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5" r:id="rId1"/>
  </p:sldMasterIdLst>
  <p:notesMasterIdLst>
    <p:notesMasterId r:id="rId50"/>
  </p:notesMasterIdLst>
  <p:handoutMasterIdLst>
    <p:handoutMasterId r:id="rId51"/>
  </p:handoutMasterIdLst>
  <p:sldIdLst>
    <p:sldId id="294" r:id="rId2"/>
    <p:sldId id="295" r:id="rId3"/>
    <p:sldId id="325" r:id="rId4"/>
    <p:sldId id="344" r:id="rId5"/>
    <p:sldId id="336" r:id="rId6"/>
    <p:sldId id="327" r:id="rId7"/>
    <p:sldId id="328" r:id="rId8"/>
    <p:sldId id="337" r:id="rId9"/>
    <p:sldId id="345" r:id="rId10"/>
    <p:sldId id="329" r:id="rId11"/>
    <p:sldId id="330" r:id="rId12"/>
    <p:sldId id="338" r:id="rId13"/>
    <p:sldId id="346" r:id="rId14"/>
    <p:sldId id="334" r:id="rId15"/>
    <p:sldId id="347" r:id="rId16"/>
    <p:sldId id="376" r:id="rId17"/>
    <p:sldId id="339" r:id="rId18"/>
    <p:sldId id="340" r:id="rId19"/>
    <p:sldId id="348" r:id="rId20"/>
    <p:sldId id="335" r:id="rId21"/>
    <p:sldId id="341" r:id="rId22"/>
    <p:sldId id="349" r:id="rId23"/>
    <p:sldId id="350" r:id="rId24"/>
    <p:sldId id="351" r:id="rId25"/>
    <p:sldId id="352" r:id="rId26"/>
    <p:sldId id="353" r:id="rId27"/>
    <p:sldId id="342" r:id="rId28"/>
    <p:sldId id="354" r:id="rId29"/>
    <p:sldId id="355" r:id="rId30"/>
    <p:sldId id="377" r:id="rId31"/>
    <p:sldId id="356" r:id="rId32"/>
    <p:sldId id="357" r:id="rId33"/>
    <p:sldId id="358" r:id="rId34"/>
    <p:sldId id="359" r:id="rId35"/>
    <p:sldId id="360" r:id="rId36"/>
    <p:sldId id="361" r:id="rId37"/>
    <p:sldId id="362" r:id="rId38"/>
    <p:sldId id="363" r:id="rId39"/>
    <p:sldId id="364" r:id="rId40"/>
    <p:sldId id="365" r:id="rId41"/>
    <p:sldId id="366" r:id="rId42"/>
    <p:sldId id="368" r:id="rId43"/>
    <p:sldId id="369" r:id="rId44"/>
    <p:sldId id="370" r:id="rId45"/>
    <p:sldId id="371" r:id="rId46"/>
    <p:sldId id="373" r:id="rId47"/>
    <p:sldId id="374" r:id="rId48"/>
    <p:sldId id="326" r:id="rId49"/>
  </p:sldIdLst>
  <p:sldSz cx="9144000" cy="5143500" type="screen16x9"/>
  <p:notesSz cx="6858000" cy="9144000"/>
  <p:embeddedFontLst>
    <p:embeddedFont>
      <p:font typeface="Lalezar" panose="00000500000000000000" pitchFamily="2" charset="-78"/>
      <p:regular r:id="rId52"/>
    </p:embeddedFont>
    <p:embeddedFont>
      <p:font typeface="Roboto Thin" panose="020B0604020202020204" charset="0"/>
      <p:regular r:id="rId53"/>
      <p:bold r:id="rId54"/>
      <p:italic r:id="rId55"/>
      <p:boldItalic r:id="rId56"/>
    </p:embeddedFont>
    <p:embeddedFont>
      <p:font typeface="Roboto Light" panose="020B0604020202020204" charset="0"/>
      <p:regular r:id="rId57"/>
      <p:bold r:id="rId58"/>
      <p:italic r:id="rId59"/>
      <p:boldItalic r:id="rId60"/>
    </p:embeddedFont>
    <p:embeddedFont>
      <p:font typeface="Dana" panose="020B0604020202020204" charset="-78"/>
      <p:regular r:id="rId61"/>
      <p:bold r:id="rId62"/>
      <p:italic r:id="rId63"/>
      <p:boldItalic r:id="rId64"/>
    </p:embeddedFont>
    <p:embeddedFont>
      <p:font typeface="Calibri" panose="020F0502020204030204" pitchFamily="34" charset="0"/>
      <p:regular r:id="rId65"/>
      <p:bold r:id="rId66"/>
      <p:italic r:id="rId67"/>
      <p:boldItalic r:id="rId68"/>
    </p:embeddedFont>
    <p:embeddedFont>
      <p:font typeface="Roboto Black" panose="020B0604020202020204" charset="0"/>
      <p:bold r:id="rId69"/>
      <p:boldItalic r:id="rId70"/>
    </p:embeddedFont>
    <p:embeddedFont>
      <p:font typeface="Consolas" panose="020B0609020204030204" pitchFamily="49" charset="0"/>
      <p:regular r:id="rId71"/>
      <p:bold r:id="rId72"/>
      <p:italic r:id="rId73"/>
      <p:boldItalic r:id="rId74"/>
    </p:embeddedFont>
    <p:embeddedFont>
      <p:font typeface="Bree Serif" panose="020B0604020202020204" charset="0"/>
      <p:regular r:id="rId75"/>
    </p:embeddedFont>
    <p:embeddedFont>
      <p:font typeface="Didact Gothic" panose="020B0604020202020204" charset="0"/>
      <p:regular r:id="rId7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Untitled Section" id="{BEEB94FF-AF98-44AA-AF31-4748F49D0CE1}">
          <p14:sldIdLst>
            <p14:sldId id="294"/>
            <p14:sldId id="295"/>
            <p14:sldId id="325"/>
            <p14:sldId id="344"/>
            <p14:sldId id="336"/>
            <p14:sldId id="327"/>
            <p14:sldId id="328"/>
            <p14:sldId id="337"/>
            <p14:sldId id="345"/>
            <p14:sldId id="329"/>
            <p14:sldId id="330"/>
            <p14:sldId id="338"/>
            <p14:sldId id="346"/>
            <p14:sldId id="334"/>
            <p14:sldId id="347"/>
            <p14:sldId id="376"/>
            <p14:sldId id="339"/>
            <p14:sldId id="340"/>
            <p14:sldId id="348"/>
            <p14:sldId id="335"/>
            <p14:sldId id="341"/>
            <p14:sldId id="349"/>
            <p14:sldId id="350"/>
            <p14:sldId id="351"/>
            <p14:sldId id="352"/>
            <p14:sldId id="353"/>
            <p14:sldId id="342"/>
            <p14:sldId id="354"/>
            <p14:sldId id="355"/>
            <p14:sldId id="377"/>
            <p14:sldId id="356"/>
            <p14:sldId id="357"/>
            <p14:sldId id="358"/>
            <p14:sldId id="359"/>
            <p14:sldId id="360"/>
            <p14:sldId id="361"/>
            <p14:sldId id="362"/>
            <p14:sldId id="363"/>
            <p14:sldId id="364"/>
            <p14:sldId id="365"/>
            <p14:sldId id="366"/>
            <p14:sldId id="368"/>
            <p14:sldId id="369"/>
            <p14:sldId id="370"/>
            <p14:sldId id="371"/>
            <p14:sldId id="373"/>
            <p14:sldId id="374"/>
            <p14:sldId id="326"/>
          </p14:sldIdLst>
        </p14:section>
      </p14:sectionLst>
    </p:ext>
    <p:ext uri="{EFAFB233-063F-42B5-8137-9DF3F51BA10A}">
      <p15:sldGuideLst xmlns:p15="http://schemas.microsoft.com/office/powerpoint/2012/main">
        <p15:guide id="1" pos="2880" userDrawn="1">
          <p15:clr>
            <a:srgbClr val="A4A3A4"/>
          </p15:clr>
        </p15:guide>
        <p15:guide id="2" orient="horz" pos="162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8FFD5"/>
    <a:srgbClr val="041C30"/>
    <a:srgbClr val="0E2A47"/>
    <a:srgbClr val="2EAE91"/>
    <a:srgbClr val="DDDDD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0295" autoAdjust="0"/>
  </p:normalViewPr>
  <p:slideViewPr>
    <p:cSldViewPr snapToGrid="0">
      <p:cViewPr varScale="1">
        <p:scale>
          <a:sx n="106" d="100"/>
          <a:sy n="106" d="100"/>
        </p:scale>
        <p:origin x="763" y="77"/>
      </p:cViewPr>
      <p:guideLst>
        <p:guide pos="2880"/>
        <p:guide orient="horz" pos="162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12.fntdata"/><Relationship Id="rId68" Type="http://schemas.openxmlformats.org/officeDocument/2006/relationships/font" Target="fonts/font17.fntdata"/><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2.fntdata"/><Relationship Id="rId58" Type="http://schemas.openxmlformats.org/officeDocument/2006/relationships/font" Target="fonts/font7.fntdata"/><Relationship Id="rId66" Type="http://schemas.openxmlformats.org/officeDocument/2006/relationships/font" Target="fonts/font15.fntdata"/><Relationship Id="rId74" Type="http://schemas.openxmlformats.org/officeDocument/2006/relationships/font" Target="fonts/font23.fntdata"/><Relationship Id="rId79"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font" Target="fonts/font10.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5.fntdata"/><Relationship Id="rId64" Type="http://schemas.openxmlformats.org/officeDocument/2006/relationships/font" Target="fonts/font13.fntdata"/><Relationship Id="rId69" Type="http://schemas.openxmlformats.org/officeDocument/2006/relationships/font" Target="fonts/font18.fntdata"/><Relationship Id="rId7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handoutMaster" Target="handoutMasters/handoutMaster1.xml"/><Relationship Id="rId72" Type="http://schemas.openxmlformats.org/officeDocument/2006/relationships/font" Target="fonts/font21.fntdata"/><Relationship Id="rId8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8.fntdata"/><Relationship Id="rId67" Type="http://schemas.openxmlformats.org/officeDocument/2006/relationships/font" Target="fonts/font16.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3.fntdata"/><Relationship Id="rId62" Type="http://schemas.openxmlformats.org/officeDocument/2006/relationships/font" Target="fonts/font11.fntdata"/><Relationship Id="rId70" Type="http://schemas.openxmlformats.org/officeDocument/2006/relationships/font" Target="fonts/font19.fntdata"/><Relationship Id="rId75" Type="http://schemas.openxmlformats.org/officeDocument/2006/relationships/font" Target="fonts/font24.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6.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1.fntdata"/><Relationship Id="rId60" Type="http://schemas.openxmlformats.org/officeDocument/2006/relationships/font" Target="fonts/font9.fntdata"/><Relationship Id="rId65" Type="http://schemas.openxmlformats.org/officeDocument/2006/relationships/font" Target="fonts/font14.fntdata"/><Relationship Id="rId73" Type="http://schemas.openxmlformats.org/officeDocument/2006/relationships/font" Target="fonts/font22.fntdata"/><Relationship Id="rId7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notesMaster" Target="notesMasters/notesMaster1.xml"/><Relationship Id="rId55" Type="http://schemas.openxmlformats.org/officeDocument/2006/relationships/font" Target="fonts/font4.fntdata"/><Relationship Id="rId76" Type="http://schemas.openxmlformats.org/officeDocument/2006/relationships/font" Target="fonts/font25.fntdata"/><Relationship Id="rId7" Type="http://schemas.openxmlformats.org/officeDocument/2006/relationships/slide" Target="slides/slide6.xml"/><Relationship Id="rId71" Type="http://schemas.openxmlformats.org/officeDocument/2006/relationships/font" Target="fonts/font20.fntdata"/><Relationship Id="rId2" Type="http://schemas.openxmlformats.org/officeDocument/2006/relationships/slide" Target="slides/slide1.xml"/><Relationship Id="rId29" Type="http://schemas.openxmlformats.org/officeDocument/2006/relationships/slide" Target="slides/slide2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1C35479-EBFD-40F3-9978-325B11083506}" type="datetimeFigureOut">
              <a:rPr lang="en-US" smtClean="0"/>
              <a:t>12/4/2020</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A754B54-6600-45EE-810A-4B3BA6A39187}" type="slidenum">
              <a:rPr lang="en-US" smtClean="0"/>
              <a:t>‹#›</a:t>
            </a:fld>
            <a:endParaRPr lang="en-US"/>
          </a:p>
        </p:txBody>
      </p:sp>
    </p:spTree>
    <p:extLst>
      <p:ext uri="{BB962C8B-B14F-4D97-AF65-F5344CB8AC3E}">
        <p14:creationId xmlns:p14="http://schemas.microsoft.com/office/powerpoint/2010/main" val="3187168230"/>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hf sldNum="0" hdr="0" ftr="0" dt="0"/>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US" dirty="0"/>
          </a:p>
        </p:txBody>
      </p:sp>
    </p:spTree>
    <p:extLst>
      <p:ext uri="{BB962C8B-B14F-4D97-AF65-F5344CB8AC3E}">
        <p14:creationId xmlns:p14="http://schemas.microsoft.com/office/powerpoint/2010/main" val="17026819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US" dirty="0"/>
          </a:p>
        </p:txBody>
      </p:sp>
    </p:spTree>
    <p:extLst>
      <p:ext uri="{BB962C8B-B14F-4D97-AF65-F5344CB8AC3E}">
        <p14:creationId xmlns:p14="http://schemas.microsoft.com/office/powerpoint/2010/main" val="33031516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OPENING TITLE" preserve="1" userDrawn="1">
  <p:cSld name="1_OPENING TITLE">
    <p:bg>
      <p:bgPr>
        <a:gradFill>
          <a:gsLst>
            <a:gs pos="0">
              <a:srgbClr val="052643"/>
            </a:gs>
            <a:gs pos="100000">
              <a:srgbClr val="041523"/>
            </a:gs>
          </a:gsLst>
          <a:path path="circle">
            <a:fillToRect l="50000" t="50000" r="50000" b="50000"/>
          </a:path>
          <a:tileRect/>
        </a:gradFill>
        <a:effectLst/>
      </p:bgPr>
    </p:bg>
    <p:spTree>
      <p:nvGrpSpPr>
        <p:cNvPr id="1" name="Shape 8"/>
        <p:cNvGrpSpPr/>
        <p:nvPr/>
      </p:nvGrpSpPr>
      <p:grpSpPr>
        <a:xfrm>
          <a:off x="0" y="0"/>
          <a:ext cx="0" cy="0"/>
          <a:chOff x="0" y="0"/>
          <a:chExt cx="0" cy="0"/>
        </a:xfrm>
      </p:grpSpPr>
      <p:sp>
        <p:nvSpPr>
          <p:cNvPr id="2" name="Footer Placeholder 1"/>
          <p:cNvSpPr>
            <a:spLocks noGrp="1"/>
          </p:cNvSpPr>
          <p:nvPr>
            <p:ph type="ftr" sz="quarter" idx="10"/>
          </p:nvPr>
        </p:nvSpPr>
        <p:spPr>
          <a:xfrm>
            <a:off x="796985" y="4410522"/>
            <a:ext cx="2717819" cy="549062"/>
          </a:xfrm>
          <a:custGeom>
            <a:avLst/>
            <a:gdLst>
              <a:gd name="connsiteX0" fmla="*/ 0 w 3086100"/>
              <a:gd name="connsiteY0" fmla="*/ 0 h 450506"/>
              <a:gd name="connsiteX1" fmla="*/ 3086100 w 3086100"/>
              <a:gd name="connsiteY1" fmla="*/ 0 h 450506"/>
              <a:gd name="connsiteX2" fmla="*/ 3086100 w 3086100"/>
              <a:gd name="connsiteY2" fmla="*/ 450506 h 450506"/>
              <a:gd name="connsiteX3" fmla="*/ 0 w 3086100"/>
              <a:gd name="connsiteY3" fmla="*/ 450506 h 450506"/>
              <a:gd name="connsiteX4" fmla="*/ 0 w 3086100"/>
              <a:gd name="connsiteY4" fmla="*/ 0 h 450506"/>
              <a:gd name="connsiteX0" fmla="*/ -48143 w 3086100"/>
              <a:gd name="connsiteY0" fmla="*/ 0 h 450506"/>
              <a:gd name="connsiteX1" fmla="*/ -48143 w 3086100"/>
              <a:gd name="connsiteY1" fmla="*/ 450506 h 450506"/>
              <a:gd name="connsiteX2" fmla="*/ -48143 w 3086100"/>
              <a:gd name="connsiteY2" fmla="*/ 0 h 450506"/>
              <a:gd name="connsiteX0" fmla="*/ -48143 w 3086100"/>
              <a:gd name="connsiteY0" fmla="*/ 97530 h 450506"/>
              <a:gd name="connsiteX1" fmla="*/ -409834 w 3086100"/>
              <a:gd name="connsiteY1" fmla="*/ 19156 h 450506"/>
              <a:gd name="connsiteX2" fmla="*/ -434338 w 3086100"/>
              <a:gd name="connsiteY2" fmla="*/ 506819 h 450506"/>
              <a:gd name="connsiteX0" fmla="*/ 434338 w 3520438"/>
              <a:gd name="connsiteY0" fmla="*/ 156917 h 663736"/>
              <a:gd name="connsiteX1" fmla="*/ 3520438 w 3520438"/>
              <a:gd name="connsiteY1" fmla="*/ 156917 h 663736"/>
              <a:gd name="connsiteX2" fmla="*/ 3520438 w 3520438"/>
              <a:gd name="connsiteY2" fmla="*/ 607423 h 663736"/>
              <a:gd name="connsiteX3" fmla="*/ 434338 w 3520438"/>
              <a:gd name="connsiteY3" fmla="*/ 607423 h 663736"/>
              <a:gd name="connsiteX4" fmla="*/ 434338 w 3520438"/>
              <a:gd name="connsiteY4" fmla="*/ 156917 h 663736"/>
              <a:gd name="connsiteX0" fmla="*/ 386195 w 3520438"/>
              <a:gd name="connsiteY0" fmla="*/ 156917 h 663736"/>
              <a:gd name="connsiteX1" fmla="*/ 719298 w 3520438"/>
              <a:gd name="connsiteY1" fmla="*/ 0 h 663736"/>
              <a:gd name="connsiteX2" fmla="*/ 386195 w 3520438"/>
              <a:gd name="connsiteY2" fmla="*/ 156917 h 663736"/>
              <a:gd name="connsiteX0" fmla="*/ 386195 w 3520438"/>
              <a:gd name="connsiteY0" fmla="*/ 254447 h 663736"/>
              <a:gd name="connsiteX1" fmla="*/ 24504 w 3520438"/>
              <a:gd name="connsiteY1" fmla="*/ 176073 h 663736"/>
              <a:gd name="connsiteX2" fmla="*/ 0 w 3520438"/>
              <a:gd name="connsiteY2" fmla="*/ 663736 h 663736"/>
              <a:gd name="connsiteX0" fmla="*/ 434338 w 3520438"/>
              <a:gd name="connsiteY0" fmla="*/ 235131 h 741950"/>
              <a:gd name="connsiteX1" fmla="*/ 3520438 w 3520438"/>
              <a:gd name="connsiteY1" fmla="*/ 235131 h 741950"/>
              <a:gd name="connsiteX2" fmla="*/ 3520438 w 3520438"/>
              <a:gd name="connsiteY2" fmla="*/ 685637 h 741950"/>
              <a:gd name="connsiteX3" fmla="*/ 434338 w 3520438"/>
              <a:gd name="connsiteY3" fmla="*/ 685637 h 741950"/>
              <a:gd name="connsiteX4" fmla="*/ 434338 w 3520438"/>
              <a:gd name="connsiteY4" fmla="*/ 235131 h 741950"/>
              <a:gd name="connsiteX0" fmla="*/ 458041 w 3520438"/>
              <a:gd name="connsiteY0" fmla="*/ 0 h 741950"/>
              <a:gd name="connsiteX1" fmla="*/ 719298 w 3520438"/>
              <a:gd name="connsiteY1" fmla="*/ 78214 h 741950"/>
              <a:gd name="connsiteX2" fmla="*/ 458041 w 3520438"/>
              <a:gd name="connsiteY2" fmla="*/ 0 h 741950"/>
              <a:gd name="connsiteX0" fmla="*/ 386195 w 3520438"/>
              <a:gd name="connsiteY0" fmla="*/ 332661 h 741950"/>
              <a:gd name="connsiteX1" fmla="*/ 24504 w 3520438"/>
              <a:gd name="connsiteY1" fmla="*/ 254287 h 741950"/>
              <a:gd name="connsiteX2" fmla="*/ 0 w 3520438"/>
              <a:gd name="connsiteY2" fmla="*/ 741950 h 741950"/>
              <a:gd name="connsiteX0" fmla="*/ 434338 w 3520438"/>
              <a:gd name="connsiteY0" fmla="*/ 156917 h 663736"/>
              <a:gd name="connsiteX1" fmla="*/ 3520438 w 3520438"/>
              <a:gd name="connsiteY1" fmla="*/ 156917 h 663736"/>
              <a:gd name="connsiteX2" fmla="*/ 3520438 w 3520438"/>
              <a:gd name="connsiteY2" fmla="*/ 607423 h 663736"/>
              <a:gd name="connsiteX3" fmla="*/ 434338 w 3520438"/>
              <a:gd name="connsiteY3" fmla="*/ 607423 h 663736"/>
              <a:gd name="connsiteX4" fmla="*/ 434338 w 3520438"/>
              <a:gd name="connsiteY4" fmla="*/ 156917 h 663736"/>
              <a:gd name="connsiteX0" fmla="*/ 444978 w 3520438"/>
              <a:gd name="connsiteY0" fmla="*/ 130792 h 663736"/>
              <a:gd name="connsiteX1" fmla="*/ 719298 w 3520438"/>
              <a:gd name="connsiteY1" fmla="*/ 0 h 663736"/>
              <a:gd name="connsiteX2" fmla="*/ 444978 w 3520438"/>
              <a:gd name="connsiteY2" fmla="*/ 130792 h 663736"/>
              <a:gd name="connsiteX0" fmla="*/ 386195 w 3520438"/>
              <a:gd name="connsiteY0" fmla="*/ 254447 h 663736"/>
              <a:gd name="connsiteX1" fmla="*/ 24504 w 3520438"/>
              <a:gd name="connsiteY1" fmla="*/ 176073 h 663736"/>
              <a:gd name="connsiteX2" fmla="*/ 0 w 3520438"/>
              <a:gd name="connsiteY2" fmla="*/ 663736 h 663736"/>
              <a:gd name="connsiteX0" fmla="*/ 434338 w 3520438"/>
              <a:gd name="connsiteY0" fmla="*/ 45883 h 552702"/>
              <a:gd name="connsiteX1" fmla="*/ 3520438 w 3520438"/>
              <a:gd name="connsiteY1" fmla="*/ 45883 h 552702"/>
              <a:gd name="connsiteX2" fmla="*/ 3520438 w 3520438"/>
              <a:gd name="connsiteY2" fmla="*/ 496389 h 552702"/>
              <a:gd name="connsiteX3" fmla="*/ 434338 w 3520438"/>
              <a:gd name="connsiteY3" fmla="*/ 496389 h 552702"/>
              <a:gd name="connsiteX4" fmla="*/ 434338 w 3520438"/>
              <a:gd name="connsiteY4" fmla="*/ 45883 h 552702"/>
              <a:gd name="connsiteX0" fmla="*/ 444978 w 3520438"/>
              <a:gd name="connsiteY0" fmla="*/ 19758 h 552702"/>
              <a:gd name="connsiteX1" fmla="*/ 3508218 w 3520438"/>
              <a:gd name="connsiteY1" fmla="*/ 0 h 552702"/>
              <a:gd name="connsiteX2" fmla="*/ 444978 w 3520438"/>
              <a:gd name="connsiteY2" fmla="*/ 19758 h 552702"/>
              <a:gd name="connsiteX0" fmla="*/ 386195 w 3520438"/>
              <a:gd name="connsiteY0" fmla="*/ 143413 h 552702"/>
              <a:gd name="connsiteX1" fmla="*/ 24504 w 3520438"/>
              <a:gd name="connsiteY1" fmla="*/ 65039 h 552702"/>
              <a:gd name="connsiteX2" fmla="*/ 0 w 3520438"/>
              <a:gd name="connsiteY2" fmla="*/ 552702 h 552702"/>
              <a:gd name="connsiteX0" fmla="*/ 434338 w 3521281"/>
              <a:gd name="connsiteY0" fmla="*/ 32820 h 539639"/>
              <a:gd name="connsiteX1" fmla="*/ 3520438 w 3521281"/>
              <a:gd name="connsiteY1" fmla="*/ 32820 h 539639"/>
              <a:gd name="connsiteX2" fmla="*/ 3520438 w 3521281"/>
              <a:gd name="connsiteY2" fmla="*/ 483326 h 539639"/>
              <a:gd name="connsiteX3" fmla="*/ 434338 w 3521281"/>
              <a:gd name="connsiteY3" fmla="*/ 483326 h 539639"/>
              <a:gd name="connsiteX4" fmla="*/ 434338 w 3521281"/>
              <a:gd name="connsiteY4" fmla="*/ 32820 h 539639"/>
              <a:gd name="connsiteX0" fmla="*/ 444978 w 3521281"/>
              <a:gd name="connsiteY0" fmla="*/ 6695 h 539639"/>
              <a:gd name="connsiteX1" fmla="*/ 3521281 w 3521281"/>
              <a:gd name="connsiteY1" fmla="*/ 0 h 539639"/>
              <a:gd name="connsiteX2" fmla="*/ 444978 w 3521281"/>
              <a:gd name="connsiteY2" fmla="*/ 6695 h 539639"/>
              <a:gd name="connsiteX0" fmla="*/ 386195 w 3521281"/>
              <a:gd name="connsiteY0" fmla="*/ 130350 h 539639"/>
              <a:gd name="connsiteX1" fmla="*/ 24504 w 3521281"/>
              <a:gd name="connsiteY1" fmla="*/ 51976 h 539639"/>
              <a:gd name="connsiteX2" fmla="*/ 0 w 3521281"/>
              <a:gd name="connsiteY2" fmla="*/ 539639 h 539639"/>
              <a:gd name="connsiteX0" fmla="*/ 434338 w 3521281"/>
              <a:gd name="connsiteY0" fmla="*/ 1509198 h 2016017"/>
              <a:gd name="connsiteX1" fmla="*/ 3520438 w 3521281"/>
              <a:gd name="connsiteY1" fmla="*/ 1509198 h 2016017"/>
              <a:gd name="connsiteX2" fmla="*/ 3520438 w 3521281"/>
              <a:gd name="connsiteY2" fmla="*/ 1959704 h 2016017"/>
              <a:gd name="connsiteX3" fmla="*/ 434338 w 3521281"/>
              <a:gd name="connsiteY3" fmla="*/ 1959704 h 2016017"/>
              <a:gd name="connsiteX4" fmla="*/ 434338 w 3521281"/>
              <a:gd name="connsiteY4" fmla="*/ 1509198 h 2016017"/>
              <a:gd name="connsiteX0" fmla="*/ 444978 w 3521281"/>
              <a:gd name="connsiteY0" fmla="*/ 1483073 h 2016017"/>
              <a:gd name="connsiteX1" fmla="*/ 3521281 w 3521281"/>
              <a:gd name="connsiteY1" fmla="*/ 1476378 h 2016017"/>
              <a:gd name="connsiteX2" fmla="*/ 444978 w 3521281"/>
              <a:gd name="connsiteY2" fmla="*/ 1483073 h 2016017"/>
              <a:gd name="connsiteX0" fmla="*/ 386195 w 3521281"/>
              <a:gd name="connsiteY0" fmla="*/ 1606728 h 2016017"/>
              <a:gd name="connsiteX1" fmla="*/ 684178 w 3521281"/>
              <a:gd name="connsiteY1" fmla="*/ 0 h 2016017"/>
              <a:gd name="connsiteX2" fmla="*/ 0 w 3521281"/>
              <a:gd name="connsiteY2" fmla="*/ 2016017 h 2016017"/>
              <a:gd name="connsiteX0" fmla="*/ 362492 w 3449435"/>
              <a:gd name="connsiteY0" fmla="*/ 1509198 h 1959704"/>
              <a:gd name="connsiteX1" fmla="*/ 3448592 w 3449435"/>
              <a:gd name="connsiteY1" fmla="*/ 1509198 h 1959704"/>
              <a:gd name="connsiteX2" fmla="*/ 3448592 w 3449435"/>
              <a:gd name="connsiteY2" fmla="*/ 1959704 h 1959704"/>
              <a:gd name="connsiteX3" fmla="*/ 362492 w 3449435"/>
              <a:gd name="connsiteY3" fmla="*/ 1959704 h 1959704"/>
              <a:gd name="connsiteX4" fmla="*/ 362492 w 3449435"/>
              <a:gd name="connsiteY4" fmla="*/ 1509198 h 1959704"/>
              <a:gd name="connsiteX0" fmla="*/ 373132 w 3449435"/>
              <a:gd name="connsiteY0" fmla="*/ 1483073 h 1959704"/>
              <a:gd name="connsiteX1" fmla="*/ 3449435 w 3449435"/>
              <a:gd name="connsiteY1" fmla="*/ 1476378 h 1959704"/>
              <a:gd name="connsiteX2" fmla="*/ 373132 w 3449435"/>
              <a:gd name="connsiteY2" fmla="*/ 1483073 h 1959704"/>
              <a:gd name="connsiteX0" fmla="*/ 314349 w 3449435"/>
              <a:gd name="connsiteY0" fmla="*/ 1606728 h 1959704"/>
              <a:gd name="connsiteX1" fmla="*/ 612332 w 3449435"/>
              <a:gd name="connsiteY1" fmla="*/ 0 h 1959704"/>
              <a:gd name="connsiteX2" fmla="*/ 0 w 3449435"/>
              <a:gd name="connsiteY2" fmla="*/ 507257 h 1959704"/>
              <a:gd name="connsiteX0" fmla="*/ 362492 w 3449435"/>
              <a:gd name="connsiteY0" fmla="*/ 1509198 h 1959704"/>
              <a:gd name="connsiteX1" fmla="*/ 3448592 w 3449435"/>
              <a:gd name="connsiteY1" fmla="*/ 1509198 h 1959704"/>
              <a:gd name="connsiteX2" fmla="*/ 3448592 w 3449435"/>
              <a:gd name="connsiteY2" fmla="*/ 1959704 h 1959704"/>
              <a:gd name="connsiteX3" fmla="*/ 362492 w 3449435"/>
              <a:gd name="connsiteY3" fmla="*/ 1959704 h 1959704"/>
              <a:gd name="connsiteX4" fmla="*/ 362492 w 3449435"/>
              <a:gd name="connsiteY4" fmla="*/ 1509198 h 1959704"/>
              <a:gd name="connsiteX0" fmla="*/ 373132 w 3449435"/>
              <a:gd name="connsiteY0" fmla="*/ 1483073 h 1959704"/>
              <a:gd name="connsiteX1" fmla="*/ 3449435 w 3449435"/>
              <a:gd name="connsiteY1" fmla="*/ 1476378 h 1959704"/>
              <a:gd name="connsiteX2" fmla="*/ 373132 w 3449435"/>
              <a:gd name="connsiteY2" fmla="*/ 1483073 h 1959704"/>
              <a:gd name="connsiteX0" fmla="*/ 915241 w 3449435"/>
              <a:gd name="connsiteY0" fmla="*/ 836020 h 1959704"/>
              <a:gd name="connsiteX1" fmla="*/ 612332 w 3449435"/>
              <a:gd name="connsiteY1" fmla="*/ 0 h 1959704"/>
              <a:gd name="connsiteX2" fmla="*/ 0 w 3449435"/>
              <a:gd name="connsiteY2" fmla="*/ 507257 h 1959704"/>
              <a:gd name="connsiteX0" fmla="*/ 362492 w 3449435"/>
              <a:gd name="connsiteY0" fmla="*/ 1509198 h 1959704"/>
              <a:gd name="connsiteX1" fmla="*/ 3448592 w 3449435"/>
              <a:gd name="connsiteY1" fmla="*/ 1509198 h 1959704"/>
              <a:gd name="connsiteX2" fmla="*/ 3448592 w 3449435"/>
              <a:gd name="connsiteY2" fmla="*/ 1959704 h 1959704"/>
              <a:gd name="connsiteX3" fmla="*/ 362492 w 3449435"/>
              <a:gd name="connsiteY3" fmla="*/ 1959704 h 1959704"/>
              <a:gd name="connsiteX4" fmla="*/ 362492 w 3449435"/>
              <a:gd name="connsiteY4" fmla="*/ 1509198 h 1959704"/>
              <a:gd name="connsiteX0" fmla="*/ 379663 w 3449435"/>
              <a:gd name="connsiteY0" fmla="*/ 1352444 h 1959704"/>
              <a:gd name="connsiteX1" fmla="*/ 3449435 w 3449435"/>
              <a:gd name="connsiteY1" fmla="*/ 1476378 h 1959704"/>
              <a:gd name="connsiteX2" fmla="*/ 379663 w 3449435"/>
              <a:gd name="connsiteY2" fmla="*/ 1352444 h 1959704"/>
              <a:gd name="connsiteX0" fmla="*/ 915241 w 3449435"/>
              <a:gd name="connsiteY0" fmla="*/ 836020 h 1959704"/>
              <a:gd name="connsiteX1" fmla="*/ 612332 w 3449435"/>
              <a:gd name="connsiteY1" fmla="*/ 0 h 1959704"/>
              <a:gd name="connsiteX2" fmla="*/ 0 w 3449435"/>
              <a:gd name="connsiteY2" fmla="*/ 507257 h 1959704"/>
              <a:gd name="connsiteX0" fmla="*/ 362492 w 3449435"/>
              <a:gd name="connsiteY0" fmla="*/ 1509198 h 1959704"/>
              <a:gd name="connsiteX1" fmla="*/ 3448592 w 3449435"/>
              <a:gd name="connsiteY1" fmla="*/ 1509198 h 1959704"/>
              <a:gd name="connsiteX2" fmla="*/ 3448592 w 3449435"/>
              <a:gd name="connsiteY2" fmla="*/ 1959704 h 1959704"/>
              <a:gd name="connsiteX3" fmla="*/ 362492 w 3449435"/>
              <a:gd name="connsiteY3" fmla="*/ 1959704 h 1959704"/>
              <a:gd name="connsiteX4" fmla="*/ 362492 w 3449435"/>
              <a:gd name="connsiteY4" fmla="*/ 1509198 h 1959704"/>
              <a:gd name="connsiteX0" fmla="*/ 366600 w 3449435"/>
              <a:gd name="connsiteY0" fmla="*/ 1476541 h 1959704"/>
              <a:gd name="connsiteX1" fmla="*/ 3449435 w 3449435"/>
              <a:gd name="connsiteY1" fmla="*/ 1476378 h 1959704"/>
              <a:gd name="connsiteX2" fmla="*/ 366600 w 3449435"/>
              <a:gd name="connsiteY2" fmla="*/ 1476541 h 1959704"/>
              <a:gd name="connsiteX0" fmla="*/ 915241 w 3449435"/>
              <a:gd name="connsiteY0" fmla="*/ 836020 h 1959704"/>
              <a:gd name="connsiteX1" fmla="*/ 612332 w 3449435"/>
              <a:gd name="connsiteY1" fmla="*/ 0 h 1959704"/>
              <a:gd name="connsiteX2" fmla="*/ 0 w 3449435"/>
              <a:gd name="connsiteY2" fmla="*/ 507257 h 1959704"/>
              <a:gd name="connsiteX0" fmla="*/ 362492 w 3449435"/>
              <a:gd name="connsiteY0" fmla="*/ 1509198 h 1959704"/>
              <a:gd name="connsiteX1" fmla="*/ 3448592 w 3449435"/>
              <a:gd name="connsiteY1" fmla="*/ 1509198 h 1959704"/>
              <a:gd name="connsiteX2" fmla="*/ 3448592 w 3449435"/>
              <a:gd name="connsiteY2" fmla="*/ 1959704 h 1959704"/>
              <a:gd name="connsiteX3" fmla="*/ 362492 w 3449435"/>
              <a:gd name="connsiteY3" fmla="*/ 1959704 h 1959704"/>
              <a:gd name="connsiteX4" fmla="*/ 362492 w 3449435"/>
              <a:gd name="connsiteY4" fmla="*/ 1509198 h 1959704"/>
              <a:gd name="connsiteX0" fmla="*/ 366600 w 3449435"/>
              <a:gd name="connsiteY0" fmla="*/ 1476541 h 1959704"/>
              <a:gd name="connsiteX1" fmla="*/ 3449435 w 3449435"/>
              <a:gd name="connsiteY1" fmla="*/ 1476378 h 1959704"/>
              <a:gd name="connsiteX2" fmla="*/ 366600 w 3449435"/>
              <a:gd name="connsiteY2" fmla="*/ 1476541 h 1959704"/>
              <a:gd name="connsiteX0" fmla="*/ 1320190 w 3449435"/>
              <a:gd name="connsiteY0" fmla="*/ 529043 h 1959704"/>
              <a:gd name="connsiteX1" fmla="*/ 612332 w 3449435"/>
              <a:gd name="connsiteY1" fmla="*/ 0 h 1959704"/>
              <a:gd name="connsiteX2" fmla="*/ 0 w 3449435"/>
              <a:gd name="connsiteY2" fmla="*/ 507257 h 1959704"/>
              <a:gd name="connsiteX0" fmla="*/ 362492 w 3449435"/>
              <a:gd name="connsiteY0" fmla="*/ 1509198 h 1959704"/>
              <a:gd name="connsiteX1" fmla="*/ 3448592 w 3449435"/>
              <a:gd name="connsiteY1" fmla="*/ 1509198 h 1959704"/>
              <a:gd name="connsiteX2" fmla="*/ 3448592 w 3449435"/>
              <a:gd name="connsiteY2" fmla="*/ 1959704 h 1959704"/>
              <a:gd name="connsiteX3" fmla="*/ 362492 w 3449435"/>
              <a:gd name="connsiteY3" fmla="*/ 1959704 h 1959704"/>
              <a:gd name="connsiteX4" fmla="*/ 362492 w 3449435"/>
              <a:gd name="connsiteY4" fmla="*/ 1509198 h 1959704"/>
              <a:gd name="connsiteX0" fmla="*/ 366600 w 3449435"/>
              <a:gd name="connsiteY0" fmla="*/ 1476541 h 1959704"/>
              <a:gd name="connsiteX1" fmla="*/ 3449435 w 3449435"/>
              <a:gd name="connsiteY1" fmla="*/ 1476378 h 1959704"/>
              <a:gd name="connsiteX2" fmla="*/ 366600 w 3449435"/>
              <a:gd name="connsiteY2" fmla="*/ 1476541 h 1959704"/>
              <a:gd name="connsiteX0" fmla="*/ 612332 w 3449435"/>
              <a:gd name="connsiteY0" fmla="*/ 0 h 1959704"/>
              <a:gd name="connsiteX1" fmla="*/ 0 w 3449435"/>
              <a:gd name="connsiteY1" fmla="*/ 507257 h 1959704"/>
              <a:gd name="connsiteX0" fmla="*/ 631903 w 3718846"/>
              <a:gd name="connsiteY0" fmla="*/ 1001941 h 1452447"/>
              <a:gd name="connsiteX1" fmla="*/ 3718003 w 3718846"/>
              <a:gd name="connsiteY1" fmla="*/ 1001941 h 1452447"/>
              <a:gd name="connsiteX2" fmla="*/ 3718003 w 3718846"/>
              <a:gd name="connsiteY2" fmla="*/ 1452447 h 1452447"/>
              <a:gd name="connsiteX3" fmla="*/ 631903 w 3718846"/>
              <a:gd name="connsiteY3" fmla="*/ 1452447 h 1452447"/>
              <a:gd name="connsiteX4" fmla="*/ 631903 w 3718846"/>
              <a:gd name="connsiteY4" fmla="*/ 1001941 h 1452447"/>
              <a:gd name="connsiteX0" fmla="*/ 636011 w 3718846"/>
              <a:gd name="connsiteY0" fmla="*/ 969284 h 1452447"/>
              <a:gd name="connsiteX1" fmla="*/ 3718846 w 3718846"/>
              <a:gd name="connsiteY1" fmla="*/ 969121 h 1452447"/>
              <a:gd name="connsiteX2" fmla="*/ 636011 w 3718846"/>
              <a:gd name="connsiteY2" fmla="*/ 969284 h 1452447"/>
              <a:gd name="connsiteX0" fmla="*/ 0 w 3718846"/>
              <a:gd name="connsiteY0" fmla="*/ 407143 h 1452447"/>
              <a:gd name="connsiteX1" fmla="*/ 269411 w 3718846"/>
              <a:gd name="connsiteY1" fmla="*/ 0 h 1452447"/>
              <a:gd name="connsiteX0" fmla="*/ 631903 w 3718846"/>
              <a:gd name="connsiteY0" fmla="*/ 629649 h 1080155"/>
              <a:gd name="connsiteX1" fmla="*/ 3718003 w 3718846"/>
              <a:gd name="connsiteY1" fmla="*/ 629649 h 1080155"/>
              <a:gd name="connsiteX2" fmla="*/ 3718003 w 3718846"/>
              <a:gd name="connsiteY2" fmla="*/ 1080155 h 1080155"/>
              <a:gd name="connsiteX3" fmla="*/ 631903 w 3718846"/>
              <a:gd name="connsiteY3" fmla="*/ 1080155 h 1080155"/>
              <a:gd name="connsiteX4" fmla="*/ 631903 w 3718846"/>
              <a:gd name="connsiteY4" fmla="*/ 629649 h 1080155"/>
              <a:gd name="connsiteX0" fmla="*/ 636011 w 3718846"/>
              <a:gd name="connsiteY0" fmla="*/ 596992 h 1080155"/>
              <a:gd name="connsiteX1" fmla="*/ 3718846 w 3718846"/>
              <a:gd name="connsiteY1" fmla="*/ 596829 h 1080155"/>
              <a:gd name="connsiteX2" fmla="*/ 636011 w 3718846"/>
              <a:gd name="connsiteY2" fmla="*/ 596992 h 1080155"/>
              <a:gd name="connsiteX0" fmla="*/ 0 w 3718846"/>
              <a:gd name="connsiteY0" fmla="*/ 34851 h 1080155"/>
              <a:gd name="connsiteX1" fmla="*/ 896428 w 3718846"/>
              <a:gd name="connsiteY1" fmla="*/ 0 h 1080155"/>
              <a:gd name="connsiteX0" fmla="*/ -1 w 3086942"/>
              <a:gd name="connsiteY0" fmla="*/ 629649 h 1080155"/>
              <a:gd name="connsiteX1" fmla="*/ 3086099 w 3086942"/>
              <a:gd name="connsiteY1" fmla="*/ 629649 h 1080155"/>
              <a:gd name="connsiteX2" fmla="*/ 3086099 w 3086942"/>
              <a:gd name="connsiteY2" fmla="*/ 1080155 h 1080155"/>
              <a:gd name="connsiteX3" fmla="*/ -1 w 3086942"/>
              <a:gd name="connsiteY3" fmla="*/ 1080155 h 1080155"/>
              <a:gd name="connsiteX4" fmla="*/ -1 w 3086942"/>
              <a:gd name="connsiteY4" fmla="*/ 629649 h 1080155"/>
              <a:gd name="connsiteX0" fmla="*/ 4107 w 3086942"/>
              <a:gd name="connsiteY0" fmla="*/ 596992 h 1080155"/>
              <a:gd name="connsiteX1" fmla="*/ 3086942 w 3086942"/>
              <a:gd name="connsiteY1" fmla="*/ 596829 h 1080155"/>
              <a:gd name="connsiteX2" fmla="*/ 4107 w 3086942"/>
              <a:gd name="connsiteY2" fmla="*/ 596992 h 1080155"/>
              <a:gd name="connsiteX0" fmla="*/ 1423022 w 3086942"/>
              <a:gd name="connsiteY0" fmla="*/ 598777 h 1080155"/>
              <a:gd name="connsiteX1" fmla="*/ 264524 w 3086942"/>
              <a:gd name="connsiteY1" fmla="*/ 0 h 1080155"/>
              <a:gd name="connsiteX0" fmla="*/ 0 w 3086943"/>
              <a:gd name="connsiteY0" fmla="*/ 32821 h 483327"/>
              <a:gd name="connsiteX1" fmla="*/ 3086100 w 3086943"/>
              <a:gd name="connsiteY1" fmla="*/ 32821 h 483327"/>
              <a:gd name="connsiteX2" fmla="*/ 3086100 w 3086943"/>
              <a:gd name="connsiteY2" fmla="*/ 483327 h 483327"/>
              <a:gd name="connsiteX3" fmla="*/ 0 w 3086943"/>
              <a:gd name="connsiteY3" fmla="*/ 483327 h 483327"/>
              <a:gd name="connsiteX4" fmla="*/ 0 w 3086943"/>
              <a:gd name="connsiteY4" fmla="*/ 32821 h 483327"/>
              <a:gd name="connsiteX0" fmla="*/ 4108 w 3086943"/>
              <a:gd name="connsiteY0" fmla="*/ 164 h 483327"/>
              <a:gd name="connsiteX1" fmla="*/ 3086943 w 3086943"/>
              <a:gd name="connsiteY1" fmla="*/ 1 h 483327"/>
              <a:gd name="connsiteX2" fmla="*/ 4108 w 3086943"/>
              <a:gd name="connsiteY2" fmla="*/ 164 h 483327"/>
              <a:gd name="connsiteX0" fmla="*/ 1423023 w 3086943"/>
              <a:gd name="connsiteY0" fmla="*/ 1949 h 483327"/>
              <a:gd name="connsiteX1" fmla="*/ 375803 w 3086943"/>
              <a:gd name="connsiteY1" fmla="*/ 328011 h 483327"/>
              <a:gd name="connsiteX0" fmla="*/ 0 w 3086943"/>
              <a:gd name="connsiteY0" fmla="*/ 193547 h 644053"/>
              <a:gd name="connsiteX1" fmla="*/ 3086100 w 3086943"/>
              <a:gd name="connsiteY1" fmla="*/ 193547 h 644053"/>
              <a:gd name="connsiteX2" fmla="*/ 3086100 w 3086943"/>
              <a:gd name="connsiteY2" fmla="*/ 644053 h 644053"/>
              <a:gd name="connsiteX3" fmla="*/ 0 w 3086943"/>
              <a:gd name="connsiteY3" fmla="*/ 644053 h 644053"/>
              <a:gd name="connsiteX4" fmla="*/ 0 w 3086943"/>
              <a:gd name="connsiteY4" fmla="*/ 193547 h 644053"/>
              <a:gd name="connsiteX0" fmla="*/ 4108 w 3086943"/>
              <a:gd name="connsiteY0" fmla="*/ 160890 h 644053"/>
              <a:gd name="connsiteX1" fmla="*/ 3086943 w 3086943"/>
              <a:gd name="connsiteY1" fmla="*/ 160727 h 644053"/>
              <a:gd name="connsiteX2" fmla="*/ 4108 w 3086943"/>
              <a:gd name="connsiteY2" fmla="*/ 160890 h 644053"/>
              <a:gd name="connsiteX0" fmla="*/ 1423023 w 3086943"/>
              <a:gd name="connsiteY0" fmla="*/ 162675 h 644053"/>
              <a:gd name="connsiteX1" fmla="*/ 390640 w 3086943"/>
              <a:gd name="connsiteY1" fmla="*/ 0 h 644053"/>
              <a:gd name="connsiteX0" fmla="*/ 0 w 3086943"/>
              <a:gd name="connsiteY0" fmla="*/ 32820 h 483326"/>
              <a:gd name="connsiteX1" fmla="*/ 3086100 w 3086943"/>
              <a:gd name="connsiteY1" fmla="*/ 32820 h 483326"/>
              <a:gd name="connsiteX2" fmla="*/ 3086100 w 3086943"/>
              <a:gd name="connsiteY2" fmla="*/ 483326 h 483326"/>
              <a:gd name="connsiteX3" fmla="*/ 0 w 3086943"/>
              <a:gd name="connsiteY3" fmla="*/ 483326 h 483326"/>
              <a:gd name="connsiteX4" fmla="*/ 0 w 3086943"/>
              <a:gd name="connsiteY4" fmla="*/ 32820 h 483326"/>
              <a:gd name="connsiteX0" fmla="*/ 4108 w 3086943"/>
              <a:gd name="connsiteY0" fmla="*/ 163 h 483326"/>
              <a:gd name="connsiteX1" fmla="*/ 3086943 w 3086943"/>
              <a:gd name="connsiteY1" fmla="*/ 0 h 483326"/>
              <a:gd name="connsiteX2" fmla="*/ 4108 w 3086943"/>
              <a:gd name="connsiteY2" fmla="*/ 163 h 483326"/>
              <a:gd name="connsiteX0" fmla="*/ 1423023 w 3086943"/>
              <a:gd name="connsiteY0" fmla="*/ 1948 h 483326"/>
              <a:gd name="connsiteX1" fmla="*/ 383222 w 3086943"/>
              <a:gd name="connsiteY1" fmla="*/ 4692 h 483326"/>
              <a:gd name="connsiteX0" fmla="*/ 0 w 3086943"/>
              <a:gd name="connsiteY0" fmla="*/ 404078 h 854584"/>
              <a:gd name="connsiteX1" fmla="*/ 3086100 w 3086943"/>
              <a:gd name="connsiteY1" fmla="*/ 404078 h 854584"/>
              <a:gd name="connsiteX2" fmla="*/ 3086100 w 3086943"/>
              <a:gd name="connsiteY2" fmla="*/ 854584 h 854584"/>
              <a:gd name="connsiteX3" fmla="*/ 0 w 3086943"/>
              <a:gd name="connsiteY3" fmla="*/ 854584 h 854584"/>
              <a:gd name="connsiteX4" fmla="*/ 0 w 3086943"/>
              <a:gd name="connsiteY4" fmla="*/ 404078 h 854584"/>
              <a:gd name="connsiteX0" fmla="*/ 4108 w 3086943"/>
              <a:gd name="connsiteY0" fmla="*/ 371421 h 854584"/>
              <a:gd name="connsiteX1" fmla="*/ 3086943 w 3086943"/>
              <a:gd name="connsiteY1" fmla="*/ 371258 h 854584"/>
              <a:gd name="connsiteX2" fmla="*/ 4108 w 3086943"/>
              <a:gd name="connsiteY2" fmla="*/ 371421 h 854584"/>
              <a:gd name="connsiteX0" fmla="*/ 1423023 w 3086943"/>
              <a:gd name="connsiteY0" fmla="*/ 373206 h 854584"/>
              <a:gd name="connsiteX1" fmla="*/ 309037 w 3086943"/>
              <a:gd name="connsiteY1" fmla="*/ 0 h 854584"/>
              <a:gd name="connsiteX0" fmla="*/ 0 w 3086943"/>
              <a:gd name="connsiteY0" fmla="*/ 404078 h 854584"/>
              <a:gd name="connsiteX1" fmla="*/ 3086100 w 3086943"/>
              <a:gd name="connsiteY1" fmla="*/ 404078 h 854584"/>
              <a:gd name="connsiteX2" fmla="*/ 3086100 w 3086943"/>
              <a:gd name="connsiteY2" fmla="*/ 854584 h 854584"/>
              <a:gd name="connsiteX3" fmla="*/ 0 w 3086943"/>
              <a:gd name="connsiteY3" fmla="*/ 854584 h 854584"/>
              <a:gd name="connsiteX4" fmla="*/ 0 w 3086943"/>
              <a:gd name="connsiteY4" fmla="*/ 404078 h 854584"/>
              <a:gd name="connsiteX0" fmla="*/ 4108 w 3086943"/>
              <a:gd name="connsiteY0" fmla="*/ 371421 h 854584"/>
              <a:gd name="connsiteX1" fmla="*/ 3086943 w 3086943"/>
              <a:gd name="connsiteY1" fmla="*/ 371258 h 854584"/>
              <a:gd name="connsiteX2" fmla="*/ 4108 w 3086943"/>
              <a:gd name="connsiteY2" fmla="*/ 371421 h 854584"/>
              <a:gd name="connsiteX0" fmla="*/ 1423023 w 3086943"/>
              <a:gd name="connsiteY0" fmla="*/ 373206 h 854584"/>
              <a:gd name="connsiteX1" fmla="*/ 309037 w 3086943"/>
              <a:gd name="connsiteY1" fmla="*/ 0 h 854584"/>
              <a:gd name="connsiteX2" fmla="*/ 1423023 w 3086943"/>
              <a:gd name="connsiteY2" fmla="*/ 373206 h 854584"/>
              <a:gd name="connsiteX0" fmla="*/ 0 w 3086943"/>
              <a:gd name="connsiteY0" fmla="*/ 456711 h 907217"/>
              <a:gd name="connsiteX1" fmla="*/ 3086100 w 3086943"/>
              <a:gd name="connsiteY1" fmla="*/ 456711 h 907217"/>
              <a:gd name="connsiteX2" fmla="*/ 3086100 w 3086943"/>
              <a:gd name="connsiteY2" fmla="*/ 907217 h 907217"/>
              <a:gd name="connsiteX3" fmla="*/ 0 w 3086943"/>
              <a:gd name="connsiteY3" fmla="*/ 907217 h 907217"/>
              <a:gd name="connsiteX4" fmla="*/ 0 w 3086943"/>
              <a:gd name="connsiteY4" fmla="*/ 456711 h 907217"/>
              <a:gd name="connsiteX0" fmla="*/ 4108 w 3086943"/>
              <a:gd name="connsiteY0" fmla="*/ 424054 h 907217"/>
              <a:gd name="connsiteX1" fmla="*/ 3086943 w 3086943"/>
              <a:gd name="connsiteY1" fmla="*/ 423891 h 907217"/>
              <a:gd name="connsiteX2" fmla="*/ 4108 w 3086943"/>
              <a:gd name="connsiteY2" fmla="*/ 424054 h 907217"/>
              <a:gd name="connsiteX0" fmla="*/ 1423023 w 3086943"/>
              <a:gd name="connsiteY0" fmla="*/ 425839 h 907217"/>
              <a:gd name="connsiteX1" fmla="*/ 806076 w 3086943"/>
              <a:gd name="connsiteY1" fmla="*/ 0 h 907217"/>
              <a:gd name="connsiteX2" fmla="*/ 1423023 w 3086943"/>
              <a:gd name="connsiteY2" fmla="*/ 425839 h 907217"/>
              <a:gd name="connsiteX0" fmla="*/ 0 w 3086943"/>
              <a:gd name="connsiteY0" fmla="*/ 261217 h 711723"/>
              <a:gd name="connsiteX1" fmla="*/ 3086100 w 3086943"/>
              <a:gd name="connsiteY1" fmla="*/ 261217 h 711723"/>
              <a:gd name="connsiteX2" fmla="*/ 3086100 w 3086943"/>
              <a:gd name="connsiteY2" fmla="*/ 711723 h 711723"/>
              <a:gd name="connsiteX3" fmla="*/ 0 w 3086943"/>
              <a:gd name="connsiteY3" fmla="*/ 711723 h 711723"/>
              <a:gd name="connsiteX4" fmla="*/ 0 w 3086943"/>
              <a:gd name="connsiteY4" fmla="*/ 261217 h 711723"/>
              <a:gd name="connsiteX0" fmla="*/ 4108 w 3086943"/>
              <a:gd name="connsiteY0" fmla="*/ 228560 h 711723"/>
              <a:gd name="connsiteX1" fmla="*/ 3086943 w 3086943"/>
              <a:gd name="connsiteY1" fmla="*/ 228397 h 711723"/>
              <a:gd name="connsiteX2" fmla="*/ 4108 w 3086943"/>
              <a:gd name="connsiteY2" fmla="*/ 228560 h 711723"/>
              <a:gd name="connsiteX0" fmla="*/ 1423023 w 3086943"/>
              <a:gd name="connsiteY0" fmla="*/ 230345 h 711723"/>
              <a:gd name="connsiteX1" fmla="*/ 754147 w 3086943"/>
              <a:gd name="connsiteY1" fmla="*/ 0 h 711723"/>
              <a:gd name="connsiteX2" fmla="*/ 1423023 w 3086943"/>
              <a:gd name="connsiteY2" fmla="*/ 230345 h 711723"/>
              <a:gd name="connsiteX0" fmla="*/ 3311 w 3090254"/>
              <a:gd name="connsiteY0" fmla="*/ 261217 h 711723"/>
              <a:gd name="connsiteX1" fmla="*/ 3089411 w 3090254"/>
              <a:gd name="connsiteY1" fmla="*/ 261217 h 711723"/>
              <a:gd name="connsiteX2" fmla="*/ 3089411 w 3090254"/>
              <a:gd name="connsiteY2" fmla="*/ 711723 h 711723"/>
              <a:gd name="connsiteX3" fmla="*/ 3311 w 3090254"/>
              <a:gd name="connsiteY3" fmla="*/ 711723 h 711723"/>
              <a:gd name="connsiteX4" fmla="*/ 3311 w 3090254"/>
              <a:gd name="connsiteY4" fmla="*/ 261217 h 711723"/>
              <a:gd name="connsiteX0" fmla="*/ 0 w 3090254"/>
              <a:gd name="connsiteY0" fmla="*/ 78180 h 711723"/>
              <a:gd name="connsiteX1" fmla="*/ 3090254 w 3090254"/>
              <a:gd name="connsiteY1" fmla="*/ 228397 h 711723"/>
              <a:gd name="connsiteX2" fmla="*/ 0 w 3090254"/>
              <a:gd name="connsiteY2" fmla="*/ 78180 h 711723"/>
              <a:gd name="connsiteX0" fmla="*/ 1426334 w 3090254"/>
              <a:gd name="connsiteY0" fmla="*/ 230345 h 711723"/>
              <a:gd name="connsiteX1" fmla="*/ 757458 w 3090254"/>
              <a:gd name="connsiteY1" fmla="*/ 0 h 711723"/>
              <a:gd name="connsiteX2" fmla="*/ 1426334 w 3090254"/>
              <a:gd name="connsiteY2" fmla="*/ 230345 h 711723"/>
              <a:gd name="connsiteX0" fmla="*/ 3311 w 3090254"/>
              <a:gd name="connsiteY0" fmla="*/ 436899 h 887405"/>
              <a:gd name="connsiteX1" fmla="*/ 3089411 w 3090254"/>
              <a:gd name="connsiteY1" fmla="*/ 436899 h 887405"/>
              <a:gd name="connsiteX2" fmla="*/ 3089411 w 3090254"/>
              <a:gd name="connsiteY2" fmla="*/ 887405 h 887405"/>
              <a:gd name="connsiteX3" fmla="*/ 3311 w 3090254"/>
              <a:gd name="connsiteY3" fmla="*/ 887405 h 887405"/>
              <a:gd name="connsiteX4" fmla="*/ 3311 w 3090254"/>
              <a:gd name="connsiteY4" fmla="*/ 436899 h 887405"/>
              <a:gd name="connsiteX0" fmla="*/ 0 w 3090254"/>
              <a:gd name="connsiteY0" fmla="*/ 253862 h 887405"/>
              <a:gd name="connsiteX1" fmla="*/ 3090254 w 3090254"/>
              <a:gd name="connsiteY1" fmla="*/ 404079 h 887405"/>
              <a:gd name="connsiteX2" fmla="*/ 0 w 3090254"/>
              <a:gd name="connsiteY2" fmla="*/ 253862 h 887405"/>
              <a:gd name="connsiteX0" fmla="*/ 1344730 w 3090254"/>
              <a:gd name="connsiteY0" fmla="*/ 0 h 887405"/>
              <a:gd name="connsiteX1" fmla="*/ 757458 w 3090254"/>
              <a:gd name="connsiteY1" fmla="*/ 175682 h 887405"/>
              <a:gd name="connsiteX2" fmla="*/ 1344730 w 3090254"/>
              <a:gd name="connsiteY2" fmla="*/ 0 h 887405"/>
              <a:gd name="connsiteX0" fmla="*/ 3311 w 3090254"/>
              <a:gd name="connsiteY0" fmla="*/ 1035676 h 1486182"/>
              <a:gd name="connsiteX1" fmla="*/ 3089411 w 3090254"/>
              <a:gd name="connsiteY1" fmla="*/ 1035676 h 1486182"/>
              <a:gd name="connsiteX2" fmla="*/ 3089411 w 3090254"/>
              <a:gd name="connsiteY2" fmla="*/ 1486182 h 1486182"/>
              <a:gd name="connsiteX3" fmla="*/ 3311 w 3090254"/>
              <a:gd name="connsiteY3" fmla="*/ 1486182 h 1486182"/>
              <a:gd name="connsiteX4" fmla="*/ 3311 w 3090254"/>
              <a:gd name="connsiteY4" fmla="*/ 1035676 h 1486182"/>
              <a:gd name="connsiteX0" fmla="*/ 0 w 3090254"/>
              <a:gd name="connsiteY0" fmla="*/ 852639 h 1486182"/>
              <a:gd name="connsiteX1" fmla="*/ 3090254 w 3090254"/>
              <a:gd name="connsiteY1" fmla="*/ 1002856 h 1486182"/>
              <a:gd name="connsiteX2" fmla="*/ 0 w 3090254"/>
              <a:gd name="connsiteY2" fmla="*/ 852639 h 1486182"/>
              <a:gd name="connsiteX0" fmla="*/ 1344730 w 3090254"/>
              <a:gd name="connsiteY0" fmla="*/ 598777 h 1486182"/>
              <a:gd name="connsiteX1" fmla="*/ 705528 w 3090254"/>
              <a:gd name="connsiteY1" fmla="*/ 0 h 1486182"/>
              <a:gd name="connsiteX2" fmla="*/ 1344730 w 3090254"/>
              <a:gd name="connsiteY2" fmla="*/ 598777 h 1486182"/>
              <a:gd name="connsiteX0" fmla="*/ 3311 w 3090254"/>
              <a:gd name="connsiteY0" fmla="*/ 1035676 h 1486182"/>
              <a:gd name="connsiteX1" fmla="*/ 3089411 w 3090254"/>
              <a:gd name="connsiteY1" fmla="*/ 1035676 h 1486182"/>
              <a:gd name="connsiteX2" fmla="*/ 3089411 w 3090254"/>
              <a:gd name="connsiteY2" fmla="*/ 1486182 h 1486182"/>
              <a:gd name="connsiteX3" fmla="*/ 3311 w 3090254"/>
              <a:gd name="connsiteY3" fmla="*/ 1486182 h 1486182"/>
              <a:gd name="connsiteX4" fmla="*/ 3311 w 3090254"/>
              <a:gd name="connsiteY4" fmla="*/ 1035676 h 1486182"/>
              <a:gd name="connsiteX0" fmla="*/ 0 w 3090254"/>
              <a:gd name="connsiteY0" fmla="*/ 852639 h 1486182"/>
              <a:gd name="connsiteX1" fmla="*/ 3090254 w 3090254"/>
              <a:gd name="connsiteY1" fmla="*/ 1002856 h 1486182"/>
              <a:gd name="connsiteX2" fmla="*/ 0 w 3090254"/>
              <a:gd name="connsiteY2" fmla="*/ 852639 h 1486182"/>
              <a:gd name="connsiteX0" fmla="*/ 1344730 w 3090254"/>
              <a:gd name="connsiteY0" fmla="*/ 598777 h 1486182"/>
              <a:gd name="connsiteX1" fmla="*/ 705528 w 3090254"/>
              <a:gd name="connsiteY1" fmla="*/ 0 h 1486182"/>
              <a:gd name="connsiteX2" fmla="*/ 1448589 w 3090254"/>
              <a:gd name="connsiteY2" fmla="*/ 704043 h 1486182"/>
              <a:gd name="connsiteX0" fmla="*/ 3311 w 3090254"/>
              <a:gd name="connsiteY0" fmla="*/ 1035676 h 1486182"/>
              <a:gd name="connsiteX1" fmla="*/ 3089411 w 3090254"/>
              <a:gd name="connsiteY1" fmla="*/ 1035676 h 1486182"/>
              <a:gd name="connsiteX2" fmla="*/ 3089411 w 3090254"/>
              <a:gd name="connsiteY2" fmla="*/ 1486182 h 1486182"/>
              <a:gd name="connsiteX3" fmla="*/ 3311 w 3090254"/>
              <a:gd name="connsiteY3" fmla="*/ 1486182 h 1486182"/>
              <a:gd name="connsiteX4" fmla="*/ 3311 w 3090254"/>
              <a:gd name="connsiteY4" fmla="*/ 1035676 h 1486182"/>
              <a:gd name="connsiteX0" fmla="*/ 0 w 3090254"/>
              <a:gd name="connsiteY0" fmla="*/ 852639 h 1486182"/>
              <a:gd name="connsiteX1" fmla="*/ 3090254 w 3090254"/>
              <a:gd name="connsiteY1" fmla="*/ 1002856 h 1486182"/>
              <a:gd name="connsiteX2" fmla="*/ 0 w 3090254"/>
              <a:gd name="connsiteY2" fmla="*/ 852639 h 1486182"/>
              <a:gd name="connsiteX0" fmla="*/ 1344730 w 3090254"/>
              <a:gd name="connsiteY0" fmla="*/ 598777 h 1486182"/>
              <a:gd name="connsiteX1" fmla="*/ 705528 w 3090254"/>
              <a:gd name="connsiteY1" fmla="*/ 0 h 1486182"/>
              <a:gd name="connsiteX0" fmla="*/ 3311 w 3090254"/>
              <a:gd name="connsiteY0" fmla="*/ 1035676 h 1486182"/>
              <a:gd name="connsiteX1" fmla="*/ 3089411 w 3090254"/>
              <a:gd name="connsiteY1" fmla="*/ 1035676 h 1486182"/>
              <a:gd name="connsiteX2" fmla="*/ 3089411 w 3090254"/>
              <a:gd name="connsiteY2" fmla="*/ 1486182 h 1486182"/>
              <a:gd name="connsiteX3" fmla="*/ 3311 w 3090254"/>
              <a:gd name="connsiteY3" fmla="*/ 1486182 h 1486182"/>
              <a:gd name="connsiteX4" fmla="*/ 3311 w 3090254"/>
              <a:gd name="connsiteY4" fmla="*/ 1035676 h 1486182"/>
              <a:gd name="connsiteX0" fmla="*/ 0 w 3090254"/>
              <a:gd name="connsiteY0" fmla="*/ 852639 h 1486182"/>
              <a:gd name="connsiteX1" fmla="*/ 3090254 w 3090254"/>
              <a:gd name="connsiteY1" fmla="*/ 1002856 h 1486182"/>
              <a:gd name="connsiteX2" fmla="*/ 0 w 3090254"/>
              <a:gd name="connsiteY2" fmla="*/ 852639 h 1486182"/>
              <a:gd name="connsiteX0" fmla="*/ 1344730 w 3090254"/>
              <a:gd name="connsiteY0" fmla="*/ 598777 h 1486182"/>
              <a:gd name="connsiteX1" fmla="*/ 705528 w 3090254"/>
              <a:gd name="connsiteY1" fmla="*/ 0 h 1486182"/>
              <a:gd name="connsiteX2" fmla="*/ 1344730 w 3090254"/>
              <a:gd name="connsiteY2" fmla="*/ 598777 h 1486182"/>
              <a:gd name="connsiteX0" fmla="*/ 3311 w 3090254"/>
              <a:gd name="connsiteY0" fmla="*/ 1035676 h 1486182"/>
              <a:gd name="connsiteX1" fmla="*/ 3089411 w 3090254"/>
              <a:gd name="connsiteY1" fmla="*/ 1035676 h 1486182"/>
              <a:gd name="connsiteX2" fmla="*/ 3089411 w 3090254"/>
              <a:gd name="connsiteY2" fmla="*/ 1486182 h 1486182"/>
              <a:gd name="connsiteX3" fmla="*/ 3311 w 3090254"/>
              <a:gd name="connsiteY3" fmla="*/ 1486182 h 1486182"/>
              <a:gd name="connsiteX4" fmla="*/ 3311 w 3090254"/>
              <a:gd name="connsiteY4" fmla="*/ 1035676 h 1486182"/>
              <a:gd name="connsiteX0" fmla="*/ 0 w 3090254"/>
              <a:gd name="connsiteY0" fmla="*/ 852639 h 1486182"/>
              <a:gd name="connsiteX1" fmla="*/ 3090254 w 3090254"/>
              <a:gd name="connsiteY1" fmla="*/ 1002856 h 1486182"/>
              <a:gd name="connsiteX2" fmla="*/ 0 w 3090254"/>
              <a:gd name="connsiteY2" fmla="*/ 852639 h 1486182"/>
              <a:gd name="connsiteX0" fmla="*/ 1344730 w 3090254"/>
              <a:gd name="connsiteY0" fmla="*/ 598777 h 1486182"/>
              <a:gd name="connsiteX1" fmla="*/ 705528 w 3090254"/>
              <a:gd name="connsiteY1" fmla="*/ 0 h 1486182"/>
              <a:gd name="connsiteX2" fmla="*/ 1448589 w 3090254"/>
              <a:gd name="connsiteY2" fmla="*/ 704043 h 1486182"/>
              <a:gd name="connsiteX0" fmla="*/ 3311 w 3090254"/>
              <a:gd name="connsiteY0" fmla="*/ 1035676 h 1486182"/>
              <a:gd name="connsiteX1" fmla="*/ 3089411 w 3090254"/>
              <a:gd name="connsiteY1" fmla="*/ 1035676 h 1486182"/>
              <a:gd name="connsiteX2" fmla="*/ 3089411 w 3090254"/>
              <a:gd name="connsiteY2" fmla="*/ 1486182 h 1486182"/>
              <a:gd name="connsiteX3" fmla="*/ 3311 w 3090254"/>
              <a:gd name="connsiteY3" fmla="*/ 1486182 h 1486182"/>
              <a:gd name="connsiteX4" fmla="*/ 3311 w 3090254"/>
              <a:gd name="connsiteY4" fmla="*/ 1035676 h 1486182"/>
              <a:gd name="connsiteX0" fmla="*/ 0 w 3090254"/>
              <a:gd name="connsiteY0" fmla="*/ 852639 h 1486182"/>
              <a:gd name="connsiteX1" fmla="*/ 3090254 w 3090254"/>
              <a:gd name="connsiteY1" fmla="*/ 1002856 h 1486182"/>
              <a:gd name="connsiteX2" fmla="*/ 0 w 3090254"/>
              <a:gd name="connsiteY2" fmla="*/ 852639 h 1486182"/>
              <a:gd name="connsiteX0" fmla="*/ 1344730 w 3090254"/>
              <a:gd name="connsiteY0" fmla="*/ 598777 h 1486182"/>
              <a:gd name="connsiteX1" fmla="*/ 705528 w 3090254"/>
              <a:gd name="connsiteY1" fmla="*/ 0 h 1486182"/>
              <a:gd name="connsiteX0" fmla="*/ 0 w 3086943"/>
              <a:gd name="connsiteY0" fmla="*/ 1035676 h 1486182"/>
              <a:gd name="connsiteX1" fmla="*/ 3086100 w 3086943"/>
              <a:gd name="connsiteY1" fmla="*/ 1035676 h 1486182"/>
              <a:gd name="connsiteX2" fmla="*/ 3086100 w 3086943"/>
              <a:gd name="connsiteY2" fmla="*/ 1486182 h 1486182"/>
              <a:gd name="connsiteX3" fmla="*/ 0 w 3086943"/>
              <a:gd name="connsiteY3" fmla="*/ 1486182 h 1486182"/>
              <a:gd name="connsiteX4" fmla="*/ 0 w 3086943"/>
              <a:gd name="connsiteY4" fmla="*/ 1035676 h 1486182"/>
              <a:gd name="connsiteX0" fmla="*/ 11526 w 3086943"/>
              <a:gd name="connsiteY0" fmla="*/ 987981 h 1486182"/>
              <a:gd name="connsiteX1" fmla="*/ 3086943 w 3086943"/>
              <a:gd name="connsiteY1" fmla="*/ 1002856 h 1486182"/>
              <a:gd name="connsiteX2" fmla="*/ 11526 w 3086943"/>
              <a:gd name="connsiteY2" fmla="*/ 987981 h 1486182"/>
              <a:gd name="connsiteX0" fmla="*/ 1341419 w 3086943"/>
              <a:gd name="connsiteY0" fmla="*/ 598777 h 1486182"/>
              <a:gd name="connsiteX1" fmla="*/ 702217 w 3086943"/>
              <a:gd name="connsiteY1" fmla="*/ 0 h 1486182"/>
              <a:gd name="connsiteX0" fmla="*/ 0 w 3086943"/>
              <a:gd name="connsiteY0" fmla="*/ 1035676 h 1486182"/>
              <a:gd name="connsiteX1" fmla="*/ 3086100 w 3086943"/>
              <a:gd name="connsiteY1" fmla="*/ 1035676 h 1486182"/>
              <a:gd name="connsiteX2" fmla="*/ 3086100 w 3086943"/>
              <a:gd name="connsiteY2" fmla="*/ 1486182 h 1486182"/>
              <a:gd name="connsiteX3" fmla="*/ 0 w 3086943"/>
              <a:gd name="connsiteY3" fmla="*/ 1486182 h 1486182"/>
              <a:gd name="connsiteX4" fmla="*/ 0 w 3086943"/>
              <a:gd name="connsiteY4" fmla="*/ 1035676 h 1486182"/>
              <a:gd name="connsiteX0" fmla="*/ 4108 w 3086943"/>
              <a:gd name="connsiteY0" fmla="*/ 1003020 h 1486182"/>
              <a:gd name="connsiteX1" fmla="*/ 3086943 w 3086943"/>
              <a:gd name="connsiteY1" fmla="*/ 1002856 h 1486182"/>
              <a:gd name="connsiteX2" fmla="*/ 4108 w 3086943"/>
              <a:gd name="connsiteY2" fmla="*/ 1003020 h 1486182"/>
              <a:gd name="connsiteX0" fmla="*/ 1341419 w 3086943"/>
              <a:gd name="connsiteY0" fmla="*/ 598777 h 1486182"/>
              <a:gd name="connsiteX1" fmla="*/ 702217 w 3086943"/>
              <a:gd name="connsiteY1" fmla="*/ 0 h 1486182"/>
              <a:gd name="connsiteX0" fmla="*/ 0 w 3086943"/>
              <a:gd name="connsiteY0" fmla="*/ 1035676 h 1486182"/>
              <a:gd name="connsiteX1" fmla="*/ 3086100 w 3086943"/>
              <a:gd name="connsiteY1" fmla="*/ 1035676 h 1486182"/>
              <a:gd name="connsiteX2" fmla="*/ 3086100 w 3086943"/>
              <a:gd name="connsiteY2" fmla="*/ 1486182 h 1486182"/>
              <a:gd name="connsiteX3" fmla="*/ 0 w 3086943"/>
              <a:gd name="connsiteY3" fmla="*/ 1486182 h 1486182"/>
              <a:gd name="connsiteX4" fmla="*/ 0 w 3086943"/>
              <a:gd name="connsiteY4" fmla="*/ 1035676 h 1486182"/>
              <a:gd name="connsiteX0" fmla="*/ 4108 w 3086943"/>
              <a:gd name="connsiteY0" fmla="*/ 1003020 h 1486182"/>
              <a:gd name="connsiteX1" fmla="*/ 3086943 w 3086943"/>
              <a:gd name="connsiteY1" fmla="*/ 1002856 h 1486182"/>
              <a:gd name="connsiteX2" fmla="*/ 4108 w 3086943"/>
              <a:gd name="connsiteY2" fmla="*/ 1003020 h 1486182"/>
              <a:gd name="connsiteX0" fmla="*/ 1341419 w 3086943"/>
              <a:gd name="connsiteY0" fmla="*/ 598777 h 1486182"/>
              <a:gd name="connsiteX1" fmla="*/ 702217 w 3086943"/>
              <a:gd name="connsiteY1" fmla="*/ 0 h 1486182"/>
              <a:gd name="connsiteX0" fmla="*/ 0 w 3086943"/>
              <a:gd name="connsiteY0" fmla="*/ 1035676 h 1486182"/>
              <a:gd name="connsiteX1" fmla="*/ 3086100 w 3086943"/>
              <a:gd name="connsiteY1" fmla="*/ 1035676 h 1486182"/>
              <a:gd name="connsiteX2" fmla="*/ 3086100 w 3086943"/>
              <a:gd name="connsiteY2" fmla="*/ 1486182 h 1486182"/>
              <a:gd name="connsiteX3" fmla="*/ 0 w 3086943"/>
              <a:gd name="connsiteY3" fmla="*/ 1486182 h 1486182"/>
              <a:gd name="connsiteX4" fmla="*/ 0 w 3086943"/>
              <a:gd name="connsiteY4" fmla="*/ 1035676 h 1486182"/>
              <a:gd name="connsiteX0" fmla="*/ 4108 w 3086943"/>
              <a:gd name="connsiteY0" fmla="*/ 1003020 h 1486182"/>
              <a:gd name="connsiteX1" fmla="*/ 3086943 w 3086943"/>
              <a:gd name="connsiteY1" fmla="*/ 1002856 h 1486182"/>
              <a:gd name="connsiteX2" fmla="*/ 4108 w 3086943"/>
              <a:gd name="connsiteY2" fmla="*/ 1003020 h 1486182"/>
              <a:gd name="connsiteX0" fmla="*/ 1081772 w 3086943"/>
              <a:gd name="connsiteY0" fmla="*/ 899538 h 1486182"/>
              <a:gd name="connsiteX1" fmla="*/ 702217 w 3086943"/>
              <a:gd name="connsiteY1" fmla="*/ 0 h 1486182"/>
              <a:gd name="connsiteX0" fmla="*/ 0 w 3086943"/>
              <a:gd name="connsiteY0" fmla="*/ 268737 h 719243"/>
              <a:gd name="connsiteX1" fmla="*/ 3086100 w 3086943"/>
              <a:gd name="connsiteY1" fmla="*/ 268737 h 719243"/>
              <a:gd name="connsiteX2" fmla="*/ 3086100 w 3086943"/>
              <a:gd name="connsiteY2" fmla="*/ 719243 h 719243"/>
              <a:gd name="connsiteX3" fmla="*/ 0 w 3086943"/>
              <a:gd name="connsiteY3" fmla="*/ 719243 h 719243"/>
              <a:gd name="connsiteX4" fmla="*/ 0 w 3086943"/>
              <a:gd name="connsiteY4" fmla="*/ 268737 h 719243"/>
              <a:gd name="connsiteX0" fmla="*/ 4108 w 3086943"/>
              <a:gd name="connsiteY0" fmla="*/ 236081 h 719243"/>
              <a:gd name="connsiteX1" fmla="*/ 3086943 w 3086943"/>
              <a:gd name="connsiteY1" fmla="*/ 235917 h 719243"/>
              <a:gd name="connsiteX2" fmla="*/ 4108 w 3086943"/>
              <a:gd name="connsiteY2" fmla="*/ 236081 h 719243"/>
              <a:gd name="connsiteX0" fmla="*/ 1081772 w 3086943"/>
              <a:gd name="connsiteY0" fmla="*/ 132599 h 719243"/>
              <a:gd name="connsiteX1" fmla="*/ 309036 w 3086943"/>
              <a:gd name="connsiteY1" fmla="*/ 0 h 719243"/>
              <a:gd name="connsiteX0" fmla="*/ 0 w 3086943"/>
              <a:gd name="connsiteY0" fmla="*/ 163471 h 613977"/>
              <a:gd name="connsiteX1" fmla="*/ 3086100 w 3086943"/>
              <a:gd name="connsiteY1" fmla="*/ 163471 h 613977"/>
              <a:gd name="connsiteX2" fmla="*/ 3086100 w 3086943"/>
              <a:gd name="connsiteY2" fmla="*/ 613977 h 613977"/>
              <a:gd name="connsiteX3" fmla="*/ 0 w 3086943"/>
              <a:gd name="connsiteY3" fmla="*/ 613977 h 613977"/>
              <a:gd name="connsiteX4" fmla="*/ 0 w 3086943"/>
              <a:gd name="connsiteY4" fmla="*/ 163471 h 613977"/>
              <a:gd name="connsiteX0" fmla="*/ 4108 w 3086943"/>
              <a:gd name="connsiteY0" fmla="*/ 130815 h 613977"/>
              <a:gd name="connsiteX1" fmla="*/ 3086943 w 3086943"/>
              <a:gd name="connsiteY1" fmla="*/ 130651 h 613977"/>
              <a:gd name="connsiteX2" fmla="*/ 4108 w 3086943"/>
              <a:gd name="connsiteY2" fmla="*/ 130815 h 613977"/>
              <a:gd name="connsiteX0" fmla="*/ 1081772 w 3086943"/>
              <a:gd name="connsiteY0" fmla="*/ 27333 h 613977"/>
              <a:gd name="connsiteX1" fmla="*/ 286781 w 3086943"/>
              <a:gd name="connsiteY1" fmla="*/ 0 h 613977"/>
              <a:gd name="connsiteX0" fmla="*/ 0 w 3086943"/>
              <a:gd name="connsiteY0" fmla="*/ 136138 h 586644"/>
              <a:gd name="connsiteX1" fmla="*/ 3086100 w 3086943"/>
              <a:gd name="connsiteY1" fmla="*/ 136138 h 586644"/>
              <a:gd name="connsiteX2" fmla="*/ 3086100 w 3086943"/>
              <a:gd name="connsiteY2" fmla="*/ 586644 h 586644"/>
              <a:gd name="connsiteX3" fmla="*/ 0 w 3086943"/>
              <a:gd name="connsiteY3" fmla="*/ 586644 h 586644"/>
              <a:gd name="connsiteX4" fmla="*/ 0 w 3086943"/>
              <a:gd name="connsiteY4" fmla="*/ 136138 h 586644"/>
              <a:gd name="connsiteX0" fmla="*/ 4108 w 3086943"/>
              <a:gd name="connsiteY0" fmla="*/ 103482 h 586644"/>
              <a:gd name="connsiteX1" fmla="*/ 3086943 w 3086943"/>
              <a:gd name="connsiteY1" fmla="*/ 103318 h 586644"/>
              <a:gd name="connsiteX2" fmla="*/ 4108 w 3086943"/>
              <a:gd name="connsiteY2" fmla="*/ 103482 h 586644"/>
              <a:gd name="connsiteX0" fmla="*/ 1081772 w 3086943"/>
              <a:gd name="connsiteY0" fmla="*/ 0 h 586644"/>
              <a:gd name="connsiteX1" fmla="*/ 271944 w 3086943"/>
              <a:gd name="connsiteY1" fmla="*/ 10262 h 586644"/>
              <a:gd name="connsiteX0" fmla="*/ 0 w 3086943"/>
              <a:gd name="connsiteY0" fmla="*/ 128618 h 579124"/>
              <a:gd name="connsiteX1" fmla="*/ 3086100 w 3086943"/>
              <a:gd name="connsiteY1" fmla="*/ 128618 h 579124"/>
              <a:gd name="connsiteX2" fmla="*/ 3086100 w 3086943"/>
              <a:gd name="connsiteY2" fmla="*/ 579124 h 579124"/>
              <a:gd name="connsiteX3" fmla="*/ 0 w 3086943"/>
              <a:gd name="connsiteY3" fmla="*/ 579124 h 579124"/>
              <a:gd name="connsiteX4" fmla="*/ 0 w 3086943"/>
              <a:gd name="connsiteY4" fmla="*/ 128618 h 579124"/>
              <a:gd name="connsiteX0" fmla="*/ 4108 w 3086943"/>
              <a:gd name="connsiteY0" fmla="*/ 95962 h 579124"/>
              <a:gd name="connsiteX1" fmla="*/ 3086943 w 3086943"/>
              <a:gd name="connsiteY1" fmla="*/ 95798 h 579124"/>
              <a:gd name="connsiteX2" fmla="*/ 4108 w 3086943"/>
              <a:gd name="connsiteY2" fmla="*/ 95962 h 579124"/>
              <a:gd name="connsiteX0" fmla="*/ 1081772 w 3086943"/>
              <a:gd name="connsiteY0" fmla="*/ 0 h 579124"/>
              <a:gd name="connsiteX1" fmla="*/ 271944 w 3086943"/>
              <a:gd name="connsiteY1" fmla="*/ 2742 h 579124"/>
              <a:gd name="connsiteX0" fmla="*/ 0 w 3086943"/>
              <a:gd name="connsiteY0" fmla="*/ 128618 h 579124"/>
              <a:gd name="connsiteX1" fmla="*/ 3086100 w 3086943"/>
              <a:gd name="connsiteY1" fmla="*/ 128618 h 579124"/>
              <a:gd name="connsiteX2" fmla="*/ 3086100 w 3086943"/>
              <a:gd name="connsiteY2" fmla="*/ 579124 h 579124"/>
              <a:gd name="connsiteX3" fmla="*/ 0 w 3086943"/>
              <a:gd name="connsiteY3" fmla="*/ 579124 h 579124"/>
              <a:gd name="connsiteX4" fmla="*/ 0 w 3086943"/>
              <a:gd name="connsiteY4" fmla="*/ 128618 h 579124"/>
              <a:gd name="connsiteX0" fmla="*/ 4108 w 3086943"/>
              <a:gd name="connsiteY0" fmla="*/ 95962 h 579124"/>
              <a:gd name="connsiteX1" fmla="*/ 3086943 w 3086943"/>
              <a:gd name="connsiteY1" fmla="*/ 95798 h 579124"/>
              <a:gd name="connsiteX2" fmla="*/ 4108 w 3086943"/>
              <a:gd name="connsiteY2" fmla="*/ 95962 h 579124"/>
              <a:gd name="connsiteX0" fmla="*/ 1081772 w 3086943"/>
              <a:gd name="connsiteY0" fmla="*/ 0 h 579124"/>
              <a:gd name="connsiteX1" fmla="*/ 271944 w 3086943"/>
              <a:gd name="connsiteY1" fmla="*/ 2742 h 579124"/>
              <a:gd name="connsiteX0" fmla="*/ 0 w 3086943"/>
              <a:gd name="connsiteY0" fmla="*/ 125876 h 576382"/>
              <a:gd name="connsiteX1" fmla="*/ 3086100 w 3086943"/>
              <a:gd name="connsiteY1" fmla="*/ 125876 h 576382"/>
              <a:gd name="connsiteX2" fmla="*/ 3086100 w 3086943"/>
              <a:gd name="connsiteY2" fmla="*/ 576382 h 576382"/>
              <a:gd name="connsiteX3" fmla="*/ 0 w 3086943"/>
              <a:gd name="connsiteY3" fmla="*/ 576382 h 576382"/>
              <a:gd name="connsiteX4" fmla="*/ 0 w 3086943"/>
              <a:gd name="connsiteY4" fmla="*/ 125876 h 576382"/>
              <a:gd name="connsiteX0" fmla="*/ 4108 w 3086943"/>
              <a:gd name="connsiteY0" fmla="*/ 93220 h 576382"/>
              <a:gd name="connsiteX1" fmla="*/ 3086943 w 3086943"/>
              <a:gd name="connsiteY1" fmla="*/ 93056 h 576382"/>
              <a:gd name="connsiteX2" fmla="*/ 4108 w 3086943"/>
              <a:gd name="connsiteY2" fmla="*/ 93220 h 576382"/>
              <a:gd name="connsiteX0" fmla="*/ 1081772 w 3086943"/>
              <a:gd name="connsiteY0" fmla="*/ 4778 h 576382"/>
              <a:gd name="connsiteX1" fmla="*/ 271944 w 3086943"/>
              <a:gd name="connsiteY1" fmla="*/ 0 h 576382"/>
              <a:gd name="connsiteX0" fmla="*/ 0 w 3086943"/>
              <a:gd name="connsiteY0" fmla="*/ 121098 h 571604"/>
              <a:gd name="connsiteX1" fmla="*/ 3086100 w 3086943"/>
              <a:gd name="connsiteY1" fmla="*/ 121098 h 571604"/>
              <a:gd name="connsiteX2" fmla="*/ 3086100 w 3086943"/>
              <a:gd name="connsiteY2" fmla="*/ 571604 h 571604"/>
              <a:gd name="connsiteX3" fmla="*/ 0 w 3086943"/>
              <a:gd name="connsiteY3" fmla="*/ 571604 h 571604"/>
              <a:gd name="connsiteX4" fmla="*/ 0 w 3086943"/>
              <a:gd name="connsiteY4" fmla="*/ 121098 h 571604"/>
              <a:gd name="connsiteX0" fmla="*/ 4108 w 3086943"/>
              <a:gd name="connsiteY0" fmla="*/ 88442 h 571604"/>
              <a:gd name="connsiteX1" fmla="*/ 3086943 w 3086943"/>
              <a:gd name="connsiteY1" fmla="*/ 88278 h 571604"/>
              <a:gd name="connsiteX2" fmla="*/ 4108 w 3086943"/>
              <a:gd name="connsiteY2" fmla="*/ 88442 h 571604"/>
              <a:gd name="connsiteX0" fmla="*/ 1081772 w 3086943"/>
              <a:gd name="connsiteY0" fmla="*/ 0 h 571604"/>
              <a:gd name="connsiteX1" fmla="*/ 249688 w 3086943"/>
              <a:gd name="connsiteY1" fmla="*/ 25297 h 571604"/>
              <a:gd name="connsiteX0" fmla="*/ 0 w 3086943"/>
              <a:gd name="connsiteY0" fmla="*/ 95801 h 546307"/>
              <a:gd name="connsiteX1" fmla="*/ 3086100 w 3086943"/>
              <a:gd name="connsiteY1" fmla="*/ 95801 h 546307"/>
              <a:gd name="connsiteX2" fmla="*/ 3086100 w 3086943"/>
              <a:gd name="connsiteY2" fmla="*/ 546307 h 546307"/>
              <a:gd name="connsiteX3" fmla="*/ 0 w 3086943"/>
              <a:gd name="connsiteY3" fmla="*/ 546307 h 546307"/>
              <a:gd name="connsiteX4" fmla="*/ 0 w 3086943"/>
              <a:gd name="connsiteY4" fmla="*/ 95801 h 546307"/>
              <a:gd name="connsiteX0" fmla="*/ 4108 w 3086943"/>
              <a:gd name="connsiteY0" fmla="*/ 63145 h 546307"/>
              <a:gd name="connsiteX1" fmla="*/ 3086943 w 3086943"/>
              <a:gd name="connsiteY1" fmla="*/ 62981 h 546307"/>
              <a:gd name="connsiteX2" fmla="*/ 4108 w 3086943"/>
              <a:gd name="connsiteY2" fmla="*/ 63145 h 546307"/>
              <a:gd name="connsiteX0" fmla="*/ 1081772 w 3086943"/>
              <a:gd name="connsiteY0" fmla="*/ 4779 h 546307"/>
              <a:gd name="connsiteX1" fmla="*/ 249688 w 3086943"/>
              <a:gd name="connsiteY1" fmla="*/ 0 h 546307"/>
              <a:gd name="connsiteX0" fmla="*/ 0 w 3086943"/>
              <a:gd name="connsiteY0" fmla="*/ 98542 h 549048"/>
              <a:gd name="connsiteX1" fmla="*/ 3086100 w 3086943"/>
              <a:gd name="connsiteY1" fmla="*/ 98542 h 549048"/>
              <a:gd name="connsiteX2" fmla="*/ 3086100 w 3086943"/>
              <a:gd name="connsiteY2" fmla="*/ 549048 h 549048"/>
              <a:gd name="connsiteX3" fmla="*/ 0 w 3086943"/>
              <a:gd name="connsiteY3" fmla="*/ 549048 h 549048"/>
              <a:gd name="connsiteX4" fmla="*/ 0 w 3086943"/>
              <a:gd name="connsiteY4" fmla="*/ 98542 h 549048"/>
              <a:gd name="connsiteX0" fmla="*/ 4108 w 3086943"/>
              <a:gd name="connsiteY0" fmla="*/ 65886 h 549048"/>
              <a:gd name="connsiteX1" fmla="*/ 3086943 w 3086943"/>
              <a:gd name="connsiteY1" fmla="*/ 65722 h 549048"/>
              <a:gd name="connsiteX2" fmla="*/ 4108 w 3086943"/>
              <a:gd name="connsiteY2" fmla="*/ 65886 h 549048"/>
              <a:gd name="connsiteX0" fmla="*/ 1081772 w 3086943"/>
              <a:gd name="connsiteY0" fmla="*/ 0 h 549048"/>
              <a:gd name="connsiteX1" fmla="*/ 249688 w 3086943"/>
              <a:gd name="connsiteY1" fmla="*/ 2741 h 549048"/>
              <a:gd name="connsiteX0" fmla="*/ 0 w 3086943"/>
              <a:gd name="connsiteY0" fmla="*/ 98542 h 549048"/>
              <a:gd name="connsiteX1" fmla="*/ 3086100 w 3086943"/>
              <a:gd name="connsiteY1" fmla="*/ 98542 h 549048"/>
              <a:gd name="connsiteX2" fmla="*/ 3086100 w 3086943"/>
              <a:gd name="connsiteY2" fmla="*/ 549048 h 549048"/>
              <a:gd name="connsiteX3" fmla="*/ 0 w 3086943"/>
              <a:gd name="connsiteY3" fmla="*/ 549048 h 549048"/>
              <a:gd name="connsiteX4" fmla="*/ 0 w 3086943"/>
              <a:gd name="connsiteY4" fmla="*/ 98542 h 549048"/>
              <a:gd name="connsiteX0" fmla="*/ 4108 w 3086943"/>
              <a:gd name="connsiteY0" fmla="*/ 65886 h 549048"/>
              <a:gd name="connsiteX1" fmla="*/ 3086943 w 3086943"/>
              <a:gd name="connsiteY1" fmla="*/ 65722 h 549048"/>
              <a:gd name="connsiteX2" fmla="*/ 4108 w 3086943"/>
              <a:gd name="connsiteY2" fmla="*/ 65886 h 549048"/>
              <a:gd name="connsiteX0" fmla="*/ 1081772 w 3086943"/>
              <a:gd name="connsiteY0" fmla="*/ 0 h 549048"/>
              <a:gd name="connsiteX1" fmla="*/ 160666 w 3086943"/>
              <a:gd name="connsiteY1" fmla="*/ 2741 h 549048"/>
              <a:gd name="connsiteX0" fmla="*/ 0 w 3086943"/>
              <a:gd name="connsiteY0" fmla="*/ 98542 h 549048"/>
              <a:gd name="connsiteX1" fmla="*/ 3086100 w 3086943"/>
              <a:gd name="connsiteY1" fmla="*/ 98542 h 549048"/>
              <a:gd name="connsiteX2" fmla="*/ 3086100 w 3086943"/>
              <a:gd name="connsiteY2" fmla="*/ 549048 h 549048"/>
              <a:gd name="connsiteX3" fmla="*/ 0 w 3086943"/>
              <a:gd name="connsiteY3" fmla="*/ 549048 h 549048"/>
              <a:gd name="connsiteX4" fmla="*/ 0 w 3086943"/>
              <a:gd name="connsiteY4" fmla="*/ 98542 h 549048"/>
              <a:gd name="connsiteX0" fmla="*/ 4108 w 3086943"/>
              <a:gd name="connsiteY0" fmla="*/ 65886 h 549048"/>
              <a:gd name="connsiteX1" fmla="*/ 3086943 w 3086943"/>
              <a:gd name="connsiteY1" fmla="*/ 65722 h 549048"/>
              <a:gd name="connsiteX2" fmla="*/ 4108 w 3086943"/>
              <a:gd name="connsiteY2" fmla="*/ 65886 h 549048"/>
              <a:gd name="connsiteX0" fmla="*/ 1081772 w 3086943"/>
              <a:gd name="connsiteY0" fmla="*/ 0 h 549048"/>
              <a:gd name="connsiteX1" fmla="*/ 152423 w 3086943"/>
              <a:gd name="connsiteY1" fmla="*/ 57197 h 549048"/>
              <a:gd name="connsiteX0" fmla="*/ 0 w 3086943"/>
              <a:gd name="connsiteY0" fmla="*/ 44085 h 494591"/>
              <a:gd name="connsiteX1" fmla="*/ 3086100 w 3086943"/>
              <a:gd name="connsiteY1" fmla="*/ 44085 h 494591"/>
              <a:gd name="connsiteX2" fmla="*/ 3086100 w 3086943"/>
              <a:gd name="connsiteY2" fmla="*/ 494591 h 494591"/>
              <a:gd name="connsiteX3" fmla="*/ 0 w 3086943"/>
              <a:gd name="connsiteY3" fmla="*/ 494591 h 494591"/>
              <a:gd name="connsiteX4" fmla="*/ 0 w 3086943"/>
              <a:gd name="connsiteY4" fmla="*/ 44085 h 494591"/>
              <a:gd name="connsiteX0" fmla="*/ 4108 w 3086943"/>
              <a:gd name="connsiteY0" fmla="*/ 11429 h 494591"/>
              <a:gd name="connsiteX1" fmla="*/ 3086943 w 3086943"/>
              <a:gd name="connsiteY1" fmla="*/ 11265 h 494591"/>
              <a:gd name="connsiteX2" fmla="*/ 4108 w 3086943"/>
              <a:gd name="connsiteY2" fmla="*/ 11429 h 494591"/>
              <a:gd name="connsiteX0" fmla="*/ 1081772 w 3086943"/>
              <a:gd name="connsiteY0" fmla="*/ 0 h 494591"/>
              <a:gd name="connsiteX1" fmla="*/ 152423 w 3086943"/>
              <a:gd name="connsiteY1" fmla="*/ 2740 h 494591"/>
              <a:gd name="connsiteX0" fmla="*/ 0 w 3086943"/>
              <a:gd name="connsiteY0" fmla="*/ 41345 h 491851"/>
              <a:gd name="connsiteX1" fmla="*/ 3086100 w 3086943"/>
              <a:gd name="connsiteY1" fmla="*/ 41345 h 491851"/>
              <a:gd name="connsiteX2" fmla="*/ 3086100 w 3086943"/>
              <a:gd name="connsiteY2" fmla="*/ 491851 h 491851"/>
              <a:gd name="connsiteX3" fmla="*/ 0 w 3086943"/>
              <a:gd name="connsiteY3" fmla="*/ 491851 h 491851"/>
              <a:gd name="connsiteX4" fmla="*/ 0 w 3086943"/>
              <a:gd name="connsiteY4" fmla="*/ 41345 h 491851"/>
              <a:gd name="connsiteX0" fmla="*/ 4108 w 3086943"/>
              <a:gd name="connsiteY0" fmla="*/ 8689 h 491851"/>
              <a:gd name="connsiteX1" fmla="*/ 3086943 w 3086943"/>
              <a:gd name="connsiteY1" fmla="*/ 8525 h 491851"/>
              <a:gd name="connsiteX2" fmla="*/ 4108 w 3086943"/>
              <a:gd name="connsiteY2" fmla="*/ 8689 h 491851"/>
              <a:gd name="connsiteX0" fmla="*/ 1081772 w 3086943"/>
              <a:gd name="connsiteY0" fmla="*/ 10874 h 491851"/>
              <a:gd name="connsiteX1" fmla="*/ 152423 w 3086943"/>
              <a:gd name="connsiteY1" fmla="*/ 0 h 491851"/>
              <a:gd name="connsiteX0" fmla="*/ 0 w 3086943"/>
              <a:gd name="connsiteY0" fmla="*/ 44085 h 494591"/>
              <a:gd name="connsiteX1" fmla="*/ 3086100 w 3086943"/>
              <a:gd name="connsiteY1" fmla="*/ 44085 h 494591"/>
              <a:gd name="connsiteX2" fmla="*/ 3086100 w 3086943"/>
              <a:gd name="connsiteY2" fmla="*/ 494591 h 494591"/>
              <a:gd name="connsiteX3" fmla="*/ 0 w 3086943"/>
              <a:gd name="connsiteY3" fmla="*/ 494591 h 494591"/>
              <a:gd name="connsiteX4" fmla="*/ 0 w 3086943"/>
              <a:gd name="connsiteY4" fmla="*/ 44085 h 494591"/>
              <a:gd name="connsiteX0" fmla="*/ 4108 w 3086943"/>
              <a:gd name="connsiteY0" fmla="*/ 11429 h 494591"/>
              <a:gd name="connsiteX1" fmla="*/ 3086943 w 3086943"/>
              <a:gd name="connsiteY1" fmla="*/ 11265 h 494591"/>
              <a:gd name="connsiteX2" fmla="*/ 4108 w 3086943"/>
              <a:gd name="connsiteY2" fmla="*/ 11429 h 494591"/>
              <a:gd name="connsiteX0" fmla="*/ 1090016 w 3086943"/>
              <a:gd name="connsiteY0" fmla="*/ 0 h 494591"/>
              <a:gd name="connsiteX1" fmla="*/ 152423 w 3086943"/>
              <a:gd name="connsiteY1" fmla="*/ 2740 h 494591"/>
              <a:gd name="connsiteX0" fmla="*/ 0 w 3086943"/>
              <a:gd name="connsiteY0" fmla="*/ 752021 h 1202527"/>
              <a:gd name="connsiteX1" fmla="*/ 3086100 w 3086943"/>
              <a:gd name="connsiteY1" fmla="*/ 752021 h 1202527"/>
              <a:gd name="connsiteX2" fmla="*/ 3086100 w 3086943"/>
              <a:gd name="connsiteY2" fmla="*/ 1202527 h 1202527"/>
              <a:gd name="connsiteX3" fmla="*/ 0 w 3086943"/>
              <a:gd name="connsiteY3" fmla="*/ 1202527 h 1202527"/>
              <a:gd name="connsiteX4" fmla="*/ 0 w 3086943"/>
              <a:gd name="connsiteY4" fmla="*/ 752021 h 1202527"/>
              <a:gd name="connsiteX0" fmla="*/ 4108 w 3086943"/>
              <a:gd name="connsiteY0" fmla="*/ 719365 h 1202527"/>
              <a:gd name="connsiteX1" fmla="*/ 3086943 w 3086943"/>
              <a:gd name="connsiteY1" fmla="*/ 719201 h 1202527"/>
              <a:gd name="connsiteX2" fmla="*/ 4108 w 3086943"/>
              <a:gd name="connsiteY2" fmla="*/ 719365 h 1202527"/>
              <a:gd name="connsiteX0" fmla="*/ 1213657 w 3086943"/>
              <a:gd name="connsiteY0" fmla="*/ 0 h 1202527"/>
              <a:gd name="connsiteX1" fmla="*/ 152423 w 3086943"/>
              <a:gd name="connsiteY1" fmla="*/ 710676 h 1202527"/>
              <a:gd name="connsiteX0" fmla="*/ 0 w 3086943"/>
              <a:gd name="connsiteY0" fmla="*/ 1065146 h 1515652"/>
              <a:gd name="connsiteX1" fmla="*/ 3086100 w 3086943"/>
              <a:gd name="connsiteY1" fmla="*/ 1065146 h 1515652"/>
              <a:gd name="connsiteX2" fmla="*/ 3086100 w 3086943"/>
              <a:gd name="connsiteY2" fmla="*/ 1515652 h 1515652"/>
              <a:gd name="connsiteX3" fmla="*/ 0 w 3086943"/>
              <a:gd name="connsiteY3" fmla="*/ 1515652 h 1515652"/>
              <a:gd name="connsiteX4" fmla="*/ 0 w 3086943"/>
              <a:gd name="connsiteY4" fmla="*/ 1065146 h 1515652"/>
              <a:gd name="connsiteX0" fmla="*/ 4108 w 3086943"/>
              <a:gd name="connsiteY0" fmla="*/ 1032490 h 1515652"/>
              <a:gd name="connsiteX1" fmla="*/ 3086943 w 3086943"/>
              <a:gd name="connsiteY1" fmla="*/ 1032326 h 1515652"/>
              <a:gd name="connsiteX2" fmla="*/ 4108 w 3086943"/>
              <a:gd name="connsiteY2" fmla="*/ 1032490 h 1515652"/>
              <a:gd name="connsiteX0" fmla="*/ 323436 w 3086943"/>
              <a:gd name="connsiteY0" fmla="*/ 0 h 1515652"/>
              <a:gd name="connsiteX1" fmla="*/ 152423 w 3086943"/>
              <a:gd name="connsiteY1" fmla="*/ 1023801 h 1515652"/>
              <a:gd name="connsiteX0" fmla="*/ 0 w 3086943"/>
              <a:gd name="connsiteY0" fmla="*/ 41345 h 491851"/>
              <a:gd name="connsiteX1" fmla="*/ 3086100 w 3086943"/>
              <a:gd name="connsiteY1" fmla="*/ 41345 h 491851"/>
              <a:gd name="connsiteX2" fmla="*/ 3086100 w 3086943"/>
              <a:gd name="connsiteY2" fmla="*/ 491851 h 491851"/>
              <a:gd name="connsiteX3" fmla="*/ 0 w 3086943"/>
              <a:gd name="connsiteY3" fmla="*/ 491851 h 491851"/>
              <a:gd name="connsiteX4" fmla="*/ 0 w 3086943"/>
              <a:gd name="connsiteY4" fmla="*/ 41345 h 491851"/>
              <a:gd name="connsiteX0" fmla="*/ 4108 w 3086943"/>
              <a:gd name="connsiteY0" fmla="*/ 8689 h 491851"/>
              <a:gd name="connsiteX1" fmla="*/ 3086943 w 3086943"/>
              <a:gd name="connsiteY1" fmla="*/ 8525 h 491851"/>
              <a:gd name="connsiteX2" fmla="*/ 4108 w 3086943"/>
              <a:gd name="connsiteY2" fmla="*/ 8689 h 491851"/>
              <a:gd name="connsiteX0" fmla="*/ 1271357 w 3086943"/>
              <a:gd name="connsiteY0" fmla="*/ 4068 h 491851"/>
              <a:gd name="connsiteX1" fmla="*/ 152423 w 3086943"/>
              <a:gd name="connsiteY1" fmla="*/ 0 h 491851"/>
              <a:gd name="connsiteX0" fmla="*/ 0 w 3086943"/>
              <a:gd name="connsiteY0" fmla="*/ 37277 h 487783"/>
              <a:gd name="connsiteX1" fmla="*/ 3086100 w 3086943"/>
              <a:gd name="connsiteY1" fmla="*/ 37277 h 487783"/>
              <a:gd name="connsiteX2" fmla="*/ 3086100 w 3086943"/>
              <a:gd name="connsiteY2" fmla="*/ 487783 h 487783"/>
              <a:gd name="connsiteX3" fmla="*/ 0 w 3086943"/>
              <a:gd name="connsiteY3" fmla="*/ 487783 h 487783"/>
              <a:gd name="connsiteX4" fmla="*/ 0 w 3086943"/>
              <a:gd name="connsiteY4" fmla="*/ 37277 h 487783"/>
              <a:gd name="connsiteX0" fmla="*/ 4108 w 3086943"/>
              <a:gd name="connsiteY0" fmla="*/ 4621 h 487783"/>
              <a:gd name="connsiteX1" fmla="*/ 3086943 w 3086943"/>
              <a:gd name="connsiteY1" fmla="*/ 4457 h 487783"/>
              <a:gd name="connsiteX2" fmla="*/ 4108 w 3086943"/>
              <a:gd name="connsiteY2" fmla="*/ 4621 h 487783"/>
              <a:gd name="connsiteX0" fmla="*/ 1271357 w 3086943"/>
              <a:gd name="connsiteY0" fmla="*/ 0 h 487783"/>
              <a:gd name="connsiteX1" fmla="*/ 127695 w 3086943"/>
              <a:gd name="connsiteY1" fmla="*/ 9547 h 487783"/>
              <a:gd name="connsiteX0" fmla="*/ 0 w 3086943"/>
              <a:gd name="connsiteY0" fmla="*/ 37277 h 487783"/>
              <a:gd name="connsiteX1" fmla="*/ 3086100 w 3086943"/>
              <a:gd name="connsiteY1" fmla="*/ 37277 h 487783"/>
              <a:gd name="connsiteX2" fmla="*/ 3086100 w 3086943"/>
              <a:gd name="connsiteY2" fmla="*/ 487783 h 487783"/>
              <a:gd name="connsiteX3" fmla="*/ 0 w 3086943"/>
              <a:gd name="connsiteY3" fmla="*/ 487783 h 487783"/>
              <a:gd name="connsiteX4" fmla="*/ 0 w 3086943"/>
              <a:gd name="connsiteY4" fmla="*/ 37277 h 487783"/>
              <a:gd name="connsiteX0" fmla="*/ 4108 w 3086943"/>
              <a:gd name="connsiteY0" fmla="*/ 4621 h 487783"/>
              <a:gd name="connsiteX1" fmla="*/ 3086943 w 3086943"/>
              <a:gd name="connsiteY1" fmla="*/ 4457 h 487783"/>
              <a:gd name="connsiteX2" fmla="*/ 4108 w 3086943"/>
              <a:gd name="connsiteY2" fmla="*/ 4621 h 487783"/>
              <a:gd name="connsiteX0" fmla="*/ 1271357 w 3086943"/>
              <a:gd name="connsiteY0" fmla="*/ 0 h 487783"/>
              <a:gd name="connsiteX1" fmla="*/ 127695 w 3086943"/>
              <a:gd name="connsiteY1" fmla="*/ 9547 h 487783"/>
              <a:gd name="connsiteX0" fmla="*/ 0 w 3086943"/>
              <a:gd name="connsiteY0" fmla="*/ 61766 h 512272"/>
              <a:gd name="connsiteX1" fmla="*/ 3086100 w 3086943"/>
              <a:gd name="connsiteY1" fmla="*/ 61766 h 512272"/>
              <a:gd name="connsiteX2" fmla="*/ 3086100 w 3086943"/>
              <a:gd name="connsiteY2" fmla="*/ 512272 h 512272"/>
              <a:gd name="connsiteX3" fmla="*/ 0 w 3086943"/>
              <a:gd name="connsiteY3" fmla="*/ 512272 h 512272"/>
              <a:gd name="connsiteX4" fmla="*/ 0 w 3086943"/>
              <a:gd name="connsiteY4" fmla="*/ 61766 h 512272"/>
              <a:gd name="connsiteX0" fmla="*/ 4108 w 3086943"/>
              <a:gd name="connsiteY0" fmla="*/ 29110 h 512272"/>
              <a:gd name="connsiteX1" fmla="*/ 3086943 w 3086943"/>
              <a:gd name="connsiteY1" fmla="*/ 28946 h 512272"/>
              <a:gd name="connsiteX2" fmla="*/ 4108 w 3086943"/>
              <a:gd name="connsiteY2" fmla="*/ 29110 h 512272"/>
              <a:gd name="connsiteX0" fmla="*/ 1271357 w 3086943"/>
              <a:gd name="connsiteY0" fmla="*/ 24489 h 512272"/>
              <a:gd name="connsiteX1" fmla="*/ 37024 w 3086943"/>
              <a:gd name="connsiteY1" fmla="*/ 0 h 512272"/>
              <a:gd name="connsiteX0" fmla="*/ 0 w 3086943"/>
              <a:gd name="connsiteY0" fmla="*/ 64505 h 515011"/>
              <a:gd name="connsiteX1" fmla="*/ 3086100 w 3086943"/>
              <a:gd name="connsiteY1" fmla="*/ 64505 h 515011"/>
              <a:gd name="connsiteX2" fmla="*/ 3086100 w 3086943"/>
              <a:gd name="connsiteY2" fmla="*/ 515011 h 515011"/>
              <a:gd name="connsiteX3" fmla="*/ 0 w 3086943"/>
              <a:gd name="connsiteY3" fmla="*/ 515011 h 515011"/>
              <a:gd name="connsiteX4" fmla="*/ 0 w 3086943"/>
              <a:gd name="connsiteY4" fmla="*/ 64505 h 515011"/>
              <a:gd name="connsiteX0" fmla="*/ 4108 w 3086943"/>
              <a:gd name="connsiteY0" fmla="*/ 31849 h 515011"/>
              <a:gd name="connsiteX1" fmla="*/ 3086943 w 3086943"/>
              <a:gd name="connsiteY1" fmla="*/ 31685 h 515011"/>
              <a:gd name="connsiteX2" fmla="*/ 4108 w 3086943"/>
              <a:gd name="connsiteY2" fmla="*/ 31849 h 515011"/>
              <a:gd name="connsiteX0" fmla="*/ 1254871 w 3086943"/>
              <a:gd name="connsiteY0" fmla="*/ 0 h 515011"/>
              <a:gd name="connsiteX1" fmla="*/ 37024 w 3086943"/>
              <a:gd name="connsiteY1" fmla="*/ 2739 h 515011"/>
            </a:gdLst>
            <a:ahLst/>
            <a:cxnLst>
              <a:cxn ang="0">
                <a:pos x="connsiteX0" y="connsiteY0"/>
              </a:cxn>
              <a:cxn ang="0">
                <a:pos x="connsiteX1" y="connsiteY1"/>
              </a:cxn>
            </a:cxnLst>
            <a:rect l="l" t="t" r="r" b="b"/>
            <a:pathLst>
              <a:path w="3086943" h="515011" stroke="0" extrusionOk="0">
                <a:moveTo>
                  <a:pt x="0" y="64505"/>
                </a:moveTo>
                <a:lnTo>
                  <a:pt x="3086100" y="64505"/>
                </a:lnTo>
                <a:lnTo>
                  <a:pt x="3086100" y="515011"/>
                </a:lnTo>
                <a:lnTo>
                  <a:pt x="0" y="515011"/>
                </a:lnTo>
                <a:lnTo>
                  <a:pt x="0" y="64505"/>
                </a:lnTo>
                <a:close/>
              </a:path>
              <a:path w="3086943" h="515011" fill="none" extrusionOk="0">
                <a:moveTo>
                  <a:pt x="4108" y="31849"/>
                </a:moveTo>
                <a:lnTo>
                  <a:pt x="3086943" y="31685"/>
                </a:lnTo>
                <a:lnTo>
                  <a:pt x="4108" y="31849"/>
                </a:lnTo>
                <a:close/>
              </a:path>
              <a:path w="3086943" h="515011" fill="none" extrusionOk="0">
                <a:moveTo>
                  <a:pt x="1254871" y="0"/>
                </a:moveTo>
                <a:lnTo>
                  <a:pt x="37024" y="2739"/>
                </a:lnTo>
              </a:path>
            </a:pathLst>
          </a:cu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wrap="square" lIns="72000" rIns="72000"/>
          <a:lstStyle>
            <a:lvl1pPr algn="l">
              <a:defRPr>
                <a:ln>
                  <a:noFill/>
                </a:ln>
                <a:solidFill>
                  <a:schemeClr val="tx1">
                    <a:tint val="75000"/>
                  </a:schemeClr>
                </a:solidFill>
              </a:defRPr>
            </a:lvl1pPr>
          </a:lstStyle>
          <a:p>
            <a:endParaRPr lang="en-US" dirty="0"/>
          </a:p>
        </p:txBody>
      </p:sp>
      <p:sp>
        <p:nvSpPr>
          <p:cNvPr id="9" name="Google Shape;9;p2"/>
          <p:cNvSpPr txBox="1">
            <a:spLocks noGrp="1"/>
          </p:cNvSpPr>
          <p:nvPr>
            <p:ph type="ctrTitle"/>
          </p:nvPr>
        </p:nvSpPr>
        <p:spPr>
          <a:xfrm>
            <a:off x="5237375" y="3670025"/>
            <a:ext cx="3129600" cy="606600"/>
          </a:xfrm>
          <a:prstGeom prst="rect">
            <a:avLst/>
          </a:prstGeom>
        </p:spPr>
        <p:txBody>
          <a:bodyPr spcFirstLastPara="1" wrap="square" lIns="91425" tIns="91425" rIns="91425" bIns="91425" anchor="b" anchorCtr="0">
            <a:noAutofit/>
          </a:bodyPr>
          <a:lstStyle>
            <a:lvl1pPr lvl="0" algn="r">
              <a:spcBef>
                <a:spcPts val="0"/>
              </a:spcBef>
              <a:spcAft>
                <a:spcPts val="0"/>
              </a:spcAft>
              <a:buClr>
                <a:srgbClr val="48FFD5"/>
              </a:buClr>
              <a:buSzPts val="3000"/>
              <a:buFont typeface="Roboto Black"/>
              <a:buNone/>
              <a:defRPr sz="3000" b="0">
                <a:solidFill>
                  <a:srgbClr val="48FFD5"/>
                </a:solidFill>
                <a:latin typeface="Roboto Black"/>
                <a:ea typeface="Roboto Black"/>
                <a:cs typeface="Roboto Black"/>
                <a:sym typeface="Roboto Black"/>
              </a:defRPr>
            </a:lvl1pPr>
            <a:lvl2pPr lvl="1" algn="r">
              <a:spcBef>
                <a:spcPts val="0"/>
              </a:spcBef>
              <a:spcAft>
                <a:spcPts val="0"/>
              </a:spcAft>
              <a:buClr>
                <a:srgbClr val="48FFD5"/>
              </a:buClr>
              <a:buSzPts val="3600"/>
              <a:buNone/>
              <a:defRPr sz="3600">
                <a:solidFill>
                  <a:srgbClr val="48FFD5"/>
                </a:solidFill>
              </a:defRPr>
            </a:lvl2pPr>
            <a:lvl3pPr lvl="2" algn="r">
              <a:spcBef>
                <a:spcPts val="0"/>
              </a:spcBef>
              <a:spcAft>
                <a:spcPts val="0"/>
              </a:spcAft>
              <a:buClr>
                <a:srgbClr val="48FFD5"/>
              </a:buClr>
              <a:buSzPts val="3600"/>
              <a:buNone/>
              <a:defRPr sz="3600">
                <a:solidFill>
                  <a:srgbClr val="48FFD5"/>
                </a:solidFill>
              </a:defRPr>
            </a:lvl3pPr>
            <a:lvl4pPr lvl="3" algn="r">
              <a:spcBef>
                <a:spcPts val="0"/>
              </a:spcBef>
              <a:spcAft>
                <a:spcPts val="0"/>
              </a:spcAft>
              <a:buClr>
                <a:srgbClr val="48FFD5"/>
              </a:buClr>
              <a:buSzPts val="3600"/>
              <a:buNone/>
              <a:defRPr sz="3600">
                <a:solidFill>
                  <a:srgbClr val="48FFD5"/>
                </a:solidFill>
              </a:defRPr>
            </a:lvl4pPr>
            <a:lvl5pPr lvl="4" algn="r">
              <a:spcBef>
                <a:spcPts val="0"/>
              </a:spcBef>
              <a:spcAft>
                <a:spcPts val="0"/>
              </a:spcAft>
              <a:buClr>
                <a:srgbClr val="48FFD5"/>
              </a:buClr>
              <a:buSzPts val="3600"/>
              <a:buNone/>
              <a:defRPr sz="3600">
                <a:solidFill>
                  <a:srgbClr val="48FFD5"/>
                </a:solidFill>
              </a:defRPr>
            </a:lvl5pPr>
            <a:lvl6pPr lvl="5" algn="r">
              <a:spcBef>
                <a:spcPts val="0"/>
              </a:spcBef>
              <a:spcAft>
                <a:spcPts val="0"/>
              </a:spcAft>
              <a:buClr>
                <a:srgbClr val="48FFD5"/>
              </a:buClr>
              <a:buSzPts val="3600"/>
              <a:buNone/>
              <a:defRPr sz="3600">
                <a:solidFill>
                  <a:srgbClr val="48FFD5"/>
                </a:solidFill>
              </a:defRPr>
            </a:lvl6pPr>
            <a:lvl7pPr lvl="6" algn="r">
              <a:spcBef>
                <a:spcPts val="0"/>
              </a:spcBef>
              <a:spcAft>
                <a:spcPts val="0"/>
              </a:spcAft>
              <a:buClr>
                <a:srgbClr val="48FFD5"/>
              </a:buClr>
              <a:buSzPts val="3600"/>
              <a:buNone/>
              <a:defRPr sz="3600">
                <a:solidFill>
                  <a:srgbClr val="48FFD5"/>
                </a:solidFill>
              </a:defRPr>
            </a:lvl7pPr>
            <a:lvl8pPr lvl="7" algn="r">
              <a:spcBef>
                <a:spcPts val="0"/>
              </a:spcBef>
              <a:spcAft>
                <a:spcPts val="0"/>
              </a:spcAft>
              <a:buClr>
                <a:srgbClr val="48FFD5"/>
              </a:buClr>
              <a:buSzPts val="3600"/>
              <a:buNone/>
              <a:defRPr sz="3600">
                <a:solidFill>
                  <a:srgbClr val="48FFD5"/>
                </a:solidFill>
              </a:defRPr>
            </a:lvl8pPr>
            <a:lvl9pPr lvl="8" algn="r">
              <a:spcBef>
                <a:spcPts val="0"/>
              </a:spcBef>
              <a:spcAft>
                <a:spcPts val="0"/>
              </a:spcAft>
              <a:buClr>
                <a:srgbClr val="48FFD5"/>
              </a:buClr>
              <a:buSzPts val="3600"/>
              <a:buNone/>
              <a:defRPr sz="3600">
                <a:solidFill>
                  <a:srgbClr val="48FFD5"/>
                </a:solidFill>
              </a:defRPr>
            </a:lvl9pPr>
          </a:lstStyle>
          <a:p>
            <a:endParaRPr dirty="0"/>
          </a:p>
        </p:txBody>
      </p:sp>
      <p:sp>
        <p:nvSpPr>
          <p:cNvPr id="7" name="Slide Number Placeholder 1"/>
          <p:cNvSpPr>
            <a:spLocks noGrp="1"/>
          </p:cNvSpPr>
          <p:nvPr>
            <p:ph type="sldNum" sz="quarter" idx="4"/>
          </p:nvPr>
        </p:nvSpPr>
        <p:spPr>
          <a:xfrm>
            <a:off x="285353" y="4410522"/>
            <a:ext cx="450505" cy="450506"/>
          </a:xfrm>
          <a:prstGeom prst="rect">
            <a:avLst/>
          </a:prstGeom>
        </p:spPr>
        <p:txBody>
          <a:bodyPr vert="horz" lIns="91440" tIns="45720" rIns="91440" bIns="45720" rtlCol="0" anchor="ctr"/>
          <a:lstStyle>
            <a:lvl1pPr algn="ctr">
              <a:defRPr sz="1200">
                <a:solidFill>
                  <a:schemeClr val="tx1">
                    <a:tint val="75000"/>
                  </a:schemeClr>
                </a:solidFill>
              </a:defRPr>
            </a:lvl1pPr>
          </a:lstStyle>
          <a:p>
            <a:fld id="{8E2CDA97-BFD5-45CA-9A96-1AD5B5B2566F}" type="slidenum">
              <a:rPr lang="en-US" smtClean="0"/>
              <a:pPr/>
              <a:t>‹#›</a:t>
            </a:fld>
            <a:endParaRPr lang="en-US" dirty="0"/>
          </a:p>
        </p:txBody>
      </p:sp>
      <p:sp>
        <p:nvSpPr>
          <p:cNvPr id="8" name="Google Shape;770;p34"/>
          <p:cNvSpPr/>
          <p:nvPr userDrawn="1"/>
        </p:nvSpPr>
        <p:spPr>
          <a:xfrm>
            <a:off x="285353" y="4636193"/>
            <a:ext cx="225252" cy="224835"/>
          </a:xfrm>
          <a:custGeom>
            <a:avLst/>
            <a:gdLst/>
            <a:ahLst/>
            <a:cxnLst/>
            <a:rect l="l" t="t" r="r" b="b"/>
            <a:pathLst>
              <a:path w="11362" h="11341" extrusionOk="0">
                <a:moveTo>
                  <a:pt x="0" y="0"/>
                </a:moveTo>
                <a:cubicBezTo>
                  <a:pt x="0" y="6277"/>
                  <a:pt x="5084" y="11341"/>
                  <a:pt x="11362" y="11341"/>
                </a:cubicBezTo>
                <a:lnTo>
                  <a:pt x="11362" y="8914"/>
                </a:lnTo>
                <a:cubicBezTo>
                  <a:pt x="11349" y="8914"/>
                  <a:pt x="11336" y="8914"/>
                  <a:pt x="11323" y="8914"/>
                </a:cubicBezTo>
                <a:cubicBezTo>
                  <a:pt x="6424" y="8914"/>
                  <a:pt x="2427" y="4925"/>
                  <a:pt x="2427" y="0"/>
                </a:cubicBezTo>
                <a:close/>
              </a:path>
            </a:pathLst>
          </a:custGeom>
          <a:solidFill>
            <a:srgbClr val="48FFD5">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771;p34"/>
          <p:cNvSpPr/>
          <p:nvPr userDrawn="1"/>
        </p:nvSpPr>
        <p:spPr>
          <a:xfrm>
            <a:off x="285750" y="4410522"/>
            <a:ext cx="225271" cy="225271"/>
          </a:xfrm>
          <a:custGeom>
            <a:avLst/>
            <a:gdLst/>
            <a:ahLst/>
            <a:cxnLst/>
            <a:rect l="l" t="t" r="r" b="b"/>
            <a:pathLst>
              <a:path w="11363" h="11363" extrusionOk="0">
                <a:moveTo>
                  <a:pt x="11362" y="1"/>
                </a:moveTo>
                <a:cubicBezTo>
                  <a:pt x="5085" y="1"/>
                  <a:pt x="1" y="5085"/>
                  <a:pt x="1" y="11362"/>
                </a:cubicBezTo>
                <a:lnTo>
                  <a:pt x="2449" y="11362"/>
                </a:lnTo>
                <a:cubicBezTo>
                  <a:pt x="2407" y="6445"/>
                  <a:pt x="6425" y="2428"/>
                  <a:pt x="11362" y="2428"/>
                </a:cubicBezTo>
                <a:lnTo>
                  <a:pt x="1136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772;p34"/>
          <p:cNvSpPr/>
          <p:nvPr userDrawn="1"/>
        </p:nvSpPr>
        <p:spPr>
          <a:xfrm>
            <a:off x="511003" y="4410939"/>
            <a:ext cx="225668" cy="225688"/>
          </a:xfrm>
          <a:custGeom>
            <a:avLst/>
            <a:gdLst/>
            <a:ahLst/>
            <a:cxnLst/>
            <a:rect l="l" t="t" r="r" b="b"/>
            <a:pathLst>
              <a:path w="11383" h="11384" extrusionOk="0">
                <a:moveTo>
                  <a:pt x="0" y="1"/>
                </a:moveTo>
                <a:lnTo>
                  <a:pt x="0" y="2449"/>
                </a:lnTo>
                <a:cubicBezTo>
                  <a:pt x="4938" y="2449"/>
                  <a:pt x="8935" y="6445"/>
                  <a:pt x="8935" y="11383"/>
                </a:cubicBezTo>
                <a:lnTo>
                  <a:pt x="11383" y="11383"/>
                </a:lnTo>
                <a:cubicBezTo>
                  <a:pt x="11341" y="5085"/>
                  <a:pt x="6278" y="1"/>
                  <a:pt x="0" y="1"/>
                </a:cubicBezTo>
                <a:close/>
              </a:path>
            </a:pathLst>
          </a:custGeom>
          <a:solidFill>
            <a:srgbClr val="48FFD5">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773;p34"/>
          <p:cNvSpPr/>
          <p:nvPr userDrawn="1"/>
        </p:nvSpPr>
        <p:spPr>
          <a:xfrm>
            <a:off x="511003" y="4636609"/>
            <a:ext cx="224855" cy="225252"/>
          </a:xfrm>
          <a:custGeom>
            <a:avLst/>
            <a:gdLst/>
            <a:ahLst/>
            <a:cxnLst/>
            <a:rect l="l" t="t" r="r" b="b"/>
            <a:pathLst>
              <a:path w="11342" h="11362" extrusionOk="0">
                <a:moveTo>
                  <a:pt x="8914" y="0"/>
                </a:moveTo>
                <a:cubicBezTo>
                  <a:pt x="8935" y="4917"/>
                  <a:pt x="4938" y="8914"/>
                  <a:pt x="0" y="8914"/>
                </a:cubicBezTo>
                <a:lnTo>
                  <a:pt x="0" y="11362"/>
                </a:lnTo>
                <a:cubicBezTo>
                  <a:pt x="6278" y="11362"/>
                  <a:pt x="11341" y="6277"/>
                  <a:pt x="113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Rectangle 13"/>
          <p:cNvSpPr/>
          <p:nvPr userDrawn="1"/>
        </p:nvSpPr>
        <p:spPr>
          <a:xfrm>
            <a:off x="124691" y="112145"/>
            <a:ext cx="8887691" cy="4883727"/>
          </a:xfrm>
          <a:prstGeom prst="rect">
            <a:avLst/>
          </a:prstGeom>
          <a:noFill/>
          <a:ln w="38100" cap="flat" cmpd="sng">
            <a:solidFill>
              <a:schemeClr val="accent1">
                <a:shade val="50000"/>
                <a:alpha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408182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PENING TITLE" preserve="1" userDrawn="1">
  <p:cSld name="THE END">
    <p:bg>
      <p:bgPr>
        <a:gradFill>
          <a:gsLst>
            <a:gs pos="0">
              <a:srgbClr val="052643"/>
            </a:gs>
            <a:gs pos="100000">
              <a:srgbClr val="041523"/>
            </a:gs>
          </a:gsLst>
          <a:path path="circle">
            <a:fillToRect l="50000" t="50000" r="50000" b="50000"/>
          </a:path>
          <a:tileRect/>
        </a:gradFill>
        <a:effectLst/>
      </p:bgPr>
    </p:bg>
    <p:spTree>
      <p:nvGrpSpPr>
        <p:cNvPr id="1" name="Shape 8"/>
        <p:cNvGrpSpPr/>
        <p:nvPr/>
      </p:nvGrpSpPr>
      <p:grpSpPr>
        <a:xfrm>
          <a:off x="0" y="0"/>
          <a:ext cx="0" cy="0"/>
          <a:chOff x="0" y="0"/>
          <a:chExt cx="0" cy="0"/>
        </a:xfrm>
      </p:grpSpPr>
      <p:sp>
        <p:nvSpPr>
          <p:cNvPr id="14" name="Rectangle 13"/>
          <p:cNvSpPr/>
          <p:nvPr userDrawn="1"/>
        </p:nvSpPr>
        <p:spPr>
          <a:xfrm>
            <a:off x="124691" y="112145"/>
            <a:ext cx="8887691" cy="4883727"/>
          </a:xfrm>
          <a:prstGeom prst="rect">
            <a:avLst/>
          </a:prstGeom>
          <a:noFill/>
          <a:ln w="38100" cap="flat" cmpd="sng">
            <a:solidFill>
              <a:schemeClr val="accent1">
                <a:shade val="50000"/>
                <a:alpha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879754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HANKS">
  <p:cSld name="TITLE_1_1_1_2_2_1_1">
    <p:bg>
      <p:bgPr>
        <a:gradFill>
          <a:gsLst>
            <a:gs pos="0">
              <a:srgbClr val="052643"/>
            </a:gs>
            <a:gs pos="100000">
              <a:srgbClr val="041523"/>
            </a:gs>
          </a:gsLst>
          <a:path path="circle">
            <a:fillToRect l="50000" t="50000" r="50000" b="50000"/>
          </a:path>
          <a:tileRect/>
        </a:gradFill>
        <a:effectLst/>
      </p:bgPr>
    </p:bg>
    <p:spTree>
      <p:nvGrpSpPr>
        <p:cNvPr id="1" name="Shape 84"/>
        <p:cNvGrpSpPr/>
        <p:nvPr/>
      </p:nvGrpSpPr>
      <p:grpSpPr>
        <a:xfrm>
          <a:off x="0" y="0"/>
          <a:ext cx="0" cy="0"/>
          <a:chOff x="0" y="0"/>
          <a:chExt cx="0" cy="0"/>
        </a:xfrm>
      </p:grpSpPr>
      <p:sp>
        <p:nvSpPr>
          <p:cNvPr id="85" name="Google Shape;85;p14"/>
          <p:cNvSpPr/>
          <p:nvPr/>
        </p:nvSpPr>
        <p:spPr>
          <a:xfrm>
            <a:off x="3681325" y="543450"/>
            <a:ext cx="5803500" cy="40566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EFFC1"/>
              </a:solidFill>
            </a:endParaRPr>
          </a:p>
        </p:txBody>
      </p:sp>
      <p:sp>
        <p:nvSpPr>
          <p:cNvPr id="86" name="Google Shape;86;p14"/>
          <p:cNvSpPr txBox="1">
            <a:spLocks noGrp="1"/>
          </p:cNvSpPr>
          <p:nvPr>
            <p:ph type="ctrTitle"/>
          </p:nvPr>
        </p:nvSpPr>
        <p:spPr>
          <a:xfrm>
            <a:off x="3986575" y="1429225"/>
            <a:ext cx="35781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E2A47"/>
              </a:buClr>
              <a:buSzPts val="3000"/>
              <a:buFont typeface="Roboto Black"/>
              <a:buNone/>
              <a:defRPr sz="3000" b="0">
                <a:solidFill>
                  <a:srgbClr val="0E2A47"/>
                </a:solidFill>
                <a:latin typeface="Roboto Black"/>
                <a:ea typeface="Roboto Black"/>
                <a:cs typeface="Roboto Black"/>
                <a:sym typeface="Roboto Black"/>
              </a:defRPr>
            </a:lvl1pPr>
            <a:lvl2pPr lvl="1" algn="ctr" rtl="0">
              <a:spcBef>
                <a:spcPts val="0"/>
              </a:spcBef>
              <a:spcAft>
                <a:spcPts val="0"/>
              </a:spcAft>
              <a:buClr>
                <a:srgbClr val="0E2A47"/>
              </a:buClr>
              <a:buSzPts val="5200"/>
              <a:buNone/>
              <a:defRPr sz="5200">
                <a:solidFill>
                  <a:srgbClr val="0E2A47"/>
                </a:solidFill>
              </a:defRPr>
            </a:lvl2pPr>
            <a:lvl3pPr lvl="2" algn="ctr" rtl="0">
              <a:spcBef>
                <a:spcPts val="0"/>
              </a:spcBef>
              <a:spcAft>
                <a:spcPts val="0"/>
              </a:spcAft>
              <a:buClr>
                <a:srgbClr val="0E2A47"/>
              </a:buClr>
              <a:buSzPts val="5200"/>
              <a:buNone/>
              <a:defRPr sz="5200">
                <a:solidFill>
                  <a:srgbClr val="0E2A47"/>
                </a:solidFill>
              </a:defRPr>
            </a:lvl3pPr>
            <a:lvl4pPr lvl="3" algn="ctr" rtl="0">
              <a:spcBef>
                <a:spcPts val="0"/>
              </a:spcBef>
              <a:spcAft>
                <a:spcPts val="0"/>
              </a:spcAft>
              <a:buClr>
                <a:srgbClr val="0E2A47"/>
              </a:buClr>
              <a:buSzPts val="5200"/>
              <a:buNone/>
              <a:defRPr sz="5200">
                <a:solidFill>
                  <a:srgbClr val="0E2A47"/>
                </a:solidFill>
              </a:defRPr>
            </a:lvl4pPr>
            <a:lvl5pPr lvl="4" algn="ctr" rtl="0">
              <a:spcBef>
                <a:spcPts val="0"/>
              </a:spcBef>
              <a:spcAft>
                <a:spcPts val="0"/>
              </a:spcAft>
              <a:buClr>
                <a:srgbClr val="0E2A47"/>
              </a:buClr>
              <a:buSzPts val="5200"/>
              <a:buNone/>
              <a:defRPr sz="5200">
                <a:solidFill>
                  <a:srgbClr val="0E2A47"/>
                </a:solidFill>
              </a:defRPr>
            </a:lvl5pPr>
            <a:lvl6pPr lvl="5" algn="ctr" rtl="0">
              <a:spcBef>
                <a:spcPts val="0"/>
              </a:spcBef>
              <a:spcAft>
                <a:spcPts val="0"/>
              </a:spcAft>
              <a:buClr>
                <a:srgbClr val="0E2A47"/>
              </a:buClr>
              <a:buSzPts val="5200"/>
              <a:buNone/>
              <a:defRPr sz="5200">
                <a:solidFill>
                  <a:srgbClr val="0E2A47"/>
                </a:solidFill>
              </a:defRPr>
            </a:lvl6pPr>
            <a:lvl7pPr lvl="6" algn="ctr" rtl="0">
              <a:spcBef>
                <a:spcPts val="0"/>
              </a:spcBef>
              <a:spcAft>
                <a:spcPts val="0"/>
              </a:spcAft>
              <a:buClr>
                <a:srgbClr val="0E2A47"/>
              </a:buClr>
              <a:buSzPts val="5200"/>
              <a:buNone/>
              <a:defRPr sz="5200">
                <a:solidFill>
                  <a:srgbClr val="0E2A47"/>
                </a:solidFill>
              </a:defRPr>
            </a:lvl7pPr>
            <a:lvl8pPr lvl="7" algn="ctr" rtl="0">
              <a:spcBef>
                <a:spcPts val="0"/>
              </a:spcBef>
              <a:spcAft>
                <a:spcPts val="0"/>
              </a:spcAft>
              <a:buClr>
                <a:srgbClr val="0E2A47"/>
              </a:buClr>
              <a:buSzPts val="5200"/>
              <a:buNone/>
              <a:defRPr sz="5200">
                <a:solidFill>
                  <a:srgbClr val="0E2A47"/>
                </a:solidFill>
              </a:defRPr>
            </a:lvl8pPr>
            <a:lvl9pPr lvl="8" algn="ctr" rtl="0">
              <a:spcBef>
                <a:spcPts val="0"/>
              </a:spcBef>
              <a:spcAft>
                <a:spcPts val="0"/>
              </a:spcAft>
              <a:buClr>
                <a:srgbClr val="0E2A47"/>
              </a:buClr>
              <a:buSzPts val="5200"/>
              <a:buNone/>
              <a:defRPr sz="5200">
                <a:solidFill>
                  <a:srgbClr val="0E2A47"/>
                </a:solidFill>
              </a:defRPr>
            </a:lvl9pPr>
          </a:lstStyle>
          <a:p>
            <a:endParaRPr/>
          </a:p>
        </p:txBody>
      </p:sp>
      <p:sp>
        <p:nvSpPr>
          <p:cNvPr id="87" name="Google Shape;87;p14"/>
          <p:cNvSpPr txBox="1">
            <a:spLocks noGrp="1"/>
          </p:cNvSpPr>
          <p:nvPr>
            <p:ph type="subTitle" idx="1"/>
          </p:nvPr>
        </p:nvSpPr>
        <p:spPr>
          <a:xfrm>
            <a:off x="3986575" y="2421700"/>
            <a:ext cx="4470900" cy="1877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E2A47"/>
              </a:buClr>
              <a:buSzPts val="1000"/>
              <a:buNone/>
              <a:defRPr sz="1000">
                <a:solidFill>
                  <a:srgbClr val="0E2A47"/>
                </a:solidFill>
              </a:defRPr>
            </a:lvl1pPr>
            <a:lvl2pPr lvl="1"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2pPr>
            <a:lvl3pPr lvl="2"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3pPr>
            <a:lvl4pPr lvl="3"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4pPr>
            <a:lvl5pPr lvl="4"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5pPr>
            <a:lvl6pPr lvl="5"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6pPr>
            <a:lvl7pPr lvl="6"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7pPr>
            <a:lvl8pPr lvl="7"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8pPr>
            <a:lvl9pPr lvl="8"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QUOTE" preserve="1">
  <p:cSld name="QUOTE">
    <p:bg>
      <p:bgPr>
        <a:gradFill>
          <a:gsLst>
            <a:gs pos="0">
              <a:srgbClr val="052643"/>
            </a:gs>
            <a:gs pos="100000">
              <a:srgbClr val="041523"/>
            </a:gs>
          </a:gsLst>
          <a:path path="circle">
            <a:fillToRect l="50000" t="50000" r="50000" b="50000"/>
          </a:path>
          <a:tileRect/>
        </a:gradFill>
        <a:effectLst/>
      </p:bgPr>
    </p:bg>
    <p:spTree>
      <p:nvGrpSpPr>
        <p:cNvPr id="1" name="Shape 42"/>
        <p:cNvGrpSpPr/>
        <p:nvPr/>
      </p:nvGrpSpPr>
      <p:grpSpPr>
        <a:xfrm>
          <a:off x="0" y="0"/>
          <a:ext cx="0" cy="0"/>
          <a:chOff x="0" y="0"/>
          <a:chExt cx="0" cy="0"/>
        </a:xfrm>
      </p:grpSpPr>
      <p:sp>
        <p:nvSpPr>
          <p:cNvPr id="43" name="Google Shape;43;p6"/>
          <p:cNvSpPr/>
          <p:nvPr/>
        </p:nvSpPr>
        <p:spPr>
          <a:xfrm>
            <a:off x="2080188" y="1291650"/>
            <a:ext cx="4910700" cy="2560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6"/>
          <p:cNvSpPr txBox="1">
            <a:spLocks noGrp="1"/>
          </p:cNvSpPr>
          <p:nvPr>
            <p:ph type="ctrTitle"/>
          </p:nvPr>
        </p:nvSpPr>
        <p:spPr>
          <a:xfrm>
            <a:off x="2770350" y="1558300"/>
            <a:ext cx="3530400" cy="19401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0E2A47"/>
              </a:buClr>
              <a:buSzPts val="1200"/>
              <a:buNone/>
              <a:defRPr sz="1200">
                <a:solidFill>
                  <a:srgbClr val="0E2A47"/>
                </a:solidFill>
              </a:defRPr>
            </a:lvl1pPr>
            <a:lvl2pPr lvl="1" algn="ctr" rtl="0">
              <a:spcBef>
                <a:spcPts val="0"/>
              </a:spcBef>
              <a:spcAft>
                <a:spcPts val="0"/>
              </a:spcAft>
              <a:buClr>
                <a:srgbClr val="0E2A47"/>
              </a:buClr>
              <a:buSzPts val="5200"/>
              <a:buNone/>
              <a:defRPr sz="5200">
                <a:solidFill>
                  <a:srgbClr val="0E2A47"/>
                </a:solidFill>
              </a:defRPr>
            </a:lvl2pPr>
            <a:lvl3pPr lvl="2" algn="ctr" rtl="0">
              <a:spcBef>
                <a:spcPts val="0"/>
              </a:spcBef>
              <a:spcAft>
                <a:spcPts val="0"/>
              </a:spcAft>
              <a:buClr>
                <a:srgbClr val="0E2A47"/>
              </a:buClr>
              <a:buSzPts val="5200"/>
              <a:buNone/>
              <a:defRPr sz="5200">
                <a:solidFill>
                  <a:srgbClr val="0E2A47"/>
                </a:solidFill>
              </a:defRPr>
            </a:lvl3pPr>
            <a:lvl4pPr lvl="3" algn="ctr" rtl="0">
              <a:spcBef>
                <a:spcPts val="0"/>
              </a:spcBef>
              <a:spcAft>
                <a:spcPts val="0"/>
              </a:spcAft>
              <a:buClr>
                <a:srgbClr val="0E2A47"/>
              </a:buClr>
              <a:buSzPts val="5200"/>
              <a:buNone/>
              <a:defRPr sz="5200">
                <a:solidFill>
                  <a:srgbClr val="0E2A47"/>
                </a:solidFill>
              </a:defRPr>
            </a:lvl4pPr>
            <a:lvl5pPr lvl="4" algn="ctr" rtl="0">
              <a:spcBef>
                <a:spcPts val="0"/>
              </a:spcBef>
              <a:spcAft>
                <a:spcPts val="0"/>
              </a:spcAft>
              <a:buClr>
                <a:srgbClr val="0E2A47"/>
              </a:buClr>
              <a:buSzPts val="5200"/>
              <a:buNone/>
              <a:defRPr sz="5200">
                <a:solidFill>
                  <a:srgbClr val="0E2A47"/>
                </a:solidFill>
              </a:defRPr>
            </a:lvl5pPr>
            <a:lvl6pPr lvl="5" algn="ctr" rtl="0">
              <a:spcBef>
                <a:spcPts val="0"/>
              </a:spcBef>
              <a:spcAft>
                <a:spcPts val="0"/>
              </a:spcAft>
              <a:buClr>
                <a:srgbClr val="0E2A47"/>
              </a:buClr>
              <a:buSzPts val="5200"/>
              <a:buNone/>
              <a:defRPr sz="5200">
                <a:solidFill>
                  <a:srgbClr val="0E2A47"/>
                </a:solidFill>
              </a:defRPr>
            </a:lvl6pPr>
            <a:lvl7pPr lvl="6" algn="ctr" rtl="0">
              <a:spcBef>
                <a:spcPts val="0"/>
              </a:spcBef>
              <a:spcAft>
                <a:spcPts val="0"/>
              </a:spcAft>
              <a:buClr>
                <a:srgbClr val="0E2A47"/>
              </a:buClr>
              <a:buSzPts val="5200"/>
              <a:buNone/>
              <a:defRPr sz="5200">
                <a:solidFill>
                  <a:srgbClr val="0E2A47"/>
                </a:solidFill>
              </a:defRPr>
            </a:lvl7pPr>
            <a:lvl8pPr lvl="7" algn="ctr" rtl="0">
              <a:spcBef>
                <a:spcPts val="0"/>
              </a:spcBef>
              <a:spcAft>
                <a:spcPts val="0"/>
              </a:spcAft>
              <a:buClr>
                <a:srgbClr val="0E2A47"/>
              </a:buClr>
              <a:buSzPts val="5200"/>
              <a:buNone/>
              <a:defRPr sz="5200">
                <a:solidFill>
                  <a:srgbClr val="0E2A47"/>
                </a:solidFill>
              </a:defRPr>
            </a:lvl8pPr>
            <a:lvl9pPr lvl="8" algn="ctr" rtl="0">
              <a:spcBef>
                <a:spcPts val="0"/>
              </a:spcBef>
              <a:spcAft>
                <a:spcPts val="0"/>
              </a:spcAft>
              <a:buClr>
                <a:srgbClr val="0E2A47"/>
              </a:buClr>
              <a:buSzPts val="5200"/>
              <a:buNone/>
              <a:defRPr sz="5200">
                <a:solidFill>
                  <a:srgbClr val="0E2A47"/>
                </a:solidFill>
              </a:defRPr>
            </a:lvl9pPr>
          </a:lstStyle>
          <a:p>
            <a:endParaRPr/>
          </a:p>
        </p:txBody>
      </p:sp>
      <p:sp>
        <p:nvSpPr>
          <p:cNvPr id="45" name="Google Shape;45;p6"/>
          <p:cNvSpPr txBox="1">
            <a:spLocks noGrp="1"/>
          </p:cNvSpPr>
          <p:nvPr>
            <p:ph type="subTitle" idx="1"/>
          </p:nvPr>
        </p:nvSpPr>
        <p:spPr>
          <a:xfrm>
            <a:off x="2806800" y="1757550"/>
            <a:ext cx="3457500" cy="1420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E2A47"/>
              </a:buClr>
              <a:buSzPts val="1800"/>
              <a:buNone/>
              <a:defRPr>
                <a:solidFill>
                  <a:srgbClr val="0E2A47"/>
                </a:solidFill>
              </a:defRPr>
            </a:lvl1pPr>
            <a:lvl2pPr lvl="1" algn="ctr" rtl="0">
              <a:lnSpc>
                <a:spcPct val="100000"/>
              </a:lnSpc>
              <a:spcBef>
                <a:spcPts val="0"/>
              </a:spcBef>
              <a:spcAft>
                <a:spcPts val="0"/>
              </a:spcAft>
              <a:buClr>
                <a:srgbClr val="0E2A47"/>
              </a:buClr>
              <a:buSzPts val="1200"/>
              <a:buNone/>
              <a:defRPr sz="1200">
                <a:solidFill>
                  <a:srgbClr val="0E2A47"/>
                </a:solidFill>
              </a:defRPr>
            </a:lvl2pPr>
            <a:lvl3pPr lvl="2" algn="ctr" rtl="0">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3pPr>
            <a:lvl4pPr lvl="3" algn="ctr" rtl="0">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4pPr>
            <a:lvl5pPr lvl="4" algn="ctr" rtl="0">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5pPr>
            <a:lvl6pPr lvl="5" algn="ctr" rtl="0">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6pPr>
            <a:lvl7pPr lvl="6" algn="ctr" rtl="0">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7pPr>
            <a:lvl8pPr lvl="7" algn="ctr" rtl="0">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8pPr>
            <a:lvl9pPr lvl="8" algn="ctr" rtl="0">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9pPr>
          </a:lstStyle>
          <a:p>
            <a:endParaRPr/>
          </a:p>
        </p:txBody>
      </p:sp>
    </p:spTree>
    <p:extLst>
      <p:ext uri="{BB962C8B-B14F-4D97-AF65-F5344CB8AC3E}">
        <p14:creationId xmlns:p14="http://schemas.microsoft.com/office/powerpoint/2010/main" val="1153529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Rectangle 2"/>
          <p:cNvSpPr/>
          <p:nvPr userDrawn="1"/>
        </p:nvSpPr>
        <p:spPr>
          <a:xfrm>
            <a:off x="3871800" y="2556164"/>
            <a:ext cx="4736614" cy="2025420"/>
          </a:xfrm>
          <a:prstGeom prst="rect">
            <a:avLst/>
          </a:prstGeom>
          <a:solidFill>
            <a:schemeClr val="accent6"/>
          </a:solidFill>
          <a:ln w="38100" cap="flat" cmpd="sng">
            <a:solidFill>
              <a:schemeClr val="accent1">
                <a:alpha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Google Shape;301;p24"/>
          <p:cNvSpPr/>
          <p:nvPr userDrawn="1"/>
        </p:nvSpPr>
        <p:spPr>
          <a:xfrm>
            <a:off x="8158395" y="4659816"/>
            <a:ext cx="29430" cy="30103"/>
          </a:xfrm>
          <a:custGeom>
            <a:avLst/>
            <a:gdLst/>
            <a:ahLst/>
            <a:cxnLst/>
            <a:rect l="l" t="t" r="r" b="b"/>
            <a:pathLst>
              <a:path w="2098" h="2146" fill="none" extrusionOk="0">
                <a:moveTo>
                  <a:pt x="1" y="0"/>
                </a:moveTo>
                <a:lnTo>
                  <a:pt x="1" y="2145"/>
                </a:lnTo>
                <a:lnTo>
                  <a:pt x="2097" y="2145"/>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302;p24"/>
          <p:cNvSpPr/>
          <p:nvPr userDrawn="1"/>
        </p:nvSpPr>
        <p:spPr>
          <a:xfrm>
            <a:off x="8242528" y="4689908"/>
            <a:ext cx="409673" cy="14"/>
          </a:xfrm>
          <a:custGeom>
            <a:avLst/>
            <a:gdLst/>
            <a:ahLst/>
            <a:cxnLst/>
            <a:rect l="l" t="t" r="r" b="b"/>
            <a:pathLst>
              <a:path w="29205" h="1" fill="none" extrusionOk="0">
                <a:moveTo>
                  <a:pt x="0" y="0"/>
                </a:moveTo>
                <a:lnTo>
                  <a:pt x="29205" y="0"/>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303;p24"/>
          <p:cNvSpPr/>
          <p:nvPr userDrawn="1"/>
        </p:nvSpPr>
        <p:spPr>
          <a:xfrm>
            <a:off x="8679606" y="4659816"/>
            <a:ext cx="30103" cy="30103"/>
          </a:xfrm>
          <a:custGeom>
            <a:avLst/>
            <a:gdLst/>
            <a:ahLst/>
            <a:cxnLst/>
            <a:rect l="l" t="t" r="r" b="b"/>
            <a:pathLst>
              <a:path w="2146" h="2146" fill="none" extrusionOk="0">
                <a:moveTo>
                  <a:pt x="0" y="2145"/>
                </a:moveTo>
                <a:lnTo>
                  <a:pt x="2145" y="2145"/>
                </a:lnTo>
                <a:lnTo>
                  <a:pt x="2145" y="0"/>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304;p24"/>
          <p:cNvSpPr/>
          <p:nvPr userDrawn="1"/>
        </p:nvSpPr>
        <p:spPr>
          <a:xfrm>
            <a:off x="8709699" y="4297291"/>
            <a:ext cx="14" cy="307090"/>
          </a:xfrm>
          <a:custGeom>
            <a:avLst/>
            <a:gdLst/>
            <a:ahLst/>
            <a:cxnLst/>
            <a:rect l="l" t="t" r="r" b="b"/>
            <a:pathLst>
              <a:path w="1" h="21892" fill="none" extrusionOk="0">
                <a:moveTo>
                  <a:pt x="0" y="21892"/>
                </a:moveTo>
                <a:lnTo>
                  <a:pt x="0" y="1"/>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306;p24"/>
          <p:cNvSpPr/>
          <p:nvPr userDrawn="1"/>
        </p:nvSpPr>
        <p:spPr>
          <a:xfrm>
            <a:off x="8802038" y="4239842"/>
            <a:ext cx="341962" cy="14"/>
          </a:xfrm>
          <a:custGeom>
            <a:avLst/>
            <a:gdLst/>
            <a:ahLst/>
            <a:cxnLst/>
            <a:rect l="l" t="t" r="r" b="b"/>
            <a:pathLst>
              <a:path w="24378" h="1" fill="none" extrusionOk="0">
                <a:moveTo>
                  <a:pt x="0" y="0"/>
                </a:moveTo>
                <a:lnTo>
                  <a:pt x="24378" y="0"/>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99;p24"/>
          <p:cNvSpPr/>
          <p:nvPr userDrawn="1"/>
        </p:nvSpPr>
        <p:spPr>
          <a:xfrm>
            <a:off x="8083157" y="4497022"/>
            <a:ext cx="119697" cy="102639"/>
          </a:xfrm>
          <a:custGeom>
            <a:avLst/>
            <a:gdLst/>
            <a:ahLst/>
            <a:cxnLst/>
            <a:rect l="l" t="t" r="r" b="b"/>
            <a:pathLst>
              <a:path w="8533" h="7317" extrusionOk="0">
                <a:moveTo>
                  <a:pt x="4876" y="0"/>
                </a:moveTo>
                <a:cubicBezTo>
                  <a:pt x="1658" y="0"/>
                  <a:pt x="1" y="3950"/>
                  <a:pt x="2292" y="6241"/>
                </a:cubicBezTo>
                <a:cubicBezTo>
                  <a:pt x="3050" y="6983"/>
                  <a:pt x="3972" y="7316"/>
                  <a:pt x="4872" y="7316"/>
                </a:cubicBezTo>
                <a:cubicBezTo>
                  <a:pt x="6750" y="7316"/>
                  <a:pt x="8533" y="5866"/>
                  <a:pt x="8533" y="3657"/>
                </a:cubicBezTo>
                <a:cubicBezTo>
                  <a:pt x="8533" y="1609"/>
                  <a:pt x="6924" y="0"/>
                  <a:pt x="4876" y="0"/>
                </a:cubicBezTo>
                <a:close/>
              </a:path>
            </a:pathLst>
          </a:custGeom>
          <a:solidFill>
            <a:srgbClr val="FFFFFF"/>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329;p24"/>
          <p:cNvSpPr/>
          <p:nvPr userDrawn="1"/>
        </p:nvSpPr>
        <p:spPr>
          <a:xfrm>
            <a:off x="7192069" y="4899499"/>
            <a:ext cx="904830" cy="14"/>
          </a:xfrm>
          <a:custGeom>
            <a:avLst/>
            <a:gdLst/>
            <a:ahLst/>
            <a:cxnLst/>
            <a:rect l="l" t="t" r="r" b="b"/>
            <a:pathLst>
              <a:path w="64504" h="1" fill="none" extrusionOk="0">
                <a:moveTo>
                  <a:pt x="1" y="1"/>
                </a:moveTo>
                <a:lnTo>
                  <a:pt x="64504"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30;p24"/>
          <p:cNvSpPr/>
          <p:nvPr userDrawn="1"/>
        </p:nvSpPr>
        <p:spPr>
          <a:xfrm>
            <a:off x="8126397" y="4869407"/>
            <a:ext cx="30117" cy="30103"/>
          </a:xfrm>
          <a:custGeom>
            <a:avLst/>
            <a:gdLst/>
            <a:ahLst/>
            <a:cxnLst/>
            <a:rect l="l" t="t" r="r" b="b"/>
            <a:pathLst>
              <a:path w="2147" h="2146" fill="none" extrusionOk="0">
                <a:moveTo>
                  <a:pt x="1" y="2146"/>
                </a:moveTo>
                <a:lnTo>
                  <a:pt x="2146" y="2146"/>
                </a:lnTo>
                <a:lnTo>
                  <a:pt x="2146"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31;p24"/>
          <p:cNvSpPr/>
          <p:nvPr userDrawn="1"/>
        </p:nvSpPr>
        <p:spPr>
          <a:xfrm>
            <a:off x="8156503" y="4757918"/>
            <a:ext cx="14" cy="67037"/>
          </a:xfrm>
          <a:custGeom>
            <a:avLst/>
            <a:gdLst/>
            <a:ahLst/>
            <a:cxnLst/>
            <a:rect l="l" t="t" r="r" b="b"/>
            <a:pathLst>
              <a:path w="1" h="4779" fill="none" extrusionOk="0">
                <a:moveTo>
                  <a:pt x="0" y="4779"/>
                </a:moveTo>
                <a:lnTo>
                  <a:pt x="0"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328;p24"/>
          <p:cNvSpPr/>
          <p:nvPr userDrawn="1"/>
        </p:nvSpPr>
        <p:spPr>
          <a:xfrm>
            <a:off x="8719250" y="4240475"/>
            <a:ext cx="29416" cy="30117"/>
          </a:xfrm>
          <a:custGeom>
            <a:avLst/>
            <a:gdLst/>
            <a:ahLst/>
            <a:cxnLst/>
            <a:rect l="l" t="t" r="r" b="b"/>
            <a:pathLst>
              <a:path w="2097" h="2147" fill="none" extrusionOk="0">
                <a:moveTo>
                  <a:pt x="0" y="2146"/>
                </a:moveTo>
                <a:lnTo>
                  <a:pt x="0" y="1"/>
                </a:lnTo>
                <a:lnTo>
                  <a:pt x="2097"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300;p24"/>
          <p:cNvSpPr/>
          <p:nvPr userDrawn="1"/>
        </p:nvSpPr>
        <p:spPr>
          <a:xfrm>
            <a:off x="8157708" y="4599617"/>
            <a:ext cx="14" cy="30103"/>
          </a:xfrm>
          <a:custGeom>
            <a:avLst/>
            <a:gdLst/>
            <a:ahLst/>
            <a:cxnLst/>
            <a:rect l="l" t="t" r="r" b="b"/>
            <a:pathLst>
              <a:path w="1" h="2146" fill="none" extrusionOk="0">
                <a:moveTo>
                  <a:pt x="1" y="1"/>
                </a:moveTo>
                <a:lnTo>
                  <a:pt x="1" y="2146"/>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 name="Group 14"/>
          <p:cNvGrpSpPr/>
          <p:nvPr userDrawn="1"/>
        </p:nvGrpSpPr>
        <p:grpSpPr>
          <a:xfrm>
            <a:off x="2699387" y="4091798"/>
            <a:ext cx="1100456" cy="460347"/>
            <a:chOff x="2699387" y="4091798"/>
            <a:chExt cx="1100456" cy="460347"/>
          </a:xfrm>
        </p:grpSpPr>
        <p:sp>
          <p:nvSpPr>
            <p:cNvPr id="16" name="Google Shape;318;p24"/>
            <p:cNvSpPr/>
            <p:nvPr/>
          </p:nvSpPr>
          <p:spPr>
            <a:xfrm>
              <a:off x="2699387" y="4551446"/>
              <a:ext cx="30103" cy="14"/>
            </a:xfrm>
            <a:custGeom>
              <a:avLst/>
              <a:gdLst/>
              <a:ahLst/>
              <a:cxnLst/>
              <a:rect l="l" t="t" r="r" b="b"/>
              <a:pathLst>
                <a:path w="2146" h="1" fill="none" extrusionOk="0">
                  <a:moveTo>
                    <a:pt x="1" y="0"/>
                  </a:moveTo>
                  <a:lnTo>
                    <a:pt x="2146"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19;p24"/>
            <p:cNvSpPr/>
            <p:nvPr/>
          </p:nvSpPr>
          <p:spPr>
            <a:xfrm>
              <a:off x="2812251" y="4522028"/>
              <a:ext cx="30103" cy="30117"/>
            </a:xfrm>
            <a:custGeom>
              <a:avLst/>
              <a:gdLst/>
              <a:ahLst/>
              <a:cxnLst/>
              <a:rect l="l" t="t" r="r" b="b"/>
              <a:pathLst>
                <a:path w="2146" h="2147" fill="none" extrusionOk="0">
                  <a:moveTo>
                    <a:pt x="0" y="2146"/>
                  </a:moveTo>
                  <a:lnTo>
                    <a:pt x="2146" y="2146"/>
                  </a:lnTo>
                  <a:lnTo>
                    <a:pt x="2146"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320;p24"/>
            <p:cNvSpPr/>
            <p:nvPr/>
          </p:nvSpPr>
          <p:spPr>
            <a:xfrm>
              <a:off x="2842344" y="4150622"/>
              <a:ext cx="14" cy="313935"/>
            </a:xfrm>
            <a:custGeom>
              <a:avLst/>
              <a:gdLst/>
              <a:ahLst/>
              <a:cxnLst/>
              <a:rect l="l" t="t" r="r" b="b"/>
              <a:pathLst>
                <a:path w="1" h="22380" fill="none" extrusionOk="0">
                  <a:moveTo>
                    <a:pt x="1" y="22379"/>
                  </a:moveTo>
                  <a:lnTo>
                    <a:pt x="1"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321;p24"/>
            <p:cNvSpPr/>
            <p:nvPr/>
          </p:nvSpPr>
          <p:spPr>
            <a:xfrm>
              <a:off x="2842344" y="4091798"/>
              <a:ext cx="30103" cy="30117"/>
            </a:xfrm>
            <a:custGeom>
              <a:avLst/>
              <a:gdLst/>
              <a:ahLst/>
              <a:cxnLst/>
              <a:rect l="l" t="t" r="r" b="b"/>
              <a:pathLst>
                <a:path w="2146" h="2147" fill="none" extrusionOk="0">
                  <a:moveTo>
                    <a:pt x="1" y="2146"/>
                  </a:moveTo>
                  <a:lnTo>
                    <a:pt x="1" y="1"/>
                  </a:lnTo>
                  <a:lnTo>
                    <a:pt x="2146"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322;p24"/>
            <p:cNvSpPr/>
            <p:nvPr/>
          </p:nvSpPr>
          <p:spPr>
            <a:xfrm>
              <a:off x="2928525" y="4091798"/>
              <a:ext cx="871318" cy="14"/>
            </a:xfrm>
            <a:custGeom>
              <a:avLst/>
              <a:gdLst/>
              <a:ahLst/>
              <a:cxnLst/>
              <a:rect l="l" t="t" r="r" b="b"/>
              <a:pathLst>
                <a:path w="62115" h="1" fill="none" extrusionOk="0">
                  <a:moveTo>
                    <a:pt x="1" y="1"/>
                  </a:moveTo>
                  <a:lnTo>
                    <a:pt x="62115"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 name="Group 20"/>
          <p:cNvGrpSpPr/>
          <p:nvPr userDrawn="1"/>
        </p:nvGrpSpPr>
        <p:grpSpPr>
          <a:xfrm>
            <a:off x="2991641" y="2820586"/>
            <a:ext cx="1055399" cy="673383"/>
            <a:chOff x="2991641" y="2820586"/>
            <a:chExt cx="1055399" cy="673383"/>
          </a:xfrm>
        </p:grpSpPr>
        <p:sp>
          <p:nvSpPr>
            <p:cNvPr id="22" name="Google Shape;310;p24"/>
            <p:cNvSpPr/>
            <p:nvPr/>
          </p:nvSpPr>
          <p:spPr>
            <a:xfrm>
              <a:off x="2991641" y="2820586"/>
              <a:ext cx="29430" cy="14"/>
            </a:xfrm>
            <a:custGeom>
              <a:avLst/>
              <a:gdLst/>
              <a:ahLst/>
              <a:cxnLst/>
              <a:rect l="l" t="t" r="r" b="b"/>
              <a:pathLst>
                <a:path w="2098" h="1" fill="none" extrusionOk="0">
                  <a:moveTo>
                    <a:pt x="1" y="0"/>
                  </a:moveTo>
                  <a:lnTo>
                    <a:pt x="2097"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313;p24"/>
            <p:cNvSpPr/>
            <p:nvPr/>
          </p:nvSpPr>
          <p:spPr>
            <a:xfrm>
              <a:off x="3152387" y="2912238"/>
              <a:ext cx="14" cy="464394"/>
            </a:xfrm>
            <a:custGeom>
              <a:avLst/>
              <a:gdLst/>
              <a:ahLst/>
              <a:cxnLst/>
              <a:rect l="l" t="t" r="r" b="b"/>
              <a:pathLst>
                <a:path w="1" h="33106" fill="none" extrusionOk="0">
                  <a:moveTo>
                    <a:pt x="0" y="0"/>
                  </a:moveTo>
                  <a:lnTo>
                    <a:pt x="0" y="33105"/>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314;p24"/>
            <p:cNvSpPr/>
            <p:nvPr/>
          </p:nvSpPr>
          <p:spPr>
            <a:xfrm>
              <a:off x="3153060" y="3408123"/>
              <a:ext cx="29430" cy="30117"/>
            </a:xfrm>
            <a:custGeom>
              <a:avLst/>
              <a:gdLst/>
              <a:ahLst/>
              <a:cxnLst/>
              <a:rect l="l" t="t" r="r" b="b"/>
              <a:pathLst>
                <a:path w="2098" h="2147" fill="none" extrusionOk="0">
                  <a:moveTo>
                    <a:pt x="1" y="1"/>
                  </a:moveTo>
                  <a:lnTo>
                    <a:pt x="1" y="2146"/>
                  </a:lnTo>
                  <a:lnTo>
                    <a:pt x="2097"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315;p24"/>
            <p:cNvSpPr/>
            <p:nvPr/>
          </p:nvSpPr>
          <p:spPr>
            <a:xfrm>
              <a:off x="3241991" y="3438229"/>
              <a:ext cx="681189" cy="14"/>
            </a:xfrm>
            <a:custGeom>
              <a:avLst/>
              <a:gdLst/>
              <a:ahLst/>
              <a:cxnLst/>
              <a:rect l="l" t="t" r="r" b="b"/>
              <a:pathLst>
                <a:path w="48561" h="1" fill="none" extrusionOk="0">
                  <a:moveTo>
                    <a:pt x="0" y="0"/>
                  </a:moveTo>
                  <a:lnTo>
                    <a:pt x="48560"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17;p24"/>
            <p:cNvSpPr/>
            <p:nvPr/>
          </p:nvSpPr>
          <p:spPr>
            <a:xfrm>
              <a:off x="3927343" y="3391035"/>
              <a:ext cx="119697" cy="102934"/>
            </a:xfrm>
            <a:custGeom>
              <a:avLst/>
              <a:gdLst/>
              <a:ahLst/>
              <a:cxnLst/>
              <a:rect l="l" t="t" r="r" b="b"/>
              <a:pathLst>
                <a:path w="8533" h="7338" extrusionOk="0">
                  <a:moveTo>
                    <a:pt x="4876" y="0"/>
                  </a:moveTo>
                  <a:cubicBezTo>
                    <a:pt x="1610" y="0"/>
                    <a:pt x="1" y="3949"/>
                    <a:pt x="2292" y="6241"/>
                  </a:cubicBezTo>
                  <a:cubicBezTo>
                    <a:pt x="3035" y="6999"/>
                    <a:pt x="3951" y="7338"/>
                    <a:pt x="4851" y="7338"/>
                  </a:cubicBezTo>
                  <a:cubicBezTo>
                    <a:pt x="6729" y="7338"/>
                    <a:pt x="8533" y="5865"/>
                    <a:pt x="8533" y="3657"/>
                  </a:cubicBezTo>
                  <a:cubicBezTo>
                    <a:pt x="8533" y="1658"/>
                    <a:pt x="6875" y="0"/>
                    <a:pt x="4876" y="0"/>
                  </a:cubicBezTo>
                  <a:close/>
                </a:path>
              </a:pathLst>
            </a:custGeom>
            <a:solidFill>
              <a:srgbClr val="FFFFFF"/>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311;p24"/>
            <p:cNvSpPr/>
            <p:nvPr/>
          </p:nvSpPr>
          <p:spPr>
            <a:xfrm>
              <a:off x="3055249" y="2820586"/>
              <a:ext cx="50625" cy="14"/>
            </a:xfrm>
            <a:custGeom>
              <a:avLst/>
              <a:gdLst/>
              <a:ahLst/>
              <a:cxnLst/>
              <a:rect l="l" t="t" r="r" b="b"/>
              <a:pathLst>
                <a:path w="3609" h="1" fill="none" extrusionOk="0">
                  <a:moveTo>
                    <a:pt x="1" y="0"/>
                  </a:moveTo>
                  <a:lnTo>
                    <a:pt x="3609"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312;p24"/>
            <p:cNvSpPr/>
            <p:nvPr/>
          </p:nvSpPr>
          <p:spPr>
            <a:xfrm>
              <a:off x="3122967" y="2820586"/>
              <a:ext cx="30103" cy="29416"/>
            </a:xfrm>
            <a:custGeom>
              <a:avLst/>
              <a:gdLst/>
              <a:ahLst/>
              <a:cxnLst/>
              <a:rect l="l" t="t" r="r" b="b"/>
              <a:pathLst>
                <a:path w="2146" h="2097" fill="none" extrusionOk="0">
                  <a:moveTo>
                    <a:pt x="1" y="0"/>
                  </a:moveTo>
                  <a:lnTo>
                    <a:pt x="2146" y="0"/>
                  </a:lnTo>
                  <a:lnTo>
                    <a:pt x="2146" y="2097"/>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 name="Group 28"/>
          <p:cNvGrpSpPr/>
          <p:nvPr userDrawn="1"/>
        </p:nvGrpSpPr>
        <p:grpSpPr>
          <a:xfrm>
            <a:off x="7585588" y="1299739"/>
            <a:ext cx="1105006" cy="1393463"/>
            <a:chOff x="7585588" y="1299739"/>
            <a:chExt cx="1105006" cy="1393463"/>
          </a:xfrm>
        </p:grpSpPr>
        <p:sp>
          <p:nvSpPr>
            <p:cNvPr id="30" name="Google Shape;333;p24"/>
            <p:cNvSpPr/>
            <p:nvPr/>
          </p:nvSpPr>
          <p:spPr>
            <a:xfrm>
              <a:off x="7585588" y="2589918"/>
              <a:ext cx="103284" cy="103284"/>
            </a:xfrm>
            <a:custGeom>
              <a:avLst/>
              <a:gdLst/>
              <a:ahLst/>
              <a:cxnLst/>
              <a:rect l="l" t="t" r="r" b="b"/>
              <a:pathLst>
                <a:path w="7363" h="7363" extrusionOk="0">
                  <a:moveTo>
                    <a:pt x="3657" y="1"/>
                  </a:moveTo>
                  <a:cubicBezTo>
                    <a:pt x="1658" y="1"/>
                    <a:pt x="0" y="1658"/>
                    <a:pt x="0" y="3706"/>
                  </a:cubicBezTo>
                  <a:cubicBezTo>
                    <a:pt x="0" y="5754"/>
                    <a:pt x="1658" y="7363"/>
                    <a:pt x="3657" y="7363"/>
                  </a:cubicBezTo>
                  <a:cubicBezTo>
                    <a:pt x="5705" y="7363"/>
                    <a:pt x="7362" y="5754"/>
                    <a:pt x="7362" y="3706"/>
                  </a:cubicBezTo>
                  <a:cubicBezTo>
                    <a:pt x="7362" y="1658"/>
                    <a:pt x="5705" y="1"/>
                    <a:pt x="3657" y="1"/>
                  </a:cubicBezTo>
                  <a:close/>
                </a:path>
              </a:pathLst>
            </a:custGeom>
            <a:solidFill>
              <a:srgbClr val="FFFFFF"/>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34;p24"/>
            <p:cNvSpPr/>
            <p:nvPr/>
          </p:nvSpPr>
          <p:spPr>
            <a:xfrm>
              <a:off x="8436656" y="1299739"/>
              <a:ext cx="14" cy="30103"/>
            </a:xfrm>
            <a:custGeom>
              <a:avLst/>
              <a:gdLst/>
              <a:ahLst/>
              <a:cxnLst/>
              <a:rect l="l" t="t" r="r" b="b"/>
              <a:pathLst>
                <a:path w="1" h="2146" fill="none" extrusionOk="0">
                  <a:moveTo>
                    <a:pt x="0" y="1"/>
                  </a:moveTo>
                  <a:lnTo>
                    <a:pt x="0"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35;p24"/>
            <p:cNvSpPr/>
            <p:nvPr/>
          </p:nvSpPr>
          <p:spPr>
            <a:xfrm>
              <a:off x="8436656" y="1387295"/>
              <a:ext cx="14" cy="547143"/>
            </a:xfrm>
            <a:custGeom>
              <a:avLst/>
              <a:gdLst/>
              <a:ahLst/>
              <a:cxnLst/>
              <a:rect l="l" t="t" r="r" b="b"/>
              <a:pathLst>
                <a:path w="1" h="39005" fill="none" extrusionOk="0">
                  <a:moveTo>
                    <a:pt x="0" y="0"/>
                  </a:moveTo>
                  <a:lnTo>
                    <a:pt x="0" y="39004"/>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6;p24"/>
            <p:cNvSpPr/>
            <p:nvPr/>
          </p:nvSpPr>
          <p:spPr>
            <a:xfrm>
              <a:off x="8407237" y="1963889"/>
              <a:ext cx="30103" cy="29430"/>
            </a:xfrm>
            <a:custGeom>
              <a:avLst/>
              <a:gdLst/>
              <a:ahLst/>
              <a:cxnLst/>
              <a:rect l="l" t="t" r="r" b="b"/>
              <a:pathLst>
                <a:path w="2146" h="2098" fill="none" extrusionOk="0">
                  <a:moveTo>
                    <a:pt x="2146" y="1"/>
                  </a:moveTo>
                  <a:lnTo>
                    <a:pt x="2146" y="2097"/>
                  </a:lnTo>
                  <a:lnTo>
                    <a:pt x="1" y="2097"/>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37;p24"/>
            <p:cNvSpPr/>
            <p:nvPr/>
          </p:nvSpPr>
          <p:spPr>
            <a:xfrm>
              <a:off x="7921604" y="1993308"/>
              <a:ext cx="428147" cy="14"/>
            </a:xfrm>
            <a:custGeom>
              <a:avLst/>
              <a:gdLst/>
              <a:ahLst/>
              <a:cxnLst/>
              <a:rect l="l" t="t" r="r" b="b"/>
              <a:pathLst>
                <a:path w="30522" h="1" fill="none" extrusionOk="0">
                  <a:moveTo>
                    <a:pt x="30521" y="0"/>
                  </a:moveTo>
                  <a:lnTo>
                    <a:pt x="1"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38;p24"/>
            <p:cNvSpPr/>
            <p:nvPr/>
          </p:nvSpPr>
          <p:spPr>
            <a:xfrm>
              <a:off x="7862780" y="1993308"/>
              <a:ext cx="30103" cy="30103"/>
            </a:xfrm>
            <a:custGeom>
              <a:avLst/>
              <a:gdLst/>
              <a:ahLst/>
              <a:cxnLst/>
              <a:rect l="l" t="t" r="r" b="b"/>
              <a:pathLst>
                <a:path w="2146" h="2146" fill="none" extrusionOk="0">
                  <a:moveTo>
                    <a:pt x="2146" y="0"/>
                  </a:moveTo>
                  <a:lnTo>
                    <a:pt x="1" y="0"/>
                  </a:lnTo>
                  <a:lnTo>
                    <a:pt x="1"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39;p24"/>
            <p:cNvSpPr/>
            <p:nvPr/>
          </p:nvSpPr>
          <p:spPr>
            <a:xfrm>
              <a:off x="7862780" y="2078128"/>
              <a:ext cx="14" cy="411034"/>
            </a:xfrm>
            <a:custGeom>
              <a:avLst/>
              <a:gdLst/>
              <a:ahLst/>
              <a:cxnLst/>
              <a:rect l="l" t="t" r="r" b="b"/>
              <a:pathLst>
                <a:path w="1" h="29302" fill="none" extrusionOk="0">
                  <a:moveTo>
                    <a:pt x="1" y="0"/>
                  </a:moveTo>
                  <a:lnTo>
                    <a:pt x="1" y="29302"/>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41;p24"/>
            <p:cNvSpPr/>
            <p:nvPr/>
          </p:nvSpPr>
          <p:spPr>
            <a:xfrm>
              <a:off x="7791652" y="2496727"/>
              <a:ext cx="119697" cy="102639"/>
            </a:xfrm>
            <a:custGeom>
              <a:avLst/>
              <a:gdLst/>
              <a:ahLst/>
              <a:cxnLst/>
              <a:rect l="l" t="t" r="r" b="b"/>
              <a:pathLst>
                <a:path w="8533" h="7317" extrusionOk="0">
                  <a:moveTo>
                    <a:pt x="4876" y="0"/>
                  </a:moveTo>
                  <a:cubicBezTo>
                    <a:pt x="1658" y="0"/>
                    <a:pt x="0" y="3949"/>
                    <a:pt x="2292" y="6241"/>
                  </a:cubicBezTo>
                  <a:cubicBezTo>
                    <a:pt x="3050" y="6983"/>
                    <a:pt x="3971" y="7316"/>
                    <a:pt x="4871" y="7316"/>
                  </a:cubicBezTo>
                  <a:cubicBezTo>
                    <a:pt x="6749" y="7316"/>
                    <a:pt x="8532" y="5865"/>
                    <a:pt x="8532" y="3657"/>
                  </a:cubicBezTo>
                  <a:cubicBezTo>
                    <a:pt x="8532" y="1658"/>
                    <a:pt x="6923" y="0"/>
                    <a:pt x="4876" y="0"/>
                  </a:cubicBezTo>
                  <a:close/>
                </a:path>
              </a:pathLst>
            </a:custGeom>
            <a:solidFill>
              <a:srgbClr val="FFFFFF"/>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27;p24"/>
            <p:cNvSpPr/>
            <p:nvPr/>
          </p:nvSpPr>
          <p:spPr>
            <a:xfrm>
              <a:off x="7637230" y="2198744"/>
              <a:ext cx="14" cy="404890"/>
            </a:xfrm>
            <a:custGeom>
              <a:avLst/>
              <a:gdLst/>
              <a:ahLst/>
              <a:cxnLst/>
              <a:rect l="l" t="t" r="r" b="b"/>
              <a:pathLst>
                <a:path w="1" h="28864" fill="none" extrusionOk="0">
                  <a:moveTo>
                    <a:pt x="0" y="28864"/>
                  </a:moveTo>
                  <a:lnTo>
                    <a:pt x="0"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28;p24"/>
            <p:cNvSpPr/>
            <p:nvPr/>
          </p:nvSpPr>
          <p:spPr>
            <a:xfrm>
              <a:off x="7637917" y="2141968"/>
              <a:ext cx="29416" cy="30117"/>
            </a:xfrm>
            <a:custGeom>
              <a:avLst/>
              <a:gdLst/>
              <a:ahLst/>
              <a:cxnLst/>
              <a:rect l="l" t="t" r="r" b="b"/>
              <a:pathLst>
                <a:path w="2097" h="2147" fill="none" extrusionOk="0">
                  <a:moveTo>
                    <a:pt x="0" y="2146"/>
                  </a:moveTo>
                  <a:lnTo>
                    <a:pt x="0" y="1"/>
                  </a:lnTo>
                  <a:lnTo>
                    <a:pt x="2097"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329;p24"/>
            <p:cNvSpPr/>
            <p:nvPr/>
          </p:nvSpPr>
          <p:spPr>
            <a:xfrm>
              <a:off x="7726146" y="2141968"/>
              <a:ext cx="904830" cy="14"/>
            </a:xfrm>
            <a:custGeom>
              <a:avLst/>
              <a:gdLst/>
              <a:ahLst/>
              <a:cxnLst/>
              <a:rect l="l" t="t" r="r" b="b"/>
              <a:pathLst>
                <a:path w="64504" h="1" fill="none" extrusionOk="0">
                  <a:moveTo>
                    <a:pt x="1" y="1"/>
                  </a:moveTo>
                  <a:lnTo>
                    <a:pt x="64504"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330;p24"/>
            <p:cNvSpPr/>
            <p:nvPr/>
          </p:nvSpPr>
          <p:spPr>
            <a:xfrm>
              <a:off x="8660474" y="2111876"/>
              <a:ext cx="30117" cy="30103"/>
            </a:xfrm>
            <a:custGeom>
              <a:avLst/>
              <a:gdLst/>
              <a:ahLst/>
              <a:cxnLst/>
              <a:rect l="l" t="t" r="r" b="b"/>
              <a:pathLst>
                <a:path w="2147" h="2146" fill="none" extrusionOk="0">
                  <a:moveTo>
                    <a:pt x="1" y="2146"/>
                  </a:moveTo>
                  <a:lnTo>
                    <a:pt x="2146" y="2146"/>
                  </a:lnTo>
                  <a:lnTo>
                    <a:pt x="2146"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331;p24"/>
            <p:cNvSpPr/>
            <p:nvPr/>
          </p:nvSpPr>
          <p:spPr>
            <a:xfrm>
              <a:off x="8690580" y="2000387"/>
              <a:ext cx="14" cy="67037"/>
            </a:xfrm>
            <a:custGeom>
              <a:avLst/>
              <a:gdLst/>
              <a:ahLst/>
              <a:cxnLst/>
              <a:rect l="l" t="t" r="r" b="b"/>
              <a:pathLst>
                <a:path w="1" h="4779" fill="none" extrusionOk="0">
                  <a:moveTo>
                    <a:pt x="0" y="4779"/>
                  </a:moveTo>
                  <a:lnTo>
                    <a:pt x="0"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332;p24"/>
            <p:cNvSpPr/>
            <p:nvPr/>
          </p:nvSpPr>
          <p:spPr>
            <a:xfrm>
              <a:off x="8690580" y="1947722"/>
              <a:ext cx="14" cy="30103"/>
            </a:xfrm>
            <a:custGeom>
              <a:avLst/>
              <a:gdLst/>
              <a:ahLst/>
              <a:cxnLst/>
              <a:rect l="l" t="t" r="r" b="b"/>
              <a:pathLst>
                <a:path w="1" h="2146" fill="none" extrusionOk="0">
                  <a:moveTo>
                    <a:pt x="0" y="2146"/>
                  </a:moveTo>
                  <a:lnTo>
                    <a:pt x="0"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 name="Group 43"/>
          <p:cNvGrpSpPr/>
          <p:nvPr userDrawn="1"/>
        </p:nvGrpSpPr>
        <p:grpSpPr>
          <a:xfrm>
            <a:off x="4303936" y="4306208"/>
            <a:ext cx="1107080" cy="784134"/>
            <a:chOff x="4303936" y="4306208"/>
            <a:chExt cx="1107080" cy="784134"/>
          </a:xfrm>
        </p:grpSpPr>
        <p:sp>
          <p:nvSpPr>
            <p:cNvPr id="45" name="Google Shape;325;p24"/>
            <p:cNvSpPr/>
            <p:nvPr/>
          </p:nvSpPr>
          <p:spPr>
            <a:xfrm>
              <a:off x="5291319" y="4306208"/>
              <a:ext cx="119697" cy="102639"/>
            </a:xfrm>
            <a:custGeom>
              <a:avLst/>
              <a:gdLst/>
              <a:ahLst/>
              <a:cxnLst/>
              <a:rect l="l" t="t" r="r" b="b"/>
              <a:pathLst>
                <a:path w="8533" h="7317" extrusionOk="0">
                  <a:moveTo>
                    <a:pt x="4876" y="0"/>
                  </a:moveTo>
                  <a:cubicBezTo>
                    <a:pt x="1658" y="0"/>
                    <a:pt x="0" y="3950"/>
                    <a:pt x="2292" y="6241"/>
                  </a:cubicBezTo>
                  <a:cubicBezTo>
                    <a:pt x="3050" y="6983"/>
                    <a:pt x="3972" y="7316"/>
                    <a:pt x="4872" y="7316"/>
                  </a:cubicBezTo>
                  <a:cubicBezTo>
                    <a:pt x="6750" y="7316"/>
                    <a:pt x="8533" y="5866"/>
                    <a:pt x="8533" y="3657"/>
                  </a:cubicBezTo>
                  <a:cubicBezTo>
                    <a:pt x="8533" y="1609"/>
                    <a:pt x="6924" y="0"/>
                    <a:pt x="4876" y="0"/>
                  </a:cubicBezTo>
                  <a:close/>
                </a:path>
              </a:pathLst>
            </a:custGeom>
            <a:solidFill>
              <a:srgbClr val="FFFFFF"/>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313;p24"/>
            <p:cNvSpPr/>
            <p:nvPr/>
          </p:nvSpPr>
          <p:spPr>
            <a:xfrm flipH="1">
              <a:off x="5304185" y="4427563"/>
              <a:ext cx="53807" cy="183991"/>
            </a:xfrm>
            <a:custGeom>
              <a:avLst/>
              <a:gdLst/>
              <a:ahLst/>
              <a:cxnLst/>
              <a:rect l="l" t="t" r="r" b="b"/>
              <a:pathLst>
                <a:path w="1" h="33106" fill="none" extrusionOk="0">
                  <a:moveTo>
                    <a:pt x="0" y="0"/>
                  </a:moveTo>
                  <a:lnTo>
                    <a:pt x="0" y="33105"/>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329;p24"/>
            <p:cNvSpPr/>
            <p:nvPr/>
          </p:nvSpPr>
          <p:spPr>
            <a:xfrm>
              <a:off x="4399355" y="4678431"/>
              <a:ext cx="904830" cy="14"/>
            </a:xfrm>
            <a:custGeom>
              <a:avLst/>
              <a:gdLst/>
              <a:ahLst/>
              <a:cxnLst/>
              <a:rect l="l" t="t" r="r" b="b"/>
              <a:pathLst>
                <a:path w="64504" h="1" fill="none" extrusionOk="0">
                  <a:moveTo>
                    <a:pt x="1" y="1"/>
                  </a:moveTo>
                  <a:lnTo>
                    <a:pt x="64504"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330;p24"/>
            <p:cNvSpPr/>
            <p:nvPr/>
          </p:nvSpPr>
          <p:spPr>
            <a:xfrm>
              <a:off x="5333683" y="4648339"/>
              <a:ext cx="30117" cy="30103"/>
            </a:xfrm>
            <a:custGeom>
              <a:avLst/>
              <a:gdLst/>
              <a:ahLst/>
              <a:cxnLst/>
              <a:rect l="l" t="t" r="r" b="b"/>
              <a:pathLst>
                <a:path w="2147" h="2146" fill="none" extrusionOk="0">
                  <a:moveTo>
                    <a:pt x="1" y="2146"/>
                  </a:moveTo>
                  <a:lnTo>
                    <a:pt x="2146" y="2146"/>
                  </a:lnTo>
                  <a:lnTo>
                    <a:pt x="2146"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305;p24"/>
            <p:cNvSpPr/>
            <p:nvPr/>
          </p:nvSpPr>
          <p:spPr>
            <a:xfrm>
              <a:off x="4303936" y="4673989"/>
              <a:ext cx="30103" cy="29416"/>
            </a:xfrm>
            <a:custGeom>
              <a:avLst/>
              <a:gdLst/>
              <a:ahLst/>
              <a:cxnLst/>
              <a:rect l="l" t="t" r="r" b="b"/>
              <a:pathLst>
                <a:path w="2146" h="2097" fill="none" extrusionOk="0">
                  <a:moveTo>
                    <a:pt x="0" y="2097"/>
                  </a:moveTo>
                  <a:lnTo>
                    <a:pt x="0" y="0"/>
                  </a:lnTo>
                  <a:lnTo>
                    <a:pt x="2145" y="0"/>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320;p24"/>
            <p:cNvSpPr/>
            <p:nvPr/>
          </p:nvSpPr>
          <p:spPr>
            <a:xfrm>
              <a:off x="4303936" y="4776407"/>
              <a:ext cx="14" cy="313935"/>
            </a:xfrm>
            <a:custGeom>
              <a:avLst/>
              <a:gdLst/>
              <a:ahLst/>
              <a:cxnLst/>
              <a:rect l="l" t="t" r="r" b="b"/>
              <a:pathLst>
                <a:path w="1" h="22380" fill="none" extrusionOk="0">
                  <a:moveTo>
                    <a:pt x="1" y="22379"/>
                  </a:moveTo>
                  <a:lnTo>
                    <a:pt x="1"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 name="Rectangle 50"/>
          <p:cNvSpPr/>
          <p:nvPr userDrawn="1"/>
        </p:nvSpPr>
        <p:spPr>
          <a:xfrm>
            <a:off x="702935" y="655745"/>
            <a:ext cx="3696420" cy="1681539"/>
          </a:xfrm>
          <a:prstGeom prst="rect">
            <a:avLst/>
          </a:prstGeom>
          <a:solidFill>
            <a:schemeClr val="accent6"/>
          </a:solidFill>
          <a:ln w="38100" cap="flat" cmpd="sng">
            <a:solidFill>
              <a:schemeClr val="accent1">
                <a:alpha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4" name="Group 53"/>
          <p:cNvGrpSpPr/>
          <p:nvPr userDrawn="1"/>
        </p:nvGrpSpPr>
        <p:grpSpPr>
          <a:xfrm rot="16200000" flipV="1">
            <a:off x="4260606" y="1156738"/>
            <a:ext cx="1105006" cy="1146566"/>
            <a:chOff x="5224602" y="935489"/>
            <a:chExt cx="1105006" cy="1146566"/>
          </a:xfrm>
        </p:grpSpPr>
        <p:sp>
          <p:nvSpPr>
            <p:cNvPr id="55" name="Google Shape;333;p24"/>
            <p:cNvSpPr/>
            <p:nvPr/>
          </p:nvSpPr>
          <p:spPr>
            <a:xfrm>
              <a:off x="5224602" y="1978771"/>
              <a:ext cx="103284" cy="103284"/>
            </a:xfrm>
            <a:custGeom>
              <a:avLst/>
              <a:gdLst/>
              <a:ahLst/>
              <a:cxnLst/>
              <a:rect l="l" t="t" r="r" b="b"/>
              <a:pathLst>
                <a:path w="7363" h="7363" extrusionOk="0">
                  <a:moveTo>
                    <a:pt x="3657" y="1"/>
                  </a:moveTo>
                  <a:cubicBezTo>
                    <a:pt x="1658" y="1"/>
                    <a:pt x="0" y="1658"/>
                    <a:pt x="0" y="3706"/>
                  </a:cubicBezTo>
                  <a:cubicBezTo>
                    <a:pt x="0" y="5754"/>
                    <a:pt x="1658" y="7363"/>
                    <a:pt x="3657" y="7363"/>
                  </a:cubicBezTo>
                  <a:cubicBezTo>
                    <a:pt x="5705" y="7363"/>
                    <a:pt x="7362" y="5754"/>
                    <a:pt x="7362" y="3706"/>
                  </a:cubicBezTo>
                  <a:cubicBezTo>
                    <a:pt x="7362" y="1658"/>
                    <a:pt x="5705" y="1"/>
                    <a:pt x="3657" y="1"/>
                  </a:cubicBezTo>
                  <a:close/>
                </a:path>
              </a:pathLst>
            </a:custGeom>
            <a:solidFill>
              <a:srgbClr val="FFFFFF"/>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335;p24"/>
            <p:cNvSpPr/>
            <p:nvPr/>
          </p:nvSpPr>
          <p:spPr>
            <a:xfrm flipH="1">
              <a:off x="6030635" y="935489"/>
              <a:ext cx="45719" cy="359402"/>
            </a:xfrm>
            <a:custGeom>
              <a:avLst/>
              <a:gdLst/>
              <a:ahLst/>
              <a:cxnLst/>
              <a:rect l="l" t="t" r="r" b="b"/>
              <a:pathLst>
                <a:path w="1" h="39005" fill="none" extrusionOk="0">
                  <a:moveTo>
                    <a:pt x="0" y="0"/>
                  </a:moveTo>
                  <a:lnTo>
                    <a:pt x="0" y="39004"/>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336;p24"/>
            <p:cNvSpPr/>
            <p:nvPr/>
          </p:nvSpPr>
          <p:spPr>
            <a:xfrm>
              <a:off x="6046251" y="1352742"/>
              <a:ext cx="30103" cy="29430"/>
            </a:xfrm>
            <a:custGeom>
              <a:avLst/>
              <a:gdLst/>
              <a:ahLst/>
              <a:cxnLst/>
              <a:rect l="l" t="t" r="r" b="b"/>
              <a:pathLst>
                <a:path w="2146" h="2098" fill="none" extrusionOk="0">
                  <a:moveTo>
                    <a:pt x="2146" y="1"/>
                  </a:moveTo>
                  <a:lnTo>
                    <a:pt x="2146" y="2097"/>
                  </a:lnTo>
                  <a:lnTo>
                    <a:pt x="1" y="2097"/>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337;p24"/>
            <p:cNvSpPr/>
            <p:nvPr/>
          </p:nvSpPr>
          <p:spPr>
            <a:xfrm>
              <a:off x="5560618" y="1382161"/>
              <a:ext cx="428147" cy="14"/>
            </a:xfrm>
            <a:custGeom>
              <a:avLst/>
              <a:gdLst/>
              <a:ahLst/>
              <a:cxnLst/>
              <a:rect l="l" t="t" r="r" b="b"/>
              <a:pathLst>
                <a:path w="30522" h="1" fill="none" extrusionOk="0">
                  <a:moveTo>
                    <a:pt x="30521" y="0"/>
                  </a:moveTo>
                  <a:lnTo>
                    <a:pt x="1"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338;p24"/>
            <p:cNvSpPr/>
            <p:nvPr/>
          </p:nvSpPr>
          <p:spPr>
            <a:xfrm>
              <a:off x="5501794" y="1382161"/>
              <a:ext cx="30103" cy="30103"/>
            </a:xfrm>
            <a:custGeom>
              <a:avLst/>
              <a:gdLst/>
              <a:ahLst/>
              <a:cxnLst/>
              <a:rect l="l" t="t" r="r" b="b"/>
              <a:pathLst>
                <a:path w="2146" h="2146" fill="none" extrusionOk="0">
                  <a:moveTo>
                    <a:pt x="2146" y="0"/>
                  </a:moveTo>
                  <a:lnTo>
                    <a:pt x="1" y="0"/>
                  </a:lnTo>
                  <a:lnTo>
                    <a:pt x="1"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339;p24"/>
            <p:cNvSpPr/>
            <p:nvPr/>
          </p:nvSpPr>
          <p:spPr>
            <a:xfrm>
              <a:off x="5501794" y="1466981"/>
              <a:ext cx="14" cy="411034"/>
            </a:xfrm>
            <a:custGeom>
              <a:avLst/>
              <a:gdLst/>
              <a:ahLst/>
              <a:cxnLst/>
              <a:rect l="l" t="t" r="r" b="b"/>
              <a:pathLst>
                <a:path w="1" h="29302" fill="none" extrusionOk="0">
                  <a:moveTo>
                    <a:pt x="1" y="0"/>
                  </a:moveTo>
                  <a:lnTo>
                    <a:pt x="1" y="29302"/>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341;p24"/>
            <p:cNvSpPr/>
            <p:nvPr/>
          </p:nvSpPr>
          <p:spPr>
            <a:xfrm>
              <a:off x="5430666" y="1885580"/>
              <a:ext cx="119697" cy="102639"/>
            </a:xfrm>
            <a:custGeom>
              <a:avLst/>
              <a:gdLst/>
              <a:ahLst/>
              <a:cxnLst/>
              <a:rect l="l" t="t" r="r" b="b"/>
              <a:pathLst>
                <a:path w="8533" h="7317" extrusionOk="0">
                  <a:moveTo>
                    <a:pt x="4876" y="0"/>
                  </a:moveTo>
                  <a:cubicBezTo>
                    <a:pt x="1658" y="0"/>
                    <a:pt x="0" y="3949"/>
                    <a:pt x="2292" y="6241"/>
                  </a:cubicBezTo>
                  <a:cubicBezTo>
                    <a:pt x="3050" y="6983"/>
                    <a:pt x="3971" y="7316"/>
                    <a:pt x="4871" y="7316"/>
                  </a:cubicBezTo>
                  <a:cubicBezTo>
                    <a:pt x="6749" y="7316"/>
                    <a:pt x="8532" y="5865"/>
                    <a:pt x="8532" y="3657"/>
                  </a:cubicBezTo>
                  <a:cubicBezTo>
                    <a:pt x="8532" y="1658"/>
                    <a:pt x="6923" y="0"/>
                    <a:pt x="4876" y="0"/>
                  </a:cubicBezTo>
                  <a:close/>
                </a:path>
              </a:pathLst>
            </a:custGeom>
            <a:solidFill>
              <a:srgbClr val="FFFFFF"/>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327;p24"/>
            <p:cNvSpPr/>
            <p:nvPr/>
          </p:nvSpPr>
          <p:spPr>
            <a:xfrm>
              <a:off x="5276244" y="1587597"/>
              <a:ext cx="14" cy="404890"/>
            </a:xfrm>
            <a:custGeom>
              <a:avLst/>
              <a:gdLst/>
              <a:ahLst/>
              <a:cxnLst/>
              <a:rect l="l" t="t" r="r" b="b"/>
              <a:pathLst>
                <a:path w="1" h="28864" fill="none" extrusionOk="0">
                  <a:moveTo>
                    <a:pt x="0" y="28864"/>
                  </a:moveTo>
                  <a:lnTo>
                    <a:pt x="0"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328;p24"/>
            <p:cNvSpPr/>
            <p:nvPr/>
          </p:nvSpPr>
          <p:spPr>
            <a:xfrm>
              <a:off x="5276931" y="1530821"/>
              <a:ext cx="29416" cy="30117"/>
            </a:xfrm>
            <a:custGeom>
              <a:avLst/>
              <a:gdLst/>
              <a:ahLst/>
              <a:cxnLst/>
              <a:rect l="l" t="t" r="r" b="b"/>
              <a:pathLst>
                <a:path w="2097" h="2147" fill="none" extrusionOk="0">
                  <a:moveTo>
                    <a:pt x="0" y="2146"/>
                  </a:moveTo>
                  <a:lnTo>
                    <a:pt x="0" y="1"/>
                  </a:lnTo>
                  <a:lnTo>
                    <a:pt x="2097"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329;p24"/>
            <p:cNvSpPr/>
            <p:nvPr/>
          </p:nvSpPr>
          <p:spPr>
            <a:xfrm>
              <a:off x="5365160" y="1530821"/>
              <a:ext cx="904830" cy="14"/>
            </a:xfrm>
            <a:custGeom>
              <a:avLst/>
              <a:gdLst/>
              <a:ahLst/>
              <a:cxnLst/>
              <a:rect l="l" t="t" r="r" b="b"/>
              <a:pathLst>
                <a:path w="64504" h="1" fill="none" extrusionOk="0">
                  <a:moveTo>
                    <a:pt x="1" y="1"/>
                  </a:moveTo>
                  <a:lnTo>
                    <a:pt x="64504"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330;p24"/>
            <p:cNvSpPr/>
            <p:nvPr/>
          </p:nvSpPr>
          <p:spPr>
            <a:xfrm>
              <a:off x="6299488" y="1500729"/>
              <a:ext cx="30117" cy="30103"/>
            </a:xfrm>
            <a:custGeom>
              <a:avLst/>
              <a:gdLst/>
              <a:ahLst/>
              <a:cxnLst/>
              <a:rect l="l" t="t" r="r" b="b"/>
              <a:pathLst>
                <a:path w="2147" h="2146" fill="none" extrusionOk="0">
                  <a:moveTo>
                    <a:pt x="1" y="2146"/>
                  </a:moveTo>
                  <a:lnTo>
                    <a:pt x="2146" y="2146"/>
                  </a:lnTo>
                  <a:lnTo>
                    <a:pt x="2146"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331;p24"/>
            <p:cNvSpPr/>
            <p:nvPr/>
          </p:nvSpPr>
          <p:spPr>
            <a:xfrm>
              <a:off x="6329594" y="1389240"/>
              <a:ext cx="14" cy="67037"/>
            </a:xfrm>
            <a:custGeom>
              <a:avLst/>
              <a:gdLst/>
              <a:ahLst/>
              <a:cxnLst/>
              <a:rect l="l" t="t" r="r" b="b"/>
              <a:pathLst>
                <a:path w="1" h="4779" fill="none" extrusionOk="0">
                  <a:moveTo>
                    <a:pt x="0" y="4779"/>
                  </a:moveTo>
                  <a:lnTo>
                    <a:pt x="0"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332;p24"/>
            <p:cNvSpPr/>
            <p:nvPr/>
          </p:nvSpPr>
          <p:spPr>
            <a:xfrm>
              <a:off x="6329594" y="1336575"/>
              <a:ext cx="14" cy="30103"/>
            </a:xfrm>
            <a:custGeom>
              <a:avLst/>
              <a:gdLst/>
              <a:ahLst/>
              <a:cxnLst/>
              <a:rect l="l" t="t" r="r" b="b"/>
              <a:pathLst>
                <a:path w="1" h="2146" fill="none" extrusionOk="0">
                  <a:moveTo>
                    <a:pt x="0" y="2146"/>
                  </a:moveTo>
                  <a:lnTo>
                    <a:pt x="0"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 name="Group 67"/>
          <p:cNvGrpSpPr/>
          <p:nvPr userDrawn="1"/>
        </p:nvGrpSpPr>
        <p:grpSpPr>
          <a:xfrm flipV="1">
            <a:off x="55541" y="2129502"/>
            <a:ext cx="802925" cy="690471"/>
            <a:chOff x="2991641" y="2820586"/>
            <a:chExt cx="802925" cy="690471"/>
          </a:xfrm>
        </p:grpSpPr>
        <p:sp>
          <p:nvSpPr>
            <p:cNvPr id="69" name="Google Shape;310;p24"/>
            <p:cNvSpPr/>
            <p:nvPr/>
          </p:nvSpPr>
          <p:spPr>
            <a:xfrm>
              <a:off x="2991641" y="2820586"/>
              <a:ext cx="29430" cy="14"/>
            </a:xfrm>
            <a:custGeom>
              <a:avLst/>
              <a:gdLst/>
              <a:ahLst/>
              <a:cxnLst/>
              <a:rect l="l" t="t" r="r" b="b"/>
              <a:pathLst>
                <a:path w="2098" h="1" fill="none" extrusionOk="0">
                  <a:moveTo>
                    <a:pt x="1" y="0"/>
                  </a:moveTo>
                  <a:lnTo>
                    <a:pt x="2097"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313;p24"/>
            <p:cNvSpPr/>
            <p:nvPr/>
          </p:nvSpPr>
          <p:spPr>
            <a:xfrm>
              <a:off x="3152387" y="2912238"/>
              <a:ext cx="14" cy="464394"/>
            </a:xfrm>
            <a:custGeom>
              <a:avLst/>
              <a:gdLst/>
              <a:ahLst/>
              <a:cxnLst/>
              <a:rect l="l" t="t" r="r" b="b"/>
              <a:pathLst>
                <a:path w="1" h="33106" fill="none" extrusionOk="0">
                  <a:moveTo>
                    <a:pt x="0" y="0"/>
                  </a:moveTo>
                  <a:lnTo>
                    <a:pt x="0" y="33105"/>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314;p24"/>
            <p:cNvSpPr/>
            <p:nvPr/>
          </p:nvSpPr>
          <p:spPr>
            <a:xfrm>
              <a:off x="3153060" y="3408123"/>
              <a:ext cx="29430" cy="30117"/>
            </a:xfrm>
            <a:custGeom>
              <a:avLst/>
              <a:gdLst/>
              <a:ahLst/>
              <a:cxnLst/>
              <a:rect l="l" t="t" r="r" b="b"/>
              <a:pathLst>
                <a:path w="2098" h="2147" fill="none" extrusionOk="0">
                  <a:moveTo>
                    <a:pt x="1" y="1"/>
                  </a:moveTo>
                  <a:lnTo>
                    <a:pt x="1" y="2146"/>
                  </a:lnTo>
                  <a:lnTo>
                    <a:pt x="2097"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315;p24"/>
            <p:cNvSpPr/>
            <p:nvPr/>
          </p:nvSpPr>
          <p:spPr>
            <a:xfrm>
              <a:off x="3241991" y="3438229"/>
              <a:ext cx="492727" cy="45719"/>
            </a:xfrm>
            <a:custGeom>
              <a:avLst/>
              <a:gdLst/>
              <a:ahLst/>
              <a:cxnLst/>
              <a:rect l="l" t="t" r="r" b="b"/>
              <a:pathLst>
                <a:path w="48561" h="1" fill="none" extrusionOk="0">
                  <a:moveTo>
                    <a:pt x="0" y="0"/>
                  </a:moveTo>
                  <a:lnTo>
                    <a:pt x="48560"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317;p24"/>
            <p:cNvSpPr/>
            <p:nvPr/>
          </p:nvSpPr>
          <p:spPr>
            <a:xfrm>
              <a:off x="3674869" y="3408123"/>
              <a:ext cx="119697" cy="102934"/>
            </a:xfrm>
            <a:custGeom>
              <a:avLst/>
              <a:gdLst/>
              <a:ahLst/>
              <a:cxnLst/>
              <a:rect l="l" t="t" r="r" b="b"/>
              <a:pathLst>
                <a:path w="8533" h="7338" extrusionOk="0">
                  <a:moveTo>
                    <a:pt x="4876" y="0"/>
                  </a:moveTo>
                  <a:cubicBezTo>
                    <a:pt x="1610" y="0"/>
                    <a:pt x="1" y="3949"/>
                    <a:pt x="2292" y="6241"/>
                  </a:cubicBezTo>
                  <a:cubicBezTo>
                    <a:pt x="3035" y="6999"/>
                    <a:pt x="3951" y="7338"/>
                    <a:pt x="4851" y="7338"/>
                  </a:cubicBezTo>
                  <a:cubicBezTo>
                    <a:pt x="6729" y="7338"/>
                    <a:pt x="8533" y="5865"/>
                    <a:pt x="8533" y="3657"/>
                  </a:cubicBezTo>
                  <a:cubicBezTo>
                    <a:pt x="8533" y="1658"/>
                    <a:pt x="6875" y="0"/>
                    <a:pt x="4876" y="0"/>
                  </a:cubicBezTo>
                  <a:close/>
                </a:path>
              </a:pathLst>
            </a:custGeom>
            <a:solidFill>
              <a:srgbClr val="FFFFFF"/>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311;p24"/>
            <p:cNvSpPr/>
            <p:nvPr/>
          </p:nvSpPr>
          <p:spPr>
            <a:xfrm>
              <a:off x="3055249" y="2820586"/>
              <a:ext cx="50625" cy="14"/>
            </a:xfrm>
            <a:custGeom>
              <a:avLst/>
              <a:gdLst/>
              <a:ahLst/>
              <a:cxnLst/>
              <a:rect l="l" t="t" r="r" b="b"/>
              <a:pathLst>
                <a:path w="3609" h="1" fill="none" extrusionOk="0">
                  <a:moveTo>
                    <a:pt x="1" y="0"/>
                  </a:moveTo>
                  <a:lnTo>
                    <a:pt x="3609"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312;p24"/>
            <p:cNvSpPr/>
            <p:nvPr/>
          </p:nvSpPr>
          <p:spPr>
            <a:xfrm>
              <a:off x="3122967" y="2820586"/>
              <a:ext cx="30103" cy="29416"/>
            </a:xfrm>
            <a:custGeom>
              <a:avLst/>
              <a:gdLst/>
              <a:ahLst/>
              <a:cxnLst/>
              <a:rect l="l" t="t" r="r" b="b"/>
              <a:pathLst>
                <a:path w="2146" h="2097" fill="none" extrusionOk="0">
                  <a:moveTo>
                    <a:pt x="1" y="0"/>
                  </a:moveTo>
                  <a:lnTo>
                    <a:pt x="2146" y="0"/>
                  </a:lnTo>
                  <a:lnTo>
                    <a:pt x="2146" y="2097"/>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 name="Google Shape;261;p22"/>
          <p:cNvGrpSpPr/>
          <p:nvPr userDrawn="1"/>
        </p:nvGrpSpPr>
        <p:grpSpPr>
          <a:xfrm>
            <a:off x="5428076" y="285308"/>
            <a:ext cx="2342144" cy="1664528"/>
            <a:chOff x="160325" y="221249"/>
            <a:chExt cx="7199950" cy="5116901"/>
          </a:xfrm>
        </p:grpSpPr>
        <p:sp>
          <p:nvSpPr>
            <p:cNvPr id="77" name="Google Shape;262;p22"/>
            <p:cNvSpPr/>
            <p:nvPr/>
          </p:nvSpPr>
          <p:spPr>
            <a:xfrm>
              <a:off x="2429200" y="1820274"/>
              <a:ext cx="2493649" cy="3513550"/>
            </a:xfrm>
            <a:custGeom>
              <a:avLst/>
              <a:gdLst/>
              <a:ahLst/>
              <a:cxnLst/>
              <a:rect l="l" t="t" r="r" b="b"/>
              <a:pathLst>
                <a:path w="99746" h="140542" extrusionOk="0">
                  <a:moveTo>
                    <a:pt x="86262" y="95423"/>
                  </a:moveTo>
                  <a:lnTo>
                    <a:pt x="86262" y="53416"/>
                  </a:lnTo>
                  <a:cubicBezTo>
                    <a:pt x="86780" y="53243"/>
                    <a:pt x="87126" y="53071"/>
                    <a:pt x="87645" y="52898"/>
                  </a:cubicBezTo>
                  <a:cubicBezTo>
                    <a:pt x="99745" y="47366"/>
                    <a:pt x="95251" y="29215"/>
                    <a:pt x="82113" y="29734"/>
                  </a:cubicBezTo>
                  <a:cubicBezTo>
                    <a:pt x="68802" y="30252"/>
                    <a:pt x="65863" y="48749"/>
                    <a:pt x="78310" y="53243"/>
                  </a:cubicBezTo>
                  <a:lnTo>
                    <a:pt x="78828" y="53416"/>
                  </a:lnTo>
                  <a:lnTo>
                    <a:pt x="78828" y="91447"/>
                  </a:lnTo>
                  <a:lnTo>
                    <a:pt x="49960" y="111154"/>
                  </a:lnTo>
                  <a:lnTo>
                    <a:pt x="49960" y="23856"/>
                  </a:lnTo>
                  <a:cubicBezTo>
                    <a:pt x="62925" y="19534"/>
                    <a:pt x="60159" y="519"/>
                    <a:pt x="46502" y="173"/>
                  </a:cubicBezTo>
                  <a:cubicBezTo>
                    <a:pt x="33019" y="0"/>
                    <a:pt x="29388" y="18843"/>
                    <a:pt x="42008" y="23510"/>
                  </a:cubicBezTo>
                  <a:lnTo>
                    <a:pt x="42526" y="23683"/>
                  </a:lnTo>
                  <a:lnTo>
                    <a:pt x="42526" y="82285"/>
                  </a:lnTo>
                  <a:lnTo>
                    <a:pt x="20399" y="71567"/>
                  </a:lnTo>
                  <a:lnTo>
                    <a:pt x="20399" y="43909"/>
                  </a:lnTo>
                  <a:cubicBezTo>
                    <a:pt x="20918" y="43736"/>
                    <a:pt x="21264" y="43736"/>
                    <a:pt x="21782" y="43563"/>
                  </a:cubicBezTo>
                  <a:cubicBezTo>
                    <a:pt x="33883" y="37858"/>
                    <a:pt x="29388" y="19880"/>
                    <a:pt x="16250" y="20399"/>
                  </a:cubicBezTo>
                  <a:cubicBezTo>
                    <a:pt x="2940" y="20917"/>
                    <a:pt x="1" y="39241"/>
                    <a:pt x="12447" y="43909"/>
                  </a:cubicBezTo>
                  <a:lnTo>
                    <a:pt x="12966" y="44082"/>
                  </a:lnTo>
                  <a:lnTo>
                    <a:pt x="12966" y="76235"/>
                  </a:lnTo>
                  <a:lnTo>
                    <a:pt x="42526" y="90756"/>
                  </a:lnTo>
                  <a:lnTo>
                    <a:pt x="42526" y="140541"/>
                  </a:lnTo>
                  <a:lnTo>
                    <a:pt x="49960" y="140541"/>
                  </a:lnTo>
                  <a:lnTo>
                    <a:pt x="49960" y="120143"/>
                  </a:lnTo>
                  <a:close/>
                  <a:moveTo>
                    <a:pt x="78310" y="40278"/>
                  </a:moveTo>
                  <a:cubicBezTo>
                    <a:pt x="78828" y="38550"/>
                    <a:pt x="80557" y="37340"/>
                    <a:pt x="82632" y="37340"/>
                  </a:cubicBezTo>
                  <a:cubicBezTo>
                    <a:pt x="83150" y="37340"/>
                    <a:pt x="83669" y="37340"/>
                    <a:pt x="84187" y="37513"/>
                  </a:cubicBezTo>
                  <a:cubicBezTo>
                    <a:pt x="88163" y="38895"/>
                    <a:pt x="88336" y="44600"/>
                    <a:pt x="84533" y="46156"/>
                  </a:cubicBezTo>
                  <a:cubicBezTo>
                    <a:pt x="80730" y="47885"/>
                    <a:pt x="76754" y="44254"/>
                    <a:pt x="78137" y="40451"/>
                  </a:cubicBezTo>
                  <a:close/>
                  <a:moveTo>
                    <a:pt x="12447" y="34401"/>
                  </a:moveTo>
                  <a:cubicBezTo>
                    <a:pt x="11064" y="31289"/>
                    <a:pt x="13484" y="28005"/>
                    <a:pt x="16769" y="28005"/>
                  </a:cubicBezTo>
                  <a:cubicBezTo>
                    <a:pt x="17288" y="28005"/>
                    <a:pt x="17806" y="28005"/>
                    <a:pt x="18325" y="28178"/>
                  </a:cubicBezTo>
                  <a:cubicBezTo>
                    <a:pt x="22301" y="29388"/>
                    <a:pt x="22474" y="35092"/>
                    <a:pt x="18671" y="36821"/>
                  </a:cubicBezTo>
                  <a:cubicBezTo>
                    <a:pt x="16250" y="37858"/>
                    <a:pt x="13484" y="36821"/>
                    <a:pt x="12447" y="34574"/>
                  </a:cubicBezTo>
                  <a:close/>
                  <a:moveTo>
                    <a:pt x="42008" y="14176"/>
                  </a:moveTo>
                  <a:cubicBezTo>
                    <a:pt x="41489" y="12965"/>
                    <a:pt x="41489" y="11755"/>
                    <a:pt x="42008" y="10545"/>
                  </a:cubicBezTo>
                  <a:cubicBezTo>
                    <a:pt x="42699" y="8817"/>
                    <a:pt x="44428" y="7607"/>
                    <a:pt x="46329" y="7607"/>
                  </a:cubicBezTo>
                  <a:cubicBezTo>
                    <a:pt x="48058" y="7607"/>
                    <a:pt x="49787" y="8644"/>
                    <a:pt x="50478" y="10200"/>
                  </a:cubicBezTo>
                  <a:cubicBezTo>
                    <a:pt x="50997" y="11410"/>
                    <a:pt x="50997" y="12620"/>
                    <a:pt x="50651" y="13830"/>
                  </a:cubicBezTo>
                  <a:cubicBezTo>
                    <a:pt x="49787" y="16250"/>
                    <a:pt x="47194" y="17460"/>
                    <a:pt x="44774" y="16596"/>
                  </a:cubicBezTo>
                  <a:cubicBezTo>
                    <a:pt x="43563" y="16077"/>
                    <a:pt x="42526" y="15213"/>
                    <a:pt x="42008" y="1417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263;p22"/>
            <p:cNvSpPr/>
            <p:nvPr/>
          </p:nvSpPr>
          <p:spPr>
            <a:xfrm>
              <a:off x="160325" y="221249"/>
              <a:ext cx="7199950" cy="5116901"/>
            </a:xfrm>
            <a:custGeom>
              <a:avLst/>
              <a:gdLst/>
              <a:ahLst/>
              <a:cxnLst/>
              <a:rect l="l" t="t" r="r" b="b"/>
              <a:pathLst>
                <a:path w="287998" h="204676" extrusionOk="0">
                  <a:moveTo>
                    <a:pt x="219196" y="79865"/>
                  </a:moveTo>
                  <a:cubicBezTo>
                    <a:pt x="217468" y="40106"/>
                    <a:pt x="186697" y="7607"/>
                    <a:pt x="146938" y="3804"/>
                  </a:cubicBezTo>
                  <a:cubicBezTo>
                    <a:pt x="107178" y="1"/>
                    <a:pt x="70876" y="26104"/>
                    <a:pt x="61714" y="64999"/>
                  </a:cubicBezTo>
                  <a:cubicBezTo>
                    <a:pt x="25585" y="70876"/>
                    <a:pt x="0" y="103548"/>
                    <a:pt x="2939" y="140023"/>
                  </a:cubicBezTo>
                  <a:cubicBezTo>
                    <a:pt x="5878" y="176498"/>
                    <a:pt x="36648" y="204675"/>
                    <a:pt x="73296" y="204502"/>
                  </a:cubicBezTo>
                  <a:lnTo>
                    <a:pt x="86088" y="204502"/>
                  </a:lnTo>
                  <a:lnTo>
                    <a:pt x="86088" y="148321"/>
                  </a:lnTo>
                  <a:cubicBezTo>
                    <a:pt x="87471" y="147802"/>
                    <a:pt x="88854" y="147110"/>
                    <a:pt x="89891" y="146073"/>
                  </a:cubicBezTo>
                  <a:cubicBezTo>
                    <a:pt x="92485" y="144172"/>
                    <a:pt x="94040" y="141233"/>
                    <a:pt x="94386" y="137948"/>
                  </a:cubicBezTo>
                  <a:cubicBezTo>
                    <a:pt x="95596" y="127749"/>
                    <a:pt x="84360" y="120835"/>
                    <a:pt x="75716" y="126366"/>
                  </a:cubicBezTo>
                  <a:cubicBezTo>
                    <a:pt x="67246" y="131898"/>
                    <a:pt x="68802" y="145036"/>
                    <a:pt x="78655" y="148148"/>
                  </a:cubicBezTo>
                  <a:lnTo>
                    <a:pt x="78655" y="196896"/>
                  </a:lnTo>
                  <a:lnTo>
                    <a:pt x="73296" y="196896"/>
                  </a:lnTo>
                  <a:cubicBezTo>
                    <a:pt x="40279" y="196723"/>
                    <a:pt x="12965" y="171139"/>
                    <a:pt x="10891" y="138121"/>
                  </a:cubicBezTo>
                  <a:cubicBezTo>
                    <a:pt x="8817" y="105277"/>
                    <a:pt x="32672" y="76235"/>
                    <a:pt x="65344" y="72086"/>
                  </a:cubicBezTo>
                  <a:lnTo>
                    <a:pt x="67937" y="71740"/>
                  </a:lnTo>
                  <a:lnTo>
                    <a:pt x="68456" y="69147"/>
                  </a:lnTo>
                  <a:cubicBezTo>
                    <a:pt x="75716" y="32673"/>
                    <a:pt x="109598" y="7780"/>
                    <a:pt x="146592" y="11410"/>
                  </a:cubicBezTo>
                  <a:cubicBezTo>
                    <a:pt x="183413" y="15040"/>
                    <a:pt x="211590" y="46156"/>
                    <a:pt x="211763" y="83323"/>
                  </a:cubicBezTo>
                  <a:lnTo>
                    <a:pt x="211763" y="86780"/>
                  </a:lnTo>
                  <a:lnTo>
                    <a:pt x="215220" y="86953"/>
                  </a:lnTo>
                  <a:cubicBezTo>
                    <a:pt x="226630" y="88163"/>
                    <a:pt x="237693" y="91102"/>
                    <a:pt x="248238" y="95942"/>
                  </a:cubicBezTo>
                  <a:cubicBezTo>
                    <a:pt x="269501" y="106141"/>
                    <a:pt x="280392" y="122045"/>
                    <a:pt x="280392" y="143653"/>
                  </a:cubicBezTo>
                  <a:cubicBezTo>
                    <a:pt x="280392" y="171485"/>
                    <a:pt x="257400" y="196896"/>
                    <a:pt x="232161" y="196896"/>
                  </a:cubicBezTo>
                  <a:lnTo>
                    <a:pt x="205886" y="196896"/>
                  </a:lnTo>
                  <a:lnTo>
                    <a:pt x="205886" y="156791"/>
                  </a:lnTo>
                  <a:cubicBezTo>
                    <a:pt x="219196" y="153334"/>
                    <a:pt x="217468" y="133800"/>
                    <a:pt x="203638" y="132935"/>
                  </a:cubicBezTo>
                  <a:cubicBezTo>
                    <a:pt x="189982" y="131898"/>
                    <a:pt x="185487" y="151086"/>
                    <a:pt x="198279" y="156272"/>
                  </a:cubicBezTo>
                  <a:lnTo>
                    <a:pt x="198279" y="204502"/>
                  </a:lnTo>
                  <a:lnTo>
                    <a:pt x="232334" y="204502"/>
                  </a:lnTo>
                  <a:cubicBezTo>
                    <a:pt x="261895" y="204502"/>
                    <a:pt x="287998" y="176152"/>
                    <a:pt x="287998" y="143826"/>
                  </a:cubicBezTo>
                  <a:cubicBezTo>
                    <a:pt x="287998" y="92657"/>
                    <a:pt x="233544" y="81940"/>
                    <a:pt x="219196" y="79865"/>
                  </a:cubicBezTo>
                  <a:close/>
                  <a:moveTo>
                    <a:pt x="77791" y="136047"/>
                  </a:moveTo>
                  <a:cubicBezTo>
                    <a:pt x="77964" y="133800"/>
                    <a:pt x="80038" y="132071"/>
                    <a:pt x="82285" y="132071"/>
                  </a:cubicBezTo>
                  <a:lnTo>
                    <a:pt x="82804" y="132071"/>
                  </a:lnTo>
                  <a:cubicBezTo>
                    <a:pt x="85397" y="132244"/>
                    <a:pt x="87298" y="134664"/>
                    <a:pt x="86953" y="137257"/>
                  </a:cubicBezTo>
                  <a:cubicBezTo>
                    <a:pt x="86780" y="138467"/>
                    <a:pt x="86261" y="139504"/>
                    <a:pt x="85224" y="140369"/>
                  </a:cubicBezTo>
                  <a:cubicBezTo>
                    <a:pt x="81940" y="142962"/>
                    <a:pt x="77272" y="140196"/>
                    <a:pt x="77791" y="136220"/>
                  </a:cubicBezTo>
                  <a:close/>
                  <a:moveTo>
                    <a:pt x="198279" y="144517"/>
                  </a:moveTo>
                  <a:cubicBezTo>
                    <a:pt x="198452" y="142097"/>
                    <a:pt x="200527" y="140369"/>
                    <a:pt x="202774" y="140369"/>
                  </a:cubicBezTo>
                  <a:lnTo>
                    <a:pt x="203293" y="140369"/>
                  </a:lnTo>
                  <a:cubicBezTo>
                    <a:pt x="204503" y="140541"/>
                    <a:pt x="205713" y="141060"/>
                    <a:pt x="206404" y="142097"/>
                  </a:cubicBezTo>
                  <a:cubicBezTo>
                    <a:pt x="208997" y="145209"/>
                    <a:pt x="206404" y="150049"/>
                    <a:pt x="202255" y="149531"/>
                  </a:cubicBezTo>
                  <a:cubicBezTo>
                    <a:pt x="199835" y="149185"/>
                    <a:pt x="197934" y="146938"/>
                    <a:pt x="198279" y="14451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264;p22"/>
            <p:cNvSpPr/>
            <p:nvPr/>
          </p:nvSpPr>
          <p:spPr>
            <a:xfrm>
              <a:off x="2472424" y="4158301"/>
              <a:ext cx="726074" cy="1175524"/>
            </a:xfrm>
            <a:custGeom>
              <a:avLst/>
              <a:gdLst/>
              <a:ahLst/>
              <a:cxnLst/>
              <a:rect l="l" t="t" r="r" b="b"/>
              <a:pathLst>
                <a:path w="29043" h="47021" extrusionOk="0">
                  <a:moveTo>
                    <a:pt x="19189" y="1038"/>
                  </a:moveTo>
                  <a:cubicBezTo>
                    <a:pt x="16077" y="0"/>
                    <a:pt x="12793" y="173"/>
                    <a:pt x="9854" y="1556"/>
                  </a:cubicBezTo>
                  <a:cubicBezTo>
                    <a:pt x="1" y="6051"/>
                    <a:pt x="519" y="20053"/>
                    <a:pt x="10718" y="23856"/>
                  </a:cubicBezTo>
                  <a:lnTo>
                    <a:pt x="11237" y="24029"/>
                  </a:lnTo>
                  <a:lnTo>
                    <a:pt x="11237" y="47020"/>
                  </a:lnTo>
                  <a:lnTo>
                    <a:pt x="18670" y="47020"/>
                  </a:lnTo>
                  <a:lnTo>
                    <a:pt x="18670" y="24029"/>
                  </a:lnTo>
                  <a:cubicBezTo>
                    <a:pt x="25585" y="21782"/>
                    <a:pt x="29042" y="14003"/>
                    <a:pt x="25931" y="7434"/>
                  </a:cubicBezTo>
                  <a:cubicBezTo>
                    <a:pt x="24548" y="4495"/>
                    <a:pt x="22128" y="2248"/>
                    <a:pt x="19189" y="1038"/>
                  </a:cubicBezTo>
                  <a:close/>
                  <a:moveTo>
                    <a:pt x="19189" y="14003"/>
                  </a:moveTo>
                  <a:cubicBezTo>
                    <a:pt x="17979" y="17633"/>
                    <a:pt x="13311" y="18151"/>
                    <a:pt x="11064" y="15040"/>
                  </a:cubicBezTo>
                  <a:cubicBezTo>
                    <a:pt x="8990" y="12101"/>
                    <a:pt x="11237" y="7779"/>
                    <a:pt x="14867" y="7779"/>
                  </a:cubicBezTo>
                  <a:cubicBezTo>
                    <a:pt x="15386" y="7779"/>
                    <a:pt x="16077" y="7952"/>
                    <a:pt x="16596" y="8125"/>
                  </a:cubicBezTo>
                  <a:cubicBezTo>
                    <a:pt x="19016" y="8990"/>
                    <a:pt x="20226" y="11583"/>
                    <a:pt x="19189" y="1400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265;p22"/>
            <p:cNvSpPr/>
            <p:nvPr/>
          </p:nvSpPr>
          <p:spPr>
            <a:xfrm>
              <a:off x="4054176" y="4408950"/>
              <a:ext cx="816800" cy="916225"/>
            </a:xfrm>
            <a:custGeom>
              <a:avLst/>
              <a:gdLst/>
              <a:ahLst/>
              <a:cxnLst/>
              <a:rect l="l" t="t" r="r" b="b"/>
              <a:pathLst>
                <a:path w="32672" h="36649" extrusionOk="0">
                  <a:moveTo>
                    <a:pt x="23164" y="5360"/>
                  </a:moveTo>
                  <a:cubicBezTo>
                    <a:pt x="8125" y="1"/>
                    <a:pt x="0" y="22301"/>
                    <a:pt x="14867" y="28005"/>
                  </a:cubicBezTo>
                  <a:lnTo>
                    <a:pt x="15212" y="28005"/>
                  </a:lnTo>
                  <a:lnTo>
                    <a:pt x="15212" y="36649"/>
                  </a:lnTo>
                  <a:lnTo>
                    <a:pt x="22819" y="36649"/>
                  </a:lnTo>
                  <a:lnTo>
                    <a:pt x="22819" y="28005"/>
                  </a:lnTo>
                  <a:cubicBezTo>
                    <a:pt x="23164" y="28005"/>
                    <a:pt x="23683" y="27832"/>
                    <a:pt x="24029" y="27659"/>
                  </a:cubicBezTo>
                  <a:cubicBezTo>
                    <a:pt x="26967" y="26277"/>
                    <a:pt x="29215" y="23856"/>
                    <a:pt x="30425" y="20745"/>
                  </a:cubicBezTo>
                  <a:cubicBezTo>
                    <a:pt x="32672" y="14522"/>
                    <a:pt x="29387" y="7607"/>
                    <a:pt x="23164" y="5360"/>
                  </a:cubicBezTo>
                  <a:close/>
                  <a:moveTo>
                    <a:pt x="23337" y="18325"/>
                  </a:moveTo>
                  <a:cubicBezTo>
                    <a:pt x="22991" y="19362"/>
                    <a:pt x="22127" y="20399"/>
                    <a:pt x="20917" y="20918"/>
                  </a:cubicBezTo>
                  <a:cubicBezTo>
                    <a:pt x="19880" y="21436"/>
                    <a:pt x="18497" y="21436"/>
                    <a:pt x="17460" y="21091"/>
                  </a:cubicBezTo>
                  <a:cubicBezTo>
                    <a:pt x="15039" y="20226"/>
                    <a:pt x="13829" y="17460"/>
                    <a:pt x="14694" y="15040"/>
                  </a:cubicBezTo>
                  <a:cubicBezTo>
                    <a:pt x="15385" y="13311"/>
                    <a:pt x="17114" y="12101"/>
                    <a:pt x="19015" y="12101"/>
                  </a:cubicBezTo>
                  <a:cubicBezTo>
                    <a:pt x="19534" y="12101"/>
                    <a:pt x="20053" y="12101"/>
                    <a:pt x="20571" y="12274"/>
                  </a:cubicBezTo>
                  <a:cubicBezTo>
                    <a:pt x="22991" y="13311"/>
                    <a:pt x="24201" y="15905"/>
                    <a:pt x="23337" y="1832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 name="Group 80"/>
          <p:cNvGrpSpPr/>
          <p:nvPr userDrawn="1"/>
        </p:nvGrpSpPr>
        <p:grpSpPr>
          <a:xfrm rot="16200000">
            <a:off x="6432980" y="2061139"/>
            <a:ext cx="626960" cy="488398"/>
            <a:chOff x="2699387" y="4063747"/>
            <a:chExt cx="626960" cy="488398"/>
          </a:xfrm>
        </p:grpSpPr>
        <p:sp>
          <p:nvSpPr>
            <p:cNvPr id="82" name="Google Shape;318;p24"/>
            <p:cNvSpPr/>
            <p:nvPr/>
          </p:nvSpPr>
          <p:spPr>
            <a:xfrm>
              <a:off x="2699387" y="4551446"/>
              <a:ext cx="30103" cy="14"/>
            </a:xfrm>
            <a:custGeom>
              <a:avLst/>
              <a:gdLst/>
              <a:ahLst/>
              <a:cxnLst/>
              <a:rect l="l" t="t" r="r" b="b"/>
              <a:pathLst>
                <a:path w="2146" h="1" fill="none" extrusionOk="0">
                  <a:moveTo>
                    <a:pt x="1" y="0"/>
                  </a:moveTo>
                  <a:lnTo>
                    <a:pt x="2146"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319;p24"/>
            <p:cNvSpPr/>
            <p:nvPr/>
          </p:nvSpPr>
          <p:spPr>
            <a:xfrm>
              <a:off x="2812251" y="4522028"/>
              <a:ext cx="30103" cy="30117"/>
            </a:xfrm>
            <a:custGeom>
              <a:avLst/>
              <a:gdLst/>
              <a:ahLst/>
              <a:cxnLst/>
              <a:rect l="l" t="t" r="r" b="b"/>
              <a:pathLst>
                <a:path w="2146" h="2147" fill="none" extrusionOk="0">
                  <a:moveTo>
                    <a:pt x="0" y="2146"/>
                  </a:moveTo>
                  <a:lnTo>
                    <a:pt x="2146" y="2146"/>
                  </a:lnTo>
                  <a:lnTo>
                    <a:pt x="2146"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320;p24"/>
            <p:cNvSpPr/>
            <p:nvPr/>
          </p:nvSpPr>
          <p:spPr>
            <a:xfrm>
              <a:off x="2842344" y="4150622"/>
              <a:ext cx="14" cy="313935"/>
            </a:xfrm>
            <a:custGeom>
              <a:avLst/>
              <a:gdLst/>
              <a:ahLst/>
              <a:cxnLst/>
              <a:rect l="l" t="t" r="r" b="b"/>
              <a:pathLst>
                <a:path w="1" h="22380" fill="none" extrusionOk="0">
                  <a:moveTo>
                    <a:pt x="1" y="22379"/>
                  </a:moveTo>
                  <a:lnTo>
                    <a:pt x="1"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321;p24"/>
            <p:cNvSpPr/>
            <p:nvPr/>
          </p:nvSpPr>
          <p:spPr>
            <a:xfrm>
              <a:off x="2842344" y="4091798"/>
              <a:ext cx="30103" cy="30117"/>
            </a:xfrm>
            <a:custGeom>
              <a:avLst/>
              <a:gdLst/>
              <a:ahLst/>
              <a:cxnLst/>
              <a:rect l="l" t="t" r="r" b="b"/>
              <a:pathLst>
                <a:path w="2146" h="2147" fill="none" extrusionOk="0">
                  <a:moveTo>
                    <a:pt x="1" y="2146"/>
                  </a:moveTo>
                  <a:lnTo>
                    <a:pt x="1" y="1"/>
                  </a:lnTo>
                  <a:lnTo>
                    <a:pt x="2146"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322;p24"/>
            <p:cNvSpPr/>
            <p:nvPr/>
          </p:nvSpPr>
          <p:spPr>
            <a:xfrm>
              <a:off x="2937054" y="4063747"/>
              <a:ext cx="389293" cy="45719"/>
            </a:xfrm>
            <a:custGeom>
              <a:avLst/>
              <a:gdLst/>
              <a:ahLst/>
              <a:cxnLst/>
              <a:rect l="l" t="t" r="r" b="b"/>
              <a:pathLst>
                <a:path w="62115" h="1" fill="none" extrusionOk="0">
                  <a:moveTo>
                    <a:pt x="1" y="1"/>
                  </a:moveTo>
                  <a:lnTo>
                    <a:pt x="62115"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 name="Group 86"/>
          <p:cNvGrpSpPr/>
          <p:nvPr userDrawn="1"/>
        </p:nvGrpSpPr>
        <p:grpSpPr>
          <a:xfrm rot="16200000" flipV="1">
            <a:off x="718092" y="2359825"/>
            <a:ext cx="991791" cy="673383"/>
            <a:chOff x="3055249" y="2820586"/>
            <a:chExt cx="991791" cy="673383"/>
          </a:xfrm>
        </p:grpSpPr>
        <p:sp>
          <p:nvSpPr>
            <p:cNvPr id="89" name="Google Shape;313;p24"/>
            <p:cNvSpPr/>
            <p:nvPr/>
          </p:nvSpPr>
          <p:spPr>
            <a:xfrm>
              <a:off x="3152387" y="2912238"/>
              <a:ext cx="14" cy="464394"/>
            </a:xfrm>
            <a:custGeom>
              <a:avLst/>
              <a:gdLst/>
              <a:ahLst/>
              <a:cxnLst/>
              <a:rect l="l" t="t" r="r" b="b"/>
              <a:pathLst>
                <a:path w="1" h="33106" fill="none" extrusionOk="0">
                  <a:moveTo>
                    <a:pt x="0" y="0"/>
                  </a:moveTo>
                  <a:lnTo>
                    <a:pt x="0" y="33105"/>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314;p24"/>
            <p:cNvSpPr/>
            <p:nvPr/>
          </p:nvSpPr>
          <p:spPr>
            <a:xfrm>
              <a:off x="3153060" y="3408123"/>
              <a:ext cx="29430" cy="30117"/>
            </a:xfrm>
            <a:custGeom>
              <a:avLst/>
              <a:gdLst/>
              <a:ahLst/>
              <a:cxnLst/>
              <a:rect l="l" t="t" r="r" b="b"/>
              <a:pathLst>
                <a:path w="2098" h="2147" fill="none" extrusionOk="0">
                  <a:moveTo>
                    <a:pt x="1" y="1"/>
                  </a:moveTo>
                  <a:lnTo>
                    <a:pt x="1" y="2146"/>
                  </a:lnTo>
                  <a:lnTo>
                    <a:pt x="2097"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315;p24"/>
            <p:cNvSpPr/>
            <p:nvPr/>
          </p:nvSpPr>
          <p:spPr>
            <a:xfrm>
              <a:off x="3241991" y="3438229"/>
              <a:ext cx="681189" cy="14"/>
            </a:xfrm>
            <a:custGeom>
              <a:avLst/>
              <a:gdLst/>
              <a:ahLst/>
              <a:cxnLst/>
              <a:rect l="l" t="t" r="r" b="b"/>
              <a:pathLst>
                <a:path w="48561" h="1" fill="none" extrusionOk="0">
                  <a:moveTo>
                    <a:pt x="0" y="0"/>
                  </a:moveTo>
                  <a:lnTo>
                    <a:pt x="48560"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317;p24"/>
            <p:cNvSpPr/>
            <p:nvPr/>
          </p:nvSpPr>
          <p:spPr>
            <a:xfrm>
              <a:off x="3927343" y="3391035"/>
              <a:ext cx="119697" cy="102934"/>
            </a:xfrm>
            <a:custGeom>
              <a:avLst/>
              <a:gdLst/>
              <a:ahLst/>
              <a:cxnLst/>
              <a:rect l="l" t="t" r="r" b="b"/>
              <a:pathLst>
                <a:path w="8533" h="7338" extrusionOk="0">
                  <a:moveTo>
                    <a:pt x="4876" y="0"/>
                  </a:moveTo>
                  <a:cubicBezTo>
                    <a:pt x="1610" y="0"/>
                    <a:pt x="1" y="3949"/>
                    <a:pt x="2292" y="6241"/>
                  </a:cubicBezTo>
                  <a:cubicBezTo>
                    <a:pt x="3035" y="6999"/>
                    <a:pt x="3951" y="7338"/>
                    <a:pt x="4851" y="7338"/>
                  </a:cubicBezTo>
                  <a:cubicBezTo>
                    <a:pt x="6729" y="7338"/>
                    <a:pt x="8533" y="5865"/>
                    <a:pt x="8533" y="3657"/>
                  </a:cubicBezTo>
                  <a:cubicBezTo>
                    <a:pt x="8533" y="1658"/>
                    <a:pt x="6875" y="0"/>
                    <a:pt x="4876" y="0"/>
                  </a:cubicBezTo>
                  <a:close/>
                </a:path>
              </a:pathLst>
            </a:custGeom>
            <a:solidFill>
              <a:srgbClr val="FFFFFF"/>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311;p24"/>
            <p:cNvSpPr/>
            <p:nvPr/>
          </p:nvSpPr>
          <p:spPr>
            <a:xfrm>
              <a:off x="3055249" y="2820586"/>
              <a:ext cx="50625" cy="14"/>
            </a:xfrm>
            <a:custGeom>
              <a:avLst/>
              <a:gdLst/>
              <a:ahLst/>
              <a:cxnLst/>
              <a:rect l="l" t="t" r="r" b="b"/>
              <a:pathLst>
                <a:path w="3609" h="1" fill="none" extrusionOk="0">
                  <a:moveTo>
                    <a:pt x="1" y="0"/>
                  </a:moveTo>
                  <a:lnTo>
                    <a:pt x="3609"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312;p24"/>
            <p:cNvSpPr/>
            <p:nvPr/>
          </p:nvSpPr>
          <p:spPr>
            <a:xfrm>
              <a:off x="3122967" y="2820586"/>
              <a:ext cx="30103" cy="29416"/>
            </a:xfrm>
            <a:custGeom>
              <a:avLst/>
              <a:gdLst/>
              <a:ahLst/>
              <a:cxnLst/>
              <a:rect l="l" t="t" r="r" b="b"/>
              <a:pathLst>
                <a:path w="2146" h="2097" fill="none" extrusionOk="0">
                  <a:moveTo>
                    <a:pt x="1" y="0"/>
                  </a:moveTo>
                  <a:lnTo>
                    <a:pt x="2146" y="0"/>
                  </a:lnTo>
                  <a:lnTo>
                    <a:pt x="2146" y="2097"/>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7" name="Google Shape;301;p24"/>
          <p:cNvSpPr/>
          <p:nvPr userDrawn="1"/>
        </p:nvSpPr>
        <p:spPr>
          <a:xfrm rot="5400000" flipH="1">
            <a:off x="466468" y="788888"/>
            <a:ext cx="29430" cy="30103"/>
          </a:xfrm>
          <a:custGeom>
            <a:avLst/>
            <a:gdLst/>
            <a:ahLst/>
            <a:cxnLst/>
            <a:rect l="l" t="t" r="r" b="b"/>
            <a:pathLst>
              <a:path w="2098" h="2146" fill="none" extrusionOk="0">
                <a:moveTo>
                  <a:pt x="1" y="0"/>
                </a:moveTo>
                <a:lnTo>
                  <a:pt x="1" y="2145"/>
                </a:lnTo>
                <a:lnTo>
                  <a:pt x="2097" y="2145"/>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302;p24"/>
          <p:cNvSpPr/>
          <p:nvPr userDrawn="1"/>
        </p:nvSpPr>
        <p:spPr>
          <a:xfrm rot="5400000" flipH="1">
            <a:off x="261294" y="538933"/>
            <a:ext cx="409673" cy="14"/>
          </a:xfrm>
          <a:custGeom>
            <a:avLst/>
            <a:gdLst/>
            <a:ahLst/>
            <a:cxnLst/>
            <a:rect l="l" t="t" r="r" b="b"/>
            <a:pathLst>
              <a:path w="29205" h="1" fill="none" extrusionOk="0">
                <a:moveTo>
                  <a:pt x="0" y="0"/>
                </a:moveTo>
                <a:lnTo>
                  <a:pt x="29205" y="0"/>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303;p24"/>
          <p:cNvSpPr/>
          <p:nvPr userDrawn="1"/>
        </p:nvSpPr>
        <p:spPr>
          <a:xfrm rot="5400000" flipH="1">
            <a:off x="466127" y="276596"/>
            <a:ext cx="30103" cy="30103"/>
          </a:xfrm>
          <a:custGeom>
            <a:avLst/>
            <a:gdLst/>
            <a:ahLst/>
            <a:cxnLst/>
            <a:rect l="l" t="t" r="r" b="b"/>
            <a:pathLst>
              <a:path w="2146" h="2146" fill="none" extrusionOk="0">
                <a:moveTo>
                  <a:pt x="0" y="2145"/>
                </a:moveTo>
                <a:lnTo>
                  <a:pt x="2145" y="2145"/>
                </a:lnTo>
                <a:lnTo>
                  <a:pt x="2145" y="0"/>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304;p24"/>
          <p:cNvSpPr/>
          <p:nvPr userDrawn="1"/>
        </p:nvSpPr>
        <p:spPr>
          <a:xfrm rot="5400000" flipH="1">
            <a:off x="705203" y="123054"/>
            <a:ext cx="14" cy="307090"/>
          </a:xfrm>
          <a:custGeom>
            <a:avLst/>
            <a:gdLst/>
            <a:ahLst/>
            <a:cxnLst/>
            <a:rect l="l" t="t" r="r" b="b"/>
            <a:pathLst>
              <a:path w="1" h="21892" fill="none" extrusionOk="0">
                <a:moveTo>
                  <a:pt x="0" y="21892"/>
                </a:moveTo>
                <a:lnTo>
                  <a:pt x="0" y="1"/>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306;p24"/>
          <p:cNvSpPr/>
          <p:nvPr userDrawn="1"/>
        </p:nvSpPr>
        <p:spPr>
          <a:xfrm rot="5400000" flipH="1">
            <a:off x="745216" y="13278"/>
            <a:ext cx="341962" cy="14"/>
          </a:xfrm>
          <a:custGeom>
            <a:avLst/>
            <a:gdLst/>
            <a:ahLst/>
            <a:cxnLst/>
            <a:rect l="l" t="t" r="r" b="b"/>
            <a:pathLst>
              <a:path w="24378" h="1" fill="none" extrusionOk="0">
                <a:moveTo>
                  <a:pt x="0" y="0"/>
                </a:moveTo>
                <a:lnTo>
                  <a:pt x="24378" y="0"/>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299;p24"/>
          <p:cNvSpPr/>
          <p:nvPr userDrawn="1"/>
        </p:nvSpPr>
        <p:spPr>
          <a:xfrm rot="5400000" flipH="1">
            <a:off x="700255" y="775798"/>
            <a:ext cx="119697" cy="102639"/>
          </a:xfrm>
          <a:custGeom>
            <a:avLst/>
            <a:gdLst/>
            <a:ahLst/>
            <a:cxnLst/>
            <a:rect l="l" t="t" r="r" b="b"/>
            <a:pathLst>
              <a:path w="8533" h="7317" extrusionOk="0">
                <a:moveTo>
                  <a:pt x="4876" y="0"/>
                </a:moveTo>
                <a:cubicBezTo>
                  <a:pt x="1658" y="0"/>
                  <a:pt x="1" y="3950"/>
                  <a:pt x="2292" y="6241"/>
                </a:cubicBezTo>
                <a:cubicBezTo>
                  <a:pt x="3050" y="6983"/>
                  <a:pt x="3972" y="7316"/>
                  <a:pt x="4872" y="7316"/>
                </a:cubicBezTo>
                <a:cubicBezTo>
                  <a:pt x="6750" y="7316"/>
                  <a:pt x="8533" y="5866"/>
                  <a:pt x="8533" y="3657"/>
                </a:cubicBezTo>
                <a:cubicBezTo>
                  <a:pt x="8533" y="1609"/>
                  <a:pt x="6924" y="0"/>
                  <a:pt x="4876" y="0"/>
                </a:cubicBezTo>
                <a:close/>
              </a:path>
            </a:pathLst>
          </a:custGeom>
          <a:solidFill>
            <a:srgbClr val="FFFFFF"/>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328;p24"/>
          <p:cNvSpPr/>
          <p:nvPr userDrawn="1"/>
        </p:nvSpPr>
        <p:spPr>
          <a:xfrm rot="5400000" flipH="1">
            <a:off x="885804" y="237288"/>
            <a:ext cx="29416" cy="30117"/>
          </a:xfrm>
          <a:custGeom>
            <a:avLst/>
            <a:gdLst/>
            <a:ahLst/>
            <a:cxnLst/>
            <a:rect l="l" t="t" r="r" b="b"/>
            <a:pathLst>
              <a:path w="2097" h="2147" fill="none" extrusionOk="0">
                <a:moveTo>
                  <a:pt x="0" y="2146"/>
                </a:moveTo>
                <a:lnTo>
                  <a:pt x="0" y="1"/>
                </a:lnTo>
                <a:lnTo>
                  <a:pt x="2097"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300;p24"/>
          <p:cNvSpPr/>
          <p:nvPr userDrawn="1"/>
        </p:nvSpPr>
        <p:spPr>
          <a:xfrm rot="5400000">
            <a:off x="598753" y="715821"/>
            <a:ext cx="45719" cy="157056"/>
          </a:xfrm>
          <a:custGeom>
            <a:avLst/>
            <a:gdLst/>
            <a:ahLst/>
            <a:cxnLst/>
            <a:rect l="l" t="t" r="r" b="b"/>
            <a:pathLst>
              <a:path w="1" h="2146" fill="none" extrusionOk="0">
                <a:moveTo>
                  <a:pt x="1" y="1"/>
                </a:moveTo>
                <a:lnTo>
                  <a:pt x="1" y="2146"/>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329;p24"/>
          <p:cNvSpPr/>
          <p:nvPr userDrawn="1"/>
        </p:nvSpPr>
        <p:spPr>
          <a:xfrm>
            <a:off x="55541" y="712384"/>
            <a:ext cx="349438" cy="104825"/>
          </a:xfrm>
          <a:custGeom>
            <a:avLst/>
            <a:gdLst/>
            <a:ahLst/>
            <a:cxnLst/>
            <a:rect l="l" t="t" r="r" b="b"/>
            <a:pathLst>
              <a:path w="64504" h="1" fill="none" extrusionOk="0">
                <a:moveTo>
                  <a:pt x="1" y="1"/>
                </a:moveTo>
                <a:lnTo>
                  <a:pt x="64504"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Rectangle 105"/>
          <p:cNvSpPr/>
          <p:nvPr userDrawn="1"/>
        </p:nvSpPr>
        <p:spPr>
          <a:xfrm>
            <a:off x="124691" y="112145"/>
            <a:ext cx="8887691" cy="4883727"/>
          </a:xfrm>
          <a:prstGeom prst="rect">
            <a:avLst/>
          </a:prstGeom>
          <a:noFill/>
          <a:ln w="38100" cap="flat" cmpd="sng">
            <a:solidFill>
              <a:schemeClr val="accent1">
                <a:shade val="50000"/>
                <a:alpha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Google Shape;770;p34"/>
          <p:cNvSpPr/>
          <p:nvPr userDrawn="1"/>
        </p:nvSpPr>
        <p:spPr>
          <a:xfrm>
            <a:off x="285353" y="4636193"/>
            <a:ext cx="225252" cy="224835"/>
          </a:xfrm>
          <a:custGeom>
            <a:avLst/>
            <a:gdLst/>
            <a:ahLst/>
            <a:cxnLst/>
            <a:rect l="l" t="t" r="r" b="b"/>
            <a:pathLst>
              <a:path w="11362" h="11341" extrusionOk="0">
                <a:moveTo>
                  <a:pt x="0" y="0"/>
                </a:moveTo>
                <a:cubicBezTo>
                  <a:pt x="0" y="6277"/>
                  <a:pt x="5084" y="11341"/>
                  <a:pt x="11362" y="11341"/>
                </a:cubicBezTo>
                <a:lnTo>
                  <a:pt x="11362" y="8914"/>
                </a:lnTo>
                <a:cubicBezTo>
                  <a:pt x="11349" y="8914"/>
                  <a:pt x="11336" y="8914"/>
                  <a:pt x="11323" y="8914"/>
                </a:cubicBezTo>
                <a:cubicBezTo>
                  <a:pt x="6424" y="8914"/>
                  <a:pt x="2427" y="4925"/>
                  <a:pt x="2427" y="0"/>
                </a:cubicBezTo>
                <a:close/>
              </a:path>
            </a:pathLst>
          </a:custGeom>
          <a:solidFill>
            <a:srgbClr val="48FFD5">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771;p34"/>
          <p:cNvSpPr/>
          <p:nvPr userDrawn="1"/>
        </p:nvSpPr>
        <p:spPr>
          <a:xfrm>
            <a:off x="285750" y="4410522"/>
            <a:ext cx="225271" cy="225271"/>
          </a:xfrm>
          <a:custGeom>
            <a:avLst/>
            <a:gdLst/>
            <a:ahLst/>
            <a:cxnLst/>
            <a:rect l="l" t="t" r="r" b="b"/>
            <a:pathLst>
              <a:path w="11363" h="11363" extrusionOk="0">
                <a:moveTo>
                  <a:pt x="11362" y="1"/>
                </a:moveTo>
                <a:cubicBezTo>
                  <a:pt x="5085" y="1"/>
                  <a:pt x="1" y="5085"/>
                  <a:pt x="1" y="11362"/>
                </a:cubicBezTo>
                <a:lnTo>
                  <a:pt x="2449" y="11362"/>
                </a:lnTo>
                <a:cubicBezTo>
                  <a:pt x="2407" y="6445"/>
                  <a:pt x="6425" y="2428"/>
                  <a:pt x="11362" y="2428"/>
                </a:cubicBezTo>
                <a:lnTo>
                  <a:pt x="1136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772;p34"/>
          <p:cNvSpPr/>
          <p:nvPr userDrawn="1"/>
        </p:nvSpPr>
        <p:spPr>
          <a:xfrm>
            <a:off x="511003" y="4410939"/>
            <a:ext cx="225668" cy="225688"/>
          </a:xfrm>
          <a:custGeom>
            <a:avLst/>
            <a:gdLst/>
            <a:ahLst/>
            <a:cxnLst/>
            <a:rect l="l" t="t" r="r" b="b"/>
            <a:pathLst>
              <a:path w="11383" h="11384" extrusionOk="0">
                <a:moveTo>
                  <a:pt x="0" y="1"/>
                </a:moveTo>
                <a:lnTo>
                  <a:pt x="0" y="2449"/>
                </a:lnTo>
                <a:cubicBezTo>
                  <a:pt x="4938" y="2449"/>
                  <a:pt x="8935" y="6445"/>
                  <a:pt x="8935" y="11383"/>
                </a:cubicBezTo>
                <a:lnTo>
                  <a:pt x="11383" y="11383"/>
                </a:lnTo>
                <a:cubicBezTo>
                  <a:pt x="11341" y="5085"/>
                  <a:pt x="6278" y="1"/>
                  <a:pt x="0" y="1"/>
                </a:cubicBezTo>
                <a:close/>
              </a:path>
            </a:pathLst>
          </a:custGeom>
          <a:solidFill>
            <a:srgbClr val="48FFD5">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773;p34"/>
          <p:cNvSpPr/>
          <p:nvPr userDrawn="1"/>
        </p:nvSpPr>
        <p:spPr>
          <a:xfrm>
            <a:off x="511003" y="4636609"/>
            <a:ext cx="224855" cy="225252"/>
          </a:xfrm>
          <a:custGeom>
            <a:avLst/>
            <a:gdLst/>
            <a:ahLst/>
            <a:cxnLst/>
            <a:rect l="l" t="t" r="r" b="b"/>
            <a:pathLst>
              <a:path w="11342" h="11362" extrusionOk="0">
                <a:moveTo>
                  <a:pt x="8914" y="0"/>
                </a:moveTo>
                <a:cubicBezTo>
                  <a:pt x="8935" y="4917"/>
                  <a:pt x="4938" y="8914"/>
                  <a:pt x="0" y="8914"/>
                </a:cubicBezTo>
                <a:lnTo>
                  <a:pt x="0" y="11362"/>
                </a:lnTo>
                <a:cubicBezTo>
                  <a:pt x="6278" y="11362"/>
                  <a:pt x="11341" y="6277"/>
                  <a:pt x="113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Slide Number Placeholder 1"/>
          <p:cNvSpPr>
            <a:spLocks noGrp="1"/>
          </p:cNvSpPr>
          <p:nvPr>
            <p:ph type="sldNum" sz="quarter" idx="4"/>
          </p:nvPr>
        </p:nvSpPr>
        <p:spPr>
          <a:xfrm>
            <a:off x="285353" y="4410522"/>
            <a:ext cx="450505" cy="450506"/>
          </a:xfrm>
          <a:prstGeom prst="rect">
            <a:avLst/>
          </a:prstGeom>
        </p:spPr>
        <p:txBody>
          <a:bodyPr vert="horz" lIns="91440" tIns="45720" rIns="91440" bIns="45720" rtlCol="0" anchor="ctr"/>
          <a:lstStyle>
            <a:lvl1pPr algn="ctr">
              <a:defRPr sz="1200">
                <a:solidFill>
                  <a:schemeClr val="tx1">
                    <a:tint val="75000"/>
                  </a:schemeClr>
                </a:solidFill>
              </a:defRPr>
            </a:lvl1pPr>
          </a:lstStyle>
          <a:p>
            <a:fld id="{8E2CDA97-BFD5-45CA-9A96-1AD5B5B2566F}" type="slidenum">
              <a:rPr lang="en-US" smtClean="0"/>
              <a:pPr/>
              <a:t>‹#›</a:t>
            </a:fld>
            <a:endParaRPr lang="en-US" dirty="0"/>
          </a:p>
        </p:txBody>
      </p:sp>
      <p:sp>
        <p:nvSpPr>
          <p:cNvPr id="114" name="Google Shape;325;p24"/>
          <p:cNvSpPr/>
          <p:nvPr/>
        </p:nvSpPr>
        <p:spPr>
          <a:xfrm rot="16200000" flipH="1">
            <a:off x="666945" y="4592237"/>
            <a:ext cx="119697" cy="102639"/>
          </a:xfrm>
          <a:custGeom>
            <a:avLst/>
            <a:gdLst/>
            <a:ahLst/>
            <a:cxnLst/>
            <a:rect l="l" t="t" r="r" b="b"/>
            <a:pathLst>
              <a:path w="8533" h="7317" extrusionOk="0">
                <a:moveTo>
                  <a:pt x="4876" y="0"/>
                </a:moveTo>
                <a:cubicBezTo>
                  <a:pt x="1658" y="0"/>
                  <a:pt x="0" y="3950"/>
                  <a:pt x="2292" y="6241"/>
                </a:cubicBezTo>
                <a:cubicBezTo>
                  <a:pt x="3050" y="6983"/>
                  <a:pt x="3972" y="7316"/>
                  <a:pt x="4872" y="7316"/>
                </a:cubicBezTo>
                <a:cubicBezTo>
                  <a:pt x="6750" y="7316"/>
                  <a:pt x="8533" y="5866"/>
                  <a:pt x="8533" y="3657"/>
                </a:cubicBezTo>
                <a:cubicBezTo>
                  <a:pt x="8533" y="1609"/>
                  <a:pt x="6924" y="0"/>
                  <a:pt x="4876" y="0"/>
                </a:cubicBezTo>
                <a:close/>
              </a:path>
            </a:pathLst>
          </a:custGeom>
          <a:solidFill>
            <a:srgbClr val="FFFFFF"/>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313;p24"/>
          <p:cNvSpPr/>
          <p:nvPr/>
        </p:nvSpPr>
        <p:spPr>
          <a:xfrm rot="16200000">
            <a:off x="861921" y="4531482"/>
            <a:ext cx="53807" cy="183991"/>
          </a:xfrm>
          <a:custGeom>
            <a:avLst/>
            <a:gdLst/>
            <a:ahLst/>
            <a:cxnLst/>
            <a:rect l="l" t="t" r="r" b="b"/>
            <a:pathLst>
              <a:path w="1" h="33106" fill="none" extrusionOk="0">
                <a:moveTo>
                  <a:pt x="0" y="0"/>
                </a:moveTo>
                <a:lnTo>
                  <a:pt x="0" y="33105"/>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329;p24"/>
          <p:cNvSpPr/>
          <p:nvPr/>
        </p:nvSpPr>
        <p:spPr>
          <a:xfrm rot="16200000" flipH="1">
            <a:off x="849336" y="4385139"/>
            <a:ext cx="343669" cy="53075"/>
          </a:xfrm>
          <a:custGeom>
            <a:avLst/>
            <a:gdLst/>
            <a:ahLst/>
            <a:cxnLst/>
            <a:rect l="l" t="t" r="r" b="b"/>
            <a:pathLst>
              <a:path w="64504" h="1" fill="none" extrusionOk="0">
                <a:moveTo>
                  <a:pt x="1" y="1"/>
                </a:moveTo>
                <a:lnTo>
                  <a:pt x="64504"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330;p24"/>
          <p:cNvSpPr/>
          <p:nvPr/>
        </p:nvSpPr>
        <p:spPr>
          <a:xfrm rot="16200000" flipH="1">
            <a:off x="1017598" y="4626079"/>
            <a:ext cx="30117" cy="30103"/>
          </a:xfrm>
          <a:custGeom>
            <a:avLst/>
            <a:gdLst/>
            <a:ahLst/>
            <a:cxnLst/>
            <a:rect l="l" t="t" r="r" b="b"/>
            <a:pathLst>
              <a:path w="2147" h="2146" fill="none" extrusionOk="0">
                <a:moveTo>
                  <a:pt x="1" y="2146"/>
                </a:moveTo>
                <a:lnTo>
                  <a:pt x="2146" y="2146"/>
                </a:lnTo>
                <a:lnTo>
                  <a:pt x="2146"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305;p24"/>
          <p:cNvSpPr/>
          <p:nvPr/>
        </p:nvSpPr>
        <p:spPr>
          <a:xfrm rot="5400000" flipV="1">
            <a:off x="1061507" y="4107677"/>
            <a:ext cx="45719" cy="94717"/>
          </a:xfrm>
          <a:custGeom>
            <a:avLst/>
            <a:gdLst/>
            <a:ahLst/>
            <a:cxnLst/>
            <a:rect l="l" t="t" r="r" b="b"/>
            <a:pathLst>
              <a:path w="2146" h="2097" fill="none" extrusionOk="0">
                <a:moveTo>
                  <a:pt x="0" y="2097"/>
                </a:moveTo>
                <a:lnTo>
                  <a:pt x="0" y="0"/>
                </a:lnTo>
                <a:lnTo>
                  <a:pt x="2145" y="0"/>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320;p24"/>
          <p:cNvSpPr/>
          <p:nvPr/>
        </p:nvSpPr>
        <p:spPr>
          <a:xfrm rot="16200000" flipH="1">
            <a:off x="1391935" y="3873608"/>
            <a:ext cx="45719" cy="474704"/>
          </a:xfrm>
          <a:custGeom>
            <a:avLst/>
            <a:gdLst/>
            <a:ahLst/>
            <a:cxnLst/>
            <a:rect l="l" t="t" r="r" b="b"/>
            <a:pathLst>
              <a:path w="1" h="22380" fill="none" extrusionOk="0">
                <a:moveTo>
                  <a:pt x="1" y="22379"/>
                </a:moveTo>
                <a:lnTo>
                  <a:pt x="1"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318;p24"/>
          <p:cNvSpPr/>
          <p:nvPr userDrawn="1"/>
        </p:nvSpPr>
        <p:spPr>
          <a:xfrm>
            <a:off x="1715248" y="4133819"/>
            <a:ext cx="30103" cy="14"/>
          </a:xfrm>
          <a:custGeom>
            <a:avLst/>
            <a:gdLst/>
            <a:ahLst/>
            <a:cxnLst/>
            <a:rect l="l" t="t" r="r" b="b"/>
            <a:pathLst>
              <a:path w="2146" h="1" fill="none" extrusionOk="0">
                <a:moveTo>
                  <a:pt x="1" y="0"/>
                </a:moveTo>
                <a:lnTo>
                  <a:pt x="2146"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0" name="Group 129"/>
          <p:cNvGrpSpPr/>
          <p:nvPr userDrawn="1"/>
        </p:nvGrpSpPr>
        <p:grpSpPr>
          <a:xfrm>
            <a:off x="864404" y="3353290"/>
            <a:ext cx="1991691" cy="602680"/>
            <a:chOff x="982226" y="3267799"/>
            <a:chExt cx="1991691" cy="602680"/>
          </a:xfrm>
        </p:grpSpPr>
        <p:sp>
          <p:nvSpPr>
            <p:cNvPr id="121" name="Google Shape;378;p25"/>
            <p:cNvSpPr/>
            <p:nvPr userDrawn="1"/>
          </p:nvSpPr>
          <p:spPr>
            <a:xfrm>
              <a:off x="982226" y="3267799"/>
              <a:ext cx="267858" cy="59329"/>
            </a:xfrm>
            <a:custGeom>
              <a:avLst/>
              <a:gdLst/>
              <a:ahLst/>
              <a:cxnLst/>
              <a:rect l="l" t="t" r="r" b="b"/>
              <a:pathLst>
                <a:path w="5964" h="1321" extrusionOk="0">
                  <a:moveTo>
                    <a:pt x="0" y="0"/>
                  </a:moveTo>
                  <a:lnTo>
                    <a:pt x="0" y="1321"/>
                  </a:lnTo>
                  <a:lnTo>
                    <a:pt x="5964" y="1321"/>
                  </a:lnTo>
                  <a:lnTo>
                    <a:pt x="596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122" name="Google Shape;379;p25"/>
            <p:cNvSpPr/>
            <p:nvPr userDrawn="1"/>
          </p:nvSpPr>
          <p:spPr>
            <a:xfrm>
              <a:off x="1405034" y="3267799"/>
              <a:ext cx="1568883" cy="59329"/>
            </a:xfrm>
            <a:custGeom>
              <a:avLst/>
              <a:gdLst/>
              <a:ahLst/>
              <a:cxnLst/>
              <a:rect l="l" t="t" r="r" b="b"/>
              <a:pathLst>
                <a:path w="34932" h="1321" extrusionOk="0">
                  <a:moveTo>
                    <a:pt x="0" y="0"/>
                  </a:moveTo>
                  <a:lnTo>
                    <a:pt x="0" y="1321"/>
                  </a:lnTo>
                  <a:lnTo>
                    <a:pt x="34931" y="1321"/>
                  </a:lnTo>
                  <a:lnTo>
                    <a:pt x="3493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123" name="Google Shape;380;p25"/>
            <p:cNvSpPr/>
            <p:nvPr userDrawn="1"/>
          </p:nvSpPr>
          <p:spPr>
            <a:xfrm>
              <a:off x="982226" y="3447629"/>
              <a:ext cx="267858" cy="61261"/>
            </a:xfrm>
            <a:custGeom>
              <a:avLst/>
              <a:gdLst/>
              <a:ahLst/>
              <a:cxnLst/>
              <a:rect l="l" t="t" r="r" b="b"/>
              <a:pathLst>
                <a:path w="5964" h="1364" extrusionOk="0">
                  <a:moveTo>
                    <a:pt x="0" y="0"/>
                  </a:moveTo>
                  <a:lnTo>
                    <a:pt x="0" y="1364"/>
                  </a:lnTo>
                  <a:lnTo>
                    <a:pt x="5964" y="1364"/>
                  </a:lnTo>
                  <a:lnTo>
                    <a:pt x="596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124" name="Google Shape;381;p25"/>
            <p:cNvSpPr/>
            <p:nvPr userDrawn="1"/>
          </p:nvSpPr>
          <p:spPr>
            <a:xfrm>
              <a:off x="1405034" y="3447629"/>
              <a:ext cx="1568883" cy="61261"/>
            </a:xfrm>
            <a:custGeom>
              <a:avLst/>
              <a:gdLst/>
              <a:ahLst/>
              <a:cxnLst/>
              <a:rect l="l" t="t" r="r" b="b"/>
              <a:pathLst>
                <a:path w="34932" h="1364" extrusionOk="0">
                  <a:moveTo>
                    <a:pt x="0" y="0"/>
                  </a:moveTo>
                  <a:lnTo>
                    <a:pt x="0" y="1364"/>
                  </a:lnTo>
                  <a:lnTo>
                    <a:pt x="34931" y="1364"/>
                  </a:lnTo>
                  <a:lnTo>
                    <a:pt x="3493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125" name="Google Shape;382;p25"/>
            <p:cNvSpPr/>
            <p:nvPr userDrawn="1"/>
          </p:nvSpPr>
          <p:spPr>
            <a:xfrm>
              <a:off x="982226" y="3629389"/>
              <a:ext cx="267858" cy="59329"/>
            </a:xfrm>
            <a:custGeom>
              <a:avLst/>
              <a:gdLst/>
              <a:ahLst/>
              <a:cxnLst/>
              <a:rect l="l" t="t" r="r" b="b"/>
              <a:pathLst>
                <a:path w="5964" h="1321" extrusionOk="0">
                  <a:moveTo>
                    <a:pt x="0" y="0"/>
                  </a:moveTo>
                  <a:lnTo>
                    <a:pt x="0" y="1321"/>
                  </a:lnTo>
                  <a:lnTo>
                    <a:pt x="5964" y="1321"/>
                  </a:lnTo>
                  <a:lnTo>
                    <a:pt x="596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126" name="Google Shape;383;p25"/>
            <p:cNvSpPr/>
            <p:nvPr userDrawn="1"/>
          </p:nvSpPr>
          <p:spPr>
            <a:xfrm>
              <a:off x="1405034" y="3629389"/>
              <a:ext cx="991084" cy="59329"/>
            </a:xfrm>
            <a:custGeom>
              <a:avLst/>
              <a:gdLst/>
              <a:ahLst/>
              <a:cxnLst/>
              <a:rect l="l" t="t" r="r" b="b"/>
              <a:pathLst>
                <a:path w="22067" h="1321" extrusionOk="0">
                  <a:moveTo>
                    <a:pt x="0" y="0"/>
                  </a:moveTo>
                  <a:lnTo>
                    <a:pt x="0" y="1321"/>
                  </a:lnTo>
                  <a:lnTo>
                    <a:pt x="22066" y="1321"/>
                  </a:lnTo>
                  <a:lnTo>
                    <a:pt x="2206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127" name="Google Shape;384;p25"/>
            <p:cNvSpPr/>
            <p:nvPr userDrawn="1"/>
          </p:nvSpPr>
          <p:spPr>
            <a:xfrm>
              <a:off x="982226" y="3811150"/>
              <a:ext cx="267858" cy="59329"/>
            </a:xfrm>
            <a:custGeom>
              <a:avLst/>
              <a:gdLst/>
              <a:ahLst/>
              <a:cxnLst/>
              <a:rect l="l" t="t" r="r" b="b"/>
              <a:pathLst>
                <a:path w="5964" h="1321" extrusionOk="0">
                  <a:moveTo>
                    <a:pt x="0" y="0"/>
                  </a:moveTo>
                  <a:lnTo>
                    <a:pt x="0" y="1321"/>
                  </a:lnTo>
                  <a:lnTo>
                    <a:pt x="5964" y="1321"/>
                  </a:lnTo>
                  <a:lnTo>
                    <a:pt x="5964"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128" name="Google Shape;385;p25"/>
            <p:cNvSpPr/>
            <p:nvPr userDrawn="1"/>
          </p:nvSpPr>
          <p:spPr>
            <a:xfrm>
              <a:off x="1405034" y="3811150"/>
              <a:ext cx="991084" cy="59329"/>
            </a:xfrm>
            <a:custGeom>
              <a:avLst/>
              <a:gdLst/>
              <a:ahLst/>
              <a:cxnLst/>
              <a:rect l="l" t="t" r="r" b="b"/>
              <a:pathLst>
                <a:path w="22067" h="1321" extrusionOk="0">
                  <a:moveTo>
                    <a:pt x="0" y="0"/>
                  </a:moveTo>
                  <a:lnTo>
                    <a:pt x="0" y="1321"/>
                  </a:lnTo>
                  <a:lnTo>
                    <a:pt x="22066" y="1321"/>
                  </a:lnTo>
                  <a:lnTo>
                    <a:pt x="2206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grpSp>
    </p:spTree>
    <p:extLst>
      <p:ext uri="{BB962C8B-B14F-4D97-AF65-F5344CB8AC3E}">
        <p14:creationId xmlns:p14="http://schemas.microsoft.com/office/powerpoint/2010/main" val="38367636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PENING TITLE" userDrawn="1">
  <p:cSld name="TITLE">
    <p:bg>
      <p:bgPr>
        <a:gradFill>
          <a:gsLst>
            <a:gs pos="0">
              <a:srgbClr val="052643"/>
            </a:gs>
            <a:gs pos="100000">
              <a:srgbClr val="041523"/>
            </a:gs>
          </a:gsLst>
          <a:path path="circle">
            <a:fillToRect l="50000" t="50000" r="50000" b="50000"/>
          </a:path>
          <a:tileRect/>
        </a:grad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5237375" y="3670025"/>
            <a:ext cx="3129600" cy="606600"/>
          </a:xfrm>
          <a:prstGeom prst="rect">
            <a:avLst/>
          </a:prstGeom>
        </p:spPr>
        <p:txBody>
          <a:bodyPr spcFirstLastPara="1" wrap="square" lIns="91425" tIns="91425" rIns="91425" bIns="91425" anchor="b" anchorCtr="0">
            <a:noAutofit/>
          </a:bodyPr>
          <a:lstStyle>
            <a:lvl1pPr lvl="0" algn="r">
              <a:spcBef>
                <a:spcPts val="0"/>
              </a:spcBef>
              <a:spcAft>
                <a:spcPts val="0"/>
              </a:spcAft>
              <a:buClr>
                <a:srgbClr val="48FFD5"/>
              </a:buClr>
              <a:buSzPts val="3000"/>
              <a:buFont typeface="Roboto Black"/>
              <a:buNone/>
              <a:defRPr sz="3000" b="0">
                <a:solidFill>
                  <a:srgbClr val="48FFD5"/>
                </a:solidFill>
                <a:latin typeface="Roboto Black"/>
                <a:ea typeface="Roboto Black"/>
                <a:cs typeface="Roboto Black"/>
                <a:sym typeface="Roboto Black"/>
              </a:defRPr>
            </a:lvl1pPr>
            <a:lvl2pPr lvl="1" algn="r">
              <a:spcBef>
                <a:spcPts val="0"/>
              </a:spcBef>
              <a:spcAft>
                <a:spcPts val="0"/>
              </a:spcAft>
              <a:buClr>
                <a:srgbClr val="48FFD5"/>
              </a:buClr>
              <a:buSzPts val="3600"/>
              <a:buNone/>
              <a:defRPr sz="3600">
                <a:solidFill>
                  <a:srgbClr val="48FFD5"/>
                </a:solidFill>
              </a:defRPr>
            </a:lvl2pPr>
            <a:lvl3pPr lvl="2" algn="r">
              <a:spcBef>
                <a:spcPts val="0"/>
              </a:spcBef>
              <a:spcAft>
                <a:spcPts val="0"/>
              </a:spcAft>
              <a:buClr>
                <a:srgbClr val="48FFD5"/>
              </a:buClr>
              <a:buSzPts val="3600"/>
              <a:buNone/>
              <a:defRPr sz="3600">
                <a:solidFill>
                  <a:srgbClr val="48FFD5"/>
                </a:solidFill>
              </a:defRPr>
            </a:lvl3pPr>
            <a:lvl4pPr lvl="3" algn="r">
              <a:spcBef>
                <a:spcPts val="0"/>
              </a:spcBef>
              <a:spcAft>
                <a:spcPts val="0"/>
              </a:spcAft>
              <a:buClr>
                <a:srgbClr val="48FFD5"/>
              </a:buClr>
              <a:buSzPts val="3600"/>
              <a:buNone/>
              <a:defRPr sz="3600">
                <a:solidFill>
                  <a:srgbClr val="48FFD5"/>
                </a:solidFill>
              </a:defRPr>
            </a:lvl4pPr>
            <a:lvl5pPr lvl="4" algn="r">
              <a:spcBef>
                <a:spcPts val="0"/>
              </a:spcBef>
              <a:spcAft>
                <a:spcPts val="0"/>
              </a:spcAft>
              <a:buClr>
                <a:srgbClr val="48FFD5"/>
              </a:buClr>
              <a:buSzPts val="3600"/>
              <a:buNone/>
              <a:defRPr sz="3600">
                <a:solidFill>
                  <a:srgbClr val="48FFD5"/>
                </a:solidFill>
              </a:defRPr>
            </a:lvl5pPr>
            <a:lvl6pPr lvl="5" algn="r">
              <a:spcBef>
                <a:spcPts val="0"/>
              </a:spcBef>
              <a:spcAft>
                <a:spcPts val="0"/>
              </a:spcAft>
              <a:buClr>
                <a:srgbClr val="48FFD5"/>
              </a:buClr>
              <a:buSzPts val="3600"/>
              <a:buNone/>
              <a:defRPr sz="3600">
                <a:solidFill>
                  <a:srgbClr val="48FFD5"/>
                </a:solidFill>
              </a:defRPr>
            </a:lvl6pPr>
            <a:lvl7pPr lvl="6" algn="r">
              <a:spcBef>
                <a:spcPts val="0"/>
              </a:spcBef>
              <a:spcAft>
                <a:spcPts val="0"/>
              </a:spcAft>
              <a:buClr>
                <a:srgbClr val="48FFD5"/>
              </a:buClr>
              <a:buSzPts val="3600"/>
              <a:buNone/>
              <a:defRPr sz="3600">
                <a:solidFill>
                  <a:srgbClr val="48FFD5"/>
                </a:solidFill>
              </a:defRPr>
            </a:lvl7pPr>
            <a:lvl8pPr lvl="7" algn="r">
              <a:spcBef>
                <a:spcPts val="0"/>
              </a:spcBef>
              <a:spcAft>
                <a:spcPts val="0"/>
              </a:spcAft>
              <a:buClr>
                <a:srgbClr val="48FFD5"/>
              </a:buClr>
              <a:buSzPts val="3600"/>
              <a:buNone/>
              <a:defRPr sz="3600">
                <a:solidFill>
                  <a:srgbClr val="48FFD5"/>
                </a:solidFill>
              </a:defRPr>
            </a:lvl8pPr>
            <a:lvl9pPr lvl="8" algn="r">
              <a:spcBef>
                <a:spcPts val="0"/>
              </a:spcBef>
              <a:spcAft>
                <a:spcPts val="0"/>
              </a:spcAft>
              <a:buClr>
                <a:srgbClr val="48FFD5"/>
              </a:buClr>
              <a:buSzPts val="3600"/>
              <a:buNone/>
              <a:defRPr sz="3600">
                <a:solidFill>
                  <a:srgbClr val="48FFD5"/>
                </a:solidFill>
              </a:defRPr>
            </a:lvl9pPr>
          </a:lstStyle>
          <a:p>
            <a:endParaRPr/>
          </a:p>
        </p:txBody>
      </p:sp>
      <p:sp>
        <p:nvSpPr>
          <p:cNvPr id="7" name="Slide Number Placeholder 1"/>
          <p:cNvSpPr>
            <a:spLocks noGrp="1"/>
          </p:cNvSpPr>
          <p:nvPr>
            <p:ph type="sldNum" sz="quarter" idx="4"/>
          </p:nvPr>
        </p:nvSpPr>
        <p:spPr>
          <a:xfrm>
            <a:off x="285353" y="4410522"/>
            <a:ext cx="450505" cy="450506"/>
          </a:xfrm>
          <a:prstGeom prst="rect">
            <a:avLst/>
          </a:prstGeom>
        </p:spPr>
        <p:txBody>
          <a:bodyPr vert="horz" lIns="91440" tIns="45720" rIns="91440" bIns="45720" rtlCol="0" anchor="ctr"/>
          <a:lstStyle>
            <a:lvl1pPr algn="ctr">
              <a:defRPr sz="1200">
                <a:solidFill>
                  <a:schemeClr val="tx1">
                    <a:tint val="75000"/>
                  </a:schemeClr>
                </a:solidFill>
              </a:defRPr>
            </a:lvl1pPr>
          </a:lstStyle>
          <a:p>
            <a:fld id="{8E2CDA97-BFD5-45CA-9A96-1AD5B5B2566F}" type="slidenum">
              <a:rPr lang="en-US" smtClean="0"/>
              <a:pPr/>
              <a:t>‹#›</a:t>
            </a:fld>
            <a:endParaRPr lang="en-US" dirty="0"/>
          </a:p>
        </p:txBody>
      </p:sp>
      <p:sp>
        <p:nvSpPr>
          <p:cNvPr id="8" name="Google Shape;770;p34"/>
          <p:cNvSpPr/>
          <p:nvPr userDrawn="1"/>
        </p:nvSpPr>
        <p:spPr>
          <a:xfrm>
            <a:off x="285353" y="4636193"/>
            <a:ext cx="225252" cy="224835"/>
          </a:xfrm>
          <a:custGeom>
            <a:avLst/>
            <a:gdLst/>
            <a:ahLst/>
            <a:cxnLst/>
            <a:rect l="l" t="t" r="r" b="b"/>
            <a:pathLst>
              <a:path w="11362" h="11341" extrusionOk="0">
                <a:moveTo>
                  <a:pt x="0" y="0"/>
                </a:moveTo>
                <a:cubicBezTo>
                  <a:pt x="0" y="6277"/>
                  <a:pt x="5084" y="11341"/>
                  <a:pt x="11362" y="11341"/>
                </a:cubicBezTo>
                <a:lnTo>
                  <a:pt x="11362" y="8914"/>
                </a:lnTo>
                <a:cubicBezTo>
                  <a:pt x="11349" y="8914"/>
                  <a:pt x="11336" y="8914"/>
                  <a:pt x="11323" y="8914"/>
                </a:cubicBezTo>
                <a:cubicBezTo>
                  <a:pt x="6424" y="8914"/>
                  <a:pt x="2427" y="4925"/>
                  <a:pt x="2427" y="0"/>
                </a:cubicBezTo>
                <a:close/>
              </a:path>
            </a:pathLst>
          </a:custGeom>
          <a:solidFill>
            <a:srgbClr val="48FFD5">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771;p34"/>
          <p:cNvSpPr/>
          <p:nvPr userDrawn="1"/>
        </p:nvSpPr>
        <p:spPr>
          <a:xfrm>
            <a:off x="285750" y="4410522"/>
            <a:ext cx="225271" cy="225271"/>
          </a:xfrm>
          <a:custGeom>
            <a:avLst/>
            <a:gdLst/>
            <a:ahLst/>
            <a:cxnLst/>
            <a:rect l="l" t="t" r="r" b="b"/>
            <a:pathLst>
              <a:path w="11363" h="11363" extrusionOk="0">
                <a:moveTo>
                  <a:pt x="11362" y="1"/>
                </a:moveTo>
                <a:cubicBezTo>
                  <a:pt x="5085" y="1"/>
                  <a:pt x="1" y="5085"/>
                  <a:pt x="1" y="11362"/>
                </a:cubicBezTo>
                <a:lnTo>
                  <a:pt x="2449" y="11362"/>
                </a:lnTo>
                <a:cubicBezTo>
                  <a:pt x="2407" y="6445"/>
                  <a:pt x="6425" y="2428"/>
                  <a:pt x="11362" y="2428"/>
                </a:cubicBezTo>
                <a:lnTo>
                  <a:pt x="1136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772;p34"/>
          <p:cNvSpPr/>
          <p:nvPr userDrawn="1"/>
        </p:nvSpPr>
        <p:spPr>
          <a:xfrm>
            <a:off x="511003" y="4410939"/>
            <a:ext cx="225668" cy="225688"/>
          </a:xfrm>
          <a:custGeom>
            <a:avLst/>
            <a:gdLst/>
            <a:ahLst/>
            <a:cxnLst/>
            <a:rect l="l" t="t" r="r" b="b"/>
            <a:pathLst>
              <a:path w="11383" h="11384" extrusionOk="0">
                <a:moveTo>
                  <a:pt x="0" y="1"/>
                </a:moveTo>
                <a:lnTo>
                  <a:pt x="0" y="2449"/>
                </a:lnTo>
                <a:cubicBezTo>
                  <a:pt x="4938" y="2449"/>
                  <a:pt x="8935" y="6445"/>
                  <a:pt x="8935" y="11383"/>
                </a:cubicBezTo>
                <a:lnTo>
                  <a:pt x="11383" y="11383"/>
                </a:lnTo>
                <a:cubicBezTo>
                  <a:pt x="11341" y="5085"/>
                  <a:pt x="6278" y="1"/>
                  <a:pt x="0" y="1"/>
                </a:cubicBezTo>
                <a:close/>
              </a:path>
            </a:pathLst>
          </a:custGeom>
          <a:solidFill>
            <a:srgbClr val="48FFD5">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773;p34"/>
          <p:cNvSpPr/>
          <p:nvPr userDrawn="1"/>
        </p:nvSpPr>
        <p:spPr>
          <a:xfrm>
            <a:off x="511003" y="4636609"/>
            <a:ext cx="224855" cy="225252"/>
          </a:xfrm>
          <a:custGeom>
            <a:avLst/>
            <a:gdLst/>
            <a:ahLst/>
            <a:cxnLst/>
            <a:rect l="l" t="t" r="r" b="b"/>
            <a:pathLst>
              <a:path w="11342" h="11362" extrusionOk="0">
                <a:moveTo>
                  <a:pt x="8914" y="0"/>
                </a:moveTo>
                <a:cubicBezTo>
                  <a:pt x="8935" y="4917"/>
                  <a:pt x="4938" y="8914"/>
                  <a:pt x="0" y="8914"/>
                </a:cubicBezTo>
                <a:lnTo>
                  <a:pt x="0" y="11362"/>
                </a:lnTo>
                <a:cubicBezTo>
                  <a:pt x="6278" y="11362"/>
                  <a:pt x="11341" y="6277"/>
                  <a:pt x="113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Rectangle 13"/>
          <p:cNvSpPr/>
          <p:nvPr userDrawn="1"/>
        </p:nvSpPr>
        <p:spPr>
          <a:xfrm>
            <a:off x="124691" y="112145"/>
            <a:ext cx="8887691" cy="4883727"/>
          </a:xfrm>
          <a:prstGeom prst="rect">
            <a:avLst/>
          </a:prstGeom>
          <a:noFill/>
          <a:ln w="38100" cap="flat" cmpd="sng">
            <a:solidFill>
              <a:schemeClr val="accent1">
                <a:shade val="50000"/>
                <a:alpha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ooter Placeholder 1"/>
          <p:cNvSpPr>
            <a:spLocks noGrp="1"/>
          </p:cNvSpPr>
          <p:nvPr>
            <p:ph type="ftr" sz="quarter" idx="10"/>
          </p:nvPr>
        </p:nvSpPr>
        <p:spPr>
          <a:xfrm>
            <a:off x="796985" y="4410522"/>
            <a:ext cx="2717819" cy="549062"/>
          </a:xfrm>
          <a:custGeom>
            <a:avLst/>
            <a:gdLst>
              <a:gd name="connsiteX0" fmla="*/ 0 w 3086100"/>
              <a:gd name="connsiteY0" fmla="*/ 0 h 450506"/>
              <a:gd name="connsiteX1" fmla="*/ 3086100 w 3086100"/>
              <a:gd name="connsiteY1" fmla="*/ 0 h 450506"/>
              <a:gd name="connsiteX2" fmla="*/ 3086100 w 3086100"/>
              <a:gd name="connsiteY2" fmla="*/ 450506 h 450506"/>
              <a:gd name="connsiteX3" fmla="*/ 0 w 3086100"/>
              <a:gd name="connsiteY3" fmla="*/ 450506 h 450506"/>
              <a:gd name="connsiteX4" fmla="*/ 0 w 3086100"/>
              <a:gd name="connsiteY4" fmla="*/ 0 h 450506"/>
              <a:gd name="connsiteX0" fmla="*/ -48143 w 3086100"/>
              <a:gd name="connsiteY0" fmla="*/ 0 h 450506"/>
              <a:gd name="connsiteX1" fmla="*/ -48143 w 3086100"/>
              <a:gd name="connsiteY1" fmla="*/ 450506 h 450506"/>
              <a:gd name="connsiteX2" fmla="*/ -48143 w 3086100"/>
              <a:gd name="connsiteY2" fmla="*/ 0 h 450506"/>
              <a:gd name="connsiteX0" fmla="*/ -48143 w 3086100"/>
              <a:gd name="connsiteY0" fmla="*/ 97530 h 450506"/>
              <a:gd name="connsiteX1" fmla="*/ -409834 w 3086100"/>
              <a:gd name="connsiteY1" fmla="*/ 19156 h 450506"/>
              <a:gd name="connsiteX2" fmla="*/ -434338 w 3086100"/>
              <a:gd name="connsiteY2" fmla="*/ 506819 h 450506"/>
              <a:gd name="connsiteX0" fmla="*/ 434338 w 3520438"/>
              <a:gd name="connsiteY0" fmla="*/ 156917 h 663736"/>
              <a:gd name="connsiteX1" fmla="*/ 3520438 w 3520438"/>
              <a:gd name="connsiteY1" fmla="*/ 156917 h 663736"/>
              <a:gd name="connsiteX2" fmla="*/ 3520438 w 3520438"/>
              <a:gd name="connsiteY2" fmla="*/ 607423 h 663736"/>
              <a:gd name="connsiteX3" fmla="*/ 434338 w 3520438"/>
              <a:gd name="connsiteY3" fmla="*/ 607423 h 663736"/>
              <a:gd name="connsiteX4" fmla="*/ 434338 w 3520438"/>
              <a:gd name="connsiteY4" fmla="*/ 156917 h 663736"/>
              <a:gd name="connsiteX0" fmla="*/ 386195 w 3520438"/>
              <a:gd name="connsiteY0" fmla="*/ 156917 h 663736"/>
              <a:gd name="connsiteX1" fmla="*/ 719298 w 3520438"/>
              <a:gd name="connsiteY1" fmla="*/ 0 h 663736"/>
              <a:gd name="connsiteX2" fmla="*/ 386195 w 3520438"/>
              <a:gd name="connsiteY2" fmla="*/ 156917 h 663736"/>
              <a:gd name="connsiteX0" fmla="*/ 386195 w 3520438"/>
              <a:gd name="connsiteY0" fmla="*/ 254447 h 663736"/>
              <a:gd name="connsiteX1" fmla="*/ 24504 w 3520438"/>
              <a:gd name="connsiteY1" fmla="*/ 176073 h 663736"/>
              <a:gd name="connsiteX2" fmla="*/ 0 w 3520438"/>
              <a:gd name="connsiteY2" fmla="*/ 663736 h 663736"/>
              <a:gd name="connsiteX0" fmla="*/ 434338 w 3520438"/>
              <a:gd name="connsiteY0" fmla="*/ 235131 h 741950"/>
              <a:gd name="connsiteX1" fmla="*/ 3520438 w 3520438"/>
              <a:gd name="connsiteY1" fmla="*/ 235131 h 741950"/>
              <a:gd name="connsiteX2" fmla="*/ 3520438 w 3520438"/>
              <a:gd name="connsiteY2" fmla="*/ 685637 h 741950"/>
              <a:gd name="connsiteX3" fmla="*/ 434338 w 3520438"/>
              <a:gd name="connsiteY3" fmla="*/ 685637 h 741950"/>
              <a:gd name="connsiteX4" fmla="*/ 434338 w 3520438"/>
              <a:gd name="connsiteY4" fmla="*/ 235131 h 741950"/>
              <a:gd name="connsiteX0" fmla="*/ 458041 w 3520438"/>
              <a:gd name="connsiteY0" fmla="*/ 0 h 741950"/>
              <a:gd name="connsiteX1" fmla="*/ 719298 w 3520438"/>
              <a:gd name="connsiteY1" fmla="*/ 78214 h 741950"/>
              <a:gd name="connsiteX2" fmla="*/ 458041 w 3520438"/>
              <a:gd name="connsiteY2" fmla="*/ 0 h 741950"/>
              <a:gd name="connsiteX0" fmla="*/ 386195 w 3520438"/>
              <a:gd name="connsiteY0" fmla="*/ 332661 h 741950"/>
              <a:gd name="connsiteX1" fmla="*/ 24504 w 3520438"/>
              <a:gd name="connsiteY1" fmla="*/ 254287 h 741950"/>
              <a:gd name="connsiteX2" fmla="*/ 0 w 3520438"/>
              <a:gd name="connsiteY2" fmla="*/ 741950 h 741950"/>
              <a:gd name="connsiteX0" fmla="*/ 434338 w 3520438"/>
              <a:gd name="connsiteY0" fmla="*/ 156917 h 663736"/>
              <a:gd name="connsiteX1" fmla="*/ 3520438 w 3520438"/>
              <a:gd name="connsiteY1" fmla="*/ 156917 h 663736"/>
              <a:gd name="connsiteX2" fmla="*/ 3520438 w 3520438"/>
              <a:gd name="connsiteY2" fmla="*/ 607423 h 663736"/>
              <a:gd name="connsiteX3" fmla="*/ 434338 w 3520438"/>
              <a:gd name="connsiteY3" fmla="*/ 607423 h 663736"/>
              <a:gd name="connsiteX4" fmla="*/ 434338 w 3520438"/>
              <a:gd name="connsiteY4" fmla="*/ 156917 h 663736"/>
              <a:gd name="connsiteX0" fmla="*/ 444978 w 3520438"/>
              <a:gd name="connsiteY0" fmla="*/ 130792 h 663736"/>
              <a:gd name="connsiteX1" fmla="*/ 719298 w 3520438"/>
              <a:gd name="connsiteY1" fmla="*/ 0 h 663736"/>
              <a:gd name="connsiteX2" fmla="*/ 444978 w 3520438"/>
              <a:gd name="connsiteY2" fmla="*/ 130792 h 663736"/>
              <a:gd name="connsiteX0" fmla="*/ 386195 w 3520438"/>
              <a:gd name="connsiteY0" fmla="*/ 254447 h 663736"/>
              <a:gd name="connsiteX1" fmla="*/ 24504 w 3520438"/>
              <a:gd name="connsiteY1" fmla="*/ 176073 h 663736"/>
              <a:gd name="connsiteX2" fmla="*/ 0 w 3520438"/>
              <a:gd name="connsiteY2" fmla="*/ 663736 h 663736"/>
              <a:gd name="connsiteX0" fmla="*/ 434338 w 3520438"/>
              <a:gd name="connsiteY0" fmla="*/ 45883 h 552702"/>
              <a:gd name="connsiteX1" fmla="*/ 3520438 w 3520438"/>
              <a:gd name="connsiteY1" fmla="*/ 45883 h 552702"/>
              <a:gd name="connsiteX2" fmla="*/ 3520438 w 3520438"/>
              <a:gd name="connsiteY2" fmla="*/ 496389 h 552702"/>
              <a:gd name="connsiteX3" fmla="*/ 434338 w 3520438"/>
              <a:gd name="connsiteY3" fmla="*/ 496389 h 552702"/>
              <a:gd name="connsiteX4" fmla="*/ 434338 w 3520438"/>
              <a:gd name="connsiteY4" fmla="*/ 45883 h 552702"/>
              <a:gd name="connsiteX0" fmla="*/ 444978 w 3520438"/>
              <a:gd name="connsiteY0" fmla="*/ 19758 h 552702"/>
              <a:gd name="connsiteX1" fmla="*/ 3508218 w 3520438"/>
              <a:gd name="connsiteY1" fmla="*/ 0 h 552702"/>
              <a:gd name="connsiteX2" fmla="*/ 444978 w 3520438"/>
              <a:gd name="connsiteY2" fmla="*/ 19758 h 552702"/>
              <a:gd name="connsiteX0" fmla="*/ 386195 w 3520438"/>
              <a:gd name="connsiteY0" fmla="*/ 143413 h 552702"/>
              <a:gd name="connsiteX1" fmla="*/ 24504 w 3520438"/>
              <a:gd name="connsiteY1" fmla="*/ 65039 h 552702"/>
              <a:gd name="connsiteX2" fmla="*/ 0 w 3520438"/>
              <a:gd name="connsiteY2" fmla="*/ 552702 h 552702"/>
              <a:gd name="connsiteX0" fmla="*/ 434338 w 3521281"/>
              <a:gd name="connsiteY0" fmla="*/ 32820 h 539639"/>
              <a:gd name="connsiteX1" fmla="*/ 3520438 w 3521281"/>
              <a:gd name="connsiteY1" fmla="*/ 32820 h 539639"/>
              <a:gd name="connsiteX2" fmla="*/ 3520438 w 3521281"/>
              <a:gd name="connsiteY2" fmla="*/ 483326 h 539639"/>
              <a:gd name="connsiteX3" fmla="*/ 434338 w 3521281"/>
              <a:gd name="connsiteY3" fmla="*/ 483326 h 539639"/>
              <a:gd name="connsiteX4" fmla="*/ 434338 w 3521281"/>
              <a:gd name="connsiteY4" fmla="*/ 32820 h 539639"/>
              <a:gd name="connsiteX0" fmla="*/ 444978 w 3521281"/>
              <a:gd name="connsiteY0" fmla="*/ 6695 h 539639"/>
              <a:gd name="connsiteX1" fmla="*/ 3521281 w 3521281"/>
              <a:gd name="connsiteY1" fmla="*/ 0 h 539639"/>
              <a:gd name="connsiteX2" fmla="*/ 444978 w 3521281"/>
              <a:gd name="connsiteY2" fmla="*/ 6695 h 539639"/>
              <a:gd name="connsiteX0" fmla="*/ 386195 w 3521281"/>
              <a:gd name="connsiteY0" fmla="*/ 130350 h 539639"/>
              <a:gd name="connsiteX1" fmla="*/ 24504 w 3521281"/>
              <a:gd name="connsiteY1" fmla="*/ 51976 h 539639"/>
              <a:gd name="connsiteX2" fmla="*/ 0 w 3521281"/>
              <a:gd name="connsiteY2" fmla="*/ 539639 h 539639"/>
              <a:gd name="connsiteX0" fmla="*/ 434338 w 3521281"/>
              <a:gd name="connsiteY0" fmla="*/ 1509198 h 2016017"/>
              <a:gd name="connsiteX1" fmla="*/ 3520438 w 3521281"/>
              <a:gd name="connsiteY1" fmla="*/ 1509198 h 2016017"/>
              <a:gd name="connsiteX2" fmla="*/ 3520438 w 3521281"/>
              <a:gd name="connsiteY2" fmla="*/ 1959704 h 2016017"/>
              <a:gd name="connsiteX3" fmla="*/ 434338 w 3521281"/>
              <a:gd name="connsiteY3" fmla="*/ 1959704 h 2016017"/>
              <a:gd name="connsiteX4" fmla="*/ 434338 w 3521281"/>
              <a:gd name="connsiteY4" fmla="*/ 1509198 h 2016017"/>
              <a:gd name="connsiteX0" fmla="*/ 444978 w 3521281"/>
              <a:gd name="connsiteY0" fmla="*/ 1483073 h 2016017"/>
              <a:gd name="connsiteX1" fmla="*/ 3521281 w 3521281"/>
              <a:gd name="connsiteY1" fmla="*/ 1476378 h 2016017"/>
              <a:gd name="connsiteX2" fmla="*/ 444978 w 3521281"/>
              <a:gd name="connsiteY2" fmla="*/ 1483073 h 2016017"/>
              <a:gd name="connsiteX0" fmla="*/ 386195 w 3521281"/>
              <a:gd name="connsiteY0" fmla="*/ 1606728 h 2016017"/>
              <a:gd name="connsiteX1" fmla="*/ 684178 w 3521281"/>
              <a:gd name="connsiteY1" fmla="*/ 0 h 2016017"/>
              <a:gd name="connsiteX2" fmla="*/ 0 w 3521281"/>
              <a:gd name="connsiteY2" fmla="*/ 2016017 h 2016017"/>
              <a:gd name="connsiteX0" fmla="*/ 362492 w 3449435"/>
              <a:gd name="connsiteY0" fmla="*/ 1509198 h 1959704"/>
              <a:gd name="connsiteX1" fmla="*/ 3448592 w 3449435"/>
              <a:gd name="connsiteY1" fmla="*/ 1509198 h 1959704"/>
              <a:gd name="connsiteX2" fmla="*/ 3448592 w 3449435"/>
              <a:gd name="connsiteY2" fmla="*/ 1959704 h 1959704"/>
              <a:gd name="connsiteX3" fmla="*/ 362492 w 3449435"/>
              <a:gd name="connsiteY3" fmla="*/ 1959704 h 1959704"/>
              <a:gd name="connsiteX4" fmla="*/ 362492 w 3449435"/>
              <a:gd name="connsiteY4" fmla="*/ 1509198 h 1959704"/>
              <a:gd name="connsiteX0" fmla="*/ 373132 w 3449435"/>
              <a:gd name="connsiteY0" fmla="*/ 1483073 h 1959704"/>
              <a:gd name="connsiteX1" fmla="*/ 3449435 w 3449435"/>
              <a:gd name="connsiteY1" fmla="*/ 1476378 h 1959704"/>
              <a:gd name="connsiteX2" fmla="*/ 373132 w 3449435"/>
              <a:gd name="connsiteY2" fmla="*/ 1483073 h 1959704"/>
              <a:gd name="connsiteX0" fmla="*/ 314349 w 3449435"/>
              <a:gd name="connsiteY0" fmla="*/ 1606728 h 1959704"/>
              <a:gd name="connsiteX1" fmla="*/ 612332 w 3449435"/>
              <a:gd name="connsiteY1" fmla="*/ 0 h 1959704"/>
              <a:gd name="connsiteX2" fmla="*/ 0 w 3449435"/>
              <a:gd name="connsiteY2" fmla="*/ 507257 h 1959704"/>
              <a:gd name="connsiteX0" fmla="*/ 362492 w 3449435"/>
              <a:gd name="connsiteY0" fmla="*/ 1509198 h 1959704"/>
              <a:gd name="connsiteX1" fmla="*/ 3448592 w 3449435"/>
              <a:gd name="connsiteY1" fmla="*/ 1509198 h 1959704"/>
              <a:gd name="connsiteX2" fmla="*/ 3448592 w 3449435"/>
              <a:gd name="connsiteY2" fmla="*/ 1959704 h 1959704"/>
              <a:gd name="connsiteX3" fmla="*/ 362492 w 3449435"/>
              <a:gd name="connsiteY3" fmla="*/ 1959704 h 1959704"/>
              <a:gd name="connsiteX4" fmla="*/ 362492 w 3449435"/>
              <a:gd name="connsiteY4" fmla="*/ 1509198 h 1959704"/>
              <a:gd name="connsiteX0" fmla="*/ 373132 w 3449435"/>
              <a:gd name="connsiteY0" fmla="*/ 1483073 h 1959704"/>
              <a:gd name="connsiteX1" fmla="*/ 3449435 w 3449435"/>
              <a:gd name="connsiteY1" fmla="*/ 1476378 h 1959704"/>
              <a:gd name="connsiteX2" fmla="*/ 373132 w 3449435"/>
              <a:gd name="connsiteY2" fmla="*/ 1483073 h 1959704"/>
              <a:gd name="connsiteX0" fmla="*/ 915241 w 3449435"/>
              <a:gd name="connsiteY0" fmla="*/ 836020 h 1959704"/>
              <a:gd name="connsiteX1" fmla="*/ 612332 w 3449435"/>
              <a:gd name="connsiteY1" fmla="*/ 0 h 1959704"/>
              <a:gd name="connsiteX2" fmla="*/ 0 w 3449435"/>
              <a:gd name="connsiteY2" fmla="*/ 507257 h 1959704"/>
              <a:gd name="connsiteX0" fmla="*/ 362492 w 3449435"/>
              <a:gd name="connsiteY0" fmla="*/ 1509198 h 1959704"/>
              <a:gd name="connsiteX1" fmla="*/ 3448592 w 3449435"/>
              <a:gd name="connsiteY1" fmla="*/ 1509198 h 1959704"/>
              <a:gd name="connsiteX2" fmla="*/ 3448592 w 3449435"/>
              <a:gd name="connsiteY2" fmla="*/ 1959704 h 1959704"/>
              <a:gd name="connsiteX3" fmla="*/ 362492 w 3449435"/>
              <a:gd name="connsiteY3" fmla="*/ 1959704 h 1959704"/>
              <a:gd name="connsiteX4" fmla="*/ 362492 w 3449435"/>
              <a:gd name="connsiteY4" fmla="*/ 1509198 h 1959704"/>
              <a:gd name="connsiteX0" fmla="*/ 379663 w 3449435"/>
              <a:gd name="connsiteY0" fmla="*/ 1352444 h 1959704"/>
              <a:gd name="connsiteX1" fmla="*/ 3449435 w 3449435"/>
              <a:gd name="connsiteY1" fmla="*/ 1476378 h 1959704"/>
              <a:gd name="connsiteX2" fmla="*/ 379663 w 3449435"/>
              <a:gd name="connsiteY2" fmla="*/ 1352444 h 1959704"/>
              <a:gd name="connsiteX0" fmla="*/ 915241 w 3449435"/>
              <a:gd name="connsiteY0" fmla="*/ 836020 h 1959704"/>
              <a:gd name="connsiteX1" fmla="*/ 612332 w 3449435"/>
              <a:gd name="connsiteY1" fmla="*/ 0 h 1959704"/>
              <a:gd name="connsiteX2" fmla="*/ 0 w 3449435"/>
              <a:gd name="connsiteY2" fmla="*/ 507257 h 1959704"/>
              <a:gd name="connsiteX0" fmla="*/ 362492 w 3449435"/>
              <a:gd name="connsiteY0" fmla="*/ 1509198 h 1959704"/>
              <a:gd name="connsiteX1" fmla="*/ 3448592 w 3449435"/>
              <a:gd name="connsiteY1" fmla="*/ 1509198 h 1959704"/>
              <a:gd name="connsiteX2" fmla="*/ 3448592 w 3449435"/>
              <a:gd name="connsiteY2" fmla="*/ 1959704 h 1959704"/>
              <a:gd name="connsiteX3" fmla="*/ 362492 w 3449435"/>
              <a:gd name="connsiteY3" fmla="*/ 1959704 h 1959704"/>
              <a:gd name="connsiteX4" fmla="*/ 362492 w 3449435"/>
              <a:gd name="connsiteY4" fmla="*/ 1509198 h 1959704"/>
              <a:gd name="connsiteX0" fmla="*/ 366600 w 3449435"/>
              <a:gd name="connsiteY0" fmla="*/ 1476541 h 1959704"/>
              <a:gd name="connsiteX1" fmla="*/ 3449435 w 3449435"/>
              <a:gd name="connsiteY1" fmla="*/ 1476378 h 1959704"/>
              <a:gd name="connsiteX2" fmla="*/ 366600 w 3449435"/>
              <a:gd name="connsiteY2" fmla="*/ 1476541 h 1959704"/>
              <a:gd name="connsiteX0" fmla="*/ 915241 w 3449435"/>
              <a:gd name="connsiteY0" fmla="*/ 836020 h 1959704"/>
              <a:gd name="connsiteX1" fmla="*/ 612332 w 3449435"/>
              <a:gd name="connsiteY1" fmla="*/ 0 h 1959704"/>
              <a:gd name="connsiteX2" fmla="*/ 0 w 3449435"/>
              <a:gd name="connsiteY2" fmla="*/ 507257 h 1959704"/>
              <a:gd name="connsiteX0" fmla="*/ 362492 w 3449435"/>
              <a:gd name="connsiteY0" fmla="*/ 1509198 h 1959704"/>
              <a:gd name="connsiteX1" fmla="*/ 3448592 w 3449435"/>
              <a:gd name="connsiteY1" fmla="*/ 1509198 h 1959704"/>
              <a:gd name="connsiteX2" fmla="*/ 3448592 w 3449435"/>
              <a:gd name="connsiteY2" fmla="*/ 1959704 h 1959704"/>
              <a:gd name="connsiteX3" fmla="*/ 362492 w 3449435"/>
              <a:gd name="connsiteY3" fmla="*/ 1959704 h 1959704"/>
              <a:gd name="connsiteX4" fmla="*/ 362492 w 3449435"/>
              <a:gd name="connsiteY4" fmla="*/ 1509198 h 1959704"/>
              <a:gd name="connsiteX0" fmla="*/ 366600 w 3449435"/>
              <a:gd name="connsiteY0" fmla="*/ 1476541 h 1959704"/>
              <a:gd name="connsiteX1" fmla="*/ 3449435 w 3449435"/>
              <a:gd name="connsiteY1" fmla="*/ 1476378 h 1959704"/>
              <a:gd name="connsiteX2" fmla="*/ 366600 w 3449435"/>
              <a:gd name="connsiteY2" fmla="*/ 1476541 h 1959704"/>
              <a:gd name="connsiteX0" fmla="*/ 1320190 w 3449435"/>
              <a:gd name="connsiteY0" fmla="*/ 529043 h 1959704"/>
              <a:gd name="connsiteX1" fmla="*/ 612332 w 3449435"/>
              <a:gd name="connsiteY1" fmla="*/ 0 h 1959704"/>
              <a:gd name="connsiteX2" fmla="*/ 0 w 3449435"/>
              <a:gd name="connsiteY2" fmla="*/ 507257 h 1959704"/>
              <a:gd name="connsiteX0" fmla="*/ 362492 w 3449435"/>
              <a:gd name="connsiteY0" fmla="*/ 1509198 h 1959704"/>
              <a:gd name="connsiteX1" fmla="*/ 3448592 w 3449435"/>
              <a:gd name="connsiteY1" fmla="*/ 1509198 h 1959704"/>
              <a:gd name="connsiteX2" fmla="*/ 3448592 w 3449435"/>
              <a:gd name="connsiteY2" fmla="*/ 1959704 h 1959704"/>
              <a:gd name="connsiteX3" fmla="*/ 362492 w 3449435"/>
              <a:gd name="connsiteY3" fmla="*/ 1959704 h 1959704"/>
              <a:gd name="connsiteX4" fmla="*/ 362492 w 3449435"/>
              <a:gd name="connsiteY4" fmla="*/ 1509198 h 1959704"/>
              <a:gd name="connsiteX0" fmla="*/ 366600 w 3449435"/>
              <a:gd name="connsiteY0" fmla="*/ 1476541 h 1959704"/>
              <a:gd name="connsiteX1" fmla="*/ 3449435 w 3449435"/>
              <a:gd name="connsiteY1" fmla="*/ 1476378 h 1959704"/>
              <a:gd name="connsiteX2" fmla="*/ 366600 w 3449435"/>
              <a:gd name="connsiteY2" fmla="*/ 1476541 h 1959704"/>
              <a:gd name="connsiteX0" fmla="*/ 612332 w 3449435"/>
              <a:gd name="connsiteY0" fmla="*/ 0 h 1959704"/>
              <a:gd name="connsiteX1" fmla="*/ 0 w 3449435"/>
              <a:gd name="connsiteY1" fmla="*/ 507257 h 1959704"/>
              <a:gd name="connsiteX0" fmla="*/ 631903 w 3718846"/>
              <a:gd name="connsiteY0" fmla="*/ 1001941 h 1452447"/>
              <a:gd name="connsiteX1" fmla="*/ 3718003 w 3718846"/>
              <a:gd name="connsiteY1" fmla="*/ 1001941 h 1452447"/>
              <a:gd name="connsiteX2" fmla="*/ 3718003 w 3718846"/>
              <a:gd name="connsiteY2" fmla="*/ 1452447 h 1452447"/>
              <a:gd name="connsiteX3" fmla="*/ 631903 w 3718846"/>
              <a:gd name="connsiteY3" fmla="*/ 1452447 h 1452447"/>
              <a:gd name="connsiteX4" fmla="*/ 631903 w 3718846"/>
              <a:gd name="connsiteY4" fmla="*/ 1001941 h 1452447"/>
              <a:gd name="connsiteX0" fmla="*/ 636011 w 3718846"/>
              <a:gd name="connsiteY0" fmla="*/ 969284 h 1452447"/>
              <a:gd name="connsiteX1" fmla="*/ 3718846 w 3718846"/>
              <a:gd name="connsiteY1" fmla="*/ 969121 h 1452447"/>
              <a:gd name="connsiteX2" fmla="*/ 636011 w 3718846"/>
              <a:gd name="connsiteY2" fmla="*/ 969284 h 1452447"/>
              <a:gd name="connsiteX0" fmla="*/ 0 w 3718846"/>
              <a:gd name="connsiteY0" fmla="*/ 407143 h 1452447"/>
              <a:gd name="connsiteX1" fmla="*/ 269411 w 3718846"/>
              <a:gd name="connsiteY1" fmla="*/ 0 h 1452447"/>
              <a:gd name="connsiteX0" fmla="*/ 631903 w 3718846"/>
              <a:gd name="connsiteY0" fmla="*/ 629649 h 1080155"/>
              <a:gd name="connsiteX1" fmla="*/ 3718003 w 3718846"/>
              <a:gd name="connsiteY1" fmla="*/ 629649 h 1080155"/>
              <a:gd name="connsiteX2" fmla="*/ 3718003 w 3718846"/>
              <a:gd name="connsiteY2" fmla="*/ 1080155 h 1080155"/>
              <a:gd name="connsiteX3" fmla="*/ 631903 w 3718846"/>
              <a:gd name="connsiteY3" fmla="*/ 1080155 h 1080155"/>
              <a:gd name="connsiteX4" fmla="*/ 631903 w 3718846"/>
              <a:gd name="connsiteY4" fmla="*/ 629649 h 1080155"/>
              <a:gd name="connsiteX0" fmla="*/ 636011 w 3718846"/>
              <a:gd name="connsiteY0" fmla="*/ 596992 h 1080155"/>
              <a:gd name="connsiteX1" fmla="*/ 3718846 w 3718846"/>
              <a:gd name="connsiteY1" fmla="*/ 596829 h 1080155"/>
              <a:gd name="connsiteX2" fmla="*/ 636011 w 3718846"/>
              <a:gd name="connsiteY2" fmla="*/ 596992 h 1080155"/>
              <a:gd name="connsiteX0" fmla="*/ 0 w 3718846"/>
              <a:gd name="connsiteY0" fmla="*/ 34851 h 1080155"/>
              <a:gd name="connsiteX1" fmla="*/ 896428 w 3718846"/>
              <a:gd name="connsiteY1" fmla="*/ 0 h 1080155"/>
              <a:gd name="connsiteX0" fmla="*/ -1 w 3086942"/>
              <a:gd name="connsiteY0" fmla="*/ 629649 h 1080155"/>
              <a:gd name="connsiteX1" fmla="*/ 3086099 w 3086942"/>
              <a:gd name="connsiteY1" fmla="*/ 629649 h 1080155"/>
              <a:gd name="connsiteX2" fmla="*/ 3086099 w 3086942"/>
              <a:gd name="connsiteY2" fmla="*/ 1080155 h 1080155"/>
              <a:gd name="connsiteX3" fmla="*/ -1 w 3086942"/>
              <a:gd name="connsiteY3" fmla="*/ 1080155 h 1080155"/>
              <a:gd name="connsiteX4" fmla="*/ -1 w 3086942"/>
              <a:gd name="connsiteY4" fmla="*/ 629649 h 1080155"/>
              <a:gd name="connsiteX0" fmla="*/ 4107 w 3086942"/>
              <a:gd name="connsiteY0" fmla="*/ 596992 h 1080155"/>
              <a:gd name="connsiteX1" fmla="*/ 3086942 w 3086942"/>
              <a:gd name="connsiteY1" fmla="*/ 596829 h 1080155"/>
              <a:gd name="connsiteX2" fmla="*/ 4107 w 3086942"/>
              <a:gd name="connsiteY2" fmla="*/ 596992 h 1080155"/>
              <a:gd name="connsiteX0" fmla="*/ 1423022 w 3086942"/>
              <a:gd name="connsiteY0" fmla="*/ 598777 h 1080155"/>
              <a:gd name="connsiteX1" fmla="*/ 264524 w 3086942"/>
              <a:gd name="connsiteY1" fmla="*/ 0 h 1080155"/>
              <a:gd name="connsiteX0" fmla="*/ 0 w 3086943"/>
              <a:gd name="connsiteY0" fmla="*/ 32821 h 483327"/>
              <a:gd name="connsiteX1" fmla="*/ 3086100 w 3086943"/>
              <a:gd name="connsiteY1" fmla="*/ 32821 h 483327"/>
              <a:gd name="connsiteX2" fmla="*/ 3086100 w 3086943"/>
              <a:gd name="connsiteY2" fmla="*/ 483327 h 483327"/>
              <a:gd name="connsiteX3" fmla="*/ 0 w 3086943"/>
              <a:gd name="connsiteY3" fmla="*/ 483327 h 483327"/>
              <a:gd name="connsiteX4" fmla="*/ 0 w 3086943"/>
              <a:gd name="connsiteY4" fmla="*/ 32821 h 483327"/>
              <a:gd name="connsiteX0" fmla="*/ 4108 w 3086943"/>
              <a:gd name="connsiteY0" fmla="*/ 164 h 483327"/>
              <a:gd name="connsiteX1" fmla="*/ 3086943 w 3086943"/>
              <a:gd name="connsiteY1" fmla="*/ 1 h 483327"/>
              <a:gd name="connsiteX2" fmla="*/ 4108 w 3086943"/>
              <a:gd name="connsiteY2" fmla="*/ 164 h 483327"/>
              <a:gd name="connsiteX0" fmla="*/ 1423023 w 3086943"/>
              <a:gd name="connsiteY0" fmla="*/ 1949 h 483327"/>
              <a:gd name="connsiteX1" fmla="*/ 375803 w 3086943"/>
              <a:gd name="connsiteY1" fmla="*/ 328011 h 483327"/>
              <a:gd name="connsiteX0" fmla="*/ 0 w 3086943"/>
              <a:gd name="connsiteY0" fmla="*/ 193547 h 644053"/>
              <a:gd name="connsiteX1" fmla="*/ 3086100 w 3086943"/>
              <a:gd name="connsiteY1" fmla="*/ 193547 h 644053"/>
              <a:gd name="connsiteX2" fmla="*/ 3086100 w 3086943"/>
              <a:gd name="connsiteY2" fmla="*/ 644053 h 644053"/>
              <a:gd name="connsiteX3" fmla="*/ 0 w 3086943"/>
              <a:gd name="connsiteY3" fmla="*/ 644053 h 644053"/>
              <a:gd name="connsiteX4" fmla="*/ 0 w 3086943"/>
              <a:gd name="connsiteY4" fmla="*/ 193547 h 644053"/>
              <a:gd name="connsiteX0" fmla="*/ 4108 w 3086943"/>
              <a:gd name="connsiteY0" fmla="*/ 160890 h 644053"/>
              <a:gd name="connsiteX1" fmla="*/ 3086943 w 3086943"/>
              <a:gd name="connsiteY1" fmla="*/ 160727 h 644053"/>
              <a:gd name="connsiteX2" fmla="*/ 4108 w 3086943"/>
              <a:gd name="connsiteY2" fmla="*/ 160890 h 644053"/>
              <a:gd name="connsiteX0" fmla="*/ 1423023 w 3086943"/>
              <a:gd name="connsiteY0" fmla="*/ 162675 h 644053"/>
              <a:gd name="connsiteX1" fmla="*/ 390640 w 3086943"/>
              <a:gd name="connsiteY1" fmla="*/ 0 h 644053"/>
              <a:gd name="connsiteX0" fmla="*/ 0 w 3086943"/>
              <a:gd name="connsiteY0" fmla="*/ 32820 h 483326"/>
              <a:gd name="connsiteX1" fmla="*/ 3086100 w 3086943"/>
              <a:gd name="connsiteY1" fmla="*/ 32820 h 483326"/>
              <a:gd name="connsiteX2" fmla="*/ 3086100 w 3086943"/>
              <a:gd name="connsiteY2" fmla="*/ 483326 h 483326"/>
              <a:gd name="connsiteX3" fmla="*/ 0 w 3086943"/>
              <a:gd name="connsiteY3" fmla="*/ 483326 h 483326"/>
              <a:gd name="connsiteX4" fmla="*/ 0 w 3086943"/>
              <a:gd name="connsiteY4" fmla="*/ 32820 h 483326"/>
              <a:gd name="connsiteX0" fmla="*/ 4108 w 3086943"/>
              <a:gd name="connsiteY0" fmla="*/ 163 h 483326"/>
              <a:gd name="connsiteX1" fmla="*/ 3086943 w 3086943"/>
              <a:gd name="connsiteY1" fmla="*/ 0 h 483326"/>
              <a:gd name="connsiteX2" fmla="*/ 4108 w 3086943"/>
              <a:gd name="connsiteY2" fmla="*/ 163 h 483326"/>
              <a:gd name="connsiteX0" fmla="*/ 1423023 w 3086943"/>
              <a:gd name="connsiteY0" fmla="*/ 1948 h 483326"/>
              <a:gd name="connsiteX1" fmla="*/ 383222 w 3086943"/>
              <a:gd name="connsiteY1" fmla="*/ 4692 h 483326"/>
              <a:gd name="connsiteX0" fmla="*/ 0 w 3086943"/>
              <a:gd name="connsiteY0" fmla="*/ 404078 h 854584"/>
              <a:gd name="connsiteX1" fmla="*/ 3086100 w 3086943"/>
              <a:gd name="connsiteY1" fmla="*/ 404078 h 854584"/>
              <a:gd name="connsiteX2" fmla="*/ 3086100 w 3086943"/>
              <a:gd name="connsiteY2" fmla="*/ 854584 h 854584"/>
              <a:gd name="connsiteX3" fmla="*/ 0 w 3086943"/>
              <a:gd name="connsiteY3" fmla="*/ 854584 h 854584"/>
              <a:gd name="connsiteX4" fmla="*/ 0 w 3086943"/>
              <a:gd name="connsiteY4" fmla="*/ 404078 h 854584"/>
              <a:gd name="connsiteX0" fmla="*/ 4108 w 3086943"/>
              <a:gd name="connsiteY0" fmla="*/ 371421 h 854584"/>
              <a:gd name="connsiteX1" fmla="*/ 3086943 w 3086943"/>
              <a:gd name="connsiteY1" fmla="*/ 371258 h 854584"/>
              <a:gd name="connsiteX2" fmla="*/ 4108 w 3086943"/>
              <a:gd name="connsiteY2" fmla="*/ 371421 h 854584"/>
              <a:gd name="connsiteX0" fmla="*/ 1423023 w 3086943"/>
              <a:gd name="connsiteY0" fmla="*/ 373206 h 854584"/>
              <a:gd name="connsiteX1" fmla="*/ 309037 w 3086943"/>
              <a:gd name="connsiteY1" fmla="*/ 0 h 854584"/>
              <a:gd name="connsiteX0" fmla="*/ 0 w 3086943"/>
              <a:gd name="connsiteY0" fmla="*/ 404078 h 854584"/>
              <a:gd name="connsiteX1" fmla="*/ 3086100 w 3086943"/>
              <a:gd name="connsiteY1" fmla="*/ 404078 h 854584"/>
              <a:gd name="connsiteX2" fmla="*/ 3086100 w 3086943"/>
              <a:gd name="connsiteY2" fmla="*/ 854584 h 854584"/>
              <a:gd name="connsiteX3" fmla="*/ 0 w 3086943"/>
              <a:gd name="connsiteY3" fmla="*/ 854584 h 854584"/>
              <a:gd name="connsiteX4" fmla="*/ 0 w 3086943"/>
              <a:gd name="connsiteY4" fmla="*/ 404078 h 854584"/>
              <a:gd name="connsiteX0" fmla="*/ 4108 w 3086943"/>
              <a:gd name="connsiteY0" fmla="*/ 371421 h 854584"/>
              <a:gd name="connsiteX1" fmla="*/ 3086943 w 3086943"/>
              <a:gd name="connsiteY1" fmla="*/ 371258 h 854584"/>
              <a:gd name="connsiteX2" fmla="*/ 4108 w 3086943"/>
              <a:gd name="connsiteY2" fmla="*/ 371421 h 854584"/>
              <a:gd name="connsiteX0" fmla="*/ 1423023 w 3086943"/>
              <a:gd name="connsiteY0" fmla="*/ 373206 h 854584"/>
              <a:gd name="connsiteX1" fmla="*/ 309037 w 3086943"/>
              <a:gd name="connsiteY1" fmla="*/ 0 h 854584"/>
              <a:gd name="connsiteX2" fmla="*/ 1423023 w 3086943"/>
              <a:gd name="connsiteY2" fmla="*/ 373206 h 854584"/>
              <a:gd name="connsiteX0" fmla="*/ 0 w 3086943"/>
              <a:gd name="connsiteY0" fmla="*/ 456711 h 907217"/>
              <a:gd name="connsiteX1" fmla="*/ 3086100 w 3086943"/>
              <a:gd name="connsiteY1" fmla="*/ 456711 h 907217"/>
              <a:gd name="connsiteX2" fmla="*/ 3086100 w 3086943"/>
              <a:gd name="connsiteY2" fmla="*/ 907217 h 907217"/>
              <a:gd name="connsiteX3" fmla="*/ 0 w 3086943"/>
              <a:gd name="connsiteY3" fmla="*/ 907217 h 907217"/>
              <a:gd name="connsiteX4" fmla="*/ 0 w 3086943"/>
              <a:gd name="connsiteY4" fmla="*/ 456711 h 907217"/>
              <a:gd name="connsiteX0" fmla="*/ 4108 w 3086943"/>
              <a:gd name="connsiteY0" fmla="*/ 424054 h 907217"/>
              <a:gd name="connsiteX1" fmla="*/ 3086943 w 3086943"/>
              <a:gd name="connsiteY1" fmla="*/ 423891 h 907217"/>
              <a:gd name="connsiteX2" fmla="*/ 4108 w 3086943"/>
              <a:gd name="connsiteY2" fmla="*/ 424054 h 907217"/>
              <a:gd name="connsiteX0" fmla="*/ 1423023 w 3086943"/>
              <a:gd name="connsiteY0" fmla="*/ 425839 h 907217"/>
              <a:gd name="connsiteX1" fmla="*/ 806076 w 3086943"/>
              <a:gd name="connsiteY1" fmla="*/ 0 h 907217"/>
              <a:gd name="connsiteX2" fmla="*/ 1423023 w 3086943"/>
              <a:gd name="connsiteY2" fmla="*/ 425839 h 907217"/>
              <a:gd name="connsiteX0" fmla="*/ 0 w 3086943"/>
              <a:gd name="connsiteY0" fmla="*/ 261217 h 711723"/>
              <a:gd name="connsiteX1" fmla="*/ 3086100 w 3086943"/>
              <a:gd name="connsiteY1" fmla="*/ 261217 h 711723"/>
              <a:gd name="connsiteX2" fmla="*/ 3086100 w 3086943"/>
              <a:gd name="connsiteY2" fmla="*/ 711723 h 711723"/>
              <a:gd name="connsiteX3" fmla="*/ 0 w 3086943"/>
              <a:gd name="connsiteY3" fmla="*/ 711723 h 711723"/>
              <a:gd name="connsiteX4" fmla="*/ 0 w 3086943"/>
              <a:gd name="connsiteY4" fmla="*/ 261217 h 711723"/>
              <a:gd name="connsiteX0" fmla="*/ 4108 w 3086943"/>
              <a:gd name="connsiteY0" fmla="*/ 228560 h 711723"/>
              <a:gd name="connsiteX1" fmla="*/ 3086943 w 3086943"/>
              <a:gd name="connsiteY1" fmla="*/ 228397 h 711723"/>
              <a:gd name="connsiteX2" fmla="*/ 4108 w 3086943"/>
              <a:gd name="connsiteY2" fmla="*/ 228560 h 711723"/>
              <a:gd name="connsiteX0" fmla="*/ 1423023 w 3086943"/>
              <a:gd name="connsiteY0" fmla="*/ 230345 h 711723"/>
              <a:gd name="connsiteX1" fmla="*/ 754147 w 3086943"/>
              <a:gd name="connsiteY1" fmla="*/ 0 h 711723"/>
              <a:gd name="connsiteX2" fmla="*/ 1423023 w 3086943"/>
              <a:gd name="connsiteY2" fmla="*/ 230345 h 711723"/>
              <a:gd name="connsiteX0" fmla="*/ 3311 w 3090254"/>
              <a:gd name="connsiteY0" fmla="*/ 261217 h 711723"/>
              <a:gd name="connsiteX1" fmla="*/ 3089411 w 3090254"/>
              <a:gd name="connsiteY1" fmla="*/ 261217 h 711723"/>
              <a:gd name="connsiteX2" fmla="*/ 3089411 w 3090254"/>
              <a:gd name="connsiteY2" fmla="*/ 711723 h 711723"/>
              <a:gd name="connsiteX3" fmla="*/ 3311 w 3090254"/>
              <a:gd name="connsiteY3" fmla="*/ 711723 h 711723"/>
              <a:gd name="connsiteX4" fmla="*/ 3311 w 3090254"/>
              <a:gd name="connsiteY4" fmla="*/ 261217 h 711723"/>
              <a:gd name="connsiteX0" fmla="*/ 0 w 3090254"/>
              <a:gd name="connsiteY0" fmla="*/ 78180 h 711723"/>
              <a:gd name="connsiteX1" fmla="*/ 3090254 w 3090254"/>
              <a:gd name="connsiteY1" fmla="*/ 228397 h 711723"/>
              <a:gd name="connsiteX2" fmla="*/ 0 w 3090254"/>
              <a:gd name="connsiteY2" fmla="*/ 78180 h 711723"/>
              <a:gd name="connsiteX0" fmla="*/ 1426334 w 3090254"/>
              <a:gd name="connsiteY0" fmla="*/ 230345 h 711723"/>
              <a:gd name="connsiteX1" fmla="*/ 757458 w 3090254"/>
              <a:gd name="connsiteY1" fmla="*/ 0 h 711723"/>
              <a:gd name="connsiteX2" fmla="*/ 1426334 w 3090254"/>
              <a:gd name="connsiteY2" fmla="*/ 230345 h 711723"/>
              <a:gd name="connsiteX0" fmla="*/ 3311 w 3090254"/>
              <a:gd name="connsiteY0" fmla="*/ 436899 h 887405"/>
              <a:gd name="connsiteX1" fmla="*/ 3089411 w 3090254"/>
              <a:gd name="connsiteY1" fmla="*/ 436899 h 887405"/>
              <a:gd name="connsiteX2" fmla="*/ 3089411 w 3090254"/>
              <a:gd name="connsiteY2" fmla="*/ 887405 h 887405"/>
              <a:gd name="connsiteX3" fmla="*/ 3311 w 3090254"/>
              <a:gd name="connsiteY3" fmla="*/ 887405 h 887405"/>
              <a:gd name="connsiteX4" fmla="*/ 3311 w 3090254"/>
              <a:gd name="connsiteY4" fmla="*/ 436899 h 887405"/>
              <a:gd name="connsiteX0" fmla="*/ 0 w 3090254"/>
              <a:gd name="connsiteY0" fmla="*/ 253862 h 887405"/>
              <a:gd name="connsiteX1" fmla="*/ 3090254 w 3090254"/>
              <a:gd name="connsiteY1" fmla="*/ 404079 h 887405"/>
              <a:gd name="connsiteX2" fmla="*/ 0 w 3090254"/>
              <a:gd name="connsiteY2" fmla="*/ 253862 h 887405"/>
              <a:gd name="connsiteX0" fmla="*/ 1344730 w 3090254"/>
              <a:gd name="connsiteY0" fmla="*/ 0 h 887405"/>
              <a:gd name="connsiteX1" fmla="*/ 757458 w 3090254"/>
              <a:gd name="connsiteY1" fmla="*/ 175682 h 887405"/>
              <a:gd name="connsiteX2" fmla="*/ 1344730 w 3090254"/>
              <a:gd name="connsiteY2" fmla="*/ 0 h 887405"/>
              <a:gd name="connsiteX0" fmla="*/ 3311 w 3090254"/>
              <a:gd name="connsiteY0" fmla="*/ 1035676 h 1486182"/>
              <a:gd name="connsiteX1" fmla="*/ 3089411 w 3090254"/>
              <a:gd name="connsiteY1" fmla="*/ 1035676 h 1486182"/>
              <a:gd name="connsiteX2" fmla="*/ 3089411 w 3090254"/>
              <a:gd name="connsiteY2" fmla="*/ 1486182 h 1486182"/>
              <a:gd name="connsiteX3" fmla="*/ 3311 w 3090254"/>
              <a:gd name="connsiteY3" fmla="*/ 1486182 h 1486182"/>
              <a:gd name="connsiteX4" fmla="*/ 3311 w 3090254"/>
              <a:gd name="connsiteY4" fmla="*/ 1035676 h 1486182"/>
              <a:gd name="connsiteX0" fmla="*/ 0 w 3090254"/>
              <a:gd name="connsiteY0" fmla="*/ 852639 h 1486182"/>
              <a:gd name="connsiteX1" fmla="*/ 3090254 w 3090254"/>
              <a:gd name="connsiteY1" fmla="*/ 1002856 h 1486182"/>
              <a:gd name="connsiteX2" fmla="*/ 0 w 3090254"/>
              <a:gd name="connsiteY2" fmla="*/ 852639 h 1486182"/>
              <a:gd name="connsiteX0" fmla="*/ 1344730 w 3090254"/>
              <a:gd name="connsiteY0" fmla="*/ 598777 h 1486182"/>
              <a:gd name="connsiteX1" fmla="*/ 705528 w 3090254"/>
              <a:gd name="connsiteY1" fmla="*/ 0 h 1486182"/>
              <a:gd name="connsiteX2" fmla="*/ 1344730 w 3090254"/>
              <a:gd name="connsiteY2" fmla="*/ 598777 h 1486182"/>
              <a:gd name="connsiteX0" fmla="*/ 3311 w 3090254"/>
              <a:gd name="connsiteY0" fmla="*/ 1035676 h 1486182"/>
              <a:gd name="connsiteX1" fmla="*/ 3089411 w 3090254"/>
              <a:gd name="connsiteY1" fmla="*/ 1035676 h 1486182"/>
              <a:gd name="connsiteX2" fmla="*/ 3089411 w 3090254"/>
              <a:gd name="connsiteY2" fmla="*/ 1486182 h 1486182"/>
              <a:gd name="connsiteX3" fmla="*/ 3311 w 3090254"/>
              <a:gd name="connsiteY3" fmla="*/ 1486182 h 1486182"/>
              <a:gd name="connsiteX4" fmla="*/ 3311 w 3090254"/>
              <a:gd name="connsiteY4" fmla="*/ 1035676 h 1486182"/>
              <a:gd name="connsiteX0" fmla="*/ 0 w 3090254"/>
              <a:gd name="connsiteY0" fmla="*/ 852639 h 1486182"/>
              <a:gd name="connsiteX1" fmla="*/ 3090254 w 3090254"/>
              <a:gd name="connsiteY1" fmla="*/ 1002856 h 1486182"/>
              <a:gd name="connsiteX2" fmla="*/ 0 w 3090254"/>
              <a:gd name="connsiteY2" fmla="*/ 852639 h 1486182"/>
              <a:gd name="connsiteX0" fmla="*/ 1344730 w 3090254"/>
              <a:gd name="connsiteY0" fmla="*/ 598777 h 1486182"/>
              <a:gd name="connsiteX1" fmla="*/ 705528 w 3090254"/>
              <a:gd name="connsiteY1" fmla="*/ 0 h 1486182"/>
              <a:gd name="connsiteX2" fmla="*/ 1448589 w 3090254"/>
              <a:gd name="connsiteY2" fmla="*/ 704043 h 1486182"/>
              <a:gd name="connsiteX0" fmla="*/ 3311 w 3090254"/>
              <a:gd name="connsiteY0" fmla="*/ 1035676 h 1486182"/>
              <a:gd name="connsiteX1" fmla="*/ 3089411 w 3090254"/>
              <a:gd name="connsiteY1" fmla="*/ 1035676 h 1486182"/>
              <a:gd name="connsiteX2" fmla="*/ 3089411 w 3090254"/>
              <a:gd name="connsiteY2" fmla="*/ 1486182 h 1486182"/>
              <a:gd name="connsiteX3" fmla="*/ 3311 w 3090254"/>
              <a:gd name="connsiteY3" fmla="*/ 1486182 h 1486182"/>
              <a:gd name="connsiteX4" fmla="*/ 3311 w 3090254"/>
              <a:gd name="connsiteY4" fmla="*/ 1035676 h 1486182"/>
              <a:gd name="connsiteX0" fmla="*/ 0 w 3090254"/>
              <a:gd name="connsiteY0" fmla="*/ 852639 h 1486182"/>
              <a:gd name="connsiteX1" fmla="*/ 3090254 w 3090254"/>
              <a:gd name="connsiteY1" fmla="*/ 1002856 h 1486182"/>
              <a:gd name="connsiteX2" fmla="*/ 0 w 3090254"/>
              <a:gd name="connsiteY2" fmla="*/ 852639 h 1486182"/>
              <a:gd name="connsiteX0" fmla="*/ 1344730 w 3090254"/>
              <a:gd name="connsiteY0" fmla="*/ 598777 h 1486182"/>
              <a:gd name="connsiteX1" fmla="*/ 705528 w 3090254"/>
              <a:gd name="connsiteY1" fmla="*/ 0 h 1486182"/>
              <a:gd name="connsiteX0" fmla="*/ 3311 w 3090254"/>
              <a:gd name="connsiteY0" fmla="*/ 1035676 h 1486182"/>
              <a:gd name="connsiteX1" fmla="*/ 3089411 w 3090254"/>
              <a:gd name="connsiteY1" fmla="*/ 1035676 h 1486182"/>
              <a:gd name="connsiteX2" fmla="*/ 3089411 w 3090254"/>
              <a:gd name="connsiteY2" fmla="*/ 1486182 h 1486182"/>
              <a:gd name="connsiteX3" fmla="*/ 3311 w 3090254"/>
              <a:gd name="connsiteY3" fmla="*/ 1486182 h 1486182"/>
              <a:gd name="connsiteX4" fmla="*/ 3311 w 3090254"/>
              <a:gd name="connsiteY4" fmla="*/ 1035676 h 1486182"/>
              <a:gd name="connsiteX0" fmla="*/ 0 w 3090254"/>
              <a:gd name="connsiteY0" fmla="*/ 852639 h 1486182"/>
              <a:gd name="connsiteX1" fmla="*/ 3090254 w 3090254"/>
              <a:gd name="connsiteY1" fmla="*/ 1002856 h 1486182"/>
              <a:gd name="connsiteX2" fmla="*/ 0 w 3090254"/>
              <a:gd name="connsiteY2" fmla="*/ 852639 h 1486182"/>
              <a:gd name="connsiteX0" fmla="*/ 1344730 w 3090254"/>
              <a:gd name="connsiteY0" fmla="*/ 598777 h 1486182"/>
              <a:gd name="connsiteX1" fmla="*/ 705528 w 3090254"/>
              <a:gd name="connsiteY1" fmla="*/ 0 h 1486182"/>
              <a:gd name="connsiteX2" fmla="*/ 1344730 w 3090254"/>
              <a:gd name="connsiteY2" fmla="*/ 598777 h 1486182"/>
              <a:gd name="connsiteX0" fmla="*/ 3311 w 3090254"/>
              <a:gd name="connsiteY0" fmla="*/ 1035676 h 1486182"/>
              <a:gd name="connsiteX1" fmla="*/ 3089411 w 3090254"/>
              <a:gd name="connsiteY1" fmla="*/ 1035676 h 1486182"/>
              <a:gd name="connsiteX2" fmla="*/ 3089411 w 3090254"/>
              <a:gd name="connsiteY2" fmla="*/ 1486182 h 1486182"/>
              <a:gd name="connsiteX3" fmla="*/ 3311 w 3090254"/>
              <a:gd name="connsiteY3" fmla="*/ 1486182 h 1486182"/>
              <a:gd name="connsiteX4" fmla="*/ 3311 w 3090254"/>
              <a:gd name="connsiteY4" fmla="*/ 1035676 h 1486182"/>
              <a:gd name="connsiteX0" fmla="*/ 0 w 3090254"/>
              <a:gd name="connsiteY0" fmla="*/ 852639 h 1486182"/>
              <a:gd name="connsiteX1" fmla="*/ 3090254 w 3090254"/>
              <a:gd name="connsiteY1" fmla="*/ 1002856 h 1486182"/>
              <a:gd name="connsiteX2" fmla="*/ 0 w 3090254"/>
              <a:gd name="connsiteY2" fmla="*/ 852639 h 1486182"/>
              <a:gd name="connsiteX0" fmla="*/ 1344730 w 3090254"/>
              <a:gd name="connsiteY0" fmla="*/ 598777 h 1486182"/>
              <a:gd name="connsiteX1" fmla="*/ 705528 w 3090254"/>
              <a:gd name="connsiteY1" fmla="*/ 0 h 1486182"/>
              <a:gd name="connsiteX2" fmla="*/ 1448589 w 3090254"/>
              <a:gd name="connsiteY2" fmla="*/ 704043 h 1486182"/>
              <a:gd name="connsiteX0" fmla="*/ 3311 w 3090254"/>
              <a:gd name="connsiteY0" fmla="*/ 1035676 h 1486182"/>
              <a:gd name="connsiteX1" fmla="*/ 3089411 w 3090254"/>
              <a:gd name="connsiteY1" fmla="*/ 1035676 h 1486182"/>
              <a:gd name="connsiteX2" fmla="*/ 3089411 w 3090254"/>
              <a:gd name="connsiteY2" fmla="*/ 1486182 h 1486182"/>
              <a:gd name="connsiteX3" fmla="*/ 3311 w 3090254"/>
              <a:gd name="connsiteY3" fmla="*/ 1486182 h 1486182"/>
              <a:gd name="connsiteX4" fmla="*/ 3311 w 3090254"/>
              <a:gd name="connsiteY4" fmla="*/ 1035676 h 1486182"/>
              <a:gd name="connsiteX0" fmla="*/ 0 w 3090254"/>
              <a:gd name="connsiteY0" fmla="*/ 852639 h 1486182"/>
              <a:gd name="connsiteX1" fmla="*/ 3090254 w 3090254"/>
              <a:gd name="connsiteY1" fmla="*/ 1002856 h 1486182"/>
              <a:gd name="connsiteX2" fmla="*/ 0 w 3090254"/>
              <a:gd name="connsiteY2" fmla="*/ 852639 h 1486182"/>
              <a:gd name="connsiteX0" fmla="*/ 1344730 w 3090254"/>
              <a:gd name="connsiteY0" fmla="*/ 598777 h 1486182"/>
              <a:gd name="connsiteX1" fmla="*/ 705528 w 3090254"/>
              <a:gd name="connsiteY1" fmla="*/ 0 h 1486182"/>
              <a:gd name="connsiteX0" fmla="*/ 0 w 3086943"/>
              <a:gd name="connsiteY0" fmla="*/ 1035676 h 1486182"/>
              <a:gd name="connsiteX1" fmla="*/ 3086100 w 3086943"/>
              <a:gd name="connsiteY1" fmla="*/ 1035676 h 1486182"/>
              <a:gd name="connsiteX2" fmla="*/ 3086100 w 3086943"/>
              <a:gd name="connsiteY2" fmla="*/ 1486182 h 1486182"/>
              <a:gd name="connsiteX3" fmla="*/ 0 w 3086943"/>
              <a:gd name="connsiteY3" fmla="*/ 1486182 h 1486182"/>
              <a:gd name="connsiteX4" fmla="*/ 0 w 3086943"/>
              <a:gd name="connsiteY4" fmla="*/ 1035676 h 1486182"/>
              <a:gd name="connsiteX0" fmla="*/ 11526 w 3086943"/>
              <a:gd name="connsiteY0" fmla="*/ 987981 h 1486182"/>
              <a:gd name="connsiteX1" fmla="*/ 3086943 w 3086943"/>
              <a:gd name="connsiteY1" fmla="*/ 1002856 h 1486182"/>
              <a:gd name="connsiteX2" fmla="*/ 11526 w 3086943"/>
              <a:gd name="connsiteY2" fmla="*/ 987981 h 1486182"/>
              <a:gd name="connsiteX0" fmla="*/ 1341419 w 3086943"/>
              <a:gd name="connsiteY0" fmla="*/ 598777 h 1486182"/>
              <a:gd name="connsiteX1" fmla="*/ 702217 w 3086943"/>
              <a:gd name="connsiteY1" fmla="*/ 0 h 1486182"/>
              <a:gd name="connsiteX0" fmla="*/ 0 w 3086943"/>
              <a:gd name="connsiteY0" fmla="*/ 1035676 h 1486182"/>
              <a:gd name="connsiteX1" fmla="*/ 3086100 w 3086943"/>
              <a:gd name="connsiteY1" fmla="*/ 1035676 h 1486182"/>
              <a:gd name="connsiteX2" fmla="*/ 3086100 w 3086943"/>
              <a:gd name="connsiteY2" fmla="*/ 1486182 h 1486182"/>
              <a:gd name="connsiteX3" fmla="*/ 0 w 3086943"/>
              <a:gd name="connsiteY3" fmla="*/ 1486182 h 1486182"/>
              <a:gd name="connsiteX4" fmla="*/ 0 w 3086943"/>
              <a:gd name="connsiteY4" fmla="*/ 1035676 h 1486182"/>
              <a:gd name="connsiteX0" fmla="*/ 4108 w 3086943"/>
              <a:gd name="connsiteY0" fmla="*/ 1003020 h 1486182"/>
              <a:gd name="connsiteX1" fmla="*/ 3086943 w 3086943"/>
              <a:gd name="connsiteY1" fmla="*/ 1002856 h 1486182"/>
              <a:gd name="connsiteX2" fmla="*/ 4108 w 3086943"/>
              <a:gd name="connsiteY2" fmla="*/ 1003020 h 1486182"/>
              <a:gd name="connsiteX0" fmla="*/ 1341419 w 3086943"/>
              <a:gd name="connsiteY0" fmla="*/ 598777 h 1486182"/>
              <a:gd name="connsiteX1" fmla="*/ 702217 w 3086943"/>
              <a:gd name="connsiteY1" fmla="*/ 0 h 1486182"/>
              <a:gd name="connsiteX0" fmla="*/ 0 w 3086943"/>
              <a:gd name="connsiteY0" fmla="*/ 1035676 h 1486182"/>
              <a:gd name="connsiteX1" fmla="*/ 3086100 w 3086943"/>
              <a:gd name="connsiteY1" fmla="*/ 1035676 h 1486182"/>
              <a:gd name="connsiteX2" fmla="*/ 3086100 w 3086943"/>
              <a:gd name="connsiteY2" fmla="*/ 1486182 h 1486182"/>
              <a:gd name="connsiteX3" fmla="*/ 0 w 3086943"/>
              <a:gd name="connsiteY3" fmla="*/ 1486182 h 1486182"/>
              <a:gd name="connsiteX4" fmla="*/ 0 w 3086943"/>
              <a:gd name="connsiteY4" fmla="*/ 1035676 h 1486182"/>
              <a:gd name="connsiteX0" fmla="*/ 4108 w 3086943"/>
              <a:gd name="connsiteY0" fmla="*/ 1003020 h 1486182"/>
              <a:gd name="connsiteX1" fmla="*/ 3086943 w 3086943"/>
              <a:gd name="connsiteY1" fmla="*/ 1002856 h 1486182"/>
              <a:gd name="connsiteX2" fmla="*/ 4108 w 3086943"/>
              <a:gd name="connsiteY2" fmla="*/ 1003020 h 1486182"/>
              <a:gd name="connsiteX0" fmla="*/ 1341419 w 3086943"/>
              <a:gd name="connsiteY0" fmla="*/ 598777 h 1486182"/>
              <a:gd name="connsiteX1" fmla="*/ 702217 w 3086943"/>
              <a:gd name="connsiteY1" fmla="*/ 0 h 1486182"/>
              <a:gd name="connsiteX0" fmla="*/ 0 w 3086943"/>
              <a:gd name="connsiteY0" fmla="*/ 1035676 h 1486182"/>
              <a:gd name="connsiteX1" fmla="*/ 3086100 w 3086943"/>
              <a:gd name="connsiteY1" fmla="*/ 1035676 h 1486182"/>
              <a:gd name="connsiteX2" fmla="*/ 3086100 w 3086943"/>
              <a:gd name="connsiteY2" fmla="*/ 1486182 h 1486182"/>
              <a:gd name="connsiteX3" fmla="*/ 0 w 3086943"/>
              <a:gd name="connsiteY3" fmla="*/ 1486182 h 1486182"/>
              <a:gd name="connsiteX4" fmla="*/ 0 w 3086943"/>
              <a:gd name="connsiteY4" fmla="*/ 1035676 h 1486182"/>
              <a:gd name="connsiteX0" fmla="*/ 4108 w 3086943"/>
              <a:gd name="connsiteY0" fmla="*/ 1003020 h 1486182"/>
              <a:gd name="connsiteX1" fmla="*/ 3086943 w 3086943"/>
              <a:gd name="connsiteY1" fmla="*/ 1002856 h 1486182"/>
              <a:gd name="connsiteX2" fmla="*/ 4108 w 3086943"/>
              <a:gd name="connsiteY2" fmla="*/ 1003020 h 1486182"/>
              <a:gd name="connsiteX0" fmla="*/ 1081772 w 3086943"/>
              <a:gd name="connsiteY0" fmla="*/ 899538 h 1486182"/>
              <a:gd name="connsiteX1" fmla="*/ 702217 w 3086943"/>
              <a:gd name="connsiteY1" fmla="*/ 0 h 1486182"/>
              <a:gd name="connsiteX0" fmla="*/ 0 w 3086943"/>
              <a:gd name="connsiteY0" fmla="*/ 268737 h 719243"/>
              <a:gd name="connsiteX1" fmla="*/ 3086100 w 3086943"/>
              <a:gd name="connsiteY1" fmla="*/ 268737 h 719243"/>
              <a:gd name="connsiteX2" fmla="*/ 3086100 w 3086943"/>
              <a:gd name="connsiteY2" fmla="*/ 719243 h 719243"/>
              <a:gd name="connsiteX3" fmla="*/ 0 w 3086943"/>
              <a:gd name="connsiteY3" fmla="*/ 719243 h 719243"/>
              <a:gd name="connsiteX4" fmla="*/ 0 w 3086943"/>
              <a:gd name="connsiteY4" fmla="*/ 268737 h 719243"/>
              <a:gd name="connsiteX0" fmla="*/ 4108 w 3086943"/>
              <a:gd name="connsiteY0" fmla="*/ 236081 h 719243"/>
              <a:gd name="connsiteX1" fmla="*/ 3086943 w 3086943"/>
              <a:gd name="connsiteY1" fmla="*/ 235917 h 719243"/>
              <a:gd name="connsiteX2" fmla="*/ 4108 w 3086943"/>
              <a:gd name="connsiteY2" fmla="*/ 236081 h 719243"/>
              <a:gd name="connsiteX0" fmla="*/ 1081772 w 3086943"/>
              <a:gd name="connsiteY0" fmla="*/ 132599 h 719243"/>
              <a:gd name="connsiteX1" fmla="*/ 309036 w 3086943"/>
              <a:gd name="connsiteY1" fmla="*/ 0 h 719243"/>
              <a:gd name="connsiteX0" fmla="*/ 0 w 3086943"/>
              <a:gd name="connsiteY0" fmla="*/ 163471 h 613977"/>
              <a:gd name="connsiteX1" fmla="*/ 3086100 w 3086943"/>
              <a:gd name="connsiteY1" fmla="*/ 163471 h 613977"/>
              <a:gd name="connsiteX2" fmla="*/ 3086100 w 3086943"/>
              <a:gd name="connsiteY2" fmla="*/ 613977 h 613977"/>
              <a:gd name="connsiteX3" fmla="*/ 0 w 3086943"/>
              <a:gd name="connsiteY3" fmla="*/ 613977 h 613977"/>
              <a:gd name="connsiteX4" fmla="*/ 0 w 3086943"/>
              <a:gd name="connsiteY4" fmla="*/ 163471 h 613977"/>
              <a:gd name="connsiteX0" fmla="*/ 4108 w 3086943"/>
              <a:gd name="connsiteY0" fmla="*/ 130815 h 613977"/>
              <a:gd name="connsiteX1" fmla="*/ 3086943 w 3086943"/>
              <a:gd name="connsiteY1" fmla="*/ 130651 h 613977"/>
              <a:gd name="connsiteX2" fmla="*/ 4108 w 3086943"/>
              <a:gd name="connsiteY2" fmla="*/ 130815 h 613977"/>
              <a:gd name="connsiteX0" fmla="*/ 1081772 w 3086943"/>
              <a:gd name="connsiteY0" fmla="*/ 27333 h 613977"/>
              <a:gd name="connsiteX1" fmla="*/ 286781 w 3086943"/>
              <a:gd name="connsiteY1" fmla="*/ 0 h 613977"/>
              <a:gd name="connsiteX0" fmla="*/ 0 w 3086943"/>
              <a:gd name="connsiteY0" fmla="*/ 136138 h 586644"/>
              <a:gd name="connsiteX1" fmla="*/ 3086100 w 3086943"/>
              <a:gd name="connsiteY1" fmla="*/ 136138 h 586644"/>
              <a:gd name="connsiteX2" fmla="*/ 3086100 w 3086943"/>
              <a:gd name="connsiteY2" fmla="*/ 586644 h 586644"/>
              <a:gd name="connsiteX3" fmla="*/ 0 w 3086943"/>
              <a:gd name="connsiteY3" fmla="*/ 586644 h 586644"/>
              <a:gd name="connsiteX4" fmla="*/ 0 w 3086943"/>
              <a:gd name="connsiteY4" fmla="*/ 136138 h 586644"/>
              <a:gd name="connsiteX0" fmla="*/ 4108 w 3086943"/>
              <a:gd name="connsiteY0" fmla="*/ 103482 h 586644"/>
              <a:gd name="connsiteX1" fmla="*/ 3086943 w 3086943"/>
              <a:gd name="connsiteY1" fmla="*/ 103318 h 586644"/>
              <a:gd name="connsiteX2" fmla="*/ 4108 w 3086943"/>
              <a:gd name="connsiteY2" fmla="*/ 103482 h 586644"/>
              <a:gd name="connsiteX0" fmla="*/ 1081772 w 3086943"/>
              <a:gd name="connsiteY0" fmla="*/ 0 h 586644"/>
              <a:gd name="connsiteX1" fmla="*/ 271944 w 3086943"/>
              <a:gd name="connsiteY1" fmla="*/ 10262 h 586644"/>
              <a:gd name="connsiteX0" fmla="*/ 0 w 3086943"/>
              <a:gd name="connsiteY0" fmla="*/ 128618 h 579124"/>
              <a:gd name="connsiteX1" fmla="*/ 3086100 w 3086943"/>
              <a:gd name="connsiteY1" fmla="*/ 128618 h 579124"/>
              <a:gd name="connsiteX2" fmla="*/ 3086100 w 3086943"/>
              <a:gd name="connsiteY2" fmla="*/ 579124 h 579124"/>
              <a:gd name="connsiteX3" fmla="*/ 0 w 3086943"/>
              <a:gd name="connsiteY3" fmla="*/ 579124 h 579124"/>
              <a:gd name="connsiteX4" fmla="*/ 0 w 3086943"/>
              <a:gd name="connsiteY4" fmla="*/ 128618 h 579124"/>
              <a:gd name="connsiteX0" fmla="*/ 4108 w 3086943"/>
              <a:gd name="connsiteY0" fmla="*/ 95962 h 579124"/>
              <a:gd name="connsiteX1" fmla="*/ 3086943 w 3086943"/>
              <a:gd name="connsiteY1" fmla="*/ 95798 h 579124"/>
              <a:gd name="connsiteX2" fmla="*/ 4108 w 3086943"/>
              <a:gd name="connsiteY2" fmla="*/ 95962 h 579124"/>
              <a:gd name="connsiteX0" fmla="*/ 1081772 w 3086943"/>
              <a:gd name="connsiteY0" fmla="*/ 0 h 579124"/>
              <a:gd name="connsiteX1" fmla="*/ 271944 w 3086943"/>
              <a:gd name="connsiteY1" fmla="*/ 2742 h 579124"/>
              <a:gd name="connsiteX0" fmla="*/ 0 w 3086943"/>
              <a:gd name="connsiteY0" fmla="*/ 128618 h 579124"/>
              <a:gd name="connsiteX1" fmla="*/ 3086100 w 3086943"/>
              <a:gd name="connsiteY1" fmla="*/ 128618 h 579124"/>
              <a:gd name="connsiteX2" fmla="*/ 3086100 w 3086943"/>
              <a:gd name="connsiteY2" fmla="*/ 579124 h 579124"/>
              <a:gd name="connsiteX3" fmla="*/ 0 w 3086943"/>
              <a:gd name="connsiteY3" fmla="*/ 579124 h 579124"/>
              <a:gd name="connsiteX4" fmla="*/ 0 w 3086943"/>
              <a:gd name="connsiteY4" fmla="*/ 128618 h 579124"/>
              <a:gd name="connsiteX0" fmla="*/ 4108 w 3086943"/>
              <a:gd name="connsiteY0" fmla="*/ 95962 h 579124"/>
              <a:gd name="connsiteX1" fmla="*/ 3086943 w 3086943"/>
              <a:gd name="connsiteY1" fmla="*/ 95798 h 579124"/>
              <a:gd name="connsiteX2" fmla="*/ 4108 w 3086943"/>
              <a:gd name="connsiteY2" fmla="*/ 95962 h 579124"/>
              <a:gd name="connsiteX0" fmla="*/ 1081772 w 3086943"/>
              <a:gd name="connsiteY0" fmla="*/ 0 h 579124"/>
              <a:gd name="connsiteX1" fmla="*/ 271944 w 3086943"/>
              <a:gd name="connsiteY1" fmla="*/ 2742 h 579124"/>
              <a:gd name="connsiteX0" fmla="*/ 0 w 3086943"/>
              <a:gd name="connsiteY0" fmla="*/ 125876 h 576382"/>
              <a:gd name="connsiteX1" fmla="*/ 3086100 w 3086943"/>
              <a:gd name="connsiteY1" fmla="*/ 125876 h 576382"/>
              <a:gd name="connsiteX2" fmla="*/ 3086100 w 3086943"/>
              <a:gd name="connsiteY2" fmla="*/ 576382 h 576382"/>
              <a:gd name="connsiteX3" fmla="*/ 0 w 3086943"/>
              <a:gd name="connsiteY3" fmla="*/ 576382 h 576382"/>
              <a:gd name="connsiteX4" fmla="*/ 0 w 3086943"/>
              <a:gd name="connsiteY4" fmla="*/ 125876 h 576382"/>
              <a:gd name="connsiteX0" fmla="*/ 4108 w 3086943"/>
              <a:gd name="connsiteY0" fmla="*/ 93220 h 576382"/>
              <a:gd name="connsiteX1" fmla="*/ 3086943 w 3086943"/>
              <a:gd name="connsiteY1" fmla="*/ 93056 h 576382"/>
              <a:gd name="connsiteX2" fmla="*/ 4108 w 3086943"/>
              <a:gd name="connsiteY2" fmla="*/ 93220 h 576382"/>
              <a:gd name="connsiteX0" fmla="*/ 1081772 w 3086943"/>
              <a:gd name="connsiteY0" fmla="*/ 4778 h 576382"/>
              <a:gd name="connsiteX1" fmla="*/ 271944 w 3086943"/>
              <a:gd name="connsiteY1" fmla="*/ 0 h 576382"/>
              <a:gd name="connsiteX0" fmla="*/ 0 w 3086943"/>
              <a:gd name="connsiteY0" fmla="*/ 121098 h 571604"/>
              <a:gd name="connsiteX1" fmla="*/ 3086100 w 3086943"/>
              <a:gd name="connsiteY1" fmla="*/ 121098 h 571604"/>
              <a:gd name="connsiteX2" fmla="*/ 3086100 w 3086943"/>
              <a:gd name="connsiteY2" fmla="*/ 571604 h 571604"/>
              <a:gd name="connsiteX3" fmla="*/ 0 w 3086943"/>
              <a:gd name="connsiteY3" fmla="*/ 571604 h 571604"/>
              <a:gd name="connsiteX4" fmla="*/ 0 w 3086943"/>
              <a:gd name="connsiteY4" fmla="*/ 121098 h 571604"/>
              <a:gd name="connsiteX0" fmla="*/ 4108 w 3086943"/>
              <a:gd name="connsiteY0" fmla="*/ 88442 h 571604"/>
              <a:gd name="connsiteX1" fmla="*/ 3086943 w 3086943"/>
              <a:gd name="connsiteY1" fmla="*/ 88278 h 571604"/>
              <a:gd name="connsiteX2" fmla="*/ 4108 w 3086943"/>
              <a:gd name="connsiteY2" fmla="*/ 88442 h 571604"/>
              <a:gd name="connsiteX0" fmla="*/ 1081772 w 3086943"/>
              <a:gd name="connsiteY0" fmla="*/ 0 h 571604"/>
              <a:gd name="connsiteX1" fmla="*/ 249688 w 3086943"/>
              <a:gd name="connsiteY1" fmla="*/ 25297 h 571604"/>
              <a:gd name="connsiteX0" fmla="*/ 0 w 3086943"/>
              <a:gd name="connsiteY0" fmla="*/ 95801 h 546307"/>
              <a:gd name="connsiteX1" fmla="*/ 3086100 w 3086943"/>
              <a:gd name="connsiteY1" fmla="*/ 95801 h 546307"/>
              <a:gd name="connsiteX2" fmla="*/ 3086100 w 3086943"/>
              <a:gd name="connsiteY2" fmla="*/ 546307 h 546307"/>
              <a:gd name="connsiteX3" fmla="*/ 0 w 3086943"/>
              <a:gd name="connsiteY3" fmla="*/ 546307 h 546307"/>
              <a:gd name="connsiteX4" fmla="*/ 0 w 3086943"/>
              <a:gd name="connsiteY4" fmla="*/ 95801 h 546307"/>
              <a:gd name="connsiteX0" fmla="*/ 4108 w 3086943"/>
              <a:gd name="connsiteY0" fmla="*/ 63145 h 546307"/>
              <a:gd name="connsiteX1" fmla="*/ 3086943 w 3086943"/>
              <a:gd name="connsiteY1" fmla="*/ 62981 h 546307"/>
              <a:gd name="connsiteX2" fmla="*/ 4108 w 3086943"/>
              <a:gd name="connsiteY2" fmla="*/ 63145 h 546307"/>
              <a:gd name="connsiteX0" fmla="*/ 1081772 w 3086943"/>
              <a:gd name="connsiteY0" fmla="*/ 4779 h 546307"/>
              <a:gd name="connsiteX1" fmla="*/ 249688 w 3086943"/>
              <a:gd name="connsiteY1" fmla="*/ 0 h 546307"/>
              <a:gd name="connsiteX0" fmla="*/ 0 w 3086943"/>
              <a:gd name="connsiteY0" fmla="*/ 98542 h 549048"/>
              <a:gd name="connsiteX1" fmla="*/ 3086100 w 3086943"/>
              <a:gd name="connsiteY1" fmla="*/ 98542 h 549048"/>
              <a:gd name="connsiteX2" fmla="*/ 3086100 w 3086943"/>
              <a:gd name="connsiteY2" fmla="*/ 549048 h 549048"/>
              <a:gd name="connsiteX3" fmla="*/ 0 w 3086943"/>
              <a:gd name="connsiteY3" fmla="*/ 549048 h 549048"/>
              <a:gd name="connsiteX4" fmla="*/ 0 w 3086943"/>
              <a:gd name="connsiteY4" fmla="*/ 98542 h 549048"/>
              <a:gd name="connsiteX0" fmla="*/ 4108 w 3086943"/>
              <a:gd name="connsiteY0" fmla="*/ 65886 h 549048"/>
              <a:gd name="connsiteX1" fmla="*/ 3086943 w 3086943"/>
              <a:gd name="connsiteY1" fmla="*/ 65722 h 549048"/>
              <a:gd name="connsiteX2" fmla="*/ 4108 w 3086943"/>
              <a:gd name="connsiteY2" fmla="*/ 65886 h 549048"/>
              <a:gd name="connsiteX0" fmla="*/ 1081772 w 3086943"/>
              <a:gd name="connsiteY0" fmla="*/ 0 h 549048"/>
              <a:gd name="connsiteX1" fmla="*/ 249688 w 3086943"/>
              <a:gd name="connsiteY1" fmla="*/ 2741 h 549048"/>
              <a:gd name="connsiteX0" fmla="*/ 0 w 3086943"/>
              <a:gd name="connsiteY0" fmla="*/ 98542 h 549048"/>
              <a:gd name="connsiteX1" fmla="*/ 3086100 w 3086943"/>
              <a:gd name="connsiteY1" fmla="*/ 98542 h 549048"/>
              <a:gd name="connsiteX2" fmla="*/ 3086100 w 3086943"/>
              <a:gd name="connsiteY2" fmla="*/ 549048 h 549048"/>
              <a:gd name="connsiteX3" fmla="*/ 0 w 3086943"/>
              <a:gd name="connsiteY3" fmla="*/ 549048 h 549048"/>
              <a:gd name="connsiteX4" fmla="*/ 0 w 3086943"/>
              <a:gd name="connsiteY4" fmla="*/ 98542 h 549048"/>
              <a:gd name="connsiteX0" fmla="*/ 4108 w 3086943"/>
              <a:gd name="connsiteY0" fmla="*/ 65886 h 549048"/>
              <a:gd name="connsiteX1" fmla="*/ 3086943 w 3086943"/>
              <a:gd name="connsiteY1" fmla="*/ 65722 h 549048"/>
              <a:gd name="connsiteX2" fmla="*/ 4108 w 3086943"/>
              <a:gd name="connsiteY2" fmla="*/ 65886 h 549048"/>
              <a:gd name="connsiteX0" fmla="*/ 1081772 w 3086943"/>
              <a:gd name="connsiteY0" fmla="*/ 0 h 549048"/>
              <a:gd name="connsiteX1" fmla="*/ 160666 w 3086943"/>
              <a:gd name="connsiteY1" fmla="*/ 2741 h 549048"/>
              <a:gd name="connsiteX0" fmla="*/ 0 w 3086943"/>
              <a:gd name="connsiteY0" fmla="*/ 98542 h 549048"/>
              <a:gd name="connsiteX1" fmla="*/ 3086100 w 3086943"/>
              <a:gd name="connsiteY1" fmla="*/ 98542 h 549048"/>
              <a:gd name="connsiteX2" fmla="*/ 3086100 w 3086943"/>
              <a:gd name="connsiteY2" fmla="*/ 549048 h 549048"/>
              <a:gd name="connsiteX3" fmla="*/ 0 w 3086943"/>
              <a:gd name="connsiteY3" fmla="*/ 549048 h 549048"/>
              <a:gd name="connsiteX4" fmla="*/ 0 w 3086943"/>
              <a:gd name="connsiteY4" fmla="*/ 98542 h 549048"/>
              <a:gd name="connsiteX0" fmla="*/ 4108 w 3086943"/>
              <a:gd name="connsiteY0" fmla="*/ 65886 h 549048"/>
              <a:gd name="connsiteX1" fmla="*/ 3086943 w 3086943"/>
              <a:gd name="connsiteY1" fmla="*/ 65722 h 549048"/>
              <a:gd name="connsiteX2" fmla="*/ 4108 w 3086943"/>
              <a:gd name="connsiteY2" fmla="*/ 65886 h 549048"/>
              <a:gd name="connsiteX0" fmla="*/ 1081772 w 3086943"/>
              <a:gd name="connsiteY0" fmla="*/ 0 h 549048"/>
              <a:gd name="connsiteX1" fmla="*/ 152423 w 3086943"/>
              <a:gd name="connsiteY1" fmla="*/ 57197 h 549048"/>
              <a:gd name="connsiteX0" fmla="*/ 0 w 3086943"/>
              <a:gd name="connsiteY0" fmla="*/ 44085 h 494591"/>
              <a:gd name="connsiteX1" fmla="*/ 3086100 w 3086943"/>
              <a:gd name="connsiteY1" fmla="*/ 44085 h 494591"/>
              <a:gd name="connsiteX2" fmla="*/ 3086100 w 3086943"/>
              <a:gd name="connsiteY2" fmla="*/ 494591 h 494591"/>
              <a:gd name="connsiteX3" fmla="*/ 0 w 3086943"/>
              <a:gd name="connsiteY3" fmla="*/ 494591 h 494591"/>
              <a:gd name="connsiteX4" fmla="*/ 0 w 3086943"/>
              <a:gd name="connsiteY4" fmla="*/ 44085 h 494591"/>
              <a:gd name="connsiteX0" fmla="*/ 4108 w 3086943"/>
              <a:gd name="connsiteY0" fmla="*/ 11429 h 494591"/>
              <a:gd name="connsiteX1" fmla="*/ 3086943 w 3086943"/>
              <a:gd name="connsiteY1" fmla="*/ 11265 h 494591"/>
              <a:gd name="connsiteX2" fmla="*/ 4108 w 3086943"/>
              <a:gd name="connsiteY2" fmla="*/ 11429 h 494591"/>
              <a:gd name="connsiteX0" fmla="*/ 1081772 w 3086943"/>
              <a:gd name="connsiteY0" fmla="*/ 0 h 494591"/>
              <a:gd name="connsiteX1" fmla="*/ 152423 w 3086943"/>
              <a:gd name="connsiteY1" fmla="*/ 2740 h 494591"/>
              <a:gd name="connsiteX0" fmla="*/ 0 w 3086943"/>
              <a:gd name="connsiteY0" fmla="*/ 41345 h 491851"/>
              <a:gd name="connsiteX1" fmla="*/ 3086100 w 3086943"/>
              <a:gd name="connsiteY1" fmla="*/ 41345 h 491851"/>
              <a:gd name="connsiteX2" fmla="*/ 3086100 w 3086943"/>
              <a:gd name="connsiteY2" fmla="*/ 491851 h 491851"/>
              <a:gd name="connsiteX3" fmla="*/ 0 w 3086943"/>
              <a:gd name="connsiteY3" fmla="*/ 491851 h 491851"/>
              <a:gd name="connsiteX4" fmla="*/ 0 w 3086943"/>
              <a:gd name="connsiteY4" fmla="*/ 41345 h 491851"/>
              <a:gd name="connsiteX0" fmla="*/ 4108 w 3086943"/>
              <a:gd name="connsiteY0" fmla="*/ 8689 h 491851"/>
              <a:gd name="connsiteX1" fmla="*/ 3086943 w 3086943"/>
              <a:gd name="connsiteY1" fmla="*/ 8525 h 491851"/>
              <a:gd name="connsiteX2" fmla="*/ 4108 w 3086943"/>
              <a:gd name="connsiteY2" fmla="*/ 8689 h 491851"/>
              <a:gd name="connsiteX0" fmla="*/ 1081772 w 3086943"/>
              <a:gd name="connsiteY0" fmla="*/ 10874 h 491851"/>
              <a:gd name="connsiteX1" fmla="*/ 152423 w 3086943"/>
              <a:gd name="connsiteY1" fmla="*/ 0 h 491851"/>
              <a:gd name="connsiteX0" fmla="*/ 0 w 3086943"/>
              <a:gd name="connsiteY0" fmla="*/ 44085 h 494591"/>
              <a:gd name="connsiteX1" fmla="*/ 3086100 w 3086943"/>
              <a:gd name="connsiteY1" fmla="*/ 44085 h 494591"/>
              <a:gd name="connsiteX2" fmla="*/ 3086100 w 3086943"/>
              <a:gd name="connsiteY2" fmla="*/ 494591 h 494591"/>
              <a:gd name="connsiteX3" fmla="*/ 0 w 3086943"/>
              <a:gd name="connsiteY3" fmla="*/ 494591 h 494591"/>
              <a:gd name="connsiteX4" fmla="*/ 0 w 3086943"/>
              <a:gd name="connsiteY4" fmla="*/ 44085 h 494591"/>
              <a:gd name="connsiteX0" fmla="*/ 4108 w 3086943"/>
              <a:gd name="connsiteY0" fmla="*/ 11429 h 494591"/>
              <a:gd name="connsiteX1" fmla="*/ 3086943 w 3086943"/>
              <a:gd name="connsiteY1" fmla="*/ 11265 h 494591"/>
              <a:gd name="connsiteX2" fmla="*/ 4108 w 3086943"/>
              <a:gd name="connsiteY2" fmla="*/ 11429 h 494591"/>
              <a:gd name="connsiteX0" fmla="*/ 1090016 w 3086943"/>
              <a:gd name="connsiteY0" fmla="*/ 0 h 494591"/>
              <a:gd name="connsiteX1" fmla="*/ 152423 w 3086943"/>
              <a:gd name="connsiteY1" fmla="*/ 2740 h 494591"/>
              <a:gd name="connsiteX0" fmla="*/ 0 w 3086943"/>
              <a:gd name="connsiteY0" fmla="*/ 752021 h 1202527"/>
              <a:gd name="connsiteX1" fmla="*/ 3086100 w 3086943"/>
              <a:gd name="connsiteY1" fmla="*/ 752021 h 1202527"/>
              <a:gd name="connsiteX2" fmla="*/ 3086100 w 3086943"/>
              <a:gd name="connsiteY2" fmla="*/ 1202527 h 1202527"/>
              <a:gd name="connsiteX3" fmla="*/ 0 w 3086943"/>
              <a:gd name="connsiteY3" fmla="*/ 1202527 h 1202527"/>
              <a:gd name="connsiteX4" fmla="*/ 0 w 3086943"/>
              <a:gd name="connsiteY4" fmla="*/ 752021 h 1202527"/>
              <a:gd name="connsiteX0" fmla="*/ 4108 w 3086943"/>
              <a:gd name="connsiteY0" fmla="*/ 719365 h 1202527"/>
              <a:gd name="connsiteX1" fmla="*/ 3086943 w 3086943"/>
              <a:gd name="connsiteY1" fmla="*/ 719201 h 1202527"/>
              <a:gd name="connsiteX2" fmla="*/ 4108 w 3086943"/>
              <a:gd name="connsiteY2" fmla="*/ 719365 h 1202527"/>
              <a:gd name="connsiteX0" fmla="*/ 1213657 w 3086943"/>
              <a:gd name="connsiteY0" fmla="*/ 0 h 1202527"/>
              <a:gd name="connsiteX1" fmla="*/ 152423 w 3086943"/>
              <a:gd name="connsiteY1" fmla="*/ 710676 h 1202527"/>
              <a:gd name="connsiteX0" fmla="*/ 0 w 3086943"/>
              <a:gd name="connsiteY0" fmla="*/ 1065146 h 1515652"/>
              <a:gd name="connsiteX1" fmla="*/ 3086100 w 3086943"/>
              <a:gd name="connsiteY1" fmla="*/ 1065146 h 1515652"/>
              <a:gd name="connsiteX2" fmla="*/ 3086100 w 3086943"/>
              <a:gd name="connsiteY2" fmla="*/ 1515652 h 1515652"/>
              <a:gd name="connsiteX3" fmla="*/ 0 w 3086943"/>
              <a:gd name="connsiteY3" fmla="*/ 1515652 h 1515652"/>
              <a:gd name="connsiteX4" fmla="*/ 0 w 3086943"/>
              <a:gd name="connsiteY4" fmla="*/ 1065146 h 1515652"/>
              <a:gd name="connsiteX0" fmla="*/ 4108 w 3086943"/>
              <a:gd name="connsiteY0" fmla="*/ 1032490 h 1515652"/>
              <a:gd name="connsiteX1" fmla="*/ 3086943 w 3086943"/>
              <a:gd name="connsiteY1" fmla="*/ 1032326 h 1515652"/>
              <a:gd name="connsiteX2" fmla="*/ 4108 w 3086943"/>
              <a:gd name="connsiteY2" fmla="*/ 1032490 h 1515652"/>
              <a:gd name="connsiteX0" fmla="*/ 323436 w 3086943"/>
              <a:gd name="connsiteY0" fmla="*/ 0 h 1515652"/>
              <a:gd name="connsiteX1" fmla="*/ 152423 w 3086943"/>
              <a:gd name="connsiteY1" fmla="*/ 1023801 h 1515652"/>
              <a:gd name="connsiteX0" fmla="*/ 0 w 3086943"/>
              <a:gd name="connsiteY0" fmla="*/ 41345 h 491851"/>
              <a:gd name="connsiteX1" fmla="*/ 3086100 w 3086943"/>
              <a:gd name="connsiteY1" fmla="*/ 41345 h 491851"/>
              <a:gd name="connsiteX2" fmla="*/ 3086100 w 3086943"/>
              <a:gd name="connsiteY2" fmla="*/ 491851 h 491851"/>
              <a:gd name="connsiteX3" fmla="*/ 0 w 3086943"/>
              <a:gd name="connsiteY3" fmla="*/ 491851 h 491851"/>
              <a:gd name="connsiteX4" fmla="*/ 0 w 3086943"/>
              <a:gd name="connsiteY4" fmla="*/ 41345 h 491851"/>
              <a:gd name="connsiteX0" fmla="*/ 4108 w 3086943"/>
              <a:gd name="connsiteY0" fmla="*/ 8689 h 491851"/>
              <a:gd name="connsiteX1" fmla="*/ 3086943 w 3086943"/>
              <a:gd name="connsiteY1" fmla="*/ 8525 h 491851"/>
              <a:gd name="connsiteX2" fmla="*/ 4108 w 3086943"/>
              <a:gd name="connsiteY2" fmla="*/ 8689 h 491851"/>
              <a:gd name="connsiteX0" fmla="*/ 1271357 w 3086943"/>
              <a:gd name="connsiteY0" fmla="*/ 4068 h 491851"/>
              <a:gd name="connsiteX1" fmla="*/ 152423 w 3086943"/>
              <a:gd name="connsiteY1" fmla="*/ 0 h 491851"/>
              <a:gd name="connsiteX0" fmla="*/ 0 w 3086943"/>
              <a:gd name="connsiteY0" fmla="*/ 37277 h 487783"/>
              <a:gd name="connsiteX1" fmla="*/ 3086100 w 3086943"/>
              <a:gd name="connsiteY1" fmla="*/ 37277 h 487783"/>
              <a:gd name="connsiteX2" fmla="*/ 3086100 w 3086943"/>
              <a:gd name="connsiteY2" fmla="*/ 487783 h 487783"/>
              <a:gd name="connsiteX3" fmla="*/ 0 w 3086943"/>
              <a:gd name="connsiteY3" fmla="*/ 487783 h 487783"/>
              <a:gd name="connsiteX4" fmla="*/ 0 w 3086943"/>
              <a:gd name="connsiteY4" fmla="*/ 37277 h 487783"/>
              <a:gd name="connsiteX0" fmla="*/ 4108 w 3086943"/>
              <a:gd name="connsiteY0" fmla="*/ 4621 h 487783"/>
              <a:gd name="connsiteX1" fmla="*/ 3086943 w 3086943"/>
              <a:gd name="connsiteY1" fmla="*/ 4457 h 487783"/>
              <a:gd name="connsiteX2" fmla="*/ 4108 w 3086943"/>
              <a:gd name="connsiteY2" fmla="*/ 4621 h 487783"/>
              <a:gd name="connsiteX0" fmla="*/ 1271357 w 3086943"/>
              <a:gd name="connsiteY0" fmla="*/ 0 h 487783"/>
              <a:gd name="connsiteX1" fmla="*/ 127695 w 3086943"/>
              <a:gd name="connsiteY1" fmla="*/ 9547 h 487783"/>
              <a:gd name="connsiteX0" fmla="*/ 0 w 3086943"/>
              <a:gd name="connsiteY0" fmla="*/ 37277 h 487783"/>
              <a:gd name="connsiteX1" fmla="*/ 3086100 w 3086943"/>
              <a:gd name="connsiteY1" fmla="*/ 37277 h 487783"/>
              <a:gd name="connsiteX2" fmla="*/ 3086100 w 3086943"/>
              <a:gd name="connsiteY2" fmla="*/ 487783 h 487783"/>
              <a:gd name="connsiteX3" fmla="*/ 0 w 3086943"/>
              <a:gd name="connsiteY3" fmla="*/ 487783 h 487783"/>
              <a:gd name="connsiteX4" fmla="*/ 0 w 3086943"/>
              <a:gd name="connsiteY4" fmla="*/ 37277 h 487783"/>
              <a:gd name="connsiteX0" fmla="*/ 4108 w 3086943"/>
              <a:gd name="connsiteY0" fmla="*/ 4621 h 487783"/>
              <a:gd name="connsiteX1" fmla="*/ 3086943 w 3086943"/>
              <a:gd name="connsiteY1" fmla="*/ 4457 h 487783"/>
              <a:gd name="connsiteX2" fmla="*/ 4108 w 3086943"/>
              <a:gd name="connsiteY2" fmla="*/ 4621 h 487783"/>
              <a:gd name="connsiteX0" fmla="*/ 1271357 w 3086943"/>
              <a:gd name="connsiteY0" fmla="*/ 0 h 487783"/>
              <a:gd name="connsiteX1" fmla="*/ 127695 w 3086943"/>
              <a:gd name="connsiteY1" fmla="*/ 9547 h 487783"/>
              <a:gd name="connsiteX0" fmla="*/ 0 w 3086943"/>
              <a:gd name="connsiteY0" fmla="*/ 61766 h 512272"/>
              <a:gd name="connsiteX1" fmla="*/ 3086100 w 3086943"/>
              <a:gd name="connsiteY1" fmla="*/ 61766 h 512272"/>
              <a:gd name="connsiteX2" fmla="*/ 3086100 w 3086943"/>
              <a:gd name="connsiteY2" fmla="*/ 512272 h 512272"/>
              <a:gd name="connsiteX3" fmla="*/ 0 w 3086943"/>
              <a:gd name="connsiteY3" fmla="*/ 512272 h 512272"/>
              <a:gd name="connsiteX4" fmla="*/ 0 w 3086943"/>
              <a:gd name="connsiteY4" fmla="*/ 61766 h 512272"/>
              <a:gd name="connsiteX0" fmla="*/ 4108 w 3086943"/>
              <a:gd name="connsiteY0" fmla="*/ 29110 h 512272"/>
              <a:gd name="connsiteX1" fmla="*/ 3086943 w 3086943"/>
              <a:gd name="connsiteY1" fmla="*/ 28946 h 512272"/>
              <a:gd name="connsiteX2" fmla="*/ 4108 w 3086943"/>
              <a:gd name="connsiteY2" fmla="*/ 29110 h 512272"/>
              <a:gd name="connsiteX0" fmla="*/ 1271357 w 3086943"/>
              <a:gd name="connsiteY0" fmla="*/ 24489 h 512272"/>
              <a:gd name="connsiteX1" fmla="*/ 37024 w 3086943"/>
              <a:gd name="connsiteY1" fmla="*/ 0 h 512272"/>
              <a:gd name="connsiteX0" fmla="*/ 0 w 3086943"/>
              <a:gd name="connsiteY0" fmla="*/ 64505 h 515011"/>
              <a:gd name="connsiteX1" fmla="*/ 3086100 w 3086943"/>
              <a:gd name="connsiteY1" fmla="*/ 64505 h 515011"/>
              <a:gd name="connsiteX2" fmla="*/ 3086100 w 3086943"/>
              <a:gd name="connsiteY2" fmla="*/ 515011 h 515011"/>
              <a:gd name="connsiteX3" fmla="*/ 0 w 3086943"/>
              <a:gd name="connsiteY3" fmla="*/ 515011 h 515011"/>
              <a:gd name="connsiteX4" fmla="*/ 0 w 3086943"/>
              <a:gd name="connsiteY4" fmla="*/ 64505 h 515011"/>
              <a:gd name="connsiteX0" fmla="*/ 4108 w 3086943"/>
              <a:gd name="connsiteY0" fmla="*/ 31849 h 515011"/>
              <a:gd name="connsiteX1" fmla="*/ 3086943 w 3086943"/>
              <a:gd name="connsiteY1" fmla="*/ 31685 h 515011"/>
              <a:gd name="connsiteX2" fmla="*/ 4108 w 3086943"/>
              <a:gd name="connsiteY2" fmla="*/ 31849 h 515011"/>
              <a:gd name="connsiteX0" fmla="*/ 1254871 w 3086943"/>
              <a:gd name="connsiteY0" fmla="*/ 0 h 515011"/>
              <a:gd name="connsiteX1" fmla="*/ 37024 w 3086943"/>
              <a:gd name="connsiteY1" fmla="*/ 2739 h 515011"/>
            </a:gdLst>
            <a:ahLst/>
            <a:cxnLst>
              <a:cxn ang="0">
                <a:pos x="connsiteX0" y="connsiteY0"/>
              </a:cxn>
              <a:cxn ang="0">
                <a:pos x="connsiteX1" y="connsiteY1"/>
              </a:cxn>
            </a:cxnLst>
            <a:rect l="l" t="t" r="r" b="b"/>
            <a:pathLst>
              <a:path w="3086943" h="515011" stroke="0" extrusionOk="0">
                <a:moveTo>
                  <a:pt x="0" y="64505"/>
                </a:moveTo>
                <a:lnTo>
                  <a:pt x="3086100" y="64505"/>
                </a:lnTo>
                <a:lnTo>
                  <a:pt x="3086100" y="515011"/>
                </a:lnTo>
                <a:lnTo>
                  <a:pt x="0" y="515011"/>
                </a:lnTo>
                <a:lnTo>
                  <a:pt x="0" y="64505"/>
                </a:lnTo>
                <a:close/>
              </a:path>
              <a:path w="3086943" h="515011" fill="none" extrusionOk="0">
                <a:moveTo>
                  <a:pt x="4108" y="31849"/>
                </a:moveTo>
                <a:lnTo>
                  <a:pt x="3086943" y="31685"/>
                </a:lnTo>
                <a:lnTo>
                  <a:pt x="4108" y="31849"/>
                </a:lnTo>
                <a:close/>
              </a:path>
              <a:path w="3086943" h="515011" fill="none" extrusionOk="0">
                <a:moveTo>
                  <a:pt x="1254871" y="0"/>
                </a:moveTo>
                <a:lnTo>
                  <a:pt x="37024" y="2739"/>
                </a:lnTo>
              </a:path>
            </a:pathLst>
          </a:cu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wrap="square" lIns="72000" rIns="72000" anchor="ctr"/>
          <a:lstStyle>
            <a:lvl1pPr algn="l">
              <a:defRPr sz="1200">
                <a:ln>
                  <a:noFill/>
                </a:ln>
                <a:solidFill>
                  <a:schemeClr val="tx1">
                    <a:tint val="75000"/>
                  </a:schemeClr>
                </a:solidFill>
              </a:defRPr>
            </a:lvl1pPr>
          </a:lstStyle>
          <a:p>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SLIDE" type="blank">
  <p:cSld name="BLANK">
    <p:bg>
      <p:bgPr>
        <a:solidFill>
          <a:srgbClr val="FFFFFF"/>
        </a:solidFill>
        <a:effectLst/>
      </p:bgPr>
    </p:bg>
    <p:spTree>
      <p:nvGrpSpPr>
        <p:cNvPr id="1" name="Shape 96"/>
        <p:cNvGrpSpPr/>
        <p:nvPr/>
      </p:nvGrpSpPr>
      <p:grpSpPr>
        <a:xfrm>
          <a:off x="0" y="0"/>
          <a:ext cx="0" cy="0"/>
          <a:chOff x="0" y="0"/>
          <a:chExt cx="0" cy="0"/>
        </a:xfrm>
      </p:grpSpPr>
      <p:sp>
        <p:nvSpPr>
          <p:cNvPr id="2" name="Slide Number Placeholder 1"/>
          <p:cNvSpPr>
            <a:spLocks noGrp="1"/>
          </p:cNvSpPr>
          <p:nvPr>
            <p:ph type="sldNum" sz="quarter" idx="4"/>
          </p:nvPr>
        </p:nvSpPr>
        <p:spPr>
          <a:xfrm>
            <a:off x="285352" y="4456239"/>
            <a:ext cx="450505" cy="450505"/>
          </a:xfrm>
          <a:prstGeom prst="rect">
            <a:avLst/>
          </a:prstGeom>
        </p:spPr>
        <p:txBody>
          <a:bodyPr vert="horz" lIns="91440" tIns="45720" rIns="91440" bIns="45720" rtlCol="0" anchor="ctr"/>
          <a:lstStyle>
            <a:lvl1pPr algn="ctr">
              <a:defRPr sz="1200">
                <a:solidFill>
                  <a:schemeClr val="tx1">
                    <a:tint val="75000"/>
                  </a:schemeClr>
                </a:solidFill>
              </a:defRPr>
            </a:lvl1pPr>
          </a:lstStyle>
          <a:p>
            <a:fld id="{8E2CDA97-BFD5-45CA-9A96-1AD5B5B2566F}" type="slidenum">
              <a:rPr lang="en-US" smtClean="0"/>
              <a:pPr/>
              <a:t>‹#›</a:t>
            </a:fld>
            <a:endParaRPr lang="en-US" dirty="0"/>
          </a:p>
        </p:txBody>
      </p:sp>
      <p:sp>
        <p:nvSpPr>
          <p:cNvPr id="3" name="Google Shape;770;p34"/>
          <p:cNvSpPr/>
          <p:nvPr userDrawn="1"/>
        </p:nvSpPr>
        <p:spPr>
          <a:xfrm>
            <a:off x="285353" y="4681910"/>
            <a:ext cx="225252" cy="224835"/>
          </a:xfrm>
          <a:custGeom>
            <a:avLst/>
            <a:gdLst/>
            <a:ahLst/>
            <a:cxnLst/>
            <a:rect l="l" t="t" r="r" b="b"/>
            <a:pathLst>
              <a:path w="11362" h="11341" extrusionOk="0">
                <a:moveTo>
                  <a:pt x="0" y="0"/>
                </a:moveTo>
                <a:cubicBezTo>
                  <a:pt x="0" y="6277"/>
                  <a:pt x="5084" y="11341"/>
                  <a:pt x="11362" y="11341"/>
                </a:cubicBezTo>
                <a:lnTo>
                  <a:pt x="11362" y="8914"/>
                </a:lnTo>
                <a:cubicBezTo>
                  <a:pt x="11349" y="8914"/>
                  <a:pt x="11336" y="8914"/>
                  <a:pt x="11323" y="8914"/>
                </a:cubicBezTo>
                <a:cubicBezTo>
                  <a:pt x="6424" y="8914"/>
                  <a:pt x="2427" y="4925"/>
                  <a:pt x="2427" y="0"/>
                </a:cubicBezTo>
                <a:close/>
              </a:path>
            </a:pathLst>
          </a:custGeom>
          <a:solidFill>
            <a:srgbClr val="48FFD5">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771;p34"/>
          <p:cNvSpPr/>
          <p:nvPr userDrawn="1"/>
        </p:nvSpPr>
        <p:spPr>
          <a:xfrm>
            <a:off x="285750" y="4456239"/>
            <a:ext cx="225271" cy="225271"/>
          </a:xfrm>
          <a:custGeom>
            <a:avLst/>
            <a:gdLst/>
            <a:ahLst/>
            <a:cxnLst/>
            <a:rect l="l" t="t" r="r" b="b"/>
            <a:pathLst>
              <a:path w="11363" h="11363" extrusionOk="0">
                <a:moveTo>
                  <a:pt x="11362" y="1"/>
                </a:moveTo>
                <a:cubicBezTo>
                  <a:pt x="5085" y="1"/>
                  <a:pt x="1" y="5085"/>
                  <a:pt x="1" y="11362"/>
                </a:cubicBezTo>
                <a:lnTo>
                  <a:pt x="2449" y="11362"/>
                </a:lnTo>
                <a:cubicBezTo>
                  <a:pt x="2407" y="6445"/>
                  <a:pt x="6425" y="2428"/>
                  <a:pt x="11362" y="2428"/>
                </a:cubicBezTo>
                <a:lnTo>
                  <a:pt x="1136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772;p34"/>
          <p:cNvSpPr/>
          <p:nvPr userDrawn="1"/>
        </p:nvSpPr>
        <p:spPr>
          <a:xfrm>
            <a:off x="511003" y="4456656"/>
            <a:ext cx="225668" cy="225688"/>
          </a:xfrm>
          <a:custGeom>
            <a:avLst/>
            <a:gdLst/>
            <a:ahLst/>
            <a:cxnLst/>
            <a:rect l="l" t="t" r="r" b="b"/>
            <a:pathLst>
              <a:path w="11383" h="11384" extrusionOk="0">
                <a:moveTo>
                  <a:pt x="0" y="1"/>
                </a:moveTo>
                <a:lnTo>
                  <a:pt x="0" y="2449"/>
                </a:lnTo>
                <a:cubicBezTo>
                  <a:pt x="4938" y="2449"/>
                  <a:pt x="8935" y="6445"/>
                  <a:pt x="8935" y="11383"/>
                </a:cubicBezTo>
                <a:lnTo>
                  <a:pt x="11383" y="11383"/>
                </a:lnTo>
                <a:cubicBezTo>
                  <a:pt x="11341" y="5085"/>
                  <a:pt x="6278" y="1"/>
                  <a:pt x="0" y="1"/>
                </a:cubicBezTo>
                <a:close/>
              </a:path>
            </a:pathLst>
          </a:custGeom>
          <a:solidFill>
            <a:srgbClr val="48FFD5">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773;p34"/>
          <p:cNvSpPr/>
          <p:nvPr userDrawn="1"/>
        </p:nvSpPr>
        <p:spPr>
          <a:xfrm>
            <a:off x="511003" y="4682326"/>
            <a:ext cx="224855" cy="225252"/>
          </a:xfrm>
          <a:custGeom>
            <a:avLst/>
            <a:gdLst/>
            <a:ahLst/>
            <a:cxnLst/>
            <a:rect l="l" t="t" r="r" b="b"/>
            <a:pathLst>
              <a:path w="11342" h="11362" extrusionOk="0">
                <a:moveTo>
                  <a:pt x="8914" y="0"/>
                </a:moveTo>
                <a:cubicBezTo>
                  <a:pt x="8935" y="4917"/>
                  <a:pt x="4938" y="8914"/>
                  <a:pt x="0" y="8914"/>
                </a:cubicBezTo>
                <a:lnTo>
                  <a:pt x="0" y="11362"/>
                </a:lnTo>
                <a:cubicBezTo>
                  <a:pt x="6278" y="11362"/>
                  <a:pt x="11341" y="6277"/>
                  <a:pt x="113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rgbClr val="052643"/>
            </a:gs>
            <a:gs pos="100000">
              <a:srgbClr val="041523"/>
            </a:gs>
          </a:gsLst>
          <a:path path="circle">
            <a:fillToRect l="50000" t="50000" r="50000" b="50000"/>
          </a:path>
          <a:tileRect/>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692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rgbClr val="FFFFFF"/>
              </a:buClr>
              <a:buSzPts val="2800"/>
              <a:buFont typeface="Roboto Black"/>
              <a:buNone/>
              <a:defRPr sz="2800">
                <a:solidFill>
                  <a:srgbClr val="FFFFFF"/>
                </a:solidFill>
                <a:latin typeface="Roboto Black"/>
                <a:ea typeface="Roboto Black"/>
                <a:cs typeface="Roboto Black"/>
                <a:sym typeface="Roboto Black"/>
              </a:defRPr>
            </a:lvl1pPr>
            <a:lvl2pPr lvl="1">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2pPr>
            <a:lvl3pPr lvl="2">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3pPr>
            <a:lvl4pPr lvl="3">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4pPr>
            <a:lvl5pPr lvl="4">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5pPr>
            <a:lvl6pPr lvl="5">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6pPr>
            <a:lvl7pPr lvl="6">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7pPr>
            <a:lvl8pPr lvl="7">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8pPr>
            <a:lvl9pPr lvl="8">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rgbClr val="FFFFFF"/>
              </a:buClr>
              <a:buSzPts val="1800"/>
              <a:buFont typeface="Roboto Light"/>
              <a:buChar char="●"/>
              <a:defRPr sz="1800">
                <a:solidFill>
                  <a:srgbClr val="FFFFFF"/>
                </a:solidFill>
                <a:latin typeface="Roboto Light"/>
                <a:ea typeface="Roboto Light"/>
                <a:cs typeface="Roboto Light"/>
                <a:sym typeface="Roboto Light"/>
              </a:defRPr>
            </a:lvl1pPr>
            <a:lvl2pPr marL="914400" lvl="1"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2pPr>
            <a:lvl3pPr marL="1371600" lvl="2"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3pPr>
            <a:lvl4pPr marL="1828800" lvl="3"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4pPr>
            <a:lvl5pPr marL="2286000" lvl="4"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5pPr>
            <a:lvl6pPr marL="2743200" lvl="5"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6pPr>
            <a:lvl7pPr marL="3200400" lvl="6"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7pPr>
            <a:lvl8pPr marL="3657600" lvl="7"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8pPr>
            <a:lvl9pPr marL="4114800" lvl="8" indent="-317500">
              <a:lnSpc>
                <a:spcPct val="115000"/>
              </a:lnSpc>
              <a:spcBef>
                <a:spcPts val="1600"/>
              </a:spcBef>
              <a:spcAft>
                <a:spcPts val="1600"/>
              </a:spcAft>
              <a:buClr>
                <a:srgbClr val="FFFFFF"/>
              </a:buClr>
              <a:buSzPts val="1400"/>
              <a:buFont typeface="Roboto Light"/>
              <a:buChar char="■"/>
              <a:defRPr>
                <a:solidFill>
                  <a:srgbClr val="FFFFFF"/>
                </a:solidFill>
                <a:latin typeface="Roboto Light"/>
                <a:ea typeface="Roboto Light"/>
                <a:cs typeface="Roboto Light"/>
                <a:sym typeface="Roboto Light"/>
              </a:defRPr>
            </a:lvl9pPr>
          </a:lstStyle>
          <a:p>
            <a:endParaRPr dirty="0"/>
          </a:p>
        </p:txBody>
      </p:sp>
    </p:spTree>
  </p:cSld>
  <p:clrMap bg1="lt1" tx1="dk1" bg2="dk2" tx2="lt2" accent1="accent1" accent2="accent2" accent3="accent3" accent4="accent4" accent5="accent5" accent6="accent6" hlink="hlink" folHlink="folHlink"/>
  <p:sldLayoutIdLst>
    <p:sldLayoutId id="2147483680" r:id="rId1"/>
    <p:sldLayoutId id="2147483678" r:id="rId2"/>
    <p:sldLayoutId id="2147483660" r:id="rId3"/>
    <p:sldLayoutId id="2147483681" r:id="rId4"/>
    <p:sldLayoutId id="2147483682" r:id="rId5"/>
    <p:sldLayoutId id="2147483648" r:id="rId6"/>
    <p:sldLayoutId id="2147483663" r:id="rId7"/>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8" Type="http://schemas.openxmlformats.org/officeDocument/2006/relationships/image" Target="../media/image21.jpg"/><Relationship Id="rId3" Type="http://schemas.openxmlformats.org/officeDocument/2006/relationships/image" Target="../media/image16.jpg"/><Relationship Id="rId7" Type="http://schemas.openxmlformats.org/officeDocument/2006/relationships/image" Target="../media/image20.jpg"/><Relationship Id="rId2" Type="http://schemas.openxmlformats.org/officeDocument/2006/relationships/image" Target="../media/image15.jpg"/><Relationship Id="rId1" Type="http://schemas.openxmlformats.org/officeDocument/2006/relationships/slideLayout" Target="../slideLayouts/slideLayout6.xml"/><Relationship Id="rId6" Type="http://schemas.openxmlformats.org/officeDocument/2006/relationships/image" Target="../media/image19.jpg"/><Relationship Id="rId5" Type="http://schemas.openxmlformats.org/officeDocument/2006/relationships/image" Target="../media/image18.jpg"/><Relationship Id="rId4" Type="http://schemas.openxmlformats.org/officeDocument/2006/relationships/image" Target="../media/image17.jpg"/></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hyperlink" Target="https://b2n.ir/137395" TargetMode="Externa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hyperlink" Target="https://b2n.ir/771448" TargetMode="Externa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hyperlink" Target="https://www.coursera.org/" TargetMode="External"/><Relationship Id="rId2" Type="http://schemas.openxmlformats.org/officeDocument/2006/relationships/hyperlink" Target="https://www.w3schools.com/" TargetMode="External"/><Relationship Id="rId1" Type="http://schemas.openxmlformats.org/officeDocument/2006/relationships/slideLayout" Target="../slideLayouts/slideLayout1.xml"/><Relationship Id="rId6" Type="http://schemas.openxmlformats.org/officeDocument/2006/relationships/hyperlink" Target="https://www.geeksforgeeks.org/" TargetMode="External"/><Relationship Id="rId5" Type="http://schemas.openxmlformats.org/officeDocument/2006/relationships/hyperlink" Target="https://www.tutorialspoint.com/index.htm" TargetMode="External"/><Relationship Id="rId4" Type="http://schemas.openxmlformats.org/officeDocument/2006/relationships/hyperlink" Target="https://www.udemy.com/" TargetMode="External"/></Relationships>
</file>

<file path=ppt/slides/_rels/slide39.xml.rels><?xml version="1.0" encoding="UTF-8" standalone="yes"?>
<Relationships xmlns="http://schemas.openxmlformats.org/package/2006/relationships"><Relationship Id="rId3" Type="http://schemas.openxmlformats.org/officeDocument/2006/relationships/hyperlink" Target="https://about.gitlab.com/" TargetMode="External"/><Relationship Id="rId2" Type="http://schemas.openxmlformats.org/officeDocument/2006/relationships/hyperlink" Target="https://stackoverflow.com/" TargetMode="External"/><Relationship Id="rId1" Type="http://schemas.openxmlformats.org/officeDocument/2006/relationships/slideLayout" Target="../slideLayouts/slideLayout1.xml"/><Relationship Id="rId4" Type="http://schemas.openxmlformats.org/officeDocument/2006/relationships/hyperlink" Target="https://github.com/"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hyperlink" Target="https://b2n.ir/182501" TargetMode="Externa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hyperlink" Target="https://www.typingclub.com/" TargetMode="Externa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hyperlink" Target="https://b2n.ir/769612" TargetMode="Externa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B50F22-F3DD-484C-BF25-A6F2E8242974}"/>
              </a:ext>
            </a:extLst>
          </p:cNvPr>
          <p:cNvSpPr>
            <a:spLocks noGrp="1"/>
          </p:cNvSpPr>
          <p:nvPr>
            <p:ph type="ctrTitle"/>
          </p:nvPr>
        </p:nvSpPr>
        <p:spPr>
          <a:xfrm>
            <a:off x="3833032" y="684542"/>
            <a:ext cx="5104266" cy="1240658"/>
          </a:xfrm>
        </p:spPr>
        <p:txBody>
          <a:bodyPr/>
          <a:lstStyle/>
          <a:p>
            <a:pPr algn="ctr"/>
            <a:r>
              <a:rPr lang="fa-IR" sz="4400" dirty="0">
                <a:latin typeface="Lalezar" panose="00000500000000000000" pitchFamily="2" charset="-78"/>
                <a:cs typeface="Lalezar" panose="00000500000000000000" pitchFamily="2" charset="-78"/>
                <a:sym typeface="Roboto Light"/>
              </a:rPr>
              <a:t>بسم الله الرحمن الرحیم</a:t>
            </a:r>
            <a:endParaRPr lang="en-US" sz="4400" dirty="0">
              <a:latin typeface="Lalezar" panose="00000500000000000000" pitchFamily="2" charset="-78"/>
              <a:cs typeface="Lalezar" panose="00000500000000000000" pitchFamily="2" charset="-78"/>
              <a:sym typeface="Roboto Light"/>
            </a:endParaRPr>
          </a:p>
        </p:txBody>
      </p:sp>
      <p:sp>
        <p:nvSpPr>
          <p:cNvPr id="6" name="Subtitle 2">
            <a:extLst>
              <a:ext uri="{FF2B5EF4-FFF2-40B4-BE49-F238E27FC236}">
                <a16:creationId xmlns:a16="http://schemas.microsoft.com/office/drawing/2014/main" id="{D720BD60-4AD0-47C5-B1ED-066AF4DAD7BE}"/>
              </a:ext>
            </a:extLst>
          </p:cNvPr>
          <p:cNvSpPr txBox="1">
            <a:spLocks/>
          </p:cNvSpPr>
          <p:nvPr/>
        </p:nvSpPr>
        <p:spPr>
          <a:xfrm>
            <a:off x="1784049" y="2290290"/>
            <a:ext cx="4031291" cy="73775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rgbClr val="FFFFFF"/>
              </a:buClr>
              <a:buSzPts val="1100"/>
              <a:buFont typeface="Roboto Light"/>
              <a:buNone/>
              <a:defRPr sz="1100" b="0" i="0" u="none" strike="noStrike" cap="none">
                <a:solidFill>
                  <a:srgbClr val="FFFFFF"/>
                </a:solidFill>
                <a:latin typeface="Roboto Light"/>
                <a:ea typeface="Roboto Light"/>
                <a:cs typeface="Roboto Light"/>
                <a:sym typeface="Roboto Light"/>
              </a:defRPr>
            </a:lvl1pPr>
            <a:lvl2pPr marL="914400" marR="0" lvl="1" indent="-317500" algn="l" rtl="0">
              <a:lnSpc>
                <a:spcPct val="100000"/>
              </a:lnSpc>
              <a:spcBef>
                <a:spcPts val="0"/>
              </a:spcBef>
              <a:spcAft>
                <a:spcPts val="0"/>
              </a:spcAft>
              <a:buClr>
                <a:srgbClr val="FFFFFF"/>
              </a:buClr>
              <a:buSzPts val="1200"/>
              <a:buFont typeface="Roboto Mono Regular"/>
              <a:buNone/>
              <a:defRPr sz="1200" b="0" i="0" u="none" strike="noStrike" cap="none">
                <a:solidFill>
                  <a:srgbClr val="FFFFFF"/>
                </a:solidFill>
                <a:latin typeface="Roboto Mono Regular"/>
                <a:ea typeface="Roboto Mono Regular"/>
                <a:cs typeface="Roboto Mono Regular"/>
                <a:sym typeface="Roboto Mono Regular"/>
              </a:defRPr>
            </a:lvl2pPr>
            <a:lvl3pPr marL="1371600" marR="0" lvl="2" indent="-317500" algn="l" rtl="0">
              <a:lnSpc>
                <a:spcPct val="100000"/>
              </a:lnSpc>
              <a:spcBef>
                <a:spcPts val="0"/>
              </a:spcBef>
              <a:spcAft>
                <a:spcPts val="0"/>
              </a:spcAft>
              <a:buClr>
                <a:srgbClr val="FFFFFF"/>
              </a:buClr>
              <a:buSzPts val="1200"/>
              <a:buFont typeface="Roboto Mono Regular"/>
              <a:buNone/>
              <a:defRPr sz="1200" b="0" i="0" u="none" strike="noStrike" cap="none">
                <a:solidFill>
                  <a:srgbClr val="FFFFFF"/>
                </a:solidFill>
                <a:latin typeface="Roboto Mono Regular"/>
                <a:ea typeface="Roboto Mono Regular"/>
                <a:cs typeface="Roboto Mono Regular"/>
                <a:sym typeface="Roboto Mono Regular"/>
              </a:defRPr>
            </a:lvl3pPr>
            <a:lvl4pPr marL="1828800" marR="0" lvl="3" indent="-317500" algn="l" rtl="0">
              <a:lnSpc>
                <a:spcPct val="100000"/>
              </a:lnSpc>
              <a:spcBef>
                <a:spcPts val="0"/>
              </a:spcBef>
              <a:spcAft>
                <a:spcPts val="0"/>
              </a:spcAft>
              <a:buClr>
                <a:srgbClr val="FFFFFF"/>
              </a:buClr>
              <a:buSzPts val="1200"/>
              <a:buFont typeface="Roboto Mono Regular"/>
              <a:buNone/>
              <a:defRPr sz="1200" b="0" i="0" u="none" strike="noStrike" cap="none">
                <a:solidFill>
                  <a:srgbClr val="FFFFFF"/>
                </a:solidFill>
                <a:latin typeface="Roboto Mono Regular"/>
                <a:ea typeface="Roboto Mono Regular"/>
                <a:cs typeface="Roboto Mono Regular"/>
                <a:sym typeface="Roboto Mono Regular"/>
              </a:defRPr>
            </a:lvl4pPr>
            <a:lvl5pPr marL="2286000" marR="0" lvl="4" indent="-317500" algn="l" rtl="0">
              <a:lnSpc>
                <a:spcPct val="100000"/>
              </a:lnSpc>
              <a:spcBef>
                <a:spcPts val="0"/>
              </a:spcBef>
              <a:spcAft>
                <a:spcPts val="0"/>
              </a:spcAft>
              <a:buClr>
                <a:srgbClr val="FFFFFF"/>
              </a:buClr>
              <a:buSzPts val="1200"/>
              <a:buFont typeface="Roboto Mono Regular"/>
              <a:buNone/>
              <a:defRPr sz="1200" b="0" i="0" u="none" strike="noStrike" cap="none">
                <a:solidFill>
                  <a:srgbClr val="FFFFFF"/>
                </a:solidFill>
                <a:latin typeface="Roboto Mono Regular"/>
                <a:ea typeface="Roboto Mono Regular"/>
                <a:cs typeface="Roboto Mono Regular"/>
                <a:sym typeface="Roboto Mono Regular"/>
              </a:defRPr>
            </a:lvl5pPr>
            <a:lvl6pPr marL="2743200" marR="0" lvl="5" indent="-317500" algn="l" rtl="0">
              <a:lnSpc>
                <a:spcPct val="100000"/>
              </a:lnSpc>
              <a:spcBef>
                <a:spcPts val="0"/>
              </a:spcBef>
              <a:spcAft>
                <a:spcPts val="0"/>
              </a:spcAft>
              <a:buClr>
                <a:srgbClr val="FFFFFF"/>
              </a:buClr>
              <a:buSzPts val="1200"/>
              <a:buFont typeface="Roboto Mono Regular"/>
              <a:buNone/>
              <a:defRPr sz="1200" b="0" i="0" u="none" strike="noStrike" cap="none">
                <a:solidFill>
                  <a:srgbClr val="FFFFFF"/>
                </a:solidFill>
                <a:latin typeface="Roboto Mono Regular"/>
                <a:ea typeface="Roboto Mono Regular"/>
                <a:cs typeface="Roboto Mono Regular"/>
                <a:sym typeface="Roboto Mono Regular"/>
              </a:defRPr>
            </a:lvl6pPr>
            <a:lvl7pPr marL="3200400" marR="0" lvl="6" indent="-317500" algn="l" rtl="0">
              <a:lnSpc>
                <a:spcPct val="100000"/>
              </a:lnSpc>
              <a:spcBef>
                <a:spcPts val="0"/>
              </a:spcBef>
              <a:spcAft>
                <a:spcPts val="0"/>
              </a:spcAft>
              <a:buClr>
                <a:srgbClr val="FFFFFF"/>
              </a:buClr>
              <a:buSzPts val="1200"/>
              <a:buFont typeface="Roboto Mono Regular"/>
              <a:buNone/>
              <a:defRPr sz="1200" b="0" i="0" u="none" strike="noStrike" cap="none">
                <a:solidFill>
                  <a:srgbClr val="FFFFFF"/>
                </a:solidFill>
                <a:latin typeface="Roboto Mono Regular"/>
                <a:ea typeface="Roboto Mono Regular"/>
                <a:cs typeface="Roboto Mono Regular"/>
                <a:sym typeface="Roboto Mono Regular"/>
              </a:defRPr>
            </a:lvl7pPr>
            <a:lvl8pPr marL="3657600" marR="0" lvl="7" indent="-317500" algn="l" rtl="0">
              <a:lnSpc>
                <a:spcPct val="100000"/>
              </a:lnSpc>
              <a:spcBef>
                <a:spcPts val="0"/>
              </a:spcBef>
              <a:spcAft>
                <a:spcPts val="0"/>
              </a:spcAft>
              <a:buClr>
                <a:srgbClr val="FFFFFF"/>
              </a:buClr>
              <a:buSzPts val="1200"/>
              <a:buFont typeface="Roboto Mono Regular"/>
              <a:buNone/>
              <a:defRPr sz="1200" b="0" i="0" u="none" strike="noStrike" cap="none">
                <a:solidFill>
                  <a:srgbClr val="FFFFFF"/>
                </a:solidFill>
                <a:latin typeface="Roboto Mono Regular"/>
                <a:ea typeface="Roboto Mono Regular"/>
                <a:cs typeface="Roboto Mono Regular"/>
                <a:sym typeface="Roboto Mono Regular"/>
              </a:defRPr>
            </a:lvl8pPr>
            <a:lvl9pPr marL="4114800" marR="0" lvl="8" indent="-317500" algn="l" rtl="0">
              <a:lnSpc>
                <a:spcPct val="100000"/>
              </a:lnSpc>
              <a:spcBef>
                <a:spcPts val="0"/>
              </a:spcBef>
              <a:spcAft>
                <a:spcPts val="0"/>
              </a:spcAft>
              <a:buClr>
                <a:srgbClr val="FFFFFF"/>
              </a:buClr>
              <a:buSzPts val="1200"/>
              <a:buFont typeface="Roboto Mono Regular"/>
              <a:buNone/>
              <a:defRPr sz="1200" b="0" i="0" u="none" strike="noStrike" cap="none">
                <a:solidFill>
                  <a:srgbClr val="FFFFFF"/>
                </a:solidFill>
                <a:latin typeface="Roboto Mono Regular"/>
                <a:ea typeface="Roboto Mono Regular"/>
                <a:cs typeface="Roboto Mono Regular"/>
                <a:sym typeface="Roboto Mono Regular"/>
              </a:defRPr>
            </a:lvl9pPr>
          </a:lstStyle>
          <a:p>
            <a:pPr algn="ctr" rtl="1"/>
            <a:r>
              <a:rPr lang="fa-IR" sz="4400" dirty="0">
                <a:solidFill>
                  <a:srgbClr val="0E2A47"/>
                </a:solidFill>
                <a:latin typeface="Lalezar" panose="00000500000000000000" pitchFamily="2" charset="-78"/>
                <a:cs typeface="Lalezar" panose="00000500000000000000" pitchFamily="2" charset="-78"/>
                <a:sym typeface="Roboto Black"/>
              </a:rPr>
              <a:t>آشنایی با </a:t>
            </a:r>
            <a:r>
              <a:rPr lang="fa-IR" sz="4400" dirty="0">
                <a:solidFill>
                  <a:schemeClr val="accent6"/>
                </a:solidFill>
                <a:latin typeface="Lalezar" panose="00000500000000000000" pitchFamily="2" charset="-78"/>
                <a:cs typeface="Lalezar" panose="00000500000000000000" pitchFamily="2" charset="-78"/>
                <a:sym typeface="Roboto Black"/>
              </a:rPr>
              <a:t>کامپیوتر</a:t>
            </a:r>
            <a:endParaRPr lang="en-US" sz="4400" dirty="0">
              <a:solidFill>
                <a:schemeClr val="accent6"/>
              </a:solidFill>
              <a:latin typeface="Lalezar" panose="00000500000000000000" pitchFamily="2" charset="-78"/>
              <a:cs typeface="Lalezar" panose="00000500000000000000" pitchFamily="2" charset="-78"/>
              <a:sym typeface="Roboto Black"/>
            </a:endParaRPr>
          </a:p>
        </p:txBody>
      </p:sp>
      <p:sp>
        <p:nvSpPr>
          <p:cNvPr id="9" name="Subtitle 2">
            <a:extLst>
              <a:ext uri="{FF2B5EF4-FFF2-40B4-BE49-F238E27FC236}">
                <a16:creationId xmlns:a16="http://schemas.microsoft.com/office/drawing/2014/main" id="{BE51B20A-1E94-44B9-BAE4-9C718C1CC3D7}"/>
              </a:ext>
            </a:extLst>
          </p:cNvPr>
          <p:cNvSpPr txBox="1">
            <a:spLocks/>
          </p:cNvSpPr>
          <p:nvPr/>
        </p:nvSpPr>
        <p:spPr>
          <a:xfrm>
            <a:off x="1850756" y="3672964"/>
            <a:ext cx="1635919" cy="61414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rgbClr val="0E2A47"/>
              </a:buClr>
              <a:buSzPts val="1000"/>
              <a:buFont typeface="Roboto Light"/>
              <a:buNone/>
              <a:defRPr sz="1000" b="0" i="0" u="none" strike="noStrike" cap="none">
                <a:solidFill>
                  <a:srgbClr val="0E2A47"/>
                </a:solidFill>
                <a:latin typeface="Roboto Light"/>
                <a:ea typeface="Roboto Light"/>
                <a:cs typeface="Roboto Light"/>
                <a:sym typeface="Roboto Light"/>
              </a:defRPr>
            </a:lvl1pPr>
            <a:lvl2pPr marL="914400" marR="0" lvl="1" indent="-317500" algn="l" rtl="0">
              <a:lnSpc>
                <a:spcPct val="100000"/>
              </a:lnSpc>
              <a:spcBef>
                <a:spcPts val="0"/>
              </a:spcBef>
              <a:spcAft>
                <a:spcPts val="0"/>
              </a:spcAft>
              <a:buClr>
                <a:srgbClr val="0E2A47"/>
              </a:buClr>
              <a:buSzPts val="900"/>
              <a:buFont typeface="Roboto Thin"/>
              <a:buNone/>
              <a:defRPr sz="900" b="0" i="0" u="none" strike="noStrike" cap="none">
                <a:solidFill>
                  <a:srgbClr val="0E2A47"/>
                </a:solidFill>
                <a:latin typeface="Roboto Thin"/>
                <a:ea typeface="Roboto Thin"/>
                <a:cs typeface="Roboto Thin"/>
                <a:sym typeface="Roboto Thin"/>
              </a:defRPr>
            </a:lvl2pPr>
            <a:lvl3pPr marL="1371600" marR="0" lvl="2" indent="-317500" algn="l" rtl="0">
              <a:lnSpc>
                <a:spcPct val="100000"/>
              </a:lnSpc>
              <a:spcBef>
                <a:spcPts val="0"/>
              </a:spcBef>
              <a:spcAft>
                <a:spcPts val="0"/>
              </a:spcAft>
              <a:buClr>
                <a:srgbClr val="0E2A47"/>
              </a:buClr>
              <a:buSzPts val="900"/>
              <a:buFont typeface="Roboto Thin"/>
              <a:buNone/>
              <a:defRPr sz="900" b="0" i="0" u="none" strike="noStrike" cap="none">
                <a:solidFill>
                  <a:srgbClr val="0E2A47"/>
                </a:solidFill>
                <a:latin typeface="Roboto Thin"/>
                <a:ea typeface="Roboto Thin"/>
                <a:cs typeface="Roboto Thin"/>
                <a:sym typeface="Roboto Thin"/>
              </a:defRPr>
            </a:lvl3pPr>
            <a:lvl4pPr marL="1828800" marR="0" lvl="3" indent="-317500" algn="l" rtl="0">
              <a:lnSpc>
                <a:spcPct val="100000"/>
              </a:lnSpc>
              <a:spcBef>
                <a:spcPts val="0"/>
              </a:spcBef>
              <a:spcAft>
                <a:spcPts val="0"/>
              </a:spcAft>
              <a:buClr>
                <a:srgbClr val="0E2A47"/>
              </a:buClr>
              <a:buSzPts val="900"/>
              <a:buFont typeface="Roboto Thin"/>
              <a:buNone/>
              <a:defRPr sz="900" b="0" i="0" u="none" strike="noStrike" cap="none">
                <a:solidFill>
                  <a:srgbClr val="0E2A47"/>
                </a:solidFill>
                <a:latin typeface="Roboto Thin"/>
                <a:ea typeface="Roboto Thin"/>
                <a:cs typeface="Roboto Thin"/>
                <a:sym typeface="Roboto Thin"/>
              </a:defRPr>
            </a:lvl4pPr>
            <a:lvl5pPr marL="2286000" marR="0" lvl="4" indent="-317500" algn="l" rtl="0">
              <a:lnSpc>
                <a:spcPct val="100000"/>
              </a:lnSpc>
              <a:spcBef>
                <a:spcPts val="0"/>
              </a:spcBef>
              <a:spcAft>
                <a:spcPts val="0"/>
              </a:spcAft>
              <a:buClr>
                <a:srgbClr val="0E2A47"/>
              </a:buClr>
              <a:buSzPts val="900"/>
              <a:buFont typeface="Roboto Thin"/>
              <a:buNone/>
              <a:defRPr sz="900" b="0" i="0" u="none" strike="noStrike" cap="none">
                <a:solidFill>
                  <a:srgbClr val="0E2A47"/>
                </a:solidFill>
                <a:latin typeface="Roboto Thin"/>
                <a:ea typeface="Roboto Thin"/>
                <a:cs typeface="Roboto Thin"/>
                <a:sym typeface="Roboto Thin"/>
              </a:defRPr>
            </a:lvl5pPr>
            <a:lvl6pPr marL="2743200" marR="0" lvl="5" indent="-317500" algn="l" rtl="0">
              <a:lnSpc>
                <a:spcPct val="100000"/>
              </a:lnSpc>
              <a:spcBef>
                <a:spcPts val="0"/>
              </a:spcBef>
              <a:spcAft>
                <a:spcPts val="0"/>
              </a:spcAft>
              <a:buClr>
                <a:srgbClr val="0E2A47"/>
              </a:buClr>
              <a:buSzPts val="900"/>
              <a:buFont typeface="Roboto Thin"/>
              <a:buNone/>
              <a:defRPr sz="900" b="0" i="0" u="none" strike="noStrike" cap="none">
                <a:solidFill>
                  <a:srgbClr val="0E2A47"/>
                </a:solidFill>
                <a:latin typeface="Roboto Thin"/>
                <a:ea typeface="Roboto Thin"/>
                <a:cs typeface="Roboto Thin"/>
                <a:sym typeface="Roboto Thin"/>
              </a:defRPr>
            </a:lvl6pPr>
            <a:lvl7pPr marL="3200400" marR="0" lvl="6" indent="-317500" algn="l" rtl="0">
              <a:lnSpc>
                <a:spcPct val="100000"/>
              </a:lnSpc>
              <a:spcBef>
                <a:spcPts val="0"/>
              </a:spcBef>
              <a:spcAft>
                <a:spcPts val="0"/>
              </a:spcAft>
              <a:buClr>
                <a:srgbClr val="0E2A47"/>
              </a:buClr>
              <a:buSzPts val="900"/>
              <a:buFont typeface="Roboto Thin"/>
              <a:buNone/>
              <a:defRPr sz="900" b="0" i="0" u="none" strike="noStrike" cap="none">
                <a:solidFill>
                  <a:srgbClr val="0E2A47"/>
                </a:solidFill>
                <a:latin typeface="Roboto Thin"/>
                <a:ea typeface="Roboto Thin"/>
                <a:cs typeface="Roboto Thin"/>
                <a:sym typeface="Roboto Thin"/>
              </a:defRPr>
            </a:lvl7pPr>
            <a:lvl8pPr marL="3657600" marR="0" lvl="7" indent="-317500" algn="l" rtl="0">
              <a:lnSpc>
                <a:spcPct val="100000"/>
              </a:lnSpc>
              <a:spcBef>
                <a:spcPts val="0"/>
              </a:spcBef>
              <a:spcAft>
                <a:spcPts val="0"/>
              </a:spcAft>
              <a:buClr>
                <a:srgbClr val="0E2A47"/>
              </a:buClr>
              <a:buSzPts val="900"/>
              <a:buFont typeface="Roboto Thin"/>
              <a:buNone/>
              <a:defRPr sz="900" b="0" i="0" u="none" strike="noStrike" cap="none">
                <a:solidFill>
                  <a:srgbClr val="0E2A47"/>
                </a:solidFill>
                <a:latin typeface="Roboto Thin"/>
                <a:ea typeface="Roboto Thin"/>
                <a:cs typeface="Roboto Thin"/>
                <a:sym typeface="Roboto Thin"/>
              </a:defRPr>
            </a:lvl8pPr>
            <a:lvl9pPr marL="4114800" marR="0" lvl="8" indent="-317500" algn="l" rtl="0">
              <a:lnSpc>
                <a:spcPct val="100000"/>
              </a:lnSpc>
              <a:spcBef>
                <a:spcPts val="0"/>
              </a:spcBef>
              <a:spcAft>
                <a:spcPts val="0"/>
              </a:spcAft>
              <a:buClr>
                <a:srgbClr val="0E2A47"/>
              </a:buClr>
              <a:buSzPts val="900"/>
              <a:buFont typeface="Roboto Thin"/>
              <a:buNone/>
              <a:defRPr sz="900" b="0" i="0" u="none" strike="noStrike" cap="none">
                <a:solidFill>
                  <a:srgbClr val="0E2A47"/>
                </a:solidFill>
                <a:latin typeface="Roboto Thin"/>
                <a:ea typeface="Roboto Thin"/>
                <a:cs typeface="Roboto Thin"/>
                <a:sym typeface="Roboto Thin"/>
              </a:defRPr>
            </a:lvl9pPr>
          </a:lstStyle>
          <a:p>
            <a:pPr algn="ctr" rtl="1"/>
            <a:r>
              <a:rPr lang="fa-IR" sz="2400" dirty="0">
                <a:solidFill>
                  <a:schemeClr val="accent6"/>
                </a:solidFill>
                <a:latin typeface="Lalezar" panose="00000500000000000000" pitchFamily="2" charset="-78"/>
                <a:ea typeface="Roboto Black"/>
                <a:cs typeface="Lalezar" panose="00000500000000000000" pitchFamily="2" charset="-78"/>
                <a:sym typeface="Roboto Black"/>
              </a:rPr>
              <a:t>جلسه اول</a:t>
            </a:r>
            <a:endParaRPr lang="en-US" sz="2400" dirty="0">
              <a:solidFill>
                <a:schemeClr val="accent6"/>
              </a:solidFill>
              <a:latin typeface="Lalezar" panose="00000500000000000000" pitchFamily="2" charset="-78"/>
              <a:ea typeface="Roboto Black"/>
              <a:cs typeface="Lalezar" panose="00000500000000000000" pitchFamily="2" charset="-78"/>
              <a:sym typeface="Roboto Black"/>
            </a:endParaRPr>
          </a:p>
        </p:txBody>
      </p:sp>
      <p:sp>
        <p:nvSpPr>
          <p:cNvPr id="19" name="Google Shape;1136;p38"/>
          <p:cNvSpPr/>
          <p:nvPr/>
        </p:nvSpPr>
        <p:spPr>
          <a:xfrm flipH="1">
            <a:off x="956914" y="1945114"/>
            <a:ext cx="458707" cy="462101"/>
          </a:xfrm>
          <a:custGeom>
            <a:avLst/>
            <a:gdLst/>
            <a:ahLst/>
            <a:cxnLst/>
            <a:rect l="l" t="t" r="r" b="b"/>
            <a:pathLst>
              <a:path w="17769" h="17705" extrusionOk="0">
                <a:moveTo>
                  <a:pt x="8916" y="2867"/>
                </a:moveTo>
                <a:cubicBezTo>
                  <a:pt x="9426" y="2867"/>
                  <a:pt x="9999" y="2930"/>
                  <a:pt x="10572" y="3058"/>
                </a:cubicBezTo>
                <a:cubicBezTo>
                  <a:pt x="13119" y="3822"/>
                  <a:pt x="14902" y="6178"/>
                  <a:pt x="14902" y="8853"/>
                </a:cubicBezTo>
                <a:cubicBezTo>
                  <a:pt x="14902" y="9426"/>
                  <a:pt x="14839" y="9936"/>
                  <a:pt x="14648" y="10509"/>
                </a:cubicBezTo>
                <a:cubicBezTo>
                  <a:pt x="13947" y="13056"/>
                  <a:pt x="11591" y="14839"/>
                  <a:pt x="8916" y="14839"/>
                </a:cubicBezTo>
                <a:cubicBezTo>
                  <a:pt x="5605" y="14839"/>
                  <a:pt x="2930" y="12164"/>
                  <a:pt x="2930" y="8853"/>
                </a:cubicBezTo>
                <a:cubicBezTo>
                  <a:pt x="2930" y="8280"/>
                  <a:pt x="2994" y="7770"/>
                  <a:pt x="3121" y="7197"/>
                </a:cubicBezTo>
                <a:cubicBezTo>
                  <a:pt x="3885" y="4650"/>
                  <a:pt x="6178" y="2867"/>
                  <a:pt x="8852" y="2867"/>
                </a:cubicBezTo>
                <a:close/>
                <a:moveTo>
                  <a:pt x="8343" y="1"/>
                </a:moveTo>
                <a:lnTo>
                  <a:pt x="8407" y="1083"/>
                </a:lnTo>
                <a:cubicBezTo>
                  <a:pt x="7260" y="1147"/>
                  <a:pt x="6114" y="1529"/>
                  <a:pt x="5095" y="2102"/>
                </a:cubicBezTo>
                <a:lnTo>
                  <a:pt x="4586" y="1083"/>
                </a:lnTo>
                <a:cubicBezTo>
                  <a:pt x="3694" y="1593"/>
                  <a:pt x="2930" y="2230"/>
                  <a:pt x="2293" y="2930"/>
                </a:cubicBezTo>
                <a:lnTo>
                  <a:pt x="3057" y="3695"/>
                </a:lnTo>
                <a:cubicBezTo>
                  <a:pt x="2293" y="4522"/>
                  <a:pt x="1720" y="5605"/>
                  <a:pt x="1401" y="6688"/>
                </a:cubicBezTo>
                <a:lnTo>
                  <a:pt x="319" y="6433"/>
                </a:lnTo>
                <a:cubicBezTo>
                  <a:pt x="128" y="7197"/>
                  <a:pt x="0" y="7961"/>
                  <a:pt x="0" y="8789"/>
                </a:cubicBezTo>
                <a:lnTo>
                  <a:pt x="0" y="9299"/>
                </a:lnTo>
                <a:lnTo>
                  <a:pt x="1083" y="9235"/>
                </a:lnTo>
                <a:cubicBezTo>
                  <a:pt x="1147" y="10445"/>
                  <a:pt x="1465" y="11528"/>
                  <a:pt x="2038" y="12610"/>
                </a:cubicBezTo>
                <a:lnTo>
                  <a:pt x="1083" y="13120"/>
                </a:lnTo>
                <a:cubicBezTo>
                  <a:pt x="1592" y="14011"/>
                  <a:pt x="2229" y="14776"/>
                  <a:pt x="2930" y="15412"/>
                </a:cubicBezTo>
                <a:lnTo>
                  <a:pt x="3694" y="14648"/>
                </a:lnTo>
                <a:cubicBezTo>
                  <a:pt x="4586" y="15412"/>
                  <a:pt x="5605" y="15986"/>
                  <a:pt x="6751" y="16304"/>
                </a:cubicBezTo>
                <a:lnTo>
                  <a:pt x="6432" y="17387"/>
                </a:lnTo>
                <a:cubicBezTo>
                  <a:pt x="7197" y="17578"/>
                  <a:pt x="8025" y="17705"/>
                  <a:pt x="8852" y="17705"/>
                </a:cubicBezTo>
                <a:lnTo>
                  <a:pt x="9362" y="17705"/>
                </a:lnTo>
                <a:lnTo>
                  <a:pt x="9298" y="16622"/>
                </a:lnTo>
                <a:cubicBezTo>
                  <a:pt x="10508" y="16559"/>
                  <a:pt x="11591" y="16177"/>
                  <a:pt x="12673" y="15603"/>
                </a:cubicBezTo>
                <a:lnTo>
                  <a:pt x="13183" y="16622"/>
                </a:lnTo>
                <a:cubicBezTo>
                  <a:pt x="14075" y="16113"/>
                  <a:pt x="14839" y="15476"/>
                  <a:pt x="15476" y="14712"/>
                </a:cubicBezTo>
                <a:lnTo>
                  <a:pt x="14711" y="14011"/>
                </a:lnTo>
                <a:cubicBezTo>
                  <a:pt x="15476" y="13120"/>
                  <a:pt x="16049" y="12101"/>
                  <a:pt x="16367" y="10954"/>
                </a:cubicBezTo>
                <a:lnTo>
                  <a:pt x="17450" y="11273"/>
                </a:lnTo>
                <a:cubicBezTo>
                  <a:pt x="17641" y="10509"/>
                  <a:pt x="17768" y="9681"/>
                  <a:pt x="17768" y="8853"/>
                </a:cubicBezTo>
                <a:lnTo>
                  <a:pt x="17768" y="8343"/>
                </a:lnTo>
                <a:lnTo>
                  <a:pt x="16686" y="8407"/>
                </a:lnTo>
                <a:cubicBezTo>
                  <a:pt x="16622" y="7261"/>
                  <a:pt x="16240" y="6115"/>
                  <a:pt x="15667" y="5096"/>
                </a:cubicBezTo>
                <a:lnTo>
                  <a:pt x="16686" y="4522"/>
                </a:lnTo>
                <a:cubicBezTo>
                  <a:pt x="16176" y="3695"/>
                  <a:pt x="15539" y="2867"/>
                  <a:pt x="14775" y="2230"/>
                </a:cubicBezTo>
                <a:lnTo>
                  <a:pt x="14075" y="2994"/>
                </a:lnTo>
                <a:cubicBezTo>
                  <a:pt x="13183" y="2230"/>
                  <a:pt x="12164" y="1657"/>
                  <a:pt x="11018" y="1338"/>
                </a:cubicBezTo>
                <a:lnTo>
                  <a:pt x="11336" y="319"/>
                </a:lnTo>
                <a:cubicBezTo>
                  <a:pt x="10508" y="65"/>
                  <a:pt x="9680" y="1"/>
                  <a:pt x="88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137;p38"/>
          <p:cNvSpPr/>
          <p:nvPr/>
        </p:nvSpPr>
        <p:spPr>
          <a:xfrm flipH="1">
            <a:off x="603455" y="1895263"/>
            <a:ext cx="323901" cy="324136"/>
          </a:xfrm>
          <a:custGeom>
            <a:avLst/>
            <a:gdLst/>
            <a:ahLst/>
            <a:cxnLst/>
            <a:rect l="l" t="t" r="r" b="b"/>
            <a:pathLst>
              <a:path w="12547" h="12419" extrusionOk="0">
                <a:moveTo>
                  <a:pt x="6242" y="2484"/>
                </a:moveTo>
                <a:cubicBezTo>
                  <a:pt x="6624" y="2484"/>
                  <a:pt x="6942" y="2484"/>
                  <a:pt x="7260" y="2611"/>
                </a:cubicBezTo>
                <a:cubicBezTo>
                  <a:pt x="8916" y="3057"/>
                  <a:pt x="9999" y="4522"/>
                  <a:pt x="9999" y="6178"/>
                </a:cubicBezTo>
                <a:cubicBezTo>
                  <a:pt x="9999" y="6560"/>
                  <a:pt x="9935" y="6878"/>
                  <a:pt x="9872" y="7197"/>
                </a:cubicBezTo>
                <a:cubicBezTo>
                  <a:pt x="9426" y="8789"/>
                  <a:pt x="7961" y="9935"/>
                  <a:pt x="6305" y="9935"/>
                </a:cubicBezTo>
                <a:cubicBezTo>
                  <a:pt x="5923" y="9935"/>
                  <a:pt x="5605" y="9871"/>
                  <a:pt x="5286" y="9808"/>
                </a:cubicBezTo>
                <a:cubicBezTo>
                  <a:pt x="3630" y="9298"/>
                  <a:pt x="2548" y="7833"/>
                  <a:pt x="2548" y="6178"/>
                </a:cubicBezTo>
                <a:cubicBezTo>
                  <a:pt x="2548" y="5859"/>
                  <a:pt x="2612" y="5477"/>
                  <a:pt x="2675" y="5159"/>
                </a:cubicBezTo>
                <a:cubicBezTo>
                  <a:pt x="3121" y="3567"/>
                  <a:pt x="4586" y="2484"/>
                  <a:pt x="6242" y="2484"/>
                </a:cubicBezTo>
                <a:close/>
                <a:moveTo>
                  <a:pt x="6242" y="0"/>
                </a:moveTo>
                <a:cubicBezTo>
                  <a:pt x="5859" y="0"/>
                  <a:pt x="5477" y="0"/>
                  <a:pt x="5095" y="64"/>
                </a:cubicBezTo>
                <a:lnTo>
                  <a:pt x="5223" y="828"/>
                </a:lnTo>
                <a:cubicBezTo>
                  <a:pt x="4649" y="956"/>
                  <a:pt x="4140" y="1147"/>
                  <a:pt x="3630" y="1401"/>
                </a:cubicBezTo>
                <a:lnTo>
                  <a:pt x="3248" y="701"/>
                </a:lnTo>
                <a:cubicBezTo>
                  <a:pt x="2357" y="1147"/>
                  <a:pt x="1656" y="1847"/>
                  <a:pt x="1083" y="2675"/>
                </a:cubicBezTo>
                <a:lnTo>
                  <a:pt x="1720" y="3057"/>
                </a:lnTo>
                <a:cubicBezTo>
                  <a:pt x="1338" y="3567"/>
                  <a:pt x="1147" y="4076"/>
                  <a:pt x="956" y="4649"/>
                </a:cubicBezTo>
                <a:lnTo>
                  <a:pt x="255" y="4458"/>
                </a:lnTo>
                <a:lnTo>
                  <a:pt x="255" y="4522"/>
                </a:lnTo>
                <a:cubicBezTo>
                  <a:pt x="128" y="5095"/>
                  <a:pt x="1" y="5668"/>
                  <a:pt x="1" y="6241"/>
                </a:cubicBezTo>
                <a:cubicBezTo>
                  <a:pt x="1" y="6623"/>
                  <a:pt x="64" y="7006"/>
                  <a:pt x="128" y="7388"/>
                </a:cubicBezTo>
                <a:lnTo>
                  <a:pt x="828" y="7260"/>
                </a:lnTo>
                <a:cubicBezTo>
                  <a:pt x="956" y="7833"/>
                  <a:pt x="1147" y="8343"/>
                  <a:pt x="1465" y="8852"/>
                </a:cubicBezTo>
                <a:lnTo>
                  <a:pt x="765" y="9171"/>
                </a:lnTo>
                <a:cubicBezTo>
                  <a:pt x="1274" y="10062"/>
                  <a:pt x="1911" y="10827"/>
                  <a:pt x="2739" y="11336"/>
                </a:cubicBezTo>
                <a:lnTo>
                  <a:pt x="3185" y="10763"/>
                </a:lnTo>
                <a:cubicBezTo>
                  <a:pt x="3630" y="11081"/>
                  <a:pt x="4204" y="11336"/>
                  <a:pt x="4777" y="11463"/>
                </a:cubicBezTo>
                <a:lnTo>
                  <a:pt x="4522" y="12228"/>
                </a:lnTo>
                <a:lnTo>
                  <a:pt x="4586" y="12228"/>
                </a:lnTo>
                <a:cubicBezTo>
                  <a:pt x="5159" y="12355"/>
                  <a:pt x="5732" y="12419"/>
                  <a:pt x="6305" y="12419"/>
                </a:cubicBezTo>
                <a:cubicBezTo>
                  <a:pt x="6751" y="12419"/>
                  <a:pt x="7133" y="12419"/>
                  <a:pt x="7515" y="12291"/>
                </a:cubicBezTo>
                <a:lnTo>
                  <a:pt x="7388" y="11591"/>
                </a:lnTo>
                <a:cubicBezTo>
                  <a:pt x="7961" y="11463"/>
                  <a:pt x="8470" y="11272"/>
                  <a:pt x="8980" y="11018"/>
                </a:cubicBezTo>
                <a:lnTo>
                  <a:pt x="9362" y="11654"/>
                </a:lnTo>
                <a:cubicBezTo>
                  <a:pt x="10190" y="11145"/>
                  <a:pt x="10954" y="10508"/>
                  <a:pt x="11464" y="9680"/>
                </a:cubicBezTo>
                <a:lnTo>
                  <a:pt x="10890" y="9234"/>
                </a:lnTo>
                <a:cubicBezTo>
                  <a:pt x="11209" y="8789"/>
                  <a:pt x="11464" y="8216"/>
                  <a:pt x="11591" y="7642"/>
                </a:cubicBezTo>
                <a:lnTo>
                  <a:pt x="12292" y="7897"/>
                </a:lnTo>
                <a:cubicBezTo>
                  <a:pt x="12483" y="7388"/>
                  <a:pt x="12546" y="6751"/>
                  <a:pt x="12546" y="6178"/>
                </a:cubicBezTo>
                <a:cubicBezTo>
                  <a:pt x="12546" y="5796"/>
                  <a:pt x="12483" y="5413"/>
                  <a:pt x="12419" y="5031"/>
                </a:cubicBezTo>
                <a:lnTo>
                  <a:pt x="11718" y="5159"/>
                </a:lnTo>
                <a:cubicBezTo>
                  <a:pt x="11591" y="4586"/>
                  <a:pt x="11400" y="4076"/>
                  <a:pt x="11082" y="3567"/>
                </a:cubicBezTo>
                <a:lnTo>
                  <a:pt x="11782" y="3185"/>
                </a:lnTo>
                <a:cubicBezTo>
                  <a:pt x="11273" y="2357"/>
                  <a:pt x="10572" y="1592"/>
                  <a:pt x="9808" y="1019"/>
                </a:cubicBezTo>
                <a:lnTo>
                  <a:pt x="9362" y="1656"/>
                </a:lnTo>
                <a:cubicBezTo>
                  <a:pt x="8853" y="1338"/>
                  <a:pt x="8343" y="1083"/>
                  <a:pt x="7770" y="956"/>
                </a:cubicBezTo>
                <a:lnTo>
                  <a:pt x="7961" y="191"/>
                </a:lnTo>
                <a:cubicBezTo>
                  <a:pt x="7452" y="64"/>
                  <a:pt x="6878" y="0"/>
                  <a:pt x="624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156;p38"/>
          <p:cNvSpPr/>
          <p:nvPr/>
        </p:nvSpPr>
        <p:spPr>
          <a:xfrm flipH="1">
            <a:off x="636343" y="3050449"/>
            <a:ext cx="790791" cy="1618957"/>
          </a:xfrm>
          <a:custGeom>
            <a:avLst/>
            <a:gdLst/>
            <a:ahLst/>
            <a:cxnLst/>
            <a:rect l="l" t="t" r="r" b="b"/>
            <a:pathLst>
              <a:path w="30633" h="62029" extrusionOk="0">
                <a:moveTo>
                  <a:pt x="17705" y="42924"/>
                </a:moveTo>
                <a:lnTo>
                  <a:pt x="17705" y="60437"/>
                </a:lnTo>
                <a:lnTo>
                  <a:pt x="12928" y="60437"/>
                </a:lnTo>
                <a:lnTo>
                  <a:pt x="12928" y="42924"/>
                </a:lnTo>
                <a:close/>
                <a:moveTo>
                  <a:pt x="15348" y="1"/>
                </a:moveTo>
                <a:cubicBezTo>
                  <a:pt x="7133" y="1"/>
                  <a:pt x="446" y="6496"/>
                  <a:pt x="192" y="14712"/>
                </a:cubicBezTo>
                <a:cubicBezTo>
                  <a:pt x="1" y="22927"/>
                  <a:pt x="6369" y="29741"/>
                  <a:pt x="14521" y="30187"/>
                </a:cubicBezTo>
                <a:lnTo>
                  <a:pt x="14521" y="41332"/>
                </a:lnTo>
                <a:lnTo>
                  <a:pt x="12164" y="41332"/>
                </a:lnTo>
                <a:cubicBezTo>
                  <a:pt x="11718" y="41332"/>
                  <a:pt x="11336" y="41714"/>
                  <a:pt x="11336" y="42159"/>
                </a:cubicBezTo>
                <a:lnTo>
                  <a:pt x="11336" y="61265"/>
                </a:lnTo>
                <a:cubicBezTo>
                  <a:pt x="11336" y="61710"/>
                  <a:pt x="11718" y="62029"/>
                  <a:pt x="12164" y="62029"/>
                </a:cubicBezTo>
                <a:lnTo>
                  <a:pt x="18533" y="62029"/>
                </a:lnTo>
                <a:cubicBezTo>
                  <a:pt x="18978" y="62029"/>
                  <a:pt x="19297" y="61710"/>
                  <a:pt x="19297" y="61265"/>
                </a:cubicBezTo>
                <a:lnTo>
                  <a:pt x="19297" y="42159"/>
                </a:lnTo>
                <a:cubicBezTo>
                  <a:pt x="19297" y="41714"/>
                  <a:pt x="18978" y="41332"/>
                  <a:pt x="18533" y="41332"/>
                </a:cubicBezTo>
                <a:lnTo>
                  <a:pt x="16113" y="41332"/>
                </a:lnTo>
                <a:lnTo>
                  <a:pt x="16113" y="30187"/>
                </a:lnTo>
                <a:cubicBezTo>
                  <a:pt x="24328" y="29741"/>
                  <a:pt x="30633" y="22927"/>
                  <a:pt x="30442" y="14712"/>
                </a:cubicBezTo>
                <a:cubicBezTo>
                  <a:pt x="30250" y="6496"/>
                  <a:pt x="23500" y="1"/>
                  <a:pt x="153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157;p38"/>
          <p:cNvSpPr/>
          <p:nvPr/>
        </p:nvSpPr>
        <p:spPr>
          <a:xfrm flipH="1">
            <a:off x="989802" y="4192350"/>
            <a:ext cx="82221" cy="415564"/>
          </a:xfrm>
          <a:custGeom>
            <a:avLst/>
            <a:gdLst/>
            <a:ahLst/>
            <a:cxnLst/>
            <a:rect l="l" t="t" r="r" b="b"/>
            <a:pathLst>
              <a:path w="3185" h="15922" extrusionOk="0">
                <a:moveTo>
                  <a:pt x="0" y="1"/>
                </a:moveTo>
                <a:lnTo>
                  <a:pt x="0" y="15922"/>
                </a:lnTo>
                <a:lnTo>
                  <a:pt x="3185" y="15922"/>
                </a:lnTo>
                <a:lnTo>
                  <a:pt x="318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166;p38"/>
          <p:cNvSpPr/>
          <p:nvPr/>
        </p:nvSpPr>
        <p:spPr>
          <a:xfrm flipH="1">
            <a:off x="315932" y="2181492"/>
            <a:ext cx="251567" cy="217596"/>
          </a:xfrm>
          <a:custGeom>
            <a:avLst/>
            <a:gdLst/>
            <a:ahLst/>
            <a:cxnLst/>
            <a:rect l="l" t="t" r="r" b="b"/>
            <a:pathLst>
              <a:path w="9745" h="8337" extrusionOk="0">
                <a:moveTo>
                  <a:pt x="5559" y="1576"/>
                </a:moveTo>
                <a:cubicBezTo>
                  <a:pt x="6878" y="1576"/>
                  <a:pt x="8152" y="2615"/>
                  <a:pt x="8152" y="4204"/>
                </a:cubicBezTo>
                <a:cubicBezTo>
                  <a:pt x="8152" y="5605"/>
                  <a:pt x="7006" y="6751"/>
                  <a:pt x="5541" y="6751"/>
                </a:cubicBezTo>
                <a:cubicBezTo>
                  <a:pt x="3248" y="6751"/>
                  <a:pt x="2102" y="3949"/>
                  <a:pt x="3758" y="2357"/>
                </a:cubicBezTo>
                <a:cubicBezTo>
                  <a:pt x="4276" y="1818"/>
                  <a:pt x="4923" y="1576"/>
                  <a:pt x="5559" y="1576"/>
                </a:cubicBezTo>
                <a:close/>
                <a:moveTo>
                  <a:pt x="5541" y="1"/>
                </a:moveTo>
                <a:cubicBezTo>
                  <a:pt x="1847" y="1"/>
                  <a:pt x="1" y="4458"/>
                  <a:pt x="2612" y="7070"/>
                </a:cubicBezTo>
                <a:cubicBezTo>
                  <a:pt x="3467" y="7945"/>
                  <a:pt x="4527" y="8336"/>
                  <a:pt x="5566" y="8336"/>
                </a:cubicBezTo>
                <a:cubicBezTo>
                  <a:pt x="7699" y="8336"/>
                  <a:pt x="9744" y="6688"/>
                  <a:pt x="9744" y="4204"/>
                </a:cubicBezTo>
                <a:cubicBezTo>
                  <a:pt x="9744" y="1847"/>
                  <a:pt x="7897" y="1"/>
                  <a:pt x="55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178;p38"/>
          <p:cNvSpPr/>
          <p:nvPr/>
        </p:nvSpPr>
        <p:spPr>
          <a:xfrm flipH="1">
            <a:off x="378245" y="3073122"/>
            <a:ext cx="210444" cy="1524214"/>
          </a:xfrm>
          <a:custGeom>
            <a:avLst/>
            <a:gdLst/>
            <a:ahLst/>
            <a:cxnLst/>
            <a:rect l="l" t="t" r="r" b="b"/>
            <a:pathLst>
              <a:path w="8152" h="58399" extrusionOk="0">
                <a:moveTo>
                  <a:pt x="5859" y="13438"/>
                </a:moveTo>
                <a:lnTo>
                  <a:pt x="6369" y="20634"/>
                </a:lnTo>
                <a:lnTo>
                  <a:pt x="1783" y="20634"/>
                </a:lnTo>
                <a:lnTo>
                  <a:pt x="2293" y="13438"/>
                </a:lnTo>
                <a:close/>
                <a:moveTo>
                  <a:pt x="4076" y="1"/>
                </a:moveTo>
                <a:lnTo>
                  <a:pt x="3376" y="1593"/>
                </a:lnTo>
                <a:cubicBezTo>
                  <a:pt x="2611" y="3312"/>
                  <a:pt x="0" y="8980"/>
                  <a:pt x="0" y="10254"/>
                </a:cubicBezTo>
                <a:cubicBezTo>
                  <a:pt x="64" y="11082"/>
                  <a:pt x="319" y="11909"/>
                  <a:pt x="765" y="12610"/>
                </a:cubicBezTo>
                <a:lnTo>
                  <a:pt x="191" y="20634"/>
                </a:lnTo>
                <a:lnTo>
                  <a:pt x="128" y="20634"/>
                </a:lnTo>
                <a:lnTo>
                  <a:pt x="128" y="21462"/>
                </a:lnTo>
                <a:lnTo>
                  <a:pt x="64" y="22226"/>
                </a:lnTo>
                <a:lnTo>
                  <a:pt x="128" y="22226"/>
                </a:lnTo>
                <a:lnTo>
                  <a:pt x="765" y="58399"/>
                </a:lnTo>
                <a:lnTo>
                  <a:pt x="7388" y="58399"/>
                </a:lnTo>
                <a:lnTo>
                  <a:pt x="8025" y="22163"/>
                </a:lnTo>
                <a:lnTo>
                  <a:pt x="8088" y="22163"/>
                </a:lnTo>
                <a:lnTo>
                  <a:pt x="8025" y="21398"/>
                </a:lnTo>
                <a:lnTo>
                  <a:pt x="8025" y="20571"/>
                </a:lnTo>
                <a:lnTo>
                  <a:pt x="7961" y="20571"/>
                </a:lnTo>
                <a:lnTo>
                  <a:pt x="7388" y="12546"/>
                </a:lnTo>
                <a:cubicBezTo>
                  <a:pt x="7833" y="11846"/>
                  <a:pt x="8088" y="11018"/>
                  <a:pt x="8152" y="10254"/>
                </a:cubicBezTo>
                <a:cubicBezTo>
                  <a:pt x="8152" y="8980"/>
                  <a:pt x="5605" y="3312"/>
                  <a:pt x="4840" y="1593"/>
                </a:cubicBezTo>
                <a:lnTo>
                  <a:pt x="407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181;p38"/>
          <p:cNvSpPr/>
          <p:nvPr/>
        </p:nvSpPr>
        <p:spPr>
          <a:xfrm>
            <a:off x="213804" y="704455"/>
            <a:ext cx="1081814" cy="779581"/>
          </a:xfrm>
          <a:custGeom>
            <a:avLst/>
            <a:gdLst/>
            <a:ahLst/>
            <a:cxnLst/>
            <a:rect l="l" t="t" r="r" b="b"/>
            <a:pathLst>
              <a:path w="38849" h="29869" extrusionOk="0">
                <a:moveTo>
                  <a:pt x="33626" y="1593"/>
                </a:moveTo>
                <a:cubicBezTo>
                  <a:pt x="35600" y="1593"/>
                  <a:pt x="37256" y="3248"/>
                  <a:pt x="37256" y="5223"/>
                </a:cubicBezTo>
                <a:lnTo>
                  <a:pt x="37256" y="16113"/>
                </a:lnTo>
                <a:cubicBezTo>
                  <a:pt x="37256" y="18087"/>
                  <a:pt x="35600" y="19679"/>
                  <a:pt x="33626" y="19743"/>
                </a:cubicBezTo>
                <a:lnTo>
                  <a:pt x="30697" y="19743"/>
                </a:lnTo>
                <a:lnTo>
                  <a:pt x="24519" y="25856"/>
                </a:lnTo>
                <a:lnTo>
                  <a:pt x="24774" y="19679"/>
                </a:lnTo>
                <a:lnTo>
                  <a:pt x="5223" y="19679"/>
                </a:lnTo>
                <a:cubicBezTo>
                  <a:pt x="3249" y="19679"/>
                  <a:pt x="1593" y="18087"/>
                  <a:pt x="1593" y="16113"/>
                </a:cubicBezTo>
                <a:lnTo>
                  <a:pt x="1593" y="5223"/>
                </a:lnTo>
                <a:cubicBezTo>
                  <a:pt x="1593" y="3248"/>
                  <a:pt x="3249" y="1593"/>
                  <a:pt x="5223" y="1593"/>
                </a:cubicBezTo>
                <a:close/>
                <a:moveTo>
                  <a:pt x="5223" y="1"/>
                </a:moveTo>
                <a:cubicBezTo>
                  <a:pt x="2357" y="1"/>
                  <a:pt x="1" y="2357"/>
                  <a:pt x="1" y="5223"/>
                </a:cubicBezTo>
                <a:lnTo>
                  <a:pt x="1" y="16113"/>
                </a:lnTo>
                <a:cubicBezTo>
                  <a:pt x="1" y="18978"/>
                  <a:pt x="2357" y="21335"/>
                  <a:pt x="5223" y="21335"/>
                </a:cubicBezTo>
                <a:lnTo>
                  <a:pt x="23118" y="21335"/>
                </a:lnTo>
                <a:lnTo>
                  <a:pt x="22800" y="29868"/>
                </a:lnTo>
                <a:lnTo>
                  <a:pt x="31397" y="21335"/>
                </a:lnTo>
                <a:lnTo>
                  <a:pt x="33626" y="21335"/>
                </a:lnTo>
                <a:cubicBezTo>
                  <a:pt x="36556" y="21271"/>
                  <a:pt x="38848" y="18978"/>
                  <a:pt x="38848" y="16113"/>
                </a:cubicBezTo>
                <a:lnTo>
                  <a:pt x="38848" y="5223"/>
                </a:lnTo>
                <a:cubicBezTo>
                  <a:pt x="38848" y="2357"/>
                  <a:pt x="36556" y="1"/>
                  <a:pt x="336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1190;p38"/>
          <p:cNvSpPr/>
          <p:nvPr/>
        </p:nvSpPr>
        <p:spPr>
          <a:xfrm flipH="1">
            <a:off x="1598081" y="1961661"/>
            <a:ext cx="231819" cy="452209"/>
          </a:xfrm>
          <a:custGeom>
            <a:avLst/>
            <a:gdLst/>
            <a:ahLst/>
            <a:cxnLst/>
            <a:rect l="l" t="t" r="r" b="b"/>
            <a:pathLst>
              <a:path w="8980" h="17326" extrusionOk="0">
                <a:moveTo>
                  <a:pt x="5509" y="0"/>
                </a:moveTo>
                <a:cubicBezTo>
                  <a:pt x="5187" y="0"/>
                  <a:pt x="4877" y="174"/>
                  <a:pt x="4776" y="577"/>
                </a:cubicBezTo>
                <a:cubicBezTo>
                  <a:pt x="4458" y="1659"/>
                  <a:pt x="4267" y="2742"/>
                  <a:pt x="4076" y="3761"/>
                </a:cubicBezTo>
                <a:cubicBezTo>
                  <a:pt x="4012" y="4079"/>
                  <a:pt x="4076" y="4334"/>
                  <a:pt x="4331" y="4525"/>
                </a:cubicBezTo>
                <a:lnTo>
                  <a:pt x="0" y="8856"/>
                </a:lnTo>
                <a:lnTo>
                  <a:pt x="4012" y="12868"/>
                </a:lnTo>
                <a:cubicBezTo>
                  <a:pt x="3757" y="12995"/>
                  <a:pt x="3694" y="13250"/>
                  <a:pt x="3694" y="13505"/>
                </a:cubicBezTo>
                <a:cubicBezTo>
                  <a:pt x="3821" y="14587"/>
                  <a:pt x="4012" y="15670"/>
                  <a:pt x="4203" y="16689"/>
                </a:cubicBezTo>
                <a:cubicBezTo>
                  <a:pt x="4267" y="17071"/>
                  <a:pt x="4585" y="17326"/>
                  <a:pt x="4967" y="17326"/>
                </a:cubicBezTo>
                <a:lnTo>
                  <a:pt x="5158" y="17326"/>
                </a:lnTo>
                <a:cubicBezTo>
                  <a:pt x="5541" y="17262"/>
                  <a:pt x="5859" y="16816"/>
                  <a:pt x="5732" y="16434"/>
                </a:cubicBezTo>
                <a:cubicBezTo>
                  <a:pt x="5541" y="15415"/>
                  <a:pt x="5413" y="14396"/>
                  <a:pt x="5286" y="13377"/>
                </a:cubicBezTo>
                <a:cubicBezTo>
                  <a:pt x="5222" y="13123"/>
                  <a:pt x="5158" y="12932"/>
                  <a:pt x="4967" y="12804"/>
                </a:cubicBezTo>
                <a:lnTo>
                  <a:pt x="8979" y="8856"/>
                </a:lnTo>
                <a:lnTo>
                  <a:pt x="4776" y="4716"/>
                </a:lnTo>
                <a:lnTo>
                  <a:pt x="4840" y="4716"/>
                </a:lnTo>
                <a:cubicBezTo>
                  <a:pt x="5222" y="4716"/>
                  <a:pt x="5541" y="4462"/>
                  <a:pt x="5668" y="4079"/>
                </a:cubicBezTo>
                <a:cubicBezTo>
                  <a:pt x="5859" y="3061"/>
                  <a:pt x="6050" y="2042"/>
                  <a:pt x="6368" y="1023"/>
                </a:cubicBezTo>
                <a:cubicBezTo>
                  <a:pt x="6522" y="407"/>
                  <a:pt x="6001" y="0"/>
                  <a:pt x="55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1191;p38"/>
          <p:cNvSpPr/>
          <p:nvPr/>
        </p:nvSpPr>
        <p:spPr>
          <a:xfrm flipH="1">
            <a:off x="1550401" y="2606827"/>
            <a:ext cx="94405" cy="112883"/>
          </a:xfrm>
          <a:custGeom>
            <a:avLst/>
            <a:gdLst/>
            <a:ahLst/>
            <a:cxnLst/>
            <a:rect l="l" t="t" r="r" b="b"/>
            <a:pathLst>
              <a:path w="3657" h="4325" extrusionOk="0">
                <a:moveTo>
                  <a:pt x="1064" y="1"/>
                </a:moveTo>
                <a:cubicBezTo>
                  <a:pt x="528" y="1"/>
                  <a:pt x="1" y="559"/>
                  <a:pt x="345" y="1204"/>
                </a:cubicBezTo>
                <a:cubicBezTo>
                  <a:pt x="918" y="2159"/>
                  <a:pt x="1427" y="3051"/>
                  <a:pt x="2064" y="3942"/>
                </a:cubicBezTo>
                <a:cubicBezTo>
                  <a:pt x="2192" y="4197"/>
                  <a:pt x="2446" y="4325"/>
                  <a:pt x="2701" y="4325"/>
                </a:cubicBezTo>
                <a:cubicBezTo>
                  <a:pt x="2892" y="4325"/>
                  <a:pt x="3019" y="4261"/>
                  <a:pt x="3147" y="4197"/>
                </a:cubicBezTo>
                <a:cubicBezTo>
                  <a:pt x="3529" y="3942"/>
                  <a:pt x="3656" y="3433"/>
                  <a:pt x="3402" y="3051"/>
                </a:cubicBezTo>
                <a:cubicBezTo>
                  <a:pt x="2828" y="2223"/>
                  <a:pt x="2255" y="1331"/>
                  <a:pt x="1746" y="440"/>
                </a:cubicBezTo>
                <a:cubicBezTo>
                  <a:pt x="1580" y="130"/>
                  <a:pt x="1321" y="1"/>
                  <a:pt x="10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1192;p38"/>
          <p:cNvSpPr/>
          <p:nvPr/>
        </p:nvSpPr>
        <p:spPr>
          <a:xfrm flipH="1">
            <a:off x="1629317" y="2454534"/>
            <a:ext cx="74012" cy="118912"/>
          </a:xfrm>
          <a:custGeom>
            <a:avLst/>
            <a:gdLst/>
            <a:ahLst/>
            <a:cxnLst/>
            <a:rect l="l" t="t" r="r" b="b"/>
            <a:pathLst>
              <a:path w="2867" h="4556" extrusionOk="0">
                <a:moveTo>
                  <a:pt x="908" y="1"/>
                </a:moveTo>
                <a:cubicBezTo>
                  <a:pt x="839" y="1"/>
                  <a:pt x="769" y="11"/>
                  <a:pt x="701" y="34"/>
                </a:cubicBezTo>
                <a:cubicBezTo>
                  <a:pt x="255" y="161"/>
                  <a:pt x="1" y="607"/>
                  <a:pt x="128" y="989"/>
                </a:cubicBezTo>
                <a:cubicBezTo>
                  <a:pt x="446" y="2072"/>
                  <a:pt x="829" y="3091"/>
                  <a:pt x="1274" y="4046"/>
                </a:cubicBezTo>
                <a:cubicBezTo>
                  <a:pt x="1402" y="4364"/>
                  <a:pt x="1656" y="4555"/>
                  <a:pt x="1975" y="4555"/>
                </a:cubicBezTo>
                <a:cubicBezTo>
                  <a:pt x="2102" y="4555"/>
                  <a:pt x="2230" y="4555"/>
                  <a:pt x="2293" y="4492"/>
                </a:cubicBezTo>
                <a:cubicBezTo>
                  <a:pt x="2675" y="4301"/>
                  <a:pt x="2866" y="3855"/>
                  <a:pt x="2675" y="3473"/>
                </a:cubicBezTo>
                <a:cubicBezTo>
                  <a:pt x="2293" y="2517"/>
                  <a:pt x="1911" y="1499"/>
                  <a:pt x="1656" y="543"/>
                </a:cubicBezTo>
                <a:cubicBezTo>
                  <a:pt x="1552" y="229"/>
                  <a:pt x="1231" y="1"/>
                  <a:pt x="9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1193;p38"/>
          <p:cNvSpPr/>
          <p:nvPr/>
        </p:nvSpPr>
        <p:spPr>
          <a:xfrm flipH="1">
            <a:off x="1600172" y="1807332"/>
            <a:ext cx="83434" cy="117868"/>
          </a:xfrm>
          <a:custGeom>
            <a:avLst/>
            <a:gdLst/>
            <a:ahLst/>
            <a:cxnLst/>
            <a:rect l="l" t="t" r="r" b="b"/>
            <a:pathLst>
              <a:path w="3232" h="4516" extrusionOk="0">
                <a:moveTo>
                  <a:pt x="2170" y="1"/>
                </a:moveTo>
                <a:cubicBezTo>
                  <a:pt x="1919" y="1"/>
                  <a:pt x="1674" y="130"/>
                  <a:pt x="1529" y="440"/>
                </a:cubicBezTo>
                <a:cubicBezTo>
                  <a:pt x="1020" y="1395"/>
                  <a:pt x="574" y="2414"/>
                  <a:pt x="192" y="3433"/>
                </a:cubicBezTo>
                <a:cubicBezTo>
                  <a:pt x="1" y="3815"/>
                  <a:pt x="192" y="4325"/>
                  <a:pt x="638" y="4516"/>
                </a:cubicBezTo>
                <a:lnTo>
                  <a:pt x="892" y="4516"/>
                </a:lnTo>
                <a:cubicBezTo>
                  <a:pt x="1211" y="4516"/>
                  <a:pt x="1529" y="4325"/>
                  <a:pt x="1657" y="4006"/>
                </a:cubicBezTo>
                <a:cubicBezTo>
                  <a:pt x="2039" y="3051"/>
                  <a:pt x="2421" y="2096"/>
                  <a:pt x="2930" y="1204"/>
                </a:cubicBezTo>
                <a:cubicBezTo>
                  <a:pt x="3231" y="559"/>
                  <a:pt x="2690" y="1"/>
                  <a:pt x="21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1194;p38"/>
          <p:cNvSpPr/>
          <p:nvPr/>
        </p:nvSpPr>
        <p:spPr>
          <a:xfrm flipH="1">
            <a:off x="1312025" y="1451458"/>
            <a:ext cx="230192" cy="232734"/>
          </a:xfrm>
          <a:custGeom>
            <a:avLst/>
            <a:gdLst/>
            <a:ahLst/>
            <a:cxnLst/>
            <a:rect l="l" t="t" r="r" b="b"/>
            <a:pathLst>
              <a:path w="8917" h="8917" extrusionOk="0">
                <a:moveTo>
                  <a:pt x="4459" y="1"/>
                </a:moveTo>
                <a:lnTo>
                  <a:pt x="1" y="4459"/>
                </a:lnTo>
                <a:lnTo>
                  <a:pt x="1656" y="6114"/>
                </a:lnTo>
                <a:lnTo>
                  <a:pt x="1656" y="6178"/>
                </a:lnTo>
                <a:cubicBezTo>
                  <a:pt x="1338" y="6496"/>
                  <a:pt x="1338" y="7006"/>
                  <a:pt x="1656" y="7324"/>
                </a:cubicBezTo>
                <a:cubicBezTo>
                  <a:pt x="1784" y="7452"/>
                  <a:pt x="1975" y="7515"/>
                  <a:pt x="2230" y="7515"/>
                </a:cubicBezTo>
                <a:cubicBezTo>
                  <a:pt x="2421" y="7515"/>
                  <a:pt x="2612" y="7452"/>
                  <a:pt x="2803" y="7261"/>
                </a:cubicBezTo>
                <a:lnTo>
                  <a:pt x="4459" y="8916"/>
                </a:lnTo>
                <a:lnTo>
                  <a:pt x="8916" y="4459"/>
                </a:lnTo>
                <a:lnTo>
                  <a:pt x="445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1195;p38"/>
          <p:cNvSpPr/>
          <p:nvPr/>
        </p:nvSpPr>
        <p:spPr>
          <a:xfrm flipH="1">
            <a:off x="1515886" y="1668428"/>
            <a:ext cx="93734" cy="108837"/>
          </a:xfrm>
          <a:custGeom>
            <a:avLst/>
            <a:gdLst/>
            <a:ahLst/>
            <a:cxnLst/>
            <a:rect l="l" t="t" r="r" b="b"/>
            <a:pathLst>
              <a:path w="3631" h="4170" extrusionOk="0">
                <a:moveTo>
                  <a:pt x="2782" y="0"/>
                </a:moveTo>
                <a:cubicBezTo>
                  <a:pt x="2549" y="0"/>
                  <a:pt x="2314" y="100"/>
                  <a:pt x="2166" y="285"/>
                </a:cubicBezTo>
                <a:cubicBezTo>
                  <a:pt x="1465" y="1113"/>
                  <a:pt x="829" y="2005"/>
                  <a:pt x="255" y="2960"/>
                </a:cubicBezTo>
                <a:cubicBezTo>
                  <a:pt x="1" y="3342"/>
                  <a:pt x="128" y="3788"/>
                  <a:pt x="510" y="4042"/>
                </a:cubicBezTo>
                <a:cubicBezTo>
                  <a:pt x="637" y="4106"/>
                  <a:pt x="765" y="4170"/>
                  <a:pt x="892" y="4170"/>
                </a:cubicBezTo>
                <a:cubicBezTo>
                  <a:pt x="1211" y="4170"/>
                  <a:pt x="1465" y="4042"/>
                  <a:pt x="1593" y="3788"/>
                </a:cubicBezTo>
                <a:cubicBezTo>
                  <a:pt x="2166" y="2960"/>
                  <a:pt x="2739" y="2068"/>
                  <a:pt x="3376" y="1304"/>
                </a:cubicBezTo>
                <a:cubicBezTo>
                  <a:pt x="3631" y="922"/>
                  <a:pt x="3567" y="412"/>
                  <a:pt x="3249" y="158"/>
                </a:cubicBezTo>
                <a:cubicBezTo>
                  <a:pt x="3116" y="51"/>
                  <a:pt x="2949" y="0"/>
                  <a:pt x="27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1196;p38"/>
          <p:cNvSpPr/>
          <p:nvPr/>
        </p:nvSpPr>
        <p:spPr>
          <a:xfrm flipH="1">
            <a:off x="1315304" y="2743174"/>
            <a:ext cx="239512" cy="245810"/>
          </a:xfrm>
          <a:custGeom>
            <a:avLst/>
            <a:gdLst/>
            <a:ahLst/>
            <a:cxnLst/>
            <a:rect l="l" t="t" r="r" b="b"/>
            <a:pathLst>
              <a:path w="9278" h="9418" extrusionOk="0">
                <a:moveTo>
                  <a:pt x="1102" y="1"/>
                </a:moveTo>
                <a:cubicBezTo>
                  <a:pt x="511" y="1"/>
                  <a:pt x="0" y="732"/>
                  <a:pt x="552" y="1330"/>
                </a:cubicBezTo>
                <a:cubicBezTo>
                  <a:pt x="1062" y="1966"/>
                  <a:pt x="1635" y="2603"/>
                  <a:pt x="2144" y="3176"/>
                </a:cubicBezTo>
                <a:lnTo>
                  <a:pt x="361" y="4959"/>
                </a:lnTo>
                <a:lnTo>
                  <a:pt x="4819" y="9417"/>
                </a:lnTo>
                <a:lnTo>
                  <a:pt x="9277" y="4959"/>
                </a:lnTo>
                <a:lnTo>
                  <a:pt x="4819" y="502"/>
                </a:lnTo>
                <a:lnTo>
                  <a:pt x="3291" y="2094"/>
                </a:lnTo>
                <a:cubicBezTo>
                  <a:pt x="2781" y="1521"/>
                  <a:pt x="2272" y="947"/>
                  <a:pt x="1762" y="374"/>
                </a:cubicBezTo>
                <a:cubicBezTo>
                  <a:pt x="1568" y="109"/>
                  <a:pt x="1329" y="1"/>
                  <a:pt x="11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1204;p38"/>
          <p:cNvSpPr/>
          <p:nvPr/>
        </p:nvSpPr>
        <p:spPr>
          <a:xfrm flipH="1">
            <a:off x="328913" y="4735517"/>
            <a:ext cx="332936" cy="342797"/>
          </a:xfrm>
          <a:custGeom>
            <a:avLst/>
            <a:gdLst/>
            <a:ahLst/>
            <a:cxnLst/>
            <a:rect l="l" t="t" r="r" b="b"/>
            <a:pathLst>
              <a:path w="12897" h="13134" extrusionOk="0">
                <a:moveTo>
                  <a:pt x="1070" y="1"/>
                </a:moveTo>
                <a:cubicBezTo>
                  <a:pt x="523" y="1"/>
                  <a:pt x="0" y="567"/>
                  <a:pt x="351" y="1224"/>
                </a:cubicBezTo>
                <a:cubicBezTo>
                  <a:pt x="860" y="2179"/>
                  <a:pt x="1433" y="3071"/>
                  <a:pt x="2070" y="3963"/>
                </a:cubicBezTo>
                <a:cubicBezTo>
                  <a:pt x="2198" y="4154"/>
                  <a:pt x="2452" y="4281"/>
                  <a:pt x="2707" y="4345"/>
                </a:cubicBezTo>
                <a:lnTo>
                  <a:pt x="2834" y="4345"/>
                </a:lnTo>
                <a:lnTo>
                  <a:pt x="2834" y="10458"/>
                </a:lnTo>
                <a:lnTo>
                  <a:pt x="8439" y="10458"/>
                </a:lnTo>
                <a:cubicBezTo>
                  <a:pt x="8439" y="10713"/>
                  <a:pt x="8502" y="10968"/>
                  <a:pt x="8693" y="11095"/>
                </a:cubicBezTo>
                <a:cubicBezTo>
                  <a:pt x="9585" y="11796"/>
                  <a:pt x="10476" y="12433"/>
                  <a:pt x="11368" y="13006"/>
                </a:cubicBezTo>
                <a:cubicBezTo>
                  <a:pt x="11495" y="13133"/>
                  <a:pt x="11623" y="13133"/>
                  <a:pt x="11814" y="13133"/>
                </a:cubicBezTo>
                <a:cubicBezTo>
                  <a:pt x="12578" y="13133"/>
                  <a:pt x="12896" y="12114"/>
                  <a:pt x="12196" y="11732"/>
                </a:cubicBezTo>
                <a:lnTo>
                  <a:pt x="12196" y="11668"/>
                </a:lnTo>
                <a:cubicBezTo>
                  <a:pt x="11368" y="11095"/>
                  <a:pt x="10540" y="10458"/>
                  <a:pt x="9712" y="9822"/>
                </a:cubicBezTo>
                <a:cubicBezTo>
                  <a:pt x="9572" y="9728"/>
                  <a:pt x="9433" y="9669"/>
                  <a:pt x="9268" y="9669"/>
                </a:cubicBezTo>
                <a:cubicBezTo>
                  <a:pt x="9207" y="9669"/>
                  <a:pt x="9144" y="9677"/>
                  <a:pt x="9075" y="9694"/>
                </a:cubicBezTo>
                <a:lnTo>
                  <a:pt x="9075" y="4090"/>
                </a:lnTo>
                <a:lnTo>
                  <a:pt x="3217" y="4090"/>
                </a:lnTo>
                <a:cubicBezTo>
                  <a:pt x="3535" y="3835"/>
                  <a:pt x="3599" y="3389"/>
                  <a:pt x="3408" y="3071"/>
                </a:cubicBezTo>
                <a:cubicBezTo>
                  <a:pt x="2771" y="2179"/>
                  <a:pt x="2261" y="1288"/>
                  <a:pt x="1752" y="396"/>
                </a:cubicBezTo>
                <a:cubicBezTo>
                  <a:pt x="1573" y="118"/>
                  <a:pt x="1319" y="1"/>
                  <a:pt x="10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1205;p38"/>
          <p:cNvSpPr/>
          <p:nvPr/>
        </p:nvSpPr>
        <p:spPr>
          <a:xfrm flipH="1">
            <a:off x="31343" y="5139963"/>
            <a:ext cx="135090" cy="63005"/>
          </a:xfrm>
          <a:custGeom>
            <a:avLst/>
            <a:gdLst/>
            <a:ahLst/>
            <a:cxnLst/>
            <a:rect l="l" t="t" r="r" b="b"/>
            <a:pathLst>
              <a:path w="5233" h="2414" extrusionOk="0">
                <a:moveTo>
                  <a:pt x="1161" y="0"/>
                </a:moveTo>
                <a:cubicBezTo>
                  <a:pt x="305" y="0"/>
                  <a:pt x="0" y="1357"/>
                  <a:pt x="1029" y="1586"/>
                </a:cubicBezTo>
                <a:cubicBezTo>
                  <a:pt x="2048" y="1904"/>
                  <a:pt x="3131" y="2159"/>
                  <a:pt x="4213" y="2413"/>
                </a:cubicBezTo>
                <a:lnTo>
                  <a:pt x="4341" y="2413"/>
                </a:lnTo>
                <a:cubicBezTo>
                  <a:pt x="4723" y="2413"/>
                  <a:pt x="5041" y="2095"/>
                  <a:pt x="5105" y="1713"/>
                </a:cubicBezTo>
                <a:cubicBezTo>
                  <a:pt x="5232" y="1331"/>
                  <a:pt x="4914" y="885"/>
                  <a:pt x="4468" y="821"/>
                </a:cubicBezTo>
                <a:cubicBezTo>
                  <a:pt x="3449" y="630"/>
                  <a:pt x="2430" y="376"/>
                  <a:pt x="1475" y="57"/>
                </a:cubicBezTo>
                <a:cubicBezTo>
                  <a:pt x="1364" y="18"/>
                  <a:pt x="1259" y="0"/>
                  <a:pt x="11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1206;p38"/>
          <p:cNvSpPr/>
          <p:nvPr/>
        </p:nvSpPr>
        <p:spPr>
          <a:xfrm flipH="1">
            <a:off x="700468" y="4421143"/>
            <a:ext cx="57697" cy="121939"/>
          </a:xfrm>
          <a:custGeom>
            <a:avLst/>
            <a:gdLst/>
            <a:ahLst/>
            <a:cxnLst/>
            <a:rect l="l" t="t" r="r" b="b"/>
            <a:pathLst>
              <a:path w="2235" h="4672" extrusionOk="0">
                <a:moveTo>
                  <a:pt x="875" y="1"/>
                </a:moveTo>
                <a:cubicBezTo>
                  <a:pt x="440" y="1"/>
                  <a:pt x="0" y="326"/>
                  <a:pt x="70" y="915"/>
                </a:cubicBezTo>
                <a:cubicBezTo>
                  <a:pt x="197" y="1933"/>
                  <a:pt x="388" y="3016"/>
                  <a:pt x="643" y="4099"/>
                </a:cubicBezTo>
                <a:cubicBezTo>
                  <a:pt x="706" y="4417"/>
                  <a:pt x="1025" y="4672"/>
                  <a:pt x="1407" y="4672"/>
                </a:cubicBezTo>
                <a:lnTo>
                  <a:pt x="1598" y="4672"/>
                </a:lnTo>
                <a:cubicBezTo>
                  <a:pt x="1980" y="4608"/>
                  <a:pt x="2235" y="4162"/>
                  <a:pt x="2171" y="3780"/>
                </a:cubicBezTo>
                <a:cubicBezTo>
                  <a:pt x="1916" y="2761"/>
                  <a:pt x="1789" y="1742"/>
                  <a:pt x="1662" y="723"/>
                </a:cubicBezTo>
                <a:cubicBezTo>
                  <a:pt x="1604" y="230"/>
                  <a:pt x="1241" y="1"/>
                  <a:pt x="8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1207;p38"/>
          <p:cNvSpPr/>
          <p:nvPr/>
        </p:nvSpPr>
        <p:spPr>
          <a:xfrm flipH="1">
            <a:off x="647857" y="4582858"/>
            <a:ext cx="77316" cy="119799"/>
          </a:xfrm>
          <a:custGeom>
            <a:avLst/>
            <a:gdLst/>
            <a:ahLst/>
            <a:cxnLst/>
            <a:rect l="l" t="t" r="r" b="b"/>
            <a:pathLst>
              <a:path w="2995" h="4590" extrusionOk="0">
                <a:moveTo>
                  <a:pt x="965" y="1"/>
                </a:moveTo>
                <a:cubicBezTo>
                  <a:pt x="483" y="1"/>
                  <a:pt x="0" y="407"/>
                  <a:pt x="193" y="1023"/>
                </a:cubicBezTo>
                <a:cubicBezTo>
                  <a:pt x="511" y="2106"/>
                  <a:pt x="893" y="3125"/>
                  <a:pt x="1339" y="4080"/>
                </a:cubicBezTo>
                <a:cubicBezTo>
                  <a:pt x="1466" y="4398"/>
                  <a:pt x="1785" y="4590"/>
                  <a:pt x="2103" y="4590"/>
                </a:cubicBezTo>
                <a:cubicBezTo>
                  <a:pt x="2167" y="4590"/>
                  <a:pt x="2294" y="4526"/>
                  <a:pt x="2422" y="4526"/>
                </a:cubicBezTo>
                <a:cubicBezTo>
                  <a:pt x="2804" y="4335"/>
                  <a:pt x="2995" y="3889"/>
                  <a:pt x="2804" y="3443"/>
                </a:cubicBezTo>
                <a:cubicBezTo>
                  <a:pt x="2422" y="2488"/>
                  <a:pt x="2040" y="1533"/>
                  <a:pt x="1721" y="577"/>
                </a:cubicBezTo>
                <a:cubicBezTo>
                  <a:pt x="1595" y="175"/>
                  <a:pt x="1280" y="1"/>
                  <a:pt x="9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1208;p38"/>
          <p:cNvSpPr/>
          <p:nvPr/>
        </p:nvSpPr>
        <p:spPr>
          <a:xfrm flipH="1">
            <a:off x="659370" y="4194021"/>
            <a:ext cx="162764" cy="186171"/>
          </a:xfrm>
          <a:custGeom>
            <a:avLst/>
            <a:gdLst/>
            <a:ahLst/>
            <a:cxnLst/>
            <a:rect l="l" t="t" r="r" b="b"/>
            <a:pathLst>
              <a:path w="6305" h="7133" extrusionOk="0">
                <a:moveTo>
                  <a:pt x="0" y="0"/>
                </a:moveTo>
                <a:lnTo>
                  <a:pt x="0" y="6305"/>
                </a:lnTo>
                <a:lnTo>
                  <a:pt x="2357" y="6305"/>
                </a:lnTo>
                <a:cubicBezTo>
                  <a:pt x="2357" y="6751"/>
                  <a:pt x="2739" y="7133"/>
                  <a:pt x="3184" y="7133"/>
                </a:cubicBezTo>
                <a:cubicBezTo>
                  <a:pt x="3567" y="7133"/>
                  <a:pt x="3949" y="6751"/>
                  <a:pt x="3949" y="6305"/>
                </a:cubicBezTo>
                <a:lnTo>
                  <a:pt x="6305" y="6305"/>
                </a:lnTo>
                <a:lnTo>
                  <a:pt x="63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1209;p38"/>
          <p:cNvSpPr/>
          <p:nvPr/>
        </p:nvSpPr>
        <p:spPr>
          <a:xfrm flipH="1">
            <a:off x="182593" y="5078184"/>
            <a:ext cx="135580" cy="76577"/>
          </a:xfrm>
          <a:custGeom>
            <a:avLst/>
            <a:gdLst/>
            <a:ahLst/>
            <a:cxnLst/>
            <a:rect l="l" t="t" r="r" b="b"/>
            <a:pathLst>
              <a:path w="5252" h="2934" extrusionOk="0">
                <a:moveTo>
                  <a:pt x="1122" y="1"/>
                </a:moveTo>
                <a:cubicBezTo>
                  <a:pt x="404" y="1"/>
                  <a:pt x="0" y="1104"/>
                  <a:pt x="857" y="1533"/>
                </a:cubicBezTo>
                <a:cubicBezTo>
                  <a:pt x="1812" y="2042"/>
                  <a:pt x="2768" y="2488"/>
                  <a:pt x="3787" y="2870"/>
                </a:cubicBezTo>
                <a:cubicBezTo>
                  <a:pt x="3914" y="2934"/>
                  <a:pt x="3978" y="2934"/>
                  <a:pt x="4105" y="2934"/>
                </a:cubicBezTo>
                <a:cubicBezTo>
                  <a:pt x="4997" y="2934"/>
                  <a:pt x="5251" y="1724"/>
                  <a:pt x="4423" y="1405"/>
                </a:cubicBezTo>
                <a:cubicBezTo>
                  <a:pt x="3468" y="1023"/>
                  <a:pt x="2513" y="641"/>
                  <a:pt x="1558" y="131"/>
                </a:cubicBezTo>
                <a:cubicBezTo>
                  <a:pt x="1406" y="40"/>
                  <a:pt x="1258" y="1"/>
                  <a:pt x="11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1210;p38"/>
          <p:cNvSpPr/>
          <p:nvPr/>
        </p:nvSpPr>
        <p:spPr>
          <a:xfrm flipH="1">
            <a:off x="-249782" y="5119840"/>
            <a:ext cx="244984" cy="164561"/>
          </a:xfrm>
          <a:custGeom>
            <a:avLst/>
            <a:gdLst/>
            <a:ahLst/>
            <a:cxnLst/>
            <a:rect l="l" t="t" r="r" b="b"/>
            <a:pathLst>
              <a:path w="9490" h="6305" extrusionOk="0">
                <a:moveTo>
                  <a:pt x="3185" y="0"/>
                </a:moveTo>
                <a:lnTo>
                  <a:pt x="3185" y="2165"/>
                </a:lnTo>
                <a:cubicBezTo>
                  <a:pt x="2420" y="2165"/>
                  <a:pt x="1656" y="2102"/>
                  <a:pt x="892" y="2038"/>
                </a:cubicBezTo>
                <a:cubicBezTo>
                  <a:pt x="854" y="2033"/>
                  <a:pt x="816" y="2030"/>
                  <a:pt x="779" y="2030"/>
                </a:cubicBezTo>
                <a:cubicBezTo>
                  <a:pt x="383" y="2030"/>
                  <a:pt x="64" y="2331"/>
                  <a:pt x="64" y="2739"/>
                </a:cubicBezTo>
                <a:cubicBezTo>
                  <a:pt x="0" y="3184"/>
                  <a:pt x="319" y="3566"/>
                  <a:pt x="765" y="3630"/>
                </a:cubicBezTo>
                <a:cubicBezTo>
                  <a:pt x="1529" y="3694"/>
                  <a:pt x="2357" y="3758"/>
                  <a:pt x="3185" y="3758"/>
                </a:cubicBezTo>
                <a:lnTo>
                  <a:pt x="3185" y="6305"/>
                </a:lnTo>
                <a:lnTo>
                  <a:pt x="9489" y="6305"/>
                </a:lnTo>
                <a:lnTo>
                  <a:pt x="948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1215;p38"/>
          <p:cNvSpPr/>
          <p:nvPr/>
        </p:nvSpPr>
        <p:spPr>
          <a:xfrm flipH="1">
            <a:off x="-187311" y="4223932"/>
            <a:ext cx="540601" cy="604378"/>
          </a:xfrm>
          <a:custGeom>
            <a:avLst/>
            <a:gdLst/>
            <a:ahLst/>
            <a:cxnLst/>
            <a:rect l="l" t="t" r="r" b="b"/>
            <a:pathLst>
              <a:path w="18915" h="24328" extrusionOk="0">
                <a:moveTo>
                  <a:pt x="16494" y="16749"/>
                </a:moveTo>
                <a:lnTo>
                  <a:pt x="12992" y="21207"/>
                </a:lnTo>
                <a:lnTo>
                  <a:pt x="12992" y="16749"/>
                </a:lnTo>
                <a:close/>
                <a:moveTo>
                  <a:pt x="17322" y="1593"/>
                </a:moveTo>
                <a:lnTo>
                  <a:pt x="17322" y="15157"/>
                </a:lnTo>
                <a:lnTo>
                  <a:pt x="12164" y="15157"/>
                </a:lnTo>
                <a:cubicBezTo>
                  <a:pt x="11718" y="15157"/>
                  <a:pt x="11400" y="15476"/>
                  <a:pt x="11400" y="15922"/>
                </a:cubicBezTo>
                <a:lnTo>
                  <a:pt x="11400" y="22672"/>
                </a:lnTo>
                <a:lnTo>
                  <a:pt x="1592" y="22672"/>
                </a:lnTo>
                <a:lnTo>
                  <a:pt x="1592" y="1593"/>
                </a:lnTo>
                <a:close/>
                <a:moveTo>
                  <a:pt x="764" y="1"/>
                </a:moveTo>
                <a:cubicBezTo>
                  <a:pt x="319" y="1"/>
                  <a:pt x="0" y="383"/>
                  <a:pt x="0" y="828"/>
                </a:cubicBezTo>
                <a:lnTo>
                  <a:pt x="0" y="23500"/>
                </a:lnTo>
                <a:cubicBezTo>
                  <a:pt x="0" y="23946"/>
                  <a:pt x="319" y="24328"/>
                  <a:pt x="764" y="24328"/>
                </a:cubicBezTo>
                <a:lnTo>
                  <a:pt x="12164" y="24328"/>
                </a:lnTo>
                <a:cubicBezTo>
                  <a:pt x="12291" y="24328"/>
                  <a:pt x="12418" y="24264"/>
                  <a:pt x="12482" y="24200"/>
                </a:cubicBezTo>
                <a:cubicBezTo>
                  <a:pt x="12610" y="24137"/>
                  <a:pt x="12737" y="24073"/>
                  <a:pt x="12801" y="24009"/>
                </a:cubicBezTo>
                <a:lnTo>
                  <a:pt x="18787" y="16431"/>
                </a:lnTo>
                <a:cubicBezTo>
                  <a:pt x="18787" y="16367"/>
                  <a:pt x="18851" y="16304"/>
                  <a:pt x="18851" y="16240"/>
                </a:cubicBezTo>
                <a:lnTo>
                  <a:pt x="18851" y="16176"/>
                </a:lnTo>
                <a:cubicBezTo>
                  <a:pt x="18914" y="16113"/>
                  <a:pt x="18914" y="16049"/>
                  <a:pt x="18851" y="15985"/>
                </a:cubicBezTo>
                <a:lnTo>
                  <a:pt x="18914" y="828"/>
                </a:lnTo>
                <a:cubicBezTo>
                  <a:pt x="18914" y="383"/>
                  <a:pt x="18596" y="1"/>
                  <a:pt x="181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1216;p38"/>
          <p:cNvSpPr/>
          <p:nvPr/>
        </p:nvSpPr>
        <p:spPr>
          <a:xfrm flipH="1">
            <a:off x="-90297" y="4330315"/>
            <a:ext cx="289360" cy="41577"/>
          </a:xfrm>
          <a:custGeom>
            <a:avLst/>
            <a:gdLst/>
            <a:ahLst/>
            <a:cxnLst/>
            <a:rect l="l" t="t" r="r" b="b"/>
            <a:pathLst>
              <a:path w="11209" h="1593" extrusionOk="0">
                <a:moveTo>
                  <a:pt x="1" y="0"/>
                </a:moveTo>
                <a:lnTo>
                  <a:pt x="1" y="1592"/>
                </a:lnTo>
                <a:lnTo>
                  <a:pt x="11209" y="1592"/>
                </a:lnTo>
                <a:lnTo>
                  <a:pt x="1120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217;p38"/>
          <p:cNvSpPr/>
          <p:nvPr/>
        </p:nvSpPr>
        <p:spPr>
          <a:xfrm flipH="1">
            <a:off x="-90297" y="4410102"/>
            <a:ext cx="289360" cy="41577"/>
          </a:xfrm>
          <a:custGeom>
            <a:avLst/>
            <a:gdLst/>
            <a:ahLst/>
            <a:cxnLst/>
            <a:rect l="l" t="t" r="r" b="b"/>
            <a:pathLst>
              <a:path w="11209" h="1593" extrusionOk="0">
                <a:moveTo>
                  <a:pt x="1" y="0"/>
                </a:moveTo>
                <a:lnTo>
                  <a:pt x="1" y="1592"/>
                </a:lnTo>
                <a:lnTo>
                  <a:pt x="11209" y="1592"/>
                </a:lnTo>
                <a:lnTo>
                  <a:pt x="1120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218;p38"/>
          <p:cNvSpPr/>
          <p:nvPr/>
        </p:nvSpPr>
        <p:spPr>
          <a:xfrm flipH="1">
            <a:off x="-29477" y="4489864"/>
            <a:ext cx="228540" cy="41603"/>
          </a:xfrm>
          <a:custGeom>
            <a:avLst/>
            <a:gdLst/>
            <a:ahLst/>
            <a:cxnLst/>
            <a:rect l="l" t="t" r="r" b="b"/>
            <a:pathLst>
              <a:path w="8853" h="1594" extrusionOk="0">
                <a:moveTo>
                  <a:pt x="1" y="1"/>
                </a:moveTo>
                <a:lnTo>
                  <a:pt x="1" y="1593"/>
                </a:lnTo>
                <a:lnTo>
                  <a:pt x="8853" y="1593"/>
                </a:lnTo>
                <a:lnTo>
                  <a:pt x="885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223;p38"/>
          <p:cNvSpPr/>
          <p:nvPr/>
        </p:nvSpPr>
        <p:spPr>
          <a:xfrm flipH="1">
            <a:off x="743993" y="2390242"/>
            <a:ext cx="177581" cy="181186"/>
          </a:xfrm>
          <a:custGeom>
            <a:avLst/>
            <a:gdLst/>
            <a:ahLst/>
            <a:cxnLst/>
            <a:rect l="l" t="t" r="r" b="b"/>
            <a:pathLst>
              <a:path w="6879" h="6942" extrusionOk="0">
                <a:moveTo>
                  <a:pt x="2612" y="0"/>
                </a:moveTo>
                <a:lnTo>
                  <a:pt x="2612" y="2675"/>
                </a:lnTo>
                <a:lnTo>
                  <a:pt x="1" y="2675"/>
                </a:lnTo>
                <a:lnTo>
                  <a:pt x="1" y="4267"/>
                </a:lnTo>
                <a:lnTo>
                  <a:pt x="2612" y="4267"/>
                </a:lnTo>
                <a:lnTo>
                  <a:pt x="2612" y="6942"/>
                </a:lnTo>
                <a:lnTo>
                  <a:pt x="4204" y="6942"/>
                </a:lnTo>
                <a:lnTo>
                  <a:pt x="4204" y="4267"/>
                </a:lnTo>
                <a:lnTo>
                  <a:pt x="6879" y="4267"/>
                </a:lnTo>
                <a:lnTo>
                  <a:pt x="6879" y="2675"/>
                </a:lnTo>
                <a:lnTo>
                  <a:pt x="4204" y="2675"/>
                </a:lnTo>
                <a:lnTo>
                  <a:pt x="420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224;p38"/>
          <p:cNvSpPr/>
          <p:nvPr/>
        </p:nvSpPr>
        <p:spPr>
          <a:xfrm flipH="1">
            <a:off x="139844" y="1373341"/>
            <a:ext cx="156207" cy="157931"/>
          </a:xfrm>
          <a:custGeom>
            <a:avLst/>
            <a:gdLst/>
            <a:ahLst/>
            <a:cxnLst/>
            <a:rect l="l" t="t" r="r" b="b"/>
            <a:pathLst>
              <a:path w="6051" h="6051" extrusionOk="0">
                <a:moveTo>
                  <a:pt x="1146" y="1"/>
                </a:moveTo>
                <a:lnTo>
                  <a:pt x="0" y="1147"/>
                </a:lnTo>
                <a:lnTo>
                  <a:pt x="1911" y="3057"/>
                </a:lnTo>
                <a:lnTo>
                  <a:pt x="0" y="4904"/>
                </a:lnTo>
                <a:lnTo>
                  <a:pt x="1146" y="6051"/>
                </a:lnTo>
                <a:lnTo>
                  <a:pt x="3057" y="4140"/>
                </a:lnTo>
                <a:lnTo>
                  <a:pt x="4904" y="6051"/>
                </a:lnTo>
                <a:lnTo>
                  <a:pt x="6050" y="4904"/>
                </a:lnTo>
                <a:lnTo>
                  <a:pt x="4140" y="3057"/>
                </a:lnTo>
                <a:lnTo>
                  <a:pt x="6050" y="1147"/>
                </a:lnTo>
                <a:lnTo>
                  <a:pt x="4904" y="1"/>
                </a:lnTo>
                <a:lnTo>
                  <a:pt x="3057" y="1911"/>
                </a:lnTo>
                <a:lnTo>
                  <a:pt x="114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233;p38"/>
          <p:cNvSpPr/>
          <p:nvPr/>
        </p:nvSpPr>
        <p:spPr>
          <a:xfrm flipH="1">
            <a:off x="981593" y="324513"/>
            <a:ext cx="139762" cy="328730"/>
          </a:xfrm>
          <a:custGeom>
            <a:avLst/>
            <a:gdLst/>
            <a:ahLst/>
            <a:cxnLst/>
            <a:rect l="l" t="t" r="r" b="b"/>
            <a:pathLst>
              <a:path w="5414" h="12595" extrusionOk="0">
                <a:moveTo>
                  <a:pt x="2676" y="1"/>
                </a:moveTo>
                <a:lnTo>
                  <a:pt x="1" y="4714"/>
                </a:lnTo>
                <a:lnTo>
                  <a:pt x="1911" y="4714"/>
                </a:lnTo>
                <a:lnTo>
                  <a:pt x="1911" y="11783"/>
                </a:lnTo>
                <a:cubicBezTo>
                  <a:pt x="1911" y="12324"/>
                  <a:pt x="2309" y="12594"/>
                  <a:pt x="2707" y="12594"/>
                </a:cubicBezTo>
                <a:cubicBezTo>
                  <a:pt x="3105" y="12594"/>
                  <a:pt x="3503" y="12324"/>
                  <a:pt x="3503" y="11783"/>
                </a:cubicBezTo>
                <a:lnTo>
                  <a:pt x="3503" y="4714"/>
                </a:lnTo>
                <a:lnTo>
                  <a:pt x="5414" y="4714"/>
                </a:lnTo>
                <a:lnTo>
                  <a:pt x="267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234;p38"/>
          <p:cNvSpPr/>
          <p:nvPr/>
        </p:nvSpPr>
        <p:spPr>
          <a:xfrm flipH="1">
            <a:off x="95468" y="3713650"/>
            <a:ext cx="139762" cy="329121"/>
          </a:xfrm>
          <a:custGeom>
            <a:avLst/>
            <a:gdLst/>
            <a:ahLst/>
            <a:cxnLst/>
            <a:rect l="l" t="t" r="r" b="b"/>
            <a:pathLst>
              <a:path w="5414" h="12610" extrusionOk="0">
                <a:moveTo>
                  <a:pt x="2739" y="1"/>
                </a:moveTo>
                <a:cubicBezTo>
                  <a:pt x="2293" y="1"/>
                  <a:pt x="1911" y="383"/>
                  <a:pt x="1911" y="828"/>
                </a:cubicBezTo>
                <a:lnTo>
                  <a:pt x="1911" y="7897"/>
                </a:lnTo>
                <a:lnTo>
                  <a:pt x="0" y="7897"/>
                </a:lnTo>
                <a:lnTo>
                  <a:pt x="2739" y="12610"/>
                </a:lnTo>
                <a:lnTo>
                  <a:pt x="5414" y="7897"/>
                </a:lnTo>
                <a:lnTo>
                  <a:pt x="3503" y="7897"/>
                </a:lnTo>
                <a:lnTo>
                  <a:pt x="3503" y="828"/>
                </a:lnTo>
                <a:cubicBezTo>
                  <a:pt x="3503" y="383"/>
                  <a:pt x="3121" y="1"/>
                  <a:pt x="273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235;p38"/>
          <p:cNvSpPr/>
          <p:nvPr/>
        </p:nvSpPr>
        <p:spPr>
          <a:xfrm flipH="1">
            <a:off x="787594" y="324513"/>
            <a:ext cx="138110" cy="328730"/>
          </a:xfrm>
          <a:custGeom>
            <a:avLst/>
            <a:gdLst/>
            <a:ahLst/>
            <a:cxnLst/>
            <a:rect l="l" t="t" r="r" b="b"/>
            <a:pathLst>
              <a:path w="5350" h="12595" extrusionOk="0">
                <a:moveTo>
                  <a:pt x="2675" y="1"/>
                </a:moveTo>
                <a:lnTo>
                  <a:pt x="0" y="4714"/>
                </a:lnTo>
                <a:lnTo>
                  <a:pt x="1911" y="4714"/>
                </a:lnTo>
                <a:lnTo>
                  <a:pt x="1847" y="11783"/>
                </a:lnTo>
                <a:cubicBezTo>
                  <a:pt x="1847" y="12324"/>
                  <a:pt x="2245" y="12594"/>
                  <a:pt x="2643" y="12594"/>
                </a:cubicBezTo>
                <a:cubicBezTo>
                  <a:pt x="3041" y="12594"/>
                  <a:pt x="3439" y="12324"/>
                  <a:pt x="3439" y="11783"/>
                </a:cubicBezTo>
                <a:lnTo>
                  <a:pt x="3439" y="4714"/>
                </a:lnTo>
                <a:lnTo>
                  <a:pt x="5350" y="4714"/>
                </a:lnTo>
                <a:lnTo>
                  <a:pt x="267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236;p38"/>
          <p:cNvSpPr/>
          <p:nvPr/>
        </p:nvSpPr>
        <p:spPr>
          <a:xfrm flipH="1">
            <a:off x="95468" y="1911889"/>
            <a:ext cx="139762" cy="1741940"/>
          </a:xfrm>
          <a:custGeom>
            <a:avLst/>
            <a:gdLst/>
            <a:ahLst/>
            <a:cxnLst/>
            <a:rect l="l" t="t" r="r" b="b"/>
            <a:pathLst>
              <a:path w="5414" h="66741" extrusionOk="0">
                <a:moveTo>
                  <a:pt x="2739" y="0"/>
                </a:moveTo>
                <a:lnTo>
                  <a:pt x="0" y="4649"/>
                </a:lnTo>
                <a:lnTo>
                  <a:pt x="1911" y="4649"/>
                </a:lnTo>
                <a:lnTo>
                  <a:pt x="1911" y="65977"/>
                </a:lnTo>
                <a:cubicBezTo>
                  <a:pt x="1911" y="66486"/>
                  <a:pt x="2309" y="66741"/>
                  <a:pt x="2707" y="66741"/>
                </a:cubicBezTo>
                <a:cubicBezTo>
                  <a:pt x="3105" y="66741"/>
                  <a:pt x="3503" y="66486"/>
                  <a:pt x="3503" y="65977"/>
                </a:cubicBezTo>
                <a:lnTo>
                  <a:pt x="3503" y="4649"/>
                </a:lnTo>
                <a:lnTo>
                  <a:pt x="5414" y="4649"/>
                </a:lnTo>
                <a:lnTo>
                  <a:pt x="273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40;p38"/>
          <p:cNvSpPr/>
          <p:nvPr/>
        </p:nvSpPr>
        <p:spPr>
          <a:xfrm flipH="1">
            <a:off x="1025969" y="2590045"/>
            <a:ext cx="203887" cy="175418"/>
          </a:xfrm>
          <a:custGeom>
            <a:avLst/>
            <a:gdLst/>
            <a:ahLst/>
            <a:cxnLst/>
            <a:rect l="l" t="t" r="r" b="b"/>
            <a:pathLst>
              <a:path w="7898" h="6721" extrusionOk="0">
                <a:moveTo>
                  <a:pt x="4522" y="0"/>
                </a:moveTo>
                <a:cubicBezTo>
                  <a:pt x="1465" y="0"/>
                  <a:pt x="1" y="3630"/>
                  <a:pt x="2102" y="5732"/>
                </a:cubicBezTo>
                <a:cubicBezTo>
                  <a:pt x="2805" y="6414"/>
                  <a:pt x="3663" y="6721"/>
                  <a:pt x="4501" y="6721"/>
                </a:cubicBezTo>
                <a:cubicBezTo>
                  <a:pt x="6242" y="6721"/>
                  <a:pt x="7897" y="5396"/>
                  <a:pt x="7897" y="3375"/>
                </a:cubicBezTo>
                <a:cubicBezTo>
                  <a:pt x="7897" y="1465"/>
                  <a:pt x="6369" y="0"/>
                  <a:pt x="45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1;p38"/>
          <p:cNvSpPr/>
          <p:nvPr/>
        </p:nvSpPr>
        <p:spPr>
          <a:xfrm flipH="1">
            <a:off x="547566" y="1557842"/>
            <a:ext cx="639541" cy="141305"/>
          </a:xfrm>
          <a:custGeom>
            <a:avLst/>
            <a:gdLst/>
            <a:ahLst/>
            <a:cxnLst/>
            <a:rect l="l" t="t" r="r" b="b"/>
            <a:pathLst>
              <a:path w="24774" h="5414" extrusionOk="0">
                <a:moveTo>
                  <a:pt x="4713" y="0"/>
                </a:moveTo>
                <a:lnTo>
                  <a:pt x="0" y="2739"/>
                </a:lnTo>
                <a:lnTo>
                  <a:pt x="4713" y="5414"/>
                </a:lnTo>
                <a:lnTo>
                  <a:pt x="4713" y="3503"/>
                </a:lnTo>
                <a:lnTo>
                  <a:pt x="23946" y="3503"/>
                </a:lnTo>
                <a:cubicBezTo>
                  <a:pt x="24391" y="3503"/>
                  <a:pt x="24774" y="3185"/>
                  <a:pt x="24774" y="2739"/>
                </a:cubicBezTo>
                <a:cubicBezTo>
                  <a:pt x="24774" y="2293"/>
                  <a:pt x="24391" y="1911"/>
                  <a:pt x="23946" y="1911"/>
                </a:cubicBezTo>
                <a:lnTo>
                  <a:pt x="4713" y="1911"/>
                </a:lnTo>
                <a:lnTo>
                  <a:pt x="471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262;p38"/>
          <p:cNvSpPr/>
          <p:nvPr/>
        </p:nvSpPr>
        <p:spPr>
          <a:xfrm flipH="1">
            <a:off x="523938" y="253051"/>
            <a:ext cx="167720" cy="221093"/>
          </a:xfrm>
          <a:custGeom>
            <a:avLst/>
            <a:gdLst/>
            <a:ahLst/>
            <a:cxnLst/>
            <a:rect l="l" t="t" r="r" b="b"/>
            <a:pathLst>
              <a:path w="6497" h="8471" extrusionOk="0">
                <a:moveTo>
                  <a:pt x="6496" y="0"/>
                </a:moveTo>
                <a:lnTo>
                  <a:pt x="0" y="3057"/>
                </a:lnTo>
                <a:lnTo>
                  <a:pt x="0" y="5413"/>
                </a:lnTo>
                <a:lnTo>
                  <a:pt x="6496" y="8470"/>
                </a:lnTo>
                <a:lnTo>
                  <a:pt x="6496" y="6560"/>
                </a:lnTo>
                <a:lnTo>
                  <a:pt x="1402" y="4267"/>
                </a:lnTo>
                <a:lnTo>
                  <a:pt x="6496" y="1911"/>
                </a:lnTo>
                <a:lnTo>
                  <a:pt x="649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263;p38"/>
          <p:cNvSpPr/>
          <p:nvPr/>
        </p:nvSpPr>
        <p:spPr>
          <a:xfrm flipH="1">
            <a:off x="283911" y="144997"/>
            <a:ext cx="213748" cy="397294"/>
          </a:xfrm>
          <a:custGeom>
            <a:avLst/>
            <a:gdLst/>
            <a:ahLst/>
            <a:cxnLst/>
            <a:rect l="l" t="t" r="r" b="b"/>
            <a:pathLst>
              <a:path w="8280" h="15222" extrusionOk="0">
                <a:moveTo>
                  <a:pt x="6114" y="1"/>
                </a:moveTo>
                <a:lnTo>
                  <a:pt x="0" y="15221"/>
                </a:lnTo>
                <a:lnTo>
                  <a:pt x="2165" y="15221"/>
                </a:lnTo>
                <a:lnTo>
                  <a:pt x="827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264;p38"/>
          <p:cNvSpPr/>
          <p:nvPr/>
        </p:nvSpPr>
        <p:spPr>
          <a:xfrm flipH="1">
            <a:off x="93215" y="253051"/>
            <a:ext cx="169346" cy="221093"/>
          </a:xfrm>
          <a:custGeom>
            <a:avLst/>
            <a:gdLst/>
            <a:ahLst/>
            <a:cxnLst/>
            <a:rect l="l" t="t" r="r" b="b"/>
            <a:pathLst>
              <a:path w="6560" h="8471" extrusionOk="0">
                <a:moveTo>
                  <a:pt x="0" y="0"/>
                </a:moveTo>
                <a:lnTo>
                  <a:pt x="0" y="1911"/>
                </a:lnTo>
                <a:lnTo>
                  <a:pt x="5095" y="4267"/>
                </a:lnTo>
                <a:lnTo>
                  <a:pt x="0" y="6560"/>
                </a:lnTo>
                <a:lnTo>
                  <a:pt x="0" y="8470"/>
                </a:lnTo>
                <a:lnTo>
                  <a:pt x="6559" y="5413"/>
                </a:lnTo>
                <a:lnTo>
                  <a:pt x="6559" y="3057"/>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TextBox 2"/>
          <p:cNvSpPr txBox="1"/>
          <p:nvPr/>
        </p:nvSpPr>
        <p:spPr>
          <a:xfrm>
            <a:off x="334874" y="764585"/>
            <a:ext cx="1011707" cy="400110"/>
          </a:xfrm>
          <a:prstGeom prst="rect">
            <a:avLst/>
          </a:prstGeom>
          <a:noFill/>
        </p:spPr>
        <p:txBody>
          <a:bodyPr wrap="square" rtlCol="0">
            <a:spAutoFit/>
          </a:bodyPr>
          <a:lstStyle/>
          <a:p>
            <a:r>
              <a:rPr lang="en-US" sz="2000" b="1" dirty="0">
                <a:solidFill>
                  <a:schemeClr val="accent6"/>
                </a:solidFill>
              </a:rPr>
              <a:t>Code</a:t>
            </a:r>
          </a:p>
        </p:txBody>
      </p:sp>
      <p:sp>
        <p:nvSpPr>
          <p:cNvPr id="151" name="TextBox 150"/>
          <p:cNvSpPr txBox="1"/>
          <p:nvPr/>
        </p:nvSpPr>
        <p:spPr>
          <a:xfrm>
            <a:off x="749039" y="3098552"/>
            <a:ext cx="553860" cy="707886"/>
          </a:xfrm>
          <a:prstGeom prst="rect">
            <a:avLst/>
          </a:prstGeom>
          <a:noFill/>
        </p:spPr>
        <p:txBody>
          <a:bodyPr wrap="square" rtlCol="0">
            <a:spAutoFit/>
          </a:bodyPr>
          <a:lstStyle/>
          <a:p>
            <a:r>
              <a:rPr lang="en-US" sz="4000" b="1" dirty="0">
                <a:solidFill>
                  <a:srgbClr val="0E2A47"/>
                </a:solidFill>
              </a:rPr>
              <a:t>C</a:t>
            </a:r>
          </a:p>
        </p:txBody>
      </p:sp>
      <p:sp>
        <p:nvSpPr>
          <p:cNvPr id="44" name="Google Shape;108;p20"/>
          <p:cNvSpPr/>
          <p:nvPr/>
        </p:nvSpPr>
        <p:spPr>
          <a:xfrm>
            <a:off x="435015" y="2765463"/>
            <a:ext cx="406499" cy="127245"/>
          </a:xfrm>
          <a:custGeom>
            <a:avLst/>
            <a:gdLst/>
            <a:ahLst/>
            <a:cxnLst/>
            <a:rect l="l" t="t" r="r" b="b"/>
            <a:pathLst>
              <a:path w="16941" h="5303" extrusionOk="0">
                <a:moveTo>
                  <a:pt x="8470" y="0"/>
                </a:moveTo>
                <a:cubicBezTo>
                  <a:pt x="5413" y="0"/>
                  <a:pt x="2357" y="1131"/>
                  <a:pt x="0" y="3392"/>
                </a:cubicBezTo>
                <a:lnTo>
                  <a:pt x="1783" y="5302"/>
                </a:lnTo>
                <a:cubicBezTo>
                  <a:pt x="3662" y="3487"/>
                  <a:pt x="6082" y="2580"/>
                  <a:pt x="8502" y="2580"/>
                </a:cubicBezTo>
                <a:cubicBezTo>
                  <a:pt x="10922" y="2580"/>
                  <a:pt x="13342" y="3487"/>
                  <a:pt x="15221" y="5302"/>
                </a:cubicBezTo>
                <a:lnTo>
                  <a:pt x="16940" y="3392"/>
                </a:lnTo>
                <a:cubicBezTo>
                  <a:pt x="14584" y="1131"/>
                  <a:pt x="11527" y="0"/>
                  <a:pt x="84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09;p20"/>
          <p:cNvSpPr/>
          <p:nvPr/>
        </p:nvSpPr>
        <p:spPr>
          <a:xfrm>
            <a:off x="523652" y="2893045"/>
            <a:ext cx="229224" cy="91349"/>
          </a:xfrm>
          <a:custGeom>
            <a:avLst/>
            <a:gdLst/>
            <a:ahLst/>
            <a:cxnLst/>
            <a:rect l="l" t="t" r="r" b="b"/>
            <a:pathLst>
              <a:path w="9553" h="3807" extrusionOk="0">
                <a:moveTo>
                  <a:pt x="4752" y="1"/>
                </a:moveTo>
                <a:cubicBezTo>
                  <a:pt x="3025" y="1"/>
                  <a:pt x="1306" y="654"/>
                  <a:pt x="0" y="1959"/>
                </a:cubicBezTo>
                <a:lnTo>
                  <a:pt x="1783" y="3806"/>
                </a:lnTo>
                <a:cubicBezTo>
                  <a:pt x="2611" y="3010"/>
                  <a:pt x="3678" y="2612"/>
                  <a:pt x="4744" y="2612"/>
                </a:cubicBezTo>
                <a:cubicBezTo>
                  <a:pt x="5811" y="2612"/>
                  <a:pt x="6878" y="3010"/>
                  <a:pt x="7706" y="3806"/>
                </a:cubicBezTo>
                <a:lnTo>
                  <a:pt x="9553" y="1959"/>
                </a:lnTo>
                <a:cubicBezTo>
                  <a:pt x="8215" y="654"/>
                  <a:pt x="6480" y="1"/>
                  <a:pt x="47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10;p20"/>
          <p:cNvSpPr/>
          <p:nvPr/>
        </p:nvSpPr>
        <p:spPr>
          <a:xfrm>
            <a:off x="589351" y="3010332"/>
            <a:ext cx="114624" cy="98403"/>
          </a:xfrm>
          <a:custGeom>
            <a:avLst/>
            <a:gdLst/>
            <a:ahLst/>
            <a:cxnLst/>
            <a:rect l="l" t="t" r="r" b="b"/>
            <a:pathLst>
              <a:path w="4777" h="4101" extrusionOk="0">
                <a:moveTo>
                  <a:pt x="2038" y="1"/>
                </a:moveTo>
                <a:cubicBezTo>
                  <a:pt x="892" y="1"/>
                  <a:pt x="0" y="892"/>
                  <a:pt x="0" y="2039"/>
                </a:cubicBezTo>
                <a:cubicBezTo>
                  <a:pt x="0" y="3288"/>
                  <a:pt x="992" y="4101"/>
                  <a:pt x="2047" y="4101"/>
                </a:cubicBezTo>
                <a:cubicBezTo>
                  <a:pt x="2552" y="4101"/>
                  <a:pt x="3071" y="3915"/>
                  <a:pt x="3503" y="3503"/>
                </a:cubicBezTo>
                <a:cubicBezTo>
                  <a:pt x="4777" y="2166"/>
                  <a:pt x="3885" y="1"/>
                  <a:pt x="20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11;p20"/>
          <p:cNvSpPr/>
          <p:nvPr/>
        </p:nvSpPr>
        <p:spPr>
          <a:xfrm>
            <a:off x="343330" y="2632507"/>
            <a:ext cx="589869" cy="163910"/>
          </a:xfrm>
          <a:custGeom>
            <a:avLst/>
            <a:gdLst/>
            <a:ahLst/>
            <a:cxnLst/>
            <a:rect l="l" t="t" r="r" b="b"/>
            <a:pathLst>
              <a:path w="24583" h="6831" extrusionOk="0">
                <a:moveTo>
                  <a:pt x="12291" y="1"/>
                </a:moveTo>
                <a:cubicBezTo>
                  <a:pt x="7865" y="1"/>
                  <a:pt x="3439" y="1641"/>
                  <a:pt x="0" y="4920"/>
                </a:cubicBezTo>
                <a:lnTo>
                  <a:pt x="1783" y="6831"/>
                </a:lnTo>
                <a:cubicBezTo>
                  <a:pt x="4713" y="3997"/>
                  <a:pt x="8502" y="2580"/>
                  <a:pt x="12291" y="2580"/>
                </a:cubicBezTo>
                <a:cubicBezTo>
                  <a:pt x="16081" y="2580"/>
                  <a:pt x="19870" y="3997"/>
                  <a:pt x="22799" y="6831"/>
                </a:cubicBezTo>
                <a:lnTo>
                  <a:pt x="24582" y="4920"/>
                </a:lnTo>
                <a:cubicBezTo>
                  <a:pt x="21143" y="1641"/>
                  <a:pt x="16717" y="1"/>
                  <a:pt x="122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r="745"/>
          <a:stretch/>
        </p:blipFill>
        <p:spPr>
          <a:xfrm>
            <a:off x="5636101" y="1531272"/>
            <a:ext cx="2926008" cy="3300861"/>
          </a:xfrm>
          <a:prstGeom prst="rect">
            <a:avLst/>
          </a:prstGeom>
        </p:spPr>
      </p:pic>
      <p:sp>
        <p:nvSpPr>
          <p:cNvPr id="50" name="Subtitle 2">
            <a:extLst>
              <a:ext uri="{FF2B5EF4-FFF2-40B4-BE49-F238E27FC236}">
                <a16:creationId xmlns:a16="http://schemas.microsoft.com/office/drawing/2014/main" id="{D720BD60-4AD0-47C5-B1ED-066AF4DAD7BE}"/>
              </a:ext>
            </a:extLst>
          </p:cNvPr>
          <p:cNvSpPr txBox="1">
            <a:spLocks/>
          </p:cNvSpPr>
          <p:nvPr/>
        </p:nvSpPr>
        <p:spPr>
          <a:xfrm>
            <a:off x="3692236" y="4597336"/>
            <a:ext cx="5451764" cy="41036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rgbClr val="FFFFFF"/>
              </a:buClr>
              <a:buSzPts val="1100"/>
              <a:buFont typeface="Roboto Light"/>
              <a:buNone/>
              <a:defRPr sz="1100" b="0" i="0" u="none" strike="noStrike" cap="none">
                <a:solidFill>
                  <a:srgbClr val="FFFFFF"/>
                </a:solidFill>
                <a:latin typeface="Roboto Light"/>
                <a:ea typeface="Roboto Light"/>
                <a:cs typeface="Roboto Light"/>
                <a:sym typeface="Roboto Light"/>
              </a:defRPr>
            </a:lvl1pPr>
            <a:lvl2pPr marL="914400" marR="0" lvl="1" indent="-317500" algn="l" rtl="0">
              <a:lnSpc>
                <a:spcPct val="100000"/>
              </a:lnSpc>
              <a:spcBef>
                <a:spcPts val="0"/>
              </a:spcBef>
              <a:spcAft>
                <a:spcPts val="0"/>
              </a:spcAft>
              <a:buClr>
                <a:srgbClr val="FFFFFF"/>
              </a:buClr>
              <a:buSzPts val="1200"/>
              <a:buFont typeface="Roboto Mono Regular"/>
              <a:buNone/>
              <a:defRPr sz="1200" b="0" i="0" u="none" strike="noStrike" cap="none">
                <a:solidFill>
                  <a:srgbClr val="FFFFFF"/>
                </a:solidFill>
                <a:latin typeface="Roboto Mono Regular"/>
                <a:ea typeface="Roboto Mono Regular"/>
                <a:cs typeface="Roboto Mono Regular"/>
                <a:sym typeface="Roboto Mono Regular"/>
              </a:defRPr>
            </a:lvl2pPr>
            <a:lvl3pPr marL="1371600" marR="0" lvl="2" indent="-317500" algn="l" rtl="0">
              <a:lnSpc>
                <a:spcPct val="100000"/>
              </a:lnSpc>
              <a:spcBef>
                <a:spcPts val="0"/>
              </a:spcBef>
              <a:spcAft>
                <a:spcPts val="0"/>
              </a:spcAft>
              <a:buClr>
                <a:srgbClr val="FFFFFF"/>
              </a:buClr>
              <a:buSzPts val="1200"/>
              <a:buFont typeface="Roboto Mono Regular"/>
              <a:buNone/>
              <a:defRPr sz="1200" b="0" i="0" u="none" strike="noStrike" cap="none">
                <a:solidFill>
                  <a:srgbClr val="FFFFFF"/>
                </a:solidFill>
                <a:latin typeface="Roboto Mono Regular"/>
                <a:ea typeface="Roboto Mono Regular"/>
                <a:cs typeface="Roboto Mono Regular"/>
                <a:sym typeface="Roboto Mono Regular"/>
              </a:defRPr>
            </a:lvl3pPr>
            <a:lvl4pPr marL="1828800" marR="0" lvl="3" indent="-317500" algn="l" rtl="0">
              <a:lnSpc>
                <a:spcPct val="100000"/>
              </a:lnSpc>
              <a:spcBef>
                <a:spcPts val="0"/>
              </a:spcBef>
              <a:spcAft>
                <a:spcPts val="0"/>
              </a:spcAft>
              <a:buClr>
                <a:srgbClr val="FFFFFF"/>
              </a:buClr>
              <a:buSzPts val="1200"/>
              <a:buFont typeface="Roboto Mono Regular"/>
              <a:buNone/>
              <a:defRPr sz="1200" b="0" i="0" u="none" strike="noStrike" cap="none">
                <a:solidFill>
                  <a:srgbClr val="FFFFFF"/>
                </a:solidFill>
                <a:latin typeface="Roboto Mono Regular"/>
                <a:ea typeface="Roboto Mono Regular"/>
                <a:cs typeface="Roboto Mono Regular"/>
                <a:sym typeface="Roboto Mono Regular"/>
              </a:defRPr>
            </a:lvl4pPr>
            <a:lvl5pPr marL="2286000" marR="0" lvl="4" indent="-317500" algn="l" rtl="0">
              <a:lnSpc>
                <a:spcPct val="100000"/>
              </a:lnSpc>
              <a:spcBef>
                <a:spcPts val="0"/>
              </a:spcBef>
              <a:spcAft>
                <a:spcPts val="0"/>
              </a:spcAft>
              <a:buClr>
                <a:srgbClr val="FFFFFF"/>
              </a:buClr>
              <a:buSzPts val="1200"/>
              <a:buFont typeface="Roboto Mono Regular"/>
              <a:buNone/>
              <a:defRPr sz="1200" b="0" i="0" u="none" strike="noStrike" cap="none">
                <a:solidFill>
                  <a:srgbClr val="FFFFFF"/>
                </a:solidFill>
                <a:latin typeface="Roboto Mono Regular"/>
                <a:ea typeface="Roboto Mono Regular"/>
                <a:cs typeface="Roboto Mono Regular"/>
                <a:sym typeface="Roboto Mono Regular"/>
              </a:defRPr>
            </a:lvl5pPr>
            <a:lvl6pPr marL="2743200" marR="0" lvl="5" indent="-317500" algn="l" rtl="0">
              <a:lnSpc>
                <a:spcPct val="100000"/>
              </a:lnSpc>
              <a:spcBef>
                <a:spcPts val="0"/>
              </a:spcBef>
              <a:spcAft>
                <a:spcPts val="0"/>
              </a:spcAft>
              <a:buClr>
                <a:srgbClr val="FFFFFF"/>
              </a:buClr>
              <a:buSzPts val="1200"/>
              <a:buFont typeface="Roboto Mono Regular"/>
              <a:buNone/>
              <a:defRPr sz="1200" b="0" i="0" u="none" strike="noStrike" cap="none">
                <a:solidFill>
                  <a:srgbClr val="FFFFFF"/>
                </a:solidFill>
                <a:latin typeface="Roboto Mono Regular"/>
                <a:ea typeface="Roboto Mono Regular"/>
                <a:cs typeface="Roboto Mono Regular"/>
                <a:sym typeface="Roboto Mono Regular"/>
              </a:defRPr>
            </a:lvl6pPr>
            <a:lvl7pPr marL="3200400" marR="0" lvl="6" indent="-317500" algn="l" rtl="0">
              <a:lnSpc>
                <a:spcPct val="100000"/>
              </a:lnSpc>
              <a:spcBef>
                <a:spcPts val="0"/>
              </a:spcBef>
              <a:spcAft>
                <a:spcPts val="0"/>
              </a:spcAft>
              <a:buClr>
                <a:srgbClr val="FFFFFF"/>
              </a:buClr>
              <a:buSzPts val="1200"/>
              <a:buFont typeface="Roboto Mono Regular"/>
              <a:buNone/>
              <a:defRPr sz="1200" b="0" i="0" u="none" strike="noStrike" cap="none">
                <a:solidFill>
                  <a:srgbClr val="FFFFFF"/>
                </a:solidFill>
                <a:latin typeface="Roboto Mono Regular"/>
                <a:ea typeface="Roboto Mono Regular"/>
                <a:cs typeface="Roboto Mono Regular"/>
                <a:sym typeface="Roboto Mono Regular"/>
              </a:defRPr>
            </a:lvl7pPr>
            <a:lvl8pPr marL="3657600" marR="0" lvl="7" indent="-317500" algn="l" rtl="0">
              <a:lnSpc>
                <a:spcPct val="100000"/>
              </a:lnSpc>
              <a:spcBef>
                <a:spcPts val="0"/>
              </a:spcBef>
              <a:spcAft>
                <a:spcPts val="0"/>
              </a:spcAft>
              <a:buClr>
                <a:srgbClr val="FFFFFF"/>
              </a:buClr>
              <a:buSzPts val="1200"/>
              <a:buFont typeface="Roboto Mono Regular"/>
              <a:buNone/>
              <a:defRPr sz="1200" b="0" i="0" u="none" strike="noStrike" cap="none">
                <a:solidFill>
                  <a:srgbClr val="FFFFFF"/>
                </a:solidFill>
                <a:latin typeface="Roboto Mono Regular"/>
                <a:ea typeface="Roboto Mono Regular"/>
                <a:cs typeface="Roboto Mono Regular"/>
                <a:sym typeface="Roboto Mono Regular"/>
              </a:defRPr>
            </a:lvl8pPr>
            <a:lvl9pPr marL="4114800" marR="0" lvl="8" indent="-317500" algn="l" rtl="0">
              <a:lnSpc>
                <a:spcPct val="100000"/>
              </a:lnSpc>
              <a:spcBef>
                <a:spcPts val="0"/>
              </a:spcBef>
              <a:spcAft>
                <a:spcPts val="0"/>
              </a:spcAft>
              <a:buClr>
                <a:srgbClr val="FFFFFF"/>
              </a:buClr>
              <a:buSzPts val="1200"/>
              <a:buFont typeface="Roboto Mono Regular"/>
              <a:buNone/>
              <a:defRPr sz="1200" b="0" i="0" u="none" strike="noStrike" cap="none">
                <a:solidFill>
                  <a:srgbClr val="FFFFFF"/>
                </a:solidFill>
                <a:latin typeface="Roboto Mono Regular"/>
                <a:ea typeface="Roboto Mono Regular"/>
                <a:cs typeface="Roboto Mono Regular"/>
                <a:sym typeface="Roboto Mono Regular"/>
              </a:defRPr>
            </a:lvl9pPr>
          </a:lstStyle>
          <a:p>
            <a:pPr algn="ctr" rtl="1"/>
            <a:r>
              <a:rPr lang="fa-IR" sz="1600" dirty="0">
                <a:solidFill>
                  <a:schemeClr val="accent6"/>
                </a:solidFill>
                <a:latin typeface="Lalezar" panose="00000500000000000000" pitchFamily="2" charset="-78"/>
                <a:cs typeface="Lalezar" panose="00000500000000000000" pitchFamily="2" charset="-78"/>
                <a:sym typeface="Roboto Black"/>
              </a:rPr>
              <a:t>کارگاه مبانی برنامه‌نویسی - دانشکده مهندسی کامپیوتر دانشگاه امیرکبیر</a:t>
            </a:r>
            <a:endParaRPr lang="en-US" sz="1600" dirty="0">
              <a:solidFill>
                <a:schemeClr val="accent6"/>
              </a:solidFill>
              <a:latin typeface="Lalezar" panose="00000500000000000000" pitchFamily="2" charset="-78"/>
              <a:cs typeface="Lalezar" panose="00000500000000000000" pitchFamily="2" charset="-78"/>
              <a:sym typeface="Roboto Black"/>
            </a:endParaRPr>
          </a:p>
        </p:txBody>
      </p:sp>
    </p:spTree>
    <p:extLst>
      <p:ext uri="{BB962C8B-B14F-4D97-AF65-F5344CB8AC3E}">
        <p14:creationId xmlns:p14="http://schemas.microsoft.com/office/powerpoint/2010/main" val="20574051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8E2CDA97-BFD5-45CA-9A96-1AD5B5B2566F}" type="slidenum">
              <a:rPr lang="en-US" smtClean="0"/>
              <a:pPr/>
              <a:t>10</a:t>
            </a:fld>
            <a:endParaRPr lang="en-US" dirty="0"/>
          </a:p>
        </p:txBody>
      </p:sp>
      <p:sp>
        <p:nvSpPr>
          <p:cNvPr id="4" name="Google Shape;662;p32"/>
          <p:cNvSpPr txBox="1">
            <a:spLocks noGrp="1"/>
          </p:cNvSpPr>
          <p:nvPr>
            <p:ph type="ctrTitle"/>
          </p:nvPr>
        </p:nvSpPr>
        <p:spPr>
          <a:xfrm>
            <a:off x="4275623" y="270287"/>
            <a:ext cx="4660586" cy="606600"/>
          </a:xfrm>
          <a:prstGeom prst="rect">
            <a:avLst/>
          </a:prstGeom>
        </p:spPr>
        <p:txBody>
          <a:bodyPr spcFirstLastPara="1" wrap="square" lIns="91425" tIns="91425" rIns="91425" bIns="91425" anchor="ctr" anchorCtr="0">
            <a:noAutofit/>
          </a:bodyPr>
          <a:lstStyle/>
          <a:p>
            <a:pPr marL="0" lvl="0" indent="0" algn="ctr" rtl="1">
              <a:spcBef>
                <a:spcPts val="0"/>
              </a:spcBef>
              <a:spcAft>
                <a:spcPts val="0"/>
              </a:spcAft>
              <a:buNone/>
            </a:pPr>
            <a:r>
              <a:rPr lang="fa-IR" sz="2000" dirty="0">
                <a:latin typeface="Lalezar" panose="00000500000000000000" pitchFamily="2" charset="-78"/>
                <a:cs typeface="Lalezar" panose="00000500000000000000" pitchFamily="2" charset="-78"/>
              </a:rPr>
              <a:t>بخش بعدی </a:t>
            </a:r>
            <a:r>
              <a:rPr lang="en-US" sz="2000" dirty="0">
                <a:latin typeface="Lalezar" panose="00000500000000000000" pitchFamily="2" charset="-78"/>
                <a:cs typeface="Lalezar" panose="00000500000000000000" pitchFamily="2" charset="-78"/>
              </a:rPr>
              <a:t>Main Memory</a:t>
            </a:r>
            <a:r>
              <a:rPr lang="fa-IR" sz="2000" dirty="0">
                <a:latin typeface="Lalezar" panose="00000500000000000000" pitchFamily="2" charset="-78"/>
                <a:cs typeface="Lalezar" panose="00000500000000000000" pitchFamily="2" charset="-78"/>
              </a:rPr>
              <a:t> یا </a:t>
            </a:r>
            <a:r>
              <a:rPr lang="en-US" sz="2000" dirty="0">
                <a:latin typeface="Lalezar" panose="00000500000000000000" pitchFamily="2" charset="-78"/>
                <a:cs typeface="Lalezar" panose="00000500000000000000" pitchFamily="2" charset="-78"/>
              </a:rPr>
              <a:t>RAM</a:t>
            </a:r>
            <a:r>
              <a:rPr lang="fa-IR" sz="2000" dirty="0">
                <a:latin typeface="Lalezar" panose="00000500000000000000" pitchFamily="2" charset="-78"/>
                <a:cs typeface="Lalezar" panose="00000500000000000000" pitchFamily="2" charset="-78"/>
              </a:rPr>
              <a:t> است.</a:t>
            </a:r>
            <a:endParaRPr sz="2000" dirty="0">
              <a:latin typeface="Lalezar" panose="00000500000000000000" pitchFamily="2" charset="-78"/>
              <a:cs typeface="Lalezar" panose="00000500000000000000" pitchFamily="2" charset="-78"/>
            </a:endParaRPr>
          </a:p>
        </p:txBody>
      </p:sp>
      <p:sp>
        <p:nvSpPr>
          <p:cNvPr id="43" name="Google Shape;1156;p38"/>
          <p:cNvSpPr/>
          <p:nvPr/>
        </p:nvSpPr>
        <p:spPr>
          <a:xfrm rot="19335996" flipH="1">
            <a:off x="629871" y="476981"/>
            <a:ext cx="515360" cy="1115004"/>
          </a:xfrm>
          <a:custGeom>
            <a:avLst/>
            <a:gdLst/>
            <a:ahLst/>
            <a:cxnLst/>
            <a:rect l="l" t="t" r="r" b="b"/>
            <a:pathLst>
              <a:path w="30633" h="62029" extrusionOk="0">
                <a:moveTo>
                  <a:pt x="17705" y="42924"/>
                </a:moveTo>
                <a:lnTo>
                  <a:pt x="17705" y="60437"/>
                </a:lnTo>
                <a:lnTo>
                  <a:pt x="12928" y="60437"/>
                </a:lnTo>
                <a:lnTo>
                  <a:pt x="12928" y="42924"/>
                </a:lnTo>
                <a:close/>
                <a:moveTo>
                  <a:pt x="15348" y="1"/>
                </a:moveTo>
                <a:cubicBezTo>
                  <a:pt x="7133" y="1"/>
                  <a:pt x="446" y="6496"/>
                  <a:pt x="192" y="14712"/>
                </a:cubicBezTo>
                <a:cubicBezTo>
                  <a:pt x="1" y="22927"/>
                  <a:pt x="6369" y="29741"/>
                  <a:pt x="14521" y="30187"/>
                </a:cubicBezTo>
                <a:lnTo>
                  <a:pt x="14521" y="41332"/>
                </a:lnTo>
                <a:lnTo>
                  <a:pt x="12164" y="41332"/>
                </a:lnTo>
                <a:cubicBezTo>
                  <a:pt x="11718" y="41332"/>
                  <a:pt x="11336" y="41714"/>
                  <a:pt x="11336" y="42159"/>
                </a:cubicBezTo>
                <a:lnTo>
                  <a:pt x="11336" y="61265"/>
                </a:lnTo>
                <a:cubicBezTo>
                  <a:pt x="11336" y="61710"/>
                  <a:pt x="11718" y="62029"/>
                  <a:pt x="12164" y="62029"/>
                </a:cubicBezTo>
                <a:lnTo>
                  <a:pt x="18533" y="62029"/>
                </a:lnTo>
                <a:cubicBezTo>
                  <a:pt x="18978" y="62029"/>
                  <a:pt x="19297" y="61710"/>
                  <a:pt x="19297" y="61265"/>
                </a:cubicBezTo>
                <a:lnTo>
                  <a:pt x="19297" y="42159"/>
                </a:lnTo>
                <a:cubicBezTo>
                  <a:pt x="19297" y="41714"/>
                  <a:pt x="18978" y="41332"/>
                  <a:pt x="18533" y="41332"/>
                </a:cubicBezTo>
                <a:lnTo>
                  <a:pt x="16113" y="41332"/>
                </a:lnTo>
                <a:lnTo>
                  <a:pt x="16113" y="30187"/>
                </a:lnTo>
                <a:cubicBezTo>
                  <a:pt x="24328" y="29741"/>
                  <a:pt x="30633" y="22927"/>
                  <a:pt x="30442" y="14712"/>
                </a:cubicBezTo>
                <a:cubicBezTo>
                  <a:pt x="30250" y="6496"/>
                  <a:pt x="23500" y="1"/>
                  <a:pt x="15348" y="1"/>
                </a:cubicBezTo>
                <a:close/>
              </a:path>
            </a:pathLst>
          </a:custGeom>
          <a:noFill/>
          <a:ln w="57150">
            <a:solidFill>
              <a:schemeClr val="accent6"/>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665;p32"/>
          <p:cNvSpPr/>
          <p:nvPr/>
        </p:nvSpPr>
        <p:spPr>
          <a:xfrm>
            <a:off x="3318927" y="957302"/>
            <a:ext cx="2579609" cy="3721773"/>
          </a:xfrm>
          <a:prstGeom prst="rect">
            <a:avLst/>
          </a:prstGeom>
          <a:no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6" name="Google Shape;677;p32"/>
          <p:cNvCxnSpPr/>
          <p:nvPr/>
        </p:nvCxnSpPr>
        <p:spPr>
          <a:xfrm>
            <a:off x="3329545" y="1436545"/>
            <a:ext cx="2564465" cy="0"/>
          </a:xfrm>
          <a:prstGeom prst="straightConnector1">
            <a:avLst/>
          </a:prstGeom>
          <a:noFill/>
          <a:ln w="9525" cap="flat" cmpd="sng">
            <a:solidFill>
              <a:schemeClr val="bg1"/>
            </a:solidFill>
            <a:prstDash val="solid"/>
            <a:round/>
            <a:headEnd type="none" w="med" len="med"/>
            <a:tailEnd type="none" w="med" len="med"/>
          </a:ln>
        </p:spPr>
      </p:cxnSp>
      <p:cxnSp>
        <p:nvCxnSpPr>
          <p:cNvPr id="57" name="Google Shape;678;p32"/>
          <p:cNvCxnSpPr/>
          <p:nvPr/>
        </p:nvCxnSpPr>
        <p:spPr>
          <a:xfrm>
            <a:off x="3329545" y="1664795"/>
            <a:ext cx="2564465" cy="0"/>
          </a:xfrm>
          <a:prstGeom prst="straightConnector1">
            <a:avLst/>
          </a:prstGeom>
          <a:noFill/>
          <a:ln w="9525" cap="flat" cmpd="sng">
            <a:solidFill>
              <a:schemeClr val="bg1"/>
            </a:solidFill>
            <a:prstDash val="solid"/>
            <a:round/>
            <a:headEnd type="none" w="med" len="med"/>
            <a:tailEnd type="none" w="med" len="med"/>
          </a:ln>
        </p:spPr>
      </p:cxnSp>
      <p:cxnSp>
        <p:nvCxnSpPr>
          <p:cNvPr id="58" name="Google Shape;679;p32"/>
          <p:cNvCxnSpPr/>
          <p:nvPr/>
        </p:nvCxnSpPr>
        <p:spPr>
          <a:xfrm>
            <a:off x="3329545" y="1900780"/>
            <a:ext cx="2564465" cy="0"/>
          </a:xfrm>
          <a:prstGeom prst="straightConnector1">
            <a:avLst/>
          </a:prstGeom>
          <a:noFill/>
          <a:ln w="9525" cap="flat" cmpd="sng">
            <a:solidFill>
              <a:schemeClr val="bg1"/>
            </a:solidFill>
            <a:prstDash val="solid"/>
            <a:round/>
            <a:headEnd type="none" w="med" len="med"/>
            <a:tailEnd type="none" w="med" len="med"/>
          </a:ln>
        </p:spPr>
      </p:cxnSp>
      <p:cxnSp>
        <p:nvCxnSpPr>
          <p:cNvPr id="59" name="Google Shape;680;p32"/>
          <p:cNvCxnSpPr/>
          <p:nvPr/>
        </p:nvCxnSpPr>
        <p:spPr>
          <a:xfrm>
            <a:off x="3329545" y="2136765"/>
            <a:ext cx="2564465" cy="0"/>
          </a:xfrm>
          <a:prstGeom prst="straightConnector1">
            <a:avLst/>
          </a:prstGeom>
          <a:noFill/>
          <a:ln w="9525" cap="flat" cmpd="sng">
            <a:solidFill>
              <a:schemeClr val="bg1"/>
            </a:solidFill>
            <a:prstDash val="solid"/>
            <a:round/>
            <a:headEnd type="none" w="med" len="med"/>
            <a:tailEnd type="none" w="med" len="med"/>
          </a:ln>
        </p:spPr>
      </p:cxnSp>
      <p:cxnSp>
        <p:nvCxnSpPr>
          <p:cNvPr id="60" name="Google Shape;685;p32"/>
          <p:cNvCxnSpPr/>
          <p:nvPr/>
        </p:nvCxnSpPr>
        <p:spPr>
          <a:xfrm>
            <a:off x="3310053" y="1200560"/>
            <a:ext cx="2564465" cy="0"/>
          </a:xfrm>
          <a:prstGeom prst="straightConnector1">
            <a:avLst/>
          </a:prstGeom>
          <a:noFill/>
          <a:ln w="9525" cap="flat" cmpd="sng">
            <a:solidFill>
              <a:schemeClr val="bg1"/>
            </a:solidFill>
            <a:prstDash val="solid"/>
            <a:round/>
            <a:headEnd type="none" w="med" len="med"/>
            <a:tailEnd type="none" w="med" len="med"/>
          </a:ln>
        </p:spPr>
      </p:cxnSp>
      <p:cxnSp>
        <p:nvCxnSpPr>
          <p:cNvPr id="61" name="Google Shape;677;p32"/>
          <p:cNvCxnSpPr/>
          <p:nvPr/>
        </p:nvCxnSpPr>
        <p:spPr>
          <a:xfrm>
            <a:off x="3329545" y="2593003"/>
            <a:ext cx="2564465" cy="0"/>
          </a:xfrm>
          <a:prstGeom prst="straightConnector1">
            <a:avLst/>
          </a:prstGeom>
          <a:noFill/>
          <a:ln w="9525" cap="flat" cmpd="sng">
            <a:solidFill>
              <a:schemeClr val="bg1"/>
            </a:solidFill>
            <a:prstDash val="solid"/>
            <a:round/>
            <a:headEnd type="none" w="med" len="med"/>
            <a:tailEnd type="none" w="med" len="med"/>
          </a:ln>
        </p:spPr>
      </p:cxnSp>
      <p:cxnSp>
        <p:nvCxnSpPr>
          <p:cNvPr id="62" name="Google Shape;678;p32"/>
          <p:cNvCxnSpPr/>
          <p:nvPr/>
        </p:nvCxnSpPr>
        <p:spPr>
          <a:xfrm>
            <a:off x="3329545" y="2821252"/>
            <a:ext cx="2564465" cy="0"/>
          </a:xfrm>
          <a:prstGeom prst="straightConnector1">
            <a:avLst/>
          </a:prstGeom>
          <a:noFill/>
          <a:ln w="9525" cap="flat" cmpd="sng">
            <a:solidFill>
              <a:schemeClr val="bg1"/>
            </a:solidFill>
            <a:prstDash val="solid"/>
            <a:round/>
            <a:headEnd type="none" w="med" len="med"/>
            <a:tailEnd type="none" w="med" len="med"/>
          </a:ln>
        </p:spPr>
      </p:cxnSp>
      <p:cxnSp>
        <p:nvCxnSpPr>
          <p:cNvPr id="63" name="Google Shape;679;p32"/>
          <p:cNvCxnSpPr/>
          <p:nvPr/>
        </p:nvCxnSpPr>
        <p:spPr>
          <a:xfrm>
            <a:off x="3329545" y="3057237"/>
            <a:ext cx="2564465" cy="0"/>
          </a:xfrm>
          <a:prstGeom prst="straightConnector1">
            <a:avLst/>
          </a:prstGeom>
          <a:noFill/>
          <a:ln w="9525" cap="flat" cmpd="sng">
            <a:solidFill>
              <a:schemeClr val="bg1"/>
            </a:solidFill>
            <a:prstDash val="solid"/>
            <a:round/>
            <a:headEnd type="none" w="med" len="med"/>
            <a:tailEnd type="none" w="med" len="med"/>
          </a:ln>
        </p:spPr>
      </p:cxnSp>
      <p:cxnSp>
        <p:nvCxnSpPr>
          <p:cNvPr id="64" name="Google Shape;680;p32"/>
          <p:cNvCxnSpPr/>
          <p:nvPr/>
        </p:nvCxnSpPr>
        <p:spPr>
          <a:xfrm>
            <a:off x="3329545" y="3310078"/>
            <a:ext cx="2564465" cy="0"/>
          </a:xfrm>
          <a:prstGeom prst="straightConnector1">
            <a:avLst/>
          </a:prstGeom>
          <a:noFill/>
          <a:ln w="9525" cap="flat" cmpd="sng">
            <a:solidFill>
              <a:schemeClr val="bg1"/>
            </a:solidFill>
            <a:prstDash val="solid"/>
            <a:round/>
            <a:headEnd type="none" w="med" len="med"/>
            <a:tailEnd type="none" w="med" len="med"/>
          </a:ln>
        </p:spPr>
      </p:cxnSp>
      <p:cxnSp>
        <p:nvCxnSpPr>
          <p:cNvPr id="65" name="Google Shape;685;p32"/>
          <p:cNvCxnSpPr/>
          <p:nvPr/>
        </p:nvCxnSpPr>
        <p:spPr>
          <a:xfrm>
            <a:off x="3310053" y="2373874"/>
            <a:ext cx="2564465" cy="0"/>
          </a:xfrm>
          <a:prstGeom prst="straightConnector1">
            <a:avLst/>
          </a:prstGeom>
          <a:noFill/>
          <a:ln w="9525" cap="flat" cmpd="sng">
            <a:solidFill>
              <a:schemeClr val="bg1"/>
            </a:solidFill>
            <a:prstDash val="solid"/>
            <a:round/>
            <a:headEnd type="none" w="med" len="med"/>
            <a:tailEnd type="none" w="med" len="med"/>
          </a:ln>
        </p:spPr>
      </p:cxnSp>
      <p:cxnSp>
        <p:nvCxnSpPr>
          <p:cNvPr id="67" name="Google Shape;678;p32"/>
          <p:cNvCxnSpPr/>
          <p:nvPr/>
        </p:nvCxnSpPr>
        <p:spPr>
          <a:xfrm>
            <a:off x="3329545" y="3984355"/>
            <a:ext cx="2564465" cy="0"/>
          </a:xfrm>
          <a:prstGeom prst="straightConnector1">
            <a:avLst/>
          </a:prstGeom>
          <a:noFill/>
          <a:ln w="9525" cap="flat" cmpd="sng">
            <a:solidFill>
              <a:schemeClr val="bg1"/>
            </a:solidFill>
            <a:prstDash val="solid"/>
            <a:round/>
            <a:headEnd type="none" w="med" len="med"/>
            <a:tailEnd type="none" w="med" len="med"/>
          </a:ln>
        </p:spPr>
      </p:cxnSp>
      <p:cxnSp>
        <p:nvCxnSpPr>
          <p:cNvPr id="68" name="Google Shape;679;p32"/>
          <p:cNvCxnSpPr/>
          <p:nvPr/>
        </p:nvCxnSpPr>
        <p:spPr>
          <a:xfrm>
            <a:off x="3329545" y="4220340"/>
            <a:ext cx="2564465" cy="0"/>
          </a:xfrm>
          <a:prstGeom prst="straightConnector1">
            <a:avLst/>
          </a:prstGeom>
          <a:noFill/>
          <a:ln w="9525" cap="flat" cmpd="sng">
            <a:solidFill>
              <a:schemeClr val="bg1"/>
            </a:solidFill>
            <a:prstDash val="solid"/>
            <a:round/>
            <a:headEnd type="none" w="med" len="med"/>
            <a:tailEnd type="none" w="med" len="med"/>
          </a:ln>
        </p:spPr>
      </p:cxnSp>
      <p:cxnSp>
        <p:nvCxnSpPr>
          <p:cNvPr id="69" name="Google Shape;680;p32"/>
          <p:cNvCxnSpPr/>
          <p:nvPr/>
        </p:nvCxnSpPr>
        <p:spPr>
          <a:xfrm>
            <a:off x="3329545" y="4456325"/>
            <a:ext cx="2564465" cy="0"/>
          </a:xfrm>
          <a:prstGeom prst="straightConnector1">
            <a:avLst/>
          </a:prstGeom>
          <a:noFill/>
          <a:ln w="9525" cap="flat" cmpd="sng">
            <a:solidFill>
              <a:schemeClr val="bg1"/>
            </a:solidFill>
            <a:prstDash val="solid"/>
            <a:round/>
            <a:headEnd type="none" w="med" len="med"/>
            <a:tailEnd type="none" w="med" len="med"/>
          </a:ln>
        </p:spPr>
      </p:cxnSp>
      <p:cxnSp>
        <p:nvCxnSpPr>
          <p:cNvPr id="70" name="Google Shape;685;p32"/>
          <p:cNvCxnSpPr/>
          <p:nvPr/>
        </p:nvCxnSpPr>
        <p:spPr>
          <a:xfrm>
            <a:off x="3310053" y="3536977"/>
            <a:ext cx="2564465" cy="0"/>
          </a:xfrm>
          <a:prstGeom prst="straightConnector1">
            <a:avLst/>
          </a:prstGeom>
          <a:noFill/>
          <a:ln w="9525" cap="flat" cmpd="sng">
            <a:solidFill>
              <a:schemeClr val="bg1"/>
            </a:solidFill>
            <a:prstDash val="solid"/>
            <a:round/>
            <a:headEnd type="none" w="med" len="med"/>
            <a:tailEnd type="none" w="med" len="med"/>
          </a:ln>
        </p:spPr>
      </p:cxnSp>
      <p:sp>
        <p:nvSpPr>
          <p:cNvPr id="71" name="TextBox 70"/>
          <p:cNvSpPr txBox="1"/>
          <p:nvPr/>
        </p:nvSpPr>
        <p:spPr>
          <a:xfrm>
            <a:off x="3993075" y="3570881"/>
            <a:ext cx="1198419" cy="307777"/>
          </a:xfrm>
          <a:prstGeom prst="rect">
            <a:avLst/>
          </a:prstGeom>
          <a:noFill/>
        </p:spPr>
        <p:txBody>
          <a:bodyPr wrap="square" rtlCol="0">
            <a:spAutoFit/>
          </a:bodyPr>
          <a:lstStyle/>
          <a:p>
            <a:pPr algn="ctr" rtl="1"/>
            <a:r>
              <a:rPr lang="fa-IR" b="1" dirty="0">
                <a:solidFill>
                  <a:schemeClr val="accent6"/>
                </a:solidFill>
              </a:rPr>
              <a:t>...</a:t>
            </a:r>
            <a:endParaRPr lang="en-US" b="1" dirty="0">
              <a:solidFill>
                <a:schemeClr val="accent6"/>
              </a:solidFill>
            </a:endParaRPr>
          </a:p>
        </p:txBody>
      </p:sp>
      <p:sp>
        <p:nvSpPr>
          <p:cNvPr id="72" name="TextBox 71"/>
          <p:cNvSpPr txBox="1"/>
          <p:nvPr/>
        </p:nvSpPr>
        <p:spPr>
          <a:xfrm>
            <a:off x="2753515" y="939423"/>
            <a:ext cx="576030" cy="3785652"/>
          </a:xfrm>
          <a:prstGeom prst="rect">
            <a:avLst/>
          </a:prstGeom>
          <a:noFill/>
        </p:spPr>
        <p:txBody>
          <a:bodyPr wrap="square" rtlCol="0">
            <a:spAutoFit/>
          </a:bodyPr>
          <a:lstStyle/>
          <a:p>
            <a:pPr algn="r" rtl="1"/>
            <a:r>
              <a:rPr lang="en-US" sz="1600" b="1" dirty="0">
                <a:solidFill>
                  <a:schemeClr val="accent6"/>
                </a:solidFill>
              </a:rPr>
              <a:t>0</a:t>
            </a:r>
          </a:p>
          <a:p>
            <a:pPr algn="r" rtl="1"/>
            <a:r>
              <a:rPr lang="en-US" sz="1600" b="1" dirty="0">
                <a:solidFill>
                  <a:schemeClr val="accent6"/>
                </a:solidFill>
              </a:rPr>
              <a:t>1</a:t>
            </a:r>
          </a:p>
          <a:p>
            <a:pPr algn="r" rtl="1"/>
            <a:r>
              <a:rPr lang="en-US" sz="1600" b="1" dirty="0">
                <a:solidFill>
                  <a:schemeClr val="accent6"/>
                </a:solidFill>
              </a:rPr>
              <a:t>2</a:t>
            </a:r>
          </a:p>
          <a:p>
            <a:pPr algn="r" rtl="1"/>
            <a:r>
              <a:rPr lang="en-US" sz="1600" b="1" dirty="0">
                <a:solidFill>
                  <a:schemeClr val="accent6"/>
                </a:solidFill>
              </a:rPr>
              <a:t>3</a:t>
            </a:r>
          </a:p>
          <a:p>
            <a:pPr algn="r" rtl="1"/>
            <a:r>
              <a:rPr lang="en-US" sz="1600" b="1" dirty="0">
                <a:solidFill>
                  <a:schemeClr val="accent6"/>
                </a:solidFill>
              </a:rPr>
              <a:t>4</a:t>
            </a:r>
          </a:p>
          <a:p>
            <a:pPr algn="r" rtl="1"/>
            <a:r>
              <a:rPr lang="en-SE" sz="1600" b="1" dirty="0">
                <a:solidFill>
                  <a:schemeClr val="accent6"/>
                </a:solidFill>
              </a:rPr>
              <a:t>…</a:t>
            </a:r>
            <a:endParaRPr lang="en-US" sz="1600" b="1" dirty="0">
              <a:solidFill>
                <a:schemeClr val="accent6"/>
              </a:solidFill>
            </a:endParaRPr>
          </a:p>
          <a:p>
            <a:pPr algn="r" rtl="1"/>
            <a:r>
              <a:rPr lang="en-SE" sz="1600" b="1" dirty="0">
                <a:solidFill>
                  <a:schemeClr val="accent6"/>
                </a:solidFill>
              </a:rPr>
              <a:t>…</a:t>
            </a:r>
            <a:endParaRPr lang="en-US" sz="1600" b="1" dirty="0">
              <a:solidFill>
                <a:schemeClr val="accent6"/>
              </a:solidFill>
            </a:endParaRPr>
          </a:p>
          <a:p>
            <a:pPr algn="r" rtl="1"/>
            <a:r>
              <a:rPr lang="en-SE" sz="1600" b="1" dirty="0">
                <a:solidFill>
                  <a:schemeClr val="accent6"/>
                </a:solidFill>
              </a:rPr>
              <a:t>…</a:t>
            </a:r>
            <a:endParaRPr lang="en-US" sz="1600" b="1" dirty="0">
              <a:solidFill>
                <a:schemeClr val="accent6"/>
              </a:solidFill>
            </a:endParaRPr>
          </a:p>
          <a:p>
            <a:pPr algn="r" rtl="1"/>
            <a:endParaRPr lang="en-US" sz="1600" b="1" dirty="0">
              <a:solidFill>
                <a:schemeClr val="accent6"/>
              </a:solidFill>
            </a:endParaRPr>
          </a:p>
          <a:p>
            <a:pPr algn="r" rtl="1"/>
            <a:endParaRPr lang="en-US" sz="1600" b="1" dirty="0">
              <a:solidFill>
                <a:schemeClr val="accent6"/>
              </a:solidFill>
            </a:endParaRPr>
          </a:p>
          <a:p>
            <a:pPr algn="r" rtl="1"/>
            <a:endParaRPr lang="en-US" sz="1600" b="1" dirty="0">
              <a:solidFill>
                <a:schemeClr val="accent6"/>
              </a:solidFill>
            </a:endParaRPr>
          </a:p>
          <a:p>
            <a:pPr algn="r" rtl="1"/>
            <a:endParaRPr lang="en-US" sz="1600" b="1" dirty="0">
              <a:solidFill>
                <a:schemeClr val="accent6"/>
              </a:solidFill>
            </a:endParaRPr>
          </a:p>
          <a:p>
            <a:pPr algn="r" rtl="1"/>
            <a:r>
              <a:rPr lang="en-SE" sz="1600" b="1" dirty="0">
                <a:solidFill>
                  <a:schemeClr val="accent6"/>
                </a:solidFill>
              </a:rPr>
              <a:t>…</a:t>
            </a:r>
            <a:endParaRPr lang="en-US" sz="1600" b="1" dirty="0">
              <a:solidFill>
                <a:schemeClr val="accent6"/>
              </a:solidFill>
            </a:endParaRPr>
          </a:p>
          <a:p>
            <a:pPr algn="r" rtl="1"/>
            <a:r>
              <a:rPr lang="en-US" sz="1600" b="1" dirty="0">
                <a:solidFill>
                  <a:schemeClr val="accent6"/>
                </a:solidFill>
              </a:rPr>
              <a:t>2</a:t>
            </a:r>
            <a:r>
              <a:rPr lang="en-US" sz="1600" b="1" baseline="30000" dirty="0">
                <a:solidFill>
                  <a:schemeClr val="accent6"/>
                </a:solidFill>
              </a:rPr>
              <a:t>n</a:t>
            </a:r>
            <a:r>
              <a:rPr lang="en-US" sz="1600" b="1" dirty="0">
                <a:solidFill>
                  <a:schemeClr val="accent6"/>
                </a:solidFill>
              </a:rPr>
              <a:t>-2</a:t>
            </a:r>
          </a:p>
          <a:p>
            <a:pPr algn="r" rtl="1"/>
            <a:r>
              <a:rPr lang="en-US" sz="1600" b="1" dirty="0">
                <a:solidFill>
                  <a:schemeClr val="accent6"/>
                </a:solidFill>
              </a:rPr>
              <a:t>2</a:t>
            </a:r>
            <a:r>
              <a:rPr lang="en-US" sz="1600" b="1" baseline="30000" dirty="0">
                <a:solidFill>
                  <a:schemeClr val="accent6"/>
                </a:solidFill>
              </a:rPr>
              <a:t>n</a:t>
            </a:r>
            <a:r>
              <a:rPr lang="en-US" sz="1600" b="1" dirty="0">
                <a:solidFill>
                  <a:schemeClr val="accent6"/>
                </a:solidFill>
              </a:rPr>
              <a:t>-1</a:t>
            </a:r>
          </a:p>
        </p:txBody>
      </p:sp>
      <p:sp>
        <p:nvSpPr>
          <p:cNvPr id="73" name="Google Shape;1181;p38"/>
          <p:cNvSpPr/>
          <p:nvPr/>
        </p:nvSpPr>
        <p:spPr>
          <a:xfrm>
            <a:off x="6075217" y="876886"/>
            <a:ext cx="2687783" cy="1023894"/>
          </a:xfrm>
          <a:prstGeom prst="wedgeEllipseCallout">
            <a:avLst>
              <a:gd name="adj1" fmla="val -54658"/>
              <a:gd name="adj2" fmla="val 57916"/>
            </a:avLst>
          </a:prstGeom>
          <a:noFill/>
          <a:ln w="28575">
            <a:solidFill>
              <a:srgbClr val="48FFD5"/>
            </a:solidFill>
          </a:ln>
        </p:spPr>
        <p:txBody>
          <a:bodyPr spcFirstLastPara="1" wrap="square" lIns="91425" tIns="91425" rIns="91425" bIns="91425" anchor="ctr" anchorCtr="0">
            <a:noAutofit/>
          </a:bodyPr>
          <a:lstStyle/>
          <a:p>
            <a:pPr marL="0" lvl="0" indent="0" algn="ctr" rtl="1">
              <a:spcBef>
                <a:spcPts val="0"/>
              </a:spcBef>
              <a:spcAft>
                <a:spcPts val="0"/>
              </a:spcAft>
              <a:buNone/>
            </a:pPr>
            <a:r>
              <a:rPr lang="fa-IR" sz="1200" dirty="0">
                <a:solidFill>
                  <a:schemeClr val="bg1"/>
                </a:solidFill>
                <a:latin typeface="Dana" panose="00000500000000000000" pitchFamily="2" charset="-78"/>
                <a:cs typeface="Dana" panose="00000500000000000000" pitchFamily="2" charset="-78"/>
              </a:rPr>
              <a:t>من از تعداد زیااادی سلول‌های کوچولو (</a:t>
            </a:r>
            <a:r>
              <a:rPr lang="en-US" sz="1200" dirty="0">
                <a:solidFill>
                  <a:schemeClr val="bg1"/>
                </a:solidFill>
                <a:latin typeface="Dana" panose="00000500000000000000" pitchFamily="2" charset="-78"/>
                <a:cs typeface="Dana" panose="00000500000000000000" pitchFamily="2" charset="-78"/>
              </a:rPr>
              <a:t>memory cell</a:t>
            </a:r>
            <a:r>
              <a:rPr lang="fa-IR" sz="1200" dirty="0">
                <a:solidFill>
                  <a:schemeClr val="bg1"/>
                </a:solidFill>
                <a:latin typeface="Dana" panose="00000500000000000000" pitchFamily="2" charset="-78"/>
                <a:cs typeface="Dana" panose="00000500000000000000" pitchFamily="2" charset="-78"/>
              </a:rPr>
              <a:t>) برای ذخیره‌ی اطلاعات و دستورات تشکیل شدم. </a:t>
            </a:r>
            <a:endParaRPr sz="1200" dirty="0">
              <a:solidFill>
                <a:schemeClr val="bg1"/>
              </a:solidFill>
              <a:latin typeface="Dana" panose="00000500000000000000" pitchFamily="2" charset="-78"/>
              <a:cs typeface="Dana" panose="00000500000000000000" pitchFamily="2" charset="-78"/>
            </a:endParaRPr>
          </a:p>
        </p:txBody>
      </p:sp>
      <p:sp>
        <p:nvSpPr>
          <p:cNvPr id="74" name="Google Shape;1181;p38"/>
          <p:cNvSpPr/>
          <p:nvPr/>
        </p:nvSpPr>
        <p:spPr>
          <a:xfrm>
            <a:off x="6075217" y="2008909"/>
            <a:ext cx="2860992" cy="1371602"/>
          </a:xfrm>
          <a:prstGeom prst="wedgeEllipseCallout">
            <a:avLst>
              <a:gd name="adj1" fmla="val -54580"/>
              <a:gd name="adj2" fmla="val 26321"/>
            </a:avLst>
          </a:prstGeom>
          <a:noFill/>
          <a:ln w="28575">
            <a:solidFill>
              <a:srgbClr val="48FFD5"/>
            </a:solidFill>
          </a:ln>
        </p:spPr>
        <p:txBody>
          <a:bodyPr spcFirstLastPara="1" wrap="square" lIns="91425" tIns="91425" rIns="91425" bIns="91425" anchor="ctr" anchorCtr="0">
            <a:noAutofit/>
          </a:bodyPr>
          <a:lstStyle/>
          <a:p>
            <a:pPr marL="0" lvl="0" indent="0" algn="ctr" rtl="1">
              <a:spcBef>
                <a:spcPts val="0"/>
              </a:spcBef>
              <a:spcAft>
                <a:spcPts val="0"/>
              </a:spcAft>
              <a:buNone/>
            </a:pPr>
            <a:r>
              <a:rPr lang="fa-IR" dirty="0">
                <a:solidFill>
                  <a:schemeClr val="bg1"/>
                </a:solidFill>
                <a:latin typeface="Dana" panose="00000500000000000000" pitchFamily="2" charset="-78"/>
                <a:cs typeface="Dana" panose="00000500000000000000" pitchFamily="2" charset="-78"/>
              </a:rPr>
              <a:t> همونطور که میدونی دنیای ما از ۰ و ۱ تشکیل میشه و همه‌چی تو مبنای ۲ عه. برای همینه که من </a:t>
            </a:r>
            <a:r>
              <a:rPr lang="en-US" dirty="0">
                <a:solidFill>
                  <a:schemeClr val="bg1"/>
                </a:solidFill>
                <a:latin typeface="Dana" panose="00000500000000000000" pitchFamily="2" charset="-78"/>
                <a:cs typeface="Dana" panose="00000500000000000000" pitchFamily="2" charset="-78"/>
              </a:rPr>
              <a:t>2</a:t>
            </a:r>
            <a:r>
              <a:rPr lang="en-US" baseline="30000" dirty="0">
                <a:solidFill>
                  <a:schemeClr val="bg1"/>
                </a:solidFill>
                <a:latin typeface="Dana" panose="00000500000000000000" pitchFamily="2" charset="-78"/>
                <a:cs typeface="Dana" panose="00000500000000000000" pitchFamily="2" charset="-78"/>
              </a:rPr>
              <a:t>n</a:t>
            </a:r>
            <a:r>
              <a:rPr lang="fa-IR" dirty="0">
                <a:solidFill>
                  <a:schemeClr val="bg1"/>
                </a:solidFill>
                <a:latin typeface="Dana" panose="00000500000000000000" pitchFamily="2" charset="-78"/>
                <a:cs typeface="Dana" panose="00000500000000000000" pitchFamily="2" charset="-78"/>
              </a:rPr>
              <a:t> تا سلول حافظه دارم.</a:t>
            </a:r>
            <a:endParaRPr dirty="0">
              <a:solidFill>
                <a:schemeClr val="bg1"/>
              </a:solidFill>
              <a:latin typeface="Dana" panose="00000500000000000000" pitchFamily="2" charset="-78"/>
              <a:cs typeface="Dana" panose="00000500000000000000" pitchFamily="2" charset="-78"/>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5628" y="2372618"/>
            <a:ext cx="1874919" cy="1874919"/>
          </a:xfrm>
          <a:prstGeom prst="rect">
            <a:avLst/>
          </a:prstGeom>
        </p:spPr>
      </p:pic>
      <p:sp>
        <p:nvSpPr>
          <p:cNvPr id="75" name="Google Shape;1181;p38"/>
          <p:cNvSpPr/>
          <p:nvPr/>
        </p:nvSpPr>
        <p:spPr>
          <a:xfrm>
            <a:off x="6075217" y="3488640"/>
            <a:ext cx="2860992" cy="1372388"/>
          </a:xfrm>
          <a:prstGeom prst="wedgeEllipseCallout">
            <a:avLst>
              <a:gd name="adj1" fmla="val -54822"/>
              <a:gd name="adj2" fmla="val -51962"/>
            </a:avLst>
          </a:prstGeom>
          <a:noFill/>
          <a:ln w="28575">
            <a:solidFill>
              <a:srgbClr val="48FFD5"/>
            </a:solidFill>
          </a:ln>
        </p:spPr>
        <p:txBody>
          <a:bodyPr spcFirstLastPara="1" wrap="square" lIns="91425" tIns="91425" rIns="91425" bIns="91425" anchor="ctr" anchorCtr="0">
            <a:noAutofit/>
          </a:bodyPr>
          <a:lstStyle/>
          <a:p>
            <a:pPr marL="0" lvl="0" indent="0" algn="ctr" rtl="1">
              <a:spcBef>
                <a:spcPts val="0"/>
              </a:spcBef>
              <a:spcAft>
                <a:spcPts val="0"/>
              </a:spcAft>
              <a:buNone/>
            </a:pPr>
            <a:r>
              <a:rPr lang="fa-IR" sz="1200" dirty="0">
                <a:solidFill>
                  <a:schemeClr val="bg1"/>
                </a:solidFill>
                <a:latin typeface="Dana" panose="00000500000000000000" pitchFamily="2" charset="-78"/>
                <a:cs typeface="Dana" panose="00000500000000000000" pitchFamily="2" charset="-78"/>
              </a:rPr>
              <a:t> هر برنامه‌ای که قرار باشه اجرا بشه، ‌اول من باید یه دور بخونمش و توی خودم ذخیره کنم تا بتونم دستورات و اطلاعات لازم رو به </a:t>
            </a:r>
            <a:r>
              <a:rPr lang="en-US" sz="1200" dirty="0">
                <a:solidFill>
                  <a:schemeClr val="bg1"/>
                </a:solidFill>
                <a:latin typeface="Dana" panose="00000500000000000000" pitchFamily="2" charset="-78"/>
                <a:cs typeface="Dana" panose="00000500000000000000" pitchFamily="2" charset="-78"/>
              </a:rPr>
              <a:t>CPU</a:t>
            </a:r>
            <a:r>
              <a:rPr lang="fa-IR" sz="1200" dirty="0">
                <a:solidFill>
                  <a:schemeClr val="bg1"/>
                </a:solidFill>
                <a:latin typeface="Dana" panose="00000500000000000000" pitchFamily="2" charset="-78"/>
                <a:cs typeface="Dana" panose="00000500000000000000" pitchFamily="2" charset="-78"/>
              </a:rPr>
              <a:t> بدم.</a:t>
            </a:r>
            <a:endParaRPr sz="1200" dirty="0">
              <a:solidFill>
                <a:schemeClr val="bg1"/>
              </a:solidFill>
              <a:latin typeface="Dana" panose="00000500000000000000" pitchFamily="2" charset="-78"/>
              <a:cs typeface="Dana" panose="00000500000000000000" pitchFamily="2" charset="-78"/>
            </a:endParaRPr>
          </a:p>
        </p:txBody>
      </p:sp>
      <p:grpSp>
        <p:nvGrpSpPr>
          <p:cNvPr id="66" name="Group 65"/>
          <p:cNvGrpSpPr/>
          <p:nvPr/>
        </p:nvGrpSpPr>
        <p:grpSpPr>
          <a:xfrm>
            <a:off x="336032" y="311436"/>
            <a:ext cx="2109295" cy="1697473"/>
            <a:chOff x="336032" y="311436"/>
            <a:chExt cx="4173650" cy="3483508"/>
          </a:xfrm>
        </p:grpSpPr>
        <p:sp>
          <p:nvSpPr>
            <p:cNvPr id="76" name="Google Shape;663;p32"/>
            <p:cNvSpPr/>
            <p:nvPr/>
          </p:nvSpPr>
          <p:spPr>
            <a:xfrm>
              <a:off x="336032" y="311436"/>
              <a:ext cx="4173650" cy="3483508"/>
            </a:xfrm>
            <a:custGeom>
              <a:avLst/>
              <a:gdLst/>
              <a:ahLst/>
              <a:cxnLst/>
              <a:rect l="l" t="t" r="r" b="b"/>
              <a:pathLst>
                <a:path w="209468" h="174831" extrusionOk="0">
                  <a:moveTo>
                    <a:pt x="198077" y="11364"/>
                  </a:moveTo>
                  <a:lnTo>
                    <a:pt x="198105" y="12377"/>
                  </a:lnTo>
                  <a:lnTo>
                    <a:pt x="198105" y="134115"/>
                  </a:lnTo>
                  <a:cubicBezTo>
                    <a:pt x="198105" y="134854"/>
                    <a:pt x="197803" y="135155"/>
                    <a:pt x="197064" y="135155"/>
                  </a:cubicBezTo>
                  <a:lnTo>
                    <a:pt x="12294" y="135155"/>
                  </a:lnTo>
                  <a:cubicBezTo>
                    <a:pt x="11555" y="135155"/>
                    <a:pt x="11254" y="134854"/>
                    <a:pt x="11254" y="134115"/>
                  </a:cubicBezTo>
                  <a:lnTo>
                    <a:pt x="11254" y="12377"/>
                  </a:lnTo>
                  <a:lnTo>
                    <a:pt x="11254" y="11364"/>
                  </a:lnTo>
                  <a:close/>
                  <a:moveTo>
                    <a:pt x="11254" y="0"/>
                  </a:moveTo>
                  <a:lnTo>
                    <a:pt x="11254" y="302"/>
                  </a:lnTo>
                  <a:cubicBezTo>
                    <a:pt x="5230" y="712"/>
                    <a:pt x="712" y="5531"/>
                    <a:pt x="0" y="11364"/>
                  </a:cubicBezTo>
                  <a:lnTo>
                    <a:pt x="0" y="12377"/>
                  </a:lnTo>
                  <a:lnTo>
                    <a:pt x="0" y="134115"/>
                  </a:lnTo>
                  <a:cubicBezTo>
                    <a:pt x="0" y="136497"/>
                    <a:pt x="630" y="138468"/>
                    <a:pt x="1643" y="140248"/>
                  </a:cubicBezTo>
                  <a:cubicBezTo>
                    <a:pt x="3998" y="144383"/>
                    <a:pt x="7503" y="146518"/>
                    <a:pt x="12294" y="146518"/>
                  </a:cubicBezTo>
                  <a:lnTo>
                    <a:pt x="79707" y="146518"/>
                  </a:lnTo>
                  <a:lnTo>
                    <a:pt x="79707" y="163522"/>
                  </a:lnTo>
                  <a:lnTo>
                    <a:pt x="66920" y="163522"/>
                  </a:lnTo>
                  <a:cubicBezTo>
                    <a:pt x="63744" y="163522"/>
                    <a:pt x="61280" y="165987"/>
                    <a:pt x="61280" y="169163"/>
                  </a:cubicBezTo>
                  <a:cubicBezTo>
                    <a:pt x="61280" y="172339"/>
                    <a:pt x="63744" y="174831"/>
                    <a:pt x="66920" y="174831"/>
                  </a:cubicBezTo>
                  <a:lnTo>
                    <a:pt x="142466" y="174831"/>
                  </a:lnTo>
                  <a:cubicBezTo>
                    <a:pt x="145642" y="174831"/>
                    <a:pt x="148216" y="172339"/>
                    <a:pt x="148216" y="169163"/>
                  </a:cubicBezTo>
                  <a:cubicBezTo>
                    <a:pt x="148216" y="165987"/>
                    <a:pt x="145642" y="163522"/>
                    <a:pt x="142466" y="163522"/>
                  </a:cubicBezTo>
                  <a:lnTo>
                    <a:pt x="129651" y="163522"/>
                  </a:lnTo>
                  <a:lnTo>
                    <a:pt x="129651" y="146518"/>
                  </a:lnTo>
                  <a:lnTo>
                    <a:pt x="197064" y="146518"/>
                  </a:lnTo>
                  <a:cubicBezTo>
                    <a:pt x="201911" y="146518"/>
                    <a:pt x="205388" y="144437"/>
                    <a:pt x="207715" y="140248"/>
                  </a:cubicBezTo>
                  <a:cubicBezTo>
                    <a:pt x="208783" y="138359"/>
                    <a:pt x="209468" y="136360"/>
                    <a:pt x="209468" y="134115"/>
                  </a:cubicBezTo>
                  <a:lnTo>
                    <a:pt x="209468" y="12377"/>
                  </a:lnTo>
                  <a:lnTo>
                    <a:pt x="209468" y="11364"/>
                  </a:lnTo>
                  <a:cubicBezTo>
                    <a:pt x="208756" y="5531"/>
                    <a:pt x="203909" y="712"/>
                    <a:pt x="198105" y="302"/>
                  </a:cubicBezTo>
                  <a:lnTo>
                    <a:pt x="198105" y="0"/>
                  </a:lnTo>
                  <a:close/>
                </a:path>
              </a:pathLst>
            </a:custGeom>
            <a:solidFill>
              <a:schemeClr val="accent1"/>
            </a:solidFill>
            <a:ln>
              <a:noFill/>
            </a:ln>
            <a:effectLst>
              <a:glow rad="63500">
                <a:schemeClr val="accent1">
                  <a:satMod val="175000"/>
                  <a:alpha val="40000"/>
                </a:schemeClr>
              </a:glow>
              <a:innerShdw blurRad="63500" dist="50800" dir="8100000">
                <a:prstClr val="black">
                  <a:alpha val="50000"/>
                </a:prstClr>
              </a:innerShdw>
              <a:softEdge rad="3175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664;p32"/>
            <p:cNvSpPr/>
            <p:nvPr/>
          </p:nvSpPr>
          <p:spPr>
            <a:xfrm>
              <a:off x="1648563" y="2275562"/>
              <a:ext cx="2564669" cy="652225"/>
            </a:xfrm>
            <a:prstGeom prst="rect">
              <a:avLst/>
            </a:prstGeom>
            <a:no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666;p32"/>
            <p:cNvSpPr/>
            <p:nvPr/>
          </p:nvSpPr>
          <p:spPr>
            <a:xfrm>
              <a:off x="1648564" y="615937"/>
              <a:ext cx="2557800" cy="1522397"/>
            </a:xfrm>
            <a:prstGeom prst="rect">
              <a:avLst/>
            </a:prstGeom>
            <a:no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665;p32"/>
            <p:cNvSpPr/>
            <p:nvPr/>
          </p:nvSpPr>
          <p:spPr>
            <a:xfrm>
              <a:off x="637647" y="608872"/>
              <a:ext cx="919800" cy="1529462"/>
            </a:xfrm>
            <a:prstGeom prst="rect">
              <a:avLst/>
            </a:prstGeom>
            <a:no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0" name="Google Shape;677;p32"/>
            <p:cNvCxnSpPr/>
            <p:nvPr/>
          </p:nvCxnSpPr>
          <p:spPr>
            <a:xfrm>
              <a:off x="641433" y="805817"/>
              <a:ext cx="914400" cy="0"/>
            </a:xfrm>
            <a:prstGeom prst="straightConnector1">
              <a:avLst/>
            </a:prstGeom>
            <a:noFill/>
            <a:ln w="9525" cap="flat" cmpd="sng">
              <a:solidFill>
                <a:schemeClr val="bg1"/>
              </a:solidFill>
              <a:prstDash val="solid"/>
              <a:round/>
              <a:headEnd type="none" w="med" len="med"/>
              <a:tailEnd type="none" w="med" len="med"/>
            </a:ln>
          </p:spPr>
        </p:cxnSp>
        <p:cxnSp>
          <p:nvCxnSpPr>
            <p:cNvPr id="81" name="Google Shape;678;p32"/>
            <p:cNvCxnSpPr/>
            <p:nvPr/>
          </p:nvCxnSpPr>
          <p:spPr>
            <a:xfrm>
              <a:off x="641433" y="899616"/>
              <a:ext cx="914400" cy="0"/>
            </a:xfrm>
            <a:prstGeom prst="straightConnector1">
              <a:avLst/>
            </a:prstGeom>
            <a:noFill/>
            <a:ln w="9525" cap="flat" cmpd="sng">
              <a:solidFill>
                <a:schemeClr val="bg1"/>
              </a:solidFill>
              <a:prstDash val="solid"/>
              <a:round/>
              <a:headEnd type="none" w="med" len="med"/>
              <a:tailEnd type="none" w="med" len="med"/>
            </a:ln>
          </p:spPr>
        </p:cxnSp>
        <p:cxnSp>
          <p:nvCxnSpPr>
            <p:cNvPr id="82" name="Google Shape;679;p32"/>
            <p:cNvCxnSpPr/>
            <p:nvPr/>
          </p:nvCxnSpPr>
          <p:spPr>
            <a:xfrm>
              <a:off x="641433" y="996594"/>
              <a:ext cx="914400" cy="0"/>
            </a:xfrm>
            <a:prstGeom prst="straightConnector1">
              <a:avLst/>
            </a:prstGeom>
            <a:noFill/>
            <a:ln w="9525" cap="flat" cmpd="sng">
              <a:solidFill>
                <a:schemeClr val="bg1"/>
              </a:solidFill>
              <a:prstDash val="solid"/>
              <a:round/>
              <a:headEnd type="none" w="med" len="med"/>
              <a:tailEnd type="none" w="med" len="med"/>
            </a:ln>
          </p:spPr>
        </p:cxnSp>
        <p:cxnSp>
          <p:nvCxnSpPr>
            <p:cNvPr id="83" name="Google Shape;680;p32"/>
            <p:cNvCxnSpPr/>
            <p:nvPr/>
          </p:nvCxnSpPr>
          <p:spPr>
            <a:xfrm>
              <a:off x="641433" y="1093572"/>
              <a:ext cx="914400" cy="0"/>
            </a:xfrm>
            <a:prstGeom prst="straightConnector1">
              <a:avLst/>
            </a:prstGeom>
            <a:noFill/>
            <a:ln w="9525" cap="flat" cmpd="sng">
              <a:solidFill>
                <a:schemeClr val="bg1"/>
              </a:solidFill>
              <a:prstDash val="solid"/>
              <a:round/>
              <a:headEnd type="none" w="med" len="med"/>
              <a:tailEnd type="none" w="med" len="med"/>
            </a:ln>
          </p:spPr>
        </p:cxnSp>
        <p:cxnSp>
          <p:nvCxnSpPr>
            <p:cNvPr id="84" name="Google Shape;685;p32"/>
            <p:cNvCxnSpPr/>
            <p:nvPr/>
          </p:nvCxnSpPr>
          <p:spPr>
            <a:xfrm>
              <a:off x="634483" y="708839"/>
              <a:ext cx="914400" cy="0"/>
            </a:xfrm>
            <a:prstGeom prst="straightConnector1">
              <a:avLst/>
            </a:prstGeom>
            <a:noFill/>
            <a:ln w="9525" cap="flat" cmpd="sng">
              <a:solidFill>
                <a:schemeClr val="bg1"/>
              </a:solidFill>
              <a:prstDash val="solid"/>
              <a:round/>
              <a:headEnd type="none" w="med" len="med"/>
              <a:tailEnd type="none" w="med" len="med"/>
            </a:ln>
          </p:spPr>
        </p:cxnSp>
        <p:sp>
          <p:nvSpPr>
            <p:cNvPr id="85" name="Google Shape;665;p32"/>
            <p:cNvSpPr/>
            <p:nvPr/>
          </p:nvSpPr>
          <p:spPr>
            <a:xfrm>
              <a:off x="638733" y="2275562"/>
              <a:ext cx="919800" cy="643861"/>
            </a:xfrm>
            <a:prstGeom prst="rect">
              <a:avLst/>
            </a:prstGeom>
            <a:no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6" name="Google Shape;679;p32"/>
            <p:cNvCxnSpPr/>
            <p:nvPr/>
          </p:nvCxnSpPr>
          <p:spPr>
            <a:xfrm>
              <a:off x="641433" y="2443614"/>
              <a:ext cx="914400" cy="0"/>
            </a:xfrm>
            <a:prstGeom prst="straightConnector1">
              <a:avLst/>
            </a:prstGeom>
            <a:noFill/>
            <a:ln w="9525" cap="flat" cmpd="sng">
              <a:solidFill>
                <a:schemeClr val="bg1"/>
              </a:solidFill>
              <a:prstDash val="solid"/>
              <a:round/>
              <a:headEnd type="none" w="med" len="med"/>
              <a:tailEnd type="none" w="med" len="med"/>
            </a:ln>
          </p:spPr>
        </p:cxnSp>
        <p:cxnSp>
          <p:nvCxnSpPr>
            <p:cNvPr id="87" name="Google Shape;680;p32"/>
            <p:cNvCxnSpPr/>
            <p:nvPr/>
          </p:nvCxnSpPr>
          <p:spPr>
            <a:xfrm>
              <a:off x="641433" y="2525414"/>
              <a:ext cx="914400" cy="0"/>
            </a:xfrm>
            <a:prstGeom prst="straightConnector1">
              <a:avLst/>
            </a:prstGeom>
            <a:noFill/>
            <a:ln w="9525" cap="flat" cmpd="sng">
              <a:solidFill>
                <a:schemeClr val="bg1"/>
              </a:solidFill>
              <a:prstDash val="solid"/>
              <a:round/>
              <a:headEnd type="none" w="med" len="med"/>
              <a:tailEnd type="none" w="med" len="med"/>
            </a:ln>
          </p:spPr>
        </p:cxnSp>
        <p:cxnSp>
          <p:nvCxnSpPr>
            <p:cNvPr id="88" name="Google Shape;681;p32"/>
            <p:cNvCxnSpPr/>
            <p:nvPr/>
          </p:nvCxnSpPr>
          <p:spPr>
            <a:xfrm>
              <a:off x="641433" y="2611139"/>
              <a:ext cx="914400" cy="0"/>
            </a:xfrm>
            <a:prstGeom prst="straightConnector1">
              <a:avLst/>
            </a:prstGeom>
            <a:noFill/>
            <a:ln w="9525" cap="flat" cmpd="sng">
              <a:solidFill>
                <a:schemeClr val="bg1"/>
              </a:solidFill>
              <a:prstDash val="solid"/>
              <a:round/>
              <a:headEnd type="none" w="med" len="med"/>
              <a:tailEnd type="none" w="med" len="med"/>
            </a:ln>
          </p:spPr>
        </p:cxnSp>
        <p:cxnSp>
          <p:nvCxnSpPr>
            <p:cNvPr id="89" name="Google Shape;682;p32"/>
            <p:cNvCxnSpPr/>
            <p:nvPr/>
          </p:nvCxnSpPr>
          <p:spPr>
            <a:xfrm>
              <a:off x="641433" y="2692089"/>
              <a:ext cx="914400" cy="0"/>
            </a:xfrm>
            <a:prstGeom prst="straightConnector1">
              <a:avLst/>
            </a:prstGeom>
            <a:noFill/>
            <a:ln w="9525" cap="flat" cmpd="sng">
              <a:solidFill>
                <a:schemeClr val="bg1"/>
              </a:solidFill>
              <a:prstDash val="solid"/>
              <a:round/>
              <a:headEnd type="none" w="med" len="med"/>
              <a:tailEnd type="none" w="med" len="med"/>
            </a:ln>
          </p:spPr>
        </p:cxnSp>
        <p:cxnSp>
          <p:nvCxnSpPr>
            <p:cNvPr id="90" name="Google Shape;683;p32"/>
            <p:cNvCxnSpPr/>
            <p:nvPr/>
          </p:nvCxnSpPr>
          <p:spPr>
            <a:xfrm>
              <a:off x="641433" y="2763539"/>
              <a:ext cx="914400" cy="0"/>
            </a:xfrm>
            <a:prstGeom prst="straightConnector1">
              <a:avLst/>
            </a:prstGeom>
            <a:noFill/>
            <a:ln w="9525" cap="flat" cmpd="sng">
              <a:solidFill>
                <a:schemeClr val="bg1"/>
              </a:solidFill>
              <a:prstDash val="solid"/>
              <a:round/>
              <a:headEnd type="none" w="med" len="med"/>
              <a:tailEnd type="none" w="med" len="med"/>
            </a:ln>
          </p:spPr>
        </p:cxnSp>
        <p:cxnSp>
          <p:nvCxnSpPr>
            <p:cNvPr id="91" name="Google Shape;684;p32"/>
            <p:cNvCxnSpPr/>
            <p:nvPr/>
          </p:nvCxnSpPr>
          <p:spPr>
            <a:xfrm>
              <a:off x="641433" y="2844364"/>
              <a:ext cx="914400" cy="0"/>
            </a:xfrm>
            <a:prstGeom prst="straightConnector1">
              <a:avLst/>
            </a:prstGeom>
            <a:noFill/>
            <a:ln w="9525" cap="flat" cmpd="sng">
              <a:solidFill>
                <a:schemeClr val="bg1"/>
              </a:solidFill>
              <a:prstDash val="solid"/>
              <a:round/>
              <a:headEnd type="none" w="med" len="med"/>
              <a:tailEnd type="none" w="med" len="med"/>
            </a:ln>
          </p:spPr>
        </p:cxnSp>
        <p:cxnSp>
          <p:nvCxnSpPr>
            <p:cNvPr id="92" name="Google Shape;682;p32"/>
            <p:cNvCxnSpPr/>
            <p:nvPr/>
          </p:nvCxnSpPr>
          <p:spPr>
            <a:xfrm>
              <a:off x="641433" y="2350832"/>
              <a:ext cx="914400" cy="0"/>
            </a:xfrm>
            <a:prstGeom prst="straightConnector1">
              <a:avLst/>
            </a:prstGeom>
            <a:noFill/>
            <a:ln w="9525" cap="flat" cmpd="sng">
              <a:solidFill>
                <a:schemeClr val="bg1"/>
              </a:solidFill>
              <a:prstDash val="solid"/>
              <a:round/>
              <a:headEnd type="none" w="med" len="med"/>
              <a:tailEnd type="none" w="med" len="med"/>
            </a:ln>
          </p:spPr>
        </p:cxnSp>
        <p:cxnSp>
          <p:nvCxnSpPr>
            <p:cNvPr id="93" name="Google Shape;677;p32"/>
            <p:cNvCxnSpPr/>
            <p:nvPr/>
          </p:nvCxnSpPr>
          <p:spPr>
            <a:xfrm>
              <a:off x="641433" y="1281063"/>
              <a:ext cx="914400" cy="0"/>
            </a:xfrm>
            <a:prstGeom prst="straightConnector1">
              <a:avLst/>
            </a:prstGeom>
            <a:noFill/>
            <a:ln w="9525" cap="flat" cmpd="sng">
              <a:solidFill>
                <a:schemeClr val="bg1"/>
              </a:solidFill>
              <a:prstDash val="solid"/>
              <a:round/>
              <a:headEnd type="none" w="med" len="med"/>
              <a:tailEnd type="none" w="med" len="med"/>
            </a:ln>
          </p:spPr>
        </p:cxnSp>
        <p:cxnSp>
          <p:nvCxnSpPr>
            <p:cNvPr id="94" name="Google Shape;678;p32"/>
            <p:cNvCxnSpPr/>
            <p:nvPr/>
          </p:nvCxnSpPr>
          <p:spPr>
            <a:xfrm>
              <a:off x="641433" y="1374862"/>
              <a:ext cx="914400" cy="0"/>
            </a:xfrm>
            <a:prstGeom prst="straightConnector1">
              <a:avLst/>
            </a:prstGeom>
            <a:noFill/>
            <a:ln w="9525" cap="flat" cmpd="sng">
              <a:solidFill>
                <a:schemeClr val="bg1"/>
              </a:solidFill>
              <a:prstDash val="solid"/>
              <a:round/>
              <a:headEnd type="none" w="med" len="med"/>
              <a:tailEnd type="none" w="med" len="med"/>
            </a:ln>
          </p:spPr>
        </p:cxnSp>
        <p:cxnSp>
          <p:nvCxnSpPr>
            <p:cNvPr id="95" name="Google Shape;679;p32"/>
            <p:cNvCxnSpPr/>
            <p:nvPr/>
          </p:nvCxnSpPr>
          <p:spPr>
            <a:xfrm>
              <a:off x="641433" y="1471840"/>
              <a:ext cx="914400" cy="0"/>
            </a:xfrm>
            <a:prstGeom prst="straightConnector1">
              <a:avLst/>
            </a:prstGeom>
            <a:noFill/>
            <a:ln w="9525" cap="flat" cmpd="sng">
              <a:solidFill>
                <a:schemeClr val="bg1"/>
              </a:solidFill>
              <a:prstDash val="solid"/>
              <a:round/>
              <a:headEnd type="none" w="med" len="med"/>
              <a:tailEnd type="none" w="med" len="med"/>
            </a:ln>
          </p:spPr>
        </p:cxnSp>
        <p:cxnSp>
          <p:nvCxnSpPr>
            <p:cNvPr id="96" name="Google Shape;680;p32"/>
            <p:cNvCxnSpPr/>
            <p:nvPr/>
          </p:nvCxnSpPr>
          <p:spPr>
            <a:xfrm>
              <a:off x="641433" y="1575745"/>
              <a:ext cx="914400" cy="0"/>
            </a:xfrm>
            <a:prstGeom prst="straightConnector1">
              <a:avLst/>
            </a:prstGeom>
            <a:noFill/>
            <a:ln w="9525" cap="flat" cmpd="sng">
              <a:solidFill>
                <a:schemeClr val="bg1"/>
              </a:solidFill>
              <a:prstDash val="solid"/>
              <a:round/>
              <a:headEnd type="none" w="med" len="med"/>
              <a:tailEnd type="none" w="med" len="med"/>
            </a:ln>
          </p:spPr>
        </p:cxnSp>
        <p:cxnSp>
          <p:nvCxnSpPr>
            <p:cNvPr id="97" name="Google Shape;685;p32"/>
            <p:cNvCxnSpPr/>
            <p:nvPr/>
          </p:nvCxnSpPr>
          <p:spPr>
            <a:xfrm>
              <a:off x="634483" y="1191012"/>
              <a:ext cx="914400" cy="0"/>
            </a:xfrm>
            <a:prstGeom prst="straightConnector1">
              <a:avLst/>
            </a:prstGeom>
            <a:noFill/>
            <a:ln w="9525" cap="flat" cmpd="sng">
              <a:solidFill>
                <a:schemeClr val="bg1"/>
              </a:solidFill>
              <a:prstDash val="solid"/>
              <a:round/>
              <a:headEnd type="none" w="med" len="med"/>
              <a:tailEnd type="none" w="med" len="med"/>
            </a:ln>
          </p:spPr>
        </p:cxnSp>
        <p:cxnSp>
          <p:nvCxnSpPr>
            <p:cNvPr id="98" name="Google Shape;677;p32"/>
            <p:cNvCxnSpPr/>
            <p:nvPr/>
          </p:nvCxnSpPr>
          <p:spPr>
            <a:xfrm>
              <a:off x="641433" y="1759040"/>
              <a:ext cx="914400" cy="0"/>
            </a:xfrm>
            <a:prstGeom prst="straightConnector1">
              <a:avLst/>
            </a:prstGeom>
            <a:noFill/>
            <a:ln w="9525" cap="flat" cmpd="sng">
              <a:solidFill>
                <a:schemeClr val="bg1"/>
              </a:solidFill>
              <a:prstDash val="solid"/>
              <a:round/>
              <a:headEnd type="none" w="med" len="med"/>
              <a:tailEnd type="none" w="med" len="med"/>
            </a:ln>
          </p:spPr>
        </p:cxnSp>
        <p:cxnSp>
          <p:nvCxnSpPr>
            <p:cNvPr id="99" name="Google Shape;678;p32"/>
            <p:cNvCxnSpPr/>
            <p:nvPr/>
          </p:nvCxnSpPr>
          <p:spPr>
            <a:xfrm>
              <a:off x="641433" y="1852839"/>
              <a:ext cx="914400" cy="0"/>
            </a:xfrm>
            <a:prstGeom prst="straightConnector1">
              <a:avLst/>
            </a:prstGeom>
            <a:noFill/>
            <a:ln w="9525" cap="flat" cmpd="sng">
              <a:solidFill>
                <a:schemeClr val="bg1"/>
              </a:solidFill>
              <a:prstDash val="solid"/>
              <a:round/>
              <a:headEnd type="none" w="med" len="med"/>
              <a:tailEnd type="none" w="med" len="med"/>
            </a:ln>
          </p:spPr>
        </p:cxnSp>
        <p:cxnSp>
          <p:nvCxnSpPr>
            <p:cNvPr id="100" name="Google Shape;679;p32"/>
            <p:cNvCxnSpPr/>
            <p:nvPr/>
          </p:nvCxnSpPr>
          <p:spPr>
            <a:xfrm>
              <a:off x="641433" y="1949817"/>
              <a:ext cx="914400" cy="0"/>
            </a:xfrm>
            <a:prstGeom prst="straightConnector1">
              <a:avLst/>
            </a:prstGeom>
            <a:noFill/>
            <a:ln w="9525" cap="flat" cmpd="sng">
              <a:solidFill>
                <a:schemeClr val="bg1"/>
              </a:solidFill>
              <a:prstDash val="solid"/>
              <a:round/>
              <a:headEnd type="none" w="med" len="med"/>
              <a:tailEnd type="none" w="med" len="med"/>
            </a:ln>
          </p:spPr>
        </p:cxnSp>
        <p:cxnSp>
          <p:nvCxnSpPr>
            <p:cNvPr id="101" name="Google Shape;680;p32"/>
            <p:cNvCxnSpPr/>
            <p:nvPr/>
          </p:nvCxnSpPr>
          <p:spPr>
            <a:xfrm>
              <a:off x="641433" y="2046795"/>
              <a:ext cx="914400" cy="0"/>
            </a:xfrm>
            <a:prstGeom prst="straightConnector1">
              <a:avLst/>
            </a:prstGeom>
            <a:noFill/>
            <a:ln w="9525" cap="flat" cmpd="sng">
              <a:solidFill>
                <a:schemeClr val="bg1"/>
              </a:solidFill>
              <a:prstDash val="solid"/>
              <a:round/>
              <a:headEnd type="none" w="med" len="med"/>
              <a:tailEnd type="none" w="med" len="med"/>
            </a:ln>
          </p:spPr>
        </p:cxnSp>
        <p:cxnSp>
          <p:nvCxnSpPr>
            <p:cNvPr id="102" name="Google Shape;685;p32"/>
            <p:cNvCxnSpPr/>
            <p:nvPr/>
          </p:nvCxnSpPr>
          <p:spPr>
            <a:xfrm>
              <a:off x="634483" y="1668989"/>
              <a:ext cx="914400" cy="0"/>
            </a:xfrm>
            <a:prstGeom prst="straightConnector1">
              <a:avLst/>
            </a:prstGeom>
            <a:noFill/>
            <a:ln w="9525" cap="flat" cmpd="sng">
              <a:solidFill>
                <a:schemeClr val="bg1"/>
              </a:solidFill>
              <a:prstDash val="solid"/>
              <a:round/>
              <a:headEnd type="none" w="med" len="med"/>
              <a:tailEnd type="none" w="med" len="med"/>
            </a:ln>
          </p:spPr>
        </p:cxnSp>
        <p:sp>
          <p:nvSpPr>
            <p:cNvPr id="103" name="Google Shape;686;p32"/>
            <p:cNvSpPr txBox="1">
              <a:spLocks/>
            </p:cNvSpPr>
            <p:nvPr/>
          </p:nvSpPr>
          <p:spPr>
            <a:xfrm>
              <a:off x="2338762" y="1289543"/>
              <a:ext cx="1254403" cy="33042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800"/>
                <a:buFont typeface="Roboto Black"/>
                <a:buNone/>
                <a:defRPr sz="2800" b="0" i="0" u="none" strike="noStrike" cap="none">
                  <a:solidFill>
                    <a:srgbClr val="FFFFFF"/>
                  </a:solidFill>
                  <a:latin typeface="Roboto Black"/>
                  <a:ea typeface="Roboto Black"/>
                  <a:cs typeface="Roboto Black"/>
                  <a:sym typeface="Roboto Black"/>
                </a:defRPr>
              </a:lvl1pPr>
              <a:lvl2pPr marR="0" lvl="1"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2pPr>
              <a:lvl3pPr marR="0" lvl="2"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3pPr>
              <a:lvl4pPr marR="0" lvl="3"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4pPr>
              <a:lvl5pPr marR="0" lvl="4"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5pPr>
              <a:lvl6pPr marR="0" lvl="5"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6pPr>
              <a:lvl7pPr marR="0" lvl="6"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7pPr>
              <a:lvl8pPr marR="0" lvl="7"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8pPr>
              <a:lvl9pPr marR="0" lvl="8"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9pPr>
            </a:lstStyle>
            <a:p>
              <a:pPr algn="ctr"/>
              <a:r>
                <a:rPr lang="en-US" sz="1000" dirty="0"/>
                <a:t>Other</a:t>
              </a:r>
              <a:r>
                <a:rPr lang="en-SE" sz="1000" dirty="0"/>
                <a:t>…</a:t>
              </a:r>
              <a:endParaRPr lang="en-US" sz="1000" dirty="0"/>
            </a:p>
          </p:txBody>
        </p:sp>
        <p:sp>
          <p:nvSpPr>
            <p:cNvPr id="104" name="Google Shape;687;p32"/>
            <p:cNvSpPr txBox="1">
              <a:spLocks/>
            </p:cNvSpPr>
            <p:nvPr/>
          </p:nvSpPr>
          <p:spPr>
            <a:xfrm>
              <a:off x="520480" y="1180015"/>
              <a:ext cx="1156305" cy="4568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800"/>
                <a:buFont typeface="Roboto Black"/>
                <a:buNone/>
                <a:defRPr sz="2800" b="0" i="0" u="none" strike="noStrike" cap="none">
                  <a:solidFill>
                    <a:srgbClr val="FFFFFF"/>
                  </a:solidFill>
                  <a:latin typeface="Roboto Black"/>
                  <a:ea typeface="Roboto Black"/>
                  <a:cs typeface="Roboto Black"/>
                  <a:sym typeface="Roboto Black"/>
                </a:defRPr>
              </a:lvl1pPr>
              <a:lvl2pPr marR="0" lvl="1"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2pPr>
              <a:lvl3pPr marR="0" lvl="2"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3pPr>
              <a:lvl4pPr marR="0" lvl="3"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4pPr>
              <a:lvl5pPr marR="0" lvl="4"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5pPr>
              <a:lvl6pPr marR="0" lvl="5"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6pPr>
              <a:lvl7pPr marR="0" lvl="6"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7pPr>
              <a:lvl8pPr marR="0" lvl="7"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8pPr>
              <a:lvl9pPr marR="0" lvl="8"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9pPr>
            </a:lstStyle>
            <a:p>
              <a:pPr algn="ctr"/>
              <a:r>
                <a:rPr lang="en-US" sz="700" dirty="0"/>
                <a:t>MAIN MEMORY or RAM</a:t>
              </a:r>
            </a:p>
          </p:txBody>
        </p:sp>
        <p:sp>
          <p:nvSpPr>
            <p:cNvPr id="105" name="Google Shape;689;p32"/>
            <p:cNvSpPr txBox="1">
              <a:spLocks/>
            </p:cNvSpPr>
            <p:nvPr/>
          </p:nvSpPr>
          <p:spPr>
            <a:xfrm>
              <a:off x="634482" y="2464075"/>
              <a:ext cx="914400" cy="27371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800"/>
                <a:buFont typeface="Roboto Black"/>
                <a:buNone/>
                <a:defRPr sz="2800" b="0" i="0" u="none" strike="noStrike" cap="none">
                  <a:solidFill>
                    <a:srgbClr val="FFFFFF"/>
                  </a:solidFill>
                  <a:latin typeface="Roboto Black"/>
                  <a:ea typeface="Roboto Black"/>
                  <a:cs typeface="Roboto Black"/>
                  <a:sym typeface="Roboto Black"/>
                </a:defRPr>
              </a:lvl1pPr>
              <a:lvl2pPr marR="0" lvl="1"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2pPr>
              <a:lvl3pPr marR="0" lvl="2"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3pPr>
              <a:lvl4pPr marR="0" lvl="3"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4pPr>
              <a:lvl5pPr marR="0" lvl="4"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5pPr>
              <a:lvl6pPr marR="0" lvl="5"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6pPr>
              <a:lvl7pPr marR="0" lvl="6"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7pPr>
              <a:lvl8pPr marR="0" lvl="7"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8pPr>
              <a:lvl9pPr marR="0" lvl="8"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9pPr>
            </a:lstStyle>
            <a:p>
              <a:pPr algn="ctr"/>
              <a:r>
                <a:rPr lang="en-US" sz="800" dirty="0"/>
                <a:t>ROM</a:t>
              </a:r>
            </a:p>
          </p:txBody>
        </p:sp>
        <p:sp>
          <p:nvSpPr>
            <p:cNvPr id="106" name="Google Shape;686;p32"/>
            <p:cNvSpPr txBox="1">
              <a:spLocks/>
            </p:cNvSpPr>
            <p:nvPr/>
          </p:nvSpPr>
          <p:spPr>
            <a:xfrm>
              <a:off x="2258373" y="2458025"/>
              <a:ext cx="1415184" cy="23949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800"/>
                <a:buFont typeface="Roboto Black"/>
                <a:buNone/>
                <a:defRPr sz="2800" b="0" i="0" u="none" strike="noStrike" cap="none">
                  <a:solidFill>
                    <a:srgbClr val="FFFFFF"/>
                  </a:solidFill>
                  <a:latin typeface="Roboto Black"/>
                  <a:ea typeface="Roboto Black"/>
                  <a:cs typeface="Roboto Black"/>
                  <a:sym typeface="Roboto Black"/>
                </a:defRPr>
              </a:lvl1pPr>
              <a:lvl2pPr marR="0" lvl="1"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2pPr>
              <a:lvl3pPr marR="0" lvl="2"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3pPr>
              <a:lvl4pPr marR="0" lvl="3"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4pPr>
              <a:lvl5pPr marR="0" lvl="4"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5pPr>
              <a:lvl6pPr marR="0" lvl="5"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6pPr>
              <a:lvl7pPr marR="0" lvl="6"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7pPr>
              <a:lvl8pPr marR="0" lvl="7"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8pPr>
              <a:lvl9pPr marR="0" lvl="8"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9pPr>
            </a:lstStyle>
            <a:p>
              <a:pPr algn="ctr"/>
              <a:r>
                <a:rPr lang="en-US" sz="1000" dirty="0"/>
                <a:t>CPU</a:t>
              </a:r>
            </a:p>
          </p:txBody>
        </p:sp>
      </p:grpSp>
    </p:spTree>
    <p:extLst>
      <p:ext uri="{BB962C8B-B14F-4D97-AF65-F5344CB8AC3E}">
        <p14:creationId xmlns:p14="http://schemas.microsoft.com/office/powerpoint/2010/main" val="36621957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8E2CDA97-BFD5-45CA-9A96-1AD5B5B2566F}" type="slidenum">
              <a:rPr lang="en-US" smtClean="0"/>
              <a:pPr/>
              <a:t>11</a:t>
            </a:fld>
            <a:endParaRPr lang="en-US" dirty="0"/>
          </a:p>
        </p:txBody>
      </p:sp>
      <p:pic>
        <p:nvPicPr>
          <p:cNvPr id="66" name="Picture 6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41593" y="329073"/>
            <a:ext cx="1726249" cy="1726249"/>
          </a:xfrm>
          <a:prstGeom prst="rect">
            <a:avLst/>
          </a:prstGeom>
        </p:spPr>
      </p:pic>
      <p:sp>
        <p:nvSpPr>
          <p:cNvPr id="73" name="Google Shape;1181;p38"/>
          <p:cNvSpPr/>
          <p:nvPr/>
        </p:nvSpPr>
        <p:spPr>
          <a:xfrm>
            <a:off x="1665268" y="436200"/>
            <a:ext cx="4828308" cy="1113826"/>
          </a:xfrm>
          <a:prstGeom prst="wedgeEllipseCallout">
            <a:avLst>
              <a:gd name="adj1" fmla="val 58919"/>
              <a:gd name="adj2" fmla="val 21584"/>
            </a:avLst>
          </a:prstGeom>
          <a:noFill/>
          <a:ln w="28575">
            <a:solidFill>
              <a:srgbClr val="48FFD5"/>
            </a:solidFill>
          </a:ln>
        </p:spPr>
        <p:txBody>
          <a:bodyPr spcFirstLastPara="1" wrap="square" lIns="91425" tIns="91425" rIns="91425" bIns="91425" anchor="ctr" anchorCtr="0">
            <a:noAutofit/>
          </a:bodyPr>
          <a:lstStyle/>
          <a:p>
            <a:pPr marL="0" lvl="0" indent="0" algn="ctr" rtl="1">
              <a:spcBef>
                <a:spcPts val="0"/>
              </a:spcBef>
              <a:spcAft>
                <a:spcPts val="0"/>
              </a:spcAft>
              <a:buNone/>
            </a:pPr>
            <a:r>
              <a:rPr lang="fa-IR" sz="1300" dirty="0">
                <a:solidFill>
                  <a:schemeClr val="bg1"/>
                </a:solidFill>
                <a:latin typeface="Dana" panose="00000500000000000000" pitchFamily="2" charset="-78"/>
                <a:cs typeface="Dana" panose="00000500000000000000" pitchFamily="2" charset="-78"/>
              </a:rPr>
              <a:t>یک چیز مهم دیگه در مورد من اینه که اطلاعات تا زمانی یاد من می‌مونه که من رو به برق وصل کرده باشی. اگر برق رو قطع کنی یا کامپیوتر رو خاموش کنی،‌ همه چی رو فراموش می‌کنم.</a:t>
            </a:r>
            <a:endParaRPr sz="1300" dirty="0">
              <a:solidFill>
                <a:schemeClr val="bg1"/>
              </a:solidFill>
              <a:latin typeface="Dana" panose="00000500000000000000" pitchFamily="2" charset="-78"/>
              <a:cs typeface="Dana" panose="00000500000000000000" pitchFamily="2" charset="-78"/>
            </a:endParaRPr>
          </a:p>
        </p:txBody>
      </p:sp>
      <p:sp>
        <p:nvSpPr>
          <p:cNvPr id="2" name="Title 1">
            <a:extLst>
              <a:ext uri="{FF2B5EF4-FFF2-40B4-BE49-F238E27FC236}">
                <a16:creationId xmlns:a16="http://schemas.microsoft.com/office/drawing/2014/main" id="{56AD257E-1385-4BF8-9A89-D6FD9813BB57}"/>
              </a:ext>
            </a:extLst>
          </p:cNvPr>
          <p:cNvSpPr txBox="1">
            <a:spLocks/>
          </p:cNvSpPr>
          <p:nvPr/>
        </p:nvSpPr>
        <p:spPr>
          <a:xfrm>
            <a:off x="510605" y="2132940"/>
            <a:ext cx="7950268" cy="222323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48FFD5"/>
              </a:buClr>
              <a:buSzPts val="3000"/>
              <a:buFont typeface="Roboto Black"/>
              <a:buNone/>
              <a:defRPr sz="3000" b="0" i="0" u="none" strike="noStrike" cap="none">
                <a:solidFill>
                  <a:srgbClr val="48FFD5"/>
                </a:solidFill>
                <a:latin typeface="Roboto Black"/>
                <a:ea typeface="Roboto Black"/>
                <a:cs typeface="Roboto Black"/>
                <a:sym typeface="Roboto Black"/>
              </a:defRPr>
            </a:lvl1pPr>
            <a:lvl2pPr marR="0" lvl="1"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2pPr>
            <a:lvl3pPr marR="0" lvl="2"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3pPr>
            <a:lvl4pPr marR="0" lvl="3"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4pPr>
            <a:lvl5pPr marR="0" lvl="4"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5pPr>
            <a:lvl6pPr marR="0" lvl="5"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6pPr>
            <a:lvl7pPr marR="0" lvl="6"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7pPr>
            <a:lvl8pPr marR="0" lvl="7"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8pPr>
            <a:lvl9pPr marR="0" lvl="8"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9pPr>
          </a:lstStyle>
          <a:p>
            <a:pPr rtl="1">
              <a:lnSpc>
                <a:spcPct val="150000"/>
              </a:lnSpc>
            </a:pPr>
            <a:r>
              <a:rPr lang="en-US" sz="1600" dirty="0">
                <a:solidFill>
                  <a:schemeClr val="bg1"/>
                </a:solidFill>
                <a:latin typeface="Dana" panose="00000500000000000000" pitchFamily="2" charset="-78"/>
                <a:cs typeface="Dana" panose="00000500000000000000" pitchFamily="2" charset="-78"/>
              </a:rPr>
              <a:t> </a:t>
            </a:r>
            <a:r>
              <a:rPr lang="en-US" sz="1600" dirty="0">
                <a:solidFill>
                  <a:schemeClr val="accent6"/>
                </a:solidFill>
                <a:latin typeface="Dana" panose="00000500000000000000" pitchFamily="2" charset="-78"/>
                <a:cs typeface="Dana" panose="00000500000000000000" pitchFamily="2" charset="-78"/>
              </a:rPr>
              <a:t>RAM</a:t>
            </a:r>
            <a:r>
              <a:rPr lang="fa-IR" sz="1600" dirty="0">
                <a:solidFill>
                  <a:schemeClr val="bg1"/>
                </a:solidFill>
                <a:latin typeface="Dana" panose="00000500000000000000" pitchFamily="2" charset="-78"/>
                <a:cs typeface="Dana" panose="00000500000000000000" pitchFamily="2" charset="-78"/>
              </a:rPr>
              <a:t>یا</a:t>
            </a:r>
            <a:r>
              <a:rPr lang="en-US" sz="1600" dirty="0">
                <a:solidFill>
                  <a:schemeClr val="bg1"/>
                </a:solidFill>
                <a:latin typeface="Dana" panose="00000500000000000000" pitchFamily="2" charset="-78"/>
                <a:cs typeface="Dana" panose="00000500000000000000" pitchFamily="2" charset="-78"/>
              </a:rPr>
              <a:t> </a:t>
            </a:r>
            <a:r>
              <a:rPr lang="en-US" sz="1600" dirty="0">
                <a:solidFill>
                  <a:schemeClr val="accent6"/>
                </a:solidFill>
                <a:latin typeface="Dana" panose="00000500000000000000" pitchFamily="2" charset="-78"/>
                <a:cs typeface="Dana" panose="00000500000000000000" pitchFamily="2" charset="-78"/>
              </a:rPr>
              <a:t>Random Access Memory </a:t>
            </a:r>
            <a:r>
              <a:rPr lang="fa-IR" sz="1600" dirty="0">
                <a:solidFill>
                  <a:schemeClr val="bg1"/>
                </a:solidFill>
                <a:latin typeface="Dana" panose="00000500000000000000" pitchFamily="2" charset="-78"/>
                <a:cs typeface="Dana" panose="00000500000000000000" pitchFamily="2" charset="-78"/>
              </a:rPr>
              <a:t>گونه‌ای از حافظه برای ذخیره‌سازی داده‌هاست که اجازه می‌دهد فایل‌ها در مدت زمانی کوتاه نوشته و خوانده شوند.</a:t>
            </a:r>
            <a:r>
              <a:rPr lang="en-US" sz="1600" dirty="0">
                <a:solidFill>
                  <a:schemeClr val="bg1"/>
                </a:solidFill>
                <a:latin typeface="Dana" panose="00000500000000000000" pitchFamily="2" charset="-78"/>
                <a:cs typeface="Dana" panose="00000500000000000000" pitchFamily="2" charset="-78"/>
              </a:rPr>
              <a:t> RAM </a:t>
            </a:r>
            <a:r>
              <a:rPr lang="fa-IR" sz="1600" dirty="0">
                <a:solidFill>
                  <a:schemeClr val="bg1"/>
                </a:solidFill>
                <a:latin typeface="Dana" panose="00000500000000000000" pitchFamily="2" charset="-78"/>
                <a:cs typeface="Dana" panose="00000500000000000000" pitchFamily="2" charset="-78"/>
              </a:rPr>
              <a:t>به سیستم شما اجازه می‌دهد ‌با سرعت بالا به داده‌های مورد نیاز دسترسی داشته باشد و در نتیجه تأثیر بالایی بر سرعت عملکرد سیستم شما دارد. یک نکته‌ی مهم </a:t>
            </a:r>
            <a:r>
              <a:rPr lang="en-US" sz="1600" dirty="0">
                <a:solidFill>
                  <a:schemeClr val="bg1"/>
                </a:solidFill>
                <a:latin typeface="Dana" panose="00000500000000000000" pitchFamily="2" charset="-78"/>
                <a:cs typeface="Dana" panose="00000500000000000000" pitchFamily="2" charset="-78"/>
              </a:rPr>
              <a:t>) RAM</a:t>
            </a:r>
            <a:r>
              <a:rPr lang="fa-IR" sz="1600" dirty="0">
                <a:solidFill>
                  <a:schemeClr val="bg1"/>
                </a:solidFill>
                <a:latin typeface="Dana" panose="00000500000000000000" pitchFamily="2" charset="-78"/>
                <a:cs typeface="Dana" panose="00000500000000000000" pitchFamily="2" charset="-78"/>
              </a:rPr>
              <a:t>همانطور که خودش هم گفت!) این است که یک حافظه موقتی است و پس از هر بار راه‌اندازی دوباره سیستم عامل تمامی داده‌های ذخیره شده ‌روی آن پاک </a:t>
            </a:r>
            <a:r>
              <a:rPr lang="fa-IR" sz="1600" dirty="0" smtClean="0">
                <a:solidFill>
                  <a:schemeClr val="bg1"/>
                </a:solidFill>
                <a:latin typeface="Dana" panose="00000500000000000000" pitchFamily="2" charset="-78"/>
                <a:cs typeface="Dana" panose="00000500000000000000" pitchFamily="2" charset="-78"/>
              </a:rPr>
              <a:t>می‌شود و به همین دلیل از این نظر در مقابل </a:t>
            </a:r>
            <a:r>
              <a:rPr lang="fa-IR" sz="1600" dirty="0" smtClean="0">
                <a:solidFill>
                  <a:schemeClr val="accent6"/>
                </a:solidFill>
                <a:latin typeface="Dana" panose="00000500000000000000" pitchFamily="2" charset="-78"/>
                <a:cs typeface="Dana" panose="00000500000000000000" pitchFamily="2" charset="-78"/>
              </a:rPr>
              <a:t>حافظه‌های غیر فرار</a:t>
            </a:r>
            <a:r>
              <a:rPr lang="fa-IR" sz="1600" baseline="30000" dirty="0">
                <a:solidFill>
                  <a:schemeClr val="bg1"/>
                </a:solidFill>
                <a:latin typeface="Dana" panose="00000500000000000000" pitchFamily="2" charset="-78"/>
                <a:cs typeface="Dana" panose="00000500000000000000" pitchFamily="2" charset="-78"/>
              </a:rPr>
              <a:t> ۱</a:t>
            </a:r>
            <a:r>
              <a:rPr lang="fa-IR" sz="1600" dirty="0" smtClean="0">
                <a:solidFill>
                  <a:schemeClr val="bg1"/>
                </a:solidFill>
                <a:latin typeface="Dana" panose="00000500000000000000" pitchFamily="2" charset="-78"/>
                <a:cs typeface="Dana" panose="00000500000000000000" pitchFamily="2" charset="-78"/>
              </a:rPr>
              <a:t>، قرار دارد.</a:t>
            </a:r>
            <a:endParaRPr lang="fa-IR" sz="1600" dirty="0">
              <a:solidFill>
                <a:schemeClr val="bg1"/>
              </a:solidFill>
              <a:latin typeface="Dana" panose="00000500000000000000" pitchFamily="2" charset="-78"/>
              <a:cs typeface="Dana" panose="00000500000000000000" pitchFamily="2" charset="-78"/>
            </a:endParaRPr>
          </a:p>
        </p:txBody>
      </p:sp>
      <p:grpSp>
        <p:nvGrpSpPr>
          <p:cNvPr id="6" name="Google Shape;4800;p45"/>
          <p:cNvGrpSpPr/>
          <p:nvPr/>
        </p:nvGrpSpPr>
        <p:grpSpPr>
          <a:xfrm>
            <a:off x="8460873" y="2142638"/>
            <a:ext cx="350734" cy="357171"/>
            <a:chOff x="1492675" y="4992125"/>
            <a:chExt cx="481825" cy="481825"/>
          </a:xfrm>
        </p:grpSpPr>
        <p:sp>
          <p:nvSpPr>
            <p:cNvPr id="7" name="Google Shape;4801;p45"/>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 name="Google Shape;4802;p45"/>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 name="Footer Placeholder 3"/>
          <p:cNvSpPr>
            <a:spLocks noGrp="1"/>
          </p:cNvSpPr>
          <p:nvPr>
            <p:ph type="ftr" sz="quarter" idx="10"/>
          </p:nvPr>
        </p:nvSpPr>
        <p:spPr/>
        <p:txBody>
          <a:bodyPr/>
          <a:lstStyle/>
          <a:p>
            <a:r>
              <a:rPr lang="en-US" dirty="0" smtClean="0"/>
              <a:t>1- </a:t>
            </a:r>
            <a:r>
              <a:rPr lang="en-US" dirty="0"/>
              <a:t>Non-volatile </a:t>
            </a:r>
            <a:r>
              <a:rPr lang="en-US" dirty="0" smtClean="0"/>
              <a:t>memory</a:t>
            </a:r>
            <a:endParaRPr lang="en-US" dirty="0"/>
          </a:p>
        </p:txBody>
      </p:sp>
    </p:spTree>
    <p:extLst>
      <p:ext uri="{BB962C8B-B14F-4D97-AF65-F5344CB8AC3E}">
        <p14:creationId xmlns:p14="http://schemas.microsoft.com/office/powerpoint/2010/main" val="30410979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8E2CDA97-BFD5-45CA-9A96-1AD5B5B2566F}" type="slidenum">
              <a:rPr lang="en-US" smtClean="0"/>
              <a:pPr/>
              <a:t>12</a:t>
            </a:fld>
            <a:endParaRPr lang="en-US" dirty="0"/>
          </a:p>
        </p:txBody>
      </p:sp>
      <p:pic>
        <p:nvPicPr>
          <p:cNvPr id="2050" name="Picture 2" descr="https://lh4.googleusercontent.com/SyY9G_z6sv9fyCM0ww1tiT8WX27m_0CRDhulXX22nmQ6VJiQdgv3mmPinsftfURwwIrBbtBLgdxiWcVNX8OxJp9FrWGwjlZeCEW9_hTWVld1tLkJUUgmLVOOie-i8FoLCXjJ-4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20178" y="2252341"/>
            <a:ext cx="3370712" cy="227007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lh5.googleusercontent.com/bfEYiLu0lGKzuxu5AgWVluLOTm0wdt4Dg13Nu-avrvBObRBJAY7IRB0fbdatLeCpL8C0qDJ5eGkDLetbeQnMSsUdHEGwANeUf6qEYCtY9m_a9jDuIefMkqp4YgQOQ-32XSlh-new"/>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6358" y="580363"/>
            <a:ext cx="3424662" cy="2279292"/>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56AD257E-1385-4BF8-9A89-D6FD9813BB57}"/>
              </a:ext>
            </a:extLst>
          </p:cNvPr>
          <p:cNvSpPr txBox="1">
            <a:spLocks/>
          </p:cNvSpPr>
          <p:nvPr/>
        </p:nvSpPr>
        <p:spPr>
          <a:xfrm>
            <a:off x="4625339" y="525780"/>
            <a:ext cx="3565551" cy="14706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48FFD5"/>
              </a:buClr>
              <a:buSzPts val="3000"/>
              <a:buFont typeface="Roboto Black"/>
              <a:buNone/>
              <a:defRPr sz="3000" b="0" i="0" u="none" strike="noStrike" cap="none">
                <a:solidFill>
                  <a:srgbClr val="48FFD5"/>
                </a:solidFill>
                <a:latin typeface="Roboto Black"/>
                <a:ea typeface="Roboto Black"/>
                <a:cs typeface="Roboto Black"/>
                <a:sym typeface="Roboto Black"/>
              </a:defRPr>
            </a:lvl1pPr>
            <a:lvl2pPr marR="0" lvl="1"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2pPr>
            <a:lvl3pPr marR="0" lvl="2"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3pPr>
            <a:lvl4pPr marR="0" lvl="3"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4pPr>
            <a:lvl5pPr marR="0" lvl="4"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5pPr>
            <a:lvl6pPr marR="0" lvl="5"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6pPr>
            <a:lvl7pPr marR="0" lvl="6"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7pPr>
            <a:lvl8pPr marR="0" lvl="7"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8pPr>
            <a:lvl9pPr marR="0" lvl="8"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9pPr>
          </a:lstStyle>
          <a:p>
            <a:pPr rtl="1">
              <a:lnSpc>
                <a:spcPct val="150000"/>
              </a:lnSpc>
            </a:pPr>
            <a:r>
              <a:rPr lang="fa-IR" sz="1600" dirty="0" smtClean="0">
                <a:solidFill>
                  <a:schemeClr val="bg1"/>
                </a:solidFill>
                <a:latin typeface="Dana" panose="00000500000000000000" pitchFamily="2" charset="-78"/>
                <a:cs typeface="Dana" panose="00000500000000000000" pitchFamily="2" charset="-78"/>
              </a:rPr>
              <a:t>نکته‌ی دیگر در مورد آن‌ها، </a:t>
            </a:r>
            <a:r>
              <a:rPr lang="en-US" sz="1600" dirty="0" smtClean="0">
                <a:solidFill>
                  <a:schemeClr val="accent6"/>
                </a:solidFill>
                <a:latin typeface="Dana" panose="00000500000000000000" pitchFamily="2" charset="-78"/>
                <a:cs typeface="Dana" panose="00000500000000000000" pitchFamily="2" charset="-78"/>
              </a:rPr>
              <a:t>Random </a:t>
            </a:r>
            <a:r>
              <a:rPr lang="en-US" sz="1600" b="1" dirty="0" smtClean="0">
                <a:solidFill>
                  <a:schemeClr val="accent6"/>
                </a:solidFill>
                <a:latin typeface="Dana" panose="00000500000000000000" pitchFamily="2" charset="-78"/>
                <a:cs typeface="Dana" panose="00000500000000000000" pitchFamily="2" charset="-78"/>
              </a:rPr>
              <a:t>Access</a:t>
            </a:r>
            <a:r>
              <a:rPr lang="fa-IR" sz="1600" dirty="0" smtClean="0">
                <a:solidFill>
                  <a:schemeClr val="accent6"/>
                </a:solidFill>
                <a:latin typeface="Dana" panose="00000500000000000000" pitchFamily="2" charset="-78"/>
                <a:cs typeface="Dana" panose="00000500000000000000" pitchFamily="2" charset="-78"/>
              </a:rPr>
              <a:t> </a:t>
            </a:r>
            <a:r>
              <a:rPr lang="fa-IR" sz="1600" dirty="0" smtClean="0">
                <a:solidFill>
                  <a:schemeClr val="bg1"/>
                </a:solidFill>
                <a:latin typeface="Dana" panose="00000500000000000000" pitchFamily="2" charset="-78"/>
                <a:cs typeface="Dana" panose="00000500000000000000" pitchFamily="2" charset="-78"/>
              </a:rPr>
              <a:t>بودن آن‌هاست. دقت کنید که این به معنای رندوم و تصادفی بودن محتوای آن‌ها نیست!!</a:t>
            </a:r>
            <a:endParaRPr lang="fa-IR" sz="1600" dirty="0">
              <a:solidFill>
                <a:schemeClr val="bg1"/>
              </a:solidFill>
              <a:latin typeface="Dana" panose="00000500000000000000" pitchFamily="2" charset="-78"/>
              <a:cs typeface="Dana" panose="00000500000000000000" pitchFamily="2" charset="-78"/>
            </a:endParaRPr>
          </a:p>
        </p:txBody>
      </p:sp>
      <p:sp>
        <p:nvSpPr>
          <p:cNvPr id="6" name="Title 1">
            <a:extLst>
              <a:ext uri="{FF2B5EF4-FFF2-40B4-BE49-F238E27FC236}">
                <a16:creationId xmlns:a16="http://schemas.microsoft.com/office/drawing/2014/main" id="{56AD257E-1385-4BF8-9A89-D6FD9813BB57}"/>
              </a:ext>
            </a:extLst>
          </p:cNvPr>
          <p:cNvSpPr txBox="1">
            <a:spLocks/>
          </p:cNvSpPr>
          <p:nvPr/>
        </p:nvSpPr>
        <p:spPr>
          <a:xfrm>
            <a:off x="510605" y="2859655"/>
            <a:ext cx="3840415" cy="177612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48FFD5"/>
              </a:buClr>
              <a:buSzPts val="3000"/>
              <a:buFont typeface="Roboto Black"/>
              <a:buNone/>
              <a:defRPr sz="3000" b="0" i="0" u="none" strike="noStrike" cap="none">
                <a:solidFill>
                  <a:srgbClr val="48FFD5"/>
                </a:solidFill>
                <a:latin typeface="Roboto Black"/>
                <a:ea typeface="Roboto Black"/>
                <a:cs typeface="Roboto Black"/>
                <a:sym typeface="Roboto Black"/>
              </a:defRPr>
            </a:lvl1pPr>
            <a:lvl2pPr marR="0" lvl="1"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2pPr>
            <a:lvl3pPr marR="0" lvl="2"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3pPr>
            <a:lvl4pPr marR="0" lvl="3"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4pPr>
            <a:lvl5pPr marR="0" lvl="4"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5pPr>
            <a:lvl6pPr marR="0" lvl="5"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6pPr>
            <a:lvl7pPr marR="0" lvl="6"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7pPr>
            <a:lvl8pPr marR="0" lvl="7"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8pPr>
            <a:lvl9pPr marR="0" lvl="8"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9pPr>
          </a:lstStyle>
          <a:p>
            <a:pPr rtl="1">
              <a:lnSpc>
                <a:spcPct val="150000"/>
              </a:lnSpc>
            </a:pPr>
            <a:r>
              <a:rPr lang="fa-IR" sz="1600" dirty="0" smtClean="0">
                <a:solidFill>
                  <a:schemeClr val="bg1"/>
                </a:solidFill>
                <a:latin typeface="Dana" panose="00000500000000000000" pitchFamily="2" charset="-78"/>
                <a:cs typeface="Dana" panose="00000500000000000000" pitchFamily="2" charset="-78"/>
              </a:rPr>
              <a:t>رندوم، صفتی برای نحوه‌ی </a:t>
            </a:r>
            <a:r>
              <a:rPr lang="fa-IR" sz="1600" dirty="0" smtClean="0">
                <a:solidFill>
                  <a:schemeClr val="accent6"/>
                </a:solidFill>
                <a:latin typeface="Dana" panose="00000500000000000000" pitchFamily="2" charset="-78"/>
                <a:cs typeface="Dana" panose="00000500000000000000" pitchFamily="2" charset="-78"/>
              </a:rPr>
              <a:t>دسترسی</a:t>
            </a:r>
            <a:r>
              <a:rPr lang="fa-IR" sz="1600" dirty="0" smtClean="0">
                <a:solidFill>
                  <a:schemeClr val="bg1"/>
                </a:solidFill>
                <a:latin typeface="Dana" panose="00000500000000000000" pitchFamily="2" charset="-78"/>
                <a:cs typeface="Dana" panose="00000500000000000000" pitchFamily="2" charset="-78"/>
              </a:rPr>
              <a:t> به این حافظه‌هاست و معنای آن این است که برای ذخیره‌ی اطلاعات در این حافظه‌ها، لزوما با یک ترتیب همیشگی این اتفاق رخ نمی دهد.</a:t>
            </a:r>
            <a:endParaRPr lang="fa-IR" sz="1600" dirty="0">
              <a:solidFill>
                <a:schemeClr val="bg1"/>
              </a:solidFill>
              <a:latin typeface="Dana" panose="00000500000000000000" pitchFamily="2" charset="-78"/>
              <a:cs typeface="Dana" panose="00000500000000000000" pitchFamily="2" charset="-78"/>
            </a:endParaRPr>
          </a:p>
        </p:txBody>
      </p:sp>
      <p:grpSp>
        <p:nvGrpSpPr>
          <p:cNvPr id="7" name="Google Shape;4800;p45"/>
          <p:cNvGrpSpPr/>
          <p:nvPr/>
        </p:nvGrpSpPr>
        <p:grpSpPr>
          <a:xfrm>
            <a:off x="8190890" y="568812"/>
            <a:ext cx="350734" cy="357171"/>
            <a:chOff x="1492675" y="4992125"/>
            <a:chExt cx="481825" cy="481825"/>
          </a:xfrm>
        </p:grpSpPr>
        <p:sp>
          <p:nvSpPr>
            <p:cNvPr id="8" name="Google Shape;4801;p45"/>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 name="Google Shape;4802;p45"/>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extLst>
      <p:ext uri="{BB962C8B-B14F-4D97-AF65-F5344CB8AC3E}">
        <p14:creationId xmlns:p14="http://schemas.microsoft.com/office/powerpoint/2010/main" val="73693682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8E2CDA97-BFD5-45CA-9A96-1AD5B5B2566F}" type="slidenum">
              <a:rPr lang="en-US" smtClean="0"/>
              <a:pPr/>
              <a:t>13</a:t>
            </a:fld>
            <a:endParaRPr lang="en-US" dirty="0"/>
          </a:p>
        </p:txBody>
      </p:sp>
      <p:sp>
        <p:nvSpPr>
          <p:cNvPr id="5" name="Google Shape;662;p32">
            <a:extLst>
              <a:ext uri="{FF2B5EF4-FFF2-40B4-BE49-F238E27FC236}">
                <a16:creationId xmlns:a16="http://schemas.microsoft.com/office/drawing/2014/main" id="{A6BC1E6B-1254-41DF-BD1B-6B40E8402385}"/>
              </a:ext>
            </a:extLst>
          </p:cNvPr>
          <p:cNvSpPr txBox="1">
            <a:spLocks noGrp="1"/>
          </p:cNvSpPr>
          <p:nvPr>
            <p:ph type="ctrTitle"/>
          </p:nvPr>
        </p:nvSpPr>
        <p:spPr>
          <a:xfrm>
            <a:off x="1488782" y="292059"/>
            <a:ext cx="6166435" cy="606600"/>
          </a:xfrm>
          <a:prstGeom prst="rect">
            <a:avLst/>
          </a:prstGeom>
        </p:spPr>
        <p:txBody>
          <a:bodyPr spcFirstLastPara="1" wrap="square" lIns="91425" tIns="91425" rIns="91425" bIns="91425" anchor="ctr" anchorCtr="0">
            <a:noAutofit/>
          </a:bodyPr>
          <a:lstStyle/>
          <a:p>
            <a:pPr marL="0" lvl="0" indent="0" algn="ctr" rtl="1">
              <a:spcBef>
                <a:spcPts val="0"/>
              </a:spcBef>
              <a:spcAft>
                <a:spcPts val="0"/>
              </a:spcAft>
              <a:buNone/>
            </a:pPr>
            <a:r>
              <a:rPr lang="fa-IR" sz="2000" dirty="0">
                <a:latin typeface="Lalezar" panose="00000500000000000000" pitchFamily="2" charset="-78"/>
                <a:cs typeface="Lalezar" panose="00000500000000000000" pitchFamily="2" charset="-78"/>
              </a:rPr>
              <a:t>آيا می‌دانید چه میزان رم ‌روی سیستم شما نصب شده؟</a:t>
            </a:r>
          </a:p>
        </p:txBody>
      </p:sp>
      <p:sp>
        <p:nvSpPr>
          <p:cNvPr id="6" name="Google Shape;662;p32">
            <a:extLst>
              <a:ext uri="{FF2B5EF4-FFF2-40B4-BE49-F238E27FC236}">
                <a16:creationId xmlns:a16="http://schemas.microsoft.com/office/drawing/2014/main" id="{F916E14E-1E40-4841-B8B3-1C400982F352}"/>
              </a:ext>
            </a:extLst>
          </p:cNvPr>
          <p:cNvSpPr txBox="1">
            <a:spLocks/>
          </p:cNvSpPr>
          <p:nvPr/>
        </p:nvSpPr>
        <p:spPr>
          <a:xfrm>
            <a:off x="3690083" y="1100488"/>
            <a:ext cx="4879360" cy="606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48FFD5"/>
              </a:buClr>
              <a:buSzPts val="3000"/>
              <a:buFont typeface="Roboto Black"/>
              <a:buNone/>
              <a:defRPr sz="3000" b="0" i="0" u="none" strike="noStrike" cap="none">
                <a:solidFill>
                  <a:srgbClr val="48FFD5"/>
                </a:solidFill>
                <a:latin typeface="Roboto Black"/>
                <a:ea typeface="Roboto Black"/>
                <a:cs typeface="Roboto Black"/>
                <a:sym typeface="Roboto Black"/>
              </a:defRPr>
            </a:lvl1pPr>
            <a:lvl2pPr marR="0" lvl="1"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2pPr>
            <a:lvl3pPr marR="0" lvl="2"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3pPr>
            <a:lvl4pPr marR="0" lvl="3"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4pPr>
            <a:lvl5pPr marR="0" lvl="4"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5pPr>
            <a:lvl6pPr marR="0" lvl="5"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6pPr>
            <a:lvl7pPr marR="0" lvl="6"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7pPr>
            <a:lvl8pPr marR="0" lvl="7"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8pPr>
            <a:lvl9pPr marR="0" lvl="8"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9pPr>
          </a:lstStyle>
          <a:p>
            <a:pPr rtl="1">
              <a:lnSpc>
                <a:spcPct val="150000"/>
              </a:lnSpc>
            </a:pPr>
            <a:r>
              <a:rPr lang="fa-IR" sz="1600" dirty="0">
                <a:solidFill>
                  <a:schemeClr val="bg1"/>
                </a:solidFill>
                <a:latin typeface="Dana" panose="00000500000000000000" pitchFamily="2" charset="-78"/>
                <a:cs typeface="Dana" panose="00000500000000000000" pitchFamily="2" charset="-78"/>
              </a:rPr>
              <a:t>برای فهمیدن این موضوع در بخش</a:t>
            </a:r>
            <a:r>
              <a:rPr lang="en-US" sz="1600" dirty="0">
                <a:solidFill>
                  <a:schemeClr val="bg1"/>
                </a:solidFill>
                <a:latin typeface="Dana" panose="00000500000000000000" pitchFamily="2" charset="-78"/>
                <a:cs typeface="Dana" panose="00000500000000000000" pitchFamily="2" charset="-78"/>
              </a:rPr>
              <a:t> Search </a:t>
            </a:r>
            <a:r>
              <a:rPr lang="fa-IR" sz="1600" dirty="0">
                <a:solidFill>
                  <a:schemeClr val="bg1"/>
                </a:solidFill>
                <a:latin typeface="Dana" panose="00000500000000000000" pitchFamily="2" charset="-78"/>
                <a:cs typeface="Dana" panose="00000500000000000000" pitchFamily="2" charset="-78"/>
              </a:rPr>
              <a:t>لپ‌تاپ خود عبارت</a:t>
            </a:r>
            <a:r>
              <a:rPr lang="en-US" sz="1600" dirty="0">
                <a:solidFill>
                  <a:schemeClr val="bg1"/>
                </a:solidFill>
                <a:latin typeface="Dana" panose="00000500000000000000" pitchFamily="2" charset="-78"/>
                <a:cs typeface="Dana" panose="00000500000000000000" pitchFamily="2" charset="-78"/>
              </a:rPr>
              <a:t> control panel </a:t>
            </a:r>
            <a:r>
              <a:rPr lang="fa-IR" sz="1600" dirty="0">
                <a:solidFill>
                  <a:schemeClr val="bg1"/>
                </a:solidFill>
                <a:latin typeface="Dana" panose="00000500000000000000" pitchFamily="2" charset="-78"/>
                <a:cs typeface="Dana" panose="00000500000000000000" pitchFamily="2" charset="-78"/>
              </a:rPr>
              <a:t>را تایپ کنید.</a:t>
            </a:r>
          </a:p>
        </p:txBody>
      </p:sp>
      <p:pic>
        <p:nvPicPr>
          <p:cNvPr id="2" name="Picture 2">
            <a:extLst>
              <a:ext uri="{FF2B5EF4-FFF2-40B4-BE49-F238E27FC236}">
                <a16:creationId xmlns:a16="http://schemas.microsoft.com/office/drawing/2014/main" id="{17F1C66A-42B1-491A-BB03-E544D234FB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5340" y="898659"/>
            <a:ext cx="2972889" cy="2590240"/>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662;p32">
            <a:extLst>
              <a:ext uri="{FF2B5EF4-FFF2-40B4-BE49-F238E27FC236}">
                <a16:creationId xmlns:a16="http://schemas.microsoft.com/office/drawing/2014/main" id="{109272EF-152C-409B-A369-EF9CA18C69C5}"/>
              </a:ext>
            </a:extLst>
          </p:cNvPr>
          <p:cNvSpPr txBox="1">
            <a:spLocks/>
          </p:cNvSpPr>
          <p:nvPr/>
        </p:nvSpPr>
        <p:spPr>
          <a:xfrm>
            <a:off x="4898397" y="2010388"/>
            <a:ext cx="3671046" cy="188322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48FFD5"/>
              </a:buClr>
              <a:buSzPts val="3000"/>
              <a:buFont typeface="Roboto Black"/>
              <a:buNone/>
              <a:defRPr sz="3000" b="0" i="0" u="none" strike="noStrike" cap="none">
                <a:solidFill>
                  <a:srgbClr val="48FFD5"/>
                </a:solidFill>
                <a:latin typeface="Roboto Black"/>
                <a:ea typeface="Roboto Black"/>
                <a:cs typeface="Roboto Black"/>
                <a:sym typeface="Roboto Black"/>
              </a:defRPr>
            </a:lvl1pPr>
            <a:lvl2pPr marR="0" lvl="1"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2pPr>
            <a:lvl3pPr marR="0" lvl="2"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3pPr>
            <a:lvl4pPr marR="0" lvl="3"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4pPr>
            <a:lvl5pPr marR="0" lvl="4"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5pPr>
            <a:lvl6pPr marR="0" lvl="5"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6pPr>
            <a:lvl7pPr marR="0" lvl="6"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7pPr>
            <a:lvl8pPr marR="0" lvl="7"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8pPr>
            <a:lvl9pPr marR="0" lvl="8"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9pPr>
          </a:lstStyle>
          <a:p>
            <a:pPr rtl="1">
              <a:lnSpc>
                <a:spcPct val="150000"/>
              </a:lnSpc>
            </a:pPr>
            <a:r>
              <a:rPr lang="fa-IR" sz="1600" dirty="0">
                <a:solidFill>
                  <a:schemeClr val="bg1"/>
                </a:solidFill>
                <a:latin typeface="Dana" panose="00000500000000000000" pitchFamily="2" charset="-78"/>
                <a:cs typeface="Dana" panose="00000500000000000000" pitchFamily="2" charset="-78"/>
              </a:rPr>
              <a:t>بعد از باز شدن پنجره‌ی مربوط به آن، ابتدا روی بخش </a:t>
            </a:r>
            <a:r>
              <a:rPr lang="en-US" sz="1600" dirty="0">
                <a:solidFill>
                  <a:schemeClr val="bg1"/>
                </a:solidFill>
                <a:latin typeface="Dana" panose="00000500000000000000" pitchFamily="2" charset="-78"/>
                <a:cs typeface="Dana" panose="00000500000000000000" pitchFamily="2" charset="-78"/>
              </a:rPr>
              <a:t> System and Security</a:t>
            </a:r>
            <a:r>
              <a:rPr lang="fa-IR" sz="1600" dirty="0">
                <a:solidFill>
                  <a:schemeClr val="bg1"/>
                </a:solidFill>
                <a:latin typeface="Dana" panose="00000500000000000000" pitchFamily="2" charset="-78"/>
                <a:cs typeface="Dana" panose="00000500000000000000" pitchFamily="2" charset="-78"/>
              </a:rPr>
              <a:t>و سپس روی </a:t>
            </a:r>
            <a:r>
              <a:rPr lang="en-US" sz="1600" dirty="0">
                <a:solidFill>
                  <a:schemeClr val="bg1"/>
                </a:solidFill>
                <a:latin typeface="Dana" panose="00000500000000000000" pitchFamily="2" charset="-78"/>
                <a:cs typeface="Dana" panose="00000500000000000000" pitchFamily="2" charset="-78"/>
              </a:rPr>
              <a:t> System</a:t>
            </a:r>
            <a:r>
              <a:rPr lang="fa-IR" sz="1600" dirty="0">
                <a:solidFill>
                  <a:schemeClr val="bg1"/>
                </a:solidFill>
                <a:latin typeface="Dana" panose="00000500000000000000" pitchFamily="2" charset="-78"/>
                <a:cs typeface="Dana" panose="00000500000000000000" pitchFamily="2" charset="-78"/>
              </a:rPr>
              <a:t>کلیک کنید. </a:t>
            </a:r>
          </a:p>
          <a:p>
            <a:pPr rtl="1">
              <a:lnSpc>
                <a:spcPct val="150000"/>
              </a:lnSpc>
            </a:pPr>
            <a:r>
              <a:rPr lang="fa-IR" sz="1600" dirty="0">
                <a:solidFill>
                  <a:schemeClr val="bg1"/>
                </a:solidFill>
                <a:latin typeface="Dana" panose="00000500000000000000" pitchFamily="2" charset="-78"/>
                <a:cs typeface="Dana" panose="00000500000000000000" pitchFamily="2" charset="-78"/>
              </a:rPr>
              <a:t>در بخش زیر می‌توانید میزان حافظه‌ی</a:t>
            </a:r>
            <a:r>
              <a:rPr lang="en-US" sz="1600" dirty="0">
                <a:solidFill>
                  <a:schemeClr val="bg1"/>
                </a:solidFill>
                <a:latin typeface="Dana" panose="00000500000000000000" pitchFamily="2" charset="-78"/>
                <a:cs typeface="Dana" panose="00000500000000000000" pitchFamily="2" charset="-78"/>
              </a:rPr>
              <a:t> RAM </a:t>
            </a:r>
            <a:r>
              <a:rPr lang="fa-IR" sz="1600" dirty="0">
                <a:solidFill>
                  <a:schemeClr val="bg1"/>
                </a:solidFill>
                <a:latin typeface="Dana" panose="00000500000000000000" pitchFamily="2" charset="-78"/>
                <a:cs typeface="Dana" panose="00000500000000000000" pitchFamily="2" charset="-78"/>
              </a:rPr>
              <a:t>خود را مشاهده کنید.</a:t>
            </a:r>
          </a:p>
        </p:txBody>
      </p:sp>
      <p:pic>
        <p:nvPicPr>
          <p:cNvPr id="4" name="Picture 4">
            <a:extLst>
              <a:ext uri="{FF2B5EF4-FFF2-40B4-BE49-F238E27FC236}">
                <a16:creationId xmlns:a16="http://schemas.microsoft.com/office/drawing/2014/main" id="{123AB739-F900-444D-A7AE-B8CC4AA1CC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5209" y="3730732"/>
            <a:ext cx="4879360" cy="938338"/>
          </a:xfrm>
          <a:prstGeom prst="rect">
            <a:avLst/>
          </a:prstGeom>
          <a:noFill/>
          <a:extLst>
            <a:ext uri="{909E8E84-426E-40DD-AFC4-6F175D3DCCD1}">
              <a14:hiddenFill xmlns:a14="http://schemas.microsoft.com/office/drawing/2010/main">
                <a:solidFill>
                  <a:srgbClr val="FFFFFF"/>
                </a:solidFill>
              </a14:hiddenFill>
            </a:ext>
          </a:extLst>
        </p:spPr>
      </p:pic>
      <p:sp>
        <p:nvSpPr>
          <p:cNvPr id="15" name="Google Shape;6918;p49"/>
          <p:cNvSpPr/>
          <p:nvPr/>
        </p:nvSpPr>
        <p:spPr>
          <a:xfrm>
            <a:off x="8567603" y="1100488"/>
            <a:ext cx="292654" cy="342995"/>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6918;p49"/>
          <p:cNvSpPr/>
          <p:nvPr/>
        </p:nvSpPr>
        <p:spPr>
          <a:xfrm>
            <a:off x="8567603" y="2083501"/>
            <a:ext cx="292654" cy="342995"/>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8133425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8E2CDA97-BFD5-45CA-9A96-1AD5B5B2566F}" type="slidenum">
              <a:rPr lang="en-US" smtClean="0"/>
              <a:pPr/>
              <a:t>14</a:t>
            </a:fld>
            <a:endParaRPr lang="en-US" dirty="0"/>
          </a:p>
        </p:txBody>
      </p:sp>
      <p:sp>
        <p:nvSpPr>
          <p:cNvPr id="4" name="Google Shape;662;p32"/>
          <p:cNvSpPr txBox="1">
            <a:spLocks noGrp="1"/>
          </p:cNvSpPr>
          <p:nvPr>
            <p:ph type="ctrTitle"/>
          </p:nvPr>
        </p:nvSpPr>
        <p:spPr>
          <a:xfrm>
            <a:off x="5916671" y="311436"/>
            <a:ext cx="2847248" cy="606600"/>
          </a:xfrm>
          <a:prstGeom prst="rect">
            <a:avLst/>
          </a:prstGeom>
        </p:spPr>
        <p:txBody>
          <a:bodyPr spcFirstLastPara="1" wrap="square" lIns="91425" tIns="91425" rIns="91425" bIns="91425" anchor="ctr" anchorCtr="0">
            <a:noAutofit/>
          </a:bodyPr>
          <a:lstStyle/>
          <a:p>
            <a:pPr marL="0" lvl="0" indent="0" algn="ctr" rtl="1">
              <a:spcBef>
                <a:spcPts val="0"/>
              </a:spcBef>
              <a:spcAft>
                <a:spcPts val="0"/>
              </a:spcAft>
              <a:buNone/>
            </a:pPr>
            <a:r>
              <a:rPr lang="fa-IR" sz="2000" dirty="0">
                <a:latin typeface="Lalezar" panose="00000500000000000000" pitchFamily="2" charset="-78"/>
                <a:cs typeface="Lalezar" panose="00000500000000000000" pitchFamily="2" charset="-78"/>
              </a:rPr>
              <a:t>بخش بعدی</a:t>
            </a:r>
            <a:r>
              <a:rPr lang="en-US" sz="2000" dirty="0">
                <a:latin typeface="Lalezar" panose="00000500000000000000" pitchFamily="2" charset="-78"/>
                <a:cs typeface="Lalezar" panose="00000500000000000000" pitchFamily="2" charset="-78"/>
              </a:rPr>
              <a:t> ROM </a:t>
            </a:r>
            <a:r>
              <a:rPr lang="fa-IR" sz="2000" dirty="0">
                <a:latin typeface="Lalezar" panose="00000500000000000000" pitchFamily="2" charset="-78"/>
                <a:cs typeface="Lalezar" panose="00000500000000000000" pitchFamily="2" charset="-78"/>
              </a:rPr>
              <a:t>است.</a:t>
            </a:r>
            <a:endParaRPr sz="2000" dirty="0">
              <a:latin typeface="Lalezar" panose="00000500000000000000" pitchFamily="2" charset="-78"/>
              <a:cs typeface="Lalezar" panose="00000500000000000000" pitchFamily="2" charset="-78"/>
            </a:endParaRPr>
          </a:p>
        </p:txBody>
      </p:sp>
      <p:sp>
        <p:nvSpPr>
          <p:cNvPr id="43" name="Google Shape;1156;p38"/>
          <p:cNvSpPr/>
          <p:nvPr/>
        </p:nvSpPr>
        <p:spPr>
          <a:xfrm rot="14726110" flipH="1">
            <a:off x="725294" y="765194"/>
            <a:ext cx="537522" cy="1113290"/>
          </a:xfrm>
          <a:custGeom>
            <a:avLst/>
            <a:gdLst/>
            <a:ahLst/>
            <a:cxnLst/>
            <a:rect l="l" t="t" r="r" b="b"/>
            <a:pathLst>
              <a:path w="30633" h="62029" extrusionOk="0">
                <a:moveTo>
                  <a:pt x="17705" y="42924"/>
                </a:moveTo>
                <a:lnTo>
                  <a:pt x="17705" y="60437"/>
                </a:lnTo>
                <a:lnTo>
                  <a:pt x="12928" y="60437"/>
                </a:lnTo>
                <a:lnTo>
                  <a:pt x="12928" y="42924"/>
                </a:lnTo>
                <a:close/>
                <a:moveTo>
                  <a:pt x="15348" y="1"/>
                </a:moveTo>
                <a:cubicBezTo>
                  <a:pt x="7133" y="1"/>
                  <a:pt x="446" y="6496"/>
                  <a:pt x="192" y="14712"/>
                </a:cubicBezTo>
                <a:cubicBezTo>
                  <a:pt x="1" y="22927"/>
                  <a:pt x="6369" y="29741"/>
                  <a:pt x="14521" y="30187"/>
                </a:cubicBezTo>
                <a:lnTo>
                  <a:pt x="14521" y="41332"/>
                </a:lnTo>
                <a:lnTo>
                  <a:pt x="12164" y="41332"/>
                </a:lnTo>
                <a:cubicBezTo>
                  <a:pt x="11718" y="41332"/>
                  <a:pt x="11336" y="41714"/>
                  <a:pt x="11336" y="42159"/>
                </a:cubicBezTo>
                <a:lnTo>
                  <a:pt x="11336" y="61265"/>
                </a:lnTo>
                <a:cubicBezTo>
                  <a:pt x="11336" y="61710"/>
                  <a:pt x="11718" y="62029"/>
                  <a:pt x="12164" y="62029"/>
                </a:cubicBezTo>
                <a:lnTo>
                  <a:pt x="18533" y="62029"/>
                </a:lnTo>
                <a:cubicBezTo>
                  <a:pt x="18978" y="62029"/>
                  <a:pt x="19297" y="61710"/>
                  <a:pt x="19297" y="61265"/>
                </a:cubicBezTo>
                <a:lnTo>
                  <a:pt x="19297" y="42159"/>
                </a:lnTo>
                <a:cubicBezTo>
                  <a:pt x="19297" y="41714"/>
                  <a:pt x="18978" y="41332"/>
                  <a:pt x="18533" y="41332"/>
                </a:cubicBezTo>
                <a:lnTo>
                  <a:pt x="16113" y="41332"/>
                </a:lnTo>
                <a:lnTo>
                  <a:pt x="16113" y="30187"/>
                </a:lnTo>
                <a:cubicBezTo>
                  <a:pt x="24328" y="29741"/>
                  <a:pt x="30633" y="22927"/>
                  <a:pt x="30442" y="14712"/>
                </a:cubicBezTo>
                <a:cubicBezTo>
                  <a:pt x="30250" y="6496"/>
                  <a:pt x="23500" y="1"/>
                  <a:pt x="15348" y="1"/>
                </a:cubicBezTo>
                <a:close/>
              </a:path>
            </a:pathLst>
          </a:custGeom>
          <a:noFill/>
          <a:ln w="57150">
            <a:solidFill>
              <a:schemeClr val="accent6"/>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5;p32"/>
          <p:cNvSpPr/>
          <p:nvPr/>
        </p:nvSpPr>
        <p:spPr>
          <a:xfrm>
            <a:off x="3166880" y="490376"/>
            <a:ext cx="2579609" cy="2193063"/>
          </a:xfrm>
          <a:prstGeom prst="rect">
            <a:avLst/>
          </a:prstGeom>
          <a:no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2" name="Google Shape;678;p32"/>
          <p:cNvCxnSpPr/>
          <p:nvPr/>
        </p:nvCxnSpPr>
        <p:spPr>
          <a:xfrm>
            <a:off x="3177498" y="734684"/>
            <a:ext cx="2564465" cy="0"/>
          </a:xfrm>
          <a:prstGeom prst="straightConnector1">
            <a:avLst/>
          </a:prstGeom>
          <a:noFill/>
          <a:ln w="9525" cap="flat" cmpd="sng">
            <a:solidFill>
              <a:schemeClr val="bg1"/>
            </a:solidFill>
            <a:prstDash val="solid"/>
            <a:round/>
            <a:headEnd type="none" w="med" len="med"/>
            <a:tailEnd type="none" w="med" len="med"/>
          </a:ln>
        </p:spPr>
      </p:cxnSp>
      <p:cxnSp>
        <p:nvCxnSpPr>
          <p:cNvPr id="83" name="Google Shape;679;p32"/>
          <p:cNvCxnSpPr/>
          <p:nvPr/>
        </p:nvCxnSpPr>
        <p:spPr>
          <a:xfrm>
            <a:off x="3177498" y="970669"/>
            <a:ext cx="2564465" cy="0"/>
          </a:xfrm>
          <a:prstGeom prst="straightConnector1">
            <a:avLst/>
          </a:prstGeom>
          <a:noFill/>
          <a:ln w="9525" cap="flat" cmpd="sng">
            <a:solidFill>
              <a:schemeClr val="bg1"/>
            </a:solidFill>
            <a:prstDash val="solid"/>
            <a:round/>
            <a:headEnd type="none" w="med" len="med"/>
            <a:tailEnd type="none" w="med" len="med"/>
          </a:ln>
        </p:spPr>
      </p:cxnSp>
      <p:cxnSp>
        <p:nvCxnSpPr>
          <p:cNvPr id="84" name="Google Shape;680;p32"/>
          <p:cNvCxnSpPr/>
          <p:nvPr/>
        </p:nvCxnSpPr>
        <p:spPr>
          <a:xfrm>
            <a:off x="3177498" y="1223510"/>
            <a:ext cx="2564465" cy="0"/>
          </a:xfrm>
          <a:prstGeom prst="straightConnector1">
            <a:avLst/>
          </a:prstGeom>
          <a:noFill/>
          <a:ln w="9525" cap="flat" cmpd="sng">
            <a:solidFill>
              <a:schemeClr val="bg1"/>
            </a:solidFill>
            <a:prstDash val="solid"/>
            <a:round/>
            <a:headEnd type="none" w="med" len="med"/>
            <a:tailEnd type="none" w="med" len="med"/>
          </a:ln>
        </p:spPr>
      </p:cxnSp>
      <p:cxnSp>
        <p:nvCxnSpPr>
          <p:cNvPr id="86" name="Google Shape;678;p32"/>
          <p:cNvCxnSpPr/>
          <p:nvPr/>
        </p:nvCxnSpPr>
        <p:spPr>
          <a:xfrm>
            <a:off x="3166880" y="1689969"/>
            <a:ext cx="2564465" cy="0"/>
          </a:xfrm>
          <a:prstGeom prst="straightConnector1">
            <a:avLst/>
          </a:prstGeom>
          <a:noFill/>
          <a:ln w="9525" cap="flat" cmpd="sng">
            <a:solidFill>
              <a:schemeClr val="bg1"/>
            </a:solidFill>
            <a:prstDash val="solid"/>
            <a:round/>
            <a:headEnd type="none" w="med" len="med"/>
            <a:tailEnd type="none" w="med" len="med"/>
          </a:ln>
        </p:spPr>
      </p:cxnSp>
      <p:cxnSp>
        <p:nvCxnSpPr>
          <p:cNvPr id="87" name="Google Shape;679;p32"/>
          <p:cNvCxnSpPr/>
          <p:nvPr/>
        </p:nvCxnSpPr>
        <p:spPr>
          <a:xfrm>
            <a:off x="3177498" y="2168407"/>
            <a:ext cx="2564465" cy="0"/>
          </a:xfrm>
          <a:prstGeom prst="straightConnector1">
            <a:avLst/>
          </a:prstGeom>
          <a:noFill/>
          <a:ln w="9525" cap="flat" cmpd="sng">
            <a:solidFill>
              <a:schemeClr val="bg1"/>
            </a:solidFill>
            <a:prstDash val="solid"/>
            <a:round/>
            <a:headEnd type="none" w="med" len="med"/>
            <a:tailEnd type="none" w="med" len="med"/>
          </a:ln>
        </p:spPr>
      </p:cxnSp>
      <p:cxnSp>
        <p:nvCxnSpPr>
          <p:cNvPr id="88" name="Google Shape;680;p32"/>
          <p:cNvCxnSpPr/>
          <p:nvPr/>
        </p:nvCxnSpPr>
        <p:spPr>
          <a:xfrm>
            <a:off x="3177498" y="2425173"/>
            <a:ext cx="2564465" cy="0"/>
          </a:xfrm>
          <a:prstGeom prst="straightConnector1">
            <a:avLst/>
          </a:prstGeom>
          <a:noFill/>
          <a:ln w="9525" cap="flat" cmpd="sng">
            <a:solidFill>
              <a:schemeClr val="bg1"/>
            </a:solidFill>
            <a:prstDash val="solid"/>
            <a:round/>
            <a:headEnd type="none" w="med" len="med"/>
            <a:tailEnd type="none" w="med" len="med"/>
          </a:ln>
        </p:spPr>
      </p:cxnSp>
      <p:cxnSp>
        <p:nvCxnSpPr>
          <p:cNvPr id="89" name="Google Shape;685;p32"/>
          <p:cNvCxnSpPr/>
          <p:nvPr/>
        </p:nvCxnSpPr>
        <p:spPr>
          <a:xfrm>
            <a:off x="3158006" y="1450409"/>
            <a:ext cx="2564465" cy="0"/>
          </a:xfrm>
          <a:prstGeom prst="straightConnector1">
            <a:avLst/>
          </a:prstGeom>
          <a:noFill/>
          <a:ln w="9525" cap="flat" cmpd="sng">
            <a:solidFill>
              <a:schemeClr val="bg1"/>
            </a:solidFill>
            <a:prstDash val="solid"/>
            <a:round/>
            <a:headEnd type="none" w="med" len="med"/>
            <a:tailEnd type="none" w="med" len="med"/>
          </a:ln>
        </p:spPr>
      </p:cxnSp>
      <p:sp>
        <p:nvSpPr>
          <p:cNvPr id="90" name="TextBox 89"/>
          <p:cNvSpPr txBox="1"/>
          <p:nvPr/>
        </p:nvSpPr>
        <p:spPr>
          <a:xfrm>
            <a:off x="3841028" y="1747790"/>
            <a:ext cx="1198419" cy="307777"/>
          </a:xfrm>
          <a:prstGeom prst="rect">
            <a:avLst/>
          </a:prstGeom>
          <a:noFill/>
        </p:spPr>
        <p:txBody>
          <a:bodyPr wrap="square" rtlCol="0">
            <a:spAutoFit/>
          </a:bodyPr>
          <a:lstStyle/>
          <a:p>
            <a:pPr algn="ctr" rtl="1"/>
            <a:r>
              <a:rPr lang="fa-IR" b="1" dirty="0">
                <a:solidFill>
                  <a:schemeClr val="accent6"/>
                </a:solidFill>
              </a:rPr>
              <a:t>...</a:t>
            </a:r>
            <a:endParaRPr lang="en-US" b="1" dirty="0">
              <a:solidFill>
                <a:schemeClr val="accent6"/>
              </a:solidFill>
            </a:endParaRPr>
          </a:p>
        </p:txBody>
      </p:sp>
      <p:sp>
        <p:nvSpPr>
          <p:cNvPr id="94" name="TextBox 93"/>
          <p:cNvSpPr txBox="1"/>
          <p:nvPr/>
        </p:nvSpPr>
        <p:spPr>
          <a:xfrm>
            <a:off x="2596159" y="459056"/>
            <a:ext cx="576030" cy="2308324"/>
          </a:xfrm>
          <a:prstGeom prst="rect">
            <a:avLst/>
          </a:prstGeom>
          <a:noFill/>
        </p:spPr>
        <p:txBody>
          <a:bodyPr wrap="square" rtlCol="0">
            <a:spAutoFit/>
          </a:bodyPr>
          <a:lstStyle/>
          <a:p>
            <a:pPr algn="r" rtl="1"/>
            <a:r>
              <a:rPr lang="en-US" sz="1600" b="1" dirty="0">
                <a:solidFill>
                  <a:schemeClr val="accent6"/>
                </a:solidFill>
              </a:rPr>
              <a:t>0</a:t>
            </a:r>
          </a:p>
          <a:p>
            <a:pPr algn="r" rtl="1"/>
            <a:r>
              <a:rPr lang="en-US" sz="1600" b="1" dirty="0">
                <a:solidFill>
                  <a:schemeClr val="accent6"/>
                </a:solidFill>
              </a:rPr>
              <a:t>1</a:t>
            </a:r>
          </a:p>
          <a:p>
            <a:pPr algn="r" rtl="1"/>
            <a:r>
              <a:rPr lang="en-US" sz="1600" b="1" dirty="0">
                <a:solidFill>
                  <a:schemeClr val="accent6"/>
                </a:solidFill>
              </a:rPr>
              <a:t>2</a:t>
            </a:r>
          </a:p>
          <a:p>
            <a:pPr algn="r" rtl="1"/>
            <a:r>
              <a:rPr lang="en-SE" sz="1600" b="1" dirty="0">
                <a:solidFill>
                  <a:schemeClr val="accent6"/>
                </a:solidFill>
              </a:rPr>
              <a:t>…</a:t>
            </a:r>
            <a:endParaRPr lang="fa-IR" sz="1600" b="1" dirty="0">
              <a:solidFill>
                <a:schemeClr val="accent6"/>
              </a:solidFill>
            </a:endParaRPr>
          </a:p>
          <a:p>
            <a:pPr algn="r" rtl="1"/>
            <a:endParaRPr lang="fa-IR" sz="1600" b="1" dirty="0">
              <a:solidFill>
                <a:schemeClr val="accent6"/>
              </a:solidFill>
            </a:endParaRPr>
          </a:p>
          <a:p>
            <a:pPr algn="r" rtl="1"/>
            <a:endParaRPr lang="fa-IR" sz="1600" b="1" dirty="0">
              <a:solidFill>
                <a:schemeClr val="accent6"/>
              </a:solidFill>
            </a:endParaRPr>
          </a:p>
          <a:p>
            <a:pPr algn="r" rtl="1"/>
            <a:endParaRPr lang="en-US" sz="1600" b="1" dirty="0">
              <a:solidFill>
                <a:schemeClr val="accent6"/>
              </a:solidFill>
            </a:endParaRPr>
          </a:p>
          <a:p>
            <a:pPr algn="r" rtl="1"/>
            <a:r>
              <a:rPr lang="en-US" sz="1600" b="1" dirty="0">
                <a:solidFill>
                  <a:schemeClr val="accent6"/>
                </a:solidFill>
              </a:rPr>
              <a:t>2</a:t>
            </a:r>
            <a:r>
              <a:rPr lang="en-US" sz="1600" b="1" baseline="30000" dirty="0">
                <a:solidFill>
                  <a:schemeClr val="accent6"/>
                </a:solidFill>
              </a:rPr>
              <a:t>a</a:t>
            </a:r>
            <a:r>
              <a:rPr lang="en-US" sz="1600" b="1" dirty="0">
                <a:solidFill>
                  <a:schemeClr val="accent6"/>
                </a:solidFill>
              </a:rPr>
              <a:t>-2</a:t>
            </a:r>
          </a:p>
          <a:p>
            <a:pPr algn="r" rtl="1"/>
            <a:r>
              <a:rPr lang="en-US" sz="1600" b="1" dirty="0">
                <a:solidFill>
                  <a:schemeClr val="accent6"/>
                </a:solidFill>
              </a:rPr>
              <a:t>2</a:t>
            </a:r>
            <a:r>
              <a:rPr lang="en-US" sz="1600" b="1" baseline="30000" dirty="0">
                <a:solidFill>
                  <a:schemeClr val="accent6"/>
                </a:solidFill>
              </a:rPr>
              <a:t>a</a:t>
            </a:r>
            <a:r>
              <a:rPr lang="en-US" sz="1600" b="1" dirty="0">
                <a:solidFill>
                  <a:schemeClr val="accent6"/>
                </a:solidFill>
              </a:rPr>
              <a:t>-1</a:t>
            </a:r>
          </a:p>
        </p:txBody>
      </p:sp>
      <p:sp>
        <p:nvSpPr>
          <p:cNvPr id="95" name="Google Shape;1181;p38"/>
          <p:cNvSpPr/>
          <p:nvPr/>
        </p:nvSpPr>
        <p:spPr>
          <a:xfrm>
            <a:off x="5996403" y="932870"/>
            <a:ext cx="2687783" cy="1325987"/>
          </a:xfrm>
          <a:prstGeom prst="wedgeEllipseCallout">
            <a:avLst>
              <a:gd name="adj1" fmla="val -54658"/>
              <a:gd name="adj2" fmla="val 57916"/>
            </a:avLst>
          </a:prstGeom>
          <a:noFill/>
          <a:ln w="28575">
            <a:solidFill>
              <a:srgbClr val="48FFD5"/>
            </a:solidFill>
          </a:ln>
        </p:spPr>
        <p:txBody>
          <a:bodyPr spcFirstLastPara="1" wrap="square" lIns="91425" tIns="91425" rIns="91425" bIns="91425" anchor="ctr" anchorCtr="0">
            <a:noAutofit/>
          </a:bodyPr>
          <a:lstStyle/>
          <a:p>
            <a:pPr marL="0" lvl="0" indent="0" algn="ctr" rtl="1">
              <a:spcBef>
                <a:spcPts val="0"/>
              </a:spcBef>
              <a:spcAft>
                <a:spcPts val="0"/>
              </a:spcAft>
              <a:buNone/>
            </a:pPr>
            <a:r>
              <a:rPr lang="fa-IR" dirty="0">
                <a:solidFill>
                  <a:schemeClr val="bg1"/>
                </a:solidFill>
                <a:latin typeface="Dana" panose="00000500000000000000" pitchFamily="2" charset="-78"/>
                <a:cs typeface="Dana" panose="00000500000000000000" pitchFamily="2" charset="-78"/>
              </a:rPr>
              <a:t>منم مثل </a:t>
            </a:r>
            <a:r>
              <a:rPr lang="en-US" dirty="0">
                <a:solidFill>
                  <a:schemeClr val="bg1"/>
                </a:solidFill>
                <a:latin typeface="Dana" panose="00000500000000000000" pitchFamily="2" charset="-78"/>
                <a:cs typeface="Dana" panose="00000500000000000000" pitchFamily="2" charset="-78"/>
              </a:rPr>
              <a:t>RAM</a:t>
            </a:r>
            <a:r>
              <a:rPr lang="fa-IR" dirty="0">
                <a:solidFill>
                  <a:schemeClr val="bg1"/>
                </a:solidFill>
                <a:latin typeface="Dana" panose="00000500000000000000" pitchFamily="2" charset="-78"/>
                <a:cs typeface="Dana" panose="00000500000000000000" pitchFamily="2" charset="-78"/>
              </a:rPr>
              <a:t> یک نوع حافظه هستم، اما تفاوتم با </a:t>
            </a:r>
            <a:r>
              <a:rPr lang="en-US" dirty="0">
                <a:solidFill>
                  <a:schemeClr val="bg1"/>
                </a:solidFill>
                <a:latin typeface="Dana" panose="00000500000000000000" pitchFamily="2" charset="-78"/>
                <a:cs typeface="Dana" panose="00000500000000000000" pitchFamily="2" charset="-78"/>
              </a:rPr>
              <a:t>RAM</a:t>
            </a:r>
            <a:r>
              <a:rPr lang="fa-IR" dirty="0">
                <a:solidFill>
                  <a:schemeClr val="bg1"/>
                </a:solidFill>
                <a:latin typeface="Dana" panose="00000500000000000000" pitchFamily="2" charset="-78"/>
                <a:cs typeface="Dana" panose="00000500000000000000" pitchFamily="2" charset="-78"/>
              </a:rPr>
              <a:t> در اینه که با قطع شدن برق اطلاعات از روی من پاک </a:t>
            </a:r>
            <a:r>
              <a:rPr lang="fa-IR" dirty="0" smtClean="0">
                <a:solidFill>
                  <a:schemeClr val="bg1"/>
                </a:solidFill>
                <a:latin typeface="Dana" panose="00000500000000000000" pitchFamily="2" charset="-78"/>
                <a:cs typeface="Dana" panose="00000500000000000000" pitchFamily="2" charset="-78"/>
              </a:rPr>
              <a:t>نمی‌شه</a:t>
            </a:r>
            <a:r>
              <a:rPr lang="fa-IR" dirty="0">
                <a:solidFill>
                  <a:schemeClr val="bg1"/>
                </a:solidFill>
                <a:latin typeface="Dana" panose="00000500000000000000" pitchFamily="2" charset="-78"/>
                <a:cs typeface="Dana" panose="00000500000000000000" pitchFamily="2" charset="-78"/>
              </a:rPr>
              <a:t>.</a:t>
            </a:r>
            <a:endParaRPr dirty="0">
              <a:solidFill>
                <a:schemeClr val="bg1"/>
              </a:solidFill>
              <a:latin typeface="Dana" panose="00000500000000000000" pitchFamily="2" charset="-78"/>
              <a:cs typeface="Dana" panose="00000500000000000000" pitchFamily="2" charset="-78"/>
            </a:endParaRPr>
          </a:p>
        </p:txBody>
      </p:sp>
      <p:grpSp>
        <p:nvGrpSpPr>
          <p:cNvPr id="48" name="Group 47"/>
          <p:cNvGrpSpPr/>
          <p:nvPr/>
        </p:nvGrpSpPr>
        <p:grpSpPr>
          <a:xfrm>
            <a:off x="336032" y="311436"/>
            <a:ext cx="2109295" cy="1697473"/>
            <a:chOff x="336032" y="311436"/>
            <a:chExt cx="4173650" cy="3483508"/>
          </a:xfrm>
        </p:grpSpPr>
        <p:sp>
          <p:nvSpPr>
            <p:cNvPr id="49" name="Google Shape;663;p32"/>
            <p:cNvSpPr/>
            <p:nvPr/>
          </p:nvSpPr>
          <p:spPr>
            <a:xfrm>
              <a:off x="336032" y="311436"/>
              <a:ext cx="4173650" cy="3483508"/>
            </a:xfrm>
            <a:custGeom>
              <a:avLst/>
              <a:gdLst/>
              <a:ahLst/>
              <a:cxnLst/>
              <a:rect l="l" t="t" r="r" b="b"/>
              <a:pathLst>
                <a:path w="209468" h="174831" extrusionOk="0">
                  <a:moveTo>
                    <a:pt x="198077" y="11364"/>
                  </a:moveTo>
                  <a:lnTo>
                    <a:pt x="198105" y="12377"/>
                  </a:lnTo>
                  <a:lnTo>
                    <a:pt x="198105" y="134115"/>
                  </a:lnTo>
                  <a:cubicBezTo>
                    <a:pt x="198105" y="134854"/>
                    <a:pt x="197803" y="135155"/>
                    <a:pt x="197064" y="135155"/>
                  </a:cubicBezTo>
                  <a:lnTo>
                    <a:pt x="12294" y="135155"/>
                  </a:lnTo>
                  <a:cubicBezTo>
                    <a:pt x="11555" y="135155"/>
                    <a:pt x="11254" y="134854"/>
                    <a:pt x="11254" y="134115"/>
                  </a:cubicBezTo>
                  <a:lnTo>
                    <a:pt x="11254" y="12377"/>
                  </a:lnTo>
                  <a:lnTo>
                    <a:pt x="11254" y="11364"/>
                  </a:lnTo>
                  <a:close/>
                  <a:moveTo>
                    <a:pt x="11254" y="0"/>
                  </a:moveTo>
                  <a:lnTo>
                    <a:pt x="11254" y="302"/>
                  </a:lnTo>
                  <a:cubicBezTo>
                    <a:pt x="5230" y="712"/>
                    <a:pt x="712" y="5531"/>
                    <a:pt x="0" y="11364"/>
                  </a:cubicBezTo>
                  <a:lnTo>
                    <a:pt x="0" y="12377"/>
                  </a:lnTo>
                  <a:lnTo>
                    <a:pt x="0" y="134115"/>
                  </a:lnTo>
                  <a:cubicBezTo>
                    <a:pt x="0" y="136497"/>
                    <a:pt x="630" y="138468"/>
                    <a:pt x="1643" y="140248"/>
                  </a:cubicBezTo>
                  <a:cubicBezTo>
                    <a:pt x="3998" y="144383"/>
                    <a:pt x="7503" y="146518"/>
                    <a:pt x="12294" y="146518"/>
                  </a:cubicBezTo>
                  <a:lnTo>
                    <a:pt x="79707" y="146518"/>
                  </a:lnTo>
                  <a:lnTo>
                    <a:pt x="79707" y="163522"/>
                  </a:lnTo>
                  <a:lnTo>
                    <a:pt x="66920" y="163522"/>
                  </a:lnTo>
                  <a:cubicBezTo>
                    <a:pt x="63744" y="163522"/>
                    <a:pt x="61280" y="165987"/>
                    <a:pt x="61280" y="169163"/>
                  </a:cubicBezTo>
                  <a:cubicBezTo>
                    <a:pt x="61280" y="172339"/>
                    <a:pt x="63744" y="174831"/>
                    <a:pt x="66920" y="174831"/>
                  </a:cubicBezTo>
                  <a:lnTo>
                    <a:pt x="142466" y="174831"/>
                  </a:lnTo>
                  <a:cubicBezTo>
                    <a:pt x="145642" y="174831"/>
                    <a:pt x="148216" y="172339"/>
                    <a:pt x="148216" y="169163"/>
                  </a:cubicBezTo>
                  <a:cubicBezTo>
                    <a:pt x="148216" y="165987"/>
                    <a:pt x="145642" y="163522"/>
                    <a:pt x="142466" y="163522"/>
                  </a:cubicBezTo>
                  <a:lnTo>
                    <a:pt x="129651" y="163522"/>
                  </a:lnTo>
                  <a:lnTo>
                    <a:pt x="129651" y="146518"/>
                  </a:lnTo>
                  <a:lnTo>
                    <a:pt x="197064" y="146518"/>
                  </a:lnTo>
                  <a:cubicBezTo>
                    <a:pt x="201911" y="146518"/>
                    <a:pt x="205388" y="144437"/>
                    <a:pt x="207715" y="140248"/>
                  </a:cubicBezTo>
                  <a:cubicBezTo>
                    <a:pt x="208783" y="138359"/>
                    <a:pt x="209468" y="136360"/>
                    <a:pt x="209468" y="134115"/>
                  </a:cubicBezTo>
                  <a:lnTo>
                    <a:pt x="209468" y="12377"/>
                  </a:lnTo>
                  <a:lnTo>
                    <a:pt x="209468" y="11364"/>
                  </a:lnTo>
                  <a:cubicBezTo>
                    <a:pt x="208756" y="5531"/>
                    <a:pt x="203909" y="712"/>
                    <a:pt x="198105" y="302"/>
                  </a:cubicBezTo>
                  <a:lnTo>
                    <a:pt x="198105" y="0"/>
                  </a:lnTo>
                  <a:close/>
                </a:path>
              </a:pathLst>
            </a:custGeom>
            <a:solidFill>
              <a:schemeClr val="accent1"/>
            </a:solidFill>
            <a:ln>
              <a:noFill/>
            </a:ln>
            <a:effectLst>
              <a:glow rad="63500">
                <a:schemeClr val="accent1">
                  <a:satMod val="175000"/>
                  <a:alpha val="40000"/>
                </a:schemeClr>
              </a:glow>
              <a:innerShdw blurRad="63500" dist="50800" dir="8100000">
                <a:prstClr val="black">
                  <a:alpha val="50000"/>
                </a:prstClr>
              </a:innerShdw>
              <a:softEdge rad="3175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664;p32"/>
            <p:cNvSpPr/>
            <p:nvPr/>
          </p:nvSpPr>
          <p:spPr>
            <a:xfrm>
              <a:off x="1648563" y="2275562"/>
              <a:ext cx="2564669" cy="652225"/>
            </a:xfrm>
            <a:prstGeom prst="rect">
              <a:avLst/>
            </a:prstGeom>
            <a:no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666;p32"/>
            <p:cNvSpPr/>
            <p:nvPr/>
          </p:nvSpPr>
          <p:spPr>
            <a:xfrm>
              <a:off x="1648564" y="615937"/>
              <a:ext cx="2557800" cy="1522397"/>
            </a:xfrm>
            <a:prstGeom prst="rect">
              <a:avLst/>
            </a:prstGeom>
            <a:no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665;p32"/>
            <p:cNvSpPr/>
            <p:nvPr/>
          </p:nvSpPr>
          <p:spPr>
            <a:xfrm>
              <a:off x="637647" y="608872"/>
              <a:ext cx="919800" cy="1529462"/>
            </a:xfrm>
            <a:prstGeom prst="rect">
              <a:avLst/>
            </a:prstGeom>
            <a:no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 name="Google Shape;677;p32"/>
            <p:cNvCxnSpPr/>
            <p:nvPr/>
          </p:nvCxnSpPr>
          <p:spPr>
            <a:xfrm>
              <a:off x="641433" y="805817"/>
              <a:ext cx="914400" cy="0"/>
            </a:xfrm>
            <a:prstGeom prst="straightConnector1">
              <a:avLst/>
            </a:prstGeom>
            <a:noFill/>
            <a:ln w="9525" cap="flat" cmpd="sng">
              <a:solidFill>
                <a:schemeClr val="bg1"/>
              </a:solidFill>
              <a:prstDash val="solid"/>
              <a:round/>
              <a:headEnd type="none" w="med" len="med"/>
              <a:tailEnd type="none" w="med" len="med"/>
            </a:ln>
          </p:spPr>
        </p:cxnSp>
        <p:cxnSp>
          <p:nvCxnSpPr>
            <p:cNvPr id="54" name="Google Shape;678;p32"/>
            <p:cNvCxnSpPr/>
            <p:nvPr/>
          </p:nvCxnSpPr>
          <p:spPr>
            <a:xfrm>
              <a:off x="641433" y="899616"/>
              <a:ext cx="914400" cy="0"/>
            </a:xfrm>
            <a:prstGeom prst="straightConnector1">
              <a:avLst/>
            </a:prstGeom>
            <a:noFill/>
            <a:ln w="9525" cap="flat" cmpd="sng">
              <a:solidFill>
                <a:schemeClr val="bg1"/>
              </a:solidFill>
              <a:prstDash val="solid"/>
              <a:round/>
              <a:headEnd type="none" w="med" len="med"/>
              <a:tailEnd type="none" w="med" len="med"/>
            </a:ln>
          </p:spPr>
        </p:cxnSp>
        <p:cxnSp>
          <p:nvCxnSpPr>
            <p:cNvPr id="55" name="Google Shape;679;p32"/>
            <p:cNvCxnSpPr/>
            <p:nvPr/>
          </p:nvCxnSpPr>
          <p:spPr>
            <a:xfrm>
              <a:off x="641433" y="996594"/>
              <a:ext cx="914400" cy="0"/>
            </a:xfrm>
            <a:prstGeom prst="straightConnector1">
              <a:avLst/>
            </a:prstGeom>
            <a:noFill/>
            <a:ln w="9525" cap="flat" cmpd="sng">
              <a:solidFill>
                <a:schemeClr val="bg1"/>
              </a:solidFill>
              <a:prstDash val="solid"/>
              <a:round/>
              <a:headEnd type="none" w="med" len="med"/>
              <a:tailEnd type="none" w="med" len="med"/>
            </a:ln>
          </p:spPr>
        </p:cxnSp>
        <p:cxnSp>
          <p:nvCxnSpPr>
            <p:cNvPr id="56" name="Google Shape;680;p32"/>
            <p:cNvCxnSpPr/>
            <p:nvPr/>
          </p:nvCxnSpPr>
          <p:spPr>
            <a:xfrm>
              <a:off x="641433" y="1093572"/>
              <a:ext cx="914400" cy="0"/>
            </a:xfrm>
            <a:prstGeom prst="straightConnector1">
              <a:avLst/>
            </a:prstGeom>
            <a:noFill/>
            <a:ln w="9525" cap="flat" cmpd="sng">
              <a:solidFill>
                <a:schemeClr val="bg1"/>
              </a:solidFill>
              <a:prstDash val="solid"/>
              <a:round/>
              <a:headEnd type="none" w="med" len="med"/>
              <a:tailEnd type="none" w="med" len="med"/>
            </a:ln>
          </p:spPr>
        </p:cxnSp>
        <p:cxnSp>
          <p:nvCxnSpPr>
            <p:cNvPr id="57" name="Google Shape;685;p32"/>
            <p:cNvCxnSpPr/>
            <p:nvPr/>
          </p:nvCxnSpPr>
          <p:spPr>
            <a:xfrm>
              <a:off x="634483" y="708839"/>
              <a:ext cx="914400" cy="0"/>
            </a:xfrm>
            <a:prstGeom prst="straightConnector1">
              <a:avLst/>
            </a:prstGeom>
            <a:noFill/>
            <a:ln w="9525" cap="flat" cmpd="sng">
              <a:solidFill>
                <a:schemeClr val="bg1"/>
              </a:solidFill>
              <a:prstDash val="solid"/>
              <a:round/>
              <a:headEnd type="none" w="med" len="med"/>
              <a:tailEnd type="none" w="med" len="med"/>
            </a:ln>
          </p:spPr>
        </p:cxnSp>
        <p:sp>
          <p:nvSpPr>
            <p:cNvPr id="58" name="Google Shape;665;p32"/>
            <p:cNvSpPr/>
            <p:nvPr/>
          </p:nvSpPr>
          <p:spPr>
            <a:xfrm>
              <a:off x="638733" y="2275562"/>
              <a:ext cx="919800" cy="643861"/>
            </a:xfrm>
            <a:prstGeom prst="rect">
              <a:avLst/>
            </a:prstGeom>
            <a:no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9" name="Google Shape;679;p32"/>
            <p:cNvCxnSpPr/>
            <p:nvPr/>
          </p:nvCxnSpPr>
          <p:spPr>
            <a:xfrm>
              <a:off x="641433" y="2443614"/>
              <a:ext cx="914400" cy="0"/>
            </a:xfrm>
            <a:prstGeom prst="straightConnector1">
              <a:avLst/>
            </a:prstGeom>
            <a:noFill/>
            <a:ln w="9525" cap="flat" cmpd="sng">
              <a:solidFill>
                <a:schemeClr val="bg1"/>
              </a:solidFill>
              <a:prstDash val="solid"/>
              <a:round/>
              <a:headEnd type="none" w="med" len="med"/>
              <a:tailEnd type="none" w="med" len="med"/>
            </a:ln>
          </p:spPr>
        </p:cxnSp>
        <p:cxnSp>
          <p:nvCxnSpPr>
            <p:cNvPr id="60" name="Google Shape;680;p32"/>
            <p:cNvCxnSpPr/>
            <p:nvPr/>
          </p:nvCxnSpPr>
          <p:spPr>
            <a:xfrm>
              <a:off x="641433" y="2525414"/>
              <a:ext cx="914400" cy="0"/>
            </a:xfrm>
            <a:prstGeom prst="straightConnector1">
              <a:avLst/>
            </a:prstGeom>
            <a:noFill/>
            <a:ln w="9525" cap="flat" cmpd="sng">
              <a:solidFill>
                <a:schemeClr val="bg1"/>
              </a:solidFill>
              <a:prstDash val="solid"/>
              <a:round/>
              <a:headEnd type="none" w="med" len="med"/>
              <a:tailEnd type="none" w="med" len="med"/>
            </a:ln>
          </p:spPr>
        </p:cxnSp>
        <p:cxnSp>
          <p:nvCxnSpPr>
            <p:cNvPr id="61" name="Google Shape;681;p32"/>
            <p:cNvCxnSpPr/>
            <p:nvPr/>
          </p:nvCxnSpPr>
          <p:spPr>
            <a:xfrm>
              <a:off x="641433" y="2611139"/>
              <a:ext cx="914400" cy="0"/>
            </a:xfrm>
            <a:prstGeom prst="straightConnector1">
              <a:avLst/>
            </a:prstGeom>
            <a:noFill/>
            <a:ln w="9525" cap="flat" cmpd="sng">
              <a:solidFill>
                <a:schemeClr val="bg1"/>
              </a:solidFill>
              <a:prstDash val="solid"/>
              <a:round/>
              <a:headEnd type="none" w="med" len="med"/>
              <a:tailEnd type="none" w="med" len="med"/>
            </a:ln>
          </p:spPr>
        </p:cxnSp>
        <p:cxnSp>
          <p:nvCxnSpPr>
            <p:cNvPr id="62" name="Google Shape;682;p32"/>
            <p:cNvCxnSpPr/>
            <p:nvPr/>
          </p:nvCxnSpPr>
          <p:spPr>
            <a:xfrm>
              <a:off x="641433" y="2692089"/>
              <a:ext cx="914400" cy="0"/>
            </a:xfrm>
            <a:prstGeom prst="straightConnector1">
              <a:avLst/>
            </a:prstGeom>
            <a:noFill/>
            <a:ln w="9525" cap="flat" cmpd="sng">
              <a:solidFill>
                <a:schemeClr val="bg1"/>
              </a:solidFill>
              <a:prstDash val="solid"/>
              <a:round/>
              <a:headEnd type="none" w="med" len="med"/>
              <a:tailEnd type="none" w="med" len="med"/>
            </a:ln>
          </p:spPr>
        </p:cxnSp>
        <p:cxnSp>
          <p:nvCxnSpPr>
            <p:cNvPr id="63" name="Google Shape;683;p32"/>
            <p:cNvCxnSpPr/>
            <p:nvPr/>
          </p:nvCxnSpPr>
          <p:spPr>
            <a:xfrm>
              <a:off x="641433" y="2763539"/>
              <a:ext cx="914400" cy="0"/>
            </a:xfrm>
            <a:prstGeom prst="straightConnector1">
              <a:avLst/>
            </a:prstGeom>
            <a:noFill/>
            <a:ln w="9525" cap="flat" cmpd="sng">
              <a:solidFill>
                <a:schemeClr val="bg1"/>
              </a:solidFill>
              <a:prstDash val="solid"/>
              <a:round/>
              <a:headEnd type="none" w="med" len="med"/>
              <a:tailEnd type="none" w="med" len="med"/>
            </a:ln>
          </p:spPr>
        </p:cxnSp>
        <p:cxnSp>
          <p:nvCxnSpPr>
            <p:cNvPr id="64" name="Google Shape;684;p32"/>
            <p:cNvCxnSpPr/>
            <p:nvPr/>
          </p:nvCxnSpPr>
          <p:spPr>
            <a:xfrm>
              <a:off x="641433" y="2844364"/>
              <a:ext cx="914400" cy="0"/>
            </a:xfrm>
            <a:prstGeom prst="straightConnector1">
              <a:avLst/>
            </a:prstGeom>
            <a:noFill/>
            <a:ln w="9525" cap="flat" cmpd="sng">
              <a:solidFill>
                <a:schemeClr val="bg1"/>
              </a:solidFill>
              <a:prstDash val="solid"/>
              <a:round/>
              <a:headEnd type="none" w="med" len="med"/>
              <a:tailEnd type="none" w="med" len="med"/>
            </a:ln>
          </p:spPr>
        </p:cxnSp>
        <p:cxnSp>
          <p:nvCxnSpPr>
            <p:cNvPr id="65" name="Google Shape;682;p32"/>
            <p:cNvCxnSpPr/>
            <p:nvPr/>
          </p:nvCxnSpPr>
          <p:spPr>
            <a:xfrm>
              <a:off x="641433" y="2350832"/>
              <a:ext cx="914400" cy="0"/>
            </a:xfrm>
            <a:prstGeom prst="straightConnector1">
              <a:avLst/>
            </a:prstGeom>
            <a:noFill/>
            <a:ln w="9525" cap="flat" cmpd="sng">
              <a:solidFill>
                <a:schemeClr val="bg1"/>
              </a:solidFill>
              <a:prstDash val="solid"/>
              <a:round/>
              <a:headEnd type="none" w="med" len="med"/>
              <a:tailEnd type="none" w="med" len="med"/>
            </a:ln>
          </p:spPr>
        </p:cxnSp>
        <p:cxnSp>
          <p:nvCxnSpPr>
            <p:cNvPr id="67" name="Google Shape;677;p32"/>
            <p:cNvCxnSpPr/>
            <p:nvPr/>
          </p:nvCxnSpPr>
          <p:spPr>
            <a:xfrm>
              <a:off x="641433" y="1281063"/>
              <a:ext cx="914400" cy="0"/>
            </a:xfrm>
            <a:prstGeom prst="straightConnector1">
              <a:avLst/>
            </a:prstGeom>
            <a:noFill/>
            <a:ln w="9525" cap="flat" cmpd="sng">
              <a:solidFill>
                <a:schemeClr val="bg1"/>
              </a:solidFill>
              <a:prstDash val="solid"/>
              <a:round/>
              <a:headEnd type="none" w="med" len="med"/>
              <a:tailEnd type="none" w="med" len="med"/>
            </a:ln>
          </p:spPr>
        </p:cxnSp>
        <p:cxnSp>
          <p:nvCxnSpPr>
            <p:cNvPr id="68" name="Google Shape;678;p32"/>
            <p:cNvCxnSpPr/>
            <p:nvPr/>
          </p:nvCxnSpPr>
          <p:spPr>
            <a:xfrm>
              <a:off x="641433" y="1374862"/>
              <a:ext cx="914400" cy="0"/>
            </a:xfrm>
            <a:prstGeom prst="straightConnector1">
              <a:avLst/>
            </a:prstGeom>
            <a:noFill/>
            <a:ln w="9525" cap="flat" cmpd="sng">
              <a:solidFill>
                <a:schemeClr val="bg1"/>
              </a:solidFill>
              <a:prstDash val="solid"/>
              <a:round/>
              <a:headEnd type="none" w="med" len="med"/>
              <a:tailEnd type="none" w="med" len="med"/>
            </a:ln>
          </p:spPr>
        </p:cxnSp>
        <p:cxnSp>
          <p:nvCxnSpPr>
            <p:cNvPr id="69" name="Google Shape;679;p32"/>
            <p:cNvCxnSpPr/>
            <p:nvPr/>
          </p:nvCxnSpPr>
          <p:spPr>
            <a:xfrm>
              <a:off x="641433" y="1471840"/>
              <a:ext cx="914400" cy="0"/>
            </a:xfrm>
            <a:prstGeom prst="straightConnector1">
              <a:avLst/>
            </a:prstGeom>
            <a:noFill/>
            <a:ln w="9525" cap="flat" cmpd="sng">
              <a:solidFill>
                <a:schemeClr val="bg1"/>
              </a:solidFill>
              <a:prstDash val="solid"/>
              <a:round/>
              <a:headEnd type="none" w="med" len="med"/>
              <a:tailEnd type="none" w="med" len="med"/>
            </a:ln>
          </p:spPr>
        </p:cxnSp>
        <p:cxnSp>
          <p:nvCxnSpPr>
            <p:cNvPr id="70" name="Google Shape;680;p32"/>
            <p:cNvCxnSpPr/>
            <p:nvPr/>
          </p:nvCxnSpPr>
          <p:spPr>
            <a:xfrm>
              <a:off x="641433" y="1575745"/>
              <a:ext cx="914400" cy="0"/>
            </a:xfrm>
            <a:prstGeom prst="straightConnector1">
              <a:avLst/>
            </a:prstGeom>
            <a:noFill/>
            <a:ln w="9525" cap="flat" cmpd="sng">
              <a:solidFill>
                <a:schemeClr val="bg1"/>
              </a:solidFill>
              <a:prstDash val="solid"/>
              <a:round/>
              <a:headEnd type="none" w="med" len="med"/>
              <a:tailEnd type="none" w="med" len="med"/>
            </a:ln>
          </p:spPr>
        </p:cxnSp>
        <p:cxnSp>
          <p:nvCxnSpPr>
            <p:cNvPr id="71" name="Google Shape;685;p32"/>
            <p:cNvCxnSpPr/>
            <p:nvPr/>
          </p:nvCxnSpPr>
          <p:spPr>
            <a:xfrm>
              <a:off x="634483" y="1191012"/>
              <a:ext cx="914400" cy="0"/>
            </a:xfrm>
            <a:prstGeom prst="straightConnector1">
              <a:avLst/>
            </a:prstGeom>
            <a:noFill/>
            <a:ln w="9525" cap="flat" cmpd="sng">
              <a:solidFill>
                <a:schemeClr val="bg1"/>
              </a:solidFill>
              <a:prstDash val="solid"/>
              <a:round/>
              <a:headEnd type="none" w="med" len="med"/>
              <a:tailEnd type="none" w="med" len="med"/>
            </a:ln>
          </p:spPr>
        </p:cxnSp>
        <p:cxnSp>
          <p:nvCxnSpPr>
            <p:cNvPr id="72" name="Google Shape;677;p32"/>
            <p:cNvCxnSpPr/>
            <p:nvPr/>
          </p:nvCxnSpPr>
          <p:spPr>
            <a:xfrm>
              <a:off x="641433" y="1759040"/>
              <a:ext cx="914400" cy="0"/>
            </a:xfrm>
            <a:prstGeom prst="straightConnector1">
              <a:avLst/>
            </a:prstGeom>
            <a:noFill/>
            <a:ln w="9525" cap="flat" cmpd="sng">
              <a:solidFill>
                <a:schemeClr val="bg1"/>
              </a:solidFill>
              <a:prstDash val="solid"/>
              <a:round/>
              <a:headEnd type="none" w="med" len="med"/>
              <a:tailEnd type="none" w="med" len="med"/>
            </a:ln>
          </p:spPr>
        </p:cxnSp>
        <p:cxnSp>
          <p:nvCxnSpPr>
            <p:cNvPr id="73" name="Google Shape;678;p32"/>
            <p:cNvCxnSpPr/>
            <p:nvPr/>
          </p:nvCxnSpPr>
          <p:spPr>
            <a:xfrm>
              <a:off x="641433" y="1852839"/>
              <a:ext cx="914400" cy="0"/>
            </a:xfrm>
            <a:prstGeom prst="straightConnector1">
              <a:avLst/>
            </a:prstGeom>
            <a:noFill/>
            <a:ln w="9525" cap="flat" cmpd="sng">
              <a:solidFill>
                <a:schemeClr val="bg1"/>
              </a:solidFill>
              <a:prstDash val="solid"/>
              <a:round/>
              <a:headEnd type="none" w="med" len="med"/>
              <a:tailEnd type="none" w="med" len="med"/>
            </a:ln>
          </p:spPr>
        </p:cxnSp>
        <p:cxnSp>
          <p:nvCxnSpPr>
            <p:cNvPr id="74" name="Google Shape;679;p32"/>
            <p:cNvCxnSpPr/>
            <p:nvPr/>
          </p:nvCxnSpPr>
          <p:spPr>
            <a:xfrm>
              <a:off x="641433" y="1949817"/>
              <a:ext cx="914400" cy="0"/>
            </a:xfrm>
            <a:prstGeom prst="straightConnector1">
              <a:avLst/>
            </a:prstGeom>
            <a:noFill/>
            <a:ln w="9525" cap="flat" cmpd="sng">
              <a:solidFill>
                <a:schemeClr val="bg1"/>
              </a:solidFill>
              <a:prstDash val="solid"/>
              <a:round/>
              <a:headEnd type="none" w="med" len="med"/>
              <a:tailEnd type="none" w="med" len="med"/>
            </a:ln>
          </p:spPr>
        </p:cxnSp>
        <p:cxnSp>
          <p:nvCxnSpPr>
            <p:cNvPr id="75" name="Google Shape;680;p32"/>
            <p:cNvCxnSpPr/>
            <p:nvPr/>
          </p:nvCxnSpPr>
          <p:spPr>
            <a:xfrm>
              <a:off x="641433" y="2046795"/>
              <a:ext cx="914400" cy="0"/>
            </a:xfrm>
            <a:prstGeom prst="straightConnector1">
              <a:avLst/>
            </a:prstGeom>
            <a:noFill/>
            <a:ln w="9525" cap="flat" cmpd="sng">
              <a:solidFill>
                <a:schemeClr val="bg1"/>
              </a:solidFill>
              <a:prstDash val="solid"/>
              <a:round/>
              <a:headEnd type="none" w="med" len="med"/>
              <a:tailEnd type="none" w="med" len="med"/>
            </a:ln>
          </p:spPr>
        </p:cxnSp>
        <p:cxnSp>
          <p:nvCxnSpPr>
            <p:cNvPr id="76" name="Google Shape;685;p32"/>
            <p:cNvCxnSpPr/>
            <p:nvPr/>
          </p:nvCxnSpPr>
          <p:spPr>
            <a:xfrm>
              <a:off x="634483" y="1668989"/>
              <a:ext cx="914400" cy="0"/>
            </a:xfrm>
            <a:prstGeom prst="straightConnector1">
              <a:avLst/>
            </a:prstGeom>
            <a:noFill/>
            <a:ln w="9525" cap="flat" cmpd="sng">
              <a:solidFill>
                <a:schemeClr val="bg1"/>
              </a:solidFill>
              <a:prstDash val="solid"/>
              <a:round/>
              <a:headEnd type="none" w="med" len="med"/>
              <a:tailEnd type="none" w="med" len="med"/>
            </a:ln>
          </p:spPr>
        </p:cxnSp>
        <p:sp>
          <p:nvSpPr>
            <p:cNvPr id="77" name="Google Shape;686;p32"/>
            <p:cNvSpPr txBox="1">
              <a:spLocks/>
            </p:cNvSpPr>
            <p:nvPr/>
          </p:nvSpPr>
          <p:spPr>
            <a:xfrm>
              <a:off x="2338762" y="1289543"/>
              <a:ext cx="1254403" cy="33042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800"/>
                <a:buFont typeface="Roboto Black"/>
                <a:buNone/>
                <a:defRPr sz="2800" b="0" i="0" u="none" strike="noStrike" cap="none">
                  <a:solidFill>
                    <a:srgbClr val="FFFFFF"/>
                  </a:solidFill>
                  <a:latin typeface="Roboto Black"/>
                  <a:ea typeface="Roboto Black"/>
                  <a:cs typeface="Roboto Black"/>
                  <a:sym typeface="Roboto Black"/>
                </a:defRPr>
              </a:lvl1pPr>
              <a:lvl2pPr marR="0" lvl="1"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2pPr>
              <a:lvl3pPr marR="0" lvl="2"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3pPr>
              <a:lvl4pPr marR="0" lvl="3"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4pPr>
              <a:lvl5pPr marR="0" lvl="4"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5pPr>
              <a:lvl6pPr marR="0" lvl="5"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6pPr>
              <a:lvl7pPr marR="0" lvl="6"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7pPr>
              <a:lvl8pPr marR="0" lvl="7"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8pPr>
              <a:lvl9pPr marR="0" lvl="8"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9pPr>
            </a:lstStyle>
            <a:p>
              <a:pPr algn="ctr"/>
              <a:r>
                <a:rPr lang="en-US" sz="1000" dirty="0"/>
                <a:t>Other</a:t>
              </a:r>
              <a:r>
                <a:rPr lang="en-SE" sz="1000" dirty="0"/>
                <a:t>…</a:t>
              </a:r>
              <a:endParaRPr lang="en-US" sz="1000" dirty="0"/>
            </a:p>
          </p:txBody>
        </p:sp>
        <p:sp>
          <p:nvSpPr>
            <p:cNvPr id="78" name="Google Shape;687;p32"/>
            <p:cNvSpPr txBox="1">
              <a:spLocks/>
            </p:cNvSpPr>
            <p:nvPr/>
          </p:nvSpPr>
          <p:spPr>
            <a:xfrm>
              <a:off x="520480" y="1180015"/>
              <a:ext cx="1156305" cy="4568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800"/>
                <a:buFont typeface="Roboto Black"/>
                <a:buNone/>
                <a:defRPr sz="2800" b="0" i="0" u="none" strike="noStrike" cap="none">
                  <a:solidFill>
                    <a:srgbClr val="FFFFFF"/>
                  </a:solidFill>
                  <a:latin typeface="Roboto Black"/>
                  <a:ea typeface="Roboto Black"/>
                  <a:cs typeface="Roboto Black"/>
                  <a:sym typeface="Roboto Black"/>
                </a:defRPr>
              </a:lvl1pPr>
              <a:lvl2pPr marR="0" lvl="1"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2pPr>
              <a:lvl3pPr marR="0" lvl="2"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3pPr>
              <a:lvl4pPr marR="0" lvl="3"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4pPr>
              <a:lvl5pPr marR="0" lvl="4"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5pPr>
              <a:lvl6pPr marR="0" lvl="5"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6pPr>
              <a:lvl7pPr marR="0" lvl="6"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7pPr>
              <a:lvl8pPr marR="0" lvl="7"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8pPr>
              <a:lvl9pPr marR="0" lvl="8"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9pPr>
            </a:lstStyle>
            <a:p>
              <a:pPr algn="ctr"/>
              <a:r>
                <a:rPr lang="en-US" sz="700" dirty="0"/>
                <a:t>MAIN MEMORY or RAM</a:t>
              </a:r>
            </a:p>
          </p:txBody>
        </p:sp>
        <p:sp>
          <p:nvSpPr>
            <p:cNvPr id="79" name="Google Shape;689;p32"/>
            <p:cNvSpPr txBox="1">
              <a:spLocks/>
            </p:cNvSpPr>
            <p:nvPr/>
          </p:nvSpPr>
          <p:spPr>
            <a:xfrm>
              <a:off x="634482" y="2464075"/>
              <a:ext cx="914400" cy="27371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800"/>
                <a:buFont typeface="Roboto Black"/>
                <a:buNone/>
                <a:defRPr sz="2800" b="0" i="0" u="none" strike="noStrike" cap="none">
                  <a:solidFill>
                    <a:srgbClr val="FFFFFF"/>
                  </a:solidFill>
                  <a:latin typeface="Roboto Black"/>
                  <a:ea typeface="Roboto Black"/>
                  <a:cs typeface="Roboto Black"/>
                  <a:sym typeface="Roboto Black"/>
                </a:defRPr>
              </a:lvl1pPr>
              <a:lvl2pPr marR="0" lvl="1"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2pPr>
              <a:lvl3pPr marR="0" lvl="2"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3pPr>
              <a:lvl4pPr marR="0" lvl="3"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4pPr>
              <a:lvl5pPr marR="0" lvl="4"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5pPr>
              <a:lvl6pPr marR="0" lvl="5"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6pPr>
              <a:lvl7pPr marR="0" lvl="6"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7pPr>
              <a:lvl8pPr marR="0" lvl="7"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8pPr>
              <a:lvl9pPr marR="0" lvl="8"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9pPr>
            </a:lstStyle>
            <a:p>
              <a:pPr algn="ctr"/>
              <a:r>
                <a:rPr lang="en-US" sz="800" dirty="0"/>
                <a:t>ROM</a:t>
              </a:r>
            </a:p>
          </p:txBody>
        </p:sp>
        <p:sp>
          <p:nvSpPr>
            <p:cNvPr id="80" name="Google Shape;686;p32"/>
            <p:cNvSpPr txBox="1">
              <a:spLocks/>
            </p:cNvSpPr>
            <p:nvPr/>
          </p:nvSpPr>
          <p:spPr>
            <a:xfrm>
              <a:off x="2258373" y="2458025"/>
              <a:ext cx="1415184" cy="23949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800"/>
                <a:buFont typeface="Roboto Black"/>
                <a:buNone/>
                <a:defRPr sz="2800" b="0" i="0" u="none" strike="noStrike" cap="none">
                  <a:solidFill>
                    <a:srgbClr val="FFFFFF"/>
                  </a:solidFill>
                  <a:latin typeface="Roboto Black"/>
                  <a:ea typeface="Roboto Black"/>
                  <a:cs typeface="Roboto Black"/>
                  <a:sym typeface="Roboto Black"/>
                </a:defRPr>
              </a:lvl1pPr>
              <a:lvl2pPr marR="0" lvl="1"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2pPr>
              <a:lvl3pPr marR="0" lvl="2"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3pPr>
              <a:lvl4pPr marR="0" lvl="3"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4pPr>
              <a:lvl5pPr marR="0" lvl="4"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5pPr>
              <a:lvl6pPr marR="0" lvl="5"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6pPr>
              <a:lvl7pPr marR="0" lvl="6"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7pPr>
              <a:lvl8pPr marR="0" lvl="7"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8pPr>
              <a:lvl9pPr marR="0" lvl="8"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9pPr>
            </a:lstStyle>
            <a:p>
              <a:pPr algn="ctr"/>
              <a:r>
                <a:rPr lang="en-US" sz="1000" dirty="0"/>
                <a:t>CPU</a:t>
              </a:r>
            </a:p>
          </p:txBody>
        </p:sp>
      </p:grpSp>
      <p:sp>
        <p:nvSpPr>
          <p:cNvPr id="2" name="Google Shape;662;p32">
            <a:extLst>
              <a:ext uri="{FF2B5EF4-FFF2-40B4-BE49-F238E27FC236}">
                <a16:creationId xmlns:a16="http://schemas.microsoft.com/office/drawing/2014/main" id="{79A1BE11-C87A-4BF7-A790-44A4EE68439F}"/>
              </a:ext>
            </a:extLst>
          </p:cNvPr>
          <p:cNvSpPr txBox="1">
            <a:spLocks/>
          </p:cNvSpPr>
          <p:nvPr/>
        </p:nvSpPr>
        <p:spPr>
          <a:xfrm>
            <a:off x="443498" y="2856292"/>
            <a:ext cx="8128739" cy="179002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48FFD5"/>
              </a:buClr>
              <a:buSzPts val="3000"/>
              <a:buFont typeface="Roboto Black"/>
              <a:buNone/>
              <a:defRPr sz="3000" b="0" i="0" u="none" strike="noStrike" cap="none">
                <a:solidFill>
                  <a:srgbClr val="48FFD5"/>
                </a:solidFill>
                <a:latin typeface="Roboto Black"/>
                <a:ea typeface="Roboto Black"/>
                <a:cs typeface="Roboto Black"/>
                <a:sym typeface="Roboto Black"/>
              </a:defRPr>
            </a:lvl1pPr>
            <a:lvl2pPr marR="0" lvl="1"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2pPr>
            <a:lvl3pPr marR="0" lvl="2"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3pPr>
            <a:lvl4pPr marR="0" lvl="3"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4pPr>
            <a:lvl5pPr marR="0" lvl="4"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5pPr>
            <a:lvl6pPr marR="0" lvl="5"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6pPr>
            <a:lvl7pPr marR="0" lvl="6"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7pPr>
            <a:lvl8pPr marR="0" lvl="7"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8pPr>
            <a:lvl9pPr marR="0" lvl="8"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9pPr>
          </a:lstStyle>
          <a:p>
            <a:pPr rtl="1">
              <a:lnSpc>
                <a:spcPct val="150000"/>
              </a:lnSpc>
            </a:pPr>
            <a:r>
              <a:rPr lang="fa-IR" sz="1500" dirty="0">
                <a:solidFill>
                  <a:schemeClr val="bg1"/>
                </a:solidFill>
                <a:latin typeface="Dana" panose="00000500000000000000" pitchFamily="2" charset="-78"/>
                <a:cs typeface="Dana" panose="00000500000000000000" pitchFamily="2" charset="-78"/>
              </a:rPr>
              <a:t>حافظه‌های </a:t>
            </a:r>
            <a:r>
              <a:rPr lang="en-US" sz="1500" dirty="0">
                <a:solidFill>
                  <a:schemeClr val="bg1"/>
                </a:solidFill>
                <a:latin typeface="Dana" panose="00000500000000000000" pitchFamily="2" charset="-78"/>
                <a:cs typeface="Dana" panose="00000500000000000000" pitchFamily="2" charset="-78"/>
              </a:rPr>
              <a:t> </a:t>
            </a:r>
            <a:r>
              <a:rPr lang="en-US" sz="1500" dirty="0">
                <a:solidFill>
                  <a:schemeClr val="accent6"/>
                </a:solidFill>
                <a:latin typeface="Dana" panose="00000500000000000000" pitchFamily="2" charset="-78"/>
                <a:cs typeface="Dana" panose="00000500000000000000" pitchFamily="2" charset="-78"/>
              </a:rPr>
              <a:t>ROM</a:t>
            </a:r>
            <a:r>
              <a:rPr lang="fa-IR" sz="1500" dirty="0">
                <a:solidFill>
                  <a:schemeClr val="bg1"/>
                </a:solidFill>
                <a:latin typeface="Dana" panose="00000500000000000000" pitchFamily="2" charset="-78"/>
                <a:cs typeface="Dana" panose="00000500000000000000" pitchFamily="2" charset="-78"/>
              </a:rPr>
              <a:t>به راحتی قابل اصلاح نیستند، بنابراین آن‌ها برای ذخیره‌ی داده‌هایی که برای مدت طولانی نیاز به اصلاح ندارند، مناسب هستند. حجم این حافظه‌ها زیاد نیست و تنها برای ذخیره‌ی داده‌های محدودی به کار </a:t>
            </a:r>
            <a:r>
              <a:rPr lang="fa-IR" sz="1500" dirty="0" smtClean="0">
                <a:solidFill>
                  <a:schemeClr val="bg1"/>
                </a:solidFill>
                <a:latin typeface="Dana" panose="00000500000000000000" pitchFamily="2" charset="-78"/>
                <a:cs typeface="Dana" panose="00000500000000000000" pitchFamily="2" charset="-78"/>
              </a:rPr>
              <a:t>می‌روند</a:t>
            </a:r>
            <a:r>
              <a:rPr lang="fa-IR" sz="1500" dirty="0">
                <a:solidFill>
                  <a:schemeClr val="bg1"/>
                </a:solidFill>
                <a:latin typeface="Dana" panose="00000500000000000000" pitchFamily="2" charset="-78"/>
                <a:cs typeface="Dana" panose="00000500000000000000" pitchFamily="2" charset="-78"/>
              </a:rPr>
              <a:t>. هنگام روشن شدن کامپیوتر، پردازنده یا همان </a:t>
            </a:r>
            <a:r>
              <a:rPr lang="en-US" sz="1500" dirty="0">
                <a:solidFill>
                  <a:schemeClr val="bg1"/>
                </a:solidFill>
                <a:latin typeface="Dana" panose="00000500000000000000" pitchFamily="2" charset="-78"/>
                <a:cs typeface="Dana" panose="00000500000000000000" pitchFamily="2" charset="-78"/>
              </a:rPr>
              <a:t> CPU</a:t>
            </a:r>
            <a:r>
              <a:rPr lang="fa-IR" sz="1500" dirty="0">
                <a:solidFill>
                  <a:schemeClr val="bg1"/>
                </a:solidFill>
                <a:latin typeface="Dana" panose="00000500000000000000" pitchFamily="2" charset="-78"/>
                <a:cs typeface="Dana" panose="00000500000000000000" pitchFamily="2" charset="-78"/>
              </a:rPr>
              <a:t>برای </a:t>
            </a:r>
            <a:r>
              <a:rPr lang="fa-IR" sz="1500" dirty="0">
                <a:solidFill>
                  <a:schemeClr val="accent6"/>
                </a:solidFill>
                <a:latin typeface="Dana" panose="00000500000000000000" pitchFamily="2" charset="-78"/>
                <a:cs typeface="Dana" panose="00000500000000000000" pitchFamily="2" charset="-78"/>
              </a:rPr>
              <a:t>راه اندازی سیستم </a:t>
            </a:r>
            <a:r>
              <a:rPr lang="fa-IR" sz="1500" dirty="0">
                <a:solidFill>
                  <a:schemeClr val="bg1"/>
                </a:solidFill>
                <a:latin typeface="Dana" panose="00000500000000000000" pitchFamily="2" charset="-78"/>
                <a:cs typeface="Dana" panose="00000500000000000000" pitchFamily="2" charset="-78"/>
              </a:rPr>
              <a:t>از </a:t>
            </a:r>
            <a:r>
              <a:rPr lang="en-US" sz="1500" dirty="0">
                <a:solidFill>
                  <a:schemeClr val="bg1"/>
                </a:solidFill>
                <a:latin typeface="Dana" panose="00000500000000000000" pitchFamily="2" charset="-78"/>
                <a:cs typeface="Dana" panose="00000500000000000000" pitchFamily="2" charset="-78"/>
              </a:rPr>
              <a:t> ROM</a:t>
            </a:r>
            <a:r>
              <a:rPr lang="fa-IR" sz="1500" dirty="0">
                <a:solidFill>
                  <a:schemeClr val="bg1"/>
                </a:solidFill>
                <a:latin typeface="Dana" panose="00000500000000000000" pitchFamily="2" charset="-78"/>
                <a:cs typeface="Dana" panose="00000500000000000000" pitchFamily="2" charset="-78"/>
              </a:rPr>
              <a:t>استفاده می کند.</a:t>
            </a:r>
          </a:p>
          <a:p>
            <a:pPr rtl="1">
              <a:lnSpc>
                <a:spcPct val="150000"/>
              </a:lnSpc>
            </a:pPr>
            <a:r>
              <a:rPr lang="fa-IR" sz="1500" dirty="0">
                <a:solidFill>
                  <a:schemeClr val="bg1"/>
                </a:solidFill>
                <a:latin typeface="Dana" panose="00000500000000000000" pitchFamily="2" charset="-78"/>
                <a:cs typeface="Dana" panose="00000500000000000000" pitchFamily="2" charset="-78"/>
              </a:rPr>
              <a:t>به نظر شما چه اطلاعاتی ممکن نیاز به تغییر نداشته باشند و باعث لزوم وجود این بخش از کامپیوتر شده‌اند؟</a:t>
            </a:r>
          </a:p>
        </p:txBody>
      </p:sp>
      <p:grpSp>
        <p:nvGrpSpPr>
          <p:cNvPr id="81" name="Google Shape;4800;p45"/>
          <p:cNvGrpSpPr/>
          <p:nvPr/>
        </p:nvGrpSpPr>
        <p:grpSpPr>
          <a:xfrm>
            <a:off x="8572237" y="2771858"/>
            <a:ext cx="350734" cy="357171"/>
            <a:chOff x="1492675" y="4992125"/>
            <a:chExt cx="481825" cy="481825"/>
          </a:xfrm>
        </p:grpSpPr>
        <p:sp>
          <p:nvSpPr>
            <p:cNvPr id="85" name="Google Shape;4801;p45"/>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1" name="Google Shape;4802;p45"/>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extLst>
      <p:ext uri="{BB962C8B-B14F-4D97-AF65-F5344CB8AC3E}">
        <p14:creationId xmlns:p14="http://schemas.microsoft.com/office/powerpoint/2010/main" val="34166496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8E2CDA97-BFD5-45CA-9A96-1AD5B5B2566F}" type="slidenum">
              <a:rPr lang="en-US" smtClean="0"/>
              <a:pPr/>
              <a:t>15</a:t>
            </a:fld>
            <a:endParaRPr lang="en-US" dirty="0"/>
          </a:p>
        </p:txBody>
      </p:sp>
      <p:sp>
        <p:nvSpPr>
          <p:cNvPr id="6" name="Google Shape;662;p32">
            <a:extLst>
              <a:ext uri="{FF2B5EF4-FFF2-40B4-BE49-F238E27FC236}">
                <a16:creationId xmlns:a16="http://schemas.microsoft.com/office/drawing/2014/main" id="{7F370129-8B21-4E4F-9A32-0BE572F381F9}"/>
              </a:ext>
            </a:extLst>
          </p:cNvPr>
          <p:cNvSpPr txBox="1">
            <a:spLocks/>
          </p:cNvSpPr>
          <p:nvPr/>
        </p:nvSpPr>
        <p:spPr>
          <a:xfrm>
            <a:off x="735858" y="608513"/>
            <a:ext cx="7691862" cy="66402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48FFD5"/>
              </a:buClr>
              <a:buSzPts val="3000"/>
              <a:buFont typeface="Roboto Black"/>
              <a:buNone/>
              <a:defRPr sz="3000" b="0" i="0" u="none" strike="noStrike" cap="none">
                <a:solidFill>
                  <a:srgbClr val="48FFD5"/>
                </a:solidFill>
                <a:latin typeface="Roboto Black"/>
                <a:ea typeface="Roboto Black"/>
                <a:cs typeface="Roboto Black"/>
                <a:sym typeface="Roboto Black"/>
              </a:defRPr>
            </a:lvl1pPr>
            <a:lvl2pPr marR="0" lvl="1"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2pPr>
            <a:lvl3pPr marR="0" lvl="2"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3pPr>
            <a:lvl4pPr marR="0" lvl="3"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4pPr>
            <a:lvl5pPr marR="0" lvl="4"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5pPr>
            <a:lvl6pPr marR="0" lvl="5"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6pPr>
            <a:lvl7pPr marR="0" lvl="6"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7pPr>
            <a:lvl8pPr marR="0" lvl="7"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8pPr>
            <a:lvl9pPr marR="0" lvl="8"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9pPr>
          </a:lstStyle>
          <a:p>
            <a:pPr rtl="1">
              <a:lnSpc>
                <a:spcPct val="150000"/>
              </a:lnSpc>
            </a:pPr>
            <a:r>
              <a:rPr lang="fa-IR" sz="1600" dirty="0">
                <a:solidFill>
                  <a:schemeClr val="bg1"/>
                </a:solidFill>
                <a:latin typeface="Dana" panose="00000500000000000000" pitchFamily="2" charset="-78"/>
                <a:cs typeface="Dana" panose="00000500000000000000" pitchFamily="2" charset="-78"/>
              </a:rPr>
              <a:t>یک بار دیگر وارد بخش </a:t>
            </a:r>
            <a:r>
              <a:rPr lang="en-US" sz="1600" dirty="0">
                <a:solidFill>
                  <a:schemeClr val="bg1"/>
                </a:solidFill>
                <a:latin typeface="Dana" panose="00000500000000000000" pitchFamily="2" charset="-78"/>
                <a:cs typeface="Dana" panose="00000500000000000000" pitchFamily="2" charset="-78"/>
              </a:rPr>
              <a:t> search‌</a:t>
            </a:r>
            <a:r>
              <a:rPr lang="fa-IR" sz="1600" dirty="0">
                <a:solidFill>
                  <a:schemeClr val="bg1"/>
                </a:solidFill>
                <a:latin typeface="Dana" panose="00000500000000000000" pitchFamily="2" charset="-78"/>
                <a:cs typeface="Dana" panose="00000500000000000000" pitchFamily="2" charset="-78"/>
              </a:rPr>
              <a:t>شوید و عبارت </a:t>
            </a:r>
            <a:r>
              <a:rPr lang="en-US" sz="1600" dirty="0">
                <a:solidFill>
                  <a:schemeClr val="bg1"/>
                </a:solidFill>
                <a:latin typeface="Dana" panose="00000500000000000000" pitchFamily="2" charset="-78"/>
                <a:cs typeface="Dana" panose="00000500000000000000" pitchFamily="2" charset="-78"/>
              </a:rPr>
              <a:t> </a:t>
            </a:r>
            <a:r>
              <a:rPr lang="en-US" sz="1600" dirty="0" err="1">
                <a:solidFill>
                  <a:schemeClr val="bg1"/>
                </a:solidFill>
                <a:latin typeface="Dana" panose="00000500000000000000" pitchFamily="2" charset="-78"/>
                <a:cs typeface="Dana" panose="00000500000000000000" pitchFamily="2" charset="-78"/>
              </a:rPr>
              <a:t>cmd</a:t>
            </a:r>
            <a:r>
              <a:rPr lang="fa-IR" sz="1600" dirty="0">
                <a:solidFill>
                  <a:schemeClr val="bg1"/>
                </a:solidFill>
                <a:latin typeface="Dana" panose="00000500000000000000" pitchFamily="2" charset="-78"/>
                <a:cs typeface="Dana" panose="00000500000000000000" pitchFamily="2" charset="-78"/>
              </a:rPr>
              <a:t>را چاپ کنید.</a:t>
            </a:r>
          </a:p>
          <a:p>
            <a:pPr rtl="1">
              <a:lnSpc>
                <a:spcPct val="150000"/>
              </a:lnSpc>
            </a:pPr>
            <a:r>
              <a:rPr lang="fa-IR" sz="1600" dirty="0">
                <a:solidFill>
                  <a:schemeClr val="bg1"/>
                </a:solidFill>
                <a:latin typeface="Dana" panose="00000500000000000000" pitchFamily="2" charset="-78"/>
                <a:cs typeface="Dana" panose="00000500000000000000" pitchFamily="2" charset="-78"/>
              </a:rPr>
              <a:t>داخل پنجره‌ای که باز شده، یک صفحه‌ی مشکی می‌بینید با نوشته‌هایی مشابه تصویر زیر:</a:t>
            </a:r>
          </a:p>
        </p:txBody>
      </p:sp>
      <p:pic>
        <p:nvPicPr>
          <p:cNvPr id="3074" name="Picture 2">
            <a:extLst>
              <a:ext uri="{FF2B5EF4-FFF2-40B4-BE49-F238E27FC236}">
                <a16:creationId xmlns:a16="http://schemas.microsoft.com/office/drawing/2014/main" id="{5395C2CC-55D3-482E-9562-D1538FBB48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1125" y="1598741"/>
            <a:ext cx="5375189" cy="1469300"/>
          </a:xfrm>
          <a:prstGeom prst="rect">
            <a:avLst/>
          </a:prstGeom>
          <a:noFill/>
          <a:extLst>
            <a:ext uri="{909E8E84-426E-40DD-AFC4-6F175D3DCCD1}">
              <a14:hiddenFill xmlns:a14="http://schemas.microsoft.com/office/drawing/2010/main">
                <a:solidFill>
                  <a:srgbClr val="FFFFFF"/>
                </a:solidFill>
              </a14:hiddenFill>
            </a:ext>
          </a:extLst>
        </p:spPr>
      </p:pic>
      <p:sp>
        <p:nvSpPr>
          <p:cNvPr id="85" name="Google Shape;662;p32">
            <a:extLst>
              <a:ext uri="{FF2B5EF4-FFF2-40B4-BE49-F238E27FC236}">
                <a16:creationId xmlns:a16="http://schemas.microsoft.com/office/drawing/2014/main" id="{0155AE29-BB29-406D-B225-5AC2CB8E8691}"/>
              </a:ext>
            </a:extLst>
          </p:cNvPr>
          <p:cNvSpPr txBox="1">
            <a:spLocks/>
          </p:cNvSpPr>
          <p:nvPr/>
        </p:nvSpPr>
        <p:spPr>
          <a:xfrm>
            <a:off x="579119" y="3127835"/>
            <a:ext cx="7884836" cy="138922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48FFD5"/>
              </a:buClr>
              <a:buSzPts val="3000"/>
              <a:buFont typeface="Roboto Black"/>
              <a:buNone/>
              <a:defRPr sz="3000" b="0" i="0" u="none" strike="noStrike" cap="none">
                <a:solidFill>
                  <a:srgbClr val="48FFD5"/>
                </a:solidFill>
                <a:latin typeface="Roboto Black"/>
                <a:ea typeface="Roboto Black"/>
                <a:cs typeface="Roboto Black"/>
                <a:sym typeface="Roboto Black"/>
              </a:defRPr>
            </a:lvl1pPr>
            <a:lvl2pPr marR="0" lvl="1"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2pPr>
            <a:lvl3pPr marR="0" lvl="2"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3pPr>
            <a:lvl4pPr marR="0" lvl="3"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4pPr>
            <a:lvl5pPr marR="0" lvl="4"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5pPr>
            <a:lvl6pPr marR="0" lvl="5"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6pPr>
            <a:lvl7pPr marR="0" lvl="6"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7pPr>
            <a:lvl8pPr marR="0" lvl="7"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8pPr>
            <a:lvl9pPr marR="0" lvl="8"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9pPr>
          </a:lstStyle>
          <a:p>
            <a:pPr rtl="1">
              <a:lnSpc>
                <a:spcPct val="150000"/>
              </a:lnSpc>
            </a:pPr>
            <a:r>
              <a:rPr lang="fa-IR" sz="1600" dirty="0">
                <a:solidFill>
                  <a:schemeClr val="bg1"/>
                </a:solidFill>
                <a:latin typeface="Dana" panose="00000500000000000000" pitchFamily="2" charset="-78"/>
                <a:cs typeface="Dana" panose="00000500000000000000" pitchFamily="2" charset="-78"/>
              </a:rPr>
              <a:t>چیزی که می‌بینید پشت صحنه‌ی </a:t>
            </a:r>
            <a:r>
              <a:rPr lang="fa-IR" sz="1600" dirty="0">
                <a:solidFill>
                  <a:schemeClr val="accent1"/>
                </a:solidFill>
                <a:latin typeface="Dana" panose="00000500000000000000" pitchFamily="2" charset="-78"/>
                <a:cs typeface="Dana" panose="00000500000000000000" pitchFamily="2" charset="-78"/>
              </a:rPr>
              <a:t>سیستم‌عامل</a:t>
            </a:r>
            <a:r>
              <a:rPr lang="fa-IR" sz="1600" dirty="0">
                <a:solidFill>
                  <a:schemeClr val="bg1"/>
                </a:solidFill>
                <a:latin typeface="Dana" panose="00000500000000000000" pitchFamily="2" charset="-78"/>
                <a:cs typeface="Dana" panose="00000500000000000000" pitchFamily="2" charset="-78"/>
              </a:rPr>
              <a:t> شماست. هر دستوری که شما به کامپیوتر می‌دهید (مثلا با کلیک کردن) و هر کاری که برنامه‌ها انجام می‌دهند را می‌توانید در این پنجره هم با تایپ کردن یک سری دستورات (</a:t>
            </a:r>
            <a:r>
              <a:rPr lang="en-US" sz="1600" dirty="0" smtClean="0">
                <a:solidFill>
                  <a:schemeClr val="bg1"/>
                </a:solidFill>
                <a:latin typeface="Dana" panose="00000500000000000000" pitchFamily="2" charset="-78"/>
                <a:cs typeface="Dana" panose="00000500000000000000" pitchFamily="2" charset="-78"/>
              </a:rPr>
              <a:t>command</a:t>
            </a:r>
            <a:r>
              <a:rPr lang="fa-IR" sz="1600" dirty="0" smtClean="0">
                <a:solidFill>
                  <a:schemeClr val="bg1"/>
                </a:solidFill>
                <a:latin typeface="Dana" panose="00000500000000000000" pitchFamily="2" charset="-78"/>
                <a:cs typeface="Dana" panose="00000500000000000000" pitchFamily="2" charset="-78"/>
              </a:rPr>
              <a:t>ها</a:t>
            </a:r>
            <a:r>
              <a:rPr lang="fa-IR" sz="1600" dirty="0">
                <a:solidFill>
                  <a:schemeClr val="bg1"/>
                </a:solidFill>
                <a:latin typeface="Dana" panose="00000500000000000000" pitchFamily="2" charset="-78"/>
                <a:cs typeface="Dana" panose="00000500000000000000" pitchFamily="2" charset="-78"/>
              </a:rPr>
              <a:t>) انجام دهید. </a:t>
            </a:r>
          </a:p>
        </p:txBody>
      </p:sp>
      <p:sp>
        <p:nvSpPr>
          <p:cNvPr id="7" name="Google Shape;6918;p49"/>
          <p:cNvSpPr/>
          <p:nvPr/>
        </p:nvSpPr>
        <p:spPr>
          <a:xfrm>
            <a:off x="8463955" y="608513"/>
            <a:ext cx="292654" cy="342995"/>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 name="Google Shape;4800;p45"/>
          <p:cNvGrpSpPr/>
          <p:nvPr/>
        </p:nvGrpSpPr>
        <p:grpSpPr>
          <a:xfrm>
            <a:off x="8463955" y="3312878"/>
            <a:ext cx="350734" cy="357171"/>
            <a:chOff x="1492675" y="4992125"/>
            <a:chExt cx="481825" cy="481825"/>
          </a:xfrm>
        </p:grpSpPr>
        <p:sp>
          <p:nvSpPr>
            <p:cNvPr id="9" name="Google Shape;4801;p45"/>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 name="Google Shape;4802;p45"/>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extLst>
      <p:ext uri="{BB962C8B-B14F-4D97-AF65-F5344CB8AC3E}">
        <p14:creationId xmlns:p14="http://schemas.microsoft.com/office/powerpoint/2010/main" val="8012963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8E2CDA97-BFD5-45CA-9A96-1AD5B5B2566F}" type="slidenum">
              <a:rPr lang="en-US" smtClean="0"/>
              <a:pPr/>
              <a:t>16</a:t>
            </a:fld>
            <a:endParaRPr lang="en-US" dirty="0"/>
          </a:p>
        </p:txBody>
      </p:sp>
      <p:sp>
        <p:nvSpPr>
          <p:cNvPr id="85" name="Google Shape;662;p32">
            <a:extLst>
              <a:ext uri="{FF2B5EF4-FFF2-40B4-BE49-F238E27FC236}">
                <a16:creationId xmlns:a16="http://schemas.microsoft.com/office/drawing/2014/main" id="{0155AE29-BB29-406D-B225-5AC2CB8E8691}"/>
              </a:ext>
            </a:extLst>
          </p:cNvPr>
          <p:cNvSpPr txBox="1">
            <a:spLocks/>
          </p:cNvSpPr>
          <p:nvPr/>
        </p:nvSpPr>
        <p:spPr>
          <a:xfrm>
            <a:off x="510605" y="294733"/>
            <a:ext cx="8076573" cy="267706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48FFD5"/>
              </a:buClr>
              <a:buSzPts val="3000"/>
              <a:buFont typeface="Roboto Black"/>
              <a:buNone/>
              <a:defRPr sz="3000" b="0" i="0" u="none" strike="noStrike" cap="none">
                <a:solidFill>
                  <a:srgbClr val="48FFD5"/>
                </a:solidFill>
                <a:latin typeface="Roboto Black"/>
                <a:ea typeface="Roboto Black"/>
                <a:cs typeface="Roboto Black"/>
                <a:sym typeface="Roboto Black"/>
              </a:defRPr>
            </a:lvl1pPr>
            <a:lvl2pPr marR="0" lvl="1"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2pPr>
            <a:lvl3pPr marR="0" lvl="2"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3pPr>
            <a:lvl4pPr marR="0" lvl="3"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4pPr>
            <a:lvl5pPr marR="0" lvl="4"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5pPr>
            <a:lvl6pPr marR="0" lvl="5"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6pPr>
            <a:lvl7pPr marR="0" lvl="6"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7pPr>
            <a:lvl8pPr marR="0" lvl="7"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8pPr>
            <a:lvl9pPr marR="0" lvl="8"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9pPr>
          </a:lstStyle>
          <a:p>
            <a:pPr rtl="1">
              <a:lnSpc>
                <a:spcPct val="150000"/>
              </a:lnSpc>
            </a:pPr>
            <a:r>
              <a:rPr lang="fa-IR" sz="1600" dirty="0" smtClean="0">
                <a:solidFill>
                  <a:schemeClr val="accent1"/>
                </a:solidFill>
                <a:latin typeface="Dana" panose="00000500000000000000" pitchFamily="2" charset="-78"/>
                <a:cs typeface="Dana" panose="00000500000000000000" pitchFamily="2" charset="-78"/>
              </a:rPr>
              <a:t>سیستم‌عامل</a:t>
            </a:r>
            <a:r>
              <a:rPr lang="fa-IR" sz="1600" dirty="0" smtClean="0">
                <a:solidFill>
                  <a:schemeClr val="bg1"/>
                </a:solidFill>
                <a:latin typeface="Dana" panose="00000500000000000000" pitchFamily="2" charset="-78"/>
                <a:cs typeface="Dana" panose="00000500000000000000" pitchFamily="2" charset="-78"/>
              </a:rPr>
              <a:t> </a:t>
            </a:r>
            <a:r>
              <a:rPr lang="fa-IR" sz="1600" dirty="0">
                <a:solidFill>
                  <a:schemeClr val="bg1"/>
                </a:solidFill>
                <a:latin typeface="Dana" panose="00000500000000000000" pitchFamily="2" charset="-78"/>
                <a:cs typeface="Dana" panose="00000500000000000000" pitchFamily="2" charset="-78"/>
              </a:rPr>
              <a:t>در حقیقت یک برنامه است که هر بار با روشن شدن کامپیوتر شما شروع به کار می‌کند. اگر قرار بود این برنامه هر بار داخل </a:t>
            </a:r>
            <a:r>
              <a:rPr lang="en-US" sz="1600" dirty="0">
                <a:solidFill>
                  <a:schemeClr val="bg1"/>
                </a:solidFill>
                <a:latin typeface="Dana" panose="00000500000000000000" pitchFamily="2" charset="-78"/>
                <a:cs typeface="Dana" panose="00000500000000000000" pitchFamily="2" charset="-78"/>
              </a:rPr>
              <a:t> RAM</a:t>
            </a:r>
            <a:r>
              <a:rPr lang="fa-IR" sz="1600" dirty="0">
                <a:solidFill>
                  <a:schemeClr val="bg1"/>
                </a:solidFill>
                <a:latin typeface="Dana" panose="00000500000000000000" pitchFamily="2" charset="-78"/>
                <a:cs typeface="Dana" panose="00000500000000000000" pitchFamily="2" charset="-78"/>
              </a:rPr>
              <a:t>ذخیره می‌شد، شما بعد از هر بار روشن کردن کامپیوتر باید دوباره از اول </a:t>
            </a:r>
            <a:r>
              <a:rPr lang="fa-IR" sz="1600" dirty="0">
                <a:solidFill>
                  <a:schemeClr val="accent1"/>
                </a:solidFill>
                <a:latin typeface="Dana" panose="00000500000000000000" pitchFamily="2" charset="-78"/>
                <a:cs typeface="Dana" panose="00000500000000000000" pitchFamily="2" charset="-78"/>
              </a:rPr>
              <a:t>سیستم‌عامل</a:t>
            </a:r>
            <a:r>
              <a:rPr lang="fa-IR" sz="1600" dirty="0">
                <a:solidFill>
                  <a:schemeClr val="bg1"/>
                </a:solidFill>
                <a:latin typeface="Dana" panose="00000500000000000000" pitchFamily="2" charset="-78"/>
                <a:cs typeface="Dana" panose="00000500000000000000" pitchFamily="2" charset="-78"/>
              </a:rPr>
              <a:t> خود را (برای مثال همین سیستم عامل ویندوز) نصب می‌کردید، بعد برنامه‌هایی که لازم داشتید را روی آن نصب می‌کردید، کارهای خود را انجام می‌دادید و با همه‌ی این برنامه‌ها خداحافظی </a:t>
            </a:r>
            <a:r>
              <a:rPr lang="fa-IR" sz="1600" dirty="0" smtClean="0">
                <a:solidFill>
                  <a:schemeClr val="bg1"/>
                </a:solidFill>
                <a:latin typeface="Dana" panose="00000500000000000000" pitchFamily="2" charset="-78"/>
                <a:cs typeface="Dana" panose="00000500000000000000" pitchFamily="2" charset="-78"/>
              </a:rPr>
              <a:t>می‌کردید!!!</a:t>
            </a:r>
          </a:p>
          <a:p>
            <a:pPr rtl="1">
              <a:lnSpc>
                <a:spcPct val="150000"/>
              </a:lnSpc>
            </a:pPr>
            <a:r>
              <a:rPr lang="fa-IR" sz="1600" dirty="0" smtClean="0">
                <a:solidFill>
                  <a:schemeClr val="bg1"/>
                </a:solidFill>
                <a:latin typeface="Dana" panose="00000500000000000000" pitchFamily="2" charset="-78"/>
                <a:cs typeface="Dana" panose="00000500000000000000" pitchFamily="2" charset="-78"/>
              </a:rPr>
              <a:t>چون </a:t>
            </a:r>
            <a:r>
              <a:rPr lang="fa-IR" sz="1600" dirty="0">
                <a:solidFill>
                  <a:schemeClr val="bg1"/>
                </a:solidFill>
                <a:latin typeface="Dana" panose="00000500000000000000" pitchFamily="2" charset="-78"/>
                <a:cs typeface="Dana" panose="00000500000000000000" pitchFamily="2" charset="-78"/>
              </a:rPr>
              <a:t>همانطور که گفته شد، اطلاعات داخل </a:t>
            </a:r>
            <a:r>
              <a:rPr lang="en-US" sz="1600" dirty="0">
                <a:solidFill>
                  <a:schemeClr val="bg1"/>
                </a:solidFill>
                <a:latin typeface="Dana" panose="00000500000000000000" pitchFamily="2" charset="-78"/>
                <a:cs typeface="Dana" panose="00000500000000000000" pitchFamily="2" charset="-78"/>
              </a:rPr>
              <a:t> RAM‌</a:t>
            </a:r>
            <a:r>
              <a:rPr lang="fa-IR" sz="1600" dirty="0">
                <a:solidFill>
                  <a:schemeClr val="bg1"/>
                </a:solidFill>
                <a:latin typeface="Dana" panose="00000500000000000000" pitchFamily="2" charset="-78"/>
                <a:cs typeface="Dana" panose="00000500000000000000" pitchFamily="2" charset="-78"/>
              </a:rPr>
              <a:t>با خاموش شدن سیستم از بین </a:t>
            </a:r>
            <a:r>
              <a:rPr lang="fa-IR" sz="1600" dirty="0" smtClean="0">
                <a:solidFill>
                  <a:schemeClr val="bg1"/>
                </a:solidFill>
                <a:latin typeface="Dana" panose="00000500000000000000" pitchFamily="2" charset="-78"/>
                <a:cs typeface="Dana" panose="00000500000000000000" pitchFamily="2" charset="-78"/>
              </a:rPr>
              <a:t>می‌رود</a:t>
            </a:r>
            <a:r>
              <a:rPr lang="fa-IR" sz="1600" dirty="0">
                <a:solidFill>
                  <a:schemeClr val="bg1"/>
                </a:solidFill>
                <a:latin typeface="Dana" panose="00000500000000000000" pitchFamily="2" charset="-78"/>
                <a:cs typeface="Dana" panose="00000500000000000000" pitchFamily="2" charset="-78"/>
              </a:rPr>
              <a:t>.</a:t>
            </a:r>
          </a:p>
        </p:txBody>
      </p:sp>
      <p:sp>
        <p:nvSpPr>
          <p:cNvPr id="7" name="Rectangle 6"/>
          <p:cNvSpPr/>
          <p:nvPr/>
        </p:nvSpPr>
        <p:spPr>
          <a:xfrm>
            <a:off x="1495118" y="3097500"/>
            <a:ext cx="3983662" cy="1310640"/>
          </a:xfrm>
          <a:prstGeom prst="rect">
            <a:avLst/>
          </a:prstGeom>
          <a:solidFill>
            <a:schemeClr val="accent6"/>
          </a:solidFill>
          <a:ln w="38100" cap="flat" cmpd="sng">
            <a:solidFill>
              <a:schemeClr val="accent1">
                <a:alpha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Google Shape;662;p32">
            <a:extLst>
              <a:ext uri="{FF2B5EF4-FFF2-40B4-BE49-F238E27FC236}">
                <a16:creationId xmlns:a16="http://schemas.microsoft.com/office/drawing/2014/main" id="{B957EAD6-0918-4D17-9080-26488AA630E8}"/>
              </a:ext>
            </a:extLst>
          </p:cNvPr>
          <p:cNvSpPr txBox="1">
            <a:spLocks/>
          </p:cNvSpPr>
          <p:nvPr/>
        </p:nvSpPr>
        <p:spPr>
          <a:xfrm>
            <a:off x="1495119" y="3103614"/>
            <a:ext cx="3983662" cy="129933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48FFD5"/>
              </a:buClr>
              <a:buSzPts val="3000"/>
              <a:buFont typeface="Roboto Black"/>
              <a:buNone/>
              <a:defRPr sz="3000" b="0" i="0" u="none" strike="noStrike" cap="none">
                <a:solidFill>
                  <a:srgbClr val="48FFD5"/>
                </a:solidFill>
                <a:latin typeface="Roboto Black"/>
                <a:ea typeface="Roboto Black"/>
                <a:cs typeface="Roboto Black"/>
                <a:sym typeface="Roboto Black"/>
              </a:defRPr>
            </a:lvl1pPr>
            <a:lvl2pPr marR="0" lvl="1"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2pPr>
            <a:lvl3pPr marR="0" lvl="2"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3pPr>
            <a:lvl4pPr marR="0" lvl="3"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4pPr>
            <a:lvl5pPr marR="0" lvl="4"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5pPr>
            <a:lvl6pPr marR="0" lvl="5"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6pPr>
            <a:lvl7pPr marR="0" lvl="6"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7pPr>
            <a:lvl8pPr marR="0" lvl="7"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8pPr>
            <a:lvl9pPr marR="0" lvl="8"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9pPr>
          </a:lstStyle>
          <a:p>
            <a:pPr algn="ctr" rtl="1">
              <a:lnSpc>
                <a:spcPct val="150000"/>
              </a:lnSpc>
            </a:pPr>
            <a:r>
              <a:rPr lang="fa-IR" sz="1600" dirty="0">
                <a:solidFill>
                  <a:srgbClr val="0E2A47"/>
                </a:solidFill>
                <a:latin typeface="Dana" panose="00000500000000000000" pitchFamily="2" charset="-78"/>
                <a:cs typeface="Dana" panose="00000500000000000000" pitchFamily="2" charset="-78"/>
              </a:rPr>
              <a:t>پس الان متوجه </a:t>
            </a:r>
            <a:r>
              <a:rPr lang="fa-IR" sz="1600" dirty="0" smtClean="0">
                <a:solidFill>
                  <a:srgbClr val="0E2A47"/>
                </a:solidFill>
                <a:latin typeface="Dana" panose="00000500000000000000" pitchFamily="2" charset="-78"/>
                <a:cs typeface="Dana" panose="00000500000000000000" pitchFamily="2" charset="-78"/>
              </a:rPr>
              <a:t>شدین </a:t>
            </a:r>
            <a:r>
              <a:rPr lang="fa-IR" sz="1600" dirty="0">
                <a:solidFill>
                  <a:srgbClr val="0E2A47"/>
                </a:solidFill>
                <a:latin typeface="Dana" panose="00000500000000000000" pitchFamily="2" charset="-78"/>
                <a:cs typeface="Dana" panose="00000500000000000000" pitchFamily="2" charset="-78"/>
              </a:rPr>
              <a:t>که چرا </a:t>
            </a:r>
            <a:r>
              <a:rPr lang="fa-IR" sz="1600" dirty="0" smtClean="0">
                <a:solidFill>
                  <a:srgbClr val="0E2A47"/>
                </a:solidFill>
                <a:latin typeface="Dana" panose="00000500000000000000" pitchFamily="2" charset="-78"/>
                <a:cs typeface="Dana" panose="00000500000000000000" pitchFamily="2" charset="-78"/>
              </a:rPr>
              <a:t>وقتی کامپیوتر داره روشن می‌شه،</a:t>
            </a:r>
            <a:r>
              <a:rPr lang="en-US" sz="1600" dirty="0" smtClean="0">
                <a:solidFill>
                  <a:srgbClr val="0E2A47"/>
                </a:solidFill>
                <a:latin typeface="Dana" panose="00000500000000000000" pitchFamily="2" charset="-78"/>
                <a:cs typeface="Dana" panose="00000500000000000000" pitchFamily="2" charset="-78"/>
              </a:rPr>
              <a:t>CPU </a:t>
            </a:r>
            <a:r>
              <a:rPr lang="fa-IR" sz="1600" dirty="0" smtClean="0">
                <a:solidFill>
                  <a:srgbClr val="0E2A47"/>
                </a:solidFill>
                <a:latin typeface="Dana" panose="00000500000000000000" pitchFamily="2" charset="-78"/>
                <a:cs typeface="Dana" panose="00000500000000000000" pitchFamily="2" charset="-78"/>
              </a:rPr>
              <a:t> برای راه‌اندازی </a:t>
            </a:r>
            <a:r>
              <a:rPr lang="fa-IR" sz="1600" dirty="0">
                <a:solidFill>
                  <a:srgbClr val="0E2A47"/>
                </a:solidFill>
                <a:latin typeface="Dana" panose="00000500000000000000" pitchFamily="2" charset="-78"/>
                <a:cs typeface="Dana" panose="00000500000000000000" pitchFamily="2" charset="-78"/>
              </a:rPr>
              <a:t>سیستم </a:t>
            </a:r>
            <a:r>
              <a:rPr lang="fa-IR" sz="1600" dirty="0" smtClean="0">
                <a:solidFill>
                  <a:srgbClr val="0E2A47"/>
                </a:solidFill>
                <a:latin typeface="Dana" panose="00000500000000000000" pitchFamily="2" charset="-78"/>
                <a:cs typeface="Dana" panose="00000500000000000000" pitchFamily="2" charset="-78"/>
              </a:rPr>
              <a:t>از</a:t>
            </a:r>
            <a:r>
              <a:rPr lang="en-US" sz="1600" dirty="0" smtClean="0">
                <a:solidFill>
                  <a:srgbClr val="0E2A47"/>
                </a:solidFill>
                <a:latin typeface="Dana" panose="00000500000000000000" pitchFamily="2" charset="-78"/>
                <a:cs typeface="Dana" panose="00000500000000000000" pitchFamily="2" charset="-78"/>
              </a:rPr>
              <a:t>ROM </a:t>
            </a:r>
            <a:r>
              <a:rPr lang="fa-IR" sz="1600" dirty="0" smtClean="0">
                <a:solidFill>
                  <a:srgbClr val="0E2A47"/>
                </a:solidFill>
                <a:latin typeface="Dana" panose="00000500000000000000" pitchFamily="2" charset="-78"/>
                <a:cs typeface="Dana" panose="00000500000000000000" pitchFamily="2" charset="-78"/>
              </a:rPr>
              <a:t> استفاده می‌کنه </a:t>
            </a:r>
            <a:r>
              <a:rPr lang="fa-IR" sz="1600" dirty="0">
                <a:solidFill>
                  <a:srgbClr val="0E2A47"/>
                </a:solidFill>
                <a:latin typeface="Dana" panose="00000500000000000000" pitchFamily="2" charset="-78"/>
                <a:cs typeface="Dana" panose="00000500000000000000" pitchFamily="2" charset="-78"/>
              </a:rPr>
              <a:t>:)</a:t>
            </a:r>
          </a:p>
        </p:txBody>
      </p:sp>
      <p:grpSp>
        <p:nvGrpSpPr>
          <p:cNvPr id="5" name="Group 4"/>
          <p:cNvGrpSpPr/>
          <p:nvPr/>
        </p:nvGrpSpPr>
        <p:grpSpPr>
          <a:xfrm rot="5400000">
            <a:off x="5418745" y="2975662"/>
            <a:ext cx="1105006" cy="1393463"/>
            <a:chOff x="9562698" y="1892109"/>
            <a:chExt cx="1105006" cy="1393463"/>
          </a:xfrm>
        </p:grpSpPr>
        <p:sp>
          <p:nvSpPr>
            <p:cNvPr id="9" name="Google Shape;333;p24"/>
            <p:cNvSpPr/>
            <p:nvPr/>
          </p:nvSpPr>
          <p:spPr>
            <a:xfrm>
              <a:off x="9562698" y="3182288"/>
              <a:ext cx="103284" cy="103284"/>
            </a:xfrm>
            <a:custGeom>
              <a:avLst/>
              <a:gdLst/>
              <a:ahLst/>
              <a:cxnLst/>
              <a:rect l="l" t="t" r="r" b="b"/>
              <a:pathLst>
                <a:path w="7363" h="7363" extrusionOk="0">
                  <a:moveTo>
                    <a:pt x="3657" y="1"/>
                  </a:moveTo>
                  <a:cubicBezTo>
                    <a:pt x="1658" y="1"/>
                    <a:pt x="0" y="1658"/>
                    <a:pt x="0" y="3706"/>
                  </a:cubicBezTo>
                  <a:cubicBezTo>
                    <a:pt x="0" y="5754"/>
                    <a:pt x="1658" y="7363"/>
                    <a:pt x="3657" y="7363"/>
                  </a:cubicBezTo>
                  <a:cubicBezTo>
                    <a:pt x="5705" y="7363"/>
                    <a:pt x="7362" y="5754"/>
                    <a:pt x="7362" y="3706"/>
                  </a:cubicBezTo>
                  <a:cubicBezTo>
                    <a:pt x="7362" y="1658"/>
                    <a:pt x="5705" y="1"/>
                    <a:pt x="3657" y="1"/>
                  </a:cubicBezTo>
                  <a:close/>
                </a:path>
              </a:pathLst>
            </a:custGeom>
            <a:solidFill>
              <a:srgbClr val="FFFFFF"/>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334;p24"/>
            <p:cNvSpPr/>
            <p:nvPr/>
          </p:nvSpPr>
          <p:spPr>
            <a:xfrm>
              <a:off x="10413766" y="1892109"/>
              <a:ext cx="14" cy="30103"/>
            </a:xfrm>
            <a:custGeom>
              <a:avLst/>
              <a:gdLst/>
              <a:ahLst/>
              <a:cxnLst/>
              <a:rect l="l" t="t" r="r" b="b"/>
              <a:pathLst>
                <a:path w="1" h="2146" fill="none" extrusionOk="0">
                  <a:moveTo>
                    <a:pt x="0" y="1"/>
                  </a:moveTo>
                  <a:lnTo>
                    <a:pt x="0"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35;p24"/>
            <p:cNvSpPr/>
            <p:nvPr/>
          </p:nvSpPr>
          <p:spPr>
            <a:xfrm>
              <a:off x="10413766" y="1979665"/>
              <a:ext cx="14" cy="547143"/>
            </a:xfrm>
            <a:custGeom>
              <a:avLst/>
              <a:gdLst/>
              <a:ahLst/>
              <a:cxnLst/>
              <a:rect l="l" t="t" r="r" b="b"/>
              <a:pathLst>
                <a:path w="1" h="39005" fill="none" extrusionOk="0">
                  <a:moveTo>
                    <a:pt x="0" y="0"/>
                  </a:moveTo>
                  <a:lnTo>
                    <a:pt x="0" y="39004"/>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36;p24"/>
            <p:cNvSpPr/>
            <p:nvPr/>
          </p:nvSpPr>
          <p:spPr>
            <a:xfrm>
              <a:off x="10384347" y="2556259"/>
              <a:ext cx="30103" cy="29430"/>
            </a:xfrm>
            <a:custGeom>
              <a:avLst/>
              <a:gdLst/>
              <a:ahLst/>
              <a:cxnLst/>
              <a:rect l="l" t="t" r="r" b="b"/>
              <a:pathLst>
                <a:path w="2146" h="2098" fill="none" extrusionOk="0">
                  <a:moveTo>
                    <a:pt x="2146" y="1"/>
                  </a:moveTo>
                  <a:lnTo>
                    <a:pt x="2146" y="2097"/>
                  </a:lnTo>
                  <a:lnTo>
                    <a:pt x="1" y="2097"/>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337;p24"/>
            <p:cNvSpPr/>
            <p:nvPr/>
          </p:nvSpPr>
          <p:spPr>
            <a:xfrm>
              <a:off x="9898714" y="2585678"/>
              <a:ext cx="428147" cy="14"/>
            </a:xfrm>
            <a:custGeom>
              <a:avLst/>
              <a:gdLst/>
              <a:ahLst/>
              <a:cxnLst/>
              <a:rect l="l" t="t" r="r" b="b"/>
              <a:pathLst>
                <a:path w="30522" h="1" fill="none" extrusionOk="0">
                  <a:moveTo>
                    <a:pt x="30521" y="0"/>
                  </a:moveTo>
                  <a:lnTo>
                    <a:pt x="1"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338;p24"/>
            <p:cNvSpPr/>
            <p:nvPr/>
          </p:nvSpPr>
          <p:spPr>
            <a:xfrm>
              <a:off x="9839890" y="2585678"/>
              <a:ext cx="30103" cy="30103"/>
            </a:xfrm>
            <a:custGeom>
              <a:avLst/>
              <a:gdLst/>
              <a:ahLst/>
              <a:cxnLst/>
              <a:rect l="l" t="t" r="r" b="b"/>
              <a:pathLst>
                <a:path w="2146" h="2146" fill="none" extrusionOk="0">
                  <a:moveTo>
                    <a:pt x="2146" y="0"/>
                  </a:moveTo>
                  <a:lnTo>
                    <a:pt x="1" y="0"/>
                  </a:lnTo>
                  <a:lnTo>
                    <a:pt x="1"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339;p24"/>
            <p:cNvSpPr/>
            <p:nvPr/>
          </p:nvSpPr>
          <p:spPr>
            <a:xfrm>
              <a:off x="9839890" y="2670498"/>
              <a:ext cx="14" cy="411034"/>
            </a:xfrm>
            <a:custGeom>
              <a:avLst/>
              <a:gdLst/>
              <a:ahLst/>
              <a:cxnLst/>
              <a:rect l="l" t="t" r="r" b="b"/>
              <a:pathLst>
                <a:path w="1" h="29302" fill="none" extrusionOk="0">
                  <a:moveTo>
                    <a:pt x="1" y="0"/>
                  </a:moveTo>
                  <a:lnTo>
                    <a:pt x="1" y="29302"/>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341;p24"/>
            <p:cNvSpPr/>
            <p:nvPr/>
          </p:nvSpPr>
          <p:spPr>
            <a:xfrm>
              <a:off x="9768762" y="3089097"/>
              <a:ext cx="119697" cy="102639"/>
            </a:xfrm>
            <a:custGeom>
              <a:avLst/>
              <a:gdLst/>
              <a:ahLst/>
              <a:cxnLst/>
              <a:rect l="l" t="t" r="r" b="b"/>
              <a:pathLst>
                <a:path w="8533" h="7317" extrusionOk="0">
                  <a:moveTo>
                    <a:pt x="4876" y="0"/>
                  </a:moveTo>
                  <a:cubicBezTo>
                    <a:pt x="1658" y="0"/>
                    <a:pt x="0" y="3949"/>
                    <a:pt x="2292" y="6241"/>
                  </a:cubicBezTo>
                  <a:cubicBezTo>
                    <a:pt x="3050" y="6983"/>
                    <a:pt x="3971" y="7316"/>
                    <a:pt x="4871" y="7316"/>
                  </a:cubicBezTo>
                  <a:cubicBezTo>
                    <a:pt x="6749" y="7316"/>
                    <a:pt x="8532" y="5865"/>
                    <a:pt x="8532" y="3657"/>
                  </a:cubicBezTo>
                  <a:cubicBezTo>
                    <a:pt x="8532" y="1658"/>
                    <a:pt x="6923" y="0"/>
                    <a:pt x="4876" y="0"/>
                  </a:cubicBezTo>
                  <a:close/>
                </a:path>
              </a:pathLst>
            </a:custGeom>
            <a:solidFill>
              <a:srgbClr val="FFFFFF"/>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27;p24"/>
            <p:cNvSpPr/>
            <p:nvPr/>
          </p:nvSpPr>
          <p:spPr>
            <a:xfrm>
              <a:off x="9614340" y="2791114"/>
              <a:ext cx="14" cy="404890"/>
            </a:xfrm>
            <a:custGeom>
              <a:avLst/>
              <a:gdLst/>
              <a:ahLst/>
              <a:cxnLst/>
              <a:rect l="l" t="t" r="r" b="b"/>
              <a:pathLst>
                <a:path w="1" h="28864" fill="none" extrusionOk="0">
                  <a:moveTo>
                    <a:pt x="0" y="28864"/>
                  </a:moveTo>
                  <a:lnTo>
                    <a:pt x="0"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328;p24"/>
            <p:cNvSpPr/>
            <p:nvPr/>
          </p:nvSpPr>
          <p:spPr>
            <a:xfrm>
              <a:off x="9615027" y="2734338"/>
              <a:ext cx="29416" cy="30117"/>
            </a:xfrm>
            <a:custGeom>
              <a:avLst/>
              <a:gdLst/>
              <a:ahLst/>
              <a:cxnLst/>
              <a:rect l="l" t="t" r="r" b="b"/>
              <a:pathLst>
                <a:path w="2097" h="2147" fill="none" extrusionOk="0">
                  <a:moveTo>
                    <a:pt x="0" y="2146"/>
                  </a:moveTo>
                  <a:lnTo>
                    <a:pt x="0" y="1"/>
                  </a:lnTo>
                  <a:lnTo>
                    <a:pt x="2097"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329;p24"/>
            <p:cNvSpPr/>
            <p:nvPr/>
          </p:nvSpPr>
          <p:spPr>
            <a:xfrm>
              <a:off x="9703256" y="2734338"/>
              <a:ext cx="904830" cy="14"/>
            </a:xfrm>
            <a:custGeom>
              <a:avLst/>
              <a:gdLst/>
              <a:ahLst/>
              <a:cxnLst/>
              <a:rect l="l" t="t" r="r" b="b"/>
              <a:pathLst>
                <a:path w="64504" h="1" fill="none" extrusionOk="0">
                  <a:moveTo>
                    <a:pt x="1" y="1"/>
                  </a:moveTo>
                  <a:lnTo>
                    <a:pt x="64504"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330;p24"/>
            <p:cNvSpPr/>
            <p:nvPr/>
          </p:nvSpPr>
          <p:spPr>
            <a:xfrm>
              <a:off x="10637584" y="2704246"/>
              <a:ext cx="30117" cy="30103"/>
            </a:xfrm>
            <a:custGeom>
              <a:avLst/>
              <a:gdLst/>
              <a:ahLst/>
              <a:cxnLst/>
              <a:rect l="l" t="t" r="r" b="b"/>
              <a:pathLst>
                <a:path w="2147" h="2146" fill="none" extrusionOk="0">
                  <a:moveTo>
                    <a:pt x="1" y="2146"/>
                  </a:moveTo>
                  <a:lnTo>
                    <a:pt x="2146" y="2146"/>
                  </a:lnTo>
                  <a:lnTo>
                    <a:pt x="2146"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331;p24"/>
            <p:cNvSpPr/>
            <p:nvPr/>
          </p:nvSpPr>
          <p:spPr>
            <a:xfrm>
              <a:off x="10667690" y="2592757"/>
              <a:ext cx="14" cy="67037"/>
            </a:xfrm>
            <a:custGeom>
              <a:avLst/>
              <a:gdLst/>
              <a:ahLst/>
              <a:cxnLst/>
              <a:rect l="l" t="t" r="r" b="b"/>
              <a:pathLst>
                <a:path w="1" h="4779" fill="none" extrusionOk="0">
                  <a:moveTo>
                    <a:pt x="0" y="4779"/>
                  </a:moveTo>
                  <a:lnTo>
                    <a:pt x="0"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332;p24"/>
            <p:cNvSpPr/>
            <p:nvPr/>
          </p:nvSpPr>
          <p:spPr>
            <a:xfrm>
              <a:off x="10667690" y="2540092"/>
              <a:ext cx="14" cy="30103"/>
            </a:xfrm>
            <a:custGeom>
              <a:avLst/>
              <a:gdLst/>
              <a:ahLst/>
              <a:cxnLst/>
              <a:rect l="l" t="t" r="r" b="b"/>
              <a:pathLst>
                <a:path w="1" h="2146" fill="none" extrusionOk="0">
                  <a:moveTo>
                    <a:pt x="0" y="2146"/>
                  </a:moveTo>
                  <a:lnTo>
                    <a:pt x="0"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 name="Group 1"/>
          <p:cNvGrpSpPr/>
          <p:nvPr/>
        </p:nvGrpSpPr>
        <p:grpSpPr>
          <a:xfrm>
            <a:off x="587789" y="3574801"/>
            <a:ext cx="1055399" cy="673383"/>
            <a:chOff x="8650294" y="1700574"/>
            <a:chExt cx="1055399" cy="673383"/>
          </a:xfrm>
        </p:grpSpPr>
        <p:sp>
          <p:nvSpPr>
            <p:cNvPr id="23" name="Google Shape;310;p24"/>
            <p:cNvSpPr/>
            <p:nvPr/>
          </p:nvSpPr>
          <p:spPr>
            <a:xfrm>
              <a:off x="8650294" y="1700574"/>
              <a:ext cx="29430" cy="14"/>
            </a:xfrm>
            <a:custGeom>
              <a:avLst/>
              <a:gdLst/>
              <a:ahLst/>
              <a:cxnLst/>
              <a:rect l="l" t="t" r="r" b="b"/>
              <a:pathLst>
                <a:path w="2098" h="1" fill="none" extrusionOk="0">
                  <a:moveTo>
                    <a:pt x="1" y="0"/>
                  </a:moveTo>
                  <a:lnTo>
                    <a:pt x="2097"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311;p24"/>
            <p:cNvSpPr/>
            <p:nvPr/>
          </p:nvSpPr>
          <p:spPr>
            <a:xfrm>
              <a:off x="8713902" y="1700574"/>
              <a:ext cx="50625" cy="14"/>
            </a:xfrm>
            <a:custGeom>
              <a:avLst/>
              <a:gdLst/>
              <a:ahLst/>
              <a:cxnLst/>
              <a:rect l="l" t="t" r="r" b="b"/>
              <a:pathLst>
                <a:path w="3609" h="1" fill="none" extrusionOk="0">
                  <a:moveTo>
                    <a:pt x="1" y="0"/>
                  </a:moveTo>
                  <a:lnTo>
                    <a:pt x="3609"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312;p24"/>
            <p:cNvSpPr/>
            <p:nvPr/>
          </p:nvSpPr>
          <p:spPr>
            <a:xfrm>
              <a:off x="8781620" y="1700574"/>
              <a:ext cx="30103" cy="29416"/>
            </a:xfrm>
            <a:custGeom>
              <a:avLst/>
              <a:gdLst/>
              <a:ahLst/>
              <a:cxnLst/>
              <a:rect l="l" t="t" r="r" b="b"/>
              <a:pathLst>
                <a:path w="2146" h="2097" fill="none" extrusionOk="0">
                  <a:moveTo>
                    <a:pt x="1" y="0"/>
                  </a:moveTo>
                  <a:lnTo>
                    <a:pt x="2146" y="0"/>
                  </a:lnTo>
                  <a:lnTo>
                    <a:pt x="2146" y="2097"/>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13;p24"/>
            <p:cNvSpPr/>
            <p:nvPr/>
          </p:nvSpPr>
          <p:spPr>
            <a:xfrm>
              <a:off x="8811040" y="1792226"/>
              <a:ext cx="14" cy="464394"/>
            </a:xfrm>
            <a:custGeom>
              <a:avLst/>
              <a:gdLst/>
              <a:ahLst/>
              <a:cxnLst/>
              <a:rect l="l" t="t" r="r" b="b"/>
              <a:pathLst>
                <a:path w="1" h="33106" fill="none" extrusionOk="0">
                  <a:moveTo>
                    <a:pt x="0" y="0"/>
                  </a:moveTo>
                  <a:lnTo>
                    <a:pt x="0" y="33105"/>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314;p24"/>
            <p:cNvSpPr/>
            <p:nvPr/>
          </p:nvSpPr>
          <p:spPr>
            <a:xfrm>
              <a:off x="8811713" y="2288111"/>
              <a:ext cx="29430" cy="30117"/>
            </a:xfrm>
            <a:custGeom>
              <a:avLst/>
              <a:gdLst/>
              <a:ahLst/>
              <a:cxnLst/>
              <a:rect l="l" t="t" r="r" b="b"/>
              <a:pathLst>
                <a:path w="2098" h="2147" fill="none" extrusionOk="0">
                  <a:moveTo>
                    <a:pt x="1" y="1"/>
                  </a:moveTo>
                  <a:lnTo>
                    <a:pt x="1" y="2146"/>
                  </a:lnTo>
                  <a:lnTo>
                    <a:pt x="2097"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315;p24"/>
            <p:cNvSpPr/>
            <p:nvPr/>
          </p:nvSpPr>
          <p:spPr>
            <a:xfrm>
              <a:off x="8900644" y="2318217"/>
              <a:ext cx="681189" cy="14"/>
            </a:xfrm>
            <a:custGeom>
              <a:avLst/>
              <a:gdLst/>
              <a:ahLst/>
              <a:cxnLst/>
              <a:rect l="l" t="t" r="r" b="b"/>
              <a:pathLst>
                <a:path w="48561" h="1" fill="none" extrusionOk="0">
                  <a:moveTo>
                    <a:pt x="0" y="0"/>
                  </a:moveTo>
                  <a:lnTo>
                    <a:pt x="48560"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317;p24"/>
            <p:cNvSpPr/>
            <p:nvPr/>
          </p:nvSpPr>
          <p:spPr>
            <a:xfrm>
              <a:off x="9585996" y="2271023"/>
              <a:ext cx="119697" cy="102934"/>
            </a:xfrm>
            <a:custGeom>
              <a:avLst/>
              <a:gdLst/>
              <a:ahLst/>
              <a:cxnLst/>
              <a:rect l="l" t="t" r="r" b="b"/>
              <a:pathLst>
                <a:path w="8533" h="7338" extrusionOk="0">
                  <a:moveTo>
                    <a:pt x="4876" y="0"/>
                  </a:moveTo>
                  <a:cubicBezTo>
                    <a:pt x="1610" y="0"/>
                    <a:pt x="1" y="3949"/>
                    <a:pt x="2292" y="6241"/>
                  </a:cubicBezTo>
                  <a:cubicBezTo>
                    <a:pt x="3035" y="6999"/>
                    <a:pt x="3951" y="7338"/>
                    <a:pt x="4851" y="7338"/>
                  </a:cubicBezTo>
                  <a:cubicBezTo>
                    <a:pt x="6729" y="7338"/>
                    <a:pt x="8533" y="5865"/>
                    <a:pt x="8533" y="3657"/>
                  </a:cubicBezTo>
                  <a:cubicBezTo>
                    <a:pt x="8533" y="1658"/>
                    <a:pt x="6875" y="0"/>
                    <a:pt x="4876" y="0"/>
                  </a:cubicBezTo>
                  <a:close/>
                </a:path>
              </a:pathLst>
            </a:custGeom>
            <a:solidFill>
              <a:srgbClr val="FFFFFF"/>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 name="Group 3"/>
          <p:cNvGrpSpPr/>
          <p:nvPr/>
        </p:nvGrpSpPr>
        <p:grpSpPr>
          <a:xfrm>
            <a:off x="947092" y="4352857"/>
            <a:ext cx="1158692" cy="460347"/>
            <a:chOff x="8358040" y="2971786"/>
            <a:chExt cx="1158692" cy="460347"/>
          </a:xfrm>
        </p:grpSpPr>
        <p:sp>
          <p:nvSpPr>
            <p:cNvPr id="30" name="Google Shape;318;p24"/>
            <p:cNvSpPr/>
            <p:nvPr/>
          </p:nvSpPr>
          <p:spPr>
            <a:xfrm>
              <a:off x="8358040" y="3431434"/>
              <a:ext cx="30103" cy="14"/>
            </a:xfrm>
            <a:custGeom>
              <a:avLst/>
              <a:gdLst/>
              <a:ahLst/>
              <a:cxnLst/>
              <a:rect l="l" t="t" r="r" b="b"/>
              <a:pathLst>
                <a:path w="2146" h="1" fill="none" extrusionOk="0">
                  <a:moveTo>
                    <a:pt x="1" y="0"/>
                  </a:moveTo>
                  <a:lnTo>
                    <a:pt x="2146"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9;p24"/>
            <p:cNvSpPr/>
            <p:nvPr/>
          </p:nvSpPr>
          <p:spPr>
            <a:xfrm>
              <a:off x="8470904" y="3402016"/>
              <a:ext cx="30103" cy="30117"/>
            </a:xfrm>
            <a:custGeom>
              <a:avLst/>
              <a:gdLst/>
              <a:ahLst/>
              <a:cxnLst/>
              <a:rect l="l" t="t" r="r" b="b"/>
              <a:pathLst>
                <a:path w="2146" h="2147" fill="none" extrusionOk="0">
                  <a:moveTo>
                    <a:pt x="0" y="2146"/>
                  </a:moveTo>
                  <a:lnTo>
                    <a:pt x="2146" y="2146"/>
                  </a:lnTo>
                  <a:lnTo>
                    <a:pt x="2146"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0;p24"/>
            <p:cNvSpPr/>
            <p:nvPr/>
          </p:nvSpPr>
          <p:spPr>
            <a:xfrm>
              <a:off x="8500997" y="3030610"/>
              <a:ext cx="14" cy="313935"/>
            </a:xfrm>
            <a:custGeom>
              <a:avLst/>
              <a:gdLst/>
              <a:ahLst/>
              <a:cxnLst/>
              <a:rect l="l" t="t" r="r" b="b"/>
              <a:pathLst>
                <a:path w="1" h="22380" fill="none" extrusionOk="0">
                  <a:moveTo>
                    <a:pt x="1" y="22379"/>
                  </a:moveTo>
                  <a:lnTo>
                    <a:pt x="1"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21;p24"/>
            <p:cNvSpPr/>
            <p:nvPr/>
          </p:nvSpPr>
          <p:spPr>
            <a:xfrm>
              <a:off x="8500997" y="2971786"/>
              <a:ext cx="30103" cy="30117"/>
            </a:xfrm>
            <a:custGeom>
              <a:avLst/>
              <a:gdLst/>
              <a:ahLst/>
              <a:cxnLst/>
              <a:rect l="l" t="t" r="r" b="b"/>
              <a:pathLst>
                <a:path w="2146" h="2147" fill="none" extrusionOk="0">
                  <a:moveTo>
                    <a:pt x="1" y="2146"/>
                  </a:moveTo>
                  <a:lnTo>
                    <a:pt x="1" y="1"/>
                  </a:lnTo>
                  <a:lnTo>
                    <a:pt x="2146"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22;p24"/>
            <p:cNvSpPr/>
            <p:nvPr/>
          </p:nvSpPr>
          <p:spPr>
            <a:xfrm>
              <a:off x="8587178" y="2971786"/>
              <a:ext cx="871318" cy="14"/>
            </a:xfrm>
            <a:custGeom>
              <a:avLst/>
              <a:gdLst/>
              <a:ahLst/>
              <a:cxnLst/>
              <a:rect l="l" t="t" r="r" b="b"/>
              <a:pathLst>
                <a:path w="62115" h="1" fill="none" extrusionOk="0">
                  <a:moveTo>
                    <a:pt x="1" y="1"/>
                  </a:moveTo>
                  <a:lnTo>
                    <a:pt x="62115"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23;p24"/>
            <p:cNvSpPr/>
            <p:nvPr/>
          </p:nvSpPr>
          <p:spPr>
            <a:xfrm>
              <a:off x="9486629" y="2971786"/>
              <a:ext cx="30103" cy="30117"/>
            </a:xfrm>
            <a:custGeom>
              <a:avLst/>
              <a:gdLst/>
              <a:ahLst/>
              <a:cxnLst/>
              <a:rect l="l" t="t" r="r" b="b"/>
              <a:pathLst>
                <a:path w="2146" h="2147" fill="none" extrusionOk="0">
                  <a:moveTo>
                    <a:pt x="1" y="1"/>
                  </a:moveTo>
                  <a:lnTo>
                    <a:pt x="2146" y="1"/>
                  </a:lnTo>
                  <a:lnTo>
                    <a:pt x="2146"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 name="Group 51"/>
          <p:cNvGrpSpPr/>
          <p:nvPr/>
        </p:nvGrpSpPr>
        <p:grpSpPr>
          <a:xfrm flipV="1">
            <a:off x="2734138" y="2886439"/>
            <a:ext cx="1010785" cy="402491"/>
            <a:chOff x="6531039" y="4302040"/>
            <a:chExt cx="1010785" cy="402491"/>
          </a:xfrm>
        </p:grpSpPr>
        <p:sp>
          <p:nvSpPr>
            <p:cNvPr id="36" name="Google Shape;299;p24"/>
            <p:cNvSpPr/>
            <p:nvPr/>
          </p:nvSpPr>
          <p:spPr>
            <a:xfrm>
              <a:off x="7422127" y="4302040"/>
              <a:ext cx="119697" cy="102639"/>
            </a:xfrm>
            <a:custGeom>
              <a:avLst/>
              <a:gdLst/>
              <a:ahLst/>
              <a:cxnLst/>
              <a:rect l="l" t="t" r="r" b="b"/>
              <a:pathLst>
                <a:path w="8533" h="7317" extrusionOk="0">
                  <a:moveTo>
                    <a:pt x="4876" y="0"/>
                  </a:moveTo>
                  <a:cubicBezTo>
                    <a:pt x="1658" y="0"/>
                    <a:pt x="1" y="3950"/>
                    <a:pt x="2292" y="6241"/>
                  </a:cubicBezTo>
                  <a:cubicBezTo>
                    <a:pt x="3050" y="6983"/>
                    <a:pt x="3972" y="7316"/>
                    <a:pt x="4872" y="7316"/>
                  </a:cubicBezTo>
                  <a:cubicBezTo>
                    <a:pt x="6750" y="7316"/>
                    <a:pt x="8533" y="5866"/>
                    <a:pt x="8533" y="3657"/>
                  </a:cubicBezTo>
                  <a:cubicBezTo>
                    <a:pt x="8533" y="1609"/>
                    <a:pt x="6924" y="0"/>
                    <a:pt x="4876" y="0"/>
                  </a:cubicBezTo>
                  <a:close/>
                </a:path>
              </a:pathLst>
            </a:custGeom>
            <a:solidFill>
              <a:srgbClr val="FFFFFF"/>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00;p24"/>
            <p:cNvSpPr/>
            <p:nvPr/>
          </p:nvSpPr>
          <p:spPr>
            <a:xfrm>
              <a:off x="7496678" y="4404635"/>
              <a:ext cx="14" cy="30103"/>
            </a:xfrm>
            <a:custGeom>
              <a:avLst/>
              <a:gdLst/>
              <a:ahLst/>
              <a:cxnLst/>
              <a:rect l="l" t="t" r="r" b="b"/>
              <a:pathLst>
                <a:path w="1" h="2146" fill="none" extrusionOk="0">
                  <a:moveTo>
                    <a:pt x="1" y="1"/>
                  </a:moveTo>
                  <a:lnTo>
                    <a:pt x="1" y="2146"/>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01;p24"/>
            <p:cNvSpPr/>
            <p:nvPr/>
          </p:nvSpPr>
          <p:spPr>
            <a:xfrm>
              <a:off x="7497365" y="4464834"/>
              <a:ext cx="29430" cy="30103"/>
            </a:xfrm>
            <a:custGeom>
              <a:avLst/>
              <a:gdLst/>
              <a:ahLst/>
              <a:cxnLst/>
              <a:rect l="l" t="t" r="r" b="b"/>
              <a:pathLst>
                <a:path w="2098" h="2146" fill="none" extrusionOk="0">
                  <a:moveTo>
                    <a:pt x="1" y="0"/>
                  </a:moveTo>
                  <a:lnTo>
                    <a:pt x="1" y="2145"/>
                  </a:lnTo>
                  <a:lnTo>
                    <a:pt x="2097" y="2145"/>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329;p24"/>
            <p:cNvSpPr/>
            <p:nvPr/>
          </p:nvSpPr>
          <p:spPr>
            <a:xfrm>
              <a:off x="6531039" y="4704517"/>
              <a:ext cx="904830" cy="14"/>
            </a:xfrm>
            <a:custGeom>
              <a:avLst/>
              <a:gdLst/>
              <a:ahLst/>
              <a:cxnLst/>
              <a:rect l="l" t="t" r="r" b="b"/>
              <a:pathLst>
                <a:path w="64504" h="1" fill="none" extrusionOk="0">
                  <a:moveTo>
                    <a:pt x="1" y="1"/>
                  </a:moveTo>
                  <a:lnTo>
                    <a:pt x="64504"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330;p24"/>
            <p:cNvSpPr/>
            <p:nvPr/>
          </p:nvSpPr>
          <p:spPr>
            <a:xfrm>
              <a:off x="7465367" y="4674425"/>
              <a:ext cx="30117" cy="30103"/>
            </a:xfrm>
            <a:custGeom>
              <a:avLst/>
              <a:gdLst/>
              <a:ahLst/>
              <a:cxnLst/>
              <a:rect l="l" t="t" r="r" b="b"/>
              <a:pathLst>
                <a:path w="2147" h="2146" fill="none" extrusionOk="0">
                  <a:moveTo>
                    <a:pt x="1" y="2146"/>
                  </a:moveTo>
                  <a:lnTo>
                    <a:pt x="2146" y="2146"/>
                  </a:lnTo>
                  <a:lnTo>
                    <a:pt x="2146"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331;p24"/>
            <p:cNvSpPr/>
            <p:nvPr/>
          </p:nvSpPr>
          <p:spPr>
            <a:xfrm>
              <a:off x="7495473" y="4562936"/>
              <a:ext cx="14" cy="67037"/>
            </a:xfrm>
            <a:custGeom>
              <a:avLst/>
              <a:gdLst/>
              <a:ahLst/>
              <a:cxnLst/>
              <a:rect l="l" t="t" r="r" b="b"/>
              <a:pathLst>
                <a:path w="1" h="4779" fill="none" extrusionOk="0">
                  <a:moveTo>
                    <a:pt x="0" y="4779"/>
                  </a:moveTo>
                  <a:lnTo>
                    <a:pt x="0"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 name="Google Shape;325;p24"/>
          <p:cNvSpPr/>
          <p:nvPr/>
        </p:nvSpPr>
        <p:spPr>
          <a:xfrm>
            <a:off x="4720235" y="4283184"/>
            <a:ext cx="119697" cy="102639"/>
          </a:xfrm>
          <a:custGeom>
            <a:avLst/>
            <a:gdLst/>
            <a:ahLst/>
            <a:cxnLst/>
            <a:rect l="l" t="t" r="r" b="b"/>
            <a:pathLst>
              <a:path w="8533" h="7317" extrusionOk="0">
                <a:moveTo>
                  <a:pt x="4876" y="0"/>
                </a:moveTo>
                <a:cubicBezTo>
                  <a:pt x="1658" y="0"/>
                  <a:pt x="0" y="3950"/>
                  <a:pt x="2292" y="6241"/>
                </a:cubicBezTo>
                <a:cubicBezTo>
                  <a:pt x="3050" y="6983"/>
                  <a:pt x="3972" y="7316"/>
                  <a:pt x="4872" y="7316"/>
                </a:cubicBezTo>
                <a:cubicBezTo>
                  <a:pt x="6750" y="7316"/>
                  <a:pt x="8533" y="5866"/>
                  <a:pt x="8533" y="3657"/>
                </a:cubicBezTo>
                <a:cubicBezTo>
                  <a:pt x="8533" y="1609"/>
                  <a:pt x="6924" y="0"/>
                  <a:pt x="4876" y="0"/>
                </a:cubicBezTo>
                <a:close/>
              </a:path>
            </a:pathLst>
          </a:custGeom>
          <a:solidFill>
            <a:srgbClr val="FFFFFF"/>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313;p24"/>
          <p:cNvSpPr/>
          <p:nvPr/>
        </p:nvSpPr>
        <p:spPr>
          <a:xfrm flipH="1">
            <a:off x="4733101" y="4404539"/>
            <a:ext cx="53807" cy="183991"/>
          </a:xfrm>
          <a:custGeom>
            <a:avLst/>
            <a:gdLst/>
            <a:ahLst/>
            <a:cxnLst/>
            <a:rect l="l" t="t" r="r" b="b"/>
            <a:pathLst>
              <a:path w="1" h="33106" fill="none" extrusionOk="0">
                <a:moveTo>
                  <a:pt x="0" y="0"/>
                </a:moveTo>
                <a:lnTo>
                  <a:pt x="0" y="33105"/>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329;p24"/>
          <p:cNvSpPr/>
          <p:nvPr/>
        </p:nvSpPr>
        <p:spPr>
          <a:xfrm>
            <a:off x="3828271" y="4655407"/>
            <a:ext cx="904830" cy="14"/>
          </a:xfrm>
          <a:custGeom>
            <a:avLst/>
            <a:gdLst/>
            <a:ahLst/>
            <a:cxnLst/>
            <a:rect l="l" t="t" r="r" b="b"/>
            <a:pathLst>
              <a:path w="64504" h="1" fill="none" extrusionOk="0">
                <a:moveTo>
                  <a:pt x="1" y="1"/>
                </a:moveTo>
                <a:lnTo>
                  <a:pt x="64504"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330;p24"/>
          <p:cNvSpPr/>
          <p:nvPr/>
        </p:nvSpPr>
        <p:spPr>
          <a:xfrm>
            <a:off x="4762599" y="4625315"/>
            <a:ext cx="30117" cy="30103"/>
          </a:xfrm>
          <a:custGeom>
            <a:avLst/>
            <a:gdLst/>
            <a:ahLst/>
            <a:cxnLst/>
            <a:rect l="l" t="t" r="r" b="b"/>
            <a:pathLst>
              <a:path w="2147" h="2146" fill="none" extrusionOk="0">
                <a:moveTo>
                  <a:pt x="1" y="2146"/>
                </a:moveTo>
                <a:lnTo>
                  <a:pt x="2146" y="2146"/>
                </a:lnTo>
                <a:lnTo>
                  <a:pt x="2146"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305;p24"/>
          <p:cNvSpPr/>
          <p:nvPr/>
        </p:nvSpPr>
        <p:spPr>
          <a:xfrm>
            <a:off x="3732852" y="4650965"/>
            <a:ext cx="30103" cy="29416"/>
          </a:xfrm>
          <a:custGeom>
            <a:avLst/>
            <a:gdLst/>
            <a:ahLst/>
            <a:cxnLst/>
            <a:rect l="l" t="t" r="r" b="b"/>
            <a:pathLst>
              <a:path w="2146" h="2097" fill="none" extrusionOk="0">
                <a:moveTo>
                  <a:pt x="0" y="2097"/>
                </a:moveTo>
                <a:lnTo>
                  <a:pt x="0" y="0"/>
                </a:lnTo>
                <a:lnTo>
                  <a:pt x="2145" y="0"/>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326;p24"/>
          <p:cNvSpPr/>
          <p:nvPr/>
        </p:nvSpPr>
        <p:spPr>
          <a:xfrm>
            <a:off x="3744923" y="4732465"/>
            <a:ext cx="14" cy="29416"/>
          </a:xfrm>
          <a:custGeom>
            <a:avLst/>
            <a:gdLst/>
            <a:ahLst/>
            <a:cxnLst/>
            <a:rect l="l" t="t" r="r" b="b"/>
            <a:pathLst>
              <a:path w="1" h="2097" fill="none" extrusionOk="0">
                <a:moveTo>
                  <a:pt x="0" y="2097"/>
                </a:moveTo>
                <a:lnTo>
                  <a:pt x="0"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 name="Group 54"/>
          <p:cNvGrpSpPr/>
          <p:nvPr/>
        </p:nvGrpSpPr>
        <p:grpSpPr>
          <a:xfrm rot="5400000" flipH="1" flipV="1">
            <a:off x="802370" y="2576283"/>
            <a:ext cx="1158692" cy="460347"/>
            <a:chOff x="8358040" y="2971786"/>
            <a:chExt cx="1158692" cy="460347"/>
          </a:xfrm>
        </p:grpSpPr>
        <p:sp>
          <p:nvSpPr>
            <p:cNvPr id="56" name="Google Shape;318;p24"/>
            <p:cNvSpPr/>
            <p:nvPr/>
          </p:nvSpPr>
          <p:spPr>
            <a:xfrm>
              <a:off x="8358040" y="3431434"/>
              <a:ext cx="30103" cy="14"/>
            </a:xfrm>
            <a:custGeom>
              <a:avLst/>
              <a:gdLst/>
              <a:ahLst/>
              <a:cxnLst/>
              <a:rect l="l" t="t" r="r" b="b"/>
              <a:pathLst>
                <a:path w="2146" h="1" fill="none" extrusionOk="0">
                  <a:moveTo>
                    <a:pt x="1" y="0"/>
                  </a:moveTo>
                  <a:lnTo>
                    <a:pt x="2146"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319;p24"/>
            <p:cNvSpPr/>
            <p:nvPr/>
          </p:nvSpPr>
          <p:spPr>
            <a:xfrm>
              <a:off x="8470904" y="3402016"/>
              <a:ext cx="30103" cy="30117"/>
            </a:xfrm>
            <a:custGeom>
              <a:avLst/>
              <a:gdLst/>
              <a:ahLst/>
              <a:cxnLst/>
              <a:rect l="l" t="t" r="r" b="b"/>
              <a:pathLst>
                <a:path w="2146" h="2147" fill="none" extrusionOk="0">
                  <a:moveTo>
                    <a:pt x="0" y="2146"/>
                  </a:moveTo>
                  <a:lnTo>
                    <a:pt x="2146" y="2146"/>
                  </a:lnTo>
                  <a:lnTo>
                    <a:pt x="2146"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320;p24"/>
            <p:cNvSpPr/>
            <p:nvPr/>
          </p:nvSpPr>
          <p:spPr>
            <a:xfrm>
              <a:off x="8500997" y="3030610"/>
              <a:ext cx="14" cy="313935"/>
            </a:xfrm>
            <a:custGeom>
              <a:avLst/>
              <a:gdLst/>
              <a:ahLst/>
              <a:cxnLst/>
              <a:rect l="l" t="t" r="r" b="b"/>
              <a:pathLst>
                <a:path w="1" h="22380" fill="none" extrusionOk="0">
                  <a:moveTo>
                    <a:pt x="1" y="22379"/>
                  </a:moveTo>
                  <a:lnTo>
                    <a:pt x="1"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321;p24"/>
            <p:cNvSpPr/>
            <p:nvPr/>
          </p:nvSpPr>
          <p:spPr>
            <a:xfrm>
              <a:off x="8500997" y="2971786"/>
              <a:ext cx="30103" cy="30117"/>
            </a:xfrm>
            <a:custGeom>
              <a:avLst/>
              <a:gdLst/>
              <a:ahLst/>
              <a:cxnLst/>
              <a:rect l="l" t="t" r="r" b="b"/>
              <a:pathLst>
                <a:path w="2146" h="2147" fill="none" extrusionOk="0">
                  <a:moveTo>
                    <a:pt x="1" y="2146"/>
                  </a:moveTo>
                  <a:lnTo>
                    <a:pt x="1" y="1"/>
                  </a:lnTo>
                  <a:lnTo>
                    <a:pt x="2146"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322;p24"/>
            <p:cNvSpPr/>
            <p:nvPr/>
          </p:nvSpPr>
          <p:spPr>
            <a:xfrm>
              <a:off x="8587178" y="2971786"/>
              <a:ext cx="871318" cy="14"/>
            </a:xfrm>
            <a:custGeom>
              <a:avLst/>
              <a:gdLst/>
              <a:ahLst/>
              <a:cxnLst/>
              <a:rect l="l" t="t" r="r" b="b"/>
              <a:pathLst>
                <a:path w="62115" h="1" fill="none" extrusionOk="0">
                  <a:moveTo>
                    <a:pt x="1" y="1"/>
                  </a:moveTo>
                  <a:lnTo>
                    <a:pt x="62115"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323;p24"/>
            <p:cNvSpPr/>
            <p:nvPr/>
          </p:nvSpPr>
          <p:spPr>
            <a:xfrm>
              <a:off x="9486629" y="2971786"/>
              <a:ext cx="30103" cy="30117"/>
            </a:xfrm>
            <a:custGeom>
              <a:avLst/>
              <a:gdLst/>
              <a:ahLst/>
              <a:cxnLst/>
              <a:rect l="l" t="t" r="r" b="b"/>
              <a:pathLst>
                <a:path w="2146" h="2147" fill="none" extrusionOk="0">
                  <a:moveTo>
                    <a:pt x="1" y="1"/>
                  </a:moveTo>
                  <a:lnTo>
                    <a:pt x="2146" y="1"/>
                  </a:lnTo>
                  <a:lnTo>
                    <a:pt x="2146"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 name="Google Shape;4800;p45"/>
          <p:cNvGrpSpPr/>
          <p:nvPr/>
        </p:nvGrpSpPr>
        <p:grpSpPr>
          <a:xfrm>
            <a:off x="8587178" y="545643"/>
            <a:ext cx="350734" cy="357171"/>
            <a:chOff x="1492675" y="4992125"/>
            <a:chExt cx="481825" cy="481825"/>
          </a:xfrm>
        </p:grpSpPr>
        <p:sp>
          <p:nvSpPr>
            <p:cNvPr id="64" name="Google Shape;4801;p45"/>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 name="Google Shape;4802;p45"/>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extLst>
      <p:ext uri="{BB962C8B-B14F-4D97-AF65-F5344CB8AC3E}">
        <p14:creationId xmlns:p14="http://schemas.microsoft.com/office/powerpoint/2010/main" val="8753979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8E2CDA97-BFD5-45CA-9A96-1AD5B5B2566F}" type="slidenum">
              <a:rPr lang="en-US" smtClean="0"/>
              <a:pPr/>
              <a:t>17</a:t>
            </a:fld>
            <a:endParaRPr lang="en-US" dirty="0"/>
          </a:p>
        </p:txBody>
      </p:sp>
      <p:sp>
        <p:nvSpPr>
          <p:cNvPr id="4" name="Google Shape;662;p32"/>
          <p:cNvSpPr txBox="1">
            <a:spLocks noGrp="1"/>
          </p:cNvSpPr>
          <p:nvPr>
            <p:ph type="ctrTitle"/>
          </p:nvPr>
        </p:nvSpPr>
        <p:spPr>
          <a:xfrm>
            <a:off x="4275623" y="201786"/>
            <a:ext cx="4660586" cy="606600"/>
          </a:xfrm>
          <a:prstGeom prst="rect">
            <a:avLst/>
          </a:prstGeom>
        </p:spPr>
        <p:txBody>
          <a:bodyPr spcFirstLastPara="1" wrap="square" lIns="91425" tIns="91425" rIns="91425" bIns="91425" anchor="ctr" anchorCtr="0">
            <a:noAutofit/>
          </a:bodyPr>
          <a:lstStyle/>
          <a:p>
            <a:pPr lvl="0" algn="ctr" rtl="1"/>
            <a:r>
              <a:rPr lang="en-US" sz="2800" dirty="0">
                <a:latin typeface="Lalezar" panose="00000500000000000000" pitchFamily="2" charset="-78"/>
                <a:cs typeface="Lalezar" panose="00000500000000000000" pitchFamily="2" charset="-78"/>
              </a:rPr>
              <a:t>Secondary Storage</a:t>
            </a:r>
            <a:endParaRPr sz="1800" dirty="0">
              <a:latin typeface="Lalezar" panose="00000500000000000000" pitchFamily="2" charset="-78"/>
              <a:cs typeface="Lalezar" panose="00000500000000000000" pitchFamily="2" charset="-78"/>
            </a:endParaRPr>
          </a:p>
        </p:txBody>
      </p:sp>
      <p:grpSp>
        <p:nvGrpSpPr>
          <p:cNvPr id="5" name="Group 4"/>
          <p:cNvGrpSpPr/>
          <p:nvPr/>
        </p:nvGrpSpPr>
        <p:grpSpPr>
          <a:xfrm>
            <a:off x="336032" y="311436"/>
            <a:ext cx="2109295" cy="1697473"/>
            <a:chOff x="336032" y="311436"/>
            <a:chExt cx="4173650" cy="3483508"/>
          </a:xfrm>
        </p:grpSpPr>
        <p:sp>
          <p:nvSpPr>
            <p:cNvPr id="6" name="Google Shape;663;p32"/>
            <p:cNvSpPr/>
            <p:nvPr/>
          </p:nvSpPr>
          <p:spPr>
            <a:xfrm>
              <a:off x="336032" y="311436"/>
              <a:ext cx="4173650" cy="3483508"/>
            </a:xfrm>
            <a:custGeom>
              <a:avLst/>
              <a:gdLst/>
              <a:ahLst/>
              <a:cxnLst/>
              <a:rect l="l" t="t" r="r" b="b"/>
              <a:pathLst>
                <a:path w="209468" h="174831" extrusionOk="0">
                  <a:moveTo>
                    <a:pt x="198077" y="11364"/>
                  </a:moveTo>
                  <a:lnTo>
                    <a:pt x="198105" y="12377"/>
                  </a:lnTo>
                  <a:lnTo>
                    <a:pt x="198105" y="134115"/>
                  </a:lnTo>
                  <a:cubicBezTo>
                    <a:pt x="198105" y="134854"/>
                    <a:pt x="197803" y="135155"/>
                    <a:pt x="197064" y="135155"/>
                  </a:cubicBezTo>
                  <a:lnTo>
                    <a:pt x="12294" y="135155"/>
                  </a:lnTo>
                  <a:cubicBezTo>
                    <a:pt x="11555" y="135155"/>
                    <a:pt x="11254" y="134854"/>
                    <a:pt x="11254" y="134115"/>
                  </a:cubicBezTo>
                  <a:lnTo>
                    <a:pt x="11254" y="12377"/>
                  </a:lnTo>
                  <a:lnTo>
                    <a:pt x="11254" y="11364"/>
                  </a:lnTo>
                  <a:close/>
                  <a:moveTo>
                    <a:pt x="11254" y="0"/>
                  </a:moveTo>
                  <a:lnTo>
                    <a:pt x="11254" y="302"/>
                  </a:lnTo>
                  <a:cubicBezTo>
                    <a:pt x="5230" y="712"/>
                    <a:pt x="712" y="5531"/>
                    <a:pt x="0" y="11364"/>
                  </a:cubicBezTo>
                  <a:lnTo>
                    <a:pt x="0" y="12377"/>
                  </a:lnTo>
                  <a:lnTo>
                    <a:pt x="0" y="134115"/>
                  </a:lnTo>
                  <a:cubicBezTo>
                    <a:pt x="0" y="136497"/>
                    <a:pt x="630" y="138468"/>
                    <a:pt x="1643" y="140248"/>
                  </a:cubicBezTo>
                  <a:cubicBezTo>
                    <a:pt x="3998" y="144383"/>
                    <a:pt x="7503" y="146518"/>
                    <a:pt x="12294" y="146518"/>
                  </a:cubicBezTo>
                  <a:lnTo>
                    <a:pt x="79707" y="146518"/>
                  </a:lnTo>
                  <a:lnTo>
                    <a:pt x="79707" y="163522"/>
                  </a:lnTo>
                  <a:lnTo>
                    <a:pt x="66920" y="163522"/>
                  </a:lnTo>
                  <a:cubicBezTo>
                    <a:pt x="63744" y="163522"/>
                    <a:pt x="61280" y="165987"/>
                    <a:pt x="61280" y="169163"/>
                  </a:cubicBezTo>
                  <a:cubicBezTo>
                    <a:pt x="61280" y="172339"/>
                    <a:pt x="63744" y="174831"/>
                    <a:pt x="66920" y="174831"/>
                  </a:cubicBezTo>
                  <a:lnTo>
                    <a:pt x="142466" y="174831"/>
                  </a:lnTo>
                  <a:cubicBezTo>
                    <a:pt x="145642" y="174831"/>
                    <a:pt x="148216" y="172339"/>
                    <a:pt x="148216" y="169163"/>
                  </a:cubicBezTo>
                  <a:cubicBezTo>
                    <a:pt x="148216" y="165987"/>
                    <a:pt x="145642" y="163522"/>
                    <a:pt x="142466" y="163522"/>
                  </a:cubicBezTo>
                  <a:lnTo>
                    <a:pt x="129651" y="163522"/>
                  </a:lnTo>
                  <a:lnTo>
                    <a:pt x="129651" y="146518"/>
                  </a:lnTo>
                  <a:lnTo>
                    <a:pt x="197064" y="146518"/>
                  </a:lnTo>
                  <a:cubicBezTo>
                    <a:pt x="201911" y="146518"/>
                    <a:pt x="205388" y="144437"/>
                    <a:pt x="207715" y="140248"/>
                  </a:cubicBezTo>
                  <a:cubicBezTo>
                    <a:pt x="208783" y="138359"/>
                    <a:pt x="209468" y="136360"/>
                    <a:pt x="209468" y="134115"/>
                  </a:cubicBezTo>
                  <a:lnTo>
                    <a:pt x="209468" y="12377"/>
                  </a:lnTo>
                  <a:lnTo>
                    <a:pt x="209468" y="11364"/>
                  </a:lnTo>
                  <a:cubicBezTo>
                    <a:pt x="208756" y="5531"/>
                    <a:pt x="203909" y="712"/>
                    <a:pt x="198105" y="302"/>
                  </a:cubicBezTo>
                  <a:lnTo>
                    <a:pt x="198105" y="0"/>
                  </a:lnTo>
                  <a:close/>
                </a:path>
              </a:pathLst>
            </a:custGeom>
            <a:solidFill>
              <a:schemeClr val="accent1"/>
            </a:solidFill>
            <a:ln>
              <a:noFill/>
            </a:ln>
            <a:effectLst>
              <a:glow rad="63500">
                <a:schemeClr val="accent1">
                  <a:satMod val="175000"/>
                  <a:alpha val="40000"/>
                </a:schemeClr>
              </a:glow>
              <a:innerShdw blurRad="63500" dist="50800" dir="8100000">
                <a:prstClr val="black">
                  <a:alpha val="50000"/>
                </a:prstClr>
              </a:innerShdw>
              <a:softEdge rad="3175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664;p32"/>
            <p:cNvSpPr/>
            <p:nvPr/>
          </p:nvSpPr>
          <p:spPr>
            <a:xfrm>
              <a:off x="1648563" y="2275562"/>
              <a:ext cx="2564669" cy="652225"/>
            </a:xfrm>
            <a:prstGeom prst="rect">
              <a:avLst/>
            </a:prstGeom>
            <a:no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666;p32"/>
            <p:cNvSpPr/>
            <p:nvPr/>
          </p:nvSpPr>
          <p:spPr>
            <a:xfrm>
              <a:off x="1648564" y="615937"/>
              <a:ext cx="2557800" cy="1522397"/>
            </a:xfrm>
            <a:prstGeom prst="rect">
              <a:avLst/>
            </a:prstGeom>
            <a:no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665;p32"/>
            <p:cNvSpPr/>
            <p:nvPr/>
          </p:nvSpPr>
          <p:spPr>
            <a:xfrm>
              <a:off x="637647" y="608872"/>
              <a:ext cx="919800" cy="1529462"/>
            </a:xfrm>
            <a:prstGeom prst="rect">
              <a:avLst/>
            </a:prstGeom>
            <a:no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 name="Google Shape;677;p32"/>
            <p:cNvCxnSpPr/>
            <p:nvPr/>
          </p:nvCxnSpPr>
          <p:spPr>
            <a:xfrm>
              <a:off x="641433" y="805817"/>
              <a:ext cx="914400" cy="0"/>
            </a:xfrm>
            <a:prstGeom prst="straightConnector1">
              <a:avLst/>
            </a:prstGeom>
            <a:noFill/>
            <a:ln w="9525" cap="flat" cmpd="sng">
              <a:solidFill>
                <a:schemeClr val="bg1"/>
              </a:solidFill>
              <a:prstDash val="solid"/>
              <a:round/>
              <a:headEnd type="none" w="med" len="med"/>
              <a:tailEnd type="none" w="med" len="med"/>
            </a:ln>
          </p:spPr>
        </p:cxnSp>
        <p:cxnSp>
          <p:nvCxnSpPr>
            <p:cNvPr id="11" name="Google Shape;678;p32"/>
            <p:cNvCxnSpPr/>
            <p:nvPr/>
          </p:nvCxnSpPr>
          <p:spPr>
            <a:xfrm>
              <a:off x="641433" y="899616"/>
              <a:ext cx="914400" cy="0"/>
            </a:xfrm>
            <a:prstGeom prst="straightConnector1">
              <a:avLst/>
            </a:prstGeom>
            <a:noFill/>
            <a:ln w="9525" cap="flat" cmpd="sng">
              <a:solidFill>
                <a:schemeClr val="bg1"/>
              </a:solidFill>
              <a:prstDash val="solid"/>
              <a:round/>
              <a:headEnd type="none" w="med" len="med"/>
              <a:tailEnd type="none" w="med" len="med"/>
            </a:ln>
          </p:spPr>
        </p:cxnSp>
        <p:cxnSp>
          <p:nvCxnSpPr>
            <p:cNvPr id="12" name="Google Shape;679;p32"/>
            <p:cNvCxnSpPr/>
            <p:nvPr/>
          </p:nvCxnSpPr>
          <p:spPr>
            <a:xfrm>
              <a:off x="641433" y="996594"/>
              <a:ext cx="914400" cy="0"/>
            </a:xfrm>
            <a:prstGeom prst="straightConnector1">
              <a:avLst/>
            </a:prstGeom>
            <a:noFill/>
            <a:ln w="9525" cap="flat" cmpd="sng">
              <a:solidFill>
                <a:schemeClr val="bg1"/>
              </a:solidFill>
              <a:prstDash val="solid"/>
              <a:round/>
              <a:headEnd type="none" w="med" len="med"/>
              <a:tailEnd type="none" w="med" len="med"/>
            </a:ln>
          </p:spPr>
        </p:cxnSp>
        <p:cxnSp>
          <p:nvCxnSpPr>
            <p:cNvPr id="13" name="Google Shape;680;p32"/>
            <p:cNvCxnSpPr/>
            <p:nvPr/>
          </p:nvCxnSpPr>
          <p:spPr>
            <a:xfrm>
              <a:off x="641433" y="1093572"/>
              <a:ext cx="914400" cy="0"/>
            </a:xfrm>
            <a:prstGeom prst="straightConnector1">
              <a:avLst/>
            </a:prstGeom>
            <a:noFill/>
            <a:ln w="9525" cap="flat" cmpd="sng">
              <a:solidFill>
                <a:schemeClr val="bg1"/>
              </a:solidFill>
              <a:prstDash val="solid"/>
              <a:round/>
              <a:headEnd type="none" w="med" len="med"/>
              <a:tailEnd type="none" w="med" len="med"/>
            </a:ln>
          </p:spPr>
        </p:cxnSp>
        <p:cxnSp>
          <p:nvCxnSpPr>
            <p:cNvPr id="14" name="Google Shape;685;p32"/>
            <p:cNvCxnSpPr/>
            <p:nvPr/>
          </p:nvCxnSpPr>
          <p:spPr>
            <a:xfrm>
              <a:off x="634483" y="708839"/>
              <a:ext cx="914400" cy="0"/>
            </a:xfrm>
            <a:prstGeom prst="straightConnector1">
              <a:avLst/>
            </a:prstGeom>
            <a:noFill/>
            <a:ln w="9525" cap="flat" cmpd="sng">
              <a:solidFill>
                <a:schemeClr val="bg1"/>
              </a:solidFill>
              <a:prstDash val="solid"/>
              <a:round/>
              <a:headEnd type="none" w="med" len="med"/>
              <a:tailEnd type="none" w="med" len="med"/>
            </a:ln>
          </p:spPr>
        </p:cxnSp>
        <p:sp>
          <p:nvSpPr>
            <p:cNvPr id="15" name="Google Shape;665;p32"/>
            <p:cNvSpPr/>
            <p:nvPr/>
          </p:nvSpPr>
          <p:spPr>
            <a:xfrm>
              <a:off x="638733" y="2275562"/>
              <a:ext cx="919800" cy="643861"/>
            </a:xfrm>
            <a:prstGeom prst="rect">
              <a:avLst/>
            </a:prstGeom>
            <a:no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6" name="Google Shape;679;p32"/>
            <p:cNvCxnSpPr/>
            <p:nvPr/>
          </p:nvCxnSpPr>
          <p:spPr>
            <a:xfrm>
              <a:off x="641433" y="2443614"/>
              <a:ext cx="914400" cy="0"/>
            </a:xfrm>
            <a:prstGeom prst="straightConnector1">
              <a:avLst/>
            </a:prstGeom>
            <a:noFill/>
            <a:ln w="9525" cap="flat" cmpd="sng">
              <a:solidFill>
                <a:schemeClr val="bg1"/>
              </a:solidFill>
              <a:prstDash val="solid"/>
              <a:round/>
              <a:headEnd type="none" w="med" len="med"/>
              <a:tailEnd type="none" w="med" len="med"/>
            </a:ln>
          </p:spPr>
        </p:cxnSp>
        <p:cxnSp>
          <p:nvCxnSpPr>
            <p:cNvPr id="17" name="Google Shape;680;p32"/>
            <p:cNvCxnSpPr/>
            <p:nvPr/>
          </p:nvCxnSpPr>
          <p:spPr>
            <a:xfrm>
              <a:off x="641433" y="2525414"/>
              <a:ext cx="914400" cy="0"/>
            </a:xfrm>
            <a:prstGeom prst="straightConnector1">
              <a:avLst/>
            </a:prstGeom>
            <a:noFill/>
            <a:ln w="9525" cap="flat" cmpd="sng">
              <a:solidFill>
                <a:schemeClr val="bg1"/>
              </a:solidFill>
              <a:prstDash val="solid"/>
              <a:round/>
              <a:headEnd type="none" w="med" len="med"/>
              <a:tailEnd type="none" w="med" len="med"/>
            </a:ln>
          </p:spPr>
        </p:cxnSp>
        <p:cxnSp>
          <p:nvCxnSpPr>
            <p:cNvPr id="18" name="Google Shape;681;p32"/>
            <p:cNvCxnSpPr/>
            <p:nvPr/>
          </p:nvCxnSpPr>
          <p:spPr>
            <a:xfrm>
              <a:off x="641433" y="2611139"/>
              <a:ext cx="914400" cy="0"/>
            </a:xfrm>
            <a:prstGeom prst="straightConnector1">
              <a:avLst/>
            </a:prstGeom>
            <a:noFill/>
            <a:ln w="9525" cap="flat" cmpd="sng">
              <a:solidFill>
                <a:schemeClr val="bg1"/>
              </a:solidFill>
              <a:prstDash val="solid"/>
              <a:round/>
              <a:headEnd type="none" w="med" len="med"/>
              <a:tailEnd type="none" w="med" len="med"/>
            </a:ln>
          </p:spPr>
        </p:cxnSp>
        <p:cxnSp>
          <p:nvCxnSpPr>
            <p:cNvPr id="19" name="Google Shape;682;p32"/>
            <p:cNvCxnSpPr/>
            <p:nvPr/>
          </p:nvCxnSpPr>
          <p:spPr>
            <a:xfrm>
              <a:off x="641433" y="2692089"/>
              <a:ext cx="914400" cy="0"/>
            </a:xfrm>
            <a:prstGeom prst="straightConnector1">
              <a:avLst/>
            </a:prstGeom>
            <a:noFill/>
            <a:ln w="9525" cap="flat" cmpd="sng">
              <a:solidFill>
                <a:schemeClr val="bg1"/>
              </a:solidFill>
              <a:prstDash val="solid"/>
              <a:round/>
              <a:headEnd type="none" w="med" len="med"/>
              <a:tailEnd type="none" w="med" len="med"/>
            </a:ln>
          </p:spPr>
        </p:cxnSp>
        <p:cxnSp>
          <p:nvCxnSpPr>
            <p:cNvPr id="20" name="Google Shape;683;p32"/>
            <p:cNvCxnSpPr/>
            <p:nvPr/>
          </p:nvCxnSpPr>
          <p:spPr>
            <a:xfrm>
              <a:off x="641433" y="2763539"/>
              <a:ext cx="914400" cy="0"/>
            </a:xfrm>
            <a:prstGeom prst="straightConnector1">
              <a:avLst/>
            </a:prstGeom>
            <a:noFill/>
            <a:ln w="9525" cap="flat" cmpd="sng">
              <a:solidFill>
                <a:schemeClr val="bg1"/>
              </a:solidFill>
              <a:prstDash val="solid"/>
              <a:round/>
              <a:headEnd type="none" w="med" len="med"/>
              <a:tailEnd type="none" w="med" len="med"/>
            </a:ln>
          </p:spPr>
        </p:cxnSp>
        <p:cxnSp>
          <p:nvCxnSpPr>
            <p:cNvPr id="21" name="Google Shape;684;p32"/>
            <p:cNvCxnSpPr/>
            <p:nvPr/>
          </p:nvCxnSpPr>
          <p:spPr>
            <a:xfrm>
              <a:off x="641433" y="2844364"/>
              <a:ext cx="914400" cy="0"/>
            </a:xfrm>
            <a:prstGeom prst="straightConnector1">
              <a:avLst/>
            </a:prstGeom>
            <a:noFill/>
            <a:ln w="9525" cap="flat" cmpd="sng">
              <a:solidFill>
                <a:schemeClr val="bg1"/>
              </a:solidFill>
              <a:prstDash val="solid"/>
              <a:round/>
              <a:headEnd type="none" w="med" len="med"/>
              <a:tailEnd type="none" w="med" len="med"/>
            </a:ln>
          </p:spPr>
        </p:cxnSp>
        <p:cxnSp>
          <p:nvCxnSpPr>
            <p:cNvPr id="22" name="Google Shape;682;p32"/>
            <p:cNvCxnSpPr/>
            <p:nvPr/>
          </p:nvCxnSpPr>
          <p:spPr>
            <a:xfrm>
              <a:off x="641433" y="2350832"/>
              <a:ext cx="914400" cy="0"/>
            </a:xfrm>
            <a:prstGeom prst="straightConnector1">
              <a:avLst/>
            </a:prstGeom>
            <a:noFill/>
            <a:ln w="9525" cap="flat" cmpd="sng">
              <a:solidFill>
                <a:schemeClr val="bg1"/>
              </a:solidFill>
              <a:prstDash val="solid"/>
              <a:round/>
              <a:headEnd type="none" w="med" len="med"/>
              <a:tailEnd type="none" w="med" len="med"/>
            </a:ln>
          </p:spPr>
        </p:cxnSp>
        <p:cxnSp>
          <p:nvCxnSpPr>
            <p:cNvPr id="23" name="Google Shape;677;p32"/>
            <p:cNvCxnSpPr/>
            <p:nvPr/>
          </p:nvCxnSpPr>
          <p:spPr>
            <a:xfrm>
              <a:off x="641433" y="1281063"/>
              <a:ext cx="914400" cy="0"/>
            </a:xfrm>
            <a:prstGeom prst="straightConnector1">
              <a:avLst/>
            </a:prstGeom>
            <a:noFill/>
            <a:ln w="9525" cap="flat" cmpd="sng">
              <a:solidFill>
                <a:schemeClr val="bg1"/>
              </a:solidFill>
              <a:prstDash val="solid"/>
              <a:round/>
              <a:headEnd type="none" w="med" len="med"/>
              <a:tailEnd type="none" w="med" len="med"/>
            </a:ln>
          </p:spPr>
        </p:cxnSp>
        <p:cxnSp>
          <p:nvCxnSpPr>
            <p:cNvPr id="24" name="Google Shape;678;p32"/>
            <p:cNvCxnSpPr/>
            <p:nvPr/>
          </p:nvCxnSpPr>
          <p:spPr>
            <a:xfrm>
              <a:off x="641433" y="1374862"/>
              <a:ext cx="914400" cy="0"/>
            </a:xfrm>
            <a:prstGeom prst="straightConnector1">
              <a:avLst/>
            </a:prstGeom>
            <a:noFill/>
            <a:ln w="9525" cap="flat" cmpd="sng">
              <a:solidFill>
                <a:schemeClr val="bg1"/>
              </a:solidFill>
              <a:prstDash val="solid"/>
              <a:round/>
              <a:headEnd type="none" w="med" len="med"/>
              <a:tailEnd type="none" w="med" len="med"/>
            </a:ln>
          </p:spPr>
        </p:cxnSp>
        <p:cxnSp>
          <p:nvCxnSpPr>
            <p:cNvPr id="25" name="Google Shape;679;p32"/>
            <p:cNvCxnSpPr/>
            <p:nvPr/>
          </p:nvCxnSpPr>
          <p:spPr>
            <a:xfrm>
              <a:off x="641433" y="1471840"/>
              <a:ext cx="914400" cy="0"/>
            </a:xfrm>
            <a:prstGeom prst="straightConnector1">
              <a:avLst/>
            </a:prstGeom>
            <a:noFill/>
            <a:ln w="9525" cap="flat" cmpd="sng">
              <a:solidFill>
                <a:schemeClr val="bg1"/>
              </a:solidFill>
              <a:prstDash val="solid"/>
              <a:round/>
              <a:headEnd type="none" w="med" len="med"/>
              <a:tailEnd type="none" w="med" len="med"/>
            </a:ln>
          </p:spPr>
        </p:cxnSp>
        <p:cxnSp>
          <p:nvCxnSpPr>
            <p:cNvPr id="26" name="Google Shape;680;p32"/>
            <p:cNvCxnSpPr/>
            <p:nvPr/>
          </p:nvCxnSpPr>
          <p:spPr>
            <a:xfrm>
              <a:off x="641433" y="1575745"/>
              <a:ext cx="914400" cy="0"/>
            </a:xfrm>
            <a:prstGeom prst="straightConnector1">
              <a:avLst/>
            </a:prstGeom>
            <a:noFill/>
            <a:ln w="9525" cap="flat" cmpd="sng">
              <a:solidFill>
                <a:schemeClr val="bg1"/>
              </a:solidFill>
              <a:prstDash val="solid"/>
              <a:round/>
              <a:headEnd type="none" w="med" len="med"/>
              <a:tailEnd type="none" w="med" len="med"/>
            </a:ln>
          </p:spPr>
        </p:cxnSp>
        <p:cxnSp>
          <p:nvCxnSpPr>
            <p:cNvPr id="27" name="Google Shape;685;p32"/>
            <p:cNvCxnSpPr/>
            <p:nvPr/>
          </p:nvCxnSpPr>
          <p:spPr>
            <a:xfrm>
              <a:off x="634483" y="1191012"/>
              <a:ext cx="914400" cy="0"/>
            </a:xfrm>
            <a:prstGeom prst="straightConnector1">
              <a:avLst/>
            </a:prstGeom>
            <a:noFill/>
            <a:ln w="9525" cap="flat" cmpd="sng">
              <a:solidFill>
                <a:schemeClr val="bg1"/>
              </a:solidFill>
              <a:prstDash val="solid"/>
              <a:round/>
              <a:headEnd type="none" w="med" len="med"/>
              <a:tailEnd type="none" w="med" len="med"/>
            </a:ln>
          </p:spPr>
        </p:cxnSp>
        <p:cxnSp>
          <p:nvCxnSpPr>
            <p:cNvPr id="28" name="Google Shape;677;p32"/>
            <p:cNvCxnSpPr/>
            <p:nvPr/>
          </p:nvCxnSpPr>
          <p:spPr>
            <a:xfrm>
              <a:off x="641433" y="1759040"/>
              <a:ext cx="914400" cy="0"/>
            </a:xfrm>
            <a:prstGeom prst="straightConnector1">
              <a:avLst/>
            </a:prstGeom>
            <a:noFill/>
            <a:ln w="9525" cap="flat" cmpd="sng">
              <a:solidFill>
                <a:schemeClr val="bg1"/>
              </a:solidFill>
              <a:prstDash val="solid"/>
              <a:round/>
              <a:headEnd type="none" w="med" len="med"/>
              <a:tailEnd type="none" w="med" len="med"/>
            </a:ln>
          </p:spPr>
        </p:cxnSp>
        <p:cxnSp>
          <p:nvCxnSpPr>
            <p:cNvPr id="29" name="Google Shape;678;p32"/>
            <p:cNvCxnSpPr/>
            <p:nvPr/>
          </p:nvCxnSpPr>
          <p:spPr>
            <a:xfrm>
              <a:off x="641433" y="1852839"/>
              <a:ext cx="914400" cy="0"/>
            </a:xfrm>
            <a:prstGeom prst="straightConnector1">
              <a:avLst/>
            </a:prstGeom>
            <a:noFill/>
            <a:ln w="9525" cap="flat" cmpd="sng">
              <a:solidFill>
                <a:schemeClr val="bg1"/>
              </a:solidFill>
              <a:prstDash val="solid"/>
              <a:round/>
              <a:headEnd type="none" w="med" len="med"/>
              <a:tailEnd type="none" w="med" len="med"/>
            </a:ln>
          </p:spPr>
        </p:cxnSp>
        <p:cxnSp>
          <p:nvCxnSpPr>
            <p:cNvPr id="30" name="Google Shape;679;p32"/>
            <p:cNvCxnSpPr/>
            <p:nvPr/>
          </p:nvCxnSpPr>
          <p:spPr>
            <a:xfrm>
              <a:off x="641433" y="1949817"/>
              <a:ext cx="914400" cy="0"/>
            </a:xfrm>
            <a:prstGeom prst="straightConnector1">
              <a:avLst/>
            </a:prstGeom>
            <a:noFill/>
            <a:ln w="9525" cap="flat" cmpd="sng">
              <a:solidFill>
                <a:schemeClr val="bg1"/>
              </a:solidFill>
              <a:prstDash val="solid"/>
              <a:round/>
              <a:headEnd type="none" w="med" len="med"/>
              <a:tailEnd type="none" w="med" len="med"/>
            </a:ln>
          </p:spPr>
        </p:cxnSp>
        <p:cxnSp>
          <p:nvCxnSpPr>
            <p:cNvPr id="31" name="Google Shape;680;p32"/>
            <p:cNvCxnSpPr/>
            <p:nvPr/>
          </p:nvCxnSpPr>
          <p:spPr>
            <a:xfrm>
              <a:off x="641433" y="2046795"/>
              <a:ext cx="914400" cy="0"/>
            </a:xfrm>
            <a:prstGeom prst="straightConnector1">
              <a:avLst/>
            </a:prstGeom>
            <a:noFill/>
            <a:ln w="9525" cap="flat" cmpd="sng">
              <a:solidFill>
                <a:schemeClr val="bg1"/>
              </a:solidFill>
              <a:prstDash val="solid"/>
              <a:round/>
              <a:headEnd type="none" w="med" len="med"/>
              <a:tailEnd type="none" w="med" len="med"/>
            </a:ln>
          </p:spPr>
        </p:cxnSp>
        <p:cxnSp>
          <p:nvCxnSpPr>
            <p:cNvPr id="32" name="Google Shape;685;p32"/>
            <p:cNvCxnSpPr/>
            <p:nvPr/>
          </p:nvCxnSpPr>
          <p:spPr>
            <a:xfrm>
              <a:off x="634483" y="1668989"/>
              <a:ext cx="914400" cy="0"/>
            </a:xfrm>
            <a:prstGeom prst="straightConnector1">
              <a:avLst/>
            </a:prstGeom>
            <a:noFill/>
            <a:ln w="9525" cap="flat" cmpd="sng">
              <a:solidFill>
                <a:schemeClr val="bg1"/>
              </a:solidFill>
              <a:prstDash val="solid"/>
              <a:round/>
              <a:headEnd type="none" w="med" len="med"/>
              <a:tailEnd type="none" w="med" len="med"/>
            </a:ln>
          </p:spPr>
        </p:cxnSp>
        <p:sp>
          <p:nvSpPr>
            <p:cNvPr id="33" name="Google Shape;686;p32"/>
            <p:cNvSpPr txBox="1">
              <a:spLocks/>
            </p:cNvSpPr>
            <p:nvPr/>
          </p:nvSpPr>
          <p:spPr>
            <a:xfrm>
              <a:off x="2338762" y="1289543"/>
              <a:ext cx="1254403" cy="33042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800"/>
                <a:buFont typeface="Roboto Black"/>
                <a:buNone/>
                <a:defRPr sz="2800" b="0" i="0" u="none" strike="noStrike" cap="none">
                  <a:solidFill>
                    <a:srgbClr val="FFFFFF"/>
                  </a:solidFill>
                  <a:latin typeface="Roboto Black"/>
                  <a:ea typeface="Roboto Black"/>
                  <a:cs typeface="Roboto Black"/>
                  <a:sym typeface="Roboto Black"/>
                </a:defRPr>
              </a:lvl1pPr>
              <a:lvl2pPr marR="0" lvl="1"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2pPr>
              <a:lvl3pPr marR="0" lvl="2"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3pPr>
              <a:lvl4pPr marR="0" lvl="3"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4pPr>
              <a:lvl5pPr marR="0" lvl="4"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5pPr>
              <a:lvl6pPr marR="0" lvl="5"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6pPr>
              <a:lvl7pPr marR="0" lvl="6"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7pPr>
              <a:lvl8pPr marR="0" lvl="7"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8pPr>
              <a:lvl9pPr marR="0" lvl="8"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9pPr>
            </a:lstStyle>
            <a:p>
              <a:pPr algn="ctr"/>
              <a:r>
                <a:rPr lang="en-US" sz="1000" dirty="0"/>
                <a:t>Other</a:t>
              </a:r>
              <a:r>
                <a:rPr lang="en-SE" sz="1000" dirty="0"/>
                <a:t>…</a:t>
              </a:r>
              <a:endParaRPr lang="en-US" sz="1000" dirty="0"/>
            </a:p>
          </p:txBody>
        </p:sp>
        <p:sp>
          <p:nvSpPr>
            <p:cNvPr id="34" name="Google Shape;687;p32"/>
            <p:cNvSpPr txBox="1">
              <a:spLocks/>
            </p:cNvSpPr>
            <p:nvPr/>
          </p:nvSpPr>
          <p:spPr>
            <a:xfrm>
              <a:off x="520480" y="1180015"/>
              <a:ext cx="1156305" cy="4568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800"/>
                <a:buFont typeface="Roboto Black"/>
                <a:buNone/>
                <a:defRPr sz="2800" b="0" i="0" u="none" strike="noStrike" cap="none">
                  <a:solidFill>
                    <a:srgbClr val="FFFFFF"/>
                  </a:solidFill>
                  <a:latin typeface="Roboto Black"/>
                  <a:ea typeface="Roboto Black"/>
                  <a:cs typeface="Roboto Black"/>
                  <a:sym typeface="Roboto Black"/>
                </a:defRPr>
              </a:lvl1pPr>
              <a:lvl2pPr marR="0" lvl="1"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2pPr>
              <a:lvl3pPr marR="0" lvl="2"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3pPr>
              <a:lvl4pPr marR="0" lvl="3"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4pPr>
              <a:lvl5pPr marR="0" lvl="4"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5pPr>
              <a:lvl6pPr marR="0" lvl="5"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6pPr>
              <a:lvl7pPr marR="0" lvl="6"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7pPr>
              <a:lvl8pPr marR="0" lvl="7"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8pPr>
              <a:lvl9pPr marR="0" lvl="8"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9pPr>
            </a:lstStyle>
            <a:p>
              <a:pPr algn="ctr"/>
              <a:r>
                <a:rPr lang="en-US" sz="700" dirty="0"/>
                <a:t>MAIN MEMORY or RAM</a:t>
              </a:r>
            </a:p>
          </p:txBody>
        </p:sp>
        <p:sp>
          <p:nvSpPr>
            <p:cNvPr id="35" name="Google Shape;689;p32"/>
            <p:cNvSpPr txBox="1">
              <a:spLocks/>
            </p:cNvSpPr>
            <p:nvPr/>
          </p:nvSpPr>
          <p:spPr>
            <a:xfrm>
              <a:off x="634482" y="2464075"/>
              <a:ext cx="914400" cy="27371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800"/>
                <a:buFont typeface="Roboto Black"/>
                <a:buNone/>
                <a:defRPr sz="2800" b="0" i="0" u="none" strike="noStrike" cap="none">
                  <a:solidFill>
                    <a:srgbClr val="FFFFFF"/>
                  </a:solidFill>
                  <a:latin typeface="Roboto Black"/>
                  <a:ea typeface="Roboto Black"/>
                  <a:cs typeface="Roboto Black"/>
                  <a:sym typeface="Roboto Black"/>
                </a:defRPr>
              </a:lvl1pPr>
              <a:lvl2pPr marR="0" lvl="1"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2pPr>
              <a:lvl3pPr marR="0" lvl="2"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3pPr>
              <a:lvl4pPr marR="0" lvl="3"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4pPr>
              <a:lvl5pPr marR="0" lvl="4"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5pPr>
              <a:lvl6pPr marR="0" lvl="5"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6pPr>
              <a:lvl7pPr marR="0" lvl="6"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7pPr>
              <a:lvl8pPr marR="0" lvl="7"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8pPr>
              <a:lvl9pPr marR="0" lvl="8"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9pPr>
            </a:lstStyle>
            <a:p>
              <a:pPr algn="ctr"/>
              <a:r>
                <a:rPr lang="en-US" sz="800" dirty="0"/>
                <a:t>ROM</a:t>
              </a:r>
            </a:p>
          </p:txBody>
        </p:sp>
        <p:sp>
          <p:nvSpPr>
            <p:cNvPr id="36" name="Google Shape;686;p32"/>
            <p:cNvSpPr txBox="1">
              <a:spLocks/>
            </p:cNvSpPr>
            <p:nvPr/>
          </p:nvSpPr>
          <p:spPr>
            <a:xfrm>
              <a:off x="2258373" y="2458025"/>
              <a:ext cx="1415184" cy="23949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800"/>
                <a:buFont typeface="Roboto Black"/>
                <a:buNone/>
                <a:defRPr sz="2800" b="0" i="0" u="none" strike="noStrike" cap="none">
                  <a:solidFill>
                    <a:srgbClr val="FFFFFF"/>
                  </a:solidFill>
                  <a:latin typeface="Roboto Black"/>
                  <a:ea typeface="Roboto Black"/>
                  <a:cs typeface="Roboto Black"/>
                  <a:sym typeface="Roboto Black"/>
                </a:defRPr>
              </a:lvl1pPr>
              <a:lvl2pPr marR="0" lvl="1"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2pPr>
              <a:lvl3pPr marR="0" lvl="2"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3pPr>
              <a:lvl4pPr marR="0" lvl="3"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4pPr>
              <a:lvl5pPr marR="0" lvl="4"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5pPr>
              <a:lvl6pPr marR="0" lvl="5"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6pPr>
              <a:lvl7pPr marR="0" lvl="6"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7pPr>
              <a:lvl8pPr marR="0" lvl="7"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8pPr>
              <a:lvl9pPr marR="0" lvl="8"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9pPr>
            </a:lstStyle>
            <a:p>
              <a:pPr algn="ctr"/>
              <a:r>
                <a:rPr lang="en-US" sz="1000" dirty="0"/>
                <a:t>CPU</a:t>
              </a:r>
            </a:p>
          </p:txBody>
        </p:sp>
      </p:grpSp>
      <p:sp>
        <p:nvSpPr>
          <p:cNvPr id="43" name="Google Shape;1156;p38"/>
          <p:cNvSpPr/>
          <p:nvPr/>
        </p:nvSpPr>
        <p:spPr>
          <a:xfrm rot="17349958" flipH="1">
            <a:off x="1675333" y="415453"/>
            <a:ext cx="515360" cy="1115004"/>
          </a:xfrm>
          <a:custGeom>
            <a:avLst/>
            <a:gdLst/>
            <a:ahLst/>
            <a:cxnLst/>
            <a:rect l="l" t="t" r="r" b="b"/>
            <a:pathLst>
              <a:path w="30633" h="62029" extrusionOk="0">
                <a:moveTo>
                  <a:pt x="17705" y="42924"/>
                </a:moveTo>
                <a:lnTo>
                  <a:pt x="17705" y="60437"/>
                </a:lnTo>
                <a:lnTo>
                  <a:pt x="12928" y="60437"/>
                </a:lnTo>
                <a:lnTo>
                  <a:pt x="12928" y="42924"/>
                </a:lnTo>
                <a:close/>
                <a:moveTo>
                  <a:pt x="15348" y="1"/>
                </a:moveTo>
                <a:cubicBezTo>
                  <a:pt x="7133" y="1"/>
                  <a:pt x="446" y="6496"/>
                  <a:pt x="192" y="14712"/>
                </a:cubicBezTo>
                <a:cubicBezTo>
                  <a:pt x="1" y="22927"/>
                  <a:pt x="6369" y="29741"/>
                  <a:pt x="14521" y="30187"/>
                </a:cubicBezTo>
                <a:lnTo>
                  <a:pt x="14521" y="41332"/>
                </a:lnTo>
                <a:lnTo>
                  <a:pt x="12164" y="41332"/>
                </a:lnTo>
                <a:cubicBezTo>
                  <a:pt x="11718" y="41332"/>
                  <a:pt x="11336" y="41714"/>
                  <a:pt x="11336" y="42159"/>
                </a:cubicBezTo>
                <a:lnTo>
                  <a:pt x="11336" y="61265"/>
                </a:lnTo>
                <a:cubicBezTo>
                  <a:pt x="11336" y="61710"/>
                  <a:pt x="11718" y="62029"/>
                  <a:pt x="12164" y="62029"/>
                </a:cubicBezTo>
                <a:lnTo>
                  <a:pt x="18533" y="62029"/>
                </a:lnTo>
                <a:cubicBezTo>
                  <a:pt x="18978" y="62029"/>
                  <a:pt x="19297" y="61710"/>
                  <a:pt x="19297" y="61265"/>
                </a:cubicBezTo>
                <a:lnTo>
                  <a:pt x="19297" y="42159"/>
                </a:lnTo>
                <a:cubicBezTo>
                  <a:pt x="19297" y="41714"/>
                  <a:pt x="18978" y="41332"/>
                  <a:pt x="18533" y="41332"/>
                </a:cubicBezTo>
                <a:lnTo>
                  <a:pt x="16113" y="41332"/>
                </a:lnTo>
                <a:lnTo>
                  <a:pt x="16113" y="30187"/>
                </a:lnTo>
                <a:cubicBezTo>
                  <a:pt x="24328" y="29741"/>
                  <a:pt x="30633" y="22927"/>
                  <a:pt x="30442" y="14712"/>
                </a:cubicBezTo>
                <a:cubicBezTo>
                  <a:pt x="30250" y="6496"/>
                  <a:pt x="23500" y="1"/>
                  <a:pt x="15348" y="1"/>
                </a:cubicBezTo>
                <a:close/>
              </a:path>
            </a:pathLst>
          </a:custGeom>
          <a:noFill/>
          <a:ln w="57150">
            <a:solidFill>
              <a:schemeClr val="accent6"/>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662;p32">
            <a:extLst>
              <a:ext uri="{FF2B5EF4-FFF2-40B4-BE49-F238E27FC236}">
                <a16:creationId xmlns:a16="http://schemas.microsoft.com/office/drawing/2014/main" id="{270DCB3E-D3BF-4009-A0D9-21B47B880A87}"/>
              </a:ext>
            </a:extLst>
          </p:cNvPr>
          <p:cNvSpPr txBox="1">
            <a:spLocks/>
          </p:cNvSpPr>
          <p:nvPr/>
        </p:nvSpPr>
        <p:spPr>
          <a:xfrm>
            <a:off x="2538544" y="783924"/>
            <a:ext cx="6057464" cy="185528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48FFD5"/>
              </a:buClr>
              <a:buSzPts val="3000"/>
              <a:buFont typeface="Roboto Black"/>
              <a:buNone/>
              <a:defRPr sz="3000" b="0" i="0" u="none" strike="noStrike" cap="none">
                <a:solidFill>
                  <a:srgbClr val="48FFD5"/>
                </a:solidFill>
                <a:latin typeface="Roboto Black"/>
                <a:ea typeface="Roboto Black"/>
                <a:cs typeface="Roboto Black"/>
                <a:sym typeface="Roboto Black"/>
              </a:defRPr>
            </a:lvl1pPr>
            <a:lvl2pPr marR="0" lvl="1"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2pPr>
            <a:lvl3pPr marR="0" lvl="2"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3pPr>
            <a:lvl4pPr marR="0" lvl="3"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4pPr>
            <a:lvl5pPr marR="0" lvl="4"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5pPr>
            <a:lvl6pPr marR="0" lvl="5"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6pPr>
            <a:lvl7pPr marR="0" lvl="6"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7pPr>
            <a:lvl8pPr marR="0" lvl="7"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8pPr>
            <a:lvl9pPr marR="0" lvl="8"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9pPr>
          </a:lstStyle>
          <a:p>
            <a:pPr rtl="1">
              <a:lnSpc>
                <a:spcPct val="150000"/>
              </a:lnSpc>
            </a:pPr>
            <a:r>
              <a:rPr lang="fa-IR" sz="1400" dirty="0">
                <a:solidFill>
                  <a:schemeClr val="bg1"/>
                </a:solidFill>
                <a:latin typeface="Dana" panose="00000500000000000000" pitchFamily="2" charset="-78"/>
                <a:cs typeface="Dana" panose="00000500000000000000" pitchFamily="2" charset="-78"/>
              </a:rPr>
              <a:t>تا الان با دو نوع حافظه آشنا شدیم و وظیفه‌ی هر یک را متوجه شدیم. </a:t>
            </a:r>
            <a:endParaRPr lang="fa-IR" sz="1400" dirty="0" smtClean="0">
              <a:solidFill>
                <a:schemeClr val="bg1"/>
              </a:solidFill>
              <a:latin typeface="Dana" panose="00000500000000000000" pitchFamily="2" charset="-78"/>
              <a:cs typeface="Dana" panose="00000500000000000000" pitchFamily="2" charset="-78"/>
            </a:endParaRPr>
          </a:p>
          <a:p>
            <a:pPr rtl="1">
              <a:lnSpc>
                <a:spcPct val="150000"/>
              </a:lnSpc>
            </a:pPr>
            <a:r>
              <a:rPr lang="fa-IR" sz="1400" dirty="0" smtClean="0">
                <a:solidFill>
                  <a:schemeClr val="bg1"/>
                </a:solidFill>
                <a:latin typeface="Dana" panose="00000500000000000000" pitchFamily="2" charset="-78"/>
                <a:cs typeface="Dana" panose="00000500000000000000" pitchFamily="2" charset="-78"/>
              </a:rPr>
              <a:t>به </a:t>
            </a:r>
            <a:r>
              <a:rPr lang="fa-IR" sz="1400" dirty="0">
                <a:solidFill>
                  <a:schemeClr val="bg1"/>
                </a:solidFill>
                <a:latin typeface="Dana" panose="00000500000000000000" pitchFamily="2" charset="-78"/>
                <a:cs typeface="Dana" panose="00000500000000000000" pitchFamily="2" charset="-78"/>
              </a:rPr>
              <a:t>نظر شما آیا همین دو حافظه برای یک کامپیوتر با توجه به وظایف آن‌ها کافی‌ست؟ </a:t>
            </a:r>
          </a:p>
          <a:p>
            <a:pPr rtl="1">
              <a:lnSpc>
                <a:spcPct val="150000"/>
              </a:lnSpc>
            </a:pPr>
            <a:r>
              <a:rPr lang="fa-IR" sz="1400" dirty="0">
                <a:solidFill>
                  <a:schemeClr val="bg1"/>
                </a:solidFill>
                <a:latin typeface="Dana" panose="00000500000000000000" pitchFamily="2" charset="-78"/>
                <a:cs typeface="Dana" panose="00000500000000000000" pitchFamily="2" charset="-78"/>
              </a:rPr>
              <a:t>به فایل‌های عکس خود که در کامپیوتر ذخیره کرده‌اید فکر کنید. آیا عکس یک برنامه است که بخواهد در حال اجرا باشد که همیشه در </a:t>
            </a:r>
            <a:r>
              <a:rPr lang="en-US" sz="1400" dirty="0">
                <a:solidFill>
                  <a:schemeClr val="bg1"/>
                </a:solidFill>
                <a:latin typeface="Dana" panose="00000500000000000000" pitchFamily="2" charset="-78"/>
                <a:cs typeface="Dana" panose="00000500000000000000" pitchFamily="2" charset="-78"/>
              </a:rPr>
              <a:t> RAM</a:t>
            </a:r>
            <a:r>
              <a:rPr lang="fa-IR" sz="1400" dirty="0">
                <a:solidFill>
                  <a:schemeClr val="bg1"/>
                </a:solidFill>
                <a:latin typeface="Dana" panose="00000500000000000000" pitchFamily="2" charset="-78"/>
                <a:cs typeface="Dana" panose="00000500000000000000" pitchFamily="2" charset="-78"/>
              </a:rPr>
              <a:t>حاضر باشد و یا آنقدر با اهمیت است که در کنار سیستم‌عامل در </a:t>
            </a:r>
            <a:r>
              <a:rPr lang="en-US" sz="1400" dirty="0">
                <a:solidFill>
                  <a:schemeClr val="bg1"/>
                </a:solidFill>
                <a:latin typeface="Dana" panose="00000500000000000000" pitchFamily="2" charset="-78"/>
                <a:cs typeface="Dana" panose="00000500000000000000" pitchFamily="2" charset="-78"/>
              </a:rPr>
              <a:t> ROM‌</a:t>
            </a:r>
            <a:r>
              <a:rPr lang="fa-IR" sz="1400" dirty="0">
                <a:solidFill>
                  <a:schemeClr val="bg1"/>
                </a:solidFill>
                <a:latin typeface="Dana" panose="00000500000000000000" pitchFamily="2" charset="-78"/>
                <a:cs typeface="Dana" panose="00000500000000000000" pitchFamily="2" charset="-78"/>
              </a:rPr>
              <a:t>ذخیره شود؟ یعنی هیچ گاه ممکن نیست این عکس تغییر کند و یا پاک شود؟ </a:t>
            </a:r>
          </a:p>
        </p:txBody>
      </p:sp>
      <p:sp>
        <p:nvSpPr>
          <p:cNvPr id="39" name="Google Shape;662;p32">
            <a:extLst>
              <a:ext uri="{FF2B5EF4-FFF2-40B4-BE49-F238E27FC236}">
                <a16:creationId xmlns:a16="http://schemas.microsoft.com/office/drawing/2014/main" id="{F35ED82E-C1D2-4550-9F25-BD14D8ED3CD6}"/>
              </a:ext>
            </a:extLst>
          </p:cNvPr>
          <p:cNvSpPr txBox="1">
            <a:spLocks/>
          </p:cNvSpPr>
          <p:nvPr/>
        </p:nvSpPr>
        <p:spPr>
          <a:xfrm>
            <a:off x="429248" y="2593264"/>
            <a:ext cx="8166760" cy="213831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48FFD5"/>
              </a:buClr>
              <a:buSzPts val="3000"/>
              <a:buFont typeface="Roboto Black"/>
              <a:buNone/>
              <a:defRPr sz="3000" b="0" i="0" u="none" strike="noStrike" cap="none">
                <a:solidFill>
                  <a:srgbClr val="48FFD5"/>
                </a:solidFill>
                <a:latin typeface="Roboto Black"/>
                <a:ea typeface="Roboto Black"/>
                <a:cs typeface="Roboto Black"/>
                <a:sym typeface="Roboto Black"/>
              </a:defRPr>
            </a:lvl1pPr>
            <a:lvl2pPr marR="0" lvl="1"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2pPr>
            <a:lvl3pPr marR="0" lvl="2"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3pPr>
            <a:lvl4pPr marR="0" lvl="3"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4pPr>
            <a:lvl5pPr marR="0" lvl="4"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5pPr>
            <a:lvl6pPr marR="0" lvl="5"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6pPr>
            <a:lvl7pPr marR="0" lvl="6"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7pPr>
            <a:lvl8pPr marR="0" lvl="7"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8pPr>
            <a:lvl9pPr marR="0" lvl="8"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9pPr>
          </a:lstStyle>
          <a:p>
            <a:pPr rtl="1">
              <a:lnSpc>
                <a:spcPct val="150000"/>
              </a:lnSpc>
            </a:pPr>
            <a:r>
              <a:rPr lang="fa-IR" sz="1400" dirty="0">
                <a:solidFill>
                  <a:schemeClr val="bg1"/>
                </a:solidFill>
                <a:latin typeface="Dana" panose="00000500000000000000" pitchFamily="2" charset="-78"/>
                <a:cs typeface="Dana" panose="00000500000000000000" pitchFamily="2" charset="-78"/>
              </a:rPr>
              <a:t>و یا به یکی از بازی‌های رایانه‌ای که چندین مرحله از آن را سپری کرده‌اید فکر کنید. شما وقتی دوباره به سراغ این بازی می‌روید، برنامه از ادامه‌ی جایی که بوده اجرا می‌شود. چطور </a:t>
            </a:r>
            <a:r>
              <a:rPr lang="en-US" sz="1400" dirty="0" smtClean="0">
                <a:solidFill>
                  <a:schemeClr val="bg1"/>
                </a:solidFill>
                <a:latin typeface="Dana" panose="00000500000000000000" pitchFamily="2" charset="-78"/>
                <a:cs typeface="Dana" panose="00000500000000000000" pitchFamily="2" charset="-78"/>
              </a:rPr>
              <a:t>CPU</a:t>
            </a:r>
            <a:r>
              <a:rPr lang="fa-IR" sz="1400" dirty="0" smtClean="0">
                <a:solidFill>
                  <a:schemeClr val="bg1"/>
                </a:solidFill>
                <a:latin typeface="Dana" panose="00000500000000000000" pitchFamily="2" charset="-78"/>
                <a:cs typeface="Dana" panose="00000500000000000000" pitchFamily="2" charset="-78"/>
              </a:rPr>
              <a:t> متوجه </a:t>
            </a:r>
            <a:r>
              <a:rPr lang="fa-IR" sz="1400" dirty="0">
                <a:solidFill>
                  <a:schemeClr val="bg1"/>
                </a:solidFill>
                <a:latin typeface="Dana" panose="00000500000000000000" pitchFamily="2" charset="-78"/>
                <a:cs typeface="Dana" panose="00000500000000000000" pitchFamily="2" charset="-78"/>
              </a:rPr>
              <a:t>شد که باید برنامه را از کجا اجرا کند؟ البته جواب این بخش مشخص </a:t>
            </a:r>
            <a:r>
              <a:rPr lang="fa-IR" sz="1400" dirty="0" smtClean="0">
                <a:solidFill>
                  <a:schemeClr val="bg1"/>
                </a:solidFill>
                <a:latin typeface="Dana" panose="00000500000000000000" pitchFamily="2" charset="-78"/>
                <a:cs typeface="Dana" panose="00000500000000000000" pitchFamily="2" charset="-78"/>
              </a:rPr>
              <a:t>است:</a:t>
            </a:r>
            <a:r>
              <a:rPr lang="en-US" sz="1400" dirty="0" smtClean="0">
                <a:solidFill>
                  <a:schemeClr val="bg1"/>
                </a:solidFill>
                <a:latin typeface="Dana" panose="00000500000000000000" pitchFamily="2" charset="-78"/>
                <a:cs typeface="Dana" panose="00000500000000000000" pitchFamily="2" charset="-78"/>
              </a:rPr>
              <a:t>RAM </a:t>
            </a:r>
            <a:r>
              <a:rPr lang="fa-IR" sz="1400" dirty="0" smtClean="0">
                <a:solidFill>
                  <a:schemeClr val="bg1"/>
                </a:solidFill>
                <a:latin typeface="Dana" panose="00000500000000000000" pitchFamily="2" charset="-78"/>
                <a:cs typeface="Dana" panose="00000500000000000000" pitchFamily="2" charset="-78"/>
              </a:rPr>
              <a:t> چون </a:t>
            </a:r>
            <a:r>
              <a:rPr lang="fa-IR" sz="1400" dirty="0">
                <a:solidFill>
                  <a:schemeClr val="bg1"/>
                </a:solidFill>
                <a:latin typeface="Dana" panose="00000500000000000000" pitchFamily="2" charset="-78"/>
                <a:cs typeface="Dana" panose="00000500000000000000" pitchFamily="2" charset="-78"/>
              </a:rPr>
              <a:t>برنامه اجرا شده و </a:t>
            </a:r>
            <a:r>
              <a:rPr lang="en-US" sz="1400" dirty="0" smtClean="0">
                <a:solidFill>
                  <a:schemeClr val="bg1"/>
                </a:solidFill>
                <a:latin typeface="Dana" panose="00000500000000000000" pitchFamily="2" charset="-78"/>
                <a:cs typeface="Dana" panose="00000500000000000000" pitchFamily="2" charset="-78"/>
              </a:rPr>
              <a:t>CPU</a:t>
            </a:r>
            <a:r>
              <a:rPr lang="fa-IR" sz="1400" dirty="0" smtClean="0">
                <a:solidFill>
                  <a:schemeClr val="bg1"/>
                </a:solidFill>
                <a:latin typeface="Dana" panose="00000500000000000000" pitchFamily="2" charset="-78"/>
                <a:cs typeface="Dana" panose="00000500000000000000" pitchFamily="2" charset="-78"/>
              </a:rPr>
              <a:t> دستورات </a:t>
            </a:r>
            <a:r>
              <a:rPr lang="fa-IR" sz="1400" dirty="0">
                <a:solidFill>
                  <a:schemeClr val="bg1"/>
                </a:solidFill>
                <a:latin typeface="Dana" panose="00000500000000000000" pitchFamily="2" charset="-78"/>
                <a:cs typeface="Dana" panose="00000500000000000000" pitchFamily="2" charset="-78"/>
              </a:rPr>
              <a:t>لازم را دریافت کرده. </a:t>
            </a:r>
          </a:p>
          <a:p>
            <a:pPr rtl="1">
              <a:lnSpc>
                <a:spcPct val="150000"/>
              </a:lnSpc>
            </a:pPr>
            <a:r>
              <a:rPr lang="fa-IR" sz="1400" dirty="0" smtClean="0">
                <a:solidFill>
                  <a:schemeClr val="bg1"/>
                </a:solidFill>
                <a:latin typeface="Dana" panose="00000500000000000000" pitchFamily="2" charset="-78"/>
                <a:cs typeface="Dana" panose="00000500000000000000" pitchFamily="2" charset="-78"/>
              </a:rPr>
              <a:t>اما</a:t>
            </a:r>
            <a:r>
              <a:rPr lang="en-US" sz="1400" dirty="0" smtClean="0">
                <a:solidFill>
                  <a:schemeClr val="bg1"/>
                </a:solidFill>
                <a:latin typeface="Dana" panose="00000500000000000000" pitchFamily="2" charset="-78"/>
                <a:cs typeface="Dana" panose="00000500000000000000" pitchFamily="2" charset="-78"/>
              </a:rPr>
              <a:t>RAM </a:t>
            </a:r>
            <a:r>
              <a:rPr lang="fa-IR" sz="1400" dirty="0" smtClean="0">
                <a:solidFill>
                  <a:schemeClr val="bg1"/>
                </a:solidFill>
                <a:latin typeface="Dana" panose="00000500000000000000" pitchFamily="2" charset="-78"/>
                <a:cs typeface="Dana" panose="00000500000000000000" pitchFamily="2" charset="-78"/>
              </a:rPr>
              <a:t> همیشه </a:t>
            </a:r>
            <a:r>
              <a:rPr lang="fa-IR" sz="1400" dirty="0">
                <a:solidFill>
                  <a:schemeClr val="bg1"/>
                </a:solidFill>
                <a:latin typeface="Dana" panose="00000500000000000000" pitchFamily="2" charset="-78"/>
                <a:cs typeface="Dana" panose="00000500000000000000" pitchFamily="2" charset="-78"/>
              </a:rPr>
              <a:t>این اطلاعات را در خود نگه می‌داشته تا شما بتوانید بازی را از جایی که قطع کردید ادامه دهید؟ پس در این صورت شما نمی‌توانستید تا رسیدن به آخرین مرحله‌ی بازی، کامپیوتر خود را خاموش کنید چون اطلاعات از داخل </a:t>
            </a:r>
            <a:r>
              <a:rPr lang="en-US" sz="1400" dirty="0" smtClean="0">
                <a:solidFill>
                  <a:schemeClr val="bg1"/>
                </a:solidFill>
                <a:latin typeface="Dana" panose="00000500000000000000" pitchFamily="2" charset="-78"/>
                <a:cs typeface="Dana" panose="00000500000000000000" pitchFamily="2" charset="-78"/>
              </a:rPr>
              <a:t>RAM</a:t>
            </a:r>
            <a:r>
              <a:rPr lang="fa-IR" sz="1400" dirty="0" smtClean="0">
                <a:solidFill>
                  <a:schemeClr val="bg1"/>
                </a:solidFill>
                <a:latin typeface="Dana" panose="00000500000000000000" pitchFamily="2" charset="-78"/>
                <a:cs typeface="Dana" panose="00000500000000000000" pitchFamily="2" charset="-78"/>
              </a:rPr>
              <a:t> پاک </a:t>
            </a:r>
            <a:r>
              <a:rPr lang="fa-IR" sz="1400" dirty="0">
                <a:solidFill>
                  <a:schemeClr val="bg1"/>
                </a:solidFill>
                <a:latin typeface="Dana" panose="00000500000000000000" pitchFamily="2" charset="-78"/>
                <a:cs typeface="Dana" panose="00000500000000000000" pitchFamily="2" charset="-78"/>
              </a:rPr>
              <a:t>می‌شد.</a:t>
            </a:r>
          </a:p>
        </p:txBody>
      </p:sp>
      <p:grpSp>
        <p:nvGrpSpPr>
          <p:cNvPr id="40" name="Google Shape;7365;p50"/>
          <p:cNvGrpSpPr/>
          <p:nvPr/>
        </p:nvGrpSpPr>
        <p:grpSpPr>
          <a:xfrm>
            <a:off x="8573148" y="1109800"/>
            <a:ext cx="334919" cy="333429"/>
            <a:chOff x="-30735200" y="3552550"/>
            <a:chExt cx="292225" cy="290925"/>
          </a:xfrm>
        </p:grpSpPr>
        <p:sp>
          <p:nvSpPr>
            <p:cNvPr id="41" name="Google Shape;7366;p50"/>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7367;p50"/>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4651209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8E2CDA97-BFD5-45CA-9A96-1AD5B5B2566F}" type="slidenum">
              <a:rPr lang="en-US" smtClean="0"/>
              <a:pPr/>
              <a:t>18</a:t>
            </a:fld>
            <a:endParaRPr lang="en-US" dirty="0"/>
          </a:p>
        </p:txBody>
      </p:sp>
      <p:pic>
        <p:nvPicPr>
          <p:cNvPr id="3074" name="Picture 2" descr="https://lh3.googleusercontent.com/t4y1T5Nlur6mdH8ZcLh9IF5Zql4wa3LbDprDTTL7bfEaCciAF8QmSCKt3NphOWD1nuiAJPJWawYcqhwNs8DbIWY4ZTPMvsEs7kRA9vry6tKWG-Bpd3QdPH6vRdLAecEkIsDOmVvB"/>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94023" y="2255194"/>
            <a:ext cx="2876444" cy="1869129"/>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s://lh5.googleusercontent.com/saje_8-JfLZccL82PBtaKmMasJ3OoS5qWT_H83SkjZBYJat6S9I3JJ1cDVrMpfqo1qeplkTfQoujE4owCXmraQZwU3QHHWvA6Lf8VWzPtyhaPatydzqhRMVFXyoRmrKBYXdJeig1"/>
          <p:cNvPicPr>
            <a:picLocks noChangeAspect="1" noChangeArrowheads="1"/>
          </p:cNvPicPr>
          <p:nvPr/>
        </p:nvPicPr>
        <p:blipFill rotWithShape="1">
          <a:blip r:embed="rId3">
            <a:extLst>
              <a:ext uri="{28A0092B-C50C-407E-A947-70E740481C1C}">
                <a14:useLocalDpi xmlns:a14="http://schemas.microsoft.com/office/drawing/2010/main" val="0"/>
              </a:ext>
            </a:extLst>
          </a:blip>
          <a:srcRect b="14184"/>
          <a:stretch/>
        </p:blipFill>
        <p:spPr bwMode="auto">
          <a:xfrm>
            <a:off x="1038621" y="2257424"/>
            <a:ext cx="3529569" cy="1866899"/>
          </a:xfrm>
          <a:prstGeom prst="rect">
            <a:avLst/>
          </a:prstGeom>
          <a:noFill/>
          <a:extLst>
            <a:ext uri="{909E8E84-426E-40DD-AFC4-6F175D3DCCD1}">
              <a14:hiddenFill xmlns:a14="http://schemas.microsoft.com/office/drawing/2010/main">
                <a:solidFill>
                  <a:srgbClr val="FFFFFF"/>
                </a:solidFill>
              </a14:hiddenFill>
            </a:ext>
          </a:extLst>
        </p:spPr>
      </p:pic>
      <p:sp>
        <p:nvSpPr>
          <p:cNvPr id="2" name="Google Shape;662;p32">
            <a:extLst>
              <a:ext uri="{FF2B5EF4-FFF2-40B4-BE49-F238E27FC236}">
                <a16:creationId xmlns:a16="http://schemas.microsoft.com/office/drawing/2014/main" id="{9422A408-CAE9-49A6-9852-627EB05B295D}"/>
              </a:ext>
            </a:extLst>
          </p:cNvPr>
          <p:cNvSpPr txBox="1">
            <a:spLocks/>
          </p:cNvSpPr>
          <p:nvPr/>
        </p:nvSpPr>
        <p:spPr>
          <a:xfrm>
            <a:off x="640080" y="257219"/>
            <a:ext cx="7856220" cy="213831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48FFD5"/>
              </a:buClr>
              <a:buSzPts val="3000"/>
              <a:buFont typeface="Roboto Black"/>
              <a:buNone/>
              <a:defRPr sz="3000" b="0" i="0" u="none" strike="noStrike" cap="none">
                <a:solidFill>
                  <a:srgbClr val="48FFD5"/>
                </a:solidFill>
                <a:latin typeface="Roboto Black"/>
                <a:ea typeface="Roboto Black"/>
                <a:cs typeface="Roboto Black"/>
                <a:sym typeface="Roboto Black"/>
              </a:defRPr>
            </a:lvl1pPr>
            <a:lvl2pPr marR="0" lvl="1"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2pPr>
            <a:lvl3pPr marR="0" lvl="2"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3pPr>
            <a:lvl4pPr marR="0" lvl="3"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4pPr>
            <a:lvl5pPr marR="0" lvl="4"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5pPr>
            <a:lvl6pPr marR="0" lvl="5"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6pPr>
            <a:lvl7pPr marR="0" lvl="6"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7pPr>
            <a:lvl8pPr marR="0" lvl="7"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8pPr>
            <a:lvl9pPr marR="0" lvl="8"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9pPr>
          </a:lstStyle>
          <a:p>
            <a:pPr rtl="1">
              <a:lnSpc>
                <a:spcPct val="150000"/>
              </a:lnSpc>
            </a:pPr>
            <a:r>
              <a:rPr lang="fa-IR" sz="1500" dirty="0">
                <a:solidFill>
                  <a:schemeClr val="bg1"/>
                </a:solidFill>
                <a:latin typeface="Dana" panose="00000500000000000000" pitchFamily="2" charset="-78"/>
                <a:cs typeface="Dana" panose="00000500000000000000" pitchFamily="2" charset="-78"/>
              </a:rPr>
              <a:t>با همین دو مثال متوجه می‌شویم که ما نیاز به یک (یا چند) حافظه‌ی جانبی داریم تا بتوانیم تمام اطلاعات مورد نیاز خود را در آن ذخیره کنیم. هرگاه به آن‌ها نیاز داشته باشیم، </a:t>
            </a:r>
            <a:r>
              <a:rPr lang="en-US" sz="1500" dirty="0">
                <a:solidFill>
                  <a:schemeClr val="bg1"/>
                </a:solidFill>
                <a:latin typeface="Dana" panose="00000500000000000000" pitchFamily="2" charset="-78"/>
                <a:cs typeface="Dana" panose="00000500000000000000" pitchFamily="2" charset="-78"/>
              </a:rPr>
              <a:t> RAM‌</a:t>
            </a:r>
            <a:r>
              <a:rPr lang="fa-IR" sz="1500" dirty="0">
                <a:solidFill>
                  <a:schemeClr val="bg1"/>
                </a:solidFill>
                <a:latin typeface="Dana" panose="00000500000000000000" pitchFamily="2" charset="-78"/>
                <a:cs typeface="Dana" panose="00000500000000000000" pitchFamily="2" charset="-78"/>
              </a:rPr>
              <a:t>اطلاعات را از حافظه‌ی جانبی دریافت می‌کند و به </a:t>
            </a:r>
            <a:r>
              <a:rPr lang="en-US" sz="1500" dirty="0">
                <a:solidFill>
                  <a:schemeClr val="bg1"/>
                </a:solidFill>
                <a:latin typeface="Dana" panose="00000500000000000000" pitchFamily="2" charset="-78"/>
                <a:cs typeface="Dana" panose="00000500000000000000" pitchFamily="2" charset="-78"/>
              </a:rPr>
              <a:t> CPU‌</a:t>
            </a:r>
            <a:r>
              <a:rPr lang="fa-IR" sz="1500" dirty="0">
                <a:solidFill>
                  <a:schemeClr val="bg1"/>
                </a:solidFill>
                <a:latin typeface="Dana" panose="00000500000000000000" pitchFamily="2" charset="-78"/>
                <a:cs typeface="Dana" panose="00000500000000000000" pitchFamily="2" charset="-78"/>
              </a:rPr>
              <a:t>می‌دهد تا درخواست شما به درستی اجرا شود.</a:t>
            </a:r>
          </a:p>
        </p:txBody>
      </p:sp>
      <p:grpSp>
        <p:nvGrpSpPr>
          <p:cNvPr id="6" name="Google Shape;4800;p45"/>
          <p:cNvGrpSpPr/>
          <p:nvPr/>
        </p:nvGrpSpPr>
        <p:grpSpPr>
          <a:xfrm>
            <a:off x="8496300" y="839920"/>
            <a:ext cx="350734" cy="357171"/>
            <a:chOff x="1492675" y="4992125"/>
            <a:chExt cx="481825" cy="481825"/>
          </a:xfrm>
        </p:grpSpPr>
        <p:sp>
          <p:nvSpPr>
            <p:cNvPr id="7" name="Google Shape;4801;p45"/>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 name="Google Shape;4802;p45"/>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extLst>
      <p:ext uri="{BB962C8B-B14F-4D97-AF65-F5344CB8AC3E}">
        <p14:creationId xmlns:p14="http://schemas.microsoft.com/office/powerpoint/2010/main" val="34423481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8E2CDA97-BFD5-45CA-9A96-1AD5B5B2566F}" type="slidenum">
              <a:rPr lang="en-US" smtClean="0"/>
              <a:pPr/>
              <a:t>19</a:t>
            </a:fld>
            <a:endParaRPr lang="en-US" dirty="0"/>
          </a:p>
        </p:txBody>
      </p:sp>
      <p:sp>
        <p:nvSpPr>
          <p:cNvPr id="2" name="Google Shape;662;p32">
            <a:extLst>
              <a:ext uri="{FF2B5EF4-FFF2-40B4-BE49-F238E27FC236}">
                <a16:creationId xmlns:a16="http://schemas.microsoft.com/office/drawing/2014/main" id="{9422A408-CAE9-49A6-9852-627EB05B295D}"/>
              </a:ext>
            </a:extLst>
          </p:cNvPr>
          <p:cNvSpPr txBox="1">
            <a:spLocks/>
          </p:cNvSpPr>
          <p:nvPr/>
        </p:nvSpPr>
        <p:spPr>
          <a:xfrm>
            <a:off x="735858" y="2482201"/>
            <a:ext cx="7689685" cy="213831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48FFD5"/>
              </a:buClr>
              <a:buSzPts val="3000"/>
              <a:buFont typeface="Roboto Black"/>
              <a:buNone/>
              <a:defRPr sz="3000" b="0" i="0" u="none" strike="noStrike" cap="none">
                <a:solidFill>
                  <a:srgbClr val="48FFD5"/>
                </a:solidFill>
                <a:latin typeface="Roboto Black"/>
                <a:ea typeface="Roboto Black"/>
                <a:cs typeface="Roboto Black"/>
                <a:sym typeface="Roboto Black"/>
              </a:defRPr>
            </a:lvl1pPr>
            <a:lvl2pPr marR="0" lvl="1"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2pPr>
            <a:lvl3pPr marR="0" lvl="2"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3pPr>
            <a:lvl4pPr marR="0" lvl="3"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4pPr>
            <a:lvl5pPr marR="0" lvl="4"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5pPr>
            <a:lvl6pPr marR="0" lvl="5"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6pPr>
            <a:lvl7pPr marR="0" lvl="6"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7pPr>
            <a:lvl8pPr marR="0" lvl="7"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8pPr>
            <a:lvl9pPr marR="0" lvl="8"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9pPr>
          </a:lstStyle>
          <a:p>
            <a:pPr algn="ctr" rtl="1">
              <a:lnSpc>
                <a:spcPct val="150000"/>
              </a:lnSpc>
            </a:pPr>
            <a:r>
              <a:rPr lang="fa-IR" sz="1800" dirty="0" smtClean="0">
                <a:solidFill>
                  <a:schemeClr val="bg1"/>
                </a:solidFill>
                <a:latin typeface="Dana" panose="00000500000000000000" pitchFamily="2" charset="-78"/>
                <a:cs typeface="Dana" panose="00000500000000000000" pitchFamily="2" charset="-78"/>
              </a:rPr>
              <a:t>بخش‌هایی </a:t>
            </a:r>
            <a:r>
              <a:rPr lang="fa-IR" sz="1800" dirty="0">
                <a:solidFill>
                  <a:schemeClr val="bg1"/>
                </a:solidFill>
                <a:latin typeface="Dana" panose="00000500000000000000" pitchFamily="2" charset="-78"/>
                <a:cs typeface="Dana" panose="00000500000000000000" pitchFamily="2" charset="-78"/>
              </a:rPr>
              <a:t>که تا اینجا بررسی کردیم همه مربوط به خود خود کامپیوتر بود و کاربر در بین آن‌ها نقشی نداشت. یکی از بخش‌های مهم دیگر وسایل ورودی‌ و خروجی هستند که کاربران و برنامه نویسان و هرکسی که با کامپیوتر‌ها بر اساس نیاز خود کاری دارد، از طریق آن‌ها می‌تواند با کامپیوتر خود ارتباط برقرار کند.</a:t>
            </a:r>
          </a:p>
        </p:txBody>
      </p:sp>
      <p:sp>
        <p:nvSpPr>
          <p:cNvPr id="4" name="Google Shape;662;p32"/>
          <p:cNvSpPr txBox="1">
            <a:spLocks noGrp="1"/>
          </p:cNvSpPr>
          <p:nvPr>
            <p:ph type="ctrTitle"/>
          </p:nvPr>
        </p:nvSpPr>
        <p:spPr>
          <a:xfrm>
            <a:off x="2593430" y="381922"/>
            <a:ext cx="3753907" cy="606600"/>
          </a:xfrm>
          <a:prstGeom prst="rect">
            <a:avLst/>
          </a:prstGeom>
        </p:spPr>
        <p:txBody>
          <a:bodyPr spcFirstLastPara="1" wrap="square" lIns="91425" tIns="91425" rIns="91425" bIns="91425" anchor="ctr" anchorCtr="0">
            <a:noAutofit/>
          </a:bodyPr>
          <a:lstStyle/>
          <a:p>
            <a:pPr lvl="0" algn="ctr" rtl="1"/>
            <a:r>
              <a:rPr lang="en-US" sz="2800" dirty="0" smtClean="0">
                <a:latin typeface="Lalezar" panose="00000500000000000000" pitchFamily="2" charset="-78"/>
                <a:cs typeface="Lalezar" panose="00000500000000000000" pitchFamily="2" charset="-78"/>
              </a:rPr>
              <a:t>Input / Output</a:t>
            </a:r>
            <a:endParaRPr sz="1800" dirty="0">
              <a:latin typeface="Lalezar" panose="00000500000000000000" pitchFamily="2" charset="-78"/>
              <a:cs typeface="Lalezar" panose="00000500000000000000" pitchFamily="2" charset="-78"/>
            </a:endParaRPr>
          </a:p>
        </p:txBody>
      </p:sp>
      <p:grpSp>
        <p:nvGrpSpPr>
          <p:cNvPr id="5" name="Group 4"/>
          <p:cNvGrpSpPr/>
          <p:nvPr/>
        </p:nvGrpSpPr>
        <p:grpSpPr>
          <a:xfrm>
            <a:off x="3415735" y="999741"/>
            <a:ext cx="2109295" cy="1697473"/>
            <a:chOff x="336032" y="311436"/>
            <a:chExt cx="4173650" cy="3483508"/>
          </a:xfrm>
        </p:grpSpPr>
        <p:sp>
          <p:nvSpPr>
            <p:cNvPr id="6" name="Google Shape;663;p32"/>
            <p:cNvSpPr/>
            <p:nvPr/>
          </p:nvSpPr>
          <p:spPr>
            <a:xfrm>
              <a:off x="336032" y="311436"/>
              <a:ext cx="4173650" cy="3483508"/>
            </a:xfrm>
            <a:custGeom>
              <a:avLst/>
              <a:gdLst/>
              <a:ahLst/>
              <a:cxnLst/>
              <a:rect l="l" t="t" r="r" b="b"/>
              <a:pathLst>
                <a:path w="209468" h="174831" extrusionOk="0">
                  <a:moveTo>
                    <a:pt x="198077" y="11364"/>
                  </a:moveTo>
                  <a:lnTo>
                    <a:pt x="198105" y="12377"/>
                  </a:lnTo>
                  <a:lnTo>
                    <a:pt x="198105" y="134115"/>
                  </a:lnTo>
                  <a:cubicBezTo>
                    <a:pt x="198105" y="134854"/>
                    <a:pt x="197803" y="135155"/>
                    <a:pt x="197064" y="135155"/>
                  </a:cubicBezTo>
                  <a:lnTo>
                    <a:pt x="12294" y="135155"/>
                  </a:lnTo>
                  <a:cubicBezTo>
                    <a:pt x="11555" y="135155"/>
                    <a:pt x="11254" y="134854"/>
                    <a:pt x="11254" y="134115"/>
                  </a:cubicBezTo>
                  <a:lnTo>
                    <a:pt x="11254" y="12377"/>
                  </a:lnTo>
                  <a:lnTo>
                    <a:pt x="11254" y="11364"/>
                  </a:lnTo>
                  <a:close/>
                  <a:moveTo>
                    <a:pt x="11254" y="0"/>
                  </a:moveTo>
                  <a:lnTo>
                    <a:pt x="11254" y="302"/>
                  </a:lnTo>
                  <a:cubicBezTo>
                    <a:pt x="5230" y="712"/>
                    <a:pt x="712" y="5531"/>
                    <a:pt x="0" y="11364"/>
                  </a:cubicBezTo>
                  <a:lnTo>
                    <a:pt x="0" y="12377"/>
                  </a:lnTo>
                  <a:lnTo>
                    <a:pt x="0" y="134115"/>
                  </a:lnTo>
                  <a:cubicBezTo>
                    <a:pt x="0" y="136497"/>
                    <a:pt x="630" y="138468"/>
                    <a:pt x="1643" y="140248"/>
                  </a:cubicBezTo>
                  <a:cubicBezTo>
                    <a:pt x="3998" y="144383"/>
                    <a:pt x="7503" y="146518"/>
                    <a:pt x="12294" y="146518"/>
                  </a:cubicBezTo>
                  <a:lnTo>
                    <a:pt x="79707" y="146518"/>
                  </a:lnTo>
                  <a:lnTo>
                    <a:pt x="79707" y="163522"/>
                  </a:lnTo>
                  <a:lnTo>
                    <a:pt x="66920" y="163522"/>
                  </a:lnTo>
                  <a:cubicBezTo>
                    <a:pt x="63744" y="163522"/>
                    <a:pt x="61280" y="165987"/>
                    <a:pt x="61280" y="169163"/>
                  </a:cubicBezTo>
                  <a:cubicBezTo>
                    <a:pt x="61280" y="172339"/>
                    <a:pt x="63744" y="174831"/>
                    <a:pt x="66920" y="174831"/>
                  </a:cubicBezTo>
                  <a:lnTo>
                    <a:pt x="142466" y="174831"/>
                  </a:lnTo>
                  <a:cubicBezTo>
                    <a:pt x="145642" y="174831"/>
                    <a:pt x="148216" y="172339"/>
                    <a:pt x="148216" y="169163"/>
                  </a:cubicBezTo>
                  <a:cubicBezTo>
                    <a:pt x="148216" y="165987"/>
                    <a:pt x="145642" y="163522"/>
                    <a:pt x="142466" y="163522"/>
                  </a:cubicBezTo>
                  <a:lnTo>
                    <a:pt x="129651" y="163522"/>
                  </a:lnTo>
                  <a:lnTo>
                    <a:pt x="129651" y="146518"/>
                  </a:lnTo>
                  <a:lnTo>
                    <a:pt x="197064" y="146518"/>
                  </a:lnTo>
                  <a:cubicBezTo>
                    <a:pt x="201911" y="146518"/>
                    <a:pt x="205388" y="144437"/>
                    <a:pt x="207715" y="140248"/>
                  </a:cubicBezTo>
                  <a:cubicBezTo>
                    <a:pt x="208783" y="138359"/>
                    <a:pt x="209468" y="136360"/>
                    <a:pt x="209468" y="134115"/>
                  </a:cubicBezTo>
                  <a:lnTo>
                    <a:pt x="209468" y="12377"/>
                  </a:lnTo>
                  <a:lnTo>
                    <a:pt x="209468" y="11364"/>
                  </a:lnTo>
                  <a:cubicBezTo>
                    <a:pt x="208756" y="5531"/>
                    <a:pt x="203909" y="712"/>
                    <a:pt x="198105" y="302"/>
                  </a:cubicBezTo>
                  <a:lnTo>
                    <a:pt x="198105" y="0"/>
                  </a:lnTo>
                  <a:close/>
                </a:path>
              </a:pathLst>
            </a:custGeom>
            <a:solidFill>
              <a:schemeClr val="accent1"/>
            </a:solidFill>
            <a:ln>
              <a:noFill/>
            </a:ln>
            <a:effectLst>
              <a:glow rad="63500">
                <a:schemeClr val="accent1">
                  <a:satMod val="175000"/>
                  <a:alpha val="40000"/>
                </a:schemeClr>
              </a:glow>
              <a:innerShdw blurRad="63500" dist="50800" dir="8100000">
                <a:prstClr val="black">
                  <a:alpha val="50000"/>
                </a:prstClr>
              </a:innerShdw>
              <a:softEdge rad="3175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664;p32"/>
            <p:cNvSpPr/>
            <p:nvPr/>
          </p:nvSpPr>
          <p:spPr>
            <a:xfrm>
              <a:off x="1648563" y="2275562"/>
              <a:ext cx="2564669" cy="652225"/>
            </a:xfrm>
            <a:prstGeom prst="rect">
              <a:avLst/>
            </a:prstGeom>
            <a:no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666;p32"/>
            <p:cNvSpPr/>
            <p:nvPr/>
          </p:nvSpPr>
          <p:spPr>
            <a:xfrm>
              <a:off x="1648564" y="615937"/>
              <a:ext cx="2557800" cy="1522397"/>
            </a:xfrm>
            <a:prstGeom prst="rect">
              <a:avLst/>
            </a:prstGeom>
            <a:no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665;p32"/>
            <p:cNvSpPr/>
            <p:nvPr/>
          </p:nvSpPr>
          <p:spPr>
            <a:xfrm>
              <a:off x="637647" y="608872"/>
              <a:ext cx="919800" cy="1529462"/>
            </a:xfrm>
            <a:prstGeom prst="rect">
              <a:avLst/>
            </a:prstGeom>
            <a:no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 name="Google Shape;677;p32"/>
            <p:cNvCxnSpPr/>
            <p:nvPr/>
          </p:nvCxnSpPr>
          <p:spPr>
            <a:xfrm>
              <a:off x="641433" y="805817"/>
              <a:ext cx="914400" cy="0"/>
            </a:xfrm>
            <a:prstGeom prst="straightConnector1">
              <a:avLst/>
            </a:prstGeom>
            <a:noFill/>
            <a:ln w="9525" cap="flat" cmpd="sng">
              <a:solidFill>
                <a:schemeClr val="bg1"/>
              </a:solidFill>
              <a:prstDash val="solid"/>
              <a:round/>
              <a:headEnd type="none" w="med" len="med"/>
              <a:tailEnd type="none" w="med" len="med"/>
            </a:ln>
          </p:spPr>
        </p:cxnSp>
        <p:cxnSp>
          <p:nvCxnSpPr>
            <p:cNvPr id="11" name="Google Shape;678;p32"/>
            <p:cNvCxnSpPr/>
            <p:nvPr/>
          </p:nvCxnSpPr>
          <p:spPr>
            <a:xfrm>
              <a:off x="641433" y="899616"/>
              <a:ext cx="914400" cy="0"/>
            </a:xfrm>
            <a:prstGeom prst="straightConnector1">
              <a:avLst/>
            </a:prstGeom>
            <a:noFill/>
            <a:ln w="9525" cap="flat" cmpd="sng">
              <a:solidFill>
                <a:schemeClr val="bg1"/>
              </a:solidFill>
              <a:prstDash val="solid"/>
              <a:round/>
              <a:headEnd type="none" w="med" len="med"/>
              <a:tailEnd type="none" w="med" len="med"/>
            </a:ln>
          </p:spPr>
        </p:cxnSp>
        <p:cxnSp>
          <p:nvCxnSpPr>
            <p:cNvPr id="12" name="Google Shape;679;p32"/>
            <p:cNvCxnSpPr/>
            <p:nvPr/>
          </p:nvCxnSpPr>
          <p:spPr>
            <a:xfrm>
              <a:off x="641433" y="996594"/>
              <a:ext cx="914400" cy="0"/>
            </a:xfrm>
            <a:prstGeom prst="straightConnector1">
              <a:avLst/>
            </a:prstGeom>
            <a:noFill/>
            <a:ln w="9525" cap="flat" cmpd="sng">
              <a:solidFill>
                <a:schemeClr val="bg1"/>
              </a:solidFill>
              <a:prstDash val="solid"/>
              <a:round/>
              <a:headEnd type="none" w="med" len="med"/>
              <a:tailEnd type="none" w="med" len="med"/>
            </a:ln>
          </p:spPr>
        </p:cxnSp>
        <p:cxnSp>
          <p:nvCxnSpPr>
            <p:cNvPr id="13" name="Google Shape;680;p32"/>
            <p:cNvCxnSpPr/>
            <p:nvPr/>
          </p:nvCxnSpPr>
          <p:spPr>
            <a:xfrm>
              <a:off x="641433" y="1093572"/>
              <a:ext cx="914400" cy="0"/>
            </a:xfrm>
            <a:prstGeom prst="straightConnector1">
              <a:avLst/>
            </a:prstGeom>
            <a:noFill/>
            <a:ln w="9525" cap="flat" cmpd="sng">
              <a:solidFill>
                <a:schemeClr val="bg1"/>
              </a:solidFill>
              <a:prstDash val="solid"/>
              <a:round/>
              <a:headEnd type="none" w="med" len="med"/>
              <a:tailEnd type="none" w="med" len="med"/>
            </a:ln>
          </p:spPr>
        </p:cxnSp>
        <p:cxnSp>
          <p:nvCxnSpPr>
            <p:cNvPr id="14" name="Google Shape;685;p32"/>
            <p:cNvCxnSpPr/>
            <p:nvPr/>
          </p:nvCxnSpPr>
          <p:spPr>
            <a:xfrm>
              <a:off x="634483" y="708839"/>
              <a:ext cx="914400" cy="0"/>
            </a:xfrm>
            <a:prstGeom prst="straightConnector1">
              <a:avLst/>
            </a:prstGeom>
            <a:noFill/>
            <a:ln w="9525" cap="flat" cmpd="sng">
              <a:solidFill>
                <a:schemeClr val="bg1"/>
              </a:solidFill>
              <a:prstDash val="solid"/>
              <a:round/>
              <a:headEnd type="none" w="med" len="med"/>
              <a:tailEnd type="none" w="med" len="med"/>
            </a:ln>
          </p:spPr>
        </p:cxnSp>
        <p:sp>
          <p:nvSpPr>
            <p:cNvPr id="15" name="Google Shape;665;p32"/>
            <p:cNvSpPr/>
            <p:nvPr/>
          </p:nvSpPr>
          <p:spPr>
            <a:xfrm>
              <a:off x="638733" y="2275562"/>
              <a:ext cx="919800" cy="643861"/>
            </a:xfrm>
            <a:prstGeom prst="rect">
              <a:avLst/>
            </a:prstGeom>
            <a:no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6" name="Google Shape;679;p32"/>
            <p:cNvCxnSpPr/>
            <p:nvPr/>
          </p:nvCxnSpPr>
          <p:spPr>
            <a:xfrm>
              <a:off x="641433" y="2443614"/>
              <a:ext cx="914400" cy="0"/>
            </a:xfrm>
            <a:prstGeom prst="straightConnector1">
              <a:avLst/>
            </a:prstGeom>
            <a:noFill/>
            <a:ln w="9525" cap="flat" cmpd="sng">
              <a:solidFill>
                <a:schemeClr val="bg1"/>
              </a:solidFill>
              <a:prstDash val="solid"/>
              <a:round/>
              <a:headEnd type="none" w="med" len="med"/>
              <a:tailEnd type="none" w="med" len="med"/>
            </a:ln>
          </p:spPr>
        </p:cxnSp>
        <p:cxnSp>
          <p:nvCxnSpPr>
            <p:cNvPr id="17" name="Google Shape;680;p32"/>
            <p:cNvCxnSpPr/>
            <p:nvPr/>
          </p:nvCxnSpPr>
          <p:spPr>
            <a:xfrm>
              <a:off x="641433" y="2525414"/>
              <a:ext cx="914400" cy="0"/>
            </a:xfrm>
            <a:prstGeom prst="straightConnector1">
              <a:avLst/>
            </a:prstGeom>
            <a:noFill/>
            <a:ln w="9525" cap="flat" cmpd="sng">
              <a:solidFill>
                <a:schemeClr val="bg1"/>
              </a:solidFill>
              <a:prstDash val="solid"/>
              <a:round/>
              <a:headEnd type="none" w="med" len="med"/>
              <a:tailEnd type="none" w="med" len="med"/>
            </a:ln>
          </p:spPr>
        </p:cxnSp>
        <p:cxnSp>
          <p:nvCxnSpPr>
            <p:cNvPr id="18" name="Google Shape;681;p32"/>
            <p:cNvCxnSpPr/>
            <p:nvPr/>
          </p:nvCxnSpPr>
          <p:spPr>
            <a:xfrm>
              <a:off x="641433" y="2611139"/>
              <a:ext cx="914400" cy="0"/>
            </a:xfrm>
            <a:prstGeom prst="straightConnector1">
              <a:avLst/>
            </a:prstGeom>
            <a:noFill/>
            <a:ln w="9525" cap="flat" cmpd="sng">
              <a:solidFill>
                <a:schemeClr val="bg1"/>
              </a:solidFill>
              <a:prstDash val="solid"/>
              <a:round/>
              <a:headEnd type="none" w="med" len="med"/>
              <a:tailEnd type="none" w="med" len="med"/>
            </a:ln>
          </p:spPr>
        </p:cxnSp>
        <p:cxnSp>
          <p:nvCxnSpPr>
            <p:cNvPr id="19" name="Google Shape;682;p32"/>
            <p:cNvCxnSpPr/>
            <p:nvPr/>
          </p:nvCxnSpPr>
          <p:spPr>
            <a:xfrm>
              <a:off x="641433" y="2692089"/>
              <a:ext cx="914400" cy="0"/>
            </a:xfrm>
            <a:prstGeom prst="straightConnector1">
              <a:avLst/>
            </a:prstGeom>
            <a:noFill/>
            <a:ln w="9525" cap="flat" cmpd="sng">
              <a:solidFill>
                <a:schemeClr val="bg1"/>
              </a:solidFill>
              <a:prstDash val="solid"/>
              <a:round/>
              <a:headEnd type="none" w="med" len="med"/>
              <a:tailEnd type="none" w="med" len="med"/>
            </a:ln>
          </p:spPr>
        </p:cxnSp>
        <p:cxnSp>
          <p:nvCxnSpPr>
            <p:cNvPr id="20" name="Google Shape;683;p32"/>
            <p:cNvCxnSpPr/>
            <p:nvPr/>
          </p:nvCxnSpPr>
          <p:spPr>
            <a:xfrm>
              <a:off x="641433" y="2763539"/>
              <a:ext cx="914400" cy="0"/>
            </a:xfrm>
            <a:prstGeom prst="straightConnector1">
              <a:avLst/>
            </a:prstGeom>
            <a:noFill/>
            <a:ln w="9525" cap="flat" cmpd="sng">
              <a:solidFill>
                <a:schemeClr val="bg1"/>
              </a:solidFill>
              <a:prstDash val="solid"/>
              <a:round/>
              <a:headEnd type="none" w="med" len="med"/>
              <a:tailEnd type="none" w="med" len="med"/>
            </a:ln>
          </p:spPr>
        </p:cxnSp>
        <p:cxnSp>
          <p:nvCxnSpPr>
            <p:cNvPr id="21" name="Google Shape;684;p32"/>
            <p:cNvCxnSpPr/>
            <p:nvPr/>
          </p:nvCxnSpPr>
          <p:spPr>
            <a:xfrm>
              <a:off x="641433" y="2844364"/>
              <a:ext cx="914400" cy="0"/>
            </a:xfrm>
            <a:prstGeom prst="straightConnector1">
              <a:avLst/>
            </a:prstGeom>
            <a:noFill/>
            <a:ln w="9525" cap="flat" cmpd="sng">
              <a:solidFill>
                <a:schemeClr val="bg1"/>
              </a:solidFill>
              <a:prstDash val="solid"/>
              <a:round/>
              <a:headEnd type="none" w="med" len="med"/>
              <a:tailEnd type="none" w="med" len="med"/>
            </a:ln>
          </p:spPr>
        </p:cxnSp>
        <p:cxnSp>
          <p:nvCxnSpPr>
            <p:cNvPr id="22" name="Google Shape;682;p32"/>
            <p:cNvCxnSpPr/>
            <p:nvPr/>
          </p:nvCxnSpPr>
          <p:spPr>
            <a:xfrm>
              <a:off x="641433" y="2350832"/>
              <a:ext cx="914400" cy="0"/>
            </a:xfrm>
            <a:prstGeom prst="straightConnector1">
              <a:avLst/>
            </a:prstGeom>
            <a:noFill/>
            <a:ln w="9525" cap="flat" cmpd="sng">
              <a:solidFill>
                <a:schemeClr val="bg1"/>
              </a:solidFill>
              <a:prstDash val="solid"/>
              <a:round/>
              <a:headEnd type="none" w="med" len="med"/>
              <a:tailEnd type="none" w="med" len="med"/>
            </a:ln>
          </p:spPr>
        </p:cxnSp>
        <p:cxnSp>
          <p:nvCxnSpPr>
            <p:cNvPr id="23" name="Google Shape;677;p32"/>
            <p:cNvCxnSpPr/>
            <p:nvPr/>
          </p:nvCxnSpPr>
          <p:spPr>
            <a:xfrm>
              <a:off x="641433" y="1281063"/>
              <a:ext cx="914400" cy="0"/>
            </a:xfrm>
            <a:prstGeom prst="straightConnector1">
              <a:avLst/>
            </a:prstGeom>
            <a:noFill/>
            <a:ln w="9525" cap="flat" cmpd="sng">
              <a:solidFill>
                <a:schemeClr val="bg1"/>
              </a:solidFill>
              <a:prstDash val="solid"/>
              <a:round/>
              <a:headEnd type="none" w="med" len="med"/>
              <a:tailEnd type="none" w="med" len="med"/>
            </a:ln>
          </p:spPr>
        </p:cxnSp>
        <p:cxnSp>
          <p:nvCxnSpPr>
            <p:cNvPr id="24" name="Google Shape;678;p32"/>
            <p:cNvCxnSpPr/>
            <p:nvPr/>
          </p:nvCxnSpPr>
          <p:spPr>
            <a:xfrm>
              <a:off x="641433" y="1374862"/>
              <a:ext cx="914400" cy="0"/>
            </a:xfrm>
            <a:prstGeom prst="straightConnector1">
              <a:avLst/>
            </a:prstGeom>
            <a:noFill/>
            <a:ln w="9525" cap="flat" cmpd="sng">
              <a:solidFill>
                <a:schemeClr val="bg1"/>
              </a:solidFill>
              <a:prstDash val="solid"/>
              <a:round/>
              <a:headEnd type="none" w="med" len="med"/>
              <a:tailEnd type="none" w="med" len="med"/>
            </a:ln>
          </p:spPr>
        </p:cxnSp>
        <p:cxnSp>
          <p:nvCxnSpPr>
            <p:cNvPr id="25" name="Google Shape;679;p32"/>
            <p:cNvCxnSpPr/>
            <p:nvPr/>
          </p:nvCxnSpPr>
          <p:spPr>
            <a:xfrm>
              <a:off x="641433" y="1471840"/>
              <a:ext cx="914400" cy="0"/>
            </a:xfrm>
            <a:prstGeom prst="straightConnector1">
              <a:avLst/>
            </a:prstGeom>
            <a:noFill/>
            <a:ln w="9525" cap="flat" cmpd="sng">
              <a:solidFill>
                <a:schemeClr val="bg1"/>
              </a:solidFill>
              <a:prstDash val="solid"/>
              <a:round/>
              <a:headEnd type="none" w="med" len="med"/>
              <a:tailEnd type="none" w="med" len="med"/>
            </a:ln>
          </p:spPr>
        </p:cxnSp>
        <p:cxnSp>
          <p:nvCxnSpPr>
            <p:cNvPr id="26" name="Google Shape;680;p32"/>
            <p:cNvCxnSpPr/>
            <p:nvPr/>
          </p:nvCxnSpPr>
          <p:spPr>
            <a:xfrm>
              <a:off x="641433" y="1575745"/>
              <a:ext cx="914400" cy="0"/>
            </a:xfrm>
            <a:prstGeom prst="straightConnector1">
              <a:avLst/>
            </a:prstGeom>
            <a:noFill/>
            <a:ln w="9525" cap="flat" cmpd="sng">
              <a:solidFill>
                <a:schemeClr val="bg1"/>
              </a:solidFill>
              <a:prstDash val="solid"/>
              <a:round/>
              <a:headEnd type="none" w="med" len="med"/>
              <a:tailEnd type="none" w="med" len="med"/>
            </a:ln>
          </p:spPr>
        </p:cxnSp>
        <p:cxnSp>
          <p:nvCxnSpPr>
            <p:cNvPr id="27" name="Google Shape;685;p32"/>
            <p:cNvCxnSpPr/>
            <p:nvPr/>
          </p:nvCxnSpPr>
          <p:spPr>
            <a:xfrm>
              <a:off x="634483" y="1191012"/>
              <a:ext cx="914400" cy="0"/>
            </a:xfrm>
            <a:prstGeom prst="straightConnector1">
              <a:avLst/>
            </a:prstGeom>
            <a:noFill/>
            <a:ln w="9525" cap="flat" cmpd="sng">
              <a:solidFill>
                <a:schemeClr val="bg1"/>
              </a:solidFill>
              <a:prstDash val="solid"/>
              <a:round/>
              <a:headEnd type="none" w="med" len="med"/>
              <a:tailEnd type="none" w="med" len="med"/>
            </a:ln>
          </p:spPr>
        </p:cxnSp>
        <p:cxnSp>
          <p:nvCxnSpPr>
            <p:cNvPr id="28" name="Google Shape;677;p32"/>
            <p:cNvCxnSpPr/>
            <p:nvPr/>
          </p:nvCxnSpPr>
          <p:spPr>
            <a:xfrm>
              <a:off x="641433" y="1759040"/>
              <a:ext cx="914400" cy="0"/>
            </a:xfrm>
            <a:prstGeom prst="straightConnector1">
              <a:avLst/>
            </a:prstGeom>
            <a:noFill/>
            <a:ln w="9525" cap="flat" cmpd="sng">
              <a:solidFill>
                <a:schemeClr val="bg1"/>
              </a:solidFill>
              <a:prstDash val="solid"/>
              <a:round/>
              <a:headEnd type="none" w="med" len="med"/>
              <a:tailEnd type="none" w="med" len="med"/>
            </a:ln>
          </p:spPr>
        </p:cxnSp>
        <p:cxnSp>
          <p:nvCxnSpPr>
            <p:cNvPr id="29" name="Google Shape;678;p32"/>
            <p:cNvCxnSpPr/>
            <p:nvPr/>
          </p:nvCxnSpPr>
          <p:spPr>
            <a:xfrm>
              <a:off x="641433" y="1852839"/>
              <a:ext cx="914400" cy="0"/>
            </a:xfrm>
            <a:prstGeom prst="straightConnector1">
              <a:avLst/>
            </a:prstGeom>
            <a:noFill/>
            <a:ln w="9525" cap="flat" cmpd="sng">
              <a:solidFill>
                <a:schemeClr val="bg1"/>
              </a:solidFill>
              <a:prstDash val="solid"/>
              <a:round/>
              <a:headEnd type="none" w="med" len="med"/>
              <a:tailEnd type="none" w="med" len="med"/>
            </a:ln>
          </p:spPr>
        </p:cxnSp>
        <p:cxnSp>
          <p:nvCxnSpPr>
            <p:cNvPr id="30" name="Google Shape;679;p32"/>
            <p:cNvCxnSpPr/>
            <p:nvPr/>
          </p:nvCxnSpPr>
          <p:spPr>
            <a:xfrm>
              <a:off x="641433" y="1949817"/>
              <a:ext cx="914400" cy="0"/>
            </a:xfrm>
            <a:prstGeom prst="straightConnector1">
              <a:avLst/>
            </a:prstGeom>
            <a:noFill/>
            <a:ln w="9525" cap="flat" cmpd="sng">
              <a:solidFill>
                <a:schemeClr val="bg1"/>
              </a:solidFill>
              <a:prstDash val="solid"/>
              <a:round/>
              <a:headEnd type="none" w="med" len="med"/>
              <a:tailEnd type="none" w="med" len="med"/>
            </a:ln>
          </p:spPr>
        </p:cxnSp>
        <p:cxnSp>
          <p:nvCxnSpPr>
            <p:cNvPr id="31" name="Google Shape;680;p32"/>
            <p:cNvCxnSpPr/>
            <p:nvPr/>
          </p:nvCxnSpPr>
          <p:spPr>
            <a:xfrm>
              <a:off x="641433" y="2046795"/>
              <a:ext cx="914400" cy="0"/>
            </a:xfrm>
            <a:prstGeom prst="straightConnector1">
              <a:avLst/>
            </a:prstGeom>
            <a:noFill/>
            <a:ln w="9525" cap="flat" cmpd="sng">
              <a:solidFill>
                <a:schemeClr val="bg1"/>
              </a:solidFill>
              <a:prstDash val="solid"/>
              <a:round/>
              <a:headEnd type="none" w="med" len="med"/>
              <a:tailEnd type="none" w="med" len="med"/>
            </a:ln>
          </p:spPr>
        </p:cxnSp>
        <p:cxnSp>
          <p:nvCxnSpPr>
            <p:cNvPr id="32" name="Google Shape;685;p32"/>
            <p:cNvCxnSpPr/>
            <p:nvPr/>
          </p:nvCxnSpPr>
          <p:spPr>
            <a:xfrm>
              <a:off x="634483" y="1668989"/>
              <a:ext cx="914400" cy="0"/>
            </a:xfrm>
            <a:prstGeom prst="straightConnector1">
              <a:avLst/>
            </a:prstGeom>
            <a:noFill/>
            <a:ln w="9525" cap="flat" cmpd="sng">
              <a:solidFill>
                <a:schemeClr val="bg1"/>
              </a:solidFill>
              <a:prstDash val="solid"/>
              <a:round/>
              <a:headEnd type="none" w="med" len="med"/>
              <a:tailEnd type="none" w="med" len="med"/>
            </a:ln>
          </p:spPr>
        </p:cxnSp>
        <p:sp>
          <p:nvSpPr>
            <p:cNvPr id="33" name="Google Shape;686;p32"/>
            <p:cNvSpPr txBox="1">
              <a:spLocks/>
            </p:cNvSpPr>
            <p:nvPr/>
          </p:nvSpPr>
          <p:spPr>
            <a:xfrm>
              <a:off x="2338762" y="1289543"/>
              <a:ext cx="1254403" cy="33042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800"/>
                <a:buFont typeface="Roboto Black"/>
                <a:buNone/>
                <a:defRPr sz="2800" b="0" i="0" u="none" strike="noStrike" cap="none">
                  <a:solidFill>
                    <a:srgbClr val="FFFFFF"/>
                  </a:solidFill>
                  <a:latin typeface="Roboto Black"/>
                  <a:ea typeface="Roboto Black"/>
                  <a:cs typeface="Roboto Black"/>
                  <a:sym typeface="Roboto Black"/>
                </a:defRPr>
              </a:lvl1pPr>
              <a:lvl2pPr marR="0" lvl="1"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2pPr>
              <a:lvl3pPr marR="0" lvl="2"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3pPr>
              <a:lvl4pPr marR="0" lvl="3"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4pPr>
              <a:lvl5pPr marR="0" lvl="4"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5pPr>
              <a:lvl6pPr marR="0" lvl="5"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6pPr>
              <a:lvl7pPr marR="0" lvl="6"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7pPr>
              <a:lvl8pPr marR="0" lvl="7"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8pPr>
              <a:lvl9pPr marR="0" lvl="8"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9pPr>
            </a:lstStyle>
            <a:p>
              <a:pPr algn="ctr"/>
              <a:r>
                <a:rPr lang="en-US" sz="1000" dirty="0"/>
                <a:t>Other</a:t>
              </a:r>
              <a:r>
                <a:rPr lang="en-SE" sz="1000" dirty="0"/>
                <a:t>…</a:t>
              </a:r>
              <a:endParaRPr lang="en-US" sz="1000" dirty="0"/>
            </a:p>
          </p:txBody>
        </p:sp>
        <p:sp>
          <p:nvSpPr>
            <p:cNvPr id="34" name="Google Shape;687;p32"/>
            <p:cNvSpPr txBox="1">
              <a:spLocks/>
            </p:cNvSpPr>
            <p:nvPr/>
          </p:nvSpPr>
          <p:spPr>
            <a:xfrm>
              <a:off x="520480" y="1180015"/>
              <a:ext cx="1156305" cy="4568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800"/>
                <a:buFont typeface="Roboto Black"/>
                <a:buNone/>
                <a:defRPr sz="2800" b="0" i="0" u="none" strike="noStrike" cap="none">
                  <a:solidFill>
                    <a:srgbClr val="FFFFFF"/>
                  </a:solidFill>
                  <a:latin typeface="Roboto Black"/>
                  <a:ea typeface="Roboto Black"/>
                  <a:cs typeface="Roboto Black"/>
                  <a:sym typeface="Roboto Black"/>
                </a:defRPr>
              </a:lvl1pPr>
              <a:lvl2pPr marR="0" lvl="1"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2pPr>
              <a:lvl3pPr marR="0" lvl="2"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3pPr>
              <a:lvl4pPr marR="0" lvl="3"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4pPr>
              <a:lvl5pPr marR="0" lvl="4"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5pPr>
              <a:lvl6pPr marR="0" lvl="5"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6pPr>
              <a:lvl7pPr marR="0" lvl="6"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7pPr>
              <a:lvl8pPr marR="0" lvl="7"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8pPr>
              <a:lvl9pPr marR="0" lvl="8"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9pPr>
            </a:lstStyle>
            <a:p>
              <a:pPr algn="ctr"/>
              <a:r>
                <a:rPr lang="en-US" sz="700" dirty="0"/>
                <a:t>MAIN MEMORY or RAM</a:t>
              </a:r>
            </a:p>
          </p:txBody>
        </p:sp>
        <p:sp>
          <p:nvSpPr>
            <p:cNvPr id="35" name="Google Shape;689;p32"/>
            <p:cNvSpPr txBox="1">
              <a:spLocks/>
            </p:cNvSpPr>
            <p:nvPr/>
          </p:nvSpPr>
          <p:spPr>
            <a:xfrm>
              <a:off x="634482" y="2464075"/>
              <a:ext cx="914400" cy="27371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800"/>
                <a:buFont typeface="Roboto Black"/>
                <a:buNone/>
                <a:defRPr sz="2800" b="0" i="0" u="none" strike="noStrike" cap="none">
                  <a:solidFill>
                    <a:srgbClr val="FFFFFF"/>
                  </a:solidFill>
                  <a:latin typeface="Roboto Black"/>
                  <a:ea typeface="Roboto Black"/>
                  <a:cs typeface="Roboto Black"/>
                  <a:sym typeface="Roboto Black"/>
                </a:defRPr>
              </a:lvl1pPr>
              <a:lvl2pPr marR="0" lvl="1"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2pPr>
              <a:lvl3pPr marR="0" lvl="2"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3pPr>
              <a:lvl4pPr marR="0" lvl="3"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4pPr>
              <a:lvl5pPr marR="0" lvl="4"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5pPr>
              <a:lvl6pPr marR="0" lvl="5"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6pPr>
              <a:lvl7pPr marR="0" lvl="6"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7pPr>
              <a:lvl8pPr marR="0" lvl="7"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8pPr>
              <a:lvl9pPr marR="0" lvl="8"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9pPr>
            </a:lstStyle>
            <a:p>
              <a:pPr algn="ctr"/>
              <a:r>
                <a:rPr lang="en-US" sz="800" dirty="0"/>
                <a:t>ROM</a:t>
              </a:r>
            </a:p>
          </p:txBody>
        </p:sp>
        <p:sp>
          <p:nvSpPr>
            <p:cNvPr id="36" name="Google Shape;686;p32"/>
            <p:cNvSpPr txBox="1">
              <a:spLocks/>
            </p:cNvSpPr>
            <p:nvPr/>
          </p:nvSpPr>
          <p:spPr>
            <a:xfrm>
              <a:off x="2258373" y="2458025"/>
              <a:ext cx="1415184" cy="23949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800"/>
                <a:buFont typeface="Roboto Black"/>
                <a:buNone/>
                <a:defRPr sz="2800" b="0" i="0" u="none" strike="noStrike" cap="none">
                  <a:solidFill>
                    <a:srgbClr val="FFFFFF"/>
                  </a:solidFill>
                  <a:latin typeface="Roboto Black"/>
                  <a:ea typeface="Roboto Black"/>
                  <a:cs typeface="Roboto Black"/>
                  <a:sym typeface="Roboto Black"/>
                </a:defRPr>
              </a:lvl1pPr>
              <a:lvl2pPr marR="0" lvl="1"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2pPr>
              <a:lvl3pPr marR="0" lvl="2"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3pPr>
              <a:lvl4pPr marR="0" lvl="3"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4pPr>
              <a:lvl5pPr marR="0" lvl="4"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5pPr>
              <a:lvl6pPr marR="0" lvl="5"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6pPr>
              <a:lvl7pPr marR="0" lvl="6"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7pPr>
              <a:lvl8pPr marR="0" lvl="7"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8pPr>
              <a:lvl9pPr marR="0" lvl="8"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9pPr>
            </a:lstStyle>
            <a:p>
              <a:pPr algn="ctr"/>
              <a:r>
                <a:rPr lang="en-US" sz="1000" dirty="0"/>
                <a:t>CPU</a:t>
              </a:r>
            </a:p>
          </p:txBody>
        </p:sp>
      </p:grpSp>
      <p:sp>
        <p:nvSpPr>
          <p:cNvPr id="38" name="Right Arrow 37"/>
          <p:cNvSpPr/>
          <p:nvPr/>
        </p:nvSpPr>
        <p:spPr>
          <a:xfrm>
            <a:off x="5571080" y="1472229"/>
            <a:ext cx="1210284" cy="528910"/>
          </a:xfrm>
          <a:prstGeom prst="rightArrow">
            <a:avLst/>
          </a:prstGeom>
          <a:noFill/>
          <a:ln w="38100" cap="flat" cmpd="sng">
            <a:solidFill>
              <a:schemeClr val="accent6">
                <a:alpha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Output</a:t>
            </a:r>
            <a:endParaRPr lang="en-US" dirty="0"/>
          </a:p>
        </p:txBody>
      </p:sp>
      <p:sp>
        <p:nvSpPr>
          <p:cNvPr id="39" name="Right Arrow 38"/>
          <p:cNvSpPr/>
          <p:nvPr/>
        </p:nvSpPr>
        <p:spPr>
          <a:xfrm>
            <a:off x="2193860" y="1484923"/>
            <a:ext cx="1177379" cy="491809"/>
          </a:xfrm>
          <a:prstGeom prst="rightArrow">
            <a:avLst/>
          </a:prstGeom>
          <a:noFill/>
          <a:ln w="38100" cap="flat" cmpd="sng">
            <a:solidFill>
              <a:schemeClr val="accent6">
                <a:alpha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Input</a:t>
            </a:r>
            <a:endParaRPr lang="en-US" dirty="0"/>
          </a:p>
        </p:txBody>
      </p:sp>
    </p:spTree>
    <p:extLst>
      <p:ext uri="{BB962C8B-B14F-4D97-AF65-F5344CB8AC3E}">
        <p14:creationId xmlns:p14="http://schemas.microsoft.com/office/powerpoint/2010/main" val="23266217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648A7FA-AB63-4284-974C-0A9A6377A9D3}"/>
              </a:ext>
            </a:extLst>
          </p:cNvPr>
          <p:cNvSpPr txBox="1">
            <a:spLocks/>
          </p:cNvSpPr>
          <p:nvPr/>
        </p:nvSpPr>
        <p:spPr>
          <a:xfrm>
            <a:off x="3895337" y="589693"/>
            <a:ext cx="4846054" cy="243059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48FFD5"/>
              </a:buClr>
              <a:buSzPts val="3000"/>
              <a:buFont typeface="Roboto Black"/>
              <a:buNone/>
              <a:defRPr sz="3000" b="0" i="0" u="none" strike="noStrike" cap="none">
                <a:solidFill>
                  <a:srgbClr val="48FFD5"/>
                </a:solidFill>
                <a:latin typeface="Roboto Black"/>
                <a:ea typeface="Roboto Black"/>
                <a:cs typeface="Roboto Black"/>
                <a:sym typeface="Roboto Black"/>
              </a:defRPr>
            </a:lvl1pPr>
            <a:lvl2pPr marR="0" lvl="1"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2pPr>
            <a:lvl3pPr marR="0" lvl="2"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3pPr>
            <a:lvl4pPr marR="0" lvl="3"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4pPr>
            <a:lvl5pPr marR="0" lvl="4"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5pPr>
            <a:lvl6pPr marR="0" lvl="5"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6pPr>
            <a:lvl7pPr marR="0" lvl="6"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7pPr>
            <a:lvl8pPr marR="0" lvl="7"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8pPr>
            <a:lvl9pPr marR="0" lvl="8"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9pPr>
          </a:lstStyle>
          <a:p>
            <a:pPr algn="just" rtl="1">
              <a:lnSpc>
                <a:spcPct val="150000"/>
              </a:lnSpc>
            </a:pPr>
            <a:r>
              <a:rPr lang="fa-IR" sz="1600" dirty="0">
                <a:solidFill>
                  <a:schemeClr val="bg1"/>
                </a:solidFill>
                <a:latin typeface="Dana" panose="00000500000000000000" pitchFamily="2" charset="-78"/>
                <a:cs typeface="Dana" panose="00000500000000000000" pitchFamily="2" charset="-78"/>
              </a:rPr>
              <a:t>اولین چیزهایی که نوزادان یاد می‌گیرند این است که چطور باید پدر و مادر خود را صدا بزنند و چطور می‌توانند با کلمات با دنیای اطراف خود صحبت کنند.</a:t>
            </a:r>
          </a:p>
          <a:p>
            <a:pPr algn="just" rtl="1">
              <a:lnSpc>
                <a:spcPct val="150000"/>
              </a:lnSpc>
            </a:pPr>
            <a:r>
              <a:rPr lang="fa-IR" sz="1600" dirty="0">
                <a:solidFill>
                  <a:schemeClr val="bg1"/>
                </a:solidFill>
                <a:latin typeface="Dana" panose="00000500000000000000" pitchFamily="2" charset="-78"/>
                <a:cs typeface="Dana" panose="00000500000000000000" pitchFamily="2" charset="-78"/>
              </a:rPr>
              <a:t>در دنیای علم هم چنین قانونی حکم می‌کند و هر کسی که می‌خواهد دانشی را کسب کند باید در ابتدا به کلمات دنیای آن تا حدی به تسلط رسیده باشد تا بتواند با دیگر افراد آن دنیا ارتباط برقرار کند.</a:t>
            </a:r>
          </a:p>
        </p:txBody>
      </p:sp>
      <p:sp>
        <p:nvSpPr>
          <p:cNvPr id="3" name="Rectangle 2"/>
          <p:cNvSpPr/>
          <p:nvPr/>
        </p:nvSpPr>
        <p:spPr>
          <a:xfrm>
            <a:off x="124691" y="91363"/>
            <a:ext cx="8887691" cy="4883727"/>
          </a:xfrm>
          <a:prstGeom prst="rect">
            <a:avLst/>
          </a:prstGeom>
          <a:noFill/>
          <a:ln w="38100" cap="flat" cmpd="sng">
            <a:solidFill>
              <a:schemeClr val="accent1">
                <a:shade val="50000"/>
                <a:alpha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4"/>
          </p:nvPr>
        </p:nvSpPr>
        <p:spPr>
          <a:xfrm>
            <a:off x="284018" y="4419600"/>
            <a:ext cx="429801" cy="436418"/>
          </a:xfrm>
          <a:prstGeom prst="rect">
            <a:avLst/>
          </a:prstGeom>
        </p:spPr>
        <p:txBody>
          <a:bodyPr/>
          <a:lstStyle/>
          <a:p>
            <a:fld id="{8E2CDA97-BFD5-45CA-9A96-1AD5B5B2566F}" type="slidenum">
              <a:rPr lang="en-US" smtClean="0"/>
              <a:t>2</a:t>
            </a:fld>
            <a:endParaRPr lang="en-US" dirty="0"/>
          </a:p>
        </p:txBody>
      </p:sp>
      <p:grpSp>
        <p:nvGrpSpPr>
          <p:cNvPr id="8" name="Group 7"/>
          <p:cNvGrpSpPr/>
          <p:nvPr/>
        </p:nvGrpSpPr>
        <p:grpSpPr>
          <a:xfrm>
            <a:off x="498918" y="1004453"/>
            <a:ext cx="1808459" cy="1454401"/>
            <a:chOff x="282301" y="1392623"/>
            <a:chExt cx="4173650" cy="3483508"/>
          </a:xfrm>
        </p:grpSpPr>
        <p:sp>
          <p:nvSpPr>
            <p:cNvPr id="9" name="Rectangle 8"/>
            <p:cNvSpPr/>
            <p:nvPr/>
          </p:nvSpPr>
          <p:spPr>
            <a:xfrm>
              <a:off x="484908" y="1579950"/>
              <a:ext cx="3810000" cy="2535382"/>
            </a:xfrm>
            <a:prstGeom prst="rect">
              <a:avLst/>
            </a:prstGeom>
            <a:solidFill>
              <a:srgbClr val="113457"/>
            </a:solidFill>
            <a:ln w="38100" cap="flat" cmpd="sng">
              <a:solidFill>
                <a:srgbClr val="0E2A47">
                  <a:alpha val="8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Google Shape;663;p32"/>
            <p:cNvSpPr/>
            <p:nvPr/>
          </p:nvSpPr>
          <p:spPr>
            <a:xfrm>
              <a:off x="282301" y="1392623"/>
              <a:ext cx="4173650" cy="3483508"/>
            </a:xfrm>
            <a:custGeom>
              <a:avLst/>
              <a:gdLst/>
              <a:ahLst/>
              <a:cxnLst/>
              <a:rect l="l" t="t" r="r" b="b"/>
              <a:pathLst>
                <a:path w="209468" h="174831" extrusionOk="0">
                  <a:moveTo>
                    <a:pt x="198077" y="11364"/>
                  </a:moveTo>
                  <a:lnTo>
                    <a:pt x="198105" y="12377"/>
                  </a:lnTo>
                  <a:lnTo>
                    <a:pt x="198105" y="134115"/>
                  </a:lnTo>
                  <a:cubicBezTo>
                    <a:pt x="198105" y="134854"/>
                    <a:pt x="197803" y="135155"/>
                    <a:pt x="197064" y="135155"/>
                  </a:cubicBezTo>
                  <a:lnTo>
                    <a:pt x="12294" y="135155"/>
                  </a:lnTo>
                  <a:cubicBezTo>
                    <a:pt x="11555" y="135155"/>
                    <a:pt x="11254" y="134854"/>
                    <a:pt x="11254" y="134115"/>
                  </a:cubicBezTo>
                  <a:lnTo>
                    <a:pt x="11254" y="12377"/>
                  </a:lnTo>
                  <a:lnTo>
                    <a:pt x="11254" y="11364"/>
                  </a:lnTo>
                  <a:close/>
                  <a:moveTo>
                    <a:pt x="11254" y="0"/>
                  </a:moveTo>
                  <a:lnTo>
                    <a:pt x="11254" y="302"/>
                  </a:lnTo>
                  <a:cubicBezTo>
                    <a:pt x="5230" y="712"/>
                    <a:pt x="712" y="5531"/>
                    <a:pt x="0" y="11364"/>
                  </a:cubicBezTo>
                  <a:lnTo>
                    <a:pt x="0" y="12377"/>
                  </a:lnTo>
                  <a:lnTo>
                    <a:pt x="0" y="134115"/>
                  </a:lnTo>
                  <a:cubicBezTo>
                    <a:pt x="0" y="136497"/>
                    <a:pt x="630" y="138468"/>
                    <a:pt x="1643" y="140248"/>
                  </a:cubicBezTo>
                  <a:cubicBezTo>
                    <a:pt x="3998" y="144383"/>
                    <a:pt x="7503" y="146518"/>
                    <a:pt x="12294" y="146518"/>
                  </a:cubicBezTo>
                  <a:lnTo>
                    <a:pt x="79707" y="146518"/>
                  </a:lnTo>
                  <a:lnTo>
                    <a:pt x="79707" y="163522"/>
                  </a:lnTo>
                  <a:lnTo>
                    <a:pt x="66920" y="163522"/>
                  </a:lnTo>
                  <a:cubicBezTo>
                    <a:pt x="63744" y="163522"/>
                    <a:pt x="61280" y="165987"/>
                    <a:pt x="61280" y="169163"/>
                  </a:cubicBezTo>
                  <a:cubicBezTo>
                    <a:pt x="61280" y="172339"/>
                    <a:pt x="63744" y="174831"/>
                    <a:pt x="66920" y="174831"/>
                  </a:cubicBezTo>
                  <a:lnTo>
                    <a:pt x="142466" y="174831"/>
                  </a:lnTo>
                  <a:cubicBezTo>
                    <a:pt x="145642" y="174831"/>
                    <a:pt x="148216" y="172339"/>
                    <a:pt x="148216" y="169163"/>
                  </a:cubicBezTo>
                  <a:cubicBezTo>
                    <a:pt x="148216" y="165987"/>
                    <a:pt x="145642" y="163522"/>
                    <a:pt x="142466" y="163522"/>
                  </a:cubicBezTo>
                  <a:lnTo>
                    <a:pt x="129651" y="163522"/>
                  </a:lnTo>
                  <a:lnTo>
                    <a:pt x="129651" y="146518"/>
                  </a:lnTo>
                  <a:lnTo>
                    <a:pt x="197064" y="146518"/>
                  </a:lnTo>
                  <a:cubicBezTo>
                    <a:pt x="201911" y="146518"/>
                    <a:pt x="205388" y="144437"/>
                    <a:pt x="207715" y="140248"/>
                  </a:cubicBezTo>
                  <a:cubicBezTo>
                    <a:pt x="208783" y="138359"/>
                    <a:pt x="209468" y="136360"/>
                    <a:pt x="209468" y="134115"/>
                  </a:cubicBezTo>
                  <a:lnTo>
                    <a:pt x="209468" y="12377"/>
                  </a:lnTo>
                  <a:lnTo>
                    <a:pt x="209468" y="11364"/>
                  </a:lnTo>
                  <a:cubicBezTo>
                    <a:pt x="208756" y="5531"/>
                    <a:pt x="203909" y="712"/>
                    <a:pt x="198105" y="302"/>
                  </a:cubicBezTo>
                  <a:lnTo>
                    <a:pt x="198105" y="0"/>
                  </a:lnTo>
                  <a:close/>
                </a:path>
              </a:pathLst>
            </a:custGeom>
            <a:solidFill>
              <a:schemeClr val="accent1"/>
            </a:solidFill>
            <a:ln>
              <a:noFill/>
            </a:ln>
            <a:effectLst>
              <a:innerShdw blurRad="63500" dist="50800" dir="8100000">
                <a:prstClr val="black">
                  <a:alpha val="50000"/>
                </a:prstClr>
              </a:inn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roup 10"/>
            <p:cNvGrpSpPr/>
            <p:nvPr/>
          </p:nvGrpSpPr>
          <p:grpSpPr>
            <a:xfrm>
              <a:off x="1395844" y="2015280"/>
              <a:ext cx="1863437" cy="955964"/>
              <a:chOff x="3667990" y="2007821"/>
              <a:chExt cx="1863437" cy="955964"/>
            </a:xfrm>
          </p:grpSpPr>
          <p:grpSp>
            <p:nvGrpSpPr>
              <p:cNvPr id="13" name="Group 12"/>
              <p:cNvGrpSpPr/>
              <p:nvPr/>
            </p:nvGrpSpPr>
            <p:grpSpPr>
              <a:xfrm>
                <a:off x="3667990" y="2007821"/>
                <a:ext cx="727364" cy="955964"/>
                <a:chOff x="3612572" y="1967345"/>
                <a:chExt cx="727364" cy="955964"/>
              </a:xfrm>
            </p:grpSpPr>
            <p:sp>
              <p:nvSpPr>
                <p:cNvPr id="18" name="Oval 17"/>
                <p:cNvSpPr/>
                <p:nvPr/>
              </p:nvSpPr>
              <p:spPr>
                <a:xfrm>
                  <a:off x="3612572" y="1967345"/>
                  <a:ext cx="727364" cy="955964"/>
                </a:xfrm>
                <a:prstGeom prst="ellipse">
                  <a:avLst/>
                </a:prstGeom>
                <a:solidFill>
                  <a:schemeClr val="tx2"/>
                </a:solidFill>
                <a:ln w="38100" cap="flat" cmpd="sng">
                  <a:solidFill>
                    <a:schemeClr val="tx1">
                      <a:alpha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3809999" y="2268681"/>
                  <a:ext cx="332509" cy="353291"/>
                </a:xfrm>
                <a:prstGeom prst="ellipse">
                  <a:avLst/>
                </a:prstGeom>
                <a:solidFill>
                  <a:schemeClr val="tx1"/>
                </a:solidFill>
                <a:ln w="38100" cap="flat" cmpd="sng">
                  <a:solidFill>
                    <a:schemeClr val="tx1">
                      <a:alpha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4045527" y="2334491"/>
                  <a:ext cx="76200" cy="69273"/>
                </a:xfrm>
                <a:prstGeom prst="ellipse">
                  <a:avLst/>
                </a:prstGeom>
                <a:solidFill>
                  <a:schemeClr val="bg1"/>
                </a:solidFill>
                <a:ln w="38100" cap="flat" cmpd="sng">
                  <a:solidFill>
                    <a:schemeClr val="bg1">
                      <a:alpha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p:cNvGrpSpPr/>
              <p:nvPr/>
            </p:nvGrpSpPr>
            <p:grpSpPr>
              <a:xfrm>
                <a:off x="4804063" y="2007821"/>
                <a:ext cx="727364" cy="955964"/>
                <a:chOff x="4748645" y="1967345"/>
                <a:chExt cx="727364" cy="955964"/>
              </a:xfrm>
            </p:grpSpPr>
            <p:sp>
              <p:nvSpPr>
                <p:cNvPr id="15" name="Oval 14"/>
                <p:cNvSpPr/>
                <p:nvPr/>
              </p:nvSpPr>
              <p:spPr>
                <a:xfrm>
                  <a:off x="4748645" y="1967345"/>
                  <a:ext cx="727364" cy="955964"/>
                </a:xfrm>
                <a:prstGeom prst="ellipse">
                  <a:avLst/>
                </a:prstGeom>
                <a:solidFill>
                  <a:schemeClr val="tx2"/>
                </a:solidFill>
                <a:ln w="38100" cap="flat" cmpd="sng">
                  <a:solidFill>
                    <a:schemeClr val="tx1">
                      <a:alpha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4946072" y="2268681"/>
                  <a:ext cx="332509" cy="353291"/>
                </a:xfrm>
                <a:prstGeom prst="ellipse">
                  <a:avLst/>
                </a:prstGeom>
                <a:solidFill>
                  <a:schemeClr val="tx1"/>
                </a:solidFill>
                <a:ln w="38100" cap="flat" cmpd="sng">
                  <a:solidFill>
                    <a:schemeClr val="tx1">
                      <a:alpha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5181600" y="2334491"/>
                  <a:ext cx="76200" cy="69273"/>
                </a:xfrm>
                <a:prstGeom prst="ellipse">
                  <a:avLst/>
                </a:prstGeom>
                <a:solidFill>
                  <a:schemeClr val="bg1"/>
                </a:solidFill>
                <a:ln w="38100" cap="flat" cmpd="sng">
                  <a:solidFill>
                    <a:schemeClr val="bg1">
                      <a:alpha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2" name="Chord 11"/>
            <p:cNvSpPr/>
            <p:nvPr/>
          </p:nvSpPr>
          <p:spPr>
            <a:xfrm rot="17106251">
              <a:off x="1890238" y="2948104"/>
              <a:ext cx="874649" cy="870281"/>
            </a:xfrm>
            <a:prstGeom prst="chord">
              <a:avLst>
                <a:gd name="adj1" fmla="val 3953269"/>
                <a:gd name="adj2" fmla="val 16200000"/>
              </a:avLst>
            </a:prstGeom>
            <a:solidFill>
              <a:srgbClr val="C00000"/>
            </a:solidFill>
            <a:ln w="38100" cap="flat" cmpd="sng">
              <a:solidFill>
                <a:schemeClr val="tx1">
                  <a:alpha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 name="Google Shape;1181;p38"/>
          <p:cNvSpPr/>
          <p:nvPr/>
        </p:nvSpPr>
        <p:spPr>
          <a:xfrm>
            <a:off x="2128453" y="890364"/>
            <a:ext cx="1836157" cy="637758"/>
          </a:xfrm>
          <a:prstGeom prst="wedgeEllipseCallout">
            <a:avLst>
              <a:gd name="adj1" fmla="val -55413"/>
              <a:gd name="adj2" fmla="val 104622"/>
            </a:avLst>
          </a:prstGeom>
          <a:noFill/>
          <a:ln w="28575">
            <a:solidFill>
              <a:srgbClr val="48FFD5"/>
            </a:solidFill>
          </a:ln>
        </p:spPr>
        <p:txBody>
          <a:bodyPr spcFirstLastPara="1" wrap="square" lIns="91425" tIns="91425" rIns="91425" bIns="91425" anchor="ctr" anchorCtr="0">
            <a:noAutofit/>
          </a:bodyPr>
          <a:lstStyle/>
          <a:p>
            <a:pPr marL="0" lvl="0" indent="0" algn="ctr" rtl="1">
              <a:spcBef>
                <a:spcPts val="0"/>
              </a:spcBef>
              <a:spcAft>
                <a:spcPts val="0"/>
              </a:spcAft>
              <a:buNone/>
            </a:pPr>
            <a:r>
              <a:rPr lang="fa-IR" dirty="0">
                <a:solidFill>
                  <a:schemeClr val="bg1"/>
                </a:solidFill>
                <a:latin typeface="Dana" panose="00000500000000000000" pitchFamily="2" charset="-78"/>
                <a:cs typeface="Dana" panose="00000500000000000000" pitchFamily="2" charset="-78"/>
              </a:rPr>
              <a:t>خوش اومدین.</a:t>
            </a:r>
            <a:endParaRPr dirty="0">
              <a:solidFill>
                <a:schemeClr val="bg1"/>
              </a:solidFill>
              <a:latin typeface="Dana" panose="00000500000000000000" pitchFamily="2" charset="-78"/>
              <a:cs typeface="Dana" panose="00000500000000000000" pitchFamily="2" charset="-78"/>
            </a:endParaRPr>
          </a:p>
        </p:txBody>
      </p:sp>
      <p:sp>
        <p:nvSpPr>
          <p:cNvPr id="22" name="Title 1">
            <a:extLst>
              <a:ext uri="{FF2B5EF4-FFF2-40B4-BE49-F238E27FC236}">
                <a16:creationId xmlns:a16="http://schemas.microsoft.com/office/drawing/2014/main" id="{C648A7FA-AB63-4284-974C-0A9A6377A9D3}"/>
              </a:ext>
            </a:extLst>
          </p:cNvPr>
          <p:cNvSpPr txBox="1">
            <a:spLocks/>
          </p:cNvSpPr>
          <p:nvPr/>
        </p:nvSpPr>
        <p:spPr>
          <a:xfrm>
            <a:off x="443345" y="2876723"/>
            <a:ext cx="8280588" cy="166756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48FFD5"/>
              </a:buClr>
              <a:buSzPts val="3000"/>
              <a:buFont typeface="Roboto Black"/>
              <a:buNone/>
              <a:defRPr sz="3000" b="0" i="0" u="none" strike="noStrike" cap="none">
                <a:solidFill>
                  <a:srgbClr val="48FFD5"/>
                </a:solidFill>
                <a:latin typeface="Roboto Black"/>
                <a:ea typeface="Roboto Black"/>
                <a:cs typeface="Roboto Black"/>
                <a:sym typeface="Roboto Black"/>
              </a:defRPr>
            </a:lvl1pPr>
            <a:lvl2pPr marR="0" lvl="1"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2pPr>
            <a:lvl3pPr marR="0" lvl="2"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3pPr>
            <a:lvl4pPr marR="0" lvl="3"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4pPr>
            <a:lvl5pPr marR="0" lvl="4"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5pPr>
            <a:lvl6pPr marR="0" lvl="5"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6pPr>
            <a:lvl7pPr marR="0" lvl="6"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7pPr>
            <a:lvl8pPr marR="0" lvl="7"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8pPr>
            <a:lvl9pPr marR="0" lvl="8"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9pPr>
          </a:lstStyle>
          <a:p>
            <a:pPr algn="just" rtl="1">
              <a:lnSpc>
                <a:spcPct val="150000"/>
              </a:lnSpc>
            </a:pPr>
            <a:r>
              <a:rPr lang="fa-IR" sz="1600" dirty="0">
                <a:solidFill>
                  <a:schemeClr val="bg1"/>
                </a:solidFill>
                <a:latin typeface="Dana" panose="00000500000000000000" pitchFamily="2" charset="-78"/>
                <a:cs typeface="Dana" panose="00000500000000000000" pitchFamily="2" charset="-78"/>
              </a:rPr>
              <a:t>دانش کامپیوتر هم مثل بسیاری از علوم دیگر است که برای قدم گذاشتن در آن نیاز داریم تا با اصطلاحات اولیه‌ی آن آشنا شویم. به علاوه باید بدانیم که کامپیوتر چطور کار می‌کند تا بتوانیم از توانایی‌های آن در جهت اهدافی که داریم بهره‌برداری کنیم. پس در این دستورکار هم می‌خواهیم با تعدادی از اصطلاحات آشنا شویم و هم بفهمیم که کامپیوترها چطور کار می‌کنند.</a:t>
            </a:r>
          </a:p>
        </p:txBody>
      </p:sp>
    </p:spTree>
    <p:extLst>
      <p:ext uri="{BB962C8B-B14F-4D97-AF65-F5344CB8AC3E}">
        <p14:creationId xmlns:p14="http://schemas.microsoft.com/office/powerpoint/2010/main" val="22608268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8E2CDA97-BFD5-45CA-9A96-1AD5B5B2566F}" type="slidenum">
              <a:rPr lang="en-US" smtClean="0"/>
              <a:pPr/>
              <a:t>20</a:t>
            </a:fld>
            <a:endParaRPr lang="en-US" dirty="0"/>
          </a:p>
        </p:txBody>
      </p:sp>
      <p:grpSp>
        <p:nvGrpSpPr>
          <p:cNvPr id="4" name="Group 3"/>
          <p:cNvGrpSpPr/>
          <p:nvPr/>
        </p:nvGrpSpPr>
        <p:grpSpPr>
          <a:xfrm>
            <a:off x="2923309" y="1332384"/>
            <a:ext cx="3094150" cy="2595379"/>
            <a:chOff x="4471614" y="1302037"/>
            <a:chExt cx="4173650" cy="3483508"/>
          </a:xfrm>
        </p:grpSpPr>
        <p:sp>
          <p:nvSpPr>
            <p:cNvPr id="5" name="Google Shape;663;p32"/>
            <p:cNvSpPr/>
            <p:nvPr/>
          </p:nvSpPr>
          <p:spPr>
            <a:xfrm>
              <a:off x="4471614" y="1302037"/>
              <a:ext cx="4173650" cy="3483508"/>
            </a:xfrm>
            <a:custGeom>
              <a:avLst/>
              <a:gdLst/>
              <a:ahLst/>
              <a:cxnLst/>
              <a:rect l="l" t="t" r="r" b="b"/>
              <a:pathLst>
                <a:path w="209468" h="174831" extrusionOk="0">
                  <a:moveTo>
                    <a:pt x="198077" y="11364"/>
                  </a:moveTo>
                  <a:lnTo>
                    <a:pt x="198105" y="12377"/>
                  </a:lnTo>
                  <a:lnTo>
                    <a:pt x="198105" y="134115"/>
                  </a:lnTo>
                  <a:cubicBezTo>
                    <a:pt x="198105" y="134854"/>
                    <a:pt x="197803" y="135155"/>
                    <a:pt x="197064" y="135155"/>
                  </a:cubicBezTo>
                  <a:lnTo>
                    <a:pt x="12294" y="135155"/>
                  </a:lnTo>
                  <a:cubicBezTo>
                    <a:pt x="11555" y="135155"/>
                    <a:pt x="11254" y="134854"/>
                    <a:pt x="11254" y="134115"/>
                  </a:cubicBezTo>
                  <a:lnTo>
                    <a:pt x="11254" y="12377"/>
                  </a:lnTo>
                  <a:lnTo>
                    <a:pt x="11254" y="11364"/>
                  </a:lnTo>
                  <a:close/>
                  <a:moveTo>
                    <a:pt x="11254" y="0"/>
                  </a:moveTo>
                  <a:lnTo>
                    <a:pt x="11254" y="302"/>
                  </a:lnTo>
                  <a:cubicBezTo>
                    <a:pt x="5230" y="712"/>
                    <a:pt x="712" y="5531"/>
                    <a:pt x="0" y="11364"/>
                  </a:cubicBezTo>
                  <a:lnTo>
                    <a:pt x="0" y="12377"/>
                  </a:lnTo>
                  <a:lnTo>
                    <a:pt x="0" y="134115"/>
                  </a:lnTo>
                  <a:cubicBezTo>
                    <a:pt x="0" y="136497"/>
                    <a:pt x="630" y="138468"/>
                    <a:pt x="1643" y="140248"/>
                  </a:cubicBezTo>
                  <a:cubicBezTo>
                    <a:pt x="3998" y="144383"/>
                    <a:pt x="7503" y="146518"/>
                    <a:pt x="12294" y="146518"/>
                  </a:cubicBezTo>
                  <a:lnTo>
                    <a:pt x="79707" y="146518"/>
                  </a:lnTo>
                  <a:lnTo>
                    <a:pt x="79707" y="163522"/>
                  </a:lnTo>
                  <a:lnTo>
                    <a:pt x="66920" y="163522"/>
                  </a:lnTo>
                  <a:cubicBezTo>
                    <a:pt x="63744" y="163522"/>
                    <a:pt x="61280" y="165987"/>
                    <a:pt x="61280" y="169163"/>
                  </a:cubicBezTo>
                  <a:cubicBezTo>
                    <a:pt x="61280" y="172339"/>
                    <a:pt x="63744" y="174831"/>
                    <a:pt x="66920" y="174831"/>
                  </a:cubicBezTo>
                  <a:lnTo>
                    <a:pt x="142466" y="174831"/>
                  </a:lnTo>
                  <a:cubicBezTo>
                    <a:pt x="145642" y="174831"/>
                    <a:pt x="148216" y="172339"/>
                    <a:pt x="148216" y="169163"/>
                  </a:cubicBezTo>
                  <a:cubicBezTo>
                    <a:pt x="148216" y="165987"/>
                    <a:pt x="145642" y="163522"/>
                    <a:pt x="142466" y="163522"/>
                  </a:cubicBezTo>
                  <a:lnTo>
                    <a:pt x="129651" y="163522"/>
                  </a:lnTo>
                  <a:lnTo>
                    <a:pt x="129651" y="146518"/>
                  </a:lnTo>
                  <a:lnTo>
                    <a:pt x="197064" y="146518"/>
                  </a:lnTo>
                  <a:cubicBezTo>
                    <a:pt x="201911" y="146518"/>
                    <a:pt x="205388" y="144437"/>
                    <a:pt x="207715" y="140248"/>
                  </a:cubicBezTo>
                  <a:cubicBezTo>
                    <a:pt x="208783" y="138359"/>
                    <a:pt x="209468" y="136360"/>
                    <a:pt x="209468" y="134115"/>
                  </a:cubicBezTo>
                  <a:lnTo>
                    <a:pt x="209468" y="12377"/>
                  </a:lnTo>
                  <a:lnTo>
                    <a:pt x="209468" y="11364"/>
                  </a:lnTo>
                  <a:cubicBezTo>
                    <a:pt x="208756" y="5531"/>
                    <a:pt x="203909" y="712"/>
                    <a:pt x="198105" y="302"/>
                  </a:cubicBezTo>
                  <a:lnTo>
                    <a:pt x="198105" y="0"/>
                  </a:lnTo>
                  <a:close/>
                </a:path>
              </a:pathLst>
            </a:custGeom>
            <a:solidFill>
              <a:srgbClr val="48FFD5"/>
            </a:solidFill>
            <a:ln>
              <a:noFill/>
            </a:ln>
            <a:effectLst>
              <a:glow rad="63500">
                <a:schemeClr val="accent1">
                  <a:satMod val="175000"/>
                  <a:alpha val="40000"/>
                </a:schemeClr>
              </a:glow>
              <a:innerShdw blurRad="63500" dist="50800" dir="8100000">
                <a:prstClr val="black">
                  <a:alpha val="50000"/>
                </a:prstClr>
              </a:innerShdw>
              <a:softEdge rad="63500"/>
            </a:effectLst>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6" name="Google Shape;664;p32"/>
            <p:cNvSpPr/>
            <p:nvPr/>
          </p:nvSpPr>
          <p:spPr>
            <a:xfrm>
              <a:off x="5784145" y="3266163"/>
              <a:ext cx="2564669" cy="652225"/>
            </a:xfrm>
            <a:prstGeom prst="rect">
              <a:avLst/>
            </a:prstGeom>
            <a:no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7" name="Google Shape;666;p32"/>
            <p:cNvSpPr/>
            <p:nvPr/>
          </p:nvSpPr>
          <p:spPr>
            <a:xfrm>
              <a:off x="5784146" y="1606538"/>
              <a:ext cx="2557800" cy="1522397"/>
            </a:xfrm>
            <a:prstGeom prst="rect">
              <a:avLst/>
            </a:prstGeom>
            <a:no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8" name="Google Shape;665;p32"/>
            <p:cNvSpPr/>
            <p:nvPr/>
          </p:nvSpPr>
          <p:spPr>
            <a:xfrm>
              <a:off x="4773229" y="1599473"/>
              <a:ext cx="919800" cy="1529462"/>
            </a:xfrm>
            <a:prstGeom prst="rect">
              <a:avLst/>
            </a:prstGeom>
            <a:no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cxnSp>
          <p:nvCxnSpPr>
            <p:cNvPr id="9" name="Google Shape;677;p32"/>
            <p:cNvCxnSpPr/>
            <p:nvPr/>
          </p:nvCxnSpPr>
          <p:spPr>
            <a:xfrm>
              <a:off x="4777015" y="1796418"/>
              <a:ext cx="914400" cy="0"/>
            </a:xfrm>
            <a:prstGeom prst="straightConnector1">
              <a:avLst/>
            </a:prstGeom>
            <a:noFill/>
            <a:ln w="9525" cap="flat" cmpd="sng">
              <a:solidFill>
                <a:schemeClr val="bg1"/>
              </a:solidFill>
              <a:prstDash val="solid"/>
              <a:round/>
              <a:headEnd type="none" w="med" len="med"/>
              <a:tailEnd type="none" w="med" len="med"/>
            </a:ln>
          </p:spPr>
        </p:cxnSp>
        <p:cxnSp>
          <p:nvCxnSpPr>
            <p:cNvPr id="10" name="Google Shape;678;p32"/>
            <p:cNvCxnSpPr/>
            <p:nvPr/>
          </p:nvCxnSpPr>
          <p:spPr>
            <a:xfrm>
              <a:off x="4777015" y="1890217"/>
              <a:ext cx="914400" cy="0"/>
            </a:xfrm>
            <a:prstGeom prst="straightConnector1">
              <a:avLst/>
            </a:prstGeom>
            <a:noFill/>
            <a:ln w="9525" cap="flat" cmpd="sng">
              <a:solidFill>
                <a:schemeClr val="bg1"/>
              </a:solidFill>
              <a:prstDash val="solid"/>
              <a:round/>
              <a:headEnd type="none" w="med" len="med"/>
              <a:tailEnd type="none" w="med" len="med"/>
            </a:ln>
          </p:spPr>
        </p:cxnSp>
        <p:cxnSp>
          <p:nvCxnSpPr>
            <p:cNvPr id="11" name="Google Shape;679;p32"/>
            <p:cNvCxnSpPr/>
            <p:nvPr/>
          </p:nvCxnSpPr>
          <p:spPr>
            <a:xfrm>
              <a:off x="4777015" y="1987195"/>
              <a:ext cx="914400" cy="0"/>
            </a:xfrm>
            <a:prstGeom prst="straightConnector1">
              <a:avLst/>
            </a:prstGeom>
            <a:noFill/>
            <a:ln w="9525" cap="flat" cmpd="sng">
              <a:solidFill>
                <a:schemeClr val="bg1"/>
              </a:solidFill>
              <a:prstDash val="solid"/>
              <a:round/>
              <a:headEnd type="none" w="med" len="med"/>
              <a:tailEnd type="none" w="med" len="med"/>
            </a:ln>
          </p:spPr>
        </p:cxnSp>
        <p:cxnSp>
          <p:nvCxnSpPr>
            <p:cNvPr id="12" name="Google Shape;680;p32"/>
            <p:cNvCxnSpPr/>
            <p:nvPr/>
          </p:nvCxnSpPr>
          <p:spPr>
            <a:xfrm>
              <a:off x="4777015" y="2084173"/>
              <a:ext cx="914400" cy="0"/>
            </a:xfrm>
            <a:prstGeom prst="straightConnector1">
              <a:avLst/>
            </a:prstGeom>
            <a:noFill/>
            <a:ln w="9525" cap="flat" cmpd="sng">
              <a:solidFill>
                <a:schemeClr val="bg1"/>
              </a:solidFill>
              <a:prstDash val="solid"/>
              <a:round/>
              <a:headEnd type="none" w="med" len="med"/>
              <a:tailEnd type="none" w="med" len="med"/>
            </a:ln>
          </p:spPr>
        </p:cxnSp>
        <p:cxnSp>
          <p:nvCxnSpPr>
            <p:cNvPr id="13" name="Google Shape;685;p32"/>
            <p:cNvCxnSpPr/>
            <p:nvPr/>
          </p:nvCxnSpPr>
          <p:spPr>
            <a:xfrm>
              <a:off x="4770065" y="1699440"/>
              <a:ext cx="914400" cy="0"/>
            </a:xfrm>
            <a:prstGeom prst="straightConnector1">
              <a:avLst/>
            </a:prstGeom>
            <a:noFill/>
            <a:ln w="9525" cap="flat" cmpd="sng">
              <a:solidFill>
                <a:schemeClr val="bg1"/>
              </a:solidFill>
              <a:prstDash val="solid"/>
              <a:round/>
              <a:headEnd type="none" w="med" len="med"/>
              <a:tailEnd type="none" w="med" len="med"/>
            </a:ln>
          </p:spPr>
        </p:cxnSp>
        <p:sp>
          <p:nvSpPr>
            <p:cNvPr id="14" name="Google Shape;665;p32"/>
            <p:cNvSpPr/>
            <p:nvPr/>
          </p:nvSpPr>
          <p:spPr>
            <a:xfrm>
              <a:off x="4774315" y="3266163"/>
              <a:ext cx="919800" cy="643861"/>
            </a:xfrm>
            <a:prstGeom prst="rect">
              <a:avLst/>
            </a:prstGeom>
            <a:no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cxnSp>
          <p:nvCxnSpPr>
            <p:cNvPr id="15" name="Google Shape;679;p32"/>
            <p:cNvCxnSpPr/>
            <p:nvPr/>
          </p:nvCxnSpPr>
          <p:spPr>
            <a:xfrm>
              <a:off x="4777015" y="3434215"/>
              <a:ext cx="914400" cy="0"/>
            </a:xfrm>
            <a:prstGeom prst="straightConnector1">
              <a:avLst/>
            </a:prstGeom>
            <a:noFill/>
            <a:ln w="9525" cap="flat" cmpd="sng">
              <a:solidFill>
                <a:schemeClr val="bg1"/>
              </a:solidFill>
              <a:prstDash val="solid"/>
              <a:round/>
              <a:headEnd type="none" w="med" len="med"/>
              <a:tailEnd type="none" w="med" len="med"/>
            </a:ln>
          </p:spPr>
        </p:cxnSp>
        <p:cxnSp>
          <p:nvCxnSpPr>
            <p:cNvPr id="16" name="Google Shape;680;p32"/>
            <p:cNvCxnSpPr/>
            <p:nvPr/>
          </p:nvCxnSpPr>
          <p:spPr>
            <a:xfrm>
              <a:off x="4777015" y="3516015"/>
              <a:ext cx="914400" cy="0"/>
            </a:xfrm>
            <a:prstGeom prst="straightConnector1">
              <a:avLst/>
            </a:prstGeom>
            <a:noFill/>
            <a:ln w="9525" cap="flat" cmpd="sng">
              <a:solidFill>
                <a:schemeClr val="bg1"/>
              </a:solidFill>
              <a:prstDash val="solid"/>
              <a:round/>
              <a:headEnd type="none" w="med" len="med"/>
              <a:tailEnd type="none" w="med" len="med"/>
            </a:ln>
          </p:spPr>
        </p:cxnSp>
        <p:cxnSp>
          <p:nvCxnSpPr>
            <p:cNvPr id="17" name="Google Shape;681;p32"/>
            <p:cNvCxnSpPr/>
            <p:nvPr/>
          </p:nvCxnSpPr>
          <p:spPr>
            <a:xfrm>
              <a:off x="4777015" y="3601740"/>
              <a:ext cx="914400" cy="0"/>
            </a:xfrm>
            <a:prstGeom prst="straightConnector1">
              <a:avLst/>
            </a:prstGeom>
            <a:noFill/>
            <a:ln w="9525" cap="flat" cmpd="sng">
              <a:solidFill>
                <a:schemeClr val="bg1"/>
              </a:solidFill>
              <a:prstDash val="solid"/>
              <a:round/>
              <a:headEnd type="none" w="med" len="med"/>
              <a:tailEnd type="none" w="med" len="med"/>
            </a:ln>
          </p:spPr>
        </p:cxnSp>
        <p:cxnSp>
          <p:nvCxnSpPr>
            <p:cNvPr id="18" name="Google Shape;682;p32"/>
            <p:cNvCxnSpPr/>
            <p:nvPr/>
          </p:nvCxnSpPr>
          <p:spPr>
            <a:xfrm>
              <a:off x="4777015" y="3682690"/>
              <a:ext cx="914400" cy="0"/>
            </a:xfrm>
            <a:prstGeom prst="straightConnector1">
              <a:avLst/>
            </a:prstGeom>
            <a:noFill/>
            <a:ln w="9525" cap="flat" cmpd="sng">
              <a:solidFill>
                <a:schemeClr val="bg1"/>
              </a:solidFill>
              <a:prstDash val="solid"/>
              <a:round/>
              <a:headEnd type="none" w="med" len="med"/>
              <a:tailEnd type="none" w="med" len="med"/>
            </a:ln>
          </p:spPr>
        </p:cxnSp>
        <p:cxnSp>
          <p:nvCxnSpPr>
            <p:cNvPr id="19" name="Google Shape;683;p32"/>
            <p:cNvCxnSpPr/>
            <p:nvPr/>
          </p:nvCxnSpPr>
          <p:spPr>
            <a:xfrm>
              <a:off x="4777015" y="3754140"/>
              <a:ext cx="914400" cy="0"/>
            </a:xfrm>
            <a:prstGeom prst="straightConnector1">
              <a:avLst/>
            </a:prstGeom>
            <a:noFill/>
            <a:ln w="9525" cap="flat" cmpd="sng">
              <a:solidFill>
                <a:schemeClr val="bg1"/>
              </a:solidFill>
              <a:prstDash val="solid"/>
              <a:round/>
              <a:headEnd type="none" w="med" len="med"/>
              <a:tailEnd type="none" w="med" len="med"/>
            </a:ln>
          </p:spPr>
        </p:cxnSp>
        <p:cxnSp>
          <p:nvCxnSpPr>
            <p:cNvPr id="20" name="Google Shape;684;p32"/>
            <p:cNvCxnSpPr/>
            <p:nvPr/>
          </p:nvCxnSpPr>
          <p:spPr>
            <a:xfrm>
              <a:off x="4777015" y="3834965"/>
              <a:ext cx="914400" cy="0"/>
            </a:xfrm>
            <a:prstGeom prst="straightConnector1">
              <a:avLst/>
            </a:prstGeom>
            <a:noFill/>
            <a:ln w="9525" cap="flat" cmpd="sng">
              <a:solidFill>
                <a:schemeClr val="bg1"/>
              </a:solidFill>
              <a:prstDash val="solid"/>
              <a:round/>
              <a:headEnd type="none" w="med" len="med"/>
              <a:tailEnd type="none" w="med" len="med"/>
            </a:ln>
          </p:spPr>
        </p:cxnSp>
        <p:cxnSp>
          <p:nvCxnSpPr>
            <p:cNvPr id="21" name="Google Shape;682;p32"/>
            <p:cNvCxnSpPr/>
            <p:nvPr/>
          </p:nvCxnSpPr>
          <p:spPr>
            <a:xfrm>
              <a:off x="4777015" y="3341433"/>
              <a:ext cx="914400" cy="0"/>
            </a:xfrm>
            <a:prstGeom prst="straightConnector1">
              <a:avLst/>
            </a:prstGeom>
            <a:noFill/>
            <a:ln w="9525" cap="flat" cmpd="sng">
              <a:solidFill>
                <a:schemeClr val="bg1"/>
              </a:solidFill>
              <a:prstDash val="solid"/>
              <a:round/>
              <a:headEnd type="none" w="med" len="med"/>
              <a:tailEnd type="none" w="med" len="med"/>
            </a:ln>
          </p:spPr>
        </p:cxnSp>
        <p:cxnSp>
          <p:nvCxnSpPr>
            <p:cNvPr id="22" name="Google Shape;677;p32"/>
            <p:cNvCxnSpPr/>
            <p:nvPr/>
          </p:nvCxnSpPr>
          <p:spPr>
            <a:xfrm>
              <a:off x="4777015" y="2271664"/>
              <a:ext cx="914400" cy="0"/>
            </a:xfrm>
            <a:prstGeom prst="straightConnector1">
              <a:avLst/>
            </a:prstGeom>
            <a:noFill/>
            <a:ln w="9525" cap="flat" cmpd="sng">
              <a:solidFill>
                <a:schemeClr val="bg1"/>
              </a:solidFill>
              <a:prstDash val="solid"/>
              <a:round/>
              <a:headEnd type="none" w="med" len="med"/>
              <a:tailEnd type="none" w="med" len="med"/>
            </a:ln>
          </p:spPr>
        </p:cxnSp>
        <p:cxnSp>
          <p:nvCxnSpPr>
            <p:cNvPr id="23" name="Google Shape;678;p32"/>
            <p:cNvCxnSpPr/>
            <p:nvPr/>
          </p:nvCxnSpPr>
          <p:spPr>
            <a:xfrm>
              <a:off x="4777015" y="2365463"/>
              <a:ext cx="914400" cy="0"/>
            </a:xfrm>
            <a:prstGeom prst="straightConnector1">
              <a:avLst/>
            </a:prstGeom>
            <a:noFill/>
            <a:ln w="9525" cap="flat" cmpd="sng">
              <a:solidFill>
                <a:schemeClr val="bg1"/>
              </a:solidFill>
              <a:prstDash val="solid"/>
              <a:round/>
              <a:headEnd type="none" w="med" len="med"/>
              <a:tailEnd type="none" w="med" len="med"/>
            </a:ln>
          </p:spPr>
        </p:cxnSp>
        <p:cxnSp>
          <p:nvCxnSpPr>
            <p:cNvPr id="24" name="Google Shape;679;p32"/>
            <p:cNvCxnSpPr/>
            <p:nvPr/>
          </p:nvCxnSpPr>
          <p:spPr>
            <a:xfrm>
              <a:off x="4777015" y="2462441"/>
              <a:ext cx="914400" cy="0"/>
            </a:xfrm>
            <a:prstGeom prst="straightConnector1">
              <a:avLst/>
            </a:prstGeom>
            <a:noFill/>
            <a:ln w="9525" cap="flat" cmpd="sng">
              <a:solidFill>
                <a:schemeClr val="bg1"/>
              </a:solidFill>
              <a:prstDash val="solid"/>
              <a:round/>
              <a:headEnd type="none" w="med" len="med"/>
              <a:tailEnd type="none" w="med" len="med"/>
            </a:ln>
          </p:spPr>
        </p:cxnSp>
        <p:cxnSp>
          <p:nvCxnSpPr>
            <p:cNvPr id="25" name="Google Shape;680;p32"/>
            <p:cNvCxnSpPr/>
            <p:nvPr/>
          </p:nvCxnSpPr>
          <p:spPr>
            <a:xfrm>
              <a:off x="4777015" y="2566346"/>
              <a:ext cx="914400" cy="0"/>
            </a:xfrm>
            <a:prstGeom prst="straightConnector1">
              <a:avLst/>
            </a:prstGeom>
            <a:noFill/>
            <a:ln w="9525" cap="flat" cmpd="sng">
              <a:solidFill>
                <a:schemeClr val="bg1"/>
              </a:solidFill>
              <a:prstDash val="solid"/>
              <a:round/>
              <a:headEnd type="none" w="med" len="med"/>
              <a:tailEnd type="none" w="med" len="med"/>
            </a:ln>
          </p:spPr>
        </p:cxnSp>
        <p:cxnSp>
          <p:nvCxnSpPr>
            <p:cNvPr id="26" name="Google Shape;685;p32"/>
            <p:cNvCxnSpPr/>
            <p:nvPr/>
          </p:nvCxnSpPr>
          <p:spPr>
            <a:xfrm>
              <a:off x="4770065" y="2181613"/>
              <a:ext cx="914400" cy="0"/>
            </a:xfrm>
            <a:prstGeom prst="straightConnector1">
              <a:avLst/>
            </a:prstGeom>
            <a:noFill/>
            <a:ln w="9525" cap="flat" cmpd="sng">
              <a:solidFill>
                <a:schemeClr val="bg1"/>
              </a:solidFill>
              <a:prstDash val="solid"/>
              <a:round/>
              <a:headEnd type="none" w="med" len="med"/>
              <a:tailEnd type="none" w="med" len="med"/>
            </a:ln>
          </p:spPr>
        </p:cxnSp>
        <p:cxnSp>
          <p:nvCxnSpPr>
            <p:cNvPr id="27" name="Google Shape;677;p32"/>
            <p:cNvCxnSpPr/>
            <p:nvPr/>
          </p:nvCxnSpPr>
          <p:spPr>
            <a:xfrm>
              <a:off x="4777015" y="2749641"/>
              <a:ext cx="914400" cy="0"/>
            </a:xfrm>
            <a:prstGeom prst="straightConnector1">
              <a:avLst/>
            </a:prstGeom>
            <a:noFill/>
            <a:ln w="9525" cap="flat" cmpd="sng">
              <a:solidFill>
                <a:schemeClr val="bg1"/>
              </a:solidFill>
              <a:prstDash val="solid"/>
              <a:round/>
              <a:headEnd type="none" w="med" len="med"/>
              <a:tailEnd type="none" w="med" len="med"/>
            </a:ln>
          </p:spPr>
        </p:cxnSp>
        <p:cxnSp>
          <p:nvCxnSpPr>
            <p:cNvPr id="28" name="Google Shape;678;p32"/>
            <p:cNvCxnSpPr/>
            <p:nvPr/>
          </p:nvCxnSpPr>
          <p:spPr>
            <a:xfrm>
              <a:off x="4777015" y="2843440"/>
              <a:ext cx="914400" cy="0"/>
            </a:xfrm>
            <a:prstGeom prst="straightConnector1">
              <a:avLst/>
            </a:prstGeom>
            <a:noFill/>
            <a:ln w="9525" cap="flat" cmpd="sng">
              <a:solidFill>
                <a:schemeClr val="bg1"/>
              </a:solidFill>
              <a:prstDash val="solid"/>
              <a:round/>
              <a:headEnd type="none" w="med" len="med"/>
              <a:tailEnd type="none" w="med" len="med"/>
            </a:ln>
          </p:spPr>
        </p:cxnSp>
        <p:cxnSp>
          <p:nvCxnSpPr>
            <p:cNvPr id="29" name="Google Shape;679;p32"/>
            <p:cNvCxnSpPr/>
            <p:nvPr/>
          </p:nvCxnSpPr>
          <p:spPr>
            <a:xfrm>
              <a:off x="4777015" y="2940418"/>
              <a:ext cx="914400" cy="0"/>
            </a:xfrm>
            <a:prstGeom prst="straightConnector1">
              <a:avLst/>
            </a:prstGeom>
            <a:noFill/>
            <a:ln w="9525" cap="flat" cmpd="sng">
              <a:solidFill>
                <a:schemeClr val="bg1"/>
              </a:solidFill>
              <a:prstDash val="solid"/>
              <a:round/>
              <a:headEnd type="none" w="med" len="med"/>
              <a:tailEnd type="none" w="med" len="med"/>
            </a:ln>
          </p:spPr>
        </p:cxnSp>
        <p:cxnSp>
          <p:nvCxnSpPr>
            <p:cNvPr id="30" name="Google Shape;680;p32"/>
            <p:cNvCxnSpPr/>
            <p:nvPr/>
          </p:nvCxnSpPr>
          <p:spPr>
            <a:xfrm>
              <a:off x="4777015" y="3037396"/>
              <a:ext cx="914400" cy="0"/>
            </a:xfrm>
            <a:prstGeom prst="straightConnector1">
              <a:avLst/>
            </a:prstGeom>
            <a:noFill/>
            <a:ln w="9525" cap="flat" cmpd="sng">
              <a:solidFill>
                <a:schemeClr val="bg1"/>
              </a:solidFill>
              <a:prstDash val="solid"/>
              <a:round/>
              <a:headEnd type="none" w="med" len="med"/>
              <a:tailEnd type="none" w="med" len="med"/>
            </a:ln>
          </p:spPr>
        </p:cxnSp>
        <p:cxnSp>
          <p:nvCxnSpPr>
            <p:cNvPr id="31" name="Google Shape;685;p32"/>
            <p:cNvCxnSpPr/>
            <p:nvPr/>
          </p:nvCxnSpPr>
          <p:spPr>
            <a:xfrm>
              <a:off x="4770065" y="2659590"/>
              <a:ext cx="914400" cy="0"/>
            </a:xfrm>
            <a:prstGeom prst="straightConnector1">
              <a:avLst/>
            </a:prstGeom>
            <a:noFill/>
            <a:ln w="9525" cap="flat" cmpd="sng">
              <a:solidFill>
                <a:schemeClr val="bg1"/>
              </a:solidFill>
              <a:prstDash val="solid"/>
              <a:round/>
              <a:headEnd type="none" w="med" len="med"/>
              <a:tailEnd type="none" w="med" len="med"/>
            </a:ln>
          </p:spPr>
        </p:cxnSp>
        <p:sp>
          <p:nvSpPr>
            <p:cNvPr id="32" name="Google Shape;686;p32"/>
            <p:cNvSpPr txBox="1">
              <a:spLocks/>
            </p:cNvSpPr>
            <p:nvPr/>
          </p:nvSpPr>
          <p:spPr>
            <a:xfrm>
              <a:off x="6524267" y="2251924"/>
              <a:ext cx="1090765" cy="22707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800"/>
                <a:buFont typeface="Roboto Black"/>
                <a:buNone/>
                <a:defRPr sz="2800" b="0" i="0" u="none" strike="noStrike" cap="none">
                  <a:solidFill>
                    <a:srgbClr val="FFFFFF"/>
                  </a:solidFill>
                  <a:latin typeface="Roboto Black"/>
                  <a:ea typeface="Roboto Black"/>
                  <a:cs typeface="Roboto Black"/>
                  <a:sym typeface="Roboto Black"/>
                </a:defRPr>
              </a:lvl1pPr>
              <a:lvl2pPr marR="0" lvl="1"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2pPr>
              <a:lvl3pPr marR="0" lvl="2"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3pPr>
              <a:lvl4pPr marR="0" lvl="3"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4pPr>
              <a:lvl5pPr marR="0" lvl="4"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5pPr>
              <a:lvl6pPr marR="0" lvl="5"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6pPr>
              <a:lvl7pPr marR="0" lvl="6"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7pPr>
              <a:lvl8pPr marR="0" lvl="7"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8pPr>
              <a:lvl9pPr marR="0" lvl="8"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9pPr>
            </a:lstStyle>
            <a:p>
              <a:pPr algn="ctr"/>
              <a:r>
                <a:rPr lang="en-US" sz="1400" dirty="0"/>
                <a:t>Other</a:t>
              </a:r>
              <a:r>
                <a:rPr lang="en-SE" sz="1400" dirty="0"/>
                <a:t>…</a:t>
              </a:r>
              <a:endParaRPr lang="en-US" sz="1400" dirty="0"/>
            </a:p>
          </p:txBody>
        </p:sp>
        <p:sp>
          <p:nvSpPr>
            <p:cNvPr id="33" name="Google Shape;687;p32"/>
            <p:cNvSpPr txBox="1">
              <a:spLocks/>
            </p:cNvSpPr>
            <p:nvPr/>
          </p:nvSpPr>
          <p:spPr>
            <a:xfrm>
              <a:off x="4656062" y="2170616"/>
              <a:ext cx="1156305" cy="4568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800"/>
                <a:buFont typeface="Roboto Black"/>
                <a:buNone/>
                <a:defRPr sz="2800" b="0" i="0" u="none" strike="noStrike" cap="none">
                  <a:solidFill>
                    <a:srgbClr val="FFFFFF"/>
                  </a:solidFill>
                  <a:latin typeface="Roboto Black"/>
                  <a:ea typeface="Roboto Black"/>
                  <a:cs typeface="Roboto Black"/>
                  <a:sym typeface="Roboto Black"/>
                </a:defRPr>
              </a:lvl1pPr>
              <a:lvl2pPr marR="0" lvl="1"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2pPr>
              <a:lvl3pPr marR="0" lvl="2"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3pPr>
              <a:lvl4pPr marR="0" lvl="3"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4pPr>
              <a:lvl5pPr marR="0" lvl="4"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5pPr>
              <a:lvl6pPr marR="0" lvl="5"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6pPr>
              <a:lvl7pPr marR="0" lvl="6"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7pPr>
              <a:lvl8pPr marR="0" lvl="7"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8pPr>
              <a:lvl9pPr marR="0" lvl="8"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9pPr>
            </a:lstStyle>
            <a:p>
              <a:pPr algn="ctr"/>
              <a:r>
                <a:rPr lang="en-US" sz="1100" dirty="0"/>
                <a:t>MAIN MEMORY or RAM</a:t>
              </a:r>
            </a:p>
          </p:txBody>
        </p:sp>
        <p:sp>
          <p:nvSpPr>
            <p:cNvPr id="34" name="Google Shape;689;p32"/>
            <p:cNvSpPr txBox="1">
              <a:spLocks/>
            </p:cNvSpPr>
            <p:nvPr/>
          </p:nvSpPr>
          <p:spPr>
            <a:xfrm>
              <a:off x="4855543" y="3436047"/>
              <a:ext cx="784572" cy="2994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800"/>
                <a:buFont typeface="Roboto Black"/>
                <a:buNone/>
                <a:defRPr sz="2800" b="0" i="0" u="none" strike="noStrike" cap="none">
                  <a:solidFill>
                    <a:srgbClr val="FFFFFF"/>
                  </a:solidFill>
                  <a:latin typeface="Roboto Black"/>
                  <a:ea typeface="Roboto Black"/>
                  <a:cs typeface="Roboto Black"/>
                  <a:sym typeface="Roboto Black"/>
                </a:defRPr>
              </a:lvl1pPr>
              <a:lvl2pPr marR="0" lvl="1"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2pPr>
              <a:lvl3pPr marR="0" lvl="2"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3pPr>
              <a:lvl4pPr marR="0" lvl="3"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4pPr>
              <a:lvl5pPr marR="0" lvl="4"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5pPr>
              <a:lvl6pPr marR="0" lvl="5"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6pPr>
              <a:lvl7pPr marR="0" lvl="6"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7pPr>
              <a:lvl8pPr marR="0" lvl="7"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8pPr>
              <a:lvl9pPr marR="0" lvl="8"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9pPr>
            </a:lstStyle>
            <a:p>
              <a:pPr algn="ctr"/>
              <a:r>
                <a:rPr lang="en-US" sz="1100" dirty="0"/>
                <a:t>ROM</a:t>
              </a:r>
            </a:p>
          </p:txBody>
        </p:sp>
        <p:sp>
          <p:nvSpPr>
            <p:cNvPr id="35" name="Google Shape;686;p32"/>
            <p:cNvSpPr txBox="1">
              <a:spLocks/>
            </p:cNvSpPr>
            <p:nvPr/>
          </p:nvSpPr>
          <p:spPr>
            <a:xfrm>
              <a:off x="6558439" y="3469631"/>
              <a:ext cx="1108405" cy="25767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800"/>
                <a:buFont typeface="Roboto Black"/>
                <a:buNone/>
                <a:defRPr sz="2800" b="0" i="0" u="none" strike="noStrike" cap="none">
                  <a:solidFill>
                    <a:srgbClr val="FFFFFF"/>
                  </a:solidFill>
                  <a:latin typeface="Roboto Black"/>
                  <a:ea typeface="Roboto Black"/>
                  <a:cs typeface="Roboto Black"/>
                  <a:sym typeface="Roboto Black"/>
                </a:defRPr>
              </a:lvl1pPr>
              <a:lvl2pPr marR="0" lvl="1"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2pPr>
              <a:lvl3pPr marR="0" lvl="2"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3pPr>
              <a:lvl4pPr marR="0" lvl="3"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4pPr>
              <a:lvl5pPr marR="0" lvl="4"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5pPr>
              <a:lvl6pPr marR="0" lvl="5"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6pPr>
              <a:lvl7pPr marR="0" lvl="6"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7pPr>
              <a:lvl8pPr marR="0" lvl="7"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8pPr>
              <a:lvl9pPr marR="0" lvl="8"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9pPr>
            </a:lstStyle>
            <a:p>
              <a:pPr algn="ctr"/>
              <a:r>
                <a:rPr lang="en-US" sz="1400" dirty="0"/>
                <a:t>CPU</a:t>
              </a:r>
            </a:p>
          </p:txBody>
        </p:sp>
      </p:grpSp>
      <p:sp>
        <p:nvSpPr>
          <p:cNvPr id="36" name="Right Arrow 35"/>
          <p:cNvSpPr/>
          <p:nvPr/>
        </p:nvSpPr>
        <p:spPr>
          <a:xfrm>
            <a:off x="1221669" y="2123749"/>
            <a:ext cx="1633269" cy="618099"/>
          </a:xfrm>
          <a:prstGeom prst="rightArrow">
            <a:avLst/>
          </a:prstGeom>
          <a:noFill/>
          <a:ln w="38100" cap="flat" cmpd="sng">
            <a:solidFill>
              <a:schemeClr val="accent6">
                <a:alpha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Input</a:t>
            </a:r>
          </a:p>
        </p:txBody>
      </p:sp>
      <p:sp>
        <p:nvSpPr>
          <p:cNvPr id="37" name="Right Arrow 36"/>
          <p:cNvSpPr/>
          <p:nvPr/>
        </p:nvSpPr>
        <p:spPr>
          <a:xfrm>
            <a:off x="6085009" y="2101868"/>
            <a:ext cx="1633269" cy="618099"/>
          </a:xfrm>
          <a:prstGeom prst="rightArrow">
            <a:avLst/>
          </a:prstGeom>
          <a:noFill/>
          <a:ln w="38100" cap="flat" cmpd="sng">
            <a:solidFill>
              <a:schemeClr val="accent6">
                <a:alpha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Output</a:t>
            </a:r>
          </a:p>
        </p:txBody>
      </p:sp>
      <p:pic>
        <p:nvPicPr>
          <p:cNvPr id="38" name="Picture 3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0985" y="294320"/>
            <a:ext cx="1821367" cy="936703"/>
          </a:xfrm>
          <a:prstGeom prst="rect">
            <a:avLst/>
          </a:prstGeom>
        </p:spPr>
      </p:pic>
      <p:pic>
        <p:nvPicPr>
          <p:cNvPr id="39" name="Picture 3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7962" y="1368589"/>
            <a:ext cx="1803187" cy="679980"/>
          </a:xfrm>
          <a:prstGeom prst="rect">
            <a:avLst/>
          </a:prstGeom>
        </p:spPr>
      </p:pic>
      <p:pic>
        <p:nvPicPr>
          <p:cNvPr id="40" name="Picture 3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4696" y="2730538"/>
            <a:ext cx="2100844" cy="1181725"/>
          </a:xfrm>
          <a:prstGeom prst="rect">
            <a:avLst/>
          </a:prstGeom>
        </p:spPr>
      </p:pic>
      <p:pic>
        <p:nvPicPr>
          <p:cNvPr id="41" name="Picture 4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16135" y="3727383"/>
            <a:ext cx="1077606" cy="1077606"/>
          </a:xfrm>
          <a:prstGeom prst="rect">
            <a:avLst/>
          </a:prstGeom>
        </p:spPr>
      </p:pic>
      <p:pic>
        <p:nvPicPr>
          <p:cNvPr id="42" name="Picture 4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01643" y="2764017"/>
            <a:ext cx="1961018" cy="1168767"/>
          </a:xfrm>
          <a:prstGeom prst="rect">
            <a:avLst/>
          </a:prstGeom>
        </p:spPr>
      </p:pic>
      <p:pic>
        <p:nvPicPr>
          <p:cNvPr id="44" name="Picture 43"/>
          <p:cNvPicPr>
            <a:picLocks noChangeAspect="1"/>
          </p:cNvPicPr>
          <p:nvPr/>
        </p:nvPicPr>
        <p:blipFill rotWithShape="1">
          <a:blip r:embed="rId7">
            <a:extLst>
              <a:ext uri="{28A0092B-C50C-407E-A947-70E740481C1C}">
                <a14:useLocalDpi xmlns:a14="http://schemas.microsoft.com/office/drawing/2010/main" val="0"/>
              </a:ext>
            </a:extLst>
          </a:blip>
          <a:srcRect l="19884" t="2156" r="21988" b="23216"/>
          <a:stretch/>
        </p:blipFill>
        <p:spPr>
          <a:xfrm>
            <a:off x="6555164" y="296209"/>
            <a:ext cx="2199353" cy="1618903"/>
          </a:xfrm>
          <a:prstGeom prst="rect">
            <a:avLst/>
          </a:prstGeom>
        </p:spPr>
      </p:pic>
      <p:pic>
        <p:nvPicPr>
          <p:cNvPr id="45" name="Picture 44"/>
          <p:cNvPicPr>
            <a:picLocks noChangeAspect="1"/>
          </p:cNvPicPr>
          <p:nvPr/>
        </p:nvPicPr>
        <p:blipFill rotWithShape="1">
          <a:blip r:embed="rId8">
            <a:extLst>
              <a:ext uri="{28A0092B-C50C-407E-A947-70E740481C1C}">
                <a14:useLocalDpi xmlns:a14="http://schemas.microsoft.com/office/drawing/2010/main" val="0"/>
              </a:ext>
            </a:extLst>
          </a:blip>
          <a:srcRect l="15368" r="11879"/>
          <a:stretch/>
        </p:blipFill>
        <p:spPr>
          <a:xfrm>
            <a:off x="5545303" y="3663439"/>
            <a:ext cx="1458630" cy="1174722"/>
          </a:xfrm>
          <a:prstGeom prst="rect">
            <a:avLst/>
          </a:prstGeom>
        </p:spPr>
      </p:pic>
      <p:sp>
        <p:nvSpPr>
          <p:cNvPr id="46" name="Google Shape;662;p32"/>
          <p:cNvSpPr txBox="1">
            <a:spLocks noGrp="1"/>
          </p:cNvSpPr>
          <p:nvPr>
            <p:ph type="ctrTitle"/>
          </p:nvPr>
        </p:nvSpPr>
        <p:spPr>
          <a:xfrm>
            <a:off x="2593430" y="381922"/>
            <a:ext cx="3753907" cy="606600"/>
          </a:xfrm>
          <a:prstGeom prst="rect">
            <a:avLst/>
          </a:prstGeom>
        </p:spPr>
        <p:txBody>
          <a:bodyPr spcFirstLastPara="1" wrap="square" lIns="91425" tIns="91425" rIns="91425" bIns="91425" anchor="ctr" anchorCtr="0">
            <a:noAutofit/>
          </a:bodyPr>
          <a:lstStyle/>
          <a:p>
            <a:pPr lvl="0" algn="ctr" rtl="1"/>
            <a:r>
              <a:rPr lang="en-US" sz="2800" dirty="0" smtClean="0">
                <a:latin typeface="Lalezar" panose="00000500000000000000" pitchFamily="2" charset="-78"/>
                <a:cs typeface="Lalezar" panose="00000500000000000000" pitchFamily="2" charset="-78"/>
              </a:rPr>
              <a:t>Input / Output</a:t>
            </a:r>
            <a:endParaRPr sz="1800" dirty="0">
              <a:latin typeface="Lalezar" panose="00000500000000000000" pitchFamily="2" charset="-78"/>
              <a:cs typeface="Lalezar" panose="00000500000000000000" pitchFamily="2" charset="-78"/>
            </a:endParaRPr>
          </a:p>
        </p:txBody>
      </p:sp>
    </p:spTree>
    <p:extLst>
      <p:ext uri="{BB962C8B-B14F-4D97-AF65-F5344CB8AC3E}">
        <p14:creationId xmlns:p14="http://schemas.microsoft.com/office/powerpoint/2010/main" val="10415345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8E2CDA97-BFD5-45CA-9A96-1AD5B5B2566F}" type="slidenum">
              <a:rPr lang="en-US" smtClean="0"/>
              <a:pPr/>
              <a:t>21</a:t>
            </a:fld>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55016" y="282561"/>
            <a:ext cx="4033968" cy="2329655"/>
          </a:xfrm>
          <a:prstGeom prst="rect">
            <a:avLst/>
          </a:prstGeom>
        </p:spPr>
      </p:pic>
      <p:sp>
        <p:nvSpPr>
          <p:cNvPr id="5" name="Google Shape;662;p32">
            <a:extLst>
              <a:ext uri="{FF2B5EF4-FFF2-40B4-BE49-F238E27FC236}">
                <a16:creationId xmlns:a16="http://schemas.microsoft.com/office/drawing/2014/main" id="{004A3CAB-92F3-4DAF-BFBD-E2E22721CA2F}"/>
              </a:ext>
            </a:extLst>
          </p:cNvPr>
          <p:cNvSpPr txBox="1">
            <a:spLocks/>
          </p:cNvSpPr>
          <p:nvPr/>
        </p:nvSpPr>
        <p:spPr>
          <a:xfrm>
            <a:off x="348230" y="2681515"/>
            <a:ext cx="8447540" cy="165970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48FFD5"/>
              </a:buClr>
              <a:buSzPts val="3000"/>
              <a:buFont typeface="Roboto Black"/>
              <a:buNone/>
              <a:defRPr sz="3000" b="0" i="0" u="none" strike="noStrike" cap="none">
                <a:solidFill>
                  <a:srgbClr val="48FFD5"/>
                </a:solidFill>
                <a:latin typeface="Roboto Black"/>
                <a:ea typeface="Roboto Black"/>
                <a:cs typeface="Roboto Black"/>
                <a:sym typeface="Roboto Black"/>
              </a:defRPr>
            </a:lvl1pPr>
            <a:lvl2pPr marR="0" lvl="1"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2pPr>
            <a:lvl3pPr marR="0" lvl="2"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3pPr>
            <a:lvl4pPr marR="0" lvl="3"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4pPr>
            <a:lvl5pPr marR="0" lvl="4"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5pPr>
            <a:lvl6pPr marR="0" lvl="5"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6pPr>
            <a:lvl7pPr marR="0" lvl="6"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7pPr>
            <a:lvl8pPr marR="0" lvl="7"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8pPr>
            <a:lvl9pPr marR="0" lvl="8"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9pPr>
          </a:lstStyle>
          <a:p>
            <a:pPr algn="ctr" rtl="1">
              <a:lnSpc>
                <a:spcPct val="150000"/>
              </a:lnSpc>
            </a:pPr>
            <a:r>
              <a:rPr lang="fa-IR" sz="1600" dirty="0">
                <a:solidFill>
                  <a:schemeClr val="bg1"/>
                </a:solidFill>
                <a:latin typeface="Dana" panose="00000500000000000000" pitchFamily="2" charset="-78"/>
                <a:cs typeface="Dana" panose="00000500000000000000" pitchFamily="2" charset="-78"/>
              </a:rPr>
              <a:t>تا اینجا کمی نسبت به طرز کار سخت افزار کامپیوتر دید پیدا کردید. </a:t>
            </a:r>
            <a:r>
              <a:rPr lang="fa-IR" sz="1600" dirty="0" smtClean="0">
                <a:solidFill>
                  <a:schemeClr val="bg1"/>
                </a:solidFill>
                <a:latin typeface="Dana" panose="00000500000000000000" pitchFamily="2" charset="-78"/>
                <a:cs typeface="Dana" panose="00000500000000000000" pitchFamily="2" charset="-78"/>
              </a:rPr>
              <a:t>در آینده </a:t>
            </a:r>
            <a:r>
              <a:rPr lang="fa-IR" sz="1600" dirty="0">
                <a:solidFill>
                  <a:schemeClr val="bg1"/>
                </a:solidFill>
                <a:latin typeface="Dana" panose="00000500000000000000" pitchFamily="2" charset="-78"/>
                <a:cs typeface="Dana" panose="00000500000000000000" pitchFamily="2" charset="-78"/>
              </a:rPr>
              <a:t>در درس </a:t>
            </a:r>
            <a:r>
              <a:rPr lang="en-US" sz="1600" dirty="0">
                <a:solidFill>
                  <a:schemeClr val="bg1"/>
                </a:solidFill>
                <a:latin typeface="Dana" panose="00000500000000000000" pitchFamily="2" charset="-78"/>
                <a:cs typeface="Dana" panose="00000500000000000000" pitchFamily="2" charset="-78"/>
              </a:rPr>
              <a:t>“</a:t>
            </a:r>
            <a:r>
              <a:rPr lang="fa-IR" sz="1600" dirty="0">
                <a:solidFill>
                  <a:schemeClr val="bg1"/>
                </a:solidFill>
                <a:latin typeface="Dana" panose="00000500000000000000" pitchFamily="2" charset="-78"/>
                <a:cs typeface="Dana" panose="00000500000000000000" pitchFamily="2" charset="-78"/>
              </a:rPr>
              <a:t>معماری کامپیوتر</a:t>
            </a:r>
            <a:r>
              <a:rPr lang="en-US" sz="1600" dirty="0">
                <a:solidFill>
                  <a:schemeClr val="bg1"/>
                </a:solidFill>
                <a:latin typeface="Dana" panose="00000500000000000000" pitchFamily="2" charset="-78"/>
                <a:cs typeface="Dana" panose="00000500000000000000" pitchFamily="2" charset="-78"/>
              </a:rPr>
              <a:t>”</a:t>
            </a:r>
            <a:r>
              <a:rPr lang="fa-IR" sz="1600" dirty="0">
                <a:solidFill>
                  <a:schemeClr val="bg1"/>
                </a:solidFill>
                <a:latin typeface="Dana" panose="00000500000000000000" pitchFamily="2" charset="-78"/>
                <a:cs typeface="Dana" panose="00000500000000000000" pitchFamily="2" charset="-78"/>
              </a:rPr>
              <a:t> به طور کامل‌تری به این بخش‌ها آشنا خواهید شد.</a:t>
            </a:r>
          </a:p>
          <a:p>
            <a:pPr algn="ctr" rtl="1">
              <a:lnSpc>
                <a:spcPct val="150000"/>
              </a:lnSpc>
            </a:pPr>
            <a:r>
              <a:rPr lang="fa-IR" sz="1600" dirty="0" smtClean="0">
                <a:solidFill>
                  <a:schemeClr val="bg1"/>
                </a:solidFill>
                <a:latin typeface="Dana" panose="00000500000000000000" pitchFamily="2" charset="-78"/>
                <a:cs typeface="Dana" panose="00000500000000000000" pitchFamily="2" charset="-78"/>
              </a:rPr>
              <a:t>در </a:t>
            </a:r>
            <a:r>
              <a:rPr lang="fa-IR" sz="1600" dirty="0">
                <a:solidFill>
                  <a:schemeClr val="bg1"/>
                </a:solidFill>
                <a:latin typeface="Dana" panose="00000500000000000000" pitchFamily="2" charset="-78"/>
                <a:cs typeface="Dana" panose="00000500000000000000" pitchFamily="2" charset="-78"/>
              </a:rPr>
              <a:t>مرحله‌ی بعد، </a:t>
            </a:r>
            <a:r>
              <a:rPr lang="fa-IR" sz="1600" dirty="0" smtClean="0">
                <a:solidFill>
                  <a:schemeClr val="bg1"/>
                </a:solidFill>
                <a:latin typeface="Dana" panose="00000500000000000000" pitchFamily="2" charset="-78"/>
                <a:cs typeface="Dana" panose="00000500000000000000" pitchFamily="2" charset="-78"/>
              </a:rPr>
              <a:t>می‌خواهیم پا </a:t>
            </a:r>
            <a:r>
              <a:rPr lang="fa-IR" sz="1600" dirty="0">
                <a:solidFill>
                  <a:schemeClr val="bg1"/>
                </a:solidFill>
                <a:latin typeface="Dana" panose="00000500000000000000" pitchFamily="2" charset="-78"/>
                <a:cs typeface="Dana" panose="00000500000000000000" pitchFamily="2" charset="-78"/>
              </a:rPr>
              <a:t>به دنیای برنامه‌نویسی گذاشته و </a:t>
            </a:r>
            <a:r>
              <a:rPr lang="fa-IR" sz="1600" dirty="0" smtClean="0">
                <a:solidFill>
                  <a:schemeClr val="bg1"/>
                </a:solidFill>
                <a:latin typeface="Dana" panose="00000500000000000000" pitchFamily="2" charset="-78"/>
                <a:cs typeface="Dana" panose="00000500000000000000" pitchFamily="2" charset="-78"/>
              </a:rPr>
              <a:t>درک کنیم </a:t>
            </a:r>
            <a:r>
              <a:rPr lang="fa-IR" sz="1600" dirty="0">
                <a:solidFill>
                  <a:schemeClr val="bg1"/>
                </a:solidFill>
                <a:latin typeface="Dana" panose="00000500000000000000" pitchFamily="2" charset="-78"/>
                <a:cs typeface="Dana" panose="00000500000000000000" pitchFamily="2" charset="-78"/>
              </a:rPr>
              <a:t>برای تبدیل شدن به یک </a:t>
            </a:r>
            <a:r>
              <a:rPr lang="fa-IR" sz="1600" dirty="0" smtClean="0">
                <a:solidFill>
                  <a:schemeClr val="accent6"/>
                </a:solidFill>
                <a:latin typeface="Dana" panose="00000500000000000000" pitchFamily="2" charset="-78"/>
                <a:cs typeface="Dana" panose="00000500000000000000" pitchFamily="2" charset="-78"/>
              </a:rPr>
              <a:t>برنامه‌نویس</a:t>
            </a:r>
            <a:r>
              <a:rPr lang="fa-IR" sz="1600" baseline="30000" dirty="0" smtClean="0">
                <a:solidFill>
                  <a:schemeClr val="bg1"/>
                </a:solidFill>
                <a:latin typeface="Dana" panose="00000500000000000000" pitchFamily="2" charset="-78"/>
                <a:cs typeface="Dana" panose="00000500000000000000" pitchFamily="2" charset="-78"/>
              </a:rPr>
              <a:t>۱</a:t>
            </a:r>
            <a:r>
              <a:rPr lang="fa-IR" sz="1600" dirty="0" smtClean="0">
                <a:solidFill>
                  <a:schemeClr val="bg1"/>
                </a:solidFill>
                <a:latin typeface="Dana" panose="00000500000000000000" pitchFamily="2" charset="-78"/>
                <a:cs typeface="Dana" panose="00000500000000000000" pitchFamily="2" charset="-78"/>
              </a:rPr>
              <a:t>، چه </a:t>
            </a:r>
            <a:r>
              <a:rPr lang="fa-IR" sz="1600" dirty="0">
                <a:solidFill>
                  <a:schemeClr val="bg1"/>
                </a:solidFill>
                <a:latin typeface="Dana" panose="00000500000000000000" pitchFamily="2" charset="-78"/>
                <a:cs typeface="Dana" panose="00000500000000000000" pitchFamily="2" charset="-78"/>
              </a:rPr>
              <a:t>حداقل‌هایی را باید رعایت </a:t>
            </a:r>
            <a:r>
              <a:rPr lang="fa-IR" sz="1600" dirty="0" smtClean="0">
                <a:solidFill>
                  <a:schemeClr val="bg1"/>
                </a:solidFill>
                <a:latin typeface="Dana" panose="00000500000000000000" pitchFamily="2" charset="-78"/>
                <a:cs typeface="Dana" panose="00000500000000000000" pitchFamily="2" charset="-78"/>
              </a:rPr>
              <a:t>کنیم </a:t>
            </a:r>
            <a:r>
              <a:rPr lang="fa-IR" sz="1600" dirty="0">
                <a:solidFill>
                  <a:schemeClr val="bg1"/>
                </a:solidFill>
                <a:latin typeface="Dana" panose="00000500000000000000" pitchFamily="2" charset="-78"/>
                <a:cs typeface="Dana" panose="00000500000000000000" pitchFamily="2" charset="-78"/>
              </a:rPr>
              <a:t>و از چه امکاناتی </a:t>
            </a:r>
            <a:r>
              <a:rPr lang="fa-IR" sz="1600" dirty="0" smtClean="0">
                <a:solidFill>
                  <a:schemeClr val="bg1"/>
                </a:solidFill>
                <a:latin typeface="Dana" panose="00000500000000000000" pitchFamily="2" charset="-78"/>
                <a:cs typeface="Dana" panose="00000500000000000000" pitchFamily="2" charset="-78"/>
              </a:rPr>
              <a:t>می‌توانیم </a:t>
            </a:r>
            <a:r>
              <a:rPr lang="fa-IR" sz="1600" dirty="0">
                <a:solidFill>
                  <a:schemeClr val="bg1"/>
                </a:solidFill>
                <a:latin typeface="Dana" panose="00000500000000000000" pitchFamily="2" charset="-78"/>
                <a:cs typeface="Dana" panose="00000500000000000000" pitchFamily="2" charset="-78"/>
              </a:rPr>
              <a:t>استفاده </a:t>
            </a:r>
            <a:r>
              <a:rPr lang="fa-IR" sz="1600" dirty="0" smtClean="0">
                <a:solidFill>
                  <a:schemeClr val="bg1"/>
                </a:solidFill>
                <a:latin typeface="Dana" panose="00000500000000000000" pitchFamily="2" charset="-78"/>
                <a:cs typeface="Dana" panose="00000500000000000000" pitchFamily="2" charset="-78"/>
              </a:rPr>
              <a:t>کنیم. </a:t>
            </a:r>
          </a:p>
          <a:p>
            <a:pPr algn="ctr" rtl="1">
              <a:lnSpc>
                <a:spcPct val="150000"/>
              </a:lnSpc>
            </a:pPr>
            <a:r>
              <a:rPr lang="fa-IR" sz="1600" dirty="0" smtClean="0">
                <a:solidFill>
                  <a:schemeClr val="bg1"/>
                </a:solidFill>
                <a:latin typeface="Dana" panose="00000500000000000000" pitchFamily="2" charset="-78"/>
                <a:cs typeface="Dana" panose="00000500000000000000" pitchFamily="2" charset="-78"/>
              </a:rPr>
              <a:t>برای </a:t>
            </a:r>
            <a:r>
              <a:rPr lang="fa-IR" sz="1600" dirty="0">
                <a:solidFill>
                  <a:schemeClr val="bg1"/>
                </a:solidFill>
                <a:latin typeface="Dana" panose="00000500000000000000" pitchFamily="2" charset="-78"/>
                <a:cs typeface="Dana" panose="00000500000000000000" pitchFamily="2" charset="-78"/>
              </a:rPr>
              <a:t>شروع باید یک زبان برنامه‌نویسی را بلد </a:t>
            </a:r>
            <a:r>
              <a:rPr lang="fa-IR" sz="1600" dirty="0" smtClean="0">
                <a:solidFill>
                  <a:schemeClr val="bg1"/>
                </a:solidFill>
                <a:latin typeface="Dana" panose="00000500000000000000" pitchFamily="2" charset="-78"/>
                <a:cs typeface="Dana" panose="00000500000000000000" pitchFamily="2" charset="-78"/>
              </a:rPr>
              <a:t>باشیم...</a:t>
            </a:r>
            <a:endParaRPr lang="fa-IR" sz="1600" dirty="0">
              <a:solidFill>
                <a:schemeClr val="bg1"/>
              </a:solidFill>
              <a:latin typeface="Dana" panose="00000500000000000000" pitchFamily="2" charset="-78"/>
              <a:cs typeface="Dana" panose="00000500000000000000" pitchFamily="2" charset="-78"/>
            </a:endParaRPr>
          </a:p>
        </p:txBody>
      </p:sp>
      <p:sp>
        <p:nvSpPr>
          <p:cNvPr id="4" name="Footer Placeholder 3"/>
          <p:cNvSpPr>
            <a:spLocks noGrp="1"/>
          </p:cNvSpPr>
          <p:nvPr>
            <p:ph type="ftr" sz="quarter" idx="10"/>
          </p:nvPr>
        </p:nvSpPr>
        <p:spPr/>
        <p:txBody>
          <a:bodyPr/>
          <a:lstStyle/>
          <a:p>
            <a:r>
              <a:rPr lang="en-US" dirty="0" smtClean="0"/>
              <a:t>1- developer or </a:t>
            </a:r>
            <a:r>
              <a:rPr lang="en-US" dirty="0"/>
              <a:t>programmer</a:t>
            </a:r>
          </a:p>
        </p:txBody>
      </p:sp>
    </p:spTree>
    <p:extLst>
      <p:ext uri="{BB962C8B-B14F-4D97-AF65-F5344CB8AC3E}">
        <p14:creationId xmlns:p14="http://schemas.microsoft.com/office/powerpoint/2010/main" val="3084512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8E2CDA97-BFD5-45CA-9A96-1AD5B5B2566F}" type="slidenum">
              <a:rPr lang="en-US" smtClean="0"/>
              <a:pPr/>
              <a:t>22</a:t>
            </a:fld>
            <a:endParaRPr lang="en-US" dirty="0"/>
          </a:p>
        </p:txBody>
      </p:sp>
      <p:sp>
        <p:nvSpPr>
          <p:cNvPr id="4" name="Google Shape;662;p32"/>
          <p:cNvSpPr txBox="1">
            <a:spLocks noGrp="1"/>
          </p:cNvSpPr>
          <p:nvPr>
            <p:ph type="ctrTitle"/>
          </p:nvPr>
        </p:nvSpPr>
        <p:spPr>
          <a:xfrm>
            <a:off x="1583496" y="277986"/>
            <a:ext cx="5977007" cy="606600"/>
          </a:xfrm>
          <a:prstGeom prst="rect">
            <a:avLst/>
          </a:prstGeom>
        </p:spPr>
        <p:txBody>
          <a:bodyPr spcFirstLastPara="1" wrap="square" lIns="91425" tIns="91425" rIns="91425" bIns="91425" anchor="ctr" anchorCtr="0">
            <a:noAutofit/>
          </a:bodyPr>
          <a:lstStyle/>
          <a:p>
            <a:pPr lvl="0" algn="ctr" rtl="1"/>
            <a:r>
              <a:rPr lang="fa-IR" sz="2800" dirty="0">
                <a:latin typeface="Lalezar" panose="00000500000000000000" pitchFamily="2" charset="-78"/>
                <a:cs typeface="Lalezar" panose="00000500000000000000" pitchFamily="2" charset="-78"/>
              </a:rPr>
              <a:t>یک زبان برنامه‌نویسی اصلا یعنی چی؟</a:t>
            </a:r>
          </a:p>
        </p:txBody>
      </p:sp>
      <p:sp>
        <p:nvSpPr>
          <p:cNvPr id="37" name="Google Shape;662;p32">
            <a:extLst>
              <a:ext uri="{FF2B5EF4-FFF2-40B4-BE49-F238E27FC236}">
                <a16:creationId xmlns:a16="http://schemas.microsoft.com/office/drawing/2014/main" id="{85BD0029-F84D-4D66-8E55-F0190C4C5F12}"/>
              </a:ext>
            </a:extLst>
          </p:cNvPr>
          <p:cNvSpPr txBox="1">
            <a:spLocks/>
          </p:cNvSpPr>
          <p:nvPr/>
        </p:nvSpPr>
        <p:spPr>
          <a:xfrm>
            <a:off x="544286" y="1139593"/>
            <a:ext cx="7881258" cy="168716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48FFD5"/>
              </a:buClr>
              <a:buSzPts val="3000"/>
              <a:buFont typeface="Roboto Black"/>
              <a:buNone/>
              <a:defRPr sz="3000" b="0" i="0" u="none" strike="noStrike" cap="none">
                <a:solidFill>
                  <a:srgbClr val="48FFD5"/>
                </a:solidFill>
                <a:latin typeface="Roboto Black"/>
                <a:ea typeface="Roboto Black"/>
                <a:cs typeface="Roboto Black"/>
                <a:sym typeface="Roboto Black"/>
              </a:defRPr>
            </a:lvl1pPr>
            <a:lvl2pPr marR="0" lvl="1"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2pPr>
            <a:lvl3pPr marR="0" lvl="2"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3pPr>
            <a:lvl4pPr marR="0" lvl="3"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4pPr>
            <a:lvl5pPr marR="0" lvl="4"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5pPr>
            <a:lvl6pPr marR="0" lvl="5"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6pPr>
            <a:lvl7pPr marR="0" lvl="6"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7pPr>
            <a:lvl8pPr marR="0" lvl="7"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8pPr>
            <a:lvl9pPr marR="0" lvl="8"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9pPr>
          </a:lstStyle>
          <a:p>
            <a:pPr rtl="1">
              <a:lnSpc>
                <a:spcPct val="150000"/>
              </a:lnSpc>
            </a:pPr>
            <a:r>
              <a:rPr lang="fa-IR" sz="1600" dirty="0">
                <a:solidFill>
                  <a:schemeClr val="bg1"/>
                </a:solidFill>
                <a:latin typeface="Dana" panose="00000500000000000000" pitchFamily="2" charset="-78"/>
                <a:cs typeface="Dana" panose="00000500000000000000" pitchFamily="2" charset="-78"/>
              </a:rPr>
              <a:t>وقتی به جهان نگاه می‌کنید، تمام چیزهایی که به هر نحوی با یکدیگر در ارتباط باشند، طبق یک سری قانون و قاعده (</a:t>
            </a:r>
            <a:r>
              <a:rPr lang="fa-IR" sz="1600" dirty="0" smtClean="0">
                <a:solidFill>
                  <a:schemeClr val="bg1"/>
                </a:solidFill>
                <a:latin typeface="Dana" panose="00000500000000000000" pitchFamily="2" charset="-78"/>
                <a:cs typeface="Dana" panose="00000500000000000000" pitchFamily="2" charset="-78"/>
              </a:rPr>
              <a:t>پروتکل</a:t>
            </a:r>
            <a:r>
              <a:rPr lang="fa-IR" sz="1600" baseline="30000" dirty="0" smtClean="0">
                <a:solidFill>
                  <a:schemeClr val="bg1"/>
                </a:solidFill>
                <a:latin typeface="Dana" panose="00000500000000000000" pitchFamily="2" charset="-78"/>
                <a:cs typeface="Dana" panose="00000500000000000000" pitchFamily="2" charset="-78"/>
              </a:rPr>
              <a:t>۱</a:t>
            </a:r>
            <a:r>
              <a:rPr lang="fa-IR" sz="1600" dirty="0" smtClean="0">
                <a:solidFill>
                  <a:schemeClr val="bg1"/>
                </a:solidFill>
                <a:latin typeface="Dana" panose="00000500000000000000" pitchFamily="2" charset="-78"/>
                <a:cs typeface="Dana" panose="00000500000000000000" pitchFamily="2" charset="-78"/>
              </a:rPr>
              <a:t>) </a:t>
            </a:r>
            <a:r>
              <a:rPr lang="fa-IR" sz="1600" dirty="0">
                <a:solidFill>
                  <a:schemeClr val="bg1"/>
                </a:solidFill>
                <a:latin typeface="Dana" panose="00000500000000000000" pitchFamily="2" charset="-78"/>
                <a:cs typeface="Dana" panose="00000500000000000000" pitchFamily="2" charset="-78"/>
              </a:rPr>
              <a:t>این ارتباط را شکل می‌دهند. در ریز بینانه‌ترین حالت، این پروتکل‌ها تحت قوانین فیزیک تعریف می‌شوند و در دید بزرگ‌تر، با چیزهایی مثل زبان‌های طبیعی (فارسی، انگلیسی، عربی، الخ) سروکار دارند.</a:t>
            </a:r>
          </a:p>
          <a:p>
            <a:pPr rtl="1">
              <a:lnSpc>
                <a:spcPct val="150000"/>
              </a:lnSpc>
            </a:pPr>
            <a:r>
              <a:rPr lang="fa-IR" sz="1600" dirty="0">
                <a:solidFill>
                  <a:schemeClr val="bg1"/>
                </a:solidFill>
                <a:latin typeface="Dana" panose="00000500000000000000" pitchFamily="2" charset="-78"/>
                <a:cs typeface="Dana" panose="00000500000000000000" pitchFamily="2" charset="-78"/>
              </a:rPr>
              <a:t>طبق همین روند، برای برقراری ارتباط با کامپیوترها و ارسال دستورالعمل به آن‌ها، نیاز به یک سری </a:t>
            </a:r>
            <a:r>
              <a:rPr lang="fa-IR" sz="1600" dirty="0">
                <a:solidFill>
                  <a:schemeClr val="accent1"/>
                </a:solidFill>
                <a:latin typeface="Dana" panose="00000500000000000000" pitchFamily="2" charset="-78"/>
                <a:cs typeface="Dana" panose="00000500000000000000" pitchFamily="2" charset="-78"/>
              </a:rPr>
              <a:t>پروتکل</a:t>
            </a:r>
            <a:r>
              <a:rPr lang="fa-IR" sz="1600" dirty="0">
                <a:solidFill>
                  <a:schemeClr val="bg1"/>
                </a:solidFill>
                <a:latin typeface="Dana" panose="00000500000000000000" pitchFamily="2" charset="-78"/>
                <a:cs typeface="Dana" panose="00000500000000000000" pitchFamily="2" charset="-78"/>
              </a:rPr>
              <a:t> و زبان خاص داریم.</a:t>
            </a:r>
          </a:p>
        </p:txBody>
      </p:sp>
      <p:sp>
        <p:nvSpPr>
          <p:cNvPr id="41" name="Google Shape;662;p32">
            <a:extLst>
              <a:ext uri="{FF2B5EF4-FFF2-40B4-BE49-F238E27FC236}">
                <a16:creationId xmlns:a16="http://schemas.microsoft.com/office/drawing/2014/main" id="{EE57471F-F198-46D6-B340-45F9C420DB21}"/>
              </a:ext>
            </a:extLst>
          </p:cNvPr>
          <p:cNvSpPr txBox="1">
            <a:spLocks/>
          </p:cNvSpPr>
          <p:nvPr/>
        </p:nvSpPr>
        <p:spPr>
          <a:xfrm>
            <a:off x="674914" y="3137046"/>
            <a:ext cx="7750630" cy="109713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48FFD5"/>
              </a:buClr>
              <a:buSzPts val="3000"/>
              <a:buFont typeface="Roboto Black"/>
              <a:buNone/>
              <a:defRPr sz="3000" b="0" i="0" u="none" strike="noStrike" cap="none">
                <a:solidFill>
                  <a:srgbClr val="48FFD5"/>
                </a:solidFill>
                <a:latin typeface="Roboto Black"/>
                <a:ea typeface="Roboto Black"/>
                <a:cs typeface="Roboto Black"/>
                <a:sym typeface="Roboto Black"/>
              </a:defRPr>
            </a:lvl1pPr>
            <a:lvl2pPr marR="0" lvl="1"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2pPr>
            <a:lvl3pPr marR="0" lvl="2"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3pPr>
            <a:lvl4pPr marR="0" lvl="3"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4pPr>
            <a:lvl5pPr marR="0" lvl="4"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5pPr>
            <a:lvl6pPr marR="0" lvl="5"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6pPr>
            <a:lvl7pPr marR="0" lvl="6"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7pPr>
            <a:lvl8pPr marR="0" lvl="7"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8pPr>
            <a:lvl9pPr marR="0" lvl="8"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9pPr>
          </a:lstStyle>
          <a:p>
            <a:pPr rtl="1">
              <a:lnSpc>
                <a:spcPct val="150000"/>
              </a:lnSpc>
            </a:pPr>
            <a:r>
              <a:rPr lang="fa-IR" sz="1600" dirty="0">
                <a:solidFill>
                  <a:schemeClr val="bg1"/>
                </a:solidFill>
                <a:latin typeface="Dana" panose="00000500000000000000" pitchFamily="2" charset="-78"/>
                <a:cs typeface="Dana" panose="00000500000000000000" pitchFamily="2" charset="-78"/>
              </a:rPr>
              <a:t>در پایین‌ترین سطح، کامپیوترها فقط توانایی ذخیره‌ی ۰ ها و ۱ ها را دارند. می‌توانید این‌طور تصور کنید که کامپیوتر پر است از یک سری </a:t>
            </a:r>
            <a:r>
              <a:rPr lang="fa-IR" sz="1600" dirty="0" smtClean="0">
                <a:solidFill>
                  <a:schemeClr val="accent6"/>
                </a:solidFill>
                <a:latin typeface="Dana" panose="00000500000000000000" pitchFamily="2" charset="-78"/>
                <a:cs typeface="Dana" panose="00000500000000000000" pitchFamily="2" charset="-78"/>
              </a:rPr>
              <a:t>سوییچ</a:t>
            </a:r>
            <a:r>
              <a:rPr lang="en-US" sz="1600" dirty="0" smtClean="0">
                <a:solidFill>
                  <a:schemeClr val="accent6"/>
                </a:solidFill>
                <a:latin typeface="Dana" panose="00000500000000000000" pitchFamily="2" charset="-78"/>
                <a:cs typeface="Dana" panose="00000500000000000000" pitchFamily="2" charset="-78"/>
              </a:rPr>
              <a:t> </a:t>
            </a:r>
            <a:r>
              <a:rPr lang="fa-IR" sz="1600" dirty="0" smtClean="0">
                <a:solidFill>
                  <a:schemeClr val="bg1"/>
                </a:solidFill>
                <a:latin typeface="Dana" panose="00000500000000000000" pitchFamily="2" charset="-78"/>
                <a:cs typeface="Dana" panose="00000500000000000000" pitchFamily="2" charset="-78"/>
              </a:rPr>
              <a:t>(کلید روشن/خاموش) خیلی </a:t>
            </a:r>
            <a:r>
              <a:rPr lang="fa-IR" sz="1600" dirty="0">
                <a:solidFill>
                  <a:schemeClr val="bg1"/>
                </a:solidFill>
                <a:latin typeface="Dana" panose="00000500000000000000" pitchFamily="2" charset="-78"/>
                <a:cs typeface="Dana" panose="00000500000000000000" pitchFamily="2" charset="-78"/>
              </a:rPr>
              <a:t>ریز که حالت‌های خاموش یا روشن دارند و از این‌ها به عنوان حافظه‌ی کامپیوتر استفاده می‌شود.</a:t>
            </a:r>
          </a:p>
        </p:txBody>
      </p:sp>
      <p:grpSp>
        <p:nvGrpSpPr>
          <p:cNvPr id="6" name="Google Shape;4800;p45"/>
          <p:cNvGrpSpPr/>
          <p:nvPr/>
        </p:nvGrpSpPr>
        <p:grpSpPr>
          <a:xfrm>
            <a:off x="8425544" y="999534"/>
            <a:ext cx="350734" cy="357171"/>
            <a:chOff x="1492675" y="4992125"/>
            <a:chExt cx="481825" cy="481825"/>
          </a:xfrm>
        </p:grpSpPr>
        <p:sp>
          <p:nvSpPr>
            <p:cNvPr id="7" name="Google Shape;4801;p45"/>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 name="Google Shape;4802;p45"/>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2" name="Footer Placeholder 1"/>
          <p:cNvSpPr>
            <a:spLocks noGrp="1"/>
          </p:cNvSpPr>
          <p:nvPr>
            <p:ph type="ftr" sz="quarter" idx="10"/>
          </p:nvPr>
        </p:nvSpPr>
        <p:spPr/>
        <p:txBody>
          <a:bodyPr/>
          <a:lstStyle/>
          <a:p>
            <a:r>
              <a:rPr lang="en-US" dirty="0" smtClean="0"/>
              <a:t>1- Protocol</a:t>
            </a:r>
            <a:endParaRPr lang="en-US" dirty="0"/>
          </a:p>
        </p:txBody>
      </p:sp>
      <p:grpSp>
        <p:nvGrpSpPr>
          <p:cNvPr id="10" name="Google Shape;4800;p45"/>
          <p:cNvGrpSpPr/>
          <p:nvPr/>
        </p:nvGrpSpPr>
        <p:grpSpPr>
          <a:xfrm>
            <a:off x="8425544" y="3167051"/>
            <a:ext cx="350734" cy="357171"/>
            <a:chOff x="1492675" y="4992125"/>
            <a:chExt cx="481825" cy="481825"/>
          </a:xfrm>
        </p:grpSpPr>
        <p:sp>
          <p:nvSpPr>
            <p:cNvPr id="11" name="Google Shape;4801;p45"/>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2" name="Google Shape;4802;p45"/>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extLst>
      <p:ext uri="{BB962C8B-B14F-4D97-AF65-F5344CB8AC3E}">
        <p14:creationId xmlns:p14="http://schemas.microsoft.com/office/powerpoint/2010/main" val="33115730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8E2CDA97-BFD5-45CA-9A96-1AD5B5B2566F}" type="slidenum">
              <a:rPr lang="en-US" smtClean="0"/>
              <a:pPr/>
              <a:t>23</a:t>
            </a:fld>
            <a:endParaRPr lang="en-US" dirty="0"/>
          </a:p>
        </p:txBody>
      </p:sp>
      <p:sp>
        <p:nvSpPr>
          <p:cNvPr id="37" name="Google Shape;662;p32">
            <a:extLst>
              <a:ext uri="{FF2B5EF4-FFF2-40B4-BE49-F238E27FC236}">
                <a16:creationId xmlns:a16="http://schemas.microsoft.com/office/drawing/2014/main" id="{85BD0029-F84D-4D66-8E55-F0190C4C5F12}"/>
              </a:ext>
            </a:extLst>
          </p:cNvPr>
          <p:cNvSpPr txBox="1">
            <a:spLocks/>
          </p:cNvSpPr>
          <p:nvPr/>
        </p:nvSpPr>
        <p:spPr>
          <a:xfrm>
            <a:off x="735859" y="1349615"/>
            <a:ext cx="7660656" cy="244427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48FFD5"/>
              </a:buClr>
              <a:buSzPts val="3000"/>
              <a:buFont typeface="Roboto Black"/>
              <a:buNone/>
              <a:defRPr sz="3000" b="0" i="0" u="none" strike="noStrike" cap="none">
                <a:solidFill>
                  <a:srgbClr val="48FFD5"/>
                </a:solidFill>
                <a:latin typeface="Roboto Black"/>
                <a:ea typeface="Roboto Black"/>
                <a:cs typeface="Roboto Black"/>
                <a:sym typeface="Roboto Black"/>
              </a:defRPr>
            </a:lvl1pPr>
            <a:lvl2pPr marR="0" lvl="1"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2pPr>
            <a:lvl3pPr marR="0" lvl="2"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3pPr>
            <a:lvl4pPr marR="0" lvl="3"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4pPr>
            <a:lvl5pPr marR="0" lvl="4"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5pPr>
            <a:lvl6pPr marR="0" lvl="5"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6pPr>
            <a:lvl7pPr marR="0" lvl="6"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7pPr>
            <a:lvl8pPr marR="0" lvl="7"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8pPr>
            <a:lvl9pPr marR="0" lvl="8"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9pPr>
          </a:lstStyle>
          <a:p>
            <a:pPr rtl="1">
              <a:lnSpc>
                <a:spcPct val="150000"/>
              </a:lnSpc>
            </a:pPr>
            <a:r>
              <a:rPr lang="fa-IR" sz="1600" dirty="0">
                <a:solidFill>
                  <a:schemeClr val="bg1"/>
                </a:solidFill>
                <a:latin typeface="Dana" panose="00000500000000000000" pitchFamily="2" charset="-78"/>
                <a:cs typeface="Dana" panose="00000500000000000000" pitchFamily="2" charset="-78"/>
              </a:rPr>
              <a:t>پس، دستوراتی که به یک کامپیوتر می‌دهیم (مثلا ۳ را با ۵ جمع کن) و داده‌هایی که می‌خواهیم برایمان ذخیره کند (مثلا قسمت موردعلاقه‌تان از سریال برکینگ بد :دی) همگی به همین شکل ذخیره می‌شوند، که کامپیوتر به وسیله‌ی یک سری بخش‌ها یا سطوح نرم‌افزاری و سخت‌افزاری، این‌ها را جوری تعبیر می‌کند که بتواند فرکانس‌های مختلف صدا را از اسپیکر پخش کند یا </a:t>
            </a:r>
            <a:r>
              <a:rPr lang="fa-IR" sz="1600" dirty="0">
                <a:solidFill>
                  <a:schemeClr val="accent1"/>
                </a:solidFill>
                <a:latin typeface="Dana" panose="00000500000000000000" pitchFamily="2" charset="-78"/>
                <a:cs typeface="Dana" panose="00000500000000000000" pitchFamily="2" charset="-78"/>
              </a:rPr>
              <a:t>پیکسل‌</a:t>
            </a:r>
            <a:r>
              <a:rPr lang="fa-IR" sz="1600" dirty="0">
                <a:solidFill>
                  <a:schemeClr val="bg1"/>
                </a:solidFill>
                <a:latin typeface="Dana" panose="00000500000000000000" pitchFamily="2" charset="-78"/>
                <a:cs typeface="Dana" panose="00000500000000000000" pitchFamily="2" charset="-78"/>
              </a:rPr>
              <a:t>های صفحه‌ی </a:t>
            </a:r>
            <a:r>
              <a:rPr lang="fa-IR" sz="1600" dirty="0">
                <a:solidFill>
                  <a:schemeClr val="accent1"/>
                </a:solidFill>
                <a:latin typeface="Dana" panose="00000500000000000000" pitchFamily="2" charset="-78"/>
                <a:cs typeface="Dana" panose="00000500000000000000" pitchFamily="2" charset="-78"/>
              </a:rPr>
              <a:t>مانیتور</a:t>
            </a:r>
            <a:r>
              <a:rPr lang="fa-IR" sz="1600" dirty="0">
                <a:solidFill>
                  <a:schemeClr val="bg1"/>
                </a:solidFill>
                <a:latin typeface="Dana" panose="00000500000000000000" pitchFamily="2" charset="-78"/>
                <a:cs typeface="Dana" panose="00000500000000000000" pitchFamily="2" charset="-78"/>
              </a:rPr>
              <a:t> را بر حسب نیاز تغییر دهد و .... </a:t>
            </a:r>
            <a:endParaRPr lang="en-US" sz="1600" dirty="0" smtClean="0">
              <a:solidFill>
                <a:schemeClr val="bg1"/>
              </a:solidFill>
              <a:latin typeface="Dana" panose="00000500000000000000" pitchFamily="2" charset="-78"/>
              <a:cs typeface="Dana" panose="00000500000000000000" pitchFamily="2" charset="-78"/>
            </a:endParaRPr>
          </a:p>
          <a:p>
            <a:pPr rtl="1">
              <a:lnSpc>
                <a:spcPct val="150000"/>
              </a:lnSpc>
            </a:pPr>
            <a:endParaRPr lang="en-US" sz="1600" dirty="0">
              <a:solidFill>
                <a:schemeClr val="bg1"/>
              </a:solidFill>
              <a:latin typeface="Dana" panose="00000500000000000000" pitchFamily="2" charset="-78"/>
              <a:cs typeface="Dana" panose="00000500000000000000" pitchFamily="2" charset="-78"/>
            </a:endParaRPr>
          </a:p>
          <a:p>
            <a:pPr rtl="1">
              <a:lnSpc>
                <a:spcPct val="150000"/>
              </a:lnSpc>
            </a:pPr>
            <a:r>
              <a:rPr lang="fa-IR" sz="1600" dirty="0" smtClean="0">
                <a:solidFill>
                  <a:schemeClr val="bg1"/>
                </a:solidFill>
                <a:latin typeface="Dana" panose="00000500000000000000" pitchFamily="2" charset="-78"/>
                <a:cs typeface="Dana" panose="00000500000000000000" pitchFamily="2" charset="-78"/>
              </a:rPr>
              <a:t>در </a:t>
            </a:r>
            <a:r>
              <a:rPr lang="fa-IR" sz="1600" dirty="0">
                <a:solidFill>
                  <a:schemeClr val="bg1"/>
                </a:solidFill>
                <a:latin typeface="Dana" panose="00000500000000000000" pitchFamily="2" charset="-78"/>
                <a:cs typeface="Dana" panose="00000500000000000000" pitchFamily="2" charset="-78"/>
              </a:rPr>
              <a:t>حال حاضر لازم نیست درگیر شوید که کامپیوتر چطور این کار را انجام می‌دهد. شما قرار است در طول دوران تحصیل خود مرحله به مرحله با این موضوعات بیشتر آشنا شوید که به این مراحل در علم کامپیوتر سطوح</a:t>
            </a:r>
            <a:r>
              <a:rPr lang="en-US" sz="1600" dirty="0">
                <a:solidFill>
                  <a:schemeClr val="accent1"/>
                </a:solidFill>
                <a:latin typeface="Dana" panose="00000500000000000000" pitchFamily="2" charset="-78"/>
                <a:cs typeface="Dana" panose="00000500000000000000" pitchFamily="2" charset="-78"/>
              </a:rPr>
              <a:t>abstraction</a:t>
            </a:r>
            <a:r>
              <a:rPr lang="en-US" sz="1600" dirty="0">
                <a:solidFill>
                  <a:schemeClr val="bg1"/>
                </a:solidFill>
                <a:latin typeface="Dana" panose="00000500000000000000" pitchFamily="2" charset="-78"/>
                <a:cs typeface="Dana" panose="00000500000000000000" pitchFamily="2" charset="-78"/>
              </a:rPr>
              <a:t> </a:t>
            </a:r>
            <a:r>
              <a:rPr lang="fa-IR" sz="1600" dirty="0">
                <a:solidFill>
                  <a:schemeClr val="bg1"/>
                </a:solidFill>
                <a:latin typeface="Dana" panose="00000500000000000000" pitchFamily="2" charset="-78"/>
                <a:cs typeface="Dana" panose="00000500000000000000" pitchFamily="2" charset="-78"/>
              </a:rPr>
              <a:t> گفته می‌شود. صرفا در حد یک درک اولیه عکس صفحه‌ی بعد را </a:t>
            </a:r>
            <a:r>
              <a:rPr lang="fa-IR" sz="1600" dirty="0" smtClean="0">
                <a:solidFill>
                  <a:schemeClr val="bg1"/>
                </a:solidFill>
                <a:latin typeface="Dana" panose="00000500000000000000" pitchFamily="2" charset="-78"/>
                <a:cs typeface="Dana" panose="00000500000000000000" pitchFamily="2" charset="-78"/>
              </a:rPr>
              <a:t>ببینید</a:t>
            </a:r>
            <a:r>
              <a:rPr lang="en-SE" sz="1600" dirty="0" smtClean="0">
                <a:solidFill>
                  <a:schemeClr val="bg1"/>
                </a:solidFill>
                <a:latin typeface="Dana" panose="00000500000000000000" pitchFamily="2" charset="-78"/>
                <a:cs typeface="Dana" panose="00000500000000000000" pitchFamily="2" charset="-78"/>
              </a:rPr>
              <a:t>…</a:t>
            </a:r>
            <a:endParaRPr lang="fa-IR" sz="1600" dirty="0">
              <a:solidFill>
                <a:schemeClr val="bg1"/>
              </a:solidFill>
              <a:latin typeface="Dana" panose="00000500000000000000" pitchFamily="2" charset="-78"/>
              <a:cs typeface="Dana" panose="00000500000000000000" pitchFamily="2" charset="-78"/>
            </a:endParaRPr>
          </a:p>
        </p:txBody>
      </p:sp>
      <p:grpSp>
        <p:nvGrpSpPr>
          <p:cNvPr id="4" name="Google Shape;4800;p45"/>
          <p:cNvGrpSpPr/>
          <p:nvPr/>
        </p:nvGrpSpPr>
        <p:grpSpPr>
          <a:xfrm>
            <a:off x="8399070" y="781863"/>
            <a:ext cx="350734" cy="357171"/>
            <a:chOff x="1492675" y="4992125"/>
            <a:chExt cx="481825" cy="481825"/>
          </a:xfrm>
        </p:grpSpPr>
        <p:sp>
          <p:nvSpPr>
            <p:cNvPr id="5" name="Google Shape;4801;p45"/>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 name="Google Shape;4802;p45"/>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 name="Google Shape;4800;p45"/>
          <p:cNvGrpSpPr/>
          <p:nvPr/>
        </p:nvGrpSpPr>
        <p:grpSpPr>
          <a:xfrm>
            <a:off x="8396515" y="2980777"/>
            <a:ext cx="350734" cy="357171"/>
            <a:chOff x="1492675" y="4992125"/>
            <a:chExt cx="481825" cy="481825"/>
          </a:xfrm>
        </p:grpSpPr>
        <p:sp>
          <p:nvSpPr>
            <p:cNvPr id="8" name="Google Shape;4801;p45"/>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 name="Google Shape;4802;p45"/>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extLst>
      <p:ext uri="{BB962C8B-B14F-4D97-AF65-F5344CB8AC3E}">
        <p14:creationId xmlns:p14="http://schemas.microsoft.com/office/powerpoint/2010/main" val="41869276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8E2CDA97-BFD5-45CA-9A96-1AD5B5B2566F}" type="slidenum">
              <a:rPr lang="en-US" smtClean="0"/>
              <a:pPr/>
              <a:t>24</a:t>
            </a:fld>
            <a:endParaRPr lang="en-US" dirty="0"/>
          </a:p>
        </p:txBody>
      </p:sp>
      <p:sp>
        <p:nvSpPr>
          <p:cNvPr id="37" name="Google Shape;662;p32">
            <a:extLst>
              <a:ext uri="{FF2B5EF4-FFF2-40B4-BE49-F238E27FC236}">
                <a16:creationId xmlns:a16="http://schemas.microsoft.com/office/drawing/2014/main" id="{85BD0029-F84D-4D66-8E55-F0190C4C5F12}"/>
              </a:ext>
            </a:extLst>
          </p:cNvPr>
          <p:cNvSpPr txBox="1">
            <a:spLocks/>
          </p:cNvSpPr>
          <p:nvPr/>
        </p:nvSpPr>
        <p:spPr>
          <a:xfrm>
            <a:off x="1333442" y="3821222"/>
            <a:ext cx="6477113" cy="45050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48FFD5"/>
              </a:buClr>
              <a:buSzPts val="3000"/>
              <a:buFont typeface="Roboto Black"/>
              <a:buNone/>
              <a:defRPr sz="3000" b="0" i="0" u="none" strike="noStrike" cap="none">
                <a:solidFill>
                  <a:srgbClr val="48FFD5"/>
                </a:solidFill>
                <a:latin typeface="Roboto Black"/>
                <a:ea typeface="Roboto Black"/>
                <a:cs typeface="Roboto Black"/>
                <a:sym typeface="Roboto Black"/>
              </a:defRPr>
            </a:lvl1pPr>
            <a:lvl2pPr marR="0" lvl="1"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2pPr>
            <a:lvl3pPr marR="0" lvl="2"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3pPr>
            <a:lvl4pPr marR="0" lvl="3"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4pPr>
            <a:lvl5pPr marR="0" lvl="4"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5pPr>
            <a:lvl6pPr marR="0" lvl="5"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6pPr>
            <a:lvl7pPr marR="0" lvl="6"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7pPr>
            <a:lvl8pPr marR="0" lvl="7"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8pPr>
            <a:lvl9pPr marR="0" lvl="8"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9pPr>
          </a:lstStyle>
          <a:p>
            <a:pPr algn="ctr" rtl="1">
              <a:lnSpc>
                <a:spcPct val="150000"/>
              </a:lnSpc>
            </a:pPr>
            <a:r>
              <a:rPr lang="fa-IR" sz="1500" dirty="0">
                <a:solidFill>
                  <a:schemeClr val="bg1"/>
                </a:solidFill>
                <a:latin typeface="Dana" panose="00000500000000000000" pitchFamily="2" charset="-78"/>
                <a:cs typeface="Dana" panose="00000500000000000000" pitchFamily="2" charset="-78"/>
              </a:rPr>
              <a:t>نترسید! این یه جمع خیلی ساده‌ست که توی سه </a:t>
            </a:r>
            <a:r>
              <a:rPr lang="fa-IR" sz="1500" dirty="0">
                <a:solidFill>
                  <a:schemeClr val="accent1"/>
                </a:solidFill>
                <a:latin typeface="Dana" panose="00000500000000000000" pitchFamily="2" charset="-78"/>
                <a:cs typeface="Dana" panose="00000500000000000000" pitchFamily="2" charset="-78"/>
              </a:rPr>
              <a:t>سطح </a:t>
            </a:r>
            <a:r>
              <a:rPr lang="fa-IR" sz="1500" dirty="0" smtClean="0">
                <a:solidFill>
                  <a:schemeClr val="accent1"/>
                </a:solidFill>
                <a:latin typeface="Dana" panose="00000500000000000000" pitchFamily="2" charset="-78"/>
                <a:cs typeface="Dana" panose="00000500000000000000" pitchFamily="2" charset="-78"/>
              </a:rPr>
              <a:t>تجرید</a:t>
            </a:r>
            <a:r>
              <a:rPr lang="fa-IR" sz="1400" baseline="30000" dirty="0" smtClean="0">
                <a:solidFill>
                  <a:schemeClr val="bg1"/>
                </a:solidFill>
                <a:latin typeface="Dana" panose="00000500000000000000" pitchFamily="2" charset="-78"/>
                <a:cs typeface="Dana" panose="00000500000000000000" pitchFamily="2" charset="-78"/>
              </a:rPr>
              <a:t>۱</a:t>
            </a:r>
            <a:r>
              <a:rPr lang="fa-IR" sz="1500" dirty="0" smtClean="0">
                <a:solidFill>
                  <a:schemeClr val="accent1"/>
                </a:solidFill>
                <a:latin typeface="Dana" panose="00000500000000000000" pitchFamily="2" charset="-78"/>
                <a:cs typeface="Dana" panose="00000500000000000000" pitchFamily="2" charset="-78"/>
              </a:rPr>
              <a:t> </a:t>
            </a:r>
            <a:r>
              <a:rPr lang="fa-IR" sz="1500" dirty="0">
                <a:solidFill>
                  <a:schemeClr val="bg1"/>
                </a:solidFill>
                <a:latin typeface="Dana" panose="00000500000000000000" pitchFamily="2" charset="-78"/>
                <a:cs typeface="Dana" panose="00000500000000000000" pitchFamily="2" charset="-78"/>
              </a:rPr>
              <a:t>توضیح داده شده.</a:t>
            </a:r>
          </a:p>
        </p:txBody>
      </p:sp>
      <p:pic>
        <p:nvPicPr>
          <p:cNvPr id="1026" name="Picture 2">
            <a:extLst>
              <a:ext uri="{FF2B5EF4-FFF2-40B4-BE49-F238E27FC236}">
                <a16:creationId xmlns:a16="http://schemas.microsoft.com/office/drawing/2014/main" id="{B87A0450-2DAA-4F78-8B87-884542E3FF6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444" t="3805" r="3722" b="14145"/>
          <a:stretch/>
        </p:blipFill>
        <p:spPr bwMode="auto">
          <a:xfrm>
            <a:off x="2167504" y="439057"/>
            <a:ext cx="4808987" cy="3331365"/>
          </a:xfrm>
          <a:prstGeom prst="rect">
            <a:avLst/>
          </a:prstGeom>
          <a:noFill/>
          <a:extLst>
            <a:ext uri="{909E8E84-426E-40DD-AFC4-6F175D3DCCD1}">
              <a14:hiddenFill xmlns:a14="http://schemas.microsoft.com/office/drawing/2010/main">
                <a:solidFill>
                  <a:srgbClr val="FFFFFF"/>
                </a:solidFill>
              </a14:hiddenFill>
            </a:ext>
          </a:extLst>
        </p:spPr>
      </p:pic>
      <p:sp>
        <p:nvSpPr>
          <p:cNvPr id="2" name="Footer Placeholder 1"/>
          <p:cNvSpPr>
            <a:spLocks noGrp="1"/>
          </p:cNvSpPr>
          <p:nvPr>
            <p:ph type="ftr" sz="quarter" idx="10"/>
          </p:nvPr>
        </p:nvSpPr>
        <p:spPr/>
        <p:txBody>
          <a:bodyPr/>
          <a:lstStyle/>
          <a:p>
            <a:r>
              <a:rPr lang="en-US" dirty="0"/>
              <a:t>1- </a:t>
            </a:r>
            <a:r>
              <a:rPr lang="en-US" dirty="0" smtClean="0"/>
              <a:t>abstraction level</a:t>
            </a:r>
            <a:endParaRPr lang="en-US" dirty="0"/>
          </a:p>
        </p:txBody>
      </p:sp>
    </p:spTree>
    <p:extLst>
      <p:ext uri="{BB962C8B-B14F-4D97-AF65-F5344CB8AC3E}">
        <p14:creationId xmlns:p14="http://schemas.microsoft.com/office/powerpoint/2010/main" val="32129190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8E2CDA97-BFD5-45CA-9A96-1AD5B5B2566F}" type="slidenum">
              <a:rPr lang="en-US" smtClean="0"/>
              <a:pPr/>
              <a:t>25</a:t>
            </a:fld>
            <a:endParaRPr lang="en-US" dirty="0"/>
          </a:p>
        </p:txBody>
      </p:sp>
      <p:sp>
        <p:nvSpPr>
          <p:cNvPr id="37" name="Google Shape;662;p32">
            <a:extLst>
              <a:ext uri="{FF2B5EF4-FFF2-40B4-BE49-F238E27FC236}">
                <a16:creationId xmlns:a16="http://schemas.microsoft.com/office/drawing/2014/main" id="{85BD0029-F84D-4D66-8E55-F0190C4C5F12}"/>
              </a:ext>
            </a:extLst>
          </p:cNvPr>
          <p:cNvSpPr txBox="1">
            <a:spLocks/>
          </p:cNvSpPr>
          <p:nvPr/>
        </p:nvSpPr>
        <p:spPr>
          <a:xfrm>
            <a:off x="735858" y="899109"/>
            <a:ext cx="7660656" cy="87107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48FFD5"/>
              </a:buClr>
              <a:buSzPts val="3000"/>
              <a:buFont typeface="Roboto Black"/>
              <a:buNone/>
              <a:defRPr sz="3000" b="0" i="0" u="none" strike="noStrike" cap="none">
                <a:solidFill>
                  <a:srgbClr val="48FFD5"/>
                </a:solidFill>
                <a:latin typeface="Roboto Black"/>
                <a:ea typeface="Roboto Black"/>
                <a:cs typeface="Roboto Black"/>
                <a:sym typeface="Roboto Black"/>
              </a:defRPr>
            </a:lvl1pPr>
            <a:lvl2pPr marR="0" lvl="1"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2pPr>
            <a:lvl3pPr marR="0" lvl="2"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3pPr>
            <a:lvl4pPr marR="0" lvl="3"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4pPr>
            <a:lvl5pPr marR="0" lvl="4"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5pPr>
            <a:lvl6pPr marR="0" lvl="5"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6pPr>
            <a:lvl7pPr marR="0" lvl="6"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7pPr>
            <a:lvl8pPr marR="0" lvl="7"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8pPr>
            <a:lvl9pPr marR="0" lvl="8"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9pPr>
          </a:lstStyle>
          <a:p>
            <a:pPr rtl="1">
              <a:lnSpc>
                <a:spcPct val="150000"/>
              </a:lnSpc>
            </a:pPr>
            <a:r>
              <a:rPr lang="fa-IR" sz="1500" dirty="0">
                <a:solidFill>
                  <a:schemeClr val="bg1"/>
                </a:solidFill>
                <a:latin typeface="Dana" panose="00000500000000000000" pitchFamily="2" charset="-78"/>
                <a:cs typeface="Dana" panose="00000500000000000000" pitchFamily="2" charset="-78"/>
              </a:rPr>
              <a:t>هرچقدر که یک زبان برنامه‌نویسی به زبان خود ما نزدیک‌تر باشد، آن زبان سطح بالاتری دارد. ما در درس مبانی برنامه‌نویسی با بالاترین سطح زبان (یعنی چیزی شبیه به بخش نارنجی رنگ داخل شکل) کار داریم</a:t>
            </a:r>
            <a:r>
              <a:rPr lang="fa-IR" sz="1500" dirty="0" smtClean="0">
                <a:solidFill>
                  <a:schemeClr val="bg1"/>
                </a:solidFill>
                <a:latin typeface="Dana" panose="00000500000000000000" pitchFamily="2" charset="-78"/>
                <a:cs typeface="Dana" panose="00000500000000000000" pitchFamily="2" charset="-78"/>
              </a:rPr>
              <a:t>.</a:t>
            </a:r>
          </a:p>
          <a:p>
            <a:pPr rtl="1">
              <a:lnSpc>
                <a:spcPct val="150000"/>
              </a:lnSpc>
            </a:pPr>
            <a:endParaRPr lang="fa-IR" sz="1500" dirty="0">
              <a:solidFill>
                <a:schemeClr val="bg1"/>
              </a:solidFill>
              <a:latin typeface="Dana" panose="00000500000000000000" pitchFamily="2" charset="-78"/>
              <a:cs typeface="Dana" panose="00000500000000000000" pitchFamily="2" charset="-78"/>
            </a:endParaRPr>
          </a:p>
        </p:txBody>
      </p:sp>
      <p:sp>
        <p:nvSpPr>
          <p:cNvPr id="4" name="Google Shape;662;p32">
            <a:extLst>
              <a:ext uri="{FF2B5EF4-FFF2-40B4-BE49-F238E27FC236}">
                <a16:creationId xmlns:a16="http://schemas.microsoft.com/office/drawing/2014/main" id="{6935F4B9-A1A8-4C10-9604-7A876BDA0A97}"/>
              </a:ext>
            </a:extLst>
          </p:cNvPr>
          <p:cNvSpPr txBox="1">
            <a:spLocks/>
          </p:cNvSpPr>
          <p:nvPr/>
        </p:nvSpPr>
        <p:spPr>
          <a:xfrm>
            <a:off x="735858" y="1783744"/>
            <a:ext cx="7660656" cy="246064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48FFD5"/>
              </a:buClr>
              <a:buSzPts val="3000"/>
              <a:buFont typeface="Roboto Black"/>
              <a:buNone/>
              <a:defRPr sz="3000" b="0" i="0" u="none" strike="noStrike" cap="none">
                <a:solidFill>
                  <a:srgbClr val="48FFD5"/>
                </a:solidFill>
                <a:latin typeface="Roboto Black"/>
                <a:ea typeface="Roboto Black"/>
                <a:cs typeface="Roboto Black"/>
                <a:sym typeface="Roboto Black"/>
              </a:defRPr>
            </a:lvl1pPr>
            <a:lvl2pPr marR="0" lvl="1"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2pPr>
            <a:lvl3pPr marR="0" lvl="2"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3pPr>
            <a:lvl4pPr marR="0" lvl="3"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4pPr>
            <a:lvl5pPr marR="0" lvl="4"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5pPr>
            <a:lvl6pPr marR="0" lvl="5"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6pPr>
            <a:lvl7pPr marR="0" lvl="6"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7pPr>
            <a:lvl8pPr marR="0" lvl="7"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8pPr>
            <a:lvl9pPr marR="0" lvl="8"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9pPr>
          </a:lstStyle>
          <a:p>
            <a:pPr rtl="1">
              <a:lnSpc>
                <a:spcPct val="150000"/>
              </a:lnSpc>
            </a:pPr>
            <a:r>
              <a:rPr lang="fa-IR" sz="1500" dirty="0">
                <a:solidFill>
                  <a:schemeClr val="bg1"/>
                </a:solidFill>
                <a:latin typeface="Dana" panose="00000500000000000000" pitchFamily="2" charset="-78"/>
                <a:cs typeface="Dana" panose="00000500000000000000" pitchFamily="2" charset="-78"/>
              </a:rPr>
              <a:t>در بخش آبی رنگ نمونه‌ای از زبان اسمبلی را می‌بینید که یک نوع زبان برنامه‌نویسی سطح پایین است. زبان‌های سطح پایین عمدتا </a:t>
            </a:r>
            <a:r>
              <a:rPr lang="fa-IR" sz="1500" dirty="0" smtClean="0">
                <a:solidFill>
                  <a:schemeClr val="bg1"/>
                </a:solidFill>
                <a:latin typeface="Dana" panose="00000500000000000000" pitchFamily="2" charset="-78"/>
                <a:cs typeface="Dana" panose="00000500000000000000" pitchFamily="2" charset="-78"/>
              </a:rPr>
              <a:t>به زبان </a:t>
            </a:r>
            <a:r>
              <a:rPr lang="fa-IR" sz="1500" dirty="0">
                <a:solidFill>
                  <a:schemeClr val="bg1"/>
                </a:solidFill>
                <a:latin typeface="Dana" panose="00000500000000000000" pitchFamily="2" charset="-78"/>
                <a:cs typeface="Dana" panose="00000500000000000000" pitchFamily="2" charset="-78"/>
              </a:rPr>
              <a:t>۰ و ۱ نزدیک‌ترند. رابط بین زبان‌های برنامه‌نویسی سطح بالا و سطح پایین چیزی به اسم </a:t>
            </a:r>
            <a:r>
              <a:rPr lang="fa-IR" sz="1500" dirty="0">
                <a:solidFill>
                  <a:schemeClr val="accent1"/>
                </a:solidFill>
                <a:latin typeface="Dana" panose="00000500000000000000" pitchFamily="2" charset="-78"/>
                <a:cs typeface="Dana" panose="00000500000000000000" pitchFamily="2" charset="-78"/>
              </a:rPr>
              <a:t>کامپایلر</a:t>
            </a:r>
            <a:r>
              <a:rPr lang="fa-IR" sz="1500" dirty="0">
                <a:solidFill>
                  <a:schemeClr val="bg1"/>
                </a:solidFill>
                <a:latin typeface="Dana" panose="00000500000000000000" pitchFamily="2" charset="-78"/>
                <a:cs typeface="Dana" panose="00000500000000000000" pitchFamily="2" charset="-78"/>
              </a:rPr>
              <a:t> است که یک برنامه به زبان سطح بالا را به یک برنامه‌ی سطح پایین ترجمه می‌کند.</a:t>
            </a:r>
          </a:p>
          <a:p>
            <a:pPr rtl="1">
              <a:lnSpc>
                <a:spcPct val="150000"/>
              </a:lnSpc>
            </a:pPr>
            <a:r>
              <a:rPr lang="fa-IR" sz="1500" dirty="0">
                <a:solidFill>
                  <a:schemeClr val="bg1"/>
                </a:solidFill>
                <a:latin typeface="Dana" panose="00000500000000000000" pitchFamily="2" charset="-78"/>
                <a:cs typeface="Dana" panose="00000500000000000000" pitchFamily="2" charset="-78"/>
              </a:rPr>
              <a:t>توضیحات بیش‌تر درباره‌ی زبان اسمبلی و جزئیاتش را در درس "ریزپردازنده و زبان اسمبلی" یاد خواهید گرفت.</a:t>
            </a:r>
          </a:p>
        </p:txBody>
      </p:sp>
      <p:grpSp>
        <p:nvGrpSpPr>
          <p:cNvPr id="5" name="Google Shape;4800;p45"/>
          <p:cNvGrpSpPr/>
          <p:nvPr/>
        </p:nvGrpSpPr>
        <p:grpSpPr>
          <a:xfrm>
            <a:off x="8396514" y="629463"/>
            <a:ext cx="350734" cy="357171"/>
            <a:chOff x="1492675" y="4992125"/>
            <a:chExt cx="481825" cy="481825"/>
          </a:xfrm>
        </p:grpSpPr>
        <p:sp>
          <p:nvSpPr>
            <p:cNvPr id="6" name="Google Shape;4801;p45"/>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 name="Google Shape;4802;p45"/>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 name="Google Shape;4800;p45"/>
          <p:cNvGrpSpPr/>
          <p:nvPr/>
        </p:nvGrpSpPr>
        <p:grpSpPr>
          <a:xfrm>
            <a:off x="8396514" y="2041752"/>
            <a:ext cx="350734" cy="357171"/>
            <a:chOff x="1492675" y="4992125"/>
            <a:chExt cx="481825" cy="481825"/>
          </a:xfrm>
        </p:grpSpPr>
        <p:sp>
          <p:nvSpPr>
            <p:cNvPr id="9" name="Google Shape;4801;p45"/>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 name="Google Shape;4802;p45"/>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extLst>
      <p:ext uri="{BB962C8B-B14F-4D97-AF65-F5344CB8AC3E}">
        <p14:creationId xmlns:p14="http://schemas.microsoft.com/office/powerpoint/2010/main" val="212569420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8E2CDA97-BFD5-45CA-9A96-1AD5B5B2566F}" type="slidenum">
              <a:rPr lang="en-US" smtClean="0"/>
              <a:pPr/>
              <a:t>26</a:t>
            </a:fld>
            <a:endParaRPr lang="en-US" dirty="0"/>
          </a:p>
        </p:txBody>
      </p:sp>
      <p:sp>
        <p:nvSpPr>
          <p:cNvPr id="4" name="Google Shape;662;p32">
            <a:extLst>
              <a:ext uri="{FF2B5EF4-FFF2-40B4-BE49-F238E27FC236}">
                <a16:creationId xmlns:a16="http://schemas.microsoft.com/office/drawing/2014/main" id="{6935F4B9-A1A8-4C10-9604-7A876BDA0A97}"/>
              </a:ext>
            </a:extLst>
          </p:cNvPr>
          <p:cNvSpPr txBox="1">
            <a:spLocks/>
          </p:cNvSpPr>
          <p:nvPr/>
        </p:nvSpPr>
        <p:spPr>
          <a:xfrm>
            <a:off x="735858" y="699531"/>
            <a:ext cx="7653399" cy="371099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48FFD5"/>
              </a:buClr>
              <a:buSzPts val="3000"/>
              <a:buFont typeface="Roboto Black"/>
              <a:buNone/>
              <a:defRPr sz="3000" b="0" i="0" u="none" strike="noStrike" cap="none">
                <a:solidFill>
                  <a:srgbClr val="48FFD5"/>
                </a:solidFill>
                <a:latin typeface="Roboto Black"/>
                <a:ea typeface="Roboto Black"/>
                <a:cs typeface="Roboto Black"/>
                <a:sym typeface="Roboto Black"/>
              </a:defRPr>
            </a:lvl1pPr>
            <a:lvl2pPr marR="0" lvl="1"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2pPr>
            <a:lvl3pPr marR="0" lvl="2"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3pPr>
            <a:lvl4pPr marR="0" lvl="3"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4pPr>
            <a:lvl5pPr marR="0" lvl="4"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5pPr>
            <a:lvl6pPr marR="0" lvl="5"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6pPr>
            <a:lvl7pPr marR="0" lvl="6"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7pPr>
            <a:lvl8pPr marR="0" lvl="7"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8pPr>
            <a:lvl9pPr marR="0" lvl="8"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9pPr>
          </a:lstStyle>
          <a:p>
            <a:pPr rtl="1">
              <a:lnSpc>
                <a:spcPct val="150000"/>
              </a:lnSpc>
            </a:pPr>
            <a:r>
              <a:rPr lang="fa-IR" sz="1500" dirty="0">
                <a:solidFill>
                  <a:schemeClr val="bg1"/>
                </a:solidFill>
                <a:latin typeface="Dana" panose="00000500000000000000" pitchFamily="2" charset="-78"/>
                <a:cs typeface="Dana" panose="00000500000000000000" pitchFamily="2" charset="-78"/>
              </a:rPr>
              <a:t>تا اینجا با وجود نزدیک‌تر شدن به دنیای ۰ و ۱ها در این سطح هنوز کاملا نمی‌توانیم چنین دستوری را به کامپیوتر بفهمانیم پس باید یک سطح پایین‌تر رفته و این دستورات را در قالب ۰ و ۱ به کمک سخت‌افزار کامپیوتر اجرا کنیم.</a:t>
            </a:r>
          </a:p>
          <a:p>
            <a:pPr rtl="1">
              <a:lnSpc>
                <a:spcPct val="150000"/>
              </a:lnSpc>
            </a:pPr>
            <a:r>
              <a:rPr lang="fa-IR" sz="1500" dirty="0">
                <a:solidFill>
                  <a:schemeClr val="bg1"/>
                </a:solidFill>
                <a:latin typeface="Dana" panose="00000500000000000000" pitchFamily="2" charset="-78"/>
                <a:cs typeface="Dana" panose="00000500000000000000" pitchFamily="2" charset="-78"/>
              </a:rPr>
              <a:t>این کار توسط همان </a:t>
            </a:r>
            <a:r>
              <a:rPr lang="fa-IR" sz="1500" dirty="0" smtClean="0">
                <a:solidFill>
                  <a:schemeClr val="bg1"/>
                </a:solidFill>
                <a:latin typeface="Dana" panose="00000500000000000000" pitchFamily="2" charset="-78"/>
                <a:cs typeface="Dana" panose="00000500000000000000" pitchFamily="2" charset="-78"/>
              </a:rPr>
              <a:t>ثبات‌هایی </a:t>
            </a:r>
            <a:r>
              <a:rPr lang="fa-IR" sz="1500" dirty="0">
                <a:solidFill>
                  <a:schemeClr val="bg1"/>
                </a:solidFill>
                <a:latin typeface="Dana" panose="00000500000000000000" pitchFamily="2" charset="-78"/>
                <a:cs typeface="Dana" panose="00000500000000000000" pitchFamily="2" charset="-78"/>
              </a:rPr>
              <a:t>که اول دستورکار توضیح داده شد انجام </a:t>
            </a:r>
            <a:r>
              <a:rPr lang="fa-IR" sz="1500" dirty="0" smtClean="0">
                <a:solidFill>
                  <a:schemeClr val="bg1"/>
                </a:solidFill>
                <a:latin typeface="Dana" panose="00000500000000000000" pitchFamily="2" charset="-78"/>
                <a:cs typeface="Dana" panose="00000500000000000000" pitchFamily="2" charset="-78"/>
              </a:rPr>
              <a:t>می‌شود…</a:t>
            </a:r>
            <a:endParaRPr lang="fa-IR" sz="1500" dirty="0">
              <a:solidFill>
                <a:schemeClr val="bg1"/>
              </a:solidFill>
              <a:latin typeface="Dana" panose="00000500000000000000" pitchFamily="2" charset="-78"/>
              <a:cs typeface="Dana" panose="00000500000000000000" pitchFamily="2" charset="-78"/>
            </a:endParaRPr>
          </a:p>
          <a:p>
            <a:pPr rtl="1">
              <a:lnSpc>
                <a:spcPct val="150000"/>
              </a:lnSpc>
            </a:pPr>
            <a:r>
              <a:rPr lang="fa-IR" sz="1500" dirty="0">
                <a:solidFill>
                  <a:schemeClr val="bg1"/>
                </a:solidFill>
                <a:latin typeface="Dana" panose="00000500000000000000" pitchFamily="2" charset="-78"/>
                <a:cs typeface="Dana" panose="00000500000000000000" pitchFamily="2" charset="-78"/>
              </a:rPr>
              <a:t>همانطور که در شکل هم </a:t>
            </a:r>
            <a:r>
              <a:rPr lang="fa-IR" sz="1500" dirty="0" smtClean="0">
                <a:solidFill>
                  <a:schemeClr val="bg1"/>
                </a:solidFill>
                <a:latin typeface="Dana" panose="00000500000000000000" pitchFamily="2" charset="-78"/>
                <a:cs typeface="Dana" panose="00000500000000000000" pitchFamily="2" charset="-78"/>
              </a:rPr>
              <a:t>دیدید</a:t>
            </a:r>
            <a:r>
              <a:rPr lang="fa-IR" sz="1500" dirty="0">
                <a:solidFill>
                  <a:schemeClr val="bg1"/>
                </a:solidFill>
                <a:latin typeface="Dana" panose="00000500000000000000" pitchFamily="2" charset="-78"/>
                <a:cs typeface="Dana" panose="00000500000000000000" pitchFamily="2" charset="-78"/>
              </a:rPr>
              <a:t>، برای اجرا کردن عملیات جمع یک دستور شامل تعداد زیادی ۰ و ۱،‌ اما کاملا با معنی توسط </a:t>
            </a:r>
            <a:r>
              <a:rPr lang="en-US" sz="1500" dirty="0">
                <a:solidFill>
                  <a:schemeClr val="bg1"/>
                </a:solidFill>
                <a:latin typeface="Dana" panose="00000500000000000000" pitchFamily="2" charset="-78"/>
                <a:cs typeface="Dana" panose="00000500000000000000" pitchFamily="2" charset="-78"/>
              </a:rPr>
              <a:t>CPU</a:t>
            </a:r>
            <a:r>
              <a:rPr lang="fa-IR" sz="1500" dirty="0">
                <a:solidFill>
                  <a:schemeClr val="bg1"/>
                </a:solidFill>
                <a:latin typeface="Dana" panose="00000500000000000000" pitchFamily="2" charset="-78"/>
                <a:cs typeface="Dana" panose="00000500000000000000" pitchFamily="2" charset="-78"/>
              </a:rPr>
              <a:t> اجرا خواهد شد. در این دستور گفته شده که محتوای ثبات‌های </a:t>
            </a:r>
            <a:r>
              <a:rPr lang="en-US" sz="1500" dirty="0">
                <a:solidFill>
                  <a:schemeClr val="bg1"/>
                </a:solidFill>
                <a:latin typeface="Dana" panose="00000500000000000000" pitchFamily="2" charset="-78"/>
                <a:cs typeface="Dana" panose="00000500000000000000" pitchFamily="2" charset="-78"/>
              </a:rPr>
              <a:t>ra</a:t>
            </a:r>
            <a:r>
              <a:rPr lang="fa-IR" sz="1500" dirty="0">
                <a:solidFill>
                  <a:schemeClr val="bg1"/>
                </a:solidFill>
                <a:latin typeface="Dana" panose="00000500000000000000" pitchFamily="2" charset="-78"/>
                <a:cs typeface="Dana" panose="00000500000000000000" pitchFamily="2" charset="-78"/>
              </a:rPr>
              <a:t> و </a:t>
            </a:r>
            <a:r>
              <a:rPr lang="en-US" sz="1500" dirty="0" err="1">
                <a:solidFill>
                  <a:schemeClr val="bg1"/>
                </a:solidFill>
                <a:latin typeface="Dana" panose="00000500000000000000" pitchFamily="2" charset="-78"/>
                <a:cs typeface="Dana" panose="00000500000000000000" pitchFamily="2" charset="-78"/>
              </a:rPr>
              <a:t>rb</a:t>
            </a:r>
            <a:r>
              <a:rPr lang="fa-IR" sz="1500" dirty="0">
                <a:solidFill>
                  <a:schemeClr val="bg1"/>
                </a:solidFill>
                <a:latin typeface="Dana" panose="00000500000000000000" pitchFamily="2" charset="-78"/>
                <a:cs typeface="Dana" panose="00000500000000000000" pitchFamily="2" charset="-78"/>
              </a:rPr>
              <a:t> که به ترتیب ثبات‌های شماره‌ی ۲ و ۳ هستند به </a:t>
            </a:r>
            <a:r>
              <a:rPr lang="en-US" sz="1500" dirty="0">
                <a:solidFill>
                  <a:schemeClr val="bg1"/>
                </a:solidFill>
                <a:latin typeface="Dana" panose="00000500000000000000" pitchFamily="2" charset="-78"/>
                <a:cs typeface="Dana" panose="00000500000000000000" pitchFamily="2" charset="-78"/>
              </a:rPr>
              <a:t>ALU‌</a:t>
            </a:r>
            <a:r>
              <a:rPr lang="fa-IR" sz="1500" dirty="0">
                <a:solidFill>
                  <a:schemeClr val="bg1"/>
                </a:solidFill>
                <a:latin typeface="Dana" panose="00000500000000000000" pitchFamily="2" charset="-78"/>
                <a:cs typeface="Dana" panose="00000500000000000000" pitchFamily="2" charset="-78"/>
              </a:rPr>
              <a:t> داده شود و حاصل جمع آن‌ها که خروجی </a:t>
            </a:r>
            <a:r>
              <a:rPr lang="en-US" sz="1500" dirty="0" smtClean="0">
                <a:solidFill>
                  <a:schemeClr val="bg1"/>
                </a:solidFill>
                <a:latin typeface="Dana" panose="00000500000000000000" pitchFamily="2" charset="-78"/>
                <a:cs typeface="Dana" panose="00000500000000000000" pitchFamily="2" charset="-78"/>
              </a:rPr>
              <a:t>ALU</a:t>
            </a:r>
            <a:r>
              <a:rPr lang="fa-IR" sz="1500" dirty="0" smtClean="0">
                <a:solidFill>
                  <a:schemeClr val="bg1"/>
                </a:solidFill>
                <a:latin typeface="Dana" panose="00000500000000000000" pitchFamily="2" charset="-78"/>
                <a:cs typeface="Dana" panose="00000500000000000000" pitchFamily="2" charset="-78"/>
              </a:rPr>
              <a:t>ست </a:t>
            </a:r>
            <a:r>
              <a:rPr lang="fa-IR" sz="1500" dirty="0">
                <a:solidFill>
                  <a:schemeClr val="bg1"/>
                </a:solidFill>
                <a:latin typeface="Dana" panose="00000500000000000000" pitchFamily="2" charset="-78"/>
                <a:cs typeface="Dana" panose="00000500000000000000" pitchFamily="2" charset="-78"/>
              </a:rPr>
              <a:t>در ثبات </a:t>
            </a:r>
            <a:r>
              <a:rPr lang="en-US" sz="1500" dirty="0" err="1">
                <a:solidFill>
                  <a:schemeClr val="bg1"/>
                </a:solidFill>
                <a:latin typeface="Dana" panose="00000500000000000000" pitchFamily="2" charset="-78"/>
                <a:cs typeface="Dana" panose="00000500000000000000" pitchFamily="2" charset="-78"/>
              </a:rPr>
              <a:t>rc</a:t>
            </a:r>
            <a:r>
              <a:rPr lang="fa-IR" sz="1500" dirty="0">
                <a:solidFill>
                  <a:schemeClr val="bg1"/>
                </a:solidFill>
                <a:latin typeface="Dana" panose="00000500000000000000" pitchFamily="2" charset="-78"/>
                <a:cs typeface="Dana" panose="00000500000000000000" pitchFamily="2" charset="-78"/>
              </a:rPr>
              <a:t> ذخیره شود</a:t>
            </a:r>
            <a:r>
              <a:rPr lang="fa-IR" sz="1500" dirty="0" smtClean="0">
                <a:solidFill>
                  <a:schemeClr val="bg1"/>
                </a:solidFill>
                <a:latin typeface="Dana" panose="00000500000000000000" pitchFamily="2" charset="-78"/>
                <a:cs typeface="Dana" panose="00000500000000000000" pitchFamily="2" charset="-78"/>
              </a:rPr>
              <a:t>.</a:t>
            </a:r>
          </a:p>
          <a:p>
            <a:pPr rtl="1">
              <a:lnSpc>
                <a:spcPct val="150000"/>
              </a:lnSpc>
            </a:pPr>
            <a:endParaRPr lang="fa-IR" sz="1500" dirty="0">
              <a:solidFill>
                <a:schemeClr val="bg1"/>
              </a:solidFill>
              <a:latin typeface="Dana" panose="00000500000000000000" pitchFamily="2" charset="-78"/>
              <a:cs typeface="Dana" panose="00000500000000000000" pitchFamily="2" charset="-78"/>
            </a:endParaRPr>
          </a:p>
          <a:p>
            <a:pPr rtl="1">
              <a:lnSpc>
                <a:spcPct val="150000"/>
              </a:lnSpc>
            </a:pPr>
            <a:r>
              <a:rPr lang="fa-IR" sz="1500" dirty="0">
                <a:solidFill>
                  <a:schemeClr val="bg1"/>
                </a:solidFill>
                <a:latin typeface="Dana" panose="00000500000000000000" pitchFamily="2" charset="-78"/>
                <a:cs typeface="Dana" panose="00000500000000000000" pitchFamily="2" charset="-78"/>
              </a:rPr>
              <a:t>این‌که دقیقا چطور این کارها انجام می‌شود و </a:t>
            </a:r>
            <a:r>
              <a:rPr lang="en-US" sz="1500" dirty="0">
                <a:solidFill>
                  <a:schemeClr val="bg1"/>
                </a:solidFill>
                <a:latin typeface="Dana" panose="00000500000000000000" pitchFamily="2" charset="-78"/>
                <a:cs typeface="Dana" panose="00000500000000000000" pitchFamily="2" charset="-78"/>
              </a:rPr>
              <a:t>CPU‌</a:t>
            </a:r>
            <a:r>
              <a:rPr lang="fa-IR" sz="1500" dirty="0">
                <a:solidFill>
                  <a:schemeClr val="bg1"/>
                </a:solidFill>
                <a:latin typeface="Dana" panose="00000500000000000000" pitchFamily="2" charset="-78"/>
                <a:cs typeface="Dana" panose="00000500000000000000" pitchFamily="2" charset="-78"/>
              </a:rPr>
              <a:t> چطور چنین برداشتی از روی چند تا ۰ و ۱ دارد </a:t>
            </a:r>
            <a:r>
              <a:rPr lang="fa-IR" sz="1500" dirty="0" smtClean="0">
                <a:solidFill>
                  <a:schemeClr val="bg1"/>
                </a:solidFill>
                <a:latin typeface="Dana" panose="00000500000000000000" pitchFamily="2" charset="-78"/>
                <a:cs typeface="Dana" panose="00000500000000000000" pitchFamily="2" charset="-78"/>
              </a:rPr>
              <a:t>را </a:t>
            </a:r>
            <a:r>
              <a:rPr lang="fa-IR" sz="1500" dirty="0">
                <a:solidFill>
                  <a:schemeClr val="bg1"/>
                </a:solidFill>
                <a:latin typeface="Dana" panose="00000500000000000000" pitchFamily="2" charset="-78"/>
                <a:cs typeface="Dana" panose="00000500000000000000" pitchFamily="2" charset="-78"/>
              </a:rPr>
              <a:t>به طور کامل در درس </a:t>
            </a:r>
            <a:r>
              <a:rPr lang="en-US" sz="1500" dirty="0" smtClean="0">
                <a:solidFill>
                  <a:schemeClr val="bg1"/>
                </a:solidFill>
                <a:latin typeface="Dana" panose="00000500000000000000" pitchFamily="2" charset="-78"/>
                <a:cs typeface="Dana" panose="00000500000000000000" pitchFamily="2" charset="-78"/>
              </a:rPr>
              <a:t>“</a:t>
            </a:r>
            <a:r>
              <a:rPr lang="fa-IR" sz="1500" dirty="0" smtClean="0">
                <a:solidFill>
                  <a:schemeClr val="bg1"/>
                </a:solidFill>
                <a:latin typeface="Dana" panose="00000500000000000000" pitchFamily="2" charset="-78"/>
                <a:cs typeface="Dana" panose="00000500000000000000" pitchFamily="2" charset="-78"/>
              </a:rPr>
              <a:t>معماری کامپیوتر</a:t>
            </a:r>
            <a:r>
              <a:rPr lang="en-US" sz="1500" dirty="0" smtClean="0">
                <a:solidFill>
                  <a:schemeClr val="bg1"/>
                </a:solidFill>
                <a:latin typeface="Dana" panose="00000500000000000000" pitchFamily="2" charset="-78"/>
                <a:cs typeface="Dana" panose="00000500000000000000" pitchFamily="2" charset="-78"/>
              </a:rPr>
              <a:t>”</a:t>
            </a:r>
            <a:r>
              <a:rPr lang="fa-IR" sz="1500" dirty="0" smtClean="0">
                <a:solidFill>
                  <a:schemeClr val="bg1"/>
                </a:solidFill>
                <a:latin typeface="Dana" panose="00000500000000000000" pitchFamily="2" charset="-78"/>
                <a:cs typeface="Dana" panose="00000500000000000000" pitchFamily="2" charset="-78"/>
              </a:rPr>
              <a:t> </a:t>
            </a:r>
            <a:r>
              <a:rPr lang="fa-IR" sz="1500" dirty="0">
                <a:solidFill>
                  <a:schemeClr val="bg1"/>
                </a:solidFill>
                <a:latin typeface="Dana" panose="00000500000000000000" pitchFamily="2" charset="-78"/>
                <a:cs typeface="Dana" panose="00000500000000000000" pitchFamily="2" charset="-78"/>
              </a:rPr>
              <a:t>فرا خواهید گرفت.</a:t>
            </a:r>
          </a:p>
        </p:txBody>
      </p:sp>
      <p:grpSp>
        <p:nvGrpSpPr>
          <p:cNvPr id="5" name="Google Shape;4800;p45"/>
          <p:cNvGrpSpPr/>
          <p:nvPr/>
        </p:nvGrpSpPr>
        <p:grpSpPr>
          <a:xfrm>
            <a:off x="8389257" y="699531"/>
            <a:ext cx="350734" cy="357171"/>
            <a:chOff x="1492675" y="4992125"/>
            <a:chExt cx="481825" cy="481825"/>
          </a:xfrm>
        </p:grpSpPr>
        <p:sp>
          <p:nvSpPr>
            <p:cNvPr id="6" name="Google Shape;4801;p45"/>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 name="Google Shape;4802;p45"/>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 name="Google Shape;4800;p45"/>
          <p:cNvGrpSpPr/>
          <p:nvPr/>
        </p:nvGrpSpPr>
        <p:grpSpPr>
          <a:xfrm>
            <a:off x="8389257" y="1708274"/>
            <a:ext cx="350734" cy="357171"/>
            <a:chOff x="1492675" y="4992125"/>
            <a:chExt cx="481825" cy="481825"/>
          </a:xfrm>
        </p:grpSpPr>
        <p:sp>
          <p:nvSpPr>
            <p:cNvPr id="9" name="Google Shape;4801;p45"/>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 name="Google Shape;4802;p45"/>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1" name="Google Shape;4800;p45"/>
          <p:cNvGrpSpPr/>
          <p:nvPr/>
        </p:nvGrpSpPr>
        <p:grpSpPr>
          <a:xfrm>
            <a:off x="8389257" y="3762045"/>
            <a:ext cx="350734" cy="357171"/>
            <a:chOff x="1492675" y="4992125"/>
            <a:chExt cx="481825" cy="481825"/>
          </a:xfrm>
        </p:grpSpPr>
        <p:sp>
          <p:nvSpPr>
            <p:cNvPr id="12" name="Google Shape;4801;p45"/>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3" name="Google Shape;4802;p45"/>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extLst>
      <p:ext uri="{BB962C8B-B14F-4D97-AF65-F5344CB8AC3E}">
        <p14:creationId xmlns:p14="http://schemas.microsoft.com/office/powerpoint/2010/main" val="29742390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8E2CDA97-BFD5-45CA-9A96-1AD5B5B2566F}" type="slidenum">
              <a:rPr lang="en-US" smtClean="0"/>
              <a:pPr/>
              <a:t>27</a:t>
            </a:fld>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85195" y="491443"/>
            <a:ext cx="1780113" cy="1575955"/>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0605" y="1375509"/>
            <a:ext cx="2149052" cy="1712323"/>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65308" y="1239492"/>
            <a:ext cx="2540698" cy="1897809"/>
          </a:xfrm>
          <a:prstGeom prst="rect">
            <a:avLst/>
          </a:prstGeom>
        </p:spPr>
      </p:pic>
      <p:sp>
        <p:nvSpPr>
          <p:cNvPr id="2" name="Google Shape;662;p32">
            <a:extLst>
              <a:ext uri="{FF2B5EF4-FFF2-40B4-BE49-F238E27FC236}">
                <a16:creationId xmlns:a16="http://schemas.microsoft.com/office/drawing/2014/main" id="{9FD5E013-BD6E-4AAB-A4C8-298782D39E2D}"/>
              </a:ext>
            </a:extLst>
          </p:cNvPr>
          <p:cNvSpPr txBox="1">
            <a:spLocks/>
          </p:cNvSpPr>
          <p:nvPr/>
        </p:nvSpPr>
        <p:spPr>
          <a:xfrm>
            <a:off x="735858" y="3178629"/>
            <a:ext cx="7798542" cy="126534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48FFD5"/>
              </a:buClr>
              <a:buSzPts val="3000"/>
              <a:buFont typeface="Roboto Black"/>
              <a:buNone/>
              <a:defRPr sz="3000" b="0" i="0" u="none" strike="noStrike" cap="none">
                <a:solidFill>
                  <a:srgbClr val="48FFD5"/>
                </a:solidFill>
                <a:latin typeface="Roboto Black"/>
                <a:ea typeface="Roboto Black"/>
                <a:cs typeface="Roboto Black"/>
                <a:sym typeface="Roboto Black"/>
              </a:defRPr>
            </a:lvl1pPr>
            <a:lvl2pPr marR="0" lvl="1"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2pPr>
            <a:lvl3pPr marR="0" lvl="2"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3pPr>
            <a:lvl4pPr marR="0" lvl="3"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4pPr>
            <a:lvl5pPr marR="0" lvl="4"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5pPr>
            <a:lvl6pPr marR="0" lvl="5"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6pPr>
            <a:lvl7pPr marR="0" lvl="6"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7pPr>
            <a:lvl8pPr marR="0" lvl="7"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8pPr>
            <a:lvl9pPr marR="0" lvl="8"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9pPr>
          </a:lstStyle>
          <a:p>
            <a:pPr rtl="1">
              <a:lnSpc>
                <a:spcPct val="150000"/>
              </a:lnSpc>
            </a:pPr>
            <a:r>
              <a:rPr lang="fa-IR" sz="1500" dirty="0">
                <a:solidFill>
                  <a:schemeClr val="bg1"/>
                </a:solidFill>
                <a:latin typeface="Dana" panose="00000500000000000000" pitchFamily="2" charset="-78"/>
                <a:cs typeface="Dana" panose="00000500000000000000" pitchFamily="2" charset="-78"/>
              </a:rPr>
              <a:t>چون تا اینجا، کارگاه بیشتر شبیه کلاس درس بوده پیشنهامون برای تغییر وضعیت اینه که حالا یکم شما برامون صحبت کنین. مثلا بگین چقدر با برنامه‌نویسی آشنایی دارین؟ تا حالا با زبان </a:t>
            </a:r>
            <a:r>
              <a:rPr lang="en-US" sz="1500" dirty="0">
                <a:solidFill>
                  <a:schemeClr val="bg1"/>
                </a:solidFill>
                <a:latin typeface="Dana" panose="00000500000000000000" pitchFamily="2" charset="-78"/>
                <a:cs typeface="Dana" panose="00000500000000000000" pitchFamily="2" charset="-78"/>
              </a:rPr>
              <a:t>C</a:t>
            </a:r>
            <a:r>
              <a:rPr lang="fa-IR" sz="1500" dirty="0">
                <a:solidFill>
                  <a:schemeClr val="bg1"/>
                </a:solidFill>
                <a:latin typeface="Dana" panose="00000500000000000000" pitchFamily="2" charset="-78"/>
                <a:cs typeface="Dana" panose="00000500000000000000" pitchFamily="2" charset="-78"/>
              </a:rPr>
              <a:t> برنامه‌ای نوشتین؟ راجع به این زبان چیزی می‌دونین؟ به نظرتون چرا مبانی برنامه‌نویسی رو با این زبان شروع کردیم و زبانی مثل پایتون برای شروع انتخاب نشده؟</a:t>
            </a:r>
          </a:p>
        </p:txBody>
      </p:sp>
      <p:sp>
        <p:nvSpPr>
          <p:cNvPr id="9" name="Google Shape;662;p32">
            <a:extLst>
              <a:ext uri="{FF2B5EF4-FFF2-40B4-BE49-F238E27FC236}">
                <a16:creationId xmlns:a16="http://schemas.microsoft.com/office/drawing/2014/main" id="{43DA1A70-37EB-41F1-8D59-3EB7E9D4823B}"/>
              </a:ext>
            </a:extLst>
          </p:cNvPr>
          <p:cNvSpPr txBox="1">
            <a:spLocks/>
          </p:cNvSpPr>
          <p:nvPr/>
        </p:nvSpPr>
        <p:spPr>
          <a:xfrm>
            <a:off x="4165308" y="359896"/>
            <a:ext cx="2690851" cy="46253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48FFD5"/>
              </a:buClr>
              <a:buSzPts val="3000"/>
              <a:buFont typeface="Roboto Black"/>
              <a:buNone/>
              <a:defRPr sz="3000" b="0" i="0" u="none" strike="noStrike" cap="none">
                <a:solidFill>
                  <a:srgbClr val="48FFD5"/>
                </a:solidFill>
                <a:latin typeface="Roboto Black"/>
                <a:ea typeface="Roboto Black"/>
                <a:cs typeface="Roboto Black"/>
                <a:sym typeface="Roboto Black"/>
              </a:defRPr>
            </a:lvl1pPr>
            <a:lvl2pPr marR="0" lvl="1"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2pPr>
            <a:lvl3pPr marR="0" lvl="2"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3pPr>
            <a:lvl4pPr marR="0" lvl="3"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4pPr>
            <a:lvl5pPr marR="0" lvl="4"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5pPr>
            <a:lvl6pPr marR="0" lvl="5"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6pPr>
            <a:lvl7pPr marR="0" lvl="6"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7pPr>
            <a:lvl8pPr marR="0" lvl="7"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8pPr>
            <a:lvl9pPr marR="0" lvl="8"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9pPr>
          </a:lstStyle>
          <a:p>
            <a:pPr algn="ctr" rtl="1">
              <a:lnSpc>
                <a:spcPct val="150000"/>
              </a:lnSpc>
            </a:pPr>
            <a:r>
              <a:rPr lang="fa-IR" sz="2000" dirty="0">
                <a:solidFill>
                  <a:schemeClr val="bg1"/>
                </a:solidFill>
                <a:latin typeface="Lalezar" panose="00000500000000000000" pitchFamily="2" charset="-78"/>
                <a:cs typeface="Lalezar" panose="00000500000000000000" pitchFamily="2" charset="-78"/>
              </a:rPr>
              <a:t>الان در چه وضعیتی هستین؟</a:t>
            </a:r>
          </a:p>
        </p:txBody>
      </p:sp>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43168" y="432468"/>
            <a:ext cx="2376869" cy="2535704"/>
          </a:xfrm>
          <a:prstGeom prst="rect">
            <a:avLst/>
          </a:prstGeom>
        </p:spPr>
      </p:pic>
    </p:spTree>
    <p:extLst>
      <p:ext uri="{BB962C8B-B14F-4D97-AF65-F5344CB8AC3E}">
        <p14:creationId xmlns:p14="http://schemas.microsoft.com/office/powerpoint/2010/main" val="76522728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8E2CDA97-BFD5-45CA-9A96-1AD5B5B2566F}" type="slidenum">
              <a:rPr lang="en-US" smtClean="0"/>
              <a:pPr/>
              <a:t>28</a:t>
            </a:fld>
            <a:endParaRPr lang="en-US" dirty="0"/>
          </a:p>
        </p:txBody>
      </p:sp>
      <p:sp>
        <p:nvSpPr>
          <p:cNvPr id="4" name="Google Shape;662;p32"/>
          <p:cNvSpPr txBox="1">
            <a:spLocks noGrp="1"/>
          </p:cNvSpPr>
          <p:nvPr>
            <p:ph type="ctrTitle"/>
          </p:nvPr>
        </p:nvSpPr>
        <p:spPr>
          <a:xfrm>
            <a:off x="1583496" y="277986"/>
            <a:ext cx="5977007" cy="606600"/>
          </a:xfrm>
          <a:prstGeom prst="rect">
            <a:avLst/>
          </a:prstGeom>
        </p:spPr>
        <p:txBody>
          <a:bodyPr spcFirstLastPara="1" wrap="square" lIns="91425" tIns="91425" rIns="91425" bIns="91425" anchor="ctr" anchorCtr="0">
            <a:noAutofit/>
          </a:bodyPr>
          <a:lstStyle/>
          <a:p>
            <a:pPr lvl="0" algn="ctr" rtl="1"/>
            <a:r>
              <a:rPr lang="fa-IR" sz="2800" dirty="0" smtClean="0">
                <a:latin typeface="Lalezar" panose="00000500000000000000" pitchFamily="2" charset="-78"/>
                <a:cs typeface="Lalezar" panose="00000500000000000000" pitchFamily="2" charset="-78"/>
              </a:rPr>
              <a:t>یه کم </a:t>
            </a:r>
            <a:r>
              <a:rPr lang="fa-IR" sz="2800" dirty="0">
                <a:latin typeface="Lalezar" panose="00000500000000000000" pitchFamily="2" charset="-78"/>
                <a:cs typeface="Lalezar" panose="00000500000000000000" pitchFamily="2" charset="-78"/>
              </a:rPr>
              <a:t>تاریخچه</a:t>
            </a:r>
          </a:p>
        </p:txBody>
      </p:sp>
      <p:sp>
        <p:nvSpPr>
          <p:cNvPr id="37" name="Google Shape;662;p32">
            <a:extLst>
              <a:ext uri="{FF2B5EF4-FFF2-40B4-BE49-F238E27FC236}">
                <a16:creationId xmlns:a16="http://schemas.microsoft.com/office/drawing/2014/main" id="{85BD0029-F84D-4D66-8E55-F0190C4C5F12}"/>
              </a:ext>
            </a:extLst>
          </p:cNvPr>
          <p:cNvSpPr txBox="1">
            <a:spLocks/>
          </p:cNvSpPr>
          <p:nvPr/>
        </p:nvSpPr>
        <p:spPr>
          <a:xfrm>
            <a:off x="627742" y="1205228"/>
            <a:ext cx="7888514" cy="320529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48FFD5"/>
              </a:buClr>
              <a:buSzPts val="3000"/>
              <a:buFont typeface="Roboto Black"/>
              <a:buNone/>
              <a:defRPr sz="3000" b="0" i="0" u="none" strike="noStrike" cap="none">
                <a:solidFill>
                  <a:srgbClr val="48FFD5"/>
                </a:solidFill>
                <a:latin typeface="Roboto Black"/>
                <a:ea typeface="Roboto Black"/>
                <a:cs typeface="Roboto Black"/>
                <a:sym typeface="Roboto Black"/>
              </a:defRPr>
            </a:lvl1pPr>
            <a:lvl2pPr marR="0" lvl="1"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2pPr>
            <a:lvl3pPr marR="0" lvl="2"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3pPr>
            <a:lvl4pPr marR="0" lvl="3"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4pPr>
            <a:lvl5pPr marR="0" lvl="4"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5pPr>
            <a:lvl6pPr marR="0" lvl="5"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6pPr>
            <a:lvl7pPr marR="0" lvl="6"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7pPr>
            <a:lvl8pPr marR="0" lvl="7"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8pPr>
            <a:lvl9pPr marR="0" lvl="8"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9pPr>
          </a:lstStyle>
          <a:p>
            <a:pPr rtl="1">
              <a:lnSpc>
                <a:spcPct val="150000"/>
              </a:lnSpc>
            </a:pPr>
            <a:r>
              <a:rPr lang="fa-IR" sz="1500" dirty="0">
                <a:solidFill>
                  <a:schemeClr val="bg1"/>
                </a:solidFill>
                <a:latin typeface="Dana" panose="00000500000000000000" pitchFamily="2" charset="-78"/>
                <a:cs typeface="Dana" panose="00000500000000000000" pitchFamily="2" charset="-78"/>
              </a:rPr>
              <a:t>اولین زبان برنامه‌نویسی سطح بالا که طراحی شد، زبانی به اسم </a:t>
            </a:r>
            <a:r>
              <a:rPr lang="en-US" sz="1500" dirty="0">
                <a:solidFill>
                  <a:schemeClr val="bg1"/>
                </a:solidFill>
                <a:latin typeface="Dana" panose="00000500000000000000" pitchFamily="2" charset="-78"/>
                <a:cs typeface="Dana" panose="00000500000000000000" pitchFamily="2" charset="-78"/>
              </a:rPr>
              <a:t> ) </a:t>
            </a:r>
            <a:r>
              <a:rPr lang="en-US" sz="1500" dirty="0" err="1">
                <a:solidFill>
                  <a:schemeClr val="accent6"/>
                </a:solidFill>
                <a:latin typeface="Dana" panose="00000500000000000000" pitchFamily="2" charset="-78"/>
                <a:cs typeface="Dana" panose="00000500000000000000" pitchFamily="2" charset="-78"/>
              </a:rPr>
              <a:t>Plankalkül</a:t>
            </a:r>
            <a:r>
              <a:rPr lang="fa-IR" sz="1500" dirty="0">
                <a:solidFill>
                  <a:schemeClr val="bg1"/>
                </a:solidFill>
                <a:latin typeface="Dana" panose="00000500000000000000" pitchFamily="2" charset="-78"/>
                <a:cs typeface="Dana" panose="00000500000000000000" pitchFamily="2" charset="-78"/>
              </a:rPr>
              <a:t>از آلمانی: </a:t>
            </a:r>
            <a:r>
              <a:rPr lang="en-US" sz="1500" dirty="0" smtClean="0">
                <a:solidFill>
                  <a:schemeClr val="bg1"/>
                </a:solidFill>
                <a:latin typeface="Dana" panose="00000500000000000000" pitchFamily="2" charset="-78"/>
                <a:cs typeface="Dana" panose="00000500000000000000" pitchFamily="2" charset="-78"/>
              </a:rPr>
              <a:t>=</a:t>
            </a:r>
            <a:r>
              <a:rPr lang="en-US" sz="1500" dirty="0">
                <a:solidFill>
                  <a:schemeClr val="bg1"/>
                </a:solidFill>
                <a:latin typeface="Dana" panose="00000500000000000000" pitchFamily="2" charset="-78"/>
                <a:cs typeface="Dana" panose="00000500000000000000" pitchFamily="2" charset="-78"/>
              </a:rPr>
              <a:t>plan</a:t>
            </a:r>
            <a:r>
              <a:rPr lang="fa-IR" sz="1500" dirty="0">
                <a:solidFill>
                  <a:schemeClr val="bg1"/>
                </a:solidFill>
                <a:latin typeface="Dana" panose="00000500000000000000" pitchFamily="2" charset="-78"/>
                <a:cs typeface="Dana" panose="00000500000000000000" pitchFamily="2" charset="-78"/>
              </a:rPr>
              <a:t>برنامه‌ریختن + </a:t>
            </a:r>
            <a:r>
              <a:rPr lang="en-US" sz="1500" dirty="0">
                <a:solidFill>
                  <a:schemeClr val="bg1"/>
                </a:solidFill>
                <a:latin typeface="Dana" panose="00000500000000000000" pitchFamily="2" charset="-78"/>
                <a:cs typeface="Dana" panose="00000500000000000000" pitchFamily="2" charset="-78"/>
              </a:rPr>
              <a:t>=</a:t>
            </a:r>
            <a:r>
              <a:rPr lang="en-US" sz="1500" dirty="0" err="1">
                <a:solidFill>
                  <a:schemeClr val="bg1"/>
                </a:solidFill>
                <a:latin typeface="Dana" panose="00000500000000000000" pitchFamily="2" charset="-78"/>
                <a:cs typeface="Dana" panose="00000500000000000000" pitchFamily="2" charset="-78"/>
              </a:rPr>
              <a:t>kalkul</a:t>
            </a:r>
            <a:r>
              <a:rPr lang="fa-IR" sz="1500" dirty="0">
                <a:solidFill>
                  <a:schemeClr val="bg1"/>
                </a:solidFill>
                <a:latin typeface="Dana" panose="00000500000000000000" pitchFamily="2" charset="-78"/>
                <a:cs typeface="Dana" panose="00000500000000000000" pitchFamily="2" charset="-78"/>
              </a:rPr>
              <a:t>محاسبه‌کردن) بود که در سال ۱۹۴۸ معرفی شد و تقریبا هیچ‌کس درباره‌ش چیزی نشنیده! این زبان صرفا یک طراحی انتزاعی بود که تا ۳۰ سال بعد از معرفی شدنش هیچ کامپایلری برای آن معرفی نشد. اما نکته‌ی مهم این است که طراحی این زبان منجر به طراحی زبان‌های خانواده‌ی </a:t>
            </a:r>
            <a:r>
              <a:rPr lang="en-US" sz="1500" dirty="0">
                <a:solidFill>
                  <a:schemeClr val="bg1"/>
                </a:solidFill>
                <a:latin typeface="Dana" panose="00000500000000000000" pitchFamily="2" charset="-78"/>
                <a:cs typeface="Dana" panose="00000500000000000000" pitchFamily="2" charset="-78"/>
              </a:rPr>
              <a:t> ALGOL</a:t>
            </a:r>
            <a:r>
              <a:rPr lang="fa-IR" sz="1500" dirty="0">
                <a:solidFill>
                  <a:schemeClr val="bg1"/>
                </a:solidFill>
                <a:latin typeface="Dana" panose="00000500000000000000" pitchFamily="2" charset="-78"/>
                <a:cs typeface="Dana" panose="00000500000000000000" pitchFamily="2" charset="-78"/>
              </a:rPr>
              <a:t>شد. </a:t>
            </a:r>
          </a:p>
          <a:p>
            <a:pPr rtl="1">
              <a:lnSpc>
                <a:spcPct val="150000"/>
              </a:lnSpc>
            </a:pPr>
            <a:r>
              <a:rPr lang="fa-IR" sz="1500" dirty="0">
                <a:solidFill>
                  <a:schemeClr val="bg1"/>
                </a:solidFill>
                <a:latin typeface="Dana" panose="00000500000000000000" pitchFamily="2" charset="-78"/>
                <a:cs typeface="Dana" panose="00000500000000000000" pitchFamily="2" charset="-78"/>
              </a:rPr>
              <a:t>زبان </a:t>
            </a:r>
            <a:r>
              <a:rPr lang="en-US" sz="1500" dirty="0" smtClean="0">
                <a:solidFill>
                  <a:schemeClr val="bg1"/>
                </a:solidFill>
                <a:latin typeface="Dana" panose="00000500000000000000" pitchFamily="2" charset="-78"/>
                <a:cs typeface="Dana" panose="00000500000000000000" pitchFamily="2" charset="-78"/>
              </a:rPr>
              <a:t> </a:t>
            </a:r>
            <a:r>
              <a:rPr lang="en-US" sz="1500" dirty="0" smtClean="0">
                <a:solidFill>
                  <a:schemeClr val="accent6"/>
                </a:solidFill>
                <a:latin typeface="Dana" panose="00000500000000000000" pitchFamily="2" charset="-78"/>
                <a:cs typeface="Dana" panose="00000500000000000000" pitchFamily="2" charset="-78"/>
              </a:rPr>
              <a:t>ALGOL</a:t>
            </a:r>
            <a:r>
              <a:rPr lang="fa-IR" sz="1500" baseline="30000" dirty="0" smtClean="0">
                <a:solidFill>
                  <a:schemeClr val="bg1"/>
                </a:solidFill>
                <a:latin typeface="Dana" panose="00000500000000000000" pitchFamily="2" charset="-78"/>
                <a:cs typeface="Dana" panose="00000500000000000000" pitchFamily="2" charset="-78"/>
              </a:rPr>
              <a:t>۱ </a:t>
            </a:r>
            <a:r>
              <a:rPr lang="fa-IR" sz="1500" dirty="0" smtClean="0">
                <a:solidFill>
                  <a:schemeClr val="bg1"/>
                </a:solidFill>
                <a:latin typeface="Dana" panose="00000500000000000000" pitchFamily="2" charset="-78"/>
                <a:cs typeface="Dana" panose="00000500000000000000" pitchFamily="2" charset="-78"/>
              </a:rPr>
              <a:t>و </a:t>
            </a:r>
            <a:r>
              <a:rPr lang="fa-IR" sz="1500" dirty="0">
                <a:solidFill>
                  <a:schemeClr val="bg1"/>
                </a:solidFill>
                <a:latin typeface="Dana" panose="00000500000000000000" pitchFamily="2" charset="-78"/>
                <a:cs typeface="Dana" panose="00000500000000000000" pitchFamily="2" charset="-78"/>
              </a:rPr>
              <a:t>نسخه‌های مختلفش توسط ایده‌ها و طراحی مستقیم افراد بزرگی در حیطه‌ی علوم کامپیوتر، از جمله </a:t>
            </a:r>
            <a:r>
              <a:rPr lang="en-US" sz="1500" dirty="0">
                <a:solidFill>
                  <a:schemeClr val="bg1"/>
                </a:solidFill>
                <a:latin typeface="Dana" panose="00000500000000000000" pitchFamily="2" charset="-78"/>
                <a:cs typeface="Dana" panose="00000500000000000000" pitchFamily="2" charset="-78"/>
              </a:rPr>
              <a:t>John </a:t>
            </a:r>
            <a:r>
              <a:rPr lang="en-US" sz="1500" dirty="0" err="1">
                <a:solidFill>
                  <a:schemeClr val="bg1"/>
                </a:solidFill>
                <a:latin typeface="Dana" panose="00000500000000000000" pitchFamily="2" charset="-78"/>
                <a:cs typeface="Dana" panose="00000500000000000000" pitchFamily="2" charset="-78"/>
              </a:rPr>
              <a:t>Backus،John</a:t>
            </a:r>
            <a:r>
              <a:rPr lang="en-US" sz="1500" dirty="0">
                <a:solidFill>
                  <a:schemeClr val="bg1"/>
                </a:solidFill>
                <a:latin typeface="Dana" panose="00000500000000000000" pitchFamily="2" charset="-78"/>
                <a:cs typeface="Dana" panose="00000500000000000000" pitchFamily="2" charset="-78"/>
              </a:rPr>
              <a:t> McCarthy ،Peter </a:t>
            </a:r>
            <a:r>
              <a:rPr lang="en-US" sz="1500" dirty="0" err="1">
                <a:solidFill>
                  <a:schemeClr val="bg1"/>
                </a:solidFill>
                <a:latin typeface="Dana" panose="00000500000000000000" pitchFamily="2" charset="-78"/>
                <a:cs typeface="Dana" panose="00000500000000000000" pitchFamily="2" charset="-78"/>
              </a:rPr>
              <a:t>Naur</a:t>
            </a:r>
            <a:r>
              <a:rPr lang="en-US" sz="1500" dirty="0">
                <a:solidFill>
                  <a:schemeClr val="bg1"/>
                </a:solidFill>
                <a:latin typeface="Dana" panose="00000500000000000000" pitchFamily="2" charset="-78"/>
                <a:cs typeface="Dana" panose="00000500000000000000" pitchFamily="2" charset="-78"/>
              </a:rPr>
              <a:t>  </a:t>
            </a:r>
            <a:r>
              <a:rPr lang="fa-IR" sz="1500" dirty="0">
                <a:solidFill>
                  <a:schemeClr val="bg1"/>
                </a:solidFill>
                <a:latin typeface="Dana" panose="00000500000000000000" pitchFamily="2" charset="-78"/>
                <a:cs typeface="Dana" panose="00000500000000000000" pitchFamily="2" charset="-78"/>
              </a:rPr>
              <a:t> و </a:t>
            </a:r>
            <a:r>
              <a:rPr lang="en-US" sz="1500" dirty="0">
                <a:solidFill>
                  <a:schemeClr val="bg1"/>
                </a:solidFill>
                <a:latin typeface="Dana" panose="00000500000000000000" pitchFamily="2" charset="-78"/>
                <a:cs typeface="Dana" panose="00000500000000000000" pitchFamily="2" charset="-78"/>
              </a:rPr>
              <a:t> Donald Knuth</a:t>
            </a:r>
            <a:r>
              <a:rPr lang="fa-IR" sz="1500" dirty="0">
                <a:solidFill>
                  <a:schemeClr val="bg1"/>
                </a:solidFill>
                <a:latin typeface="Dana" panose="00000500000000000000" pitchFamily="2" charset="-78"/>
                <a:cs typeface="Dana" panose="00000500000000000000" pitchFamily="2" charset="-78"/>
              </a:rPr>
              <a:t>ساخته شدن و اولین نسخه‌ی این خانواده‌، یعنی </a:t>
            </a:r>
            <a:r>
              <a:rPr lang="en-US" sz="1500" dirty="0">
                <a:solidFill>
                  <a:schemeClr val="bg1"/>
                </a:solidFill>
                <a:latin typeface="Dana" panose="00000500000000000000" pitchFamily="2" charset="-78"/>
                <a:cs typeface="Dana" panose="00000500000000000000" pitchFamily="2" charset="-78"/>
              </a:rPr>
              <a:t>ALGOL 58</a:t>
            </a:r>
            <a:r>
              <a:rPr lang="fa-IR" sz="1500" dirty="0">
                <a:solidFill>
                  <a:schemeClr val="bg1"/>
                </a:solidFill>
                <a:latin typeface="Dana" panose="00000500000000000000" pitchFamily="2" charset="-78"/>
                <a:cs typeface="Dana" panose="00000500000000000000" pitchFamily="2" charset="-78"/>
              </a:rPr>
              <a:t> در سال ۱۹۵۸ تولید شد که خیلی زبان کاربردی‌ای نبود. بعدا از روی</a:t>
            </a:r>
            <a:r>
              <a:rPr lang="en-US" sz="1500" dirty="0">
                <a:solidFill>
                  <a:schemeClr val="bg1"/>
                </a:solidFill>
                <a:latin typeface="Dana" panose="00000500000000000000" pitchFamily="2" charset="-78"/>
                <a:cs typeface="Dana" panose="00000500000000000000" pitchFamily="2" charset="-78"/>
              </a:rPr>
              <a:t>ALGOL 58 </a:t>
            </a:r>
            <a:r>
              <a:rPr lang="fa-IR" sz="1500" dirty="0">
                <a:solidFill>
                  <a:schemeClr val="bg1"/>
                </a:solidFill>
                <a:latin typeface="Dana" panose="00000500000000000000" pitchFamily="2" charset="-78"/>
                <a:cs typeface="Dana" panose="00000500000000000000" pitchFamily="2" charset="-78"/>
              </a:rPr>
              <a:t> زبان بسیار کاربری (در زمان خودش البته!) </a:t>
            </a:r>
            <a:r>
              <a:rPr lang="en-US" sz="1500" dirty="0">
                <a:solidFill>
                  <a:schemeClr val="bg1"/>
                </a:solidFill>
                <a:latin typeface="Dana" panose="00000500000000000000" pitchFamily="2" charset="-78"/>
                <a:cs typeface="Dana" panose="00000500000000000000" pitchFamily="2" charset="-78"/>
              </a:rPr>
              <a:t>ALGOL 60</a:t>
            </a:r>
            <a:r>
              <a:rPr lang="fa-IR" sz="1500" dirty="0">
                <a:solidFill>
                  <a:schemeClr val="bg1"/>
                </a:solidFill>
                <a:latin typeface="Dana" panose="00000500000000000000" pitchFamily="2" charset="-78"/>
                <a:cs typeface="Dana" panose="00000500000000000000" pitchFamily="2" charset="-78"/>
              </a:rPr>
              <a:t> را ساختند. بعد از کلی طراحی‌های جدید که با آزمون و خطای بسیار پیاده‌سازی </a:t>
            </a:r>
            <a:r>
              <a:rPr lang="fa-IR" sz="1500" dirty="0" smtClean="0">
                <a:solidFill>
                  <a:schemeClr val="bg1"/>
                </a:solidFill>
                <a:latin typeface="Dana" panose="00000500000000000000" pitchFamily="2" charset="-78"/>
                <a:cs typeface="Dana" panose="00000500000000000000" pitchFamily="2" charset="-78"/>
              </a:rPr>
              <a:t>شدند، </a:t>
            </a:r>
            <a:r>
              <a:rPr lang="fa-IR" sz="1500" dirty="0">
                <a:solidFill>
                  <a:schemeClr val="bg1"/>
                </a:solidFill>
                <a:latin typeface="Dana" panose="00000500000000000000" pitchFamily="2" charset="-78"/>
                <a:cs typeface="Dana" panose="00000500000000000000" pitchFamily="2" charset="-78"/>
              </a:rPr>
              <a:t>نهایتا زبان‌ برنامه‌نویسی </a:t>
            </a:r>
            <a:r>
              <a:rPr lang="en-US" sz="1500" dirty="0">
                <a:solidFill>
                  <a:schemeClr val="accent6"/>
                </a:solidFill>
                <a:latin typeface="Dana" panose="00000500000000000000" pitchFamily="2" charset="-78"/>
                <a:cs typeface="Dana" panose="00000500000000000000" pitchFamily="2" charset="-78"/>
              </a:rPr>
              <a:t>B</a:t>
            </a:r>
            <a:r>
              <a:rPr lang="fa-IR" sz="1500" dirty="0">
                <a:solidFill>
                  <a:schemeClr val="bg1"/>
                </a:solidFill>
                <a:latin typeface="Dana" panose="00000500000000000000" pitchFamily="2" charset="-78"/>
                <a:cs typeface="Dana" panose="00000500000000000000" pitchFamily="2" charset="-78"/>
              </a:rPr>
              <a:t> توسط </a:t>
            </a:r>
            <a:r>
              <a:rPr lang="en-US" sz="1500" dirty="0">
                <a:solidFill>
                  <a:schemeClr val="bg1"/>
                </a:solidFill>
                <a:latin typeface="Dana" panose="00000500000000000000" pitchFamily="2" charset="-78"/>
                <a:cs typeface="Dana" panose="00000500000000000000" pitchFamily="2" charset="-78"/>
              </a:rPr>
              <a:t>Ken Thompson</a:t>
            </a:r>
            <a:r>
              <a:rPr lang="fa-IR" sz="1500" dirty="0">
                <a:solidFill>
                  <a:schemeClr val="bg1"/>
                </a:solidFill>
                <a:latin typeface="Dana" panose="00000500000000000000" pitchFamily="2" charset="-78"/>
                <a:cs typeface="Dana" panose="00000500000000000000" pitchFamily="2" charset="-78"/>
              </a:rPr>
              <a:t> و</a:t>
            </a:r>
            <a:r>
              <a:rPr lang="en-US" sz="1500" dirty="0">
                <a:solidFill>
                  <a:schemeClr val="bg1"/>
                </a:solidFill>
                <a:latin typeface="Dana" panose="00000500000000000000" pitchFamily="2" charset="-78"/>
                <a:cs typeface="Dana" panose="00000500000000000000" pitchFamily="2" charset="-78"/>
              </a:rPr>
              <a:t>Dennis Ritchie </a:t>
            </a:r>
            <a:r>
              <a:rPr lang="fa-IR" sz="1500" dirty="0">
                <a:solidFill>
                  <a:schemeClr val="bg1"/>
                </a:solidFill>
                <a:latin typeface="Dana" panose="00000500000000000000" pitchFamily="2" charset="-78"/>
                <a:cs typeface="Dana" panose="00000500000000000000" pitchFamily="2" charset="-78"/>
              </a:rPr>
              <a:t> ساخته شد.</a:t>
            </a:r>
          </a:p>
        </p:txBody>
      </p:sp>
      <p:grpSp>
        <p:nvGrpSpPr>
          <p:cNvPr id="10" name="Google Shape;4800;p45"/>
          <p:cNvGrpSpPr/>
          <p:nvPr/>
        </p:nvGrpSpPr>
        <p:grpSpPr>
          <a:xfrm>
            <a:off x="8507911" y="1093920"/>
            <a:ext cx="350734" cy="357171"/>
            <a:chOff x="1492675" y="4992125"/>
            <a:chExt cx="481825" cy="481825"/>
          </a:xfrm>
        </p:grpSpPr>
        <p:sp>
          <p:nvSpPr>
            <p:cNvPr id="11" name="Google Shape;4801;p45"/>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2" name="Google Shape;4802;p45"/>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3" name="Google Shape;4800;p45"/>
          <p:cNvGrpSpPr/>
          <p:nvPr/>
        </p:nvGrpSpPr>
        <p:grpSpPr>
          <a:xfrm>
            <a:off x="8507911" y="2509063"/>
            <a:ext cx="350734" cy="357171"/>
            <a:chOff x="1492675" y="4992125"/>
            <a:chExt cx="481825" cy="481825"/>
          </a:xfrm>
        </p:grpSpPr>
        <p:sp>
          <p:nvSpPr>
            <p:cNvPr id="14" name="Google Shape;4801;p45"/>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5" name="Google Shape;4802;p45"/>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9" name="Footer Placeholder 8"/>
          <p:cNvSpPr>
            <a:spLocks noGrp="1"/>
          </p:cNvSpPr>
          <p:nvPr>
            <p:ph type="ftr" sz="quarter" idx="10"/>
          </p:nvPr>
        </p:nvSpPr>
        <p:spPr/>
        <p:txBody>
          <a:bodyPr/>
          <a:lstStyle/>
          <a:p>
            <a:r>
              <a:rPr lang="en-US" dirty="0" smtClean="0"/>
              <a:t>1- </a:t>
            </a:r>
            <a:r>
              <a:rPr lang="en-US" dirty="0"/>
              <a:t>Algorithmic Language</a:t>
            </a:r>
          </a:p>
        </p:txBody>
      </p:sp>
    </p:spTree>
    <p:extLst>
      <p:ext uri="{BB962C8B-B14F-4D97-AF65-F5344CB8AC3E}">
        <p14:creationId xmlns:p14="http://schemas.microsoft.com/office/powerpoint/2010/main" val="215981604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45143" y="80941"/>
            <a:ext cx="8860971" cy="5047536"/>
          </a:xfrm>
          <a:prstGeom prst="rect">
            <a:avLst/>
          </a:prstGeom>
        </p:spPr>
        <p:txBody>
          <a:bodyPr wrap="square">
            <a:spAutoFit/>
          </a:bodyPr>
          <a:lstStyle/>
          <a:p>
            <a:r>
              <a:rPr lang="en-US" i="1" dirty="0">
                <a:solidFill>
                  <a:schemeClr val="accent1">
                    <a:alpha val="22000"/>
                  </a:schemeClr>
                </a:solidFill>
                <a:latin typeface="Consolas" panose="020B0609020204030204" pitchFamily="49" charset="0"/>
              </a:rPr>
              <a:t>void</a:t>
            </a:r>
            <a:r>
              <a:rPr lang="en-US" dirty="0">
                <a:solidFill>
                  <a:schemeClr val="accent1">
                    <a:alpha val="22000"/>
                  </a:schemeClr>
                </a:solidFill>
                <a:latin typeface="Consolas" panose="020B0609020204030204" pitchFamily="49" charset="0"/>
              </a:rPr>
              <a:t> </a:t>
            </a:r>
            <a:r>
              <a:rPr lang="en-US" dirty="0" err="1">
                <a:solidFill>
                  <a:schemeClr val="accent1">
                    <a:alpha val="22000"/>
                  </a:schemeClr>
                </a:solidFill>
                <a:latin typeface="Consolas" panose="020B0609020204030204" pitchFamily="49" charset="0"/>
              </a:rPr>
              <a:t>continue_last_game</a:t>
            </a:r>
            <a:r>
              <a:rPr lang="en-US" dirty="0">
                <a:solidFill>
                  <a:schemeClr val="accent1">
                    <a:alpha val="22000"/>
                  </a:schemeClr>
                </a:solidFill>
                <a:latin typeface="Consolas" panose="020B0609020204030204" pitchFamily="49" charset="0"/>
              </a:rPr>
              <a:t>(FILE * </a:t>
            </a:r>
            <a:r>
              <a:rPr lang="en-US" dirty="0" err="1">
                <a:solidFill>
                  <a:schemeClr val="accent1">
                    <a:alpha val="22000"/>
                  </a:schemeClr>
                </a:solidFill>
                <a:latin typeface="Consolas" panose="020B0609020204030204" pitchFamily="49" charset="0"/>
              </a:rPr>
              <a:t>fp_user</a:t>
            </a:r>
            <a:r>
              <a:rPr lang="en-US" dirty="0">
                <a:solidFill>
                  <a:schemeClr val="accent1">
                    <a:alpha val="22000"/>
                  </a:schemeClr>
                </a:solidFill>
                <a:latin typeface="Consolas" panose="020B0609020204030204" pitchFamily="49" charset="0"/>
              </a:rPr>
              <a:t>, </a:t>
            </a:r>
            <a:r>
              <a:rPr lang="en-US" i="1" dirty="0">
                <a:solidFill>
                  <a:schemeClr val="accent1">
                    <a:alpha val="22000"/>
                  </a:schemeClr>
                </a:solidFill>
                <a:latin typeface="Consolas" panose="020B0609020204030204" pitchFamily="49" charset="0"/>
              </a:rPr>
              <a:t>char</a:t>
            </a:r>
            <a:r>
              <a:rPr lang="en-US" dirty="0">
                <a:solidFill>
                  <a:schemeClr val="accent1">
                    <a:alpha val="22000"/>
                  </a:schemeClr>
                </a:solidFill>
                <a:latin typeface="Consolas" panose="020B0609020204030204" pitchFamily="49" charset="0"/>
              </a:rPr>
              <a:t> </a:t>
            </a:r>
            <a:r>
              <a:rPr lang="en-US" dirty="0" err="1">
                <a:solidFill>
                  <a:schemeClr val="accent1">
                    <a:alpha val="22000"/>
                  </a:schemeClr>
                </a:solidFill>
                <a:latin typeface="Consolas" panose="020B0609020204030204" pitchFamily="49" charset="0"/>
              </a:rPr>
              <a:t>name_game</a:t>
            </a:r>
            <a:r>
              <a:rPr lang="en-US" dirty="0" smtClean="0">
                <a:solidFill>
                  <a:schemeClr val="accent1">
                    <a:alpha val="22000"/>
                  </a:schemeClr>
                </a:solidFill>
                <a:latin typeface="Consolas" panose="020B0609020204030204" pitchFamily="49" charset="0"/>
              </a:rPr>
              <a:t>[]); </a:t>
            </a:r>
            <a:r>
              <a:rPr lang="en-US" i="1" dirty="0" smtClean="0">
                <a:solidFill>
                  <a:schemeClr val="accent1">
                    <a:alpha val="22000"/>
                  </a:schemeClr>
                </a:solidFill>
                <a:latin typeface="Consolas" panose="020B0609020204030204" pitchFamily="49" charset="0"/>
              </a:rPr>
              <a:t>void</a:t>
            </a:r>
            <a:r>
              <a:rPr lang="en-US" dirty="0" smtClean="0">
                <a:solidFill>
                  <a:schemeClr val="accent1">
                    <a:alpha val="22000"/>
                  </a:schemeClr>
                </a:solidFill>
                <a:latin typeface="Consolas" panose="020B0609020204030204" pitchFamily="49" charset="0"/>
              </a:rPr>
              <a:t> </a:t>
            </a:r>
            <a:r>
              <a:rPr lang="en-US" dirty="0" err="1">
                <a:solidFill>
                  <a:schemeClr val="accent1">
                    <a:alpha val="22000"/>
                  </a:schemeClr>
                </a:solidFill>
                <a:latin typeface="Consolas" panose="020B0609020204030204" pitchFamily="49" charset="0"/>
              </a:rPr>
              <a:t>decide_for_saving</a:t>
            </a:r>
            <a:r>
              <a:rPr lang="en-US" dirty="0">
                <a:solidFill>
                  <a:schemeClr val="accent1">
                    <a:alpha val="22000"/>
                  </a:schemeClr>
                </a:solidFill>
                <a:latin typeface="Consolas" panose="020B0609020204030204" pitchFamily="49" charset="0"/>
              </a:rPr>
              <a:t>(FILE * </a:t>
            </a:r>
            <a:r>
              <a:rPr lang="en-US" dirty="0" err="1">
                <a:solidFill>
                  <a:schemeClr val="accent1">
                    <a:alpha val="22000"/>
                  </a:schemeClr>
                </a:solidFill>
                <a:latin typeface="Consolas" panose="020B0609020204030204" pitchFamily="49" charset="0"/>
              </a:rPr>
              <a:t>fp_user</a:t>
            </a:r>
            <a:r>
              <a:rPr lang="en-US" dirty="0">
                <a:solidFill>
                  <a:schemeClr val="accent1">
                    <a:alpha val="22000"/>
                  </a:schemeClr>
                </a:solidFill>
                <a:latin typeface="Consolas" panose="020B0609020204030204" pitchFamily="49" charset="0"/>
              </a:rPr>
              <a:t>, </a:t>
            </a:r>
            <a:r>
              <a:rPr lang="en-US" i="1" dirty="0">
                <a:solidFill>
                  <a:schemeClr val="accent1">
                    <a:alpha val="22000"/>
                  </a:schemeClr>
                </a:solidFill>
                <a:latin typeface="Consolas" panose="020B0609020204030204" pitchFamily="49" charset="0"/>
              </a:rPr>
              <a:t>char</a:t>
            </a:r>
            <a:r>
              <a:rPr lang="en-US" dirty="0">
                <a:solidFill>
                  <a:schemeClr val="accent1">
                    <a:alpha val="22000"/>
                  </a:schemeClr>
                </a:solidFill>
                <a:latin typeface="Consolas" panose="020B0609020204030204" pitchFamily="49" charset="0"/>
              </a:rPr>
              <a:t> </a:t>
            </a:r>
            <a:r>
              <a:rPr lang="en-US" dirty="0" err="1">
                <a:solidFill>
                  <a:schemeClr val="accent1">
                    <a:alpha val="22000"/>
                  </a:schemeClr>
                </a:solidFill>
                <a:latin typeface="Consolas" panose="020B0609020204030204" pitchFamily="49" charset="0"/>
              </a:rPr>
              <a:t>name_game</a:t>
            </a:r>
            <a:r>
              <a:rPr lang="en-US" dirty="0" smtClean="0">
                <a:solidFill>
                  <a:schemeClr val="accent1">
                    <a:alpha val="22000"/>
                  </a:schemeClr>
                </a:solidFill>
                <a:latin typeface="Consolas" panose="020B0609020204030204" pitchFamily="49" charset="0"/>
              </a:rPr>
              <a:t>[]); </a:t>
            </a:r>
            <a:r>
              <a:rPr lang="en-US" i="1" dirty="0" err="1" smtClean="0">
                <a:solidFill>
                  <a:schemeClr val="accent1">
                    <a:alpha val="22000"/>
                  </a:schemeClr>
                </a:solidFill>
                <a:latin typeface="Consolas" panose="020B0609020204030204" pitchFamily="49" charset="0"/>
              </a:rPr>
              <a:t>struct</a:t>
            </a:r>
            <a:r>
              <a:rPr lang="en-US" dirty="0" smtClean="0">
                <a:solidFill>
                  <a:schemeClr val="accent1">
                    <a:alpha val="22000"/>
                  </a:schemeClr>
                </a:solidFill>
                <a:latin typeface="Consolas" panose="020B0609020204030204" pitchFamily="49" charset="0"/>
              </a:rPr>
              <a:t> </a:t>
            </a:r>
            <a:r>
              <a:rPr lang="en-US" dirty="0">
                <a:solidFill>
                  <a:schemeClr val="accent1">
                    <a:alpha val="22000"/>
                  </a:schemeClr>
                </a:solidFill>
                <a:latin typeface="Consolas" panose="020B0609020204030204" pitchFamily="49" charset="0"/>
              </a:rPr>
              <a:t>node * </a:t>
            </a:r>
            <a:r>
              <a:rPr lang="en-US" dirty="0" err="1">
                <a:solidFill>
                  <a:schemeClr val="accent1">
                    <a:alpha val="22000"/>
                  </a:schemeClr>
                </a:solidFill>
                <a:latin typeface="Consolas" panose="020B0609020204030204" pitchFamily="49" charset="0"/>
              </a:rPr>
              <a:t>create_node</a:t>
            </a:r>
            <a:r>
              <a:rPr lang="en-US" dirty="0">
                <a:solidFill>
                  <a:schemeClr val="accent1">
                    <a:alpha val="22000"/>
                  </a:schemeClr>
                </a:solidFill>
                <a:latin typeface="Consolas" panose="020B0609020204030204" pitchFamily="49" charset="0"/>
              </a:rPr>
              <a:t>(FILE * FP, </a:t>
            </a:r>
            <a:r>
              <a:rPr lang="en-US" i="1" dirty="0">
                <a:solidFill>
                  <a:schemeClr val="accent1">
                    <a:alpha val="22000"/>
                  </a:schemeClr>
                </a:solidFill>
                <a:latin typeface="Consolas" panose="020B0609020204030204" pitchFamily="49" charset="0"/>
              </a:rPr>
              <a:t>char</a:t>
            </a:r>
            <a:r>
              <a:rPr lang="en-US" dirty="0">
                <a:solidFill>
                  <a:schemeClr val="accent1">
                    <a:alpha val="22000"/>
                  </a:schemeClr>
                </a:solidFill>
                <a:latin typeface="Consolas" panose="020B0609020204030204" pitchFamily="49" charset="0"/>
              </a:rPr>
              <a:t> C[], </a:t>
            </a:r>
            <a:r>
              <a:rPr lang="en-US" i="1" dirty="0">
                <a:solidFill>
                  <a:schemeClr val="accent1">
                    <a:alpha val="22000"/>
                  </a:schemeClr>
                </a:solidFill>
                <a:latin typeface="Consolas" panose="020B0609020204030204" pitchFamily="49" charset="0"/>
              </a:rPr>
              <a:t>int</a:t>
            </a:r>
            <a:r>
              <a:rPr lang="en-US" dirty="0">
                <a:solidFill>
                  <a:schemeClr val="accent1">
                    <a:alpha val="22000"/>
                  </a:schemeClr>
                </a:solidFill>
                <a:latin typeface="Consolas" panose="020B0609020204030204" pitchFamily="49" charset="0"/>
              </a:rPr>
              <a:t> </a:t>
            </a:r>
            <a:r>
              <a:rPr lang="en-US" dirty="0" err="1">
                <a:solidFill>
                  <a:schemeClr val="accent1">
                    <a:alpha val="22000"/>
                  </a:schemeClr>
                </a:solidFill>
                <a:latin typeface="Consolas" panose="020B0609020204030204" pitchFamily="49" charset="0"/>
              </a:rPr>
              <a:t>i</a:t>
            </a:r>
            <a:r>
              <a:rPr lang="en-US" dirty="0" smtClean="0">
                <a:solidFill>
                  <a:schemeClr val="accent1">
                    <a:alpha val="22000"/>
                  </a:schemeClr>
                </a:solidFill>
                <a:latin typeface="Consolas" panose="020B0609020204030204" pitchFamily="49" charset="0"/>
              </a:rPr>
              <a:t>); </a:t>
            </a:r>
            <a:r>
              <a:rPr lang="en-US" i="1" dirty="0" err="1" smtClean="0">
                <a:solidFill>
                  <a:schemeClr val="accent1">
                    <a:alpha val="22000"/>
                  </a:schemeClr>
                </a:solidFill>
                <a:latin typeface="Consolas" panose="020B0609020204030204" pitchFamily="49" charset="0"/>
              </a:rPr>
              <a:t>struct</a:t>
            </a:r>
            <a:r>
              <a:rPr lang="en-US" dirty="0" smtClean="0">
                <a:solidFill>
                  <a:schemeClr val="accent1">
                    <a:alpha val="22000"/>
                  </a:schemeClr>
                </a:solidFill>
                <a:latin typeface="Consolas" panose="020B0609020204030204" pitchFamily="49" charset="0"/>
              </a:rPr>
              <a:t> </a:t>
            </a:r>
            <a:r>
              <a:rPr lang="en-US" dirty="0">
                <a:solidFill>
                  <a:schemeClr val="accent1">
                    <a:alpha val="22000"/>
                  </a:schemeClr>
                </a:solidFill>
                <a:latin typeface="Consolas" panose="020B0609020204030204" pitchFamily="49" charset="0"/>
              </a:rPr>
              <a:t>node * </a:t>
            </a:r>
            <a:r>
              <a:rPr lang="en-US" dirty="0" err="1">
                <a:solidFill>
                  <a:schemeClr val="accent1">
                    <a:alpha val="22000"/>
                  </a:schemeClr>
                </a:solidFill>
                <a:latin typeface="Consolas" panose="020B0609020204030204" pitchFamily="49" charset="0"/>
              </a:rPr>
              <a:t>create_list</a:t>
            </a:r>
            <a:r>
              <a:rPr lang="en-US" dirty="0" smtClean="0">
                <a:solidFill>
                  <a:schemeClr val="accent1">
                    <a:alpha val="22000"/>
                  </a:schemeClr>
                </a:solidFill>
                <a:latin typeface="Consolas" panose="020B0609020204030204" pitchFamily="49" charset="0"/>
              </a:rPr>
              <a:t>(); </a:t>
            </a:r>
            <a:r>
              <a:rPr lang="en-US" i="1" dirty="0" err="1" smtClean="0">
                <a:solidFill>
                  <a:schemeClr val="accent1">
                    <a:alpha val="22000"/>
                  </a:schemeClr>
                </a:solidFill>
                <a:latin typeface="Consolas" panose="020B0609020204030204" pitchFamily="49" charset="0"/>
              </a:rPr>
              <a:t>struct</a:t>
            </a:r>
            <a:r>
              <a:rPr lang="en-US" dirty="0" smtClean="0">
                <a:solidFill>
                  <a:schemeClr val="accent1">
                    <a:alpha val="22000"/>
                  </a:schemeClr>
                </a:solidFill>
                <a:latin typeface="Consolas" panose="020B0609020204030204" pitchFamily="49" charset="0"/>
              </a:rPr>
              <a:t> </a:t>
            </a:r>
            <a:r>
              <a:rPr lang="en-US" dirty="0">
                <a:solidFill>
                  <a:schemeClr val="accent1">
                    <a:alpha val="22000"/>
                  </a:schemeClr>
                </a:solidFill>
                <a:latin typeface="Consolas" panose="020B0609020204030204" pitchFamily="49" charset="0"/>
              </a:rPr>
              <a:t>node * random(</a:t>
            </a:r>
            <a:r>
              <a:rPr lang="en-US" i="1" dirty="0" err="1">
                <a:solidFill>
                  <a:schemeClr val="accent1">
                    <a:alpha val="22000"/>
                  </a:schemeClr>
                </a:solidFill>
                <a:latin typeface="Consolas" panose="020B0609020204030204" pitchFamily="49" charset="0"/>
              </a:rPr>
              <a:t>struct</a:t>
            </a:r>
            <a:r>
              <a:rPr lang="en-US" dirty="0">
                <a:solidFill>
                  <a:schemeClr val="accent1">
                    <a:alpha val="22000"/>
                  </a:schemeClr>
                </a:solidFill>
                <a:latin typeface="Consolas" panose="020B0609020204030204" pitchFamily="49" charset="0"/>
              </a:rPr>
              <a:t> node * list</a:t>
            </a:r>
            <a:r>
              <a:rPr lang="en-US" dirty="0" smtClean="0">
                <a:solidFill>
                  <a:schemeClr val="accent1">
                    <a:alpha val="22000"/>
                  </a:schemeClr>
                </a:solidFill>
                <a:latin typeface="Consolas" panose="020B0609020204030204" pitchFamily="49" charset="0"/>
              </a:rPr>
              <a:t>); </a:t>
            </a:r>
            <a:r>
              <a:rPr lang="en-US" i="1" dirty="0" err="1" smtClean="0">
                <a:solidFill>
                  <a:schemeClr val="accent1">
                    <a:alpha val="22000"/>
                  </a:schemeClr>
                </a:solidFill>
                <a:latin typeface="Consolas" panose="020B0609020204030204" pitchFamily="49" charset="0"/>
              </a:rPr>
              <a:t>struct</a:t>
            </a:r>
            <a:r>
              <a:rPr lang="en-US" dirty="0" smtClean="0">
                <a:solidFill>
                  <a:schemeClr val="accent1">
                    <a:alpha val="22000"/>
                  </a:schemeClr>
                </a:solidFill>
                <a:latin typeface="Consolas" panose="020B0609020204030204" pitchFamily="49" charset="0"/>
              </a:rPr>
              <a:t> </a:t>
            </a:r>
            <a:r>
              <a:rPr lang="en-US" dirty="0">
                <a:solidFill>
                  <a:schemeClr val="accent1">
                    <a:alpha val="22000"/>
                  </a:schemeClr>
                </a:solidFill>
                <a:latin typeface="Consolas" panose="020B0609020204030204" pitchFamily="49" charset="0"/>
              </a:rPr>
              <a:t>node * </a:t>
            </a:r>
            <a:r>
              <a:rPr lang="en-US" dirty="0" err="1">
                <a:solidFill>
                  <a:schemeClr val="accent1">
                    <a:alpha val="22000"/>
                  </a:schemeClr>
                </a:solidFill>
                <a:latin typeface="Consolas" panose="020B0609020204030204" pitchFamily="49" charset="0"/>
              </a:rPr>
              <a:t>check_list</a:t>
            </a:r>
            <a:r>
              <a:rPr lang="en-US" dirty="0">
                <a:solidFill>
                  <a:schemeClr val="accent1">
                    <a:alpha val="22000"/>
                  </a:schemeClr>
                </a:solidFill>
                <a:latin typeface="Consolas" panose="020B0609020204030204" pitchFamily="49" charset="0"/>
              </a:rPr>
              <a:t>(</a:t>
            </a:r>
            <a:r>
              <a:rPr lang="en-US" i="1" dirty="0" err="1">
                <a:solidFill>
                  <a:schemeClr val="accent1">
                    <a:alpha val="22000"/>
                  </a:schemeClr>
                </a:solidFill>
                <a:latin typeface="Consolas" panose="020B0609020204030204" pitchFamily="49" charset="0"/>
              </a:rPr>
              <a:t>struct</a:t>
            </a:r>
            <a:r>
              <a:rPr lang="en-US" dirty="0">
                <a:solidFill>
                  <a:schemeClr val="accent1">
                    <a:alpha val="22000"/>
                  </a:schemeClr>
                </a:solidFill>
                <a:latin typeface="Consolas" panose="020B0609020204030204" pitchFamily="49" charset="0"/>
              </a:rPr>
              <a:t> node * list</a:t>
            </a:r>
            <a:r>
              <a:rPr lang="en-US" dirty="0" smtClean="0">
                <a:solidFill>
                  <a:schemeClr val="accent1">
                    <a:alpha val="22000"/>
                  </a:schemeClr>
                </a:solidFill>
                <a:latin typeface="Consolas" panose="020B0609020204030204" pitchFamily="49" charset="0"/>
              </a:rPr>
              <a:t>);</a:t>
            </a:r>
            <a:r>
              <a:rPr lang="en-US" dirty="0">
                <a:solidFill>
                  <a:schemeClr val="accent1">
                    <a:alpha val="22000"/>
                  </a:schemeClr>
                </a:solidFill>
                <a:latin typeface="Consolas" panose="020B0609020204030204" pitchFamily="49" charset="0"/>
              </a:rPr>
              <a:t/>
            </a:r>
            <a:br>
              <a:rPr lang="en-US" dirty="0">
                <a:solidFill>
                  <a:schemeClr val="accent1">
                    <a:alpha val="22000"/>
                  </a:schemeClr>
                </a:solidFill>
                <a:latin typeface="Consolas" panose="020B0609020204030204" pitchFamily="49" charset="0"/>
              </a:rPr>
            </a:br>
            <a:r>
              <a:rPr lang="en-US" i="1" dirty="0">
                <a:solidFill>
                  <a:schemeClr val="accent1">
                    <a:alpha val="22000"/>
                  </a:schemeClr>
                </a:solidFill>
                <a:latin typeface="Consolas" panose="020B0609020204030204" pitchFamily="49" charset="0"/>
              </a:rPr>
              <a:t>int</a:t>
            </a:r>
            <a:r>
              <a:rPr lang="en-US" dirty="0">
                <a:solidFill>
                  <a:schemeClr val="accent1">
                    <a:alpha val="22000"/>
                  </a:schemeClr>
                </a:solidFill>
                <a:latin typeface="Consolas" panose="020B0609020204030204" pitchFamily="49" charset="0"/>
              </a:rPr>
              <a:t> main(</a:t>
            </a:r>
            <a:r>
              <a:rPr lang="en-US" i="1" dirty="0">
                <a:solidFill>
                  <a:schemeClr val="accent1">
                    <a:alpha val="22000"/>
                  </a:schemeClr>
                </a:solidFill>
                <a:latin typeface="Consolas" panose="020B0609020204030204" pitchFamily="49" charset="0"/>
              </a:rPr>
              <a:t>int</a:t>
            </a:r>
            <a:r>
              <a:rPr lang="en-US" dirty="0">
                <a:solidFill>
                  <a:schemeClr val="accent1">
                    <a:alpha val="22000"/>
                  </a:schemeClr>
                </a:solidFill>
                <a:latin typeface="Consolas" panose="020B0609020204030204" pitchFamily="49" charset="0"/>
              </a:rPr>
              <a:t> </a:t>
            </a:r>
            <a:r>
              <a:rPr lang="en-US" dirty="0" err="1">
                <a:solidFill>
                  <a:schemeClr val="accent1">
                    <a:alpha val="22000"/>
                  </a:schemeClr>
                </a:solidFill>
                <a:latin typeface="Consolas" panose="020B0609020204030204" pitchFamily="49" charset="0"/>
              </a:rPr>
              <a:t>argc</a:t>
            </a:r>
            <a:r>
              <a:rPr lang="en-US" dirty="0">
                <a:solidFill>
                  <a:schemeClr val="accent1">
                    <a:alpha val="22000"/>
                  </a:schemeClr>
                </a:solidFill>
                <a:latin typeface="Consolas" panose="020B0609020204030204" pitchFamily="49" charset="0"/>
              </a:rPr>
              <a:t>, </a:t>
            </a:r>
            <a:r>
              <a:rPr lang="en-US" i="1" dirty="0">
                <a:solidFill>
                  <a:schemeClr val="accent1">
                    <a:alpha val="22000"/>
                  </a:schemeClr>
                </a:solidFill>
                <a:latin typeface="Consolas" panose="020B0609020204030204" pitchFamily="49" charset="0"/>
              </a:rPr>
              <a:t>char</a:t>
            </a:r>
            <a:r>
              <a:rPr lang="en-US" dirty="0">
                <a:solidFill>
                  <a:schemeClr val="accent1">
                    <a:alpha val="22000"/>
                  </a:schemeClr>
                </a:solidFill>
                <a:latin typeface="Consolas" panose="020B0609020204030204" pitchFamily="49" charset="0"/>
              </a:rPr>
              <a:t> const *</a:t>
            </a:r>
            <a:r>
              <a:rPr lang="en-US" dirty="0" err="1">
                <a:solidFill>
                  <a:schemeClr val="accent1">
                    <a:alpha val="22000"/>
                  </a:schemeClr>
                </a:solidFill>
                <a:latin typeface="Consolas" panose="020B0609020204030204" pitchFamily="49" charset="0"/>
              </a:rPr>
              <a:t>argv</a:t>
            </a:r>
            <a:r>
              <a:rPr lang="en-US" dirty="0" smtClean="0">
                <a:solidFill>
                  <a:schemeClr val="accent1">
                    <a:alpha val="22000"/>
                  </a:schemeClr>
                </a:solidFill>
                <a:latin typeface="Consolas" panose="020B0609020204030204" pitchFamily="49" charset="0"/>
              </a:rPr>
              <a:t>[]){ </a:t>
            </a:r>
            <a:r>
              <a:rPr lang="en-US" dirty="0" err="1" smtClean="0">
                <a:solidFill>
                  <a:schemeClr val="accent1">
                    <a:alpha val="22000"/>
                  </a:schemeClr>
                </a:solidFill>
                <a:latin typeface="Consolas" panose="020B0609020204030204" pitchFamily="49" charset="0"/>
              </a:rPr>
              <a:t>printf</a:t>
            </a:r>
            <a:r>
              <a:rPr lang="en-US" dirty="0">
                <a:solidFill>
                  <a:schemeClr val="accent1">
                    <a:alpha val="22000"/>
                  </a:schemeClr>
                </a:solidFill>
                <a:latin typeface="Consolas" panose="020B0609020204030204" pitchFamily="49" charset="0"/>
              </a:rPr>
              <a:t>("Please enter your name: </a:t>
            </a:r>
            <a:r>
              <a:rPr lang="en-US" dirty="0" smtClean="0">
                <a:solidFill>
                  <a:schemeClr val="accent1">
                    <a:alpha val="22000"/>
                  </a:schemeClr>
                </a:solidFill>
                <a:latin typeface="Consolas" panose="020B0609020204030204" pitchFamily="49" charset="0"/>
              </a:rPr>
              <a:t>"); </a:t>
            </a:r>
            <a:r>
              <a:rPr lang="en-US" i="1" dirty="0" err="1" smtClean="0">
                <a:solidFill>
                  <a:schemeClr val="accent1">
                    <a:alpha val="22000"/>
                  </a:schemeClr>
                </a:solidFill>
                <a:latin typeface="Consolas" panose="020B0609020204030204" pitchFamily="49" charset="0"/>
              </a:rPr>
              <a:t>struct</a:t>
            </a:r>
            <a:r>
              <a:rPr lang="en-US" dirty="0" smtClean="0">
                <a:solidFill>
                  <a:schemeClr val="accent1">
                    <a:alpha val="22000"/>
                  </a:schemeClr>
                </a:solidFill>
                <a:latin typeface="Consolas" panose="020B0609020204030204" pitchFamily="49" charset="0"/>
              </a:rPr>
              <a:t> game </a:t>
            </a:r>
            <a:r>
              <a:rPr lang="en-US" dirty="0" err="1" smtClean="0">
                <a:solidFill>
                  <a:schemeClr val="accent1">
                    <a:alpha val="22000"/>
                  </a:schemeClr>
                </a:solidFill>
                <a:latin typeface="Consolas" panose="020B0609020204030204" pitchFamily="49" charset="0"/>
              </a:rPr>
              <a:t>user_name</a:t>
            </a:r>
            <a:r>
              <a:rPr lang="en-US" dirty="0" smtClean="0">
                <a:solidFill>
                  <a:schemeClr val="accent1">
                    <a:alpha val="22000"/>
                  </a:schemeClr>
                </a:solidFill>
                <a:latin typeface="Consolas" panose="020B0609020204030204" pitchFamily="49" charset="0"/>
              </a:rPr>
              <a:t>; </a:t>
            </a:r>
            <a:r>
              <a:rPr lang="en-US" dirty="0" err="1" smtClean="0">
                <a:solidFill>
                  <a:schemeClr val="accent1">
                    <a:alpha val="22000"/>
                  </a:schemeClr>
                </a:solidFill>
                <a:latin typeface="Consolas" panose="020B0609020204030204" pitchFamily="49" charset="0"/>
              </a:rPr>
              <a:t>scanf</a:t>
            </a:r>
            <a:r>
              <a:rPr lang="en-US" dirty="0">
                <a:solidFill>
                  <a:schemeClr val="accent1">
                    <a:alpha val="22000"/>
                  </a:schemeClr>
                </a:solidFill>
                <a:latin typeface="Consolas" panose="020B0609020204030204" pitchFamily="49" charset="0"/>
              </a:rPr>
              <a:t>("%s", user_name.name</a:t>
            </a:r>
            <a:r>
              <a:rPr lang="en-US" dirty="0" smtClean="0">
                <a:solidFill>
                  <a:schemeClr val="accent1">
                    <a:alpha val="22000"/>
                  </a:schemeClr>
                </a:solidFill>
                <a:latin typeface="Consolas" panose="020B0609020204030204" pitchFamily="49" charset="0"/>
              </a:rPr>
              <a:t>); </a:t>
            </a:r>
            <a:r>
              <a:rPr lang="en-US" i="1" dirty="0" smtClean="0">
                <a:solidFill>
                  <a:schemeClr val="accent1">
                    <a:alpha val="22000"/>
                  </a:schemeClr>
                </a:solidFill>
                <a:latin typeface="Consolas" panose="020B0609020204030204" pitchFamily="49" charset="0"/>
              </a:rPr>
              <a:t>int</a:t>
            </a:r>
            <a:r>
              <a:rPr lang="en-US" dirty="0" smtClean="0">
                <a:solidFill>
                  <a:schemeClr val="accent1">
                    <a:alpha val="22000"/>
                  </a:schemeClr>
                </a:solidFill>
                <a:latin typeface="Consolas" panose="020B0609020204030204" pitchFamily="49" charset="0"/>
              </a:rPr>
              <a:t> </a:t>
            </a:r>
            <a:r>
              <a:rPr lang="en-US" dirty="0" err="1">
                <a:solidFill>
                  <a:schemeClr val="accent1">
                    <a:alpha val="22000"/>
                  </a:schemeClr>
                </a:solidFill>
                <a:latin typeface="Consolas" panose="020B0609020204030204" pitchFamily="49" charset="0"/>
              </a:rPr>
              <a:t>save_res</a:t>
            </a:r>
            <a:r>
              <a:rPr lang="en-US" dirty="0">
                <a:solidFill>
                  <a:schemeClr val="accent1">
                    <a:alpha val="22000"/>
                  </a:schemeClr>
                </a:solidFill>
                <a:latin typeface="Consolas" panose="020B0609020204030204" pitchFamily="49" charset="0"/>
              </a:rPr>
              <a:t> = </a:t>
            </a:r>
            <a:r>
              <a:rPr lang="en-US" dirty="0" err="1">
                <a:solidFill>
                  <a:schemeClr val="accent1">
                    <a:alpha val="22000"/>
                  </a:schemeClr>
                </a:solidFill>
                <a:latin typeface="Consolas" panose="020B0609020204030204" pitchFamily="49" charset="0"/>
              </a:rPr>
              <a:t>save_name</a:t>
            </a:r>
            <a:r>
              <a:rPr lang="en-US" dirty="0">
                <a:solidFill>
                  <a:schemeClr val="accent1">
                    <a:alpha val="22000"/>
                  </a:schemeClr>
                </a:solidFill>
                <a:latin typeface="Consolas" panose="020B0609020204030204" pitchFamily="49" charset="0"/>
              </a:rPr>
              <a:t>(user_name.name</a:t>
            </a:r>
            <a:r>
              <a:rPr lang="en-US" dirty="0" smtClean="0">
                <a:solidFill>
                  <a:schemeClr val="accent1">
                    <a:alpha val="22000"/>
                  </a:schemeClr>
                </a:solidFill>
                <a:latin typeface="Consolas" panose="020B0609020204030204" pitchFamily="49" charset="0"/>
              </a:rPr>
              <a:t>);</a:t>
            </a:r>
          </a:p>
          <a:p>
            <a:endParaRPr lang="en-US" dirty="0">
              <a:solidFill>
                <a:schemeClr val="accent1">
                  <a:alpha val="22000"/>
                </a:schemeClr>
              </a:solidFill>
              <a:latin typeface="Consolas" panose="020B0609020204030204" pitchFamily="49" charset="0"/>
            </a:endParaRPr>
          </a:p>
          <a:p>
            <a:endParaRPr lang="en-US" dirty="0" smtClean="0">
              <a:solidFill>
                <a:schemeClr val="accent1">
                  <a:alpha val="22000"/>
                </a:schemeClr>
              </a:solidFill>
              <a:latin typeface="Consolas" panose="020B0609020204030204" pitchFamily="49" charset="0"/>
            </a:endParaRPr>
          </a:p>
          <a:p>
            <a:endParaRPr lang="en-US" dirty="0" smtClean="0">
              <a:solidFill>
                <a:schemeClr val="accent1">
                  <a:alpha val="22000"/>
                </a:schemeClr>
              </a:solidFill>
              <a:latin typeface="Consolas" panose="020B0609020204030204" pitchFamily="49" charset="0"/>
            </a:endParaRPr>
          </a:p>
          <a:p>
            <a:endParaRPr lang="en-US" i="1" dirty="0">
              <a:solidFill>
                <a:schemeClr val="accent1">
                  <a:alpha val="22000"/>
                </a:schemeClr>
              </a:solidFill>
              <a:latin typeface="Consolas" panose="020B0609020204030204" pitchFamily="49" charset="0"/>
            </a:endParaRPr>
          </a:p>
          <a:p>
            <a:endParaRPr lang="en-US" i="1" dirty="0" smtClean="0">
              <a:solidFill>
                <a:schemeClr val="accent1">
                  <a:alpha val="22000"/>
                </a:schemeClr>
              </a:solidFill>
              <a:latin typeface="Consolas" panose="020B0609020204030204" pitchFamily="49" charset="0"/>
            </a:endParaRPr>
          </a:p>
          <a:p>
            <a:endParaRPr lang="en-US" i="1" dirty="0">
              <a:solidFill>
                <a:schemeClr val="accent1">
                  <a:alpha val="22000"/>
                </a:schemeClr>
              </a:solidFill>
              <a:latin typeface="Consolas" panose="020B0609020204030204" pitchFamily="49" charset="0"/>
            </a:endParaRPr>
          </a:p>
          <a:p>
            <a:endParaRPr lang="en-US" i="1" dirty="0" smtClean="0">
              <a:solidFill>
                <a:schemeClr val="accent1">
                  <a:alpha val="22000"/>
                </a:schemeClr>
              </a:solidFill>
              <a:latin typeface="Consolas" panose="020B0609020204030204" pitchFamily="49" charset="0"/>
            </a:endParaRPr>
          </a:p>
          <a:p>
            <a:endParaRPr lang="en-US" i="1" dirty="0" smtClean="0">
              <a:solidFill>
                <a:schemeClr val="accent1">
                  <a:alpha val="22000"/>
                </a:schemeClr>
              </a:solidFill>
              <a:latin typeface="Consolas" panose="020B0609020204030204" pitchFamily="49" charset="0"/>
            </a:endParaRPr>
          </a:p>
          <a:p>
            <a:endParaRPr lang="en-US" i="1" dirty="0">
              <a:solidFill>
                <a:schemeClr val="accent1">
                  <a:alpha val="22000"/>
                </a:schemeClr>
              </a:solidFill>
              <a:latin typeface="Consolas" panose="020B0609020204030204" pitchFamily="49" charset="0"/>
            </a:endParaRPr>
          </a:p>
          <a:p>
            <a:r>
              <a:rPr lang="en-US" i="1" dirty="0" smtClean="0">
                <a:solidFill>
                  <a:schemeClr val="accent1">
                    <a:alpha val="22000"/>
                  </a:schemeClr>
                </a:solidFill>
                <a:latin typeface="Consolas" panose="020B0609020204030204" pitchFamily="49" charset="0"/>
              </a:rPr>
              <a:t>int</a:t>
            </a:r>
            <a:r>
              <a:rPr lang="en-US" dirty="0" smtClean="0">
                <a:solidFill>
                  <a:schemeClr val="accent1">
                    <a:alpha val="22000"/>
                  </a:schemeClr>
                </a:solidFill>
                <a:latin typeface="Consolas" panose="020B0609020204030204" pitchFamily="49" charset="0"/>
              </a:rPr>
              <a:t> </a:t>
            </a:r>
            <a:r>
              <a:rPr lang="en-US" dirty="0" err="1">
                <a:solidFill>
                  <a:schemeClr val="accent1">
                    <a:alpha val="22000"/>
                  </a:schemeClr>
                </a:solidFill>
                <a:latin typeface="Consolas" panose="020B0609020204030204" pitchFamily="49" charset="0"/>
              </a:rPr>
              <a:t>i</a:t>
            </a:r>
            <a:r>
              <a:rPr lang="en-US" dirty="0">
                <a:solidFill>
                  <a:schemeClr val="accent1">
                    <a:alpha val="22000"/>
                  </a:schemeClr>
                </a:solidFill>
                <a:latin typeface="Consolas" panose="020B0609020204030204" pitchFamily="49" charset="0"/>
              </a:rPr>
              <a:t>, </a:t>
            </a:r>
            <a:r>
              <a:rPr lang="en-US" dirty="0" smtClean="0">
                <a:solidFill>
                  <a:schemeClr val="accent1">
                    <a:alpha val="22000"/>
                  </a:schemeClr>
                </a:solidFill>
                <a:latin typeface="Consolas" panose="020B0609020204030204" pitchFamily="49" charset="0"/>
              </a:rPr>
              <a:t>a; if(</a:t>
            </a:r>
            <a:r>
              <a:rPr lang="en-US" dirty="0" err="1" smtClean="0">
                <a:solidFill>
                  <a:schemeClr val="accent1">
                    <a:alpha val="22000"/>
                  </a:schemeClr>
                </a:solidFill>
                <a:latin typeface="Consolas" panose="020B0609020204030204" pitchFamily="49" charset="0"/>
              </a:rPr>
              <a:t>save_res</a:t>
            </a:r>
            <a:r>
              <a:rPr lang="en-US" dirty="0" smtClean="0">
                <a:solidFill>
                  <a:schemeClr val="accent1">
                    <a:alpha val="22000"/>
                  </a:schemeClr>
                </a:solidFill>
                <a:latin typeface="Consolas" panose="020B0609020204030204" pitchFamily="49" charset="0"/>
              </a:rPr>
              <a:t> </a:t>
            </a:r>
            <a:r>
              <a:rPr lang="en-US" dirty="0">
                <a:solidFill>
                  <a:schemeClr val="accent1">
                    <a:alpha val="22000"/>
                  </a:schemeClr>
                </a:solidFill>
                <a:latin typeface="Consolas" panose="020B0609020204030204" pitchFamily="49" charset="0"/>
              </a:rPr>
              <a:t>== 0</a:t>
            </a:r>
            <a:r>
              <a:rPr lang="en-US" dirty="0" smtClean="0">
                <a:solidFill>
                  <a:schemeClr val="accent1">
                    <a:alpha val="22000"/>
                  </a:schemeClr>
                </a:solidFill>
                <a:latin typeface="Consolas" panose="020B0609020204030204" pitchFamily="49" charset="0"/>
              </a:rPr>
              <a:t>){ </a:t>
            </a:r>
            <a:r>
              <a:rPr lang="en-US" dirty="0" err="1" smtClean="0">
                <a:solidFill>
                  <a:schemeClr val="accent1">
                    <a:alpha val="22000"/>
                  </a:schemeClr>
                </a:solidFill>
                <a:latin typeface="Consolas" panose="020B0609020204030204" pitchFamily="49" charset="0"/>
              </a:rPr>
              <a:t>printf</a:t>
            </a:r>
            <a:r>
              <a:rPr lang="en-US" dirty="0">
                <a:solidFill>
                  <a:schemeClr val="accent1">
                    <a:alpha val="22000"/>
                  </a:schemeClr>
                </a:solidFill>
                <a:latin typeface="Consolas" panose="020B0609020204030204" pitchFamily="49" charset="0"/>
              </a:rPr>
              <a:t>("Hello %s :)\n", user_name.name</a:t>
            </a:r>
            <a:r>
              <a:rPr lang="en-US" dirty="0" smtClean="0">
                <a:solidFill>
                  <a:schemeClr val="accent1">
                    <a:alpha val="22000"/>
                  </a:schemeClr>
                </a:solidFill>
                <a:latin typeface="Consolas" panose="020B0609020204030204" pitchFamily="49" charset="0"/>
              </a:rPr>
              <a:t>); </a:t>
            </a:r>
            <a:r>
              <a:rPr lang="en-US" dirty="0" err="1" smtClean="0">
                <a:solidFill>
                  <a:schemeClr val="accent1">
                    <a:alpha val="22000"/>
                  </a:schemeClr>
                </a:solidFill>
                <a:latin typeface="Consolas" panose="020B0609020204030204" pitchFamily="49" charset="0"/>
              </a:rPr>
              <a:t>printf</a:t>
            </a:r>
            <a:r>
              <a:rPr lang="en-US" dirty="0">
                <a:solidFill>
                  <a:schemeClr val="accent1">
                    <a:alpha val="22000"/>
                  </a:schemeClr>
                </a:solidFill>
                <a:latin typeface="Consolas" panose="020B0609020204030204" pitchFamily="49" charset="0"/>
              </a:rPr>
              <a:t>("Welcome to your first game...\n</a:t>
            </a:r>
            <a:r>
              <a:rPr lang="en-US" dirty="0" smtClean="0">
                <a:solidFill>
                  <a:schemeClr val="accent1">
                    <a:alpha val="22000"/>
                  </a:schemeClr>
                </a:solidFill>
                <a:latin typeface="Consolas" panose="020B0609020204030204" pitchFamily="49" charset="0"/>
              </a:rPr>
              <a:t>"); </a:t>
            </a:r>
            <a:r>
              <a:rPr lang="en-US" dirty="0" err="1" smtClean="0">
                <a:solidFill>
                  <a:schemeClr val="accent1">
                    <a:alpha val="22000"/>
                  </a:schemeClr>
                </a:solidFill>
                <a:latin typeface="Consolas" panose="020B0609020204030204" pitchFamily="49" charset="0"/>
              </a:rPr>
              <a:t>printf</a:t>
            </a:r>
            <a:r>
              <a:rPr lang="en-US" dirty="0">
                <a:solidFill>
                  <a:schemeClr val="accent1">
                    <a:alpha val="22000"/>
                  </a:schemeClr>
                </a:solidFill>
                <a:latin typeface="Consolas" panose="020B0609020204030204" pitchFamily="49" charset="0"/>
              </a:rPr>
              <a:t>("You can quit the game by pressing 0\n</a:t>
            </a:r>
            <a:r>
              <a:rPr lang="en-US" dirty="0" smtClean="0">
                <a:solidFill>
                  <a:schemeClr val="accent1">
                    <a:alpha val="22000"/>
                  </a:schemeClr>
                </a:solidFill>
                <a:latin typeface="Consolas" panose="020B0609020204030204" pitchFamily="49" charset="0"/>
              </a:rPr>
              <a:t>"); </a:t>
            </a:r>
            <a:r>
              <a:rPr lang="en-US" dirty="0" err="1" smtClean="0">
                <a:solidFill>
                  <a:schemeClr val="accent1">
                    <a:alpha val="22000"/>
                  </a:schemeClr>
                </a:solidFill>
                <a:latin typeface="Consolas" panose="020B0609020204030204" pitchFamily="49" charset="0"/>
              </a:rPr>
              <a:t>make_new_game</a:t>
            </a:r>
            <a:r>
              <a:rPr lang="en-US" dirty="0">
                <a:solidFill>
                  <a:schemeClr val="accent1">
                    <a:alpha val="22000"/>
                  </a:schemeClr>
                </a:solidFill>
                <a:latin typeface="Consolas" panose="020B0609020204030204" pitchFamily="49" charset="0"/>
              </a:rPr>
              <a:t>(&amp;</a:t>
            </a:r>
            <a:r>
              <a:rPr lang="en-US" dirty="0" err="1">
                <a:solidFill>
                  <a:schemeClr val="accent1">
                    <a:alpha val="22000"/>
                  </a:schemeClr>
                </a:solidFill>
                <a:latin typeface="Consolas" panose="020B0609020204030204" pitchFamily="49" charset="0"/>
              </a:rPr>
              <a:t>user_name</a:t>
            </a:r>
            <a:r>
              <a:rPr lang="en-US" dirty="0" smtClean="0">
                <a:solidFill>
                  <a:schemeClr val="accent1">
                    <a:alpha val="22000"/>
                  </a:schemeClr>
                </a:solidFill>
                <a:latin typeface="Consolas" panose="020B0609020204030204" pitchFamily="49" charset="0"/>
              </a:rPr>
              <a:t>); }</a:t>
            </a:r>
            <a:endParaRPr lang="en-US" dirty="0">
              <a:solidFill>
                <a:schemeClr val="accent1">
                  <a:alpha val="22000"/>
                </a:schemeClr>
              </a:solidFill>
              <a:latin typeface="Consolas" panose="020B0609020204030204" pitchFamily="49" charset="0"/>
            </a:endParaRPr>
          </a:p>
          <a:p>
            <a:r>
              <a:rPr lang="en-US" dirty="0">
                <a:solidFill>
                  <a:schemeClr val="accent1">
                    <a:alpha val="22000"/>
                  </a:schemeClr>
                </a:solidFill>
                <a:latin typeface="Consolas" panose="020B0609020204030204" pitchFamily="49" charset="0"/>
              </a:rPr>
              <a:t>else if(</a:t>
            </a:r>
            <a:r>
              <a:rPr lang="en-US" dirty="0" err="1">
                <a:solidFill>
                  <a:schemeClr val="accent1">
                    <a:alpha val="22000"/>
                  </a:schemeClr>
                </a:solidFill>
                <a:latin typeface="Consolas" panose="020B0609020204030204" pitchFamily="49" charset="0"/>
              </a:rPr>
              <a:t>save_res</a:t>
            </a:r>
            <a:r>
              <a:rPr lang="en-US" dirty="0">
                <a:solidFill>
                  <a:schemeClr val="accent1">
                    <a:alpha val="22000"/>
                  </a:schemeClr>
                </a:solidFill>
                <a:latin typeface="Consolas" panose="020B0609020204030204" pitchFamily="49" charset="0"/>
              </a:rPr>
              <a:t> == 1</a:t>
            </a:r>
            <a:r>
              <a:rPr lang="en-US" dirty="0" smtClean="0">
                <a:solidFill>
                  <a:schemeClr val="accent1">
                    <a:alpha val="22000"/>
                  </a:schemeClr>
                </a:solidFill>
                <a:latin typeface="Consolas" panose="020B0609020204030204" pitchFamily="49" charset="0"/>
              </a:rPr>
              <a:t>){ </a:t>
            </a:r>
            <a:r>
              <a:rPr lang="en-US" dirty="0" err="1" smtClean="0">
                <a:solidFill>
                  <a:schemeClr val="accent1">
                    <a:alpha val="22000"/>
                  </a:schemeClr>
                </a:solidFill>
                <a:latin typeface="Consolas" panose="020B0609020204030204" pitchFamily="49" charset="0"/>
              </a:rPr>
              <a:t>printf</a:t>
            </a:r>
            <a:r>
              <a:rPr lang="en-US" dirty="0">
                <a:solidFill>
                  <a:schemeClr val="accent1">
                    <a:alpha val="22000"/>
                  </a:schemeClr>
                </a:solidFill>
                <a:latin typeface="Consolas" panose="020B0609020204030204" pitchFamily="49" charset="0"/>
              </a:rPr>
              <a:t>("Hello %s :)\n", user_name.name</a:t>
            </a:r>
            <a:r>
              <a:rPr lang="en-US" dirty="0" smtClean="0">
                <a:solidFill>
                  <a:schemeClr val="accent1">
                    <a:alpha val="22000"/>
                  </a:schemeClr>
                </a:solidFill>
                <a:latin typeface="Consolas" panose="020B0609020204030204" pitchFamily="49" charset="0"/>
              </a:rPr>
              <a:t>); </a:t>
            </a:r>
            <a:r>
              <a:rPr lang="en-US" dirty="0" err="1" smtClean="0">
                <a:solidFill>
                  <a:schemeClr val="accent1">
                    <a:alpha val="22000"/>
                  </a:schemeClr>
                </a:solidFill>
                <a:latin typeface="Consolas" panose="020B0609020204030204" pitchFamily="49" charset="0"/>
              </a:rPr>
              <a:t>printf</a:t>
            </a:r>
            <a:r>
              <a:rPr lang="en-US" dirty="0">
                <a:solidFill>
                  <a:schemeClr val="accent1">
                    <a:alpha val="22000"/>
                  </a:schemeClr>
                </a:solidFill>
                <a:latin typeface="Consolas" panose="020B0609020204030204" pitchFamily="49" charset="0"/>
              </a:rPr>
              <a:t>("Which one do you like?\n</a:t>
            </a:r>
            <a:r>
              <a:rPr lang="en-US" dirty="0" smtClean="0">
                <a:solidFill>
                  <a:schemeClr val="accent1">
                    <a:alpha val="22000"/>
                  </a:schemeClr>
                </a:solidFill>
                <a:latin typeface="Consolas" panose="020B0609020204030204" pitchFamily="49" charset="0"/>
              </a:rPr>
              <a:t>"); </a:t>
            </a:r>
            <a:r>
              <a:rPr lang="en-US" dirty="0" err="1" smtClean="0">
                <a:solidFill>
                  <a:schemeClr val="accent1">
                    <a:alpha val="22000"/>
                  </a:schemeClr>
                </a:solidFill>
                <a:latin typeface="Consolas" panose="020B0609020204030204" pitchFamily="49" charset="0"/>
              </a:rPr>
              <a:t>printf</a:t>
            </a:r>
            <a:r>
              <a:rPr lang="en-US" dirty="0">
                <a:solidFill>
                  <a:schemeClr val="accent1">
                    <a:alpha val="22000"/>
                  </a:schemeClr>
                </a:solidFill>
                <a:latin typeface="Consolas" panose="020B0609020204030204" pitchFamily="49" charset="0"/>
              </a:rPr>
              <a:t>("1) Play a new game\n2) Continue your last game\n");</a:t>
            </a:r>
          </a:p>
          <a:p>
            <a:r>
              <a:rPr lang="en-US" dirty="0" err="1">
                <a:solidFill>
                  <a:schemeClr val="accent1">
                    <a:alpha val="22000"/>
                  </a:schemeClr>
                </a:solidFill>
                <a:latin typeface="Consolas" panose="020B0609020204030204" pitchFamily="49" charset="0"/>
              </a:rPr>
              <a:t>scanf</a:t>
            </a:r>
            <a:r>
              <a:rPr lang="en-US" dirty="0">
                <a:solidFill>
                  <a:schemeClr val="accent1">
                    <a:alpha val="22000"/>
                  </a:schemeClr>
                </a:solidFill>
                <a:latin typeface="Consolas" panose="020B0609020204030204" pitchFamily="49" charset="0"/>
              </a:rPr>
              <a:t>("%d", &amp;a);</a:t>
            </a:r>
          </a:p>
          <a:p>
            <a:r>
              <a:rPr lang="en-US" dirty="0">
                <a:solidFill>
                  <a:schemeClr val="accent1">
                    <a:alpha val="22000"/>
                  </a:schemeClr>
                </a:solidFill>
                <a:latin typeface="Consolas" panose="020B0609020204030204" pitchFamily="49" charset="0"/>
              </a:rPr>
              <a:t>if(a == 1</a:t>
            </a:r>
            <a:r>
              <a:rPr lang="en-US" dirty="0" smtClean="0">
                <a:solidFill>
                  <a:schemeClr val="accent1">
                    <a:alpha val="22000"/>
                  </a:schemeClr>
                </a:solidFill>
                <a:latin typeface="Consolas" panose="020B0609020204030204" pitchFamily="49" charset="0"/>
              </a:rPr>
              <a:t>){ </a:t>
            </a:r>
            <a:r>
              <a:rPr lang="en-US" dirty="0" err="1" smtClean="0">
                <a:solidFill>
                  <a:schemeClr val="accent1">
                    <a:alpha val="22000"/>
                  </a:schemeClr>
                </a:solidFill>
                <a:latin typeface="Consolas" panose="020B0609020204030204" pitchFamily="49" charset="0"/>
              </a:rPr>
              <a:t>printf</a:t>
            </a:r>
            <a:r>
              <a:rPr lang="en-US" dirty="0">
                <a:solidFill>
                  <a:schemeClr val="accent1">
                    <a:alpha val="22000"/>
                  </a:schemeClr>
                </a:solidFill>
                <a:latin typeface="Consolas" panose="020B0609020204030204" pitchFamily="49" charset="0"/>
              </a:rPr>
              <a:t>("Welcome to your new game...\n</a:t>
            </a:r>
            <a:r>
              <a:rPr lang="en-US" dirty="0" smtClean="0">
                <a:solidFill>
                  <a:schemeClr val="accent1">
                    <a:alpha val="22000"/>
                  </a:schemeClr>
                </a:solidFill>
                <a:latin typeface="Consolas" panose="020B0609020204030204" pitchFamily="49" charset="0"/>
              </a:rPr>
              <a:t>"); </a:t>
            </a:r>
            <a:r>
              <a:rPr lang="en-US" dirty="0" err="1" smtClean="0">
                <a:solidFill>
                  <a:schemeClr val="accent1">
                    <a:alpha val="22000"/>
                  </a:schemeClr>
                </a:solidFill>
                <a:latin typeface="Consolas" panose="020B0609020204030204" pitchFamily="49" charset="0"/>
              </a:rPr>
              <a:t>printf</a:t>
            </a:r>
            <a:r>
              <a:rPr lang="en-US" dirty="0">
                <a:solidFill>
                  <a:schemeClr val="accent1">
                    <a:alpha val="22000"/>
                  </a:schemeClr>
                </a:solidFill>
                <a:latin typeface="Consolas" panose="020B0609020204030204" pitchFamily="49" charset="0"/>
              </a:rPr>
              <a:t>("You can quit the game by pressing 0\n</a:t>
            </a:r>
            <a:r>
              <a:rPr lang="en-US" dirty="0" smtClean="0">
                <a:solidFill>
                  <a:schemeClr val="accent1">
                    <a:alpha val="22000"/>
                  </a:schemeClr>
                </a:solidFill>
                <a:latin typeface="Consolas" panose="020B0609020204030204" pitchFamily="49" charset="0"/>
              </a:rPr>
              <a:t>"); </a:t>
            </a:r>
            <a:r>
              <a:rPr lang="en-US" dirty="0" err="1" smtClean="0">
                <a:solidFill>
                  <a:schemeClr val="accent1">
                    <a:alpha val="22000"/>
                  </a:schemeClr>
                </a:solidFill>
                <a:latin typeface="Consolas" panose="020B0609020204030204" pitchFamily="49" charset="0"/>
              </a:rPr>
              <a:t>make_new_game</a:t>
            </a:r>
            <a:r>
              <a:rPr lang="en-US" dirty="0">
                <a:solidFill>
                  <a:schemeClr val="accent1">
                    <a:alpha val="22000"/>
                  </a:schemeClr>
                </a:solidFill>
                <a:latin typeface="Consolas" panose="020B0609020204030204" pitchFamily="49" charset="0"/>
              </a:rPr>
              <a:t>(&amp;</a:t>
            </a:r>
            <a:r>
              <a:rPr lang="en-US" dirty="0" err="1">
                <a:solidFill>
                  <a:schemeClr val="accent1">
                    <a:alpha val="22000"/>
                  </a:schemeClr>
                </a:solidFill>
                <a:latin typeface="Consolas" panose="020B0609020204030204" pitchFamily="49" charset="0"/>
              </a:rPr>
              <a:t>user_name</a:t>
            </a:r>
            <a:r>
              <a:rPr lang="en-US" dirty="0" smtClean="0">
                <a:solidFill>
                  <a:schemeClr val="accent1">
                    <a:alpha val="22000"/>
                  </a:schemeClr>
                </a:solidFill>
                <a:latin typeface="Consolas" panose="020B0609020204030204" pitchFamily="49" charset="0"/>
              </a:rPr>
              <a:t>); }</a:t>
            </a:r>
            <a:endParaRPr lang="en-US" dirty="0">
              <a:solidFill>
                <a:schemeClr val="accent1">
                  <a:alpha val="22000"/>
                </a:schemeClr>
              </a:solidFill>
              <a:latin typeface="Consolas" panose="020B0609020204030204" pitchFamily="49" charset="0"/>
            </a:endParaRPr>
          </a:p>
        </p:txBody>
      </p:sp>
      <p:sp>
        <p:nvSpPr>
          <p:cNvPr id="3" name="Slide Number Placeholder 2"/>
          <p:cNvSpPr>
            <a:spLocks noGrp="1"/>
          </p:cNvSpPr>
          <p:nvPr>
            <p:ph type="sldNum" sz="quarter" idx="4"/>
          </p:nvPr>
        </p:nvSpPr>
        <p:spPr/>
        <p:txBody>
          <a:bodyPr/>
          <a:lstStyle/>
          <a:p>
            <a:fld id="{8E2CDA97-BFD5-45CA-9A96-1AD5B5B2566F}" type="slidenum">
              <a:rPr lang="en-US" smtClean="0"/>
              <a:pPr/>
              <a:t>29</a:t>
            </a:fld>
            <a:endParaRPr lang="en-US" dirty="0"/>
          </a:p>
        </p:txBody>
      </p:sp>
      <p:sp>
        <p:nvSpPr>
          <p:cNvPr id="37" name="Google Shape;662;p32">
            <a:extLst>
              <a:ext uri="{FF2B5EF4-FFF2-40B4-BE49-F238E27FC236}">
                <a16:creationId xmlns:a16="http://schemas.microsoft.com/office/drawing/2014/main" id="{85BD0029-F84D-4D66-8E55-F0190C4C5F12}"/>
              </a:ext>
            </a:extLst>
          </p:cNvPr>
          <p:cNvSpPr txBox="1">
            <a:spLocks/>
          </p:cNvSpPr>
          <p:nvPr/>
        </p:nvSpPr>
        <p:spPr>
          <a:xfrm>
            <a:off x="508000" y="1278247"/>
            <a:ext cx="7975601" cy="213261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48FFD5"/>
              </a:buClr>
              <a:buSzPts val="3000"/>
              <a:buFont typeface="Roboto Black"/>
              <a:buNone/>
              <a:defRPr sz="3000" b="0" i="0" u="none" strike="noStrike" cap="none">
                <a:solidFill>
                  <a:srgbClr val="48FFD5"/>
                </a:solidFill>
                <a:latin typeface="Roboto Black"/>
                <a:ea typeface="Roboto Black"/>
                <a:cs typeface="Roboto Black"/>
                <a:sym typeface="Roboto Black"/>
              </a:defRPr>
            </a:lvl1pPr>
            <a:lvl2pPr marR="0" lvl="1"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2pPr>
            <a:lvl3pPr marR="0" lvl="2"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3pPr>
            <a:lvl4pPr marR="0" lvl="3"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4pPr>
            <a:lvl5pPr marR="0" lvl="4"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5pPr>
            <a:lvl6pPr marR="0" lvl="5"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6pPr>
            <a:lvl7pPr marR="0" lvl="6"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7pPr>
            <a:lvl8pPr marR="0" lvl="7"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8pPr>
            <a:lvl9pPr marR="0" lvl="8"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9pPr>
          </a:lstStyle>
          <a:p>
            <a:pPr rtl="1">
              <a:lnSpc>
                <a:spcPct val="150000"/>
              </a:lnSpc>
            </a:pPr>
            <a:r>
              <a:rPr lang="fa-IR" sz="1600" dirty="0">
                <a:solidFill>
                  <a:schemeClr val="bg1"/>
                </a:solidFill>
                <a:latin typeface="Dana" panose="00000500000000000000" pitchFamily="2" charset="-78"/>
                <a:cs typeface="Dana" panose="00000500000000000000" pitchFamily="2" charset="-78"/>
              </a:rPr>
              <a:t>بعد از گذشت مدتی خود طراحان زبان </a:t>
            </a:r>
            <a:r>
              <a:rPr lang="en-US" sz="1600" dirty="0">
                <a:solidFill>
                  <a:schemeClr val="bg1"/>
                </a:solidFill>
                <a:latin typeface="Dana" panose="00000500000000000000" pitchFamily="2" charset="-78"/>
                <a:cs typeface="Dana" panose="00000500000000000000" pitchFamily="2" charset="-78"/>
              </a:rPr>
              <a:t>B</a:t>
            </a:r>
            <a:r>
              <a:rPr lang="fa-IR" sz="1600" dirty="0">
                <a:solidFill>
                  <a:schemeClr val="bg1"/>
                </a:solidFill>
                <a:latin typeface="Dana" panose="00000500000000000000" pitchFamily="2" charset="-78"/>
                <a:cs typeface="Dana" panose="00000500000000000000" pitchFamily="2" charset="-78"/>
              </a:rPr>
              <a:t> به نتیجه رسیدند که به زبان کامل‌تری نیاز دارند و زبان</a:t>
            </a:r>
            <a:r>
              <a:rPr lang="en-US" sz="1600" dirty="0">
                <a:solidFill>
                  <a:schemeClr val="accent6"/>
                </a:solidFill>
                <a:latin typeface="Dana" panose="00000500000000000000" pitchFamily="2" charset="-78"/>
                <a:cs typeface="Dana" panose="00000500000000000000" pitchFamily="2" charset="-78"/>
              </a:rPr>
              <a:t>C</a:t>
            </a:r>
            <a:r>
              <a:rPr lang="en-US" sz="1600" dirty="0">
                <a:solidFill>
                  <a:schemeClr val="bg1"/>
                </a:solidFill>
                <a:latin typeface="Dana" panose="00000500000000000000" pitchFamily="2" charset="-78"/>
                <a:cs typeface="Dana" panose="00000500000000000000" pitchFamily="2" charset="-78"/>
              </a:rPr>
              <a:t> </a:t>
            </a:r>
            <a:r>
              <a:rPr lang="fa-IR" sz="1600" dirty="0">
                <a:solidFill>
                  <a:schemeClr val="bg1"/>
                </a:solidFill>
                <a:latin typeface="Dana" panose="00000500000000000000" pitchFamily="2" charset="-78"/>
                <a:cs typeface="Dana" panose="00000500000000000000" pitchFamily="2" charset="-78"/>
              </a:rPr>
              <a:t> را خلق کردند. البته از آن‌جا که هنگام طراحی این زبان می‌خواستند هم‌چنان با زبان </a:t>
            </a:r>
            <a:r>
              <a:rPr lang="en-US" sz="1600" dirty="0">
                <a:solidFill>
                  <a:schemeClr val="bg1"/>
                </a:solidFill>
                <a:latin typeface="Dana" panose="00000500000000000000" pitchFamily="2" charset="-78"/>
                <a:cs typeface="Dana" panose="00000500000000000000" pitchFamily="2" charset="-78"/>
              </a:rPr>
              <a:t>B‌</a:t>
            </a:r>
            <a:r>
              <a:rPr lang="fa-IR" sz="1600" dirty="0">
                <a:solidFill>
                  <a:schemeClr val="bg1"/>
                </a:solidFill>
                <a:latin typeface="Dana" panose="00000500000000000000" pitchFamily="2" charset="-78"/>
                <a:cs typeface="Dana" panose="00000500000000000000" pitchFamily="2" charset="-78"/>
              </a:rPr>
              <a:t> تطابق داشته باشد، در نتیجه این زبان هم ایراداتی دارد که در آینده خودتان متوجه آن‌ها خواهید شد.  </a:t>
            </a:r>
          </a:p>
          <a:p>
            <a:pPr rtl="1">
              <a:lnSpc>
                <a:spcPct val="150000"/>
              </a:lnSpc>
            </a:pPr>
            <a:r>
              <a:rPr lang="fa-IR" sz="1600" dirty="0">
                <a:solidFill>
                  <a:schemeClr val="bg1"/>
                </a:solidFill>
                <a:latin typeface="Dana" panose="00000500000000000000" pitchFamily="2" charset="-78"/>
                <a:cs typeface="Dana" panose="00000500000000000000" pitchFamily="2" charset="-78"/>
              </a:rPr>
              <a:t>شاید برایتان جالب باشد که زبان </a:t>
            </a:r>
            <a:r>
              <a:rPr lang="en-US" sz="1600" dirty="0">
                <a:solidFill>
                  <a:schemeClr val="bg1"/>
                </a:solidFill>
                <a:latin typeface="Dana" panose="00000500000000000000" pitchFamily="2" charset="-78"/>
                <a:cs typeface="Dana" panose="00000500000000000000" pitchFamily="2" charset="-78"/>
              </a:rPr>
              <a:t>B</a:t>
            </a:r>
            <a:r>
              <a:rPr lang="fa-IR" sz="1600" dirty="0">
                <a:solidFill>
                  <a:schemeClr val="bg1"/>
                </a:solidFill>
                <a:latin typeface="Dana" panose="00000500000000000000" pitchFamily="2" charset="-78"/>
                <a:cs typeface="Dana" panose="00000500000000000000" pitchFamily="2" charset="-78"/>
              </a:rPr>
              <a:t> و </a:t>
            </a:r>
            <a:r>
              <a:rPr lang="en-US" sz="1600" dirty="0">
                <a:solidFill>
                  <a:schemeClr val="bg1"/>
                </a:solidFill>
                <a:latin typeface="Dana" panose="00000500000000000000" pitchFamily="2" charset="-78"/>
                <a:cs typeface="Dana" panose="00000500000000000000" pitchFamily="2" charset="-78"/>
              </a:rPr>
              <a:t>C</a:t>
            </a:r>
            <a:r>
              <a:rPr lang="fa-IR" sz="1600" dirty="0">
                <a:solidFill>
                  <a:schemeClr val="bg1"/>
                </a:solidFill>
                <a:latin typeface="Dana" panose="00000500000000000000" pitchFamily="2" charset="-78"/>
                <a:cs typeface="Dana" panose="00000500000000000000" pitchFamily="2" charset="-78"/>
              </a:rPr>
              <a:t> داریم، ولی زبان </a:t>
            </a:r>
            <a:r>
              <a:rPr lang="en-US" sz="1600" dirty="0">
                <a:solidFill>
                  <a:schemeClr val="bg1"/>
                </a:solidFill>
                <a:latin typeface="Dana" panose="00000500000000000000" pitchFamily="2" charset="-78"/>
                <a:cs typeface="Dana" panose="00000500000000000000" pitchFamily="2" charset="-78"/>
              </a:rPr>
              <a:t>A</a:t>
            </a:r>
            <a:r>
              <a:rPr lang="fa-IR" sz="1600" dirty="0">
                <a:solidFill>
                  <a:schemeClr val="bg1"/>
                </a:solidFill>
                <a:latin typeface="Dana" panose="00000500000000000000" pitchFamily="2" charset="-78"/>
                <a:cs typeface="Dana" panose="00000500000000000000" pitchFamily="2" charset="-78"/>
              </a:rPr>
              <a:t> نداریم. (البته اگر بخواهید </a:t>
            </a:r>
            <a:r>
              <a:rPr lang="fa-IR" sz="1600" dirty="0" smtClean="0">
                <a:solidFill>
                  <a:schemeClr val="bg1"/>
                </a:solidFill>
                <a:latin typeface="Dana" panose="00000500000000000000" pitchFamily="2" charset="-78"/>
                <a:cs typeface="Dana" panose="00000500000000000000" pitchFamily="2" charset="-78"/>
              </a:rPr>
              <a:t>می‌توانید </a:t>
            </a:r>
            <a:r>
              <a:rPr lang="en-US" sz="1600" dirty="0" smtClean="0">
                <a:solidFill>
                  <a:schemeClr val="bg1"/>
                </a:solidFill>
                <a:latin typeface="Dana" panose="00000500000000000000" pitchFamily="2" charset="-78"/>
                <a:cs typeface="Dana" panose="00000500000000000000" pitchFamily="2" charset="-78"/>
              </a:rPr>
              <a:t>ALGOL </a:t>
            </a:r>
            <a:r>
              <a:rPr lang="fa-IR" sz="1600" dirty="0" smtClean="0">
                <a:solidFill>
                  <a:schemeClr val="bg1"/>
                </a:solidFill>
                <a:latin typeface="Dana" panose="00000500000000000000" pitchFamily="2" charset="-78"/>
                <a:cs typeface="Dana" panose="00000500000000000000" pitchFamily="2" charset="-78"/>
              </a:rPr>
              <a:t> را </a:t>
            </a:r>
            <a:r>
              <a:rPr lang="fa-IR" sz="1600" dirty="0">
                <a:solidFill>
                  <a:schemeClr val="bg1"/>
                </a:solidFill>
                <a:latin typeface="Dana" panose="00000500000000000000" pitchFamily="2" charset="-78"/>
                <a:cs typeface="Dana" panose="00000500000000000000" pitchFamily="2" charset="-78"/>
              </a:rPr>
              <a:t>به عنوان زبان </a:t>
            </a:r>
            <a:r>
              <a:rPr lang="en-US" sz="1600" dirty="0">
                <a:solidFill>
                  <a:schemeClr val="bg1"/>
                </a:solidFill>
                <a:latin typeface="Dana" panose="00000500000000000000" pitchFamily="2" charset="-78"/>
                <a:cs typeface="Dana" panose="00000500000000000000" pitchFamily="2" charset="-78"/>
              </a:rPr>
              <a:t>A</a:t>
            </a:r>
            <a:r>
              <a:rPr lang="fa-IR" sz="1600" dirty="0">
                <a:solidFill>
                  <a:schemeClr val="bg1"/>
                </a:solidFill>
                <a:latin typeface="Dana" panose="00000500000000000000" pitchFamily="2" charset="-78"/>
                <a:cs typeface="Dana" panose="00000500000000000000" pitchFamily="2" charset="-78"/>
              </a:rPr>
              <a:t> در نظر بگیرید</a:t>
            </a:r>
            <a:r>
              <a:rPr lang="fa-IR" sz="1600" dirty="0" smtClean="0">
                <a:solidFill>
                  <a:schemeClr val="bg1"/>
                </a:solidFill>
                <a:latin typeface="Dana" panose="00000500000000000000" pitchFamily="2" charset="-78"/>
                <a:cs typeface="Dana" panose="00000500000000000000" pitchFamily="2" charset="-78"/>
              </a:rPr>
              <a:t>).</a:t>
            </a:r>
            <a:endParaRPr lang="fa-IR" sz="1600" dirty="0">
              <a:solidFill>
                <a:schemeClr val="bg1"/>
              </a:solidFill>
              <a:latin typeface="Dana" panose="00000500000000000000" pitchFamily="2" charset="-78"/>
              <a:cs typeface="Dana" panose="00000500000000000000" pitchFamily="2" charset="-78"/>
            </a:endParaRPr>
          </a:p>
        </p:txBody>
      </p:sp>
      <p:grpSp>
        <p:nvGrpSpPr>
          <p:cNvPr id="4" name="Google Shape;4800;p45"/>
          <p:cNvGrpSpPr/>
          <p:nvPr/>
        </p:nvGrpSpPr>
        <p:grpSpPr>
          <a:xfrm>
            <a:off x="8483601" y="1517732"/>
            <a:ext cx="350734" cy="357171"/>
            <a:chOff x="1492675" y="4992125"/>
            <a:chExt cx="481825" cy="481825"/>
          </a:xfrm>
        </p:grpSpPr>
        <p:sp>
          <p:nvSpPr>
            <p:cNvPr id="5" name="Google Shape;4801;p45"/>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 name="Google Shape;4802;p45"/>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extLst>
      <p:ext uri="{BB962C8B-B14F-4D97-AF65-F5344CB8AC3E}">
        <p14:creationId xmlns:p14="http://schemas.microsoft.com/office/powerpoint/2010/main" val="3415587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8E2CDA97-BFD5-45CA-9A96-1AD5B5B2566F}" type="slidenum">
              <a:rPr lang="en-US" smtClean="0"/>
              <a:pPr/>
              <a:t>3</a:t>
            </a:fld>
            <a:endParaRPr lang="en-US" dirty="0"/>
          </a:p>
        </p:txBody>
      </p:sp>
      <p:sp>
        <p:nvSpPr>
          <p:cNvPr id="5" name="Google Shape;999;p35"/>
          <p:cNvSpPr txBox="1">
            <a:spLocks/>
          </p:cNvSpPr>
          <p:nvPr/>
        </p:nvSpPr>
        <p:spPr>
          <a:xfrm>
            <a:off x="311700" y="644550"/>
            <a:ext cx="8520600" cy="6066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48FFD5"/>
              </a:buClr>
              <a:buSzPts val="3000"/>
              <a:buFont typeface="Roboto Black"/>
              <a:buNone/>
              <a:defRPr sz="3000" b="0" i="0" u="none" strike="noStrike" cap="none">
                <a:solidFill>
                  <a:srgbClr val="48FFD5"/>
                </a:solidFill>
                <a:latin typeface="Roboto Black"/>
                <a:ea typeface="Roboto Black"/>
                <a:cs typeface="Roboto Black"/>
                <a:sym typeface="Roboto Black"/>
              </a:defRPr>
            </a:lvl1pPr>
            <a:lvl2pPr marR="0" lvl="1"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2pPr>
            <a:lvl3pPr marR="0" lvl="2"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3pPr>
            <a:lvl4pPr marR="0" lvl="3"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4pPr>
            <a:lvl5pPr marR="0" lvl="4"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5pPr>
            <a:lvl6pPr marR="0" lvl="5"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6pPr>
            <a:lvl7pPr marR="0" lvl="6"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7pPr>
            <a:lvl8pPr marR="0" lvl="7"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8pPr>
            <a:lvl9pPr marR="0" lvl="8"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9pPr>
          </a:lstStyle>
          <a:p>
            <a:pPr algn="ctr"/>
            <a:r>
              <a:rPr lang="fa-IR" sz="3200" dirty="0">
                <a:latin typeface="Lalezar" panose="00000500000000000000" pitchFamily="2" charset="-78"/>
                <a:cs typeface="Lalezar" panose="00000500000000000000" pitchFamily="2" charset="-78"/>
                <a:sym typeface="Roboto Light"/>
              </a:rPr>
              <a:t>فهرست</a:t>
            </a:r>
            <a:endParaRPr lang="en-US" dirty="0"/>
          </a:p>
        </p:txBody>
      </p:sp>
      <p:cxnSp>
        <p:nvCxnSpPr>
          <p:cNvPr id="63" name="Google Shape;1057;p35"/>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sp>
        <p:nvSpPr>
          <p:cNvPr id="44" name="Google Shape;1038;p35"/>
          <p:cNvSpPr txBox="1">
            <a:spLocks/>
          </p:cNvSpPr>
          <p:nvPr/>
        </p:nvSpPr>
        <p:spPr>
          <a:xfrm>
            <a:off x="6482694" y="2968967"/>
            <a:ext cx="1118428" cy="196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800"/>
              <a:buFont typeface="Roboto Black"/>
              <a:buNone/>
              <a:defRPr sz="2800" b="0" i="0" u="none" strike="noStrike" cap="none">
                <a:solidFill>
                  <a:srgbClr val="FFFFFF"/>
                </a:solidFill>
                <a:latin typeface="Roboto Black"/>
                <a:ea typeface="Roboto Black"/>
                <a:cs typeface="Roboto Black"/>
                <a:sym typeface="Roboto Black"/>
              </a:defRPr>
            </a:lvl1pPr>
            <a:lvl2pPr marR="0" lvl="1"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2pPr>
            <a:lvl3pPr marR="0" lvl="2"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3pPr>
            <a:lvl4pPr marR="0" lvl="3"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4pPr>
            <a:lvl5pPr marR="0" lvl="4"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5pPr>
            <a:lvl6pPr marR="0" lvl="5"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6pPr>
            <a:lvl7pPr marR="0" lvl="6"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7pPr>
            <a:lvl8pPr marR="0" lvl="7"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8pPr>
            <a:lvl9pPr marR="0" lvl="8"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9pPr>
          </a:lstStyle>
          <a:p>
            <a:pPr algn="ctr" rtl="1"/>
            <a:r>
              <a:rPr lang="fa-IR" sz="1000" dirty="0" smtClean="0">
                <a:solidFill>
                  <a:schemeClr val="bg1"/>
                </a:solidFill>
                <a:latin typeface="Dana" panose="00000500000000000000" pitchFamily="2" charset="-78"/>
                <a:cs typeface="Dana" panose="00000500000000000000" pitchFamily="2" charset="-78"/>
              </a:rPr>
              <a:t>مقدمه</a:t>
            </a:r>
            <a:endParaRPr lang="fa-IR" sz="1000" dirty="0">
              <a:solidFill>
                <a:schemeClr val="bg1"/>
              </a:solidFill>
              <a:latin typeface="Dana" panose="00000500000000000000" pitchFamily="2" charset="-78"/>
              <a:cs typeface="Dana" panose="00000500000000000000" pitchFamily="2" charset="-78"/>
            </a:endParaRPr>
          </a:p>
        </p:txBody>
      </p:sp>
      <p:sp>
        <p:nvSpPr>
          <p:cNvPr id="49" name="Google Shape;1043;p35"/>
          <p:cNvSpPr txBox="1">
            <a:spLocks/>
          </p:cNvSpPr>
          <p:nvPr/>
        </p:nvSpPr>
        <p:spPr>
          <a:xfrm>
            <a:off x="7601122" y="2025442"/>
            <a:ext cx="761354" cy="25340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800"/>
              <a:buFont typeface="Roboto Black"/>
              <a:buNone/>
              <a:defRPr sz="2800" b="0" i="0" u="none" strike="noStrike" cap="none">
                <a:solidFill>
                  <a:srgbClr val="FFFFFF"/>
                </a:solidFill>
                <a:latin typeface="Roboto Black"/>
                <a:ea typeface="Roboto Black"/>
                <a:cs typeface="Roboto Black"/>
                <a:sym typeface="Roboto Black"/>
              </a:defRPr>
            </a:lvl1pPr>
            <a:lvl2pPr marR="0" lvl="1"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2pPr>
            <a:lvl3pPr marR="0" lvl="2"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3pPr>
            <a:lvl4pPr marR="0" lvl="3"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4pPr>
            <a:lvl5pPr marR="0" lvl="4"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5pPr>
            <a:lvl6pPr marR="0" lvl="5"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6pPr>
            <a:lvl7pPr marR="0" lvl="6"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7pPr>
            <a:lvl8pPr marR="0" lvl="7"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8pPr>
            <a:lvl9pPr marR="0" lvl="8"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9pPr>
          </a:lstStyle>
          <a:p>
            <a:pPr algn="r" rtl="1"/>
            <a:r>
              <a:rPr lang="fa-IR" sz="1000" dirty="0" smtClean="0">
                <a:solidFill>
                  <a:schemeClr val="bg1"/>
                </a:solidFill>
                <a:latin typeface="Dana" panose="00000500000000000000" pitchFamily="2" charset="-78"/>
                <a:cs typeface="Dana" panose="00000500000000000000" pitchFamily="2" charset="-78"/>
              </a:rPr>
              <a:t>آشنایی با کامپیوتر</a:t>
            </a:r>
            <a:endParaRPr lang="en-US" sz="1000" dirty="0"/>
          </a:p>
        </p:txBody>
      </p:sp>
      <p:grpSp>
        <p:nvGrpSpPr>
          <p:cNvPr id="3" name="Group 2"/>
          <p:cNvGrpSpPr/>
          <p:nvPr/>
        </p:nvGrpSpPr>
        <p:grpSpPr>
          <a:xfrm>
            <a:off x="5314991" y="1277497"/>
            <a:ext cx="1170349" cy="1318126"/>
            <a:chOff x="5314904" y="1277497"/>
            <a:chExt cx="1170349" cy="1318126"/>
          </a:xfrm>
        </p:grpSpPr>
        <p:sp>
          <p:nvSpPr>
            <p:cNvPr id="19" name="Google Shape;1013;p35"/>
            <p:cNvSpPr/>
            <p:nvPr/>
          </p:nvSpPr>
          <p:spPr>
            <a:xfrm>
              <a:off x="5944587" y="1558188"/>
              <a:ext cx="130717" cy="129871"/>
            </a:xfrm>
            <a:custGeom>
              <a:avLst/>
              <a:gdLst/>
              <a:ahLst/>
              <a:cxnLst/>
              <a:rect l="l" t="t" r="r" b="b"/>
              <a:pathLst>
                <a:path w="8189" h="8136" extrusionOk="0">
                  <a:moveTo>
                    <a:pt x="4121" y="0"/>
                  </a:moveTo>
                  <a:cubicBezTo>
                    <a:pt x="1826" y="0"/>
                    <a:pt x="1" y="1825"/>
                    <a:pt x="1" y="4068"/>
                  </a:cubicBezTo>
                  <a:cubicBezTo>
                    <a:pt x="1" y="6311"/>
                    <a:pt x="1826" y="8136"/>
                    <a:pt x="4121" y="8136"/>
                  </a:cubicBezTo>
                  <a:cubicBezTo>
                    <a:pt x="6363" y="8136"/>
                    <a:pt x="8189" y="6311"/>
                    <a:pt x="8189" y="4068"/>
                  </a:cubicBezTo>
                  <a:cubicBezTo>
                    <a:pt x="8189" y="1825"/>
                    <a:pt x="6363" y="0"/>
                    <a:pt x="4121" y="0"/>
                  </a:cubicBezTo>
                  <a:close/>
                </a:path>
              </a:pathLst>
            </a:custGeom>
            <a:solidFill>
              <a:srgbClr val="48FFD5"/>
            </a:solidFill>
            <a:ln>
              <a:noFill/>
            </a:ln>
          </p:spPr>
          <p:txBody>
            <a:bodyPr spcFirstLastPara="1" wrap="square" lIns="91425" tIns="91425" rIns="91425" bIns="91425" anchor="ctr" anchorCtr="0">
              <a:noAutofit/>
            </a:bodyPr>
            <a:lstStyle/>
            <a:p>
              <a:pPr marL="0" lvl="0" indent="0" algn="r" rtl="1">
                <a:spcBef>
                  <a:spcPts val="0"/>
                </a:spcBef>
                <a:spcAft>
                  <a:spcPts val="0"/>
                </a:spcAft>
                <a:buNone/>
              </a:pPr>
              <a:endParaRPr/>
            </a:p>
          </p:txBody>
        </p:sp>
        <p:sp>
          <p:nvSpPr>
            <p:cNvPr id="20" name="Google Shape;1014;p35"/>
            <p:cNvSpPr/>
            <p:nvPr/>
          </p:nvSpPr>
          <p:spPr>
            <a:xfrm>
              <a:off x="5693178" y="1962917"/>
              <a:ext cx="633552" cy="632706"/>
            </a:xfrm>
            <a:custGeom>
              <a:avLst/>
              <a:gdLst/>
              <a:ahLst/>
              <a:cxnLst/>
              <a:rect l="l" t="t" r="r" b="b"/>
              <a:pathLst>
                <a:path w="39690" h="39637" extrusionOk="0">
                  <a:moveTo>
                    <a:pt x="19871" y="0"/>
                  </a:moveTo>
                  <a:cubicBezTo>
                    <a:pt x="8918" y="0"/>
                    <a:pt x="0" y="8866"/>
                    <a:pt x="0" y="19818"/>
                  </a:cubicBezTo>
                  <a:cubicBezTo>
                    <a:pt x="0" y="30771"/>
                    <a:pt x="8918" y="39637"/>
                    <a:pt x="19871" y="39637"/>
                  </a:cubicBezTo>
                  <a:cubicBezTo>
                    <a:pt x="30771" y="39637"/>
                    <a:pt x="39689" y="30771"/>
                    <a:pt x="39689" y="19818"/>
                  </a:cubicBezTo>
                  <a:cubicBezTo>
                    <a:pt x="39689" y="8866"/>
                    <a:pt x="30771" y="0"/>
                    <a:pt x="198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r" rtl="1">
                <a:spcBef>
                  <a:spcPts val="0"/>
                </a:spcBef>
                <a:spcAft>
                  <a:spcPts val="0"/>
                </a:spcAft>
                <a:buNone/>
              </a:pPr>
              <a:endParaRPr/>
            </a:p>
          </p:txBody>
        </p:sp>
        <p:sp>
          <p:nvSpPr>
            <p:cNvPr id="21" name="Google Shape;1015;p35"/>
            <p:cNvSpPr/>
            <p:nvPr/>
          </p:nvSpPr>
          <p:spPr>
            <a:xfrm>
              <a:off x="5949583" y="1918552"/>
              <a:ext cx="120724" cy="57465"/>
            </a:xfrm>
            <a:custGeom>
              <a:avLst/>
              <a:gdLst/>
              <a:ahLst/>
              <a:cxnLst/>
              <a:rect l="l" t="t" r="r" b="b"/>
              <a:pathLst>
                <a:path w="7563" h="3600" extrusionOk="0">
                  <a:moveTo>
                    <a:pt x="3808" y="1"/>
                  </a:moveTo>
                  <a:lnTo>
                    <a:pt x="1" y="3599"/>
                  </a:lnTo>
                  <a:lnTo>
                    <a:pt x="7563" y="3599"/>
                  </a:lnTo>
                  <a:lnTo>
                    <a:pt x="3808" y="1"/>
                  </a:lnTo>
                  <a:close/>
                </a:path>
              </a:pathLst>
            </a:custGeom>
            <a:solidFill>
              <a:srgbClr val="48FFD5"/>
            </a:solidFill>
            <a:ln>
              <a:noFill/>
            </a:ln>
          </p:spPr>
          <p:txBody>
            <a:bodyPr spcFirstLastPara="1" wrap="square" lIns="91425" tIns="91425" rIns="91425" bIns="91425" anchor="ctr" anchorCtr="0">
              <a:noAutofit/>
            </a:bodyPr>
            <a:lstStyle/>
            <a:p>
              <a:pPr marL="0" lvl="0" indent="0" algn="r" rtl="1">
                <a:spcBef>
                  <a:spcPts val="0"/>
                </a:spcBef>
                <a:spcAft>
                  <a:spcPts val="0"/>
                </a:spcAft>
                <a:buNone/>
              </a:pPr>
              <a:endParaRPr/>
            </a:p>
          </p:txBody>
        </p:sp>
        <p:sp>
          <p:nvSpPr>
            <p:cNvPr id="22" name="Google Shape;1016;p35"/>
            <p:cNvSpPr/>
            <p:nvPr/>
          </p:nvSpPr>
          <p:spPr>
            <a:xfrm flipH="1">
              <a:off x="6010368" y="1666012"/>
              <a:ext cx="45719" cy="335216"/>
            </a:xfrm>
            <a:custGeom>
              <a:avLst/>
              <a:gdLst/>
              <a:ahLst/>
              <a:cxnLst/>
              <a:rect l="l" t="t" r="r" b="b"/>
              <a:pathLst>
                <a:path w="1" h="43237" fill="none" extrusionOk="0">
                  <a:moveTo>
                    <a:pt x="1" y="43236"/>
                  </a:moveTo>
                  <a:lnTo>
                    <a:pt x="1" y="1"/>
                  </a:lnTo>
                </a:path>
              </a:pathLst>
            </a:custGeom>
            <a:solidFill>
              <a:schemeClr val="accent1"/>
            </a:solidFill>
            <a:ln w="24775" cap="rnd" cmpd="sng">
              <a:solidFill>
                <a:srgbClr val="48FFD5"/>
              </a:solidFill>
              <a:prstDash val="solid"/>
              <a:miter lim="52153"/>
              <a:headEnd type="none" w="sm" len="sm"/>
              <a:tailEnd type="none" w="sm" len="sm"/>
            </a:ln>
          </p:spPr>
          <p:txBody>
            <a:bodyPr spcFirstLastPara="1" wrap="square" lIns="91425" tIns="91425" rIns="91425" bIns="91425" anchor="ctr" anchorCtr="0">
              <a:noAutofit/>
            </a:bodyPr>
            <a:lstStyle/>
            <a:p>
              <a:pPr marL="0" lvl="0" indent="0" algn="r" rtl="1">
                <a:spcBef>
                  <a:spcPts val="0"/>
                </a:spcBef>
                <a:spcAft>
                  <a:spcPts val="0"/>
                </a:spcAft>
                <a:buNone/>
              </a:pPr>
              <a:endParaRPr/>
            </a:p>
          </p:txBody>
        </p:sp>
        <p:sp>
          <p:nvSpPr>
            <p:cNvPr id="24" name="Google Shape;1018;p35"/>
            <p:cNvSpPr/>
            <p:nvPr/>
          </p:nvSpPr>
          <p:spPr>
            <a:xfrm>
              <a:off x="5779758" y="2048652"/>
              <a:ext cx="460390" cy="460390"/>
            </a:xfrm>
            <a:custGeom>
              <a:avLst/>
              <a:gdLst/>
              <a:ahLst/>
              <a:cxnLst/>
              <a:rect l="l" t="t" r="r" b="b"/>
              <a:pathLst>
                <a:path w="28842" h="28842" extrusionOk="0">
                  <a:moveTo>
                    <a:pt x="14447" y="1"/>
                  </a:moveTo>
                  <a:cubicBezTo>
                    <a:pt x="6467" y="1"/>
                    <a:pt x="0" y="6468"/>
                    <a:pt x="0" y="14447"/>
                  </a:cubicBezTo>
                  <a:cubicBezTo>
                    <a:pt x="0" y="22375"/>
                    <a:pt x="6467" y="28842"/>
                    <a:pt x="14447" y="28842"/>
                  </a:cubicBezTo>
                  <a:cubicBezTo>
                    <a:pt x="22374" y="28842"/>
                    <a:pt x="28841" y="22375"/>
                    <a:pt x="28841" y="14447"/>
                  </a:cubicBezTo>
                  <a:cubicBezTo>
                    <a:pt x="28841" y="6468"/>
                    <a:pt x="22374" y="1"/>
                    <a:pt x="14447" y="1"/>
                  </a:cubicBezTo>
                  <a:close/>
                </a:path>
              </a:pathLst>
            </a:custGeom>
            <a:solidFill>
              <a:srgbClr val="000000"/>
            </a:solidFill>
            <a:ln>
              <a:noFill/>
            </a:ln>
          </p:spPr>
          <p:txBody>
            <a:bodyPr spcFirstLastPara="1" wrap="square" lIns="91425" tIns="91425" rIns="91425" bIns="91425" anchor="ctr" anchorCtr="0">
              <a:noAutofit/>
            </a:bodyPr>
            <a:lstStyle/>
            <a:p>
              <a:pPr marL="0" lvl="0" indent="0" algn="r" rtl="1">
                <a:spcBef>
                  <a:spcPts val="0"/>
                </a:spcBef>
                <a:spcAft>
                  <a:spcPts val="0"/>
                </a:spcAft>
                <a:buNone/>
              </a:pPr>
              <a:endParaRPr/>
            </a:p>
          </p:txBody>
        </p:sp>
        <p:sp>
          <p:nvSpPr>
            <p:cNvPr id="25" name="Google Shape;1019;p35"/>
            <p:cNvSpPr/>
            <p:nvPr/>
          </p:nvSpPr>
          <p:spPr>
            <a:xfrm>
              <a:off x="5779758" y="2048652"/>
              <a:ext cx="460390" cy="460390"/>
            </a:xfrm>
            <a:custGeom>
              <a:avLst/>
              <a:gdLst/>
              <a:ahLst/>
              <a:cxnLst/>
              <a:rect l="l" t="t" r="r" b="b"/>
              <a:pathLst>
                <a:path w="28842" h="28842" extrusionOk="0">
                  <a:moveTo>
                    <a:pt x="14447" y="1"/>
                  </a:moveTo>
                  <a:cubicBezTo>
                    <a:pt x="6467" y="1"/>
                    <a:pt x="0" y="6468"/>
                    <a:pt x="0" y="14447"/>
                  </a:cubicBezTo>
                  <a:cubicBezTo>
                    <a:pt x="0" y="22375"/>
                    <a:pt x="6467" y="28842"/>
                    <a:pt x="14447" y="28842"/>
                  </a:cubicBezTo>
                  <a:cubicBezTo>
                    <a:pt x="22374" y="28842"/>
                    <a:pt x="28841" y="22375"/>
                    <a:pt x="28841" y="14447"/>
                  </a:cubicBezTo>
                  <a:cubicBezTo>
                    <a:pt x="28841" y="6468"/>
                    <a:pt x="22374" y="1"/>
                    <a:pt x="14447" y="1"/>
                  </a:cubicBezTo>
                  <a:close/>
                </a:path>
              </a:pathLst>
            </a:custGeom>
            <a:solidFill>
              <a:srgbClr val="052643"/>
            </a:solidFill>
            <a:ln>
              <a:noFill/>
            </a:ln>
          </p:spPr>
          <p:txBody>
            <a:bodyPr spcFirstLastPara="1" wrap="square" lIns="91425" tIns="91425" rIns="91425" bIns="91425" anchor="ctr" anchorCtr="0">
              <a:noAutofit/>
            </a:bodyPr>
            <a:lstStyle/>
            <a:p>
              <a:pPr marL="0" lvl="0" indent="0" algn="r" rtl="1">
                <a:spcBef>
                  <a:spcPts val="0"/>
                </a:spcBef>
                <a:spcAft>
                  <a:spcPts val="0"/>
                </a:spcAft>
                <a:buNone/>
              </a:pPr>
              <a:endParaRPr/>
            </a:p>
          </p:txBody>
        </p:sp>
        <p:sp>
          <p:nvSpPr>
            <p:cNvPr id="43" name="Google Shape;1037;p35"/>
            <p:cNvSpPr txBox="1">
              <a:spLocks/>
            </p:cNvSpPr>
            <p:nvPr/>
          </p:nvSpPr>
          <p:spPr>
            <a:xfrm>
              <a:off x="5543008" y="1277497"/>
              <a:ext cx="942245" cy="196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800"/>
                <a:buFont typeface="Roboto Black"/>
                <a:buNone/>
                <a:defRPr sz="2800" b="0" i="0" u="none" strike="noStrike" cap="none">
                  <a:solidFill>
                    <a:srgbClr val="FFFFFF"/>
                  </a:solidFill>
                  <a:latin typeface="Roboto Black"/>
                  <a:ea typeface="Roboto Black"/>
                  <a:cs typeface="Roboto Black"/>
                  <a:sym typeface="Roboto Black"/>
                </a:defRPr>
              </a:lvl1pPr>
              <a:lvl2pPr marR="0" lvl="1"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2pPr>
              <a:lvl3pPr marR="0" lvl="2"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3pPr>
              <a:lvl4pPr marR="0" lvl="3"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4pPr>
              <a:lvl5pPr marR="0" lvl="4"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5pPr>
              <a:lvl6pPr marR="0" lvl="5"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6pPr>
              <a:lvl7pPr marR="0" lvl="6"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7pPr>
              <a:lvl8pPr marR="0" lvl="7"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8pPr>
              <a:lvl9pPr marR="0" lvl="8"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9pPr>
            </a:lstStyle>
            <a:p>
              <a:pPr algn="ctr" rtl="1"/>
              <a:r>
                <a:rPr lang="fa-IR" sz="1000" dirty="0" smtClean="0">
                  <a:solidFill>
                    <a:schemeClr val="bg1"/>
                  </a:solidFill>
                  <a:latin typeface="Dana" panose="00000500000000000000" pitchFamily="2" charset="-78"/>
                  <a:cs typeface="Dana" panose="00000500000000000000" pitchFamily="2" charset="-78"/>
                </a:rPr>
                <a:t>رادیولوژی</a:t>
              </a:r>
              <a:endParaRPr lang="fa-IR" sz="1000" dirty="0">
                <a:solidFill>
                  <a:schemeClr val="bg1"/>
                </a:solidFill>
                <a:latin typeface="Dana" panose="00000500000000000000" pitchFamily="2" charset="-78"/>
                <a:cs typeface="Dana" panose="00000500000000000000" pitchFamily="2" charset="-78"/>
              </a:endParaRPr>
            </a:p>
          </p:txBody>
        </p:sp>
        <p:sp>
          <p:nvSpPr>
            <p:cNvPr id="65" name="TextBox 64"/>
            <p:cNvSpPr txBox="1"/>
            <p:nvPr/>
          </p:nvSpPr>
          <p:spPr>
            <a:xfrm>
              <a:off x="5860705" y="2101912"/>
              <a:ext cx="298480" cy="338554"/>
            </a:xfrm>
            <a:prstGeom prst="rect">
              <a:avLst/>
            </a:prstGeom>
            <a:noFill/>
          </p:spPr>
          <p:txBody>
            <a:bodyPr wrap="none" rtlCol="0" anchor="ctr">
              <a:spAutoFit/>
            </a:bodyPr>
            <a:lstStyle/>
            <a:p>
              <a:pPr algn="ctr"/>
              <a:r>
                <a:rPr lang="en-US" sz="1600" b="1" dirty="0" smtClean="0">
                  <a:solidFill>
                    <a:schemeClr val="bg1"/>
                  </a:solidFill>
                </a:rPr>
                <a:t>6</a:t>
              </a:r>
              <a:endParaRPr lang="en-US" sz="1600" b="1" dirty="0">
                <a:solidFill>
                  <a:schemeClr val="bg1"/>
                </a:solidFill>
              </a:endParaRPr>
            </a:p>
          </p:txBody>
        </p:sp>
        <p:pic>
          <p:nvPicPr>
            <p:cNvPr id="17" name="Picture 16">
              <a:extLst>
                <a:ext uri="{FF2B5EF4-FFF2-40B4-BE49-F238E27FC236}">
                  <a16:creationId xmlns:a16="http://schemas.microsoft.com/office/drawing/2014/main" id="{2E2932FC-6BF2-492E-8E55-7FB9C081088C}"/>
                </a:ext>
              </a:extLst>
            </p:cNvPr>
            <p:cNvPicPr>
              <a:picLocks noChangeAspect="1"/>
            </p:cNvPicPr>
            <p:nvPr/>
          </p:nvPicPr>
          <p:blipFill>
            <a:blip r:embed="rId2"/>
            <a:stretch>
              <a:fillRect/>
            </a:stretch>
          </p:blipFill>
          <p:spPr>
            <a:xfrm flipH="1">
              <a:off x="5314904" y="1867508"/>
              <a:ext cx="1118428" cy="440038"/>
            </a:xfrm>
            <a:prstGeom prst="rect">
              <a:avLst/>
            </a:prstGeom>
          </p:spPr>
        </p:pic>
      </p:grpSp>
      <p:grpSp>
        <p:nvGrpSpPr>
          <p:cNvPr id="16" name="Group 15"/>
          <p:cNvGrpSpPr/>
          <p:nvPr/>
        </p:nvGrpSpPr>
        <p:grpSpPr>
          <a:xfrm>
            <a:off x="3249364" y="1280289"/>
            <a:ext cx="1316533" cy="1315334"/>
            <a:chOff x="3249364" y="1280289"/>
            <a:chExt cx="1316533" cy="1315334"/>
          </a:xfrm>
        </p:grpSpPr>
        <p:sp>
          <p:nvSpPr>
            <p:cNvPr id="7" name="Google Shape;1001;p35"/>
            <p:cNvSpPr/>
            <p:nvPr/>
          </p:nvSpPr>
          <p:spPr>
            <a:xfrm>
              <a:off x="3620240" y="1962917"/>
              <a:ext cx="632722" cy="632706"/>
            </a:xfrm>
            <a:custGeom>
              <a:avLst/>
              <a:gdLst/>
              <a:ahLst/>
              <a:cxnLst/>
              <a:rect l="l" t="t" r="r" b="b"/>
              <a:pathLst>
                <a:path w="39638" h="39637" extrusionOk="0">
                  <a:moveTo>
                    <a:pt x="19819" y="0"/>
                  </a:moveTo>
                  <a:cubicBezTo>
                    <a:pt x="8867" y="0"/>
                    <a:pt x="1" y="8866"/>
                    <a:pt x="1" y="19818"/>
                  </a:cubicBezTo>
                  <a:cubicBezTo>
                    <a:pt x="1" y="30771"/>
                    <a:pt x="8867" y="39637"/>
                    <a:pt x="19819" y="39637"/>
                  </a:cubicBezTo>
                  <a:cubicBezTo>
                    <a:pt x="30771" y="39637"/>
                    <a:pt x="39637" y="30771"/>
                    <a:pt x="39637" y="19818"/>
                  </a:cubicBezTo>
                  <a:cubicBezTo>
                    <a:pt x="39637" y="8866"/>
                    <a:pt x="30771" y="0"/>
                    <a:pt x="19819" y="0"/>
                  </a:cubicBezTo>
                  <a:close/>
                </a:path>
              </a:pathLst>
            </a:custGeom>
            <a:solidFill>
              <a:srgbClr val="48FFD5"/>
            </a:solidFill>
            <a:ln>
              <a:noFill/>
            </a:ln>
          </p:spPr>
          <p:txBody>
            <a:bodyPr spcFirstLastPara="1" wrap="square" lIns="91425" tIns="91425" rIns="91425" bIns="91425" anchor="ctr" anchorCtr="0">
              <a:noAutofit/>
            </a:bodyPr>
            <a:lstStyle/>
            <a:p>
              <a:pPr marL="0" lvl="0" indent="0" algn="r" rtl="1">
                <a:spcBef>
                  <a:spcPts val="0"/>
                </a:spcBef>
                <a:spcAft>
                  <a:spcPts val="0"/>
                </a:spcAft>
                <a:buNone/>
              </a:pPr>
              <a:endParaRPr/>
            </a:p>
          </p:txBody>
        </p:sp>
        <p:sp>
          <p:nvSpPr>
            <p:cNvPr id="8" name="Google Shape;1002;p35"/>
            <p:cNvSpPr/>
            <p:nvPr/>
          </p:nvSpPr>
          <p:spPr>
            <a:xfrm>
              <a:off x="3876645" y="1918552"/>
              <a:ext cx="119894" cy="57465"/>
            </a:xfrm>
            <a:custGeom>
              <a:avLst/>
              <a:gdLst/>
              <a:ahLst/>
              <a:cxnLst/>
              <a:rect l="l" t="t" r="r" b="b"/>
              <a:pathLst>
                <a:path w="7511" h="3600" extrusionOk="0">
                  <a:moveTo>
                    <a:pt x="3756" y="1"/>
                  </a:moveTo>
                  <a:lnTo>
                    <a:pt x="1" y="3599"/>
                  </a:lnTo>
                  <a:lnTo>
                    <a:pt x="7511" y="3599"/>
                  </a:lnTo>
                  <a:lnTo>
                    <a:pt x="3756" y="1"/>
                  </a:lnTo>
                  <a:close/>
                </a:path>
              </a:pathLst>
            </a:custGeom>
            <a:solidFill>
              <a:srgbClr val="48FFD5"/>
            </a:solidFill>
            <a:ln>
              <a:noFill/>
            </a:ln>
          </p:spPr>
          <p:txBody>
            <a:bodyPr spcFirstLastPara="1" wrap="square" lIns="91425" tIns="91425" rIns="91425" bIns="91425" anchor="ctr" anchorCtr="0">
              <a:noAutofit/>
            </a:bodyPr>
            <a:lstStyle/>
            <a:p>
              <a:pPr marL="0" lvl="0" indent="0" algn="r" rtl="1">
                <a:spcBef>
                  <a:spcPts val="0"/>
                </a:spcBef>
                <a:spcAft>
                  <a:spcPts val="0"/>
                </a:spcAft>
                <a:buNone/>
              </a:pPr>
              <a:endParaRPr/>
            </a:p>
          </p:txBody>
        </p:sp>
        <p:sp>
          <p:nvSpPr>
            <p:cNvPr id="9" name="Google Shape;1003;p35"/>
            <p:cNvSpPr/>
            <p:nvPr/>
          </p:nvSpPr>
          <p:spPr>
            <a:xfrm>
              <a:off x="3871649" y="1558188"/>
              <a:ext cx="129887" cy="129871"/>
            </a:xfrm>
            <a:custGeom>
              <a:avLst/>
              <a:gdLst/>
              <a:ahLst/>
              <a:cxnLst/>
              <a:rect l="l" t="t" r="r" b="b"/>
              <a:pathLst>
                <a:path w="8137" h="8136" extrusionOk="0">
                  <a:moveTo>
                    <a:pt x="4069" y="0"/>
                  </a:moveTo>
                  <a:cubicBezTo>
                    <a:pt x="1826" y="0"/>
                    <a:pt x="1" y="1825"/>
                    <a:pt x="1" y="4068"/>
                  </a:cubicBezTo>
                  <a:cubicBezTo>
                    <a:pt x="1" y="6311"/>
                    <a:pt x="1826" y="8136"/>
                    <a:pt x="4069" y="8136"/>
                  </a:cubicBezTo>
                  <a:cubicBezTo>
                    <a:pt x="6312" y="8136"/>
                    <a:pt x="8137" y="6311"/>
                    <a:pt x="8137" y="4068"/>
                  </a:cubicBezTo>
                  <a:cubicBezTo>
                    <a:pt x="8137" y="1825"/>
                    <a:pt x="6312" y="0"/>
                    <a:pt x="4069" y="0"/>
                  </a:cubicBezTo>
                  <a:close/>
                </a:path>
              </a:pathLst>
            </a:custGeom>
            <a:solidFill>
              <a:srgbClr val="48FFD5"/>
            </a:solidFill>
            <a:ln>
              <a:noFill/>
            </a:ln>
          </p:spPr>
          <p:txBody>
            <a:bodyPr spcFirstLastPara="1" wrap="square" lIns="91425" tIns="91425" rIns="91425" bIns="91425" anchor="ctr" anchorCtr="0">
              <a:noAutofit/>
            </a:bodyPr>
            <a:lstStyle/>
            <a:p>
              <a:pPr marL="0" lvl="0" indent="0" algn="r" rtl="1">
                <a:spcBef>
                  <a:spcPts val="0"/>
                </a:spcBef>
                <a:spcAft>
                  <a:spcPts val="0"/>
                </a:spcAft>
                <a:buNone/>
              </a:pPr>
              <a:endParaRPr/>
            </a:p>
          </p:txBody>
        </p:sp>
        <p:sp>
          <p:nvSpPr>
            <p:cNvPr id="11" name="Google Shape;1005;p35"/>
            <p:cNvSpPr/>
            <p:nvPr/>
          </p:nvSpPr>
          <p:spPr>
            <a:xfrm flipH="1">
              <a:off x="3936599" y="1683708"/>
              <a:ext cx="45719" cy="300025"/>
            </a:xfrm>
            <a:custGeom>
              <a:avLst/>
              <a:gdLst/>
              <a:ahLst/>
              <a:cxnLst/>
              <a:rect l="l" t="t" r="r" b="b"/>
              <a:pathLst>
                <a:path w="1" h="38698" fill="none" extrusionOk="0">
                  <a:moveTo>
                    <a:pt x="1" y="38698"/>
                  </a:moveTo>
                  <a:lnTo>
                    <a:pt x="1" y="0"/>
                  </a:lnTo>
                </a:path>
              </a:pathLst>
            </a:custGeom>
            <a:solidFill>
              <a:schemeClr val="accent1"/>
            </a:solidFill>
            <a:ln w="24775" cap="rnd" cmpd="sng">
              <a:solidFill>
                <a:srgbClr val="48FFD5"/>
              </a:solidFill>
              <a:prstDash val="solid"/>
              <a:miter lim="52153"/>
              <a:headEnd type="none" w="sm" len="sm"/>
              <a:tailEnd type="none" w="sm" len="sm"/>
            </a:ln>
          </p:spPr>
          <p:txBody>
            <a:bodyPr spcFirstLastPara="1" wrap="square" lIns="91425" tIns="91425" rIns="91425" bIns="91425" anchor="ctr" anchorCtr="0">
              <a:noAutofit/>
            </a:bodyPr>
            <a:lstStyle/>
            <a:p>
              <a:pPr marL="0" lvl="0" indent="0" algn="r" rtl="1">
                <a:spcBef>
                  <a:spcPts val="0"/>
                </a:spcBef>
                <a:spcAft>
                  <a:spcPts val="0"/>
                </a:spcAft>
                <a:buNone/>
              </a:pPr>
              <a:endParaRPr/>
            </a:p>
          </p:txBody>
        </p:sp>
        <p:sp>
          <p:nvSpPr>
            <p:cNvPr id="12" name="Google Shape;1006;p35"/>
            <p:cNvSpPr/>
            <p:nvPr/>
          </p:nvSpPr>
          <p:spPr>
            <a:xfrm>
              <a:off x="3705990" y="2048652"/>
              <a:ext cx="460390" cy="460390"/>
            </a:xfrm>
            <a:custGeom>
              <a:avLst/>
              <a:gdLst/>
              <a:ahLst/>
              <a:cxnLst/>
              <a:rect l="l" t="t" r="r" b="b"/>
              <a:pathLst>
                <a:path w="28842" h="28842" extrusionOk="0">
                  <a:moveTo>
                    <a:pt x="14447" y="1"/>
                  </a:moveTo>
                  <a:cubicBezTo>
                    <a:pt x="6467" y="1"/>
                    <a:pt x="0" y="6468"/>
                    <a:pt x="0" y="14447"/>
                  </a:cubicBezTo>
                  <a:cubicBezTo>
                    <a:pt x="0" y="22375"/>
                    <a:pt x="6467" y="28842"/>
                    <a:pt x="14447" y="28842"/>
                  </a:cubicBezTo>
                  <a:cubicBezTo>
                    <a:pt x="22426" y="28842"/>
                    <a:pt x="28841" y="22375"/>
                    <a:pt x="28841" y="14447"/>
                  </a:cubicBezTo>
                  <a:cubicBezTo>
                    <a:pt x="28841" y="6468"/>
                    <a:pt x="22426" y="1"/>
                    <a:pt x="14447" y="1"/>
                  </a:cubicBezTo>
                  <a:close/>
                </a:path>
              </a:pathLst>
            </a:custGeom>
            <a:solidFill>
              <a:srgbClr val="000000"/>
            </a:solidFill>
            <a:ln>
              <a:noFill/>
            </a:ln>
          </p:spPr>
          <p:txBody>
            <a:bodyPr spcFirstLastPara="1" wrap="square" lIns="91425" tIns="91425" rIns="91425" bIns="91425" anchor="ctr" anchorCtr="0">
              <a:noAutofit/>
            </a:bodyPr>
            <a:lstStyle/>
            <a:p>
              <a:pPr marL="0" lvl="0" indent="0" algn="r" rtl="1">
                <a:spcBef>
                  <a:spcPts val="0"/>
                </a:spcBef>
                <a:spcAft>
                  <a:spcPts val="0"/>
                </a:spcAft>
                <a:buNone/>
              </a:pPr>
              <a:endParaRPr/>
            </a:p>
          </p:txBody>
        </p:sp>
        <p:sp>
          <p:nvSpPr>
            <p:cNvPr id="13" name="Google Shape;1007;p35"/>
            <p:cNvSpPr/>
            <p:nvPr/>
          </p:nvSpPr>
          <p:spPr>
            <a:xfrm>
              <a:off x="3705990" y="2048652"/>
              <a:ext cx="460390" cy="460390"/>
            </a:xfrm>
            <a:custGeom>
              <a:avLst/>
              <a:gdLst/>
              <a:ahLst/>
              <a:cxnLst/>
              <a:rect l="l" t="t" r="r" b="b"/>
              <a:pathLst>
                <a:path w="28842" h="28842" extrusionOk="0">
                  <a:moveTo>
                    <a:pt x="14447" y="1"/>
                  </a:moveTo>
                  <a:cubicBezTo>
                    <a:pt x="6467" y="1"/>
                    <a:pt x="0" y="6468"/>
                    <a:pt x="0" y="14447"/>
                  </a:cubicBezTo>
                  <a:cubicBezTo>
                    <a:pt x="0" y="22375"/>
                    <a:pt x="6467" y="28842"/>
                    <a:pt x="14447" y="28842"/>
                  </a:cubicBezTo>
                  <a:cubicBezTo>
                    <a:pt x="22426" y="28842"/>
                    <a:pt x="28841" y="22375"/>
                    <a:pt x="28841" y="14447"/>
                  </a:cubicBezTo>
                  <a:cubicBezTo>
                    <a:pt x="28841" y="6468"/>
                    <a:pt x="22426" y="1"/>
                    <a:pt x="14447" y="1"/>
                  </a:cubicBezTo>
                  <a:close/>
                </a:path>
              </a:pathLst>
            </a:custGeom>
            <a:solidFill>
              <a:srgbClr val="052643"/>
            </a:solidFill>
            <a:ln>
              <a:noFill/>
            </a:ln>
          </p:spPr>
          <p:txBody>
            <a:bodyPr spcFirstLastPara="1" wrap="square" lIns="91425" tIns="91425" rIns="91425" bIns="91425" anchor="ctr" anchorCtr="0">
              <a:noAutofit/>
            </a:bodyPr>
            <a:lstStyle/>
            <a:p>
              <a:pPr marL="0" lvl="0" indent="0" algn="r" rtl="1">
                <a:spcBef>
                  <a:spcPts val="0"/>
                </a:spcBef>
                <a:spcAft>
                  <a:spcPts val="0"/>
                </a:spcAft>
                <a:buNone/>
              </a:pPr>
              <a:endParaRPr/>
            </a:p>
          </p:txBody>
        </p:sp>
        <p:sp>
          <p:nvSpPr>
            <p:cNvPr id="67" name="Google Shape;1036;p35"/>
            <p:cNvSpPr txBox="1">
              <a:spLocks/>
            </p:cNvSpPr>
            <p:nvPr/>
          </p:nvSpPr>
          <p:spPr>
            <a:xfrm>
              <a:off x="3335224" y="1280289"/>
              <a:ext cx="1230673" cy="29358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800"/>
                <a:buFont typeface="Roboto Black"/>
                <a:buNone/>
                <a:defRPr sz="2800" b="0" i="0" u="none" strike="noStrike" cap="none">
                  <a:solidFill>
                    <a:srgbClr val="FFFFFF"/>
                  </a:solidFill>
                  <a:latin typeface="Roboto Black"/>
                  <a:ea typeface="Roboto Black"/>
                  <a:cs typeface="Roboto Black"/>
                  <a:sym typeface="Roboto Black"/>
                </a:defRPr>
              </a:lvl1pPr>
              <a:lvl2pPr marR="0" lvl="1"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2pPr>
              <a:lvl3pPr marR="0" lvl="2"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3pPr>
              <a:lvl4pPr marR="0" lvl="3"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4pPr>
              <a:lvl5pPr marR="0" lvl="4"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5pPr>
              <a:lvl6pPr marR="0" lvl="5"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6pPr>
              <a:lvl7pPr marR="0" lvl="6"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7pPr>
              <a:lvl8pPr marR="0" lvl="7"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8pPr>
              <a:lvl9pPr marR="0" lvl="8"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9pPr>
            </a:lstStyle>
            <a:p>
              <a:pPr algn="ctr" rtl="1"/>
              <a:r>
                <a:rPr lang="fa-IR" sz="1000" dirty="0">
                  <a:solidFill>
                    <a:schemeClr val="bg1"/>
                  </a:solidFill>
                  <a:latin typeface="Dana" panose="00000500000000000000" pitchFamily="2" charset="-78"/>
                  <a:cs typeface="Dana" panose="00000500000000000000" pitchFamily="2" charset="-78"/>
                </a:rPr>
                <a:t>یه کم تاریخچه</a:t>
              </a:r>
            </a:p>
          </p:txBody>
        </p:sp>
        <p:sp>
          <p:nvSpPr>
            <p:cNvPr id="68" name="TextBox 67"/>
            <p:cNvSpPr txBox="1"/>
            <p:nvPr/>
          </p:nvSpPr>
          <p:spPr>
            <a:xfrm>
              <a:off x="3730758" y="2097085"/>
              <a:ext cx="412293" cy="338554"/>
            </a:xfrm>
            <a:prstGeom prst="rect">
              <a:avLst/>
            </a:prstGeom>
            <a:noFill/>
          </p:spPr>
          <p:txBody>
            <a:bodyPr wrap="none" rtlCol="0" anchor="ctr">
              <a:spAutoFit/>
            </a:bodyPr>
            <a:lstStyle/>
            <a:p>
              <a:pPr algn="ctr"/>
              <a:r>
                <a:rPr lang="en-US" sz="1600" b="1" dirty="0" smtClean="0">
                  <a:solidFill>
                    <a:schemeClr val="bg1"/>
                  </a:solidFill>
                </a:rPr>
                <a:t>28</a:t>
              </a:r>
              <a:endParaRPr lang="en-US" sz="1600" b="1" dirty="0">
                <a:solidFill>
                  <a:schemeClr val="bg1"/>
                </a:solidFill>
              </a:endParaRPr>
            </a:p>
          </p:txBody>
        </p:sp>
        <p:pic>
          <p:nvPicPr>
            <p:cNvPr id="84" name="Picture 83">
              <a:extLst>
                <a:ext uri="{FF2B5EF4-FFF2-40B4-BE49-F238E27FC236}">
                  <a16:creationId xmlns:a16="http://schemas.microsoft.com/office/drawing/2014/main" id="{E6695A22-8D65-48DE-8DAB-119082E5D110}"/>
                </a:ext>
              </a:extLst>
            </p:cNvPr>
            <p:cNvPicPr>
              <a:picLocks noChangeAspect="1"/>
            </p:cNvPicPr>
            <p:nvPr/>
          </p:nvPicPr>
          <p:blipFill>
            <a:blip r:embed="rId2"/>
            <a:stretch>
              <a:fillRect/>
            </a:stretch>
          </p:blipFill>
          <p:spPr>
            <a:xfrm flipH="1">
              <a:off x="3249364" y="1878542"/>
              <a:ext cx="1118428" cy="440038"/>
            </a:xfrm>
            <a:prstGeom prst="rect">
              <a:avLst/>
            </a:prstGeom>
          </p:spPr>
        </p:pic>
      </p:grpSp>
      <p:grpSp>
        <p:nvGrpSpPr>
          <p:cNvPr id="23" name="Group 22"/>
          <p:cNvGrpSpPr/>
          <p:nvPr/>
        </p:nvGrpSpPr>
        <p:grpSpPr>
          <a:xfrm>
            <a:off x="1187917" y="1272631"/>
            <a:ext cx="1316533" cy="1315334"/>
            <a:chOff x="1187917" y="1272631"/>
            <a:chExt cx="1316533" cy="1315334"/>
          </a:xfrm>
        </p:grpSpPr>
        <p:sp>
          <p:nvSpPr>
            <p:cNvPr id="57" name="Google Shape;1001;p35"/>
            <p:cNvSpPr/>
            <p:nvPr/>
          </p:nvSpPr>
          <p:spPr>
            <a:xfrm>
              <a:off x="1558793" y="1955259"/>
              <a:ext cx="632722" cy="632706"/>
            </a:xfrm>
            <a:custGeom>
              <a:avLst/>
              <a:gdLst/>
              <a:ahLst/>
              <a:cxnLst/>
              <a:rect l="l" t="t" r="r" b="b"/>
              <a:pathLst>
                <a:path w="39638" h="39637" extrusionOk="0">
                  <a:moveTo>
                    <a:pt x="19819" y="0"/>
                  </a:moveTo>
                  <a:cubicBezTo>
                    <a:pt x="8867" y="0"/>
                    <a:pt x="1" y="8866"/>
                    <a:pt x="1" y="19818"/>
                  </a:cubicBezTo>
                  <a:cubicBezTo>
                    <a:pt x="1" y="30771"/>
                    <a:pt x="8867" y="39637"/>
                    <a:pt x="19819" y="39637"/>
                  </a:cubicBezTo>
                  <a:cubicBezTo>
                    <a:pt x="30771" y="39637"/>
                    <a:pt x="39637" y="30771"/>
                    <a:pt x="39637" y="19818"/>
                  </a:cubicBezTo>
                  <a:cubicBezTo>
                    <a:pt x="39637" y="8866"/>
                    <a:pt x="30771" y="0"/>
                    <a:pt x="19819" y="0"/>
                  </a:cubicBezTo>
                  <a:close/>
                </a:path>
              </a:pathLst>
            </a:custGeom>
            <a:solidFill>
              <a:srgbClr val="48FFD5"/>
            </a:solidFill>
            <a:ln>
              <a:noFill/>
            </a:ln>
          </p:spPr>
          <p:txBody>
            <a:bodyPr spcFirstLastPara="1" wrap="square" lIns="91425" tIns="91425" rIns="91425" bIns="91425" anchor="ctr" anchorCtr="0">
              <a:noAutofit/>
            </a:bodyPr>
            <a:lstStyle/>
            <a:p>
              <a:pPr marL="0" lvl="0" indent="0" algn="r" rtl="1">
                <a:spcBef>
                  <a:spcPts val="0"/>
                </a:spcBef>
                <a:spcAft>
                  <a:spcPts val="0"/>
                </a:spcAft>
                <a:buNone/>
              </a:pPr>
              <a:endParaRPr/>
            </a:p>
          </p:txBody>
        </p:sp>
        <p:sp>
          <p:nvSpPr>
            <p:cNvPr id="58" name="Google Shape;1002;p35"/>
            <p:cNvSpPr/>
            <p:nvPr/>
          </p:nvSpPr>
          <p:spPr>
            <a:xfrm>
              <a:off x="1815198" y="1903637"/>
              <a:ext cx="119894" cy="57465"/>
            </a:xfrm>
            <a:custGeom>
              <a:avLst/>
              <a:gdLst/>
              <a:ahLst/>
              <a:cxnLst/>
              <a:rect l="l" t="t" r="r" b="b"/>
              <a:pathLst>
                <a:path w="7511" h="3600" extrusionOk="0">
                  <a:moveTo>
                    <a:pt x="3756" y="1"/>
                  </a:moveTo>
                  <a:lnTo>
                    <a:pt x="1" y="3599"/>
                  </a:lnTo>
                  <a:lnTo>
                    <a:pt x="7511" y="3599"/>
                  </a:lnTo>
                  <a:lnTo>
                    <a:pt x="3756" y="1"/>
                  </a:lnTo>
                  <a:close/>
                </a:path>
              </a:pathLst>
            </a:custGeom>
            <a:solidFill>
              <a:srgbClr val="48FFD5"/>
            </a:solidFill>
            <a:ln>
              <a:noFill/>
            </a:ln>
          </p:spPr>
          <p:txBody>
            <a:bodyPr spcFirstLastPara="1" wrap="square" lIns="91425" tIns="91425" rIns="91425" bIns="91425" anchor="ctr" anchorCtr="0">
              <a:noAutofit/>
            </a:bodyPr>
            <a:lstStyle/>
            <a:p>
              <a:pPr marL="0" lvl="0" indent="0" algn="r" rtl="1">
                <a:spcBef>
                  <a:spcPts val="0"/>
                </a:spcBef>
                <a:spcAft>
                  <a:spcPts val="0"/>
                </a:spcAft>
                <a:buNone/>
              </a:pPr>
              <a:endParaRPr/>
            </a:p>
          </p:txBody>
        </p:sp>
        <p:sp>
          <p:nvSpPr>
            <p:cNvPr id="59" name="Google Shape;1003;p35"/>
            <p:cNvSpPr/>
            <p:nvPr/>
          </p:nvSpPr>
          <p:spPr>
            <a:xfrm>
              <a:off x="1810202" y="1550530"/>
              <a:ext cx="129887" cy="129871"/>
            </a:xfrm>
            <a:custGeom>
              <a:avLst/>
              <a:gdLst/>
              <a:ahLst/>
              <a:cxnLst/>
              <a:rect l="l" t="t" r="r" b="b"/>
              <a:pathLst>
                <a:path w="8137" h="8136" extrusionOk="0">
                  <a:moveTo>
                    <a:pt x="4069" y="0"/>
                  </a:moveTo>
                  <a:cubicBezTo>
                    <a:pt x="1826" y="0"/>
                    <a:pt x="1" y="1825"/>
                    <a:pt x="1" y="4068"/>
                  </a:cubicBezTo>
                  <a:cubicBezTo>
                    <a:pt x="1" y="6311"/>
                    <a:pt x="1826" y="8136"/>
                    <a:pt x="4069" y="8136"/>
                  </a:cubicBezTo>
                  <a:cubicBezTo>
                    <a:pt x="6312" y="8136"/>
                    <a:pt x="8137" y="6311"/>
                    <a:pt x="8137" y="4068"/>
                  </a:cubicBezTo>
                  <a:cubicBezTo>
                    <a:pt x="8137" y="1825"/>
                    <a:pt x="6312" y="0"/>
                    <a:pt x="4069" y="0"/>
                  </a:cubicBezTo>
                  <a:close/>
                </a:path>
              </a:pathLst>
            </a:custGeom>
            <a:solidFill>
              <a:srgbClr val="48FFD5"/>
            </a:solidFill>
            <a:ln>
              <a:noFill/>
            </a:ln>
          </p:spPr>
          <p:txBody>
            <a:bodyPr spcFirstLastPara="1" wrap="square" lIns="91425" tIns="91425" rIns="91425" bIns="91425" anchor="ctr" anchorCtr="0">
              <a:noAutofit/>
            </a:bodyPr>
            <a:lstStyle/>
            <a:p>
              <a:pPr marL="0" lvl="0" indent="0" algn="r" rtl="1">
                <a:spcBef>
                  <a:spcPts val="0"/>
                </a:spcBef>
                <a:spcAft>
                  <a:spcPts val="0"/>
                </a:spcAft>
                <a:buNone/>
              </a:pPr>
              <a:endParaRPr/>
            </a:p>
          </p:txBody>
        </p:sp>
        <p:sp>
          <p:nvSpPr>
            <p:cNvPr id="61" name="Google Shape;1005;p35"/>
            <p:cNvSpPr/>
            <p:nvPr/>
          </p:nvSpPr>
          <p:spPr>
            <a:xfrm flipH="1">
              <a:off x="1875152" y="1676050"/>
              <a:ext cx="45719" cy="300025"/>
            </a:xfrm>
            <a:custGeom>
              <a:avLst/>
              <a:gdLst/>
              <a:ahLst/>
              <a:cxnLst/>
              <a:rect l="l" t="t" r="r" b="b"/>
              <a:pathLst>
                <a:path w="1" h="38698" fill="none" extrusionOk="0">
                  <a:moveTo>
                    <a:pt x="1" y="38698"/>
                  </a:moveTo>
                  <a:lnTo>
                    <a:pt x="1" y="0"/>
                  </a:lnTo>
                </a:path>
              </a:pathLst>
            </a:custGeom>
            <a:solidFill>
              <a:schemeClr val="accent1"/>
            </a:solidFill>
            <a:ln w="24775" cap="rnd" cmpd="sng">
              <a:solidFill>
                <a:srgbClr val="48FFD5"/>
              </a:solidFill>
              <a:prstDash val="solid"/>
              <a:miter lim="52153"/>
              <a:headEnd type="none" w="sm" len="sm"/>
              <a:tailEnd type="none" w="sm" len="sm"/>
            </a:ln>
          </p:spPr>
          <p:txBody>
            <a:bodyPr spcFirstLastPara="1" wrap="square" lIns="91425" tIns="91425" rIns="91425" bIns="91425" anchor="ctr" anchorCtr="0">
              <a:noAutofit/>
            </a:bodyPr>
            <a:lstStyle/>
            <a:p>
              <a:pPr marL="0" lvl="0" indent="0" algn="r" rtl="1">
                <a:spcBef>
                  <a:spcPts val="0"/>
                </a:spcBef>
                <a:spcAft>
                  <a:spcPts val="0"/>
                </a:spcAft>
                <a:buNone/>
              </a:pPr>
              <a:endParaRPr/>
            </a:p>
          </p:txBody>
        </p:sp>
        <p:sp>
          <p:nvSpPr>
            <p:cNvPr id="62" name="Google Shape;1006;p35"/>
            <p:cNvSpPr/>
            <p:nvPr/>
          </p:nvSpPr>
          <p:spPr>
            <a:xfrm>
              <a:off x="1644543" y="2040994"/>
              <a:ext cx="460390" cy="460390"/>
            </a:xfrm>
            <a:custGeom>
              <a:avLst/>
              <a:gdLst/>
              <a:ahLst/>
              <a:cxnLst/>
              <a:rect l="l" t="t" r="r" b="b"/>
              <a:pathLst>
                <a:path w="28842" h="28842" extrusionOk="0">
                  <a:moveTo>
                    <a:pt x="14447" y="1"/>
                  </a:moveTo>
                  <a:cubicBezTo>
                    <a:pt x="6467" y="1"/>
                    <a:pt x="0" y="6468"/>
                    <a:pt x="0" y="14447"/>
                  </a:cubicBezTo>
                  <a:cubicBezTo>
                    <a:pt x="0" y="22375"/>
                    <a:pt x="6467" y="28842"/>
                    <a:pt x="14447" y="28842"/>
                  </a:cubicBezTo>
                  <a:cubicBezTo>
                    <a:pt x="22426" y="28842"/>
                    <a:pt x="28841" y="22375"/>
                    <a:pt x="28841" y="14447"/>
                  </a:cubicBezTo>
                  <a:cubicBezTo>
                    <a:pt x="28841" y="6468"/>
                    <a:pt x="22426" y="1"/>
                    <a:pt x="14447" y="1"/>
                  </a:cubicBezTo>
                  <a:close/>
                </a:path>
              </a:pathLst>
            </a:custGeom>
            <a:solidFill>
              <a:srgbClr val="000000"/>
            </a:solidFill>
            <a:ln>
              <a:noFill/>
            </a:ln>
          </p:spPr>
          <p:txBody>
            <a:bodyPr spcFirstLastPara="1" wrap="square" lIns="91425" tIns="91425" rIns="91425" bIns="91425" anchor="ctr" anchorCtr="0">
              <a:noAutofit/>
            </a:bodyPr>
            <a:lstStyle/>
            <a:p>
              <a:pPr marL="0" lvl="0" indent="0" algn="r" rtl="1">
                <a:spcBef>
                  <a:spcPts val="0"/>
                </a:spcBef>
                <a:spcAft>
                  <a:spcPts val="0"/>
                </a:spcAft>
                <a:buNone/>
              </a:pPr>
              <a:endParaRPr/>
            </a:p>
          </p:txBody>
        </p:sp>
        <p:sp>
          <p:nvSpPr>
            <p:cNvPr id="69" name="Google Shape;1007;p35"/>
            <p:cNvSpPr/>
            <p:nvPr/>
          </p:nvSpPr>
          <p:spPr>
            <a:xfrm>
              <a:off x="1644543" y="2040994"/>
              <a:ext cx="460390" cy="460390"/>
            </a:xfrm>
            <a:custGeom>
              <a:avLst/>
              <a:gdLst/>
              <a:ahLst/>
              <a:cxnLst/>
              <a:rect l="l" t="t" r="r" b="b"/>
              <a:pathLst>
                <a:path w="28842" h="28842" extrusionOk="0">
                  <a:moveTo>
                    <a:pt x="14447" y="1"/>
                  </a:moveTo>
                  <a:cubicBezTo>
                    <a:pt x="6467" y="1"/>
                    <a:pt x="0" y="6468"/>
                    <a:pt x="0" y="14447"/>
                  </a:cubicBezTo>
                  <a:cubicBezTo>
                    <a:pt x="0" y="22375"/>
                    <a:pt x="6467" y="28842"/>
                    <a:pt x="14447" y="28842"/>
                  </a:cubicBezTo>
                  <a:cubicBezTo>
                    <a:pt x="22426" y="28842"/>
                    <a:pt x="28841" y="22375"/>
                    <a:pt x="28841" y="14447"/>
                  </a:cubicBezTo>
                  <a:cubicBezTo>
                    <a:pt x="28841" y="6468"/>
                    <a:pt x="22426" y="1"/>
                    <a:pt x="14447" y="1"/>
                  </a:cubicBezTo>
                  <a:close/>
                </a:path>
              </a:pathLst>
            </a:custGeom>
            <a:solidFill>
              <a:srgbClr val="052643"/>
            </a:solidFill>
            <a:ln>
              <a:noFill/>
            </a:ln>
          </p:spPr>
          <p:txBody>
            <a:bodyPr spcFirstLastPara="1" wrap="square" lIns="91425" tIns="91425" rIns="91425" bIns="91425" anchor="ctr" anchorCtr="0">
              <a:noAutofit/>
            </a:bodyPr>
            <a:lstStyle/>
            <a:p>
              <a:pPr marL="0" lvl="0" indent="0" algn="r" rtl="1">
                <a:spcBef>
                  <a:spcPts val="0"/>
                </a:spcBef>
                <a:spcAft>
                  <a:spcPts val="0"/>
                </a:spcAft>
                <a:buNone/>
              </a:pPr>
              <a:endParaRPr/>
            </a:p>
          </p:txBody>
        </p:sp>
        <p:sp>
          <p:nvSpPr>
            <p:cNvPr id="70" name="Google Shape;1036;p35"/>
            <p:cNvSpPr txBox="1">
              <a:spLocks/>
            </p:cNvSpPr>
            <p:nvPr/>
          </p:nvSpPr>
          <p:spPr>
            <a:xfrm>
              <a:off x="1273777" y="1272631"/>
              <a:ext cx="1230673" cy="29358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800"/>
                <a:buFont typeface="Roboto Black"/>
                <a:buNone/>
                <a:defRPr sz="2800" b="0" i="0" u="none" strike="noStrike" cap="none">
                  <a:solidFill>
                    <a:srgbClr val="FFFFFF"/>
                  </a:solidFill>
                  <a:latin typeface="Roboto Black"/>
                  <a:ea typeface="Roboto Black"/>
                  <a:cs typeface="Roboto Black"/>
                  <a:sym typeface="Roboto Black"/>
                </a:defRPr>
              </a:lvl1pPr>
              <a:lvl2pPr marR="0" lvl="1"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2pPr>
              <a:lvl3pPr marR="0" lvl="2"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3pPr>
              <a:lvl4pPr marR="0" lvl="3"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4pPr>
              <a:lvl5pPr marR="0" lvl="4"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5pPr>
              <a:lvl6pPr marR="0" lvl="5"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6pPr>
              <a:lvl7pPr marR="0" lvl="6"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7pPr>
              <a:lvl8pPr marR="0" lvl="7"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8pPr>
              <a:lvl9pPr marR="0" lvl="8"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9pPr>
            </a:lstStyle>
            <a:p>
              <a:pPr algn="ctr" rtl="1"/>
              <a:r>
                <a:rPr lang="fa-IR" sz="1000" dirty="0" smtClean="0">
                  <a:solidFill>
                    <a:schemeClr val="bg1"/>
                  </a:solidFill>
                  <a:latin typeface="Dana" panose="00000500000000000000" pitchFamily="2" charset="-78"/>
                  <a:cs typeface="Dana" panose="00000500000000000000" pitchFamily="2" charset="-78"/>
                </a:rPr>
                <a:t>گوگل</a:t>
              </a:r>
              <a:endParaRPr lang="fa-IR" sz="1000" dirty="0">
                <a:solidFill>
                  <a:schemeClr val="bg1"/>
                </a:solidFill>
                <a:latin typeface="Dana" panose="00000500000000000000" pitchFamily="2" charset="-78"/>
                <a:cs typeface="Dana" panose="00000500000000000000" pitchFamily="2" charset="-78"/>
              </a:endParaRPr>
            </a:p>
          </p:txBody>
        </p:sp>
        <p:sp>
          <p:nvSpPr>
            <p:cNvPr id="71" name="TextBox 70"/>
            <p:cNvSpPr txBox="1"/>
            <p:nvPr/>
          </p:nvSpPr>
          <p:spPr>
            <a:xfrm>
              <a:off x="1662449" y="2094566"/>
              <a:ext cx="412293" cy="338554"/>
            </a:xfrm>
            <a:prstGeom prst="rect">
              <a:avLst/>
            </a:prstGeom>
            <a:noFill/>
          </p:spPr>
          <p:txBody>
            <a:bodyPr wrap="none" rtlCol="0" anchor="ctr">
              <a:spAutoFit/>
            </a:bodyPr>
            <a:lstStyle/>
            <a:p>
              <a:pPr algn="ctr"/>
              <a:r>
                <a:rPr lang="en-US" sz="1600" b="1" dirty="0" smtClean="0">
                  <a:solidFill>
                    <a:schemeClr val="bg1"/>
                  </a:solidFill>
                </a:rPr>
                <a:t>32</a:t>
              </a:r>
              <a:endParaRPr lang="en-US" sz="1600" b="1" dirty="0">
                <a:solidFill>
                  <a:schemeClr val="bg1"/>
                </a:solidFill>
              </a:endParaRPr>
            </a:p>
          </p:txBody>
        </p:sp>
        <p:pic>
          <p:nvPicPr>
            <p:cNvPr id="89" name="Picture 88">
              <a:extLst>
                <a:ext uri="{FF2B5EF4-FFF2-40B4-BE49-F238E27FC236}">
                  <a16:creationId xmlns:a16="http://schemas.microsoft.com/office/drawing/2014/main" id="{E6695A22-8D65-48DE-8DAB-119082E5D110}"/>
                </a:ext>
              </a:extLst>
            </p:cNvPr>
            <p:cNvPicPr>
              <a:picLocks noChangeAspect="1"/>
            </p:cNvPicPr>
            <p:nvPr/>
          </p:nvPicPr>
          <p:blipFill>
            <a:blip r:embed="rId2"/>
            <a:stretch>
              <a:fillRect/>
            </a:stretch>
          </p:blipFill>
          <p:spPr>
            <a:xfrm flipH="1">
              <a:off x="1187917" y="1870884"/>
              <a:ext cx="1118428" cy="440038"/>
            </a:xfrm>
            <a:prstGeom prst="rect">
              <a:avLst/>
            </a:prstGeom>
          </p:spPr>
        </p:pic>
      </p:grpSp>
      <p:grpSp>
        <p:nvGrpSpPr>
          <p:cNvPr id="10" name="Group 9"/>
          <p:cNvGrpSpPr/>
          <p:nvPr/>
        </p:nvGrpSpPr>
        <p:grpSpPr>
          <a:xfrm>
            <a:off x="4297442" y="1962917"/>
            <a:ext cx="1216024" cy="1418323"/>
            <a:chOff x="4297442" y="1962917"/>
            <a:chExt cx="1216024" cy="1418323"/>
          </a:xfrm>
        </p:grpSpPr>
        <p:sp>
          <p:nvSpPr>
            <p:cNvPr id="27" name="Google Shape;1021;p35"/>
            <p:cNvSpPr/>
            <p:nvPr/>
          </p:nvSpPr>
          <p:spPr>
            <a:xfrm>
              <a:off x="4656701" y="1962917"/>
              <a:ext cx="632722" cy="632706"/>
            </a:xfrm>
            <a:custGeom>
              <a:avLst/>
              <a:gdLst/>
              <a:ahLst/>
              <a:cxnLst/>
              <a:rect l="l" t="t" r="r" b="b"/>
              <a:pathLst>
                <a:path w="39638" h="39637" extrusionOk="0">
                  <a:moveTo>
                    <a:pt x="19819" y="0"/>
                  </a:moveTo>
                  <a:cubicBezTo>
                    <a:pt x="8867" y="0"/>
                    <a:pt x="1" y="8866"/>
                    <a:pt x="1" y="19818"/>
                  </a:cubicBezTo>
                  <a:cubicBezTo>
                    <a:pt x="1" y="30771"/>
                    <a:pt x="8867" y="39637"/>
                    <a:pt x="19819" y="39637"/>
                  </a:cubicBezTo>
                  <a:cubicBezTo>
                    <a:pt x="30772" y="39637"/>
                    <a:pt x="39638" y="30771"/>
                    <a:pt x="39638" y="19818"/>
                  </a:cubicBezTo>
                  <a:cubicBezTo>
                    <a:pt x="39638" y="8866"/>
                    <a:pt x="30772" y="0"/>
                    <a:pt x="198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r" rtl="1">
                <a:spcBef>
                  <a:spcPts val="0"/>
                </a:spcBef>
                <a:spcAft>
                  <a:spcPts val="0"/>
                </a:spcAft>
                <a:buNone/>
              </a:pPr>
              <a:endParaRPr/>
            </a:p>
          </p:txBody>
        </p:sp>
        <p:sp>
          <p:nvSpPr>
            <p:cNvPr id="31" name="Google Shape;1025;p35"/>
            <p:cNvSpPr/>
            <p:nvPr/>
          </p:nvSpPr>
          <p:spPr>
            <a:xfrm>
              <a:off x="4743281" y="2048652"/>
              <a:ext cx="460390" cy="460390"/>
            </a:xfrm>
            <a:custGeom>
              <a:avLst/>
              <a:gdLst/>
              <a:ahLst/>
              <a:cxnLst/>
              <a:rect l="l" t="t" r="r" b="b"/>
              <a:pathLst>
                <a:path w="28842" h="28842" extrusionOk="0">
                  <a:moveTo>
                    <a:pt x="14395" y="1"/>
                  </a:moveTo>
                  <a:cubicBezTo>
                    <a:pt x="6468" y="1"/>
                    <a:pt x="1" y="6468"/>
                    <a:pt x="1" y="14447"/>
                  </a:cubicBezTo>
                  <a:cubicBezTo>
                    <a:pt x="1" y="22375"/>
                    <a:pt x="6468" y="28842"/>
                    <a:pt x="14395" y="28842"/>
                  </a:cubicBezTo>
                  <a:cubicBezTo>
                    <a:pt x="22375" y="28842"/>
                    <a:pt x="28842" y="22375"/>
                    <a:pt x="28842" y="14447"/>
                  </a:cubicBezTo>
                  <a:cubicBezTo>
                    <a:pt x="28842" y="6468"/>
                    <a:pt x="22375" y="1"/>
                    <a:pt x="14395" y="1"/>
                  </a:cubicBezTo>
                  <a:close/>
                </a:path>
              </a:pathLst>
            </a:custGeom>
            <a:solidFill>
              <a:srgbClr val="000000"/>
            </a:solidFill>
            <a:ln>
              <a:noFill/>
            </a:ln>
          </p:spPr>
          <p:txBody>
            <a:bodyPr spcFirstLastPara="1" wrap="square" lIns="91425" tIns="91425" rIns="91425" bIns="91425" anchor="ctr" anchorCtr="0">
              <a:noAutofit/>
            </a:bodyPr>
            <a:lstStyle/>
            <a:p>
              <a:pPr marL="0" lvl="0" indent="0" algn="r" rtl="1">
                <a:spcBef>
                  <a:spcPts val="0"/>
                </a:spcBef>
                <a:spcAft>
                  <a:spcPts val="0"/>
                </a:spcAft>
                <a:buNone/>
              </a:pPr>
              <a:endParaRPr/>
            </a:p>
          </p:txBody>
        </p:sp>
        <p:sp>
          <p:nvSpPr>
            <p:cNvPr id="32" name="Google Shape;1026;p35"/>
            <p:cNvSpPr/>
            <p:nvPr/>
          </p:nvSpPr>
          <p:spPr>
            <a:xfrm>
              <a:off x="4743281" y="2048652"/>
              <a:ext cx="460390" cy="460390"/>
            </a:xfrm>
            <a:custGeom>
              <a:avLst/>
              <a:gdLst/>
              <a:ahLst/>
              <a:cxnLst/>
              <a:rect l="l" t="t" r="r" b="b"/>
              <a:pathLst>
                <a:path w="28842" h="28842" extrusionOk="0">
                  <a:moveTo>
                    <a:pt x="14395" y="1"/>
                  </a:moveTo>
                  <a:cubicBezTo>
                    <a:pt x="6468" y="1"/>
                    <a:pt x="1" y="6468"/>
                    <a:pt x="1" y="14447"/>
                  </a:cubicBezTo>
                  <a:cubicBezTo>
                    <a:pt x="1" y="22375"/>
                    <a:pt x="6468" y="28842"/>
                    <a:pt x="14395" y="28842"/>
                  </a:cubicBezTo>
                  <a:cubicBezTo>
                    <a:pt x="22375" y="28842"/>
                    <a:pt x="28842" y="22375"/>
                    <a:pt x="28842" y="14447"/>
                  </a:cubicBezTo>
                  <a:cubicBezTo>
                    <a:pt x="28842" y="6468"/>
                    <a:pt x="22375" y="1"/>
                    <a:pt x="14395" y="1"/>
                  </a:cubicBezTo>
                  <a:close/>
                </a:path>
              </a:pathLst>
            </a:custGeom>
            <a:solidFill>
              <a:srgbClr val="052643"/>
            </a:solidFill>
            <a:ln>
              <a:noFill/>
            </a:ln>
          </p:spPr>
          <p:txBody>
            <a:bodyPr spcFirstLastPara="1" wrap="square" lIns="91425" tIns="91425" rIns="91425" bIns="91425" anchor="ctr" anchorCtr="0">
              <a:noAutofit/>
            </a:bodyPr>
            <a:lstStyle/>
            <a:p>
              <a:pPr marL="0" lvl="0" indent="0" algn="r" rtl="1">
                <a:spcBef>
                  <a:spcPts val="0"/>
                </a:spcBef>
                <a:spcAft>
                  <a:spcPts val="0"/>
                </a:spcAft>
                <a:buNone/>
              </a:pPr>
              <a:endParaRPr/>
            </a:p>
          </p:txBody>
        </p:sp>
        <p:sp>
          <p:nvSpPr>
            <p:cNvPr id="42" name="Google Shape;1036;p35"/>
            <p:cNvSpPr txBox="1">
              <a:spLocks/>
            </p:cNvSpPr>
            <p:nvPr/>
          </p:nvSpPr>
          <p:spPr>
            <a:xfrm>
              <a:off x="4450459" y="2912519"/>
              <a:ext cx="1063007" cy="46872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800"/>
                <a:buFont typeface="Roboto Black"/>
                <a:buNone/>
                <a:defRPr sz="2800" b="0" i="0" u="none" strike="noStrike" cap="none">
                  <a:solidFill>
                    <a:srgbClr val="FFFFFF"/>
                  </a:solidFill>
                  <a:latin typeface="Roboto Black"/>
                  <a:ea typeface="Roboto Black"/>
                  <a:cs typeface="Roboto Black"/>
                  <a:sym typeface="Roboto Black"/>
                </a:defRPr>
              </a:lvl1pPr>
              <a:lvl2pPr marR="0" lvl="1"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2pPr>
              <a:lvl3pPr marR="0" lvl="2"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3pPr>
              <a:lvl4pPr marR="0" lvl="3"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4pPr>
              <a:lvl5pPr marR="0" lvl="4"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5pPr>
              <a:lvl6pPr marR="0" lvl="5"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6pPr>
              <a:lvl7pPr marR="0" lvl="6"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7pPr>
              <a:lvl8pPr marR="0" lvl="7"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8pPr>
              <a:lvl9pPr marR="0" lvl="8"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9pPr>
            </a:lstStyle>
            <a:p>
              <a:pPr algn="ctr" rtl="1"/>
              <a:r>
                <a:rPr lang="fa-IR" sz="1000" dirty="0">
                  <a:solidFill>
                    <a:schemeClr val="bg1"/>
                  </a:solidFill>
                  <a:latin typeface="Dana" panose="00000500000000000000" pitchFamily="2" charset="-78"/>
                  <a:cs typeface="Dana" panose="00000500000000000000" pitchFamily="2" charset="-78"/>
                </a:rPr>
                <a:t>یک زبان برنامه‌نویسی اصلا یعنی چی؟</a:t>
              </a:r>
              <a:endParaRPr lang="en-US" sz="1000" dirty="0">
                <a:solidFill>
                  <a:schemeClr val="bg1"/>
                </a:solidFill>
                <a:latin typeface="Dana" panose="00000500000000000000" pitchFamily="2" charset="-78"/>
                <a:cs typeface="Dana" panose="00000500000000000000" pitchFamily="2" charset="-78"/>
              </a:endParaRPr>
            </a:p>
          </p:txBody>
        </p:sp>
        <p:sp>
          <p:nvSpPr>
            <p:cNvPr id="66" name="TextBox 65"/>
            <p:cNvSpPr txBox="1"/>
            <p:nvPr/>
          </p:nvSpPr>
          <p:spPr>
            <a:xfrm>
              <a:off x="4761352" y="2098561"/>
              <a:ext cx="412293" cy="338554"/>
            </a:xfrm>
            <a:prstGeom prst="rect">
              <a:avLst/>
            </a:prstGeom>
            <a:noFill/>
          </p:spPr>
          <p:txBody>
            <a:bodyPr wrap="none" rtlCol="0" anchor="ctr">
              <a:spAutoFit/>
            </a:bodyPr>
            <a:lstStyle/>
            <a:p>
              <a:pPr algn="ctr"/>
              <a:r>
                <a:rPr lang="en-US" sz="1600" b="1" dirty="0" smtClean="0">
                  <a:solidFill>
                    <a:schemeClr val="bg1"/>
                  </a:solidFill>
                </a:rPr>
                <a:t>22</a:t>
              </a:r>
              <a:endParaRPr lang="en-US" sz="1600" b="1" dirty="0">
                <a:solidFill>
                  <a:schemeClr val="bg1"/>
                </a:solidFill>
              </a:endParaRPr>
            </a:p>
          </p:txBody>
        </p:sp>
        <p:pic>
          <p:nvPicPr>
            <p:cNvPr id="15" name="Picture 14">
              <a:extLst>
                <a:ext uri="{FF2B5EF4-FFF2-40B4-BE49-F238E27FC236}">
                  <a16:creationId xmlns:a16="http://schemas.microsoft.com/office/drawing/2014/main" id="{F91104CC-77D9-4249-9C4E-3C5814085821}"/>
                </a:ext>
              </a:extLst>
            </p:cNvPr>
            <p:cNvPicPr>
              <a:picLocks noChangeAspect="1"/>
            </p:cNvPicPr>
            <p:nvPr/>
          </p:nvPicPr>
          <p:blipFill>
            <a:blip r:embed="rId2"/>
            <a:stretch>
              <a:fillRect/>
            </a:stretch>
          </p:blipFill>
          <p:spPr>
            <a:xfrm flipH="1" flipV="1">
              <a:off x="4297442" y="2237653"/>
              <a:ext cx="1094656" cy="430684"/>
            </a:xfrm>
            <a:prstGeom prst="rect">
              <a:avLst/>
            </a:prstGeom>
          </p:spPr>
        </p:pic>
        <p:sp>
          <p:nvSpPr>
            <p:cNvPr id="91" name="Google Shape;1002;p35"/>
            <p:cNvSpPr/>
            <p:nvPr/>
          </p:nvSpPr>
          <p:spPr>
            <a:xfrm flipV="1">
              <a:off x="4908185" y="2572509"/>
              <a:ext cx="119894" cy="57465"/>
            </a:xfrm>
            <a:custGeom>
              <a:avLst/>
              <a:gdLst/>
              <a:ahLst/>
              <a:cxnLst/>
              <a:rect l="l" t="t" r="r" b="b"/>
              <a:pathLst>
                <a:path w="7511" h="3600" extrusionOk="0">
                  <a:moveTo>
                    <a:pt x="3756" y="1"/>
                  </a:moveTo>
                  <a:lnTo>
                    <a:pt x="1" y="3599"/>
                  </a:lnTo>
                  <a:lnTo>
                    <a:pt x="7511" y="3599"/>
                  </a:lnTo>
                  <a:lnTo>
                    <a:pt x="3756" y="1"/>
                  </a:lnTo>
                  <a:close/>
                </a:path>
              </a:pathLst>
            </a:custGeom>
            <a:solidFill>
              <a:srgbClr val="48FFD5"/>
            </a:solidFill>
            <a:ln>
              <a:noFill/>
            </a:ln>
          </p:spPr>
          <p:txBody>
            <a:bodyPr spcFirstLastPara="1" wrap="square" lIns="91425" tIns="91425" rIns="91425" bIns="91425" anchor="ctr" anchorCtr="0">
              <a:noAutofit/>
            </a:bodyPr>
            <a:lstStyle/>
            <a:p>
              <a:pPr marL="0" lvl="0" indent="0" algn="r" rtl="1">
                <a:spcBef>
                  <a:spcPts val="0"/>
                </a:spcBef>
                <a:spcAft>
                  <a:spcPts val="0"/>
                </a:spcAft>
                <a:buNone/>
              </a:pPr>
              <a:endParaRPr/>
            </a:p>
          </p:txBody>
        </p:sp>
        <p:sp>
          <p:nvSpPr>
            <p:cNvPr id="92" name="Google Shape;1003;p35"/>
            <p:cNvSpPr/>
            <p:nvPr/>
          </p:nvSpPr>
          <p:spPr>
            <a:xfrm flipV="1">
              <a:off x="4903189" y="2853210"/>
              <a:ext cx="129887" cy="129871"/>
            </a:xfrm>
            <a:custGeom>
              <a:avLst/>
              <a:gdLst/>
              <a:ahLst/>
              <a:cxnLst/>
              <a:rect l="l" t="t" r="r" b="b"/>
              <a:pathLst>
                <a:path w="8137" h="8136" extrusionOk="0">
                  <a:moveTo>
                    <a:pt x="4069" y="0"/>
                  </a:moveTo>
                  <a:cubicBezTo>
                    <a:pt x="1826" y="0"/>
                    <a:pt x="1" y="1825"/>
                    <a:pt x="1" y="4068"/>
                  </a:cubicBezTo>
                  <a:cubicBezTo>
                    <a:pt x="1" y="6311"/>
                    <a:pt x="1826" y="8136"/>
                    <a:pt x="4069" y="8136"/>
                  </a:cubicBezTo>
                  <a:cubicBezTo>
                    <a:pt x="6312" y="8136"/>
                    <a:pt x="8137" y="6311"/>
                    <a:pt x="8137" y="4068"/>
                  </a:cubicBezTo>
                  <a:cubicBezTo>
                    <a:pt x="8137" y="1825"/>
                    <a:pt x="6312" y="0"/>
                    <a:pt x="4069" y="0"/>
                  </a:cubicBezTo>
                  <a:close/>
                </a:path>
              </a:pathLst>
            </a:custGeom>
            <a:solidFill>
              <a:srgbClr val="48FFD5"/>
            </a:solidFill>
            <a:ln>
              <a:noFill/>
            </a:ln>
          </p:spPr>
          <p:txBody>
            <a:bodyPr spcFirstLastPara="1" wrap="square" lIns="91425" tIns="91425" rIns="91425" bIns="91425" anchor="ctr" anchorCtr="0">
              <a:noAutofit/>
            </a:bodyPr>
            <a:lstStyle/>
            <a:p>
              <a:pPr marL="0" lvl="0" indent="0" algn="r" rtl="1">
                <a:spcBef>
                  <a:spcPts val="0"/>
                </a:spcBef>
                <a:spcAft>
                  <a:spcPts val="0"/>
                </a:spcAft>
                <a:buNone/>
              </a:pPr>
              <a:endParaRPr/>
            </a:p>
          </p:txBody>
        </p:sp>
        <p:sp>
          <p:nvSpPr>
            <p:cNvPr id="93" name="Google Shape;1005;p35"/>
            <p:cNvSpPr/>
            <p:nvPr/>
          </p:nvSpPr>
          <p:spPr>
            <a:xfrm flipH="1" flipV="1">
              <a:off x="4968139" y="2557536"/>
              <a:ext cx="45719" cy="300025"/>
            </a:xfrm>
            <a:custGeom>
              <a:avLst/>
              <a:gdLst/>
              <a:ahLst/>
              <a:cxnLst/>
              <a:rect l="l" t="t" r="r" b="b"/>
              <a:pathLst>
                <a:path w="1" h="38698" fill="none" extrusionOk="0">
                  <a:moveTo>
                    <a:pt x="1" y="38698"/>
                  </a:moveTo>
                  <a:lnTo>
                    <a:pt x="1" y="0"/>
                  </a:lnTo>
                </a:path>
              </a:pathLst>
            </a:custGeom>
            <a:solidFill>
              <a:schemeClr val="accent1"/>
            </a:solidFill>
            <a:ln w="24775" cap="rnd" cmpd="sng">
              <a:solidFill>
                <a:srgbClr val="48FFD5"/>
              </a:solidFill>
              <a:prstDash val="solid"/>
              <a:miter lim="52153"/>
              <a:headEnd type="none" w="sm" len="sm"/>
              <a:tailEnd type="none" w="sm" len="sm"/>
            </a:ln>
          </p:spPr>
          <p:txBody>
            <a:bodyPr spcFirstLastPara="1" wrap="square" lIns="91425" tIns="91425" rIns="91425" bIns="91425" anchor="ctr" anchorCtr="0">
              <a:noAutofit/>
            </a:bodyPr>
            <a:lstStyle/>
            <a:p>
              <a:pPr marL="0" lvl="0" indent="0" algn="r" rtl="1">
                <a:spcBef>
                  <a:spcPts val="0"/>
                </a:spcBef>
                <a:spcAft>
                  <a:spcPts val="0"/>
                </a:spcAft>
                <a:buNone/>
              </a:pPr>
              <a:endParaRPr/>
            </a:p>
          </p:txBody>
        </p:sp>
      </p:grpSp>
      <p:grpSp>
        <p:nvGrpSpPr>
          <p:cNvPr id="2" name="Group 1"/>
          <p:cNvGrpSpPr/>
          <p:nvPr/>
        </p:nvGrpSpPr>
        <p:grpSpPr>
          <a:xfrm>
            <a:off x="6344964" y="1947913"/>
            <a:ext cx="1415292" cy="1035168"/>
            <a:chOff x="6344964" y="1947913"/>
            <a:chExt cx="1415292" cy="1035168"/>
          </a:xfrm>
        </p:grpSpPr>
        <p:sp>
          <p:nvSpPr>
            <p:cNvPr id="34" name="Google Shape;1028;p35"/>
            <p:cNvSpPr/>
            <p:nvPr/>
          </p:nvSpPr>
          <p:spPr>
            <a:xfrm>
              <a:off x="6710599" y="1947913"/>
              <a:ext cx="633552" cy="632706"/>
            </a:xfrm>
            <a:custGeom>
              <a:avLst/>
              <a:gdLst/>
              <a:ahLst/>
              <a:cxnLst/>
              <a:rect l="l" t="t" r="r" b="b"/>
              <a:pathLst>
                <a:path w="39690" h="39637" extrusionOk="0">
                  <a:moveTo>
                    <a:pt x="19871" y="0"/>
                  </a:moveTo>
                  <a:cubicBezTo>
                    <a:pt x="8919" y="0"/>
                    <a:pt x="1" y="8866"/>
                    <a:pt x="1" y="19818"/>
                  </a:cubicBezTo>
                  <a:cubicBezTo>
                    <a:pt x="1" y="30771"/>
                    <a:pt x="8919" y="39637"/>
                    <a:pt x="19871" y="39637"/>
                  </a:cubicBezTo>
                  <a:cubicBezTo>
                    <a:pt x="30823" y="39637"/>
                    <a:pt x="39689" y="30771"/>
                    <a:pt x="39689" y="19818"/>
                  </a:cubicBezTo>
                  <a:cubicBezTo>
                    <a:pt x="39689" y="8866"/>
                    <a:pt x="30823" y="0"/>
                    <a:pt x="198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r" rtl="1">
                <a:spcBef>
                  <a:spcPts val="0"/>
                </a:spcBef>
                <a:spcAft>
                  <a:spcPts val="0"/>
                </a:spcAft>
                <a:buNone/>
              </a:pPr>
              <a:endParaRPr/>
            </a:p>
          </p:txBody>
        </p:sp>
        <p:sp>
          <p:nvSpPr>
            <p:cNvPr id="38" name="Google Shape;1032;p35"/>
            <p:cNvSpPr/>
            <p:nvPr/>
          </p:nvSpPr>
          <p:spPr>
            <a:xfrm>
              <a:off x="6797179" y="2033648"/>
              <a:ext cx="460390" cy="460390"/>
            </a:xfrm>
            <a:custGeom>
              <a:avLst/>
              <a:gdLst/>
              <a:ahLst/>
              <a:cxnLst/>
              <a:rect l="l" t="t" r="r" b="b"/>
              <a:pathLst>
                <a:path w="28842" h="28842" extrusionOk="0">
                  <a:moveTo>
                    <a:pt x="14447" y="1"/>
                  </a:moveTo>
                  <a:cubicBezTo>
                    <a:pt x="6468" y="1"/>
                    <a:pt x="1" y="6468"/>
                    <a:pt x="1" y="14447"/>
                  </a:cubicBezTo>
                  <a:cubicBezTo>
                    <a:pt x="1" y="22375"/>
                    <a:pt x="6468" y="28842"/>
                    <a:pt x="14447" y="28842"/>
                  </a:cubicBezTo>
                  <a:cubicBezTo>
                    <a:pt x="22374" y="28842"/>
                    <a:pt x="28841" y="22375"/>
                    <a:pt x="28841" y="14447"/>
                  </a:cubicBezTo>
                  <a:cubicBezTo>
                    <a:pt x="28841" y="6468"/>
                    <a:pt x="22374" y="1"/>
                    <a:pt x="14447" y="1"/>
                  </a:cubicBezTo>
                  <a:close/>
                </a:path>
              </a:pathLst>
            </a:custGeom>
            <a:solidFill>
              <a:srgbClr val="000000"/>
            </a:solidFill>
            <a:ln>
              <a:noFill/>
            </a:ln>
          </p:spPr>
          <p:txBody>
            <a:bodyPr spcFirstLastPara="1" wrap="square" lIns="91425" tIns="91425" rIns="91425" bIns="91425" anchor="ctr" anchorCtr="0">
              <a:noAutofit/>
            </a:bodyPr>
            <a:lstStyle/>
            <a:p>
              <a:pPr marL="0" lvl="0" indent="0" algn="r" rtl="1">
                <a:spcBef>
                  <a:spcPts val="0"/>
                </a:spcBef>
                <a:spcAft>
                  <a:spcPts val="0"/>
                </a:spcAft>
                <a:buNone/>
              </a:pPr>
              <a:endParaRPr/>
            </a:p>
          </p:txBody>
        </p:sp>
        <p:sp>
          <p:nvSpPr>
            <p:cNvPr id="39" name="Google Shape;1033;p35"/>
            <p:cNvSpPr/>
            <p:nvPr/>
          </p:nvSpPr>
          <p:spPr>
            <a:xfrm>
              <a:off x="6797179" y="2033648"/>
              <a:ext cx="460390" cy="460390"/>
            </a:xfrm>
            <a:custGeom>
              <a:avLst/>
              <a:gdLst/>
              <a:ahLst/>
              <a:cxnLst/>
              <a:rect l="l" t="t" r="r" b="b"/>
              <a:pathLst>
                <a:path w="28842" h="28842" extrusionOk="0">
                  <a:moveTo>
                    <a:pt x="14447" y="1"/>
                  </a:moveTo>
                  <a:cubicBezTo>
                    <a:pt x="6468" y="1"/>
                    <a:pt x="1" y="6468"/>
                    <a:pt x="1" y="14447"/>
                  </a:cubicBezTo>
                  <a:cubicBezTo>
                    <a:pt x="1" y="22375"/>
                    <a:pt x="6468" y="28842"/>
                    <a:pt x="14447" y="28842"/>
                  </a:cubicBezTo>
                  <a:cubicBezTo>
                    <a:pt x="22374" y="28842"/>
                    <a:pt x="28841" y="22375"/>
                    <a:pt x="28841" y="14447"/>
                  </a:cubicBezTo>
                  <a:cubicBezTo>
                    <a:pt x="28841" y="6468"/>
                    <a:pt x="22374" y="1"/>
                    <a:pt x="14447" y="1"/>
                  </a:cubicBezTo>
                  <a:close/>
                </a:path>
              </a:pathLst>
            </a:custGeom>
            <a:solidFill>
              <a:srgbClr val="052643"/>
            </a:solidFill>
            <a:ln>
              <a:noFill/>
            </a:ln>
          </p:spPr>
          <p:txBody>
            <a:bodyPr spcFirstLastPara="1" wrap="square" lIns="91425" tIns="91425" rIns="91425" bIns="91425" anchor="ctr" anchorCtr="0">
              <a:noAutofit/>
            </a:bodyPr>
            <a:lstStyle/>
            <a:p>
              <a:pPr marL="0" lvl="0" indent="0" algn="r" rtl="1">
                <a:spcBef>
                  <a:spcPts val="0"/>
                </a:spcBef>
                <a:spcAft>
                  <a:spcPts val="0"/>
                </a:spcAft>
                <a:buNone/>
              </a:pPr>
              <a:endParaRPr/>
            </a:p>
          </p:txBody>
        </p:sp>
        <p:sp>
          <p:nvSpPr>
            <p:cNvPr id="64" name="TextBox 63"/>
            <p:cNvSpPr txBox="1"/>
            <p:nvPr/>
          </p:nvSpPr>
          <p:spPr>
            <a:xfrm>
              <a:off x="6878134" y="2091758"/>
              <a:ext cx="298480" cy="338554"/>
            </a:xfrm>
            <a:prstGeom prst="rect">
              <a:avLst/>
            </a:prstGeom>
            <a:noFill/>
          </p:spPr>
          <p:txBody>
            <a:bodyPr wrap="none" rtlCol="0" anchor="ctr">
              <a:spAutoFit/>
            </a:bodyPr>
            <a:lstStyle/>
            <a:p>
              <a:pPr algn="ctr"/>
              <a:r>
                <a:rPr lang="en-US" sz="1600" b="1" dirty="0">
                  <a:solidFill>
                    <a:schemeClr val="bg1"/>
                  </a:solidFill>
                </a:rPr>
                <a:t>4</a:t>
              </a:r>
            </a:p>
          </p:txBody>
        </p:sp>
        <p:pic>
          <p:nvPicPr>
            <p:cNvPr id="40" name="Picture 39">
              <a:extLst>
                <a:ext uri="{FF2B5EF4-FFF2-40B4-BE49-F238E27FC236}">
                  <a16:creationId xmlns:a16="http://schemas.microsoft.com/office/drawing/2014/main" id="{7A484317-5D0D-475D-9FAC-65D3FCCCBCAF}"/>
                </a:ext>
              </a:extLst>
            </p:cNvPr>
            <p:cNvPicPr>
              <a:picLocks noChangeAspect="1"/>
            </p:cNvPicPr>
            <p:nvPr/>
          </p:nvPicPr>
          <p:blipFill>
            <a:blip r:embed="rId3"/>
            <a:stretch>
              <a:fillRect/>
            </a:stretch>
          </p:blipFill>
          <p:spPr>
            <a:xfrm flipH="1" flipV="1">
              <a:off x="6344964" y="2225740"/>
              <a:ext cx="1415292" cy="451689"/>
            </a:xfrm>
            <a:prstGeom prst="rect">
              <a:avLst/>
            </a:prstGeom>
          </p:spPr>
        </p:pic>
        <p:sp>
          <p:nvSpPr>
            <p:cNvPr id="94" name="Google Shape;1013;p35"/>
            <p:cNvSpPr/>
            <p:nvPr/>
          </p:nvSpPr>
          <p:spPr>
            <a:xfrm flipV="1">
              <a:off x="6976127" y="2853210"/>
              <a:ext cx="130717" cy="129871"/>
            </a:xfrm>
            <a:custGeom>
              <a:avLst/>
              <a:gdLst/>
              <a:ahLst/>
              <a:cxnLst/>
              <a:rect l="l" t="t" r="r" b="b"/>
              <a:pathLst>
                <a:path w="8189" h="8136" extrusionOk="0">
                  <a:moveTo>
                    <a:pt x="4121" y="0"/>
                  </a:moveTo>
                  <a:cubicBezTo>
                    <a:pt x="1826" y="0"/>
                    <a:pt x="1" y="1825"/>
                    <a:pt x="1" y="4068"/>
                  </a:cubicBezTo>
                  <a:cubicBezTo>
                    <a:pt x="1" y="6311"/>
                    <a:pt x="1826" y="8136"/>
                    <a:pt x="4121" y="8136"/>
                  </a:cubicBezTo>
                  <a:cubicBezTo>
                    <a:pt x="6363" y="8136"/>
                    <a:pt x="8189" y="6311"/>
                    <a:pt x="8189" y="4068"/>
                  </a:cubicBezTo>
                  <a:cubicBezTo>
                    <a:pt x="8189" y="1825"/>
                    <a:pt x="6363" y="0"/>
                    <a:pt x="4121" y="0"/>
                  </a:cubicBezTo>
                  <a:close/>
                </a:path>
              </a:pathLst>
            </a:custGeom>
            <a:solidFill>
              <a:srgbClr val="48FFD5"/>
            </a:solidFill>
            <a:ln>
              <a:noFill/>
            </a:ln>
          </p:spPr>
          <p:txBody>
            <a:bodyPr spcFirstLastPara="1" wrap="square" lIns="91425" tIns="91425" rIns="91425" bIns="91425" anchor="ctr" anchorCtr="0">
              <a:noAutofit/>
            </a:bodyPr>
            <a:lstStyle/>
            <a:p>
              <a:pPr marL="0" lvl="0" indent="0" algn="r" rtl="1">
                <a:spcBef>
                  <a:spcPts val="0"/>
                </a:spcBef>
                <a:spcAft>
                  <a:spcPts val="0"/>
                </a:spcAft>
                <a:buNone/>
              </a:pPr>
              <a:endParaRPr/>
            </a:p>
          </p:txBody>
        </p:sp>
        <p:sp>
          <p:nvSpPr>
            <p:cNvPr id="95" name="Google Shape;1015;p35"/>
            <p:cNvSpPr/>
            <p:nvPr/>
          </p:nvSpPr>
          <p:spPr>
            <a:xfrm flipV="1">
              <a:off x="6981123" y="2572509"/>
              <a:ext cx="120724" cy="57465"/>
            </a:xfrm>
            <a:custGeom>
              <a:avLst/>
              <a:gdLst/>
              <a:ahLst/>
              <a:cxnLst/>
              <a:rect l="l" t="t" r="r" b="b"/>
              <a:pathLst>
                <a:path w="7563" h="3600" extrusionOk="0">
                  <a:moveTo>
                    <a:pt x="3808" y="1"/>
                  </a:moveTo>
                  <a:lnTo>
                    <a:pt x="1" y="3599"/>
                  </a:lnTo>
                  <a:lnTo>
                    <a:pt x="7563" y="3599"/>
                  </a:lnTo>
                  <a:lnTo>
                    <a:pt x="3808" y="1"/>
                  </a:lnTo>
                  <a:close/>
                </a:path>
              </a:pathLst>
            </a:custGeom>
            <a:solidFill>
              <a:srgbClr val="48FFD5"/>
            </a:solidFill>
            <a:ln>
              <a:noFill/>
            </a:ln>
          </p:spPr>
          <p:txBody>
            <a:bodyPr spcFirstLastPara="1" wrap="square" lIns="91425" tIns="91425" rIns="91425" bIns="91425" anchor="ctr" anchorCtr="0">
              <a:noAutofit/>
            </a:bodyPr>
            <a:lstStyle/>
            <a:p>
              <a:pPr marL="0" lvl="0" indent="0" algn="r" rtl="1">
                <a:spcBef>
                  <a:spcPts val="0"/>
                </a:spcBef>
                <a:spcAft>
                  <a:spcPts val="0"/>
                </a:spcAft>
                <a:buNone/>
              </a:pPr>
              <a:endParaRPr/>
            </a:p>
          </p:txBody>
        </p:sp>
        <p:sp>
          <p:nvSpPr>
            <p:cNvPr id="97" name="Google Shape;1016;p35"/>
            <p:cNvSpPr/>
            <p:nvPr/>
          </p:nvSpPr>
          <p:spPr>
            <a:xfrm flipH="1" flipV="1">
              <a:off x="7041908" y="2540041"/>
              <a:ext cx="45719" cy="335216"/>
            </a:xfrm>
            <a:custGeom>
              <a:avLst/>
              <a:gdLst/>
              <a:ahLst/>
              <a:cxnLst/>
              <a:rect l="l" t="t" r="r" b="b"/>
              <a:pathLst>
                <a:path w="1" h="43237" fill="none" extrusionOk="0">
                  <a:moveTo>
                    <a:pt x="1" y="43236"/>
                  </a:moveTo>
                  <a:lnTo>
                    <a:pt x="1" y="1"/>
                  </a:lnTo>
                </a:path>
              </a:pathLst>
            </a:custGeom>
            <a:solidFill>
              <a:schemeClr val="accent1"/>
            </a:solidFill>
            <a:ln w="24775" cap="rnd" cmpd="sng">
              <a:solidFill>
                <a:srgbClr val="48FFD5"/>
              </a:solidFill>
              <a:prstDash val="solid"/>
              <a:miter lim="52153"/>
              <a:headEnd type="none" w="sm" len="sm"/>
              <a:tailEnd type="none" w="sm" len="sm"/>
            </a:ln>
          </p:spPr>
          <p:txBody>
            <a:bodyPr spcFirstLastPara="1" wrap="square" lIns="91425" tIns="91425" rIns="91425" bIns="91425" anchor="ctr" anchorCtr="0">
              <a:noAutofit/>
            </a:bodyPr>
            <a:lstStyle/>
            <a:p>
              <a:pPr marL="0" lvl="0" indent="0" algn="r" rtl="1">
                <a:spcBef>
                  <a:spcPts val="0"/>
                </a:spcBef>
                <a:spcAft>
                  <a:spcPts val="0"/>
                </a:spcAft>
                <a:buNone/>
              </a:pPr>
              <a:endParaRPr/>
            </a:p>
          </p:txBody>
        </p:sp>
      </p:grpSp>
      <p:grpSp>
        <p:nvGrpSpPr>
          <p:cNvPr id="18" name="Group 17"/>
          <p:cNvGrpSpPr/>
          <p:nvPr/>
        </p:nvGrpSpPr>
        <p:grpSpPr>
          <a:xfrm>
            <a:off x="2100365" y="1957074"/>
            <a:ext cx="1656162" cy="1453158"/>
            <a:chOff x="2100365" y="1957074"/>
            <a:chExt cx="1656162" cy="1453158"/>
          </a:xfrm>
        </p:grpSpPr>
        <p:pic>
          <p:nvPicPr>
            <p:cNvPr id="85" name="Picture 84">
              <a:extLst>
                <a:ext uri="{FF2B5EF4-FFF2-40B4-BE49-F238E27FC236}">
                  <a16:creationId xmlns:a16="http://schemas.microsoft.com/office/drawing/2014/main" id="{FDCB5922-4BCD-4BF1-BE96-FFBDAC9F3E2F}"/>
                </a:ext>
              </a:extLst>
            </p:cNvPr>
            <p:cNvPicPr>
              <a:picLocks noChangeAspect="1"/>
            </p:cNvPicPr>
            <p:nvPr/>
          </p:nvPicPr>
          <p:blipFill>
            <a:blip r:embed="rId2"/>
            <a:stretch>
              <a:fillRect/>
            </a:stretch>
          </p:blipFill>
          <p:spPr>
            <a:xfrm flipH="1" flipV="1">
              <a:off x="2235599" y="2240095"/>
              <a:ext cx="1094656" cy="430684"/>
            </a:xfrm>
            <a:prstGeom prst="rect">
              <a:avLst/>
            </a:prstGeom>
          </p:spPr>
        </p:pic>
        <p:sp>
          <p:nvSpPr>
            <p:cNvPr id="76" name="Google Shape;1014;p35">
              <a:extLst>
                <a:ext uri="{FF2B5EF4-FFF2-40B4-BE49-F238E27FC236}">
                  <a16:creationId xmlns:a16="http://schemas.microsoft.com/office/drawing/2014/main" id="{F1E2B243-4A83-42D1-8C87-2522C16759E7}"/>
                </a:ext>
              </a:extLst>
            </p:cNvPr>
            <p:cNvSpPr/>
            <p:nvPr/>
          </p:nvSpPr>
          <p:spPr>
            <a:xfrm>
              <a:off x="2595894" y="1957074"/>
              <a:ext cx="633552" cy="632706"/>
            </a:xfrm>
            <a:custGeom>
              <a:avLst/>
              <a:gdLst/>
              <a:ahLst/>
              <a:cxnLst/>
              <a:rect l="l" t="t" r="r" b="b"/>
              <a:pathLst>
                <a:path w="39690" h="39637" extrusionOk="0">
                  <a:moveTo>
                    <a:pt x="19871" y="0"/>
                  </a:moveTo>
                  <a:cubicBezTo>
                    <a:pt x="8918" y="0"/>
                    <a:pt x="0" y="8866"/>
                    <a:pt x="0" y="19818"/>
                  </a:cubicBezTo>
                  <a:cubicBezTo>
                    <a:pt x="0" y="30771"/>
                    <a:pt x="8918" y="39637"/>
                    <a:pt x="19871" y="39637"/>
                  </a:cubicBezTo>
                  <a:cubicBezTo>
                    <a:pt x="30771" y="39637"/>
                    <a:pt x="39689" y="30771"/>
                    <a:pt x="39689" y="19818"/>
                  </a:cubicBezTo>
                  <a:cubicBezTo>
                    <a:pt x="39689" y="8866"/>
                    <a:pt x="30771" y="0"/>
                    <a:pt x="198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r" rtl="1">
                <a:spcBef>
                  <a:spcPts val="0"/>
                </a:spcBef>
                <a:spcAft>
                  <a:spcPts val="0"/>
                </a:spcAft>
                <a:buNone/>
              </a:pPr>
              <a:endParaRPr/>
            </a:p>
          </p:txBody>
        </p:sp>
        <p:sp>
          <p:nvSpPr>
            <p:cNvPr id="80" name="Google Shape;1018;p35">
              <a:extLst>
                <a:ext uri="{FF2B5EF4-FFF2-40B4-BE49-F238E27FC236}">
                  <a16:creationId xmlns:a16="http://schemas.microsoft.com/office/drawing/2014/main" id="{B5313DA7-CE49-47BB-B89B-2D9C8C70F685}"/>
                </a:ext>
              </a:extLst>
            </p:cNvPr>
            <p:cNvSpPr/>
            <p:nvPr/>
          </p:nvSpPr>
          <p:spPr>
            <a:xfrm>
              <a:off x="2682474" y="2042809"/>
              <a:ext cx="460390" cy="460390"/>
            </a:xfrm>
            <a:custGeom>
              <a:avLst/>
              <a:gdLst/>
              <a:ahLst/>
              <a:cxnLst/>
              <a:rect l="l" t="t" r="r" b="b"/>
              <a:pathLst>
                <a:path w="28842" h="28842" extrusionOk="0">
                  <a:moveTo>
                    <a:pt x="14447" y="1"/>
                  </a:moveTo>
                  <a:cubicBezTo>
                    <a:pt x="6467" y="1"/>
                    <a:pt x="0" y="6468"/>
                    <a:pt x="0" y="14447"/>
                  </a:cubicBezTo>
                  <a:cubicBezTo>
                    <a:pt x="0" y="22375"/>
                    <a:pt x="6467" y="28842"/>
                    <a:pt x="14447" y="28842"/>
                  </a:cubicBezTo>
                  <a:cubicBezTo>
                    <a:pt x="22374" y="28842"/>
                    <a:pt x="28841" y="22375"/>
                    <a:pt x="28841" y="14447"/>
                  </a:cubicBezTo>
                  <a:cubicBezTo>
                    <a:pt x="28841" y="6468"/>
                    <a:pt x="22374" y="1"/>
                    <a:pt x="14447" y="1"/>
                  </a:cubicBezTo>
                  <a:close/>
                </a:path>
              </a:pathLst>
            </a:custGeom>
            <a:solidFill>
              <a:srgbClr val="000000"/>
            </a:solidFill>
            <a:ln>
              <a:noFill/>
            </a:ln>
          </p:spPr>
          <p:txBody>
            <a:bodyPr spcFirstLastPara="1" wrap="square" lIns="91425" tIns="91425" rIns="91425" bIns="91425" anchor="ctr" anchorCtr="0">
              <a:noAutofit/>
            </a:bodyPr>
            <a:lstStyle/>
            <a:p>
              <a:pPr marL="0" lvl="0" indent="0" algn="r" rtl="1">
                <a:spcBef>
                  <a:spcPts val="0"/>
                </a:spcBef>
                <a:spcAft>
                  <a:spcPts val="0"/>
                </a:spcAft>
                <a:buNone/>
              </a:pPr>
              <a:endParaRPr/>
            </a:p>
          </p:txBody>
        </p:sp>
        <p:sp>
          <p:nvSpPr>
            <p:cNvPr id="81" name="Google Shape;1019;p35">
              <a:extLst>
                <a:ext uri="{FF2B5EF4-FFF2-40B4-BE49-F238E27FC236}">
                  <a16:creationId xmlns:a16="http://schemas.microsoft.com/office/drawing/2014/main" id="{9BDE6C9E-1A67-46D4-816D-71A8D364B089}"/>
                </a:ext>
              </a:extLst>
            </p:cNvPr>
            <p:cNvSpPr/>
            <p:nvPr/>
          </p:nvSpPr>
          <p:spPr>
            <a:xfrm>
              <a:off x="2682474" y="2042809"/>
              <a:ext cx="460390" cy="460390"/>
            </a:xfrm>
            <a:custGeom>
              <a:avLst/>
              <a:gdLst/>
              <a:ahLst/>
              <a:cxnLst/>
              <a:rect l="l" t="t" r="r" b="b"/>
              <a:pathLst>
                <a:path w="28842" h="28842" extrusionOk="0">
                  <a:moveTo>
                    <a:pt x="14447" y="1"/>
                  </a:moveTo>
                  <a:cubicBezTo>
                    <a:pt x="6467" y="1"/>
                    <a:pt x="0" y="6468"/>
                    <a:pt x="0" y="14447"/>
                  </a:cubicBezTo>
                  <a:cubicBezTo>
                    <a:pt x="0" y="22375"/>
                    <a:pt x="6467" y="28842"/>
                    <a:pt x="14447" y="28842"/>
                  </a:cubicBezTo>
                  <a:cubicBezTo>
                    <a:pt x="22374" y="28842"/>
                    <a:pt x="28841" y="22375"/>
                    <a:pt x="28841" y="14447"/>
                  </a:cubicBezTo>
                  <a:cubicBezTo>
                    <a:pt x="28841" y="6468"/>
                    <a:pt x="22374" y="1"/>
                    <a:pt x="14447" y="1"/>
                  </a:cubicBezTo>
                  <a:close/>
                </a:path>
              </a:pathLst>
            </a:custGeom>
            <a:solidFill>
              <a:srgbClr val="052643"/>
            </a:solidFill>
            <a:ln>
              <a:noFill/>
            </a:ln>
          </p:spPr>
          <p:txBody>
            <a:bodyPr spcFirstLastPara="1" wrap="square" lIns="91425" tIns="91425" rIns="91425" bIns="91425" anchor="ctr" anchorCtr="0">
              <a:noAutofit/>
            </a:bodyPr>
            <a:lstStyle/>
            <a:p>
              <a:pPr marL="0" lvl="0" indent="0" algn="r" rtl="1">
                <a:spcBef>
                  <a:spcPts val="0"/>
                </a:spcBef>
                <a:spcAft>
                  <a:spcPts val="0"/>
                </a:spcAft>
                <a:buNone/>
              </a:pPr>
              <a:endParaRPr/>
            </a:p>
          </p:txBody>
        </p:sp>
        <p:sp>
          <p:nvSpPr>
            <p:cNvPr id="82" name="TextBox 81">
              <a:extLst>
                <a:ext uri="{FF2B5EF4-FFF2-40B4-BE49-F238E27FC236}">
                  <a16:creationId xmlns:a16="http://schemas.microsoft.com/office/drawing/2014/main" id="{AF5EDCD3-C40C-4797-BF09-1EF66C3E4C83}"/>
                </a:ext>
              </a:extLst>
            </p:cNvPr>
            <p:cNvSpPr txBox="1"/>
            <p:nvPr/>
          </p:nvSpPr>
          <p:spPr>
            <a:xfrm>
              <a:off x="2647144" y="2098158"/>
              <a:ext cx="551532" cy="338554"/>
            </a:xfrm>
            <a:prstGeom prst="rect">
              <a:avLst/>
            </a:prstGeom>
            <a:noFill/>
          </p:spPr>
          <p:txBody>
            <a:bodyPr wrap="square" rtlCol="0" anchor="ctr">
              <a:spAutoFit/>
            </a:bodyPr>
            <a:lstStyle/>
            <a:p>
              <a:pPr algn="ctr"/>
              <a:r>
                <a:rPr lang="en-US" sz="1600" b="1" dirty="0" smtClean="0">
                  <a:solidFill>
                    <a:schemeClr val="bg1"/>
                  </a:solidFill>
                </a:rPr>
                <a:t>31</a:t>
              </a:r>
              <a:endParaRPr lang="en-US" sz="1600" b="1" dirty="0">
                <a:solidFill>
                  <a:schemeClr val="bg1"/>
                </a:solidFill>
              </a:endParaRPr>
            </a:p>
          </p:txBody>
        </p:sp>
        <p:sp>
          <p:nvSpPr>
            <p:cNvPr id="86" name="Google Shape;1036;p35">
              <a:extLst>
                <a:ext uri="{FF2B5EF4-FFF2-40B4-BE49-F238E27FC236}">
                  <a16:creationId xmlns:a16="http://schemas.microsoft.com/office/drawing/2014/main" id="{0C2AE28F-0C6C-4B32-AC6A-F870369071D1}"/>
                </a:ext>
              </a:extLst>
            </p:cNvPr>
            <p:cNvSpPr txBox="1">
              <a:spLocks/>
            </p:cNvSpPr>
            <p:nvPr/>
          </p:nvSpPr>
          <p:spPr>
            <a:xfrm>
              <a:off x="2100365" y="2941511"/>
              <a:ext cx="1656162" cy="46872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800"/>
                <a:buFont typeface="Roboto Black"/>
                <a:buNone/>
                <a:defRPr sz="2800" b="0" i="0" u="none" strike="noStrike" cap="none">
                  <a:solidFill>
                    <a:srgbClr val="FFFFFF"/>
                  </a:solidFill>
                  <a:latin typeface="Roboto Black"/>
                  <a:ea typeface="Roboto Black"/>
                  <a:cs typeface="Roboto Black"/>
                  <a:sym typeface="Roboto Black"/>
                </a:defRPr>
              </a:lvl1pPr>
              <a:lvl2pPr marR="0" lvl="1"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2pPr>
              <a:lvl3pPr marR="0" lvl="2"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3pPr>
              <a:lvl4pPr marR="0" lvl="3"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4pPr>
              <a:lvl5pPr marR="0" lvl="4"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5pPr>
              <a:lvl6pPr marR="0" lvl="5"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6pPr>
              <a:lvl7pPr marR="0" lvl="6"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7pPr>
              <a:lvl8pPr marR="0" lvl="7"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8pPr>
              <a:lvl9pPr marR="0" lvl="8"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9pPr>
            </a:lstStyle>
            <a:p>
              <a:pPr algn="ctr" rtl="1"/>
              <a:r>
                <a:rPr lang="fa-IR" sz="1000" dirty="0">
                  <a:solidFill>
                    <a:schemeClr val="bg1"/>
                  </a:solidFill>
                  <a:latin typeface="Dana" panose="00000500000000000000" pitchFamily="2" charset="-78"/>
                  <a:cs typeface="Dana" panose="00000500000000000000" pitchFamily="2" charset="-78"/>
                </a:rPr>
                <a:t>شما یک کاربر هستید</a:t>
              </a:r>
              <a:endParaRPr lang="en-US" sz="1000" dirty="0">
                <a:solidFill>
                  <a:schemeClr val="bg1"/>
                </a:solidFill>
                <a:latin typeface="Dana" panose="00000500000000000000" pitchFamily="2" charset="-78"/>
                <a:cs typeface="Dana" panose="00000500000000000000" pitchFamily="2" charset="-78"/>
              </a:endParaRPr>
            </a:p>
          </p:txBody>
        </p:sp>
        <p:sp>
          <p:nvSpPr>
            <p:cNvPr id="98" name="Google Shape;1002;p35"/>
            <p:cNvSpPr/>
            <p:nvPr/>
          </p:nvSpPr>
          <p:spPr>
            <a:xfrm flipV="1">
              <a:off x="2846738" y="2580167"/>
              <a:ext cx="119894" cy="57465"/>
            </a:xfrm>
            <a:custGeom>
              <a:avLst/>
              <a:gdLst/>
              <a:ahLst/>
              <a:cxnLst/>
              <a:rect l="l" t="t" r="r" b="b"/>
              <a:pathLst>
                <a:path w="7511" h="3600" extrusionOk="0">
                  <a:moveTo>
                    <a:pt x="3756" y="1"/>
                  </a:moveTo>
                  <a:lnTo>
                    <a:pt x="1" y="3599"/>
                  </a:lnTo>
                  <a:lnTo>
                    <a:pt x="7511" y="3599"/>
                  </a:lnTo>
                  <a:lnTo>
                    <a:pt x="3756" y="1"/>
                  </a:lnTo>
                  <a:close/>
                </a:path>
              </a:pathLst>
            </a:custGeom>
            <a:solidFill>
              <a:srgbClr val="48FFD5"/>
            </a:solidFill>
            <a:ln>
              <a:noFill/>
            </a:ln>
          </p:spPr>
          <p:txBody>
            <a:bodyPr spcFirstLastPara="1" wrap="square" lIns="91425" tIns="91425" rIns="91425" bIns="91425" anchor="ctr" anchorCtr="0">
              <a:noAutofit/>
            </a:bodyPr>
            <a:lstStyle/>
            <a:p>
              <a:pPr marL="0" lvl="0" indent="0" algn="r" rtl="1">
                <a:spcBef>
                  <a:spcPts val="0"/>
                </a:spcBef>
                <a:spcAft>
                  <a:spcPts val="0"/>
                </a:spcAft>
                <a:buNone/>
              </a:pPr>
              <a:endParaRPr/>
            </a:p>
          </p:txBody>
        </p:sp>
        <p:sp>
          <p:nvSpPr>
            <p:cNvPr id="99" name="Google Shape;1003;p35"/>
            <p:cNvSpPr/>
            <p:nvPr/>
          </p:nvSpPr>
          <p:spPr>
            <a:xfrm flipV="1">
              <a:off x="2841742" y="2860868"/>
              <a:ext cx="129887" cy="129871"/>
            </a:xfrm>
            <a:custGeom>
              <a:avLst/>
              <a:gdLst/>
              <a:ahLst/>
              <a:cxnLst/>
              <a:rect l="l" t="t" r="r" b="b"/>
              <a:pathLst>
                <a:path w="8137" h="8136" extrusionOk="0">
                  <a:moveTo>
                    <a:pt x="4069" y="0"/>
                  </a:moveTo>
                  <a:cubicBezTo>
                    <a:pt x="1826" y="0"/>
                    <a:pt x="1" y="1825"/>
                    <a:pt x="1" y="4068"/>
                  </a:cubicBezTo>
                  <a:cubicBezTo>
                    <a:pt x="1" y="6311"/>
                    <a:pt x="1826" y="8136"/>
                    <a:pt x="4069" y="8136"/>
                  </a:cubicBezTo>
                  <a:cubicBezTo>
                    <a:pt x="6312" y="8136"/>
                    <a:pt x="8137" y="6311"/>
                    <a:pt x="8137" y="4068"/>
                  </a:cubicBezTo>
                  <a:cubicBezTo>
                    <a:pt x="8137" y="1825"/>
                    <a:pt x="6312" y="0"/>
                    <a:pt x="4069" y="0"/>
                  </a:cubicBezTo>
                  <a:close/>
                </a:path>
              </a:pathLst>
            </a:custGeom>
            <a:solidFill>
              <a:srgbClr val="48FFD5"/>
            </a:solidFill>
            <a:ln>
              <a:noFill/>
            </a:ln>
          </p:spPr>
          <p:txBody>
            <a:bodyPr spcFirstLastPara="1" wrap="square" lIns="91425" tIns="91425" rIns="91425" bIns="91425" anchor="ctr" anchorCtr="0">
              <a:noAutofit/>
            </a:bodyPr>
            <a:lstStyle/>
            <a:p>
              <a:pPr marL="0" lvl="0" indent="0" algn="r" rtl="1">
                <a:spcBef>
                  <a:spcPts val="0"/>
                </a:spcBef>
                <a:spcAft>
                  <a:spcPts val="0"/>
                </a:spcAft>
                <a:buNone/>
              </a:pPr>
              <a:endParaRPr/>
            </a:p>
          </p:txBody>
        </p:sp>
        <p:sp>
          <p:nvSpPr>
            <p:cNvPr id="100" name="Google Shape;1005;p35"/>
            <p:cNvSpPr/>
            <p:nvPr/>
          </p:nvSpPr>
          <p:spPr>
            <a:xfrm flipH="1" flipV="1">
              <a:off x="2906692" y="2565194"/>
              <a:ext cx="45719" cy="300025"/>
            </a:xfrm>
            <a:custGeom>
              <a:avLst/>
              <a:gdLst/>
              <a:ahLst/>
              <a:cxnLst/>
              <a:rect l="l" t="t" r="r" b="b"/>
              <a:pathLst>
                <a:path w="1" h="38698" fill="none" extrusionOk="0">
                  <a:moveTo>
                    <a:pt x="1" y="38698"/>
                  </a:moveTo>
                  <a:lnTo>
                    <a:pt x="1" y="0"/>
                  </a:lnTo>
                </a:path>
              </a:pathLst>
            </a:custGeom>
            <a:solidFill>
              <a:schemeClr val="accent1"/>
            </a:solidFill>
            <a:ln w="24775" cap="rnd" cmpd="sng">
              <a:solidFill>
                <a:srgbClr val="48FFD5"/>
              </a:solidFill>
              <a:prstDash val="solid"/>
              <a:miter lim="52153"/>
              <a:headEnd type="none" w="sm" len="sm"/>
              <a:tailEnd type="none" w="sm" len="sm"/>
            </a:ln>
          </p:spPr>
          <p:txBody>
            <a:bodyPr spcFirstLastPara="1" wrap="square" lIns="91425" tIns="91425" rIns="91425" bIns="91425" anchor="ctr" anchorCtr="0">
              <a:noAutofit/>
            </a:bodyPr>
            <a:lstStyle/>
            <a:p>
              <a:pPr marL="0" lvl="0" indent="0" algn="r" rtl="1">
                <a:spcBef>
                  <a:spcPts val="0"/>
                </a:spcBef>
                <a:spcAft>
                  <a:spcPts val="0"/>
                </a:spcAft>
                <a:buNone/>
              </a:pPr>
              <a:endParaRPr/>
            </a:p>
          </p:txBody>
        </p:sp>
      </p:grpSp>
      <p:grpSp>
        <p:nvGrpSpPr>
          <p:cNvPr id="26" name="Group 25"/>
          <p:cNvGrpSpPr/>
          <p:nvPr/>
        </p:nvGrpSpPr>
        <p:grpSpPr>
          <a:xfrm>
            <a:off x="1038494" y="2848542"/>
            <a:ext cx="1656162" cy="1354420"/>
            <a:chOff x="1038494" y="2848542"/>
            <a:chExt cx="1656162" cy="1354420"/>
          </a:xfrm>
        </p:grpSpPr>
        <p:sp>
          <p:nvSpPr>
            <p:cNvPr id="90" name="Google Shape;1036;p35">
              <a:extLst>
                <a:ext uri="{FF2B5EF4-FFF2-40B4-BE49-F238E27FC236}">
                  <a16:creationId xmlns:a16="http://schemas.microsoft.com/office/drawing/2014/main" id="{0C2AE28F-0C6C-4B32-AC6A-F870369071D1}"/>
                </a:ext>
              </a:extLst>
            </p:cNvPr>
            <p:cNvSpPr txBox="1">
              <a:spLocks/>
            </p:cNvSpPr>
            <p:nvPr/>
          </p:nvSpPr>
          <p:spPr>
            <a:xfrm>
              <a:off x="1038494" y="2848542"/>
              <a:ext cx="1656162" cy="28343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800"/>
                <a:buFont typeface="Roboto Black"/>
                <a:buNone/>
                <a:defRPr sz="2800" b="0" i="0" u="none" strike="noStrike" cap="none">
                  <a:solidFill>
                    <a:srgbClr val="FFFFFF"/>
                  </a:solidFill>
                  <a:latin typeface="Roboto Black"/>
                  <a:ea typeface="Roboto Black"/>
                  <a:cs typeface="Roboto Black"/>
                  <a:sym typeface="Roboto Black"/>
                </a:defRPr>
              </a:lvl1pPr>
              <a:lvl2pPr marR="0" lvl="1"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2pPr>
              <a:lvl3pPr marR="0" lvl="2"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3pPr>
              <a:lvl4pPr marR="0" lvl="3"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4pPr>
              <a:lvl5pPr marR="0" lvl="4"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5pPr>
              <a:lvl6pPr marR="0" lvl="5"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6pPr>
              <a:lvl7pPr marR="0" lvl="6"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7pPr>
              <a:lvl8pPr marR="0" lvl="7"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8pPr>
              <a:lvl9pPr marR="0" lvl="8"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9pPr>
            </a:lstStyle>
            <a:p>
              <a:pPr algn="ctr" rtl="1"/>
              <a:r>
                <a:rPr lang="fa-IR" sz="1000" dirty="0">
                  <a:solidFill>
                    <a:schemeClr val="bg1"/>
                  </a:solidFill>
                  <a:latin typeface="Dana" panose="00000500000000000000" pitchFamily="2" charset="-78"/>
                  <a:cs typeface="Dana" panose="00000500000000000000" pitchFamily="2" charset="-78"/>
                </a:rPr>
                <a:t>فشرده‌سازی و </a:t>
              </a:r>
              <a:r>
                <a:rPr lang="en-US" sz="1000" dirty="0">
                  <a:solidFill>
                    <a:schemeClr val="bg1"/>
                  </a:solidFill>
                  <a:latin typeface="Dana" panose="00000500000000000000" pitchFamily="2" charset="-78"/>
                  <a:cs typeface="Dana" panose="00000500000000000000" pitchFamily="2" charset="-78"/>
                </a:rPr>
                <a:t>zip</a:t>
              </a:r>
            </a:p>
          </p:txBody>
        </p:sp>
        <p:grpSp>
          <p:nvGrpSpPr>
            <p:cNvPr id="14" name="Group 13"/>
            <p:cNvGrpSpPr/>
            <p:nvPr/>
          </p:nvGrpSpPr>
          <p:grpSpPr>
            <a:xfrm flipV="1">
              <a:off x="1202138" y="3173752"/>
              <a:ext cx="1094656" cy="1029210"/>
              <a:chOff x="1437517" y="3637953"/>
              <a:chExt cx="1094656" cy="1029210"/>
            </a:xfrm>
          </p:grpSpPr>
          <p:pic>
            <p:nvPicPr>
              <p:cNvPr id="56" name="Picture 55">
                <a:extLst>
                  <a:ext uri="{FF2B5EF4-FFF2-40B4-BE49-F238E27FC236}">
                    <a16:creationId xmlns:a16="http://schemas.microsoft.com/office/drawing/2014/main" id="{FDCB5922-4BCD-4BF1-BE96-FFBDAC9F3E2F}"/>
                  </a:ext>
                </a:extLst>
              </p:cNvPr>
              <p:cNvPicPr>
                <a:picLocks noChangeAspect="1"/>
              </p:cNvPicPr>
              <p:nvPr/>
            </p:nvPicPr>
            <p:blipFill>
              <a:blip r:embed="rId2"/>
              <a:stretch>
                <a:fillRect/>
              </a:stretch>
            </p:blipFill>
            <p:spPr>
              <a:xfrm flipH="1" flipV="1">
                <a:off x="1437517" y="3920974"/>
                <a:ext cx="1094656" cy="430684"/>
              </a:xfrm>
              <a:prstGeom prst="rect">
                <a:avLst/>
              </a:prstGeom>
            </p:spPr>
          </p:pic>
          <p:sp>
            <p:nvSpPr>
              <p:cNvPr id="73" name="Google Shape;1014;p35">
                <a:extLst>
                  <a:ext uri="{FF2B5EF4-FFF2-40B4-BE49-F238E27FC236}">
                    <a16:creationId xmlns:a16="http://schemas.microsoft.com/office/drawing/2014/main" id="{F1E2B243-4A83-42D1-8C87-2522C16759E7}"/>
                  </a:ext>
                </a:extLst>
              </p:cNvPr>
              <p:cNvSpPr/>
              <p:nvPr/>
            </p:nvSpPr>
            <p:spPr>
              <a:xfrm>
                <a:off x="1797812" y="3637953"/>
                <a:ext cx="633552" cy="632706"/>
              </a:xfrm>
              <a:custGeom>
                <a:avLst/>
                <a:gdLst/>
                <a:ahLst/>
                <a:cxnLst/>
                <a:rect l="l" t="t" r="r" b="b"/>
                <a:pathLst>
                  <a:path w="39690" h="39637" extrusionOk="0">
                    <a:moveTo>
                      <a:pt x="19871" y="0"/>
                    </a:moveTo>
                    <a:cubicBezTo>
                      <a:pt x="8918" y="0"/>
                      <a:pt x="0" y="8866"/>
                      <a:pt x="0" y="19818"/>
                    </a:cubicBezTo>
                    <a:cubicBezTo>
                      <a:pt x="0" y="30771"/>
                      <a:pt x="8918" y="39637"/>
                      <a:pt x="19871" y="39637"/>
                    </a:cubicBezTo>
                    <a:cubicBezTo>
                      <a:pt x="30771" y="39637"/>
                      <a:pt x="39689" y="30771"/>
                      <a:pt x="39689" y="19818"/>
                    </a:cubicBezTo>
                    <a:cubicBezTo>
                      <a:pt x="39689" y="8866"/>
                      <a:pt x="30771" y="0"/>
                      <a:pt x="198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r" rtl="1">
                  <a:spcBef>
                    <a:spcPts val="0"/>
                  </a:spcBef>
                  <a:spcAft>
                    <a:spcPts val="0"/>
                  </a:spcAft>
                  <a:buNone/>
                </a:pPr>
                <a:endParaRPr/>
              </a:p>
            </p:txBody>
          </p:sp>
          <p:sp>
            <p:nvSpPr>
              <p:cNvPr id="74" name="Google Shape;1015;p35">
                <a:extLst>
                  <a:ext uri="{FF2B5EF4-FFF2-40B4-BE49-F238E27FC236}">
                    <a16:creationId xmlns:a16="http://schemas.microsoft.com/office/drawing/2014/main" id="{8D6D0CB3-6BE1-4ABF-A996-248FC3FF09EA}"/>
                  </a:ext>
                </a:extLst>
              </p:cNvPr>
              <p:cNvSpPr/>
              <p:nvPr/>
            </p:nvSpPr>
            <p:spPr>
              <a:xfrm rot="10800000">
                <a:off x="2054217" y="4260618"/>
                <a:ext cx="120724" cy="57465"/>
              </a:xfrm>
              <a:custGeom>
                <a:avLst/>
                <a:gdLst/>
                <a:ahLst/>
                <a:cxnLst/>
                <a:rect l="l" t="t" r="r" b="b"/>
                <a:pathLst>
                  <a:path w="7563" h="3600" extrusionOk="0">
                    <a:moveTo>
                      <a:pt x="3808" y="1"/>
                    </a:moveTo>
                    <a:lnTo>
                      <a:pt x="1" y="3599"/>
                    </a:lnTo>
                    <a:lnTo>
                      <a:pt x="7563" y="3599"/>
                    </a:lnTo>
                    <a:lnTo>
                      <a:pt x="3808" y="1"/>
                    </a:lnTo>
                    <a:close/>
                  </a:path>
                </a:pathLst>
              </a:custGeom>
              <a:solidFill>
                <a:srgbClr val="48FFD5"/>
              </a:solidFill>
              <a:ln>
                <a:noFill/>
              </a:ln>
            </p:spPr>
            <p:txBody>
              <a:bodyPr spcFirstLastPara="1" wrap="square" lIns="91425" tIns="91425" rIns="91425" bIns="91425" anchor="ctr" anchorCtr="0">
                <a:noAutofit/>
              </a:bodyPr>
              <a:lstStyle/>
              <a:p>
                <a:pPr marL="0" lvl="0" indent="0" algn="r" rtl="1">
                  <a:spcBef>
                    <a:spcPts val="0"/>
                  </a:spcBef>
                  <a:spcAft>
                    <a:spcPts val="0"/>
                  </a:spcAft>
                  <a:buNone/>
                </a:pPr>
                <a:endParaRPr/>
              </a:p>
            </p:txBody>
          </p:sp>
          <p:sp>
            <p:nvSpPr>
              <p:cNvPr id="83" name="Google Shape;1018;p35">
                <a:extLst>
                  <a:ext uri="{FF2B5EF4-FFF2-40B4-BE49-F238E27FC236}">
                    <a16:creationId xmlns:a16="http://schemas.microsoft.com/office/drawing/2014/main" id="{B5313DA7-CE49-47BB-B89B-2D9C8C70F685}"/>
                  </a:ext>
                </a:extLst>
              </p:cNvPr>
              <p:cNvSpPr/>
              <p:nvPr/>
            </p:nvSpPr>
            <p:spPr>
              <a:xfrm>
                <a:off x="1884392" y="3723688"/>
                <a:ext cx="460390" cy="460390"/>
              </a:xfrm>
              <a:custGeom>
                <a:avLst/>
                <a:gdLst/>
                <a:ahLst/>
                <a:cxnLst/>
                <a:rect l="l" t="t" r="r" b="b"/>
                <a:pathLst>
                  <a:path w="28842" h="28842" extrusionOk="0">
                    <a:moveTo>
                      <a:pt x="14447" y="1"/>
                    </a:moveTo>
                    <a:cubicBezTo>
                      <a:pt x="6467" y="1"/>
                      <a:pt x="0" y="6468"/>
                      <a:pt x="0" y="14447"/>
                    </a:cubicBezTo>
                    <a:cubicBezTo>
                      <a:pt x="0" y="22375"/>
                      <a:pt x="6467" y="28842"/>
                      <a:pt x="14447" y="28842"/>
                    </a:cubicBezTo>
                    <a:cubicBezTo>
                      <a:pt x="22374" y="28842"/>
                      <a:pt x="28841" y="22375"/>
                      <a:pt x="28841" y="14447"/>
                    </a:cubicBezTo>
                    <a:cubicBezTo>
                      <a:pt x="28841" y="6468"/>
                      <a:pt x="22374" y="1"/>
                      <a:pt x="14447" y="1"/>
                    </a:cubicBezTo>
                    <a:close/>
                  </a:path>
                </a:pathLst>
              </a:custGeom>
              <a:solidFill>
                <a:srgbClr val="000000"/>
              </a:solidFill>
              <a:ln>
                <a:noFill/>
              </a:ln>
            </p:spPr>
            <p:txBody>
              <a:bodyPr spcFirstLastPara="1" wrap="square" lIns="91425" tIns="91425" rIns="91425" bIns="91425" anchor="ctr" anchorCtr="0">
                <a:noAutofit/>
              </a:bodyPr>
              <a:lstStyle/>
              <a:p>
                <a:pPr marL="0" lvl="0" indent="0" algn="r" rtl="1">
                  <a:spcBef>
                    <a:spcPts val="0"/>
                  </a:spcBef>
                  <a:spcAft>
                    <a:spcPts val="0"/>
                  </a:spcAft>
                  <a:buNone/>
                </a:pPr>
                <a:endParaRPr/>
              </a:p>
            </p:txBody>
          </p:sp>
          <p:sp>
            <p:nvSpPr>
              <p:cNvPr id="87" name="Google Shape;1019;p35">
                <a:extLst>
                  <a:ext uri="{FF2B5EF4-FFF2-40B4-BE49-F238E27FC236}">
                    <a16:creationId xmlns:a16="http://schemas.microsoft.com/office/drawing/2014/main" id="{9BDE6C9E-1A67-46D4-816D-71A8D364B089}"/>
                  </a:ext>
                </a:extLst>
              </p:cNvPr>
              <p:cNvSpPr/>
              <p:nvPr/>
            </p:nvSpPr>
            <p:spPr>
              <a:xfrm>
                <a:off x="1884392" y="3723688"/>
                <a:ext cx="460390" cy="460390"/>
              </a:xfrm>
              <a:custGeom>
                <a:avLst/>
                <a:gdLst/>
                <a:ahLst/>
                <a:cxnLst/>
                <a:rect l="l" t="t" r="r" b="b"/>
                <a:pathLst>
                  <a:path w="28842" h="28842" extrusionOk="0">
                    <a:moveTo>
                      <a:pt x="14447" y="1"/>
                    </a:moveTo>
                    <a:cubicBezTo>
                      <a:pt x="6467" y="1"/>
                      <a:pt x="0" y="6468"/>
                      <a:pt x="0" y="14447"/>
                    </a:cubicBezTo>
                    <a:cubicBezTo>
                      <a:pt x="0" y="22375"/>
                      <a:pt x="6467" y="28842"/>
                      <a:pt x="14447" y="28842"/>
                    </a:cubicBezTo>
                    <a:cubicBezTo>
                      <a:pt x="22374" y="28842"/>
                      <a:pt x="28841" y="22375"/>
                      <a:pt x="28841" y="14447"/>
                    </a:cubicBezTo>
                    <a:cubicBezTo>
                      <a:pt x="28841" y="6468"/>
                      <a:pt x="22374" y="1"/>
                      <a:pt x="14447" y="1"/>
                    </a:cubicBezTo>
                    <a:close/>
                  </a:path>
                </a:pathLst>
              </a:custGeom>
              <a:solidFill>
                <a:srgbClr val="052643"/>
              </a:solidFill>
              <a:ln>
                <a:noFill/>
              </a:ln>
            </p:spPr>
            <p:txBody>
              <a:bodyPr spcFirstLastPara="1" wrap="square" lIns="91425" tIns="91425" rIns="91425" bIns="91425" anchor="ctr" anchorCtr="0">
                <a:noAutofit/>
              </a:bodyPr>
              <a:lstStyle/>
              <a:p>
                <a:pPr marL="0" lvl="0" indent="0" algn="r" rtl="1">
                  <a:spcBef>
                    <a:spcPts val="0"/>
                  </a:spcBef>
                  <a:spcAft>
                    <a:spcPts val="0"/>
                  </a:spcAft>
                  <a:buNone/>
                </a:pPr>
                <a:endParaRPr/>
              </a:p>
            </p:txBody>
          </p:sp>
          <p:sp>
            <p:nvSpPr>
              <p:cNvPr id="88" name="TextBox 87">
                <a:extLst>
                  <a:ext uri="{FF2B5EF4-FFF2-40B4-BE49-F238E27FC236}">
                    <a16:creationId xmlns:a16="http://schemas.microsoft.com/office/drawing/2014/main" id="{AF5EDCD3-C40C-4797-BF09-1EF66C3E4C83}"/>
                  </a:ext>
                </a:extLst>
              </p:cNvPr>
              <p:cNvSpPr txBox="1"/>
              <p:nvPr/>
            </p:nvSpPr>
            <p:spPr>
              <a:xfrm flipV="1">
                <a:off x="1913934" y="3815251"/>
                <a:ext cx="412293" cy="338554"/>
              </a:xfrm>
              <a:prstGeom prst="rect">
                <a:avLst/>
              </a:prstGeom>
              <a:noFill/>
            </p:spPr>
            <p:txBody>
              <a:bodyPr wrap="none" rtlCol="0" anchor="ctr">
                <a:spAutoFit/>
              </a:bodyPr>
              <a:lstStyle/>
              <a:p>
                <a:pPr algn="ctr"/>
                <a:r>
                  <a:rPr lang="en-US" sz="1600" b="1" dirty="0" smtClean="0">
                    <a:solidFill>
                      <a:schemeClr val="bg1"/>
                    </a:solidFill>
                  </a:rPr>
                  <a:t>37</a:t>
                </a:r>
                <a:endParaRPr lang="en-US" sz="1600" b="1" dirty="0">
                  <a:solidFill>
                    <a:schemeClr val="bg1"/>
                  </a:solidFill>
                </a:endParaRPr>
              </a:p>
            </p:txBody>
          </p:sp>
          <p:sp>
            <p:nvSpPr>
              <p:cNvPr id="101" name="Google Shape;1002;p35"/>
              <p:cNvSpPr/>
              <p:nvPr/>
            </p:nvSpPr>
            <p:spPr>
              <a:xfrm flipV="1">
                <a:off x="2049417" y="4256591"/>
                <a:ext cx="119894" cy="57465"/>
              </a:xfrm>
              <a:custGeom>
                <a:avLst/>
                <a:gdLst/>
                <a:ahLst/>
                <a:cxnLst/>
                <a:rect l="l" t="t" r="r" b="b"/>
                <a:pathLst>
                  <a:path w="7511" h="3600" extrusionOk="0">
                    <a:moveTo>
                      <a:pt x="3756" y="1"/>
                    </a:moveTo>
                    <a:lnTo>
                      <a:pt x="1" y="3599"/>
                    </a:lnTo>
                    <a:lnTo>
                      <a:pt x="7511" y="3599"/>
                    </a:lnTo>
                    <a:lnTo>
                      <a:pt x="3756" y="1"/>
                    </a:lnTo>
                    <a:close/>
                  </a:path>
                </a:pathLst>
              </a:custGeom>
              <a:solidFill>
                <a:srgbClr val="48FFD5"/>
              </a:solidFill>
              <a:ln>
                <a:noFill/>
              </a:ln>
            </p:spPr>
            <p:txBody>
              <a:bodyPr spcFirstLastPara="1" wrap="square" lIns="91425" tIns="91425" rIns="91425" bIns="91425" anchor="ctr" anchorCtr="0">
                <a:noAutofit/>
              </a:bodyPr>
              <a:lstStyle/>
              <a:p>
                <a:pPr marL="0" lvl="0" indent="0" algn="r" rtl="1">
                  <a:spcBef>
                    <a:spcPts val="0"/>
                  </a:spcBef>
                  <a:spcAft>
                    <a:spcPts val="0"/>
                  </a:spcAft>
                  <a:buNone/>
                </a:pPr>
                <a:endParaRPr/>
              </a:p>
            </p:txBody>
          </p:sp>
          <p:sp>
            <p:nvSpPr>
              <p:cNvPr id="102" name="Google Shape;1003;p35"/>
              <p:cNvSpPr/>
              <p:nvPr/>
            </p:nvSpPr>
            <p:spPr>
              <a:xfrm flipV="1">
                <a:off x="2044421" y="4537292"/>
                <a:ext cx="129887" cy="129871"/>
              </a:xfrm>
              <a:custGeom>
                <a:avLst/>
                <a:gdLst/>
                <a:ahLst/>
                <a:cxnLst/>
                <a:rect l="l" t="t" r="r" b="b"/>
                <a:pathLst>
                  <a:path w="8137" h="8136" extrusionOk="0">
                    <a:moveTo>
                      <a:pt x="4069" y="0"/>
                    </a:moveTo>
                    <a:cubicBezTo>
                      <a:pt x="1826" y="0"/>
                      <a:pt x="1" y="1825"/>
                      <a:pt x="1" y="4068"/>
                    </a:cubicBezTo>
                    <a:cubicBezTo>
                      <a:pt x="1" y="6311"/>
                      <a:pt x="1826" y="8136"/>
                      <a:pt x="4069" y="8136"/>
                    </a:cubicBezTo>
                    <a:cubicBezTo>
                      <a:pt x="6312" y="8136"/>
                      <a:pt x="8137" y="6311"/>
                      <a:pt x="8137" y="4068"/>
                    </a:cubicBezTo>
                    <a:cubicBezTo>
                      <a:pt x="8137" y="1825"/>
                      <a:pt x="6312" y="0"/>
                      <a:pt x="4069" y="0"/>
                    </a:cubicBezTo>
                    <a:close/>
                  </a:path>
                </a:pathLst>
              </a:custGeom>
              <a:solidFill>
                <a:srgbClr val="48FFD5"/>
              </a:solidFill>
              <a:ln>
                <a:noFill/>
              </a:ln>
            </p:spPr>
            <p:txBody>
              <a:bodyPr spcFirstLastPara="1" wrap="square" lIns="91425" tIns="91425" rIns="91425" bIns="91425" anchor="ctr" anchorCtr="0">
                <a:noAutofit/>
              </a:bodyPr>
              <a:lstStyle/>
              <a:p>
                <a:pPr marL="0" lvl="0" indent="0" algn="r" rtl="1">
                  <a:spcBef>
                    <a:spcPts val="0"/>
                  </a:spcBef>
                  <a:spcAft>
                    <a:spcPts val="0"/>
                  </a:spcAft>
                  <a:buNone/>
                </a:pPr>
                <a:endParaRPr/>
              </a:p>
            </p:txBody>
          </p:sp>
          <p:sp>
            <p:nvSpPr>
              <p:cNvPr id="103" name="Google Shape;1005;p35"/>
              <p:cNvSpPr/>
              <p:nvPr/>
            </p:nvSpPr>
            <p:spPr>
              <a:xfrm flipH="1" flipV="1">
                <a:off x="2109371" y="4241618"/>
                <a:ext cx="45719" cy="300025"/>
              </a:xfrm>
              <a:custGeom>
                <a:avLst/>
                <a:gdLst/>
                <a:ahLst/>
                <a:cxnLst/>
                <a:rect l="l" t="t" r="r" b="b"/>
                <a:pathLst>
                  <a:path w="1" h="38698" fill="none" extrusionOk="0">
                    <a:moveTo>
                      <a:pt x="1" y="38698"/>
                    </a:moveTo>
                    <a:lnTo>
                      <a:pt x="1" y="0"/>
                    </a:lnTo>
                  </a:path>
                </a:pathLst>
              </a:custGeom>
              <a:solidFill>
                <a:schemeClr val="accent1"/>
              </a:solidFill>
              <a:ln w="24775" cap="rnd" cmpd="sng">
                <a:solidFill>
                  <a:srgbClr val="48FFD5"/>
                </a:solidFill>
                <a:prstDash val="solid"/>
                <a:miter lim="52153"/>
                <a:headEnd type="none" w="sm" len="sm"/>
                <a:tailEnd type="none" w="sm" len="sm"/>
              </a:ln>
            </p:spPr>
            <p:txBody>
              <a:bodyPr spcFirstLastPara="1" wrap="square" lIns="91425" tIns="91425" rIns="91425" bIns="91425" anchor="ctr" anchorCtr="0">
                <a:noAutofit/>
              </a:bodyPr>
              <a:lstStyle/>
              <a:p>
                <a:pPr marL="0" lvl="0" indent="0" algn="r" rtl="1">
                  <a:spcBef>
                    <a:spcPts val="0"/>
                  </a:spcBef>
                  <a:spcAft>
                    <a:spcPts val="0"/>
                  </a:spcAft>
                  <a:buNone/>
                </a:pPr>
                <a:endParaRPr/>
              </a:p>
            </p:txBody>
          </p:sp>
        </p:grpSp>
      </p:grpSp>
      <p:cxnSp>
        <p:nvCxnSpPr>
          <p:cNvPr id="6" name="Straight Connector 5"/>
          <p:cNvCxnSpPr/>
          <p:nvPr/>
        </p:nvCxnSpPr>
        <p:spPr>
          <a:xfrm>
            <a:off x="1224202" y="2278847"/>
            <a:ext cx="4236" cy="160051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29" name="Group 28"/>
          <p:cNvGrpSpPr/>
          <p:nvPr/>
        </p:nvGrpSpPr>
        <p:grpSpPr>
          <a:xfrm>
            <a:off x="3236053" y="2762259"/>
            <a:ext cx="1308047" cy="1429977"/>
            <a:chOff x="3236053" y="2762259"/>
            <a:chExt cx="1308047" cy="1429977"/>
          </a:xfrm>
        </p:grpSpPr>
        <p:sp>
          <p:nvSpPr>
            <p:cNvPr id="106" name="Google Shape;1001;p35"/>
            <p:cNvSpPr/>
            <p:nvPr/>
          </p:nvSpPr>
          <p:spPr>
            <a:xfrm>
              <a:off x="3606929" y="3559530"/>
              <a:ext cx="632722" cy="632706"/>
            </a:xfrm>
            <a:custGeom>
              <a:avLst/>
              <a:gdLst/>
              <a:ahLst/>
              <a:cxnLst/>
              <a:rect l="l" t="t" r="r" b="b"/>
              <a:pathLst>
                <a:path w="39638" h="39637" extrusionOk="0">
                  <a:moveTo>
                    <a:pt x="19819" y="0"/>
                  </a:moveTo>
                  <a:cubicBezTo>
                    <a:pt x="8867" y="0"/>
                    <a:pt x="1" y="8866"/>
                    <a:pt x="1" y="19818"/>
                  </a:cubicBezTo>
                  <a:cubicBezTo>
                    <a:pt x="1" y="30771"/>
                    <a:pt x="8867" y="39637"/>
                    <a:pt x="19819" y="39637"/>
                  </a:cubicBezTo>
                  <a:cubicBezTo>
                    <a:pt x="30771" y="39637"/>
                    <a:pt x="39637" y="30771"/>
                    <a:pt x="39637" y="19818"/>
                  </a:cubicBezTo>
                  <a:cubicBezTo>
                    <a:pt x="39637" y="8866"/>
                    <a:pt x="30771" y="0"/>
                    <a:pt x="19819" y="0"/>
                  </a:cubicBezTo>
                  <a:close/>
                </a:path>
              </a:pathLst>
            </a:custGeom>
            <a:solidFill>
              <a:srgbClr val="48FFD5"/>
            </a:solidFill>
            <a:ln>
              <a:noFill/>
            </a:ln>
          </p:spPr>
          <p:txBody>
            <a:bodyPr spcFirstLastPara="1" wrap="square" lIns="91425" tIns="91425" rIns="91425" bIns="91425" anchor="ctr" anchorCtr="0">
              <a:noAutofit/>
            </a:bodyPr>
            <a:lstStyle/>
            <a:p>
              <a:pPr marL="0" lvl="0" indent="0" algn="r" rtl="1">
                <a:spcBef>
                  <a:spcPts val="0"/>
                </a:spcBef>
                <a:spcAft>
                  <a:spcPts val="0"/>
                </a:spcAft>
                <a:buNone/>
              </a:pPr>
              <a:endParaRPr/>
            </a:p>
          </p:txBody>
        </p:sp>
        <p:sp>
          <p:nvSpPr>
            <p:cNvPr id="107" name="Google Shape;1002;p35"/>
            <p:cNvSpPr/>
            <p:nvPr/>
          </p:nvSpPr>
          <p:spPr>
            <a:xfrm>
              <a:off x="3863334" y="3515165"/>
              <a:ext cx="119894" cy="57465"/>
            </a:xfrm>
            <a:custGeom>
              <a:avLst/>
              <a:gdLst/>
              <a:ahLst/>
              <a:cxnLst/>
              <a:rect l="l" t="t" r="r" b="b"/>
              <a:pathLst>
                <a:path w="7511" h="3600" extrusionOk="0">
                  <a:moveTo>
                    <a:pt x="3756" y="1"/>
                  </a:moveTo>
                  <a:lnTo>
                    <a:pt x="1" y="3599"/>
                  </a:lnTo>
                  <a:lnTo>
                    <a:pt x="7511" y="3599"/>
                  </a:lnTo>
                  <a:lnTo>
                    <a:pt x="3756" y="1"/>
                  </a:lnTo>
                  <a:close/>
                </a:path>
              </a:pathLst>
            </a:custGeom>
            <a:solidFill>
              <a:srgbClr val="48FFD5"/>
            </a:solidFill>
            <a:ln>
              <a:noFill/>
            </a:ln>
          </p:spPr>
          <p:txBody>
            <a:bodyPr spcFirstLastPara="1" wrap="square" lIns="91425" tIns="91425" rIns="91425" bIns="91425" anchor="ctr" anchorCtr="0">
              <a:noAutofit/>
            </a:bodyPr>
            <a:lstStyle/>
            <a:p>
              <a:pPr marL="0" lvl="0" indent="0" algn="r" rtl="1">
                <a:spcBef>
                  <a:spcPts val="0"/>
                </a:spcBef>
                <a:spcAft>
                  <a:spcPts val="0"/>
                </a:spcAft>
                <a:buNone/>
              </a:pPr>
              <a:endParaRPr/>
            </a:p>
          </p:txBody>
        </p:sp>
        <p:sp>
          <p:nvSpPr>
            <p:cNvPr id="108" name="Google Shape;1003;p35"/>
            <p:cNvSpPr/>
            <p:nvPr/>
          </p:nvSpPr>
          <p:spPr>
            <a:xfrm>
              <a:off x="3858338" y="3154801"/>
              <a:ext cx="129887" cy="129871"/>
            </a:xfrm>
            <a:custGeom>
              <a:avLst/>
              <a:gdLst/>
              <a:ahLst/>
              <a:cxnLst/>
              <a:rect l="l" t="t" r="r" b="b"/>
              <a:pathLst>
                <a:path w="8137" h="8136" extrusionOk="0">
                  <a:moveTo>
                    <a:pt x="4069" y="0"/>
                  </a:moveTo>
                  <a:cubicBezTo>
                    <a:pt x="1826" y="0"/>
                    <a:pt x="1" y="1825"/>
                    <a:pt x="1" y="4068"/>
                  </a:cubicBezTo>
                  <a:cubicBezTo>
                    <a:pt x="1" y="6311"/>
                    <a:pt x="1826" y="8136"/>
                    <a:pt x="4069" y="8136"/>
                  </a:cubicBezTo>
                  <a:cubicBezTo>
                    <a:pt x="6312" y="8136"/>
                    <a:pt x="8137" y="6311"/>
                    <a:pt x="8137" y="4068"/>
                  </a:cubicBezTo>
                  <a:cubicBezTo>
                    <a:pt x="8137" y="1825"/>
                    <a:pt x="6312" y="0"/>
                    <a:pt x="4069" y="0"/>
                  </a:cubicBezTo>
                  <a:close/>
                </a:path>
              </a:pathLst>
            </a:custGeom>
            <a:solidFill>
              <a:srgbClr val="48FFD5"/>
            </a:solidFill>
            <a:ln>
              <a:noFill/>
            </a:ln>
          </p:spPr>
          <p:txBody>
            <a:bodyPr spcFirstLastPara="1" wrap="square" lIns="91425" tIns="91425" rIns="91425" bIns="91425" anchor="ctr" anchorCtr="0">
              <a:noAutofit/>
            </a:bodyPr>
            <a:lstStyle/>
            <a:p>
              <a:pPr marL="0" lvl="0" indent="0" algn="r" rtl="1">
                <a:spcBef>
                  <a:spcPts val="0"/>
                </a:spcBef>
                <a:spcAft>
                  <a:spcPts val="0"/>
                </a:spcAft>
                <a:buNone/>
              </a:pPr>
              <a:endParaRPr/>
            </a:p>
          </p:txBody>
        </p:sp>
        <p:sp>
          <p:nvSpPr>
            <p:cNvPr id="109" name="Google Shape;1005;p35"/>
            <p:cNvSpPr/>
            <p:nvPr/>
          </p:nvSpPr>
          <p:spPr>
            <a:xfrm flipH="1">
              <a:off x="3923288" y="3280321"/>
              <a:ext cx="45719" cy="300025"/>
            </a:xfrm>
            <a:custGeom>
              <a:avLst/>
              <a:gdLst/>
              <a:ahLst/>
              <a:cxnLst/>
              <a:rect l="l" t="t" r="r" b="b"/>
              <a:pathLst>
                <a:path w="1" h="38698" fill="none" extrusionOk="0">
                  <a:moveTo>
                    <a:pt x="1" y="38698"/>
                  </a:moveTo>
                  <a:lnTo>
                    <a:pt x="1" y="0"/>
                  </a:lnTo>
                </a:path>
              </a:pathLst>
            </a:custGeom>
            <a:solidFill>
              <a:schemeClr val="accent1"/>
            </a:solidFill>
            <a:ln w="24775" cap="rnd" cmpd="sng">
              <a:solidFill>
                <a:srgbClr val="48FFD5"/>
              </a:solidFill>
              <a:prstDash val="solid"/>
              <a:miter lim="52153"/>
              <a:headEnd type="none" w="sm" len="sm"/>
              <a:tailEnd type="none" w="sm" len="sm"/>
            </a:ln>
          </p:spPr>
          <p:txBody>
            <a:bodyPr spcFirstLastPara="1" wrap="square" lIns="91425" tIns="91425" rIns="91425" bIns="91425" anchor="ctr" anchorCtr="0">
              <a:noAutofit/>
            </a:bodyPr>
            <a:lstStyle/>
            <a:p>
              <a:pPr marL="0" lvl="0" indent="0" algn="r" rtl="1">
                <a:spcBef>
                  <a:spcPts val="0"/>
                </a:spcBef>
                <a:spcAft>
                  <a:spcPts val="0"/>
                </a:spcAft>
                <a:buNone/>
              </a:pPr>
              <a:endParaRPr/>
            </a:p>
          </p:txBody>
        </p:sp>
        <p:sp>
          <p:nvSpPr>
            <p:cNvPr id="110" name="Google Shape;1006;p35"/>
            <p:cNvSpPr/>
            <p:nvPr/>
          </p:nvSpPr>
          <p:spPr>
            <a:xfrm>
              <a:off x="3692679" y="3645265"/>
              <a:ext cx="460390" cy="460390"/>
            </a:xfrm>
            <a:custGeom>
              <a:avLst/>
              <a:gdLst/>
              <a:ahLst/>
              <a:cxnLst/>
              <a:rect l="l" t="t" r="r" b="b"/>
              <a:pathLst>
                <a:path w="28842" h="28842" extrusionOk="0">
                  <a:moveTo>
                    <a:pt x="14447" y="1"/>
                  </a:moveTo>
                  <a:cubicBezTo>
                    <a:pt x="6467" y="1"/>
                    <a:pt x="0" y="6468"/>
                    <a:pt x="0" y="14447"/>
                  </a:cubicBezTo>
                  <a:cubicBezTo>
                    <a:pt x="0" y="22375"/>
                    <a:pt x="6467" y="28842"/>
                    <a:pt x="14447" y="28842"/>
                  </a:cubicBezTo>
                  <a:cubicBezTo>
                    <a:pt x="22426" y="28842"/>
                    <a:pt x="28841" y="22375"/>
                    <a:pt x="28841" y="14447"/>
                  </a:cubicBezTo>
                  <a:cubicBezTo>
                    <a:pt x="28841" y="6468"/>
                    <a:pt x="22426" y="1"/>
                    <a:pt x="14447" y="1"/>
                  </a:cubicBezTo>
                  <a:close/>
                </a:path>
              </a:pathLst>
            </a:custGeom>
            <a:solidFill>
              <a:srgbClr val="000000"/>
            </a:solidFill>
            <a:ln>
              <a:noFill/>
            </a:ln>
          </p:spPr>
          <p:txBody>
            <a:bodyPr spcFirstLastPara="1" wrap="square" lIns="91425" tIns="91425" rIns="91425" bIns="91425" anchor="ctr" anchorCtr="0">
              <a:noAutofit/>
            </a:bodyPr>
            <a:lstStyle/>
            <a:p>
              <a:pPr marL="0" lvl="0" indent="0" algn="r" rtl="1">
                <a:spcBef>
                  <a:spcPts val="0"/>
                </a:spcBef>
                <a:spcAft>
                  <a:spcPts val="0"/>
                </a:spcAft>
                <a:buNone/>
              </a:pPr>
              <a:endParaRPr/>
            </a:p>
          </p:txBody>
        </p:sp>
        <p:sp>
          <p:nvSpPr>
            <p:cNvPr id="111" name="Google Shape;1007;p35"/>
            <p:cNvSpPr/>
            <p:nvPr/>
          </p:nvSpPr>
          <p:spPr>
            <a:xfrm>
              <a:off x="3692679" y="3645265"/>
              <a:ext cx="460390" cy="460390"/>
            </a:xfrm>
            <a:custGeom>
              <a:avLst/>
              <a:gdLst/>
              <a:ahLst/>
              <a:cxnLst/>
              <a:rect l="l" t="t" r="r" b="b"/>
              <a:pathLst>
                <a:path w="28842" h="28842" extrusionOk="0">
                  <a:moveTo>
                    <a:pt x="14447" y="1"/>
                  </a:moveTo>
                  <a:cubicBezTo>
                    <a:pt x="6467" y="1"/>
                    <a:pt x="0" y="6468"/>
                    <a:pt x="0" y="14447"/>
                  </a:cubicBezTo>
                  <a:cubicBezTo>
                    <a:pt x="0" y="22375"/>
                    <a:pt x="6467" y="28842"/>
                    <a:pt x="14447" y="28842"/>
                  </a:cubicBezTo>
                  <a:cubicBezTo>
                    <a:pt x="22426" y="28842"/>
                    <a:pt x="28841" y="22375"/>
                    <a:pt x="28841" y="14447"/>
                  </a:cubicBezTo>
                  <a:cubicBezTo>
                    <a:pt x="28841" y="6468"/>
                    <a:pt x="22426" y="1"/>
                    <a:pt x="14447" y="1"/>
                  </a:cubicBezTo>
                  <a:close/>
                </a:path>
              </a:pathLst>
            </a:custGeom>
            <a:solidFill>
              <a:srgbClr val="052643"/>
            </a:solidFill>
            <a:ln>
              <a:noFill/>
            </a:ln>
          </p:spPr>
          <p:txBody>
            <a:bodyPr spcFirstLastPara="1" wrap="square" lIns="91425" tIns="91425" rIns="91425" bIns="91425" anchor="ctr" anchorCtr="0">
              <a:noAutofit/>
            </a:bodyPr>
            <a:lstStyle/>
            <a:p>
              <a:pPr marL="0" lvl="0" indent="0" algn="r" rtl="1">
                <a:spcBef>
                  <a:spcPts val="0"/>
                </a:spcBef>
                <a:spcAft>
                  <a:spcPts val="0"/>
                </a:spcAft>
                <a:buNone/>
              </a:pPr>
              <a:endParaRPr/>
            </a:p>
          </p:txBody>
        </p:sp>
        <p:sp>
          <p:nvSpPr>
            <p:cNvPr id="112" name="Google Shape;1036;p35"/>
            <p:cNvSpPr txBox="1">
              <a:spLocks/>
            </p:cNvSpPr>
            <p:nvPr/>
          </p:nvSpPr>
          <p:spPr>
            <a:xfrm>
              <a:off x="3313427" y="2762259"/>
              <a:ext cx="1230673" cy="29358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800"/>
                <a:buFont typeface="Roboto Black"/>
                <a:buNone/>
                <a:defRPr sz="2800" b="0" i="0" u="none" strike="noStrike" cap="none">
                  <a:solidFill>
                    <a:srgbClr val="FFFFFF"/>
                  </a:solidFill>
                  <a:latin typeface="Roboto Black"/>
                  <a:ea typeface="Roboto Black"/>
                  <a:cs typeface="Roboto Black"/>
                  <a:sym typeface="Roboto Black"/>
                </a:defRPr>
              </a:lvl1pPr>
              <a:lvl2pPr marR="0" lvl="1"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2pPr>
              <a:lvl3pPr marR="0" lvl="2"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3pPr>
              <a:lvl4pPr marR="0" lvl="3"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4pPr>
              <a:lvl5pPr marR="0" lvl="4"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5pPr>
              <a:lvl6pPr marR="0" lvl="5"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6pPr>
              <a:lvl7pPr marR="0" lvl="6"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7pPr>
              <a:lvl8pPr marR="0" lvl="7"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8pPr>
              <a:lvl9pPr marR="0" lvl="8"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9pPr>
            </a:lstStyle>
            <a:p>
              <a:pPr algn="ctr" rtl="1"/>
              <a:r>
                <a:rPr lang="fa-IR" sz="1000" dirty="0">
                  <a:solidFill>
                    <a:schemeClr val="bg1"/>
                  </a:solidFill>
                  <a:latin typeface="Dana" panose="00000500000000000000" pitchFamily="2" charset="-78"/>
                  <a:cs typeface="Dana" panose="00000500000000000000" pitchFamily="2" charset="-78"/>
                </a:rPr>
                <a:t>آشنایی با نرم افزارهای </a:t>
              </a:r>
              <a:r>
                <a:rPr lang="en-US" sz="1000" dirty="0">
                  <a:solidFill>
                    <a:schemeClr val="bg1"/>
                  </a:solidFill>
                  <a:latin typeface="Dana" panose="00000500000000000000" pitchFamily="2" charset="-78"/>
                  <a:cs typeface="Dana" panose="00000500000000000000" pitchFamily="2" charset="-78"/>
                </a:rPr>
                <a:t>office</a:t>
              </a:r>
              <a:endParaRPr lang="fa-IR" sz="1000" dirty="0">
                <a:solidFill>
                  <a:schemeClr val="bg1"/>
                </a:solidFill>
                <a:latin typeface="Dana" panose="00000500000000000000" pitchFamily="2" charset="-78"/>
                <a:cs typeface="Dana" panose="00000500000000000000" pitchFamily="2" charset="-78"/>
              </a:endParaRPr>
            </a:p>
          </p:txBody>
        </p:sp>
        <p:sp>
          <p:nvSpPr>
            <p:cNvPr id="113" name="TextBox 112"/>
            <p:cNvSpPr txBox="1"/>
            <p:nvPr/>
          </p:nvSpPr>
          <p:spPr>
            <a:xfrm>
              <a:off x="3716610" y="3688112"/>
              <a:ext cx="412293" cy="338554"/>
            </a:xfrm>
            <a:prstGeom prst="rect">
              <a:avLst/>
            </a:prstGeom>
            <a:noFill/>
          </p:spPr>
          <p:txBody>
            <a:bodyPr wrap="none" rtlCol="0" anchor="ctr">
              <a:spAutoFit/>
            </a:bodyPr>
            <a:lstStyle/>
            <a:p>
              <a:pPr algn="ctr"/>
              <a:r>
                <a:rPr lang="en-US" sz="1600" b="1" dirty="0" smtClean="0">
                  <a:solidFill>
                    <a:schemeClr val="bg1"/>
                  </a:solidFill>
                </a:rPr>
                <a:t>40</a:t>
              </a:r>
              <a:endParaRPr lang="en-US" sz="1600" b="1" dirty="0">
                <a:solidFill>
                  <a:schemeClr val="bg1"/>
                </a:solidFill>
              </a:endParaRPr>
            </a:p>
          </p:txBody>
        </p:sp>
        <p:pic>
          <p:nvPicPr>
            <p:cNvPr id="119" name="Picture 118">
              <a:extLst>
                <a:ext uri="{FF2B5EF4-FFF2-40B4-BE49-F238E27FC236}">
                  <a16:creationId xmlns:a16="http://schemas.microsoft.com/office/drawing/2014/main" id="{E6695A22-8D65-48DE-8DAB-119082E5D110}"/>
                </a:ext>
              </a:extLst>
            </p:cNvPr>
            <p:cNvPicPr>
              <a:picLocks noChangeAspect="1"/>
            </p:cNvPicPr>
            <p:nvPr/>
          </p:nvPicPr>
          <p:blipFill>
            <a:blip r:embed="rId2"/>
            <a:stretch>
              <a:fillRect/>
            </a:stretch>
          </p:blipFill>
          <p:spPr>
            <a:xfrm flipH="1">
              <a:off x="3236053" y="3475155"/>
              <a:ext cx="1118428" cy="440038"/>
            </a:xfrm>
            <a:prstGeom prst="rect">
              <a:avLst/>
            </a:prstGeom>
          </p:spPr>
        </p:pic>
      </p:grpSp>
      <p:grpSp>
        <p:nvGrpSpPr>
          <p:cNvPr id="28" name="Group 27"/>
          <p:cNvGrpSpPr/>
          <p:nvPr/>
        </p:nvGrpSpPr>
        <p:grpSpPr>
          <a:xfrm>
            <a:off x="2076770" y="3553687"/>
            <a:ext cx="1656162" cy="1305208"/>
            <a:chOff x="2076770" y="3553687"/>
            <a:chExt cx="1656162" cy="1305208"/>
          </a:xfrm>
        </p:grpSpPr>
        <p:pic>
          <p:nvPicPr>
            <p:cNvPr id="105" name="Picture 104">
              <a:extLst>
                <a:ext uri="{FF2B5EF4-FFF2-40B4-BE49-F238E27FC236}">
                  <a16:creationId xmlns:a16="http://schemas.microsoft.com/office/drawing/2014/main" id="{FDCB5922-4BCD-4BF1-BE96-FFBDAC9F3E2F}"/>
                </a:ext>
              </a:extLst>
            </p:cNvPr>
            <p:cNvPicPr>
              <a:picLocks noChangeAspect="1"/>
            </p:cNvPicPr>
            <p:nvPr/>
          </p:nvPicPr>
          <p:blipFill>
            <a:blip r:embed="rId2"/>
            <a:stretch>
              <a:fillRect/>
            </a:stretch>
          </p:blipFill>
          <p:spPr>
            <a:xfrm flipH="1" flipV="1">
              <a:off x="2222288" y="3836708"/>
              <a:ext cx="1094656" cy="430684"/>
            </a:xfrm>
            <a:prstGeom prst="rect">
              <a:avLst/>
            </a:prstGeom>
          </p:spPr>
        </p:pic>
        <p:sp>
          <p:nvSpPr>
            <p:cNvPr id="114" name="Google Shape;1014;p35">
              <a:extLst>
                <a:ext uri="{FF2B5EF4-FFF2-40B4-BE49-F238E27FC236}">
                  <a16:creationId xmlns:a16="http://schemas.microsoft.com/office/drawing/2014/main" id="{F1E2B243-4A83-42D1-8C87-2522C16759E7}"/>
                </a:ext>
              </a:extLst>
            </p:cNvPr>
            <p:cNvSpPr/>
            <p:nvPr/>
          </p:nvSpPr>
          <p:spPr>
            <a:xfrm>
              <a:off x="2582583" y="3553687"/>
              <a:ext cx="633552" cy="632706"/>
            </a:xfrm>
            <a:custGeom>
              <a:avLst/>
              <a:gdLst/>
              <a:ahLst/>
              <a:cxnLst/>
              <a:rect l="l" t="t" r="r" b="b"/>
              <a:pathLst>
                <a:path w="39690" h="39637" extrusionOk="0">
                  <a:moveTo>
                    <a:pt x="19871" y="0"/>
                  </a:moveTo>
                  <a:cubicBezTo>
                    <a:pt x="8918" y="0"/>
                    <a:pt x="0" y="8866"/>
                    <a:pt x="0" y="19818"/>
                  </a:cubicBezTo>
                  <a:cubicBezTo>
                    <a:pt x="0" y="30771"/>
                    <a:pt x="8918" y="39637"/>
                    <a:pt x="19871" y="39637"/>
                  </a:cubicBezTo>
                  <a:cubicBezTo>
                    <a:pt x="30771" y="39637"/>
                    <a:pt x="39689" y="30771"/>
                    <a:pt x="39689" y="19818"/>
                  </a:cubicBezTo>
                  <a:cubicBezTo>
                    <a:pt x="39689" y="8866"/>
                    <a:pt x="30771" y="0"/>
                    <a:pt x="198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r" rtl="1">
                <a:spcBef>
                  <a:spcPts val="0"/>
                </a:spcBef>
                <a:spcAft>
                  <a:spcPts val="0"/>
                </a:spcAft>
                <a:buNone/>
              </a:pPr>
              <a:endParaRPr/>
            </a:p>
          </p:txBody>
        </p:sp>
        <p:sp>
          <p:nvSpPr>
            <p:cNvPr id="115" name="Google Shape;1015;p35">
              <a:extLst>
                <a:ext uri="{FF2B5EF4-FFF2-40B4-BE49-F238E27FC236}">
                  <a16:creationId xmlns:a16="http://schemas.microsoft.com/office/drawing/2014/main" id="{8D6D0CB3-6BE1-4ABF-A996-248FC3FF09EA}"/>
                </a:ext>
              </a:extLst>
            </p:cNvPr>
            <p:cNvSpPr/>
            <p:nvPr/>
          </p:nvSpPr>
          <p:spPr>
            <a:xfrm rot="10800000">
              <a:off x="2838988" y="4176352"/>
              <a:ext cx="120724" cy="57465"/>
            </a:xfrm>
            <a:custGeom>
              <a:avLst/>
              <a:gdLst/>
              <a:ahLst/>
              <a:cxnLst/>
              <a:rect l="l" t="t" r="r" b="b"/>
              <a:pathLst>
                <a:path w="7563" h="3600" extrusionOk="0">
                  <a:moveTo>
                    <a:pt x="3808" y="1"/>
                  </a:moveTo>
                  <a:lnTo>
                    <a:pt x="1" y="3599"/>
                  </a:lnTo>
                  <a:lnTo>
                    <a:pt x="7563" y="3599"/>
                  </a:lnTo>
                  <a:lnTo>
                    <a:pt x="3808" y="1"/>
                  </a:lnTo>
                  <a:close/>
                </a:path>
              </a:pathLst>
            </a:custGeom>
            <a:solidFill>
              <a:srgbClr val="48FFD5"/>
            </a:solidFill>
            <a:ln>
              <a:noFill/>
            </a:ln>
          </p:spPr>
          <p:txBody>
            <a:bodyPr spcFirstLastPara="1" wrap="square" lIns="91425" tIns="91425" rIns="91425" bIns="91425" anchor="ctr" anchorCtr="0">
              <a:noAutofit/>
            </a:bodyPr>
            <a:lstStyle/>
            <a:p>
              <a:pPr marL="0" lvl="0" indent="0" algn="r" rtl="1">
                <a:spcBef>
                  <a:spcPts val="0"/>
                </a:spcBef>
                <a:spcAft>
                  <a:spcPts val="0"/>
                </a:spcAft>
                <a:buNone/>
              </a:pPr>
              <a:endParaRPr/>
            </a:p>
          </p:txBody>
        </p:sp>
        <p:sp>
          <p:nvSpPr>
            <p:cNvPr id="116" name="Google Shape;1018;p35">
              <a:extLst>
                <a:ext uri="{FF2B5EF4-FFF2-40B4-BE49-F238E27FC236}">
                  <a16:creationId xmlns:a16="http://schemas.microsoft.com/office/drawing/2014/main" id="{B5313DA7-CE49-47BB-B89B-2D9C8C70F685}"/>
                </a:ext>
              </a:extLst>
            </p:cNvPr>
            <p:cNvSpPr/>
            <p:nvPr/>
          </p:nvSpPr>
          <p:spPr>
            <a:xfrm>
              <a:off x="2669163" y="3639422"/>
              <a:ext cx="460390" cy="460390"/>
            </a:xfrm>
            <a:custGeom>
              <a:avLst/>
              <a:gdLst/>
              <a:ahLst/>
              <a:cxnLst/>
              <a:rect l="l" t="t" r="r" b="b"/>
              <a:pathLst>
                <a:path w="28842" h="28842" extrusionOk="0">
                  <a:moveTo>
                    <a:pt x="14447" y="1"/>
                  </a:moveTo>
                  <a:cubicBezTo>
                    <a:pt x="6467" y="1"/>
                    <a:pt x="0" y="6468"/>
                    <a:pt x="0" y="14447"/>
                  </a:cubicBezTo>
                  <a:cubicBezTo>
                    <a:pt x="0" y="22375"/>
                    <a:pt x="6467" y="28842"/>
                    <a:pt x="14447" y="28842"/>
                  </a:cubicBezTo>
                  <a:cubicBezTo>
                    <a:pt x="22374" y="28842"/>
                    <a:pt x="28841" y="22375"/>
                    <a:pt x="28841" y="14447"/>
                  </a:cubicBezTo>
                  <a:cubicBezTo>
                    <a:pt x="28841" y="6468"/>
                    <a:pt x="22374" y="1"/>
                    <a:pt x="14447" y="1"/>
                  </a:cubicBezTo>
                  <a:close/>
                </a:path>
              </a:pathLst>
            </a:custGeom>
            <a:solidFill>
              <a:srgbClr val="000000"/>
            </a:solidFill>
            <a:ln>
              <a:noFill/>
            </a:ln>
          </p:spPr>
          <p:txBody>
            <a:bodyPr spcFirstLastPara="1" wrap="square" lIns="91425" tIns="91425" rIns="91425" bIns="91425" anchor="ctr" anchorCtr="0">
              <a:noAutofit/>
            </a:bodyPr>
            <a:lstStyle/>
            <a:p>
              <a:pPr marL="0" lvl="0" indent="0" algn="r" rtl="1">
                <a:spcBef>
                  <a:spcPts val="0"/>
                </a:spcBef>
                <a:spcAft>
                  <a:spcPts val="0"/>
                </a:spcAft>
                <a:buNone/>
              </a:pPr>
              <a:endParaRPr/>
            </a:p>
          </p:txBody>
        </p:sp>
        <p:sp>
          <p:nvSpPr>
            <p:cNvPr id="117" name="Google Shape;1019;p35">
              <a:extLst>
                <a:ext uri="{FF2B5EF4-FFF2-40B4-BE49-F238E27FC236}">
                  <a16:creationId xmlns:a16="http://schemas.microsoft.com/office/drawing/2014/main" id="{9BDE6C9E-1A67-46D4-816D-71A8D364B089}"/>
                </a:ext>
              </a:extLst>
            </p:cNvPr>
            <p:cNvSpPr/>
            <p:nvPr/>
          </p:nvSpPr>
          <p:spPr>
            <a:xfrm>
              <a:off x="2669163" y="3639422"/>
              <a:ext cx="460390" cy="460390"/>
            </a:xfrm>
            <a:custGeom>
              <a:avLst/>
              <a:gdLst/>
              <a:ahLst/>
              <a:cxnLst/>
              <a:rect l="l" t="t" r="r" b="b"/>
              <a:pathLst>
                <a:path w="28842" h="28842" extrusionOk="0">
                  <a:moveTo>
                    <a:pt x="14447" y="1"/>
                  </a:moveTo>
                  <a:cubicBezTo>
                    <a:pt x="6467" y="1"/>
                    <a:pt x="0" y="6468"/>
                    <a:pt x="0" y="14447"/>
                  </a:cubicBezTo>
                  <a:cubicBezTo>
                    <a:pt x="0" y="22375"/>
                    <a:pt x="6467" y="28842"/>
                    <a:pt x="14447" y="28842"/>
                  </a:cubicBezTo>
                  <a:cubicBezTo>
                    <a:pt x="22374" y="28842"/>
                    <a:pt x="28841" y="22375"/>
                    <a:pt x="28841" y="14447"/>
                  </a:cubicBezTo>
                  <a:cubicBezTo>
                    <a:pt x="28841" y="6468"/>
                    <a:pt x="22374" y="1"/>
                    <a:pt x="14447" y="1"/>
                  </a:cubicBezTo>
                  <a:close/>
                </a:path>
              </a:pathLst>
            </a:custGeom>
            <a:solidFill>
              <a:srgbClr val="052643"/>
            </a:solidFill>
            <a:ln>
              <a:noFill/>
            </a:ln>
          </p:spPr>
          <p:txBody>
            <a:bodyPr spcFirstLastPara="1" wrap="square" lIns="91425" tIns="91425" rIns="91425" bIns="91425" anchor="ctr" anchorCtr="0">
              <a:noAutofit/>
            </a:bodyPr>
            <a:lstStyle/>
            <a:p>
              <a:pPr marL="0" lvl="0" indent="0" algn="r" rtl="1">
                <a:spcBef>
                  <a:spcPts val="0"/>
                </a:spcBef>
                <a:spcAft>
                  <a:spcPts val="0"/>
                </a:spcAft>
                <a:buNone/>
              </a:pPr>
              <a:endParaRPr/>
            </a:p>
          </p:txBody>
        </p:sp>
        <p:sp>
          <p:nvSpPr>
            <p:cNvPr id="118" name="TextBox 117">
              <a:extLst>
                <a:ext uri="{FF2B5EF4-FFF2-40B4-BE49-F238E27FC236}">
                  <a16:creationId xmlns:a16="http://schemas.microsoft.com/office/drawing/2014/main" id="{AF5EDCD3-C40C-4797-BF09-1EF66C3E4C83}"/>
                </a:ext>
              </a:extLst>
            </p:cNvPr>
            <p:cNvSpPr txBox="1"/>
            <p:nvPr/>
          </p:nvSpPr>
          <p:spPr>
            <a:xfrm>
              <a:off x="2691448" y="3680186"/>
              <a:ext cx="412293" cy="338554"/>
            </a:xfrm>
            <a:prstGeom prst="rect">
              <a:avLst/>
            </a:prstGeom>
            <a:noFill/>
          </p:spPr>
          <p:txBody>
            <a:bodyPr wrap="none" rtlCol="0" anchor="ctr">
              <a:spAutoFit/>
            </a:bodyPr>
            <a:lstStyle/>
            <a:p>
              <a:pPr algn="ctr"/>
              <a:r>
                <a:rPr lang="en-US" sz="1600" b="1" dirty="0" smtClean="0">
                  <a:solidFill>
                    <a:schemeClr val="bg1"/>
                  </a:solidFill>
                </a:rPr>
                <a:t>38</a:t>
              </a:r>
              <a:endParaRPr lang="en-US" sz="1600" b="1" dirty="0">
                <a:solidFill>
                  <a:schemeClr val="bg1"/>
                </a:solidFill>
              </a:endParaRPr>
            </a:p>
          </p:txBody>
        </p:sp>
        <p:sp>
          <p:nvSpPr>
            <p:cNvPr id="120" name="Google Shape;1036;p35">
              <a:extLst>
                <a:ext uri="{FF2B5EF4-FFF2-40B4-BE49-F238E27FC236}">
                  <a16:creationId xmlns:a16="http://schemas.microsoft.com/office/drawing/2014/main" id="{0C2AE28F-0C6C-4B32-AC6A-F870369071D1}"/>
                </a:ext>
              </a:extLst>
            </p:cNvPr>
            <p:cNvSpPr txBox="1">
              <a:spLocks/>
            </p:cNvSpPr>
            <p:nvPr/>
          </p:nvSpPr>
          <p:spPr>
            <a:xfrm>
              <a:off x="2076770" y="4575464"/>
              <a:ext cx="1656162" cy="28343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800"/>
                <a:buFont typeface="Roboto Black"/>
                <a:buNone/>
                <a:defRPr sz="2800" b="0" i="0" u="none" strike="noStrike" cap="none">
                  <a:solidFill>
                    <a:srgbClr val="FFFFFF"/>
                  </a:solidFill>
                  <a:latin typeface="Roboto Black"/>
                  <a:ea typeface="Roboto Black"/>
                  <a:cs typeface="Roboto Black"/>
                  <a:sym typeface="Roboto Black"/>
                </a:defRPr>
              </a:lvl1pPr>
              <a:lvl2pPr marR="0" lvl="1"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2pPr>
              <a:lvl3pPr marR="0" lvl="2"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3pPr>
              <a:lvl4pPr marR="0" lvl="3"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4pPr>
              <a:lvl5pPr marR="0" lvl="4"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5pPr>
              <a:lvl6pPr marR="0" lvl="5"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6pPr>
              <a:lvl7pPr marR="0" lvl="6"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7pPr>
              <a:lvl8pPr marR="0" lvl="7"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8pPr>
              <a:lvl9pPr marR="0" lvl="8"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9pPr>
            </a:lstStyle>
            <a:p>
              <a:pPr algn="ctr" rtl="1"/>
              <a:r>
                <a:rPr lang="fa-IR" sz="1000" dirty="0">
                  <a:solidFill>
                    <a:schemeClr val="bg1"/>
                  </a:solidFill>
                  <a:latin typeface="Dana" panose="00000500000000000000" pitchFamily="2" charset="-78"/>
                  <a:cs typeface="Dana" panose="00000500000000000000" pitchFamily="2" charset="-78"/>
                </a:rPr>
                <a:t>سایت های مفید</a:t>
              </a:r>
              <a:endParaRPr lang="en-US" sz="1000" dirty="0">
                <a:solidFill>
                  <a:schemeClr val="bg1"/>
                </a:solidFill>
                <a:latin typeface="Dana" panose="00000500000000000000" pitchFamily="2" charset="-78"/>
                <a:cs typeface="Dana" panose="00000500000000000000" pitchFamily="2" charset="-78"/>
              </a:endParaRPr>
            </a:p>
          </p:txBody>
        </p:sp>
        <p:sp>
          <p:nvSpPr>
            <p:cNvPr id="121" name="Google Shape;1002;p35"/>
            <p:cNvSpPr/>
            <p:nvPr/>
          </p:nvSpPr>
          <p:spPr>
            <a:xfrm flipV="1">
              <a:off x="2834188" y="4172325"/>
              <a:ext cx="119894" cy="57465"/>
            </a:xfrm>
            <a:custGeom>
              <a:avLst/>
              <a:gdLst/>
              <a:ahLst/>
              <a:cxnLst/>
              <a:rect l="l" t="t" r="r" b="b"/>
              <a:pathLst>
                <a:path w="7511" h="3600" extrusionOk="0">
                  <a:moveTo>
                    <a:pt x="3756" y="1"/>
                  </a:moveTo>
                  <a:lnTo>
                    <a:pt x="1" y="3599"/>
                  </a:lnTo>
                  <a:lnTo>
                    <a:pt x="7511" y="3599"/>
                  </a:lnTo>
                  <a:lnTo>
                    <a:pt x="3756" y="1"/>
                  </a:lnTo>
                  <a:close/>
                </a:path>
              </a:pathLst>
            </a:custGeom>
            <a:solidFill>
              <a:srgbClr val="48FFD5"/>
            </a:solidFill>
            <a:ln>
              <a:noFill/>
            </a:ln>
          </p:spPr>
          <p:txBody>
            <a:bodyPr spcFirstLastPara="1" wrap="square" lIns="91425" tIns="91425" rIns="91425" bIns="91425" anchor="ctr" anchorCtr="0">
              <a:noAutofit/>
            </a:bodyPr>
            <a:lstStyle/>
            <a:p>
              <a:pPr marL="0" lvl="0" indent="0" algn="r" rtl="1">
                <a:spcBef>
                  <a:spcPts val="0"/>
                </a:spcBef>
                <a:spcAft>
                  <a:spcPts val="0"/>
                </a:spcAft>
                <a:buNone/>
              </a:pPr>
              <a:endParaRPr/>
            </a:p>
          </p:txBody>
        </p:sp>
        <p:sp>
          <p:nvSpPr>
            <p:cNvPr id="122" name="Google Shape;1003;p35"/>
            <p:cNvSpPr/>
            <p:nvPr/>
          </p:nvSpPr>
          <p:spPr>
            <a:xfrm flipV="1">
              <a:off x="2829192" y="4453026"/>
              <a:ext cx="129887" cy="129871"/>
            </a:xfrm>
            <a:custGeom>
              <a:avLst/>
              <a:gdLst/>
              <a:ahLst/>
              <a:cxnLst/>
              <a:rect l="l" t="t" r="r" b="b"/>
              <a:pathLst>
                <a:path w="8137" h="8136" extrusionOk="0">
                  <a:moveTo>
                    <a:pt x="4069" y="0"/>
                  </a:moveTo>
                  <a:cubicBezTo>
                    <a:pt x="1826" y="0"/>
                    <a:pt x="1" y="1825"/>
                    <a:pt x="1" y="4068"/>
                  </a:cubicBezTo>
                  <a:cubicBezTo>
                    <a:pt x="1" y="6311"/>
                    <a:pt x="1826" y="8136"/>
                    <a:pt x="4069" y="8136"/>
                  </a:cubicBezTo>
                  <a:cubicBezTo>
                    <a:pt x="6312" y="8136"/>
                    <a:pt x="8137" y="6311"/>
                    <a:pt x="8137" y="4068"/>
                  </a:cubicBezTo>
                  <a:cubicBezTo>
                    <a:pt x="8137" y="1825"/>
                    <a:pt x="6312" y="0"/>
                    <a:pt x="4069" y="0"/>
                  </a:cubicBezTo>
                  <a:close/>
                </a:path>
              </a:pathLst>
            </a:custGeom>
            <a:solidFill>
              <a:srgbClr val="48FFD5"/>
            </a:solidFill>
            <a:ln>
              <a:noFill/>
            </a:ln>
          </p:spPr>
          <p:txBody>
            <a:bodyPr spcFirstLastPara="1" wrap="square" lIns="91425" tIns="91425" rIns="91425" bIns="91425" anchor="ctr" anchorCtr="0">
              <a:noAutofit/>
            </a:bodyPr>
            <a:lstStyle/>
            <a:p>
              <a:pPr marL="0" lvl="0" indent="0" algn="r" rtl="1">
                <a:spcBef>
                  <a:spcPts val="0"/>
                </a:spcBef>
                <a:spcAft>
                  <a:spcPts val="0"/>
                </a:spcAft>
                <a:buNone/>
              </a:pPr>
              <a:endParaRPr/>
            </a:p>
          </p:txBody>
        </p:sp>
        <p:sp>
          <p:nvSpPr>
            <p:cNvPr id="123" name="Google Shape;1005;p35"/>
            <p:cNvSpPr/>
            <p:nvPr/>
          </p:nvSpPr>
          <p:spPr>
            <a:xfrm flipH="1" flipV="1">
              <a:off x="2894142" y="4157352"/>
              <a:ext cx="45719" cy="300025"/>
            </a:xfrm>
            <a:custGeom>
              <a:avLst/>
              <a:gdLst/>
              <a:ahLst/>
              <a:cxnLst/>
              <a:rect l="l" t="t" r="r" b="b"/>
              <a:pathLst>
                <a:path w="1" h="38698" fill="none" extrusionOk="0">
                  <a:moveTo>
                    <a:pt x="1" y="38698"/>
                  </a:moveTo>
                  <a:lnTo>
                    <a:pt x="1" y="0"/>
                  </a:lnTo>
                </a:path>
              </a:pathLst>
            </a:custGeom>
            <a:solidFill>
              <a:schemeClr val="accent1"/>
            </a:solidFill>
            <a:ln w="24775" cap="rnd" cmpd="sng">
              <a:solidFill>
                <a:srgbClr val="48FFD5"/>
              </a:solidFill>
              <a:prstDash val="solid"/>
              <a:miter lim="52153"/>
              <a:headEnd type="none" w="sm" len="sm"/>
              <a:tailEnd type="none" w="sm" len="sm"/>
            </a:ln>
          </p:spPr>
          <p:txBody>
            <a:bodyPr spcFirstLastPara="1" wrap="square" lIns="91425" tIns="91425" rIns="91425" bIns="91425" anchor="ctr" anchorCtr="0">
              <a:noAutofit/>
            </a:bodyPr>
            <a:lstStyle/>
            <a:p>
              <a:pPr marL="0" lvl="0" indent="0" algn="r" rtl="1">
                <a:spcBef>
                  <a:spcPts val="0"/>
                </a:spcBef>
                <a:spcAft>
                  <a:spcPts val="0"/>
                </a:spcAft>
                <a:buNone/>
              </a:pPr>
              <a:endParaRPr/>
            </a:p>
          </p:txBody>
        </p:sp>
      </p:grpSp>
      <p:grpSp>
        <p:nvGrpSpPr>
          <p:cNvPr id="30" name="Group 29"/>
          <p:cNvGrpSpPr/>
          <p:nvPr/>
        </p:nvGrpSpPr>
        <p:grpSpPr>
          <a:xfrm>
            <a:off x="4136185" y="3557590"/>
            <a:ext cx="1656162" cy="1290497"/>
            <a:chOff x="4136185" y="3557590"/>
            <a:chExt cx="1656162" cy="1290497"/>
          </a:xfrm>
        </p:grpSpPr>
        <p:pic>
          <p:nvPicPr>
            <p:cNvPr id="126" name="Picture 125">
              <a:extLst>
                <a:ext uri="{FF2B5EF4-FFF2-40B4-BE49-F238E27FC236}">
                  <a16:creationId xmlns:a16="http://schemas.microsoft.com/office/drawing/2014/main" id="{FDCB5922-4BCD-4BF1-BE96-FFBDAC9F3E2F}"/>
                </a:ext>
              </a:extLst>
            </p:cNvPr>
            <p:cNvPicPr>
              <a:picLocks noChangeAspect="1"/>
            </p:cNvPicPr>
            <p:nvPr/>
          </p:nvPicPr>
          <p:blipFill>
            <a:blip r:embed="rId2"/>
            <a:stretch>
              <a:fillRect/>
            </a:stretch>
          </p:blipFill>
          <p:spPr>
            <a:xfrm flipH="1" flipV="1">
              <a:off x="4273896" y="3840611"/>
              <a:ext cx="1094656" cy="430684"/>
            </a:xfrm>
            <a:prstGeom prst="rect">
              <a:avLst/>
            </a:prstGeom>
          </p:spPr>
        </p:pic>
        <p:sp>
          <p:nvSpPr>
            <p:cNvPr id="134" name="Google Shape;1014;p35">
              <a:extLst>
                <a:ext uri="{FF2B5EF4-FFF2-40B4-BE49-F238E27FC236}">
                  <a16:creationId xmlns:a16="http://schemas.microsoft.com/office/drawing/2014/main" id="{F1E2B243-4A83-42D1-8C87-2522C16759E7}"/>
                </a:ext>
              </a:extLst>
            </p:cNvPr>
            <p:cNvSpPr/>
            <p:nvPr/>
          </p:nvSpPr>
          <p:spPr>
            <a:xfrm>
              <a:off x="4634191" y="3557590"/>
              <a:ext cx="633552" cy="632706"/>
            </a:xfrm>
            <a:custGeom>
              <a:avLst/>
              <a:gdLst/>
              <a:ahLst/>
              <a:cxnLst/>
              <a:rect l="l" t="t" r="r" b="b"/>
              <a:pathLst>
                <a:path w="39690" h="39637" extrusionOk="0">
                  <a:moveTo>
                    <a:pt x="19871" y="0"/>
                  </a:moveTo>
                  <a:cubicBezTo>
                    <a:pt x="8918" y="0"/>
                    <a:pt x="0" y="8866"/>
                    <a:pt x="0" y="19818"/>
                  </a:cubicBezTo>
                  <a:cubicBezTo>
                    <a:pt x="0" y="30771"/>
                    <a:pt x="8918" y="39637"/>
                    <a:pt x="19871" y="39637"/>
                  </a:cubicBezTo>
                  <a:cubicBezTo>
                    <a:pt x="30771" y="39637"/>
                    <a:pt x="39689" y="30771"/>
                    <a:pt x="39689" y="19818"/>
                  </a:cubicBezTo>
                  <a:cubicBezTo>
                    <a:pt x="39689" y="8866"/>
                    <a:pt x="30771" y="0"/>
                    <a:pt x="198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r" rtl="1">
                <a:spcBef>
                  <a:spcPts val="0"/>
                </a:spcBef>
                <a:spcAft>
                  <a:spcPts val="0"/>
                </a:spcAft>
                <a:buNone/>
              </a:pPr>
              <a:endParaRPr/>
            </a:p>
          </p:txBody>
        </p:sp>
        <p:sp>
          <p:nvSpPr>
            <p:cNvPr id="135" name="Google Shape;1015;p35">
              <a:extLst>
                <a:ext uri="{FF2B5EF4-FFF2-40B4-BE49-F238E27FC236}">
                  <a16:creationId xmlns:a16="http://schemas.microsoft.com/office/drawing/2014/main" id="{8D6D0CB3-6BE1-4ABF-A996-248FC3FF09EA}"/>
                </a:ext>
              </a:extLst>
            </p:cNvPr>
            <p:cNvSpPr/>
            <p:nvPr/>
          </p:nvSpPr>
          <p:spPr>
            <a:xfrm rot="10800000">
              <a:off x="4890596" y="4180255"/>
              <a:ext cx="120724" cy="57465"/>
            </a:xfrm>
            <a:custGeom>
              <a:avLst/>
              <a:gdLst/>
              <a:ahLst/>
              <a:cxnLst/>
              <a:rect l="l" t="t" r="r" b="b"/>
              <a:pathLst>
                <a:path w="7563" h="3600" extrusionOk="0">
                  <a:moveTo>
                    <a:pt x="3808" y="1"/>
                  </a:moveTo>
                  <a:lnTo>
                    <a:pt x="1" y="3599"/>
                  </a:lnTo>
                  <a:lnTo>
                    <a:pt x="7563" y="3599"/>
                  </a:lnTo>
                  <a:lnTo>
                    <a:pt x="3808" y="1"/>
                  </a:lnTo>
                  <a:close/>
                </a:path>
              </a:pathLst>
            </a:custGeom>
            <a:solidFill>
              <a:srgbClr val="48FFD5"/>
            </a:solidFill>
            <a:ln>
              <a:noFill/>
            </a:ln>
          </p:spPr>
          <p:txBody>
            <a:bodyPr spcFirstLastPara="1" wrap="square" lIns="91425" tIns="91425" rIns="91425" bIns="91425" anchor="ctr" anchorCtr="0">
              <a:noAutofit/>
            </a:bodyPr>
            <a:lstStyle/>
            <a:p>
              <a:pPr marL="0" lvl="0" indent="0" algn="r" rtl="1">
                <a:spcBef>
                  <a:spcPts val="0"/>
                </a:spcBef>
                <a:spcAft>
                  <a:spcPts val="0"/>
                </a:spcAft>
                <a:buNone/>
              </a:pPr>
              <a:endParaRPr/>
            </a:p>
          </p:txBody>
        </p:sp>
        <p:sp>
          <p:nvSpPr>
            <p:cNvPr id="136" name="Google Shape;1018;p35">
              <a:extLst>
                <a:ext uri="{FF2B5EF4-FFF2-40B4-BE49-F238E27FC236}">
                  <a16:creationId xmlns:a16="http://schemas.microsoft.com/office/drawing/2014/main" id="{B5313DA7-CE49-47BB-B89B-2D9C8C70F685}"/>
                </a:ext>
              </a:extLst>
            </p:cNvPr>
            <p:cNvSpPr/>
            <p:nvPr/>
          </p:nvSpPr>
          <p:spPr>
            <a:xfrm>
              <a:off x="4720771" y="3643325"/>
              <a:ext cx="460390" cy="460390"/>
            </a:xfrm>
            <a:custGeom>
              <a:avLst/>
              <a:gdLst/>
              <a:ahLst/>
              <a:cxnLst/>
              <a:rect l="l" t="t" r="r" b="b"/>
              <a:pathLst>
                <a:path w="28842" h="28842" extrusionOk="0">
                  <a:moveTo>
                    <a:pt x="14447" y="1"/>
                  </a:moveTo>
                  <a:cubicBezTo>
                    <a:pt x="6467" y="1"/>
                    <a:pt x="0" y="6468"/>
                    <a:pt x="0" y="14447"/>
                  </a:cubicBezTo>
                  <a:cubicBezTo>
                    <a:pt x="0" y="22375"/>
                    <a:pt x="6467" y="28842"/>
                    <a:pt x="14447" y="28842"/>
                  </a:cubicBezTo>
                  <a:cubicBezTo>
                    <a:pt x="22374" y="28842"/>
                    <a:pt x="28841" y="22375"/>
                    <a:pt x="28841" y="14447"/>
                  </a:cubicBezTo>
                  <a:cubicBezTo>
                    <a:pt x="28841" y="6468"/>
                    <a:pt x="22374" y="1"/>
                    <a:pt x="14447" y="1"/>
                  </a:cubicBezTo>
                  <a:close/>
                </a:path>
              </a:pathLst>
            </a:custGeom>
            <a:solidFill>
              <a:srgbClr val="000000"/>
            </a:solidFill>
            <a:ln>
              <a:noFill/>
            </a:ln>
          </p:spPr>
          <p:txBody>
            <a:bodyPr spcFirstLastPara="1" wrap="square" lIns="91425" tIns="91425" rIns="91425" bIns="91425" anchor="ctr" anchorCtr="0">
              <a:noAutofit/>
            </a:bodyPr>
            <a:lstStyle/>
            <a:p>
              <a:pPr marL="0" lvl="0" indent="0" algn="r" rtl="1">
                <a:spcBef>
                  <a:spcPts val="0"/>
                </a:spcBef>
                <a:spcAft>
                  <a:spcPts val="0"/>
                </a:spcAft>
                <a:buNone/>
              </a:pPr>
              <a:endParaRPr/>
            </a:p>
          </p:txBody>
        </p:sp>
        <p:sp>
          <p:nvSpPr>
            <p:cNvPr id="137" name="Google Shape;1019;p35">
              <a:extLst>
                <a:ext uri="{FF2B5EF4-FFF2-40B4-BE49-F238E27FC236}">
                  <a16:creationId xmlns:a16="http://schemas.microsoft.com/office/drawing/2014/main" id="{9BDE6C9E-1A67-46D4-816D-71A8D364B089}"/>
                </a:ext>
              </a:extLst>
            </p:cNvPr>
            <p:cNvSpPr/>
            <p:nvPr/>
          </p:nvSpPr>
          <p:spPr>
            <a:xfrm>
              <a:off x="4720771" y="3643325"/>
              <a:ext cx="460390" cy="460390"/>
            </a:xfrm>
            <a:custGeom>
              <a:avLst/>
              <a:gdLst/>
              <a:ahLst/>
              <a:cxnLst/>
              <a:rect l="l" t="t" r="r" b="b"/>
              <a:pathLst>
                <a:path w="28842" h="28842" extrusionOk="0">
                  <a:moveTo>
                    <a:pt x="14447" y="1"/>
                  </a:moveTo>
                  <a:cubicBezTo>
                    <a:pt x="6467" y="1"/>
                    <a:pt x="0" y="6468"/>
                    <a:pt x="0" y="14447"/>
                  </a:cubicBezTo>
                  <a:cubicBezTo>
                    <a:pt x="0" y="22375"/>
                    <a:pt x="6467" y="28842"/>
                    <a:pt x="14447" y="28842"/>
                  </a:cubicBezTo>
                  <a:cubicBezTo>
                    <a:pt x="22374" y="28842"/>
                    <a:pt x="28841" y="22375"/>
                    <a:pt x="28841" y="14447"/>
                  </a:cubicBezTo>
                  <a:cubicBezTo>
                    <a:pt x="28841" y="6468"/>
                    <a:pt x="22374" y="1"/>
                    <a:pt x="14447" y="1"/>
                  </a:cubicBezTo>
                  <a:close/>
                </a:path>
              </a:pathLst>
            </a:custGeom>
            <a:solidFill>
              <a:srgbClr val="052643"/>
            </a:solidFill>
            <a:ln>
              <a:noFill/>
            </a:ln>
          </p:spPr>
          <p:txBody>
            <a:bodyPr spcFirstLastPara="1" wrap="square" lIns="91425" tIns="91425" rIns="91425" bIns="91425" anchor="ctr" anchorCtr="0">
              <a:noAutofit/>
            </a:bodyPr>
            <a:lstStyle/>
            <a:p>
              <a:pPr marL="0" lvl="0" indent="0" algn="r" rtl="1">
                <a:spcBef>
                  <a:spcPts val="0"/>
                </a:spcBef>
                <a:spcAft>
                  <a:spcPts val="0"/>
                </a:spcAft>
                <a:buNone/>
              </a:pPr>
              <a:endParaRPr/>
            </a:p>
          </p:txBody>
        </p:sp>
        <p:sp>
          <p:nvSpPr>
            <p:cNvPr id="138" name="TextBox 137">
              <a:extLst>
                <a:ext uri="{FF2B5EF4-FFF2-40B4-BE49-F238E27FC236}">
                  <a16:creationId xmlns:a16="http://schemas.microsoft.com/office/drawing/2014/main" id="{AF5EDCD3-C40C-4797-BF09-1EF66C3E4C83}"/>
                </a:ext>
              </a:extLst>
            </p:cNvPr>
            <p:cNvSpPr txBox="1"/>
            <p:nvPr/>
          </p:nvSpPr>
          <p:spPr>
            <a:xfrm>
              <a:off x="4747836" y="3691664"/>
              <a:ext cx="412293" cy="338554"/>
            </a:xfrm>
            <a:prstGeom prst="rect">
              <a:avLst/>
            </a:prstGeom>
            <a:noFill/>
          </p:spPr>
          <p:txBody>
            <a:bodyPr wrap="none" rtlCol="0" anchor="ctr">
              <a:spAutoFit/>
            </a:bodyPr>
            <a:lstStyle/>
            <a:p>
              <a:pPr algn="ctr"/>
              <a:r>
                <a:rPr lang="en-US" sz="1600" b="1" dirty="0" smtClean="0">
                  <a:solidFill>
                    <a:schemeClr val="bg1"/>
                  </a:solidFill>
                </a:rPr>
                <a:t>41</a:t>
              </a:r>
              <a:endParaRPr lang="en-US" sz="1600" b="1" dirty="0">
                <a:solidFill>
                  <a:schemeClr val="bg1"/>
                </a:solidFill>
              </a:endParaRPr>
            </a:p>
          </p:txBody>
        </p:sp>
        <p:sp>
          <p:nvSpPr>
            <p:cNvPr id="140" name="Google Shape;1036;p35">
              <a:extLst>
                <a:ext uri="{FF2B5EF4-FFF2-40B4-BE49-F238E27FC236}">
                  <a16:creationId xmlns:a16="http://schemas.microsoft.com/office/drawing/2014/main" id="{0C2AE28F-0C6C-4B32-AC6A-F870369071D1}"/>
                </a:ext>
              </a:extLst>
            </p:cNvPr>
            <p:cNvSpPr txBox="1">
              <a:spLocks/>
            </p:cNvSpPr>
            <p:nvPr/>
          </p:nvSpPr>
          <p:spPr>
            <a:xfrm>
              <a:off x="4136185" y="4564656"/>
              <a:ext cx="1656162" cy="28343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800"/>
                <a:buFont typeface="Roboto Black"/>
                <a:buNone/>
                <a:defRPr sz="2800" b="0" i="0" u="none" strike="noStrike" cap="none">
                  <a:solidFill>
                    <a:srgbClr val="FFFFFF"/>
                  </a:solidFill>
                  <a:latin typeface="Roboto Black"/>
                  <a:ea typeface="Roboto Black"/>
                  <a:cs typeface="Roboto Black"/>
                  <a:sym typeface="Roboto Black"/>
                </a:defRPr>
              </a:lvl1pPr>
              <a:lvl2pPr marR="0" lvl="1"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2pPr>
              <a:lvl3pPr marR="0" lvl="2"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3pPr>
              <a:lvl4pPr marR="0" lvl="3"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4pPr>
              <a:lvl5pPr marR="0" lvl="4"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5pPr>
              <a:lvl6pPr marR="0" lvl="5"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6pPr>
              <a:lvl7pPr marR="0" lvl="6"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7pPr>
              <a:lvl8pPr marR="0" lvl="7"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8pPr>
              <a:lvl9pPr marR="0" lvl="8"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9pPr>
            </a:lstStyle>
            <a:p>
              <a:pPr algn="ctr" rtl="1"/>
              <a:r>
                <a:rPr lang="fa-IR" sz="1000">
                  <a:solidFill>
                    <a:schemeClr val="bg1"/>
                  </a:solidFill>
                  <a:latin typeface="Dana" panose="00000500000000000000" pitchFamily="2" charset="-78"/>
                  <a:cs typeface="Dana" panose="00000500000000000000" pitchFamily="2" charset="-78"/>
                </a:rPr>
                <a:t>معرفی سایت تمرین تایپ</a:t>
              </a:r>
              <a:endParaRPr lang="en-US" sz="1000" dirty="0">
                <a:solidFill>
                  <a:schemeClr val="bg1"/>
                </a:solidFill>
                <a:latin typeface="Dana" panose="00000500000000000000" pitchFamily="2" charset="-78"/>
                <a:cs typeface="Dana" panose="00000500000000000000" pitchFamily="2" charset="-78"/>
              </a:endParaRPr>
            </a:p>
          </p:txBody>
        </p:sp>
        <p:sp>
          <p:nvSpPr>
            <p:cNvPr id="141" name="Google Shape;1002;p35"/>
            <p:cNvSpPr/>
            <p:nvPr/>
          </p:nvSpPr>
          <p:spPr>
            <a:xfrm flipV="1">
              <a:off x="4885796" y="4176228"/>
              <a:ext cx="119894" cy="57465"/>
            </a:xfrm>
            <a:custGeom>
              <a:avLst/>
              <a:gdLst/>
              <a:ahLst/>
              <a:cxnLst/>
              <a:rect l="l" t="t" r="r" b="b"/>
              <a:pathLst>
                <a:path w="7511" h="3600" extrusionOk="0">
                  <a:moveTo>
                    <a:pt x="3756" y="1"/>
                  </a:moveTo>
                  <a:lnTo>
                    <a:pt x="1" y="3599"/>
                  </a:lnTo>
                  <a:lnTo>
                    <a:pt x="7511" y="3599"/>
                  </a:lnTo>
                  <a:lnTo>
                    <a:pt x="3756" y="1"/>
                  </a:lnTo>
                  <a:close/>
                </a:path>
              </a:pathLst>
            </a:custGeom>
            <a:solidFill>
              <a:srgbClr val="48FFD5"/>
            </a:solidFill>
            <a:ln>
              <a:noFill/>
            </a:ln>
          </p:spPr>
          <p:txBody>
            <a:bodyPr spcFirstLastPara="1" wrap="square" lIns="91425" tIns="91425" rIns="91425" bIns="91425" anchor="ctr" anchorCtr="0">
              <a:noAutofit/>
            </a:bodyPr>
            <a:lstStyle/>
            <a:p>
              <a:pPr marL="0" lvl="0" indent="0" algn="r" rtl="1">
                <a:spcBef>
                  <a:spcPts val="0"/>
                </a:spcBef>
                <a:spcAft>
                  <a:spcPts val="0"/>
                </a:spcAft>
                <a:buNone/>
              </a:pPr>
              <a:endParaRPr/>
            </a:p>
          </p:txBody>
        </p:sp>
        <p:sp>
          <p:nvSpPr>
            <p:cNvPr id="142" name="Google Shape;1003;p35"/>
            <p:cNvSpPr/>
            <p:nvPr/>
          </p:nvSpPr>
          <p:spPr>
            <a:xfrm flipV="1">
              <a:off x="4880800" y="4456929"/>
              <a:ext cx="129887" cy="129871"/>
            </a:xfrm>
            <a:custGeom>
              <a:avLst/>
              <a:gdLst/>
              <a:ahLst/>
              <a:cxnLst/>
              <a:rect l="l" t="t" r="r" b="b"/>
              <a:pathLst>
                <a:path w="8137" h="8136" extrusionOk="0">
                  <a:moveTo>
                    <a:pt x="4069" y="0"/>
                  </a:moveTo>
                  <a:cubicBezTo>
                    <a:pt x="1826" y="0"/>
                    <a:pt x="1" y="1825"/>
                    <a:pt x="1" y="4068"/>
                  </a:cubicBezTo>
                  <a:cubicBezTo>
                    <a:pt x="1" y="6311"/>
                    <a:pt x="1826" y="8136"/>
                    <a:pt x="4069" y="8136"/>
                  </a:cubicBezTo>
                  <a:cubicBezTo>
                    <a:pt x="6312" y="8136"/>
                    <a:pt x="8137" y="6311"/>
                    <a:pt x="8137" y="4068"/>
                  </a:cubicBezTo>
                  <a:cubicBezTo>
                    <a:pt x="8137" y="1825"/>
                    <a:pt x="6312" y="0"/>
                    <a:pt x="4069" y="0"/>
                  </a:cubicBezTo>
                  <a:close/>
                </a:path>
              </a:pathLst>
            </a:custGeom>
            <a:solidFill>
              <a:srgbClr val="48FFD5"/>
            </a:solidFill>
            <a:ln>
              <a:noFill/>
            </a:ln>
          </p:spPr>
          <p:txBody>
            <a:bodyPr spcFirstLastPara="1" wrap="square" lIns="91425" tIns="91425" rIns="91425" bIns="91425" anchor="ctr" anchorCtr="0">
              <a:noAutofit/>
            </a:bodyPr>
            <a:lstStyle/>
            <a:p>
              <a:pPr marL="0" lvl="0" indent="0" algn="r" rtl="1">
                <a:spcBef>
                  <a:spcPts val="0"/>
                </a:spcBef>
                <a:spcAft>
                  <a:spcPts val="0"/>
                </a:spcAft>
                <a:buNone/>
              </a:pPr>
              <a:endParaRPr/>
            </a:p>
          </p:txBody>
        </p:sp>
        <p:sp>
          <p:nvSpPr>
            <p:cNvPr id="143" name="Google Shape;1005;p35"/>
            <p:cNvSpPr/>
            <p:nvPr/>
          </p:nvSpPr>
          <p:spPr>
            <a:xfrm flipH="1" flipV="1">
              <a:off x="4945750" y="4161255"/>
              <a:ext cx="45719" cy="300025"/>
            </a:xfrm>
            <a:custGeom>
              <a:avLst/>
              <a:gdLst/>
              <a:ahLst/>
              <a:cxnLst/>
              <a:rect l="l" t="t" r="r" b="b"/>
              <a:pathLst>
                <a:path w="1" h="38698" fill="none" extrusionOk="0">
                  <a:moveTo>
                    <a:pt x="1" y="38698"/>
                  </a:moveTo>
                  <a:lnTo>
                    <a:pt x="1" y="0"/>
                  </a:lnTo>
                </a:path>
              </a:pathLst>
            </a:custGeom>
            <a:solidFill>
              <a:schemeClr val="accent1"/>
            </a:solidFill>
            <a:ln w="24775" cap="rnd" cmpd="sng">
              <a:solidFill>
                <a:srgbClr val="48FFD5"/>
              </a:solidFill>
              <a:prstDash val="solid"/>
              <a:miter lim="52153"/>
              <a:headEnd type="none" w="sm" len="sm"/>
              <a:tailEnd type="none" w="sm" len="sm"/>
            </a:ln>
          </p:spPr>
          <p:txBody>
            <a:bodyPr spcFirstLastPara="1" wrap="square" lIns="91425" tIns="91425" rIns="91425" bIns="91425" anchor="ctr" anchorCtr="0">
              <a:noAutofit/>
            </a:bodyPr>
            <a:lstStyle/>
            <a:p>
              <a:pPr marL="0" lvl="0" indent="0" algn="r" rtl="1">
                <a:spcBef>
                  <a:spcPts val="0"/>
                </a:spcBef>
                <a:spcAft>
                  <a:spcPts val="0"/>
                </a:spcAft>
                <a:buNone/>
              </a:pPr>
              <a:endParaRPr/>
            </a:p>
          </p:txBody>
        </p:sp>
      </p:grpSp>
      <p:grpSp>
        <p:nvGrpSpPr>
          <p:cNvPr id="33" name="Group 32"/>
          <p:cNvGrpSpPr/>
          <p:nvPr/>
        </p:nvGrpSpPr>
        <p:grpSpPr>
          <a:xfrm>
            <a:off x="5146401" y="2905023"/>
            <a:ext cx="1656162" cy="1291116"/>
            <a:chOff x="5146401" y="2905023"/>
            <a:chExt cx="1656162" cy="1291116"/>
          </a:xfrm>
        </p:grpSpPr>
        <p:sp>
          <p:nvSpPr>
            <p:cNvPr id="127" name="Google Shape;1001;p35"/>
            <p:cNvSpPr/>
            <p:nvPr/>
          </p:nvSpPr>
          <p:spPr>
            <a:xfrm>
              <a:off x="5658537" y="3563433"/>
              <a:ext cx="632722" cy="632706"/>
            </a:xfrm>
            <a:custGeom>
              <a:avLst/>
              <a:gdLst/>
              <a:ahLst/>
              <a:cxnLst/>
              <a:rect l="l" t="t" r="r" b="b"/>
              <a:pathLst>
                <a:path w="39638" h="39637" extrusionOk="0">
                  <a:moveTo>
                    <a:pt x="19819" y="0"/>
                  </a:moveTo>
                  <a:cubicBezTo>
                    <a:pt x="8867" y="0"/>
                    <a:pt x="1" y="8866"/>
                    <a:pt x="1" y="19818"/>
                  </a:cubicBezTo>
                  <a:cubicBezTo>
                    <a:pt x="1" y="30771"/>
                    <a:pt x="8867" y="39637"/>
                    <a:pt x="19819" y="39637"/>
                  </a:cubicBezTo>
                  <a:cubicBezTo>
                    <a:pt x="30771" y="39637"/>
                    <a:pt x="39637" y="30771"/>
                    <a:pt x="39637" y="19818"/>
                  </a:cubicBezTo>
                  <a:cubicBezTo>
                    <a:pt x="39637" y="8866"/>
                    <a:pt x="30771" y="0"/>
                    <a:pt x="19819" y="0"/>
                  </a:cubicBezTo>
                  <a:close/>
                </a:path>
              </a:pathLst>
            </a:custGeom>
            <a:solidFill>
              <a:srgbClr val="48FFD5"/>
            </a:solidFill>
            <a:ln>
              <a:noFill/>
            </a:ln>
          </p:spPr>
          <p:txBody>
            <a:bodyPr spcFirstLastPara="1" wrap="square" lIns="91425" tIns="91425" rIns="91425" bIns="91425" anchor="ctr" anchorCtr="0">
              <a:noAutofit/>
            </a:bodyPr>
            <a:lstStyle/>
            <a:p>
              <a:pPr marL="0" lvl="0" indent="0" algn="r" rtl="1">
                <a:spcBef>
                  <a:spcPts val="0"/>
                </a:spcBef>
                <a:spcAft>
                  <a:spcPts val="0"/>
                </a:spcAft>
                <a:buNone/>
              </a:pPr>
              <a:endParaRPr/>
            </a:p>
          </p:txBody>
        </p:sp>
        <p:sp>
          <p:nvSpPr>
            <p:cNvPr id="128" name="Google Shape;1002;p35"/>
            <p:cNvSpPr/>
            <p:nvPr/>
          </p:nvSpPr>
          <p:spPr>
            <a:xfrm>
              <a:off x="5914942" y="3519068"/>
              <a:ext cx="119894" cy="57465"/>
            </a:xfrm>
            <a:custGeom>
              <a:avLst/>
              <a:gdLst/>
              <a:ahLst/>
              <a:cxnLst/>
              <a:rect l="l" t="t" r="r" b="b"/>
              <a:pathLst>
                <a:path w="7511" h="3600" extrusionOk="0">
                  <a:moveTo>
                    <a:pt x="3756" y="1"/>
                  </a:moveTo>
                  <a:lnTo>
                    <a:pt x="1" y="3599"/>
                  </a:lnTo>
                  <a:lnTo>
                    <a:pt x="7511" y="3599"/>
                  </a:lnTo>
                  <a:lnTo>
                    <a:pt x="3756" y="1"/>
                  </a:lnTo>
                  <a:close/>
                </a:path>
              </a:pathLst>
            </a:custGeom>
            <a:solidFill>
              <a:srgbClr val="48FFD5"/>
            </a:solidFill>
            <a:ln>
              <a:noFill/>
            </a:ln>
          </p:spPr>
          <p:txBody>
            <a:bodyPr spcFirstLastPara="1" wrap="square" lIns="91425" tIns="91425" rIns="91425" bIns="91425" anchor="ctr" anchorCtr="0">
              <a:noAutofit/>
            </a:bodyPr>
            <a:lstStyle/>
            <a:p>
              <a:pPr marL="0" lvl="0" indent="0" algn="r" rtl="1">
                <a:spcBef>
                  <a:spcPts val="0"/>
                </a:spcBef>
                <a:spcAft>
                  <a:spcPts val="0"/>
                </a:spcAft>
                <a:buNone/>
              </a:pPr>
              <a:endParaRPr/>
            </a:p>
          </p:txBody>
        </p:sp>
        <p:sp>
          <p:nvSpPr>
            <p:cNvPr id="129" name="Google Shape;1003;p35"/>
            <p:cNvSpPr/>
            <p:nvPr/>
          </p:nvSpPr>
          <p:spPr>
            <a:xfrm>
              <a:off x="5909946" y="3158704"/>
              <a:ext cx="129887" cy="129871"/>
            </a:xfrm>
            <a:custGeom>
              <a:avLst/>
              <a:gdLst/>
              <a:ahLst/>
              <a:cxnLst/>
              <a:rect l="l" t="t" r="r" b="b"/>
              <a:pathLst>
                <a:path w="8137" h="8136" extrusionOk="0">
                  <a:moveTo>
                    <a:pt x="4069" y="0"/>
                  </a:moveTo>
                  <a:cubicBezTo>
                    <a:pt x="1826" y="0"/>
                    <a:pt x="1" y="1825"/>
                    <a:pt x="1" y="4068"/>
                  </a:cubicBezTo>
                  <a:cubicBezTo>
                    <a:pt x="1" y="6311"/>
                    <a:pt x="1826" y="8136"/>
                    <a:pt x="4069" y="8136"/>
                  </a:cubicBezTo>
                  <a:cubicBezTo>
                    <a:pt x="6312" y="8136"/>
                    <a:pt x="8137" y="6311"/>
                    <a:pt x="8137" y="4068"/>
                  </a:cubicBezTo>
                  <a:cubicBezTo>
                    <a:pt x="8137" y="1825"/>
                    <a:pt x="6312" y="0"/>
                    <a:pt x="4069" y="0"/>
                  </a:cubicBezTo>
                  <a:close/>
                </a:path>
              </a:pathLst>
            </a:custGeom>
            <a:solidFill>
              <a:srgbClr val="48FFD5"/>
            </a:solidFill>
            <a:ln>
              <a:noFill/>
            </a:ln>
          </p:spPr>
          <p:txBody>
            <a:bodyPr spcFirstLastPara="1" wrap="square" lIns="91425" tIns="91425" rIns="91425" bIns="91425" anchor="ctr" anchorCtr="0">
              <a:noAutofit/>
            </a:bodyPr>
            <a:lstStyle/>
            <a:p>
              <a:pPr marL="0" lvl="0" indent="0" algn="r" rtl="1">
                <a:spcBef>
                  <a:spcPts val="0"/>
                </a:spcBef>
                <a:spcAft>
                  <a:spcPts val="0"/>
                </a:spcAft>
                <a:buNone/>
              </a:pPr>
              <a:endParaRPr/>
            </a:p>
          </p:txBody>
        </p:sp>
        <p:sp>
          <p:nvSpPr>
            <p:cNvPr id="130" name="Google Shape;1005;p35"/>
            <p:cNvSpPr/>
            <p:nvPr/>
          </p:nvSpPr>
          <p:spPr>
            <a:xfrm flipH="1">
              <a:off x="5974896" y="3284224"/>
              <a:ext cx="45719" cy="300025"/>
            </a:xfrm>
            <a:custGeom>
              <a:avLst/>
              <a:gdLst/>
              <a:ahLst/>
              <a:cxnLst/>
              <a:rect l="l" t="t" r="r" b="b"/>
              <a:pathLst>
                <a:path w="1" h="38698" fill="none" extrusionOk="0">
                  <a:moveTo>
                    <a:pt x="1" y="38698"/>
                  </a:moveTo>
                  <a:lnTo>
                    <a:pt x="1" y="0"/>
                  </a:lnTo>
                </a:path>
              </a:pathLst>
            </a:custGeom>
            <a:solidFill>
              <a:schemeClr val="accent1"/>
            </a:solidFill>
            <a:ln w="24775" cap="rnd" cmpd="sng">
              <a:solidFill>
                <a:srgbClr val="48FFD5"/>
              </a:solidFill>
              <a:prstDash val="solid"/>
              <a:miter lim="52153"/>
              <a:headEnd type="none" w="sm" len="sm"/>
              <a:tailEnd type="none" w="sm" len="sm"/>
            </a:ln>
          </p:spPr>
          <p:txBody>
            <a:bodyPr spcFirstLastPara="1" wrap="square" lIns="91425" tIns="91425" rIns="91425" bIns="91425" anchor="ctr" anchorCtr="0">
              <a:noAutofit/>
            </a:bodyPr>
            <a:lstStyle/>
            <a:p>
              <a:pPr marL="0" lvl="0" indent="0" algn="r" rtl="1">
                <a:spcBef>
                  <a:spcPts val="0"/>
                </a:spcBef>
                <a:spcAft>
                  <a:spcPts val="0"/>
                </a:spcAft>
                <a:buNone/>
              </a:pPr>
              <a:endParaRPr/>
            </a:p>
          </p:txBody>
        </p:sp>
        <p:sp>
          <p:nvSpPr>
            <p:cNvPr id="131" name="Google Shape;1006;p35"/>
            <p:cNvSpPr/>
            <p:nvPr/>
          </p:nvSpPr>
          <p:spPr>
            <a:xfrm>
              <a:off x="5744287" y="3649168"/>
              <a:ext cx="460390" cy="460390"/>
            </a:xfrm>
            <a:custGeom>
              <a:avLst/>
              <a:gdLst/>
              <a:ahLst/>
              <a:cxnLst/>
              <a:rect l="l" t="t" r="r" b="b"/>
              <a:pathLst>
                <a:path w="28842" h="28842" extrusionOk="0">
                  <a:moveTo>
                    <a:pt x="14447" y="1"/>
                  </a:moveTo>
                  <a:cubicBezTo>
                    <a:pt x="6467" y="1"/>
                    <a:pt x="0" y="6468"/>
                    <a:pt x="0" y="14447"/>
                  </a:cubicBezTo>
                  <a:cubicBezTo>
                    <a:pt x="0" y="22375"/>
                    <a:pt x="6467" y="28842"/>
                    <a:pt x="14447" y="28842"/>
                  </a:cubicBezTo>
                  <a:cubicBezTo>
                    <a:pt x="22426" y="28842"/>
                    <a:pt x="28841" y="22375"/>
                    <a:pt x="28841" y="14447"/>
                  </a:cubicBezTo>
                  <a:cubicBezTo>
                    <a:pt x="28841" y="6468"/>
                    <a:pt x="22426" y="1"/>
                    <a:pt x="14447" y="1"/>
                  </a:cubicBezTo>
                  <a:close/>
                </a:path>
              </a:pathLst>
            </a:custGeom>
            <a:solidFill>
              <a:srgbClr val="000000"/>
            </a:solidFill>
            <a:ln>
              <a:noFill/>
            </a:ln>
          </p:spPr>
          <p:txBody>
            <a:bodyPr spcFirstLastPara="1" wrap="square" lIns="91425" tIns="91425" rIns="91425" bIns="91425" anchor="ctr" anchorCtr="0">
              <a:noAutofit/>
            </a:bodyPr>
            <a:lstStyle/>
            <a:p>
              <a:pPr marL="0" lvl="0" indent="0" algn="r" rtl="1">
                <a:spcBef>
                  <a:spcPts val="0"/>
                </a:spcBef>
                <a:spcAft>
                  <a:spcPts val="0"/>
                </a:spcAft>
                <a:buNone/>
              </a:pPr>
              <a:endParaRPr/>
            </a:p>
          </p:txBody>
        </p:sp>
        <p:sp>
          <p:nvSpPr>
            <p:cNvPr id="132" name="Google Shape;1007;p35"/>
            <p:cNvSpPr/>
            <p:nvPr/>
          </p:nvSpPr>
          <p:spPr>
            <a:xfrm>
              <a:off x="5744287" y="3649168"/>
              <a:ext cx="460390" cy="460390"/>
            </a:xfrm>
            <a:custGeom>
              <a:avLst/>
              <a:gdLst/>
              <a:ahLst/>
              <a:cxnLst/>
              <a:rect l="l" t="t" r="r" b="b"/>
              <a:pathLst>
                <a:path w="28842" h="28842" extrusionOk="0">
                  <a:moveTo>
                    <a:pt x="14447" y="1"/>
                  </a:moveTo>
                  <a:cubicBezTo>
                    <a:pt x="6467" y="1"/>
                    <a:pt x="0" y="6468"/>
                    <a:pt x="0" y="14447"/>
                  </a:cubicBezTo>
                  <a:cubicBezTo>
                    <a:pt x="0" y="22375"/>
                    <a:pt x="6467" y="28842"/>
                    <a:pt x="14447" y="28842"/>
                  </a:cubicBezTo>
                  <a:cubicBezTo>
                    <a:pt x="22426" y="28842"/>
                    <a:pt x="28841" y="22375"/>
                    <a:pt x="28841" y="14447"/>
                  </a:cubicBezTo>
                  <a:cubicBezTo>
                    <a:pt x="28841" y="6468"/>
                    <a:pt x="22426" y="1"/>
                    <a:pt x="14447" y="1"/>
                  </a:cubicBezTo>
                  <a:close/>
                </a:path>
              </a:pathLst>
            </a:custGeom>
            <a:solidFill>
              <a:srgbClr val="052643"/>
            </a:solidFill>
            <a:ln>
              <a:noFill/>
            </a:ln>
          </p:spPr>
          <p:txBody>
            <a:bodyPr spcFirstLastPara="1" wrap="square" lIns="91425" tIns="91425" rIns="91425" bIns="91425" anchor="ctr" anchorCtr="0">
              <a:noAutofit/>
            </a:bodyPr>
            <a:lstStyle/>
            <a:p>
              <a:pPr marL="0" lvl="0" indent="0" algn="r" rtl="1">
                <a:spcBef>
                  <a:spcPts val="0"/>
                </a:spcBef>
                <a:spcAft>
                  <a:spcPts val="0"/>
                </a:spcAft>
                <a:buNone/>
              </a:pPr>
              <a:endParaRPr/>
            </a:p>
          </p:txBody>
        </p:sp>
        <p:sp>
          <p:nvSpPr>
            <p:cNvPr id="133" name="TextBox 132"/>
            <p:cNvSpPr txBox="1"/>
            <p:nvPr/>
          </p:nvSpPr>
          <p:spPr>
            <a:xfrm>
              <a:off x="5768336" y="3688177"/>
              <a:ext cx="412293" cy="338554"/>
            </a:xfrm>
            <a:prstGeom prst="rect">
              <a:avLst/>
            </a:prstGeom>
            <a:noFill/>
          </p:spPr>
          <p:txBody>
            <a:bodyPr wrap="none" rtlCol="0" anchor="ctr">
              <a:spAutoFit/>
            </a:bodyPr>
            <a:lstStyle/>
            <a:p>
              <a:pPr algn="ctr"/>
              <a:r>
                <a:rPr lang="en-US" sz="1600" b="1" dirty="0" smtClean="0">
                  <a:solidFill>
                    <a:schemeClr val="bg1"/>
                  </a:solidFill>
                </a:rPr>
                <a:t>42</a:t>
              </a:r>
              <a:endParaRPr lang="en-US" sz="1600" b="1" dirty="0">
                <a:solidFill>
                  <a:schemeClr val="bg1"/>
                </a:solidFill>
              </a:endParaRPr>
            </a:p>
          </p:txBody>
        </p:sp>
        <p:pic>
          <p:nvPicPr>
            <p:cNvPr id="139" name="Picture 138">
              <a:extLst>
                <a:ext uri="{FF2B5EF4-FFF2-40B4-BE49-F238E27FC236}">
                  <a16:creationId xmlns:a16="http://schemas.microsoft.com/office/drawing/2014/main" id="{E6695A22-8D65-48DE-8DAB-119082E5D110}"/>
                </a:ext>
              </a:extLst>
            </p:cNvPr>
            <p:cNvPicPr>
              <a:picLocks noChangeAspect="1"/>
            </p:cNvPicPr>
            <p:nvPr/>
          </p:nvPicPr>
          <p:blipFill>
            <a:blip r:embed="rId2"/>
            <a:stretch>
              <a:fillRect/>
            </a:stretch>
          </p:blipFill>
          <p:spPr>
            <a:xfrm flipH="1">
              <a:off x="5287661" y="3479058"/>
              <a:ext cx="1118428" cy="440038"/>
            </a:xfrm>
            <a:prstGeom prst="rect">
              <a:avLst/>
            </a:prstGeom>
          </p:spPr>
        </p:pic>
        <p:sp>
          <p:nvSpPr>
            <p:cNvPr id="144" name="Google Shape;1036;p35">
              <a:extLst>
                <a:ext uri="{FF2B5EF4-FFF2-40B4-BE49-F238E27FC236}">
                  <a16:creationId xmlns:a16="http://schemas.microsoft.com/office/drawing/2014/main" id="{0C2AE28F-0C6C-4B32-AC6A-F870369071D1}"/>
                </a:ext>
              </a:extLst>
            </p:cNvPr>
            <p:cNvSpPr txBox="1">
              <a:spLocks/>
            </p:cNvSpPr>
            <p:nvPr/>
          </p:nvSpPr>
          <p:spPr>
            <a:xfrm>
              <a:off x="5146401" y="2905023"/>
              <a:ext cx="1656162" cy="46872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800"/>
                <a:buFont typeface="Roboto Black"/>
                <a:buNone/>
                <a:defRPr sz="2800" b="0" i="0" u="none" strike="noStrike" cap="none">
                  <a:solidFill>
                    <a:srgbClr val="FFFFFF"/>
                  </a:solidFill>
                  <a:latin typeface="Roboto Black"/>
                  <a:ea typeface="Roboto Black"/>
                  <a:cs typeface="Roboto Black"/>
                  <a:sym typeface="Roboto Black"/>
                </a:defRPr>
              </a:lvl1pPr>
              <a:lvl2pPr marR="0" lvl="1"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2pPr>
              <a:lvl3pPr marR="0" lvl="2"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3pPr>
              <a:lvl4pPr marR="0" lvl="3"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4pPr>
              <a:lvl5pPr marR="0" lvl="4"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5pPr>
              <a:lvl6pPr marR="0" lvl="5"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6pPr>
              <a:lvl7pPr marR="0" lvl="6"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7pPr>
              <a:lvl8pPr marR="0" lvl="7"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8pPr>
              <a:lvl9pPr marR="0" lvl="8"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9pPr>
            </a:lstStyle>
            <a:p>
              <a:pPr algn="ctr" rtl="1"/>
              <a:r>
                <a:rPr lang="fa-IR" sz="1000" dirty="0" smtClean="0">
                  <a:solidFill>
                    <a:schemeClr val="bg1"/>
                  </a:solidFill>
                  <a:latin typeface="Dana" panose="00000500000000000000" pitchFamily="2" charset="-78"/>
                  <a:cs typeface="Dana" panose="00000500000000000000" pitchFamily="2" charset="-78"/>
                </a:rPr>
                <a:t>یه دیکشنری مختصر</a:t>
              </a:r>
              <a:endParaRPr lang="en-US" sz="1000" dirty="0">
                <a:solidFill>
                  <a:schemeClr val="bg1"/>
                </a:solidFill>
                <a:latin typeface="Dana" panose="00000500000000000000" pitchFamily="2" charset="-78"/>
                <a:cs typeface="Dana" panose="00000500000000000000" pitchFamily="2" charset="-78"/>
              </a:endParaRPr>
            </a:p>
          </p:txBody>
        </p:sp>
      </p:grpSp>
      <p:grpSp>
        <p:nvGrpSpPr>
          <p:cNvPr id="35" name="Group 34"/>
          <p:cNvGrpSpPr/>
          <p:nvPr/>
        </p:nvGrpSpPr>
        <p:grpSpPr>
          <a:xfrm>
            <a:off x="5553711" y="3482986"/>
            <a:ext cx="1564070" cy="555174"/>
            <a:chOff x="5553711" y="3482986"/>
            <a:chExt cx="1564070" cy="555174"/>
          </a:xfrm>
        </p:grpSpPr>
        <p:sp>
          <p:nvSpPr>
            <p:cNvPr id="96" name="Google Shape;1036;p35">
              <a:extLst>
                <a:ext uri="{FF2B5EF4-FFF2-40B4-BE49-F238E27FC236}">
                  <a16:creationId xmlns:a16="http://schemas.microsoft.com/office/drawing/2014/main" id="{87313AFD-2B98-4913-BDF8-07FF49C08609}"/>
                </a:ext>
              </a:extLst>
            </p:cNvPr>
            <p:cNvSpPr txBox="1">
              <a:spLocks/>
            </p:cNvSpPr>
            <p:nvPr/>
          </p:nvSpPr>
          <p:spPr>
            <a:xfrm>
              <a:off x="6686716" y="3734803"/>
              <a:ext cx="431065" cy="30335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800"/>
                <a:buFont typeface="Roboto Black"/>
                <a:buNone/>
                <a:defRPr sz="2800" b="0" i="0" u="none" strike="noStrike" cap="none">
                  <a:solidFill>
                    <a:srgbClr val="FFFFFF"/>
                  </a:solidFill>
                  <a:latin typeface="Roboto Black"/>
                  <a:ea typeface="Roboto Black"/>
                  <a:cs typeface="Roboto Black"/>
                  <a:sym typeface="Roboto Black"/>
                </a:defRPr>
              </a:lvl1pPr>
              <a:lvl2pPr marR="0" lvl="1"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2pPr>
              <a:lvl3pPr marR="0" lvl="2"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3pPr>
              <a:lvl4pPr marR="0" lvl="3"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4pPr>
              <a:lvl5pPr marR="0" lvl="4"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5pPr>
              <a:lvl6pPr marR="0" lvl="5"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6pPr>
              <a:lvl7pPr marR="0" lvl="6"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7pPr>
              <a:lvl8pPr marR="0" lvl="7"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8pPr>
              <a:lvl9pPr marR="0" lvl="8"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9pPr>
            </a:lstStyle>
            <a:p>
              <a:pPr algn="ctr" rtl="1"/>
              <a:r>
                <a:rPr lang="fa-IR" sz="1000" dirty="0">
                  <a:solidFill>
                    <a:schemeClr val="bg1"/>
                  </a:solidFill>
                  <a:latin typeface="Dana" panose="00000500000000000000" pitchFamily="2" charset="-78"/>
                  <a:cs typeface="Dana" panose="00000500000000000000" pitchFamily="2" charset="-78"/>
                </a:rPr>
                <a:t>پایان</a:t>
              </a:r>
              <a:endParaRPr lang="en-US" sz="1000" dirty="0">
                <a:solidFill>
                  <a:schemeClr val="bg1"/>
                </a:solidFill>
                <a:latin typeface="Dana" panose="00000500000000000000" pitchFamily="2" charset="-78"/>
                <a:cs typeface="Dana" panose="00000500000000000000" pitchFamily="2" charset="-78"/>
              </a:endParaRPr>
            </a:p>
          </p:txBody>
        </p:sp>
        <p:pic>
          <p:nvPicPr>
            <p:cNvPr id="145" name="Picture 144">
              <a:extLst>
                <a:ext uri="{FF2B5EF4-FFF2-40B4-BE49-F238E27FC236}">
                  <a16:creationId xmlns:a16="http://schemas.microsoft.com/office/drawing/2014/main" id="{E6695A22-8D65-48DE-8DAB-119082E5D110}"/>
                </a:ext>
              </a:extLst>
            </p:cNvPr>
            <p:cNvPicPr>
              <a:picLocks noChangeAspect="1"/>
            </p:cNvPicPr>
            <p:nvPr/>
          </p:nvPicPr>
          <p:blipFill>
            <a:blip r:embed="rId2"/>
            <a:stretch>
              <a:fillRect/>
            </a:stretch>
          </p:blipFill>
          <p:spPr>
            <a:xfrm>
              <a:off x="5553711" y="3482986"/>
              <a:ext cx="1118428" cy="440038"/>
            </a:xfrm>
            <a:prstGeom prst="rect">
              <a:avLst/>
            </a:prstGeom>
          </p:spPr>
        </p:pic>
      </p:grpSp>
    </p:spTree>
    <p:extLst>
      <p:ext uri="{BB962C8B-B14F-4D97-AF65-F5344CB8AC3E}">
        <p14:creationId xmlns:p14="http://schemas.microsoft.com/office/powerpoint/2010/main" val="6881462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8E2CDA97-BFD5-45CA-9A96-1AD5B5B2566F}" type="slidenum">
              <a:rPr lang="en-US" smtClean="0"/>
              <a:pPr/>
              <a:t>30</a:t>
            </a:fld>
            <a:endParaRPr lang="en-US" dirty="0"/>
          </a:p>
        </p:txBody>
      </p:sp>
      <p:sp>
        <p:nvSpPr>
          <p:cNvPr id="37" name="Google Shape;662;p32">
            <a:extLst>
              <a:ext uri="{FF2B5EF4-FFF2-40B4-BE49-F238E27FC236}">
                <a16:creationId xmlns:a16="http://schemas.microsoft.com/office/drawing/2014/main" id="{85BD0029-F84D-4D66-8E55-F0190C4C5F12}"/>
              </a:ext>
            </a:extLst>
          </p:cNvPr>
          <p:cNvSpPr txBox="1">
            <a:spLocks/>
          </p:cNvSpPr>
          <p:nvPr/>
        </p:nvSpPr>
        <p:spPr>
          <a:xfrm>
            <a:off x="638629" y="282472"/>
            <a:ext cx="7844972" cy="390489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48FFD5"/>
              </a:buClr>
              <a:buSzPts val="3000"/>
              <a:buFont typeface="Roboto Black"/>
              <a:buNone/>
              <a:defRPr sz="3000" b="0" i="0" u="none" strike="noStrike" cap="none">
                <a:solidFill>
                  <a:srgbClr val="48FFD5"/>
                </a:solidFill>
                <a:latin typeface="Roboto Black"/>
                <a:ea typeface="Roboto Black"/>
                <a:cs typeface="Roboto Black"/>
                <a:sym typeface="Roboto Black"/>
              </a:defRPr>
            </a:lvl1pPr>
            <a:lvl2pPr marR="0" lvl="1"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2pPr>
            <a:lvl3pPr marR="0" lvl="2"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3pPr>
            <a:lvl4pPr marR="0" lvl="3"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4pPr>
            <a:lvl5pPr marR="0" lvl="4"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5pPr>
            <a:lvl6pPr marR="0" lvl="5"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6pPr>
            <a:lvl7pPr marR="0" lvl="6"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7pPr>
            <a:lvl8pPr marR="0" lvl="7"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8pPr>
            <a:lvl9pPr marR="0" lvl="8"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9pPr>
          </a:lstStyle>
          <a:p>
            <a:pPr rtl="1">
              <a:lnSpc>
                <a:spcPct val="150000"/>
              </a:lnSpc>
            </a:pPr>
            <a:r>
              <a:rPr lang="fa-IR" sz="1500" dirty="0" smtClean="0">
                <a:solidFill>
                  <a:schemeClr val="bg1"/>
                </a:solidFill>
                <a:latin typeface="Dana" panose="00000500000000000000" pitchFamily="2" charset="-78"/>
                <a:cs typeface="Dana" panose="00000500000000000000" pitchFamily="2" charset="-78"/>
              </a:rPr>
              <a:t>بعد </a:t>
            </a:r>
            <a:r>
              <a:rPr lang="fa-IR" sz="1500" dirty="0">
                <a:solidFill>
                  <a:schemeClr val="bg1"/>
                </a:solidFill>
                <a:latin typeface="Dana" panose="00000500000000000000" pitchFamily="2" charset="-78"/>
                <a:cs typeface="Dana" panose="00000500000000000000" pitchFamily="2" charset="-78"/>
              </a:rPr>
              <a:t>از پیدایش زبان </a:t>
            </a:r>
            <a:r>
              <a:rPr lang="en-US" sz="1500" dirty="0">
                <a:solidFill>
                  <a:schemeClr val="bg1"/>
                </a:solidFill>
                <a:latin typeface="Dana" panose="00000500000000000000" pitchFamily="2" charset="-78"/>
                <a:cs typeface="Dana" panose="00000500000000000000" pitchFamily="2" charset="-78"/>
              </a:rPr>
              <a:t> C</a:t>
            </a:r>
            <a:r>
              <a:rPr lang="fa-IR" sz="1500" dirty="0">
                <a:solidFill>
                  <a:schemeClr val="bg1"/>
                </a:solidFill>
                <a:latin typeface="Dana" panose="00000500000000000000" pitchFamily="2" charset="-78"/>
                <a:cs typeface="Dana" panose="00000500000000000000" pitchFamily="2" charset="-78"/>
              </a:rPr>
              <a:t>و محبوبیت بی‌اندازه‌ش به </a:t>
            </a:r>
            <a:r>
              <a:rPr lang="fa-IR" sz="1500" dirty="0" smtClean="0">
                <a:solidFill>
                  <a:schemeClr val="bg1"/>
                </a:solidFill>
                <a:latin typeface="Dana" panose="00000500000000000000" pitchFamily="2" charset="-78"/>
                <a:cs typeface="Dana" panose="00000500000000000000" pitchFamily="2" charset="-78"/>
              </a:rPr>
              <a:t>دلیل </a:t>
            </a:r>
            <a:r>
              <a:rPr lang="fa-IR" sz="1500" dirty="0">
                <a:solidFill>
                  <a:schemeClr val="bg1"/>
                </a:solidFill>
                <a:latin typeface="Dana" panose="00000500000000000000" pitchFamily="2" charset="-78"/>
                <a:cs typeface="Dana" panose="00000500000000000000" pitchFamily="2" charset="-78"/>
              </a:rPr>
              <a:t>استفاده شدن در </a:t>
            </a:r>
            <a:r>
              <a:rPr lang="fa-IR" sz="1500" dirty="0">
                <a:solidFill>
                  <a:schemeClr val="accent6"/>
                </a:solidFill>
                <a:latin typeface="Dana" panose="00000500000000000000" pitchFamily="2" charset="-78"/>
                <a:cs typeface="Dana" panose="00000500000000000000" pitchFamily="2" charset="-78"/>
              </a:rPr>
              <a:t>هسته‌ی سیستم‌عامل </a:t>
            </a:r>
            <a:r>
              <a:rPr lang="en-US" sz="1500" dirty="0">
                <a:solidFill>
                  <a:schemeClr val="accent6"/>
                </a:solidFill>
                <a:latin typeface="Dana" panose="00000500000000000000" pitchFamily="2" charset="-78"/>
                <a:cs typeface="Dana" panose="00000500000000000000" pitchFamily="2" charset="-78"/>
              </a:rPr>
              <a:t> Unix</a:t>
            </a:r>
            <a:r>
              <a:rPr lang="fa-IR" sz="1500" dirty="0">
                <a:solidFill>
                  <a:schemeClr val="bg1"/>
                </a:solidFill>
                <a:latin typeface="Dana" panose="00000500000000000000" pitchFamily="2" charset="-78"/>
                <a:cs typeface="Dana" panose="00000500000000000000" pitchFamily="2" charset="-78"/>
              </a:rPr>
              <a:t>(که بعدا شد </a:t>
            </a:r>
            <a:r>
              <a:rPr lang="en-US" sz="1500" dirty="0">
                <a:solidFill>
                  <a:schemeClr val="bg1"/>
                </a:solidFill>
                <a:latin typeface="Dana" panose="00000500000000000000" pitchFamily="2" charset="-78"/>
                <a:cs typeface="Dana" panose="00000500000000000000" pitchFamily="2" charset="-78"/>
              </a:rPr>
              <a:t>Linux</a:t>
            </a:r>
            <a:r>
              <a:rPr lang="fa-IR" sz="1500" dirty="0">
                <a:solidFill>
                  <a:schemeClr val="bg1"/>
                </a:solidFill>
                <a:latin typeface="Dana" panose="00000500000000000000" pitchFamily="2" charset="-78"/>
                <a:cs typeface="Dana" panose="00000500000000000000" pitchFamily="2" charset="-78"/>
              </a:rPr>
              <a:t>)</a:t>
            </a:r>
            <a:r>
              <a:rPr lang="en-US" sz="1500" dirty="0">
                <a:solidFill>
                  <a:schemeClr val="bg1"/>
                </a:solidFill>
                <a:latin typeface="Dana" panose="00000500000000000000" pitchFamily="2" charset="-78"/>
                <a:cs typeface="Dana" panose="00000500000000000000" pitchFamily="2" charset="-78"/>
              </a:rPr>
              <a:t>، </a:t>
            </a:r>
            <a:r>
              <a:rPr lang="fa-IR" sz="1500" dirty="0">
                <a:solidFill>
                  <a:schemeClr val="bg1"/>
                </a:solidFill>
                <a:latin typeface="Dana" panose="00000500000000000000" pitchFamily="2" charset="-78"/>
                <a:cs typeface="Dana" panose="00000500000000000000" pitchFamily="2" charset="-78"/>
              </a:rPr>
              <a:t>این زبان به استاندارد زبان‌های </a:t>
            </a:r>
            <a:r>
              <a:rPr lang="en-US" sz="1500" dirty="0" smtClean="0">
                <a:solidFill>
                  <a:schemeClr val="accent6"/>
                </a:solidFill>
                <a:latin typeface="Dana" panose="00000500000000000000" pitchFamily="2" charset="-78"/>
                <a:cs typeface="Dana" panose="00000500000000000000" pitchFamily="2" charset="-78"/>
              </a:rPr>
              <a:t>imperative</a:t>
            </a:r>
            <a:r>
              <a:rPr lang="fa-IR" sz="1500" baseline="30000" dirty="0">
                <a:solidFill>
                  <a:schemeClr val="bg1"/>
                </a:solidFill>
                <a:latin typeface="Dana" panose="00000500000000000000" pitchFamily="2" charset="-78"/>
                <a:cs typeface="Dana" panose="00000500000000000000" pitchFamily="2" charset="-78"/>
              </a:rPr>
              <a:t> ۱</a:t>
            </a:r>
            <a:r>
              <a:rPr lang="fa-IR" sz="1500" dirty="0" smtClean="0">
                <a:solidFill>
                  <a:schemeClr val="bg1"/>
                </a:solidFill>
                <a:latin typeface="Dana" panose="00000500000000000000" pitchFamily="2" charset="-78"/>
                <a:cs typeface="Dana" panose="00000500000000000000" pitchFamily="2" charset="-78"/>
              </a:rPr>
              <a:t> </a:t>
            </a:r>
            <a:r>
              <a:rPr lang="fa-IR" sz="1500" dirty="0">
                <a:solidFill>
                  <a:schemeClr val="bg1"/>
                </a:solidFill>
                <a:latin typeface="Dana" panose="00000500000000000000" pitchFamily="2" charset="-78"/>
                <a:cs typeface="Dana" panose="00000500000000000000" pitchFamily="2" charset="-78"/>
              </a:rPr>
              <a:t>تبدیل شد و </a:t>
            </a:r>
            <a:r>
              <a:rPr lang="fa-IR" sz="1500" dirty="0" smtClean="0">
                <a:solidFill>
                  <a:schemeClr val="bg1"/>
                </a:solidFill>
                <a:latin typeface="Dana" panose="00000500000000000000" pitchFamily="2" charset="-78"/>
                <a:cs typeface="Dana" panose="00000500000000000000" pitchFamily="2" charset="-78"/>
              </a:rPr>
              <a:t>سینتکسش</a:t>
            </a:r>
            <a:r>
              <a:rPr lang="fa-IR" sz="1500" baseline="30000" dirty="0">
                <a:solidFill>
                  <a:schemeClr val="bg1"/>
                </a:solidFill>
                <a:latin typeface="Dana" panose="00000500000000000000" pitchFamily="2" charset="-78"/>
                <a:cs typeface="Dana" panose="00000500000000000000" pitchFamily="2" charset="-78"/>
              </a:rPr>
              <a:t> </a:t>
            </a:r>
            <a:r>
              <a:rPr lang="fa-IR" sz="1500" baseline="30000" dirty="0" smtClean="0">
                <a:solidFill>
                  <a:schemeClr val="bg1"/>
                </a:solidFill>
                <a:latin typeface="Dana" panose="00000500000000000000" pitchFamily="2" charset="-78"/>
                <a:cs typeface="Dana" panose="00000500000000000000" pitchFamily="2" charset="-78"/>
              </a:rPr>
              <a:t>۲</a:t>
            </a:r>
            <a:r>
              <a:rPr lang="en-US" sz="1500" dirty="0" smtClean="0">
                <a:solidFill>
                  <a:schemeClr val="bg1"/>
                </a:solidFill>
                <a:latin typeface="Dana" panose="00000500000000000000" pitchFamily="2" charset="-78"/>
                <a:cs typeface="Dana" panose="00000500000000000000" pitchFamily="2" charset="-78"/>
              </a:rPr>
              <a:t> (Syntax</a:t>
            </a:r>
            <a:r>
              <a:rPr lang="en-US" sz="1500" dirty="0">
                <a:solidFill>
                  <a:schemeClr val="bg1"/>
                </a:solidFill>
                <a:latin typeface="Dana" panose="00000500000000000000" pitchFamily="2" charset="-78"/>
                <a:cs typeface="Dana" panose="00000500000000000000" pitchFamily="2" charset="-78"/>
              </a:rPr>
              <a:t>) </a:t>
            </a:r>
            <a:r>
              <a:rPr lang="fa-IR" sz="1500" dirty="0" smtClean="0">
                <a:solidFill>
                  <a:schemeClr val="bg1"/>
                </a:solidFill>
                <a:latin typeface="Dana" panose="00000500000000000000" pitchFamily="2" charset="-78"/>
                <a:cs typeface="Dana" panose="00000500000000000000" pitchFamily="2" charset="-78"/>
              </a:rPr>
              <a:t>تبدیل به استانداردی شد </a:t>
            </a:r>
            <a:r>
              <a:rPr lang="fa-IR" sz="1500" dirty="0">
                <a:solidFill>
                  <a:schemeClr val="bg1"/>
                </a:solidFill>
                <a:latin typeface="Dana" panose="00000500000000000000" pitchFamily="2" charset="-78"/>
                <a:cs typeface="Dana" panose="00000500000000000000" pitchFamily="2" charset="-78"/>
              </a:rPr>
              <a:t>که اکثر زبان‌های برنامه‌نویسی‌ای که امروزه از آن‌ها استفاده می‌شود از این زبان الگو گرفته‌اند. (جز زبان‌هایی که بر اساس </a:t>
            </a:r>
            <a:r>
              <a:rPr lang="en-US" sz="1500" dirty="0">
                <a:solidFill>
                  <a:schemeClr val="bg1"/>
                </a:solidFill>
                <a:latin typeface="Dana" panose="00000500000000000000" pitchFamily="2" charset="-78"/>
                <a:cs typeface="Dana" panose="00000500000000000000" pitchFamily="2" charset="-78"/>
              </a:rPr>
              <a:t>Lisp </a:t>
            </a:r>
            <a:r>
              <a:rPr lang="fa-IR" sz="1500" dirty="0">
                <a:solidFill>
                  <a:schemeClr val="bg1"/>
                </a:solidFill>
                <a:latin typeface="Dana" panose="00000500000000000000" pitchFamily="2" charset="-78"/>
                <a:cs typeface="Dana" panose="00000500000000000000" pitchFamily="2" charset="-78"/>
              </a:rPr>
              <a:t>نوشته شدن و جلوتر یه کم درباره‌شون حرف می‌زنیم.)</a:t>
            </a:r>
          </a:p>
          <a:p>
            <a:pPr rtl="1">
              <a:lnSpc>
                <a:spcPct val="150000"/>
              </a:lnSpc>
            </a:pPr>
            <a:r>
              <a:rPr lang="fa-IR" sz="1500" dirty="0">
                <a:solidFill>
                  <a:schemeClr val="bg1"/>
                </a:solidFill>
                <a:latin typeface="Dana" panose="00000500000000000000" pitchFamily="2" charset="-78"/>
                <a:cs typeface="Dana" panose="00000500000000000000" pitchFamily="2" charset="-78"/>
              </a:rPr>
              <a:t>این زبان استانداردهای مختلفی دارد که هر کدام نام مختص به خود را دارند. معروف‌ترین آن‌ها </a:t>
            </a:r>
            <a:r>
              <a:rPr lang="en-US" sz="1500" dirty="0">
                <a:solidFill>
                  <a:schemeClr val="bg1"/>
                </a:solidFill>
                <a:latin typeface="Dana" panose="00000500000000000000" pitchFamily="2" charset="-78"/>
                <a:cs typeface="Dana" panose="00000500000000000000" pitchFamily="2" charset="-78"/>
              </a:rPr>
              <a:t>C99</a:t>
            </a:r>
            <a:r>
              <a:rPr lang="fa-IR" sz="1500" dirty="0">
                <a:solidFill>
                  <a:schemeClr val="bg1"/>
                </a:solidFill>
                <a:latin typeface="Dana" panose="00000500000000000000" pitchFamily="2" charset="-78"/>
                <a:cs typeface="Dana" panose="00000500000000000000" pitchFamily="2" charset="-78"/>
              </a:rPr>
              <a:t> </a:t>
            </a:r>
            <a:r>
              <a:rPr lang="en-US" sz="1500" dirty="0">
                <a:solidFill>
                  <a:schemeClr val="bg1"/>
                </a:solidFill>
                <a:latin typeface="Dana" panose="00000500000000000000" pitchFamily="2" charset="-78"/>
                <a:cs typeface="Dana" panose="00000500000000000000" pitchFamily="2" charset="-78"/>
              </a:rPr>
              <a:t>)</a:t>
            </a:r>
            <a:r>
              <a:rPr lang="fa-IR" sz="1500" dirty="0">
                <a:solidFill>
                  <a:schemeClr val="bg1"/>
                </a:solidFill>
                <a:latin typeface="Dana" panose="00000500000000000000" pitchFamily="2" charset="-78"/>
                <a:cs typeface="Dana" panose="00000500000000000000" pitchFamily="2" charset="-78"/>
              </a:rPr>
              <a:t>سال ۱۹۹۹ استاندارد شد) و جدیدترین‌شان </a:t>
            </a:r>
            <a:r>
              <a:rPr lang="en-US" sz="1500" dirty="0">
                <a:solidFill>
                  <a:schemeClr val="bg1"/>
                </a:solidFill>
                <a:latin typeface="Dana" panose="00000500000000000000" pitchFamily="2" charset="-78"/>
                <a:cs typeface="Dana" panose="00000500000000000000" pitchFamily="2" charset="-78"/>
              </a:rPr>
              <a:t>C18</a:t>
            </a:r>
            <a:r>
              <a:rPr lang="fa-IR" sz="1500" dirty="0">
                <a:solidFill>
                  <a:schemeClr val="bg1"/>
                </a:solidFill>
                <a:latin typeface="Dana" panose="00000500000000000000" pitchFamily="2" charset="-78"/>
                <a:cs typeface="Dana" panose="00000500000000000000" pitchFamily="2" charset="-78"/>
              </a:rPr>
              <a:t> </a:t>
            </a:r>
            <a:r>
              <a:rPr lang="en-US" sz="1500" dirty="0">
                <a:solidFill>
                  <a:schemeClr val="bg1"/>
                </a:solidFill>
                <a:latin typeface="Dana" panose="00000500000000000000" pitchFamily="2" charset="-78"/>
                <a:cs typeface="Dana" panose="00000500000000000000" pitchFamily="2" charset="-78"/>
              </a:rPr>
              <a:t>)</a:t>
            </a:r>
            <a:r>
              <a:rPr lang="fa-IR" sz="1500" dirty="0">
                <a:solidFill>
                  <a:schemeClr val="bg1"/>
                </a:solidFill>
                <a:latin typeface="Dana" panose="00000500000000000000" pitchFamily="2" charset="-78"/>
                <a:cs typeface="Dana" panose="00000500000000000000" pitchFamily="2" charset="-78"/>
              </a:rPr>
              <a:t>سال ۲۰۱۸ استاندارد شد) هستند. شما با توجه به محیطی که برای برنامه‌نویسی خود انتخاب می‌کنید، احتمالا با یکی از این دو ورژن سر و کار خواهید داشت (اما نگران نباشید! تفاوت بین آن‌ها خیلی زیاد نیست؛ طوری که برای برنامه‌نویس‌های تازه‌کار، تقریبا اصلا به چشم نمی‌آید).</a:t>
            </a:r>
          </a:p>
        </p:txBody>
      </p:sp>
      <p:grpSp>
        <p:nvGrpSpPr>
          <p:cNvPr id="4" name="Google Shape;4800;p45"/>
          <p:cNvGrpSpPr/>
          <p:nvPr/>
        </p:nvGrpSpPr>
        <p:grpSpPr>
          <a:xfrm>
            <a:off x="8483601" y="741218"/>
            <a:ext cx="350734" cy="357171"/>
            <a:chOff x="1492675" y="4992125"/>
            <a:chExt cx="481825" cy="481825"/>
          </a:xfrm>
        </p:grpSpPr>
        <p:sp>
          <p:nvSpPr>
            <p:cNvPr id="5" name="Google Shape;4801;p45"/>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 name="Google Shape;4802;p45"/>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2" name="Footer Placeholder 1"/>
          <p:cNvSpPr>
            <a:spLocks noGrp="1"/>
          </p:cNvSpPr>
          <p:nvPr>
            <p:ph type="ftr" sz="quarter" idx="10"/>
          </p:nvPr>
        </p:nvSpPr>
        <p:spPr>
          <a:xfrm>
            <a:off x="796985" y="4410522"/>
            <a:ext cx="4232216" cy="450506"/>
          </a:xfrm>
        </p:spPr>
        <p:txBody>
          <a:bodyPr/>
          <a:lstStyle/>
          <a:p>
            <a:pPr algn="r" rtl="1"/>
            <a:r>
              <a:rPr lang="fa-IR" dirty="0" smtClean="0"/>
              <a:t>۱- </a:t>
            </a:r>
            <a:r>
              <a:rPr lang="en-US" dirty="0" smtClean="0"/>
              <a:t> </a:t>
            </a:r>
            <a:r>
              <a:rPr lang="fa-IR" dirty="0"/>
              <a:t>یعنی زبان‌هایی که می‌توانیم در آن‌ها مقدار یک </a:t>
            </a:r>
            <a:r>
              <a:rPr lang="fa-IR" dirty="0" smtClean="0"/>
              <a:t>متغیر</a:t>
            </a:r>
            <a:r>
              <a:rPr lang="en-US" dirty="0" smtClean="0"/>
              <a:t> </a:t>
            </a:r>
            <a:r>
              <a:rPr lang="fa-IR" dirty="0" smtClean="0"/>
              <a:t>را </a:t>
            </a:r>
            <a:r>
              <a:rPr lang="fa-IR" dirty="0"/>
              <a:t>تغییر بدیم</a:t>
            </a:r>
            <a:r>
              <a:rPr lang="fa-IR" dirty="0" smtClean="0"/>
              <a:t>.</a:t>
            </a:r>
            <a:endParaRPr lang="en-US" dirty="0" smtClean="0"/>
          </a:p>
          <a:p>
            <a:pPr algn="r" rtl="1"/>
            <a:r>
              <a:rPr lang="fa-IR" dirty="0" smtClean="0"/>
              <a:t>۲- </a:t>
            </a:r>
            <a:r>
              <a:rPr lang="en-US" dirty="0" smtClean="0"/>
              <a:t> </a:t>
            </a:r>
            <a:r>
              <a:rPr lang="fa-IR" dirty="0"/>
              <a:t>یعنی قوانین مربوط به چگونگی نوشتن </a:t>
            </a:r>
            <a:r>
              <a:rPr lang="fa-IR" dirty="0" smtClean="0"/>
              <a:t>دستورهای یک </a:t>
            </a:r>
            <a:r>
              <a:rPr lang="fa-IR" dirty="0"/>
              <a:t>زبان</a:t>
            </a:r>
            <a:endParaRPr lang="en-US" dirty="0"/>
          </a:p>
        </p:txBody>
      </p:sp>
    </p:spTree>
    <p:extLst>
      <p:ext uri="{BB962C8B-B14F-4D97-AF65-F5344CB8AC3E}">
        <p14:creationId xmlns:p14="http://schemas.microsoft.com/office/powerpoint/2010/main" val="332104715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a:xfrm>
            <a:off x="284121" y="4407857"/>
            <a:ext cx="450505" cy="450506"/>
          </a:xfrm>
        </p:spPr>
        <p:txBody>
          <a:bodyPr/>
          <a:lstStyle/>
          <a:p>
            <a:fld id="{8E2CDA97-BFD5-45CA-9A96-1AD5B5B2566F}" type="slidenum">
              <a:rPr lang="en-US" smtClean="0"/>
              <a:pPr/>
              <a:t>31</a:t>
            </a:fld>
            <a:endParaRPr lang="en-US" dirty="0"/>
          </a:p>
        </p:txBody>
      </p:sp>
      <p:sp>
        <p:nvSpPr>
          <p:cNvPr id="4" name="Google Shape;662;p32"/>
          <p:cNvSpPr txBox="1">
            <a:spLocks noGrp="1"/>
          </p:cNvSpPr>
          <p:nvPr>
            <p:ph type="ctrTitle"/>
          </p:nvPr>
        </p:nvSpPr>
        <p:spPr>
          <a:xfrm>
            <a:off x="1583495" y="413792"/>
            <a:ext cx="5977007" cy="606600"/>
          </a:xfrm>
          <a:prstGeom prst="rect">
            <a:avLst/>
          </a:prstGeom>
        </p:spPr>
        <p:txBody>
          <a:bodyPr spcFirstLastPara="1" wrap="square" lIns="91425" tIns="91425" rIns="91425" bIns="91425" anchor="ctr" anchorCtr="0">
            <a:noAutofit/>
          </a:bodyPr>
          <a:lstStyle/>
          <a:p>
            <a:pPr lvl="0" algn="ctr" rtl="1"/>
            <a:r>
              <a:rPr lang="fa-IR" sz="2800" dirty="0">
                <a:latin typeface="Lalezar" panose="00000500000000000000" pitchFamily="2" charset="-78"/>
                <a:cs typeface="Lalezar" panose="00000500000000000000" pitchFamily="2" charset="-78"/>
              </a:rPr>
              <a:t>شما یک کاربر هستید</a:t>
            </a:r>
          </a:p>
        </p:txBody>
      </p:sp>
      <p:sp>
        <p:nvSpPr>
          <p:cNvPr id="37" name="Google Shape;662;p32">
            <a:extLst>
              <a:ext uri="{FF2B5EF4-FFF2-40B4-BE49-F238E27FC236}">
                <a16:creationId xmlns:a16="http://schemas.microsoft.com/office/drawing/2014/main" id="{85BD0029-F84D-4D66-8E55-F0190C4C5F12}"/>
              </a:ext>
            </a:extLst>
          </p:cNvPr>
          <p:cNvSpPr txBox="1">
            <a:spLocks/>
          </p:cNvSpPr>
          <p:nvPr/>
        </p:nvSpPr>
        <p:spPr>
          <a:xfrm>
            <a:off x="698127" y="837721"/>
            <a:ext cx="7747742" cy="211512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48FFD5"/>
              </a:buClr>
              <a:buSzPts val="3000"/>
              <a:buFont typeface="Roboto Black"/>
              <a:buNone/>
              <a:defRPr sz="3000" b="0" i="0" u="none" strike="noStrike" cap="none">
                <a:solidFill>
                  <a:srgbClr val="48FFD5"/>
                </a:solidFill>
                <a:latin typeface="Roboto Black"/>
                <a:ea typeface="Roboto Black"/>
                <a:cs typeface="Roboto Black"/>
                <a:sym typeface="Roboto Black"/>
              </a:defRPr>
            </a:lvl1pPr>
            <a:lvl2pPr marR="0" lvl="1"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2pPr>
            <a:lvl3pPr marR="0" lvl="2"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3pPr>
            <a:lvl4pPr marR="0" lvl="3"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4pPr>
            <a:lvl5pPr marR="0" lvl="4"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5pPr>
            <a:lvl6pPr marR="0" lvl="5"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6pPr>
            <a:lvl7pPr marR="0" lvl="6"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7pPr>
            <a:lvl8pPr marR="0" lvl="7"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8pPr>
            <a:lvl9pPr marR="0" lvl="8"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9pPr>
          </a:lstStyle>
          <a:p>
            <a:pPr rtl="1">
              <a:lnSpc>
                <a:spcPct val="150000"/>
              </a:lnSpc>
            </a:pPr>
            <a:r>
              <a:rPr lang="fa-IR" sz="1600" dirty="0">
                <a:solidFill>
                  <a:schemeClr val="bg1"/>
                </a:solidFill>
                <a:latin typeface="Dana" panose="00000500000000000000" pitchFamily="2" charset="-78"/>
                <a:cs typeface="Dana" panose="00000500000000000000" pitchFamily="2" charset="-78"/>
              </a:rPr>
              <a:t>هر کدام از شما بخشی از زمان را با گوشی همراه، لپ تاپ، کامپیوترهای شخصی و … سپری می‌کنید، پس یک کاربر هستید</a:t>
            </a:r>
            <a:r>
              <a:rPr lang="fa-IR" sz="1600" dirty="0" smtClean="0">
                <a:solidFill>
                  <a:schemeClr val="bg1"/>
                </a:solidFill>
                <a:latin typeface="Dana" panose="00000500000000000000" pitchFamily="2" charset="-78"/>
                <a:cs typeface="Dana" panose="00000500000000000000" pitchFamily="2" charset="-78"/>
              </a:rPr>
              <a:t>.</a:t>
            </a:r>
            <a:endParaRPr lang="en-US" sz="1600" dirty="0" smtClean="0">
              <a:solidFill>
                <a:schemeClr val="bg1"/>
              </a:solidFill>
              <a:latin typeface="Dana" panose="00000500000000000000" pitchFamily="2" charset="-78"/>
              <a:cs typeface="Dana" panose="00000500000000000000" pitchFamily="2" charset="-78"/>
            </a:endParaRPr>
          </a:p>
          <a:p>
            <a:pPr rtl="1">
              <a:lnSpc>
                <a:spcPct val="150000"/>
              </a:lnSpc>
            </a:pPr>
            <a:endParaRPr lang="fa-IR" sz="1600" dirty="0">
              <a:solidFill>
                <a:schemeClr val="bg1"/>
              </a:solidFill>
              <a:latin typeface="Dana" panose="00000500000000000000" pitchFamily="2" charset="-78"/>
              <a:cs typeface="Dana" panose="00000500000000000000" pitchFamily="2" charset="-78"/>
            </a:endParaRPr>
          </a:p>
          <a:p>
            <a:pPr rtl="1">
              <a:lnSpc>
                <a:spcPct val="150000"/>
              </a:lnSpc>
            </a:pPr>
            <a:r>
              <a:rPr lang="fa-IR" sz="1600" dirty="0">
                <a:solidFill>
                  <a:schemeClr val="bg1"/>
                </a:solidFill>
                <a:latin typeface="Dana" panose="00000500000000000000" pitchFamily="2" charset="-78"/>
                <a:cs typeface="Dana" panose="00000500000000000000" pitchFamily="2" charset="-78"/>
              </a:rPr>
              <a:t>شما به عنوان یک کاربر نیاز دارید که کار با چند ابزار و برنامه را حتما بلد باشید تا بتوانید کارهای مورد نیاز خود را مثل کارهای مربوط به دانشگاه و غیره را انجام دهید. </a:t>
            </a:r>
          </a:p>
        </p:txBody>
      </p:sp>
      <p:sp>
        <p:nvSpPr>
          <p:cNvPr id="5" name="Rectangle 4"/>
          <p:cNvSpPr/>
          <p:nvPr/>
        </p:nvSpPr>
        <p:spPr>
          <a:xfrm>
            <a:off x="2728832" y="3090244"/>
            <a:ext cx="4024108" cy="1420796"/>
          </a:xfrm>
          <a:prstGeom prst="rect">
            <a:avLst/>
          </a:prstGeom>
          <a:solidFill>
            <a:schemeClr val="accent6"/>
          </a:solidFill>
          <a:ln w="38100" cap="flat" cmpd="sng">
            <a:solidFill>
              <a:schemeClr val="accent1">
                <a:alpha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Google Shape;662;p32">
            <a:extLst>
              <a:ext uri="{FF2B5EF4-FFF2-40B4-BE49-F238E27FC236}">
                <a16:creationId xmlns:a16="http://schemas.microsoft.com/office/drawing/2014/main" id="{B957EAD6-0918-4D17-9080-26488AA630E8}"/>
              </a:ext>
            </a:extLst>
          </p:cNvPr>
          <p:cNvSpPr txBox="1">
            <a:spLocks/>
          </p:cNvSpPr>
          <p:nvPr/>
        </p:nvSpPr>
        <p:spPr>
          <a:xfrm>
            <a:off x="2732925" y="3111031"/>
            <a:ext cx="3983662" cy="129933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48FFD5"/>
              </a:buClr>
              <a:buSzPts val="3000"/>
              <a:buFont typeface="Roboto Black"/>
              <a:buNone/>
              <a:defRPr sz="3000" b="0" i="0" u="none" strike="noStrike" cap="none">
                <a:solidFill>
                  <a:srgbClr val="48FFD5"/>
                </a:solidFill>
                <a:latin typeface="Roboto Black"/>
                <a:ea typeface="Roboto Black"/>
                <a:cs typeface="Roboto Black"/>
                <a:sym typeface="Roboto Black"/>
              </a:defRPr>
            </a:lvl1pPr>
            <a:lvl2pPr marR="0" lvl="1"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2pPr>
            <a:lvl3pPr marR="0" lvl="2"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3pPr>
            <a:lvl4pPr marR="0" lvl="3"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4pPr>
            <a:lvl5pPr marR="0" lvl="4"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5pPr>
            <a:lvl6pPr marR="0" lvl="5"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6pPr>
            <a:lvl7pPr marR="0" lvl="6"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7pPr>
            <a:lvl8pPr marR="0" lvl="7"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8pPr>
            <a:lvl9pPr marR="0" lvl="8"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9pPr>
          </a:lstStyle>
          <a:p>
            <a:pPr algn="ctr" rtl="1">
              <a:lnSpc>
                <a:spcPct val="150000"/>
              </a:lnSpc>
            </a:pPr>
            <a:r>
              <a:rPr lang="fa-IR" sz="1600" dirty="0" smtClean="0">
                <a:solidFill>
                  <a:srgbClr val="0E2A47"/>
                </a:solidFill>
                <a:latin typeface="Dana" panose="00000500000000000000" pitchFamily="2" charset="-78"/>
                <a:cs typeface="Dana" panose="00000500000000000000" pitchFamily="2" charset="-78"/>
              </a:rPr>
              <a:t>توجه توجه توجه توجه تو...</a:t>
            </a:r>
          </a:p>
          <a:p>
            <a:pPr algn="ctr" rtl="1">
              <a:lnSpc>
                <a:spcPct val="150000"/>
              </a:lnSpc>
            </a:pPr>
            <a:r>
              <a:rPr lang="fa-IR" sz="600" dirty="0" smtClean="0">
                <a:solidFill>
                  <a:srgbClr val="0E2A47"/>
                </a:solidFill>
                <a:latin typeface="Dana" panose="00000500000000000000" pitchFamily="2" charset="-78"/>
                <a:cs typeface="Dana" panose="00000500000000000000" pitchFamily="2" charset="-78"/>
              </a:rPr>
              <a:t>می‌خوام با بچه‌هایی صحبت کنم که با دیدن کلی مطالب ممکنه استرس بگیرن و فکر کنن که وااای چقدر چیز باید یاد بگیرم و چقدر عقبم یا اینکه بگن مشکل از منه و هزاار جور صحبت دیگه از این دست...</a:t>
            </a:r>
          </a:p>
          <a:p>
            <a:pPr algn="ctr" rtl="1">
              <a:lnSpc>
                <a:spcPct val="150000"/>
              </a:lnSpc>
            </a:pPr>
            <a:r>
              <a:rPr lang="fa-IR" sz="600" dirty="0" smtClean="0">
                <a:solidFill>
                  <a:srgbClr val="0E2A47"/>
                </a:solidFill>
                <a:latin typeface="Dana" panose="00000500000000000000" pitchFamily="2" charset="-78"/>
                <a:cs typeface="Dana" panose="00000500000000000000" pitchFamily="2" charset="-78"/>
              </a:rPr>
              <a:t>بچه‌ها هدف این کارگاه این نیست که بگه شما باید تا آخر این ترم همه چیز رو یاد گرفته باشید. تمام سایت‌هایی که در اسلایدهای بعدی معرفی شده، تمام نرم‌افزارها و غیره و غیره همه‌شون رو شما یاد خواهید گرفت حتی اگر هیچی ازشون ندونین. توی این دستورکار سعی شده تعداد زیادی از این منابع مهم برای یک دانشجوی مهندسی کامپیوتر یک جا جمع بشه و یک کمکی هم باشه برای علاقه‌مندای به یادگیری که دوست دارن خودشون برن و بیشتر از درس مطالبی رو دنبال کنن.</a:t>
            </a:r>
          </a:p>
          <a:p>
            <a:pPr algn="ctr" rtl="1">
              <a:lnSpc>
                <a:spcPct val="150000"/>
              </a:lnSpc>
            </a:pPr>
            <a:r>
              <a:rPr lang="fa-IR" sz="600" dirty="0" smtClean="0">
                <a:solidFill>
                  <a:srgbClr val="0E2A47"/>
                </a:solidFill>
                <a:latin typeface="Dana" panose="00000500000000000000" pitchFamily="2" charset="-78"/>
                <a:cs typeface="Dana" panose="00000500000000000000" pitchFamily="2" charset="-78"/>
              </a:rPr>
              <a:t>امیدواریم از خوندن دستورکار لذت ببرید.</a:t>
            </a:r>
          </a:p>
        </p:txBody>
      </p:sp>
      <p:grpSp>
        <p:nvGrpSpPr>
          <p:cNvPr id="7" name="Group 6"/>
          <p:cNvGrpSpPr/>
          <p:nvPr/>
        </p:nvGrpSpPr>
        <p:grpSpPr>
          <a:xfrm rot="5400000">
            <a:off x="6652459" y="2968406"/>
            <a:ext cx="1105006" cy="1393463"/>
            <a:chOff x="9562698" y="1892109"/>
            <a:chExt cx="1105006" cy="1393463"/>
          </a:xfrm>
        </p:grpSpPr>
        <p:sp>
          <p:nvSpPr>
            <p:cNvPr id="8" name="Google Shape;333;p24"/>
            <p:cNvSpPr/>
            <p:nvPr/>
          </p:nvSpPr>
          <p:spPr>
            <a:xfrm>
              <a:off x="9562698" y="3182288"/>
              <a:ext cx="103284" cy="103284"/>
            </a:xfrm>
            <a:custGeom>
              <a:avLst/>
              <a:gdLst/>
              <a:ahLst/>
              <a:cxnLst/>
              <a:rect l="l" t="t" r="r" b="b"/>
              <a:pathLst>
                <a:path w="7363" h="7363" extrusionOk="0">
                  <a:moveTo>
                    <a:pt x="3657" y="1"/>
                  </a:moveTo>
                  <a:cubicBezTo>
                    <a:pt x="1658" y="1"/>
                    <a:pt x="0" y="1658"/>
                    <a:pt x="0" y="3706"/>
                  </a:cubicBezTo>
                  <a:cubicBezTo>
                    <a:pt x="0" y="5754"/>
                    <a:pt x="1658" y="7363"/>
                    <a:pt x="3657" y="7363"/>
                  </a:cubicBezTo>
                  <a:cubicBezTo>
                    <a:pt x="5705" y="7363"/>
                    <a:pt x="7362" y="5754"/>
                    <a:pt x="7362" y="3706"/>
                  </a:cubicBezTo>
                  <a:cubicBezTo>
                    <a:pt x="7362" y="1658"/>
                    <a:pt x="5705" y="1"/>
                    <a:pt x="3657" y="1"/>
                  </a:cubicBezTo>
                  <a:close/>
                </a:path>
              </a:pathLst>
            </a:custGeom>
            <a:solidFill>
              <a:srgbClr val="FFFFFF"/>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334;p24"/>
            <p:cNvSpPr/>
            <p:nvPr/>
          </p:nvSpPr>
          <p:spPr>
            <a:xfrm>
              <a:off x="10413766" y="1892109"/>
              <a:ext cx="14" cy="30103"/>
            </a:xfrm>
            <a:custGeom>
              <a:avLst/>
              <a:gdLst/>
              <a:ahLst/>
              <a:cxnLst/>
              <a:rect l="l" t="t" r="r" b="b"/>
              <a:pathLst>
                <a:path w="1" h="2146" fill="none" extrusionOk="0">
                  <a:moveTo>
                    <a:pt x="0" y="1"/>
                  </a:moveTo>
                  <a:lnTo>
                    <a:pt x="0"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335;p24"/>
            <p:cNvSpPr/>
            <p:nvPr/>
          </p:nvSpPr>
          <p:spPr>
            <a:xfrm>
              <a:off x="10413766" y="1979665"/>
              <a:ext cx="14" cy="547143"/>
            </a:xfrm>
            <a:custGeom>
              <a:avLst/>
              <a:gdLst/>
              <a:ahLst/>
              <a:cxnLst/>
              <a:rect l="l" t="t" r="r" b="b"/>
              <a:pathLst>
                <a:path w="1" h="39005" fill="none" extrusionOk="0">
                  <a:moveTo>
                    <a:pt x="0" y="0"/>
                  </a:moveTo>
                  <a:lnTo>
                    <a:pt x="0" y="39004"/>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36;p24"/>
            <p:cNvSpPr/>
            <p:nvPr/>
          </p:nvSpPr>
          <p:spPr>
            <a:xfrm>
              <a:off x="10384347" y="2556259"/>
              <a:ext cx="30103" cy="29430"/>
            </a:xfrm>
            <a:custGeom>
              <a:avLst/>
              <a:gdLst/>
              <a:ahLst/>
              <a:cxnLst/>
              <a:rect l="l" t="t" r="r" b="b"/>
              <a:pathLst>
                <a:path w="2146" h="2098" fill="none" extrusionOk="0">
                  <a:moveTo>
                    <a:pt x="2146" y="1"/>
                  </a:moveTo>
                  <a:lnTo>
                    <a:pt x="2146" y="2097"/>
                  </a:lnTo>
                  <a:lnTo>
                    <a:pt x="1" y="2097"/>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37;p24"/>
            <p:cNvSpPr/>
            <p:nvPr/>
          </p:nvSpPr>
          <p:spPr>
            <a:xfrm>
              <a:off x="9898714" y="2585678"/>
              <a:ext cx="428147" cy="14"/>
            </a:xfrm>
            <a:custGeom>
              <a:avLst/>
              <a:gdLst/>
              <a:ahLst/>
              <a:cxnLst/>
              <a:rect l="l" t="t" r="r" b="b"/>
              <a:pathLst>
                <a:path w="30522" h="1" fill="none" extrusionOk="0">
                  <a:moveTo>
                    <a:pt x="30521" y="0"/>
                  </a:moveTo>
                  <a:lnTo>
                    <a:pt x="1"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338;p24"/>
            <p:cNvSpPr/>
            <p:nvPr/>
          </p:nvSpPr>
          <p:spPr>
            <a:xfrm>
              <a:off x="9839890" y="2585678"/>
              <a:ext cx="30103" cy="30103"/>
            </a:xfrm>
            <a:custGeom>
              <a:avLst/>
              <a:gdLst/>
              <a:ahLst/>
              <a:cxnLst/>
              <a:rect l="l" t="t" r="r" b="b"/>
              <a:pathLst>
                <a:path w="2146" h="2146" fill="none" extrusionOk="0">
                  <a:moveTo>
                    <a:pt x="2146" y="0"/>
                  </a:moveTo>
                  <a:lnTo>
                    <a:pt x="1" y="0"/>
                  </a:lnTo>
                  <a:lnTo>
                    <a:pt x="1"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339;p24"/>
            <p:cNvSpPr/>
            <p:nvPr/>
          </p:nvSpPr>
          <p:spPr>
            <a:xfrm>
              <a:off x="9839890" y="2670498"/>
              <a:ext cx="14" cy="411034"/>
            </a:xfrm>
            <a:custGeom>
              <a:avLst/>
              <a:gdLst/>
              <a:ahLst/>
              <a:cxnLst/>
              <a:rect l="l" t="t" r="r" b="b"/>
              <a:pathLst>
                <a:path w="1" h="29302" fill="none" extrusionOk="0">
                  <a:moveTo>
                    <a:pt x="1" y="0"/>
                  </a:moveTo>
                  <a:lnTo>
                    <a:pt x="1" y="29302"/>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341;p24"/>
            <p:cNvSpPr/>
            <p:nvPr/>
          </p:nvSpPr>
          <p:spPr>
            <a:xfrm>
              <a:off x="9768762" y="3089097"/>
              <a:ext cx="119697" cy="102639"/>
            </a:xfrm>
            <a:custGeom>
              <a:avLst/>
              <a:gdLst/>
              <a:ahLst/>
              <a:cxnLst/>
              <a:rect l="l" t="t" r="r" b="b"/>
              <a:pathLst>
                <a:path w="8533" h="7317" extrusionOk="0">
                  <a:moveTo>
                    <a:pt x="4876" y="0"/>
                  </a:moveTo>
                  <a:cubicBezTo>
                    <a:pt x="1658" y="0"/>
                    <a:pt x="0" y="3949"/>
                    <a:pt x="2292" y="6241"/>
                  </a:cubicBezTo>
                  <a:cubicBezTo>
                    <a:pt x="3050" y="6983"/>
                    <a:pt x="3971" y="7316"/>
                    <a:pt x="4871" y="7316"/>
                  </a:cubicBezTo>
                  <a:cubicBezTo>
                    <a:pt x="6749" y="7316"/>
                    <a:pt x="8532" y="5865"/>
                    <a:pt x="8532" y="3657"/>
                  </a:cubicBezTo>
                  <a:cubicBezTo>
                    <a:pt x="8532" y="1658"/>
                    <a:pt x="6923" y="0"/>
                    <a:pt x="4876" y="0"/>
                  </a:cubicBezTo>
                  <a:close/>
                </a:path>
              </a:pathLst>
            </a:custGeom>
            <a:solidFill>
              <a:srgbClr val="FFFFFF"/>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327;p24"/>
            <p:cNvSpPr/>
            <p:nvPr/>
          </p:nvSpPr>
          <p:spPr>
            <a:xfrm>
              <a:off x="9614340" y="2791114"/>
              <a:ext cx="14" cy="404890"/>
            </a:xfrm>
            <a:custGeom>
              <a:avLst/>
              <a:gdLst/>
              <a:ahLst/>
              <a:cxnLst/>
              <a:rect l="l" t="t" r="r" b="b"/>
              <a:pathLst>
                <a:path w="1" h="28864" fill="none" extrusionOk="0">
                  <a:moveTo>
                    <a:pt x="0" y="28864"/>
                  </a:moveTo>
                  <a:lnTo>
                    <a:pt x="0"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28;p24"/>
            <p:cNvSpPr/>
            <p:nvPr/>
          </p:nvSpPr>
          <p:spPr>
            <a:xfrm>
              <a:off x="9615027" y="2734338"/>
              <a:ext cx="29416" cy="30117"/>
            </a:xfrm>
            <a:custGeom>
              <a:avLst/>
              <a:gdLst/>
              <a:ahLst/>
              <a:cxnLst/>
              <a:rect l="l" t="t" r="r" b="b"/>
              <a:pathLst>
                <a:path w="2097" h="2147" fill="none" extrusionOk="0">
                  <a:moveTo>
                    <a:pt x="0" y="2146"/>
                  </a:moveTo>
                  <a:lnTo>
                    <a:pt x="0" y="1"/>
                  </a:lnTo>
                  <a:lnTo>
                    <a:pt x="2097"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329;p24"/>
            <p:cNvSpPr/>
            <p:nvPr/>
          </p:nvSpPr>
          <p:spPr>
            <a:xfrm>
              <a:off x="9703256" y="2734338"/>
              <a:ext cx="904830" cy="14"/>
            </a:xfrm>
            <a:custGeom>
              <a:avLst/>
              <a:gdLst/>
              <a:ahLst/>
              <a:cxnLst/>
              <a:rect l="l" t="t" r="r" b="b"/>
              <a:pathLst>
                <a:path w="64504" h="1" fill="none" extrusionOk="0">
                  <a:moveTo>
                    <a:pt x="1" y="1"/>
                  </a:moveTo>
                  <a:lnTo>
                    <a:pt x="64504"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330;p24"/>
            <p:cNvSpPr/>
            <p:nvPr/>
          </p:nvSpPr>
          <p:spPr>
            <a:xfrm>
              <a:off x="10637584" y="2704246"/>
              <a:ext cx="30117" cy="30103"/>
            </a:xfrm>
            <a:custGeom>
              <a:avLst/>
              <a:gdLst/>
              <a:ahLst/>
              <a:cxnLst/>
              <a:rect l="l" t="t" r="r" b="b"/>
              <a:pathLst>
                <a:path w="2147" h="2146" fill="none" extrusionOk="0">
                  <a:moveTo>
                    <a:pt x="1" y="2146"/>
                  </a:moveTo>
                  <a:lnTo>
                    <a:pt x="2146" y="2146"/>
                  </a:lnTo>
                  <a:lnTo>
                    <a:pt x="2146"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331;p24"/>
            <p:cNvSpPr/>
            <p:nvPr/>
          </p:nvSpPr>
          <p:spPr>
            <a:xfrm>
              <a:off x="10667690" y="2592757"/>
              <a:ext cx="14" cy="67037"/>
            </a:xfrm>
            <a:custGeom>
              <a:avLst/>
              <a:gdLst/>
              <a:ahLst/>
              <a:cxnLst/>
              <a:rect l="l" t="t" r="r" b="b"/>
              <a:pathLst>
                <a:path w="1" h="4779" fill="none" extrusionOk="0">
                  <a:moveTo>
                    <a:pt x="0" y="4779"/>
                  </a:moveTo>
                  <a:lnTo>
                    <a:pt x="0"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332;p24"/>
            <p:cNvSpPr/>
            <p:nvPr/>
          </p:nvSpPr>
          <p:spPr>
            <a:xfrm>
              <a:off x="10667690" y="2540092"/>
              <a:ext cx="14" cy="30103"/>
            </a:xfrm>
            <a:custGeom>
              <a:avLst/>
              <a:gdLst/>
              <a:ahLst/>
              <a:cxnLst/>
              <a:rect l="l" t="t" r="r" b="b"/>
              <a:pathLst>
                <a:path w="1" h="2146" fill="none" extrusionOk="0">
                  <a:moveTo>
                    <a:pt x="0" y="2146"/>
                  </a:moveTo>
                  <a:lnTo>
                    <a:pt x="0"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 name="Group 21"/>
          <p:cNvGrpSpPr/>
          <p:nvPr/>
        </p:nvGrpSpPr>
        <p:grpSpPr>
          <a:xfrm>
            <a:off x="1821503" y="3567545"/>
            <a:ext cx="1055399" cy="673383"/>
            <a:chOff x="8650294" y="1700574"/>
            <a:chExt cx="1055399" cy="673383"/>
          </a:xfrm>
        </p:grpSpPr>
        <p:sp>
          <p:nvSpPr>
            <p:cNvPr id="23" name="Google Shape;310;p24"/>
            <p:cNvSpPr/>
            <p:nvPr/>
          </p:nvSpPr>
          <p:spPr>
            <a:xfrm>
              <a:off x="8650294" y="1700574"/>
              <a:ext cx="29430" cy="14"/>
            </a:xfrm>
            <a:custGeom>
              <a:avLst/>
              <a:gdLst/>
              <a:ahLst/>
              <a:cxnLst/>
              <a:rect l="l" t="t" r="r" b="b"/>
              <a:pathLst>
                <a:path w="2098" h="1" fill="none" extrusionOk="0">
                  <a:moveTo>
                    <a:pt x="1" y="0"/>
                  </a:moveTo>
                  <a:lnTo>
                    <a:pt x="2097"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311;p24"/>
            <p:cNvSpPr/>
            <p:nvPr/>
          </p:nvSpPr>
          <p:spPr>
            <a:xfrm>
              <a:off x="8713902" y="1700574"/>
              <a:ext cx="50625" cy="14"/>
            </a:xfrm>
            <a:custGeom>
              <a:avLst/>
              <a:gdLst/>
              <a:ahLst/>
              <a:cxnLst/>
              <a:rect l="l" t="t" r="r" b="b"/>
              <a:pathLst>
                <a:path w="3609" h="1" fill="none" extrusionOk="0">
                  <a:moveTo>
                    <a:pt x="1" y="0"/>
                  </a:moveTo>
                  <a:lnTo>
                    <a:pt x="3609"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312;p24"/>
            <p:cNvSpPr/>
            <p:nvPr/>
          </p:nvSpPr>
          <p:spPr>
            <a:xfrm>
              <a:off x="8781620" y="1700574"/>
              <a:ext cx="30103" cy="29416"/>
            </a:xfrm>
            <a:custGeom>
              <a:avLst/>
              <a:gdLst/>
              <a:ahLst/>
              <a:cxnLst/>
              <a:rect l="l" t="t" r="r" b="b"/>
              <a:pathLst>
                <a:path w="2146" h="2097" fill="none" extrusionOk="0">
                  <a:moveTo>
                    <a:pt x="1" y="0"/>
                  </a:moveTo>
                  <a:lnTo>
                    <a:pt x="2146" y="0"/>
                  </a:lnTo>
                  <a:lnTo>
                    <a:pt x="2146" y="2097"/>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13;p24"/>
            <p:cNvSpPr/>
            <p:nvPr/>
          </p:nvSpPr>
          <p:spPr>
            <a:xfrm>
              <a:off x="8811040" y="1792226"/>
              <a:ext cx="14" cy="464394"/>
            </a:xfrm>
            <a:custGeom>
              <a:avLst/>
              <a:gdLst/>
              <a:ahLst/>
              <a:cxnLst/>
              <a:rect l="l" t="t" r="r" b="b"/>
              <a:pathLst>
                <a:path w="1" h="33106" fill="none" extrusionOk="0">
                  <a:moveTo>
                    <a:pt x="0" y="0"/>
                  </a:moveTo>
                  <a:lnTo>
                    <a:pt x="0" y="33105"/>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314;p24"/>
            <p:cNvSpPr/>
            <p:nvPr/>
          </p:nvSpPr>
          <p:spPr>
            <a:xfrm>
              <a:off x="8811713" y="2288111"/>
              <a:ext cx="29430" cy="30117"/>
            </a:xfrm>
            <a:custGeom>
              <a:avLst/>
              <a:gdLst/>
              <a:ahLst/>
              <a:cxnLst/>
              <a:rect l="l" t="t" r="r" b="b"/>
              <a:pathLst>
                <a:path w="2098" h="2147" fill="none" extrusionOk="0">
                  <a:moveTo>
                    <a:pt x="1" y="1"/>
                  </a:moveTo>
                  <a:lnTo>
                    <a:pt x="1" y="2146"/>
                  </a:lnTo>
                  <a:lnTo>
                    <a:pt x="2097"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315;p24"/>
            <p:cNvSpPr/>
            <p:nvPr/>
          </p:nvSpPr>
          <p:spPr>
            <a:xfrm>
              <a:off x="8900644" y="2318217"/>
              <a:ext cx="681189" cy="14"/>
            </a:xfrm>
            <a:custGeom>
              <a:avLst/>
              <a:gdLst/>
              <a:ahLst/>
              <a:cxnLst/>
              <a:rect l="l" t="t" r="r" b="b"/>
              <a:pathLst>
                <a:path w="48561" h="1" fill="none" extrusionOk="0">
                  <a:moveTo>
                    <a:pt x="0" y="0"/>
                  </a:moveTo>
                  <a:lnTo>
                    <a:pt x="48560"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317;p24"/>
            <p:cNvSpPr/>
            <p:nvPr/>
          </p:nvSpPr>
          <p:spPr>
            <a:xfrm>
              <a:off x="9585996" y="2271023"/>
              <a:ext cx="119697" cy="102934"/>
            </a:xfrm>
            <a:custGeom>
              <a:avLst/>
              <a:gdLst/>
              <a:ahLst/>
              <a:cxnLst/>
              <a:rect l="l" t="t" r="r" b="b"/>
              <a:pathLst>
                <a:path w="8533" h="7338" extrusionOk="0">
                  <a:moveTo>
                    <a:pt x="4876" y="0"/>
                  </a:moveTo>
                  <a:cubicBezTo>
                    <a:pt x="1610" y="0"/>
                    <a:pt x="1" y="3949"/>
                    <a:pt x="2292" y="6241"/>
                  </a:cubicBezTo>
                  <a:cubicBezTo>
                    <a:pt x="3035" y="6999"/>
                    <a:pt x="3951" y="7338"/>
                    <a:pt x="4851" y="7338"/>
                  </a:cubicBezTo>
                  <a:cubicBezTo>
                    <a:pt x="6729" y="7338"/>
                    <a:pt x="8533" y="5865"/>
                    <a:pt x="8533" y="3657"/>
                  </a:cubicBezTo>
                  <a:cubicBezTo>
                    <a:pt x="8533" y="1658"/>
                    <a:pt x="6875" y="0"/>
                    <a:pt x="4876" y="0"/>
                  </a:cubicBezTo>
                  <a:close/>
                </a:path>
              </a:pathLst>
            </a:custGeom>
            <a:solidFill>
              <a:srgbClr val="FFFFFF"/>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 name="Group 29"/>
          <p:cNvGrpSpPr/>
          <p:nvPr/>
        </p:nvGrpSpPr>
        <p:grpSpPr>
          <a:xfrm>
            <a:off x="2180806" y="4345601"/>
            <a:ext cx="1158692" cy="460347"/>
            <a:chOff x="8358040" y="2971786"/>
            <a:chExt cx="1158692" cy="460347"/>
          </a:xfrm>
        </p:grpSpPr>
        <p:sp>
          <p:nvSpPr>
            <p:cNvPr id="31" name="Google Shape;318;p24"/>
            <p:cNvSpPr/>
            <p:nvPr/>
          </p:nvSpPr>
          <p:spPr>
            <a:xfrm>
              <a:off x="8358040" y="3431434"/>
              <a:ext cx="30103" cy="14"/>
            </a:xfrm>
            <a:custGeom>
              <a:avLst/>
              <a:gdLst/>
              <a:ahLst/>
              <a:cxnLst/>
              <a:rect l="l" t="t" r="r" b="b"/>
              <a:pathLst>
                <a:path w="2146" h="1" fill="none" extrusionOk="0">
                  <a:moveTo>
                    <a:pt x="1" y="0"/>
                  </a:moveTo>
                  <a:lnTo>
                    <a:pt x="2146"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19;p24"/>
            <p:cNvSpPr/>
            <p:nvPr/>
          </p:nvSpPr>
          <p:spPr>
            <a:xfrm>
              <a:off x="8470904" y="3402016"/>
              <a:ext cx="30103" cy="30117"/>
            </a:xfrm>
            <a:custGeom>
              <a:avLst/>
              <a:gdLst/>
              <a:ahLst/>
              <a:cxnLst/>
              <a:rect l="l" t="t" r="r" b="b"/>
              <a:pathLst>
                <a:path w="2146" h="2147" fill="none" extrusionOk="0">
                  <a:moveTo>
                    <a:pt x="0" y="2146"/>
                  </a:moveTo>
                  <a:lnTo>
                    <a:pt x="2146" y="2146"/>
                  </a:lnTo>
                  <a:lnTo>
                    <a:pt x="2146"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20;p24"/>
            <p:cNvSpPr/>
            <p:nvPr/>
          </p:nvSpPr>
          <p:spPr>
            <a:xfrm>
              <a:off x="8500997" y="3030610"/>
              <a:ext cx="14" cy="313935"/>
            </a:xfrm>
            <a:custGeom>
              <a:avLst/>
              <a:gdLst/>
              <a:ahLst/>
              <a:cxnLst/>
              <a:rect l="l" t="t" r="r" b="b"/>
              <a:pathLst>
                <a:path w="1" h="22380" fill="none" extrusionOk="0">
                  <a:moveTo>
                    <a:pt x="1" y="22379"/>
                  </a:moveTo>
                  <a:lnTo>
                    <a:pt x="1"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21;p24"/>
            <p:cNvSpPr/>
            <p:nvPr/>
          </p:nvSpPr>
          <p:spPr>
            <a:xfrm>
              <a:off x="8500997" y="2971786"/>
              <a:ext cx="30103" cy="30117"/>
            </a:xfrm>
            <a:custGeom>
              <a:avLst/>
              <a:gdLst/>
              <a:ahLst/>
              <a:cxnLst/>
              <a:rect l="l" t="t" r="r" b="b"/>
              <a:pathLst>
                <a:path w="2146" h="2147" fill="none" extrusionOk="0">
                  <a:moveTo>
                    <a:pt x="1" y="2146"/>
                  </a:moveTo>
                  <a:lnTo>
                    <a:pt x="1" y="1"/>
                  </a:lnTo>
                  <a:lnTo>
                    <a:pt x="2146"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22;p24"/>
            <p:cNvSpPr/>
            <p:nvPr/>
          </p:nvSpPr>
          <p:spPr>
            <a:xfrm>
              <a:off x="8587178" y="2971786"/>
              <a:ext cx="871318" cy="14"/>
            </a:xfrm>
            <a:custGeom>
              <a:avLst/>
              <a:gdLst/>
              <a:ahLst/>
              <a:cxnLst/>
              <a:rect l="l" t="t" r="r" b="b"/>
              <a:pathLst>
                <a:path w="62115" h="1" fill="none" extrusionOk="0">
                  <a:moveTo>
                    <a:pt x="1" y="1"/>
                  </a:moveTo>
                  <a:lnTo>
                    <a:pt x="62115"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23;p24"/>
            <p:cNvSpPr/>
            <p:nvPr/>
          </p:nvSpPr>
          <p:spPr>
            <a:xfrm>
              <a:off x="9486629" y="2971786"/>
              <a:ext cx="30103" cy="30117"/>
            </a:xfrm>
            <a:custGeom>
              <a:avLst/>
              <a:gdLst/>
              <a:ahLst/>
              <a:cxnLst/>
              <a:rect l="l" t="t" r="r" b="b"/>
              <a:pathLst>
                <a:path w="2146" h="2147" fill="none" extrusionOk="0">
                  <a:moveTo>
                    <a:pt x="1" y="1"/>
                  </a:moveTo>
                  <a:lnTo>
                    <a:pt x="2146" y="1"/>
                  </a:lnTo>
                  <a:lnTo>
                    <a:pt x="2146"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 name="Group 37"/>
          <p:cNvGrpSpPr/>
          <p:nvPr/>
        </p:nvGrpSpPr>
        <p:grpSpPr>
          <a:xfrm flipV="1">
            <a:off x="3967852" y="2879183"/>
            <a:ext cx="1010785" cy="402491"/>
            <a:chOff x="6531039" y="4302040"/>
            <a:chExt cx="1010785" cy="402491"/>
          </a:xfrm>
        </p:grpSpPr>
        <p:sp>
          <p:nvSpPr>
            <p:cNvPr id="39" name="Google Shape;299;p24"/>
            <p:cNvSpPr/>
            <p:nvPr/>
          </p:nvSpPr>
          <p:spPr>
            <a:xfrm>
              <a:off x="7422127" y="4302040"/>
              <a:ext cx="119697" cy="102639"/>
            </a:xfrm>
            <a:custGeom>
              <a:avLst/>
              <a:gdLst/>
              <a:ahLst/>
              <a:cxnLst/>
              <a:rect l="l" t="t" r="r" b="b"/>
              <a:pathLst>
                <a:path w="8533" h="7317" extrusionOk="0">
                  <a:moveTo>
                    <a:pt x="4876" y="0"/>
                  </a:moveTo>
                  <a:cubicBezTo>
                    <a:pt x="1658" y="0"/>
                    <a:pt x="1" y="3950"/>
                    <a:pt x="2292" y="6241"/>
                  </a:cubicBezTo>
                  <a:cubicBezTo>
                    <a:pt x="3050" y="6983"/>
                    <a:pt x="3972" y="7316"/>
                    <a:pt x="4872" y="7316"/>
                  </a:cubicBezTo>
                  <a:cubicBezTo>
                    <a:pt x="6750" y="7316"/>
                    <a:pt x="8533" y="5866"/>
                    <a:pt x="8533" y="3657"/>
                  </a:cubicBezTo>
                  <a:cubicBezTo>
                    <a:pt x="8533" y="1609"/>
                    <a:pt x="6924" y="0"/>
                    <a:pt x="4876" y="0"/>
                  </a:cubicBezTo>
                  <a:close/>
                </a:path>
              </a:pathLst>
            </a:custGeom>
            <a:solidFill>
              <a:srgbClr val="FFFFFF"/>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300;p24"/>
            <p:cNvSpPr/>
            <p:nvPr/>
          </p:nvSpPr>
          <p:spPr>
            <a:xfrm>
              <a:off x="7496678" y="4404635"/>
              <a:ext cx="14" cy="30103"/>
            </a:xfrm>
            <a:custGeom>
              <a:avLst/>
              <a:gdLst/>
              <a:ahLst/>
              <a:cxnLst/>
              <a:rect l="l" t="t" r="r" b="b"/>
              <a:pathLst>
                <a:path w="1" h="2146" fill="none" extrusionOk="0">
                  <a:moveTo>
                    <a:pt x="1" y="1"/>
                  </a:moveTo>
                  <a:lnTo>
                    <a:pt x="1" y="2146"/>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301;p24"/>
            <p:cNvSpPr/>
            <p:nvPr/>
          </p:nvSpPr>
          <p:spPr>
            <a:xfrm>
              <a:off x="7497365" y="4464834"/>
              <a:ext cx="29430" cy="30103"/>
            </a:xfrm>
            <a:custGeom>
              <a:avLst/>
              <a:gdLst/>
              <a:ahLst/>
              <a:cxnLst/>
              <a:rect l="l" t="t" r="r" b="b"/>
              <a:pathLst>
                <a:path w="2098" h="2146" fill="none" extrusionOk="0">
                  <a:moveTo>
                    <a:pt x="1" y="0"/>
                  </a:moveTo>
                  <a:lnTo>
                    <a:pt x="1" y="2145"/>
                  </a:lnTo>
                  <a:lnTo>
                    <a:pt x="2097" y="2145"/>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329;p24"/>
            <p:cNvSpPr/>
            <p:nvPr/>
          </p:nvSpPr>
          <p:spPr>
            <a:xfrm>
              <a:off x="6531039" y="4704517"/>
              <a:ext cx="904830" cy="14"/>
            </a:xfrm>
            <a:custGeom>
              <a:avLst/>
              <a:gdLst/>
              <a:ahLst/>
              <a:cxnLst/>
              <a:rect l="l" t="t" r="r" b="b"/>
              <a:pathLst>
                <a:path w="64504" h="1" fill="none" extrusionOk="0">
                  <a:moveTo>
                    <a:pt x="1" y="1"/>
                  </a:moveTo>
                  <a:lnTo>
                    <a:pt x="64504"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330;p24"/>
            <p:cNvSpPr/>
            <p:nvPr/>
          </p:nvSpPr>
          <p:spPr>
            <a:xfrm>
              <a:off x="7465367" y="4674425"/>
              <a:ext cx="30117" cy="30103"/>
            </a:xfrm>
            <a:custGeom>
              <a:avLst/>
              <a:gdLst/>
              <a:ahLst/>
              <a:cxnLst/>
              <a:rect l="l" t="t" r="r" b="b"/>
              <a:pathLst>
                <a:path w="2147" h="2146" fill="none" extrusionOk="0">
                  <a:moveTo>
                    <a:pt x="1" y="2146"/>
                  </a:moveTo>
                  <a:lnTo>
                    <a:pt x="2146" y="2146"/>
                  </a:lnTo>
                  <a:lnTo>
                    <a:pt x="2146"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331;p24"/>
            <p:cNvSpPr/>
            <p:nvPr/>
          </p:nvSpPr>
          <p:spPr>
            <a:xfrm>
              <a:off x="7495473" y="4562936"/>
              <a:ext cx="14" cy="67037"/>
            </a:xfrm>
            <a:custGeom>
              <a:avLst/>
              <a:gdLst/>
              <a:ahLst/>
              <a:cxnLst/>
              <a:rect l="l" t="t" r="r" b="b"/>
              <a:pathLst>
                <a:path w="1" h="4779" fill="none" extrusionOk="0">
                  <a:moveTo>
                    <a:pt x="0" y="4779"/>
                  </a:moveTo>
                  <a:lnTo>
                    <a:pt x="0"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325;p24"/>
          <p:cNvSpPr/>
          <p:nvPr/>
        </p:nvSpPr>
        <p:spPr>
          <a:xfrm>
            <a:off x="5953949" y="4275928"/>
            <a:ext cx="119697" cy="102639"/>
          </a:xfrm>
          <a:custGeom>
            <a:avLst/>
            <a:gdLst/>
            <a:ahLst/>
            <a:cxnLst/>
            <a:rect l="l" t="t" r="r" b="b"/>
            <a:pathLst>
              <a:path w="8533" h="7317" extrusionOk="0">
                <a:moveTo>
                  <a:pt x="4876" y="0"/>
                </a:moveTo>
                <a:cubicBezTo>
                  <a:pt x="1658" y="0"/>
                  <a:pt x="0" y="3950"/>
                  <a:pt x="2292" y="6241"/>
                </a:cubicBezTo>
                <a:cubicBezTo>
                  <a:pt x="3050" y="6983"/>
                  <a:pt x="3972" y="7316"/>
                  <a:pt x="4872" y="7316"/>
                </a:cubicBezTo>
                <a:cubicBezTo>
                  <a:pt x="6750" y="7316"/>
                  <a:pt x="8533" y="5866"/>
                  <a:pt x="8533" y="3657"/>
                </a:cubicBezTo>
                <a:cubicBezTo>
                  <a:pt x="8533" y="1609"/>
                  <a:pt x="6924" y="0"/>
                  <a:pt x="4876" y="0"/>
                </a:cubicBezTo>
                <a:close/>
              </a:path>
            </a:pathLst>
          </a:custGeom>
          <a:solidFill>
            <a:srgbClr val="FFFFFF"/>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313;p24"/>
          <p:cNvSpPr/>
          <p:nvPr/>
        </p:nvSpPr>
        <p:spPr>
          <a:xfrm flipH="1">
            <a:off x="5966815" y="4397283"/>
            <a:ext cx="53807" cy="183991"/>
          </a:xfrm>
          <a:custGeom>
            <a:avLst/>
            <a:gdLst/>
            <a:ahLst/>
            <a:cxnLst/>
            <a:rect l="l" t="t" r="r" b="b"/>
            <a:pathLst>
              <a:path w="1" h="33106" fill="none" extrusionOk="0">
                <a:moveTo>
                  <a:pt x="0" y="0"/>
                </a:moveTo>
                <a:lnTo>
                  <a:pt x="0" y="33105"/>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329;p24"/>
          <p:cNvSpPr/>
          <p:nvPr/>
        </p:nvSpPr>
        <p:spPr>
          <a:xfrm>
            <a:off x="5061985" y="4648151"/>
            <a:ext cx="904830" cy="14"/>
          </a:xfrm>
          <a:custGeom>
            <a:avLst/>
            <a:gdLst/>
            <a:ahLst/>
            <a:cxnLst/>
            <a:rect l="l" t="t" r="r" b="b"/>
            <a:pathLst>
              <a:path w="64504" h="1" fill="none" extrusionOk="0">
                <a:moveTo>
                  <a:pt x="1" y="1"/>
                </a:moveTo>
                <a:lnTo>
                  <a:pt x="64504"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330;p24"/>
          <p:cNvSpPr/>
          <p:nvPr/>
        </p:nvSpPr>
        <p:spPr>
          <a:xfrm>
            <a:off x="5996313" y="4618059"/>
            <a:ext cx="30117" cy="30103"/>
          </a:xfrm>
          <a:custGeom>
            <a:avLst/>
            <a:gdLst/>
            <a:ahLst/>
            <a:cxnLst/>
            <a:rect l="l" t="t" r="r" b="b"/>
            <a:pathLst>
              <a:path w="2147" h="2146" fill="none" extrusionOk="0">
                <a:moveTo>
                  <a:pt x="1" y="2146"/>
                </a:moveTo>
                <a:lnTo>
                  <a:pt x="2146" y="2146"/>
                </a:lnTo>
                <a:lnTo>
                  <a:pt x="2146"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305;p24"/>
          <p:cNvSpPr/>
          <p:nvPr/>
        </p:nvSpPr>
        <p:spPr>
          <a:xfrm>
            <a:off x="4966566" y="4643709"/>
            <a:ext cx="30103" cy="29416"/>
          </a:xfrm>
          <a:custGeom>
            <a:avLst/>
            <a:gdLst/>
            <a:ahLst/>
            <a:cxnLst/>
            <a:rect l="l" t="t" r="r" b="b"/>
            <a:pathLst>
              <a:path w="2146" h="2097" fill="none" extrusionOk="0">
                <a:moveTo>
                  <a:pt x="0" y="2097"/>
                </a:moveTo>
                <a:lnTo>
                  <a:pt x="0" y="0"/>
                </a:lnTo>
                <a:lnTo>
                  <a:pt x="2145" y="0"/>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326;p24"/>
          <p:cNvSpPr/>
          <p:nvPr/>
        </p:nvSpPr>
        <p:spPr>
          <a:xfrm>
            <a:off x="4978637" y="4725209"/>
            <a:ext cx="14" cy="29416"/>
          </a:xfrm>
          <a:custGeom>
            <a:avLst/>
            <a:gdLst/>
            <a:ahLst/>
            <a:cxnLst/>
            <a:rect l="l" t="t" r="r" b="b"/>
            <a:pathLst>
              <a:path w="1" h="2097" fill="none" extrusionOk="0">
                <a:moveTo>
                  <a:pt x="0" y="2097"/>
                </a:moveTo>
                <a:lnTo>
                  <a:pt x="0"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 name="Group 50"/>
          <p:cNvGrpSpPr/>
          <p:nvPr/>
        </p:nvGrpSpPr>
        <p:grpSpPr>
          <a:xfrm rot="5400000" flipH="1" flipV="1">
            <a:off x="2036084" y="2896088"/>
            <a:ext cx="1158692" cy="460347"/>
            <a:chOff x="8358040" y="2971786"/>
            <a:chExt cx="1158692" cy="460347"/>
          </a:xfrm>
        </p:grpSpPr>
        <p:sp>
          <p:nvSpPr>
            <p:cNvPr id="52" name="Google Shape;318;p24"/>
            <p:cNvSpPr/>
            <p:nvPr/>
          </p:nvSpPr>
          <p:spPr>
            <a:xfrm>
              <a:off x="8358040" y="3431434"/>
              <a:ext cx="30103" cy="14"/>
            </a:xfrm>
            <a:custGeom>
              <a:avLst/>
              <a:gdLst/>
              <a:ahLst/>
              <a:cxnLst/>
              <a:rect l="l" t="t" r="r" b="b"/>
              <a:pathLst>
                <a:path w="2146" h="1" fill="none" extrusionOk="0">
                  <a:moveTo>
                    <a:pt x="1" y="0"/>
                  </a:moveTo>
                  <a:lnTo>
                    <a:pt x="2146"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319;p24"/>
            <p:cNvSpPr/>
            <p:nvPr/>
          </p:nvSpPr>
          <p:spPr>
            <a:xfrm>
              <a:off x="8470904" y="3402016"/>
              <a:ext cx="30103" cy="30117"/>
            </a:xfrm>
            <a:custGeom>
              <a:avLst/>
              <a:gdLst/>
              <a:ahLst/>
              <a:cxnLst/>
              <a:rect l="l" t="t" r="r" b="b"/>
              <a:pathLst>
                <a:path w="2146" h="2147" fill="none" extrusionOk="0">
                  <a:moveTo>
                    <a:pt x="0" y="2146"/>
                  </a:moveTo>
                  <a:lnTo>
                    <a:pt x="2146" y="2146"/>
                  </a:lnTo>
                  <a:lnTo>
                    <a:pt x="2146"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320;p24"/>
            <p:cNvSpPr/>
            <p:nvPr/>
          </p:nvSpPr>
          <p:spPr>
            <a:xfrm>
              <a:off x="8500997" y="3030610"/>
              <a:ext cx="14" cy="313935"/>
            </a:xfrm>
            <a:custGeom>
              <a:avLst/>
              <a:gdLst/>
              <a:ahLst/>
              <a:cxnLst/>
              <a:rect l="l" t="t" r="r" b="b"/>
              <a:pathLst>
                <a:path w="1" h="22380" fill="none" extrusionOk="0">
                  <a:moveTo>
                    <a:pt x="1" y="22379"/>
                  </a:moveTo>
                  <a:lnTo>
                    <a:pt x="1"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321;p24"/>
            <p:cNvSpPr/>
            <p:nvPr/>
          </p:nvSpPr>
          <p:spPr>
            <a:xfrm>
              <a:off x="8500997" y="2971786"/>
              <a:ext cx="30103" cy="30117"/>
            </a:xfrm>
            <a:custGeom>
              <a:avLst/>
              <a:gdLst/>
              <a:ahLst/>
              <a:cxnLst/>
              <a:rect l="l" t="t" r="r" b="b"/>
              <a:pathLst>
                <a:path w="2146" h="2147" fill="none" extrusionOk="0">
                  <a:moveTo>
                    <a:pt x="1" y="2146"/>
                  </a:moveTo>
                  <a:lnTo>
                    <a:pt x="1" y="1"/>
                  </a:lnTo>
                  <a:lnTo>
                    <a:pt x="2146"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322;p24"/>
            <p:cNvSpPr/>
            <p:nvPr/>
          </p:nvSpPr>
          <p:spPr>
            <a:xfrm>
              <a:off x="8587178" y="2971786"/>
              <a:ext cx="871318" cy="14"/>
            </a:xfrm>
            <a:custGeom>
              <a:avLst/>
              <a:gdLst/>
              <a:ahLst/>
              <a:cxnLst/>
              <a:rect l="l" t="t" r="r" b="b"/>
              <a:pathLst>
                <a:path w="62115" h="1" fill="none" extrusionOk="0">
                  <a:moveTo>
                    <a:pt x="1" y="1"/>
                  </a:moveTo>
                  <a:lnTo>
                    <a:pt x="62115"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323;p24"/>
            <p:cNvSpPr/>
            <p:nvPr/>
          </p:nvSpPr>
          <p:spPr>
            <a:xfrm>
              <a:off x="9486629" y="2971786"/>
              <a:ext cx="30103" cy="30117"/>
            </a:xfrm>
            <a:custGeom>
              <a:avLst/>
              <a:gdLst/>
              <a:ahLst/>
              <a:cxnLst/>
              <a:rect l="l" t="t" r="r" b="b"/>
              <a:pathLst>
                <a:path w="2146" h="2147" fill="none" extrusionOk="0">
                  <a:moveTo>
                    <a:pt x="1" y="1"/>
                  </a:moveTo>
                  <a:lnTo>
                    <a:pt x="2146" y="1"/>
                  </a:lnTo>
                  <a:lnTo>
                    <a:pt x="2146"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11775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8E2CDA97-BFD5-45CA-9A96-1AD5B5B2566F}" type="slidenum">
              <a:rPr lang="en-US" smtClean="0"/>
              <a:pPr/>
              <a:t>32</a:t>
            </a:fld>
            <a:endParaRPr lang="en-US" dirty="0"/>
          </a:p>
        </p:txBody>
      </p:sp>
      <p:sp>
        <p:nvSpPr>
          <p:cNvPr id="4" name="Google Shape;662;p32"/>
          <p:cNvSpPr txBox="1">
            <a:spLocks noGrp="1"/>
          </p:cNvSpPr>
          <p:nvPr>
            <p:ph type="ctrTitle"/>
          </p:nvPr>
        </p:nvSpPr>
        <p:spPr>
          <a:xfrm>
            <a:off x="1583496" y="277986"/>
            <a:ext cx="5977007" cy="606600"/>
          </a:xfrm>
          <a:prstGeom prst="rect">
            <a:avLst/>
          </a:prstGeom>
        </p:spPr>
        <p:txBody>
          <a:bodyPr spcFirstLastPara="1" wrap="square" lIns="91425" tIns="91425" rIns="91425" bIns="91425" anchor="ctr" anchorCtr="0">
            <a:noAutofit/>
          </a:bodyPr>
          <a:lstStyle/>
          <a:p>
            <a:pPr lvl="0" algn="ctr" rtl="1"/>
            <a:r>
              <a:rPr lang="fa-IR" sz="2800" dirty="0">
                <a:latin typeface="Lalezar" panose="00000500000000000000" pitchFamily="2" charset="-78"/>
                <a:cs typeface="Lalezar" panose="00000500000000000000" pitchFamily="2" charset="-78"/>
              </a:rPr>
              <a:t>گوگل </a:t>
            </a:r>
          </a:p>
        </p:txBody>
      </p:sp>
      <p:sp>
        <p:nvSpPr>
          <p:cNvPr id="37" name="Google Shape;662;p32">
            <a:extLst>
              <a:ext uri="{FF2B5EF4-FFF2-40B4-BE49-F238E27FC236}">
                <a16:creationId xmlns:a16="http://schemas.microsoft.com/office/drawing/2014/main" id="{85BD0029-F84D-4D66-8E55-F0190C4C5F12}"/>
              </a:ext>
            </a:extLst>
          </p:cNvPr>
          <p:cNvSpPr txBox="1">
            <a:spLocks/>
          </p:cNvSpPr>
          <p:nvPr/>
        </p:nvSpPr>
        <p:spPr>
          <a:xfrm>
            <a:off x="4746171" y="774693"/>
            <a:ext cx="3759200" cy="363582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48FFD5"/>
              </a:buClr>
              <a:buSzPts val="3000"/>
              <a:buFont typeface="Roboto Black"/>
              <a:buNone/>
              <a:defRPr sz="3000" b="0" i="0" u="none" strike="noStrike" cap="none">
                <a:solidFill>
                  <a:srgbClr val="48FFD5"/>
                </a:solidFill>
                <a:latin typeface="Roboto Black"/>
                <a:ea typeface="Roboto Black"/>
                <a:cs typeface="Roboto Black"/>
                <a:sym typeface="Roboto Black"/>
              </a:defRPr>
            </a:lvl1pPr>
            <a:lvl2pPr marR="0" lvl="1"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2pPr>
            <a:lvl3pPr marR="0" lvl="2"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3pPr>
            <a:lvl4pPr marR="0" lvl="3"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4pPr>
            <a:lvl5pPr marR="0" lvl="4"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5pPr>
            <a:lvl6pPr marR="0" lvl="5"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6pPr>
            <a:lvl7pPr marR="0" lvl="6"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7pPr>
            <a:lvl8pPr marR="0" lvl="7"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8pPr>
            <a:lvl9pPr marR="0" lvl="8"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9pPr>
          </a:lstStyle>
          <a:p>
            <a:pPr rtl="1">
              <a:lnSpc>
                <a:spcPct val="150000"/>
              </a:lnSpc>
            </a:pPr>
            <a:r>
              <a:rPr lang="fa-IR" sz="1500" dirty="0">
                <a:solidFill>
                  <a:schemeClr val="bg1"/>
                </a:solidFill>
                <a:latin typeface="Dana" panose="00000500000000000000" pitchFamily="2" charset="-78"/>
                <a:cs typeface="Dana" panose="00000500000000000000" pitchFamily="2" charset="-78"/>
              </a:rPr>
              <a:t>ایمیل یکی از راه‌های ارتباطی رسمی امروزه هست که سایت‌هایی مثل </a:t>
            </a:r>
            <a:r>
              <a:rPr lang="en-US" sz="1500" dirty="0">
                <a:solidFill>
                  <a:schemeClr val="bg1"/>
                </a:solidFill>
                <a:latin typeface="Dana" panose="00000500000000000000" pitchFamily="2" charset="-78"/>
                <a:cs typeface="Dana" panose="00000500000000000000" pitchFamily="2" charset="-78"/>
              </a:rPr>
              <a:t>google</a:t>
            </a:r>
            <a:r>
              <a:rPr lang="fa-IR" sz="1500" dirty="0">
                <a:solidFill>
                  <a:schemeClr val="bg1"/>
                </a:solidFill>
                <a:latin typeface="Dana" panose="00000500000000000000" pitchFamily="2" charset="-78"/>
                <a:cs typeface="Dana" panose="00000500000000000000" pitchFamily="2" charset="-78"/>
              </a:rPr>
              <a:t> </a:t>
            </a:r>
            <a:r>
              <a:rPr lang="en-US" sz="1500" dirty="0">
                <a:solidFill>
                  <a:schemeClr val="bg1"/>
                </a:solidFill>
                <a:latin typeface="Dana" panose="00000500000000000000" pitchFamily="2" charset="-78"/>
                <a:cs typeface="Dana" panose="00000500000000000000" pitchFamily="2" charset="-78"/>
              </a:rPr>
              <a:t> </a:t>
            </a:r>
            <a:r>
              <a:rPr lang="fa-IR" sz="1500" dirty="0">
                <a:solidFill>
                  <a:schemeClr val="bg1"/>
                </a:solidFill>
                <a:latin typeface="Dana" panose="00000500000000000000" pitchFamily="2" charset="-78"/>
                <a:cs typeface="Dana" panose="00000500000000000000" pitchFamily="2" charset="-78"/>
              </a:rPr>
              <a:t>و</a:t>
            </a:r>
            <a:r>
              <a:rPr lang="en-US" sz="1500" dirty="0">
                <a:solidFill>
                  <a:schemeClr val="bg1"/>
                </a:solidFill>
                <a:latin typeface="Dana" panose="00000500000000000000" pitchFamily="2" charset="-78"/>
                <a:cs typeface="Dana" panose="00000500000000000000" pitchFamily="2" charset="-78"/>
              </a:rPr>
              <a:t> yahoo </a:t>
            </a:r>
            <a:r>
              <a:rPr lang="fa-IR" sz="1500" dirty="0">
                <a:solidFill>
                  <a:schemeClr val="bg1"/>
                </a:solidFill>
                <a:latin typeface="Dana" panose="00000500000000000000" pitchFamily="2" charset="-78"/>
                <a:cs typeface="Dana" panose="00000500000000000000" pitchFamily="2" charset="-78"/>
              </a:rPr>
              <a:t>به طور رایگان این امکان را ارائه می‌دهند.</a:t>
            </a:r>
          </a:p>
          <a:p>
            <a:pPr rtl="1">
              <a:lnSpc>
                <a:spcPct val="150000"/>
              </a:lnSpc>
            </a:pPr>
            <a:r>
              <a:rPr lang="fa-IR" sz="1500" dirty="0">
                <a:solidFill>
                  <a:schemeClr val="bg1"/>
                </a:solidFill>
                <a:latin typeface="Dana" panose="00000500000000000000" pitchFamily="2" charset="-78"/>
                <a:cs typeface="Dana" panose="00000500000000000000" pitchFamily="2" charset="-78"/>
              </a:rPr>
              <a:t>محتوای هر ایمیل رسمی‌ای که می‌نویسیم از بخش‌های مختلفی تشکیل شده است. به کمک استاد کارگاه بخش‌های مختلف ایمیل زیر را بررسی کنید </a:t>
            </a:r>
            <a:r>
              <a:rPr lang="fa-IR" sz="1500" dirty="0" smtClean="0">
                <a:solidFill>
                  <a:schemeClr val="bg1"/>
                </a:solidFill>
                <a:latin typeface="Dana" panose="00000500000000000000" pitchFamily="2" charset="-78"/>
                <a:cs typeface="Dana" panose="00000500000000000000" pitchFamily="2" charset="-78"/>
              </a:rPr>
              <a:t>و </a:t>
            </a:r>
            <a:r>
              <a:rPr lang="fa-IR" sz="1500" dirty="0">
                <a:solidFill>
                  <a:schemeClr val="bg1"/>
                </a:solidFill>
                <a:latin typeface="Dana" panose="00000500000000000000" pitchFamily="2" charset="-78"/>
                <a:cs typeface="Dana" panose="00000500000000000000" pitchFamily="2" charset="-78"/>
              </a:rPr>
              <a:t>مروری </a:t>
            </a:r>
            <a:r>
              <a:rPr lang="fa-IR" sz="1500" dirty="0" smtClean="0">
                <a:solidFill>
                  <a:schemeClr val="bg1"/>
                </a:solidFill>
                <a:latin typeface="Dana" panose="00000500000000000000" pitchFamily="2" charset="-78"/>
                <a:cs typeface="Dana" panose="00000500000000000000" pitchFamily="2" charset="-78"/>
              </a:rPr>
              <a:t>نیز بر </a:t>
            </a:r>
            <a:r>
              <a:rPr lang="fa-IR" sz="1500" dirty="0">
                <a:solidFill>
                  <a:schemeClr val="bg1"/>
                </a:solidFill>
                <a:latin typeface="Dana" panose="00000500000000000000" pitchFamily="2" charset="-78"/>
                <a:cs typeface="Dana" panose="00000500000000000000" pitchFamily="2" charset="-78"/>
              </a:rPr>
              <a:t>نحوه‌ی فرستادن </a:t>
            </a:r>
            <a:r>
              <a:rPr lang="fa-IR" sz="1500" dirty="0" smtClean="0">
                <a:solidFill>
                  <a:schemeClr val="bg1"/>
                </a:solidFill>
                <a:latin typeface="Dana" panose="00000500000000000000" pitchFamily="2" charset="-78"/>
                <a:cs typeface="Dana" panose="00000500000000000000" pitchFamily="2" charset="-78"/>
              </a:rPr>
              <a:t>ایمیل </a:t>
            </a:r>
            <a:r>
              <a:rPr lang="fa-IR" sz="1500" dirty="0">
                <a:solidFill>
                  <a:schemeClr val="bg1"/>
                </a:solidFill>
                <a:latin typeface="Dana" panose="00000500000000000000" pitchFamily="2" charset="-78"/>
                <a:cs typeface="Dana" panose="00000500000000000000" pitchFamily="2" charset="-78"/>
              </a:rPr>
              <a:t>داشته باشید.</a:t>
            </a:r>
          </a:p>
        </p:txBody>
      </p:sp>
      <p:pic>
        <p:nvPicPr>
          <p:cNvPr id="2050" name="Picture 2">
            <a:extLst>
              <a:ext uri="{FF2B5EF4-FFF2-40B4-BE49-F238E27FC236}">
                <a16:creationId xmlns:a16="http://schemas.microsoft.com/office/drawing/2014/main" id="{0BE25B20-09A0-4CDE-BF40-48B2C7B04B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8713" y="1098219"/>
            <a:ext cx="4147458" cy="3242075"/>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oogle Shape;4800;p45"/>
          <p:cNvGrpSpPr/>
          <p:nvPr/>
        </p:nvGrpSpPr>
        <p:grpSpPr>
          <a:xfrm>
            <a:off x="8505371" y="1239063"/>
            <a:ext cx="350734" cy="357171"/>
            <a:chOff x="1492675" y="4992125"/>
            <a:chExt cx="481825" cy="481825"/>
          </a:xfrm>
        </p:grpSpPr>
        <p:sp>
          <p:nvSpPr>
            <p:cNvPr id="7" name="Google Shape;4801;p45"/>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 name="Google Shape;4802;p45"/>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2" name="Google Shape;9359;p55"/>
          <p:cNvGrpSpPr/>
          <p:nvPr/>
        </p:nvGrpSpPr>
        <p:grpSpPr>
          <a:xfrm>
            <a:off x="8505371" y="2260439"/>
            <a:ext cx="334346" cy="332168"/>
            <a:chOff x="580725" y="3617925"/>
            <a:chExt cx="299325" cy="297375"/>
          </a:xfrm>
        </p:grpSpPr>
        <p:sp>
          <p:nvSpPr>
            <p:cNvPr id="13" name="Google Shape;9360;p55"/>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9361;p55"/>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9362;p55"/>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9363;p55"/>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9364;p55"/>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11500269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8E2CDA97-BFD5-45CA-9A96-1AD5B5B2566F}" type="slidenum">
              <a:rPr lang="en-US" smtClean="0"/>
              <a:pPr/>
              <a:t>33</a:t>
            </a:fld>
            <a:endParaRPr lang="en-US" dirty="0"/>
          </a:p>
        </p:txBody>
      </p:sp>
      <p:sp>
        <p:nvSpPr>
          <p:cNvPr id="37" name="Google Shape;662;p32">
            <a:extLst>
              <a:ext uri="{FF2B5EF4-FFF2-40B4-BE49-F238E27FC236}">
                <a16:creationId xmlns:a16="http://schemas.microsoft.com/office/drawing/2014/main" id="{85BD0029-F84D-4D66-8E55-F0190C4C5F12}"/>
              </a:ext>
            </a:extLst>
          </p:cNvPr>
          <p:cNvSpPr txBox="1">
            <a:spLocks/>
          </p:cNvSpPr>
          <p:nvPr/>
        </p:nvSpPr>
        <p:spPr>
          <a:xfrm>
            <a:off x="667657" y="565502"/>
            <a:ext cx="7823200" cy="29070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48FFD5"/>
              </a:buClr>
              <a:buSzPts val="3000"/>
              <a:buFont typeface="Roboto Black"/>
              <a:buNone/>
              <a:defRPr sz="3000" b="0" i="0" u="none" strike="noStrike" cap="none">
                <a:solidFill>
                  <a:srgbClr val="48FFD5"/>
                </a:solidFill>
                <a:latin typeface="Roboto Black"/>
                <a:ea typeface="Roboto Black"/>
                <a:cs typeface="Roboto Black"/>
                <a:sym typeface="Roboto Black"/>
              </a:defRPr>
            </a:lvl1pPr>
            <a:lvl2pPr marR="0" lvl="1"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2pPr>
            <a:lvl3pPr marR="0" lvl="2"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3pPr>
            <a:lvl4pPr marR="0" lvl="3"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4pPr>
            <a:lvl5pPr marR="0" lvl="4"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5pPr>
            <a:lvl6pPr marR="0" lvl="5"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6pPr>
            <a:lvl7pPr marR="0" lvl="6"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7pPr>
            <a:lvl8pPr marR="0" lvl="7"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8pPr>
            <a:lvl9pPr marR="0" lvl="8"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9pPr>
          </a:lstStyle>
          <a:p>
            <a:pPr rtl="1">
              <a:lnSpc>
                <a:spcPct val="150000"/>
              </a:lnSpc>
            </a:pPr>
            <a:r>
              <a:rPr lang="fa-IR" sz="1500" dirty="0">
                <a:solidFill>
                  <a:schemeClr val="bg1"/>
                </a:solidFill>
                <a:latin typeface="Dana" panose="00000500000000000000" pitchFamily="2" charset="-78"/>
                <a:cs typeface="Dana" panose="00000500000000000000" pitchFamily="2" charset="-78"/>
              </a:rPr>
              <a:t>همه‌ی ما بعد از ورود به دانشگاه یک حساب ایمیل دانشگاه داریم که رسمی‌تر از حساب‌هایی مثل</a:t>
            </a:r>
            <a:r>
              <a:rPr lang="en-US" sz="1500" dirty="0" err="1">
                <a:solidFill>
                  <a:schemeClr val="bg1"/>
                </a:solidFill>
                <a:latin typeface="Dana" panose="00000500000000000000" pitchFamily="2" charset="-78"/>
                <a:cs typeface="Dana" panose="00000500000000000000" pitchFamily="2" charset="-78"/>
              </a:rPr>
              <a:t>gmail</a:t>
            </a:r>
            <a:r>
              <a:rPr lang="en-US" sz="1500" dirty="0">
                <a:solidFill>
                  <a:schemeClr val="bg1"/>
                </a:solidFill>
                <a:latin typeface="Dana" panose="00000500000000000000" pitchFamily="2" charset="-78"/>
                <a:cs typeface="Dana" panose="00000500000000000000" pitchFamily="2" charset="-78"/>
              </a:rPr>
              <a:t> </a:t>
            </a:r>
            <a:r>
              <a:rPr lang="fa-IR" sz="1500" dirty="0">
                <a:solidFill>
                  <a:schemeClr val="bg1"/>
                </a:solidFill>
                <a:latin typeface="Dana" panose="00000500000000000000" pitchFamily="2" charset="-78"/>
                <a:cs typeface="Dana" panose="00000500000000000000" pitchFamily="2" charset="-78"/>
              </a:rPr>
              <a:t>هست و نشان‌دهنده‌ی این است که ما دانشجوی دانشگاه هستیم.</a:t>
            </a:r>
          </a:p>
          <a:p>
            <a:pPr rtl="1">
              <a:lnSpc>
                <a:spcPct val="150000"/>
              </a:lnSpc>
            </a:pPr>
            <a:r>
              <a:rPr lang="fa-IR" sz="1500" dirty="0">
                <a:solidFill>
                  <a:schemeClr val="bg1"/>
                </a:solidFill>
                <a:latin typeface="Dana" panose="00000500000000000000" pitchFamily="2" charset="-78"/>
                <a:cs typeface="Dana" panose="00000500000000000000" pitchFamily="2" charset="-78"/>
              </a:rPr>
              <a:t>یکی از کارهایی که برای داشتن دسترسی کامل به همه‌ی ایمیل‌ها به صورت یک‌جا می‌توانیم انجام دهیم این است که حساب ایمیل دانشگاهمان را به حساب</a:t>
            </a:r>
            <a:r>
              <a:rPr lang="en-US" sz="1500" dirty="0">
                <a:solidFill>
                  <a:schemeClr val="bg1"/>
                </a:solidFill>
                <a:latin typeface="Dana" panose="00000500000000000000" pitchFamily="2" charset="-78"/>
                <a:cs typeface="Dana" panose="00000500000000000000" pitchFamily="2" charset="-78"/>
              </a:rPr>
              <a:t> </a:t>
            </a:r>
            <a:r>
              <a:rPr lang="en-US" sz="1500" dirty="0" err="1">
                <a:solidFill>
                  <a:schemeClr val="bg1"/>
                </a:solidFill>
                <a:latin typeface="Dana" panose="00000500000000000000" pitchFamily="2" charset="-78"/>
                <a:cs typeface="Dana" panose="00000500000000000000" pitchFamily="2" charset="-78"/>
              </a:rPr>
              <a:t>gmail</a:t>
            </a:r>
            <a:r>
              <a:rPr lang="en-US" sz="1500" dirty="0">
                <a:solidFill>
                  <a:schemeClr val="bg1"/>
                </a:solidFill>
                <a:latin typeface="Dana" panose="00000500000000000000" pitchFamily="2" charset="-78"/>
                <a:cs typeface="Dana" panose="00000500000000000000" pitchFamily="2" charset="-78"/>
              </a:rPr>
              <a:t> </a:t>
            </a:r>
            <a:r>
              <a:rPr lang="fa-IR" sz="1500" dirty="0">
                <a:solidFill>
                  <a:schemeClr val="bg1"/>
                </a:solidFill>
                <a:latin typeface="Dana" panose="00000500000000000000" pitchFamily="2" charset="-78"/>
                <a:cs typeface="Dana" panose="00000500000000000000" pitchFamily="2" charset="-78"/>
              </a:rPr>
              <a:t>خود اضافه کنیم. در ادامه روش انجام این کار را مشاهده می‌کنید:</a:t>
            </a:r>
          </a:p>
          <a:p>
            <a:pPr rtl="1">
              <a:lnSpc>
                <a:spcPct val="150000"/>
              </a:lnSpc>
            </a:pPr>
            <a:endParaRPr lang="fa-IR" sz="1500" dirty="0">
              <a:solidFill>
                <a:schemeClr val="bg1"/>
              </a:solidFill>
              <a:latin typeface="Dana" panose="00000500000000000000" pitchFamily="2" charset="-78"/>
              <a:cs typeface="Dana" panose="00000500000000000000" pitchFamily="2" charset="-78"/>
            </a:endParaRPr>
          </a:p>
          <a:p>
            <a:pPr rtl="1">
              <a:lnSpc>
                <a:spcPct val="150000"/>
              </a:lnSpc>
            </a:pPr>
            <a:r>
              <a:rPr lang="fa-IR" sz="1500" dirty="0">
                <a:solidFill>
                  <a:schemeClr val="bg1"/>
                </a:solidFill>
                <a:latin typeface="Dana" panose="00000500000000000000" pitchFamily="2" charset="-78"/>
                <a:cs typeface="Dana" panose="00000500000000000000" pitchFamily="2" charset="-78"/>
              </a:rPr>
              <a:t>اول از همه اکانت </a:t>
            </a:r>
            <a:r>
              <a:rPr lang="en-US" sz="1500" dirty="0" err="1">
                <a:solidFill>
                  <a:schemeClr val="bg1"/>
                </a:solidFill>
                <a:latin typeface="Dana" panose="00000500000000000000" pitchFamily="2" charset="-78"/>
                <a:cs typeface="Dana" panose="00000500000000000000" pitchFamily="2" charset="-78"/>
              </a:rPr>
              <a:t>gmail</a:t>
            </a:r>
            <a:r>
              <a:rPr lang="fa-IR" sz="1500" dirty="0">
                <a:solidFill>
                  <a:schemeClr val="bg1"/>
                </a:solidFill>
                <a:latin typeface="Dana" panose="00000500000000000000" pitchFamily="2" charset="-78"/>
                <a:cs typeface="Dana" panose="00000500000000000000" pitchFamily="2" charset="-78"/>
              </a:rPr>
              <a:t> خود را باز کنید و در قسمت </a:t>
            </a:r>
            <a:r>
              <a:rPr lang="en-US" sz="1500" dirty="0">
                <a:solidFill>
                  <a:schemeClr val="bg1"/>
                </a:solidFill>
                <a:latin typeface="Dana" panose="00000500000000000000" pitchFamily="2" charset="-78"/>
                <a:cs typeface="Dana" panose="00000500000000000000" pitchFamily="2" charset="-78"/>
              </a:rPr>
              <a:t>setting، </a:t>
            </a:r>
            <a:r>
              <a:rPr lang="fa-IR" sz="1500" dirty="0">
                <a:solidFill>
                  <a:schemeClr val="bg1"/>
                </a:solidFill>
                <a:latin typeface="Dana" panose="00000500000000000000" pitchFamily="2" charset="-78"/>
                <a:cs typeface="Dana" panose="00000500000000000000" pitchFamily="2" charset="-78"/>
              </a:rPr>
              <a:t>یعنی عکس زیر دکمه‌ی </a:t>
            </a:r>
            <a:r>
              <a:rPr lang="en-US" sz="1500" dirty="0">
                <a:solidFill>
                  <a:schemeClr val="bg1"/>
                </a:solidFill>
                <a:latin typeface="Dana" panose="00000500000000000000" pitchFamily="2" charset="-78"/>
                <a:cs typeface="Dana" panose="00000500000000000000" pitchFamily="2" charset="-78"/>
              </a:rPr>
              <a:t>see all setting</a:t>
            </a:r>
            <a:r>
              <a:rPr lang="fa-IR" sz="1500" dirty="0">
                <a:solidFill>
                  <a:schemeClr val="bg1"/>
                </a:solidFill>
                <a:latin typeface="Dana" panose="00000500000000000000" pitchFamily="2" charset="-78"/>
                <a:cs typeface="Dana" panose="00000500000000000000" pitchFamily="2" charset="-78"/>
              </a:rPr>
              <a:t> را انتخاب کنید.</a:t>
            </a:r>
          </a:p>
        </p:txBody>
      </p:sp>
      <p:pic>
        <p:nvPicPr>
          <p:cNvPr id="3074" name="Picture 2">
            <a:extLst>
              <a:ext uri="{FF2B5EF4-FFF2-40B4-BE49-F238E27FC236}">
                <a16:creationId xmlns:a16="http://schemas.microsoft.com/office/drawing/2014/main" id="{65F8EBF4-A10E-4852-B40E-A27622FE2A8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5857" y="3690191"/>
            <a:ext cx="7660657" cy="392855"/>
          </a:xfrm>
          <a:prstGeom prst="rect">
            <a:avLst/>
          </a:prstGeom>
          <a:noFill/>
          <a:extLst>
            <a:ext uri="{909E8E84-426E-40DD-AFC4-6F175D3DCCD1}">
              <a14:hiddenFill xmlns:a14="http://schemas.microsoft.com/office/drawing/2010/main">
                <a:solidFill>
                  <a:srgbClr val="FFFFFF"/>
                </a:solidFill>
              </a14:hiddenFill>
            </a:ext>
          </a:extLst>
        </p:spPr>
      </p:pic>
      <p:sp>
        <p:nvSpPr>
          <p:cNvPr id="5" name="Google Shape;6918;p49"/>
          <p:cNvSpPr/>
          <p:nvPr/>
        </p:nvSpPr>
        <p:spPr>
          <a:xfrm>
            <a:off x="8490857" y="2730118"/>
            <a:ext cx="292654" cy="342995"/>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2227835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8E2CDA97-BFD5-45CA-9A96-1AD5B5B2566F}" type="slidenum">
              <a:rPr lang="en-US" smtClean="0"/>
              <a:pPr/>
              <a:t>34</a:t>
            </a:fld>
            <a:endParaRPr lang="en-US" dirty="0"/>
          </a:p>
        </p:txBody>
      </p:sp>
      <p:sp>
        <p:nvSpPr>
          <p:cNvPr id="37" name="Google Shape;662;p32">
            <a:extLst>
              <a:ext uri="{FF2B5EF4-FFF2-40B4-BE49-F238E27FC236}">
                <a16:creationId xmlns:a16="http://schemas.microsoft.com/office/drawing/2014/main" id="{85BD0029-F84D-4D66-8E55-F0190C4C5F12}"/>
              </a:ext>
            </a:extLst>
          </p:cNvPr>
          <p:cNvSpPr txBox="1">
            <a:spLocks/>
          </p:cNvSpPr>
          <p:nvPr/>
        </p:nvSpPr>
        <p:spPr>
          <a:xfrm>
            <a:off x="484415" y="402216"/>
            <a:ext cx="8175170" cy="49495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48FFD5"/>
              </a:buClr>
              <a:buSzPts val="3000"/>
              <a:buFont typeface="Roboto Black"/>
              <a:buNone/>
              <a:defRPr sz="3000" b="0" i="0" u="none" strike="noStrike" cap="none">
                <a:solidFill>
                  <a:srgbClr val="48FFD5"/>
                </a:solidFill>
                <a:latin typeface="Roboto Black"/>
                <a:ea typeface="Roboto Black"/>
                <a:cs typeface="Roboto Black"/>
                <a:sym typeface="Roboto Black"/>
              </a:defRPr>
            </a:lvl1pPr>
            <a:lvl2pPr marR="0" lvl="1"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2pPr>
            <a:lvl3pPr marR="0" lvl="2"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3pPr>
            <a:lvl4pPr marR="0" lvl="3"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4pPr>
            <a:lvl5pPr marR="0" lvl="4"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5pPr>
            <a:lvl6pPr marR="0" lvl="5"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6pPr>
            <a:lvl7pPr marR="0" lvl="6"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7pPr>
            <a:lvl8pPr marR="0" lvl="7"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8pPr>
            <a:lvl9pPr marR="0" lvl="8"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9pPr>
          </a:lstStyle>
          <a:p>
            <a:pPr algn="ctr" rtl="1">
              <a:lnSpc>
                <a:spcPct val="150000"/>
              </a:lnSpc>
            </a:pPr>
            <a:r>
              <a:rPr lang="fa-IR" sz="1500" dirty="0">
                <a:solidFill>
                  <a:schemeClr val="bg1"/>
                </a:solidFill>
                <a:latin typeface="Dana" panose="00000500000000000000" pitchFamily="2" charset="-78"/>
                <a:cs typeface="Dana" panose="00000500000000000000" pitchFamily="2" charset="-78"/>
              </a:rPr>
              <a:t>بعد دقیقا از قسمت</a:t>
            </a:r>
            <a:r>
              <a:rPr lang="en-US" sz="1500" dirty="0">
                <a:solidFill>
                  <a:schemeClr val="bg1"/>
                </a:solidFill>
                <a:latin typeface="Dana" panose="00000500000000000000" pitchFamily="2" charset="-78"/>
                <a:cs typeface="Dana" panose="00000500000000000000" pitchFamily="2" charset="-78"/>
              </a:rPr>
              <a:t> check mail for other accounts </a:t>
            </a:r>
            <a:r>
              <a:rPr lang="fa-IR" sz="1500" dirty="0">
                <a:solidFill>
                  <a:schemeClr val="bg1"/>
                </a:solidFill>
                <a:latin typeface="Dana" panose="00000500000000000000" pitchFamily="2" charset="-78"/>
                <a:cs typeface="Dana" panose="00000500000000000000" pitchFamily="2" charset="-78"/>
              </a:rPr>
              <a:t>مانند شکل زیر</a:t>
            </a:r>
            <a:r>
              <a:rPr lang="en-US" sz="1500" dirty="0">
                <a:solidFill>
                  <a:schemeClr val="bg1"/>
                </a:solidFill>
                <a:latin typeface="Dana" panose="00000500000000000000" pitchFamily="2" charset="-78"/>
                <a:cs typeface="Dana" panose="00000500000000000000" pitchFamily="2" charset="-78"/>
              </a:rPr>
              <a:t> add a mail account </a:t>
            </a:r>
            <a:r>
              <a:rPr lang="fa-IR" sz="1500" dirty="0">
                <a:solidFill>
                  <a:schemeClr val="bg1"/>
                </a:solidFill>
                <a:latin typeface="Dana" panose="00000500000000000000" pitchFamily="2" charset="-78"/>
                <a:cs typeface="Dana" panose="00000500000000000000" pitchFamily="2" charset="-78"/>
              </a:rPr>
              <a:t>را انتخاب کنید.</a:t>
            </a:r>
          </a:p>
        </p:txBody>
      </p:sp>
      <p:pic>
        <p:nvPicPr>
          <p:cNvPr id="4098" name="Picture 2">
            <a:extLst>
              <a:ext uri="{FF2B5EF4-FFF2-40B4-BE49-F238E27FC236}">
                <a16:creationId xmlns:a16="http://schemas.microsoft.com/office/drawing/2014/main" id="{2FE385DA-C463-42E6-B669-BF253929DF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7156" y="968945"/>
            <a:ext cx="6969686" cy="3205609"/>
          </a:xfrm>
          <a:prstGeom prst="rect">
            <a:avLst/>
          </a:prstGeom>
          <a:noFill/>
          <a:extLst>
            <a:ext uri="{909E8E84-426E-40DD-AFC4-6F175D3DCCD1}">
              <a14:hiddenFill xmlns:a14="http://schemas.microsoft.com/office/drawing/2010/main">
                <a:solidFill>
                  <a:srgbClr val="FFFFFF"/>
                </a:solidFill>
              </a14:hiddenFill>
            </a:ext>
          </a:extLst>
        </p:spPr>
      </p:pic>
      <p:sp>
        <p:nvSpPr>
          <p:cNvPr id="6" name="Google Shape;662;p32">
            <a:extLst>
              <a:ext uri="{FF2B5EF4-FFF2-40B4-BE49-F238E27FC236}">
                <a16:creationId xmlns:a16="http://schemas.microsoft.com/office/drawing/2014/main" id="{0D0A71AD-01B9-4DA6-965B-DB036E409D8A}"/>
              </a:ext>
            </a:extLst>
          </p:cNvPr>
          <p:cNvSpPr txBox="1">
            <a:spLocks/>
          </p:cNvSpPr>
          <p:nvPr/>
        </p:nvSpPr>
        <p:spPr>
          <a:xfrm>
            <a:off x="484413" y="4140824"/>
            <a:ext cx="8175171" cy="49495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48FFD5"/>
              </a:buClr>
              <a:buSzPts val="3000"/>
              <a:buFont typeface="Roboto Black"/>
              <a:buNone/>
              <a:defRPr sz="3000" b="0" i="0" u="none" strike="noStrike" cap="none">
                <a:solidFill>
                  <a:srgbClr val="48FFD5"/>
                </a:solidFill>
                <a:latin typeface="Roboto Black"/>
                <a:ea typeface="Roboto Black"/>
                <a:cs typeface="Roboto Black"/>
                <a:sym typeface="Roboto Black"/>
              </a:defRPr>
            </a:lvl1pPr>
            <a:lvl2pPr marR="0" lvl="1"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2pPr>
            <a:lvl3pPr marR="0" lvl="2"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3pPr>
            <a:lvl4pPr marR="0" lvl="3"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4pPr>
            <a:lvl5pPr marR="0" lvl="4"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5pPr>
            <a:lvl6pPr marR="0" lvl="5"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6pPr>
            <a:lvl7pPr marR="0" lvl="6"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7pPr>
            <a:lvl8pPr marR="0" lvl="7"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8pPr>
            <a:lvl9pPr marR="0" lvl="8"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9pPr>
          </a:lstStyle>
          <a:p>
            <a:pPr rtl="1">
              <a:lnSpc>
                <a:spcPct val="150000"/>
              </a:lnSpc>
            </a:pPr>
            <a:r>
              <a:rPr lang="fa-IR" sz="1500" dirty="0">
                <a:solidFill>
                  <a:schemeClr val="bg1"/>
                </a:solidFill>
                <a:latin typeface="Dana" panose="00000500000000000000" pitchFamily="2" charset="-78"/>
                <a:cs typeface="Dana" panose="00000500000000000000" pitchFamily="2" charset="-78"/>
              </a:rPr>
              <a:t>سپس آدرس ایمیل دانشگاه خود را وارد کنید و اطلاعات خواسته شده را هم کامل کنید.</a:t>
            </a:r>
          </a:p>
        </p:txBody>
      </p:sp>
      <p:sp>
        <p:nvSpPr>
          <p:cNvPr id="7" name="Google Shape;6918;p49"/>
          <p:cNvSpPr/>
          <p:nvPr/>
        </p:nvSpPr>
        <p:spPr>
          <a:xfrm>
            <a:off x="8590015" y="495301"/>
            <a:ext cx="292654" cy="342995"/>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6918;p49"/>
          <p:cNvSpPr/>
          <p:nvPr/>
        </p:nvSpPr>
        <p:spPr>
          <a:xfrm>
            <a:off x="8590015" y="4239024"/>
            <a:ext cx="292654" cy="342995"/>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3556906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8E2CDA97-BFD5-45CA-9A96-1AD5B5B2566F}" type="slidenum">
              <a:rPr lang="en-US" smtClean="0"/>
              <a:pPr/>
              <a:t>35</a:t>
            </a:fld>
            <a:endParaRPr lang="en-US" dirty="0"/>
          </a:p>
        </p:txBody>
      </p:sp>
      <p:sp>
        <p:nvSpPr>
          <p:cNvPr id="37" name="Google Shape;662;p32">
            <a:extLst>
              <a:ext uri="{FF2B5EF4-FFF2-40B4-BE49-F238E27FC236}">
                <a16:creationId xmlns:a16="http://schemas.microsoft.com/office/drawing/2014/main" id="{85BD0029-F84D-4D66-8E55-F0190C4C5F12}"/>
              </a:ext>
            </a:extLst>
          </p:cNvPr>
          <p:cNvSpPr txBox="1">
            <a:spLocks/>
          </p:cNvSpPr>
          <p:nvPr/>
        </p:nvSpPr>
        <p:spPr>
          <a:xfrm>
            <a:off x="285353" y="1360159"/>
            <a:ext cx="8175171" cy="140481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48FFD5"/>
              </a:buClr>
              <a:buSzPts val="3000"/>
              <a:buFont typeface="Roboto Black"/>
              <a:buNone/>
              <a:defRPr sz="3000" b="0" i="0" u="none" strike="noStrike" cap="none">
                <a:solidFill>
                  <a:srgbClr val="48FFD5"/>
                </a:solidFill>
                <a:latin typeface="Roboto Black"/>
                <a:ea typeface="Roboto Black"/>
                <a:cs typeface="Roboto Black"/>
                <a:sym typeface="Roboto Black"/>
              </a:defRPr>
            </a:lvl1pPr>
            <a:lvl2pPr marR="0" lvl="1"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2pPr>
            <a:lvl3pPr marR="0" lvl="2"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3pPr>
            <a:lvl4pPr marR="0" lvl="3"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4pPr>
            <a:lvl5pPr marR="0" lvl="4"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5pPr>
            <a:lvl6pPr marR="0" lvl="5"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6pPr>
            <a:lvl7pPr marR="0" lvl="6"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7pPr>
            <a:lvl8pPr marR="0" lvl="7"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8pPr>
            <a:lvl9pPr marR="0" lvl="8"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9pPr>
          </a:lstStyle>
          <a:p>
            <a:pPr rtl="1">
              <a:lnSpc>
                <a:spcPct val="150000"/>
              </a:lnSpc>
            </a:pPr>
            <a:r>
              <a:rPr lang="fa-IR" sz="1500" dirty="0">
                <a:solidFill>
                  <a:schemeClr val="bg1"/>
                </a:solidFill>
                <a:latin typeface="Dana" panose="00000500000000000000" pitchFamily="2" charset="-78"/>
                <a:cs typeface="Dana" panose="00000500000000000000" pitchFamily="2" charset="-78"/>
              </a:rPr>
              <a:t>در نهایت شما موفق شدید! حالا به پیام‌هایی که به ایمیل دانشگاه شما ارسال می‌شود از طریق حساب </a:t>
            </a:r>
            <a:r>
              <a:rPr lang="en-US" sz="1500" dirty="0">
                <a:solidFill>
                  <a:schemeClr val="bg1"/>
                </a:solidFill>
                <a:latin typeface="Dana" panose="00000500000000000000" pitchFamily="2" charset="-78"/>
                <a:cs typeface="Dana" panose="00000500000000000000" pitchFamily="2" charset="-78"/>
              </a:rPr>
              <a:t>google account</a:t>
            </a:r>
            <a:r>
              <a:rPr lang="fa-IR" sz="1500" dirty="0">
                <a:solidFill>
                  <a:schemeClr val="bg1"/>
                </a:solidFill>
                <a:latin typeface="Dana" panose="00000500000000000000" pitchFamily="2" charset="-78"/>
                <a:cs typeface="Dana" panose="00000500000000000000" pitchFamily="2" charset="-78"/>
              </a:rPr>
              <a:t> خود دسترسی دارید.</a:t>
            </a:r>
          </a:p>
          <a:p>
            <a:pPr rtl="1">
              <a:lnSpc>
                <a:spcPct val="150000"/>
              </a:lnSpc>
            </a:pPr>
            <a:r>
              <a:rPr lang="fa-IR" sz="1500" dirty="0">
                <a:solidFill>
                  <a:schemeClr val="bg1"/>
                </a:solidFill>
                <a:latin typeface="Dana" panose="00000500000000000000" pitchFamily="2" charset="-78"/>
                <a:cs typeface="Dana" panose="00000500000000000000" pitchFamily="2" charset="-78"/>
              </a:rPr>
              <a:t>لینک زیر هم شامل دستورالعمل سایت </a:t>
            </a:r>
            <a:r>
              <a:rPr lang="en-US" sz="1500" dirty="0">
                <a:solidFill>
                  <a:schemeClr val="bg1"/>
                </a:solidFill>
                <a:latin typeface="Dana" panose="00000500000000000000" pitchFamily="2" charset="-78"/>
                <a:cs typeface="Dana" panose="00000500000000000000" pitchFamily="2" charset="-78"/>
              </a:rPr>
              <a:t>Gmail Help</a:t>
            </a:r>
            <a:r>
              <a:rPr lang="fa-IR" sz="1500" dirty="0">
                <a:solidFill>
                  <a:schemeClr val="bg1"/>
                </a:solidFill>
                <a:latin typeface="Dana" panose="00000500000000000000" pitchFamily="2" charset="-78"/>
                <a:cs typeface="Dana" panose="00000500000000000000" pitchFamily="2" charset="-78"/>
              </a:rPr>
              <a:t> برای انجام این کار با سیستم‌های مختلف است که می‌توانید در صورت نیاز به آن مراجعه کنید.</a:t>
            </a:r>
          </a:p>
        </p:txBody>
      </p:sp>
      <p:sp>
        <p:nvSpPr>
          <p:cNvPr id="7" name="TextBox 6">
            <a:extLst>
              <a:ext uri="{FF2B5EF4-FFF2-40B4-BE49-F238E27FC236}">
                <a16:creationId xmlns:a16="http://schemas.microsoft.com/office/drawing/2014/main" id="{227675D1-5AF9-4591-BD15-E04FFAA7BBBD}"/>
              </a:ext>
            </a:extLst>
          </p:cNvPr>
          <p:cNvSpPr txBox="1"/>
          <p:nvPr/>
        </p:nvSpPr>
        <p:spPr>
          <a:xfrm>
            <a:off x="3153849" y="3103546"/>
            <a:ext cx="4747891" cy="369332"/>
          </a:xfrm>
          <a:prstGeom prst="rect">
            <a:avLst/>
          </a:prstGeom>
          <a:noFill/>
        </p:spPr>
        <p:txBody>
          <a:bodyPr wrap="square" rtlCol="0">
            <a:spAutoFit/>
          </a:bodyPr>
          <a:lstStyle/>
          <a:p>
            <a:r>
              <a:rPr lang="en-US" sz="1800" dirty="0">
                <a:latin typeface="Arial" panose="020B0604020202020204" pitchFamily="34" charset="0"/>
                <a:hlinkClick r:id="rId2"/>
              </a:rPr>
              <a:t>https://</a:t>
            </a:r>
            <a:r>
              <a:rPr lang="en-US" sz="1800" dirty="0" smtClean="0">
                <a:latin typeface="Arial" panose="020B0604020202020204" pitchFamily="34" charset="0"/>
                <a:hlinkClick r:id="rId2"/>
              </a:rPr>
              <a:t>b2n.ir/137395</a:t>
            </a:r>
            <a:endParaRPr lang="en-US" sz="1800" dirty="0" smtClean="0">
              <a:latin typeface="Arial" panose="020B0604020202020204" pitchFamily="34" charset="0"/>
            </a:endParaRPr>
          </a:p>
        </p:txBody>
      </p:sp>
      <p:sp>
        <p:nvSpPr>
          <p:cNvPr id="8" name="Google Shape;398;p26">
            <a:extLst>
              <a:ext uri="{FF2B5EF4-FFF2-40B4-BE49-F238E27FC236}">
                <a16:creationId xmlns:a16="http://schemas.microsoft.com/office/drawing/2014/main" id="{71762741-BAE2-4ABC-AAD4-96685C035FF2}"/>
              </a:ext>
            </a:extLst>
          </p:cNvPr>
          <p:cNvSpPr/>
          <p:nvPr/>
        </p:nvSpPr>
        <p:spPr>
          <a:xfrm>
            <a:off x="1255953" y="3097712"/>
            <a:ext cx="1897896" cy="381000"/>
          </a:xfrm>
          <a:prstGeom prst="homePlate">
            <a:avLst>
              <a:gd name="adj" fmla="val 50000"/>
            </a:avLst>
          </a:prstGeom>
          <a:solidFill>
            <a:schemeClr val="accent1"/>
          </a:solidFill>
          <a:ln>
            <a:noFill/>
          </a:ln>
          <a:effectLst>
            <a:softEdge rad="31750"/>
          </a:effectLst>
        </p:spPr>
        <p:txBody>
          <a:bodyPr spcFirstLastPara="1" wrap="square" lIns="91425" tIns="91425" rIns="91425" bIns="91425" anchor="ctr" anchorCtr="0">
            <a:noAutofit/>
          </a:bodyPr>
          <a:lstStyle/>
          <a:p>
            <a:pPr algn="ctr"/>
            <a:r>
              <a:rPr lang="en-US" dirty="0">
                <a:solidFill>
                  <a:srgbClr val="0E2A47"/>
                </a:solidFill>
              </a:rPr>
              <a:t>Gmail help</a:t>
            </a:r>
          </a:p>
        </p:txBody>
      </p:sp>
      <p:grpSp>
        <p:nvGrpSpPr>
          <p:cNvPr id="9" name="Group 8">
            <a:extLst>
              <a:ext uri="{FF2B5EF4-FFF2-40B4-BE49-F238E27FC236}">
                <a16:creationId xmlns:a16="http://schemas.microsoft.com/office/drawing/2014/main" id="{1D6CFEF2-A2AA-45F8-A30F-26C857EB0695}"/>
              </a:ext>
            </a:extLst>
          </p:cNvPr>
          <p:cNvGrpSpPr/>
          <p:nvPr/>
        </p:nvGrpSpPr>
        <p:grpSpPr>
          <a:xfrm>
            <a:off x="826374" y="3085371"/>
            <a:ext cx="373368" cy="375166"/>
            <a:chOff x="383988" y="2894540"/>
            <a:chExt cx="314875" cy="320323"/>
          </a:xfrm>
          <a:solidFill>
            <a:srgbClr val="48FFD5"/>
          </a:solidFill>
        </p:grpSpPr>
        <p:sp>
          <p:nvSpPr>
            <p:cNvPr id="10" name="Google Shape;5176;p46">
              <a:extLst>
                <a:ext uri="{FF2B5EF4-FFF2-40B4-BE49-F238E27FC236}">
                  <a16:creationId xmlns:a16="http://schemas.microsoft.com/office/drawing/2014/main" id="{C9304B3B-985C-4CCC-8B85-451CF81F7CD2}"/>
                </a:ext>
              </a:extLst>
            </p:cNvPr>
            <p:cNvSpPr/>
            <p:nvPr/>
          </p:nvSpPr>
          <p:spPr>
            <a:xfrm>
              <a:off x="383988" y="2894540"/>
              <a:ext cx="298419" cy="197143"/>
            </a:xfrm>
            <a:custGeom>
              <a:avLst/>
              <a:gdLst/>
              <a:ahLst/>
              <a:cxnLst/>
              <a:rect l="l" t="t" r="r" b="b"/>
              <a:pathLst>
                <a:path w="12540" h="7815" extrusionOk="0">
                  <a:moveTo>
                    <a:pt x="11437" y="2080"/>
                  </a:moveTo>
                  <a:lnTo>
                    <a:pt x="11658" y="2931"/>
                  </a:lnTo>
                  <a:lnTo>
                    <a:pt x="10776" y="2742"/>
                  </a:lnTo>
                  <a:lnTo>
                    <a:pt x="11437" y="2080"/>
                  </a:lnTo>
                  <a:close/>
                  <a:moveTo>
                    <a:pt x="6617" y="1"/>
                  </a:moveTo>
                  <a:cubicBezTo>
                    <a:pt x="4916" y="1"/>
                    <a:pt x="3340" y="662"/>
                    <a:pt x="2112" y="1828"/>
                  </a:cubicBezTo>
                  <a:cubicBezTo>
                    <a:pt x="663" y="3277"/>
                    <a:pt x="1" y="5420"/>
                    <a:pt x="379" y="7467"/>
                  </a:cubicBezTo>
                  <a:cubicBezTo>
                    <a:pt x="442" y="7656"/>
                    <a:pt x="568" y="7814"/>
                    <a:pt x="789" y="7814"/>
                  </a:cubicBezTo>
                  <a:lnTo>
                    <a:pt x="852" y="7814"/>
                  </a:lnTo>
                  <a:cubicBezTo>
                    <a:pt x="1104" y="7783"/>
                    <a:pt x="1198" y="7562"/>
                    <a:pt x="1167" y="7341"/>
                  </a:cubicBezTo>
                  <a:cubicBezTo>
                    <a:pt x="852" y="5577"/>
                    <a:pt x="1419" y="3718"/>
                    <a:pt x="2710" y="2458"/>
                  </a:cubicBezTo>
                  <a:cubicBezTo>
                    <a:pt x="3719" y="1450"/>
                    <a:pt x="5136" y="851"/>
                    <a:pt x="6617" y="851"/>
                  </a:cubicBezTo>
                  <a:cubicBezTo>
                    <a:pt x="7940" y="851"/>
                    <a:pt x="9200" y="1324"/>
                    <a:pt x="10177" y="2206"/>
                  </a:cubicBezTo>
                  <a:lnTo>
                    <a:pt x="9610" y="2773"/>
                  </a:lnTo>
                  <a:cubicBezTo>
                    <a:pt x="9484" y="2899"/>
                    <a:pt x="9452" y="3057"/>
                    <a:pt x="9484" y="3183"/>
                  </a:cubicBezTo>
                  <a:cubicBezTo>
                    <a:pt x="9515" y="3340"/>
                    <a:pt x="9641" y="3403"/>
                    <a:pt x="9799" y="3466"/>
                  </a:cubicBezTo>
                  <a:lnTo>
                    <a:pt x="12036" y="3939"/>
                  </a:lnTo>
                  <a:lnTo>
                    <a:pt x="12130" y="3939"/>
                  </a:lnTo>
                  <a:cubicBezTo>
                    <a:pt x="12225" y="3939"/>
                    <a:pt x="12319" y="3876"/>
                    <a:pt x="12382" y="3813"/>
                  </a:cubicBezTo>
                  <a:cubicBezTo>
                    <a:pt x="12508" y="3687"/>
                    <a:pt x="12540" y="3561"/>
                    <a:pt x="12508" y="3403"/>
                  </a:cubicBezTo>
                  <a:lnTo>
                    <a:pt x="12036" y="1167"/>
                  </a:lnTo>
                  <a:cubicBezTo>
                    <a:pt x="12004" y="1009"/>
                    <a:pt x="11878" y="883"/>
                    <a:pt x="11752" y="851"/>
                  </a:cubicBezTo>
                  <a:cubicBezTo>
                    <a:pt x="11715" y="844"/>
                    <a:pt x="11678" y="840"/>
                    <a:pt x="11642" y="840"/>
                  </a:cubicBezTo>
                  <a:cubicBezTo>
                    <a:pt x="11526" y="840"/>
                    <a:pt x="11422" y="881"/>
                    <a:pt x="11374" y="977"/>
                  </a:cubicBezTo>
                  <a:lnTo>
                    <a:pt x="10776" y="1576"/>
                  </a:lnTo>
                  <a:cubicBezTo>
                    <a:pt x="9641" y="536"/>
                    <a:pt x="8129" y="1"/>
                    <a:pt x="661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w="0">
                  <a:solidFill>
                    <a:sysClr val="windowText" lastClr="000000"/>
                  </a:solidFill>
                </a:ln>
                <a:solidFill>
                  <a:sysClr val="windowText" lastClr="000000"/>
                </a:solidFill>
                <a:effectLst>
                  <a:outerShdw blurRad="38100" dist="19050" dir="2700000" algn="tl" rotWithShape="0">
                    <a:schemeClr val="dk1">
                      <a:alpha val="40000"/>
                    </a:schemeClr>
                  </a:outerShdw>
                </a:effectLst>
              </a:endParaRPr>
            </a:p>
          </p:txBody>
        </p:sp>
        <p:sp>
          <p:nvSpPr>
            <p:cNvPr id="11" name="Google Shape;5177;p46">
              <a:extLst>
                <a:ext uri="{FF2B5EF4-FFF2-40B4-BE49-F238E27FC236}">
                  <a16:creationId xmlns:a16="http://schemas.microsoft.com/office/drawing/2014/main" id="{EC3FD2A8-799F-4250-97C0-36B4C059D1BE}"/>
                </a:ext>
              </a:extLst>
            </p:cNvPr>
            <p:cNvSpPr/>
            <p:nvPr/>
          </p:nvSpPr>
          <p:spPr>
            <a:xfrm>
              <a:off x="398969" y="3016812"/>
              <a:ext cx="299894" cy="198051"/>
            </a:xfrm>
            <a:custGeom>
              <a:avLst/>
              <a:gdLst/>
              <a:ahLst/>
              <a:cxnLst/>
              <a:rect l="l" t="t" r="r" b="b"/>
              <a:pathLst>
                <a:path w="12602" h="7851" extrusionOk="0">
                  <a:moveTo>
                    <a:pt x="977" y="4857"/>
                  </a:moveTo>
                  <a:lnTo>
                    <a:pt x="1827" y="5078"/>
                  </a:lnTo>
                  <a:lnTo>
                    <a:pt x="1166" y="5739"/>
                  </a:lnTo>
                  <a:lnTo>
                    <a:pt x="977" y="4857"/>
                  </a:lnTo>
                  <a:close/>
                  <a:moveTo>
                    <a:pt x="11779" y="1"/>
                  </a:moveTo>
                  <a:cubicBezTo>
                    <a:pt x="11759" y="1"/>
                    <a:pt x="11739" y="2"/>
                    <a:pt x="11720" y="6"/>
                  </a:cubicBezTo>
                  <a:cubicBezTo>
                    <a:pt x="11499" y="69"/>
                    <a:pt x="11373" y="289"/>
                    <a:pt x="11405" y="478"/>
                  </a:cubicBezTo>
                  <a:cubicBezTo>
                    <a:pt x="11720" y="2274"/>
                    <a:pt x="11184" y="4101"/>
                    <a:pt x="9861" y="5361"/>
                  </a:cubicBezTo>
                  <a:cubicBezTo>
                    <a:pt x="8853" y="6401"/>
                    <a:pt x="7435" y="7000"/>
                    <a:pt x="5986" y="7000"/>
                  </a:cubicBezTo>
                  <a:cubicBezTo>
                    <a:pt x="4631" y="7000"/>
                    <a:pt x="3371" y="6527"/>
                    <a:pt x="2394" y="5645"/>
                  </a:cubicBezTo>
                  <a:lnTo>
                    <a:pt x="2993" y="5046"/>
                  </a:lnTo>
                  <a:cubicBezTo>
                    <a:pt x="3088" y="4952"/>
                    <a:pt x="3151" y="4794"/>
                    <a:pt x="3088" y="4668"/>
                  </a:cubicBezTo>
                  <a:cubicBezTo>
                    <a:pt x="3056" y="4511"/>
                    <a:pt x="2962" y="4416"/>
                    <a:pt x="2772" y="4385"/>
                  </a:cubicBezTo>
                  <a:lnTo>
                    <a:pt x="536" y="3912"/>
                  </a:lnTo>
                  <a:cubicBezTo>
                    <a:pt x="506" y="3905"/>
                    <a:pt x="476" y="3901"/>
                    <a:pt x="446" y="3901"/>
                  </a:cubicBezTo>
                  <a:cubicBezTo>
                    <a:pt x="350" y="3901"/>
                    <a:pt x="254" y="3942"/>
                    <a:pt x="158" y="4038"/>
                  </a:cubicBezTo>
                  <a:cubicBezTo>
                    <a:pt x="32" y="4164"/>
                    <a:pt x="0" y="4290"/>
                    <a:pt x="32" y="4448"/>
                  </a:cubicBezTo>
                  <a:lnTo>
                    <a:pt x="504" y="6685"/>
                  </a:lnTo>
                  <a:cubicBezTo>
                    <a:pt x="536" y="6842"/>
                    <a:pt x="662" y="6937"/>
                    <a:pt x="788" y="7000"/>
                  </a:cubicBezTo>
                  <a:lnTo>
                    <a:pt x="882" y="7000"/>
                  </a:lnTo>
                  <a:cubicBezTo>
                    <a:pt x="1008" y="7000"/>
                    <a:pt x="1103" y="6968"/>
                    <a:pt x="1166" y="6874"/>
                  </a:cubicBezTo>
                  <a:lnTo>
                    <a:pt x="1764" y="6275"/>
                  </a:lnTo>
                  <a:cubicBezTo>
                    <a:pt x="2899" y="7315"/>
                    <a:pt x="4411" y="7850"/>
                    <a:pt x="5923" y="7850"/>
                  </a:cubicBezTo>
                  <a:cubicBezTo>
                    <a:pt x="7624" y="7850"/>
                    <a:pt x="9200" y="7189"/>
                    <a:pt x="10428" y="6023"/>
                  </a:cubicBezTo>
                  <a:cubicBezTo>
                    <a:pt x="11909" y="4511"/>
                    <a:pt x="12602" y="2400"/>
                    <a:pt x="12192" y="321"/>
                  </a:cubicBezTo>
                  <a:cubicBezTo>
                    <a:pt x="12164" y="123"/>
                    <a:pt x="11958" y="1"/>
                    <a:pt x="1177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w="0">
                  <a:solidFill>
                    <a:sysClr val="windowText" lastClr="000000"/>
                  </a:solidFill>
                </a:ln>
                <a:solidFill>
                  <a:sysClr val="windowText" lastClr="000000"/>
                </a:solidFill>
                <a:effectLst>
                  <a:outerShdw blurRad="38100" dist="19050" dir="2700000" algn="tl" rotWithShape="0">
                    <a:schemeClr val="dk1">
                      <a:alpha val="40000"/>
                    </a:schemeClr>
                  </a:outerShdw>
                </a:effectLst>
              </a:endParaRPr>
            </a:p>
          </p:txBody>
        </p:sp>
        <p:sp>
          <p:nvSpPr>
            <p:cNvPr id="12" name="Google Shape;5178;p46">
              <a:extLst>
                <a:ext uri="{FF2B5EF4-FFF2-40B4-BE49-F238E27FC236}">
                  <a16:creationId xmlns:a16="http://schemas.microsoft.com/office/drawing/2014/main" id="{AADBCA94-BA40-4603-A682-A6F430EC7CBF}"/>
                </a:ext>
              </a:extLst>
            </p:cNvPr>
            <p:cNvSpPr/>
            <p:nvPr/>
          </p:nvSpPr>
          <p:spPr>
            <a:xfrm>
              <a:off x="449217" y="2956546"/>
              <a:ext cx="183715" cy="194721"/>
            </a:xfrm>
            <a:custGeom>
              <a:avLst/>
              <a:gdLst/>
              <a:ahLst/>
              <a:cxnLst/>
              <a:rect l="l" t="t" r="r" b="b"/>
              <a:pathLst>
                <a:path w="7720" h="7719" extrusionOk="0">
                  <a:moveTo>
                    <a:pt x="2238" y="1323"/>
                  </a:moveTo>
                  <a:lnTo>
                    <a:pt x="2238" y="1323"/>
                  </a:lnTo>
                  <a:cubicBezTo>
                    <a:pt x="2143" y="1544"/>
                    <a:pt x="2049" y="1827"/>
                    <a:pt x="1986" y="2111"/>
                  </a:cubicBezTo>
                  <a:lnTo>
                    <a:pt x="1419" y="2111"/>
                  </a:lnTo>
                  <a:cubicBezTo>
                    <a:pt x="1671" y="1796"/>
                    <a:pt x="1923" y="1512"/>
                    <a:pt x="2238" y="1323"/>
                  </a:cubicBezTo>
                  <a:close/>
                  <a:moveTo>
                    <a:pt x="3466" y="1040"/>
                  </a:moveTo>
                  <a:lnTo>
                    <a:pt x="3466" y="2111"/>
                  </a:lnTo>
                  <a:lnTo>
                    <a:pt x="2836" y="2111"/>
                  </a:lnTo>
                  <a:cubicBezTo>
                    <a:pt x="2994" y="1575"/>
                    <a:pt x="3246" y="1229"/>
                    <a:pt x="3466" y="1040"/>
                  </a:cubicBezTo>
                  <a:close/>
                  <a:moveTo>
                    <a:pt x="4254" y="1040"/>
                  </a:moveTo>
                  <a:cubicBezTo>
                    <a:pt x="4538" y="1229"/>
                    <a:pt x="4727" y="1575"/>
                    <a:pt x="4884" y="2111"/>
                  </a:cubicBezTo>
                  <a:lnTo>
                    <a:pt x="4254" y="2111"/>
                  </a:lnTo>
                  <a:lnTo>
                    <a:pt x="4254" y="1040"/>
                  </a:lnTo>
                  <a:close/>
                  <a:moveTo>
                    <a:pt x="5483" y="1323"/>
                  </a:moveTo>
                  <a:lnTo>
                    <a:pt x="5483" y="1323"/>
                  </a:lnTo>
                  <a:cubicBezTo>
                    <a:pt x="5798" y="1512"/>
                    <a:pt x="6081" y="1796"/>
                    <a:pt x="6302" y="2111"/>
                  </a:cubicBezTo>
                  <a:lnTo>
                    <a:pt x="5766" y="2111"/>
                  </a:lnTo>
                  <a:cubicBezTo>
                    <a:pt x="5672" y="1827"/>
                    <a:pt x="5609" y="1544"/>
                    <a:pt x="5483" y="1323"/>
                  </a:cubicBezTo>
                  <a:close/>
                  <a:moveTo>
                    <a:pt x="1765" y="2930"/>
                  </a:moveTo>
                  <a:cubicBezTo>
                    <a:pt x="1734" y="3245"/>
                    <a:pt x="1702" y="3560"/>
                    <a:pt x="1702" y="3875"/>
                  </a:cubicBezTo>
                  <a:cubicBezTo>
                    <a:pt x="1702" y="4190"/>
                    <a:pt x="1734" y="4537"/>
                    <a:pt x="1765" y="4820"/>
                  </a:cubicBezTo>
                  <a:lnTo>
                    <a:pt x="978" y="4820"/>
                  </a:lnTo>
                  <a:cubicBezTo>
                    <a:pt x="883" y="4537"/>
                    <a:pt x="820" y="4222"/>
                    <a:pt x="820" y="3875"/>
                  </a:cubicBezTo>
                  <a:cubicBezTo>
                    <a:pt x="820" y="3497"/>
                    <a:pt x="883" y="3214"/>
                    <a:pt x="978" y="2930"/>
                  </a:cubicBezTo>
                  <a:close/>
                  <a:moveTo>
                    <a:pt x="5136" y="2930"/>
                  </a:moveTo>
                  <a:cubicBezTo>
                    <a:pt x="5168" y="3245"/>
                    <a:pt x="5199" y="3560"/>
                    <a:pt x="5199" y="3875"/>
                  </a:cubicBezTo>
                  <a:cubicBezTo>
                    <a:pt x="5199" y="4222"/>
                    <a:pt x="5168" y="4537"/>
                    <a:pt x="5136" y="4820"/>
                  </a:cubicBezTo>
                  <a:lnTo>
                    <a:pt x="4286" y="4820"/>
                  </a:lnTo>
                  <a:lnTo>
                    <a:pt x="4286" y="2930"/>
                  </a:lnTo>
                  <a:close/>
                  <a:moveTo>
                    <a:pt x="6743" y="2930"/>
                  </a:moveTo>
                  <a:cubicBezTo>
                    <a:pt x="6869" y="3245"/>
                    <a:pt x="6900" y="3560"/>
                    <a:pt x="6900" y="3875"/>
                  </a:cubicBezTo>
                  <a:cubicBezTo>
                    <a:pt x="6900" y="4222"/>
                    <a:pt x="6869" y="4537"/>
                    <a:pt x="6743" y="4820"/>
                  </a:cubicBezTo>
                  <a:lnTo>
                    <a:pt x="5955" y="4820"/>
                  </a:lnTo>
                  <a:cubicBezTo>
                    <a:pt x="5987" y="4505"/>
                    <a:pt x="6018" y="4190"/>
                    <a:pt x="6018" y="3875"/>
                  </a:cubicBezTo>
                  <a:cubicBezTo>
                    <a:pt x="6018" y="3560"/>
                    <a:pt x="5987" y="3214"/>
                    <a:pt x="5955" y="2930"/>
                  </a:cubicBezTo>
                  <a:close/>
                  <a:moveTo>
                    <a:pt x="3466" y="2930"/>
                  </a:moveTo>
                  <a:lnTo>
                    <a:pt x="3466" y="4852"/>
                  </a:lnTo>
                  <a:lnTo>
                    <a:pt x="2647" y="4852"/>
                  </a:lnTo>
                  <a:cubicBezTo>
                    <a:pt x="2553" y="4537"/>
                    <a:pt x="2553" y="4222"/>
                    <a:pt x="2553" y="3875"/>
                  </a:cubicBezTo>
                  <a:cubicBezTo>
                    <a:pt x="2553" y="3497"/>
                    <a:pt x="2616" y="3214"/>
                    <a:pt x="2647" y="2930"/>
                  </a:cubicBezTo>
                  <a:close/>
                  <a:moveTo>
                    <a:pt x="6302" y="5640"/>
                  </a:moveTo>
                  <a:cubicBezTo>
                    <a:pt x="6081" y="5955"/>
                    <a:pt x="5798" y="6238"/>
                    <a:pt x="5483" y="6427"/>
                  </a:cubicBezTo>
                  <a:cubicBezTo>
                    <a:pt x="5609" y="6207"/>
                    <a:pt x="5672" y="5923"/>
                    <a:pt x="5766" y="5640"/>
                  </a:cubicBezTo>
                  <a:close/>
                  <a:moveTo>
                    <a:pt x="1986" y="5671"/>
                  </a:moveTo>
                  <a:cubicBezTo>
                    <a:pt x="2049" y="5955"/>
                    <a:pt x="2143" y="6238"/>
                    <a:pt x="2238" y="6459"/>
                  </a:cubicBezTo>
                  <a:cubicBezTo>
                    <a:pt x="1923" y="6238"/>
                    <a:pt x="1671" y="5955"/>
                    <a:pt x="1419" y="5671"/>
                  </a:cubicBezTo>
                  <a:close/>
                  <a:moveTo>
                    <a:pt x="4916" y="5640"/>
                  </a:moveTo>
                  <a:cubicBezTo>
                    <a:pt x="4727" y="6144"/>
                    <a:pt x="4538" y="6522"/>
                    <a:pt x="4286" y="6711"/>
                  </a:cubicBezTo>
                  <a:lnTo>
                    <a:pt x="4286" y="5640"/>
                  </a:lnTo>
                  <a:close/>
                  <a:moveTo>
                    <a:pt x="3466" y="5671"/>
                  </a:moveTo>
                  <a:lnTo>
                    <a:pt x="3466" y="6742"/>
                  </a:lnTo>
                  <a:cubicBezTo>
                    <a:pt x="3246" y="6553"/>
                    <a:pt x="2994" y="6144"/>
                    <a:pt x="2836" y="5671"/>
                  </a:cubicBezTo>
                  <a:close/>
                  <a:moveTo>
                    <a:pt x="3876" y="0"/>
                  </a:moveTo>
                  <a:cubicBezTo>
                    <a:pt x="2301" y="0"/>
                    <a:pt x="915" y="945"/>
                    <a:pt x="316" y="2332"/>
                  </a:cubicBezTo>
                  <a:cubicBezTo>
                    <a:pt x="127" y="2804"/>
                    <a:pt x="1" y="3308"/>
                    <a:pt x="1" y="3875"/>
                  </a:cubicBezTo>
                  <a:cubicBezTo>
                    <a:pt x="1" y="4411"/>
                    <a:pt x="127" y="4946"/>
                    <a:pt x="316" y="5419"/>
                  </a:cubicBezTo>
                  <a:cubicBezTo>
                    <a:pt x="915" y="6774"/>
                    <a:pt x="2301" y="7719"/>
                    <a:pt x="3876" y="7719"/>
                  </a:cubicBezTo>
                  <a:cubicBezTo>
                    <a:pt x="5451" y="7719"/>
                    <a:pt x="6806" y="6774"/>
                    <a:pt x="7405" y="5419"/>
                  </a:cubicBezTo>
                  <a:cubicBezTo>
                    <a:pt x="7594" y="4946"/>
                    <a:pt x="7720" y="4411"/>
                    <a:pt x="7720" y="3875"/>
                  </a:cubicBezTo>
                  <a:cubicBezTo>
                    <a:pt x="7720" y="3308"/>
                    <a:pt x="7594" y="2804"/>
                    <a:pt x="7405" y="2332"/>
                  </a:cubicBezTo>
                  <a:cubicBezTo>
                    <a:pt x="6806" y="945"/>
                    <a:pt x="5451" y="0"/>
                    <a:pt x="387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w="0">
                  <a:solidFill>
                    <a:sysClr val="windowText" lastClr="000000"/>
                  </a:solidFill>
                </a:ln>
                <a:solidFill>
                  <a:sysClr val="windowText" lastClr="000000"/>
                </a:solidFill>
                <a:effectLst>
                  <a:outerShdw blurRad="38100" dist="19050" dir="2700000" algn="tl" rotWithShape="0">
                    <a:schemeClr val="dk1">
                      <a:alpha val="40000"/>
                    </a:schemeClr>
                  </a:outerShdw>
                </a:effectLst>
              </a:endParaRPr>
            </a:p>
          </p:txBody>
        </p:sp>
      </p:grpSp>
      <p:grpSp>
        <p:nvGrpSpPr>
          <p:cNvPr id="13" name="Google Shape;4727;p45"/>
          <p:cNvGrpSpPr/>
          <p:nvPr/>
        </p:nvGrpSpPr>
        <p:grpSpPr>
          <a:xfrm>
            <a:off x="8460524" y="1414300"/>
            <a:ext cx="350734" cy="357171"/>
            <a:chOff x="5651375" y="3806450"/>
            <a:chExt cx="481825" cy="481825"/>
          </a:xfrm>
        </p:grpSpPr>
        <p:sp>
          <p:nvSpPr>
            <p:cNvPr id="14" name="Google Shape;4728;p45"/>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5" name="Google Shape;4729;p45"/>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6" name="Google Shape;4730;p45"/>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7" name="Google Shape;4731;p45"/>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18" name="Google Shape;6918;p49"/>
          <p:cNvSpPr/>
          <p:nvPr/>
        </p:nvSpPr>
        <p:spPr>
          <a:xfrm>
            <a:off x="8460524" y="2096724"/>
            <a:ext cx="292654" cy="342995"/>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3413171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8E2CDA97-BFD5-45CA-9A96-1AD5B5B2566F}" type="slidenum">
              <a:rPr lang="en-US" smtClean="0"/>
              <a:pPr/>
              <a:t>36</a:t>
            </a:fld>
            <a:endParaRPr lang="en-US" dirty="0"/>
          </a:p>
        </p:txBody>
      </p:sp>
      <p:sp>
        <p:nvSpPr>
          <p:cNvPr id="5" name="TextBox 4">
            <a:extLst>
              <a:ext uri="{FF2B5EF4-FFF2-40B4-BE49-F238E27FC236}">
                <a16:creationId xmlns:a16="http://schemas.microsoft.com/office/drawing/2014/main" id="{C5EA658C-DA6B-464C-9290-6D1B3BE6DDC2}"/>
              </a:ext>
            </a:extLst>
          </p:cNvPr>
          <p:cNvSpPr txBox="1"/>
          <p:nvPr/>
        </p:nvSpPr>
        <p:spPr>
          <a:xfrm>
            <a:off x="735858" y="581025"/>
            <a:ext cx="3693247" cy="1708160"/>
          </a:xfrm>
          <a:prstGeom prst="rect">
            <a:avLst/>
          </a:prstGeom>
          <a:noFill/>
        </p:spPr>
        <p:txBody>
          <a:bodyPr wrap="square" rtlCol="0" anchor="ctr">
            <a:spAutoFit/>
          </a:bodyPr>
          <a:lstStyle/>
          <a:p>
            <a:pPr algn="r" rtl="1">
              <a:lnSpc>
                <a:spcPct val="150000"/>
              </a:lnSpc>
            </a:pPr>
            <a:r>
              <a:rPr lang="fa-IR" dirty="0">
                <a:solidFill>
                  <a:srgbClr val="041C30"/>
                </a:solidFill>
                <a:latin typeface="Dana" panose="00000500000000000000" pitchFamily="2" charset="-78"/>
                <a:cs typeface="Dana" panose="00000500000000000000" pitchFamily="2" charset="-78"/>
              </a:rPr>
              <a:t>بعد از تبریک دوباره برای ورود به دانشکده، ما اینجاییم تا حقایقی رو برای شما آشکار کنیم و اولین حقیقت این هست که شما در این دانشکده لقب سرخپوستی “بسیار تمرین آپلود کننده ”رو از همین هفته‌های اول تا فارغ‌التحصیلی به دوش می‌کشین</a:t>
            </a:r>
            <a:r>
              <a:rPr lang="fa-IR" dirty="0" smtClean="0">
                <a:solidFill>
                  <a:srgbClr val="041C30"/>
                </a:solidFill>
                <a:latin typeface="Dana" panose="00000500000000000000" pitchFamily="2" charset="-78"/>
                <a:cs typeface="Dana" panose="00000500000000000000" pitchFamily="2" charset="-78"/>
              </a:rPr>
              <a:t>.</a:t>
            </a:r>
            <a:endParaRPr lang="fa-IR" dirty="0">
              <a:solidFill>
                <a:srgbClr val="041C30"/>
              </a:solidFill>
              <a:latin typeface="Dana" panose="00000500000000000000" pitchFamily="2" charset="-78"/>
              <a:cs typeface="Dana" panose="00000500000000000000" pitchFamily="2" charset="-78"/>
            </a:endParaRPr>
          </a:p>
        </p:txBody>
      </p:sp>
      <p:sp>
        <p:nvSpPr>
          <p:cNvPr id="6" name="TextBox 5">
            <a:extLst>
              <a:ext uri="{FF2B5EF4-FFF2-40B4-BE49-F238E27FC236}">
                <a16:creationId xmlns:a16="http://schemas.microsoft.com/office/drawing/2014/main" id="{C5EA658C-DA6B-464C-9290-6D1B3BE6DDC2}"/>
              </a:ext>
            </a:extLst>
          </p:cNvPr>
          <p:cNvSpPr txBox="1"/>
          <p:nvPr/>
        </p:nvSpPr>
        <p:spPr>
          <a:xfrm>
            <a:off x="3940628" y="2573772"/>
            <a:ext cx="4611602" cy="2169825"/>
          </a:xfrm>
          <a:prstGeom prst="rect">
            <a:avLst/>
          </a:prstGeom>
          <a:noFill/>
        </p:spPr>
        <p:txBody>
          <a:bodyPr wrap="square" rtlCol="0" anchor="ctr">
            <a:spAutoFit/>
          </a:bodyPr>
          <a:lstStyle/>
          <a:p>
            <a:pPr algn="r" rtl="1">
              <a:lnSpc>
                <a:spcPct val="150000"/>
              </a:lnSpc>
            </a:pPr>
            <a:r>
              <a:rPr lang="fa-IR" sz="1500" dirty="0" smtClean="0">
                <a:solidFill>
                  <a:srgbClr val="041C30"/>
                </a:solidFill>
                <a:latin typeface="Dana" panose="00000500000000000000" pitchFamily="2" charset="-78"/>
                <a:cs typeface="Dana" panose="00000500000000000000" pitchFamily="2" charset="-78"/>
              </a:rPr>
              <a:t>اما </a:t>
            </a:r>
            <a:r>
              <a:rPr lang="fa-IR" sz="1500" dirty="0">
                <a:solidFill>
                  <a:srgbClr val="041C30"/>
                </a:solidFill>
                <a:latin typeface="Dana" panose="00000500000000000000" pitchFamily="2" charset="-78"/>
                <a:cs typeface="Dana" panose="00000500000000000000" pitchFamily="2" charset="-78"/>
              </a:rPr>
              <a:t>فقط آپلود شدن تمرین‌ها مهم نیست. این هم مهمه که چجوری آپلود بشن.</a:t>
            </a:r>
          </a:p>
          <a:p>
            <a:pPr algn="r" rtl="1">
              <a:lnSpc>
                <a:spcPct val="150000"/>
              </a:lnSpc>
            </a:pPr>
            <a:r>
              <a:rPr lang="fa-IR" sz="1500" dirty="0">
                <a:solidFill>
                  <a:srgbClr val="041C30"/>
                </a:solidFill>
                <a:latin typeface="Dana" panose="00000500000000000000" pitchFamily="2" charset="-78"/>
                <a:cs typeface="Dana" panose="00000500000000000000" pitchFamily="2" charset="-78"/>
              </a:rPr>
              <a:t>برای اینکه تمرین‌ها رو آپلود کنیم اولین قدم لازمه که ببینیم چی ازمون خواسته شده؟! مثلا یک فایل </a:t>
            </a:r>
            <a:r>
              <a:rPr lang="en-US" sz="1500" dirty="0" smtClean="0">
                <a:solidFill>
                  <a:srgbClr val="041C30"/>
                </a:solidFill>
                <a:latin typeface="Dana" panose="00000500000000000000" pitchFamily="2" charset="-78"/>
                <a:cs typeface="Dana" panose="00000500000000000000" pitchFamily="2" charset="-78"/>
              </a:rPr>
              <a:t>pdf</a:t>
            </a:r>
            <a:r>
              <a:rPr lang="fa-IR" sz="1500" dirty="0" smtClean="0">
                <a:solidFill>
                  <a:srgbClr val="041C30"/>
                </a:solidFill>
                <a:latin typeface="Dana" panose="00000500000000000000" pitchFamily="2" charset="-78"/>
                <a:cs typeface="Dana" panose="00000500000000000000" pitchFamily="2" charset="-78"/>
              </a:rPr>
              <a:t> یا </a:t>
            </a:r>
            <a:r>
              <a:rPr lang="fa-IR" sz="1500" dirty="0">
                <a:solidFill>
                  <a:srgbClr val="041C30"/>
                </a:solidFill>
                <a:latin typeface="Dana" panose="00000500000000000000" pitchFamily="2" charset="-78"/>
                <a:cs typeface="Dana" panose="00000500000000000000" pitchFamily="2" charset="-78"/>
              </a:rPr>
              <a:t>چند فایل کد و گزارش‌های مربوط به اون...</a:t>
            </a:r>
          </a:p>
          <a:p>
            <a:pPr algn="r" rtl="1">
              <a:lnSpc>
                <a:spcPct val="150000"/>
              </a:lnSpc>
            </a:pPr>
            <a:endParaRPr lang="en-US" sz="1500" dirty="0">
              <a:solidFill>
                <a:srgbClr val="041C30"/>
              </a:solidFill>
              <a:latin typeface="Dana" panose="00000500000000000000" pitchFamily="2" charset="-78"/>
              <a:cs typeface="Dana" panose="00000500000000000000" pitchFamily="2" charset="-78"/>
            </a:endParaRPr>
          </a:p>
        </p:txBody>
      </p:sp>
    </p:spTree>
    <p:extLst>
      <p:ext uri="{BB962C8B-B14F-4D97-AF65-F5344CB8AC3E}">
        <p14:creationId xmlns:p14="http://schemas.microsoft.com/office/powerpoint/2010/main" val="208533026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8E2CDA97-BFD5-45CA-9A96-1AD5B5B2566F}" type="slidenum">
              <a:rPr lang="en-US" smtClean="0"/>
              <a:pPr/>
              <a:t>37</a:t>
            </a:fld>
            <a:endParaRPr lang="en-US" dirty="0"/>
          </a:p>
        </p:txBody>
      </p:sp>
      <p:sp>
        <p:nvSpPr>
          <p:cNvPr id="9" name="TextBox 8">
            <a:extLst>
              <a:ext uri="{FF2B5EF4-FFF2-40B4-BE49-F238E27FC236}">
                <a16:creationId xmlns:a16="http://schemas.microsoft.com/office/drawing/2014/main" id="{B96BBC22-865E-4AD9-A43C-47590E01346B}"/>
              </a:ext>
            </a:extLst>
          </p:cNvPr>
          <p:cNvSpPr txBox="1"/>
          <p:nvPr/>
        </p:nvSpPr>
        <p:spPr>
          <a:xfrm>
            <a:off x="835141" y="1111253"/>
            <a:ext cx="7473717" cy="1131079"/>
          </a:xfrm>
          <a:prstGeom prst="rect">
            <a:avLst/>
          </a:prstGeom>
          <a:noFill/>
        </p:spPr>
        <p:txBody>
          <a:bodyPr wrap="square" rtlCol="0" anchor="ctr">
            <a:spAutoFit/>
          </a:bodyPr>
          <a:lstStyle/>
          <a:p>
            <a:pPr algn="r" rtl="1">
              <a:lnSpc>
                <a:spcPct val="150000"/>
              </a:lnSpc>
            </a:pPr>
            <a:r>
              <a:rPr lang="fa-IR" sz="1500" dirty="0">
                <a:solidFill>
                  <a:schemeClr val="bg1"/>
                </a:solidFill>
                <a:latin typeface="Dana" panose="00000500000000000000" pitchFamily="2" charset="-78"/>
                <a:cs typeface="Dana" panose="00000500000000000000" pitchFamily="2" charset="-78"/>
              </a:rPr>
              <a:t>اگر بخواهیم چند فایل را به عنوان تمرین تحویل دهیم، برای منظم‌تر شدن محتوایی که قرار هست آپلود شود و یا گاهی به این دلیل که تنها راه فشرده کردن فایل‌هاست، باید از ابزارهای فشرده‌سازی مثل </a:t>
            </a:r>
            <a:r>
              <a:rPr lang="en-US" sz="1500" dirty="0">
                <a:solidFill>
                  <a:schemeClr val="bg1"/>
                </a:solidFill>
                <a:latin typeface="Dana" panose="00000500000000000000" pitchFamily="2" charset="-78"/>
                <a:cs typeface="Dana" panose="00000500000000000000" pitchFamily="2" charset="-78"/>
              </a:rPr>
              <a:t>zip </a:t>
            </a:r>
            <a:r>
              <a:rPr lang="fa-IR" sz="1500" dirty="0">
                <a:solidFill>
                  <a:schemeClr val="bg1"/>
                </a:solidFill>
                <a:latin typeface="Dana" panose="00000500000000000000" pitchFamily="2" charset="-78"/>
                <a:cs typeface="Dana" panose="00000500000000000000" pitchFamily="2" charset="-78"/>
              </a:rPr>
              <a:t>استفاده کنیم که روش انجام این کار را در لینک زیر با هم می‌بینیم:</a:t>
            </a:r>
          </a:p>
        </p:txBody>
      </p:sp>
      <p:sp>
        <p:nvSpPr>
          <p:cNvPr id="10" name="TextBox 9">
            <a:extLst>
              <a:ext uri="{FF2B5EF4-FFF2-40B4-BE49-F238E27FC236}">
                <a16:creationId xmlns:a16="http://schemas.microsoft.com/office/drawing/2014/main" id="{075985C1-8026-43BE-90A1-745A4B415652}"/>
              </a:ext>
            </a:extLst>
          </p:cNvPr>
          <p:cNvSpPr txBox="1"/>
          <p:nvPr/>
        </p:nvSpPr>
        <p:spPr>
          <a:xfrm>
            <a:off x="3005276" y="2425803"/>
            <a:ext cx="5569724" cy="369332"/>
          </a:xfrm>
          <a:prstGeom prst="rect">
            <a:avLst/>
          </a:prstGeom>
          <a:noFill/>
        </p:spPr>
        <p:txBody>
          <a:bodyPr wrap="square" rtlCol="0">
            <a:spAutoFit/>
          </a:bodyPr>
          <a:lstStyle/>
          <a:p>
            <a:r>
              <a:rPr lang="en-US" sz="1800" dirty="0">
                <a:solidFill>
                  <a:schemeClr val="bg1"/>
                </a:solidFill>
                <a:latin typeface="Dana" panose="00000500000000000000" pitchFamily="2" charset="-78"/>
                <a:cs typeface="Dana" panose="00000500000000000000" pitchFamily="2" charset="-78"/>
                <a:hlinkClick r:id="rId2"/>
              </a:rPr>
              <a:t>https://</a:t>
            </a:r>
            <a:r>
              <a:rPr lang="en-US" sz="1800" dirty="0" smtClean="0">
                <a:solidFill>
                  <a:schemeClr val="bg1"/>
                </a:solidFill>
                <a:latin typeface="Dana" panose="00000500000000000000" pitchFamily="2" charset="-78"/>
                <a:cs typeface="Dana" panose="00000500000000000000" pitchFamily="2" charset="-78"/>
                <a:hlinkClick r:id="rId2"/>
              </a:rPr>
              <a:t>b2n.ir/771448</a:t>
            </a:r>
            <a:endParaRPr lang="fa-IR" sz="1800" dirty="0" smtClean="0">
              <a:solidFill>
                <a:schemeClr val="bg1"/>
              </a:solidFill>
              <a:latin typeface="Dana" panose="00000500000000000000" pitchFamily="2" charset="-78"/>
              <a:cs typeface="Dana" panose="00000500000000000000" pitchFamily="2" charset="-78"/>
            </a:endParaRPr>
          </a:p>
        </p:txBody>
      </p:sp>
      <p:sp>
        <p:nvSpPr>
          <p:cNvPr id="11" name="Google Shape;398;p26">
            <a:extLst>
              <a:ext uri="{FF2B5EF4-FFF2-40B4-BE49-F238E27FC236}">
                <a16:creationId xmlns:a16="http://schemas.microsoft.com/office/drawing/2014/main" id="{0B80E822-423B-4513-8253-C134CE233171}"/>
              </a:ext>
            </a:extLst>
          </p:cNvPr>
          <p:cNvSpPr/>
          <p:nvPr/>
        </p:nvSpPr>
        <p:spPr>
          <a:xfrm>
            <a:off x="1107380" y="2384657"/>
            <a:ext cx="1897896" cy="381000"/>
          </a:xfrm>
          <a:prstGeom prst="homePlate">
            <a:avLst>
              <a:gd name="adj" fmla="val 50000"/>
            </a:avLst>
          </a:prstGeom>
          <a:solidFill>
            <a:schemeClr val="accent1"/>
          </a:solidFill>
          <a:ln>
            <a:noFill/>
          </a:ln>
          <a:effectLst>
            <a:softEdge rad="31750"/>
          </a:effectLst>
        </p:spPr>
        <p:txBody>
          <a:bodyPr spcFirstLastPara="1" wrap="square" lIns="91425" tIns="91425" rIns="91425" bIns="91425" anchor="ctr" anchorCtr="0">
            <a:noAutofit/>
          </a:bodyPr>
          <a:lstStyle/>
          <a:p>
            <a:pPr algn="ctr"/>
            <a:r>
              <a:rPr lang="en-US" dirty="0">
                <a:solidFill>
                  <a:srgbClr val="0E2A47"/>
                </a:solidFill>
              </a:rPr>
              <a:t>Making ZIP</a:t>
            </a:r>
          </a:p>
        </p:txBody>
      </p:sp>
      <p:grpSp>
        <p:nvGrpSpPr>
          <p:cNvPr id="12" name="Group 11">
            <a:extLst>
              <a:ext uri="{FF2B5EF4-FFF2-40B4-BE49-F238E27FC236}">
                <a16:creationId xmlns:a16="http://schemas.microsoft.com/office/drawing/2014/main" id="{70810EDF-0E12-46CB-A25A-3236071A106A}"/>
              </a:ext>
            </a:extLst>
          </p:cNvPr>
          <p:cNvGrpSpPr/>
          <p:nvPr/>
        </p:nvGrpSpPr>
        <p:grpSpPr>
          <a:xfrm>
            <a:off x="677801" y="2372316"/>
            <a:ext cx="373368" cy="375166"/>
            <a:chOff x="383988" y="2894540"/>
            <a:chExt cx="314875" cy="320323"/>
          </a:xfrm>
          <a:solidFill>
            <a:srgbClr val="48FFD5"/>
          </a:solidFill>
        </p:grpSpPr>
        <p:sp>
          <p:nvSpPr>
            <p:cNvPr id="13" name="Google Shape;5176;p46">
              <a:extLst>
                <a:ext uri="{FF2B5EF4-FFF2-40B4-BE49-F238E27FC236}">
                  <a16:creationId xmlns:a16="http://schemas.microsoft.com/office/drawing/2014/main" id="{62BCA6F2-8265-454C-B12B-332B622F3110}"/>
                </a:ext>
              </a:extLst>
            </p:cNvPr>
            <p:cNvSpPr/>
            <p:nvPr/>
          </p:nvSpPr>
          <p:spPr>
            <a:xfrm>
              <a:off x="383988" y="2894540"/>
              <a:ext cx="298419" cy="197143"/>
            </a:xfrm>
            <a:custGeom>
              <a:avLst/>
              <a:gdLst/>
              <a:ahLst/>
              <a:cxnLst/>
              <a:rect l="l" t="t" r="r" b="b"/>
              <a:pathLst>
                <a:path w="12540" h="7815" extrusionOk="0">
                  <a:moveTo>
                    <a:pt x="11437" y="2080"/>
                  </a:moveTo>
                  <a:lnTo>
                    <a:pt x="11658" y="2931"/>
                  </a:lnTo>
                  <a:lnTo>
                    <a:pt x="10776" y="2742"/>
                  </a:lnTo>
                  <a:lnTo>
                    <a:pt x="11437" y="2080"/>
                  </a:lnTo>
                  <a:close/>
                  <a:moveTo>
                    <a:pt x="6617" y="1"/>
                  </a:moveTo>
                  <a:cubicBezTo>
                    <a:pt x="4916" y="1"/>
                    <a:pt x="3340" y="662"/>
                    <a:pt x="2112" y="1828"/>
                  </a:cubicBezTo>
                  <a:cubicBezTo>
                    <a:pt x="663" y="3277"/>
                    <a:pt x="1" y="5420"/>
                    <a:pt x="379" y="7467"/>
                  </a:cubicBezTo>
                  <a:cubicBezTo>
                    <a:pt x="442" y="7656"/>
                    <a:pt x="568" y="7814"/>
                    <a:pt x="789" y="7814"/>
                  </a:cubicBezTo>
                  <a:lnTo>
                    <a:pt x="852" y="7814"/>
                  </a:lnTo>
                  <a:cubicBezTo>
                    <a:pt x="1104" y="7783"/>
                    <a:pt x="1198" y="7562"/>
                    <a:pt x="1167" y="7341"/>
                  </a:cubicBezTo>
                  <a:cubicBezTo>
                    <a:pt x="852" y="5577"/>
                    <a:pt x="1419" y="3718"/>
                    <a:pt x="2710" y="2458"/>
                  </a:cubicBezTo>
                  <a:cubicBezTo>
                    <a:pt x="3719" y="1450"/>
                    <a:pt x="5136" y="851"/>
                    <a:pt x="6617" y="851"/>
                  </a:cubicBezTo>
                  <a:cubicBezTo>
                    <a:pt x="7940" y="851"/>
                    <a:pt x="9200" y="1324"/>
                    <a:pt x="10177" y="2206"/>
                  </a:cubicBezTo>
                  <a:lnTo>
                    <a:pt x="9610" y="2773"/>
                  </a:lnTo>
                  <a:cubicBezTo>
                    <a:pt x="9484" y="2899"/>
                    <a:pt x="9452" y="3057"/>
                    <a:pt x="9484" y="3183"/>
                  </a:cubicBezTo>
                  <a:cubicBezTo>
                    <a:pt x="9515" y="3340"/>
                    <a:pt x="9641" y="3403"/>
                    <a:pt x="9799" y="3466"/>
                  </a:cubicBezTo>
                  <a:lnTo>
                    <a:pt x="12036" y="3939"/>
                  </a:lnTo>
                  <a:lnTo>
                    <a:pt x="12130" y="3939"/>
                  </a:lnTo>
                  <a:cubicBezTo>
                    <a:pt x="12225" y="3939"/>
                    <a:pt x="12319" y="3876"/>
                    <a:pt x="12382" y="3813"/>
                  </a:cubicBezTo>
                  <a:cubicBezTo>
                    <a:pt x="12508" y="3687"/>
                    <a:pt x="12540" y="3561"/>
                    <a:pt x="12508" y="3403"/>
                  </a:cubicBezTo>
                  <a:lnTo>
                    <a:pt x="12036" y="1167"/>
                  </a:lnTo>
                  <a:cubicBezTo>
                    <a:pt x="12004" y="1009"/>
                    <a:pt x="11878" y="883"/>
                    <a:pt x="11752" y="851"/>
                  </a:cubicBezTo>
                  <a:cubicBezTo>
                    <a:pt x="11715" y="844"/>
                    <a:pt x="11678" y="840"/>
                    <a:pt x="11642" y="840"/>
                  </a:cubicBezTo>
                  <a:cubicBezTo>
                    <a:pt x="11526" y="840"/>
                    <a:pt x="11422" y="881"/>
                    <a:pt x="11374" y="977"/>
                  </a:cubicBezTo>
                  <a:lnTo>
                    <a:pt x="10776" y="1576"/>
                  </a:lnTo>
                  <a:cubicBezTo>
                    <a:pt x="9641" y="536"/>
                    <a:pt x="8129" y="1"/>
                    <a:pt x="661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w="0">
                  <a:solidFill>
                    <a:sysClr val="windowText" lastClr="000000"/>
                  </a:solidFill>
                </a:ln>
                <a:solidFill>
                  <a:sysClr val="windowText" lastClr="000000"/>
                </a:solidFill>
                <a:effectLst>
                  <a:outerShdw blurRad="38100" dist="19050" dir="2700000" algn="tl" rotWithShape="0">
                    <a:schemeClr val="dk1">
                      <a:alpha val="40000"/>
                    </a:schemeClr>
                  </a:outerShdw>
                </a:effectLst>
              </a:endParaRPr>
            </a:p>
          </p:txBody>
        </p:sp>
        <p:sp>
          <p:nvSpPr>
            <p:cNvPr id="14" name="Google Shape;5177;p46">
              <a:extLst>
                <a:ext uri="{FF2B5EF4-FFF2-40B4-BE49-F238E27FC236}">
                  <a16:creationId xmlns:a16="http://schemas.microsoft.com/office/drawing/2014/main" id="{282023C0-A8A6-4A3A-B9EC-F0001AB5B655}"/>
                </a:ext>
              </a:extLst>
            </p:cNvPr>
            <p:cNvSpPr/>
            <p:nvPr/>
          </p:nvSpPr>
          <p:spPr>
            <a:xfrm>
              <a:off x="398969" y="3016812"/>
              <a:ext cx="299894" cy="198051"/>
            </a:xfrm>
            <a:custGeom>
              <a:avLst/>
              <a:gdLst/>
              <a:ahLst/>
              <a:cxnLst/>
              <a:rect l="l" t="t" r="r" b="b"/>
              <a:pathLst>
                <a:path w="12602" h="7851" extrusionOk="0">
                  <a:moveTo>
                    <a:pt x="977" y="4857"/>
                  </a:moveTo>
                  <a:lnTo>
                    <a:pt x="1827" y="5078"/>
                  </a:lnTo>
                  <a:lnTo>
                    <a:pt x="1166" y="5739"/>
                  </a:lnTo>
                  <a:lnTo>
                    <a:pt x="977" y="4857"/>
                  </a:lnTo>
                  <a:close/>
                  <a:moveTo>
                    <a:pt x="11779" y="1"/>
                  </a:moveTo>
                  <a:cubicBezTo>
                    <a:pt x="11759" y="1"/>
                    <a:pt x="11739" y="2"/>
                    <a:pt x="11720" y="6"/>
                  </a:cubicBezTo>
                  <a:cubicBezTo>
                    <a:pt x="11499" y="69"/>
                    <a:pt x="11373" y="289"/>
                    <a:pt x="11405" y="478"/>
                  </a:cubicBezTo>
                  <a:cubicBezTo>
                    <a:pt x="11720" y="2274"/>
                    <a:pt x="11184" y="4101"/>
                    <a:pt x="9861" y="5361"/>
                  </a:cubicBezTo>
                  <a:cubicBezTo>
                    <a:pt x="8853" y="6401"/>
                    <a:pt x="7435" y="7000"/>
                    <a:pt x="5986" y="7000"/>
                  </a:cubicBezTo>
                  <a:cubicBezTo>
                    <a:pt x="4631" y="7000"/>
                    <a:pt x="3371" y="6527"/>
                    <a:pt x="2394" y="5645"/>
                  </a:cubicBezTo>
                  <a:lnTo>
                    <a:pt x="2993" y="5046"/>
                  </a:lnTo>
                  <a:cubicBezTo>
                    <a:pt x="3088" y="4952"/>
                    <a:pt x="3151" y="4794"/>
                    <a:pt x="3088" y="4668"/>
                  </a:cubicBezTo>
                  <a:cubicBezTo>
                    <a:pt x="3056" y="4511"/>
                    <a:pt x="2962" y="4416"/>
                    <a:pt x="2772" y="4385"/>
                  </a:cubicBezTo>
                  <a:lnTo>
                    <a:pt x="536" y="3912"/>
                  </a:lnTo>
                  <a:cubicBezTo>
                    <a:pt x="506" y="3905"/>
                    <a:pt x="476" y="3901"/>
                    <a:pt x="446" y="3901"/>
                  </a:cubicBezTo>
                  <a:cubicBezTo>
                    <a:pt x="350" y="3901"/>
                    <a:pt x="254" y="3942"/>
                    <a:pt x="158" y="4038"/>
                  </a:cubicBezTo>
                  <a:cubicBezTo>
                    <a:pt x="32" y="4164"/>
                    <a:pt x="0" y="4290"/>
                    <a:pt x="32" y="4448"/>
                  </a:cubicBezTo>
                  <a:lnTo>
                    <a:pt x="504" y="6685"/>
                  </a:lnTo>
                  <a:cubicBezTo>
                    <a:pt x="536" y="6842"/>
                    <a:pt x="662" y="6937"/>
                    <a:pt x="788" y="7000"/>
                  </a:cubicBezTo>
                  <a:lnTo>
                    <a:pt x="882" y="7000"/>
                  </a:lnTo>
                  <a:cubicBezTo>
                    <a:pt x="1008" y="7000"/>
                    <a:pt x="1103" y="6968"/>
                    <a:pt x="1166" y="6874"/>
                  </a:cubicBezTo>
                  <a:lnTo>
                    <a:pt x="1764" y="6275"/>
                  </a:lnTo>
                  <a:cubicBezTo>
                    <a:pt x="2899" y="7315"/>
                    <a:pt x="4411" y="7850"/>
                    <a:pt x="5923" y="7850"/>
                  </a:cubicBezTo>
                  <a:cubicBezTo>
                    <a:pt x="7624" y="7850"/>
                    <a:pt x="9200" y="7189"/>
                    <a:pt x="10428" y="6023"/>
                  </a:cubicBezTo>
                  <a:cubicBezTo>
                    <a:pt x="11909" y="4511"/>
                    <a:pt x="12602" y="2400"/>
                    <a:pt x="12192" y="321"/>
                  </a:cubicBezTo>
                  <a:cubicBezTo>
                    <a:pt x="12164" y="123"/>
                    <a:pt x="11958" y="1"/>
                    <a:pt x="1177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w="0">
                  <a:solidFill>
                    <a:sysClr val="windowText" lastClr="000000"/>
                  </a:solidFill>
                </a:ln>
                <a:solidFill>
                  <a:sysClr val="windowText" lastClr="000000"/>
                </a:solidFill>
                <a:effectLst>
                  <a:outerShdw blurRad="38100" dist="19050" dir="2700000" algn="tl" rotWithShape="0">
                    <a:schemeClr val="dk1">
                      <a:alpha val="40000"/>
                    </a:schemeClr>
                  </a:outerShdw>
                </a:effectLst>
              </a:endParaRPr>
            </a:p>
          </p:txBody>
        </p:sp>
        <p:sp>
          <p:nvSpPr>
            <p:cNvPr id="15" name="Google Shape;5178;p46">
              <a:extLst>
                <a:ext uri="{FF2B5EF4-FFF2-40B4-BE49-F238E27FC236}">
                  <a16:creationId xmlns:a16="http://schemas.microsoft.com/office/drawing/2014/main" id="{65F96169-7276-4B46-AF78-ECF1B4467BD2}"/>
                </a:ext>
              </a:extLst>
            </p:cNvPr>
            <p:cNvSpPr/>
            <p:nvPr/>
          </p:nvSpPr>
          <p:spPr>
            <a:xfrm>
              <a:off x="449217" y="2956546"/>
              <a:ext cx="183715" cy="194721"/>
            </a:xfrm>
            <a:custGeom>
              <a:avLst/>
              <a:gdLst/>
              <a:ahLst/>
              <a:cxnLst/>
              <a:rect l="l" t="t" r="r" b="b"/>
              <a:pathLst>
                <a:path w="7720" h="7719" extrusionOk="0">
                  <a:moveTo>
                    <a:pt x="2238" y="1323"/>
                  </a:moveTo>
                  <a:lnTo>
                    <a:pt x="2238" y="1323"/>
                  </a:lnTo>
                  <a:cubicBezTo>
                    <a:pt x="2143" y="1544"/>
                    <a:pt x="2049" y="1827"/>
                    <a:pt x="1986" y="2111"/>
                  </a:cubicBezTo>
                  <a:lnTo>
                    <a:pt x="1419" y="2111"/>
                  </a:lnTo>
                  <a:cubicBezTo>
                    <a:pt x="1671" y="1796"/>
                    <a:pt x="1923" y="1512"/>
                    <a:pt x="2238" y="1323"/>
                  </a:cubicBezTo>
                  <a:close/>
                  <a:moveTo>
                    <a:pt x="3466" y="1040"/>
                  </a:moveTo>
                  <a:lnTo>
                    <a:pt x="3466" y="2111"/>
                  </a:lnTo>
                  <a:lnTo>
                    <a:pt x="2836" y="2111"/>
                  </a:lnTo>
                  <a:cubicBezTo>
                    <a:pt x="2994" y="1575"/>
                    <a:pt x="3246" y="1229"/>
                    <a:pt x="3466" y="1040"/>
                  </a:cubicBezTo>
                  <a:close/>
                  <a:moveTo>
                    <a:pt x="4254" y="1040"/>
                  </a:moveTo>
                  <a:cubicBezTo>
                    <a:pt x="4538" y="1229"/>
                    <a:pt x="4727" y="1575"/>
                    <a:pt x="4884" y="2111"/>
                  </a:cubicBezTo>
                  <a:lnTo>
                    <a:pt x="4254" y="2111"/>
                  </a:lnTo>
                  <a:lnTo>
                    <a:pt x="4254" y="1040"/>
                  </a:lnTo>
                  <a:close/>
                  <a:moveTo>
                    <a:pt x="5483" y="1323"/>
                  </a:moveTo>
                  <a:lnTo>
                    <a:pt x="5483" y="1323"/>
                  </a:lnTo>
                  <a:cubicBezTo>
                    <a:pt x="5798" y="1512"/>
                    <a:pt x="6081" y="1796"/>
                    <a:pt x="6302" y="2111"/>
                  </a:cubicBezTo>
                  <a:lnTo>
                    <a:pt x="5766" y="2111"/>
                  </a:lnTo>
                  <a:cubicBezTo>
                    <a:pt x="5672" y="1827"/>
                    <a:pt x="5609" y="1544"/>
                    <a:pt x="5483" y="1323"/>
                  </a:cubicBezTo>
                  <a:close/>
                  <a:moveTo>
                    <a:pt x="1765" y="2930"/>
                  </a:moveTo>
                  <a:cubicBezTo>
                    <a:pt x="1734" y="3245"/>
                    <a:pt x="1702" y="3560"/>
                    <a:pt x="1702" y="3875"/>
                  </a:cubicBezTo>
                  <a:cubicBezTo>
                    <a:pt x="1702" y="4190"/>
                    <a:pt x="1734" y="4537"/>
                    <a:pt x="1765" y="4820"/>
                  </a:cubicBezTo>
                  <a:lnTo>
                    <a:pt x="978" y="4820"/>
                  </a:lnTo>
                  <a:cubicBezTo>
                    <a:pt x="883" y="4537"/>
                    <a:pt x="820" y="4222"/>
                    <a:pt x="820" y="3875"/>
                  </a:cubicBezTo>
                  <a:cubicBezTo>
                    <a:pt x="820" y="3497"/>
                    <a:pt x="883" y="3214"/>
                    <a:pt x="978" y="2930"/>
                  </a:cubicBezTo>
                  <a:close/>
                  <a:moveTo>
                    <a:pt x="5136" y="2930"/>
                  </a:moveTo>
                  <a:cubicBezTo>
                    <a:pt x="5168" y="3245"/>
                    <a:pt x="5199" y="3560"/>
                    <a:pt x="5199" y="3875"/>
                  </a:cubicBezTo>
                  <a:cubicBezTo>
                    <a:pt x="5199" y="4222"/>
                    <a:pt x="5168" y="4537"/>
                    <a:pt x="5136" y="4820"/>
                  </a:cubicBezTo>
                  <a:lnTo>
                    <a:pt x="4286" y="4820"/>
                  </a:lnTo>
                  <a:lnTo>
                    <a:pt x="4286" y="2930"/>
                  </a:lnTo>
                  <a:close/>
                  <a:moveTo>
                    <a:pt x="6743" y="2930"/>
                  </a:moveTo>
                  <a:cubicBezTo>
                    <a:pt x="6869" y="3245"/>
                    <a:pt x="6900" y="3560"/>
                    <a:pt x="6900" y="3875"/>
                  </a:cubicBezTo>
                  <a:cubicBezTo>
                    <a:pt x="6900" y="4222"/>
                    <a:pt x="6869" y="4537"/>
                    <a:pt x="6743" y="4820"/>
                  </a:cubicBezTo>
                  <a:lnTo>
                    <a:pt x="5955" y="4820"/>
                  </a:lnTo>
                  <a:cubicBezTo>
                    <a:pt x="5987" y="4505"/>
                    <a:pt x="6018" y="4190"/>
                    <a:pt x="6018" y="3875"/>
                  </a:cubicBezTo>
                  <a:cubicBezTo>
                    <a:pt x="6018" y="3560"/>
                    <a:pt x="5987" y="3214"/>
                    <a:pt x="5955" y="2930"/>
                  </a:cubicBezTo>
                  <a:close/>
                  <a:moveTo>
                    <a:pt x="3466" y="2930"/>
                  </a:moveTo>
                  <a:lnTo>
                    <a:pt x="3466" y="4852"/>
                  </a:lnTo>
                  <a:lnTo>
                    <a:pt x="2647" y="4852"/>
                  </a:lnTo>
                  <a:cubicBezTo>
                    <a:pt x="2553" y="4537"/>
                    <a:pt x="2553" y="4222"/>
                    <a:pt x="2553" y="3875"/>
                  </a:cubicBezTo>
                  <a:cubicBezTo>
                    <a:pt x="2553" y="3497"/>
                    <a:pt x="2616" y="3214"/>
                    <a:pt x="2647" y="2930"/>
                  </a:cubicBezTo>
                  <a:close/>
                  <a:moveTo>
                    <a:pt x="6302" y="5640"/>
                  </a:moveTo>
                  <a:cubicBezTo>
                    <a:pt x="6081" y="5955"/>
                    <a:pt x="5798" y="6238"/>
                    <a:pt x="5483" y="6427"/>
                  </a:cubicBezTo>
                  <a:cubicBezTo>
                    <a:pt x="5609" y="6207"/>
                    <a:pt x="5672" y="5923"/>
                    <a:pt x="5766" y="5640"/>
                  </a:cubicBezTo>
                  <a:close/>
                  <a:moveTo>
                    <a:pt x="1986" y="5671"/>
                  </a:moveTo>
                  <a:cubicBezTo>
                    <a:pt x="2049" y="5955"/>
                    <a:pt x="2143" y="6238"/>
                    <a:pt x="2238" y="6459"/>
                  </a:cubicBezTo>
                  <a:cubicBezTo>
                    <a:pt x="1923" y="6238"/>
                    <a:pt x="1671" y="5955"/>
                    <a:pt x="1419" y="5671"/>
                  </a:cubicBezTo>
                  <a:close/>
                  <a:moveTo>
                    <a:pt x="4916" y="5640"/>
                  </a:moveTo>
                  <a:cubicBezTo>
                    <a:pt x="4727" y="6144"/>
                    <a:pt x="4538" y="6522"/>
                    <a:pt x="4286" y="6711"/>
                  </a:cubicBezTo>
                  <a:lnTo>
                    <a:pt x="4286" y="5640"/>
                  </a:lnTo>
                  <a:close/>
                  <a:moveTo>
                    <a:pt x="3466" y="5671"/>
                  </a:moveTo>
                  <a:lnTo>
                    <a:pt x="3466" y="6742"/>
                  </a:lnTo>
                  <a:cubicBezTo>
                    <a:pt x="3246" y="6553"/>
                    <a:pt x="2994" y="6144"/>
                    <a:pt x="2836" y="5671"/>
                  </a:cubicBezTo>
                  <a:close/>
                  <a:moveTo>
                    <a:pt x="3876" y="0"/>
                  </a:moveTo>
                  <a:cubicBezTo>
                    <a:pt x="2301" y="0"/>
                    <a:pt x="915" y="945"/>
                    <a:pt x="316" y="2332"/>
                  </a:cubicBezTo>
                  <a:cubicBezTo>
                    <a:pt x="127" y="2804"/>
                    <a:pt x="1" y="3308"/>
                    <a:pt x="1" y="3875"/>
                  </a:cubicBezTo>
                  <a:cubicBezTo>
                    <a:pt x="1" y="4411"/>
                    <a:pt x="127" y="4946"/>
                    <a:pt x="316" y="5419"/>
                  </a:cubicBezTo>
                  <a:cubicBezTo>
                    <a:pt x="915" y="6774"/>
                    <a:pt x="2301" y="7719"/>
                    <a:pt x="3876" y="7719"/>
                  </a:cubicBezTo>
                  <a:cubicBezTo>
                    <a:pt x="5451" y="7719"/>
                    <a:pt x="6806" y="6774"/>
                    <a:pt x="7405" y="5419"/>
                  </a:cubicBezTo>
                  <a:cubicBezTo>
                    <a:pt x="7594" y="4946"/>
                    <a:pt x="7720" y="4411"/>
                    <a:pt x="7720" y="3875"/>
                  </a:cubicBezTo>
                  <a:cubicBezTo>
                    <a:pt x="7720" y="3308"/>
                    <a:pt x="7594" y="2804"/>
                    <a:pt x="7405" y="2332"/>
                  </a:cubicBezTo>
                  <a:cubicBezTo>
                    <a:pt x="6806" y="945"/>
                    <a:pt x="5451" y="0"/>
                    <a:pt x="387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w="0">
                  <a:solidFill>
                    <a:sysClr val="windowText" lastClr="000000"/>
                  </a:solidFill>
                </a:ln>
                <a:solidFill>
                  <a:sysClr val="windowText" lastClr="000000"/>
                </a:solidFill>
                <a:effectLst>
                  <a:outerShdw blurRad="38100" dist="19050" dir="2700000" algn="tl" rotWithShape="0">
                    <a:schemeClr val="dk1">
                      <a:alpha val="40000"/>
                    </a:schemeClr>
                  </a:outerShdw>
                </a:effectLst>
              </a:endParaRPr>
            </a:p>
          </p:txBody>
        </p:sp>
      </p:grpSp>
      <p:sp>
        <p:nvSpPr>
          <p:cNvPr id="17" name="TextBox 16">
            <a:extLst>
              <a:ext uri="{FF2B5EF4-FFF2-40B4-BE49-F238E27FC236}">
                <a16:creationId xmlns:a16="http://schemas.microsoft.com/office/drawing/2014/main" id="{A8DD7385-9878-4BFF-8A30-6163541D0473}"/>
              </a:ext>
            </a:extLst>
          </p:cNvPr>
          <p:cNvSpPr txBox="1"/>
          <p:nvPr/>
        </p:nvSpPr>
        <p:spPr>
          <a:xfrm>
            <a:off x="835141" y="2852567"/>
            <a:ext cx="7473717" cy="1477328"/>
          </a:xfrm>
          <a:prstGeom prst="rect">
            <a:avLst/>
          </a:prstGeom>
          <a:noFill/>
        </p:spPr>
        <p:txBody>
          <a:bodyPr wrap="square" rtlCol="0" anchor="ctr">
            <a:spAutoFit/>
          </a:bodyPr>
          <a:lstStyle/>
          <a:p>
            <a:pPr algn="r" rtl="1">
              <a:lnSpc>
                <a:spcPct val="150000"/>
              </a:lnSpc>
            </a:pPr>
            <a:r>
              <a:rPr lang="fa-IR" sz="1500" dirty="0">
                <a:solidFill>
                  <a:schemeClr val="bg1"/>
                </a:solidFill>
                <a:latin typeface="Dana" panose="00000500000000000000" pitchFamily="2" charset="-78"/>
                <a:cs typeface="Dana" panose="00000500000000000000" pitchFamily="2" charset="-78"/>
              </a:rPr>
              <a:t>در بیش‌تر مواقع لازم است تا گزارشی که نوشتیم را به فرمت</a:t>
            </a:r>
            <a:r>
              <a:rPr lang="en-US" sz="1500" dirty="0">
                <a:solidFill>
                  <a:schemeClr val="bg1"/>
                </a:solidFill>
                <a:latin typeface="Dana" panose="00000500000000000000" pitchFamily="2" charset="-78"/>
                <a:cs typeface="Dana" panose="00000500000000000000" pitchFamily="2" charset="-78"/>
              </a:rPr>
              <a:t> pdf </a:t>
            </a:r>
            <a:r>
              <a:rPr lang="fa-IR" sz="1500" dirty="0">
                <a:solidFill>
                  <a:schemeClr val="bg1"/>
                </a:solidFill>
                <a:latin typeface="Dana" panose="00000500000000000000" pitchFamily="2" charset="-78"/>
                <a:cs typeface="Dana" panose="00000500000000000000" pitchFamily="2" charset="-78"/>
              </a:rPr>
              <a:t>تبدیل کنیم. در این صورت اگر فایل </a:t>
            </a:r>
            <a:r>
              <a:rPr lang="en-US" sz="1500" dirty="0">
                <a:solidFill>
                  <a:schemeClr val="bg1"/>
                </a:solidFill>
                <a:latin typeface="Dana" panose="00000500000000000000" pitchFamily="2" charset="-78"/>
                <a:cs typeface="Dana" panose="00000500000000000000" pitchFamily="2" charset="-78"/>
              </a:rPr>
              <a:t>word</a:t>
            </a:r>
            <a:r>
              <a:rPr lang="fa-IR" sz="1500" dirty="0">
                <a:solidFill>
                  <a:schemeClr val="bg1"/>
                </a:solidFill>
                <a:latin typeface="Dana" panose="00000500000000000000" pitchFamily="2" charset="-78"/>
                <a:cs typeface="Dana" panose="00000500000000000000" pitchFamily="2" charset="-78"/>
              </a:rPr>
              <a:t> باشد، به راحتی می‌توانیم هنگام </a:t>
            </a:r>
            <a:r>
              <a:rPr lang="en-US" sz="1500" dirty="0">
                <a:solidFill>
                  <a:schemeClr val="bg1"/>
                </a:solidFill>
                <a:latin typeface="Dana" panose="00000500000000000000" pitchFamily="2" charset="-78"/>
                <a:cs typeface="Dana" panose="00000500000000000000" pitchFamily="2" charset="-78"/>
              </a:rPr>
              <a:t>save</a:t>
            </a:r>
            <a:r>
              <a:rPr lang="fa-IR" sz="1500" dirty="0">
                <a:solidFill>
                  <a:schemeClr val="bg1"/>
                </a:solidFill>
                <a:latin typeface="Dana" panose="00000500000000000000" pitchFamily="2" charset="-78"/>
                <a:cs typeface="Dana" panose="00000500000000000000" pitchFamily="2" charset="-78"/>
              </a:rPr>
              <a:t> کردن فرمت را </a:t>
            </a:r>
            <a:r>
              <a:rPr lang="en-US" sz="1500" dirty="0">
                <a:solidFill>
                  <a:schemeClr val="bg1"/>
                </a:solidFill>
                <a:latin typeface="Dana" panose="00000500000000000000" pitchFamily="2" charset="-78"/>
                <a:cs typeface="Dana" panose="00000500000000000000" pitchFamily="2" charset="-78"/>
              </a:rPr>
              <a:t>pdf</a:t>
            </a:r>
            <a:r>
              <a:rPr lang="fa-IR" sz="1500" dirty="0">
                <a:solidFill>
                  <a:schemeClr val="bg1"/>
                </a:solidFill>
                <a:latin typeface="Dana" panose="00000500000000000000" pitchFamily="2" charset="-78"/>
                <a:cs typeface="Dana" panose="00000500000000000000" pitchFamily="2" charset="-78"/>
              </a:rPr>
              <a:t> قرار دهیم و ذخیره کنیم.</a:t>
            </a:r>
          </a:p>
          <a:p>
            <a:pPr algn="r" rtl="1">
              <a:lnSpc>
                <a:spcPct val="150000"/>
              </a:lnSpc>
            </a:pPr>
            <a:r>
              <a:rPr lang="fa-IR" sz="1500" dirty="0">
                <a:solidFill>
                  <a:schemeClr val="bg1"/>
                </a:solidFill>
                <a:latin typeface="Dana" panose="00000500000000000000" pitchFamily="2" charset="-78"/>
                <a:cs typeface="Dana" panose="00000500000000000000" pitchFamily="2" charset="-78"/>
              </a:rPr>
              <a:t>اما اگر دست‌نوشته باشد می‌توانیم از برنامه‌هایی مثل </a:t>
            </a:r>
            <a:r>
              <a:rPr lang="en-US" sz="1500" dirty="0" err="1" smtClean="0">
                <a:solidFill>
                  <a:schemeClr val="bg1"/>
                </a:solidFill>
                <a:latin typeface="Dana" panose="00000500000000000000" pitchFamily="2" charset="-78"/>
                <a:cs typeface="Dana" panose="00000500000000000000" pitchFamily="2" charset="-78"/>
              </a:rPr>
              <a:t>CamScanner</a:t>
            </a:r>
            <a:r>
              <a:rPr lang="fa-IR" sz="1500" dirty="0" smtClean="0">
                <a:solidFill>
                  <a:schemeClr val="bg1"/>
                </a:solidFill>
                <a:latin typeface="Dana" panose="00000500000000000000" pitchFamily="2" charset="-78"/>
                <a:cs typeface="Dana" panose="00000500000000000000" pitchFamily="2" charset="-78"/>
              </a:rPr>
              <a:t> </a:t>
            </a:r>
            <a:r>
              <a:rPr lang="fa-IR" sz="1500" dirty="0">
                <a:solidFill>
                  <a:schemeClr val="bg1"/>
                </a:solidFill>
                <a:latin typeface="Dana" panose="00000500000000000000" pitchFamily="2" charset="-78"/>
                <a:cs typeface="Dana" panose="00000500000000000000" pitchFamily="2" charset="-78"/>
              </a:rPr>
              <a:t>استفاده کنیم تا عکس‌های ما از نوشته‌ها را به ترتیب و به صورت یک‌جا در یک فایل </a:t>
            </a:r>
            <a:r>
              <a:rPr lang="en-US" sz="1500" dirty="0">
                <a:solidFill>
                  <a:schemeClr val="bg1"/>
                </a:solidFill>
                <a:latin typeface="Dana" panose="00000500000000000000" pitchFamily="2" charset="-78"/>
                <a:cs typeface="Dana" panose="00000500000000000000" pitchFamily="2" charset="-78"/>
              </a:rPr>
              <a:t>pdf</a:t>
            </a:r>
            <a:r>
              <a:rPr lang="fa-IR" sz="1500" dirty="0">
                <a:solidFill>
                  <a:schemeClr val="bg1"/>
                </a:solidFill>
                <a:latin typeface="Dana" panose="00000500000000000000" pitchFamily="2" charset="-78"/>
                <a:cs typeface="Dana" panose="00000500000000000000" pitchFamily="2" charset="-78"/>
              </a:rPr>
              <a:t> قرار دهد.</a:t>
            </a:r>
          </a:p>
        </p:txBody>
      </p:sp>
      <p:sp>
        <p:nvSpPr>
          <p:cNvPr id="16" name="Google Shape;662;p32"/>
          <p:cNvSpPr txBox="1">
            <a:spLocks noGrp="1"/>
          </p:cNvSpPr>
          <p:nvPr>
            <p:ph type="ctrTitle" idx="4294967295"/>
          </p:nvPr>
        </p:nvSpPr>
        <p:spPr>
          <a:xfrm>
            <a:off x="1582736" y="328614"/>
            <a:ext cx="5978525" cy="606425"/>
          </a:xfrm>
          <a:prstGeom prst="rect">
            <a:avLst/>
          </a:prstGeom>
        </p:spPr>
        <p:txBody>
          <a:bodyPr spcFirstLastPara="1" wrap="square" lIns="91425" tIns="91425" rIns="91425" bIns="91425" anchor="ctr" anchorCtr="0">
            <a:noAutofit/>
          </a:bodyPr>
          <a:lstStyle/>
          <a:p>
            <a:pPr lvl="0" algn="ctr" rtl="1"/>
            <a:r>
              <a:rPr lang="fa-IR" sz="2800" dirty="0">
                <a:solidFill>
                  <a:srgbClr val="48FFD5"/>
                </a:solidFill>
                <a:latin typeface="Lalezar" panose="00000500000000000000" pitchFamily="2" charset="-78"/>
                <a:cs typeface="Lalezar" panose="00000500000000000000" pitchFamily="2" charset="-78"/>
              </a:rPr>
              <a:t>فشرده‌سازی و </a:t>
            </a:r>
            <a:r>
              <a:rPr lang="en-US" sz="2800" dirty="0">
                <a:solidFill>
                  <a:srgbClr val="48FFD5"/>
                </a:solidFill>
                <a:latin typeface="Lalezar" panose="00000500000000000000" pitchFamily="2" charset="-78"/>
                <a:cs typeface="Lalezar" panose="00000500000000000000" pitchFamily="2" charset="-78"/>
              </a:rPr>
              <a:t>zip</a:t>
            </a:r>
            <a:endParaRPr lang="fa-IR" sz="2800" dirty="0">
              <a:solidFill>
                <a:srgbClr val="48FFD5"/>
              </a:solidFill>
              <a:latin typeface="Lalezar" panose="00000500000000000000" pitchFamily="2" charset="-78"/>
              <a:cs typeface="Lalezar" panose="00000500000000000000" pitchFamily="2" charset="-78"/>
            </a:endParaRPr>
          </a:p>
        </p:txBody>
      </p:sp>
      <p:grpSp>
        <p:nvGrpSpPr>
          <p:cNvPr id="18" name="Google Shape;4800;p45"/>
          <p:cNvGrpSpPr/>
          <p:nvPr/>
        </p:nvGrpSpPr>
        <p:grpSpPr>
          <a:xfrm>
            <a:off x="8308858" y="1188263"/>
            <a:ext cx="350734" cy="357171"/>
            <a:chOff x="1492675" y="4992125"/>
            <a:chExt cx="481825" cy="481825"/>
          </a:xfrm>
        </p:grpSpPr>
        <p:sp>
          <p:nvSpPr>
            <p:cNvPr id="19" name="Google Shape;4801;p45"/>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0" name="Google Shape;4802;p45"/>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1" name="Google Shape;4800;p45"/>
          <p:cNvGrpSpPr/>
          <p:nvPr/>
        </p:nvGrpSpPr>
        <p:grpSpPr>
          <a:xfrm>
            <a:off x="8309483" y="2944115"/>
            <a:ext cx="350734" cy="357171"/>
            <a:chOff x="1492675" y="4992125"/>
            <a:chExt cx="481825" cy="481825"/>
          </a:xfrm>
        </p:grpSpPr>
        <p:sp>
          <p:nvSpPr>
            <p:cNvPr id="22" name="Google Shape;4801;p45"/>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3" name="Google Shape;4802;p45"/>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extLst>
      <p:ext uri="{BB962C8B-B14F-4D97-AF65-F5344CB8AC3E}">
        <p14:creationId xmlns:p14="http://schemas.microsoft.com/office/powerpoint/2010/main" val="189773521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8E2CDA97-BFD5-45CA-9A96-1AD5B5B2566F}" type="slidenum">
              <a:rPr lang="en-US" smtClean="0"/>
              <a:pPr/>
              <a:t>38</a:t>
            </a:fld>
            <a:endParaRPr lang="en-US" dirty="0"/>
          </a:p>
        </p:txBody>
      </p:sp>
      <p:sp>
        <p:nvSpPr>
          <p:cNvPr id="9" name="TextBox 8">
            <a:extLst>
              <a:ext uri="{FF2B5EF4-FFF2-40B4-BE49-F238E27FC236}">
                <a16:creationId xmlns:a16="http://schemas.microsoft.com/office/drawing/2014/main" id="{B96BBC22-865E-4AD9-A43C-47590E01346B}"/>
              </a:ext>
            </a:extLst>
          </p:cNvPr>
          <p:cNvSpPr txBox="1"/>
          <p:nvPr/>
        </p:nvSpPr>
        <p:spPr>
          <a:xfrm>
            <a:off x="660134" y="703631"/>
            <a:ext cx="7852495" cy="1477328"/>
          </a:xfrm>
          <a:prstGeom prst="rect">
            <a:avLst/>
          </a:prstGeom>
          <a:noFill/>
        </p:spPr>
        <p:txBody>
          <a:bodyPr wrap="square" rtlCol="0" anchor="ctr">
            <a:spAutoFit/>
          </a:bodyPr>
          <a:lstStyle/>
          <a:p>
            <a:pPr algn="r" rtl="1">
              <a:lnSpc>
                <a:spcPct val="150000"/>
              </a:lnSpc>
            </a:pPr>
            <a:r>
              <a:rPr lang="fa-IR" sz="1500" dirty="0" smtClean="0">
                <a:solidFill>
                  <a:schemeClr val="bg1"/>
                </a:solidFill>
                <a:latin typeface="Dana" panose="00000500000000000000" pitchFamily="2" charset="-78"/>
                <a:cs typeface="Dana" panose="00000500000000000000" pitchFamily="2" charset="-78"/>
              </a:rPr>
              <a:t>برای ما دانشجوهای مهندسی کامپیوتر، دسترسی به اینترنت مثل اکسیژن حیاتیه و در کنارش استفاده از بعضی سایت‌ها گاهی از نون شب هم برامون واجب‌تر می‌شه </a:t>
            </a:r>
            <a:r>
              <a:rPr lang="fa-IR" sz="1500" dirty="0" smtClean="0">
                <a:solidFill>
                  <a:schemeClr val="bg1"/>
                </a:solidFill>
                <a:latin typeface="Dana" panose="00000500000000000000" pitchFamily="2" charset="-78"/>
                <a:cs typeface="Dana" panose="00000500000000000000" pitchFamily="2" charset="-78"/>
                <a:sym typeface="Wingdings" panose="05000000000000000000" pitchFamily="2" charset="2"/>
              </a:rPr>
              <a:t>:) حالا تعدادی از این سایت‌ها رو با هم می‌بینیم و از شما می‌خوایم که حتما بعد از کلاس، دریای بی‌کران اطلاعات اون‌ها بیش‌تر بررسی کنین.</a:t>
            </a:r>
            <a:endParaRPr lang="fa-IR" sz="1500" dirty="0" smtClean="0">
              <a:solidFill>
                <a:schemeClr val="bg1"/>
              </a:solidFill>
              <a:latin typeface="Dana" panose="00000500000000000000" pitchFamily="2" charset="-78"/>
              <a:cs typeface="Dana" panose="00000500000000000000" pitchFamily="2" charset="-78"/>
            </a:endParaRPr>
          </a:p>
          <a:p>
            <a:pPr algn="r" rtl="1">
              <a:lnSpc>
                <a:spcPct val="150000"/>
              </a:lnSpc>
            </a:pPr>
            <a:r>
              <a:rPr lang="fa-IR" sz="1500" dirty="0" smtClean="0">
                <a:solidFill>
                  <a:schemeClr val="bg1"/>
                </a:solidFill>
                <a:latin typeface="Dana" panose="00000500000000000000" pitchFamily="2" charset="-78"/>
                <a:cs typeface="Dana" panose="00000500000000000000" pitchFamily="2" charset="-78"/>
              </a:rPr>
              <a:t>منبع لایتناهی برای یادگیری هر چیزی که بخواین:</a:t>
            </a:r>
            <a:endParaRPr lang="fa-IR" sz="1500" dirty="0">
              <a:solidFill>
                <a:schemeClr val="bg1"/>
              </a:solidFill>
              <a:latin typeface="Dana" panose="00000500000000000000" pitchFamily="2" charset="-78"/>
              <a:cs typeface="Dana" panose="00000500000000000000" pitchFamily="2" charset="-78"/>
            </a:endParaRPr>
          </a:p>
        </p:txBody>
      </p:sp>
      <p:sp>
        <p:nvSpPr>
          <p:cNvPr id="10" name="TextBox 9">
            <a:extLst>
              <a:ext uri="{FF2B5EF4-FFF2-40B4-BE49-F238E27FC236}">
                <a16:creationId xmlns:a16="http://schemas.microsoft.com/office/drawing/2014/main" id="{075985C1-8026-43BE-90A1-745A4B415652}"/>
              </a:ext>
            </a:extLst>
          </p:cNvPr>
          <p:cNvSpPr txBox="1"/>
          <p:nvPr/>
        </p:nvSpPr>
        <p:spPr>
          <a:xfrm>
            <a:off x="3063333" y="2218048"/>
            <a:ext cx="5569724" cy="369332"/>
          </a:xfrm>
          <a:prstGeom prst="rect">
            <a:avLst/>
          </a:prstGeom>
          <a:noFill/>
        </p:spPr>
        <p:txBody>
          <a:bodyPr wrap="square" rtlCol="0">
            <a:spAutoFit/>
          </a:bodyPr>
          <a:lstStyle/>
          <a:p>
            <a:r>
              <a:rPr lang="en-US" sz="1800" b="0" i="0" u="none" strike="noStrike" dirty="0">
                <a:solidFill>
                  <a:srgbClr val="000000"/>
                </a:solidFill>
                <a:effectLst/>
                <a:latin typeface="Arial" panose="020B0604020202020204" pitchFamily="34" charset="0"/>
                <a:hlinkClick r:id="rId2"/>
              </a:rPr>
              <a:t>https://www.w3schools.com/</a:t>
            </a:r>
            <a:endParaRPr lang="en-US" sz="1800" dirty="0">
              <a:solidFill>
                <a:schemeClr val="bg1"/>
              </a:solidFill>
              <a:latin typeface="Dana" panose="00000500000000000000" pitchFamily="2" charset="-78"/>
              <a:cs typeface="Dana" panose="00000500000000000000" pitchFamily="2" charset="-78"/>
            </a:endParaRPr>
          </a:p>
        </p:txBody>
      </p:sp>
      <p:sp>
        <p:nvSpPr>
          <p:cNvPr id="11" name="Google Shape;398;p26">
            <a:extLst>
              <a:ext uri="{FF2B5EF4-FFF2-40B4-BE49-F238E27FC236}">
                <a16:creationId xmlns:a16="http://schemas.microsoft.com/office/drawing/2014/main" id="{0B80E822-423B-4513-8253-C134CE233171}"/>
              </a:ext>
            </a:extLst>
          </p:cNvPr>
          <p:cNvSpPr/>
          <p:nvPr/>
        </p:nvSpPr>
        <p:spPr>
          <a:xfrm>
            <a:off x="1165437" y="2193299"/>
            <a:ext cx="1897896" cy="381000"/>
          </a:xfrm>
          <a:prstGeom prst="homePlate">
            <a:avLst>
              <a:gd name="adj" fmla="val 50000"/>
            </a:avLst>
          </a:prstGeom>
          <a:solidFill>
            <a:schemeClr val="accent1"/>
          </a:solidFill>
          <a:ln>
            <a:noFill/>
          </a:ln>
          <a:effectLst>
            <a:softEdge rad="31750"/>
          </a:effectLst>
        </p:spPr>
        <p:txBody>
          <a:bodyPr spcFirstLastPara="1" wrap="square" lIns="91425" tIns="91425" rIns="91425" bIns="91425" anchor="ctr" anchorCtr="0">
            <a:noAutofit/>
          </a:bodyPr>
          <a:lstStyle/>
          <a:p>
            <a:pPr algn="ctr"/>
            <a:r>
              <a:rPr lang="en-US" dirty="0">
                <a:solidFill>
                  <a:srgbClr val="0E2A47"/>
                </a:solidFill>
              </a:rPr>
              <a:t>W3Schools</a:t>
            </a:r>
          </a:p>
        </p:txBody>
      </p:sp>
      <p:grpSp>
        <p:nvGrpSpPr>
          <p:cNvPr id="12" name="Group 11">
            <a:extLst>
              <a:ext uri="{FF2B5EF4-FFF2-40B4-BE49-F238E27FC236}">
                <a16:creationId xmlns:a16="http://schemas.microsoft.com/office/drawing/2014/main" id="{70810EDF-0E12-46CB-A25A-3236071A106A}"/>
              </a:ext>
            </a:extLst>
          </p:cNvPr>
          <p:cNvGrpSpPr/>
          <p:nvPr/>
        </p:nvGrpSpPr>
        <p:grpSpPr>
          <a:xfrm>
            <a:off x="735858" y="2180958"/>
            <a:ext cx="373368" cy="375166"/>
            <a:chOff x="383988" y="2894540"/>
            <a:chExt cx="314875" cy="320323"/>
          </a:xfrm>
          <a:solidFill>
            <a:srgbClr val="48FFD5"/>
          </a:solidFill>
        </p:grpSpPr>
        <p:sp>
          <p:nvSpPr>
            <p:cNvPr id="13" name="Google Shape;5176;p46">
              <a:extLst>
                <a:ext uri="{FF2B5EF4-FFF2-40B4-BE49-F238E27FC236}">
                  <a16:creationId xmlns:a16="http://schemas.microsoft.com/office/drawing/2014/main" id="{62BCA6F2-8265-454C-B12B-332B622F3110}"/>
                </a:ext>
              </a:extLst>
            </p:cNvPr>
            <p:cNvSpPr/>
            <p:nvPr/>
          </p:nvSpPr>
          <p:spPr>
            <a:xfrm>
              <a:off x="383988" y="2894540"/>
              <a:ext cx="298419" cy="197143"/>
            </a:xfrm>
            <a:custGeom>
              <a:avLst/>
              <a:gdLst/>
              <a:ahLst/>
              <a:cxnLst/>
              <a:rect l="l" t="t" r="r" b="b"/>
              <a:pathLst>
                <a:path w="12540" h="7815" extrusionOk="0">
                  <a:moveTo>
                    <a:pt x="11437" y="2080"/>
                  </a:moveTo>
                  <a:lnTo>
                    <a:pt x="11658" y="2931"/>
                  </a:lnTo>
                  <a:lnTo>
                    <a:pt x="10776" y="2742"/>
                  </a:lnTo>
                  <a:lnTo>
                    <a:pt x="11437" y="2080"/>
                  </a:lnTo>
                  <a:close/>
                  <a:moveTo>
                    <a:pt x="6617" y="1"/>
                  </a:moveTo>
                  <a:cubicBezTo>
                    <a:pt x="4916" y="1"/>
                    <a:pt x="3340" y="662"/>
                    <a:pt x="2112" y="1828"/>
                  </a:cubicBezTo>
                  <a:cubicBezTo>
                    <a:pt x="663" y="3277"/>
                    <a:pt x="1" y="5420"/>
                    <a:pt x="379" y="7467"/>
                  </a:cubicBezTo>
                  <a:cubicBezTo>
                    <a:pt x="442" y="7656"/>
                    <a:pt x="568" y="7814"/>
                    <a:pt x="789" y="7814"/>
                  </a:cubicBezTo>
                  <a:lnTo>
                    <a:pt x="852" y="7814"/>
                  </a:lnTo>
                  <a:cubicBezTo>
                    <a:pt x="1104" y="7783"/>
                    <a:pt x="1198" y="7562"/>
                    <a:pt x="1167" y="7341"/>
                  </a:cubicBezTo>
                  <a:cubicBezTo>
                    <a:pt x="852" y="5577"/>
                    <a:pt x="1419" y="3718"/>
                    <a:pt x="2710" y="2458"/>
                  </a:cubicBezTo>
                  <a:cubicBezTo>
                    <a:pt x="3719" y="1450"/>
                    <a:pt x="5136" y="851"/>
                    <a:pt x="6617" y="851"/>
                  </a:cubicBezTo>
                  <a:cubicBezTo>
                    <a:pt x="7940" y="851"/>
                    <a:pt x="9200" y="1324"/>
                    <a:pt x="10177" y="2206"/>
                  </a:cubicBezTo>
                  <a:lnTo>
                    <a:pt x="9610" y="2773"/>
                  </a:lnTo>
                  <a:cubicBezTo>
                    <a:pt x="9484" y="2899"/>
                    <a:pt x="9452" y="3057"/>
                    <a:pt x="9484" y="3183"/>
                  </a:cubicBezTo>
                  <a:cubicBezTo>
                    <a:pt x="9515" y="3340"/>
                    <a:pt x="9641" y="3403"/>
                    <a:pt x="9799" y="3466"/>
                  </a:cubicBezTo>
                  <a:lnTo>
                    <a:pt x="12036" y="3939"/>
                  </a:lnTo>
                  <a:lnTo>
                    <a:pt x="12130" y="3939"/>
                  </a:lnTo>
                  <a:cubicBezTo>
                    <a:pt x="12225" y="3939"/>
                    <a:pt x="12319" y="3876"/>
                    <a:pt x="12382" y="3813"/>
                  </a:cubicBezTo>
                  <a:cubicBezTo>
                    <a:pt x="12508" y="3687"/>
                    <a:pt x="12540" y="3561"/>
                    <a:pt x="12508" y="3403"/>
                  </a:cubicBezTo>
                  <a:lnTo>
                    <a:pt x="12036" y="1167"/>
                  </a:lnTo>
                  <a:cubicBezTo>
                    <a:pt x="12004" y="1009"/>
                    <a:pt x="11878" y="883"/>
                    <a:pt x="11752" y="851"/>
                  </a:cubicBezTo>
                  <a:cubicBezTo>
                    <a:pt x="11715" y="844"/>
                    <a:pt x="11678" y="840"/>
                    <a:pt x="11642" y="840"/>
                  </a:cubicBezTo>
                  <a:cubicBezTo>
                    <a:pt x="11526" y="840"/>
                    <a:pt x="11422" y="881"/>
                    <a:pt x="11374" y="977"/>
                  </a:cubicBezTo>
                  <a:lnTo>
                    <a:pt x="10776" y="1576"/>
                  </a:lnTo>
                  <a:cubicBezTo>
                    <a:pt x="9641" y="536"/>
                    <a:pt x="8129" y="1"/>
                    <a:pt x="661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w="0">
                  <a:solidFill>
                    <a:sysClr val="windowText" lastClr="000000"/>
                  </a:solidFill>
                </a:ln>
                <a:solidFill>
                  <a:sysClr val="windowText" lastClr="000000"/>
                </a:solidFill>
                <a:effectLst>
                  <a:outerShdw blurRad="38100" dist="19050" dir="2700000" algn="tl" rotWithShape="0">
                    <a:schemeClr val="dk1">
                      <a:alpha val="40000"/>
                    </a:schemeClr>
                  </a:outerShdw>
                </a:effectLst>
              </a:endParaRPr>
            </a:p>
          </p:txBody>
        </p:sp>
        <p:sp>
          <p:nvSpPr>
            <p:cNvPr id="14" name="Google Shape;5177;p46">
              <a:extLst>
                <a:ext uri="{FF2B5EF4-FFF2-40B4-BE49-F238E27FC236}">
                  <a16:creationId xmlns:a16="http://schemas.microsoft.com/office/drawing/2014/main" id="{282023C0-A8A6-4A3A-B9EC-F0001AB5B655}"/>
                </a:ext>
              </a:extLst>
            </p:cNvPr>
            <p:cNvSpPr/>
            <p:nvPr/>
          </p:nvSpPr>
          <p:spPr>
            <a:xfrm>
              <a:off x="398969" y="3016812"/>
              <a:ext cx="299894" cy="198051"/>
            </a:xfrm>
            <a:custGeom>
              <a:avLst/>
              <a:gdLst/>
              <a:ahLst/>
              <a:cxnLst/>
              <a:rect l="l" t="t" r="r" b="b"/>
              <a:pathLst>
                <a:path w="12602" h="7851" extrusionOk="0">
                  <a:moveTo>
                    <a:pt x="977" y="4857"/>
                  </a:moveTo>
                  <a:lnTo>
                    <a:pt x="1827" y="5078"/>
                  </a:lnTo>
                  <a:lnTo>
                    <a:pt x="1166" y="5739"/>
                  </a:lnTo>
                  <a:lnTo>
                    <a:pt x="977" y="4857"/>
                  </a:lnTo>
                  <a:close/>
                  <a:moveTo>
                    <a:pt x="11779" y="1"/>
                  </a:moveTo>
                  <a:cubicBezTo>
                    <a:pt x="11759" y="1"/>
                    <a:pt x="11739" y="2"/>
                    <a:pt x="11720" y="6"/>
                  </a:cubicBezTo>
                  <a:cubicBezTo>
                    <a:pt x="11499" y="69"/>
                    <a:pt x="11373" y="289"/>
                    <a:pt x="11405" y="478"/>
                  </a:cubicBezTo>
                  <a:cubicBezTo>
                    <a:pt x="11720" y="2274"/>
                    <a:pt x="11184" y="4101"/>
                    <a:pt x="9861" y="5361"/>
                  </a:cubicBezTo>
                  <a:cubicBezTo>
                    <a:pt x="8853" y="6401"/>
                    <a:pt x="7435" y="7000"/>
                    <a:pt x="5986" y="7000"/>
                  </a:cubicBezTo>
                  <a:cubicBezTo>
                    <a:pt x="4631" y="7000"/>
                    <a:pt x="3371" y="6527"/>
                    <a:pt x="2394" y="5645"/>
                  </a:cubicBezTo>
                  <a:lnTo>
                    <a:pt x="2993" y="5046"/>
                  </a:lnTo>
                  <a:cubicBezTo>
                    <a:pt x="3088" y="4952"/>
                    <a:pt x="3151" y="4794"/>
                    <a:pt x="3088" y="4668"/>
                  </a:cubicBezTo>
                  <a:cubicBezTo>
                    <a:pt x="3056" y="4511"/>
                    <a:pt x="2962" y="4416"/>
                    <a:pt x="2772" y="4385"/>
                  </a:cubicBezTo>
                  <a:lnTo>
                    <a:pt x="536" y="3912"/>
                  </a:lnTo>
                  <a:cubicBezTo>
                    <a:pt x="506" y="3905"/>
                    <a:pt x="476" y="3901"/>
                    <a:pt x="446" y="3901"/>
                  </a:cubicBezTo>
                  <a:cubicBezTo>
                    <a:pt x="350" y="3901"/>
                    <a:pt x="254" y="3942"/>
                    <a:pt x="158" y="4038"/>
                  </a:cubicBezTo>
                  <a:cubicBezTo>
                    <a:pt x="32" y="4164"/>
                    <a:pt x="0" y="4290"/>
                    <a:pt x="32" y="4448"/>
                  </a:cubicBezTo>
                  <a:lnTo>
                    <a:pt x="504" y="6685"/>
                  </a:lnTo>
                  <a:cubicBezTo>
                    <a:pt x="536" y="6842"/>
                    <a:pt x="662" y="6937"/>
                    <a:pt x="788" y="7000"/>
                  </a:cubicBezTo>
                  <a:lnTo>
                    <a:pt x="882" y="7000"/>
                  </a:lnTo>
                  <a:cubicBezTo>
                    <a:pt x="1008" y="7000"/>
                    <a:pt x="1103" y="6968"/>
                    <a:pt x="1166" y="6874"/>
                  </a:cubicBezTo>
                  <a:lnTo>
                    <a:pt x="1764" y="6275"/>
                  </a:lnTo>
                  <a:cubicBezTo>
                    <a:pt x="2899" y="7315"/>
                    <a:pt x="4411" y="7850"/>
                    <a:pt x="5923" y="7850"/>
                  </a:cubicBezTo>
                  <a:cubicBezTo>
                    <a:pt x="7624" y="7850"/>
                    <a:pt x="9200" y="7189"/>
                    <a:pt x="10428" y="6023"/>
                  </a:cubicBezTo>
                  <a:cubicBezTo>
                    <a:pt x="11909" y="4511"/>
                    <a:pt x="12602" y="2400"/>
                    <a:pt x="12192" y="321"/>
                  </a:cubicBezTo>
                  <a:cubicBezTo>
                    <a:pt x="12164" y="123"/>
                    <a:pt x="11958" y="1"/>
                    <a:pt x="1177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w="0">
                  <a:solidFill>
                    <a:sysClr val="windowText" lastClr="000000"/>
                  </a:solidFill>
                </a:ln>
                <a:solidFill>
                  <a:sysClr val="windowText" lastClr="000000"/>
                </a:solidFill>
                <a:effectLst>
                  <a:outerShdw blurRad="38100" dist="19050" dir="2700000" algn="tl" rotWithShape="0">
                    <a:schemeClr val="dk1">
                      <a:alpha val="40000"/>
                    </a:schemeClr>
                  </a:outerShdw>
                </a:effectLst>
              </a:endParaRPr>
            </a:p>
          </p:txBody>
        </p:sp>
        <p:sp>
          <p:nvSpPr>
            <p:cNvPr id="15" name="Google Shape;5178;p46">
              <a:extLst>
                <a:ext uri="{FF2B5EF4-FFF2-40B4-BE49-F238E27FC236}">
                  <a16:creationId xmlns:a16="http://schemas.microsoft.com/office/drawing/2014/main" id="{65F96169-7276-4B46-AF78-ECF1B4467BD2}"/>
                </a:ext>
              </a:extLst>
            </p:cNvPr>
            <p:cNvSpPr/>
            <p:nvPr/>
          </p:nvSpPr>
          <p:spPr>
            <a:xfrm>
              <a:off x="449217" y="2956546"/>
              <a:ext cx="183715" cy="194721"/>
            </a:xfrm>
            <a:custGeom>
              <a:avLst/>
              <a:gdLst/>
              <a:ahLst/>
              <a:cxnLst/>
              <a:rect l="l" t="t" r="r" b="b"/>
              <a:pathLst>
                <a:path w="7720" h="7719" extrusionOk="0">
                  <a:moveTo>
                    <a:pt x="2238" y="1323"/>
                  </a:moveTo>
                  <a:lnTo>
                    <a:pt x="2238" y="1323"/>
                  </a:lnTo>
                  <a:cubicBezTo>
                    <a:pt x="2143" y="1544"/>
                    <a:pt x="2049" y="1827"/>
                    <a:pt x="1986" y="2111"/>
                  </a:cubicBezTo>
                  <a:lnTo>
                    <a:pt x="1419" y="2111"/>
                  </a:lnTo>
                  <a:cubicBezTo>
                    <a:pt x="1671" y="1796"/>
                    <a:pt x="1923" y="1512"/>
                    <a:pt x="2238" y="1323"/>
                  </a:cubicBezTo>
                  <a:close/>
                  <a:moveTo>
                    <a:pt x="3466" y="1040"/>
                  </a:moveTo>
                  <a:lnTo>
                    <a:pt x="3466" y="2111"/>
                  </a:lnTo>
                  <a:lnTo>
                    <a:pt x="2836" y="2111"/>
                  </a:lnTo>
                  <a:cubicBezTo>
                    <a:pt x="2994" y="1575"/>
                    <a:pt x="3246" y="1229"/>
                    <a:pt x="3466" y="1040"/>
                  </a:cubicBezTo>
                  <a:close/>
                  <a:moveTo>
                    <a:pt x="4254" y="1040"/>
                  </a:moveTo>
                  <a:cubicBezTo>
                    <a:pt x="4538" y="1229"/>
                    <a:pt x="4727" y="1575"/>
                    <a:pt x="4884" y="2111"/>
                  </a:cubicBezTo>
                  <a:lnTo>
                    <a:pt x="4254" y="2111"/>
                  </a:lnTo>
                  <a:lnTo>
                    <a:pt x="4254" y="1040"/>
                  </a:lnTo>
                  <a:close/>
                  <a:moveTo>
                    <a:pt x="5483" y="1323"/>
                  </a:moveTo>
                  <a:lnTo>
                    <a:pt x="5483" y="1323"/>
                  </a:lnTo>
                  <a:cubicBezTo>
                    <a:pt x="5798" y="1512"/>
                    <a:pt x="6081" y="1796"/>
                    <a:pt x="6302" y="2111"/>
                  </a:cubicBezTo>
                  <a:lnTo>
                    <a:pt x="5766" y="2111"/>
                  </a:lnTo>
                  <a:cubicBezTo>
                    <a:pt x="5672" y="1827"/>
                    <a:pt x="5609" y="1544"/>
                    <a:pt x="5483" y="1323"/>
                  </a:cubicBezTo>
                  <a:close/>
                  <a:moveTo>
                    <a:pt x="1765" y="2930"/>
                  </a:moveTo>
                  <a:cubicBezTo>
                    <a:pt x="1734" y="3245"/>
                    <a:pt x="1702" y="3560"/>
                    <a:pt x="1702" y="3875"/>
                  </a:cubicBezTo>
                  <a:cubicBezTo>
                    <a:pt x="1702" y="4190"/>
                    <a:pt x="1734" y="4537"/>
                    <a:pt x="1765" y="4820"/>
                  </a:cubicBezTo>
                  <a:lnTo>
                    <a:pt x="978" y="4820"/>
                  </a:lnTo>
                  <a:cubicBezTo>
                    <a:pt x="883" y="4537"/>
                    <a:pt x="820" y="4222"/>
                    <a:pt x="820" y="3875"/>
                  </a:cubicBezTo>
                  <a:cubicBezTo>
                    <a:pt x="820" y="3497"/>
                    <a:pt x="883" y="3214"/>
                    <a:pt x="978" y="2930"/>
                  </a:cubicBezTo>
                  <a:close/>
                  <a:moveTo>
                    <a:pt x="5136" y="2930"/>
                  </a:moveTo>
                  <a:cubicBezTo>
                    <a:pt x="5168" y="3245"/>
                    <a:pt x="5199" y="3560"/>
                    <a:pt x="5199" y="3875"/>
                  </a:cubicBezTo>
                  <a:cubicBezTo>
                    <a:pt x="5199" y="4222"/>
                    <a:pt x="5168" y="4537"/>
                    <a:pt x="5136" y="4820"/>
                  </a:cubicBezTo>
                  <a:lnTo>
                    <a:pt x="4286" y="4820"/>
                  </a:lnTo>
                  <a:lnTo>
                    <a:pt x="4286" y="2930"/>
                  </a:lnTo>
                  <a:close/>
                  <a:moveTo>
                    <a:pt x="6743" y="2930"/>
                  </a:moveTo>
                  <a:cubicBezTo>
                    <a:pt x="6869" y="3245"/>
                    <a:pt x="6900" y="3560"/>
                    <a:pt x="6900" y="3875"/>
                  </a:cubicBezTo>
                  <a:cubicBezTo>
                    <a:pt x="6900" y="4222"/>
                    <a:pt x="6869" y="4537"/>
                    <a:pt x="6743" y="4820"/>
                  </a:cubicBezTo>
                  <a:lnTo>
                    <a:pt x="5955" y="4820"/>
                  </a:lnTo>
                  <a:cubicBezTo>
                    <a:pt x="5987" y="4505"/>
                    <a:pt x="6018" y="4190"/>
                    <a:pt x="6018" y="3875"/>
                  </a:cubicBezTo>
                  <a:cubicBezTo>
                    <a:pt x="6018" y="3560"/>
                    <a:pt x="5987" y="3214"/>
                    <a:pt x="5955" y="2930"/>
                  </a:cubicBezTo>
                  <a:close/>
                  <a:moveTo>
                    <a:pt x="3466" y="2930"/>
                  </a:moveTo>
                  <a:lnTo>
                    <a:pt x="3466" y="4852"/>
                  </a:lnTo>
                  <a:lnTo>
                    <a:pt x="2647" y="4852"/>
                  </a:lnTo>
                  <a:cubicBezTo>
                    <a:pt x="2553" y="4537"/>
                    <a:pt x="2553" y="4222"/>
                    <a:pt x="2553" y="3875"/>
                  </a:cubicBezTo>
                  <a:cubicBezTo>
                    <a:pt x="2553" y="3497"/>
                    <a:pt x="2616" y="3214"/>
                    <a:pt x="2647" y="2930"/>
                  </a:cubicBezTo>
                  <a:close/>
                  <a:moveTo>
                    <a:pt x="6302" y="5640"/>
                  </a:moveTo>
                  <a:cubicBezTo>
                    <a:pt x="6081" y="5955"/>
                    <a:pt x="5798" y="6238"/>
                    <a:pt x="5483" y="6427"/>
                  </a:cubicBezTo>
                  <a:cubicBezTo>
                    <a:pt x="5609" y="6207"/>
                    <a:pt x="5672" y="5923"/>
                    <a:pt x="5766" y="5640"/>
                  </a:cubicBezTo>
                  <a:close/>
                  <a:moveTo>
                    <a:pt x="1986" y="5671"/>
                  </a:moveTo>
                  <a:cubicBezTo>
                    <a:pt x="2049" y="5955"/>
                    <a:pt x="2143" y="6238"/>
                    <a:pt x="2238" y="6459"/>
                  </a:cubicBezTo>
                  <a:cubicBezTo>
                    <a:pt x="1923" y="6238"/>
                    <a:pt x="1671" y="5955"/>
                    <a:pt x="1419" y="5671"/>
                  </a:cubicBezTo>
                  <a:close/>
                  <a:moveTo>
                    <a:pt x="4916" y="5640"/>
                  </a:moveTo>
                  <a:cubicBezTo>
                    <a:pt x="4727" y="6144"/>
                    <a:pt x="4538" y="6522"/>
                    <a:pt x="4286" y="6711"/>
                  </a:cubicBezTo>
                  <a:lnTo>
                    <a:pt x="4286" y="5640"/>
                  </a:lnTo>
                  <a:close/>
                  <a:moveTo>
                    <a:pt x="3466" y="5671"/>
                  </a:moveTo>
                  <a:lnTo>
                    <a:pt x="3466" y="6742"/>
                  </a:lnTo>
                  <a:cubicBezTo>
                    <a:pt x="3246" y="6553"/>
                    <a:pt x="2994" y="6144"/>
                    <a:pt x="2836" y="5671"/>
                  </a:cubicBezTo>
                  <a:close/>
                  <a:moveTo>
                    <a:pt x="3876" y="0"/>
                  </a:moveTo>
                  <a:cubicBezTo>
                    <a:pt x="2301" y="0"/>
                    <a:pt x="915" y="945"/>
                    <a:pt x="316" y="2332"/>
                  </a:cubicBezTo>
                  <a:cubicBezTo>
                    <a:pt x="127" y="2804"/>
                    <a:pt x="1" y="3308"/>
                    <a:pt x="1" y="3875"/>
                  </a:cubicBezTo>
                  <a:cubicBezTo>
                    <a:pt x="1" y="4411"/>
                    <a:pt x="127" y="4946"/>
                    <a:pt x="316" y="5419"/>
                  </a:cubicBezTo>
                  <a:cubicBezTo>
                    <a:pt x="915" y="6774"/>
                    <a:pt x="2301" y="7719"/>
                    <a:pt x="3876" y="7719"/>
                  </a:cubicBezTo>
                  <a:cubicBezTo>
                    <a:pt x="5451" y="7719"/>
                    <a:pt x="6806" y="6774"/>
                    <a:pt x="7405" y="5419"/>
                  </a:cubicBezTo>
                  <a:cubicBezTo>
                    <a:pt x="7594" y="4946"/>
                    <a:pt x="7720" y="4411"/>
                    <a:pt x="7720" y="3875"/>
                  </a:cubicBezTo>
                  <a:cubicBezTo>
                    <a:pt x="7720" y="3308"/>
                    <a:pt x="7594" y="2804"/>
                    <a:pt x="7405" y="2332"/>
                  </a:cubicBezTo>
                  <a:cubicBezTo>
                    <a:pt x="6806" y="945"/>
                    <a:pt x="5451" y="0"/>
                    <a:pt x="387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w="0">
                  <a:solidFill>
                    <a:sysClr val="windowText" lastClr="000000"/>
                  </a:solidFill>
                </a:ln>
                <a:solidFill>
                  <a:sysClr val="windowText" lastClr="000000"/>
                </a:solidFill>
                <a:effectLst>
                  <a:outerShdw blurRad="38100" dist="19050" dir="2700000" algn="tl" rotWithShape="0">
                    <a:schemeClr val="dk1">
                      <a:alpha val="40000"/>
                    </a:schemeClr>
                  </a:outerShdw>
                </a:effectLst>
              </a:endParaRPr>
            </a:p>
          </p:txBody>
        </p:sp>
      </p:grpSp>
      <p:sp>
        <p:nvSpPr>
          <p:cNvPr id="16" name="Google Shape;662;p32">
            <a:extLst>
              <a:ext uri="{FF2B5EF4-FFF2-40B4-BE49-F238E27FC236}">
                <a16:creationId xmlns:a16="http://schemas.microsoft.com/office/drawing/2014/main" id="{1A9B96C7-3075-492B-909A-32CFCAD05BDD}"/>
              </a:ext>
            </a:extLst>
          </p:cNvPr>
          <p:cNvSpPr txBox="1">
            <a:spLocks noGrp="1"/>
          </p:cNvSpPr>
          <p:nvPr>
            <p:ph type="ctrTitle"/>
          </p:nvPr>
        </p:nvSpPr>
        <p:spPr>
          <a:xfrm>
            <a:off x="1583493" y="216465"/>
            <a:ext cx="5977007" cy="606600"/>
          </a:xfrm>
          <a:prstGeom prst="rect">
            <a:avLst/>
          </a:prstGeom>
        </p:spPr>
        <p:txBody>
          <a:bodyPr spcFirstLastPara="1" wrap="square" lIns="91425" tIns="91425" rIns="91425" bIns="91425" anchor="ctr" anchorCtr="0">
            <a:noAutofit/>
          </a:bodyPr>
          <a:lstStyle/>
          <a:p>
            <a:pPr lvl="0" algn="ctr" rtl="1"/>
            <a:r>
              <a:rPr lang="fa-IR" sz="2800" dirty="0">
                <a:latin typeface="Lalezar" panose="00000500000000000000" pitchFamily="2" charset="-78"/>
                <a:cs typeface="Lalezar" panose="00000500000000000000" pitchFamily="2" charset="-78"/>
              </a:rPr>
              <a:t>سایت های مفید</a:t>
            </a:r>
          </a:p>
        </p:txBody>
      </p:sp>
      <p:sp>
        <p:nvSpPr>
          <p:cNvPr id="18" name="TextBox 17">
            <a:extLst>
              <a:ext uri="{FF2B5EF4-FFF2-40B4-BE49-F238E27FC236}">
                <a16:creationId xmlns:a16="http://schemas.microsoft.com/office/drawing/2014/main" id="{1A14DF8C-3B5E-42FD-883D-A53BB24D03C3}"/>
              </a:ext>
            </a:extLst>
          </p:cNvPr>
          <p:cNvSpPr txBox="1"/>
          <p:nvPr/>
        </p:nvSpPr>
        <p:spPr>
          <a:xfrm>
            <a:off x="3063333" y="2717505"/>
            <a:ext cx="5569724" cy="369332"/>
          </a:xfrm>
          <a:prstGeom prst="rect">
            <a:avLst/>
          </a:prstGeom>
          <a:noFill/>
        </p:spPr>
        <p:txBody>
          <a:bodyPr wrap="square" rtlCol="0">
            <a:spAutoFit/>
          </a:bodyPr>
          <a:lstStyle/>
          <a:p>
            <a:r>
              <a:rPr lang="en-US" sz="1800" b="0" i="0" u="none" strike="noStrike" dirty="0">
                <a:solidFill>
                  <a:srgbClr val="000000"/>
                </a:solidFill>
                <a:effectLst/>
                <a:latin typeface="Arial" panose="020B0604020202020204" pitchFamily="34" charset="0"/>
                <a:hlinkClick r:id="rId3"/>
              </a:rPr>
              <a:t>https://www.coursera.org/</a:t>
            </a:r>
            <a:endParaRPr lang="en-US" sz="1800" dirty="0">
              <a:solidFill>
                <a:schemeClr val="bg1"/>
              </a:solidFill>
              <a:latin typeface="Dana" panose="00000500000000000000" pitchFamily="2" charset="-78"/>
              <a:cs typeface="Dana" panose="00000500000000000000" pitchFamily="2" charset="-78"/>
            </a:endParaRPr>
          </a:p>
        </p:txBody>
      </p:sp>
      <p:sp>
        <p:nvSpPr>
          <p:cNvPr id="19" name="Google Shape;398;p26">
            <a:extLst>
              <a:ext uri="{FF2B5EF4-FFF2-40B4-BE49-F238E27FC236}">
                <a16:creationId xmlns:a16="http://schemas.microsoft.com/office/drawing/2014/main" id="{A0D5389A-9151-43D0-B308-4174D38735AE}"/>
              </a:ext>
            </a:extLst>
          </p:cNvPr>
          <p:cNvSpPr/>
          <p:nvPr/>
        </p:nvSpPr>
        <p:spPr>
          <a:xfrm>
            <a:off x="1165437" y="2692756"/>
            <a:ext cx="1897896" cy="381000"/>
          </a:xfrm>
          <a:prstGeom prst="homePlate">
            <a:avLst>
              <a:gd name="adj" fmla="val 50000"/>
            </a:avLst>
          </a:prstGeom>
          <a:solidFill>
            <a:schemeClr val="accent1"/>
          </a:solidFill>
          <a:ln>
            <a:noFill/>
          </a:ln>
          <a:effectLst>
            <a:softEdge rad="31750"/>
          </a:effectLst>
        </p:spPr>
        <p:txBody>
          <a:bodyPr spcFirstLastPara="1" wrap="square" lIns="91425" tIns="91425" rIns="91425" bIns="91425" anchor="ctr" anchorCtr="0">
            <a:noAutofit/>
          </a:bodyPr>
          <a:lstStyle/>
          <a:p>
            <a:pPr algn="ctr"/>
            <a:r>
              <a:rPr lang="en-US" dirty="0">
                <a:solidFill>
                  <a:srgbClr val="0E2A47"/>
                </a:solidFill>
              </a:rPr>
              <a:t>Coursera</a:t>
            </a:r>
          </a:p>
        </p:txBody>
      </p:sp>
      <p:grpSp>
        <p:nvGrpSpPr>
          <p:cNvPr id="20" name="Group 19">
            <a:extLst>
              <a:ext uri="{FF2B5EF4-FFF2-40B4-BE49-F238E27FC236}">
                <a16:creationId xmlns:a16="http://schemas.microsoft.com/office/drawing/2014/main" id="{FC8BFD30-1A57-4CD6-A318-E34F7711C2A7}"/>
              </a:ext>
            </a:extLst>
          </p:cNvPr>
          <p:cNvGrpSpPr/>
          <p:nvPr/>
        </p:nvGrpSpPr>
        <p:grpSpPr>
          <a:xfrm>
            <a:off x="735858" y="2680415"/>
            <a:ext cx="373368" cy="375166"/>
            <a:chOff x="383988" y="2894540"/>
            <a:chExt cx="314875" cy="320323"/>
          </a:xfrm>
          <a:solidFill>
            <a:srgbClr val="48FFD5"/>
          </a:solidFill>
        </p:grpSpPr>
        <p:sp>
          <p:nvSpPr>
            <p:cNvPr id="21" name="Google Shape;5176;p46">
              <a:extLst>
                <a:ext uri="{FF2B5EF4-FFF2-40B4-BE49-F238E27FC236}">
                  <a16:creationId xmlns:a16="http://schemas.microsoft.com/office/drawing/2014/main" id="{098C76F0-CAC2-4341-B249-2AF35CCD113B}"/>
                </a:ext>
              </a:extLst>
            </p:cNvPr>
            <p:cNvSpPr/>
            <p:nvPr/>
          </p:nvSpPr>
          <p:spPr>
            <a:xfrm>
              <a:off x="383988" y="2894540"/>
              <a:ext cx="298419" cy="197143"/>
            </a:xfrm>
            <a:custGeom>
              <a:avLst/>
              <a:gdLst/>
              <a:ahLst/>
              <a:cxnLst/>
              <a:rect l="l" t="t" r="r" b="b"/>
              <a:pathLst>
                <a:path w="12540" h="7815" extrusionOk="0">
                  <a:moveTo>
                    <a:pt x="11437" y="2080"/>
                  </a:moveTo>
                  <a:lnTo>
                    <a:pt x="11658" y="2931"/>
                  </a:lnTo>
                  <a:lnTo>
                    <a:pt x="10776" y="2742"/>
                  </a:lnTo>
                  <a:lnTo>
                    <a:pt x="11437" y="2080"/>
                  </a:lnTo>
                  <a:close/>
                  <a:moveTo>
                    <a:pt x="6617" y="1"/>
                  </a:moveTo>
                  <a:cubicBezTo>
                    <a:pt x="4916" y="1"/>
                    <a:pt x="3340" y="662"/>
                    <a:pt x="2112" y="1828"/>
                  </a:cubicBezTo>
                  <a:cubicBezTo>
                    <a:pt x="663" y="3277"/>
                    <a:pt x="1" y="5420"/>
                    <a:pt x="379" y="7467"/>
                  </a:cubicBezTo>
                  <a:cubicBezTo>
                    <a:pt x="442" y="7656"/>
                    <a:pt x="568" y="7814"/>
                    <a:pt x="789" y="7814"/>
                  </a:cubicBezTo>
                  <a:lnTo>
                    <a:pt x="852" y="7814"/>
                  </a:lnTo>
                  <a:cubicBezTo>
                    <a:pt x="1104" y="7783"/>
                    <a:pt x="1198" y="7562"/>
                    <a:pt x="1167" y="7341"/>
                  </a:cubicBezTo>
                  <a:cubicBezTo>
                    <a:pt x="852" y="5577"/>
                    <a:pt x="1419" y="3718"/>
                    <a:pt x="2710" y="2458"/>
                  </a:cubicBezTo>
                  <a:cubicBezTo>
                    <a:pt x="3719" y="1450"/>
                    <a:pt x="5136" y="851"/>
                    <a:pt x="6617" y="851"/>
                  </a:cubicBezTo>
                  <a:cubicBezTo>
                    <a:pt x="7940" y="851"/>
                    <a:pt x="9200" y="1324"/>
                    <a:pt x="10177" y="2206"/>
                  </a:cubicBezTo>
                  <a:lnTo>
                    <a:pt x="9610" y="2773"/>
                  </a:lnTo>
                  <a:cubicBezTo>
                    <a:pt x="9484" y="2899"/>
                    <a:pt x="9452" y="3057"/>
                    <a:pt x="9484" y="3183"/>
                  </a:cubicBezTo>
                  <a:cubicBezTo>
                    <a:pt x="9515" y="3340"/>
                    <a:pt x="9641" y="3403"/>
                    <a:pt x="9799" y="3466"/>
                  </a:cubicBezTo>
                  <a:lnTo>
                    <a:pt x="12036" y="3939"/>
                  </a:lnTo>
                  <a:lnTo>
                    <a:pt x="12130" y="3939"/>
                  </a:lnTo>
                  <a:cubicBezTo>
                    <a:pt x="12225" y="3939"/>
                    <a:pt x="12319" y="3876"/>
                    <a:pt x="12382" y="3813"/>
                  </a:cubicBezTo>
                  <a:cubicBezTo>
                    <a:pt x="12508" y="3687"/>
                    <a:pt x="12540" y="3561"/>
                    <a:pt x="12508" y="3403"/>
                  </a:cubicBezTo>
                  <a:lnTo>
                    <a:pt x="12036" y="1167"/>
                  </a:lnTo>
                  <a:cubicBezTo>
                    <a:pt x="12004" y="1009"/>
                    <a:pt x="11878" y="883"/>
                    <a:pt x="11752" y="851"/>
                  </a:cubicBezTo>
                  <a:cubicBezTo>
                    <a:pt x="11715" y="844"/>
                    <a:pt x="11678" y="840"/>
                    <a:pt x="11642" y="840"/>
                  </a:cubicBezTo>
                  <a:cubicBezTo>
                    <a:pt x="11526" y="840"/>
                    <a:pt x="11422" y="881"/>
                    <a:pt x="11374" y="977"/>
                  </a:cubicBezTo>
                  <a:lnTo>
                    <a:pt x="10776" y="1576"/>
                  </a:lnTo>
                  <a:cubicBezTo>
                    <a:pt x="9641" y="536"/>
                    <a:pt x="8129" y="1"/>
                    <a:pt x="661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w="0">
                  <a:solidFill>
                    <a:sysClr val="windowText" lastClr="000000"/>
                  </a:solidFill>
                </a:ln>
                <a:solidFill>
                  <a:sysClr val="windowText" lastClr="000000"/>
                </a:solidFill>
                <a:effectLst>
                  <a:outerShdw blurRad="38100" dist="19050" dir="2700000" algn="tl" rotWithShape="0">
                    <a:schemeClr val="dk1">
                      <a:alpha val="40000"/>
                    </a:schemeClr>
                  </a:outerShdw>
                </a:effectLst>
              </a:endParaRPr>
            </a:p>
          </p:txBody>
        </p:sp>
        <p:sp>
          <p:nvSpPr>
            <p:cNvPr id="22" name="Google Shape;5177;p46">
              <a:extLst>
                <a:ext uri="{FF2B5EF4-FFF2-40B4-BE49-F238E27FC236}">
                  <a16:creationId xmlns:a16="http://schemas.microsoft.com/office/drawing/2014/main" id="{8B3039D4-B2C9-4EC4-93B4-7CA7CF1B9508}"/>
                </a:ext>
              </a:extLst>
            </p:cNvPr>
            <p:cNvSpPr/>
            <p:nvPr/>
          </p:nvSpPr>
          <p:spPr>
            <a:xfrm>
              <a:off x="398969" y="3016812"/>
              <a:ext cx="299894" cy="198051"/>
            </a:xfrm>
            <a:custGeom>
              <a:avLst/>
              <a:gdLst/>
              <a:ahLst/>
              <a:cxnLst/>
              <a:rect l="l" t="t" r="r" b="b"/>
              <a:pathLst>
                <a:path w="12602" h="7851" extrusionOk="0">
                  <a:moveTo>
                    <a:pt x="977" y="4857"/>
                  </a:moveTo>
                  <a:lnTo>
                    <a:pt x="1827" y="5078"/>
                  </a:lnTo>
                  <a:lnTo>
                    <a:pt x="1166" y="5739"/>
                  </a:lnTo>
                  <a:lnTo>
                    <a:pt x="977" y="4857"/>
                  </a:lnTo>
                  <a:close/>
                  <a:moveTo>
                    <a:pt x="11779" y="1"/>
                  </a:moveTo>
                  <a:cubicBezTo>
                    <a:pt x="11759" y="1"/>
                    <a:pt x="11739" y="2"/>
                    <a:pt x="11720" y="6"/>
                  </a:cubicBezTo>
                  <a:cubicBezTo>
                    <a:pt x="11499" y="69"/>
                    <a:pt x="11373" y="289"/>
                    <a:pt x="11405" y="478"/>
                  </a:cubicBezTo>
                  <a:cubicBezTo>
                    <a:pt x="11720" y="2274"/>
                    <a:pt x="11184" y="4101"/>
                    <a:pt x="9861" y="5361"/>
                  </a:cubicBezTo>
                  <a:cubicBezTo>
                    <a:pt x="8853" y="6401"/>
                    <a:pt x="7435" y="7000"/>
                    <a:pt x="5986" y="7000"/>
                  </a:cubicBezTo>
                  <a:cubicBezTo>
                    <a:pt x="4631" y="7000"/>
                    <a:pt x="3371" y="6527"/>
                    <a:pt x="2394" y="5645"/>
                  </a:cubicBezTo>
                  <a:lnTo>
                    <a:pt x="2993" y="5046"/>
                  </a:lnTo>
                  <a:cubicBezTo>
                    <a:pt x="3088" y="4952"/>
                    <a:pt x="3151" y="4794"/>
                    <a:pt x="3088" y="4668"/>
                  </a:cubicBezTo>
                  <a:cubicBezTo>
                    <a:pt x="3056" y="4511"/>
                    <a:pt x="2962" y="4416"/>
                    <a:pt x="2772" y="4385"/>
                  </a:cubicBezTo>
                  <a:lnTo>
                    <a:pt x="536" y="3912"/>
                  </a:lnTo>
                  <a:cubicBezTo>
                    <a:pt x="506" y="3905"/>
                    <a:pt x="476" y="3901"/>
                    <a:pt x="446" y="3901"/>
                  </a:cubicBezTo>
                  <a:cubicBezTo>
                    <a:pt x="350" y="3901"/>
                    <a:pt x="254" y="3942"/>
                    <a:pt x="158" y="4038"/>
                  </a:cubicBezTo>
                  <a:cubicBezTo>
                    <a:pt x="32" y="4164"/>
                    <a:pt x="0" y="4290"/>
                    <a:pt x="32" y="4448"/>
                  </a:cubicBezTo>
                  <a:lnTo>
                    <a:pt x="504" y="6685"/>
                  </a:lnTo>
                  <a:cubicBezTo>
                    <a:pt x="536" y="6842"/>
                    <a:pt x="662" y="6937"/>
                    <a:pt x="788" y="7000"/>
                  </a:cubicBezTo>
                  <a:lnTo>
                    <a:pt x="882" y="7000"/>
                  </a:lnTo>
                  <a:cubicBezTo>
                    <a:pt x="1008" y="7000"/>
                    <a:pt x="1103" y="6968"/>
                    <a:pt x="1166" y="6874"/>
                  </a:cubicBezTo>
                  <a:lnTo>
                    <a:pt x="1764" y="6275"/>
                  </a:lnTo>
                  <a:cubicBezTo>
                    <a:pt x="2899" y="7315"/>
                    <a:pt x="4411" y="7850"/>
                    <a:pt x="5923" y="7850"/>
                  </a:cubicBezTo>
                  <a:cubicBezTo>
                    <a:pt x="7624" y="7850"/>
                    <a:pt x="9200" y="7189"/>
                    <a:pt x="10428" y="6023"/>
                  </a:cubicBezTo>
                  <a:cubicBezTo>
                    <a:pt x="11909" y="4511"/>
                    <a:pt x="12602" y="2400"/>
                    <a:pt x="12192" y="321"/>
                  </a:cubicBezTo>
                  <a:cubicBezTo>
                    <a:pt x="12164" y="123"/>
                    <a:pt x="11958" y="1"/>
                    <a:pt x="1177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w="0">
                  <a:solidFill>
                    <a:sysClr val="windowText" lastClr="000000"/>
                  </a:solidFill>
                </a:ln>
                <a:solidFill>
                  <a:sysClr val="windowText" lastClr="000000"/>
                </a:solidFill>
                <a:effectLst>
                  <a:outerShdw blurRad="38100" dist="19050" dir="2700000" algn="tl" rotWithShape="0">
                    <a:schemeClr val="dk1">
                      <a:alpha val="40000"/>
                    </a:schemeClr>
                  </a:outerShdw>
                </a:effectLst>
              </a:endParaRPr>
            </a:p>
          </p:txBody>
        </p:sp>
        <p:sp>
          <p:nvSpPr>
            <p:cNvPr id="23" name="Google Shape;5178;p46">
              <a:extLst>
                <a:ext uri="{FF2B5EF4-FFF2-40B4-BE49-F238E27FC236}">
                  <a16:creationId xmlns:a16="http://schemas.microsoft.com/office/drawing/2014/main" id="{E279D5C2-609E-463C-AD24-1B43C8CA3282}"/>
                </a:ext>
              </a:extLst>
            </p:cNvPr>
            <p:cNvSpPr/>
            <p:nvPr/>
          </p:nvSpPr>
          <p:spPr>
            <a:xfrm>
              <a:off x="449217" y="2956546"/>
              <a:ext cx="183715" cy="194721"/>
            </a:xfrm>
            <a:custGeom>
              <a:avLst/>
              <a:gdLst/>
              <a:ahLst/>
              <a:cxnLst/>
              <a:rect l="l" t="t" r="r" b="b"/>
              <a:pathLst>
                <a:path w="7720" h="7719" extrusionOk="0">
                  <a:moveTo>
                    <a:pt x="2238" y="1323"/>
                  </a:moveTo>
                  <a:lnTo>
                    <a:pt x="2238" y="1323"/>
                  </a:lnTo>
                  <a:cubicBezTo>
                    <a:pt x="2143" y="1544"/>
                    <a:pt x="2049" y="1827"/>
                    <a:pt x="1986" y="2111"/>
                  </a:cubicBezTo>
                  <a:lnTo>
                    <a:pt x="1419" y="2111"/>
                  </a:lnTo>
                  <a:cubicBezTo>
                    <a:pt x="1671" y="1796"/>
                    <a:pt x="1923" y="1512"/>
                    <a:pt x="2238" y="1323"/>
                  </a:cubicBezTo>
                  <a:close/>
                  <a:moveTo>
                    <a:pt x="3466" y="1040"/>
                  </a:moveTo>
                  <a:lnTo>
                    <a:pt x="3466" y="2111"/>
                  </a:lnTo>
                  <a:lnTo>
                    <a:pt x="2836" y="2111"/>
                  </a:lnTo>
                  <a:cubicBezTo>
                    <a:pt x="2994" y="1575"/>
                    <a:pt x="3246" y="1229"/>
                    <a:pt x="3466" y="1040"/>
                  </a:cubicBezTo>
                  <a:close/>
                  <a:moveTo>
                    <a:pt x="4254" y="1040"/>
                  </a:moveTo>
                  <a:cubicBezTo>
                    <a:pt x="4538" y="1229"/>
                    <a:pt x="4727" y="1575"/>
                    <a:pt x="4884" y="2111"/>
                  </a:cubicBezTo>
                  <a:lnTo>
                    <a:pt x="4254" y="2111"/>
                  </a:lnTo>
                  <a:lnTo>
                    <a:pt x="4254" y="1040"/>
                  </a:lnTo>
                  <a:close/>
                  <a:moveTo>
                    <a:pt x="5483" y="1323"/>
                  </a:moveTo>
                  <a:lnTo>
                    <a:pt x="5483" y="1323"/>
                  </a:lnTo>
                  <a:cubicBezTo>
                    <a:pt x="5798" y="1512"/>
                    <a:pt x="6081" y="1796"/>
                    <a:pt x="6302" y="2111"/>
                  </a:cubicBezTo>
                  <a:lnTo>
                    <a:pt x="5766" y="2111"/>
                  </a:lnTo>
                  <a:cubicBezTo>
                    <a:pt x="5672" y="1827"/>
                    <a:pt x="5609" y="1544"/>
                    <a:pt x="5483" y="1323"/>
                  </a:cubicBezTo>
                  <a:close/>
                  <a:moveTo>
                    <a:pt x="1765" y="2930"/>
                  </a:moveTo>
                  <a:cubicBezTo>
                    <a:pt x="1734" y="3245"/>
                    <a:pt x="1702" y="3560"/>
                    <a:pt x="1702" y="3875"/>
                  </a:cubicBezTo>
                  <a:cubicBezTo>
                    <a:pt x="1702" y="4190"/>
                    <a:pt x="1734" y="4537"/>
                    <a:pt x="1765" y="4820"/>
                  </a:cubicBezTo>
                  <a:lnTo>
                    <a:pt x="978" y="4820"/>
                  </a:lnTo>
                  <a:cubicBezTo>
                    <a:pt x="883" y="4537"/>
                    <a:pt x="820" y="4222"/>
                    <a:pt x="820" y="3875"/>
                  </a:cubicBezTo>
                  <a:cubicBezTo>
                    <a:pt x="820" y="3497"/>
                    <a:pt x="883" y="3214"/>
                    <a:pt x="978" y="2930"/>
                  </a:cubicBezTo>
                  <a:close/>
                  <a:moveTo>
                    <a:pt x="5136" y="2930"/>
                  </a:moveTo>
                  <a:cubicBezTo>
                    <a:pt x="5168" y="3245"/>
                    <a:pt x="5199" y="3560"/>
                    <a:pt x="5199" y="3875"/>
                  </a:cubicBezTo>
                  <a:cubicBezTo>
                    <a:pt x="5199" y="4222"/>
                    <a:pt x="5168" y="4537"/>
                    <a:pt x="5136" y="4820"/>
                  </a:cubicBezTo>
                  <a:lnTo>
                    <a:pt x="4286" y="4820"/>
                  </a:lnTo>
                  <a:lnTo>
                    <a:pt x="4286" y="2930"/>
                  </a:lnTo>
                  <a:close/>
                  <a:moveTo>
                    <a:pt x="6743" y="2930"/>
                  </a:moveTo>
                  <a:cubicBezTo>
                    <a:pt x="6869" y="3245"/>
                    <a:pt x="6900" y="3560"/>
                    <a:pt x="6900" y="3875"/>
                  </a:cubicBezTo>
                  <a:cubicBezTo>
                    <a:pt x="6900" y="4222"/>
                    <a:pt x="6869" y="4537"/>
                    <a:pt x="6743" y="4820"/>
                  </a:cubicBezTo>
                  <a:lnTo>
                    <a:pt x="5955" y="4820"/>
                  </a:lnTo>
                  <a:cubicBezTo>
                    <a:pt x="5987" y="4505"/>
                    <a:pt x="6018" y="4190"/>
                    <a:pt x="6018" y="3875"/>
                  </a:cubicBezTo>
                  <a:cubicBezTo>
                    <a:pt x="6018" y="3560"/>
                    <a:pt x="5987" y="3214"/>
                    <a:pt x="5955" y="2930"/>
                  </a:cubicBezTo>
                  <a:close/>
                  <a:moveTo>
                    <a:pt x="3466" y="2930"/>
                  </a:moveTo>
                  <a:lnTo>
                    <a:pt x="3466" y="4852"/>
                  </a:lnTo>
                  <a:lnTo>
                    <a:pt x="2647" y="4852"/>
                  </a:lnTo>
                  <a:cubicBezTo>
                    <a:pt x="2553" y="4537"/>
                    <a:pt x="2553" y="4222"/>
                    <a:pt x="2553" y="3875"/>
                  </a:cubicBezTo>
                  <a:cubicBezTo>
                    <a:pt x="2553" y="3497"/>
                    <a:pt x="2616" y="3214"/>
                    <a:pt x="2647" y="2930"/>
                  </a:cubicBezTo>
                  <a:close/>
                  <a:moveTo>
                    <a:pt x="6302" y="5640"/>
                  </a:moveTo>
                  <a:cubicBezTo>
                    <a:pt x="6081" y="5955"/>
                    <a:pt x="5798" y="6238"/>
                    <a:pt x="5483" y="6427"/>
                  </a:cubicBezTo>
                  <a:cubicBezTo>
                    <a:pt x="5609" y="6207"/>
                    <a:pt x="5672" y="5923"/>
                    <a:pt x="5766" y="5640"/>
                  </a:cubicBezTo>
                  <a:close/>
                  <a:moveTo>
                    <a:pt x="1986" y="5671"/>
                  </a:moveTo>
                  <a:cubicBezTo>
                    <a:pt x="2049" y="5955"/>
                    <a:pt x="2143" y="6238"/>
                    <a:pt x="2238" y="6459"/>
                  </a:cubicBezTo>
                  <a:cubicBezTo>
                    <a:pt x="1923" y="6238"/>
                    <a:pt x="1671" y="5955"/>
                    <a:pt x="1419" y="5671"/>
                  </a:cubicBezTo>
                  <a:close/>
                  <a:moveTo>
                    <a:pt x="4916" y="5640"/>
                  </a:moveTo>
                  <a:cubicBezTo>
                    <a:pt x="4727" y="6144"/>
                    <a:pt x="4538" y="6522"/>
                    <a:pt x="4286" y="6711"/>
                  </a:cubicBezTo>
                  <a:lnTo>
                    <a:pt x="4286" y="5640"/>
                  </a:lnTo>
                  <a:close/>
                  <a:moveTo>
                    <a:pt x="3466" y="5671"/>
                  </a:moveTo>
                  <a:lnTo>
                    <a:pt x="3466" y="6742"/>
                  </a:lnTo>
                  <a:cubicBezTo>
                    <a:pt x="3246" y="6553"/>
                    <a:pt x="2994" y="6144"/>
                    <a:pt x="2836" y="5671"/>
                  </a:cubicBezTo>
                  <a:close/>
                  <a:moveTo>
                    <a:pt x="3876" y="0"/>
                  </a:moveTo>
                  <a:cubicBezTo>
                    <a:pt x="2301" y="0"/>
                    <a:pt x="915" y="945"/>
                    <a:pt x="316" y="2332"/>
                  </a:cubicBezTo>
                  <a:cubicBezTo>
                    <a:pt x="127" y="2804"/>
                    <a:pt x="1" y="3308"/>
                    <a:pt x="1" y="3875"/>
                  </a:cubicBezTo>
                  <a:cubicBezTo>
                    <a:pt x="1" y="4411"/>
                    <a:pt x="127" y="4946"/>
                    <a:pt x="316" y="5419"/>
                  </a:cubicBezTo>
                  <a:cubicBezTo>
                    <a:pt x="915" y="6774"/>
                    <a:pt x="2301" y="7719"/>
                    <a:pt x="3876" y="7719"/>
                  </a:cubicBezTo>
                  <a:cubicBezTo>
                    <a:pt x="5451" y="7719"/>
                    <a:pt x="6806" y="6774"/>
                    <a:pt x="7405" y="5419"/>
                  </a:cubicBezTo>
                  <a:cubicBezTo>
                    <a:pt x="7594" y="4946"/>
                    <a:pt x="7720" y="4411"/>
                    <a:pt x="7720" y="3875"/>
                  </a:cubicBezTo>
                  <a:cubicBezTo>
                    <a:pt x="7720" y="3308"/>
                    <a:pt x="7594" y="2804"/>
                    <a:pt x="7405" y="2332"/>
                  </a:cubicBezTo>
                  <a:cubicBezTo>
                    <a:pt x="6806" y="945"/>
                    <a:pt x="5451" y="0"/>
                    <a:pt x="387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w="0">
                  <a:solidFill>
                    <a:sysClr val="windowText" lastClr="000000"/>
                  </a:solidFill>
                </a:ln>
                <a:solidFill>
                  <a:sysClr val="windowText" lastClr="000000"/>
                </a:solidFill>
                <a:effectLst>
                  <a:outerShdw blurRad="38100" dist="19050" dir="2700000" algn="tl" rotWithShape="0">
                    <a:schemeClr val="dk1">
                      <a:alpha val="40000"/>
                    </a:schemeClr>
                  </a:outerShdw>
                </a:effectLst>
              </a:endParaRPr>
            </a:p>
          </p:txBody>
        </p:sp>
      </p:grpSp>
      <p:sp>
        <p:nvSpPr>
          <p:cNvPr id="30" name="TextBox 29">
            <a:extLst>
              <a:ext uri="{FF2B5EF4-FFF2-40B4-BE49-F238E27FC236}">
                <a16:creationId xmlns:a16="http://schemas.microsoft.com/office/drawing/2014/main" id="{AECA96FD-1902-4FDE-8CE8-31F6D74F236A}"/>
              </a:ext>
            </a:extLst>
          </p:cNvPr>
          <p:cNvSpPr txBox="1"/>
          <p:nvPr/>
        </p:nvSpPr>
        <p:spPr>
          <a:xfrm>
            <a:off x="3063333" y="3178808"/>
            <a:ext cx="5569724" cy="369332"/>
          </a:xfrm>
          <a:prstGeom prst="rect">
            <a:avLst/>
          </a:prstGeom>
          <a:noFill/>
        </p:spPr>
        <p:txBody>
          <a:bodyPr wrap="square" rtlCol="0">
            <a:spAutoFit/>
          </a:bodyPr>
          <a:lstStyle/>
          <a:p>
            <a:r>
              <a:rPr lang="en-US" sz="1800" b="0" i="0" u="none" strike="noStrike" dirty="0">
                <a:solidFill>
                  <a:srgbClr val="000000"/>
                </a:solidFill>
                <a:effectLst/>
                <a:latin typeface="Arial" panose="020B0604020202020204" pitchFamily="34" charset="0"/>
                <a:hlinkClick r:id="rId4"/>
              </a:rPr>
              <a:t>https://www.udemy.com/</a:t>
            </a:r>
            <a:endParaRPr lang="en-US" sz="1800" dirty="0">
              <a:solidFill>
                <a:schemeClr val="bg1"/>
              </a:solidFill>
              <a:latin typeface="Dana" panose="00000500000000000000" pitchFamily="2" charset="-78"/>
              <a:cs typeface="Dana" panose="00000500000000000000" pitchFamily="2" charset="-78"/>
            </a:endParaRPr>
          </a:p>
        </p:txBody>
      </p:sp>
      <p:sp>
        <p:nvSpPr>
          <p:cNvPr id="31" name="Google Shape;398;p26">
            <a:extLst>
              <a:ext uri="{FF2B5EF4-FFF2-40B4-BE49-F238E27FC236}">
                <a16:creationId xmlns:a16="http://schemas.microsoft.com/office/drawing/2014/main" id="{D7FD6DF5-8087-4434-8085-1A6D93A57C20}"/>
              </a:ext>
            </a:extLst>
          </p:cNvPr>
          <p:cNvSpPr/>
          <p:nvPr/>
        </p:nvSpPr>
        <p:spPr>
          <a:xfrm>
            <a:off x="1165437" y="3154059"/>
            <a:ext cx="1897896" cy="381000"/>
          </a:xfrm>
          <a:prstGeom prst="homePlate">
            <a:avLst>
              <a:gd name="adj" fmla="val 50000"/>
            </a:avLst>
          </a:prstGeom>
          <a:solidFill>
            <a:schemeClr val="accent1"/>
          </a:solidFill>
          <a:ln>
            <a:noFill/>
          </a:ln>
          <a:effectLst>
            <a:softEdge rad="31750"/>
          </a:effectLst>
        </p:spPr>
        <p:txBody>
          <a:bodyPr spcFirstLastPara="1" wrap="square" lIns="91425" tIns="91425" rIns="91425" bIns="91425" anchor="ctr" anchorCtr="0">
            <a:noAutofit/>
          </a:bodyPr>
          <a:lstStyle/>
          <a:p>
            <a:pPr algn="ctr"/>
            <a:r>
              <a:rPr lang="en-US" dirty="0">
                <a:solidFill>
                  <a:srgbClr val="0E2A47"/>
                </a:solidFill>
              </a:rPr>
              <a:t>Udemy</a:t>
            </a:r>
          </a:p>
        </p:txBody>
      </p:sp>
      <p:grpSp>
        <p:nvGrpSpPr>
          <p:cNvPr id="32" name="Group 31">
            <a:extLst>
              <a:ext uri="{FF2B5EF4-FFF2-40B4-BE49-F238E27FC236}">
                <a16:creationId xmlns:a16="http://schemas.microsoft.com/office/drawing/2014/main" id="{4820BB75-DF0C-4414-9994-CD4B529A3C0A}"/>
              </a:ext>
            </a:extLst>
          </p:cNvPr>
          <p:cNvGrpSpPr/>
          <p:nvPr/>
        </p:nvGrpSpPr>
        <p:grpSpPr>
          <a:xfrm>
            <a:off x="735858" y="3141718"/>
            <a:ext cx="373368" cy="375166"/>
            <a:chOff x="383988" y="2894540"/>
            <a:chExt cx="314875" cy="320323"/>
          </a:xfrm>
          <a:solidFill>
            <a:srgbClr val="48FFD5"/>
          </a:solidFill>
        </p:grpSpPr>
        <p:sp>
          <p:nvSpPr>
            <p:cNvPr id="33" name="Google Shape;5176;p46">
              <a:extLst>
                <a:ext uri="{FF2B5EF4-FFF2-40B4-BE49-F238E27FC236}">
                  <a16:creationId xmlns:a16="http://schemas.microsoft.com/office/drawing/2014/main" id="{584D77F1-3E64-472F-A1DD-763C56C997EF}"/>
                </a:ext>
              </a:extLst>
            </p:cNvPr>
            <p:cNvSpPr/>
            <p:nvPr/>
          </p:nvSpPr>
          <p:spPr>
            <a:xfrm>
              <a:off x="383988" y="2894540"/>
              <a:ext cx="298419" cy="197143"/>
            </a:xfrm>
            <a:custGeom>
              <a:avLst/>
              <a:gdLst/>
              <a:ahLst/>
              <a:cxnLst/>
              <a:rect l="l" t="t" r="r" b="b"/>
              <a:pathLst>
                <a:path w="12540" h="7815" extrusionOk="0">
                  <a:moveTo>
                    <a:pt x="11437" y="2080"/>
                  </a:moveTo>
                  <a:lnTo>
                    <a:pt x="11658" y="2931"/>
                  </a:lnTo>
                  <a:lnTo>
                    <a:pt x="10776" y="2742"/>
                  </a:lnTo>
                  <a:lnTo>
                    <a:pt x="11437" y="2080"/>
                  </a:lnTo>
                  <a:close/>
                  <a:moveTo>
                    <a:pt x="6617" y="1"/>
                  </a:moveTo>
                  <a:cubicBezTo>
                    <a:pt x="4916" y="1"/>
                    <a:pt x="3340" y="662"/>
                    <a:pt x="2112" y="1828"/>
                  </a:cubicBezTo>
                  <a:cubicBezTo>
                    <a:pt x="663" y="3277"/>
                    <a:pt x="1" y="5420"/>
                    <a:pt x="379" y="7467"/>
                  </a:cubicBezTo>
                  <a:cubicBezTo>
                    <a:pt x="442" y="7656"/>
                    <a:pt x="568" y="7814"/>
                    <a:pt x="789" y="7814"/>
                  </a:cubicBezTo>
                  <a:lnTo>
                    <a:pt x="852" y="7814"/>
                  </a:lnTo>
                  <a:cubicBezTo>
                    <a:pt x="1104" y="7783"/>
                    <a:pt x="1198" y="7562"/>
                    <a:pt x="1167" y="7341"/>
                  </a:cubicBezTo>
                  <a:cubicBezTo>
                    <a:pt x="852" y="5577"/>
                    <a:pt x="1419" y="3718"/>
                    <a:pt x="2710" y="2458"/>
                  </a:cubicBezTo>
                  <a:cubicBezTo>
                    <a:pt x="3719" y="1450"/>
                    <a:pt x="5136" y="851"/>
                    <a:pt x="6617" y="851"/>
                  </a:cubicBezTo>
                  <a:cubicBezTo>
                    <a:pt x="7940" y="851"/>
                    <a:pt x="9200" y="1324"/>
                    <a:pt x="10177" y="2206"/>
                  </a:cubicBezTo>
                  <a:lnTo>
                    <a:pt x="9610" y="2773"/>
                  </a:lnTo>
                  <a:cubicBezTo>
                    <a:pt x="9484" y="2899"/>
                    <a:pt x="9452" y="3057"/>
                    <a:pt x="9484" y="3183"/>
                  </a:cubicBezTo>
                  <a:cubicBezTo>
                    <a:pt x="9515" y="3340"/>
                    <a:pt x="9641" y="3403"/>
                    <a:pt x="9799" y="3466"/>
                  </a:cubicBezTo>
                  <a:lnTo>
                    <a:pt x="12036" y="3939"/>
                  </a:lnTo>
                  <a:lnTo>
                    <a:pt x="12130" y="3939"/>
                  </a:lnTo>
                  <a:cubicBezTo>
                    <a:pt x="12225" y="3939"/>
                    <a:pt x="12319" y="3876"/>
                    <a:pt x="12382" y="3813"/>
                  </a:cubicBezTo>
                  <a:cubicBezTo>
                    <a:pt x="12508" y="3687"/>
                    <a:pt x="12540" y="3561"/>
                    <a:pt x="12508" y="3403"/>
                  </a:cubicBezTo>
                  <a:lnTo>
                    <a:pt x="12036" y="1167"/>
                  </a:lnTo>
                  <a:cubicBezTo>
                    <a:pt x="12004" y="1009"/>
                    <a:pt x="11878" y="883"/>
                    <a:pt x="11752" y="851"/>
                  </a:cubicBezTo>
                  <a:cubicBezTo>
                    <a:pt x="11715" y="844"/>
                    <a:pt x="11678" y="840"/>
                    <a:pt x="11642" y="840"/>
                  </a:cubicBezTo>
                  <a:cubicBezTo>
                    <a:pt x="11526" y="840"/>
                    <a:pt x="11422" y="881"/>
                    <a:pt x="11374" y="977"/>
                  </a:cubicBezTo>
                  <a:lnTo>
                    <a:pt x="10776" y="1576"/>
                  </a:lnTo>
                  <a:cubicBezTo>
                    <a:pt x="9641" y="536"/>
                    <a:pt x="8129" y="1"/>
                    <a:pt x="661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w="0">
                  <a:solidFill>
                    <a:sysClr val="windowText" lastClr="000000"/>
                  </a:solidFill>
                </a:ln>
                <a:solidFill>
                  <a:sysClr val="windowText" lastClr="000000"/>
                </a:solidFill>
                <a:effectLst>
                  <a:outerShdw blurRad="38100" dist="19050" dir="2700000" algn="tl" rotWithShape="0">
                    <a:schemeClr val="dk1">
                      <a:alpha val="40000"/>
                    </a:schemeClr>
                  </a:outerShdw>
                </a:effectLst>
              </a:endParaRPr>
            </a:p>
          </p:txBody>
        </p:sp>
        <p:sp>
          <p:nvSpPr>
            <p:cNvPr id="34" name="Google Shape;5177;p46">
              <a:extLst>
                <a:ext uri="{FF2B5EF4-FFF2-40B4-BE49-F238E27FC236}">
                  <a16:creationId xmlns:a16="http://schemas.microsoft.com/office/drawing/2014/main" id="{24D73749-097C-4FB0-9C72-ADA08E1E107D}"/>
                </a:ext>
              </a:extLst>
            </p:cNvPr>
            <p:cNvSpPr/>
            <p:nvPr/>
          </p:nvSpPr>
          <p:spPr>
            <a:xfrm>
              <a:off x="398969" y="3016812"/>
              <a:ext cx="299894" cy="198051"/>
            </a:xfrm>
            <a:custGeom>
              <a:avLst/>
              <a:gdLst/>
              <a:ahLst/>
              <a:cxnLst/>
              <a:rect l="l" t="t" r="r" b="b"/>
              <a:pathLst>
                <a:path w="12602" h="7851" extrusionOk="0">
                  <a:moveTo>
                    <a:pt x="977" y="4857"/>
                  </a:moveTo>
                  <a:lnTo>
                    <a:pt x="1827" y="5078"/>
                  </a:lnTo>
                  <a:lnTo>
                    <a:pt x="1166" y="5739"/>
                  </a:lnTo>
                  <a:lnTo>
                    <a:pt x="977" y="4857"/>
                  </a:lnTo>
                  <a:close/>
                  <a:moveTo>
                    <a:pt x="11779" y="1"/>
                  </a:moveTo>
                  <a:cubicBezTo>
                    <a:pt x="11759" y="1"/>
                    <a:pt x="11739" y="2"/>
                    <a:pt x="11720" y="6"/>
                  </a:cubicBezTo>
                  <a:cubicBezTo>
                    <a:pt x="11499" y="69"/>
                    <a:pt x="11373" y="289"/>
                    <a:pt x="11405" y="478"/>
                  </a:cubicBezTo>
                  <a:cubicBezTo>
                    <a:pt x="11720" y="2274"/>
                    <a:pt x="11184" y="4101"/>
                    <a:pt x="9861" y="5361"/>
                  </a:cubicBezTo>
                  <a:cubicBezTo>
                    <a:pt x="8853" y="6401"/>
                    <a:pt x="7435" y="7000"/>
                    <a:pt x="5986" y="7000"/>
                  </a:cubicBezTo>
                  <a:cubicBezTo>
                    <a:pt x="4631" y="7000"/>
                    <a:pt x="3371" y="6527"/>
                    <a:pt x="2394" y="5645"/>
                  </a:cubicBezTo>
                  <a:lnTo>
                    <a:pt x="2993" y="5046"/>
                  </a:lnTo>
                  <a:cubicBezTo>
                    <a:pt x="3088" y="4952"/>
                    <a:pt x="3151" y="4794"/>
                    <a:pt x="3088" y="4668"/>
                  </a:cubicBezTo>
                  <a:cubicBezTo>
                    <a:pt x="3056" y="4511"/>
                    <a:pt x="2962" y="4416"/>
                    <a:pt x="2772" y="4385"/>
                  </a:cubicBezTo>
                  <a:lnTo>
                    <a:pt x="536" y="3912"/>
                  </a:lnTo>
                  <a:cubicBezTo>
                    <a:pt x="506" y="3905"/>
                    <a:pt x="476" y="3901"/>
                    <a:pt x="446" y="3901"/>
                  </a:cubicBezTo>
                  <a:cubicBezTo>
                    <a:pt x="350" y="3901"/>
                    <a:pt x="254" y="3942"/>
                    <a:pt x="158" y="4038"/>
                  </a:cubicBezTo>
                  <a:cubicBezTo>
                    <a:pt x="32" y="4164"/>
                    <a:pt x="0" y="4290"/>
                    <a:pt x="32" y="4448"/>
                  </a:cubicBezTo>
                  <a:lnTo>
                    <a:pt x="504" y="6685"/>
                  </a:lnTo>
                  <a:cubicBezTo>
                    <a:pt x="536" y="6842"/>
                    <a:pt x="662" y="6937"/>
                    <a:pt x="788" y="7000"/>
                  </a:cubicBezTo>
                  <a:lnTo>
                    <a:pt x="882" y="7000"/>
                  </a:lnTo>
                  <a:cubicBezTo>
                    <a:pt x="1008" y="7000"/>
                    <a:pt x="1103" y="6968"/>
                    <a:pt x="1166" y="6874"/>
                  </a:cubicBezTo>
                  <a:lnTo>
                    <a:pt x="1764" y="6275"/>
                  </a:lnTo>
                  <a:cubicBezTo>
                    <a:pt x="2899" y="7315"/>
                    <a:pt x="4411" y="7850"/>
                    <a:pt x="5923" y="7850"/>
                  </a:cubicBezTo>
                  <a:cubicBezTo>
                    <a:pt x="7624" y="7850"/>
                    <a:pt x="9200" y="7189"/>
                    <a:pt x="10428" y="6023"/>
                  </a:cubicBezTo>
                  <a:cubicBezTo>
                    <a:pt x="11909" y="4511"/>
                    <a:pt x="12602" y="2400"/>
                    <a:pt x="12192" y="321"/>
                  </a:cubicBezTo>
                  <a:cubicBezTo>
                    <a:pt x="12164" y="123"/>
                    <a:pt x="11958" y="1"/>
                    <a:pt x="1177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w="0">
                  <a:solidFill>
                    <a:sysClr val="windowText" lastClr="000000"/>
                  </a:solidFill>
                </a:ln>
                <a:solidFill>
                  <a:sysClr val="windowText" lastClr="000000"/>
                </a:solidFill>
                <a:effectLst>
                  <a:outerShdw blurRad="38100" dist="19050" dir="2700000" algn="tl" rotWithShape="0">
                    <a:schemeClr val="dk1">
                      <a:alpha val="40000"/>
                    </a:schemeClr>
                  </a:outerShdw>
                </a:effectLst>
              </a:endParaRPr>
            </a:p>
          </p:txBody>
        </p:sp>
        <p:sp>
          <p:nvSpPr>
            <p:cNvPr id="35" name="Google Shape;5178;p46">
              <a:extLst>
                <a:ext uri="{FF2B5EF4-FFF2-40B4-BE49-F238E27FC236}">
                  <a16:creationId xmlns:a16="http://schemas.microsoft.com/office/drawing/2014/main" id="{2B7DBBAA-3CC3-4181-9CCA-A83ABDD0C6EB}"/>
                </a:ext>
              </a:extLst>
            </p:cNvPr>
            <p:cNvSpPr/>
            <p:nvPr/>
          </p:nvSpPr>
          <p:spPr>
            <a:xfrm>
              <a:off x="449217" y="2956546"/>
              <a:ext cx="183715" cy="194721"/>
            </a:xfrm>
            <a:custGeom>
              <a:avLst/>
              <a:gdLst/>
              <a:ahLst/>
              <a:cxnLst/>
              <a:rect l="l" t="t" r="r" b="b"/>
              <a:pathLst>
                <a:path w="7720" h="7719" extrusionOk="0">
                  <a:moveTo>
                    <a:pt x="2238" y="1323"/>
                  </a:moveTo>
                  <a:lnTo>
                    <a:pt x="2238" y="1323"/>
                  </a:lnTo>
                  <a:cubicBezTo>
                    <a:pt x="2143" y="1544"/>
                    <a:pt x="2049" y="1827"/>
                    <a:pt x="1986" y="2111"/>
                  </a:cubicBezTo>
                  <a:lnTo>
                    <a:pt x="1419" y="2111"/>
                  </a:lnTo>
                  <a:cubicBezTo>
                    <a:pt x="1671" y="1796"/>
                    <a:pt x="1923" y="1512"/>
                    <a:pt x="2238" y="1323"/>
                  </a:cubicBezTo>
                  <a:close/>
                  <a:moveTo>
                    <a:pt x="3466" y="1040"/>
                  </a:moveTo>
                  <a:lnTo>
                    <a:pt x="3466" y="2111"/>
                  </a:lnTo>
                  <a:lnTo>
                    <a:pt x="2836" y="2111"/>
                  </a:lnTo>
                  <a:cubicBezTo>
                    <a:pt x="2994" y="1575"/>
                    <a:pt x="3246" y="1229"/>
                    <a:pt x="3466" y="1040"/>
                  </a:cubicBezTo>
                  <a:close/>
                  <a:moveTo>
                    <a:pt x="4254" y="1040"/>
                  </a:moveTo>
                  <a:cubicBezTo>
                    <a:pt x="4538" y="1229"/>
                    <a:pt x="4727" y="1575"/>
                    <a:pt x="4884" y="2111"/>
                  </a:cubicBezTo>
                  <a:lnTo>
                    <a:pt x="4254" y="2111"/>
                  </a:lnTo>
                  <a:lnTo>
                    <a:pt x="4254" y="1040"/>
                  </a:lnTo>
                  <a:close/>
                  <a:moveTo>
                    <a:pt x="5483" y="1323"/>
                  </a:moveTo>
                  <a:lnTo>
                    <a:pt x="5483" y="1323"/>
                  </a:lnTo>
                  <a:cubicBezTo>
                    <a:pt x="5798" y="1512"/>
                    <a:pt x="6081" y="1796"/>
                    <a:pt x="6302" y="2111"/>
                  </a:cubicBezTo>
                  <a:lnTo>
                    <a:pt x="5766" y="2111"/>
                  </a:lnTo>
                  <a:cubicBezTo>
                    <a:pt x="5672" y="1827"/>
                    <a:pt x="5609" y="1544"/>
                    <a:pt x="5483" y="1323"/>
                  </a:cubicBezTo>
                  <a:close/>
                  <a:moveTo>
                    <a:pt x="1765" y="2930"/>
                  </a:moveTo>
                  <a:cubicBezTo>
                    <a:pt x="1734" y="3245"/>
                    <a:pt x="1702" y="3560"/>
                    <a:pt x="1702" y="3875"/>
                  </a:cubicBezTo>
                  <a:cubicBezTo>
                    <a:pt x="1702" y="4190"/>
                    <a:pt x="1734" y="4537"/>
                    <a:pt x="1765" y="4820"/>
                  </a:cubicBezTo>
                  <a:lnTo>
                    <a:pt x="978" y="4820"/>
                  </a:lnTo>
                  <a:cubicBezTo>
                    <a:pt x="883" y="4537"/>
                    <a:pt x="820" y="4222"/>
                    <a:pt x="820" y="3875"/>
                  </a:cubicBezTo>
                  <a:cubicBezTo>
                    <a:pt x="820" y="3497"/>
                    <a:pt x="883" y="3214"/>
                    <a:pt x="978" y="2930"/>
                  </a:cubicBezTo>
                  <a:close/>
                  <a:moveTo>
                    <a:pt x="5136" y="2930"/>
                  </a:moveTo>
                  <a:cubicBezTo>
                    <a:pt x="5168" y="3245"/>
                    <a:pt x="5199" y="3560"/>
                    <a:pt x="5199" y="3875"/>
                  </a:cubicBezTo>
                  <a:cubicBezTo>
                    <a:pt x="5199" y="4222"/>
                    <a:pt x="5168" y="4537"/>
                    <a:pt x="5136" y="4820"/>
                  </a:cubicBezTo>
                  <a:lnTo>
                    <a:pt x="4286" y="4820"/>
                  </a:lnTo>
                  <a:lnTo>
                    <a:pt x="4286" y="2930"/>
                  </a:lnTo>
                  <a:close/>
                  <a:moveTo>
                    <a:pt x="6743" y="2930"/>
                  </a:moveTo>
                  <a:cubicBezTo>
                    <a:pt x="6869" y="3245"/>
                    <a:pt x="6900" y="3560"/>
                    <a:pt x="6900" y="3875"/>
                  </a:cubicBezTo>
                  <a:cubicBezTo>
                    <a:pt x="6900" y="4222"/>
                    <a:pt x="6869" y="4537"/>
                    <a:pt x="6743" y="4820"/>
                  </a:cubicBezTo>
                  <a:lnTo>
                    <a:pt x="5955" y="4820"/>
                  </a:lnTo>
                  <a:cubicBezTo>
                    <a:pt x="5987" y="4505"/>
                    <a:pt x="6018" y="4190"/>
                    <a:pt x="6018" y="3875"/>
                  </a:cubicBezTo>
                  <a:cubicBezTo>
                    <a:pt x="6018" y="3560"/>
                    <a:pt x="5987" y="3214"/>
                    <a:pt x="5955" y="2930"/>
                  </a:cubicBezTo>
                  <a:close/>
                  <a:moveTo>
                    <a:pt x="3466" y="2930"/>
                  </a:moveTo>
                  <a:lnTo>
                    <a:pt x="3466" y="4852"/>
                  </a:lnTo>
                  <a:lnTo>
                    <a:pt x="2647" y="4852"/>
                  </a:lnTo>
                  <a:cubicBezTo>
                    <a:pt x="2553" y="4537"/>
                    <a:pt x="2553" y="4222"/>
                    <a:pt x="2553" y="3875"/>
                  </a:cubicBezTo>
                  <a:cubicBezTo>
                    <a:pt x="2553" y="3497"/>
                    <a:pt x="2616" y="3214"/>
                    <a:pt x="2647" y="2930"/>
                  </a:cubicBezTo>
                  <a:close/>
                  <a:moveTo>
                    <a:pt x="6302" y="5640"/>
                  </a:moveTo>
                  <a:cubicBezTo>
                    <a:pt x="6081" y="5955"/>
                    <a:pt x="5798" y="6238"/>
                    <a:pt x="5483" y="6427"/>
                  </a:cubicBezTo>
                  <a:cubicBezTo>
                    <a:pt x="5609" y="6207"/>
                    <a:pt x="5672" y="5923"/>
                    <a:pt x="5766" y="5640"/>
                  </a:cubicBezTo>
                  <a:close/>
                  <a:moveTo>
                    <a:pt x="1986" y="5671"/>
                  </a:moveTo>
                  <a:cubicBezTo>
                    <a:pt x="2049" y="5955"/>
                    <a:pt x="2143" y="6238"/>
                    <a:pt x="2238" y="6459"/>
                  </a:cubicBezTo>
                  <a:cubicBezTo>
                    <a:pt x="1923" y="6238"/>
                    <a:pt x="1671" y="5955"/>
                    <a:pt x="1419" y="5671"/>
                  </a:cubicBezTo>
                  <a:close/>
                  <a:moveTo>
                    <a:pt x="4916" y="5640"/>
                  </a:moveTo>
                  <a:cubicBezTo>
                    <a:pt x="4727" y="6144"/>
                    <a:pt x="4538" y="6522"/>
                    <a:pt x="4286" y="6711"/>
                  </a:cubicBezTo>
                  <a:lnTo>
                    <a:pt x="4286" y="5640"/>
                  </a:lnTo>
                  <a:close/>
                  <a:moveTo>
                    <a:pt x="3466" y="5671"/>
                  </a:moveTo>
                  <a:lnTo>
                    <a:pt x="3466" y="6742"/>
                  </a:lnTo>
                  <a:cubicBezTo>
                    <a:pt x="3246" y="6553"/>
                    <a:pt x="2994" y="6144"/>
                    <a:pt x="2836" y="5671"/>
                  </a:cubicBezTo>
                  <a:close/>
                  <a:moveTo>
                    <a:pt x="3876" y="0"/>
                  </a:moveTo>
                  <a:cubicBezTo>
                    <a:pt x="2301" y="0"/>
                    <a:pt x="915" y="945"/>
                    <a:pt x="316" y="2332"/>
                  </a:cubicBezTo>
                  <a:cubicBezTo>
                    <a:pt x="127" y="2804"/>
                    <a:pt x="1" y="3308"/>
                    <a:pt x="1" y="3875"/>
                  </a:cubicBezTo>
                  <a:cubicBezTo>
                    <a:pt x="1" y="4411"/>
                    <a:pt x="127" y="4946"/>
                    <a:pt x="316" y="5419"/>
                  </a:cubicBezTo>
                  <a:cubicBezTo>
                    <a:pt x="915" y="6774"/>
                    <a:pt x="2301" y="7719"/>
                    <a:pt x="3876" y="7719"/>
                  </a:cubicBezTo>
                  <a:cubicBezTo>
                    <a:pt x="5451" y="7719"/>
                    <a:pt x="6806" y="6774"/>
                    <a:pt x="7405" y="5419"/>
                  </a:cubicBezTo>
                  <a:cubicBezTo>
                    <a:pt x="7594" y="4946"/>
                    <a:pt x="7720" y="4411"/>
                    <a:pt x="7720" y="3875"/>
                  </a:cubicBezTo>
                  <a:cubicBezTo>
                    <a:pt x="7720" y="3308"/>
                    <a:pt x="7594" y="2804"/>
                    <a:pt x="7405" y="2332"/>
                  </a:cubicBezTo>
                  <a:cubicBezTo>
                    <a:pt x="6806" y="945"/>
                    <a:pt x="5451" y="0"/>
                    <a:pt x="387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w="0">
                  <a:solidFill>
                    <a:sysClr val="windowText" lastClr="000000"/>
                  </a:solidFill>
                </a:ln>
                <a:solidFill>
                  <a:sysClr val="windowText" lastClr="000000"/>
                </a:solidFill>
                <a:effectLst>
                  <a:outerShdw blurRad="38100" dist="19050" dir="2700000" algn="tl" rotWithShape="0">
                    <a:schemeClr val="dk1">
                      <a:alpha val="40000"/>
                    </a:schemeClr>
                  </a:outerShdw>
                </a:effectLst>
              </a:endParaRPr>
            </a:p>
          </p:txBody>
        </p:sp>
      </p:grpSp>
      <p:sp>
        <p:nvSpPr>
          <p:cNvPr id="36" name="TextBox 35">
            <a:extLst>
              <a:ext uri="{FF2B5EF4-FFF2-40B4-BE49-F238E27FC236}">
                <a16:creationId xmlns:a16="http://schemas.microsoft.com/office/drawing/2014/main" id="{28227F9A-182F-4B2A-A81F-DD025FAFCF76}"/>
              </a:ext>
            </a:extLst>
          </p:cNvPr>
          <p:cNvSpPr txBox="1"/>
          <p:nvPr/>
        </p:nvSpPr>
        <p:spPr>
          <a:xfrm>
            <a:off x="3081097" y="3647396"/>
            <a:ext cx="5569724" cy="369332"/>
          </a:xfrm>
          <a:prstGeom prst="rect">
            <a:avLst/>
          </a:prstGeom>
          <a:noFill/>
        </p:spPr>
        <p:txBody>
          <a:bodyPr wrap="square" rtlCol="0">
            <a:spAutoFit/>
          </a:bodyPr>
          <a:lstStyle/>
          <a:p>
            <a:r>
              <a:rPr lang="en-US" sz="1800" dirty="0">
                <a:latin typeface="Arial" panose="020B0604020202020204" pitchFamily="34" charset="0"/>
                <a:hlinkClick r:id="rId5"/>
              </a:rPr>
              <a:t>https://www.tutorialspoint.com/index.html</a:t>
            </a:r>
            <a:endParaRPr lang="en-US" sz="1800" dirty="0">
              <a:solidFill>
                <a:schemeClr val="bg1"/>
              </a:solidFill>
              <a:latin typeface="Dana" panose="00000500000000000000" pitchFamily="2" charset="-78"/>
              <a:cs typeface="Dana" panose="00000500000000000000" pitchFamily="2" charset="-78"/>
            </a:endParaRPr>
          </a:p>
        </p:txBody>
      </p:sp>
      <p:sp>
        <p:nvSpPr>
          <p:cNvPr id="37" name="Google Shape;398;p26">
            <a:extLst>
              <a:ext uri="{FF2B5EF4-FFF2-40B4-BE49-F238E27FC236}">
                <a16:creationId xmlns:a16="http://schemas.microsoft.com/office/drawing/2014/main" id="{F7235736-9BC4-4311-AAD3-626D896367F3}"/>
              </a:ext>
            </a:extLst>
          </p:cNvPr>
          <p:cNvSpPr/>
          <p:nvPr/>
        </p:nvSpPr>
        <p:spPr>
          <a:xfrm>
            <a:off x="1183201" y="3622647"/>
            <a:ext cx="1897896" cy="381000"/>
          </a:xfrm>
          <a:prstGeom prst="homePlate">
            <a:avLst>
              <a:gd name="adj" fmla="val 50000"/>
            </a:avLst>
          </a:prstGeom>
          <a:solidFill>
            <a:schemeClr val="accent1"/>
          </a:solidFill>
          <a:ln>
            <a:noFill/>
          </a:ln>
          <a:effectLst>
            <a:softEdge rad="31750"/>
          </a:effectLst>
        </p:spPr>
        <p:txBody>
          <a:bodyPr spcFirstLastPara="1" wrap="square" lIns="91425" tIns="91425" rIns="91425" bIns="91425" anchor="ctr" anchorCtr="0">
            <a:noAutofit/>
          </a:bodyPr>
          <a:lstStyle/>
          <a:p>
            <a:pPr algn="ctr"/>
            <a:r>
              <a:rPr lang="en-US" dirty="0">
                <a:solidFill>
                  <a:srgbClr val="0E2A47"/>
                </a:solidFill>
              </a:rPr>
              <a:t>Tutorials Point</a:t>
            </a:r>
          </a:p>
        </p:txBody>
      </p:sp>
      <p:grpSp>
        <p:nvGrpSpPr>
          <p:cNvPr id="38" name="Group 37">
            <a:extLst>
              <a:ext uri="{FF2B5EF4-FFF2-40B4-BE49-F238E27FC236}">
                <a16:creationId xmlns:a16="http://schemas.microsoft.com/office/drawing/2014/main" id="{6F9C1397-C6E1-4F5A-B153-CFC4FD82646B}"/>
              </a:ext>
            </a:extLst>
          </p:cNvPr>
          <p:cNvGrpSpPr/>
          <p:nvPr/>
        </p:nvGrpSpPr>
        <p:grpSpPr>
          <a:xfrm>
            <a:off x="753622" y="3610306"/>
            <a:ext cx="373368" cy="375166"/>
            <a:chOff x="383988" y="2894540"/>
            <a:chExt cx="314875" cy="320323"/>
          </a:xfrm>
          <a:solidFill>
            <a:srgbClr val="48FFD5"/>
          </a:solidFill>
        </p:grpSpPr>
        <p:sp>
          <p:nvSpPr>
            <p:cNvPr id="39" name="Google Shape;5176;p46">
              <a:extLst>
                <a:ext uri="{FF2B5EF4-FFF2-40B4-BE49-F238E27FC236}">
                  <a16:creationId xmlns:a16="http://schemas.microsoft.com/office/drawing/2014/main" id="{5CF8C61B-AC1B-463C-889A-36A2F3A28E3A}"/>
                </a:ext>
              </a:extLst>
            </p:cNvPr>
            <p:cNvSpPr/>
            <p:nvPr/>
          </p:nvSpPr>
          <p:spPr>
            <a:xfrm>
              <a:off x="383988" y="2894540"/>
              <a:ext cx="298419" cy="197143"/>
            </a:xfrm>
            <a:custGeom>
              <a:avLst/>
              <a:gdLst/>
              <a:ahLst/>
              <a:cxnLst/>
              <a:rect l="l" t="t" r="r" b="b"/>
              <a:pathLst>
                <a:path w="12540" h="7815" extrusionOk="0">
                  <a:moveTo>
                    <a:pt x="11437" y="2080"/>
                  </a:moveTo>
                  <a:lnTo>
                    <a:pt x="11658" y="2931"/>
                  </a:lnTo>
                  <a:lnTo>
                    <a:pt x="10776" y="2742"/>
                  </a:lnTo>
                  <a:lnTo>
                    <a:pt x="11437" y="2080"/>
                  </a:lnTo>
                  <a:close/>
                  <a:moveTo>
                    <a:pt x="6617" y="1"/>
                  </a:moveTo>
                  <a:cubicBezTo>
                    <a:pt x="4916" y="1"/>
                    <a:pt x="3340" y="662"/>
                    <a:pt x="2112" y="1828"/>
                  </a:cubicBezTo>
                  <a:cubicBezTo>
                    <a:pt x="663" y="3277"/>
                    <a:pt x="1" y="5420"/>
                    <a:pt x="379" y="7467"/>
                  </a:cubicBezTo>
                  <a:cubicBezTo>
                    <a:pt x="442" y="7656"/>
                    <a:pt x="568" y="7814"/>
                    <a:pt x="789" y="7814"/>
                  </a:cubicBezTo>
                  <a:lnTo>
                    <a:pt x="852" y="7814"/>
                  </a:lnTo>
                  <a:cubicBezTo>
                    <a:pt x="1104" y="7783"/>
                    <a:pt x="1198" y="7562"/>
                    <a:pt x="1167" y="7341"/>
                  </a:cubicBezTo>
                  <a:cubicBezTo>
                    <a:pt x="852" y="5577"/>
                    <a:pt x="1419" y="3718"/>
                    <a:pt x="2710" y="2458"/>
                  </a:cubicBezTo>
                  <a:cubicBezTo>
                    <a:pt x="3719" y="1450"/>
                    <a:pt x="5136" y="851"/>
                    <a:pt x="6617" y="851"/>
                  </a:cubicBezTo>
                  <a:cubicBezTo>
                    <a:pt x="7940" y="851"/>
                    <a:pt x="9200" y="1324"/>
                    <a:pt x="10177" y="2206"/>
                  </a:cubicBezTo>
                  <a:lnTo>
                    <a:pt x="9610" y="2773"/>
                  </a:lnTo>
                  <a:cubicBezTo>
                    <a:pt x="9484" y="2899"/>
                    <a:pt x="9452" y="3057"/>
                    <a:pt x="9484" y="3183"/>
                  </a:cubicBezTo>
                  <a:cubicBezTo>
                    <a:pt x="9515" y="3340"/>
                    <a:pt x="9641" y="3403"/>
                    <a:pt x="9799" y="3466"/>
                  </a:cubicBezTo>
                  <a:lnTo>
                    <a:pt x="12036" y="3939"/>
                  </a:lnTo>
                  <a:lnTo>
                    <a:pt x="12130" y="3939"/>
                  </a:lnTo>
                  <a:cubicBezTo>
                    <a:pt x="12225" y="3939"/>
                    <a:pt x="12319" y="3876"/>
                    <a:pt x="12382" y="3813"/>
                  </a:cubicBezTo>
                  <a:cubicBezTo>
                    <a:pt x="12508" y="3687"/>
                    <a:pt x="12540" y="3561"/>
                    <a:pt x="12508" y="3403"/>
                  </a:cubicBezTo>
                  <a:lnTo>
                    <a:pt x="12036" y="1167"/>
                  </a:lnTo>
                  <a:cubicBezTo>
                    <a:pt x="12004" y="1009"/>
                    <a:pt x="11878" y="883"/>
                    <a:pt x="11752" y="851"/>
                  </a:cubicBezTo>
                  <a:cubicBezTo>
                    <a:pt x="11715" y="844"/>
                    <a:pt x="11678" y="840"/>
                    <a:pt x="11642" y="840"/>
                  </a:cubicBezTo>
                  <a:cubicBezTo>
                    <a:pt x="11526" y="840"/>
                    <a:pt x="11422" y="881"/>
                    <a:pt x="11374" y="977"/>
                  </a:cubicBezTo>
                  <a:lnTo>
                    <a:pt x="10776" y="1576"/>
                  </a:lnTo>
                  <a:cubicBezTo>
                    <a:pt x="9641" y="536"/>
                    <a:pt x="8129" y="1"/>
                    <a:pt x="661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w="0">
                  <a:solidFill>
                    <a:sysClr val="windowText" lastClr="000000"/>
                  </a:solidFill>
                </a:ln>
                <a:solidFill>
                  <a:sysClr val="windowText" lastClr="000000"/>
                </a:solidFill>
                <a:effectLst>
                  <a:outerShdw blurRad="38100" dist="19050" dir="2700000" algn="tl" rotWithShape="0">
                    <a:schemeClr val="dk1">
                      <a:alpha val="40000"/>
                    </a:schemeClr>
                  </a:outerShdw>
                </a:effectLst>
              </a:endParaRPr>
            </a:p>
          </p:txBody>
        </p:sp>
        <p:sp>
          <p:nvSpPr>
            <p:cNvPr id="40" name="Google Shape;5177;p46">
              <a:extLst>
                <a:ext uri="{FF2B5EF4-FFF2-40B4-BE49-F238E27FC236}">
                  <a16:creationId xmlns:a16="http://schemas.microsoft.com/office/drawing/2014/main" id="{9ECAD206-5A14-4758-9793-52F835D22DB4}"/>
                </a:ext>
              </a:extLst>
            </p:cNvPr>
            <p:cNvSpPr/>
            <p:nvPr/>
          </p:nvSpPr>
          <p:spPr>
            <a:xfrm>
              <a:off x="398969" y="3016812"/>
              <a:ext cx="299894" cy="198051"/>
            </a:xfrm>
            <a:custGeom>
              <a:avLst/>
              <a:gdLst/>
              <a:ahLst/>
              <a:cxnLst/>
              <a:rect l="l" t="t" r="r" b="b"/>
              <a:pathLst>
                <a:path w="12602" h="7851" extrusionOk="0">
                  <a:moveTo>
                    <a:pt x="977" y="4857"/>
                  </a:moveTo>
                  <a:lnTo>
                    <a:pt x="1827" y="5078"/>
                  </a:lnTo>
                  <a:lnTo>
                    <a:pt x="1166" y="5739"/>
                  </a:lnTo>
                  <a:lnTo>
                    <a:pt x="977" y="4857"/>
                  </a:lnTo>
                  <a:close/>
                  <a:moveTo>
                    <a:pt x="11779" y="1"/>
                  </a:moveTo>
                  <a:cubicBezTo>
                    <a:pt x="11759" y="1"/>
                    <a:pt x="11739" y="2"/>
                    <a:pt x="11720" y="6"/>
                  </a:cubicBezTo>
                  <a:cubicBezTo>
                    <a:pt x="11499" y="69"/>
                    <a:pt x="11373" y="289"/>
                    <a:pt x="11405" y="478"/>
                  </a:cubicBezTo>
                  <a:cubicBezTo>
                    <a:pt x="11720" y="2274"/>
                    <a:pt x="11184" y="4101"/>
                    <a:pt x="9861" y="5361"/>
                  </a:cubicBezTo>
                  <a:cubicBezTo>
                    <a:pt x="8853" y="6401"/>
                    <a:pt x="7435" y="7000"/>
                    <a:pt x="5986" y="7000"/>
                  </a:cubicBezTo>
                  <a:cubicBezTo>
                    <a:pt x="4631" y="7000"/>
                    <a:pt x="3371" y="6527"/>
                    <a:pt x="2394" y="5645"/>
                  </a:cubicBezTo>
                  <a:lnTo>
                    <a:pt x="2993" y="5046"/>
                  </a:lnTo>
                  <a:cubicBezTo>
                    <a:pt x="3088" y="4952"/>
                    <a:pt x="3151" y="4794"/>
                    <a:pt x="3088" y="4668"/>
                  </a:cubicBezTo>
                  <a:cubicBezTo>
                    <a:pt x="3056" y="4511"/>
                    <a:pt x="2962" y="4416"/>
                    <a:pt x="2772" y="4385"/>
                  </a:cubicBezTo>
                  <a:lnTo>
                    <a:pt x="536" y="3912"/>
                  </a:lnTo>
                  <a:cubicBezTo>
                    <a:pt x="506" y="3905"/>
                    <a:pt x="476" y="3901"/>
                    <a:pt x="446" y="3901"/>
                  </a:cubicBezTo>
                  <a:cubicBezTo>
                    <a:pt x="350" y="3901"/>
                    <a:pt x="254" y="3942"/>
                    <a:pt x="158" y="4038"/>
                  </a:cubicBezTo>
                  <a:cubicBezTo>
                    <a:pt x="32" y="4164"/>
                    <a:pt x="0" y="4290"/>
                    <a:pt x="32" y="4448"/>
                  </a:cubicBezTo>
                  <a:lnTo>
                    <a:pt x="504" y="6685"/>
                  </a:lnTo>
                  <a:cubicBezTo>
                    <a:pt x="536" y="6842"/>
                    <a:pt x="662" y="6937"/>
                    <a:pt x="788" y="7000"/>
                  </a:cubicBezTo>
                  <a:lnTo>
                    <a:pt x="882" y="7000"/>
                  </a:lnTo>
                  <a:cubicBezTo>
                    <a:pt x="1008" y="7000"/>
                    <a:pt x="1103" y="6968"/>
                    <a:pt x="1166" y="6874"/>
                  </a:cubicBezTo>
                  <a:lnTo>
                    <a:pt x="1764" y="6275"/>
                  </a:lnTo>
                  <a:cubicBezTo>
                    <a:pt x="2899" y="7315"/>
                    <a:pt x="4411" y="7850"/>
                    <a:pt x="5923" y="7850"/>
                  </a:cubicBezTo>
                  <a:cubicBezTo>
                    <a:pt x="7624" y="7850"/>
                    <a:pt x="9200" y="7189"/>
                    <a:pt x="10428" y="6023"/>
                  </a:cubicBezTo>
                  <a:cubicBezTo>
                    <a:pt x="11909" y="4511"/>
                    <a:pt x="12602" y="2400"/>
                    <a:pt x="12192" y="321"/>
                  </a:cubicBezTo>
                  <a:cubicBezTo>
                    <a:pt x="12164" y="123"/>
                    <a:pt x="11958" y="1"/>
                    <a:pt x="1177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w="0">
                  <a:solidFill>
                    <a:sysClr val="windowText" lastClr="000000"/>
                  </a:solidFill>
                </a:ln>
                <a:solidFill>
                  <a:sysClr val="windowText" lastClr="000000"/>
                </a:solidFill>
                <a:effectLst>
                  <a:outerShdw blurRad="38100" dist="19050" dir="2700000" algn="tl" rotWithShape="0">
                    <a:schemeClr val="dk1">
                      <a:alpha val="40000"/>
                    </a:schemeClr>
                  </a:outerShdw>
                </a:effectLst>
              </a:endParaRPr>
            </a:p>
          </p:txBody>
        </p:sp>
        <p:sp>
          <p:nvSpPr>
            <p:cNvPr id="41" name="Google Shape;5178;p46">
              <a:extLst>
                <a:ext uri="{FF2B5EF4-FFF2-40B4-BE49-F238E27FC236}">
                  <a16:creationId xmlns:a16="http://schemas.microsoft.com/office/drawing/2014/main" id="{0CF12D85-ED25-4AF2-BCE6-934A797CD328}"/>
                </a:ext>
              </a:extLst>
            </p:cNvPr>
            <p:cNvSpPr/>
            <p:nvPr/>
          </p:nvSpPr>
          <p:spPr>
            <a:xfrm>
              <a:off x="449217" y="2956546"/>
              <a:ext cx="183715" cy="194721"/>
            </a:xfrm>
            <a:custGeom>
              <a:avLst/>
              <a:gdLst/>
              <a:ahLst/>
              <a:cxnLst/>
              <a:rect l="l" t="t" r="r" b="b"/>
              <a:pathLst>
                <a:path w="7720" h="7719" extrusionOk="0">
                  <a:moveTo>
                    <a:pt x="2238" y="1323"/>
                  </a:moveTo>
                  <a:lnTo>
                    <a:pt x="2238" y="1323"/>
                  </a:lnTo>
                  <a:cubicBezTo>
                    <a:pt x="2143" y="1544"/>
                    <a:pt x="2049" y="1827"/>
                    <a:pt x="1986" y="2111"/>
                  </a:cubicBezTo>
                  <a:lnTo>
                    <a:pt x="1419" y="2111"/>
                  </a:lnTo>
                  <a:cubicBezTo>
                    <a:pt x="1671" y="1796"/>
                    <a:pt x="1923" y="1512"/>
                    <a:pt x="2238" y="1323"/>
                  </a:cubicBezTo>
                  <a:close/>
                  <a:moveTo>
                    <a:pt x="3466" y="1040"/>
                  </a:moveTo>
                  <a:lnTo>
                    <a:pt x="3466" y="2111"/>
                  </a:lnTo>
                  <a:lnTo>
                    <a:pt x="2836" y="2111"/>
                  </a:lnTo>
                  <a:cubicBezTo>
                    <a:pt x="2994" y="1575"/>
                    <a:pt x="3246" y="1229"/>
                    <a:pt x="3466" y="1040"/>
                  </a:cubicBezTo>
                  <a:close/>
                  <a:moveTo>
                    <a:pt x="4254" y="1040"/>
                  </a:moveTo>
                  <a:cubicBezTo>
                    <a:pt x="4538" y="1229"/>
                    <a:pt x="4727" y="1575"/>
                    <a:pt x="4884" y="2111"/>
                  </a:cubicBezTo>
                  <a:lnTo>
                    <a:pt x="4254" y="2111"/>
                  </a:lnTo>
                  <a:lnTo>
                    <a:pt x="4254" y="1040"/>
                  </a:lnTo>
                  <a:close/>
                  <a:moveTo>
                    <a:pt x="5483" y="1323"/>
                  </a:moveTo>
                  <a:lnTo>
                    <a:pt x="5483" y="1323"/>
                  </a:lnTo>
                  <a:cubicBezTo>
                    <a:pt x="5798" y="1512"/>
                    <a:pt x="6081" y="1796"/>
                    <a:pt x="6302" y="2111"/>
                  </a:cubicBezTo>
                  <a:lnTo>
                    <a:pt x="5766" y="2111"/>
                  </a:lnTo>
                  <a:cubicBezTo>
                    <a:pt x="5672" y="1827"/>
                    <a:pt x="5609" y="1544"/>
                    <a:pt x="5483" y="1323"/>
                  </a:cubicBezTo>
                  <a:close/>
                  <a:moveTo>
                    <a:pt x="1765" y="2930"/>
                  </a:moveTo>
                  <a:cubicBezTo>
                    <a:pt x="1734" y="3245"/>
                    <a:pt x="1702" y="3560"/>
                    <a:pt x="1702" y="3875"/>
                  </a:cubicBezTo>
                  <a:cubicBezTo>
                    <a:pt x="1702" y="4190"/>
                    <a:pt x="1734" y="4537"/>
                    <a:pt x="1765" y="4820"/>
                  </a:cubicBezTo>
                  <a:lnTo>
                    <a:pt x="978" y="4820"/>
                  </a:lnTo>
                  <a:cubicBezTo>
                    <a:pt x="883" y="4537"/>
                    <a:pt x="820" y="4222"/>
                    <a:pt x="820" y="3875"/>
                  </a:cubicBezTo>
                  <a:cubicBezTo>
                    <a:pt x="820" y="3497"/>
                    <a:pt x="883" y="3214"/>
                    <a:pt x="978" y="2930"/>
                  </a:cubicBezTo>
                  <a:close/>
                  <a:moveTo>
                    <a:pt x="5136" y="2930"/>
                  </a:moveTo>
                  <a:cubicBezTo>
                    <a:pt x="5168" y="3245"/>
                    <a:pt x="5199" y="3560"/>
                    <a:pt x="5199" y="3875"/>
                  </a:cubicBezTo>
                  <a:cubicBezTo>
                    <a:pt x="5199" y="4222"/>
                    <a:pt x="5168" y="4537"/>
                    <a:pt x="5136" y="4820"/>
                  </a:cubicBezTo>
                  <a:lnTo>
                    <a:pt x="4286" y="4820"/>
                  </a:lnTo>
                  <a:lnTo>
                    <a:pt x="4286" y="2930"/>
                  </a:lnTo>
                  <a:close/>
                  <a:moveTo>
                    <a:pt x="6743" y="2930"/>
                  </a:moveTo>
                  <a:cubicBezTo>
                    <a:pt x="6869" y="3245"/>
                    <a:pt x="6900" y="3560"/>
                    <a:pt x="6900" y="3875"/>
                  </a:cubicBezTo>
                  <a:cubicBezTo>
                    <a:pt x="6900" y="4222"/>
                    <a:pt x="6869" y="4537"/>
                    <a:pt x="6743" y="4820"/>
                  </a:cubicBezTo>
                  <a:lnTo>
                    <a:pt x="5955" y="4820"/>
                  </a:lnTo>
                  <a:cubicBezTo>
                    <a:pt x="5987" y="4505"/>
                    <a:pt x="6018" y="4190"/>
                    <a:pt x="6018" y="3875"/>
                  </a:cubicBezTo>
                  <a:cubicBezTo>
                    <a:pt x="6018" y="3560"/>
                    <a:pt x="5987" y="3214"/>
                    <a:pt x="5955" y="2930"/>
                  </a:cubicBezTo>
                  <a:close/>
                  <a:moveTo>
                    <a:pt x="3466" y="2930"/>
                  </a:moveTo>
                  <a:lnTo>
                    <a:pt x="3466" y="4852"/>
                  </a:lnTo>
                  <a:lnTo>
                    <a:pt x="2647" y="4852"/>
                  </a:lnTo>
                  <a:cubicBezTo>
                    <a:pt x="2553" y="4537"/>
                    <a:pt x="2553" y="4222"/>
                    <a:pt x="2553" y="3875"/>
                  </a:cubicBezTo>
                  <a:cubicBezTo>
                    <a:pt x="2553" y="3497"/>
                    <a:pt x="2616" y="3214"/>
                    <a:pt x="2647" y="2930"/>
                  </a:cubicBezTo>
                  <a:close/>
                  <a:moveTo>
                    <a:pt x="6302" y="5640"/>
                  </a:moveTo>
                  <a:cubicBezTo>
                    <a:pt x="6081" y="5955"/>
                    <a:pt x="5798" y="6238"/>
                    <a:pt x="5483" y="6427"/>
                  </a:cubicBezTo>
                  <a:cubicBezTo>
                    <a:pt x="5609" y="6207"/>
                    <a:pt x="5672" y="5923"/>
                    <a:pt x="5766" y="5640"/>
                  </a:cubicBezTo>
                  <a:close/>
                  <a:moveTo>
                    <a:pt x="1986" y="5671"/>
                  </a:moveTo>
                  <a:cubicBezTo>
                    <a:pt x="2049" y="5955"/>
                    <a:pt x="2143" y="6238"/>
                    <a:pt x="2238" y="6459"/>
                  </a:cubicBezTo>
                  <a:cubicBezTo>
                    <a:pt x="1923" y="6238"/>
                    <a:pt x="1671" y="5955"/>
                    <a:pt x="1419" y="5671"/>
                  </a:cubicBezTo>
                  <a:close/>
                  <a:moveTo>
                    <a:pt x="4916" y="5640"/>
                  </a:moveTo>
                  <a:cubicBezTo>
                    <a:pt x="4727" y="6144"/>
                    <a:pt x="4538" y="6522"/>
                    <a:pt x="4286" y="6711"/>
                  </a:cubicBezTo>
                  <a:lnTo>
                    <a:pt x="4286" y="5640"/>
                  </a:lnTo>
                  <a:close/>
                  <a:moveTo>
                    <a:pt x="3466" y="5671"/>
                  </a:moveTo>
                  <a:lnTo>
                    <a:pt x="3466" y="6742"/>
                  </a:lnTo>
                  <a:cubicBezTo>
                    <a:pt x="3246" y="6553"/>
                    <a:pt x="2994" y="6144"/>
                    <a:pt x="2836" y="5671"/>
                  </a:cubicBezTo>
                  <a:close/>
                  <a:moveTo>
                    <a:pt x="3876" y="0"/>
                  </a:moveTo>
                  <a:cubicBezTo>
                    <a:pt x="2301" y="0"/>
                    <a:pt x="915" y="945"/>
                    <a:pt x="316" y="2332"/>
                  </a:cubicBezTo>
                  <a:cubicBezTo>
                    <a:pt x="127" y="2804"/>
                    <a:pt x="1" y="3308"/>
                    <a:pt x="1" y="3875"/>
                  </a:cubicBezTo>
                  <a:cubicBezTo>
                    <a:pt x="1" y="4411"/>
                    <a:pt x="127" y="4946"/>
                    <a:pt x="316" y="5419"/>
                  </a:cubicBezTo>
                  <a:cubicBezTo>
                    <a:pt x="915" y="6774"/>
                    <a:pt x="2301" y="7719"/>
                    <a:pt x="3876" y="7719"/>
                  </a:cubicBezTo>
                  <a:cubicBezTo>
                    <a:pt x="5451" y="7719"/>
                    <a:pt x="6806" y="6774"/>
                    <a:pt x="7405" y="5419"/>
                  </a:cubicBezTo>
                  <a:cubicBezTo>
                    <a:pt x="7594" y="4946"/>
                    <a:pt x="7720" y="4411"/>
                    <a:pt x="7720" y="3875"/>
                  </a:cubicBezTo>
                  <a:cubicBezTo>
                    <a:pt x="7720" y="3308"/>
                    <a:pt x="7594" y="2804"/>
                    <a:pt x="7405" y="2332"/>
                  </a:cubicBezTo>
                  <a:cubicBezTo>
                    <a:pt x="6806" y="945"/>
                    <a:pt x="5451" y="0"/>
                    <a:pt x="387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w="0">
                  <a:solidFill>
                    <a:sysClr val="windowText" lastClr="000000"/>
                  </a:solidFill>
                </a:ln>
                <a:solidFill>
                  <a:sysClr val="windowText" lastClr="000000"/>
                </a:solidFill>
                <a:effectLst>
                  <a:outerShdw blurRad="38100" dist="19050" dir="2700000" algn="tl" rotWithShape="0">
                    <a:schemeClr val="dk1">
                      <a:alpha val="40000"/>
                    </a:schemeClr>
                  </a:outerShdw>
                </a:effectLst>
              </a:endParaRPr>
            </a:p>
          </p:txBody>
        </p:sp>
      </p:grpSp>
      <p:sp>
        <p:nvSpPr>
          <p:cNvPr id="42" name="TextBox 41">
            <a:extLst>
              <a:ext uri="{FF2B5EF4-FFF2-40B4-BE49-F238E27FC236}">
                <a16:creationId xmlns:a16="http://schemas.microsoft.com/office/drawing/2014/main" id="{D3FA53B1-D933-4928-84F6-4AF9DC1013E4}"/>
              </a:ext>
            </a:extLst>
          </p:cNvPr>
          <p:cNvSpPr txBox="1"/>
          <p:nvPr/>
        </p:nvSpPr>
        <p:spPr>
          <a:xfrm>
            <a:off x="3098861" y="4128678"/>
            <a:ext cx="5569724" cy="369332"/>
          </a:xfrm>
          <a:prstGeom prst="rect">
            <a:avLst/>
          </a:prstGeom>
          <a:noFill/>
        </p:spPr>
        <p:txBody>
          <a:bodyPr wrap="square" rtlCol="0">
            <a:spAutoFit/>
          </a:bodyPr>
          <a:lstStyle/>
          <a:p>
            <a:r>
              <a:rPr lang="en-US" sz="1800" b="0" i="0" u="none" strike="noStrike" dirty="0">
                <a:solidFill>
                  <a:srgbClr val="000000"/>
                </a:solidFill>
                <a:effectLst/>
                <a:latin typeface="Arial" panose="020B0604020202020204" pitchFamily="34" charset="0"/>
                <a:hlinkClick r:id="rId6"/>
              </a:rPr>
              <a:t>https://www.geeksforgeeks.org/</a:t>
            </a:r>
            <a:endParaRPr lang="en-US" sz="1800" dirty="0">
              <a:solidFill>
                <a:schemeClr val="bg1"/>
              </a:solidFill>
              <a:latin typeface="Dana" panose="00000500000000000000" pitchFamily="2" charset="-78"/>
              <a:cs typeface="Dana" panose="00000500000000000000" pitchFamily="2" charset="-78"/>
            </a:endParaRPr>
          </a:p>
        </p:txBody>
      </p:sp>
      <p:sp>
        <p:nvSpPr>
          <p:cNvPr id="43" name="Google Shape;398;p26">
            <a:extLst>
              <a:ext uri="{FF2B5EF4-FFF2-40B4-BE49-F238E27FC236}">
                <a16:creationId xmlns:a16="http://schemas.microsoft.com/office/drawing/2014/main" id="{0170D597-56B4-4BB2-A845-C855CC563063}"/>
              </a:ext>
            </a:extLst>
          </p:cNvPr>
          <p:cNvSpPr/>
          <p:nvPr/>
        </p:nvSpPr>
        <p:spPr>
          <a:xfrm>
            <a:off x="1200965" y="4103929"/>
            <a:ext cx="1897896" cy="381000"/>
          </a:xfrm>
          <a:prstGeom prst="homePlate">
            <a:avLst>
              <a:gd name="adj" fmla="val 50000"/>
            </a:avLst>
          </a:prstGeom>
          <a:solidFill>
            <a:schemeClr val="accent1"/>
          </a:solidFill>
          <a:ln>
            <a:noFill/>
          </a:ln>
          <a:effectLst>
            <a:softEdge rad="31750"/>
          </a:effectLst>
        </p:spPr>
        <p:txBody>
          <a:bodyPr spcFirstLastPara="1" wrap="square" lIns="91425" tIns="91425" rIns="91425" bIns="91425" anchor="ctr" anchorCtr="0">
            <a:noAutofit/>
          </a:bodyPr>
          <a:lstStyle/>
          <a:p>
            <a:pPr algn="ctr"/>
            <a:r>
              <a:rPr lang="en-US" dirty="0">
                <a:solidFill>
                  <a:srgbClr val="0E2A47"/>
                </a:solidFill>
              </a:rPr>
              <a:t>Geeks for Geeks</a:t>
            </a:r>
          </a:p>
        </p:txBody>
      </p:sp>
      <p:grpSp>
        <p:nvGrpSpPr>
          <p:cNvPr id="44" name="Group 43">
            <a:extLst>
              <a:ext uri="{FF2B5EF4-FFF2-40B4-BE49-F238E27FC236}">
                <a16:creationId xmlns:a16="http://schemas.microsoft.com/office/drawing/2014/main" id="{7F01F4D4-7A96-47E9-8675-E7A3B8A2F225}"/>
              </a:ext>
            </a:extLst>
          </p:cNvPr>
          <p:cNvGrpSpPr/>
          <p:nvPr/>
        </p:nvGrpSpPr>
        <p:grpSpPr>
          <a:xfrm>
            <a:off x="771386" y="4091588"/>
            <a:ext cx="373368" cy="375166"/>
            <a:chOff x="383988" y="2894540"/>
            <a:chExt cx="314875" cy="320323"/>
          </a:xfrm>
          <a:solidFill>
            <a:srgbClr val="48FFD5"/>
          </a:solidFill>
        </p:grpSpPr>
        <p:sp>
          <p:nvSpPr>
            <p:cNvPr id="45" name="Google Shape;5176;p46">
              <a:extLst>
                <a:ext uri="{FF2B5EF4-FFF2-40B4-BE49-F238E27FC236}">
                  <a16:creationId xmlns:a16="http://schemas.microsoft.com/office/drawing/2014/main" id="{94579CC4-E9EC-47DB-9630-E955AAFF1EDA}"/>
                </a:ext>
              </a:extLst>
            </p:cNvPr>
            <p:cNvSpPr/>
            <p:nvPr/>
          </p:nvSpPr>
          <p:spPr>
            <a:xfrm>
              <a:off x="383988" y="2894540"/>
              <a:ext cx="298419" cy="197143"/>
            </a:xfrm>
            <a:custGeom>
              <a:avLst/>
              <a:gdLst/>
              <a:ahLst/>
              <a:cxnLst/>
              <a:rect l="l" t="t" r="r" b="b"/>
              <a:pathLst>
                <a:path w="12540" h="7815" extrusionOk="0">
                  <a:moveTo>
                    <a:pt x="11437" y="2080"/>
                  </a:moveTo>
                  <a:lnTo>
                    <a:pt x="11658" y="2931"/>
                  </a:lnTo>
                  <a:lnTo>
                    <a:pt x="10776" y="2742"/>
                  </a:lnTo>
                  <a:lnTo>
                    <a:pt x="11437" y="2080"/>
                  </a:lnTo>
                  <a:close/>
                  <a:moveTo>
                    <a:pt x="6617" y="1"/>
                  </a:moveTo>
                  <a:cubicBezTo>
                    <a:pt x="4916" y="1"/>
                    <a:pt x="3340" y="662"/>
                    <a:pt x="2112" y="1828"/>
                  </a:cubicBezTo>
                  <a:cubicBezTo>
                    <a:pt x="663" y="3277"/>
                    <a:pt x="1" y="5420"/>
                    <a:pt x="379" y="7467"/>
                  </a:cubicBezTo>
                  <a:cubicBezTo>
                    <a:pt x="442" y="7656"/>
                    <a:pt x="568" y="7814"/>
                    <a:pt x="789" y="7814"/>
                  </a:cubicBezTo>
                  <a:lnTo>
                    <a:pt x="852" y="7814"/>
                  </a:lnTo>
                  <a:cubicBezTo>
                    <a:pt x="1104" y="7783"/>
                    <a:pt x="1198" y="7562"/>
                    <a:pt x="1167" y="7341"/>
                  </a:cubicBezTo>
                  <a:cubicBezTo>
                    <a:pt x="852" y="5577"/>
                    <a:pt x="1419" y="3718"/>
                    <a:pt x="2710" y="2458"/>
                  </a:cubicBezTo>
                  <a:cubicBezTo>
                    <a:pt x="3719" y="1450"/>
                    <a:pt x="5136" y="851"/>
                    <a:pt x="6617" y="851"/>
                  </a:cubicBezTo>
                  <a:cubicBezTo>
                    <a:pt x="7940" y="851"/>
                    <a:pt x="9200" y="1324"/>
                    <a:pt x="10177" y="2206"/>
                  </a:cubicBezTo>
                  <a:lnTo>
                    <a:pt x="9610" y="2773"/>
                  </a:lnTo>
                  <a:cubicBezTo>
                    <a:pt x="9484" y="2899"/>
                    <a:pt x="9452" y="3057"/>
                    <a:pt x="9484" y="3183"/>
                  </a:cubicBezTo>
                  <a:cubicBezTo>
                    <a:pt x="9515" y="3340"/>
                    <a:pt x="9641" y="3403"/>
                    <a:pt x="9799" y="3466"/>
                  </a:cubicBezTo>
                  <a:lnTo>
                    <a:pt x="12036" y="3939"/>
                  </a:lnTo>
                  <a:lnTo>
                    <a:pt x="12130" y="3939"/>
                  </a:lnTo>
                  <a:cubicBezTo>
                    <a:pt x="12225" y="3939"/>
                    <a:pt x="12319" y="3876"/>
                    <a:pt x="12382" y="3813"/>
                  </a:cubicBezTo>
                  <a:cubicBezTo>
                    <a:pt x="12508" y="3687"/>
                    <a:pt x="12540" y="3561"/>
                    <a:pt x="12508" y="3403"/>
                  </a:cubicBezTo>
                  <a:lnTo>
                    <a:pt x="12036" y="1167"/>
                  </a:lnTo>
                  <a:cubicBezTo>
                    <a:pt x="12004" y="1009"/>
                    <a:pt x="11878" y="883"/>
                    <a:pt x="11752" y="851"/>
                  </a:cubicBezTo>
                  <a:cubicBezTo>
                    <a:pt x="11715" y="844"/>
                    <a:pt x="11678" y="840"/>
                    <a:pt x="11642" y="840"/>
                  </a:cubicBezTo>
                  <a:cubicBezTo>
                    <a:pt x="11526" y="840"/>
                    <a:pt x="11422" y="881"/>
                    <a:pt x="11374" y="977"/>
                  </a:cubicBezTo>
                  <a:lnTo>
                    <a:pt x="10776" y="1576"/>
                  </a:lnTo>
                  <a:cubicBezTo>
                    <a:pt x="9641" y="536"/>
                    <a:pt x="8129" y="1"/>
                    <a:pt x="661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w="0">
                  <a:solidFill>
                    <a:sysClr val="windowText" lastClr="000000"/>
                  </a:solidFill>
                </a:ln>
                <a:solidFill>
                  <a:sysClr val="windowText" lastClr="000000"/>
                </a:solidFill>
                <a:effectLst>
                  <a:outerShdw blurRad="38100" dist="19050" dir="2700000" algn="tl" rotWithShape="0">
                    <a:schemeClr val="dk1">
                      <a:alpha val="40000"/>
                    </a:schemeClr>
                  </a:outerShdw>
                </a:effectLst>
              </a:endParaRPr>
            </a:p>
          </p:txBody>
        </p:sp>
        <p:sp>
          <p:nvSpPr>
            <p:cNvPr id="46" name="Google Shape;5177;p46">
              <a:extLst>
                <a:ext uri="{FF2B5EF4-FFF2-40B4-BE49-F238E27FC236}">
                  <a16:creationId xmlns:a16="http://schemas.microsoft.com/office/drawing/2014/main" id="{158E9056-531D-402F-A727-C0FB9DD06804}"/>
                </a:ext>
              </a:extLst>
            </p:cNvPr>
            <p:cNvSpPr/>
            <p:nvPr/>
          </p:nvSpPr>
          <p:spPr>
            <a:xfrm>
              <a:off x="398969" y="3016812"/>
              <a:ext cx="299894" cy="198051"/>
            </a:xfrm>
            <a:custGeom>
              <a:avLst/>
              <a:gdLst/>
              <a:ahLst/>
              <a:cxnLst/>
              <a:rect l="l" t="t" r="r" b="b"/>
              <a:pathLst>
                <a:path w="12602" h="7851" extrusionOk="0">
                  <a:moveTo>
                    <a:pt x="977" y="4857"/>
                  </a:moveTo>
                  <a:lnTo>
                    <a:pt x="1827" y="5078"/>
                  </a:lnTo>
                  <a:lnTo>
                    <a:pt x="1166" y="5739"/>
                  </a:lnTo>
                  <a:lnTo>
                    <a:pt x="977" y="4857"/>
                  </a:lnTo>
                  <a:close/>
                  <a:moveTo>
                    <a:pt x="11779" y="1"/>
                  </a:moveTo>
                  <a:cubicBezTo>
                    <a:pt x="11759" y="1"/>
                    <a:pt x="11739" y="2"/>
                    <a:pt x="11720" y="6"/>
                  </a:cubicBezTo>
                  <a:cubicBezTo>
                    <a:pt x="11499" y="69"/>
                    <a:pt x="11373" y="289"/>
                    <a:pt x="11405" y="478"/>
                  </a:cubicBezTo>
                  <a:cubicBezTo>
                    <a:pt x="11720" y="2274"/>
                    <a:pt x="11184" y="4101"/>
                    <a:pt x="9861" y="5361"/>
                  </a:cubicBezTo>
                  <a:cubicBezTo>
                    <a:pt x="8853" y="6401"/>
                    <a:pt x="7435" y="7000"/>
                    <a:pt x="5986" y="7000"/>
                  </a:cubicBezTo>
                  <a:cubicBezTo>
                    <a:pt x="4631" y="7000"/>
                    <a:pt x="3371" y="6527"/>
                    <a:pt x="2394" y="5645"/>
                  </a:cubicBezTo>
                  <a:lnTo>
                    <a:pt x="2993" y="5046"/>
                  </a:lnTo>
                  <a:cubicBezTo>
                    <a:pt x="3088" y="4952"/>
                    <a:pt x="3151" y="4794"/>
                    <a:pt x="3088" y="4668"/>
                  </a:cubicBezTo>
                  <a:cubicBezTo>
                    <a:pt x="3056" y="4511"/>
                    <a:pt x="2962" y="4416"/>
                    <a:pt x="2772" y="4385"/>
                  </a:cubicBezTo>
                  <a:lnTo>
                    <a:pt x="536" y="3912"/>
                  </a:lnTo>
                  <a:cubicBezTo>
                    <a:pt x="506" y="3905"/>
                    <a:pt x="476" y="3901"/>
                    <a:pt x="446" y="3901"/>
                  </a:cubicBezTo>
                  <a:cubicBezTo>
                    <a:pt x="350" y="3901"/>
                    <a:pt x="254" y="3942"/>
                    <a:pt x="158" y="4038"/>
                  </a:cubicBezTo>
                  <a:cubicBezTo>
                    <a:pt x="32" y="4164"/>
                    <a:pt x="0" y="4290"/>
                    <a:pt x="32" y="4448"/>
                  </a:cubicBezTo>
                  <a:lnTo>
                    <a:pt x="504" y="6685"/>
                  </a:lnTo>
                  <a:cubicBezTo>
                    <a:pt x="536" y="6842"/>
                    <a:pt x="662" y="6937"/>
                    <a:pt x="788" y="7000"/>
                  </a:cubicBezTo>
                  <a:lnTo>
                    <a:pt x="882" y="7000"/>
                  </a:lnTo>
                  <a:cubicBezTo>
                    <a:pt x="1008" y="7000"/>
                    <a:pt x="1103" y="6968"/>
                    <a:pt x="1166" y="6874"/>
                  </a:cubicBezTo>
                  <a:lnTo>
                    <a:pt x="1764" y="6275"/>
                  </a:lnTo>
                  <a:cubicBezTo>
                    <a:pt x="2899" y="7315"/>
                    <a:pt x="4411" y="7850"/>
                    <a:pt x="5923" y="7850"/>
                  </a:cubicBezTo>
                  <a:cubicBezTo>
                    <a:pt x="7624" y="7850"/>
                    <a:pt x="9200" y="7189"/>
                    <a:pt x="10428" y="6023"/>
                  </a:cubicBezTo>
                  <a:cubicBezTo>
                    <a:pt x="11909" y="4511"/>
                    <a:pt x="12602" y="2400"/>
                    <a:pt x="12192" y="321"/>
                  </a:cubicBezTo>
                  <a:cubicBezTo>
                    <a:pt x="12164" y="123"/>
                    <a:pt x="11958" y="1"/>
                    <a:pt x="1177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w="0">
                  <a:solidFill>
                    <a:sysClr val="windowText" lastClr="000000"/>
                  </a:solidFill>
                </a:ln>
                <a:solidFill>
                  <a:sysClr val="windowText" lastClr="000000"/>
                </a:solidFill>
                <a:effectLst>
                  <a:outerShdw blurRad="38100" dist="19050" dir="2700000" algn="tl" rotWithShape="0">
                    <a:schemeClr val="dk1">
                      <a:alpha val="40000"/>
                    </a:schemeClr>
                  </a:outerShdw>
                </a:effectLst>
              </a:endParaRPr>
            </a:p>
          </p:txBody>
        </p:sp>
        <p:sp>
          <p:nvSpPr>
            <p:cNvPr id="47" name="Google Shape;5178;p46">
              <a:extLst>
                <a:ext uri="{FF2B5EF4-FFF2-40B4-BE49-F238E27FC236}">
                  <a16:creationId xmlns:a16="http://schemas.microsoft.com/office/drawing/2014/main" id="{7FFBA19B-53AF-4FEF-B71A-DBBA1845F387}"/>
                </a:ext>
              </a:extLst>
            </p:cNvPr>
            <p:cNvSpPr/>
            <p:nvPr/>
          </p:nvSpPr>
          <p:spPr>
            <a:xfrm>
              <a:off x="449217" y="2956546"/>
              <a:ext cx="183715" cy="194721"/>
            </a:xfrm>
            <a:custGeom>
              <a:avLst/>
              <a:gdLst/>
              <a:ahLst/>
              <a:cxnLst/>
              <a:rect l="l" t="t" r="r" b="b"/>
              <a:pathLst>
                <a:path w="7720" h="7719" extrusionOk="0">
                  <a:moveTo>
                    <a:pt x="2238" y="1323"/>
                  </a:moveTo>
                  <a:lnTo>
                    <a:pt x="2238" y="1323"/>
                  </a:lnTo>
                  <a:cubicBezTo>
                    <a:pt x="2143" y="1544"/>
                    <a:pt x="2049" y="1827"/>
                    <a:pt x="1986" y="2111"/>
                  </a:cubicBezTo>
                  <a:lnTo>
                    <a:pt x="1419" y="2111"/>
                  </a:lnTo>
                  <a:cubicBezTo>
                    <a:pt x="1671" y="1796"/>
                    <a:pt x="1923" y="1512"/>
                    <a:pt x="2238" y="1323"/>
                  </a:cubicBezTo>
                  <a:close/>
                  <a:moveTo>
                    <a:pt x="3466" y="1040"/>
                  </a:moveTo>
                  <a:lnTo>
                    <a:pt x="3466" y="2111"/>
                  </a:lnTo>
                  <a:lnTo>
                    <a:pt x="2836" y="2111"/>
                  </a:lnTo>
                  <a:cubicBezTo>
                    <a:pt x="2994" y="1575"/>
                    <a:pt x="3246" y="1229"/>
                    <a:pt x="3466" y="1040"/>
                  </a:cubicBezTo>
                  <a:close/>
                  <a:moveTo>
                    <a:pt x="4254" y="1040"/>
                  </a:moveTo>
                  <a:cubicBezTo>
                    <a:pt x="4538" y="1229"/>
                    <a:pt x="4727" y="1575"/>
                    <a:pt x="4884" y="2111"/>
                  </a:cubicBezTo>
                  <a:lnTo>
                    <a:pt x="4254" y="2111"/>
                  </a:lnTo>
                  <a:lnTo>
                    <a:pt x="4254" y="1040"/>
                  </a:lnTo>
                  <a:close/>
                  <a:moveTo>
                    <a:pt x="5483" y="1323"/>
                  </a:moveTo>
                  <a:lnTo>
                    <a:pt x="5483" y="1323"/>
                  </a:lnTo>
                  <a:cubicBezTo>
                    <a:pt x="5798" y="1512"/>
                    <a:pt x="6081" y="1796"/>
                    <a:pt x="6302" y="2111"/>
                  </a:cubicBezTo>
                  <a:lnTo>
                    <a:pt x="5766" y="2111"/>
                  </a:lnTo>
                  <a:cubicBezTo>
                    <a:pt x="5672" y="1827"/>
                    <a:pt x="5609" y="1544"/>
                    <a:pt x="5483" y="1323"/>
                  </a:cubicBezTo>
                  <a:close/>
                  <a:moveTo>
                    <a:pt x="1765" y="2930"/>
                  </a:moveTo>
                  <a:cubicBezTo>
                    <a:pt x="1734" y="3245"/>
                    <a:pt x="1702" y="3560"/>
                    <a:pt x="1702" y="3875"/>
                  </a:cubicBezTo>
                  <a:cubicBezTo>
                    <a:pt x="1702" y="4190"/>
                    <a:pt x="1734" y="4537"/>
                    <a:pt x="1765" y="4820"/>
                  </a:cubicBezTo>
                  <a:lnTo>
                    <a:pt x="978" y="4820"/>
                  </a:lnTo>
                  <a:cubicBezTo>
                    <a:pt x="883" y="4537"/>
                    <a:pt x="820" y="4222"/>
                    <a:pt x="820" y="3875"/>
                  </a:cubicBezTo>
                  <a:cubicBezTo>
                    <a:pt x="820" y="3497"/>
                    <a:pt x="883" y="3214"/>
                    <a:pt x="978" y="2930"/>
                  </a:cubicBezTo>
                  <a:close/>
                  <a:moveTo>
                    <a:pt x="5136" y="2930"/>
                  </a:moveTo>
                  <a:cubicBezTo>
                    <a:pt x="5168" y="3245"/>
                    <a:pt x="5199" y="3560"/>
                    <a:pt x="5199" y="3875"/>
                  </a:cubicBezTo>
                  <a:cubicBezTo>
                    <a:pt x="5199" y="4222"/>
                    <a:pt x="5168" y="4537"/>
                    <a:pt x="5136" y="4820"/>
                  </a:cubicBezTo>
                  <a:lnTo>
                    <a:pt x="4286" y="4820"/>
                  </a:lnTo>
                  <a:lnTo>
                    <a:pt x="4286" y="2930"/>
                  </a:lnTo>
                  <a:close/>
                  <a:moveTo>
                    <a:pt x="6743" y="2930"/>
                  </a:moveTo>
                  <a:cubicBezTo>
                    <a:pt x="6869" y="3245"/>
                    <a:pt x="6900" y="3560"/>
                    <a:pt x="6900" y="3875"/>
                  </a:cubicBezTo>
                  <a:cubicBezTo>
                    <a:pt x="6900" y="4222"/>
                    <a:pt x="6869" y="4537"/>
                    <a:pt x="6743" y="4820"/>
                  </a:cubicBezTo>
                  <a:lnTo>
                    <a:pt x="5955" y="4820"/>
                  </a:lnTo>
                  <a:cubicBezTo>
                    <a:pt x="5987" y="4505"/>
                    <a:pt x="6018" y="4190"/>
                    <a:pt x="6018" y="3875"/>
                  </a:cubicBezTo>
                  <a:cubicBezTo>
                    <a:pt x="6018" y="3560"/>
                    <a:pt x="5987" y="3214"/>
                    <a:pt x="5955" y="2930"/>
                  </a:cubicBezTo>
                  <a:close/>
                  <a:moveTo>
                    <a:pt x="3466" y="2930"/>
                  </a:moveTo>
                  <a:lnTo>
                    <a:pt x="3466" y="4852"/>
                  </a:lnTo>
                  <a:lnTo>
                    <a:pt x="2647" y="4852"/>
                  </a:lnTo>
                  <a:cubicBezTo>
                    <a:pt x="2553" y="4537"/>
                    <a:pt x="2553" y="4222"/>
                    <a:pt x="2553" y="3875"/>
                  </a:cubicBezTo>
                  <a:cubicBezTo>
                    <a:pt x="2553" y="3497"/>
                    <a:pt x="2616" y="3214"/>
                    <a:pt x="2647" y="2930"/>
                  </a:cubicBezTo>
                  <a:close/>
                  <a:moveTo>
                    <a:pt x="6302" y="5640"/>
                  </a:moveTo>
                  <a:cubicBezTo>
                    <a:pt x="6081" y="5955"/>
                    <a:pt x="5798" y="6238"/>
                    <a:pt x="5483" y="6427"/>
                  </a:cubicBezTo>
                  <a:cubicBezTo>
                    <a:pt x="5609" y="6207"/>
                    <a:pt x="5672" y="5923"/>
                    <a:pt x="5766" y="5640"/>
                  </a:cubicBezTo>
                  <a:close/>
                  <a:moveTo>
                    <a:pt x="1986" y="5671"/>
                  </a:moveTo>
                  <a:cubicBezTo>
                    <a:pt x="2049" y="5955"/>
                    <a:pt x="2143" y="6238"/>
                    <a:pt x="2238" y="6459"/>
                  </a:cubicBezTo>
                  <a:cubicBezTo>
                    <a:pt x="1923" y="6238"/>
                    <a:pt x="1671" y="5955"/>
                    <a:pt x="1419" y="5671"/>
                  </a:cubicBezTo>
                  <a:close/>
                  <a:moveTo>
                    <a:pt x="4916" y="5640"/>
                  </a:moveTo>
                  <a:cubicBezTo>
                    <a:pt x="4727" y="6144"/>
                    <a:pt x="4538" y="6522"/>
                    <a:pt x="4286" y="6711"/>
                  </a:cubicBezTo>
                  <a:lnTo>
                    <a:pt x="4286" y="5640"/>
                  </a:lnTo>
                  <a:close/>
                  <a:moveTo>
                    <a:pt x="3466" y="5671"/>
                  </a:moveTo>
                  <a:lnTo>
                    <a:pt x="3466" y="6742"/>
                  </a:lnTo>
                  <a:cubicBezTo>
                    <a:pt x="3246" y="6553"/>
                    <a:pt x="2994" y="6144"/>
                    <a:pt x="2836" y="5671"/>
                  </a:cubicBezTo>
                  <a:close/>
                  <a:moveTo>
                    <a:pt x="3876" y="0"/>
                  </a:moveTo>
                  <a:cubicBezTo>
                    <a:pt x="2301" y="0"/>
                    <a:pt x="915" y="945"/>
                    <a:pt x="316" y="2332"/>
                  </a:cubicBezTo>
                  <a:cubicBezTo>
                    <a:pt x="127" y="2804"/>
                    <a:pt x="1" y="3308"/>
                    <a:pt x="1" y="3875"/>
                  </a:cubicBezTo>
                  <a:cubicBezTo>
                    <a:pt x="1" y="4411"/>
                    <a:pt x="127" y="4946"/>
                    <a:pt x="316" y="5419"/>
                  </a:cubicBezTo>
                  <a:cubicBezTo>
                    <a:pt x="915" y="6774"/>
                    <a:pt x="2301" y="7719"/>
                    <a:pt x="3876" y="7719"/>
                  </a:cubicBezTo>
                  <a:cubicBezTo>
                    <a:pt x="5451" y="7719"/>
                    <a:pt x="6806" y="6774"/>
                    <a:pt x="7405" y="5419"/>
                  </a:cubicBezTo>
                  <a:cubicBezTo>
                    <a:pt x="7594" y="4946"/>
                    <a:pt x="7720" y="4411"/>
                    <a:pt x="7720" y="3875"/>
                  </a:cubicBezTo>
                  <a:cubicBezTo>
                    <a:pt x="7720" y="3308"/>
                    <a:pt x="7594" y="2804"/>
                    <a:pt x="7405" y="2332"/>
                  </a:cubicBezTo>
                  <a:cubicBezTo>
                    <a:pt x="6806" y="945"/>
                    <a:pt x="5451" y="0"/>
                    <a:pt x="387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w="0">
                  <a:solidFill>
                    <a:sysClr val="windowText" lastClr="000000"/>
                  </a:solidFill>
                </a:ln>
                <a:solidFill>
                  <a:sysClr val="windowText" lastClr="000000"/>
                </a:solidFill>
                <a:effectLst>
                  <a:outerShdw blurRad="38100" dist="19050" dir="2700000" algn="tl" rotWithShape="0">
                    <a:schemeClr val="dk1">
                      <a:alpha val="40000"/>
                    </a:schemeClr>
                  </a:outerShdw>
                </a:effectLst>
              </a:endParaRPr>
            </a:p>
          </p:txBody>
        </p:sp>
      </p:grpSp>
      <p:grpSp>
        <p:nvGrpSpPr>
          <p:cNvPr id="48" name="Google Shape;4727;p45"/>
          <p:cNvGrpSpPr/>
          <p:nvPr/>
        </p:nvGrpSpPr>
        <p:grpSpPr>
          <a:xfrm>
            <a:off x="8512629" y="823065"/>
            <a:ext cx="350734" cy="357171"/>
            <a:chOff x="5651375" y="3806450"/>
            <a:chExt cx="481825" cy="481825"/>
          </a:xfrm>
        </p:grpSpPr>
        <p:sp>
          <p:nvSpPr>
            <p:cNvPr id="49" name="Google Shape;4728;p45"/>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 name="Google Shape;4729;p45"/>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 name="Google Shape;4730;p45"/>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 name="Google Shape;4731;p45"/>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extLst>
      <p:ext uri="{BB962C8B-B14F-4D97-AF65-F5344CB8AC3E}">
        <p14:creationId xmlns:p14="http://schemas.microsoft.com/office/powerpoint/2010/main" val="299268850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8E2CDA97-BFD5-45CA-9A96-1AD5B5B2566F}" type="slidenum">
              <a:rPr lang="en-US" smtClean="0"/>
              <a:pPr/>
              <a:t>39</a:t>
            </a:fld>
            <a:endParaRPr lang="en-US" dirty="0"/>
          </a:p>
        </p:txBody>
      </p:sp>
      <p:sp>
        <p:nvSpPr>
          <p:cNvPr id="9" name="TextBox 8">
            <a:extLst>
              <a:ext uri="{FF2B5EF4-FFF2-40B4-BE49-F238E27FC236}">
                <a16:creationId xmlns:a16="http://schemas.microsoft.com/office/drawing/2014/main" id="{B96BBC22-865E-4AD9-A43C-47590E01346B}"/>
              </a:ext>
            </a:extLst>
          </p:cNvPr>
          <p:cNvSpPr txBox="1"/>
          <p:nvPr/>
        </p:nvSpPr>
        <p:spPr>
          <a:xfrm>
            <a:off x="835141" y="677777"/>
            <a:ext cx="7473717" cy="438582"/>
          </a:xfrm>
          <a:prstGeom prst="rect">
            <a:avLst/>
          </a:prstGeom>
          <a:noFill/>
        </p:spPr>
        <p:txBody>
          <a:bodyPr wrap="square" rtlCol="0" anchor="ctr">
            <a:spAutoFit/>
          </a:bodyPr>
          <a:lstStyle/>
          <a:p>
            <a:pPr algn="r" rtl="1">
              <a:lnSpc>
                <a:spcPct val="150000"/>
              </a:lnSpc>
            </a:pPr>
            <a:r>
              <a:rPr lang="fa-IR" sz="1500" dirty="0" smtClean="0">
                <a:solidFill>
                  <a:schemeClr val="bg1"/>
                </a:solidFill>
                <a:latin typeface="Dana" panose="00000500000000000000" pitchFamily="2" charset="-78"/>
                <a:cs typeface="Dana" panose="00000500000000000000" pitchFamily="2" charset="-78"/>
              </a:rPr>
              <a:t>هر سوالی </a:t>
            </a:r>
            <a:r>
              <a:rPr lang="fa-IR" sz="1500" dirty="0">
                <a:solidFill>
                  <a:schemeClr val="bg1"/>
                </a:solidFill>
                <a:latin typeface="Dana" panose="00000500000000000000" pitchFamily="2" charset="-78"/>
                <a:cs typeface="Dana" panose="00000500000000000000" pitchFamily="2" charset="-78"/>
              </a:rPr>
              <a:t>داری قبلا یکی اینجا پرسیده و جواب گرفته:</a:t>
            </a:r>
          </a:p>
        </p:txBody>
      </p:sp>
      <p:sp>
        <p:nvSpPr>
          <p:cNvPr id="10" name="TextBox 9">
            <a:extLst>
              <a:ext uri="{FF2B5EF4-FFF2-40B4-BE49-F238E27FC236}">
                <a16:creationId xmlns:a16="http://schemas.microsoft.com/office/drawing/2014/main" id="{075985C1-8026-43BE-90A1-745A4B415652}"/>
              </a:ext>
            </a:extLst>
          </p:cNvPr>
          <p:cNvSpPr txBox="1"/>
          <p:nvPr/>
        </p:nvSpPr>
        <p:spPr>
          <a:xfrm>
            <a:off x="3063333" y="1228309"/>
            <a:ext cx="5569724" cy="369332"/>
          </a:xfrm>
          <a:prstGeom prst="rect">
            <a:avLst/>
          </a:prstGeom>
          <a:noFill/>
        </p:spPr>
        <p:txBody>
          <a:bodyPr wrap="square" rtlCol="0">
            <a:spAutoFit/>
          </a:bodyPr>
          <a:lstStyle/>
          <a:p>
            <a:r>
              <a:rPr lang="en-US" sz="1800" b="0" i="0" u="none" strike="noStrike" dirty="0">
                <a:solidFill>
                  <a:srgbClr val="000000"/>
                </a:solidFill>
                <a:effectLst/>
                <a:latin typeface="Arial" panose="020B0604020202020204" pitchFamily="34" charset="0"/>
                <a:hlinkClick r:id="rId2"/>
              </a:rPr>
              <a:t>https://stackoverflow.com/</a:t>
            </a:r>
            <a:endParaRPr lang="en-US" sz="1800" dirty="0">
              <a:solidFill>
                <a:schemeClr val="bg1"/>
              </a:solidFill>
              <a:latin typeface="Dana" panose="00000500000000000000" pitchFamily="2" charset="-78"/>
              <a:cs typeface="Dana" panose="00000500000000000000" pitchFamily="2" charset="-78"/>
            </a:endParaRPr>
          </a:p>
        </p:txBody>
      </p:sp>
      <p:sp>
        <p:nvSpPr>
          <p:cNvPr id="11" name="Google Shape;398;p26">
            <a:extLst>
              <a:ext uri="{FF2B5EF4-FFF2-40B4-BE49-F238E27FC236}">
                <a16:creationId xmlns:a16="http://schemas.microsoft.com/office/drawing/2014/main" id="{0B80E822-423B-4513-8253-C134CE233171}"/>
              </a:ext>
            </a:extLst>
          </p:cNvPr>
          <p:cNvSpPr/>
          <p:nvPr/>
        </p:nvSpPr>
        <p:spPr>
          <a:xfrm>
            <a:off x="1165437" y="1203560"/>
            <a:ext cx="1897896" cy="381000"/>
          </a:xfrm>
          <a:prstGeom prst="homePlate">
            <a:avLst>
              <a:gd name="adj" fmla="val 50000"/>
            </a:avLst>
          </a:prstGeom>
          <a:solidFill>
            <a:schemeClr val="accent1"/>
          </a:solidFill>
          <a:ln>
            <a:noFill/>
          </a:ln>
          <a:effectLst>
            <a:softEdge rad="31750"/>
          </a:effectLst>
        </p:spPr>
        <p:txBody>
          <a:bodyPr spcFirstLastPara="1" wrap="square" lIns="91425" tIns="91425" rIns="91425" bIns="91425" anchor="ctr" anchorCtr="0">
            <a:noAutofit/>
          </a:bodyPr>
          <a:lstStyle/>
          <a:p>
            <a:pPr algn="ctr"/>
            <a:r>
              <a:rPr lang="en-US" dirty="0">
                <a:solidFill>
                  <a:srgbClr val="0E2A47"/>
                </a:solidFill>
              </a:rPr>
              <a:t>Stack Overflow</a:t>
            </a:r>
          </a:p>
        </p:txBody>
      </p:sp>
      <p:grpSp>
        <p:nvGrpSpPr>
          <p:cNvPr id="12" name="Group 11">
            <a:extLst>
              <a:ext uri="{FF2B5EF4-FFF2-40B4-BE49-F238E27FC236}">
                <a16:creationId xmlns:a16="http://schemas.microsoft.com/office/drawing/2014/main" id="{70810EDF-0E12-46CB-A25A-3236071A106A}"/>
              </a:ext>
            </a:extLst>
          </p:cNvPr>
          <p:cNvGrpSpPr/>
          <p:nvPr/>
        </p:nvGrpSpPr>
        <p:grpSpPr>
          <a:xfrm>
            <a:off x="735858" y="1191219"/>
            <a:ext cx="373368" cy="375166"/>
            <a:chOff x="383988" y="2894540"/>
            <a:chExt cx="314875" cy="320323"/>
          </a:xfrm>
          <a:solidFill>
            <a:srgbClr val="48FFD5"/>
          </a:solidFill>
        </p:grpSpPr>
        <p:sp>
          <p:nvSpPr>
            <p:cNvPr id="13" name="Google Shape;5176;p46">
              <a:extLst>
                <a:ext uri="{FF2B5EF4-FFF2-40B4-BE49-F238E27FC236}">
                  <a16:creationId xmlns:a16="http://schemas.microsoft.com/office/drawing/2014/main" id="{62BCA6F2-8265-454C-B12B-332B622F3110}"/>
                </a:ext>
              </a:extLst>
            </p:cNvPr>
            <p:cNvSpPr/>
            <p:nvPr/>
          </p:nvSpPr>
          <p:spPr>
            <a:xfrm>
              <a:off x="383988" y="2894540"/>
              <a:ext cx="298419" cy="197143"/>
            </a:xfrm>
            <a:custGeom>
              <a:avLst/>
              <a:gdLst/>
              <a:ahLst/>
              <a:cxnLst/>
              <a:rect l="l" t="t" r="r" b="b"/>
              <a:pathLst>
                <a:path w="12540" h="7815" extrusionOk="0">
                  <a:moveTo>
                    <a:pt x="11437" y="2080"/>
                  </a:moveTo>
                  <a:lnTo>
                    <a:pt x="11658" y="2931"/>
                  </a:lnTo>
                  <a:lnTo>
                    <a:pt x="10776" y="2742"/>
                  </a:lnTo>
                  <a:lnTo>
                    <a:pt x="11437" y="2080"/>
                  </a:lnTo>
                  <a:close/>
                  <a:moveTo>
                    <a:pt x="6617" y="1"/>
                  </a:moveTo>
                  <a:cubicBezTo>
                    <a:pt x="4916" y="1"/>
                    <a:pt x="3340" y="662"/>
                    <a:pt x="2112" y="1828"/>
                  </a:cubicBezTo>
                  <a:cubicBezTo>
                    <a:pt x="663" y="3277"/>
                    <a:pt x="1" y="5420"/>
                    <a:pt x="379" y="7467"/>
                  </a:cubicBezTo>
                  <a:cubicBezTo>
                    <a:pt x="442" y="7656"/>
                    <a:pt x="568" y="7814"/>
                    <a:pt x="789" y="7814"/>
                  </a:cubicBezTo>
                  <a:lnTo>
                    <a:pt x="852" y="7814"/>
                  </a:lnTo>
                  <a:cubicBezTo>
                    <a:pt x="1104" y="7783"/>
                    <a:pt x="1198" y="7562"/>
                    <a:pt x="1167" y="7341"/>
                  </a:cubicBezTo>
                  <a:cubicBezTo>
                    <a:pt x="852" y="5577"/>
                    <a:pt x="1419" y="3718"/>
                    <a:pt x="2710" y="2458"/>
                  </a:cubicBezTo>
                  <a:cubicBezTo>
                    <a:pt x="3719" y="1450"/>
                    <a:pt x="5136" y="851"/>
                    <a:pt x="6617" y="851"/>
                  </a:cubicBezTo>
                  <a:cubicBezTo>
                    <a:pt x="7940" y="851"/>
                    <a:pt x="9200" y="1324"/>
                    <a:pt x="10177" y="2206"/>
                  </a:cubicBezTo>
                  <a:lnTo>
                    <a:pt x="9610" y="2773"/>
                  </a:lnTo>
                  <a:cubicBezTo>
                    <a:pt x="9484" y="2899"/>
                    <a:pt x="9452" y="3057"/>
                    <a:pt x="9484" y="3183"/>
                  </a:cubicBezTo>
                  <a:cubicBezTo>
                    <a:pt x="9515" y="3340"/>
                    <a:pt x="9641" y="3403"/>
                    <a:pt x="9799" y="3466"/>
                  </a:cubicBezTo>
                  <a:lnTo>
                    <a:pt x="12036" y="3939"/>
                  </a:lnTo>
                  <a:lnTo>
                    <a:pt x="12130" y="3939"/>
                  </a:lnTo>
                  <a:cubicBezTo>
                    <a:pt x="12225" y="3939"/>
                    <a:pt x="12319" y="3876"/>
                    <a:pt x="12382" y="3813"/>
                  </a:cubicBezTo>
                  <a:cubicBezTo>
                    <a:pt x="12508" y="3687"/>
                    <a:pt x="12540" y="3561"/>
                    <a:pt x="12508" y="3403"/>
                  </a:cubicBezTo>
                  <a:lnTo>
                    <a:pt x="12036" y="1167"/>
                  </a:lnTo>
                  <a:cubicBezTo>
                    <a:pt x="12004" y="1009"/>
                    <a:pt x="11878" y="883"/>
                    <a:pt x="11752" y="851"/>
                  </a:cubicBezTo>
                  <a:cubicBezTo>
                    <a:pt x="11715" y="844"/>
                    <a:pt x="11678" y="840"/>
                    <a:pt x="11642" y="840"/>
                  </a:cubicBezTo>
                  <a:cubicBezTo>
                    <a:pt x="11526" y="840"/>
                    <a:pt x="11422" y="881"/>
                    <a:pt x="11374" y="977"/>
                  </a:cubicBezTo>
                  <a:lnTo>
                    <a:pt x="10776" y="1576"/>
                  </a:lnTo>
                  <a:cubicBezTo>
                    <a:pt x="9641" y="536"/>
                    <a:pt x="8129" y="1"/>
                    <a:pt x="661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w="0">
                  <a:solidFill>
                    <a:sysClr val="windowText" lastClr="000000"/>
                  </a:solidFill>
                </a:ln>
                <a:solidFill>
                  <a:sysClr val="windowText" lastClr="000000"/>
                </a:solidFill>
                <a:effectLst>
                  <a:outerShdw blurRad="38100" dist="19050" dir="2700000" algn="tl" rotWithShape="0">
                    <a:schemeClr val="dk1">
                      <a:alpha val="40000"/>
                    </a:schemeClr>
                  </a:outerShdw>
                </a:effectLst>
              </a:endParaRPr>
            </a:p>
          </p:txBody>
        </p:sp>
        <p:sp>
          <p:nvSpPr>
            <p:cNvPr id="14" name="Google Shape;5177;p46">
              <a:extLst>
                <a:ext uri="{FF2B5EF4-FFF2-40B4-BE49-F238E27FC236}">
                  <a16:creationId xmlns:a16="http://schemas.microsoft.com/office/drawing/2014/main" id="{282023C0-A8A6-4A3A-B9EC-F0001AB5B655}"/>
                </a:ext>
              </a:extLst>
            </p:cNvPr>
            <p:cNvSpPr/>
            <p:nvPr/>
          </p:nvSpPr>
          <p:spPr>
            <a:xfrm>
              <a:off x="398969" y="3016812"/>
              <a:ext cx="299894" cy="198051"/>
            </a:xfrm>
            <a:custGeom>
              <a:avLst/>
              <a:gdLst/>
              <a:ahLst/>
              <a:cxnLst/>
              <a:rect l="l" t="t" r="r" b="b"/>
              <a:pathLst>
                <a:path w="12602" h="7851" extrusionOk="0">
                  <a:moveTo>
                    <a:pt x="977" y="4857"/>
                  </a:moveTo>
                  <a:lnTo>
                    <a:pt x="1827" y="5078"/>
                  </a:lnTo>
                  <a:lnTo>
                    <a:pt x="1166" y="5739"/>
                  </a:lnTo>
                  <a:lnTo>
                    <a:pt x="977" y="4857"/>
                  </a:lnTo>
                  <a:close/>
                  <a:moveTo>
                    <a:pt x="11779" y="1"/>
                  </a:moveTo>
                  <a:cubicBezTo>
                    <a:pt x="11759" y="1"/>
                    <a:pt x="11739" y="2"/>
                    <a:pt x="11720" y="6"/>
                  </a:cubicBezTo>
                  <a:cubicBezTo>
                    <a:pt x="11499" y="69"/>
                    <a:pt x="11373" y="289"/>
                    <a:pt x="11405" y="478"/>
                  </a:cubicBezTo>
                  <a:cubicBezTo>
                    <a:pt x="11720" y="2274"/>
                    <a:pt x="11184" y="4101"/>
                    <a:pt x="9861" y="5361"/>
                  </a:cubicBezTo>
                  <a:cubicBezTo>
                    <a:pt x="8853" y="6401"/>
                    <a:pt x="7435" y="7000"/>
                    <a:pt x="5986" y="7000"/>
                  </a:cubicBezTo>
                  <a:cubicBezTo>
                    <a:pt x="4631" y="7000"/>
                    <a:pt x="3371" y="6527"/>
                    <a:pt x="2394" y="5645"/>
                  </a:cubicBezTo>
                  <a:lnTo>
                    <a:pt x="2993" y="5046"/>
                  </a:lnTo>
                  <a:cubicBezTo>
                    <a:pt x="3088" y="4952"/>
                    <a:pt x="3151" y="4794"/>
                    <a:pt x="3088" y="4668"/>
                  </a:cubicBezTo>
                  <a:cubicBezTo>
                    <a:pt x="3056" y="4511"/>
                    <a:pt x="2962" y="4416"/>
                    <a:pt x="2772" y="4385"/>
                  </a:cubicBezTo>
                  <a:lnTo>
                    <a:pt x="536" y="3912"/>
                  </a:lnTo>
                  <a:cubicBezTo>
                    <a:pt x="506" y="3905"/>
                    <a:pt x="476" y="3901"/>
                    <a:pt x="446" y="3901"/>
                  </a:cubicBezTo>
                  <a:cubicBezTo>
                    <a:pt x="350" y="3901"/>
                    <a:pt x="254" y="3942"/>
                    <a:pt x="158" y="4038"/>
                  </a:cubicBezTo>
                  <a:cubicBezTo>
                    <a:pt x="32" y="4164"/>
                    <a:pt x="0" y="4290"/>
                    <a:pt x="32" y="4448"/>
                  </a:cubicBezTo>
                  <a:lnTo>
                    <a:pt x="504" y="6685"/>
                  </a:lnTo>
                  <a:cubicBezTo>
                    <a:pt x="536" y="6842"/>
                    <a:pt x="662" y="6937"/>
                    <a:pt x="788" y="7000"/>
                  </a:cubicBezTo>
                  <a:lnTo>
                    <a:pt x="882" y="7000"/>
                  </a:lnTo>
                  <a:cubicBezTo>
                    <a:pt x="1008" y="7000"/>
                    <a:pt x="1103" y="6968"/>
                    <a:pt x="1166" y="6874"/>
                  </a:cubicBezTo>
                  <a:lnTo>
                    <a:pt x="1764" y="6275"/>
                  </a:lnTo>
                  <a:cubicBezTo>
                    <a:pt x="2899" y="7315"/>
                    <a:pt x="4411" y="7850"/>
                    <a:pt x="5923" y="7850"/>
                  </a:cubicBezTo>
                  <a:cubicBezTo>
                    <a:pt x="7624" y="7850"/>
                    <a:pt x="9200" y="7189"/>
                    <a:pt x="10428" y="6023"/>
                  </a:cubicBezTo>
                  <a:cubicBezTo>
                    <a:pt x="11909" y="4511"/>
                    <a:pt x="12602" y="2400"/>
                    <a:pt x="12192" y="321"/>
                  </a:cubicBezTo>
                  <a:cubicBezTo>
                    <a:pt x="12164" y="123"/>
                    <a:pt x="11958" y="1"/>
                    <a:pt x="1177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w="0">
                  <a:solidFill>
                    <a:sysClr val="windowText" lastClr="000000"/>
                  </a:solidFill>
                </a:ln>
                <a:solidFill>
                  <a:sysClr val="windowText" lastClr="000000"/>
                </a:solidFill>
                <a:effectLst>
                  <a:outerShdw blurRad="38100" dist="19050" dir="2700000" algn="tl" rotWithShape="0">
                    <a:schemeClr val="dk1">
                      <a:alpha val="40000"/>
                    </a:schemeClr>
                  </a:outerShdw>
                </a:effectLst>
              </a:endParaRPr>
            </a:p>
          </p:txBody>
        </p:sp>
        <p:sp>
          <p:nvSpPr>
            <p:cNvPr id="15" name="Google Shape;5178;p46">
              <a:extLst>
                <a:ext uri="{FF2B5EF4-FFF2-40B4-BE49-F238E27FC236}">
                  <a16:creationId xmlns:a16="http://schemas.microsoft.com/office/drawing/2014/main" id="{65F96169-7276-4B46-AF78-ECF1B4467BD2}"/>
                </a:ext>
              </a:extLst>
            </p:cNvPr>
            <p:cNvSpPr/>
            <p:nvPr/>
          </p:nvSpPr>
          <p:spPr>
            <a:xfrm>
              <a:off x="449217" y="2956546"/>
              <a:ext cx="183715" cy="194721"/>
            </a:xfrm>
            <a:custGeom>
              <a:avLst/>
              <a:gdLst/>
              <a:ahLst/>
              <a:cxnLst/>
              <a:rect l="l" t="t" r="r" b="b"/>
              <a:pathLst>
                <a:path w="7720" h="7719" extrusionOk="0">
                  <a:moveTo>
                    <a:pt x="2238" y="1323"/>
                  </a:moveTo>
                  <a:lnTo>
                    <a:pt x="2238" y="1323"/>
                  </a:lnTo>
                  <a:cubicBezTo>
                    <a:pt x="2143" y="1544"/>
                    <a:pt x="2049" y="1827"/>
                    <a:pt x="1986" y="2111"/>
                  </a:cubicBezTo>
                  <a:lnTo>
                    <a:pt x="1419" y="2111"/>
                  </a:lnTo>
                  <a:cubicBezTo>
                    <a:pt x="1671" y="1796"/>
                    <a:pt x="1923" y="1512"/>
                    <a:pt x="2238" y="1323"/>
                  </a:cubicBezTo>
                  <a:close/>
                  <a:moveTo>
                    <a:pt x="3466" y="1040"/>
                  </a:moveTo>
                  <a:lnTo>
                    <a:pt x="3466" y="2111"/>
                  </a:lnTo>
                  <a:lnTo>
                    <a:pt x="2836" y="2111"/>
                  </a:lnTo>
                  <a:cubicBezTo>
                    <a:pt x="2994" y="1575"/>
                    <a:pt x="3246" y="1229"/>
                    <a:pt x="3466" y="1040"/>
                  </a:cubicBezTo>
                  <a:close/>
                  <a:moveTo>
                    <a:pt x="4254" y="1040"/>
                  </a:moveTo>
                  <a:cubicBezTo>
                    <a:pt x="4538" y="1229"/>
                    <a:pt x="4727" y="1575"/>
                    <a:pt x="4884" y="2111"/>
                  </a:cubicBezTo>
                  <a:lnTo>
                    <a:pt x="4254" y="2111"/>
                  </a:lnTo>
                  <a:lnTo>
                    <a:pt x="4254" y="1040"/>
                  </a:lnTo>
                  <a:close/>
                  <a:moveTo>
                    <a:pt x="5483" y="1323"/>
                  </a:moveTo>
                  <a:lnTo>
                    <a:pt x="5483" y="1323"/>
                  </a:lnTo>
                  <a:cubicBezTo>
                    <a:pt x="5798" y="1512"/>
                    <a:pt x="6081" y="1796"/>
                    <a:pt x="6302" y="2111"/>
                  </a:cubicBezTo>
                  <a:lnTo>
                    <a:pt x="5766" y="2111"/>
                  </a:lnTo>
                  <a:cubicBezTo>
                    <a:pt x="5672" y="1827"/>
                    <a:pt x="5609" y="1544"/>
                    <a:pt x="5483" y="1323"/>
                  </a:cubicBezTo>
                  <a:close/>
                  <a:moveTo>
                    <a:pt x="1765" y="2930"/>
                  </a:moveTo>
                  <a:cubicBezTo>
                    <a:pt x="1734" y="3245"/>
                    <a:pt x="1702" y="3560"/>
                    <a:pt x="1702" y="3875"/>
                  </a:cubicBezTo>
                  <a:cubicBezTo>
                    <a:pt x="1702" y="4190"/>
                    <a:pt x="1734" y="4537"/>
                    <a:pt x="1765" y="4820"/>
                  </a:cubicBezTo>
                  <a:lnTo>
                    <a:pt x="978" y="4820"/>
                  </a:lnTo>
                  <a:cubicBezTo>
                    <a:pt x="883" y="4537"/>
                    <a:pt x="820" y="4222"/>
                    <a:pt x="820" y="3875"/>
                  </a:cubicBezTo>
                  <a:cubicBezTo>
                    <a:pt x="820" y="3497"/>
                    <a:pt x="883" y="3214"/>
                    <a:pt x="978" y="2930"/>
                  </a:cubicBezTo>
                  <a:close/>
                  <a:moveTo>
                    <a:pt x="5136" y="2930"/>
                  </a:moveTo>
                  <a:cubicBezTo>
                    <a:pt x="5168" y="3245"/>
                    <a:pt x="5199" y="3560"/>
                    <a:pt x="5199" y="3875"/>
                  </a:cubicBezTo>
                  <a:cubicBezTo>
                    <a:pt x="5199" y="4222"/>
                    <a:pt x="5168" y="4537"/>
                    <a:pt x="5136" y="4820"/>
                  </a:cubicBezTo>
                  <a:lnTo>
                    <a:pt x="4286" y="4820"/>
                  </a:lnTo>
                  <a:lnTo>
                    <a:pt x="4286" y="2930"/>
                  </a:lnTo>
                  <a:close/>
                  <a:moveTo>
                    <a:pt x="6743" y="2930"/>
                  </a:moveTo>
                  <a:cubicBezTo>
                    <a:pt x="6869" y="3245"/>
                    <a:pt x="6900" y="3560"/>
                    <a:pt x="6900" y="3875"/>
                  </a:cubicBezTo>
                  <a:cubicBezTo>
                    <a:pt x="6900" y="4222"/>
                    <a:pt x="6869" y="4537"/>
                    <a:pt x="6743" y="4820"/>
                  </a:cubicBezTo>
                  <a:lnTo>
                    <a:pt x="5955" y="4820"/>
                  </a:lnTo>
                  <a:cubicBezTo>
                    <a:pt x="5987" y="4505"/>
                    <a:pt x="6018" y="4190"/>
                    <a:pt x="6018" y="3875"/>
                  </a:cubicBezTo>
                  <a:cubicBezTo>
                    <a:pt x="6018" y="3560"/>
                    <a:pt x="5987" y="3214"/>
                    <a:pt x="5955" y="2930"/>
                  </a:cubicBezTo>
                  <a:close/>
                  <a:moveTo>
                    <a:pt x="3466" y="2930"/>
                  </a:moveTo>
                  <a:lnTo>
                    <a:pt x="3466" y="4852"/>
                  </a:lnTo>
                  <a:lnTo>
                    <a:pt x="2647" y="4852"/>
                  </a:lnTo>
                  <a:cubicBezTo>
                    <a:pt x="2553" y="4537"/>
                    <a:pt x="2553" y="4222"/>
                    <a:pt x="2553" y="3875"/>
                  </a:cubicBezTo>
                  <a:cubicBezTo>
                    <a:pt x="2553" y="3497"/>
                    <a:pt x="2616" y="3214"/>
                    <a:pt x="2647" y="2930"/>
                  </a:cubicBezTo>
                  <a:close/>
                  <a:moveTo>
                    <a:pt x="6302" y="5640"/>
                  </a:moveTo>
                  <a:cubicBezTo>
                    <a:pt x="6081" y="5955"/>
                    <a:pt x="5798" y="6238"/>
                    <a:pt x="5483" y="6427"/>
                  </a:cubicBezTo>
                  <a:cubicBezTo>
                    <a:pt x="5609" y="6207"/>
                    <a:pt x="5672" y="5923"/>
                    <a:pt x="5766" y="5640"/>
                  </a:cubicBezTo>
                  <a:close/>
                  <a:moveTo>
                    <a:pt x="1986" y="5671"/>
                  </a:moveTo>
                  <a:cubicBezTo>
                    <a:pt x="2049" y="5955"/>
                    <a:pt x="2143" y="6238"/>
                    <a:pt x="2238" y="6459"/>
                  </a:cubicBezTo>
                  <a:cubicBezTo>
                    <a:pt x="1923" y="6238"/>
                    <a:pt x="1671" y="5955"/>
                    <a:pt x="1419" y="5671"/>
                  </a:cubicBezTo>
                  <a:close/>
                  <a:moveTo>
                    <a:pt x="4916" y="5640"/>
                  </a:moveTo>
                  <a:cubicBezTo>
                    <a:pt x="4727" y="6144"/>
                    <a:pt x="4538" y="6522"/>
                    <a:pt x="4286" y="6711"/>
                  </a:cubicBezTo>
                  <a:lnTo>
                    <a:pt x="4286" y="5640"/>
                  </a:lnTo>
                  <a:close/>
                  <a:moveTo>
                    <a:pt x="3466" y="5671"/>
                  </a:moveTo>
                  <a:lnTo>
                    <a:pt x="3466" y="6742"/>
                  </a:lnTo>
                  <a:cubicBezTo>
                    <a:pt x="3246" y="6553"/>
                    <a:pt x="2994" y="6144"/>
                    <a:pt x="2836" y="5671"/>
                  </a:cubicBezTo>
                  <a:close/>
                  <a:moveTo>
                    <a:pt x="3876" y="0"/>
                  </a:moveTo>
                  <a:cubicBezTo>
                    <a:pt x="2301" y="0"/>
                    <a:pt x="915" y="945"/>
                    <a:pt x="316" y="2332"/>
                  </a:cubicBezTo>
                  <a:cubicBezTo>
                    <a:pt x="127" y="2804"/>
                    <a:pt x="1" y="3308"/>
                    <a:pt x="1" y="3875"/>
                  </a:cubicBezTo>
                  <a:cubicBezTo>
                    <a:pt x="1" y="4411"/>
                    <a:pt x="127" y="4946"/>
                    <a:pt x="316" y="5419"/>
                  </a:cubicBezTo>
                  <a:cubicBezTo>
                    <a:pt x="915" y="6774"/>
                    <a:pt x="2301" y="7719"/>
                    <a:pt x="3876" y="7719"/>
                  </a:cubicBezTo>
                  <a:cubicBezTo>
                    <a:pt x="5451" y="7719"/>
                    <a:pt x="6806" y="6774"/>
                    <a:pt x="7405" y="5419"/>
                  </a:cubicBezTo>
                  <a:cubicBezTo>
                    <a:pt x="7594" y="4946"/>
                    <a:pt x="7720" y="4411"/>
                    <a:pt x="7720" y="3875"/>
                  </a:cubicBezTo>
                  <a:cubicBezTo>
                    <a:pt x="7720" y="3308"/>
                    <a:pt x="7594" y="2804"/>
                    <a:pt x="7405" y="2332"/>
                  </a:cubicBezTo>
                  <a:cubicBezTo>
                    <a:pt x="6806" y="945"/>
                    <a:pt x="5451" y="0"/>
                    <a:pt x="387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w="0">
                  <a:solidFill>
                    <a:sysClr val="windowText" lastClr="000000"/>
                  </a:solidFill>
                </a:ln>
                <a:solidFill>
                  <a:sysClr val="windowText" lastClr="000000"/>
                </a:solidFill>
                <a:effectLst>
                  <a:outerShdw blurRad="38100" dist="19050" dir="2700000" algn="tl" rotWithShape="0">
                    <a:schemeClr val="dk1">
                      <a:alpha val="40000"/>
                    </a:schemeClr>
                  </a:outerShdw>
                </a:effectLst>
              </a:endParaRPr>
            </a:p>
          </p:txBody>
        </p:sp>
      </p:grpSp>
      <p:sp>
        <p:nvSpPr>
          <p:cNvPr id="18" name="TextBox 17">
            <a:extLst>
              <a:ext uri="{FF2B5EF4-FFF2-40B4-BE49-F238E27FC236}">
                <a16:creationId xmlns:a16="http://schemas.microsoft.com/office/drawing/2014/main" id="{1A14DF8C-3B5E-42FD-883D-A53BB24D03C3}"/>
              </a:ext>
            </a:extLst>
          </p:cNvPr>
          <p:cNvSpPr txBox="1"/>
          <p:nvPr/>
        </p:nvSpPr>
        <p:spPr>
          <a:xfrm>
            <a:off x="3063333" y="2379486"/>
            <a:ext cx="5569724" cy="646331"/>
          </a:xfrm>
          <a:prstGeom prst="rect">
            <a:avLst/>
          </a:prstGeom>
          <a:noFill/>
        </p:spPr>
        <p:txBody>
          <a:bodyPr wrap="square" rtlCol="0">
            <a:spAutoFit/>
          </a:bodyPr>
          <a:lstStyle/>
          <a:p>
            <a:pPr rtl="0">
              <a:spcBef>
                <a:spcPts val="1200"/>
              </a:spcBef>
              <a:spcAft>
                <a:spcPts val="1200"/>
              </a:spcAft>
            </a:pPr>
            <a:r>
              <a:rPr lang="en-US" sz="1800" b="0" i="0" u="none" strike="noStrike" dirty="0">
                <a:solidFill>
                  <a:srgbClr val="000000"/>
                </a:solidFill>
                <a:effectLst/>
                <a:latin typeface="Arial" panose="020B0604020202020204" pitchFamily="34" charset="0"/>
                <a:hlinkClick r:id="rId3"/>
              </a:rPr>
              <a:t>https://about.gitlab.com</a:t>
            </a:r>
            <a:r>
              <a:rPr lang="en-US" sz="2400" dirty="0"/>
              <a:t/>
            </a:r>
            <a:br>
              <a:rPr lang="en-US" sz="2400" dirty="0"/>
            </a:br>
            <a:endParaRPr lang="en-US" sz="1800" dirty="0">
              <a:solidFill>
                <a:schemeClr val="bg1"/>
              </a:solidFill>
              <a:latin typeface="Dana" panose="00000500000000000000" pitchFamily="2" charset="-78"/>
              <a:cs typeface="Dana" panose="00000500000000000000" pitchFamily="2" charset="-78"/>
            </a:endParaRPr>
          </a:p>
        </p:txBody>
      </p:sp>
      <p:sp>
        <p:nvSpPr>
          <p:cNvPr id="19" name="Google Shape;398;p26">
            <a:extLst>
              <a:ext uri="{FF2B5EF4-FFF2-40B4-BE49-F238E27FC236}">
                <a16:creationId xmlns:a16="http://schemas.microsoft.com/office/drawing/2014/main" id="{A0D5389A-9151-43D0-B308-4174D38735AE}"/>
              </a:ext>
            </a:extLst>
          </p:cNvPr>
          <p:cNvSpPr/>
          <p:nvPr/>
        </p:nvSpPr>
        <p:spPr>
          <a:xfrm>
            <a:off x="1165437" y="2354737"/>
            <a:ext cx="1897896" cy="381000"/>
          </a:xfrm>
          <a:prstGeom prst="homePlate">
            <a:avLst>
              <a:gd name="adj" fmla="val 50000"/>
            </a:avLst>
          </a:prstGeom>
          <a:solidFill>
            <a:schemeClr val="accent1"/>
          </a:solidFill>
          <a:ln>
            <a:noFill/>
          </a:ln>
          <a:effectLst>
            <a:softEdge rad="31750"/>
          </a:effectLst>
        </p:spPr>
        <p:txBody>
          <a:bodyPr spcFirstLastPara="1" wrap="square" lIns="91425" tIns="91425" rIns="91425" bIns="91425" anchor="ctr" anchorCtr="0">
            <a:noAutofit/>
          </a:bodyPr>
          <a:lstStyle/>
          <a:p>
            <a:pPr algn="ctr"/>
            <a:r>
              <a:rPr lang="en-US" dirty="0">
                <a:solidFill>
                  <a:srgbClr val="0E2A47"/>
                </a:solidFill>
              </a:rPr>
              <a:t>Gitlab</a:t>
            </a:r>
          </a:p>
        </p:txBody>
      </p:sp>
      <p:grpSp>
        <p:nvGrpSpPr>
          <p:cNvPr id="20" name="Group 19">
            <a:extLst>
              <a:ext uri="{FF2B5EF4-FFF2-40B4-BE49-F238E27FC236}">
                <a16:creationId xmlns:a16="http://schemas.microsoft.com/office/drawing/2014/main" id="{FC8BFD30-1A57-4CD6-A318-E34F7711C2A7}"/>
              </a:ext>
            </a:extLst>
          </p:cNvPr>
          <p:cNvGrpSpPr/>
          <p:nvPr/>
        </p:nvGrpSpPr>
        <p:grpSpPr>
          <a:xfrm>
            <a:off x="735858" y="2342396"/>
            <a:ext cx="373368" cy="375166"/>
            <a:chOff x="383988" y="2894540"/>
            <a:chExt cx="314875" cy="320323"/>
          </a:xfrm>
          <a:solidFill>
            <a:srgbClr val="48FFD5"/>
          </a:solidFill>
        </p:grpSpPr>
        <p:sp>
          <p:nvSpPr>
            <p:cNvPr id="21" name="Google Shape;5176;p46">
              <a:extLst>
                <a:ext uri="{FF2B5EF4-FFF2-40B4-BE49-F238E27FC236}">
                  <a16:creationId xmlns:a16="http://schemas.microsoft.com/office/drawing/2014/main" id="{098C76F0-CAC2-4341-B249-2AF35CCD113B}"/>
                </a:ext>
              </a:extLst>
            </p:cNvPr>
            <p:cNvSpPr/>
            <p:nvPr/>
          </p:nvSpPr>
          <p:spPr>
            <a:xfrm>
              <a:off x="383988" y="2894540"/>
              <a:ext cx="298419" cy="197143"/>
            </a:xfrm>
            <a:custGeom>
              <a:avLst/>
              <a:gdLst/>
              <a:ahLst/>
              <a:cxnLst/>
              <a:rect l="l" t="t" r="r" b="b"/>
              <a:pathLst>
                <a:path w="12540" h="7815" extrusionOk="0">
                  <a:moveTo>
                    <a:pt x="11437" y="2080"/>
                  </a:moveTo>
                  <a:lnTo>
                    <a:pt x="11658" y="2931"/>
                  </a:lnTo>
                  <a:lnTo>
                    <a:pt x="10776" y="2742"/>
                  </a:lnTo>
                  <a:lnTo>
                    <a:pt x="11437" y="2080"/>
                  </a:lnTo>
                  <a:close/>
                  <a:moveTo>
                    <a:pt x="6617" y="1"/>
                  </a:moveTo>
                  <a:cubicBezTo>
                    <a:pt x="4916" y="1"/>
                    <a:pt x="3340" y="662"/>
                    <a:pt x="2112" y="1828"/>
                  </a:cubicBezTo>
                  <a:cubicBezTo>
                    <a:pt x="663" y="3277"/>
                    <a:pt x="1" y="5420"/>
                    <a:pt x="379" y="7467"/>
                  </a:cubicBezTo>
                  <a:cubicBezTo>
                    <a:pt x="442" y="7656"/>
                    <a:pt x="568" y="7814"/>
                    <a:pt x="789" y="7814"/>
                  </a:cubicBezTo>
                  <a:lnTo>
                    <a:pt x="852" y="7814"/>
                  </a:lnTo>
                  <a:cubicBezTo>
                    <a:pt x="1104" y="7783"/>
                    <a:pt x="1198" y="7562"/>
                    <a:pt x="1167" y="7341"/>
                  </a:cubicBezTo>
                  <a:cubicBezTo>
                    <a:pt x="852" y="5577"/>
                    <a:pt x="1419" y="3718"/>
                    <a:pt x="2710" y="2458"/>
                  </a:cubicBezTo>
                  <a:cubicBezTo>
                    <a:pt x="3719" y="1450"/>
                    <a:pt x="5136" y="851"/>
                    <a:pt x="6617" y="851"/>
                  </a:cubicBezTo>
                  <a:cubicBezTo>
                    <a:pt x="7940" y="851"/>
                    <a:pt x="9200" y="1324"/>
                    <a:pt x="10177" y="2206"/>
                  </a:cubicBezTo>
                  <a:lnTo>
                    <a:pt x="9610" y="2773"/>
                  </a:lnTo>
                  <a:cubicBezTo>
                    <a:pt x="9484" y="2899"/>
                    <a:pt x="9452" y="3057"/>
                    <a:pt x="9484" y="3183"/>
                  </a:cubicBezTo>
                  <a:cubicBezTo>
                    <a:pt x="9515" y="3340"/>
                    <a:pt x="9641" y="3403"/>
                    <a:pt x="9799" y="3466"/>
                  </a:cubicBezTo>
                  <a:lnTo>
                    <a:pt x="12036" y="3939"/>
                  </a:lnTo>
                  <a:lnTo>
                    <a:pt x="12130" y="3939"/>
                  </a:lnTo>
                  <a:cubicBezTo>
                    <a:pt x="12225" y="3939"/>
                    <a:pt x="12319" y="3876"/>
                    <a:pt x="12382" y="3813"/>
                  </a:cubicBezTo>
                  <a:cubicBezTo>
                    <a:pt x="12508" y="3687"/>
                    <a:pt x="12540" y="3561"/>
                    <a:pt x="12508" y="3403"/>
                  </a:cubicBezTo>
                  <a:lnTo>
                    <a:pt x="12036" y="1167"/>
                  </a:lnTo>
                  <a:cubicBezTo>
                    <a:pt x="12004" y="1009"/>
                    <a:pt x="11878" y="883"/>
                    <a:pt x="11752" y="851"/>
                  </a:cubicBezTo>
                  <a:cubicBezTo>
                    <a:pt x="11715" y="844"/>
                    <a:pt x="11678" y="840"/>
                    <a:pt x="11642" y="840"/>
                  </a:cubicBezTo>
                  <a:cubicBezTo>
                    <a:pt x="11526" y="840"/>
                    <a:pt x="11422" y="881"/>
                    <a:pt x="11374" y="977"/>
                  </a:cubicBezTo>
                  <a:lnTo>
                    <a:pt x="10776" y="1576"/>
                  </a:lnTo>
                  <a:cubicBezTo>
                    <a:pt x="9641" y="536"/>
                    <a:pt x="8129" y="1"/>
                    <a:pt x="661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w="0">
                  <a:solidFill>
                    <a:sysClr val="windowText" lastClr="000000"/>
                  </a:solidFill>
                </a:ln>
                <a:solidFill>
                  <a:sysClr val="windowText" lastClr="000000"/>
                </a:solidFill>
                <a:effectLst>
                  <a:outerShdw blurRad="38100" dist="19050" dir="2700000" algn="tl" rotWithShape="0">
                    <a:schemeClr val="dk1">
                      <a:alpha val="40000"/>
                    </a:schemeClr>
                  </a:outerShdw>
                </a:effectLst>
              </a:endParaRPr>
            </a:p>
          </p:txBody>
        </p:sp>
        <p:sp>
          <p:nvSpPr>
            <p:cNvPr id="22" name="Google Shape;5177;p46">
              <a:extLst>
                <a:ext uri="{FF2B5EF4-FFF2-40B4-BE49-F238E27FC236}">
                  <a16:creationId xmlns:a16="http://schemas.microsoft.com/office/drawing/2014/main" id="{8B3039D4-B2C9-4EC4-93B4-7CA7CF1B9508}"/>
                </a:ext>
              </a:extLst>
            </p:cNvPr>
            <p:cNvSpPr/>
            <p:nvPr/>
          </p:nvSpPr>
          <p:spPr>
            <a:xfrm>
              <a:off x="398969" y="3016812"/>
              <a:ext cx="299894" cy="198051"/>
            </a:xfrm>
            <a:custGeom>
              <a:avLst/>
              <a:gdLst/>
              <a:ahLst/>
              <a:cxnLst/>
              <a:rect l="l" t="t" r="r" b="b"/>
              <a:pathLst>
                <a:path w="12602" h="7851" extrusionOk="0">
                  <a:moveTo>
                    <a:pt x="977" y="4857"/>
                  </a:moveTo>
                  <a:lnTo>
                    <a:pt x="1827" y="5078"/>
                  </a:lnTo>
                  <a:lnTo>
                    <a:pt x="1166" y="5739"/>
                  </a:lnTo>
                  <a:lnTo>
                    <a:pt x="977" y="4857"/>
                  </a:lnTo>
                  <a:close/>
                  <a:moveTo>
                    <a:pt x="11779" y="1"/>
                  </a:moveTo>
                  <a:cubicBezTo>
                    <a:pt x="11759" y="1"/>
                    <a:pt x="11739" y="2"/>
                    <a:pt x="11720" y="6"/>
                  </a:cubicBezTo>
                  <a:cubicBezTo>
                    <a:pt x="11499" y="69"/>
                    <a:pt x="11373" y="289"/>
                    <a:pt x="11405" y="478"/>
                  </a:cubicBezTo>
                  <a:cubicBezTo>
                    <a:pt x="11720" y="2274"/>
                    <a:pt x="11184" y="4101"/>
                    <a:pt x="9861" y="5361"/>
                  </a:cubicBezTo>
                  <a:cubicBezTo>
                    <a:pt x="8853" y="6401"/>
                    <a:pt x="7435" y="7000"/>
                    <a:pt x="5986" y="7000"/>
                  </a:cubicBezTo>
                  <a:cubicBezTo>
                    <a:pt x="4631" y="7000"/>
                    <a:pt x="3371" y="6527"/>
                    <a:pt x="2394" y="5645"/>
                  </a:cubicBezTo>
                  <a:lnTo>
                    <a:pt x="2993" y="5046"/>
                  </a:lnTo>
                  <a:cubicBezTo>
                    <a:pt x="3088" y="4952"/>
                    <a:pt x="3151" y="4794"/>
                    <a:pt x="3088" y="4668"/>
                  </a:cubicBezTo>
                  <a:cubicBezTo>
                    <a:pt x="3056" y="4511"/>
                    <a:pt x="2962" y="4416"/>
                    <a:pt x="2772" y="4385"/>
                  </a:cubicBezTo>
                  <a:lnTo>
                    <a:pt x="536" y="3912"/>
                  </a:lnTo>
                  <a:cubicBezTo>
                    <a:pt x="506" y="3905"/>
                    <a:pt x="476" y="3901"/>
                    <a:pt x="446" y="3901"/>
                  </a:cubicBezTo>
                  <a:cubicBezTo>
                    <a:pt x="350" y="3901"/>
                    <a:pt x="254" y="3942"/>
                    <a:pt x="158" y="4038"/>
                  </a:cubicBezTo>
                  <a:cubicBezTo>
                    <a:pt x="32" y="4164"/>
                    <a:pt x="0" y="4290"/>
                    <a:pt x="32" y="4448"/>
                  </a:cubicBezTo>
                  <a:lnTo>
                    <a:pt x="504" y="6685"/>
                  </a:lnTo>
                  <a:cubicBezTo>
                    <a:pt x="536" y="6842"/>
                    <a:pt x="662" y="6937"/>
                    <a:pt x="788" y="7000"/>
                  </a:cubicBezTo>
                  <a:lnTo>
                    <a:pt x="882" y="7000"/>
                  </a:lnTo>
                  <a:cubicBezTo>
                    <a:pt x="1008" y="7000"/>
                    <a:pt x="1103" y="6968"/>
                    <a:pt x="1166" y="6874"/>
                  </a:cubicBezTo>
                  <a:lnTo>
                    <a:pt x="1764" y="6275"/>
                  </a:lnTo>
                  <a:cubicBezTo>
                    <a:pt x="2899" y="7315"/>
                    <a:pt x="4411" y="7850"/>
                    <a:pt x="5923" y="7850"/>
                  </a:cubicBezTo>
                  <a:cubicBezTo>
                    <a:pt x="7624" y="7850"/>
                    <a:pt x="9200" y="7189"/>
                    <a:pt x="10428" y="6023"/>
                  </a:cubicBezTo>
                  <a:cubicBezTo>
                    <a:pt x="11909" y="4511"/>
                    <a:pt x="12602" y="2400"/>
                    <a:pt x="12192" y="321"/>
                  </a:cubicBezTo>
                  <a:cubicBezTo>
                    <a:pt x="12164" y="123"/>
                    <a:pt x="11958" y="1"/>
                    <a:pt x="1177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w="0">
                  <a:solidFill>
                    <a:sysClr val="windowText" lastClr="000000"/>
                  </a:solidFill>
                </a:ln>
                <a:solidFill>
                  <a:sysClr val="windowText" lastClr="000000"/>
                </a:solidFill>
                <a:effectLst>
                  <a:outerShdw blurRad="38100" dist="19050" dir="2700000" algn="tl" rotWithShape="0">
                    <a:schemeClr val="dk1">
                      <a:alpha val="40000"/>
                    </a:schemeClr>
                  </a:outerShdw>
                </a:effectLst>
              </a:endParaRPr>
            </a:p>
          </p:txBody>
        </p:sp>
        <p:sp>
          <p:nvSpPr>
            <p:cNvPr id="23" name="Google Shape;5178;p46">
              <a:extLst>
                <a:ext uri="{FF2B5EF4-FFF2-40B4-BE49-F238E27FC236}">
                  <a16:creationId xmlns:a16="http://schemas.microsoft.com/office/drawing/2014/main" id="{E279D5C2-609E-463C-AD24-1B43C8CA3282}"/>
                </a:ext>
              </a:extLst>
            </p:cNvPr>
            <p:cNvSpPr/>
            <p:nvPr/>
          </p:nvSpPr>
          <p:spPr>
            <a:xfrm>
              <a:off x="449217" y="2956546"/>
              <a:ext cx="183715" cy="194721"/>
            </a:xfrm>
            <a:custGeom>
              <a:avLst/>
              <a:gdLst/>
              <a:ahLst/>
              <a:cxnLst/>
              <a:rect l="l" t="t" r="r" b="b"/>
              <a:pathLst>
                <a:path w="7720" h="7719" extrusionOk="0">
                  <a:moveTo>
                    <a:pt x="2238" y="1323"/>
                  </a:moveTo>
                  <a:lnTo>
                    <a:pt x="2238" y="1323"/>
                  </a:lnTo>
                  <a:cubicBezTo>
                    <a:pt x="2143" y="1544"/>
                    <a:pt x="2049" y="1827"/>
                    <a:pt x="1986" y="2111"/>
                  </a:cubicBezTo>
                  <a:lnTo>
                    <a:pt x="1419" y="2111"/>
                  </a:lnTo>
                  <a:cubicBezTo>
                    <a:pt x="1671" y="1796"/>
                    <a:pt x="1923" y="1512"/>
                    <a:pt x="2238" y="1323"/>
                  </a:cubicBezTo>
                  <a:close/>
                  <a:moveTo>
                    <a:pt x="3466" y="1040"/>
                  </a:moveTo>
                  <a:lnTo>
                    <a:pt x="3466" y="2111"/>
                  </a:lnTo>
                  <a:lnTo>
                    <a:pt x="2836" y="2111"/>
                  </a:lnTo>
                  <a:cubicBezTo>
                    <a:pt x="2994" y="1575"/>
                    <a:pt x="3246" y="1229"/>
                    <a:pt x="3466" y="1040"/>
                  </a:cubicBezTo>
                  <a:close/>
                  <a:moveTo>
                    <a:pt x="4254" y="1040"/>
                  </a:moveTo>
                  <a:cubicBezTo>
                    <a:pt x="4538" y="1229"/>
                    <a:pt x="4727" y="1575"/>
                    <a:pt x="4884" y="2111"/>
                  </a:cubicBezTo>
                  <a:lnTo>
                    <a:pt x="4254" y="2111"/>
                  </a:lnTo>
                  <a:lnTo>
                    <a:pt x="4254" y="1040"/>
                  </a:lnTo>
                  <a:close/>
                  <a:moveTo>
                    <a:pt x="5483" y="1323"/>
                  </a:moveTo>
                  <a:lnTo>
                    <a:pt x="5483" y="1323"/>
                  </a:lnTo>
                  <a:cubicBezTo>
                    <a:pt x="5798" y="1512"/>
                    <a:pt x="6081" y="1796"/>
                    <a:pt x="6302" y="2111"/>
                  </a:cubicBezTo>
                  <a:lnTo>
                    <a:pt x="5766" y="2111"/>
                  </a:lnTo>
                  <a:cubicBezTo>
                    <a:pt x="5672" y="1827"/>
                    <a:pt x="5609" y="1544"/>
                    <a:pt x="5483" y="1323"/>
                  </a:cubicBezTo>
                  <a:close/>
                  <a:moveTo>
                    <a:pt x="1765" y="2930"/>
                  </a:moveTo>
                  <a:cubicBezTo>
                    <a:pt x="1734" y="3245"/>
                    <a:pt x="1702" y="3560"/>
                    <a:pt x="1702" y="3875"/>
                  </a:cubicBezTo>
                  <a:cubicBezTo>
                    <a:pt x="1702" y="4190"/>
                    <a:pt x="1734" y="4537"/>
                    <a:pt x="1765" y="4820"/>
                  </a:cubicBezTo>
                  <a:lnTo>
                    <a:pt x="978" y="4820"/>
                  </a:lnTo>
                  <a:cubicBezTo>
                    <a:pt x="883" y="4537"/>
                    <a:pt x="820" y="4222"/>
                    <a:pt x="820" y="3875"/>
                  </a:cubicBezTo>
                  <a:cubicBezTo>
                    <a:pt x="820" y="3497"/>
                    <a:pt x="883" y="3214"/>
                    <a:pt x="978" y="2930"/>
                  </a:cubicBezTo>
                  <a:close/>
                  <a:moveTo>
                    <a:pt x="5136" y="2930"/>
                  </a:moveTo>
                  <a:cubicBezTo>
                    <a:pt x="5168" y="3245"/>
                    <a:pt x="5199" y="3560"/>
                    <a:pt x="5199" y="3875"/>
                  </a:cubicBezTo>
                  <a:cubicBezTo>
                    <a:pt x="5199" y="4222"/>
                    <a:pt x="5168" y="4537"/>
                    <a:pt x="5136" y="4820"/>
                  </a:cubicBezTo>
                  <a:lnTo>
                    <a:pt x="4286" y="4820"/>
                  </a:lnTo>
                  <a:lnTo>
                    <a:pt x="4286" y="2930"/>
                  </a:lnTo>
                  <a:close/>
                  <a:moveTo>
                    <a:pt x="6743" y="2930"/>
                  </a:moveTo>
                  <a:cubicBezTo>
                    <a:pt x="6869" y="3245"/>
                    <a:pt x="6900" y="3560"/>
                    <a:pt x="6900" y="3875"/>
                  </a:cubicBezTo>
                  <a:cubicBezTo>
                    <a:pt x="6900" y="4222"/>
                    <a:pt x="6869" y="4537"/>
                    <a:pt x="6743" y="4820"/>
                  </a:cubicBezTo>
                  <a:lnTo>
                    <a:pt x="5955" y="4820"/>
                  </a:lnTo>
                  <a:cubicBezTo>
                    <a:pt x="5987" y="4505"/>
                    <a:pt x="6018" y="4190"/>
                    <a:pt x="6018" y="3875"/>
                  </a:cubicBezTo>
                  <a:cubicBezTo>
                    <a:pt x="6018" y="3560"/>
                    <a:pt x="5987" y="3214"/>
                    <a:pt x="5955" y="2930"/>
                  </a:cubicBezTo>
                  <a:close/>
                  <a:moveTo>
                    <a:pt x="3466" y="2930"/>
                  </a:moveTo>
                  <a:lnTo>
                    <a:pt x="3466" y="4852"/>
                  </a:lnTo>
                  <a:lnTo>
                    <a:pt x="2647" y="4852"/>
                  </a:lnTo>
                  <a:cubicBezTo>
                    <a:pt x="2553" y="4537"/>
                    <a:pt x="2553" y="4222"/>
                    <a:pt x="2553" y="3875"/>
                  </a:cubicBezTo>
                  <a:cubicBezTo>
                    <a:pt x="2553" y="3497"/>
                    <a:pt x="2616" y="3214"/>
                    <a:pt x="2647" y="2930"/>
                  </a:cubicBezTo>
                  <a:close/>
                  <a:moveTo>
                    <a:pt x="6302" y="5640"/>
                  </a:moveTo>
                  <a:cubicBezTo>
                    <a:pt x="6081" y="5955"/>
                    <a:pt x="5798" y="6238"/>
                    <a:pt x="5483" y="6427"/>
                  </a:cubicBezTo>
                  <a:cubicBezTo>
                    <a:pt x="5609" y="6207"/>
                    <a:pt x="5672" y="5923"/>
                    <a:pt x="5766" y="5640"/>
                  </a:cubicBezTo>
                  <a:close/>
                  <a:moveTo>
                    <a:pt x="1986" y="5671"/>
                  </a:moveTo>
                  <a:cubicBezTo>
                    <a:pt x="2049" y="5955"/>
                    <a:pt x="2143" y="6238"/>
                    <a:pt x="2238" y="6459"/>
                  </a:cubicBezTo>
                  <a:cubicBezTo>
                    <a:pt x="1923" y="6238"/>
                    <a:pt x="1671" y="5955"/>
                    <a:pt x="1419" y="5671"/>
                  </a:cubicBezTo>
                  <a:close/>
                  <a:moveTo>
                    <a:pt x="4916" y="5640"/>
                  </a:moveTo>
                  <a:cubicBezTo>
                    <a:pt x="4727" y="6144"/>
                    <a:pt x="4538" y="6522"/>
                    <a:pt x="4286" y="6711"/>
                  </a:cubicBezTo>
                  <a:lnTo>
                    <a:pt x="4286" y="5640"/>
                  </a:lnTo>
                  <a:close/>
                  <a:moveTo>
                    <a:pt x="3466" y="5671"/>
                  </a:moveTo>
                  <a:lnTo>
                    <a:pt x="3466" y="6742"/>
                  </a:lnTo>
                  <a:cubicBezTo>
                    <a:pt x="3246" y="6553"/>
                    <a:pt x="2994" y="6144"/>
                    <a:pt x="2836" y="5671"/>
                  </a:cubicBezTo>
                  <a:close/>
                  <a:moveTo>
                    <a:pt x="3876" y="0"/>
                  </a:moveTo>
                  <a:cubicBezTo>
                    <a:pt x="2301" y="0"/>
                    <a:pt x="915" y="945"/>
                    <a:pt x="316" y="2332"/>
                  </a:cubicBezTo>
                  <a:cubicBezTo>
                    <a:pt x="127" y="2804"/>
                    <a:pt x="1" y="3308"/>
                    <a:pt x="1" y="3875"/>
                  </a:cubicBezTo>
                  <a:cubicBezTo>
                    <a:pt x="1" y="4411"/>
                    <a:pt x="127" y="4946"/>
                    <a:pt x="316" y="5419"/>
                  </a:cubicBezTo>
                  <a:cubicBezTo>
                    <a:pt x="915" y="6774"/>
                    <a:pt x="2301" y="7719"/>
                    <a:pt x="3876" y="7719"/>
                  </a:cubicBezTo>
                  <a:cubicBezTo>
                    <a:pt x="5451" y="7719"/>
                    <a:pt x="6806" y="6774"/>
                    <a:pt x="7405" y="5419"/>
                  </a:cubicBezTo>
                  <a:cubicBezTo>
                    <a:pt x="7594" y="4946"/>
                    <a:pt x="7720" y="4411"/>
                    <a:pt x="7720" y="3875"/>
                  </a:cubicBezTo>
                  <a:cubicBezTo>
                    <a:pt x="7720" y="3308"/>
                    <a:pt x="7594" y="2804"/>
                    <a:pt x="7405" y="2332"/>
                  </a:cubicBezTo>
                  <a:cubicBezTo>
                    <a:pt x="6806" y="945"/>
                    <a:pt x="5451" y="0"/>
                    <a:pt x="387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w="0">
                  <a:solidFill>
                    <a:sysClr val="windowText" lastClr="000000"/>
                  </a:solidFill>
                </a:ln>
                <a:solidFill>
                  <a:sysClr val="windowText" lastClr="000000"/>
                </a:solidFill>
                <a:effectLst>
                  <a:outerShdw blurRad="38100" dist="19050" dir="2700000" algn="tl" rotWithShape="0">
                    <a:schemeClr val="dk1">
                      <a:alpha val="40000"/>
                    </a:schemeClr>
                  </a:outerShdw>
                </a:effectLst>
              </a:endParaRPr>
            </a:p>
          </p:txBody>
        </p:sp>
      </p:grpSp>
      <p:sp>
        <p:nvSpPr>
          <p:cNvPr id="30" name="TextBox 29">
            <a:extLst>
              <a:ext uri="{FF2B5EF4-FFF2-40B4-BE49-F238E27FC236}">
                <a16:creationId xmlns:a16="http://schemas.microsoft.com/office/drawing/2014/main" id="{AECA96FD-1902-4FDE-8CE8-31F6D74F236A}"/>
              </a:ext>
            </a:extLst>
          </p:cNvPr>
          <p:cNvSpPr txBox="1"/>
          <p:nvPr/>
        </p:nvSpPr>
        <p:spPr>
          <a:xfrm>
            <a:off x="3063333" y="2851675"/>
            <a:ext cx="5569724" cy="646331"/>
          </a:xfrm>
          <a:prstGeom prst="rect">
            <a:avLst/>
          </a:prstGeom>
          <a:noFill/>
        </p:spPr>
        <p:txBody>
          <a:bodyPr wrap="square" rtlCol="0">
            <a:spAutoFit/>
          </a:bodyPr>
          <a:lstStyle/>
          <a:p>
            <a:pPr rtl="0">
              <a:spcBef>
                <a:spcPts val="1200"/>
              </a:spcBef>
              <a:spcAft>
                <a:spcPts val="1200"/>
              </a:spcAft>
            </a:pPr>
            <a:r>
              <a:rPr lang="en-US" sz="1800" b="0" i="0" u="none" strike="noStrike" dirty="0">
                <a:solidFill>
                  <a:srgbClr val="000000"/>
                </a:solidFill>
                <a:effectLst/>
                <a:latin typeface="Arial" panose="020B0604020202020204" pitchFamily="34" charset="0"/>
                <a:hlinkClick r:id="rId4"/>
              </a:rPr>
              <a:t>https://github.com/</a:t>
            </a:r>
            <a:r>
              <a:rPr lang="en-US" sz="1800" b="0" i="0" u="none" strike="noStrike" dirty="0">
                <a:solidFill>
                  <a:srgbClr val="000000"/>
                </a:solidFill>
                <a:effectLst/>
                <a:latin typeface="Arial" panose="020B0604020202020204" pitchFamily="34" charset="0"/>
              </a:rPr>
              <a:t> </a:t>
            </a:r>
            <a:r>
              <a:rPr lang="en-US" sz="2400" dirty="0"/>
              <a:t/>
            </a:r>
            <a:br>
              <a:rPr lang="en-US" sz="2400" dirty="0"/>
            </a:br>
            <a:endParaRPr lang="en-US" sz="1800" dirty="0">
              <a:solidFill>
                <a:schemeClr val="bg1"/>
              </a:solidFill>
              <a:latin typeface="Dana" panose="00000500000000000000" pitchFamily="2" charset="-78"/>
              <a:cs typeface="Dana" panose="00000500000000000000" pitchFamily="2" charset="-78"/>
            </a:endParaRPr>
          </a:p>
        </p:txBody>
      </p:sp>
      <p:sp>
        <p:nvSpPr>
          <p:cNvPr id="31" name="Google Shape;398;p26">
            <a:extLst>
              <a:ext uri="{FF2B5EF4-FFF2-40B4-BE49-F238E27FC236}">
                <a16:creationId xmlns:a16="http://schemas.microsoft.com/office/drawing/2014/main" id="{D7FD6DF5-8087-4434-8085-1A6D93A57C20}"/>
              </a:ext>
            </a:extLst>
          </p:cNvPr>
          <p:cNvSpPr/>
          <p:nvPr/>
        </p:nvSpPr>
        <p:spPr>
          <a:xfrm>
            <a:off x="1165437" y="2816040"/>
            <a:ext cx="1897896" cy="381000"/>
          </a:xfrm>
          <a:prstGeom prst="homePlate">
            <a:avLst>
              <a:gd name="adj" fmla="val 50000"/>
            </a:avLst>
          </a:prstGeom>
          <a:solidFill>
            <a:schemeClr val="accent1"/>
          </a:solidFill>
          <a:ln>
            <a:noFill/>
          </a:ln>
          <a:effectLst>
            <a:softEdge rad="31750"/>
          </a:effectLst>
        </p:spPr>
        <p:txBody>
          <a:bodyPr spcFirstLastPara="1" wrap="square" lIns="91425" tIns="91425" rIns="91425" bIns="91425" anchor="ctr" anchorCtr="0">
            <a:noAutofit/>
          </a:bodyPr>
          <a:lstStyle/>
          <a:p>
            <a:pPr algn="ctr"/>
            <a:r>
              <a:rPr lang="en-US" dirty="0" err="1">
                <a:solidFill>
                  <a:srgbClr val="0E2A47"/>
                </a:solidFill>
              </a:rPr>
              <a:t>Github</a:t>
            </a:r>
            <a:endParaRPr lang="en-US" dirty="0">
              <a:solidFill>
                <a:srgbClr val="0E2A47"/>
              </a:solidFill>
            </a:endParaRPr>
          </a:p>
        </p:txBody>
      </p:sp>
      <p:grpSp>
        <p:nvGrpSpPr>
          <p:cNvPr id="32" name="Group 31">
            <a:extLst>
              <a:ext uri="{FF2B5EF4-FFF2-40B4-BE49-F238E27FC236}">
                <a16:creationId xmlns:a16="http://schemas.microsoft.com/office/drawing/2014/main" id="{4820BB75-DF0C-4414-9994-CD4B529A3C0A}"/>
              </a:ext>
            </a:extLst>
          </p:cNvPr>
          <p:cNvGrpSpPr/>
          <p:nvPr/>
        </p:nvGrpSpPr>
        <p:grpSpPr>
          <a:xfrm>
            <a:off x="735858" y="2803699"/>
            <a:ext cx="373368" cy="375166"/>
            <a:chOff x="383988" y="2894540"/>
            <a:chExt cx="314875" cy="320323"/>
          </a:xfrm>
          <a:solidFill>
            <a:srgbClr val="48FFD5"/>
          </a:solidFill>
        </p:grpSpPr>
        <p:sp>
          <p:nvSpPr>
            <p:cNvPr id="33" name="Google Shape;5176;p46">
              <a:extLst>
                <a:ext uri="{FF2B5EF4-FFF2-40B4-BE49-F238E27FC236}">
                  <a16:creationId xmlns:a16="http://schemas.microsoft.com/office/drawing/2014/main" id="{584D77F1-3E64-472F-A1DD-763C56C997EF}"/>
                </a:ext>
              </a:extLst>
            </p:cNvPr>
            <p:cNvSpPr/>
            <p:nvPr/>
          </p:nvSpPr>
          <p:spPr>
            <a:xfrm>
              <a:off x="383988" y="2894540"/>
              <a:ext cx="298419" cy="197143"/>
            </a:xfrm>
            <a:custGeom>
              <a:avLst/>
              <a:gdLst/>
              <a:ahLst/>
              <a:cxnLst/>
              <a:rect l="l" t="t" r="r" b="b"/>
              <a:pathLst>
                <a:path w="12540" h="7815" extrusionOk="0">
                  <a:moveTo>
                    <a:pt x="11437" y="2080"/>
                  </a:moveTo>
                  <a:lnTo>
                    <a:pt x="11658" y="2931"/>
                  </a:lnTo>
                  <a:lnTo>
                    <a:pt x="10776" y="2742"/>
                  </a:lnTo>
                  <a:lnTo>
                    <a:pt x="11437" y="2080"/>
                  </a:lnTo>
                  <a:close/>
                  <a:moveTo>
                    <a:pt x="6617" y="1"/>
                  </a:moveTo>
                  <a:cubicBezTo>
                    <a:pt x="4916" y="1"/>
                    <a:pt x="3340" y="662"/>
                    <a:pt x="2112" y="1828"/>
                  </a:cubicBezTo>
                  <a:cubicBezTo>
                    <a:pt x="663" y="3277"/>
                    <a:pt x="1" y="5420"/>
                    <a:pt x="379" y="7467"/>
                  </a:cubicBezTo>
                  <a:cubicBezTo>
                    <a:pt x="442" y="7656"/>
                    <a:pt x="568" y="7814"/>
                    <a:pt x="789" y="7814"/>
                  </a:cubicBezTo>
                  <a:lnTo>
                    <a:pt x="852" y="7814"/>
                  </a:lnTo>
                  <a:cubicBezTo>
                    <a:pt x="1104" y="7783"/>
                    <a:pt x="1198" y="7562"/>
                    <a:pt x="1167" y="7341"/>
                  </a:cubicBezTo>
                  <a:cubicBezTo>
                    <a:pt x="852" y="5577"/>
                    <a:pt x="1419" y="3718"/>
                    <a:pt x="2710" y="2458"/>
                  </a:cubicBezTo>
                  <a:cubicBezTo>
                    <a:pt x="3719" y="1450"/>
                    <a:pt x="5136" y="851"/>
                    <a:pt x="6617" y="851"/>
                  </a:cubicBezTo>
                  <a:cubicBezTo>
                    <a:pt x="7940" y="851"/>
                    <a:pt x="9200" y="1324"/>
                    <a:pt x="10177" y="2206"/>
                  </a:cubicBezTo>
                  <a:lnTo>
                    <a:pt x="9610" y="2773"/>
                  </a:lnTo>
                  <a:cubicBezTo>
                    <a:pt x="9484" y="2899"/>
                    <a:pt x="9452" y="3057"/>
                    <a:pt x="9484" y="3183"/>
                  </a:cubicBezTo>
                  <a:cubicBezTo>
                    <a:pt x="9515" y="3340"/>
                    <a:pt x="9641" y="3403"/>
                    <a:pt x="9799" y="3466"/>
                  </a:cubicBezTo>
                  <a:lnTo>
                    <a:pt x="12036" y="3939"/>
                  </a:lnTo>
                  <a:lnTo>
                    <a:pt x="12130" y="3939"/>
                  </a:lnTo>
                  <a:cubicBezTo>
                    <a:pt x="12225" y="3939"/>
                    <a:pt x="12319" y="3876"/>
                    <a:pt x="12382" y="3813"/>
                  </a:cubicBezTo>
                  <a:cubicBezTo>
                    <a:pt x="12508" y="3687"/>
                    <a:pt x="12540" y="3561"/>
                    <a:pt x="12508" y="3403"/>
                  </a:cubicBezTo>
                  <a:lnTo>
                    <a:pt x="12036" y="1167"/>
                  </a:lnTo>
                  <a:cubicBezTo>
                    <a:pt x="12004" y="1009"/>
                    <a:pt x="11878" y="883"/>
                    <a:pt x="11752" y="851"/>
                  </a:cubicBezTo>
                  <a:cubicBezTo>
                    <a:pt x="11715" y="844"/>
                    <a:pt x="11678" y="840"/>
                    <a:pt x="11642" y="840"/>
                  </a:cubicBezTo>
                  <a:cubicBezTo>
                    <a:pt x="11526" y="840"/>
                    <a:pt x="11422" y="881"/>
                    <a:pt x="11374" y="977"/>
                  </a:cubicBezTo>
                  <a:lnTo>
                    <a:pt x="10776" y="1576"/>
                  </a:lnTo>
                  <a:cubicBezTo>
                    <a:pt x="9641" y="536"/>
                    <a:pt x="8129" y="1"/>
                    <a:pt x="661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w="0">
                  <a:solidFill>
                    <a:sysClr val="windowText" lastClr="000000"/>
                  </a:solidFill>
                </a:ln>
                <a:solidFill>
                  <a:sysClr val="windowText" lastClr="000000"/>
                </a:solidFill>
                <a:effectLst>
                  <a:outerShdw blurRad="38100" dist="19050" dir="2700000" algn="tl" rotWithShape="0">
                    <a:schemeClr val="dk1">
                      <a:alpha val="40000"/>
                    </a:schemeClr>
                  </a:outerShdw>
                </a:effectLst>
              </a:endParaRPr>
            </a:p>
          </p:txBody>
        </p:sp>
        <p:sp>
          <p:nvSpPr>
            <p:cNvPr id="34" name="Google Shape;5177;p46">
              <a:extLst>
                <a:ext uri="{FF2B5EF4-FFF2-40B4-BE49-F238E27FC236}">
                  <a16:creationId xmlns:a16="http://schemas.microsoft.com/office/drawing/2014/main" id="{24D73749-097C-4FB0-9C72-ADA08E1E107D}"/>
                </a:ext>
              </a:extLst>
            </p:cNvPr>
            <p:cNvSpPr/>
            <p:nvPr/>
          </p:nvSpPr>
          <p:spPr>
            <a:xfrm>
              <a:off x="398969" y="3016812"/>
              <a:ext cx="299894" cy="198051"/>
            </a:xfrm>
            <a:custGeom>
              <a:avLst/>
              <a:gdLst/>
              <a:ahLst/>
              <a:cxnLst/>
              <a:rect l="l" t="t" r="r" b="b"/>
              <a:pathLst>
                <a:path w="12602" h="7851" extrusionOk="0">
                  <a:moveTo>
                    <a:pt x="977" y="4857"/>
                  </a:moveTo>
                  <a:lnTo>
                    <a:pt x="1827" y="5078"/>
                  </a:lnTo>
                  <a:lnTo>
                    <a:pt x="1166" y="5739"/>
                  </a:lnTo>
                  <a:lnTo>
                    <a:pt x="977" y="4857"/>
                  </a:lnTo>
                  <a:close/>
                  <a:moveTo>
                    <a:pt x="11779" y="1"/>
                  </a:moveTo>
                  <a:cubicBezTo>
                    <a:pt x="11759" y="1"/>
                    <a:pt x="11739" y="2"/>
                    <a:pt x="11720" y="6"/>
                  </a:cubicBezTo>
                  <a:cubicBezTo>
                    <a:pt x="11499" y="69"/>
                    <a:pt x="11373" y="289"/>
                    <a:pt x="11405" y="478"/>
                  </a:cubicBezTo>
                  <a:cubicBezTo>
                    <a:pt x="11720" y="2274"/>
                    <a:pt x="11184" y="4101"/>
                    <a:pt x="9861" y="5361"/>
                  </a:cubicBezTo>
                  <a:cubicBezTo>
                    <a:pt x="8853" y="6401"/>
                    <a:pt x="7435" y="7000"/>
                    <a:pt x="5986" y="7000"/>
                  </a:cubicBezTo>
                  <a:cubicBezTo>
                    <a:pt x="4631" y="7000"/>
                    <a:pt x="3371" y="6527"/>
                    <a:pt x="2394" y="5645"/>
                  </a:cubicBezTo>
                  <a:lnTo>
                    <a:pt x="2993" y="5046"/>
                  </a:lnTo>
                  <a:cubicBezTo>
                    <a:pt x="3088" y="4952"/>
                    <a:pt x="3151" y="4794"/>
                    <a:pt x="3088" y="4668"/>
                  </a:cubicBezTo>
                  <a:cubicBezTo>
                    <a:pt x="3056" y="4511"/>
                    <a:pt x="2962" y="4416"/>
                    <a:pt x="2772" y="4385"/>
                  </a:cubicBezTo>
                  <a:lnTo>
                    <a:pt x="536" y="3912"/>
                  </a:lnTo>
                  <a:cubicBezTo>
                    <a:pt x="506" y="3905"/>
                    <a:pt x="476" y="3901"/>
                    <a:pt x="446" y="3901"/>
                  </a:cubicBezTo>
                  <a:cubicBezTo>
                    <a:pt x="350" y="3901"/>
                    <a:pt x="254" y="3942"/>
                    <a:pt x="158" y="4038"/>
                  </a:cubicBezTo>
                  <a:cubicBezTo>
                    <a:pt x="32" y="4164"/>
                    <a:pt x="0" y="4290"/>
                    <a:pt x="32" y="4448"/>
                  </a:cubicBezTo>
                  <a:lnTo>
                    <a:pt x="504" y="6685"/>
                  </a:lnTo>
                  <a:cubicBezTo>
                    <a:pt x="536" y="6842"/>
                    <a:pt x="662" y="6937"/>
                    <a:pt x="788" y="7000"/>
                  </a:cubicBezTo>
                  <a:lnTo>
                    <a:pt x="882" y="7000"/>
                  </a:lnTo>
                  <a:cubicBezTo>
                    <a:pt x="1008" y="7000"/>
                    <a:pt x="1103" y="6968"/>
                    <a:pt x="1166" y="6874"/>
                  </a:cubicBezTo>
                  <a:lnTo>
                    <a:pt x="1764" y="6275"/>
                  </a:lnTo>
                  <a:cubicBezTo>
                    <a:pt x="2899" y="7315"/>
                    <a:pt x="4411" y="7850"/>
                    <a:pt x="5923" y="7850"/>
                  </a:cubicBezTo>
                  <a:cubicBezTo>
                    <a:pt x="7624" y="7850"/>
                    <a:pt x="9200" y="7189"/>
                    <a:pt x="10428" y="6023"/>
                  </a:cubicBezTo>
                  <a:cubicBezTo>
                    <a:pt x="11909" y="4511"/>
                    <a:pt x="12602" y="2400"/>
                    <a:pt x="12192" y="321"/>
                  </a:cubicBezTo>
                  <a:cubicBezTo>
                    <a:pt x="12164" y="123"/>
                    <a:pt x="11958" y="1"/>
                    <a:pt x="1177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w="0">
                  <a:solidFill>
                    <a:sysClr val="windowText" lastClr="000000"/>
                  </a:solidFill>
                </a:ln>
                <a:solidFill>
                  <a:sysClr val="windowText" lastClr="000000"/>
                </a:solidFill>
                <a:effectLst>
                  <a:outerShdw blurRad="38100" dist="19050" dir="2700000" algn="tl" rotWithShape="0">
                    <a:schemeClr val="dk1">
                      <a:alpha val="40000"/>
                    </a:schemeClr>
                  </a:outerShdw>
                </a:effectLst>
              </a:endParaRPr>
            </a:p>
          </p:txBody>
        </p:sp>
        <p:sp>
          <p:nvSpPr>
            <p:cNvPr id="35" name="Google Shape;5178;p46">
              <a:extLst>
                <a:ext uri="{FF2B5EF4-FFF2-40B4-BE49-F238E27FC236}">
                  <a16:creationId xmlns:a16="http://schemas.microsoft.com/office/drawing/2014/main" id="{2B7DBBAA-3CC3-4181-9CCA-A83ABDD0C6EB}"/>
                </a:ext>
              </a:extLst>
            </p:cNvPr>
            <p:cNvSpPr/>
            <p:nvPr/>
          </p:nvSpPr>
          <p:spPr>
            <a:xfrm>
              <a:off x="449217" y="2956546"/>
              <a:ext cx="183715" cy="194721"/>
            </a:xfrm>
            <a:custGeom>
              <a:avLst/>
              <a:gdLst/>
              <a:ahLst/>
              <a:cxnLst/>
              <a:rect l="l" t="t" r="r" b="b"/>
              <a:pathLst>
                <a:path w="7720" h="7719" extrusionOk="0">
                  <a:moveTo>
                    <a:pt x="2238" y="1323"/>
                  </a:moveTo>
                  <a:lnTo>
                    <a:pt x="2238" y="1323"/>
                  </a:lnTo>
                  <a:cubicBezTo>
                    <a:pt x="2143" y="1544"/>
                    <a:pt x="2049" y="1827"/>
                    <a:pt x="1986" y="2111"/>
                  </a:cubicBezTo>
                  <a:lnTo>
                    <a:pt x="1419" y="2111"/>
                  </a:lnTo>
                  <a:cubicBezTo>
                    <a:pt x="1671" y="1796"/>
                    <a:pt x="1923" y="1512"/>
                    <a:pt x="2238" y="1323"/>
                  </a:cubicBezTo>
                  <a:close/>
                  <a:moveTo>
                    <a:pt x="3466" y="1040"/>
                  </a:moveTo>
                  <a:lnTo>
                    <a:pt x="3466" y="2111"/>
                  </a:lnTo>
                  <a:lnTo>
                    <a:pt x="2836" y="2111"/>
                  </a:lnTo>
                  <a:cubicBezTo>
                    <a:pt x="2994" y="1575"/>
                    <a:pt x="3246" y="1229"/>
                    <a:pt x="3466" y="1040"/>
                  </a:cubicBezTo>
                  <a:close/>
                  <a:moveTo>
                    <a:pt x="4254" y="1040"/>
                  </a:moveTo>
                  <a:cubicBezTo>
                    <a:pt x="4538" y="1229"/>
                    <a:pt x="4727" y="1575"/>
                    <a:pt x="4884" y="2111"/>
                  </a:cubicBezTo>
                  <a:lnTo>
                    <a:pt x="4254" y="2111"/>
                  </a:lnTo>
                  <a:lnTo>
                    <a:pt x="4254" y="1040"/>
                  </a:lnTo>
                  <a:close/>
                  <a:moveTo>
                    <a:pt x="5483" y="1323"/>
                  </a:moveTo>
                  <a:lnTo>
                    <a:pt x="5483" y="1323"/>
                  </a:lnTo>
                  <a:cubicBezTo>
                    <a:pt x="5798" y="1512"/>
                    <a:pt x="6081" y="1796"/>
                    <a:pt x="6302" y="2111"/>
                  </a:cubicBezTo>
                  <a:lnTo>
                    <a:pt x="5766" y="2111"/>
                  </a:lnTo>
                  <a:cubicBezTo>
                    <a:pt x="5672" y="1827"/>
                    <a:pt x="5609" y="1544"/>
                    <a:pt x="5483" y="1323"/>
                  </a:cubicBezTo>
                  <a:close/>
                  <a:moveTo>
                    <a:pt x="1765" y="2930"/>
                  </a:moveTo>
                  <a:cubicBezTo>
                    <a:pt x="1734" y="3245"/>
                    <a:pt x="1702" y="3560"/>
                    <a:pt x="1702" y="3875"/>
                  </a:cubicBezTo>
                  <a:cubicBezTo>
                    <a:pt x="1702" y="4190"/>
                    <a:pt x="1734" y="4537"/>
                    <a:pt x="1765" y="4820"/>
                  </a:cubicBezTo>
                  <a:lnTo>
                    <a:pt x="978" y="4820"/>
                  </a:lnTo>
                  <a:cubicBezTo>
                    <a:pt x="883" y="4537"/>
                    <a:pt x="820" y="4222"/>
                    <a:pt x="820" y="3875"/>
                  </a:cubicBezTo>
                  <a:cubicBezTo>
                    <a:pt x="820" y="3497"/>
                    <a:pt x="883" y="3214"/>
                    <a:pt x="978" y="2930"/>
                  </a:cubicBezTo>
                  <a:close/>
                  <a:moveTo>
                    <a:pt x="5136" y="2930"/>
                  </a:moveTo>
                  <a:cubicBezTo>
                    <a:pt x="5168" y="3245"/>
                    <a:pt x="5199" y="3560"/>
                    <a:pt x="5199" y="3875"/>
                  </a:cubicBezTo>
                  <a:cubicBezTo>
                    <a:pt x="5199" y="4222"/>
                    <a:pt x="5168" y="4537"/>
                    <a:pt x="5136" y="4820"/>
                  </a:cubicBezTo>
                  <a:lnTo>
                    <a:pt x="4286" y="4820"/>
                  </a:lnTo>
                  <a:lnTo>
                    <a:pt x="4286" y="2930"/>
                  </a:lnTo>
                  <a:close/>
                  <a:moveTo>
                    <a:pt x="6743" y="2930"/>
                  </a:moveTo>
                  <a:cubicBezTo>
                    <a:pt x="6869" y="3245"/>
                    <a:pt x="6900" y="3560"/>
                    <a:pt x="6900" y="3875"/>
                  </a:cubicBezTo>
                  <a:cubicBezTo>
                    <a:pt x="6900" y="4222"/>
                    <a:pt x="6869" y="4537"/>
                    <a:pt x="6743" y="4820"/>
                  </a:cubicBezTo>
                  <a:lnTo>
                    <a:pt x="5955" y="4820"/>
                  </a:lnTo>
                  <a:cubicBezTo>
                    <a:pt x="5987" y="4505"/>
                    <a:pt x="6018" y="4190"/>
                    <a:pt x="6018" y="3875"/>
                  </a:cubicBezTo>
                  <a:cubicBezTo>
                    <a:pt x="6018" y="3560"/>
                    <a:pt x="5987" y="3214"/>
                    <a:pt x="5955" y="2930"/>
                  </a:cubicBezTo>
                  <a:close/>
                  <a:moveTo>
                    <a:pt x="3466" y="2930"/>
                  </a:moveTo>
                  <a:lnTo>
                    <a:pt x="3466" y="4852"/>
                  </a:lnTo>
                  <a:lnTo>
                    <a:pt x="2647" y="4852"/>
                  </a:lnTo>
                  <a:cubicBezTo>
                    <a:pt x="2553" y="4537"/>
                    <a:pt x="2553" y="4222"/>
                    <a:pt x="2553" y="3875"/>
                  </a:cubicBezTo>
                  <a:cubicBezTo>
                    <a:pt x="2553" y="3497"/>
                    <a:pt x="2616" y="3214"/>
                    <a:pt x="2647" y="2930"/>
                  </a:cubicBezTo>
                  <a:close/>
                  <a:moveTo>
                    <a:pt x="6302" y="5640"/>
                  </a:moveTo>
                  <a:cubicBezTo>
                    <a:pt x="6081" y="5955"/>
                    <a:pt x="5798" y="6238"/>
                    <a:pt x="5483" y="6427"/>
                  </a:cubicBezTo>
                  <a:cubicBezTo>
                    <a:pt x="5609" y="6207"/>
                    <a:pt x="5672" y="5923"/>
                    <a:pt x="5766" y="5640"/>
                  </a:cubicBezTo>
                  <a:close/>
                  <a:moveTo>
                    <a:pt x="1986" y="5671"/>
                  </a:moveTo>
                  <a:cubicBezTo>
                    <a:pt x="2049" y="5955"/>
                    <a:pt x="2143" y="6238"/>
                    <a:pt x="2238" y="6459"/>
                  </a:cubicBezTo>
                  <a:cubicBezTo>
                    <a:pt x="1923" y="6238"/>
                    <a:pt x="1671" y="5955"/>
                    <a:pt x="1419" y="5671"/>
                  </a:cubicBezTo>
                  <a:close/>
                  <a:moveTo>
                    <a:pt x="4916" y="5640"/>
                  </a:moveTo>
                  <a:cubicBezTo>
                    <a:pt x="4727" y="6144"/>
                    <a:pt x="4538" y="6522"/>
                    <a:pt x="4286" y="6711"/>
                  </a:cubicBezTo>
                  <a:lnTo>
                    <a:pt x="4286" y="5640"/>
                  </a:lnTo>
                  <a:close/>
                  <a:moveTo>
                    <a:pt x="3466" y="5671"/>
                  </a:moveTo>
                  <a:lnTo>
                    <a:pt x="3466" y="6742"/>
                  </a:lnTo>
                  <a:cubicBezTo>
                    <a:pt x="3246" y="6553"/>
                    <a:pt x="2994" y="6144"/>
                    <a:pt x="2836" y="5671"/>
                  </a:cubicBezTo>
                  <a:close/>
                  <a:moveTo>
                    <a:pt x="3876" y="0"/>
                  </a:moveTo>
                  <a:cubicBezTo>
                    <a:pt x="2301" y="0"/>
                    <a:pt x="915" y="945"/>
                    <a:pt x="316" y="2332"/>
                  </a:cubicBezTo>
                  <a:cubicBezTo>
                    <a:pt x="127" y="2804"/>
                    <a:pt x="1" y="3308"/>
                    <a:pt x="1" y="3875"/>
                  </a:cubicBezTo>
                  <a:cubicBezTo>
                    <a:pt x="1" y="4411"/>
                    <a:pt x="127" y="4946"/>
                    <a:pt x="316" y="5419"/>
                  </a:cubicBezTo>
                  <a:cubicBezTo>
                    <a:pt x="915" y="6774"/>
                    <a:pt x="2301" y="7719"/>
                    <a:pt x="3876" y="7719"/>
                  </a:cubicBezTo>
                  <a:cubicBezTo>
                    <a:pt x="5451" y="7719"/>
                    <a:pt x="6806" y="6774"/>
                    <a:pt x="7405" y="5419"/>
                  </a:cubicBezTo>
                  <a:cubicBezTo>
                    <a:pt x="7594" y="4946"/>
                    <a:pt x="7720" y="4411"/>
                    <a:pt x="7720" y="3875"/>
                  </a:cubicBezTo>
                  <a:cubicBezTo>
                    <a:pt x="7720" y="3308"/>
                    <a:pt x="7594" y="2804"/>
                    <a:pt x="7405" y="2332"/>
                  </a:cubicBezTo>
                  <a:cubicBezTo>
                    <a:pt x="6806" y="945"/>
                    <a:pt x="5451" y="0"/>
                    <a:pt x="387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w="0">
                  <a:solidFill>
                    <a:sysClr val="windowText" lastClr="000000"/>
                  </a:solidFill>
                </a:ln>
                <a:solidFill>
                  <a:sysClr val="windowText" lastClr="000000"/>
                </a:solidFill>
                <a:effectLst>
                  <a:outerShdw blurRad="38100" dist="19050" dir="2700000" algn="tl" rotWithShape="0">
                    <a:schemeClr val="dk1">
                      <a:alpha val="40000"/>
                    </a:schemeClr>
                  </a:outerShdw>
                </a:effectLst>
              </a:endParaRPr>
            </a:p>
          </p:txBody>
        </p:sp>
      </p:grpSp>
      <p:sp>
        <p:nvSpPr>
          <p:cNvPr id="48" name="TextBox 47">
            <a:extLst>
              <a:ext uri="{FF2B5EF4-FFF2-40B4-BE49-F238E27FC236}">
                <a16:creationId xmlns:a16="http://schemas.microsoft.com/office/drawing/2014/main" id="{41C362B0-50F8-48EE-902C-53B1B3A4F66D}"/>
              </a:ext>
            </a:extLst>
          </p:cNvPr>
          <p:cNvSpPr txBox="1"/>
          <p:nvPr/>
        </p:nvSpPr>
        <p:spPr>
          <a:xfrm>
            <a:off x="835141" y="1784469"/>
            <a:ext cx="7473717" cy="438582"/>
          </a:xfrm>
          <a:prstGeom prst="rect">
            <a:avLst/>
          </a:prstGeom>
          <a:noFill/>
        </p:spPr>
        <p:txBody>
          <a:bodyPr wrap="square" rtlCol="0" anchor="ctr">
            <a:spAutoFit/>
          </a:bodyPr>
          <a:lstStyle/>
          <a:p>
            <a:pPr algn="r" rtl="1">
              <a:lnSpc>
                <a:spcPct val="150000"/>
              </a:lnSpc>
            </a:pPr>
            <a:r>
              <a:rPr lang="fa-IR" sz="1500" dirty="0">
                <a:solidFill>
                  <a:schemeClr val="bg1"/>
                </a:solidFill>
                <a:latin typeface="Dana" panose="00000500000000000000" pitchFamily="2" charset="-78"/>
                <a:cs typeface="Dana" panose="00000500000000000000" pitchFamily="2" charset="-78"/>
              </a:rPr>
              <a:t>بعدا یاد </a:t>
            </a:r>
            <a:r>
              <a:rPr lang="fa-IR" sz="1500" dirty="0" smtClean="0">
                <a:solidFill>
                  <a:schemeClr val="bg1"/>
                </a:solidFill>
                <a:latin typeface="Dana" panose="00000500000000000000" pitchFamily="2" charset="-78"/>
                <a:cs typeface="Dana" panose="00000500000000000000" pitchFamily="2" charset="-78"/>
              </a:rPr>
              <a:t>می‌گیرین </a:t>
            </a:r>
            <a:r>
              <a:rPr lang="fa-IR" sz="1500" dirty="0">
                <a:solidFill>
                  <a:schemeClr val="bg1"/>
                </a:solidFill>
                <a:latin typeface="Dana" panose="00000500000000000000" pitchFamily="2" charset="-78"/>
                <a:cs typeface="Dana" panose="00000500000000000000" pitchFamily="2" charset="-78"/>
              </a:rPr>
              <a:t>که چجوری کدهاتون رو اینجا نگه </a:t>
            </a:r>
            <a:r>
              <a:rPr lang="fa-IR" sz="1500" dirty="0" smtClean="0">
                <a:solidFill>
                  <a:schemeClr val="bg1"/>
                </a:solidFill>
                <a:latin typeface="Dana" panose="00000500000000000000" pitchFamily="2" charset="-78"/>
                <a:cs typeface="Dana" panose="00000500000000000000" pitchFamily="2" charset="-78"/>
              </a:rPr>
              <a:t>دارین:</a:t>
            </a:r>
            <a:endParaRPr lang="fa-IR" sz="1500" dirty="0">
              <a:solidFill>
                <a:schemeClr val="bg1"/>
              </a:solidFill>
              <a:latin typeface="Dana" panose="00000500000000000000" pitchFamily="2" charset="-78"/>
              <a:cs typeface="Dana" panose="00000500000000000000" pitchFamily="2" charset="-78"/>
            </a:endParaRPr>
          </a:p>
        </p:txBody>
      </p:sp>
      <p:sp>
        <p:nvSpPr>
          <p:cNvPr id="49" name="TextBox 48">
            <a:extLst>
              <a:ext uri="{FF2B5EF4-FFF2-40B4-BE49-F238E27FC236}">
                <a16:creationId xmlns:a16="http://schemas.microsoft.com/office/drawing/2014/main" id="{CEE68160-7B21-4AE6-94DF-254597FA3D63}"/>
              </a:ext>
            </a:extLst>
          </p:cNvPr>
          <p:cNvSpPr txBox="1"/>
          <p:nvPr/>
        </p:nvSpPr>
        <p:spPr>
          <a:xfrm>
            <a:off x="835140" y="3430026"/>
            <a:ext cx="7473717" cy="784830"/>
          </a:xfrm>
          <a:prstGeom prst="rect">
            <a:avLst/>
          </a:prstGeom>
          <a:noFill/>
        </p:spPr>
        <p:txBody>
          <a:bodyPr wrap="square" rtlCol="0" anchor="ctr">
            <a:spAutoFit/>
          </a:bodyPr>
          <a:lstStyle/>
          <a:p>
            <a:pPr algn="r" rtl="1">
              <a:lnSpc>
                <a:spcPct val="150000"/>
              </a:lnSpc>
            </a:pPr>
            <a:r>
              <a:rPr lang="fa-IR" sz="1500" dirty="0" smtClean="0">
                <a:solidFill>
                  <a:schemeClr val="bg1"/>
                </a:solidFill>
                <a:latin typeface="Dana" panose="00000500000000000000" pitchFamily="2" charset="-78"/>
                <a:cs typeface="Dana" panose="00000500000000000000" pitchFamily="2" charset="-78"/>
              </a:rPr>
              <a:t>و </a:t>
            </a:r>
            <a:r>
              <a:rPr lang="fa-IR" sz="1500" dirty="0">
                <a:solidFill>
                  <a:schemeClr val="bg1"/>
                </a:solidFill>
                <a:latin typeface="Dana" panose="00000500000000000000" pitchFamily="2" charset="-78"/>
                <a:cs typeface="Dana" panose="00000500000000000000" pitchFamily="2" charset="-78"/>
              </a:rPr>
              <a:t>در نهایت مهم ترین این لیست گوگل و متعلقات اون هست:</a:t>
            </a:r>
          </a:p>
          <a:p>
            <a:pPr algn="r" rtl="1">
              <a:lnSpc>
                <a:spcPct val="150000"/>
              </a:lnSpc>
            </a:pPr>
            <a:r>
              <a:rPr lang="en-US" sz="1500" dirty="0">
                <a:solidFill>
                  <a:schemeClr val="bg1"/>
                </a:solidFill>
                <a:latin typeface="Dana" panose="00000500000000000000" pitchFamily="2" charset="-78"/>
                <a:cs typeface="Dana" panose="00000500000000000000" pitchFamily="2" charset="-78"/>
              </a:rPr>
              <a:t>Google</a:t>
            </a:r>
            <a:r>
              <a:rPr lang="fa-IR" sz="1500" dirty="0">
                <a:solidFill>
                  <a:schemeClr val="bg1"/>
                </a:solidFill>
                <a:latin typeface="Dana" panose="00000500000000000000" pitchFamily="2" charset="-78"/>
                <a:cs typeface="Dana" panose="00000500000000000000" pitchFamily="2" charset="-78"/>
              </a:rPr>
              <a:t> و</a:t>
            </a:r>
            <a:r>
              <a:rPr lang="en-US" sz="1500" dirty="0">
                <a:solidFill>
                  <a:schemeClr val="bg1"/>
                </a:solidFill>
                <a:latin typeface="Dana" panose="00000500000000000000" pitchFamily="2" charset="-78"/>
                <a:cs typeface="Dana" panose="00000500000000000000" pitchFamily="2" charset="-78"/>
              </a:rPr>
              <a:t> Google Docs </a:t>
            </a:r>
            <a:r>
              <a:rPr lang="fa-IR" sz="1500" dirty="0">
                <a:solidFill>
                  <a:schemeClr val="bg1"/>
                </a:solidFill>
                <a:latin typeface="Dana" panose="00000500000000000000" pitchFamily="2" charset="-78"/>
                <a:cs typeface="Dana" panose="00000500000000000000" pitchFamily="2" charset="-78"/>
              </a:rPr>
              <a:t>و </a:t>
            </a:r>
            <a:r>
              <a:rPr lang="en-US" sz="1500" dirty="0">
                <a:solidFill>
                  <a:schemeClr val="bg1"/>
                </a:solidFill>
                <a:latin typeface="Dana" panose="00000500000000000000" pitchFamily="2" charset="-78"/>
                <a:cs typeface="Dana" panose="00000500000000000000" pitchFamily="2" charset="-78"/>
              </a:rPr>
              <a:t>Google Sheets</a:t>
            </a:r>
            <a:r>
              <a:rPr lang="fa-IR" sz="1500" dirty="0">
                <a:solidFill>
                  <a:schemeClr val="bg1"/>
                </a:solidFill>
                <a:latin typeface="Dana" panose="00000500000000000000" pitchFamily="2" charset="-78"/>
                <a:cs typeface="Dana" panose="00000500000000000000" pitchFamily="2" charset="-78"/>
              </a:rPr>
              <a:t> و </a:t>
            </a:r>
            <a:r>
              <a:rPr lang="fa-IR" sz="1500" dirty="0" smtClean="0">
                <a:solidFill>
                  <a:schemeClr val="bg1"/>
                </a:solidFill>
                <a:latin typeface="Dana" panose="00000500000000000000" pitchFamily="2" charset="-78"/>
                <a:cs typeface="Dana" panose="00000500000000000000" pitchFamily="2" charset="-78"/>
              </a:rPr>
              <a:t>...</a:t>
            </a:r>
            <a:endParaRPr lang="fa-IR" sz="1500" dirty="0">
              <a:solidFill>
                <a:schemeClr val="bg1"/>
              </a:solidFill>
              <a:latin typeface="Dana" panose="00000500000000000000" pitchFamily="2" charset="-78"/>
              <a:cs typeface="Dana" panose="00000500000000000000" pitchFamily="2" charset="-78"/>
            </a:endParaRPr>
          </a:p>
        </p:txBody>
      </p:sp>
      <p:grpSp>
        <p:nvGrpSpPr>
          <p:cNvPr id="24" name="Google Shape;4727;p45"/>
          <p:cNvGrpSpPr/>
          <p:nvPr/>
        </p:nvGrpSpPr>
        <p:grpSpPr>
          <a:xfrm>
            <a:off x="8308857" y="771183"/>
            <a:ext cx="350734" cy="357171"/>
            <a:chOff x="5651375" y="3806450"/>
            <a:chExt cx="481825" cy="481825"/>
          </a:xfrm>
        </p:grpSpPr>
        <p:sp>
          <p:nvSpPr>
            <p:cNvPr id="25" name="Google Shape;4728;p45"/>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6" name="Google Shape;4729;p45"/>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7" name="Google Shape;4730;p45"/>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8" name="Google Shape;4731;p45"/>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9" name="Google Shape;4727;p45"/>
          <p:cNvGrpSpPr/>
          <p:nvPr/>
        </p:nvGrpSpPr>
        <p:grpSpPr>
          <a:xfrm>
            <a:off x="8308848" y="1865880"/>
            <a:ext cx="350734" cy="357171"/>
            <a:chOff x="5651375" y="3806450"/>
            <a:chExt cx="481825" cy="481825"/>
          </a:xfrm>
        </p:grpSpPr>
        <p:sp>
          <p:nvSpPr>
            <p:cNvPr id="36" name="Google Shape;4728;p45"/>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7" name="Google Shape;4729;p45"/>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 name="Google Shape;4730;p45"/>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 name="Google Shape;4731;p45"/>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0" name="Google Shape;4727;p45"/>
          <p:cNvGrpSpPr/>
          <p:nvPr/>
        </p:nvGrpSpPr>
        <p:grpSpPr>
          <a:xfrm>
            <a:off x="8308848" y="3541520"/>
            <a:ext cx="350734" cy="357171"/>
            <a:chOff x="5651375" y="3806450"/>
            <a:chExt cx="481825" cy="481825"/>
          </a:xfrm>
        </p:grpSpPr>
        <p:sp>
          <p:nvSpPr>
            <p:cNvPr id="41" name="Google Shape;4728;p45"/>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2" name="Google Shape;4729;p45"/>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3" name="Google Shape;4730;p45"/>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 name="Google Shape;4731;p45"/>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extLst>
      <p:ext uri="{BB962C8B-B14F-4D97-AF65-F5344CB8AC3E}">
        <p14:creationId xmlns:p14="http://schemas.microsoft.com/office/powerpoint/2010/main" val="36272072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90C1130-E03C-44BA-9C17-99B948898131}"/>
              </a:ext>
            </a:extLst>
          </p:cNvPr>
          <p:cNvSpPr>
            <a:spLocks noGrp="1"/>
          </p:cNvSpPr>
          <p:nvPr>
            <p:ph type="sldNum" sz="quarter" idx="4"/>
          </p:nvPr>
        </p:nvSpPr>
        <p:spPr/>
        <p:txBody>
          <a:bodyPr/>
          <a:lstStyle/>
          <a:p>
            <a:fld id="{8E2CDA97-BFD5-45CA-9A96-1AD5B5B2566F}" type="slidenum">
              <a:rPr lang="en-US" smtClean="0"/>
              <a:pPr/>
              <a:t>4</a:t>
            </a:fld>
            <a:endParaRPr lang="en-US" dirty="0"/>
          </a:p>
        </p:txBody>
      </p:sp>
      <p:sp>
        <p:nvSpPr>
          <p:cNvPr id="8" name="Title 1">
            <a:extLst>
              <a:ext uri="{FF2B5EF4-FFF2-40B4-BE49-F238E27FC236}">
                <a16:creationId xmlns:a16="http://schemas.microsoft.com/office/drawing/2014/main" id="{E6F3F390-D6E4-4782-B2C5-0707E629DE06}"/>
              </a:ext>
            </a:extLst>
          </p:cNvPr>
          <p:cNvSpPr txBox="1">
            <a:spLocks/>
          </p:cNvSpPr>
          <p:nvPr/>
        </p:nvSpPr>
        <p:spPr>
          <a:xfrm>
            <a:off x="651007" y="1070490"/>
            <a:ext cx="7872509" cy="328022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48FFD5"/>
              </a:buClr>
              <a:buSzPts val="3000"/>
              <a:buFont typeface="Roboto Black"/>
              <a:buNone/>
              <a:defRPr sz="3000" b="0" i="0" u="none" strike="noStrike" cap="none">
                <a:solidFill>
                  <a:srgbClr val="48FFD5"/>
                </a:solidFill>
                <a:latin typeface="Roboto Black"/>
                <a:ea typeface="Roboto Black"/>
                <a:cs typeface="Roboto Black"/>
                <a:sym typeface="Roboto Black"/>
              </a:defRPr>
            </a:lvl1pPr>
            <a:lvl2pPr marR="0" lvl="1"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2pPr>
            <a:lvl3pPr marR="0" lvl="2"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3pPr>
            <a:lvl4pPr marR="0" lvl="3"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4pPr>
            <a:lvl5pPr marR="0" lvl="4"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5pPr>
            <a:lvl6pPr marR="0" lvl="5"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6pPr>
            <a:lvl7pPr marR="0" lvl="6"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7pPr>
            <a:lvl8pPr marR="0" lvl="7"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8pPr>
            <a:lvl9pPr marR="0" lvl="8"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9pPr>
          </a:lstStyle>
          <a:p>
            <a:pPr rtl="1">
              <a:lnSpc>
                <a:spcPct val="150000"/>
              </a:lnSpc>
            </a:pPr>
            <a:r>
              <a:rPr lang="fa-IR" sz="1600" dirty="0" smtClean="0">
                <a:solidFill>
                  <a:schemeClr val="bg1"/>
                </a:solidFill>
                <a:latin typeface="Dana" panose="00000500000000000000" pitchFamily="2" charset="-78"/>
                <a:cs typeface="Dana" panose="00000500000000000000" pitchFamily="2" charset="-78"/>
              </a:rPr>
              <a:t>چرا ما از کامپیوتر ها استفاده می‌کنیم؟ چه چیزی باعث شده تا کامپیوتر‌ها امروزه تبدیل به عضو جدایی ناپذیری از زندگی همه‌ی شده باشند؟</a:t>
            </a:r>
          </a:p>
          <a:p>
            <a:pPr rtl="1">
              <a:lnSpc>
                <a:spcPct val="150000"/>
              </a:lnSpc>
            </a:pPr>
            <a:r>
              <a:rPr lang="fa-IR" sz="1600" dirty="0">
                <a:solidFill>
                  <a:schemeClr val="bg1"/>
                </a:solidFill>
                <a:latin typeface="Dana" panose="00000500000000000000" pitchFamily="2" charset="-78"/>
                <a:cs typeface="Dana" panose="00000500000000000000" pitchFamily="2" charset="-78"/>
              </a:rPr>
              <a:t>برگ برنده‌ی کامپیوترها، سرعت غیر قابل مقایسه با سرعت انسان در انجام عملیات‌های مورد نیاز اوست و این امر به انسان کمک می‌کند تا با سرعت بیش‌تری به گسترش حوزه‌های علمی خود بپردازد</a:t>
            </a:r>
            <a:r>
              <a:rPr lang="fa-IR" sz="1600" dirty="0" smtClean="0">
                <a:solidFill>
                  <a:schemeClr val="bg1"/>
                </a:solidFill>
                <a:latin typeface="Dana" panose="00000500000000000000" pitchFamily="2" charset="-78"/>
                <a:cs typeface="Dana" panose="00000500000000000000" pitchFamily="2" charset="-78"/>
              </a:rPr>
              <a:t>.</a:t>
            </a:r>
          </a:p>
          <a:p>
            <a:pPr rtl="1">
              <a:lnSpc>
                <a:spcPct val="150000"/>
              </a:lnSpc>
            </a:pPr>
            <a:r>
              <a:rPr lang="fa-IR" sz="1600" dirty="0" smtClean="0">
                <a:solidFill>
                  <a:schemeClr val="bg1"/>
                </a:solidFill>
                <a:latin typeface="Dana" panose="00000500000000000000" pitchFamily="2" charset="-78"/>
                <a:cs typeface="Dana" panose="00000500000000000000" pitchFamily="2" charset="-78"/>
              </a:rPr>
              <a:t>البته ذهن ما، شاید </a:t>
            </a:r>
            <a:r>
              <a:rPr lang="fa-IR" sz="1600" dirty="0">
                <a:solidFill>
                  <a:schemeClr val="bg1"/>
                </a:solidFill>
                <a:latin typeface="Dana" panose="00000500000000000000" pitchFamily="2" charset="-78"/>
                <a:cs typeface="Dana" panose="00000500000000000000" pitchFamily="2" charset="-78"/>
              </a:rPr>
              <a:t>توانایی انجام بیلیون‌ها عملیات و پردازش را در سرعتی به سرعت کامپیوتر نداشته باشد، اما آن‌چه واضح است این است که این وسیله‌ی شگفت‌انگیز در نهایت حاصل خلاقیت و ذهن بشر و ساخته دست </a:t>
            </a:r>
            <a:r>
              <a:rPr lang="fa-IR" sz="1600" dirty="0" smtClean="0">
                <a:solidFill>
                  <a:schemeClr val="bg1"/>
                </a:solidFill>
                <a:latin typeface="Dana" panose="00000500000000000000" pitchFamily="2" charset="-78"/>
                <a:cs typeface="Dana" panose="00000500000000000000" pitchFamily="2" charset="-78"/>
              </a:rPr>
              <a:t>اوست، </a:t>
            </a:r>
            <a:r>
              <a:rPr lang="fa-IR" sz="1600" dirty="0">
                <a:solidFill>
                  <a:schemeClr val="bg1"/>
                </a:solidFill>
                <a:latin typeface="Dana" panose="00000500000000000000" pitchFamily="2" charset="-78"/>
                <a:cs typeface="Dana" panose="00000500000000000000" pitchFamily="2" charset="-78"/>
              </a:rPr>
              <a:t>پس آن‌چه برای ما قابل فهم و درک است چگونگی ساخت و پیشرفت کامپیوتر‌هاست</a:t>
            </a:r>
            <a:r>
              <a:rPr lang="fa-IR" sz="1600" dirty="0" smtClean="0">
                <a:solidFill>
                  <a:schemeClr val="bg1"/>
                </a:solidFill>
                <a:latin typeface="Dana" panose="00000500000000000000" pitchFamily="2" charset="-78"/>
                <a:cs typeface="Dana" panose="00000500000000000000" pitchFamily="2" charset="-78"/>
              </a:rPr>
              <a:t>.</a:t>
            </a:r>
            <a:endParaRPr lang="fa-IR" sz="1600" dirty="0">
              <a:solidFill>
                <a:schemeClr val="bg1"/>
              </a:solidFill>
              <a:latin typeface="Dana" panose="00000500000000000000" pitchFamily="2" charset="-78"/>
              <a:cs typeface="Dana" panose="00000500000000000000" pitchFamily="2" charset="-78"/>
            </a:endParaRPr>
          </a:p>
        </p:txBody>
      </p:sp>
      <p:grpSp>
        <p:nvGrpSpPr>
          <p:cNvPr id="12" name="Google Shape;7365;p50"/>
          <p:cNvGrpSpPr/>
          <p:nvPr/>
        </p:nvGrpSpPr>
        <p:grpSpPr>
          <a:xfrm>
            <a:off x="8530746" y="1149652"/>
            <a:ext cx="334919" cy="333429"/>
            <a:chOff x="-30735200" y="3552550"/>
            <a:chExt cx="292225" cy="290925"/>
          </a:xfrm>
        </p:grpSpPr>
        <p:sp>
          <p:nvSpPr>
            <p:cNvPr id="13" name="Google Shape;7366;p50"/>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7367;p50"/>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 name="Google Shape;4591;p45"/>
          <p:cNvGrpSpPr/>
          <p:nvPr/>
        </p:nvGrpSpPr>
        <p:grpSpPr>
          <a:xfrm>
            <a:off x="8530746" y="2935103"/>
            <a:ext cx="336519" cy="341187"/>
            <a:chOff x="5049725" y="2027900"/>
            <a:chExt cx="481750" cy="481850"/>
          </a:xfrm>
        </p:grpSpPr>
        <p:sp>
          <p:nvSpPr>
            <p:cNvPr id="22" name="Google Shape;4592;p45"/>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3" name="Google Shape;4593;p45"/>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4" name="Google Shape;4594;p45"/>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5" name="Google Shape;4595;p45"/>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6" name="Google Shape;4596;p45"/>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7" name="Google Shape;4597;p45"/>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8" name="Google Shape;4598;p45"/>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9" name="Google Shape;4599;p45"/>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33" name="Google Shape;662;p32"/>
          <p:cNvSpPr txBox="1">
            <a:spLocks/>
          </p:cNvSpPr>
          <p:nvPr/>
        </p:nvSpPr>
        <p:spPr>
          <a:xfrm>
            <a:off x="311700" y="533766"/>
            <a:ext cx="8520600" cy="6066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48FFD5"/>
              </a:buClr>
              <a:buSzPts val="3000"/>
              <a:buFont typeface="Roboto Black"/>
              <a:buNone/>
              <a:defRPr sz="3000" b="0" i="0" u="none" strike="noStrike" cap="none">
                <a:solidFill>
                  <a:srgbClr val="48FFD5"/>
                </a:solidFill>
                <a:latin typeface="Roboto Black"/>
                <a:ea typeface="Roboto Black"/>
                <a:cs typeface="Roboto Black"/>
                <a:sym typeface="Roboto Black"/>
              </a:defRPr>
            </a:lvl1pPr>
            <a:lvl2pPr marR="0" lvl="1"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2pPr>
            <a:lvl3pPr marR="0" lvl="2"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3pPr>
            <a:lvl4pPr marR="0" lvl="3"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4pPr>
            <a:lvl5pPr marR="0" lvl="4"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5pPr>
            <a:lvl6pPr marR="0" lvl="5"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6pPr>
            <a:lvl7pPr marR="0" lvl="6"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7pPr>
            <a:lvl8pPr marR="0" lvl="7"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8pPr>
            <a:lvl9pPr marR="0" lvl="8"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9pPr>
          </a:lstStyle>
          <a:p>
            <a:pPr algn="ctr"/>
            <a:r>
              <a:rPr lang="fa-IR" dirty="0" smtClean="0">
                <a:latin typeface="Lalezar" panose="00000500000000000000" pitchFamily="2" charset="-78"/>
                <a:cs typeface="Lalezar" panose="00000500000000000000" pitchFamily="2" charset="-78"/>
              </a:rPr>
              <a:t>مقدمه</a:t>
            </a:r>
            <a:endParaRPr lang="fa-IR" dirty="0">
              <a:latin typeface="Lalezar" panose="00000500000000000000" pitchFamily="2" charset="-78"/>
              <a:cs typeface="Lalezar" panose="00000500000000000000" pitchFamily="2" charset="-78"/>
            </a:endParaRPr>
          </a:p>
        </p:txBody>
      </p:sp>
    </p:spTree>
    <p:extLst>
      <p:ext uri="{BB962C8B-B14F-4D97-AF65-F5344CB8AC3E}">
        <p14:creationId xmlns:p14="http://schemas.microsoft.com/office/powerpoint/2010/main" val="12622096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8E2CDA97-BFD5-45CA-9A96-1AD5B5B2566F}" type="slidenum">
              <a:rPr lang="en-US" smtClean="0"/>
              <a:pPr/>
              <a:t>40</a:t>
            </a:fld>
            <a:endParaRPr lang="en-US" dirty="0"/>
          </a:p>
        </p:txBody>
      </p:sp>
      <p:sp>
        <p:nvSpPr>
          <p:cNvPr id="9" name="TextBox 8">
            <a:extLst>
              <a:ext uri="{FF2B5EF4-FFF2-40B4-BE49-F238E27FC236}">
                <a16:creationId xmlns:a16="http://schemas.microsoft.com/office/drawing/2014/main" id="{B96BBC22-865E-4AD9-A43C-47590E01346B}"/>
              </a:ext>
            </a:extLst>
          </p:cNvPr>
          <p:cNvSpPr txBox="1"/>
          <p:nvPr/>
        </p:nvSpPr>
        <p:spPr>
          <a:xfrm>
            <a:off x="813204" y="1403971"/>
            <a:ext cx="7473717" cy="1569660"/>
          </a:xfrm>
          <a:prstGeom prst="rect">
            <a:avLst/>
          </a:prstGeom>
          <a:noFill/>
        </p:spPr>
        <p:txBody>
          <a:bodyPr wrap="square" rtlCol="0" anchor="ctr">
            <a:spAutoFit/>
          </a:bodyPr>
          <a:lstStyle/>
          <a:p>
            <a:pPr algn="r" rtl="1">
              <a:lnSpc>
                <a:spcPct val="150000"/>
              </a:lnSpc>
            </a:pPr>
            <a:r>
              <a:rPr lang="fa-IR" sz="1600" dirty="0">
                <a:solidFill>
                  <a:schemeClr val="bg1"/>
                </a:solidFill>
                <a:latin typeface="Dana" panose="00000500000000000000" pitchFamily="2" charset="-78"/>
                <a:cs typeface="Dana" panose="00000500000000000000" pitchFamily="2" charset="-78"/>
              </a:rPr>
              <a:t>پرکاربردترین نرم افزارها از لیست بلند بالای </a:t>
            </a:r>
            <a:r>
              <a:rPr lang="en-US" sz="1600" dirty="0">
                <a:solidFill>
                  <a:schemeClr val="bg1"/>
                </a:solidFill>
                <a:latin typeface="Dana" panose="00000500000000000000" pitchFamily="2" charset="-78"/>
                <a:cs typeface="Dana" panose="00000500000000000000" pitchFamily="2" charset="-78"/>
              </a:rPr>
              <a:t>office</a:t>
            </a:r>
            <a:r>
              <a:rPr lang="fa-IR" sz="1600" dirty="0">
                <a:solidFill>
                  <a:schemeClr val="bg1"/>
                </a:solidFill>
                <a:latin typeface="Dana" panose="00000500000000000000" pitchFamily="2" charset="-78"/>
                <a:cs typeface="Dana" panose="00000500000000000000" pitchFamily="2" charset="-78"/>
              </a:rPr>
              <a:t> می‌شه به</a:t>
            </a:r>
            <a:r>
              <a:rPr lang="en-US" sz="1600" dirty="0">
                <a:solidFill>
                  <a:schemeClr val="bg1"/>
                </a:solidFill>
                <a:latin typeface="Dana" panose="00000500000000000000" pitchFamily="2" charset="-78"/>
                <a:cs typeface="Dana" panose="00000500000000000000" pitchFamily="2" charset="-78"/>
              </a:rPr>
              <a:t> word </a:t>
            </a:r>
            <a:r>
              <a:rPr lang="fa-IR" sz="1600" dirty="0">
                <a:solidFill>
                  <a:schemeClr val="bg1"/>
                </a:solidFill>
                <a:latin typeface="Dana" panose="00000500000000000000" pitchFamily="2" charset="-78"/>
                <a:cs typeface="Dana" panose="00000500000000000000" pitchFamily="2" charset="-78"/>
              </a:rPr>
              <a:t>و</a:t>
            </a:r>
            <a:r>
              <a:rPr lang="en-US" sz="1600" dirty="0">
                <a:solidFill>
                  <a:schemeClr val="bg1"/>
                </a:solidFill>
                <a:latin typeface="Dana" panose="00000500000000000000" pitchFamily="2" charset="-78"/>
                <a:cs typeface="Dana" panose="00000500000000000000" pitchFamily="2" charset="-78"/>
              </a:rPr>
              <a:t> excel </a:t>
            </a:r>
            <a:r>
              <a:rPr lang="fa-IR" sz="1600" dirty="0">
                <a:solidFill>
                  <a:schemeClr val="bg1"/>
                </a:solidFill>
                <a:latin typeface="Dana" panose="00000500000000000000" pitchFamily="2" charset="-78"/>
                <a:cs typeface="Dana" panose="00000500000000000000" pitchFamily="2" charset="-78"/>
              </a:rPr>
              <a:t>و</a:t>
            </a:r>
            <a:r>
              <a:rPr lang="en-US" sz="1600" dirty="0">
                <a:solidFill>
                  <a:schemeClr val="bg1"/>
                </a:solidFill>
                <a:latin typeface="Dana" panose="00000500000000000000" pitchFamily="2" charset="-78"/>
                <a:cs typeface="Dana" panose="00000500000000000000" pitchFamily="2" charset="-78"/>
              </a:rPr>
              <a:t> </a:t>
            </a:r>
            <a:r>
              <a:rPr lang="en-US" sz="1600" dirty="0" err="1">
                <a:solidFill>
                  <a:schemeClr val="bg1"/>
                </a:solidFill>
                <a:latin typeface="Dana" panose="00000500000000000000" pitchFamily="2" charset="-78"/>
                <a:cs typeface="Dana" panose="00000500000000000000" pitchFamily="2" charset="-78"/>
              </a:rPr>
              <a:t>powerpoint</a:t>
            </a:r>
            <a:r>
              <a:rPr lang="en-US" sz="1600" dirty="0">
                <a:solidFill>
                  <a:schemeClr val="bg1"/>
                </a:solidFill>
                <a:latin typeface="Dana" panose="00000500000000000000" pitchFamily="2" charset="-78"/>
                <a:cs typeface="Dana" panose="00000500000000000000" pitchFamily="2" charset="-78"/>
              </a:rPr>
              <a:t> </a:t>
            </a:r>
            <a:r>
              <a:rPr lang="fa-IR" sz="1600" dirty="0">
                <a:solidFill>
                  <a:schemeClr val="bg1"/>
                </a:solidFill>
                <a:latin typeface="Dana" panose="00000500000000000000" pitchFamily="2" charset="-78"/>
                <a:cs typeface="Dana" panose="00000500000000000000" pitchFamily="2" charset="-78"/>
              </a:rPr>
              <a:t>اشاره کنیم که قراره خیلی ازشون استفاده کنیم</a:t>
            </a:r>
            <a:r>
              <a:rPr lang="fa-IR" sz="1600" dirty="0" smtClean="0">
                <a:solidFill>
                  <a:schemeClr val="bg1"/>
                </a:solidFill>
                <a:latin typeface="Dana" panose="00000500000000000000" pitchFamily="2" charset="-78"/>
                <a:cs typeface="Dana" panose="00000500000000000000" pitchFamily="2" charset="-78"/>
              </a:rPr>
              <a:t>.</a:t>
            </a:r>
            <a:endParaRPr lang="en-US" sz="1600" dirty="0" smtClean="0">
              <a:solidFill>
                <a:schemeClr val="bg1"/>
              </a:solidFill>
              <a:latin typeface="Dana" panose="00000500000000000000" pitchFamily="2" charset="-78"/>
              <a:cs typeface="Dana" panose="00000500000000000000" pitchFamily="2" charset="-78"/>
            </a:endParaRPr>
          </a:p>
          <a:p>
            <a:pPr algn="r" rtl="1">
              <a:lnSpc>
                <a:spcPct val="150000"/>
              </a:lnSpc>
            </a:pPr>
            <a:endParaRPr lang="fa-IR" sz="1600" dirty="0">
              <a:solidFill>
                <a:schemeClr val="bg1"/>
              </a:solidFill>
              <a:latin typeface="Dana" panose="00000500000000000000" pitchFamily="2" charset="-78"/>
              <a:cs typeface="Dana" panose="00000500000000000000" pitchFamily="2" charset="-78"/>
            </a:endParaRPr>
          </a:p>
          <a:p>
            <a:pPr algn="r" rtl="1">
              <a:lnSpc>
                <a:spcPct val="150000"/>
              </a:lnSpc>
            </a:pPr>
            <a:r>
              <a:rPr lang="fa-IR" sz="1600" dirty="0">
                <a:solidFill>
                  <a:schemeClr val="bg1"/>
                </a:solidFill>
                <a:latin typeface="Dana" panose="00000500000000000000" pitchFamily="2" charset="-78"/>
                <a:cs typeface="Dana" panose="00000500000000000000" pitchFamily="2" charset="-78"/>
              </a:rPr>
              <a:t>از لینک زیر می‌تونیم این مهارت‌ها رو یاد بگیریم:</a:t>
            </a:r>
          </a:p>
        </p:txBody>
      </p:sp>
      <p:sp>
        <p:nvSpPr>
          <p:cNvPr id="10" name="TextBox 9">
            <a:extLst>
              <a:ext uri="{FF2B5EF4-FFF2-40B4-BE49-F238E27FC236}">
                <a16:creationId xmlns:a16="http://schemas.microsoft.com/office/drawing/2014/main" id="{075985C1-8026-43BE-90A1-745A4B415652}"/>
              </a:ext>
            </a:extLst>
          </p:cNvPr>
          <p:cNvSpPr txBox="1"/>
          <p:nvPr/>
        </p:nvSpPr>
        <p:spPr>
          <a:xfrm>
            <a:off x="3063333" y="3078979"/>
            <a:ext cx="5569724" cy="369332"/>
          </a:xfrm>
          <a:prstGeom prst="rect">
            <a:avLst/>
          </a:prstGeom>
          <a:noFill/>
        </p:spPr>
        <p:txBody>
          <a:bodyPr wrap="square" rtlCol="0">
            <a:spAutoFit/>
          </a:bodyPr>
          <a:lstStyle/>
          <a:p>
            <a:r>
              <a:rPr lang="en-US" sz="1800" u="sng" dirty="0">
                <a:solidFill>
                  <a:srgbClr val="1155CC"/>
                </a:solidFill>
                <a:latin typeface="Arial" panose="020B0604020202020204" pitchFamily="34" charset="0"/>
                <a:hlinkClick r:id="rId2"/>
              </a:rPr>
              <a:t>https://</a:t>
            </a:r>
            <a:r>
              <a:rPr lang="en-US" sz="1800" u="sng" dirty="0" smtClean="0">
                <a:solidFill>
                  <a:srgbClr val="1155CC"/>
                </a:solidFill>
                <a:latin typeface="Arial" panose="020B0604020202020204" pitchFamily="34" charset="0"/>
                <a:hlinkClick r:id="rId2"/>
              </a:rPr>
              <a:t>b2n.ir/182501</a:t>
            </a:r>
            <a:endParaRPr lang="en-US" sz="1800" u="sng" dirty="0" smtClean="0">
              <a:solidFill>
                <a:srgbClr val="1155CC"/>
              </a:solidFill>
              <a:latin typeface="Arial" panose="020B0604020202020204" pitchFamily="34" charset="0"/>
            </a:endParaRPr>
          </a:p>
        </p:txBody>
      </p:sp>
      <p:sp>
        <p:nvSpPr>
          <p:cNvPr id="11" name="Google Shape;398;p26">
            <a:extLst>
              <a:ext uri="{FF2B5EF4-FFF2-40B4-BE49-F238E27FC236}">
                <a16:creationId xmlns:a16="http://schemas.microsoft.com/office/drawing/2014/main" id="{0B80E822-423B-4513-8253-C134CE233171}"/>
              </a:ext>
            </a:extLst>
          </p:cNvPr>
          <p:cNvSpPr/>
          <p:nvPr/>
        </p:nvSpPr>
        <p:spPr>
          <a:xfrm>
            <a:off x="1165437" y="3091320"/>
            <a:ext cx="1897896" cy="381000"/>
          </a:xfrm>
          <a:prstGeom prst="homePlate">
            <a:avLst>
              <a:gd name="adj" fmla="val 50000"/>
            </a:avLst>
          </a:prstGeom>
          <a:solidFill>
            <a:schemeClr val="accent1"/>
          </a:solidFill>
          <a:ln>
            <a:noFill/>
          </a:ln>
          <a:effectLst>
            <a:softEdge rad="31750"/>
          </a:effectLst>
        </p:spPr>
        <p:txBody>
          <a:bodyPr spcFirstLastPara="1" wrap="square" lIns="91425" tIns="91425" rIns="91425" bIns="91425" anchor="ctr" anchorCtr="0">
            <a:noAutofit/>
          </a:bodyPr>
          <a:lstStyle/>
          <a:p>
            <a:pPr algn="ctr"/>
            <a:r>
              <a:rPr lang="en-US" dirty="0">
                <a:solidFill>
                  <a:srgbClr val="0E2A47"/>
                </a:solidFill>
              </a:rPr>
              <a:t>Office Tutorial</a:t>
            </a:r>
          </a:p>
        </p:txBody>
      </p:sp>
      <p:grpSp>
        <p:nvGrpSpPr>
          <p:cNvPr id="12" name="Group 11">
            <a:extLst>
              <a:ext uri="{FF2B5EF4-FFF2-40B4-BE49-F238E27FC236}">
                <a16:creationId xmlns:a16="http://schemas.microsoft.com/office/drawing/2014/main" id="{70810EDF-0E12-46CB-A25A-3236071A106A}"/>
              </a:ext>
            </a:extLst>
          </p:cNvPr>
          <p:cNvGrpSpPr/>
          <p:nvPr/>
        </p:nvGrpSpPr>
        <p:grpSpPr>
          <a:xfrm>
            <a:off x="735858" y="3078979"/>
            <a:ext cx="373368" cy="375166"/>
            <a:chOff x="383988" y="2894540"/>
            <a:chExt cx="314875" cy="320323"/>
          </a:xfrm>
          <a:solidFill>
            <a:srgbClr val="48FFD5"/>
          </a:solidFill>
        </p:grpSpPr>
        <p:sp>
          <p:nvSpPr>
            <p:cNvPr id="13" name="Google Shape;5176;p46">
              <a:extLst>
                <a:ext uri="{FF2B5EF4-FFF2-40B4-BE49-F238E27FC236}">
                  <a16:creationId xmlns:a16="http://schemas.microsoft.com/office/drawing/2014/main" id="{62BCA6F2-8265-454C-B12B-332B622F3110}"/>
                </a:ext>
              </a:extLst>
            </p:cNvPr>
            <p:cNvSpPr/>
            <p:nvPr/>
          </p:nvSpPr>
          <p:spPr>
            <a:xfrm>
              <a:off x="383988" y="2894540"/>
              <a:ext cx="298419" cy="197143"/>
            </a:xfrm>
            <a:custGeom>
              <a:avLst/>
              <a:gdLst/>
              <a:ahLst/>
              <a:cxnLst/>
              <a:rect l="l" t="t" r="r" b="b"/>
              <a:pathLst>
                <a:path w="12540" h="7815" extrusionOk="0">
                  <a:moveTo>
                    <a:pt x="11437" y="2080"/>
                  </a:moveTo>
                  <a:lnTo>
                    <a:pt x="11658" y="2931"/>
                  </a:lnTo>
                  <a:lnTo>
                    <a:pt x="10776" y="2742"/>
                  </a:lnTo>
                  <a:lnTo>
                    <a:pt x="11437" y="2080"/>
                  </a:lnTo>
                  <a:close/>
                  <a:moveTo>
                    <a:pt x="6617" y="1"/>
                  </a:moveTo>
                  <a:cubicBezTo>
                    <a:pt x="4916" y="1"/>
                    <a:pt x="3340" y="662"/>
                    <a:pt x="2112" y="1828"/>
                  </a:cubicBezTo>
                  <a:cubicBezTo>
                    <a:pt x="663" y="3277"/>
                    <a:pt x="1" y="5420"/>
                    <a:pt x="379" y="7467"/>
                  </a:cubicBezTo>
                  <a:cubicBezTo>
                    <a:pt x="442" y="7656"/>
                    <a:pt x="568" y="7814"/>
                    <a:pt x="789" y="7814"/>
                  </a:cubicBezTo>
                  <a:lnTo>
                    <a:pt x="852" y="7814"/>
                  </a:lnTo>
                  <a:cubicBezTo>
                    <a:pt x="1104" y="7783"/>
                    <a:pt x="1198" y="7562"/>
                    <a:pt x="1167" y="7341"/>
                  </a:cubicBezTo>
                  <a:cubicBezTo>
                    <a:pt x="852" y="5577"/>
                    <a:pt x="1419" y="3718"/>
                    <a:pt x="2710" y="2458"/>
                  </a:cubicBezTo>
                  <a:cubicBezTo>
                    <a:pt x="3719" y="1450"/>
                    <a:pt x="5136" y="851"/>
                    <a:pt x="6617" y="851"/>
                  </a:cubicBezTo>
                  <a:cubicBezTo>
                    <a:pt x="7940" y="851"/>
                    <a:pt x="9200" y="1324"/>
                    <a:pt x="10177" y="2206"/>
                  </a:cubicBezTo>
                  <a:lnTo>
                    <a:pt x="9610" y="2773"/>
                  </a:lnTo>
                  <a:cubicBezTo>
                    <a:pt x="9484" y="2899"/>
                    <a:pt x="9452" y="3057"/>
                    <a:pt x="9484" y="3183"/>
                  </a:cubicBezTo>
                  <a:cubicBezTo>
                    <a:pt x="9515" y="3340"/>
                    <a:pt x="9641" y="3403"/>
                    <a:pt x="9799" y="3466"/>
                  </a:cubicBezTo>
                  <a:lnTo>
                    <a:pt x="12036" y="3939"/>
                  </a:lnTo>
                  <a:lnTo>
                    <a:pt x="12130" y="3939"/>
                  </a:lnTo>
                  <a:cubicBezTo>
                    <a:pt x="12225" y="3939"/>
                    <a:pt x="12319" y="3876"/>
                    <a:pt x="12382" y="3813"/>
                  </a:cubicBezTo>
                  <a:cubicBezTo>
                    <a:pt x="12508" y="3687"/>
                    <a:pt x="12540" y="3561"/>
                    <a:pt x="12508" y="3403"/>
                  </a:cubicBezTo>
                  <a:lnTo>
                    <a:pt x="12036" y="1167"/>
                  </a:lnTo>
                  <a:cubicBezTo>
                    <a:pt x="12004" y="1009"/>
                    <a:pt x="11878" y="883"/>
                    <a:pt x="11752" y="851"/>
                  </a:cubicBezTo>
                  <a:cubicBezTo>
                    <a:pt x="11715" y="844"/>
                    <a:pt x="11678" y="840"/>
                    <a:pt x="11642" y="840"/>
                  </a:cubicBezTo>
                  <a:cubicBezTo>
                    <a:pt x="11526" y="840"/>
                    <a:pt x="11422" y="881"/>
                    <a:pt x="11374" y="977"/>
                  </a:cubicBezTo>
                  <a:lnTo>
                    <a:pt x="10776" y="1576"/>
                  </a:lnTo>
                  <a:cubicBezTo>
                    <a:pt x="9641" y="536"/>
                    <a:pt x="8129" y="1"/>
                    <a:pt x="661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w="0">
                  <a:solidFill>
                    <a:sysClr val="windowText" lastClr="000000"/>
                  </a:solidFill>
                </a:ln>
                <a:solidFill>
                  <a:sysClr val="windowText" lastClr="000000"/>
                </a:solidFill>
                <a:effectLst>
                  <a:outerShdw blurRad="38100" dist="19050" dir="2700000" algn="tl" rotWithShape="0">
                    <a:schemeClr val="dk1">
                      <a:alpha val="40000"/>
                    </a:schemeClr>
                  </a:outerShdw>
                </a:effectLst>
              </a:endParaRPr>
            </a:p>
          </p:txBody>
        </p:sp>
        <p:sp>
          <p:nvSpPr>
            <p:cNvPr id="14" name="Google Shape;5177;p46">
              <a:extLst>
                <a:ext uri="{FF2B5EF4-FFF2-40B4-BE49-F238E27FC236}">
                  <a16:creationId xmlns:a16="http://schemas.microsoft.com/office/drawing/2014/main" id="{282023C0-A8A6-4A3A-B9EC-F0001AB5B655}"/>
                </a:ext>
              </a:extLst>
            </p:cNvPr>
            <p:cNvSpPr/>
            <p:nvPr/>
          </p:nvSpPr>
          <p:spPr>
            <a:xfrm>
              <a:off x="398969" y="3016812"/>
              <a:ext cx="299894" cy="198051"/>
            </a:xfrm>
            <a:custGeom>
              <a:avLst/>
              <a:gdLst/>
              <a:ahLst/>
              <a:cxnLst/>
              <a:rect l="l" t="t" r="r" b="b"/>
              <a:pathLst>
                <a:path w="12602" h="7851" extrusionOk="0">
                  <a:moveTo>
                    <a:pt x="977" y="4857"/>
                  </a:moveTo>
                  <a:lnTo>
                    <a:pt x="1827" y="5078"/>
                  </a:lnTo>
                  <a:lnTo>
                    <a:pt x="1166" y="5739"/>
                  </a:lnTo>
                  <a:lnTo>
                    <a:pt x="977" y="4857"/>
                  </a:lnTo>
                  <a:close/>
                  <a:moveTo>
                    <a:pt x="11779" y="1"/>
                  </a:moveTo>
                  <a:cubicBezTo>
                    <a:pt x="11759" y="1"/>
                    <a:pt x="11739" y="2"/>
                    <a:pt x="11720" y="6"/>
                  </a:cubicBezTo>
                  <a:cubicBezTo>
                    <a:pt x="11499" y="69"/>
                    <a:pt x="11373" y="289"/>
                    <a:pt x="11405" y="478"/>
                  </a:cubicBezTo>
                  <a:cubicBezTo>
                    <a:pt x="11720" y="2274"/>
                    <a:pt x="11184" y="4101"/>
                    <a:pt x="9861" y="5361"/>
                  </a:cubicBezTo>
                  <a:cubicBezTo>
                    <a:pt x="8853" y="6401"/>
                    <a:pt x="7435" y="7000"/>
                    <a:pt x="5986" y="7000"/>
                  </a:cubicBezTo>
                  <a:cubicBezTo>
                    <a:pt x="4631" y="7000"/>
                    <a:pt x="3371" y="6527"/>
                    <a:pt x="2394" y="5645"/>
                  </a:cubicBezTo>
                  <a:lnTo>
                    <a:pt x="2993" y="5046"/>
                  </a:lnTo>
                  <a:cubicBezTo>
                    <a:pt x="3088" y="4952"/>
                    <a:pt x="3151" y="4794"/>
                    <a:pt x="3088" y="4668"/>
                  </a:cubicBezTo>
                  <a:cubicBezTo>
                    <a:pt x="3056" y="4511"/>
                    <a:pt x="2962" y="4416"/>
                    <a:pt x="2772" y="4385"/>
                  </a:cubicBezTo>
                  <a:lnTo>
                    <a:pt x="536" y="3912"/>
                  </a:lnTo>
                  <a:cubicBezTo>
                    <a:pt x="506" y="3905"/>
                    <a:pt x="476" y="3901"/>
                    <a:pt x="446" y="3901"/>
                  </a:cubicBezTo>
                  <a:cubicBezTo>
                    <a:pt x="350" y="3901"/>
                    <a:pt x="254" y="3942"/>
                    <a:pt x="158" y="4038"/>
                  </a:cubicBezTo>
                  <a:cubicBezTo>
                    <a:pt x="32" y="4164"/>
                    <a:pt x="0" y="4290"/>
                    <a:pt x="32" y="4448"/>
                  </a:cubicBezTo>
                  <a:lnTo>
                    <a:pt x="504" y="6685"/>
                  </a:lnTo>
                  <a:cubicBezTo>
                    <a:pt x="536" y="6842"/>
                    <a:pt x="662" y="6937"/>
                    <a:pt x="788" y="7000"/>
                  </a:cubicBezTo>
                  <a:lnTo>
                    <a:pt x="882" y="7000"/>
                  </a:lnTo>
                  <a:cubicBezTo>
                    <a:pt x="1008" y="7000"/>
                    <a:pt x="1103" y="6968"/>
                    <a:pt x="1166" y="6874"/>
                  </a:cubicBezTo>
                  <a:lnTo>
                    <a:pt x="1764" y="6275"/>
                  </a:lnTo>
                  <a:cubicBezTo>
                    <a:pt x="2899" y="7315"/>
                    <a:pt x="4411" y="7850"/>
                    <a:pt x="5923" y="7850"/>
                  </a:cubicBezTo>
                  <a:cubicBezTo>
                    <a:pt x="7624" y="7850"/>
                    <a:pt x="9200" y="7189"/>
                    <a:pt x="10428" y="6023"/>
                  </a:cubicBezTo>
                  <a:cubicBezTo>
                    <a:pt x="11909" y="4511"/>
                    <a:pt x="12602" y="2400"/>
                    <a:pt x="12192" y="321"/>
                  </a:cubicBezTo>
                  <a:cubicBezTo>
                    <a:pt x="12164" y="123"/>
                    <a:pt x="11958" y="1"/>
                    <a:pt x="1177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w="0">
                  <a:solidFill>
                    <a:sysClr val="windowText" lastClr="000000"/>
                  </a:solidFill>
                </a:ln>
                <a:solidFill>
                  <a:sysClr val="windowText" lastClr="000000"/>
                </a:solidFill>
                <a:effectLst>
                  <a:outerShdw blurRad="38100" dist="19050" dir="2700000" algn="tl" rotWithShape="0">
                    <a:schemeClr val="dk1">
                      <a:alpha val="40000"/>
                    </a:schemeClr>
                  </a:outerShdw>
                </a:effectLst>
              </a:endParaRPr>
            </a:p>
          </p:txBody>
        </p:sp>
        <p:sp>
          <p:nvSpPr>
            <p:cNvPr id="15" name="Google Shape;5178;p46">
              <a:extLst>
                <a:ext uri="{FF2B5EF4-FFF2-40B4-BE49-F238E27FC236}">
                  <a16:creationId xmlns:a16="http://schemas.microsoft.com/office/drawing/2014/main" id="{65F96169-7276-4B46-AF78-ECF1B4467BD2}"/>
                </a:ext>
              </a:extLst>
            </p:cNvPr>
            <p:cNvSpPr/>
            <p:nvPr/>
          </p:nvSpPr>
          <p:spPr>
            <a:xfrm>
              <a:off x="449217" y="2956546"/>
              <a:ext cx="183715" cy="194721"/>
            </a:xfrm>
            <a:custGeom>
              <a:avLst/>
              <a:gdLst/>
              <a:ahLst/>
              <a:cxnLst/>
              <a:rect l="l" t="t" r="r" b="b"/>
              <a:pathLst>
                <a:path w="7720" h="7719" extrusionOk="0">
                  <a:moveTo>
                    <a:pt x="2238" y="1323"/>
                  </a:moveTo>
                  <a:lnTo>
                    <a:pt x="2238" y="1323"/>
                  </a:lnTo>
                  <a:cubicBezTo>
                    <a:pt x="2143" y="1544"/>
                    <a:pt x="2049" y="1827"/>
                    <a:pt x="1986" y="2111"/>
                  </a:cubicBezTo>
                  <a:lnTo>
                    <a:pt x="1419" y="2111"/>
                  </a:lnTo>
                  <a:cubicBezTo>
                    <a:pt x="1671" y="1796"/>
                    <a:pt x="1923" y="1512"/>
                    <a:pt x="2238" y="1323"/>
                  </a:cubicBezTo>
                  <a:close/>
                  <a:moveTo>
                    <a:pt x="3466" y="1040"/>
                  </a:moveTo>
                  <a:lnTo>
                    <a:pt x="3466" y="2111"/>
                  </a:lnTo>
                  <a:lnTo>
                    <a:pt x="2836" y="2111"/>
                  </a:lnTo>
                  <a:cubicBezTo>
                    <a:pt x="2994" y="1575"/>
                    <a:pt x="3246" y="1229"/>
                    <a:pt x="3466" y="1040"/>
                  </a:cubicBezTo>
                  <a:close/>
                  <a:moveTo>
                    <a:pt x="4254" y="1040"/>
                  </a:moveTo>
                  <a:cubicBezTo>
                    <a:pt x="4538" y="1229"/>
                    <a:pt x="4727" y="1575"/>
                    <a:pt x="4884" y="2111"/>
                  </a:cubicBezTo>
                  <a:lnTo>
                    <a:pt x="4254" y="2111"/>
                  </a:lnTo>
                  <a:lnTo>
                    <a:pt x="4254" y="1040"/>
                  </a:lnTo>
                  <a:close/>
                  <a:moveTo>
                    <a:pt x="5483" y="1323"/>
                  </a:moveTo>
                  <a:lnTo>
                    <a:pt x="5483" y="1323"/>
                  </a:lnTo>
                  <a:cubicBezTo>
                    <a:pt x="5798" y="1512"/>
                    <a:pt x="6081" y="1796"/>
                    <a:pt x="6302" y="2111"/>
                  </a:cubicBezTo>
                  <a:lnTo>
                    <a:pt x="5766" y="2111"/>
                  </a:lnTo>
                  <a:cubicBezTo>
                    <a:pt x="5672" y="1827"/>
                    <a:pt x="5609" y="1544"/>
                    <a:pt x="5483" y="1323"/>
                  </a:cubicBezTo>
                  <a:close/>
                  <a:moveTo>
                    <a:pt x="1765" y="2930"/>
                  </a:moveTo>
                  <a:cubicBezTo>
                    <a:pt x="1734" y="3245"/>
                    <a:pt x="1702" y="3560"/>
                    <a:pt x="1702" y="3875"/>
                  </a:cubicBezTo>
                  <a:cubicBezTo>
                    <a:pt x="1702" y="4190"/>
                    <a:pt x="1734" y="4537"/>
                    <a:pt x="1765" y="4820"/>
                  </a:cubicBezTo>
                  <a:lnTo>
                    <a:pt x="978" y="4820"/>
                  </a:lnTo>
                  <a:cubicBezTo>
                    <a:pt x="883" y="4537"/>
                    <a:pt x="820" y="4222"/>
                    <a:pt x="820" y="3875"/>
                  </a:cubicBezTo>
                  <a:cubicBezTo>
                    <a:pt x="820" y="3497"/>
                    <a:pt x="883" y="3214"/>
                    <a:pt x="978" y="2930"/>
                  </a:cubicBezTo>
                  <a:close/>
                  <a:moveTo>
                    <a:pt x="5136" y="2930"/>
                  </a:moveTo>
                  <a:cubicBezTo>
                    <a:pt x="5168" y="3245"/>
                    <a:pt x="5199" y="3560"/>
                    <a:pt x="5199" y="3875"/>
                  </a:cubicBezTo>
                  <a:cubicBezTo>
                    <a:pt x="5199" y="4222"/>
                    <a:pt x="5168" y="4537"/>
                    <a:pt x="5136" y="4820"/>
                  </a:cubicBezTo>
                  <a:lnTo>
                    <a:pt x="4286" y="4820"/>
                  </a:lnTo>
                  <a:lnTo>
                    <a:pt x="4286" y="2930"/>
                  </a:lnTo>
                  <a:close/>
                  <a:moveTo>
                    <a:pt x="6743" y="2930"/>
                  </a:moveTo>
                  <a:cubicBezTo>
                    <a:pt x="6869" y="3245"/>
                    <a:pt x="6900" y="3560"/>
                    <a:pt x="6900" y="3875"/>
                  </a:cubicBezTo>
                  <a:cubicBezTo>
                    <a:pt x="6900" y="4222"/>
                    <a:pt x="6869" y="4537"/>
                    <a:pt x="6743" y="4820"/>
                  </a:cubicBezTo>
                  <a:lnTo>
                    <a:pt x="5955" y="4820"/>
                  </a:lnTo>
                  <a:cubicBezTo>
                    <a:pt x="5987" y="4505"/>
                    <a:pt x="6018" y="4190"/>
                    <a:pt x="6018" y="3875"/>
                  </a:cubicBezTo>
                  <a:cubicBezTo>
                    <a:pt x="6018" y="3560"/>
                    <a:pt x="5987" y="3214"/>
                    <a:pt x="5955" y="2930"/>
                  </a:cubicBezTo>
                  <a:close/>
                  <a:moveTo>
                    <a:pt x="3466" y="2930"/>
                  </a:moveTo>
                  <a:lnTo>
                    <a:pt x="3466" y="4852"/>
                  </a:lnTo>
                  <a:lnTo>
                    <a:pt x="2647" y="4852"/>
                  </a:lnTo>
                  <a:cubicBezTo>
                    <a:pt x="2553" y="4537"/>
                    <a:pt x="2553" y="4222"/>
                    <a:pt x="2553" y="3875"/>
                  </a:cubicBezTo>
                  <a:cubicBezTo>
                    <a:pt x="2553" y="3497"/>
                    <a:pt x="2616" y="3214"/>
                    <a:pt x="2647" y="2930"/>
                  </a:cubicBezTo>
                  <a:close/>
                  <a:moveTo>
                    <a:pt x="6302" y="5640"/>
                  </a:moveTo>
                  <a:cubicBezTo>
                    <a:pt x="6081" y="5955"/>
                    <a:pt x="5798" y="6238"/>
                    <a:pt x="5483" y="6427"/>
                  </a:cubicBezTo>
                  <a:cubicBezTo>
                    <a:pt x="5609" y="6207"/>
                    <a:pt x="5672" y="5923"/>
                    <a:pt x="5766" y="5640"/>
                  </a:cubicBezTo>
                  <a:close/>
                  <a:moveTo>
                    <a:pt x="1986" y="5671"/>
                  </a:moveTo>
                  <a:cubicBezTo>
                    <a:pt x="2049" y="5955"/>
                    <a:pt x="2143" y="6238"/>
                    <a:pt x="2238" y="6459"/>
                  </a:cubicBezTo>
                  <a:cubicBezTo>
                    <a:pt x="1923" y="6238"/>
                    <a:pt x="1671" y="5955"/>
                    <a:pt x="1419" y="5671"/>
                  </a:cubicBezTo>
                  <a:close/>
                  <a:moveTo>
                    <a:pt x="4916" y="5640"/>
                  </a:moveTo>
                  <a:cubicBezTo>
                    <a:pt x="4727" y="6144"/>
                    <a:pt x="4538" y="6522"/>
                    <a:pt x="4286" y="6711"/>
                  </a:cubicBezTo>
                  <a:lnTo>
                    <a:pt x="4286" y="5640"/>
                  </a:lnTo>
                  <a:close/>
                  <a:moveTo>
                    <a:pt x="3466" y="5671"/>
                  </a:moveTo>
                  <a:lnTo>
                    <a:pt x="3466" y="6742"/>
                  </a:lnTo>
                  <a:cubicBezTo>
                    <a:pt x="3246" y="6553"/>
                    <a:pt x="2994" y="6144"/>
                    <a:pt x="2836" y="5671"/>
                  </a:cubicBezTo>
                  <a:close/>
                  <a:moveTo>
                    <a:pt x="3876" y="0"/>
                  </a:moveTo>
                  <a:cubicBezTo>
                    <a:pt x="2301" y="0"/>
                    <a:pt x="915" y="945"/>
                    <a:pt x="316" y="2332"/>
                  </a:cubicBezTo>
                  <a:cubicBezTo>
                    <a:pt x="127" y="2804"/>
                    <a:pt x="1" y="3308"/>
                    <a:pt x="1" y="3875"/>
                  </a:cubicBezTo>
                  <a:cubicBezTo>
                    <a:pt x="1" y="4411"/>
                    <a:pt x="127" y="4946"/>
                    <a:pt x="316" y="5419"/>
                  </a:cubicBezTo>
                  <a:cubicBezTo>
                    <a:pt x="915" y="6774"/>
                    <a:pt x="2301" y="7719"/>
                    <a:pt x="3876" y="7719"/>
                  </a:cubicBezTo>
                  <a:cubicBezTo>
                    <a:pt x="5451" y="7719"/>
                    <a:pt x="6806" y="6774"/>
                    <a:pt x="7405" y="5419"/>
                  </a:cubicBezTo>
                  <a:cubicBezTo>
                    <a:pt x="7594" y="4946"/>
                    <a:pt x="7720" y="4411"/>
                    <a:pt x="7720" y="3875"/>
                  </a:cubicBezTo>
                  <a:cubicBezTo>
                    <a:pt x="7720" y="3308"/>
                    <a:pt x="7594" y="2804"/>
                    <a:pt x="7405" y="2332"/>
                  </a:cubicBezTo>
                  <a:cubicBezTo>
                    <a:pt x="6806" y="945"/>
                    <a:pt x="5451" y="0"/>
                    <a:pt x="387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w="0">
                  <a:solidFill>
                    <a:sysClr val="windowText" lastClr="000000"/>
                  </a:solidFill>
                </a:ln>
                <a:solidFill>
                  <a:sysClr val="windowText" lastClr="000000"/>
                </a:solidFill>
                <a:effectLst>
                  <a:outerShdw blurRad="38100" dist="19050" dir="2700000" algn="tl" rotWithShape="0">
                    <a:schemeClr val="dk1">
                      <a:alpha val="40000"/>
                    </a:schemeClr>
                  </a:outerShdw>
                </a:effectLst>
              </a:endParaRPr>
            </a:p>
          </p:txBody>
        </p:sp>
      </p:grpSp>
      <p:sp>
        <p:nvSpPr>
          <p:cNvPr id="16" name="Google Shape;662;p32">
            <a:extLst>
              <a:ext uri="{FF2B5EF4-FFF2-40B4-BE49-F238E27FC236}">
                <a16:creationId xmlns:a16="http://schemas.microsoft.com/office/drawing/2014/main" id="{1A9B96C7-3075-492B-909A-32CFCAD05BDD}"/>
              </a:ext>
            </a:extLst>
          </p:cNvPr>
          <p:cNvSpPr txBox="1">
            <a:spLocks noGrp="1"/>
          </p:cNvSpPr>
          <p:nvPr>
            <p:ph type="ctrTitle"/>
          </p:nvPr>
        </p:nvSpPr>
        <p:spPr>
          <a:xfrm>
            <a:off x="1583491" y="372724"/>
            <a:ext cx="5977007" cy="606600"/>
          </a:xfrm>
          <a:prstGeom prst="rect">
            <a:avLst/>
          </a:prstGeom>
        </p:spPr>
        <p:txBody>
          <a:bodyPr spcFirstLastPara="1" wrap="square" lIns="91425" tIns="91425" rIns="91425" bIns="91425" anchor="ctr" anchorCtr="0">
            <a:noAutofit/>
          </a:bodyPr>
          <a:lstStyle/>
          <a:p>
            <a:pPr lvl="0" algn="ctr" rtl="1"/>
            <a:r>
              <a:rPr lang="fa-IR" sz="2800" dirty="0">
                <a:latin typeface="Lalezar" panose="00000500000000000000" pitchFamily="2" charset="-78"/>
                <a:cs typeface="Lalezar" panose="00000500000000000000" pitchFamily="2" charset="-78"/>
              </a:rPr>
              <a:t>آشنایی با نرم افزارهای </a:t>
            </a:r>
            <a:r>
              <a:rPr lang="en-US" sz="2800" dirty="0">
                <a:latin typeface="Lalezar" panose="00000500000000000000" pitchFamily="2" charset="-78"/>
                <a:cs typeface="Lalezar" panose="00000500000000000000" pitchFamily="2" charset="-78"/>
              </a:rPr>
              <a:t>office</a:t>
            </a:r>
            <a:endParaRPr lang="fa-IR" sz="2800" dirty="0">
              <a:latin typeface="Lalezar" panose="00000500000000000000" pitchFamily="2" charset="-78"/>
              <a:cs typeface="Lalezar" panose="00000500000000000000" pitchFamily="2" charset="-78"/>
            </a:endParaRPr>
          </a:p>
        </p:txBody>
      </p:sp>
      <p:grpSp>
        <p:nvGrpSpPr>
          <p:cNvPr id="17" name="Google Shape;4727;p45"/>
          <p:cNvGrpSpPr/>
          <p:nvPr/>
        </p:nvGrpSpPr>
        <p:grpSpPr>
          <a:xfrm>
            <a:off x="8313168" y="1508643"/>
            <a:ext cx="350734" cy="357171"/>
            <a:chOff x="5651375" y="3806450"/>
            <a:chExt cx="481825" cy="481825"/>
          </a:xfrm>
        </p:grpSpPr>
        <p:sp>
          <p:nvSpPr>
            <p:cNvPr id="18" name="Google Shape;4728;p45"/>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9" name="Google Shape;4729;p45"/>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0" name="Google Shape;4730;p45"/>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1" name="Google Shape;4731;p45"/>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extLst>
      <p:ext uri="{BB962C8B-B14F-4D97-AF65-F5344CB8AC3E}">
        <p14:creationId xmlns:p14="http://schemas.microsoft.com/office/powerpoint/2010/main" val="289665340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8E2CDA97-BFD5-45CA-9A96-1AD5B5B2566F}" type="slidenum">
              <a:rPr lang="en-US" smtClean="0"/>
              <a:pPr/>
              <a:t>41</a:t>
            </a:fld>
            <a:endParaRPr lang="en-US" dirty="0"/>
          </a:p>
        </p:txBody>
      </p:sp>
      <p:sp>
        <p:nvSpPr>
          <p:cNvPr id="9" name="TextBox 8">
            <a:extLst>
              <a:ext uri="{FF2B5EF4-FFF2-40B4-BE49-F238E27FC236}">
                <a16:creationId xmlns:a16="http://schemas.microsoft.com/office/drawing/2014/main" id="{B96BBC22-865E-4AD9-A43C-47590E01346B}"/>
              </a:ext>
            </a:extLst>
          </p:cNvPr>
          <p:cNvSpPr txBox="1"/>
          <p:nvPr/>
        </p:nvSpPr>
        <p:spPr>
          <a:xfrm>
            <a:off x="835135" y="1176779"/>
            <a:ext cx="7473717" cy="2308324"/>
          </a:xfrm>
          <a:prstGeom prst="rect">
            <a:avLst/>
          </a:prstGeom>
          <a:noFill/>
        </p:spPr>
        <p:txBody>
          <a:bodyPr wrap="square" rtlCol="0" anchor="ctr">
            <a:spAutoFit/>
          </a:bodyPr>
          <a:lstStyle/>
          <a:p>
            <a:pPr algn="r" rtl="1">
              <a:lnSpc>
                <a:spcPct val="150000"/>
              </a:lnSpc>
            </a:pPr>
            <a:r>
              <a:rPr lang="fa-IR" sz="1600" dirty="0">
                <a:solidFill>
                  <a:schemeClr val="bg1"/>
                </a:solidFill>
                <a:latin typeface="Dana" panose="00000500000000000000" pitchFamily="2" charset="-78"/>
                <a:cs typeface="Dana" panose="00000500000000000000" pitchFamily="2" charset="-78"/>
              </a:rPr>
              <a:t>تایپ سریع و اصولی یکی از مهارت‌هایی هست که بهتره ما به عنوان دانشجوی مهندسی کامپیوتر بلد باشیم چون خواه ناخواه زمان زیادی از روز و در ادامه زمان زیادی از عمرمون رو پشت کامپیوتر و لپ تاپ نشستیم و باید مراقب این اصول باشیم تا هم از این نشستن آسیب نبینیم و هم سرعت و بهره وری مون زیاد بشه</a:t>
            </a:r>
            <a:r>
              <a:rPr lang="fa-IR" sz="1600" dirty="0" smtClean="0">
                <a:solidFill>
                  <a:schemeClr val="bg1"/>
                </a:solidFill>
                <a:latin typeface="Dana" panose="00000500000000000000" pitchFamily="2" charset="-78"/>
                <a:cs typeface="Dana" panose="00000500000000000000" pitchFamily="2" charset="-78"/>
              </a:rPr>
              <a:t>.</a:t>
            </a:r>
            <a:endParaRPr lang="en-US" sz="1600" dirty="0" smtClean="0">
              <a:solidFill>
                <a:schemeClr val="bg1"/>
              </a:solidFill>
              <a:latin typeface="Dana" panose="00000500000000000000" pitchFamily="2" charset="-78"/>
              <a:cs typeface="Dana" panose="00000500000000000000" pitchFamily="2" charset="-78"/>
            </a:endParaRPr>
          </a:p>
          <a:p>
            <a:pPr algn="r" rtl="1">
              <a:lnSpc>
                <a:spcPct val="150000"/>
              </a:lnSpc>
            </a:pPr>
            <a:endParaRPr lang="fa-IR" sz="1600" dirty="0">
              <a:solidFill>
                <a:schemeClr val="bg1"/>
              </a:solidFill>
              <a:latin typeface="Dana" panose="00000500000000000000" pitchFamily="2" charset="-78"/>
              <a:cs typeface="Dana" panose="00000500000000000000" pitchFamily="2" charset="-78"/>
            </a:endParaRPr>
          </a:p>
          <a:p>
            <a:pPr algn="r" rtl="1">
              <a:lnSpc>
                <a:spcPct val="150000"/>
              </a:lnSpc>
            </a:pPr>
            <a:r>
              <a:rPr lang="fa-IR" sz="1600" dirty="0">
                <a:solidFill>
                  <a:schemeClr val="bg1"/>
                </a:solidFill>
                <a:latin typeface="Dana" panose="00000500000000000000" pitchFamily="2" charset="-78"/>
                <a:cs typeface="Dana" panose="00000500000000000000" pitchFamily="2" charset="-78"/>
              </a:rPr>
              <a:t>سایت زیر منبع خوبی برای </a:t>
            </a:r>
            <a:r>
              <a:rPr lang="fa-IR" sz="1600" dirty="0" smtClean="0">
                <a:solidFill>
                  <a:schemeClr val="bg1"/>
                </a:solidFill>
                <a:latin typeface="Dana" panose="00000500000000000000" pitchFamily="2" charset="-78"/>
                <a:cs typeface="Dana" panose="00000500000000000000" pitchFamily="2" charset="-78"/>
              </a:rPr>
              <a:t>یادگیری </a:t>
            </a:r>
            <a:r>
              <a:rPr lang="fa-IR" sz="1600" dirty="0">
                <a:solidFill>
                  <a:schemeClr val="bg1"/>
                </a:solidFill>
                <a:latin typeface="Dana" panose="00000500000000000000" pitchFamily="2" charset="-78"/>
                <a:cs typeface="Dana" panose="00000500000000000000" pitchFamily="2" charset="-78"/>
              </a:rPr>
              <a:t>و بعد تمرین این مهارت است:</a:t>
            </a:r>
          </a:p>
        </p:txBody>
      </p:sp>
      <p:sp>
        <p:nvSpPr>
          <p:cNvPr id="10" name="TextBox 9">
            <a:extLst>
              <a:ext uri="{FF2B5EF4-FFF2-40B4-BE49-F238E27FC236}">
                <a16:creationId xmlns:a16="http://schemas.microsoft.com/office/drawing/2014/main" id="{075985C1-8026-43BE-90A1-745A4B415652}"/>
              </a:ext>
            </a:extLst>
          </p:cNvPr>
          <p:cNvSpPr txBox="1"/>
          <p:nvPr/>
        </p:nvSpPr>
        <p:spPr>
          <a:xfrm>
            <a:off x="3063333" y="3563239"/>
            <a:ext cx="5569724" cy="369332"/>
          </a:xfrm>
          <a:prstGeom prst="rect">
            <a:avLst/>
          </a:prstGeom>
          <a:noFill/>
        </p:spPr>
        <p:txBody>
          <a:bodyPr wrap="square" rtlCol="0">
            <a:spAutoFit/>
          </a:bodyPr>
          <a:lstStyle/>
          <a:p>
            <a:r>
              <a:rPr lang="en-US" sz="1800" b="0" i="0" u="sng" strike="noStrike" dirty="0">
                <a:solidFill>
                  <a:srgbClr val="1155CC"/>
                </a:solidFill>
                <a:effectLst/>
                <a:latin typeface="Calibri" panose="020F0502020204030204" pitchFamily="34" charset="0"/>
                <a:hlinkClick r:id="rId2"/>
              </a:rPr>
              <a:t>https://www.typingclub.com</a:t>
            </a:r>
            <a:r>
              <a:rPr lang="en-US" sz="1800" b="0" i="0" u="sng" strike="noStrike" dirty="0">
                <a:solidFill>
                  <a:srgbClr val="1155CC"/>
                </a:solidFill>
                <a:effectLst/>
                <a:latin typeface="Arial" panose="020B0604020202020204" pitchFamily="34" charset="0"/>
                <a:hlinkClick r:id="rId2"/>
              </a:rPr>
              <a:t>/</a:t>
            </a:r>
            <a:endParaRPr lang="en-US" sz="1800" dirty="0">
              <a:solidFill>
                <a:schemeClr val="bg1"/>
              </a:solidFill>
              <a:latin typeface="Dana" panose="00000500000000000000" pitchFamily="2" charset="-78"/>
              <a:cs typeface="Dana" panose="00000500000000000000" pitchFamily="2" charset="-78"/>
            </a:endParaRPr>
          </a:p>
        </p:txBody>
      </p:sp>
      <p:sp>
        <p:nvSpPr>
          <p:cNvPr id="11" name="Google Shape;398;p26">
            <a:extLst>
              <a:ext uri="{FF2B5EF4-FFF2-40B4-BE49-F238E27FC236}">
                <a16:creationId xmlns:a16="http://schemas.microsoft.com/office/drawing/2014/main" id="{0B80E822-423B-4513-8253-C134CE233171}"/>
              </a:ext>
            </a:extLst>
          </p:cNvPr>
          <p:cNvSpPr/>
          <p:nvPr/>
        </p:nvSpPr>
        <p:spPr>
          <a:xfrm>
            <a:off x="1165437" y="3563239"/>
            <a:ext cx="1897896" cy="381000"/>
          </a:xfrm>
          <a:prstGeom prst="homePlate">
            <a:avLst>
              <a:gd name="adj" fmla="val 50000"/>
            </a:avLst>
          </a:prstGeom>
          <a:solidFill>
            <a:schemeClr val="accent1"/>
          </a:solidFill>
          <a:ln>
            <a:noFill/>
          </a:ln>
          <a:effectLst>
            <a:softEdge rad="31750"/>
          </a:effectLst>
        </p:spPr>
        <p:txBody>
          <a:bodyPr spcFirstLastPara="1" wrap="square" lIns="91425" tIns="91425" rIns="91425" bIns="91425" anchor="ctr" anchorCtr="0">
            <a:noAutofit/>
          </a:bodyPr>
          <a:lstStyle/>
          <a:p>
            <a:pPr algn="ctr"/>
            <a:r>
              <a:rPr lang="en-US" dirty="0">
                <a:solidFill>
                  <a:srgbClr val="0E2A47"/>
                </a:solidFill>
              </a:rPr>
              <a:t>Typing Club</a:t>
            </a:r>
          </a:p>
        </p:txBody>
      </p:sp>
      <p:grpSp>
        <p:nvGrpSpPr>
          <p:cNvPr id="12" name="Group 11">
            <a:extLst>
              <a:ext uri="{FF2B5EF4-FFF2-40B4-BE49-F238E27FC236}">
                <a16:creationId xmlns:a16="http://schemas.microsoft.com/office/drawing/2014/main" id="{70810EDF-0E12-46CB-A25A-3236071A106A}"/>
              </a:ext>
            </a:extLst>
          </p:cNvPr>
          <p:cNvGrpSpPr/>
          <p:nvPr/>
        </p:nvGrpSpPr>
        <p:grpSpPr>
          <a:xfrm>
            <a:off x="735858" y="3550898"/>
            <a:ext cx="373368" cy="375166"/>
            <a:chOff x="383988" y="2894540"/>
            <a:chExt cx="314875" cy="320323"/>
          </a:xfrm>
          <a:solidFill>
            <a:srgbClr val="48FFD5"/>
          </a:solidFill>
        </p:grpSpPr>
        <p:sp>
          <p:nvSpPr>
            <p:cNvPr id="13" name="Google Shape;5176;p46">
              <a:extLst>
                <a:ext uri="{FF2B5EF4-FFF2-40B4-BE49-F238E27FC236}">
                  <a16:creationId xmlns:a16="http://schemas.microsoft.com/office/drawing/2014/main" id="{62BCA6F2-8265-454C-B12B-332B622F3110}"/>
                </a:ext>
              </a:extLst>
            </p:cNvPr>
            <p:cNvSpPr/>
            <p:nvPr/>
          </p:nvSpPr>
          <p:spPr>
            <a:xfrm>
              <a:off x="383988" y="2894540"/>
              <a:ext cx="298419" cy="197143"/>
            </a:xfrm>
            <a:custGeom>
              <a:avLst/>
              <a:gdLst/>
              <a:ahLst/>
              <a:cxnLst/>
              <a:rect l="l" t="t" r="r" b="b"/>
              <a:pathLst>
                <a:path w="12540" h="7815" extrusionOk="0">
                  <a:moveTo>
                    <a:pt x="11437" y="2080"/>
                  </a:moveTo>
                  <a:lnTo>
                    <a:pt x="11658" y="2931"/>
                  </a:lnTo>
                  <a:lnTo>
                    <a:pt x="10776" y="2742"/>
                  </a:lnTo>
                  <a:lnTo>
                    <a:pt x="11437" y="2080"/>
                  </a:lnTo>
                  <a:close/>
                  <a:moveTo>
                    <a:pt x="6617" y="1"/>
                  </a:moveTo>
                  <a:cubicBezTo>
                    <a:pt x="4916" y="1"/>
                    <a:pt x="3340" y="662"/>
                    <a:pt x="2112" y="1828"/>
                  </a:cubicBezTo>
                  <a:cubicBezTo>
                    <a:pt x="663" y="3277"/>
                    <a:pt x="1" y="5420"/>
                    <a:pt x="379" y="7467"/>
                  </a:cubicBezTo>
                  <a:cubicBezTo>
                    <a:pt x="442" y="7656"/>
                    <a:pt x="568" y="7814"/>
                    <a:pt x="789" y="7814"/>
                  </a:cubicBezTo>
                  <a:lnTo>
                    <a:pt x="852" y="7814"/>
                  </a:lnTo>
                  <a:cubicBezTo>
                    <a:pt x="1104" y="7783"/>
                    <a:pt x="1198" y="7562"/>
                    <a:pt x="1167" y="7341"/>
                  </a:cubicBezTo>
                  <a:cubicBezTo>
                    <a:pt x="852" y="5577"/>
                    <a:pt x="1419" y="3718"/>
                    <a:pt x="2710" y="2458"/>
                  </a:cubicBezTo>
                  <a:cubicBezTo>
                    <a:pt x="3719" y="1450"/>
                    <a:pt x="5136" y="851"/>
                    <a:pt x="6617" y="851"/>
                  </a:cubicBezTo>
                  <a:cubicBezTo>
                    <a:pt x="7940" y="851"/>
                    <a:pt x="9200" y="1324"/>
                    <a:pt x="10177" y="2206"/>
                  </a:cubicBezTo>
                  <a:lnTo>
                    <a:pt x="9610" y="2773"/>
                  </a:lnTo>
                  <a:cubicBezTo>
                    <a:pt x="9484" y="2899"/>
                    <a:pt x="9452" y="3057"/>
                    <a:pt x="9484" y="3183"/>
                  </a:cubicBezTo>
                  <a:cubicBezTo>
                    <a:pt x="9515" y="3340"/>
                    <a:pt x="9641" y="3403"/>
                    <a:pt x="9799" y="3466"/>
                  </a:cubicBezTo>
                  <a:lnTo>
                    <a:pt x="12036" y="3939"/>
                  </a:lnTo>
                  <a:lnTo>
                    <a:pt x="12130" y="3939"/>
                  </a:lnTo>
                  <a:cubicBezTo>
                    <a:pt x="12225" y="3939"/>
                    <a:pt x="12319" y="3876"/>
                    <a:pt x="12382" y="3813"/>
                  </a:cubicBezTo>
                  <a:cubicBezTo>
                    <a:pt x="12508" y="3687"/>
                    <a:pt x="12540" y="3561"/>
                    <a:pt x="12508" y="3403"/>
                  </a:cubicBezTo>
                  <a:lnTo>
                    <a:pt x="12036" y="1167"/>
                  </a:lnTo>
                  <a:cubicBezTo>
                    <a:pt x="12004" y="1009"/>
                    <a:pt x="11878" y="883"/>
                    <a:pt x="11752" y="851"/>
                  </a:cubicBezTo>
                  <a:cubicBezTo>
                    <a:pt x="11715" y="844"/>
                    <a:pt x="11678" y="840"/>
                    <a:pt x="11642" y="840"/>
                  </a:cubicBezTo>
                  <a:cubicBezTo>
                    <a:pt x="11526" y="840"/>
                    <a:pt x="11422" y="881"/>
                    <a:pt x="11374" y="977"/>
                  </a:cubicBezTo>
                  <a:lnTo>
                    <a:pt x="10776" y="1576"/>
                  </a:lnTo>
                  <a:cubicBezTo>
                    <a:pt x="9641" y="536"/>
                    <a:pt x="8129" y="1"/>
                    <a:pt x="661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w="0">
                  <a:solidFill>
                    <a:sysClr val="windowText" lastClr="000000"/>
                  </a:solidFill>
                </a:ln>
                <a:solidFill>
                  <a:sysClr val="windowText" lastClr="000000"/>
                </a:solidFill>
                <a:effectLst>
                  <a:outerShdw blurRad="38100" dist="19050" dir="2700000" algn="tl" rotWithShape="0">
                    <a:schemeClr val="dk1">
                      <a:alpha val="40000"/>
                    </a:schemeClr>
                  </a:outerShdw>
                </a:effectLst>
              </a:endParaRPr>
            </a:p>
          </p:txBody>
        </p:sp>
        <p:sp>
          <p:nvSpPr>
            <p:cNvPr id="14" name="Google Shape;5177;p46">
              <a:extLst>
                <a:ext uri="{FF2B5EF4-FFF2-40B4-BE49-F238E27FC236}">
                  <a16:creationId xmlns:a16="http://schemas.microsoft.com/office/drawing/2014/main" id="{282023C0-A8A6-4A3A-B9EC-F0001AB5B655}"/>
                </a:ext>
              </a:extLst>
            </p:cNvPr>
            <p:cNvSpPr/>
            <p:nvPr/>
          </p:nvSpPr>
          <p:spPr>
            <a:xfrm>
              <a:off x="398969" y="3016812"/>
              <a:ext cx="299894" cy="198051"/>
            </a:xfrm>
            <a:custGeom>
              <a:avLst/>
              <a:gdLst/>
              <a:ahLst/>
              <a:cxnLst/>
              <a:rect l="l" t="t" r="r" b="b"/>
              <a:pathLst>
                <a:path w="12602" h="7851" extrusionOk="0">
                  <a:moveTo>
                    <a:pt x="977" y="4857"/>
                  </a:moveTo>
                  <a:lnTo>
                    <a:pt x="1827" y="5078"/>
                  </a:lnTo>
                  <a:lnTo>
                    <a:pt x="1166" y="5739"/>
                  </a:lnTo>
                  <a:lnTo>
                    <a:pt x="977" y="4857"/>
                  </a:lnTo>
                  <a:close/>
                  <a:moveTo>
                    <a:pt x="11779" y="1"/>
                  </a:moveTo>
                  <a:cubicBezTo>
                    <a:pt x="11759" y="1"/>
                    <a:pt x="11739" y="2"/>
                    <a:pt x="11720" y="6"/>
                  </a:cubicBezTo>
                  <a:cubicBezTo>
                    <a:pt x="11499" y="69"/>
                    <a:pt x="11373" y="289"/>
                    <a:pt x="11405" y="478"/>
                  </a:cubicBezTo>
                  <a:cubicBezTo>
                    <a:pt x="11720" y="2274"/>
                    <a:pt x="11184" y="4101"/>
                    <a:pt x="9861" y="5361"/>
                  </a:cubicBezTo>
                  <a:cubicBezTo>
                    <a:pt x="8853" y="6401"/>
                    <a:pt x="7435" y="7000"/>
                    <a:pt x="5986" y="7000"/>
                  </a:cubicBezTo>
                  <a:cubicBezTo>
                    <a:pt x="4631" y="7000"/>
                    <a:pt x="3371" y="6527"/>
                    <a:pt x="2394" y="5645"/>
                  </a:cubicBezTo>
                  <a:lnTo>
                    <a:pt x="2993" y="5046"/>
                  </a:lnTo>
                  <a:cubicBezTo>
                    <a:pt x="3088" y="4952"/>
                    <a:pt x="3151" y="4794"/>
                    <a:pt x="3088" y="4668"/>
                  </a:cubicBezTo>
                  <a:cubicBezTo>
                    <a:pt x="3056" y="4511"/>
                    <a:pt x="2962" y="4416"/>
                    <a:pt x="2772" y="4385"/>
                  </a:cubicBezTo>
                  <a:lnTo>
                    <a:pt x="536" y="3912"/>
                  </a:lnTo>
                  <a:cubicBezTo>
                    <a:pt x="506" y="3905"/>
                    <a:pt x="476" y="3901"/>
                    <a:pt x="446" y="3901"/>
                  </a:cubicBezTo>
                  <a:cubicBezTo>
                    <a:pt x="350" y="3901"/>
                    <a:pt x="254" y="3942"/>
                    <a:pt x="158" y="4038"/>
                  </a:cubicBezTo>
                  <a:cubicBezTo>
                    <a:pt x="32" y="4164"/>
                    <a:pt x="0" y="4290"/>
                    <a:pt x="32" y="4448"/>
                  </a:cubicBezTo>
                  <a:lnTo>
                    <a:pt x="504" y="6685"/>
                  </a:lnTo>
                  <a:cubicBezTo>
                    <a:pt x="536" y="6842"/>
                    <a:pt x="662" y="6937"/>
                    <a:pt x="788" y="7000"/>
                  </a:cubicBezTo>
                  <a:lnTo>
                    <a:pt x="882" y="7000"/>
                  </a:lnTo>
                  <a:cubicBezTo>
                    <a:pt x="1008" y="7000"/>
                    <a:pt x="1103" y="6968"/>
                    <a:pt x="1166" y="6874"/>
                  </a:cubicBezTo>
                  <a:lnTo>
                    <a:pt x="1764" y="6275"/>
                  </a:lnTo>
                  <a:cubicBezTo>
                    <a:pt x="2899" y="7315"/>
                    <a:pt x="4411" y="7850"/>
                    <a:pt x="5923" y="7850"/>
                  </a:cubicBezTo>
                  <a:cubicBezTo>
                    <a:pt x="7624" y="7850"/>
                    <a:pt x="9200" y="7189"/>
                    <a:pt x="10428" y="6023"/>
                  </a:cubicBezTo>
                  <a:cubicBezTo>
                    <a:pt x="11909" y="4511"/>
                    <a:pt x="12602" y="2400"/>
                    <a:pt x="12192" y="321"/>
                  </a:cubicBezTo>
                  <a:cubicBezTo>
                    <a:pt x="12164" y="123"/>
                    <a:pt x="11958" y="1"/>
                    <a:pt x="1177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w="0">
                  <a:solidFill>
                    <a:sysClr val="windowText" lastClr="000000"/>
                  </a:solidFill>
                </a:ln>
                <a:solidFill>
                  <a:sysClr val="windowText" lastClr="000000"/>
                </a:solidFill>
                <a:effectLst>
                  <a:outerShdw blurRad="38100" dist="19050" dir="2700000" algn="tl" rotWithShape="0">
                    <a:schemeClr val="dk1">
                      <a:alpha val="40000"/>
                    </a:schemeClr>
                  </a:outerShdw>
                </a:effectLst>
              </a:endParaRPr>
            </a:p>
          </p:txBody>
        </p:sp>
        <p:sp>
          <p:nvSpPr>
            <p:cNvPr id="15" name="Google Shape;5178;p46">
              <a:extLst>
                <a:ext uri="{FF2B5EF4-FFF2-40B4-BE49-F238E27FC236}">
                  <a16:creationId xmlns:a16="http://schemas.microsoft.com/office/drawing/2014/main" id="{65F96169-7276-4B46-AF78-ECF1B4467BD2}"/>
                </a:ext>
              </a:extLst>
            </p:cNvPr>
            <p:cNvSpPr/>
            <p:nvPr/>
          </p:nvSpPr>
          <p:spPr>
            <a:xfrm>
              <a:off x="449217" y="2956546"/>
              <a:ext cx="183715" cy="194721"/>
            </a:xfrm>
            <a:custGeom>
              <a:avLst/>
              <a:gdLst/>
              <a:ahLst/>
              <a:cxnLst/>
              <a:rect l="l" t="t" r="r" b="b"/>
              <a:pathLst>
                <a:path w="7720" h="7719" extrusionOk="0">
                  <a:moveTo>
                    <a:pt x="2238" y="1323"/>
                  </a:moveTo>
                  <a:lnTo>
                    <a:pt x="2238" y="1323"/>
                  </a:lnTo>
                  <a:cubicBezTo>
                    <a:pt x="2143" y="1544"/>
                    <a:pt x="2049" y="1827"/>
                    <a:pt x="1986" y="2111"/>
                  </a:cubicBezTo>
                  <a:lnTo>
                    <a:pt x="1419" y="2111"/>
                  </a:lnTo>
                  <a:cubicBezTo>
                    <a:pt x="1671" y="1796"/>
                    <a:pt x="1923" y="1512"/>
                    <a:pt x="2238" y="1323"/>
                  </a:cubicBezTo>
                  <a:close/>
                  <a:moveTo>
                    <a:pt x="3466" y="1040"/>
                  </a:moveTo>
                  <a:lnTo>
                    <a:pt x="3466" y="2111"/>
                  </a:lnTo>
                  <a:lnTo>
                    <a:pt x="2836" y="2111"/>
                  </a:lnTo>
                  <a:cubicBezTo>
                    <a:pt x="2994" y="1575"/>
                    <a:pt x="3246" y="1229"/>
                    <a:pt x="3466" y="1040"/>
                  </a:cubicBezTo>
                  <a:close/>
                  <a:moveTo>
                    <a:pt x="4254" y="1040"/>
                  </a:moveTo>
                  <a:cubicBezTo>
                    <a:pt x="4538" y="1229"/>
                    <a:pt x="4727" y="1575"/>
                    <a:pt x="4884" y="2111"/>
                  </a:cubicBezTo>
                  <a:lnTo>
                    <a:pt x="4254" y="2111"/>
                  </a:lnTo>
                  <a:lnTo>
                    <a:pt x="4254" y="1040"/>
                  </a:lnTo>
                  <a:close/>
                  <a:moveTo>
                    <a:pt x="5483" y="1323"/>
                  </a:moveTo>
                  <a:lnTo>
                    <a:pt x="5483" y="1323"/>
                  </a:lnTo>
                  <a:cubicBezTo>
                    <a:pt x="5798" y="1512"/>
                    <a:pt x="6081" y="1796"/>
                    <a:pt x="6302" y="2111"/>
                  </a:cubicBezTo>
                  <a:lnTo>
                    <a:pt x="5766" y="2111"/>
                  </a:lnTo>
                  <a:cubicBezTo>
                    <a:pt x="5672" y="1827"/>
                    <a:pt x="5609" y="1544"/>
                    <a:pt x="5483" y="1323"/>
                  </a:cubicBezTo>
                  <a:close/>
                  <a:moveTo>
                    <a:pt x="1765" y="2930"/>
                  </a:moveTo>
                  <a:cubicBezTo>
                    <a:pt x="1734" y="3245"/>
                    <a:pt x="1702" y="3560"/>
                    <a:pt x="1702" y="3875"/>
                  </a:cubicBezTo>
                  <a:cubicBezTo>
                    <a:pt x="1702" y="4190"/>
                    <a:pt x="1734" y="4537"/>
                    <a:pt x="1765" y="4820"/>
                  </a:cubicBezTo>
                  <a:lnTo>
                    <a:pt x="978" y="4820"/>
                  </a:lnTo>
                  <a:cubicBezTo>
                    <a:pt x="883" y="4537"/>
                    <a:pt x="820" y="4222"/>
                    <a:pt x="820" y="3875"/>
                  </a:cubicBezTo>
                  <a:cubicBezTo>
                    <a:pt x="820" y="3497"/>
                    <a:pt x="883" y="3214"/>
                    <a:pt x="978" y="2930"/>
                  </a:cubicBezTo>
                  <a:close/>
                  <a:moveTo>
                    <a:pt x="5136" y="2930"/>
                  </a:moveTo>
                  <a:cubicBezTo>
                    <a:pt x="5168" y="3245"/>
                    <a:pt x="5199" y="3560"/>
                    <a:pt x="5199" y="3875"/>
                  </a:cubicBezTo>
                  <a:cubicBezTo>
                    <a:pt x="5199" y="4222"/>
                    <a:pt x="5168" y="4537"/>
                    <a:pt x="5136" y="4820"/>
                  </a:cubicBezTo>
                  <a:lnTo>
                    <a:pt x="4286" y="4820"/>
                  </a:lnTo>
                  <a:lnTo>
                    <a:pt x="4286" y="2930"/>
                  </a:lnTo>
                  <a:close/>
                  <a:moveTo>
                    <a:pt x="6743" y="2930"/>
                  </a:moveTo>
                  <a:cubicBezTo>
                    <a:pt x="6869" y="3245"/>
                    <a:pt x="6900" y="3560"/>
                    <a:pt x="6900" y="3875"/>
                  </a:cubicBezTo>
                  <a:cubicBezTo>
                    <a:pt x="6900" y="4222"/>
                    <a:pt x="6869" y="4537"/>
                    <a:pt x="6743" y="4820"/>
                  </a:cubicBezTo>
                  <a:lnTo>
                    <a:pt x="5955" y="4820"/>
                  </a:lnTo>
                  <a:cubicBezTo>
                    <a:pt x="5987" y="4505"/>
                    <a:pt x="6018" y="4190"/>
                    <a:pt x="6018" y="3875"/>
                  </a:cubicBezTo>
                  <a:cubicBezTo>
                    <a:pt x="6018" y="3560"/>
                    <a:pt x="5987" y="3214"/>
                    <a:pt x="5955" y="2930"/>
                  </a:cubicBezTo>
                  <a:close/>
                  <a:moveTo>
                    <a:pt x="3466" y="2930"/>
                  </a:moveTo>
                  <a:lnTo>
                    <a:pt x="3466" y="4852"/>
                  </a:lnTo>
                  <a:lnTo>
                    <a:pt x="2647" y="4852"/>
                  </a:lnTo>
                  <a:cubicBezTo>
                    <a:pt x="2553" y="4537"/>
                    <a:pt x="2553" y="4222"/>
                    <a:pt x="2553" y="3875"/>
                  </a:cubicBezTo>
                  <a:cubicBezTo>
                    <a:pt x="2553" y="3497"/>
                    <a:pt x="2616" y="3214"/>
                    <a:pt x="2647" y="2930"/>
                  </a:cubicBezTo>
                  <a:close/>
                  <a:moveTo>
                    <a:pt x="6302" y="5640"/>
                  </a:moveTo>
                  <a:cubicBezTo>
                    <a:pt x="6081" y="5955"/>
                    <a:pt x="5798" y="6238"/>
                    <a:pt x="5483" y="6427"/>
                  </a:cubicBezTo>
                  <a:cubicBezTo>
                    <a:pt x="5609" y="6207"/>
                    <a:pt x="5672" y="5923"/>
                    <a:pt x="5766" y="5640"/>
                  </a:cubicBezTo>
                  <a:close/>
                  <a:moveTo>
                    <a:pt x="1986" y="5671"/>
                  </a:moveTo>
                  <a:cubicBezTo>
                    <a:pt x="2049" y="5955"/>
                    <a:pt x="2143" y="6238"/>
                    <a:pt x="2238" y="6459"/>
                  </a:cubicBezTo>
                  <a:cubicBezTo>
                    <a:pt x="1923" y="6238"/>
                    <a:pt x="1671" y="5955"/>
                    <a:pt x="1419" y="5671"/>
                  </a:cubicBezTo>
                  <a:close/>
                  <a:moveTo>
                    <a:pt x="4916" y="5640"/>
                  </a:moveTo>
                  <a:cubicBezTo>
                    <a:pt x="4727" y="6144"/>
                    <a:pt x="4538" y="6522"/>
                    <a:pt x="4286" y="6711"/>
                  </a:cubicBezTo>
                  <a:lnTo>
                    <a:pt x="4286" y="5640"/>
                  </a:lnTo>
                  <a:close/>
                  <a:moveTo>
                    <a:pt x="3466" y="5671"/>
                  </a:moveTo>
                  <a:lnTo>
                    <a:pt x="3466" y="6742"/>
                  </a:lnTo>
                  <a:cubicBezTo>
                    <a:pt x="3246" y="6553"/>
                    <a:pt x="2994" y="6144"/>
                    <a:pt x="2836" y="5671"/>
                  </a:cubicBezTo>
                  <a:close/>
                  <a:moveTo>
                    <a:pt x="3876" y="0"/>
                  </a:moveTo>
                  <a:cubicBezTo>
                    <a:pt x="2301" y="0"/>
                    <a:pt x="915" y="945"/>
                    <a:pt x="316" y="2332"/>
                  </a:cubicBezTo>
                  <a:cubicBezTo>
                    <a:pt x="127" y="2804"/>
                    <a:pt x="1" y="3308"/>
                    <a:pt x="1" y="3875"/>
                  </a:cubicBezTo>
                  <a:cubicBezTo>
                    <a:pt x="1" y="4411"/>
                    <a:pt x="127" y="4946"/>
                    <a:pt x="316" y="5419"/>
                  </a:cubicBezTo>
                  <a:cubicBezTo>
                    <a:pt x="915" y="6774"/>
                    <a:pt x="2301" y="7719"/>
                    <a:pt x="3876" y="7719"/>
                  </a:cubicBezTo>
                  <a:cubicBezTo>
                    <a:pt x="5451" y="7719"/>
                    <a:pt x="6806" y="6774"/>
                    <a:pt x="7405" y="5419"/>
                  </a:cubicBezTo>
                  <a:cubicBezTo>
                    <a:pt x="7594" y="4946"/>
                    <a:pt x="7720" y="4411"/>
                    <a:pt x="7720" y="3875"/>
                  </a:cubicBezTo>
                  <a:cubicBezTo>
                    <a:pt x="7720" y="3308"/>
                    <a:pt x="7594" y="2804"/>
                    <a:pt x="7405" y="2332"/>
                  </a:cubicBezTo>
                  <a:cubicBezTo>
                    <a:pt x="6806" y="945"/>
                    <a:pt x="5451" y="0"/>
                    <a:pt x="387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w="0">
                  <a:solidFill>
                    <a:sysClr val="windowText" lastClr="000000"/>
                  </a:solidFill>
                </a:ln>
                <a:solidFill>
                  <a:sysClr val="windowText" lastClr="000000"/>
                </a:solidFill>
                <a:effectLst>
                  <a:outerShdw blurRad="38100" dist="19050" dir="2700000" algn="tl" rotWithShape="0">
                    <a:schemeClr val="dk1">
                      <a:alpha val="40000"/>
                    </a:schemeClr>
                  </a:outerShdw>
                </a:effectLst>
              </a:endParaRPr>
            </a:p>
          </p:txBody>
        </p:sp>
      </p:grpSp>
      <p:sp>
        <p:nvSpPr>
          <p:cNvPr id="16" name="Google Shape;662;p32">
            <a:extLst>
              <a:ext uri="{FF2B5EF4-FFF2-40B4-BE49-F238E27FC236}">
                <a16:creationId xmlns:a16="http://schemas.microsoft.com/office/drawing/2014/main" id="{1A9B96C7-3075-492B-909A-32CFCAD05BDD}"/>
              </a:ext>
            </a:extLst>
          </p:cNvPr>
          <p:cNvSpPr txBox="1">
            <a:spLocks noGrp="1"/>
          </p:cNvSpPr>
          <p:nvPr>
            <p:ph type="ctrTitle"/>
          </p:nvPr>
        </p:nvSpPr>
        <p:spPr>
          <a:xfrm>
            <a:off x="1583491" y="372724"/>
            <a:ext cx="5977007" cy="606600"/>
          </a:xfrm>
          <a:prstGeom prst="rect">
            <a:avLst/>
          </a:prstGeom>
        </p:spPr>
        <p:txBody>
          <a:bodyPr spcFirstLastPara="1" wrap="square" lIns="91425" tIns="91425" rIns="91425" bIns="91425" anchor="ctr" anchorCtr="0">
            <a:noAutofit/>
          </a:bodyPr>
          <a:lstStyle/>
          <a:p>
            <a:pPr lvl="0" algn="ctr" rtl="1"/>
            <a:r>
              <a:rPr lang="fa-IR" sz="2800" dirty="0">
                <a:latin typeface="Lalezar" panose="00000500000000000000" pitchFamily="2" charset="-78"/>
                <a:cs typeface="Lalezar" panose="00000500000000000000" pitchFamily="2" charset="-78"/>
              </a:rPr>
              <a:t>معرفی </a:t>
            </a:r>
            <a:r>
              <a:rPr lang="fa-IR" sz="2800" dirty="0" smtClean="0">
                <a:latin typeface="Lalezar" panose="00000500000000000000" pitchFamily="2" charset="-78"/>
                <a:cs typeface="Lalezar" panose="00000500000000000000" pitchFamily="2" charset="-78"/>
              </a:rPr>
              <a:t>سایت </a:t>
            </a:r>
            <a:r>
              <a:rPr lang="fa-IR" sz="2800" dirty="0">
                <a:latin typeface="Lalezar" panose="00000500000000000000" pitchFamily="2" charset="-78"/>
                <a:cs typeface="Lalezar" panose="00000500000000000000" pitchFamily="2" charset="-78"/>
              </a:rPr>
              <a:t>تمرین تایپ</a:t>
            </a:r>
          </a:p>
        </p:txBody>
      </p:sp>
      <p:sp>
        <p:nvSpPr>
          <p:cNvPr id="17" name="TextBox 16">
            <a:extLst>
              <a:ext uri="{FF2B5EF4-FFF2-40B4-BE49-F238E27FC236}">
                <a16:creationId xmlns:a16="http://schemas.microsoft.com/office/drawing/2014/main" id="{075985C1-8026-43BE-90A1-745A4B415652}"/>
              </a:ext>
            </a:extLst>
          </p:cNvPr>
          <p:cNvSpPr txBox="1"/>
          <p:nvPr/>
        </p:nvSpPr>
        <p:spPr>
          <a:xfrm>
            <a:off x="3063333" y="3570225"/>
            <a:ext cx="5569724" cy="369332"/>
          </a:xfrm>
          <a:prstGeom prst="rect">
            <a:avLst/>
          </a:prstGeom>
          <a:noFill/>
        </p:spPr>
        <p:txBody>
          <a:bodyPr wrap="square" rtlCol="0">
            <a:spAutoFit/>
          </a:bodyPr>
          <a:lstStyle/>
          <a:p>
            <a:r>
              <a:rPr lang="en-US" sz="1800" b="0" i="0" u="sng" strike="noStrike" dirty="0">
                <a:solidFill>
                  <a:srgbClr val="1155CC"/>
                </a:solidFill>
                <a:effectLst/>
                <a:latin typeface="Calibri" panose="020F0502020204030204" pitchFamily="34" charset="0"/>
                <a:hlinkClick r:id="rId2"/>
              </a:rPr>
              <a:t>https://www.typingclub.com</a:t>
            </a:r>
            <a:r>
              <a:rPr lang="en-US" sz="1800" b="0" i="0" u="sng" strike="noStrike" dirty="0">
                <a:solidFill>
                  <a:srgbClr val="1155CC"/>
                </a:solidFill>
                <a:effectLst/>
                <a:latin typeface="Arial" panose="020B0604020202020204" pitchFamily="34" charset="0"/>
                <a:hlinkClick r:id="rId2"/>
              </a:rPr>
              <a:t>/</a:t>
            </a:r>
            <a:endParaRPr lang="en-US" sz="1800" dirty="0">
              <a:solidFill>
                <a:schemeClr val="bg1"/>
              </a:solidFill>
              <a:latin typeface="Dana" panose="00000500000000000000" pitchFamily="2" charset="-78"/>
              <a:cs typeface="Dana" panose="00000500000000000000" pitchFamily="2" charset="-78"/>
            </a:endParaRPr>
          </a:p>
        </p:txBody>
      </p:sp>
      <p:grpSp>
        <p:nvGrpSpPr>
          <p:cNvPr id="18" name="Google Shape;4727;p45"/>
          <p:cNvGrpSpPr/>
          <p:nvPr/>
        </p:nvGrpSpPr>
        <p:grpSpPr>
          <a:xfrm>
            <a:off x="8308852" y="1261901"/>
            <a:ext cx="350734" cy="357171"/>
            <a:chOff x="5651375" y="3806450"/>
            <a:chExt cx="481825" cy="481825"/>
          </a:xfrm>
        </p:grpSpPr>
        <p:sp>
          <p:nvSpPr>
            <p:cNvPr id="19" name="Google Shape;4728;p45"/>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0" name="Google Shape;4729;p45"/>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1" name="Google Shape;4730;p45"/>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2" name="Google Shape;4731;p45"/>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extLst>
      <p:ext uri="{BB962C8B-B14F-4D97-AF65-F5344CB8AC3E}">
        <p14:creationId xmlns:p14="http://schemas.microsoft.com/office/powerpoint/2010/main" val="124566507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8E2CDA97-BFD5-45CA-9A96-1AD5B5B2566F}" type="slidenum">
              <a:rPr lang="en-US" smtClean="0"/>
              <a:pPr/>
              <a:t>42</a:t>
            </a:fld>
            <a:endParaRPr lang="en-US" dirty="0"/>
          </a:p>
        </p:txBody>
      </p:sp>
      <p:sp>
        <p:nvSpPr>
          <p:cNvPr id="9" name="TextBox 8">
            <a:extLst>
              <a:ext uri="{FF2B5EF4-FFF2-40B4-BE49-F238E27FC236}">
                <a16:creationId xmlns:a16="http://schemas.microsoft.com/office/drawing/2014/main" id="{B96BBC22-865E-4AD9-A43C-47590E01346B}"/>
              </a:ext>
            </a:extLst>
          </p:cNvPr>
          <p:cNvSpPr txBox="1"/>
          <p:nvPr/>
        </p:nvSpPr>
        <p:spPr>
          <a:xfrm>
            <a:off x="807377" y="826147"/>
            <a:ext cx="7473717" cy="784830"/>
          </a:xfrm>
          <a:prstGeom prst="rect">
            <a:avLst/>
          </a:prstGeom>
          <a:noFill/>
        </p:spPr>
        <p:txBody>
          <a:bodyPr wrap="square" rtlCol="0" anchor="ctr">
            <a:spAutoFit/>
          </a:bodyPr>
          <a:lstStyle/>
          <a:p>
            <a:pPr algn="ctr" rtl="1">
              <a:lnSpc>
                <a:spcPct val="150000"/>
              </a:lnSpc>
            </a:pPr>
            <a:r>
              <a:rPr lang="fa-IR" sz="1500" dirty="0">
                <a:solidFill>
                  <a:schemeClr val="bg1"/>
                </a:solidFill>
                <a:latin typeface="Dana" panose="00000500000000000000" pitchFamily="2" charset="-78"/>
                <a:cs typeface="Dana" panose="00000500000000000000" pitchFamily="2" charset="-78"/>
              </a:rPr>
              <a:t>توی </a:t>
            </a:r>
            <a:r>
              <a:rPr lang="fa-IR" sz="1500" dirty="0" err="1">
                <a:solidFill>
                  <a:schemeClr val="bg1"/>
                </a:solidFill>
                <a:latin typeface="Dana" panose="00000500000000000000" pitchFamily="2" charset="-78"/>
                <a:cs typeface="Dana" panose="00000500000000000000" pitchFamily="2" charset="-78"/>
              </a:rPr>
              <a:t>رشته‌ی</a:t>
            </a:r>
            <a:r>
              <a:rPr lang="fa-IR" sz="1500" dirty="0">
                <a:solidFill>
                  <a:schemeClr val="bg1"/>
                </a:solidFill>
                <a:latin typeface="Dana" panose="00000500000000000000" pitchFamily="2" charset="-78"/>
                <a:cs typeface="Dana" panose="00000500000000000000" pitchFamily="2" charset="-78"/>
              </a:rPr>
              <a:t> ما، </a:t>
            </a:r>
            <a:r>
              <a:rPr lang="fa-IR" sz="1500" dirty="0" err="1">
                <a:solidFill>
                  <a:schemeClr val="bg1"/>
                </a:solidFill>
                <a:latin typeface="Dana" panose="00000500000000000000" pitchFamily="2" charset="-78"/>
                <a:cs typeface="Dana" panose="00000500000000000000" pitchFamily="2" charset="-78"/>
              </a:rPr>
              <a:t>یه</a:t>
            </a:r>
            <a:r>
              <a:rPr lang="fa-IR" sz="1500" dirty="0">
                <a:solidFill>
                  <a:schemeClr val="bg1"/>
                </a:solidFill>
                <a:latin typeface="Dana" panose="00000500000000000000" pitchFamily="2" charset="-78"/>
                <a:cs typeface="Dana" panose="00000500000000000000" pitchFamily="2" charset="-78"/>
              </a:rPr>
              <a:t> سری اصطلاح رو خیلی زیاد </a:t>
            </a:r>
            <a:r>
              <a:rPr lang="fa-IR" sz="1500" dirty="0" err="1">
                <a:solidFill>
                  <a:schemeClr val="bg1"/>
                </a:solidFill>
                <a:latin typeface="Dana" panose="00000500000000000000" pitchFamily="2" charset="-78"/>
                <a:cs typeface="Dana" panose="00000500000000000000" pitchFamily="2" charset="-78"/>
              </a:rPr>
              <a:t>باهاشون</a:t>
            </a:r>
            <a:r>
              <a:rPr lang="fa-IR" sz="1500" dirty="0">
                <a:solidFill>
                  <a:schemeClr val="bg1"/>
                </a:solidFill>
                <a:latin typeface="Dana" panose="00000500000000000000" pitchFamily="2" charset="-78"/>
                <a:cs typeface="Dana" panose="00000500000000000000" pitchFamily="2" charset="-78"/>
              </a:rPr>
              <a:t> مواجه </a:t>
            </a:r>
            <a:r>
              <a:rPr lang="fa-IR" sz="1500" dirty="0" err="1">
                <a:solidFill>
                  <a:schemeClr val="bg1"/>
                </a:solidFill>
                <a:latin typeface="Dana" panose="00000500000000000000" pitchFamily="2" charset="-78"/>
                <a:cs typeface="Dana" panose="00000500000000000000" pitchFamily="2" charset="-78"/>
              </a:rPr>
              <a:t>می‌شید</a:t>
            </a:r>
            <a:r>
              <a:rPr lang="fa-IR" sz="1500" dirty="0">
                <a:solidFill>
                  <a:schemeClr val="bg1"/>
                </a:solidFill>
                <a:latin typeface="Dana" panose="00000500000000000000" pitchFamily="2" charset="-78"/>
                <a:cs typeface="Dana" panose="00000500000000000000" pitchFamily="2" charset="-78"/>
              </a:rPr>
              <a:t>. برای </a:t>
            </a:r>
            <a:r>
              <a:rPr lang="fa-IR" sz="1500" dirty="0" err="1">
                <a:solidFill>
                  <a:schemeClr val="bg1"/>
                </a:solidFill>
                <a:latin typeface="Dana" panose="00000500000000000000" pitchFamily="2" charset="-78"/>
                <a:cs typeface="Dana" panose="00000500000000000000" pitchFamily="2" charset="-78"/>
              </a:rPr>
              <a:t>این‌که</a:t>
            </a:r>
            <a:r>
              <a:rPr lang="fa-IR" sz="1500" dirty="0">
                <a:solidFill>
                  <a:schemeClr val="bg1"/>
                </a:solidFill>
                <a:latin typeface="Dana" panose="00000500000000000000" pitchFamily="2" charset="-78"/>
                <a:cs typeface="Dana" panose="00000500000000000000" pitchFamily="2" charset="-78"/>
              </a:rPr>
              <a:t> خیلی گیج </a:t>
            </a:r>
            <a:r>
              <a:rPr lang="fa-IR" sz="1500" dirty="0" err="1">
                <a:solidFill>
                  <a:schemeClr val="bg1"/>
                </a:solidFill>
                <a:latin typeface="Dana" panose="00000500000000000000" pitchFamily="2" charset="-78"/>
                <a:cs typeface="Dana" panose="00000500000000000000" pitchFamily="2" charset="-78"/>
              </a:rPr>
              <a:t>نشید</a:t>
            </a:r>
            <a:r>
              <a:rPr lang="fa-IR" sz="1500" dirty="0">
                <a:solidFill>
                  <a:schemeClr val="bg1"/>
                </a:solidFill>
                <a:latin typeface="Dana" panose="00000500000000000000" pitchFamily="2" charset="-78"/>
                <a:cs typeface="Dana" panose="00000500000000000000" pitchFamily="2" charset="-78"/>
              </a:rPr>
              <a:t> و </a:t>
            </a:r>
            <a:r>
              <a:rPr lang="fa-IR" sz="1500" dirty="0" err="1">
                <a:solidFill>
                  <a:schemeClr val="bg1"/>
                </a:solidFill>
                <a:latin typeface="Dana" panose="00000500000000000000" pitchFamily="2" charset="-78"/>
                <a:cs typeface="Dana" panose="00000500000000000000" pitchFamily="2" charset="-78"/>
              </a:rPr>
              <a:t>یه</a:t>
            </a:r>
            <a:r>
              <a:rPr lang="fa-IR" sz="1500" dirty="0">
                <a:solidFill>
                  <a:schemeClr val="bg1"/>
                </a:solidFill>
                <a:latin typeface="Dana" panose="00000500000000000000" pitchFamily="2" charset="-78"/>
                <a:cs typeface="Dana" panose="00000500000000000000" pitchFamily="2" charset="-78"/>
              </a:rPr>
              <a:t> تصور اولیه </a:t>
            </a:r>
            <a:r>
              <a:rPr lang="fa-IR" sz="1500" dirty="0" err="1">
                <a:solidFill>
                  <a:schemeClr val="bg1"/>
                </a:solidFill>
                <a:latin typeface="Dana" panose="00000500000000000000" pitchFamily="2" charset="-78"/>
                <a:cs typeface="Dana" panose="00000500000000000000" pitchFamily="2" charset="-78"/>
              </a:rPr>
              <a:t>ازشون</a:t>
            </a:r>
            <a:r>
              <a:rPr lang="fa-IR" sz="1500" dirty="0">
                <a:solidFill>
                  <a:schemeClr val="bg1"/>
                </a:solidFill>
                <a:latin typeface="Dana" panose="00000500000000000000" pitchFamily="2" charset="-78"/>
                <a:cs typeface="Dana" panose="00000500000000000000" pitchFamily="2" charset="-78"/>
              </a:rPr>
              <a:t> </a:t>
            </a:r>
            <a:r>
              <a:rPr lang="fa-IR" sz="1500" dirty="0" err="1">
                <a:solidFill>
                  <a:schemeClr val="bg1"/>
                </a:solidFill>
                <a:latin typeface="Dana" panose="00000500000000000000" pitchFamily="2" charset="-78"/>
                <a:cs typeface="Dana" panose="00000500000000000000" pitchFamily="2" charset="-78"/>
              </a:rPr>
              <a:t>داشته‌باشید</a:t>
            </a:r>
            <a:r>
              <a:rPr lang="fa-IR" sz="1500" dirty="0">
                <a:solidFill>
                  <a:schemeClr val="bg1"/>
                </a:solidFill>
                <a:latin typeface="Dana" panose="00000500000000000000" pitchFamily="2" charset="-78"/>
                <a:cs typeface="Dana" panose="00000500000000000000" pitchFamily="2" charset="-78"/>
              </a:rPr>
              <a:t>، اونا رو این زیر براتون توضیح </a:t>
            </a:r>
            <a:r>
              <a:rPr lang="fa-IR" sz="1500" dirty="0" err="1">
                <a:solidFill>
                  <a:schemeClr val="bg1"/>
                </a:solidFill>
                <a:latin typeface="Dana" panose="00000500000000000000" pitchFamily="2" charset="-78"/>
                <a:cs typeface="Dana" panose="00000500000000000000" pitchFamily="2" charset="-78"/>
              </a:rPr>
              <a:t>می‌دیم</a:t>
            </a:r>
            <a:r>
              <a:rPr lang="fa-IR" sz="1500" dirty="0">
                <a:solidFill>
                  <a:schemeClr val="bg1"/>
                </a:solidFill>
                <a:latin typeface="Dana" panose="00000500000000000000" pitchFamily="2" charset="-78"/>
                <a:cs typeface="Dana" panose="00000500000000000000" pitchFamily="2" charset="-78"/>
              </a:rPr>
              <a:t>:</a:t>
            </a:r>
          </a:p>
        </p:txBody>
      </p:sp>
      <p:sp>
        <p:nvSpPr>
          <p:cNvPr id="16" name="Google Shape;662;p32">
            <a:extLst>
              <a:ext uri="{FF2B5EF4-FFF2-40B4-BE49-F238E27FC236}">
                <a16:creationId xmlns:a16="http://schemas.microsoft.com/office/drawing/2014/main" id="{1A9B96C7-3075-492B-909A-32CFCAD05BDD}"/>
              </a:ext>
            </a:extLst>
          </p:cNvPr>
          <p:cNvSpPr txBox="1">
            <a:spLocks noGrp="1"/>
          </p:cNvSpPr>
          <p:nvPr>
            <p:ph type="ctrTitle"/>
          </p:nvPr>
        </p:nvSpPr>
        <p:spPr>
          <a:xfrm>
            <a:off x="1583487" y="362378"/>
            <a:ext cx="5977007" cy="606600"/>
          </a:xfrm>
          <a:prstGeom prst="rect">
            <a:avLst/>
          </a:prstGeom>
        </p:spPr>
        <p:txBody>
          <a:bodyPr spcFirstLastPara="1" wrap="square" lIns="91425" tIns="91425" rIns="91425" bIns="91425" anchor="ctr" anchorCtr="0">
            <a:noAutofit/>
          </a:bodyPr>
          <a:lstStyle/>
          <a:p>
            <a:pPr lvl="0" algn="ctr" rtl="1"/>
            <a:r>
              <a:rPr lang="fa-IR" dirty="0" err="1">
                <a:solidFill>
                  <a:schemeClr val="bg1"/>
                </a:solidFill>
                <a:latin typeface="Lalezar" panose="00000500000000000000" pitchFamily="2" charset="-78"/>
                <a:cs typeface="Lalezar" panose="00000500000000000000" pitchFamily="2" charset="-78"/>
              </a:rPr>
              <a:t>یه</a:t>
            </a:r>
            <a:r>
              <a:rPr lang="fa-IR" dirty="0">
                <a:solidFill>
                  <a:schemeClr val="bg1"/>
                </a:solidFill>
                <a:latin typeface="Lalezar" panose="00000500000000000000" pitchFamily="2" charset="-78"/>
                <a:cs typeface="Lalezar" panose="00000500000000000000" pitchFamily="2" charset="-78"/>
              </a:rPr>
              <a:t> </a:t>
            </a:r>
            <a:r>
              <a:rPr lang="fa-IR" dirty="0" err="1">
                <a:solidFill>
                  <a:schemeClr val="bg1"/>
                </a:solidFill>
                <a:latin typeface="Lalezar" panose="00000500000000000000" pitchFamily="2" charset="-78"/>
                <a:cs typeface="Lalezar" panose="00000500000000000000" pitchFamily="2" charset="-78"/>
              </a:rPr>
              <a:t>دیکشنری</a:t>
            </a:r>
            <a:r>
              <a:rPr lang="fa-IR" dirty="0">
                <a:solidFill>
                  <a:schemeClr val="bg1"/>
                </a:solidFill>
                <a:latin typeface="Lalezar" panose="00000500000000000000" pitchFamily="2" charset="-78"/>
                <a:cs typeface="Lalezar" panose="00000500000000000000" pitchFamily="2" charset="-78"/>
              </a:rPr>
              <a:t> مختصر</a:t>
            </a:r>
            <a:endParaRPr lang="fa-IR" sz="2800" dirty="0">
              <a:solidFill>
                <a:schemeClr val="bg1"/>
              </a:solidFill>
              <a:latin typeface="Lalezar" panose="00000500000000000000" pitchFamily="2" charset="-78"/>
              <a:cs typeface="Lalezar" panose="00000500000000000000" pitchFamily="2" charset="-78"/>
            </a:endParaRPr>
          </a:p>
        </p:txBody>
      </p:sp>
      <p:sp>
        <p:nvSpPr>
          <p:cNvPr id="17" name="Google Shape;662;p32">
            <a:extLst>
              <a:ext uri="{FF2B5EF4-FFF2-40B4-BE49-F238E27FC236}">
                <a16:creationId xmlns:a16="http://schemas.microsoft.com/office/drawing/2014/main" id="{5CB1AC5D-D8F2-49CF-9FE5-13E9B25BB431}"/>
              </a:ext>
            </a:extLst>
          </p:cNvPr>
          <p:cNvSpPr txBox="1">
            <a:spLocks/>
          </p:cNvSpPr>
          <p:nvPr/>
        </p:nvSpPr>
        <p:spPr>
          <a:xfrm>
            <a:off x="1555731" y="1551786"/>
            <a:ext cx="5977007" cy="606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48FFD5"/>
              </a:buClr>
              <a:buSzPts val="3000"/>
              <a:buFont typeface="Roboto Black"/>
              <a:buNone/>
              <a:defRPr sz="3000" b="0" i="0" u="none" strike="noStrike" cap="none">
                <a:solidFill>
                  <a:srgbClr val="48FFD5"/>
                </a:solidFill>
                <a:latin typeface="Roboto Black"/>
                <a:ea typeface="Roboto Black"/>
                <a:cs typeface="Roboto Black"/>
                <a:sym typeface="Roboto Black"/>
              </a:defRPr>
            </a:lvl1pPr>
            <a:lvl2pPr marR="0" lvl="1"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2pPr>
            <a:lvl3pPr marR="0" lvl="2"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3pPr>
            <a:lvl4pPr marR="0" lvl="3"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4pPr>
            <a:lvl5pPr marR="0" lvl="4"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5pPr>
            <a:lvl6pPr marR="0" lvl="5"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6pPr>
            <a:lvl7pPr marR="0" lvl="6"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7pPr>
            <a:lvl8pPr marR="0" lvl="7"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8pPr>
            <a:lvl9pPr marR="0" lvl="8"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9pPr>
          </a:lstStyle>
          <a:p>
            <a:pPr algn="ctr" rtl="1"/>
            <a:r>
              <a:rPr lang="fa-IR" sz="2400" dirty="0">
                <a:latin typeface="Lalezar" panose="00000500000000000000" pitchFamily="2" charset="-78"/>
                <a:cs typeface="Lalezar" panose="00000500000000000000" pitchFamily="2" charset="-78"/>
              </a:rPr>
              <a:t>سیستم عامل</a:t>
            </a:r>
          </a:p>
        </p:txBody>
      </p:sp>
      <p:sp>
        <p:nvSpPr>
          <p:cNvPr id="18" name="TextBox 17">
            <a:extLst>
              <a:ext uri="{FF2B5EF4-FFF2-40B4-BE49-F238E27FC236}">
                <a16:creationId xmlns:a16="http://schemas.microsoft.com/office/drawing/2014/main" id="{55BB410E-34C1-47FD-BF0B-252690C13624}"/>
              </a:ext>
            </a:extLst>
          </p:cNvPr>
          <p:cNvSpPr txBox="1"/>
          <p:nvPr/>
        </p:nvSpPr>
        <p:spPr>
          <a:xfrm>
            <a:off x="615568" y="1958119"/>
            <a:ext cx="7912847" cy="2677656"/>
          </a:xfrm>
          <a:prstGeom prst="rect">
            <a:avLst/>
          </a:prstGeom>
          <a:noFill/>
        </p:spPr>
        <p:txBody>
          <a:bodyPr wrap="square" rtlCol="0" anchor="ctr">
            <a:spAutoFit/>
          </a:bodyPr>
          <a:lstStyle/>
          <a:p>
            <a:pPr algn="r" rtl="1">
              <a:lnSpc>
                <a:spcPct val="150000"/>
              </a:lnSpc>
            </a:pPr>
            <a:r>
              <a:rPr lang="fa-IR" dirty="0" err="1">
                <a:solidFill>
                  <a:schemeClr val="bg1"/>
                </a:solidFill>
                <a:latin typeface="Dana" panose="00000500000000000000" pitchFamily="2" charset="-78"/>
                <a:cs typeface="Dana" panose="00000500000000000000" pitchFamily="2" charset="-78"/>
              </a:rPr>
              <a:t>ترجمه‌ی</a:t>
            </a:r>
            <a:r>
              <a:rPr lang="fa-IR" dirty="0">
                <a:solidFill>
                  <a:schemeClr val="bg1"/>
                </a:solidFill>
                <a:latin typeface="Dana" panose="00000500000000000000" pitchFamily="2" charset="-78"/>
                <a:cs typeface="Dana" panose="00000500000000000000" pitchFamily="2" charset="-78"/>
              </a:rPr>
              <a:t> عبارت </a:t>
            </a:r>
            <a:r>
              <a:rPr lang="en-US" dirty="0">
                <a:solidFill>
                  <a:schemeClr val="bg1"/>
                </a:solidFill>
                <a:latin typeface="Dana" panose="00000500000000000000" pitchFamily="2" charset="-78"/>
                <a:cs typeface="Dana" panose="00000500000000000000" pitchFamily="2" charset="-78"/>
              </a:rPr>
              <a:t>Operating System</a:t>
            </a:r>
            <a:r>
              <a:rPr lang="fa-IR" dirty="0">
                <a:solidFill>
                  <a:schemeClr val="bg1"/>
                </a:solidFill>
                <a:latin typeface="Dana" panose="00000500000000000000" pitchFamily="2" charset="-78"/>
                <a:cs typeface="Dana" panose="00000500000000000000" pitchFamily="2" charset="-78"/>
              </a:rPr>
              <a:t> (یا به اختصار، </a:t>
            </a:r>
            <a:r>
              <a:rPr lang="en-US" dirty="0">
                <a:solidFill>
                  <a:schemeClr val="bg1"/>
                </a:solidFill>
                <a:latin typeface="Dana" panose="00000500000000000000" pitchFamily="2" charset="-78"/>
                <a:cs typeface="Dana" panose="00000500000000000000" pitchFamily="2" charset="-78"/>
              </a:rPr>
              <a:t>OS</a:t>
            </a:r>
            <a:r>
              <a:rPr lang="fa-IR" dirty="0">
                <a:solidFill>
                  <a:schemeClr val="bg1"/>
                </a:solidFill>
                <a:latin typeface="Dana" panose="00000500000000000000" pitchFamily="2" charset="-78"/>
                <a:cs typeface="Dana" panose="00000500000000000000" pitchFamily="2" charset="-78"/>
              </a:rPr>
              <a:t>)</a:t>
            </a:r>
            <a:r>
              <a:rPr lang="en-US" dirty="0">
                <a:solidFill>
                  <a:schemeClr val="bg1"/>
                </a:solidFill>
                <a:latin typeface="Dana" panose="00000500000000000000" pitchFamily="2" charset="-78"/>
                <a:cs typeface="Dana" panose="00000500000000000000" pitchFamily="2" charset="-78"/>
              </a:rPr>
              <a:t> </a:t>
            </a:r>
            <a:r>
              <a:rPr lang="fa-IR" dirty="0">
                <a:solidFill>
                  <a:schemeClr val="bg1"/>
                </a:solidFill>
                <a:latin typeface="Dana" panose="00000500000000000000" pitchFamily="2" charset="-78"/>
                <a:cs typeface="Dana" panose="00000500000000000000" pitchFamily="2" charset="-78"/>
              </a:rPr>
              <a:t>هست. </a:t>
            </a:r>
            <a:r>
              <a:rPr lang="fa-IR" dirty="0" err="1">
                <a:solidFill>
                  <a:schemeClr val="bg1"/>
                </a:solidFill>
                <a:latin typeface="Dana" panose="00000500000000000000" pitchFamily="2" charset="-78"/>
                <a:cs typeface="Dana" panose="00000500000000000000" pitchFamily="2" charset="-78"/>
              </a:rPr>
              <a:t>سیستم‌عامل</a:t>
            </a:r>
            <a:r>
              <a:rPr lang="fa-IR" dirty="0">
                <a:solidFill>
                  <a:schemeClr val="bg1"/>
                </a:solidFill>
                <a:latin typeface="Dana" panose="00000500000000000000" pitchFamily="2" charset="-78"/>
                <a:cs typeface="Dana" panose="00000500000000000000" pitchFamily="2" charset="-78"/>
              </a:rPr>
              <a:t> </a:t>
            </a:r>
            <a:r>
              <a:rPr lang="fa-IR" dirty="0" err="1">
                <a:solidFill>
                  <a:schemeClr val="bg1"/>
                </a:solidFill>
                <a:latin typeface="Dana" panose="00000500000000000000" pitchFamily="2" charset="-78"/>
                <a:cs typeface="Dana" panose="00000500000000000000" pitchFamily="2" charset="-78"/>
              </a:rPr>
              <a:t>برنامه‌ایه</a:t>
            </a:r>
            <a:r>
              <a:rPr lang="fa-IR" dirty="0">
                <a:solidFill>
                  <a:schemeClr val="bg1"/>
                </a:solidFill>
                <a:latin typeface="Dana" panose="00000500000000000000" pitchFamily="2" charset="-78"/>
                <a:cs typeface="Dana" panose="00000500000000000000" pitchFamily="2" charset="-78"/>
              </a:rPr>
              <a:t> که دستورات </a:t>
            </a:r>
            <a:r>
              <a:rPr lang="en-US" dirty="0">
                <a:solidFill>
                  <a:schemeClr val="bg1"/>
                </a:solidFill>
                <a:latin typeface="Dana" panose="00000500000000000000" pitchFamily="2" charset="-78"/>
                <a:cs typeface="Dana" panose="00000500000000000000" pitchFamily="2" charset="-78"/>
              </a:rPr>
              <a:t>Load </a:t>
            </a:r>
            <a:r>
              <a:rPr lang="fa-IR" dirty="0">
                <a:solidFill>
                  <a:schemeClr val="bg1"/>
                </a:solidFill>
                <a:latin typeface="Dana" panose="00000500000000000000" pitchFamily="2" charset="-78"/>
                <a:cs typeface="Dana" panose="00000500000000000000" pitchFamily="2" charset="-78"/>
              </a:rPr>
              <a:t>شدنش (که بهش </a:t>
            </a:r>
            <a:r>
              <a:rPr lang="fa-IR" dirty="0" err="1">
                <a:solidFill>
                  <a:schemeClr val="bg1"/>
                </a:solidFill>
                <a:latin typeface="Dana" panose="00000500000000000000" pitchFamily="2" charset="-78"/>
                <a:cs typeface="Dana" panose="00000500000000000000" pitchFamily="2" charset="-78"/>
              </a:rPr>
              <a:t>می‌گن</a:t>
            </a:r>
            <a:r>
              <a:rPr lang="fa-IR" dirty="0">
                <a:solidFill>
                  <a:schemeClr val="bg1"/>
                </a:solidFill>
                <a:latin typeface="Dana" panose="00000500000000000000" pitchFamily="2" charset="-78"/>
                <a:cs typeface="Dana" panose="00000500000000000000" pitchFamily="2" charset="-78"/>
              </a:rPr>
              <a:t> </a:t>
            </a:r>
            <a:r>
              <a:rPr lang="en-US" dirty="0">
                <a:solidFill>
                  <a:schemeClr val="bg1"/>
                </a:solidFill>
                <a:latin typeface="Dana" panose="00000500000000000000" pitchFamily="2" charset="-78"/>
                <a:cs typeface="Dana" panose="00000500000000000000" pitchFamily="2" charset="-78"/>
              </a:rPr>
              <a:t>Firmware</a:t>
            </a:r>
            <a:r>
              <a:rPr lang="fa-IR" dirty="0">
                <a:solidFill>
                  <a:schemeClr val="bg1"/>
                </a:solidFill>
                <a:latin typeface="Dana" panose="00000500000000000000" pitchFamily="2" charset="-78"/>
                <a:cs typeface="Dana" panose="00000500000000000000" pitchFamily="2" charset="-78"/>
              </a:rPr>
              <a:t>) توی </a:t>
            </a:r>
            <a:r>
              <a:rPr lang="en-US" dirty="0">
                <a:solidFill>
                  <a:schemeClr val="bg1"/>
                </a:solidFill>
                <a:latin typeface="Dana" panose="00000500000000000000" pitchFamily="2" charset="-78"/>
                <a:cs typeface="Dana" panose="00000500000000000000" pitchFamily="2" charset="-78"/>
              </a:rPr>
              <a:t>ROM </a:t>
            </a:r>
            <a:r>
              <a:rPr lang="fa-IR" dirty="0">
                <a:solidFill>
                  <a:schemeClr val="bg1"/>
                </a:solidFill>
                <a:latin typeface="Dana" panose="00000500000000000000" pitchFamily="2" charset="-78"/>
                <a:cs typeface="Dana" panose="00000500000000000000" pitchFamily="2" charset="-78"/>
              </a:rPr>
              <a:t> کامپیوتر ذخیره </a:t>
            </a:r>
            <a:r>
              <a:rPr lang="fa-IR" dirty="0" err="1">
                <a:solidFill>
                  <a:schemeClr val="bg1"/>
                </a:solidFill>
                <a:latin typeface="Dana" panose="00000500000000000000" pitchFamily="2" charset="-78"/>
                <a:cs typeface="Dana" panose="00000500000000000000" pitchFamily="2" charset="-78"/>
              </a:rPr>
              <a:t>می‌شه</a:t>
            </a:r>
            <a:r>
              <a:rPr lang="fa-IR" dirty="0">
                <a:solidFill>
                  <a:schemeClr val="bg1"/>
                </a:solidFill>
                <a:latin typeface="Dana" panose="00000500000000000000" pitchFamily="2" charset="-78"/>
                <a:cs typeface="Dana" panose="00000500000000000000" pitchFamily="2" charset="-78"/>
              </a:rPr>
              <a:t> که باعث </a:t>
            </a:r>
            <a:r>
              <a:rPr lang="fa-IR" dirty="0" err="1">
                <a:solidFill>
                  <a:schemeClr val="bg1"/>
                </a:solidFill>
                <a:latin typeface="Dana" panose="00000500000000000000" pitchFamily="2" charset="-78"/>
                <a:cs typeface="Dana" panose="00000500000000000000" pitchFamily="2" charset="-78"/>
              </a:rPr>
              <a:t>می‌شه</a:t>
            </a:r>
            <a:r>
              <a:rPr lang="fa-IR" dirty="0">
                <a:solidFill>
                  <a:schemeClr val="bg1"/>
                </a:solidFill>
                <a:latin typeface="Dana" panose="00000500000000000000" pitchFamily="2" charset="-78"/>
                <a:cs typeface="Dana" panose="00000500000000000000" pitchFamily="2" charset="-78"/>
              </a:rPr>
              <a:t> موقع روشن شدن کامپیوتر، اولین‌ </a:t>
            </a:r>
            <a:r>
              <a:rPr lang="fa-IR" dirty="0" err="1">
                <a:solidFill>
                  <a:schemeClr val="bg1"/>
                </a:solidFill>
                <a:latin typeface="Dana" panose="00000500000000000000" pitchFamily="2" charset="-78"/>
                <a:cs typeface="Dana" panose="00000500000000000000" pitchFamily="2" charset="-78"/>
              </a:rPr>
              <a:t>برنامه‌ای</a:t>
            </a:r>
            <a:r>
              <a:rPr lang="fa-IR" dirty="0">
                <a:solidFill>
                  <a:schemeClr val="bg1"/>
                </a:solidFill>
                <a:latin typeface="Dana" panose="00000500000000000000" pitchFamily="2" charset="-78"/>
                <a:cs typeface="Dana" panose="00000500000000000000" pitchFamily="2" charset="-78"/>
              </a:rPr>
              <a:t> باشه که اجرا </a:t>
            </a:r>
            <a:r>
              <a:rPr lang="fa-IR" dirty="0" err="1">
                <a:solidFill>
                  <a:schemeClr val="bg1"/>
                </a:solidFill>
                <a:latin typeface="Dana" panose="00000500000000000000" pitchFamily="2" charset="-78"/>
                <a:cs typeface="Dana" panose="00000500000000000000" pitchFamily="2" charset="-78"/>
              </a:rPr>
              <a:t>می‌شه</a:t>
            </a:r>
            <a:r>
              <a:rPr lang="fa-IR" dirty="0">
                <a:solidFill>
                  <a:schemeClr val="bg1"/>
                </a:solidFill>
                <a:latin typeface="Dana" panose="00000500000000000000" pitchFamily="2" charset="-78"/>
                <a:cs typeface="Dana" panose="00000500000000000000" pitchFamily="2" charset="-78"/>
              </a:rPr>
              <a:t>. </a:t>
            </a:r>
            <a:r>
              <a:rPr lang="fa-IR" dirty="0" err="1">
                <a:solidFill>
                  <a:schemeClr val="bg1"/>
                </a:solidFill>
                <a:latin typeface="Dana" panose="00000500000000000000" pitchFamily="2" charset="-78"/>
                <a:cs typeface="Dana" panose="00000500000000000000" pitchFamily="2" charset="-78"/>
              </a:rPr>
              <a:t>وظیفه‌ی</a:t>
            </a:r>
            <a:r>
              <a:rPr lang="fa-IR" dirty="0">
                <a:solidFill>
                  <a:schemeClr val="bg1"/>
                </a:solidFill>
                <a:latin typeface="Dana" panose="00000500000000000000" pitchFamily="2" charset="-78"/>
                <a:cs typeface="Dana" panose="00000500000000000000" pitchFamily="2" charset="-78"/>
              </a:rPr>
              <a:t> اصلی </a:t>
            </a:r>
            <a:r>
              <a:rPr lang="fa-IR" dirty="0" err="1">
                <a:solidFill>
                  <a:schemeClr val="bg1"/>
                </a:solidFill>
                <a:latin typeface="Dana" panose="00000500000000000000" pitchFamily="2" charset="-78"/>
                <a:cs typeface="Dana" panose="00000500000000000000" pitchFamily="2" charset="-78"/>
              </a:rPr>
              <a:t>سیستم‌عامل</a:t>
            </a:r>
            <a:r>
              <a:rPr lang="fa-IR" dirty="0">
                <a:solidFill>
                  <a:schemeClr val="bg1"/>
                </a:solidFill>
                <a:latin typeface="Dana" panose="00000500000000000000" pitchFamily="2" charset="-78"/>
                <a:cs typeface="Dana" panose="00000500000000000000" pitchFamily="2" charset="-78"/>
              </a:rPr>
              <a:t> مدیریت کردن تعداد زیادی برنامه به صورت موازی و ایجاد هماهنگی بین اون </a:t>
            </a:r>
            <a:r>
              <a:rPr lang="fa-IR" dirty="0" err="1">
                <a:solidFill>
                  <a:schemeClr val="bg1"/>
                </a:solidFill>
                <a:latin typeface="Dana" panose="00000500000000000000" pitchFamily="2" charset="-78"/>
                <a:cs typeface="Dana" panose="00000500000000000000" pitchFamily="2" charset="-78"/>
              </a:rPr>
              <a:t>برنامه‌هاست</a:t>
            </a:r>
            <a:r>
              <a:rPr lang="fa-IR" dirty="0">
                <a:solidFill>
                  <a:schemeClr val="bg1"/>
                </a:solidFill>
                <a:latin typeface="Dana" panose="00000500000000000000" pitchFamily="2" charset="-78"/>
                <a:cs typeface="Dana" panose="00000500000000000000" pitchFamily="2" charset="-78"/>
              </a:rPr>
              <a:t>. </a:t>
            </a:r>
            <a:r>
              <a:rPr lang="fa-IR" dirty="0" err="1">
                <a:solidFill>
                  <a:schemeClr val="bg1"/>
                </a:solidFill>
                <a:latin typeface="Dana" panose="00000500000000000000" pitchFamily="2" charset="-78"/>
                <a:cs typeface="Dana" panose="00000500000000000000" pitchFamily="2" charset="-78"/>
              </a:rPr>
              <a:t>سیستم‌عامل‌ها</a:t>
            </a:r>
            <a:r>
              <a:rPr lang="fa-IR" dirty="0">
                <a:solidFill>
                  <a:schemeClr val="bg1"/>
                </a:solidFill>
                <a:latin typeface="Dana" panose="00000500000000000000" pitchFamily="2" charset="-78"/>
                <a:cs typeface="Dana" panose="00000500000000000000" pitchFamily="2" charset="-78"/>
              </a:rPr>
              <a:t> انواع مختلف و </a:t>
            </a:r>
            <a:r>
              <a:rPr lang="fa-IR" dirty="0" err="1">
                <a:solidFill>
                  <a:schemeClr val="bg1"/>
                </a:solidFill>
                <a:latin typeface="Dana" panose="00000500000000000000" pitchFamily="2" charset="-78"/>
                <a:cs typeface="Dana" panose="00000500000000000000" pitchFamily="2" charset="-78"/>
              </a:rPr>
              <a:t>ورژن‌های</a:t>
            </a:r>
            <a:r>
              <a:rPr lang="fa-IR" dirty="0">
                <a:solidFill>
                  <a:schemeClr val="bg1"/>
                </a:solidFill>
                <a:latin typeface="Dana" panose="00000500000000000000" pitchFamily="2" charset="-78"/>
                <a:cs typeface="Dana" panose="00000500000000000000" pitchFamily="2" charset="-78"/>
              </a:rPr>
              <a:t> مختلف دارن. یکی از این انواع </a:t>
            </a:r>
            <a:r>
              <a:rPr lang="fa-IR" dirty="0" err="1">
                <a:solidFill>
                  <a:schemeClr val="bg1"/>
                </a:solidFill>
                <a:latin typeface="Dana" panose="00000500000000000000" pitchFamily="2" charset="-78"/>
                <a:cs typeface="Dana" panose="00000500000000000000" pitchFamily="2" charset="-78"/>
              </a:rPr>
              <a:t>کم‌تر</a:t>
            </a:r>
            <a:r>
              <a:rPr lang="fa-IR" dirty="0">
                <a:solidFill>
                  <a:schemeClr val="bg1"/>
                </a:solidFill>
                <a:latin typeface="Dana" panose="00000500000000000000" pitchFamily="2" charset="-78"/>
                <a:cs typeface="Dana" panose="00000500000000000000" pitchFamily="2" charset="-78"/>
              </a:rPr>
              <a:t> </a:t>
            </a:r>
            <a:r>
              <a:rPr lang="fa-IR" dirty="0" err="1">
                <a:solidFill>
                  <a:schemeClr val="bg1"/>
                </a:solidFill>
                <a:latin typeface="Dana" panose="00000500000000000000" pitchFamily="2" charset="-78"/>
                <a:cs typeface="Dana" panose="00000500000000000000" pitchFamily="2" charset="-78"/>
              </a:rPr>
              <a:t>شناخته‌شده</a:t>
            </a:r>
            <a:r>
              <a:rPr lang="fa-IR" dirty="0">
                <a:solidFill>
                  <a:schemeClr val="bg1"/>
                </a:solidFill>
                <a:latin typeface="Dana" panose="00000500000000000000" pitchFamily="2" charset="-78"/>
                <a:cs typeface="Dana" panose="00000500000000000000" pitchFamily="2" charset="-78"/>
              </a:rPr>
              <a:t> بین </a:t>
            </a:r>
            <a:r>
              <a:rPr lang="fa-IR" dirty="0" err="1">
                <a:solidFill>
                  <a:schemeClr val="bg1"/>
                </a:solidFill>
                <a:latin typeface="Dana" panose="00000500000000000000" pitchFamily="2" charset="-78"/>
                <a:cs typeface="Dana" panose="00000500000000000000" pitchFamily="2" charset="-78"/>
              </a:rPr>
              <a:t>تازه‌کارها</a:t>
            </a:r>
            <a:r>
              <a:rPr lang="fa-IR" dirty="0">
                <a:solidFill>
                  <a:schemeClr val="bg1"/>
                </a:solidFill>
                <a:latin typeface="Dana" panose="00000500000000000000" pitchFamily="2" charset="-78"/>
                <a:cs typeface="Dana" panose="00000500000000000000" pitchFamily="2" charset="-78"/>
              </a:rPr>
              <a:t>، سیستم عامل </a:t>
            </a:r>
            <a:r>
              <a:rPr lang="en-US" dirty="0">
                <a:solidFill>
                  <a:schemeClr val="bg1"/>
                </a:solidFill>
                <a:latin typeface="Dana" panose="00000500000000000000" pitchFamily="2" charset="-78"/>
                <a:cs typeface="Dana" panose="00000500000000000000" pitchFamily="2" charset="-78"/>
              </a:rPr>
              <a:t>Linux </a:t>
            </a:r>
            <a:r>
              <a:rPr lang="fa-IR" dirty="0">
                <a:solidFill>
                  <a:schemeClr val="bg1"/>
                </a:solidFill>
                <a:latin typeface="Dana" panose="00000500000000000000" pitchFamily="2" charset="-78"/>
                <a:cs typeface="Dana" panose="00000500000000000000" pitchFamily="2" charset="-78"/>
              </a:rPr>
              <a:t> هست که </a:t>
            </a:r>
            <a:r>
              <a:rPr lang="fa-IR" dirty="0" err="1">
                <a:solidFill>
                  <a:schemeClr val="bg1"/>
                </a:solidFill>
                <a:latin typeface="Dana" panose="00000500000000000000" pitchFamily="2" charset="-78"/>
                <a:cs typeface="Dana" panose="00000500000000000000" pitchFamily="2" charset="-78"/>
              </a:rPr>
              <a:t>توزیع‌های</a:t>
            </a:r>
            <a:r>
              <a:rPr lang="fa-IR" dirty="0">
                <a:solidFill>
                  <a:schemeClr val="bg1"/>
                </a:solidFill>
                <a:latin typeface="Dana" panose="00000500000000000000" pitchFamily="2" charset="-78"/>
                <a:cs typeface="Dana" panose="00000500000000000000" pitchFamily="2" charset="-78"/>
              </a:rPr>
              <a:t> بسیار زیادی </a:t>
            </a:r>
            <a:r>
              <a:rPr lang="fa-IR" dirty="0" err="1">
                <a:solidFill>
                  <a:schemeClr val="bg1"/>
                </a:solidFill>
                <a:latin typeface="Dana" panose="00000500000000000000" pitchFamily="2" charset="-78"/>
                <a:cs typeface="Dana" panose="00000500000000000000" pitchFamily="2" charset="-78"/>
              </a:rPr>
              <a:t>داره</a:t>
            </a:r>
            <a:r>
              <a:rPr lang="fa-IR" dirty="0">
                <a:solidFill>
                  <a:schemeClr val="bg1"/>
                </a:solidFill>
                <a:latin typeface="Dana" panose="00000500000000000000" pitchFamily="2" charset="-78"/>
                <a:cs typeface="Dana" panose="00000500000000000000" pitchFamily="2" charset="-78"/>
              </a:rPr>
              <a:t>، از جمله </a:t>
            </a:r>
            <a:r>
              <a:rPr lang="en-US" dirty="0">
                <a:solidFill>
                  <a:schemeClr val="bg1"/>
                </a:solidFill>
                <a:latin typeface="Dana" panose="00000500000000000000" pitchFamily="2" charset="-78"/>
                <a:cs typeface="Dana" panose="00000500000000000000" pitchFamily="2" charset="-78"/>
              </a:rPr>
              <a:t>Ubuntu, Fedora, CentOS, </a:t>
            </a:r>
            <a:r>
              <a:rPr lang="en-US" dirty="0" err="1">
                <a:solidFill>
                  <a:schemeClr val="bg1"/>
                </a:solidFill>
                <a:latin typeface="Dana" panose="00000500000000000000" pitchFamily="2" charset="-78"/>
                <a:cs typeface="Dana" panose="00000500000000000000" pitchFamily="2" charset="-78"/>
              </a:rPr>
              <a:t>ArchLinux</a:t>
            </a:r>
            <a:r>
              <a:rPr lang="en-US" dirty="0">
                <a:solidFill>
                  <a:schemeClr val="bg1"/>
                </a:solidFill>
                <a:latin typeface="Dana" panose="00000500000000000000" pitchFamily="2" charset="-78"/>
                <a:cs typeface="Dana" panose="00000500000000000000" pitchFamily="2" charset="-78"/>
              </a:rPr>
              <a:t> </a:t>
            </a:r>
            <a:r>
              <a:rPr lang="fa-IR" dirty="0">
                <a:solidFill>
                  <a:schemeClr val="bg1"/>
                </a:solidFill>
                <a:latin typeface="Dana" panose="00000500000000000000" pitchFamily="2" charset="-78"/>
                <a:cs typeface="Dana" panose="00000500000000000000" pitchFamily="2" charset="-78"/>
              </a:rPr>
              <a:t> و... که ویژگی‌ مشترک‌ بین </a:t>
            </a:r>
            <a:r>
              <a:rPr lang="fa-IR" dirty="0" err="1">
                <a:solidFill>
                  <a:schemeClr val="bg1"/>
                </a:solidFill>
                <a:latin typeface="Dana" panose="00000500000000000000" pitchFamily="2" charset="-78"/>
                <a:cs typeface="Dana" panose="00000500000000000000" pitchFamily="2" charset="-78"/>
              </a:rPr>
              <a:t>این‌ها</a:t>
            </a:r>
            <a:r>
              <a:rPr lang="fa-IR" dirty="0">
                <a:solidFill>
                  <a:schemeClr val="bg1"/>
                </a:solidFill>
                <a:latin typeface="Dana" panose="00000500000000000000" pitchFamily="2" charset="-78"/>
                <a:cs typeface="Dana" panose="00000500000000000000" pitchFamily="2" charset="-78"/>
              </a:rPr>
              <a:t> هسته‌ یا کرنل </a:t>
            </a:r>
            <a:r>
              <a:rPr lang="fa-IR" dirty="0" err="1">
                <a:solidFill>
                  <a:schemeClr val="bg1"/>
                </a:solidFill>
                <a:latin typeface="Dana" panose="00000500000000000000" pitchFamily="2" charset="-78"/>
                <a:cs typeface="Dana" panose="00000500000000000000" pitchFamily="2" charset="-78"/>
              </a:rPr>
              <a:t>لینوکسه</a:t>
            </a:r>
            <a:r>
              <a:rPr lang="fa-IR" dirty="0">
                <a:solidFill>
                  <a:schemeClr val="bg1"/>
                </a:solidFill>
                <a:latin typeface="Dana" panose="00000500000000000000" pitchFamily="2" charset="-78"/>
                <a:cs typeface="Dana" panose="00000500000000000000" pitchFamily="2" charset="-78"/>
              </a:rPr>
              <a:t>. کرنل یک </a:t>
            </a:r>
            <a:r>
              <a:rPr lang="fa-IR" dirty="0" err="1">
                <a:solidFill>
                  <a:schemeClr val="bg1"/>
                </a:solidFill>
                <a:latin typeface="Dana" panose="00000500000000000000" pitchFamily="2" charset="-78"/>
                <a:cs typeface="Dana" panose="00000500000000000000" pitchFamily="2" charset="-78"/>
              </a:rPr>
              <a:t>سیستم‌عامل</a:t>
            </a:r>
            <a:r>
              <a:rPr lang="fa-IR" dirty="0">
                <a:solidFill>
                  <a:schemeClr val="bg1"/>
                </a:solidFill>
                <a:latin typeface="Dana" panose="00000500000000000000" pitchFamily="2" charset="-78"/>
                <a:cs typeface="Dana" panose="00000500000000000000" pitchFamily="2" charset="-78"/>
              </a:rPr>
              <a:t> </a:t>
            </a:r>
            <a:r>
              <a:rPr lang="fa-IR" dirty="0" err="1">
                <a:solidFill>
                  <a:schemeClr val="bg1"/>
                </a:solidFill>
                <a:latin typeface="Dana" panose="00000500000000000000" pitchFamily="2" charset="-78"/>
                <a:cs typeface="Dana" panose="00000500000000000000" pitchFamily="2" charset="-78"/>
              </a:rPr>
              <a:t>کدیه</a:t>
            </a:r>
            <a:r>
              <a:rPr lang="fa-IR" dirty="0">
                <a:solidFill>
                  <a:schemeClr val="bg1"/>
                </a:solidFill>
                <a:latin typeface="Dana" panose="00000500000000000000" pitchFamily="2" charset="-78"/>
                <a:cs typeface="Dana" panose="00000500000000000000" pitchFamily="2" charset="-78"/>
              </a:rPr>
              <a:t> که </a:t>
            </a:r>
            <a:r>
              <a:rPr lang="fa-IR" dirty="0" err="1">
                <a:solidFill>
                  <a:schemeClr val="bg1"/>
                </a:solidFill>
                <a:latin typeface="Dana" panose="00000500000000000000" pitchFamily="2" charset="-78"/>
                <a:cs typeface="Dana" panose="00000500000000000000" pitchFamily="2" charset="-78"/>
              </a:rPr>
              <a:t>قسمت‌های</a:t>
            </a:r>
            <a:r>
              <a:rPr lang="fa-IR" dirty="0">
                <a:solidFill>
                  <a:schemeClr val="bg1"/>
                </a:solidFill>
                <a:latin typeface="Dana" panose="00000500000000000000" pitchFamily="2" charset="-78"/>
                <a:cs typeface="Dana" panose="00000500000000000000" pitchFamily="2" charset="-78"/>
              </a:rPr>
              <a:t> اصلی </a:t>
            </a:r>
            <a:r>
              <a:rPr lang="fa-IR" dirty="0" err="1">
                <a:solidFill>
                  <a:schemeClr val="bg1"/>
                </a:solidFill>
                <a:latin typeface="Dana" panose="00000500000000000000" pitchFamily="2" charset="-78"/>
                <a:cs typeface="Dana" panose="00000500000000000000" pitchFamily="2" charset="-78"/>
              </a:rPr>
              <a:t>سیستم‌عامل</a:t>
            </a:r>
            <a:r>
              <a:rPr lang="fa-IR" dirty="0">
                <a:solidFill>
                  <a:schemeClr val="bg1"/>
                </a:solidFill>
                <a:latin typeface="Dana" panose="00000500000000000000" pitchFamily="2" charset="-78"/>
                <a:cs typeface="Dana" panose="00000500000000000000" pitchFamily="2" charset="-78"/>
              </a:rPr>
              <a:t> رو توی خودش </a:t>
            </a:r>
            <a:r>
              <a:rPr lang="fa-IR" dirty="0" err="1">
                <a:solidFill>
                  <a:schemeClr val="bg1"/>
                </a:solidFill>
                <a:latin typeface="Dana" panose="00000500000000000000" pitchFamily="2" charset="-78"/>
                <a:cs typeface="Dana" panose="00000500000000000000" pitchFamily="2" charset="-78"/>
              </a:rPr>
              <a:t>داره</a:t>
            </a:r>
            <a:r>
              <a:rPr lang="fa-IR" dirty="0">
                <a:solidFill>
                  <a:schemeClr val="bg1"/>
                </a:solidFill>
                <a:latin typeface="Dana" panose="00000500000000000000" pitchFamily="2" charset="-78"/>
                <a:cs typeface="Dana" panose="00000500000000000000" pitchFamily="2" charset="-78"/>
              </a:rPr>
              <a:t> و در مورد </a:t>
            </a:r>
            <a:r>
              <a:rPr lang="en-US" dirty="0">
                <a:solidFill>
                  <a:schemeClr val="bg1"/>
                </a:solidFill>
                <a:latin typeface="Dana" panose="00000500000000000000" pitchFamily="2" charset="-78"/>
                <a:cs typeface="Dana" panose="00000500000000000000" pitchFamily="2" charset="-78"/>
              </a:rPr>
              <a:t>Linux </a:t>
            </a:r>
            <a:r>
              <a:rPr lang="fa-IR" dirty="0">
                <a:solidFill>
                  <a:schemeClr val="bg1"/>
                </a:solidFill>
                <a:latin typeface="Dana" panose="00000500000000000000" pitchFamily="2" charset="-78"/>
                <a:cs typeface="Dana" panose="00000500000000000000" pitchFamily="2" charset="-78"/>
              </a:rPr>
              <a:t>به زبان </a:t>
            </a:r>
            <a:r>
              <a:rPr lang="en-US" dirty="0">
                <a:solidFill>
                  <a:schemeClr val="bg1"/>
                </a:solidFill>
                <a:latin typeface="Dana" panose="00000500000000000000" pitchFamily="2" charset="-78"/>
                <a:cs typeface="Dana" panose="00000500000000000000" pitchFamily="2" charset="-78"/>
              </a:rPr>
              <a:t>C </a:t>
            </a:r>
            <a:r>
              <a:rPr lang="fa-IR" dirty="0">
                <a:solidFill>
                  <a:schemeClr val="bg1"/>
                </a:solidFill>
                <a:latin typeface="Dana" panose="00000500000000000000" pitchFamily="2" charset="-78"/>
                <a:cs typeface="Dana" panose="00000500000000000000" pitchFamily="2" charset="-78"/>
              </a:rPr>
              <a:t>نوشته شده. (در مورد این بحث </a:t>
            </a:r>
            <a:r>
              <a:rPr lang="fa-IR" dirty="0" err="1">
                <a:solidFill>
                  <a:schemeClr val="bg1"/>
                </a:solidFill>
                <a:latin typeface="Dana" panose="00000500000000000000" pitchFamily="2" charset="-78"/>
                <a:cs typeface="Dana" panose="00000500000000000000" pitchFamily="2" charset="-78"/>
              </a:rPr>
              <a:t>بیش‌تر</a:t>
            </a:r>
            <a:r>
              <a:rPr lang="fa-IR" dirty="0">
                <a:solidFill>
                  <a:schemeClr val="bg1"/>
                </a:solidFill>
                <a:latin typeface="Dana" panose="00000500000000000000" pitchFamily="2" charset="-78"/>
                <a:cs typeface="Dana" panose="00000500000000000000" pitchFamily="2" charset="-78"/>
              </a:rPr>
              <a:t> در درس </a:t>
            </a:r>
            <a:r>
              <a:rPr lang="fa-IR" dirty="0" err="1">
                <a:solidFill>
                  <a:schemeClr val="bg1"/>
                </a:solidFill>
                <a:latin typeface="Dana" panose="00000500000000000000" pitchFamily="2" charset="-78"/>
                <a:cs typeface="Dana" panose="00000500000000000000" pitchFamily="2" charset="-78"/>
              </a:rPr>
              <a:t>سیستم‌عامل</a:t>
            </a:r>
            <a:r>
              <a:rPr lang="fa-IR" dirty="0">
                <a:solidFill>
                  <a:schemeClr val="bg1"/>
                </a:solidFill>
                <a:latin typeface="Dana" panose="00000500000000000000" pitchFamily="2" charset="-78"/>
                <a:cs typeface="Dana" panose="00000500000000000000" pitchFamily="2" charset="-78"/>
              </a:rPr>
              <a:t> </a:t>
            </a:r>
            <a:r>
              <a:rPr lang="fa-IR" dirty="0" err="1">
                <a:solidFill>
                  <a:schemeClr val="bg1"/>
                </a:solidFill>
                <a:latin typeface="Dana" panose="00000500000000000000" pitchFamily="2" charset="-78"/>
                <a:cs typeface="Dana" panose="00000500000000000000" pitchFamily="2" charset="-78"/>
              </a:rPr>
              <a:t>می‌خونید</a:t>
            </a:r>
            <a:r>
              <a:rPr lang="fa-IR" dirty="0">
                <a:solidFill>
                  <a:schemeClr val="bg1"/>
                </a:solidFill>
                <a:latin typeface="Dana" panose="00000500000000000000" pitchFamily="2" charset="-78"/>
                <a:cs typeface="Dana" panose="00000500000000000000" pitchFamily="2" charset="-78"/>
              </a:rPr>
              <a:t>)</a:t>
            </a:r>
          </a:p>
        </p:txBody>
      </p:sp>
      <p:grpSp>
        <p:nvGrpSpPr>
          <p:cNvPr id="7" name="Google Shape;4727;p45"/>
          <p:cNvGrpSpPr/>
          <p:nvPr/>
        </p:nvGrpSpPr>
        <p:grpSpPr>
          <a:xfrm>
            <a:off x="8281094" y="896367"/>
            <a:ext cx="350734" cy="357171"/>
            <a:chOff x="5651375" y="3806451"/>
            <a:chExt cx="481825" cy="481825"/>
          </a:xfrm>
        </p:grpSpPr>
        <p:sp>
          <p:nvSpPr>
            <p:cNvPr id="8" name="Google Shape;4728;p45"/>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 name="Google Shape;4729;p45"/>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1" name="Google Shape;4730;p45"/>
            <p:cNvSpPr/>
            <p:nvPr/>
          </p:nvSpPr>
          <p:spPr>
            <a:xfrm>
              <a:off x="5651375" y="3806451"/>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2" name="Google Shape;4731;p45"/>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extLst>
      <p:ext uri="{BB962C8B-B14F-4D97-AF65-F5344CB8AC3E}">
        <p14:creationId xmlns:p14="http://schemas.microsoft.com/office/powerpoint/2010/main" val="49615375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8E2CDA97-BFD5-45CA-9A96-1AD5B5B2566F}" type="slidenum">
              <a:rPr lang="en-US" smtClean="0"/>
              <a:pPr/>
              <a:t>43</a:t>
            </a:fld>
            <a:endParaRPr lang="en-US" dirty="0"/>
          </a:p>
        </p:txBody>
      </p:sp>
      <p:sp>
        <p:nvSpPr>
          <p:cNvPr id="17" name="Google Shape;662;p32">
            <a:extLst>
              <a:ext uri="{FF2B5EF4-FFF2-40B4-BE49-F238E27FC236}">
                <a16:creationId xmlns:a16="http://schemas.microsoft.com/office/drawing/2014/main" id="{5CB1AC5D-D8F2-49CF-9FE5-13E9B25BB431}"/>
              </a:ext>
            </a:extLst>
          </p:cNvPr>
          <p:cNvSpPr txBox="1">
            <a:spLocks/>
          </p:cNvSpPr>
          <p:nvPr/>
        </p:nvSpPr>
        <p:spPr>
          <a:xfrm>
            <a:off x="1583495" y="356492"/>
            <a:ext cx="5977007" cy="606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48FFD5"/>
              </a:buClr>
              <a:buSzPts val="3000"/>
              <a:buFont typeface="Roboto Black"/>
              <a:buNone/>
              <a:defRPr sz="3000" b="0" i="0" u="none" strike="noStrike" cap="none">
                <a:solidFill>
                  <a:srgbClr val="48FFD5"/>
                </a:solidFill>
                <a:latin typeface="Roboto Black"/>
                <a:ea typeface="Roboto Black"/>
                <a:cs typeface="Roboto Black"/>
                <a:sym typeface="Roboto Black"/>
              </a:defRPr>
            </a:lvl1pPr>
            <a:lvl2pPr marR="0" lvl="1"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2pPr>
            <a:lvl3pPr marR="0" lvl="2"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3pPr>
            <a:lvl4pPr marR="0" lvl="3"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4pPr>
            <a:lvl5pPr marR="0" lvl="4"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5pPr>
            <a:lvl6pPr marR="0" lvl="5"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6pPr>
            <a:lvl7pPr marR="0" lvl="6"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7pPr>
            <a:lvl8pPr marR="0" lvl="7"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8pPr>
            <a:lvl9pPr marR="0" lvl="8"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9pPr>
          </a:lstStyle>
          <a:p>
            <a:pPr algn="ctr" rtl="1"/>
            <a:r>
              <a:rPr lang="fa-IR" sz="2400" dirty="0" err="1">
                <a:latin typeface="Lalezar" panose="00000500000000000000" pitchFamily="2" charset="-78"/>
                <a:cs typeface="Lalezar" panose="00000500000000000000" pitchFamily="2" charset="-78"/>
              </a:rPr>
              <a:t>زبان‌های</a:t>
            </a:r>
            <a:r>
              <a:rPr lang="fa-IR" sz="2400" dirty="0">
                <a:latin typeface="Lalezar" panose="00000500000000000000" pitchFamily="2" charset="-78"/>
                <a:cs typeface="Lalezar" panose="00000500000000000000" pitchFamily="2" charset="-78"/>
              </a:rPr>
              <a:t> </a:t>
            </a:r>
            <a:r>
              <a:rPr lang="fa-IR" sz="2400" dirty="0" err="1">
                <a:latin typeface="Lalezar" panose="00000500000000000000" pitchFamily="2" charset="-78"/>
                <a:cs typeface="Lalezar" panose="00000500000000000000" pitchFamily="2" charset="-78"/>
              </a:rPr>
              <a:t>برنامه‌نویسی</a:t>
            </a:r>
            <a:endParaRPr lang="fa-IR" sz="2400" dirty="0">
              <a:latin typeface="Lalezar" panose="00000500000000000000" pitchFamily="2" charset="-78"/>
              <a:cs typeface="Lalezar" panose="00000500000000000000" pitchFamily="2" charset="-78"/>
            </a:endParaRPr>
          </a:p>
        </p:txBody>
      </p:sp>
      <p:sp>
        <p:nvSpPr>
          <p:cNvPr id="18" name="TextBox 17">
            <a:extLst>
              <a:ext uri="{FF2B5EF4-FFF2-40B4-BE49-F238E27FC236}">
                <a16:creationId xmlns:a16="http://schemas.microsoft.com/office/drawing/2014/main" id="{55BB410E-34C1-47FD-BF0B-252690C13624}"/>
              </a:ext>
            </a:extLst>
          </p:cNvPr>
          <p:cNvSpPr txBox="1"/>
          <p:nvPr/>
        </p:nvSpPr>
        <p:spPr>
          <a:xfrm>
            <a:off x="615576" y="897745"/>
            <a:ext cx="7912847" cy="1061829"/>
          </a:xfrm>
          <a:prstGeom prst="rect">
            <a:avLst/>
          </a:prstGeom>
          <a:noFill/>
        </p:spPr>
        <p:txBody>
          <a:bodyPr wrap="square" rtlCol="0" anchor="ctr">
            <a:spAutoFit/>
          </a:bodyPr>
          <a:lstStyle/>
          <a:p>
            <a:pPr algn="r" rtl="1">
              <a:lnSpc>
                <a:spcPct val="150000"/>
              </a:lnSpc>
            </a:pPr>
            <a:r>
              <a:rPr lang="fa-IR" dirty="0">
                <a:solidFill>
                  <a:schemeClr val="bg1"/>
                </a:solidFill>
                <a:latin typeface="Dana" panose="00000500000000000000" pitchFamily="2" charset="-78"/>
                <a:cs typeface="Dana" panose="00000500000000000000" pitchFamily="2" charset="-78"/>
              </a:rPr>
              <a:t>در مورد خودشون توضیح دادیم، اما خوبه که </a:t>
            </a:r>
            <a:r>
              <a:rPr lang="fa-IR" dirty="0" err="1">
                <a:solidFill>
                  <a:schemeClr val="bg1"/>
                </a:solidFill>
                <a:latin typeface="Dana" panose="00000500000000000000" pitchFamily="2" charset="-78"/>
                <a:cs typeface="Dana" panose="00000500000000000000" pitchFamily="2" charset="-78"/>
              </a:rPr>
              <a:t>بدونید</a:t>
            </a:r>
            <a:r>
              <a:rPr lang="fa-IR" dirty="0">
                <a:solidFill>
                  <a:schemeClr val="bg1"/>
                </a:solidFill>
                <a:latin typeface="Dana" panose="00000500000000000000" pitchFamily="2" charset="-78"/>
                <a:cs typeface="Dana" panose="00000500000000000000" pitchFamily="2" charset="-78"/>
              </a:rPr>
              <a:t> چندین پارادایم (</a:t>
            </a:r>
            <a:r>
              <a:rPr lang="fa-IR" dirty="0" err="1">
                <a:solidFill>
                  <a:schemeClr val="bg1"/>
                </a:solidFill>
                <a:latin typeface="Dana" panose="00000500000000000000" pitchFamily="2" charset="-78"/>
                <a:cs typeface="Dana" panose="00000500000000000000" pitchFamily="2" charset="-78"/>
              </a:rPr>
              <a:t>می‌شه</a:t>
            </a:r>
            <a:r>
              <a:rPr lang="fa-IR" dirty="0">
                <a:solidFill>
                  <a:schemeClr val="bg1"/>
                </a:solidFill>
                <a:latin typeface="Dana" panose="00000500000000000000" pitchFamily="2" charset="-78"/>
                <a:cs typeface="Dana" panose="00000500000000000000" pitchFamily="2" charset="-78"/>
              </a:rPr>
              <a:t> گفت طرز تفکر) مختلف در </a:t>
            </a:r>
            <a:r>
              <a:rPr lang="fa-IR" dirty="0" err="1">
                <a:solidFill>
                  <a:schemeClr val="bg1"/>
                </a:solidFill>
                <a:latin typeface="Dana" panose="00000500000000000000" pitchFamily="2" charset="-78"/>
                <a:cs typeface="Dana" panose="00000500000000000000" pitchFamily="2" charset="-78"/>
              </a:rPr>
              <a:t>زبان‌های</a:t>
            </a:r>
            <a:r>
              <a:rPr lang="fa-IR" dirty="0">
                <a:solidFill>
                  <a:schemeClr val="bg1"/>
                </a:solidFill>
                <a:latin typeface="Dana" panose="00000500000000000000" pitchFamily="2" charset="-78"/>
                <a:cs typeface="Dana" panose="00000500000000000000" pitchFamily="2" charset="-78"/>
              </a:rPr>
              <a:t> </a:t>
            </a:r>
            <a:r>
              <a:rPr lang="fa-IR" dirty="0" err="1">
                <a:solidFill>
                  <a:schemeClr val="bg1"/>
                </a:solidFill>
                <a:latin typeface="Dana" panose="00000500000000000000" pitchFamily="2" charset="-78"/>
                <a:cs typeface="Dana" panose="00000500000000000000" pitchFamily="2" charset="-78"/>
              </a:rPr>
              <a:t>برنامه‌نویسی</a:t>
            </a:r>
            <a:r>
              <a:rPr lang="fa-IR" dirty="0">
                <a:solidFill>
                  <a:schemeClr val="bg1"/>
                </a:solidFill>
                <a:latin typeface="Dana" panose="00000500000000000000" pitchFamily="2" charset="-78"/>
                <a:cs typeface="Dana" panose="00000500000000000000" pitchFamily="2" charset="-78"/>
              </a:rPr>
              <a:t> وجود دارن که </a:t>
            </a:r>
            <a:r>
              <a:rPr lang="fa-IR" dirty="0" err="1">
                <a:solidFill>
                  <a:schemeClr val="bg1"/>
                </a:solidFill>
                <a:latin typeface="Dana" panose="00000500000000000000" pitchFamily="2" charset="-78"/>
                <a:cs typeface="Dana" panose="00000500000000000000" pitchFamily="2" charset="-78"/>
              </a:rPr>
              <a:t>یه</a:t>
            </a:r>
            <a:r>
              <a:rPr lang="fa-IR" dirty="0">
                <a:solidFill>
                  <a:schemeClr val="bg1"/>
                </a:solidFill>
                <a:latin typeface="Dana" panose="00000500000000000000" pitchFamily="2" charset="-78"/>
                <a:cs typeface="Dana" panose="00000500000000000000" pitchFamily="2" charset="-78"/>
              </a:rPr>
              <a:t> توضیح مختصر و مثال از </a:t>
            </a:r>
            <a:r>
              <a:rPr lang="fa-IR" dirty="0" err="1">
                <a:solidFill>
                  <a:schemeClr val="bg1"/>
                </a:solidFill>
                <a:latin typeface="Dana" panose="00000500000000000000" pitchFamily="2" charset="-78"/>
                <a:cs typeface="Dana" panose="00000500000000000000" pitchFamily="2" charset="-78"/>
              </a:rPr>
              <a:t>بعضی‌هاشون</a:t>
            </a:r>
            <a:r>
              <a:rPr lang="fa-IR" dirty="0">
                <a:solidFill>
                  <a:schemeClr val="bg1"/>
                </a:solidFill>
                <a:latin typeface="Dana" panose="00000500000000000000" pitchFamily="2" charset="-78"/>
                <a:cs typeface="Dana" panose="00000500000000000000" pitchFamily="2" charset="-78"/>
              </a:rPr>
              <a:t> </a:t>
            </a:r>
            <a:r>
              <a:rPr lang="fa-IR" dirty="0" err="1">
                <a:solidFill>
                  <a:schemeClr val="bg1"/>
                </a:solidFill>
                <a:latin typeface="Dana" panose="00000500000000000000" pitchFamily="2" charset="-78"/>
                <a:cs typeface="Dana" panose="00000500000000000000" pitchFamily="2" charset="-78"/>
              </a:rPr>
              <a:t>میاریم</a:t>
            </a:r>
            <a:r>
              <a:rPr lang="fa-IR" dirty="0">
                <a:solidFill>
                  <a:schemeClr val="bg1"/>
                </a:solidFill>
                <a:latin typeface="Dana" panose="00000500000000000000" pitchFamily="2" charset="-78"/>
                <a:cs typeface="Dana" panose="00000500000000000000" pitchFamily="2" charset="-78"/>
              </a:rPr>
              <a:t>. تفاوت بین این طرز تفکر ها </a:t>
            </a:r>
            <a:r>
              <a:rPr lang="fa-IR" dirty="0" err="1">
                <a:solidFill>
                  <a:schemeClr val="bg1"/>
                </a:solidFill>
                <a:latin typeface="Dana" panose="00000500000000000000" pitchFamily="2" charset="-78"/>
                <a:cs typeface="Dana" panose="00000500000000000000" pitchFamily="2" charset="-78"/>
              </a:rPr>
              <a:t>نحوه‌ای</a:t>
            </a:r>
            <a:r>
              <a:rPr lang="fa-IR" dirty="0">
                <a:solidFill>
                  <a:schemeClr val="bg1"/>
                </a:solidFill>
                <a:latin typeface="Dana" panose="00000500000000000000" pitchFamily="2" charset="-78"/>
                <a:cs typeface="Dana" panose="00000500000000000000" pitchFamily="2" charset="-78"/>
              </a:rPr>
              <a:t> هست که مسائل </a:t>
            </a:r>
            <a:r>
              <a:rPr lang="fa-IR" dirty="0" err="1">
                <a:solidFill>
                  <a:schemeClr val="bg1"/>
                </a:solidFill>
                <a:latin typeface="Dana" panose="00000500000000000000" pitchFamily="2" charset="-78"/>
                <a:cs typeface="Dana" panose="00000500000000000000" pitchFamily="2" charset="-78"/>
              </a:rPr>
              <a:t>برنامه‌نویسی</a:t>
            </a:r>
            <a:r>
              <a:rPr lang="fa-IR" dirty="0">
                <a:solidFill>
                  <a:schemeClr val="bg1"/>
                </a:solidFill>
                <a:latin typeface="Dana" panose="00000500000000000000" pitchFamily="2" charset="-78"/>
                <a:cs typeface="Dana" panose="00000500000000000000" pitchFamily="2" charset="-78"/>
              </a:rPr>
              <a:t> رو به </a:t>
            </a:r>
            <a:r>
              <a:rPr lang="fa-IR" dirty="0" err="1">
                <a:solidFill>
                  <a:schemeClr val="bg1"/>
                </a:solidFill>
                <a:latin typeface="Dana" panose="00000500000000000000" pitchFamily="2" charset="-78"/>
                <a:cs typeface="Dana" panose="00000500000000000000" pitchFamily="2" charset="-78"/>
              </a:rPr>
              <a:t>قسمت‌های</a:t>
            </a:r>
            <a:r>
              <a:rPr lang="fa-IR" dirty="0">
                <a:solidFill>
                  <a:schemeClr val="bg1"/>
                </a:solidFill>
                <a:latin typeface="Dana" panose="00000500000000000000" pitchFamily="2" charset="-78"/>
                <a:cs typeface="Dana" panose="00000500000000000000" pitchFamily="2" charset="-78"/>
              </a:rPr>
              <a:t> </a:t>
            </a:r>
            <a:r>
              <a:rPr lang="fa-IR" dirty="0" err="1">
                <a:solidFill>
                  <a:schemeClr val="bg1"/>
                </a:solidFill>
                <a:latin typeface="Dana" panose="00000500000000000000" pitchFamily="2" charset="-78"/>
                <a:cs typeface="Dana" panose="00000500000000000000" pitchFamily="2" charset="-78"/>
              </a:rPr>
              <a:t>کوچیک‌تر</a:t>
            </a:r>
            <a:r>
              <a:rPr lang="fa-IR" dirty="0">
                <a:solidFill>
                  <a:schemeClr val="bg1"/>
                </a:solidFill>
                <a:latin typeface="Dana" panose="00000500000000000000" pitchFamily="2" charset="-78"/>
                <a:cs typeface="Dana" panose="00000500000000000000" pitchFamily="2" charset="-78"/>
              </a:rPr>
              <a:t> </a:t>
            </a:r>
            <a:r>
              <a:rPr lang="fa-IR" dirty="0" err="1">
                <a:solidFill>
                  <a:schemeClr val="bg1"/>
                </a:solidFill>
                <a:latin typeface="Dana" panose="00000500000000000000" pitchFamily="2" charset="-78"/>
                <a:cs typeface="Dana" panose="00000500000000000000" pitchFamily="2" charset="-78"/>
              </a:rPr>
              <a:t>می‌شکنن</a:t>
            </a:r>
            <a:r>
              <a:rPr lang="fa-IR" dirty="0">
                <a:solidFill>
                  <a:schemeClr val="bg1"/>
                </a:solidFill>
                <a:latin typeface="Dana" panose="00000500000000000000" pitchFamily="2" charset="-78"/>
                <a:cs typeface="Dana" panose="00000500000000000000" pitchFamily="2" charset="-78"/>
              </a:rPr>
              <a:t>.</a:t>
            </a:r>
          </a:p>
        </p:txBody>
      </p:sp>
      <p:sp>
        <p:nvSpPr>
          <p:cNvPr id="10" name="Google Shape;662;p32">
            <a:extLst>
              <a:ext uri="{FF2B5EF4-FFF2-40B4-BE49-F238E27FC236}">
                <a16:creationId xmlns:a16="http://schemas.microsoft.com/office/drawing/2014/main" id="{77AFA323-4252-4E84-9B8D-22EDF63E2DA2}"/>
              </a:ext>
            </a:extLst>
          </p:cNvPr>
          <p:cNvSpPr txBox="1">
            <a:spLocks/>
          </p:cNvSpPr>
          <p:nvPr/>
        </p:nvSpPr>
        <p:spPr>
          <a:xfrm>
            <a:off x="1583494" y="2051155"/>
            <a:ext cx="5977007" cy="606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48FFD5"/>
              </a:buClr>
              <a:buSzPts val="3000"/>
              <a:buFont typeface="Roboto Black"/>
              <a:buNone/>
              <a:defRPr sz="3000" b="0" i="0" u="none" strike="noStrike" cap="none">
                <a:solidFill>
                  <a:srgbClr val="48FFD5"/>
                </a:solidFill>
                <a:latin typeface="Roboto Black"/>
                <a:ea typeface="Roboto Black"/>
                <a:cs typeface="Roboto Black"/>
                <a:sym typeface="Roboto Black"/>
              </a:defRPr>
            </a:lvl1pPr>
            <a:lvl2pPr marR="0" lvl="1"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2pPr>
            <a:lvl3pPr marR="0" lvl="2"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3pPr>
            <a:lvl4pPr marR="0" lvl="3"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4pPr>
            <a:lvl5pPr marR="0" lvl="4"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5pPr>
            <a:lvl6pPr marR="0" lvl="5"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6pPr>
            <a:lvl7pPr marR="0" lvl="6"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7pPr>
            <a:lvl8pPr marR="0" lvl="7"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8pPr>
            <a:lvl9pPr marR="0" lvl="8"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9pPr>
          </a:lstStyle>
          <a:p>
            <a:pPr algn="ctr" rtl="1"/>
            <a:r>
              <a:rPr lang="fa-IR" sz="2400" dirty="0" err="1">
                <a:latin typeface="Lalezar" panose="00000500000000000000" pitchFamily="2" charset="-78"/>
                <a:cs typeface="Lalezar" panose="00000500000000000000" pitchFamily="2" charset="-78"/>
              </a:rPr>
              <a:t>برنامه‌نویسی</a:t>
            </a:r>
            <a:r>
              <a:rPr lang="fa-IR" sz="2400" dirty="0">
                <a:latin typeface="Lalezar" panose="00000500000000000000" pitchFamily="2" charset="-78"/>
                <a:cs typeface="Lalezar" panose="00000500000000000000" pitchFamily="2" charset="-78"/>
              </a:rPr>
              <a:t> </a:t>
            </a:r>
            <a:r>
              <a:rPr lang="en-US" sz="2400" dirty="0">
                <a:latin typeface="Lalezar" panose="00000500000000000000" pitchFamily="2" charset="-78"/>
                <a:cs typeface="Lalezar" panose="00000500000000000000" pitchFamily="2" charset="-78"/>
              </a:rPr>
              <a:t>procedural</a:t>
            </a:r>
          </a:p>
        </p:txBody>
      </p:sp>
      <p:sp>
        <p:nvSpPr>
          <p:cNvPr id="11" name="TextBox 10">
            <a:extLst>
              <a:ext uri="{FF2B5EF4-FFF2-40B4-BE49-F238E27FC236}">
                <a16:creationId xmlns:a16="http://schemas.microsoft.com/office/drawing/2014/main" id="{3B3DB1AC-2C78-4CD3-B3CB-0A1DC92D76AA}"/>
              </a:ext>
            </a:extLst>
          </p:cNvPr>
          <p:cNvSpPr txBox="1"/>
          <p:nvPr/>
        </p:nvSpPr>
        <p:spPr>
          <a:xfrm>
            <a:off x="615576" y="2610781"/>
            <a:ext cx="7912847" cy="1708160"/>
          </a:xfrm>
          <a:prstGeom prst="rect">
            <a:avLst/>
          </a:prstGeom>
          <a:noFill/>
        </p:spPr>
        <p:txBody>
          <a:bodyPr wrap="square" rtlCol="0" anchor="ctr">
            <a:spAutoFit/>
          </a:bodyPr>
          <a:lstStyle/>
          <a:p>
            <a:pPr algn="r" rtl="1">
              <a:lnSpc>
                <a:spcPct val="150000"/>
              </a:lnSpc>
            </a:pPr>
            <a:r>
              <a:rPr lang="fa-IR" dirty="0">
                <a:solidFill>
                  <a:schemeClr val="bg1"/>
                </a:solidFill>
                <a:latin typeface="Dana" panose="00000500000000000000" pitchFamily="2" charset="-78"/>
                <a:cs typeface="Dana" panose="00000500000000000000" pitchFamily="2" charset="-78"/>
              </a:rPr>
              <a:t>این تفکر یه مسئله رو به متغیرها، ساختمان‌های داده (توی درس </a:t>
            </a:r>
            <a:r>
              <a:rPr lang="fa-IR" dirty="0" smtClean="0">
                <a:solidFill>
                  <a:schemeClr val="bg1"/>
                </a:solidFill>
                <a:latin typeface="Dana" panose="00000500000000000000" pitchFamily="2" charset="-78"/>
                <a:cs typeface="Dana" panose="00000500000000000000" pitchFamily="2" charset="-78"/>
              </a:rPr>
              <a:t>ساختمان </a:t>
            </a:r>
            <a:r>
              <a:rPr lang="fa-IR" dirty="0">
                <a:solidFill>
                  <a:schemeClr val="bg1"/>
                </a:solidFill>
                <a:latin typeface="Dana" panose="00000500000000000000" pitchFamily="2" charset="-78"/>
                <a:cs typeface="Dana" panose="00000500000000000000" pitchFamily="2" charset="-78"/>
              </a:rPr>
              <a:t>داده و </a:t>
            </a:r>
            <a:r>
              <a:rPr lang="fa-IR" dirty="0" smtClean="0">
                <a:solidFill>
                  <a:schemeClr val="bg1"/>
                </a:solidFill>
                <a:latin typeface="Dana" panose="00000500000000000000" pitchFamily="2" charset="-78"/>
                <a:cs typeface="Dana" panose="00000500000000000000" pitchFamily="2" charset="-78"/>
              </a:rPr>
              <a:t>الگوریتم، به اختصار </a:t>
            </a:r>
            <a:r>
              <a:rPr lang="en-US" dirty="0" smtClean="0">
                <a:solidFill>
                  <a:schemeClr val="bg1"/>
                </a:solidFill>
                <a:latin typeface="Dana" panose="00000500000000000000" pitchFamily="2" charset="-78"/>
                <a:cs typeface="Dana" panose="00000500000000000000" pitchFamily="2" charset="-78"/>
              </a:rPr>
              <a:t>DS </a:t>
            </a:r>
            <a:r>
              <a:rPr lang="fa-IR" dirty="0" smtClean="0">
                <a:solidFill>
                  <a:schemeClr val="bg1"/>
                </a:solidFill>
                <a:latin typeface="Dana" panose="00000500000000000000" pitchFamily="2" charset="-78"/>
                <a:cs typeface="Dana" panose="00000500000000000000" pitchFamily="2" charset="-78"/>
              </a:rPr>
              <a:t>می‌خونید</a:t>
            </a:r>
            <a:r>
              <a:rPr lang="fa-IR" dirty="0">
                <a:solidFill>
                  <a:schemeClr val="bg1"/>
                </a:solidFill>
                <a:latin typeface="Dana" panose="00000500000000000000" pitchFamily="2" charset="-78"/>
                <a:cs typeface="Dana" panose="00000500000000000000" pitchFamily="2" charset="-78"/>
              </a:rPr>
              <a:t>) و توابع می‌شکنه و برنامه‌هاش صرفا از پشت هم اجرا شدن یک سری تابع (</a:t>
            </a:r>
            <a:r>
              <a:rPr lang="en-US" dirty="0">
                <a:solidFill>
                  <a:schemeClr val="bg1"/>
                </a:solidFill>
                <a:latin typeface="Dana" panose="00000500000000000000" pitchFamily="2" charset="-78"/>
                <a:cs typeface="Dana" panose="00000500000000000000" pitchFamily="2" charset="-78"/>
              </a:rPr>
              <a:t>function, method, procedure) </a:t>
            </a:r>
            <a:r>
              <a:rPr lang="fa-IR" dirty="0">
                <a:solidFill>
                  <a:schemeClr val="bg1"/>
                </a:solidFill>
                <a:latin typeface="Dana" panose="00000500000000000000" pitchFamily="2" charset="-78"/>
                <a:cs typeface="Dana" panose="00000500000000000000" pitchFamily="2" charset="-78"/>
              </a:rPr>
              <a:t>تشکیل شدن. این توابع صرفا </a:t>
            </a:r>
            <a:r>
              <a:rPr lang="fa-IR" dirty="0" err="1">
                <a:solidFill>
                  <a:schemeClr val="bg1"/>
                </a:solidFill>
                <a:latin typeface="Dana" panose="00000500000000000000" pitchFamily="2" charset="-78"/>
                <a:cs typeface="Dana" panose="00000500000000000000" pitchFamily="2" charset="-78"/>
              </a:rPr>
              <a:t>یک‌سری</a:t>
            </a:r>
            <a:r>
              <a:rPr lang="fa-IR" dirty="0">
                <a:solidFill>
                  <a:schemeClr val="bg1"/>
                </a:solidFill>
                <a:latin typeface="Dana" panose="00000500000000000000" pitchFamily="2" charset="-78"/>
                <a:cs typeface="Dana" panose="00000500000000000000" pitchFamily="2" charset="-78"/>
              </a:rPr>
              <a:t> دستور هستن که </a:t>
            </a:r>
            <a:r>
              <a:rPr lang="fa-IR" dirty="0" err="1">
                <a:solidFill>
                  <a:schemeClr val="bg1"/>
                </a:solidFill>
                <a:latin typeface="Dana" panose="00000500000000000000" pitchFamily="2" charset="-78"/>
                <a:cs typeface="Dana" panose="00000500000000000000" pitchFamily="2" charset="-78"/>
              </a:rPr>
              <a:t>یک‌بار</a:t>
            </a:r>
            <a:r>
              <a:rPr lang="fa-IR" dirty="0">
                <a:solidFill>
                  <a:schemeClr val="bg1"/>
                </a:solidFill>
                <a:latin typeface="Dana" panose="00000500000000000000" pitchFamily="2" charset="-78"/>
                <a:cs typeface="Dana" panose="00000500000000000000" pitchFamily="2" charset="-78"/>
              </a:rPr>
              <a:t> نوشته </a:t>
            </a:r>
            <a:r>
              <a:rPr lang="fa-IR" dirty="0" err="1">
                <a:solidFill>
                  <a:schemeClr val="bg1"/>
                </a:solidFill>
                <a:latin typeface="Dana" panose="00000500000000000000" pitchFamily="2" charset="-78"/>
                <a:cs typeface="Dana" panose="00000500000000000000" pitchFamily="2" charset="-78"/>
              </a:rPr>
              <a:t>می‌شن</a:t>
            </a:r>
            <a:r>
              <a:rPr lang="fa-IR" dirty="0">
                <a:solidFill>
                  <a:schemeClr val="bg1"/>
                </a:solidFill>
                <a:latin typeface="Dana" panose="00000500000000000000" pitchFamily="2" charset="-78"/>
                <a:cs typeface="Dana" panose="00000500000000000000" pitchFamily="2" charset="-78"/>
              </a:rPr>
              <a:t> و </a:t>
            </a:r>
            <a:r>
              <a:rPr lang="fa-IR" dirty="0" err="1">
                <a:solidFill>
                  <a:schemeClr val="bg1"/>
                </a:solidFill>
                <a:latin typeface="Dana" panose="00000500000000000000" pitchFamily="2" charset="-78"/>
                <a:cs typeface="Dana" panose="00000500000000000000" pitchFamily="2" charset="-78"/>
              </a:rPr>
              <a:t>چندین‌بار</a:t>
            </a:r>
            <a:r>
              <a:rPr lang="fa-IR" dirty="0">
                <a:solidFill>
                  <a:schemeClr val="bg1"/>
                </a:solidFill>
                <a:latin typeface="Dana" panose="00000500000000000000" pitchFamily="2" charset="-78"/>
                <a:cs typeface="Dana" panose="00000500000000000000" pitchFamily="2" charset="-78"/>
              </a:rPr>
              <a:t> و با پارامترهای مختلف اجرا </a:t>
            </a:r>
            <a:r>
              <a:rPr lang="fa-IR" dirty="0" err="1">
                <a:solidFill>
                  <a:schemeClr val="bg1"/>
                </a:solidFill>
                <a:latin typeface="Dana" panose="00000500000000000000" pitchFamily="2" charset="-78"/>
                <a:cs typeface="Dana" panose="00000500000000000000" pitchFamily="2" charset="-78"/>
              </a:rPr>
              <a:t>می‌شن</a:t>
            </a:r>
            <a:r>
              <a:rPr lang="fa-IR" dirty="0">
                <a:solidFill>
                  <a:schemeClr val="bg1"/>
                </a:solidFill>
                <a:latin typeface="Dana" panose="00000500000000000000" pitchFamily="2" charset="-78"/>
                <a:cs typeface="Dana" panose="00000500000000000000" pitchFamily="2" charset="-78"/>
              </a:rPr>
              <a:t>. (جلوتر توی همین درس </a:t>
            </a:r>
            <a:r>
              <a:rPr lang="fa-IR" dirty="0" err="1">
                <a:solidFill>
                  <a:schemeClr val="bg1"/>
                </a:solidFill>
                <a:latin typeface="Dana" panose="00000500000000000000" pitchFamily="2" charset="-78"/>
                <a:cs typeface="Dana" panose="00000500000000000000" pitchFamily="2" charset="-78"/>
              </a:rPr>
              <a:t>می‌خونید</a:t>
            </a:r>
            <a:r>
              <a:rPr lang="fa-IR" dirty="0">
                <a:solidFill>
                  <a:schemeClr val="bg1"/>
                </a:solidFill>
                <a:latin typeface="Dana" panose="00000500000000000000" pitchFamily="2" charset="-78"/>
                <a:cs typeface="Dana" panose="00000500000000000000" pitchFamily="2" charset="-78"/>
              </a:rPr>
              <a:t> </a:t>
            </a:r>
            <a:r>
              <a:rPr lang="fa-IR" dirty="0" err="1">
                <a:solidFill>
                  <a:schemeClr val="bg1"/>
                </a:solidFill>
                <a:latin typeface="Dana" panose="00000500000000000000" pitchFamily="2" charset="-78"/>
                <a:cs typeface="Dana" panose="00000500000000000000" pitchFamily="2" charset="-78"/>
              </a:rPr>
              <a:t>درباره‌شون</a:t>
            </a:r>
            <a:r>
              <a:rPr lang="fa-IR" dirty="0">
                <a:solidFill>
                  <a:schemeClr val="bg1"/>
                </a:solidFill>
                <a:latin typeface="Dana" panose="00000500000000000000" pitchFamily="2" charset="-78"/>
                <a:cs typeface="Dana" panose="00000500000000000000" pitchFamily="2" charset="-78"/>
              </a:rPr>
              <a:t>) که این </a:t>
            </a:r>
            <a:r>
              <a:rPr lang="fa-IR" dirty="0" err="1">
                <a:solidFill>
                  <a:schemeClr val="bg1"/>
                </a:solidFill>
                <a:latin typeface="Dana" panose="00000500000000000000" pitchFamily="2" charset="-78"/>
                <a:cs typeface="Dana" panose="00000500000000000000" pitchFamily="2" charset="-78"/>
              </a:rPr>
              <a:t>زبان‌ها</a:t>
            </a:r>
            <a:r>
              <a:rPr lang="fa-IR" dirty="0">
                <a:solidFill>
                  <a:schemeClr val="bg1"/>
                </a:solidFill>
                <a:latin typeface="Dana" panose="00000500000000000000" pitchFamily="2" charset="-78"/>
                <a:cs typeface="Dana" panose="00000500000000000000" pitchFamily="2" charset="-78"/>
              </a:rPr>
              <a:t> همگی </a:t>
            </a:r>
            <a:r>
              <a:rPr lang="en-US" dirty="0">
                <a:solidFill>
                  <a:schemeClr val="bg1"/>
                </a:solidFill>
                <a:latin typeface="Dana" panose="00000500000000000000" pitchFamily="2" charset="-78"/>
                <a:cs typeface="Dana" panose="00000500000000000000" pitchFamily="2" charset="-78"/>
              </a:rPr>
              <a:t>imperative </a:t>
            </a:r>
            <a:r>
              <a:rPr lang="fa-IR" dirty="0">
                <a:solidFill>
                  <a:schemeClr val="bg1"/>
                </a:solidFill>
                <a:latin typeface="Dana" panose="00000500000000000000" pitchFamily="2" charset="-78"/>
                <a:cs typeface="Dana" panose="00000500000000000000" pitchFamily="2" charset="-78"/>
              </a:rPr>
              <a:t>هستن. </a:t>
            </a:r>
            <a:r>
              <a:rPr lang="fa-IR" dirty="0" err="1">
                <a:solidFill>
                  <a:schemeClr val="bg1"/>
                </a:solidFill>
                <a:latin typeface="Dana" panose="00000500000000000000" pitchFamily="2" charset="-78"/>
                <a:cs typeface="Dana" panose="00000500000000000000" pitchFamily="2" charset="-78"/>
              </a:rPr>
              <a:t>زبان‌های</a:t>
            </a:r>
            <a:r>
              <a:rPr lang="fa-IR" dirty="0">
                <a:solidFill>
                  <a:schemeClr val="bg1"/>
                </a:solidFill>
                <a:latin typeface="Dana" panose="00000500000000000000" pitchFamily="2" charset="-78"/>
                <a:cs typeface="Dana" panose="00000500000000000000" pitchFamily="2" charset="-78"/>
              </a:rPr>
              <a:t> </a:t>
            </a:r>
            <a:r>
              <a:rPr lang="en-US" dirty="0">
                <a:solidFill>
                  <a:schemeClr val="bg1"/>
                </a:solidFill>
                <a:latin typeface="Dana" panose="00000500000000000000" pitchFamily="2" charset="-78"/>
                <a:cs typeface="Dana" panose="00000500000000000000" pitchFamily="2" charset="-78"/>
              </a:rPr>
              <a:t>C، Fortran </a:t>
            </a:r>
            <a:r>
              <a:rPr lang="fa-IR" dirty="0">
                <a:solidFill>
                  <a:schemeClr val="bg1"/>
                </a:solidFill>
                <a:latin typeface="Dana" panose="00000500000000000000" pitchFamily="2" charset="-78"/>
                <a:cs typeface="Dana" panose="00000500000000000000" pitchFamily="2" charset="-78"/>
              </a:rPr>
              <a:t>و </a:t>
            </a:r>
            <a:r>
              <a:rPr lang="en-US" dirty="0">
                <a:solidFill>
                  <a:schemeClr val="bg1"/>
                </a:solidFill>
                <a:latin typeface="Dana" panose="00000500000000000000" pitchFamily="2" charset="-78"/>
                <a:cs typeface="Dana" panose="00000500000000000000" pitchFamily="2" charset="-78"/>
              </a:rPr>
              <a:t>Pascal </a:t>
            </a:r>
            <a:r>
              <a:rPr lang="fa-IR" dirty="0">
                <a:solidFill>
                  <a:schemeClr val="bg1"/>
                </a:solidFill>
                <a:latin typeface="Dana" panose="00000500000000000000" pitchFamily="2" charset="-78"/>
                <a:cs typeface="Dana" panose="00000500000000000000" pitchFamily="2" charset="-78"/>
              </a:rPr>
              <a:t>جزو این دسته هستند.</a:t>
            </a:r>
          </a:p>
        </p:txBody>
      </p:sp>
    </p:spTree>
    <p:extLst>
      <p:ext uri="{BB962C8B-B14F-4D97-AF65-F5344CB8AC3E}">
        <p14:creationId xmlns:p14="http://schemas.microsoft.com/office/powerpoint/2010/main" val="123391722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8E2CDA97-BFD5-45CA-9A96-1AD5B5B2566F}" type="slidenum">
              <a:rPr lang="en-US" smtClean="0"/>
              <a:pPr/>
              <a:t>44</a:t>
            </a:fld>
            <a:endParaRPr lang="en-US" dirty="0"/>
          </a:p>
        </p:txBody>
      </p:sp>
      <p:sp>
        <p:nvSpPr>
          <p:cNvPr id="17" name="Google Shape;662;p32">
            <a:extLst>
              <a:ext uri="{FF2B5EF4-FFF2-40B4-BE49-F238E27FC236}">
                <a16:creationId xmlns:a16="http://schemas.microsoft.com/office/drawing/2014/main" id="{5CB1AC5D-D8F2-49CF-9FE5-13E9B25BB431}"/>
              </a:ext>
            </a:extLst>
          </p:cNvPr>
          <p:cNvSpPr txBox="1">
            <a:spLocks/>
          </p:cNvSpPr>
          <p:nvPr/>
        </p:nvSpPr>
        <p:spPr>
          <a:xfrm>
            <a:off x="1583494" y="292936"/>
            <a:ext cx="5977007" cy="606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48FFD5"/>
              </a:buClr>
              <a:buSzPts val="3000"/>
              <a:buFont typeface="Roboto Black"/>
              <a:buNone/>
              <a:defRPr sz="3000" b="0" i="0" u="none" strike="noStrike" cap="none">
                <a:solidFill>
                  <a:srgbClr val="48FFD5"/>
                </a:solidFill>
                <a:latin typeface="Roboto Black"/>
                <a:ea typeface="Roboto Black"/>
                <a:cs typeface="Roboto Black"/>
                <a:sym typeface="Roboto Black"/>
              </a:defRPr>
            </a:lvl1pPr>
            <a:lvl2pPr marR="0" lvl="1"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2pPr>
            <a:lvl3pPr marR="0" lvl="2"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3pPr>
            <a:lvl4pPr marR="0" lvl="3"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4pPr>
            <a:lvl5pPr marR="0" lvl="4"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5pPr>
            <a:lvl6pPr marR="0" lvl="5"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6pPr>
            <a:lvl7pPr marR="0" lvl="6"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7pPr>
            <a:lvl8pPr marR="0" lvl="7"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8pPr>
            <a:lvl9pPr marR="0" lvl="8"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9pPr>
          </a:lstStyle>
          <a:p>
            <a:pPr algn="ctr" rtl="1"/>
            <a:r>
              <a:rPr lang="fa-IR" sz="2400" dirty="0" err="1">
                <a:latin typeface="Lalezar" panose="00000500000000000000" pitchFamily="2" charset="-78"/>
                <a:cs typeface="Lalezar" panose="00000500000000000000" pitchFamily="2" charset="-78"/>
              </a:rPr>
              <a:t>برنامه‌نویسی</a:t>
            </a:r>
            <a:r>
              <a:rPr lang="fa-IR" sz="2400" dirty="0">
                <a:latin typeface="Lalezar" panose="00000500000000000000" pitchFamily="2" charset="-78"/>
                <a:cs typeface="Lalezar" panose="00000500000000000000" pitchFamily="2" charset="-78"/>
              </a:rPr>
              <a:t> </a:t>
            </a:r>
            <a:r>
              <a:rPr lang="en-US" sz="2400" dirty="0">
                <a:latin typeface="Lalezar" panose="00000500000000000000" pitchFamily="2" charset="-78"/>
                <a:cs typeface="Lalezar" panose="00000500000000000000" pitchFamily="2" charset="-78"/>
              </a:rPr>
              <a:t>Object-Oriented </a:t>
            </a:r>
            <a:r>
              <a:rPr lang="fa-IR" sz="2400" dirty="0">
                <a:latin typeface="Lalezar" panose="00000500000000000000" pitchFamily="2" charset="-78"/>
                <a:cs typeface="Lalezar" panose="00000500000000000000" pitchFamily="2" charset="-78"/>
              </a:rPr>
              <a:t> یا </a:t>
            </a:r>
            <a:r>
              <a:rPr lang="en-US" sz="2400" dirty="0">
                <a:latin typeface="Lalezar" panose="00000500000000000000" pitchFamily="2" charset="-78"/>
                <a:cs typeface="Lalezar" panose="00000500000000000000" pitchFamily="2" charset="-78"/>
              </a:rPr>
              <a:t>OOP</a:t>
            </a:r>
          </a:p>
        </p:txBody>
      </p:sp>
      <p:sp>
        <p:nvSpPr>
          <p:cNvPr id="18" name="TextBox 17">
            <a:extLst>
              <a:ext uri="{FF2B5EF4-FFF2-40B4-BE49-F238E27FC236}">
                <a16:creationId xmlns:a16="http://schemas.microsoft.com/office/drawing/2014/main" id="{55BB410E-34C1-47FD-BF0B-252690C13624}"/>
              </a:ext>
            </a:extLst>
          </p:cNvPr>
          <p:cNvSpPr txBox="1"/>
          <p:nvPr/>
        </p:nvSpPr>
        <p:spPr>
          <a:xfrm>
            <a:off x="615576" y="683700"/>
            <a:ext cx="7912847" cy="1384995"/>
          </a:xfrm>
          <a:prstGeom prst="rect">
            <a:avLst/>
          </a:prstGeom>
          <a:noFill/>
        </p:spPr>
        <p:txBody>
          <a:bodyPr wrap="square" rtlCol="0" anchor="ctr">
            <a:spAutoFit/>
          </a:bodyPr>
          <a:lstStyle/>
          <a:p>
            <a:pPr algn="r" rtl="1">
              <a:lnSpc>
                <a:spcPct val="150000"/>
              </a:lnSpc>
            </a:pPr>
            <a:r>
              <a:rPr lang="fa-IR" dirty="0">
                <a:solidFill>
                  <a:schemeClr val="bg1"/>
                </a:solidFill>
                <a:latin typeface="Dana" panose="00000500000000000000" pitchFamily="2" charset="-78"/>
                <a:cs typeface="Dana" panose="00000500000000000000" pitchFamily="2" charset="-78"/>
              </a:rPr>
              <a:t>این تفکر مسئله رو به قسمت‌هایی به </a:t>
            </a:r>
            <a:r>
              <a:rPr lang="fa-IR" dirty="0" smtClean="0">
                <a:solidFill>
                  <a:schemeClr val="bg1"/>
                </a:solidFill>
                <a:latin typeface="Dana" panose="00000500000000000000" pitchFamily="2" charset="-78"/>
                <a:cs typeface="Dana" panose="00000500000000000000" pitchFamily="2" charset="-78"/>
              </a:rPr>
              <a:t>اسم</a:t>
            </a:r>
            <a:r>
              <a:rPr lang="en-US" dirty="0" smtClean="0">
                <a:solidFill>
                  <a:schemeClr val="bg1"/>
                </a:solidFill>
                <a:latin typeface="Dana" panose="00000500000000000000" pitchFamily="2" charset="-78"/>
                <a:cs typeface="Dana" panose="00000500000000000000" pitchFamily="2" charset="-78"/>
              </a:rPr>
              <a:t>Object </a:t>
            </a:r>
            <a:r>
              <a:rPr lang="fa-IR" dirty="0" smtClean="0">
                <a:solidFill>
                  <a:schemeClr val="bg1"/>
                </a:solidFill>
                <a:latin typeface="Dana" panose="00000500000000000000" pitchFamily="2" charset="-78"/>
                <a:cs typeface="Dana" panose="00000500000000000000" pitchFamily="2" charset="-78"/>
              </a:rPr>
              <a:t> می‌شکنه </a:t>
            </a:r>
            <a:r>
              <a:rPr lang="fa-IR" dirty="0">
                <a:solidFill>
                  <a:schemeClr val="bg1"/>
                </a:solidFill>
                <a:latin typeface="Dana" panose="00000500000000000000" pitchFamily="2" charset="-78"/>
                <a:cs typeface="Dana" panose="00000500000000000000" pitchFamily="2" charset="-78"/>
              </a:rPr>
              <a:t>که این‌ </a:t>
            </a:r>
            <a:r>
              <a:rPr lang="en-US" dirty="0">
                <a:solidFill>
                  <a:schemeClr val="bg1"/>
                </a:solidFill>
                <a:latin typeface="Dana" panose="00000500000000000000" pitchFamily="2" charset="-78"/>
                <a:cs typeface="Dana" panose="00000500000000000000" pitchFamily="2" charset="-78"/>
              </a:rPr>
              <a:t>Object</a:t>
            </a:r>
            <a:r>
              <a:rPr lang="fa-IR" dirty="0">
                <a:solidFill>
                  <a:schemeClr val="bg1"/>
                </a:solidFill>
                <a:latin typeface="Dana" panose="00000500000000000000" pitchFamily="2" charset="-78"/>
                <a:cs typeface="Dana" panose="00000500000000000000" pitchFamily="2" charset="-78"/>
              </a:rPr>
              <a:t>ها </a:t>
            </a:r>
            <a:r>
              <a:rPr lang="fa-IR" dirty="0" err="1">
                <a:solidFill>
                  <a:schemeClr val="bg1"/>
                </a:solidFill>
                <a:latin typeface="Dana" panose="00000500000000000000" pitchFamily="2" charset="-78"/>
                <a:cs typeface="Dana" panose="00000500000000000000" pitchFamily="2" charset="-78"/>
              </a:rPr>
              <a:t>مجموعه‌ای</a:t>
            </a:r>
            <a:r>
              <a:rPr lang="fa-IR" dirty="0">
                <a:solidFill>
                  <a:schemeClr val="bg1"/>
                </a:solidFill>
                <a:latin typeface="Dana" panose="00000500000000000000" pitchFamily="2" charset="-78"/>
                <a:cs typeface="Dana" panose="00000500000000000000" pitchFamily="2" charset="-78"/>
              </a:rPr>
              <a:t> از توابع و </a:t>
            </a:r>
            <a:r>
              <a:rPr lang="fa-IR" dirty="0" err="1">
                <a:solidFill>
                  <a:schemeClr val="bg1"/>
                </a:solidFill>
                <a:latin typeface="Dana" panose="00000500000000000000" pitchFamily="2" charset="-78"/>
                <a:cs typeface="Dana" panose="00000500000000000000" pitchFamily="2" charset="-78"/>
              </a:rPr>
              <a:t>متغیرها</a:t>
            </a:r>
            <a:r>
              <a:rPr lang="fa-IR" dirty="0">
                <a:solidFill>
                  <a:schemeClr val="bg1"/>
                </a:solidFill>
                <a:latin typeface="Dana" panose="00000500000000000000" pitchFamily="2" charset="-78"/>
                <a:cs typeface="Dana" panose="00000500000000000000" pitchFamily="2" charset="-78"/>
              </a:rPr>
              <a:t> در یک بسته هستند و </a:t>
            </a:r>
            <a:r>
              <a:rPr lang="fa-IR" dirty="0" err="1">
                <a:solidFill>
                  <a:schemeClr val="bg1"/>
                </a:solidFill>
                <a:latin typeface="Dana" panose="00000500000000000000" pitchFamily="2" charset="-78"/>
                <a:cs typeface="Dana" panose="00000500000000000000" pitchFamily="2" charset="-78"/>
              </a:rPr>
              <a:t>برنامه‌های</a:t>
            </a:r>
            <a:r>
              <a:rPr lang="fa-IR" dirty="0">
                <a:solidFill>
                  <a:schemeClr val="bg1"/>
                </a:solidFill>
                <a:latin typeface="Dana" panose="00000500000000000000" pitchFamily="2" charset="-78"/>
                <a:cs typeface="Dana" panose="00000500000000000000" pitchFamily="2" charset="-78"/>
              </a:rPr>
              <a:t> این زبان از ارتباط این </a:t>
            </a:r>
            <a:r>
              <a:rPr lang="fa-IR" dirty="0" err="1">
                <a:solidFill>
                  <a:schemeClr val="bg1"/>
                </a:solidFill>
                <a:latin typeface="Dana" panose="00000500000000000000" pitchFamily="2" charset="-78"/>
                <a:cs typeface="Dana" panose="00000500000000000000" pitchFamily="2" charset="-78"/>
              </a:rPr>
              <a:t>بسته‌های</a:t>
            </a:r>
            <a:r>
              <a:rPr lang="fa-IR" dirty="0">
                <a:solidFill>
                  <a:schemeClr val="bg1"/>
                </a:solidFill>
                <a:latin typeface="Dana" panose="00000500000000000000" pitchFamily="2" charset="-78"/>
                <a:cs typeface="Dana" panose="00000500000000000000" pitchFamily="2" charset="-78"/>
              </a:rPr>
              <a:t> مختلف با </a:t>
            </a:r>
            <a:r>
              <a:rPr lang="fa-IR" dirty="0" err="1">
                <a:solidFill>
                  <a:schemeClr val="bg1"/>
                </a:solidFill>
                <a:latin typeface="Dana" panose="00000500000000000000" pitchFamily="2" charset="-78"/>
                <a:cs typeface="Dana" panose="00000500000000000000" pitchFamily="2" charset="-78"/>
              </a:rPr>
              <a:t>هم‌دیگه</a:t>
            </a:r>
            <a:r>
              <a:rPr lang="fa-IR" dirty="0">
                <a:solidFill>
                  <a:schemeClr val="bg1"/>
                </a:solidFill>
                <a:latin typeface="Dana" panose="00000500000000000000" pitchFamily="2" charset="-78"/>
                <a:cs typeface="Dana" panose="00000500000000000000" pitchFamily="2" charset="-78"/>
              </a:rPr>
              <a:t> تشکیل </a:t>
            </a:r>
            <a:r>
              <a:rPr lang="fa-IR" dirty="0" err="1">
                <a:solidFill>
                  <a:schemeClr val="bg1"/>
                </a:solidFill>
                <a:latin typeface="Dana" panose="00000500000000000000" pitchFamily="2" charset="-78"/>
                <a:cs typeface="Dana" panose="00000500000000000000" pitchFamily="2" charset="-78"/>
              </a:rPr>
              <a:t>می‌شن</a:t>
            </a:r>
            <a:r>
              <a:rPr lang="fa-IR" dirty="0">
                <a:solidFill>
                  <a:schemeClr val="bg1"/>
                </a:solidFill>
                <a:latin typeface="Dana" panose="00000500000000000000" pitchFamily="2" charset="-78"/>
                <a:cs typeface="Dana" panose="00000500000000000000" pitchFamily="2" charset="-78"/>
              </a:rPr>
              <a:t>. (توی درس </a:t>
            </a:r>
            <a:r>
              <a:rPr lang="fa-IR" dirty="0" err="1">
                <a:solidFill>
                  <a:schemeClr val="bg1"/>
                </a:solidFill>
                <a:latin typeface="Dana" panose="00000500000000000000" pitchFamily="2" charset="-78"/>
                <a:cs typeface="Dana" panose="00000500000000000000" pitchFamily="2" charset="-78"/>
              </a:rPr>
              <a:t>برنامه‌نویسی</a:t>
            </a:r>
            <a:r>
              <a:rPr lang="fa-IR" dirty="0">
                <a:solidFill>
                  <a:schemeClr val="bg1"/>
                </a:solidFill>
                <a:latin typeface="Dana" panose="00000500000000000000" pitchFamily="2" charset="-78"/>
                <a:cs typeface="Dana" panose="00000500000000000000" pitchFamily="2" charset="-78"/>
              </a:rPr>
              <a:t> </a:t>
            </a:r>
            <a:r>
              <a:rPr lang="fa-IR" dirty="0" err="1">
                <a:solidFill>
                  <a:schemeClr val="bg1"/>
                </a:solidFill>
                <a:latin typeface="Dana" panose="00000500000000000000" pitchFamily="2" charset="-78"/>
                <a:cs typeface="Dana" panose="00000500000000000000" pitchFamily="2" charset="-78"/>
              </a:rPr>
              <a:t>پیش‌رفته</a:t>
            </a:r>
            <a:r>
              <a:rPr lang="fa-IR" dirty="0">
                <a:solidFill>
                  <a:schemeClr val="bg1"/>
                </a:solidFill>
                <a:latin typeface="Dana" panose="00000500000000000000" pitchFamily="2" charset="-78"/>
                <a:cs typeface="Dana" panose="00000500000000000000" pitchFamily="2" charset="-78"/>
              </a:rPr>
              <a:t> با این بحث </a:t>
            </a:r>
            <a:r>
              <a:rPr lang="fa-IR" dirty="0" err="1">
                <a:solidFill>
                  <a:schemeClr val="bg1"/>
                </a:solidFill>
                <a:latin typeface="Dana" panose="00000500000000000000" pitchFamily="2" charset="-78"/>
                <a:cs typeface="Dana" panose="00000500000000000000" pitchFamily="2" charset="-78"/>
              </a:rPr>
              <a:t>بیش‌تر</a:t>
            </a:r>
            <a:r>
              <a:rPr lang="fa-IR" dirty="0">
                <a:solidFill>
                  <a:schemeClr val="bg1"/>
                </a:solidFill>
                <a:latin typeface="Dana" panose="00000500000000000000" pitchFamily="2" charset="-78"/>
                <a:cs typeface="Dana" panose="00000500000000000000" pitchFamily="2" charset="-78"/>
              </a:rPr>
              <a:t> آشنا </a:t>
            </a:r>
            <a:r>
              <a:rPr lang="fa-IR" dirty="0" err="1">
                <a:solidFill>
                  <a:schemeClr val="bg1"/>
                </a:solidFill>
                <a:latin typeface="Dana" panose="00000500000000000000" pitchFamily="2" charset="-78"/>
                <a:cs typeface="Dana" panose="00000500000000000000" pitchFamily="2" charset="-78"/>
              </a:rPr>
              <a:t>می‌شید</a:t>
            </a:r>
            <a:r>
              <a:rPr lang="fa-IR" dirty="0">
                <a:solidFill>
                  <a:schemeClr val="bg1"/>
                </a:solidFill>
                <a:latin typeface="Dana" panose="00000500000000000000" pitchFamily="2" charset="-78"/>
                <a:cs typeface="Dana" panose="00000500000000000000" pitchFamily="2" charset="-78"/>
              </a:rPr>
              <a:t>). </a:t>
            </a:r>
            <a:r>
              <a:rPr lang="fa-IR" dirty="0" err="1">
                <a:solidFill>
                  <a:schemeClr val="bg1"/>
                </a:solidFill>
                <a:latin typeface="Dana" panose="00000500000000000000" pitchFamily="2" charset="-78"/>
                <a:cs typeface="Dana" panose="00000500000000000000" pitchFamily="2" charset="-78"/>
              </a:rPr>
              <a:t>زبان‌هایی</a:t>
            </a:r>
            <a:r>
              <a:rPr lang="fa-IR" dirty="0">
                <a:solidFill>
                  <a:schemeClr val="bg1"/>
                </a:solidFill>
                <a:latin typeface="Dana" panose="00000500000000000000" pitchFamily="2" charset="-78"/>
                <a:cs typeface="Dana" panose="00000500000000000000" pitchFamily="2" charset="-78"/>
              </a:rPr>
              <a:t> مثل ++</a:t>
            </a:r>
            <a:r>
              <a:rPr lang="en-US" dirty="0">
                <a:solidFill>
                  <a:schemeClr val="bg1"/>
                </a:solidFill>
                <a:latin typeface="Dana" panose="00000500000000000000" pitchFamily="2" charset="-78"/>
                <a:cs typeface="Dana" panose="00000500000000000000" pitchFamily="2" charset="-78"/>
              </a:rPr>
              <a:t>C </a:t>
            </a:r>
            <a:r>
              <a:rPr lang="fa-IR" dirty="0" smtClean="0">
                <a:solidFill>
                  <a:schemeClr val="bg1"/>
                </a:solidFill>
                <a:latin typeface="Dana" panose="00000500000000000000" pitchFamily="2" charset="-78"/>
                <a:cs typeface="Dana" panose="00000500000000000000" pitchFamily="2" charset="-78"/>
              </a:rPr>
              <a:t> و</a:t>
            </a:r>
            <a:r>
              <a:rPr lang="en-US" dirty="0" smtClean="0">
                <a:solidFill>
                  <a:schemeClr val="bg1"/>
                </a:solidFill>
                <a:latin typeface="Dana" panose="00000500000000000000" pitchFamily="2" charset="-78"/>
                <a:cs typeface="Dana" panose="00000500000000000000" pitchFamily="2" charset="-78"/>
              </a:rPr>
              <a:t>Java </a:t>
            </a:r>
            <a:r>
              <a:rPr lang="fa-IR" dirty="0" smtClean="0">
                <a:solidFill>
                  <a:schemeClr val="bg1"/>
                </a:solidFill>
                <a:latin typeface="Dana" panose="00000500000000000000" pitchFamily="2" charset="-78"/>
                <a:cs typeface="Dana" panose="00000500000000000000" pitchFamily="2" charset="-78"/>
              </a:rPr>
              <a:t> و </a:t>
            </a:r>
            <a:r>
              <a:rPr lang="fa-IR" dirty="0">
                <a:solidFill>
                  <a:schemeClr val="bg1"/>
                </a:solidFill>
                <a:latin typeface="Dana" panose="00000500000000000000" pitchFamily="2" charset="-78"/>
                <a:cs typeface="Dana" panose="00000500000000000000" pitchFamily="2" charset="-78"/>
              </a:rPr>
              <a:t>#</a:t>
            </a:r>
            <a:r>
              <a:rPr lang="en-US" dirty="0">
                <a:solidFill>
                  <a:schemeClr val="bg1"/>
                </a:solidFill>
                <a:latin typeface="Dana" panose="00000500000000000000" pitchFamily="2" charset="-78"/>
                <a:cs typeface="Dana" panose="00000500000000000000" pitchFamily="2" charset="-78"/>
              </a:rPr>
              <a:t>C </a:t>
            </a:r>
            <a:r>
              <a:rPr lang="fa-IR" dirty="0" smtClean="0">
                <a:solidFill>
                  <a:schemeClr val="bg1"/>
                </a:solidFill>
                <a:latin typeface="Dana" panose="00000500000000000000" pitchFamily="2" charset="-78"/>
                <a:cs typeface="Dana" panose="00000500000000000000" pitchFamily="2" charset="-78"/>
              </a:rPr>
              <a:t> جزو </a:t>
            </a:r>
            <a:r>
              <a:rPr lang="fa-IR" dirty="0">
                <a:solidFill>
                  <a:schemeClr val="bg1"/>
                </a:solidFill>
                <a:latin typeface="Dana" panose="00000500000000000000" pitchFamily="2" charset="-78"/>
                <a:cs typeface="Dana" panose="00000500000000000000" pitchFamily="2" charset="-78"/>
              </a:rPr>
              <a:t>این دسته هستند.</a:t>
            </a:r>
          </a:p>
        </p:txBody>
      </p:sp>
      <p:sp>
        <p:nvSpPr>
          <p:cNvPr id="10" name="Google Shape;662;p32">
            <a:extLst>
              <a:ext uri="{FF2B5EF4-FFF2-40B4-BE49-F238E27FC236}">
                <a16:creationId xmlns:a16="http://schemas.microsoft.com/office/drawing/2014/main" id="{77AFA323-4252-4E84-9B8D-22EDF63E2DA2}"/>
              </a:ext>
            </a:extLst>
          </p:cNvPr>
          <p:cNvSpPr txBox="1">
            <a:spLocks/>
          </p:cNvSpPr>
          <p:nvPr/>
        </p:nvSpPr>
        <p:spPr>
          <a:xfrm>
            <a:off x="1583494" y="1913697"/>
            <a:ext cx="5977007" cy="606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48FFD5"/>
              </a:buClr>
              <a:buSzPts val="3000"/>
              <a:buFont typeface="Roboto Black"/>
              <a:buNone/>
              <a:defRPr sz="3000" b="0" i="0" u="none" strike="noStrike" cap="none">
                <a:solidFill>
                  <a:srgbClr val="48FFD5"/>
                </a:solidFill>
                <a:latin typeface="Roboto Black"/>
                <a:ea typeface="Roboto Black"/>
                <a:cs typeface="Roboto Black"/>
                <a:sym typeface="Roboto Black"/>
              </a:defRPr>
            </a:lvl1pPr>
            <a:lvl2pPr marR="0" lvl="1"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2pPr>
            <a:lvl3pPr marR="0" lvl="2"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3pPr>
            <a:lvl4pPr marR="0" lvl="3"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4pPr>
            <a:lvl5pPr marR="0" lvl="4"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5pPr>
            <a:lvl6pPr marR="0" lvl="5"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6pPr>
            <a:lvl7pPr marR="0" lvl="6"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7pPr>
            <a:lvl8pPr marR="0" lvl="7"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8pPr>
            <a:lvl9pPr marR="0" lvl="8"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9pPr>
          </a:lstStyle>
          <a:p>
            <a:pPr algn="ctr" rtl="1"/>
            <a:r>
              <a:rPr lang="fa-IR" sz="2400" dirty="0" err="1">
                <a:latin typeface="Lalezar" panose="00000500000000000000" pitchFamily="2" charset="-78"/>
                <a:cs typeface="Lalezar" panose="00000500000000000000" pitchFamily="2" charset="-78"/>
              </a:rPr>
              <a:t>برنامه‌نویسی</a:t>
            </a:r>
            <a:r>
              <a:rPr lang="fa-IR" sz="2400" dirty="0">
                <a:latin typeface="Lalezar" panose="00000500000000000000" pitchFamily="2" charset="-78"/>
                <a:cs typeface="Lalezar" panose="00000500000000000000" pitchFamily="2" charset="-78"/>
              </a:rPr>
              <a:t> </a:t>
            </a:r>
            <a:r>
              <a:rPr lang="en-US" sz="2400" dirty="0">
                <a:latin typeface="Lalezar" panose="00000500000000000000" pitchFamily="2" charset="-78"/>
                <a:cs typeface="Lalezar" panose="00000500000000000000" pitchFamily="2" charset="-78"/>
              </a:rPr>
              <a:t>Functional</a:t>
            </a:r>
          </a:p>
        </p:txBody>
      </p:sp>
      <p:sp>
        <p:nvSpPr>
          <p:cNvPr id="11" name="TextBox 10">
            <a:extLst>
              <a:ext uri="{FF2B5EF4-FFF2-40B4-BE49-F238E27FC236}">
                <a16:creationId xmlns:a16="http://schemas.microsoft.com/office/drawing/2014/main" id="{3B3DB1AC-2C78-4CD3-B3CB-0A1DC92D76AA}"/>
              </a:ext>
            </a:extLst>
          </p:cNvPr>
          <p:cNvSpPr txBox="1"/>
          <p:nvPr/>
        </p:nvSpPr>
        <p:spPr>
          <a:xfrm>
            <a:off x="615573" y="2323693"/>
            <a:ext cx="7912847" cy="2031325"/>
          </a:xfrm>
          <a:prstGeom prst="rect">
            <a:avLst/>
          </a:prstGeom>
          <a:noFill/>
        </p:spPr>
        <p:txBody>
          <a:bodyPr wrap="square" rtlCol="0" anchor="ctr">
            <a:spAutoFit/>
          </a:bodyPr>
          <a:lstStyle/>
          <a:p>
            <a:pPr algn="r" rtl="1">
              <a:lnSpc>
                <a:spcPct val="150000"/>
              </a:lnSpc>
            </a:pPr>
            <a:r>
              <a:rPr lang="fa-IR" dirty="0" err="1">
                <a:solidFill>
                  <a:schemeClr val="bg1"/>
                </a:solidFill>
                <a:latin typeface="Dana" panose="00000500000000000000" pitchFamily="2" charset="-78"/>
                <a:cs typeface="Dana" panose="00000500000000000000" pitchFamily="2" charset="-78"/>
              </a:rPr>
              <a:t>تفکری</a:t>
            </a:r>
            <a:r>
              <a:rPr lang="fa-IR" dirty="0">
                <a:solidFill>
                  <a:schemeClr val="bg1"/>
                </a:solidFill>
                <a:latin typeface="Dana" panose="00000500000000000000" pitchFamily="2" charset="-78"/>
                <a:cs typeface="Dana" panose="00000500000000000000" pitchFamily="2" charset="-78"/>
              </a:rPr>
              <a:t> هست که تنها استفاده از </a:t>
            </a:r>
            <a:r>
              <a:rPr lang="fa-IR" dirty="0" err="1">
                <a:solidFill>
                  <a:schemeClr val="bg1"/>
                </a:solidFill>
                <a:latin typeface="Dana" panose="00000500000000000000" pitchFamily="2" charset="-78"/>
                <a:cs typeface="Dana" panose="00000500000000000000" pitchFamily="2" charset="-78"/>
              </a:rPr>
              <a:t>مقدار‌های</a:t>
            </a:r>
            <a:r>
              <a:rPr lang="fa-IR" dirty="0">
                <a:solidFill>
                  <a:schemeClr val="bg1"/>
                </a:solidFill>
                <a:latin typeface="Dana" panose="00000500000000000000" pitchFamily="2" charset="-78"/>
                <a:cs typeface="Dana" panose="00000500000000000000" pitchFamily="2" charset="-78"/>
              </a:rPr>
              <a:t> ثابت (</a:t>
            </a:r>
            <a:r>
              <a:rPr lang="en-US" dirty="0">
                <a:solidFill>
                  <a:schemeClr val="bg1"/>
                </a:solidFill>
                <a:latin typeface="Dana" panose="00000500000000000000" pitchFamily="2" charset="-78"/>
                <a:cs typeface="Dana" panose="00000500000000000000" pitchFamily="2" charset="-78"/>
              </a:rPr>
              <a:t>constant</a:t>
            </a:r>
            <a:r>
              <a:rPr lang="fa-IR" dirty="0">
                <a:solidFill>
                  <a:schemeClr val="bg1"/>
                </a:solidFill>
                <a:latin typeface="Dana" panose="00000500000000000000" pitchFamily="2" charset="-78"/>
                <a:cs typeface="Dana" panose="00000500000000000000" pitchFamily="2" charset="-78"/>
              </a:rPr>
              <a:t>) رو مجاز می‌دونه، هیچ مقداری قابل تغییر نیست و ایجاد مقدارهای جدید تنها با ایجاد </a:t>
            </a:r>
            <a:r>
              <a:rPr lang="fa-IR" dirty="0" smtClean="0">
                <a:solidFill>
                  <a:schemeClr val="bg1"/>
                </a:solidFill>
                <a:latin typeface="Dana" panose="00000500000000000000" pitchFamily="2" charset="-78"/>
                <a:cs typeface="Dana" panose="00000500000000000000" pitchFamily="2" charset="-78"/>
              </a:rPr>
              <a:t>یک</a:t>
            </a:r>
            <a:r>
              <a:rPr lang="en-US" dirty="0" smtClean="0">
                <a:solidFill>
                  <a:schemeClr val="bg1"/>
                </a:solidFill>
                <a:latin typeface="Dana" panose="00000500000000000000" pitchFamily="2" charset="-78"/>
                <a:cs typeface="Dana" panose="00000500000000000000" pitchFamily="2" charset="-78"/>
              </a:rPr>
              <a:t>constant </a:t>
            </a:r>
            <a:r>
              <a:rPr lang="fa-IR" dirty="0" smtClean="0">
                <a:solidFill>
                  <a:schemeClr val="bg1"/>
                </a:solidFill>
                <a:latin typeface="Dana" panose="00000500000000000000" pitchFamily="2" charset="-78"/>
                <a:cs typeface="Dana" panose="00000500000000000000" pitchFamily="2" charset="-78"/>
              </a:rPr>
              <a:t> جدید </a:t>
            </a:r>
            <a:r>
              <a:rPr lang="fa-IR" dirty="0">
                <a:solidFill>
                  <a:schemeClr val="bg1"/>
                </a:solidFill>
                <a:latin typeface="Dana" panose="00000500000000000000" pitchFamily="2" charset="-78"/>
                <a:cs typeface="Dana" panose="00000500000000000000" pitchFamily="2" charset="-78"/>
              </a:rPr>
              <a:t>ممکن هست. </a:t>
            </a:r>
            <a:r>
              <a:rPr lang="fa-IR" dirty="0" err="1">
                <a:solidFill>
                  <a:schemeClr val="bg1"/>
                </a:solidFill>
                <a:latin typeface="Dana" panose="00000500000000000000" pitchFamily="2" charset="-78"/>
                <a:cs typeface="Dana" panose="00000500000000000000" pitchFamily="2" charset="-78"/>
              </a:rPr>
              <a:t>دلیلش</a:t>
            </a:r>
            <a:r>
              <a:rPr lang="fa-IR" dirty="0">
                <a:solidFill>
                  <a:schemeClr val="bg1"/>
                </a:solidFill>
                <a:latin typeface="Dana" panose="00000500000000000000" pitchFamily="2" charset="-78"/>
                <a:cs typeface="Dana" panose="00000500000000000000" pitchFamily="2" charset="-78"/>
              </a:rPr>
              <a:t> هم این هست که با این تفکر </a:t>
            </a:r>
            <a:r>
              <a:rPr lang="fa-IR" dirty="0" err="1">
                <a:solidFill>
                  <a:schemeClr val="bg1"/>
                </a:solidFill>
                <a:latin typeface="Dana" panose="00000500000000000000" pitchFamily="2" charset="-78"/>
                <a:cs typeface="Dana" panose="00000500000000000000" pitchFamily="2" charset="-78"/>
              </a:rPr>
              <a:t>می‌شه</a:t>
            </a:r>
            <a:r>
              <a:rPr lang="fa-IR" dirty="0">
                <a:solidFill>
                  <a:schemeClr val="bg1"/>
                </a:solidFill>
                <a:latin typeface="Dana" panose="00000500000000000000" pitchFamily="2" charset="-78"/>
                <a:cs typeface="Dana" panose="00000500000000000000" pitchFamily="2" charset="-78"/>
              </a:rPr>
              <a:t> بهتر درستی عملکرد یک برنامه رو اثبات کرد. (</a:t>
            </a:r>
            <a:r>
              <a:rPr lang="fa-IR" dirty="0" err="1">
                <a:solidFill>
                  <a:schemeClr val="bg1"/>
                </a:solidFill>
                <a:latin typeface="Dana" panose="00000500000000000000" pitchFamily="2" charset="-78"/>
                <a:cs typeface="Dana" panose="00000500000000000000" pitchFamily="2" charset="-78"/>
              </a:rPr>
              <a:t>درباره‌ی</a:t>
            </a:r>
            <a:r>
              <a:rPr lang="fa-IR" dirty="0">
                <a:solidFill>
                  <a:schemeClr val="bg1"/>
                </a:solidFill>
                <a:latin typeface="Dana" panose="00000500000000000000" pitchFamily="2" charset="-78"/>
                <a:cs typeface="Dana" panose="00000500000000000000" pitchFamily="2" charset="-78"/>
              </a:rPr>
              <a:t> این پارادایم </a:t>
            </a:r>
            <a:r>
              <a:rPr lang="fa-IR" dirty="0" err="1">
                <a:solidFill>
                  <a:schemeClr val="bg1"/>
                </a:solidFill>
                <a:latin typeface="Dana" panose="00000500000000000000" pitchFamily="2" charset="-78"/>
                <a:cs typeface="Dana" panose="00000500000000000000" pitchFamily="2" charset="-78"/>
              </a:rPr>
              <a:t>بیش‌تر</a:t>
            </a:r>
            <a:r>
              <a:rPr lang="fa-IR" dirty="0">
                <a:solidFill>
                  <a:schemeClr val="bg1"/>
                </a:solidFill>
                <a:latin typeface="Dana" panose="00000500000000000000" pitchFamily="2" charset="-78"/>
                <a:cs typeface="Dana" panose="00000500000000000000" pitchFamily="2" charset="-78"/>
              </a:rPr>
              <a:t> در درس «</a:t>
            </a:r>
            <a:r>
              <a:rPr lang="fa-IR" dirty="0" err="1">
                <a:solidFill>
                  <a:schemeClr val="bg1"/>
                </a:solidFill>
                <a:latin typeface="Dana" panose="00000500000000000000" pitchFamily="2" charset="-78"/>
                <a:cs typeface="Dana" panose="00000500000000000000" pitchFamily="2" charset="-78"/>
              </a:rPr>
              <a:t>زبان‌های</a:t>
            </a:r>
            <a:r>
              <a:rPr lang="fa-IR" dirty="0">
                <a:solidFill>
                  <a:schemeClr val="bg1"/>
                </a:solidFill>
                <a:latin typeface="Dana" panose="00000500000000000000" pitchFamily="2" charset="-78"/>
                <a:cs typeface="Dana" panose="00000500000000000000" pitchFamily="2" charset="-78"/>
              </a:rPr>
              <a:t> </a:t>
            </a:r>
            <a:r>
              <a:rPr lang="fa-IR" dirty="0" err="1">
                <a:solidFill>
                  <a:schemeClr val="bg1"/>
                </a:solidFill>
                <a:latin typeface="Dana" panose="00000500000000000000" pitchFamily="2" charset="-78"/>
                <a:cs typeface="Dana" panose="00000500000000000000" pitchFamily="2" charset="-78"/>
              </a:rPr>
              <a:t>برنامه‌نویسی</a:t>
            </a:r>
            <a:r>
              <a:rPr lang="fa-IR" dirty="0">
                <a:solidFill>
                  <a:schemeClr val="bg1"/>
                </a:solidFill>
                <a:latin typeface="Dana" panose="00000500000000000000" pitchFamily="2" charset="-78"/>
                <a:cs typeface="Dana" panose="00000500000000000000" pitchFamily="2" charset="-78"/>
              </a:rPr>
              <a:t>» </a:t>
            </a:r>
            <a:r>
              <a:rPr lang="fa-IR" dirty="0" err="1">
                <a:solidFill>
                  <a:schemeClr val="bg1"/>
                </a:solidFill>
                <a:latin typeface="Dana" panose="00000500000000000000" pitchFamily="2" charset="-78"/>
                <a:cs typeface="Dana" panose="00000500000000000000" pitchFamily="2" charset="-78"/>
              </a:rPr>
              <a:t>می‌خونید</a:t>
            </a:r>
            <a:r>
              <a:rPr lang="fa-IR" dirty="0">
                <a:solidFill>
                  <a:schemeClr val="bg1"/>
                </a:solidFill>
                <a:latin typeface="Dana" panose="00000500000000000000" pitchFamily="2" charset="-78"/>
                <a:cs typeface="Dana" panose="00000500000000000000" pitchFamily="2" charset="-78"/>
              </a:rPr>
              <a:t>) </a:t>
            </a:r>
            <a:r>
              <a:rPr lang="fa-IR" dirty="0" err="1">
                <a:solidFill>
                  <a:schemeClr val="bg1"/>
                </a:solidFill>
                <a:latin typeface="Dana" panose="00000500000000000000" pitchFamily="2" charset="-78"/>
                <a:cs typeface="Dana" panose="00000500000000000000" pitchFamily="2" charset="-78"/>
              </a:rPr>
              <a:t>زبان‌هایی</a:t>
            </a:r>
            <a:r>
              <a:rPr lang="fa-IR" dirty="0">
                <a:solidFill>
                  <a:schemeClr val="bg1"/>
                </a:solidFill>
                <a:latin typeface="Dana" panose="00000500000000000000" pitchFamily="2" charset="-78"/>
                <a:cs typeface="Dana" panose="00000500000000000000" pitchFamily="2" charset="-78"/>
              </a:rPr>
              <a:t> مثل </a:t>
            </a:r>
            <a:r>
              <a:rPr lang="en-US" dirty="0">
                <a:solidFill>
                  <a:schemeClr val="bg1"/>
                </a:solidFill>
                <a:latin typeface="Dana" panose="00000500000000000000" pitchFamily="2" charset="-78"/>
                <a:cs typeface="Dana" panose="00000500000000000000" pitchFamily="2" charset="-78"/>
              </a:rPr>
              <a:t>Lisp</a:t>
            </a:r>
            <a:r>
              <a:rPr lang="fa-IR" dirty="0">
                <a:solidFill>
                  <a:schemeClr val="bg1"/>
                </a:solidFill>
                <a:latin typeface="Dana" panose="00000500000000000000" pitchFamily="2" charset="-78"/>
                <a:cs typeface="Dana" panose="00000500000000000000" pitchFamily="2" charset="-78"/>
              </a:rPr>
              <a:t> و</a:t>
            </a:r>
            <a:r>
              <a:rPr lang="en-US" dirty="0">
                <a:solidFill>
                  <a:schemeClr val="bg1"/>
                </a:solidFill>
                <a:latin typeface="Dana" panose="00000500000000000000" pitchFamily="2" charset="-78"/>
                <a:cs typeface="Dana" panose="00000500000000000000" pitchFamily="2" charset="-78"/>
              </a:rPr>
              <a:t>Haskell </a:t>
            </a:r>
            <a:r>
              <a:rPr lang="fa-IR" dirty="0">
                <a:solidFill>
                  <a:schemeClr val="bg1"/>
                </a:solidFill>
                <a:latin typeface="Dana" panose="00000500000000000000" pitchFamily="2" charset="-78"/>
                <a:cs typeface="Dana" panose="00000500000000000000" pitchFamily="2" charset="-78"/>
              </a:rPr>
              <a:t> و</a:t>
            </a:r>
            <a:r>
              <a:rPr lang="en-US" dirty="0">
                <a:solidFill>
                  <a:schemeClr val="bg1"/>
                </a:solidFill>
                <a:latin typeface="Dana" panose="00000500000000000000" pitchFamily="2" charset="-78"/>
                <a:cs typeface="Dana" panose="00000500000000000000" pitchFamily="2" charset="-78"/>
              </a:rPr>
              <a:t>ML </a:t>
            </a:r>
            <a:r>
              <a:rPr lang="fa-IR" dirty="0">
                <a:solidFill>
                  <a:schemeClr val="bg1"/>
                </a:solidFill>
                <a:latin typeface="Dana" panose="00000500000000000000" pitchFamily="2" charset="-78"/>
                <a:cs typeface="Dana" panose="00000500000000000000" pitchFamily="2" charset="-78"/>
              </a:rPr>
              <a:t> جزو این دسته هستند.</a:t>
            </a:r>
          </a:p>
          <a:p>
            <a:pPr algn="r" rtl="1">
              <a:lnSpc>
                <a:spcPct val="150000"/>
              </a:lnSpc>
            </a:pPr>
            <a:r>
              <a:rPr lang="fa-IR" dirty="0">
                <a:solidFill>
                  <a:schemeClr val="bg1"/>
                </a:solidFill>
                <a:latin typeface="Dana" panose="00000500000000000000" pitchFamily="2" charset="-78"/>
                <a:cs typeface="Dana" panose="00000500000000000000" pitchFamily="2" charset="-78"/>
              </a:rPr>
              <a:t>و بسیار </a:t>
            </a:r>
            <a:r>
              <a:rPr lang="fa-IR" dirty="0" err="1">
                <a:solidFill>
                  <a:schemeClr val="bg1"/>
                </a:solidFill>
                <a:latin typeface="Dana" panose="00000500000000000000" pitchFamily="2" charset="-78"/>
                <a:cs typeface="Dana" panose="00000500000000000000" pitchFamily="2" charset="-78"/>
              </a:rPr>
              <a:t>پارادیم‌های</a:t>
            </a:r>
            <a:r>
              <a:rPr lang="fa-IR" dirty="0">
                <a:solidFill>
                  <a:schemeClr val="bg1"/>
                </a:solidFill>
                <a:latin typeface="Dana" panose="00000500000000000000" pitchFamily="2" charset="-78"/>
                <a:cs typeface="Dana" panose="00000500000000000000" pitchFamily="2" charset="-78"/>
              </a:rPr>
              <a:t> دیگه هم وجود دارن که در </a:t>
            </a:r>
            <a:r>
              <a:rPr lang="fa-IR" dirty="0" err="1">
                <a:solidFill>
                  <a:schemeClr val="bg1"/>
                </a:solidFill>
                <a:latin typeface="Dana" panose="00000500000000000000" pitchFamily="2" charset="-78"/>
                <a:cs typeface="Dana" panose="00000500000000000000" pitchFamily="2" charset="-78"/>
              </a:rPr>
              <a:t>این‌جا</a:t>
            </a:r>
            <a:r>
              <a:rPr lang="fa-IR" dirty="0">
                <a:solidFill>
                  <a:schemeClr val="bg1"/>
                </a:solidFill>
                <a:latin typeface="Dana" panose="00000500000000000000" pitchFamily="2" charset="-78"/>
                <a:cs typeface="Dana" panose="00000500000000000000" pitchFamily="2" charset="-78"/>
              </a:rPr>
              <a:t> فرصت </a:t>
            </a:r>
            <a:r>
              <a:rPr lang="fa-IR" dirty="0" err="1">
                <a:solidFill>
                  <a:schemeClr val="bg1"/>
                </a:solidFill>
                <a:latin typeface="Dana" panose="00000500000000000000" pitchFamily="2" charset="-78"/>
                <a:cs typeface="Dana" panose="00000500000000000000" pitchFamily="2" charset="-78"/>
              </a:rPr>
              <a:t>نمی‌کنیم</a:t>
            </a:r>
            <a:r>
              <a:rPr lang="fa-IR" dirty="0">
                <a:solidFill>
                  <a:schemeClr val="bg1"/>
                </a:solidFill>
                <a:latin typeface="Dana" panose="00000500000000000000" pitchFamily="2" charset="-78"/>
                <a:cs typeface="Dana" panose="00000500000000000000" pitchFamily="2" charset="-78"/>
              </a:rPr>
              <a:t> </a:t>
            </a:r>
            <a:r>
              <a:rPr lang="fa-IR" dirty="0" err="1">
                <a:solidFill>
                  <a:schemeClr val="bg1"/>
                </a:solidFill>
                <a:latin typeface="Dana" panose="00000500000000000000" pitchFamily="2" charset="-78"/>
                <a:cs typeface="Dana" panose="00000500000000000000" pitchFamily="2" charset="-78"/>
              </a:rPr>
              <a:t>بیاریم‌شون</a:t>
            </a:r>
            <a:r>
              <a:rPr lang="fa-IR" dirty="0">
                <a:solidFill>
                  <a:schemeClr val="bg1"/>
                </a:solidFill>
                <a:latin typeface="Dana" panose="00000500000000000000" pitchFamily="2" charset="-78"/>
                <a:cs typeface="Dana" panose="00000500000000000000" pitchFamily="2" charset="-78"/>
              </a:rPr>
              <a:t> ولی پیشنهاد </a:t>
            </a:r>
            <a:r>
              <a:rPr lang="fa-IR" dirty="0" err="1">
                <a:solidFill>
                  <a:schemeClr val="bg1"/>
                </a:solidFill>
                <a:latin typeface="Dana" panose="00000500000000000000" pitchFamily="2" charset="-78"/>
                <a:cs typeface="Dana" panose="00000500000000000000" pitchFamily="2" charset="-78"/>
              </a:rPr>
              <a:t>می‌کنیم</a:t>
            </a:r>
            <a:r>
              <a:rPr lang="fa-IR" dirty="0">
                <a:solidFill>
                  <a:schemeClr val="bg1"/>
                </a:solidFill>
                <a:latin typeface="Dana" panose="00000500000000000000" pitchFamily="2" charset="-78"/>
                <a:cs typeface="Dana" panose="00000500000000000000" pitchFamily="2" charset="-78"/>
              </a:rPr>
              <a:t> حتما از این </a:t>
            </a:r>
            <a:r>
              <a:rPr lang="fa-IR" dirty="0" err="1">
                <a:solidFill>
                  <a:schemeClr val="bg1"/>
                </a:solidFill>
                <a:latin typeface="Dana" panose="00000500000000000000" pitchFamily="2" charset="-78"/>
                <a:cs typeface="Dana" panose="00000500000000000000" pitchFamily="2" charset="-78"/>
              </a:rPr>
              <a:t>صفحه‌ی</a:t>
            </a:r>
            <a:r>
              <a:rPr lang="fa-IR" dirty="0">
                <a:solidFill>
                  <a:schemeClr val="bg1"/>
                </a:solidFill>
                <a:latin typeface="Dana" panose="00000500000000000000" pitchFamily="2" charset="-78"/>
                <a:cs typeface="Dana" panose="00000500000000000000" pitchFamily="2" charset="-78"/>
              </a:rPr>
              <a:t> </a:t>
            </a:r>
            <a:r>
              <a:rPr lang="fa-IR" dirty="0" err="1">
                <a:solidFill>
                  <a:schemeClr val="bg1"/>
                </a:solidFill>
                <a:latin typeface="Dana" panose="00000500000000000000" pitchFamily="2" charset="-78"/>
                <a:cs typeface="Dana" panose="00000500000000000000" pitchFamily="2" charset="-78"/>
              </a:rPr>
              <a:t>ویکی‌پدیا</a:t>
            </a:r>
            <a:r>
              <a:rPr lang="fa-IR" dirty="0">
                <a:solidFill>
                  <a:schemeClr val="bg1"/>
                </a:solidFill>
                <a:latin typeface="Dana" panose="00000500000000000000" pitchFamily="2" charset="-78"/>
                <a:cs typeface="Dana" panose="00000500000000000000" pitchFamily="2" charset="-78"/>
              </a:rPr>
              <a:t> </a:t>
            </a:r>
            <a:r>
              <a:rPr lang="fa-IR" dirty="0" err="1">
                <a:solidFill>
                  <a:schemeClr val="bg1"/>
                </a:solidFill>
                <a:latin typeface="Dana" panose="00000500000000000000" pitchFamily="2" charset="-78"/>
                <a:cs typeface="Dana" panose="00000500000000000000" pitchFamily="2" charset="-78"/>
              </a:rPr>
              <a:t>یه</a:t>
            </a:r>
            <a:r>
              <a:rPr lang="fa-IR" dirty="0">
                <a:solidFill>
                  <a:schemeClr val="bg1"/>
                </a:solidFill>
                <a:latin typeface="Dana" panose="00000500000000000000" pitchFamily="2" charset="-78"/>
                <a:cs typeface="Dana" panose="00000500000000000000" pitchFamily="2" charset="-78"/>
              </a:rPr>
              <a:t> </a:t>
            </a:r>
            <a:r>
              <a:rPr lang="fa-IR" dirty="0" err="1">
                <a:solidFill>
                  <a:schemeClr val="bg1"/>
                </a:solidFill>
                <a:latin typeface="Dana" panose="00000500000000000000" pitchFamily="2" charset="-78"/>
                <a:cs typeface="Dana" panose="00000500000000000000" pitchFamily="2" charset="-78"/>
              </a:rPr>
              <a:t>مطالعه‌ای</a:t>
            </a:r>
            <a:r>
              <a:rPr lang="fa-IR" dirty="0">
                <a:solidFill>
                  <a:schemeClr val="bg1"/>
                </a:solidFill>
                <a:latin typeface="Dana" panose="00000500000000000000" pitchFamily="2" charset="-78"/>
                <a:cs typeface="Dana" panose="00000500000000000000" pitchFamily="2" charset="-78"/>
              </a:rPr>
              <a:t> </a:t>
            </a:r>
            <a:r>
              <a:rPr lang="fa-IR" dirty="0" err="1">
                <a:solidFill>
                  <a:schemeClr val="bg1"/>
                </a:solidFill>
                <a:latin typeface="Dana" panose="00000500000000000000" pitchFamily="2" charset="-78"/>
                <a:cs typeface="Dana" panose="00000500000000000000" pitchFamily="2" charset="-78"/>
              </a:rPr>
              <a:t>روشون</a:t>
            </a:r>
            <a:r>
              <a:rPr lang="fa-IR" dirty="0">
                <a:solidFill>
                  <a:schemeClr val="bg1"/>
                </a:solidFill>
                <a:latin typeface="Dana" panose="00000500000000000000" pitchFamily="2" charset="-78"/>
                <a:cs typeface="Dana" panose="00000500000000000000" pitchFamily="2" charset="-78"/>
              </a:rPr>
              <a:t> </a:t>
            </a:r>
            <a:r>
              <a:rPr lang="fa-IR" dirty="0" err="1">
                <a:solidFill>
                  <a:schemeClr val="bg1"/>
                </a:solidFill>
                <a:latin typeface="Dana" panose="00000500000000000000" pitchFamily="2" charset="-78"/>
                <a:cs typeface="Dana" panose="00000500000000000000" pitchFamily="2" charset="-78"/>
              </a:rPr>
              <a:t>داشته‌باشید</a:t>
            </a:r>
            <a:r>
              <a:rPr lang="fa-IR" dirty="0">
                <a:solidFill>
                  <a:schemeClr val="bg1"/>
                </a:solidFill>
                <a:latin typeface="Dana" panose="00000500000000000000" pitchFamily="2" charset="-78"/>
                <a:cs typeface="Dana" panose="00000500000000000000" pitchFamily="2" charset="-78"/>
              </a:rPr>
              <a:t>: </a:t>
            </a:r>
          </a:p>
        </p:txBody>
      </p:sp>
      <p:sp>
        <p:nvSpPr>
          <p:cNvPr id="7" name="TextBox 6">
            <a:extLst>
              <a:ext uri="{FF2B5EF4-FFF2-40B4-BE49-F238E27FC236}">
                <a16:creationId xmlns:a16="http://schemas.microsoft.com/office/drawing/2014/main" id="{04E79766-58E9-41E8-8BAB-24E507E879EC}"/>
              </a:ext>
            </a:extLst>
          </p:cNvPr>
          <p:cNvSpPr txBox="1"/>
          <p:nvPr/>
        </p:nvSpPr>
        <p:spPr>
          <a:xfrm>
            <a:off x="3809441" y="4348511"/>
            <a:ext cx="5569724" cy="646331"/>
          </a:xfrm>
          <a:prstGeom prst="rect">
            <a:avLst/>
          </a:prstGeom>
          <a:noFill/>
        </p:spPr>
        <p:txBody>
          <a:bodyPr wrap="square" rtlCol="0">
            <a:spAutoFit/>
          </a:bodyPr>
          <a:lstStyle/>
          <a:p>
            <a:r>
              <a:rPr lang="en-US" sz="1800" u="sng" dirty="0">
                <a:solidFill>
                  <a:schemeClr val="accent4"/>
                </a:solidFill>
                <a:latin typeface="Calibri" panose="020F0502020204030204" pitchFamily="34" charset="0"/>
                <a:hlinkClick r:id="rId2"/>
              </a:rPr>
              <a:t>https://</a:t>
            </a:r>
            <a:r>
              <a:rPr lang="en-US" sz="1800" u="sng" dirty="0" smtClean="0">
                <a:solidFill>
                  <a:schemeClr val="accent4"/>
                </a:solidFill>
                <a:latin typeface="Calibri" panose="020F0502020204030204" pitchFamily="34" charset="0"/>
                <a:hlinkClick r:id="rId2"/>
              </a:rPr>
              <a:t>b2n.ir/769612</a:t>
            </a:r>
            <a:endParaRPr lang="en-US" sz="1800" u="sng" dirty="0" smtClean="0">
              <a:solidFill>
                <a:schemeClr val="accent4"/>
              </a:solidFill>
              <a:latin typeface="Calibri" panose="020F0502020204030204" pitchFamily="34" charset="0"/>
            </a:endParaRPr>
          </a:p>
          <a:p>
            <a:endParaRPr lang="en-US" sz="1800" u="sng" dirty="0" smtClean="0">
              <a:solidFill>
                <a:schemeClr val="accent4"/>
              </a:solidFill>
              <a:latin typeface="Calibri" panose="020F0502020204030204" pitchFamily="34" charset="0"/>
            </a:endParaRPr>
          </a:p>
        </p:txBody>
      </p:sp>
      <p:sp>
        <p:nvSpPr>
          <p:cNvPr id="8" name="Google Shape;398;p26">
            <a:extLst>
              <a:ext uri="{FF2B5EF4-FFF2-40B4-BE49-F238E27FC236}">
                <a16:creationId xmlns:a16="http://schemas.microsoft.com/office/drawing/2014/main" id="{DA7A3DEC-612C-44B5-9CC6-71AF3495F224}"/>
              </a:ext>
            </a:extLst>
          </p:cNvPr>
          <p:cNvSpPr/>
          <p:nvPr/>
        </p:nvSpPr>
        <p:spPr>
          <a:xfrm>
            <a:off x="1332929" y="4355018"/>
            <a:ext cx="2476512" cy="381000"/>
          </a:xfrm>
          <a:prstGeom prst="homePlate">
            <a:avLst>
              <a:gd name="adj" fmla="val 50000"/>
            </a:avLst>
          </a:prstGeom>
          <a:solidFill>
            <a:schemeClr val="accent1"/>
          </a:solidFill>
          <a:ln>
            <a:noFill/>
          </a:ln>
          <a:effectLst>
            <a:softEdge rad="31750"/>
          </a:effectLst>
        </p:spPr>
        <p:txBody>
          <a:bodyPr spcFirstLastPara="1" wrap="square" lIns="91425" tIns="91425" rIns="91425" bIns="91425" anchor="ctr" anchorCtr="0">
            <a:noAutofit/>
          </a:bodyPr>
          <a:lstStyle/>
          <a:p>
            <a:pPr algn="ctr"/>
            <a:r>
              <a:rPr lang="en-US" dirty="0">
                <a:solidFill>
                  <a:srgbClr val="0E2A47"/>
                </a:solidFill>
              </a:rPr>
              <a:t>Programming paradigm</a:t>
            </a:r>
          </a:p>
        </p:txBody>
      </p:sp>
      <p:grpSp>
        <p:nvGrpSpPr>
          <p:cNvPr id="9" name="Group 8">
            <a:extLst>
              <a:ext uri="{FF2B5EF4-FFF2-40B4-BE49-F238E27FC236}">
                <a16:creationId xmlns:a16="http://schemas.microsoft.com/office/drawing/2014/main" id="{6584A72F-0FE1-4A3E-838D-CDD2913CA7F0}"/>
              </a:ext>
            </a:extLst>
          </p:cNvPr>
          <p:cNvGrpSpPr/>
          <p:nvPr/>
        </p:nvGrpSpPr>
        <p:grpSpPr>
          <a:xfrm>
            <a:off x="903350" y="4342677"/>
            <a:ext cx="373368" cy="375166"/>
            <a:chOff x="383988" y="2894540"/>
            <a:chExt cx="314875" cy="320323"/>
          </a:xfrm>
          <a:solidFill>
            <a:srgbClr val="48FFD5"/>
          </a:solidFill>
        </p:grpSpPr>
        <p:sp>
          <p:nvSpPr>
            <p:cNvPr id="12" name="Google Shape;5176;p46">
              <a:extLst>
                <a:ext uri="{FF2B5EF4-FFF2-40B4-BE49-F238E27FC236}">
                  <a16:creationId xmlns:a16="http://schemas.microsoft.com/office/drawing/2014/main" id="{5522A5C6-9E80-4491-8F56-4A88B1690E3D}"/>
                </a:ext>
              </a:extLst>
            </p:cNvPr>
            <p:cNvSpPr/>
            <p:nvPr/>
          </p:nvSpPr>
          <p:spPr>
            <a:xfrm>
              <a:off x="383988" y="2894540"/>
              <a:ext cx="298419" cy="197143"/>
            </a:xfrm>
            <a:custGeom>
              <a:avLst/>
              <a:gdLst/>
              <a:ahLst/>
              <a:cxnLst/>
              <a:rect l="l" t="t" r="r" b="b"/>
              <a:pathLst>
                <a:path w="12540" h="7815" extrusionOk="0">
                  <a:moveTo>
                    <a:pt x="11437" y="2080"/>
                  </a:moveTo>
                  <a:lnTo>
                    <a:pt x="11658" y="2931"/>
                  </a:lnTo>
                  <a:lnTo>
                    <a:pt x="10776" y="2742"/>
                  </a:lnTo>
                  <a:lnTo>
                    <a:pt x="11437" y="2080"/>
                  </a:lnTo>
                  <a:close/>
                  <a:moveTo>
                    <a:pt x="6617" y="1"/>
                  </a:moveTo>
                  <a:cubicBezTo>
                    <a:pt x="4916" y="1"/>
                    <a:pt x="3340" y="662"/>
                    <a:pt x="2112" y="1828"/>
                  </a:cubicBezTo>
                  <a:cubicBezTo>
                    <a:pt x="663" y="3277"/>
                    <a:pt x="1" y="5420"/>
                    <a:pt x="379" y="7467"/>
                  </a:cubicBezTo>
                  <a:cubicBezTo>
                    <a:pt x="442" y="7656"/>
                    <a:pt x="568" y="7814"/>
                    <a:pt x="789" y="7814"/>
                  </a:cubicBezTo>
                  <a:lnTo>
                    <a:pt x="852" y="7814"/>
                  </a:lnTo>
                  <a:cubicBezTo>
                    <a:pt x="1104" y="7783"/>
                    <a:pt x="1198" y="7562"/>
                    <a:pt x="1167" y="7341"/>
                  </a:cubicBezTo>
                  <a:cubicBezTo>
                    <a:pt x="852" y="5577"/>
                    <a:pt x="1419" y="3718"/>
                    <a:pt x="2710" y="2458"/>
                  </a:cubicBezTo>
                  <a:cubicBezTo>
                    <a:pt x="3719" y="1450"/>
                    <a:pt x="5136" y="851"/>
                    <a:pt x="6617" y="851"/>
                  </a:cubicBezTo>
                  <a:cubicBezTo>
                    <a:pt x="7940" y="851"/>
                    <a:pt x="9200" y="1324"/>
                    <a:pt x="10177" y="2206"/>
                  </a:cubicBezTo>
                  <a:lnTo>
                    <a:pt x="9610" y="2773"/>
                  </a:lnTo>
                  <a:cubicBezTo>
                    <a:pt x="9484" y="2899"/>
                    <a:pt x="9452" y="3057"/>
                    <a:pt x="9484" y="3183"/>
                  </a:cubicBezTo>
                  <a:cubicBezTo>
                    <a:pt x="9515" y="3340"/>
                    <a:pt x="9641" y="3403"/>
                    <a:pt x="9799" y="3466"/>
                  </a:cubicBezTo>
                  <a:lnTo>
                    <a:pt x="12036" y="3939"/>
                  </a:lnTo>
                  <a:lnTo>
                    <a:pt x="12130" y="3939"/>
                  </a:lnTo>
                  <a:cubicBezTo>
                    <a:pt x="12225" y="3939"/>
                    <a:pt x="12319" y="3876"/>
                    <a:pt x="12382" y="3813"/>
                  </a:cubicBezTo>
                  <a:cubicBezTo>
                    <a:pt x="12508" y="3687"/>
                    <a:pt x="12540" y="3561"/>
                    <a:pt x="12508" y="3403"/>
                  </a:cubicBezTo>
                  <a:lnTo>
                    <a:pt x="12036" y="1167"/>
                  </a:lnTo>
                  <a:cubicBezTo>
                    <a:pt x="12004" y="1009"/>
                    <a:pt x="11878" y="883"/>
                    <a:pt x="11752" y="851"/>
                  </a:cubicBezTo>
                  <a:cubicBezTo>
                    <a:pt x="11715" y="844"/>
                    <a:pt x="11678" y="840"/>
                    <a:pt x="11642" y="840"/>
                  </a:cubicBezTo>
                  <a:cubicBezTo>
                    <a:pt x="11526" y="840"/>
                    <a:pt x="11422" y="881"/>
                    <a:pt x="11374" y="977"/>
                  </a:cubicBezTo>
                  <a:lnTo>
                    <a:pt x="10776" y="1576"/>
                  </a:lnTo>
                  <a:cubicBezTo>
                    <a:pt x="9641" y="536"/>
                    <a:pt x="8129" y="1"/>
                    <a:pt x="661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w="0">
                  <a:solidFill>
                    <a:sysClr val="windowText" lastClr="000000"/>
                  </a:solidFill>
                </a:ln>
                <a:solidFill>
                  <a:sysClr val="windowText" lastClr="000000"/>
                </a:solidFill>
                <a:effectLst>
                  <a:outerShdw blurRad="38100" dist="19050" dir="2700000" algn="tl" rotWithShape="0">
                    <a:schemeClr val="dk1">
                      <a:alpha val="40000"/>
                    </a:schemeClr>
                  </a:outerShdw>
                </a:effectLst>
              </a:endParaRPr>
            </a:p>
          </p:txBody>
        </p:sp>
        <p:sp>
          <p:nvSpPr>
            <p:cNvPr id="13" name="Google Shape;5177;p46">
              <a:extLst>
                <a:ext uri="{FF2B5EF4-FFF2-40B4-BE49-F238E27FC236}">
                  <a16:creationId xmlns:a16="http://schemas.microsoft.com/office/drawing/2014/main" id="{309EB791-AE9D-4F92-AA57-833AE975AFA2}"/>
                </a:ext>
              </a:extLst>
            </p:cNvPr>
            <p:cNvSpPr/>
            <p:nvPr/>
          </p:nvSpPr>
          <p:spPr>
            <a:xfrm>
              <a:off x="398969" y="3016812"/>
              <a:ext cx="299894" cy="198051"/>
            </a:xfrm>
            <a:custGeom>
              <a:avLst/>
              <a:gdLst/>
              <a:ahLst/>
              <a:cxnLst/>
              <a:rect l="l" t="t" r="r" b="b"/>
              <a:pathLst>
                <a:path w="12602" h="7851" extrusionOk="0">
                  <a:moveTo>
                    <a:pt x="977" y="4857"/>
                  </a:moveTo>
                  <a:lnTo>
                    <a:pt x="1827" y="5078"/>
                  </a:lnTo>
                  <a:lnTo>
                    <a:pt x="1166" y="5739"/>
                  </a:lnTo>
                  <a:lnTo>
                    <a:pt x="977" y="4857"/>
                  </a:lnTo>
                  <a:close/>
                  <a:moveTo>
                    <a:pt x="11779" y="1"/>
                  </a:moveTo>
                  <a:cubicBezTo>
                    <a:pt x="11759" y="1"/>
                    <a:pt x="11739" y="2"/>
                    <a:pt x="11720" y="6"/>
                  </a:cubicBezTo>
                  <a:cubicBezTo>
                    <a:pt x="11499" y="69"/>
                    <a:pt x="11373" y="289"/>
                    <a:pt x="11405" y="478"/>
                  </a:cubicBezTo>
                  <a:cubicBezTo>
                    <a:pt x="11720" y="2274"/>
                    <a:pt x="11184" y="4101"/>
                    <a:pt x="9861" y="5361"/>
                  </a:cubicBezTo>
                  <a:cubicBezTo>
                    <a:pt x="8853" y="6401"/>
                    <a:pt x="7435" y="7000"/>
                    <a:pt x="5986" y="7000"/>
                  </a:cubicBezTo>
                  <a:cubicBezTo>
                    <a:pt x="4631" y="7000"/>
                    <a:pt x="3371" y="6527"/>
                    <a:pt x="2394" y="5645"/>
                  </a:cubicBezTo>
                  <a:lnTo>
                    <a:pt x="2993" y="5046"/>
                  </a:lnTo>
                  <a:cubicBezTo>
                    <a:pt x="3088" y="4952"/>
                    <a:pt x="3151" y="4794"/>
                    <a:pt x="3088" y="4668"/>
                  </a:cubicBezTo>
                  <a:cubicBezTo>
                    <a:pt x="3056" y="4511"/>
                    <a:pt x="2962" y="4416"/>
                    <a:pt x="2772" y="4385"/>
                  </a:cubicBezTo>
                  <a:lnTo>
                    <a:pt x="536" y="3912"/>
                  </a:lnTo>
                  <a:cubicBezTo>
                    <a:pt x="506" y="3905"/>
                    <a:pt x="476" y="3901"/>
                    <a:pt x="446" y="3901"/>
                  </a:cubicBezTo>
                  <a:cubicBezTo>
                    <a:pt x="350" y="3901"/>
                    <a:pt x="254" y="3942"/>
                    <a:pt x="158" y="4038"/>
                  </a:cubicBezTo>
                  <a:cubicBezTo>
                    <a:pt x="32" y="4164"/>
                    <a:pt x="0" y="4290"/>
                    <a:pt x="32" y="4448"/>
                  </a:cubicBezTo>
                  <a:lnTo>
                    <a:pt x="504" y="6685"/>
                  </a:lnTo>
                  <a:cubicBezTo>
                    <a:pt x="536" y="6842"/>
                    <a:pt x="662" y="6937"/>
                    <a:pt x="788" y="7000"/>
                  </a:cubicBezTo>
                  <a:lnTo>
                    <a:pt x="882" y="7000"/>
                  </a:lnTo>
                  <a:cubicBezTo>
                    <a:pt x="1008" y="7000"/>
                    <a:pt x="1103" y="6968"/>
                    <a:pt x="1166" y="6874"/>
                  </a:cubicBezTo>
                  <a:lnTo>
                    <a:pt x="1764" y="6275"/>
                  </a:lnTo>
                  <a:cubicBezTo>
                    <a:pt x="2899" y="7315"/>
                    <a:pt x="4411" y="7850"/>
                    <a:pt x="5923" y="7850"/>
                  </a:cubicBezTo>
                  <a:cubicBezTo>
                    <a:pt x="7624" y="7850"/>
                    <a:pt x="9200" y="7189"/>
                    <a:pt x="10428" y="6023"/>
                  </a:cubicBezTo>
                  <a:cubicBezTo>
                    <a:pt x="11909" y="4511"/>
                    <a:pt x="12602" y="2400"/>
                    <a:pt x="12192" y="321"/>
                  </a:cubicBezTo>
                  <a:cubicBezTo>
                    <a:pt x="12164" y="123"/>
                    <a:pt x="11958" y="1"/>
                    <a:pt x="1177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w="0">
                  <a:solidFill>
                    <a:sysClr val="windowText" lastClr="000000"/>
                  </a:solidFill>
                </a:ln>
                <a:solidFill>
                  <a:sysClr val="windowText" lastClr="000000"/>
                </a:solidFill>
                <a:effectLst>
                  <a:outerShdw blurRad="38100" dist="19050" dir="2700000" algn="tl" rotWithShape="0">
                    <a:schemeClr val="dk1">
                      <a:alpha val="40000"/>
                    </a:schemeClr>
                  </a:outerShdw>
                </a:effectLst>
              </a:endParaRPr>
            </a:p>
          </p:txBody>
        </p:sp>
        <p:sp>
          <p:nvSpPr>
            <p:cNvPr id="14" name="Google Shape;5178;p46">
              <a:extLst>
                <a:ext uri="{FF2B5EF4-FFF2-40B4-BE49-F238E27FC236}">
                  <a16:creationId xmlns:a16="http://schemas.microsoft.com/office/drawing/2014/main" id="{F949B073-BF48-4C2A-903A-CE993B4C9E3F}"/>
                </a:ext>
              </a:extLst>
            </p:cNvPr>
            <p:cNvSpPr/>
            <p:nvPr/>
          </p:nvSpPr>
          <p:spPr>
            <a:xfrm>
              <a:off x="449217" y="2956546"/>
              <a:ext cx="183715" cy="194721"/>
            </a:xfrm>
            <a:custGeom>
              <a:avLst/>
              <a:gdLst/>
              <a:ahLst/>
              <a:cxnLst/>
              <a:rect l="l" t="t" r="r" b="b"/>
              <a:pathLst>
                <a:path w="7720" h="7719" extrusionOk="0">
                  <a:moveTo>
                    <a:pt x="2238" y="1323"/>
                  </a:moveTo>
                  <a:lnTo>
                    <a:pt x="2238" y="1323"/>
                  </a:lnTo>
                  <a:cubicBezTo>
                    <a:pt x="2143" y="1544"/>
                    <a:pt x="2049" y="1827"/>
                    <a:pt x="1986" y="2111"/>
                  </a:cubicBezTo>
                  <a:lnTo>
                    <a:pt x="1419" y="2111"/>
                  </a:lnTo>
                  <a:cubicBezTo>
                    <a:pt x="1671" y="1796"/>
                    <a:pt x="1923" y="1512"/>
                    <a:pt x="2238" y="1323"/>
                  </a:cubicBezTo>
                  <a:close/>
                  <a:moveTo>
                    <a:pt x="3466" y="1040"/>
                  </a:moveTo>
                  <a:lnTo>
                    <a:pt x="3466" y="2111"/>
                  </a:lnTo>
                  <a:lnTo>
                    <a:pt x="2836" y="2111"/>
                  </a:lnTo>
                  <a:cubicBezTo>
                    <a:pt x="2994" y="1575"/>
                    <a:pt x="3246" y="1229"/>
                    <a:pt x="3466" y="1040"/>
                  </a:cubicBezTo>
                  <a:close/>
                  <a:moveTo>
                    <a:pt x="4254" y="1040"/>
                  </a:moveTo>
                  <a:cubicBezTo>
                    <a:pt x="4538" y="1229"/>
                    <a:pt x="4727" y="1575"/>
                    <a:pt x="4884" y="2111"/>
                  </a:cubicBezTo>
                  <a:lnTo>
                    <a:pt x="4254" y="2111"/>
                  </a:lnTo>
                  <a:lnTo>
                    <a:pt x="4254" y="1040"/>
                  </a:lnTo>
                  <a:close/>
                  <a:moveTo>
                    <a:pt x="5483" y="1323"/>
                  </a:moveTo>
                  <a:lnTo>
                    <a:pt x="5483" y="1323"/>
                  </a:lnTo>
                  <a:cubicBezTo>
                    <a:pt x="5798" y="1512"/>
                    <a:pt x="6081" y="1796"/>
                    <a:pt x="6302" y="2111"/>
                  </a:cubicBezTo>
                  <a:lnTo>
                    <a:pt x="5766" y="2111"/>
                  </a:lnTo>
                  <a:cubicBezTo>
                    <a:pt x="5672" y="1827"/>
                    <a:pt x="5609" y="1544"/>
                    <a:pt x="5483" y="1323"/>
                  </a:cubicBezTo>
                  <a:close/>
                  <a:moveTo>
                    <a:pt x="1765" y="2930"/>
                  </a:moveTo>
                  <a:cubicBezTo>
                    <a:pt x="1734" y="3245"/>
                    <a:pt x="1702" y="3560"/>
                    <a:pt x="1702" y="3875"/>
                  </a:cubicBezTo>
                  <a:cubicBezTo>
                    <a:pt x="1702" y="4190"/>
                    <a:pt x="1734" y="4537"/>
                    <a:pt x="1765" y="4820"/>
                  </a:cubicBezTo>
                  <a:lnTo>
                    <a:pt x="978" y="4820"/>
                  </a:lnTo>
                  <a:cubicBezTo>
                    <a:pt x="883" y="4537"/>
                    <a:pt x="820" y="4222"/>
                    <a:pt x="820" y="3875"/>
                  </a:cubicBezTo>
                  <a:cubicBezTo>
                    <a:pt x="820" y="3497"/>
                    <a:pt x="883" y="3214"/>
                    <a:pt x="978" y="2930"/>
                  </a:cubicBezTo>
                  <a:close/>
                  <a:moveTo>
                    <a:pt x="5136" y="2930"/>
                  </a:moveTo>
                  <a:cubicBezTo>
                    <a:pt x="5168" y="3245"/>
                    <a:pt x="5199" y="3560"/>
                    <a:pt x="5199" y="3875"/>
                  </a:cubicBezTo>
                  <a:cubicBezTo>
                    <a:pt x="5199" y="4222"/>
                    <a:pt x="5168" y="4537"/>
                    <a:pt x="5136" y="4820"/>
                  </a:cubicBezTo>
                  <a:lnTo>
                    <a:pt x="4286" y="4820"/>
                  </a:lnTo>
                  <a:lnTo>
                    <a:pt x="4286" y="2930"/>
                  </a:lnTo>
                  <a:close/>
                  <a:moveTo>
                    <a:pt x="6743" y="2930"/>
                  </a:moveTo>
                  <a:cubicBezTo>
                    <a:pt x="6869" y="3245"/>
                    <a:pt x="6900" y="3560"/>
                    <a:pt x="6900" y="3875"/>
                  </a:cubicBezTo>
                  <a:cubicBezTo>
                    <a:pt x="6900" y="4222"/>
                    <a:pt x="6869" y="4537"/>
                    <a:pt x="6743" y="4820"/>
                  </a:cubicBezTo>
                  <a:lnTo>
                    <a:pt x="5955" y="4820"/>
                  </a:lnTo>
                  <a:cubicBezTo>
                    <a:pt x="5987" y="4505"/>
                    <a:pt x="6018" y="4190"/>
                    <a:pt x="6018" y="3875"/>
                  </a:cubicBezTo>
                  <a:cubicBezTo>
                    <a:pt x="6018" y="3560"/>
                    <a:pt x="5987" y="3214"/>
                    <a:pt x="5955" y="2930"/>
                  </a:cubicBezTo>
                  <a:close/>
                  <a:moveTo>
                    <a:pt x="3466" y="2930"/>
                  </a:moveTo>
                  <a:lnTo>
                    <a:pt x="3466" y="4852"/>
                  </a:lnTo>
                  <a:lnTo>
                    <a:pt x="2647" y="4852"/>
                  </a:lnTo>
                  <a:cubicBezTo>
                    <a:pt x="2553" y="4537"/>
                    <a:pt x="2553" y="4222"/>
                    <a:pt x="2553" y="3875"/>
                  </a:cubicBezTo>
                  <a:cubicBezTo>
                    <a:pt x="2553" y="3497"/>
                    <a:pt x="2616" y="3214"/>
                    <a:pt x="2647" y="2930"/>
                  </a:cubicBezTo>
                  <a:close/>
                  <a:moveTo>
                    <a:pt x="6302" y="5640"/>
                  </a:moveTo>
                  <a:cubicBezTo>
                    <a:pt x="6081" y="5955"/>
                    <a:pt x="5798" y="6238"/>
                    <a:pt x="5483" y="6427"/>
                  </a:cubicBezTo>
                  <a:cubicBezTo>
                    <a:pt x="5609" y="6207"/>
                    <a:pt x="5672" y="5923"/>
                    <a:pt x="5766" y="5640"/>
                  </a:cubicBezTo>
                  <a:close/>
                  <a:moveTo>
                    <a:pt x="1986" y="5671"/>
                  </a:moveTo>
                  <a:cubicBezTo>
                    <a:pt x="2049" y="5955"/>
                    <a:pt x="2143" y="6238"/>
                    <a:pt x="2238" y="6459"/>
                  </a:cubicBezTo>
                  <a:cubicBezTo>
                    <a:pt x="1923" y="6238"/>
                    <a:pt x="1671" y="5955"/>
                    <a:pt x="1419" y="5671"/>
                  </a:cubicBezTo>
                  <a:close/>
                  <a:moveTo>
                    <a:pt x="4916" y="5640"/>
                  </a:moveTo>
                  <a:cubicBezTo>
                    <a:pt x="4727" y="6144"/>
                    <a:pt x="4538" y="6522"/>
                    <a:pt x="4286" y="6711"/>
                  </a:cubicBezTo>
                  <a:lnTo>
                    <a:pt x="4286" y="5640"/>
                  </a:lnTo>
                  <a:close/>
                  <a:moveTo>
                    <a:pt x="3466" y="5671"/>
                  </a:moveTo>
                  <a:lnTo>
                    <a:pt x="3466" y="6742"/>
                  </a:lnTo>
                  <a:cubicBezTo>
                    <a:pt x="3246" y="6553"/>
                    <a:pt x="2994" y="6144"/>
                    <a:pt x="2836" y="5671"/>
                  </a:cubicBezTo>
                  <a:close/>
                  <a:moveTo>
                    <a:pt x="3876" y="0"/>
                  </a:moveTo>
                  <a:cubicBezTo>
                    <a:pt x="2301" y="0"/>
                    <a:pt x="915" y="945"/>
                    <a:pt x="316" y="2332"/>
                  </a:cubicBezTo>
                  <a:cubicBezTo>
                    <a:pt x="127" y="2804"/>
                    <a:pt x="1" y="3308"/>
                    <a:pt x="1" y="3875"/>
                  </a:cubicBezTo>
                  <a:cubicBezTo>
                    <a:pt x="1" y="4411"/>
                    <a:pt x="127" y="4946"/>
                    <a:pt x="316" y="5419"/>
                  </a:cubicBezTo>
                  <a:cubicBezTo>
                    <a:pt x="915" y="6774"/>
                    <a:pt x="2301" y="7719"/>
                    <a:pt x="3876" y="7719"/>
                  </a:cubicBezTo>
                  <a:cubicBezTo>
                    <a:pt x="5451" y="7719"/>
                    <a:pt x="6806" y="6774"/>
                    <a:pt x="7405" y="5419"/>
                  </a:cubicBezTo>
                  <a:cubicBezTo>
                    <a:pt x="7594" y="4946"/>
                    <a:pt x="7720" y="4411"/>
                    <a:pt x="7720" y="3875"/>
                  </a:cubicBezTo>
                  <a:cubicBezTo>
                    <a:pt x="7720" y="3308"/>
                    <a:pt x="7594" y="2804"/>
                    <a:pt x="7405" y="2332"/>
                  </a:cubicBezTo>
                  <a:cubicBezTo>
                    <a:pt x="6806" y="945"/>
                    <a:pt x="5451" y="0"/>
                    <a:pt x="387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w="0">
                  <a:solidFill>
                    <a:sysClr val="windowText" lastClr="000000"/>
                  </a:solidFill>
                </a:ln>
                <a:solidFill>
                  <a:sysClr val="windowText" lastClr="000000"/>
                </a:solidFill>
                <a:effectLst>
                  <a:outerShdw blurRad="38100" dist="19050" dir="2700000" algn="tl" rotWithShape="0">
                    <a:schemeClr val="dk1">
                      <a:alpha val="40000"/>
                    </a:schemeClr>
                  </a:outerShdw>
                </a:effectLst>
              </a:endParaRPr>
            </a:p>
          </p:txBody>
        </p:sp>
      </p:grpSp>
    </p:spTree>
    <p:extLst>
      <p:ext uri="{BB962C8B-B14F-4D97-AF65-F5344CB8AC3E}">
        <p14:creationId xmlns:p14="http://schemas.microsoft.com/office/powerpoint/2010/main" val="272220027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8E2CDA97-BFD5-45CA-9A96-1AD5B5B2566F}" type="slidenum">
              <a:rPr lang="en-US" smtClean="0"/>
              <a:pPr/>
              <a:t>45</a:t>
            </a:fld>
            <a:endParaRPr lang="en-US" dirty="0"/>
          </a:p>
        </p:txBody>
      </p:sp>
      <p:sp>
        <p:nvSpPr>
          <p:cNvPr id="17" name="Google Shape;662;p32">
            <a:extLst>
              <a:ext uri="{FF2B5EF4-FFF2-40B4-BE49-F238E27FC236}">
                <a16:creationId xmlns:a16="http://schemas.microsoft.com/office/drawing/2014/main" id="{5CB1AC5D-D8F2-49CF-9FE5-13E9B25BB431}"/>
              </a:ext>
            </a:extLst>
          </p:cNvPr>
          <p:cNvSpPr txBox="1">
            <a:spLocks/>
          </p:cNvSpPr>
          <p:nvPr/>
        </p:nvSpPr>
        <p:spPr>
          <a:xfrm>
            <a:off x="1583495" y="356492"/>
            <a:ext cx="5977007" cy="606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48FFD5"/>
              </a:buClr>
              <a:buSzPts val="3000"/>
              <a:buFont typeface="Roboto Black"/>
              <a:buNone/>
              <a:defRPr sz="3000" b="0" i="0" u="none" strike="noStrike" cap="none">
                <a:solidFill>
                  <a:srgbClr val="48FFD5"/>
                </a:solidFill>
                <a:latin typeface="Roboto Black"/>
                <a:ea typeface="Roboto Black"/>
                <a:cs typeface="Roboto Black"/>
                <a:sym typeface="Roboto Black"/>
              </a:defRPr>
            </a:lvl1pPr>
            <a:lvl2pPr marR="0" lvl="1"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2pPr>
            <a:lvl3pPr marR="0" lvl="2"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3pPr>
            <a:lvl4pPr marR="0" lvl="3"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4pPr>
            <a:lvl5pPr marR="0" lvl="4"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5pPr>
            <a:lvl6pPr marR="0" lvl="5"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6pPr>
            <a:lvl7pPr marR="0" lvl="6"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7pPr>
            <a:lvl8pPr marR="0" lvl="7"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8pPr>
            <a:lvl9pPr marR="0" lvl="8"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9pPr>
          </a:lstStyle>
          <a:p>
            <a:pPr algn="ctr" rtl="1"/>
            <a:r>
              <a:rPr lang="fa-IR" sz="2400" dirty="0">
                <a:latin typeface="Lalezar" panose="00000500000000000000" pitchFamily="2" charset="-78"/>
                <a:cs typeface="Lalezar" panose="00000500000000000000" pitchFamily="2" charset="-78"/>
              </a:rPr>
              <a:t>پایگاه داده یا </a:t>
            </a:r>
            <a:r>
              <a:rPr lang="en-US" sz="2400" dirty="0">
                <a:latin typeface="Lalezar" panose="00000500000000000000" pitchFamily="2" charset="-78"/>
                <a:cs typeface="Lalezar" panose="00000500000000000000" pitchFamily="2" charset="-78"/>
              </a:rPr>
              <a:t>Database</a:t>
            </a:r>
            <a:r>
              <a:rPr lang="fa-IR" sz="2400" dirty="0">
                <a:latin typeface="Lalezar" panose="00000500000000000000" pitchFamily="2" charset="-78"/>
                <a:cs typeface="Lalezar" panose="00000500000000000000" pitchFamily="2" charset="-78"/>
              </a:rPr>
              <a:t> (به اختصار: </a:t>
            </a:r>
            <a:r>
              <a:rPr lang="en-US" sz="2400" dirty="0">
                <a:latin typeface="Lalezar" panose="00000500000000000000" pitchFamily="2" charset="-78"/>
                <a:cs typeface="Lalezar" panose="00000500000000000000" pitchFamily="2" charset="-78"/>
              </a:rPr>
              <a:t>DB</a:t>
            </a:r>
            <a:r>
              <a:rPr lang="fa-IR" sz="2400" dirty="0">
                <a:latin typeface="Lalezar" panose="00000500000000000000" pitchFamily="2" charset="-78"/>
                <a:cs typeface="Lalezar" panose="00000500000000000000" pitchFamily="2" charset="-78"/>
              </a:rPr>
              <a:t>)</a:t>
            </a:r>
            <a:endParaRPr lang="en-US" sz="2400" dirty="0">
              <a:latin typeface="Lalezar" panose="00000500000000000000" pitchFamily="2" charset="-78"/>
              <a:cs typeface="Lalezar" panose="00000500000000000000" pitchFamily="2" charset="-78"/>
            </a:endParaRPr>
          </a:p>
        </p:txBody>
      </p:sp>
      <p:sp>
        <p:nvSpPr>
          <p:cNvPr id="18" name="TextBox 17">
            <a:extLst>
              <a:ext uri="{FF2B5EF4-FFF2-40B4-BE49-F238E27FC236}">
                <a16:creationId xmlns:a16="http://schemas.microsoft.com/office/drawing/2014/main" id="{55BB410E-34C1-47FD-BF0B-252690C13624}"/>
              </a:ext>
            </a:extLst>
          </p:cNvPr>
          <p:cNvSpPr txBox="1"/>
          <p:nvPr/>
        </p:nvSpPr>
        <p:spPr>
          <a:xfrm>
            <a:off x="615576" y="766042"/>
            <a:ext cx="7912847" cy="1384995"/>
          </a:xfrm>
          <a:prstGeom prst="rect">
            <a:avLst/>
          </a:prstGeom>
          <a:noFill/>
        </p:spPr>
        <p:txBody>
          <a:bodyPr wrap="square" rtlCol="0" anchor="ctr">
            <a:spAutoFit/>
          </a:bodyPr>
          <a:lstStyle/>
          <a:p>
            <a:pPr algn="r" rtl="1">
              <a:lnSpc>
                <a:spcPct val="150000"/>
              </a:lnSpc>
            </a:pPr>
            <a:r>
              <a:rPr lang="fa-IR" dirty="0" err="1">
                <a:solidFill>
                  <a:schemeClr val="bg1"/>
                </a:solidFill>
                <a:latin typeface="Dana" panose="00000500000000000000" pitchFamily="2" charset="-78"/>
                <a:cs typeface="Dana" panose="00000500000000000000" pitchFamily="2" charset="-78"/>
              </a:rPr>
              <a:t>مجموعه‌ای</a:t>
            </a:r>
            <a:r>
              <a:rPr lang="fa-IR" dirty="0">
                <a:solidFill>
                  <a:schemeClr val="bg1"/>
                </a:solidFill>
                <a:latin typeface="Dana" panose="00000500000000000000" pitchFamily="2" charset="-78"/>
                <a:cs typeface="Dana" panose="00000500000000000000" pitchFamily="2" charset="-78"/>
              </a:rPr>
              <a:t> از </a:t>
            </a:r>
            <a:r>
              <a:rPr lang="fa-IR" dirty="0" err="1">
                <a:solidFill>
                  <a:schemeClr val="bg1"/>
                </a:solidFill>
                <a:latin typeface="Dana" panose="00000500000000000000" pitchFamily="2" charset="-78"/>
                <a:cs typeface="Dana" panose="00000500000000000000" pitchFamily="2" charset="-78"/>
              </a:rPr>
              <a:t>داده‌ها</a:t>
            </a:r>
            <a:r>
              <a:rPr lang="fa-IR" dirty="0">
                <a:solidFill>
                  <a:schemeClr val="bg1"/>
                </a:solidFill>
                <a:latin typeface="Dana" panose="00000500000000000000" pitchFamily="2" charset="-78"/>
                <a:cs typeface="Dana" panose="00000500000000000000" pitchFamily="2" charset="-78"/>
              </a:rPr>
              <a:t> هستند که با نظم خاص و با استفاده از </a:t>
            </a:r>
            <a:r>
              <a:rPr lang="fa-IR" dirty="0" err="1">
                <a:solidFill>
                  <a:schemeClr val="bg1"/>
                </a:solidFill>
                <a:latin typeface="Dana" panose="00000500000000000000" pitchFamily="2" charset="-78"/>
                <a:cs typeface="Dana" panose="00000500000000000000" pitchFamily="2" charset="-78"/>
              </a:rPr>
              <a:t>تکنیک‌های</a:t>
            </a:r>
            <a:r>
              <a:rPr lang="fa-IR" dirty="0">
                <a:solidFill>
                  <a:schemeClr val="bg1"/>
                </a:solidFill>
                <a:latin typeface="Dana" panose="00000500000000000000" pitchFamily="2" charset="-78"/>
                <a:cs typeface="Dana" panose="00000500000000000000" pitchFamily="2" charset="-78"/>
              </a:rPr>
              <a:t> مختلفی کنار هم چیده </a:t>
            </a:r>
            <a:r>
              <a:rPr lang="fa-IR" dirty="0" err="1">
                <a:solidFill>
                  <a:schemeClr val="bg1"/>
                </a:solidFill>
                <a:latin typeface="Dana" panose="00000500000000000000" pitchFamily="2" charset="-78"/>
                <a:cs typeface="Dana" panose="00000500000000000000" pitchFamily="2" charset="-78"/>
              </a:rPr>
              <a:t>می‌شن</a:t>
            </a:r>
            <a:r>
              <a:rPr lang="fa-IR" dirty="0">
                <a:solidFill>
                  <a:schemeClr val="bg1"/>
                </a:solidFill>
                <a:latin typeface="Dana" panose="00000500000000000000" pitchFamily="2" charset="-78"/>
                <a:cs typeface="Dana" panose="00000500000000000000" pitchFamily="2" charset="-78"/>
              </a:rPr>
              <a:t>. استفاده از </a:t>
            </a:r>
            <a:r>
              <a:rPr lang="en-US" dirty="0">
                <a:solidFill>
                  <a:schemeClr val="bg1"/>
                </a:solidFill>
                <a:latin typeface="Dana" panose="00000500000000000000" pitchFamily="2" charset="-78"/>
                <a:cs typeface="Dana" panose="00000500000000000000" pitchFamily="2" charset="-78"/>
              </a:rPr>
              <a:t>Database </a:t>
            </a:r>
            <a:r>
              <a:rPr lang="fa-IR" dirty="0">
                <a:solidFill>
                  <a:schemeClr val="bg1"/>
                </a:solidFill>
                <a:latin typeface="Dana" panose="00000500000000000000" pitchFamily="2" charset="-78"/>
                <a:cs typeface="Dana" panose="00000500000000000000" pitchFamily="2" charset="-78"/>
              </a:rPr>
              <a:t>ها به این دلیل هست که </a:t>
            </a:r>
            <a:r>
              <a:rPr lang="fa-IR" dirty="0" err="1">
                <a:solidFill>
                  <a:schemeClr val="bg1"/>
                </a:solidFill>
                <a:latin typeface="Dana" panose="00000500000000000000" pitchFamily="2" charset="-78"/>
                <a:cs typeface="Dana" panose="00000500000000000000" pitchFamily="2" charset="-78"/>
              </a:rPr>
              <a:t>دسترسی‌مون</a:t>
            </a:r>
            <a:r>
              <a:rPr lang="fa-IR" dirty="0">
                <a:solidFill>
                  <a:schemeClr val="bg1"/>
                </a:solidFill>
                <a:latin typeface="Dana" panose="00000500000000000000" pitchFamily="2" charset="-78"/>
                <a:cs typeface="Dana" panose="00000500000000000000" pitchFamily="2" charset="-78"/>
              </a:rPr>
              <a:t> به </a:t>
            </a:r>
            <a:r>
              <a:rPr lang="fa-IR" dirty="0" err="1">
                <a:solidFill>
                  <a:schemeClr val="bg1"/>
                </a:solidFill>
                <a:latin typeface="Dana" panose="00000500000000000000" pitchFamily="2" charset="-78"/>
                <a:cs typeface="Dana" panose="00000500000000000000" pitchFamily="2" charset="-78"/>
              </a:rPr>
              <a:t>داده‌هایی</a:t>
            </a:r>
            <a:r>
              <a:rPr lang="fa-IR" dirty="0">
                <a:solidFill>
                  <a:schemeClr val="bg1"/>
                </a:solidFill>
                <a:latin typeface="Dana" panose="00000500000000000000" pitchFamily="2" charset="-78"/>
                <a:cs typeface="Dana" panose="00000500000000000000" pitchFamily="2" charset="-78"/>
              </a:rPr>
              <a:t> که برای برنامه‌‌هامون نیاز داریم </a:t>
            </a:r>
            <a:r>
              <a:rPr lang="fa-IR" dirty="0" err="1">
                <a:solidFill>
                  <a:schemeClr val="bg1"/>
                </a:solidFill>
                <a:latin typeface="Dana" panose="00000500000000000000" pitchFamily="2" charset="-78"/>
                <a:cs typeface="Dana" panose="00000500000000000000" pitchFamily="2" charset="-78"/>
              </a:rPr>
              <a:t>سریع‌تر</a:t>
            </a:r>
            <a:r>
              <a:rPr lang="fa-IR" dirty="0">
                <a:solidFill>
                  <a:schemeClr val="bg1"/>
                </a:solidFill>
                <a:latin typeface="Dana" panose="00000500000000000000" pitchFamily="2" charset="-78"/>
                <a:cs typeface="Dana" panose="00000500000000000000" pitchFamily="2" charset="-78"/>
              </a:rPr>
              <a:t> بشه و یک سطح </a:t>
            </a:r>
            <a:r>
              <a:rPr lang="en-US" dirty="0">
                <a:solidFill>
                  <a:schemeClr val="bg1"/>
                </a:solidFill>
                <a:latin typeface="Dana" panose="00000500000000000000" pitchFamily="2" charset="-78"/>
                <a:cs typeface="Dana" panose="00000500000000000000" pitchFamily="2" charset="-78"/>
              </a:rPr>
              <a:t>Abstraction </a:t>
            </a:r>
            <a:r>
              <a:rPr lang="fa-IR" dirty="0">
                <a:solidFill>
                  <a:schemeClr val="bg1"/>
                </a:solidFill>
                <a:latin typeface="Dana" panose="00000500000000000000" pitchFamily="2" charset="-78"/>
                <a:cs typeface="Dana" panose="00000500000000000000" pitchFamily="2" charset="-78"/>
              </a:rPr>
              <a:t>رو وارد </a:t>
            </a:r>
            <a:r>
              <a:rPr lang="fa-IR" dirty="0" err="1">
                <a:solidFill>
                  <a:schemeClr val="bg1"/>
                </a:solidFill>
                <a:latin typeface="Dana" panose="00000500000000000000" pitchFamily="2" charset="-78"/>
                <a:cs typeface="Dana" panose="00000500000000000000" pitchFamily="2" charset="-78"/>
              </a:rPr>
              <a:t>کارمون</a:t>
            </a:r>
            <a:r>
              <a:rPr lang="fa-IR" dirty="0">
                <a:solidFill>
                  <a:schemeClr val="bg1"/>
                </a:solidFill>
                <a:latin typeface="Dana" panose="00000500000000000000" pitchFamily="2" charset="-78"/>
                <a:cs typeface="Dana" panose="00000500000000000000" pitchFamily="2" charset="-78"/>
              </a:rPr>
              <a:t> با </a:t>
            </a:r>
            <a:r>
              <a:rPr lang="fa-IR" dirty="0" err="1">
                <a:solidFill>
                  <a:schemeClr val="bg1"/>
                </a:solidFill>
                <a:latin typeface="Dana" panose="00000500000000000000" pitchFamily="2" charset="-78"/>
                <a:cs typeface="Dana" panose="00000500000000000000" pitchFamily="2" charset="-78"/>
              </a:rPr>
              <a:t>دیتا</a:t>
            </a:r>
            <a:r>
              <a:rPr lang="fa-IR" dirty="0">
                <a:solidFill>
                  <a:schemeClr val="bg1"/>
                </a:solidFill>
                <a:latin typeface="Dana" panose="00000500000000000000" pitchFamily="2" charset="-78"/>
                <a:cs typeface="Dana" panose="00000500000000000000" pitchFamily="2" charset="-78"/>
              </a:rPr>
              <a:t> بکنیم. (مثلا به جای </a:t>
            </a:r>
            <a:r>
              <a:rPr lang="fa-IR" dirty="0" err="1">
                <a:solidFill>
                  <a:schemeClr val="bg1"/>
                </a:solidFill>
                <a:latin typeface="Dana" panose="00000500000000000000" pitchFamily="2" charset="-78"/>
                <a:cs typeface="Dana" panose="00000500000000000000" pitchFamily="2" charset="-78"/>
              </a:rPr>
              <a:t>این‌که</a:t>
            </a:r>
            <a:r>
              <a:rPr lang="fa-IR" dirty="0">
                <a:solidFill>
                  <a:schemeClr val="bg1"/>
                </a:solidFill>
                <a:latin typeface="Dana" panose="00000500000000000000" pitchFamily="2" charset="-78"/>
                <a:cs typeface="Dana" panose="00000500000000000000" pitchFamily="2" charset="-78"/>
              </a:rPr>
              <a:t> بگیم برو فایل فلان رو بخون و خطی‌ که کاراکتر اولش عدد ۳ هست رو بردار، به </a:t>
            </a:r>
            <a:r>
              <a:rPr lang="fa-IR" dirty="0" err="1">
                <a:solidFill>
                  <a:schemeClr val="bg1"/>
                </a:solidFill>
                <a:latin typeface="Dana" panose="00000500000000000000" pitchFamily="2" charset="-78"/>
                <a:cs typeface="Dana" panose="00000500000000000000" pitchFamily="2" charset="-78"/>
              </a:rPr>
              <a:t>دیتابیس</a:t>
            </a:r>
            <a:r>
              <a:rPr lang="fa-IR" dirty="0">
                <a:solidFill>
                  <a:schemeClr val="bg1"/>
                </a:solidFill>
                <a:latin typeface="Dana" panose="00000500000000000000" pitchFamily="2" charset="-78"/>
                <a:cs typeface="Dana" panose="00000500000000000000" pitchFamily="2" charset="-78"/>
              </a:rPr>
              <a:t> </a:t>
            </a:r>
            <a:r>
              <a:rPr lang="fa-IR" dirty="0" err="1">
                <a:solidFill>
                  <a:schemeClr val="bg1"/>
                </a:solidFill>
                <a:latin typeface="Dana" panose="00000500000000000000" pitchFamily="2" charset="-78"/>
                <a:cs typeface="Dana" panose="00000500000000000000" pitchFamily="2" charset="-78"/>
              </a:rPr>
              <a:t>می‌گیم</a:t>
            </a:r>
            <a:r>
              <a:rPr lang="fa-IR" dirty="0">
                <a:solidFill>
                  <a:schemeClr val="bg1"/>
                </a:solidFill>
                <a:latin typeface="Dana" panose="00000500000000000000" pitchFamily="2" charset="-78"/>
                <a:cs typeface="Dana" panose="00000500000000000000" pitchFamily="2" charset="-78"/>
              </a:rPr>
              <a:t> </a:t>
            </a:r>
            <a:r>
              <a:rPr lang="fa-IR" dirty="0" err="1">
                <a:solidFill>
                  <a:schemeClr val="bg1"/>
                </a:solidFill>
                <a:latin typeface="Dana" panose="00000500000000000000" pitchFamily="2" charset="-78"/>
                <a:cs typeface="Dana" panose="00000500000000000000" pitchFamily="2" charset="-78"/>
              </a:rPr>
              <a:t>داده‌ای</a:t>
            </a:r>
            <a:r>
              <a:rPr lang="fa-IR" dirty="0">
                <a:solidFill>
                  <a:schemeClr val="bg1"/>
                </a:solidFill>
                <a:latin typeface="Dana" panose="00000500000000000000" pitchFamily="2" charset="-78"/>
                <a:cs typeface="Dana" panose="00000500000000000000" pitchFamily="2" charset="-78"/>
              </a:rPr>
              <a:t> که </a:t>
            </a:r>
            <a:r>
              <a:rPr lang="en-US" dirty="0">
                <a:solidFill>
                  <a:schemeClr val="bg1"/>
                </a:solidFill>
                <a:latin typeface="Dana" panose="00000500000000000000" pitchFamily="2" charset="-78"/>
                <a:cs typeface="Dana" panose="00000500000000000000" pitchFamily="2" charset="-78"/>
              </a:rPr>
              <a:t>id</a:t>
            </a:r>
            <a:r>
              <a:rPr lang="fa-IR" dirty="0">
                <a:solidFill>
                  <a:schemeClr val="bg1"/>
                </a:solidFill>
                <a:latin typeface="Dana" panose="00000500000000000000" pitchFamily="2" charset="-78"/>
                <a:cs typeface="Dana" panose="00000500000000000000" pitchFamily="2" charset="-78"/>
              </a:rPr>
              <a:t>ش شماره ۳ هست رو برای من بفرست.)</a:t>
            </a:r>
          </a:p>
        </p:txBody>
      </p:sp>
      <p:sp>
        <p:nvSpPr>
          <p:cNvPr id="10" name="Google Shape;662;p32">
            <a:extLst>
              <a:ext uri="{FF2B5EF4-FFF2-40B4-BE49-F238E27FC236}">
                <a16:creationId xmlns:a16="http://schemas.microsoft.com/office/drawing/2014/main" id="{77AFA323-4252-4E84-9B8D-22EDF63E2DA2}"/>
              </a:ext>
            </a:extLst>
          </p:cNvPr>
          <p:cNvSpPr txBox="1">
            <a:spLocks/>
          </p:cNvSpPr>
          <p:nvPr/>
        </p:nvSpPr>
        <p:spPr>
          <a:xfrm>
            <a:off x="209175" y="2198845"/>
            <a:ext cx="8725646" cy="606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48FFD5"/>
              </a:buClr>
              <a:buSzPts val="3000"/>
              <a:buFont typeface="Roboto Black"/>
              <a:buNone/>
              <a:defRPr sz="3000" b="0" i="0" u="none" strike="noStrike" cap="none">
                <a:solidFill>
                  <a:srgbClr val="48FFD5"/>
                </a:solidFill>
                <a:latin typeface="Roboto Black"/>
                <a:ea typeface="Roboto Black"/>
                <a:cs typeface="Roboto Black"/>
                <a:sym typeface="Roboto Black"/>
              </a:defRPr>
            </a:lvl1pPr>
            <a:lvl2pPr marR="0" lvl="1"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2pPr>
            <a:lvl3pPr marR="0" lvl="2"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3pPr>
            <a:lvl4pPr marR="0" lvl="3"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4pPr>
            <a:lvl5pPr marR="0" lvl="4"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5pPr>
            <a:lvl6pPr marR="0" lvl="5"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6pPr>
            <a:lvl7pPr marR="0" lvl="6"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7pPr>
            <a:lvl8pPr marR="0" lvl="7"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8pPr>
            <a:lvl9pPr marR="0" lvl="8"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9pPr>
          </a:lstStyle>
          <a:p>
            <a:pPr algn="ctr" rtl="1"/>
            <a:r>
              <a:rPr lang="fa-IR" sz="2400" dirty="0">
                <a:latin typeface="Lalezar" panose="00000500000000000000" pitchFamily="2" charset="-78"/>
                <a:cs typeface="Lalezar" panose="00000500000000000000" pitchFamily="2" charset="-78"/>
              </a:rPr>
              <a:t>محیط توسعه یا </a:t>
            </a:r>
            <a:r>
              <a:rPr lang="en-US" sz="2400" dirty="0">
                <a:latin typeface="Lalezar" panose="00000500000000000000" pitchFamily="2" charset="-78"/>
                <a:cs typeface="Lalezar" panose="00000500000000000000" pitchFamily="2" charset="-78"/>
              </a:rPr>
              <a:t>Integrated Development Environment </a:t>
            </a:r>
            <a:r>
              <a:rPr lang="fa-IR" sz="2400" dirty="0">
                <a:latin typeface="Lalezar" panose="00000500000000000000" pitchFamily="2" charset="-78"/>
                <a:cs typeface="Lalezar" panose="00000500000000000000" pitchFamily="2" charset="-78"/>
              </a:rPr>
              <a:t> یا </a:t>
            </a:r>
            <a:r>
              <a:rPr lang="en-US" sz="2400" dirty="0">
                <a:latin typeface="Lalezar" panose="00000500000000000000" pitchFamily="2" charset="-78"/>
                <a:cs typeface="Lalezar" panose="00000500000000000000" pitchFamily="2" charset="-78"/>
              </a:rPr>
              <a:t>IDE</a:t>
            </a:r>
          </a:p>
        </p:txBody>
      </p:sp>
      <p:sp>
        <p:nvSpPr>
          <p:cNvPr id="11" name="TextBox 10">
            <a:extLst>
              <a:ext uri="{FF2B5EF4-FFF2-40B4-BE49-F238E27FC236}">
                <a16:creationId xmlns:a16="http://schemas.microsoft.com/office/drawing/2014/main" id="{3B3DB1AC-2C78-4CD3-B3CB-0A1DC92D76AA}"/>
              </a:ext>
            </a:extLst>
          </p:cNvPr>
          <p:cNvSpPr txBox="1"/>
          <p:nvPr/>
        </p:nvSpPr>
        <p:spPr>
          <a:xfrm>
            <a:off x="615576" y="2647175"/>
            <a:ext cx="7912847" cy="2031325"/>
          </a:xfrm>
          <a:prstGeom prst="rect">
            <a:avLst/>
          </a:prstGeom>
          <a:noFill/>
        </p:spPr>
        <p:txBody>
          <a:bodyPr wrap="square" rtlCol="0" anchor="ctr">
            <a:spAutoFit/>
          </a:bodyPr>
          <a:lstStyle/>
          <a:p>
            <a:pPr algn="r" rtl="1">
              <a:lnSpc>
                <a:spcPct val="150000"/>
              </a:lnSpc>
            </a:pPr>
            <a:r>
              <a:rPr lang="fa-IR" dirty="0" err="1">
                <a:solidFill>
                  <a:schemeClr val="bg1"/>
                </a:solidFill>
                <a:latin typeface="Dana" panose="00000500000000000000" pitchFamily="2" charset="-78"/>
                <a:cs typeface="Dana" panose="00000500000000000000" pitchFamily="2" charset="-78"/>
              </a:rPr>
              <a:t>برنامه‌هایی</a:t>
            </a:r>
            <a:r>
              <a:rPr lang="fa-IR" dirty="0">
                <a:solidFill>
                  <a:schemeClr val="bg1"/>
                </a:solidFill>
                <a:latin typeface="Dana" panose="00000500000000000000" pitchFamily="2" charset="-78"/>
                <a:cs typeface="Dana" panose="00000500000000000000" pitchFamily="2" charset="-78"/>
              </a:rPr>
              <a:t> هستند که با کنار هم آوردن چندین و چند ابزار کنار هم، روند </a:t>
            </a:r>
            <a:r>
              <a:rPr lang="fa-IR" dirty="0" err="1">
                <a:solidFill>
                  <a:schemeClr val="bg1"/>
                </a:solidFill>
                <a:latin typeface="Dana" panose="00000500000000000000" pitchFamily="2" charset="-78"/>
                <a:cs typeface="Dana" panose="00000500000000000000" pitchFamily="2" charset="-78"/>
              </a:rPr>
              <a:t>توسعه‌ی</a:t>
            </a:r>
            <a:r>
              <a:rPr lang="fa-IR" dirty="0">
                <a:solidFill>
                  <a:schemeClr val="bg1"/>
                </a:solidFill>
                <a:latin typeface="Dana" panose="00000500000000000000" pitchFamily="2" charset="-78"/>
                <a:cs typeface="Dana" panose="00000500000000000000" pitchFamily="2" charset="-78"/>
              </a:rPr>
              <a:t> برنامه رو برای </a:t>
            </a:r>
            <a:r>
              <a:rPr lang="fa-IR" dirty="0" err="1">
                <a:solidFill>
                  <a:schemeClr val="bg1"/>
                </a:solidFill>
                <a:latin typeface="Dana" panose="00000500000000000000" pitchFamily="2" charset="-78"/>
                <a:cs typeface="Dana" panose="00000500000000000000" pitchFamily="2" charset="-78"/>
              </a:rPr>
              <a:t>برنامه‌نویس</a:t>
            </a:r>
            <a:r>
              <a:rPr lang="fa-IR" dirty="0">
                <a:solidFill>
                  <a:schemeClr val="bg1"/>
                </a:solidFill>
                <a:latin typeface="Dana" panose="00000500000000000000" pitchFamily="2" charset="-78"/>
                <a:cs typeface="Dana" panose="00000500000000000000" pitchFamily="2" charset="-78"/>
              </a:rPr>
              <a:t> </a:t>
            </a:r>
            <a:r>
              <a:rPr lang="fa-IR" dirty="0" err="1">
                <a:solidFill>
                  <a:schemeClr val="bg1"/>
                </a:solidFill>
                <a:latin typeface="Dana" panose="00000500000000000000" pitchFamily="2" charset="-78"/>
                <a:cs typeface="Dana" panose="00000500000000000000" pitchFamily="2" charset="-78"/>
              </a:rPr>
              <a:t>آسون</a:t>
            </a:r>
            <a:r>
              <a:rPr lang="fa-IR" dirty="0">
                <a:solidFill>
                  <a:schemeClr val="bg1"/>
                </a:solidFill>
                <a:latin typeface="Dana" panose="00000500000000000000" pitchFamily="2" charset="-78"/>
                <a:cs typeface="Dana" panose="00000500000000000000" pitchFamily="2" charset="-78"/>
              </a:rPr>
              <a:t> </a:t>
            </a:r>
            <a:r>
              <a:rPr lang="fa-IR" dirty="0" err="1">
                <a:solidFill>
                  <a:schemeClr val="bg1"/>
                </a:solidFill>
                <a:latin typeface="Dana" panose="00000500000000000000" pitchFamily="2" charset="-78"/>
                <a:cs typeface="Dana" panose="00000500000000000000" pitchFamily="2" charset="-78"/>
              </a:rPr>
              <a:t>می‌کنن</a:t>
            </a:r>
            <a:r>
              <a:rPr lang="fa-IR" dirty="0">
                <a:solidFill>
                  <a:schemeClr val="bg1"/>
                </a:solidFill>
                <a:latin typeface="Dana" panose="00000500000000000000" pitchFamily="2" charset="-78"/>
                <a:cs typeface="Dana" panose="00000500000000000000" pitchFamily="2" charset="-78"/>
              </a:rPr>
              <a:t>. </a:t>
            </a:r>
            <a:r>
              <a:rPr lang="fa-IR" dirty="0" err="1">
                <a:solidFill>
                  <a:schemeClr val="bg1"/>
                </a:solidFill>
                <a:latin typeface="Dana" panose="00000500000000000000" pitchFamily="2" charset="-78"/>
                <a:cs typeface="Dana" panose="00000500000000000000" pitchFamily="2" charset="-78"/>
              </a:rPr>
              <a:t>این‌ها</a:t>
            </a:r>
            <a:r>
              <a:rPr lang="fa-IR" dirty="0">
                <a:solidFill>
                  <a:schemeClr val="bg1"/>
                </a:solidFill>
                <a:latin typeface="Dana" panose="00000500000000000000" pitchFamily="2" charset="-78"/>
                <a:cs typeface="Dana" panose="00000500000000000000" pitchFamily="2" charset="-78"/>
              </a:rPr>
              <a:t> با یک </a:t>
            </a:r>
            <a:r>
              <a:rPr lang="fa-IR" dirty="0" err="1">
                <a:solidFill>
                  <a:schemeClr val="bg1"/>
                </a:solidFill>
                <a:latin typeface="Dana" panose="00000500000000000000" pitchFamily="2" charset="-78"/>
                <a:cs typeface="Dana" panose="00000500000000000000" pitchFamily="2" charset="-78"/>
              </a:rPr>
              <a:t>ویرایش‌گر</a:t>
            </a:r>
            <a:r>
              <a:rPr lang="fa-IR" dirty="0">
                <a:solidFill>
                  <a:schemeClr val="bg1"/>
                </a:solidFill>
                <a:latin typeface="Dana" panose="00000500000000000000" pitchFamily="2" charset="-78"/>
                <a:cs typeface="Dana" panose="00000500000000000000" pitchFamily="2" charset="-78"/>
              </a:rPr>
              <a:t> متن ساده کار خودشون رو شروع </a:t>
            </a:r>
            <a:r>
              <a:rPr lang="fa-IR" dirty="0" err="1">
                <a:solidFill>
                  <a:schemeClr val="bg1"/>
                </a:solidFill>
                <a:latin typeface="Dana" panose="00000500000000000000" pitchFamily="2" charset="-78"/>
                <a:cs typeface="Dana" panose="00000500000000000000" pitchFamily="2" charset="-78"/>
              </a:rPr>
              <a:t>می‌کنن</a:t>
            </a:r>
            <a:r>
              <a:rPr lang="fa-IR" dirty="0">
                <a:solidFill>
                  <a:schemeClr val="bg1"/>
                </a:solidFill>
                <a:latin typeface="Dana" panose="00000500000000000000" pitchFamily="2" charset="-78"/>
                <a:cs typeface="Dana" panose="00000500000000000000" pitchFamily="2" charset="-78"/>
              </a:rPr>
              <a:t> و ابزارهایی مثل </a:t>
            </a:r>
            <a:r>
              <a:rPr lang="en-US" dirty="0">
                <a:solidFill>
                  <a:schemeClr val="bg1"/>
                </a:solidFill>
                <a:latin typeface="Dana" panose="00000500000000000000" pitchFamily="2" charset="-78"/>
                <a:cs typeface="Dana" panose="00000500000000000000" pitchFamily="2" charset="-78"/>
              </a:rPr>
              <a:t>Linter (</a:t>
            </a:r>
            <a:r>
              <a:rPr lang="fa-IR" dirty="0">
                <a:solidFill>
                  <a:schemeClr val="bg1"/>
                </a:solidFill>
                <a:latin typeface="Dana" panose="00000500000000000000" pitchFamily="2" charset="-78"/>
                <a:cs typeface="Dana" panose="00000500000000000000" pitchFamily="2" charset="-78"/>
              </a:rPr>
              <a:t>برای مرتب کردن کد)، </a:t>
            </a:r>
            <a:r>
              <a:rPr lang="en-US" dirty="0">
                <a:solidFill>
                  <a:schemeClr val="bg1"/>
                </a:solidFill>
                <a:latin typeface="Dana" panose="00000500000000000000" pitchFamily="2" charset="-78"/>
                <a:cs typeface="Dana" panose="00000500000000000000" pitchFamily="2" charset="-78"/>
              </a:rPr>
              <a:t>Compiler، </a:t>
            </a:r>
            <a:r>
              <a:rPr lang="fa-IR" dirty="0">
                <a:solidFill>
                  <a:schemeClr val="bg1"/>
                </a:solidFill>
                <a:latin typeface="Dana" panose="00000500000000000000" pitchFamily="2" charset="-78"/>
                <a:cs typeface="Dana" panose="00000500000000000000" pitchFamily="2" charset="-78"/>
              </a:rPr>
              <a:t>ابزارهای کنترل </a:t>
            </a:r>
            <a:r>
              <a:rPr lang="fa-IR" dirty="0" err="1">
                <a:solidFill>
                  <a:schemeClr val="bg1"/>
                </a:solidFill>
                <a:latin typeface="Dana" panose="00000500000000000000" pitchFamily="2" charset="-78"/>
                <a:cs typeface="Dana" panose="00000500000000000000" pitchFamily="2" charset="-78"/>
              </a:rPr>
              <a:t>ورژن</a:t>
            </a:r>
            <a:r>
              <a:rPr lang="fa-IR" dirty="0">
                <a:solidFill>
                  <a:schemeClr val="bg1"/>
                </a:solidFill>
                <a:latin typeface="Dana" panose="00000500000000000000" pitchFamily="2" charset="-78"/>
                <a:cs typeface="Dana" panose="00000500000000000000" pitchFamily="2" charset="-78"/>
              </a:rPr>
              <a:t> (مثل</a:t>
            </a:r>
            <a:r>
              <a:rPr lang="en-US" dirty="0">
                <a:solidFill>
                  <a:schemeClr val="bg1"/>
                </a:solidFill>
                <a:latin typeface="Dana" panose="00000500000000000000" pitchFamily="2" charset="-78"/>
                <a:cs typeface="Dana" panose="00000500000000000000" pitchFamily="2" charset="-78"/>
              </a:rPr>
              <a:t>Git </a:t>
            </a:r>
            <a:r>
              <a:rPr lang="fa-IR" dirty="0">
                <a:solidFill>
                  <a:schemeClr val="bg1"/>
                </a:solidFill>
                <a:latin typeface="Dana" panose="00000500000000000000" pitchFamily="2" charset="-78"/>
                <a:cs typeface="Dana" panose="00000500000000000000" pitchFamily="2" charset="-78"/>
              </a:rPr>
              <a:t> که جلوتر </a:t>
            </a:r>
            <a:r>
              <a:rPr lang="fa-IR" dirty="0" err="1">
                <a:solidFill>
                  <a:schemeClr val="bg1"/>
                </a:solidFill>
                <a:latin typeface="Dana" panose="00000500000000000000" pitchFamily="2" charset="-78"/>
                <a:cs typeface="Dana" panose="00000500000000000000" pitchFamily="2" charset="-78"/>
              </a:rPr>
              <a:t>می‌بینیدش</a:t>
            </a:r>
            <a:r>
              <a:rPr lang="fa-IR" dirty="0">
                <a:solidFill>
                  <a:schemeClr val="bg1"/>
                </a:solidFill>
                <a:latin typeface="Dana" panose="00000500000000000000" pitchFamily="2" charset="-78"/>
                <a:cs typeface="Dana" panose="00000500000000000000" pitchFamily="2" charset="-78"/>
              </a:rPr>
              <a:t>)، </a:t>
            </a:r>
            <a:r>
              <a:rPr lang="en-US" dirty="0">
                <a:solidFill>
                  <a:schemeClr val="bg1"/>
                </a:solidFill>
                <a:latin typeface="Dana" panose="00000500000000000000" pitchFamily="2" charset="-78"/>
                <a:cs typeface="Dana" panose="00000500000000000000" pitchFamily="2" charset="-78"/>
              </a:rPr>
              <a:t>Debugger</a:t>
            </a:r>
            <a:r>
              <a:rPr lang="fa-IR" dirty="0">
                <a:solidFill>
                  <a:schemeClr val="bg1"/>
                </a:solidFill>
                <a:latin typeface="Dana" panose="00000500000000000000" pitchFamily="2" charset="-78"/>
                <a:cs typeface="Dana" panose="00000500000000000000" pitchFamily="2" charset="-78"/>
              </a:rPr>
              <a:t> (برای رفع ایراد کد)، </a:t>
            </a:r>
            <a:r>
              <a:rPr lang="en-US" dirty="0">
                <a:solidFill>
                  <a:schemeClr val="bg1"/>
                </a:solidFill>
                <a:latin typeface="Dana" panose="00000500000000000000" pitchFamily="2" charset="-78"/>
                <a:cs typeface="Dana" panose="00000500000000000000" pitchFamily="2" charset="-78"/>
              </a:rPr>
              <a:t>Syntax Highlighter</a:t>
            </a:r>
            <a:r>
              <a:rPr lang="fa-IR" dirty="0">
                <a:solidFill>
                  <a:schemeClr val="bg1"/>
                </a:solidFill>
                <a:latin typeface="Dana" panose="00000500000000000000" pitchFamily="2" charset="-78"/>
                <a:cs typeface="Dana" panose="00000500000000000000" pitchFamily="2" charset="-78"/>
              </a:rPr>
              <a:t> (برای عوض کردن رنگ </a:t>
            </a:r>
            <a:r>
              <a:rPr lang="fa-IR" dirty="0" err="1">
                <a:solidFill>
                  <a:schemeClr val="bg1"/>
                </a:solidFill>
                <a:latin typeface="Dana" panose="00000500000000000000" pitchFamily="2" charset="-78"/>
                <a:cs typeface="Dana" panose="00000500000000000000" pitchFamily="2" charset="-78"/>
              </a:rPr>
              <a:t>قسمت‌های</a:t>
            </a:r>
            <a:r>
              <a:rPr lang="fa-IR" dirty="0">
                <a:solidFill>
                  <a:schemeClr val="bg1"/>
                </a:solidFill>
                <a:latin typeface="Dana" panose="00000500000000000000" pitchFamily="2" charset="-78"/>
                <a:cs typeface="Dana" panose="00000500000000000000" pitchFamily="2" charset="-78"/>
              </a:rPr>
              <a:t> مختلف کد) و خیلی </a:t>
            </a:r>
            <a:r>
              <a:rPr lang="fa-IR" dirty="0" err="1">
                <a:solidFill>
                  <a:schemeClr val="bg1"/>
                </a:solidFill>
                <a:latin typeface="Dana" panose="00000500000000000000" pitchFamily="2" charset="-78"/>
                <a:cs typeface="Dana" panose="00000500000000000000" pitchFamily="2" charset="-78"/>
              </a:rPr>
              <a:t>آپشن‌های</a:t>
            </a:r>
            <a:r>
              <a:rPr lang="fa-IR" dirty="0">
                <a:solidFill>
                  <a:schemeClr val="bg1"/>
                </a:solidFill>
                <a:latin typeface="Dana" panose="00000500000000000000" pitchFamily="2" charset="-78"/>
                <a:cs typeface="Dana" panose="00000500000000000000" pitchFamily="2" charset="-78"/>
              </a:rPr>
              <a:t> دیگه رو به اون </a:t>
            </a:r>
            <a:r>
              <a:rPr lang="fa-IR" dirty="0" err="1">
                <a:solidFill>
                  <a:schemeClr val="bg1"/>
                </a:solidFill>
                <a:latin typeface="Dana" panose="00000500000000000000" pitchFamily="2" charset="-78"/>
                <a:cs typeface="Dana" panose="00000500000000000000" pitchFamily="2" charset="-78"/>
              </a:rPr>
              <a:t>ویرایش‌گر</a:t>
            </a:r>
            <a:r>
              <a:rPr lang="fa-IR" dirty="0">
                <a:solidFill>
                  <a:schemeClr val="bg1"/>
                </a:solidFill>
                <a:latin typeface="Dana" panose="00000500000000000000" pitchFamily="2" charset="-78"/>
                <a:cs typeface="Dana" panose="00000500000000000000" pitchFamily="2" charset="-78"/>
              </a:rPr>
              <a:t> اضافه </a:t>
            </a:r>
            <a:r>
              <a:rPr lang="fa-IR" dirty="0" err="1">
                <a:solidFill>
                  <a:schemeClr val="bg1"/>
                </a:solidFill>
                <a:latin typeface="Dana" panose="00000500000000000000" pitchFamily="2" charset="-78"/>
                <a:cs typeface="Dana" panose="00000500000000000000" pitchFamily="2" charset="-78"/>
              </a:rPr>
              <a:t>می‌کنن</a:t>
            </a:r>
            <a:r>
              <a:rPr lang="fa-IR" dirty="0">
                <a:solidFill>
                  <a:schemeClr val="bg1"/>
                </a:solidFill>
                <a:latin typeface="Dana" panose="00000500000000000000" pitchFamily="2" charset="-78"/>
                <a:cs typeface="Dana" panose="00000500000000000000" pitchFamily="2" charset="-78"/>
              </a:rPr>
              <a:t>. </a:t>
            </a:r>
            <a:r>
              <a:rPr lang="fa-IR" dirty="0" err="1">
                <a:solidFill>
                  <a:schemeClr val="bg1"/>
                </a:solidFill>
                <a:latin typeface="Dana" panose="00000500000000000000" pitchFamily="2" charset="-78"/>
                <a:cs typeface="Dana" panose="00000500000000000000" pitchFamily="2" charset="-78"/>
              </a:rPr>
              <a:t>محیط‌های</a:t>
            </a:r>
            <a:r>
              <a:rPr lang="fa-IR" dirty="0">
                <a:solidFill>
                  <a:schemeClr val="bg1"/>
                </a:solidFill>
                <a:latin typeface="Dana" panose="00000500000000000000" pitchFamily="2" charset="-78"/>
                <a:cs typeface="Dana" panose="00000500000000000000" pitchFamily="2" charset="-78"/>
              </a:rPr>
              <a:t> </a:t>
            </a:r>
            <a:r>
              <a:rPr lang="fa-IR" dirty="0" err="1">
                <a:solidFill>
                  <a:schemeClr val="bg1"/>
                </a:solidFill>
                <a:latin typeface="Dana" panose="00000500000000000000" pitchFamily="2" charset="-78"/>
                <a:cs typeface="Dana" panose="00000500000000000000" pitchFamily="2" charset="-78"/>
              </a:rPr>
              <a:t>توسعه‌ی</a:t>
            </a:r>
            <a:r>
              <a:rPr lang="fa-IR" dirty="0">
                <a:solidFill>
                  <a:schemeClr val="bg1"/>
                </a:solidFill>
                <a:latin typeface="Dana" panose="00000500000000000000" pitchFamily="2" charset="-78"/>
                <a:cs typeface="Dana" panose="00000500000000000000" pitchFamily="2" charset="-78"/>
              </a:rPr>
              <a:t> زیادی داریم که </a:t>
            </a:r>
            <a:r>
              <a:rPr lang="fa-IR" dirty="0" err="1">
                <a:solidFill>
                  <a:schemeClr val="bg1"/>
                </a:solidFill>
                <a:latin typeface="Dana" panose="00000500000000000000" pitchFamily="2" charset="-78"/>
                <a:cs typeface="Dana" panose="00000500000000000000" pitchFamily="2" charset="-78"/>
              </a:rPr>
              <a:t>اون‌ها</a:t>
            </a:r>
            <a:r>
              <a:rPr lang="fa-IR" dirty="0">
                <a:solidFill>
                  <a:schemeClr val="bg1"/>
                </a:solidFill>
                <a:latin typeface="Dana" panose="00000500000000000000" pitchFamily="2" charset="-78"/>
                <a:cs typeface="Dana" panose="00000500000000000000" pitchFamily="2" charset="-78"/>
              </a:rPr>
              <a:t> رو این زیر لیست کردیم:</a:t>
            </a:r>
          </a:p>
          <a:p>
            <a:pPr algn="r" rtl="1">
              <a:lnSpc>
                <a:spcPct val="150000"/>
              </a:lnSpc>
            </a:pPr>
            <a:r>
              <a:rPr lang="fa-IR" dirty="0">
                <a:solidFill>
                  <a:schemeClr val="bg1"/>
                </a:solidFill>
                <a:latin typeface="Dana" panose="00000500000000000000" pitchFamily="2" charset="-78"/>
                <a:cs typeface="Dana" panose="00000500000000000000" pitchFamily="2" charset="-78"/>
              </a:rPr>
              <a:t>محصولات شرکت </a:t>
            </a:r>
            <a:r>
              <a:rPr lang="en-US" dirty="0">
                <a:solidFill>
                  <a:schemeClr val="bg1"/>
                </a:solidFill>
                <a:latin typeface="Dana" panose="00000500000000000000" pitchFamily="2" charset="-78"/>
                <a:cs typeface="Dana" panose="00000500000000000000" pitchFamily="2" charset="-78"/>
              </a:rPr>
              <a:t>JetBrains</a:t>
            </a:r>
            <a:r>
              <a:rPr lang="fa-IR" dirty="0">
                <a:solidFill>
                  <a:schemeClr val="bg1"/>
                </a:solidFill>
                <a:latin typeface="Dana" panose="00000500000000000000" pitchFamily="2" charset="-78"/>
                <a:cs typeface="Dana" panose="00000500000000000000" pitchFamily="2" charset="-78"/>
              </a:rPr>
              <a:t> مثل</a:t>
            </a:r>
            <a:r>
              <a:rPr lang="en-US" dirty="0" err="1">
                <a:solidFill>
                  <a:schemeClr val="bg1"/>
                </a:solidFill>
                <a:latin typeface="Dana" panose="00000500000000000000" pitchFamily="2" charset="-78"/>
                <a:cs typeface="Dana" panose="00000500000000000000" pitchFamily="2" charset="-78"/>
              </a:rPr>
              <a:t>CLion</a:t>
            </a:r>
            <a:r>
              <a:rPr lang="en-US" dirty="0">
                <a:solidFill>
                  <a:schemeClr val="bg1"/>
                </a:solidFill>
                <a:latin typeface="Dana" panose="00000500000000000000" pitchFamily="2" charset="-78"/>
                <a:cs typeface="Dana" panose="00000500000000000000" pitchFamily="2" charset="-78"/>
              </a:rPr>
              <a:t> </a:t>
            </a:r>
            <a:r>
              <a:rPr lang="fa-IR" dirty="0">
                <a:solidFill>
                  <a:schemeClr val="bg1"/>
                </a:solidFill>
                <a:latin typeface="Dana" panose="00000500000000000000" pitchFamily="2" charset="-78"/>
                <a:cs typeface="Dana" panose="00000500000000000000" pitchFamily="2" charset="-78"/>
              </a:rPr>
              <a:t>برای زبان</a:t>
            </a:r>
            <a:r>
              <a:rPr lang="en-US" dirty="0">
                <a:solidFill>
                  <a:schemeClr val="bg1"/>
                </a:solidFill>
                <a:latin typeface="Dana" panose="00000500000000000000" pitchFamily="2" charset="-78"/>
                <a:cs typeface="Dana" panose="00000500000000000000" pitchFamily="2" charset="-78"/>
              </a:rPr>
              <a:t>C </a:t>
            </a:r>
            <a:r>
              <a:rPr lang="fa-IR" dirty="0">
                <a:solidFill>
                  <a:schemeClr val="bg1"/>
                </a:solidFill>
                <a:latin typeface="Dana" panose="00000500000000000000" pitchFamily="2" charset="-78"/>
                <a:cs typeface="Dana" panose="00000500000000000000" pitchFamily="2" charset="-78"/>
              </a:rPr>
              <a:t> و</a:t>
            </a:r>
            <a:r>
              <a:rPr lang="en-US" dirty="0">
                <a:solidFill>
                  <a:schemeClr val="bg1"/>
                </a:solidFill>
                <a:latin typeface="Dana" panose="00000500000000000000" pitchFamily="2" charset="-78"/>
                <a:cs typeface="Dana" panose="00000500000000000000" pitchFamily="2" charset="-78"/>
              </a:rPr>
              <a:t>IntelliJ </a:t>
            </a:r>
            <a:r>
              <a:rPr lang="fa-IR" dirty="0">
                <a:solidFill>
                  <a:schemeClr val="bg1"/>
                </a:solidFill>
                <a:latin typeface="Dana" panose="00000500000000000000" pitchFamily="2" charset="-78"/>
                <a:cs typeface="Dana" panose="00000500000000000000" pitchFamily="2" charset="-78"/>
              </a:rPr>
              <a:t> برای زبان </a:t>
            </a:r>
            <a:r>
              <a:rPr lang="en-US" dirty="0">
                <a:solidFill>
                  <a:schemeClr val="bg1"/>
                </a:solidFill>
                <a:latin typeface="Dana" panose="00000500000000000000" pitchFamily="2" charset="-78"/>
                <a:cs typeface="Dana" panose="00000500000000000000" pitchFamily="2" charset="-78"/>
              </a:rPr>
              <a:t>Java </a:t>
            </a:r>
            <a:r>
              <a:rPr lang="fa-IR" dirty="0">
                <a:solidFill>
                  <a:schemeClr val="bg1"/>
                </a:solidFill>
                <a:latin typeface="Dana" panose="00000500000000000000" pitchFamily="2" charset="-78"/>
                <a:cs typeface="Dana" panose="00000500000000000000" pitchFamily="2" charset="-78"/>
              </a:rPr>
              <a:t> و</a:t>
            </a:r>
            <a:r>
              <a:rPr lang="en-US" dirty="0">
                <a:solidFill>
                  <a:schemeClr val="bg1"/>
                </a:solidFill>
                <a:latin typeface="Dana" panose="00000500000000000000" pitchFamily="2" charset="-78"/>
                <a:cs typeface="Dana" panose="00000500000000000000" pitchFamily="2" charset="-78"/>
              </a:rPr>
              <a:t>PyCharm </a:t>
            </a:r>
            <a:r>
              <a:rPr lang="fa-IR" dirty="0">
                <a:solidFill>
                  <a:schemeClr val="bg1"/>
                </a:solidFill>
                <a:latin typeface="Dana" panose="00000500000000000000" pitchFamily="2" charset="-78"/>
                <a:cs typeface="Dana" panose="00000500000000000000" pitchFamily="2" charset="-78"/>
              </a:rPr>
              <a:t> برای زبان </a:t>
            </a:r>
            <a:r>
              <a:rPr lang="en-US" dirty="0">
                <a:solidFill>
                  <a:schemeClr val="bg1"/>
                </a:solidFill>
                <a:latin typeface="Dana" panose="00000500000000000000" pitchFamily="2" charset="-78"/>
                <a:cs typeface="Dana" panose="00000500000000000000" pitchFamily="2" charset="-78"/>
              </a:rPr>
              <a:t>Python</a:t>
            </a:r>
            <a:r>
              <a:rPr lang="fa-IR" dirty="0">
                <a:solidFill>
                  <a:schemeClr val="bg1"/>
                </a:solidFill>
                <a:latin typeface="Dana" panose="00000500000000000000" pitchFamily="2" charset="-78"/>
                <a:cs typeface="Dana" panose="00000500000000000000" pitchFamily="2" charset="-78"/>
              </a:rPr>
              <a:t>.</a:t>
            </a:r>
            <a:endParaRPr lang="en-US" dirty="0">
              <a:solidFill>
                <a:schemeClr val="bg1"/>
              </a:solidFill>
              <a:latin typeface="Dana" panose="00000500000000000000" pitchFamily="2" charset="-78"/>
              <a:cs typeface="Dana" panose="00000500000000000000" pitchFamily="2" charset="-78"/>
            </a:endParaRPr>
          </a:p>
        </p:txBody>
      </p:sp>
    </p:spTree>
    <p:extLst>
      <p:ext uri="{BB962C8B-B14F-4D97-AF65-F5344CB8AC3E}">
        <p14:creationId xmlns:p14="http://schemas.microsoft.com/office/powerpoint/2010/main" val="317524564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8E2CDA97-BFD5-45CA-9A96-1AD5B5B2566F}" type="slidenum">
              <a:rPr lang="en-US" smtClean="0"/>
              <a:pPr/>
              <a:t>46</a:t>
            </a:fld>
            <a:endParaRPr lang="en-US" dirty="0"/>
          </a:p>
        </p:txBody>
      </p:sp>
      <p:sp>
        <p:nvSpPr>
          <p:cNvPr id="17" name="Google Shape;662;p32">
            <a:extLst>
              <a:ext uri="{FF2B5EF4-FFF2-40B4-BE49-F238E27FC236}">
                <a16:creationId xmlns:a16="http://schemas.microsoft.com/office/drawing/2014/main" id="{5CB1AC5D-D8F2-49CF-9FE5-13E9B25BB431}"/>
              </a:ext>
            </a:extLst>
          </p:cNvPr>
          <p:cNvSpPr txBox="1">
            <a:spLocks/>
          </p:cNvSpPr>
          <p:nvPr/>
        </p:nvSpPr>
        <p:spPr>
          <a:xfrm>
            <a:off x="1583493" y="452120"/>
            <a:ext cx="5977007" cy="606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48FFD5"/>
              </a:buClr>
              <a:buSzPts val="3000"/>
              <a:buFont typeface="Roboto Black"/>
              <a:buNone/>
              <a:defRPr sz="3000" b="0" i="0" u="none" strike="noStrike" cap="none">
                <a:solidFill>
                  <a:srgbClr val="48FFD5"/>
                </a:solidFill>
                <a:latin typeface="Roboto Black"/>
                <a:ea typeface="Roboto Black"/>
                <a:cs typeface="Roboto Black"/>
                <a:sym typeface="Roboto Black"/>
              </a:defRPr>
            </a:lvl1pPr>
            <a:lvl2pPr marR="0" lvl="1"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2pPr>
            <a:lvl3pPr marR="0" lvl="2"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3pPr>
            <a:lvl4pPr marR="0" lvl="3"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4pPr>
            <a:lvl5pPr marR="0" lvl="4"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5pPr>
            <a:lvl6pPr marR="0" lvl="5"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6pPr>
            <a:lvl7pPr marR="0" lvl="6"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7pPr>
            <a:lvl8pPr marR="0" lvl="7"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8pPr>
            <a:lvl9pPr marR="0" lvl="8"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9pPr>
          </a:lstStyle>
          <a:p>
            <a:pPr algn="ctr" rtl="1"/>
            <a:r>
              <a:rPr lang="fa-IR" sz="2800" dirty="0">
                <a:latin typeface="Lalezar" panose="00000500000000000000" pitchFamily="2" charset="-78"/>
                <a:cs typeface="Lalezar" panose="00000500000000000000" pitchFamily="2" charset="-78"/>
              </a:rPr>
              <a:t>ویژوال استودیو (</a:t>
            </a:r>
            <a:r>
              <a:rPr lang="en-US" sz="2800" dirty="0">
                <a:latin typeface="Lalezar" panose="00000500000000000000" pitchFamily="2" charset="-78"/>
                <a:cs typeface="Lalezar" panose="00000500000000000000" pitchFamily="2" charset="-78"/>
              </a:rPr>
              <a:t>Visual Studio</a:t>
            </a:r>
            <a:r>
              <a:rPr lang="fa-IR" sz="2800" dirty="0">
                <a:latin typeface="Lalezar" panose="00000500000000000000" pitchFamily="2" charset="-78"/>
                <a:cs typeface="Lalezar" panose="00000500000000000000" pitchFamily="2" charset="-78"/>
              </a:rPr>
              <a:t>)</a:t>
            </a:r>
            <a:endParaRPr lang="en-US" sz="2800" dirty="0">
              <a:latin typeface="Lalezar" panose="00000500000000000000" pitchFamily="2" charset="-78"/>
              <a:cs typeface="Lalezar" panose="00000500000000000000" pitchFamily="2" charset="-78"/>
            </a:endParaRPr>
          </a:p>
        </p:txBody>
      </p:sp>
      <p:sp>
        <p:nvSpPr>
          <p:cNvPr id="18" name="TextBox 17">
            <a:extLst>
              <a:ext uri="{FF2B5EF4-FFF2-40B4-BE49-F238E27FC236}">
                <a16:creationId xmlns:a16="http://schemas.microsoft.com/office/drawing/2014/main" id="{55BB410E-34C1-47FD-BF0B-252690C13624}"/>
              </a:ext>
            </a:extLst>
          </p:cNvPr>
          <p:cNvSpPr txBox="1"/>
          <p:nvPr/>
        </p:nvSpPr>
        <p:spPr>
          <a:xfrm>
            <a:off x="836706" y="1234217"/>
            <a:ext cx="7458635" cy="2839239"/>
          </a:xfrm>
          <a:prstGeom prst="rect">
            <a:avLst/>
          </a:prstGeom>
          <a:noFill/>
        </p:spPr>
        <p:txBody>
          <a:bodyPr wrap="square" rtlCol="0" anchor="ctr">
            <a:spAutoFit/>
          </a:bodyPr>
          <a:lstStyle/>
          <a:p>
            <a:pPr algn="r" rtl="1">
              <a:lnSpc>
                <a:spcPct val="150000"/>
              </a:lnSpc>
            </a:pPr>
            <a:r>
              <a:rPr lang="fa-IR" sz="1700" dirty="0">
                <a:solidFill>
                  <a:schemeClr val="bg1"/>
                </a:solidFill>
                <a:latin typeface="Dana" panose="00000500000000000000" pitchFamily="2" charset="-78"/>
                <a:cs typeface="Dana" panose="00000500000000000000" pitchFamily="2" charset="-78"/>
              </a:rPr>
              <a:t>برای </a:t>
            </a:r>
            <a:r>
              <a:rPr lang="fa-IR" sz="1700" dirty="0" err="1">
                <a:solidFill>
                  <a:schemeClr val="bg1"/>
                </a:solidFill>
                <a:latin typeface="Dana" panose="00000500000000000000" pitchFamily="2" charset="-78"/>
                <a:cs typeface="Dana" panose="00000500000000000000" pitchFamily="2" charset="-78"/>
              </a:rPr>
              <a:t>توسعه‌ی</a:t>
            </a:r>
            <a:r>
              <a:rPr lang="fa-IR" sz="1700" dirty="0">
                <a:solidFill>
                  <a:schemeClr val="bg1"/>
                </a:solidFill>
                <a:latin typeface="Dana" panose="00000500000000000000" pitchFamily="2" charset="-78"/>
                <a:cs typeface="Dana" panose="00000500000000000000" pitchFamily="2" charset="-78"/>
              </a:rPr>
              <a:t> </a:t>
            </a:r>
            <a:r>
              <a:rPr lang="fa-IR" sz="1700" dirty="0" err="1">
                <a:solidFill>
                  <a:schemeClr val="bg1"/>
                </a:solidFill>
                <a:latin typeface="Dana" panose="00000500000000000000" pitchFamily="2" charset="-78"/>
                <a:cs typeface="Dana" panose="00000500000000000000" pitchFamily="2" charset="-78"/>
              </a:rPr>
              <a:t>زبان‌های</a:t>
            </a:r>
            <a:r>
              <a:rPr lang="fa-IR" sz="1700" dirty="0">
                <a:solidFill>
                  <a:schemeClr val="bg1"/>
                </a:solidFill>
                <a:latin typeface="Dana" panose="00000500000000000000" pitchFamily="2" charset="-78"/>
                <a:cs typeface="Dana" panose="00000500000000000000" pitchFamily="2" charset="-78"/>
              </a:rPr>
              <a:t> بسیار زیادی </a:t>
            </a:r>
            <a:r>
              <a:rPr lang="fa-IR" sz="1700" dirty="0" err="1">
                <a:solidFill>
                  <a:schemeClr val="bg1"/>
                </a:solidFill>
                <a:latin typeface="Dana" panose="00000500000000000000" pitchFamily="2" charset="-78"/>
                <a:cs typeface="Dana" panose="00000500000000000000" pitchFamily="2" charset="-78"/>
              </a:rPr>
              <a:t>ازش</a:t>
            </a:r>
            <a:r>
              <a:rPr lang="fa-IR" sz="1700" dirty="0">
                <a:solidFill>
                  <a:schemeClr val="bg1"/>
                </a:solidFill>
                <a:latin typeface="Dana" panose="00000500000000000000" pitchFamily="2" charset="-78"/>
                <a:cs typeface="Dana" panose="00000500000000000000" pitchFamily="2" charset="-78"/>
              </a:rPr>
              <a:t> </a:t>
            </a:r>
            <a:r>
              <a:rPr lang="fa-IR" sz="1700" dirty="0" err="1">
                <a:solidFill>
                  <a:schemeClr val="bg1"/>
                </a:solidFill>
                <a:latin typeface="Dana" panose="00000500000000000000" pitchFamily="2" charset="-78"/>
                <a:cs typeface="Dana" panose="00000500000000000000" pitchFamily="2" charset="-78"/>
              </a:rPr>
              <a:t>می‌تونه</a:t>
            </a:r>
            <a:r>
              <a:rPr lang="fa-IR" sz="1700" dirty="0">
                <a:solidFill>
                  <a:schemeClr val="bg1"/>
                </a:solidFill>
                <a:latin typeface="Dana" panose="00000500000000000000" pitchFamily="2" charset="-78"/>
                <a:cs typeface="Dana" panose="00000500000000000000" pitchFamily="2" charset="-78"/>
              </a:rPr>
              <a:t> استفاده بشه ولی </a:t>
            </a:r>
            <a:r>
              <a:rPr lang="fa-IR" sz="1700" dirty="0" err="1">
                <a:solidFill>
                  <a:schemeClr val="bg1"/>
                </a:solidFill>
                <a:latin typeface="Dana" panose="00000500000000000000" pitchFamily="2" charset="-78"/>
                <a:cs typeface="Dana" panose="00000500000000000000" pitchFamily="2" charset="-78"/>
              </a:rPr>
              <a:t>استفاده‌ی</a:t>
            </a:r>
            <a:r>
              <a:rPr lang="fa-IR" sz="1700" dirty="0">
                <a:solidFill>
                  <a:schemeClr val="bg1"/>
                </a:solidFill>
                <a:latin typeface="Dana" panose="00000500000000000000" pitchFamily="2" charset="-78"/>
                <a:cs typeface="Dana" panose="00000500000000000000" pitchFamily="2" charset="-78"/>
              </a:rPr>
              <a:t> </a:t>
            </a:r>
            <a:r>
              <a:rPr lang="fa-IR" sz="1700" dirty="0" err="1">
                <a:solidFill>
                  <a:schemeClr val="bg1"/>
                </a:solidFill>
                <a:latin typeface="Dana" panose="00000500000000000000" pitchFamily="2" charset="-78"/>
                <a:cs typeface="Dana" panose="00000500000000000000" pitchFamily="2" charset="-78"/>
              </a:rPr>
              <a:t>اصلیش</a:t>
            </a:r>
            <a:r>
              <a:rPr lang="fa-IR" sz="1700" dirty="0">
                <a:solidFill>
                  <a:schemeClr val="bg1"/>
                </a:solidFill>
                <a:latin typeface="Dana" panose="00000500000000000000" pitchFamily="2" charset="-78"/>
                <a:cs typeface="Dana" panose="00000500000000000000" pitchFamily="2" charset="-78"/>
              </a:rPr>
              <a:t> برای </a:t>
            </a:r>
            <a:r>
              <a:rPr lang="fa-IR" sz="1700" dirty="0" err="1">
                <a:solidFill>
                  <a:schemeClr val="bg1"/>
                </a:solidFill>
                <a:latin typeface="Dana" panose="00000500000000000000" pitchFamily="2" charset="-78"/>
                <a:cs typeface="Dana" panose="00000500000000000000" pitchFamily="2" charset="-78"/>
              </a:rPr>
              <a:t>زبان‌های</a:t>
            </a:r>
            <a:r>
              <a:rPr lang="fa-IR" sz="1700" dirty="0">
                <a:solidFill>
                  <a:schemeClr val="bg1"/>
                </a:solidFill>
                <a:latin typeface="Dana" panose="00000500000000000000" pitchFamily="2" charset="-78"/>
                <a:cs typeface="Dana" panose="00000500000000000000" pitchFamily="2" charset="-78"/>
              </a:rPr>
              <a:t> </a:t>
            </a:r>
            <a:r>
              <a:rPr lang="fa-IR" sz="1700" dirty="0" err="1">
                <a:solidFill>
                  <a:schemeClr val="bg1"/>
                </a:solidFill>
                <a:latin typeface="Dana" panose="00000500000000000000" pitchFamily="2" charset="-78"/>
                <a:cs typeface="Dana" panose="00000500000000000000" pitchFamily="2" charset="-78"/>
              </a:rPr>
              <a:t>توسعه‌یافته‌شده</a:t>
            </a:r>
            <a:r>
              <a:rPr lang="fa-IR" sz="1700" dirty="0">
                <a:solidFill>
                  <a:schemeClr val="bg1"/>
                </a:solidFill>
                <a:latin typeface="Dana" panose="00000500000000000000" pitchFamily="2" charset="-78"/>
                <a:cs typeface="Dana" panose="00000500000000000000" pitchFamily="2" charset="-78"/>
              </a:rPr>
              <a:t> توسط مایکروسافت مثل #</a:t>
            </a:r>
            <a:r>
              <a:rPr lang="en-US" sz="1700" dirty="0">
                <a:solidFill>
                  <a:schemeClr val="bg1"/>
                </a:solidFill>
                <a:latin typeface="Dana" panose="00000500000000000000" pitchFamily="2" charset="-78"/>
                <a:cs typeface="Dana" panose="00000500000000000000" pitchFamily="2" charset="-78"/>
              </a:rPr>
              <a:t>C </a:t>
            </a:r>
            <a:r>
              <a:rPr lang="fa-IR" sz="1700" dirty="0">
                <a:solidFill>
                  <a:schemeClr val="bg1"/>
                </a:solidFill>
                <a:latin typeface="Dana" panose="00000500000000000000" pitchFamily="2" charset="-78"/>
                <a:cs typeface="Dana" panose="00000500000000000000" pitchFamily="2" charset="-78"/>
              </a:rPr>
              <a:t>و ++</a:t>
            </a:r>
            <a:r>
              <a:rPr lang="en-US" sz="1700" dirty="0">
                <a:solidFill>
                  <a:schemeClr val="bg1"/>
                </a:solidFill>
                <a:latin typeface="Dana" panose="00000500000000000000" pitchFamily="2" charset="-78"/>
                <a:cs typeface="Dana" panose="00000500000000000000" pitchFamily="2" charset="-78"/>
              </a:rPr>
              <a:t>Microsoft C </a:t>
            </a:r>
            <a:r>
              <a:rPr lang="fa-IR" sz="1700" dirty="0">
                <a:solidFill>
                  <a:schemeClr val="bg1"/>
                </a:solidFill>
                <a:latin typeface="Dana" panose="00000500000000000000" pitchFamily="2" charset="-78"/>
                <a:cs typeface="Dana" panose="00000500000000000000" pitchFamily="2" charset="-78"/>
              </a:rPr>
              <a:t> هست. </a:t>
            </a:r>
            <a:br>
              <a:rPr lang="fa-IR" sz="1700" dirty="0">
                <a:solidFill>
                  <a:schemeClr val="bg1"/>
                </a:solidFill>
                <a:latin typeface="Dana" panose="00000500000000000000" pitchFamily="2" charset="-78"/>
                <a:cs typeface="Dana" panose="00000500000000000000" pitchFamily="2" charset="-78"/>
              </a:rPr>
            </a:br>
            <a:r>
              <a:rPr lang="fa-IR" sz="1700" dirty="0">
                <a:solidFill>
                  <a:schemeClr val="bg1"/>
                </a:solidFill>
                <a:latin typeface="Dana" panose="00000500000000000000" pitchFamily="2" charset="-78"/>
                <a:cs typeface="Dana" panose="00000500000000000000" pitchFamily="2" charset="-78"/>
              </a:rPr>
              <a:t>ویژوال استودیو کد (</a:t>
            </a:r>
            <a:r>
              <a:rPr lang="en-US" sz="1700" dirty="0">
                <a:solidFill>
                  <a:schemeClr val="bg1"/>
                </a:solidFill>
                <a:latin typeface="Dana" panose="00000500000000000000" pitchFamily="2" charset="-78"/>
                <a:cs typeface="Dana" panose="00000500000000000000" pitchFamily="2" charset="-78"/>
              </a:rPr>
              <a:t>VS Code</a:t>
            </a:r>
            <a:r>
              <a:rPr lang="fa-IR" sz="1700" dirty="0">
                <a:solidFill>
                  <a:schemeClr val="bg1"/>
                </a:solidFill>
                <a:latin typeface="Dana" panose="00000500000000000000" pitchFamily="2" charset="-78"/>
                <a:cs typeface="Dana" panose="00000500000000000000" pitchFamily="2" charset="-78"/>
              </a:rPr>
              <a:t>) که در ابتدا یک </a:t>
            </a:r>
            <a:r>
              <a:rPr lang="fa-IR" sz="1700" dirty="0" err="1">
                <a:solidFill>
                  <a:schemeClr val="bg1"/>
                </a:solidFill>
                <a:latin typeface="Dana" panose="00000500000000000000" pitchFamily="2" charset="-78"/>
                <a:cs typeface="Dana" panose="00000500000000000000" pitchFamily="2" charset="-78"/>
              </a:rPr>
              <a:t>ویرایش‌گر</a:t>
            </a:r>
            <a:r>
              <a:rPr lang="fa-IR" sz="1700" dirty="0">
                <a:solidFill>
                  <a:schemeClr val="bg1"/>
                </a:solidFill>
                <a:latin typeface="Dana" panose="00000500000000000000" pitchFamily="2" charset="-78"/>
                <a:cs typeface="Dana" panose="00000500000000000000" pitchFamily="2" charset="-78"/>
              </a:rPr>
              <a:t> متن ساده هست ولی به سرعت با استفاده از </a:t>
            </a:r>
            <a:r>
              <a:rPr lang="fa-IR" sz="1700" dirty="0" err="1">
                <a:solidFill>
                  <a:schemeClr val="bg1"/>
                </a:solidFill>
                <a:latin typeface="Dana" panose="00000500000000000000" pitchFamily="2" charset="-78"/>
                <a:cs typeface="Dana" panose="00000500000000000000" pitchFamily="2" charset="-78"/>
              </a:rPr>
              <a:t>ابزارهاش</a:t>
            </a:r>
            <a:r>
              <a:rPr lang="fa-IR" sz="1700" dirty="0">
                <a:solidFill>
                  <a:schemeClr val="bg1"/>
                </a:solidFill>
                <a:latin typeface="Dana" panose="00000500000000000000" pitchFamily="2" charset="-78"/>
                <a:cs typeface="Dana" panose="00000500000000000000" pitchFamily="2" charset="-78"/>
              </a:rPr>
              <a:t> که به صورت</a:t>
            </a:r>
            <a:r>
              <a:rPr lang="en-US" sz="1700" dirty="0">
                <a:solidFill>
                  <a:schemeClr val="bg1"/>
                </a:solidFill>
                <a:latin typeface="Dana" panose="00000500000000000000" pitchFamily="2" charset="-78"/>
                <a:cs typeface="Dana" panose="00000500000000000000" pitchFamily="2" charset="-78"/>
              </a:rPr>
              <a:t>Open-Source </a:t>
            </a:r>
            <a:r>
              <a:rPr lang="fa-IR" sz="1700" dirty="0">
                <a:solidFill>
                  <a:schemeClr val="bg1"/>
                </a:solidFill>
                <a:latin typeface="Dana" panose="00000500000000000000" pitchFamily="2" charset="-78"/>
                <a:cs typeface="Dana" panose="00000500000000000000" pitchFamily="2" charset="-78"/>
              </a:rPr>
              <a:t> منتشر شدن تبدیل به یک </a:t>
            </a:r>
            <a:r>
              <a:rPr lang="en-US" sz="1700" dirty="0">
                <a:solidFill>
                  <a:schemeClr val="bg1"/>
                </a:solidFill>
                <a:latin typeface="Dana" panose="00000500000000000000" pitchFamily="2" charset="-78"/>
                <a:cs typeface="Dana" panose="00000500000000000000" pitchFamily="2" charset="-78"/>
              </a:rPr>
              <a:t>IDE </a:t>
            </a:r>
            <a:r>
              <a:rPr lang="fa-IR" sz="1700" dirty="0">
                <a:solidFill>
                  <a:schemeClr val="bg1"/>
                </a:solidFill>
                <a:latin typeface="Dana" panose="00000500000000000000" pitchFamily="2" charset="-78"/>
                <a:cs typeface="Dana" panose="00000500000000000000" pitchFamily="2" charset="-78"/>
              </a:rPr>
              <a:t> </a:t>
            </a:r>
            <a:r>
              <a:rPr lang="fa-IR" sz="1700" dirty="0" err="1">
                <a:solidFill>
                  <a:schemeClr val="bg1"/>
                </a:solidFill>
                <a:latin typeface="Dana" panose="00000500000000000000" pitchFamily="2" charset="-78"/>
                <a:cs typeface="Dana" panose="00000500000000000000" pitchFamily="2" charset="-78"/>
              </a:rPr>
              <a:t>می‌شه</a:t>
            </a:r>
            <a:r>
              <a:rPr lang="fa-IR" sz="1700" dirty="0">
                <a:solidFill>
                  <a:schemeClr val="bg1"/>
                </a:solidFill>
                <a:latin typeface="Dana" panose="00000500000000000000" pitchFamily="2" charset="-78"/>
                <a:cs typeface="Dana" panose="00000500000000000000" pitchFamily="2" charset="-78"/>
              </a:rPr>
              <a:t> و در </a:t>
            </a:r>
            <a:r>
              <a:rPr lang="fa-IR" sz="1700" dirty="0" err="1">
                <a:solidFill>
                  <a:schemeClr val="bg1"/>
                </a:solidFill>
                <a:latin typeface="Dana" panose="00000500000000000000" pitchFamily="2" charset="-78"/>
                <a:cs typeface="Dana" panose="00000500000000000000" pitchFamily="2" charset="-78"/>
              </a:rPr>
              <a:t>سال‌های</a:t>
            </a:r>
            <a:r>
              <a:rPr lang="fa-IR" sz="1700" dirty="0">
                <a:solidFill>
                  <a:schemeClr val="bg1"/>
                </a:solidFill>
                <a:latin typeface="Dana" panose="00000500000000000000" pitchFamily="2" charset="-78"/>
                <a:cs typeface="Dana" panose="00000500000000000000" pitchFamily="2" charset="-78"/>
              </a:rPr>
              <a:t> اخیر هم به شدت مورد مقبولیت قرار گرفته.</a:t>
            </a:r>
          </a:p>
          <a:p>
            <a:pPr algn="r" rtl="1">
              <a:lnSpc>
                <a:spcPct val="150000"/>
              </a:lnSpc>
            </a:pPr>
            <a:r>
              <a:rPr lang="fa-IR" sz="1700" dirty="0" err="1">
                <a:solidFill>
                  <a:schemeClr val="bg1"/>
                </a:solidFill>
                <a:latin typeface="Dana" panose="00000500000000000000" pitchFamily="2" charset="-78"/>
                <a:cs typeface="Dana" panose="00000500000000000000" pitchFamily="2" charset="-78"/>
              </a:rPr>
              <a:t>ساب‌لایم</a:t>
            </a:r>
            <a:r>
              <a:rPr lang="fa-IR" sz="1700" dirty="0">
                <a:solidFill>
                  <a:schemeClr val="bg1"/>
                </a:solidFill>
                <a:latin typeface="Dana" panose="00000500000000000000" pitchFamily="2" charset="-78"/>
                <a:cs typeface="Dana" panose="00000500000000000000" pitchFamily="2" charset="-78"/>
              </a:rPr>
              <a:t> (</a:t>
            </a:r>
            <a:r>
              <a:rPr lang="en-US" sz="1700" dirty="0">
                <a:solidFill>
                  <a:schemeClr val="bg1"/>
                </a:solidFill>
                <a:latin typeface="Dana" panose="00000500000000000000" pitchFamily="2" charset="-78"/>
                <a:cs typeface="Dana" panose="00000500000000000000" pitchFamily="2" charset="-78"/>
              </a:rPr>
              <a:t>Sublime Text</a:t>
            </a:r>
            <a:r>
              <a:rPr lang="fa-IR" sz="1700" dirty="0">
                <a:solidFill>
                  <a:schemeClr val="bg1"/>
                </a:solidFill>
                <a:latin typeface="Dana" panose="00000500000000000000" pitchFamily="2" charset="-78"/>
                <a:cs typeface="Dana" panose="00000500000000000000" pitchFamily="2" charset="-78"/>
              </a:rPr>
              <a:t>) و ++</a:t>
            </a:r>
            <a:r>
              <a:rPr lang="en-US" sz="1700" dirty="0">
                <a:solidFill>
                  <a:schemeClr val="bg1"/>
                </a:solidFill>
                <a:latin typeface="Dana" panose="00000500000000000000" pitchFamily="2" charset="-78"/>
                <a:cs typeface="Dana" panose="00000500000000000000" pitchFamily="2" charset="-78"/>
              </a:rPr>
              <a:t>Notepad </a:t>
            </a:r>
            <a:r>
              <a:rPr lang="fa-IR" sz="1700" dirty="0">
                <a:solidFill>
                  <a:schemeClr val="bg1"/>
                </a:solidFill>
                <a:latin typeface="Dana" panose="00000500000000000000" pitchFamily="2" charset="-78"/>
                <a:cs typeface="Dana" panose="00000500000000000000" pitchFamily="2" charset="-78"/>
              </a:rPr>
              <a:t> که باز </a:t>
            </a:r>
            <a:r>
              <a:rPr lang="fa-IR" sz="1700" dirty="0" err="1">
                <a:solidFill>
                  <a:schemeClr val="bg1"/>
                </a:solidFill>
                <a:latin typeface="Dana" panose="00000500000000000000" pitchFamily="2" charset="-78"/>
                <a:cs typeface="Dana" panose="00000500000000000000" pitchFamily="2" charset="-78"/>
              </a:rPr>
              <a:t>ویرایش‌گرهای</a:t>
            </a:r>
            <a:r>
              <a:rPr lang="fa-IR" sz="1700" dirty="0">
                <a:solidFill>
                  <a:schemeClr val="bg1"/>
                </a:solidFill>
                <a:latin typeface="Dana" panose="00000500000000000000" pitchFamily="2" charset="-78"/>
                <a:cs typeface="Dana" panose="00000500000000000000" pitchFamily="2" charset="-78"/>
              </a:rPr>
              <a:t> متن هستن ولی </a:t>
            </a:r>
            <a:r>
              <a:rPr lang="fa-IR" sz="1700" dirty="0" err="1">
                <a:solidFill>
                  <a:schemeClr val="bg1"/>
                </a:solidFill>
                <a:latin typeface="Dana" panose="00000500000000000000" pitchFamily="2" charset="-78"/>
                <a:cs typeface="Dana" panose="00000500000000000000" pitchFamily="2" charset="-78"/>
              </a:rPr>
              <a:t>می‌تونن</a:t>
            </a:r>
            <a:r>
              <a:rPr lang="fa-IR" sz="1700" dirty="0">
                <a:solidFill>
                  <a:schemeClr val="bg1"/>
                </a:solidFill>
                <a:latin typeface="Dana" panose="00000500000000000000" pitchFamily="2" charset="-78"/>
                <a:cs typeface="Dana" panose="00000500000000000000" pitchFamily="2" charset="-78"/>
              </a:rPr>
              <a:t> </a:t>
            </a:r>
            <a:r>
              <a:rPr lang="fa-IR" sz="1700" dirty="0" err="1">
                <a:solidFill>
                  <a:schemeClr val="bg1"/>
                </a:solidFill>
                <a:latin typeface="Dana" panose="00000500000000000000" pitchFamily="2" charset="-78"/>
                <a:cs typeface="Dana" panose="00000500000000000000" pitchFamily="2" charset="-78"/>
              </a:rPr>
              <a:t>قابلیت‌های</a:t>
            </a:r>
            <a:r>
              <a:rPr lang="fa-IR" sz="1700" dirty="0">
                <a:solidFill>
                  <a:schemeClr val="bg1"/>
                </a:solidFill>
                <a:latin typeface="Dana" panose="00000500000000000000" pitchFamily="2" charset="-78"/>
                <a:cs typeface="Dana" panose="00000500000000000000" pitchFamily="2" charset="-78"/>
              </a:rPr>
              <a:t> </a:t>
            </a:r>
            <a:r>
              <a:rPr lang="fa-IR" sz="1700" dirty="0" err="1">
                <a:solidFill>
                  <a:schemeClr val="bg1"/>
                </a:solidFill>
                <a:latin typeface="Dana" panose="00000500000000000000" pitchFamily="2" charset="-78"/>
                <a:cs typeface="Dana" panose="00000500000000000000" pitchFamily="2" charset="-78"/>
              </a:rPr>
              <a:t>دیگه‌ای</a:t>
            </a:r>
            <a:r>
              <a:rPr lang="fa-IR" sz="1700" dirty="0">
                <a:solidFill>
                  <a:schemeClr val="bg1"/>
                </a:solidFill>
                <a:latin typeface="Dana" panose="00000500000000000000" pitchFamily="2" charset="-78"/>
                <a:cs typeface="Dana" panose="00000500000000000000" pitchFamily="2" charset="-78"/>
              </a:rPr>
              <a:t> هم به صورت محدود خودشون اضافه کنن. </a:t>
            </a:r>
          </a:p>
        </p:txBody>
      </p:sp>
    </p:spTree>
    <p:extLst>
      <p:ext uri="{BB962C8B-B14F-4D97-AF65-F5344CB8AC3E}">
        <p14:creationId xmlns:p14="http://schemas.microsoft.com/office/powerpoint/2010/main" val="97171351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8E2CDA97-BFD5-45CA-9A96-1AD5B5B2566F}" type="slidenum">
              <a:rPr lang="en-US" smtClean="0"/>
              <a:pPr/>
              <a:t>47</a:t>
            </a:fld>
            <a:endParaRPr lang="en-US" dirty="0"/>
          </a:p>
        </p:txBody>
      </p:sp>
      <p:sp>
        <p:nvSpPr>
          <p:cNvPr id="17" name="Google Shape;662;p32">
            <a:extLst>
              <a:ext uri="{FF2B5EF4-FFF2-40B4-BE49-F238E27FC236}">
                <a16:creationId xmlns:a16="http://schemas.microsoft.com/office/drawing/2014/main" id="{5CB1AC5D-D8F2-49CF-9FE5-13E9B25BB431}"/>
              </a:ext>
            </a:extLst>
          </p:cNvPr>
          <p:cNvSpPr txBox="1">
            <a:spLocks/>
          </p:cNvSpPr>
          <p:nvPr/>
        </p:nvSpPr>
        <p:spPr>
          <a:xfrm>
            <a:off x="1428103" y="437605"/>
            <a:ext cx="5977007" cy="606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48FFD5"/>
              </a:buClr>
              <a:buSzPts val="3000"/>
              <a:buFont typeface="Roboto Black"/>
              <a:buNone/>
              <a:defRPr sz="3000" b="0" i="0" u="none" strike="noStrike" cap="none">
                <a:solidFill>
                  <a:srgbClr val="48FFD5"/>
                </a:solidFill>
                <a:latin typeface="Roboto Black"/>
                <a:ea typeface="Roboto Black"/>
                <a:cs typeface="Roboto Black"/>
                <a:sym typeface="Roboto Black"/>
              </a:defRPr>
            </a:lvl1pPr>
            <a:lvl2pPr marR="0" lvl="1"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2pPr>
            <a:lvl3pPr marR="0" lvl="2"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3pPr>
            <a:lvl4pPr marR="0" lvl="3"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4pPr>
            <a:lvl5pPr marR="0" lvl="4"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5pPr>
            <a:lvl6pPr marR="0" lvl="5"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6pPr>
            <a:lvl7pPr marR="0" lvl="6"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7pPr>
            <a:lvl8pPr marR="0" lvl="7"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8pPr>
            <a:lvl9pPr marR="0" lvl="8"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9pPr>
          </a:lstStyle>
          <a:p>
            <a:pPr algn="ctr" rtl="1"/>
            <a:r>
              <a:rPr lang="fa-IR" sz="2800" dirty="0">
                <a:latin typeface="Lalezar" panose="00000500000000000000" pitchFamily="2" charset="-78"/>
                <a:cs typeface="Lalezar" panose="00000500000000000000" pitchFamily="2" charset="-78"/>
              </a:rPr>
              <a:t>سرور - </a:t>
            </a:r>
            <a:r>
              <a:rPr lang="fa-IR" sz="2800" dirty="0" err="1">
                <a:latin typeface="Lalezar" panose="00000500000000000000" pitchFamily="2" charset="-78"/>
                <a:cs typeface="Lalezar" panose="00000500000000000000" pitchFamily="2" charset="-78"/>
              </a:rPr>
              <a:t>کلاینت</a:t>
            </a:r>
            <a:endParaRPr lang="fa-IR" sz="2800" dirty="0">
              <a:latin typeface="Lalezar" panose="00000500000000000000" pitchFamily="2" charset="-78"/>
              <a:cs typeface="Lalezar" panose="00000500000000000000" pitchFamily="2" charset="-78"/>
            </a:endParaRPr>
          </a:p>
        </p:txBody>
      </p:sp>
      <p:sp>
        <p:nvSpPr>
          <p:cNvPr id="18" name="TextBox 17">
            <a:extLst>
              <a:ext uri="{FF2B5EF4-FFF2-40B4-BE49-F238E27FC236}">
                <a16:creationId xmlns:a16="http://schemas.microsoft.com/office/drawing/2014/main" id="{55BB410E-34C1-47FD-BF0B-252690C13624}"/>
              </a:ext>
            </a:extLst>
          </p:cNvPr>
          <p:cNvSpPr txBox="1"/>
          <p:nvPr/>
        </p:nvSpPr>
        <p:spPr>
          <a:xfrm>
            <a:off x="460185" y="945676"/>
            <a:ext cx="7912847" cy="3416320"/>
          </a:xfrm>
          <a:prstGeom prst="rect">
            <a:avLst/>
          </a:prstGeom>
          <a:noFill/>
        </p:spPr>
        <p:txBody>
          <a:bodyPr wrap="square" rtlCol="0" anchor="ctr">
            <a:spAutoFit/>
          </a:bodyPr>
          <a:lstStyle/>
          <a:p>
            <a:pPr algn="r" rtl="1">
              <a:lnSpc>
                <a:spcPct val="150000"/>
              </a:lnSpc>
            </a:pPr>
            <a:r>
              <a:rPr lang="fa-IR" sz="1600" dirty="0">
                <a:solidFill>
                  <a:schemeClr val="bg1"/>
                </a:solidFill>
                <a:latin typeface="Dana" panose="00000500000000000000" pitchFamily="2" charset="-78"/>
                <a:cs typeface="Dana" panose="00000500000000000000" pitchFamily="2" charset="-78"/>
              </a:rPr>
              <a:t>سرور به طور خیلی خلاصه، کد یا کامپیوتری هست که با گرفتن </a:t>
            </a:r>
            <a:r>
              <a:rPr lang="fa-IR" sz="1600" dirty="0" err="1">
                <a:solidFill>
                  <a:schemeClr val="bg1"/>
                </a:solidFill>
                <a:latin typeface="Dana" panose="00000500000000000000" pitchFamily="2" charset="-78"/>
                <a:cs typeface="Dana" panose="00000500000000000000" pitchFamily="2" charset="-78"/>
              </a:rPr>
              <a:t>درخواست‌های</a:t>
            </a:r>
            <a:r>
              <a:rPr lang="fa-IR" sz="1600" dirty="0">
                <a:solidFill>
                  <a:schemeClr val="bg1"/>
                </a:solidFill>
                <a:latin typeface="Dana" panose="00000500000000000000" pitchFamily="2" charset="-78"/>
                <a:cs typeface="Dana" panose="00000500000000000000" pitchFamily="2" charset="-78"/>
              </a:rPr>
              <a:t> </a:t>
            </a:r>
            <a:r>
              <a:rPr lang="fa-IR" sz="1600" dirty="0" err="1">
                <a:solidFill>
                  <a:schemeClr val="bg1"/>
                </a:solidFill>
                <a:latin typeface="Dana" panose="00000500000000000000" pitchFamily="2" charset="-78"/>
                <a:cs typeface="Dana" panose="00000500000000000000" pitchFamily="2" charset="-78"/>
              </a:rPr>
              <a:t>کلاینت‌ها</a:t>
            </a:r>
            <a:r>
              <a:rPr lang="fa-IR" sz="1600" dirty="0">
                <a:solidFill>
                  <a:schemeClr val="bg1"/>
                </a:solidFill>
                <a:latin typeface="Dana" panose="00000500000000000000" pitchFamily="2" charset="-78"/>
                <a:cs typeface="Dana" panose="00000500000000000000" pitchFamily="2" charset="-78"/>
              </a:rPr>
              <a:t> (کاربران) </a:t>
            </a:r>
            <a:r>
              <a:rPr lang="fa-IR" sz="1600" dirty="0" err="1">
                <a:solidFill>
                  <a:schemeClr val="bg1"/>
                </a:solidFill>
                <a:latin typeface="Dana" panose="00000500000000000000" pitchFamily="2" charset="-78"/>
                <a:cs typeface="Dana" panose="00000500000000000000" pitchFamily="2" charset="-78"/>
              </a:rPr>
              <a:t>پردازش‌هایی</a:t>
            </a:r>
            <a:r>
              <a:rPr lang="fa-IR" sz="1600" dirty="0">
                <a:solidFill>
                  <a:schemeClr val="bg1"/>
                </a:solidFill>
                <a:latin typeface="Dana" panose="00000500000000000000" pitchFamily="2" charset="-78"/>
                <a:cs typeface="Dana" panose="00000500000000000000" pitchFamily="2" charset="-78"/>
              </a:rPr>
              <a:t> روی </a:t>
            </a:r>
            <a:r>
              <a:rPr lang="fa-IR" sz="1600" dirty="0" err="1">
                <a:solidFill>
                  <a:schemeClr val="bg1"/>
                </a:solidFill>
                <a:latin typeface="Dana" panose="00000500000000000000" pitchFamily="2" charset="-78"/>
                <a:cs typeface="Dana" panose="00000500000000000000" pitchFamily="2" charset="-78"/>
              </a:rPr>
              <a:t>درخواست‌هاشون</a:t>
            </a:r>
            <a:r>
              <a:rPr lang="fa-IR" sz="1600" dirty="0">
                <a:solidFill>
                  <a:schemeClr val="bg1"/>
                </a:solidFill>
                <a:latin typeface="Dana" panose="00000500000000000000" pitchFamily="2" charset="-78"/>
                <a:cs typeface="Dana" panose="00000500000000000000" pitchFamily="2" charset="-78"/>
              </a:rPr>
              <a:t> انجام </a:t>
            </a:r>
            <a:r>
              <a:rPr lang="fa-IR" sz="1600" dirty="0" err="1">
                <a:solidFill>
                  <a:schemeClr val="bg1"/>
                </a:solidFill>
                <a:latin typeface="Dana" panose="00000500000000000000" pitchFamily="2" charset="-78"/>
                <a:cs typeface="Dana" panose="00000500000000000000" pitchFamily="2" charset="-78"/>
              </a:rPr>
              <a:t>می‌ده</a:t>
            </a:r>
            <a:r>
              <a:rPr lang="fa-IR" sz="1600" dirty="0">
                <a:solidFill>
                  <a:schemeClr val="bg1"/>
                </a:solidFill>
                <a:latin typeface="Dana" panose="00000500000000000000" pitchFamily="2" charset="-78"/>
                <a:cs typeface="Dana" panose="00000500000000000000" pitchFamily="2" charset="-78"/>
              </a:rPr>
              <a:t> و جواب رو بهشون </a:t>
            </a:r>
            <a:r>
              <a:rPr lang="fa-IR" sz="1600" dirty="0" err="1">
                <a:solidFill>
                  <a:schemeClr val="bg1"/>
                </a:solidFill>
                <a:latin typeface="Dana" panose="00000500000000000000" pitchFamily="2" charset="-78"/>
                <a:cs typeface="Dana" panose="00000500000000000000" pitchFamily="2" charset="-78"/>
              </a:rPr>
              <a:t>برمی‌گردونه</a:t>
            </a:r>
            <a:r>
              <a:rPr lang="fa-IR" sz="1600" dirty="0">
                <a:solidFill>
                  <a:schemeClr val="bg1"/>
                </a:solidFill>
                <a:latin typeface="Dana" panose="00000500000000000000" pitchFamily="2" charset="-78"/>
                <a:cs typeface="Dana" panose="00000500000000000000" pitchFamily="2" charset="-78"/>
              </a:rPr>
              <a:t>. مثال خیلی ساده‌ی سرور می‌شه سایت گوگل که درخواست سرچ شما (کلاینت) رو می‌گیره و یه پاسخی بهتون برمی‌گردونه</a:t>
            </a:r>
            <a:r>
              <a:rPr lang="fa-IR" sz="1600" dirty="0" smtClean="0">
                <a:solidFill>
                  <a:schemeClr val="bg1"/>
                </a:solidFill>
                <a:latin typeface="Dana" panose="00000500000000000000" pitchFamily="2" charset="-78"/>
                <a:cs typeface="Dana" panose="00000500000000000000" pitchFamily="2" charset="-78"/>
              </a:rPr>
              <a:t>.</a:t>
            </a:r>
            <a:endParaRPr lang="en-US" sz="1600" dirty="0" smtClean="0">
              <a:solidFill>
                <a:schemeClr val="bg1"/>
              </a:solidFill>
              <a:latin typeface="Dana" panose="00000500000000000000" pitchFamily="2" charset="-78"/>
              <a:cs typeface="Dana" panose="00000500000000000000" pitchFamily="2" charset="-78"/>
            </a:endParaRPr>
          </a:p>
          <a:p>
            <a:pPr algn="r" rtl="1">
              <a:lnSpc>
                <a:spcPct val="150000"/>
              </a:lnSpc>
            </a:pPr>
            <a:endParaRPr lang="fa-IR" sz="1600" dirty="0">
              <a:solidFill>
                <a:schemeClr val="bg1"/>
              </a:solidFill>
              <a:latin typeface="Dana" panose="00000500000000000000" pitchFamily="2" charset="-78"/>
              <a:cs typeface="Dana" panose="00000500000000000000" pitchFamily="2" charset="-78"/>
            </a:endParaRPr>
          </a:p>
          <a:p>
            <a:pPr algn="r" rtl="1">
              <a:lnSpc>
                <a:spcPct val="150000"/>
              </a:lnSpc>
            </a:pPr>
            <a:r>
              <a:rPr lang="fa-IR" sz="1600" dirty="0" smtClean="0">
                <a:solidFill>
                  <a:schemeClr val="bg1"/>
                </a:solidFill>
                <a:latin typeface="Dana" panose="00000500000000000000" pitchFamily="2" charset="-78"/>
                <a:cs typeface="Dana" panose="00000500000000000000" pitchFamily="2" charset="-78"/>
              </a:rPr>
              <a:t>خیلی </a:t>
            </a:r>
            <a:r>
              <a:rPr lang="fa-IR" sz="1600" dirty="0">
                <a:solidFill>
                  <a:schemeClr val="bg1"/>
                </a:solidFill>
                <a:latin typeface="Dana" panose="00000500000000000000" pitchFamily="2" charset="-78"/>
                <a:cs typeface="Dana" panose="00000500000000000000" pitchFamily="2" charset="-78"/>
              </a:rPr>
              <a:t>از برنامه‌ها از دو قسمت تشکیل شدن. یک قسمت که کاربر باهاش ارتباط برقرار </a:t>
            </a:r>
            <a:r>
              <a:rPr lang="fa-IR" sz="1600" dirty="0" err="1">
                <a:solidFill>
                  <a:schemeClr val="bg1"/>
                </a:solidFill>
                <a:latin typeface="Dana" panose="00000500000000000000" pitchFamily="2" charset="-78"/>
                <a:cs typeface="Dana" panose="00000500000000000000" pitchFamily="2" charset="-78"/>
              </a:rPr>
              <a:t>می‌کنه</a:t>
            </a:r>
            <a:r>
              <a:rPr lang="fa-IR" sz="1600" dirty="0">
                <a:solidFill>
                  <a:schemeClr val="bg1"/>
                </a:solidFill>
                <a:latin typeface="Dana" panose="00000500000000000000" pitchFamily="2" charset="-78"/>
                <a:cs typeface="Dana" panose="00000500000000000000" pitchFamily="2" charset="-78"/>
              </a:rPr>
              <a:t> و بهش </a:t>
            </a:r>
            <a:r>
              <a:rPr lang="fa-IR" sz="1600" dirty="0" err="1">
                <a:solidFill>
                  <a:schemeClr val="bg1"/>
                </a:solidFill>
                <a:latin typeface="Dana" panose="00000500000000000000" pitchFamily="2" charset="-78"/>
                <a:cs typeface="Dana" panose="00000500000000000000" pitchFamily="2" charset="-78"/>
              </a:rPr>
              <a:t>می‌گن</a:t>
            </a:r>
            <a:r>
              <a:rPr lang="fa-IR" sz="1600" dirty="0">
                <a:solidFill>
                  <a:schemeClr val="bg1"/>
                </a:solidFill>
                <a:latin typeface="Dana" panose="00000500000000000000" pitchFamily="2" charset="-78"/>
                <a:cs typeface="Dana" panose="00000500000000000000" pitchFamily="2" charset="-78"/>
              </a:rPr>
              <a:t> </a:t>
            </a:r>
            <a:r>
              <a:rPr lang="en-US" sz="1600" dirty="0">
                <a:solidFill>
                  <a:schemeClr val="bg1"/>
                </a:solidFill>
                <a:latin typeface="Dana" panose="00000500000000000000" pitchFamily="2" charset="-78"/>
                <a:cs typeface="Dana" panose="00000500000000000000" pitchFamily="2" charset="-78"/>
              </a:rPr>
              <a:t>Front-End </a:t>
            </a:r>
            <a:r>
              <a:rPr lang="fa-IR" sz="1600" dirty="0">
                <a:solidFill>
                  <a:schemeClr val="bg1"/>
                </a:solidFill>
                <a:latin typeface="Dana" panose="00000500000000000000" pitchFamily="2" charset="-78"/>
                <a:cs typeface="Dana" panose="00000500000000000000" pitchFamily="2" charset="-78"/>
              </a:rPr>
              <a:t> یا</a:t>
            </a:r>
            <a:r>
              <a:rPr lang="en-US" sz="1600" dirty="0">
                <a:solidFill>
                  <a:schemeClr val="bg1"/>
                </a:solidFill>
                <a:latin typeface="Dana" panose="00000500000000000000" pitchFamily="2" charset="-78"/>
                <a:cs typeface="Dana" panose="00000500000000000000" pitchFamily="2" charset="-78"/>
              </a:rPr>
              <a:t>User Interface = UI </a:t>
            </a:r>
            <a:r>
              <a:rPr lang="fa-IR" sz="1600" dirty="0">
                <a:solidFill>
                  <a:schemeClr val="bg1"/>
                </a:solidFill>
                <a:latin typeface="Dana" panose="00000500000000000000" pitchFamily="2" charset="-78"/>
                <a:cs typeface="Dana" panose="00000500000000000000" pitchFamily="2" charset="-78"/>
              </a:rPr>
              <a:t> و یک قسمت که پردازش رو روی </a:t>
            </a:r>
            <a:r>
              <a:rPr lang="fa-IR" sz="1600" dirty="0" err="1">
                <a:solidFill>
                  <a:schemeClr val="bg1"/>
                </a:solidFill>
                <a:latin typeface="Dana" panose="00000500000000000000" pitchFamily="2" charset="-78"/>
                <a:cs typeface="Dana" panose="00000500000000000000" pitchFamily="2" charset="-78"/>
              </a:rPr>
              <a:t>داده‌های</a:t>
            </a:r>
            <a:r>
              <a:rPr lang="fa-IR" sz="1600" dirty="0">
                <a:solidFill>
                  <a:schemeClr val="bg1"/>
                </a:solidFill>
                <a:latin typeface="Dana" panose="00000500000000000000" pitchFamily="2" charset="-78"/>
                <a:cs typeface="Dana" panose="00000500000000000000" pitchFamily="2" charset="-78"/>
              </a:rPr>
              <a:t> کاربر انجام </a:t>
            </a:r>
            <a:r>
              <a:rPr lang="fa-IR" sz="1600" dirty="0" err="1">
                <a:solidFill>
                  <a:schemeClr val="bg1"/>
                </a:solidFill>
                <a:latin typeface="Dana" panose="00000500000000000000" pitchFamily="2" charset="-78"/>
                <a:cs typeface="Dana" panose="00000500000000000000" pitchFamily="2" charset="-78"/>
              </a:rPr>
              <a:t>می‌ده</a:t>
            </a:r>
            <a:r>
              <a:rPr lang="fa-IR" sz="1600" dirty="0">
                <a:solidFill>
                  <a:schemeClr val="bg1"/>
                </a:solidFill>
                <a:latin typeface="Dana" panose="00000500000000000000" pitchFamily="2" charset="-78"/>
                <a:cs typeface="Dana" panose="00000500000000000000" pitchFamily="2" charset="-78"/>
              </a:rPr>
              <a:t> و بهش </a:t>
            </a:r>
            <a:r>
              <a:rPr lang="fa-IR" sz="1600" dirty="0" err="1">
                <a:solidFill>
                  <a:schemeClr val="bg1"/>
                </a:solidFill>
                <a:latin typeface="Dana" panose="00000500000000000000" pitchFamily="2" charset="-78"/>
                <a:cs typeface="Dana" panose="00000500000000000000" pitchFamily="2" charset="-78"/>
              </a:rPr>
              <a:t>می‌گن</a:t>
            </a:r>
            <a:r>
              <a:rPr lang="fa-IR" sz="1600" dirty="0">
                <a:solidFill>
                  <a:schemeClr val="bg1"/>
                </a:solidFill>
                <a:latin typeface="Dana" panose="00000500000000000000" pitchFamily="2" charset="-78"/>
                <a:cs typeface="Dana" panose="00000500000000000000" pitchFamily="2" charset="-78"/>
              </a:rPr>
              <a:t> </a:t>
            </a:r>
            <a:r>
              <a:rPr lang="en-US" sz="1600" dirty="0">
                <a:solidFill>
                  <a:schemeClr val="bg1"/>
                </a:solidFill>
                <a:latin typeface="Dana" panose="00000500000000000000" pitchFamily="2" charset="-78"/>
                <a:cs typeface="Dana" panose="00000500000000000000" pitchFamily="2" charset="-78"/>
              </a:rPr>
              <a:t>Back-End </a:t>
            </a:r>
            <a:r>
              <a:rPr lang="fa-IR" sz="1600" dirty="0">
                <a:solidFill>
                  <a:schemeClr val="bg1"/>
                </a:solidFill>
                <a:latin typeface="Dana" panose="00000500000000000000" pitchFamily="2" charset="-78"/>
                <a:cs typeface="Dana" panose="00000500000000000000" pitchFamily="2" charset="-78"/>
              </a:rPr>
              <a:t> که این قسمت از دید کاربر محفوظ هست. (این </a:t>
            </a:r>
            <a:r>
              <a:rPr lang="fa-IR" sz="1600" dirty="0" err="1">
                <a:solidFill>
                  <a:schemeClr val="bg1"/>
                </a:solidFill>
                <a:latin typeface="Dana" panose="00000500000000000000" pitchFamily="2" charset="-78"/>
                <a:cs typeface="Dana" panose="00000500000000000000" pitchFamily="2" charset="-78"/>
              </a:rPr>
              <a:t>اصطلاح‌ها</a:t>
            </a:r>
            <a:r>
              <a:rPr lang="fa-IR" sz="1600" dirty="0">
                <a:solidFill>
                  <a:schemeClr val="bg1"/>
                </a:solidFill>
                <a:latin typeface="Dana" panose="00000500000000000000" pitchFamily="2" charset="-78"/>
                <a:cs typeface="Dana" panose="00000500000000000000" pitchFamily="2" charset="-78"/>
              </a:rPr>
              <a:t> رو اکثرا در </a:t>
            </a:r>
            <a:r>
              <a:rPr lang="fa-IR" sz="1600" dirty="0" err="1">
                <a:solidFill>
                  <a:schemeClr val="bg1"/>
                </a:solidFill>
                <a:latin typeface="Dana" panose="00000500000000000000" pitchFamily="2" charset="-78"/>
                <a:cs typeface="Dana" panose="00000500000000000000" pitchFamily="2" charset="-78"/>
              </a:rPr>
              <a:t>حوزه‌ی</a:t>
            </a:r>
            <a:r>
              <a:rPr lang="fa-IR" sz="1600" dirty="0">
                <a:solidFill>
                  <a:schemeClr val="bg1"/>
                </a:solidFill>
                <a:latin typeface="Dana" panose="00000500000000000000" pitchFamily="2" charset="-78"/>
                <a:cs typeface="Dana" panose="00000500000000000000" pitchFamily="2" charset="-78"/>
              </a:rPr>
              <a:t> </a:t>
            </a:r>
            <a:r>
              <a:rPr lang="fa-IR" sz="1600" dirty="0" err="1">
                <a:solidFill>
                  <a:schemeClr val="bg1"/>
                </a:solidFill>
                <a:latin typeface="Dana" panose="00000500000000000000" pitchFamily="2" charset="-78"/>
                <a:cs typeface="Dana" panose="00000500000000000000" pitchFamily="2" charset="-78"/>
              </a:rPr>
              <a:t>برنامه‌نویسی</a:t>
            </a:r>
            <a:r>
              <a:rPr lang="fa-IR" sz="1600" dirty="0">
                <a:solidFill>
                  <a:schemeClr val="bg1"/>
                </a:solidFill>
                <a:latin typeface="Dana" panose="00000500000000000000" pitchFamily="2" charset="-78"/>
                <a:cs typeface="Dana" panose="00000500000000000000" pitchFamily="2" charset="-78"/>
              </a:rPr>
              <a:t> موبایل یا </a:t>
            </a:r>
            <a:r>
              <a:rPr lang="fa-IR" sz="1600" dirty="0" err="1">
                <a:solidFill>
                  <a:schemeClr val="bg1"/>
                </a:solidFill>
                <a:latin typeface="Dana" panose="00000500000000000000" pitchFamily="2" charset="-78"/>
                <a:cs typeface="Dana" panose="00000500000000000000" pitchFamily="2" charset="-78"/>
              </a:rPr>
              <a:t>برنامه‌نویسی</a:t>
            </a:r>
            <a:r>
              <a:rPr lang="fa-IR" sz="1600" dirty="0">
                <a:solidFill>
                  <a:schemeClr val="bg1"/>
                </a:solidFill>
                <a:latin typeface="Dana" panose="00000500000000000000" pitchFamily="2" charset="-78"/>
                <a:cs typeface="Dana" panose="00000500000000000000" pitchFamily="2" charset="-78"/>
              </a:rPr>
              <a:t> </a:t>
            </a:r>
            <a:r>
              <a:rPr lang="fa-IR" sz="1600" dirty="0" err="1">
                <a:solidFill>
                  <a:schemeClr val="bg1"/>
                </a:solidFill>
                <a:latin typeface="Dana" panose="00000500000000000000" pitchFamily="2" charset="-78"/>
                <a:cs typeface="Dana" panose="00000500000000000000" pitchFamily="2" charset="-78"/>
              </a:rPr>
              <a:t>وب</a:t>
            </a:r>
            <a:r>
              <a:rPr lang="fa-IR" sz="1600" dirty="0">
                <a:solidFill>
                  <a:schemeClr val="bg1"/>
                </a:solidFill>
                <a:latin typeface="Dana" panose="00000500000000000000" pitchFamily="2" charset="-78"/>
                <a:cs typeface="Dana" panose="00000500000000000000" pitchFamily="2" charset="-78"/>
              </a:rPr>
              <a:t> خواهید دید.)</a:t>
            </a:r>
          </a:p>
        </p:txBody>
      </p:sp>
      <p:sp>
        <p:nvSpPr>
          <p:cNvPr id="5" name="Google Shape;662;p32">
            <a:extLst>
              <a:ext uri="{FF2B5EF4-FFF2-40B4-BE49-F238E27FC236}">
                <a16:creationId xmlns:a16="http://schemas.microsoft.com/office/drawing/2014/main" id="{5CB1AC5D-D8F2-49CF-9FE5-13E9B25BB431}"/>
              </a:ext>
            </a:extLst>
          </p:cNvPr>
          <p:cNvSpPr txBox="1">
            <a:spLocks/>
          </p:cNvSpPr>
          <p:nvPr/>
        </p:nvSpPr>
        <p:spPr>
          <a:xfrm>
            <a:off x="1428104" y="2186577"/>
            <a:ext cx="5977007" cy="606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48FFD5"/>
              </a:buClr>
              <a:buSzPts val="3000"/>
              <a:buFont typeface="Roboto Black"/>
              <a:buNone/>
              <a:defRPr sz="3000" b="0" i="0" u="none" strike="noStrike" cap="none">
                <a:solidFill>
                  <a:srgbClr val="48FFD5"/>
                </a:solidFill>
                <a:latin typeface="Roboto Black"/>
                <a:ea typeface="Roboto Black"/>
                <a:cs typeface="Roboto Black"/>
                <a:sym typeface="Roboto Black"/>
              </a:defRPr>
            </a:lvl1pPr>
            <a:lvl2pPr marR="0" lvl="1"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2pPr>
            <a:lvl3pPr marR="0" lvl="2"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3pPr>
            <a:lvl4pPr marR="0" lvl="3"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4pPr>
            <a:lvl5pPr marR="0" lvl="4"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5pPr>
            <a:lvl6pPr marR="0" lvl="5"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6pPr>
            <a:lvl7pPr marR="0" lvl="6"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7pPr>
            <a:lvl8pPr marR="0" lvl="7"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8pPr>
            <a:lvl9pPr marR="0" lvl="8"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9pPr>
          </a:lstStyle>
          <a:p>
            <a:pPr algn="ctr" rtl="1"/>
            <a:r>
              <a:rPr lang="fa-IR" sz="2800" dirty="0">
                <a:latin typeface="Lalezar" panose="00000500000000000000" pitchFamily="2" charset="-78"/>
                <a:cs typeface="Lalezar" panose="00000500000000000000" pitchFamily="2" charset="-78"/>
              </a:rPr>
              <a:t>بک‌اند - </a:t>
            </a:r>
            <a:r>
              <a:rPr lang="fa-IR" sz="2800" dirty="0" smtClean="0">
                <a:latin typeface="Lalezar" panose="00000500000000000000" pitchFamily="2" charset="-78"/>
                <a:cs typeface="Lalezar" panose="00000500000000000000" pitchFamily="2" charset="-78"/>
              </a:rPr>
              <a:t>فرانت‌اند</a:t>
            </a:r>
            <a:endParaRPr lang="fa-IR" sz="2800" dirty="0">
              <a:latin typeface="Lalezar" panose="00000500000000000000" pitchFamily="2" charset="-78"/>
              <a:cs typeface="Lalezar" panose="00000500000000000000" pitchFamily="2" charset="-78"/>
            </a:endParaRPr>
          </a:p>
        </p:txBody>
      </p:sp>
    </p:spTree>
    <p:extLst>
      <p:ext uri="{BB962C8B-B14F-4D97-AF65-F5344CB8AC3E}">
        <p14:creationId xmlns:p14="http://schemas.microsoft.com/office/powerpoint/2010/main" val="145419947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145473" y="130609"/>
            <a:ext cx="8847138" cy="4826000"/>
          </a:xfrm>
        </p:spPr>
        <p:txBody>
          <a:bodyPr anchor="ctr"/>
          <a:lstStyle/>
          <a:p>
            <a:pPr algn="ctr"/>
            <a:r>
              <a:rPr lang="en-US" sz="9600" dirty="0" smtClean="0">
                <a:solidFill>
                  <a:schemeClr val="accent6"/>
                </a:solidFill>
              </a:rPr>
              <a:t>;</a:t>
            </a:r>
            <a:endParaRPr lang="en-US" sz="9600" dirty="0">
              <a:solidFill>
                <a:schemeClr val="accent6"/>
              </a:solidFill>
            </a:endParaRPr>
          </a:p>
        </p:txBody>
      </p:sp>
    </p:spTree>
    <p:extLst>
      <p:ext uri="{BB962C8B-B14F-4D97-AF65-F5344CB8AC3E}">
        <p14:creationId xmlns:p14="http://schemas.microsoft.com/office/powerpoint/2010/main" val="15916646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11"/>
          <p:cNvSpPr/>
          <p:nvPr/>
        </p:nvSpPr>
        <p:spPr>
          <a:xfrm>
            <a:off x="387795" y="2105091"/>
            <a:ext cx="5049473" cy="2603973"/>
          </a:xfrm>
          <a:custGeom>
            <a:avLst/>
            <a:gdLst>
              <a:gd name="connsiteX0" fmla="*/ 4775631 w 5015116"/>
              <a:gd name="connsiteY0" fmla="*/ 508000 h 2615132"/>
              <a:gd name="connsiteX1" fmla="*/ 4811916 w 5015116"/>
              <a:gd name="connsiteY1" fmla="*/ 551542 h 2615132"/>
              <a:gd name="connsiteX2" fmla="*/ 4891745 w 5015116"/>
              <a:gd name="connsiteY2" fmla="*/ 544285 h 2615132"/>
              <a:gd name="connsiteX3" fmla="*/ 4891745 w 5015116"/>
              <a:gd name="connsiteY3" fmla="*/ 464457 h 2615132"/>
              <a:gd name="connsiteX4" fmla="*/ 4855459 w 5015116"/>
              <a:gd name="connsiteY4" fmla="*/ 428171 h 2615132"/>
              <a:gd name="connsiteX5" fmla="*/ 4811916 w 5015116"/>
              <a:gd name="connsiteY5" fmla="*/ 413657 h 2615132"/>
              <a:gd name="connsiteX6" fmla="*/ 4746602 w 5015116"/>
              <a:gd name="connsiteY6" fmla="*/ 420914 h 2615132"/>
              <a:gd name="connsiteX7" fmla="*/ 4724831 w 5015116"/>
              <a:gd name="connsiteY7" fmla="*/ 428171 h 2615132"/>
              <a:gd name="connsiteX8" fmla="*/ 4717574 w 5015116"/>
              <a:gd name="connsiteY8" fmla="*/ 457200 h 2615132"/>
              <a:gd name="connsiteX9" fmla="*/ 4695802 w 5015116"/>
              <a:gd name="connsiteY9" fmla="*/ 500742 h 2615132"/>
              <a:gd name="connsiteX10" fmla="*/ 4695802 w 5015116"/>
              <a:gd name="connsiteY10" fmla="*/ 645885 h 2615132"/>
              <a:gd name="connsiteX11" fmla="*/ 4703059 w 5015116"/>
              <a:gd name="connsiteY11" fmla="*/ 667657 h 2615132"/>
              <a:gd name="connsiteX12" fmla="*/ 4739345 w 5015116"/>
              <a:gd name="connsiteY12" fmla="*/ 696685 h 2615132"/>
              <a:gd name="connsiteX13" fmla="*/ 4775631 w 5015116"/>
              <a:gd name="connsiteY13" fmla="*/ 718457 h 2615132"/>
              <a:gd name="connsiteX14" fmla="*/ 4797402 w 5015116"/>
              <a:gd name="connsiteY14" fmla="*/ 732971 h 2615132"/>
              <a:gd name="connsiteX15" fmla="*/ 4957059 w 5015116"/>
              <a:gd name="connsiteY15" fmla="*/ 718457 h 2615132"/>
              <a:gd name="connsiteX16" fmla="*/ 4978831 w 5015116"/>
              <a:gd name="connsiteY16" fmla="*/ 674914 h 2615132"/>
              <a:gd name="connsiteX17" fmla="*/ 5000602 w 5015116"/>
              <a:gd name="connsiteY17" fmla="*/ 631371 h 2615132"/>
              <a:gd name="connsiteX18" fmla="*/ 5007859 w 5015116"/>
              <a:gd name="connsiteY18" fmla="*/ 587828 h 2615132"/>
              <a:gd name="connsiteX19" fmla="*/ 5015116 w 5015116"/>
              <a:gd name="connsiteY19" fmla="*/ 558800 h 2615132"/>
              <a:gd name="connsiteX20" fmla="*/ 5000602 w 5015116"/>
              <a:gd name="connsiteY20" fmla="*/ 391885 h 2615132"/>
              <a:gd name="connsiteX21" fmla="*/ 4993345 w 5015116"/>
              <a:gd name="connsiteY21" fmla="*/ 370114 h 2615132"/>
              <a:gd name="connsiteX22" fmla="*/ 4978831 w 5015116"/>
              <a:gd name="connsiteY22" fmla="*/ 348342 h 2615132"/>
              <a:gd name="connsiteX23" fmla="*/ 4957059 w 5015116"/>
              <a:gd name="connsiteY23" fmla="*/ 312057 h 2615132"/>
              <a:gd name="connsiteX24" fmla="*/ 4949802 w 5015116"/>
              <a:gd name="connsiteY24" fmla="*/ 290285 h 2615132"/>
              <a:gd name="connsiteX25" fmla="*/ 4884488 w 5015116"/>
              <a:gd name="connsiteY25" fmla="*/ 254000 h 2615132"/>
              <a:gd name="connsiteX26" fmla="*/ 4848202 w 5015116"/>
              <a:gd name="connsiteY26" fmla="*/ 232228 h 2615132"/>
              <a:gd name="connsiteX27" fmla="*/ 4797402 w 5015116"/>
              <a:gd name="connsiteY27" fmla="*/ 210457 h 2615132"/>
              <a:gd name="connsiteX28" fmla="*/ 4739345 w 5015116"/>
              <a:gd name="connsiteY28" fmla="*/ 159657 h 2615132"/>
              <a:gd name="connsiteX29" fmla="*/ 4724831 w 5015116"/>
              <a:gd name="connsiteY29" fmla="*/ 145142 h 2615132"/>
              <a:gd name="connsiteX30" fmla="*/ 4674031 w 5015116"/>
              <a:gd name="connsiteY30" fmla="*/ 116114 h 2615132"/>
              <a:gd name="connsiteX31" fmla="*/ 4652259 w 5015116"/>
              <a:gd name="connsiteY31" fmla="*/ 108857 h 2615132"/>
              <a:gd name="connsiteX32" fmla="*/ 4608716 w 5015116"/>
              <a:gd name="connsiteY32" fmla="*/ 79828 h 2615132"/>
              <a:gd name="connsiteX33" fmla="*/ 4565174 w 5015116"/>
              <a:gd name="connsiteY33" fmla="*/ 65314 h 2615132"/>
              <a:gd name="connsiteX34" fmla="*/ 4536145 w 5015116"/>
              <a:gd name="connsiteY34" fmla="*/ 58057 h 2615132"/>
              <a:gd name="connsiteX35" fmla="*/ 4492602 w 5015116"/>
              <a:gd name="connsiteY35" fmla="*/ 43542 h 2615132"/>
              <a:gd name="connsiteX36" fmla="*/ 4441802 w 5015116"/>
              <a:gd name="connsiteY36" fmla="*/ 21771 h 2615132"/>
              <a:gd name="connsiteX37" fmla="*/ 4376488 w 5015116"/>
              <a:gd name="connsiteY37" fmla="*/ 14514 h 2615132"/>
              <a:gd name="connsiteX38" fmla="*/ 4332945 w 5015116"/>
              <a:gd name="connsiteY38" fmla="*/ 7257 h 2615132"/>
              <a:gd name="connsiteX39" fmla="*/ 4260374 w 5015116"/>
              <a:gd name="connsiteY39" fmla="*/ 0 h 2615132"/>
              <a:gd name="connsiteX40" fmla="*/ 3861231 w 5015116"/>
              <a:gd name="connsiteY40" fmla="*/ 7257 h 2615132"/>
              <a:gd name="connsiteX41" fmla="*/ 3824945 w 5015116"/>
              <a:gd name="connsiteY41" fmla="*/ 14514 h 2615132"/>
              <a:gd name="connsiteX42" fmla="*/ 3766888 w 5015116"/>
              <a:gd name="connsiteY42" fmla="*/ 21771 h 2615132"/>
              <a:gd name="connsiteX43" fmla="*/ 3745116 w 5015116"/>
              <a:gd name="connsiteY43" fmla="*/ 36285 h 2615132"/>
              <a:gd name="connsiteX44" fmla="*/ 3701574 w 5015116"/>
              <a:gd name="connsiteY44" fmla="*/ 50800 h 2615132"/>
              <a:gd name="connsiteX45" fmla="*/ 3687059 w 5015116"/>
              <a:gd name="connsiteY45" fmla="*/ 65314 h 2615132"/>
              <a:gd name="connsiteX46" fmla="*/ 3665288 w 5015116"/>
              <a:gd name="connsiteY46" fmla="*/ 72571 h 2615132"/>
              <a:gd name="connsiteX47" fmla="*/ 3658031 w 5015116"/>
              <a:gd name="connsiteY47" fmla="*/ 94342 h 2615132"/>
              <a:gd name="connsiteX48" fmla="*/ 3614488 w 5015116"/>
              <a:gd name="connsiteY48" fmla="*/ 130628 h 2615132"/>
              <a:gd name="connsiteX49" fmla="*/ 3607231 w 5015116"/>
              <a:gd name="connsiteY49" fmla="*/ 152400 h 2615132"/>
              <a:gd name="connsiteX50" fmla="*/ 3592716 w 5015116"/>
              <a:gd name="connsiteY50" fmla="*/ 166914 h 2615132"/>
              <a:gd name="connsiteX51" fmla="*/ 3578202 w 5015116"/>
              <a:gd name="connsiteY51" fmla="*/ 217714 h 2615132"/>
              <a:gd name="connsiteX52" fmla="*/ 3556431 w 5015116"/>
              <a:gd name="connsiteY52" fmla="*/ 246742 h 2615132"/>
              <a:gd name="connsiteX53" fmla="*/ 3549174 w 5015116"/>
              <a:gd name="connsiteY53" fmla="*/ 268514 h 2615132"/>
              <a:gd name="connsiteX54" fmla="*/ 3534659 w 5015116"/>
              <a:gd name="connsiteY54" fmla="*/ 283028 h 2615132"/>
              <a:gd name="connsiteX55" fmla="*/ 3527402 w 5015116"/>
              <a:gd name="connsiteY55" fmla="*/ 319314 h 2615132"/>
              <a:gd name="connsiteX56" fmla="*/ 3512888 w 5015116"/>
              <a:gd name="connsiteY56" fmla="*/ 362857 h 2615132"/>
              <a:gd name="connsiteX57" fmla="*/ 3505631 w 5015116"/>
              <a:gd name="connsiteY57" fmla="*/ 384628 h 2615132"/>
              <a:gd name="connsiteX58" fmla="*/ 3498374 w 5015116"/>
              <a:gd name="connsiteY58" fmla="*/ 420914 h 2615132"/>
              <a:gd name="connsiteX59" fmla="*/ 3505631 w 5015116"/>
              <a:gd name="connsiteY59" fmla="*/ 566057 h 2615132"/>
              <a:gd name="connsiteX60" fmla="*/ 3512888 w 5015116"/>
              <a:gd name="connsiteY60" fmla="*/ 587828 h 2615132"/>
              <a:gd name="connsiteX61" fmla="*/ 3541916 w 5015116"/>
              <a:gd name="connsiteY61" fmla="*/ 631371 h 2615132"/>
              <a:gd name="connsiteX62" fmla="*/ 3556431 w 5015116"/>
              <a:gd name="connsiteY62" fmla="*/ 645885 h 2615132"/>
              <a:gd name="connsiteX63" fmla="*/ 3563688 w 5015116"/>
              <a:gd name="connsiteY63" fmla="*/ 667657 h 2615132"/>
              <a:gd name="connsiteX64" fmla="*/ 3585459 w 5015116"/>
              <a:gd name="connsiteY64" fmla="*/ 682171 h 2615132"/>
              <a:gd name="connsiteX65" fmla="*/ 3621745 w 5015116"/>
              <a:gd name="connsiteY65" fmla="*/ 703942 h 2615132"/>
              <a:gd name="connsiteX66" fmla="*/ 3672545 w 5015116"/>
              <a:gd name="connsiteY66" fmla="*/ 740228 h 2615132"/>
              <a:gd name="connsiteX67" fmla="*/ 3694316 w 5015116"/>
              <a:gd name="connsiteY67" fmla="*/ 747485 h 2615132"/>
              <a:gd name="connsiteX68" fmla="*/ 3883002 w 5015116"/>
              <a:gd name="connsiteY68" fmla="*/ 740228 h 2615132"/>
              <a:gd name="connsiteX69" fmla="*/ 3904774 w 5015116"/>
              <a:gd name="connsiteY69" fmla="*/ 732971 h 2615132"/>
              <a:gd name="connsiteX70" fmla="*/ 3933802 w 5015116"/>
              <a:gd name="connsiteY70" fmla="*/ 703942 h 2615132"/>
              <a:gd name="connsiteX71" fmla="*/ 3984602 w 5015116"/>
              <a:gd name="connsiteY71" fmla="*/ 638628 h 2615132"/>
              <a:gd name="connsiteX72" fmla="*/ 3999116 w 5015116"/>
              <a:gd name="connsiteY72" fmla="*/ 595085 h 2615132"/>
              <a:gd name="connsiteX73" fmla="*/ 3970088 w 5015116"/>
              <a:gd name="connsiteY73" fmla="*/ 537028 h 2615132"/>
              <a:gd name="connsiteX74" fmla="*/ 3941059 w 5015116"/>
              <a:gd name="connsiteY74" fmla="*/ 500742 h 2615132"/>
              <a:gd name="connsiteX75" fmla="*/ 3897516 w 5015116"/>
              <a:gd name="connsiteY75" fmla="*/ 486228 h 2615132"/>
              <a:gd name="connsiteX76" fmla="*/ 3875745 w 5015116"/>
              <a:gd name="connsiteY76" fmla="*/ 478971 h 2615132"/>
              <a:gd name="connsiteX77" fmla="*/ 3853974 w 5015116"/>
              <a:gd name="connsiteY77" fmla="*/ 471714 h 2615132"/>
              <a:gd name="connsiteX78" fmla="*/ 3803174 w 5015116"/>
              <a:gd name="connsiteY78" fmla="*/ 478971 h 2615132"/>
              <a:gd name="connsiteX79" fmla="*/ 3774145 w 5015116"/>
              <a:gd name="connsiteY79" fmla="*/ 486228 h 2615132"/>
              <a:gd name="connsiteX80" fmla="*/ 3759631 w 5015116"/>
              <a:gd name="connsiteY80" fmla="*/ 529771 h 2615132"/>
              <a:gd name="connsiteX81" fmla="*/ 3752374 w 5015116"/>
              <a:gd name="connsiteY81" fmla="*/ 551542 h 2615132"/>
              <a:gd name="connsiteX82" fmla="*/ 3759631 w 5015116"/>
              <a:gd name="connsiteY82" fmla="*/ 573314 h 2615132"/>
              <a:gd name="connsiteX83" fmla="*/ 3701574 w 5015116"/>
              <a:gd name="connsiteY83" fmla="*/ 602342 h 2615132"/>
              <a:gd name="connsiteX84" fmla="*/ 3658031 w 5015116"/>
              <a:gd name="connsiteY84" fmla="*/ 544285 h 2615132"/>
              <a:gd name="connsiteX85" fmla="*/ 3665288 w 5015116"/>
              <a:gd name="connsiteY85" fmla="*/ 435428 h 2615132"/>
              <a:gd name="connsiteX86" fmla="*/ 3679802 w 5015116"/>
              <a:gd name="connsiteY86" fmla="*/ 413657 h 2615132"/>
              <a:gd name="connsiteX87" fmla="*/ 3701574 w 5015116"/>
              <a:gd name="connsiteY87" fmla="*/ 370114 h 2615132"/>
              <a:gd name="connsiteX88" fmla="*/ 3766888 w 5015116"/>
              <a:gd name="connsiteY88" fmla="*/ 341085 h 2615132"/>
              <a:gd name="connsiteX89" fmla="*/ 3788659 w 5015116"/>
              <a:gd name="connsiteY89" fmla="*/ 333828 h 2615132"/>
              <a:gd name="connsiteX90" fmla="*/ 3810431 w 5015116"/>
              <a:gd name="connsiteY90" fmla="*/ 326571 h 2615132"/>
              <a:gd name="connsiteX91" fmla="*/ 3955574 w 5015116"/>
              <a:gd name="connsiteY91" fmla="*/ 333828 h 2615132"/>
              <a:gd name="connsiteX92" fmla="*/ 3999116 w 5015116"/>
              <a:gd name="connsiteY92" fmla="*/ 362857 h 2615132"/>
              <a:gd name="connsiteX93" fmla="*/ 4020888 w 5015116"/>
              <a:gd name="connsiteY93" fmla="*/ 377371 h 2615132"/>
              <a:gd name="connsiteX94" fmla="*/ 4057174 w 5015116"/>
              <a:gd name="connsiteY94" fmla="*/ 413657 h 2615132"/>
              <a:gd name="connsiteX95" fmla="*/ 4064431 w 5015116"/>
              <a:gd name="connsiteY95" fmla="*/ 435428 h 2615132"/>
              <a:gd name="connsiteX96" fmla="*/ 4093459 w 5015116"/>
              <a:gd name="connsiteY96" fmla="*/ 478971 h 2615132"/>
              <a:gd name="connsiteX97" fmla="*/ 4100716 w 5015116"/>
              <a:gd name="connsiteY97" fmla="*/ 500742 h 2615132"/>
              <a:gd name="connsiteX98" fmla="*/ 4100716 w 5015116"/>
              <a:gd name="connsiteY98" fmla="*/ 689428 h 2615132"/>
              <a:gd name="connsiteX99" fmla="*/ 4086202 w 5015116"/>
              <a:gd name="connsiteY99" fmla="*/ 732971 h 2615132"/>
              <a:gd name="connsiteX100" fmla="*/ 4057174 w 5015116"/>
              <a:gd name="connsiteY100" fmla="*/ 769257 h 2615132"/>
              <a:gd name="connsiteX101" fmla="*/ 4013631 w 5015116"/>
              <a:gd name="connsiteY101" fmla="*/ 783771 h 2615132"/>
              <a:gd name="connsiteX102" fmla="*/ 3977345 w 5015116"/>
              <a:gd name="connsiteY102" fmla="*/ 805542 h 2615132"/>
              <a:gd name="connsiteX103" fmla="*/ 3919288 w 5015116"/>
              <a:gd name="connsiteY103" fmla="*/ 841828 h 2615132"/>
              <a:gd name="connsiteX104" fmla="*/ 3897516 w 5015116"/>
              <a:gd name="connsiteY104" fmla="*/ 856342 h 2615132"/>
              <a:gd name="connsiteX105" fmla="*/ 3839459 w 5015116"/>
              <a:gd name="connsiteY105" fmla="*/ 878114 h 2615132"/>
              <a:gd name="connsiteX106" fmla="*/ 3563688 w 5015116"/>
              <a:gd name="connsiteY106" fmla="*/ 863600 h 2615132"/>
              <a:gd name="connsiteX107" fmla="*/ 3462088 w 5015116"/>
              <a:gd name="connsiteY107" fmla="*/ 834571 h 2615132"/>
              <a:gd name="connsiteX108" fmla="*/ 3440316 w 5015116"/>
              <a:gd name="connsiteY108" fmla="*/ 827314 h 2615132"/>
              <a:gd name="connsiteX109" fmla="*/ 3418545 w 5015116"/>
              <a:gd name="connsiteY109" fmla="*/ 812800 h 2615132"/>
              <a:gd name="connsiteX110" fmla="*/ 3389516 w 5015116"/>
              <a:gd name="connsiteY110" fmla="*/ 805542 h 2615132"/>
              <a:gd name="connsiteX111" fmla="*/ 3345974 w 5015116"/>
              <a:gd name="connsiteY111" fmla="*/ 776514 h 2615132"/>
              <a:gd name="connsiteX112" fmla="*/ 3316945 w 5015116"/>
              <a:gd name="connsiteY112" fmla="*/ 732971 h 2615132"/>
              <a:gd name="connsiteX113" fmla="*/ 3309688 w 5015116"/>
              <a:gd name="connsiteY113" fmla="*/ 696685 h 2615132"/>
              <a:gd name="connsiteX114" fmla="*/ 3295174 w 5015116"/>
              <a:gd name="connsiteY114" fmla="*/ 653142 h 2615132"/>
              <a:gd name="connsiteX115" fmla="*/ 3280659 w 5015116"/>
              <a:gd name="connsiteY115" fmla="*/ 609600 h 2615132"/>
              <a:gd name="connsiteX116" fmla="*/ 3273402 w 5015116"/>
              <a:gd name="connsiteY116" fmla="*/ 587828 h 2615132"/>
              <a:gd name="connsiteX117" fmla="*/ 3266145 w 5015116"/>
              <a:gd name="connsiteY117" fmla="*/ 566057 h 2615132"/>
              <a:gd name="connsiteX118" fmla="*/ 3258888 w 5015116"/>
              <a:gd name="connsiteY118" fmla="*/ 537028 h 2615132"/>
              <a:gd name="connsiteX119" fmla="*/ 3237116 w 5015116"/>
              <a:gd name="connsiteY119" fmla="*/ 515257 h 2615132"/>
              <a:gd name="connsiteX120" fmla="*/ 3229859 w 5015116"/>
              <a:gd name="connsiteY120" fmla="*/ 478971 h 2615132"/>
              <a:gd name="connsiteX121" fmla="*/ 3215345 w 5015116"/>
              <a:gd name="connsiteY121" fmla="*/ 428171 h 2615132"/>
              <a:gd name="connsiteX122" fmla="*/ 3200831 w 5015116"/>
              <a:gd name="connsiteY122" fmla="*/ 362857 h 2615132"/>
              <a:gd name="connsiteX123" fmla="*/ 3186316 w 5015116"/>
              <a:gd name="connsiteY123" fmla="*/ 348342 h 2615132"/>
              <a:gd name="connsiteX124" fmla="*/ 3135516 w 5015116"/>
              <a:gd name="connsiteY124" fmla="*/ 283028 h 2615132"/>
              <a:gd name="connsiteX125" fmla="*/ 3113745 w 5015116"/>
              <a:gd name="connsiteY125" fmla="*/ 268514 h 2615132"/>
              <a:gd name="connsiteX126" fmla="*/ 3077459 w 5015116"/>
              <a:gd name="connsiteY126" fmla="*/ 232228 h 2615132"/>
              <a:gd name="connsiteX127" fmla="*/ 3062945 w 5015116"/>
              <a:gd name="connsiteY127" fmla="*/ 210457 h 2615132"/>
              <a:gd name="connsiteX128" fmla="*/ 3019402 w 5015116"/>
              <a:gd name="connsiteY128" fmla="*/ 195942 h 2615132"/>
              <a:gd name="connsiteX129" fmla="*/ 3004888 w 5015116"/>
              <a:gd name="connsiteY129" fmla="*/ 174171 h 2615132"/>
              <a:gd name="connsiteX130" fmla="*/ 2954088 w 5015116"/>
              <a:gd name="connsiteY130" fmla="*/ 152400 h 2615132"/>
              <a:gd name="connsiteX131" fmla="*/ 2917802 w 5015116"/>
              <a:gd name="connsiteY131" fmla="*/ 116114 h 2615132"/>
              <a:gd name="connsiteX132" fmla="*/ 2845231 w 5015116"/>
              <a:gd name="connsiteY132" fmla="*/ 94342 h 2615132"/>
              <a:gd name="connsiteX133" fmla="*/ 2823459 w 5015116"/>
              <a:gd name="connsiteY133" fmla="*/ 79828 h 2615132"/>
              <a:gd name="connsiteX134" fmla="*/ 2772659 w 5015116"/>
              <a:gd name="connsiteY134" fmla="*/ 65314 h 2615132"/>
              <a:gd name="connsiteX135" fmla="*/ 2663802 w 5015116"/>
              <a:gd name="connsiteY135" fmla="*/ 50800 h 2615132"/>
              <a:gd name="connsiteX136" fmla="*/ 2496888 w 5015116"/>
              <a:gd name="connsiteY136" fmla="*/ 43542 h 2615132"/>
              <a:gd name="connsiteX137" fmla="*/ 2373516 w 5015116"/>
              <a:gd name="connsiteY137" fmla="*/ 36285 h 2615132"/>
              <a:gd name="connsiteX138" fmla="*/ 2271916 w 5015116"/>
              <a:gd name="connsiteY138" fmla="*/ 21771 h 2615132"/>
              <a:gd name="connsiteX139" fmla="*/ 2032431 w 5015116"/>
              <a:gd name="connsiteY139" fmla="*/ 7257 h 2615132"/>
              <a:gd name="connsiteX140" fmla="*/ 1865516 w 5015116"/>
              <a:gd name="connsiteY140" fmla="*/ 14514 h 2615132"/>
              <a:gd name="connsiteX141" fmla="*/ 1749402 w 5015116"/>
              <a:gd name="connsiteY141" fmla="*/ 29028 h 2615132"/>
              <a:gd name="connsiteX142" fmla="*/ 1727631 w 5015116"/>
              <a:gd name="connsiteY142" fmla="*/ 36285 h 2615132"/>
              <a:gd name="connsiteX143" fmla="*/ 1691345 w 5015116"/>
              <a:gd name="connsiteY143" fmla="*/ 43542 h 2615132"/>
              <a:gd name="connsiteX144" fmla="*/ 1669574 w 5015116"/>
              <a:gd name="connsiteY144" fmla="*/ 50800 h 2615132"/>
              <a:gd name="connsiteX145" fmla="*/ 1618774 w 5015116"/>
              <a:gd name="connsiteY145" fmla="*/ 65314 h 2615132"/>
              <a:gd name="connsiteX146" fmla="*/ 1597002 w 5015116"/>
              <a:gd name="connsiteY146" fmla="*/ 72571 h 2615132"/>
              <a:gd name="connsiteX147" fmla="*/ 1538945 w 5015116"/>
              <a:gd name="connsiteY147" fmla="*/ 87085 h 2615132"/>
              <a:gd name="connsiteX148" fmla="*/ 1495402 w 5015116"/>
              <a:gd name="connsiteY148" fmla="*/ 101600 h 2615132"/>
              <a:gd name="connsiteX149" fmla="*/ 1473631 w 5015116"/>
              <a:gd name="connsiteY149" fmla="*/ 116114 h 2615132"/>
              <a:gd name="connsiteX150" fmla="*/ 1386545 w 5015116"/>
              <a:gd name="connsiteY150" fmla="*/ 137885 h 2615132"/>
              <a:gd name="connsiteX151" fmla="*/ 1335745 w 5015116"/>
              <a:gd name="connsiteY151" fmla="*/ 152400 h 2615132"/>
              <a:gd name="connsiteX152" fmla="*/ 1292202 w 5015116"/>
              <a:gd name="connsiteY152" fmla="*/ 159657 h 2615132"/>
              <a:gd name="connsiteX153" fmla="*/ 1234145 w 5015116"/>
              <a:gd name="connsiteY153" fmla="*/ 181428 h 2615132"/>
              <a:gd name="connsiteX154" fmla="*/ 1154316 w 5015116"/>
              <a:gd name="connsiteY154" fmla="*/ 203200 h 2615132"/>
              <a:gd name="connsiteX155" fmla="*/ 1081745 w 5015116"/>
              <a:gd name="connsiteY155" fmla="*/ 217714 h 2615132"/>
              <a:gd name="connsiteX156" fmla="*/ 1059974 w 5015116"/>
              <a:gd name="connsiteY156" fmla="*/ 232228 h 2615132"/>
              <a:gd name="connsiteX157" fmla="*/ 1023688 w 5015116"/>
              <a:gd name="connsiteY157" fmla="*/ 239485 h 2615132"/>
              <a:gd name="connsiteX158" fmla="*/ 994659 w 5015116"/>
              <a:gd name="connsiteY158" fmla="*/ 246742 h 2615132"/>
              <a:gd name="connsiteX159" fmla="*/ 965631 w 5015116"/>
              <a:gd name="connsiteY159" fmla="*/ 261257 h 2615132"/>
              <a:gd name="connsiteX160" fmla="*/ 914831 w 5015116"/>
              <a:gd name="connsiteY160" fmla="*/ 283028 h 2615132"/>
              <a:gd name="connsiteX161" fmla="*/ 885802 w 5015116"/>
              <a:gd name="connsiteY161" fmla="*/ 319314 h 2615132"/>
              <a:gd name="connsiteX162" fmla="*/ 864031 w 5015116"/>
              <a:gd name="connsiteY162" fmla="*/ 341085 h 2615132"/>
              <a:gd name="connsiteX163" fmla="*/ 849516 w 5015116"/>
              <a:gd name="connsiteY163" fmla="*/ 362857 h 2615132"/>
              <a:gd name="connsiteX164" fmla="*/ 805974 w 5015116"/>
              <a:gd name="connsiteY164" fmla="*/ 391885 h 2615132"/>
              <a:gd name="connsiteX165" fmla="*/ 769688 w 5015116"/>
              <a:gd name="connsiteY165" fmla="*/ 428171 h 2615132"/>
              <a:gd name="connsiteX166" fmla="*/ 747916 w 5015116"/>
              <a:gd name="connsiteY166" fmla="*/ 449942 h 2615132"/>
              <a:gd name="connsiteX167" fmla="*/ 689859 w 5015116"/>
              <a:gd name="connsiteY167" fmla="*/ 500742 h 2615132"/>
              <a:gd name="connsiteX168" fmla="*/ 660831 w 5015116"/>
              <a:gd name="connsiteY168" fmla="*/ 544285 h 2615132"/>
              <a:gd name="connsiteX169" fmla="*/ 646316 w 5015116"/>
              <a:gd name="connsiteY169" fmla="*/ 587828 h 2615132"/>
              <a:gd name="connsiteX170" fmla="*/ 639059 w 5015116"/>
              <a:gd name="connsiteY170" fmla="*/ 609600 h 2615132"/>
              <a:gd name="connsiteX171" fmla="*/ 660831 w 5015116"/>
              <a:gd name="connsiteY171" fmla="*/ 776514 h 2615132"/>
              <a:gd name="connsiteX172" fmla="*/ 689859 w 5015116"/>
              <a:gd name="connsiteY172" fmla="*/ 820057 h 2615132"/>
              <a:gd name="connsiteX173" fmla="*/ 711631 w 5015116"/>
              <a:gd name="connsiteY173" fmla="*/ 827314 h 2615132"/>
              <a:gd name="connsiteX174" fmla="*/ 747916 w 5015116"/>
              <a:gd name="connsiteY174" fmla="*/ 820057 h 2615132"/>
              <a:gd name="connsiteX175" fmla="*/ 769688 w 5015116"/>
              <a:gd name="connsiteY175" fmla="*/ 769257 h 2615132"/>
              <a:gd name="connsiteX176" fmla="*/ 740659 w 5015116"/>
              <a:gd name="connsiteY176" fmla="*/ 638628 h 2615132"/>
              <a:gd name="connsiteX177" fmla="*/ 718888 w 5015116"/>
              <a:gd name="connsiteY177" fmla="*/ 624114 h 2615132"/>
              <a:gd name="connsiteX178" fmla="*/ 522945 w 5015116"/>
              <a:gd name="connsiteY178" fmla="*/ 631371 h 2615132"/>
              <a:gd name="connsiteX179" fmla="*/ 501174 w 5015116"/>
              <a:gd name="connsiteY179" fmla="*/ 653142 h 2615132"/>
              <a:gd name="connsiteX180" fmla="*/ 479402 w 5015116"/>
              <a:gd name="connsiteY180" fmla="*/ 660400 h 2615132"/>
              <a:gd name="connsiteX181" fmla="*/ 464888 w 5015116"/>
              <a:gd name="connsiteY181" fmla="*/ 682171 h 2615132"/>
              <a:gd name="connsiteX182" fmla="*/ 443116 w 5015116"/>
              <a:gd name="connsiteY182" fmla="*/ 754742 h 2615132"/>
              <a:gd name="connsiteX183" fmla="*/ 472145 w 5015116"/>
              <a:gd name="connsiteY183" fmla="*/ 849085 h 2615132"/>
              <a:gd name="connsiteX184" fmla="*/ 530202 w 5015116"/>
              <a:gd name="connsiteY184" fmla="*/ 841828 h 2615132"/>
              <a:gd name="connsiteX185" fmla="*/ 537459 w 5015116"/>
              <a:gd name="connsiteY185" fmla="*/ 820057 h 2615132"/>
              <a:gd name="connsiteX186" fmla="*/ 515688 w 5015116"/>
              <a:gd name="connsiteY186" fmla="*/ 740228 h 2615132"/>
              <a:gd name="connsiteX187" fmla="*/ 493916 w 5015116"/>
              <a:gd name="connsiteY187" fmla="*/ 725714 h 2615132"/>
              <a:gd name="connsiteX188" fmla="*/ 348774 w 5015116"/>
              <a:gd name="connsiteY188" fmla="*/ 732971 h 2615132"/>
              <a:gd name="connsiteX189" fmla="*/ 327002 w 5015116"/>
              <a:gd name="connsiteY189" fmla="*/ 754742 h 2615132"/>
              <a:gd name="connsiteX190" fmla="*/ 305231 w 5015116"/>
              <a:gd name="connsiteY190" fmla="*/ 762000 h 2615132"/>
              <a:gd name="connsiteX191" fmla="*/ 290716 w 5015116"/>
              <a:gd name="connsiteY191" fmla="*/ 776514 h 2615132"/>
              <a:gd name="connsiteX192" fmla="*/ 268945 w 5015116"/>
              <a:gd name="connsiteY192" fmla="*/ 791028 h 2615132"/>
              <a:gd name="connsiteX193" fmla="*/ 254431 w 5015116"/>
              <a:gd name="connsiteY193" fmla="*/ 812800 h 2615132"/>
              <a:gd name="connsiteX194" fmla="*/ 218145 w 5015116"/>
              <a:gd name="connsiteY194" fmla="*/ 841828 h 2615132"/>
              <a:gd name="connsiteX195" fmla="*/ 210888 w 5015116"/>
              <a:gd name="connsiteY195" fmla="*/ 870857 h 2615132"/>
              <a:gd name="connsiteX196" fmla="*/ 189116 w 5015116"/>
              <a:gd name="connsiteY196" fmla="*/ 892628 h 2615132"/>
              <a:gd name="connsiteX197" fmla="*/ 196374 w 5015116"/>
              <a:gd name="connsiteY197" fmla="*/ 1059542 h 2615132"/>
              <a:gd name="connsiteX198" fmla="*/ 210888 w 5015116"/>
              <a:gd name="connsiteY198" fmla="*/ 1081314 h 2615132"/>
              <a:gd name="connsiteX199" fmla="*/ 239916 w 5015116"/>
              <a:gd name="connsiteY199" fmla="*/ 1088571 h 2615132"/>
              <a:gd name="connsiteX200" fmla="*/ 312488 w 5015116"/>
              <a:gd name="connsiteY200" fmla="*/ 1081314 h 2615132"/>
              <a:gd name="connsiteX201" fmla="*/ 327002 w 5015116"/>
              <a:gd name="connsiteY201" fmla="*/ 1037771 h 2615132"/>
              <a:gd name="connsiteX202" fmla="*/ 319745 w 5015116"/>
              <a:gd name="connsiteY202" fmla="*/ 979714 h 2615132"/>
              <a:gd name="connsiteX203" fmla="*/ 297974 w 5015116"/>
              <a:gd name="connsiteY203" fmla="*/ 965200 h 2615132"/>
              <a:gd name="connsiteX204" fmla="*/ 196374 w 5015116"/>
              <a:gd name="connsiteY204" fmla="*/ 972457 h 2615132"/>
              <a:gd name="connsiteX205" fmla="*/ 138316 w 5015116"/>
              <a:gd name="connsiteY205" fmla="*/ 1001485 h 2615132"/>
              <a:gd name="connsiteX206" fmla="*/ 80259 w 5015116"/>
              <a:gd name="connsiteY206" fmla="*/ 1052285 h 2615132"/>
              <a:gd name="connsiteX207" fmla="*/ 51231 w 5015116"/>
              <a:gd name="connsiteY207" fmla="*/ 1066800 h 2615132"/>
              <a:gd name="connsiteX208" fmla="*/ 36716 w 5015116"/>
              <a:gd name="connsiteY208" fmla="*/ 1081314 h 2615132"/>
              <a:gd name="connsiteX209" fmla="*/ 14945 w 5015116"/>
              <a:gd name="connsiteY209" fmla="*/ 1095828 h 2615132"/>
              <a:gd name="connsiteX210" fmla="*/ 431 w 5015116"/>
              <a:gd name="connsiteY210" fmla="*/ 1146628 h 2615132"/>
              <a:gd name="connsiteX211" fmla="*/ 22202 w 5015116"/>
              <a:gd name="connsiteY211" fmla="*/ 1277257 h 2615132"/>
              <a:gd name="connsiteX212" fmla="*/ 65745 w 5015116"/>
              <a:gd name="connsiteY212" fmla="*/ 1313542 h 2615132"/>
              <a:gd name="connsiteX213" fmla="*/ 109288 w 5015116"/>
              <a:gd name="connsiteY213" fmla="*/ 1342571 h 2615132"/>
              <a:gd name="connsiteX214" fmla="*/ 152831 w 5015116"/>
              <a:gd name="connsiteY214" fmla="*/ 1357085 h 2615132"/>
              <a:gd name="connsiteX215" fmla="*/ 254431 w 5015116"/>
              <a:gd name="connsiteY215" fmla="*/ 1328057 h 2615132"/>
              <a:gd name="connsiteX216" fmla="*/ 261688 w 5015116"/>
              <a:gd name="connsiteY216" fmla="*/ 1306285 h 2615132"/>
              <a:gd name="connsiteX217" fmla="*/ 254431 w 5015116"/>
              <a:gd name="connsiteY217" fmla="*/ 1248228 h 2615132"/>
              <a:gd name="connsiteX218" fmla="*/ 232659 w 5015116"/>
              <a:gd name="connsiteY218" fmla="*/ 1240971 h 2615132"/>
              <a:gd name="connsiteX219" fmla="*/ 210888 w 5015116"/>
              <a:gd name="connsiteY219" fmla="*/ 1226457 h 2615132"/>
              <a:gd name="connsiteX220" fmla="*/ 87516 w 5015116"/>
              <a:gd name="connsiteY220" fmla="*/ 1233714 h 2615132"/>
              <a:gd name="connsiteX221" fmla="*/ 65745 w 5015116"/>
              <a:gd name="connsiteY221" fmla="*/ 1240971 h 2615132"/>
              <a:gd name="connsiteX222" fmla="*/ 51231 w 5015116"/>
              <a:gd name="connsiteY222" fmla="*/ 1262742 h 2615132"/>
              <a:gd name="connsiteX223" fmla="*/ 36716 w 5015116"/>
              <a:gd name="connsiteY223" fmla="*/ 1277257 h 2615132"/>
              <a:gd name="connsiteX224" fmla="*/ 29459 w 5015116"/>
              <a:gd name="connsiteY224" fmla="*/ 1299028 h 2615132"/>
              <a:gd name="connsiteX225" fmla="*/ 14945 w 5015116"/>
              <a:gd name="connsiteY225" fmla="*/ 1320800 h 2615132"/>
              <a:gd name="connsiteX226" fmla="*/ 431 w 5015116"/>
              <a:gd name="connsiteY226" fmla="*/ 1364342 h 2615132"/>
              <a:gd name="connsiteX227" fmla="*/ 7688 w 5015116"/>
              <a:gd name="connsiteY227" fmla="*/ 1451428 h 2615132"/>
              <a:gd name="connsiteX228" fmla="*/ 43974 w 5015116"/>
              <a:gd name="connsiteY228" fmla="*/ 1494971 h 2615132"/>
              <a:gd name="connsiteX229" fmla="*/ 87516 w 5015116"/>
              <a:gd name="connsiteY229" fmla="*/ 1524000 h 2615132"/>
              <a:gd name="connsiteX230" fmla="*/ 131059 w 5015116"/>
              <a:gd name="connsiteY230" fmla="*/ 1553028 h 2615132"/>
              <a:gd name="connsiteX231" fmla="*/ 167345 w 5015116"/>
              <a:gd name="connsiteY231" fmla="*/ 1582057 h 2615132"/>
              <a:gd name="connsiteX232" fmla="*/ 189116 w 5015116"/>
              <a:gd name="connsiteY232" fmla="*/ 1589314 h 2615132"/>
              <a:gd name="connsiteX233" fmla="*/ 239916 w 5015116"/>
              <a:gd name="connsiteY233" fmla="*/ 1582057 h 2615132"/>
              <a:gd name="connsiteX234" fmla="*/ 254431 w 5015116"/>
              <a:gd name="connsiteY234" fmla="*/ 1567542 h 2615132"/>
              <a:gd name="connsiteX235" fmla="*/ 247174 w 5015116"/>
              <a:gd name="connsiteY235" fmla="*/ 1473200 h 2615132"/>
              <a:gd name="connsiteX236" fmla="*/ 225402 w 5015116"/>
              <a:gd name="connsiteY236" fmla="*/ 1465942 h 2615132"/>
              <a:gd name="connsiteX237" fmla="*/ 138316 w 5015116"/>
              <a:gd name="connsiteY237" fmla="*/ 1473200 h 2615132"/>
              <a:gd name="connsiteX238" fmla="*/ 116545 w 5015116"/>
              <a:gd name="connsiteY238" fmla="*/ 1480457 h 2615132"/>
              <a:gd name="connsiteX239" fmla="*/ 102031 w 5015116"/>
              <a:gd name="connsiteY239" fmla="*/ 1502228 h 2615132"/>
              <a:gd name="connsiteX240" fmla="*/ 102031 w 5015116"/>
              <a:gd name="connsiteY240" fmla="*/ 1698171 h 2615132"/>
              <a:gd name="connsiteX241" fmla="*/ 145574 w 5015116"/>
              <a:gd name="connsiteY241" fmla="*/ 1741714 h 2615132"/>
              <a:gd name="connsiteX242" fmla="*/ 189116 w 5015116"/>
              <a:gd name="connsiteY242" fmla="*/ 1792514 h 2615132"/>
              <a:gd name="connsiteX243" fmla="*/ 218145 w 5015116"/>
              <a:gd name="connsiteY243" fmla="*/ 1807028 h 2615132"/>
              <a:gd name="connsiteX244" fmla="*/ 247174 w 5015116"/>
              <a:gd name="connsiteY244" fmla="*/ 1828800 h 2615132"/>
              <a:gd name="connsiteX245" fmla="*/ 356031 w 5015116"/>
              <a:gd name="connsiteY245" fmla="*/ 1821542 h 2615132"/>
              <a:gd name="connsiteX246" fmla="*/ 377802 w 5015116"/>
              <a:gd name="connsiteY246" fmla="*/ 1814285 h 2615132"/>
              <a:gd name="connsiteX247" fmla="*/ 399574 w 5015116"/>
              <a:gd name="connsiteY247" fmla="*/ 1792514 h 2615132"/>
              <a:gd name="connsiteX248" fmla="*/ 406831 w 5015116"/>
              <a:gd name="connsiteY248" fmla="*/ 1698171 h 2615132"/>
              <a:gd name="connsiteX249" fmla="*/ 363288 w 5015116"/>
              <a:gd name="connsiteY249" fmla="*/ 1683657 h 2615132"/>
              <a:gd name="connsiteX250" fmla="*/ 312488 w 5015116"/>
              <a:gd name="connsiteY250" fmla="*/ 1690914 h 2615132"/>
              <a:gd name="connsiteX251" fmla="*/ 290716 w 5015116"/>
              <a:gd name="connsiteY251" fmla="*/ 1698171 h 2615132"/>
              <a:gd name="connsiteX252" fmla="*/ 276202 w 5015116"/>
              <a:gd name="connsiteY252" fmla="*/ 1719942 h 2615132"/>
              <a:gd name="connsiteX253" fmla="*/ 268945 w 5015116"/>
              <a:gd name="connsiteY253" fmla="*/ 1748971 h 2615132"/>
              <a:gd name="connsiteX254" fmla="*/ 261688 w 5015116"/>
              <a:gd name="connsiteY254" fmla="*/ 1785257 h 2615132"/>
              <a:gd name="connsiteX255" fmla="*/ 254431 w 5015116"/>
              <a:gd name="connsiteY255" fmla="*/ 1807028 h 2615132"/>
              <a:gd name="connsiteX256" fmla="*/ 261688 w 5015116"/>
              <a:gd name="connsiteY256" fmla="*/ 1937657 h 2615132"/>
              <a:gd name="connsiteX257" fmla="*/ 297974 w 5015116"/>
              <a:gd name="connsiteY257" fmla="*/ 1959428 h 2615132"/>
              <a:gd name="connsiteX258" fmla="*/ 319745 w 5015116"/>
              <a:gd name="connsiteY258" fmla="*/ 1966685 h 2615132"/>
              <a:gd name="connsiteX259" fmla="*/ 348774 w 5015116"/>
              <a:gd name="connsiteY259" fmla="*/ 1981200 h 2615132"/>
              <a:gd name="connsiteX260" fmla="*/ 392316 w 5015116"/>
              <a:gd name="connsiteY260" fmla="*/ 1995714 h 2615132"/>
              <a:gd name="connsiteX261" fmla="*/ 414088 w 5015116"/>
              <a:gd name="connsiteY261" fmla="*/ 2002971 h 2615132"/>
              <a:gd name="connsiteX262" fmla="*/ 522945 w 5015116"/>
              <a:gd name="connsiteY262" fmla="*/ 1995714 h 2615132"/>
              <a:gd name="connsiteX263" fmla="*/ 551974 w 5015116"/>
              <a:gd name="connsiteY263" fmla="*/ 1973942 h 2615132"/>
              <a:gd name="connsiteX264" fmla="*/ 595516 w 5015116"/>
              <a:gd name="connsiteY264" fmla="*/ 1944914 h 2615132"/>
              <a:gd name="connsiteX265" fmla="*/ 624545 w 5015116"/>
              <a:gd name="connsiteY265" fmla="*/ 1901371 h 2615132"/>
              <a:gd name="connsiteX266" fmla="*/ 610031 w 5015116"/>
              <a:gd name="connsiteY266" fmla="*/ 1836057 h 2615132"/>
              <a:gd name="connsiteX267" fmla="*/ 566488 w 5015116"/>
              <a:gd name="connsiteY267" fmla="*/ 1792514 h 2615132"/>
              <a:gd name="connsiteX268" fmla="*/ 544716 w 5015116"/>
              <a:gd name="connsiteY268" fmla="*/ 1785257 h 2615132"/>
              <a:gd name="connsiteX269" fmla="*/ 530202 w 5015116"/>
              <a:gd name="connsiteY269" fmla="*/ 1763485 h 2615132"/>
              <a:gd name="connsiteX270" fmla="*/ 508431 w 5015116"/>
              <a:gd name="connsiteY270" fmla="*/ 1799771 h 2615132"/>
              <a:gd name="connsiteX271" fmla="*/ 515688 w 5015116"/>
              <a:gd name="connsiteY271" fmla="*/ 1959428 h 2615132"/>
              <a:gd name="connsiteX272" fmla="*/ 522945 w 5015116"/>
              <a:gd name="connsiteY272" fmla="*/ 1981200 h 2615132"/>
              <a:gd name="connsiteX273" fmla="*/ 551974 w 5015116"/>
              <a:gd name="connsiteY273" fmla="*/ 1995714 h 2615132"/>
              <a:gd name="connsiteX274" fmla="*/ 566488 w 5015116"/>
              <a:gd name="connsiteY274" fmla="*/ 2017485 h 2615132"/>
              <a:gd name="connsiteX275" fmla="*/ 617288 w 5015116"/>
              <a:gd name="connsiteY275" fmla="*/ 2039257 h 2615132"/>
              <a:gd name="connsiteX276" fmla="*/ 697116 w 5015116"/>
              <a:gd name="connsiteY276" fmla="*/ 2068285 h 2615132"/>
              <a:gd name="connsiteX277" fmla="*/ 733402 w 5015116"/>
              <a:gd name="connsiteY277" fmla="*/ 2082800 h 2615132"/>
              <a:gd name="connsiteX278" fmla="*/ 827745 w 5015116"/>
              <a:gd name="connsiteY278" fmla="*/ 2097314 h 2615132"/>
              <a:gd name="connsiteX279" fmla="*/ 864031 w 5015116"/>
              <a:gd name="connsiteY279" fmla="*/ 2104571 h 2615132"/>
              <a:gd name="connsiteX280" fmla="*/ 900316 w 5015116"/>
              <a:gd name="connsiteY280" fmla="*/ 2119085 h 2615132"/>
              <a:gd name="connsiteX281" fmla="*/ 922088 w 5015116"/>
              <a:gd name="connsiteY281" fmla="*/ 2126342 h 2615132"/>
              <a:gd name="connsiteX282" fmla="*/ 965631 w 5015116"/>
              <a:gd name="connsiteY282" fmla="*/ 2148114 h 2615132"/>
              <a:gd name="connsiteX283" fmla="*/ 1074488 w 5015116"/>
              <a:gd name="connsiteY283" fmla="*/ 2133600 h 2615132"/>
              <a:gd name="connsiteX284" fmla="*/ 1125288 w 5015116"/>
              <a:gd name="connsiteY284" fmla="*/ 2104571 h 2615132"/>
              <a:gd name="connsiteX285" fmla="*/ 1139802 w 5015116"/>
              <a:gd name="connsiteY285" fmla="*/ 2082800 h 2615132"/>
              <a:gd name="connsiteX286" fmla="*/ 1183345 w 5015116"/>
              <a:gd name="connsiteY286" fmla="*/ 2046514 h 2615132"/>
              <a:gd name="connsiteX287" fmla="*/ 1197859 w 5015116"/>
              <a:gd name="connsiteY287" fmla="*/ 2024742 h 2615132"/>
              <a:gd name="connsiteX288" fmla="*/ 1241402 w 5015116"/>
              <a:gd name="connsiteY288" fmla="*/ 1995714 h 2615132"/>
              <a:gd name="connsiteX289" fmla="*/ 1277688 w 5015116"/>
              <a:gd name="connsiteY289" fmla="*/ 1952171 h 2615132"/>
              <a:gd name="connsiteX290" fmla="*/ 1241402 w 5015116"/>
              <a:gd name="connsiteY290" fmla="*/ 1821542 h 2615132"/>
              <a:gd name="connsiteX291" fmla="*/ 1219631 w 5015116"/>
              <a:gd name="connsiteY291" fmla="*/ 1814285 h 2615132"/>
              <a:gd name="connsiteX292" fmla="*/ 1118031 w 5015116"/>
              <a:gd name="connsiteY292" fmla="*/ 1821542 h 2615132"/>
              <a:gd name="connsiteX293" fmla="*/ 1110774 w 5015116"/>
              <a:gd name="connsiteY293" fmla="*/ 1843314 h 2615132"/>
              <a:gd name="connsiteX294" fmla="*/ 1103516 w 5015116"/>
              <a:gd name="connsiteY294" fmla="*/ 1894114 h 2615132"/>
              <a:gd name="connsiteX295" fmla="*/ 1096259 w 5015116"/>
              <a:gd name="connsiteY295" fmla="*/ 1937657 h 2615132"/>
              <a:gd name="connsiteX296" fmla="*/ 1089002 w 5015116"/>
              <a:gd name="connsiteY296" fmla="*/ 1966685 h 2615132"/>
              <a:gd name="connsiteX297" fmla="*/ 1081745 w 5015116"/>
              <a:gd name="connsiteY297" fmla="*/ 2002971 h 2615132"/>
              <a:gd name="connsiteX298" fmla="*/ 1016431 w 5015116"/>
              <a:gd name="connsiteY298" fmla="*/ 1995714 h 2615132"/>
              <a:gd name="connsiteX299" fmla="*/ 994659 w 5015116"/>
              <a:gd name="connsiteY299" fmla="*/ 1988457 h 2615132"/>
              <a:gd name="connsiteX300" fmla="*/ 972888 w 5015116"/>
              <a:gd name="connsiteY300" fmla="*/ 1923142 h 2615132"/>
              <a:gd name="connsiteX301" fmla="*/ 965631 w 5015116"/>
              <a:gd name="connsiteY301" fmla="*/ 1901371 h 2615132"/>
              <a:gd name="connsiteX302" fmla="*/ 972888 w 5015116"/>
              <a:gd name="connsiteY302" fmla="*/ 1792514 h 2615132"/>
              <a:gd name="connsiteX303" fmla="*/ 980145 w 5015116"/>
              <a:gd name="connsiteY303" fmla="*/ 1770742 h 2615132"/>
              <a:gd name="connsiteX304" fmla="*/ 1001916 w 5015116"/>
              <a:gd name="connsiteY304" fmla="*/ 1748971 h 2615132"/>
              <a:gd name="connsiteX305" fmla="*/ 1023688 w 5015116"/>
              <a:gd name="connsiteY305" fmla="*/ 1741714 h 2615132"/>
              <a:gd name="connsiteX306" fmla="*/ 1118031 w 5015116"/>
              <a:gd name="connsiteY306" fmla="*/ 1712685 h 2615132"/>
              <a:gd name="connsiteX307" fmla="*/ 1139802 w 5015116"/>
              <a:gd name="connsiteY307" fmla="*/ 1705428 h 2615132"/>
              <a:gd name="connsiteX308" fmla="*/ 1226888 w 5015116"/>
              <a:gd name="connsiteY308" fmla="*/ 1690914 h 2615132"/>
              <a:gd name="connsiteX309" fmla="*/ 1335745 w 5015116"/>
              <a:gd name="connsiteY309" fmla="*/ 1698171 h 2615132"/>
              <a:gd name="connsiteX310" fmla="*/ 1357516 w 5015116"/>
              <a:gd name="connsiteY310" fmla="*/ 1719942 h 2615132"/>
              <a:gd name="connsiteX311" fmla="*/ 1401059 w 5015116"/>
              <a:gd name="connsiteY311" fmla="*/ 1734457 h 2615132"/>
              <a:gd name="connsiteX312" fmla="*/ 1422831 w 5015116"/>
              <a:gd name="connsiteY312" fmla="*/ 1741714 h 2615132"/>
              <a:gd name="connsiteX313" fmla="*/ 1459116 w 5015116"/>
              <a:gd name="connsiteY313" fmla="*/ 1792514 h 2615132"/>
              <a:gd name="connsiteX314" fmla="*/ 1473631 w 5015116"/>
              <a:gd name="connsiteY314" fmla="*/ 1821542 h 2615132"/>
              <a:gd name="connsiteX315" fmla="*/ 1480888 w 5015116"/>
              <a:gd name="connsiteY315" fmla="*/ 1988457 h 2615132"/>
              <a:gd name="connsiteX316" fmla="*/ 1459116 w 5015116"/>
              <a:gd name="connsiteY316" fmla="*/ 2010228 h 2615132"/>
              <a:gd name="connsiteX317" fmla="*/ 1437345 w 5015116"/>
              <a:gd name="connsiteY317" fmla="*/ 2039257 h 2615132"/>
              <a:gd name="connsiteX318" fmla="*/ 1430088 w 5015116"/>
              <a:gd name="connsiteY318" fmla="*/ 2104571 h 2615132"/>
              <a:gd name="connsiteX319" fmla="*/ 1408316 w 5015116"/>
              <a:gd name="connsiteY319" fmla="*/ 2140857 h 2615132"/>
              <a:gd name="connsiteX320" fmla="*/ 1401059 w 5015116"/>
              <a:gd name="connsiteY320" fmla="*/ 2162628 h 2615132"/>
              <a:gd name="connsiteX321" fmla="*/ 1386545 w 5015116"/>
              <a:gd name="connsiteY321" fmla="*/ 2249714 h 2615132"/>
              <a:gd name="connsiteX322" fmla="*/ 1379288 w 5015116"/>
              <a:gd name="connsiteY322" fmla="*/ 2271485 h 2615132"/>
              <a:gd name="connsiteX323" fmla="*/ 1364774 w 5015116"/>
              <a:gd name="connsiteY323" fmla="*/ 2293257 h 2615132"/>
              <a:gd name="connsiteX324" fmla="*/ 1364774 w 5015116"/>
              <a:gd name="connsiteY324" fmla="*/ 2474685 h 2615132"/>
              <a:gd name="connsiteX325" fmla="*/ 1379288 w 5015116"/>
              <a:gd name="connsiteY325" fmla="*/ 2489200 h 2615132"/>
              <a:gd name="connsiteX326" fmla="*/ 1415574 w 5015116"/>
              <a:gd name="connsiteY326" fmla="*/ 2532742 h 2615132"/>
              <a:gd name="connsiteX327" fmla="*/ 1509916 w 5015116"/>
              <a:gd name="connsiteY327" fmla="*/ 2554514 h 2615132"/>
              <a:gd name="connsiteX328" fmla="*/ 1553459 w 5015116"/>
              <a:gd name="connsiteY328" fmla="*/ 2569028 h 2615132"/>
              <a:gd name="connsiteX329" fmla="*/ 1633288 w 5015116"/>
              <a:gd name="connsiteY329" fmla="*/ 2590800 h 2615132"/>
              <a:gd name="connsiteX330" fmla="*/ 1698602 w 5015116"/>
              <a:gd name="connsiteY330" fmla="*/ 2598057 h 2615132"/>
              <a:gd name="connsiteX331" fmla="*/ 1865516 w 5015116"/>
              <a:gd name="connsiteY331" fmla="*/ 2605314 h 2615132"/>
              <a:gd name="connsiteX332" fmla="*/ 1923574 w 5015116"/>
              <a:gd name="connsiteY332" fmla="*/ 2576285 h 2615132"/>
              <a:gd name="connsiteX333" fmla="*/ 1938088 w 5015116"/>
              <a:gd name="connsiteY333" fmla="*/ 2540000 h 2615132"/>
              <a:gd name="connsiteX334" fmla="*/ 1952602 w 5015116"/>
              <a:gd name="connsiteY334" fmla="*/ 2525485 h 2615132"/>
              <a:gd name="connsiteX335" fmla="*/ 1959859 w 5015116"/>
              <a:gd name="connsiteY335" fmla="*/ 2496457 h 2615132"/>
              <a:gd name="connsiteX336" fmla="*/ 1967116 w 5015116"/>
              <a:gd name="connsiteY336" fmla="*/ 2474685 h 2615132"/>
              <a:gd name="connsiteX337" fmla="*/ 1996145 w 5015116"/>
              <a:gd name="connsiteY337" fmla="*/ 2394857 h 2615132"/>
              <a:gd name="connsiteX338" fmla="*/ 2003402 w 5015116"/>
              <a:gd name="connsiteY338" fmla="*/ 2373085 h 2615132"/>
              <a:gd name="connsiteX339" fmla="*/ 2017916 w 5015116"/>
              <a:gd name="connsiteY339" fmla="*/ 2315028 h 2615132"/>
              <a:gd name="connsiteX340" fmla="*/ 2032431 w 5015116"/>
              <a:gd name="connsiteY340" fmla="*/ 2249714 h 2615132"/>
              <a:gd name="connsiteX341" fmla="*/ 2039688 w 5015116"/>
              <a:gd name="connsiteY341" fmla="*/ 2111828 h 2615132"/>
              <a:gd name="connsiteX342" fmla="*/ 2046945 w 5015116"/>
              <a:gd name="connsiteY342" fmla="*/ 2090057 h 2615132"/>
              <a:gd name="connsiteX343" fmla="*/ 2083231 w 5015116"/>
              <a:gd name="connsiteY343" fmla="*/ 2053771 h 2615132"/>
              <a:gd name="connsiteX344" fmla="*/ 2097745 w 5015116"/>
              <a:gd name="connsiteY344" fmla="*/ 2032000 h 2615132"/>
              <a:gd name="connsiteX345" fmla="*/ 2126774 w 5015116"/>
              <a:gd name="connsiteY345" fmla="*/ 2002971 h 2615132"/>
              <a:gd name="connsiteX346" fmla="*/ 2177574 w 5015116"/>
              <a:gd name="connsiteY346" fmla="*/ 1944914 h 2615132"/>
              <a:gd name="connsiteX347" fmla="*/ 2235631 w 5015116"/>
              <a:gd name="connsiteY347" fmla="*/ 1886857 h 2615132"/>
              <a:gd name="connsiteX348" fmla="*/ 2250145 w 5015116"/>
              <a:gd name="connsiteY348" fmla="*/ 1872342 h 2615132"/>
              <a:gd name="connsiteX349" fmla="*/ 2373516 w 5015116"/>
              <a:gd name="connsiteY349" fmla="*/ 1872342 h 2615132"/>
              <a:gd name="connsiteX350" fmla="*/ 2395288 w 5015116"/>
              <a:gd name="connsiteY350" fmla="*/ 1879600 h 2615132"/>
              <a:gd name="connsiteX351" fmla="*/ 2453345 w 5015116"/>
              <a:gd name="connsiteY351" fmla="*/ 1930400 h 2615132"/>
              <a:gd name="connsiteX352" fmla="*/ 2467859 w 5015116"/>
              <a:gd name="connsiteY352" fmla="*/ 1952171 h 2615132"/>
              <a:gd name="connsiteX353" fmla="*/ 2489631 w 5015116"/>
              <a:gd name="connsiteY353" fmla="*/ 1973942 h 2615132"/>
              <a:gd name="connsiteX354" fmla="*/ 2504145 w 5015116"/>
              <a:gd name="connsiteY354" fmla="*/ 2024742 h 2615132"/>
              <a:gd name="connsiteX355" fmla="*/ 2511402 w 5015116"/>
              <a:gd name="connsiteY355" fmla="*/ 2053771 h 2615132"/>
              <a:gd name="connsiteX356" fmla="*/ 2525916 w 5015116"/>
              <a:gd name="connsiteY356" fmla="*/ 2075542 h 2615132"/>
              <a:gd name="connsiteX357" fmla="*/ 2540431 w 5015116"/>
              <a:gd name="connsiteY357" fmla="*/ 2126342 h 2615132"/>
              <a:gd name="connsiteX358" fmla="*/ 2533174 w 5015116"/>
              <a:gd name="connsiteY358" fmla="*/ 2271485 h 2615132"/>
              <a:gd name="connsiteX359" fmla="*/ 2518659 w 5015116"/>
              <a:gd name="connsiteY359" fmla="*/ 2300514 h 2615132"/>
              <a:gd name="connsiteX360" fmla="*/ 2475116 w 5015116"/>
              <a:gd name="connsiteY360" fmla="*/ 2329542 h 2615132"/>
              <a:gd name="connsiteX361" fmla="*/ 2453345 w 5015116"/>
              <a:gd name="connsiteY361" fmla="*/ 2336800 h 2615132"/>
              <a:gd name="connsiteX362" fmla="*/ 2329974 w 5015116"/>
              <a:gd name="connsiteY362" fmla="*/ 2329542 h 2615132"/>
              <a:gd name="connsiteX363" fmla="*/ 2308202 w 5015116"/>
              <a:gd name="connsiteY363" fmla="*/ 2322285 h 2615132"/>
              <a:gd name="connsiteX364" fmla="*/ 2293688 w 5015116"/>
              <a:gd name="connsiteY364" fmla="*/ 2286000 h 2615132"/>
              <a:gd name="connsiteX365" fmla="*/ 2286431 w 5015116"/>
              <a:gd name="connsiteY365" fmla="*/ 2249714 h 2615132"/>
              <a:gd name="connsiteX366" fmla="*/ 2395288 w 5015116"/>
              <a:gd name="connsiteY366" fmla="*/ 2111828 h 2615132"/>
              <a:gd name="connsiteX367" fmla="*/ 2395288 w 5015116"/>
              <a:gd name="connsiteY367" fmla="*/ 2024742 h 2615132"/>
              <a:gd name="connsiteX368" fmla="*/ 2373516 w 5015116"/>
              <a:gd name="connsiteY368" fmla="*/ 2010228 h 2615132"/>
              <a:gd name="connsiteX369" fmla="*/ 2271916 w 5015116"/>
              <a:gd name="connsiteY369" fmla="*/ 2017485 h 2615132"/>
              <a:gd name="connsiteX370" fmla="*/ 2257402 w 5015116"/>
              <a:gd name="connsiteY370" fmla="*/ 2032000 h 2615132"/>
              <a:gd name="connsiteX371" fmla="*/ 2235631 w 5015116"/>
              <a:gd name="connsiteY371" fmla="*/ 2046514 h 2615132"/>
              <a:gd name="connsiteX372" fmla="*/ 2221116 w 5015116"/>
              <a:gd name="connsiteY372" fmla="*/ 2061028 h 2615132"/>
              <a:gd name="connsiteX373" fmla="*/ 2192088 w 5015116"/>
              <a:gd name="connsiteY373" fmla="*/ 2068285 h 2615132"/>
              <a:gd name="connsiteX374" fmla="*/ 2163059 w 5015116"/>
              <a:gd name="connsiteY374" fmla="*/ 2090057 h 2615132"/>
              <a:gd name="connsiteX375" fmla="*/ 2148545 w 5015116"/>
              <a:gd name="connsiteY375" fmla="*/ 2111828 h 2615132"/>
              <a:gd name="connsiteX376" fmla="*/ 2126774 w 5015116"/>
              <a:gd name="connsiteY376" fmla="*/ 2140857 h 2615132"/>
              <a:gd name="connsiteX377" fmla="*/ 2126774 w 5015116"/>
              <a:gd name="connsiteY377" fmla="*/ 2351314 h 2615132"/>
              <a:gd name="connsiteX378" fmla="*/ 2141288 w 5015116"/>
              <a:gd name="connsiteY378" fmla="*/ 2373085 h 2615132"/>
              <a:gd name="connsiteX379" fmla="*/ 2163059 w 5015116"/>
              <a:gd name="connsiteY379" fmla="*/ 2380342 h 2615132"/>
              <a:gd name="connsiteX380" fmla="*/ 2170316 w 5015116"/>
              <a:gd name="connsiteY380" fmla="*/ 2402114 h 2615132"/>
              <a:gd name="connsiteX381" fmla="*/ 2192088 w 5015116"/>
              <a:gd name="connsiteY381" fmla="*/ 2416628 h 2615132"/>
              <a:gd name="connsiteX382" fmla="*/ 2221116 w 5015116"/>
              <a:gd name="connsiteY382" fmla="*/ 2438400 h 2615132"/>
              <a:gd name="connsiteX383" fmla="*/ 2264659 w 5015116"/>
              <a:gd name="connsiteY383" fmla="*/ 2474685 h 2615132"/>
              <a:gd name="connsiteX384" fmla="*/ 2293688 w 5015116"/>
              <a:gd name="connsiteY384" fmla="*/ 2510971 h 2615132"/>
              <a:gd name="connsiteX385" fmla="*/ 2315459 w 5015116"/>
              <a:gd name="connsiteY385" fmla="*/ 2532742 h 2615132"/>
              <a:gd name="connsiteX386" fmla="*/ 2395288 w 5015116"/>
              <a:gd name="connsiteY386" fmla="*/ 2569028 h 2615132"/>
              <a:gd name="connsiteX387" fmla="*/ 2540431 w 5015116"/>
              <a:gd name="connsiteY387" fmla="*/ 2554514 h 2615132"/>
              <a:gd name="connsiteX388" fmla="*/ 2562202 w 5015116"/>
              <a:gd name="connsiteY388" fmla="*/ 2540000 h 2615132"/>
              <a:gd name="connsiteX389" fmla="*/ 2569459 w 5015116"/>
              <a:gd name="connsiteY389" fmla="*/ 2503714 h 2615132"/>
              <a:gd name="connsiteX390" fmla="*/ 2583974 w 5015116"/>
              <a:gd name="connsiteY390" fmla="*/ 2481942 h 2615132"/>
              <a:gd name="connsiteX391" fmla="*/ 2591231 w 5015116"/>
              <a:gd name="connsiteY391" fmla="*/ 2409371 h 2615132"/>
              <a:gd name="connsiteX392" fmla="*/ 2642031 w 5015116"/>
              <a:gd name="connsiteY392" fmla="*/ 2416628 h 2615132"/>
              <a:gd name="connsiteX393" fmla="*/ 2671059 w 5015116"/>
              <a:gd name="connsiteY393" fmla="*/ 2423885 h 2615132"/>
              <a:gd name="connsiteX394" fmla="*/ 2743631 w 5015116"/>
              <a:gd name="connsiteY394" fmla="*/ 2438400 h 2615132"/>
              <a:gd name="connsiteX395" fmla="*/ 2787174 w 5015116"/>
              <a:gd name="connsiteY395" fmla="*/ 2452914 h 2615132"/>
              <a:gd name="connsiteX396" fmla="*/ 2808945 w 5015116"/>
              <a:gd name="connsiteY396" fmla="*/ 2438400 h 2615132"/>
              <a:gd name="connsiteX397" fmla="*/ 2801688 w 5015116"/>
              <a:gd name="connsiteY397" fmla="*/ 2416628 h 2615132"/>
              <a:gd name="connsiteX398" fmla="*/ 2794431 w 5015116"/>
              <a:gd name="connsiteY398" fmla="*/ 2373085 h 2615132"/>
              <a:gd name="connsiteX399" fmla="*/ 2779916 w 5015116"/>
              <a:gd name="connsiteY399" fmla="*/ 2329542 h 2615132"/>
              <a:gd name="connsiteX400" fmla="*/ 2794431 w 5015116"/>
              <a:gd name="connsiteY400" fmla="*/ 2278742 h 2615132"/>
              <a:gd name="connsiteX401" fmla="*/ 2961345 w 5015116"/>
              <a:gd name="connsiteY401" fmla="*/ 2249714 h 2615132"/>
              <a:gd name="connsiteX402" fmla="*/ 2946831 w 5015116"/>
              <a:gd name="connsiteY402" fmla="*/ 2227942 h 2615132"/>
              <a:gd name="connsiteX403" fmla="*/ 2925059 w 5015116"/>
              <a:gd name="connsiteY403" fmla="*/ 2133600 h 2615132"/>
              <a:gd name="connsiteX404" fmla="*/ 2917802 w 5015116"/>
              <a:gd name="connsiteY404" fmla="*/ 2104571 h 2615132"/>
              <a:gd name="connsiteX405" fmla="*/ 2896031 w 5015116"/>
              <a:gd name="connsiteY405" fmla="*/ 2090057 h 2615132"/>
              <a:gd name="connsiteX406" fmla="*/ 2903288 w 5015116"/>
              <a:gd name="connsiteY406" fmla="*/ 2061028 h 2615132"/>
              <a:gd name="connsiteX407" fmla="*/ 3033916 w 5015116"/>
              <a:gd name="connsiteY407" fmla="*/ 2053771 h 2615132"/>
              <a:gd name="connsiteX408" fmla="*/ 3121002 w 5015116"/>
              <a:gd name="connsiteY408" fmla="*/ 2046514 h 2615132"/>
              <a:gd name="connsiteX409" fmla="*/ 3142774 w 5015116"/>
              <a:gd name="connsiteY409" fmla="*/ 2039257 h 2615132"/>
              <a:gd name="connsiteX410" fmla="*/ 3135516 w 5015116"/>
              <a:gd name="connsiteY410" fmla="*/ 2010228 h 2615132"/>
              <a:gd name="connsiteX411" fmla="*/ 3106488 w 5015116"/>
              <a:gd name="connsiteY411" fmla="*/ 1959428 h 2615132"/>
              <a:gd name="connsiteX412" fmla="*/ 3077459 w 5015116"/>
              <a:gd name="connsiteY412" fmla="*/ 1930400 h 2615132"/>
              <a:gd name="connsiteX413" fmla="*/ 3062945 w 5015116"/>
              <a:gd name="connsiteY413" fmla="*/ 1901371 h 2615132"/>
              <a:gd name="connsiteX414" fmla="*/ 3041174 w 5015116"/>
              <a:gd name="connsiteY414" fmla="*/ 1886857 h 2615132"/>
              <a:gd name="connsiteX415" fmla="*/ 3033916 w 5015116"/>
              <a:gd name="connsiteY415" fmla="*/ 1865085 h 2615132"/>
              <a:gd name="connsiteX416" fmla="*/ 3019402 w 5015116"/>
              <a:gd name="connsiteY416" fmla="*/ 1843314 h 2615132"/>
              <a:gd name="connsiteX417" fmla="*/ 3048431 w 5015116"/>
              <a:gd name="connsiteY417" fmla="*/ 1828800 h 2615132"/>
              <a:gd name="connsiteX418" fmla="*/ 3157288 w 5015116"/>
              <a:gd name="connsiteY418" fmla="*/ 1814285 h 2615132"/>
              <a:gd name="connsiteX419" fmla="*/ 3179059 w 5015116"/>
              <a:gd name="connsiteY419" fmla="*/ 1799771 h 2615132"/>
              <a:gd name="connsiteX420" fmla="*/ 3128259 w 5015116"/>
              <a:gd name="connsiteY420" fmla="*/ 1690914 h 2615132"/>
              <a:gd name="connsiteX421" fmla="*/ 3121002 w 5015116"/>
              <a:gd name="connsiteY421" fmla="*/ 1669142 h 2615132"/>
              <a:gd name="connsiteX422" fmla="*/ 3106488 w 5015116"/>
              <a:gd name="connsiteY422" fmla="*/ 1647371 h 2615132"/>
              <a:gd name="connsiteX423" fmla="*/ 3128259 w 5015116"/>
              <a:gd name="connsiteY423" fmla="*/ 1640114 h 2615132"/>
              <a:gd name="connsiteX424" fmla="*/ 3157288 w 5015116"/>
              <a:gd name="connsiteY424" fmla="*/ 1632857 h 2615132"/>
              <a:gd name="connsiteX425" fmla="*/ 3186316 w 5015116"/>
              <a:gd name="connsiteY425" fmla="*/ 1618342 h 2615132"/>
              <a:gd name="connsiteX426" fmla="*/ 3215345 w 5015116"/>
              <a:gd name="connsiteY426" fmla="*/ 1611085 h 2615132"/>
              <a:gd name="connsiteX427" fmla="*/ 3237116 w 5015116"/>
              <a:gd name="connsiteY427" fmla="*/ 1603828 h 2615132"/>
              <a:gd name="connsiteX428" fmla="*/ 3280659 w 5015116"/>
              <a:gd name="connsiteY428" fmla="*/ 1582057 h 2615132"/>
              <a:gd name="connsiteX429" fmla="*/ 3295174 w 5015116"/>
              <a:gd name="connsiteY429" fmla="*/ 1567542 h 2615132"/>
              <a:gd name="connsiteX430" fmla="*/ 3273402 w 5015116"/>
              <a:gd name="connsiteY430" fmla="*/ 1545771 h 2615132"/>
              <a:gd name="connsiteX431" fmla="*/ 3229859 w 5015116"/>
              <a:gd name="connsiteY431" fmla="*/ 1516742 h 2615132"/>
              <a:gd name="connsiteX432" fmla="*/ 3179059 w 5015116"/>
              <a:gd name="connsiteY432" fmla="*/ 1458685 h 2615132"/>
              <a:gd name="connsiteX433" fmla="*/ 3171802 w 5015116"/>
              <a:gd name="connsiteY433" fmla="*/ 1436914 h 2615132"/>
              <a:gd name="connsiteX434" fmla="*/ 3150031 w 5015116"/>
              <a:gd name="connsiteY434" fmla="*/ 1422400 h 2615132"/>
              <a:gd name="connsiteX435" fmla="*/ 3200831 w 5015116"/>
              <a:gd name="connsiteY435" fmla="*/ 1386114 h 2615132"/>
              <a:gd name="connsiteX436" fmla="*/ 3237116 w 5015116"/>
              <a:gd name="connsiteY436" fmla="*/ 1349828 h 2615132"/>
              <a:gd name="connsiteX437" fmla="*/ 3266145 w 5015116"/>
              <a:gd name="connsiteY437" fmla="*/ 1313542 h 2615132"/>
              <a:gd name="connsiteX438" fmla="*/ 3287916 w 5015116"/>
              <a:gd name="connsiteY438" fmla="*/ 1299028 h 2615132"/>
              <a:gd name="connsiteX439" fmla="*/ 3302431 w 5015116"/>
              <a:gd name="connsiteY439" fmla="*/ 1284514 h 2615132"/>
              <a:gd name="connsiteX440" fmla="*/ 3309688 w 5015116"/>
              <a:gd name="connsiteY440" fmla="*/ 1262742 h 2615132"/>
              <a:gd name="connsiteX441" fmla="*/ 3266145 w 5015116"/>
              <a:gd name="connsiteY441" fmla="*/ 1255485 h 2615132"/>
              <a:gd name="connsiteX442" fmla="*/ 3244374 w 5015116"/>
              <a:gd name="connsiteY442" fmla="*/ 1248228 h 2615132"/>
              <a:gd name="connsiteX443" fmla="*/ 3193574 w 5015116"/>
              <a:gd name="connsiteY443" fmla="*/ 1233714 h 2615132"/>
              <a:gd name="connsiteX444" fmla="*/ 3171802 w 5015116"/>
              <a:gd name="connsiteY444" fmla="*/ 1219200 h 2615132"/>
              <a:gd name="connsiteX445" fmla="*/ 3150031 w 5015116"/>
              <a:gd name="connsiteY445" fmla="*/ 1211942 h 2615132"/>
              <a:gd name="connsiteX446" fmla="*/ 3121002 w 5015116"/>
              <a:gd name="connsiteY446" fmla="*/ 1197428 h 2615132"/>
              <a:gd name="connsiteX447" fmla="*/ 3200831 w 5015116"/>
              <a:gd name="connsiteY447" fmla="*/ 1095828 h 2615132"/>
              <a:gd name="connsiteX448" fmla="*/ 3251631 w 5015116"/>
              <a:gd name="connsiteY448" fmla="*/ 1037771 h 2615132"/>
              <a:gd name="connsiteX449" fmla="*/ 3251631 w 5015116"/>
              <a:gd name="connsiteY449" fmla="*/ 994228 h 2615132"/>
              <a:gd name="connsiteX450" fmla="*/ 3208088 w 5015116"/>
              <a:gd name="connsiteY450" fmla="*/ 986971 h 2615132"/>
              <a:gd name="connsiteX451" fmla="*/ 3179059 w 5015116"/>
              <a:gd name="connsiteY451" fmla="*/ 979714 h 2615132"/>
              <a:gd name="connsiteX452" fmla="*/ 3121002 w 5015116"/>
              <a:gd name="connsiteY452" fmla="*/ 957942 h 2615132"/>
              <a:gd name="connsiteX453" fmla="*/ 3099231 w 5015116"/>
              <a:gd name="connsiteY453" fmla="*/ 950685 h 2615132"/>
              <a:gd name="connsiteX454" fmla="*/ 3048431 w 5015116"/>
              <a:gd name="connsiteY454" fmla="*/ 943428 h 2615132"/>
              <a:gd name="connsiteX455" fmla="*/ 3026659 w 5015116"/>
              <a:gd name="connsiteY455" fmla="*/ 936171 h 2615132"/>
              <a:gd name="connsiteX456" fmla="*/ 2990374 w 5015116"/>
              <a:gd name="connsiteY456" fmla="*/ 928914 h 2615132"/>
              <a:gd name="connsiteX457" fmla="*/ 2975859 w 5015116"/>
              <a:gd name="connsiteY457" fmla="*/ 914400 h 2615132"/>
              <a:gd name="connsiteX458" fmla="*/ 3033916 w 5015116"/>
              <a:gd name="connsiteY458" fmla="*/ 820057 h 2615132"/>
              <a:gd name="connsiteX459" fmla="*/ 3091974 w 5015116"/>
              <a:gd name="connsiteY459" fmla="*/ 747485 h 2615132"/>
              <a:gd name="connsiteX460" fmla="*/ 3128259 w 5015116"/>
              <a:gd name="connsiteY460" fmla="*/ 703942 h 2615132"/>
              <a:gd name="connsiteX461" fmla="*/ 3142774 w 5015116"/>
              <a:gd name="connsiteY461" fmla="*/ 682171 h 2615132"/>
              <a:gd name="connsiteX462" fmla="*/ 3033916 w 5015116"/>
              <a:gd name="connsiteY462" fmla="*/ 667657 h 2615132"/>
              <a:gd name="connsiteX463" fmla="*/ 2961345 w 5015116"/>
              <a:gd name="connsiteY463" fmla="*/ 660400 h 2615132"/>
              <a:gd name="connsiteX464" fmla="*/ 2888774 w 5015116"/>
              <a:gd name="connsiteY464" fmla="*/ 645885 h 2615132"/>
              <a:gd name="connsiteX465" fmla="*/ 2925059 w 5015116"/>
              <a:gd name="connsiteY465" fmla="*/ 609600 h 2615132"/>
              <a:gd name="connsiteX466" fmla="*/ 2961345 w 5015116"/>
              <a:gd name="connsiteY466" fmla="*/ 573314 h 2615132"/>
              <a:gd name="connsiteX467" fmla="*/ 2968602 w 5015116"/>
              <a:gd name="connsiteY467" fmla="*/ 529771 h 2615132"/>
              <a:gd name="connsiteX468" fmla="*/ 2983116 w 5015116"/>
              <a:gd name="connsiteY468" fmla="*/ 486228 h 2615132"/>
              <a:gd name="connsiteX469" fmla="*/ 2997631 w 5015116"/>
              <a:gd name="connsiteY469" fmla="*/ 435428 h 2615132"/>
              <a:gd name="connsiteX470" fmla="*/ 3012145 w 5015116"/>
              <a:gd name="connsiteY470" fmla="*/ 391885 h 2615132"/>
              <a:gd name="connsiteX471" fmla="*/ 2961345 w 5015116"/>
              <a:gd name="connsiteY471" fmla="*/ 399142 h 2615132"/>
              <a:gd name="connsiteX472" fmla="*/ 2917802 w 5015116"/>
              <a:gd name="connsiteY472" fmla="*/ 413657 h 2615132"/>
              <a:gd name="connsiteX473" fmla="*/ 2888774 w 5015116"/>
              <a:gd name="connsiteY473" fmla="*/ 420914 h 2615132"/>
              <a:gd name="connsiteX474" fmla="*/ 2852488 w 5015116"/>
              <a:gd name="connsiteY474" fmla="*/ 435428 h 2615132"/>
              <a:gd name="connsiteX475" fmla="*/ 2808945 w 5015116"/>
              <a:gd name="connsiteY475" fmla="*/ 442685 h 2615132"/>
              <a:gd name="connsiteX476" fmla="*/ 2779916 w 5015116"/>
              <a:gd name="connsiteY476" fmla="*/ 449942 h 2615132"/>
              <a:gd name="connsiteX477" fmla="*/ 2721859 w 5015116"/>
              <a:gd name="connsiteY477" fmla="*/ 442685 h 2615132"/>
              <a:gd name="connsiteX478" fmla="*/ 2729116 w 5015116"/>
              <a:gd name="connsiteY478" fmla="*/ 377371 h 2615132"/>
              <a:gd name="connsiteX479" fmla="*/ 2721859 w 5015116"/>
              <a:gd name="connsiteY479" fmla="*/ 290285 h 2615132"/>
              <a:gd name="connsiteX480" fmla="*/ 2707345 w 5015116"/>
              <a:gd name="connsiteY480" fmla="*/ 232228 h 2615132"/>
              <a:gd name="connsiteX481" fmla="*/ 2663802 w 5015116"/>
              <a:gd name="connsiteY481" fmla="*/ 210457 h 2615132"/>
              <a:gd name="connsiteX482" fmla="*/ 2656545 w 5015116"/>
              <a:gd name="connsiteY482" fmla="*/ 195942 h 2615132"/>
              <a:gd name="connsiteX0" fmla="*/ 4775631 w 5015116"/>
              <a:gd name="connsiteY0" fmla="*/ 508000 h 2615132"/>
              <a:gd name="connsiteX1" fmla="*/ 4811916 w 5015116"/>
              <a:gd name="connsiteY1" fmla="*/ 551542 h 2615132"/>
              <a:gd name="connsiteX2" fmla="*/ 4891745 w 5015116"/>
              <a:gd name="connsiteY2" fmla="*/ 544285 h 2615132"/>
              <a:gd name="connsiteX3" fmla="*/ 4891745 w 5015116"/>
              <a:gd name="connsiteY3" fmla="*/ 464457 h 2615132"/>
              <a:gd name="connsiteX4" fmla="*/ 4855459 w 5015116"/>
              <a:gd name="connsiteY4" fmla="*/ 428171 h 2615132"/>
              <a:gd name="connsiteX5" fmla="*/ 4811916 w 5015116"/>
              <a:gd name="connsiteY5" fmla="*/ 413657 h 2615132"/>
              <a:gd name="connsiteX6" fmla="*/ 4746602 w 5015116"/>
              <a:gd name="connsiteY6" fmla="*/ 420914 h 2615132"/>
              <a:gd name="connsiteX7" fmla="*/ 4724831 w 5015116"/>
              <a:gd name="connsiteY7" fmla="*/ 428171 h 2615132"/>
              <a:gd name="connsiteX8" fmla="*/ 4717574 w 5015116"/>
              <a:gd name="connsiteY8" fmla="*/ 457200 h 2615132"/>
              <a:gd name="connsiteX9" fmla="*/ 4695802 w 5015116"/>
              <a:gd name="connsiteY9" fmla="*/ 500742 h 2615132"/>
              <a:gd name="connsiteX10" fmla="*/ 4695802 w 5015116"/>
              <a:gd name="connsiteY10" fmla="*/ 645885 h 2615132"/>
              <a:gd name="connsiteX11" fmla="*/ 4703059 w 5015116"/>
              <a:gd name="connsiteY11" fmla="*/ 667657 h 2615132"/>
              <a:gd name="connsiteX12" fmla="*/ 4739345 w 5015116"/>
              <a:gd name="connsiteY12" fmla="*/ 696685 h 2615132"/>
              <a:gd name="connsiteX13" fmla="*/ 4775631 w 5015116"/>
              <a:gd name="connsiteY13" fmla="*/ 718457 h 2615132"/>
              <a:gd name="connsiteX14" fmla="*/ 4797402 w 5015116"/>
              <a:gd name="connsiteY14" fmla="*/ 732971 h 2615132"/>
              <a:gd name="connsiteX15" fmla="*/ 4957059 w 5015116"/>
              <a:gd name="connsiteY15" fmla="*/ 718457 h 2615132"/>
              <a:gd name="connsiteX16" fmla="*/ 4978831 w 5015116"/>
              <a:gd name="connsiteY16" fmla="*/ 674914 h 2615132"/>
              <a:gd name="connsiteX17" fmla="*/ 5000602 w 5015116"/>
              <a:gd name="connsiteY17" fmla="*/ 631371 h 2615132"/>
              <a:gd name="connsiteX18" fmla="*/ 5007859 w 5015116"/>
              <a:gd name="connsiteY18" fmla="*/ 587828 h 2615132"/>
              <a:gd name="connsiteX19" fmla="*/ 5015116 w 5015116"/>
              <a:gd name="connsiteY19" fmla="*/ 558800 h 2615132"/>
              <a:gd name="connsiteX20" fmla="*/ 5000602 w 5015116"/>
              <a:gd name="connsiteY20" fmla="*/ 391885 h 2615132"/>
              <a:gd name="connsiteX21" fmla="*/ 4993345 w 5015116"/>
              <a:gd name="connsiteY21" fmla="*/ 370114 h 2615132"/>
              <a:gd name="connsiteX22" fmla="*/ 4978831 w 5015116"/>
              <a:gd name="connsiteY22" fmla="*/ 348342 h 2615132"/>
              <a:gd name="connsiteX23" fmla="*/ 4957059 w 5015116"/>
              <a:gd name="connsiteY23" fmla="*/ 312057 h 2615132"/>
              <a:gd name="connsiteX24" fmla="*/ 4949802 w 5015116"/>
              <a:gd name="connsiteY24" fmla="*/ 290285 h 2615132"/>
              <a:gd name="connsiteX25" fmla="*/ 4884488 w 5015116"/>
              <a:gd name="connsiteY25" fmla="*/ 254000 h 2615132"/>
              <a:gd name="connsiteX26" fmla="*/ 4848202 w 5015116"/>
              <a:gd name="connsiteY26" fmla="*/ 232228 h 2615132"/>
              <a:gd name="connsiteX27" fmla="*/ 4797402 w 5015116"/>
              <a:gd name="connsiteY27" fmla="*/ 210457 h 2615132"/>
              <a:gd name="connsiteX28" fmla="*/ 4739345 w 5015116"/>
              <a:gd name="connsiteY28" fmla="*/ 159657 h 2615132"/>
              <a:gd name="connsiteX29" fmla="*/ 4724831 w 5015116"/>
              <a:gd name="connsiteY29" fmla="*/ 145142 h 2615132"/>
              <a:gd name="connsiteX30" fmla="*/ 4674031 w 5015116"/>
              <a:gd name="connsiteY30" fmla="*/ 116114 h 2615132"/>
              <a:gd name="connsiteX31" fmla="*/ 4652259 w 5015116"/>
              <a:gd name="connsiteY31" fmla="*/ 108857 h 2615132"/>
              <a:gd name="connsiteX32" fmla="*/ 4608716 w 5015116"/>
              <a:gd name="connsiteY32" fmla="*/ 79828 h 2615132"/>
              <a:gd name="connsiteX33" fmla="*/ 4565174 w 5015116"/>
              <a:gd name="connsiteY33" fmla="*/ 65314 h 2615132"/>
              <a:gd name="connsiteX34" fmla="*/ 4536145 w 5015116"/>
              <a:gd name="connsiteY34" fmla="*/ 58057 h 2615132"/>
              <a:gd name="connsiteX35" fmla="*/ 4492602 w 5015116"/>
              <a:gd name="connsiteY35" fmla="*/ 43542 h 2615132"/>
              <a:gd name="connsiteX36" fmla="*/ 4441802 w 5015116"/>
              <a:gd name="connsiteY36" fmla="*/ 21771 h 2615132"/>
              <a:gd name="connsiteX37" fmla="*/ 4376488 w 5015116"/>
              <a:gd name="connsiteY37" fmla="*/ 14514 h 2615132"/>
              <a:gd name="connsiteX38" fmla="*/ 4332945 w 5015116"/>
              <a:gd name="connsiteY38" fmla="*/ 7257 h 2615132"/>
              <a:gd name="connsiteX39" fmla="*/ 4260374 w 5015116"/>
              <a:gd name="connsiteY39" fmla="*/ 0 h 2615132"/>
              <a:gd name="connsiteX40" fmla="*/ 3861231 w 5015116"/>
              <a:gd name="connsiteY40" fmla="*/ 7257 h 2615132"/>
              <a:gd name="connsiteX41" fmla="*/ 3824945 w 5015116"/>
              <a:gd name="connsiteY41" fmla="*/ 14514 h 2615132"/>
              <a:gd name="connsiteX42" fmla="*/ 3766888 w 5015116"/>
              <a:gd name="connsiteY42" fmla="*/ 21771 h 2615132"/>
              <a:gd name="connsiteX43" fmla="*/ 3745116 w 5015116"/>
              <a:gd name="connsiteY43" fmla="*/ 36285 h 2615132"/>
              <a:gd name="connsiteX44" fmla="*/ 3701574 w 5015116"/>
              <a:gd name="connsiteY44" fmla="*/ 50800 h 2615132"/>
              <a:gd name="connsiteX45" fmla="*/ 3687059 w 5015116"/>
              <a:gd name="connsiteY45" fmla="*/ 65314 h 2615132"/>
              <a:gd name="connsiteX46" fmla="*/ 3665288 w 5015116"/>
              <a:gd name="connsiteY46" fmla="*/ 72571 h 2615132"/>
              <a:gd name="connsiteX47" fmla="*/ 3658031 w 5015116"/>
              <a:gd name="connsiteY47" fmla="*/ 94342 h 2615132"/>
              <a:gd name="connsiteX48" fmla="*/ 3614488 w 5015116"/>
              <a:gd name="connsiteY48" fmla="*/ 130628 h 2615132"/>
              <a:gd name="connsiteX49" fmla="*/ 3607231 w 5015116"/>
              <a:gd name="connsiteY49" fmla="*/ 152400 h 2615132"/>
              <a:gd name="connsiteX50" fmla="*/ 3592716 w 5015116"/>
              <a:gd name="connsiteY50" fmla="*/ 166914 h 2615132"/>
              <a:gd name="connsiteX51" fmla="*/ 3578202 w 5015116"/>
              <a:gd name="connsiteY51" fmla="*/ 217714 h 2615132"/>
              <a:gd name="connsiteX52" fmla="*/ 3556431 w 5015116"/>
              <a:gd name="connsiteY52" fmla="*/ 246742 h 2615132"/>
              <a:gd name="connsiteX53" fmla="*/ 3549174 w 5015116"/>
              <a:gd name="connsiteY53" fmla="*/ 268514 h 2615132"/>
              <a:gd name="connsiteX54" fmla="*/ 3534659 w 5015116"/>
              <a:gd name="connsiteY54" fmla="*/ 283028 h 2615132"/>
              <a:gd name="connsiteX55" fmla="*/ 3527402 w 5015116"/>
              <a:gd name="connsiteY55" fmla="*/ 319314 h 2615132"/>
              <a:gd name="connsiteX56" fmla="*/ 3512888 w 5015116"/>
              <a:gd name="connsiteY56" fmla="*/ 362857 h 2615132"/>
              <a:gd name="connsiteX57" fmla="*/ 3505631 w 5015116"/>
              <a:gd name="connsiteY57" fmla="*/ 384628 h 2615132"/>
              <a:gd name="connsiteX58" fmla="*/ 3498374 w 5015116"/>
              <a:gd name="connsiteY58" fmla="*/ 420914 h 2615132"/>
              <a:gd name="connsiteX59" fmla="*/ 3505631 w 5015116"/>
              <a:gd name="connsiteY59" fmla="*/ 566057 h 2615132"/>
              <a:gd name="connsiteX60" fmla="*/ 3512888 w 5015116"/>
              <a:gd name="connsiteY60" fmla="*/ 587828 h 2615132"/>
              <a:gd name="connsiteX61" fmla="*/ 3541916 w 5015116"/>
              <a:gd name="connsiteY61" fmla="*/ 631371 h 2615132"/>
              <a:gd name="connsiteX62" fmla="*/ 3556431 w 5015116"/>
              <a:gd name="connsiteY62" fmla="*/ 645885 h 2615132"/>
              <a:gd name="connsiteX63" fmla="*/ 3563688 w 5015116"/>
              <a:gd name="connsiteY63" fmla="*/ 667657 h 2615132"/>
              <a:gd name="connsiteX64" fmla="*/ 3585459 w 5015116"/>
              <a:gd name="connsiteY64" fmla="*/ 682171 h 2615132"/>
              <a:gd name="connsiteX65" fmla="*/ 3621745 w 5015116"/>
              <a:gd name="connsiteY65" fmla="*/ 703942 h 2615132"/>
              <a:gd name="connsiteX66" fmla="*/ 3672545 w 5015116"/>
              <a:gd name="connsiteY66" fmla="*/ 740228 h 2615132"/>
              <a:gd name="connsiteX67" fmla="*/ 3694316 w 5015116"/>
              <a:gd name="connsiteY67" fmla="*/ 747485 h 2615132"/>
              <a:gd name="connsiteX68" fmla="*/ 3883002 w 5015116"/>
              <a:gd name="connsiteY68" fmla="*/ 740228 h 2615132"/>
              <a:gd name="connsiteX69" fmla="*/ 3904774 w 5015116"/>
              <a:gd name="connsiteY69" fmla="*/ 732971 h 2615132"/>
              <a:gd name="connsiteX70" fmla="*/ 3933802 w 5015116"/>
              <a:gd name="connsiteY70" fmla="*/ 703942 h 2615132"/>
              <a:gd name="connsiteX71" fmla="*/ 3984602 w 5015116"/>
              <a:gd name="connsiteY71" fmla="*/ 638628 h 2615132"/>
              <a:gd name="connsiteX72" fmla="*/ 3999116 w 5015116"/>
              <a:gd name="connsiteY72" fmla="*/ 595085 h 2615132"/>
              <a:gd name="connsiteX73" fmla="*/ 3970088 w 5015116"/>
              <a:gd name="connsiteY73" fmla="*/ 537028 h 2615132"/>
              <a:gd name="connsiteX74" fmla="*/ 3941059 w 5015116"/>
              <a:gd name="connsiteY74" fmla="*/ 500742 h 2615132"/>
              <a:gd name="connsiteX75" fmla="*/ 3897516 w 5015116"/>
              <a:gd name="connsiteY75" fmla="*/ 486228 h 2615132"/>
              <a:gd name="connsiteX76" fmla="*/ 3875745 w 5015116"/>
              <a:gd name="connsiteY76" fmla="*/ 478971 h 2615132"/>
              <a:gd name="connsiteX77" fmla="*/ 3853974 w 5015116"/>
              <a:gd name="connsiteY77" fmla="*/ 471714 h 2615132"/>
              <a:gd name="connsiteX78" fmla="*/ 3803174 w 5015116"/>
              <a:gd name="connsiteY78" fmla="*/ 478971 h 2615132"/>
              <a:gd name="connsiteX79" fmla="*/ 3774145 w 5015116"/>
              <a:gd name="connsiteY79" fmla="*/ 486228 h 2615132"/>
              <a:gd name="connsiteX80" fmla="*/ 3759631 w 5015116"/>
              <a:gd name="connsiteY80" fmla="*/ 529771 h 2615132"/>
              <a:gd name="connsiteX81" fmla="*/ 3752374 w 5015116"/>
              <a:gd name="connsiteY81" fmla="*/ 551542 h 2615132"/>
              <a:gd name="connsiteX82" fmla="*/ 3759631 w 5015116"/>
              <a:gd name="connsiteY82" fmla="*/ 573314 h 2615132"/>
              <a:gd name="connsiteX83" fmla="*/ 3701574 w 5015116"/>
              <a:gd name="connsiteY83" fmla="*/ 602342 h 2615132"/>
              <a:gd name="connsiteX84" fmla="*/ 3658031 w 5015116"/>
              <a:gd name="connsiteY84" fmla="*/ 544285 h 2615132"/>
              <a:gd name="connsiteX85" fmla="*/ 3665288 w 5015116"/>
              <a:gd name="connsiteY85" fmla="*/ 435428 h 2615132"/>
              <a:gd name="connsiteX86" fmla="*/ 3679802 w 5015116"/>
              <a:gd name="connsiteY86" fmla="*/ 413657 h 2615132"/>
              <a:gd name="connsiteX87" fmla="*/ 3701574 w 5015116"/>
              <a:gd name="connsiteY87" fmla="*/ 370114 h 2615132"/>
              <a:gd name="connsiteX88" fmla="*/ 3766888 w 5015116"/>
              <a:gd name="connsiteY88" fmla="*/ 341085 h 2615132"/>
              <a:gd name="connsiteX89" fmla="*/ 3788659 w 5015116"/>
              <a:gd name="connsiteY89" fmla="*/ 333828 h 2615132"/>
              <a:gd name="connsiteX90" fmla="*/ 3810431 w 5015116"/>
              <a:gd name="connsiteY90" fmla="*/ 326571 h 2615132"/>
              <a:gd name="connsiteX91" fmla="*/ 3955574 w 5015116"/>
              <a:gd name="connsiteY91" fmla="*/ 333828 h 2615132"/>
              <a:gd name="connsiteX92" fmla="*/ 3999116 w 5015116"/>
              <a:gd name="connsiteY92" fmla="*/ 362857 h 2615132"/>
              <a:gd name="connsiteX93" fmla="*/ 4020888 w 5015116"/>
              <a:gd name="connsiteY93" fmla="*/ 377371 h 2615132"/>
              <a:gd name="connsiteX94" fmla="*/ 4057174 w 5015116"/>
              <a:gd name="connsiteY94" fmla="*/ 413657 h 2615132"/>
              <a:gd name="connsiteX95" fmla="*/ 4064431 w 5015116"/>
              <a:gd name="connsiteY95" fmla="*/ 435428 h 2615132"/>
              <a:gd name="connsiteX96" fmla="*/ 4093459 w 5015116"/>
              <a:gd name="connsiteY96" fmla="*/ 478971 h 2615132"/>
              <a:gd name="connsiteX97" fmla="*/ 4100716 w 5015116"/>
              <a:gd name="connsiteY97" fmla="*/ 500742 h 2615132"/>
              <a:gd name="connsiteX98" fmla="*/ 4100716 w 5015116"/>
              <a:gd name="connsiteY98" fmla="*/ 689428 h 2615132"/>
              <a:gd name="connsiteX99" fmla="*/ 4086202 w 5015116"/>
              <a:gd name="connsiteY99" fmla="*/ 732971 h 2615132"/>
              <a:gd name="connsiteX100" fmla="*/ 4057174 w 5015116"/>
              <a:gd name="connsiteY100" fmla="*/ 769257 h 2615132"/>
              <a:gd name="connsiteX101" fmla="*/ 4013631 w 5015116"/>
              <a:gd name="connsiteY101" fmla="*/ 783771 h 2615132"/>
              <a:gd name="connsiteX102" fmla="*/ 3977345 w 5015116"/>
              <a:gd name="connsiteY102" fmla="*/ 805542 h 2615132"/>
              <a:gd name="connsiteX103" fmla="*/ 3919288 w 5015116"/>
              <a:gd name="connsiteY103" fmla="*/ 841828 h 2615132"/>
              <a:gd name="connsiteX104" fmla="*/ 3897516 w 5015116"/>
              <a:gd name="connsiteY104" fmla="*/ 856342 h 2615132"/>
              <a:gd name="connsiteX105" fmla="*/ 3839459 w 5015116"/>
              <a:gd name="connsiteY105" fmla="*/ 878114 h 2615132"/>
              <a:gd name="connsiteX106" fmla="*/ 3563688 w 5015116"/>
              <a:gd name="connsiteY106" fmla="*/ 863600 h 2615132"/>
              <a:gd name="connsiteX107" fmla="*/ 3462088 w 5015116"/>
              <a:gd name="connsiteY107" fmla="*/ 834571 h 2615132"/>
              <a:gd name="connsiteX108" fmla="*/ 3440316 w 5015116"/>
              <a:gd name="connsiteY108" fmla="*/ 827314 h 2615132"/>
              <a:gd name="connsiteX109" fmla="*/ 3418545 w 5015116"/>
              <a:gd name="connsiteY109" fmla="*/ 812800 h 2615132"/>
              <a:gd name="connsiteX110" fmla="*/ 3389516 w 5015116"/>
              <a:gd name="connsiteY110" fmla="*/ 805542 h 2615132"/>
              <a:gd name="connsiteX111" fmla="*/ 3345974 w 5015116"/>
              <a:gd name="connsiteY111" fmla="*/ 776514 h 2615132"/>
              <a:gd name="connsiteX112" fmla="*/ 3316945 w 5015116"/>
              <a:gd name="connsiteY112" fmla="*/ 732971 h 2615132"/>
              <a:gd name="connsiteX113" fmla="*/ 3309688 w 5015116"/>
              <a:gd name="connsiteY113" fmla="*/ 696685 h 2615132"/>
              <a:gd name="connsiteX114" fmla="*/ 3295174 w 5015116"/>
              <a:gd name="connsiteY114" fmla="*/ 653142 h 2615132"/>
              <a:gd name="connsiteX115" fmla="*/ 3280659 w 5015116"/>
              <a:gd name="connsiteY115" fmla="*/ 609600 h 2615132"/>
              <a:gd name="connsiteX116" fmla="*/ 3273402 w 5015116"/>
              <a:gd name="connsiteY116" fmla="*/ 587828 h 2615132"/>
              <a:gd name="connsiteX117" fmla="*/ 3266145 w 5015116"/>
              <a:gd name="connsiteY117" fmla="*/ 566057 h 2615132"/>
              <a:gd name="connsiteX118" fmla="*/ 3258888 w 5015116"/>
              <a:gd name="connsiteY118" fmla="*/ 537028 h 2615132"/>
              <a:gd name="connsiteX119" fmla="*/ 3237116 w 5015116"/>
              <a:gd name="connsiteY119" fmla="*/ 515257 h 2615132"/>
              <a:gd name="connsiteX120" fmla="*/ 3229859 w 5015116"/>
              <a:gd name="connsiteY120" fmla="*/ 478971 h 2615132"/>
              <a:gd name="connsiteX121" fmla="*/ 3215345 w 5015116"/>
              <a:gd name="connsiteY121" fmla="*/ 428171 h 2615132"/>
              <a:gd name="connsiteX122" fmla="*/ 3200831 w 5015116"/>
              <a:gd name="connsiteY122" fmla="*/ 362857 h 2615132"/>
              <a:gd name="connsiteX123" fmla="*/ 3186316 w 5015116"/>
              <a:gd name="connsiteY123" fmla="*/ 348342 h 2615132"/>
              <a:gd name="connsiteX124" fmla="*/ 3135516 w 5015116"/>
              <a:gd name="connsiteY124" fmla="*/ 283028 h 2615132"/>
              <a:gd name="connsiteX125" fmla="*/ 3113745 w 5015116"/>
              <a:gd name="connsiteY125" fmla="*/ 268514 h 2615132"/>
              <a:gd name="connsiteX126" fmla="*/ 3077459 w 5015116"/>
              <a:gd name="connsiteY126" fmla="*/ 232228 h 2615132"/>
              <a:gd name="connsiteX127" fmla="*/ 3062945 w 5015116"/>
              <a:gd name="connsiteY127" fmla="*/ 210457 h 2615132"/>
              <a:gd name="connsiteX128" fmla="*/ 3019402 w 5015116"/>
              <a:gd name="connsiteY128" fmla="*/ 195942 h 2615132"/>
              <a:gd name="connsiteX129" fmla="*/ 3004888 w 5015116"/>
              <a:gd name="connsiteY129" fmla="*/ 174171 h 2615132"/>
              <a:gd name="connsiteX130" fmla="*/ 2954088 w 5015116"/>
              <a:gd name="connsiteY130" fmla="*/ 152400 h 2615132"/>
              <a:gd name="connsiteX131" fmla="*/ 2917802 w 5015116"/>
              <a:gd name="connsiteY131" fmla="*/ 116114 h 2615132"/>
              <a:gd name="connsiteX132" fmla="*/ 2845231 w 5015116"/>
              <a:gd name="connsiteY132" fmla="*/ 94342 h 2615132"/>
              <a:gd name="connsiteX133" fmla="*/ 2823459 w 5015116"/>
              <a:gd name="connsiteY133" fmla="*/ 79828 h 2615132"/>
              <a:gd name="connsiteX134" fmla="*/ 2772659 w 5015116"/>
              <a:gd name="connsiteY134" fmla="*/ 65314 h 2615132"/>
              <a:gd name="connsiteX135" fmla="*/ 2663802 w 5015116"/>
              <a:gd name="connsiteY135" fmla="*/ 50800 h 2615132"/>
              <a:gd name="connsiteX136" fmla="*/ 2496888 w 5015116"/>
              <a:gd name="connsiteY136" fmla="*/ 43542 h 2615132"/>
              <a:gd name="connsiteX137" fmla="*/ 2373516 w 5015116"/>
              <a:gd name="connsiteY137" fmla="*/ 36285 h 2615132"/>
              <a:gd name="connsiteX138" fmla="*/ 2271916 w 5015116"/>
              <a:gd name="connsiteY138" fmla="*/ 21771 h 2615132"/>
              <a:gd name="connsiteX139" fmla="*/ 2032431 w 5015116"/>
              <a:gd name="connsiteY139" fmla="*/ 7257 h 2615132"/>
              <a:gd name="connsiteX140" fmla="*/ 1865516 w 5015116"/>
              <a:gd name="connsiteY140" fmla="*/ 14514 h 2615132"/>
              <a:gd name="connsiteX141" fmla="*/ 1749402 w 5015116"/>
              <a:gd name="connsiteY141" fmla="*/ 29028 h 2615132"/>
              <a:gd name="connsiteX142" fmla="*/ 1727631 w 5015116"/>
              <a:gd name="connsiteY142" fmla="*/ 36285 h 2615132"/>
              <a:gd name="connsiteX143" fmla="*/ 1691345 w 5015116"/>
              <a:gd name="connsiteY143" fmla="*/ 43542 h 2615132"/>
              <a:gd name="connsiteX144" fmla="*/ 1669574 w 5015116"/>
              <a:gd name="connsiteY144" fmla="*/ 50800 h 2615132"/>
              <a:gd name="connsiteX145" fmla="*/ 1618774 w 5015116"/>
              <a:gd name="connsiteY145" fmla="*/ 65314 h 2615132"/>
              <a:gd name="connsiteX146" fmla="*/ 1597002 w 5015116"/>
              <a:gd name="connsiteY146" fmla="*/ 72571 h 2615132"/>
              <a:gd name="connsiteX147" fmla="*/ 1538945 w 5015116"/>
              <a:gd name="connsiteY147" fmla="*/ 87085 h 2615132"/>
              <a:gd name="connsiteX148" fmla="*/ 1495402 w 5015116"/>
              <a:gd name="connsiteY148" fmla="*/ 101600 h 2615132"/>
              <a:gd name="connsiteX149" fmla="*/ 1473631 w 5015116"/>
              <a:gd name="connsiteY149" fmla="*/ 116114 h 2615132"/>
              <a:gd name="connsiteX150" fmla="*/ 1386545 w 5015116"/>
              <a:gd name="connsiteY150" fmla="*/ 137885 h 2615132"/>
              <a:gd name="connsiteX151" fmla="*/ 1335745 w 5015116"/>
              <a:gd name="connsiteY151" fmla="*/ 152400 h 2615132"/>
              <a:gd name="connsiteX152" fmla="*/ 1292202 w 5015116"/>
              <a:gd name="connsiteY152" fmla="*/ 159657 h 2615132"/>
              <a:gd name="connsiteX153" fmla="*/ 1234145 w 5015116"/>
              <a:gd name="connsiteY153" fmla="*/ 181428 h 2615132"/>
              <a:gd name="connsiteX154" fmla="*/ 1154316 w 5015116"/>
              <a:gd name="connsiteY154" fmla="*/ 203200 h 2615132"/>
              <a:gd name="connsiteX155" fmla="*/ 1081745 w 5015116"/>
              <a:gd name="connsiteY155" fmla="*/ 217714 h 2615132"/>
              <a:gd name="connsiteX156" fmla="*/ 1059974 w 5015116"/>
              <a:gd name="connsiteY156" fmla="*/ 232228 h 2615132"/>
              <a:gd name="connsiteX157" fmla="*/ 1023688 w 5015116"/>
              <a:gd name="connsiteY157" fmla="*/ 239485 h 2615132"/>
              <a:gd name="connsiteX158" fmla="*/ 994659 w 5015116"/>
              <a:gd name="connsiteY158" fmla="*/ 246742 h 2615132"/>
              <a:gd name="connsiteX159" fmla="*/ 965631 w 5015116"/>
              <a:gd name="connsiteY159" fmla="*/ 261257 h 2615132"/>
              <a:gd name="connsiteX160" fmla="*/ 914831 w 5015116"/>
              <a:gd name="connsiteY160" fmla="*/ 283028 h 2615132"/>
              <a:gd name="connsiteX161" fmla="*/ 885802 w 5015116"/>
              <a:gd name="connsiteY161" fmla="*/ 319314 h 2615132"/>
              <a:gd name="connsiteX162" fmla="*/ 864031 w 5015116"/>
              <a:gd name="connsiteY162" fmla="*/ 341085 h 2615132"/>
              <a:gd name="connsiteX163" fmla="*/ 849516 w 5015116"/>
              <a:gd name="connsiteY163" fmla="*/ 362857 h 2615132"/>
              <a:gd name="connsiteX164" fmla="*/ 805974 w 5015116"/>
              <a:gd name="connsiteY164" fmla="*/ 391885 h 2615132"/>
              <a:gd name="connsiteX165" fmla="*/ 769688 w 5015116"/>
              <a:gd name="connsiteY165" fmla="*/ 428171 h 2615132"/>
              <a:gd name="connsiteX166" fmla="*/ 747916 w 5015116"/>
              <a:gd name="connsiteY166" fmla="*/ 449942 h 2615132"/>
              <a:gd name="connsiteX167" fmla="*/ 689859 w 5015116"/>
              <a:gd name="connsiteY167" fmla="*/ 500742 h 2615132"/>
              <a:gd name="connsiteX168" fmla="*/ 660831 w 5015116"/>
              <a:gd name="connsiteY168" fmla="*/ 544285 h 2615132"/>
              <a:gd name="connsiteX169" fmla="*/ 646316 w 5015116"/>
              <a:gd name="connsiteY169" fmla="*/ 587828 h 2615132"/>
              <a:gd name="connsiteX170" fmla="*/ 639059 w 5015116"/>
              <a:gd name="connsiteY170" fmla="*/ 609600 h 2615132"/>
              <a:gd name="connsiteX171" fmla="*/ 660831 w 5015116"/>
              <a:gd name="connsiteY171" fmla="*/ 776514 h 2615132"/>
              <a:gd name="connsiteX172" fmla="*/ 689859 w 5015116"/>
              <a:gd name="connsiteY172" fmla="*/ 820057 h 2615132"/>
              <a:gd name="connsiteX173" fmla="*/ 711631 w 5015116"/>
              <a:gd name="connsiteY173" fmla="*/ 827314 h 2615132"/>
              <a:gd name="connsiteX174" fmla="*/ 747916 w 5015116"/>
              <a:gd name="connsiteY174" fmla="*/ 820057 h 2615132"/>
              <a:gd name="connsiteX175" fmla="*/ 769688 w 5015116"/>
              <a:gd name="connsiteY175" fmla="*/ 769257 h 2615132"/>
              <a:gd name="connsiteX176" fmla="*/ 740659 w 5015116"/>
              <a:gd name="connsiteY176" fmla="*/ 638628 h 2615132"/>
              <a:gd name="connsiteX177" fmla="*/ 718888 w 5015116"/>
              <a:gd name="connsiteY177" fmla="*/ 624114 h 2615132"/>
              <a:gd name="connsiteX178" fmla="*/ 522945 w 5015116"/>
              <a:gd name="connsiteY178" fmla="*/ 631371 h 2615132"/>
              <a:gd name="connsiteX179" fmla="*/ 501174 w 5015116"/>
              <a:gd name="connsiteY179" fmla="*/ 653142 h 2615132"/>
              <a:gd name="connsiteX180" fmla="*/ 479402 w 5015116"/>
              <a:gd name="connsiteY180" fmla="*/ 660400 h 2615132"/>
              <a:gd name="connsiteX181" fmla="*/ 464888 w 5015116"/>
              <a:gd name="connsiteY181" fmla="*/ 682171 h 2615132"/>
              <a:gd name="connsiteX182" fmla="*/ 443116 w 5015116"/>
              <a:gd name="connsiteY182" fmla="*/ 754742 h 2615132"/>
              <a:gd name="connsiteX183" fmla="*/ 472145 w 5015116"/>
              <a:gd name="connsiteY183" fmla="*/ 849085 h 2615132"/>
              <a:gd name="connsiteX184" fmla="*/ 530202 w 5015116"/>
              <a:gd name="connsiteY184" fmla="*/ 841828 h 2615132"/>
              <a:gd name="connsiteX185" fmla="*/ 537459 w 5015116"/>
              <a:gd name="connsiteY185" fmla="*/ 820057 h 2615132"/>
              <a:gd name="connsiteX186" fmla="*/ 515688 w 5015116"/>
              <a:gd name="connsiteY186" fmla="*/ 740228 h 2615132"/>
              <a:gd name="connsiteX187" fmla="*/ 493916 w 5015116"/>
              <a:gd name="connsiteY187" fmla="*/ 725714 h 2615132"/>
              <a:gd name="connsiteX188" fmla="*/ 348774 w 5015116"/>
              <a:gd name="connsiteY188" fmla="*/ 732971 h 2615132"/>
              <a:gd name="connsiteX189" fmla="*/ 327002 w 5015116"/>
              <a:gd name="connsiteY189" fmla="*/ 754742 h 2615132"/>
              <a:gd name="connsiteX190" fmla="*/ 305231 w 5015116"/>
              <a:gd name="connsiteY190" fmla="*/ 762000 h 2615132"/>
              <a:gd name="connsiteX191" fmla="*/ 290716 w 5015116"/>
              <a:gd name="connsiteY191" fmla="*/ 776514 h 2615132"/>
              <a:gd name="connsiteX192" fmla="*/ 268945 w 5015116"/>
              <a:gd name="connsiteY192" fmla="*/ 791028 h 2615132"/>
              <a:gd name="connsiteX193" fmla="*/ 254431 w 5015116"/>
              <a:gd name="connsiteY193" fmla="*/ 812800 h 2615132"/>
              <a:gd name="connsiteX194" fmla="*/ 218145 w 5015116"/>
              <a:gd name="connsiteY194" fmla="*/ 841828 h 2615132"/>
              <a:gd name="connsiteX195" fmla="*/ 210888 w 5015116"/>
              <a:gd name="connsiteY195" fmla="*/ 870857 h 2615132"/>
              <a:gd name="connsiteX196" fmla="*/ 189116 w 5015116"/>
              <a:gd name="connsiteY196" fmla="*/ 892628 h 2615132"/>
              <a:gd name="connsiteX197" fmla="*/ 196374 w 5015116"/>
              <a:gd name="connsiteY197" fmla="*/ 1059542 h 2615132"/>
              <a:gd name="connsiteX198" fmla="*/ 210888 w 5015116"/>
              <a:gd name="connsiteY198" fmla="*/ 1081314 h 2615132"/>
              <a:gd name="connsiteX199" fmla="*/ 239916 w 5015116"/>
              <a:gd name="connsiteY199" fmla="*/ 1088571 h 2615132"/>
              <a:gd name="connsiteX200" fmla="*/ 312488 w 5015116"/>
              <a:gd name="connsiteY200" fmla="*/ 1081314 h 2615132"/>
              <a:gd name="connsiteX201" fmla="*/ 327002 w 5015116"/>
              <a:gd name="connsiteY201" fmla="*/ 1037771 h 2615132"/>
              <a:gd name="connsiteX202" fmla="*/ 319745 w 5015116"/>
              <a:gd name="connsiteY202" fmla="*/ 979714 h 2615132"/>
              <a:gd name="connsiteX203" fmla="*/ 297974 w 5015116"/>
              <a:gd name="connsiteY203" fmla="*/ 965200 h 2615132"/>
              <a:gd name="connsiteX204" fmla="*/ 196374 w 5015116"/>
              <a:gd name="connsiteY204" fmla="*/ 972457 h 2615132"/>
              <a:gd name="connsiteX205" fmla="*/ 138316 w 5015116"/>
              <a:gd name="connsiteY205" fmla="*/ 1001485 h 2615132"/>
              <a:gd name="connsiteX206" fmla="*/ 80259 w 5015116"/>
              <a:gd name="connsiteY206" fmla="*/ 1052285 h 2615132"/>
              <a:gd name="connsiteX207" fmla="*/ 51231 w 5015116"/>
              <a:gd name="connsiteY207" fmla="*/ 1066800 h 2615132"/>
              <a:gd name="connsiteX208" fmla="*/ 36716 w 5015116"/>
              <a:gd name="connsiteY208" fmla="*/ 1081314 h 2615132"/>
              <a:gd name="connsiteX209" fmla="*/ 14945 w 5015116"/>
              <a:gd name="connsiteY209" fmla="*/ 1095828 h 2615132"/>
              <a:gd name="connsiteX210" fmla="*/ 431 w 5015116"/>
              <a:gd name="connsiteY210" fmla="*/ 1146628 h 2615132"/>
              <a:gd name="connsiteX211" fmla="*/ 22202 w 5015116"/>
              <a:gd name="connsiteY211" fmla="*/ 1277257 h 2615132"/>
              <a:gd name="connsiteX212" fmla="*/ 65745 w 5015116"/>
              <a:gd name="connsiteY212" fmla="*/ 1313542 h 2615132"/>
              <a:gd name="connsiteX213" fmla="*/ 109288 w 5015116"/>
              <a:gd name="connsiteY213" fmla="*/ 1342571 h 2615132"/>
              <a:gd name="connsiteX214" fmla="*/ 152831 w 5015116"/>
              <a:gd name="connsiteY214" fmla="*/ 1357085 h 2615132"/>
              <a:gd name="connsiteX215" fmla="*/ 254431 w 5015116"/>
              <a:gd name="connsiteY215" fmla="*/ 1328057 h 2615132"/>
              <a:gd name="connsiteX216" fmla="*/ 261688 w 5015116"/>
              <a:gd name="connsiteY216" fmla="*/ 1306285 h 2615132"/>
              <a:gd name="connsiteX217" fmla="*/ 254431 w 5015116"/>
              <a:gd name="connsiteY217" fmla="*/ 1248228 h 2615132"/>
              <a:gd name="connsiteX218" fmla="*/ 232659 w 5015116"/>
              <a:gd name="connsiteY218" fmla="*/ 1240971 h 2615132"/>
              <a:gd name="connsiteX219" fmla="*/ 210888 w 5015116"/>
              <a:gd name="connsiteY219" fmla="*/ 1226457 h 2615132"/>
              <a:gd name="connsiteX220" fmla="*/ 87516 w 5015116"/>
              <a:gd name="connsiteY220" fmla="*/ 1233714 h 2615132"/>
              <a:gd name="connsiteX221" fmla="*/ 65745 w 5015116"/>
              <a:gd name="connsiteY221" fmla="*/ 1240971 h 2615132"/>
              <a:gd name="connsiteX222" fmla="*/ 51231 w 5015116"/>
              <a:gd name="connsiteY222" fmla="*/ 1262742 h 2615132"/>
              <a:gd name="connsiteX223" fmla="*/ 36716 w 5015116"/>
              <a:gd name="connsiteY223" fmla="*/ 1277257 h 2615132"/>
              <a:gd name="connsiteX224" fmla="*/ 29459 w 5015116"/>
              <a:gd name="connsiteY224" fmla="*/ 1299028 h 2615132"/>
              <a:gd name="connsiteX225" fmla="*/ 14945 w 5015116"/>
              <a:gd name="connsiteY225" fmla="*/ 1320800 h 2615132"/>
              <a:gd name="connsiteX226" fmla="*/ 431 w 5015116"/>
              <a:gd name="connsiteY226" fmla="*/ 1364342 h 2615132"/>
              <a:gd name="connsiteX227" fmla="*/ 7688 w 5015116"/>
              <a:gd name="connsiteY227" fmla="*/ 1451428 h 2615132"/>
              <a:gd name="connsiteX228" fmla="*/ 43974 w 5015116"/>
              <a:gd name="connsiteY228" fmla="*/ 1494971 h 2615132"/>
              <a:gd name="connsiteX229" fmla="*/ 87516 w 5015116"/>
              <a:gd name="connsiteY229" fmla="*/ 1524000 h 2615132"/>
              <a:gd name="connsiteX230" fmla="*/ 131059 w 5015116"/>
              <a:gd name="connsiteY230" fmla="*/ 1553028 h 2615132"/>
              <a:gd name="connsiteX231" fmla="*/ 167345 w 5015116"/>
              <a:gd name="connsiteY231" fmla="*/ 1582057 h 2615132"/>
              <a:gd name="connsiteX232" fmla="*/ 189116 w 5015116"/>
              <a:gd name="connsiteY232" fmla="*/ 1589314 h 2615132"/>
              <a:gd name="connsiteX233" fmla="*/ 239916 w 5015116"/>
              <a:gd name="connsiteY233" fmla="*/ 1582057 h 2615132"/>
              <a:gd name="connsiteX234" fmla="*/ 254431 w 5015116"/>
              <a:gd name="connsiteY234" fmla="*/ 1567542 h 2615132"/>
              <a:gd name="connsiteX235" fmla="*/ 247174 w 5015116"/>
              <a:gd name="connsiteY235" fmla="*/ 1473200 h 2615132"/>
              <a:gd name="connsiteX236" fmla="*/ 225402 w 5015116"/>
              <a:gd name="connsiteY236" fmla="*/ 1465942 h 2615132"/>
              <a:gd name="connsiteX237" fmla="*/ 138316 w 5015116"/>
              <a:gd name="connsiteY237" fmla="*/ 1473200 h 2615132"/>
              <a:gd name="connsiteX238" fmla="*/ 116545 w 5015116"/>
              <a:gd name="connsiteY238" fmla="*/ 1480457 h 2615132"/>
              <a:gd name="connsiteX239" fmla="*/ 102031 w 5015116"/>
              <a:gd name="connsiteY239" fmla="*/ 1502228 h 2615132"/>
              <a:gd name="connsiteX240" fmla="*/ 102031 w 5015116"/>
              <a:gd name="connsiteY240" fmla="*/ 1698171 h 2615132"/>
              <a:gd name="connsiteX241" fmla="*/ 145574 w 5015116"/>
              <a:gd name="connsiteY241" fmla="*/ 1741714 h 2615132"/>
              <a:gd name="connsiteX242" fmla="*/ 189116 w 5015116"/>
              <a:gd name="connsiteY242" fmla="*/ 1792514 h 2615132"/>
              <a:gd name="connsiteX243" fmla="*/ 218145 w 5015116"/>
              <a:gd name="connsiteY243" fmla="*/ 1807028 h 2615132"/>
              <a:gd name="connsiteX244" fmla="*/ 247174 w 5015116"/>
              <a:gd name="connsiteY244" fmla="*/ 1828800 h 2615132"/>
              <a:gd name="connsiteX245" fmla="*/ 356031 w 5015116"/>
              <a:gd name="connsiteY245" fmla="*/ 1821542 h 2615132"/>
              <a:gd name="connsiteX246" fmla="*/ 377802 w 5015116"/>
              <a:gd name="connsiteY246" fmla="*/ 1814285 h 2615132"/>
              <a:gd name="connsiteX247" fmla="*/ 399574 w 5015116"/>
              <a:gd name="connsiteY247" fmla="*/ 1792514 h 2615132"/>
              <a:gd name="connsiteX248" fmla="*/ 406831 w 5015116"/>
              <a:gd name="connsiteY248" fmla="*/ 1698171 h 2615132"/>
              <a:gd name="connsiteX249" fmla="*/ 363288 w 5015116"/>
              <a:gd name="connsiteY249" fmla="*/ 1683657 h 2615132"/>
              <a:gd name="connsiteX250" fmla="*/ 312488 w 5015116"/>
              <a:gd name="connsiteY250" fmla="*/ 1690914 h 2615132"/>
              <a:gd name="connsiteX251" fmla="*/ 290716 w 5015116"/>
              <a:gd name="connsiteY251" fmla="*/ 1698171 h 2615132"/>
              <a:gd name="connsiteX252" fmla="*/ 276202 w 5015116"/>
              <a:gd name="connsiteY252" fmla="*/ 1719942 h 2615132"/>
              <a:gd name="connsiteX253" fmla="*/ 268945 w 5015116"/>
              <a:gd name="connsiteY253" fmla="*/ 1748971 h 2615132"/>
              <a:gd name="connsiteX254" fmla="*/ 261688 w 5015116"/>
              <a:gd name="connsiteY254" fmla="*/ 1785257 h 2615132"/>
              <a:gd name="connsiteX255" fmla="*/ 254431 w 5015116"/>
              <a:gd name="connsiteY255" fmla="*/ 1807028 h 2615132"/>
              <a:gd name="connsiteX256" fmla="*/ 261688 w 5015116"/>
              <a:gd name="connsiteY256" fmla="*/ 1937657 h 2615132"/>
              <a:gd name="connsiteX257" fmla="*/ 297974 w 5015116"/>
              <a:gd name="connsiteY257" fmla="*/ 1959428 h 2615132"/>
              <a:gd name="connsiteX258" fmla="*/ 319745 w 5015116"/>
              <a:gd name="connsiteY258" fmla="*/ 1966685 h 2615132"/>
              <a:gd name="connsiteX259" fmla="*/ 348774 w 5015116"/>
              <a:gd name="connsiteY259" fmla="*/ 1981200 h 2615132"/>
              <a:gd name="connsiteX260" fmla="*/ 392316 w 5015116"/>
              <a:gd name="connsiteY260" fmla="*/ 1995714 h 2615132"/>
              <a:gd name="connsiteX261" fmla="*/ 414088 w 5015116"/>
              <a:gd name="connsiteY261" fmla="*/ 2002971 h 2615132"/>
              <a:gd name="connsiteX262" fmla="*/ 522945 w 5015116"/>
              <a:gd name="connsiteY262" fmla="*/ 1995714 h 2615132"/>
              <a:gd name="connsiteX263" fmla="*/ 551974 w 5015116"/>
              <a:gd name="connsiteY263" fmla="*/ 1973942 h 2615132"/>
              <a:gd name="connsiteX264" fmla="*/ 595516 w 5015116"/>
              <a:gd name="connsiteY264" fmla="*/ 1944914 h 2615132"/>
              <a:gd name="connsiteX265" fmla="*/ 624545 w 5015116"/>
              <a:gd name="connsiteY265" fmla="*/ 1901371 h 2615132"/>
              <a:gd name="connsiteX266" fmla="*/ 610031 w 5015116"/>
              <a:gd name="connsiteY266" fmla="*/ 1836057 h 2615132"/>
              <a:gd name="connsiteX267" fmla="*/ 566488 w 5015116"/>
              <a:gd name="connsiteY267" fmla="*/ 1792514 h 2615132"/>
              <a:gd name="connsiteX268" fmla="*/ 544716 w 5015116"/>
              <a:gd name="connsiteY268" fmla="*/ 1785257 h 2615132"/>
              <a:gd name="connsiteX269" fmla="*/ 530202 w 5015116"/>
              <a:gd name="connsiteY269" fmla="*/ 1763485 h 2615132"/>
              <a:gd name="connsiteX270" fmla="*/ 508431 w 5015116"/>
              <a:gd name="connsiteY270" fmla="*/ 1799771 h 2615132"/>
              <a:gd name="connsiteX271" fmla="*/ 515688 w 5015116"/>
              <a:gd name="connsiteY271" fmla="*/ 1959428 h 2615132"/>
              <a:gd name="connsiteX272" fmla="*/ 522945 w 5015116"/>
              <a:gd name="connsiteY272" fmla="*/ 1981200 h 2615132"/>
              <a:gd name="connsiteX273" fmla="*/ 551974 w 5015116"/>
              <a:gd name="connsiteY273" fmla="*/ 1995714 h 2615132"/>
              <a:gd name="connsiteX274" fmla="*/ 566488 w 5015116"/>
              <a:gd name="connsiteY274" fmla="*/ 2017485 h 2615132"/>
              <a:gd name="connsiteX275" fmla="*/ 617288 w 5015116"/>
              <a:gd name="connsiteY275" fmla="*/ 2039257 h 2615132"/>
              <a:gd name="connsiteX276" fmla="*/ 697116 w 5015116"/>
              <a:gd name="connsiteY276" fmla="*/ 2068285 h 2615132"/>
              <a:gd name="connsiteX277" fmla="*/ 733402 w 5015116"/>
              <a:gd name="connsiteY277" fmla="*/ 2082800 h 2615132"/>
              <a:gd name="connsiteX278" fmla="*/ 827745 w 5015116"/>
              <a:gd name="connsiteY278" fmla="*/ 2097314 h 2615132"/>
              <a:gd name="connsiteX279" fmla="*/ 864031 w 5015116"/>
              <a:gd name="connsiteY279" fmla="*/ 2104571 h 2615132"/>
              <a:gd name="connsiteX280" fmla="*/ 900316 w 5015116"/>
              <a:gd name="connsiteY280" fmla="*/ 2119085 h 2615132"/>
              <a:gd name="connsiteX281" fmla="*/ 922088 w 5015116"/>
              <a:gd name="connsiteY281" fmla="*/ 2126342 h 2615132"/>
              <a:gd name="connsiteX282" fmla="*/ 965631 w 5015116"/>
              <a:gd name="connsiteY282" fmla="*/ 2148114 h 2615132"/>
              <a:gd name="connsiteX283" fmla="*/ 1074488 w 5015116"/>
              <a:gd name="connsiteY283" fmla="*/ 2133600 h 2615132"/>
              <a:gd name="connsiteX284" fmla="*/ 1125288 w 5015116"/>
              <a:gd name="connsiteY284" fmla="*/ 2104571 h 2615132"/>
              <a:gd name="connsiteX285" fmla="*/ 1139802 w 5015116"/>
              <a:gd name="connsiteY285" fmla="*/ 2082800 h 2615132"/>
              <a:gd name="connsiteX286" fmla="*/ 1183345 w 5015116"/>
              <a:gd name="connsiteY286" fmla="*/ 2046514 h 2615132"/>
              <a:gd name="connsiteX287" fmla="*/ 1197859 w 5015116"/>
              <a:gd name="connsiteY287" fmla="*/ 2024742 h 2615132"/>
              <a:gd name="connsiteX288" fmla="*/ 1241402 w 5015116"/>
              <a:gd name="connsiteY288" fmla="*/ 1995714 h 2615132"/>
              <a:gd name="connsiteX289" fmla="*/ 1277688 w 5015116"/>
              <a:gd name="connsiteY289" fmla="*/ 1952171 h 2615132"/>
              <a:gd name="connsiteX290" fmla="*/ 1241402 w 5015116"/>
              <a:gd name="connsiteY290" fmla="*/ 1821542 h 2615132"/>
              <a:gd name="connsiteX291" fmla="*/ 1219631 w 5015116"/>
              <a:gd name="connsiteY291" fmla="*/ 1814285 h 2615132"/>
              <a:gd name="connsiteX292" fmla="*/ 1118031 w 5015116"/>
              <a:gd name="connsiteY292" fmla="*/ 1821542 h 2615132"/>
              <a:gd name="connsiteX293" fmla="*/ 1110774 w 5015116"/>
              <a:gd name="connsiteY293" fmla="*/ 1843314 h 2615132"/>
              <a:gd name="connsiteX294" fmla="*/ 1103516 w 5015116"/>
              <a:gd name="connsiteY294" fmla="*/ 1894114 h 2615132"/>
              <a:gd name="connsiteX295" fmla="*/ 1096259 w 5015116"/>
              <a:gd name="connsiteY295" fmla="*/ 1937657 h 2615132"/>
              <a:gd name="connsiteX296" fmla="*/ 1089002 w 5015116"/>
              <a:gd name="connsiteY296" fmla="*/ 1966685 h 2615132"/>
              <a:gd name="connsiteX297" fmla="*/ 1081745 w 5015116"/>
              <a:gd name="connsiteY297" fmla="*/ 2002971 h 2615132"/>
              <a:gd name="connsiteX298" fmla="*/ 1016431 w 5015116"/>
              <a:gd name="connsiteY298" fmla="*/ 1995714 h 2615132"/>
              <a:gd name="connsiteX299" fmla="*/ 994659 w 5015116"/>
              <a:gd name="connsiteY299" fmla="*/ 1988457 h 2615132"/>
              <a:gd name="connsiteX300" fmla="*/ 972888 w 5015116"/>
              <a:gd name="connsiteY300" fmla="*/ 1923142 h 2615132"/>
              <a:gd name="connsiteX301" fmla="*/ 965631 w 5015116"/>
              <a:gd name="connsiteY301" fmla="*/ 1901371 h 2615132"/>
              <a:gd name="connsiteX302" fmla="*/ 972888 w 5015116"/>
              <a:gd name="connsiteY302" fmla="*/ 1792514 h 2615132"/>
              <a:gd name="connsiteX303" fmla="*/ 980145 w 5015116"/>
              <a:gd name="connsiteY303" fmla="*/ 1770742 h 2615132"/>
              <a:gd name="connsiteX304" fmla="*/ 1001916 w 5015116"/>
              <a:gd name="connsiteY304" fmla="*/ 1748971 h 2615132"/>
              <a:gd name="connsiteX305" fmla="*/ 1023688 w 5015116"/>
              <a:gd name="connsiteY305" fmla="*/ 1741714 h 2615132"/>
              <a:gd name="connsiteX306" fmla="*/ 1118031 w 5015116"/>
              <a:gd name="connsiteY306" fmla="*/ 1712685 h 2615132"/>
              <a:gd name="connsiteX307" fmla="*/ 1139802 w 5015116"/>
              <a:gd name="connsiteY307" fmla="*/ 1705428 h 2615132"/>
              <a:gd name="connsiteX308" fmla="*/ 1226888 w 5015116"/>
              <a:gd name="connsiteY308" fmla="*/ 1690914 h 2615132"/>
              <a:gd name="connsiteX309" fmla="*/ 1335745 w 5015116"/>
              <a:gd name="connsiteY309" fmla="*/ 1698171 h 2615132"/>
              <a:gd name="connsiteX310" fmla="*/ 1357516 w 5015116"/>
              <a:gd name="connsiteY310" fmla="*/ 1719942 h 2615132"/>
              <a:gd name="connsiteX311" fmla="*/ 1401059 w 5015116"/>
              <a:gd name="connsiteY311" fmla="*/ 1734457 h 2615132"/>
              <a:gd name="connsiteX312" fmla="*/ 1422831 w 5015116"/>
              <a:gd name="connsiteY312" fmla="*/ 1741714 h 2615132"/>
              <a:gd name="connsiteX313" fmla="*/ 1459116 w 5015116"/>
              <a:gd name="connsiteY313" fmla="*/ 1792514 h 2615132"/>
              <a:gd name="connsiteX314" fmla="*/ 1473631 w 5015116"/>
              <a:gd name="connsiteY314" fmla="*/ 1821542 h 2615132"/>
              <a:gd name="connsiteX315" fmla="*/ 1480888 w 5015116"/>
              <a:gd name="connsiteY315" fmla="*/ 1988457 h 2615132"/>
              <a:gd name="connsiteX316" fmla="*/ 1459116 w 5015116"/>
              <a:gd name="connsiteY316" fmla="*/ 2010228 h 2615132"/>
              <a:gd name="connsiteX317" fmla="*/ 1437345 w 5015116"/>
              <a:gd name="connsiteY317" fmla="*/ 2039257 h 2615132"/>
              <a:gd name="connsiteX318" fmla="*/ 1430088 w 5015116"/>
              <a:gd name="connsiteY318" fmla="*/ 2104571 h 2615132"/>
              <a:gd name="connsiteX319" fmla="*/ 1408316 w 5015116"/>
              <a:gd name="connsiteY319" fmla="*/ 2140857 h 2615132"/>
              <a:gd name="connsiteX320" fmla="*/ 1401059 w 5015116"/>
              <a:gd name="connsiteY320" fmla="*/ 2162628 h 2615132"/>
              <a:gd name="connsiteX321" fmla="*/ 1386545 w 5015116"/>
              <a:gd name="connsiteY321" fmla="*/ 2249714 h 2615132"/>
              <a:gd name="connsiteX322" fmla="*/ 1379288 w 5015116"/>
              <a:gd name="connsiteY322" fmla="*/ 2271485 h 2615132"/>
              <a:gd name="connsiteX323" fmla="*/ 1364774 w 5015116"/>
              <a:gd name="connsiteY323" fmla="*/ 2293257 h 2615132"/>
              <a:gd name="connsiteX324" fmla="*/ 1364774 w 5015116"/>
              <a:gd name="connsiteY324" fmla="*/ 2474685 h 2615132"/>
              <a:gd name="connsiteX325" fmla="*/ 1379288 w 5015116"/>
              <a:gd name="connsiteY325" fmla="*/ 2489200 h 2615132"/>
              <a:gd name="connsiteX326" fmla="*/ 1415574 w 5015116"/>
              <a:gd name="connsiteY326" fmla="*/ 2532742 h 2615132"/>
              <a:gd name="connsiteX327" fmla="*/ 1509916 w 5015116"/>
              <a:gd name="connsiteY327" fmla="*/ 2554514 h 2615132"/>
              <a:gd name="connsiteX328" fmla="*/ 1553459 w 5015116"/>
              <a:gd name="connsiteY328" fmla="*/ 2569028 h 2615132"/>
              <a:gd name="connsiteX329" fmla="*/ 1633288 w 5015116"/>
              <a:gd name="connsiteY329" fmla="*/ 2590800 h 2615132"/>
              <a:gd name="connsiteX330" fmla="*/ 1698602 w 5015116"/>
              <a:gd name="connsiteY330" fmla="*/ 2598057 h 2615132"/>
              <a:gd name="connsiteX331" fmla="*/ 1865516 w 5015116"/>
              <a:gd name="connsiteY331" fmla="*/ 2605314 h 2615132"/>
              <a:gd name="connsiteX332" fmla="*/ 1923574 w 5015116"/>
              <a:gd name="connsiteY332" fmla="*/ 2576285 h 2615132"/>
              <a:gd name="connsiteX333" fmla="*/ 1938088 w 5015116"/>
              <a:gd name="connsiteY333" fmla="*/ 2540000 h 2615132"/>
              <a:gd name="connsiteX334" fmla="*/ 1952602 w 5015116"/>
              <a:gd name="connsiteY334" fmla="*/ 2525485 h 2615132"/>
              <a:gd name="connsiteX335" fmla="*/ 1959859 w 5015116"/>
              <a:gd name="connsiteY335" fmla="*/ 2496457 h 2615132"/>
              <a:gd name="connsiteX336" fmla="*/ 1967116 w 5015116"/>
              <a:gd name="connsiteY336" fmla="*/ 2474685 h 2615132"/>
              <a:gd name="connsiteX337" fmla="*/ 1996145 w 5015116"/>
              <a:gd name="connsiteY337" fmla="*/ 2394857 h 2615132"/>
              <a:gd name="connsiteX338" fmla="*/ 2003402 w 5015116"/>
              <a:gd name="connsiteY338" fmla="*/ 2373085 h 2615132"/>
              <a:gd name="connsiteX339" fmla="*/ 2017916 w 5015116"/>
              <a:gd name="connsiteY339" fmla="*/ 2315028 h 2615132"/>
              <a:gd name="connsiteX340" fmla="*/ 2032431 w 5015116"/>
              <a:gd name="connsiteY340" fmla="*/ 2249714 h 2615132"/>
              <a:gd name="connsiteX341" fmla="*/ 2039688 w 5015116"/>
              <a:gd name="connsiteY341" fmla="*/ 2111828 h 2615132"/>
              <a:gd name="connsiteX342" fmla="*/ 2046945 w 5015116"/>
              <a:gd name="connsiteY342" fmla="*/ 2090057 h 2615132"/>
              <a:gd name="connsiteX343" fmla="*/ 2083231 w 5015116"/>
              <a:gd name="connsiteY343" fmla="*/ 2053771 h 2615132"/>
              <a:gd name="connsiteX344" fmla="*/ 2097745 w 5015116"/>
              <a:gd name="connsiteY344" fmla="*/ 2032000 h 2615132"/>
              <a:gd name="connsiteX345" fmla="*/ 2126774 w 5015116"/>
              <a:gd name="connsiteY345" fmla="*/ 2002971 h 2615132"/>
              <a:gd name="connsiteX346" fmla="*/ 2164874 w 5015116"/>
              <a:gd name="connsiteY346" fmla="*/ 1937294 h 2615132"/>
              <a:gd name="connsiteX347" fmla="*/ 2235631 w 5015116"/>
              <a:gd name="connsiteY347" fmla="*/ 1886857 h 2615132"/>
              <a:gd name="connsiteX348" fmla="*/ 2250145 w 5015116"/>
              <a:gd name="connsiteY348" fmla="*/ 1872342 h 2615132"/>
              <a:gd name="connsiteX349" fmla="*/ 2373516 w 5015116"/>
              <a:gd name="connsiteY349" fmla="*/ 1872342 h 2615132"/>
              <a:gd name="connsiteX350" fmla="*/ 2395288 w 5015116"/>
              <a:gd name="connsiteY350" fmla="*/ 1879600 h 2615132"/>
              <a:gd name="connsiteX351" fmla="*/ 2453345 w 5015116"/>
              <a:gd name="connsiteY351" fmla="*/ 1930400 h 2615132"/>
              <a:gd name="connsiteX352" fmla="*/ 2467859 w 5015116"/>
              <a:gd name="connsiteY352" fmla="*/ 1952171 h 2615132"/>
              <a:gd name="connsiteX353" fmla="*/ 2489631 w 5015116"/>
              <a:gd name="connsiteY353" fmla="*/ 1973942 h 2615132"/>
              <a:gd name="connsiteX354" fmla="*/ 2504145 w 5015116"/>
              <a:gd name="connsiteY354" fmla="*/ 2024742 h 2615132"/>
              <a:gd name="connsiteX355" fmla="*/ 2511402 w 5015116"/>
              <a:gd name="connsiteY355" fmla="*/ 2053771 h 2615132"/>
              <a:gd name="connsiteX356" fmla="*/ 2525916 w 5015116"/>
              <a:gd name="connsiteY356" fmla="*/ 2075542 h 2615132"/>
              <a:gd name="connsiteX357" fmla="*/ 2540431 w 5015116"/>
              <a:gd name="connsiteY357" fmla="*/ 2126342 h 2615132"/>
              <a:gd name="connsiteX358" fmla="*/ 2533174 w 5015116"/>
              <a:gd name="connsiteY358" fmla="*/ 2271485 h 2615132"/>
              <a:gd name="connsiteX359" fmla="*/ 2518659 w 5015116"/>
              <a:gd name="connsiteY359" fmla="*/ 2300514 h 2615132"/>
              <a:gd name="connsiteX360" fmla="*/ 2475116 w 5015116"/>
              <a:gd name="connsiteY360" fmla="*/ 2329542 h 2615132"/>
              <a:gd name="connsiteX361" fmla="*/ 2453345 w 5015116"/>
              <a:gd name="connsiteY361" fmla="*/ 2336800 h 2615132"/>
              <a:gd name="connsiteX362" fmla="*/ 2329974 w 5015116"/>
              <a:gd name="connsiteY362" fmla="*/ 2329542 h 2615132"/>
              <a:gd name="connsiteX363" fmla="*/ 2308202 w 5015116"/>
              <a:gd name="connsiteY363" fmla="*/ 2322285 h 2615132"/>
              <a:gd name="connsiteX364" fmla="*/ 2293688 w 5015116"/>
              <a:gd name="connsiteY364" fmla="*/ 2286000 h 2615132"/>
              <a:gd name="connsiteX365" fmla="*/ 2286431 w 5015116"/>
              <a:gd name="connsiteY365" fmla="*/ 2249714 h 2615132"/>
              <a:gd name="connsiteX366" fmla="*/ 2395288 w 5015116"/>
              <a:gd name="connsiteY366" fmla="*/ 2111828 h 2615132"/>
              <a:gd name="connsiteX367" fmla="*/ 2395288 w 5015116"/>
              <a:gd name="connsiteY367" fmla="*/ 2024742 h 2615132"/>
              <a:gd name="connsiteX368" fmla="*/ 2373516 w 5015116"/>
              <a:gd name="connsiteY368" fmla="*/ 2010228 h 2615132"/>
              <a:gd name="connsiteX369" fmla="*/ 2271916 w 5015116"/>
              <a:gd name="connsiteY369" fmla="*/ 2017485 h 2615132"/>
              <a:gd name="connsiteX370" fmla="*/ 2257402 w 5015116"/>
              <a:gd name="connsiteY370" fmla="*/ 2032000 h 2615132"/>
              <a:gd name="connsiteX371" fmla="*/ 2235631 w 5015116"/>
              <a:gd name="connsiteY371" fmla="*/ 2046514 h 2615132"/>
              <a:gd name="connsiteX372" fmla="*/ 2221116 w 5015116"/>
              <a:gd name="connsiteY372" fmla="*/ 2061028 h 2615132"/>
              <a:gd name="connsiteX373" fmla="*/ 2192088 w 5015116"/>
              <a:gd name="connsiteY373" fmla="*/ 2068285 h 2615132"/>
              <a:gd name="connsiteX374" fmla="*/ 2163059 w 5015116"/>
              <a:gd name="connsiteY374" fmla="*/ 2090057 h 2615132"/>
              <a:gd name="connsiteX375" fmla="*/ 2148545 w 5015116"/>
              <a:gd name="connsiteY375" fmla="*/ 2111828 h 2615132"/>
              <a:gd name="connsiteX376" fmla="*/ 2126774 w 5015116"/>
              <a:gd name="connsiteY376" fmla="*/ 2140857 h 2615132"/>
              <a:gd name="connsiteX377" fmla="*/ 2126774 w 5015116"/>
              <a:gd name="connsiteY377" fmla="*/ 2351314 h 2615132"/>
              <a:gd name="connsiteX378" fmla="*/ 2141288 w 5015116"/>
              <a:gd name="connsiteY378" fmla="*/ 2373085 h 2615132"/>
              <a:gd name="connsiteX379" fmla="*/ 2163059 w 5015116"/>
              <a:gd name="connsiteY379" fmla="*/ 2380342 h 2615132"/>
              <a:gd name="connsiteX380" fmla="*/ 2170316 w 5015116"/>
              <a:gd name="connsiteY380" fmla="*/ 2402114 h 2615132"/>
              <a:gd name="connsiteX381" fmla="*/ 2192088 w 5015116"/>
              <a:gd name="connsiteY381" fmla="*/ 2416628 h 2615132"/>
              <a:gd name="connsiteX382" fmla="*/ 2221116 w 5015116"/>
              <a:gd name="connsiteY382" fmla="*/ 2438400 h 2615132"/>
              <a:gd name="connsiteX383" fmla="*/ 2264659 w 5015116"/>
              <a:gd name="connsiteY383" fmla="*/ 2474685 h 2615132"/>
              <a:gd name="connsiteX384" fmla="*/ 2293688 w 5015116"/>
              <a:gd name="connsiteY384" fmla="*/ 2510971 h 2615132"/>
              <a:gd name="connsiteX385" fmla="*/ 2315459 w 5015116"/>
              <a:gd name="connsiteY385" fmla="*/ 2532742 h 2615132"/>
              <a:gd name="connsiteX386" fmla="*/ 2395288 w 5015116"/>
              <a:gd name="connsiteY386" fmla="*/ 2569028 h 2615132"/>
              <a:gd name="connsiteX387" fmla="*/ 2540431 w 5015116"/>
              <a:gd name="connsiteY387" fmla="*/ 2554514 h 2615132"/>
              <a:gd name="connsiteX388" fmla="*/ 2562202 w 5015116"/>
              <a:gd name="connsiteY388" fmla="*/ 2540000 h 2615132"/>
              <a:gd name="connsiteX389" fmla="*/ 2569459 w 5015116"/>
              <a:gd name="connsiteY389" fmla="*/ 2503714 h 2615132"/>
              <a:gd name="connsiteX390" fmla="*/ 2583974 w 5015116"/>
              <a:gd name="connsiteY390" fmla="*/ 2481942 h 2615132"/>
              <a:gd name="connsiteX391" fmla="*/ 2591231 w 5015116"/>
              <a:gd name="connsiteY391" fmla="*/ 2409371 h 2615132"/>
              <a:gd name="connsiteX392" fmla="*/ 2642031 w 5015116"/>
              <a:gd name="connsiteY392" fmla="*/ 2416628 h 2615132"/>
              <a:gd name="connsiteX393" fmla="*/ 2671059 w 5015116"/>
              <a:gd name="connsiteY393" fmla="*/ 2423885 h 2615132"/>
              <a:gd name="connsiteX394" fmla="*/ 2743631 w 5015116"/>
              <a:gd name="connsiteY394" fmla="*/ 2438400 h 2615132"/>
              <a:gd name="connsiteX395" fmla="*/ 2787174 w 5015116"/>
              <a:gd name="connsiteY395" fmla="*/ 2452914 h 2615132"/>
              <a:gd name="connsiteX396" fmla="*/ 2808945 w 5015116"/>
              <a:gd name="connsiteY396" fmla="*/ 2438400 h 2615132"/>
              <a:gd name="connsiteX397" fmla="*/ 2801688 w 5015116"/>
              <a:gd name="connsiteY397" fmla="*/ 2416628 h 2615132"/>
              <a:gd name="connsiteX398" fmla="*/ 2794431 w 5015116"/>
              <a:gd name="connsiteY398" fmla="*/ 2373085 h 2615132"/>
              <a:gd name="connsiteX399" fmla="*/ 2779916 w 5015116"/>
              <a:gd name="connsiteY399" fmla="*/ 2329542 h 2615132"/>
              <a:gd name="connsiteX400" fmla="*/ 2794431 w 5015116"/>
              <a:gd name="connsiteY400" fmla="*/ 2278742 h 2615132"/>
              <a:gd name="connsiteX401" fmla="*/ 2961345 w 5015116"/>
              <a:gd name="connsiteY401" fmla="*/ 2249714 h 2615132"/>
              <a:gd name="connsiteX402" fmla="*/ 2946831 w 5015116"/>
              <a:gd name="connsiteY402" fmla="*/ 2227942 h 2615132"/>
              <a:gd name="connsiteX403" fmla="*/ 2925059 w 5015116"/>
              <a:gd name="connsiteY403" fmla="*/ 2133600 h 2615132"/>
              <a:gd name="connsiteX404" fmla="*/ 2917802 w 5015116"/>
              <a:gd name="connsiteY404" fmla="*/ 2104571 h 2615132"/>
              <a:gd name="connsiteX405" fmla="*/ 2896031 w 5015116"/>
              <a:gd name="connsiteY405" fmla="*/ 2090057 h 2615132"/>
              <a:gd name="connsiteX406" fmla="*/ 2903288 w 5015116"/>
              <a:gd name="connsiteY406" fmla="*/ 2061028 h 2615132"/>
              <a:gd name="connsiteX407" fmla="*/ 3033916 w 5015116"/>
              <a:gd name="connsiteY407" fmla="*/ 2053771 h 2615132"/>
              <a:gd name="connsiteX408" fmla="*/ 3121002 w 5015116"/>
              <a:gd name="connsiteY408" fmla="*/ 2046514 h 2615132"/>
              <a:gd name="connsiteX409" fmla="*/ 3142774 w 5015116"/>
              <a:gd name="connsiteY409" fmla="*/ 2039257 h 2615132"/>
              <a:gd name="connsiteX410" fmla="*/ 3135516 w 5015116"/>
              <a:gd name="connsiteY410" fmla="*/ 2010228 h 2615132"/>
              <a:gd name="connsiteX411" fmla="*/ 3106488 w 5015116"/>
              <a:gd name="connsiteY411" fmla="*/ 1959428 h 2615132"/>
              <a:gd name="connsiteX412" fmla="*/ 3077459 w 5015116"/>
              <a:gd name="connsiteY412" fmla="*/ 1930400 h 2615132"/>
              <a:gd name="connsiteX413" fmla="*/ 3062945 w 5015116"/>
              <a:gd name="connsiteY413" fmla="*/ 1901371 h 2615132"/>
              <a:gd name="connsiteX414" fmla="*/ 3041174 w 5015116"/>
              <a:gd name="connsiteY414" fmla="*/ 1886857 h 2615132"/>
              <a:gd name="connsiteX415" fmla="*/ 3033916 w 5015116"/>
              <a:gd name="connsiteY415" fmla="*/ 1865085 h 2615132"/>
              <a:gd name="connsiteX416" fmla="*/ 3019402 w 5015116"/>
              <a:gd name="connsiteY416" fmla="*/ 1843314 h 2615132"/>
              <a:gd name="connsiteX417" fmla="*/ 3048431 w 5015116"/>
              <a:gd name="connsiteY417" fmla="*/ 1828800 h 2615132"/>
              <a:gd name="connsiteX418" fmla="*/ 3157288 w 5015116"/>
              <a:gd name="connsiteY418" fmla="*/ 1814285 h 2615132"/>
              <a:gd name="connsiteX419" fmla="*/ 3179059 w 5015116"/>
              <a:gd name="connsiteY419" fmla="*/ 1799771 h 2615132"/>
              <a:gd name="connsiteX420" fmla="*/ 3128259 w 5015116"/>
              <a:gd name="connsiteY420" fmla="*/ 1690914 h 2615132"/>
              <a:gd name="connsiteX421" fmla="*/ 3121002 w 5015116"/>
              <a:gd name="connsiteY421" fmla="*/ 1669142 h 2615132"/>
              <a:gd name="connsiteX422" fmla="*/ 3106488 w 5015116"/>
              <a:gd name="connsiteY422" fmla="*/ 1647371 h 2615132"/>
              <a:gd name="connsiteX423" fmla="*/ 3128259 w 5015116"/>
              <a:gd name="connsiteY423" fmla="*/ 1640114 h 2615132"/>
              <a:gd name="connsiteX424" fmla="*/ 3157288 w 5015116"/>
              <a:gd name="connsiteY424" fmla="*/ 1632857 h 2615132"/>
              <a:gd name="connsiteX425" fmla="*/ 3186316 w 5015116"/>
              <a:gd name="connsiteY425" fmla="*/ 1618342 h 2615132"/>
              <a:gd name="connsiteX426" fmla="*/ 3215345 w 5015116"/>
              <a:gd name="connsiteY426" fmla="*/ 1611085 h 2615132"/>
              <a:gd name="connsiteX427" fmla="*/ 3237116 w 5015116"/>
              <a:gd name="connsiteY427" fmla="*/ 1603828 h 2615132"/>
              <a:gd name="connsiteX428" fmla="*/ 3280659 w 5015116"/>
              <a:gd name="connsiteY428" fmla="*/ 1582057 h 2615132"/>
              <a:gd name="connsiteX429" fmla="*/ 3295174 w 5015116"/>
              <a:gd name="connsiteY429" fmla="*/ 1567542 h 2615132"/>
              <a:gd name="connsiteX430" fmla="*/ 3273402 w 5015116"/>
              <a:gd name="connsiteY430" fmla="*/ 1545771 h 2615132"/>
              <a:gd name="connsiteX431" fmla="*/ 3229859 w 5015116"/>
              <a:gd name="connsiteY431" fmla="*/ 1516742 h 2615132"/>
              <a:gd name="connsiteX432" fmla="*/ 3179059 w 5015116"/>
              <a:gd name="connsiteY432" fmla="*/ 1458685 h 2615132"/>
              <a:gd name="connsiteX433" fmla="*/ 3171802 w 5015116"/>
              <a:gd name="connsiteY433" fmla="*/ 1436914 h 2615132"/>
              <a:gd name="connsiteX434" fmla="*/ 3150031 w 5015116"/>
              <a:gd name="connsiteY434" fmla="*/ 1422400 h 2615132"/>
              <a:gd name="connsiteX435" fmla="*/ 3200831 w 5015116"/>
              <a:gd name="connsiteY435" fmla="*/ 1386114 h 2615132"/>
              <a:gd name="connsiteX436" fmla="*/ 3237116 w 5015116"/>
              <a:gd name="connsiteY436" fmla="*/ 1349828 h 2615132"/>
              <a:gd name="connsiteX437" fmla="*/ 3266145 w 5015116"/>
              <a:gd name="connsiteY437" fmla="*/ 1313542 h 2615132"/>
              <a:gd name="connsiteX438" fmla="*/ 3287916 w 5015116"/>
              <a:gd name="connsiteY438" fmla="*/ 1299028 h 2615132"/>
              <a:gd name="connsiteX439" fmla="*/ 3302431 w 5015116"/>
              <a:gd name="connsiteY439" fmla="*/ 1284514 h 2615132"/>
              <a:gd name="connsiteX440" fmla="*/ 3309688 w 5015116"/>
              <a:gd name="connsiteY440" fmla="*/ 1262742 h 2615132"/>
              <a:gd name="connsiteX441" fmla="*/ 3266145 w 5015116"/>
              <a:gd name="connsiteY441" fmla="*/ 1255485 h 2615132"/>
              <a:gd name="connsiteX442" fmla="*/ 3244374 w 5015116"/>
              <a:gd name="connsiteY442" fmla="*/ 1248228 h 2615132"/>
              <a:gd name="connsiteX443" fmla="*/ 3193574 w 5015116"/>
              <a:gd name="connsiteY443" fmla="*/ 1233714 h 2615132"/>
              <a:gd name="connsiteX444" fmla="*/ 3171802 w 5015116"/>
              <a:gd name="connsiteY444" fmla="*/ 1219200 h 2615132"/>
              <a:gd name="connsiteX445" fmla="*/ 3150031 w 5015116"/>
              <a:gd name="connsiteY445" fmla="*/ 1211942 h 2615132"/>
              <a:gd name="connsiteX446" fmla="*/ 3121002 w 5015116"/>
              <a:gd name="connsiteY446" fmla="*/ 1197428 h 2615132"/>
              <a:gd name="connsiteX447" fmla="*/ 3200831 w 5015116"/>
              <a:gd name="connsiteY447" fmla="*/ 1095828 h 2615132"/>
              <a:gd name="connsiteX448" fmla="*/ 3251631 w 5015116"/>
              <a:gd name="connsiteY448" fmla="*/ 1037771 h 2615132"/>
              <a:gd name="connsiteX449" fmla="*/ 3251631 w 5015116"/>
              <a:gd name="connsiteY449" fmla="*/ 994228 h 2615132"/>
              <a:gd name="connsiteX450" fmla="*/ 3208088 w 5015116"/>
              <a:gd name="connsiteY450" fmla="*/ 986971 h 2615132"/>
              <a:gd name="connsiteX451" fmla="*/ 3179059 w 5015116"/>
              <a:gd name="connsiteY451" fmla="*/ 979714 h 2615132"/>
              <a:gd name="connsiteX452" fmla="*/ 3121002 w 5015116"/>
              <a:gd name="connsiteY452" fmla="*/ 957942 h 2615132"/>
              <a:gd name="connsiteX453" fmla="*/ 3099231 w 5015116"/>
              <a:gd name="connsiteY453" fmla="*/ 950685 h 2615132"/>
              <a:gd name="connsiteX454" fmla="*/ 3048431 w 5015116"/>
              <a:gd name="connsiteY454" fmla="*/ 943428 h 2615132"/>
              <a:gd name="connsiteX455" fmla="*/ 3026659 w 5015116"/>
              <a:gd name="connsiteY455" fmla="*/ 936171 h 2615132"/>
              <a:gd name="connsiteX456" fmla="*/ 2990374 w 5015116"/>
              <a:gd name="connsiteY456" fmla="*/ 928914 h 2615132"/>
              <a:gd name="connsiteX457" fmla="*/ 2975859 w 5015116"/>
              <a:gd name="connsiteY457" fmla="*/ 914400 h 2615132"/>
              <a:gd name="connsiteX458" fmla="*/ 3033916 w 5015116"/>
              <a:gd name="connsiteY458" fmla="*/ 820057 h 2615132"/>
              <a:gd name="connsiteX459" fmla="*/ 3091974 w 5015116"/>
              <a:gd name="connsiteY459" fmla="*/ 747485 h 2615132"/>
              <a:gd name="connsiteX460" fmla="*/ 3128259 w 5015116"/>
              <a:gd name="connsiteY460" fmla="*/ 703942 h 2615132"/>
              <a:gd name="connsiteX461" fmla="*/ 3142774 w 5015116"/>
              <a:gd name="connsiteY461" fmla="*/ 682171 h 2615132"/>
              <a:gd name="connsiteX462" fmla="*/ 3033916 w 5015116"/>
              <a:gd name="connsiteY462" fmla="*/ 667657 h 2615132"/>
              <a:gd name="connsiteX463" fmla="*/ 2961345 w 5015116"/>
              <a:gd name="connsiteY463" fmla="*/ 660400 h 2615132"/>
              <a:gd name="connsiteX464" fmla="*/ 2888774 w 5015116"/>
              <a:gd name="connsiteY464" fmla="*/ 645885 h 2615132"/>
              <a:gd name="connsiteX465" fmla="*/ 2925059 w 5015116"/>
              <a:gd name="connsiteY465" fmla="*/ 609600 h 2615132"/>
              <a:gd name="connsiteX466" fmla="*/ 2961345 w 5015116"/>
              <a:gd name="connsiteY466" fmla="*/ 573314 h 2615132"/>
              <a:gd name="connsiteX467" fmla="*/ 2968602 w 5015116"/>
              <a:gd name="connsiteY467" fmla="*/ 529771 h 2615132"/>
              <a:gd name="connsiteX468" fmla="*/ 2983116 w 5015116"/>
              <a:gd name="connsiteY468" fmla="*/ 486228 h 2615132"/>
              <a:gd name="connsiteX469" fmla="*/ 2997631 w 5015116"/>
              <a:gd name="connsiteY469" fmla="*/ 435428 h 2615132"/>
              <a:gd name="connsiteX470" fmla="*/ 3012145 w 5015116"/>
              <a:gd name="connsiteY470" fmla="*/ 391885 h 2615132"/>
              <a:gd name="connsiteX471" fmla="*/ 2961345 w 5015116"/>
              <a:gd name="connsiteY471" fmla="*/ 399142 h 2615132"/>
              <a:gd name="connsiteX472" fmla="*/ 2917802 w 5015116"/>
              <a:gd name="connsiteY472" fmla="*/ 413657 h 2615132"/>
              <a:gd name="connsiteX473" fmla="*/ 2888774 w 5015116"/>
              <a:gd name="connsiteY473" fmla="*/ 420914 h 2615132"/>
              <a:gd name="connsiteX474" fmla="*/ 2852488 w 5015116"/>
              <a:gd name="connsiteY474" fmla="*/ 435428 h 2615132"/>
              <a:gd name="connsiteX475" fmla="*/ 2808945 w 5015116"/>
              <a:gd name="connsiteY475" fmla="*/ 442685 h 2615132"/>
              <a:gd name="connsiteX476" fmla="*/ 2779916 w 5015116"/>
              <a:gd name="connsiteY476" fmla="*/ 449942 h 2615132"/>
              <a:gd name="connsiteX477" fmla="*/ 2721859 w 5015116"/>
              <a:gd name="connsiteY477" fmla="*/ 442685 h 2615132"/>
              <a:gd name="connsiteX478" fmla="*/ 2729116 w 5015116"/>
              <a:gd name="connsiteY478" fmla="*/ 377371 h 2615132"/>
              <a:gd name="connsiteX479" fmla="*/ 2721859 w 5015116"/>
              <a:gd name="connsiteY479" fmla="*/ 290285 h 2615132"/>
              <a:gd name="connsiteX480" fmla="*/ 2707345 w 5015116"/>
              <a:gd name="connsiteY480" fmla="*/ 232228 h 2615132"/>
              <a:gd name="connsiteX481" fmla="*/ 2663802 w 5015116"/>
              <a:gd name="connsiteY481" fmla="*/ 210457 h 2615132"/>
              <a:gd name="connsiteX482" fmla="*/ 2656545 w 5015116"/>
              <a:gd name="connsiteY482" fmla="*/ 195942 h 2615132"/>
              <a:gd name="connsiteX0" fmla="*/ 4775631 w 5015116"/>
              <a:gd name="connsiteY0" fmla="*/ 508000 h 2615132"/>
              <a:gd name="connsiteX1" fmla="*/ 4811916 w 5015116"/>
              <a:gd name="connsiteY1" fmla="*/ 551542 h 2615132"/>
              <a:gd name="connsiteX2" fmla="*/ 4891745 w 5015116"/>
              <a:gd name="connsiteY2" fmla="*/ 544285 h 2615132"/>
              <a:gd name="connsiteX3" fmla="*/ 4891745 w 5015116"/>
              <a:gd name="connsiteY3" fmla="*/ 464457 h 2615132"/>
              <a:gd name="connsiteX4" fmla="*/ 4855459 w 5015116"/>
              <a:gd name="connsiteY4" fmla="*/ 428171 h 2615132"/>
              <a:gd name="connsiteX5" fmla="*/ 4811916 w 5015116"/>
              <a:gd name="connsiteY5" fmla="*/ 413657 h 2615132"/>
              <a:gd name="connsiteX6" fmla="*/ 4746602 w 5015116"/>
              <a:gd name="connsiteY6" fmla="*/ 420914 h 2615132"/>
              <a:gd name="connsiteX7" fmla="*/ 4724831 w 5015116"/>
              <a:gd name="connsiteY7" fmla="*/ 428171 h 2615132"/>
              <a:gd name="connsiteX8" fmla="*/ 4717574 w 5015116"/>
              <a:gd name="connsiteY8" fmla="*/ 457200 h 2615132"/>
              <a:gd name="connsiteX9" fmla="*/ 4695802 w 5015116"/>
              <a:gd name="connsiteY9" fmla="*/ 500742 h 2615132"/>
              <a:gd name="connsiteX10" fmla="*/ 4695802 w 5015116"/>
              <a:gd name="connsiteY10" fmla="*/ 645885 h 2615132"/>
              <a:gd name="connsiteX11" fmla="*/ 4703059 w 5015116"/>
              <a:gd name="connsiteY11" fmla="*/ 667657 h 2615132"/>
              <a:gd name="connsiteX12" fmla="*/ 4739345 w 5015116"/>
              <a:gd name="connsiteY12" fmla="*/ 696685 h 2615132"/>
              <a:gd name="connsiteX13" fmla="*/ 4775631 w 5015116"/>
              <a:gd name="connsiteY13" fmla="*/ 718457 h 2615132"/>
              <a:gd name="connsiteX14" fmla="*/ 4797402 w 5015116"/>
              <a:gd name="connsiteY14" fmla="*/ 732971 h 2615132"/>
              <a:gd name="connsiteX15" fmla="*/ 4957059 w 5015116"/>
              <a:gd name="connsiteY15" fmla="*/ 718457 h 2615132"/>
              <a:gd name="connsiteX16" fmla="*/ 4978831 w 5015116"/>
              <a:gd name="connsiteY16" fmla="*/ 674914 h 2615132"/>
              <a:gd name="connsiteX17" fmla="*/ 5000602 w 5015116"/>
              <a:gd name="connsiteY17" fmla="*/ 631371 h 2615132"/>
              <a:gd name="connsiteX18" fmla="*/ 5007859 w 5015116"/>
              <a:gd name="connsiteY18" fmla="*/ 587828 h 2615132"/>
              <a:gd name="connsiteX19" fmla="*/ 5015116 w 5015116"/>
              <a:gd name="connsiteY19" fmla="*/ 558800 h 2615132"/>
              <a:gd name="connsiteX20" fmla="*/ 5000602 w 5015116"/>
              <a:gd name="connsiteY20" fmla="*/ 391885 h 2615132"/>
              <a:gd name="connsiteX21" fmla="*/ 4993345 w 5015116"/>
              <a:gd name="connsiteY21" fmla="*/ 370114 h 2615132"/>
              <a:gd name="connsiteX22" fmla="*/ 4978831 w 5015116"/>
              <a:gd name="connsiteY22" fmla="*/ 348342 h 2615132"/>
              <a:gd name="connsiteX23" fmla="*/ 4957059 w 5015116"/>
              <a:gd name="connsiteY23" fmla="*/ 312057 h 2615132"/>
              <a:gd name="connsiteX24" fmla="*/ 4949802 w 5015116"/>
              <a:gd name="connsiteY24" fmla="*/ 290285 h 2615132"/>
              <a:gd name="connsiteX25" fmla="*/ 4884488 w 5015116"/>
              <a:gd name="connsiteY25" fmla="*/ 254000 h 2615132"/>
              <a:gd name="connsiteX26" fmla="*/ 4848202 w 5015116"/>
              <a:gd name="connsiteY26" fmla="*/ 232228 h 2615132"/>
              <a:gd name="connsiteX27" fmla="*/ 4797402 w 5015116"/>
              <a:gd name="connsiteY27" fmla="*/ 210457 h 2615132"/>
              <a:gd name="connsiteX28" fmla="*/ 4739345 w 5015116"/>
              <a:gd name="connsiteY28" fmla="*/ 159657 h 2615132"/>
              <a:gd name="connsiteX29" fmla="*/ 4724831 w 5015116"/>
              <a:gd name="connsiteY29" fmla="*/ 145142 h 2615132"/>
              <a:gd name="connsiteX30" fmla="*/ 4674031 w 5015116"/>
              <a:gd name="connsiteY30" fmla="*/ 116114 h 2615132"/>
              <a:gd name="connsiteX31" fmla="*/ 4652259 w 5015116"/>
              <a:gd name="connsiteY31" fmla="*/ 108857 h 2615132"/>
              <a:gd name="connsiteX32" fmla="*/ 4608716 w 5015116"/>
              <a:gd name="connsiteY32" fmla="*/ 79828 h 2615132"/>
              <a:gd name="connsiteX33" fmla="*/ 4565174 w 5015116"/>
              <a:gd name="connsiteY33" fmla="*/ 65314 h 2615132"/>
              <a:gd name="connsiteX34" fmla="*/ 4536145 w 5015116"/>
              <a:gd name="connsiteY34" fmla="*/ 58057 h 2615132"/>
              <a:gd name="connsiteX35" fmla="*/ 4492602 w 5015116"/>
              <a:gd name="connsiteY35" fmla="*/ 43542 h 2615132"/>
              <a:gd name="connsiteX36" fmla="*/ 4441802 w 5015116"/>
              <a:gd name="connsiteY36" fmla="*/ 21771 h 2615132"/>
              <a:gd name="connsiteX37" fmla="*/ 4376488 w 5015116"/>
              <a:gd name="connsiteY37" fmla="*/ 14514 h 2615132"/>
              <a:gd name="connsiteX38" fmla="*/ 4332945 w 5015116"/>
              <a:gd name="connsiteY38" fmla="*/ 7257 h 2615132"/>
              <a:gd name="connsiteX39" fmla="*/ 4260374 w 5015116"/>
              <a:gd name="connsiteY39" fmla="*/ 0 h 2615132"/>
              <a:gd name="connsiteX40" fmla="*/ 3861231 w 5015116"/>
              <a:gd name="connsiteY40" fmla="*/ 7257 h 2615132"/>
              <a:gd name="connsiteX41" fmla="*/ 3824945 w 5015116"/>
              <a:gd name="connsiteY41" fmla="*/ 14514 h 2615132"/>
              <a:gd name="connsiteX42" fmla="*/ 3766888 w 5015116"/>
              <a:gd name="connsiteY42" fmla="*/ 21771 h 2615132"/>
              <a:gd name="connsiteX43" fmla="*/ 3745116 w 5015116"/>
              <a:gd name="connsiteY43" fmla="*/ 36285 h 2615132"/>
              <a:gd name="connsiteX44" fmla="*/ 3701574 w 5015116"/>
              <a:gd name="connsiteY44" fmla="*/ 50800 h 2615132"/>
              <a:gd name="connsiteX45" fmla="*/ 3687059 w 5015116"/>
              <a:gd name="connsiteY45" fmla="*/ 65314 h 2615132"/>
              <a:gd name="connsiteX46" fmla="*/ 3665288 w 5015116"/>
              <a:gd name="connsiteY46" fmla="*/ 72571 h 2615132"/>
              <a:gd name="connsiteX47" fmla="*/ 3658031 w 5015116"/>
              <a:gd name="connsiteY47" fmla="*/ 94342 h 2615132"/>
              <a:gd name="connsiteX48" fmla="*/ 3614488 w 5015116"/>
              <a:gd name="connsiteY48" fmla="*/ 130628 h 2615132"/>
              <a:gd name="connsiteX49" fmla="*/ 3607231 w 5015116"/>
              <a:gd name="connsiteY49" fmla="*/ 152400 h 2615132"/>
              <a:gd name="connsiteX50" fmla="*/ 3592716 w 5015116"/>
              <a:gd name="connsiteY50" fmla="*/ 166914 h 2615132"/>
              <a:gd name="connsiteX51" fmla="*/ 3578202 w 5015116"/>
              <a:gd name="connsiteY51" fmla="*/ 217714 h 2615132"/>
              <a:gd name="connsiteX52" fmla="*/ 3556431 w 5015116"/>
              <a:gd name="connsiteY52" fmla="*/ 246742 h 2615132"/>
              <a:gd name="connsiteX53" fmla="*/ 3549174 w 5015116"/>
              <a:gd name="connsiteY53" fmla="*/ 268514 h 2615132"/>
              <a:gd name="connsiteX54" fmla="*/ 3534659 w 5015116"/>
              <a:gd name="connsiteY54" fmla="*/ 283028 h 2615132"/>
              <a:gd name="connsiteX55" fmla="*/ 3527402 w 5015116"/>
              <a:gd name="connsiteY55" fmla="*/ 319314 h 2615132"/>
              <a:gd name="connsiteX56" fmla="*/ 3512888 w 5015116"/>
              <a:gd name="connsiteY56" fmla="*/ 362857 h 2615132"/>
              <a:gd name="connsiteX57" fmla="*/ 3505631 w 5015116"/>
              <a:gd name="connsiteY57" fmla="*/ 384628 h 2615132"/>
              <a:gd name="connsiteX58" fmla="*/ 3498374 w 5015116"/>
              <a:gd name="connsiteY58" fmla="*/ 420914 h 2615132"/>
              <a:gd name="connsiteX59" fmla="*/ 3505631 w 5015116"/>
              <a:gd name="connsiteY59" fmla="*/ 566057 h 2615132"/>
              <a:gd name="connsiteX60" fmla="*/ 3512888 w 5015116"/>
              <a:gd name="connsiteY60" fmla="*/ 587828 h 2615132"/>
              <a:gd name="connsiteX61" fmla="*/ 3541916 w 5015116"/>
              <a:gd name="connsiteY61" fmla="*/ 631371 h 2615132"/>
              <a:gd name="connsiteX62" fmla="*/ 3556431 w 5015116"/>
              <a:gd name="connsiteY62" fmla="*/ 645885 h 2615132"/>
              <a:gd name="connsiteX63" fmla="*/ 3563688 w 5015116"/>
              <a:gd name="connsiteY63" fmla="*/ 667657 h 2615132"/>
              <a:gd name="connsiteX64" fmla="*/ 3585459 w 5015116"/>
              <a:gd name="connsiteY64" fmla="*/ 682171 h 2615132"/>
              <a:gd name="connsiteX65" fmla="*/ 3621745 w 5015116"/>
              <a:gd name="connsiteY65" fmla="*/ 703942 h 2615132"/>
              <a:gd name="connsiteX66" fmla="*/ 3672545 w 5015116"/>
              <a:gd name="connsiteY66" fmla="*/ 740228 h 2615132"/>
              <a:gd name="connsiteX67" fmla="*/ 3694316 w 5015116"/>
              <a:gd name="connsiteY67" fmla="*/ 747485 h 2615132"/>
              <a:gd name="connsiteX68" fmla="*/ 3883002 w 5015116"/>
              <a:gd name="connsiteY68" fmla="*/ 740228 h 2615132"/>
              <a:gd name="connsiteX69" fmla="*/ 3904774 w 5015116"/>
              <a:gd name="connsiteY69" fmla="*/ 732971 h 2615132"/>
              <a:gd name="connsiteX70" fmla="*/ 3933802 w 5015116"/>
              <a:gd name="connsiteY70" fmla="*/ 703942 h 2615132"/>
              <a:gd name="connsiteX71" fmla="*/ 3984602 w 5015116"/>
              <a:gd name="connsiteY71" fmla="*/ 638628 h 2615132"/>
              <a:gd name="connsiteX72" fmla="*/ 3999116 w 5015116"/>
              <a:gd name="connsiteY72" fmla="*/ 595085 h 2615132"/>
              <a:gd name="connsiteX73" fmla="*/ 3970088 w 5015116"/>
              <a:gd name="connsiteY73" fmla="*/ 537028 h 2615132"/>
              <a:gd name="connsiteX74" fmla="*/ 3941059 w 5015116"/>
              <a:gd name="connsiteY74" fmla="*/ 500742 h 2615132"/>
              <a:gd name="connsiteX75" fmla="*/ 3897516 w 5015116"/>
              <a:gd name="connsiteY75" fmla="*/ 486228 h 2615132"/>
              <a:gd name="connsiteX76" fmla="*/ 3875745 w 5015116"/>
              <a:gd name="connsiteY76" fmla="*/ 478971 h 2615132"/>
              <a:gd name="connsiteX77" fmla="*/ 3853974 w 5015116"/>
              <a:gd name="connsiteY77" fmla="*/ 471714 h 2615132"/>
              <a:gd name="connsiteX78" fmla="*/ 3803174 w 5015116"/>
              <a:gd name="connsiteY78" fmla="*/ 478971 h 2615132"/>
              <a:gd name="connsiteX79" fmla="*/ 3774145 w 5015116"/>
              <a:gd name="connsiteY79" fmla="*/ 486228 h 2615132"/>
              <a:gd name="connsiteX80" fmla="*/ 3759631 w 5015116"/>
              <a:gd name="connsiteY80" fmla="*/ 529771 h 2615132"/>
              <a:gd name="connsiteX81" fmla="*/ 3752374 w 5015116"/>
              <a:gd name="connsiteY81" fmla="*/ 551542 h 2615132"/>
              <a:gd name="connsiteX82" fmla="*/ 3759631 w 5015116"/>
              <a:gd name="connsiteY82" fmla="*/ 573314 h 2615132"/>
              <a:gd name="connsiteX83" fmla="*/ 3701574 w 5015116"/>
              <a:gd name="connsiteY83" fmla="*/ 602342 h 2615132"/>
              <a:gd name="connsiteX84" fmla="*/ 3658031 w 5015116"/>
              <a:gd name="connsiteY84" fmla="*/ 544285 h 2615132"/>
              <a:gd name="connsiteX85" fmla="*/ 3665288 w 5015116"/>
              <a:gd name="connsiteY85" fmla="*/ 435428 h 2615132"/>
              <a:gd name="connsiteX86" fmla="*/ 3679802 w 5015116"/>
              <a:gd name="connsiteY86" fmla="*/ 413657 h 2615132"/>
              <a:gd name="connsiteX87" fmla="*/ 3701574 w 5015116"/>
              <a:gd name="connsiteY87" fmla="*/ 370114 h 2615132"/>
              <a:gd name="connsiteX88" fmla="*/ 3766888 w 5015116"/>
              <a:gd name="connsiteY88" fmla="*/ 341085 h 2615132"/>
              <a:gd name="connsiteX89" fmla="*/ 3788659 w 5015116"/>
              <a:gd name="connsiteY89" fmla="*/ 333828 h 2615132"/>
              <a:gd name="connsiteX90" fmla="*/ 3810431 w 5015116"/>
              <a:gd name="connsiteY90" fmla="*/ 326571 h 2615132"/>
              <a:gd name="connsiteX91" fmla="*/ 3955574 w 5015116"/>
              <a:gd name="connsiteY91" fmla="*/ 333828 h 2615132"/>
              <a:gd name="connsiteX92" fmla="*/ 3999116 w 5015116"/>
              <a:gd name="connsiteY92" fmla="*/ 362857 h 2615132"/>
              <a:gd name="connsiteX93" fmla="*/ 4020888 w 5015116"/>
              <a:gd name="connsiteY93" fmla="*/ 377371 h 2615132"/>
              <a:gd name="connsiteX94" fmla="*/ 4057174 w 5015116"/>
              <a:gd name="connsiteY94" fmla="*/ 413657 h 2615132"/>
              <a:gd name="connsiteX95" fmla="*/ 4064431 w 5015116"/>
              <a:gd name="connsiteY95" fmla="*/ 435428 h 2615132"/>
              <a:gd name="connsiteX96" fmla="*/ 4093459 w 5015116"/>
              <a:gd name="connsiteY96" fmla="*/ 478971 h 2615132"/>
              <a:gd name="connsiteX97" fmla="*/ 4100716 w 5015116"/>
              <a:gd name="connsiteY97" fmla="*/ 500742 h 2615132"/>
              <a:gd name="connsiteX98" fmla="*/ 4100716 w 5015116"/>
              <a:gd name="connsiteY98" fmla="*/ 689428 h 2615132"/>
              <a:gd name="connsiteX99" fmla="*/ 4086202 w 5015116"/>
              <a:gd name="connsiteY99" fmla="*/ 732971 h 2615132"/>
              <a:gd name="connsiteX100" fmla="*/ 4057174 w 5015116"/>
              <a:gd name="connsiteY100" fmla="*/ 769257 h 2615132"/>
              <a:gd name="connsiteX101" fmla="*/ 4013631 w 5015116"/>
              <a:gd name="connsiteY101" fmla="*/ 783771 h 2615132"/>
              <a:gd name="connsiteX102" fmla="*/ 3977345 w 5015116"/>
              <a:gd name="connsiteY102" fmla="*/ 805542 h 2615132"/>
              <a:gd name="connsiteX103" fmla="*/ 3919288 w 5015116"/>
              <a:gd name="connsiteY103" fmla="*/ 841828 h 2615132"/>
              <a:gd name="connsiteX104" fmla="*/ 3897516 w 5015116"/>
              <a:gd name="connsiteY104" fmla="*/ 856342 h 2615132"/>
              <a:gd name="connsiteX105" fmla="*/ 3839459 w 5015116"/>
              <a:gd name="connsiteY105" fmla="*/ 878114 h 2615132"/>
              <a:gd name="connsiteX106" fmla="*/ 3563688 w 5015116"/>
              <a:gd name="connsiteY106" fmla="*/ 863600 h 2615132"/>
              <a:gd name="connsiteX107" fmla="*/ 3462088 w 5015116"/>
              <a:gd name="connsiteY107" fmla="*/ 834571 h 2615132"/>
              <a:gd name="connsiteX108" fmla="*/ 3440316 w 5015116"/>
              <a:gd name="connsiteY108" fmla="*/ 827314 h 2615132"/>
              <a:gd name="connsiteX109" fmla="*/ 3418545 w 5015116"/>
              <a:gd name="connsiteY109" fmla="*/ 812800 h 2615132"/>
              <a:gd name="connsiteX110" fmla="*/ 3389516 w 5015116"/>
              <a:gd name="connsiteY110" fmla="*/ 805542 h 2615132"/>
              <a:gd name="connsiteX111" fmla="*/ 3345974 w 5015116"/>
              <a:gd name="connsiteY111" fmla="*/ 776514 h 2615132"/>
              <a:gd name="connsiteX112" fmla="*/ 3316945 w 5015116"/>
              <a:gd name="connsiteY112" fmla="*/ 732971 h 2615132"/>
              <a:gd name="connsiteX113" fmla="*/ 3309688 w 5015116"/>
              <a:gd name="connsiteY113" fmla="*/ 696685 h 2615132"/>
              <a:gd name="connsiteX114" fmla="*/ 3295174 w 5015116"/>
              <a:gd name="connsiteY114" fmla="*/ 653142 h 2615132"/>
              <a:gd name="connsiteX115" fmla="*/ 3280659 w 5015116"/>
              <a:gd name="connsiteY115" fmla="*/ 609600 h 2615132"/>
              <a:gd name="connsiteX116" fmla="*/ 3273402 w 5015116"/>
              <a:gd name="connsiteY116" fmla="*/ 587828 h 2615132"/>
              <a:gd name="connsiteX117" fmla="*/ 3266145 w 5015116"/>
              <a:gd name="connsiteY117" fmla="*/ 566057 h 2615132"/>
              <a:gd name="connsiteX118" fmla="*/ 3258888 w 5015116"/>
              <a:gd name="connsiteY118" fmla="*/ 537028 h 2615132"/>
              <a:gd name="connsiteX119" fmla="*/ 3237116 w 5015116"/>
              <a:gd name="connsiteY119" fmla="*/ 515257 h 2615132"/>
              <a:gd name="connsiteX120" fmla="*/ 3229859 w 5015116"/>
              <a:gd name="connsiteY120" fmla="*/ 478971 h 2615132"/>
              <a:gd name="connsiteX121" fmla="*/ 3215345 w 5015116"/>
              <a:gd name="connsiteY121" fmla="*/ 428171 h 2615132"/>
              <a:gd name="connsiteX122" fmla="*/ 3200831 w 5015116"/>
              <a:gd name="connsiteY122" fmla="*/ 362857 h 2615132"/>
              <a:gd name="connsiteX123" fmla="*/ 3186316 w 5015116"/>
              <a:gd name="connsiteY123" fmla="*/ 348342 h 2615132"/>
              <a:gd name="connsiteX124" fmla="*/ 3135516 w 5015116"/>
              <a:gd name="connsiteY124" fmla="*/ 283028 h 2615132"/>
              <a:gd name="connsiteX125" fmla="*/ 3113745 w 5015116"/>
              <a:gd name="connsiteY125" fmla="*/ 268514 h 2615132"/>
              <a:gd name="connsiteX126" fmla="*/ 3077459 w 5015116"/>
              <a:gd name="connsiteY126" fmla="*/ 232228 h 2615132"/>
              <a:gd name="connsiteX127" fmla="*/ 3062945 w 5015116"/>
              <a:gd name="connsiteY127" fmla="*/ 210457 h 2615132"/>
              <a:gd name="connsiteX128" fmla="*/ 3019402 w 5015116"/>
              <a:gd name="connsiteY128" fmla="*/ 195942 h 2615132"/>
              <a:gd name="connsiteX129" fmla="*/ 3004888 w 5015116"/>
              <a:gd name="connsiteY129" fmla="*/ 174171 h 2615132"/>
              <a:gd name="connsiteX130" fmla="*/ 2954088 w 5015116"/>
              <a:gd name="connsiteY130" fmla="*/ 152400 h 2615132"/>
              <a:gd name="connsiteX131" fmla="*/ 2917802 w 5015116"/>
              <a:gd name="connsiteY131" fmla="*/ 116114 h 2615132"/>
              <a:gd name="connsiteX132" fmla="*/ 2845231 w 5015116"/>
              <a:gd name="connsiteY132" fmla="*/ 94342 h 2615132"/>
              <a:gd name="connsiteX133" fmla="*/ 2823459 w 5015116"/>
              <a:gd name="connsiteY133" fmla="*/ 79828 h 2615132"/>
              <a:gd name="connsiteX134" fmla="*/ 2772659 w 5015116"/>
              <a:gd name="connsiteY134" fmla="*/ 65314 h 2615132"/>
              <a:gd name="connsiteX135" fmla="*/ 2663802 w 5015116"/>
              <a:gd name="connsiteY135" fmla="*/ 50800 h 2615132"/>
              <a:gd name="connsiteX136" fmla="*/ 2496888 w 5015116"/>
              <a:gd name="connsiteY136" fmla="*/ 43542 h 2615132"/>
              <a:gd name="connsiteX137" fmla="*/ 2373516 w 5015116"/>
              <a:gd name="connsiteY137" fmla="*/ 36285 h 2615132"/>
              <a:gd name="connsiteX138" fmla="*/ 2271916 w 5015116"/>
              <a:gd name="connsiteY138" fmla="*/ 21771 h 2615132"/>
              <a:gd name="connsiteX139" fmla="*/ 2032431 w 5015116"/>
              <a:gd name="connsiteY139" fmla="*/ 7257 h 2615132"/>
              <a:gd name="connsiteX140" fmla="*/ 1865516 w 5015116"/>
              <a:gd name="connsiteY140" fmla="*/ 14514 h 2615132"/>
              <a:gd name="connsiteX141" fmla="*/ 1749402 w 5015116"/>
              <a:gd name="connsiteY141" fmla="*/ 29028 h 2615132"/>
              <a:gd name="connsiteX142" fmla="*/ 1727631 w 5015116"/>
              <a:gd name="connsiteY142" fmla="*/ 36285 h 2615132"/>
              <a:gd name="connsiteX143" fmla="*/ 1691345 w 5015116"/>
              <a:gd name="connsiteY143" fmla="*/ 43542 h 2615132"/>
              <a:gd name="connsiteX144" fmla="*/ 1669574 w 5015116"/>
              <a:gd name="connsiteY144" fmla="*/ 50800 h 2615132"/>
              <a:gd name="connsiteX145" fmla="*/ 1618774 w 5015116"/>
              <a:gd name="connsiteY145" fmla="*/ 65314 h 2615132"/>
              <a:gd name="connsiteX146" fmla="*/ 1597002 w 5015116"/>
              <a:gd name="connsiteY146" fmla="*/ 72571 h 2615132"/>
              <a:gd name="connsiteX147" fmla="*/ 1538945 w 5015116"/>
              <a:gd name="connsiteY147" fmla="*/ 87085 h 2615132"/>
              <a:gd name="connsiteX148" fmla="*/ 1495402 w 5015116"/>
              <a:gd name="connsiteY148" fmla="*/ 101600 h 2615132"/>
              <a:gd name="connsiteX149" fmla="*/ 1473631 w 5015116"/>
              <a:gd name="connsiteY149" fmla="*/ 116114 h 2615132"/>
              <a:gd name="connsiteX150" fmla="*/ 1386545 w 5015116"/>
              <a:gd name="connsiteY150" fmla="*/ 137885 h 2615132"/>
              <a:gd name="connsiteX151" fmla="*/ 1335745 w 5015116"/>
              <a:gd name="connsiteY151" fmla="*/ 152400 h 2615132"/>
              <a:gd name="connsiteX152" fmla="*/ 1292202 w 5015116"/>
              <a:gd name="connsiteY152" fmla="*/ 159657 h 2615132"/>
              <a:gd name="connsiteX153" fmla="*/ 1234145 w 5015116"/>
              <a:gd name="connsiteY153" fmla="*/ 181428 h 2615132"/>
              <a:gd name="connsiteX154" fmla="*/ 1154316 w 5015116"/>
              <a:gd name="connsiteY154" fmla="*/ 203200 h 2615132"/>
              <a:gd name="connsiteX155" fmla="*/ 1081745 w 5015116"/>
              <a:gd name="connsiteY155" fmla="*/ 217714 h 2615132"/>
              <a:gd name="connsiteX156" fmla="*/ 1059974 w 5015116"/>
              <a:gd name="connsiteY156" fmla="*/ 232228 h 2615132"/>
              <a:gd name="connsiteX157" fmla="*/ 1023688 w 5015116"/>
              <a:gd name="connsiteY157" fmla="*/ 239485 h 2615132"/>
              <a:gd name="connsiteX158" fmla="*/ 994659 w 5015116"/>
              <a:gd name="connsiteY158" fmla="*/ 246742 h 2615132"/>
              <a:gd name="connsiteX159" fmla="*/ 965631 w 5015116"/>
              <a:gd name="connsiteY159" fmla="*/ 261257 h 2615132"/>
              <a:gd name="connsiteX160" fmla="*/ 914831 w 5015116"/>
              <a:gd name="connsiteY160" fmla="*/ 283028 h 2615132"/>
              <a:gd name="connsiteX161" fmla="*/ 885802 w 5015116"/>
              <a:gd name="connsiteY161" fmla="*/ 319314 h 2615132"/>
              <a:gd name="connsiteX162" fmla="*/ 864031 w 5015116"/>
              <a:gd name="connsiteY162" fmla="*/ 341085 h 2615132"/>
              <a:gd name="connsiteX163" fmla="*/ 849516 w 5015116"/>
              <a:gd name="connsiteY163" fmla="*/ 362857 h 2615132"/>
              <a:gd name="connsiteX164" fmla="*/ 805974 w 5015116"/>
              <a:gd name="connsiteY164" fmla="*/ 391885 h 2615132"/>
              <a:gd name="connsiteX165" fmla="*/ 769688 w 5015116"/>
              <a:gd name="connsiteY165" fmla="*/ 428171 h 2615132"/>
              <a:gd name="connsiteX166" fmla="*/ 747916 w 5015116"/>
              <a:gd name="connsiteY166" fmla="*/ 449942 h 2615132"/>
              <a:gd name="connsiteX167" fmla="*/ 689859 w 5015116"/>
              <a:gd name="connsiteY167" fmla="*/ 500742 h 2615132"/>
              <a:gd name="connsiteX168" fmla="*/ 660831 w 5015116"/>
              <a:gd name="connsiteY168" fmla="*/ 544285 h 2615132"/>
              <a:gd name="connsiteX169" fmla="*/ 646316 w 5015116"/>
              <a:gd name="connsiteY169" fmla="*/ 587828 h 2615132"/>
              <a:gd name="connsiteX170" fmla="*/ 639059 w 5015116"/>
              <a:gd name="connsiteY170" fmla="*/ 609600 h 2615132"/>
              <a:gd name="connsiteX171" fmla="*/ 660831 w 5015116"/>
              <a:gd name="connsiteY171" fmla="*/ 776514 h 2615132"/>
              <a:gd name="connsiteX172" fmla="*/ 689859 w 5015116"/>
              <a:gd name="connsiteY172" fmla="*/ 820057 h 2615132"/>
              <a:gd name="connsiteX173" fmla="*/ 711631 w 5015116"/>
              <a:gd name="connsiteY173" fmla="*/ 827314 h 2615132"/>
              <a:gd name="connsiteX174" fmla="*/ 747916 w 5015116"/>
              <a:gd name="connsiteY174" fmla="*/ 820057 h 2615132"/>
              <a:gd name="connsiteX175" fmla="*/ 769688 w 5015116"/>
              <a:gd name="connsiteY175" fmla="*/ 769257 h 2615132"/>
              <a:gd name="connsiteX176" fmla="*/ 740659 w 5015116"/>
              <a:gd name="connsiteY176" fmla="*/ 638628 h 2615132"/>
              <a:gd name="connsiteX177" fmla="*/ 718888 w 5015116"/>
              <a:gd name="connsiteY177" fmla="*/ 624114 h 2615132"/>
              <a:gd name="connsiteX178" fmla="*/ 522945 w 5015116"/>
              <a:gd name="connsiteY178" fmla="*/ 631371 h 2615132"/>
              <a:gd name="connsiteX179" fmla="*/ 501174 w 5015116"/>
              <a:gd name="connsiteY179" fmla="*/ 653142 h 2615132"/>
              <a:gd name="connsiteX180" fmla="*/ 479402 w 5015116"/>
              <a:gd name="connsiteY180" fmla="*/ 660400 h 2615132"/>
              <a:gd name="connsiteX181" fmla="*/ 464888 w 5015116"/>
              <a:gd name="connsiteY181" fmla="*/ 682171 h 2615132"/>
              <a:gd name="connsiteX182" fmla="*/ 443116 w 5015116"/>
              <a:gd name="connsiteY182" fmla="*/ 754742 h 2615132"/>
              <a:gd name="connsiteX183" fmla="*/ 472145 w 5015116"/>
              <a:gd name="connsiteY183" fmla="*/ 849085 h 2615132"/>
              <a:gd name="connsiteX184" fmla="*/ 530202 w 5015116"/>
              <a:gd name="connsiteY184" fmla="*/ 841828 h 2615132"/>
              <a:gd name="connsiteX185" fmla="*/ 537459 w 5015116"/>
              <a:gd name="connsiteY185" fmla="*/ 820057 h 2615132"/>
              <a:gd name="connsiteX186" fmla="*/ 515688 w 5015116"/>
              <a:gd name="connsiteY186" fmla="*/ 740228 h 2615132"/>
              <a:gd name="connsiteX187" fmla="*/ 493916 w 5015116"/>
              <a:gd name="connsiteY187" fmla="*/ 725714 h 2615132"/>
              <a:gd name="connsiteX188" fmla="*/ 348774 w 5015116"/>
              <a:gd name="connsiteY188" fmla="*/ 732971 h 2615132"/>
              <a:gd name="connsiteX189" fmla="*/ 327002 w 5015116"/>
              <a:gd name="connsiteY189" fmla="*/ 754742 h 2615132"/>
              <a:gd name="connsiteX190" fmla="*/ 305231 w 5015116"/>
              <a:gd name="connsiteY190" fmla="*/ 762000 h 2615132"/>
              <a:gd name="connsiteX191" fmla="*/ 290716 w 5015116"/>
              <a:gd name="connsiteY191" fmla="*/ 776514 h 2615132"/>
              <a:gd name="connsiteX192" fmla="*/ 268945 w 5015116"/>
              <a:gd name="connsiteY192" fmla="*/ 791028 h 2615132"/>
              <a:gd name="connsiteX193" fmla="*/ 254431 w 5015116"/>
              <a:gd name="connsiteY193" fmla="*/ 812800 h 2615132"/>
              <a:gd name="connsiteX194" fmla="*/ 218145 w 5015116"/>
              <a:gd name="connsiteY194" fmla="*/ 841828 h 2615132"/>
              <a:gd name="connsiteX195" fmla="*/ 210888 w 5015116"/>
              <a:gd name="connsiteY195" fmla="*/ 870857 h 2615132"/>
              <a:gd name="connsiteX196" fmla="*/ 189116 w 5015116"/>
              <a:gd name="connsiteY196" fmla="*/ 892628 h 2615132"/>
              <a:gd name="connsiteX197" fmla="*/ 196374 w 5015116"/>
              <a:gd name="connsiteY197" fmla="*/ 1059542 h 2615132"/>
              <a:gd name="connsiteX198" fmla="*/ 210888 w 5015116"/>
              <a:gd name="connsiteY198" fmla="*/ 1081314 h 2615132"/>
              <a:gd name="connsiteX199" fmla="*/ 239916 w 5015116"/>
              <a:gd name="connsiteY199" fmla="*/ 1088571 h 2615132"/>
              <a:gd name="connsiteX200" fmla="*/ 312488 w 5015116"/>
              <a:gd name="connsiteY200" fmla="*/ 1081314 h 2615132"/>
              <a:gd name="connsiteX201" fmla="*/ 327002 w 5015116"/>
              <a:gd name="connsiteY201" fmla="*/ 1037771 h 2615132"/>
              <a:gd name="connsiteX202" fmla="*/ 319745 w 5015116"/>
              <a:gd name="connsiteY202" fmla="*/ 979714 h 2615132"/>
              <a:gd name="connsiteX203" fmla="*/ 297974 w 5015116"/>
              <a:gd name="connsiteY203" fmla="*/ 965200 h 2615132"/>
              <a:gd name="connsiteX204" fmla="*/ 196374 w 5015116"/>
              <a:gd name="connsiteY204" fmla="*/ 972457 h 2615132"/>
              <a:gd name="connsiteX205" fmla="*/ 138316 w 5015116"/>
              <a:gd name="connsiteY205" fmla="*/ 1001485 h 2615132"/>
              <a:gd name="connsiteX206" fmla="*/ 80259 w 5015116"/>
              <a:gd name="connsiteY206" fmla="*/ 1052285 h 2615132"/>
              <a:gd name="connsiteX207" fmla="*/ 51231 w 5015116"/>
              <a:gd name="connsiteY207" fmla="*/ 1066800 h 2615132"/>
              <a:gd name="connsiteX208" fmla="*/ 36716 w 5015116"/>
              <a:gd name="connsiteY208" fmla="*/ 1081314 h 2615132"/>
              <a:gd name="connsiteX209" fmla="*/ 14945 w 5015116"/>
              <a:gd name="connsiteY209" fmla="*/ 1095828 h 2615132"/>
              <a:gd name="connsiteX210" fmla="*/ 431 w 5015116"/>
              <a:gd name="connsiteY210" fmla="*/ 1146628 h 2615132"/>
              <a:gd name="connsiteX211" fmla="*/ 22202 w 5015116"/>
              <a:gd name="connsiteY211" fmla="*/ 1277257 h 2615132"/>
              <a:gd name="connsiteX212" fmla="*/ 65745 w 5015116"/>
              <a:gd name="connsiteY212" fmla="*/ 1313542 h 2615132"/>
              <a:gd name="connsiteX213" fmla="*/ 109288 w 5015116"/>
              <a:gd name="connsiteY213" fmla="*/ 1342571 h 2615132"/>
              <a:gd name="connsiteX214" fmla="*/ 152831 w 5015116"/>
              <a:gd name="connsiteY214" fmla="*/ 1357085 h 2615132"/>
              <a:gd name="connsiteX215" fmla="*/ 254431 w 5015116"/>
              <a:gd name="connsiteY215" fmla="*/ 1328057 h 2615132"/>
              <a:gd name="connsiteX216" fmla="*/ 261688 w 5015116"/>
              <a:gd name="connsiteY216" fmla="*/ 1306285 h 2615132"/>
              <a:gd name="connsiteX217" fmla="*/ 254431 w 5015116"/>
              <a:gd name="connsiteY217" fmla="*/ 1248228 h 2615132"/>
              <a:gd name="connsiteX218" fmla="*/ 232659 w 5015116"/>
              <a:gd name="connsiteY218" fmla="*/ 1240971 h 2615132"/>
              <a:gd name="connsiteX219" fmla="*/ 210888 w 5015116"/>
              <a:gd name="connsiteY219" fmla="*/ 1226457 h 2615132"/>
              <a:gd name="connsiteX220" fmla="*/ 87516 w 5015116"/>
              <a:gd name="connsiteY220" fmla="*/ 1233714 h 2615132"/>
              <a:gd name="connsiteX221" fmla="*/ 65745 w 5015116"/>
              <a:gd name="connsiteY221" fmla="*/ 1240971 h 2615132"/>
              <a:gd name="connsiteX222" fmla="*/ 51231 w 5015116"/>
              <a:gd name="connsiteY222" fmla="*/ 1262742 h 2615132"/>
              <a:gd name="connsiteX223" fmla="*/ 36716 w 5015116"/>
              <a:gd name="connsiteY223" fmla="*/ 1277257 h 2615132"/>
              <a:gd name="connsiteX224" fmla="*/ 29459 w 5015116"/>
              <a:gd name="connsiteY224" fmla="*/ 1299028 h 2615132"/>
              <a:gd name="connsiteX225" fmla="*/ 14945 w 5015116"/>
              <a:gd name="connsiteY225" fmla="*/ 1320800 h 2615132"/>
              <a:gd name="connsiteX226" fmla="*/ 431 w 5015116"/>
              <a:gd name="connsiteY226" fmla="*/ 1364342 h 2615132"/>
              <a:gd name="connsiteX227" fmla="*/ 7688 w 5015116"/>
              <a:gd name="connsiteY227" fmla="*/ 1451428 h 2615132"/>
              <a:gd name="connsiteX228" fmla="*/ 43974 w 5015116"/>
              <a:gd name="connsiteY228" fmla="*/ 1494971 h 2615132"/>
              <a:gd name="connsiteX229" fmla="*/ 87516 w 5015116"/>
              <a:gd name="connsiteY229" fmla="*/ 1524000 h 2615132"/>
              <a:gd name="connsiteX230" fmla="*/ 131059 w 5015116"/>
              <a:gd name="connsiteY230" fmla="*/ 1553028 h 2615132"/>
              <a:gd name="connsiteX231" fmla="*/ 167345 w 5015116"/>
              <a:gd name="connsiteY231" fmla="*/ 1582057 h 2615132"/>
              <a:gd name="connsiteX232" fmla="*/ 189116 w 5015116"/>
              <a:gd name="connsiteY232" fmla="*/ 1589314 h 2615132"/>
              <a:gd name="connsiteX233" fmla="*/ 239916 w 5015116"/>
              <a:gd name="connsiteY233" fmla="*/ 1582057 h 2615132"/>
              <a:gd name="connsiteX234" fmla="*/ 254431 w 5015116"/>
              <a:gd name="connsiteY234" fmla="*/ 1567542 h 2615132"/>
              <a:gd name="connsiteX235" fmla="*/ 247174 w 5015116"/>
              <a:gd name="connsiteY235" fmla="*/ 1473200 h 2615132"/>
              <a:gd name="connsiteX236" fmla="*/ 225402 w 5015116"/>
              <a:gd name="connsiteY236" fmla="*/ 1465942 h 2615132"/>
              <a:gd name="connsiteX237" fmla="*/ 138316 w 5015116"/>
              <a:gd name="connsiteY237" fmla="*/ 1473200 h 2615132"/>
              <a:gd name="connsiteX238" fmla="*/ 116545 w 5015116"/>
              <a:gd name="connsiteY238" fmla="*/ 1480457 h 2615132"/>
              <a:gd name="connsiteX239" fmla="*/ 102031 w 5015116"/>
              <a:gd name="connsiteY239" fmla="*/ 1502228 h 2615132"/>
              <a:gd name="connsiteX240" fmla="*/ 102031 w 5015116"/>
              <a:gd name="connsiteY240" fmla="*/ 1698171 h 2615132"/>
              <a:gd name="connsiteX241" fmla="*/ 145574 w 5015116"/>
              <a:gd name="connsiteY241" fmla="*/ 1741714 h 2615132"/>
              <a:gd name="connsiteX242" fmla="*/ 189116 w 5015116"/>
              <a:gd name="connsiteY242" fmla="*/ 1792514 h 2615132"/>
              <a:gd name="connsiteX243" fmla="*/ 218145 w 5015116"/>
              <a:gd name="connsiteY243" fmla="*/ 1807028 h 2615132"/>
              <a:gd name="connsiteX244" fmla="*/ 247174 w 5015116"/>
              <a:gd name="connsiteY244" fmla="*/ 1828800 h 2615132"/>
              <a:gd name="connsiteX245" fmla="*/ 356031 w 5015116"/>
              <a:gd name="connsiteY245" fmla="*/ 1821542 h 2615132"/>
              <a:gd name="connsiteX246" fmla="*/ 377802 w 5015116"/>
              <a:gd name="connsiteY246" fmla="*/ 1814285 h 2615132"/>
              <a:gd name="connsiteX247" fmla="*/ 399574 w 5015116"/>
              <a:gd name="connsiteY247" fmla="*/ 1792514 h 2615132"/>
              <a:gd name="connsiteX248" fmla="*/ 406831 w 5015116"/>
              <a:gd name="connsiteY248" fmla="*/ 1698171 h 2615132"/>
              <a:gd name="connsiteX249" fmla="*/ 363288 w 5015116"/>
              <a:gd name="connsiteY249" fmla="*/ 1683657 h 2615132"/>
              <a:gd name="connsiteX250" fmla="*/ 312488 w 5015116"/>
              <a:gd name="connsiteY250" fmla="*/ 1690914 h 2615132"/>
              <a:gd name="connsiteX251" fmla="*/ 290716 w 5015116"/>
              <a:gd name="connsiteY251" fmla="*/ 1698171 h 2615132"/>
              <a:gd name="connsiteX252" fmla="*/ 276202 w 5015116"/>
              <a:gd name="connsiteY252" fmla="*/ 1719942 h 2615132"/>
              <a:gd name="connsiteX253" fmla="*/ 268945 w 5015116"/>
              <a:gd name="connsiteY253" fmla="*/ 1748971 h 2615132"/>
              <a:gd name="connsiteX254" fmla="*/ 261688 w 5015116"/>
              <a:gd name="connsiteY254" fmla="*/ 1785257 h 2615132"/>
              <a:gd name="connsiteX255" fmla="*/ 254431 w 5015116"/>
              <a:gd name="connsiteY255" fmla="*/ 1807028 h 2615132"/>
              <a:gd name="connsiteX256" fmla="*/ 261688 w 5015116"/>
              <a:gd name="connsiteY256" fmla="*/ 1937657 h 2615132"/>
              <a:gd name="connsiteX257" fmla="*/ 297974 w 5015116"/>
              <a:gd name="connsiteY257" fmla="*/ 1959428 h 2615132"/>
              <a:gd name="connsiteX258" fmla="*/ 319745 w 5015116"/>
              <a:gd name="connsiteY258" fmla="*/ 1966685 h 2615132"/>
              <a:gd name="connsiteX259" fmla="*/ 348774 w 5015116"/>
              <a:gd name="connsiteY259" fmla="*/ 1981200 h 2615132"/>
              <a:gd name="connsiteX260" fmla="*/ 392316 w 5015116"/>
              <a:gd name="connsiteY260" fmla="*/ 1995714 h 2615132"/>
              <a:gd name="connsiteX261" fmla="*/ 414088 w 5015116"/>
              <a:gd name="connsiteY261" fmla="*/ 2002971 h 2615132"/>
              <a:gd name="connsiteX262" fmla="*/ 522945 w 5015116"/>
              <a:gd name="connsiteY262" fmla="*/ 1995714 h 2615132"/>
              <a:gd name="connsiteX263" fmla="*/ 551974 w 5015116"/>
              <a:gd name="connsiteY263" fmla="*/ 1973942 h 2615132"/>
              <a:gd name="connsiteX264" fmla="*/ 595516 w 5015116"/>
              <a:gd name="connsiteY264" fmla="*/ 1944914 h 2615132"/>
              <a:gd name="connsiteX265" fmla="*/ 624545 w 5015116"/>
              <a:gd name="connsiteY265" fmla="*/ 1901371 h 2615132"/>
              <a:gd name="connsiteX266" fmla="*/ 610031 w 5015116"/>
              <a:gd name="connsiteY266" fmla="*/ 1836057 h 2615132"/>
              <a:gd name="connsiteX267" fmla="*/ 566488 w 5015116"/>
              <a:gd name="connsiteY267" fmla="*/ 1792514 h 2615132"/>
              <a:gd name="connsiteX268" fmla="*/ 544716 w 5015116"/>
              <a:gd name="connsiteY268" fmla="*/ 1785257 h 2615132"/>
              <a:gd name="connsiteX269" fmla="*/ 530202 w 5015116"/>
              <a:gd name="connsiteY269" fmla="*/ 1763485 h 2615132"/>
              <a:gd name="connsiteX270" fmla="*/ 508431 w 5015116"/>
              <a:gd name="connsiteY270" fmla="*/ 1799771 h 2615132"/>
              <a:gd name="connsiteX271" fmla="*/ 515688 w 5015116"/>
              <a:gd name="connsiteY271" fmla="*/ 1959428 h 2615132"/>
              <a:gd name="connsiteX272" fmla="*/ 522945 w 5015116"/>
              <a:gd name="connsiteY272" fmla="*/ 1981200 h 2615132"/>
              <a:gd name="connsiteX273" fmla="*/ 551974 w 5015116"/>
              <a:gd name="connsiteY273" fmla="*/ 1995714 h 2615132"/>
              <a:gd name="connsiteX274" fmla="*/ 566488 w 5015116"/>
              <a:gd name="connsiteY274" fmla="*/ 2017485 h 2615132"/>
              <a:gd name="connsiteX275" fmla="*/ 617288 w 5015116"/>
              <a:gd name="connsiteY275" fmla="*/ 2039257 h 2615132"/>
              <a:gd name="connsiteX276" fmla="*/ 697116 w 5015116"/>
              <a:gd name="connsiteY276" fmla="*/ 2068285 h 2615132"/>
              <a:gd name="connsiteX277" fmla="*/ 733402 w 5015116"/>
              <a:gd name="connsiteY277" fmla="*/ 2082800 h 2615132"/>
              <a:gd name="connsiteX278" fmla="*/ 827745 w 5015116"/>
              <a:gd name="connsiteY278" fmla="*/ 2097314 h 2615132"/>
              <a:gd name="connsiteX279" fmla="*/ 864031 w 5015116"/>
              <a:gd name="connsiteY279" fmla="*/ 2104571 h 2615132"/>
              <a:gd name="connsiteX280" fmla="*/ 900316 w 5015116"/>
              <a:gd name="connsiteY280" fmla="*/ 2119085 h 2615132"/>
              <a:gd name="connsiteX281" fmla="*/ 922088 w 5015116"/>
              <a:gd name="connsiteY281" fmla="*/ 2126342 h 2615132"/>
              <a:gd name="connsiteX282" fmla="*/ 965631 w 5015116"/>
              <a:gd name="connsiteY282" fmla="*/ 2148114 h 2615132"/>
              <a:gd name="connsiteX283" fmla="*/ 1074488 w 5015116"/>
              <a:gd name="connsiteY283" fmla="*/ 2133600 h 2615132"/>
              <a:gd name="connsiteX284" fmla="*/ 1125288 w 5015116"/>
              <a:gd name="connsiteY284" fmla="*/ 2104571 h 2615132"/>
              <a:gd name="connsiteX285" fmla="*/ 1139802 w 5015116"/>
              <a:gd name="connsiteY285" fmla="*/ 2082800 h 2615132"/>
              <a:gd name="connsiteX286" fmla="*/ 1183345 w 5015116"/>
              <a:gd name="connsiteY286" fmla="*/ 2046514 h 2615132"/>
              <a:gd name="connsiteX287" fmla="*/ 1197859 w 5015116"/>
              <a:gd name="connsiteY287" fmla="*/ 2024742 h 2615132"/>
              <a:gd name="connsiteX288" fmla="*/ 1241402 w 5015116"/>
              <a:gd name="connsiteY288" fmla="*/ 1995714 h 2615132"/>
              <a:gd name="connsiteX289" fmla="*/ 1277688 w 5015116"/>
              <a:gd name="connsiteY289" fmla="*/ 1952171 h 2615132"/>
              <a:gd name="connsiteX290" fmla="*/ 1241402 w 5015116"/>
              <a:gd name="connsiteY290" fmla="*/ 1821542 h 2615132"/>
              <a:gd name="connsiteX291" fmla="*/ 1219631 w 5015116"/>
              <a:gd name="connsiteY291" fmla="*/ 1814285 h 2615132"/>
              <a:gd name="connsiteX292" fmla="*/ 1118031 w 5015116"/>
              <a:gd name="connsiteY292" fmla="*/ 1821542 h 2615132"/>
              <a:gd name="connsiteX293" fmla="*/ 1110774 w 5015116"/>
              <a:gd name="connsiteY293" fmla="*/ 1843314 h 2615132"/>
              <a:gd name="connsiteX294" fmla="*/ 1103516 w 5015116"/>
              <a:gd name="connsiteY294" fmla="*/ 1894114 h 2615132"/>
              <a:gd name="connsiteX295" fmla="*/ 1096259 w 5015116"/>
              <a:gd name="connsiteY295" fmla="*/ 1937657 h 2615132"/>
              <a:gd name="connsiteX296" fmla="*/ 1089002 w 5015116"/>
              <a:gd name="connsiteY296" fmla="*/ 1966685 h 2615132"/>
              <a:gd name="connsiteX297" fmla="*/ 1081745 w 5015116"/>
              <a:gd name="connsiteY297" fmla="*/ 2002971 h 2615132"/>
              <a:gd name="connsiteX298" fmla="*/ 1016431 w 5015116"/>
              <a:gd name="connsiteY298" fmla="*/ 1995714 h 2615132"/>
              <a:gd name="connsiteX299" fmla="*/ 994659 w 5015116"/>
              <a:gd name="connsiteY299" fmla="*/ 1988457 h 2615132"/>
              <a:gd name="connsiteX300" fmla="*/ 972888 w 5015116"/>
              <a:gd name="connsiteY300" fmla="*/ 1923142 h 2615132"/>
              <a:gd name="connsiteX301" fmla="*/ 965631 w 5015116"/>
              <a:gd name="connsiteY301" fmla="*/ 1901371 h 2615132"/>
              <a:gd name="connsiteX302" fmla="*/ 972888 w 5015116"/>
              <a:gd name="connsiteY302" fmla="*/ 1792514 h 2615132"/>
              <a:gd name="connsiteX303" fmla="*/ 980145 w 5015116"/>
              <a:gd name="connsiteY303" fmla="*/ 1770742 h 2615132"/>
              <a:gd name="connsiteX304" fmla="*/ 1001916 w 5015116"/>
              <a:gd name="connsiteY304" fmla="*/ 1748971 h 2615132"/>
              <a:gd name="connsiteX305" fmla="*/ 1023688 w 5015116"/>
              <a:gd name="connsiteY305" fmla="*/ 1741714 h 2615132"/>
              <a:gd name="connsiteX306" fmla="*/ 1118031 w 5015116"/>
              <a:gd name="connsiteY306" fmla="*/ 1712685 h 2615132"/>
              <a:gd name="connsiteX307" fmla="*/ 1139802 w 5015116"/>
              <a:gd name="connsiteY307" fmla="*/ 1705428 h 2615132"/>
              <a:gd name="connsiteX308" fmla="*/ 1226888 w 5015116"/>
              <a:gd name="connsiteY308" fmla="*/ 1690914 h 2615132"/>
              <a:gd name="connsiteX309" fmla="*/ 1335745 w 5015116"/>
              <a:gd name="connsiteY309" fmla="*/ 1698171 h 2615132"/>
              <a:gd name="connsiteX310" fmla="*/ 1357516 w 5015116"/>
              <a:gd name="connsiteY310" fmla="*/ 1719942 h 2615132"/>
              <a:gd name="connsiteX311" fmla="*/ 1401059 w 5015116"/>
              <a:gd name="connsiteY311" fmla="*/ 1734457 h 2615132"/>
              <a:gd name="connsiteX312" fmla="*/ 1422831 w 5015116"/>
              <a:gd name="connsiteY312" fmla="*/ 1741714 h 2615132"/>
              <a:gd name="connsiteX313" fmla="*/ 1459116 w 5015116"/>
              <a:gd name="connsiteY313" fmla="*/ 1792514 h 2615132"/>
              <a:gd name="connsiteX314" fmla="*/ 1473631 w 5015116"/>
              <a:gd name="connsiteY314" fmla="*/ 1821542 h 2615132"/>
              <a:gd name="connsiteX315" fmla="*/ 1480888 w 5015116"/>
              <a:gd name="connsiteY315" fmla="*/ 1988457 h 2615132"/>
              <a:gd name="connsiteX316" fmla="*/ 1459116 w 5015116"/>
              <a:gd name="connsiteY316" fmla="*/ 2010228 h 2615132"/>
              <a:gd name="connsiteX317" fmla="*/ 1437345 w 5015116"/>
              <a:gd name="connsiteY317" fmla="*/ 2039257 h 2615132"/>
              <a:gd name="connsiteX318" fmla="*/ 1430088 w 5015116"/>
              <a:gd name="connsiteY318" fmla="*/ 2104571 h 2615132"/>
              <a:gd name="connsiteX319" fmla="*/ 1408316 w 5015116"/>
              <a:gd name="connsiteY319" fmla="*/ 2140857 h 2615132"/>
              <a:gd name="connsiteX320" fmla="*/ 1401059 w 5015116"/>
              <a:gd name="connsiteY320" fmla="*/ 2162628 h 2615132"/>
              <a:gd name="connsiteX321" fmla="*/ 1386545 w 5015116"/>
              <a:gd name="connsiteY321" fmla="*/ 2249714 h 2615132"/>
              <a:gd name="connsiteX322" fmla="*/ 1379288 w 5015116"/>
              <a:gd name="connsiteY322" fmla="*/ 2271485 h 2615132"/>
              <a:gd name="connsiteX323" fmla="*/ 1364774 w 5015116"/>
              <a:gd name="connsiteY323" fmla="*/ 2293257 h 2615132"/>
              <a:gd name="connsiteX324" fmla="*/ 1364774 w 5015116"/>
              <a:gd name="connsiteY324" fmla="*/ 2474685 h 2615132"/>
              <a:gd name="connsiteX325" fmla="*/ 1379288 w 5015116"/>
              <a:gd name="connsiteY325" fmla="*/ 2489200 h 2615132"/>
              <a:gd name="connsiteX326" fmla="*/ 1415574 w 5015116"/>
              <a:gd name="connsiteY326" fmla="*/ 2532742 h 2615132"/>
              <a:gd name="connsiteX327" fmla="*/ 1509916 w 5015116"/>
              <a:gd name="connsiteY327" fmla="*/ 2554514 h 2615132"/>
              <a:gd name="connsiteX328" fmla="*/ 1553459 w 5015116"/>
              <a:gd name="connsiteY328" fmla="*/ 2569028 h 2615132"/>
              <a:gd name="connsiteX329" fmla="*/ 1633288 w 5015116"/>
              <a:gd name="connsiteY329" fmla="*/ 2590800 h 2615132"/>
              <a:gd name="connsiteX330" fmla="*/ 1698602 w 5015116"/>
              <a:gd name="connsiteY330" fmla="*/ 2598057 h 2615132"/>
              <a:gd name="connsiteX331" fmla="*/ 1865516 w 5015116"/>
              <a:gd name="connsiteY331" fmla="*/ 2605314 h 2615132"/>
              <a:gd name="connsiteX332" fmla="*/ 1923574 w 5015116"/>
              <a:gd name="connsiteY332" fmla="*/ 2576285 h 2615132"/>
              <a:gd name="connsiteX333" fmla="*/ 1938088 w 5015116"/>
              <a:gd name="connsiteY333" fmla="*/ 2540000 h 2615132"/>
              <a:gd name="connsiteX334" fmla="*/ 1952602 w 5015116"/>
              <a:gd name="connsiteY334" fmla="*/ 2525485 h 2615132"/>
              <a:gd name="connsiteX335" fmla="*/ 1959859 w 5015116"/>
              <a:gd name="connsiteY335" fmla="*/ 2496457 h 2615132"/>
              <a:gd name="connsiteX336" fmla="*/ 1967116 w 5015116"/>
              <a:gd name="connsiteY336" fmla="*/ 2474685 h 2615132"/>
              <a:gd name="connsiteX337" fmla="*/ 1996145 w 5015116"/>
              <a:gd name="connsiteY337" fmla="*/ 2394857 h 2615132"/>
              <a:gd name="connsiteX338" fmla="*/ 2003402 w 5015116"/>
              <a:gd name="connsiteY338" fmla="*/ 2373085 h 2615132"/>
              <a:gd name="connsiteX339" fmla="*/ 2017916 w 5015116"/>
              <a:gd name="connsiteY339" fmla="*/ 2315028 h 2615132"/>
              <a:gd name="connsiteX340" fmla="*/ 2032431 w 5015116"/>
              <a:gd name="connsiteY340" fmla="*/ 2249714 h 2615132"/>
              <a:gd name="connsiteX341" fmla="*/ 2039688 w 5015116"/>
              <a:gd name="connsiteY341" fmla="*/ 2111828 h 2615132"/>
              <a:gd name="connsiteX342" fmla="*/ 2046945 w 5015116"/>
              <a:gd name="connsiteY342" fmla="*/ 2090057 h 2615132"/>
              <a:gd name="connsiteX343" fmla="*/ 2083231 w 5015116"/>
              <a:gd name="connsiteY343" fmla="*/ 2053771 h 2615132"/>
              <a:gd name="connsiteX344" fmla="*/ 2097745 w 5015116"/>
              <a:gd name="connsiteY344" fmla="*/ 2032000 h 2615132"/>
              <a:gd name="connsiteX345" fmla="*/ 2126774 w 5015116"/>
              <a:gd name="connsiteY345" fmla="*/ 2002971 h 2615132"/>
              <a:gd name="connsiteX346" fmla="*/ 2164874 w 5015116"/>
              <a:gd name="connsiteY346" fmla="*/ 1937294 h 2615132"/>
              <a:gd name="connsiteX347" fmla="*/ 2235631 w 5015116"/>
              <a:gd name="connsiteY347" fmla="*/ 1886857 h 2615132"/>
              <a:gd name="connsiteX348" fmla="*/ 2239985 w 5015116"/>
              <a:gd name="connsiteY348" fmla="*/ 1862182 h 2615132"/>
              <a:gd name="connsiteX349" fmla="*/ 2373516 w 5015116"/>
              <a:gd name="connsiteY349" fmla="*/ 1872342 h 2615132"/>
              <a:gd name="connsiteX350" fmla="*/ 2395288 w 5015116"/>
              <a:gd name="connsiteY350" fmla="*/ 1879600 h 2615132"/>
              <a:gd name="connsiteX351" fmla="*/ 2453345 w 5015116"/>
              <a:gd name="connsiteY351" fmla="*/ 1930400 h 2615132"/>
              <a:gd name="connsiteX352" fmla="*/ 2467859 w 5015116"/>
              <a:gd name="connsiteY352" fmla="*/ 1952171 h 2615132"/>
              <a:gd name="connsiteX353" fmla="*/ 2489631 w 5015116"/>
              <a:gd name="connsiteY353" fmla="*/ 1973942 h 2615132"/>
              <a:gd name="connsiteX354" fmla="*/ 2504145 w 5015116"/>
              <a:gd name="connsiteY354" fmla="*/ 2024742 h 2615132"/>
              <a:gd name="connsiteX355" fmla="*/ 2511402 w 5015116"/>
              <a:gd name="connsiteY355" fmla="*/ 2053771 h 2615132"/>
              <a:gd name="connsiteX356" fmla="*/ 2525916 w 5015116"/>
              <a:gd name="connsiteY356" fmla="*/ 2075542 h 2615132"/>
              <a:gd name="connsiteX357" fmla="*/ 2540431 w 5015116"/>
              <a:gd name="connsiteY357" fmla="*/ 2126342 h 2615132"/>
              <a:gd name="connsiteX358" fmla="*/ 2533174 w 5015116"/>
              <a:gd name="connsiteY358" fmla="*/ 2271485 h 2615132"/>
              <a:gd name="connsiteX359" fmla="*/ 2518659 w 5015116"/>
              <a:gd name="connsiteY359" fmla="*/ 2300514 h 2615132"/>
              <a:gd name="connsiteX360" fmla="*/ 2475116 w 5015116"/>
              <a:gd name="connsiteY360" fmla="*/ 2329542 h 2615132"/>
              <a:gd name="connsiteX361" fmla="*/ 2453345 w 5015116"/>
              <a:gd name="connsiteY361" fmla="*/ 2336800 h 2615132"/>
              <a:gd name="connsiteX362" fmla="*/ 2329974 w 5015116"/>
              <a:gd name="connsiteY362" fmla="*/ 2329542 h 2615132"/>
              <a:gd name="connsiteX363" fmla="*/ 2308202 w 5015116"/>
              <a:gd name="connsiteY363" fmla="*/ 2322285 h 2615132"/>
              <a:gd name="connsiteX364" fmla="*/ 2293688 w 5015116"/>
              <a:gd name="connsiteY364" fmla="*/ 2286000 h 2615132"/>
              <a:gd name="connsiteX365" fmla="*/ 2286431 w 5015116"/>
              <a:gd name="connsiteY365" fmla="*/ 2249714 h 2615132"/>
              <a:gd name="connsiteX366" fmla="*/ 2395288 w 5015116"/>
              <a:gd name="connsiteY366" fmla="*/ 2111828 h 2615132"/>
              <a:gd name="connsiteX367" fmla="*/ 2395288 w 5015116"/>
              <a:gd name="connsiteY367" fmla="*/ 2024742 h 2615132"/>
              <a:gd name="connsiteX368" fmla="*/ 2373516 w 5015116"/>
              <a:gd name="connsiteY368" fmla="*/ 2010228 h 2615132"/>
              <a:gd name="connsiteX369" fmla="*/ 2271916 w 5015116"/>
              <a:gd name="connsiteY369" fmla="*/ 2017485 h 2615132"/>
              <a:gd name="connsiteX370" fmla="*/ 2257402 w 5015116"/>
              <a:gd name="connsiteY370" fmla="*/ 2032000 h 2615132"/>
              <a:gd name="connsiteX371" fmla="*/ 2235631 w 5015116"/>
              <a:gd name="connsiteY371" fmla="*/ 2046514 h 2615132"/>
              <a:gd name="connsiteX372" fmla="*/ 2221116 w 5015116"/>
              <a:gd name="connsiteY372" fmla="*/ 2061028 h 2615132"/>
              <a:gd name="connsiteX373" fmla="*/ 2192088 w 5015116"/>
              <a:gd name="connsiteY373" fmla="*/ 2068285 h 2615132"/>
              <a:gd name="connsiteX374" fmla="*/ 2163059 w 5015116"/>
              <a:gd name="connsiteY374" fmla="*/ 2090057 h 2615132"/>
              <a:gd name="connsiteX375" fmla="*/ 2148545 w 5015116"/>
              <a:gd name="connsiteY375" fmla="*/ 2111828 h 2615132"/>
              <a:gd name="connsiteX376" fmla="*/ 2126774 w 5015116"/>
              <a:gd name="connsiteY376" fmla="*/ 2140857 h 2615132"/>
              <a:gd name="connsiteX377" fmla="*/ 2126774 w 5015116"/>
              <a:gd name="connsiteY377" fmla="*/ 2351314 h 2615132"/>
              <a:gd name="connsiteX378" fmla="*/ 2141288 w 5015116"/>
              <a:gd name="connsiteY378" fmla="*/ 2373085 h 2615132"/>
              <a:gd name="connsiteX379" fmla="*/ 2163059 w 5015116"/>
              <a:gd name="connsiteY379" fmla="*/ 2380342 h 2615132"/>
              <a:gd name="connsiteX380" fmla="*/ 2170316 w 5015116"/>
              <a:gd name="connsiteY380" fmla="*/ 2402114 h 2615132"/>
              <a:gd name="connsiteX381" fmla="*/ 2192088 w 5015116"/>
              <a:gd name="connsiteY381" fmla="*/ 2416628 h 2615132"/>
              <a:gd name="connsiteX382" fmla="*/ 2221116 w 5015116"/>
              <a:gd name="connsiteY382" fmla="*/ 2438400 h 2615132"/>
              <a:gd name="connsiteX383" fmla="*/ 2264659 w 5015116"/>
              <a:gd name="connsiteY383" fmla="*/ 2474685 h 2615132"/>
              <a:gd name="connsiteX384" fmla="*/ 2293688 w 5015116"/>
              <a:gd name="connsiteY384" fmla="*/ 2510971 h 2615132"/>
              <a:gd name="connsiteX385" fmla="*/ 2315459 w 5015116"/>
              <a:gd name="connsiteY385" fmla="*/ 2532742 h 2615132"/>
              <a:gd name="connsiteX386" fmla="*/ 2395288 w 5015116"/>
              <a:gd name="connsiteY386" fmla="*/ 2569028 h 2615132"/>
              <a:gd name="connsiteX387" fmla="*/ 2540431 w 5015116"/>
              <a:gd name="connsiteY387" fmla="*/ 2554514 h 2615132"/>
              <a:gd name="connsiteX388" fmla="*/ 2562202 w 5015116"/>
              <a:gd name="connsiteY388" fmla="*/ 2540000 h 2615132"/>
              <a:gd name="connsiteX389" fmla="*/ 2569459 w 5015116"/>
              <a:gd name="connsiteY389" fmla="*/ 2503714 h 2615132"/>
              <a:gd name="connsiteX390" fmla="*/ 2583974 w 5015116"/>
              <a:gd name="connsiteY390" fmla="*/ 2481942 h 2615132"/>
              <a:gd name="connsiteX391" fmla="*/ 2591231 w 5015116"/>
              <a:gd name="connsiteY391" fmla="*/ 2409371 h 2615132"/>
              <a:gd name="connsiteX392" fmla="*/ 2642031 w 5015116"/>
              <a:gd name="connsiteY392" fmla="*/ 2416628 h 2615132"/>
              <a:gd name="connsiteX393" fmla="*/ 2671059 w 5015116"/>
              <a:gd name="connsiteY393" fmla="*/ 2423885 h 2615132"/>
              <a:gd name="connsiteX394" fmla="*/ 2743631 w 5015116"/>
              <a:gd name="connsiteY394" fmla="*/ 2438400 h 2615132"/>
              <a:gd name="connsiteX395" fmla="*/ 2787174 w 5015116"/>
              <a:gd name="connsiteY395" fmla="*/ 2452914 h 2615132"/>
              <a:gd name="connsiteX396" fmla="*/ 2808945 w 5015116"/>
              <a:gd name="connsiteY396" fmla="*/ 2438400 h 2615132"/>
              <a:gd name="connsiteX397" fmla="*/ 2801688 w 5015116"/>
              <a:gd name="connsiteY397" fmla="*/ 2416628 h 2615132"/>
              <a:gd name="connsiteX398" fmla="*/ 2794431 w 5015116"/>
              <a:gd name="connsiteY398" fmla="*/ 2373085 h 2615132"/>
              <a:gd name="connsiteX399" fmla="*/ 2779916 w 5015116"/>
              <a:gd name="connsiteY399" fmla="*/ 2329542 h 2615132"/>
              <a:gd name="connsiteX400" fmla="*/ 2794431 w 5015116"/>
              <a:gd name="connsiteY400" fmla="*/ 2278742 h 2615132"/>
              <a:gd name="connsiteX401" fmla="*/ 2961345 w 5015116"/>
              <a:gd name="connsiteY401" fmla="*/ 2249714 h 2615132"/>
              <a:gd name="connsiteX402" fmla="*/ 2946831 w 5015116"/>
              <a:gd name="connsiteY402" fmla="*/ 2227942 h 2615132"/>
              <a:gd name="connsiteX403" fmla="*/ 2925059 w 5015116"/>
              <a:gd name="connsiteY403" fmla="*/ 2133600 h 2615132"/>
              <a:gd name="connsiteX404" fmla="*/ 2917802 w 5015116"/>
              <a:gd name="connsiteY404" fmla="*/ 2104571 h 2615132"/>
              <a:gd name="connsiteX405" fmla="*/ 2896031 w 5015116"/>
              <a:gd name="connsiteY405" fmla="*/ 2090057 h 2615132"/>
              <a:gd name="connsiteX406" fmla="*/ 2903288 w 5015116"/>
              <a:gd name="connsiteY406" fmla="*/ 2061028 h 2615132"/>
              <a:gd name="connsiteX407" fmla="*/ 3033916 w 5015116"/>
              <a:gd name="connsiteY407" fmla="*/ 2053771 h 2615132"/>
              <a:gd name="connsiteX408" fmla="*/ 3121002 w 5015116"/>
              <a:gd name="connsiteY408" fmla="*/ 2046514 h 2615132"/>
              <a:gd name="connsiteX409" fmla="*/ 3142774 w 5015116"/>
              <a:gd name="connsiteY409" fmla="*/ 2039257 h 2615132"/>
              <a:gd name="connsiteX410" fmla="*/ 3135516 w 5015116"/>
              <a:gd name="connsiteY410" fmla="*/ 2010228 h 2615132"/>
              <a:gd name="connsiteX411" fmla="*/ 3106488 w 5015116"/>
              <a:gd name="connsiteY411" fmla="*/ 1959428 h 2615132"/>
              <a:gd name="connsiteX412" fmla="*/ 3077459 w 5015116"/>
              <a:gd name="connsiteY412" fmla="*/ 1930400 h 2615132"/>
              <a:gd name="connsiteX413" fmla="*/ 3062945 w 5015116"/>
              <a:gd name="connsiteY413" fmla="*/ 1901371 h 2615132"/>
              <a:gd name="connsiteX414" fmla="*/ 3041174 w 5015116"/>
              <a:gd name="connsiteY414" fmla="*/ 1886857 h 2615132"/>
              <a:gd name="connsiteX415" fmla="*/ 3033916 w 5015116"/>
              <a:gd name="connsiteY415" fmla="*/ 1865085 h 2615132"/>
              <a:gd name="connsiteX416" fmla="*/ 3019402 w 5015116"/>
              <a:gd name="connsiteY416" fmla="*/ 1843314 h 2615132"/>
              <a:gd name="connsiteX417" fmla="*/ 3048431 w 5015116"/>
              <a:gd name="connsiteY417" fmla="*/ 1828800 h 2615132"/>
              <a:gd name="connsiteX418" fmla="*/ 3157288 w 5015116"/>
              <a:gd name="connsiteY418" fmla="*/ 1814285 h 2615132"/>
              <a:gd name="connsiteX419" fmla="*/ 3179059 w 5015116"/>
              <a:gd name="connsiteY419" fmla="*/ 1799771 h 2615132"/>
              <a:gd name="connsiteX420" fmla="*/ 3128259 w 5015116"/>
              <a:gd name="connsiteY420" fmla="*/ 1690914 h 2615132"/>
              <a:gd name="connsiteX421" fmla="*/ 3121002 w 5015116"/>
              <a:gd name="connsiteY421" fmla="*/ 1669142 h 2615132"/>
              <a:gd name="connsiteX422" fmla="*/ 3106488 w 5015116"/>
              <a:gd name="connsiteY422" fmla="*/ 1647371 h 2615132"/>
              <a:gd name="connsiteX423" fmla="*/ 3128259 w 5015116"/>
              <a:gd name="connsiteY423" fmla="*/ 1640114 h 2615132"/>
              <a:gd name="connsiteX424" fmla="*/ 3157288 w 5015116"/>
              <a:gd name="connsiteY424" fmla="*/ 1632857 h 2615132"/>
              <a:gd name="connsiteX425" fmla="*/ 3186316 w 5015116"/>
              <a:gd name="connsiteY425" fmla="*/ 1618342 h 2615132"/>
              <a:gd name="connsiteX426" fmla="*/ 3215345 w 5015116"/>
              <a:gd name="connsiteY426" fmla="*/ 1611085 h 2615132"/>
              <a:gd name="connsiteX427" fmla="*/ 3237116 w 5015116"/>
              <a:gd name="connsiteY427" fmla="*/ 1603828 h 2615132"/>
              <a:gd name="connsiteX428" fmla="*/ 3280659 w 5015116"/>
              <a:gd name="connsiteY428" fmla="*/ 1582057 h 2615132"/>
              <a:gd name="connsiteX429" fmla="*/ 3295174 w 5015116"/>
              <a:gd name="connsiteY429" fmla="*/ 1567542 h 2615132"/>
              <a:gd name="connsiteX430" fmla="*/ 3273402 w 5015116"/>
              <a:gd name="connsiteY430" fmla="*/ 1545771 h 2615132"/>
              <a:gd name="connsiteX431" fmla="*/ 3229859 w 5015116"/>
              <a:gd name="connsiteY431" fmla="*/ 1516742 h 2615132"/>
              <a:gd name="connsiteX432" fmla="*/ 3179059 w 5015116"/>
              <a:gd name="connsiteY432" fmla="*/ 1458685 h 2615132"/>
              <a:gd name="connsiteX433" fmla="*/ 3171802 w 5015116"/>
              <a:gd name="connsiteY433" fmla="*/ 1436914 h 2615132"/>
              <a:gd name="connsiteX434" fmla="*/ 3150031 w 5015116"/>
              <a:gd name="connsiteY434" fmla="*/ 1422400 h 2615132"/>
              <a:gd name="connsiteX435" fmla="*/ 3200831 w 5015116"/>
              <a:gd name="connsiteY435" fmla="*/ 1386114 h 2615132"/>
              <a:gd name="connsiteX436" fmla="*/ 3237116 w 5015116"/>
              <a:gd name="connsiteY436" fmla="*/ 1349828 h 2615132"/>
              <a:gd name="connsiteX437" fmla="*/ 3266145 w 5015116"/>
              <a:gd name="connsiteY437" fmla="*/ 1313542 h 2615132"/>
              <a:gd name="connsiteX438" fmla="*/ 3287916 w 5015116"/>
              <a:gd name="connsiteY438" fmla="*/ 1299028 h 2615132"/>
              <a:gd name="connsiteX439" fmla="*/ 3302431 w 5015116"/>
              <a:gd name="connsiteY439" fmla="*/ 1284514 h 2615132"/>
              <a:gd name="connsiteX440" fmla="*/ 3309688 w 5015116"/>
              <a:gd name="connsiteY440" fmla="*/ 1262742 h 2615132"/>
              <a:gd name="connsiteX441" fmla="*/ 3266145 w 5015116"/>
              <a:gd name="connsiteY441" fmla="*/ 1255485 h 2615132"/>
              <a:gd name="connsiteX442" fmla="*/ 3244374 w 5015116"/>
              <a:gd name="connsiteY442" fmla="*/ 1248228 h 2615132"/>
              <a:gd name="connsiteX443" fmla="*/ 3193574 w 5015116"/>
              <a:gd name="connsiteY443" fmla="*/ 1233714 h 2615132"/>
              <a:gd name="connsiteX444" fmla="*/ 3171802 w 5015116"/>
              <a:gd name="connsiteY444" fmla="*/ 1219200 h 2615132"/>
              <a:gd name="connsiteX445" fmla="*/ 3150031 w 5015116"/>
              <a:gd name="connsiteY445" fmla="*/ 1211942 h 2615132"/>
              <a:gd name="connsiteX446" fmla="*/ 3121002 w 5015116"/>
              <a:gd name="connsiteY446" fmla="*/ 1197428 h 2615132"/>
              <a:gd name="connsiteX447" fmla="*/ 3200831 w 5015116"/>
              <a:gd name="connsiteY447" fmla="*/ 1095828 h 2615132"/>
              <a:gd name="connsiteX448" fmla="*/ 3251631 w 5015116"/>
              <a:gd name="connsiteY448" fmla="*/ 1037771 h 2615132"/>
              <a:gd name="connsiteX449" fmla="*/ 3251631 w 5015116"/>
              <a:gd name="connsiteY449" fmla="*/ 994228 h 2615132"/>
              <a:gd name="connsiteX450" fmla="*/ 3208088 w 5015116"/>
              <a:gd name="connsiteY450" fmla="*/ 986971 h 2615132"/>
              <a:gd name="connsiteX451" fmla="*/ 3179059 w 5015116"/>
              <a:gd name="connsiteY451" fmla="*/ 979714 h 2615132"/>
              <a:gd name="connsiteX452" fmla="*/ 3121002 w 5015116"/>
              <a:gd name="connsiteY452" fmla="*/ 957942 h 2615132"/>
              <a:gd name="connsiteX453" fmla="*/ 3099231 w 5015116"/>
              <a:gd name="connsiteY453" fmla="*/ 950685 h 2615132"/>
              <a:gd name="connsiteX454" fmla="*/ 3048431 w 5015116"/>
              <a:gd name="connsiteY454" fmla="*/ 943428 h 2615132"/>
              <a:gd name="connsiteX455" fmla="*/ 3026659 w 5015116"/>
              <a:gd name="connsiteY455" fmla="*/ 936171 h 2615132"/>
              <a:gd name="connsiteX456" fmla="*/ 2990374 w 5015116"/>
              <a:gd name="connsiteY456" fmla="*/ 928914 h 2615132"/>
              <a:gd name="connsiteX457" fmla="*/ 2975859 w 5015116"/>
              <a:gd name="connsiteY457" fmla="*/ 914400 h 2615132"/>
              <a:gd name="connsiteX458" fmla="*/ 3033916 w 5015116"/>
              <a:gd name="connsiteY458" fmla="*/ 820057 h 2615132"/>
              <a:gd name="connsiteX459" fmla="*/ 3091974 w 5015116"/>
              <a:gd name="connsiteY459" fmla="*/ 747485 h 2615132"/>
              <a:gd name="connsiteX460" fmla="*/ 3128259 w 5015116"/>
              <a:gd name="connsiteY460" fmla="*/ 703942 h 2615132"/>
              <a:gd name="connsiteX461" fmla="*/ 3142774 w 5015116"/>
              <a:gd name="connsiteY461" fmla="*/ 682171 h 2615132"/>
              <a:gd name="connsiteX462" fmla="*/ 3033916 w 5015116"/>
              <a:gd name="connsiteY462" fmla="*/ 667657 h 2615132"/>
              <a:gd name="connsiteX463" fmla="*/ 2961345 w 5015116"/>
              <a:gd name="connsiteY463" fmla="*/ 660400 h 2615132"/>
              <a:gd name="connsiteX464" fmla="*/ 2888774 w 5015116"/>
              <a:gd name="connsiteY464" fmla="*/ 645885 h 2615132"/>
              <a:gd name="connsiteX465" fmla="*/ 2925059 w 5015116"/>
              <a:gd name="connsiteY465" fmla="*/ 609600 h 2615132"/>
              <a:gd name="connsiteX466" fmla="*/ 2961345 w 5015116"/>
              <a:gd name="connsiteY466" fmla="*/ 573314 h 2615132"/>
              <a:gd name="connsiteX467" fmla="*/ 2968602 w 5015116"/>
              <a:gd name="connsiteY467" fmla="*/ 529771 h 2615132"/>
              <a:gd name="connsiteX468" fmla="*/ 2983116 w 5015116"/>
              <a:gd name="connsiteY468" fmla="*/ 486228 h 2615132"/>
              <a:gd name="connsiteX469" fmla="*/ 2997631 w 5015116"/>
              <a:gd name="connsiteY469" fmla="*/ 435428 h 2615132"/>
              <a:gd name="connsiteX470" fmla="*/ 3012145 w 5015116"/>
              <a:gd name="connsiteY470" fmla="*/ 391885 h 2615132"/>
              <a:gd name="connsiteX471" fmla="*/ 2961345 w 5015116"/>
              <a:gd name="connsiteY471" fmla="*/ 399142 h 2615132"/>
              <a:gd name="connsiteX472" fmla="*/ 2917802 w 5015116"/>
              <a:gd name="connsiteY472" fmla="*/ 413657 h 2615132"/>
              <a:gd name="connsiteX473" fmla="*/ 2888774 w 5015116"/>
              <a:gd name="connsiteY473" fmla="*/ 420914 h 2615132"/>
              <a:gd name="connsiteX474" fmla="*/ 2852488 w 5015116"/>
              <a:gd name="connsiteY474" fmla="*/ 435428 h 2615132"/>
              <a:gd name="connsiteX475" fmla="*/ 2808945 w 5015116"/>
              <a:gd name="connsiteY475" fmla="*/ 442685 h 2615132"/>
              <a:gd name="connsiteX476" fmla="*/ 2779916 w 5015116"/>
              <a:gd name="connsiteY476" fmla="*/ 449942 h 2615132"/>
              <a:gd name="connsiteX477" fmla="*/ 2721859 w 5015116"/>
              <a:gd name="connsiteY477" fmla="*/ 442685 h 2615132"/>
              <a:gd name="connsiteX478" fmla="*/ 2729116 w 5015116"/>
              <a:gd name="connsiteY478" fmla="*/ 377371 h 2615132"/>
              <a:gd name="connsiteX479" fmla="*/ 2721859 w 5015116"/>
              <a:gd name="connsiteY479" fmla="*/ 290285 h 2615132"/>
              <a:gd name="connsiteX480" fmla="*/ 2707345 w 5015116"/>
              <a:gd name="connsiteY480" fmla="*/ 232228 h 2615132"/>
              <a:gd name="connsiteX481" fmla="*/ 2663802 w 5015116"/>
              <a:gd name="connsiteY481" fmla="*/ 210457 h 2615132"/>
              <a:gd name="connsiteX482" fmla="*/ 2656545 w 5015116"/>
              <a:gd name="connsiteY482" fmla="*/ 195942 h 2615132"/>
              <a:gd name="connsiteX0" fmla="*/ 4775631 w 5015116"/>
              <a:gd name="connsiteY0" fmla="*/ 508000 h 2615132"/>
              <a:gd name="connsiteX1" fmla="*/ 4811916 w 5015116"/>
              <a:gd name="connsiteY1" fmla="*/ 551542 h 2615132"/>
              <a:gd name="connsiteX2" fmla="*/ 4891745 w 5015116"/>
              <a:gd name="connsiteY2" fmla="*/ 544285 h 2615132"/>
              <a:gd name="connsiteX3" fmla="*/ 4891745 w 5015116"/>
              <a:gd name="connsiteY3" fmla="*/ 464457 h 2615132"/>
              <a:gd name="connsiteX4" fmla="*/ 4855459 w 5015116"/>
              <a:gd name="connsiteY4" fmla="*/ 428171 h 2615132"/>
              <a:gd name="connsiteX5" fmla="*/ 4811916 w 5015116"/>
              <a:gd name="connsiteY5" fmla="*/ 413657 h 2615132"/>
              <a:gd name="connsiteX6" fmla="*/ 4746602 w 5015116"/>
              <a:gd name="connsiteY6" fmla="*/ 420914 h 2615132"/>
              <a:gd name="connsiteX7" fmla="*/ 4724831 w 5015116"/>
              <a:gd name="connsiteY7" fmla="*/ 428171 h 2615132"/>
              <a:gd name="connsiteX8" fmla="*/ 4717574 w 5015116"/>
              <a:gd name="connsiteY8" fmla="*/ 457200 h 2615132"/>
              <a:gd name="connsiteX9" fmla="*/ 4695802 w 5015116"/>
              <a:gd name="connsiteY9" fmla="*/ 500742 h 2615132"/>
              <a:gd name="connsiteX10" fmla="*/ 4695802 w 5015116"/>
              <a:gd name="connsiteY10" fmla="*/ 645885 h 2615132"/>
              <a:gd name="connsiteX11" fmla="*/ 4703059 w 5015116"/>
              <a:gd name="connsiteY11" fmla="*/ 667657 h 2615132"/>
              <a:gd name="connsiteX12" fmla="*/ 4739345 w 5015116"/>
              <a:gd name="connsiteY12" fmla="*/ 696685 h 2615132"/>
              <a:gd name="connsiteX13" fmla="*/ 4775631 w 5015116"/>
              <a:gd name="connsiteY13" fmla="*/ 718457 h 2615132"/>
              <a:gd name="connsiteX14" fmla="*/ 4797402 w 5015116"/>
              <a:gd name="connsiteY14" fmla="*/ 732971 h 2615132"/>
              <a:gd name="connsiteX15" fmla="*/ 4957059 w 5015116"/>
              <a:gd name="connsiteY15" fmla="*/ 718457 h 2615132"/>
              <a:gd name="connsiteX16" fmla="*/ 4978831 w 5015116"/>
              <a:gd name="connsiteY16" fmla="*/ 674914 h 2615132"/>
              <a:gd name="connsiteX17" fmla="*/ 5000602 w 5015116"/>
              <a:gd name="connsiteY17" fmla="*/ 631371 h 2615132"/>
              <a:gd name="connsiteX18" fmla="*/ 5007859 w 5015116"/>
              <a:gd name="connsiteY18" fmla="*/ 587828 h 2615132"/>
              <a:gd name="connsiteX19" fmla="*/ 5015116 w 5015116"/>
              <a:gd name="connsiteY19" fmla="*/ 558800 h 2615132"/>
              <a:gd name="connsiteX20" fmla="*/ 5000602 w 5015116"/>
              <a:gd name="connsiteY20" fmla="*/ 391885 h 2615132"/>
              <a:gd name="connsiteX21" fmla="*/ 4993345 w 5015116"/>
              <a:gd name="connsiteY21" fmla="*/ 370114 h 2615132"/>
              <a:gd name="connsiteX22" fmla="*/ 4978831 w 5015116"/>
              <a:gd name="connsiteY22" fmla="*/ 348342 h 2615132"/>
              <a:gd name="connsiteX23" fmla="*/ 4957059 w 5015116"/>
              <a:gd name="connsiteY23" fmla="*/ 312057 h 2615132"/>
              <a:gd name="connsiteX24" fmla="*/ 4949802 w 5015116"/>
              <a:gd name="connsiteY24" fmla="*/ 290285 h 2615132"/>
              <a:gd name="connsiteX25" fmla="*/ 4884488 w 5015116"/>
              <a:gd name="connsiteY25" fmla="*/ 254000 h 2615132"/>
              <a:gd name="connsiteX26" fmla="*/ 4848202 w 5015116"/>
              <a:gd name="connsiteY26" fmla="*/ 232228 h 2615132"/>
              <a:gd name="connsiteX27" fmla="*/ 4797402 w 5015116"/>
              <a:gd name="connsiteY27" fmla="*/ 210457 h 2615132"/>
              <a:gd name="connsiteX28" fmla="*/ 4739345 w 5015116"/>
              <a:gd name="connsiteY28" fmla="*/ 159657 h 2615132"/>
              <a:gd name="connsiteX29" fmla="*/ 4724831 w 5015116"/>
              <a:gd name="connsiteY29" fmla="*/ 145142 h 2615132"/>
              <a:gd name="connsiteX30" fmla="*/ 4674031 w 5015116"/>
              <a:gd name="connsiteY30" fmla="*/ 116114 h 2615132"/>
              <a:gd name="connsiteX31" fmla="*/ 4652259 w 5015116"/>
              <a:gd name="connsiteY31" fmla="*/ 108857 h 2615132"/>
              <a:gd name="connsiteX32" fmla="*/ 4608716 w 5015116"/>
              <a:gd name="connsiteY32" fmla="*/ 79828 h 2615132"/>
              <a:gd name="connsiteX33" fmla="*/ 4565174 w 5015116"/>
              <a:gd name="connsiteY33" fmla="*/ 65314 h 2615132"/>
              <a:gd name="connsiteX34" fmla="*/ 4536145 w 5015116"/>
              <a:gd name="connsiteY34" fmla="*/ 58057 h 2615132"/>
              <a:gd name="connsiteX35" fmla="*/ 4492602 w 5015116"/>
              <a:gd name="connsiteY35" fmla="*/ 43542 h 2615132"/>
              <a:gd name="connsiteX36" fmla="*/ 4441802 w 5015116"/>
              <a:gd name="connsiteY36" fmla="*/ 21771 h 2615132"/>
              <a:gd name="connsiteX37" fmla="*/ 4376488 w 5015116"/>
              <a:gd name="connsiteY37" fmla="*/ 14514 h 2615132"/>
              <a:gd name="connsiteX38" fmla="*/ 4332945 w 5015116"/>
              <a:gd name="connsiteY38" fmla="*/ 7257 h 2615132"/>
              <a:gd name="connsiteX39" fmla="*/ 4260374 w 5015116"/>
              <a:gd name="connsiteY39" fmla="*/ 0 h 2615132"/>
              <a:gd name="connsiteX40" fmla="*/ 3861231 w 5015116"/>
              <a:gd name="connsiteY40" fmla="*/ 7257 h 2615132"/>
              <a:gd name="connsiteX41" fmla="*/ 3824945 w 5015116"/>
              <a:gd name="connsiteY41" fmla="*/ 14514 h 2615132"/>
              <a:gd name="connsiteX42" fmla="*/ 3766888 w 5015116"/>
              <a:gd name="connsiteY42" fmla="*/ 21771 h 2615132"/>
              <a:gd name="connsiteX43" fmla="*/ 3745116 w 5015116"/>
              <a:gd name="connsiteY43" fmla="*/ 36285 h 2615132"/>
              <a:gd name="connsiteX44" fmla="*/ 3701574 w 5015116"/>
              <a:gd name="connsiteY44" fmla="*/ 50800 h 2615132"/>
              <a:gd name="connsiteX45" fmla="*/ 3687059 w 5015116"/>
              <a:gd name="connsiteY45" fmla="*/ 65314 h 2615132"/>
              <a:gd name="connsiteX46" fmla="*/ 3665288 w 5015116"/>
              <a:gd name="connsiteY46" fmla="*/ 72571 h 2615132"/>
              <a:gd name="connsiteX47" fmla="*/ 3658031 w 5015116"/>
              <a:gd name="connsiteY47" fmla="*/ 94342 h 2615132"/>
              <a:gd name="connsiteX48" fmla="*/ 3614488 w 5015116"/>
              <a:gd name="connsiteY48" fmla="*/ 130628 h 2615132"/>
              <a:gd name="connsiteX49" fmla="*/ 3607231 w 5015116"/>
              <a:gd name="connsiteY49" fmla="*/ 152400 h 2615132"/>
              <a:gd name="connsiteX50" fmla="*/ 3592716 w 5015116"/>
              <a:gd name="connsiteY50" fmla="*/ 166914 h 2615132"/>
              <a:gd name="connsiteX51" fmla="*/ 3578202 w 5015116"/>
              <a:gd name="connsiteY51" fmla="*/ 217714 h 2615132"/>
              <a:gd name="connsiteX52" fmla="*/ 3556431 w 5015116"/>
              <a:gd name="connsiteY52" fmla="*/ 246742 h 2615132"/>
              <a:gd name="connsiteX53" fmla="*/ 3549174 w 5015116"/>
              <a:gd name="connsiteY53" fmla="*/ 268514 h 2615132"/>
              <a:gd name="connsiteX54" fmla="*/ 3534659 w 5015116"/>
              <a:gd name="connsiteY54" fmla="*/ 283028 h 2615132"/>
              <a:gd name="connsiteX55" fmla="*/ 3527402 w 5015116"/>
              <a:gd name="connsiteY55" fmla="*/ 319314 h 2615132"/>
              <a:gd name="connsiteX56" fmla="*/ 3512888 w 5015116"/>
              <a:gd name="connsiteY56" fmla="*/ 362857 h 2615132"/>
              <a:gd name="connsiteX57" fmla="*/ 3505631 w 5015116"/>
              <a:gd name="connsiteY57" fmla="*/ 384628 h 2615132"/>
              <a:gd name="connsiteX58" fmla="*/ 3498374 w 5015116"/>
              <a:gd name="connsiteY58" fmla="*/ 420914 h 2615132"/>
              <a:gd name="connsiteX59" fmla="*/ 3505631 w 5015116"/>
              <a:gd name="connsiteY59" fmla="*/ 566057 h 2615132"/>
              <a:gd name="connsiteX60" fmla="*/ 3512888 w 5015116"/>
              <a:gd name="connsiteY60" fmla="*/ 587828 h 2615132"/>
              <a:gd name="connsiteX61" fmla="*/ 3541916 w 5015116"/>
              <a:gd name="connsiteY61" fmla="*/ 631371 h 2615132"/>
              <a:gd name="connsiteX62" fmla="*/ 3556431 w 5015116"/>
              <a:gd name="connsiteY62" fmla="*/ 645885 h 2615132"/>
              <a:gd name="connsiteX63" fmla="*/ 3563688 w 5015116"/>
              <a:gd name="connsiteY63" fmla="*/ 667657 h 2615132"/>
              <a:gd name="connsiteX64" fmla="*/ 3585459 w 5015116"/>
              <a:gd name="connsiteY64" fmla="*/ 682171 h 2615132"/>
              <a:gd name="connsiteX65" fmla="*/ 3621745 w 5015116"/>
              <a:gd name="connsiteY65" fmla="*/ 703942 h 2615132"/>
              <a:gd name="connsiteX66" fmla="*/ 3672545 w 5015116"/>
              <a:gd name="connsiteY66" fmla="*/ 740228 h 2615132"/>
              <a:gd name="connsiteX67" fmla="*/ 3694316 w 5015116"/>
              <a:gd name="connsiteY67" fmla="*/ 747485 h 2615132"/>
              <a:gd name="connsiteX68" fmla="*/ 3883002 w 5015116"/>
              <a:gd name="connsiteY68" fmla="*/ 740228 h 2615132"/>
              <a:gd name="connsiteX69" fmla="*/ 3904774 w 5015116"/>
              <a:gd name="connsiteY69" fmla="*/ 732971 h 2615132"/>
              <a:gd name="connsiteX70" fmla="*/ 3933802 w 5015116"/>
              <a:gd name="connsiteY70" fmla="*/ 703942 h 2615132"/>
              <a:gd name="connsiteX71" fmla="*/ 3984602 w 5015116"/>
              <a:gd name="connsiteY71" fmla="*/ 638628 h 2615132"/>
              <a:gd name="connsiteX72" fmla="*/ 3999116 w 5015116"/>
              <a:gd name="connsiteY72" fmla="*/ 595085 h 2615132"/>
              <a:gd name="connsiteX73" fmla="*/ 3970088 w 5015116"/>
              <a:gd name="connsiteY73" fmla="*/ 537028 h 2615132"/>
              <a:gd name="connsiteX74" fmla="*/ 3941059 w 5015116"/>
              <a:gd name="connsiteY74" fmla="*/ 500742 h 2615132"/>
              <a:gd name="connsiteX75" fmla="*/ 3897516 w 5015116"/>
              <a:gd name="connsiteY75" fmla="*/ 486228 h 2615132"/>
              <a:gd name="connsiteX76" fmla="*/ 3875745 w 5015116"/>
              <a:gd name="connsiteY76" fmla="*/ 478971 h 2615132"/>
              <a:gd name="connsiteX77" fmla="*/ 3853974 w 5015116"/>
              <a:gd name="connsiteY77" fmla="*/ 471714 h 2615132"/>
              <a:gd name="connsiteX78" fmla="*/ 3803174 w 5015116"/>
              <a:gd name="connsiteY78" fmla="*/ 478971 h 2615132"/>
              <a:gd name="connsiteX79" fmla="*/ 3774145 w 5015116"/>
              <a:gd name="connsiteY79" fmla="*/ 486228 h 2615132"/>
              <a:gd name="connsiteX80" fmla="*/ 3759631 w 5015116"/>
              <a:gd name="connsiteY80" fmla="*/ 529771 h 2615132"/>
              <a:gd name="connsiteX81" fmla="*/ 3752374 w 5015116"/>
              <a:gd name="connsiteY81" fmla="*/ 551542 h 2615132"/>
              <a:gd name="connsiteX82" fmla="*/ 3759631 w 5015116"/>
              <a:gd name="connsiteY82" fmla="*/ 573314 h 2615132"/>
              <a:gd name="connsiteX83" fmla="*/ 3701574 w 5015116"/>
              <a:gd name="connsiteY83" fmla="*/ 602342 h 2615132"/>
              <a:gd name="connsiteX84" fmla="*/ 3658031 w 5015116"/>
              <a:gd name="connsiteY84" fmla="*/ 544285 h 2615132"/>
              <a:gd name="connsiteX85" fmla="*/ 3665288 w 5015116"/>
              <a:gd name="connsiteY85" fmla="*/ 435428 h 2615132"/>
              <a:gd name="connsiteX86" fmla="*/ 3679802 w 5015116"/>
              <a:gd name="connsiteY86" fmla="*/ 413657 h 2615132"/>
              <a:gd name="connsiteX87" fmla="*/ 3701574 w 5015116"/>
              <a:gd name="connsiteY87" fmla="*/ 370114 h 2615132"/>
              <a:gd name="connsiteX88" fmla="*/ 3766888 w 5015116"/>
              <a:gd name="connsiteY88" fmla="*/ 341085 h 2615132"/>
              <a:gd name="connsiteX89" fmla="*/ 3788659 w 5015116"/>
              <a:gd name="connsiteY89" fmla="*/ 333828 h 2615132"/>
              <a:gd name="connsiteX90" fmla="*/ 3810431 w 5015116"/>
              <a:gd name="connsiteY90" fmla="*/ 326571 h 2615132"/>
              <a:gd name="connsiteX91" fmla="*/ 3955574 w 5015116"/>
              <a:gd name="connsiteY91" fmla="*/ 333828 h 2615132"/>
              <a:gd name="connsiteX92" fmla="*/ 3999116 w 5015116"/>
              <a:gd name="connsiteY92" fmla="*/ 362857 h 2615132"/>
              <a:gd name="connsiteX93" fmla="*/ 4020888 w 5015116"/>
              <a:gd name="connsiteY93" fmla="*/ 377371 h 2615132"/>
              <a:gd name="connsiteX94" fmla="*/ 4057174 w 5015116"/>
              <a:gd name="connsiteY94" fmla="*/ 413657 h 2615132"/>
              <a:gd name="connsiteX95" fmla="*/ 4064431 w 5015116"/>
              <a:gd name="connsiteY95" fmla="*/ 435428 h 2615132"/>
              <a:gd name="connsiteX96" fmla="*/ 4093459 w 5015116"/>
              <a:gd name="connsiteY96" fmla="*/ 478971 h 2615132"/>
              <a:gd name="connsiteX97" fmla="*/ 4100716 w 5015116"/>
              <a:gd name="connsiteY97" fmla="*/ 500742 h 2615132"/>
              <a:gd name="connsiteX98" fmla="*/ 4100716 w 5015116"/>
              <a:gd name="connsiteY98" fmla="*/ 689428 h 2615132"/>
              <a:gd name="connsiteX99" fmla="*/ 4086202 w 5015116"/>
              <a:gd name="connsiteY99" fmla="*/ 732971 h 2615132"/>
              <a:gd name="connsiteX100" fmla="*/ 4057174 w 5015116"/>
              <a:gd name="connsiteY100" fmla="*/ 769257 h 2615132"/>
              <a:gd name="connsiteX101" fmla="*/ 4013631 w 5015116"/>
              <a:gd name="connsiteY101" fmla="*/ 783771 h 2615132"/>
              <a:gd name="connsiteX102" fmla="*/ 3977345 w 5015116"/>
              <a:gd name="connsiteY102" fmla="*/ 805542 h 2615132"/>
              <a:gd name="connsiteX103" fmla="*/ 3919288 w 5015116"/>
              <a:gd name="connsiteY103" fmla="*/ 841828 h 2615132"/>
              <a:gd name="connsiteX104" fmla="*/ 3897516 w 5015116"/>
              <a:gd name="connsiteY104" fmla="*/ 856342 h 2615132"/>
              <a:gd name="connsiteX105" fmla="*/ 3839459 w 5015116"/>
              <a:gd name="connsiteY105" fmla="*/ 878114 h 2615132"/>
              <a:gd name="connsiteX106" fmla="*/ 3563688 w 5015116"/>
              <a:gd name="connsiteY106" fmla="*/ 863600 h 2615132"/>
              <a:gd name="connsiteX107" fmla="*/ 3462088 w 5015116"/>
              <a:gd name="connsiteY107" fmla="*/ 834571 h 2615132"/>
              <a:gd name="connsiteX108" fmla="*/ 3440316 w 5015116"/>
              <a:gd name="connsiteY108" fmla="*/ 827314 h 2615132"/>
              <a:gd name="connsiteX109" fmla="*/ 3418545 w 5015116"/>
              <a:gd name="connsiteY109" fmla="*/ 812800 h 2615132"/>
              <a:gd name="connsiteX110" fmla="*/ 3389516 w 5015116"/>
              <a:gd name="connsiteY110" fmla="*/ 805542 h 2615132"/>
              <a:gd name="connsiteX111" fmla="*/ 3345974 w 5015116"/>
              <a:gd name="connsiteY111" fmla="*/ 776514 h 2615132"/>
              <a:gd name="connsiteX112" fmla="*/ 3316945 w 5015116"/>
              <a:gd name="connsiteY112" fmla="*/ 732971 h 2615132"/>
              <a:gd name="connsiteX113" fmla="*/ 3309688 w 5015116"/>
              <a:gd name="connsiteY113" fmla="*/ 696685 h 2615132"/>
              <a:gd name="connsiteX114" fmla="*/ 3295174 w 5015116"/>
              <a:gd name="connsiteY114" fmla="*/ 653142 h 2615132"/>
              <a:gd name="connsiteX115" fmla="*/ 3280659 w 5015116"/>
              <a:gd name="connsiteY115" fmla="*/ 609600 h 2615132"/>
              <a:gd name="connsiteX116" fmla="*/ 3273402 w 5015116"/>
              <a:gd name="connsiteY116" fmla="*/ 587828 h 2615132"/>
              <a:gd name="connsiteX117" fmla="*/ 3266145 w 5015116"/>
              <a:gd name="connsiteY117" fmla="*/ 566057 h 2615132"/>
              <a:gd name="connsiteX118" fmla="*/ 3258888 w 5015116"/>
              <a:gd name="connsiteY118" fmla="*/ 537028 h 2615132"/>
              <a:gd name="connsiteX119" fmla="*/ 3237116 w 5015116"/>
              <a:gd name="connsiteY119" fmla="*/ 515257 h 2615132"/>
              <a:gd name="connsiteX120" fmla="*/ 3229859 w 5015116"/>
              <a:gd name="connsiteY120" fmla="*/ 478971 h 2615132"/>
              <a:gd name="connsiteX121" fmla="*/ 3215345 w 5015116"/>
              <a:gd name="connsiteY121" fmla="*/ 428171 h 2615132"/>
              <a:gd name="connsiteX122" fmla="*/ 3200831 w 5015116"/>
              <a:gd name="connsiteY122" fmla="*/ 362857 h 2615132"/>
              <a:gd name="connsiteX123" fmla="*/ 3186316 w 5015116"/>
              <a:gd name="connsiteY123" fmla="*/ 348342 h 2615132"/>
              <a:gd name="connsiteX124" fmla="*/ 3135516 w 5015116"/>
              <a:gd name="connsiteY124" fmla="*/ 283028 h 2615132"/>
              <a:gd name="connsiteX125" fmla="*/ 3113745 w 5015116"/>
              <a:gd name="connsiteY125" fmla="*/ 268514 h 2615132"/>
              <a:gd name="connsiteX126" fmla="*/ 3077459 w 5015116"/>
              <a:gd name="connsiteY126" fmla="*/ 232228 h 2615132"/>
              <a:gd name="connsiteX127" fmla="*/ 3062945 w 5015116"/>
              <a:gd name="connsiteY127" fmla="*/ 210457 h 2615132"/>
              <a:gd name="connsiteX128" fmla="*/ 3019402 w 5015116"/>
              <a:gd name="connsiteY128" fmla="*/ 195942 h 2615132"/>
              <a:gd name="connsiteX129" fmla="*/ 3004888 w 5015116"/>
              <a:gd name="connsiteY129" fmla="*/ 174171 h 2615132"/>
              <a:gd name="connsiteX130" fmla="*/ 2954088 w 5015116"/>
              <a:gd name="connsiteY130" fmla="*/ 152400 h 2615132"/>
              <a:gd name="connsiteX131" fmla="*/ 2917802 w 5015116"/>
              <a:gd name="connsiteY131" fmla="*/ 116114 h 2615132"/>
              <a:gd name="connsiteX132" fmla="*/ 2845231 w 5015116"/>
              <a:gd name="connsiteY132" fmla="*/ 94342 h 2615132"/>
              <a:gd name="connsiteX133" fmla="*/ 2823459 w 5015116"/>
              <a:gd name="connsiteY133" fmla="*/ 79828 h 2615132"/>
              <a:gd name="connsiteX134" fmla="*/ 2772659 w 5015116"/>
              <a:gd name="connsiteY134" fmla="*/ 65314 h 2615132"/>
              <a:gd name="connsiteX135" fmla="*/ 2663802 w 5015116"/>
              <a:gd name="connsiteY135" fmla="*/ 50800 h 2615132"/>
              <a:gd name="connsiteX136" fmla="*/ 2496888 w 5015116"/>
              <a:gd name="connsiteY136" fmla="*/ 43542 h 2615132"/>
              <a:gd name="connsiteX137" fmla="*/ 2373516 w 5015116"/>
              <a:gd name="connsiteY137" fmla="*/ 36285 h 2615132"/>
              <a:gd name="connsiteX138" fmla="*/ 2271916 w 5015116"/>
              <a:gd name="connsiteY138" fmla="*/ 21771 h 2615132"/>
              <a:gd name="connsiteX139" fmla="*/ 2032431 w 5015116"/>
              <a:gd name="connsiteY139" fmla="*/ 7257 h 2615132"/>
              <a:gd name="connsiteX140" fmla="*/ 1865516 w 5015116"/>
              <a:gd name="connsiteY140" fmla="*/ 14514 h 2615132"/>
              <a:gd name="connsiteX141" fmla="*/ 1749402 w 5015116"/>
              <a:gd name="connsiteY141" fmla="*/ 29028 h 2615132"/>
              <a:gd name="connsiteX142" fmla="*/ 1727631 w 5015116"/>
              <a:gd name="connsiteY142" fmla="*/ 36285 h 2615132"/>
              <a:gd name="connsiteX143" fmla="*/ 1691345 w 5015116"/>
              <a:gd name="connsiteY143" fmla="*/ 43542 h 2615132"/>
              <a:gd name="connsiteX144" fmla="*/ 1669574 w 5015116"/>
              <a:gd name="connsiteY144" fmla="*/ 50800 h 2615132"/>
              <a:gd name="connsiteX145" fmla="*/ 1618774 w 5015116"/>
              <a:gd name="connsiteY145" fmla="*/ 65314 h 2615132"/>
              <a:gd name="connsiteX146" fmla="*/ 1597002 w 5015116"/>
              <a:gd name="connsiteY146" fmla="*/ 72571 h 2615132"/>
              <a:gd name="connsiteX147" fmla="*/ 1538945 w 5015116"/>
              <a:gd name="connsiteY147" fmla="*/ 87085 h 2615132"/>
              <a:gd name="connsiteX148" fmla="*/ 1495402 w 5015116"/>
              <a:gd name="connsiteY148" fmla="*/ 101600 h 2615132"/>
              <a:gd name="connsiteX149" fmla="*/ 1473631 w 5015116"/>
              <a:gd name="connsiteY149" fmla="*/ 116114 h 2615132"/>
              <a:gd name="connsiteX150" fmla="*/ 1386545 w 5015116"/>
              <a:gd name="connsiteY150" fmla="*/ 137885 h 2615132"/>
              <a:gd name="connsiteX151" fmla="*/ 1335745 w 5015116"/>
              <a:gd name="connsiteY151" fmla="*/ 152400 h 2615132"/>
              <a:gd name="connsiteX152" fmla="*/ 1292202 w 5015116"/>
              <a:gd name="connsiteY152" fmla="*/ 159657 h 2615132"/>
              <a:gd name="connsiteX153" fmla="*/ 1234145 w 5015116"/>
              <a:gd name="connsiteY153" fmla="*/ 181428 h 2615132"/>
              <a:gd name="connsiteX154" fmla="*/ 1154316 w 5015116"/>
              <a:gd name="connsiteY154" fmla="*/ 203200 h 2615132"/>
              <a:gd name="connsiteX155" fmla="*/ 1081745 w 5015116"/>
              <a:gd name="connsiteY155" fmla="*/ 217714 h 2615132"/>
              <a:gd name="connsiteX156" fmla="*/ 1059974 w 5015116"/>
              <a:gd name="connsiteY156" fmla="*/ 232228 h 2615132"/>
              <a:gd name="connsiteX157" fmla="*/ 1023688 w 5015116"/>
              <a:gd name="connsiteY157" fmla="*/ 239485 h 2615132"/>
              <a:gd name="connsiteX158" fmla="*/ 994659 w 5015116"/>
              <a:gd name="connsiteY158" fmla="*/ 246742 h 2615132"/>
              <a:gd name="connsiteX159" fmla="*/ 965631 w 5015116"/>
              <a:gd name="connsiteY159" fmla="*/ 261257 h 2615132"/>
              <a:gd name="connsiteX160" fmla="*/ 914831 w 5015116"/>
              <a:gd name="connsiteY160" fmla="*/ 283028 h 2615132"/>
              <a:gd name="connsiteX161" fmla="*/ 885802 w 5015116"/>
              <a:gd name="connsiteY161" fmla="*/ 319314 h 2615132"/>
              <a:gd name="connsiteX162" fmla="*/ 864031 w 5015116"/>
              <a:gd name="connsiteY162" fmla="*/ 341085 h 2615132"/>
              <a:gd name="connsiteX163" fmla="*/ 849516 w 5015116"/>
              <a:gd name="connsiteY163" fmla="*/ 362857 h 2615132"/>
              <a:gd name="connsiteX164" fmla="*/ 805974 w 5015116"/>
              <a:gd name="connsiteY164" fmla="*/ 391885 h 2615132"/>
              <a:gd name="connsiteX165" fmla="*/ 769688 w 5015116"/>
              <a:gd name="connsiteY165" fmla="*/ 428171 h 2615132"/>
              <a:gd name="connsiteX166" fmla="*/ 747916 w 5015116"/>
              <a:gd name="connsiteY166" fmla="*/ 449942 h 2615132"/>
              <a:gd name="connsiteX167" fmla="*/ 689859 w 5015116"/>
              <a:gd name="connsiteY167" fmla="*/ 500742 h 2615132"/>
              <a:gd name="connsiteX168" fmla="*/ 660831 w 5015116"/>
              <a:gd name="connsiteY168" fmla="*/ 544285 h 2615132"/>
              <a:gd name="connsiteX169" fmla="*/ 646316 w 5015116"/>
              <a:gd name="connsiteY169" fmla="*/ 587828 h 2615132"/>
              <a:gd name="connsiteX170" fmla="*/ 639059 w 5015116"/>
              <a:gd name="connsiteY170" fmla="*/ 609600 h 2615132"/>
              <a:gd name="connsiteX171" fmla="*/ 660831 w 5015116"/>
              <a:gd name="connsiteY171" fmla="*/ 776514 h 2615132"/>
              <a:gd name="connsiteX172" fmla="*/ 689859 w 5015116"/>
              <a:gd name="connsiteY172" fmla="*/ 820057 h 2615132"/>
              <a:gd name="connsiteX173" fmla="*/ 711631 w 5015116"/>
              <a:gd name="connsiteY173" fmla="*/ 827314 h 2615132"/>
              <a:gd name="connsiteX174" fmla="*/ 747916 w 5015116"/>
              <a:gd name="connsiteY174" fmla="*/ 820057 h 2615132"/>
              <a:gd name="connsiteX175" fmla="*/ 769688 w 5015116"/>
              <a:gd name="connsiteY175" fmla="*/ 769257 h 2615132"/>
              <a:gd name="connsiteX176" fmla="*/ 740659 w 5015116"/>
              <a:gd name="connsiteY176" fmla="*/ 638628 h 2615132"/>
              <a:gd name="connsiteX177" fmla="*/ 718888 w 5015116"/>
              <a:gd name="connsiteY177" fmla="*/ 624114 h 2615132"/>
              <a:gd name="connsiteX178" fmla="*/ 522945 w 5015116"/>
              <a:gd name="connsiteY178" fmla="*/ 631371 h 2615132"/>
              <a:gd name="connsiteX179" fmla="*/ 501174 w 5015116"/>
              <a:gd name="connsiteY179" fmla="*/ 653142 h 2615132"/>
              <a:gd name="connsiteX180" fmla="*/ 479402 w 5015116"/>
              <a:gd name="connsiteY180" fmla="*/ 660400 h 2615132"/>
              <a:gd name="connsiteX181" fmla="*/ 464888 w 5015116"/>
              <a:gd name="connsiteY181" fmla="*/ 682171 h 2615132"/>
              <a:gd name="connsiteX182" fmla="*/ 443116 w 5015116"/>
              <a:gd name="connsiteY182" fmla="*/ 754742 h 2615132"/>
              <a:gd name="connsiteX183" fmla="*/ 472145 w 5015116"/>
              <a:gd name="connsiteY183" fmla="*/ 849085 h 2615132"/>
              <a:gd name="connsiteX184" fmla="*/ 530202 w 5015116"/>
              <a:gd name="connsiteY184" fmla="*/ 841828 h 2615132"/>
              <a:gd name="connsiteX185" fmla="*/ 537459 w 5015116"/>
              <a:gd name="connsiteY185" fmla="*/ 820057 h 2615132"/>
              <a:gd name="connsiteX186" fmla="*/ 515688 w 5015116"/>
              <a:gd name="connsiteY186" fmla="*/ 740228 h 2615132"/>
              <a:gd name="connsiteX187" fmla="*/ 493916 w 5015116"/>
              <a:gd name="connsiteY187" fmla="*/ 725714 h 2615132"/>
              <a:gd name="connsiteX188" fmla="*/ 348774 w 5015116"/>
              <a:gd name="connsiteY188" fmla="*/ 732971 h 2615132"/>
              <a:gd name="connsiteX189" fmla="*/ 327002 w 5015116"/>
              <a:gd name="connsiteY189" fmla="*/ 754742 h 2615132"/>
              <a:gd name="connsiteX190" fmla="*/ 305231 w 5015116"/>
              <a:gd name="connsiteY190" fmla="*/ 762000 h 2615132"/>
              <a:gd name="connsiteX191" fmla="*/ 290716 w 5015116"/>
              <a:gd name="connsiteY191" fmla="*/ 776514 h 2615132"/>
              <a:gd name="connsiteX192" fmla="*/ 268945 w 5015116"/>
              <a:gd name="connsiteY192" fmla="*/ 791028 h 2615132"/>
              <a:gd name="connsiteX193" fmla="*/ 254431 w 5015116"/>
              <a:gd name="connsiteY193" fmla="*/ 812800 h 2615132"/>
              <a:gd name="connsiteX194" fmla="*/ 218145 w 5015116"/>
              <a:gd name="connsiteY194" fmla="*/ 841828 h 2615132"/>
              <a:gd name="connsiteX195" fmla="*/ 210888 w 5015116"/>
              <a:gd name="connsiteY195" fmla="*/ 870857 h 2615132"/>
              <a:gd name="connsiteX196" fmla="*/ 189116 w 5015116"/>
              <a:gd name="connsiteY196" fmla="*/ 892628 h 2615132"/>
              <a:gd name="connsiteX197" fmla="*/ 196374 w 5015116"/>
              <a:gd name="connsiteY197" fmla="*/ 1059542 h 2615132"/>
              <a:gd name="connsiteX198" fmla="*/ 210888 w 5015116"/>
              <a:gd name="connsiteY198" fmla="*/ 1081314 h 2615132"/>
              <a:gd name="connsiteX199" fmla="*/ 239916 w 5015116"/>
              <a:gd name="connsiteY199" fmla="*/ 1088571 h 2615132"/>
              <a:gd name="connsiteX200" fmla="*/ 312488 w 5015116"/>
              <a:gd name="connsiteY200" fmla="*/ 1081314 h 2615132"/>
              <a:gd name="connsiteX201" fmla="*/ 327002 w 5015116"/>
              <a:gd name="connsiteY201" fmla="*/ 1037771 h 2615132"/>
              <a:gd name="connsiteX202" fmla="*/ 319745 w 5015116"/>
              <a:gd name="connsiteY202" fmla="*/ 979714 h 2615132"/>
              <a:gd name="connsiteX203" fmla="*/ 297974 w 5015116"/>
              <a:gd name="connsiteY203" fmla="*/ 965200 h 2615132"/>
              <a:gd name="connsiteX204" fmla="*/ 196374 w 5015116"/>
              <a:gd name="connsiteY204" fmla="*/ 972457 h 2615132"/>
              <a:gd name="connsiteX205" fmla="*/ 138316 w 5015116"/>
              <a:gd name="connsiteY205" fmla="*/ 1001485 h 2615132"/>
              <a:gd name="connsiteX206" fmla="*/ 80259 w 5015116"/>
              <a:gd name="connsiteY206" fmla="*/ 1052285 h 2615132"/>
              <a:gd name="connsiteX207" fmla="*/ 51231 w 5015116"/>
              <a:gd name="connsiteY207" fmla="*/ 1066800 h 2615132"/>
              <a:gd name="connsiteX208" fmla="*/ 36716 w 5015116"/>
              <a:gd name="connsiteY208" fmla="*/ 1081314 h 2615132"/>
              <a:gd name="connsiteX209" fmla="*/ 14945 w 5015116"/>
              <a:gd name="connsiteY209" fmla="*/ 1095828 h 2615132"/>
              <a:gd name="connsiteX210" fmla="*/ 431 w 5015116"/>
              <a:gd name="connsiteY210" fmla="*/ 1146628 h 2615132"/>
              <a:gd name="connsiteX211" fmla="*/ 22202 w 5015116"/>
              <a:gd name="connsiteY211" fmla="*/ 1277257 h 2615132"/>
              <a:gd name="connsiteX212" fmla="*/ 65745 w 5015116"/>
              <a:gd name="connsiteY212" fmla="*/ 1313542 h 2615132"/>
              <a:gd name="connsiteX213" fmla="*/ 109288 w 5015116"/>
              <a:gd name="connsiteY213" fmla="*/ 1342571 h 2615132"/>
              <a:gd name="connsiteX214" fmla="*/ 152831 w 5015116"/>
              <a:gd name="connsiteY214" fmla="*/ 1357085 h 2615132"/>
              <a:gd name="connsiteX215" fmla="*/ 254431 w 5015116"/>
              <a:gd name="connsiteY215" fmla="*/ 1328057 h 2615132"/>
              <a:gd name="connsiteX216" fmla="*/ 261688 w 5015116"/>
              <a:gd name="connsiteY216" fmla="*/ 1306285 h 2615132"/>
              <a:gd name="connsiteX217" fmla="*/ 254431 w 5015116"/>
              <a:gd name="connsiteY217" fmla="*/ 1248228 h 2615132"/>
              <a:gd name="connsiteX218" fmla="*/ 232659 w 5015116"/>
              <a:gd name="connsiteY218" fmla="*/ 1240971 h 2615132"/>
              <a:gd name="connsiteX219" fmla="*/ 210888 w 5015116"/>
              <a:gd name="connsiteY219" fmla="*/ 1226457 h 2615132"/>
              <a:gd name="connsiteX220" fmla="*/ 87516 w 5015116"/>
              <a:gd name="connsiteY220" fmla="*/ 1233714 h 2615132"/>
              <a:gd name="connsiteX221" fmla="*/ 65745 w 5015116"/>
              <a:gd name="connsiteY221" fmla="*/ 1240971 h 2615132"/>
              <a:gd name="connsiteX222" fmla="*/ 51231 w 5015116"/>
              <a:gd name="connsiteY222" fmla="*/ 1262742 h 2615132"/>
              <a:gd name="connsiteX223" fmla="*/ 36716 w 5015116"/>
              <a:gd name="connsiteY223" fmla="*/ 1277257 h 2615132"/>
              <a:gd name="connsiteX224" fmla="*/ 29459 w 5015116"/>
              <a:gd name="connsiteY224" fmla="*/ 1299028 h 2615132"/>
              <a:gd name="connsiteX225" fmla="*/ 14945 w 5015116"/>
              <a:gd name="connsiteY225" fmla="*/ 1320800 h 2615132"/>
              <a:gd name="connsiteX226" fmla="*/ 431 w 5015116"/>
              <a:gd name="connsiteY226" fmla="*/ 1364342 h 2615132"/>
              <a:gd name="connsiteX227" fmla="*/ 7688 w 5015116"/>
              <a:gd name="connsiteY227" fmla="*/ 1451428 h 2615132"/>
              <a:gd name="connsiteX228" fmla="*/ 43974 w 5015116"/>
              <a:gd name="connsiteY228" fmla="*/ 1494971 h 2615132"/>
              <a:gd name="connsiteX229" fmla="*/ 87516 w 5015116"/>
              <a:gd name="connsiteY229" fmla="*/ 1524000 h 2615132"/>
              <a:gd name="connsiteX230" fmla="*/ 131059 w 5015116"/>
              <a:gd name="connsiteY230" fmla="*/ 1553028 h 2615132"/>
              <a:gd name="connsiteX231" fmla="*/ 167345 w 5015116"/>
              <a:gd name="connsiteY231" fmla="*/ 1582057 h 2615132"/>
              <a:gd name="connsiteX232" fmla="*/ 189116 w 5015116"/>
              <a:gd name="connsiteY232" fmla="*/ 1589314 h 2615132"/>
              <a:gd name="connsiteX233" fmla="*/ 239916 w 5015116"/>
              <a:gd name="connsiteY233" fmla="*/ 1582057 h 2615132"/>
              <a:gd name="connsiteX234" fmla="*/ 254431 w 5015116"/>
              <a:gd name="connsiteY234" fmla="*/ 1567542 h 2615132"/>
              <a:gd name="connsiteX235" fmla="*/ 247174 w 5015116"/>
              <a:gd name="connsiteY235" fmla="*/ 1473200 h 2615132"/>
              <a:gd name="connsiteX236" fmla="*/ 225402 w 5015116"/>
              <a:gd name="connsiteY236" fmla="*/ 1465942 h 2615132"/>
              <a:gd name="connsiteX237" fmla="*/ 138316 w 5015116"/>
              <a:gd name="connsiteY237" fmla="*/ 1473200 h 2615132"/>
              <a:gd name="connsiteX238" fmla="*/ 116545 w 5015116"/>
              <a:gd name="connsiteY238" fmla="*/ 1480457 h 2615132"/>
              <a:gd name="connsiteX239" fmla="*/ 102031 w 5015116"/>
              <a:gd name="connsiteY239" fmla="*/ 1502228 h 2615132"/>
              <a:gd name="connsiteX240" fmla="*/ 102031 w 5015116"/>
              <a:gd name="connsiteY240" fmla="*/ 1698171 h 2615132"/>
              <a:gd name="connsiteX241" fmla="*/ 145574 w 5015116"/>
              <a:gd name="connsiteY241" fmla="*/ 1741714 h 2615132"/>
              <a:gd name="connsiteX242" fmla="*/ 189116 w 5015116"/>
              <a:gd name="connsiteY242" fmla="*/ 1792514 h 2615132"/>
              <a:gd name="connsiteX243" fmla="*/ 218145 w 5015116"/>
              <a:gd name="connsiteY243" fmla="*/ 1807028 h 2615132"/>
              <a:gd name="connsiteX244" fmla="*/ 247174 w 5015116"/>
              <a:gd name="connsiteY244" fmla="*/ 1828800 h 2615132"/>
              <a:gd name="connsiteX245" fmla="*/ 356031 w 5015116"/>
              <a:gd name="connsiteY245" fmla="*/ 1821542 h 2615132"/>
              <a:gd name="connsiteX246" fmla="*/ 377802 w 5015116"/>
              <a:gd name="connsiteY246" fmla="*/ 1814285 h 2615132"/>
              <a:gd name="connsiteX247" fmla="*/ 399574 w 5015116"/>
              <a:gd name="connsiteY247" fmla="*/ 1792514 h 2615132"/>
              <a:gd name="connsiteX248" fmla="*/ 406831 w 5015116"/>
              <a:gd name="connsiteY248" fmla="*/ 1698171 h 2615132"/>
              <a:gd name="connsiteX249" fmla="*/ 363288 w 5015116"/>
              <a:gd name="connsiteY249" fmla="*/ 1683657 h 2615132"/>
              <a:gd name="connsiteX250" fmla="*/ 312488 w 5015116"/>
              <a:gd name="connsiteY250" fmla="*/ 1690914 h 2615132"/>
              <a:gd name="connsiteX251" fmla="*/ 290716 w 5015116"/>
              <a:gd name="connsiteY251" fmla="*/ 1698171 h 2615132"/>
              <a:gd name="connsiteX252" fmla="*/ 276202 w 5015116"/>
              <a:gd name="connsiteY252" fmla="*/ 1719942 h 2615132"/>
              <a:gd name="connsiteX253" fmla="*/ 268945 w 5015116"/>
              <a:gd name="connsiteY253" fmla="*/ 1748971 h 2615132"/>
              <a:gd name="connsiteX254" fmla="*/ 261688 w 5015116"/>
              <a:gd name="connsiteY254" fmla="*/ 1785257 h 2615132"/>
              <a:gd name="connsiteX255" fmla="*/ 254431 w 5015116"/>
              <a:gd name="connsiteY255" fmla="*/ 1807028 h 2615132"/>
              <a:gd name="connsiteX256" fmla="*/ 261688 w 5015116"/>
              <a:gd name="connsiteY256" fmla="*/ 1937657 h 2615132"/>
              <a:gd name="connsiteX257" fmla="*/ 297974 w 5015116"/>
              <a:gd name="connsiteY257" fmla="*/ 1959428 h 2615132"/>
              <a:gd name="connsiteX258" fmla="*/ 319745 w 5015116"/>
              <a:gd name="connsiteY258" fmla="*/ 1966685 h 2615132"/>
              <a:gd name="connsiteX259" fmla="*/ 348774 w 5015116"/>
              <a:gd name="connsiteY259" fmla="*/ 1981200 h 2615132"/>
              <a:gd name="connsiteX260" fmla="*/ 392316 w 5015116"/>
              <a:gd name="connsiteY260" fmla="*/ 1995714 h 2615132"/>
              <a:gd name="connsiteX261" fmla="*/ 414088 w 5015116"/>
              <a:gd name="connsiteY261" fmla="*/ 2002971 h 2615132"/>
              <a:gd name="connsiteX262" fmla="*/ 522945 w 5015116"/>
              <a:gd name="connsiteY262" fmla="*/ 1995714 h 2615132"/>
              <a:gd name="connsiteX263" fmla="*/ 551974 w 5015116"/>
              <a:gd name="connsiteY263" fmla="*/ 1973942 h 2615132"/>
              <a:gd name="connsiteX264" fmla="*/ 595516 w 5015116"/>
              <a:gd name="connsiteY264" fmla="*/ 1944914 h 2615132"/>
              <a:gd name="connsiteX265" fmla="*/ 624545 w 5015116"/>
              <a:gd name="connsiteY265" fmla="*/ 1901371 h 2615132"/>
              <a:gd name="connsiteX266" fmla="*/ 610031 w 5015116"/>
              <a:gd name="connsiteY266" fmla="*/ 1836057 h 2615132"/>
              <a:gd name="connsiteX267" fmla="*/ 566488 w 5015116"/>
              <a:gd name="connsiteY267" fmla="*/ 1792514 h 2615132"/>
              <a:gd name="connsiteX268" fmla="*/ 544716 w 5015116"/>
              <a:gd name="connsiteY268" fmla="*/ 1785257 h 2615132"/>
              <a:gd name="connsiteX269" fmla="*/ 530202 w 5015116"/>
              <a:gd name="connsiteY269" fmla="*/ 1763485 h 2615132"/>
              <a:gd name="connsiteX270" fmla="*/ 508431 w 5015116"/>
              <a:gd name="connsiteY270" fmla="*/ 1799771 h 2615132"/>
              <a:gd name="connsiteX271" fmla="*/ 515688 w 5015116"/>
              <a:gd name="connsiteY271" fmla="*/ 1959428 h 2615132"/>
              <a:gd name="connsiteX272" fmla="*/ 522945 w 5015116"/>
              <a:gd name="connsiteY272" fmla="*/ 1981200 h 2615132"/>
              <a:gd name="connsiteX273" fmla="*/ 551974 w 5015116"/>
              <a:gd name="connsiteY273" fmla="*/ 1995714 h 2615132"/>
              <a:gd name="connsiteX274" fmla="*/ 566488 w 5015116"/>
              <a:gd name="connsiteY274" fmla="*/ 2017485 h 2615132"/>
              <a:gd name="connsiteX275" fmla="*/ 617288 w 5015116"/>
              <a:gd name="connsiteY275" fmla="*/ 2039257 h 2615132"/>
              <a:gd name="connsiteX276" fmla="*/ 697116 w 5015116"/>
              <a:gd name="connsiteY276" fmla="*/ 2068285 h 2615132"/>
              <a:gd name="connsiteX277" fmla="*/ 733402 w 5015116"/>
              <a:gd name="connsiteY277" fmla="*/ 2082800 h 2615132"/>
              <a:gd name="connsiteX278" fmla="*/ 827745 w 5015116"/>
              <a:gd name="connsiteY278" fmla="*/ 2097314 h 2615132"/>
              <a:gd name="connsiteX279" fmla="*/ 864031 w 5015116"/>
              <a:gd name="connsiteY279" fmla="*/ 2104571 h 2615132"/>
              <a:gd name="connsiteX280" fmla="*/ 900316 w 5015116"/>
              <a:gd name="connsiteY280" fmla="*/ 2119085 h 2615132"/>
              <a:gd name="connsiteX281" fmla="*/ 922088 w 5015116"/>
              <a:gd name="connsiteY281" fmla="*/ 2126342 h 2615132"/>
              <a:gd name="connsiteX282" fmla="*/ 965631 w 5015116"/>
              <a:gd name="connsiteY282" fmla="*/ 2148114 h 2615132"/>
              <a:gd name="connsiteX283" fmla="*/ 1074488 w 5015116"/>
              <a:gd name="connsiteY283" fmla="*/ 2133600 h 2615132"/>
              <a:gd name="connsiteX284" fmla="*/ 1125288 w 5015116"/>
              <a:gd name="connsiteY284" fmla="*/ 2104571 h 2615132"/>
              <a:gd name="connsiteX285" fmla="*/ 1139802 w 5015116"/>
              <a:gd name="connsiteY285" fmla="*/ 2082800 h 2615132"/>
              <a:gd name="connsiteX286" fmla="*/ 1183345 w 5015116"/>
              <a:gd name="connsiteY286" fmla="*/ 2046514 h 2615132"/>
              <a:gd name="connsiteX287" fmla="*/ 1197859 w 5015116"/>
              <a:gd name="connsiteY287" fmla="*/ 2024742 h 2615132"/>
              <a:gd name="connsiteX288" fmla="*/ 1241402 w 5015116"/>
              <a:gd name="connsiteY288" fmla="*/ 1995714 h 2615132"/>
              <a:gd name="connsiteX289" fmla="*/ 1277688 w 5015116"/>
              <a:gd name="connsiteY289" fmla="*/ 1952171 h 2615132"/>
              <a:gd name="connsiteX290" fmla="*/ 1241402 w 5015116"/>
              <a:gd name="connsiteY290" fmla="*/ 1821542 h 2615132"/>
              <a:gd name="connsiteX291" fmla="*/ 1219631 w 5015116"/>
              <a:gd name="connsiteY291" fmla="*/ 1814285 h 2615132"/>
              <a:gd name="connsiteX292" fmla="*/ 1118031 w 5015116"/>
              <a:gd name="connsiteY292" fmla="*/ 1821542 h 2615132"/>
              <a:gd name="connsiteX293" fmla="*/ 1110774 w 5015116"/>
              <a:gd name="connsiteY293" fmla="*/ 1843314 h 2615132"/>
              <a:gd name="connsiteX294" fmla="*/ 1103516 w 5015116"/>
              <a:gd name="connsiteY294" fmla="*/ 1894114 h 2615132"/>
              <a:gd name="connsiteX295" fmla="*/ 1096259 w 5015116"/>
              <a:gd name="connsiteY295" fmla="*/ 1937657 h 2615132"/>
              <a:gd name="connsiteX296" fmla="*/ 1089002 w 5015116"/>
              <a:gd name="connsiteY296" fmla="*/ 1966685 h 2615132"/>
              <a:gd name="connsiteX297" fmla="*/ 1081745 w 5015116"/>
              <a:gd name="connsiteY297" fmla="*/ 2002971 h 2615132"/>
              <a:gd name="connsiteX298" fmla="*/ 1016431 w 5015116"/>
              <a:gd name="connsiteY298" fmla="*/ 1995714 h 2615132"/>
              <a:gd name="connsiteX299" fmla="*/ 994659 w 5015116"/>
              <a:gd name="connsiteY299" fmla="*/ 1988457 h 2615132"/>
              <a:gd name="connsiteX300" fmla="*/ 972888 w 5015116"/>
              <a:gd name="connsiteY300" fmla="*/ 1923142 h 2615132"/>
              <a:gd name="connsiteX301" fmla="*/ 965631 w 5015116"/>
              <a:gd name="connsiteY301" fmla="*/ 1901371 h 2615132"/>
              <a:gd name="connsiteX302" fmla="*/ 972888 w 5015116"/>
              <a:gd name="connsiteY302" fmla="*/ 1792514 h 2615132"/>
              <a:gd name="connsiteX303" fmla="*/ 980145 w 5015116"/>
              <a:gd name="connsiteY303" fmla="*/ 1770742 h 2615132"/>
              <a:gd name="connsiteX304" fmla="*/ 1001916 w 5015116"/>
              <a:gd name="connsiteY304" fmla="*/ 1748971 h 2615132"/>
              <a:gd name="connsiteX305" fmla="*/ 1023688 w 5015116"/>
              <a:gd name="connsiteY305" fmla="*/ 1741714 h 2615132"/>
              <a:gd name="connsiteX306" fmla="*/ 1118031 w 5015116"/>
              <a:gd name="connsiteY306" fmla="*/ 1712685 h 2615132"/>
              <a:gd name="connsiteX307" fmla="*/ 1139802 w 5015116"/>
              <a:gd name="connsiteY307" fmla="*/ 1705428 h 2615132"/>
              <a:gd name="connsiteX308" fmla="*/ 1226888 w 5015116"/>
              <a:gd name="connsiteY308" fmla="*/ 1690914 h 2615132"/>
              <a:gd name="connsiteX309" fmla="*/ 1335745 w 5015116"/>
              <a:gd name="connsiteY309" fmla="*/ 1698171 h 2615132"/>
              <a:gd name="connsiteX310" fmla="*/ 1357516 w 5015116"/>
              <a:gd name="connsiteY310" fmla="*/ 1719942 h 2615132"/>
              <a:gd name="connsiteX311" fmla="*/ 1401059 w 5015116"/>
              <a:gd name="connsiteY311" fmla="*/ 1734457 h 2615132"/>
              <a:gd name="connsiteX312" fmla="*/ 1422831 w 5015116"/>
              <a:gd name="connsiteY312" fmla="*/ 1741714 h 2615132"/>
              <a:gd name="connsiteX313" fmla="*/ 1459116 w 5015116"/>
              <a:gd name="connsiteY313" fmla="*/ 1792514 h 2615132"/>
              <a:gd name="connsiteX314" fmla="*/ 1473631 w 5015116"/>
              <a:gd name="connsiteY314" fmla="*/ 1821542 h 2615132"/>
              <a:gd name="connsiteX315" fmla="*/ 1480888 w 5015116"/>
              <a:gd name="connsiteY315" fmla="*/ 1988457 h 2615132"/>
              <a:gd name="connsiteX316" fmla="*/ 1459116 w 5015116"/>
              <a:gd name="connsiteY316" fmla="*/ 2010228 h 2615132"/>
              <a:gd name="connsiteX317" fmla="*/ 1437345 w 5015116"/>
              <a:gd name="connsiteY317" fmla="*/ 2039257 h 2615132"/>
              <a:gd name="connsiteX318" fmla="*/ 1430088 w 5015116"/>
              <a:gd name="connsiteY318" fmla="*/ 2104571 h 2615132"/>
              <a:gd name="connsiteX319" fmla="*/ 1408316 w 5015116"/>
              <a:gd name="connsiteY319" fmla="*/ 2140857 h 2615132"/>
              <a:gd name="connsiteX320" fmla="*/ 1401059 w 5015116"/>
              <a:gd name="connsiteY320" fmla="*/ 2162628 h 2615132"/>
              <a:gd name="connsiteX321" fmla="*/ 1386545 w 5015116"/>
              <a:gd name="connsiteY321" fmla="*/ 2249714 h 2615132"/>
              <a:gd name="connsiteX322" fmla="*/ 1379288 w 5015116"/>
              <a:gd name="connsiteY322" fmla="*/ 2271485 h 2615132"/>
              <a:gd name="connsiteX323" fmla="*/ 1364774 w 5015116"/>
              <a:gd name="connsiteY323" fmla="*/ 2293257 h 2615132"/>
              <a:gd name="connsiteX324" fmla="*/ 1364774 w 5015116"/>
              <a:gd name="connsiteY324" fmla="*/ 2474685 h 2615132"/>
              <a:gd name="connsiteX325" fmla="*/ 1379288 w 5015116"/>
              <a:gd name="connsiteY325" fmla="*/ 2489200 h 2615132"/>
              <a:gd name="connsiteX326" fmla="*/ 1415574 w 5015116"/>
              <a:gd name="connsiteY326" fmla="*/ 2532742 h 2615132"/>
              <a:gd name="connsiteX327" fmla="*/ 1509916 w 5015116"/>
              <a:gd name="connsiteY327" fmla="*/ 2554514 h 2615132"/>
              <a:gd name="connsiteX328" fmla="*/ 1553459 w 5015116"/>
              <a:gd name="connsiteY328" fmla="*/ 2569028 h 2615132"/>
              <a:gd name="connsiteX329" fmla="*/ 1633288 w 5015116"/>
              <a:gd name="connsiteY329" fmla="*/ 2590800 h 2615132"/>
              <a:gd name="connsiteX330" fmla="*/ 1698602 w 5015116"/>
              <a:gd name="connsiteY330" fmla="*/ 2598057 h 2615132"/>
              <a:gd name="connsiteX331" fmla="*/ 1865516 w 5015116"/>
              <a:gd name="connsiteY331" fmla="*/ 2605314 h 2615132"/>
              <a:gd name="connsiteX332" fmla="*/ 1923574 w 5015116"/>
              <a:gd name="connsiteY332" fmla="*/ 2576285 h 2615132"/>
              <a:gd name="connsiteX333" fmla="*/ 1938088 w 5015116"/>
              <a:gd name="connsiteY333" fmla="*/ 2540000 h 2615132"/>
              <a:gd name="connsiteX334" fmla="*/ 1952602 w 5015116"/>
              <a:gd name="connsiteY334" fmla="*/ 2525485 h 2615132"/>
              <a:gd name="connsiteX335" fmla="*/ 1959859 w 5015116"/>
              <a:gd name="connsiteY335" fmla="*/ 2496457 h 2615132"/>
              <a:gd name="connsiteX336" fmla="*/ 1967116 w 5015116"/>
              <a:gd name="connsiteY336" fmla="*/ 2474685 h 2615132"/>
              <a:gd name="connsiteX337" fmla="*/ 1996145 w 5015116"/>
              <a:gd name="connsiteY337" fmla="*/ 2394857 h 2615132"/>
              <a:gd name="connsiteX338" fmla="*/ 2003402 w 5015116"/>
              <a:gd name="connsiteY338" fmla="*/ 2373085 h 2615132"/>
              <a:gd name="connsiteX339" fmla="*/ 2017916 w 5015116"/>
              <a:gd name="connsiteY339" fmla="*/ 2315028 h 2615132"/>
              <a:gd name="connsiteX340" fmla="*/ 2032431 w 5015116"/>
              <a:gd name="connsiteY340" fmla="*/ 2249714 h 2615132"/>
              <a:gd name="connsiteX341" fmla="*/ 2039688 w 5015116"/>
              <a:gd name="connsiteY341" fmla="*/ 2111828 h 2615132"/>
              <a:gd name="connsiteX342" fmla="*/ 2046945 w 5015116"/>
              <a:gd name="connsiteY342" fmla="*/ 2090057 h 2615132"/>
              <a:gd name="connsiteX343" fmla="*/ 2083231 w 5015116"/>
              <a:gd name="connsiteY343" fmla="*/ 2053771 h 2615132"/>
              <a:gd name="connsiteX344" fmla="*/ 2097745 w 5015116"/>
              <a:gd name="connsiteY344" fmla="*/ 2032000 h 2615132"/>
              <a:gd name="connsiteX345" fmla="*/ 2126774 w 5015116"/>
              <a:gd name="connsiteY345" fmla="*/ 2002971 h 2615132"/>
              <a:gd name="connsiteX346" fmla="*/ 2164874 w 5015116"/>
              <a:gd name="connsiteY346" fmla="*/ 1937294 h 2615132"/>
              <a:gd name="connsiteX347" fmla="*/ 2217851 w 5015116"/>
              <a:gd name="connsiteY347" fmla="*/ 1879237 h 2615132"/>
              <a:gd name="connsiteX348" fmla="*/ 2239985 w 5015116"/>
              <a:gd name="connsiteY348" fmla="*/ 1862182 h 2615132"/>
              <a:gd name="connsiteX349" fmla="*/ 2373516 w 5015116"/>
              <a:gd name="connsiteY349" fmla="*/ 1872342 h 2615132"/>
              <a:gd name="connsiteX350" fmla="*/ 2395288 w 5015116"/>
              <a:gd name="connsiteY350" fmla="*/ 1879600 h 2615132"/>
              <a:gd name="connsiteX351" fmla="*/ 2453345 w 5015116"/>
              <a:gd name="connsiteY351" fmla="*/ 1930400 h 2615132"/>
              <a:gd name="connsiteX352" fmla="*/ 2467859 w 5015116"/>
              <a:gd name="connsiteY352" fmla="*/ 1952171 h 2615132"/>
              <a:gd name="connsiteX353" fmla="*/ 2489631 w 5015116"/>
              <a:gd name="connsiteY353" fmla="*/ 1973942 h 2615132"/>
              <a:gd name="connsiteX354" fmla="*/ 2504145 w 5015116"/>
              <a:gd name="connsiteY354" fmla="*/ 2024742 h 2615132"/>
              <a:gd name="connsiteX355" fmla="*/ 2511402 w 5015116"/>
              <a:gd name="connsiteY355" fmla="*/ 2053771 h 2615132"/>
              <a:gd name="connsiteX356" fmla="*/ 2525916 w 5015116"/>
              <a:gd name="connsiteY356" fmla="*/ 2075542 h 2615132"/>
              <a:gd name="connsiteX357" fmla="*/ 2540431 w 5015116"/>
              <a:gd name="connsiteY357" fmla="*/ 2126342 h 2615132"/>
              <a:gd name="connsiteX358" fmla="*/ 2533174 w 5015116"/>
              <a:gd name="connsiteY358" fmla="*/ 2271485 h 2615132"/>
              <a:gd name="connsiteX359" fmla="*/ 2518659 w 5015116"/>
              <a:gd name="connsiteY359" fmla="*/ 2300514 h 2615132"/>
              <a:gd name="connsiteX360" fmla="*/ 2475116 w 5015116"/>
              <a:gd name="connsiteY360" fmla="*/ 2329542 h 2615132"/>
              <a:gd name="connsiteX361" fmla="*/ 2453345 w 5015116"/>
              <a:gd name="connsiteY361" fmla="*/ 2336800 h 2615132"/>
              <a:gd name="connsiteX362" fmla="*/ 2329974 w 5015116"/>
              <a:gd name="connsiteY362" fmla="*/ 2329542 h 2615132"/>
              <a:gd name="connsiteX363" fmla="*/ 2308202 w 5015116"/>
              <a:gd name="connsiteY363" fmla="*/ 2322285 h 2615132"/>
              <a:gd name="connsiteX364" fmla="*/ 2293688 w 5015116"/>
              <a:gd name="connsiteY364" fmla="*/ 2286000 h 2615132"/>
              <a:gd name="connsiteX365" fmla="*/ 2286431 w 5015116"/>
              <a:gd name="connsiteY365" fmla="*/ 2249714 h 2615132"/>
              <a:gd name="connsiteX366" fmla="*/ 2395288 w 5015116"/>
              <a:gd name="connsiteY366" fmla="*/ 2111828 h 2615132"/>
              <a:gd name="connsiteX367" fmla="*/ 2395288 w 5015116"/>
              <a:gd name="connsiteY367" fmla="*/ 2024742 h 2615132"/>
              <a:gd name="connsiteX368" fmla="*/ 2373516 w 5015116"/>
              <a:gd name="connsiteY368" fmla="*/ 2010228 h 2615132"/>
              <a:gd name="connsiteX369" fmla="*/ 2271916 w 5015116"/>
              <a:gd name="connsiteY369" fmla="*/ 2017485 h 2615132"/>
              <a:gd name="connsiteX370" fmla="*/ 2257402 w 5015116"/>
              <a:gd name="connsiteY370" fmla="*/ 2032000 h 2615132"/>
              <a:gd name="connsiteX371" fmla="*/ 2235631 w 5015116"/>
              <a:gd name="connsiteY371" fmla="*/ 2046514 h 2615132"/>
              <a:gd name="connsiteX372" fmla="*/ 2221116 w 5015116"/>
              <a:gd name="connsiteY372" fmla="*/ 2061028 h 2615132"/>
              <a:gd name="connsiteX373" fmla="*/ 2192088 w 5015116"/>
              <a:gd name="connsiteY373" fmla="*/ 2068285 h 2615132"/>
              <a:gd name="connsiteX374" fmla="*/ 2163059 w 5015116"/>
              <a:gd name="connsiteY374" fmla="*/ 2090057 h 2615132"/>
              <a:gd name="connsiteX375" fmla="*/ 2148545 w 5015116"/>
              <a:gd name="connsiteY375" fmla="*/ 2111828 h 2615132"/>
              <a:gd name="connsiteX376" fmla="*/ 2126774 w 5015116"/>
              <a:gd name="connsiteY376" fmla="*/ 2140857 h 2615132"/>
              <a:gd name="connsiteX377" fmla="*/ 2126774 w 5015116"/>
              <a:gd name="connsiteY377" fmla="*/ 2351314 h 2615132"/>
              <a:gd name="connsiteX378" fmla="*/ 2141288 w 5015116"/>
              <a:gd name="connsiteY378" fmla="*/ 2373085 h 2615132"/>
              <a:gd name="connsiteX379" fmla="*/ 2163059 w 5015116"/>
              <a:gd name="connsiteY379" fmla="*/ 2380342 h 2615132"/>
              <a:gd name="connsiteX380" fmla="*/ 2170316 w 5015116"/>
              <a:gd name="connsiteY380" fmla="*/ 2402114 h 2615132"/>
              <a:gd name="connsiteX381" fmla="*/ 2192088 w 5015116"/>
              <a:gd name="connsiteY381" fmla="*/ 2416628 h 2615132"/>
              <a:gd name="connsiteX382" fmla="*/ 2221116 w 5015116"/>
              <a:gd name="connsiteY382" fmla="*/ 2438400 h 2615132"/>
              <a:gd name="connsiteX383" fmla="*/ 2264659 w 5015116"/>
              <a:gd name="connsiteY383" fmla="*/ 2474685 h 2615132"/>
              <a:gd name="connsiteX384" fmla="*/ 2293688 w 5015116"/>
              <a:gd name="connsiteY384" fmla="*/ 2510971 h 2615132"/>
              <a:gd name="connsiteX385" fmla="*/ 2315459 w 5015116"/>
              <a:gd name="connsiteY385" fmla="*/ 2532742 h 2615132"/>
              <a:gd name="connsiteX386" fmla="*/ 2395288 w 5015116"/>
              <a:gd name="connsiteY386" fmla="*/ 2569028 h 2615132"/>
              <a:gd name="connsiteX387" fmla="*/ 2540431 w 5015116"/>
              <a:gd name="connsiteY387" fmla="*/ 2554514 h 2615132"/>
              <a:gd name="connsiteX388" fmla="*/ 2562202 w 5015116"/>
              <a:gd name="connsiteY388" fmla="*/ 2540000 h 2615132"/>
              <a:gd name="connsiteX389" fmla="*/ 2569459 w 5015116"/>
              <a:gd name="connsiteY389" fmla="*/ 2503714 h 2615132"/>
              <a:gd name="connsiteX390" fmla="*/ 2583974 w 5015116"/>
              <a:gd name="connsiteY390" fmla="*/ 2481942 h 2615132"/>
              <a:gd name="connsiteX391" fmla="*/ 2591231 w 5015116"/>
              <a:gd name="connsiteY391" fmla="*/ 2409371 h 2615132"/>
              <a:gd name="connsiteX392" fmla="*/ 2642031 w 5015116"/>
              <a:gd name="connsiteY392" fmla="*/ 2416628 h 2615132"/>
              <a:gd name="connsiteX393" fmla="*/ 2671059 w 5015116"/>
              <a:gd name="connsiteY393" fmla="*/ 2423885 h 2615132"/>
              <a:gd name="connsiteX394" fmla="*/ 2743631 w 5015116"/>
              <a:gd name="connsiteY394" fmla="*/ 2438400 h 2615132"/>
              <a:gd name="connsiteX395" fmla="*/ 2787174 w 5015116"/>
              <a:gd name="connsiteY395" fmla="*/ 2452914 h 2615132"/>
              <a:gd name="connsiteX396" fmla="*/ 2808945 w 5015116"/>
              <a:gd name="connsiteY396" fmla="*/ 2438400 h 2615132"/>
              <a:gd name="connsiteX397" fmla="*/ 2801688 w 5015116"/>
              <a:gd name="connsiteY397" fmla="*/ 2416628 h 2615132"/>
              <a:gd name="connsiteX398" fmla="*/ 2794431 w 5015116"/>
              <a:gd name="connsiteY398" fmla="*/ 2373085 h 2615132"/>
              <a:gd name="connsiteX399" fmla="*/ 2779916 w 5015116"/>
              <a:gd name="connsiteY399" fmla="*/ 2329542 h 2615132"/>
              <a:gd name="connsiteX400" fmla="*/ 2794431 w 5015116"/>
              <a:gd name="connsiteY400" fmla="*/ 2278742 h 2615132"/>
              <a:gd name="connsiteX401" fmla="*/ 2961345 w 5015116"/>
              <a:gd name="connsiteY401" fmla="*/ 2249714 h 2615132"/>
              <a:gd name="connsiteX402" fmla="*/ 2946831 w 5015116"/>
              <a:gd name="connsiteY402" fmla="*/ 2227942 h 2615132"/>
              <a:gd name="connsiteX403" fmla="*/ 2925059 w 5015116"/>
              <a:gd name="connsiteY403" fmla="*/ 2133600 h 2615132"/>
              <a:gd name="connsiteX404" fmla="*/ 2917802 w 5015116"/>
              <a:gd name="connsiteY404" fmla="*/ 2104571 h 2615132"/>
              <a:gd name="connsiteX405" fmla="*/ 2896031 w 5015116"/>
              <a:gd name="connsiteY405" fmla="*/ 2090057 h 2615132"/>
              <a:gd name="connsiteX406" fmla="*/ 2903288 w 5015116"/>
              <a:gd name="connsiteY406" fmla="*/ 2061028 h 2615132"/>
              <a:gd name="connsiteX407" fmla="*/ 3033916 w 5015116"/>
              <a:gd name="connsiteY407" fmla="*/ 2053771 h 2615132"/>
              <a:gd name="connsiteX408" fmla="*/ 3121002 w 5015116"/>
              <a:gd name="connsiteY408" fmla="*/ 2046514 h 2615132"/>
              <a:gd name="connsiteX409" fmla="*/ 3142774 w 5015116"/>
              <a:gd name="connsiteY409" fmla="*/ 2039257 h 2615132"/>
              <a:gd name="connsiteX410" fmla="*/ 3135516 w 5015116"/>
              <a:gd name="connsiteY410" fmla="*/ 2010228 h 2615132"/>
              <a:gd name="connsiteX411" fmla="*/ 3106488 w 5015116"/>
              <a:gd name="connsiteY411" fmla="*/ 1959428 h 2615132"/>
              <a:gd name="connsiteX412" fmla="*/ 3077459 w 5015116"/>
              <a:gd name="connsiteY412" fmla="*/ 1930400 h 2615132"/>
              <a:gd name="connsiteX413" fmla="*/ 3062945 w 5015116"/>
              <a:gd name="connsiteY413" fmla="*/ 1901371 h 2615132"/>
              <a:gd name="connsiteX414" fmla="*/ 3041174 w 5015116"/>
              <a:gd name="connsiteY414" fmla="*/ 1886857 h 2615132"/>
              <a:gd name="connsiteX415" fmla="*/ 3033916 w 5015116"/>
              <a:gd name="connsiteY415" fmla="*/ 1865085 h 2615132"/>
              <a:gd name="connsiteX416" fmla="*/ 3019402 w 5015116"/>
              <a:gd name="connsiteY416" fmla="*/ 1843314 h 2615132"/>
              <a:gd name="connsiteX417" fmla="*/ 3048431 w 5015116"/>
              <a:gd name="connsiteY417" fmla="*/ 1828800 h 2615132"/>
              <a:gd name="connsiteX418" fmla="*/ 3157288 w 5015116"/>
              <a:gd name="connsiteY418" fmla="*/ 1814285 h 2615132"/>
              <a:gd name="connsiteX419" fmla="*/ 3179059 w 5015116"/>
              <a:gd name="connsiteY419" fmla="*/ 1799771 h 2615132"/>
              <a:gd name="connsiteX420" fmla="*/ 3128259 w 5015116"/>
              <a:gd name="connsiteY420" fmla="*/ 1690914 h 2615132"/>
              <a:gd name="connsiteX421" fmla="*/ 3121002 w 5015116"/>
              <a:gd name="connsiteY421" fmla="*/ 1669142 h 2615132"/>
              <a:gd name="connsiteX422" fmla="*/ 3106488 w 5015116"/>
              <a:gd name="connsiteY422" fmla="*/ 1647371 h 2615132"/>
              <a:gd name="connsiteX423" fmla="*/ 3128259 w 5015116"/>
              <a:gd name="connsiteY423" fmla="*/ 1640114 h 2615132"/>
              <a:gd name="connsiteX424" fmla="*/ 3157288 w 5015116"/>
              <a:gd name="connsiteY424" fmla="*/ 1632857 h 2615132"/>
              <a:gd name="connsiteX425" fmla="*/ 3186316 w 5015116"/>
              <a:gd name="connsiteY425" fmla="*/ 1618342 h 2615132"/>
              <a:gd name="connsiteX426" fmla="*/ 3215345 w 5015116"/>
              <a:gd name="connsiteY426" fmla="*/ 1611085 h 2615132"/>
              <a:gd name="connsiteX427" fmla="*/ 3237116 w 5015116"/>
              <a:gd name="connsiteY427" fmla="*/ 1603828 h 2615132"/>
              <a:gd name="connsiteX428" fmla="*/ 3280659 w 5015116"/>
              <a:gd name="connsiteY428" fmla="*/ 1582057 h 2615132"/>
              <a:gd name="connsiteX429" fmla="*/ 3295174 w 5015116"/>
              <a:gd name="connsiteY429" fmla="*/ 1567542 h 2615132"/>
              <a:gd name="connsiteX430" fmla="*/ 3273402 w 5015116"/>
              <a:gd name="connsiteY430" fmla="*/ 1545771 h 2615132"/>
              <a:gd name="connsiteX431" fmla="*/ 3229859 w 5015116"/>
              <a:gd name="connsiteY431" fmla="*/ 1516742 h 2615132"/>
              <a:gd name="connsiteX432" fmla="*/ 3179059 w 5015116"/>
              <a:gd name="connsiteY432" fmla="*/ 1458685 h 2615132"/>
              <a:gd name="connsiteX433" fmla="*/ 3171802 w 5015116"/>
              <a:gd name="connsiteY433" fmla="*/ 1436914 h 2615132"/>
              <a:gd name="connsiteX434" fmla="*/ 3150031 w 5015116"/>
              <a:gd name="connsiteY434" fmla="*/ 1422400 h 2615132"/>
              <a:gd name="connsiteX435" fmla="*/ 3200831 w 5015116"/>
              <a:gd name="connsiteY435" fmla="*/ 1386114 h 2615132"/>
              <a:gd name="connsiteX436" fmla="*/ 3237116 w 5015116"/>
              <a:gd name="connsiteY436" fmla="*/ 1349828 h 2615132"/>
              <a:gd name="connsiteX437" fmla="*/ 3266145 w 5015116"/>
              <a:gd name="connsiteY437" fmla="*/ 1313542 h 2615132"/>
              <a:gd name="connsiteX438" fmla="*/ 3287916 w 5015116"/>
              <a:gd name="connsiteY438" fmla="*/ 1299028 h 2615132"/>
              <a:gd name="connsiteX439" fmla="*/ 3302431 w 5015116"/>
              <a:gd name="connsiteY439" fmla="*/ 1284514 h 2615132"/>
              <a:gd name="connsiteX440" fmla="*/ 3309688 w 5015116"/>
              <a:gd name="connsiteY440" fmla="*/ 1262742 h 2615132"/>
              <a:gd name="connsiteX441" fmla="*/ 3266145 w 5015116"/>
              <a:gd name="connsiteY441" fmla="*/ 1255485 h 2615132"/>
              <a:gd name="connsiteX442" fmla="*/ 3244374 w 5015116"/>
              <a:gd name="connsiteY442" fmla="*/ 1248228 h 2615132"/>
              <a:gd name="connsiteX443" fmla="*/ 3193574 w 5015116"/>
              <a:gd name="connsiteY443" fmla="*/ 1233714 h 2615132"/>
              <a:gd name="connsiteX444" fmla="*/ 3171802 w 5015116"/>
              <a:gd name="connsiteY444" fmla="*/ 1219200 h 2615132"/>
              <a:gd name="connsiteX445" fmla="*/ 3150031 w 5015116"/>
              <a:gd name="connsiteY445" fmla="*/ 1211942 h 2615132"/>
              <a:gd name="connsiteX446" fmla="*/ 3121002 w 5015116"/>
              <a:gd name="connsiteY446" fmla="*/ 1197428 h 2615132"/>
              <a:gd name="connsiteX447" fmla="*/ 3200831 w 5015116"/>
              <a:gd name="connsiteY447" fmla="*/ 1095828 h 2615132"/>
              <a:gd name="connsiteX448" fmla="*/ 3251631 w 5015116"/>
              <a:gd name="connsiteY448" fmla="*/ 1037771 h 2615132"/>
              <a:gd name="connsiteX449" fmla="*/ 3251631 w 5015116"/>
              <a:gd name="connsiteY449" fmla="*/ 994228 h 2615132"/>
              <a:gd name="connsiteX450" fmla="*/ 3208088 w 5015116"/>
              <a:gd name="connsiteY450" fmla="*/ 986971 h 2615132"/>
              <a:gd name="connsiteX451" fmla="*/ 3179059 w 5015116"/>
              <a:gd name="connsiteY451" fmla="*/ 979714 h 2615132"/>
              <a:gd name="connsiteX452" fmla="*/ 3121002 w 5015116"/>
              <a:gd name="connsiteY452" fmla="*/ 957942 h 2615132"/>
              <a:gd name="connsiteX453" fmla="*/ 3099231 w 5015116"/>
              <a:gd name="connsiteY453" fmla="*/ 950685 h 2615132"/>
              <a:gd name="connsiteX454" fmla="*/ 3048431 w 5015116"/>
              <a:gd name="connsiteY454" fmla="*/ 943428 h 2615132"/>
              <a:gd name="connsiteX455" fmla="*/ 3026659 w 5015116"/>
              <a:gd name="connsiteY455" fmla="*/ 936171 h 2615132"/>
              <a:gd name="connsiteX456" fmla="*/ 2990374 w 5015116"/>
              <a:gd name="connsiteY456" fmla="*/ 928914 h 2615132"/>
              <a:gd name="connsiteX457" fmla="*/ 2975859 w 5015116"/>
              <a:gd name="connsiteY457" fmla="*/ 914400 h 2615132"/>
              <a:gd name="connsiteX458" fmla="*/ 3033916 w 5015116"/>
              <a:gd name="connsiteY458" fmla="*/ 820057 h 2615132"/>
              <a:gd name="connsiteX459" fmla="*/ 3091974 w 5015116"/>
              <a:gd name="connsiteY459" fmla="*/ 747485 h 2615132"/>
              <a:gd name="connsiteX460" fmla="*/ 3128259 w 5015116"/>
              <a:gd name="connsiteY460" fmla="*/ 703942 h 2615132"/>
              <a:gd name="connsiteX461" fmla="*/ 3142774 w 5015116"/>
              <a:gd name="connsiteY461" fmla="*/ 682171 h 2615132"/>
              <a:gd name="connsiteX462" fmla="*/ 3033916 w 5015116"/>
              <a:gd name="connsiteY462" fmla="*/ 667657 h 2615132"/>
              <a:gd name="connsiteX463" fmla="*/ 2961345 w 5015116"/>
              <a:gd name="connsiteY463" fmla="*/ 660400 h 2615132"/>
              <a:gd name="connsiteX464" fmla="*/ 2888774 w 5015116"/>
              <a:gd name="connsiteY464" fmla="*/ 645885 h 2615132"/>
              <a:gd name="connsiteX465" fmla="*/ 2925059 w 5015116"/>
              <a:gd name="connsiteY465" fmla="*/ 609600 h 2615132"/>
              <a:gd name="connsiteX466" fmla="*/ 2961345 w 5015116"/>
              <a:gd name="connsiteY466" fmla="*/ 573314 h 2615132"/>
              <a:gd name="connsiteX467" fmla="*/ 2968602 w 5015116"/>
              <a:gd name="connsiteY467" fmla="*/ 529771 h 2615132"/>
              <a:gd name="connsiteX468" fmla="*/ 2983116 w 5015116"/>
              <a:gd name="connsiteY468" fmla="*/ 486228 h 2615132"/>
              <a:gd name="connsiteX469" fmla="*/ 2997631 w 5015116"/>
              <a:gd name="connsiteY469" fmla="*/ 435428 h 2615132"/>
              <a:gd name="connsiteX470" fmla="*/ 3012145 w 5015116"/>
              <a:gd name="connsiteY470" fmla="*/ 391885 h 2615132"/>
              <a:gd name="connsiteX471" fmla="*/ 2961345 w 5015116"/>
              <a:gd name="connsiteY471" fmla="*/ 399142 h 2615132"/>
              <a:gd name="connsiteX472" fmla="*/ 2917802 w 5015116"/>
              <a:gd name="connsiteY472" fmla="*/ 413657 h 2615132"/>
              <a:gd name="connsiteX473" fmla="*/ 2888774 w 5015116"/>
              <a:gd name="connsiteY473" fmla="*/ 420914 h 2615132"/>
              <a:gd name="connsiteX474" fmla="*/ 2852488 w 5015116"/>
              <a:gd name="connsiteY474" fmla="*/ 435428 h 2615132"/>
              <a:gd name="connsiteX475" fmla="*/ 2808945 w 5015116"/>
              <a:gd name="connsiteY475" fmla="*/ 442685 h 2615132"/>
              <a:gd name="connsiteX476" fmla="*/ 2779916 w 5015116"/>
              <a:gd name="connsiteY476" fmla="*/ 449942 h 2615132"/>
              <a:gd name="connsiteX477" fmla="*/ 2721859 w 5015116"/>
              <a:gd name="connsiteY477" fmla="*/ 442685 h 2615132"/>
              <a:gd name="connsiteX478" fmla="*/ 2729116 w 5015116"/>
              <a:gd name="connsiteY478" fmla="*/ 377371 h 2615132"/>
              <a:gd name="connsiteX479" fmla="*/ 2721859 w 5015116"/>
              <a:gd name="connsiteY479" fmla="*/ 290285 h 2615132"/>
              <a:gd name="connsiteX480" fmla="*/ 2707345 w 5015116"/>
              <a:gd name="connsiteY480" fmla="*/ 232228 h 2615132"/>
              <a:gd name="connsiteX481" fmla="*/ 2663802 w 5015116"/>
              <a:gd name="connsiteY481" fmla="*/ 210457 h 2615132"/>
              <a:gd name="connsiteX482" fmla="*/ 2656545 w 5015116"/>
              <a:gd name="connsiteY482" fmla="*/ 195942 h 2615132"/>
              <a:gd name="connsiteX0" fmla="*/ 4775631 w 5015116"/>
              <a:gd name="connsiteY0" fmla="*/ 508000 h 2615132"/>
              <a:gd name="connsiteX1" fmla="*/ 4811916 w 5015116"/>
              <a:gd name="connsiteY1" fmla="*/ 551542 h 2615132"/>
              <a:gd name="connsiteX2" fmla="*/ 4891745 w 5015116"/>
              <a:gd name="connsiteY2" fmla="*/ 544285 h 2615132"/>
              <a:gd name="connsiteX3" fmla="*/ 4891745 w 5015116"/>
              <a:gd name="connsiteY3" fmla="*/ 464457 h 2615132"/>
              <a:gd name="connsiteX4" fmla="*/ 4855459 w 5015116"/>
              <a:gd name="connsiteY4" fmla="*/ 428171 h 2615132"/>
              <a:gd name="connsiteX5" fmla="*/ 4811916 w 5015116"/>
              <a:gd name="connsiteY5" fmla="*/ 413657 h 2615132"/>
              <a:gd name="connsiteX6" fmla="*/ 4746602 w 5015116"/>
              <a:gd name="connsiteY6" fmla="*/ 420914 h 2615132"/>
              <a:gd name="connsiteX7" fmla="*/ 4724831 w 5015116"/>
              <a:gd name="connsiteY7" fmla="*/ 428171 h 2615132"/>
              <a:gd name="connsiteX8" fmla="*/ 4717574 w 5015116"/>
              <a:gd name="connsiteY8" fmla="*/ 457200 h 2615132"/>
              <a:gd name="connsiteX9" fmla="*/ 4695802 w 5015116"/>
              <a:gd name="connsiteY9" fmla="*/ 500742 h 2615132"/>
              <a:gd name="connsiteX10" fmla="*/ 4695802 w 5015116"/>
              <a:gd name="connsiteY10" fmla="*/ 645885 h 2615132"/>
              <a:gd name="connsiteX11" fmla="*/ 4703059 w 5015116"/>
              <a:gd name="connsiteY11" fmla="*/ 667657 h 2615132"/>
              <a:gd name="connsiteX12" fmla="*/ 4739345 w 5015116"/>
              <a:gd name="connsiteY12" fmla="*/ 696685 h 2615132"/>
              <a:gd name="connsiteX13" fmla="*/ 4775631 w 5015116"/>
              <a:gd name="connsiteY13" fmla="*/ 718457 h 2615132"/>
              <a:gd name="connsiteX14" fmla="*/ 4797402 w 5015116"/>
              <a:gd name="connsiteY14" fmla="*/ 732971 h 2615132"/>
              <a:gd name="connsiteX15" fmla="*/ 4957059 w 5015116"/>
              <a:gd name="connsiteY15" fmla="*/ 718457 h 2615132"/>
              <a:gd name="connsiteX16" fmla="*/ 4978831 w 5015116"/>
              <a:gd name="connsiteY16" fmla="*/ 674914 h 2615132"/>
              <a:gd name="connsiteX17" fmla="*/ 5000602 w 5015116"/>
              <a:gd name="connsiteY17" fmla="*/ 631371 h 2615132"/>
              <a:gd name="connsiteX18" fmla="*/ 5007859 w 5015116"/>
              <a:gd name="connsiteY18" fmla="*/ 587828 h 2615132"/>
              <a:gd name="connsiteX19" fmla="*/ 5015116 w 5015116"/>
              <a:gd name="connsiteY19" fmla="*/ 558800 h 2615132"/>
              <a:gd name="connsiteX20" fmla="*/ 5000602 w 5015116"/>
              <a:gd name="connsiteY20" fmla="*/ 391885 h 2615132"/>
              <a:gd name="connsiteX21" fmla="*/ 4993345 w 5015116"/>
              <a:gd name="connsiteY21" fmla="*/ 370114 h 2615132"/>
              <a:gd name="connsiteX22" fmla="*/ 4978831 w 5015116"/>
              <a:gd name="connsiteY22" fmla="*/ 348342 h 2615132"/>
              <a:gd name="connsiteX23" fmla="*/ 4957059 w 5015116"/>
              <a:gd name="connsiteY23" fmla="*/ 312057 h 2615132"/>
              <a:gd name="connsiteX24" fmla="*/ 4949802 w 5015116"/>
              <a:gd name="connsiteY24" fmla="*/ 290285 h 2615132"/>
              <a:gd name="connsiteX25" fmla="*/ 4884488 w 5015116"/>
              <a:gd name="connsiteY25" fmla="*/ 254000 h 2615132"/>
              <a:gd name="connsiteX26" fmla="*/ 4848202 w 5015116"/>
              <a:gd name="connsiteY26" fmla="*/ 232228 h 2615132"/>
              <a:gd name="connsiteX27" fmla="*/ 4797402 w 5015116"/>
              <a:gd name="connsiteY27" fmla="*/ 210457 h 2615132"/>
              <a:gd name="connsiteX28" fmla="*/ 4739345 w 5015116"/>
              <a:gd name="connsiteY28" fmla="*/ 159657 h 2615132"/>
              <a:gd name="connsiteX29" fmla="*/ 4724831 w 5015116"/>
              <a:gd name="connsiteY29" fmla="*/ 145142 h 2615132"/>
              <a:gd name="connsiteX30" fmla="*/ 4674031 w 5015116"/>
              <a:gd name="connsiteY30" fmla="*/ 116114 h 2615132"/>
              <a:gd name="connsiteX31" fmla="*/ 4652259 w 5015116"/>
              <a:gd name="connsiteY31" fmla="*/ 108857 h 2615132"/>
              <a:gd name="connsiteX32" fmla="*/ 4608716 w 5015116"/>
              <a:gd name="connsiteY32" fmla="*/ 79828 h 2615132"/>
              <a:gd name="connsiteX33" fmla="*/ 4565174 w 5015116"/>
              <a:gd name="connsiteY33" fmla="*/ 65314 h 2615132"/>
              <a:gd name="connsiteX34" fmla="*/ 4536145 w 5015116"/>
              <a:gd name="connsiteY34" fmla="*/ 58057 h 2615132"/>
              <a:gd name="connsiteX35" fmla="*/ 4492602 w 5015116"/>
              <a:gd name="connsiteY35" fmla="*/ 43542 h 2615132"/>
              <a:gd name="connsiteX36" fmla="*/ 4441802 w 5015116"/>
              <a:gd name="connsiteY36" fmla="*/ 21771 h 2615132"/>
              <a:gd name="connsiteX37" fmla="*/ 4376488 w 5015116"/>
              <a:gd name="connsiteY37" fmla="*/ 14514 h 2615132"/>
              <a:gd name="connsiteX38" fmla="*/ 4332945 w 5015116"/>
              <a:gd name="connsiteY38" fmla="*/ 7257 h 2615132"/>
              <a:gd name="connsiteX39" fmla="*/ 4260374 w 5015116"/>
              <a:gd name="connsiteY39" fmla="*/ 0 h 2615132"/>
              <a:gd name="connsiteX40" fmla="*/ 3861231 w 5015116"/>
              <a:gd name="connsiteY40" fmla="*/ 7257 h 2615132"/>
              <a:gd name="connsiteX41" fmla="*/ 3824945 w 5015116"/>
              <a:gd name="connsiteY41" fmla="*/ 14514 h 2615132"/>
              <a:gd name="connsiteX42" fmla="*/ 3766888 w 5015116"/>
              <a:gd name="connsiteY42" fmla="*/ 21771 h 2615132"/>
              <a:gd name="connsiteX43" fmla="*/ 3745116 w 5015116"/>
              <a:gd name="connsiteY43" fmla="*/ 36285 h 2615132"/>
              <a:gd name="connsiteX44" fmla="*/ 3701574 w 5015116"/>
              <a:gd name="connsiteY44" fmla="*/ 50800 h 2615132"/>
              <a:gd name="connsiteX45" fmla="*/ 3687059 w 5015116"/>
              <a:gd name="connsiteY45" fmla="*/ 65314 h 2615132"/>
              <a:gd name="connsiteX46" fmla="*/ 3665288 w 5015116"/>
              <a:gd name="connsiteY46" fmla="*/ 72571 h 2615132"/>
              <a:gd name="connsiteX47" fmla="*/ 3658031 w 5015116"/>
              <a:gd name="connsiteY47" fmla="*/ 94342 h 2615132"/>
              <a:gd name="connsiteX48" fmla="*/ 3614488 w 5015116"/>
              <a:gd name="connsiteY48" fmla="*/ 130628 h 2615132"/>
              <a:gd name="connsiteX49" fmla="*/ 3607231 w 5015116"/>
              <a:gd name="connsiteY49" fmla="*/ 152400 h 2615132"/>
              <a:gd name="connsiteX50" fmla="*/ 3592716 w 5015116"/>
              <a:gd name="connsiteY50" fmla="*/ 166914 h 2615132"/>
              <a:gd name="connsiteX51" fmla="*/ 3578202 w 5015116"/>
              <a:gd name="connsiteY51" fmla="*/ 217714 h 2615132"/>
              <a:gd name="connsiteX52" fmla="*/ 3556431 w 5015116"/>
              <a:gd name="connsiteY52" fmla="*/ 246742 h 2615132"/>
              <a:gd name="connsiteX53" fmla="*/ 3549174 w 5015116"/>
              <a:gd name="connsiteY53" fmla="*/ 268514 h 2615132"/>
              <a:gd name="connsiteX54" fmla="*/ 3534659 w 5015116"/>
              <a:gd name="connsiteY54" fmla="*/ 283028 h 2615132"/>
              <a:gd name="connsiteX55" fmla="*/ 3527402 w 5015116"/>
              <a:gd name="connsiteY55" fmla="*/ 319314 h 2615132"/>
              <a:gd name="connsiteX56" fmla="*/ 3512888 w 5015116"/>
              <a:gd name="connsiteY56" fmla="*/ 362857 h 2615132"/>
              <a:gd name="connsiteX57" fmla="*/ 3505631 w 5015116"/>
              <a:gd name="connsiteY57" fmla="*/ 384628 h 2615132"/>
              <a:gd name="connsiteX58" fmla="*/ 3498374 w 5015116"/>
              <a:gd name="connsiteY58" fmla="*/ 420914 h 2615132"/>
              <a:gd name="connsiteX59" fmla="*/ 3505631 w 5015116"/>
              <a:gd name="connsiteY59" fmla="*/ 566057 h 2615132"/>
              <a:gd name="connsiteX60" fmla="*/ 3512888 w 5015116"/>
              <a:gd name="connsiteY60" fmla="*/ 587828 h 2615132"/>
              <a:gd name="connsiteX61" fmla="*/ 3541916 w 5015116"/>
              <a:gd name="connsiteY61" fmla="*/ 631371 h 2615132"/>
              <a:gd name="connsiteX62" fmla="*/ 3556431 w 5015116"/>
              <a:gd name="connsiteY62" fmla="*/ 645885 h 2615132"/>
              <a:gd name="connsiteX63" fmla="*/ 3563688 w 5015116"/>
              <a:gd name="connsiteY63" fmla="*/ 667657 h 2615132"/>
              <a:gd name="connsiteX64" fmla="*/ 3585459 w 5015116"/>
              <a:gd name="connsiteY64" fmla="*/ 682171 h 2615132"/>
              <a:gd name="connsiteX65" fmla="*/ 3621745 w 5015116"/>
              <a:gd name="connsiteY65" fmla="*/ 703942 h 2615132"/>
              <a:gd name="connsiteX66" fmla="*/ 3672545 w 5015116"/>
              <a:gd name="connsiteY66" fmla="*/ 740228 h 2615132"/>
              <a:gd name="connsiteX67" fmla="*/ 3694316 w 5015116"/>
              <a:gd name="connsiteY67" fmla="*/ 747485 h 2615132"/>
              <a:gd name="connsiteX68" fmla="*/ 3883002 w 5015116"/>
              <a:gd name="connsiteY68" fmla="*/ 740228 h 2615132"/>
              <a:gd name="connsiteX69" fmla="*/ 3904774 w 5015116"/>
              <a:gd name="connsiteY69" fmla="*/ 732971 h 2615132"/>
              <a:gd name="connsiteX70" fmla="*/ 3933802 w 5015116"/>
              <a:gd name="connsiteY70" fmla="*/ 703942 h 2615132"/>
              <a:gd name="connsiteX71" fmla="*/ 3984602 w 5015116"/>
              <a:gd name="connsiteY71" fmla="*/ 638628 h 2615132"/>
              <a:gd name="connsiteX72" fmla="*/ 3999116 w 5015116"/>
              <a:gd name="connsiteY72" fmla="*/ 595085 h 2615132"/>
              <a:gd name="connsiteX73" fmla="*/ 3970088 w 5015116"/>
              <a:gd name="connsiteY73" fmla="*/ 537028 h 2615132"/>
              <a:gd name="connsiteX74" fmla="*/ 3941059 w 5015116"/>
              <a:gd name="connsiteY74" fmla="*/ 500742 h 2615132"/>
              <a:gd name="connsiteX75" fmla="*/ 3897516 w 5015116"/>
              <a:gd name="connsiteY75" fmla="*/ 486228 h 2615132"/>
              <a:gd name="connsiteX76" fmla="*/ 3875745 w 5015116"/>
              <a:gd name="connsiteY76" fmla="*/ 478971 h 2615132"/>
              <a:gd name="connsiteX77" fmla="*/ 3853974 w 5015116"/>
              <a:gd name="connsiteY77" fmla="*/ 471714 h 2615132"/>
              <a:gd name="connsiteX78" fmla="*/ 3803174 w 5015116"/>
              <a:gd name="connsiteY78" fmla="*/ 478971 h 2615132"/>
              <a:gd name="connsiteX79" fmla="*/ 3774145 w 5015116"/>
              <a:gd name="connsiteY79" fmla="*/ 486228 h 2615132"/>
              <a:gd name="connsiteX80" fmla="*/ 3759631 w 5015116"/>
              <a:gd name="connsiteY80" fmla="*/ 529771 h 2615132"/>
              <a:gd name="connsiteX81" fmla="*/ 3752374 w 5015116"/>
              <a:gd name="connsiteY81" fmla="*/ 551542 h 2615132"/>
              <a:gd name="connsiteX82" fmla="*/ 3759631 w 5015116"/>
              <a:gd name="connsiteY82" fmla="*/ 573314 h 2615132"/>
              <a:gd name="connsiteX83" fmla="*/ 3701574 w 5015116"/>
              <a:gd name="connsiteY83" fmla="*/ 602342 h 2615132"/>
              <a:gd name="connsiteX84" fmla="*/ 3658031 w 5015116"/>
              <a:gd name="connsiteY84" fmla="*/ 544285 h 2615132"/>
              <a:gd name="connsiteX85" fmla="*/ 3665288 w 5015116"/>
              <a:gd name="connsiteY85" fmla="*/ 435428 h 2615132"/>
              <a:gd name="connsiteX86" fmla="*/ 3679802 w 5015116"/>
              <a:gd name="connsiteY86" fmla="*/ 413657 h 2615132"/>
              <a:gd name="connsiteX87" fmla="*/ 3701574 w 5015116"/>
              <a:gd name="connsiteY87" fmla="*/ 370114 h 2615132"/>
              <a:gd name="connsiteX88" fmla="*/ 3766888 w 5015116"/>
              <a:gd name="connsiteY88" fmla="*/ 341085 h 2615132"/>
              <a:gd name="connsiteX89" fmla="*/ 3788659 w 5015116"/>
              <a:gd name="connsiteY89" fmla="*/ 333828 h 2615132"/>
              <a:gd name="connsiteX90" fmla="*/ 3810431 w 5015116"/>
              <a:gd name="connsiteY90" fmla="*/ 326571 h 2615132"/>
              <a:gd name="connsiteX91" fmla="*/ 3955574 w 5015116"/>
              <a:gd name="connsiteY91" fmla="*/ 333828 h 2615132"/>
              <a:gd name="connsiteX92" fmla="*/ 3999116 w 5015116"/>
              <a:gd name="connsiteY92" fmla="*/ 362857 h 2615132"/>
              <a:gd name="connsiteX93" fmla="*/ 4020888 w 5015116"/>
              <a:gd name="connsiteY93" fmla="*/ 377371 h 2615132"/>
              <a:gd name="connsiteX94" fmla="*/ 4057174 w 5015116"/>
              <a:gd name="connsiteY94" fmla="*/ 413657 h 2615132"/>
              <a:gd name="connsiteX95" fmla="*/ 4064431 w 5015116"/>
              <a:gd name="connsiteY95" fmla="*/ 435428 h 2615132"/>
              <a:gd name="connsiteX96" fmla="*/ 4093459 w 5015116"/>
              <a:gd name="connsiteY96" fmla="*/ 478971 h 2615132"/>
              <a:gd name="connsiteX97" fmla="*/ 4100716 w 5015116"/>
              <a:gd name="connsiteY97" fmla="*/ 500742 h 2615132"/>
              <a:gd name="connsiteX98" fmla="*/ 4100716 w 5015116"/>
              <a:gd name="connsiteY98" fmla="*/ 689428 h 2615132"/>
              <a:gd name="connsiteX99" fmla="*/ 4086202 w 5015116"/>
              <a:gd name="connsiteY99" fmla="*/ 732971 h 2615132"/>
              <a:gd name="connsiteX100" fmla="*/ 4057174 w 5015116"/>
              <a:gd name="connsiteY100" fmla="*/ 769257 h 2615132"/>
              <a:gd name="connsiteX101" fmla="*/ 4013631 w 5015116"/>
              <a:gd name="connsiteY101" fmla="*/ 783771 h 2615132"/>
              <a:gd name="connsiteX102" fmla="*/ 3977345 w 5015116"/>
              <a:gd name="connsiteY102" fmla="*/ 805542 h 2615132"/>
              <a:gd name="connsiteX103" fmla="*/ 3919288 w 5015116"/>
              <a:gd name="connsiteY103" fmla="*/ 841828 h 2615132"/>
              <a:gd name="connsiteX104" fmla="*/ 3897516 w 5015116"/>
              <a:gd name="connsiteY104" fmla="*/ 856342 h 2615132"/>
              <a:gd name="connsiteX105" fmla="*/ 3839459 w 5015116"/>
              <a:gd name="connsiteY105" fmla="*/ 878114 h 2615132"/>
              <a:gd name="connsiteX106" fmla="*/ 3563688 w 5015116"/>
              <a:gd name="connsiteY106" fmla="*/ 863600 h 2615132"/>
              <a:gd name="connsiteX107" fmla="*/ 3462088 w 5015116"/>
              <a:gd name="connsiteY107" fmla="*/ 834571 h 2615132"/>
              <a:gd name="connsiteX108" fmla="*/ 3440316 w 5015116"/>
              <a:gd name="connsiteY108" fmla="*/ 827314 h 2615132"/>
              <a:gd name="connsiteX109" fmla="*/ 3418545 w 5015116"/>
              <a:gd name="connsiteY109" fmla="*/ 812800 h 2615132"/>
              <a:gd name="connsiteX110" fmla="*/ 3389516 w 5015116"/>
              <a:gd name="connsiteY110" fmla="*/ 805542 h 2615132"/>
              <a:gd name="connsiteX111" fmla="*/ 3345974 w 5015116"/>
              <a:gd name="connsiteY111" fmla="*/ 776514 h 2615132"/>
              <a:gd name="connsiteX112" fmla="*/ 3316945 w 5015116"/>
              <a:gd name="connsiteY112" fmla="*/ 732971 h 2615132"/>
              <a:gd name="connsiteX113" fmla="*/ 3309688 w 5015116"/>
              <a:gd name="connsiteY113" fmla="*/ 696685 h 2615132"/>
              <a:gd name="connsiteX114" fmla="*/ 3295174 w 5015116"/>
              <a:gd name="connsiteY114" fmla="*/ 653142 h 2615132"/>
              <a:gd name="connsiteX115" fmla="*/ 3280659 w 5015116"/>
              <a:gd name="connsiteY115" fmla="*/ 609600 h 2615132"/>
              <a:gd name="connsiteX116" fmla="*/ 3273402 w 5015116"/>
              <a:gd name="connsiteY116" fmla="*/ 587828 h 2615132"/>
              <a:gd name="connsiteX117" fmla="*/ 3266145 w 5015116"/>
              <a:gd name="connsiteY117" fmla="*/ 566057 h 2615132"/>
              <a:gd name="connsiteX118" fmla="*/ 3258888 w 5015116"/>
              <a:gd name="connsiteY118" fmla="*/ 537028 h 2615132"/>
              <a:gd name="connsiteX119" fmla="*/ 3237116 w 5015116"/>
              <a:gd name="connsiteY119" fmla="*/ 515257 h 2615132"/>
              <a:gd name="connsiteX120" fmla="*/ 3229859 w 5015116"/>
              <a:gd name="connsiteY120" fmla="*/ 478971 h 2615132"/>
              <a:gd name="connsiteX121" fmla="*/ 3215345 w 5015116"/>
              <a:gd name="connsiteY121" fmla="*/ 428171 h 2615132"/>
              <a:gd name="connsiteX122" fmla="*/ 3200831 w 5015116"/>
              <a:gd name="connsiteY122" fmla="*/ 362857 h 2615132"/>
              <a:gd name="connsiteX123" fmla="*/ 3186316 w 5015116"/>
              <a:gd name="connsiteY123" fmla="*/ 348342 h 2615132"/>
              <a:gd name="connsiteX124" fmla="*/ 3135516 w 5015116"/>
              <a:gd name="connsiteY124" fmla="*/ 283028 h 2615132"/>
              <a:gd name="connsiteX125" fmla="*/ 3113745 w 5015116"/>
              <a:gd name="connsiteY125" fmla="*/ 268514 h 2615132"/>
              <a:gd name="connsiteX126" fmla="*/ 3077459 w 5015116"/>
              <a:gd name="connsiteY126" fmla="*/ 232228 h 2615132"/>
              <a:gd name="connsiteX127" fmla="*/ 3062945 w 5015116"/>
              <a:gd name="connsiteY127" fmla="*/ 210457 h 2615132"/>
              <a:gd name="connsiteX128" fmla="*/ 3019402 w 5015116"/>
              <a:gd name="connsiteY128" fmla="*/ 195942 h 2615132"/>
              <a:gd name="connsiteX129" fmla="*/ 3004888 w 5015116"/>
              <a:gd name="connsiteY129" fmla="*/ 174171 h 2615132"/>
              <a:gd name="connsiteX130" fmla="*/ 2954088 w 5015116"/>
              <a:gd name="connsiteY130" fmla="*/ 152400 h 2615132"/>
              <a:gd name="connsiteX131" fmla="*/ 2917802 w 5015116"/>
              <a:gd name="connsiteY131" fmla="*/ 116114 h 2615132"/>
              <a:gd name="connsiteX132" fmla="*/ 2845231 w 5015116"/>
              <a:gd name="connsiteY132" fmla="*/ 94342 h 2615132"/>
              <a:gd name="connsiteX133" fmla="*/ 2823459 w 5015116"/>
              <a:gd name="connsiteY133" fmla="*/ 79828 h 2615132"/>
              <a:gd name="connsiteX134" fmla="*/ 2772659 w 5015116"/>
              <a:gd name="connsiteY134" fmla="*/ 65314 h 2615132"/>
              <a:gd name="connsiteX135" fmla="*/ 2663802 w 5015116"/>
              <a:gd name="connsiteY135" fmla="*/ 50800 h 2615132"/>
              <a:gd name="connsiteX136" fmla="*/ 2496888 w 5015116"/>
              <a:gd name="connsiteY136" fmla="*/ 43542 h 2615132"/>
              <a:gd name="connsiteX137" fmla="*/ 2373516 w 5015116"/>
              <a:gd name="connsiteY137" fmla="*/ 36285 h 2615132"/>
              <a:gd name="connsiteX138" fmla="*/ 2271916 w 5015116"/>
              <a:gd name="connsiteY138" fmla="*/ 21771 h 2615132"/>
              <a:gd name="connsiteX139" fmla="*/ 2032431 w 5015116"/>
              <a:gd name="connsiteY139" fmla="*/ 7257 h 2615132"/>
              <a:gd name="connsiteX140" fmla="*/ 1865516 w 5015116"/>
              <a:gd name="connsiteY140" fmla="*/ 14514 h 2615132"/>
              <a:gd name="connsiteX141" fmla="*/ 1749402 w 5015116"/>
              <a:gd name="connsiteY141" fmla="*/ 29028 h 2615132"/>
              <a:gd name="connsiteX142" fmla="*/ 1727631 w 5015116"/>
              <a:gd name="connsiteY142" fmla="*/ 36285 h 2615132"/>
              <a:gd name="connsiteX143" fmla="*/ 1691345 w 5015116"/>
              <a:gd name="connsiteY143" fmla="*/ 43542 h 2615132"/>
              <a:gd name="connsiteX144" fmla="*/ 1669574 w 5015116"/>
              <a:gd name="connsiteY144" fmla="*/ 50800 h 2615132"/>
              <a:gd name="connsiteX145" fmla="*/ 1618774 w 5015116"/>
              <a:gd name="connsiteY145" fmla="*/ 65314 h 2615132"/>
              <a:gd name="connsiteX146" fmla="*/ 1597002 w 5015116"/>
              <a:gd name="connsiteY146" fmla="*/ 72571 h 2615132"/>
              <a:gd name="connsiteX147" fmla="*/ 1538945 w 5015116"/>
              <a:gd name="connsiteY147" fmla="*/ 87085 h 2615132"/>
              <a:gd name="connsiteX148" fmla="*/ 1495402 w 5015116"/>
              <a:gd name="connsiteY148" fmla="*/ 101600 h 2615132"/>
              <a:gd name="connsiteX149" fmla="*/ 1473631 w 5015116"/>
              <a:gd name="connsiteY149" fmla="*/ 116114 h 2615132"/>
              <a:gd name="connsiteX150" fmla="*/ 1386545 w 5015116"/>
              <a:gd name="connsiteY150" fmla="*/ 137885 h 2615132"/>
              <a:gd name="connsiteX151" fmla="*/ 1335745 w 5015116"/>
              <a:gd name="connsiteY151" fmla="*/ 152400 h 2615132"/>
              <a:gd name="connsiteX152" fmla="*/ 1292202 w 5015116"/>
              <a:gd name="connsiteY152" fmla="*/ 159657 h 2615132"/>
              <a:gd name="connsiteX153" fmla="*/ 1234145 w 5015116"/>
              <a:gd name="connsiteY153" fmla="*/ 181428 h 2615132"/>
              <a:gd name="connsiteX154" fmla="*/ 1154316 w 5015116"/>
              <a:gd name="connsiteY154" fmla="*/ 203200 h 2615132"/>
              <a:gd name="connsiteX155" fmla="*/ 1081745 w 5015116"/>
              <a:gd name="connsiteY155" fmla="*/ 217714 h 2615132"/>
              <a:gd name="connsiteX156" fmla="*/ 1059974 w 5015116"/>
              <a:gd name="connsiteY156" fmla="*/ 232228 h 2615132"/>
              <a:gd name="connsiteX157" fmla="*/ 1023688 w 5015116"/>
              <a:gd name="connsiteY157" fmla="*/ 239485 h 2615132"/>
              <a:gd name="connsiteX158" fmla="*/ 994659 w 5015116"/>
              <a:gd name="connsiteY158" fmla="*/ 246742 h 2615132"/>
              <a:gd name="connsiteX159" fmla="*/ 965631 w 5015116"/>
              <a:gd name="connsiteY159" fmla="*/ 261257 h 2615132"/>
              <a:gd name="connsiteX160" fmla="*/ 914831 w 5015116"/>
              <a:gd name="connsiteY160" fmla="*/ 283028 h 2615132"/>
              <a:gd name="connsiteX161" fmla="*/ 885802 w 5015116"/>
              <a:gd name="connsiteY161" fmla="*/ 319314 h 2615132"/>
              <a:gd name="connsiteX162" fmla="*/ 864031 w 5015116"/>
              <a:gd name="connsiteY162" fmla="*/ 341085 h 2615132"/>
              <a:gd name="connsiteX163" fmla="*/ 849516 w 5015116"/>
              <a:gd name="connsiteY163" fmla="*/ 362857 h 2615132"/>
              <a:gd name="connsiteX164" fmla="*/ 805974 w 5015116"/>
              <a:gd name="connsiteY164" fmla="*/ 391885 h 2615132"/>
              <a:gd name="connsiteX165" fmla="*/ 769688 w 5015116"/>
              <a:gd name="connsiteY165" fmla="*/ 428171 h 2615132"/>
              <a:gd name="connsiteX166" fmla="*/ 747916 w 5015116"/>
              <a:gd name="connsiteY166" fmla="*/ 449942 h 2615132"/>
              <a:gd name="connsiteX167" fmla="*/ 689859 w 5015116"/>
              <a:gd name="connsiteY167" fmla="*/ 500742 h 2615132"/>
              <a:gd name="connsiteX168" fmla="*/ 660831 w 5015116"/>
              <a:gd name="connsiteY168" fmla="*/ 544285 h 2615132"/>
              <a:gd name="connsiteX169" fmla="*/ 646316 w 5015116"/>
              <a:gd name="connsiteY169" fmla="*/ 587828 h 2615132"/>
              <a:gd name="connsiteX170" fmla="*/ 639059 w 5015116"/>
              <a:gd name="connsiteY170" fmla="*/ 609600 h 2615132"/>
              <a:gd name="connsiteX171" fmla="*/ 660831 w 5015116"/>
              <a:gd name="connsiteY171" fmla="*/ 776514 h 2615132"/>
              <a:gd name="connsiteX172" fmla="*/ 689859 w 5015116"/>
              <a:gd name="connsiteY172" fmla="*/ 820057 h 2615132"/>
              <a:gd name="connsiteX173" fmla="*/ 711631 w 5015116"/>
              <a:gd name="connsiteY173" fmla="*/ 827314 h 2615132"/>
              <a:gd name="connsiteX174" fmla="*/ 747916 w 5015116"/>
              <a:gd name="connsiteY174" fmla="*/ 820057 h 2615132"/>
              <a:gd name="connsiteX175" fmla="*/ 769688 w 5015116"/>
              <a:gd name="connsiteY175" fmla="*/ 769257 h 2615132"/>
              <a:gd name="connsiteX176" fmla="*/ 740659 w 5015116"/>
              <a:gd name="connsiteY176" fmla="*/ 638628 h 2615132"/>
              <a:gd name="connsiteX177" fmla="*/ 718888 w 5015116"/>
              <a:gd name="connsiteY177" fmla="*/ 624114 h 2615132"/>
              <a:gd name="connsiteX178" fmla="*/ 522945 w 5015116"/>
              <a:gd name="connsiteY178" fmla="*/ 631371 h 2615132"/>
              <a:gd name="connsiteX179" fmla="*/ 501174 w 5015116"/>
              <a:gd name="connsiteY179" fmla="*/ 653142 h 2615132"/>
              <a:gd name="connsiteX180" fmla="*/ 479402 w 5015116"/>
              <a:gd name="connsiteY180" fmla="*/ 660400 h 2615132"/>
              <a:gd name="connsiteX181" fmla="*/ 464888 w 5015116"/>
              <a:gd name="connsiteY181" fmla="*/ 682171 h 2615132"/>
              <a:gd name="connsiteX182" fmla="*/ 443116 w 5015116"/>
              <a:gd name="connsiteY182" fmla="*/ 754742 h 2615132"/>
              <a:gd name="connsiteX183" fmla="*/ 472145 w 5015116"/>
              <a:gd name="connsiteY183" fmla="*/ 849085 h 2615132"/>
              <a:gd name="connsiteX184" fmla="*/ 530202 w 5015116"/>
              <a:gd name="connsiteY184" fmla="*/ 841828 h 2615132"/>
              <a:gd name="connsiteX185" fmla="*/ 537459 w 5015116"/>
              <a:gd name="connsiteY185" fmla="*/ 820057 h 2615132"/>
              <a:gd name="connsiteX186" fmla="*/ 515688 w 5015116"/>
              <a:gd name="connsiteY186" fmla="*/ 740228 h 2615132"/>
              <a:gd name="connsiteX187" fmla="*/ 493916 w 5015116"/>
              <a:gd name="connsiteY187" fmla="*/ 725714 h 2615132"/>
              <a:gd name="connsiteX188" fmla="*/ 348774 w 5015116"/>
              <a:gd name="connsiteY188" fmla="*/ 732971 h 2615132"/>
              <a:gd name="connsiteX189" fmla="*/ 327002 w 5015116"/>
              <a:gd name="connsiteY189" fmla="*/ 754742 h 2615132"/>
              <a:gd name="connsiteX190" fmla="*/ 305231 w 5015116"/>
              <a:gd name="connsiteY190" fmla="*/ 762000 h 2615132"/>
              <a:gd name="connsiteX191" fmla="*/ 290716 w 5015116"/>
              <a:gd name="connsiteY191" fmla="*/ 776514 h 2615132"/>
              <a:gd name="connsiteX192" fmla="*/ 268945 w 5015116"/>
              <a:gd name="connsiteY192" fmla="*/ 791028 h 2615132"/>
              <a:gd name="connsiteX193" fmla="*/ 254431 w 5015116"/>
              <a:gd name="connsiteY193" fmla="*/ 812800 h 2615132"/>
              <a:gd name="connsiteX194" fmla="*/ 218145 w 5015116"/>
              <a:gd name="connsiteY194" fmla="*/ 841828 h 2615132"/>
              <a:gd name="connsiteX195" fmla="*/ 210888 w 5015116"/>
              <a:gd name="connsiteY195" fmla="*/ 870857 h 2615132"/>
              <a:gd name="connsiteX196" fmla="*/ 189116 w 5015116"/>
              <a:gd name="connsiteY196" fmla="*/ 892628 h 2615132"/>
              <a:gd name="connsiteX197" fmla="*/ 196374 w 5015116"/>
              <a:gd name="connsiteY197" fmla="*/ 1059542 h 2615132"/>
              <a:gd name="connsiteX198" fmla="*/ 210888 w 5015116"/>
              <a:gd name="connsiteY198" fmla="*/ 1081314 h 2615132"/>
              <a:gd name="connsiteX199" fmla="*/ 239916 w 5015116"/>
              <a:gd name="connsiteY199" fmla="*/ 1088571 h 2615132"/>
              <a:gd name="connsiteX200" fmla="*/ 312488 w 5015116"/>
              <a:gd name="connsiteY200" fmla="*/ 1081314 h 2615132"/>
              <a:gd name="connsiteX201" fmla="*/ 327002 w 5015116"/>
              <a:gd name="connsiteY201" fmla="*/ 1037771 h 2615132"/>
              <a:gd name="connsiteX202" fmla="*/ 319745 w 5015116"/>
              <a:gd name="connsiteY202" fmla="*/ 979714 h 2615132"/>
              <a:gd name="connsiteX203" fmla="*/ 297974 w 5015116"/>
              <a:gd name="connsiteY203" fmla="*/ 965200 h 2615132"/>
              <a:gd name="connsiteX204" fmla="*/ 196374 w 5015116"/>
              <a:gd name="connsiteY204" fmla="*/ 972457 h 2615132"/>
              <a:gd name="connsiteX205" fmla="*/ 138316 w 5015116"/>
              <a:gd name="connsiteY205" fmla="*/ 1001485 h 2615132"/>
              <a:gd name="connsiteX206" fmla="*/ 80259 w 5015116"/>
              <a:gd name="connsiteY206" fmla="*/ 1052285 h 2615132"/>
              <a:gd name="connsiteX207" fmla="*/ 51231 w 5015116"/>
              <a:gd name="connsiteY207" fmla="*/ 1066800 h 2615132"/>
              <a:gd name="connsiteX208" fmla="*/ 36716 w 5015116"/>
              <a:gd name="connsiteY208" fmla="*/ 1081314 h 2615132"/>
              <a:gd name="connsiteX209" fmla="*/ 14945 w 5015116"/>
              <a:gd name="connsiteY209" fmla="*/ 1095828 h 2615132"/>
              <a:gd name="connsiteX210" fmla="*/ 431 w 5015116"/>
              <a:gd name="connsiteY210" fmla="*/ 1146628 h 2615132"/>
              <a:gd name="connsiteX211" fmla="*/ 22202 w 5015116"/>
              <a:gd name="connsiteY211" fmla="*/ 1277257 h 2615132"/>
              <a:gd name="connsiteX212" fmla="*/ 65745 w 5015116"/>
              <a:gd name="connsiteY212" fmla="*/ 1313542 h 2615132"/>
              <a:gd name="connsiteX213" fmla="*/ 109288 w 5015116"/>
              <a:gd name="connsiteY213" fmla="*/ 1342571 h 2615132"/>
              <a:gd name="connsiteX214" fmla="*/ 152831 w 5015116"/>
              <a:gd name="connsiteY214" fmla="*/ 1357085 h 2615132"/>
              <a:gd name="connsiteX215" fmla="*/ 254431 w 5015116"/>
              <a:gd name="connsiteY215" fmla="*/ 1328057 h 2615132"/>
              <a:gd name="connsiteX216" fmla="*/ 261688 w 5015116"/>
              <a:gd name="connsiteY216" fmla="*/ 1306285 h 2615132"/>
              <a:gd name="connsiteX217" fmla="*/ 254431 w 5015116"/>
              <a:gd name="connsiteY217" fmla="*/ 1248228 h 2615132"/>
              <a:gd name="connsiteX218" fmla="*/ 232659 w 5015116"/>
              <a:gd name="connsiteY218" fmla="*/ 1240971 h 2615132"/>
              <a:gd name="connsiteX219" fmla="*/ 210888 w 5015116"/>
              <a:gd name="connsiteY219" fmla="*/ 1226457 h 2615132"/>
              <a:gd name="connsiteX220" fmla="*/ 87516 w 5015116"/>
              <a:gd name="connsiteY220" fmla="*/ 1233714 h 2615132"/>
              <a:gd name="connsiteX221" fmla="*/ 65745 w 5015116"/>
              <a:gd name="connsiteY221" fmla="*/ 1240971 h 2615132"/>
              <a:gd name="connsiteX222" fmla="*/ 51231 w 5015116"/>
              <a:gd name="connsiteY222" fmla="*/ 1262742 h 2615132"/>
              <a:gd name="connsiteX223" fmla="*/ 36716 w 5015116"/>
              <a:gd name="connsiteY223" fmla="*/ 1277257 h 2615132"/>
              <a:gd name="connsiteX224" fmla="*/ 29459 w 5015116"/>
              <a:gd name="connsiteY224" fmla="*/ 1299028 h 2615132"/>
              <a:gd name="connsiteX225" fmla="*/ 14945 w 5015116"/>
              <a:gd name="connsiteY225" fmla="*/ 1320800 h 2615132"/>
              <a:gd name="connsiteX226" fmla="*/ 431 w 5015116"/>
              <a:gd name="connsiteY226" fmla="*/ 1364342 h 2615132"/>
              <a:gd name="connsiteX227" fmla="*/ 7688 w 5015116"/>
              <a:gd name="connsiteY227" fmla="*/ 1451428 h 2615132"/>
              <a:gd name="connsiteX228" fmla="*/ 43974 w 5015116"/>
              <a:gd name="connsiteY228" fmla="*/ 1494971 h 2615132"/>
              <a:gd name="connsiteX229" fmla="*/ 87516 w 5015116"/>
              <a:gd name="connsiteY229" fmla="*/ 1524000 h 2615132"/>
              <a:gd name="connsiteX230" fmla="*/ 131059 w 5015116"/>
              <a:gd name="connsiteY230" fmla="*/ 1553028 h 2615132"/>
              <a:gd name="connsiteX231" fmla="*/ 167345 w 5015116"/>
              <a:gd name="connsiteY231" fmla="*/ 1582057 h 2615132"/>
              <a:gd name="connsiteX232" fmla="*/ 189116 w 5015116"/>
              <a:gd name="connsiteY232" fmla="*/ 1589314 h 2615132"/>
              <a:gd name="connsiteX233" fmla="*/ 239916 w 5015116"/>
              <a:gd name="connsiteY233" fmla="*/ 1582057 h 2615132"/>
              <a:gd name="connsiteX234" fmla="*/ 254431 w 5015116"/>
              <a:gd name="connsiteY234" fmla="*/ 1567542 h 2615132"/>
              <a:gd name="connsiteX235" fmla="*/ 247174 w 5015116"/>
              <a:gd name="connsiteY235" fmla="*/ 1473200 h 2615132"/>
              <a:gd name="connsiteX236" fmla="*/ 225402 w 5015116"/>
              <a:gd name="connsiteY236" fmla="*/ 1465942 h 2615132"/>
              <a:gd name="connsiteX237" fmla="*/ 138316 w 5015116"/>
              <a:gd name="connsiteY237" fmla="*/ 1473200 h 2615132"/>
              <a:gd name="connsiteX238" fmla="*/ 116545 w 5015116"/>
              <a:gd name="connsiteY238" fmla="*/ 1480457 h 2615132"/>
              <a:gd name="connsiteX239" fmla="*/ 102031 w 5015116"/>
              <a:gd name="connsiteY239" fmla="*/ 1502228 h 2615132"/>
              <a:gd name="connsiteX240" fmla="*/ 102031 w 5015116"/>
              <a:gd name="connsiteY240" fmla="*/ 1698171 h 2615132"/>
              <a:gd name="connsiteX241" fmla="*/ 145574 w 5015116"/>
              <a:gd name="connsiteY241" fmla="*/ 1741714 h 2615132"/>
              <a:gd name="connsiteX242" fmla="*/ 189116 w 5015116"/>
              <a:gd name="connsiteY242" fmla="*/ 1792514 h 2615132"/>
              <a:gd name="connsiteX243" fmla="*/ 218145 w 5015116"/>
              <a:gd name="connsiteY243" fmla="*/ 1807028 h 2615132"/>
              <a:gd name="connsiteX244" fmla="*/ 247174 w 5015116"/>
              <a:gd name="connsiteY244" fmla="*/ 1828800 h 2615132"/>
              <a:gd name="connsiteX245" fmla="*/ 356031 w 5015116"/>
              <a:gd name="connsiteY245" fmla="*/ 1821542 h 2615132"/>
              <a:gd name="connsiteX246" fmla="*/ 377802 w 5015116"/>
              <a:gd name="connsiteY246" fmla="*/ 1814285 h 2615132"/>
              <a:gd name="connsiteX247" fmla="*/ 399574 w 5015116"/>
              <a:gd name="connsiteY247" fmla="*/ 1792514 h 2615132"/>
              <a:gd name="connsiteX248" fmla="*/ 406831 w 5015116"/>
              <a:gd name="connsiteY248" fmla="*/ 1698171 h 2615132"/>
              <a:gd name="connsiteX249" fmla="*/ 363288 w 5015116"/>
              <a:gd name="connsiteY249" fmla="*/ 1683657 h 2615132"/>
              <a:gd name="connsiteX250" fmla="*/ 312488 w 5015116"/>
              <a:gd name="connsiteY250" fmla="*/ 1690914 h 2615132"/>
              <a:gd name="connsiteX251" fmla="*/ 290716 w 5015116"/>
              <a:gd name="connsiteY251" fmla="*/ 1698171 h 2615132"/>
              <a:gd name="connsiteX252" fmla="*/ 276202 w 5015116"/>
              <a:gd name="connsiteY252" fmla="*/ 1719942 h 2615132"/>
              <a:gd name="connsiteX253" fmla="*/ 268945 w 5015116"/>
              <a:gd name="connsiteY253" fmla="*/ 1748971 h 2615132"/>
              <a:gd name="connsiteX254" fmla="*/ 261688 w 5015116"/>
              <a:gd name="connsiteY254" fmla="*/ 1785257 h 2615132"/>
              <a:gd name="connsiteX255" fmla="*/ 254431 w 5015116"/>
              <a:gd name="connsiteY255" fmla="*/ 1807028 h 2615132"/>
              <a:gd name="connsiteX256" fmla="*/ 261688 w 5015116"/>
              <a:gd name="connsiteY256" fmla="*/ 1937657 h 2615132"/>
              <a:gd name="connsiteX257" fmla="*/ 297974 w 5015116"/>
              <a:gd name="connsiteY257" fmla="*/ 1959428 h 2615132"/>
              <a:gd name="connsiteX258" fmla="*/ 319745 w 5015116"/>
              <a:gd name="connsiteY258" fmla="*/ 1966685 h 2615132"/>
              <a:gd name="connsiteX259" fmla="*/ 348774 w 5015116"/>
              <a:gd name="connsiteY259" fmla="*/ 1981200 h 2615132"/>
              <a:gd name="connsiteX260" fmla="*/ 392316 w 5015116"/>
              <a:gd name="connsiteY260" fmla="*/ 1995714 h 2615132"/>
              <a:gd name="connsiteX261" fmla="*/ 414088 w 5015116"/>
              <a:gd name="connsiteY261" fmla="*/ 2002971 h 2615132"/>
              <a:gd name="connsiteX262" fmla="*/ 522945 w 5015116"/>
              <a:gd name="connsiteY262" fmla="*/ 1995714 h 2615132"/>
              <a:gd name="connsiteX263" fmla="*/ 551974 w 5015116"/>
              <a:gd name="connsiteY263" fmla="*/ 1973942 h 2615132"/>
              <a:gd name="connsiteX264" fmla="*/ 595516 w 5015116"/>
              <a:gd name="connsiteY264" fmla="*/ 1944914 h 2615132"/>
              <a:gd name="connsiteX265" fmla="*/ 624545 w 5015116"/>
              <a:gd name="connsiteY265" fmla="*/ 1901371 h 2615132"/>
              <a:gd name="connsiteX266" fmla="*/ 610031 w 5015116"/>
              <a:gd name="connsiteY266" fmla="*/ 1836057 h 2615132"/>
              <a:gd name="connsiteX267" fmla="*/ 566488 w 5015116"/>
              <a:gd name="connsiteY267" fmla="*/ 1792514 h 2615132"/>
              <a:gd name="connsiteX268" fmla="*/ 544716 w 5015116"/>
              <a:gd name="connsiteY268" fmla="*/ 1785257 h 2615132"/>
              <a:gd name="connsiteX269" fmla="*/ 530202 w 5015116"/>
              <a:gd name="connsiteY269" fmla="*/ 1763485 h 2615132"/>
              <a:gd name="connsiteX270" fmla="*/ 508431 w 5015116"/>
              <a:gd name="connsiteY270" fmla="*/ 1799771 h 2615132"/>
              <a:gd name="connsiteX271" fmla="*/ 515688 w 5015116"/>
              <a:gd name="connsiteY271" fmla="*/ 1959428 h 2615132"/>
              <a:gd name="connsiteX272" fmla="*/ 522945 w 5015116"/>
              <a:gd name="connsiteY272" fmla="*/ 1981200 h 2615132"/>
              <a:gd name="connsiteX273" fmla="*/ 551974 w 5015116"/>
              <a:gd name="connsiteY273" fmla="*/ 1995714 h 2615132"/>
              <a:gd name="connsiteX274" fmla="*/ 566488 w 5015116"/>
              <a:gd name="connsiteY274" fmla="*/ 2017485 h 2615132"/>
              <a:gd name="connsiteX275" fmla="*/ 617288 w 5015116"/>
              <a:gd name="connsiteY275" fmla="*/ 2039257 h 2615132"/>
              <a:gd name="connsiteX276" fmla="*/ 697116 w 5015116"/>
              <a:gd name="connsiteY276" fmla="*/ 2068285 h 2615132"/>
              <a:gd name="connsiteX277" fmla="*/ 733402 w 5015116"/>
              <a:gd name="connsiteY277" fmla="*/ 2082800 h 2615132"/>
              <a:gd name="connsiteX278" fmla="*/ 827745 w 5015116"/>
              <a:gd name="connsiteY278" fmla="*/ 2097314 h 2615132"/>
              <a:gd name="connsiteX279" fmla="*/ 864031 w 5015116"/>
              <a:gd name="connsiteY279" fmla="*/ 2104571 h 2615132"/>
              <a:gd name="connsiteX280" fmla="*/ 900316 w 5015116"/>
              <a:gd name="connsiteY280" fmla="*/ 2119085 h 2615132"/>
              <a:gd name="connsiteX281" fmla="*/ 922088 w 5015116"/>
              <a:gd name="connsiteY281" fmla="*/ 2126342 h 2615132"/>
              <a:gd name="connsiteX282" fmla="*/ 965631 w 5015116"/>
              <a:gd name="connsiteY282" fmla="*/ 2148114 h 2615132"/>
              <a:gd name="connsiteX283" fmla="*/ 1074488 w 5015116"/>
              <a:gd name="connsiteY283" fmla="*/ 2133600 h 2615132"/>
              <a:gd name="connsiteX284" fmla="*/ 1125288 w 5015116"/>
              <a:gd name="connsiteY284" fmla="*/ 2104571 h 2615132"/>
              <a:gd name="connsiteX285" fmla="*/ 1139802 w 5015116"/>
              <a:gd name="connsiteY285" fmla="*/ 2082800 h 2615132"/>
              <a:gd name="connsiteX286" fmla="*/ 1183345 w 5015116"/>
              <a:gd name="connsiteY286" fmla="*/ 2046514 h 2615132"/>
              <a:gd name="connsiteX287" fmla="*/ 1197859 w 5015116"/>
              <a:gd name="connsiteY287" fmla="*/ 2024742 h 2615132"/>
              <a:gd name="connsiteX288" fmla="*/ 1241402 w 5015116"/>
              <a:gd name="connsiteY288" fmla="*/ 1995714 h 2615132"/>
              <a:gd name="connsiteX289" fmla="*/ 1277688 w 5015116"/>
              <a:gd name="connsiteY289" fmla="*/ 1952171 h 2615132"/>
              <a:gd name="connsiteX290" fmla="*/ 1241402 w 5015116"/>
              <a:gd name="connsiteY290" fmla="*/ 1821542 h 2615132"/>
              <a:gd name="connsiteX291" fmla="*/ 1219631 w 5015116"/>
              <a:gd name="connsiteY291" fmla="*/ 1814285 h 2615132"/>
              <a:gd name="connsiteX292" fmla="*/ 1118031 w 5015116"/>
              <a:gd name="connsiteY292" fmla="*/ 1821542 h 2615132"/>
              <a:gd name="connsiteX293" fmla="*/ 1110774 w 5015116"/>
              <a:gd name="connsiteY293" fmla="*/ 1843314 h 2615132"/>
              <a:gd name="connsiteX294" fmla="*/ 1103516 w 5015116"/>
              <a:gd name="connsiteY294" fmla="*/ 1894114 h 2615132"/>
              <a:gd name="connsiteX295" fmla="*/ 1096259 w 5015116"/>
              <a:gd name="connsiteY295" fmla="*/ 1937657 h 2615132"/>
              <a:gd name="connsiteX296" fmla="*/ 1089002 w 5015116"/>
              <a:gd name="connsiteY296" fmla="*/ 1966685 h 2615132"/>
              <a:gd name="connsiteX297" fmla="*/ 1081745 w 5015116"/>
              <a:gd name="connsiteY297" fmla="*/ 2002971 h 2615132"/>
              <a:gd name="connsiteX298" fmla="*/ 1016431 w 5015116"/>
              <a:gd name="connsiteY298" fmla="*/ 1995714 h 2615132"/>
              <a:gd name="connsiteX299" fmla="*/ 994659 w 5015116"/>
              <a:gd name="connsiteY299" fmla="*/ 1988457 h 2615132"/>
              <a:gd name="connsiteX300" fmla="*/ 972888 w 5015116"/>
              <a:gd name="connsiteY300" fmla="*/ 1923142 h 2615132"/>
              <a:gd name="connsiteX301" fmla="*/ 965631 w 5015116"/>
              <a:gd name="connsiteY301" fmla="*/ 1901371 h 2615132"/>
              <a:gd name="connsiteX302" fmla="*/ 972888 w 5015116"/>
              <a:gd name="connsiteY302" fmla="*/ 1792514 h 2615132"/>
              <a:gd name="connsiteX303" fmla="*/ 980145 w 5015116"/>
              <a:gd name="connsiteY303" fmla="*/ 1770742 h 2615132"/>
              <a:gd name="connsiteX304" fmla="*/ 1001916 w 5015116"/>
              <a:gd name="connsiteY304" fmla="*/ 1748971 h 2615132"/>
              <a:gd name="connsiteX305" fmla="*/ 1023688 w 5015116"/>
              <a:gd name="connsiteY305" fmla="*/ 1741714 h 2615132"/>
              <a:gd name="connsiteX306" fmla="*/ 1118031 w 5015116"/>
              <a:gd name="connsiteY306" fmla="*/ 1712685 h 2615132"/>
              <a:gd name="connsiteX307" fmla="*/ 1139802 w 5015116"/>
              <a:gd name="connsiteY307" fmla="*/ 1705428 h 2615132"/>
              <a:gd name="connsiteX308" fmla="*/ 1226888 w 5015116"/>
              <a:gd name="connsiteY308" fmla="*/ 1690914 h 2615132"/>
              <a:gd name="connsiteX309" fmla="*/ 1335745 w 5015116"/>
              <a:gd name="connsiteY309" fmla="*/ 1698171 h 2615132"/>
              <a:gd name="connsiteX310" fmla="*/ 1357516 w 5015116"/>
              <a:gd name="connsiteY310" fmla="*/ 1719942 h 2615132"/>
              <a:gd name="connsiteX311" fmla="*/ 1401059 w 5015116"/>
              <a:gd name="connsiteY311" fmla="*/ 1734457 h 2615132"/>
              <a:gd name="connsiteX312" fmla="*/ 1422831 w 5015116"/>
              <a:gd name="connsiteY312" fmla="*/ 1741714 h 2615132"/>
              <a:gd name="connsiteX313" fmla="*/ 1459116 w 5015116"/>
              <a:gd name="connsiteY313" fmla="*/ 1792514 h 2615132"/>
              <a:gd name="connsiteX314" fmla="*/ 1473631 w 5015116"/>
              <a:gd name="connsiteY314" fmla="*/ 1821542 h 2615132"/>
              <a:gd name="connsiteX315" fmla="*/ 1480888 w 5015116"/>
              <a:gd name="connsiteY315" fmla="*/ 1988457 h 2615132"/>
              <a:gd name="connsiteX316" fmla="*/ 1459116 w 5015116"/>
              <a:gd name="connsiteY316" fmla="*/ 2010228 h 2615132"/>
              <a:gd name="connsiteX317" fmla="*/ 1437345 w 5015116"/>
              <a:gd name="connsiteY317" fmla="*/ 2039257 h 2615132"/>
              <a:gd name="connsiteX318" fmla="*/ 1430088 w 5015116"/>
              <a:gd name="connsiteY318" fmla="*/ 2104571 h 2615132"/>
              <a:gd name="connsiteX319" fmla="*/ 1408316 w 5015116"/>
              <a:gd name="connsiteY319" fmla="*/ 2140857 h 2615132"/>
              <a:gd name="connsiteX320" fmla="*/ 1401059 w 5015116"/>
              <a:gd name="connsiteY320" fmla="*/ 2162628 h 2615132"/>
              <a:gd name="connsiteX321" fmla="*/ 1386545 w 5015116"/>
              <a:gd name="connsiteY321" fmla="*/ 2249714 h 2615132"/>
              <a:gd name="connsiteX322" fmla="*/ 1379288 w 5015116"/>
              <a:gd name="connsiteY322" fmla="*/ 2271485 h 2615132"/>
              <a:gd name="connsiteX323" fmla="*/ 1364774 w 5015116"/>
              <a:gd name="connsiteY323" fmla="*/ 2293257 h 2615132"/>
              <a:gd name="connsiteX324" fmla="*/ 1364774 w 5015116"/>
              <a:gd name="connsiteY324" fmla="*/ 2474685 h 2615132"/>
              <a:gd name="connsiteX325" fmla="*/ 1379288 w 5015116"/>
              <a:gd name="connsiteY325" fmla="*/ 2489200 h 2615132"/>
              <a:gd name="connsiteX326" fmla="*/ 1415574 w 5015116"/>
              <a:gd name="connsiteY326" fmla="*/ 2532742 h 2615132"/>
              <a:gd name="connsiteX327" fmla="*/ 1509916 w 5015116"/>
              <a:gd name="connsiteY327" fmla="*/ 2554514 h 2615132"/>
              <a:gd name="connsiteX328" fmla="*/ 1553459 w 5015116"/>
              <a:gd name="connsiteY328" fmla="*/ 2569028 h 2615132"/>
              <a:gd name="connsiteX329" fmla="*/ 1633288 w 5015116"/>
              <a:gd name="connsiteY329" fmla="*/ 2590800 h 2615132"/>
              <a:gd name="connsiteX330" fmla="*/ 1698602 w 5015116"/>
              <a:gd name="connsiteY330" fmla="*/ 2598057 h 2615132"/>
              <a:gd name="connsiteX331" fmla="*/ 1865516 w 5015116"/>
              <a:gd name="connsiteY331" fmla="*/ 2605314 h 2615132"/>
              <a:gd name="connsiteX332" fmla="*/ 1923574 w 5015116"/>
              <a:gd name="connsiteY332" fmla="*/ 2576285 h 2615132"/>
              <a:gd name="connsiteX333" fmla="*/ 1938088 w 5015116"/>
              <a:gd name="connsiteY333" fmla="*/ 2540000 h 2615132"/>
              <a:gd name="connsiteX334" fmla="*/ 1952602 w 5015116"/>
              <a:gd name="connsiteY334" fmla="*/ 2525485 h 2615132"/>
              <a:gd name="connsiteX335" fmla="*/ 1959859 w 5015116"/>
              <a:gd name="connsiteY335" fmla="*/ 2496457 h 2615132"/>
              <a:gd name="connsiteX336" fmla="*/ 1967116 w 5015116"/>
              <a:gd name="connsiteY336" fmla="*/ 2474685 h 2615132"/>
              <a:gd name="connsiteX337" fmla="*/ 1996145 w 5015116"/>
              <a:gd name="connsiteY337" fmla="*/ 2394857 h 2615132"/>
              <a:gd name="connsiteX338" fmla="*/ 2003402 w 5015116"/>
              <a:gd name="connsiteY338" fmla="*/ 2373085 h 2615132"/>
              <a:gd name="connsiteX339" fmla="*/ 2017916 w 5015116"/>
              <a:gd name="connsiteY339" fmla="*/ 2315028 h 2615132"/>
              <a:gd name="connsiteX340" fmla="*/ 2032431 w 5015116"/>
              <a:gd name="connsiteY340" fmla="*/ 2249714 h 2615132"/>
              <a:gd name="connsiteX341" fmla="*/ 2039688 w 5015116"/>
              <a:gd name="connsiteY341" fmla="*/ 2111828 h 2615132"/>
              <a:gd name="connsiteX342" fmla="*/ 2046945 w 5015116"/>
              <a:gd name="connsiteY342" fmla="*/ 2090057 h 2615132"/>
              <a:gd name="connsiteX343" fmla="*/ 2083231 w 5015116"/>
              <a:gd name="connsiteY343" fmla="*/ 2053771 h 2615132"/>
              <a:gd name="connsiteX344" fmla="*/ 2097745 w 5015116"/>
              <a:gd name="connsiteY344" fmla="*/ 2032000 h 2615132"/>
              <a:gd name="connsiteX345" fmla="*/ 2116614 w 5015116"/>
              <a:gd name="connsiteY345" fmla="*/ 2000431 h 2615132"/>
              <a:gd name="connsiteX346" fmla="*/ 2164874 w 5015116"/>
              <a:gd name="connsiteY346" fmla="*/ 1937294 h 2615132"/>
              <a:gd name="connsiteX347" fmla="*/ 2217851 w 5015116"/>
              <a:gd name="connsiteY347" fmla="*/ 1879237 h 2615132"/>
              <a:gd name="connsiteX348" fmla="*/ 2239985 w 5015116"/>
              <a:gd name="connsiteY348" fmla="*/ 1862182 h 2615132"/>
              <a:gd name="connsiteX349" fmla="*/ 2373516 w 5015116"/>
              <a:gd name="connsiteY349" fmla="*/ 1872342 h 2615132"/>
              <a:gd name="connsiteX350" fmla="*/ 2395288 w 5015116"/>
              <a:gd name="connsiteY350" fmla="*/ 1879600 h 2615132"/>
              <a:gd name="connsiteX351" fmla="*/ 2453345 w 5015116"/>
              <a:gd name="connsiteY351" fmla="*/ 1930400 h 2615132"/>
              <a:gd name="connsiteX352" fmla="*/ 2467859 w 5015116"/>
              <a:gd name="connsiteY352" fmla="*/ 1952171 h 2615132"/>
              <a:gd name="connsiteX353" fmla="*/ 2489631 w 5015116"/>
              <a:gd name="connsiteY353" fmla="*/ 1973942 h 2615132"/>
              <a:gd name="connsiteX354" fmla="*/ 2504145 w 5015116"/>
              <a:gd name="connsiteY354" fmla="*/ 2024742 h 2615132"/>
              <a:gd name="connsiteX355" fmla="*/ 2511402 w 5015116"/>
              <a:gd name="connsiteY355" fmla="*/ 2053771 h 2615132"/>
              <a:gd name="connsiteX356" fmla="*/ 2525916 w 5015116"/>
              <a:gd name="connsiteY356" fmla="*/ 2075542 h 2615132"/>
              <a:gd name="connsiteX357" fmla="*/ 2540431 w 5015116"/>
              <a:gd name="connsiteY357" fmla="*/ 2126342 h 2615132"/>
              <a:gd name="connsiteX358" fmla="*/ 2533174 w 5015116"/>
              <a:gd name="connsiteY358" fmla="*/ 2271485 h 2615132"/>
              <a:gd name="connsiteX359" fmla="*/ 2518659 w 5015116"/>
              <a:gd name="connsiteY359" fmla="*/ 2300514 h 2615132"/>
              <a:gd name="connsiteX360" fmla="*/ 2475116 w 5015116"/>
              <a:gd name="connsiteY360" fmla="*/ 2329542 h 2615132"/>
              <a:gd name="connsiteX361" fmla="*/ 2453345 w 5015116"/>
              <a:gd name="connsiteY361" fmla="*/ 2336800 h 2615132"/>
              <a:gd name="connsiteX362" fmla="*/ 2329974 w 5015116"/>
              <a:gd name="connsiteY362" fmla="*/ 2329542 h 2615132"/>
              <a:gd name="connsiteX363" fmla="*/ 2308202 w 5015116"/>
              <a:gd name="connsiteY363" fmla="*/ 2322285 h 2615132"/>
              <a:gd name="connsiteX364" fmla="*/ 2293688 w 5015116"/>
              <a:gd name="connsiteY364" fmla="*/ 2286000 h 2615132"/>
              <a:gd name="connsiteX365" fmla="*/ 2286431 w 5015116"/>
              <a:gd name="connsiteY365" fmla="*/ 2249714 h 2615132"/>
              <a:gd name="connsiteX366" fmla="*/ 2395288 w 5015116"/>
              <a:gd name="connsiteY366" fmla="*/ 2111828 h 2615132"/>
              <a:gd name="connsiteX367" fmla="*/ 2395288 w 5015116"/>
              <a:gd name="connsiteY367" fmla="*/ 2024742 h 2615132"/>
              <a:gd name="connsiteX368" fmla="*/ 2373516 w 5015116"/>
              <a:gd name="connsiteY368" fmla="*/ 2010228 h 2615132"/>
              <a:gd name="connsiteX369" fmla="*/ 2271916 w 5015116"/>
              <a:gd name="connsiteY369" fmla="*/ 2017485 h 2615132"/>
              <a:gd name="connsiteX370" fmla="*/ 2257402 w 5015116"/>
              <a:gd name="connsiteY370" fmla="*/ 2032000 h 2615132"/>
              <a:gd name="connsiteX371" fmla="*/ 2235631 w 5015116"/>
              <a:gd name="connsiteY371" fmla="*/ 2046514 h 2615132"/>
              <a:gd name="connsiteX372" fmla="*/ 2221116 w 5015116"/>
              <a:gd name="connsiteY372" fmla="*/ 2061028 h 2615132"/>
              <a:gd name="connsiteX373" fmla="*/ 2192088 w 5015116"/>
              <a:gd name="connsiteY373" fmla="*/ 2068285 h 2615132"/>
              <a:gd name="connsiteX374" fmla="*/ 2163059 w 5015116"/>
              <a:gd name="connsiteY374" fmla="*/ 2090057 h 2615132"/>
              <a:gd name="connsiteX375" fmla="*/ 2148545 w 5015116"/>
              <a:gd name="connsiteY375" fmla="*/ 2111828 h 2615132"/>
              <a:gd name="connsiteX376" fmla="*/ 2126774 w 5015116"/>
              <a:gd name="connsiteY376" fmla="*/ 2140857 h 2615132"/>
              <a:gd name="connsiteX377" fmla="*/ 2126774 w 5015116"/>
              <a:gd name="connsiteY377" fmla="*/ 2351314 h 2615132"/>
              <a:gd name="connsiteX378" fmla="*/ 2141288 w 5015116"/>
              <a:gd name="connsiteY378" fmla="*/ 2373085 h 2615132"/>
              <a:gd name="connsiteX379" fmla="*/ 2163059 w 5015116"/>
              <a:gd name="connsiteY379" fmla="*/ 2380342 h 2615132"/>
              <a:gd name="connsiteX380" fmla="*/ 2170316 w 5015116"/>
              <a:gd name="connsiteY380" fmla="*/ 2402114 h 2615132"/>
              <a:gd name="connsiteX381" fmla="*/ 2192088 w 5015116"/>
              <a:gd name="connsiteY381" fmla="*/ 2416628 h 2615132"/>
              <a:gd name="connsiteX382" fmla="*/ 2221116 w 5015116"/>
              <a:gd name="connsiteY382" fmla="*/ 2438400 h 2615132"/>
              <a:gd name="connsiteX383" fmla="*/ 2264659 w 5015116"/>
              <a:gd name="connsiteY383" fmla="*/ 2474685 h 2615132"/>
              <a:gd name="connsiteX384" fmla="*/ 2293688 w 5015116"/>
              <a:gd name="connsiteY384" fmla="*/ 2510971 h 2615132"/>
              <a:gd name="connsiteX385" fmla="*/ 2315459 w 5015116"/>
              <a:gd name="connsiteY385" fmla="*/ 2532742 h 2615132"/>
              <a:gd name="connsiteX386" fmla="*/ 2395288 w 5015116"/>
              <a:gd name="connsiteY386" fmla="*/ 2569028 h 2615132"/>
              <a:gd name="connsiteX387" fmla="*/ 2540431 w 5015116"/>
              <a:gd name="connsiteY387" fmla="*/ 2554514 h 2615132"/>
              <a:gd name="connsiteX388" fmla="*/ 2562202 w 5015116"/>
              <a:gd name="connsiteY388" fmla="*/ 2540000 h 2615132"/>
              <a:gd name="connsiteX389" fmla="*/ 2569459 w 5015116"/>
              <a:gd name="connsiteY389" fmla="*/ 2503714 h 2615132"/>
              <a:gd name="connsiteX390" fmla="*/ 2583974 w 5015116"/>
              <a:gd name="connsiteY390" fmla="*/ 2481942 h 2615132"/>
              <a:gd name="connsiteX391" fmla="*/ 2591231 w 5015116"/>
              <a:gd name="connsiteY391" fmla="*/ 2409371 h 2615132"/>
              <a:gd name="connsiteX392" fmla="*/ 2642031 w 5015116"/>
              <a:gd name="connsiteY392" fmla="*/ 2416628 h 2615132"/>
              <a:gd name="connsiteX393" fmla="*/ 2671059 w 5015116"/>
              <a:gd name="connsiteY393" fmla="*/ 2423885 h 2615132"/>
              <a:gd name="connsiteX394" fmla="*/ 2743631 w 5015116"/>
              <a:gd name="connsiteY394" fmla="*/ 2438400 h 2615132"/>
              <a:gd name="connsiteX395" fmla="*/ 2787174 w 5015116"/>
              <a:gd name="connsiteY395" fmla="*/ 2452914 h 2615132"/>
              <a:gd name="connsiteX396" fmla="*/ 2808945 w 5015116"/>
              <a:gd name="connsiteY396" fmla="*/ 2438400 h 2615132"/>
              <a:gd name="connsiteX397" fmla="*/ 2801688 w 5015116"/>
              <a:gd name="connsiteY397" fmla="*/ 2416628 h 2615132"/>
              <a:gd name="connsiteX398" fmla="*/ 2794431 w 5015116"/>
              <a:gd name="connsiteY398" fmla="*/ 2373085 h 2615132"/>
              <a:gd name="connsiteX399" fmla="*/ 2779916 w 5015116"/>
              <a:gd name="connsiteY399" fmla="*/ 2329542 h 2615132"/>
              <a:gd name="connsiteX400" fmla="*/ 2794431 w 5015116"/>
              <a:gd name="connsiteY400" fmla="*/ 2278742 h 2615132"/>
              <a:gd name="connsiteX401" fmla="*/ 2961345 w 5015116"/>
              <a:gd name="connsiteY401" fmla="*/ 2249714 h 2615132"/>
              <a:gd name="connsiteX402" fmla="*/ 2946831 w 5015116"/>
              <a:gd name="connsiteY402" fmla="*/ 2227942 h 2615132"/>
              <a:gd name="connsiteX403" fmla="*/ 2925059 w 5015116"/>
              <a:gd name="connsiteY403" fmla="*/ 2133600 h 2615132"/>
              <a:gd name="connsiteX404" fmla="*/ 2917802 w 5015116"/>
              <a:gd name="connsiteY404" fmla="*/ 2104571 h 2615132"/>
              <a:gd name="connsiteX405" fmla="*/ 2896031 w 5015116"/>
              <a:gd name="connsiteY405" fmla="*/ 2090057 h 2615132"/>
              <a:gd name="connsiteX406" fmla="*/ 2903288 w 5015116"/>
              <a:gd name="connsiteY406" fmla="*/ 2061028 h 2615132"/>
              <a:gd name="connsiteX407" fmla="*/ 3033916 w 5015116"/>
              <a:gd name="connsiteY407" fmla="*/ 2053771 h 2615132"/>
              <a:gd name="connsiteX408" fmla="*/ 3121002 w 5015116"/>
              <a:gd name="connsiteY408" fmla="*/ 2046514 h 2615132"/>
              <a:gd name="connsiteX409" fmla="*/ 3142774 w 5015116"/>
              <a:gd name="connsiteY409" fmla="*/ 2039257 h 2615132"/>
              <a:gd name="connsiteX410" fmla="*/ 3135516 w 5015116"/>
              <a:gd name="connsiteY410" fmla="*/ 2010228 h 2615132"/>
              <a:gd name="connsiteX411" fmla="*/ 3106488 w 5015116"/>
              <a:gd name="connsiteY411" fmla="*/ 1959428 h 2615132"/>
              <a:gd name="connsiteX412" fmla="*/ 3077459 w 5015116"/>
              <a:gd name="connsiteY412" fmla="*/ 1930400 h 2615132"/>
              <a:gd name="connsiteX413" fmla="*/ 3062945 w 5015116"/>
              <a:gd name="connsiteY413" fmla="*/ 1901371 h 2615132"/>
              <a:gd name="connsiteX414" fmla="*/ 3041174 w 5015116"/>
              <a:gd name="connsiteY414" fmla="*/ 1886857 h 2615132"/>
              <a:gd name="connsiteX415" fmla="*/ 3033916 w 5015116"/>
              <a:gd name="connsiteY415" fmla="*/ 1865085 h 2615132"/>
              <a:gd name="connsiteX416" fmla="*/ 3019402 w 5015116"/>
              <a:gd name="connsiteY416" fmla="*/ 1843314 h 2615132"/>
              <a:gd name="connsiteX417" fmla="*/ 3048431 w 5015116"/>
              <a:gd name="connsiteY417" fmla="*/ 1828800 h 2615132"/>
              <a:gd name="connsiteX418" fmla="*/ 3157288 w 5015116"/>
              <a:gd name="connsiteY418" fmla="*/ 1814285 h 2615132"/>
              <a:gd name="connsiteX419" fmla="*/ 3179059 w 5015116"/>
              <a:gd name="connsiteY419" fmla="*/ 1799771 h 2615132"/>
              <a:gd name="connsiteX420" fmla="*/ 3128259 w 5015116"/>
              <a:gd name="connsiteY420" fmla="*/ 1690914 h 2615132"/>
              <a:gd name="connsiteX421" fmla="*/ 3121002 w 5015116"/>
              <a:gd name="connsiteY421" fmla="*/ 1669142 h 2615132"/>
              <a:gd name="connsiteX422" fmla="*/ 3106488 w 5015116"/>
              <a:gd name="connsiteY422" fmla="*/ 1647371 h 2615132"/>
              <a:gd name="connsiteX423" fmla="*/ 3128259 w 5015116"/>
              <a:gd name="connsiteY423" fmla="*/ 1640114 h 2615132"/>
              <a:gd name="connsiteX424" fmla="*/ 3157288 w 5015116"/>
              <a:gd name="connsiteY424" fmla="*/ 1632857 h 2615132"/>
              <a:gd name="connsiteX425" fmla="*/ 3186316 w 5015116"/>
              <a:gd name="connsiteY425" fmla="*/ 1618342 h 2615132"/>
              <a:gd name="connsiteX426" fmla="*/ 3215345 w 5015116"/>
              <a:gd name="connsiteY426" fmla="*/ 1611085 h 2615132"/>
              <a:gd name="connsiteX427" fmla="*/ 3237116 w 5015116"/>
              <a:gd name="connsiteY427" fmla="*/ 1603828 h 2615132"/>
              <a:gd name="connsiteX428" fmla="*/ 3280659 w 5015116"/>
              <a:gd name="connsiteY428" fmla="*/ 1582057 h 2615132"/>
              <a:gd name="connsiteX429" fmla="*/ 3295174 w 5015116"/>
              <a:gd name="connsiteY429" fmla="*/ 1567542 h 2615132"/>
              <a:gd name="connsiteX430" fmla="*/ 3273402 w 5015116"/>
              <a:gd name="connsiteY430" fmla="*/ 1545771 h 2615132"/>
              <a:gd name="connsiteX431" fmla="*/ 3229859 w 5015116"/>
              <a:gd name="connsiteY431" fmla="*/ 1516742 h 2615132"/>
              <a:gd name="connsiteX432" fmla="*/ 3179059 w 5015116"/>
              <a:gd name="connsiteY432" fmla="*/ 1458685 h 2615132"/>
              <a:gd name="connsiteX433" fmla="*/ 3171802 w 5015116"/>
              <a:gd name="connsiteY433" fmla="*/ 1436914 h 2615132"/>
              <a:gd name="connsiteX434" fmla="*/ 3150031 w 5015116"/>
              <a:gd name="connsiteY434" fmla="*/ 1422400 h 2615132"/>
              <a:gd name="connsiteX435" fmla="*/ 3200831 w 5015116"/>
              <a:gd name="connsiteY435" fmla="*/ 1386114 h 2615132"/>
              <a:gd name="connsiteX436" fmla="*/ 3237116 w 5015116"/>
              <a:gd name="connsiteY436" fmla="*/ 1349828 h 2615132"/>
              <a:gd name="connsiteX437" fmla="*/ 3266145 w 5015116"/>
              <a:gd name="connsiteY437" fmla="*/ 1313542 h 2615132"/>
              <a:gd name="connsiteX438" fmla="*/ 3287916 w 5015116"/>
              <a:gd name="connsiteY438" fmla="*/ 1299028 h 2615132"/>
              <a:gd name="connsiteX439" fmla="*/ 3302431 w 5015116"/>
              <a:gd name="connsiteY439" fmla="*/ 1284514 h 2615132"/>
              <a:gd name="connsiteX440" fmla="*/ 3309688 w 5015116"/>
              <a:gd name="connsiteY440" fmla="*/ 1262742 h 2615132"/>
              <a:gd name="connsiteX441" fmla="*/ 3266145 w 5015116"/>
              <a:gd name="connsiteY441" fmla="*/ 1255485 h 2615132"/>
              <a:gd name="connsiteX442" fmla="*/ 3244374 w 5015116"/>
              <a:gd name="connsiteY442" fmla="*/ 1248228 h 2615132"/>
              <a:gd name="connsiteX443" fmla="*/ 3193574 w 5015116"/>
              <a:gd name="connsiteY443" fmla="*/ 1233714 h 2615132"/>
              <a:gd name="connsiteX444" fmla="*/ 3171802 w 5015116"/>
              <a:gd name="connsiteY444" fmla="*/ 1219200 h 2615132"/>
              <a:gd name="connsiteX445" fmla="*/ 3150031 w 5015116"/>
              <a:gd name="connsiteY445" fmla="*/ 1211942 h 2615132"/>
              <a:gd name="connsiteX446" fmla="*/ 3121002 w 5015116"/>
              <a:gd name="connsiteY446" fmla="*/ 1197428 h 2615132"/>
              <a:gd name="connsiteX447" fmla="*/ 3200831 w 5015116"/>
              <a:gd name="connsiteY447" fmla="*/ 1095828 h 2615132"/>
              <a:gd name="connsiteX448" fmla="*/ 3251631 w 5015116"/>
              <a:gd name="connsiteY448" fmla="*/ 1037771 h 2615132"/>
              <a:gd name="connsiteX449" fmla="*/ 3251631 w 5015116"/>
              <a:gd name="connsiteY449" fmla="*/ 994228 h 2615132"/>
              <a:gd name="connsiteX450" fmla="*/ 3208088 w 5015116"/>
              <a:gd name="connsiteY450" fmla="*/ 986971 h 2615132"/>
              <a:gd name="connsiteX451" fmla="*/ 3179059 w 5015116"/>
              <a:gd name="connsiteY451" fmla="*/ 979714 h 2615132"/>
              <a:gd name="connsiteX452" fmla="*/ 3121002 w 5015116"/>
              <a:gd name="connsiteY452" fmla="*/ 957942 h 2615132"/>
              <a:gd name="connsiteX453" fmla="*/ 3099231 w 5015116"/>
              <a:gd name="connsiteY453" fmla="*/ 950685 h 2615132"/>
              <a:gd name="connsiteX454" fmla="*/ 3048431 w 5015116"/>
              <a:gd name="connsiteY454" fmla="*/ 943428 h 2615132"/>
              <a:gd name="connsiteX455" fmla="*/ 3026659 w 5015116"/>
              <a:gd name="connsiteY455" fmla="*/ 936171 h 2615132"/>
              <a:gd name="connsiteX456" fmla="*/ 2990374 w 5015116"/>
              <a:gd name="connsiteY456" fmla="*/ 928914 h 2615132"/>
              <a:gd name="connsiteX457" fmla="*/ 2975859 w 5015116"/>
              <a:gd name="connsiteY457" fmla="*/ 914400 h 2615132"/>
              <a:gd name="connsiteX458" fmla="*/ 3033916 w 5015116"/>
              <a:gd name="connsiteY458" fmla="*/ 820057 h 2615132"/>
              <a:gd name="connsiteX459" fmla="*/ 3091974 w 5015116"/>
              <a:gd name="connsiteY459" fmla="*/ 747485 h 2615132"/>
              <a:gd name="connsiteX460" fmla="*/ 3128259 w 5015116"/>
              <a:gd name="connsiteY460" fmla="*/ 703942 h 2615132"/>
              <a:gd name="connsiteX461" fmla="*/ 3142774 w 5015116"/>
              <a:gd name="connsiteY461" fmla="*/ 682171 h 2615132"/>
              <a:gd name="connsiteX462" fmla="*/ 3033916 w 5015116"/>
              <a:gd name="connsiteY462" fmla="*/ 667657 h 2615132"/>
              <a:gd name="connsiteX463" fmla="*/ 2961345 w 5015116"/>
              <a:gd name="connsiteY463" fmla="*/ 660400 h 2615132"/>
              <a:gd name="connsiteX464" fmla="*/ 2888774 w 5015116"/>
              <a:gd name="connsiteY464" fmla="*/ 645885 h 2615132"/>
              <a:gd name="connsiteX465" fmla="*/ 2925059 w 5015116"/>
              <a:gd name="connsiteY465" fmla="*/ 609600 h 2615132"/>
              <a:gd name="connsiteX466" fmla="*/ 2961345 w 5015116"/>
              <a:gd name="connsiteY466" fmla="*/ 573314 h 2615132"/>
              <a:gd name="connsiteX467" fmla="*/ 2968602 w 5015116"/>
              <a:gd name="connsiteY467" fmla="*/ 529771 h 2615132"/>
              <a:gd name="connsiteX468" fmla="*/ 2983116 w 5015116"/>
              <a:gd name="connsiteY468" fmla="*/ 486228 h 2615132"/>
              <a:gd name="connsiteX469" fmla="*/ 2997631 w 5015116"/>
              <a:gd name="connsiteY469" fmla="*/ 435428 h 2615132"/>
              <a:gd name="connsiteX470" fmla="*/ 3012145 w 5015116"/>
              <a:gd name="connsiteY470" fmla="*/ 391885 h 2615132"/>
              <a:gd name="connsiteX471" fmla="*/ 2961345 w 5015116"/>
              <a:gd name="connsiteY471" fmla="*/ 399142 h 2615132"/>
              <a:gd name="connsiteX472" fmla="*/ 2917802 w 5015116"/>
              <a:gd name="connsiteY472" fmla="*/ 413657 h 2615132"/>
              <a:gd name="connsiteX473" fmla="*/ 2888774 w 5015116"/>
              <a:gd name="connsiteY473" fmla="*/ 420914 h 2615132"/>
              <a:gd name="connsiteX474" fmla="*/ 2852488 w 5015116"/>
              <a:gd name="connsiteY474" fmla="*/ 435428 h 2615132"/>
              <a:gd name="connsiteX475" fmla="*/ 2808945 w 5015116"/>
              <a:gd name="connsiteY475" fmla="*/ 442685 h 2615132"/>
              <a:gd name="connsiteX476" fmla="*/ 2779916 w 5015116"/>
              <a:gd name="connsiteY476" fmla="*/ 449942 h 2615132"/>
              <a:gd name="connsiteX477" fmla="*/ 2721859 w 5015116"/>
              <a:gd name="connsiteY477" fmla="*/ 442685 h 2615132"/>
              <a:gd name="connsiteX478" fmla="*/ 2729116 w 5015116"/>
              <a:gd name="connsiteY478" fmla="*/ 377371 h 2615132"/>
              <a:gd name="connsiteX479" fmla="*/ 2721859 w 5015116"/>
              <a:gd name="connsiteY479" fmla="*/ 290285 h 2615132"/>
              <a:gd name="connsiteX480" fmla="*/ 2707345 w 5015116"/>
              <a:gd name="connsiteY480" fmla="*/ 232228 h 2615132"/>
              <a:gd name="connsiteX481" fmla="*/ 2663802 w 5015116"/>
              <a:gd name="connsiteY481" fmla="*/ 210457 h 2615132"/>
              <a:gd name="connsiteX482" fmla="*/ 2656545 w 5015116"/>
              <a:gd name="connsiteY482" fmla="*/ 195942 h 2615132"/>
              <a:gd name="connsiteX0" fmla="*/ 4775631 w 5015116"/>
              <a:gd name="connsiteY0" fmla="*/ 508000 h 2615132"/>
              <a:gd name="connsiteX1" fmla="*/ 4811916 w 5015116"/>
              <a:gd name="connsiteY1" fmla="*/ 551542 h 2615132"/>
              <a:gd name="connsiteX2" fmla="*/ 4891745 w 5015116"/>
              <a:gd name="connsiteY2" fmla="*/ 544285 h 2615132"/>
              <a:gd name="connsiteX3" fmla="*/ 4891745 w 5015116"/>
              <a:gd name="connsiteY3" fmla="*/ 464457 h 2615132"/>
              <a:gd name="connsiteX4" fmla="*/ 4855459 w 5015116"/>
              <a:gd name="connsiteY4" fmla="*/ 428171 h 2615132"/>
              <a:gd name="connsiteX5" fmla="*/ 4811916 w 5015116"/>
              <a:gd name="connsiteY5" fmla="*/ 413657 h 2615132"/>
              <a:gd name="connsiteX6" fmla="*/ 4746602 w 5015116"/>
              <a:gd name="connsiteY6" fmla="*/ 420914 h 2615132"/>
              <a:gd name="connsiteX7" fmla="*/ 4724831 w 5015116"/>
              <a:gd name="connsiteY7" fmla="*/ 428171 h 2615132"/>
              <a:gd name="connsiteX8" fmla="*/ 4717574 w 5015116"/>
              <a:gd name="connsiteY8" fmla="*/ 457200 h 2615132"/>
              <a:gd name="connsiteX9" fmla="*/ 4695802 w 5015116"/>
              <a:gd name="connsiteY9" fmla="*/ 500742 h 2615132"/>
              <a:gd name="connsiteX10" fmla="*/ 4695802 w 5015116"/>
              <a:gd name="connsiteY10" fmla="*/ 645885 h 2615132"/>
              <a:gd name="connsiteX11" fmla="*/ 4703059 w 5015116"/>
              <a:gd name="connsiteY11" fmla="*/ 667657 h 2615132"/>
              <a:gd name="connsiteX12" fmla="*/ 4739345 w 5015116"/>
              <a:gd name="connsiteY12" fmla="*/ 696685 h 2615132"/>
              <a:gd name="connsiteX13" fmla="*/ 4775631 w 5015116"/>
              <a:gd name="connsiteY13" fmla="*/ 718457 h 2615132"/>
              <a:gd name="connsiteX14" fmla="*/ 4797402 w 5015116"/>
              <a:gd name="connsiteY14" fmla="*/ 732971 h 2615132"/>
              <a:gd name="connsiteX15" fmla="*/ 4957059 w 5015116"/>
              <a:gd name="connsiteY15" fmla="*/ 718457 h 2615132"/>
              <a:gd name="connsiteX16" fmla="*/ 4978831 w 5015116"/>
              <a:gd name="connsiteY16" fmla="*/ 674914 h 2615132"/>
              <a:gd name="connsiteX17" fmla="*/ 5000602 w 5015116"/>
              <a:gd name="connsiteY17" fmla="*/ 631371 h 2615132"/>
              <a:gd name="connsiteX18" fmla="*/ 5007859 w 5015116"/>
              <a:gd name="connsiteY18" fmla="*/ 587828 h 2615132"/>
              <a:gd name="connsiteX19" fmla="*/ 5015116 w 5015116"/>
              <a:gd name="connsiteY19" fmla="*/ 558800 h 2615132"/>
              <a:gd name="connsiteX20" fmla="*/ 5000602 w 5015116"/>
              <a:gd name="connsiteY20" fmla="*/ 391885 h 2615132"/>
              <a:gd name="connsiteX21" fmla="*/ 4993345 w 5015116"/>
              <a:gd name="connsiteY21" fmla="*/ 370114 h 2615132"/>
              <a:gd name="connsiteX22" fmla="*/ 4978831 w 5015116"/>
              <a:gd name="connsiteY22" fmla="*/ 348342 h 2615132"/>
              <a:gd name="connsiteX23" fmla="*/ 4957059 w 5015116"/>
              <a:gd name="connsiteY23" fmla="*/ 312057 h 2615132"/>
              <a:gd name="connsiteX24" fmla="*/ 4949802 w 5015116"/>
              <a:gd name="connsiteY24" fmla="*/ 290285 h 2615132"/>
              <a:gd name="connsiteX25" fmla="*/ 4884488 w 5015116"/>
              <a:gd name="connsiteY25" fmla="*/ 254000 h 2615132"/>
              <a:gd name="connsiteX26" fmla="*/ 4848202 w 5015116"/>
              <a:gd name="connsiteY26" fmla="*/ 232228 h 2615132"/>
              <a:gd name="connsiteX27" fmla="*/ 4797402 w 5015116"/>
              <a:gd name="connsiteY27" fmla="*/ 210457 h 2615132"/>
              <a:gd name="connsiteX28" fmla="*/ 4739345 w 5015116"/>
              <a:gd name="connsiteY28" fmla="*/ 159657 h 2615132"/>
              <a:gd name="connsiteX29" fmla="*/ 4724831 w 5015116"/>
              <a:gd name="connsiteY29" fmla="*/ 145142 h 2615132"/>
              <a:gd name="connsiteX30" fmla="*/ 4674031 w 5015116"/>
              <a:gd name="connsiteY30" fmla="*/ 116114 h 2615132"/>
              <a:gd name="connsiteX31" fmla="*/ 4652259 w 5015116"/>
              <a:gd name="connsiteY31" fmla="*/ 108857 h 2615132"/>
              <a:gd name="connsiteX32" fmla="*/ 4608716 w 5015116"/>
              <a:gd name="connsiteY32" fmla="*/ 79828 h 2615132"/>
              <a:gd name="connsiteX33" fmla="*/ 4565174 w 5015116"/>
              <a:gd name="connsiteY33" fmla="*/ 65314 h 2615132"/>
              <a:gd name="connsiteX34" fmla="*/ 4536145 w 5015116"/>
              <a:gd name="connsiteY34" fmla="*/ 58057 h 2615132"/>
              <a:gd name="connsiteX35" fmla="*/ 4492602 w 5015116"/>
              <a:gd name="connsiteY35" fmla="*/ 43542 h 2615132"/>
              <a:gd name="connsiteX36" fmla="*/ 4441802 w 5015116"/>
              <a:gd name="connsiteY36" fmla="*/ 21771 h 2615132"/>
              <a:gd name="connsiteX37" fmla="*/ 4376488 w 5015116"/>
              <a:gd name="connsiteY37" fmla="*/ 14514 h 2615132"/>
              <a:gd name="connsiteX38" fmla="*/ 4332945 w 5015116"/>
              <a:gd name="connsiteY38" fmla="*/ 7257 h 2615132"/>
              <a:gd name="connsiteX39" fmla="*/ 4260374 w 5015116"/>
              <a:gd name="connsiteY39" fmla="*/ 0 h 2615132"/>
              <a:gd name="connsiteX40" fmla="*/ 3861231 w 5015116"/>
              <a:gd name="connsiteY40" fmla="*/ 7257 h 2615132"/>
              <a:gd name="connsiteX41" fmla="*/ 3824945 w 5015116"/>
              <a:gd name="connsiteY41" fmla="*/ 14514 h 2615132"/>
              <a:gd name="connsiteX42" fmla="*/ 3766888 w 5015116"/>
              <a:gd name="connsiteY42" fmla="*/ 21771 h 2615132"/>
              <a:gd name="connsiteX43" fmla="*/ 3745116 w 5015116"/>
              <a:gd name="connsiteY43" fmla="*/ 36285 h 2615132"/>
              <a:gd name="connsiteX44" fmla="*/ 3701574 w 5015116"/>
              <a:gd name="connsiteY44" fmla="*/ 50800 h 2615132"/>
              <a:gd name="connsiteX45" fmla="*/ 3687059 w 5015116"/>
              <a:gd name="connsiteY45" fmla="*/ 65314 h 2615132"/>
              <a:gd name="connsiteX46" fmla="*/ 3665288 w 5015116"/>
              <a:gd name="connsiteY46" fmla="*/ 72571 h 2615132"/>
              <a:gd name="connsiteX47" fmla="*/ 3658031 w 5015116"/>
              <a:gd name="connsiteY47" fmla="*/ 94342 h 2615132"/>
              <a:gd name="connsiteX48" fmla="*/ 3614488 w 5015116"/>
              <a:gd name="connsiteY48" fmla="*/ 130628 h 2615132"/>
              <a:gd name="connsiteX49" fmla="*/ 3607231 w 5015116"/>
              <a:gd name="connsiteY49" fmla="*/ 152400 h 2615132"/>
              <a:gd name="connsiteX50" fmla="*/ 3592716 w 5015116"/>
              <a:gd name="connsiteY50" fmla="*/ 166914 h 2615132"/>
              <a:gd name="connsiteX51" fmla="*/ 3578202 w 5015116"/>
              <a:gd name="connsiteY51" fmla="*/ 217714 h 2615132"/>
              <a:gd name="connsiteX52" fmla="*/ 3556431 w 5015116"/>
              <a:gd name="connsiteY52" fmla="*/ 246742 h 2615132"/>
              <a:gd name="connsiteX53" fmla="*/ 3549174 w 5015116"/>
              <a:gd name="connsiteY53" fmla="*/ 268514 h 2615132"/>
              <a:gd name="connsiteX54" fmla="*/ 3534659 w 5015116"/>
              <a:gd name="connsiteY54" fmla="*/ 283028 h 2615132"/>
              <a:gd name="connsiteX55" fmla="*/ 3527402 w 5015116"/>
              <a:gd name="connsiteY55" fmla="*/ 319314 h 2615132"/>
              <a:gd name="connsiteX56" fmla="*/ 3512888 w 5015116"/>
              <a:gd name="connsiteY56" fmla="*/ 362857 h 2615132"/>
              <a:gd name="connsiteX57" fmla="*/ 3505631 w 5015116"/>
              <a:gd name="connsiteY57" fmla="*/ 384628 h 2615132"/>
              <a:gd name="connsiteX58" fmla="*/ 3498374 w 5015116"/>
              <a:gd name="connsiteY58" fmla="*/ 420914 h 2615132"/>
              <a:gd name="connsiteX59" fmla="*/ 3505631 w 5015116"/>
              <a:gd name="connsiteY59" fmla="*/ 566057 h 2615132"/>
              <a:gd name="connsiteX60" fmla="*/ 3512888 w 5015116"/>
              <a:gd name="connsiteY60" fmla="*/ 587828 h 2615132"/>
              <a:gd name="connsiteX61" fmla="*/ 3541916 w 5015116"/>
              <a:gd name="connsiteY61" fmla="*/ 631371 h 2615132"/>
              <a:gd name="connsiteX62" fmla="*/ 3556431 w 5015116"/>
              <a:gd name="connsiteY62" fmla="*/ 645885 h 2615132"/>
              <a:gd name="connsiteX63" fmla="*/ 3563688 w 5015116"/>
              <a:gd name="connsiteY63" fmla="*/ 667657 h 2615132"/>
              <a:gd name="connsiteX64" fmla="*/ 3585459 w 5015116"/>
              <a:gd name="connsiteY64" fmla="*/ 682171 h 2615132"/>
              <a:gd name="connsiteX65" fmla="*/ 3621745 w 5015116"/>
              <a:gd name="connsiteY65" fmla="*/ 703942 h 2615132"/>
              <a:gd name="connsiteX66" fmla="*/ 3672545 w 5015116"/>
              <a:gd name="connsiteY66" fmla="*/ 740228 h 2615132"/>
              <a:gd name="connsiteX67" fmla="*/ 3694316 w 5015116"/>
              <a:gd name="connsiteY67" fmla="*/ 747485 h 2615132"/>
              <a:gd name="connsiteX68" fmla="*/ 3883002 w 5015116"/>
              <a:gd name="connsiteY68" fmla="*/ 740228 h 2615132"/>
              <a:gd name="connsiteX69" fmla="*/ 3904774 w 5015116"/>
              <a:gd name="connsiteY69" fmla="*/ 732971 h 2615132"/>
              <a:gd name="connsiteX70" fmla="*/ 3933802 w 5015116"/>
              <a:gd name="connsiteY70" fmla="*/ 703942 h 2615132"/>
              <a:gd name="connsiteX71" fmla="*/ 3984602 w 5015116"/>
              <a:gd name="connsiteY71" fmla="*/ 638628 h 2615132"/>
              <a:gd name="connsiteX72" fmla="*/ 3999116 w 5015116"/>
              <a:gd name="connsiteY72" fmla="*/ 595085 h 2615132"/>
              <a:gd name="connsiteX73" fmla="*/ 3970088 w 5015116"/>
              <a:gd name="connsiteY73" fmla="*/ 537028 h 2615132"/>
              <a:gd name="connsiteX74" fmla="*/ 3941059 w 5015116"/>
              <a:gd name="connsiteY74" fmla="*/ 500742 h 2615132"/>
              <a:gd name="connsiteX75" fmla="*/ 3897516 w 5015116"/>
              <a:gd name="connsiteY75" fmla="*/ 486228 h 2615132"/>
              <a:gd name="connsiteX76" fmla="*/ 3875745 w 5015116"/>
              <a:gd name="connsiteY76" fmla="*/ 478971 h 2615132"/>
              <a:gd name="connsiteX77" fmla="*/ 3853974 w 5015116"/>
              <a:gd name="connsiteY77" fmla="*/ 471714 h 2615132"/>
              <a:gd name="connsiteX78" fmla="*/ 3803174 w 5015116"/>
              <a:gd name="connsiteY78" fmla="*/ 478971 h 2615132"/>
              <a:gd name="connsiteX79" fmla="*/ 3774145 w 5015116"/>
              <a:gd name="connsiteY79" fmla="*/ 486228 h 2615132"/>
              <a:gd name="connsiteX80" fmla="*/ 3759631 w 5015116"/>
              <a:gd name="connsiteY80" fmla="*/ 529771 h 2615132"/>
              <a:gd name="connsiteX81" fmla="*/ 3752374 w 5015116"/>
              <a:gd name="connsiteY81" fmla="*/ 551542 h 2615132"/>
              <a:gd name="connsiteX82" fmla="*/ 3759631 w 5015116"/>
              <a:gd name="connsiteY82" fmla="*/ 573314 h 2615132"/>
              <a:gd name="connsiteX83" fmla="*/ 3701574 w 5015116"/>
              <a:gd name="connsiteY83" fmla="*/ 602342 h 2615132"/>
              <a:gd name="connsiteX84" fmla="*/ 3658031 w 5015116"/>
              <a:gd name="connsiteY84" fmla="*/ 544285 h 2615132"/>
              <a:gd name="connsiteX85" fmla="*/ 3665288 w 5015116"/>
              <a:gd name="connsiteY85" fmla="*/ 435428 h 2615132"/>
              <a:gd name="connsiteX86" fmla="*/ 3679802 w 5015116"/>
              <a:gd name="connsiteY86" fmla="*/ 413657 h 2615132"/>
              <a:gd name="connsiteX87" fmla="*/ 3701574 w 5015116"/>
              <a:gd name="connsiteY87" fmla="*/ 370114 h 2615132"/>
              <a:gd name="connsiteX88" fmla="*/ 3766888 w 5015116"/>
              <a:gd name="connsiteY88" fmla="*/ 341085 h 2615132"/>
              <a:gd name="connsiteX89" fmla="*/ 3788659 w 5015116"/>
              <a:gd name="connsiteY89" fmla="*/ 333828 h 2615132"/>
              <a:gd name="connsiteX90" fmla="*/ 3810431 w 5015116"/>
              <a:gd name="connsiteY90" fmla="*/ 326571 h 2615132"/>
              <a:gd name="connsiteX91" fmla="*/ 3955574 w 5015116"/>
              <a:gd name="connsiteY91" fmla="*/ 333828 h 2615132"/>
              <a:gd name="connsiteX92" fmla="*/ 3999116 w 5015116"/>
              <a:gd name="connsiteY92" fmla="*/ 362857 h 2615132"/>
              <a:gd name="connsiteX93" fmla="*/ 4020888 w 5015116"/>
              <a:gd name="connsiteY93" fmla="*/ 377371 h 2615132"/>
              <a:gd name="connsiteX94" fmla="*/ 4057174 w 5015116"/>
              <a:gd name="connsiteY94" fmla="*/ 413657 h 2615132"/>
              <a:gd name="connsiteX95" fmla="*/ 4064431 w 5015116"/>
              <a:gd name="connsiteY95" fmla="*/ 435428 h 2615132"/>
              <a:gd name="connsiteX96" fmla="*/ 4093459 w 5015116"/>
              <a:gd name="connsiteY96" fmla="*/ 478971 h 2615132"/>
              <a:gd name="connsiteX97" fmla="*/ 4100716 w 5015116"/>
              <a:gd name="connsiteY97" fmla="*/ 500742 h 2615132"/>
              <a:gd name="connsiteX98" fmla="*/ 4100716 w 5015116"/>
              <a:gd name="connsiteY98" fmla="*/ 689428 h 2615132"/>
              <a:gd name="connsiteX99" fmla="*/ 4086202 w 5015116"/>
              <a:gd name="connsiteY99" fmla="*/ 732971 h 2615132"/>
              <a:gd name="connsiteX100" fmla="*/ 4057174 w 5015116"/>
              <a:gd name="connsiteY100" fmla="*/ 769257 h 2615132"/>
              <a:gd name="connsiteX101" fmla="*/ 4013631 w 5015116"/>
              <a:gd name="connsiteY101" fmla="*/ 783771 h 2615132"/>
              <a:gd name="connsiteX102" fmla="*/ 3977345 w 5015116"/>
              <a:gd name="connsiteY102" fmla="*/ 805542 h 2615132"/>
              <a:gd name="connsiteX103" fmla="*/ 3919288 w 5015116"/>
              <a:gd name="connsiteY103" fmla="*/ 841828 h 2615132"/>
              <a:gd name="connsiteX104" fmla="*/ 3897516 w 5015116"/>
              <a:gd name="connsiteY104" fmla="*/ 856342 h 2615132"/>
              <a:gd name="connsiteX105" fmla="*/ 3839459 w 5015116"/>
              <a:gd name="connsiteY105" fmla="*/ 878114 h 2615132"/>
              <a:gd name="connsiteX106" fmla="*/ 3563688 w 5015116"/>
              <a:gd name="connsiteY106" fmla="*/ 863600 h 2615132"/>
              <a:gd name="connsiteX107" fmla="*/ 3462088 w 5015116"/>
              <a:gd name="connsiteY107" fmla="*/ 834571 h 2615132"/>
              <a:gd name="connsiteX108" fmla="*/ 3440316 w 5015116"/>
              <a:gd name="connsiteY108" fmla="*/ 827314 h 2615132"/>
              <a:gd name="connsiteX109" fmla="*/ 3418545 w 5015116"/>
              <a:gd name="connsiteY109" fmla="*/ 812800 h 2615132"/>
              <a:gd name="connsiteX110" fmla="*/ 3389516 w 5015116"/>
              <a:gd name="connsiteY110" fmla="*/ 805542 h 2615132"/>
              <a:gd name="connsiteX111" fmla="*/ 3345974 w 5015116"/>
              <a:gd name="connsiteY111" fmla="*/ 776514 h 2615132"/>
              <a:gd name="connsiteX112" fmla="*/ 3316945 w 5015116"/>
              <a:gd name="connsiteY112" fmla="*/ 732971 h 2615132"/>
              <a:gd name="connsiteX113" fmla="*/ 3309688 w 5015116"/>
              <a:gd name="connsiteY113" fmla="*/ 696685 h 2615132"/>
              <a:gd name="connsiteX114" fmla="*/ 3295174 w 5015116"/>
              <a:gd name="connsiteY114" fmla="*/ 653142 h 2615132"/>
              <a:gd name="connsiteX115" fmla="*/ 3280659 w 5015116"/>
              <a:gd name="connsiteY115" fmla="*/ 609600 h 2615132"/>
              <a:gd name="connsiteX116" fmla="*/ 3273402 w 5015116"/>
              <a:gd name="connsiteY116" fmla="*/ 587828 h 2615132"/>
              <a:gd name="connsiteX117" fmla="*/ 3266145 w 5015116"/>
              <a:gd name="connsiteY117" fmla="*/ 566057 h 2615132"/>
              <a:gd name="connsiteX118" fmla="*/ 3258888 w 5015116"/>
              <a:gd name="connsiteY118" fmla="*/ 537028 h 2615132"/>
              <a:gd name="connsiteX119" fmla="*/ 3237116 w 5015116"/>
              <a:gd name="connsiteY119" fmla="*/ 515257 h 2615132"/>
              <a:gd name="connsiteX120" fmla="*/ 3229859 w 5015116"/>
              <a:gd name="connsiteY120" fmla="*/ 478971 h 2615132"/>
              <a:gd name="connsiteX121" fmla="*/ 3215345 w 5015116"/>
              <a:gd name="connsiteY121" fmla="*/ 428171 h 2615132"/>
              <a:gd name="connsiteX122" fmla="*/ 3200831 w 5015116"/>
              <a:gd name="connsiteY122" fmla="*/ 362857 h 2615132"/>
              <a:gd name="connsiteX123" fmla="*/ 3186316 w 5015116"/>
              <a:gd name="connsiteY123" fmla="*/ 348342 h 2615132"/>
              <a:gd name="connsiteX124" fmla="*/ 3135516 w 5015116"/>
              <a:gd name="connsiteY124" fmla="*/ 283028 h 2615132"/>
              <a:gd name="connsiteX125" fmla="*/ 3113745 w 5015116"/>
              <a:gd name="connsiteY125" fmla="*/ 268514 h 2615132"/>
              <a:gd name="connsiteX126" fmla="*/ 3077459 w 5015116"/>
              <a:gd name="connsiteY126" fmla="*/ 232228 h 2615132"/>
              <a:gd name="connsiteX127" fmla="*/ 3062945 w 5015116"/>
              <a:gd name="connsiteY127" fmla="*/ 210457 h 2615132"/>
              <a:gd name="connsiteX128" fmla="*/ 3019402 w 5015116"/>
              <a:gd name="connsiteY128" fmla="*/ 195942 h 2615132"/>
              <a:gd name="connsiteX129" fmla="*/ 3004888 w 5015116"/>
              <a:gd name="connsiteY129" fmla="*/ 174171 h 2615132"/>
              <a:gd name="connsiteX130" fmla="*/ 2954088 w 5015116"/>
              <a:gd name="connsiteY130" fmla="*/ 152400 h 2615132"/>
              <a:gd name="connsiteX131" fmla="*/ 2917802 w 5015116"/>
              <a:gd name="connsiteY131" fmla="*/ 116114 h 2615132"/>
              <a:gd name="connsiteX132" fmla="*/ 2845231 w 5015116"/>
              <a:gd name="connsiteY132" fmla="*/ 94342 h 2615132"/>
              <a:gd name="connsiteX133" fmla="*/ 2823459 w 5015116"/>
              <a:gd name="connsiteY133" fmla="*/ 79828 h 2615132"/>
              <a:gd name="connsiteX134" fmla="*/ 2772659 w 5015116"/>
              <a:gd name="connsiteY134" fmla="*/ 65314 h 2615132"/>
              <a:gd name="connsiteX135" fmla="*/ 2663802 w 5015116"/>
              <a:gd name="connsiteY135" fmla="*/ 50800 h 2615132"/>
              <a:gd name="connsiteX136" fmla="*/ 2496888 w 5015116"/>
              <a:gd name="connsiteY136" fmla="*/ 43542 h 2615132"/>
              <a:gd name="connsiteX137" fmla="*/ 2373516 w 5015116"/>
              <a:gd name="connsiteY137" fmla="*/ 36285 h 2615132"/>
              <a:gd name="connsiteX138" fmla="*/ 2271916 w 5015116"/>
              <a:gd name="connsiteY138" fmla="*/ 21771 h 2615132"/>
              <a:gd name="connsiteX139" fmla="*/ 2032431 w 5015116"/>
              <a:gd name="connsiteY139" fmla="*/ 7257 h 2615132"/>
              <a:gd name="connsiteX140" fmla="*/ 1865516 w 5015116"/>
              <a:gd name="connsiteY140" fmla="*/ 14514 h 2615132"/>
              <a:gd name="connsiteX141" fmla="*/ 1749402 w 5015116"/>
              <a:gd name="connsiteY141" fmla="*/ 29028 h 2615132"/>
              <a:gd name="connsiteX142" fmla="*/ 1727631 w 5015116"/>
              <a:gd name="connsiteY142" fmla="*/ 36285 h 2615132"/>
              <a:gd name="connsiteX143" fmla="*/ 1691345 w 5015116"/>
              <a:gd name="connsiteY143" fmla="*/ 43542 h 2615132"/>
              <a:gd name="connsiteX144" fmla="*/ 1669574 w 5015116"/>
              <a:gd name="connsiteY144" fmla="*/ 50800 h 2615132"/>
              <a:gd name="connsiteX145" fmla="*/ 1618774 w 5015116"/>
              <a:gd name="connsiteY145" fmla="*/ 65314 h 2615132"/>
              <a:gd name="connsiteX146" fmla="*/ 1597002 w 5015116"/>
              <a:gd name="connsiteY146" fmla="*/ 72571 h 2615132"/>
              <a:gd name="connsiteX147" fmla="*/ 1538945 w 5015116"/>
              <a:gd name="connsiteY147" fmla="*/ 87085 h 2615132"/>
              <a:gd name="connsiteX148" fmla="*/ 1495402 w 5015116"/>
              <a:gd name="connsiteY148" fmla="*/ 101600 h 2615132"/>
              <a:gd name="connsiteX149" fmla="*/ 1473631 w 5015116"/>
              <a:gd name="connsiteY149" fmla="*/ 116114 h 2615132"/>
              <a:gd name="connsiteX150" fmla="*/ 1386545 w 5015116"/>
              <a:gd name="connsiteY150" fmla="*/ 137885 h 2615132"/>
              <a:gd name="connsiteX151" fmla="*/ 1335745 w 5015116"/>
              <a:gd name="connsiteY151" fmla="*/ 152400 h 2615132"/>
              <a:gd name="connsiteX152" fmla="*/ 1292202 w 5015116"/>
              <a:gd name="connsiteY152" fmla="*/ 159657 h 2615132"/>
              <a:gd name="connsiteX153" fmla="*/ 1234145 w 5015116"/>
              <a:gd name="connsiteY153" fmla="*/ 181428 h 2615132"/>
              <a:gd name="connsiteX154" fmla="*/ 1154316 w 5015116"/>
              <a:gd name="connsiteY154" fmla="*/ 203200 h 2615132"/>
              <a:gd name="connsiteX155" fmla="*/ 1081745 w 5015116"/>
              <a:gd name="connsiteY155" fmla="*/ 217714 h 2615132"/>
              <a:gd name="connsiteX156" fmla="*/ 1059974 w 5015116"/>
              <a:gd name="connsiteY156" fmla="*/ 232228 h 2615132"/>
              <a:gd name="connsiteX157" fmla="*/ 1023688 w 5015116"/>
              <a:gd name="connsiteY157" fmla="*/ 239485 h 2615132"/>
              <a:gd name="connsiteX158" fmla="*/ 994659 w 5015116"/>
              <a:gd name="connsiteY158" fmla="*/ 246742 h 2615132"/>
              <a:gd name="connsiteX159" fmla="*/ 965631 w 5015116"/>
              <a:gd name="connsiteY159" fmla="*/ 261257 h 2615132"/>
              <a:gd name="connsiteX160" fmla="*/ 914831 w 5015116"/>
              <a:gd name="connsiteY160" fmla="*/ 283028 h 2615132"/>
              <a:gd name="connsiteX161" fmla="*/ 885802 w 5015116"/>
              <a:gd name="connsiteY161" fmla="*/ 319314 h 2615132"/>
              <a:gd name="connsiteX162" fmla="*/ 864031 w 5015116"/>
              <a:gd name="connsiteY162" fmla="*/ 341085 h 2615132"/>
              <a:gd name="connsiteX163" fmla="*/ 849516 w 5015116"/>
              <a:gd name="connsiteY163" fmla="*/ 362857 h 2615132"/>
              <a:gd name="connsiteX164" fmla="*/ 805974 w 5015116"/>
              <a:gd name="connsiteY164" fmla="*/ 391885 h 2615132"/>
              <a:gd name="connsiteX165" fmla="*/ 769688 w 5015116"/>
              <a:gd name="connsiteY165" fmla="*/ 428171 h 2615132"/>
              <a:gd name="connsiteX166" fmla="*/ 747916 w 5015116"/>
              <a:gd name="connsiteY166" fmla="*/ 449942 h 2615132"/>
              <a:gd name="connsiteX167" fmla="*/ 689859 w 5015116"/>
              <a:gd name="connsiteY167" fmla="*/ 500742 h 2615132"/>
              <a:gd name="connsiteX168" fmla="*/ 660831 w 5015116"/>
              <a:gd name="connsiteY168" fmla="*/ 544285 h 2615132"/>
              <a:gd name="connsiteX169" fmla="*/ 646316 w 5015116"/>
              <a:gd name="connsiteY169" fmla="*/ 587828 h 2615132"/>
              <a:gd name="connsiteX170" fmla="*/ 639059 w 5015116"/>
              <a:gd name="connsiteY170" fmla="*/ 609600 h 2615132"/>
              <a:gd name="connsiteX171" fmla="*/ 660831 w 5015116"/>
              <a:gd name="connsiteY171" fmla="*/ 776514 h 2615132"/>
              <a:gd name="connsiteX172" fmla="*/ 689859 w 5015116"/>
              <a:gd name="connsiteY172" fmla="*/ 820057 h 2615132"/>
              <a:gd name="connsiteX173" fmla="*/ 711631 w 5015116"/>
              <a:gd name="connsiteY173" fmla="*/ 827314 h 2615132"/>
              <a:gd name="connsiteX174" fmla="*/ 747916 w 5015116"/>
              <a:gd name="connsiteY174" fmla="*/ 820057 h 2615132"/>
              <a:gd name="connsiteX175" fmla="*/ 769688 w 5015116"/>
              <a:gd name="connsiteY175" fmla="*/ 769257 h 2615132"/>
              <a:gd name="connsiteX176" fmla="*/ 740659 w 5015116"/>
              <a:gd name="connsiteY176" fmla="*/ 638628 h 2615132"/>
              <a:gd name="connsiteX177" fmla="*/ 718888 w 5015116"/>
              <a:gd name="connsiteY177" fmla="*/ 624114 h 2615132"/>
              <a:gd name="connsiteX178" fmla="*/ 522945 w 5015116"/>
              <a:gd name="connsiteY178" fmla="*/ 631371 h 2615132"/>
              <a:gd name="connsiteX179" fmla="*/ 501174 w 5015116"/>
              <a:gd name="connsiteY179" fmla="*/ 653142 h 2615132"/>
              <a:gd name="connsiteX180" fmla="*/ 479402 w 5015116"/>
              <a:gd name="connsiteY180" fmla="*/ 660400 h 2615132"/>
              <a:gd name="connsiteX181" fmla="*/ 464888 w 5015116"/>
              <a:gd name="connsiteY181" fmla="*/ 682171 h 2615132"/>
              <a:gd name="connsiteX182" fmla="*/ 443116 w 5015116"/>
              <a:gd name="connsiteY182" fmla="*/ 754742 h 2615132"/>
              <a:gd name="connsiteX183" fmla="*/ 472145 w 5015116"/>
              <a:gd name="connsiteY183" fmla="*/ 849085 h 2615132"/>
              <a:gd name="connsiteX184" fmla="*/ 530202 w 5015116"/>
              <a:gd name="connsiteY184" fmla="*/ 841828 h 2615132"/>
              <a:gd name="connsiteX185" fmla="*/ 537459 w 5015116"/>
              <a:gd name="connsiteY185" fmla="*/ 820057 h 2615132"/>
              <a:gd name="connsiteX186" fmla="*/ 515688 w 5015116"/>
              <a:gd name="connsiteY186" fmla="*/ 740228 h 2615132"/>
              <a:gd name="connsiteX187" fmla="*/ 493916 w 5015116"/>
              <a:gd name="connsiteY187" fmla="*/ 725714 h 2615132"/>
              <a:gd name="connsiteX188" fmla="*/ 348774 w 5015116"/>
              <a:gd name="connsiteY188" fmla="*/ 732971 h 2615132"/>
              <a:gd name="connsiteX189" fmla="*/ 327002 w 5015116"/>
              <a:gd name="connsiteY189" fmla="*/ 754742 h 2615132"/>
              <a:gd name="connsiteX190" fmla="*/ 305231 w 5015116"/>
              <a:gd name="connsiteY190" fmla="*/ 762000 h 2615132"/>
              <a:gd name="connsiteX191" fmla="*/ 290716 w 5015116"/>
              <a:gd name="connsiteY191" fmla="*/ 776514 h 2615132"/>
              <a:gd name="connsiteX192" fmla="*/ 268945 w 5015116"/>
              <a:gd name="connsiteY192" fmla="*/ 791028 h 2615132"/>
              <a:gd name="connsiteX193" fmla="*/ 254431 w 5015116"/>
              <a:gd name="connsiteY193" fmla="*/ 812800 h 2615132"/>
              <a:gd name="connsiteX194" fmla="*/ 218145 w 5015116"/>
              <a:gd name="connsiteY194" fmla="*/ 841828 h 2615132"/>
              <a:gd name="connsiteX195" fmla="*/ 210888 w 5015116"/>
              <a:gd name="connsiteY195" fmla="*/ 870857 h 2615132"/>
              <a:gd name="connsiteX196" fmla="*/ 189116 w 5015116"/>
              <a:gd name="connsiteY196" fmla="*/ 892628 h 2615132"/>
              <a:gd name="connsiteX197" fmla="*/ 196374 w 5015116"/>
              <a:gd name="connsiteY197" fmla="*/ 1059542 h 2615132"/>
              <a:gd name="connsiteX198" fmla="*/ 210888 w 5015116"/>
              <a:gd name="connsiteY198" fmla="*/ 1081314 h 2615132"/>
              <a:gd name="connsiteX199" fmla="*/ 239916 w 5015116"/>
              <a:gd name="connsiteY199" fmla="*/ 1088571 h 2615132"/>
              <a:gd name="connsiteX200" fmla="*/ 312488 w 5015116"/>
              <a:gd name="connsiteY200" fmla="*/ 1081314 h 2615132"/>
              <a:gd name="connsiteX201" fmla="*/ 327002 w 5015116"/>
              <a:gd name="connsiteY201" fmla="*/ 1037771 h 2615132"/>
              <a:gd name="connsiteX202" fmla="*/ 319745 w 5015116"/>
              <a:gd name="connsiteY202" fmla="*/ 979714 h 2615132"/>
              <a:gd name="connsiteX203" fmla="*/ 297974 w 5015116"/>
              <a:gd name="connsiteY203" fmla="*/ 965200 h 2615132"/>
              <a:gd name="connsiteX204" fmla="*/ 196374 w 5015116"/>
              <a:gd name="connsiteY204" fmla="*/ 972457 h 2615132"/>
              <a:gd name="connsiteX205" fmla="*/ 138316 w 5015116"/>
              <a:gd name="connsiteY205" fmla="*/ 1001485 h 2615132"/>
              <a:gd name="connsiteX206" fmla="*/ 80259 w 5015116"/>
              <a:gd name="connsiteY206" fmla="*/ 1052285 h 2615132"/>
              <a:gd name="connsiteX207" fmla="*/ 51231 w 5015116"/>
              <a:gd name="connsiteY207" fmla="*/ 1066800 h 2615132"/>
              <a:gd name="connsiteX208" fmla="*/ 36716 w 5015116"/>
              <a:gd name="connsiteY208" fmla="*/ 1081314 h 2615132"/>
              <a:gd name="connsiteX209" fmla="*/ 14945 w 5015116"/>
              <a:gd name="connsiteY209" fmla="*/ 1095828 h 2615132"/>
              <a:gd name="connsiteX210" fmla="*/ 431 w 5015116"/>
              <a:gd name="connsiteY210" fmla="*/ 1146628 h 2615132"/>
              <a:gd name="connsiteX211" fmla="*/ 22202 w 5015116"/>
              <a:gd name="connsiteY211" fmla="*/ 1277257 h 2615132"/>
              <a:gd name="connsiteX212" fmla="*/ 65745 w 5015116"/>
              <a:gd name="connsiteY212" fmla="*/ 1313542 h 2615132"/>
              <a:gd name="connsiteX213" fmla="*/ 109288 w 5015116"/>
              <a:gd name="connsiteY213" fmla="*/ 1342571 h 2615132"/>
              <a:gd name="connsiteX214" fmla="*/ 152831 w 5015116"/>
              <a:gd name="connsiteY214" fmla="*/ 1357085 h 2615132"/>
              <a:gd name="connsiteX215" fmla="*/ 254431 w 5015116"/>
              <a:gd name="connsiteY215" fmla="*/ 1328057 h 2615132"/>
              <a:gd name="connsiteX216" fmla="*/ 261688 w 5015116"/>
              <a:gd name="connsiteY216" fmla="*/ 1306285 h 2615132"/>
              <a:gd name="connsiteX217" fmla="*/ 254431 w 5015116"/>
              <a:gd name="connsiteY217" fmla="*/ 1248228 h 2615132"/>
              <a:gd name="connsiteX218" fmla="*/ 232659 w 5015116"/>
              <a:gd name="connsiteY218" fmla="*/ 1240971 h 2615132"/>
              <a:gd name="connsiteX219" fmla="*/ 210888 w 5015116"/>
              <a:gd name="connsiteY219" fmla="*/ 1226457 h 2615132"/>
              <a:gd name="connsiteX220" fmla="*/ 87516 w 5015116"/>
              <a:gd name="connsiteY220" fmla="*/ 1233714 h 2615132"/>
              <a:gd name="connsiteX221" fmla="*/ 65745 w 5015116"/>
              <a:gd name="connsiteY221" fmla="*/ 1240971 h 2615132"/>
              <a:gd name="connsiteX222" fmla="*/ 51231 w 5015116"/>
              <a:gd name="connsiteY222" fmla="*/ 1262742 h 2615132"/>
              <a:gd name="connsiteX223" fmla="*/ 36716 w 5015116"/>
              <a:gd name="connsiteY223" fmla="*/ 1277257 h 2615132"/>
              <a:gd name="connsiteX224" fmla="*/ 29459 w 5015116"/>
              <a:gd name="connsiteY224" fmla="*/ 1299028 h 2615132"/>
              <a:gd name="connsiteX225" fmla="*/ 14945 w 5015116"/>
              <a:gd name="connsiteY225" fmla="*/ 1320800 h 2615132"/>
              <a:gd name="connsiteX226" fmla="*/ 431 w 5015116"/>
              <a:gd name="connsiteY226" fmla="*/ 1364342 h 2615132"/>
              <a:gd name="connsiteX227" fmla="*/ 7688 w 5015116"/>
              <a:gd name="connsiteY227" fmla="*/ 1451428 h 2615132"/>
              <a:gd name="connsiteX228" fmla="*/ 43974 w 5015116"/>
              <a:gd name="connsiteY228" fmla="*/ 1494971 h 2615132"/>
              <a:gd name="connsiteX229" fmla="*/ 87516 w 5015116"/>
              <a:gd name="connsiteY229" fmla="*/ 1524000 h 2615132"/>
              <a:gd name="connsiteX230" fmla="*/ 131059 w 5015116"/>
              <a:gd name="connsiteY230" fmla="*/ 1553028 h 2615132"/>
              <a:gd name="connsiteX231" fmla="*/ 167345 w 5015116"/>
              <a:gd name="connsiteY231" fmla="*/ 1582057 h 2615132"/>
              <a:gd name="connsiteX232" fmla="*/ 189116 w 5015116"/>
              <a:gd name="connsiteY232" fmla="*/ 1589314 h 2615132"/>
              <a:gd name="connsiteX233" fmla="*/ 239916 w 5015116"/>
              <a:gd name="connsiteY233" fmla="*/ 1582057 h 2615132"/>
              <a:gd name="connsiteX234" fmla="*/ 254431 w 5015116"/>
              <a:gd name="connsiteY234" fmla="*/ 1567542 h 2615132"/>
              <a:gd name="connsiteX235" fmla="*/ 247174 w 5015116"/>
              <a:gd name="connsiteY235" fmla="*/ 1473200 h 2615132"/>
              <a:gd name="connsiteX236" fmla="*/ 225402 w 5015116"/>
              <a:gd name="connsiteY236" fmla="*/ 1465942 h 2615132"/>
              <a:gd name="connsiteX237" fmla="*/ 138316 w 5015116"/>
              <a:gd name="connsiteY237" fmla="*/ 1473200 h 2615132"/>
              <a:gd name="connsiteX238" fmla="*/ 116545 w 5015116"/>
              <a:gd name="connsiteY238" fmla="*/ 1480457 h 2615132"/>
              <a:gd name="connsiteX239" fmla="*/ 102031 w 5015116"/>
              <a:gd name="connsiteY239" fmla="*/ 1502228 h 2615132"/>
              <a:gd name="connsiteX240" fmla="*/ 102031 w 5015116"/>
              <a:gd name="connsiteY240" fmla="*/ 1698171 h 2615132"/>
              <a:gd name="connsiteX241" fmla="*/ 145574 w 5015116"/>
              <a:gd name="connsiteY241" fmla="*/ 1741714 h 2615132"/>
              <a:gd name="connsiteX242" fmla="*/ 189116 w 5015116"/>
              <a:gd name="connsiteY242" fmla="*/ 1792514 h 2615132"/>
              <a:gd name="connsiteX243" fmla="*/ 218145 w 5015116"/>
              <a:gd name="connsiteY243" fmla="*/ 1807028 h 2615132"/>
              <a:gd name="connsiteX244" fmla="*/ 247174 w 5015116"/>
              <a:gd name="connsiteY244" fmla="*/ 1828800 h 2615132"/>
              <a:gd name="connsiteX245" fmla="*/ 356031 w 5015116"/>
              <a:gd name="connsiteY245" fmla="*/ 1821542 h 2615132"/>
              <a:gd name="connsiteX246" fmla="*/ 377802 w 5015116"/>
              <a:gd name="connsiteY246" fmla="*/ 1814285 h 2615132"/>
              <a:gd name="connsiteX247" fmla="*/ 399574 w 5015116"/>
              <a:gd name="connsiteY247" fmla="*/ 1792514 h 2615132"/>
              <a:gd name="connsiteX248" fmla="*/ 406831 w 5015116"/>
              <a:gd name="connsiteY248" fmla="*/ 1698171 h 2615132"/>
              <a:gd name="connsiteX249" fmla="*/ 363288 w 5015116"/>
              <a:gd name="connsiteY249" fmla="*/ 1683657 h 2615132"/>
              <a:gd name="connsiteX250" fmla="*/ 312488 w 5015116"/>
              <a:gd name="connsiteY250" fmla="*/ 1690914 h 2615132"/>
              <a:gd name="connsiteX251" fmla="*/ 290716 w 5015116"/>
              <a:gd name="connsiteY251" fmla="*/ 1698171 h 2615132"/>
              <a:gd name="connsiteX252" fmla="*/ 276202 w 5015116"/>
              <a:gd name="connsiteY252" fmla="*/ 1719942 h 2615132"/>
              <a:gd name="connsiteX253" fmla="*/ 268945 w 5015116"/>
              <a:gd name="connsiteY253" fmla="*/ 1748971 h 2615132"/>
              <a:gd name="connsiteX254" fmla="*/ 261688 w 5015116"/>
              <a:gd name="connsiteY254" fmla="*/ 1785257 h 2615132"/>
              <a:gd name="connsiteX255" fmla="*/ 254431 w 5015116"/>
              <a:gd name="connsiteY255" fmla="*/ 1807028 h 2615132"/>
              <a:gd name="connsiteX256" fmla="*/ 261688 w 5015116"/>
              <a:gd name="connsiteY256" fmla="*/ 1937657 h 2615132"/>
              <a:gd name="connsiteX257" fmla="*/ 297974 w 5015116"/>
              <a:gd name="connsiteY257" fmla="*/ 1959428 h 2615132"/>
              <a:gd name="connsiteX258" fmla="*/ 319745 w 5015116"/>
              <a:gd name="connsiteY258" fmla="*/ 1966685 h 2615132"/>
              <a:gd name="connsiteX259" fmla="*/ 348774 w 5015116"/>
              <a:gd name="connsiteY259" fmla="*/ 1981200 h 2615132"/>
              <a:gd name="connsiteX260" fmla="*/ 392316 w 5015116"/>
              <a:gd name="connsiteY260" fmla="*/ 1995714 h 2615132"/>
              <a:gd name="connsiteX261" fmla="*/ 414088 w 5015116"/>
              <a:gd name="connsiteY261" fmla="*/ 2002971 h 2615132"/>
              <a:gd name="connsiteX262" fmla="*/ 522945 w 5015116"/>
              <a:gd name="connsiteY262" fmla="*/ 1995714 h 2615132"/>
              <a:gd name="connsiteX263" fmla="*/ 551974 w 5015116"/>
              <a:gd name="connsiteY263" fmla="*/ 1973942 h 2615132"/>
              <a:gd name="connsiteX264" fmla="*/ 595516 w 5015116"/>
              <a:gd name="connsiteY264" fmla="*/ 1944914 h 2615132"/>
              <a:gd name="connsiteX265" fmla="*/ 624545 w 5015116"/>
              <a:gd name="connsiteY265" fmla="*/ 1901371 h 2615132"/>
              <a:gd name="connsiteX266" fmla="*/ 610031 w 5015116"/>
              <a:gd name="connsiteY266" fmla="*/ 1836057 h 2615132"/>
              <a:gd name="connsiteX267" fmla="*/ 566488 w 5015116"/>
              <a:gd name="connsiteY267" fmla="*/ 1792514 h 2615132"/>
              <a:gd name="connsiteX268" fmla="*/ 544716 w 5015116"/>
              <a:gd name="connsiteY268" fmla="*/ 1785257 h 2615132"/>
              <a:gd name="connsiteX269" fmla="*/ 530202 w 5015116"/>
              <a:gd name="connsiteY269" fmla="*/ 1763485 h 2615132"/>
              <a:gd name="connsiteX270" fmla="*/ 508431 w 5015116"/>
              <a:gd name="connsiteY270" fmla="*/ 1799771 h 2615132"/>
              <a:gd name="connsiteX271" fmla="*/ 515688 w 5015116"/>
              <a:gd name="connsiteY271" fmla="*/ 1959428 h 2615132"/>
              <a:gd name="connsiteX272" fmla="*/ 522945 w 5015116"/>
              <a:gd name="connsiteY272" fmla="*/ 1981200 h 2615132"/>
              <a:gd name="connsiteX273" fmla="*/ 551974 w 5015116"/>
              <a:gd name="connsiteY273" fmla="*/ 1995714 h 2615132"/>
              <a:gd name="connsiteX274" fmla="*/ 566488 w 5015116"/>
              <a:gd name="connsiteY274" fmla="*/ 2017485 h 2615132"/>
              <a:gd name="connsiteX275" fmla="*/ 617288 w 5015116"/>
              <a:gd name="connsiteY275" fmla="*/ 2039257 h 2615132"/>
              <a:gd name="connsiteX276" fmla="*/ 697116 w 5015116"/>
              <a:gd name="connsiteY276" fmla="*/ 2068285 h 2615132"/>
              <a:gd name="connsiteX277" fmla="*/ 733402 w 5015116"/>
              <a:gd name="connsiteY277" fmla="*/ 2082800 h 2615132"/>
              <a:gd name="connsiteX278" fmla="*/ 827745 w 5015116"/>
              <a:gd name="connsiteY278" fmla="*/ 2097314 h 2615132"/>
              <a:gd name="connsiteX279" fmla="*/ 864031 w 5015116"/>
              <a:gd name="connsiteY279" fmla="*/ 2104571 h 2615132"/>
              <a:gd name="connsiteX280" fmla="*/ 900316 w 5015116"/>
              <a:gd name="connsiteY280" fmla="*/ 2119085 h 2615132"/>
              <a:gd name="connsiteX281" fmla="*/ 922088 w 5015116"/>
              <a:gd name="connsiteY281" fmla="*/ 2126342 h 2615132"/>
              <a:gd name="connsiteX282" fmla="*/ 965631 w 5015116"/>
              <a:gd name="connsiteY282" fmla="*/ 2148114 h 2615132"/>
              <a:gd name="connsiteX283" fmla="*/ 1074488 w 5015116"/>
              <a:gd name="connsiteY283" fmla="*/ 2133600 h 2615132"/>
              <a:gd name="connsiteX284" fmla="*/ 1125288 w 5015116"/>
              <a:gd name="connsiteY284" fmla="*/ 2104571 h 2615132"/>
              <a:gd name="connsiteX285" fmla="*/ 1139802 w 5015116"/>
              <a:gd name="connsiteY285" fmla="*/ 2082800 h 2615132"/>
              <a:gd name="connsiteX286" fmla="*/ 1183345 w 5015116"/>
              <a:gd name="connsiteY286" fmla="*/ 2046514 h 2615132"/>
              <a:gd name="connsiteX287" fmla="*/ 1197859 w 5015116"/>
              <a:gd name="connsiteY287" fmla="*/ 2024742 h 2615132"/>
              <a:gd name="connsiteX288" fmla="*/ 1241402 w 5015116"/>
              <a:gd name="connsiteY288" fmla="*/ 1995714 h 2615132"/>
              <a:gd name="connsiteX289" fmla="*/ 1277688 w 5015116"/>
              <a:gd name="connsiteY289" fmla="*/ 1952171 h 2615132"/>
              <a:gd name="connsiteX290" fmla="*/ 1241402 w 5015116"/>
              <a:gd name="connsiteY290" fmla="*/ 1821542 h 2615132"/>
              <a:gd name="connsiteX291" fmla="*/ 1219631 w 5015116"/>
              <a:gd name="connsiteY291" fmla="*/ 1814285 h 2615132"/>
              <a:gd name="connsiteX292" fmla="*/ 1118031 w 5015116"/>
              <a:gd name="connsiteY292" fmla="*/ 1821542 h 2615132"/>
              <a:gd name="connsiteX293" fmla="*/ 1110774 w 5015116"/>
              <a:gd name="connsiteY293" fmla="*/ 1843314 h 2615132"/>
              <a:gd name="connsiteX294" fmla="*/ 1103516 w 5015116"/>
              <a:gd name="connsiteY294" fmla="*/ 1894114 h 2615132"/>
              <a:gd name="connsiteX295" fmla="*/ 1096259 w 5015116"/>
              <a:gd name="connsiteY295" fmla="*/ 1937657 h 2615132"/>
              <a:gd name="connsiteX296" fmla="*/ 1089002 w 5015116"/>
              <a:gd name="connsiteY296" fmla="*/ 1966685 h 2615132"/>
              <a:gd name="connsiteX297" fmla="*/ 1081745 w 5015116"/>
              <a:gd name="connsiteY297" fmla="*/ 2002971 h 2615132"/>
              <a:gd name="connsiteX298" fmla="*/ 1016431 w 5015116"/>
              <a:gd name="connsiteY298" fmla="*/ 1995714 h 2615132"/>
              <a:gd name="connsiteX299" fmla="*/ 994659 w 5015116"/>
              <a:gd name="connsiteY299" fmla="*/ 1988457 h 2615132"/>
              <a:gd name="connsiteX300" fmla="*/ 972888 w 5015116"/>
              <a:gd name="connsiteY300" fmla="*/ 1923142 h 2615132"/>
              <a:gd name="connsiteX301" fmla="*/ 965631 w 5015116"/>
              <a:gd name="connsiteY301" fmla="*/ 1901371 h 2615132"/>
              <a:gd name="connsiteX302" fmla="*/ 972888 w 5015116"/>
              <a:gd name="connsiteY302" fmla="*/ 1792514 h 2615132"/>
              <a:gd name="connsiteX303" fmla="*/ 980145 w 5015116"/>
              <a:gd name="connsiteY303" fmla="*/ 1770742 h 2615132"/>
              <a:gd name="connsiteX304" fmla="*/ 1001916 w 5015116"/>
              <a:gd name="connsiteY304" fmla="*/ 1748971 h 2615132"/>
              <a:gd name="connsiteX305" fmla="*/ 1023688 w 5015116"/>
              <a:gd name="connsiteY305" fmla="*/ 1741714 h 2615132"/>
              <a:gd name="connsiteX306" fmla="*/ 1118031 w 5015116"/>
              <a:gd name="connsiteY306" fmla="*/ 1712685 h 2615132"/>
              <a:gd name="connsiteX307" fmla="*/ 1139802 w 5015116"/>
              <a:gd name="connsiteY307" fmla="*/ 1705428 h 2615132"/>
              <a:gd name="connsiteX308" fmla="*/ 1226888 w 5015116"/>
              <a:gd name="connsiteY308" fmla="*/ 1690914 h 2615132"/>
              <a:gd name="connsiteX309" fmla="*/ 1335745 w 5015116"/>
              <a:gd name="connsiteY309" fmla="*/ 1698171 h 2615132"/>
              <a:gd name="connsiteX310" fmla="*/ 1357516 w 5015116"/>
              <a:gd name="connsiteY310" fmla="*/ 1719942 h 2615132"/>
              <a:gd name="connsiteX311" fmla="*/ 1401059 w 5015116"/>
              <a:gd name="connsiteY311" fmla="*/ 1734457 h 2615132"/>
              <a:gd name="connsiteX312" fmla="*/ 1422831 w 5015116"/>
              <a:gd name="connsiteY312" fmla="*/ 1741714 h 2615132"/>
              <a:gd name="connsiteX313" fmla="*/ 1459116 w 5015116"/>
              <a:gd name="connsiteY313" fmla="*/ 1792514 h 2615132"/>
              <a:gd name="connsiteX314" fmla="*/ 1473631 w 5015116"/>
              <a:gd name="connsiteY314" fmla="*/ 1821542 h 2615132"/>
              <a:gd name="connsiteX315" fmla="*/ 1480888 w 5015116"/>
              <a:gd name="connsiteY315" fmla="*/ 1988457 h 2615132"/>
              <a:gd name="connsiteX316" fmla="*/ 1459116 w 5015116"/>
              <a:gd name="connsiteY316" fmla="*/ 2010228 h 2615132"/>
              <a:gd name="connsiteX317" fmla="*/ 1437345 w 5015116"/>
              <a:gd name="connsiteY317" fmla="*/ 2039257 h 2615132"/>
              <a:gd name="connsiteX318" fmla="*/ 1430088 w 5015116"/>
              <a:gd name="connsiteY318" fmla="*/ 2104571 h 2615132"/>
              <a:gd name="connsiteX319" fmla="*/ 1408316 w 5015116"/>
              <a:gd name="connsiteY319" fmla="*/ 2140857 h 2615132"/>
              <a:gd name="connsiteX320" fmla="*/ 1401059 w 5015116"/>
              <a:gd name="connsiteY320" fmla="*/ 2162628 h 2615132"/>
              <a:gd name="connsiteX321" fmla="*/ 1386545 w 5015116"/>
              <a:gd name="connsiteY321" fmla="*/ 2249714 h 2615132"/>
              <a:gd name="connsiteX322" fmla="*/ 1379288 w 5015116"/>
              <a:gd name="connsiteY322" fmla="*/ 2271485 h 2615132"/>
              <a:gd name="connsiteX323" fmla="*/ 1364774 w 5015116"/>
              <a:gd name="connsiteY323" fmla="*/ 2293257 h 2615132"/>
              <a:gd name="connsiteX324" fmla="*/ 1364774 w 5015116"/>
              <a:gd name="connsiteY324" fmla="*/ 2474685 h 2615132"/>
              <a:gd name="connsiteX325" fmla="*/ 1379288 w 5015116"/>
              <a:gd name="connsiteY325" fmla="*/ 2489200 h 2615132"/>
              <a:gd name="connsiteX326" fmla="*/ 1415574 w 5015116"/>
              <a:gd name="connsiteY326" fmla="*/ 2532742 h 2615132"/>
              <a:gd name="connsiteX327" fmla="*/ 1509916 w 5015116"/>
              <a:gd name="connsiteY327" fmla="*/ 2554514 h 2615132"/>
              <a:gd name="connsiteX328" fmla="*/ 1553459 w 5015116"/>
              <a:gd name="connsiteY328" fmla="*/ 2569028 h 2615132"/>
              <a:gd name="connsiteX329" fmla="*/ 1633288 w 5015116"/>
              <a:gd name="connsiteY329" fmla="*/ 2590800 h 2615132"/>
              <a:gd name="connsiteX330" fmla="*/ 1698602 w 5015116"/>
              <a:gd name="connsiteY330" fmla="*/ 2598057 h 2615132"/>
              <a:gd name="connsiteX331" fmla="*/ 1865516 w 5015116"/>
              <a:gd name="connsiteY331" fmla="*/ 2605314 h 2615132"/>
              <a:gd name="connsiteX332" fmla="*/ 1923574 w 5015116"/>
              <a:gd name="connsiteY332" fmla="*/ 2576285 h 2615132"/>
              <a:gd name="connsiteX333" fmla="*/ 1938088 w 5015116"/>
              <a:gd name="connsiteY333" fmla="*/ 2540000 h 2615132"/>
              <a:gd name="connsiteX334" fmla="*/ 1952602 w 5015116"/>
              <a:gd name="connsiteY334" fmla="*/ 2525485 h 2615132"/>
              <a:gd name="connsiteX335" fmla="*/ 1959859 w 5015116"/>
              <a:gd name="connsiteY335" fmla="*/ 2496457 h 2615132"/>
              <a:gd name="connsiteX336" fmla="*/ 1967116 w 5015116"/>
              <a:gd name="connsiteY336" fmla="*/ 2474685 h 2615132"/>
              <a:gd name="connsiteX337" fmla="*/ 1996145 w 5015116"/>
              <a:gd name="connsiteY337" fmla="*/ 2394857 h 2615132"/>
              <a:gd name="connsiteX338" fmla="*/ 2003402 w 5015116"/>
              <a:gd name="connsiteY338" fmla="*/ 2373085 h 2615132"/>
              <a:gd name="connsiteX339" fmla="*/ 2017916 w 5015116"/>
              <a:gd name="connsiteY339" fmla="*/ 2315028 h 2615132"/>
              <a:gd name="connsiteX340" fmla="*/ 2032431 w 5015116"/>
              <a:gd name="connsiteY340" fmla="*/ 2249714 h 2615132"/>
              <a:gd name="connsiteX341" fmla="*/ 2039688 w 5015116"/>
              <a:gd name="connsiteY341" fmla="*/ 2111828 h 2615132"/>
              <a:gd name="connsiteX342" fmla="*/ 2046945 w 5015116"/>
              <a:gd name="connsiteY342" fmla="*/ 2090057 h 2615132"/>
              <a:gd name="connsiteX343" fmla="*/ 2083231 w 5015116"/>
              <a:gd name="connsiteY343" fmla="*/ 2053771 h 2615132"/>
              <a:gd name="connsiteX344" fmla="*/ 2082505 w 5015116"/>
              <a:gd name="connsiteY344" fmla="*/ 2024380 h 2615132"/>
              <a:gd name="connsiteX345" fmla="*/ 2116614 w 5015116"/>
              <a:gd name="connsiteY345" fmla="*/ 2000431 h 2615132"/>
              <a:gd name="connsiteX346" fmla="*/ 2164874 w 5015116"/>
              <a:gd name="connsiteY346" fmla="*/ 1937294 h 2615132"/>
              <a:gd name="connsiteX347" fmla="*/ 2217851 w 5015116"/>
              <a:gd name="connsiteY347" fmla="*/ 1879237 h 2615132"/>
              <a:gd name="connsiteX348" fmla="*/ 2239985 w 5015116"/>
              <a:gd name="connsiteY348" fmla="*/ 1862182 h 2615132"/>
              <a:gd name="connsiteX349" fmla="*/ 2373516 w 5015116"/>
              <a:gd name="connsiteY349" fmla="*/ 1872342 h 2615132"/>
              <a:gd name="connsiteX350" fmla="*/ 2395288 w 5015116"/>
              <a:gd name="connsiteY350" fmla="*/ 1879600 h 2615132"/>
              <a:gd name="connsiteX351" fmla="*/ 2453345 w 5015116"/>
              <a:gd name="connsiteY351" fmla="*/ 1930400 h 2615132"/>
              <a:gd name="connsiteX352" fmla="*/ 2467859 w 5015116"/>
              <a:gd name="connsiteY352" fmla="*/ 1952171 h 2615132"/>
              <a:gd name="connsiteX353" fmla="*/ 2489631 w 5015116"/>
              <a:gd name="connsiteY353" fmla="*/ 1973942 h 2615132"/>
              <a:gd name="connsiteX354" fmla="*/ 2504145 w 5015116"/>
              <a:gd name="connsiteY354" fmla="*/ 2024742 h 2615132"/>
              <a:gd name="connsiteX355" fmla="*/ 2511402 w 5015116"/>
              <a:gd name="connsiteY355" fmla="*/ 2053771 h 2615132"/>
              <a:gd name="connsiteX356" fmla="*/ 2525916 w 5015116"/>
              <a:gd name="connsiteY356" fmla="*/ 2075542 h 2615132"/>
              <a:gd name="connsiteX357" fmla="*/ 2540431 w 5015116"/>
              <a:gd name="connsiteY357" fmla="*/ 2126342 h 2615132"/>
              <a:gd name="connsiteX358" fmla="*/ 2533174 w 5015116"/>
              <a:gd name="connsiteY358" fmla="*/ 2271485 h 2615132"/>
              <a:gd name="connsiteX359" fmla="*/ 2518659 w 5015116"/>
              <a:gd name="connsiteY359" fmla="*/ 2300514 h 2615132"/>
              <a:gd name="connsiteX360" fmla="*/ 2475116 w 5015116"/>
              <a:gd name="connsiteY360" fmla="*/ 2329542 h 2615132"/>
              <a:gd name="connsiteX361" fmla="*/ 2453345 w 5015116"/>
              <a:gd name="connsiteY361" fmla="*/ 2336800 h 2615132"/>
              <a:gd name="connsiteX362" fmla="*/ 2329974 w 5015116"/>
              <a:gd name="connsiteY362" fmla="*/ 2329542 h 2615132"/>
              <a:gd name="connsiteX363" fmla="*/ 2308202 w 5015116"/>
              <a:gd name="connsiteY363" fmla="*/ 2322285 h 2615132"/>
              <a:gd name="connsiteX364" fmla="*/ 2293688 w 5015116"/>
              <a:gd name="connsiteY364" fmla="*/ 2286000 h 2615132"/>
              <a:gd name="connsiteX365" fmla="*/ 2286431 w 5015116"/>
              <a:gd name="connsiteY365" fmla="*/ 2249714 h 2615132"/>
              <a:gd name="connsiteX366" fmla="*/ 2395288 w 5015116"/>
              <a:gd name="connsiteY366" fmla="*/ 2111828 h 2615132"/>
              <a:gd name="connsiteX367" fmla="*/ 2395288 w 5015116"/>
              <a:gd name="connsiteY367" fmla="*/ 2024742 h 2615132"/>
              <a:gd name="connsiteX368" fmla="*/ 2373516 w 5015116"/>
              <a:gd name="connsiteY368" fmla="*/ 2010228 h 2615132"/>
              <a:gd name="connsiteX369" fmla="*/ 2271916 w 5015116"/>
              <a:gd name="connsiteY369" fmla="*/ 2017485 h 2615132"/>
              <a:gd name="connsiteX370" fmla="*/ 2257402 w 5015116"/>
              <a:gd name="connsiteY370" fmla="*/ 2032000 h 2615132"/>
              <a:gd name="connsiteX371" fmla="*/ 2235631 w 5015116"/>
              <a:gd name="connsiteY371" fmla="*/ 2046514 h 2615132"/>
              <a:gd name="connsiteX372" fmla="*/ 2221116 w 5015116"/>
              <a:gd name="connsiteY372" fmla="*/ 2061028 h 2615132"/>
              <a:gd name="connsiteX373" fmla="*/ 2192088 w 5015116"/>
              <a:gd name="connsiteY373" fmla="*/ 2068285 h 2615132"/>
              <a:gd name="connsiteX374" fmla="*/ 2163059 w 5015116"/>
              <a:gd name="connsiteY374" fmla="*/ 2090057 h 2615132"/>
              <a:gd name="connsiteX375" fmla="*/ 2148545 w 5015116"/>
              <a:gd name="connsiteY375" fmla="*/ 2111828 h 2615132"/>
              <a:gd name="connsiteX376" fmla="*/ 2126774 w 5015116"/>
              <a:gd name="connsiteY376" fmla="*/ 2140857 h 2615132"/>
              <a:gd name="connsiteX377" fmla="*/ 2126774 w 5015116"/>
              <a:gd name="connsiteY377" fmla="*/ 2351314 h 2615132"/>
              <a:gd name="connsiteX378" fmla="*/ 2141288 w 5015116"/>
              <a:gd name="connsiteY378" fmla="*/ 2373085 h 2615132"/>
              <a:gd name="connsiteX379" fmla="*/ 2163059 w 5015116"/>
              <a:gd name="connsiteY379" fmla="*/ 2380342 h 2615132"/>
              <a:gd name="connsiteX380" fmla="*/ 2170316 w 5015116"/>
              <a:gd name="connsiteY380" fmla="*/ 2402114 h 2615132"/>
              <a:gd name="connsiteX381" fmla="*/ 2192088 w 5015116"/>
              <a:gd name="connsiteY381" fmla="*/ 2416628 h 2615132"/>
              <a:gd name="connsiteX382" fmla="*/ 2221116 w 5015116"/>
              <a:gd name="connsiteY382" fmla="*/ 2438400 h 2615132"/>
              <a:gd name="connsiteX383" fmla="*/ 2264659 w 5015116"/>
              <a:gd name="connsiteY383" fmla="*/ 2474685 h 2615132"/>
              <a:gd name="connsiteX384" fmla="*/ 2293688 w 5015116"/>
              <a:gd name="connsiteY384" fmla="*/ 2510971 h 2615132"/>
              <a:gd name="connsiteX385" fmla="*/ 2315459 w 5015116"/>
              <a:gd name="connsiteY385" fmla="*/ 2532742 h 2615132"/>
              <a:gd name="connsiteX386" fmla="*/ 2395288 w 5015116"/>
              <a:gd name="connsiteY386" fmla="*/ 2569028 h 2615132"/>
              <a:gd name="connsiteX387" fmla="*/ 2540431 w 5015116"/>
              <a:gd name="connsiteY387" fmla="*/ 2554514 h 2615132"/>
              <a:gd name="connsiteX388" fmla="*/ 2562202 w 5015116"/>
              <a:gd name="connsiteY388" fmla="*/ 2540000 h 2615132"/>
              <a:gd name="connsiteX389" fmla="*/ 2569459 w 5015116"/>
              <a:gd name="connsiteY389" fmla="*/ 2503714 h 2615132"/>
              <a:gd name="connsiteX390" fmla="*/ 2583974 w 5015116"/>
              <a:gd name="connsiteY390" fmla="*/ 2481942 h 2615132"/>
              <a:gd name="connsiteX391" fmla="*/ 2591231 w 5015116"/>
              <a:gd name="connsiteY391" fmla="*/ 2409371 h 2615132"/>
              <a:gd name="connsiteX392" fmla="*/ 2642031 w 5015116"/>
              <a:gd name="connsiteY392" fmla="*/ 2416628 h 2615132"/>
              <a:gd name="connsiteX393" fmla="*/ 2671059 w 5015116"/>
              <a:gd name="connsiteY393" fmla="*/ 2423885 h 2615132"/>
              <a:gd name="connsiteX394" fmla="*/ 2743631 w 5015116"/>
              <a:gd name="connsiteY394" fmla="*/ 2438400 h 2615132"/>
              <a:gd name="connsiteX395" fmla="*/ 2787174 w 5015116"/>
              <a:gd name="connsiteY395" fmla="*/ 2452914 h 2615132"/>
              <a:gd name="connsiteX396" fmla="*/ 2808945 w 5015116"/>
              <a:gd name="connsiteY396" fmla="*/ 2438400 h 2615132"/>
              <a:gd name="connsiteX397" fmla="*/ 2801688 w 5015116"/>
              <a:gd name="connsiteY397" fmla="*/ 2416628 h 2615132"/>
              <a:gd name="connsiteX398" fmla="*/ 2794431 w 5015116"/>
              <a:gd name="connsiteY398" fmla="*/ 2373085 h 2615132"/>
              <a:gd name="connsiteX399" fmla="*/ 2779916 w 5015116"/>
              <a:gd name="connsiteY399" fmla="*/ 2329542 h 2615132"/>
              <a:gd name="connsiteX400" fmla="*/ 2794431 w 5015116"/>
              <a:gd name="connsiteY400" fmla="*/ 2278742 h 2615132"/>
              <a:gd name="connsiteX401" fmla="*/ 2961345 w 5015116"/>
              <a:gd name="connsiteY401" fmla="*/ 2249714 h 2615132"/>
              <a:gd name="connsiteX402" fmla="*/ 2946831 w 5015116"/>
              <a:gd name="connsiteY402" fmla="*/ 2227942 h 2615132"/>
              <a:gd name="connsiteX403" fmla="*/ 2925059 w 5015116"/>
              <a:gd name="connsiteY403" fmla="*/ 2133600 h 2615132"/>
              <a:gd name="connsiteX404" fmla="*/ 2917802 w 5015116"/>
              <a:gd name="connsiteY404" fmla="*/ 2104571 h 2615132"/>
              <a:gd name="connsiteX405" fmla="*/ 2896031 w 5015116"/>
              <a:gd name="connsiteY405" fmla="*/ 2090057 h 2615132"/>
              <a:gd name="connsiteX406" fmla="*/ 2903288 w 5015116"/>
              <a:gd name="connsiteY406" fmla="*/ 2061028 h 2615132"/>
              <a:gd name="connsiteX407" fmla="*/ 3033916 w 5015116"/>
              <a:gd name="connsiteY407" fmla="*/ 2053771 h 2615132"/>
              <a:gd name="connsiteX408" fmla="*/ 3121002 w 5015116"/>
              <a:gd name="connsiteY408" fmla="*/ 2046514 h 2615132"/>
              <a:gd name="connsiteX409" fmla="*/ 3142774 w 5015116"/>
              <a:gd name="connsiteY409" fmla="*/ 2039257 h 2615132"/>
              <a:gd name="connsiteX410" fmla="*/ 3135516 w 5015116"/>
              <a:gd name="connsiteY410" fmla="*/ 2010228 h 2615132"/>
              <a:gd name="connsiteX411" fmla="*/ 3106488 w 5015116"/>
              <a:gd name="connsiteY411" fmla="*/ 1959428 h 2615132"/>
              <a:gd name="connsiteX412" fmla="*/ 3077459 w 5015116"/>
              <a:gd name="connsiteY412" fmla="*/ 1930400 h 2615132"/>
              <a:gd name="connsiteX413" fmla="*/ 3062945 w 5015116"/>
              <a:gd name="connsiteY413" fmla="*/ 1901371 h 2615132"/>
              <a:gd name="connsiteX414" fmla="*/ 3041174 w 5015116"/>
              <a:gd name="connsiteY414" fmla="*/ 1886857 h 2615132"/>
              <a:gd name="connsiteX415" fmla="*/ 3033916 w 5015116"/>
              <a:gd name="connsiteY415" fmla="*/ 1865085 h 2615132"/>
              <a:gd name="connsiteX416" fmla="*/ 3019402 w 5015116"/>
              <a:gd name="connsiteY416" fmla="*/ 1843314 h 2615132"/>
              <a:gd name="connsiteX417" fmla="*/ 3048431 w 5015116"/>
              <a:gd name="connsiteY417" fmla="*/ 1828800 h 2615132"/>
              <a:gd name="connsiteX418" fmla="*/ 3157288 w 5015116"/>
              <a:gd name="connsiteY418" fmla="*/ 1814285 h 2615132"/>
              <a:gd name="connsiteX419" fmla="*/ 3179059 w 5015116"/>
              <a:gd name="connsiteY419" fmla="*/ 1799771 h 2615132"/>
              <a:gd name="connsiteX420" fmla="*/ 3128259 w 5015116"/>
              <a:gd name="connsiteY420" fmla="*/ 1690914 h 2615132"/>
              <a:gd name="connsiteX421" fmla="*/ 3121002 w 5015116"/>
              <a:gd name="connsiteY421" fmla="*/ 1669142 h 2615132"/>
              <a:gd name="connsiteX422" fmla="*/ 3106488 w 5015116"/>
              <a:gd name="connsiteY422" fmla="*/ 1647371 h 2615132"/>
              <a:gd name="connsiteX423" fmla="*/ 3128259 w 5015116"/>
              <a:gd name="connsiteY423" fmla="*/ 1640114 h 2615132"/>
              <a:gd name="connsiteX424" fmla="*/ 3157288 w 5015116"/>
              <a:gd name="connsiteY424" fmla="*/ 1632857 h 2615132"/>
              <a:gd name="connsiteX425" fmla="*/ 3186316 w 5015116"/>
              <a:gd name="connsiteY425" fmla="*/ 1618342 h 2615132"/>
              <a:gd name="connsiteX426" fmla="*/ 3215345 w 5015116"/>
              <a:gd name="connsiteY426" fmla="*/ 1611085 h 2615132"/>
              <a:gd name="connsiteX427" fmla="*/ 3237116 w 5015116"/>
              <a:gd name="connsiteY427" fmla="*/ 1603828 h 2615132"/>
              <a:gd name="connsiteX428" fmla="*/ 3280659 w 5015116"/>
              <a:gd name="connsiteY428" fmla="*/ 1582057 h 2615132"/>
              <a:gd name="connsiteX429" fmla="*/ 3295174 w 5015116"/>
              <a:gd name="connsiteY429" fmla="*/ 1567542 h 2615132"/>
              <a:gd name="connsiteX430" fmla="*/ 3273402 w 5015116"/>
              <a:gd name="connsiteY430" fmla="*/ 1545771 h 2615132"/>
              <a:gd name="connsiteX431" fmla="*/ 3229859 w 5015116"/>
              <a:gd name="connsiteY431" fmla="*/ 1516742 h 2615132"/>
              <a:gd name="connsiteX432" fmla="*/ 3179059 w 5015116"/>
              <a:gd name="connsiteY432" fmla="*/ 1458685 h 2615132"/>
              <a:gd name="connsiteX433" fmla="*/ 3171802 w 5015116"/>
              <a:gd name="connsiteY433" fmla="*/ 1436914 h 2615132"/>
              <a:gd name="connsiteX434" fmla="*/ 3150031 w 5015116"/>
              <a:gd name="connsiteY434" fmla="*/ 1422400 h 2615132"/>
              <a:gd name="connsiteX435" fmla="*/ 3200831 w 5015116"/>
              <a:gd name="connsiteY435" fmla="*/ 1386114 h 2615132"/>
              <a:gd name="connsiteX436" fmla="*/ 3237116 w 5015116"/>
              <a:gd name="connsiteY436" fmla="*/ 1349828 h 2615132"/>
              <a:gd name="connsiteX437" fmla="*/ 3266145 w 5015116"/>
              <a:gd name="connsiteY437" fmla="*/ 1313542 h 2615132"/>
              <a:gd name="connsiteX438" fmla="*/ 3287916 w 5015116"/>
              <a:gd name="connsiteY438" fmla="*/ 1299028 h 2615132"/>
              <a:gd name="connsiteX439" fmla="*/ 3302431 w 5015116"/>
              <a:gd name="connsiteY439" fmla="*/ 1284514 h 2615132"/>
              <a:gd name="connsiteX440" fmla="*/ 3309688 w 5015116"/>
              <a:gd name="connsiteY440" fmla="*/ 1262742 h 2615132"/>
              <a:gd name="connsiteX441" fmla="*/ 3266145 w 5015116"/>
              <a:gd name="connsiteY441" fmla="*/ 1255485 h 2615132"/>
              <a:gd name="connsiteX442" fmla="*/ 3244374 w 5015116"/>
              <a:gd name="connsiteY442" fmla="*/ 1248228 h 2615132"/>
              <a:gd name="connsiteX443" fmla="*/ 3193574 w 5015116"/>
              <a:gd name="connsiteY443" fmla="*/ 1233714 h 2615132"/>
              <a:gd name="connsiteX444" fmla="*/ 3171802 w 5015116"/>
              <a:gd name="connsiteY444" fmla="*/ 1219200 h 2615132"/>
              <a:gd name="connsiteX445" fmla="*/ 3150031 w 5015116"/>
              <a:gd name="connsiteY445" fmla="*/ 1211942 h 2615132"/>
              <a:gd name="connsiteX446" fmla="*/ 3121002 w 5015116"/>
              <a:gd name="connsiteY446" fmla="*/ 1197428 h 2615132"/>
              <a:gd name="connsiteX447" fmla="*/ 3200831 w 5015116"/>
              <a:gd name="connsiteY447" fmla="*/ 1095828 h 2615132"/>
              <a:gd name="connsiteX448" fmla="*/ 3251631 w 5015116"/>
              <a:gd name="connsiteY448" fmla="*/ 1037771 h 2615132"/>
              <a:gd name="connsiteX449" fmla="*/ 3251631 w 5015116"/>
              <a:gd name="connsiteY449" fmla="*/ 994228 h 2615132"/>
              <a:gd name="connsiteX450" fmla="*/ 3208088 w 5015116"/>
              <a:gd name="connsiteY450" fmla="*/ 986971 h 2615132"/>
              <a:gd name="connsiteX451" fmla="*/ 3179059 w 5015116"/>
              <a:gd name="connsiteY451" fmla="*/ 979714 h 2615132"/>
              <a:gd name="connsiteX452" fmla="*/ 3121002 w 5015116"/>
              <a:gd name="connsiteY452" fmla="*/ 957942 h 2615132"/>
              <a:gd name="connsiteX453" fmla="*/ 3099231 w 5015116"/>
              <a:gd name="connsiteY453" fmla="*/ 950685 h 2615132"/>
              <a:gd name="connsiteX454" fmla="*/ 3048431 w 5015116"/>
              <a:gd name="connsiteY454" fmla="*/ 943428 h 2615132"/>
              <a:gd name="connsiteX455" fmla="*/ 3026659 w 5015116"/>
              <a:gd name="connsiteY455" fmla="*/ 936171 h 2615132"/>
              <a:gd name="connsiteX456" fmla="*/ 2990374 w 5015116"/>
              <a:gd name="connsiteY456" fmla="*/ 928914 h 2615132"/>
              <a:gd name="connsiteX457" fmla="*/ 2975859 w 5015116"/>
              <a:gd name="connsiteY457" fmla="*/ 914400 h 2615132"/>
              <a:gd name="connsiteX458" fmla="*/ 3033916 w 5015116"/>
              <a:gd name="connsiteY458" fmla="*/ 820057 h 2615132"/>
              <a:gd name="connsiteX459" fmla="*/ 3091974 w 5015116"/>
              <a:gd name="connsiteY459" fmla="*/ 747485 h 2615132"/>
              <a:gd name="connsiteX460" fmla="*/ 3128259 w 5015116"/>
              <a:gd name="connsiteY460" fmla="*/ 703942 h 2615132"/>
              <a:gd name="connsiteX461" fmla="*/ 3142774 w 5015116"/>
              <a:gd name="connsiteY461" fmla="*/ 682171 h 2615132"/>
              <a:gd name="connsiteX462" fmla="*/ 3033916 w 5015116"/>
              <a:gd name="connsiteY462" fmla="*/ 667657 h 2615132"/>
              <a:gd name="connsiteX463" fmla="*/ 2961345 w 5015116"/>
              <a:gd name="connsiteY463" fmla="*/ 660400 h 2615132"/>
              <a:gd name="connsiteX464" fmla="*/ 2888774 w 5015116"/>
              <a:gd name="connsiteY464" fmla="*/ 645885 h 2615132"/>
              <a:gd name="connsiteX465" fmla="*/ 2925059 w 5015116"/>
              <a:gd name="connsiteY465" fmla="*/ 609600 h 2615132"/>
              <a:gd name="connsiteX466" fmla="*/ 2961345 w 5015116"/>
              <a:gd name="connsiteY466" fmla="*/ 573314 h 2615132"/>
              <a:gd name="connsiteX467" fmla="*/ 2968602 w 5015116"/>
              <a:gd name="connsiteY467" fmla="*/ 529771 h 2615132"/>
              <a:gd name="connsiteX468" fmla="*/ 2983116 w 5015116"/>
              <a:gd name="connsiteY468" fmla="*/ 486228 h 2615132"/>
              <a:gd name="connsiteX469" fmla="*/ 2997631 w 5015116"/>
              <a:gd name="connsiteY469" fmla="*/ 435428 h 2615132"/>
              <a:gd name="connsiteX470" fmla="*/ 3012145 w 5015116"/>
              <a:gd name="connsiteY470" fmla="*/ 391885 h 2615132"/>
              <a:gd name="connsiteX471" fmla="*/ 2961345 w 5015116"/>
              <a:gd name="connsiteY471" fmla="*/ 399142 h 2615132"/>
              <a:gd name="connsiteX472" fmla="*/ 2917802 w 5015116"/>
              <a:gd name="connsiteY472" fmla="*/ 413657 h 2615132"/>
              <a:gd name="connsiteX473" fmla="*/ 2888774 w 5015116"/>
              <a:gd name="connsiteY473" fmla="*/ 420914 h 2615132"/>
              <a:gd name="connsiteX474" fmla="*/ 2852488 w 5015116"/>
              <a:gd name="connsiteY474" fmla="*/ 435428 h 2615132"/>
              <a:gd name="connsiteX475" fmla="*/ 2808945 w 5015116"/>
              <a:gd name="connsiteY475" fmla="*/ 442685 h 2615132"/>
              <a:gd name="connsiteX476" fmla="*/ 2779916 w 5015116"/>
              <a:gd name="connsiteY476" fmla="*/ 449942 h 2615132"/>
              <a:gd name="connsiteX477" fmla="*/ 2721859 w 5015116"/>
              <a:gd name="connsiteY477" fmla="*/ 442685 h 2615132"/>
              <a:gd name="connsiteX478" fmla="*/ 2729116 w 5015116"/>
              <a:gd name="connsiteY478" fmla="*/ 377371 h 2615132"/>
              <a:gd name="connsiteX479" fmla="*/ 2721859 w 5015116"/>
              <a:gd name="connsiteY479" fmla="*/ 290285 h 2615132"/>
              <a:gd name="connsiteX480" fmla="*/ 2707345 w 5015116"/>
              <a:gd name="connsiteY480" fmla="*/ 232228 h 2615132"/>
              <a:gd name="connsiteX481" fmla="*/ 2663802 w 5015116"/>
              <a:gd name="connsiteY481" fmla="*/ 210457 h 2615132"/>
              <a:gd name="connsiteX482" fmla="*/ 2656545 w 5015116"/>
              <a:gd name="connsiteY482" fmla="*/ 195942 h 2615132"/>
              <a:gd name="connsiteX0" fmla="*/ 4775631 w 5015116"/>
              <a:gd name="connsiteY0" fmla="*/ 508000 h 2615132"/>
              <a:gd name="connsiteX1" fmla="*/ 4811916 w 5015116"/>
              <a:gd name="connsiteY1" fmla="*/ 551542 h 2615132"/>
              <a:gd name="connsiteX2" fmla="*/ 4891745 w 5015116"/>
              <a:gd name="connsiteY2" fmla="*/ 544285 h 2615132"/>
              <a:gd name="connsiteX3" fmla="*/ 4891745 w 5015116"/>
              <a:gd name="connsiteY3" fmla="*/ 464457 h 2615132"/>
              <a:gd name="connsiteX4" fmla="*/ 4855459 w 5015116"/>
              <a:gd name="connsiteY4" fmla="*/ 428171 h 2615132"/>
              <a:gd name="connsiteX5" fmla="*/ 4811916 w 5015116"/>
              <a:gd name="connsiteY5" fmla="*/ 413657 h 2615132"/>
              <a:gd name="connsiteX6" fmla="*/ 4746602 w 5015116"/>
              <a:gd name="connsiteY6" fmla="*/ 420914 h 2615132"/>
              <a:gd name="connsiteX7" fmla="*/ 4724831 w 5015116"/>
              <a:gd name="connsiteY7" fmla="*/ 428171 h 2615132"/>
              <a:gd name="connsiteX8" fmla="*/ 4717574 w 5015116"/>
              <a:gd name="connsiteY8" fmla="*/ 457200 h 2615132"/>
              <a:gd name="connsiteX9" fmla="*/ 4695802 w 5015116"/>
              <a:gd name="connsiteY9" fmla="*/ 500742 h 2615132"/>
              <a:gd name="connsiteX10" fmla="*/ 4695802 w 5015116"/>
              <a:gd name="connsiteY10" fmla="*/ 645885 h 2615132"/>
              <a:gd name="connsiteX11" fmla="*/ 4703059 w 5015116"/>
              <a:gd name="connsiteY11" fmla="*/ 667657 h 2615132"/>
              <a:gd name="connsiteX12" fmla="*/ 4739345 w 5015116"/>
              <a:gd name="connsiteY12" fmla="*/ 696685 h 2615132"/>
              <a:gd name="connsiteX13" fmla="*/ 4775631 w 5015116"/>
              <a:gd name="connsiteY13" fmla="*/ 718457 h 2615132"/>
              <a:gd name="connsiteX14" fmla="*/ 4797402 w 5015116"/>
              <a:gd name="connsiteY14" fmla="*/ 732971 h 2615132"/>
              <a:gd name="connsiteX15" fmla="*/ 4957059 w 5015116"/>
              <a:gd name="connsiteY15" fmla="*/ 718457 h 2615132"/>
              <a:gd name="connsiteX16" fmla="*/ 4978831 w 5015116"/>
              <a:gd name="connsiteY16" fmla="*/ 674914 h 2615132"/>
              <a:gd name="connsiteX17" fmla="*/ 5000602 w 5015116"/>
              <a:gd name="connsiteY17" fmla="*/ 631371 h 2615132"/>
              <a:gd name="connsiteX18" fmla="*/ 5007859 w 5015116"/>
              <a:gd name="connsiteY18" fmla="*/ 587828 h 2615132"/>
              <a:gd name="connsiteX19" fmla="*/ 5015116 w 5015116"/>
              <a:gd name="connsiteY19" fmla="*/ 558800 h 2615132"/>
              <a:gd name="connsiteX20" fmla="*/ 5000602 w 5015116"/>
              <a:gd name="connsiteY20" fmla="*/ 391885 h 2615132"/>
              <a:gd name="connsiteX21" fmla="*/ 4993345 w 5015116"/>
              <a:gd name="connsiteY21" fmla="*/ 370114 h 2615132"/>
              <a:gd name="connsiteX22" fmla="*/ 4978831 w 5015116"/>
              <a:gd name="connsiteY22" fmla="*/ 348342 h 2615132"/>
              <a:gd name="connsiteX23" fmla="*/ 4957059 w 5015116"/>
              <a:gd name="connsiteY23" fmla="*/ 312057 h 2615132"/>
              <a:gd name="connsiteX24" fmla="*/ 4949802 w 5015116"/>
              <a:gd name="connsiteY24" fmla="*/ 290285 h 2615132"/>
              <a:gd name="connsiteX25" fmla="*/ 4884488 w 5015116"/>
              <a:gd name="connsiteY25" fmla="*/ 254000 h 2615132"/>
              <a:gd name="connsiteX26" fmla="*/ 4848202 w 5015116"/>
              <a:gd name="connsiteY26" fmla="*/ 232228 h 2615132"/>
              <a:gd name="connsiteX27" fmla="*/ 4797402 w 5015116"/>
              <a:gd name="connsiteY27" fmla="*/ 210457 h 2615132"/>
              <a:gd name="connsiteX28" fmla="*/ 4739345 w 5015116"/>
              <a:gd name="connsiteY28" fmla="*/ 159657 h 2615132"/>
              <a:gd name="connsiteX29" fmla="*/ 4724831 w 5015116"/>
              <a:gd name="connsiteY29" fmla="*/ 145142 h 2615132"/>
              <a:gd name="connsiteX30" fmla="*/ 4674031 w 5015116"/>
              <a:gd name="connsiteY30" fmla="*/ 116114 h 2615132"/>
              <a:gd name="connsiteX31" fmla="*/ 4652259 w 5015116"/>
              <a:gd name="connsiteY31" fmla="*/ 108857 h 2615132"/>
              <a:gd name="connsiteX32" fmla="*/ 4608716 w 5015116"/>
              <a:gd name="connsiteY32" fmla="*/ 79828 h 2615132"/>
              <a:gd name="connsiteX33" fmla="*/ 4565174 w 5015116"/>
              <a:gd name="connsiteY33" fmla="*/ 65314 h 2615132"/>
              <a:gd name="connsiteX34" fmla="*/ 4536145 w 5015116"/>
              <a:gd name="connsiteY34" fmla="*/ 58057 h 2615132"/>
              <a:gd name="connsiteX35" fmla="*/ 4492602 w 5015116"/>
              <a:gd name="connsiteY35" fmla="*/ 43542 h 2615132"/>
              <a:gd name="connsiteX36" fmla="*/ 4441802 w 5015116"/>
              <a:gd name="connsiteY36" fmla="*/ 21771 h 2615132"/>
              <a:gd name="connsiteX37" fmla="*/ 4376488 w 5015116"/>
              <a:gd name="connsiteY37" fmla="*/ 14514 h 2615132"/>
              <a:gd name="connsiteX38" fmla="*/ 4332945 w 5015116"/>
              <a:gd name="connsiteY38" fmla="*/ 7257 h 2615132"/>
              <a:gd name="connsiteX39" fmla="*/ 4260374 w 5015116"/>
              <a:gd name="connsiteY39" fmla="*/ 0 h 2615132"/>
              <a:gd name="connsiteX40" fmla="*/ 3861231 w 5015116"/>
              <a:gd name="connsiteY40" fmla="*/ 7257 h 2615132"/>
              <a:gd name="connsiteX41" fmla="*/ 3824945 w 5015116"/>
              <a:gd name="connsiteY41" fmla="*/ 14514 h 2615132"/>
              <a:gd name="connsiteX42" fmla="*/ 3766888 w 5015116"/>
              <a:gd name="connsiteY42" fmla="*/ 21771 h 2615132"/>
              <a:gd name="connsiteX43" fmla="*/ 3745116 w 5015116"/>
              <a:gd name="connsiteY43" fmla="*/ 36285 h 2615132"/>
              <a:gd name="connsiteX44" fmla="*/ 3701574 w 5015116"/>
              <a:gd name="connsiteY44" fmla="*/ 50800 h 2615132"/>
              <a:gd name="connsiteX45" fmla="*/ 3687059 w 5015116"/>
              <a:gd name="connsiteY45" fmla="*/ 65314 h 2615132"/>
              <a:gd name="connsiteX46" fmla="*/ 3665288 w 5015116"/>
              <a:gd name="connsiteY46" fmla="*/ 72571 h 2615132"/>
              <a:gd name="connsiteX47" fmla="*/ 3658031 w 5015116"/>
              <a:gd name="connsiteY47" fmla="*/ 94342 h 2615132"/>
              <a:gd name="connsiteX48" fmla="*/ 3614488 w 5015116"/>
              <a:gd name="connsiteY48" fmla="*/ 130628 h 2615132"/>
              <a:gd name="connsiteX49" fmla="*/ 3607231 w 5015116"/>
              <a:gd name="connsiteY49" fmla="*/ 152400 h 2615132"/>
              <a:gd name="connsiteX50" fmla="*/ 3592716 w 5015116"/>
              <a:gd name="connsiteY50" fmla="*/ 166914 h 2615132"/>
              <a:gd name="connsiteX51" fmla="*/ 3578202 w 5015116"/>
              <a:gd name="connsiteY51" fmla="*/ 217714 h 2615132"/>
              <a:gd name="connsiteX52" fmla="*/ 3556431 w 5015116"/>
              <a:gd name="connsiteY52" fmla="*/ 246742 h 2615132"/>
              <a:gd name="connsiteX53" fmla="*/ 3549174 w 5015116"/>
              <a:gd name="connsiteY53" fmla="*/ 268514 h 2615132"/>
              <a:gd name="connsiteX54" fmla="*/ 3534659 w 5015116"/>
              <a:gd name="connsiteY54" fmla="*/ 283028 h 2615132"/>
              <a:gd name="connsiteX55" fmla="*/ 3527402 w 5015116"/>
              <a:gd name="connsiteY55" fmla="*/ 319314 h 2615132"/>
              <a:gd name="connsiteX56" fmla="*/ 3512888 w 5015116"/>
              <a:gd name="connsiteY56" fmla="*/ 362857 h 2615132"/>
              <a:gd name="connsiteX57" fmla="*/ 3505631 w 5015116"/>
              <a:gd name="connsiteY57" fmla="*/ 384628 h 2615132"/>
              <a:gd name="connsiteX58" fmla="*/ 3498374 w 5015116"/>
              <a:gd name="connsiteY58" fmla="*/ 420914 h 2615132"/>
              <a:gd name="connsiteX59" fmla="*/ 3505631 w 5015116"/>
              <a:gd name="connsiteY59" fmla="*/ 566057 h 2615132"/>
              <a:gd name="connsiteX60" fmla="*/ 3512888 w 5015116"/>
              <a:gd name="connsiteY60" fmla="*/ 587828 h 2615132"/>
              <a:gd name="connsiteX61" fmla="*/ 3541916 w 5015116"/>
              <a:gd name="connsiteY61" fmla="*/ 631371 h 2615132"/>
              <a:gd name="connsiteX62" fmla="*/ 3556431 w 5015116"/>
              <a:gd name="connsiteY62" fmla="*/ 645885 h 2615132"/>
              <a:gd name="connsiteX63" fmla="*/ 3563688 w 5015116"/>
              <a:gd name="connsiteY63" fmla="*/ 667657 h 2615132"/>
              <a:gd name="connsiteX64" fmla="*/ 3585459 w 5015116"/>
              <a:gd name="connsiteY64" fmla="*/ 682171 h 2615132"/>
              <a:gd name="connsiteX65" fmla="*/ 3621745 w 5015116"/>
              <a:gd name="connsiteY65" fmla="*/ 703942 h 2615132"/>
              <a:gd name="connsiteX66" fmla="*/ 3672545 w 5015116"/>
              <a:gd name="connsiteY66" fmla="*/ 740228 h 2615132"/>
              <a:gd name="connsiteX67" fmla="*/ 3694316 w 5015116"/>
              <a:gd name="connsiteY67" fmla="*/ 747485 h 2615132"/>
              <a:gd name="connsiteX68" fmla="*/ 3883002 w 5015116"/>
              <a:gd name="connsiteY68" fmla="*/ 740228 h 2615132"/>
              <a:gd name="connsiteX69" fmla="*/ 3904774 w 5015116"/>
              <a:gd name="connsiteY69" fmla="*/ 732971 h 2615132"/>
              <a:gd name="connsiteX70" fmla="*/ 3933802 w 5015116"/>
              <a:gd name="connsiteY70" fmla="*/ 703942 h 2615132"/>
              <a:gd name="connsiteX71" fmla="*/ 3984602 w 5015116"/>
              <a:gd name="connsiteY71" fmla="*/ 638628 h 2615132"/>
              <a:gd name="connsiteX72" fmla="*/ 3999116 w 5015116"/>
              <a:gd name="connsiteY72" fmla="*/ 595085 h 2615132"/>
              <a:gd name="connsiteX73" fmla="*/ 3970088 w 5015116"/>
              <a:gd name="connsiteY73" fmla="*/ 537028 h 2615132"/>
              <a:gd name="connsiteX74" fmla="*/ 3941059 w 5015116"/>
              <a:gd name="connsiteY74" fmla="*/ 500742 h 2615132"/>
              <a:gd name="connsiteX75" fmla="*/ 3897516 w 5015116"/>
              <a:gd name="connsiteY75" fmla="*/ 486228 h 2615132"/>
              <a:gd name="connsiteX76" fmla="*/ 3875745 w 5015116"/>
              <a:gd name="connsiteY76" fmla="*/ 478971 h 2615132"/>
              <a:gd name="connsiteX77" fmla="*/ 3853974 w 5015116"/>
              <a:gd name="connsiteY77" fmla="*/ 471714 h 2615132"/>
              <a:gd name="connsiteX78" fmla="*/ 3803174 w 5015116"/>
              <a:gd name="connsiteY78" fmla="*/ 478971 h 2615132"/>
              <a:gd name="connsiteX79" fmla="*/ 3774145 w 5015116"/>
              <a:gd name="connsiteY79" fmla="*/ 486228 h 2615132"/>
              <a:gd name="connsiteX80" fmla="*/ 3759631 w 5015116"/>
              <a:gd name="connsiteY80" fmla="*/ 529771 h 2615132"/>
              <a:gd name="connsiteX81" fmla="*/ 3752374 w 5015116"/>
              <a:gd name="connsiteY81" fmla="*/ 551542 h 2615132"/>
              <a:gd name="connsiteX82" fmla="*/ 3759631 w 5015116"/>
              <a:gd name="connsiteY82" fmla="*/ 573314 h 2615132"/>
              <a:gd name="connsiteX83" fmla="*/ 3701574 w 5015116"/>
              <a:gd name="connsiteY83" fmla="*/ 602342 h 2615132"/>
              <a:gd name="connsiteX84" fmla="*/ 3658031 w 5015116"/>
              <a:gd name="connsiteY84" fmla="*/ 544285 h 2615132"/>
              <a:gd name="connsiteX85" fmla="*/ 3665288 w 5015116"/>
              <a:gd name="connsiteY85" fmla="*/ 435428 h 2615132"/>
              <a:gd name="connsiteX86" fmla="*/ 3679802 w 5015116"/>
              <a:gd name="connsiteY86" fmla="*/ 413657 h 2615132"/>
              <a:gd name="connsiteX87" fmla="*/ 3701574 w 5015116"/>
              <a:gd name="connsiteY87" fmla="*/ 370114 h 2615132"/>
              <a:gd name="connsiteX88" fmla="*/ 3766888 w 5015116"/>
              <a:gd name="connsiteY88" fmla="*/ 341085 h 2615132"/>
              <a:gd name="connsiteX89" fmla="*/ 3788659 w 5015116"/>
              <a:gd name="connsiteY89" fmla="*/ 333828 h 2615132"/>
              <a:gd name="connsiteX90" fmla="*/ 3810431 w 5015116"/>
              <a:gd name="connsiteY90" fmla="*/ 326571 h 2615132"/>
              <a:gd name="connsiteX91" fmla="*/ 3955574 w 5015116"/>
              <a:gd name="connsiteY91" fmla="*/ 333828 h 2615132"/>
              <a:gd name="connsiteX92" fmla="*/ 3999116 w 5015116"/>
              <a:gd name="connsiteY92" fmla="*/ 362857 h 2615132"/>
              <a:gd name="connsiteX93" fmla="*/ 4020888 w 5015116"/>
              <a:gd name="connsiteY93" fmla="*/ 377371 h 2615132"/>
              <a:gd name="connsiteX94" fmla="*/ 4057174 w 5015116"/>
              <a:gd name="connsiteY94" fmla="*/ 413657 h 2615132"/>
              <a:gd name="connsiteX95" fmla="*/ 4064431 w 5015116"/>
              <a:gd name="connsiteY95" fmla="*/ 435428 h 2615132"/>
              <a:gd name="connsiteX96" fmla="*/ 4093459 w 5015116"/>
              <a:gd name="connsiteY96" fmla="*/ 478971 h 2615132"/>
              <a:gd name="connsiteX97" fmla="*/ 4100716 w 5015116"/>
              <a:gd name="connsiteY97" fmla="*/ 500742 h 2615132"/>
              <a:gd name="connsiteX98" fmla="*/ 4100716 w 5015116"/>
              <a:gd name="connsiteY98" fmla="*/ 689428 h 2615132"/>
              <a:gd name="connsiteX99" fmla="*/ 4086202 w 5015116"/>
              <a:gd name="connsiteY99" fmla="*/ 732971 h 2615132"/>
              <a:gd name="connsiteX100" fmla="*/ 4057174 w 5015116"/>
              <a:gd name="connsiteY100" fmla="*/ 769257 h 2615132"/>
              <a:gd name="connsiteX101" fmla="*/ 4013631 w 5015116"/>
              <a:gd name="connsiteY101" fmla="*/ 783771 h 2615132"/>
              <a:gd name="connsiteX102" fmla="*/ 3977345 w 5015116"/>
              <a:gd name="connsiteY102" fmla="*/ 805542 h 2615132"/>
              <a:gd name="connsiteX103" fmla="*/ 3919288 w 5015116"/>
              <a:gd name="connsiteY103" fmla="*/ 841828 h 2615132"/>
              <a:gd name="connsiteX104" fmla="*/ 3897516 w 5015116"/>
              <a:gd name="connsiteY104" fmla="*/ 856342 h 2615132"/>
              <a:gd name="connsiteX105" fmla="*/ 3839459 w 5015116"/>
              <a:gd name="connsiteY105" fmla="*/ 878114 h 2615132"/>
              <a:gd name="connsiteX106" fmla="*/ 3563688 w 5015116"/>
              <a:gd name="connsiteY106" fmla="*/ 863600 h 2615132"/>
              <a:gd name="connsiteX107" fmla="*/ 3462088 w 5015116"/>
              <a:gd name="connsiteY107" fmla="*/ 834571 h 2615132"/>
              <a:gd name="connsiteX108" fmla="*/ 3440316 w 5015116"/>
              <a:gd name="connsiteY108" fmla="*/ 827314 h 2615132"/>
              <a:gd name="connsiteX109" fmla="*/ 3418545 w 5015116"/>
              <a:gd name="connsiteY109" fmla="*/ 812800 h 2615132"/>
              <a:gd name="connsiteX110" fmla="*/ 3389516 w 5015116"/>
              <a:gd name="connsiteY110" fmla="*/ 805542 h 2615132"/>
              <a:gd name="connsiteX111" fmla="*/ 3345974 w 5015116"/>
              <a:gd name="connsiteY111" fmla="*/ 776514 h 2615132"/>
              <a:gd name="connsiteX112" fmla="*/ 3316945 w 5015116"/>
              <a:gd name="connsiteY112" fmla="*/ 732971 h 2615132"/>
              <a:gd name="connsiteX113" fmla="*/ 3309688 w 5015116"/>
              <a:gd name="connsiteY113" fmla="*/ 696685 h 2615132"/>
              <a:gd name="connsiteX114" fmla="*/ 3295174 w 5015116"/>
              <a:gd name="connsiteY114" fmla="*/ 653142 h 2615132"/>
              <a:gd name="connsiteX115" fmla="*/ 3280659 w 5015116"/>
              <a:gd name="connsiteY115" fmla="*/ 609600 h 2615132"/>
              <a:gd name="connsiteX116" fmla="*/ 3273402 w 5015116"/>
              <a:gd name="connsiteY116" fmla="*/ 587828 h 2615132"/>
              <a:gd name="connsiteX117" fmla="*/ 3266145 w 5015116"/>
              <a:gd name="connsiteY117" fmla="*/ 566057 h 2615132"/>
              <a:gd name="connsiteX118" fmla="*/ 3258888 w 5015116"/>
              <a:gd name="connsiteY118" fmla="*/ 537028 h 2615132"/>
              <a:gd name="connsiteX119" fmla="*/ 3237116 w 5015116"/>
              <a:gd name="connsiteY119" fmla="*/ 515257 h 2615132"/>
              <a:gd name="connsiteX120" fmla="*/ 3229859 w 5015116"/>
              <a:gd name="connsiteY120" fmla="*/ 478971 h 2615132"/>
              <a:gd name="connsiteX121" fmla="*/ 3215345 w 5015116"/>
              <a:gd name="connsiteY121" fmla="*/ 428171 h 2615132"/>
              <a:gd name="connsiteX122" fmla="*/ 3200831 w 5015116"/>
              <a:gd name="connsiteY122" fmla="*/ 362857 h 2615132"/>
              <a:gd name="connsiteX123" fmla="*/ 3186316 w 5015116"/>
              <a:gd name="connsiteY123" fmla="*/ 348342 h 2615132"/>
              <a:gd name="connsiteX124" fmla="*/ 3135516 w 5015116"/>
              <a:gd name="connsiteY124" fmla="*/ 283028 h 2615132"/>
              <a:gd name="connsiteX125" fmla="*/ 3113745 w 5015116"/>
              <a:gd name="connsiteY125" fmla="*/ 268514 h 2615132"/>
              <a:gd name="connsiteX126" fmla="*/ 3077459 w 5015116"/>
              <a:gd name="connsiteY126" fmla="*/ 232228 h 2615132"/>
              <a:gd name="connsiteX127" fmla="*/ 3062945 w 5015116"/>
              <a:gd name="connsiteY127" fmla="*/ 210457 h 2615132"/>
              <a:gd name="connsiteX128" fmla="*/ 3019402 w 5015116"/>
              <a:gd name="connsiteY128" fmla="*/ 195942 h 2615132"/>
              <a:gd name="connsiteX129" fmla="*/ 3004888 w 5015116"/>
              <a:gd name="connsiteY129" fmla="*/ 174171 h 2615132"/>
              <a:gd name="connsiteX130" fmla="*/ 2954088 w 5015116"/>
              <a:gd name="connsiteY130" fmla="*/ 152400 h 2615132"/>
              <a:gd name="connsiteX131" fmla="*/ 2917802 w 5015116"/>
              <a:gd name="connsiteY131" fmla="*/ 116114 h 2615132"/>
              <a:gd name="connsiteX132" fmla="*/ 2845231 w 5015116"/>
              <a:gd name="connsiteY132" fmla="*/ 94342 h 2615132"/>
              <a:gd name="connsiteX133" fmla="*/ 2823459 w 5015116"/>
              <a:gd name="connsiteY133" fmla="*/ 79828 h 2615132"/>
              <a:gd name="connsiteX134" fmla="*/ 2772659 w 5015116"/>
              <a:gd name="connsiteY134" fmla="*/ 65314 h 2615132"/>
              <a:gd name="connsiteX135" fmla="*/ 2663802 w 5015116"/>
              <a:gd name="connsiteY135" fmla="*/ 50800 h 2615132"/>
              <a:gd name="connsiteX136" fmla="*/ 2496888 w 5015116"/>
              <a:gd name="connsiteY136" fmla="*/ 43542 h 2615132"/>
              <a:gd name="connsiteX137" fmla="*/ 2373516 w 5015116"/>
              <a:gd name="connsiteY137" fmla="*/ 36285 h 2615132"/>
              <a:gd name="connsiteX138" fmla="*/ 2271916 w 5015116"/>
              <a:gd name="connsiteY138" fmla="*/ 21771 h 2615132"/>
              <a:gd name="connsiteX139" fmla="*/ 2032431 w 5015116"/>
              <a:gd name="connsiteY139" fmla="*/ 7257 h 2615132"/>
              <a:gd name="connsiteX140" fmla="*/ 1865516 w 5015116"/>
              <a:gd name="connsiteY140" fmla="*/ 14514 h 2615132"/>
              <a:gd name="connsiteX141" fmla="*/ 1749402 w 5015116"/>
              <a:gd name="connsiteY141" fmla="*/ 29028 h 2615132"/>
              <a:gd name="connsiteX142" fmla="*/ 1727631 w 5015116"/>
              <a:gd name="connsiteY142" fmla="*/ 36285 h 2615132"/>
              <a:gd name="connsiteX143" fmla="*/ 1691345 w 5015116"/>
              <a:gd name="connsiteY143" fmla="*/ 43542 h 2615132"/>
              <a:gd name="connsiteX144" fmla="*/ 1669574 w 5015116"/>
              <a:gd name="connsiteY144" fmla="*/ 50800 h 2615132"/>
              <a:gd name="connsiteX145" fmla="*/ 1618774 w 5015116"/>
              <a:gd name="connsiteY145" fmla="*/ 65314 h 2615132"/>
              <a:gd name="connsiteX146" fmla="*/ 1597002 w 5015116"/>
              <a:gd name="connsiteY146" fmla="*/ 72571 h 2615132"/>
              <a:gd name="connsiteX147" fmla="*/ 1538945 w 5015116"/>
              <a:gd name="connsiteY147" fmla="*/ 87085 h 2615132"/>
              <a:gd name="connsiteX148" fmla="*/ 1495402 w 5015116"/>
              <a:gd name="connsiteY148" fmla="*/ 101600 h 2615132"/>
              <a:gd name="connsiteX149" fmla="*/ 1473631 w 5015116"/>
              <a:gd name="connsiteY149" fmla="*/ 116114 h 2615132"/>
              <a:gd name="connsiteX150" fmla="*/ 1386545 w 5015116"/>
              <a:gd name="connsiteY150" fmla="*/ 137885 h 2615132"/>
              <a:gd name="connsiteX151" fmla="*/ 1335745 w 5015116"/>
              <a:gd name="connsiteY151" fmla="*/ 152400 h 2615132"/>
              <a:gd name="connsiteX152" fmla="*/ 1292202 w 5015116"/>
              <a:gd name="connsiteY152" fmla="*/ 159657 h 2615132"/>
              <a:gd name="connsiteX153" fmla="*/ 1234145 w 5015116"/>
              <a:gd name="connsiteY153" fmla="*/ 181428 h 2615132"/>
              <a:gd name="connsiteX154" fmla="*/ 1154316 w 5015116"/>
              <a:gd name="connsiteY154" fmla="*/ 203200 h 2615132"/>
              <a:gd name="connsiteX155" fmla="*/ 1081745 w 5015116"/>
              <a:gd name="connsiteY155" fmla="*/ 217714 h 2615132"/>
              <a:gd name="connsiteX156" fmla="*/ 1059974 w 5015116"/>
              <a:gd name="connsiteY156" fmla="*/ 232228 h 2615132"/>
              <a:gd name="connsiteX157" fmla="*/ 1023688 w 5015116"/>
              <a:gd name="connsiteY157" fmla="*/ 239485 h 2615132"/>
              <a:gd name="connsiteX158" fmla="*/ 994659 w 5015116"/>
              <a:gd name="connsiteY158" fmla="*/ 246742 h 2615132"/>
              <a:gd name="connsiteX159" fmla="*/ 965631 w 5015116"/>
              <a:gd name="connsiteY159" fmla="*/ 261257 h 2615132"/>
              <a:gd name="connsiteX160" fmla="*/ 914831 w 5015116"/>
              <a:gd name="connsiteY160" fmla="*/ 283028 h 2615132"/>
              <a:gd name="connsiteX161" fmla="*/ 885802 w 5015116"/>
              <a:gd name="connsiteY161" fmla="*/ 319314 h 2615132"/>
              <a:gd name="connsiteX162" fmla="*/ 864031 w 5015116"/>
              <a:gd name="connsiteY162" fmla="*/ 341085 h 2615132"/>
              <a:gd name="connsiteX163" fmla="*/ 849516 w 5015116"/>
              <a:gd name="connsiteY163" fmla="*/ 362857 h 2615132"/>
              <a:gd name="connsiteX164" fmla="*/ 805974 w 5015116"/>
              <a:gd name="connsiteY164" fmla="*/ 391885 h 2615132"/>
              <a:gd name="connsiteX165" fmla="*/ 769688 w 5015116"/>
              <a:gd name="connsiteY165" fmla="*/ 428171 h 2615132"/>
              <a:gd name="connsiteX166" fmla="*/ 747916 w 5015116"/>
              <a:gd name="connsiteY166" fmla="*/ 449942 h 2615132"/>
              <a:gd name="connsiteX167" fmla="*/ 689859 w 5015116"/>
              <a:gd name="connsiteY167" fmla="*/ 500742 h 2615132"/>
              <a:gd name="connsiteX168" fmla="*/ 660831 w 5015116"/>
              <a:gd name="connsiteY168" fmla="*/ 544285 h 2615132"/>
              <a:gd name="connsiteX169" fmla="*/ 646316 w 5015116"/>
              <a:gd name="connsiteY169" fmla="*/ 587828 h 2615132"/>
              <a:gd name="connsiteX170" fmla="*/ 639059 w 5015116"/>
              <a:gd name="connsiteY170" fmla="*/ 609600 h 2615132"/>
              <a:gd name="connsiteX171" fmla="*/ 660831 w 5015116"/>
              <a:gd name="connsiteY171" fmla="*/ 776514 h 2615132"/>
              <a:gd name="connsiteX172" fmla="*/ 689859 w 5015116"/>
              <a:gd name="connsiteY172" fmla="*/ 820057 h 2615132"/>
              <a:gd name="connsiteX173" fmla="*/ 711631 w 5015116"/>
              <a:gd name="connsiteY173" fmla="*/ 827314 h 2615132"/>
              <a:gd name="connsiteX174" fmla="*/ 747916 w 5015116"/>
              <a:gd name="connsiteY174" fmla="*/ 820057 h 2615132"/>
              <a:gd name="connsiteX175" fmla="*/ 769688 w 5015116"/>
              <a:gd name="connsiteY175" fmla="*/ 769257 h 2615132"/>
              <a:gd name="connsiteX176" fmla="*/ 740659 w 5015116"/>
              <a:gd name="connsiteY176" fmla="*/ 638628 h 2615132"/>
              <a:gd name="connsiteX177" fmla="*/ 718888 w 5015116"/>
              <a:gd name="connsiteY177" fmla="*/ 624114 h 2615132"/>
              <a:gd name="connsiteX178" fmla="*/ 522945 w 5015116"/>
              <a:gd name="connsiteY178" fmla="*/ 631371 h 2615132"/>
              <a:gd name="connsiteX179" fmla="*/ 501174 w 5015116"/>
              <a:gd name="connsiteY179" fmla="*/ 653142 h 2615132"/>
              <a:gd name="connsiteX180" fmla="*/ 479402 w 5015116"/>
              <a:gd name="connsiteY180" fmla="*/ 660400 h 2615132"/>
              <a:gd name="connsiteX181" fmla="*/ 464888 w 5015116"/>
              <a:gd name="connsiteY181" fmla="*/ 682171 h 2615132"/>
              <a:gd name="connsiteX182" fmla="*/ 443116 w 5015116"/>
              <a:gd name="connsiteY182" fmla="*/ 754742 h 2615132"/>
              <a:gd name="connsiteX183" fmla="*/ 472145 w 5015116"/>
              <a:gd name="connsiteY183" fmla="*/ 849085 h 2615132"/>
              <a:gd name="connsiteX184" fmla="*/ 530202 w 5015116"/>
              <a:gd name="connsiteY184" fmla="*/ 841828 h 2615132"/>
              <a:gd name="connsiteX185" fmla="*/ 537459 w 5015116"/>
              <a:gd name="connsiteY185" fmla="*/ 820057 h 2615132"/>
              <a:gd name="connsiteX186" fmla="*/ 515688 w 5015116"/>
              <a:gd name="connsiteY186" fmla="*/ 740228 h 2615132"/>
              <a:gd name="connsiteX187" fmla="*/ 493916 w 5015116"/>
              <a:gd name="connsiteY187" fmla="*/ 725714 h 2615132"/>
              <a:gd name="connsiteX188" fmla="*/ 348774 w 5015116"/>
              <a:gd name="connsiteY188" fmla="*/ 732971 h 2615132"/>
              <a:gd name="connsiteX189" fmla="*/ 327002 w 5015116"/>
              <a:gd name="connsiteY189" fmla="*/ 754742 h 2615132"/>
              <a:gd name="connsiteX190" fmla="*/ 305231 w 5015116"/>
              <a:gd name="connsiteY190" fmla="*/ 762000 h 2615132"/>
              <a:gd name="connsiteX191" fmla="*/ 290716 w 5015116"/>
              <a:gd name="connsiteY191" fmla="*/ 776514 h 2615132"/>
              <a:gd name="connsiteX192" fmla="*/ 268945 w 5015116"/>
              <a:gd name="connsiteY192" fmla="*/ 791028 h 2615132"/>
              <a:gd name="connsiteX193" fmla="*/ 254431 w 5015116"/>
              <a:gd name="connsiteY193" fmla="*/ 812800 h 2615132"/>
              <a:gd name="connsiteX194" fmla="*/ 218145 w 5015116"/>
              <a:gd name="connsiteY194" fmla="*/ 841828 h 2615132"/>
              <a:gd name="connsiteX195" fmla="*/ 210888 w 5015116"/>
              <a:gd name="connsiteY195" fmla="*/ 870857 h 2615132"/>
              <a:gd name="connsiteX196" fmla="*/ 189116 w 5015116"/>
              <a:gd name="connsiteY196" fmla="*/ 892628 h 2615132"/>
              <a:gd name="connsiteX197" fmla="*/ 196374 w 5015116"/>
              <a:gd name="connsiteY197" fmla="*/ 1059542 h 2615132"/>
              <a:gd name="connsiteX198" fmla="*/ 210888 w 5015116"/>
              <a:gd name="connsiteY198" fmla="*/ 1081314 h 2615132"/>
              <a:gd name="connsiteX199" fmla="*/ 239916 w 5015116"/>
              <a:gd name="connsiteY199" fmla="*/ 1088571 h 2615132"/>
              <a:gd name="connsiteX200" fmla="*/ 312488 w 5015116"/>
              <a:gd name="connsiteY200" fmla="*/ 1081314 h 2615132"/>
              <a:gd name="connsiteX201" fmla="*/ 327002 w 5015116"/>
              <a:gd name="connsiteY201" fmla="*/ 1037771 h 2615132"/>
              <a:gd name="connsiteX202" fmla="*/ 319745 w 5015116"/>
              <a:gd name="connsiteY202" fmla="*/ 979714 h 2615132"/>
              <a:gd name="connsiteX203" fmla="*/ 297974 w 5015116"/>
              <a:gd name="connsiteY203" fmla="*/ 965200 h 2615132"/>
              <a:gd name="connsiteX204" fmla="*/ 196374 w 5015116"/>
              <a:gd name="connsiteY204" fmla="*/ 972457 h 2615132"/>
              <a:gd name="connsiteX205" fmla="*/ 138316 w 5015116"/>
              <a:gd name="connsiteY205" fmla="*/ 1001485 h 2615132"/>
              <a:gd name="connsiteX206" fmla="*/ 80259 w 5015116"/>
              <a:gd name="connsiteY206" fmla="*/ 1052285 h 2615132"/>
              <a:gd name="connsiteX207" fmla="*/ 51231 w 5015116"/>
              <a:gd name="connsiteY207" fmla="*/ 1066800 h 2615132"/>
              <a:gd name="connsiteX208" fmla="*/ 36716 w 5015116"/>
              <a:gd name="connsiteY208" fmla="*/ 1081314 h 2615132"/>
              <a:gd name="connsiteX209" fmla="*/ 14945 w 5015116"/>
              <a:gd name="connsiteY209" fmla="*/ 1095828 h 2615132"/>
              <a:gd name="connsiteX210" fmla="*/ 431 w 5015116"/>
              <a:gd name="connsiteY210" fmla="*/ 1146628 h 2615132"/>
              <a:gd name="connsiteX211" fmla="*/ 22202 w 5015116"/>
              <a:gd name="connsiteY211" fmla="*/ 1277257 h 2615132"/>
              <a:gd name="connsiteX212" fmla="*/ 65745 w 5015116"/>
              <a:gd name="connsiteY212" fmla="*/ 1313542 h 2615132"/>
              <a:gd name="connsiteX213" fmla="*/ 109288 w 5015116"/>
              <a:gd name="connsiteY213" fmla="*/ 1342571 h 2615132"/>
              <a:gd name="connsiteX214" fmla="*/ 152831 w 5015116"/>
              <a:gd name="connsiteY214" fmla="*/ 1357085 h 2615132"/>
              <a:gd name="connsiteX215" fmla="*/ 254431 w 5015116"/>
              <a:gd name="connsiteY215" fmla="*/ 1328057 h 2615132"/>
              <a:gd name="connsiteX216" fmla="*/ 261688 w 5015116"/>
              <a:gd name="connsiteY216" fmla="*/ 1306285 h 2615132"/>
              <a:gd name="connsiteX217" fmla="*/ 254431 w 5015116"/>
              <a:gd name="connsiteY217" fmla="*/ 1248228 h 2615132"/>
              <a:gd name="connsiteX218" fmla="*/ 232659 w 5015116"/>
              <a:gd name="connsiteY218" fmla="*/ 1240971 h 2615132"/>
              <a:gd name="connsiteX219" fmla="*/ 210888 w 5015116"/>
              <a:gd name="connsiteY219" fmla="*/ 1226457 h 2615132"/>
              <a:gd name="connsiteX220" fmla="*/ 87516 w 5015116"/>
              <a:gd name="connsiteY220" fmla="*/ 1233714 h 2615132"/>
              <a:gd name="connsiteX221" fmla="*/ 65745 w 5015116"/>
              <a:gd name="connsiteY221" fmla="*/ 1240971 h 2615132"/>
              <a:gd name="connsiteX222" fmla="*/ 51231 w 5015116"/>
              <a:gd name="connsiteY222" fmla="*/ 1262742 h 2615132"/>
              <a:gd name="connsiteX223" fmla="*/ 36716 w 5015116"/>
              <a:gd name="connsiteY223" fmla="*/ 1277257 h 2615132"/>
              <a:gd name="connsiteX224" fmla="*/ 29459 w 5015116"/>
              <a:gd name="connsiteY224" fmla="*/ 1299028 h 2615132"/>
              <a:gd name="connsiteX225" fmla="*/ 14945 w 5015116"/>
              <a:gd name="connsiteY225" fmla="*/ 1320800 h 2615132"/>
              <a:gd name="connsiteX226" fmla="*/ 431 w 5015116"/>
              <a:gd name="connsiteY226" fmla="*/ 1364342 h 2615132"/>
              <a:gd name="connsiteX227" fmla="*/ 7688 w 5015116"/>
              <a:gd name="connsiteY227" fmla="*/ 1451428 h 2615132"/>
              <a:gd name="connsiteX228" fmla="*/ 43974 w 5015116"/>
              <a:gd name="connsiteY228" fmla="*/ 1494971 h 2615132"/>
              <a:gd name="connsiteX229" fmla="*/ 87516 w 5015116"/>
              <a:gd name="connsiteY229" fmla="*/ 1524000 h 2615132"/>
              <a:gd name="connsiteX230" fmla="*/ 131059 w 5015116"/>
              <a:gd name="connsiteY230" fmla="*/ 1553028 h 2615132"/>
              <a:gd name="connsiteX231" fmla="*/ 167345 w 5015116"/>
              <a:gd name="connsiteY231" fmla="*/ 1582057 h 2615132"/>
              <a:gd name="connsiteX232" fmla="*/ 189116 w 5015116"/>
              <a:gd name="connsiteY232" fmla="*/ 1589314 h 2615132"/>
              <a:gd name="connsiteX233" fmla="*/ 239916 w 5015116"/>
              <a:gd name="connsiteY233" fmla="*/ 1582057 h 2615132"/>
              <a:gd name="connsiteX234" fmla="*/ 254431 w 5015116"/>
              <a:gd name="connsiteY234" fmla="*/ 1567542 h 2615132"/>
              <a:gd name="connsiteX235" fmla="*/ 247174 w 5015116"/>
              <a:gd name="connsiteY235" fmla="*/ 1473200 h 2615132"/>
              <a:gd name="connsiteX236" fmla="*/ 225402 w 5015116"/>
              <a:gd name="connsiteY236" fmla="*/ 1465942 h 2615132"/>
              <a:gd name="connsiteX237" fmla="*/ 138316 w 5015116"/>
              <a:gd name="connsiteY237" fmla="*/ 1473200 h 2615132"/>
              <a:gd name="connsiteX238" fmla="*/ 116545 w 5015116"/>
              <a:gd name="connsiteY238" fmla="*/ 1480457 h 2615132"/>
              <a:gd name="connsiteX239" fmla="*/ 102031 w 5015116"/>
              <a:gd name="connsiteY239" fmla="*/ 1502228 h 2615132"/>
              <a:gd name="connsiteX240" fmla="*/ 102031 w 5015116"/>
              <a:gd name="connsiteY240" fmla="*/ 1698171 h 2615132"/>
              <a:gd name="connsiteX241" fmla="*/ 145574 w 5015116"/>
              <a:gd name="connsiteY241" fmla="*/ 1741714 h 2615132"/>
              <a:gd name="connsiteX242" fmla="*/ 189116 w 5015116"/>
              <a:gd name="connsiteY242" fmla="*/ 1792514 h 2615132"/>
              <a:gd name="connsiteX243" fmla="*/ 218145 w 5015116"/>
              <a:gd name="connsiteY243" fmla="*/ 1807028 h 2615132"/>
              <a:gd name="connsiteX244" fmla="*/ 247174 w 5015116"/>
              <a:gd name="connsiteY244" fmla="*/ 1828800 h 2615132"/>
              <a:gd name="connsiteX245" fmla="*/ 356031 w 5015116"/>
              <a:gd name="connsiteY245" fmla="*/ 1821542 h 2615132"/>
              <a:gd name="connsiteX246" fmla="*/ 377802 w 5015116"/>
              <a:gd name="connsiteY246" fmla="*/ 1814285 h 2615132"/>
              <a:gd name="connsiteX247" fmla="*/ 399574 w 5015116"/>
              <a:gd name="connsiteY247" fmla="*/ 1792514 h 2615132"/>
              <a:gd name="connsiteX248" fmla="*/ 406831 w 5015116"/>
              <a:gd name="connsiteY248" fmla="*/ 1698171 h 2615132"/>
              <a:gd name="connsiteX249" fmla="*/ 363288 w 5015116"/>
              <a:gd name="connsiteY249" fmla="*/ 1683657 h 2615132"/>
              <a:gd name="connsiteX250" fmla="*/ 312488 w 5015116"/>
              <a:gd name="connsiteY250" fmla="*/ 1690914 h 2615132"/>
              <a:gd name="connsiteX251" fmla="*/ 290716 w 5015116"/>
              <a:gd name="connsiteY251" fmla="*/ 1698171 h 2615132"/>
              <a:gd name="connsiteX252" fmla="*/ 276202 w 5015116"/>
              <a:gd name="connsiteY252" fmla="*/ 1719942 h 2615132"/>
              <a:gd name="connsiteX253" fmla="*/ 268945 w 5015116"/>
              <a:gd name="connsiteY253" fmla="*/ 1748971 h 2615132"/>
              <a:gd name="connsiteX254" fmla="*/ 261688 w 5015116"/>
              <a:gd name="connsiteY254" fmla="*/ 1785257 h 2615132"/>
              <a:gd name="connsiteX255" fmla="*/ 254431 w 5015116"/>
              <a:gd name="connsiteY255" fmla="*/ 1807028 h 2615132"/>
              <a:gd name="connsiteX256" fmla="*/ 261688 w 5015116"/>
              <a:gd name="connsiteY256" fmla="*/ 1937657 h 2615132"/>
              <a:gd name="connsiteX257" fmla="*/ 297974 w 5015116"/>
              <a:gd name="connsiteY257" fmla="*/ 1959428 h 2615132"/>
              <a:gd name="connsiteX258" fmla="*/ 319745 w 5015116"/>
              <a:gd name="connsiteY258" fmla="*/ 1966685 h 2615132"/>
              <a:gd name="connsiteX259" fmla="*/ 348774 w 5015116"/>
              <a:gd name="connsiteY259" fmla="*/ 1981200 h 2615132"/>
              <a:gd name="connsiteX260" fmla="*/ 392316 w 5015116"/>
              <a:gd name="connsiteY260" fmla="*/ 1995714 h 2615132"/>
              <a:gd name="connsiteX261" fmla="*/ 414088 w 5015116"/>
              <a:gd name="connsiteY261" fmla="*/ 2002971 h 2615132"/>
              <a:gd name="connsiteX262" fmla="*/ 522945 w 5015116"/>
              <a:gd name="connsiteY262" fmla="*/ 1995714 h 2615132"/>
              <a:gd name="connsiteX263" fmla="*/ 551974 w 5015116"/>
              <a:gd name="connsiteY263" fmla="*/ 1973942 h 2615132"/>
              <a:gd name="connsiteX264" fmla="*/ 595516 w 5015116"/>
              <a:gd name="connsiteY264" fmla="*/ 1944914 h 2615132"/>
              <a:gd name="connsiteX265" fmla="*/ 624545 w 5015116"/>
              <a:gd name="connsiteY265" fmla="*/ 1901371 h 2615132"/>
              <a:gd name="connsiteX266" fmla="*/ 610031 w 5015116"/>
              <a:gd name="connsiteY266" fmla="*/ 1836057 h 2615132"/>
              <a:gd name="connsiteX267" fmla="*/ 566488 w 5015116"/>
              <a:gd name="connsiteY267" fmla="*/ 1792514 h 2615132"/>
              <a:gd name="connsiteX268" fmla="*/ 544716 w 5015116"/>
              <a:gd name="connsiteY268" fmla="*/ 1785257 h 2615132"/>
              <a:gd name="connsiteX269" fmla="*/ 530202 w 5015116"/>
              <a:gd name="connsiteY269" fmla="*/ 1763485 h 2615132"/>
              <a:gd name="connsiteX270" fmla="*/ 508431 w 5015116"/>
              <a:gd name="connsiteY270" fmla="*/ 1799771 h 2615132"/>
              <a:gd name="connsiteX271" fmla="*/ 515688 w 5015116"/>
              <a:gd name="connsiteY271" fmla="*/ 1959428 h 2615132"/>
              <a:gd name="connsiteX272" fmla="*/ 522945 w 5015116"/>
              <a:gd name="connsiteY272" fmla="*/ 1981200 h 2615132"/>
              <a:gd name="connsiteX273" fmla="*/ 551974 w 5015116"/>
              <a:gd name="connsiteY273" fmla="*/ 1995714 h 2615132"/>
              <a:gd name="connsiteX274" fmla="*/ 566488 w 5015116"/>
              <a:gd name="connsiteY274" fmla="*/ 2017485 h 2615132"/>
              <a:gd name="connsiteX275" fmla="*/ 617288 w 5015116"/>
              <a:gd name="connsiteY275" fmla="*/ 2039257 h 2615132"/>
              <a:gd name="connsiteX276" fmla="*/ 697116 w 5015116"/>
              <a:gd name="connsiteY276" fmla="*/ 2068285 h 2615132"/>
              <a:gd name="connsiteX277" fmla="*/ 733402 w 5015116"/>
              <a:gd name="connsiteY277" fmla="*/ 2082800 h 2615132"/>
              <a:gd name="connsiteX278" fmla="*/ 827745 w 5015116"/>
              <a:gd name="connsiteY278" fmla="*/ 2097314 h 2615132"/>
              <a:gd name="connsiteX279" fmla="*/ 864031 w 5015116"/>
              <a:gd name="connsiteY279" fmla="*/ 2104571 h 2615132"/>
              <a:gd name="connsiteX280" fmla="*/ 900316 w 5015116"/>
              <a:gd name="connsiteY280" fmla="*/ 2119085 h 2615132"/>
              <a:gd name="connsiteX281" fmla="*/ 922088 w 5015116"/>
              <a:gd name="connsiteY281" fmla="*/ 2126342 h 2615132"/>
              <a:gd name="connsiteX282" fmla="*/ 965631 w 5015116"/>
              <a:gd name="connsiteY282" fmla="*/ 2148114 h 2615132"/>
              <a:gd name="connsiteX283" fmla="*/ 1074488 w 5015116"/>
              <a:gd name="connsiteY283" fmla="*/ 2133600 h 2615132"/>
              <a:gd name="connsiteX284" fmla="*/ 1125288 w 5015116"/>
              <a:gd name="connsiteY284" fmla="*/ 2104571 h 2615132"/>
              <a:gd name="connsiteX285" fmla="*/ 1139802 w 5015116"/>
              <a:gd name="connsiteY285" fmla="*/ 2082800 h 2615132"/>
              <a:gd name="connsiteX286" fmla="*/ 1183345 w 5015116"/>
              <a:gd name="connsiteY286" fmla="*/ 2046514 h 2615132"/>
              <a:gd name="connsiteX287" fmla="*/ 1197859 w 5015116"/>
              <a:gd name="connsiteY287" fmla="*/ 2024742 h 2615132"/>
              <a:gd name="connsiteX288" fmla="*/ 1241402 w 5015116"/>
              <a:gd name="connsiteY288" fmla="*/ 1995714 h 2615132"/>
              <a:gd name="connsiteX289" fmla="*/ 1277688 w 5015116"/>
              <a:gd name="connsiteY289" fmla="*/ 1952171 h 2615132"/>
              <a:gd name="connsiteX290" fmla="*/ 1241402 w 5015116"/>
              <a:gd name="connsiteY290" fmla="*/ 1821542 h 2615132"/>
              <a:gd name="connsiteX291" fmla="*/ 1219631 w 5015116"/>
              <a:gd name="connsiteY291" fmla="*/ 1814285 h 2615132"/>
              <a:gd name="connsiteX292" fmla="*/ 1118031 w 5015116"/>
              <a:gd name="connsiteY292" fmla="*/ 1821542 h 2615132"/>
              <a:gd name="connsiteX293" fmla="*/ 1110774 w 5015116"/>
              <a:gd name="connsiteY293" fmla="*/ 1843314 h 2615132"/>
              <a:gd name="connsiteX294" fmla="*/ 1103516 w 5015116"/>
              <a:gd name="connsiteY294" fmla="*/ 1894114 h 2615132"/>
              <a:gd name="connsiteX295" fmla="*/ 1096259 w 5015116"/>
              <a:gd name="connsiteY295" fmla="*/ 1937657 h 2615132"/>
              <a:gd name="connsiteX296" fmla="*/ 1089002 w 5015116"/>
              <a:gd name="connsiteY296" fmla="*/ 1966685 h 2615132"/>
              <a:gd name="connsiteX297" fmla="*/ 1081745 w 5015116"/>
              <a:gd name="connsiteY297" fmla="*/ 2002971 h 2615132"/>
              <a:gd name="connsiteX298" fmla="*/ 1016431 w 5015116"/>
              <a:gd name="connsiteY298" fmla="*/ 1995714 h 2615132"/>
              <a:gd name="connsiteX299" fmla="*/ 994659 w 5015116"/>
              <a:gd name="connsiteY299" fmla="*/ 1988457 h 2615132"/>
              <a:gd name="connsiteX300" fmla="*/ 972888 w 5015116"/>
              <a:gd name="connsiteY300" fmla="*/ 1923142 h 2615132"/>
              <a:gd name="connsiteX301" fmla="*/ 965631 w 5015116"/>
              <a:gd name="connsiteY301" fmla="*/ 1901371 h 2615132"/>
              <a:gd name="connsiteX302" fmla="*/ 972888 w 5015116"/>
              <a:gd name="connsiteY302" fmla="*/ 1792514 h 2615132"/>
              <a:gd name="connsiteX303" fmla="*/ 980145 w 5015116"/>
              <a:gd name="connsiteY303" fmla="*/ 1770742 h 2615132"/>
              <a:gd name="connsiteX304" fmla="*/ 1001916 w 5015116"/>
              <a:gd name="connsiteY304" fmla="*/ 1748971 h 2615132"/>
              <a:gd name="connsiteX305" fmla="*/ 1023688 w 5015116"/>
              <a:gd name="connsiteY305" fmla="*/ 1741714 h 2615132"/>
              <a:gd name="connsiteX306" fmla="*/ 1118031 w 5015116"/>
              <a:gd name="connsiteY306" fmla="*/ 1712685 h 2615132"/>
              <a:gd name="connsiteX307" fmla="*/ 1139802 w 5015116"/>
              <a:gd name="connsiteY307" fmla="*/ 1705428 h 2615132"/>
              <a:gd name="connsiteX308" fmla="*/ 1226888 w 5015116"/>
              <a:gd name="connsiteY308" fmla="*/ 1690914 h 2615132"/>
              <a:gd name="connsiteX309" fmla="*/ 1335745 w 5015116"/>
              <a:gd name="connsiteY309" fmla="*/ 1698171 h 2615132"/>
              <a:gd name="connsiteX310" fmla="*/ 1357516 w 5015116"/>
              <a:gd name="connsiteY310" fmla="*/ 1719942 h 2615132"/>
              <a:gd name="connsiteX311" fmla="*/ 1401059 w 5015116"/>
              <a:gd name="connsiteY311" fmla="*/ 1734457 h 2615132"/>
              <a:gd name="connsiteX312" fmla="*/ 1422831 w 5015116"/>
              <a:gd name="connsiteY312" fmla="*/ 1741714 h 2615132"/>
              <a:gd name="connsiteX313" fmla="*/ 1459116 w 5015116"/>
              <a:gd name="connsiteY313" fmla="*/ 1792514 h 2615132"/>
              <a:gd name="connsiteX314" fmla="*/ 1473631 w 5015116"/>
              <a:gd name="connsiteY314" fmla="*/ 1821542 h 2615132"/>
              <a:gd name="connsiteX315" fmla="*/ 1480888 w 5015116"/>
              <a:gd name="connsiteY315" fmla="*/ 1988457 h 2615132"/>
              <a:gd name="connsiteX316" fmla="*/ 1459116 w 5015116"/>
              <a:gd name="connsiteY316" fmla="*/ 2010228 h 2615132"/>
              <a:gd name="connsiteX317" fmla="*/ 1437345 w 5015116"/>
              <a:gd name="connsiteY317" fmla="*/ 2039257 h 2615132"/>
              <a:gd name="connsiteX318" fmla="*/ 1430088 w 5015116"/>
              <a:gd name="connsiteY318" fmla="*/ 2104571 h 2615132"/>
              <a:gd name="connsiteX319" fmla="*/ 1408316 w 5015116"/>
              <a:gd name="connsiteY319" fmla="*/ 2140857 h 2615132"/>
              <a:gd name="connsiteX320" fmla="*/ 1401059 w 5015116"/>
              <a:gd name="connsiteY320" fmla="*/ 2162628 h 2615132"/>
              <a:gd name="connsiteX321" fmla="*/ 1386545 w 5015116"/>
              <a:gd name="connsiteY321" fmla="*/ 2249714 h 2615132"/>
              <a:gd name="connsiteX322" fmla="*/ 1379288 w 5015116"/>
              <a:gd name="connsiteY322" fmla="*/ 2271485 h 2615132"/>
              <a:gd name="connsiteX323" fmla="*/ 1364774 w 5015116"/>
              <a:gd name="connsiteY323" fmla="*/ 2293257 h 2615132"/>
              <a:gd name="connsiteX324" fmla="*/ 1364774 w 5015116"/>
              <a:gd name="connsiteY324" fmla="*/ 2474685 h 2615132"/>
              <a:gd name="connsiteX325" fmla="*/ 1379288 w 5015116"/>
              <a:gd name="connsiteY325" fmla="*/ 2489200 h 2615132"/>
              <a:gd name="connsiteX326" fmla="*/ 1415574 w 5015116"/>
              <a:gd name="connsiteY326" fmla="*/ 2532742 h 2615132"/>
              <a:gd name="connsiteX327" fmla="*/ 1509916 w 5015116"/>
              <a:gd name="connsiteY327" fmla="*/ 2554514 h 2615132"/>
              <a:gd name="connsiteX328" fmla="*/ 1553459 w 5015116"/>
              <a:gd name="connsiteY328" fmla="*/ 2569028 h 2615132"/>
              <a:gd name="connsiteX329" fmla="*/ 1633288 w 5015116"/>
              <a:gd name="connsiteY329" fmla="*/ 2590800 h 2615132"/>
              <a:gd name="connsiteX330" fmla="*/ 1698602 w 5015116"/>
              <a:gd name="connsiteY330" fmla="*/ 2598057 h 2615132"/>
              <a:gd name="connsiteX331" fmla="*/ 1865516 w 5015116"/>
              <a:gd name="connsiteY331" fmla="*/ 2605314 h 2615132"/>
              <a:gd name="connsiteX332" fmla="*/ 1923574 w 5015116"/>
              <a:gd name="connsiteY332" fmla="*/ 2576285 h 2615132"/>
              <a:gd name="connsiteX333" fmla="*/ 1938088 w 5015116"/>
              <a:gd name="connsiteY333" fmla="*/ 2540000 h 2615132"/>
              <a:gd name="connsiteX334" fmla="*/ 1952602 w 5015116"/>
              <a:gd name="connsiteY334" fmla="*/ 2525485 h 2615132"/>
              <a:gd name="connsiteX335" fmla="*/ 1959859 w 5015116"/>
              <a:gd name="connsiteY335" fmla="*/ 2496457 h 2615132"/>
              <a:gd name="connsiteX336" fmla="*/ 1967116 w 5015116"/>
              <a:gd name="connsiteY336" fmla="*/ 2474685 h 2615132"/>
              <a:gd name="connsiteX337" fmla="*/ 1996145 w 5015116"/>
              <a:gd name="connsiteY337" fmla="*/ 2394857 h 2615132"/>
              <a:gd name="connsiteX338" fmla="*/ 2003402 w 5015116"/>
              <a:gd name="connsiteY338" fmla="*/ 2373085 h 2615132"/>
              <a:gd name="connsiteX339" fmla="*/ 2017916 w 5015116"/>
              <a:gd name="connsiteY339" fmla="*/ 2315028 h 2615132"/>
              <a:gd name="connsiteX340" fmla="*/ 2032431 w 5015116"/>
              <a:gd name="connsiteY340" fmla="*/ 2249714 h 2615132"/>
              <a:gd name="connsiteX341" fmla="*/ 2039688 w 5015116"/>
              <a:gd name="connsiteY341" fmla="*/ 2111828 h 2615132"/>
              <a:gd name="connsiteX342" fmla="*/ 2046945 w 5015116"/>
              <a:gd name="connsiteY342" fmla="*/ 2090057 h 2615132"/>
              <a:gd name="connsiteX343" fmla="*/ 2062911 w 5015116"/>
              <a:gd name="connsiteY343" fmla="*/ 2048691 h 2615132"/>
              <a:gd name="connsiteX344" fmla="*/ 2082505 w 5015116"/>
              <a:gd name="connsiteY344" fmla="*/ 2024380 h 2615132"/>
              <a:gd name="connsiteX345" fmla="*/ 2116614 w 5015116"/>
              <a:gd name="connsiteY345" fmla="*/ 2000431 h 2615132"/>
              <a:gd name="connsiteX346" fmla="*/ 2164874 w 5015116"/>
              <a:gd name="connsiteY346" fmla="*/ 1937294 h 2615132"/>
              <a:gd name="connsiteX347" fmla="*/ 2217851 w 5015116"/>
              <a:gd name="connsiteY347" fmla="*/ 1879237 h 2615132"/>
              <a:gd name="connsiteX348" fmla="*/ 2239985 w 5015116"/>
              <a:gd name="connsiteY348" fmla="*/ 1862182 h 2615132"/>
              <a:gd name="connsiteX349" fmla="*/ 2373516 w 5015116"/>
              <a:gd name="connsiteY349" fmla="*/ 1872342 h 2615132"/>
              <a:gd name="connsiteX350" fmla="*/ 2395288 w 5015116"/>
              <a:gd name="connsiteY350" fmla="*/ 1879600 h 2615132"/>
              <a:gd name="connsiteX351" fmla="*/ 2453345 w 5015116"/>
              <a:gd name="connsiteY351" fmla="*/ 1930400 h 2615132"/>
              <a:gd name="connsiteX352" fmla="*/ 2467859 w 5015116"/>
              <a:gd name="connsiteY352" fmla="*/ 1952171 h 2615132"/>
              <a:gd name="connsiteX353" fmla="*/ 2489631 w 5015116"/>
              <a:gd name="connsiteY353" fmla="*/ 1973942 h 2615132"/>
              <a:gd name="connsiteX354" fmla="*/ 2504145 w 5015116"/>
              <a:gd name="connsiteY354" fmla="*/ 2024742 h 2615132"/>
              <a:gd name="connsiteX355" fmla="*/ 2511402 w 5015116"/>
              <a:gd name="connsiteY355" fmla="*/ 2053771 h 2615132"/>
              <a:gd name="connsiteX356" fmla="*/ 2525916 w 5015116"/>
              <a:gd name="connsiteY356" fmla="*/ 2075542 h 2615132"/>
              <a:gd name="connsiteX357" fmla="*/ 2540431 w 5015116"/>
              <a:gd name="connsiteY357" fmla="*/ 2126342 h 2615132"/>
              <a:gd name="connsiteX358" fmla="*/ 2533174 w 5015116"/>
              <a:gd name="connsiteY358" fmla="*/ 2271485 h 2615132"/>
              <a:gd name="connsiteX359" fmla="*/ 2518659 w 5015116"/>
              <a:gd name="connsiteY359" fmla="*/ 2300514 h 2615132"/>
              <a:gd name="connsiteX360" fmla="*/ 2475116 w 5015116"/>
              <a:gd name="connsiteY360" fmla="*/ 2329542 h 2615132"/>
              <a:gd name="connsiteX361" fmla="*/ 2453345 w 5015116"/>
              <a:gd name="connsiteY361" fmla="*/ 2336800 h 2615132"/>
              <a:gd name="connsiteX362" fmla="*/ 2329974 w 5015116"/>
              <a:gd name="connsiteY362" fmla="*/ 2329542 h 2615132"/>
              <a:gd name="connsiteX363" fmla="*/ 2308202 w 5015116"/>
              <a:gd name="connsiteY363" fmla="*/ 2322285 h 2615132"/>
              <a:gd name="connsiteX364" fmla="*/ 2293688 w 5015116"/>
              <a:gd name="connsiteY364" fmla="*/ 2286000 h 2615132"/>
              <a:gd name="connsiteX365" fmla="*/ 2286431 w 5015116"/>
              <a:gd name="connsiteY365" fmla="*/ 2249714 h 2615132"/>
              <a:gd name="connsiteX366" fmla="*/ 2395288 w 5015116"/>
              <a:gd name="connsiteY366" fmla="*/ 2111828 h 2615132"/>
              <a:gd name="connsiteX367" fmla="*/ 2395288 w 5015116"/>
              <a:gd name="connsiteY367" fmla="*/ 2024742 h 2615132"/>
              <a:gd name="connsiteX368" fmla="*/ 2373516 w 5015116"/>
              <a:gd name="connsiteY368" fmla="*/ 2010228 h 2615132"/>
              <a:gd name="connsiteX369" fmla="*/ 2271916 w 5015116"/>
              <a:gd name="connsiteY369" fmla="*/ 2017485 h 2615132"/>
              <a:gd name="connsiteX370" fmla="*/ 2257402 w 5015116"/>
              <a:gd name="connsiteY370" fmla="*/ 2032000 h 2615132"/>
              <a:gd name="connsiteX371" fmla="*/ 2235631 w 5015116"/>
              <a:gd name="connsiteY371" fmla="*/ 2046514 h 2615132"/>
              <a:gd name="connsiteX372" fmla="*/ 2221116 w 5015116"/>
              <a:gd name="connsiteY372" fmla="*/ 2061028 h 2615132"/>
              <a:gd name="connsiteX373" fmla="*/ 2192088 w 5015116"/>
              <a:gd name="connsiteY373" fmla="*/ 2068285 h 2615132"/>
              <a:gd name="connsiteX374" fmla="*/ 2163059 w 5015116"/>
              <a:gd name="connsiteY374" fmla="*/ 2090057 h 2615132"/>
              <a:gd name="connsiteX375" fmla="*/ 2148545 w 5015116"/>
              <a:gd name="connsiteY375" fmla="*/ 2111828 h 2615132"/>
              <a:gd name="connsiteX376" fmla="*/ 2126774 w 5015116"/>
              <a:gd name="connsiteY376" fmla="*/ 2140857 h 2615132"/>
              <a:gd name="connsiteX377" fmla="*/ 2126774 w 5015116"/>
              <a:gd name="connsiteY377" fmla="*/ 2351314 h 2615132"/>
              <a:gd name="connsiteX378" fmla="*/ 2141288 w 5015116"/>
              <a:gd name="connsiteY378" fmla="*/ 2373085 h 2615132"/>
              <a:gd name="connsiteX379" fmla="*/ 2163059 w 5015116"/>
              <a:gd name="connsiteY379" fmla="*/ 2380342 h 2615132"/>
              <a:gd name="connsiteX380" fmla="*/ 2170316 w 5015116"/>
              <a:gd name="connsiteY380" fmla="*/ 2402114 h 2615132"/>
              <a:gd name="connsiteX381" fmla="*/ 2192088 w 5015116"/>
              <a:gd name="connsiteY381" fmla="*/ 2416628 h 2615132"/>
              <a:gd name="connsiteX382" fmla="*/ 2221116 w 5015116"/>
              <a:gd name="connsiteY382" fmla="*/ 2438400 h 2615132"/>
              <a:gd name="connsiteX383" fmla="*/ 2264659 w 5015116"/>
              <a:gd name="connsiteY383" fmla="*/ 2474685 h 2615132"/>
              <a:gd name="connsiteX384" fmla="*/ 2293688 w 5015116"/>
              <a:gd name="connsiteY384" fmla="*/ 2510971 h 2615132"/>
              <a:gd name="connsiteX385" fmla="*/ 2315459 w 5015116"/>
              <a:gd name="connsiteY385" fmla="*/ 2532742 h 2615132"/>
              <a:gd name="connsiteX386" fmla="*/ 2395288 w 5015116"/>
              <a:gd name="connsiteY386" fmla="*/ 2569028 h 2615132"/>
              <a:gd name="connsiteX387" fmla="*/ 2540431 w 5015116"/>
              <a:gd name="connsiteY387" fmla="*/ 2554514 h 2615132"/>
              <a:gd name="connsiteX388" fmla="*/ 2562202 w 5015116"/>
              <a:gd name="connsiteY388" fmla="*/ 2540000 h 2615132"/>
              <a:gd name="connsiteX389" fmla="*/ 2569459 w 5015116"/>
              <a:gd name="connsiteY389" fmla="*/ 2503714 h 2615132"/>
              <a:gd name="connsiteX390" fmla="*/ 2583974 w 5015116"/>
              <a:gd name="connsiteY390" fmla="*/ 2481942 h 2615132"/>
              <a:gd name="connsiteX391" fmla="*/ 2591231 w 5015116"/>
              <a:gd name="connsiteY391" fmla="*/ 2409371 h 2615132"/>
              <a:gd name="connsiteX392" fmla="*/ 2642031 w 5015116"/>
              <a:gd name="connsiteY392" fmla="*/ 2416628 h 2615132"/>
              <a:gd name="connsiteX393" fmla="*/ 2671059 w 5015116"/>
              <a:gd name="connsiteY393" fmla="*/ 2423885 h 2615132"/>
              <a:gd name="connsiteX394" fmla="*/ 2743631 w 5015116"/>
              <a:gd name="connsiteY394" fmla="*/ 2438400 h 2615132"/>
              <a:gd name="connsiteX395" fmla="*/ 2787174 w 5015116"/>
              <a:gd name="connsiteY395" fmla="*/ 2452914 h 2615132"/>
              <a:gd name="connsiteX396" fmla="*/ 2808945 w 5015116"/>
              <a:gd name="connsiteY396" fmla="*/ 2438400 h 2615132"/>
              <a:gd name="connsiteX397" fmla="*/ 2801688 w 5015116"/>
              <a:gd name="connsiteY397" fmla="*/ 2416628 h 2615132"/>
              <a:gd name="connsiteX398" fmla="*/ 2794431 w 5015116"/>
              <a:gd name="connsiteY398" fmla="*/ 2373085 h 2615132"/>
              <a:gd name="connsiteX399" fmla="*/ 2779916 w 5015116"/>
              <a:gd name="connsiteY399" fmla="*/ 2329542 h 2615132"/>
              <a:gd name="connsiteX400" fmla="*/ 2794431 w 5015116"/>
              <a:gd name="connsiteY400" fmla="*/ 2278742 h 2615132"/>
              <a:gd name="connsiteX401" fmla="*/ 2961345 w 5015116"/>
              <a:gd name="connsiteY401" fmla="*/ 2249714 h 2615132"/>
              <a:gd name="connsiteX402" fmla="*/ 2946831 w 5015116"/>
              <a:gd name="connsiteY402" fmla="*/ 2227942 h 2615132"/>
              <a:gd name="connsiteX403" fmla="*/ 2925059 w 5015116"/>
              <a:gd name="connsiteY403" fmla="*/ 2133600 h 2615132"/>
              <a:gd name="connsiteX404" fmla="*/ 2917802 w 5015116"/>
              <a:gd name="connsiteY404" fmla="*/ 2104571 h 2615132"/>
              <a:gd name="connsiteX405" fmla="*/ 2896031 w 5015116"/>
              <a:gd name="connsiteY405" fmla="*/ 2090057 h 2615132"/>
              <a:gd name="connsiteX406" fmla="*/ 2903288 w 5015116"/>
              <a:gd name="connsiteY406" fmla="*/ 2061028 h 2615132"/>
              <a:gd name="connsiteX407" fmla="*/ 3033916 w 5015116"/>
              <a:gd name="connsiteY407" fmla="*/ 2053771 h 2615132"/>
              <a:gd name="connsiteX408" fmla="*/ 3121002 w 5015116"/>
              <a:gd name="connsiteY408" fmla="*/ 2046514 h 2615132"/>
              <a:gd name="connsiteX409" fmla="*/ 3142774 w 5015116"/>
              <a:gd name="connsiteY409" fmla="*/ 2039257 h 2615132"/>
              <a:gd name="connsiteX410" fmla="*/ 3135516 w 5015116"/>
              <a:gd name="connsiteY410" fmla="*/ 2010228 h 2615132"/>
              <a:gd name="connsiteX411" fmla="*/ 3106488 w 5015116"/>
              <a:gd name="connsiteY411" fmla="*/ 1959428 h 2615132"/>
              <a:gd name="connsiteX412" fmla="*/ 3077459 w 5015116"/>
              <a:gd name="connsiteY412" fmla="*/ 1930400 h 2615132"/>
              <a:gd name="connsiteX413" fmla="*/ 3062945 w 5015116"/>
              <a:gd name="connsiteY413" fmla="*/ 1901371 h 2615132"/>
              <a:gd name="connsiteX414" fmla="*/ 3041174 w 5015116"/>
              <a:gd name="connsiteY414" fmla="*/ 1886857 h 2615132"/>
              <a:gd name="connsiteX415" fmla="*/ 3033916 w 5015116"/>
              <a:gd name="connsiteY415" fmla="*/ 1865085 h 2615132"/>
              <a:gd name="connsiteX416" fmla="*/ 3019402 w 5015116"/>
              <a:gd name="connsiteY416" fmla="*/ 1843314 h 2615132"/>
              <a:gd name="connsiteX417" fmla="*/ 3048431 w 5015116"/>
              <a:gd name="connsiteY417" fmla="*/ 1828800 h 2615132"/>
              <a:gd name="connsiteX418" fmla="*/ 3157288 w 5015116"/>
              <a:gd name="connsiteY418" fmla="*/ 1814285 h 2615132"/>
              <a:gd name="connsiteX419" fmla="*/ 3179059 w 5015116"/>
              <a:gd name="connsiteY419" fmla="*/ 1799771 h 2615132"/>
              <a:gd name="connsiteX420" fmla="*/ 3128259 w 5015116"/>
              <a:gd name="connsiteY420" fmla="*/ 1690914 h 2615132"/>
              <a:gd name="connsiteX421" fmla="*/ 3121002 w 5015116"/>
              <a:gd name="connsiteY421" fmla="*/ 1669142 h 2615132"/>
              <a:gd name="connsiteX422" fmla="*/ 3106488 w 5015116"/>
              <a:gd name="connsiteY422" fmla="*/ 1647371 h 2615132"/>
              <a:gd name="connsiteX423" fmla="*/ 3128259 w 5015116"/>
              <a:gd name="connsiteY423" fmla="*/ 1640114 h 2615132"/>
              <a:gd name="connsiteX424" fmla="*/ 3157288 w 5015116"/>
              <a:gd name="connsiteY424" fmla="*/ 1632857 h 2615132"/>
              <a:gd name="connsiteX425" fmla="*/ 3186316 w 5015116"/>
              <a:gd name="connsiteY425" fmla="*/ 1618342 h 2615132"/>
              <a:gd name="connsiteX426" fmla="*/ 3215345 w 5015116"/>
              <a:gd name="connsiteY426" fmla="*/ 1611085 h 2615132"/>
              <a:gd name="connsiteX427" fmla="*/ 3237116 w 5015116"/>
              <a:gd name="connsiteY427" fmla="*/ 1603828 h 2615132"/>
              <a:gd name="connsiteX428" fmla="*/ 3280659 w 5015116"/>
              <a:gd name="connsiteY428" fmla="*/ 1582057 h 2615132"/>
              <a:gd name="connsiteX429" fmla="*/ 3295174 w 5015116"/>
              <a:gd name="connsiteY429" fmla="*/ 1567542 h 2615132"/>
              <a:gd name="connsiteX430" fmla="*/ 3273402 w 5015116"/>
              <a:gd name="connsiteY430" fmla="*/ 1545771 h 2615132"/>
              <a:gd name="connsiteX431" fmla="*/ 3229859 w 5015116"/>
              <a:gd name="connsiteY431" fmla="*/ 1516742 h 2615132"/>
              <a:gd name="connsiteX432" fmla="*/ 3179059 w 5015116"/>
              <a:gd name="connsiteY432" fmla="*/ 1458685 h 2615132"/>
              <a:gd name="connsiteX433" fmla="*/ 3171802 w 5015116"/>
              <a:gd name="connsiteY433" fmla="*/ 1436914 h 2615132"/>
              <a:gd name="connsiteX434" fmla="*/ 3150031 w 5015116"/>
              <a:gd name="connsiteY434" fmla="*/ 1422400 h 2615132"/>
              <a:gd name="connsiteX435" fmla="*/ 3200831 w 5015116"/>
              <a:gd name="connsiteY435" fmla="*/ 1386114 h 2615132"/>
              <a:gd name="connsiteX436" fmla="*/ 3237116 w 5015116"/>
              <a:gd name="connsiteY436" fmla="*/ 1349828 h 2615132"/>
              <a:gd name="connsiteX437" fmla="*/ 3266145 w 5015116"/>
              <a:gd name="connsiteY437" fmla="*/ 1313542 h 2615132"/>
              <a:gd name="connsiteX438" fmla="*/ 3287916 w 5015116"/>
              <a:gd name="connsiteY438" fmla="*/ 1299028 h 2615132"/>
              <a:gd name="connsiteX439" fmla="*/ 3302431 w 5015116"/>
              <a:gd name="connsiteY439" fmla="*/ 1284514 h 2615132"/>
              <a:gd name="connsiteX440" fmla="*/ 3309688 w 5015116"/>
              <a:gd name="connsiteY440" fmla="*/ 1262742 h 2615132"/>
              <a:gd name="connsiteX441" fmla="*/ 3266145 w 5015116"/>
              <a:gd name="connsiteY441" fmla="*/ 1255485 h 2615132"/>
              <a:gd name="connsiteX442" fmla="*/ 3244374 w 5015116"/>
              <a:gd name="connsiteY442" fmla="*/ 1248228 h 2615132"/>
              <a:gd name="connsiteX443" fmla="*/ 3193574 w 5015116"/>
              <a:gd name="connsiteY443" fmla="*/ 1233714 h 2615132"/>
              <a:gd name="connsiteX444" fmla="*/ 3171802 w 5015116"/>
              <a:gd name="connsiteY444" fmla="*/ 1219200 h 2615132"/>
              <a:gd name="connsiteX445" fmla="*/ 3150031 w 5015116"/>
              <a:gd name="connsiteY445" fmla="*/ 1211942 h 2615132"/>
              <a:gd name="connsiteX446" fmla="*/ 3121002 w 5015116"/>
              <a:gd name="connsiteY446" fmla="*/ 1197428 h 2615132"/>
              <a:gd name="connsiteX447" fmla="*/ 3200831 w 5015116"/>
              <a:gd name="connsiteY447" fmla="*/ 1095828 h 2615132"/>
              <a:gd name="connsiteX448" fmla="*/ 3251631 w 5015116"/>
              <a:gd name="connsiteY448" fmla="*/ 1037771 h 2615132"/>
              <a:gd name="connsiteX449" fmla="*/ 3251631 w 5015116"/>
              <a:gd name="connsiteY449" fmla="*/ 994228 h 2615132"/>
              <a:gd name="connsiteX450" fmla="*/ 3208088 w 5015116"/>
              <a:gd name="connsiteY450" fmla="*/ 986971 h 2615132"/>
              <a:gd name="connsiteX451" fmla="*/ 3179059 w 5015116"/>
              <a:gd name="connsiteY451" fmla="*/ 979714 h 2615132"/>
              <a:gd name="connsiteX452" fmla="*/ 3121002 w 5015116"/>
              <a:gd name="connsiteY452" fmla="*/ 957942 h 2615132"/>
              <a:gd name="connsiteX453" fmla="*/ 3099231 w 5015116"/>
              <a:gd name="connsiteY453" fmla="*/ 950685 h 2615132"/>
              <a:gd name="connsiteX454" fmla="*/ 3048431 w 5015116"/>
              <a:gd name="connsiteY454" fmla="*/ 943428 h 2615132"/>
              <a:gd name="connsiteX455" fmla="*/ 3026659 w 5015116"/>
              <a:gd name="connsiteY455" fmla="*/ 936171 h 2615132"/>
              <a:gd name="connsiteX456" fmla="*/ 2990374 w 5015116"/>
              <a:gd name="connsiteY456" fmla="*/ 928914 h 2615132"/>
              <a:gd name="connsiteX457" fmla="*/ 2975859 w 5015116"/>
              <a:gd name="connsiteY457" fmla="*/ 914400 h 2615132"/>
              <a:gd name="connsiteX458" fmla="*/ 3033916 w 5015116"/>
              <a:gd name="connsiteY458" fmla="*/ 820057 h 2615132"/>
              <a:gd name="connsiteX459" fmla="*/ 3091974 w 5015116"/>
              <a:gd name="connsiteY459" fmla="*/ 747485 h 2615132"/>
              <a:gd name="connsiteX460" fmla="*/ 3128259 w 5015116"/>
              <a:gd name="connsiteY460" fmla="*/ 703942 h 2615132"/>
              <a:gd name="connsiteX461" fmla="*/ 3142774 w 5015116"/>
              <a:gd name="connsiteY461" fmla="*/ 682171 h 2615132"/>
              <a:gd name="connsiteX462" fmla="*/ 3033916 w 5015116"/>
              <a:gd name="connsiteY462" fmla="*/ 667657 h 2615132"/>
              <a:gd name="connsiteX463" fmla="*/ 2961345 w 5015116"/>
              <a:gd name="connsiteY463" fmla="*/ 660400 h 2615132"/>
              <a:gd name="connsiteX464" fmla="*/ 2888774 w 5015116"/>
              <a:gd name="connsiteY464" fmla="*/ 645885 h 2615132"/>
              <a:gd name="connsiteX465" fmla="*/ 2925059 w 5015116"/>
              <a:gd name="connsiteY465" fmla="*/ 609600 h 2615132"/>
              <a:gd name="connsiteX466" fmla="*/ 2961345 w 5015116"/>
              <a:gd name="connsiteY466" fmla="*/ 573314 h 2615132"/>
              <a:gd name="connsiteX467" fmla="*/ 2968602 w 5015116"/>
              <a:gd name="connsiteY467" fmla="*/ 529771 h 2615132"/>
              <a:gd name="connsiteX468" fmla="*/ 2983116 w 5015116"/>
              <a:gd name="connsiteY468" fmla="*/ 486228 h 2615132"/>
              <a:gd name="connsiteX469" fmla="*/ 2997631 w 5015116"/>
              <a:gd name="connsiteY469" fmla="*/ 435428 h 2615132"/>
              <a:gd name="connsiteX470" fmla="*/ 3012145 w 5015116"/>
              <a:gd name="connsiteY470" fmla="*/ 391885 h 2615132"/>
              <a:gd name="connsiteX471" fmla="*/ 2961345 w 5015116"/>
              <a:gd name="connsiteY471" fmla="*/ 399142 h 2615132"/>
              <a:gd name="connsiteX472" fmla="*/ 2917802 w 5015116"/>
              <a:gd name="connsiteY472" fmla="*/ 413657 h 2615132"/>
              <a:gd name="connsiteX473" fmla="*/ 2888774 w 5015116"/>
              <a:gd name="connsiteY473" fmla="*/ 420914 h 2615132"/>
              <a:gd name="connsiteX474" fmla="*/ 2852488 w 5015116"/>
              <a:gd name="connsiteY474" fmla="*/ 435428 h 2615132"/>
              <a:gd name="connsiteX475" fmla="*/ 2808945 w 5015116"/>
              <a:gd name="connsiteY475" fmla="*/ 442685 h 2615132"/>
              <a:gd name="connsiteX476" fmla="*/ 2779916 w 5015116"/>
              <a:gd name="connsiteY476" fmla="*/ 449942 h 2615132"/>
              <a:gd name="connsiteX477" fmla="*/ 2721859 w 5015116"/>
              <a:gd name="connsiteY477" fmla="*/ 442685 h 2615132"/>
              <a:gd name="connsiteX478" fmla="*/ 2729116 w 5015116"/>
              <a:gd name="connsiteY478" fmla="*/ 377371 h 2615132"/>
              <a:gd name="connsiteX479" fmla="*/ 2721859 w 5015116"/>
              <a:gd name="connsiteY479" fmla="*/ 290285 h 2615132"/>
              <a:gd name="connsiteX480" fmla="*/ 2707345 w 5015116"/>
              <a:gd name="connsiteY480" fmla="*/ 232228 h 2615132"/>
              <a:gd name="connsiteX481" fmla="*/ 2663802 w 5015116"/>
              <a:gd name="connsiteY481" fmla="*/ 210457 h 2615132"/>
              <a:gd name="connsiteX482" fmla="*/ 2656545 w 5015116"/>
              <a:gd name="connsiteY482" fmla="*/ 195942 h 2615132"/>
              <a:gd name="connsiteX0" fmla="*/ 4775631 w 5015116"/>
              <a:gd name="connsiteY0" fmla="*/ 508000 h 2615132"/>
              <a:gd name="connsiteX1" fmla="*/ 4811916 w 5015116"/>
              <a:gd name="connsiteY1" fmla="*/ 551542 h 2615132"/>
              <a:gd name="connsiteX2" fmla="*/ 4891745 w 5015116"/>
              <a:gd name="connsiteY2" fmla="*/ 544285 h 2615132"/>
              <a:gd name="connsiteX3" fmla="*/ 4891745 w 5015116"/>
              <a:gd name="connsiteY3" fmla="*/ 464457 h 2615132"/>
              <a:gd name="connsiteX4" fmla="*/ 4855459 w 5015116"/>
              <a:gd name="connsiteY4" fmla="*/ 428171 h 2615132"/>
              <a:gd name="connsiteX5" fmla="*/ 4811916 w 5015116"/>
              <a:gd name="connsiteY5" fmla="*/ 413657 h 2615132"/>
              <a:gd name="connsiteX6" fmla="*/ 4746602 w 5015116"/>
              <a:gd name="connsiteY6" fmla="*/ 420914 h 2615132"/>
              <a:gd name="connsiteX7" fmla="*/ 4724831 w 5015116"/>
              <a:gd name="connsiteY7" fmla="*/ 428171 h 2615132"/>
              <a:gd name="connsiteX8" fmla="*/ 4717574 w 5015116"/>
              <a:gd name="connsiteY8" fmla="*/ 457200 h 2615132"/>
              <a:gd name="connsiteX9" fmla="*/ 4695802 w 5015116"/>
              <a:gd name="connsiteY9" fmla="*/ 500742 h 2615132"/>
              <a:gd name="connsiteX10" fmla="*/ 4695802 w 5015116"/>
              <a:gd name="connsiteY10" fmla="*/ 645885 h 2615132"/>
              <a:gd name="connsiteX11" fmla="*/ 4703059 w 5015116"/>
              <a:gd name="connsiteY11" fmla="*/ 667657 h 2615132"/>
              <a:gd name="connsiteX12" fmla="*/ 4739345 w 5015116"/>
              <a:gd name="connsiteY12" fmla="*/ 696685 h 2615132"/>
              <a:gd name="connsiteX13" fmla="*/ 4775631 w 5015116"/>
              <a:gd name="connsiteY13" fmla="*/ 718457 h 2615132"/>
              <a:gd name="connsiteX14" fmla="*/ 4797402 w 5015116"/>
              <a:gd name="connsiteY14" fmla="*/ 732971 h 2615132"/>
              <a:gd name="connsiteX15" fmla="*/ 4957059 w 5015116"/>
              <a:gd name="connsiteY15" fmla="*/ 718457 h 2615132"/>
              <a:gd name="connsiteX16" fmla="*/ 4978831 w 5015116"/>
              <a:gd name="connsiteY16" fmla="*/ 674914 h 2615132"/>
              <a:gd name="connsiteX17" fmla="*/ 5000602 w 5015116"/>
              <a:gd name="connsiteY17" fmla="*/ 631371 h 2615132"/>
              <a:gd name="connsiteX18" fmla="*/ 5007859 w 5015116"/>
              <a:gd name="connsiteY18" fmla="*/ 587828 h 2615132"/>
              <a:gd name="connsiteX19" fmla="*/ 5015116 w 5015116"/>
              <a:gd name="connsiteY19" fmla="*/ 558800 h 2615132"/>
              <a:gd name="connsiteX20" fmla="*/ 5000602 w 5015116"/>
              <a:gd name="connsiteY20" fmla="*/ 391885 h 2615132"/>
              <a:gd name="connsiteX21" fmla="*/ 4993345 w 5015116"/>
              <a:gd name="connsiteY21" fmla="*/ 370114 h 2615132"/>
              <a:gd name="connsiteX22" fmla="*/ 4978831 w 5015116"/>
              <a:gd name="connsiteY22" fmla="*/ 348342 h 2615132"/>
              <a:gd name="connsiteX23" fmla="*/ 4957059 w 5015116"/>
              <a:gd name="connsiteY23" fmla="*/ 312057 h 2615132"/>
              <a:gd name="connsiteX24" fmla="*/ 4949802 w 5015116"/>
              <a:gd name="connsiteY24" fmla="*/ 290285 h 2615132"/>
              <a:gd name="connsiteX25" fmla="*/ 4884488 w 5015116"/>
              <a:gd name="connsiteY25" fmla="*/ 254000 h 2615132"/>
              <a:gd name="connsiteX26" fmla="*/ 4848202 w 5015116"/>
              <a:gd name="connsiteY26" fmla="*/ 232228 h 2615132"/>
              <a:gd name="connsiteX27" fmla="*/ 4797402 w 5015116"/>
              <a:gd name="connsiteY27" fmla="*/ 210457 h 2615132"/>
              <a:gd name="connsiteX28" fmla="*/ 4739345 w 5015116"/>
              <a:gd name="connsiteY28" fmla="*/ 159657 h 2615132"/>
              <a:gd name="connsiteX29" fmla="*/ 4724831 w 5015116"/>
              <a:gd name="connsiteY29" fmla="*/ 145142 h 2615132"/>
              <a:gd name="connsiteX30" fmla="*/ 4674031 w 5015116"/>
              <a:gd name="connsiteY30" fmla="*/ 116114 h 2615132"/>
              <a:gd name="connsiteX31" fmla="*/ 4652259 w 5015116"/>
              <a:gd name="connsiteY31" fmla="*/ 108857 h 2615132"/>
              <a:gd name="connsiteX32" fmla="*/ 4608716 w 5015116"/>
              <a:gd name="connsiteY32" fmla="*/ 79828 h 2615132"/>
              <a:gd name="connsiteX33" fmla="*/ 4565174 w 5015116"/>
              <a:gd name="connsiteY33" fmla="*/ 65314 h 2615132"/>
              <a:gd name="connsiteX34" fmla="*/ 4536145 w 5015116"/>
              <a:gd name="connsiteY34" fmla="*/ 58057 h 2615132"/>
              <a:gd name="connsiteX35" fmla="*/ 4492602 w 5015116"/>
              <a:gd name="connsiteY35" fmla="*/ 43542 h 2615132"/>
              <a:gd name="connsiteX36" fmla="*/ 4441802 w 5015116"/>
              <a:gd name="connsiteY36" fmla="*/ 21771 h 2615132"/>
              <a:gd name="connsiteX37" fmla="*/ 4376488 w 5015116"/>
              <a:gd name="connsiteY37" fmla="*/ 14514 h 2615132"/>
              <a:gd name="connsiteX38" fmla="*/ 4332945 w 5015116"/>
              <a:gd name="connsiteY38" fmla="*/ 7257 h 2615132"/>
              <a:gd name="connsiteX39" fmla="*/ 4260374 w 5015116"/>
              <a:gd name="connsiteY39" fmla="*/ 0 h 2615132"/>
              <a:gd name="connsiteX40" fmla="*/ 3861231 w 5015116"/>
              <a:gd name="connsiteY40" fmla="*/ 7257 h 2615132"/>
              <a:gd name="connsiteX41" fmla="*/ 3824945 w 5015116"/>
              <a:gd name="connsiteY41" fmla="*/ 14514 h 2615132"/>
              <a:gd name="connsiteX42" fmla="*/ 3766888 w 5015116"/>
              <a:gd name="connsiteY42" fmla="*/ 21771 h 2615132"/>
              <a:gd name="connsiteX43" fmla="*/ 3745116 w 5015116"/>
              <a:gd name="connsiteY43" fmla="*/ 36285 h 2615132"/>
              <a:gd name="connsiteX44" fmla="*/ 3701574 w 5015116"/>
              <a:gd name="connsiteY44" fmla="*/ 50800 h 2615132"/>
              <a:gd name="connsiteX45" fmla="*/ 3687059 w 5015116"/>
              <a:gd name="connsiteY45" fmla="*/ 65314 h 2615132"/>
              <a:gd name="connsiteX46" fmla="*/ 3665288 w 5015116"/>
              <a:gd name="connsiteY46" fmla="*/ 72571 h 2615132"/>
              <a:gd name="connsiteX47" fmla="*/ 3658031 w 5015116"/>
              <a:gd name="connsiteY47" fmla="*/ 94342 h 2615132"/>
              <a:gd name="connsiteX48" fmla="*/ 3614488 w 5015116"/>
              <a:gd name="connsiteY48" fmla="*/ 130628 h 2615132"/>
              <a:gd name="connsiteX49" fmla="*/ 3607231 w 5015116"/>
              <a:gd name="connsiteY49" fmla="*/ 152400 h 2615132"/>
              <a:gd name="connsiteX50" fmla="*/ 3592716 w 5015116"/>
              <a:gd name="connsiteY50" fmla="*/ 166914 h 2615132"/>
              <a:gd name="connsiteX51" fmla="*/ 3578202 w 5015116"/>
              <a:gd name="connsiteY51" fmla="*/ 217714 h 2615132"/>
              <a:gd name="connsiteX52" fmla="*/ 3556431 w 5015116"/>
              <a:gd name="connsiteY52" fmla="*/ 246742 h 2615132"/>
              <a:gd name="connsiteX53" fmla="*/ 3549174 w 5015116"/>
              <a:gd name="connsiteY53" fmla="*/ 268514 h 2615132"/>
              <a:gd name="connsiteX54" fmla="*/ 3534659 w 5015116"/>
              <a:gd name="connsiteY54" fmla="*/ 283028 h 2615132"/>
              <a:gd name="connsiteX55" fmla="*/ 3527402 w 5015116"/>
              <a:gd name="connsiteY55" fmla="*/ 319314 h 2615132"/>
              <a:gd name="connsiteX56" fmla="*/ 3512888 w 5015116"/>
              <a:gd name="connsiteY56" fmla="*/ 362857 h 2615132"/>
              <a:gd name="connsiteX57" fmla="*/ 3505631 w 5015116"/>
              <a:gd name="connsiteY57" fmla="*/ 384628 h 2615132"/>
              <a:gd name="connsiteX58" fmla="*/ 3498374 w 5015116"/>
              <a:gd name="connsiteY58" fmla="*/ 420914 h 2615132"/>
              <a:gd name="connsiteX59" fmla="*/ 3505631 w 5015116"/>
              <a:gd name="connsiteY59" fmla="*/ 566057 h 2615132"/>
              <a:gd name="connsiteX60" fmla="*/ 3512888 w 5015116"/>
              <a:gd name="connsiteY60" fmla="*/ 587828 h 2615132"/>
              <a:gd name="connsiteX61" fmla="*/ 3541916 w 5015116"/>
              <a:gd name="connsiteY61" fmla="*/ 631371 h 2615132"/>
              <a:gd name="connsiteX62" fmla="*/ 3556431 w 5015116"/>
              <a:gd name="connsiteY62" fmla="*/ 645885 h 2615132"/>
              <a:gd name="connsiteX63" fmla="*/ 3563688 w 5015116"/>
              <a:gd name="connsiteY63" fmla="*/ 667657 h 2615132"/>
              <a:gd name="connsiteX64" fmla="*/ 3585459 w 5015116"/>
              <a:gd name="connsiteY64" fmla="*/ 682171 h 2615132"/>
              <a:gd name="connsiteX65" fmla="*/ 3621745 w 5015116"/>
              <a:gd name="connsiteY65" fmla="*/ 703942 h 2615132"/>
              <a:gd name="connsiteX66" fmla="*/ 3672545 w 5015116"/>
              <a:gd name="connsiteY66" fmla="*/ 740228 h 2615132"/>
              <a:gd name="connsiteX67" fmla="*/ 3694316 w 5015116"/>
              <a:gd name="connsiteY67" fmla="*/ 747485 h 2615132"/>
              <a:gd name="connsiteX68" fmla="*/ 3883002 w 5015116"/>
              <a:gd name="connsiteY68" fmla="*/ 740228 h 2615132"/>
              <a:gd name="connsiteX69" fmla="*/ 3904774 w 5015116"/>
              <a:gd name="connsiteY69" fmla="*/ 732971 h 2615132"/>
              <a:gd name="connsiteX70" fmla="*/ 3933802 w 5015116"/>
              <a:gd name="connsiteY70" fmla="*/ 703942 h 2615132"/>
              <a:gd name="connsiteX71" fmla="*/ 3984602 w 5015116"/>
              <a:gd name="connsiteY71" fmla="*/ 638628 h 2615132"/>
              <a:gd name="connsiteX72" fmla="*/ 3999116 w 5015116"/>
              <a:gd name="connsiteY72" fmla="*/ 595085 h 2615132"/>
              <a:gd name="connsiteX73" fmla="*/ 3970088 w 5015116"/>
              <a:gd name="connsiteY73" fmla="*/ 537028 h 2615132"/>
              <a:gd name="connsiteX74" fmla="*/ 3941059 w 5015116"/>
              <a:gd name="connsiteY74" fmla="*/ 500742 h 2615132"/>
              <a:gd name="connsiteX75" fmla="*/ 3897516 w 5015116"/>
              <a:gd name="connsiteY75" fmla="*/ 486228 h 2615132"/>
              <a:gd name="connsiteX76" fmla="*/ 3875745 w 5015116"/>
              <a:gd name="connsiteY76" fmla="*/ 478971 h 2615132"/>
              <a:gd name="connsiteX77" fmla="*/ 3853974 w 5015116"/>
              <a:gd name="connsiteY77" fmla="*/ 471714 h 2615132"/>
              <a:gd name="connsiteX78" fmla="*/ 3803174 w 5015116"/>
              <a:gd name="connsiteY78" fmla="*/ 478971 h 2615132"/>
              <a:gd name="connsiteX79" fmla="*/ 3774145 w 5015116"/>
              <a:gd name="connsiteY79" fmla="*/ 486228 h 2615132"/>
              <a:gd name="connsiteX80" fmla="*/ 3759631 w 5015116"/>
              <a:gd name="connsiteY80" fmla="*/ 529771 h 2615132"/>
              <a:gd name="connsiteX81" fmla="*/ 3752374 w 5015116"/>
              <a:gd name="connsiteY81" fmla="*/ 551542 h 2615132"/>
              <a:gd name="connsiteX82" fmla="*/ 3759631 w 5015116"/>
              <a:gd name="connsiteY82" fmla="*/ 573314 h 2615132"/>
              <a:gd name="connsiteX83" fmla="*/ 3701574 w 5015116"/>
              <a:gd name="connsiteY83" fmla="*/ 602342 h 2615132"/>
              <a:gd name="connsiteX84" fmla="*/ 3658031 w 5015116"/>
              <a:gd name="connsiteY84" fmla="*/ 544285 h 2615132"/>
              <a:gd name="connsiteX85" fmla="*/ 3665288 w 5015116"/>
              <a:gd name="connsiteY85" fmla="*/ 435428 h 2615132"/>
              <a:gd name="connsiteX86" fmla="*/ 3679802 w 5015116"/>
              <a:gd name="connsiteY86" fmla="*/ 413657 h 2615132"/>
              <a:gd name="connsiteX87" fmla="*/ 3701574 w 5015116"/>
              <a:gd name="connsiteY87" fmla="*/ 370114 h 2615132"/>
              <a:gd name="connsiteX88" fmla="*/ 3766888 w 5015116"/>
              <a:gd name="connsiteY88" fmla="*/ 341085 h 2615132"/>
              <a:gd name="connsiteX89" fmla="*/ 3788659 w 5015116"/>
              <a:gd name="connsiteY89" fmla="*/ 333828 h 2615132"/>
              <a:gd name="connsiteX90" fmla="*/ 3810431 w 5015116"/>
              <a:gd name="connsiteY90" fmla="*/ 326571 h 2615132"/>
              <a:gd name="connsiteX91" fmla="*/ 3955574 w 5015116"/>
              <a:gd name="connsiteY91" fmla="*/ 333828 h 2615132"/>
              <a:gd name="connsiteX92" fmla="*/ 3999116 w 5015116"/>
              <a:gd name="connsiteY92" fmla="*/ 362857 h 2615132"/>
              <a:gd name="connsiteX93" fmla="*/ 4020888 w 5015116"/>
              <a:gd name="connsiteY93" fmla="*/ 377371 h 2615132"/>
              <a:gd name="connsiteX94" fmla="*/ 4057174 w 5015116"/>
              <a:gd name="connsiteY94" fmla="*/ 413657 h 2615132"/>
              <a:gd name="connsiteX95" fmla="*/ 4064431 w 5015116"/>
              <a:gd name="connsiteY95" fmla="*/ 435428 h 2615132"/>
              <a:gd name="connsiteX96" fmla="*/ 4093459 w 5015116"/>
              <a:gd name="connsiteY96" fmla="*/ 478971 h 2615132"/>
              <a:gd name="connsiteX97" fmla="*/ 4100716 w 5015116"/>
              <a:gd name="connsiteY97" fmla="*/ 500742 h 2615132"/>
              <a:gd name="connsiteX98" fmla="*/ 4100716 w 5015116"/>
              <a:gd name="connsiteY98" fmla="*/ 689428 h 2615132"/>
              <a:gd name="connsiteX99" fmla="*/ 4086202 w 5015116"/>
              <a:gd name="connsiteY99" fmla="*/ 732971 h 2615132"/>
              <a:gd name="connsiteX100" fmla="*/ 4057174 w 5015116"/>
              <a:gd name="connsiteY100" fmla="*/ 769257 h 2615132"/>
              <a:gd name="connsiteX101" fmla="*/ 4013631 w 5015116"/>
              <a:gd name="connsiteY101" fmla="*/ 783771 h 2615132"/>
              <a:gd name="connsiteX102" fmla="*/ 3977345 w 5015116"/>
              <a:gd name="connsiteY102" fmla="*/ 805542 h 2615132"/>
              <a:gd name="connsiteX103" fmla="*/ 3919288 w 5015116"/>
              <a:gd name="connsiteY103" fmla="*/ 841828 h 2615132"/>
              <a:gd name="connsiteX104" fmla="*/ 3897516 w 5015116"/>
              <a:gd name="connsiteY104" fmla="*/ 856342 h 2615132"/>
              <a:gd name="connsiteX105" fmla="*/ 3839459 w 5015116"/>
              <a:gd name="connsiteY105" fmla="*/ 878114 h 2615132"/>
              <a:gd name="connsiteX106" fmla="*/ 3563688 w 5015116"/>
              <a:gd name="connsiteY106" fmla="*/ 863600 h 2615132"/>
              <a:gd name="connsiteX107" fmla="*/ 3462088 w 5015116"/>
              <a:gd name="connsiteY107" fmla="*/ 834571 h 2615132"/>
              <a:gd name="connsiteX108" fmla="*/ 3440316 w 5015116"/>
              <a:gd name="connsiteY108" fmla="*/ 827314 h 2615132"/>
              <a:gd name="connsiteX109" fmla="*/ 3418545 w 5015116"/>
              <a:gd name="connsiteY109" fmla="*/ 812800 h 2615132"/>
              <a:gd name="connsiteX110" fmla="*/ 3389516 w 5015116"/>
              <a:gd name="connsiteY110" fmla="*/ 805542 h 2615132"/>
              <a:gd name="connsiteX111" fmla="*/ 3345974 w 5015116"/>
              <a:gd name="connsiteY111" fmla="*/ 776514 h 2615132"/>
              <a:gd name="connsiteX112" fmla="*/ 3316945 w 5015116"/>
              <a:gd name="connsiteY112" fmla="*/ 732971 h 2615132"/>
              <a:gd name="connsiteX113" fmla="*/ 3309688 w 5015116"/>
              <a:gd name="connsiteY113" fmla="*/ 696685 h 2615132"/>
              <a:gd name="connsiteX114" fmla="*/ 3295174 w 5015116"/>
              <a:gd name="connsiteY114" fmla="*/ 653142 h 2615132"/>
              <a:gd name="connsiteX115" fmla="*/ 3280659 w 5015116"/>
              <a:gd name="connsiteY115" fmla="*/ 609600 h 2615132"/>
              <a:gd name="connsiteX116" fmla="*/ 3273402 w 5015116"/>
              <a:gd name="connsiteY116" fmla="*/ 587828 h 2615132"/>
              <a:gd name="connsiteX117" fmla="*/ 3266145 w 5015116"/>
              <a:gd name="connsiteY117" fmla="*/ 566057 h 2615132"/>
              <a:gd name="connsiteX118" fmla="*/ 3258888 w 5015116"/>
              <a:gd name="connsiteY118" fmla="*/ 537028 h 2615132"/>
              <a:gd name="connsiteX119" fmla="*/ 3237116 w 5015116"/>
              <a:gd name="connsiteY119" fmla="*/ 515257 h 2615132"/>
              <a:gd name="connsiteX120" fmla="*/ 3229859 w 5015116"/>
              <a:gd name="connsiteY120" fmla="*/ 478971 h 2615132"/>
              <a:gd name="connsiteX121" fmla="*/ 3215345 w 5015116"/>
              <a:gd name="connsiteY121" fmla="*/ 428171 h 2615132"/>
              <a:gd name="connsiteX122" fmla="*/ 3200831 w 5015116"/>
              <a:gd name="connsiteY122" fmla="*/ 362857 h 2615132"/>
              <a:gd name="connsiteX123" fmla="*/ 3186316 w 5015116"/>
              <a:gd name="connsiteY123" fmla="*/ 348342 h 2615132"/>
              <a:gd name="connsiteX124" fmla="*/ 3135516 w 5015116"/>
              <a:gd name="connsiteY124" fmla="*/ 283028 h 2615132"/>
              <a:gd name="connsiteX125" fmla="*/ 3113745 w 5015116"/>
              <a:gd name="connsiteY125" fmla="*/ 268514 h 2615132"/>
              <a:gd name="connsiteX126" fmla="*/ 3077459 w 5015116"/>
              <a:gd name="connsiteY126" fmla="*/ 232228 h 2615132"/>
              <a:gd name="connsiteX127" fmla="*/ 3062945 w 5015116"/>
              <a:gd name="connsiteY127" fmla="*/ 210457 h 2615132"/>
              <a:gd name="connsiteX128" fmla="*/ 3019402 w 5015116"/>
              <a:gd name="connsiteY128" fmla="*/ 195942 h 2615132"/>
              <a:gd name="connsiteX129" fmla="*/ 3004888 w 5015116"/>
              <a:gd name="connsiteY129" fmla="*/ 174171 h 2615132"/>
              <a:gd name="connsiteX130" fmla="*/ 2954088 w 5015116"/>
              <a:gd name="connsiteY130" fmla="*/ 152400 h 2615132"/>
              <a:gd name="connsiteX131" fmla="*/ 2917802 w 5015116"/>
              <a:gd name="connsiteY131" fmla="*/ 116114 h 2615132"/>
              <a:gd name="connsiteX132" fmla="*/ 2845231 w 5015116"/>
              <a:gd name="connsiteY132" fmla="*/ 94342 h 2615132"/>
              <a:gd name="connsiteX133" fmla="*/ 2823459 w 5015116"/>
              <a:gd name="connsiteY133" fmla="*/ 79828 h 2615132"/>
              <a:gd name="connsiteX134" fmla="*/ 2772659 w 5015116"/>
              <a:gd name="connsiteY134" fmla="*/ 65314 h 2615132"/>
              <a:gd name="connsiteX135" fmla="*/ 2663802 w 5015116"/>
              <a:gd name="connsiteY135" fmla="*/ 50800 h 2615132"/>
              <a:gd name="connsiteX136" fmla="*/ 2496888 w 5015116"/>
              <a:gd name="connsiteY136" fmla="*/ 43542 h 2615132"/>
              <a:gd name="connsiteX137" fmla="*/ 2373516 w 5015116"/>
              <a:gd name="connsiteY137" fmla="*/ 36285 h 2615132"/>
              <a:gd name="connsiteX138" fmla="*/ 2271916 w 5015116"/>
              <a:gd name="connsiteY138" fmla="*/ 21771 h 2615132"/>
              <a:gd name="connsiteX139" fmla="*/ 2032431 w 5015116"/>
              <a:gd name="connsiteY139" fmla="*/ 7257 h 2615132"/>
              <a:gd name="connsiteX140" fmla="*/ 1865516 w 5015116"/>
              <a:gd name="connsiteY140" fmla="*/ 14514 h 2615132"/>
              <a:gd name="connsiteX141" fmla="*/ 1749402 w 5015116"/>
              <a:gd name="connsiteY141" fmla="*/ 29028 h 2615132"/>
              <a:gd name="connsiteX142" fmla="*/ 1727631 w 5015116"/>
              <a:gd name="connsiteY142" fmla="*/ 36285 h 2615132"/>
              <a:gd name="connsiteX143" fmla="*/ 1691345 w 5015116"/>
              <a:gd name="connsiteY143" fmla="*/ 43542 h 2615132"/>
              <a:gd name="connsiteX144" fmla="*/ 1669574 w 5015116"/>
              <a:gd name="connsiteY144" fmla="*/ 50800 h 2615132"/>
              <a:gd name="connsiteX145" fmla="*/ 1618774 w 5015116"/>
              <a:gd name="connsiteY145" fmla="*/ 65314 h 2615132"/>
              <a:gd name="connsiteX146" fmla="*/ 1597002 w 5015116"/>
              <a:gd name="connsiteY146" fmla="*/ 72571 h 2615132"/>
              <a:gd name="connsiteX147" fmla="*/ 1538945 w 5015116"/>
              <a:gd name="connsiteY147" fmla="*/ 87085 h 2615132"/>
              <a:gd name="connsiteX148" fmla="*/ 1495402 w 5015116"/>
              <a:gd name="connsiteY148" fmla="*/ 101600 h 2615132"/>
              <a:gd name="connsiteX149" fmla="*/ 1473631 w 5015116"/>
              <a:gd name="connsiteY149" fmla="*/ 116114 h 2615132"/>
              <a:gd name="connsiteX150" fmla="*/ 1386545 w 5015116"/>
              <a:gd name="connsiteY150" fmla="*/ 137885 h 2615132"/>
              <a:gd name="connsiteX151" fmla="*/ 1335745 w 5015116"/>
              <a:gd name="connsiteY151" fmla="*/ 152400 h 2615132"/>
              <a:gd name="connsiteX152" fmla="*/ 1292202 w 5015116"/>
              <a:gd name="connsiteY152" fmla="*/ 159657 h 2615132"/>
              <a:gd name="connsiteX153" fmla="*/ 1234145 w 5015116"/>
              <a:gd name="connsiteY153" fmla="*/ 181428 h 2615132"/>
              <a:gd name="connsiteX154" fmla="*/ 1154316 w 5015116"/>
              <a:gd name="connsiteY154" fmla="*/ 203200 h 2615132"/>
              <a:gd name="connsiteX155" fmla="*/ 1081745 w 5015116"/>
              <a:gd name="connsiteY155" fmla="*/ 217714 h 2615132"/>
              <a:gd name="connsiteX156" fmla="*/ 1059974 w 5015116"/>
              <a:gd name="connsiteY156" fmla="*/ 232228 h 2615132"/>
              <a:gd name="connsiteX157" fmla="*/ 1023688 w 5015116"/>
              <a:gd name="connsiteY157" fmla="*/ 239485 h 2615132"/>
              <a:gd name="connsiteX158" fmla="*/ 994659 w 5015116"/>
              <a:gd name="connsiteY158" fmla="*/ 246742 h 2615132"/>
              <a:gd name="connsiteX159" fmla="*/ 965631 w 5015116"/>
              <a:gd name="connsiteY159" fmla="*/ 261257 h 2615132"/>
              <a:gd name="connsiteX160" fmla="*/ 914831 w 5015116"/>
              <a:gd name="connsiteY160" fmla="*/ 283028 h 2615132"/>
              <a:gd name="connsiteX161" fmla="*/ 885802 w 5015116"/>
              <a:gd name="connsiteY161" fmla="*/ 319314 h 2615132"/>
              <a:gd name="connsiteX162" fmla="*/ 864031 w 5015116"/>
              <a:gd name="connsiteY162" fmla="*/ 341085 h 2615132"/>
              <a:gd name="connsiteX163" fmla="*/ 849516 w 5015116"/>
              <a:gd name="connsiteY163" fmla="*/ 362857 h 2615132"/>
              <a:gd name="connsiteX164" fmla="*/ 805974 w 5015116"/>
              <a:gd name="connsiteY164" fmla="*/ 391885 h 2615132"/>
              <a:gd name="connsiteX165" fmla="*/ 769688 w 5015116"/>
              <a:gd name="connsiteY165" fmla="*/ 428171 h 2615132"/>
              <a:gd name="connsiteX166" fmla="*/ 747916 w 5015116"/>
              <a:gd name="connsiteY166" fmla="*/ 449942 h 2615132"/>
              <a:gd name="connsiteX167" fmla="*/ 689859 w 5015116"/>
              <a:gd name="connsiteY167" fmla="*/ 500742 h 2615132"/>
              <a:gd name="connsiteX168" fmla="*/ 660831 w 5015116"/>
              <a:gd name="connsiteY168" fmla="*/ 544285 h 2615132"/>
              <a:gd name="connsiteX169" fmla="*/ 646316 w 5015116"/>
              <a:gd name="connsiteY169" fmla="*/ 587828 h 2615132"/>
              <a:gd name="connsiteX170" fmla="*/ 639059 w 5015116"/>
              <a:gd name="connsiteY170" fmla="*/ 609600 h 2615132"/>
              <a:gd name="connsiteX171" fmla="*/ 660831 w 5015116"/>
              <a:gd name="connsiteY171" fmla="*/ 776514 h 2615132"/>
              <a:gd name="connsiteX172" fmla="*/ 689859 w 5015116"/>
              <a:gd name="connsiteY172" fmla="*/ 820057 h 2615132"/>
              <a:gd name="connsiteX173" fmla="*/ 711631 w 5015116"/>
              <a:gd name="connsiteY173" fmla="*/ 827314 h 2615132"/>
              <a:gd name="connsiteX174" fmla="*/ 747916 w 5015116"/>
              <a:gd name="connsiteY174" fmla="*/ 820057 h 2615132"/>
              <a:gd name="connsiteX175" fmla="*/ 769688 w 5015116"/>
              <a:gd name="connsiteY175" fmla="*/ 769257 h 2615132"/>
              <a:gd name="connsiteX176" fmla="*/ 740659 w 5015116"/>
              <a:gd name="connsiteY176" fmla="*/ 638628 h 2615132"/>
              <a:gd name="connsiteX177" fmla="*/ 718888 w 5015116"/>
              <a:gd name="connsiteY177" fmla="*/ 624114 h 2615132"/>
              <a:gd name="connsiteX178" fmla="*/ 522945 w 5015116"/>
              <a:gd name="connsiteY178" fmla="*/ 631371 h 2615132"/>
              <a:gd name="connsiteX179" fmla="*/ 501174 w 5015116"/>
              <a:gd name="connsiteY179" fmla="*/ 653142 h 2615132"/>
              <a:gd name="connsiteX180" fmla="*/ 479402 w 5015116"/>
              <a:gd name="connsiteY180" fmla="*/ 660400 h 2615132"/>
              <a:gd name="connsiteX181" fmla="*/ 464888 w 5015116"/>
              <a:gd name="connsiteY181" fmla="*/ 682171 h 2615132"/>
              <a:gd name="connsiteX182" fmla="*/ 443116 w 5015116"/>
              <a:gd name="connsiteY182" fmla="*/ 754742 h 2615132"/>
              <a:gd name="connsiteX183" fmla="*/ 472145 w 5015116"/>
              <a:gd name="connsiteY183" fmla="*/ 849085 h 2615132"/>
              <a:gd name="connsiteX184" fmla="*/ 530202 w 5015116"/>
              <a:gd name="connsiteY184" fmla="*/ 841828 h 2615132"/>
              <a:gd name="connsiteX185" fmla="*/ 537459 w 5015116"/>
              <a:gd name="connsiteY185" fmla="*/ 820057 h 2615132"/>
              <a:gd name="connsiteX186" fmla="*/ 515688 w 5015116"/>
              <a:gd name="connsiteY186" fmla="*/ 740228 h 2615132"/>
              <a:gd name="connsiteX187" fmla="*/ 493916 w 5015116"/>
              <a:gd name="connsiteY187" fmla="*/ 725714 h 2615132"/>
              <a:gd name="connsiteX188" fmla="*/ 348774 w 5015116"/>
              <a:gd name="connsiteY188" fmla="*/ 732971 h 2615132"/>
              <a:gd name="connsiteX189" fmla="*/ 327002 w 5015116"/>
              <a:gd name="connsiteY189" fmla="*/ 754742 h 2615132"/>
              <a:gd name="connsiteX190" fmla="*/ 305231 w 5015116"/>
              <a:gd name="connsiteY190" fmla="*/ 762000 h 2615132"/>
              <a:gd name="connsiteX191" fmla="*/ 290716 w 5015116"/>
              <a:gd name="connsiteY191" fmla="*/ 776514 h 2615132"/>
              <a:gd name="connsiteX192" fmla="*/ 268945 w 5015116"/>
              <a:gd name="connsiteY192" fmla="*/ 791028 h 2615132"/>
              <a:gd name="connsiteX193" fmla="*/ 254431 w 5015116"/>
              <a:gd name="connsiteY193" fmla="*/ 812800 h 2615132"/>
              <a:gd name="connsiteX194" fmla="*/ 218145 w 5015116"/>
              <a:gd name="connsiteY194" fmla="*/ 841828 h 2615132"/>
              <a:gd name="connsiteX195" fmla="*/ 210888 w 5015116"/>
              <a:gd name="connsiteY195" fmla="*/ 870857 h 2615132"/>
              <a:gd name="connsiteX196" fmla="*/ 189116 w 5015116"/>
              <a:gd name="connsiteY196" fmla="*/ 892628 h 2615132"/>
              <a:gd name="connsiteX197" fmla="*/ 196374 w 5015116"/>
              <a:gd name="connsiteY197" fmla="*/ 1059542 h 2615132"/>
              <a:gd name="connsiteX198" fmla="*/ 210888 w 5015116"/>
              <a:gd name="connsiteY198" fmla="*/ 1081314 h 2615132"/>
              <a:gd name="connsiteX199" fmla="*/ 239916 w 5015116"/>
              <a:gd name="connsiteY199" fmla="*/ 1088571 h 2615132"/>
              <a:gd name="connsiteX200" fmla="*/ 312488 w 5015116"/>
              <a:gd name="connsiteY200" fmla="*/ 1081314 h 2615132"/>
              <a:gd name="connsiteX201" fmla="*/ 327002 w 5015116"/>
              <a:gd name="connsiteY201" fmla="*/ 1037771 h 2615132"/>
              <a:gd name="connsiteX202" fmla="*/ 319745 w 5015116"/>
              <a:gd name="connsiteY202" fmla="*/ 979714 h 2615132"/>
              <a:gd name="connsiteX203" fmla="*/ 297974 w 5015116"/>
              <a:gd name="connsiteY203" fmla="*/ 965200 h 2615132"/>
              <a:gd name="connsiteX204" fmla="*/ 196374 w 5015116"/>
              <a:gd name="connsiteY204" fmla="*/ 972457 h 2615132"/>
              <a:gd name="connsiteX205" fmla="*/ 138316 w 5015116"/>
              <a:gd name="connsiteY205" fmla="*/ 1001485 h 2615132"/>
              <a:gd name="connsiteX206" fmla="*/ 80259 w 5015116"/>
              <a:gd name="connsiteY206" fmla="*/ 1052285 h 2615132"/>
              <a:gd name="connsiteX207" fmla="*/ 51231 w 5015116"/>
              <a:gd name="connsiteY207" fmla="*/ 1066800 h 2615132"/>
              <a:gd name="connsiteX208" fmla="*/ 36716 w 5015116"/>
              <a:gd name="connsiteY208" fmla="*/ 1081314 h 2615132"/>
              <a:gd name="connsiteX209" fmla="*/ 14945 w 5015116"/>
              <a:gd name="connsiteY209" fmla="*/ 1095828 h 2615132"/>
              <a:gd name="connsiteX210" fmla="*/ 431 w 5015116"/>
              <a:gd name="connsiteY210" fmla="*/ 1146628 h 2615132"/>
              <a:gd name="connsiteX211" fmla="*/ 22202 w 5015116"/>
              <a:gd name="connsiteY211" fmla="*/ 1277257 h 2615132"/>
              <a:gd name="connsiteX212" fmla="*/ 65745 w 5015116"/>
              <a:gd name="connsiteY212" fmla="*/ 1313542 h 2615132"/>
              <a:gd name="connsiteX213" fmla="*/ 109288 w 5015116"/>
              <a:gd name="connsiteY213" fmla="*/ 1342571 h 2615132"/>
              <a:gd name="connsiteX214" fmla="*/ 152831 w 5015116"/>
              <a:gd name="connsiteY214" fmla="*/ 1357085 h 2615132"/>
              <a:gd name="connsiteX215" fmla="*/ 254431 w 5015116"/>
              <a:gd name="connsiteY215" fmla="*/ 1328057 h 2615132"/>
              <a:gd name="connsiteX216" fmla="*/ 261688 w 5015116"/>
              <a:gd name="connsiteY216" fmla="*/ 1306285 h 2615132"/>
              <a:gd name="connsiteX217" fmla="*/ 254431 w 5015116"/>
              <a:gd name="connsiteY217" fmla="*/ 1248228 h 2615132"/>
              <a:gd name="connsiteX218" fmla="*/ 232659 w 5015116"/>
              <a:gd name="connsiteY218" fmla="*/ 1240971 h 2615132"/>
              <a:gd name="connsiteX219" fmla="*/ 210888 w 5015116"/>
              <a:gd name="connsiteY219" fmla="*/ 1226457 h 2615132"/>
              <a:gd name="connsiteX220" fmla="*/ 87516 w 5015116"/>
              <a:gd name="connsiteY220" fmla="*/ 1233714 h 2615132"/>
              <a:gd name="connsiteX221" fmla="*/ 65745 w 5015116"/>
              <a:gd name="connsiteY221" fmla="*/ 1240971 h 2615132"/>
              <a:gd name="connsiteX222" fmla="*/ 51231 w 5015116"/>
              <a:gd name="connsiteY222" fmla="*/ 1262742 h 2615132"/>
              <a:gd name="connsiteX223" fmla="*/ 36716 w 5015116"/>
              <a:gd name="connsiteY223" fmla="*/ 1277257 h 2615132"/>
              <a:gd name="connsiteX224" fmla="*/ 29459 w 5015116"/>
              <a:gd name="connsiteY224" fmla="*/ 1299028 h 2615132"/>
              <a:gd name="connsiteX225" fmla="*/ 14945 w 5015116"/>
              <a:gd name="connsiteY225" fmla="*/ 1320800 h 2615132"/>
              <a:gd name="connsiteX226" fmla="*/ 431 w 5015116"/>
              <a:gd name="connsiteY226" fmla="*/ 1364342 h 2615132"/>
              <a:gd name="connsiteX227" fmla="*/ 7688 w 5015116"/>
              <a:gd name="connsiteY227" fmla="*/ 1451428 h 2615132"/>
              <a:gd name="connsiteX228" fmla="*/ 43974 w 5015116"/>
              <a:gd name="connsiteY228" fmla="*/ 1494971 h 2615132"/>
              <a:gd name="connsiteX229" fmla="*/ 87516 w 5015116"/>
              <a:gd name="connsiteY229" fmla="*/ 1524000 h 2615132"/>
              <a:gd name="connsiteX230" fmla="*/ 131059 w 5015116"/>
              <a:gd name="connsiteY230" fmla="*/ 1553028 h 2615132"/>
              <a:gd name="connsiteX231" fmla="*/ 167345 w 5015116"/>
              <a:gd name="connsiteY231" fmla="*/ 1582057 h 2615132"/>
              <a:gd name="connsiteX232" fmla="*/ 189116 w 5015116"/>
              <a:gd name="connsiteY232" fmla="*/ 1589314 h 2615132"/>
              <a:gd name="connsiteX233" fmla="*/ 239916 w 5015116"/>
              <a:gd name="connsiteY233" fmla="*/ 1582057 h 2615132"/>
              <a:gd name="connsiteX234" fmla="*/ 254431 w 5015116"/>
              <a:gd name="connsiteY234" fmla="*/ 1567542 h 2615132"/>
              <a:gd name="connsiteX235" fmla="*/ 247174 w 5015116"/>
              <a:gd name="connsiteY235" fmla="*/ 1473200 h 2615132"/>
              <a:gd name="connsiteX236" fmla="*/ 225402 w 5015116"/>
              <a:gd name="connsiteY236" fmla="*/ 1465942 h 2615132"/>
              <a:gd name="connsiteX237" fmla="*/ 138316 w 5015116"/>
              <a:gd name="connsiteY237" fmla="*/ 1473200 h 2615132"/>
              <a:gd name="connsiteX238" fmla="*/ 116545 w 5015116"/>
              <a:gd name="connsiteY238" fmla="*/ 1480457 h 2615132"/>
              <a:gd name="connsiteX239" fmla="*/ 102031 w 5015116"/>
              <a:gd name="connsiteY239" fmla="*/ 1502228 h 2615132"/>
              <a:gd name="connsiteX240" fmla="*/ 102031 w 5015116"/>
              <a:gd name="connsiteY240" fmla="*/ 1698171 h 2615132"/>
              <a:gd name="connsiteX241" fmla="*/ 145574 w 5015116"/>
              <a:gd name="connsiteY241" fmla="*/ 1741714 h 2615132"/>
              <a:gd name="connsiteX242" fmla="*/ 189116 w 5015116"/>
              <a:gd name="connsiteY242" fmla="*/ 1792514 h 2615132"/>
              <a:gd name="connsiteX243" fmla="*/ 218145 w 5015116"/>
              <a:gd name="connsiteY243" fmla="*/ 1807028 h 2615132"/>
              <a:gd name="connsiteX244" fmla="*/ 247174 w 5015116"/>
              <a:gd name="connsiteY244" fmla="*/ 1828800 h 2615132"/>
              <a:gd name="connsiteX245" fmla="*/ 356031 w 5015116"/>
              <a:gd name="connsiteY245" fmla="*/ 1821542 h 2615132"/>
              <a:gd name="connsiteX246" fmla="*/ 377802 w 5015116"/>
              <a:gd name="connsiteY246" fmla="*/ 1814285 h 2615132"/>
              <a:gd name="connsiteX247" fmla="*/ 399574 w 5015116"/>
              <a:gd name="connsiteY247" fmla="*/ 1792514 h 2615132"/>
              <a:gd name="connsiteX248" fmla="*/ 406831 w 5015116"/>
              <a:gd name="connsiteY248" fmla="*/ 1698171 h 2615132"/>
              <a:gd name="connsiteX249" fmla="*/ 363288 w 5015116"/>
              <a:gd name="connsiteY249" fmla="*/ 1683657 h 2615132"/>
              <a:gd name="connsiteX250" fmla="*/ 312488 w 5015116"/>
              <a:gd name="connsiteY250" fmla="*/ 1690914 h 2615132"/>
              <a:gd name="connsiteX251" fmla="*/ 290716 w 5015116"/>
              <a:gd name="connsiteY251" fmla="*/ 1698171 h 2615132"/>
              <a:gd name="connsiteX252" fmla="*/ 276202 w 5015116"/>
              <a:gd name="connsiteY252" fmla="*/ 1719942 h 2615132"/>
              <a:gd name="connsiteX253" fmla="*/ 268945 w 5015116"/>
              <a:gd name="connsiteY253" fmla="*/ 1748971 h 2615132"/>
              <a:gd name="connsiteX254" fmla="*/ 261688 w 5015116"/>
              <a:gd name="connsiteY254" fmla="*/ 1785257 h 2615132"/>
              <a:gd name="connsiteX255" fmla="*/ 254431 w 5015116"/>
              <a:gd name="connsiteY255" fmla="*/ 1807028 h 2615132"/>
              <a:gd name="connsiteX256" fmla="*/ 261688 w 5015116"/>
              <a:gd name="connsiteY256" fmla="*/ 1937657 h 2615132"/>
              <a:gd name="connsiteX257" fmla="*/ 297974 w 5015116"/>
              <a:gd name="connsiteY257" fmla="*/ 1959428 h 2615132"/>
              <a:gd name="connsiteX258" fmla="*/ 319745 w 5015116"/>
              <a:gd name="connsiteY258" fmla="*/ 1966685 h 2615132"/>
              <a:gd name="connsiteX259" fmla="*/ 348774 w 5015116"/>
              <a:gd name="connsiteY259" fmla="*/ 1981200 h 2615132"/>
              <a:gd name="connsiteX260" fmla="*/ 392316 w 5015116"/>
              <a:gd name="connsiteY260" fmla="*/ 1995714 h 2615132"/>
              <a:gd name="connsiteX261" fmla="*/ 414088 w 5015116"/>
              <a:gd name="connsiteY261" fmla="*/ 2002971 h 2615132"/>
              <a:gd name="connsiteX262" fmla="*/ 522945 w 5015116"/>
              <a:gd name="connsiteY262" fmla="*/ 1995714 h 2615132"/>
              <a:gd name="connsiteX263" fmla="*/ 551974 w 5015116"/>
              <a:gd name="connsiteY263" fmla="*/ 1973942 h 2615132"/>
              <a:gd name="connsiteX264" fmla="*/ 595516 w 5015116"/>
              <a:gd name="connsiteY264" fmla="*/ 1944914 h 2615132"/>
              <a:gd name="connsiteX265" fmla="*/ 624545 w 5015116"/>
              <a:gd name="connsiteY265" fmla="*/ 1901371 h 2615132"/>
              <a:gd name="connsiteX266" fmla="*/ 610031 w 5015116"/>
              <a:gd name="connsiteY266" fmla="*/ 1836057 h 2615132"/>
              <a:gd name="connsiteX267" fmla="*/ 566488 w 5015116"/>
              <a:gd name="connsiteY267" fmla="*/ 1792514 h 2615132"/>
              <a:gd name="connsiteX268" fmla="*/ 544716 w 5015116"/>
              <a:gd name="connsiteY268" fmla="*/ 1785257 h 2615132"/>
              <a:gd name="connsiteX269" fmla="*/ 530202 w 5015116"/>
              <a:gd name="connsiteY269" fmla="*/ 1763485 h 2615132"/>
              <a:gd name="connsiteX270" fmla="*/ 508431 w 5015116"/>
              <a:gd name="connsiteY270" fmla="*/ 1799771 h 2615132"/>
              <a:gd name="connsiteX271" fmla="*/ 515688 w 5015116"/>
              <a:gd name="connsiteY271" fmla="*/ 1959428 h 2615132"/>
              <a:gd name="connsiteX272" fmla="*/ 522945 w 5015116"/>
              <a:gd name="connsiteY272" fmla="*/ 1981200 h 2615132"/>
              <a:gd name="connsiteX273" fmla="*/ 551974 w 5015116"/>
              <a:gd name="connsiteY273" fmla="*/ 1995714 h 2615132"/>
              <a:gd name="connsiteX274" fmla="*/ 566488 w 5015116"/>
              <a:gd name="connsiteY274" fmla="*/ 2017485 h 2615132"/>
              <a:gd name="connsiteX275" fmla="*/ 617288 w 5015116"/>
              <a:gd name="connsiteY275" fmla="*/ 2039257 h 2615132"/>
              <a:gd name="connsiteX276" fmla="*/ 697116 w 5015116"/>
              <a:gd name="connsiteY276" fmla="*/ 2068285 h 2615132"/>
              <a:gd name="connsiteX277" fmla="*/ 733402 w 5015116"/>
              <a:gd name="connsiteY277" fmla="*/ 2082800 h 2615132"/>
              <a:gd name="connsiteX278" fmla="*/ 827745 w 5015116"/>
              <a:gd name="connsiteY278" fmla="*/ 2097314 h 2615132"/>
              <a:gd name="connsiteX279" fmla="*/ 864031 w 5015116"/>
              <a:gd name="connsiteY279" fmla="*/ 2104571 h 2615132"/>
              <a:gd name="connsiteX280" fmla="*/ 900316 w 5015116"/>
              <a:gd name="connsiteY280" fmla="*/ 2119085 h 2615132"/>
              <a:gd name="connsiteX281" fmla="*/ 922088 w 5015116"/>
              <a:gd name="connsiteY281" fmla="*/ 2126342 h 2615132"/>
              <a:gd name="connsiteX282" fmla="*/ 965631 w 5015116"/>
              <a:gd name="connsiteY282" fmla="*/ 2148114 h 2615132"/>
              <a:gd name="connsiteX283" fmla="*/ 1074488 w 5015116"/>
              <a:gd name="connsiteY283" fmla="*/ 2133600 h 2615132"/>
              <a:gd name="connsiteX284" fmla="*/ 1125288 w 5015116"/>
              <a:gd name="connsiteY284" fmla="*/ 2104571 h 2615132"/>
              <a:gd name="connsiteX285" fmla="*/ 1139802 w 5015116"/>
              <a:gd name="connsiteY285" fmla="*/ 2082800 h 2615132"/>
              <a:gd name="connsiteX286" fmla="*/ 1183345 w 5015116"/>
              <a:gd name="connsiteY286" fmla="*/ 2046514 h 2615132"/>
              <a:gd name="connsiteX287" fmla="*/ 1197859 w 5015116"/>
              <a:gd name="connsiteY287" fmla="*/ 2024742 h 2615132"/>
              <a:gd name="connsiteX288" fmla="*/ 1241402 w 5015116"/>
              <a:gd name="connsiteY288" fmla="*/ 1995714 h 2615132"/>
              <a:gd name="connsiteX289" fmla="*/ 1277688 w 5015116"/>
              <a:gd name="connsiteY289" fmla="*/ 1952171 h 2615132"/>
              <a:gd name="connsiteX290" fmla="*/ 1241402 w 5015116"/>
              <a:gd name="connsiteY290" fmla="*/ 1821542 h 2615132"/>
              <a:gd name="connsiteX291" fmla="*/ 1219631 w 5015116"/>
              <a:gd name="connsiteY291" fmla="*/ 1814285 h 2615132"/>
              <a:gd name="connsiteX292" fmla="*/ 1118031 w 5015116"/>
              <a:gd name="connsiteY292" fmla="*/ 1821542 h 2615132"/>
              <a:gd name="connsiteX293" fmla="*/ 1110774 w 5015116"/>
              <a:gd name="connsiteY293" fmla="*/ 1843314 h 2615132"/>
              <a:gd name="connsiteX294" fmla="*/ 1103516 w 5015116"/>
              <a:gd name="connsiteY294" fmla="*/ 1894114 h 2615132"/>
              <a:gd name="connsiteX295" fmla="*/ 1096259 w 5015116"/>
              <a:gd name="connsiteY295" fmla="*/ 1937657 h 2615132"/>
              <a:gd name="connsiteX296" fmla="*/ 1089002 w 5015116"/>
              <a:gd name="connsiteY296" fmla="*/ 1966685 h 2615132"/>
              <a:gd name="connsiteX297" fmla="*/ 1081745 w 5015116"/>
              <a:gd name="connsiteY297" fmla="*/ 2002971 h 2615132"/>
              <a:gd name="connsiteX298" fmla="*/ 1016431 w 5015116"/>
              <a:gd name="connsiteY298" fmla="*/ 1995714 h 2615132"/>
              <a:gd name="connsiteX299" fmla="*/ 994659 w 5015116"/>
              <a:gd name="connsiteY299" fmla="*/ 1988457 h 2615132"/>
              <a:gd name="connsiteX300" fmla="*/ 972888 w 5015116"/>
              <a:gd name="connsiteY300" fmla="*/ 1923142 h 2615132"/>
              <a:gd name="connsiteX301" fmla="*/ 965631 w 5015116"/>
              <a:gd name="connsiteY301" fmla="*/ 1901371 h 2615132"/>
              <a:gd name="connsiteX302" fmla="*/ 972888 w 5015116"/>
              <a:gd name="connsiteY302" fmla="*/ 1792514 h 2615132"/>
              <a:gd name="connsiteX303" fmla="*/ 980145 w 5015116"/>
              <a:gd name="connsiteY303" fmla="*/ 1770742 h 2615132"/>
              <a:gd name="connsiteX304" fmla="*/ 1001916 w 5015116"/>
              <a:gd name="connsiteY304" fmla="*/ 1748971 h 2615132"/>
              <a:gd name="connsiteX305" fmla="*/ 1023688 w 5015116"/>
              <a:gd name="connsiteY305" fmla="*/ 1741714 h 2615132"/>
              <a:gd name="connsiteX306" fmla="*/ 1118031 w 5015116"/>
              <a:gd name="connsiteY306" fmla="*/ 1712685 h 2615132"/>
              <a:gd name="connsiteX307" fmla="*/ 1139802 w 5015116"/>
              <a:gd name="connsiteY307" fmla="*/ 1705428 h 2615132"/>
              <a:gd name="connsiteX308" fmla="*/ 1226888 w 5015116"/>
              <a:gd name="connsiteY308" fmla="*/ 1690914 h 2615132"/>
              <a:gd name="connsiteX309" fmla="*/ 1335745 w 5015116"/>
              <a:gd name="connsiteY309" fmla="*/ 1698171 h 2615132"/>
              <a:gd name="connsiteX310" fmla="*/ 1357516 w 5015116"/>
              <a:gd name="connsiteY310" fmla="*/ 1719942 h 2615132"/>
              <a:gd name="connsiteX311" fmla="*/ 1401059 w 5015116"/>
              <a:gd name="connsiteY311" fmla="*/ 1734457 h 2615132"/>
              <a:gd name="connsiteX312" fmla="*/ 1422831 w 5015116"/>
              <a:gd name="connsiteY312" fmla="*/ 1741714 h 2615132"/>
              <a:gd name="connsiteX313" fmla="*/ 1459116 w 5015116"/>
              <a:gd name="connsiteY313" fmla="*/ 1792514 h 2615132"/>
              <a:gd name="connsiteX314" fmla="*/ 1473631 w 5015116"/>
              <a:gd name="connsiteY314" fmla="*/ 1821542 h 2615132"/>
              <a:gd name="connsiteX315" fmla="*/ 1480888 w 5015116"/>
              <a:gd name="connsiteY315" fmla="*/ 1988457 h 2615132"/>
              <a:gd name="connsiteX316" fmla="*/ 1459116 w 5015116"/>
              <a:gd name="connsiteY316" fmla="*/ 2010228 h 2615132"/>
              <a:gd name="connsiteX317" fmla="*/ 1437345 w 5015116"/>
              <a:gd name="connsiteY317" fmla="*/ 2039257 h 2615132"/>
              <a:gd name="connsiteX318" fmla="*/ 1430088 w 5015116"/>
              <a:gd name="connsiteY318" fmla="*/ 2104571 h 2615132"/>
              <a:gd name="connsiteX319" fmla="*/ 1408316 w 5015116"/>
              <a:gd name="connsiteY319" fmla="*/ 2140857 h 2615132"/>
              <a:gd name="connsiteX320" fmla="*/ 1401059 w 5015116"/>
              <a:gd name="connsiteY320" fmla="*/ 2162628 h 2615132"/>
              <a:gd name="connsiteX321" fmla="*/ 1386545 w 5015116"/>
              <a:gd name="connsiteY321" fmla="*/ 2249714 h 2615132"/>
              <a:gd name="connsiteX322" fmla="*/ 1379288 w 5015116"/>
              <a:gd name="connsiteY322" fmla="*/ 2271485 h 2615132"/>
              <a:gd name="connsiteX323" fmla="*/ 1364774 w 5015116"/>
              <a:gd name="connsiteY323" fmla="*/ 2293257 h 2615132"/>
              <a:gd name="connsiteX324" fmla="*/ 1364774 w 5015116"/>
              <a:gd name="connsiteY324" fmla="*/ 2474685 h 2615132"/>
              <a:gd name="connsiteX325" fmla="*/ 1379288 w 5015116"/>
              <a:gd name="connsiteY325" fmla="*/ 2489200 h 2615132"/>
              <a:gd name="connsiteX326" fmla="*/ 1415574 w 5015116"/>
              <a:gd name="connsiteY326" fmla="*/ 2532742 h 2615132"/>
              <a:gd name="connsiteX327" fmla="*/ 1509916 w 5015116"/>
              <a:gd name="connsiteY327" fmla="*/ 2554514 h 2615132"/>
              <a:gd name="connsiteX328" fmla="*/ 1553459 w 5015116"/>
              <a:gd name="connsiteY328" fmla="*/ 2569028 h 2615132"/>
              <a:gd name="connsiteX329" fmla="*/ 1633288 w 5015116"/>
              <a:gd name="connsiteY329" fmla="*/ 2590800 h 2615132"/>
              <a:gd name="connsiteX330" fmla="*/ 1698602 w 5015116"/>
              <a:gd name="connsiteY330" fmla="*/ 2598057 h 2615132"/>
              <a:gd name="connsiteX331" fmla="*/ 1865516 w 5015116"/>
              <a:gd name="connsiteY331" fmla="*/ 2605314 h 2615132"/>
              <a:gd name="connsiteX332" fmla="*/ 1923574 w 5015116"/>
              <a:gd name="connsiteY332" fmla="*/ 2576285 h 2615132"/>
              <a:gd name="connsiteX333" fmla="*/ 1938088 w 5015116"/>
              <a:gd name="connsiteY333" fmla="*/ 2540000 h 2615132"/>
              <a:gd name="connsiteX334" fmla="*/ 1952602 w 5015116"/>
              <a:gd name="connsiteY334" fmla="*/ 2525485 h 2615132"/>
              <a:gd name="connsiteX335" fmla="*/ 1959859 w 5015116"/>
              <a:gd name="connsiteY335" fmla="*/ 2496457 h 2615132"/>
              <a:gd name="connsiteX336" fmla="*/ 1967116 w 5015116"/>
              <a:gd name="connsiteY336" fmla="*/ 2474685 h 2615132"/>
              <a:gd name="connsiteX337" fmla="*/ 1996145 w 5015116"/>
              <a:gd name="connsiteY337" fmla="*/ 2394857 h 2615132"/>
              <a:gd name="connsiteX338" fmla="*/ 2003402 w 5015116"/>
              <a:gd name="connsiteY338" fmla="*/ 2373085 h 2615132"/>
              <a:gd name="connsiteX339" fmla="*/ 2017916 w 5015116"/>
              <a:gd name="connsiteY339" fmla="*/ 2315028 h 2615132"/>
              <a:gd name="connsiteX340" fmla="*/ 2032431 w 5015116"/>
              <a:gd name="connsiteY340" fmla="*/ 2249714 h 2615132"/>
              <a:gd name="connsiteX341" fmla="*/ 2039688 w 5015116"/>
              <a:gd name="connsiteY341" fmla="*/ 2111828 h 2615132"/>
              <a:gd name="connsiteX342" fmla="*/ 2046945 w 5015116"/>
              <a:gd name="connsiteY342" fmla="*/ 2090057 h 2615132"/>
              <a:gd name="connsiteX343" fmla="*/ 2062911 w 5015116"/>
              <a:gd name="connsiteY343" fmla="*/ 2048691 h 2615132"/>
              <a:gd name="connsiteX344" fmla="*/ 2082505 w 5015116"/>
              <a:gd name="connsiteY344" fmla="*/ 2024380 h 2615132"/>
              <a:gd name="connsiteX345" fmla="*/ 2111534 w 5015116"/>
              <a:gd name="connsiteY345" fmla="*/ 1992811 h 2615132"/>
              <a:gd name="connsiteX346" fmla="*/ 2164874 w 5015116"/>
              <a:gd name="connsiteY346" fmla="*/ 1937294 h 2615132"/>
              <a:gd name="connsiteX347" fmla="*/ 2217851 w 5015116"/>
              <a:gd name="connsiteY347" fmla="*/ 1879237 h 2615132"/>
              <a:gd name="connsiteX348" fmla="*/ 2239985 w 5015116"/>
              <a:gd name="connsiteY348" fmla="*/ 1862182 h 2615132"/>
              <a:gd name="connsiteX349" fmla="*/ 2373516 w 5015116"/>
              <a:gd name="connsiteY349" fmla="*/ 1872342 h 2615132"/>
              <a:gd name="connsiteX350" fmla="*/ 2395288 w 5015116"/>
              <a:gd name="connsiteY350" fmla="*/ 1879600 h 2615132"/>
              <a:gd name="connsiteX351" fmla="*/ 2453345 w 5015116"/>
              <a:gd name="connsiteY351" fmla="*/ 1930400 h 2615132"/>
              <a:gd name="connsiteX352" fmla="*/ 2467859 w 5015116"/>
              <a:gd name="connsiteY352" fmla="*/ 1952171 h 2615132"/>
              <a:gd name="connsiteX353" fmla="*/ 2489631 w 5015116"/>
              <a:gd name="connsiteY353" fmla="*/ 1973942 h 2615132"/>
              <a:gd name="connsiteX354" fmla="*/ 2504145 w 5015116"/>
              <a:gd name="connsiteY354" fmla="*/ 2024742 h 2615132"/>
              <a:gd name="connsiteX355" fmla="*/ 2511402 w 5015116"/>
              <a:gd name="connsiteY355" fmla="*/ 2053771 h 2615132"/>
              <a:gd name="connsiteX356" fmla="*/ 2525916 w 5015116"/>
              <a:gd name="connsiteY356" fmla="*/ 2075542 h 2615132"/>
              <a:gd name="connsiteX357" fmla="*/ 2540431 w 5015116"/>
              <a:gd name="connsiteY357" fmla="*/ 2126342 h 2615132"/>
              <a:gd name="connsiteX358" fmla="*/ 2533174 w 5015116"/>
              <a:gd name="connsiteY358" fmla="*/ 2271485 h 2615132"/>
              <a:gd name="connsiteX359" fmla="*/ 2518659 w 5015116"/>
              <a:gd name="connsiteY359" fmla="*/ 2300514 h 2615132"/>
              <a:gd name="connsiteX360" fmla="*/ 2475116 w 5015116"/>
              <a:gd name="connsiteY360" fmla="*/ 2329542 h 2615132"/>
              <a:gd name="connsiteX361" fmla="*/ 2453345 w 5015116"/>
              <a:gd name="connsiteY361" fmla="*/ 2336800 h 2615132"/>
              <a:gd name="connsiteX362" fmla="*/ 2329974 w 5015116"/>
              <a:gd name="connsiteY362" fmla="*/ 2329542 h 2615132"/>
              <a:gd name="connsiteX363" fmla="*/ 2308202 w 5015116"/>
              <a:gd name="connsiteY363" fmla="*/ 2322285 h 2615132"/>
              <a:gd name="connsiteX364" fmla="*/ 2293688 w 5015116"/>
              <a:gd name="connsiteY364" fmla="*/ 2286000 h 2615132"/>
              <a:gd name="connsiteX365" fmla="*/ 2286431 w 5015116"/>
              <a:gd name="connsiteY365" fmla="*/ 2249714 h 2615132"/>
              <a:gd name="connsiteX366" fmla="*/ 2395288 w 5015116"/>
              <a:gd name="connsiteY366" fmla="*/ 2111828 h 2615132"/>
              <a:gd name="connsiteX367" fmla="*/ 2395288 w 5015116"/>
              <a:gd name="connsiteY367" fmla="*/ 2024742 h 2615132"/>
              <a:gd name="connsiteX368" fmla="*/ 2373516 w 5015116"/>
              <a:gd name="connsiteY368" fmla="*/ 2010228 h 2615132"/>
              <a:gd name="connsiteX369" fmla="*/ 2271916 w 5015116"/>
              <a:gd name="connsiteY369" fmla="*/ 2017485 h 2615132"/>
              <a:gd name="connsiteX370" fmla="*/ 2257402 w 5015116"/>
              <a:gd name="connsiteY370" fmla="*/ 2032000 h 2615132"/>
              <a:gd name="connsiteX371" fmla="*/ 2235631 w 5015116"/>
              <a:gd name="connsiteY371" fmla="*/ 2046514 h 2615132"/>
              <a:gd name="connsiteX372" fmla="*/ 2221116 w 5015116"/>
              <a:gd name="connsiteY372" fmla="*/ 2061028 h 2615132"/>
              <a:gd name="connsiteX373" fmla="*/ 2192088 w 5015116"/>
              <a:gd name="connsiteY373" fmla="*/ 2068285 h 2615132"/>
              <a:gd name="connsiteX374" fmla="*/ 2163059 w 5015116"/>
              <a:gd name="connsiteY374" fmla="*/ 2090057 h 2615132"/>
              <a:gd name="connsiteX375" fmla="*/ 2148545 w 5015116"/>
              <a:gd name="connsiteY375" fmla="*/ 2111828 h 2615132"/>
              <a:gd name="connsiteX376" fmla="*/ 2126774 w 5015116"/>
              <a:gd name="connsiteY376" fmla="*/ 2140857 h 2615132"/>
              <a:gd name="connsiteX377" fmla="*/ 2126774 w 5015116"/>
              <a:gd name="connsiteY377" fmla="*/ 2351314 h 2615132"/>
              <a:gd name="connsiteX378" fmla="*/ 2141288 w 5015116"/>
              <a:gd name="connsiteY378" fmla="*/ 2373085 h 2615132"/>
              <a:gd name="connsiteX379" fmla="*/ 2163059 w 5015116"/>
              <a:gd name="connsiteY379" fmla="*/ 2380342 h 2615132"/>
              <a:gd name="connsiteX380" fmla="*/ 2170316 w 5015116"/>
              <a:gd name="connsiteY380" fmla="*/ 2402114 h 2615132"/>
              <a:gd name="connsiteX381" fmla="*/ 2192088 w 5015116"/>
              <a:gd name="connsiteY381" fmla="*/ 2416628 h 2615132"/>
              <a:gd name="connsiteX382" fmla="*/ 2221116 w 5015116"/>
              <a:gd name="connsiteY382" fmla="*/ 2438400 h 2615132"/>
              <a:gd name="connsiteX383" fmla="*/ 2264659 w 5015116"/>
              <a:gd name="connsiteY383" fmla="*/ 2474685 h 2615132"/>
              <a:gd name="connsiteX384" fmla="*/ 2293688 w 5015116"/>
              <a:gd name="connsiteY384" fmla="*/ 2510971 h 2615132"/>
              <a:gd name="connsiteX385" fmla="*/ 2315459 w 5015116"/>
              <a:gd name="connsiteY385" fmla="*/ 2532742 h 2615132"/>
              <a:gd name="connsiteX386" fmla="*/ 2395288 w 5015116"/>
              <a:gd name="connsiteY386" fmla="*/ 2569028 h 2615132"/>
              <a:gd name="connsiteX387" fmla="*/ 2540431 w 5015116"/>
              <a:gd name="connsiteY387" fmla="*/ 2554514 h 2615132"/>
              <a:gd name="connsiteX388" fmla="*/ 2562202 w 5015116"/>
              <a:gd name="connsiteY388" fmla="*/ 2540000 h 2615132"/>
              <a:gd name="connsiteX389" fmla="*/ 2569459 w 5015116"/>
              <a:gd name="connsiteY389" fmla="*/ 2503714 h 2615132"/>
              <a:gd name="connsiteX390" fmla="*/ 2583974 w 5015116"/>
              <a:gd name="connsiteY390" fmla="*/ 2481942 h 2615132"/>
              <a:gd name="connsiteX391" fmla="*/ 2591231 w 5015116"/>
              <a:gd name="connsiteY391" fmla="*/ 2409371 h 2615132"/>
              <a:gd name="connsiteX392" fmla="*/ 2642031 w 5015116"/>
              <a:gd name="connsiteY392" fmla="*/ 2416628 h 2615132"/>
              <a:gd name="connsiteX393" fmla="*/ 2671059 w 5015116"/>
              <a:gd name="connsiteY393" fmla="*/ 2423885 h 2615132"/>
              <a:gd name="connsiteX394" fmla="*/ 2743631 w 5015116"/>
              <a:gd name="connsiteY394" fmla="*/ 2438400 h 2615132"/>
              <a:gd name="connsiteX395" fmla="*/ 2787174 w 5015116"/>
              <a:gd name="connsiteY395" fmla="*/ 2452914 h 2615132"/>
              <a:gd name="connsiteX396" fmla="*/ 2808945 w 5015116"/>
              <a:gd name="connsiteY396" fmla="*/ 2438400 h 2615132"/>
              <a:gd name="connsiteX397" fmla="*/ 2801688 w 5015116"/>
              <a:gd name="connsiteY397" fmla="*/ 2416628 h 2615132"/>
              <a:gd name="connsiteX398" fmla="*/ 2794431 w 5015116"/>
              <a:gd name="connsiteY398" fmla="*/ 2373085 h 2615132"/>
              <a:gd name="connsiteX399" fmla="*/ 2779916 w 5015116"/>
              <a:gd name="connsiteY399" fmla="*/ 2329542 h 2615132"/>
              <a:gd name="connsiteX400" fmla="*/ 2794431 w 5015116"/>
              <a:gd name="connsiteY400" fmla="*/ 2278742 h 2615132"/>
              <a:gd name="connsiteX401" fmla="*/ 2961345 w 5015116"/>
              <a:gd name="connsiteY401" fmla="*/ 2249714 h 2615132"/>
              <a:gd name="connsiteX402" fmla="*/ 2946831 w 5015116"/>
              <a:gd name="connsiteY402" fmla="*/ 2227942 h 2615132"/>
              <a:gd name="connsiteX403" fmla="*/ 2925059 w 5015116"/>
              <a:gd name="connsiteY403" fmla="*/ 2133600 h 2615132"/>
              <a:gd name="connsiteX404" fmla="*/ 2917802 w 5015116"/>
              <a:gd name="connsiteY404" fmla="*/ 2104571 h 2615132"/>
              <a:gd name="connsiteX405" fmla="*/ 2896031 w 5015116"/>
              <a:gd name="connsiteY405" fmla="*/ 2090057 h 2615132"/>
              <a:gd name="connsiteX406" fmla="*/ 2903288 w 5015116"/>
              <a:gd name="connsiteY406" fmla="*/ 2061028 h 2615132"/>
              <a:gd name="connsiteX407" fmla="*/ 3033916 w 5015116"/>
              <a:gd name="connsiteY407" fmla="*/ 2053771 h 2615132"/>
              <a:gd name="connsiteX408" fmla="*/ 3121002 w 5015116"/>
              <a:gd name="connsiteY408" fmla="*/ 2046514 h 2615132"/>
              <a:gd name="connsiteX409" fmla="*/ 3142774 w 5015116"/>
              <a:gd name="connsiteY409" fmla="*/ 2039257 h 2615132"/>
              <a:gd name="connsiteX410" fmla="*/ 3135516 w 5015116"/>
              <a:gd name="connsiteY410" fmla="*/ 2010228 h 2615132"/>
              <a:gd name="connsiteX411" fmla="*/ 3106488 w 5015116"/>
              <a:gd name="connsiteY411" fmla="*/ 1959428 h 2615132"/>
              <a:gd name="connsiteX412" fmla="*/ 3077459 w 5015116"/>
              <a:gd name="connsiteY412" fmla="*/ 1930400 h 2615132"/>
              <a:gd name="connsiteX413" fmla="*/ 3062945 w 5015116"/>
              <a:gd name="connsiteY413" fmla="*/ 1901371 h 2615132"/>
              <a:gd name="connsiteX414" fmla="*/ 3041174 w 5015116"/>
              <a:gd name="connsiteY414" fmla="*/ 1886857 h 2615132"/>
              <a:gd name="connsiteX415" fmla="*/ 3033916 w 5015116"/>
              <a:gd name="connsiteY415" fmla="*/ 1865085 h 2615132"/>
              <a:gd name="connsiteX416" fmla="*/ 3019402 w 5015116"/>
              <a:gd name="connsiteY416" fmla="*/ 1843314 h 2615132"/>
              <a:gd name="connsiteX417" fmla="*/ 3048431 w 5015116"/>
              <a:gd name="connsiteY417" fmla="*/ 1828800 h 2615132"/>
              <a:gd name="connsiteX418" fmla="*/ 3157288 w 5015116"/>
              <a:gd name="connsiteY418" fmla="*/ 1814285 h 2615132"/>
              <a:gd name="connsiteX419" fmla="*/ 3179059 w 5015116"/>
              <a:gd name="connsiteY419" fmla="*/ 1799771 h 2615132"/>
              <a:gd name="connsiteX420" fmla="*/ 3128259 w 5015116"/>
              <a:gd name="connsiteY420" fmla="*/ 1690914 h 2615132"/>
              <a:gd name="connsiteX421" fmla="*/ 3121002 w 5015116"/>
              <a:gd name="connsiteY421" fmla="*/ 1669142 h 2615132"/>
              <a:gd name="connsiteX422" fmla="*/ 3106488 w 5015116"/>
              <a:gd name="connsiteY422" fmla="*/ 1647371 h 2615132"/>
              <a:gd name="connsiteX423" fmla="*/ 3128259 w 5015116"/>
              <a:gd name="connsiteY423" fmla="*/ 1640114 h 2615132"/>
              <a:gd name="connsiteX424" fmla="*/ 3157288 w 5015116"/>
              <a:gd name="connsiteY424" fmla="*/ 1632857 h 2615132"/>
              <a:gd name="connsiteX425" fmla="*/ 3186316 w 5015116"/>
              <a:gd name="connsiteY425" fmla="*/ 1618342 h 2615132"/>
              <a:gd name="connsiteX426" fmla="*/ 3215345 w 5015116"/>
              <a:gd name="connsiteY426" fmla="*/ 1611085 h 2615132"/>
              <a:gd name="connsiteX427" fmla="*/ 3237116 w 5015116"/>
              <a:gd name="connsiteY427" fmla="*/ 1603828 h 2615132"/>
              <a:gd name="connsiteX428" fmla="*/ 3280659 w 5015116"/>
              <a:gd name="connsiteY428" fmla="*/ 1582057 h 2615132"/>
              <a:gd name="connsiteX429" fmla="*/ 3295174 w 5015116"/>
              <a:gd name="connsiteY429" fmla="*/ 1567542 h 2615132"/>
              <a:gd name="connsiteX430" fmla="*/ 3273402 w 5015116"/>
              <a:gd name="connsiteY430" fmla="*/ 1545771 h 2615132"/>
              <a:gd name="connsiteX431" fmla="*/ 3229859 w 5015116"/>
              <a:gd name="connsiteY431" fmla="*/ 1516742 h 2615132"/>
              <a:gd name="connsiteX432" fmla="*/ 3179059 w 5015116"/>
              <a:gd name="connsiteY432" fmla="*/ 1458685 h 2615132"/>
              <a:gd name="connsiteX433" fmla="*/ 3171802 w 5015116"/>
              <a:gd name="connsiteY433" fmla="*/ 1436914 h 2615132"/>
              <a:gd name="connsiteX434" fmla="*/ 3150031 w 5015116"/>
              <a:gd name="connsiteY434" fmla="*/ 1422400 h 2615132"/>
              <a:gd name="connsiteX435" fmla="*/ 3200831 w 5015116"/>
              <a:gd name="connsiteY435" fmla="*/ 1386114 h 2615132"/>
              <a:gd name="connsiteX436" fmla="*/ 3237116 w 5015116"/>
              <a:gd name="connsiteY436" fmla="*/ 1349828 h 2615132"/>
              <a:gd name="connsiteX437" fmla="*/ 3266145 w 5015116"/>
              <a:gd name="connsiteY437" fmla="*/ 1313542 h 2615132"/>
              <a:gd name="connsiteX438" fmla="*/ 3287916 w 5015116"/>
              <a:gd name="connsiteY438" fmla="*/ 1299028 h 2615132"/>
              <a:gd name="connsiteX439" fmla="*/ 3302431 w 5015116"/>
              <a:gd name="connsiteY439" fmla="*/ 1284514 h 2615132"/>
              <a:gd name="connsiteX440" fmla="*/ 3309688 w 5015116"/>
              <a:gd name="connsiteY440" fmla="*/ 1262742 h 2615132"/>
              <a:gd name="connsiteX441" fmla="*/ 3266145 w 5015116"/>
              <a:gd name="connsiteY441" fmla="*/ 1255485 h 2615132"/>
              <a:gd name="connsiteX442" fmla="*/ 3244374 w 5015116"/>
              <a:gd name="connsiteY442" fmla="*/ 1248228 h 2615132"/>
              <a:gd name="connsiteX443" fmla="*/ 3193574 w 5015116"/>
              <a:gd name="connsiteY443" fmla="*/ 1233714 h 2615132"/>
              <a:gd name="connsiteX444" fmla="*/ 3171802 w 5015116"/>
              <a:gd name="connsiteY444" fmla="*/ 1219200 h 2615132"/>
              <a:gd name="connsiteX445" fmla="*/ 3150031 w 5015116"/>
              <a:gd name="connsiteY445" fmla="*/ 1211942 h 2615132"/>
              <a:gd name="connsiteX446" fmla="*/ 3121002 w 5015116"/>
              <a:gd name="connsiteY446" fmla="*/ 1197428 h 2615132"/>
              <a:gd name="connsiteX447" fmla="*/ 3200831 w 5015116"/>
              <a:gd name="connsiteY447" fmla="*/ 1095828 h 2615132"/>
              <a:gd name="connsiteX448" fmla="*/ 3251631 w 5015116"/>
              <a:gd name="connsiteY448" fmla="*/ 1037771 h 2615132"/>
              <a:gd name="connsiteX449" fmla="*/ 3251631 w 5015116"/>
              <a:gd name="connsiteY449" fmla="*/ 994228 h 2615132"/>
              <a:gd name="connsiteX450" fmla="*/ 3208088 w 5015116"/>
              <a:gd name="connsiteY450" fmla="*/ 986971 h 2615132"/>
              <a:gd name="connsiteX451" fmla="*/ 3179059 w 5015116"/>
              <a:gd name="connsiteY451" fmla="*/ 979714 h 2615132"/>
              <a:gd name="connsiteX452" fmla="*/ 3121002 w 5015116"/>
              <a:gd name="connsiteY452" fmla="*/ 957942 h 2615132"/>
              <a:gd name="connsiteX453" fmla="*/ 3099231 w 5015116"/>
              <a:gd name="connsiteY453" fmla="*/ 950685 h 2615132"/>
              <a:gd name="connsiteX454" fmla="*/ 3048431 w 5015116"/>
              <a:gd name="connsiteY454" fmla="*/ 943428 h 2615132"/>
              <a:gd name="connsiteX455" fmla="*/ 3026659 w 5015116"/>
              <a:gd name="connsiteY455" fmla="*/ 936171 h 2615132"/>
              <a:gd name="connsiteX456" fmla="*/ 2990374 w 5015116"/>
              <a:gd name="connsiteY456" fmla="*/ 928914 h 2615132"/>
              <a:gd name="connsiteX457" fmla="*/ 2975859 w 5015116"/>
              <a:gd name="connsiteY457" fmla="*/ 914400 h 2615132"/>
              <a:gd name="connsiteX458" fmla="*/ 3033916 w 5015116"/>
              <a:gd name="connsiteY458" fmla="*/ 820057 h 2615132"/>
              <a:gd name="connsiteX459" fmla="*/ 3091974 w 5015116"/>
              <a:gd name="connsiteY459" fmla="*/ 747485 h 2615132"/>
              <a:gd name="connsiteX460" fmla="*/ 3128259 w 5015116"/>
              <a:gd name="connsiteY460" fmla="*/ 703942 h 2615132"/>
              <a:gd name="connsiteX461" fmla="*/ 3142774 w 5015116"/>
              <a:gd name="connsiteY461" fmla="*/ 682171 h 2615132"/>
              <a:gd name="connsiteX462" fmla="*/ 3033916 w 5015116"/>
              <a:gd name="connsiteY462" fmla="*/ 667657 h 2615132"/>
              <a:gd name="connsiteX463" fmla="*/ 2961345 w 5015116"/>
              <a:gd name="connsiteY463" fmla="*/ 660400 h 2615132"/>
              <a:gd name="connsiteX464" fmla="*/ 2888774 w 5015116"/>
              <a:gd name="connsiteY464" fmla="*/ 645885 h 2615132"/>
              <a:gd name="connsiteX465" fmla="*/ 2925059 w 5015116"/>
              <a:gd name="connsiteY465" fmla="*/ 609600 h 2615132"/>
              <a:gd name="connsiteX466" fmla="*/ 2961345 w 5015116"/>
              <a:gd name="connsiteY466" fmla="*/ 573314 h 2615132"/>
              <a:gd name="connsiteX467" fmla="*/ 2968602 w 5015116"/>
              <a:gd name="connsiteY467" fmla="*/ 529771 h 2615132"/>
              <a:gd name="connsiteX468" fmla="*/ 2983116 w 5015116"/>
              <a:gd name="connsiteY468" fmla="*/ 486228 h 2615132"/>
              <a:gd name="connsiteX469" fmla="*/ 2997631 w 5015116"/>
              <a:gd name="connsiteY469" fmla="*/ 435428 h 2615132"/>
              <a:gd name="connsiteX470" fmla="*/ 3012145 w 5015116"/>
              <a:gd name="connsiteY470" fmla="*/ 391885 h 2615132"/>
              <a:gd name="connsiteX471" fmla="*/ 2961345 w 5015116"/>
              <a:gd name="connsiteY471" fmla="*/ 399142 h 2615132"/>
              <a:gd name="connsiteX472" fmla="*/ 2917802 w 5015116"/>
              <a:gd name="connsiteY472" fmla="*/ 413657 h 2615132"/>
              <a:gd name="connsiteX473" fmla="*/ 2888774 w 5015116"/>
              <a:gd name="connsiteY473" fmla="*/ 420914 h 2615132"/>
              <a:gd name="connsiteX474" fmla="*/ 2852488 w 5015116"/>
              <a:gd name="connsiteY474" fmla="*/ 435428 h 2615132"/>
              <a:gd name="connsiteX475" fmla="*/ 2808945 w 5015116"/>
              <a:gd name="connsiteY475" fmla="*/ 442685 h 2615132"/>
              <a:gd name="connsiteX476" fmla="*/ 2779916 w 5015116"/>
              <a:gd name="connsiteY476" fmla="*/ 449942 h 2615132"/>
              <a:gd name="connsiteX477" fmla="*/ 2721859 w 5015116"/>
              <a:gd name="connsiteY477" fmla="*/ 442685 h 2615132"/>
              <a:gd name="connsiteX478" fmla="*/ 2729116 w 5015116"/>
              <a:gd name="connsiteY478" fmla="*/ 377371 h 2615132"/>
              <a:gd name="connsiteX479" fmla="*/ 2721859 w 5015116"/>
              <a:gd name="connsiteY479" fmla="*/ 290285 h 2615132"/>
              <a:gd name="connsiteX480" fmla="*/ 2707345 w 5015116"/>
              <a:gd name="connsiteY480" fmla="*/ 232228 h 2615132"/>
              <a:gd name="connsiteX481" fmla="*/ 2663802 w 5015116"/>
              <a:gd name="connsiteY481" fmla="*/ 210457 h 2615132"/>
              <a:gd name="connsiteX482" fmla="*/ 2656545 w 5015116"/>
              <a:gd name="connsiteY482" fmla="*/ 195942 h 2615132"/>
              <a:gd name="connsiteX0" fmla="*/ 4775631 w 5015116"/>
              <a:gd name="connsiteY0" fmla="*/ 508000 h 2615132"/>
              <a:gd name="connsiteX1" fmla="*/ 4811916 w 5015116"/>
              <a:gd name="connsiteY1" fmla="*/ 551542 h 2615132"/>
              <a:gd name="connsiteX2" fmla="*/ 4891745 w 5015116"/>
              <a:gd name="connsiteY2" fmla="*/ 544285 h 2615132"/>
              <a:gd name="connsiteX3" fmla="*/ 4891745 w 5015116"/>
              <a:gd name="connsiteY3" fmla="*/ 464457 h 2615132"/>
              <a:gd name="connsiteX4" fmla="*/ 4855459 w 5015116"/>
              <a:gd name="connsiteY4" fmla="*/ 428171 h 2615132"/>
              <a:gd name="connsiteX5" fmla="*/ 4811916 w 5015116"/>
              <a:gd name="connsiteY5" fmla="*/ 413657 h 2615132"/>
              <a:gd name="connsiteX6" fmla="*/ 4746602 w 5015116"/>
              <a:gd name="connsiteY6" fmla="*/ 420914 h 2615132"/>
              <a:gd name="connsiteX7" fmla="*/ 4724831 w 5015116"/>
              <a:gd name="connsiteY7" fmla="*/ 428171 h 2615132"/>
              <a:gd name="connsiteX8" fmla="*/ 4717574 w 5015116"/>
              <a:gd name="connsiteY8" fmla="*/ 457200 h 2615132"/>
              <a:gd name="connsiteX9" fmla="*/ 4695802 w 5015116"/>
              <a:gd name="connsiteY9" fmla="*/ 500742 h 2615132"/>
              <a:gd name="connsiteX10" fmla="*/ 4695802 w 5015116"/>
              <a:gd name="connsiteY10" fmla="*/ 645885 h 2615132"/>
              <a:gd name="connsiteX11" fmla="*/ 4703059 w 5015116"/>
              <a:gd name="connsiteY11" fmla="*/ 667657 h 2615132"/>
              <a:gd name="connsiteX12" fmla="*/ 4739345 w 5015116"/>
              <a:gd name="connsiteY12" fmla="*/ 696685 h 2615132"/>
              <a:gd name="connsiteX13" fmla="*/ 4775631 w 5015116"/>
              <a:gd name="connsiteY13" fmla="*/ 718457 h 2615132"/>
              <a:gd name="connsiteX14" fmla="*/ 4797402 w 5015116"/>
              <a:gd name="connsiteY14" fmla="*/ 732971 h 2615132"/>
              <a:gd name="connsiteX15" fmla="*/ 4957059 w 5015116"/>
              <a:gd name="connsiteY15" fmla="*/ 718457 h 2615132"/>
              <a:gd name="connsiteX16" fmla="*/ 4978831 w 5015116"/>
              <a:gd name="connsiteY16" fmla="*/ 674914 h 2615132"/>
              <a:gd name="connsiteX17" fmla="*/ 5000602 w 5015116"/>
              <a:gd name="connsiteY17" fmla="*/ 631371 h 2615132"/>
              <a:gd name="connsiteX18" fmla="*/ 5007859 w 5015116"/>
              <a:gd name="connsiteY18" fmla="*/ 587828 h 2615132"/>
              <a:gd name="connsiteX19" fmla="*/ 5015116 w 5015116"/>
              <a:gd name="connsiteY19" fmla="*/ 558800 h 2615132"/>
              <a:gd name="connsiteX20" fmla="*/ 5000602 w 5015116"/>
              <a:gd name="connsiteY20" fmla="*/ 391885 h 2615132"/>
              <a:gd name="connsiteX21" fmla="*/ 4993345 w 5015116"/>
              <a:gd name="connsiteY21" fmla="*/ 370114 h 2615132"/>
              <a:gd name="connsiteX22" fmla="*/ 4978831 w 5015116"/>
              <a:gd name="connsiteY22" fmla="*/ 348342 h 2615132"/>
              <a:gd name="connsiteX23" fmla="*/ 4957059 w 5015116"/>
              <a:gd name="connsiteY23" fmla="*/ 312057 h 2615132"/>
              <a:gd name="connsiteX24" fmla="*/ 4949802 w 5015116"/>
              <a:gd name="connsiteY24" fmla="*/ 290285 h 2615132"/>
              <a:gd name="connsiteX25" fmla="*/ 4884488 w 5015116"/>
              <a:gd name="connsiteY25" fmla="*/ 254000 h 2615132"/>
              <a:gd name="connsiteX26" fmla="*/ 4848202 w 5015116"/>
              <a:gd name="connsiteY26" fmla="*/ 232228 h 2615132"/>
              <a:gd name="connsiteX27" fmla="*/ 4797402 w 5015116"/>
              <a:gd name="connsiteY27" fmla="*/ 210457 h 2615132"/>
              <a:gd name="connsiteX28" fmla="*/ 4739345 w 5015116"/>
              <a:gd name="connsiteY28" fmla="*/ 159657 h 2615132"/>
              <a:gd name="connsiteX29" fmla="*/ 4724831 w 5015116"/>
              <a:gd name="connsiteY29" fmla="*/ 145142 h 2615132"/>
              <a:gd name="connsiteX30" fmla="*/ 4674031 w 5015116"/>
              <a:gd name="connsiteY30" fmla="*/ 116114 h 2615132"/>
              <a:gd name="connsiteX31" fmla="*/ 4652259 w 5015116"/>
              <a:gd name="connsiteY31" fmla="*/ 108857 h 2615132"/>
              <a:gd name="connsiteX32" fmla="*/ 4608716 w 5015116"/>
              <a:gd name="connsiteY32" fmla="*/ 79828 h 2615132"/>
              <a:gd name="connsiteX33" fmla="*/ 4565174 w 5015116"/>
              <a:gd name="connsiteY33" fmla="*/ 65314 h 2615132"/>
              <a:gd name="connsiteX34" fmla="*/ 4536145 w 5015116"/>
              <a:gd name="connsiteY34" fmla="*/ 58057 h 2615132"/>
              <a:gd name="connsiteX35" fmla="*/ 4492602 w 5015116"/>
              <a:gd name="connsiteY35" fmla="*/ 43542 h 2615132"/>
              <a:gd name="connsiteX36" fmla="*/ 4441802 w 5015116"/>
              <a:gd name="connsiteY36" fmla="*/ 21771 h 2615132"/>
              <a:gd name="connsiteX37" fmla="*/ 4376488 w 5015116"/>
              <a:gd name="connsiteY37" fmla="*/ 14514 h 2615132"/>
              <a:gd name="connsiteX38" fmla="*/ 4332945 w 5015116"/>
              <a:gd name="connsiteY38" fmla="*/ 7257 h 2615132"/>
              <a:gd name="connsiteX39" fmla="*/ 4260374 w 5015116"/>
              <a:gd name="connsiteY39" fmla="*/ 0 h 2615132"/>
              <a:gd name="connsiteX40" fmla="*/ 3861231 w 5015116"/>
              <a:gd name="connsiteY40" fmla="*/ 7257 h 2615132"/>
              <a:gd name="connsiteX41" fmla="*/ 3824945 w 5015116"/>
              <a:gd name="connsiteY41" fmla="*/ 14514 h 2615132"/>
              <a:gd name="connsiteX42" fmla="*/ 3766888 w 5015116"/>
              <a:gd name="connsiteY42" fmla="*/ 21771 h 2615132"/>
              <a:gd name="connsiteX43" fmla="*/ 3745116 w 5015116"/>
              <a:gd name="connsiteY43" fmla="*/ 36285 h 2615132"/>
              <a:gd name="connsiteX44" fmla="*/ 3701574 w 5015116"/>
              <a:gd name="connsiteY44" fmla="*/ 50800 h 2615132"/>
              <a:gd name="connsiteX45" fmla="*/ 3687059 w 5015116"/>
              <a:gd name="connsiteY45" fmla="*/ 65314 h 2615132"/>
              <a:gd name="connsiteX46" fmla="*/ 3665288 w 5015116"/>
              <a:gd name="connsiteY46" fmla="*/ 72571 h 2615132"/>
              <a:gd name="connsiteX47" fmla="*/ 3658031 w 5015116"/>
              <a:gd name="connsiteY47" fmla="*/ 94342 h 2615132"/>
              <a:gd name="connsiteX48" fmla="*/ 3614488 w 5015116"/>
              <a:gd name="connsiteY48" fmla="*/ 130628 h 2615132"/>
              <a:gd name="connsiteX49" fmla="*/ 3607231 w 5015116"/>
              <a:gd name="connsiteY49" fmla="*/ 152400 h 2615132"/>
              <a:gd name="connsiteX50" fmla="*/ 3592716 w 5015116"/>
              <a:gd name="connsiteY50" fmla="*/ 166914 h 2615132"/>
              <a:gd name="connsiteX51" fmla="*/ 3578202 w 5015116"/>
              <a:gd name="connsiteY51" fmla="*/ 217714 h 2615132"/>
              <a:gd name="connsiteX52" fmla="*/ 3556431 w 5015116"/>
              <a:gd name="connsiteY52" fmla="*/ 246742 h 2615132"/>
              <a:gd name="connsiteX53" fmla="*/ 3549174 w 5015116"/>
              <a:gd name="connsiteY53" fmla="*/ 268514 h 2615132"/>
              <a:gd name="connsiteX54" fmla="*/ 3534659 w 5015116"/>
              <a:gd name="connsiteY54" fmla="*/ 283028 h 2615132"/>
              <a:gd name="connsiteX55" fmla="*/ 3527402 w 5015116"/>
              <a:gd name="connsiteY55" fmla="*/ 319314 h 2615132"/>
              <a:gd name="connsiteX56" fmla="*/ 3512888 w 5015116"/>
              <a:gd name="connsiteY56" fmla="*/ 362857 h 2615132"/>
              <a:gd name="connsiteX57" fmla="*/ 3505631 w 5015116"/>
              <a:gd name="connsiteY57" fmla="*/ 384628 h 2615132"/>
              <a:gd name="connsiteX58" fmla="*/ 3498374 w 5015116"/>
              <a:gd name="connsiteY58" fmla="*/ 420914 h 2615132"/>
              <a:gd name="connsiteX59" fmla="*/ 3505631 w 5015116"/>
              <a:gd name="connsiteY59" fmla="*/ 566057 h 2615132"/>
              <a:gd name="connsiteX60" fmla="*/ 3512888 w 5015116"/>
              <a:gd name="connsiteY60" fmla="*/ 587828 h 2615132"/>
              <a:gd name="connsiteX61" fmla="*/ 3541916 w 5015116"/>
              <a:gd name="connsiteY61" fmla="*/ 631371 h 2615132"/>
              <a:gd name="connsiteX62" fmla="*/ 3556431 w 5015116"/>
              <a:gd name="connsiteY62" fmla="*/ 645885 h 2615132"/>
              <a:gd name="connsiteX63" fmla="*/ 3563688 w 5015116"/>
              <a:gd name="connsiteY63" fmla="*/ 667657 h 2615132"/>
              <a:gd name="connsiteX64" fmla="*/ 3585459 w 5015116"/>
              <a:gd name="connsiteY64" fmla="*/ 682171 h 2615132"/>
              <a:gd name="connsiteX65" fmla="*/ 3621745 w 5015116"/>
              <a:gd name="connsiteY65" fmla="*/ 703942 h 2615132"/>
              <a:gd name="connsiteX66" fmla="*/ 3672545 w 5015116"/>
              <a:gd name="connsiteY66" fmla="*/ 740228 h 2615132"/>
              <a:gd name="connsiteX67" fmla="*/ 3694316 w 5015116"/>
              <a:gd name="connsiteY67" fmla="*/ 747485 h 2615132"/>
              <a:gd name="connsiteX68" fmla="*/ 3883002 w 5015116"/>
              <a:gd name="connsiteY68" fmla="*/ 740228 h 2615132"/>
              <a:gd name="connsiteX69" fmla="*/ 3904774 w 5015116"/>
              <a:gd name="connsiteY69" fmla="*/ 732971 h 2615132"/>
              <a:gd name="connsiteX70" fmla="*/ 3933802 w 5015116"/>
              <a:gd name="connsiteY70" fmla="*/ 703942 h 2615132"/>
              <a:gd name="connsiteX71" fmla="*/ 3984602 w 5015116"/>
              <a:gd name="connsiteY71" fmla="*/ 638628 h 2615132"/>
              <a:gd name="connsiteX72" fmla="*/ 3999116 w 5015116"/>
              <a:gd name="connsiteY72" fmla="*/ 595085 h 2615132"/>
              <a:gd name="connsiteX73" fmla="*/ 3970088 w 5015116"/>
              <a:gd name="connsiteY73" fmla="*/ 537028 h 2615132"/>
              <a:gd name="connsiteX74" fmla="*/ 3941059 w 5015116"/>
              <a:gd name="connsiteY74" fmla="*/ 500742 h 2615132"/>
              <a:gd name="connsiteX75" fmla="*/ 3897516 w 5015116"/>
              <a:gd name="connsiteY75" fmla="*/ 486228 h 2615132"/>
              <a:gd name="connsiteX76" fmla="*/ 3875745 w 5015116"/>
              <a:gd name="connsiteY76" fmla="*/ 478971 h 2615132"/>
              <a:gd name="connsiteX77" fmla="*/ 3853974 w 5015116"/>
              <a:gd name="connsiteY77" fmla="*/ 471714 h 2615132"/>
              <a:gd name="connsiteX78" fmla="*/ 3803174 w 5015116"/>
              <a:gd name="connsiteY78" fmla="*/ 478971 h 2615132"/>
              <a:gd name="connsiteX79" fmla="*/ 3774145 w 5015116"/>
              <a:gd name="connsiteY79" fmla="*/ 486228 h 2615132"/>
              <a:gd name="connsiteX80" fmla="*/ 3759631 w 5015116"/>
              <a:gd name="connsiteY80" fmla="*/ 529771 h 2615132"/>
              <a:gd name="connsiteX81" fmla="*/ 3752374 w 5015116"/>
              <a:gd name="connsiteY81" fmla="*/ 551542 h 2615132"/>
              <a:gd name="connsiteX82" fmla="*/ 3759631 w 5015116"/>
              <a:gd name="connsiteY82" fmla="*/ 573314 h 2615132"/>
              <a:gd name="connsiteX83" fmla="*/ 3701574 w 5015116"/>
              <a:gd name="connsiteY83" fmla="*/ 602342 h 2615132"/>
              <a:gd name="connsiteX84" fmla="*/ 3658031 w 5015116"/>
              <a:gd name="connsiteY84" fmla="*/ 544285 h 2615132"/>
              <a:gd name="connsiteX85" fmla="*/ 3665288 w 5015116"/>
              <a:gd name="connsiteY85" fmla="*/ 435428 h 2615132"/>
              <a:gd name="connsiteX86" fmla="*/ 3679802 w 5015116"/>
              <a:gd name="connsiteY86" fmla="*/ 413657 h 2615132"/>
              <a:gd name="connsiteX87" fmla="*/ 3701574 w 5015116"/>
              <a:gd name="connsiteY87" fmla="*/ 370114 h 2615132"/>
              <a:gd name="connsiteX88" fmla="*/ 3766888 w 5015116"/>
              <a:gd name="connsiteY88" fmla="*/ 341085 h 2615132"/>
              <a:gd name="connsiteX89" fmla="*/ 3788659 w 5015116"/>
              <a:gd name="connsiteY89" fmla="*/ 333828 h 2615132"/>
              <a:gd name="connsiteX90" fmla="*/ 3810431 w 5015116"/>
              <a:gd name="connsiteY90" fmla="*/ 326571 h 2615132"/>
              <a:gd name="connsiteX91" fmla="*/ 3955574 w 5015116"/>
              <a:gd name="connsiteY91" fmla="*/ 333828 h 2615132"/>
              <a:gd name="connsiteX92" fmla="*/ 3999116 w 5015116"/>
              <a:gd name="connsiteY92" fmla="*/ 362857 h 2615132"/>
              <a:gd name="connsiteX93" fmla="*/ 4020888 w 5015116"/>
              <a:gd name="connsiteY93" fmla="*/ 377371 h 2615132"/>
              <a:gd name="connsiteX94" fmla="*/ 4057174 w 5015116"/>
              <a:gd name="connsiteY94" fmla="*/ 413657 h 2615132"/>
              <a:gd name="connsiteX95" fmla="*/ 4064431 w 5015116"/>
              <a:gd name="connsiteY95" fmla="*/ 435428 h 2615132"/>
              <a:gd name="connsiteX96" fmla="*/ 4093459 w 5015116"/>
              <a:gd name="connsiteY96" fmla="*/ 478971 h 2615132"/>
              <a:gd name="connsiteX97" fmla="*/ 4100716 w 5015116"/>
              <a:gd name="connsiteY97" fmla="*/ 500742 h 2615132"/>
              <a:gd name="connsiteX98" fmla="*/ 4100716 w 5015116"/>
              <a:gd name="connsiteY98" fmla="*/ 689428 h 2615132"/>
              <a:gd name="connsiteX99" fmla="*/ 4086202 w 5015116"/>
              <a:gd name="connsiteY99" fmla="*/ 732971 h 2615132"/>
              <a:gd name="connsiteX100" fmla="*/ 4057174 w 5015116"/>
              <a:gd name="connsiteY100" fmla="*/ 769257 h 2615132"/>
              <a:gd name="connsiteX101" fmla="*/ 4013631 w 5015116"/>
              <a:gd name="connsiteY101" fmla="*/ 783771 h 2615132"/>
              <a:gd name="connsiteX102" fmla="*/ 3977345 w 5015116"/>
              <a:gd name="connsiteY102" fmla="*/ 805542 h 2615132"/>
              <a:gd name="connsiteX103" fmla="*/ 3919288 w 5015116"/>
              <a:gd name="connsiteY103" fmla="*/ 841828 h 2615132"/>
              <a:gd name="connsiteX104" fmla="*/ 3897516 w 5015116"/>
              <a:gd name="connsiteY104" fmla="*/ 856342 h 2615132"/>
              <a:gd name="connsiteX105" fmla="*/ 3839459 w 5015116"/>
              <a:gd name="connsiteY105" fmla="*/ 878114 h 2615132"/>
              <a:gd name="connsiteX106" fmla="*/ 3563688 w 5015116"/>
              <a:gd name="connsiteY106" fmla="*/ 863600 h 2615132"/>
              <a:gd name="connsiteX107" fmla="*/ 3462088 w 5015116"/>
              <a:gd name="connsiteY107" fmla="*/ 834571 h 2615132"/>
              <a:gd name="connsiteX108" fmla="*/ 3440316 w 5015116"/>
              <a:gd name="connsiteY108" fmla="*/ 827314 h 2615132"/>
              <a:gd name="connsiteX109" fmla="*/ 3418545 w 5015116"/>
              <a:gd name="connsiteY109" fmla="*/ 812800 h 2615132"/>
              <a:gd name="connsiteX110" fmla="*/ 3389516 w 5015116"/>
              <a:gd name="connsiteY110" fmla="*/ 805542 h 2615132"/>
              <a:gd name="connsiteX111" fmla="*/ 3345974 w 5015116"/>
              <a:gd name="connsiteY111" fmla="*/ 776514 h 2615132"/>
              <a:gd name="connsiteX112" fmla="*/ 3316945 w 5015116"/>
              <a:gd name="connsiteY112" fmla="*/ 732971 h 2615132"/>
              <a:gd name="connsiteX113" fmla="*/ 3309688 w 5015116"/>
              <a:gd name="connsiteY113" fmla="*/ 696685 h 2615132"/>
              <a:gd name="connsiteX114" fmla="*/ 3295174 w 5015116"/>
              <a:gd name="connsiteY114" fmla="*/ 653142 h 2615132"/>
              <a:gd name="connsiteX115" fmla="*/ 3280659 w 5015116"/>
              <a:gd name="connsiteY115" fmla="*/ 609600 h 2615132"/>
              <a:gd name="connsiteX116" fmla="*/ 3273402 w 5015116"/>
              <a:gd name="connsiteY116" fmla="*/ 587828 h 2615132"/>
              <a:gd name="connsiteX117" fmla="*/ 3266145 w 5015116"/>
              <a:gd name="connsiteY117" fmla="*/ 566057 h 2615132"/>
              <a:gd name="connsiteX118" fmla="*/ 3258888 w 5015116"/>
              <a:gd name="connsiteY118" fmla="*/ 537028 h 2615132"/>
              <a:gd name="connsiteX119" fmla="*/ 3237116 w 5015116"/>
              <a:gd name="connsiteY119" fmla="*/ 515257 h 2615132"/>
              <a:gd name="connsiteX120" fmla="*/ 3229859 w 5015116"/>
              <a:gd name="connsiteY120" fmla="*/ 478971 h 2615132"/>
              <a:gd name="connsiteX121" fmla="*/ 3215345 w 5015116"/>
              <a:gd name="connsiteY121" fmla="*/ 428171 h 2615132"/>
              <a:gd name="connsiteX122" fmla="*/ 3200831 w 5015116"/>
              <a:gd name="connsiteY122" fmla="*/ 362857 h 2615132"/>
              <a:gd name="connsiteX123" fmla="*/ 3186316 w 5015116"/>
              <a:gd name="connsiteY123" fmla="*/ 348342 h 2615132"/>
              <a:gd name="connsiteX124" fmla="*/ 3135516 w 5015116"/>
              <a:gd name="connsiteY124" fmla="*/ 283028 h 2615132"/>
              <a:gd name="connsiteX125" fmla="*/ 3113745 w 5015116"/>
              <a:gd name="connsiteY125" fmla="*/ 268514 h 2615132"/>
              <a:gd name="connsiteX126" fmla="*/ 3077459 w 5015116"/>
              <a:gd name="connsiteY126" fmla="*/ 232228 h 2615132"/>
              <a:gd name="connsiteX127" fmla="*/ 3062945 w 5015116"/>
              <a:gd name="connsiteY127" fmla="*/ 210457 h 2615132"/>
              <a:gd name="connsiteX128" fmla="*/ 3019402 w 5015116"/>
              <a:gd name="connsiteY128" fmla="*/ 195942 h 2615132"/>
              <a:gd name="connsiteX129" fmla="*/ 3004888 w 5015116"/>
              <a:gd name="connsiteY129" fmla="*/ 174171 h 2615132"/>
              <a:gd name="connsiteX130" fmla="*/ 2954088 w 5015116"/>
              <a:gd name="connsiteY130" fmla="*/ 152400 h 2615132"/>
              <a:gd name="connsiteX131" fmla="*/ 2917802 w 5015116"/>
              <a:gd name="connsiteY131" fmla="*/ 116114 h 2615132"/>
              <a:gd name="connsiteX132" fmla="*/ 2845231 w 5015116"/>
              <a:gd name="connsiteY132" fmla="*/ 94342 h 2615132"/>
              <a:gd name="connsiteX133" fmla="*/ 2823459 w 5015116"/>
              <a:gd name="connsiteY133" fmla="*/ 79828 h 2615132"/>
              <a:gd name="connsiteX134" fmla="*/ 2772659 w 5015116"/>
              <a:gd name="connsiteY134" fmla="*/ 65314 h 2615132"/>
              <a:gd name="connsiteX135" fmla="*/ 2663802 w 5015116"/>
              <a:gd name="connsiteY135" fmla="*/ 50800 h 2615132"/>
              <a:gd name="connsiteX136" fmla="*/ 2496888 w 5015116"/>
              <a:gd name="connsiteY136" fmla="*/ 43542 h 2615132"/>
              <a:gd name="connsiteX137" fmla="*/ 2373516 w 5015116"/>
              <a:gd name="connsiteY137" fmla="*/ 36285 h 2615132"/>
              <a:gd name="connsiteX138" fmla="*/ 2271916 w 5015116"/>
              <a:gd name="connsiteY138" fmla="*/ 21771 h 2615132"/>
              <a:gd name="connsiteX139" fmla="*/ 2032431 w 5015116"/>
              <a:gd name="connsiteY139" fmla="*/ 7257 h 2615132"/>
              <a:gd name="connsiteX140" fmla="*/ 1865516 w 5015116"/>
              <a:gd name="connsiteY140" fmla="*/ 14514 h 2615132"/>
              <a:gd name="connsiteX141" fmla="*/ 1749402 w 5015116"/>
              <a:gd name="connsiteY141" fmla="*/ 29028 h 2615132"/>
              <a:gd name="connsiteX142" fmla="*/ 1727631 w 5015116"/>
              <a:gd name="connsiteY142" fmla="*/ 36285 h 2615132"/>
              <a:gd name="connsiteX143" fmla="*/ 1691345 w 5015116"/>
              <a:gd name="connsiteY143" fmla="*/ 43542 h 2615132"/>
              <a:gd name="connsiteX144" fmla="*/ 1669574 w 5015116"/>
              <a:gd name="connsiteY144" fmla="*/ 50800 h 2615132"/>
              <a:gd name="connsiteX145" fmla="*/ 1618774 w 5015116"/>
              <a:gd name="connsiteY145" fmla="*/ 65314 h 2615132"/>
              <a:gd name="connsiteX146" fmla="*/ 1597002 w 5015116"/>
              <a:gd name="connsiteY146" fmla="*/ 72571 h 2615132"/>
              <a:gd name="connsiteX147" fmla="*/ 1538945 w 5015116"/>
              <a:gd name="connsiteY147" fmla="*/ 87085 h 2615132"/>
              <a:gd name="connsiteX148" fmla="*/ 1495402 w 5015116"/>
              <a:gd name="connsiteY148" fmla="*/ 101600 h 2615132"/>
              <a:gd name="connsiteX149" fmla="*/ 1473631 w 5015116"/>
              <a:gd name="connsiteY149" fmla="*/ 116114 h 2615132"/>
              <a:gd name="connsiteX150" fmla="*/ 1386545 w 5015116"/>
              <a:gd name="connsiteY150" fmla="*/ 137885 h 2615132"/>
              <a:gd name="connsiteX151" fmla="*/ 1335745 w 5015116"/>
              <a:gd name="connsiteY151" fmla="*/ 152400 h 2615132"/>
              <a:gd name="connsiteX152" fmla="*/ 1292202 w 5015116"/>
              <a:gd name="connsiteY152" fmla="*/ 159657 h 2615132"/>
              <a:gd name="connsiteX153" fmla="*/ 1234145 w 5015116"/>
              <a:gd name="connsiteY153" fmla="*/ 181428 h 2615132"/>
              <a:gd name="connsiteX154" fmla="*/ 1154316 w 5015116"/>
              <a:gd name="connsiteY154" fmla="*/ 203200 h 2615132"/>
              <a:gd name="connsiteX155" fmla="*/ 1081745 w 5015116"/>
              <a:gd name="connsiteY155" fmla="*/ 217714 h 2615132"/>
              <a:gd name="connsiteX156" fmla="*/ 1059974 w 5015116"/>
              <a:gd name="connsiteY156" fmla="*/ 232228 h 2615132"/>
              <a:gd name="connsiteX157" fmla="*/ 1023688 w 5015116"/>
              <a:gd name="connsiteY157" fmla="*/ 239485 h 2615132"/>
              <a:gd name="connsiteX158" fmla="*/ 994659 w 5015116"/>
              <a:gd name="connsiteY158" fmla="*/ 246742 h 2615132"/>
              <a:gd name="connsiteX159" fmla="*/ 965631 w 5015116"/>
              <a:gd name="connsiteY159" fmla="*/ 261257 h 2615132"/>
              <a:gd name="connsiteX160" fmla="*/ 914831 w 5015116"/>
              <a:gd name="connsiteY160" fmla="*/ 283028 h 2615132"/>
              <a:gd name="connsiteX161" fmla="*/ 885802 w 5015116"/>
              <a:gd name="connsiteY161" fmla="*/ 319314 h 2615132"/>
              <a:gd name="connsiteX162" fmla="*/ 864031 w 5015116"/>
              <a:gd name="connsiteY162" fmla="*/ 341085 h 2615132"/>
              <a:gd name="connsiteX163" fmla="*/ 849516 w 5015116"/>
              <a:gd name="connsiteY163" fmla="*/ 362857 h 2615132"/>
              <a:gd name="connsiteX164" fmla="*/ 805974 w 5015116"/>
              <a:gd name="connsiteY164" fmla="*/ 391885 h 2615132"/>
              <a:gd name="connsiteX165" fmla="*/ 769688 w 5015116"/>
              <a:gd name="connsiteY165" fmla="*/ 428171 h 2615132"/>
              <a:gd name="connsiteX166" fmla="*/ 747916 w 5015116"/>
              <a:gd name="connsiteY166" fmla="*/ 449942 h 2615132"/>
              <a:gd name="connsiteX167" fmla="*/ 689859 w 5015116"/>
              <a:gd name="connsiteY167" fmla="*/ 500742 h 2615132"/>
              <a:gd name="connsiteX168" fmla="*/ 660831 w 5015116"/>
              <a:gd name="connsiteY168" fmla="*/ 544285 h 2615132"/>
              <a:gd name="connsiteX169" fmla="*/ 646316 w 5015116"/>
              <a:gd name="connsiteY169" fmla="*/ 587828 h 2615132"/>
              <a:gd name="connsiteX170" fmla="*/ 639059 w 5015116"/>
              <a:gd name="connsiteY170" fmla="*/ 609600 h 2615132"/>
              <a:gd name="connsiteX171" fmla="*/ 660831 w 5015116"/>
              <a:gd name="connsiteY171" fmla="*/ 776514 h 2615132"/>
              <a:gd name="connsiteX172" fmla="*/ 689859 w 5015116"/>
              <a:gd name="connsiteY172" fmla="*/ 820057 h 2615132"/>
              <a:gd name="connsiteX173" fmla="*/ 711631 w 5015116"/>
              <a:gd name="connsiteY173" fmla="*/ 827314 h 2615132"/>
              <a:gd name="connsiteX174" fmla="*/ 747916 w 5015116"/>
              <a:gd name="connsiteY174" fmla="*/ 820057 h 2615132"/>
              <a:gd name="connsiteX175" fmla="*/ 769688 w 5015116"/>
              <a:gd name="connsiteY175" fmla="*/ 769257 h 2615132"/>
              <a:gd name="connsiteX176" fmla="*/ 740659 w 5015116"/>
              <a:gd name="connsiteY176" fmla="*/ 638628 h 2615132"/>
              <a:gd name="connsiteX177" fmla="*/ 718888 w 5015116"/>
              <a:gd name="connsiteY177" fmla="*/ 624114 h 2615132"/>
              <a:gd name="connsiteX178" fmla="*/ 522945 w 5015116"/>
              <a:gd name="connsiteY178" fmla="*/ 631371 h 2615132"/>
              <a:gd name="connsiteX179" fmla="*/ 501174 w 5015116"/>
              <a:gd name="connsiteY179" fmla="*/ 653142 h 2615132"/>
              <a:gd name="connsiteX180" fmla="*/ 479402 w 5015116"/>
              <a:gd name="connsiteY180" fmla="*/ 660400 h 2615132"/>
              <a:gd name="connsiteX181" fmla="*/ 464888 w 5015116"/>
              <a:gd name="connsiteY181" fmla="*/ 682171 h 2615132"/>
              <a:gd name="connsiteX182" fmla="*/ 443116 w 5015116"/>
              <a:gd name="connsiteY182" fmla="*/ 754742 h 2615132"/>
              <a:gd name="connsiteX183" fmla="*/ 472145 w 5015116"/>
              <a:gd name="connsiteY183" fmla="*/ 849085 h 2615132"/>
              <a:gd name="connsiteX184" fmla="*/ 530202 w 5015116"/>
              <a:gd name="connsiteY184" fmla="*/ 841828 h 2615132"/>
              <a:gd name="connsiteX185" fmla="*/ 537459 w 5015116"/>
              <a:gd name="connsiteY185" fmla="*/ 820057 h 2615132"/>
              <a:gd name="connsiteX186" fmla="*/ 515688 w 5015116"/>
              <a:gd name="connsiteY186" fmla="*/ 740228 h 2615132"/>
              <a:gd name="connsiteX187" fmla="*/ 493916 w 5015116"/>
              <a:gd name="connsiteY187" fmla="*/ 725714 h 2615132"/>
              <a:gd name="connsiteX188" fmla="*/ 348774 w 5015116"/>
              <a:gd name="connsiteY188" fmla="*/ 732971 h 2615132"/>
              <a:gd name="connsiteX189" fmla="*/ 327002 w 5015116"/>
              <a:gd name="connsiteY189" fmla="*/ 754742 h 2615132"/>
              <a:gd name="connsiteX190" fmla="*/ 305231 w 5015116"/>
              <a:gd name="connsiteY190" fmla="*/ 762000 h 2615132"/>
              <a:gd name="connsiteX191" fmla="*/ 290716 w 5015116"/>
              <a:gd name="connsiteY191" fmla="*/ 776514 h 2615132"/>
              <a:gd name="connsiteX192" fmla="*/ 268945 w 5015116"/>
              <a:gd name="connsiteY192" fmla="*/ 791028 h 2615132"/>
              <a:gd name="connsiteX193" fmla="*/ 254431 w 5015116"/>
              <a:gd name="connsiteY193" fmla="*/ 812800 h 2615132"/>
              <a:gd name="connsiteX194" fmla="*/ 218145 w 5015116"/>
              <a:gd name="connsiteY194" fmla="*/ 841828 h 2615132"/>
              <a:gd name="connsiteX195" fmla="*/ 210888 w 5015116"/>
              <a:gd name="connsiteY195" fmla="*/ 870857 h 2615132"/>
              <a:gd name="connsiteX196" fmla="*/ 189116 w 5015116"/>
              <a:gd name="connsiteY196" fmla="*/ 892628 h 2615132"/>
              <a:gd name="connsiteX197" fmla="*/ 196374 w 5015116"/>
              <a:gd name="connsiteY197" fmla="*/ 1059542 h 2615132"/>
              <a:gd name="connsiteX198" fmla="*/ 210888 w 5015116"/>
              <a:gd name="connsiteY198" fmla="*/ 1081314 h 2615132"/>
              <a:gd name="connsiteX199" fmla="*/ 239916 w 5015116"/>
              <a:gd name="connsiteY199" fmla="*/ 1088571 h 2615132"/>
              <a:gd name="connsiteX200" fmla="*/ 312488 w 5015116"/>
              <a:gd name="connsiteY200" fmla="*/ 1081314 h 2615132"/>
              <a:gd name="connsiteX201" fmla="*/ 327002 w 5015116"/>
              <a:gd name="connsiteY201" fmla="*/ 1037771 h 2615132"/>
              <a:gd name="connsiteX202" fmla="*/ 319745 w 5015116"/>
              <a:gd name="connsiteY202" fmla="*/ 979714 h 2615132"/>
              <a:gd name="connsiteX203" fmla="*/ 297974 w 5015116"/>
              <a:gd name="connsiteY203" fmla="*/ 965200 h 2615132"/>
              <a:gd name="connsiteX204" fmla="*/ 196374 w 5015116"/>
              <a:gd name="connsiteY204" fmla="*/ 972457 h 2615132"/>
              <a:gd name="connsiteX205" fmla="*/ 138316 w 5015116"/>
              <a:gd name="connsiteY205" fmla="*/ 1001485 h 2615132"/>
              <a:gd name="connsiteX206" fmla="*/ 80259 w 5015116"/>
              <a:gd name="connsiteY206" fmla="*/ 1052285 h 2615132"/>
              <a:gd name="connsiteX207" fmla="*/ 51231 w 5015116"/>
              <a:gd name="connsiteY207" fmla="*/ 1066800 h 2615132"/>
              <a:gd name="connsiteX208" fmla="*/ 36716 w 5015116"/>
              <a:gd name="connsiteY208" fmla="*/ 1081314 h 2615132"/>
              <a:gd name="connsiteX209" fmla="*/ 14945 w 5015116"/>
              <a:gd name="connsiteY209" fmla="*/ 1095828 h 2615132"/>
              <a:gd name="connsiteX210" fmla="*/ 431 w 5015116"/>
              <a:gd name="connsiteY210" fmla="*/ 1146628 h 2615132"/>
              <a:gd name="connsiteX211" fmla="*/ 22202 w 5015116"/>
              <a:gd name="connsiteY211" fmla="*/ 1277257 h 2615132"/>
              <a:gd name="connsiteX212" fmla="*/ 65745 w 5015116"/>
              <a:gd name="connsiteY212" fmla="*/ 1313542 h 2615132"/>
              <a:gd name="connsiteX213" fmla="*/ 109288 w 5015116"/>
              <a:gd name="connsiteY213" fmla="*/ 1342571 h 2615132"/>
              <a:gd name="connsiteX214" fmla="*/ 152831 w 5015116"/>
              <a:gd name="connsiteY214" fmla="*/ 1357085 h 2615132"/>
              <a:gd name="connsiteX215" fmla="*/ 254431 w 5015116"/>
              <a:gd name="connsiteY215" fmla="*/ 1328057 h 2615132"/>
              <a:gd name="connsiteX216" fmla="*/ 261688 w 5015116"/>
              <a:gd name="connsiteY216" fmla="*/ 1306285 h 2615132"/>
              <a:gd name="connsiteX217" fmla="*/ 254431 w 5015116"/>
              <a:gd name="connsiteY217" fmla="*/ 1248228 h 2615132"/>
              <a:gd name="connsiteX218" fmla="*/ 232659 w 5015116"/>
              <a:gd name="connsiteY218" fmla="*/ 1240971 h 2615132"/>
              <a:gd name="connsiteX219" fmla="*/ 210888 w 5015116"/>
              <a:gd name="connsiteY219" fmla="*/ 1226457 h 2615132"/>
              <a:gd name="connsiteX220" fmla="*/ 87516 w 5015116"/>
              <a:gd name="connsiteY220" fmla="*/ 1233714 h 2615132"/>
              <a:gd name="connsiteX221" fmla="*/ 65745 w 5015116"/>
              <a:gd name="connsiteY221" fmla="*/ 1240971 h 2615132"/>
              <a:gd name="connsiteX222" fmla="*/ 51231 w 5015116"/>
              <a:gd name="connsiteY222" fmla="*/ 1262742 h 2615132"/>
              <a:gd name="connsiteX223" fmla="*/ 36716 w 5015116"/>
              <a:gd name="connsiteY223" fmla="*/ 1277257 h 2615132"/>
              <a:gd name="connsiteX224" fmla="*/ 29459 w 5015116"/>
              <a:gd name="connsiteY224" fmla="*/ 1299028 h 2615132"/>
              <a:gd name="connsiteX225" fmla="*/ 14945 w 5015116"/>
              <a:gd name="connsiteY225" fmla="*/ 1320800 h 2615132"/>
              <a:gd name="connsiteX226" fmla="*/ 431 w 5015116"/>
              <a:gd name="connsiteY226" fmla="*/ 1364342 h 2615132"/>
              <a:gd name="connsiteX227" fmla="*/ 7688 w 5015116"/>
              <a:gd name="connsiteY227" fmla="*/ 1451428 h 2615132"/>
              <a:gd name="connsiteX228" fmla="*/ 43974 w 5015116"/>
              <a:gd name="connsiteY228" fmla="*/ 1494971 h 2615132"/>
              <a:gd name="connsiteX229" fmla="*/ 87516 w 5015116"/>
              <a:gd name="connsiteY229" fmla="*/ 1524000 h 2615132"/>
              <a:gd name="connsiteX230" fmla="*/ 131059 w 5015116"/>
              <a:gd name="connsiteY230" fmla="*/ 1553028 h 2615132"/>
              <a:gd name="connsiteX231" fmla="*/ 167345 w 5015116"/>
              <a:gd name="connsiteY231" fmla="*/ 1582057 h 2615132"/>
              <a:gd name="connsiteX232" fmla="*/ 189116 w 5015116"/>
              <a:gd name="connsiteY232" fmla="*/ 1589314 h 2615132"/>
              <a:gd name="connsiteX233" fmla="*/ 239916 w 5015116"/>
              <a:gd name="connsiteY233" fmla="*/ 1582057 h 2615132"/>
              <a:gd name="connsiteX234" fmla="*/ 254431 w 5015116"/>
              <a:gd name="connsiteY234" fmla="*/ 1567542 h 2615132"/>
              <a:gd name="connsiteX235" fmla="*/ 247174 w 5015116"/>
              <a:gd name="connsiteY235" fmla="*/ 1473200 h 2615132"/>
              <a:gd name="connsiteX236" fmla="*/ 225402 w 5015116"/>
              <a:gd name="connsiteY236" fmla="*/ 1465942 h 2615132"/>
              <a:gd name="connsiteX237" fmla="*/ 138316 w 5015116"/>
              <a:gd name="connsiteY237" fmla="*/ 1473200 h 2615132"/>
              <a:gd name="connsiteX238" fmla="*/ 116545 w 5015116"/>
              <a:gd name="connsiteY238" fmla="*/ 1480457 h 2615132"/>
              <a:gd name="connsiteX239" fmla="*/ 102031 w 5015116"/>
              <a:gd name="connsiteY239" fmla="*/ 1502228 h 2615132"/>
              <a:gd name="connsiteX240" fmla="*/ 102031 w 5015116"/>
              <a:gd name="connsiteY240" fmla="*/ 1698171 h 2615132"/>
              <a:gd name="connsiteX241" fmla="*/ 145574 w 5015116"/>
              <a:gd name="connsiteY241" fmla="*/ 1741714 h 2615132"/>
              <a:gd name="connsiteX242" fmla="*/ 189116 w 5015116"/>
              <a:gd name="connsiteY242" fmla="*/ 1792514 h 2615132"/>
              <a:gd name="connsiteX243" fmla="*/ 218145 w 5015116"/>
              <a:gd name="connsiteY243" fmla="*/ 1807028 h 2615132"/>
              <a:gd name="connsiteX244" fmla="*/ 247174 w 5015116"/>
              <a:gd name="connsiteY244" fmla="*/ 1828800 h 2615132"/>
              <a:gd name="connsiteX245" fmla="*/ 356031 w 5015116"/>
              <a:gd name="connsiteY245" fmla="*/ 1821542 h 2615132"/>
              <a:gd name="connsiteX246" fmla="*/ 377802 w 5015116"/>
              <a:gd name="connsiteY246" fmla="*/ 1814285 h 2615132"/>
              <a:gd name="connsiteX247" fmla="*/ 399574 w 5015116"/>
              <a:gd name="connsiteY247" fmla="*/ 1792514 h 2615132"/>
              <a:gd name="connsiteX248" fmla="*/ 406831 w 5015116"/>
              <a:gd name="connsiteY248" fmla="*/ 1698171 h 2615132"/>
              <a:gd name="connsiteX249" fmla="*/ 363288 w 5015116"/>
              <a:gd name="connsiteY249" fmla="*/ 1683657 h 2615132"/>
              <a:gd name="connsiteX250" fmla="*/ 312488 w 5015116"/>
              <a:gd name="connsiteY250" fmla="*/ 1690914 h 2615132"/>
              <a:gd name="connsiteX251" fmla="*/ 290716 w 5015116"/>
              <a:gd name="connsiteY251" fmla="*/ 1698171 h 2615132"/>
              <a:gd name="connsiteX252" fmla="*/ 276202 w 5015116"/>
              <a:gd name="connsiteY252" fmla="*/ 1719942 h 2615132"/>
              <a:gd name="connsiteX253" fmla="*/ 268945 w 5015116"/>
              <a:gd name="connsiteY253" fmla="*/ 1748971 h 2615132"/>
              <a:gd name="connsiteX254" fmla="*/ 261688 w 5015116"/>
              <a:gd name="connsiteY254" fmla="*/ 1785257 h 2615132"/>
              <a:gd name="connsiteX255" fmla="*/ 254431 w 5015116"/>
              <a:gd name="connsiteY255" fmla="*/ 1807028 h 2615132"/>
              <a:gd name="connsiteX256" fmla="*/ 261688 w 5015116"/>
              <a:gd name="connsiteY256" fmla="*/ 1937657 h 2615132"/>
              <a:gd name="connsiteX257" fmla="*/ 297974 w 5015116"/>
              <a:gd name="connsiteY257" fmla="*/ 1959428 h 2615132"/>
              <a:gd name="connsiteX258" fmla="*/ 319745 w 5015116"/>
              <a:gd name="connsiteY258" fmla="*/ 1966685 h 2615132"/>
              <a:gd name="connsiteX259" fmla="*/ 348774 w 5015116"/>
              <a:gd name="connsiteY259" fmla="*/ 1981200 h 2615132"/>
              <a:gd name="connsiteX260" fmla="*/ 392316 w 5015116"/>
              <a:gd name="connsiteY260" fmla="*/ 1995714 h 2615132"/>
              <a:gd name="connsiteX261" fmla="*/ 414088 w 5015116"/>
              <a:gd name="connsiteY261" fmla="*/ 2002971 h 2615132"/>
              <a:gd name="connsiteX262" fmla="*/ 522945 w 5015116"/>
              <a:gd name="connsiteY262" fmla="*/ 1995714 h 2615132"/>
              <a:gd name="connsiteX263" fmla="*/ 551974 w 5015116"/>
              <a:gd name="connsiteY263" fmla="*/ 1973942 h 2615132"/>
              <a:gd name="connsiteX264" fmla="*/ 595516 w 5015116"/>
              <a:gd name="connsiteY264" fmla="*/ 1944914 h 2615132"/>
              <a:gd name="connsiteX265" fmla="*/ 624545 w 5015116"/>
              <a:gd name="connsiteY265" fmla="*/ 1901371 h 2615132"/>
              <a:gd name="connsiteX266" fmla="*/ 610031 w 5015116"/>
              <a:gd name="connsiteY266" fmla="*/ 1836057 h 2615132"/>
              <a:gd name="connsiteX267" fmla="*/ 566488 w 5015116"/>
              <a:gd name="connsiteY267" fmla="*/ 1792514 h 2615132"/>
              <a:gd name="connsiteX268" fmla="*/ 544716 w 5015116"/>
              <a:gd name="connsiteY268" fmla="*/ 1785257 h 2615132"/>
              <a:gd name="connsiteX269" fmla="*/ 530202 w 5015116"/>
              <a:gd name="connsiteY269" fmla="*/ 1763485 h 2615132"/>
              <a:gd name="connsiteX270" fmla="*/ 508431 w 5015116"/>
              <a:gd name="connsiteY270" fmla="*/ 1799771 h 2615132"/>
              <a:gd name="connsiteX271" fmla="*/ 515688 w 5015116"/>
              <a:gd name="connsiteY271" fmla="*/ 1959428 h 2615132"/>
              <a:gd name="connsiteX272" fmla="*/ 522945 w 5015116"/>
              <a:gd name="connsiteY272" fmla="*/ 1981200 h 2615132"/>
              <a:gd name="connsiteX273" fmla="*/ 551974 w 5015116"/>
              <a:gd name="connsiteY273" fmla="*/ 1995714 h 2615132"/>
              <a:gd name="connsiteX274" fmla="*/ 566488 w 5015116"/>
              <a:gd name="connsiteY274" fmla="*/ 2017485 h 2615132"/>
              <a:gd name="connsiteX275" fmla="*/ 617288 w 5015116"/>
              <a:gd name="connsiteY275" fmla="*/ 2039257 h 2615132"/>
              <a:gd name="connsiteX276" fmla="*/ 697116 w 5015116"/>
              <a:gd name="connsiteY276" fmla="*/ 2068285 h 2615132"/>
              <a:gd name="connsiteX277" fmla="*/ 733402 w 5015116"/>
              <a:gd name="connsiteY277" fmla="*/ 2082800 h 2615132"/>
              <a:gd name="connsiteX278" fmla="*/ 827745 w 5015116"/>
              <a:gd name="connsiteY278" fmla="*/ 2097314 h 2615132"/>
              <a:gd name="connsiteX279" fmla="*/ 864031 w 5015116"/>
              <a:gd name="connsiteY279" fmla="*/ 2104571 h 2615132"/>
              <a:gd name="connsiteX280" fmla="*/ 900316 w 5015116"/>
              <a:gd name="connsiteY280" fmla="*/ 2119085 h 2615132"/>
              <a:gd name="connsiteX281" fmla="*/ 922088 w 5015116"/>
              <a:gd name="connsiteY281" fmla="*/ 2126342 h 2615132"/>
              <a:gd name="connsiteX282" fmla="*/ 965631 w 5015116"/>
              <a:gd name="connsiteY282" fmla="*/ 2148114 h 2615132"/>
              <a:gd name="connsiteX283" fmla="*/ 1074488 w 5015116"/>
              <a:gd name="connsiteY283" fmla="*/ 2133600 h 2615132"/>
              <a:gd name="connsiteX284" fmla="*/ 1125288 w 5015116"/>
              <a:gd name="connsiteY284" fmla="*/ 2104571 h 2615132"/>
              <a:gd name="connsiteX285" fmla="*/ 1139802 w 5015116"/>
              <a:gd name="connsiteY285" fmla="*/ 2082800 h 2615132"/>
              <a:gd name="connsiteX286" fmla="*/ 1183345 w 5015116"/>
              <a:gd name="connsiteY286" fmla="*/ 2046514 h 2615132"/>
              <a:gd name="connsiteX287" fmla="*/ 1197859 w 5015116"/>
              <a:gd name="connsiteY287" fmla="*/ 2024742 h 2615132"/>
              <a:gd name="connsiteX288" fmla="*/ 1241402 w 5015116"/>
              <a:gd name="connsiteY288" fmla="*/ 1995714 h 2615132"/>
              <a:gd name="connsiteX289" fmla="*/ 1277688 w 5015116"/>
              <a:gd name="connsiteY289" fmla="*/ 1952171 h 2615132"/>
              <a:gd name="connsiteX290" fmla="*/ 1241402 w 5015116"/>
              <a:gd name="connsiteY290" fmla="*/ 1821542 h 2615132"/>
              <a:gd name="connsiteX291" fmla="*/ 1219631 w 5015116"/>
              <a:gd name="connsiteY291" fmla="*/ 1814285 h 2615132"/>
              <a:gd name="connsiteX292" fmla="*/ 1118031 w 5015116"/>
              <a:gd name="connsiteY292" fmla="*/ 1821542 h 2615132"/>
              <a:gd name="connsiteX293" fmla="*/ 1110774 w 5015116"/>
              <a:gd name="connsiteY293" fmla="*/ 1843314 h 2615132"/>
              <a:gd name="connsiteX294" fmla="*/ 1103516 w 5015116"/>
              <a:gd name="connsiteY294" fmla="*/ 1894114 h 2615132"/>
              <a:gd name="connsiteX295" fmla="*/ 1096259 w 5015116"/>
              <a:gd name="connsiteY295" fmla="*/ 1937657 h 2615132"/>
              <a:gd name="connsiteX296" fmla="*/ 1089002 w 5015116"/>
              <a:gd name="connsiteY296" fmla="*/ 1966685 h 2615132"/>
              <a:gd name="connsiteX297" fmla="*/ 1081745 w 5015116"/>
              <a:gd name="connsiteY297" fmla="*/ 2002971 h 2615132"/>
              <a:gd name="connsiteX298" fmla="*/ 1016431 w 5015116"/>
              <a:gd name="connsiteY298" fmla="*/ 1995714 h 2615132"/>
              <a:gd name="connsiteX299" fmla="*/ 994659 w 5015116"/>
              <a:gd name="connsiteY299" fmla="*/ 1988457 h 2615132"/>
              <a:gd name="connsiteX300" fmla="*/ 972888 w 5015116"/>
              <a:gd name="connsiteY300" fmla="*/ 1923142 h 2615132"/>
              <a:gd name="connsiteX301" fmla="*/ 965631 w 5015116"/>
              <a:gd name="connsiteY301" fmla="*/ 1901371 h 2615132"/>
              <a:gd name="connsiteX302" fmla="*/ 972888 w 5015116"/>
              <a:gd name="connsiteY302" fmla="*/ 1792514 h 2615132"/>
              <a:gd name="connsiteX303" fmla="*/ 980145 w 5015116"/>
              <a:gd name="connsiteY303" fmla="*/ 1770742 h 2615132"/>
              <a:gd name="connsiteX304" fmla="*/ 1001916 w 5015116"/>
              <a:gd name="connsiteY304" fmla="*/ 1748971 h 2615132"/>
              <a:gd name="connsiteX305" fmla="*/ 1023688 w 5015116"/>
              <a:gd name="connsiteY305" fmla="*/ 1741714 h 2615132"/>
              <a:gd name="connsiteX306" fmla="*/ 1118031 w 5015116"/>
              <a:gd name="connsiteY306" fmla="*/ 1712685 h 2615132"/>
              <a:gd name="connsiteX307" fmla="*/ 1139802 w 5015116"/>
              <a:gd name="connsiteY307" fmla="*/ 1705428 h 2615132"/>
              <a:gd name="connsiteX308" fmla="*/ 1226888 w 5015116"/>
              <a:gd name="connsiteY308" fmla="*/ 1690914 h 2615132"/>
              <a:gd name="connsiteX309" fmla="*/ 1335745 w 5015116"/>
              <a:gd name="connsiteY309" fmla="*/ 1698171 h 2615132"/>
              <a:gd name="connsiteX310" fmla="*/ 1357516 w 5015116"/>
              <a:gd name="connsiteY310" fmla="*/ 1719942 h 2615132"/>
              <a:gd name="connsiteX311" fmla="*/ 1401059 w 5015116"/>
              <a:gd name="connsiteY311" fmla="*/ 1734457 h 2615132"/>
              <a:gd name="connsiteX312" fmla="*/ 1422831 w 5015116"/>
              <a:gd name="connsiteY312" fmla="*/ 1741714 h 2615132"/>
              <a:gd name="connsiteX313" fmla="*/ 1459116 w 5015116"/>
              <a:gd name="connsiteY313" fmla="*/ 1792514 h 2615132"/>
              <a:gd name="connsiteX314" fmla="*/ 1473631 w 5015116"/>
              <a:gd name="connsiteY314" fmla="*/ 1821542 h 2615132"/>
              <a:gd name="connsiteX315" fmla="*/ 1480888 w 5015116"/>
              <a:gd name="connsiteY315" fmla="*/ 1988457 h 2615132"/>
              <a:gd name="connsiteX316" fmla="*/ 1459116 w 5015116"/>
              <a:gd name="connsiteY316" fmla="*/ 2010228 h 2615132"/>
              <a:gd name="connsiteX317" fmla="*/ 1437345 w 5015116"/>
              <a:gd name="connsiteY317" fmla="*/ 2039257 h 2615132"/>
              <a:gd name="connsiteX318" fmla="*/ 1430088 w 5015116"/>
              <a:gd name="connsiteY318" fmla="*/ 2104571 h 2615132"/>
              <a:gd name="connsiteX319" fmla="*/ 1408316 w 5015116"/>
              <a:gd name="connsiteY319" fmla="*/ 2140857 h 2615132"/>
              <a:gd name="connsiteX320" fmla="*/ 1401059 w 5015116"/>
              <a:gd name="connsiteY320" fmla="*/ 2162628 h 2615132"/>
              <a:gd name="connsiteX321" fmla="*/ 1386545 w 5015116"/>
              <a:gd name="connsiteY321" fmla="*/ 2249714 h 2615132"/>
              <a:gd name="connsiteX322" fmla="*/ 1379288 w 5015116"/>
              <a:gd name="connsiteY322" fmla="*/ 2271485 h 2615132"/>
              <a:gd name="connsiteX323" fmla="*/ 1364774 w 5015116"/>
              <a:gd name="connsiteY323" fmla="*/ 2293257 h 2615132"/>
              <a:gd name="connsiteX324" fmla="*/ 1364774 w 5015116"/>
              <a:gd name="connsiteY324" fmla="*/ 2474685 h 2615132"/>
              <a:gd name="connsiteX325" fmla="*/ 1379288 w 5015116"/>
              <a:gd name="connsiteY325" fmla="*/ 2489200 h 2615132"/>
              <a:gd name="connsiteX326" fmla="*/ 1415574 w 5015116"/>
              <a:gd name="connsiteY326" fmla="*/ 2532742 h 2615132"/>
              <a:gd name="connsiteX327" fmla="*/ 1509916 w 5015116"/>
              <a:gd name="connsiteY327" fmla="*/ 2554514 h 2615132"/>
              <a:gd name="connsiteX328" fmla="*/ 1553459 w 5015116"/>
              <a:gd name="connsiteY328" fmla="*/ 2569028 h 2615132"/>
              <a:gd name="connsiteX329" fmla="*/ 1633288 w 5015116"/>
              <a:gd name="connsiteY329" fmla="*/ 2590800 h 2615132"/>
              <a:gd name="connsiteX330" fmla="*/ 1698602 w 5015116"/>
              <a:gd name="connsiteY330" fmla="*/ 2598057 h 2615132"/>
              <a:gd name="connsiteX331" fmla="*/ 1865516 w 5015116"/>
              <a:gd name="connsiteY331" fmla="*/ 2605314 h 2615132"/>
              <a:gd name="connsiteX332" fmla="*/ 1923574 w 5015116"/>
              <a:gd name="connsiteY332" fmla="*/ 2576285 h 2615132"/>
              <a:gd name="connsiteX333" fmla="*/ 1938088 w 5015116"/>
              <a:gd name="connsiteY333" fmla="*/ 2540000 h 2615132"/>
              <a:gd name="connsiteX334" fmla="*/ 1952602 w 5015116"/>
              <a:gd name="connsiteY334" fmla="*/ 2525485 h 2615132"/>
              <a:gd name="connsiteX335" fmla="*/ 1959859 w 5015116"/>
              <a:gd name="connsiteY335" fmla="*/ 2496457 h 2615132"/>
              <a:gd name="connsiteX336" fmla="*/ 1967116 w 5015116"/>
              <a:gd name="connsiteY336" fmla="*/ 2474685 h 2615132"/>
              <a:gd name="connsiteX337" fmla="*/ 1996145 w 5015116"/>
              <a:gd name="connsiteY337" fmla="*/ 2394857 h 2615132"/>
              <a:gd name="connsiteX338" fmla="*/ 2003402 w 5015116"/>
              <a:gd name="connsiteY338" fmla="*/ 2373085 h 2615132"/>
              <a:gd name="connsiteX339" fmla="*/ 2017916 w 5015116"/>
              <a:gd name="connsiteY339" fmla="*/ 2315028 h 2615132"/>
              <a:gd name="connsiteX340" fmla="*/ 2032431 w 5015116"/>
              <a:gd name="connsiteY340" fmla="*/ 2249714 h 2615132"/>
              <a:gd name="connsiteX341" fmla="*/ 2039688 w 5015116"/>
              <a:gd name="connsiteY341" fmla="*/ 2111828 h 2615132"/>
              <a:gd name="connsiteX342" fmla="*/ 2046945 w 5015116"/>
              <a:gd name="connsiteY342" fmla="*/ 2090057 h 2615132"/>
              <a:gd name="connsiteX343" fmla="*/ 2062911 w 5015116"/>
              <a:gd name="connsiteY343" fmla="*/ 2048691 h 2615132"/>
              <a:gd name="connsiteX344" fmla="*/ 2082505 w 5015116"/>
              <a:gd name="connsiteY344" fmla="*/ 2024380 h 2615132"/>
              <a:gd name="connsiteX345" fmla="*/ 2111534 w 5015116"/>
              <a:gd name="connsiteY345" fmla="*/ 1992811 h 2615132"/>
              <a:gd name="connsiteX346" fmla="*/ 2159794 w 5015116"/>
              <a:gd name="connsiteY346" fmla="*/ 1934754 h 2615132"/>
              <a:gd name="connsiteX347" fmla="*/ 2217851 w 5015116"/>
              <a:gd name="connsiteY347" fmla="*/ 1879237 h 2615132"/>
              <a:gd name="connsiteX348" fmla="*/ 2239985 w 5015116"/>
              <a:gd name="connsiteY348" fmla="*/ 1862182 h 2615132"/>
              <a:gd name="connsiteX349" fmla="*/ 2373516 w 5015116"/>
              <a:gd name="connsiteY349" fmla="*/ 1872342 h 2615132"/>
              <a:gd name="connsiteX350" fmla="*/ 2395288 w 5015116"/>
              <a:gd name="connsiteY350" fmla="*/ 1879600 h 2615132"/>
              <a:gd name="connsiteX351" fmla="*/ 2453345 w 5015116"/>
              <a:gd name="connsiteY351" fmla="*/ 1930400 h 2615132"/>
              <a:gd name="connsiteX352" fmla="*/ 2467859 w 5015116"/>
              <a:gd name="connsiteY352" fmla="*/ 1952171 h 2615132"/>
              <a:gd name="connsiteX353" fmla="*/ 2489631 w 5015116"/>
              <a:gd name="connsiteY353" fmla="*/ 1973942 h 2615132"/>
              <a:gd name="connsiteX354" fmla="*/ 2504145 w 5015116"/>
              <a:gd name="connsiteY354" fmla="*/ 2024742 h 2615132"/>
              <a:gd name="connsiteX355" fmla="*/ 2511402 w 5015116"/>
              <a:gd name="connsiteY355" fmla="*/ 2053771 h 2615132"/>
              <a:gd name="connsiteX356" fmla="*/ 2525916 w 5015116"/>
              <a:gd name="connsiteY356" fmla="*/ 2075542 h 2615132"/>
              <a:gd name="connsiteX357" fmla="*/ 2540431 w 5015116"/>
              <a:gd name="connsiteY357" fmla="*/ 2126342 h 2615132"/>
              <a:gd name="connsiteX358" fmla="*/ 2533174 w 5015116"/>
              <a:gd name="connsiteY358" fmla="*/ 2271485 h 2615132"/>
              <a:gd name="connsiteX359" fmla="*/ 2518659 w 5015116"/>
              <a:gd name="connsiteY359" fmla="*/ 2300514 h 2615132"/>
              <a:gd name="connsiteX360" fmla="*/ 2475116 w 5015116"/>
              <a:gd name="connsiteY360" fmla="*/ 2329542 h 2615132"/>
              <a:gd name="connsiteX361" fmla="*/ 2453345 w 5015116"/>
              <a:gd name="connsiteY361" fmla="*/ 2336800 h 2615132"/>
              <a:gd name="connsiteX362" fmla="*/ 2329974 w 5015116"/>
              <a:gd name="connsiteY362" fmla="*/ 2329542 h 2615132"/>
              <a:gd name="connsiteX363" fmla="*/ 2308202 w 5015116"/>
              <a:gd name="connsiteY363" fmla="*/ 2322285 h 2615132"/>
              <a:gd name="connsiteX364" fmla="*/ 2293688 w 5015116"/>
              <a:gd name="connsiteY364" fmla="*/ 2286000 h 2615132"/>
              <a:gd name="connsiteX365" fmla="*/ 2286431 w 5015116"/>
              <a:gd name="connsiteY365" fmla="*/ 2249714 h 2615132"/>
              <a:gd name="connsiteX366" fmla="*/ 2395288 w 5015116"/>
              <a:gd name="connsiteY366" fmla="*/ 2111828 h 2615132"/>
              <a:gd name="connsiteX367" fmla="*/ 2395288 w 5015116"/>
              <a:gd name="connsiteY367" fmla="*/ 2024742 h 2615132"/>
              <a:gd name="connsiteX368" fmla="*/ 2373516 w 5015116"/>
              <a:gd name="connsiteY368" fmla="*/ 2010228 h 2615132"/>
              <a:gd name="connsiteX369" fmla="*/ 2271916 w 5015116"/>
              <a:gd name="connsiteY369" fmla="*/ 2017485 h 2615132"/>
              <a:gd name="connsiteX370" fmla="*/ 2257402 w 5015116"/>
              <a:gd name="connsiteY370" fmla="*/ 2032000 h 2615132"/>
              <a:gd name="connsiteX371" fmla="*/ 2235631 w 5015116"/>
              <a:gd name="connsiteY371" fmla="*/ 2046514 h 2615132"/>
              <a:gd name="connsiteX372" fmla="*/ 2221116 w 5015116"/>
              <a:gd name="connsiteY372" fmla="*/ 2061028 h 2615132"/>
              <a:gd name="connsiteX373" fmla="*/ 2192088 w 5015116"/>
              <a:gd name="connsiteY373" fmla="*/ 2068285 h 2615132"/>
              <a:gd name="connsiteX374" fmla="*/ 2163059 w 5015116"/>
              <a:gd name="connsiteY374" fmla="*/ 2090057 h 2615132"/>
              <a:gd name="connsiteX375" fmla="*/ 2148545 w 5015116"/>
              <a:gd name="connsiteY375" fmla="*/ 2111828 h 2615132"/>
              <a:gd name="connsiteX376" fmla="*/ 2126774 w 5015116"/>
              <a:gd name="connsiteY376" fmla="*/ 2140857 h 2615132"/>
              <a:gd name="connsiteX377" fmla="*/ 2126774 w 5015116"/>
              <a:gd name="connsiteY377" fmla="*/ 2351314 h 2615132"/>
              <a:gd name="connsiteX378" fmla="*/ 2141288 w 5015116"/>
              <a:gd name="connsiteY378" fmla="*/ 2373085 h 2615132"/>
              <a:gd name="connsiteX379" fmla="*/ 2163059 w 5015116"/>
              <a:gd name="connsiteY379" fmla="*/ 2380342 h 2615132"/>
              <a:gd name="connsiteX380" fmla="*/ 2170316 w 5015116"/>
              <a:gd name="connsiteY380" fmla="*/ 2402114 h 2615132"/>
              <a:gd name="connsiteX381" fmla="*/ 2192088 w 5015116"/>
              <a:gd name="connsiteY381" fmla="*/ 2416628 h 2615132"/>
              <a:gd name="connsiteX382" fmla="*/ 2221116 w 5015116"/>
              <a:gd name="connsiteY382" fmla="*/ 2438400 h 2615132"/>
              <a:gd name="connsiteX383" fmla="*/ 2264659 w 5015116"/>
              <a:gd name="connsiteY383" fmla="*/ 2474685 h 2615132"/>
              <a:gd name="connsiteX384" fmla="*/ 2293688 w 5015116"/>
              <a:gd name="connsiteY384" fmla="*/ 2510971 h 2615132"/>
              <a:gd name="connsiteX385" fmla="*/ 2315459 w 5015116"/>
              <a:gd name="connsiteY385" fmla="*/ 2532742 h 2615132"/>
              <a:gd name="connsiteX386" fmla="*/ 2395288 w 5015116"/>
              <a:gd name="connsiteY386" fmla="*/ 2569028 h 2615132"/>
              <a:gd name="connsiteX387" fmla="*/ 2540431 w 5015116"/>
              <a:gd name="connsiteY387" fmla="*/ 2554514 h 2615132"/>
              <a:gd name="connsiteX388" fmla="*/ 2562202 w 5015116"/>
              <a:gd name="connsiteY388" fmla="*/ 2540000 h 2615132"/>
              <a:gd name="connsiteX389" fmla="*/ 2569459 w 5015116"/>
              <a:gd name="connsiteY389" fmla="*/ 2503714 h 2615132"/>
              <a:gd name="connsiteX390" fmla="*/ 2583974 w 5015116"/>
              <a:gd name="connsiteY390" fmla="*/ 2481942 h 2615132"/>
              <a:gd name="connsiteX391" fmla="*/ 2591231 w 5015116"/>
              <a:gd name="connsiteY391" fmla="*/ 2409371 h 2615132"/>
              <a:gd name="connsiteX392" fmla="*/ 2642031 w 5015116"/>
              <a:gd name="connsiteY392" fmla="*/ 2416628 h 2615132"/>
              <a:gd name="connsiteX393" fmla="*/ 2671059 w 5015116"/>
              <a:gd name="connsiteY393" fmla="*/ 2423885 h 2615132"/>
              <a:gd name="connsiteX394" fmla="*/ 2743631 w 5015116"/>
              <a:gd name="connsiteY394" fmla="*/ 2438400 h 2615132"/>
              <a:gd name="connsiteX395" fmla="*/ 2787174 w 5015116"/>
              <a:gd name="connsiteY395" fmla="*/ 2452914 h 2615132"/>
              <a:gd name="connsiteX396" fmla="*/ 2808945 w 5015116"/>
              <a:gd name="connsiteY396" fmla="*/ 2438400 h 2615132"/>
              <a:gd name="connsiteX397" fmla="*/ 2801688 w 5015116"/>
              <a:gd name="connsiteY397" fmla="*/ 2416628 h 2615132"/>
              <a:gd name="connsiteX398" fmla="*/ 2794431 w 5015116"/>
              <a:gd name="connsiteY398" fmla="*/ 2373085 h 2615132"/>
              <a:gd name="connsiteX399" fmla="*/ 2779916 w 5015116"/>
              <a:gd name="connsiteY399" fmla="*/ 2329542 h 2615132"/>
              <a:gd name="connsiteX400" fmla="*/ 2794431 w 5015116"/>
              <a:gd name="connsiteY400" fmla="*/ 2278742 h 2615132"/>
              <a:gd name="connsiteX401" fmla="*/ 2961345 w 5015116"/>
              <a:gd name="connsiteY401" fmla="*/ 2249714 h 2615132"/>
              <a:gd name="connsiteX402" fmla="*/ 2946831 w 5015116"/>
              <a:gd name="connsiteY402" fmla="*/ 2227942 h 2615132"/>
              <a:gd name="connsiteX403" fmla="*/ 2925059 w 5015116"/>
              <a:gd name="connsiteY403" fmla="*/ 2133600 h 2615132"/>
              <a:gd name="connsiteX404" fmla="*/ 2917802 w 5015116"/>
              <a:gd name="connsiteY404" fmla="*/ 2104571 h 2615132"/>
              <a:gd name="connsiteX405" fmla="*/ 2896031 w 5015116"/>
              <a:gd name="connsiteY405" fmla="*/ 2090057 h 2615132"/>
              <a:gd name="connsiteX406" fmla="*/ 2903288 w 5015116"/>
              <a:gd name="connsiteY406" fmla="*/ 2061028 h 2615132"/>
              <a:gd name="connsiteX407" fmla="*/ 3033916 w 5015116"/>
              <a:gd name="connsiteY407" fmla="*/ 2053771 h 2615132"/>
              <a:gd name="connsiteX408" fmla="*/ 3121002 w 5015116"/>
              <a:gd name="connsiteY408" fmla="*/ 2046514 h 2615132"/>
              <a:gd name="connsiteX409" fmla="*/ 3142774 w 5015116"/>
              <a:gd name="connsiteY409" fmla="*/ 2039257 h 2615132"/>
              <a:gd name="connsiteX410" fmla="*/ 3135516 w 5015116"/>
              <a:gd name="connsiteY410" fmla="*/ 2010228 h 2615132"/>
              <a:gd name="connsiteX411" fmla="*/ 3106488 w 5015116"/>
              <a:gd name="connsiteY411" fmla="*/ 1959428 h 2615132"/>
              <a:gd name="connsiteX412" fmla="*/ 3077459 w 5015116"/>
              <a:gd name="connsiteY412" fmla="*/ 1930400 h 2615132"/>
              <a:gd name="connsiteX413" fmla="*/ 3062945 w 5015116"/>
              <a:gd name="connsiteY413" fmla="*/ 1901371 h 2615132"/>
              <a:gd name="connsiteX414" fmla="*/ 3041174 w 5015116"/>
              <a:gd name="connsiteY414" fmla="*/ 1886857 h 2615132"/>
              <a:gd name="connsiteX415" fmla="*/ 3033916 w 5015116"/>
              <a:gd name="connsiteY415" fmla="*/ 1865085 h 2615132"/>
              <a:gd name="connsiteX416" fmla="*/ 3019402 w 5015116"/>
              <a:gd name="connsiteY416" fmla="*/ 1843314 h 2615132"/>
              <a:gd name="connsiteX417" fmla="*/ 3048431 w 5015116"/>
              <a:gd name="connsiteY417" fmla="*/ 1828800 h 2615132"/>
              <a:gd name="connsiteX418" fmla="*/ 3157288 w 5015116"/>
              <a:gd name="connsiteY418" fmla="*/ 1814285 h 2615132"/>
              <a:gd name="connsiteX419" fmla="*/ 3179059 w 5015116"/>
              <a:gd name="connsiteY419" fmla="*/ 1799771 h 2615132"/>
              <a:gd name="connsiteX420" fmla="*/ 3128259 w 5015116"/>
              <a:gd name="connsiteY420" fmla="*/ 1690914 h 2615132"/>
              <a:gd name="connsiteX421" fmla="*/ 3121002 w 5015116"/>
              <a:gd name="connsiteY421" fmla="*/ 1669142 h 2615132"/>
              <a:gd name="connsiteX422" fmla="*/ 3106488 w 5015116"/>
              <a:gd name="connsiteY422" fmla="*/ 1647371 h 2615132"/>
              <a:gd name="connsiteX423" fmla="*/ 3128259 w 5015116"/>
              <a:gd name="connsiteY423" fmla="*/ 1640114 h 2615132"/>
              <a:gd name="connsiteX424" fmla="*/ 3157288 w 5015116"/>
              <a:gd name="connsiteY424" fmla="*/ 1632857 h 2615132"/>
              <a:gd name="connsiteX425" fmla="*/ 3186316 w 5015116"/>
              <a:gd name="connsiteY425" fmla="*/ 1618342 h 2615132"/>
              <a:gd name="connsiteX426" fmla="*/ 3215345 w 5015116"/>
              <a:gd name="connsiteY426" fmla="*/ 1611085 h 2615132"/>
              <a:gd name="connsiteX427" fmla="*/ 3237116 w 5015116"/>
              <a:gd name="connsiteY427" fmla="*/ 1603828 h 2615132"/>
              <a:gd name="connsiteX428" fmla="*/ 3280659 w 5015116"/>
              <a:gd name="connsiteY428" fmla="*/ 1582057 h 2615132"/>
              <a:gd name="connsiteX429" fmla="*/ 3295174 w 5015116"/>
              <a:gd name="connsiteY429" fmla="*/ 1567542 h 2615132"/>
              <a:gd name="connsiteX430" fmla="*/ 3273402 w 5015116"/>
              <a:gd name="connsiteY430" fmla="*/ 1545771 h 2615132"/>
              <a:gd name="connsiteX431" fmla="*/ 3229859 w 5015116"/>
              <a:gd name="connsiteY431" fmla="*/ 1516742 h 2615132"/>
              <a:gd name="connsiteX432" fmla="*/ 3179059 w 5015116"/>
              <a:gd name="connsiteY432" fmla="*/ 1458685 h 2615132"/>
              <a:gd name="connsiteX433" fmla="*/ 3171802 w 5015116"/>
              <a:gd name="connsiteY433" fmla="*/ 1436914 h 2615132"/>
              <a:gd name="connsiteX434" fmla="*/ 3150031 w 5015116"/>
              <a:gd name="connsiteY434" fmla="*/ 1422400 h 2615132"/>
              <a:gd name="connsiteX435" fmla="*/ 3200831 w 5015116"/>
              <a:gd name="connsiteY435" fmla="*/ 1386114 h 2615132"/>
              <a:gd name="connsiteX436" fmla="*/ 3237116 w 5015116"/>
              <a:gd name="connsiteY436" fmla="*/ 1349828 h 2615132"/>
              <a:gd name="connsiteX437" fmla="*/ 3266145 w 5015116"/>
              <a:gd name="connsiteY437" fmla="*/ 1313542 h 2615132"/>
              <a:gd name="connsiteX438" fmla="*/ 3287916 w 5015116"/>
              <a:gd name="connsiteY438" fmla="*/ 1299028 h 2615132"/>
              <a:gd name="connsiteX439" fmla="*/ 3302431 w 5015116"/>
              <a:gd name="connsiteY439" fmla="*/ 1284514 h 2615132"/>
              <a:gd name="connsiteX440" fmla="*/ 3309688 w 5015116"/>
              <a:gd name="connsiteY440" fmla="*/ 1262742 h 2615132"/>
              <a:gd name="connsiteX441" fmla="*/ 3266145 w 5015116"/>
              <a:gd name="connsiteY441" fmla="*/ 1255485 h 2615132"/>
              <a:gd name="connsiteX442" fmla="*/ 3244374 w 5015116"/>
              <a:gd name="connsiteY442" fmla="*/ 1248228 h 2615132"/>
              <a:gd name="connsiteX443" fmla="*/ 3193574 w 5015116"/>
              <a:gd name="connsiteY443" fmla="*/ 1233714 h 2615132"/>
              <a:gd name="connsiteX444" fmla="*/ 3171802 w 5015116"/>
              <a:gd name="connsiteY444" fmla="*/ 1219200 h 2615132"/>
              <a:gd name="connsiteX445" fmla="*/ 3150031 w 5015116"/>
              <a:gd name="connsiteY445" fmla="*/ 1211942 h 2615132"/>
              <a:gd name="connsiteX446" fmla="*/ 3121002 w 5015116"/>
              <a:gd name="connsiteY446" fmla="*/ 1197428 h 2615132"/>
              <a:gd name="connsiteX447" fmla="*/ 3200831 w 5015116"/>
              <a:gd name="connsiteY447" fmla="*/ 1095828 h 2615132"/>
              <a:gd name="connsiteX448" fmla="*/ 3251631 w 5015116"/>
              <a:gd name="connsiteY448" fmla="*/ 1037771 h 2615132"/>
              <a:gd name="connsiteX449" fmla="*/ 3251631 w 5015116"/>
              <a:gd name="connsiteY449" fmla="*/ 994228 h 2615132"/>
              <a:gd name="connsiteX450" fmla="*/ 3208088 w 5015116"/>
              <a:gd name="connsiteY450" fmla="*/ 986971 h 2615132"/>
              <a:gd name="connsiteX451" fmla="*/ 3179059 w 5015116"/>
              <a:gd name="connsiteY451" fmla="*/ 979714 h 2615132"/>
              <a:gd name="connsiteX452" fmla="*/ 3121002 w 5015116"/>
              <a:gd name="connsiteY452" fmla="*/ 957942 h 2615132"/>
              <a:gd name="connsiteX453" fmla="*/ 3099231 w 5015116"/>
              <a:gd name="connsiteY453" fmla="*/ 950685 h 2615132"/>
              <a:gd name="connsiteX454" fmla="*/ 3048431 w 5015116"/>
              <a:gd name="connsiteY454" fmla="*/ 943428 h 2615132"/>
              <a:gd name="connsiteX455" fmla="*/ 3026659 w 5015116"/>
              <a:gd name="connsiteY455" fmla="*/ 936171 h 2615132"/>
              <a:gd name="connsiteX456" fmla="*/ 2990374 w 5015116"/>
              <a:gd name="connsiteY456" fmla="*/ 928914 h 2615132"/>
              <a:gd name="connsiteX457" fmla="*/ 2975859 w 5015116"/>
              <a:gd name="connsiteY457" fmla="*/ 914400 h 2615132"/>
              <a:gd name="connsiteX458" fmla="*/ 3033916 w 5015116"/>
              <a:gd name="connsiteY458" fmla="*/ 820057 h 2615132"/>
              <a:gd name="connsiteX459" fmla="*/ 3091974 w 5015116"/>
              <a:gd name="connsiteY459" fmla="*/ 747485 h 2615132"/>
              <a:gd name="connsiteX460" fmla="*/ 3128259 w 5015116"/>
              <a:gd name="connsiteY460" fmla="*/ 703942 h 2615132"/>
              <a:gd name="connsiteX461" fmla="*/ 3142774 w 5015116"/>
              <a:gd name="connsiteY461" fmla="*/ 682171 h 2615132"/>
              <a:gd name="connsiteX462" fmla="*/ 3033916 w 5015116"/>
              <a:gd name="connsiteY462" fmla="*/ 667657 h 2615132"/>
              <a:gd name="connsiteX463" fmla="*/ 2961345 w 5015116"/>
              <a:gd name="connsiteY463" fmla="*/ 660400 h 2615132"/>
              <a:gd name="connsiteX464" fmla="*/ 2888774 w 5015116"/>
              <a:gd name="connsiteY464" fmla="*/ 645885 h 2615132"/>
              <a:gd name="connsiteX465" fmla="*/ 2925059 w 5015116"/>
              <a:gd name="connsiteY465" fmla="*/ 609600 h 2615132"/>
              <a:gd name="connsiteX466" fmla="*/ 2961345 w 5015116"/>
              <a:gd name="connsiteY466" fmla="*/ 573314 h 2615132"/>
              <a:gd name="connsiteX467" fmla="*/ 2968602 w 5015116"/>
              <a:gd name="connsiteY467" fmla="*/ 529771 h 2615132"/>
              <a:gd name="connsiteX468" fmla="*/ 2983116 w 5015116"/>
              <a:gd name="connsiteY468" fmla="*/ 486228 h 2615132"/>
              <a:gd name="connsiteX469" fmla="*/ 2997631 w 5015116"/>
              <a:gd name="connsiteY469" fmla="*/ 435428 h 2615132"/>
              <a:gd name="connsiteX470" fmla="*/ 3012145 w 5015116"/>
              <a:gd name="connsiteY470" fmla="*/ 391885 h 2615132"/>
              <a:gd name="connsiteX471" fmla="*/ 2961345 w 5015116"/>
              <a:gd name="connsiteY471" fmla="*/ 399142 h 2615132"/>
              <a:gd name="connsiteX472" fmla="*/ 2917802 w 5015116"/>
              <a:gd name="connsiteY472" fmla="*/ 413657 h 2615132"/>
              <a:gd name="connsiteX473" fmla="*/ 2888774 w 5015116"/>
              <a:gd name="connsiteY473" fmla="*/ 420914 h 2615132"/>
              <a:gd name="connsiteX474" fmla="*/ 2852488 w 5015116"/>
              <a:gd name="connsiteY474" fmla="*/ 435428 h 2615132"/>
              <a:gd name="connsiteX475" fmla="*/ 2808945 w 5015116"/>
              <a:gd name="connsiteY475" fmla="*/ 442685 h 2615132"/>
              <a:gd name="connsiteX476" fmla="*/ 2779916 w 5015116"/>
              <a:gd name="connsiteY476" fmla="*/ 449942 h 2615132"/>
              <a:gd name="connsiteX477" fmla="*/ 2721859 w 5015116"/>
              <a:gd name="connsiteY477" fmla="*/ 442685 h 2615132"/>
              <a:gd name="connsiteX478" fmla="*/ 2729116 w 5015116"/>
              <a:gd name="connsiteY478" fmla="*/ 377371 h 2615132"/>
              <a:gd name="connsiteX479" fmla="*/ 2721859 w 5015116"/>
              <a:gd name="connsiteY479" fmla="*/ 290285 h 2615132"/>
              <a:gd name="connsiteX480" fmla="*/ 2707345 w 5015116"/>
              <a:gd name="connsiteY480" fmla="*/ 232228 h 2615132"/>
              <a:gd name="connsiteX481" fmla="*/ 2663802 w 5015116"/>
              <a:gd name="connsiteY481" fmla="*/ 210457 h 2615132"/>
              <a:gd name="connsiteX482" fmla="*/ 2656545 w 5015116"/>
              <a:gd name="connsiteY482" fmla="*/ 195942 h 2615132"/>
              <a:gd name="connsiteX0" fmla="*/ 4775631 w 5015116"/>
              <a:gd name="connsiteY0" fmla="*/ 508000 h 2615132"/>
              <a:gd name="connsiteX1" fmla="*/ 4811916 w 5015116"/>
              <a:gd name="connsiteY1" fmla="*/ 551542 h 2615132"/>
              <a:gd name="connsiteX2" fmla="*/ 4891745 w 5015116"/>
              <a:gd name="connsiteY2" fmla="*/ 544285 h 2615132"/>
              <a:gd name="connsiteX3" fmla="*/ 4891745 w 5015116"/>
              <a:gd name="connsiteY3" fmla="*/ 464457 h 2615132"/>
              <a:gd name="connsiteX4" fmla="*/ 4855459 w 5015116"/>
              <a:gd name="connsiteY4" fmla="*/ 428171 h 2615132"/>
              <a:gd name="connsiteX5" fmla="*/ 4811916 w 5015116"/>
              <a:gd name="connsiteY5" fmla="*/ 413657 h 2615132"/>
              <a:gd name="connsiteX6" fmla="*/ 4746602 w 5015116"/>
              <a:gd name="connsiteY6" fmla="*/ 420914 h 2615132"/>
              <a:gd name="connsiteX7" fmla="*/ 4724831 w 5015116"/>
              <a:gd name="connsiteY7" fmla="*/ 428171 h 2615132"/>
              <a:gd name="connsiteX8" fmla="*/ 4717574 w 5015116"/>
              <a:gd name="connsiteY8" fmla="*/ 457200 h 2615132"/>
              <a:gd name="connsiteX9" fmla="*/ 4695802 w 5015116"/>
              <a:gd name="connsiteY9" fmla="*/ 500742 h 2615132"/>
              <a:gd name="connsiteX10" fmla="*/ 4695802 w 5015116"/>
              <a:gd name="connsiteY10" fmla="*/ 645885 h 2615132"/>
              <a:gd name="connsiteX11" fmla="*/ 4703059 w 5015116"/>
              <a:gd name="connsiteY11" fmla="*/ 667657 h 2615132"/>
              <a:gd name="connsiteX12" fmla="*/ 4739345 w 5015116"/>
              <a:gd name="connsiteY12" fmla="*/ 696685 h 2615132"/>
              <a:gd name="connsiteX13" fmla="*/ 4775631 w 5015116"/>
              <a:gd name="connsiteY13" fmla="*/ 718457 h 2615132"/>
              <a:gd name="connsiteX14" fmla="*/ 4797402 w 5015116"/>
              <a:gd name="connsiteY14" fmla="*/ 732971 h 2615132"/>
              <a:gd name="connsiteX15" fmla="*/ 4957059 w 5015116"/>
              <a:gd name="connsiteY15" fmla="*/ 718457 h 2615132"/>
              <a:gd name="connsiteX16" fmla="*/ 4978831 w 5015116"/>
              <a:gd name="connsiteY16" fmla="*/ 674914 h 2615132"/>
              <a:gd name="connsiteX17" fmla="*/ 5000602 w 5015116"/>
              <a:gd name="connsiteY17" fmla="*/ 631371 h 2615132"/>
              <a:gd name="connsiteX18" fmla="*/ 5007859 w 5015116"/>
              <a:gd name="connsiteY18" fmla="*/ 587828 h 2615132"/>
              <a:gd name="connsiteX19" fmla="*/ 5015116 w 5015116"/>
              <a:gd name="connsiteY19" fmla="*/ 558800 h 2615132"/>
              <a:gd name="connsiteX20" fmla="*/ 5000602 w 5015116"/>
              <a:gd name="connsiteY20" fmla="*/ 391885 h 2615132"/>
              <a:gd name="connsiteX21" fmla="*/ 4993345 w 5015116"/>
              <a:gd name="connsiteY21" fmla="*/ 370114 h 2615132"/>
              <a:gd name="connsiteX22" fmla="*/ 4978831 w 5015116"/>
              <a:gd name="connsiteY22" fmla="*/ 348342 h 2615132"/>
              <a:gd name="connsiteX23" fmla="*/ 4957059 w 5015116"/>
              <a:gd name="connsiteY23" fmla="*/ 312057 h 2615132"/>
              <a:gd name="connsiteX24" fmla="*/ 4949802 w 5015116"/>
              <a:gd name="connsiteY24" fmla="*/ 290285 h 2615132"/>
              <a:gd name="connsiteX25" fmla="*/ 4884488 w 5015116"/>
              <a:gd name="connsiteY25" fmla="*/ 254000 h 2615132"/>
              <a:gd name="connsiteX26" fmla="*/ 4848202 w 5015116"/>
              <a:gd name="connsiteY26" fmla="*/ 232228 h 2615132"/>
              <a:gd name="connsiteX27" fmla="*/ 4797402 w 5015116"/>
              <a:gd name="connsiteY27" fmla="*/ 210457 h 2615132"/>
              <a:gd name="connsiteX28" fmla="*/ 4739345 w 5015116"/>
              <a:gd name="connsiteY28" fmla="*/ 159657 h 2615132"/>
              <a:gd name="connsiteX29" fmla="*/ 4724831 w 5015116"/>
              <a:gd name="connsiteY29" fmla="*/ 145142 h 2615132"/>
              <a:gd name="connsiteX30" fmla="*/ 4674031 w 5015116"/>
              <a:gd name="connsiteY30" fmla="*/ 116114 h 2615132"/>
              <a:gd name="connsiteX31" fmla="*/ 4652259 w 5015116"/>
              <a:gd name="connsiteY31" fmla="*/ 108857 h 2615132"/>
              <a:gd name="connsiteX32" fmla="*/ 4608716 w 5015116"/>
              <a:gd name="connsiteY32" fmla="*/ 79828 h 2615132"/>
              <a:gd name="connsiteX33" fmla="*/ 4565174 w 5015116"/>
              <a:gd name="connsiteY33" fmla="*/ 65314 h 2615132"/>
              <a:gd name="connsiteX34" fmla="*/ 4536145 w 5015116"/>
              <a:gd name="connsiteY34" fmla="*/ 58057 h 2615132"/>
              <a:gd name="connsiteX35" fmla="*/ 4492602 w 5015116"/>
              <a:gd name="connsiteY35" fmla="*/ 43542 h 2615132"/>
              <a:gd name="connsiteX36" fmla="*/ 4441802 w 5015116"/>
              <a:gd name="connsiteY36" fmla="*/ 21771 h 2615132"/>
              <a:gd name="connsiteX37" fmla="*/ 4376488 w 5015116"/>
              <a:gd name="connsiteY37" fmla="*/ 14514 h 2615132"/>
              <a:gd name="connsiteX38" fmla="*/ 4332945 w 5015116"/>
              <a:gd name="connsiteY38" fmla="*/ 7257 h 2615132"/>
              <a:gd name="connsiteX39" fmla="*/ 4260374 w 5015116"/>
              <a:gd name="connsiteY39" fmla="*/ 0 h 2615132"/>
              <a:gd name="connsiteX40" fmla="*/ 3861231 w 5015116"/>
              <a:gd name="connsiteY40" fmla="*/ 7257 h 2615132"/>
              <a:gd name="connsiteX41" fmla="*/ 3824945 w 5015116"/>
              <a:gd name="connsiteY41" fmla="*/ 14514 h 2615132"/>
              <a:gd name="connsiteX42" fmla="*/ 3766888 w 5015116"/>
              <a:gd name="connsiteY42" fmla="*/ 21771 h 2615132"/>
              <a:gd name="connsiteX43" fmla="*/ 3745116 w 5015116"/>
              <a:gd name="connsiteY43" fmla="*/ 36285 h 2615132"/>
              <a:gd name="connsiteX44" fmla="*/ 3701574 w 5015116"/>
              <a:gd name="connsiteY44" fmla="*/ 50800 h 2615132"/>
              <a:gd name="connsiteX45" fmla="*/ 3687059 w 5015116"/>
              <a:gd name="connsiteY45" fmla="*/ 65314 h 2615132"/>
              <a:gd name="connsiteX46" fmla="*/ 3665288 w 5015116"/>
              <a:gd name="connsiteY46" fmla="*/ 72571 h 2615132"/>
              <a:gd name="connsiteX47" fmla="*/ 3658031 w 5015116"/>
              <a:gd name="connsiteY47" fmla="*/ 94342 h 2615132"/>
              <a:gd name="connsiteX48" fmla="*/ 3614488 w 5015116"/>
              <a:gd name="connsiteY48" fmla="*/ 130628 h 2615132"/>
              <a:gd name="connsiteX49" fmla="*/ 3607231 w 5015116"/>
              <a:gd name="connsiteY49" fmla="*/ 152400 h 2615132"/>
              <a:gd name="connsiteX50" fmla="*/ 3592716 w 5015116"/>
              <a:gd name="connsiteY50" fmla="*/ 166914 h 2615132"/>
              <a:gd name="connsiteX51" fmla="*/ 3578202 w 5015116"/>
              <a:gd name="connsiteY51" fmla="*/ 217714 h 2615132"/>
              <a:gd name="connsiteX52" fmla="*/ 3556431 w 5015116"/>
              <a:gd name="connsiteY52" fmla="*/ 246742 h 2615132"/>
              <a:gd name="connsiteX53" fmla="*/ 3549174 w 5015116"/>
              <a:gd name="connsiteY53" fmla="*/ 268514 h 2615132"/>
              <a:gd name="connsiteX54" fmla="*/ 3534659 w 5015116"/>
              <a:gd name="connsiteY54" fmla="*/ 283028 h 2615132"/>
              <a:gd name="connsiteX55" fmla="*/ 3527402 w 5015116"/>
              <a:gd name="connsiteY55" fmla="*/ 319314 h 2615132"/>
              <a:gd name="connsiteX56" fmla="*/ 3512888 w 5015116"/>
              <a:gd name="connsiteY56" fmla="*/ 362857 h 2615132"/>
              <a:gd name="connsiteX57" fmla="*/ 3505631 w 5015116"/>
              <a:gd name="connsiteY57" fmla="*/ 384628 h 2615132"/>
              <a:gd name="connsiteX58" fmla="*/ 3498374 w 5015116"/>
              <a:gd name="connsiteY58" fmla="*/ 420914 h 2615132"/>
              <a:gd name="connsiteX59" fmla="*/ 3505631 w 5015116"/>
              <a:gd name="connsiteY59" fmla="*/ 566057 h 2615132"/>
              <a:gd name="connsiteX60" fmla="*/ 3512888 w 5015116"/>
              <a:gd name="connsiteY60" fmla="*/ 587828 h 2615132"/>
              <a:gd name="connsiteX61" fmla="*/ 3541916 w 5015116"/>
              <a:gd name="connsiteY61" fmla="*/ 631371 h 2615132"/>
              <a:gd name="connsiteX62" fmla="*/ 3556431 w 5015116"/>
              <a:gd name="connsiteY62" fmla="*/ 645885 h 2615132"/>
              <a:gd name="connsiteX63" fmla="*/ 3563688 w 5015116"/>
              <a:gd name="connsiteY63" fmla="*/ 667657 h 2615132"/>
              <a:gd name="connsiteX64" fmla="*/ 3585459 w 5015116"/>
              <a:gd name="connsiteY64" fmla="*/ 682171 h 2615132"/>
              <a:gd name="connsiteX65" fmla="*/ 3621745 w 5015116"/>
              <a:gd name="connsiteY65" fmla="*/ 703942 h 2615132"/>
              <a:gd name="connsiteX66" fmla="*/ 3672545 w 5015116"/>
              <a:gd name="connsiteY66" fmla="*/ 740228 h 2615132"/>
              <a:gd name="connsiteX67" fmla="*/ 3694316 w 5015116"/>
              <a:gd name="connsiteY67" fmla="*/ 747485 h 2615132"/>
              <a:gd name="connsiteX68" fmla="*/ 3883002 w 5015116"/>
              <a:gd name="connsiteY68" fmla="*/ 740228 h 2615132"/>
              <a:gd name="connsiteX69" fmla="*/ 3904774 w 5015116"/>
              <a:gd name="connsiteY69" fmla="*/ 732971 h 2615132"/>
              <a:gd name="connsiteX70" fmla="*/ 3933802 w 5015116"/>
              <a:gd name="connsiteY70" fmla="*/ 703942 h 2615132"/>
              <a:gd name="connsiteX71" fmla="*/ 3984602 w 5015116"/>
              <a:gd name="connsiteY71" fmla="*/ 638628 h 2615132"/>
              <a:gd name="connsiteX72" fmla="*/ 3999116 w 5015116"/>
              <a:gd name="connsiteY72" fmla="*/ 595085 h 2615132"/>
              <a:gd name="connsiteX73" fmla="*/ 3970088 w 5015116"/>
              <a:gd name="connsiteY73" fmla="*/ 537028 h 2615132"/>
              <a:gd name="connsiteX74" fmla="*/ 3941059 w 5015116"/>
              <a:gd name="connsiteY74" fmla="*/ 500742 h 2615132"/>
              <a:gd name="connsiteX75" fmla="*/ 3897516 w 5015116"/>
              <a:gd name="connsiteY75" fmla="*/ 486228 h 2615132"/>
              <a:gd name="connsiteX76" fmla="*/ 3875745 w 5015116"/>
              <a:gd name="connsiteY76" fmla="*/ 478971 h 2615132"/>
              <a:gd name="connsiteX77" fmla="*/ 3853974 w 5015116"/>
              <a:gd name="connsiteY77" fmla="*/ 471714 h 2615132"/>
              <a:gd name="connsiteX78" fmla="*/ 3803174 w 5015116"/>
              <a:gd name="connsiteY78" fmla="*/ 478971 h 2615132"/>
              <a:gd name="connsiteX79" fmla="*/ 3774145 w 5015116"/>
              <a:gd name="connsiteY79" fmla="*/ 486228 h 2615132"/>
              <a:gd name="connsiteX80" fmla="*/ 3759631 w 5015116"/>
              <a:gd name="connsiteY80" fmla="*/ 529771 h 2615132"/>
              <a:gd name="connsiteX81" fmla="*/ 3752374 w 5015116"/>
              <a:gd name="connsiteY81" fmla="*/ 551542 h 2615132"/>
              <a:gd name="connsiteX82" fmla="*/ 3759631 w 5015116"/>
              <a:gd name="connsiteY82" fmla="*/ 573314 h 2615132"/>
              <a:gd name="connsiteX83" fmla="*/ 3701574 w 5015116"/>
              <a:gd name="connsiteY83" fmla="*/ 602342 h 2615132"/>
              <a:gd name="connsiteX84" fmla="*/ 3658031 w 5015116"/>
              <a:gd name="connsiteY84" fmla="*/ 544285 h 2615132"/>
              <a:gd name="connsiteX85" fmla="*/ 3665288 w 5015116"/>
              <a:gd name="connsiteY85" fmla="*/ 435428 h 2615132"/>
              <a:gd name="connsiteX86" fmla="*/ 3679802 w 5015116"/>
              <a:gd name="connsiteY86" fmla="*/ 413657 h 2615132"/>
              <a:gd name="connsiteX87" fmla="*/ 3701574 w 5015116"/>
              <a:gd name="connsiteY87" fmla="*/ 370114 h 2615132"/>
              <a:gd name="connsiteX88" fmla="*/ 3766888 w 5015116"/>
              <a:gd name="connsiteY88" fmla="*/ 341085 h 2615132"/>
              <a:gd name="connsiteX89" fmla="*/ 3788659 w 5015116"/>
              <a:gd name="connsiteY89" fmla="*/ 333828 h 2615132"/>
              <a:gd name="connsiteX90" fmla="*/ 3810431 w 5015116"/>
              <a:gd name="connsiteY90" fmla="*/ 326571 h 2615132"/>
              <a:gd name="connsiteX91" fmla="*/ 3955574 w 5015116"/>
              <a:gd name="connsiteY91" fmla="*/ 333828 h 2615132"/>
              <a:gd name="connsiteX92" fmla="*/ 3999116 w 5015116"/>
              <a:gd name="connsiteY92" fmla="*/ 362857 h 2615132"/>
              <a:gd name="connsiteX93" fmla="*/ 4020888 w 5015116"/>
              <a:gd name="connsiteY93" fmla="*/ 377371 h 2615132"/>
              <a:gd name="connsiteX94" fmla="*/ 4057174 w 5015116"/>
              <a:gd name="connsiteY94" fmla="*/ 413657 h 2615132"/>
              <a:gd name="connsiteX95" fmla="*/ 4064431 w 5015116"/>
              <a:gd name="connsiteY95" fmla="*/ 435428 h 2615132"/>
              <a:gd name="connsiteX96" fmla="*/ 4093459 w 5015116"/>
              <a:gd name="connsiteY96" fmla="*/ 478971 h 2615132"/>
              <a:gd name="connsiteX97" fmla="*/ 4100716 w 5015116"/>
              <a:gd name="connsiteY97" fmla="*/ 500742 h 2615132"/>
              <a:gd name="connsiteX98" fmla="*/ 4100716 w 5015116"/>
              <a:gd name="connsiteY98" fmla="*/ 689428 h 2615132"/>
              <a:gd name="connsiteX99" fmla="*/ 4086202 w 5015116"/>
              <a:gd name="connsiteY99" fmla="*/ 732971 h 2615132"/>
              <a:gd name="connsiteX100" fmla="*/ 4057174 w 5015116"/>
              <a:gd name="connsiteY100" fmla="*/ 769257 h 2615132"/>
              <a:gd name="connsiteX101" fmla="*/ 4013631 w 5015116"/>
              <a:gd name="connsiteY101" fmla="*/ 783771 h 2615132"/>
              <a:gd name="connsiteX102" fmla="*/ 3977345 w 5015116"/>
              <a:gd name="connsiteY102" fmla="*/ 805542 h 2615132"/>
              <a:gd name="connsiteX103" fmla="*/ 3919288 w 5015116"/>
              <a:gd name="connsiteY103" fmla="*/ 841828 h 2615132"/>
              <a:gd name="connsiteX104" fmla="*/ 3897516 w 5015116"/>
              <a:gd name="connsiteY104" fmla="*/ 856342 h 2615132"/>
              <a:gd name="connsiteX105" fmla="*/ 3839459 w 5015116"/>
              <a:gd name="connsiteY105" fmla="*/ 878114 h 2615132"/>
              <a:gd name="connsiteX106" fmla="*/ 3563688 w 5015116"/>
              <a:gd name="connsiteY106" fmla="*/ 863600 h 2615132"/>
              <a:gd name="connsiteX107" fmla="*/ 3462088 w 5015116"/>
              <a:gd name="connsiteY107" fmla="*/ 834571 h 2615132"/>
              <a:gd name="connsiteX108" fmla="*/ 3440316 w 5015116"/>
              <a:gd name="connsiteY108" fmla="*/ 827314 h 2615132"/>
              <a:gd name="connsiteX109" fmla="*/ 3418545 w 5015116"/>
              <a:gd name="connsiteY109" fmla="*/ 812800 h 2615132"/>
              <a:gd name="connsiteX110" fmla="*/ 3389516 w 5015116"/>
              <a:gd name="connsiteY110" fmla="*/ 805542 h 2615132"/>
              <a:gd name="connsiteX111" fmla="*/ 3345974 w 5015116"/>
              <a:gd name="connsiteY111" fmla="*/ 776514 h 2615132"/>
              <a:gd name="connsiteX112" fmla="*/ 3316945 w 5015116"/>
              <a:gd name="connsiteY112" fmla="*/ 732971 h 2615132"/>
              <a:gd name="connsiteX113" fmla="*/ 3309688 w 5015116"/>
              <a:gd name="connsiteY113" fmla="*/ 696685 h 2615132"/>
              <a:gd name="connsiteX114" fmla="*/ 3295174 w 5015116"/>
              <a:gd name="connsiteY114" fmla="*/ 653142 h 2615132"/>
              <a:gd name="connsiteX115" fmla="*/ 3280659 w 5015116"/>
              <a:gd name="connsiteY115" fmla="*/ 609600 h 2615132"/>
              <a:gd name="connsiteX116" fmla="*/ 3273402 w 5015116"/>
              <a:gd name="connsiteY116" fmla="*/ 587828 h 2615132"/>
              <a:gd name="connsiteX117" fmla="*/ 3266145 w 5015116"/>
              <a:gd name="connsiteY117" fmla="*/ 566057 h 2615132"/>
              <a:gd name="connsiteX118" fmla="*/ 3258888 w 5015116"/>
              <a:gd name="connsiteY118" fmla="*/ 537028 h 2615132"/>
              <a:gd name="connsiteX119" fmla="*/ 3237116 w 5015116"/>
              <a:gd name="connsiteY119" fmla="*/ 515257 h 2615132"/>
              <a:gd name="connsiteX120" fmla="*/ 3229859 w 5015116"/>
              <a:gd name="connsiteY120" fmla="*/ 478971 h 2615132"/>
              <a:gd name="connsiteX121" fmla="*/ 3215345 w 5015116"/>
              <a:gd name="connsiteY121" fmla="*/ 428171 h 2615132"/>
              <a:gd name="connsiteX122" fmla="*/ 3200831 w 5015116"/>
              <a:gd name="connsiteY122" fmla="*/ 362857 h 2615132"/>
              <a:gd name="connsiteX123" fmla="*/ 3186316 w 5015116"/>
              <a:gd name="connsiteY123" fmla="*/ 348342 h 2615132"/>
              <a:gd name="connsiteX124" fmla="*/ 3135516 w 5015116"/>
              <a:gd name="connsiteY124" fmla="*/ 283028 h 2615132"/>
              <a:gd name="connsiteX125" fmla="*/ 3113745 w 5015116"/>
              <a:gd name="connsiteY125" fmla="*/ 268514 h 2615132"/>
              <a:gd name="connsiteX126" fmla="*/ 3077459 w 5015116"/>
              <a:gd name="connsiteY126" fmla="*/ 232228 h 2615132"/>
              <a:gd name="connsiteX127" fmla="*/ 3062945 w 5015116"/>
              <a:gd name="connsiteY127" fmla="*/ 210457 h 2615132"/>
              <a:gd name="connsiteX128" fmla="*/ 3019402 w 5015116"/>
              <a:gd name="connsiteY128" fmla="*/ 195942 h 2615132"/>
              <a:gd name="connsiteX129" fmla="*/ 3004888 w 5015116"/>
              <a:gd name="connsiteY129" fmla="*/ 174171 h 2615132"/>
              <a:gd name="connsiteX130" fmla="*/ 2954088 w 5015116"/>
              <a:gd name="connsiteY130" fmla="*/ 152400 h 2615132"/>
              <a:gd name="connsiteX131" fmla="*/ 2917802 w 5015116"/>
              <a:gd name="connsiteY131" fmla="*/ 116114 h 2615132"/>
              <a:gd name="connsiteX132" fmla="*/ 2845231 w 5015116"/>
              <a:gd name="connsiteY132" fmla="*/ 94342 h 2615132"/>
              <a:gd name="connsiteX133" fmla="*/ 2823459 w 5015116"/>
              <a:gd name="connsiteY133" fmla="*/ 79828 h 2615132"/>
              <a:gd name="connsiteX134" fmla="*/ 2772659 w 5015116"/>
              <a:gd name="connsiteY134" fmla="*/ 65314 h 2615132"/>
              <a:gd name="connsiteX135" fmla="*/ 2663802 w 5015116"/>
              <a:gd name="connsiteY135" fmla="*/ 50800 h 2615132"/>
              <a:gd name="connsiteX136" fmla="*/ 2496888 w 5015116"/>
              <a:gd name="connsiteY136" fmla="*/ 43542 h 2615132"/>
              <a:gd name="connsiteX137" fmla="*/ 2373516 w 5015116"/>
              <a:gd name="connsiteY137" fmla="*/ 36285 h 2615132"/>
              <a:gd name="connsiteX138" fmla="*/ 2271916 w 5015116"/>
              <a:gd name="connsiteY138" fmla="*/ 21771 h 2615132"/>
              <a:gd name="connsiteX139" fmla="*/ 2032431 w 5015116"/>
              <a:gd name="connsiteY139" fmla="*/ 7257 h 2615132"/>
              <a:gd name="connsiteX140" fmla="*/ 1865516 w 5015116"/>
              <a:gd name="connsiteY140" fmla="*/ 14514 h 2615132"/>
              <a:gd name="connsiteX141" fmla="*/ 1749402 w 5015116"/>
              <a:gd name="connsiteY141" fmla="*/ 29028 h 2615132"/>
              <a:gd name="connsiteX142" fmla="*/ 1727631 w 5015116"/>
              <a:gd name="connsiteY142" fmla="*/ 36285 h 2615132"/>
              <a:gd name="connsiteX143" fmla="*/ 1691345 w 5015116"/>
              <a:gd name="connsiteY143" fmla="*/ 43542 h 2615132"/>
              <a:gd name="connsiteX144" fmla="*/ 1669574 w 5015116"/>
              <a:gd name="connsiteY144" fmla="*/ 50800 h 2615132"/>
              <a:gd name="connsiteX145" fmla="*/ 1618774 w 5015116"/>
              <a:gd name="connsiteY145" fmla="*/ 65314 h 2615132"/>
              <a:gd name="connsiteX146" fmla="*/ 1597002 w 5015116"/>
              <a:gd name="connsiteY146" fmla="*/ 72571 h 2615132"/>
              <a:gd name="connsiteX147" fmla="*/ 1538945 w 5015116"/>
              <a:gd name="connsiteY147" fmla="*/ 87085 h 2615132"/>
              <a:gd name="connsiteX148" fmla="*/ 1495402 w 5015116"/>
              <a:gd name="connsiteY148" fmla="*/ 101600 h 2615132"/>
              <a:gd name="connsiteX149" fmla="*/ 1473631 w 5015116"/>
              <a:gd name="connsiteY149" fmla="*/ 116114 h 2615132"/>
              <a:gd name="connsiteX150" fmla="*/ 1386545 w 5015116"/>
              <a:gd name="connsiteY150" fmla="*/ 137885 h 2615132"/>
              <a:gd name="connsiteX151" fmla="*/ 1335745 w 5015116"/>
              <a:gd name="connsiteY151" fmla="*/ 152400 h 2615132"/>
              <a:gd name="connsiteX152" fmla="*/ 1292202 w 5015116"/>
              <a:gd name="connsiteY152" fmla="*/ 159657 h 2615132"/>
              <a:gd name="connsiteX153" fmla="*/ 1234145 w 5015116"/>
              <a:gd name="connsiteY153" fmla="*/ 181428 h 2615132"/>
              <a:gd name="connsiteX154" fmla="*/ 1154316 w 5015116"/>
              <a:gd name="connsiteY154" fmla="*/ 203200 h 2615132"/>
              <a:gd name="connsiteX155" fmla="*/ 1081745 w 5015116"/>
              <a:gd name="connsiteY155" fmla="*/ 217714 h 2615132"/>
              <a:gd name="connsiteX156" fmla="*/ 1059974 w 5015116"/>
              <a:gd name="connsiteY156" fmla="*/ 232228 h 2615132"/>
              <a:gd name="connsiteX157" fmla="*/ 1023688 w 5015116"/>
              <a:gd name="connsiteY157" fmla="*/ 239485 h 2615132"/>
              <a:gd name="connsiteX158" fmla="*/ 994659 w 5015116"/>
              <a:gd name="connsiteY158" fmla="*/ 246742 h 2615132"/>
              <a:gd name="connsiteX159" fmla="*/ 965631 w 5015116"/>
              <a:gd name="connsiteY159" fmla="*/ 261257 h 2615132"/>
              <a:gd name="connsiteX160" fmla="*/ 914831 w 5015116"/>
              <a:gd name="connsiteY160" fmla="*/ 283028 h 2615132"/>
              <a:gd name="connsiteX161" fmla="*/ 885802 w 5015116"/>
              <a:gd name="connsiteY161" fmla="*/ 319314 h 2615132"/>
              <a:gd name="connsiteX162" fmla="*/ 864031 w 5015116"/>
              <a:gd name="connsiteY162" fmla="*/ 341085 h 2615132"/>
              <a:gd name="connsiteX163" fmla="*/ 849516 w 5015116"/>
              <a:gd name="connsiteY163" fmla="*/ 362857 h 2615132"/>
              <a:gd name="connsiteX164" fmla="*/ 805974 w 5015116"/>
              <a:gd name="connsiteY164" fmla="*/ 391885 h 2615132"/>
              <a:gd name="connsiteX165" fmla="*/ 769688 w 5015116"/>
              <a:gd name="connsiteY165" fmla="*/ 428171 h 2615132"/>
              <a:gd name="connsiteX166" fmla="*/ 747916 w 5015116"/>
              <a:gd name="connsiteY166" fmla="*/ 449942 h 2615132"/>
              <a:gd name="connsiteX167" fmla="*/ 689859 w 5015116"/>
              <a:gd name="connsiteY167" fmla="*/ 500742 h 2615132"/>
              <a:gd name="connsiteX168" fmla="*/ 660831 w 5015116"/>
              <a:gd name="connsiteY168" fmla="*/ 544285 h 2615132"/>
              <a:gd name="connsiteX169" fmla="*/ 646316 w 5015116"/>
              <a:gd name="connsiteY169" fmla="*/ 587828 h 2615132"/>
              <a:gd name="connsiteX170" fmla="*/ 639059 w 5015116"/>
              <a:gd name="connsiteY170" fmla="*/ 609600 h 2615132"/>
              <a:gd name="connsiteX171" fmla="*/ 660831 w 5015116"/>
              <a:gd name="connsiteY171" fmla="*/ 776514 h 2615132"/>
              <a:gd name="connsiteX172" fmla="*/ 689859 w 5015116"/>
              <a:gd name="connsiteY172" fmla="*/ 820057 h 2615132"/>
              <a:gd name="connsiteX173" fmla="*/ 711631 w 5015116"/>
              <a:gd name="connsiteY173" fmla="*/ 827314 h 2615132"/>
              <a:gd name="connsiteX174" fmla="*/ 747916 w 5015116"/>
              <a:gd name="connsiteY174" fmla="*/ 820057 h 2615132"/>
              <a:gd name="connsiteX175" fmla="*/ 769688 w 5015116"/>
              <a:gd name="connsiteY175" fmla="*/ 769257 h 2615132"/>
              <a:gd name="connsiteX176" fmla="*/ 740659 w 5015116"/>
              <a:gd name="connsiteY176" fmla="*/ 638628 h 2615132"/>
              <a:gd name="connsiteX177" fmla="*/ 718888 w 5015116"/>
              <a:gd name="connsiteY177" fmla="*/ 624114 h 2615132"/>
              <a:gd name="connsiteX178" fmla="*/ 522945 w 5015116"/>
              <a:gd name="connsiteY178" fmla="*/ 631371 h 2615132"/>
              <a:gd name="connsiteX179" fmla="*/ 501174 w 5015116"/>
              <a:gd name="connsiteY179" fmla="*/ 653142 h 2615132"/>
              <a:gd name="connsiteX180" fmla="*/ 479402 w 5015116"/>
              <a:gd name="connsiteY180" fmla="*/ 660400 h 2615132"/>
              <a:gd name="connsiteX181" fmla="*/ 464888 w 5015116"/>
              <a:gd name="connsiteY181" fmla="*/ 682171 h 2615132"/>
              <a:gd name="connsiteX182" fmla="*/ 443116 w 5015116"/>
              <a:gd name="connsiteY182" fmla="*/ 754742 h 2615132"/>
              <a:gd name="connsiteX183" fmla="*/ 472145 w 5015116"/>
              <a:gd name="connsiteY183" fmla="*/ 849085 h 2615132"/>
              <a:gd name="connsiteX184" fmla="*/ 530202 w 5015116"/>
              <a:gd name="connsiteY184" fmla="*/ 841828 h 2615132"/>
              <a:gd name="connsiteX185" fmla="*/ 537459 w 5015116"/>
              <a:gd name="connsiteY185" fmla="*/ 820057 h 2615132"/>
              <a:gd name="connsiteX186" fmla="*/ 515688 w 5015116"/>
              <a:gd name="connsiteY186" fmla="*/ 740228 h 2615132"/>
              <a:gd name="connsiteX187" fmla="*/ 493916 w 5015116"/>
              <a:gd name="connsiteY187" fmla="*/ 725714 h 2615132"/>
              <a:gd name="connsiteX188" fmla="*/ 348774 w 5015116"/>
              <a:gd name="connsiteY188" fmla="*/ 732971 h 2615132"/>
              <a:gd name="connsiteX189" fmla="*/ 327002 w 5015116"/>
              <a:gd name="connsiteY189" fmla="*/ 754742 h 2615132"/>
              <a:gd name="connsiteX190" fmla="*/ 305231 w 5015116"/>
              <a:gd name="connsiteY190" fmla="*/ 762000 h 2615132"/>
              <a:gd name="connsiteX191" fmla="*/ 290716 w 5015116"/>
              <a:gd name="connsiteY191" fmla="*/ 776514 h 2615132"/>
              <a:gd name="connsiteX192" fmla="*/ 268945 w 5015116"/>
              <a:gd name="connsiteY192" fmla="*/ 791028 h 2615132"/>
              <a:gd name="connsiteX193" fmla="*/ 254431 w 5015116"/>
              <a:gd name="connsiteY193" fmla="*/ 812800 h 2615132"/>
              <a:gd name="connsiteX194" fmla="*/ 218145 w 5015116"/>
              <a:gd name="connsiteY194" fmla="*/ 841828 h 2615132"/>
              <a:gd name="connsiteX195" fmla="*/ 210888 w 5015116"/>
              <a:gd name="connsiteY195" fmla="*/ 870857 h 2615132"/>
              <a:gd name="connsiteX196" fmla="*/ 189116 w 5015116"/>
              <a:gd name="connsiteY196" fmla="*/ 892628 h 2615132"/>
              <a:gd name="connsiteX197" fmla="*/ 196374 w 5015116"/>
              <a:gd name="connsiteY197" fmla="*/ 1059542 h 2615132"/>
              <a:gd name="connsiteX198" fmla="*/ 210888 w 5015116"/>
              <a:gd name="connsiteY198" fmla="*/ 1081314 h 2615132"/>
              <a:gd name="connsiteX199" fmla="*/ 239916 w 5015116"/>
              <a:gd name="connsiteY199" fmla="*/ 1088571 h 2615132"/>
              <a:gd name="connsiteX200" fmla="*/ 312488 w 5015116"/>
              <a:gd name="connsiteY200" fmla="*/ 1081314 h 2615132"/>
              <a:gd name="connsiteX201" fmla="*/ 327002 w 5015116"/>
              <a:gd name="connsiteY201" fmla="*/ 1037771 h 2615132"/>
              <a:gd name="connsiteX202" fmla="*/ 319745 w 5015116"/>
              <a:gd name="connsiteY202" fmla="*/ 979714 h 2615132"/>
              <a:gd name="connsiteX203" fmla="*/ 297974 w 5015116"/>
              <a:gd name="connsiteY203" fmla="*/ 965200 h 2615132"/>
              <a:gd name="connsiteX204" fmla="*/ 196374 w 5015116"/>
              <a:gd name="connsiteY204" fmla="*/ 972457 h 2615132"/>
              <a:gd name="connsiteX205" fmla="*/ 138316 w 5015116"/>
              <a:gd name="connsiteY205" fmla="*/ 1001485 h 2615132"/>
              <a:gd name="connsiteX206" fmla="*/ 80259 w 5015116"/>
              <a:gd name="connsiteY206" fmla="*/ 1052285 h 2615132"/>
              <a:gd name="connsiteX207" fmla="*/ 51231 w 5015116"/>
              <a:gd name="connsiteY207" fmla="*/ 1066800 h 2615132"/>
              <a:gd name="connsiteX208" fmla="*/ 36716 w 5015116"/>
              <a:gd name="connsiteY208" fmla="*/ 1081314 h 2615132"/>
              <a:gd name="connsiteX209" fmla="*/ 14945 w 5015116"/>
              <a:gd name="connsiteY209" fmla="*/ 1095828 h 2615132"/>
              <a:gd name="connsiteX210" fmla="*/ 431 w 5015116"/>
              <a:gd name="connsiteY210" fmla="*/ 1146628 h 2615132"/>
              <a:gd name="connsiteX211" fmla="*/ 22202 w 5015116"/>
              <a:gd name="connsiteY211" fmla="*/ 1277257 h 2615132"/>
              <a:gd name="connsiteX212" fmla="*/ 65745 w 5015116"/>
              <a:gd name="connsiteY212" fmla="*/ 1313542 h 2615132"/>
              <a:gd name="connsiteX213" fmla="*/ 109288 w 5015116"/>
              <a:gd name="connsiteY213" fmla="*/ 1342571 h 2615132"/>
              <a:gd name="connsiteX214" fmla="*/ 152831 w 5015116"/>
              <a:gd name="connsiteY214" fmla="*/ 1357085 h 2615132"/>
              <a:gd name="connsiteX215" fmla="*/ 254431 w 5015116"/>
              <a:gd name="connsiteY215" fmla="*/ 1328057 h 2615132"/>
              <a:gd name="connsiteX216" fmla="*/ 261688 w 5015116"/>
              <a:gd name="connsiteY216" fmla="*/ 1306285 h 2615132"/>
              <a:gd name="connsiteX217" fmla="*/ 254431 w 5015116"/>
              <a:gd name="connsiteY217" fmla="*/ 1248228 h 2615132"/>
              <a:gd name="connsiteX218" fmla="*/ 232659 w 5015116"/>
              <a:gd name="connsiteY218" fmla="*/ 1240971 h 2615132"/>
              <a:gd name="connsiteX219" fmla="*/ 210888 w 5015116"/>
              <a:gd name="connsiteY219" fmla="*/ 1226457 h 2615132"/>
              <a:gd name="connsiteX220" fmla="*/ 87516 w 5015116"/>
              <a:gd name="connsiteY220" fmla="*/ 1233714 h 2615132"/>
              <a:gd name="connsiteX221" fmla="*/ 65745 w 5015116"/>
              <a:gd name="connsiteY221" fmla="*/ 1240971 h 2615132"/>
              <a:gd name="connsiteX222" fmla="*/ 51231 w 5015116"/>
              <a:gd name="connsiteY222" fmla="*/ 1262742 h 2615132"/>
              <a:gd name="connsiteX223" fmla="*/ 36716 w 5015116"/>
              <a:gd name="connsiteY223" fmla="*/ 1277257 h 2615132"/>
              <a:gd name="connsiteX224" fmla="*/ 29459 w 5015116"/>
              <a:gd name="connsiteY224" fmla="*/ 1299028 h 2615132"/>
              <a:gd name="connsiteX225" fmla="*/ 14945 w 5015116"/>
              <a:gd name="connsiteY225" fmla="*/ 1320800 h 2615132"/>
              <a:gd name="connsiteX226" fmla="*/ 431 w 5015116"/>
              <a:gd name="connsiteY226" fmla="*/ 1364342 h 2615132"/>
              <a:gd name="connsiteX227" fmla="*/ 7688 w 5015116"/>
              <a:gd name="connsiteY227" fmla="*/ 1451428 h 2615132"/>
              <a:gd name="connsiteX228" fmla="*/ 43974 w 5015116"/>
              <a:gd name="connsiteY228" fmla="*/ 1494971 h 2615132"/>
              <a:gd name="connsiteX229" fmla="*/ 87516 w 5015116"/>
              <a:gd name="connsiteY229" fmla="*/ 1524000 h 2615132"/>
              <a:gd name="connsiteX230" fmla="*/ 131059 w 5015116"/>
              <a:gd name="connsiteY230" fmla="*/ 1553028 h 2615132"/>
              <a:gd name="connsiteX231" fmla="*/ 167345 w 5015116"/>
              <a:gd name="connsiteY231" fmla="*/ 1582057 h 2615132"/>
              <a:gd name="connsiteX232" fmla="*/ 189116 w 5015116"/>
              <a:gd name="connsiteY232" fmla="*/ 1589314 h 2615132"/>
              <a:gd name="connsiteX233" fmla="*/ 239916 w 5015116"/>
              <a:gd name="connsiteY233" fmla="*/ 1582057 h 2615132"/>
              <a:gd name="connsiteX234" fmla="*/ 254431 w 5015116"/>
              <a:gd name="connsiteY234" fmla="*/ 1567542 h 2615132"/>
              <a:gd name="connsiteX235" fmla="*/ 247174 w 5015116"/>
              <a:gd name="connsiteY235" fmla="*/ 1473200 h 2615132"/>
              <a:gd name="connsiteX236" fmla="*/ 225402 w 5015116"/>
              <a:gd name="connsiteY236" fmla="*/ 1465942 h 2615132"/>
              <a:gd name="connsiteX237" fmla="*/ 138316 w 5015116"/>
              <a:gd name="connsiteY237" fmla="*/ 1473200 h 2615132"/>
              <a:gd name="connsiteX238" fmla="*/ 116545 w 5015116"/>
              <a:gd name="connsiteY238" fmla="*/ 1480457 h 2615132"/>
              <a:gd name="connsiteX239" fmla="*/ 102031 w 5015116"/>
              <a:gd name="connsiteY239" fmla="*/ 1502228 h 2615132"/>
              <a:gd name="connsiteX240" fmla="*/ 102031 w 5015116"/>
              <a:gd name="connsiteY240" fmla="*/ 1698171 h 2615132"/>
              <a:gd name="connsiteX241" fmla="*/ 145574 w 5015116"/>
              <a:gd name="connsiteY241" fmla="*/ 1741714 h 2615132"/>
              <a:gd name="connsiteX242" fmla="*/ 189116 w 5015116"/>
              <a:gd name="connsiteY242" fmla="*/ 1792514 h 2615132"/>
              <a:gd name="connsiteX243" fmla="*/ 218145 w 5015116"/>
              <a:gd name="connsiteY243" fmla="*/ 1807028 h 2615132"/>
              <a:gd name="connsiteX244" fmla="*/ 247174 w 5015116"/>
              <a:gd name="connsiteY244" fmla="*/ 1828800 h 2615132"/>
              <a:gd name="connsiteX245" fmla="*/ 356031 w 5015116"/>
              <a:gd name="connsiteY245" fmla="*/ 1821542 h 2615132"/>
              <a:gd name="connsiteX246" fmla="*/ 377802 w 5015116"/>
              <a:gd name="connsiteY246" fmla="*/ 1814285 h 2615132"/>
              <a:gd name="connsiteX247" fmla="*/ 399574 w 5015116"/>
              <a:gd name="connsiteY247" fmla="*/ 1792514 h 2615132"/>
              <a:gd name="connsiteX248" fmla="*/ 406831 w 5015116"/>
              <a:gd name="connsiteY248" fmla="*/ 1698171 h 2615132"/>
              <a:gd name="connsiteX249" fmla="*/ 363288 w 5015116"/>
              <a:gd name="connsiteY249" fmla="*/ 1683657 h 2615132"/>
              <a:gd name="connsiteX250" fmla="*/ 312488 w 5015116"/>
              <a:gd name="connsiteY250" fmla="*/ 1690914 h 2615132"/>
              <a:gd name="connsiteX251" fmla="*/ 290716 w 5015116"/>
              <a:gd name="connsiteY251" fmla="*/ 1698171 h 2615132"/>
              <a:gd name="connsiteX252" fmla="*/ 276202 w 5015116"/>
              <a:gd name="connsiteY252" fmla="*/ 1719942 h 2615132"/>
              <a:gd name="connsiteX253" fmla="*/ 268945 w 5015116"/>
              <a:gd name="connsiteY253" fmla="*/ 1748971 h 2615132"/>
              <a:gd name="connsiteX254" fmla="*/ 261688 w 5015116"/>
              <a:gd name="connsiteY254" fmla="*/ 1785257 h 2615132"/>
              <a:gd name="connsiteX255" fmla="*/ 254431 w 5015116"/>
              <a:gd name="connsiteY255" fmla="*/ 1807028 h 2615132"/>
              <a:gd name="connsiteX256" fmla="*/ 261688 w 5015116"/>
              <a:gd name="connsiteY256" fmla="*/ 1937657 h 2615132"/>
              <a:gd name="connsiteX257" fmla="*/ 297974 w 5015116"/>
              <a:gd name="connsiteY257" fmla="*/ 1959428 h 2615132"/>
              <a:gd name="connsiteX258" fmla="*/ 319745 w 5015116"/>
              <a:gd name="connsiteY258" fmla="*/ 1966685 h 2615132"/>
              <a:gd name="connsiteX259" fmla="*/ 348774 w 5015116"/>
              <a:gd name="connsiteY259" fmla="*/ 1981200 h 2615132"/>
              <a:gd name="connsiteX260" fmla="*/ 392316 w 5015116"/>
              <a:gd name="connsiteY260" fmla="*/ 1995714 h 2615132"/>
              <a:gd name="connsiteX261" fmla="*/ 414088 w 5015116"/>
              <a:gd name="connsiteY261" fmla="*/ 2002971 h 2615132"/>
              <a:gd name="connsiteX262" fmla="*/ 522945 w 5015116"/>
              <a:gd name="connsiteY262" fmla="*/ 1995714 h 2615132"/>
              <a:gd name="connsiteX263" fmla="*/ 551974 w 5015116"/>
              <a:gd name="connsiteY263" fmla="*/ 1973942 h 2615132"/>
              <a:gd name="connsiteX264" fmla="*/ 595516 w 5015116"/>
              <a:gd name="connsiteY264" fmla="*/ 1944914 h 2615132"/>
              <a:gd name="connsiteX265" fmla="*/ 624545 w 5015116"/>
              <a:gd name="connsiteY265" fmla="*/ 1901371 h 2615132"/>
              <a:gd name="connsiteX266" fmla="*/ 610031 w 5015116"/>
              <a:gd name="connsiteY266" fmla="*/ 1836057 h 2615132"/>
              <a:gd name="connsiteX267" fmla="*/ 566488 w 5015116"/>
              <a:gd name="connsiteY267" fmla="*/ 1792514 h 2615132"/>
              <a:gd name="connsiteX268" fmla="*/ 544716 w 5015116"/>
              <a:gd name="connsiteY268" fmla="*/ 1785257 h 2615132"/>
              <a:gd name="connsiteX269" fmla="*/ 530202 w 5015116"/>
              <a:gd name="connsiteY269" fmla="*/ 1763485 h 2615132"/>
              <a:gd name="connsiteX270" fmla="*/ 508431 w 5015116"/>
              <a:gd name="connsiteY270" fmla="*/ 1799771 h 2615132"/>
              <a:gd name="connsiteX271" fmla="*/ 515688 w 5015116"/>
              <a:gd name="connsiteY271" fmla="*/ 1959428 h 2615132"/>
              <a:gd name="connsiteX272" fmla="*/ 522945 w 5015116"/>
              <a:gd name="connsiteY272" fmla="*/ 1981200 h 2615132"/>
              <a:gd name="connsiteX273" fmla="*/ 551974 w 5015116"/>
              <a:gd name="connsiteY273" fmla="*/ 1995714 h 2615132"/>
              <a:gd name="connsiteX274" fmla="*/ 566488 w 5015116"/>
              <a:gd name="connsiteY274" fmla="*/ 2017485 h 2615132"/>
              <a:gd name="connsiteX275" fmla="*/ 617288 w 5015116"/>
              <a:gd name="connsiteY275" fmla="*/ 2039257 h 2615132"/>
              <a:gd name="connsiteX276" fmla="*/ 697116 w 5015116"/>
              <a:gd name="connsiteY276" fmla="*/ 2068285 h 2615132"/>
              <a:gd name="connsiteX277" fmla="*/ 733402 w 5015116"/>
              <a:gd name="connsiteY277" fmla="*/ 2082800 h 2615132"/>
              <a:gd name="connsiteX278" fmla="*/ 827745 w 5015116"/>
              <a:gd name="connsiteY278" fmla="*/ 2097314 h 2615132"/>
              <a:gd name="connsiteX279" fmla="*/ 864031 w 5015116"/>
              <a:gd name="connsiteY279" fmla="*/ 2104571 h 2615132"/>
              <a:gd name="connsiteX280" fmla="*/ 900316 w 5015116"/>
              <a:gd name="connsiteY280" fmla="*/ 2119085 h 2615132"/>
              <a:gd name="connsiteX281" fmla="*/ 922088 w 5015116"/>
              <a:gd name="connsiteY281" fmla="*/ 2126342 h 2615132"/>
              <a:gd name="connsiteX282" fmla="*/ 965631 w 5015116"/>
              <a:gd name="connsiteY282" fmla="*/ 2148114 h 2615132"/>
              <a:gd name="connsiteX283" fmla="*/ 1074488 w 5015116"/>
              <a:gd name="connsiteY283" fmla="*/ 2133600 h 2615132"/>
              <a:gd name="connsiteX284" fmla="*/ 1125288 w 5015116"/>
              <a:gd name="connsiteY284" fmla="*/ 2104571 h 2615132"/>
              <a:gd name="connsiteX285" fmla="*/ 1139802 w 5015116"/>
              <a:gd name="connsiteY285" fmla="*/ 2082800 h 2615132"/>
              <a:gd name="connsiteX286" fmla="*/ 1183345 w 5015116"/>
              <a:gd name="connsiteY286" fmla="*/ 2046514 h 2615132"/>
              <a:gd name="connsiteX287" fmla="*/ 1197859 w 5015116"/>
              <a:gd name="connsiteY287" fmla="*/ 2024742 h 2615132"/>
              <a:gd name="connsiteX288" fmla="*/ 1241402 w 5015116"/>
              <a:gd name="connsiteY288" fmla="*/ 1995714 h 2615132"/>
              <a:gd name="connsiteX289" fmla="*/ 1277688 w 5015116"/>
              <a:gd name="connsiteY289" fmla="*/ 1952171 h 2615132"/>
              <a:gd name="connsiteX290" fmla="*/ 1241402 w 5015116"/>
              <a:gd name="connsiteY290" fmla="*/ 1821542 h 2615132"/>
              <a:gd name="connsiteX291" fmla="*/ 1219631 w 5015116"/>
              <a:gd name="connsiteY291" fmla="*/ 1814285 h 2615132"/>
              <a:gd name="connsiteX292" fmla="*/ 1118031 w 5015116"/>
              <a:gd name="connsiteY292" fmla="*/ 1821542 h 2615132"/>
              <a:gd name="connsiteX293" fmla="*/ 1110774 w 5015116"/>
              <a:gd name="connsiteY293" fmla="*/ 1843314 h 2615132"/>
              <a:gd name="connsiteX294" fmla="*/ 1103516 w 5015116"/>
              <a:gd name="connsiteY294" fmla="*/ 1894114 h 2615132"/>
              <a:gd name="connsiteX295" fmla="*/ 1096259 w 5015116"/>
              <a:gd name="connsiteY295" fmla="*/ 1937657 h 2615132"/>
              <a:gd name="connsiteX296" fmla="*/ 1089002 w 5015116"/>
              <a:gd name="connsiteY296" fmla="*/ 1966685 h 2615132"/>
              <a:gd name="connsiteX297" fmla="*/ 1081745 w 5015116"/>
              <a:gd name="connsiteY297" fmla="*/ 2002971 h 2615132"/>
              <a:gd name="connsiteX298" fmla="*/ 1016431 w 5015116"/>
              <a:gd name="connsiteY298" fmla="*/ 1995714 h 2615132"/>
              <a:gd name="connsiteX299" fmla="*/ 994659 w 5015116"/>
              <a:gd name="connsiteY299" fmla="*/ 1988457 h 2615132"/>
              <a:gd name="connsiteX300" fmla="*/ 972888 w 5015116"/>
              <a:gd name="connsiteY300" fmla="*/ 1923142 h 2615132"/>
              <a:gd name="connsiteX301" fmla="*/ 965631 w 5015116"/>
              <a:gd name="connsiteY301" fmla="*/ 1901371 h 2615132"/>
              <a:gd name="connsiteX302" fmla="*/ 972888 w 5015116"/>
              <a:gd name="connsiteY302" fmla="*/ 1792514 h 2615132"/>
              <a:gd name="connsiteX303" fmla="*/ 980145 w 5015116"/>
              <a:gd name="connsiteY303" fmla="*/ 1770742 h 2615132"/>
              <a:gd name="connsiteX304" fmla="*/ 1001916 w 5015116"/>
              <a:gd name="connsiteY304" fmla="*/ 1748971 h 2615132"/>
              <a:gd name="connsiteX305" fmla="*/ 1023688 w 5015116"/>
              <a:gd name="connsiteY305" fmla="*/ 1741714 h 2615132"/>
              <a:gd name="connsiteX306" fmla="*/ 1118031 w 5015116"/>
              <a:gd name="connsiteY306" fmla="*/ 1712685 h 2615132"/>
              <a:gd name="connsiteX307" fmla="*/ 1139802 w 5015116"/>
              <a:gd name="connsiteY307" fmla="*/ 1705428 h 2615132"/>
              <a:gd name="connsiteX308" fmla="*/ 1226888 w 5015116"/>
              <a:gd name="connsiteY308" fmla="*/ 1690914 h 2615132"/>
              <a:gd name="connsiteX309" fmla="*/ 1335745 w 5015116"/>
              <a:gd name="connsiteY309" fmla="*/ 1698171 h 2615132"/>
              <a:gd name="connsiteX310" fmla="*/ 1357516 w 5015116"/>
              <a:gd name="connsiteY310" fmla="*/ 1719942 h 2615132"/>
              <a:gd name="connsiteX311" fmla="*/ 1401059 w 5015116"/>
              <a:gd name="connsiteY311" fmla="*/ 1734457 h 2615132"/>
              <a:gd name="connsiteX312" fmla="*/ 1422831 w 5015116"/>
              <a:gd name="connsiteY312" fmla="*/ 1741714 h 2615132"/>
              <a:gd name="connsiteX313" fmla="*/ 1459116 w 5015116"/>
              <a:gd name="connsiteY313" fmla="*/ 1792514 h 2615132"/>
              <a:gd name="connsiteX314" fmla="*/ 1473631 w 5015116"/>
              <a:gd name="connsiteY314" fmla="*/ 1821542 h 2615132"/>
              <a:gd name="connsiteX315" fmla="*/ 1480888 w 5015116"/>
              <a:gd name="connsiteY315" fmla="*/ 1988457 h 2615132"/>
              <a:gd name="connsiteX316" fmla="*/ 1459116 w 5015116"/>
              <a:gd name="connsiteY316" fmla="*/ 2010228 h 2615132"/>
              <a:gd name="connsiteX317" fmla="*/ 1437345 w 5015116"/>
              <a:gd name="connsiteY317" fmla="*/ 2039257 h 2615132"/>
              <a:gd name="connsiteX318" fmla="*/ 1430088 w 5015116"/>
              <a:gd name="connsiteY318" fmla="*/ 2104571 h 2615132"/>
              <a:gd name="connsiteX319" fmla="*/ 1408316 w 5015116"/>
              <a:gd name="connsiteY319" fmla="*/ 2140857 h 2615132"/>
              <a:gd name="connsiteX320" fmla="*/ 1401059 w 5015116"/>
              <a:gd name="connsiteY320" fmla="*/ 2162628 h 2615132"/>
              <a:gd name="connsiteX321" fmla="*/ 1386545 w 5015116"/>
              <a:gd name="connsiteY321" fmla="*/ 2249714 h 2615132"/>
              <a:gd name="connsiteX322" fmla="*/ 1379288 w 5015116"/>
              <a:gd name="connsiteY322" fmla="*/ 2271485 h 2615132"/>
              <a:gd name="connsiteX323" fmla="*/ 1364774 w 5015116"/>
              <a:gd name="connsiteY323" fmla="*/ 2293257 h 2615132"/>
              <a:gd name="connsiteX324" fmla="*/ 1364774 w 5015116"/>
              <a:gd name="connsiteY324" fmla="*/ 2474685 h 2615132"/>
              <a:gd name="connsiteX325" fmla="*/ 1379288 w 5015116"/>
              <a:gd name="connsiteY325" fmla="*/ 2489200 h 2615132"/>
              <a:gd name="connsiteX326" fmla="*/ 1415574 w 5015116"/>
              <a:gd name="connsiteY326" fmla="*/ 2532742 h 2615132"/>
              <a:gd name="connsiteX327" fmla="*/ 1509916 w 5015116"/>
              <a:gd name="connsiteY327" fmla="*/ 2554514 h 2615132"/>
              <a:gd name="connsiteX328" fmla="*/ 1553459 w 5015116"/>
              <a:gd name="connsiteY328" fmla="*/ 2569028 h 2615132"/>
              <a:gd name="connsiteX329" fmla="*/ 1633288 w 5015116"/>
              <a:gd name="connsiteY329" fmla="*/ 2590800 h 2615132"/>
              <a:gd name="connsiteX330" fmla="*/ 1698602 w 5015116"/>
              <a:gd name="connsiteY330" fmla="*/ 2598057 h 2615132"/>
              <a:gd name="connsiteX331" fmla="*/ 1865516 w 5015116"/>
              <a:gd name="connsiteY331" fmla="*/ 2605314 h 2615132"/>
              <a:gd name="connsiteX332" fmla="*/ 1923574 w 5015116"/>
              <a:gd name="connsiteY332" fmla="*/ 2576285 h 2615132"/>
              <a:gd name="connsiteX333" fmla="*/ 1938088 w 5015116"/>
              <a:gd name="connsiteY333" fmla="*/ 2540000 h 2615132"/>
              <a:gd name="connsiteX334" fmla="*/ 1952602 w 5015116"/>
              <a:gd name="connsiteY334" fmla="*/ 2525485 h 2615132"/>
              <a:gd name="connsiteX335" fmla="*/ 1959859 w 5015116"/>
              <a:gd name="connsiteY335" fmla="*/ 2496457 h 2615132"/>
              <a:gd name="connsiteX336" fmla="*/ 1967116 w 5015116"/>
              <a:gd name="connsiteY336" fmla="*/ 2474685 h 2615132"/>
              <a:gd name="connsiteX337" fmla="*/ 1996145 w 5015116"/>
              <a:gd name="connsiteY337" fmla="*/ 2394857 h 2615132"/>
              <a:gd name="connsiteX338" fmla="*/ 2003402 w 5015116"/>
              <a:gd name="connsiteY338" fmla="*/ 2373085 h 2615132"/>
              <a:gd name="connsiteX339" fmla="*/ 2017916 w 5015116"/>
              <a:gd name="connsiteY339" fmla="*/ 2315028 h 2615132"/>
              <a:gd name="connsiteX340" fmla="*/ 2032431 w 5015116"/>
              <a:gd name="connsiteY340" fmla="*/ 2249714 h 2615132"/>
              <a:gd name="connsiteX341" fmla="*/ 2039688 w 5015116"/>
              <a:gd name="connsiteY341" fmla="*/ 2111828 h 2615132"/>
              <a:gd name="connsiteX342" fmla="*/ 2046945 w 5015116"/>
              <a:gd name="connsiteY342" fmla="*/ 2090057 h 2615132"/>
              <a:gd name="connsiteX343" fmla="*/ 2062911 w 5015116"/>
              <a:gd name="connsiteY343" fmla="*/ 2048691 h 2615132"/>
              <a:gd name="connsiteX344" fmla="*/ 2082505 w 5015116"/>
              <a:gd name="connsiteY344" fmla="*/ 2024380 h 2615132"/>
              <a:gd name="connsiteX345" fmla="*/ 2111534 w 5015116"/>
              <a:gd name="connsiteY345" fmla="*/ 1992811 h 2615132"/>
              <a:gd name="connsiteX346" fmla="*/ 2159794 w 5015116"/>
              <a:gd name="connsiteY346" fmla="*/ 1934754 h 2615132"/>
              <a:gd name="connsiteX347" fmla="*/ 2217851 w 5015116"/>
              <a:gd name="connsiteY347" fmla="*/ 1879237 h 2615132"/>
              <a:gd name="connsiteX348" fmla="*/ 2373516 w 5015116"/>
              <a:gd name="connsiteY348" fmla="*/ 1872342 h 2615132"/>
              <a:gd name="connsiteX349" fmla="*/ 2395288 w 5015116"/>
              <a:gd name="connsiteY349" fmla="*/ 1879600 h 2615132"/>
              <a:gd name="connsiteX350" fmla="*/ 2453345 w 5015116"/>
              <a:gd name="connsiteY350" fmla="*/ 1930400 h 2615132"/>
              <a:gd name="connsiteX351" fmla="*/ 2467859 w 5015116"/>
              <a:gd name="connsiteY351" fmla="*/ 1952171 h 2615132"/>
              <a:gd name="connsiteX352" fmla="*/ 2489631 w 5015116"/>
              <a:gd name="connsiteY352" fmla="*/ 1973942 h 2615132"/>
              <a:gd name="connsiteX353" fmla="*/ 2504145 w 5015116"/>
              <a:gd name="connsiteY353" fmla="*/ 2024742 h 2615132"/>
              <a:gd name="connsiteX354" fmla="*/ 2511402 w 5015116"/>
              <a:gd name="connsiteY354" fmla="*/ 2053771 h 2615132"/>
              <a:gd name="connsiteX355" fmla="*/ 2525916 w 5015116"/>
              <a:gd name="connsiteY355" fmla="*/ 2075542 h 2615132"/>
              <a:gd name="connsiteX356" fmla="*/ 2540431 w 5015116"/>
              <a:gd name="connsiteY356" fmla="*/ 2126342 h 2615132"/>
              <a:gd name="connsiteX357" fmla="*/ 2533174 w 5015116"/>
              <a:gd name="connsiteY357" fmla="*/ 2271485 h 2615132"/>
              <a:gd name="connsiteX358" fmla="*/ 2518659 w 5015116"/>
              <a:gd name="connsiteY358" fmla="*/ 2300514 h 2615132"/>
              <a:gd name="connsiteX359" fmla="*/ 2475116 w 5015116"/>
              <a:gd name="connsiteY359" fmla="*/ 2329542 h 2615132"/>
              <a:gd name="connsiteX360" fmla="*/ 2453345 w 5015116"/>
              <a:gd name="connsiteY360" fmla="*/ 2336800 h 2615132"/>
              <a:gd name="connsiteX361" fmla="*/ 2329974 w 5015116"/>
              <a:gd name="connsiteY361" fmla="*/ 2329542 h 2615132"/>
              <a:gd name="connsiteX362" fmla="*/ 2308202 w 5015116"/>
              <a:gd name="connsiteY362" fmla="*/ 2322285 h 2615132"/>
              <a:gd name="connsiteX363" fmla="*/ 2293688 w 5015116"/>
              <a:gd name="connsiteY363" fmla="*/ 2286000 h 2615132"/>
              <a:gd name="connsiteX364" fmla="*/ 2286431 w 5015116"/>
              <a:gd name="connsiteY364" fmla="*/ 2249714 h 2615132"/>
              <a:gd name="connsiteX365" fmla="*/ 2395288 w 5015116"/>
              <a:gd name="connsiteY365" fmla="*/ 2111828 h 2615132"/>
              <a:gd name="connsiteX366" fmla="*/ 2395288 w 5015116"/>
              <a:gd name="connsiteY366" fmla="*/ 2024742 h 2615132"/>
              <a:gd name="connsiteX367" fmla="*/ 2373516 w 5015116"/>
              <a:gd name="connsiteY367" fmla="*/ 2010228 h 2615132"/>
              <a:gd name="connsiteX368" fmla="*/ 2271916 w 5015116"/>
              <a:gd name="connsiteY368" fmla="*/ 2017485 h 2615132"/>
              <a:gd name="connsiteX369" fmla="*/ 2257402 w 5015116"/>
              <a:gd name="connsiteY369" fmla="*/ 2032000 h 2615132"/>
              <a:gd name="connsiteX370" fmla="*/ 2235631 w 5015116"/>
              <a:gd name="connsiteY370" fmla="*/ 2046514 h 2615132"/>
              <a:gd name="connsiteX371" fmla="*/ 2221116 w 5015116"/>
              <a:gd name="connsiteY371" fmla="*/ 2061028 h 2615132"/>
              <a:gd name="connsiteX372" fmla="*/ 2192088 w 5015116"/>
              <a:gd name="connsiteY372" fmla="*/ 2068285 h 2615132"/>
              <a:gd name="connsiteX373" fmla="*/ 2163059 w 5015116"/>
              <a:gd name="connsiteY373" fmla="*/ 2090057 h 2615132"/>
              <a:gd name="connsiteX374" fmla="*/ 2148545 w 5015116"/>
              <a:gd name="connsiteY374" fmla="*/ 2111828 h 2615132"/>
              <a:gd name="connsiteX375" fmla="*/ 2126774 w 5015116"/>
              <a:gd name="connsiteY375" fmla="*/ 2140857 h 2615132"/>
              <a:gd name="connsiteX376" fmla="*/ 2126774 w 5015116"/>
              <a:gd name="connsiteY376" fmla="*/ 2351314 h 2615132"/>
              <a:gd name="connsiteX377" fmla="*/ 2141288 w 5015116"/>
              <a:gd name="connsiteY377" fmla="*/ 2373085 h 2615132"/>
              <a:gd name="connsiteX378" fmla="*/ 2163059 w 5015116"/>
              <a:gd name="connsiteY378" fmla="*/ 2380342 h 2615132"/>
              <a:gd name="connsiteX379" fmla="*/ 2170316 w 5015116"/>
              <a:gd name="connsiteY379" fmla="*/ 2402114 h 2615132"/>
              <a:gd name="connsiteX380" fmla="*/ 2192088 w 5015116"/>
              <a:gd name="connsiteY380" fmla="*/ 2416628 h 2615132"/>
              <a:gd name="connsiteX381" fmla="*/ 2221116 w 5015116"/>
              <a:gd name="connsiteY381" fmla="*/ 2438400 h 2615132"/>
              <a:gd name="connsiteX382" fmla="*/ 2264659 w 5015116"/>
              <a:gd name="connsiteY382" fmla="*/ 2474685 h 2615132"/>
              <a:gd name="connsiteX383" fmla="*/ 2293688 w 5015116"/>
              <a:gd name="connsiteY383" fmla="*/ 2510971 h 2615132"/>
              <a:gd name="connsiteX384" fmla="*/ 2315459 w 5015116"/>
              <a:gd name="connsiteY384" fmla="*/ 2532742 h 2615132"/>
              <a:gd name="connsiteX385" fmla="*/ 2395288 w 5015116"/>
              <a:gd name="connsiteY385" fmla="*/ 2569028 h 2615132"/>
              <a:gd name="connsiteX386" fmla="*/ 2540431 w 5015116"/>
              <a:gd name="connsiteY386" fmla="*/ 2554514 h 2615132"/>
              <a:gd name="connsiteX387" fmla="*/ 2562202 w 5015116"/>
              <a:gd name="connsiteY387" fmla="*/ 2540000 h 2615132"/>
              <a:gd name="connsiteX388" fmla="*/ 2569459 w 5015116"/>
              <a:gd name="connsiteY388" fmla="*/ 2503714 h 2615132"/>
              <a:gd name="connsiteX389" fmla="*/ 2583974 w 5015116"/>
              <a:gd name="connsiteY389" fmla="*/ 2481942 h 2615132"/>
              <a:gd name="connsiteX390" fmla="*/ 2591231 w 5015116"/>
              <a:gd name="connsiteY390" fmla="*/ 2409371 h 2615132"/>
              <a:gd name="connsiteX391" fmla="*/ 2642031 w 5015116"/>
              <a:gd name="connsiteY391" fmla="*/ 2416628 h 2615132"/>
              <a:gd name="connsiteX392" fmla="*/ 2671059 w 5015116"/>
              <a:gd name="connsiteY392" fmla="*/ 2423885 h 2615132"/>
              <a:gd name="connsiteX393" fmla="*/ 2743631 w 5015116"/>
              <a:gd name="connsiteY393" fmla="*/ 2438400 h 2615132"/>
              <a:gd name="connsiteX394" fmla="*/ 2787174 w 5015116"/>
              <a:gd name="connsiteY394" fmla="*/ 2452914 h 2615132"/>
              <a:gd name="connsiteX395" fmla="*/ 2808945 w 5015116"/>
              <a:gd name="connsiteY395" fmla="*/ 2438400 h 2615132"/>
              <a:gd name="connsiteX396" fmla="*/ 2801688 w 5015116"/>
              <a:gd name="connsiteY396" fmla="*/ 2416628 h 2615132"/>
              <a:gd name="connsiteX397" fmla="*/ 2794431 w 5015116"/>
              <a:gd name="connsiteY397" fmla="*/ 2373085 h 2615132"/>
              <a:gd name="connsiteX398" fmla="*/ 2779916 w 5015116"/>
              <a:gd name="connsiteY398" fmla="*/ 2329542 h 2615132"/>
              <a:gd name="connsiteX399" fmla="*/ 2794431 w 5015116"/>
              <a:gd name="connsiteY399" fmla="*/ 2278742 h 2615132"/>
              <a:gd name="connsiteX400" fmla="*/ 2961345 w 5015116"/>
              <a:gd name="connsiteY400" fmla="*/ 2249714 h 2615132"/>
              <a:gd name="connsiteX401" fmla="*/ 2946831 w 5015116"/>
              <a:gd name="connsiteY401" fmla="*/ 2227942 h 2615132"/>
              <a:gd name="connsiteX402" fmla="*/ 2925059 w 5015116"/>
              <a:gd name="connsiteY402" fmla="*/ 2133600 h 2615132"/>
              <a:gd name="connsiteX403" fmla="*/ 2917802 w 5015116"/>
              <a:gd name="connsiteY403" fmla="*/ 2104571 h 2615132"/>
              <a:gd name="connsiteX404" fmla="*/ 2896031 w 5015116"/>
              <a:gd name="connsiteY404" fmla="*/ 2090057 h 2615132"/>
              <a:gd name="connsiteX405" fmla="*/ 2903288 w 5015116"/>
              <a:gd name="connsiteY405" fmla="*/ 2061028 h 2615132"/>
              <a:gd name="connsiteX406" fmla="*/ 3033916 w 5015116"/>
              <a:gd name="connsiteY406" fmla="*/ 2053771 h 2615132"/>
              <a:gd name="connsiteX407" fmla="*/ 3121002 w 5015116"/>
              <a:gd name="connsiteY407" fmla="*/ 2046514 h 2615132"/>
              <a:gd name="connsiteX408" fmla="*/ 3142774 w 5015116"/>
              <a:gd name="connsiteY408" fmla="*/ 2039257 h 2615132"/>
              <a:gd name="connsiteX409" fmla="*/ 3135516 w 5015116"/>
              <a:gd name="connsiteY409" fmla="*/ 2010228 h 2615132"/>
              <a:gd name="connsiteX410" fmla="*/ 3106488 w 5015116"/>
              <a:gd name="connsiteY410" fmla="*/ 1959428 h 2615132"/>
              <a:gd name="connsiteX411" fmla="*/ 3077459 w 5015116"/>
              <a:gd name="connsiteY411" fmla="*/ 1930400 h 2615132"/>
              <a:gd name="connsiteX412" fmla="*/ 3062945 w 5015116"/>
              <a:gd name="connsiteY412" fmla="*/ 1901371 h 2615132"/>
              <a:gd name="connsiteX413" fmla="*/ 3041174 w 5015116"/>
              <a:gd name="connsiteY413" fmla="*/ 1886857 h 2615132"/>
              <a:gd name="connsiteX414" fmla="*/ 3033916 w 5015116"/>
              <a:gd name="connsiteY414" fmla="*/ 1865085 h 2615132"/>
              <a:gd name="connsiteX415" fmla="*/ 3019402 w 5015116"/>
              <a:gd name="connsiteY415" fmla="*/ 1843314 h 2615132"/>
              <a:gd name="connsiteX416" fmla="*/ 3048431 w 5015116"/>
              <a:gd name="connsiteY416" fmla="*/ 1828800 h 2615132"/>
              <a:gd name="connsiteX417" fmla="*/ 3157288 w 5015116"/>
              <a:gd name="connsiteY417" fmla="*/ 1814285 h 2615132"/>
              <a:gd name="connsiteX418" fmla="*/ 3179059 w 5015116"/>
              <a:gd name="connsiteY418" fmla="*/ 1799771 h 2615132"/>
              <a:gd name="connsiteX419" fmla="*/ 3128259 w 5015116"/>
              <a:gd name="connsiteY419" fmla="*/ 1690914 h 2615132"/>
              <a:gd name="connsiteX420" fmla="*/ 3121002 w 5015116"/>
              <a:gd name="connsiteY420" fmla="*/ 1669142 h 2615132"/>
              <a:gd name="connsiteX421" fmla="*/ 3106488 w 5015116"/>
              <a:gd name="connsiteY421" fmla="*/ 1647371 h 2615132"/>
              <a:gd name="connsiteX422" fmla="*/ 3128259 w 5015116"/>
              <a:gd name="connsiteY422" fmla="*/ 1640114 h 2615132"/>
              <a:gd name="connsiteX423" fmla="*/ 3157288 w 5015116"/>
              <a:gd name="connsiteY423" fmla="*/ 1632857 h 2615132"/>
              <a:gd name="connsiteX424" fmla="*/ 3186316 w 5015116"/>
              <a:gd name="connsiteY424" fmla="*/ 1618342 h 2615132"/>
              <a:gd name="connsiteX425" fmla="*/ 3215345 w 5015116"/>
              <a:gd name="connsiteY425" fmla="*/ 1611085 h 2615132"/>
              <a:gd name="connsiteX426" fmla="*/ 3237116 w 5015116"/>
              <a:gd name="connsiteY426" fmla="*/ 1603828 h 2615132"/>
              <a:gd name="connsiteX427" fmla="*/ 3280659 w 5015116"/>
              <a:gd name="connsiteY427" fmla="*/ 1582057 h 2615132"/>
              <a:gd name="connsiteX428" fmla="*/ 3295174 w 5015116"/>
              <a:gd name="connsiteY428" fmla="*/ 1567542 h 2615132"/>
              <a:gd name="connsiteX429" fmla="*/ 3273402 w 5015116"/>
              <a:gd name="connsiteY429" fmla="*/ 1545771 h 2615132"/>
              <a:gd name="connsiteX430" fmla="*/ 3229859 w 5015116"/>
              <a:gd name="connsiteY430" fmla="*/ 1516742 h 2615132"/>
              <a:gd name="connsiteX431" fmla="*/ 3179059 w 5015116"/>
              <a:gd name="connsiteY431" fmla="*/ 1458685 h 2615132"/>
              <a:gd name="connsiteX432" fmla="*/ 3171802 w 5015116"/>
              <a:gd name="connsiteY432" fmla="*/ 1436914 h 2615132"/>
              <a:gd name="connsiteX433" fmla="*/ 3150031 w 5015116"/>
              <a:gd name="connsiteY433" fmla="*/ 1422400 h 2615132"/>
              <a:gd name="connsiteX434" fmla="*/ 3200831 w 5015116"/>
              <a:gd name="connsiteY434" fmla="*/ 1386114 h 2615132"/>
              <a:gd name="connsiteX435" fmla="*/ 3237116 w 5015116"/>
              <a:gd name="connsiteY435" fmla="*/ 1349828 h 2615132"/>
              <a:gd name="connsiteX436" fmla="*/ 3266145 w 5015116"/>
              <a:gd name="connsiteY436" fmla="*/ 1313542 h 2615132"/>
              <a:gd name="connsiteX437" fmla="*/ 3287916 w 5015116"/>
              <a:gd name="connsiteY437" fmla="*/ 1299028 h 2615132"/>
              <a:gd name="connsiteX438" fmla="*/ 3302431 w 5015116"/>
              <a:gd name="connsiteY438" fmla="*/ 1284514 h 2615132"/>
              <a:gd name="connsiteX439" fmla="*/ 3309688 w 5015116"/>
              <a:gd name="connsiteY439" fmla="*/ 1262742 h 2615132"/>
              <a:gd name="connsiteX440" fmla="*/ 3266145 w 5015116"/>
              <a:gd name="connsiteY440" fmla="*/ 1255485 h 2615132"/>
              <a:gd name="connsiteX441" fmla="*/ 3244374 w 5015116"/>
              <a:gd name="connsiteY441" fmla="*/ 1248228 h 2615132"/>
              <a:gd name="connsiteX442" fmla="*/ 3193574 w 5015116"/>
              <a:gd name="connsiteY442" fmla="*/ 1233714 h 2615132"/>
              <a:gd name="connsiteX443" fmla="*/ 3171802 w 5015116"/>
              <a:gd name="connsiteY443" fmla="*/ 1219200 h 2615132"/>
              <a:gd name="connsiteX444" fmla="*/ 3150031 w 5015116"/>
              <a:gd name="connsiteY444" fmla="*/ 1211942 h 2615132"/>
              <a:gd name="connsiteX445" fmla="*/ 3121002 w 5015116"/>
              <a:gd name="connsiteY445" fmla="*/ 1197428 h 2615132"/>
              <a:gd name="connsiteX446" fmla="*/ 3200831 w 5015116"/>
              <a:gd name="connsiteY446" fmla="*/ 1095828 h 2615132"/>
              <a:gd name="connsiteX447" fmla="*/ 3251631 w 5015116"/>
              <a:gd name="connsiteY447" fmla="*/ 1037771 h 2615132"/>
              <a:gd name="connsiteX448" fmla="*/ 3251631 w 5015116"/>
              <a:gd name="connsiteY448" fmla="*/ 994228 h 2615132"/>
              <a:gd name="connsiteX449" fmla="*/ 3208088 w 5015116"/>
              <a:gd name="connsiteY449" fmla="*/ 986971 h 2615132"/>
              <a:gd name="connsiteX450" fmla="*/ 3179059 w 5015116"/>
              <a:gd name="connsiteY450" fmla="*/ 979714 h 2615132"/>
              <a:gd name="connsiteX451" fmla="*/ 3121002 w 5015116"/>
              <a:gd name="connsiteY451" fmla="*/ 957942 h 2615132"/>
              <a:gd name="connsiteX452" fmla="*/ 3099231 w 5015116"/>
              <a:gd name="connsiteY452" fmla="*/ 950685 h 2615132"/>
              <a:gd name="connsiteX453" fmla="*/ 3048431 w 5015116"/>
              <a:gd name="connsiteY453" fmla="*/ 943428 h 2615132"/>
              <a:gd name="connsiteX454" fmla="*/ 3026659 w 5015116"/>
              <a:gd name="connsiteY454" fmla="*/ 936171 h 2615132"/>
              <a:gd name="connsiteX455" fmla="*/ 2990374 w 5015116"/>
              <a:gd name="connsiteY455" fmla="*/ 928914 h 2615132"/>
              <a:gd name="connsiteX456" fmla="*/ 2975859 w 5015116"/>
              <a:gd name="connsiteY456" fmla="*/ 914400 h 2615132"/>
              <a:gd name="connsiteX457" fmla="*/ 3033916 w 5015116"/>
              <a:gd name="connsiteY457" fmla="*/ 820057 h 2615132"/>
              <a:gd name="connsiteX458" fmla="*/ 3091974 w 5015116"/>
              <a:gd name="connsiteY458" fmla="*/ 747485 h 2615132"/>
              <a:gd name="connsiteX459" fmla="*/ 3128259 w 5015116"/>
              <a:gd name="connsiteY459" fmla="*/ 703942 h 2615132"/>
              <a:gd name="connsiteX460" fmla="*/ 3142774 w 5015116"/>
              <a:gd name="connsiteY460" fmla="*/ 682171 h 2615132"/>
              <a:gd name="connsiteX461" fmla="*/ 3033916 w 5015116"/>
              <a:gd name="connsiteY461" fmla="*/ 667657 h 2615132"/>
              <a:gd name="connsiteX462" fmla="*/ 2961345 w 5015116"/>
              <a:gd name="connsiteY462" fmla="*/ 660400 h 2615132"/>
              <a:gd name="connsiteX463" fmla="*/ 2888774 w 5015116"/>
              <a:gd name="connsiteY463" fmla="*/ 645885 h 2615132"/>
              <a:gd name="connsiteX464" fmla="*/ 2925059 w 5015116"/>
              <a:gd name="connsiteY464" fmla="*/ 609600 h 2615132"/>
              <a:gd name="connsiteX465" fmla="*/ 2961345 w 5015116"/>
              <a:gd name="connsiteY465" fmla="*/ 573314 h 2615132"/>
              <a:gd name="connsiteX466" fmla="*/ 2968602 w 5015116"/>
              <a:gd name="connsiteY466" fmla="*/ 529771 h 2615132"/>
              <a:gd name="connsiteX467" fmla="*/ 2983116 w 5015116"/>
              <a:gd name="connsiteY467" fmla="*/ 486228 h 2615132"/>
              <a:gd name="connsiteX468" fmla="*/ 2997631 w 5015116"/>
              <a:gd name="connsiteY468" fmla="*/ 435428 h 2615132"/>
              <a:gd name="connsiteX469" fmla="*/ 3012145 w 5015116"/>
              <a:gd name="connsiteY469" fmla="*/ 391885 h 2615132"/>
              <a:gd name="connsiteX470" fmla="*/ 2961345 w 5015116"/>
              <a:gd name="connsiteY470" fmla="*/ 399142 h 2615132"/>
              <a:gd name="connsiteX471" fmla="*/ 2917802 w 5015116"/>
              <a:gd name="connsiteY471" fmla="*/ 413657 h 2615132"/>
              <a:gd name="connsiteX472" fmla="*/ 2888774 w 5015116"/>
              <a:gd name="connsiteY472" fmla="*/ 420914 h 2615132"/>
              <a:gd name="connsiteX473" fmla="*/ 2852488 w 5015116"/>
              <a:gd name="connsiteY473" fmla="*/ 435428 h 2615132"/>
              <a:gd name="connsiteX474" fmla="*/ 2808945 w 5015116"/>
              <a:gd name="connsiteY474" fmla="*/ 442685 h 2615132"/>
              <a:gd name="connsiteX475" fmla="*/ 2779916 w 5015116"/>
              <a:gd name="connsiteY475" fmla="*/ 449942 h 2615132"/>
              <a:gd name="connsiteX476" fmla="*/ 2721859 w 5015116"/>
              <a:gd name="connsiteY476" fmla="*/ 442685 h 2615132"/>
              <a:gd name="connsiteX477" fmla="*/ 2729116 w 5015116"/>
              <a:gd name="connsiteY477" fmla="*/ 377371 h 2615132"/>
              <a:gd name="connsiteX478" fmla="*/ 2721859 w 5015116"/>
              <a:gd name="connsiteY478" fmla="*/ 290285 h 2615132"/>
              <a:gd name="connsiteX479" fmla="*/ 2707345 w 5015116"/>
              <a:gd name="connsiteY479" fmla="*/ 232228 h 2615132"/>
              <a:gd name="connsiteX480" fmla="*/ 2663802 w 5015116"/>
              <a:gd name="connsiteY480" fmla="*/ 210457 h 2615132"/>
              <a:gd name="connsiteX481" fmla="*/ 2656545 w 5015116"/>
              <a:gd name="connsiteY481" fmla="*/ 195942 h 2615132"/>
              <a:gd name="connsiteX0" fmla="*/ 4775631 w 5015116"/>
              <a:gd name="connsiteY0" fmla="*/ 508000 h 2615132"/>
              <a:gd name="connsiteX1" fmla="*/ 4811916 w 5015116"/>
              <a:gd name="connsiteY1" fmla="*/ 551542 h 2615132"/>
              <a:gd name="connsiteX2" fmla="*/ 4891745 w 5015116"/>
              <a:gd name="connsiteY2" fmla="*/ 544285 h 2615132"/>
              <a:gd name="connsiteX3" fmla="*/ 4891745 w 5015116"/>
              <a:gd name="connsiteY3" fmla="*/ 464457 h 2615132"/>
              <a:gd name="connsiteX4" fmla="*/ 4855459 w 5015116"/>
              <a:gd name="connsiteY4" fmla="*/ 428171 h 2615132"/>
              <a:gd name="connsiteX5" fmla="*/ 4811916 w 5015116"/>
              <a:gd name="connsiteY5" fmla="*/ 413657 h 2615132"/>
              <a:gd name="connsiteX6" fmla="*/ 4746602 w 5015116"/>
              <a:gd name="connsiteY6" fmla="*/ 420914 h 2615132"/>
              <a:gd name="connsiteX7" fmla="*/ 4724831 w 5015116"/>
              <a:gd name="connsiteY7" fmla="*/ 428171 h 2615132"/>
              <a:gd name="connsiteX8" fmla="*/ 4717574 w 5015116"/>
              <a:gd name="connsiteY8" fmla="*/ 457200 h 2615132"/>
              <a:gd name="connsiteX9" fmla="*/ 4695802 w 5015116"/>
              <a:gd name="connsiteY9" fmla="*/ 500742 h 2615132"/>
              <a:gd name="connsiteX10" fmla="*/ 4695802 w 5015116"/>
              <a:gd name="connsiteY10" fmla="*/ 645885 h 2615132"/>
              <a:gd name="connsiteX11" fmla="*/ 4703059 w 5015116"/>
              <a:gd name="connsiteY11" fmla="*/ 667657 h 2615132"/>
              <a:gd name="connsiteX12" fmla="*/ 4739345 w 5015116"/>
              <a:gd name="connsiteY12" fmla="*/ 696685 h 2615132"/>
              <a:gd name="connsiteX13" fmla="*/ 4775631 w 5015116"/>
              <a:gd name="connsiteY13" fmla="*/ 718457 h 2615132"/>
              <a:gd name="connsiteX14" fmla="*/ 4797402 w 5015116"/>
              <a:gd name="connsiteY14" fmla="*/ 732971 h 2615132"/>
              <a:gd name="connsiteX15" fmla="*/ 4957059 w 5015116"/>
              <a:gd name="connsiteY15" fmla="*/ 718457 h 2615132"/>
              <a:gd name="connsiteX16" fmla="*/ 4978831 w 5015116"/>
              <a:gd name="connsiteY16" fmla="*/ 674914 h 2615132"/>
              <a:gd name="connsiteX17" fmla="*/ 5000602 w 5015116"/>
              <a:gd name="connsiteY17" fmla="*/ 631371 h 2615132"/>
              <a:gd name="connsiteX18" fmla="*/ 5007859 w 5015116"/>
              <a:gd name="connsiteY18" fmla="*/ 587828 h 2615132"/>
              <a:gd name="connsiteX19" fmla="*/ 5015116 w 5015116"/>
              <a:gd name="connsiteY19" fmla="*/ 558800 h 2615132"/>
              <a:gd name="connsiteX20" fmla="*/ 5000602 w 5015116"/>
              <a:gd name="connsiteY20" fmla="*/ 391885 h 2615132"/>
              <a:gd name="connsiteX21" fmla="*/ 4993345 w 5015116"/>
              <a:gd name="connsiteY21" fmla="*/ 370114 h 2615132"/>
              <a:gd name="connsiteX22" fmla="*/ 4978831 w 5015116"/>
              <a:gd name="connsiteY22" fmla="*/ 348342 h 2615132"/>
              <a:gd name="connsiteX23" fmla="*/ 4957059 w 5015116"/>
              <a:gd name="connsiteY23" fmla="*/ 312057 h 2615132"/>
              <a:gd name="connsiteX24" fmla="*/ 4949802 w 5015116"/>
              <a:gd name="connsiteY24" fmla="*/ 290285 h 2615132"/>
              <a:gd name="connsiteX25" fmla="*/ 4884488 w 5015116"/>
              <a:gd name="connsiteY25" fmla="*/ 254000 h 2615132"/>
              <a:gd name="connsiteX26" fmla="*/ 4848202 w 5015116"/>
              <a:gd name="connsiteY26" fmla="*/ 232228 h 2615132"/>
              <a:gd name="connsiteX27" fmla="*/ 4797402 w 5015116"/>
              <a:gd name="connsiteY27" fmla="*/ 210457 h 2615132"/>
              <a:gd name="connsiteX28" fmla="*/ 4739345 w 5015116"/>
              <a:gd name="connsiteY28" fmla="*/ 159657 h 2615132"/>
              <a:gd name="connsiteX29" fmla="*/ 4724831 w 5015116"/>
              <a:gd name="connsiteY29" fmla="*/ 145142 h 2615132"/>
              <a:gd name="connsiteX30" fmla="*/ 4674031 w 5015116"/>
              <a:gd name="connsiteY30" fmla="*/ 116114 h 2615132"/>
              <a:gd name="connsiteX31" fmla="*/ 4652259 w 5015116"/>
              <a:gd name="connsiteY31" fmla="*/ 108857 h 2615132"/>
              <a:gd name="connsiteX32" fmla="*/ 4608716 w 5015116"/>
              <a:gd name="connsiteY32" fmla="*/ 79828 h 2615132"/>
              <a:gd name="connsiteX33" fmla="*/ 4565174 w 5015116"/>
              <a:gd name="connsiteY33" fmla="*/ 65314 h 2615132"/>
              <a:gd name="connsiteX34" fmla="*/ 4536145 w 5015116"/>
              <a:gd name="connsiteY34" fmla="*/ 58057 h 2615132"/>
              <a:gd name="connsiteX35" fmla="*/ 4492602 w 5015116"/>
              <a:gd name="connsiteY35" fmla="*/ 43542 h 2615132"/>
              <a:gd name="connsiteX36" fmla="*/ 4441802 w 5015116"/>
              <a:gd name="connsiteY36" fmla="*/ 21771 h 2615132"/>
              <a:gd name="connsiteX37" fmla="*/ 4376488 w 5015116"/>
              <a:gd name="connsiteY37" fmla="*/ 14514 h 2615132"/>
              <a:gd name="connsiteX38" fmla="*/ 4332945 w 5015116"/>
              <a:gd name="connsiteY38" fmla="*/ 7257 h 2615132"/>
              <a:gd name="connsiteX39" fmla="*/ 4260374 w 5015116"/>
              <a:gd name="connsiteY39" fmla="*/ 0 h 2615132"/>
              <a:gd name="connsiteX40" fmla="*/ 3861231 w 5015116"/>
              <a:gd name="connsiteY40" fmla="*/ 7257 h 2615132"/>
              <a:gd name="connsiteX41" fmla="*/ 3824945 w 5015116"/>
              <a:gd name="connsiteY41" fmla="*/ 14514 h 2615132"/>
              <a:gd name="connsiteX42" fmla="*/ 3766888 w 5015116"/>
              <a:gd name="connsiteY42" fmla="*/ 21771 h 2615132"/>
              <a:gd name="connsiteX43" fmla="*/ 3745116 w 5015116"/>
              <a:gd name="connsiteY43" fmla="*/ 36285 h 2615132"/>
              <a:gd name="connsiteX44" fmla="*/ 3701574 w 5015116"/>
              <a:gd name="connsiteY44" fmla="*/ 50800 h 2615132"/>
              <a:gd name="connsiteX45" fmla="*/ 3687059 w 5015116"/>
              <a:gd name="connsiteY45" fmla="*/ 65314 h 2615132"/>
              <a:gd name="connsiteX46" fmla="*/ 3665288 w 5015116"/>
              <a:gd name="connsiteY46" fmla="*/ 72571 h 2615132"/>
              <a:gd name="connsiteX47" fmla="*/ 3658031 w 5015116"/>
              <a:gd name="connsiteY47" fmla="*/ 94342 h 2615132"/>
              <a:gd name="connsiteX48" fmla="*/ 3614488 w 5015116"/>
              <a:gd name="connsiteY48" fmla="*/ 130628 h 2615132"/>
              <a:gd name="connsiteX49" fmla="*/ 3607231 w 5015116"/>
              <a:gd name="connsiteY49" fmla="*/ 152400 h 2615132"/>
              <a:gd name="connsiteX50" fmla="*/ 3592716 w 5015116"/>
              <a:gd name="connsiteY50" fmla="*/ 166914 h 2615132"/>
              <a:gd name="connsiteX51" fmla="*/ 3578202 w 5015116"/>
              <a:gd name="connsiteY51" fmla="*/ 217714 h 2615132"/>
              <a:gd name="connsiteX52" fmla="*/ 3556431 w 5015116"/>
              <a:gd name="connsiteY52" fmla="*/ 246742 h 2615132"/>
              <a:gd name="connsiteX53" fmla="*/ 3549174 w 5015116"/>
              <a:gd name="connsiteY53" fmla="*/ 268514 h 2615132"/>
              <a:gd name="connsiteX54" fmla="*/ 3534659 w 5015116"/>
              <a:gd name="connsiteY54" fmla="*/ 283028 h 2615132"/>
              <a:gd name="connsiteX55" fmla="*/ 3527402 w 5015116"/>
              <a:gd name="connsiteY55" fmla="*/ 319314 h 2615132"/>
              <a:gd name="connsiteX56" fmla="*/ 3512888 w 5015116"/>
              <a:gd name="connsiteY56" fmla="*/ 362857 h 2615132"/>
              <a:gd name="connsiteX57" fmla="*/ 3505631 w 5015116"/>
              <a:gd name="connsiteY57" fmla="*/ 384628 h 2615132"/>
              <a:gd name="connsiteX58" fmla="*/ 3498374 w 5015116"/>
              <a:gd name="connsiteY58" fmla="*/ 420914 h 2615132"/>
              <a:gd name="connsiteX59" fmla="*/ 3505631 w 5015116"/>
              <a:gd name="connsiteY59" fmla="*/ 566057 h 2615132"/>
              <a:gd name="connsiteX60" fmla="*/ 3512888 w 5015116"/>
              <a:gd name="connsiteY60" fmla="*/ 587828 h 2615132"/>
              <a:gd name="connsiteX61" fmla="*/ 3541916 w 5015116"/>
              <a:gd name="connsiteY61" fmla="*/ 631371 h 2615132"/>
              <a:gd name="connsiteX62" fmla="*/ 3556431 w 5015116"/>
              <a:gd name="connsiteY62" fmla="*/ 645885 h 2615132"/>
              <a:gd name="connsiteX63" fmla="*/ 3563688 w 5015116"/>
              <a:gd name="connsiteY63" fmla="*/ 667657 h 2615132"/>
              <a:gd name="connsiteX64" fmla="*/ 3585459 w 5015116"/>
              <a:gd name="connsiteY64" fmla="*/ 682171 h 2615132"/>
              <a:gd name="connsiteX65" fmla="*/ 3621745 w 5015116"/>
              <a:gd name="connsiteY65" fmla="*/ 703942 h 2615132"/>
              <a:gd name="connsiteX66" fmla="*/ 3672545 w 5015116"/>
              <a:gd name="connsiteY66" fmla="*/ 740228 h 2615132"/>
              <a:gd name="connsiteX67" fmla="*/ 3694316 w 5015116"/>
              <a:gd name="connsiteY67" fmla="*/ 747485 h 2615132"/>
              <a:gd name="connsiteX68" fmla="*/ 3883002 w 5015116"/>
              <a:gd name="connsiteY68" fmla="*/ 740228 h 2615132"/>
              <a:gd name="connsiteX69" fmla="*/ 3904774 w 5015116"/>
              <a:gd name="connsiteY69" fmla="*/ 732971 h 2615132"/>
              <a:gd name="connsiteX70" fmla="*/ 3933802 w 5015116"/>
              <a:gd name="connsiteY70" fmla="*/ 703942 h 2615132"/>
              <a:gd name="connsiteX71" fmla="*/ 3984602 w 5015116"/>
              <a:gd name="connsiteY71" fmla="*/ 638628 h 2615132"/>
              <a:gd name="connsiteX72" fmla="*/ 3999116 w 5015116"/>
              <a:gd name="connsiteY72" fmla="*/ 595085 h 2615132"/>
              <a:gd name="connsiteX73" fmla="*/ 3970088 w 5015116"/>
              <a:gd name="connsiteY73" fmla="*/ 537028 h 2615132"/>
              <a:gd name="connsiteX74" fmla="*/ 3941059 w 5015116"/>
              <a:gd name="connsiteY74" fmla="*/ 500742 h 2615132"/>
              <a:gd name="connsiteX75" fmla="*/ 3897516 w 5015116"/>
              <a:gd name="connsiteY75" fmla="*/ 486228 h 2615132"/>
              <a:gd name="connsiteX76" fmla="*/ 3875745 w 5015116"/>
              <a:gd name="connsiteY76" fmla="*/ 478971 h 2615132"/>
              <a:gd name="connsiteX77" fmla="*/ 3853974 w 5015116"/>
              <a:gd name="connsiteY77" fmla="*/ 471714 h 2615132"/>
              <a:gd name="connsiteX78" fmla="*/ 3803174 w 5015116"/>
              <a:gd name="connsiteY78" fmla="*/ 478971 h 2615132"/>
              <a:gd name="connsiteX79" fmla="*/ 3774145 w 5015116"/>
              <a:gd name="connsiteY79" fmla="*/ 486228 h 2615132"/>
              <a:gd name="connsiteX80" fmla="*/ 3759631 w 5015116"/>
              <a:gd name="connsiteY80" fmla="*/ 529771 h 2615132"/>
              <a:gd name="connsiteX81" fmla="*/ 3752374 w 5015116"/>
              <a:gd name="connsiteY81" fmla="*/ 551542 h 2615132"/>
              <a:gd name="connsiteX82" fmla="*/ 3759631 w 5015116"/>
              <a:gd name="connsiteY82" fmla="*/ 573314 h 2615132"/>
              <a:gd name="connsiteX83" fmla="*/ 3701574 w 5015116"/>
              <a:gd name="connsiteY83" fmla="*/ 602342 h 2615132"/>
              <a:gd name="connsiteX84" fmla="*/ 3658031 w 5015116"/>
              <a:gd name="connsiteY84" fmla="*/ 544285 h 2615132"/>
              <a:gd name="connsiteX85" fmla="*/ 3665288 w 5015116"/>
              <a:gd name="connsiteY85" fmla="*/ 435428 h 2615132"/>
              <a:gd name="connsiteX86" fmla="*/ 3679802 w 5015116"/>
              <a:gd name="connsiteY86" fmla="*/ 413657 h 2615132"/>
              <a:gd name="connsiteX87" fmla="*/ 3701574 w 5015116"/>
              <a:gd name="connsiteY87" fmla="*/ 370114 h 2615132"/>
              <a:gd name="connsiteX88" fmla="*/ 3766888 w 5015116"/>
              <a:gd name="connsiteY88" fmla="*/ 341085 h 2615132"/>
              <a:gd name="connsiteX89" fmla="*/ 3788659 w 5015116"/>
              <a:gd name="connsiteY89" fmla="*/ 333828 h 2615132"/>
              <a:gd name="connsiteX90" fmla="*/ 3810431 w 5015116"/>
              <a:gd name="connsiteY90" fmla="*/ 326571 h 2615132"/>
              <a:gd name="connsiteX91" fmla="*/ 3955574 w 5015116"/>
              <a:gd name="connsiteY91" fmla="*/ 333828 h 2615132"/>
              <a:gd name="connsiteX92" fmla="*/ 3999116 w 5015116"/>
              <a:gd name="connsiteY92" fmla="*/ 362857 h 2615132"/>
              <a:gd name="connsiteX93" fmla="*/ 4020888 w 5015116"/>
              <a:gd name="connsiteY93" fmla="*/ 377371 h 2615132"/>
              <a:gd name="connsiteX94" fmla="*/ 4057174 w 5015116"/>
              <a:gd name="connsiteY94" fmla="*/ 413657 h 2615132"/>
              <a:gd name="connsiteX95" fmla="*/ 4064431 w 5015116"/>
              <a:gd name="connsiteY95" fmla="*/ 435428 h 2615132"/>
              <a:gd name="connsiteX96" fmla="*/ 4093459 w 5015116"/>
              <a:gd name="connsiteY96" fmla="*/ 478971 h 2615132"/>
              <a:gd name="connsiteX97" fmla="*/ 4100716 w 5015116"/>
              <a:gd name="connsiteY97" fmla="*/ 500742 h 2615132"/>
              <a:gd name="connsiteX98" fmla="*/ 4100716 w 5015116"/>
              <a:gd name="connsiteY98" fmla="*/ 689428 h 2615132"/>
              <a:gd name="connsiteX99" fmla="*/ 4086202 w 5015116"/>
              <a:gd name="connsiteY99" fmla="*/ 732971 h 2615132"/>
              <a:gd name="connsiteX100" fmla="*/ 4057174 w 5015116"/>
              <a:gd name="connsiteY100" fmla="*/ 769257 h 2615132"/>
              <a:gd name="connsiteX101" fmla="*/ 4013631 w 5015116"/>
              <a:gd name="connsiteY101" fmla="*/ 783771 h 2615132"/>
              <a:gd name="connsiteX102" fmla="*/ 3977345 w 5015116"/>
              <a:gd name="connsiteY102" fmla="*/ 805542 h 2615132"/>
              <a:gd name="connsiteX103" fmla="*/ 3919288 w 5015116"/>
              <a:gd name="connsiteY103" fmla="*/ 841828 h 2615132"/>
              <a:gd name="connsiteX104" fmla="*/ 3897516 w 5015116"/>
              <a:gd name="connsiteY104" fmla="*/ 856342 h 2615132"/>
              <a:gd name="connsiteX105" fmla="*/ 3839459 w 5015116"/>
              <a:gd name="connsiteY105" fmla="*/ 878114 h 2615132"/>
              <a:gd name="connsiteX106" fmla="*/ 3563688 w 5015116"/>
              <a:gd name="connsiteY106" fmla="*/ 863600 h 2615132"/>
              <a:gd name="connsiteX107" fmla="*/ 3462088 w 5015116"/>
              <a:gd name="connsiteY107" fmla="*/ 834571 h 2615132"/>
              <a:gd name="connsiteX108" fmla="*/ 3440316 w 5015116"/>
              <a:gd name="connsiteY108" fmla="*/ 827314 h 2615132"/>
              <a:gd name="connsiteX109" fmla="*/ 3418545 w 5015116"/>
              <a:gd name="connsiteY109" fmla="*/ 812800 h 2615132"/>
              <a:gd name="connsiteX110" fmla="*/ 3389516 w 5015116"/>
              <a:gd name="connsiteY110" fmla="*/ 805542 h 2615132"/>
              <a:gd name="connsiteX111" fmla="*/ 3345974 w 5015116"/>
              <a:gd name="connsiteY111" fmla="*/ 776514 h 2615132"/>
              <a:gd name="connsiteX112" fmla="*/ 3316945 w 5015116"/>
              <a:gd name="connsiteY112" fmla="*/ 732971 h 2615132"/>
              <a:gd name="connsiteX113" fmla="*/ 3309688 w 5015116"/>
              <a:gd name="connsiteY113" fmla="*/ 696685 h 2615132"/>
              <a:gd name="connsiteX114" fmla="*/ 3295174 w 5015116"/>
              <a:gd name="connsiteY114" fmla="*/ 653142 h 2615132"/>
              <a:gd name="connsiteX115" fmla="*/ 3280659 w 5015116"/>
              <a:gd name="connsiteY115" fmla="*/ 609600 h 2615132"/>
              <a:gd name="connsiteX116" fmla="*/ 3273402 w 5015116"/>
              <a:gd name="connsiteY116" fmla="*/ 587828 h 2615132"/>
              <a:gd name="connsiteX117" fmla="*/ 3266145 w 5015116"/>
              <a:gd name="connsiteY117" fmla="*/ 566057 h 2615132"/>
              <a:gd name="connsiteX118" fmla="*/ 3258888 w 5015116"/>
              <a:gd name="connsiteY118" fmla="*/ 537028 h 2615132"/>
              <a:gd name="connsiteX119" fmla="*/ 3237116 w 5015116"/>
              <a:gd name="connsiteY119" fmla="*/ 515257 h 2615132"/>
              <a:gd name="connsiteX120" fmla="*/ 3229859 w 5015116"/>
              <a:gd name="connsiteY120" fmla="*/ 478971 h 2615132"/>
              <a:gd name="connsiteX121" fmla="*/ 3215345 w 5015116"/>
              <a:gd name="connsiteY121" fmla="*/ 428171 h 2615132"/>
              <a:gd name="connsiteX122" fmla="*/ 3200831 w 5015116"/>
              <a:gd name="connsiteY122" fmla="*/ 362857 h 2615132"/>
              <a:gd name="connsiteX123" fmla="*/ 3186316 w 5015116"/>
              <a:gd name="connsiteY123" fmla="*/ 348342 h 2615132"/>
              <a:gd name="connsiteX124" fmla="*/ 3135516 w 5015116"/>
              <a:gd name="connsiteY124" fmla="*/ 283028 h 2615132"/>
              <a:gd name="connsiteX125" fmla="*/ 3113745 w 5015116"/>
              <a:gd name="connsiteY125" fmla="*/ 268514 h 2615132"/>
              <a:gd name="connsiteX126" fmla="*/ 3077459 w 5015116"/>
              <a:gd name="connsiteY126" fmla="*/ 232228 h 2615132"/>
              <a:gd name="connsiteX127" fmla="*/ 3062945 w 5015116"/>
              <a:gd name="connsiteY127" fmla="*/ 210457 h 2615132"/>
              <a:gd name="connsiteX128" fmla="*/ 3019402 w 5015116"/>
              <a:gd name="connsiteY128" fmla="*/ 195942 h 2615132"/>
              <a:gd name="connsiteX129" fmla="*/ 3004888 w 5015116"/>
              <a:gd name="connsiteY129" fmla="*/ 174171 h 2615132"/>
              <a:gd name="connsiteX130" fmla="*/ 2954088 w 5015116"/>
              <a:gd name="connsiteY130" fmla="*/ 152400 h 2615132"/>
              <a:gd name="connsiteX131" fmla="*/ 2917802 w 5015116"/>
              <a:gd name="connsiteY131" fmla="*/ 116114 h 2615132"/>
              <a:gd name="connsiteX132" fmla="*/ 2845231 w 5015116"/>
              <a:gd name="connsiteY132" fmla="*/ 94342 h 2615132"/>
              <a:gd name="connsiteX133" fmla="*/ 2823459 w 5015116"/>
              <a:gd name="connsiteY133" fmla="*/ 79828 h 2615132"/>
              <a:gd name="connsiteX134" fmla="*/ 2772659 w 5015116"/>
              <a:gd name="connsiteY134" fmla="*/ 65314 h 2615132"/>
              <a:gd name="connsiteX135" fmla="*/ 2663802 w 5015116"/>
              <a:gd name="connsiteY135" fmla="*/ 50800 h 2615132"/>
              <a:gd name="connsiteX136" fmla="*/ 2496888 w 5015116"/>
              <a:gd name="connsiteY136" fmla="*/ 43542 h 2615132"/>
              <a:gd name="connsiteX137" fmla="*/ 2373516 w 5015116"/>
              <a:gd name="connsiteY137" fmla="*/ 36285 h 2615132"/>
              <a:gd name="connsiteX138" fmla="*/ 2271916 w 5015116"/>
              <a:gd name="connsiteY138" fmla="*/ 21771 h 2615132"/>
              <a:gd name="connsiteX139" fmla="*/ 2032431 w 5015116"/>
              <a:gd name="connsiteY139" fmla="*/ 7257 h 2615132"/>
              <a:gd name="connsiteX140" fmla="*/ 1865516 w 5015116"/>
              <a:gd name="connsiteY140" fmla="*/ 14514 h 2615132"/>
              <a:gd name="connsiteX141" fmla="*/ 1749402 w 5015116"/>
              <a:gd name="connsiteY141" fmla="*/ 29028 h 2615132"/>
              <a:gd name="connsiteX142" fmla="*/ 1727631 w 5015116"/>
              <a:gd name="connsiteY142" fmla="*/ 36285 h 2615132"/>
              <a:gd name="connsiteX143" fmla="*/ 1691345 w 5015116"/>
              <a:gd name="connsiteY143" fmla="*/ 43542 h 2615132"/>
              <a:gd name="connsiteX144" fmla="*/ 1669574 w 5015116"/>
              <a:gd name="connsiteY144" fmla="*/ 50800 h 2615132"/>
              <a:gd name="connsiteX145" fmla="*/ 1618774 w 5015116"/>
              <a:gd name="connsiteY145" fmla="*/ 65314 h 2615132"/>
              <a:gd name="connsiteX146" fmla="*/ 1597002 w 5015116"/>
              <a:gd name="connsiteY146" fmla="*/ 72571 h 2615132"/>
              <a:gd name="connsiteX147" fmla="*/ 1538945 w 5015116"/>
              <a:gd name="connsiteY147" fmla="*/ 87085 h 2615132"/>
              <a:gd name="connsiteX148" fmla="*/ 1495402 w 5015116"/>
              <a:gd name="connsiteY148" fmla="*/ 101600 h 2615132"/>
              <a:gd name="connsiteX149" fmla="*/ 1473631 w 5015116"/>
              <a:gd name="connsiteY149" fmla="*/ 116114 h 2615132"/>
              <a:gd name="connsiteX150" fmla="*/ 1386545 w 5015116"/>
              <a:gd name="connsiteY150" fmla="*/ 137885 h 2615132"/>
              <a:gd name="connsiteX151" fmla="*/ 1335745 w 5015116"/>
              <a:gd name="connsiteY151" fmla="*/ 152400 h 2615132"/>
              <a:gd name="connsiteX152" fmla="*/ 1292202 w 5015116"/>
              <a:gd name="connsiteY152" fmla="*/ 159657 h 2615132"/>
              <a:gd name="connsiteX153" fmla="*/ 1234145 w 5015116"/>
              <a:gd name="connsiteY153" fmla="*/ 181428 h 2615132"/>
              <a:gd name="connsiteX154" fmla="*/ 1154316 w 5015116"/>
              <a:gd name="connsiteY154" fmla="*/ 203200 h 2615132"/>
              <a:gd name="connsiteX155" fmla="*/ 1081745 w 5015116"/>
              <a:gd name="connsiteY155" fmla="*/ 217714 h 2615132"/>
              <a:gd name="connsiteX156" fmla="*/ 1059974 w 5015116"/>
              <a:gd name="connsiteY156" fmla="*/ 232228 h 2615132"/>
              <a:gd name="connsiteX157" fmla="*/ 1023688 w 5015116"/>
              <a:gd name="connsiteY157" fmla="*/ 239485 h 2615132"/>
              <a:gd name="connsiteX158" fmla="*/ 994659 w 5015116"/>
              <a:gd name="connsiteY158" fmla="*/ 246742 h 2615132"/>
              <a:gd name="connsiteX159" fmla="*/ 965631 w 5015116"/>
              <a:gd name="connsiteY159" fmla="*/ 261257 h 2615132"/>
              <a:gd name="connsiteX160" fmla="*/ 914831 w 5015116"/>
              <a:gd name="connsiteY160" fmla="*/ 283028 h 2615132"/>
              <a:gd name="connsiteX161" fmla="*/ 885802 w 5015116"/>
              <a:gd name="connsiteY161" fmla="*/ 319314 h 2615132"/>
              <a:gd name="connsiteX162" fmla="*/ 864031 w 5015116"/>
              <a:gd name="connsiteY162" fmla="*/ 341085 h 2615132"/>
              <a:gd name="connsiteX163" fmla="*/ 849516 w 5015116"/>
              <a:gd name="connsiteY163" fmla="*/ 362857 h 2615132"/>
              <a:gd name="connsiteX164" fmla="*/ 805974 w 5015116"/>
              <a:gd name="connsiteY164" fmla="*/ 391885 h 2615132"/>
              <a:gd name="connsiteX165" fmla="*/ 769688 w 5015116"/>
              <a:gd name="connsiteY165" fmla="*/ 428171 h 2615132"/>
              <a:gd name="connsiteX166" fmla="*/ 747916 w 5015116"/>
              <a:gd name="connsiteY166" fmla="*/ 449942 h 2615132"/>
              <a:gd name="connsiteX167" fmla="*/ 689859 w 5015116"/>
              <a:gd name="connsiteY167" fmla="*/ 500742 h 2615132"/>
              <a:gd name="connsiteX168" fmla="*/ 660831 w 5015116"/>
              <a:gd name="connsiteY168" fmla="*/ 544285 h 2615132"/>
              <a:gd name="connsiteX169" fmla="*/ 646316 w 5015116"/>
              <a:gd name="connsiteY169" fmla="*/ 587828 h 2615132"/>
              <a:gd name="connsiteX170" fmla="*/ 639059 w 5015116"/>
              <a:gd name="connsiteY170" fmla="*/ 609600 h 2615132"/>
              <a:gd name="connsiteX171" fmla="*/ 660831 w 5015116"/>
              <a:gd name="connsiteY171" fmla="*/ 776514 h 2615132"/>
              <a:gd name="connsiteX172" fmla="*/ 689859 w 5015116"/>
              <a:gd name="connsiteY172" fmla="*/ 820057 h 2615132"/>
              <a:gd name="connsiteX173" fmla="*/ 711631 w 5015116"/>
              <a:gd name="connsiteY173" fmla="*/ 827314 h 2615132"/>
              <a:gd name="connsiteX174" fmla="*/ 747916 w 5015116"/>
              <a:gd name="connsiteY174" fmla="*/ 820057 h 2615132"/>
              <a:gd name="connsiteX175" fmla="*/ 769688 w 5015116"/>
              <a:gd name="connsiteY175" fmla="*/ 769257 h 2615132"/>
              <a:gd name="connsiteX176" fmla="*/ 740659 w 5015116"/>
              <a:gd name="connsiteY176" fmla="*/ 638628 h 2615132"/>
              <a:gd name="connsiteX177" fmla="*/ 718888 w 5015116"/>
              <a:gd name="connsiteY177" fmla="*/ 624114 h 2615132"/>
              <a:gd name="connsiteX178" fmla="*/ 522945 w 5015116"/>
              <a:gd name="connsiteY178" fmla="*/ 631371 h 2615132"/>
              <a:gd name="connsiteX179" fmla="*/ 501174 w 5015116"/>
              <a:gd name="connsiteY179" fmla="*/ 653142 h 2615132"/>
              <a:gd name="connsiteX180" fmla="*/ 479402 w 5015116"/>
              <a:gd name="connsiteY180" fmla="*/ 660400 h 2615132"/>
              <a:gd name="connsiteX181" fmla="*/ 464888 w 5015116"/>
              <a:gd name="connsiteY181" fmla="*/ 682171 h 2615132"/>
              <a:gd name="connsiteX182" fmla="*/ 443116 w 5015116"/>
              <a:gd name="connsiteY182" fmla="*/ 754742 h 2615132"/>
              <a:gd name="connsiteX183" fmla="*/ 472145 w 5015116"/>
              <a:gd name="connsiteY183" fmla="*/ 849085 h 2615132"/>
              <a:gd name="connsiteX184" fmla="*/ 530202 w 5015116"/>
              <a:gd name="connsiteY184" fmla="*/ 841828 h 2615132"/>
              <a:gd name="connsiteX185" fmla="*/ 537459 w 5015116"/>
              <a:gd name="connsiteY185" fmla="*/ 820057 h 2615132"/>
              <a:gd name="connsiteX186" fmla="*/ 515688 w 5015116"/>
              <a:gd name="connsiteY186" fmla="*/ 740228 h 2615132"/>
              <a:gd name="connsiteX187" fmla="*/ 493916 w 5015116"/>
              <a:gd name="connsiteY187" fmla="*/ 725714 h 2615132"/>
              <a:gd name="connsiteX188" fmla="*/ 348774 w 5015116"/>
              <a:gd name="connsiteY188" fmla="*/ 732971 h 2615132"/>
              <a:gd name="connsiteX189" fmla="*/ 327002 w 5015116"/>
              <a:gd name="connsiteY189" fmla="*/ 754742 h 2615132"/>
              <a:gd name="connsiteX190" fmla="*/ 305231 w 5015116"/>
              <a:gd name="connsiteY190" fmla="*/ 762000 h 2615132"/>
              <a:gd name="connsiteX191" fmla="*/ 290716 w 5015116"/>
              <a:gd name="connsiteY191" fmla="*/ 776514 h 2615132"/>
              <a:gd name="connsiteX192" fmla="*/ 268945 w 5015116"/>
              <a:gd name="connsiteY192" fmla="*/ 791028 h 2615132"/>
              <a:gd name="connsiteX193" fmla="*/ 254431 w 5015116"/>
              <a:gd name="connsiteY193" fmla="*/ 812800 h 2615132"/>
              <a:gd name="connsiteX194" fmla="*/ 218145 w 5015116"/>
              <a:gd name="connsiteY194" fmla="*/ 841828 h 2615132"/>
              <a:gd name="connsiteX195" fmla="*/ 210888 w 5015116"/>
              <a:gd name="connsiteY195" fmla="*/ 870857 h 2615132"/>
              <a:gd name="connsiteX196" fmla="*/ 189116 w 5015116"/>
              <a:gd name="connsiteY196" fmla="*/ 892628 h 2615132"/>
              <a:gd name="connsiteX197" fmla="*/ 196374 w 5015116"/>
              <a:gd name="connsiteY197" fmla="*/ 1059542 h 2615132"/>
              <a:gd name="connsiteX198" fmla="*/ 210888 w 5015116"/>
              <a:gd name="connsiteY198" fmla="*/ 1081314 h 2615132"/>
              <a:gd name="connsiteX199" fmla="*/ 239916 w 5015116"/>
              <a:gd name="connsiteY199" fmla="*/ 1088571 h 2615132"/>
              <a:gd name="connsiteX200" fmla="*/ 312488 w 5015116"/>
              <a:gd name="connsiteY200" fmla="*/ 1081314 h 2615132"/>
              <a:gd name="connsiteX201" fmla="*/ 327002 w 5015116"/>
              <a:gd name="connsiteY201" fmla="*/ 1037771 h 2615132"/>
              <a:gd name="connsiteX202" fmla="*/ 319745 w 5015116"/>
              <a:gd name="connsiteY202" fmla="*/ 979714 h 2615132"/>
              <a:gd name="connsiteX203" fmla="*/ 297974 w 5015116"/>
              <a:gd name="connsiteY203" fmla="*/ 965200 h 2615132"/>
              <a:gd name="connsiteX204" fmla="*/ 196374 w 5015116"/>
              <a:gd name="connsiteY204" fmla="*/ 972457 h 2615132"/>
              <a:gd name="connsiteX205" fmla="*/ 138316 w 5015116"/>
              <a:gd name="connsiteY205" fmla="*/ 1001485 h 2615132"/>
              <a:gd name="connsiteX206" fmla="*/ 80259 w 5015116"/>
              <a:gd name="connsiteY206" fmla="*/ 1052285 h 2615132"/>
              <a:gd name="connsiteX207" fmla="*/ 51231 w 5015116"/>
              <a:gd name="connsiteY207" fmla="*/ 1066800 h 2615132"/>
              <a:gd name="connsiteX208" fmla="*/ 36716 w 5015116"/>
              <a:gd name="connsiteY208" fmla="*/ 1081314 h 2615132"/>
              <a:gd name="connsiteX209" fmla="*/ 14945 w 5015116"/>
              <a:gd name="connsiteY209" fmla="*/ 1095828 h 2615132"/>
              <a:gd name="connsiteX210" fmla="*/ 431 w 5015116"/>
              <a:gd name="connsiteY210" fmla="*/ 1146628 h 2615132"/>
              <a:gd name="connsiteX211" fmla="*/ 22202 w 5015116"/>
              <a:gd name="connsiteY211" fmla="*/ 1277257 h 2615132"/>
              <a:gd name="connsiteX212" fmla="*/ 65745 w 5015116"/>
              <a:gd name="connsiteY212" fmla="*/ 1313542 h 2615132"/>
              <a:gd name="connsiteX213" fmla="*/ 109288 w 5015116"/>
              <a:gd name="connsiteY213" fmla="*/ 1342571 h 2615132"/>
              <a:gd name="connsiteX214" fmla="*/ 152831 w 5015116"/>
              <a:gd name="connsiteY214" fmla="*/ 1357085 h 2615132"/>
              <a:gd name="connsiteX215" fmla="*/ 254431 w 5015116"/>
              <a:gd name="connsiteY215" fmla="*/ 1328057 h 2615132"/>
              <a:gd name="connsiteX216" fmla="*/ 261688 w 5015116"/>
              <a:gd name="connsiteY216" fmla="*/ 1306285 h 2615132"/>
              <a:gd name="connsiteX217" fmla="*/ 254431 w 5015116"/>
              <a:gd name="connsiteY217" fmla="*/ 1248228 h 2615132"/>
              <a:gd name="connsiteX218" fmla="*/ 232659 w 5015116"/>
              <a:gd name="connsiteY218" fmla="*/ 1240971 h 2615132"/>
              <a:gd name="connsiteX219" fmla="*/ 210888 w 5015116"/>
              <a:gd name="connsiteY219" fmla="*/ 1226457 h 2615132"/>
              <a:gd name="connsiteX220" fmla="*/ 87516 w 5015116"/>
              <a:gd name="connsiteY220" fmla="*/ 1233714 h 2615132"/>
              <a:gd name="connsiteX221" fmla="*/ 65745 w 5015116"/>
              <a:gd name="connsiteY221" fmla="*/ 1240971 h 2615132"/>
              <a:gd name="connsiteX222" fmla="*/ 51231 w 5015116"/>
              <a:gd name="connsiteY222" fmla="*/ 1262742 h 2615132"/>
              <a:gd name="connsiteX223" fmla="*/ 36716 w 5015116"/>
              <a:gd name="connsiteY223" fmla="*/ 1277257 h 2615132"/>
              <a:gd name="connsiteX224" fmla="*/ 29459 w 5015116"/>
              <a:gd name="connsiteY224" fmla="*/ 1299028 h 2615132"/>
              <a:gd name="connsiteX225" fmla="*/ 14945 w 5015116"/>
              <a:gd name="connsiteY225" fmla="*/ 1320800 h 2615132"/>
              <a:gd name="connsiteX226" fmla="*/ 431 w 5015116"/>
              <a:gd name="connsiteY226" fmla="*/ 1364342 h 2615132"/>
              <a:gd name="connsiteX227" fmla="*/ 7688 w 5015116"/>
              <a:gd name="connsiteY227" fmla="*/ 1451428 h 2615132"/>
              <a:gd name="connsiteX228" fmla="*/ 43974 w 5015116"/>
              <a:gd name="connsiteY228" fmla="*/ 1494971 h 2615132"/>
              <a:gd name="connsiteX229" fmla="*/ 87516 w 5015116"/>
              <a:gd name="connsiteY229" fmla="*/ 1524000 h 2615132"/>
              <a:gd name="connsiteX230" fmla="*/ 131059 w 5015116"/>
              <a:gd name="connsiteY230" fmla="*/ 1553028 h 2615132"/>
              <a:gd name="connsiteX231" fmla="*/ 167345 w 5015116"/>
              <a:gd name="connsiteY231" fmla="*/ 1582057 h 2615132"/>
              <a:gd name="connsiteX232" fmla="*/ 189116 w 5015116"/>
              <a:gd name="connsiteY232" fmla="*/ 1589314 h 2615132"/>
              <a:gd name="connsiteX233" fmla="*/ 239916 w 5015116"/>
              <a:gd name="connsiteY233" fmla="*/ 1582057 h 2615132"/>
              <a:gd name="connsiteX234" fmla="*/ 254431 w 5015116"/>
              <a:gd name="connsiteY234" fmla="*/ 1567542 h 2615132"/>
              <a:gd name="connsiteX235" fmla="*/ 247174 w 5015116"/>
              <a:gd name="connsiteY235" fmla="*/ 1473200 h 2615132"/>
              <a:gd name="connsiteX236" fmla="*/ 225402 w 5015116"/>
              <a:gd name="connsiteY236" fmla="*/ 1465942 h 2615132"/>
              <a:gd name="connsiteX237" fmla="*/ 138316 w 5015116"/>
              <a:gd name="connsiteY237" fmla="*/ 1473200 h 2615132"/>
              <a:gd name="connsiteX238" fmla="*/ 116545 w 5015116"/>
              <a:gd name="connsiteY238" fmla="*/ 1480457 h 2615132"/>
              <a:gd name="connsiteX239" fmla="*/ 102031 w 5015116"/>
              <a:gd name="connsiteY239" fmla="*/ 1502228 h 2615132"/>
              <a:gd name="connsiteX240" fmla="*/ 102031 w 5015116"/>
              <a:gd name="connsiteY240" fmla="*/ 1698171 h 2615132"/>
              <a:gd name="connsiteX241" fmla="*/ 145574 w 5015116"/>
              <a:gd name="connsiteY241" fmla="*/ 1741714 h 2615132"/>
              <a:gd name="connsiteX242" fmla="*/ 189116 w 5015116"/>
              <a:gd name="connsiteY242" fmla="*/ 1792514 h 2615132"/>
              <a:gd name="connsiteX243" fmla="*/ 218145 w 5015116"/>
              <a:gd name="connsiteY243" fmla="*/ 1807028 h 2615132"/>
              <a:gd name="connsiteX244" fmla="*/ 247174 w 5015116"/>
              <a:gd name="connsiteY244" fmla="*/ 1828800 h 2615132"/>
              <a:gd name="connsiteX245" fmla="*/ 356031 w 5015116"/>
              <a:gd name="connsiteY245" fmla="*/ 1821542 h 2615132"/>
              <a:gd name="connsiteX246" fmla="*/ 377802 w 5015116"/>
              <a:gd name="connsiteY246" fmla="*/ 1814285 h 2615132"/>
              <a:gd name="connsiteX247" fmla="*/ 399574 w 5015116"/>
              <a:gd name="connsiteY247" fmla="*/ 1792514 h 2615132"/>
              <a:gd name="connsiteX248" fmla="*/ 406831 w 5015116"/>
              <a:gd name="connsiteY248" fmla="*/ 1698171 h 2615132"/>
              <a:gd name="connsiteX249" fmla="*/ 363288 w 5015116"/>
              <a:gd name="connsiteY249" fmla="*/ 1683657 h 2615132"/>
              <a:gd name="connsiteX250" fmla="*/ 312488 w 5015116"/>
              <a:gd name="connsiteY250" fmla="*/ 1690914 h 2615132"/>
              <a:gd name="connsiteX251" fmla="*/ 290716 w 5015116"/>
              <a:gd name="connsiteY251" fmla="*/ 1698171 h 2615132"/>
              <a:gd name="connsiteX252" fmla="*/ 276202 w 5015116"/>
              <a:gd name="connsiteY252" fmla="*/ 1719942 h 2615132"/>
              <a:gd name="connsiteX253" fmla="*/ 268945 w 5015116"/>
              <a:gd name="connsiteY253" fmla="*/ 1748971 h 2615132"/>
              <a:gd name="connsiteX254" fmla="*/ 261688 w 5015116"/>
              <a:gd name="connsiteY254" fmla="*/ 1785257 h 2615132"/>
              <a:gd name="connsiteX255" fmla="*/ 254431 w 5015116"/>
              <a:gd name="connsiteY255" fmla="*/ 1807028 h 2615132"/>
              <a:gd name="connsiteX256" fmla="*/ 261688 w 5015116"/>
              <a:gd name="connsiteY256" fmla="*/ 1937657 h 2615132"/>
              <a:gd name="connsiteX257" fmla="*/ 297974 w 5015116"/>
              <a:gd name="connsiteY257" fmla="*/ 1959428 h 2615132"/>
              <a:gd name="connsiteX258" fmla="*/ 319745 w 5015116"/>
              <a:gd name="connsiteY258" fmla="*/ 1966685 h 2615132"/>
              <a:gd name="connsiteX259" fmla="*/ 348774 w 5015116"/>
              <a:gd name="connsiteY259" fmla="*/ 1981200 h 2615132"/>
              <a:gd name="connsiteX260" fmla="*/ 392316 w 5015116"/>
              <a:gd name="connsiteY260" fmla="*/ 1995714 h 2615132"/>
              <a:gd name="connsiteX261" fmla="*/ 414088 w 5015116"/>
              <a:gd name="connsiteY261" fmla="*/ 2002971 h 2615132"/>
              <a:gd name="connsiteX262" fmla="*/ 522945 w 5015116"/>
              <a:gd name="connsiteY262" fmla="*/ 1995714 h 2615132"/>
              <a:gd name="connsiteX263" fmla="*/ 551974 w 5015116"/>
              <a:gd name="connsiteY263" fmla="*/ 1973942 h 2615132"/>
              <a:gd name="connsiteX264" fmla="*/ 595516 w 5015116"/>
              <a:gd name="connsiteY264" fmla="*/ 1944914 h 2615132"/>
              <a:gd name="connsiteX265" fmla="*/ 624545 w 5015116"/>
              <a:gd name="connsiteY265" fmla="*/ 1901371 h 2615132"/>
              <a:gd name="connsiteX266" fmla="*/ 610031 w 5015116"/>
              <a:gd name="connsiteY266" fmla="*/ 1836057 h 2615132"/>
              <a:gd name="connsiteX267" fmla="*/ 566488 w 5015116"/>
              <a:gd name="connsiteY267" fmla="*/ 1792514 h 2615132"/>
              <a:gd name="connsiteX268" fmla="*/ 544716 w 5015116"/>
              <a:gd name="connsiteY268" fmla="*/ 1785257 h 2615132"/>
              <a:gd name="connsiteX269" fmla="*/ 530202 w 5015116"/>
              <a:gd name="connsiteY269" fmla="*/ 1763485 h 2615132"/>
              <a:gd name="connsiteX270" fmla="*/ 508431 w 5015116"/>
              <a:gd name="connsiteY270" fmla="*/ 1799771 h 2615132"/>
              <a:gd name="connsiteX271" fmla="*/ 515688 w 5015116"/>
              <a:gd name="connsiteY271" fmla="*/ 1959428 h 2615132"/>
              <a:gd name="connsiteX272" fmla="*/ 522945 w 5015116"/>
              <a:gd name="connsiteY272" fmla="*/ 1981200 h 2615132"/>
              <a:gd name="connsiteX273" fmla="*/ 551974 w 5015116"/>
              <a:gd name="connsiteY273" fmla="*/ 1995714 h 2615132"/>
              <a:gd name="connsiteX274" fmla="*/ 566488 w 5015116"/>
              <a:gd name="connsiteY274" fmla="*/ 2017485 h 2615132"/>
              <a:gd name="connsiteX275" fmla="*/ 617288 w 5015116"/>
              <a:gd name="connsiteY275" fmla="*/ 2039257 h 2615132"/>
              <a:gd name="connsiteX276" fmla="*/ 697116 w 5015116"/>
              <a:gd name="connsiteY276" fmla="*/ 2068285 h 2615132"/>
              <a:gd name="connsiteX277" fmla="*/ 733402 w 5015116"/>
              <a:gd name="connsiteY277" fmla="*/ 2082800 h 2615132"/>
              <a:gd name="connsiteX278" fmla="*/ 827745 w 5015116"/>
              <a:gd name="connsiteY278" fmla="*/ 2097314 h 2615132"/>
              <a:gd name="connsiteX279" fmla="*/ 864031 w 5015116"/>
              <a:gd name="connsiteY279" fmla="*/ 2104571 h 2615132"/>
              <a:gd name="connsiteX280" fmla="*/ 900316 w 5015116"/>
              <a:gd name="connsiteY280" fmla="*/ 2119085 h 2615132"/>
              <a:gd name="connsiteX281" fmla="*/ 922088 w 5015116"/>
              <a:gd name="connsiteY281" fmla="*/ 2126342 h 2615132"/>
              <a:gd name="connsiteX282" fmla="*/ 965631 w 5015116"/>
              <a:gd name="connsiteY282" fmla="*/ 2148114 h 2615132"/>
              <a:gd name="connsiteX283" fmla="*/ 1074488 w 5015116"/>
              <a:gd name="connsiteY283" fmla="*/ 2133600 h 2615132"/>
              <a:gd name="connsiteX284" fmla="*/ 1125288 w 5015116"/>
              <a:gd name="connsiteY284" fmla="*/ 2104571 h 2615132"/>
              <a:gd name="connsiteX285" fmla="*/ 1139802 w 5015116"/>
              <a:gd name="connsiteY285" fmla="*/ 2082800 h 2615132"/>
              <a:gd name="connsiteX286" fmla="*/ 1183345 w 5015116"/>
              <a:gd name="connsiteY286" fmla="*/ 2046514 h 2615132"/>
              <a:gd name="connsiteX287" fmla="*/ 1197859 w 5015116"/>
              <a:gd name="connsiteY287" fmla="*/ 2024742 h 2615132"/>
              <a:gd name="connsiteX288" fmla="*/ 1241402 w 5015116"/>
              <a:gd name="connsiteY288" fmla="*/ 1995714 h 2615132"/>
              <a:gd name="connsiteX289" fmla="*/ 1277688 w 5015116"/>
              <a:gd name="connsiteY289" fmla="*/ 1952171 h 2615132"/>
              <a:gd name="connsiteX290" fmla="*/ 1241402 w 5015116"/>
              <a:gd name="connsiteY290" fmla="*/ 1821542 h 2615132"/>
              <a:gd name="connsiteX291" fmla="*/ 1219631 w 5015116"/>
              <a:gd name="connsiteY291" fmla="*/ 1814285 h 2615132"/>
              <a:gd name="connsiteX292" fmla="*/ 1118031 w 5015116"/>
              <a:gd name="connsiteY292" fmla="*/ 1821542 h 2615132"/>
              <a:gd name="connsiteX293" fmla="*/ 1110774 w 5015116"/>
              <a:gd name="connsiteY293" fmla="*/ 1843314 h 2615132"/>
              <a:gd name="connsiteX294" fmla="*/ 1103516 w 5015116"/>
              <a:gd name="connsiteY294" fmla="*/ 1894114 h 2615132"/>
              <a:gd name="connsiteX295" fmla="*/ 1096259 w 5015116"/>
              <a:gd name="connsiteY295" fmla="*/ 1937657 h 2615132"/>
              <a:gd name="connsiteX296" fmla="*/ 1089002 w 5015116"/>
              <a:gd name="connsiteY296" fmla="*/ 1966685 h 2615132"/>
              <a:gd name="connsiteX297" fmla="*/ 1081745 w 5015116"/>
              <a:gd name="connsiteY297" fmla="*/ 2002971 h 2615132"/>
              <a:gd name="connsiteX298" fmla="*/ 1016431 w 5015116"/>
              <a:gd name="connsiteY298" fmla="*/ 1995714 h 2615132"/>
              <a:gd name="connsiteX299" fmla="*/ 994659 w 5015116"/>
              <a:gd name="connsiteY299" fmla="*/ 1988457 h 2615132"/>
              <a:gd name="connsiteX300" fmla="*/ 972888 w 5015116"/>
              <a:gd name="connsiteY300" fmla="*/ 1923142 h 2615132"/>
              <a:gd name="connsiteX301" fmla="*/ 965631 w 5015116"/>
              <a:gd name="connsiteY301" fmla="*/ 1901371 h 2615132"/>
              <a:gd name="connsiteX302" fmla="*/ 972888 w 5015116"/>
              <a:gd name="connsiteY302" fmla="*/ 1792514 h 2615132"/>
              <a:gd name="connsiteX303" fmla="*/ 980145 w 5015116"/>
              <a:gd name="connsiteY303" fmla="*/ 1770742 h 2615132"/>
              <a:gd name="connsiteX304" fmla="*/ 1001916 w 5015116"/>
              <a:gd name="connsiteY304" fmla="*/ 1748971 h 2615132"/>
              <a:gd name="connsiteX305" fmla="*/ 1023688 w 5015116"/>
              <a:gd name="connsiteY305" fmla="*/ 1741714 h 2615132"/>
              <a:gd name="connsiteX306" fmla="*/ 1118031 w 5015116"/>
              <a:gd name="connsiteY306" fmla="*/ 1712685 h 2615132"/>
              <a:gd name="connsiteX307" fmla="*/ 1139802 w 5015116"/>
              <a:gd name="connsiteY307" fmla="*/ 1705428 h 2615132"/>
              <a:gd name="connsiteX308" fmla="*/ 1226888 w 5015116"/>
              <a:gd name="connsiteY308" fmla="*/ 1690914 h 2615132"/>
              <a:gd name="connsiteX309" fmla="*/ 1335745 w 5015116"/>
              <a:gd name="connsiteY309" fmla="*/ 1698171 h 2615132"/>
              <a:gd name="connsiteX310" fmla="*/ 1357516 w 5015116"/>
              <a:gd name="connsiteY310" fmla="*/ 1719942 h 2615132"/>
              <a:gd name="connsiteX311" fmla="*/ 1401059 w 5015116"/>
              <a:gd name="connsiteY311" fmla="*/ 1734457 h 2615132"/>
              <a:gd name="connsiteX312" fmla="*/ 1422831 w 5015116"/>
              <a:gd name="connsiteY312" fmla="*/ 1741714 h 2615132"/>
              <a:gd name="connsiteX313" fmla="*/ 1459116 w 5015116"/>
              <a:gd name="connsiteY313" fmla="*/ 1792514 h 2615132"/>
              <a:gd name="connsiteX314" fmla="*/ 1473631 w 5015116"/>
              <a:gd name="connsiteY314" fmla="*/ 1821542 h 2615132"/>
              <a:gd name="connsiteX315" fmla="*/ 1480888 w 5015116"/>
              <a:gd name="connsiteY315" fmla="*/ 1988457 h 2615132"/>
              <a:gd name="connsiteX316" fmla="*/ 1459116 w 5015116"/>
              <a:gd name="connsiteY316" fmla="*/ 2010228 h 2615132"/>
              <a:gd name="connsiteX317" fmla="*/ 1437345 w 5015116"/>
              <a:gd name="connsiteY317" fmla="*/ 2039257 h 2615132"/>
              <a:gd name="connsiteX318" fmla="*/ 1430088 w 5015116"/>
              <a:gd name="connsiteY318" fmla="*/ 2104571 h 2615132"/>
              <a:gd name="connsiteX319" fmla="*/ 1408316 w 5015116"/>
              <a:gd name="connsiteY319" fmla="*/ 2140857 h 2615132"/>
              <a:gd name="connsiteX320" fmla="*/ 1401059 w 5015116"/>
              <a:gd name="connsiteY320" fmla="*/ 2162628 h 2615132"/>
              <a:gd name="connsiteX321" fmla="*/ 1386545 w 5015116"/>
              <a:gd name="connsiteY321" fmla="*/ 2249714 h 2615132"/>
              <a:gd name="connsiteX322" fmla="*/ 1379288 w 5015116"/>
              <a:gd name="connsiteY322" fmla="*/ 2271485 h 2615132"/>
              <a:gd name="connsiteX323" fmla="*/ 1364774 w 5015116"/>
              <a:gd name="connsiteY323" fmla="*/ 2293257 h 2615132"/>
              <a:gd name="connsiteX324" fmla="*/ 1364774 w 5015116"/>
              <a:gd name="connsiteY324" fmla="*/ 2474685 h 2615132"/>
              <a:gd name="connsiteX325" fmla="*/ 1379288 w 5015116"/>
              <a:gd name="connsiteY325" fmla="*/ 2489200 h 2615132"/>
              <a:gd name="connsiteX326" fmla="*/ 1415574 w 5015116"/>
              <a:gd name="connsiteY326" fmla="*/ 2532742 h 2615132"/>
              <a:gd name="connsiteX327" fmla="*/ 1509916 w 5015116"/>
              <a:gd name="connsiteY327" fmla="*/ 2554514 h 2615132"/>
              <a:gd name="connsiteX328" fmla="*/ 1553459 w 5015116"/>
              <a:gd name="connsiteY328" fmla="*/ 2569028 h 2615132"/>
              <a:gd name="connsiteX329" fmla="*/ 1633288 w 5015116"/>
              <a:gd name="connsiteY329" fmla="*/ 2590800 h 2615132"/>
              <a:gd name="connsiteX330" fmla="*/ 1698602 w 5015116"/>
              <a:gd name="connsiteY330" fmla="*/ 2598057 h 2615132"/>
              <a:gd name="connsiteX331" fmla="*/ 1865516 w 5015116"/>
              <a:gd name="connsiteY331" fmla="*/ 2605314 h 2615132"/>
              <a:gd name="connsiteX332" fmla="*/ 1923574 w 5015116"/>
              <a:gd name="connsiteY332" fmla="*/ 2576285 h 2615132"/>
              <a:gd name="connsiteX333" fmla="*/ 1938088 w 5015116"/>
              <a:gd name="connsiteY333" fmla="*/ 2540000 h 2615132"/>
              <a:gd name="connsiteX334" fmla="*/ 1952602 w 5015116"/>
              <a:gd name="connsiteY334" fmla="*/ 2525485 h 2615132"/>
              <a:gd name="connsiteX335" fmla="*/ 1959859 w 5015116"/>
              <a:gd name="connsiteY335" fmla="*/ 2496457 h 2615132"/>
              <a:gd name="connsiteX336" fmla="*/ 1967116 w 5015116"/>
              <a:gd name="connsiteY336" fmla="*/ 2474685 h 2615132"/>
              <a:gd name="connsiteX337" fmla="*/ 1996145 w 5015116"/>
              <a:gd name="connsiteY337" fmla="*/ 2394857 h 2615132"/>
              <a:gd name="connsiteX338" fmla="*/ 2003402 w 5015116"/>
              <a:gd name="connsiteY338" fmla="*/ 2373085 h 2615132"/>
              <a:gd name="connsiteX339" fmla="*/ 2017916 w 5015116"/>
              <a:gd name="connsiteY339" fmla="*/ 2315028 h 2615132"/>
              <a:gd name="connsiteX340" fmla="*/ 2039688 w 5015116"/>
              <a:gd name="connsiteY340" fmla="*/ 2111828 h 2615132"/>
              <a:gd name="connsiteX341" fmla="*/ 2046945 w 5015116"/>
              <a:gd name="connsiteY341" fmla="*/ 2090057 h 2615132"/>
              <a:gd name="connsiteX342" fmla="*/ 2062911 w 5015116"/>
              <a:gd name="connsiteY342" fmla="*/ 2048691 h 2615132"/>
              <a:gd name="connsiteX343" fmla="*/ 2082505 w 5015116"/>
              <a:gd name="connsiteY343" fmla="*/ 2024380 h 2615132"/>
              <a:gd name="connsiteX344" fmla="*/ 2111534 w 5015116"/>
              <a:gd name="connsiteY344" fmla="*/ 1992811 h 2615132"/>
              <a:gd name="connsiteX345" fmla="*/ 2159794 w 5015116"/>
              <a:gd name="connsiteY345" fmla="*/ 1934754 h 2615132"/>
              <a:gd name="connsiteX346" fmla="*/ 2217851 w 5015116"/>
              <a:gd name="connsiteY346" fmla="*/ 1879237 h 2615132"/>
              <a:gd name="connsiteX347" fmla="*/ 2373516 w 5015116"/>
              <a:gd name="connsiteY347" fmla="*/ 1872342 h 2615132"/>
              <a:gd name="connsiteX348" fmla="*/ 2395288 w 5015116"/>
              <a:gd name="connsiteY348" fmla="*/ 1879600 h 2615132"/>
              <a:gd name="connsiteX349" fmla="*/ 2453345 w 5015116"/>
              <a:gd name="connsiteY349" fmla="*/ 1930400 h 2615132"/>
              <a:gd name="connsiteX350" fmla="*/ 2467859 w 5015116"/>
              <a:gd name="connsiteY350" fmla="*/ 1952171 h 2615132"/>
              <a:gd name="connsiteX351" fmla="*/ 2489631 w 5015116"/>
              <a:gd name="connsiteY351" fmla="*/ 1973942 h 2615132"/>
              <a:gd name="connsiteX352" fmla="*/ 2504145 w 5015116"/>
              <a:gd name="connsiteY352" fmla="*/ 2024742 h 2615132"/>
              <a:gd name="connsiteX353" fmla="*/ 2511402 w 5015116"/>
              <a:gd name="connsiteY353" fmla="*/ 2053771 h 2615132"/>
              <a:gd name="connsiteX354" fmla="*/ 2525916 w 5015116"/>
              <a:gd name="connsiteY354" fmla="*/ 2075542 h 2615132"/>
              <a:gd name="connsiteX355" fmla="*/ 2540431 w 5015116"/>
              <a:gd name="connsiteY355" fmla="*/ 2126342 h 2615132"/>
              <a:gd name="connsiteX356" fmla="*/ 2533174 w 5015116"/>
              <a:gd name="connsiteY356" fmla="*/ 2271485 h 2615132"/>
              <a:gd name="connsiteX357" fmla="*/ 2518659 w 5015116"/>
              <a:gd name="connsiteY357" fmla="*/ 2300514 h 2615132"/>
              <a:gd name="connsiteX358" fmla="*/ 2475116 w 5015116"/>
              <a:gd name="connsiteY358" fmla="*/ 2329542 h 2615132"/>
              <a:gd name="connsiteX359" fmla="*/ 2453345 w 5015116"/>
              <a:gd name="connsiteY359" fmla="*/ 2336800 h 2615132"/>
              <a:gd name="connsiteX360" fmla="*/ 2329974 w 5015116"/>
              <a:gd name="connsiteY360" fmla="*/ 2329542 h 2615132"/>
              <a:gd name="connsiteX361" fmla="*/ 2308202 w 5015116"/>
              <a:gd name="connsiteY361" fmla="*/ 2322285 h 2615132"/>
              <a:gd name="connsiteX362" fmla="*/ 2293688 w 5015116"/>
              <a:gd name="connsiteY362" fmla="*/ 2286000 h 2615132"/>
              <a:gd name="connsiteX363" fmla="*/ 2286431 w 5015116"/>
              <a:gd name="connsiteY363" fmla="*/ 2249714 h 2615132"/>
              <a:gd name="connsiteX364" fmla="*/ 2395288 w 5015116"/>
              <a:gd name="connsiteY364" fmla="*/ 2111828 h 2615132"/>
              <a:gd name="connsiteX365" fmla="*/ 2395288 w 5015116"/>
              <a:gd name="connsiteY365" fmla="*/ 2024742 h 2615132"/>
              <a:gd name="connsiteX366" fmla="*/ 2373516 w 5015116"/>
              <a:gd name="connsiteY366" fmla="*/ 2010228 h 2615132"/>
              <a:gd name="connsiteX367" fmla="*/ 2271916 w 5015116"/>
              <a:gd name="connsiteY367" fmla="*/ 2017485 h 2615132"/>
              <a:gd name="connsiteX368" fmla="*/ 2257402 w 5015116"/>
              <a:gd name="connsiteY368" fmla="*/ 2032000 h 2615132"/>
              <a:gd name="connsiteX369" fmla="*/ 2235631 w 5015116"/>
              <a:gd name="connsiteY369" fmla="*/ 2046514 h 2615132"/>
              <a:gd name="connsiteX370" fmla="*/ 2221116 w 5015116"/>
              <a:gd name="connsiteY370" fmla="*/ 2061028 h 2615132"/>
              <a:gd name="connsiteX371" fmla="*/ 2192088 w 5015116"/>
              <a:gd name="connsiteY371" fmla="*/ 2068285 h 2615132"/>
              <a:gd name="connsiteX372" fmla="*/ 2163059 w 5015116"/>
              <a:gd name="connsiteY372" fmla="*/ 2090057 h 2615132"/>
              <a:gd name="connsiteX373" fmla="*/ 2148545 w 5015116"/>
              <a:gd name="connsiteY373" fmla="*/ 2111828 h 2615132"/>
              <a:gd name="connsiteX374" fmla="*/ 2126774 w 5015116"/>
              <a:gd name="connsiteY374" fmla="*/ 2140857 h 2615132"/>
              <a:gd name="connsiteX375" fmla="*/ 2126774 w 5015116"/>
              <a:gd name="connsiteY375" fmla="*/ 2351314 h 2615132"/>
              <a:gd name="connsiteX376" fmla="*/ 2141288 w 5015116"/>
              <a:gd name="connsiteY376" fmla="*/ 2373085 h 2615132"/>
              <a:gd name="connsiteX377" fmla="*/ 2163059 w 5015116"/>
              <a:gd name="connsiteY377" fmla="*/ 2380342 h 2615132"/>
              <a:gd name="connsiteX378" fmla="*/ 2170316 w 5015116"/>
              <a:gd name="connsiteY378" fmla="*/ 2402114 h 2615132"/>
              <a:gd name="connsiteX379" fmla="*/ 2192088 w 5015116"/>
              <a:gd name="connsiteY379" fmla="*/ 2416628 h 2615132"/>
              <a:gd name="connsiteX380" fmla="*/ 2221116 w 5015116"/>
              <a:gd name="connsiteY380" fmla="*/ 2438400 h 2615132"/>
              <a:gd name="connsiteX381" fmla="*/ 2264659 w 5015116"/>
              <a:gd name="connsiteY381" fmla="*/ 2474685 h 2615132"/>
              <a:gd name="connsiteX382" fmla="*/ 2293688 w 5015116"/>
              <a:gd name="connsiteY382" fmla="*/ 2510971 h 2615132"/>
              <a:gd name="connsiteX383" fmla="*/ 2315459 w 5015116"/>
              <a:gd name="connsiteY383" fmla="*/ 2532742 h 2615132"/>
              <a:gd name="connsiteX384" fmla="*/ 2395288 w 5015116"/>
              <a:gd name="connsiteY384" fmla="*/ 2569028 h 2615132"/>
              <a:gd name="connsiteX385" fmla="*/ 2540431 w 5015116"/>
              <a:gd name="connsiteY385" fmla="*/ 2554514 h 2615132"/>
              <a:gd name="connsiteX386" fmla="*/ 2562202 w 5015116"/>
              <a:gd name="connsiteY386" fmla="*/ 2540000 h 2615132"/>
              <a:gd name="connsiteX387" fmla="*/ 2569459 w 5015116"/>
              <a:gd name="connsiteY387" fmla="*/ 2503714 h 2615132"/>
              <a:gd name="connsiteX388" fmla="*/ 2583974 w 5015116"/>
              <a:gd name="connsiteY388" fmla="*/ 2481942 h 2615132"/>
              <a:gd name="connsiteX389" fmla="*/ 2591231 w 5015116"/>
              <a:gd name="connsiteY389" fmla="*/ 2409371 h 2615132"/>
              <a:gd name="connsiteX390" fmla="*/ 2642031 w 5015116"/>
              <a:gd name="connsiteY390" fmla="*/ 2416628 h 2615132"/>
              <a:gd name="connsiteX391" fmla="*/ 2671059 w 5015116"/>
              <a:gd name="connsiteY391" fmla="*/ 2423885 h 2615132"/>
              <a:gd name="connsiteX392" fmla="*/ 2743631 w 5015116"/>
              <a:gd name="connsiteY392" fmla="*/ 2438400 h 2615132"/>
              <a:gd name="connsiteX393" fmla="*/ 2787174 w 5015116"/>
              <a:gd name="connsiteY393" fmla="*/ 2452914 h 2615132"/>
              <a:gd name="connsiteX394" fmla="*/ 2808945 w 5015116"/>
              <a:gd name="connsiteY394" fmla="*/ 2438400 h 2615132"/>
              <a:gd name="connsiteX395" fmla="*/ 2801688 w 5015116"/>
              <a:gd name="connsiteY395" fmla="*/ 2416628 h 2615132"/>
              <a:gd name="connsiteX396" fmla="*/ 2794431 w 5015116"/>
              <a:gd name="connsiteY396" fmla="*/ 2373085 h 2615132"/>
              <a:gd name="connsiteX397" fmla="*/ 2779916 w 5015116"/>
              <a:gd name="connsiteY397" fmla="*/ 2329542 h 2615132"/>
              <a:gd name="connsiteX398" fmla="*/ 2794431 w 5015116"/>
              <a:gd name="connsiteY398" fmla="*/ 2278742 h 2615132"/>
              <a:gd name="connsiteX399" fmla="*/ 2961345 w 5015116"/>
              <a:gd name="connsiteY399" fmla="*/ 2249714 h 2615132"/>
              <a:gd name="connsiteX400" fmla="*/ 2946831 w 5015116"/>
              <a:gd name="connsiteY400" fmla="*/ 2227942 h 2615132"/>
              <a:gd name="connsiteX401" fmla="*/ 2925059 w 5015116"/>
              <a:gd name="connsiteY401" fmla="*/ 2133600 h 2615132"/>
              <a:gd name="connsiteX402" fmla="*/ 2917802 w 5015116"/>
              <a:gd name="connsiteY402" fmla="*/ 2104571 h 2615132"/>
              <a:gd name="connsiteX403" fmla="*/ 2896031 w 5015116"/>
              <a:gd name="connsiteY403" fmla="*/ 2090057 h 2615132"/>
              <a:gd name="connsiteX404" fmla="*/ 2903288 w 5015116"/>
              <a:gd name="connsiteY404" fmla="*/ 2061028 h 2615132"/>
              <a:gd name="connsiteX405" fmla="*/ 3033916 w 5015116"/>
              <a:gd name="connsiteY405" fmla="*/ 2053771 h 2615132"/>
              <a:gd name="connsiteX406" fmla="*/ 3121002 w 5015116"/>
              <a:gd name="connsiteY406" fmla="*/ 2046514 h 2615132"/>
              <a:gd name="connsiteX407" fmla="*/ 3142774 w 5015116"/>
              <a:gd name="connsiteY407" fmla="*/ 2039257 h 2615132"/>
              <a:gd name="connsiteX408" fmla="*/ 3135516 w 5015116"/>
              <a:gd name="connsiteY408" fmla="*/ 2010228 h 2615132"/>
              <a:gd name="connsiteX409" fmla="*/ 3106488 w 5015116"/>
              <a:gd name="connsiteY409" fmla="*/ 1959428 h 2615132"/>
              <a:gd name="connsiteX410" fmla="*/ 3077459 w 5015116"/>
              <a:gd name="connsiteY410" fmla="*/ 1930400 h 2615132"/>
              <a:gd name="connsiteX411" fmla="*/ 3062945 w 5015116"/>
              <a:gd name="connsiteY411" fmla="*/ 1901371 h 2615132"/>
              <a:gd name="connsiteX412" fmla="*/ 3041174 w 5015116"/>
              <a:gd name="connsiteY412" fmla="*/ 1886857 h 2615132"/>
              <a:gd name="connsiteX413" fmla="*/ 3033916 w 5015116"/>
              <a:gd name="connsiteY413" fmla="*/ 1865085 h 2615132"/>
              <a:gd name="connsiteX414" fmla="*/ 3019402 w 5015116"/>
              <a:gd name="connsiteY414" fmla="*/ 1843314 h 2615132"/>
              <a:gd name="connsiteX415" fmla="*/ 3048431 w 5015116"/>
              <a:gd name="connsiteY415" fmla="*/ 1828800 h 2615132"/>
              <a:gd name="connsiteX416" fmla="*/ 3157288 w 5015116"/>
              <a:gd name="connsiteY416" fmla="*/ 1814285 h 2615132"/>
              <a:gd name="connsiteX417" fmla="*/ 3179059 w 5015116"/>
              <a:gd name="connsiteY417" fmla="*/ 1799771 h 2615132"/>
              <a:gd name="connsiteX418" fmla="*/ 3128259 w 5015116"/>
              <a:gd name="connsiteY418" fmla="*/ 1690914 h 2615132"/>
              <a:gd name="connsiteX419" fmla="*/ 3121002 w 5015116"/>
              <a:gd name="connsiteY419" fmla="*/ 1669142 h 2615132"/>
              <a:gd name="connsiteX420" fmla="*/ 3106488 w 5015116"/>
              <a:gd name="connsiteY420" fmla="*/ 1647371 h 2615132"/>
              <a:gd name="connsiteX421" fmla="*/ 3128259 w 5015116"/>
              <a:gd name="connsiteY421" fmla="*/ 1640114 h 2615132"/>
              <a:gd name="connsiteX422" fmla="*/ 3157288 w 5015116"/>
              <a:gd name="connsiteY422" fmla="*/ 1632857 h 2615132"/>
              <a:gd name="connsiteX423" fmla="*/ 3186316 w 5015116"/>
              <a:gd name="connsiteY423" fmla="*/ 1618342 h 2615132"/>
              <a:gd name="connsiteX424" fmla="*/ 3215345 w 5015116"/>
              <a:gd name="connsiteY424" fmla="*/ 1611085 h 2615132"/>
              <a:gd name="connsiteX425" fmla="*/ 3237116 w 5015116"/>
              <a:gd name="connsiteY425" fmla="*/ 1603828 h 2615132"/>
              <a:gd name="connsiteX426" fmla="*/ 3280659 w 5015116"/>
              <a:gd name="connsiteY426" fmla="*/ 1582057 h 2615132"/>
              <a:gd name="connsiteX427" fmla="*/ 3295174 w 5015116"/>
              <a:gd name="connsiteY427" fmla="*/ 1567542 h 2615132"/>
              <a:gd name="connsiteX428" fmla="*/ 3273402 w 5015116"/>
              <a:gd name="connsiteY428" fmla="*/ 1545771 h 2615132"/>
              <a:gd name="connsiteX429" fmla="*/ 3229859 w 5015116"/>
              <a:gd name="connsiteY429" fmla="*/ 1516742 h 2615132"/>
              <a:gd name="connsiteX430" fmla="*/ 3179059 w 5015116"/>
              <a:gd name="connsiteY430" fmla="*/ 1458685 h 2615132"/>
              <a:gd name="connsiteX431" fmla="*/ 3171802 w 5015116"/>
              <a:gd name="connsiteY431" fmla="*/ 1436914 h 2615132"/>
              <a:gd name="connsiteX432" fmla="*/ 3150031 w 5015116"/>
              <a:gd name="connsiteY432" fmla="*/ 1422400 h 2615132"/>
              <a:gd name="connsiteX433" fmla="*/ 3200831 w 5015116"/>
              <a:gd name="connsiteY433" fmla="*/ 1386114 h 2615132"/>
              <a:gd name="connsiteX434" fmla="*/ 3237116 w 5015116"/>
              <a:gd name="connsiteY434" fmla="*/ 1349828 h 2615132"/>
              <a:gd name="connsiteX435" fmla="*/ 3266145 w 5015116"/>
              <a:gd name="connsiteY435" fmla="*/ 1313542 h 2615132"/>
              <a:gd name="connsiteX436" fmla="*/ 3287916 w 5015116"/>
              <a:gd name="connsiteY436" fmla="*/ 1299028 h 2615132"/>
              <a:gd name="connsiteX437" fmla="*/ 3302431 w 5015116"/>
              <a:gd name="connsiteY437" fmla="*/ 1284514 h 2615132"/>
              <a:gd name="connsiteX438" fmla="*/ 3309688 w 5015116"/>
              <a:gd name="connsiteY438" fmla="*/ 1262742 h 2615132"/>
              <a:gd name="connsiteX439" fmla="*/ 3266145 w 5015116"/>
              <a:gd name="connsiteY439" fmla="*/ 1255485 h 2615132"/>
              <a:gd name="connsiteX440" fmla="*/ 3244374 w 5015116"/>
              <a:gd name="connsiteY440" fmla="*/ 1248228 h 2615132"/>
              <a:gd name="connsiteX441" fmla="*/ 3193574 w 5015116"/>
              <a:gd name="connsiteY441" fmla="*/ 1233714 h 2615132"/>
              <a:gd name="connsiteX442" fmla="*/ 3171802 w 5015116"/>
              <a:gd name="connsiteY442" fmla="*/ 1219200 h 2615132"/>
              <a:gd name="connsiteX443" fmla="*/ 3150031 w 5015116"/>
              <a:gd name="connsiteY443" fmla="*/ 1211942 h 2615132"/>
              <a:gd name="connsiteX444" fmla="*/ 3121002 w 5015116"/>
              <a:gd name="connsiteY444" fmla="*/ 1197428 h 2615132"/>
              <a:gd name="connsiteX445" fmla="*/ 3200831 w 5015116"/>
              <a:gd name="connsiteY445" fmla="*/ 1095828 h 2615132"/>
              <a:gd name="connsiteX446" fmla="*/ 3251631 w 5015116"/>
              <a:gd name="connsiteY446" fmla="*/ 1037771 h 2615132"/>
              <a:gd name="connsiteX447" fmla="*/ 3251631 w 5015116"/>
              <a:gd name="connsiteY447" fmla="*/ 994228 h 2615132"/>
              <a:gd name="connsiteX448" fmla="*/ 3208088 w 5015116"/>
              <a:gd name="connsiteY448" fmla="*/ 986971 h 2615132"/>
              <a:gd name="connsiteX449" fmla="*/ 3179059 w 5015116"/>
              <a:gd name="connsiteY449" fmla="*/ 979714 h 2615132"/>
              <a:gd name="connsiteX450" fmla="*/ 3121002 w 5015116"/>
              <a:gd name="connsiteY450" fmla="*/ 957942 h 2615132"/>
              <a:gd name="connsiteX451" fmla="*/ 3099231 w 5015116"/>
              <a:gd name="connsiteY451" fmla="*/ 950685 h 2615132"/>
              <a:gd name="connsiteX452" fmla="*/ 3048431 w 5015116"/>
              <a:gd name="connsiteY452" fmla="*/ 943428 h 2615132"/>
              <a:gd name="connsiteX453" fmla="*/ 3026659 w 5015116"/>
              <a:gd name="connsiteY453" fmla="*/ 936171 h 2615132"/>
              <a:gd name="connsiteX454" fmla="*/ 2990374 w 5015116"/>
              <a:gd name="connsiteY454" fmla="*/ 928914 h 2615132"/>
              <a:gd name="connsiteX455" fmla="*/ 2975859 w 5015116"/>
              <a:gd name="connsiteY455" fmla="*/ 914400 h 2615132"/>
              <a:gd name="connsiteX456" fmla="*/ 3033916 w 5015116"/>
              <a:gd name="connsiteY456" fmla="*/ 820057 h 2615132"/>
              <a:gd name="connsiteX457" fmla="*/ 3091974 w 5015116"/>
              <a:gd name="connsiteY457" fmla="*/ 747485 h 2615132"/>
              <a:gd name="connsiteX458" fmla="*/ 3128259 w 5015116"/>
              <a:gd name="connsiteY458" fmla="*/ 703942 h 2615132"/>
              <a:gd name="connsiteX459" fmla="*/ 3142774 w 5015116"/>
              <a:gd name="connsiteY459" fmla="*/ 682171 h 2615132"/>
              <a:gd name="connsiteX460" fmla="*/ 3033916 w 5015116"/>
              <a:gd name="connsiteY460" fmla="*/ 667657 h 2615132"/>
              <a:gd name="connsiteX461" fmla="*/ 2961345 w 5015116"/>
              <a:gd name="connsiteY461" fmla="*/ 660400 h 2615132"/>
              <a:gd name="connsiteX462" fmla="*/ 2888774 w 5015116"/>
              <a:gd name="connsiteY462" fmla="*/ 645885 h 2615132"/>
              <a:gd name="connsiteX463" fmla="*/ 2925059 w 5015116"/>
              <a:gd name="connsiteY463" fmla="*/ 609600 h 2615132"/>
              <a:gd name="connsiteX464" fmla="*/ 2961345 w 5015116"/>
              <a:gd name="connsiteY464" fmla="*/ 573314 h 2615132"/>
              <a:gd name="connsiteX465" fmla="*/ 2968602 w 5015116"/>
              <a:gd name="connsiteY465" fmla="*/ 529771 h 2615132"/>
              <a:gd name="connsiteX466" fmla="*/ 2983116 w 5015116"/>
              <a:gd name="connsiteY466" fmla="*/ 486228 h 2615132"/>
              <a:gd name="connsiteX467" fmla="*/ 2997631 w 5015116"/>
              <a:gd name="connsiteY467" fmla="*/ 435428 h 2615132"/>
              <a:gd name="connsiteX468" fmla="*/ 3012145 w 5015116"/>
              <a:gd name="connsiteY468" fmla="*/ 391885 h 2615132"/>
              <a:gd name="connsiteX469" fmla="*/ 2961345 w 5015116"/>
              <a:gd name="connsiteY469" fmla="*/ 399142 h 2615132"/>
              <a:gd name="connsiteX470" fmla="*/ 2917802 w 5015116"/>
              <a:gd name="connsiteY470" fmla="*/ 413657 h 2615132"/>
              <a:gd name="connsiteX471" fmla="*/ 2888774 w 5015116"/>
              <a:gd name="connsiteY471" fmla="*/ 420914 h 2615132"/>
              <a:gd name="connsiteX472" fmla="*/ 2852488 w 5015116"/>
              <a:gd name="connsiteY472" fmla="*/ 435428 h 2615132"/>
              <a:gd name="connsiteX473" fmla="*/ 2808945 w 5015116"/>
              <a:gd name="connsiteY473" fmla="*/ 442685 h 2615132"/>
              <a:gd name="connsiteX474" fmla="*/ 2779916 w 5015116"/>
              <a:gd name="connsiteY474" fmla="*/ 449942 h 2615132"/>
              <a:gd name="connsiteX475" fmla="*/ 2721859 w 5015116"/>
              <a:gd name="connsiteY475" fmla="*/ 442685 h 2615132"/>
              <a:gd name="connsiteX476" fmla="*/ 2729116 w 5015116"/>
              <a:gd name="connsiteY476" fmla="*/ 377371 h 2615132"/>
              <a:gd name="connsiteX477" fmla="*/ 2721859 w 5015116"/>
              <a:gd name="connsiteY477" fmla="*/ 290285 h 2615132"/>
              <a:gd name="connsiteX478" fmla="*/ 2707345 w 5015116"/>
              <a:gd name="connsiteY478" fmla="*/ 232228 h 2615132"/>
              <a:gd name="connsiteX479" fmla="*/ 2663802 w 5015116"/>
              <a:gd name="connsiteY479" fmla="*/ 210457 h 2615132"/>
              <a:gd name="connsiteX480" fmla="*/ 2656545 w 5015116"/>
              <a:gd name="connsiteY480" fmla="*/ 195942 h 2615132"/>
              <a:gd name="connsiteX0" fmla="*/ 4775631 w 5015116"/>
              <a:gd name="connsiteY0" fmla="*/ 508000 h 2615132"/>
              <a:gd name="connsiteX1" fmla="*/ 4811916 w 5015116"/>
              <a:gd name="connsiteY1" fmla="*/ 551542 h 2615132"/>
              <a:gd name="connsiteX2" fmla="*/ 4891745 w 5015116"/>
              <a:gd name="connsiteY2" fmla="*/ 544285 h 2615132"/>
              <a:gd name="connsiteX3" fmla="*/ 4891745 w 5015116"/>
              <a:gd name="connsiteY3" fmla="*/ 464457 h 2615132"/>
              <a:gd name="connsiteX4" fmla="*/ 4855459 w 5015116"/>
              <a:gd name="connsiteY4" fmla="*/ 428171 h 2615132"/>
              <a:gd name="connsiteX5" fmla="*/ 4811916 w 5015116"/>
              <a:gd name="connsiteY5" fmla="*/ 413657 h 2615132"/>
              <a:gd name="connsiteX6" fmla="*/ 4746602 w 5015116"/>
              <a:gd name="connsiteY6" fmla="*/ 420914 h 2615132"/>
              <a:gd name="connsiteX7" fmla="*/ 4724831 w 5015116"/>
              <a:gd name="connsiteY7" fmla="*/ 428171 h 2615132"/>
              <a:gd name="connsiteX8" fmla="*/ 4717574 w 5015116"/>
              <a:gd name="connsiteY8" fmla="*/ 457200 h 2615132"/>
              <a:gd name="connsiteX9" fmla="*/ 4695802 w 5015116"/>
              <a:gd name="connsiteY9" fmla="*/ 500742 h 2615132"/>
              <a:gd name="connsiteX10" fmla="*/ 4695802 w 5015116"/>
              <a:gd name="connsiteY10" fmla="*/ 645885 h 2615132"/>
              <a:gd name="connsiteX11" fmla="*/ 4703059 w 5015116"/>
              <a:gd name="connsiteY11" fmla="*/ 667657 h 2615132"/>
              <a:gd name="connsiteX12" fmla="*/ 4739345 w 5015116"/>
              <a:gd name="connsiteY12" fmla="*/ 696685 h 2615132"/>
              <a:gd name="connsiteX13" fmla="*/ 4775631 w 5015116"/>
              <a:gd name="connsiteY13" fmla="*/ 718457 h 2615132"/>
              <a:gd name="connsiteX14" fmla="*/ 4797402 w 5015116"/>
              <a:gd name="connsiteY14" fmla="*/ 732971 h 2615132"/>
              <a:gd name="connsiteX15" fmla="*/ 4957059 w 5015116"/>
              <a:gd name="connsiteY15" fmla="*/ 718457 h 2615132"/>
              <a:gd name="connsiteX16" fmla="*/ 4978831 w 5015116"/>
              <a:gd name="connsiteY16" fmla="*/ 674914 h 2615132"/>
              <a:gd name="connsiteX17" fmla="*/ 5000602 w 5015116"/>
              <a:gd name="connsiteY17" fmla="*/ 631371 h 2615132"/>
              <a:gd name="connsiteX18" fmla="*/ 5007859 w 5015116"/>
              <a:gd name="connsiteY18" fmla="*/ 587828 h 2615132"/>
              <a:gd name="connsiteX19" fmla="*/ 5015116 w 5015116"/>
              <a:gd name="connsiteY19" fmla="*/ 558800 h 2615132"/>
              <a:gd name="connsiteX20" fmla="*/ 5000602 w 5015116"/>
              <a:gd name="connsiteY20" fmla="*/ 391885 h 2615132"/>
              <a:gd name="connsiteX21" fmla="*/ 4993345 w 5015116"/>
              <a:gd name="connsiteY21" fmla="*/ 370114 h 2615132"/>
              <a:gd name="connsiteX22" fmla="*/ 4978831 w 5015116"/>
              <a:gd name="connsiteY22" fmla="*/ 348342 h 2615132"/>
              <a:gd name="connsiteX23" fmla="*/ 4957059 w 5015116"/>
              <a:gd name="connsiteY23" fmla="*/ 312057 h 2615132"/>
              <a:gd name="connsiteX24" fmla="*/ 4949802 w 5015116"/>
              <a:gd name="connsiteY24" fmla="*/ 290285 h 2615132"/>
              <a:gd name="connsiteX25" fmla="*/ 4884488 w 5015116"/>
              <a:gd name="connsiteY25" fmla="*/ 254000 h 2615132"/>
              <a:gd name="connsiteX26" fmla="*/ 4848202 w 5015116"/>
              <a:gd name="connsiteY26" fmla="*/ 232228 h 2615132"/>
              <a:gd name="connsiteX27" fmla="*/ 4797402 w 5015116"/>
              <a:gd name="connsiteY27" fmla="*/ 210457 h 2615132"/>
              <a:gd name="connsiteX28" fmla="*/ 4739345 w 5015116"/>
              <a:gd name="connsiteY28" fmla="*/ 159657 h 2615132"/>
              <a:gd name="connsiteX29" fmla="*/ 4724831 w 5015116"/>
              <a:gd name="connsiteY29" fmla="*/ 145142 h 2615132"/>
              <a:gd name="connsiteX30" fmla="*/ 4674031 w 5015116"/>
              <a:gd name="connsiteY30" fmla="*/ 116114 h 2615132"/>
              <a:gd name="connsiteX31" fmla="*/ 4652259 w 5015116"/>
              <a:gd name="connsiteY31" fmla="*/ 108857 h 2615132"/>
              <a:gd name="connsiteX32" fmla="*/ 4608716 w 5015116"/>
              <a:gd name="connsiteY32" fmla="*/ 79828 h 2615132"/>
              <a:gd name="connsiteX33" fmla="*/ 4565174 w 5015116"/>
              <a:gd name="connsiteY33" fmla="*/ 65314 h 2615132"/>
              <a:gd name="connsiteX34" fmla="*/ 4536145 w 5015116"/>
              <a:gd name="connsiteY34" fmla="*/ 58057 h 2615132"/>
              <a:gd name="connsiteX35" fmla="*/ 4492602 w 5015116"/>
              <a:gd name="connsiteY35" fmla="*/ 43542 h 2615132"/>
              <a:gd name="connsiteX36" fmla="*/ 4441802 w 5015116"/>
              <a:gd name="connsiteY36" fmla="*/ 21771 h 2615132"/>
              <a:gd name="connsiteX37" fmla="*/ 4376488 w 5015116"/>
              <a:gd name="connsiteY37" fmla="*/ 14514 h 2615132"/>
              <a:gd name="connsiteX38" fmla="*/ 4332945 w 5015116"/>
              <a:gd name="connsiteY38" fmla="*/ 7257 h 2615132"/>
              <a:gd name="connsiteX39" fmla="*/ 4260374 w 5015116"/>
              <a:gd name="connsiteY39" fmla="*/ 0 h 2615132"/>
              <a:gd name="connsiteX40" fmla="*/ 3861231 w 5015116"/>
              <a:gd name="connsiteY40" fmla="*/ 7257 h 2615132"/>
              <a:gd name="connsiteX41" fmla="*/ 3824945 w 5015116"/>
              <a:gd name="connsiteY41" fmla="*/ 14514 h 2615132"/>
              <a:gd name="connsiteX42" fmla="*/ 3766888 w 5015116"/>
              <a:gd name="connsiteY42" fmla="*/ 21771 h 2615132"/>
              <a:gd name="connsiteX43" fmla="*/ 3745116 w 5015116"/>
              <a:gd name="connsiteY43" fmla="*/ 36285 h 2615132"/>
              <a:gd name="connsiteX44" fmla="*/ 3701574 w 5015116"/>
              <a:gd name="connsiteY44" fmla="*/ 50800 h 2615132"/>
              <a:gd name="connsiteX45" fmla="*/ 3687059 w 5015116"/>
              <a:gd name="connsiteY45" fmla="*/ 65314 h 2615132"/>
              <a:gd name="connsiteX46" fmla="*/ 3665288 w 5015116"/>
              <a:gd name="connsiteY46" fmla="*/ 72571 h 2615132"/>
              <a:gd name="connsiteX47" fmla="*/ 3658031 w 5015116"/>
              <a:gd name="connsiteY47" fmla="*/ 94342 h 2615132"/>
              <a:gd name="connsiteX48" fmla="*/ 3614488 w 5015116"/>
              <a:gd name="connsiteY48" fmla="*/ 130628 h 2615132"/>
              <a:gd name="connsiteX49" fmla="*/ 3607231 w 5015116"/>
              <a:gd name="connsiteY49" fmla="*/ 152400 h 2615132"/>
              <a:gd name="connsiteX50" fmla="*/ 3592716 w 5015116"/>
              <a:gd name="connsiteY50" fmla="*/ 166914 h 2615132"/>
              <a:gd name="connsiteX51" fmla="*/ 3578202 w 5015116"/>
              <a:gd name="connsiteY51" fmla="*/ 217714 h 2615132"/>
              <a:gd name="connsiteX52" fmla="*/ 3556431 w 5015116"/>
              <a:gd name="connsiteY52" fmla="*/ 246742 h 2615132"/>
              <a:gd name="connsiteX53" fmla="*/ 3549174 w 5015116"/>
              <a:gd name="connsiteY53" fmla="*/ 268514 h 2615132"/>
              <a:gd name="connsiteX54" fmla="*/ 3534659 w 5015116"/>
              <a:gd name="connsiteY54" fmla="*/ 283028 h 2615132"/>
              <a:gd name="connsiteX55" fmla="*/ 3527402 w 5015116"/>
              <a:gd name="connsiteY55" fmla="*/ 319314 h 2615132"/>
              <a:gd name="connsiteX56" fmla="*/ 3512888 w 5015116"/>
              <a:gd name="connsiteY56" fmla="*/ 362857 h 2615132"/>
              <a:gd name="connsiteX57" fmla="*/ 3505631 w 5015116"/>
              <a:gd name="connsiteY57" fmla="*/ 384628 h 2615132"/>
              <a:gd name="connsiteX58" fmla="*/ 3498374 w 5015116"/>
              <a:gd name="connsiteY58" fmla="*/ 420914 h 2615132"/>
              <a:gd name="connsiteX59" fmla="*/ 3505631 w 5015116"/>
              <a:gd name="connsiteY59" fmla="*/ 566057 h 2615132"/>
              <a:gd name="connsiteX60" fmla="*/ 3512888 w 5015116"/>
              <a:gd name="connsiteY60" fmla="*/ 587828 h 2615132"/>
              <a:gd name="connsiteX61" fmla="*/ 3541916 w 5015116"/>
              <a:gd name="connsiteY61" fmla="*/ 631371 h 2615132"/>
              <a:gd name="connsiteX62" fmla="*/ 3556431 w 5015116"/>
              <a:gd name="connsiteY62" fmla="*/ 645885 h 2615132"/>
              <a:gd name="connsiteX63" fmla="*/ 3563688 w 5015116"/>
              <a:gd name="connsiteY63" fmla="*/ 667657 h 2615132"/>
              <a:gd name="connsiteX64" fmla="*/ 3585459 w 5015116"/>
              <a:gd name="connsiteY64" fmla="*/ 682171 h 2615132"/>
              <a:gd name="connsiteX65" fmla="*/ 3621745 w 5015116"/>
              <a:gd name="connsiteY65" fmla="*/ 703942 h 2615132"/>
              <a:gd name="connsiteX66" fmla="*/ 3672545 w 5015116"/>
              <a:gd name="connsiteY66" fmla="*/ 740228 h 2615132"/>
              <a:gd name="connsiteX67" fmla="*/ 3694316 w 5015116"/>
              <a:gd name="connsiteY67" fmla="*/ 747485 h 2615132"/>
              <a:gd name="connsiteX68" fmla="*/ 3883002 w 5015116"/>
              <a:gd name="connsiteY68" fmla="*/ 740228 h 2615132"/>
              <a:gd name="connsiteX69" fmla="*/ 3904774 w 5015116"/>
              <a:gd name="connsiteY69" fmla="*/ 732971 h 2615132"/>
              <a:gd name="connsiteX70" fmla="*/ 3933802 w 5015116"/>
              <a:gd name="connsiteY70" fmla="*/ 703942 h 2615132"/>
              <a:gd name="connsiteX71" fmla="*/ 3984602 w 5015116"/>
              <a:gd name="connsiteY71" fmla="*/ 638628 h 2615132"/>
              <a:gd name="connsiteX72" fmla="*/ 3999116 w 5015116"/>
              <a:gd name="connsiteY72" fmla="*/ 595085 h 2615132"/>
              <a:gd name="connsiteX73" fmla="*/ 3970088 w 5015116"/>
              <a:gd name="connsiteY73" fmla="*/ 537028 h 2615132"/>
              <a:gd name="connsiteX74" fmla="*/ 3941059 w 5015116"/>
              <a:gd name="connsiteY74" fmla="*/ 500742 h 2615132"/>
              <a:gd name="connsiteX75" fmla="*/ 3897516 w 5015116"/>
              <a:gd name="connsiteY75" fmla="*/ 486228 h 2615132"/>
              <a:gd name="connsiteX76" fmla="*/ 3875745 w 5015116"/>
              <a:gd name="connsiteY76" fmla="*/ 478971 h 2615132"/>
              <a:gd name="connsiteX77" fmla="*/ 3853974 w 5015116"/>
              <a:gd name="connsiteY77" fmla="*/ 471714 h 2615132"/>
              <a:gd name="connsiteX78" fmla="*/ 3803174 w 5015116"/>
              <a:gd name="connsiteY78" fmla="*/ 478971 h 2615132"/>
              <a:gd name="connsiteX79" fmla="*/ 3774145 w 5015116"/>
              <a:gd name="connsiteY79" fmla="*/ 486228 h 2615132"/>
              <a:gd name="connsiteX80" fmla="*/ 3759631 w 5015116"/>
              <a:gd name="connsiteY80" fmla="*/ 529771 h 2615132"/>
              <a:gd name="connsiteX81" fmla="*/ 3752374 w 5015116"/>
              <a:gd name="connsiteY81" fmla="*/ 551542 h 2615132"/>
              <a:gd name="connsiteX82" fmla="*/ 3759631 w 5015116"/>
              <a:gd name="connsiteY82" fmla="*/ 573314 h 2615132"/>
              <a:gd name="connsiteX83" fmla="*/ 3701574 w 5015116"/>
              <a:gd name="connsiteY83" fmla="*/ 602342 h 2615132"/>
              <a:gd name="connsiteX84" fmla="*/ 3658031 w 5015116"/>
              <a:gd name="connsiteY84" fmla="*/ 544285 h 2615132"/>
              <a:gd name="connsiteX85" fmla="*/ 3665288 w 5015116"/>
              <a:gd name="connsiteY85" fmla="*/ 435428 h 2615132"/>
              <a:gd name="connsiteX86" fmla="*/ 3679802 w 5015116"/>
              <a:gd name="connsiteY86" fmla="*/ 413657 h 2615132"/>
              <a:gd name="connsiteX87" fmla="*/ 3701574 w 5015116"/>
              <a:gd name="connsiteY87" fmla="*/ 370114 h 2615132"/>
              <a:gd name="connsiteX88" fmla="*/ 3766888 w 5015116"/>
              <a:gd name="connsiteY88" fmla="*/ 341085 h 2615132"/>
              <a:gd name="connsiteX89" fmla="*/ 3788659 w 5015116"/>
              <a:gd name="connsiteY89" fmla="*/ 333828 h 2615132"/>
              <a:gd name="connsiteX90" fmla="*/ 3810431 w 5015116"/>
              <a:gd name="connsiteY90" fmla="*/ 326571 h 2615132"/>
              <a:gd name="connsiteX91" fmla="*/ 3955574 w 5015116"/>
              <a:gd name="connsiteY91" fmla="*/ 333828 h 2615132"/>
              <a:gd name="connsiteX92" fmla="*/ 3999116 w 5015116"/>
              <a:gd name="connsiteY92" fmla="*/ 362857 h 2615132"/>
              <a:gd name="connsiteX93" fmla="*/ 4020888 w 5015116"/>
              <a:gd name="connsiteY93" fmla="*/ 377371 h 2615132"/>
              <a:gd name="connsiteX94" fmla="*/ 4057174 w 5015116"/>
              <a:gd name="connsiteY94" fmla="*/ 413657 h 2615132"/>
              <a:gd name="connsiteX95" fmla="*/ 4064431 w 5015116"/>
              <a:gd name="connsiteY95" fmla="*/ 435428 h 2615132"/>
              <a:gd name="connsiteX96" fmla="*/ 4093459 w 5015116"/>
              <a:gd name="connsiteY96" fmla="*/ 478971 h 2615132"/>
              <a:gd name="connsiteX97" fmla="*/ 4100716 w 5015116"/>
              <a:gd name="connsiteY97" fmla="*/ 500742 h 2615132"/>
              <a:gd name="connsiteX98" fmla="*/ 4100716 w 5015116"/>
              <a:gd name="connsiteY98" fmla="*/ 689428 h 2615132"/>
              <a:gd name="connsiteX99" fmla="*/ 4086202 w 5015116"/>
              <a:gd name="connsiteY99" fmla="*/ 732971 h 2615132"/>
              <a:gd name="connsiteX100" fmla="*/ 4057174 w 5015116"/>
              <a:gd name="connsiteY100" fmla="*/ 769257 h 2615132"/>
              <a:gd name="connsiteX101" fmla="*/ 4013631 w 5015116"/>
              <a:gd name="connsiteY101" fmla="*/ 783771 h 2615132"/>
              <a:gd name="connsiteX102" fmla="*/ 3977345 w 5015116"/>
              <a:gd name="connsiteY102" fmla="*/ 805542 h 2615132"/>
              <a:gd name="connsiteX103" fmla="*/ 3919288 w 5015116"/>
              <a:gd name="connsiteY103" fmla="*/ 841828 h 2615132"/>
              <a:gd name="connsiteX104" fmla="*/ 3897516 w 5015116"/>
              <a:gd name="connsiteY104" fmla="*/ 856342 h 2615132"/>
              <a:gd name="connsiteX105" fmla="*/ 3839459 w 5015116"/>
              <a:gd name="connsiteY105" fmla="*/ 878114 h 2615132"/>
              <a:gd name="connsiteX106" fmla="*/ 3563688 w 5015116"/>
              <a:gd name="connsiteY106" fmla="*/ 863600 h 2615132"/>
              <a:gd name="connsiteX107" fmla="*/ 3462088 w 5015116"/>
              <a:gd name="connsiteY107" fmla="*/ 834571 h 2615132"/>
              <a:gd name="connsiteX108" fmla="*/ 3440316 w 5015116"/>
              <a:gd name="connsiteY108" fmla="*/ 827314 h 2615132"/>
              <a:gd name="connsiteX109" fmla="*/ 3418545 w 5015116"/>
              <a:gd name="connsiteY109" fmla="*/ 812800 h 2615132"/>
              <a:gd name="connsiteX110" fmla="*/ 3389516 w 5015116"/>
              <a:gd name="connsiteY110" fmla="*/ 805542 h 2615132"/>
              <a:gd name="connsiteX111" fmla="*/ 3345974 w 5015116"/>
              <a:gd name="connsiteY111" fmla="*/ 776514 h 2615132"/>
              <a:gd name="connsiteX112" fmla="*/ 3316945 w 5015116"/>
              <a:gd name="connsiteY112" fmla="*/ 732971 h 2615132"/>
              <a:gd name="connsiteX113" fmla="*/ 3309688 w 5015116"/>
              <a:gd name="connsiteY113" fmla="*/ 696685 h 2615132"/>
              <a:gd name="connsiteX114" fmla="*/ 3295174 w 5015116"/>
              <a:gd name="connsiteY114" fmla="*/ 653142 h 2615132"/>
              <a:gd name="connsiteX115" fmla="*/ 3280659 w 5015116"/>
              <a:gd name="connsiteY115" fmla="*/ 609600 h 2615132"/>
              <a:gd name="connsiteX116" fmla="*/ 3273402 w 5015116"/>
              <a:gd name="connsiteY116" fmla="*/ 587828 h 2615132"/>
              <a:gd name="connsiteX117" fmla="*/ 3266145 w 5015116"/>
              <a:gd name="connsiteY117" fmla="*/ 566057 h 2615132"/>
              <a:gd name="connsiteX118" fmla="*/ 3258888 w 5015116"/>
              <a:gd name="connsiteY118" fmla="*/ 537028 h 2615132"/>
              <a:gd name="connsiteX119" fmla="*/ 3237116 w 5015116"/>
              <a:gd name="connsiteY119" fmla="*/ 515257 h 2615132"/>
              <a:gd name="connsiteX120" fmla="*/ 3229859 w 5015116"/>
              <a:gd name="connsiteY120" fmla="*/ 478971 h 2615132"/>
              <a:gd name="connsiteX121" fmla="*/ 3215345 w 5015116"/>
              <a:gd name="connsiteY121" fmla="*/ 428171 h 2615132"/>
              <a:gd name="connsiteX122" fmla="*/ 3200831 w 5015116"/>
              <a:gd name="connsiteY122" fmla="*/ 362857 h 2615132"/>
              <a:gd name="connsiteX123" fmla="*/ 3186316 w 5015116"/>
              <a:gd name="connsiteY123" fmla="*/ 348342 h 2615132"/>
              <a:gd name="connsiteX124" fmla="*/ 3135516 w 5015116"/>
              <a:gd name="connsiteY124" fmla="*/ 283028 h 2615132"/>
              <a:gd name="connsiteX125" fmla="*/ 3113745 w 5015116"/>
              <a:gd name="connsiteY125" fmla="*/ 268514 h 2615132"/>
              <a:gd name="connsiteX126" fmla="*/ 3077459 w 5015116"/>
              <a:gd name="connsiteY126" fmla="*/ 232228 h 2615132"/>
              <a:gd name="connsiteX127" fmla="*/ 3062945 w 5015116"/>
              <a:gd name="connsiteY127" fmla="*/ 210457 h 2615132"/>
              <a:gd name="connsiteX128" fmla="*/ 3019402 w 5015116"/>
              <a:gd name="connsiteY128" fmla="*/ 195942 h 2615132"/>
              <a:gd name="connsiteX129" fmla="*/ 3004888 w 5015116"/>
              <a:gd name="connsiteY129" fmla="*/ 174171 h 2615132"/>
              <a:gd name="connsiteX130" fmla="*/ 2954088 w 5015116"/>
              <a:gd name="connsiteY130" fmla="*/ 152400 h 2615132"/>
              <a:gd name="connsiteX131" fmla="*/ 2917802 w 5015116"/>
              <a:gd name="connsiteY131" fmla="*/ 116114 h 2615132"/>
              <a:gd name="connsiteX132" fmla="*/ 2845231 w 5015116"/>
              <a:gd name="connsiteY132" fmla="*/ 94342 h 2615132"/>
              <a:gd name="connsiteX133" fmla="*/ 2823459 w 5015116"/>
              <a:gd name="connsiteY133" fmla="*/ 79828 h 2615132"/>
              <a:gd name="connsiteX134" fmla="*/ 2772659 w 5015116"/>
              <a:gd name="connsiteY134" fmla="*/ 65314 h 2615132"/>
              <a:gd name="connsiteX135" fmla="*/ 2663802 w 5015116"/>
              <a:gd name="connsiteY135" fmla="*/ 50800 h 2615132"/>
              <a:gd name="connsiteX136" fmla="*/ 2496888 w 5015116"/>
              <a:gd name="connsiteY136" fmla="*/ 43542 h 2615132"/>
              <a:gd name="connsiteX137" fmla="*/ 2373516 w 5015116"/>
              <a:gd name="connsiteY137" fmla="*/ 36285 h 2615132"/>
              <a:gd name="connsiteX138" fmla="*/ 2271916 w 5015116"/>
              <a:gd name="connsiteY138" fmla="*/ 21771 h 2615132"/>
              <a:gd name="connsiteX139" fmla="*/ 2032431 w 5015116"/>
              <a:gd name="connsiteY139" fmla="*/ 7257 h 2615132"/>
              <a:gd name="connsiteX140" fmla="*/ 1865516 w 5015116"/>
              <a:gd name="connsiteY140" fmla="*/ 14514 h 2615132"/>
              <a:gd name="connsiteX141" fmla="*/ 1749402 w 5015116"/>
              <a:gd name="connsiteY141" fmla="*/ 29028 h 2615132"/>
              <a:gd name="connsiteX142" fmla="*/ 1727631 w 5015116"/>
              <a:gd name="connsiteY142" fmla="*/ 36285 h 2615132"/>
              <a:gd name="connsiteX143" fmla="*/ 1691345 w 5015116"/>
              <a:gd name="connsiteY143" fmla="*/ 43542 h 2615132"/>
              <a:gd name="connsiteX144" fmla="*/ 1669574 w 5015116"/>
              <a:gd name="connsiteY144" fmla="*/ 50800 h 2615132"/>
              <a:gd name="connsiteX145" fmla="*/ 1618774 w 5015116"/>
              <a:gd name="connsiteY145" fmla="*/ 65314 h 2615132"/>
              <a:gd name="connsiteX146" fmla="*/ 1597002 w 5015116"/>
              <a:gd name="connsiteY146" fmla="*/ 72571 h 2615132"/>
              <a:gd name="connsiteX147" fmla="*/ 1538945 w 5015116"/>
              <a:gd name="connsiteY147" fmla="*/ 87085 h 2615132"/>
              <a:gd name="connsiteX148" fmla="*/ 1495402 w 5015116"/>
              <a:gd name="connsiteY148" fmla="*/ 101600 h 2615132"/>
              <a:gd name="connsiteX149" fmla="*/ 1473631 w 5015116"/>
              <a:gd name="connsiteY149" fmla="*/ 116114 h 2615132"/>
              <a:gd name="connsiteX150" fmla="*/ 1386545 w 5015116"/>
              <a:gd name="connsiteY150" fmla="*/ 137885 h 2615132"/>
              <a:gd name="connsiteX151" fmla="*/ 1335745 w 5015116"/>
              <a:gd name="connsiteY151" fmla="*/ 152400 h 2615132"/>
              <a:gd name="connsiteX152" fmla="*/ 1292202 w 5015116"/>
              <a:gd name="connsiteY152" fmla="*/ 159657 h 2615132"/>
              <a:gd name="connsiteX153" fmla="*/ 1234145 w 5015116"/>
              <a:gd name="connsiteY153" fmla="*/ 181428 h 2615132"/>
              <a:gd name="connsiteX154" fmla="*/ 1154316 w 5015116"/>
              <a:gd name="connsiteY154" fmla="*/ 203200 h 2615132"/>
              <a:gd name="connsiteX155" fmla="*/ 1081745 w 5015116"/>
              <a:gd name="connsiteY155" fmla="*/ 217714 h 2615132"/>
              <a:gd name="connsiteX156" fmla="*/ 1059974 w 5015116"/>
              <a:gd name="connsiteY156" fmla="*/ 232228 h 2615132"/>
              <a:gd name="connsiteX157" fmla="*/ 1023688 w 5015116"/>
              <a:gd name="connsiteY157" fmla="*/ 239485 h 2615132"/>
              <a:gd name="connsiteX158" fmla="*/ 994659 w 5015116"/>
              <a:gd name="connsiteY158" fmla="*/ 246742 h 2615132"/>
              <a:gd name="connsiteX159" fmla="*/ 965631 w 5015116"/>
              <a:gd name="connsiteY159" fmla="*/ 261257 h 2615132"/>
              <a:gd name="connsiteX160" fmla="*/ 914831 w 5015116"/>
              <a:gd name="connsiteY160" fmla="*/ 283028 h 2615132"/>
              <a:gd name="connsiteX161" fmla="*/ 885802 w 5015116"/>
              <a:gd name="connsiteY161" fmla="*/ 319314 h 2615132"/>
              <a:gd name="connsiteX162" fmla="*/ 864031 w 5015116"/>
              <a:gd name="connsiteY162" fmla="*/ 341085 h 2615132"/>
              <a:gd name="connsiteX163" fmla="*/ 849516 w 5015116"/>
              <a:gd name="connsiteY163" fmla="*/ 362857 h 2615132"/>
              <a:gd name="connsiteX164" fmla="*/ 805974 w 5015116"/>
              <a:gd name="connsiteY164" fmla="*/ 391885 h 2615132"/>
              <a:gd name="connsiteX165" fmla="*/ 769688 w 5015116"/>
              <a:gd name="connsiteY165" fmla="*/ 428171 h 2615132"/>
              <a:gd name="connsiteX166" fmla="*/ 747916 w 5015116"/>
              <a:gd name="connsiteY166" fmla="*/ 449942 h 2615132"/>
              <a:gd name="connsiteX167" fmla="*/ 689859 w 5015116"/>
              <a:gd name="connsiteY167" fmla="*/ 500742 h 2615132"/>
              <a:gd name="connsiteX168" fmla="*/ 660831 w 5015116"/>
              <a:gd name="connsiteY168" fmla="*/ 544285 h 2615132"/>
              <a:gd name="connsiteX169" fmla="*/ 646316 w 5015116"/>
              <a:gd name="connsiteY169" fmla="*/ 587828 h 2615132"/>
              <a:gd name="connsiteX170" fmla="*/ 639059 w 5015116"/>
              <a:gd name="connsiteY170" fmla="*/ 609600 h 2615132"/>
              <a:gd name="connsiteX171" fmla="*/ 660831 w 5015116"/>
              <a:gd name="connsiteY171" fmla="*/ 776514 h 2615132"/>
              <a:gd name="connsiteX172" fmla="*/ 689859 w 5015116"/>
              <a:gd name="connsiteY172" fmla="*/ 820057 h 2615132"/>
              <a:gd name="connsiteX173" fmla="*/ 711631 w 5015116"/>
              <a:gd name="connsiteY173" fmla="*/ 827314 h 2615132"/>
              <a:gd name="connsiteX174" fmla="*/ 747916 w 5015116"/>
              <a:gd name="connsiteY174" fmla="*/ 820057 h 2615132"/>
              <a:gd name="connsiteX175" fmla="*/ 769688 w 5015116"/>
              <a:gd name="connsiteY175" fmla="*/ 769257 h 2615132"/>
              <a:gd name="connsiteX176" fmla="*/ 740659 w 5015116"/>
              <a:gd name="connsiteY176" fmla="*/ 638628 h 2615132"/>
              <a:gd name="connsiteX177" fmla="*/ 718888 w 5015116"/>
              <a:gd name="connsiteY177" fmla="*/ 624114 h 2615132"/>
              <a:gd name="connsiteX178" fmla="*/ 522945 w 5015116"/>
              <a:gd name="connsiteY178" fmla="*/ 631371 h 2615132"/>
              <a:gd name="connsiteX179" fmla="*/ 501174 w 5015116"/>
              <a:gd name="connsiteY179" fmla="*/ 653142 h 2615132"/>
              <a:gd name="connsiteX180" fmla="*/ 479402 w 5015116"/>
              <a:gd name="connsiteY180" fmla="*/ 660400 h 2615132"/>
              <a:gd name="connsiteX181" fmla="*/ 464888 w 5015116"/>
              <a:gd name="connsiteY181" fmla="*/ 682171 h 2615132"/>
              <a:gd name="connsiteX182" fmla="*/ 443116 w 5015116"/>
              <a:gd name="connsiteY182" fmla="*/ 754742 h 2615132"/>
              <a:gd name="connsiteX183" fmla="*/ 472145 w 5015116"/>
              <a:gd name="connsiteY183" fmla="*/ 849085 h 2615132"/>
              <a:gd name="connsiteX184" fmla="*/ 530202 w 5015116"/>
              <a:gd name="connsiteY184" fmla="*/ 841828 h 2615132"/>
              <a:gd name="connsiteX185" fmla="*/ 537459 w 5015116"/>
              <a:gd name="connsiteY185" fmla="*/ 820057 h 2615132"/>
              <a:gd name="connsiteX186" fmla="*/ 515688 w 5015116"/>
              <a:gd name="connsiteY186" fmla="*/ 740228 h 2615132"/>
              <a:gd name="connsiteX187" fmla="*/ 493916 w 5015116"/>
              <a:gd name="connsiteY187" fmla="*/ 725714 h 2615132"/>
              <a:gd name="connsiteX188" fmla="*/ 348774 w 5015116"/>
              <a:gd name="connsiteY188" fmla="*/ 732971 h 2615132"/>
              <a:gd name="connsiteX189" fmla="*/ 327002 w 5015116"/>
              <a:gd name="connsiteY189" fmla="*/ 754742 h 2615132"/>
              <a:gd name="connsiteX190" fmla="*/ 305231 w 5015116"/>
              <a:gd name="connsiteY190" fmla="*/ 762000 h 2615132"/>
              <a:gd name="connsiteX191" fmla="*/ 290716 w 5015116"/>
              <a:gd name="connsiteY191" fmla="*/ 776514 h 2615132"/>
              <a:gd name="connsiteX192" fmla="*/ 268945 w 5015116"/>
              <a:gd name="connsiteY192" fmla="*/ 791028 h 2615132"/>
              <a:gd name="connsiteX193" fmla="*/ 254431 w 5015116"/>
              <a:gd name="connsiteY193" fmla="*/ 812800 h 2615132"/>
              <a:gd name="connsiteX194" fmla="*/ 218145 w 5015116"/>
              <a:gd name="connsiteY194" fmla="*/ 841828 h 2615132"/>
              <a:gd name="connsiteX195" fmla="*/ 210888 w 5015116"/>
              <a:gd name="connsiteY195" fmla="*/ 870857 h 2615132"/>
              <a:gd name="connsiteX196" fmla="*/ 189116 w 5015116"/>
              <a:gd name="connsiteY196" fmla="*/ 892628 h 2615132"/>
              <a:gd name="connsiteX197" fmla="*/ 196374 w 5015116"/>
              <a:gd name="connsiteY197" fmla="*/ 1059542 h 2615132"/>
              <a:gd name="connsiteX198" fmla="*/ 210888 w 5015116"/>
              <a:gd name="connsiteY198" fmla="*/ 1081314 h 2615132"/>
              <a:gd name="connsiteX199" fmla="*/ 239916 w 5015116"/>
              <a:gd name="connsiteY199" fmla="*/ 1088571 h 2615132"/>
              <a:gd name="connsiteX200" fmla="*/ 312488 w 5015116"/>
              <a:gd name="connsiteY200" fmla="*/ 1081314 h 2615132"/>
              <a:gd name="connsiteX201" fmla="*/ 327002 w 5015116"/>
              <a:gd name="connsiteY201" fmla="*/ 1037771 h 2615132"/>
              <a:gd name="connsiteX202" fmla="*/ 319745 w 5015116"/>
              <a:gd name="connsiteY202" fmla="*/ 979714 h 2615132"/>
              <a:gd name="connsiteX203" fmla="*/ 297974 w 5015116"/>
              <a:gd name="connsiteY203" fmla="*/ 965200 h 2615132"/>
              <a:gd name="connsiteX204" fmla="*/ 196374 w 5015116"/>
              <a:gd name="connsiteY204" fmla="*/ 972457 h 2615132"/>
              <a:gd name="connsiteX205" fmla="*/ 138316 w 5015116"/>
              <a:gd name="connsiteY205" fmla="*/ 1001485 h 2615132"/>
              <a:gd name="connsiteX206" fmla="*/ 80259 w 5015116"/>
              <a:gd name="connsiteY206" fmla="*/ 1052285 h 2615132"/>
              <a:gd name="connsiteX207" fmla="*/ 51231 w 5015116"/>
              <a:gd name="connsiteY207" fmla="*/ 1066800 h 2615132"/>
              <a:gd name="connsiteX208" fmla="*/ 36716 w 5015116"/>
              <a:gd name="connsiteY208" fmla="*/ 1081314 h 2615132"/>
              <a:gd name="connsiteX209" fmla="*/ 14945 w 5015116"/>
              <a:gd name="connsiteY209" fmla="*/ 1095828 h 2615132"/>
              <a:gd name="connsiteX210" fmla="*/ 431 w 5015116"/>
              <a:gd name="connsiteY210" fmla="*/ 1146628 h 2615132"/>
              <a:gd name="connsiteX211" fmla="*/ 22202 w 5015116"/>
              <a:gd name="connsiteY211" fmla="*/ 1277257 h 2615132"/>
              <a:gd name="connsiteX212" fmla="*/ 65745 w 5015116"/>
              <a:gd name="connsiteY212" fmla="*/ 1313542 h 2615132"/>
              <a:gd name="connsiteX213" fmla="*/ 109288 w 5015116"/>
              <a:gd name="connsiteY213" fmla="*/ 1342571 h 2615132"/>
              <a:gd name="connsiteX214" fmla="*/ 152831 w 5015116"/>
              <a:gd name="connsiteY214" fmla="*/ 1357085 h 2615132"/>
              <a:gd name="connsiteX215" fmla="*/ 254431 w 5015116"/>
              <a:gd name="connsiteY215" fmla="*/ 1328057 h 2615132"/>
              <a:gd name="connsiteX216" fmla="*/ 261688 w 5015116"/>
              <a:gd name="connsiteY216" fmla="*/ 1306285 h 2615132"/>
              <a:gd name="connsiteX217" fmla="*/ 254431 w 5015116"/>
              <a:gd name="connsiteY217" fmla="*/ 1248228 h 2615132"/>
              <a:gd name="connsiteX218" fmla="*/ 232659 w 5015116"/>
              <a:gd name="connsiteY218" fmla="*/ 1240971 h 2615132"/>
              <a:gd name="connsiteX219" fmla="*/ 210888 w 5015116"/>
              <a:gd name="connsiteY219" fmla="*/ 1226457 h 2615132"/>
              <a:gd name="connsiteX220" fmla="*/ 87516 w 5015116"/>
              <a:gd name="connsiteY220" fmla="*/ 1233714 h 2615132"/>
              <a:gd name="connsiteX221" fmla="*/ 65745 w 5015116"/>
              <a:gd name="connsiteY221" fmla="*/ 1240971 h 2615132"/>
              <a:gd name="connsiteX222" fmla="*/ 51231 w 5015116"/>
              <a:gd name="connsiteY222" fmla="*/ 1262742 h 2615132"/>
              <a:gd name="connsiteX223" fmla="*/ 36716 w 5015116"/>
              <a:gd name="connsiteY223" fmla="*/ 1277257 h 2615132"/>
              <a:gd name="connsiteX224" fmla="*/ 29459 w 5015116"/>
              <a:gd name="connsiteY224" fmla="*/ 1299028 h 2615132"/>
              <a:gd name="connsiteX225" fmla="*/ 14945 w 5015116"/>
              <a:gd name="connsiteY225" fmla="*/ 1320800 h 2615132"/>
              <a:gd name="connsiteX226" fmla="*/ 431 w 5015116"/>
              <a:gd name="connsiteY226" fmla="*/ 1364342 h 2615132"/>
              <a:gd name="connsiteX227" fmla="*/ 7688 w 5015116"/>
              <a:gd name="connsiteY227" fmla="*/ 1451428 h 2615132"/>
              <a:gd name="connsiteX228" fmla="*/ 43974 w 5015116"/>
              <a:gd name="connsiteY228" fmla="*/ 1494971 h 2615132"/>
              <a:gd name="connsiteX229" fmla="*/ 87516 w 5015116"/>
              <a:gd name="connsiteY229" fmla="*/ 1524000 h 2615132"/>
              <a:gd name="connsiteX230" fmla="*/ 131059 w 5015116"/>
              <a:gd name="connsiteY230" fmla="*/ 1553028 h 2615132"/>
              <a:gd name="connsiteX231" fmla="*/ 167345 w 5015116"/>
              <a:gd name="connsiteY231" fmla="*/ 1582057 h 2615132"/>
              <a:gd name="connsiteX232" fmla="*/ 189116 w 5015116"/>
              <a:gd name="connsiteY232" fmla="*/ 1589314 h 2615132"/>
              <a:gd name="connsiteX233" fmla="*/ 239916 w 5015116"/>
              <a:gd name="connsiteY233" fmla="*/ 1582057 h 2615132"/>
              <a:gd name="connsiteX234" fmla="*/ 254431 w 5015116"/>
              <a:gd name="connsiteY234" fmla="*/ 1567542 h 2615132"/>
              <a:gd name="connsiteX235" fmla="*/ 247174 w 5015116"/>
              <a:gd name="connsiteY235" fmla="*/ 1473200 h 2615132"/>
              <a:gd name="connsiteX236" fmla="*/ 225402 w 5015116"/>
              <a:gd name="connsiteY236" fmla="*/ 1465942 h 2615132"/>
              <a:gd name="connsiteX237" fmla="*/ 138316 w 5015116"/>
              <a:gd name="connsiteY237" fmla="*/ 1473200 h 2615132"/>
              <a:gd name="connsiteX238" fmla="*/ 116545 w 5015116"/>
              <a:gd name="connsiteY238" fmla="*/ 1480457 h 2615132"/>
              <a:gd name="connsiteX239" fmla="*/ 102031 w 5015116"/>
              <a:gd name="connsiteY239" fmla="*/ 1502228 h 2615132"/>
              <a:gd name="connsiteX240" fmla="*/ 102031 w 5015116"/>
              <a:gd name="connsiteY240" fmla="*/ 1698171 h 2615132"/>
              <a:gd name="connsiteX241" fmla="*/ 145574 w 5015116"/>
              <a:gd name="connsiteY241" fmla="*/ 1741714 h 2615132"/>
              <a:gd name="connsiteX242" fmla="*/ 189116 w 5015116"/>
              <a:gd name="connsiteY242" fmla="*/ 1792514 h 2615132"/>
              <a:gd name="connsiteX243" fmla="*/ 218145 w 5015116"/>
              <a:gd name="connsiteY243" fmla="*/ 1807028 h 2615132"/>
              <a:gd name="connsiteX244" fmla="*/ 247174 w 5015116"/>
              <a:gd name="connsiteY244" fmla="*/ 1828800 h 2615132"/>
              <a:gd name="connsiteX245" fmla="*/ 356031 w 5015116"/>
              <a:gd name="connsiteY245" fmla="*/ 1821542 h 2615132"/>
              <a:gd name="connsiteX246" fmla="*/ 377802 w 5015116"/>
              <a:gd name="connsiteY246" fmla="*/ 1814285 h 2615132"/>
              <a:gd name="connsiteX247" fmla="*/ 399574 w 5015116"/>
              <a:gd name="connsiteY247" fmla="*/ 1792514 h 2615132"/>
              <a:gd name="connsiteX248" fmla="*/ 406831 w 5015116"/>
              <a:gd name="connsiteY248" fmla="*/ 1698171 h 2615132"/>
              <a:gd name="connsiteX249" fmla="*/ 363288 w 5015116"/>
              <a:gd name="connsiteY249" fmla="*/ 1683657 h 2615132"/>
              <a:gd name="connsiteX250" fmla="*/ 312488 w 5015116"/>
              <a:gd name="connsiteY250" fmla="*/ 1690914 h 2615132"/>
              <a:gd name="connsiteX251" fmla="*/ 290716 w 5015116"/>
              <a:gd name="connsiteY251" fmla="*/ 1698171 h 2615132"/>
              <a:gd name="connsiteX252" fmla="*/ 276202 w 5015116"/>
              <a:gd name="connsiteY252" fmla="*/ 1719942 h 2615132"/>
              <a:gd name="connsiteX253" fmla="*/ 268945 w 5015116"/>
              <a:gd name="connsiteY253" fmla="*/ 1748971 h 2615132"/>
              <a:gd name="connsiteX254" fmla="*/ 261688 w 5015116"/>
              <a:gd name="connsiteY254" fmla="*/ 1785257 h 2615132"/>
              <a:gd name="connsiteX255" fmla="*/ 254431 w 5015116"/>
              <a:gd name="connsiteY255" fmla="*/ 1807028 h 2615132"/>
              <a:gd name="connsiteX256" fmla="*/ 261688 w 5015116"/>
              <a:gd name="connsiteY256" fmla="*/ 1937657 h 2615132"/>
              <a:gd name="connsiteX257" fmla="*/ 297974 w 5015116"/>
              <a:gd name="connsiteY257" fmla="*/ 1959428 h 2615132"/>
              <a:gd name="connsiteX258" fmla="*/ 319745 w 5015116"/>
              <a:gd name="connsiteY258" fmla="*/ 1966685 h 2615132"/>
              <a:gd name="connsiteX259" fmla="*/ 348774 w 5015116"/>
              <a:gd name="connsiteY259" fmla="*/ 1981200 h 2615132"/>
              <a:gd name="connsiteX260" fmla="*/ 392316 w 5015116"/>
              <a:gd name="connsiteY260" fmla="*/ 1995714 h 2615132"/>
              <a:gd name="connsiteX261" fmla="*/ 414088 w 5015116"/>
              <a:gd name="connsiteY261" fmla="*/ 2002971 h 2615132"/>
              <a:gd name="connsiteX262" fmla="*/ 522945 w 5015116"/>
              <a:gd name="connsiteY262" fmla="*/ 1995714 h 2615132"/>
              <a:gd name="connsiteX263" fmla="*/ 551974 w 5015116"/>
              <a:gd name="connsiteY263" fmla="*/ 1973942 h 2615132"/>
              <a:gd name="connsiteX264" fmla="*/ 595516 w 5015116"/>
              <a:gd name="connsiteY264" fmla="*/ 1944914 h 2615132"/>
              <a:gd name="connsiteX265" fmla="*/ 624545 w 5015116"/>
              <a:gd name="connsiteY265" fmla="*/ 1901371 h 2615132"/>
              <a:gd name="connsiteX266" fmla="*/ 610031 w 5015116"/>
              <a:gd name="connsiteY266" fmla="*/ 1836057 h 2615132"/>
              <a:gd name="connsiteX267" fmla="*/ 566488 w 5015116"/>
              <a:gd name="connsiteY267" fmla="*/ 1792514 h 2615132"/>
              <a:gd name="connsiteX268" fmla="*/ 544716 w 5015116"/>
              <a:gd name="connsiteY268" fmla="*/ 1785257 h 2615132"/>
              <a:gd name="connsiteX269" fmla="*/ 530202 w 5015116"/>
              <a:gd name="connsiteY269" fmla="*/ 1763485 h 2615132"/>
              <a:gd name="connsiteX270" fmla="*/ 508431 w 5015116"/>
              <a:gd name="connsiteY270" fmla="*/ 1799771 h 2615132"/>
              <a:gd name="connsiteX271" fmla="*/ 515688 w 5015116"/>
              <a:gd name="connsiteY271" fmla="*/ 1959428 h 2615132"/>
              <a:gd name="connsiteX272" fmla="*/ 522945 w 5015116"/>
              <a:gd name="connsiteY272" fmla="*/ 1981200 h 2615132"/>
              <a:gd name="connsiteX273" fmla="*/ 551974 w 5015116"/>
              <a:gd name="connsiteY273" fmla="*/ 1995714 h 2615132"/>
              <a:gd name="connsiteX274" fmla="*/ 566488 w 5015116"/>
              <a:gd name="connsiteY274" fmla="*/ 2017485 h 2615132"/>
              <a:gd name="connsiteX275" fmla="*/ 617288 w 5015116"/>
              <a:gd name="connsiteY275" fmla="*/ 2039257 h 2615132"/>
              <a:gd name="connsiteX276" fmla="*/ 697116 w 5015116"/>
              <a:gd name="connsiteY276" fmla="*/ 2068285 h 2615132"/>
              <a:gd name="connsiteX277" fmla="*/ 733402 w 5015116"/>
              <a:gd name="connsiteY277" fmla="*/ 2082800 h 2615132"/>
              <a:gd name="connsiteX278" fmla="*/ 827745 w 5015116"/>
              <a:gd name="connsiteY278" fmla="*/ 2097314 h 2615132"/>
              <a:gd name="connsiteX279" fmla="*/ 864031 w 5015116"/>
              <a:gd name="connsiteY279" fmla="*/ 2104571 h 2615132"/>
              <a:gd name="connsiteX280" fmla="*/ 900316 w 5015116"/>
              <a:gd name="connsiteY280" fmla="*/ 2119085 h 2615132"/>
              <a:gd name="connsiteX281" fmla="*/ 922088 w 5015116"/>
              <a:gd name="connsiteY281" fmla="*/ 2126342 h 2615132"/>
              <a:gd name="connsiteX282" fmla="*/ 965631 w 5015116"/>
              <a:gd name="connsiteY282" fmla="*/ 2148114 h 2615132"/>
              <a:gd name="connsiteX283" fmla="*/ 1074488 w 5015116"/>
              <a:gd name="connsiteY283" fmla="*/ 2133600 h 2615132"/>
              <a:gd name="connsiteX284" fmla="*/ 1125288 w 5015116"/>
              <a:gd name="connsiteY284" fmla="*/ 2104571 h 2615132"/>
              <a:gd name="connsiteX285" fmla="*/ 1139802 w 5015116"/>
              <a:gd name="connsiteY285" fmla="*/ 2082800 h 2615132"/>
              <a:gd name="connsiteX286" fmla="*/ 1183345 w 5015116"/>
              <a:gd name="connsiteY286" fmla="*/ 2046514 h 2615132"/>
              <a:gd name="connsiteX287" fmla="*/ 1197859 w 5015116"/>
              <a:gd name="connsiteY287" fmla="*/ 2024742 h 2615132"/>
              <a:gd name="connsiteX288" fmla="*/ 1241402 w 5015116"/>
              <a:gd name="connsiteY288" fmla="*/ 1995714 h 2615132"/>
              <a:gd name="connsiteX289" fmla="*/ 1277688 w 5015116"/>
              <a:gd name="connsiteY289" fmla="*/ 1952171 h 2615132"/>
              <a:gd name="connsiteX290" fmla="*/ 1241402 w 5015116"/>
              <a:gd name="connsiteY290" fmla="*/ 1821542 h 2615132"/>
              <a:gd name="connsiteX291" fmla="*/ 1219631 w 5015116"/>
              <a:gd name="connsiteY291" fmla="*/ 1814285 h 2615132"/>
              <a:gd name="connsiteX292" fmla="*/ 1118031 w 5015116"/>
              <a:gd name="connsiteY292" fmla="*/ 1821542 h 2615132"/>
              <a:gd name="connsiteX293" fmla="*/ 1110774 w 5015116"/>
              <a:gd name="connsiteY293" fmla="*/ 1843314 h 2615132"/>
              <a:gd name="connsiteX294" fmla="*/ 1103516 w 5015116"/>
              <a:gd name="connsiteY294" fmla="*/ 1894114 h 2615132"/>
              <a:gd name="connsiteX295" fmla="*/ 1096259 w 5015116"/>
              <a:gd name="connsiteY295" fmla="*/ 1937657 h 2615132"/>
              <a:gd name="connsiteX296" fmla="*/ 1089002 w 5015116"/>
              <a:gd name="connsiteY296" fmla="*/ 1966685 h 2615132"/>
              <a:gd name="connsiteX297" fmla="*/ 1081745 w 5015116"/>
              <a:gd name="connsiteY297" fmla="*/ 2002971 h 2615132"/>
              <a:gd name="connsiteX298" fmla="*/ 1016431 w 5015116"/>
              <a:gd name="connsiteY298" fmla="*/ 1995714 h 2615132"/>
              <a:gd name="connsiteX299" fmla="*/ 994659 w 5015116"/>
              <a:gd name="connsiteY299" fmla="*/ 1988457 h 2615132"/>
              <a:gd name="connsiteX300" fmla="*/ 972888 w 5015116"/>
              <a:gd name="connsiteY300" fmla="*/ 1923142 h 2615132"/>
              <a:gd name="connsiteX301" fmla="*/ 965631 w 5015116"/>
              <a:gd name="connsiteY301" fmla="*/ 1901371 h 2615132"/>
              <a:gd name="connsiteX302" fmla="*/ 972888 w 5015116"/>
              <a:gd name="connsiteY302" fmla="*/ 1792514 h 2615132"/>
              <a:gd name="connsiteX303" fmla="*/ 980145 w 5015116"/>
              <a:gd name="connsiteY303" fmla="*/ 1770742 h 2615132"/>
              <a:gd name="connsiteX304" fmla="*/ 1001916 w 5015116"/>
              <a:gd name="connsiteY304" fmla="*/ 1748971 h 2615132"/>
              <a:gd name="connsiteX305" fmla="*/ 1023688 w 5015116"/>
              <a:gd name="connsiteY305" fmla="*/ 1741714 h 2615132"/>
              <a:gd name="connsiteX306" fmla="*/ 1118031 w 5015116"/>
              <a:gd name="connsiteY306" fmla="*/ 1712685 h 2615132"/>
              <a:gd name="connsiteX307" fmla="*/ 1139802 w 5015116"/>
              <a:gd name="connsiteY307" fmla="*/ 1705428 h 2615132"/>
              <a:gd name="connsiteX308" fmla="*/ 1226888 w 5015116"/>
              <a:gd name="connsiteY308" fmla="*/ 1690914 h 2615132"/>
              <a:gd name="connsiteX309" fmla="*/ 1335745 w 5015116"/>
              <a:gd name="connsiteY309" fmla="*/ 1698171 h 2615132"/>
              <a:gd name="connsiteX310" fmla="*/ 1357516 w 5015116"/>
              <a:gd name="connsiteY310" fmla="*/ 1719942 h 2615132"/>
              <a:gd name="connsiteX311" fmla="*/ 1401059 w 5015116"/>
              <a:gd name="connsiteY311" fmla="*/ 1734457 h 2615132"/>
              <a:gd name="connsiteX312" fmla="*/ 1422831 w 5015116"/>
              <a:gd name="connsiteY312" fmla="*/ 1741714 h 2615132"/>
              <a:gd name="connsiteX313" fmla="*/ 1459116 w 5015116"/>
              <a:gd name="connsiteY313" fmla="*/ 1792514 h 2615132"/>
              <a:gd name="connsiteX314" fmla="*/ 1473631 w 5015116"/>
              <a:gd name="connsiteY314" fmla="*/ 1821542 h 2615132"/>
              <a:gd name="connsiteX315" fmla="*/ 1480888 w 5015116"/>
              <a:gd name="connsiteY315" fmla="*/ 1988457 h 2615132"/>
              <a:gd name="connsiteX316" fmla="*/ 1459116 w 5015116"/>
              <a:gd name="connsiteY316" fmla="*/ 2010228 h 2615132"/>
              <a:gd name="connsiteX317" fmla="*/ 1437345 w 5015116"/>
              <a:gd name="connsiteY317" fmla="*/ 2039257 h 2615132"/>
              <a:gd name="connsiteX318" fmla="*/ 1430088 w 5015116"/>
              <a:gd name="connsiteY318" fmla="*/ 2104571 h 2615132"/>
              <a:gd name="connsiteX319" fmla="*/ 1408316 w 5015116"/>
              <a:gd name="connsiteY319" fmla="*/ 2140857 h 2615132"/>
              <a:gd name="connsiteX320" fmla="*/ 1401059 w 5015116"/>
              <a:gd name="connsiteY320" fmla="*/ 2162628 h 2615132"/>
              <a:gd name="connsiteX321" fmla="*/ 1386545 w 5015116"/>
              <a:gd name="connsiteY321" fmla="*/ 2249714 h 2615132"/>
              <a:gd name="connsiteX322" fmla="*/ 1379288 w 5015116"/>
              <a:gd name="connsiteY322" fmla="*/ 2271485 h 2615132"/>
              <a:gd name="connsiteX323" fmla="*/ 1364774 w 5015116"/>
              <a:gd name="connsiteY323" fmla="*/ 2293257 h 2615132"/>
              <a:gd name="connsiteX324" fmla="*/ 1364774 w 5015116"/>
              <a:gd name="connsiteY324" fmla="*/ 2474685 h 2615132"/>
              <a:gd name="connsiteX325" fmla="*/ 1379288 w 5015116"/>
              <a:gd name="connsiteY325" fmla="*/ 2489200 h 2615132"/>
              <a:gd name="connsiteX326" fmla="*/ 1415574 w 5015116"/>
              <a:gd name="connsiteY326" fmla="*/ 2532742 h 2615132"/>
              <a:gd name="connsiteX327" fmla="*/ 1509916 w 5015116"/>
              <a:gd name="connsiteY327" fmla="*/ 2554514 h 2615132"/>
              <a:gd name="connsiteX328" fmla="*/ 1553459 w 5015116"/>
              <a:gd name="connsiteY328" fmla="*/ 2569028 h 2615132"/>
              <a:gd name="connsiteX329" fmla="*/ 1633288 w 5015116"/>
              <a:gd name="connsiteY329" fmla="*/ 2590800 h 2615132"/>
              <a:gd name="connsiteX330" fmla="*/ 1698602 w 5015116"/>
              <a:gd name="connsiteY330" fmla="*/ 2598057 h 2615132"/>
              <a:gd name="connsiteX331" fmla="*/ 1865516 w 5015116"/>
              <a:gd name="connsiteY331" fmla="*/ 2605314 h 2615132"/>
              <a:gd name="connsiteX332" fmla="*/ 1923574 w 5015116"/>
              <a:gd name="connsiteY332" fmla="*/ 2576285 h 2615132"/>
              <a:gd name="connsiteX333" fmla="*/ 1938088 w 5015116"/>
              <a:gd name="connsiteY333" fmla="*/ 2540000 h 2615132"/>
              <a:gd name="connsiteX334" fmla="*/ 1952602 w 5015116"/>
              <a:gd name="connsiteY334" fmla="*/ 2525485 h 2615132"/>
              <a:gd name="connsiteX335" fmla="*/ 1959859 w 5015116"/>
              <a:gd name="connsiteY335" fmla="*/ 2496457 h 2615132"/>
              <a:gd name="connsiteX336" fmla="*/ 1967116 w 5015116"/>
              <a:gd name="connsiteY336" fmla="*/ 2474685 h 2615132"/>
              <a:gd name="connsiteX337" fmla="*/ 1996145 w 5015116"/>
              <a:gd name="connsiteY337" fmla="*/ 2394857 h 2615132"/>
              <a:gd name="connsiteX338" fmla="*/ 2003402 w 5015116"/>
              <a:gd name="connsiteY338" fmla="*/ 2373085 h 2615132"/>
              <a:gd name="connsiteX339" fmla="*/ 2002676 w 5015116"/>
              <a:gd name="connsiteY339" fmla="*/ 2315028 h 2615132"/>
              <a:gd name="connsiteX340" fmla="*/ 2039688 w 5015116"/>
              <a:gd name="connsiteY340" fmla="*/ 2111828 h 2615132"/>
              <a:gd name="connsiteX341" fmla="*/ 2046945 w 5015116"/>
              <a:gd name="connsiteY341" fmla="*/ 2090057 h 2615132"/>
              <a:gd name="connsiteX342" fmla="*/ 2062911 w 5015116"/>
              <a:gd name="connsiteY342" fmla="*/ 2048691 h 2615132"/>
              <a:gd name="connsiteX343" fmla="*/ 2082505 w 5015116"/>
              <a:gd name="connsiteY343" fmla="*/ 2024380 h 2615132"/>
              <a:gd name="connsiteX344" fmla="*/ 2111534 w 5015116"/>
              <a:gd name="connsiteY344" fmla="*/ 1992811 h 2615132"/>
              <a:gd name="connsiteX345" fmla="*/ 2159794 w 5015116"/>
              <a:gd name="connsiteY345" fmla="*/ 1934754 h 2615132"/>
              <a:gd name="connsiteX346" fmla="*/ 2217851 w 5015116"/>
              <a:gd name="connsiteY346" fmla="*/ 1879237 h 2615132"/>
              <a:gd name="connsiteX347" fmla="*/ 2373516 w 5015116"/>
              <a:gd name="connsiteY347" fmla="*/ 1872342 h 2615132"/>
              <a:gd name="connsiteX348" fmla="*/ 2395288 w 5015116"/>
              <a:gd name="connsiteY348" fmla="*/ 1879600 h 2615132"/>
              <a:gd name="connsiteX349" fmla="*/ 2453345 w 5015116"/>
              <a:gd name="connsiteY349" fmla="*/ 1930400 h 2615132"/>
              <a:gd name="connsiteX350" fmla="*/ 2467859 w 5015116"/>
              <a:gd name="connsiteY350" fmla="*/ 1952171 h 2615132"/>
              <a:gd name="connsiteX351" fmla="*/ 2489631 w 5015116"/>
              <a:gd name="connsiteY351" fmla="*/ 1973942 h 2615132"/>
              <a:gd name="connsiteX352" fmla="*/ 2504145 w 5015116"/>
              <a:gd name="connsiteY352" fmla="*/ 2024742 h 2615132"/>
              <a:gd name="connsiteX353" fmla="*/ 2511402 w 5015116"/>
              <a:gd name="connsiteY353" fmla="*/ 2053771 h 2615132"/>
              <a:gd name="connsiteX354" fmla="*/ 2525916 w 5015116"/>
              <a:gd name="connsiteY354" fmla="*/ 2075542 h 2615132"/>
              <a:gd name="connsiteX355" fmla="*/ 2540431 w 5015116"/>
              <a:gd name="connsiteY355" fmla="*/ 2126342 h 2615132"/>
              <a:gd name="connsiteX356" fmla="*/ 2533174 w 5015116"/>
              <a:gd name="connsiteY356" fmla="*/ 2271485 h 2615132"/>
              <a:gd name="connsiteX357" fmla="*/ 2518659 w 5015116"/>
              <a:gd name="connsiteY357" fmla="*/ 2300514 h 2615132"/>
              <a:gd name="connsiteX358" fmla="*/ 2475116 w 5015116"/>
              <a:gd name="connsiteY358" fmla="*/ 2329542 h 2615132"/>
              <a:gd name="connsiteX359" fmla="*/ 2453345 w 5015116"/>
              <a:gd name="connsiteY359" fmla="*/ 2336800 h 2615132"/>
              <a:gd name="connsiteX360" fmla="*/ 2329974 w 5015116"/>
              <a:gd name="connsiteY360" fmla="*/ 2329542 h 2615132"/>
              <a:gd name="connsiteX361" fmla="*/ 2308202 w 5015116"/>
              <a:gd name="connsiteY361" fmla="*/ 2322285 h 2615132"/>
              <a:gd name="connsiteX362" fmla="*/ 2293688 w 5015116"/>
              <a:gd name="connsiteY362" fmla="*/ 2286000 h 2615132"/>
              <a:gd name="connsiteX363" fmla="*/ 2286431 w 5015116"/>
              <a:gd name="connsiteY363" fmla="*/ 2249714 h 2615132"/>
              <a:gd name="connsiteX364" fmla="*/ 2395288 w 5015116"/>
              <a:gd name="connsiteY364" fmla="*/ 2111828 h 2615132"/>
              <a:gd name="connsiteX365" fmla="*/ 2395288 w 5015116"/>
              <a:gd name="connsiteY365" fmla="*/ 2024742 h 2615132"/>
              <a:gd name="connsiteX366" fmla="*/ 2373516 w 5015116"/>
              <a:gd name="connsiteY366" fmla="*/ 2010228 h 2615132"/>
              <a:gd name="connsiteX367" fmla="*/ 2271916 w 5015116"/>
              <a:gd name="connsiteY367" fmla="*/ 2017485 h 2615132"/>
              <a:gd name="connsiteX368" fmla="*/ 2257402 w 5015116"/>
              <a:gd name="connsiteY368" fmla="*/ 2032000 h 2615132"/>
              <a:gd name="connsiteX369" fmla="*/ 2235631 w 5015116"/>
              <a:gd name="connsiteY369" fmla="*/ 2046514 h 2615132"/>
              <a:gd name="connsiteX370" fmla="*/ 2221116 w 5015116"/>
              <a:gd name="connsiteY370" fmla="*/ 2061028 h 2615132"/>
              <a:gd name="connsiteX371" fmla="*/ 2192088 w 5015116"/>
              <a:gd name="connsiteY371" fmla="*/ 2068285 h 2615132"/>
              <a:gd name="connsiteX372" fmla="*/ 2163059 w 5015116"/>
              <a:gd name="connsiteY372" fmla="*/ 2090057 h 2615132"/>
              <a:gd name="connsiteX373" fmla="*/ 2148545 w 5015116"/>
              <a:gd name="connsiteY373" fmla="*/ 2111828 h 2615132"/>
              <a:gd name="connsiteX374" fmla="*/ 2126774 w 5015116"/>
              <a:gd name="connsiteY374" fmla="*/ 2140857 h 2615132"/>
              <a:gd name="connsiteX375" fmla="*/ 2126774 w 5015116"/>
              <a:gd name="connsiteY375" fmla="*/ 2351314 h 2615132"/>
              <a:gd name="connsiteX376" fmla="*/ 2141288 w 5015116"/>
              <a:gd name="connsiteY376" fmla="*/ 2373085 h 2615132"/>
              <a:gd name="connsiteX377" fmla="*/ 2163059 w 5015116"/>
              <a:gd name="connsiteY377" fmla="*/ 2380342 h 2615132"/>
              <a:gd name="connsiteX378" fmla="*/ 2170316 w 5015116"/>
              <a:gd name="connsiteY378" fmla="*/ 2402114 h 2615132"/>
              <a:gd name="connsiteX379" fmla="*/ 2192088 w 5015116"/>
              <a:gd name="connsiteY379" fmla="*/ 2416628 h 2615132"/>
              <a:gd name="connsiteX380" fmla="*/ 2221116 w 5015116"/>
              <a:gd name="connsiteY380" fmla="*/ 2438400 h 2615132"/>
              <a:gd name="connsiteX381" fmla="*/ 2264659 w 5015116"/>
              <a:gd name="connsiteY381" fmla="*/ 2474685 h 2615132"/>
              <a:gd name="connsiteX382" fmla="*/ 2293688 w 5015116"/>
              <a:gd name="connsiteY382" fmla="*/ 2510971 h 2615132"/>
              <a:gd name="connsiteX383" fmla="*/ 2315459 w 5015116"/>
              <a:gd name="connsiteY383" fmla="*/ 2532742 h 2615132"/>
              <a:gd name="connsiteX384" fmla="*/ 2395288 w 5015116"/>
              <a:gd name="connsiteY384" fmla="*/ 2569028 h 2615132"/>
              <a:gd name="connsiteX385" fmla="*/ 2540431 w 5015116"/>
              <a:gd name="connsiteY385" fmla="*/ 2554514 h 2615132"/>
              <a:gd name="connsiteX386" fmla="*/ 2562202 w 5015116"/>
              <a:gd name="connsiteY386" fmla="*/ 2540000 h 2615132"/>
              <a:gd name="connsiteX387" fmla="*/ 2569459 w 5015116"/>
              <a:gd name="connsiteY387" fmla="*/ 2503714 h 2615132"/>
              <a:gd name="connsiteX388" fmla="*/ 2583974 w 5015116"/>
              <a:gd name="connsiteY388" fmla="*/ 2481942 h 2615132"/>
              <a:gd name="connsiteX389" fmla="*/ 2591231 w 5015116"/>
              <a:gd name="connsiteY389" fmla="*/ 2409371 h 2615132"/>
              <a:gd name="connsiteX390" fmla="*/ 2642031 w 5015116"/>
              <a:gd name="connsiteY390" fmla="*/ 2416628 h 2615132"/>
              <a:gd name="connsiteX391" fmla="*/ 2671059 w 5015116"/>
              <a:gd name="connsiteY391" fmla="*/ 2423885 h 2615132"/>
              <a:gd name="connsiteX392" fmla="*/ 2743631 w 5015116"/>
              <a:gd name="connsiteY392" fmla="*/ 2438400 h 2615132"/>
              <a:gd name="connsiteX393" fmla="*/ 2787174 w 5015116"/>
              <a:gd name="connsiteY393" fmla="*/ 2452914 h 2615132"/>
              <a:gd name="connsiteX394" fmla="*/ 2808945 w 5015116"/>
              <a:gd name="connsiteY394" fmla="*/ 2438400 h 2615132"/>
              <a:gd name="connsiteX395" fmla="*/ 2801688 w 5015116"/>
              <a:gd name="connsiteY395" fmla="*/ 2416628 h 2615132"/>
              <a:gd name="connsiteX396" fmla="*/ 2794431 w 5015116"/>
              <a:gd name="connsiteY396" fmla="*/ 2373085 h 2615132"/>
              <a:gd name="connsiteX397" fmla="*/ 2779916 w 5015116"/>
              <a:gd name="connsiteY397" fmla="*/ 2329542 h 2615132"/>
              <a:gd name="connsiteX398" fmla="*/ 2794431 w 5015116"/>
              <a:gd name="connsiteY398" fmla="*/ 2278742 h 2615132"/>
              <a:gd name="connsiteX399" fmla="*/ 2961345 w 5015116"/>
              <a:gd name="connsiteY399" fmla="*/ 2249714 h 2615132"/>
              <a:gd name="connsiteX400" fmla="*/ 2946831 w 5015116"/>
              <a:gd name="connsiteY400" fmla="*/ 2227942 h 2615132"/>
              <a:gd name="connsiteX401" fmla="*/ 2925059 w 5015116"/>
              <a:gd name="connsiteY401" fmla="*/ 2133600 h 2615132"/>
              <a:gd name="connsiteX402" fmla="*/ 2917802 w 5015116"/>
              <a:gd name="connsiteY402" fmla="*/ 2104571 h 2615132"/>
              <a:gd name="connsiteX403" fmla="*/ 2896031 w 5015116"/>
              <a:gd name="connsiteY403" fmla="*/ 2090057 h 2615132"/>
              <a:gd name="connsiteX404" fmla="*/ 2903288 w 5015116"/>
              <a:gd name="connsiteY404" fmla="*/ 2061028 h 2615132"/>
              <a:gd name="connsiteX405" fmla="*/ 3033916 w 5015116"/>
              <a:gd name="connsiteY405" fmla="*/ 2053771 h 2615132"/>
              <a:gd name="connsiteX406" fmla="*/ 3121002 w 5015116"/>
              <a:gd name="connsiteY406" fmla="*/ 2046514 h 2615132"/>
              <a:gd name="connsiteX407" fmla="*/ 3142774 w 5015116"/>
              <a:gd name="connsiteY407" fmla="*/ 2039257 h 2615132"/>
              <a:gd name="connsiteX408" fmla="*/ 3135516 w 5015116"/>
              <a:gd name="connsiteY408" fmla="*/ 2010228 h 2615132"/>
              <a:gd name="connsiteX409" fmla="*/ 3106488 w 5015116"/>
              <a:gd name="connsiteY409" fmla="*/ 1959428 h 2615132"/>
              <a:gd name="connsiteX410" fmla="*/ 3077459 w 5015116"/>
              <a:gd name="connsiteY410" fmla="*/ 1930400 h 2615132"/>
              <a:gd name="connsiteX411" fmla="*/ 3062945 w 5015116"/>
              <a:gd name="connsiteY411" fmla="*/ 1901371 h 2615132"/>
              <a:gd name="connsiteX412" fmla="*/ 3041174 w 5015116"/>
              <a:gd name="connsiteY412" fmla="*/ 1886857 h 2615132"/>
              <a:gd name="connsiteX413" fmla="*/ 3033916 w 5015116"/>
              <a:gd name="connsiteY413" fmla="*/ 1865085 h 2615132"/>
              <a:gd name="connsiteX414" fmla="*/ 3019402 w 5015116"/>
              <a:gd name="connsiteY414" fmla="*/ 1843314 h 2615132"/>
              <a:gd name="connsiteX415" fmla="*/ 3048431 w 5015116"/>
              <a:gd name="connsiteY415" fmla="*/ 1828800 h 2615132"/>
              <a:gd name="connsiteX416" fmla="*/ 3157288 w 5015116"/>
              <a:gd name="connsiteY416" fmla="*/ 1814285 h 2615132"/>
              <a:gd name="connsiteX417" fmla="*/ 3179059 w 5015116"/>
              <a:gd name="connsiteY417" fmla="*/ 1799771 h 2615132"/>
              <a:gd name="connsiteX418" fmla="*/ 3128259 w 5015116"/>
              <a:gd name="connsiteY418" fmla="*/ 1690914 h 2615132"/>
              <a:gd name="connsiteX419" fmla="*/ 3121002 w 5015116"/>
              <a:gd name="connsiteY419" fmla="*/ 1669142 h 2615132"/>
              <a:gd name="connsiteX420" fmla="*/ 3106488 w 5015116"/>
              <a:gd name="connsiteY420" fmla="*/ 1647371 h 2615132"/>
              <a:gd name="connsiteX421" fmla="*/ 3128259 w 5015116"/>
              <a:gd name="connsiteY421" fmla="*/ 1640114 h 2615132"/>
              <a:gd name="connsiteX422" fmla="*/ 3157288 w 5015116"/>
              <a:gd name="connsiteY422" fmla="*/ 1632857 h 2615132"/>
              <a:gd name="connsiteX423" fmla="*/ 3186316 w 5015116"/>
              <a:gd name="connsiteY423" fmla="*/ 1618342 h 2615132"/>
              <a:gd name="connsiteX424" fmla="*/ 3215345 w 5015116"/>
              <a:gd name="connsiteY424" fmla="*/ 1611085 h 2615132"/>
              <a:gd name="connsiteX425" fmla="*/ 3237116 w 5015116"/>
              <a:gd name="connsiteY425" fmla="*/ 1603828 h 2615132"/>
              <a:gd name="connsiteX426" fmla="*/ 3280659 w 5015116"/>
              <a:gd name="connsiteY426" fmla="*/ 1582057 h 2615132"/>
              <a:gd name="connsiteX427" fmla="*/ 3295174 w 5015116"/>
              <a:gd name="connsiteY427" fmla="*/ 1567542 h 2615132"/>
              <a:gd name="connsiteX428" fmla="*/ 3273402 w 5015116"/>
              <a:gd name="connsiteY428" fmla="*/ 1545771 h 2615132"/>
              <a:gd name="connsiteX429" fmla="*/ 3229859 w 5015116"/>
              <a:gd name="connsiteY429" fmla="*/ 1516742 h 2615132"/>
              <a:gd name="connsiteX430" fmla="*/ 3179059 w 5015116"/>
              <a:gd name="connsiteY430" fmla="*/ 1458685 h 2615132"/>
              <a:gd name="connsiteX431" fmla="*/ 3171802 w 5015116"/>
              <a:gd name="connsiteY431" fmla="*/ 1436914 h 2615132"/>
              <a:gd name="connsiteX432" fmla="*/ 3150031 w 5015116"/>
              <a:gd name="connsiteY432" fmla="*/ 1422400 h 2615132"/>
              <a:gd name="connsiteX433" fmla="*/ 3200831 w 5015116"/>
              <a:gd name="connsiteY433" fmla="*/ 1386114 h 2615132"/>
              <a:gd name="connsiteX434" fmla="*/ 3237116 w 5015116"/>
              <a:gd name="connsiteY434" fmla="*/ 1349828 h 2615132"/>
              <a:gd name="connsiteX435" fmla="*/ 3266145 w 5015116"/>
              <a:gd name="connsiteY435" fmla="*/ 1313542 h 2615132"/>
              <a:gd name="connsiteX436" fmla="*/ 3287916 w 5015116"/>
              <a:gd name="connsiteY436" fmla="*/ 1299028 h 2615132"/>
              <a:gd name="connsiteX437" fmla="*/ 3302431 w 5015116"/>
              <a:gd name="connsiteY437" fmla="*/ 1284514 h 2615132"/>
              <a:gd name="connsiteX438" fmla="*/ 3309688 w 5015116"/>
              <a:gd name="connsiteY438" fmla="*/ 1262742 h 2615132"/>
              <a:gd name="connsiteX439" fmla="*/ 3266145 w 5015116"/>
              <a:gd name="connsiteY439" fmla="*/ 1255485 h 2615132"/>
              <a:gd name="connsiteX440" fmla="*/ 3244374 w 5015116"/>
              <a:gd name="connsiteY440" fmla="*/ 1248228 h 2615132"/>
              <a:gd name="connsiteX441" fmla="*/ 3193574 w 5015116"/>
              <a:gd name="connsiteY441" fmla="*/ 1233714 h 2615132"/>
              <a:gd name="connsiteX442" fmla="*/ 3171802 w 5015116"/>
              <a:gd name="connsiteY442" fmla="*/ 1219200 h 2615132"/>
              <a:gd name="connsiteX443" fmla="*/ 3150031 w 5015116"/>
              <a:gd name="connsiteY443" fmla="*/ 1211942 h 2615132"/>
              <a:gd name="connsiteX444" fmla="*/ 3121002 w 5015116"/>
              <a:gd name="connsiteY444" fmla="*/ 1197428 h 2615132"/>
              <a:gd name="connsiteX445" fmla="*/ 3200831 w 5015116"/>
              <a:gd name="connsiteY445" fmla="*/ 1095828 h 2615132"/>
              <a:gd name="connsiteX446" fmla="*/ 3251631 w 5015116"/>
              <a:gd name="connsiteY446" fmla="*/ 1037771 h 2615132"/>
              <a:gd name="connsiteX447" fmla="*/ 3251631 w 5015116"/>
              <a:gd name="connsiteY447" fmla="*/ 994228 h 2615132"/>
              <a:gd name="connsiteX448" fmla="*/ 3208088 w 5015116"/>
              <a:gd name="connsiteY448" fmla="*/ 986971 h 2615132"/>
              <a:gd name="connsiteX449" fmla="*/ 3179059 w 5015116"/>
              <a:gd name="connsiteY449" fmla="*/ 979714 h 2615132"/>
              <a:gd name="connsiteX450" fmla="*/ 3121002 w 5015116"/>
              <a:gd name="connsiteY450" fmla="*/ 957942 h 2615132"/>
              <a:gd name="connsiteX451" fmla="*/ 3099231 w 5015116"/>
              <a:gd name="connsiteY451" fmla="*/ 950685 h 2615132"/>
              <a:gd name="connsiteX452" fmla="*/ 3048431 w 5015116"/>
              <a:gd name="connsiteY452" fmla="*/ 943428 h 2615132"/>
              <a:gd name="connsiteX453" fmla="*/ 3026659 w 5015116"/>
              <a:gd name="connsiteY453" fmla="*/ 936171 h 2615132"/>
              <a:gd name="connsiteX454" fmla="*/ 2990374 w 5015116"/>
              <a:gd name="connsiteY454" fmla="*/ 928914 h 2615132"/>
              <a:gd name="connsiteX455" fmla="*/ 2975859 w 5015116"/>
              <a:gd name="connsiteY455" fmla="*/ 914400 h 2615132"/>
              <a:gd name="connsiteX456" fmla="*/ 3033916 w 5015116"/>
              <a:gd name="connsiteY456" fmla="*/ 820057 h 2615132"/>
              <a:gd name="connsiteX457" fmla="*/ 3091974 w 5015116"/>
              <a:gd name="connsiteY457" fmla="*/ 747485 h 2615132"/>
              <a:gd name="connsiteX458" fmla="*/ 3128259 w 5015116"/>
              <a:gd name="connsiteY458" fmla="*/ 703942 h 2615132"/>
              <a:gd name="connsiteX459" fmla="*/ 3142774 w 5015116"/>
              <a:gd name="connsiteY459" fmla="*/ 682171 h 2615132"/>
              <a:gd name="connsiteX460" fmla="*/ 3033916 w 5015116"/>
              <a:gd name="connsiteY460" fmla="*/ 667657 h 2615132"/>
              <a:gd name="connsiteX461" fmla="*/ 2961345 w 5015116"/>
              <a:gd name="connsiteY461" fmla="*/ 660400 h 2615132"/>
              <a:gd name="connsiteX462" fmla="*/ 2888774 w 5015116"/>
              <a:gd name="connsiteY462" fmla="*/ 645885 h 2615132"/>
              <a:gd name="connsiteX463" fmla="*/ 2925059 w 5015116"/>
              <a:gd name="connsiteY463" fmla="*/ 609600 h 2615132"/>
              <a:gd name="connsiteX464" fmla="*/ 2961345 w 5015116"/>
              <a:gd name="connsiteY464" fmla="*/ 573314 h 2615132"/>
              <a:gd name="connsiteX465" fmla="*/ 2968602 w 5015116"/>
              <a:gd name="connsiteY465" fmla="*/ 529771 h 2615132"/>
              <a:gd name="connsiteX466" fmla="*/ 2983116 w 5015116"/>
              <a:gd name="connsiteY466" fmla="*/ 486228 h 2615132"/>
              <a:gd name="connsiteX467" fmla="*/ 2997631 w 5015116"/>
              <a:gd name="connsiteY467" fmla="*/ 435428 h 2615132"/>
              <a:gd name="connsiteX468" fmla="*/ 3012145 w 5015116"/>
              <a:gd name="connsiteY468" fmla="*/ 391885 h 2615132"/>
              <a:gd name="connsiteX469" fmla="*/ 2961345 w 5015116"/>
              <a:gd name="connsiteY469" fmla="*/ 399142 h 2615132"/>
              <a:gd name="connsiteX470" fmla="*/ 2917802 w 5015116"/>
              <a:gd name="connsiteY470" fmla="*/ 413657 h 2615132"/>
              <a:gd name="connsiteX471" fmla="*/ 2888774 w 5015116"/>
              <a:gd name="connsiteY471" fmla="*/ 420914 h 2615132"/>
              <a:gd name="connsiteX472" fmla="*/ 2852488 w 5015116"/>
              <a:gd name="connsiteY472" fmla="*/ 435428 h 2615132"/>
              <a:gd name="connsiteX473" fmla="*/ 2808945 w 5015116"/>
              <a:gd name="connsiteY473" fmla="*/ 442685 h 2615132"/>
              <a:gd name="connsiteX474" fmla="*/ 2779916 w 5015116"/>
              <a:gd name="connsiteY474" fmla="*/ 449942 h 2615132"/>
              <a:gd name="connsiteX475" fmla="*/ 2721859 w 5015116"/>
              <a:gd name="connsiteY475" fmla="*/ 442685 h 2615132"/>
              <a:gd name="connsiteX476" fmla="*/ 2729116 w 5015116"/>
              <a:gd name="connsiteY476" fmla="*/ 377371 h 2615132"/>
              <a:gd name="connsiteX477" fmla="*/ 2721859 w 5015116"/>
              <a:gd name="connsiteY477" fmla="*/ 290285 h 2615132"/>
              <a:gd name="connsiteX478" fmla="*/ 2707345 w 5015116"/>
              <a:gd name="connsiteY478" fmla="*/ 232228 h 2615132"/>
              <a:gd name="connsiteX479" fmla="*/ 2663802 w 5015116"/>
              <a:gd name="connsiteY479" fmla="*/ 210457 h 2615132"/>
              <a:gd name="connsiteX480" fmla="*/ 2656545 w 5015116"/>
              <a:gd name="connsiteY480" fmla="*/ 195942 h 2615132"/>
              <a:gd name="connsiteX0" fmla="*/ 4775631 w 5015116"/>
              <a:gd name="connsiteY0" fmla="*/ 508000 h 2615132"/>
              <a:gd name="connsiteX1" fmla="*/ 4811916 w 5015116"/>
              <a:gd name="connsiteY1" fmla="*/ 551542 h 2615132"/>
              <a:gd name="connsiteX2" fmla="*/ 4891745 w 5015116"/>
              <a:gd name="connsiteY2" fmla="*/ 544285 h 2615132"/>
              <a:gd name="connsiteX3" fmla="*/ 4891745 w 5015116"/>
              <a:gd name="connsiteY3" fmla="*/ 464457 h 2615132"/>
              <a:gd name="connsiteX4" fmla="*/ 4855459 w 5015116"/>
              <a:gd name="connsiteY4" fmla="*/ 428171 h 2615132"/>
              <a:gd name="connsiteX5" fmla="*/ 4811916 w 5015116"/>
              <a:gd name="connsiteY5" fmla="*/ 413657 h 2615132"/>
              <a:gd name="connsiteX6" fmla="*/ 4746602 w 5015116"/>
              <a:gd name="connsiteY6" fmla="*/ 420914 h 2615132"/>
              <a:gd name="connsiteX7" fmla="*/ 4724831 w 5015116"/>
              <a:gd name="connsiteY7" fmla="*/ 428171 h 2615132"/>
              <a:gd name="connsiteX8" fmla="*/ 4717574 w 5015116"/>
              <a:gd name="connsiteY8" fmla="*/ 457200 h 2615132"/>
              <a:gd name="connsiteX9" fmla="*/ 4695802 w 5015116"/>
              <a:gd name="connsiteY9" fmla="*/ 500742 h 2615132"/>
              <a:gd name="connsiteX10" fmla="*/ 4695802 w 5015116"/>
              <a:gd name="connsiteY10" fmla="*/ 645885 h 2615132"/>
              <a:gd name="connsiteX11" fmla="*/ 4703059 w 5015116"/>
              <a:gd name="connsiteY11" fmla="*/ 667657 h 2615132"/>
              <a:gd name="connsiteX12" fmla="*/ 4739345 w 5015116"/>
              <a:gd name="connsiteY12" fmla="*/ 696685 h 2615132"/>
              <a:gd name="connsiteX13" fmla="*/ 4775631 w 5015116"/>
              <a:gd name="connsiteY13" fmla="*/ 718457 h 2615132"/>
              <a:gd name="connsiteX14" fmla="*/ 4797402 w 5015116"/>
              <a:gd name="connsiteY14" fmla="*/ 732971 h 2615132"/>
              <a:gd name="connsiteX15" fmla="*/ 4957059 w 5015116"/>
              <a:gd name="connsiteY15" fmla="*/ 718457 h 2615132"/>
              <a:gd name="connsiteX16" fmla="*/ 4978831 w 5015116"/>
              <a:gd name="connsiteY16" fmla="*/ 674914 h 2615132"/>
              <a:gd name="connsiteX17" fmla="*/ 5000602 w 5015116"/>
              <a:gd name="connsiteY17" fmla="*/ 631371 h 2615132"/>
              <a:gd name="connsiteX18" fmla="*/ 5007859 w 5015116"/>
              <a:gd name="connsiteY18" fmla="*/ 587828 h 2615132"/>
              <a:gd name="connsiteX19" fmla="*/ 5015116 w 5015116"/>
              <a:gd name="connsiteY19" fmla="*/ 558800 h 2615132"/>
              <a:gd name="connsiteX20" fmla="*/ 5000602 w 5015116"/>
              <a:gd name="connsiteY20" fmla="*/ 391885 h 2615132"/>
              <a:gd name="connsiteX21" fmla="*/ 4993345 w 5015116"/>
              <a:gd name="connsiteY21" fmla="*/ 370114 h 2615132"/>
              <a:gd name="connsiteX22" fmla="*/ 4978831 w 5015116"/>
              <a:gd name="connsiteY22" fmla="*/ 348342 h 2615132"/>
              <a:gd name="connsiteX23" fmla="*/ 4957059 w 5015116"/>
              <a:gd name="connsiteY23" fmla="*/ 312057 h 2615132"/>
              <a:gd name="connsiteX24" fmla="*/ 4949802 w 5015116"/>
              <a:gd name="connsiteY24" fmla="*/ 290285 h 2615132"/>
              <a:gd name="connsiteX25" fmla="*/ 4884488 w 5015116"/>
              <a:gd name="connsiteY25" fmla="*/ 254000 h 2615132"/>
              <a:gd name="connsiteX26" fmla="*/ 4848202 w 5015116"/>
              <a:gd name="connsiteY26" fmla="*/ 232228 h 2615132"/>
              <a:gd name="connsiteX27" fmla="*/ 4797402 w 5015116"/>
              <a:gd name="connsiteY27" fmla="*/ 210457 h 2615132"/>
              <a:gd name="connsiteX28" fmla="*/ 4739345 w 5015116"/>
              <a:gd name="connsiteY28" fmla="*/ 159657 h 2615132"/>
              <a:gd name="connsiteX29" fmla="*/ 4724831 w 5015116"/>
              <a:gd name="connsiteY29" fmla="*/ 145142 h 2615132"/>
              <a:gd name="connsiteX30" fmla="*/ 4674031 w 5015116"/>
              <a:gd name="connsiteY30" fmla="*/ 116114 h 2615132"/>
              <a:gd name="connsiteX31" fmla="*/ 4652259 w 5015116"/>
              <a:gd name="connsiteY31" fmla="*/ 108857 h 2615132"/>
              <a:gd name="connsiteX32" fmla="*/ 4608716 w 5015116"/>
              <a:gd name="connsiteY32" fmla="*/ 79828 h 2615132"/>
              <a:gd name="connsiteX33" fmla="*/ 4565174 w 5015116"/>
              <a:gd name="connsiteY33" fmla="*/ 65314 h 2615132"/>
              <a:gd name="connsiteX34" fmla="*/ 4536145 w 5015116"/>
              <a:gd name="connsiteY34" fmla="*/ 58057 h 2615132"/>
              <a:gd name="connsiteX35" fmla="*/ 4492602 w 5015116"/>
              <a:gd name="connsiteY35" fmla="*/ 43542 h 2615132"/>
              <a:gd name="connsiteX36" fmla="*/ 4441802 w 5015116"/>
              <a:gd name="connsiteY36" fmla="*/ 21771 h 2615132"/>
              <a:gd name="connsiteX37" fmla="*/ 4376488 w 5015116"/>
              <a:gd name="connsiteY37" fmla="*/ 14514 h 2615132"/>
              <a:gd name="connsiteX38" fmla="*/ 4332945 w 5015116"/>
              <a:gd name="connsiteY38" fmla="*/ 7257 h 2615132"/>
              <a:gd name="connsiteX39" fmla="*/ 4260374 w 5015116"/>
              <a:gd name="connsiteY39" fmla="*/ 0 h 2615132"/>
              <a:gd name="connsiteX40" fmla="*/ 3861231 w 5015116"/>
              <a:gd name="connsiteY40" fmla="*/ 7257 h 2615132"/>
              <a:gd name="connsiteX41" fmla="*/ 3824945 w 5015116"/>
              <a:gd name="connsiteY41" fmla="*/ 14514 h 2615132"/>
              <a:gd name="connsiteX42" fmla="*/ 3766888 w 5015116"/>
              <a:gd name="connsiteY42" fmla="*/ 21771 h 2615132"/>
              <a:gd name="connsiteX43" fmla="*/ 3745116 w 5015116"/>
              <a:gd name="connsiteY43" fmla="*/ 36285 h 2615132"/>
              <a:gd name="connsiteX44" fmla="*/ 3701574 w 5015116"/>
              <a:gd name="connsiteY44" fmla="*/ 50800 h 2615132"/>
              <a:gd name="connsiteX45" fmla="*/ 3687059 w 5015116"/>
              <a:gd name="connsiteY45" fmla="*/ 65314 h 2615132"/>
              <a:gd name="connsiteX46" fmla="*/ 3665288 w 5015116"/>
              <a:gd name="connsiteY46" fmla="*/ 72571 h 2615132"/>
              <a:gd name="connsiteX47" fmla="*/ 3658031 w 5015116"/>
              <a:gd name="connsiteY47" fmla="*/ 94342 h 2615132"/>
              <a:gd name="connsiteX48" fmla="*/ 3614488 w 5015116"/>
              <a:gd name="connsiteY48" fmla="*/ 130628 h 2615132"/>
              <a:gd name="connsiteX49" fmla="*/ 3607231 w 5015116"/>
              <a:gd name="connsiteY49" fmla="*/ 152400 h 2615132"/>
              <a:gd name="connsiteX50" fmla="*/ 3592716 w 5015116"/>
              <a:gd name="connsiteY50" fmla="*/ 166914 h 2615132"/>
              <a:gd name="connsiteX51" fmla="*/ 3578202 w 5015116"/>
              <a:gd name="connsiteY51" fmla="*/ 217714 h 2615132"/>
              <a:gd name="connsiteX52" fmla="*/ 3556431 w 5015116"/>
              <a:gd name="connsiteY52" fmla="*/ 246742 h 2615132"/>
              <a:gd name="connsiteX53" fmla="*/ 3549174 w 5015116"/>
              <a:gd name="connsiteY53" fmla="*/ 268514 h 2615132"/>
              <a:gd name="connsiteX54" fmla="*/ 3534659 w 5015116"/>
              <a:gd name="connsiteY54" fmla="*/ 283028 h 2615132"/>
              <a:gd name="connsiteX55" fmla="*/ 3527402 w 5015116"/>
              <a:gd name="connsiteY55" fmla="*/ 319314 h 2615132"/>
              <a:gd name="connsiteX56" fmla="*/ 3512888 w 5015116"/>
              <a:gd name="connsiteY56" fmla="*/ 362857 h 2615132"/>
              <a:gd name="connsiteX57" fmla="*/ 3505631 w 5015116"/>
              <a:gd name="connsiteY57" fmla="*/ 384628 h 2615132"/>
              <a:gd name="connsiteX58" fmla="*/ 3498374 w 5015116"/>
              <a:gd name="connsiteY58" fmla="*/ 420914 h 2615132"/>
              <a:gd name="connsiteX59" fmla="*/ 3505631 w 5015116"/>
              <a:gd name="connsiteY59" fmla="*/ 566057 h 2615132"/>
              <a:gd name="connsiteX60" fmla="*/ 3512888 w 5015116"/>
              <a:gd name="connsiteY60" fmla="*/ 587828 h 2615132"/>
              <a:gd name="connsiteX61" fmla="*/ 3541916 w 5015116"/>
              <a:gd name="connsiteY61" fmla="*/ 631371 h 2615132"/>
              <a:gd name="connsiteX62" fmla="*/ 3556431 w 5015116"/>
              <a:gd name="connsiteY62" fmla="*/ 645885 h 2615132"/>
              <a:gd name="connsiteX63" fmla="*/ 3563688 w 5015116"/>
              <a:gd name="connsiteY63" fmla="*/ 667657 h 2615132"/>
              <a:gd name="connsiteX64" fmla="*/ 3585459 w 5015116"/>
              <a:gd name="connsiteY64" fmla="*/ 682171 h 2615132"/>
              <a:gd name="connsiteX65" fmla="*/ 3621745 w 5015116"/>
              <a:gd name="connsiteY65" fmla="*/ 703942 h 2615132"/>
              <a:gd name="connsiteX66" fmla="*/ 3672545 w 5015116"/>
              <a:gd name="connsiteY66" fmla="*/ 740228 h 2615132"/>
              <a:gd name="connsiteX67" fmla="*/ 3694316 w 5015116"/>
              <a:gd name="connsiteY67" fmla="*/ 747485 h 2615132"/>
              <a:gd name="connsiteX68" fmla="*/ 3883002 w 5015116"/>
              <a:gd name="connsiteY68" fmla="*/ 740228 h 2615132"/>
              <a:gd name="connsiteX69" fmla="*/ 3904774 w 5015116"/>
              <a:gd name="connsiteY69" fmla="*/ 732971 h 2615132"/>
              <a:gd name="connsiteX70" fmla="*/ 3933802 w 5015116"/>
              <a:gd name="connsiteY70" fmla="*/ 703942 h 2615132"/>
              <a:gd name="connsiteX71" fmla="*/ 3984602 w 5015116"/>
              <a:gd name="connsiteY71" fmla="*/ 638628 h 2615132"/>
              <a:gd name="connsiteX72" fmla="*/ 3999116 w 5015116"/>
              <a:gd name="connsiteY72" fmla="*/ 595085 h 2615132"/>
              <a:gd name="connsiteX73" fmla="*/ 3970088 w 5015116"/>
              <a:gd name="connsiteY73" fmla="*/ 537028 h 2615132"/>
              <a:gd name="connsiteX74" fmla="*/ 3941059 w 5015116"/>
              <a:gd name="connsiteY74" fmla="*/ 500742 h 2615132"/>
              <a:gd name="connsiteX75" fmla="*/ 3897516 w 5015116"/>
              <a:gd name="connsiteY75" fmla="*/ 486228 h 2615132"/>
              <a:gd name="connsiteX76" fmla="*/ 3875745 w 5015116"/>
              <a:gd name="connsiteY76" fmla="*/ 478971 h 2615132"/>
              <a:gd name="connsiteX77" fmla="*/ 3853974 w 5015116"/>
              <a:gd name="connsiteY77" fmla="*/ 471714 h 2615132"/>
              <a:gd name="connsiteX78" fmla="*/ 3803174 w 5015116"/>
              <a:gd name="connsiteY78" fmla="*/ 478971 h 2615132"/>
              <a:gd name="connsiteX79" fmla="*/ 3774145 w 5015116"/>
              <a:gd name="connsiteY79" fmla="*/ 486228 h 2615132"/>
              <a:gd name="connsiteX80" fmla="*/ 3759631 w 5015116"/>
              <a:gd name="connsiteY80" fmla="*/ 529771 h 2615132"/>
              <a:gd name="connsiteX81" fmla="*/ 3752374 w 5015116"/>
              <a:gd name="connsiteY81" fmla="*/ 551542 h 2615132"/>
              <a:gd name="connsiteX82" fmla="*/ 3759631 w 5015116"/>
              <a:gd name="connsiteY82" fmla="*/ 573314 h 2615132"/>
              <a:gd name="connsiteX83" fmla="*/ 3701574 w 5015116"/>
              <a:gd name="connsiteY83" fmla="*/ 602342 h 2615132"/>
              <a:gd name="connsiteX84" fmla="*/ 3658031 w 5015116"/>
              <a:gd name="connsiteY84" fmla="*/ 544285 h 2615132"/>
              <a:gd name="connsiteX85" fmla="*/ 3665288 w 5015116"/>
              <a:gd name="connsiteY85" fmla="*/ 435428 h 2615132"/>
              <a:gd name="connsiteX86" fmla="*/ 3679802 w 5015116"/>
              <a:gd name="connsiteY86" fmla="*/ 413657 h 2615132"/>
              <a:gd name="connsiteX87" fmla="*/ 3701574 w 5015116"/>
              <a:gd name="connsiteY87" fmla="*/ 370114 h 2615132"/>
              <a:gd name="connsiteX88" fmla="*/ 3766888 w 5015116"/>
              <a:gd name="connsiteY88" fmla="*/ 341085 h 2615132"/>
              <a:gd name="connsiteX89" fmla="*/ 3788659 w 5015116"/>
              <a:gd name="connsiteY89" fmla="*/ 333828 h 2615132"/>
              <a:gd name="connsiteX90" fmla="*/ 3810431 w 5015116"/>
              <a:gd name="connsiteY90" fmla="*/ 326571 h 2615132"/>
              <a:gd name="connsiteX91" fmla="*/ 3955574 w 5015116"/>
              <a:gd name="connsiteY91" fmla="*/ 333828 h 2615132"/>
              <a:gd name="connsiteX92" fmla="*/ 3999116 w 5015116"/>
              <a:gd name="connsiteY92" fmla="*/ 362857 h 2615132"/>
              <a:gd name="connsiteX93" fmla="*/ 4020888 w 5015116"/>
              <a:gd name="connsiteY93" fmla="*/ 377371 h 2615132"/>
              <a:gd name="connsiteX94" fmla="*/ 4057174 w 5015116"/>
              <a:gd name="connsiteY94" fmla="*/ 413657 h 2615132"/>
              <a:gd name="connsiteX95" fmla="*/ 4064431 w 5015116"/>
              <a:gd name="connsiteY95" fmla="*/ 435428 h 2615132"/>
              <a:gd name="connsiteX96" fmla="*/ 4093459 w 5015116"/>
              <a:gd name="connsiteY96" fmla="*/ 478971 h 2615132"/>
              <a:gd name="connsiteX97" fmla="*/ 4100716 w 5015116"/>
              <a:gd name="connsiteY97" fmla="*/ 500742 h 2615132"/>
              <a:gd name="connsiteX98" fmla="*/ 4100716 w 5015116"/>
              <a:gd name="connsiteY98" fmla="*/ 689428 h 2615132"/>
              <a:gd name="connsiteX99" fmla="*/ 4086202 w 5015116"/>
              <a:gd name="connsiteY99" fmla="*/ 732971 h 2615132"/>
              <a:gd name="connsiteX100" fmla="*/ 4057174 w 5015116"/>
              <a:gd name="connsiteY100" fmla="*/ 769257 h 2615132"/>
              <a:gd name="connsiteX101" fmla="*/ 4013631 w 5015116"/>
              <a:gd name="connsiteY101" fmla="*/ 783771 h 2615132"/>
              <a:gd name="connsiteX102" fmla="*/ 3977345 w 5015116"/>
              <a:gd name="connsiteY102" fmla="*/ 805542 h 2615132"/>
              <a:gd name="connsiteX103" fmla="*/ 3919288 w 5015116"/>
              <a:gd name="connsiteY103" fmla="*/ 841828 h 2615132"/>
              <a:gd name="connsiteX104" fmla="*/ 3897516 w 5015116"/>
              <a:gd name="connsiteY104" fmla="*/ 856342 h 2615132"/>
              <a:gd name="connsiteX105" fmla="*/ 3839459 w 5015116"/>
              <a:gd name="connsiteY105" fmla="*/ 878114 h 2615132"/>
              <a:gd name="connsiteX106" fmla="*/ 3563688 w 5015116"/>
              <a:gd name="connsiteY106" fmla="*/ 863600 h 2615132"/>
              <a:gd name="connsiteX107" fmla="*/ 3462088 w 5015116"/>
              <a:gd name="connsiteY107" fmla="*/ 834571 h 2615132"/>
              <a:gd name="connsiteX108" fmla="*/ 3440316 w 5015116"/>
              <a:gd name="connsiteY108" fmla="*/ 827314 h 2615132"/>
              <a:gd name="connsiteX109" fmla="*/ 3418545 w 5015116"/>
              <a:gd name="connsiteY109" fmla="*/ 812800 h 2615132"/>
              <a:gd name="connsiteX110" fmla="*/ 3389516 w 5015116"/>
              <a:gd name="connsiteY110" fmla="*/ 805542 h 2615132"/>
              <a:gd name="connsiteX111" fmla="*/ 3345974 w 5015116"/>
              <a:gd name="connsiteY111" fmla="*/ 776514 h 2615132"/>
              <a:gd name="connsiteX112" fmla="*/ 3316945 w 5015116"/>
              <a:gd name="connsiteY112" fmla="*/ 732971 h 2615132"/>
              <a:gd name="connsiteX113" fmla="*/ 3309688 w 5015116"/>
              <a:gd name="connsiteY113" fmla="*/ 696685 h 2615132"/>
              <a:gd name="connsiteX114" fmla="*/ 3295174 w 5015116"/>
              <a:gd name="connsiteY114" fmla="*/ 653142 h 2615132"/>
              <a:gd name="connsiteX115" fmla="*/ 3280659 w 5015116"/>
              <a:gd name="connsiteY115" fmla="*/ 609600 h 2615132"/>
              <a:gd name="connsiteX116" fmla="*/ 3273402 w 5015116"/>
              <a:gd name="connsiteY116" fmla="*/ 587828 h 2615132"/>
              <a:gd name="connsiteX117" fmla="*/ 3266145 w 5015116"/>
              <a:gd name="connsiteY117" fmla="*/ 566057 h 2615132"/>
              <a:gd name="connsiteX118" fmla="*/ 3258888 w 5015116"/>
              <a:gd name="connsiteY118" fmla="*/ 537028 h 2615132"/>
              <a:gd name="connsiteX119" fmla="*/ 3237116 w 5015116"/>
              <a:gd name="connsiteY119" fmla="*/ 515257 h 2615132"/>
              <a:gd name="connsiteX120" fmla="*/ 3229859 w 5015116"/>
              <a:gd name="connsiteY120" fmla="*/ 478971 h 2615132"/>
              <a:gd name="connsiteX121" fmla="*/ 3215345 w 5015116"/>
              <a:gd name="connsiteY121" fmla="*/ 428171 h 2615132"/>
              <a:gd name="connsiteX122" fmla="*/ 3200831 w 5015116"/>
              <a:gd name="connsiteY122" fmla="*/ 362857 h 2615132"/>
              <a:gd name="connsiteX123" fmla="*/ 3186316 w 5015116"/>
              <a:gd name="connsiteY123" fmla="*/ 348342 h 2615132"/>
              <a:gd name="connsiteX124" fmla="*/ 3135516 w 5015116"/>
              <a:gd name="connsiteY124" fmla="*/ 283028 h 2615132"/>
              <a:gd name="connsiteX125" fmla="*/ 3113745 w 5015116"/>
              <a:gd name="connsiteY125" fmla="*/ 268514 h 2615132"/>
              <a:gd name="connsiteX126" fmla="*/ 3077459 w 5015116"/>
              <a:gd name="connsiteY126" fmla="*/ 232228 h 2615132"/>
              <a:gd name="connsiteX127" fmla="*/ 3062945 w 5015116"/>
              <a:gd name="connsiteY127" fmla="*/ 210457 h 2615132"/>
              <a:gd name="connsiteX128" fmla="*/ 3019402 w 5015116"/>
              <a:gd name="connsiteY128" fmla="*/ 195942 h 2615132"/>
              <a:gd name="connsiteX129" fmla="*/ 3004888 w 5015116"/>
              <a:gd name="connsiteY129" fmla="*/ 174171 h 2615132"/>
              <a:gd name="connsiteX130" fmla="*/ 2954088 w 5015116"/>
              <a:gd name="connsiteY130" fmla="*/ 152400 h 2615132"/>
              <a:gd name="connsiteX131" fmla="*/ 2917802 w 5015116"/>
              <a:gd name="connsiteY131" fmla="*/ 116114 h 2615132"/>
              <a:gd name="connsiteX132" fmla="*/ 2845231 w 5015116"/>
              <a:gd name="connsiteY132" fmla="*/ 94342 h 2615132"/>
              <a:gd name="connsiteX133" fmla="*/ 2823459 w 5015116"/>
              <a:gd name="connsiteY133" fmla="*/ 79828 h 2615132"/>
              <a:gd name="connsiteX134" fmla="*/ 2772659 w 5015116"/>
              <a:gd name="connsiteY134" fmla="*/ 65314 h 2615132"/>
              <a:gd name="connsiteX135" fmla="*/ 2663802 w 5015116"/>
              <a:gd name="connsiteY135" fmla="*/ 50800 h 2615132"/>
              <a:gd name="connsiteX136" fmla="*/ 2496888 w 5015116"/>
              <a:gd name="connsiteY136" fmla="*/ 43542 h 2615132"/>
              <a:gd name="connsiteX137" fmla="*/ 2373516 w 5015116"/>
              <a:gd name="connsiteY137" fmla="*/ 36285 h 2615132"/>
              <a:gd name="connsiteX138" fmla="*/ 2271916 w 5015116"/>
              <a:gd name="connsiteY138" fmla="*/ 21771 h 2615132"/>
              <a:gd name="connsiteX139" fmla="*/ 2032431 w 5015116"/>
              <a:gd name="connsiteY139" fmla="*/ 7257 h 2615132"/>
              <a:gd name="connsiteX140" fmla="*/ 1865516 w 5015116"/>
              <a:gd name="connsiteY140" fmla="*/ 14514 h 2615132"/>
              <a:gd name="connsiteX141" fmla="*/ 1749402 w 5015116"/>
              <a:gd name="connsiteY141" fmla="*/ 29028 h 2615132"/>
              <a:gd name="connsiteX142" fmla="*/ 1727631 w 5015116"/>
              <a:gd name="connsiteY142" fmla="*/ 36285 h 2615132"/>
              <a:gd name="connsiteX143" fmla="*/ 1691345 w 5015116"/>
              <a:gd name="connsiteY143" fmla="*/ 43542 h 2615132"/>
              <a:gd name="connsiteX144" fmla="*/ 1669574 w 5015116"/>
              <a:gd name="connsiteY144" fmla="*/ 50800 h 2615132"/>
              <a:gd name="connsiteX145" fmla="*/ 1618774 w 5015116"/>
              <a:gd name="connsiteY145" fmla="*/ 65314 h 2615132"/>
              <a:gd name="connsiteX146" fmla="*/ 1597002 w 5015116"/>
              <a:gd name="connsiteY146" fmla="*/ 72571 h 2615132"/>
              <a:gd name="connsiteX147" fmla="*/ 1538945 w 5015116"/>
              <a:gd name="connsiteY147" fmla="*/ 87085 h 2615132"/>
              <a:gd name="connsiteX148" fmla="*/ 1495402 w 5015116"/>
              <a:gd name="connsiteY148" fmla="*/ 101600 h 2615132"/>
              <a:gd name="connsiteX149" fmla="*/ 1473631 w 5015116"/>
              <a:gd name="connsiteY149" fmla="*/ 116114 h 2615132"/>
              <a:gd name="connsiteX150" fmla="*/ 1386545 w 5015116"/>
              <a:gd name="connsiteY150" fmla="*/ 137885 h 2615132"/>
              <a:gd name="connsiteX151" fmla="*/ 1335745 w 5015116"/>
              <a:gd name="connsiteY151" fmla="*/ 152400 h 2615132"/>
              <a:gd name="connsiteX152" fmla="*/ 1292202 w 5015116"/>
              <a:gd name="connsiteY152" fmla="*/ 159657 h 2615132"/>
              <a:gd name="connsiteX153" fmla="*/ 1234145 w 5015116"/>
              <a:gd name="connsiteY153" fmla="*/ 181428 h 2615132"/>
              <a:gd name="connsiteX154" fmla="*/ 1154316 w 5015116"/>
              <a:gd name="connsiteY154" fmla="*/ 203200 h 2615132"/>
              <a:gd name="connsiteX155" fmla="*/ 1081745 w 5015116"/>
              <a:gd name="connsiteY155" fmla="*/ 217714 h 2615132"/>
              <a:gd name="connsiteX156" fmla="*/ 1059974 w 5015116"/>
              <a:gd name="connsiteY156" fmla="*/ 232228 h 2615132"/>
              <a:gd name="connsiteX157" fmla="*/ 1023688 w 5015116"/>
              <a:gd name="connsiteY157" fmla="*/ 239485 h 2615132"/>
              <a:gd name="connsiteX158" fmla="*/ 994659 w 5015116"/>
              <a:gd name="connsiteY158" fmla="*/ 246742 h 2615132"/>
              <a:gd name="connsiteX159" fmla="*/ 965631 w 5015116"/>
              <a:gd name="connsiteY159" fmla="*/ 261257 h 2615132"/>
              <a:gd name="connsiteX160" fmla="*/ 914831 w 5015116"/>
              <a:gd name="connsiteY160" fmla="*/ 283028 h 2615132"/>
              <a:gd name="connsiteX161" fmla="*/ 885802 w 5015116"/>
              <a:gd name="connsiteY161" fmla="*/ 319314 h 2615132"/>
              <a:gd name="connsiteX162" fmla="*/ 864031 w 5015116"/>
              <a:gd name="connsiteY162" fmla="*/ 341085 h 2615132"/>
              <a:gd name="connsiteX163" fmla="*/ 849516 w 5015116"/>
              <a:gd name="connsiteY163" fmla="*/ 362857 h 2615132"/>
              <a:gd name="connsiteX164" fmla="*/ 805974 w 5015116"/>
              <a:gd name="connsiteY164" fmla="*/ 391885 h 2615132"/>
              <a:gd name="connsiteX165" fmla="*/ 769688 w 5015116"/>
              <a:gd name="connsiteY165" fmla="*/ 428171 h 2615132"/>
              <a:gd name="connsiteX166" fmla="*/ 747916 w 5015116"/>
              <a:gd name="connsiteY166" fmla="*/ 449942 h 2615132"/>
              <a:gd name="connsiteX167" fmla="*/ 689859 w 5015116"/>
              <a:gd name="connsiteY167" fmla="*/ 500742 h 2615132"/>
              <a:gd name="connsiteX168" fmla="*/ 660831 w 5015116"/>
              <a:gd name="connsiteY168" fmla="*/ 544285 h 2615132"/>
              <a:gd name="connsiteX169" fmla="*/ 646316 w 5015116"/>
              <a:gd name="connsiteY169" fmla="*/ 587828 h 2615132"/>
              <a:gd name="connsiteX170" fmla="*/ 639059 w 5015116"/>
              <a:gd name="connsiteY170" fmla="*/ 609600 h 2615132"/>
              <a:gd name="connsiteX171" fmla="*/ 660831 w 5015116"/>
              <a:gd name="connsiteY171" fmla="*/ 776514 h 2615132"/>
              <a:gd name="connsiteX172" fmla="*/ 689859 w 5015116"/>
              <a:gd name="connsiteY172" fmla="*/ 820057 h 2615132"/>
              <a:gd name="connsiteX173" fmla="*/ 711631 w 5015116"/>
              <a:gd name="connsiteY173" fmla="*/ 827314 h 2615132"/>
              <a:gd name="connsiteX174" fmla="*/ 747916 w 5015116"/>
              <a:gd name="connsiteY174" fmla="*/ 820057 h 2615132"/>
              <a:gd name="connsiteX175" fmla="*/ 769688 w 5015116"/>
              <a:gd name="connsiteY175" fmla="*/ 769257 h 2615132"/>
              <a:gd name="connsiteX176" fmla="*/ 740659 w 5015116"/>
              <a:gd name="connsiteY176" fmla="*/ 638628 h 2615132"/>
              <a:gd name="connsiteX177" fmla="*/ 718888 w 5015116"/>
              <a:gd name="connsiteY177" fmla="*/ 624114 h 2615132"/>
              <a:gd name="connsiteX178" fmla="*/ 522945 w 5015116"/>
              <a:gd name="connsiteY178" fmla="*/ 631371 h 2615132"/>
              <a:gd name="connsiteX179" fmla="*/ 501174 w 5015116"/>
              <a:gd name="connsiteY179" fmla="*/ 653142 h 2615132"/>
              <a:gd name="connsiteX180" fmla="*/ 479402 w 5015116"/>
              <a:gd name="connsiteY180" fmla="*/ 660400 h 2615132"/>
              <a:gd name="connsiteX181" fmla="*/ 464888 w 5015116"/>
              <a:gd name="connsiteY181" fmla="*/ 682171 h 2615132"/>
              <a:gd name="connsiteX182" fmla="*/ 443116 w 5015116"/>
              <a:gd name="connsiteY182" fmla="*/ 754742 h 2615132"/>
              <a:gd name="connsiteX183" fmla="*/ 472145 w 5015116"/>
              <a:gd name="connsiteY183" fmla="*/ 849085 h 2615132"/>
              <a:gd name="connsiteX184" fmla="*/ 530202 w 5015116"/>
              <a:gd name="connsiteY184" fmla="*/ 841828 h 2615132"/>
              <a:gd name="connsiteX185" fmla="*/ 537459 w 5015116"/>
              <a:gd name="connsiteY185" fmla="*/ 820057 h 2615132"/>
              <a:gd name="connsiteX186" fmla="*/ 515688 w 5015116"/>
              <a:gd name="connsiteY186" fmla="*/ 740228 h 2615132"/>
              <a:gd name="connsiteX187" fmla="*/ 493916 w 5015116"/>
              <a:gd name="connsiteY187" fmla="*/ 725714 h 2615132"/>
              <a:gd name="connsiteX188" fmla="*/ 348774 w 5015116"/>
              <a:gd name="connsiteY188" fmla="*/ 732971 h 2615132"/>
              <a:gd name="connsiteX189" fmla="*/ 327002 w 5015116"/>
              <a:gd name="connsiteY189" fmla="*/ 754742 h 2615132"/>
              <a:gd name="connsiteX190" fmla="*/ 305231 w 5015116"/>
              <a:gd name="connsiteY190" fmla="*/ 762000 h 2615132"/>
              <a:gd name="connsiteX191" fmla="*/ 290716 w 5015116"/>
              <a:gd name="connsiteY191" fmla="*/ 776514 h 2615132"/>
              <a:gd name="connsiteX192" fmla="*/ 268945 w 5015116"/>
              <a:gd name="connsiteY192" fmla="*/ 791028 h 2615132"/>
              <a:gd name="connsiteX193" fmla="*/ 254431 w 5015116"/>
              <a:gd name="connsiteY193" fmla="*/ 812800 h 2615132"/>
              <a:gd name="connsiteX194" fmla="*/ 218145 w 5015116"/>
              <a:gd name="connsiteY194" fmla="*/ 841828 h 2615132"/>
              <a:gd name="connsiteX195" fmla="*/ 210888 w 5015116"/>
              <a:gd name="connsiteY195" fmla="*/ 870857 h 2615132"/>
              <a:gd name="connsiteX196" fmla="*/ 189116 w 5015116"/>
              <a:gd name="connsiteY196" fmla="*/ 892628 h 2615132"/>
              <a:gd name="connsiteX197" fmla="*/ 196374 w 5015116"/>
              <a:gd name="connsiteY197" fmla="*/ 1059542 h 2615132"/>
              <a:gd name="connsiteX198" fmla="*/ 210888 w 5015116"/>
              <a:gd name="connsiteY198" fmla="*/ 1081314 h 2615132"/>
              <a:gd name="connsiteX199" fmla="*/ 239916 w 5015116"/>
              <a:gd name="connsiteY199" fmla="*/ 1088571 h 2615132"/>
              <a:gd name="connsiteX200" fmla="*/ 312488 w 5015116"/>
              <a:gd name="connsiteY200" fmla="*/ 1081314 h 2615132"/>
              <a:gd name="connsiteX201" fmla="*/ 327002 w 5015116"/>
              <a:gd name="connsiteY201" fmla="*/ 1037771 h 2615132"/>
              <a:gd name="connsiteX202" fmla="*/ 319745 w 5015116"/>
              <a:gd name="connsiteY202" fmla="*/ 979714 h 2615132"/>
              <a:gd name="connsiteX203" fmla="*/ 297974 w 5015116"/>
              <a:gd name="connsiteY203" fmla="*/ 965200 h 2615132"/>
              <a:gd name="connsiteX204" fmla="*/ 196374 w 5015116"/>
              <a:gd name="connsiteY204" fmla="*/ 972457 h 2615132"/>
              <a:gd name="connsiteX205" fmla="*/ 138316 w 5015116"/>
              <a:gd name="connsiteY205" fmla="*/ 1001485 h 2615132"/>
              <a:gd name="connsiteX206" fmla="*/ 80259 w 5015116"/>
              <a:gd name="connsiteY206" fmla="*/ 1052285 h 2615132"/>
              <a:gd name="connsiteX207" fmla="*/ 51231 w 5015116"/>
              <a:gd name="connsiteY207" fmla="*/ 1066800 h 2615132"/>
              <a:gd name="connsiteX208" fmla="*/ 36716 w 5015116"/>
              <a:gd name="connsiteY208" fmla="*/ 1081314 h 2615132"/>
              <a:gd name="connsiteX209" fmla="*/ 14945 w 5015116"/>
              <a:gd name="connsiteY209" fmla="*/ 1095828 h 2615132"/>
              <a:gd name="connsiteX210" fmla="*/ 431 w 5015116"/>
              <a:gd name="connsiteY210" fmla="*/ 1146628 h 2615132"/>
              <a:gd name="connsiteX211" fmla="*/ 22202 w 5015116"/>
              <a:gd name="connsiteY211" fmla="*/ 1277257 h 2615132"/>
              <a:gd name="connsiteX212" fmla="*/ 65745 w 5015116"/>
              <a:gd name="connsiteY212" fmla="*/ 1313542 h 2615132"/>
              <a:gd name="connsiteX213" fmla="*/ 109288 w 5015116"/>
              <a:gd name="connsiteY213" fmla="*/ 1342571 h 2615132"/>
              <a:gd name="connsiteX214" fmla="*/ 152831 w 5015116"/>
              <a:gd name="connsiteY214" fmla="*/ 1357085 h 2615132"/>
              <a:gd name="connsiteX215" fmla="*/ 254431 w 5015116"/>
              <a:gd name="connsiteY215" fmla="*/ 1328057 h 2615132"/>
              <a:gd name="connsiteX216" fmla="*/ 261688 w 5015116"/>
              <a:gd name="connsiteY216" fmla="*/ 1306285 h 2615132"/>
              <a:gd name="connsiteX217" fmla="*/ 254431 w 5015116"/>
              <a:gd name="connsiteY217" fmla="*/ 1248228 h 2615132"/>
              <a:gd name="connsiteX218" fmla="*/ 232659 w 5015116"/>
              <a:gd name="connsiteY218" fmla="*/ 1240971 h 2615132"/>
              <a:gd name="connsiteX219" fmla="*/ 210888 w 5015116"/>
              <a:gd name="connsiteY219" fmla="*/ 1226457 h 2615132"/>
              <a:gd name="connsiteX220" fmla="*/ 87516 w 5015116"/>
              <a:gd name="connsiteY220" fmla="*/ 1233714 h 2615132"/>
              <a:gd name="connsiteX221" fmla="*/ 65745 w 5015116"/>
              <a:gd name="connsiteY221" fmla="*/ 1240971 h 2615132"/>
              <a:gd name="connsiteX222" fmla="*/ 51231 w 5015116"/>
              <a:gd name="connsiteY222" fmla="*/ 1262742 h 2615132"/>
              <a:gd name="connsiteX223" fmla="*/ 36716 w 5015116"/>
              <a:gd name="connsiteY223" fmla="*/ 1277257 h 2615132"/>
              <a:gd name="connsiteX224" fmla="*/ 29459 w 5015116"/>
              <a:gd name="connsiteY224" fmla="*/ 1299028 h 2615132"/>
              <a:gd name="connsiteX225" fmla="*/ 14945 w 5015116"/>
              <a:gd name="connsiteY225" fmla="*/ 1320800 h 2615132"/>
              <a:gd name="connsiteX226" fmla="*/ 431 w 5015116"/>
              <a:gd name="connsiteY226" fmla="*/ 1364342 h 2615132"/>
              <a:gd name="connsiteX227" fmla="*/ 7688 w 5015116"/>
              <a:gd name="connsiteY227" fmla="*/ 1451428 h 2615132"/>
              <a:gd name="connsiteX228" fmla="*/ 43974 w 5015116"/>
              <a:gd name="connsiteY228" fmla="*/ 1494971 h 2615132"/>
              <a:gd name="connsiteX229" fmla="*/ 87516 w 5015116"/>
              <a:gd name="connsiteY229" fmla="*/ 1524000 h 2615132"/>
              <a:gd name="connsiteX230" fmla="*/ 131059 w 5015116"/>
              <a:gd name="connsiteY230" fmla="*/ 1553028 h 2615132"/>
              <a:gd name="connsiteX231" fmla="*/ 167345 w 5015116"/>
              <a:gd name="connsiteY231" fmla="*/ 1582057 h 2615132"/>
              <a:gd name="connsiteX232" fmla="*/ 189116 w 5015116"/>
              <a:gd name="connsiteY232" fmla="*/ 1589314 h 2615132"/>
              <a:gd name="connsiteX233" fmla="*/ 239916 w 5015116"/>
              <a:gd name="connsiteY233" fmla="*/ 1582057 h 2615132"/>
              <a:gd name="connsiteX234" fmla="*/ 254431 w 5015116"/>
              <a:gd name="connsiteY234" fmla="*/ 1567542 h 2615132"/>
              <a:gd name="connsiteX235" fmla="*/ 247174 w 5015116"/>
              <a:gd name="connsiteY235" fmla="*/ 1473200 h 2615132"/>
              <a:gd name="connsiteX236" fmla="*/ 225402 w 5015116"/>
              <a:gd name="connsiteY236" fmla="*/ 1465942 h 2615132"/>
              <a:gd name="connsiteX237" fmla="*/ 138316 w 5015116"/>
              <a:gd name="connsiteY237" fmla="*/ 1473200 h 2615132"/>
              <a:gd name="connsiteX238" fmla="*/ 116545 w 5015116"/>
              <a:gd name="connsiteY238" fmla="*/ 1480457 h 2615132"/>
              <a:gd name="connsiteX239" fmla="*/ 102031 w 5015116"/>
              <a:gd name="connsiteY239" fmla="*/ 1502228 h 2615132"/>
              <a:gd name="connsiteX240" fmla="*/ 102031 w 5015116"/>
              <a:gd name="connsiteY240" fmla="*/ 1698171 h 2615132"/>
              <a:gd name="connsiteX241" fmla="*/ 145574 w 5015116"/>
              <a:gd name="connsiteY241" fmla="*/ 1741714 h 2615132"/>
              <a:gd name="connsiteX242" fmla="*/ 189116 w 5015116"/>
              <a:gd name="connsiteY242" fmla="*/ 1792514 h 2615132"/>
              <a:gd name="connsiteX243" fmla="*/ 218145 w 5015116"/>
              <a:gd name="connsiteY243" fmla="*/ 1807028 h 2615132"/>
              <a:gd name="connsiteX244" fmla="*/ 247174 w 5015116"/>
              <a:gd name="connsiteY244" fmla="*/ 1828800 h 2615132"/>
              <a:gd name="connsiteX245" fmla="*/ 356031 w 5015116"/>
              <a:gd name="connsiteY245" fmla="*/ 1821542 h 2615132"/>
              <a:gd name="connsiteX246" fmla="*/ 377802 w 5015116"/>
              <a:gd name="connsiteY246" fmla="*/ 1814285 h 2615132"/>
              <a:gd name="connsiteX247" fmla="*/ 399574 w 5015116"/>
              <a:gd name="connsiteY247" fmla="*/ 1792514 h 2615132"/>
              <a:gd name="connsiteX248" fmla="*/ 406831 w 5015116"/>
              <a:gd name="connsiteY248" fmla="*/ 1698171 h 2615132"/>
              <a:gd name="connsiteX249" fmla="*/ 363288 w 5015116"/>
              <a:gd name="connsiteY249" fmla="*/ 1683657 h 2615132"/>
              <a:gd name="connsiteX250" fmla="*/ 312488 w 5015116"/>
              <a:gd name="connsiteY250" fmla="*/ 1690914 h 2615132"/>
              <a:gd name="connsiteX251" fmla="*/ 290716 w 5015116"/>
              <a:gd name="connsiteY251" fmla="*/ 1698171 h 2615132"/>
              <a:gd name="connsiteX252" fmla="*/ 276202 w 5015116"/>
              <a:gd name="connsiteY252" fmla="*/ 1719942 h 2615132"/>
              <a:gd name="connsiteX253" fmla="*/ 268945 w 5015116"/>
              <a:gd name="connsiteY253" fmla="*/ 1748971 h 2615132"/>
              <a:gd name="connsiteX254" fmla="*/ 261688 w 5015116"/>
              <a:gd name="connsiteY254" fmla="*/ 1785257 h 2615132"/>
              <a:gd name="connsiteX255" fmla="*/ 254431 w 5015116"/>
              <a:gd name="connsiteY255" fmla="*/ 1807028 h 2615132"/>
              <a:gd name="connsiteX256" fmla="*/ 261688 w 5015116"/>
              <a:gd name="connsiteY256" fmla="*/ 1937657 h 2615132"/>
              <a:gd name="connsiteX257" fmla="*/ 297974 w 5015116"/>
              <a:gd name="connsiteY257" fmla="*/ 1959428 h 2615132"/>
              <a:gd name="connsiteX258" fmla="*/ 319745 w 5015116"/>
              <a:gd name="connsiteY258" fmla="*/ 1966685 h 2615132"/>
              <a:gd name="connsiteX259" fmla="*/ 348774 w 5015116"/>
              <a:gd name="connsiteY259" fmla="*/ 1981200 h 2615132"/>
              <a:gd name="connsiteX260" fmla="*/ 392316 w 5015116"/>
              <a:gd name="connsiteY260" fmla="*/ 1995714 h 2615132"/>
              <a:gd name="connsiteX261" fmla="*/ 414088 w 5015116"/>
              <a:gd name="connsiteY261" fmla="*/ 2002971 h 2615132"/>
              <a:gd name="connsiteX262" fmla="*/ 522945 w 5015116"/>
              <a:gd name="connsiteY262" fmla="*/ 1995714 h 2615132"/>
              <a:gd name="connsiteX263" fmla="*/ 551974 w 5015116"/>
              <a:gd name="connsiteY263" fmla="*/ 1973942 h 2615132"/>
              <a:gd name="connsiteX264" fmla="*/ 595516 w 5015116"/>
              <a:gd name="connsiteY264" fmla="*/ 1944914 h 2615132"/>
              <a:gd name="connsiteX265" fmla="*/ 624545 w 5015116"/>
              <a:gd name="connsiteY265" fmla="*/ 1901371 h 2615132"/>
              <a:gd name="connsiteX266" fmla="*/ 610031 w 5015116"/>
              <a:gd name="connsiteY266" fmla="*/ 1836057 h 2615132"/>
              <a:gd name="connsiteX267" fmla="*/ 566488 w 5015116"/>
              <a:gd name="connsiteY267" fmla="*/ 1792514 h 2615132"/>
              <a:gd name="connsiteX268" fmla="*/ 544716 w 5015116"/>
              <a:gd name="connsiteY268" fmla="*/ 1785257 h 2615132"/>
              <a:gd name="connsiteX269" fmla="*/ 530202 w 5015116"/>
              <a:gd name="connsiteY269" fmla="*/ 1763485 h 2615132"/>
              <a:gd name="connsiteX270" fmla="*/ 508431 w 5015116"/>
              <a:gd name="connsiteY270" fmla="*/ 1799771 h 2615132"/>
              <a:gd name="connsiteX271" fmla="*/ 515688 w 5015116"/>
              <a:gd name="connsiteY271" fmla="*/ 1959428 h 2615132"/>
              <a:gd name="connsiteX272" fmla="*/ 522945 w 5015116"/>
              <a:gd name="connsiteY272" fmla="*/ 1981200 h 2615132"/>
              <a:gd name="connsiteX273" fmla="*/ 551974 w 5015116"/>
              <a:gd name="connsiteY273" fmla="*/ 1995714 h 2615132"/>
              <a:gd name="connsiteX274" fmla="*/ 566488 w 5015116"/>
              <a:gd name="connsiteY274" fmla="*/ 2017485 h 2615132"/>
              <a:gd name="connsiteX275" fmla="*/ 617288 w 5015116"/>
              <a:gd name="connsiteY275" fmla="*/ 2039257 h 2615132"/>
              <a:gd name="connsiteX276" fmla="*/ 697116 w 5015116"/>
              <a:gd name="connsiteY276" fmla="*/ 2068285 h 2615132"/>
              <a:gd name="connsiteX277" fmla="*/ 733402 w 5015116"/>
              <a:gd name="connsiteY277" fmla="*/ 2082800 h 2615132"/>
              <a:gd name="connsiteX278" fmla="*/ 827745 w 5015116"/>
              <a:gd name="connsiteY278" fmla="*/ 2097314 h 2615132"/>
              <a:gd name="connsiteX279" fmla="*/ 864031 w 5015116"/>
              <a:gd name="connsiteY279" fmla="*/ 2104571 h 2615132"/>
              <a:gd name="connsiteX280" fmla="*/ 900316 w 5015116"/>
              <a:gd name="connsiteY280" fmla="*/ 2119085 h 2615132"/>
              <a:gd name="connsiteX281" fmla="*/ 922088 w 5015116"/>
              <a:gd name="connsiteY281" fmla="*/ 2126342 h 2615132"/>
              <a:gd name="connsiteX282" fmla="*/ 965631 w 5015116"/>
              <a:gd name="connsiteY282" fmla="*/ 2148114 h 2615132"/>
              <a:gd name="connsiteX283" fmla="*/ 1074488 w 5015116"/>
              <a:gd name="connsiteY283" fmla="*/ 2133600 h 2615132"/>
              <a:gd name="connsiteX284" fmla="*/ 1125288 w 5015116"/>
              <a:gd name="connsiteY284" fmla="*/ 2104571 h 2615132"/>
              <a:gd name="connsiteX285" fmla="*/ 1139802 w 5015116"/>
              <a:gd name="connsiteY285" fmla="*/ 2082800 h 2615132"/>
              <a:gd name="connsiteX286" fmla="*/ 1183345 w 5015116"/>
              <a:gd name="connsiteY286" fmla="*/ 2046514 h 2615132"/>
              <a:gd name="connsiteX287" fmla="*/ 1197859 w 5015116"/>
              <a:gd name="connsiteY287" fmla="*/ 2024742 h 2615132"/>
              <a:gd name="connsiteX288" fmla="*/ 1241402 w 5015116"/>
              <a:gd name="connsiteY288" fmla="*/ 1995714 h 2615132"/>
              <a:gd name="connsiteX289" fmla="*/ 1277688 w 5015116"/>
              <a:gd name="connsiteY289" fmla="*/ 1952171 h 2615132"/>
              <a:gd name="connsiteX290" fmla="*/ 1241402 w 5015116"/>
              <a:gd name="connsiteY290" fmla="*/ 1821542 h 2615132"/>
              <a:gd name="connsiteX291" fmla="*/ 1219631 w 5015116"/>
              <a:gd name="connsiteY291" fmla="*/ 1814285 h 2615132"/>
              <a:gd name="connsiteX292" fmla="*/ 1118031 w 5015116"/>
              <a:gd name="connsiteY292" fmla="*/ 1821542 h 2615132"/>
              <a:gd name="connsiteX293" fmla="*/ 1110774 w 5015116"/>
              <a:gd name="connsiteY293" fmla="*/ 1843314 h 2615132"/>
              <a:gd name="connsiteX294" fmla="*/ 1103516 w 5015116"/>
              <a:gd name="connsiteY294" fmla="*/ 1894114 h 2615132"/>
              <a:gd name="connsiteX295" fmla="*/ 1096259 w 5015116"/>
              <a:gd name="connsiteY295" fmla="*/ 1937657 h 2615132"/>
              <a:gd name="connsiteX296" fmla="*/ 1089002 w 5015116"/>
              <a:gd name="connsiteY296" fmla="*/ 1966685 h 2615132"/>
              <a:gd name="connsiteX297" fmla="*/ 1081745 w 5015116"/>
              <a:gd name="connsiteY297" fmla="*/ 2002971 h 2615132"/>
              <a:gd name="connsiteX298" fmla="*/ 1016431 w 5015116"/>
              <a:gd name="connsiteY298" fmla="*/ 1995714 h 2615132"/>
              <a:gd name="connsiteX299" fmla="*/ 994659 w 5015116"/>
              <a:gd name="connsiteY299" fmla="*/ 1988457 h 2615132"/>
              <a:gd name="connsiteX300" fmla="*/ 972888 w 5015116"/>
              <a:gd name="connsiteY300" fmla="*/ 1923142 h 2615132"/>
              <a:gd name="connsiteX301" fmla="*/ 965631 w 5015116"/>
              <a:gd name="connsiteY301" fmla="*/ 1901371 h 2615132"/>
              <a:gd name="connsiteX302" fmla="*/ 972888 w 5015116"/>
              <a:gd name="connsiteY302" fmla="*/ 1792514 h 2615132"/>
              <a:gd name="connsiteX303" fmla="*/ 980145 w 5015116"/>
              <a:gd name="connsiteY303" fmla="*/ 1770742 h 2615132"/>
              <a:gd name="connsiteX304" fmla="*/ 1001916 w 5015116"/>
              <a:gd name="connsiteY304" fmla="*/ 1748971 h 2615132"/>
              <a:gd name="connsiteX305" fmla="*/ 1023688 w 5015116"/>
              <a:gd name="connsiteY305" fmla="*/ 1741714 h 2615132"/>
              <a:gd name="connsiteX306" fmla="*/ 1118031 w 5015116"/>
              <a:gd name="connsiteY306" fmla="*/ 1712685 h 2615132"/>
              <a:gd name="connsiteX307" fmla="*/ 1139802 w 5015116"/>
              <a:gd name="connsiteY307" fmla="*/ 1705428 h 2615132"/>
              <a:gd name="connsiteX308" fmla="*/ 1226888 w 5015116"/>
              <a:gd name="connsiteY308" fmla="*/ 1690914 h 2615132"/>
              <a:gd name="connsiteX309" fmla="*/ 1335745 w 5015116"/>
              <a:gd name="connsiteY309" fmla="*/ 1698171 h 2615132"/>
              <a:gd name="connsiteX310" fmla="*/ 1357516 w 5015116"/>
              <a:gd name="connsiteY310" fmla="*/ 1719942 h 2615132"/>
              <a:gd name="connsiteX311" fmla="*/ 1401059 w 5015116"/>
              <a:gd name="connsiteY311" fmla="*/ 1734457 h 2615132"/>
              <a:gd name="connsiteX312" fmla="*/ 1422831 w 5015116"/>
              <a:gd name="connsiteY312" fmla="*/ 1741714 h 2615132"/>
              <a:gd name="connsiteX313" fmla="*/ 1459116 w 5015116"/>
              <a:gd name="connsiteY313" fmla="*/ 1792514 h 2615132"/>
              <a:gd name="connsiteX314" fmla="*/ 1473631 w 5015116"/>
              <a:gd name="connsiteY314" fmla="*/ 1821542 h 2615132"/>
              <a:gd name="connsiteX315" fmla="*/ 1480888 w 5015116"/>
              <a:gd name="connsiteY315" fmla="*/ 1988457 h 2615132"/>
              <a:gd name="connsiteX316" fmla="*/ 1459116 w 5015116"/>
              <a:gd name="connsiteY316" fmla="*/ 2010228 h 2615132"/>
              <a:gd name="connsiteX317" fmla="*/ 1437345 w 5015116"/>
              <a:gd name="connsiteY317" fmla="*/ 2039257 h 2615132"/>
              <a:gd name="connsiteX318" fmla="*/ 1430088 w 5015116"/>
              <a:gd name="connsiteY318" fmla="*/ 2104571 h 2615132"/>
              <a:gd name="connsiteX319" fmla="*/ 1408316 w 5015116"/>
              <a:gd name="connsiteY319" fmla="*/ 2140857 h 2615132"/>
              <a:gd name="connsiteX320" fmla="*/ 1401059 w 5015116"/>
              <a:gd name="connsiteY320" fmla="*/ 2162628 h 2615132"/>
              <a:gd name="connsiteX321" fmla="*/ 1386545 w 5015116"/>
              <a:gd name="connsiteY321" fmla="*/ 2249714 h 2615132"/>
              <a:gd name="connsiteX322" fmla="*/ 1379288 w 5015116"/>
              <a:gd name="connsiteY322" fmla="*/ 2271485 h 2615132"/>
              <a:gd name="connsiteX323" fmla="*/ 1364774 w 5015116"/>
              <a:gd name="connsiteY323" fmla="*/ 2293257 h 2615132"/>
              <a:gd name="connsiteX324" fmla="*/ 1364774 w 5015116"/>
              <a:gd name="connsiteY324" fmla="*/ 2474685 h 2615132"/>
              <a:gd name="connsiteX325" fmla="*/ 1379288 w 5015116"/>
              <a:gd name="connsiteY325" fmla="*/ 2489200 h 2615132"/>
              <a:gd name="connsiteX326" fmla="*/ 1415574 w 5015116"/>
              <a:gd name="connsiteY326" fmla="*/ 2532742 h 2615132"/>
              <a:gd name="connsiteX327" fmla="*/ 1509916 w 5015116"/>
              <a:gd name="connsiteY327" fmla="*/ 2554514 h 2615132"/>
              <a:gd name="connsiteX328" fmla="*/ 1553459 w 5015116"/>
              <a:gd name="connsiteY328" fmla="*/ 2569028 h 2615132"/>
              <a:gd name="connsiteX329" fmla="*/ 1633288 w 5015116"/>
              <a:gd name="connsiteY329" fmla="*/ 2590800 h 2615132"/>
              <a:gd name="connsiteX330" fmla="*/ 1698602 w 5015116"/>
              <a:gd name="connsiteY330" fmla="*/ 2598057 h 2615132"/>
              <a:gd name="connsiteX331" fmla="*/ 1865516 w 5015116"/>
              <a:gd name="connsiteY331" fmla="*/ 2605314 h 2615132"/>
              <a:gd name="connsiteX332" fmla="*/ 1923574 w 5015116"/>
              <a:gd name="connsiteY332" fmla="*/ 2576285 h 2615132"/>
              <a:gd name="connsiteX333" fmla="*/ 1938088 w 5015116"/>
              <a:gd name="connsiteY333" fmla="*/ 2540000 h 2615132"/>
              <a:gd name="connsiteX334" fmla="*/ 1952602 w 5015116"/>
              <a:gd name="connsiteY334" fmla="*/ 2525485 h 2615132"/>
              <a:gd name="connsiteX335" fmla="*/ 1959859 w 5015116"/>
              <a:gd name="connsiteY335" fmla="*/ 2496457 h 2615132"/>
              <a:gd name="connsiteX336" fmla="*/ 1967116 w 5015116"/>
              <a:gd name="connsiteY336" fmla="*/ 2474685 h 2615132"/>
              <a:gd name="connsiteX337" fmla="*/ 1996145 w 5015116"/>
              <a:gd name="connsiteY337" fmla="*/ 2394857 h 2615132"/>
              <a:gd name="connsiteX338" fmla="*/ 2002676 w 5015116"/>
              <a:gd name="connsiteY338" fmla="*/ 2315028 h 2615132"/>
              <a:gd name="connsiteX339" fmla="*/ 2039688 w 5015116"/>
              <a:gd name="connsiteY339" fmla="*/ 2111828 h 2615132"/>
              <a:gd name="connsiteX340" fmla="*/ 2046945 w 5015116"/>
              <a:gd name="connsiteY340" fmla="*/ 2090057 h 2615132"/>
              <a:gd name="connsiteX341" fmla="*/ 2062911 w 5015116"/>
              <a:gd name="connsiteY341" fmla="*/ 2048691 h 2615132"/>
              <a:gd name="connsiteX342" fmla="*/ 2082505 w 5015116"/>
              <a:gd name="connsiteY342" fmla="*/ 2024380 h 2615132"/>
              <a:gd name="connsiteX343" fmla="*/ 2111534 w 5015116"/>
              <a:gd name="connsiteY343" fmla="*/ 1992811 h 2615132"/>
              <a:gd name="connsiteX344" fmla="*/ 2159794 w 5015116"/>
              <a:gd name="connsiteY344" fmla="*/ 1934754 h 2615132"/>
              <a:gd name="connsiteX345" fmla="*/ 2217851 w 5015116"/>
              <a:gd name="connsiteY345" fmla="*/ 1879237 h 2615132"/>
              <a:gd name="connsiteX346" fmla="*/ 2373516 w 5015116"/>
              <a:gd name="connsiteY346" fmla="*/ 1872342 h 2615132"/>
              <a:gd name="connsiteX347" fmla="*/ 2395288 w 5015116"/>
              <a:gd name="connsiteY347" fmla="*/ 1879600 h 2615132"/>
              <a:gd name="connsiteX348" fmla="*/ 2453345 w 5015116"/>
              <a:gd name="connsiteY348" fmla="*/ 1930400 h 2615132"/>
              <a:gd name="connsiteX349" fmla="*/ 2467859 w 5015116"/>
              <a:gd name="connsiteY349" fmla="*/ 1952171 h 2615132"/>
              <a:gd name="connsiteX350" fmla="*/ 2489631 w 5015116"/>
              <a:gd name="connsiteY350" fmla="*/ 1973942 h 2615132"/>
              <a:gd name="connsiteX351" fmla="*/ 2504145 w 5015116"/>
              <a:gd name="connsiteY351" fmla="*/ 2024742 h 2615132"/>
              <a:gd name="connsiteX352" fmla="*/ 2511402 w 5015116"/>
              <a:gd name="connsiteY352" fmla="*/ 2053771 h 2615132"/>
              <a:gd name="connsiteX353" fmla="*/ 2525916 w 5015116"/>
              <a:gd name="connsiteY353" fmla="*/ 2075542 h 2615132"/>
              <a:gd name="connsiteX354" fmla="*/ 2540431 w 5015116"/>
              <a:gd name="connsiteY354" fmla="*/ 2126342 h 2615132"/>
              <a:gd name="connsiteX355" fmla="*/ 2533174 w 5015116"/>
              <a:gd name="connsiteY355" fmla="*/ 2271485 h 2615132"/>
              <a:gd name="connsiteX356" fmla="*/ 2518659 w 5015116"/>
              <a:gd name="connsiteY356" fmla="*/ 2300514 h 2615132"/>
              <a:gd name="connsiteX357" fmla="*/ 2475116 w 5015116"/>
              <a:gd name="connsiteY357" fmla="*/ 2329542 h 2615132"/>
              <a:gd name="connsiteX358" fmla="*/ 2453345 w 5015116"/>
              <a:gd name="connsiteY358" fmla="*/ 2336800 h 2615132"/>
              <a:gd name="connsiteX359" fmla="*/ 2329974 w 5015116"/>
              <a:gd name="connsiteY359" fmla="*/ 2329542 h 2615132"/>
              <a:gd name="connsiteX360" fmla="*/ 2308202 w 5015116"/>
              <a:gd name="connsiteY360" fmla="*/ 2322285 h 2615132"/>
              <a:gd name="connsiteX361" fmla="*/ 2293688 w 5015116"/>
              <a:gd name="connsiteY361" fmla="*/ 2286000 h 2615132"/>
              <a:gd name="connsiteX362" fmla="*/ 2286431 w 5015116"/>
              <a:gd name="connsiteY362" fmla="*/ 2249714 h 2615132"/>
              <a:gd name="connsiteX363" fmla="*/ 2395288 w 5015116"/>
              <a:gd name="connsiteY363" fmla="*/ 2111828 h 2615132"/>
              <a:gd name="connsiteX364" fmla="*/ 2395288 w 5015116"/>
              <a:gd name="connsiteY364" fmla="*/ 2024742 h 2615132"/>
              <a:gd name="connsiteX365" fmla="*/ 2373516 w 5015116"/>
              <a:gd name="connsiteY365" fmla="*/ 2010228 h 2615132"/>
              <a:gd name="connsiteX366" fmla="*/ 2271916 w 5015116"/>
              <a:gd name="connsiteY366" fmla="*/ 2017485 h 2615132"/>
              <a:gd name="connsiteX367" fmla="*/ 2257402 w 5015116"/>
              <a:gd name="connsiteY367" fmla="*/ 2032000 h 2615132"/>
              <a:gd name="connsiteX368" fmla="*/ 2235631 w 5015116"/>
              <a:gd name="connsiteY368" fmla="*/ 2046514 h 2615132"/>
              <a:gd name="connsiteX369" fmla="*/ 2221116 w 5015116"/>
              <a:gd name="connsiteY369" fmla="*/ 2061028 h 2615132"/>
              <a:gd name="connsiteX370" fmla="*/ 2192088 w 5015116"/>
              <a:gd name="connsiteY370" fmla="*/ 2068285 h 2615132"/>
              <a:gd name="connsiteX371" fmla="*/ 2163059 w 5015116"/>
              <a:gd name="connsiteY371" fmla="*/ 2090057 h 2615132"/>
              <a:gd name="connsiteX372" fmla="*/ 2148545 w 5015116"/>
              <a:gd name="connsiteY372" fmla="*/ 2111828 h 2615132"/>
              <a:gd name="connsiteX373" fmla="*/ 2126774 w 5015116"/>
              <a:gd name="connsiteY373" fmla="*/ 2140857 h 2615132"/>
              <a:gd name="connsiteX374" fmla="*/ 2126774 w 5015116"/>
              <a:gd name="connsiteY374" fmla="*/ 2351314 h 2615132"/>
              <a:gd name="connsiteX375" fmla="*/ 2141288 w 5015116"/>
              <a:gd name="connsiteY375" fmla="*/ 2373085 h 2615132"/>
              <a:gd name="connsiteX376" fmla="*/ 2163059 w 5015116"/>
              <a:gd name="connsiteY376" fmla="*/ 2380342 h 2615132"/>
              <a:gd name="connsiteX377" fmla="*/ 2170316 w 5015116"/>
              <a:gd name="connsiteY377" fmla="*/ 2402114 h 2615132"/>
              <a:gd name="connsiteX378" fmla="*/ 2192088 w 5015116"/>
              <a:gd name="connsiteY378" fmla="*/ 2416628 h 2615132"/>
              <a:gd name="connsiteX379" fmla="*/ 2221116 w 5015116"/>
              <a:gd name="connsiteY379" fmla="*/ 2438400 h 2615132"/>
              <a:gd name="connsiteX380" fmla="*/ 2264659 w 5015116"/>
              <a:gd name="connsiteY380" fmla="*/ 2474685 h 2615132"/>
              <a:gd name="connsiteX381" fmla="*/ 2293688 w 5015116"/>
              <a:gd name="connsiteY381" fmla="*/ 2510971 h 2615132"/>
              <a:gd name="connsiteX382" fmla="*/ 2315459 w 5015116"/>
              <a:gd name="connsiteY382" fmla="*/ 2532742 h 2615132"/>
              <a:gd name="connsiteX383" fmla="*/ 2395288 w 5015116"/>
              <a:gd name="connsiteY383" fmla="*/ 2569028 h 2615132"/>
              <a:gd name="connsiteX384" fmla="*/ 2540431 w 5015116"/>
              <a:gd name="connsiteY384" fmla="*/ 2554514 h 2615132"/>
              <a:gd name="connsiteX385" fmla="*/ 2562202 w 5015116"/>
              <a:gd name="connsiteY385" fmla="*/ 2540000 h 2615132"/>
              <a:gd name="connsiteX386" fmla="*/ 2569459 w 5015116"/>
              <a:gd name="connsiteY386" fmla="*/ 2503714 h 2615132"/>
              <a:gd name="connsiteX387" fmla="*/ 2583974 w 5015116"/>
              <a:gd name="connsiteY387" fmla="*/ 2481942 h 2615132"/>
              <a:gd name="connsiteX388" fmla="*/ 2591231 w 5015116"/>
              <a:gd name="connsiteY388" fmla="*/ 2409371 h 2615132"/>
              <a:gd name="connsiteX389" fmla="*/ 2642031 w 5015116"/>
              <a:gd name="connsiteY389" fmla="*/ 2416628 h 2615132"/>
              <a:gd name="connsiteX390" fmla="*/ 2671059 w 5015116"/>
              <a:gd name="connsiteY390" fmla="*/ 2423885 h 2615132"/>
              <a:gd name="connsiteX391" fmla="*/ 2743631 w 5015116"/>
              <a:gd name="connsiteY391" fmla="*/ 2438400 h 2615132"/>
              <a:gd name="connsiteX392" fmla="*/ 2787174 w 5015116"/>
              <a:gd name="connsiteY392" fmla="*/ 2452914 h 2615132"/>
              <a:gd name="connsiteX393" fmla="*/ 2808945 w 5015116"/>
              <a:gd name="connsiteY393" fmla="*/ 2438400 h 2615132"/>
              <a:gd name="connsiteX394" fmla="*/ 2801688 w 5015116"/>
              <a:gd name="connsiteY394" fmla="*/ 2416628 h 2615132"/>
              <a:gd name="connsiteX395" fmla="*/ 2794431 w 5015116"/>
              <a:gd name="connsiteY395" fmla="*/ 2373085 h 2615132"/>
              <a:gd name="connsiteX396" fmla="*/ 2779916 w 5015116"/>
              <a:gd name="connsiteY396" fmla="*/ 2329542 h 2615132"/>
              <a:gd name="connsiteX397" fmla="*/ 2794431 w 5015116"/>
              <a:gd name="connsiteY397" fmla="*/ 2278742 h 2615132"/>
              <a:gd name="connsiteX398" fmla="*/ 2961345 w 5015116"/>
              <a:gd name="connsiteY398" fmla="*/ 2249714 h 2615132"/>
              <a:gd name="connsiteX399" fmla="*/ 2946831 w 5015116"/>
              <a:gd name="connsiteY399" fmla="*/ 2227942 h 2615132"/>
              <a:gd name="connsiteX400" fmla="*/ 2925059 w 5015116"/>
              <a:gd name="connsiteY400" fmla="*/ 2133600 h 2615132"/>
              <a:gd name="connsiteX401" fmla="*/ 2917802 w 5015116"/>
              <a:gd name="connsiteY401" fmla="*/ 2104571 h 2615132"/>
              <a:gd name="connsiteX402" fmla="*/ 2896031 w 5015116"/>
              <a:gd name="connsiteY402" fmla="*/ 2090057 h 2615132"/>
              <a:gd name="connsiteX403" fmla="*/ 2903288 w 5015116"/>
              <a:gd name="connsiteY403" fmla="*/ 2061028 h 2615132"/>
              <a:gd name="connsiteX404" fmla="*/ 3033916 w 5015116"/>
              <a:gd name="connsiteY404" fmla="*/ 2053771 h 2615132"/>
              <a:gd name="connsiteX405" fmla="*/ 3121002 w 5015116"/>
              <a:gd name="connsiteY405" fmla="*/ 2046514 h 2615132"/>
              <a:gd name="connsiteX406" fmla="*/ 3142774 w 5015116"/>
              <a:gd name="connsiteY406" fmla="*/ 2039257 h 2615132"/>
              <a:gd name="connsiteX407" fmla="*/ 3135516 w 5015116"/>
              <a:gd name="connsiteY407" fmla="*/ 2010228 h 2615132"/>
              <a:gd name="connsiteX408" fmla="*/ 3106488 w 5015116"/>
              <a:gd name="connsiteY408" fmla="*/ 1959428 h 2615132"/>
              <a:gd name="connsiteX409" fmla="*/ 3077459 w 5015116"/>
              <a:gd name="connsiteY409" fmla="*/ 1930400 h 2615132"/>
              <a:gd name="connsiteX410" fmla="*/ 3062945 w 5015116"/>
              <a:gd name="connsiteY410" fmla="*/ 1901371 h 2615132"/>
              <a:gd name="connsiteX411" fmla="*/ 3041174 w 5015116"/>
              <a:gd name="connsiteY411" fmla="*/ 1886857 h 2615132"/>
              <a:gd name="connsiteX412" fmla="*/ 3033916 w 5015116"/>
              <a:gd name="connsiteY412" fmla="*/ 1865085 h 2615132"/>
              <a:gd name="connsiteX413" fmla="*/ 3019402 w 5015116"/>
              <a:gd name="connsiteY413" fmla="*/ 1843314 h 2615132"/>
              <a:gd name="connsiteX414" fmla="*/ 3048431 w 5015116"/>
              <a:gd name="connsiteY414" fmla="*/ 1828800 h 2615132"/>
              <a:gd name="connsiteX415" fmla="*/ 3157288 w 5015116"/>
              <a:gd name="connsiteY415" fmla="*/ 1814285 h 2615132"/>
              <a:gd name="connsiteX416" fmla="*/ 3179059 w 5015116"/>
              <a:gd name="connsiteY416" fmla="*/ 1799771 h 2615132"/>
              <a:gd name="connsiteX417" fmla="*/ 3128259 w 5015116"/>
              <a:gd name="connsiteY417" fmla="*/ 1690914 h 2615132"/>
              <a:gd name="connsiteX418" fmla="*/ 3121002 w 5015116"/>
              <a:gd name="connsiteY418" fmla="*/ 1669142 h 2615132"/>
              <a:gd name="connsiteX419" fmla="*/ 3106488 w 5015116"/>
              <a:gd name="connsiteY419" fmla="*/ 1647371 h 2615132"/>
              <a:gd name="connsiteX420" fmla="*/ 3128259 w 5015116"/>
              <a:gd name="connsiteY420" fmla="*/ 1640114 h 2615132"/>
              <a:gd name="connsiteX421" fmla="*/ 3157288 w 5015116"/>
              <a:gd name="connsiteY421" fmla="*/ 1632857 h 2615132"/>
              <a:gd name="connsiteX422" fmla="*/ 3186316 w 5015116"/>
              <a:gd name="connsiteY422" fmla="*/ 1618342 h 2615132"/>
              <a:gd name="connsiteX423" fmla="*/ 3215345 w 5015116"/>
              <a:gd name="connsiteY423" fmla="*/ 1611085 h 2615132"/>
              <a:gd name="connsiteX424" fmla="*/ 3237116 w 5015116"/>
              <a:gd name="connsiteY424" fmla="*/ 1603828 h 2615132"/>
              <a:gd name="connsiteX425" fmla="*/ 3280659 w 5015116"/>
              <a:gd name="connsiteY425" fmla="*/ 1582057 h 2615132"/>
              <a:gd name="connsiteX426" fmla="*/ 3295174 w 5015116"/>
              <a:gd name="connsiteY426" fmla="*/ 1567542 h 2615132"/>
              <a:gd name="connsiteX427" fmla="*/ 3273402 w 5015116"/>
              <a:gd name="connsiteY427" fmla="*/ 1545771 h 2615132"/>
              <a:gd name="connsiteX428" fmla="*/ 3229859 w 5015116"/>
              <a:gd name="connsiteY428" fmla="*/ 1516742 h 2615132"/>
              <a:gd name="connsiteX429" fmla="*/ 3179059 w 5015116"/>
              <a:gd name="connsiteY429" fmla="*/ 1458685 h 2615132"/>
              <a:gd name="connsiteX430" fmla="*/ 3171802 w 5015116"/>
              <a:gd name="connsiteY430" fmla="*/ 1436914 h 2615132"/>
              <a:gd name="connsiteX431" fmla="*/ 3150031 w 5015116"/>
              <a:gd name="connsiteY431" fmla="*/ 1422400 h 2615132"/>
              <a:gd name="connsiteX432" fmla="*/ 3200831 w 5015116"/>
              <a:gd name="connsiteY432" fmla="*/ 1386114 h 2615132"/>
              <a:gd name="connsiteX433" fmla="*/ 3237116 w 5015116"/>
              <a:gd name="connsiteY433" fmla="*/ 1349828 h 2615132"/>
              <a:gd name="connsiteX434" fmla="*/ 3266145 w 5015116"/>
              <a:gd name="connsiteY434" fmla="*/ 1313542 h 2615132"/>
              <a:gd name="connsiteX435" fmla="*/ 3287916 w 5015116"/>
              <a:gd name="connsiteY435" fmla="*/ 1299028 h 2615132"/>
              <a:gd name="connsiteX436" fmla="*/ 3302431 w 5015116"/>
              <a:gd name="connsiteY436" fmla="*/ 1284514 h 2615132"/>
              <a:gd name="connsiteX437" fmla="*/ 3309688 w 5015116"/>
              <a:gd name="connsiteY437" fmla="*/ 1262742 h 2615132"/>
              <a:gd name="connsiteX438" fmla="*/ 3266145 w 5015116"/>
              <a:gd name="connsiteY438" fmla="*/ 1255485 h 2615132"/>
              <a:gd name="connsiteX439" fmla="*/ 3244374 w 5015116"/>
              <a:gd name="connsiteY439" fmla="*/ 1248228 h 2615132"/>
              <a:gd name="connsiteX440" fmla="*/ 3193574 w 5015116"/>
              <a:gd name="connsiteY440" fmla="*/ 1233714 h 2615132"/>
              <a:gd name="connsiteX441" fmla="*/ 3171802 w 5015116"/>
              <a:gd name="connsiteY441" fmla="*/ 1219200 h 2615132"/>
              <a:gd name="connsiteX442" fmla="*/ 3150031 w 5015116"/>
              <a:gd name="connsiteY442" fmla="*/ 1211942 h 2615132"/>
              <a:gd name="connsiteX443" fmla="*/ 3121002 w 5015116"/>
              <a:gd name="connsiteY443" fmla="*/ 1197428 h 2615132"/>
              <a:gd name="connsiteX444" fmla="*/ 3200831 w 5015116"/>
              <a:gd name="connsiteY444" fmla="*/ 1095828 h 2615132"/>
              <a:gd name="connsiteX445" fmla="*/ 3251631 w 5015116"/>
              <a:gd name="connsiteY445" fmla="*/ 1037771 h 2615132"/>
              <a:gd name="connsiteX446" fmla="*/ 3251631 w 5015116"/>
              <a:gd name="connsiteY446" fmla="*/ 994228 h 2615132"/>
              <a:gd name="connsiteX447" fmla="*/ 3208088 w 5015116"/>
              <a:gd name="connsiteY447" fmla="*/ 986971 h 2615132"/>
              <a:gd name="connsiteX448" fmla="*/ 3179059 w 5015116"/>
              <a:gd name="connsiteY448" fmla="*/ 979714 h 2615132"/>
              <a:gd name="connsiteX449" fmla="*/ 3121002 w 5015116"/>
              <a:gd name="connsiteY449" fmla="*/ 957942 h 2615132"/>
              <a:gd name="connsiteX450" fmla="*/ 3099231 w 5015116"/>
              <a:gd name="connsiteY450" fmla="*/ 950685 h 2615132"/>
              <a:gd name="connsiteX451" fmla="*/ 3048431 w 5015116"/>
              <a:gd name="connsiteY451" fmla="*/ 943428 h 2615132"/>
              <a:gd name="connsiteX452" fmla="*/ 3026659 w 5015116"/>
              <a:gd name="connsiteY452" fmla="*/ 936171 h 2615132"/>
              <a:gd name="connsiteX453" fmla="*/ 2990374 w 5015116"/>
              <a:gd name="connsiteY453" fmla="*/ 928914 h 2615132"/>
              <a:gd name="connsiteX454" fmla="*/ 2975859 w 5015116"/>
              <a:gd name="connsiteY454" fmla="*/ 914400 h 2615132"/>
              <a:gd name="connsiteX455" fmla="*/ 3033916 w 5015116"/>
              <a:gd name="connsiteY455" fmla="*/ 820057 h 2615132"/>
              <a:gd name="connsiteX456" fmla="*/ 3091974 w 5015116"/>
              <a:gd name="connsiteY456" fmla="*/ 747485 h 2615132"/>
              <a:gd name="connsiteX457" fmla="*/ 3128259 w 5015116"/>
              <a:gd name="connsiteY457" fmla="*/ 703942 h 2615132"/>
              <a:gd name="connsiteX458" fmla="*/ 3142774 w 5015116"/>
              <a:gd name="connsiteY458" fmla="*/ 682171 h 2615132"/>
              <a:gd name="connsiteX459" fmla="*/ 3033916 w 5015116"/>
              <a:gd name="connsiteY459" fmla="*/ 667657 h 2615132"/>
              <a:gd name="connsiteX460" fmla="*/ 2961345 w 5015116"/>
              <a:gd name="connsiteY460" fmla="*/ 660400 h 2615132"/>
              <a:gd name="connsiteX461" fmla="*/ 2888774 w 5015116"/>
              <a:gd name="connsiteY461" fmla="*/ 645885 h 2615132"/>
              <a:gd name="connsiteX462" fmla="*/ 2925059 w 5015116"/>
              <a:gd name="connsiteY462" fmla="*/ 609600 h 2615132"/>
              <a:gd name="connsiteX463" fmla="*/ 2961345 w 5015116"/>
              <a:gd name="connsiteY463" fmla="*/ 573314 h 2615132"/>
              <a:gd name="connsiteX464" fmla="*/ 2968602 w 5015116"/>
              <a:gd name="connsiteY464" fmla="*/ 529771 h 2615132"/>
              <a:gd name="connsiteX465" fmla="*/ 2983116 w 5015116"/>
              <a:gd name="connsiteY465" fmla="*/ 486228 h 2615132"/>
              <a:gd name="connsiteX466" fmla="*/ 2997631 w 5015116"/>
              <a:gd name="connsiteY466" fmla="*/ 435428 h 2615132"/>
              <a:gd name="connsiteX467" fmla="*/ 3012145 w 5015116"/>
              <a:gd name="connsiteY467" fmla="*/ 391885 h 2615132"/>
              <a:gd name="connsiteX468" fmla="*/ 2961345 w 5015116"/>
              <a:gd name="connsiteY468" fmla="*/ 399142 h 2615132"/>
              <a:gd name="connsiteX469" fmla="*/ 2917802 w 5015116"/>
              <a:gd name="connsiteY469" fmla="*/ 413657 h 2615132"/>
              <a:gd name="connsiteX470" fmla="*/ 2888774 w 5015116"/>
              <a:gd name="connsiteY470" fmla="*/ 420914 h 2615132"/>
              <a:gd name="connsiteX471" fmla="*/ 2852488 w 5015116"/>
              <a:gd name="connsiteY471" fmla="*/ 435428 h 2615132"/>
              <a:gd name="connsiteX472" fmla="*/ 2808945 w 5015116"/>
              <a:gd name="connsiteY472" fmla="*/ 442685 h 2615132"/>
              <a:gd name="connsiteX473" fmla="*/ 2779916 w 5015116"/>
              <a:gd name="connsiteY473" fmla="*/ 449942 h 2615132"/>
              <a:gd name="connsiteX474" fmla="*/ 2721859 w 5015116"/>
              <a:gd name="connsiteY474" fmla="*/ 442685 h 2615132"/>
              <a:gd name="connsiteX475" fmla="*/ 2729116 w 5015116"/>
              <a:gd name="connsiteY475" fmla="*/ 377371 h 2615132"/>
              <a:gd name="connsiteX476" fmla="*/ 2721859 w 5015116"/>
              <a:gd name="connsiteY476" fmla="*/ 290285 h 2615132"/>
              <a:gd name="connsiteX477" fmla="*/ 2707345 w 5015116"/>
              <a:gd name="connsiteY477" fmla="*/ 232228 h 2615132"/>
              <a:gd name="connsiteX478" fmla="*/ 2663802 w 5015116"/>
              <a:gd name="connsiteY478" fmla="*/ 210457 h 2615132"/>
              <a:gd name="connsiteX479" fmla="*/ 2656545 w 5015116"/>
              <a:gd name="connsiteY479" fmla="*/ 195942 h 2615132"/>
              <a:gd name="connsiteX0" fmla="*/ 4775631 w 5015116"/>
              <a:gd name="connsiteY0" fmla="*/ 508000 h 2615132"/>
              <a:gd name="connsiteX1" fmla="*/ 4811916 w 5015116"/>
              <a:gd name="connsiteY1" fmla="*/ 551542 h 2615132"/>
              <a:gd name="connsiteX2" fmla="*/ 4891745 w 5015116"/>
              <a:gd name="connsiteY2" fmla="*/ 544285 h 2615132"/>
              <a:gd name="connsiteX3" fmla="*/ 4891745 w 5015116"/>
              <a:gd name="connsiteY3" fmla="*/ 464457 h 2615132"/>
              <a:gd name="connsiteX4" fmla="*/ 4855459 w 5015116"/>
              <a:gd name="connsiteY4" fmla="*/ 428171 h 2615132"/>
              <a:gd name="connsiteX5" fmla="*/ 4811916 w 5015116"/>
              <a:gd name="connsiteY5" fmla="*/ 413657 h 2615132"/>
              <a:gd name="connsiteX6" fmla="*/ 4746602 w 5015116"/>
              <a:gd name="connsiteY6" fmla="*/ 420914 h 2615132"/>
              <a:gd name="connsiteX7" fmla="*/ 4724831 w 5015116"/>
              <a:gd name="connsiteY7" fmla="*/ 428171 h 2615132"/>
              <a:gd name="connsiteX8" fmla="*/ 4717574 w 5015116"/>
              <a:gd name="connsiteY8" fmla="*/ 457200 h 2615132"/>
              <a:gd name="connsiteX9" fmla="*/ 4695802 w 5015116"/>
              <a:gd name="connsiteY9" fmla="*/ 500742 h 2615132"/>
              <a:gd name="connsiteX10" fmla="*/ 4695802 w 5015116"/>
              <a:gd name="connsiteY10" fmla="*/ 645885 h 2615132"/>
              <a:gd name="connsiteX11" fmla="*/ 4703059 w 5015116"/>
              <a:gd name="connsiteY11" fmla="*/ 667657 h 2615132"/>
              <a:gd name="connsiteX12" fmla="*/ 4739345 w 5015116"/>
              <a:gd name="connsiteY12" fmla="*/ 696685 h 2615132"/>
              <a:gd name="connsiteX13" fmla="*/ 4775631 w 5015116"/>
              <a:gd name="connsiteY13" fmla="*/ 718457 h 2615132"/>
              <a:gd name="connsiteX14" fmla="*/ 4797402 w 5015116"/>
              <a:gd name="connsiteY14" fmla="*/ 732971 h 2615132"/>
              <a:gd name="connsiteX15" fmla="*/ 4957059 w 5015116"/>
              <a:gd name="connsiteY15" fmla="*/ 718457 h 2615132"/>
              <a:gd name="connsiteX16" fmla="*/ 4978831 w 5015116"/>
              <a:gd name="connsiteY16" fmla="*/ 674914 h 2615132"/>
              <a:gd name="connsiteX17" fmla="*/ 5000602 w 5015116"/>
              <a:gd name="connsiteY17" fmla="*/ 631371 h 2615132"/>
              <a:gd name="connsiteX18" fmla="*/ 5007859 w 5015116"/>
              <a:gd name="connsiteY18" fmla="*/ 587828 h 2615132"/>
              <a:gd name="connsiteX19" fmla="*/ 5015116 w 5015116"/>
              <a:gd name="connsiteY19" fmla="*/ 558800 h 2615132"/>
              <a:gd name="connsiteX20" fmla="*/ 5000602 w 5015116"/>
              <a:gd name="connsiteY20" fmla="*/ 391885 h 2615132"/>
              <a:gd name="connsiteX21" fmla="*/ 4993345 w 5015116"/>
              <a:gd name="connsiteY21" fmla="*/ 370114 h 2615132"/>
              <a:gd name="connsiteX22" fmla="*/ 4978831 w 5015116"/>
              <a:gd name="connsiteY22" fmla="*/ 348342 h 2615132"/>
              <a:gd name="connsiteX23" fmla="*/ 4957059 w 5015116"/>
              <a:gd name="connsiteY23" fmla="*/ 312057 h 2615132"/>
              <a:gd name="connsiteX24" fmla="*/ 4949802 w 5015116"/>
              <a:gd name="connsiteY24" fmla="*/ 290285 h 2615132"/>
              <a:gd name="connsiteX25" fmla="*/ 4884488 w 5015116"/>
              <a:gd name="connsiteY25" fmla="*/ 254000 h 2615132"/>
              <a:gd name="connsiteX26" fmla="*/ 4848202 w 5015116"/>
              <a:gd name="connsiteY26" fmla="*/ 232228 h 2615132"/>
              <a:gd name="connsiteX27" fmla="*/ 4797402 w 5015116"/>
              <a:gd name="connsiteY27" fmla="*/ 210457 h 2615132"/>
              <a:gd name="connsiteX28" fmla="*/ 4739345 w 5015116"/>
              <a:gd name="connsiteY28" fmla="*/ 159657 h 2615132"/>
              <a:gd name="connsiteX29" fmla="*/ 4724831 w 5015116"/>
              <a:gd name="connsiteY29" fmla="*/ 145142 h 2615132"/>
              <a:gd name="connsiteX30" fmla="*/ 4674031 w 5015116"/>
              <a:gd name="connsiteY30" fmla="*/ 116114 h 2615132"/>
              <a:gd name="connsiteX31" fmla="*/ 4652259 w 5015116"/>
              <a:gd name="connsiteY31" fmla="*/ 108857 h 2615132"/>
              <a:gd name="connsiteX32" fmla="*/ 4608716 w 5015116"/>
              <a:gd name="connsiteY32" fmla="*/ 79828 h 2615132"/>
              <a:gd name="connsiteX33" fmla="*/ 4565174 w 5015116"/>
              <a:gd name="connsiteY33" fmla="*/ 65314 h 2615132"/>
              <a:gd name="connsiteX34" fmla="*/ 4536145 w 5015116"/>
              <a:gd name="connsiteY34" fmla="*/ 58057 h 2615132"/>
              <a:gd name="connsiteX35" fmla="*/ 4492602 w 5015116"/>
              <a:gd name="connsiteY35" fmla="*/ 43542 h 2615132"/>
              <a:gd name="connsiteX36" fmla="*/ 4441802 w 5015116"/>
              <a:gd name="connsiteY36" fmla="*/ 21771 h 2615132"/>
              <a:gd name="connsiteX37" fmla="*/ 4376488 w 5015116"/>
              <a:gd name="connsiteY37" fmla="*/ 14514 h 2615132"/>
              <a:gd name="connsiteX38" fmla="*/ 4332945 w 5015116"/>
              <a:gd name="connsiteY38" fmla="*/ 7257 h 2615132"/>
              <a:gd name="connsiteX39" fmla="*/ 4260374 w 5015116"/>
              <a:gd name="connsiteY39" fmla="*/ 0 h 2615132"/>
              <a:gd name="connsiteX40" fmla="*/ 3861231 w 5015116"/>
              <a:gd name="connsiteY40" fmla="*/ 7257 h 2615132"/>
              <a:gd name="connsiteX41" fmla="*/ 3824945 w 5015116"/>
              <a:gd name="connsiteY41" fmla="*/ 14514 h 2615132"/>
              <a:gd name="connsiteX42" fmla="*/ 3766888 w 5015116"/>
              <a:gd name="connsiteY42" fmla="*/ 21771 h 2615132"/>
              <a:gd name="connsiteX43" fmla="*/ 3745116 w 5015116"/>
              <a:gd name="connsiteY43" fmla="*/ 36285 h 2615132"/>
              <a:gd name="connsiteX44" fmla="*/ 3701574 w 5015116"/>
              <a:gd name="connsiteY44" fmla="*/ 50800 h 2615132"/>
              <a:gd name="connsiteX45" fmla="*/ 3687059 w 5015116"/>
              <a:gd name="connsiteY45" fmla="*/ 65314 h 2615132"/>
              <a:gd name="connsiteX46" fmla="*/ 3665288 w 5015116"/>
              <a:gd name="connsiteY46" fmla="*/ 72571 h 2615132"/>
              <a:gd name="connsiteX47" fmla="*/ 3658031 w 5015116"/>
              <a:gd name="connsiteY47" fmla="*/ 94342 h 2615132"/>
              <a:gd name="connsiteX48" fmla="*/ 3614488 w 5015116"/>
              <a:gd name="connsiteY48" fmla="*/ 130628 h 2615132"/>
              <a:gd name="connsiteX49" fmla="*/ 3607231 w 5015116"/>
              <a:gd name="connsiteY49" fmla="*/ 152400 h 2615132"/>
              <a:gd name="connsiteX50" fmla="*/ 3592716 w 5015116"/>
              <a:gd name="connsiteY50" fmla="*/ 166914 h 2615132"/>
              <a:gd name="connsiteX51" fmla="*/ 3578202 w 5015116"/>
              <a:gd name="connsiteY51" fmla="*/ 217714 h 2615132"/>
              <a:gd name="connsiteX52" fmla="*/ 3556431 w 5015116"/>
              <a:gd name="connsiteY52" fmla="*/ 246742 h 2615132"/>
              <a:gd name="connsiteX53" fmla="*/ 3549174 w 5015116"/>
              <a:gd name="connsiteY53" fmla="*/ 268514 h 2615132"/>
              <a:gd name="connsiteX54" fmla="*/ 3534659 w 5015116"/>
              <a:gd name="connsiteY54" fmla="*/ 283028 h 2615132"/>
              <a:gd name="connsiteX55" fmla="*/ 3527402 w 5015116"/>
              <a:gd name="connsiteY55" fmla="*/ 319314 h 2615132"/>
              <a:gd name="connsiteX56" fmla="*/ 3512888 w 5015116"/>
              <a:gd name="connsiteY56" fmla="*/ 362857 h 2615132"/>
              <a:gd name="connsiteX57" fmla="*/ 3505631 w 5015116"/>
              <a:gd name="connsiteY57" fmla="*/ 384628 h 2615132"/>
              <a:gd name="connsiteX58" fmla="*/ 3498374 w 5015116"/>
              <a:gd name="connsiteY58" fmla="*/ 420914 h 2615132"/>
              <a:gd name="connsiteX59" fmla="*/ 3505631 w 5015116"/>
              <a:gd name="connsiteY59" fmla="*/ 566057 h 2615132"/>
              <a:gd name="connsiteX60" fmla="*/ 3512888 w 5015116"/>
              <a:gd name="connsiteY60" fmla="*/ 587828 h 2615132"/>
              <a:gd name="connsiteX61" fmla="*/ 3541916 w 5015116"/>
              <a:gd name="connsiteY61" fmla="*/ 631371 h 2615132"/>
              <a:gd name="connsiteX62" fmla="*/ 3556431 w 5015116"/>
              <a:gd name="connsiteY62" fmla="*/ 645885 h 2615132"/>
              <a:gd name="connsiteX63" fmla="*/ 3563688 w 5015116"/>
              <a:gd name="connsiteY63" fmla="*/ 667657 h 2615132"/>
              <a:gd name="connsiteX64" fmla="*/ 3585459 w 5015116"/>
              <a:gd name="connsiteY64" fmla="*/ 682171 h 2615132"/>
              <a:gd name="connsiteX65" fmla="*/ 3621745 w 5015116"/>
              <a:gd name="connsiteY65" fmla="*/ 703942 h 2615132"/>
              <a:gd name="connsiteX66" fmla="*/ 3672545 w 5015116"/>
              <a:gd name="connsiteY66" fmla="*/ 740228 h 2615132"/>
              <a:gd name="connsiteX67" fmla="*/ 3694316 w 5015116"/>
              <a:gd name="connsiteY67" fmla="*/ 747485 h 2615132"/>
              <a:gd name="connsiteX68" fmla="*/ 3883002 w 5015116"/>
              <a:gd name="connsiteY68" fmla="*/ 740228 h 2615132"/>
              <a:gd name="connsiteX69" fmla="*/ 3904774 w 5015116"/>
              <a:gd name="connsiteY69" fmla="*/ 732971 h 2615132"/>
              <a:gd name="connsiteX70" fmla="*/ 3933802 w 5015116"/>
              <a:gd name="connsiteY70" fmla="*/ 703942 h 2615132"/>
              <a:gd name="connsiteX71" fmla="*/ 3984602 w 5015116"/>
              <a:gd name="connsiteY71" fmla="*/ 638628 h 2615132"/>
              <a:gd name="connsiteX72" fmla="*/ 3999116 w 5015116"/>
              <a:gd name="connsiteY72" fmla="*/ 595085 h 2615132"/>
              <a:gd name="connsiteX73" fmla="*/ 3970088 w 5015116"/>
              <a:gd name="connsiteY73" fmla="*/ 537028 h 2615132"/>
              <a:gd name="connsiteX74" fmla="*/ 3941059 w 5015116"/>
              <a:gd name="connsiteY74" fmla="*/ 500742 h 2615132"/>
              <a:gd name="connsiteX75" fmla="*/ 3897516 w 5015116"/>
              <a:gd name="connsiteY75" fmla="*/ 486228 h 2615132"/>
              <a:gd name="connsiteX76" fmla="*/ 3875745 w 5015116"/>
              <a:gd name="connsiteY76" fmla="*/ 478971 h 2615132"/>
              <a:gd name="connsiteX77" fmla="*/ 3853974 w 5015116"/>
              <a:gd name="connsiteY77" fmla="*/ 471714 h 2615132"/>
              <a:gd name="connsiteX78" fmla="*/ 3803174 w 5015116"/>
              <a:gd name="connsiteY78" fmla="*/ 478971 h 2615132"/>
              <a:gd name="connsiteX79" fmla="*/ 3774145 w 5015116"/>
              <a:gd name="connsiteY79" fmla="*/ 486228 h 2615132"/>
              <a:gd name="connsiteX80" fmla="*/ 3759631 w 5015116"/>
              <a:gd name="connsiteY80" fmla="*/ 529771 h 2615132"/>
              <a:gd name="connsiteX81" fmla="*/ 3752374 w 5015116"/>
              <a:gd name="connsiteY81" fmla="*/ 551542 h 2615132"/>
              <a:gd name="connsiteX82" fmla="*/ 3759631 w 5015116"/>
              <a:gd name="connsiteY82" fmla="*/ 573314 h 2615132"/>
              <a:gd name="connsiteX83" fmla="*/ 3701574 w 5015116"/>
              <a:gd name="connsiteY83" fmla="*/ 602342 h 2615132"/>
              <a:gd name="connsiteX84" fmla="*/ 3658031 w 5015116"/>
              <a:gd name="connsiteY84" fmla="*/ 544285 h 2615132"/>
              <a:gd name="connsiteX85" fmla="*/ 3665288 w 5015116"/>
              <a:gd name="connsiteY85" fmla="*/ 435428 h 2615132"/>
              <a:gd name="connsiteX86" fmla="*/ 3679802 w 5015116"/>
              <a:gd name="connsiteY86" fmla="*/ 413657 h 2615132"/>
              <a:gd name="connsiteX87" fmla="*/ 3701574 w 5015116"/>
              <a:gd name="connsiteY87" fmla="*/ 370114 h 2615132"/>
              <a:gd name="connsiteX88" fmla="*/ 3766888 w 5015116"/>
              <a:gd name="connsiteY88" fmla="*/ 341085 h 2615132"/>
              <a:gd name="connsiteX89" fmla="*/ 3788659 w 5015116"/>
              <a:gd name="connsiteY89" fmla="*/ 333828 h 2615132"/>
              <a:gd name="connsiteX90" fmla="*/ 3810431 w 5015116"/>
              <a:gd name="connsiteY90" fmla="*/ 326571 h 2615132"/>
              <a:gd name="connsiteX91" fmla="*/ 3955574 w 5015116"/>
              <a:gd name="connsiteY91" fmla="*/ 333828 h 2615132"/>
              <a:gd name="connsiteX92" fmla="*/ 3999116 w 5015116"/>
              <a:gd name="connsiteY92" fmla="*/ 362857 h 2615132"/>
              <a:gd name="connsiteX93" fmla="*/ 4020888 w 5015116"/>
              <a:gd name="connsiteY93" fmla="*/ 377371 h 2615132"/>
              <a:gd name="connsiteX94" fmla="*/ 4057174 w 5015116"/>
              <a:gd name="connsiteY94" fmla="*/ 413657 h 2615132"/>
              <a:gd name="connsiteX95" fmla="*/ 4064431 w 5015116"/>
              <a:gd name="connsiteY95" fmla="*/ 435428 h 2615132"/>
              <a:gd name="connsiteX96" fmla="*/ 4093459 w 5015116"/>
              <a:gd name="connsiteY96" fmla="*/ 478971 h 2615132"/>
              <a:gd name="connsiteX97" fmla="*/ 4100716 w 5015116"/>
              <a:gd name="connsiteY97" fmla="*/ 500742 h 2615132"/>
              <a:gd name="connsiteX98" fmla="*/ 4100716 w 5015116"/>
              <a:gd name="connsiteY98" fmla="*/ 689428 h 2615132"/>
              <a:gd name="connsiteX99" fmla="*/ 4086202 w 5015116"/>
              <a:gd name="connsiteY99" fmla="*/ 732971 h 2615132"/>
              <a:gd name="connsiteX100" fmla="*/ 4057174 w 5015116"/>
              <a:gd name="connsiteY100" fmla="*/ 769257 h 2615132"/>
              <a:gd name="connsiteX101" fmla="*/ 4013631 w 5015116"/>
              <a:gd name="connsiteY101" fmla="*/ 783771 h 2615132"/>
              <a:gd name="connsiteX102" fmla="*/ 3977345 w 5015116"/>
              <a:gd name="connsiteY102" fmla="*/ 805542 h 2615132"/>
              <a:gd name="connsiteX103" fmla="*/ 3919288 w 5015116"/>
              <a:gd name="connsiteY103" fmla="*/ 841828 h 2615132"/>
              <a:gd name="connsiteX104" fmla="*/ 3897516 w 5015116"/>
              <a:gd name="connsiteY104" fmla="*/ 856342 h 2615132"/>
              <a:gd name="connsiteX105" fmla="*/ 3839459 w 5015116"/>
              <a:gd name="connsiteY105" fmla="*/ 878114 h 2615132"/>
              <a:gd name="connsiteX106" fmla="*/ 3563688 w 5015116"/>
              <a:gd name="connsiteY106" fmla="*/ 863600 h 2615132"/>
              <a:gd name="connsiteX107" fmla="*/ 3462088 w 5015116"/>
              <a:gd name="connsiteY107" fmla="*/ 834571 h 2615132"/>
              <a:gd name="connsiteX108" fmla="*/ 3440316 w 5015116"/>
              <a:gd name="connsiteY108" fmla="*/ 827314 h 2615132"/>
              <a:gd name="connsiteX109" fmla="*/ 3418545 w 5015116"/>
              <a:gd name="connsiteY109" fmla="*/ 812800 h 2615132"/>
              <a:gd name="connsiteX110" fmla="*/ 3389516 w 5015116"/>
              <a:gd name="connsiteY110" fmla="*/ 805542 h 2615132"/>
              <a:gd name="connsiteX111" fmla="*/ 3345974 w 5015116"/>
              <a:gd name="connsiteY111" fmla="*/ 776514 h 2615132"/>
              <a:gd name="connsiteX112" fmla="*/ 3316945 w 5015116"/>
              <a:gd name="connsiteY112" fmla="*/ 732971 h 2615132"/>
              <a:gd name="connsiteX113" fmla="*/ 3309688 w 5015116"/>
              <a:gd name="connsiteY113" fmla="*/ 696685 h 2615132"/>
              <a:gd name="connsiteX114" fmla="*/ 3295174 w 5015116"/>
              <a:gd name="connsiteY114" fmla="*/ 653142 h 2615132"/>
              <a:gd name="connsiteX115" fmla="*/ 3280659 w 5015116"/>
              <a:gd name="connsiteY115" fmla="*/ 609600 h 2615132"/>
              <a:gd name="connsiteX116" fmla="*/ 3273402 w 5015116"/>
              <a:gd name="connsiteY116" fmla="*/ 587828 h 2615132"/>
              <a:gd name="connsiteX117" fmla="*/ 3266145 w 5015116"/>
              <a:gd name="connsiteY117" fmla="*/ 566057 h 2615132"/>
              <a:gd name="connsiteX118" fmla="*/ 3258888 w 5015116"/>
              <a:gd name="connsiteY118" fmla="*/ 537028 h 2615132"/>
              <a:gd name="connsiteX119" fmla="*/ 3237116 w 5015116"/>
              <a:gd name="connsiteY119" fmla="*/ 515257 h 2615132"/>
              <a:gd name="connsiteX120" fmla="*/ 3229859 w 5015116"/>
              <a:gd name="connsiteY120" fmla="*/ 478971 h 2615132"/>
              <a:gd name="connsiteX121" fmla="*/ 3215345 w 5015116"/>
              <a:gd name="connsiteY121" fmla="*/ 428171 h 2615132"/>
              <a:gd name="connsiteX122" fmla="*/ 3200831 w 5015116"/>
              <a:gd name="connsiteY122" fmla="*/ 362857 h 2615132"/>
              <a:gd name="connsiteX123" fmla="*/ 3186316 w 5015116"/>
              <a:gd name="connsiteY123" fmla="*/ 348342 h 2615132"/>
              <a:gd name="connsiteX124" fmla="*/ 3135516 w 5015116"/>
              <a:gd name="connsiteY124" fmla="*/ 283028 h 2615132"/>
              <a:gd name="connsiteX125" fmla="*/ 3113745 w 5015116"/>
              <a:gd name="connsiteY125" fmla="*/ 268514 h 2615132"/>
              <a:gd name="connsiteX126" fmla="*/ 3077459 w 5015116"/>
              <a:gd name="connsiteY126" fmla="*/ 232228 h 2615132"/>
              <a:gd name="connsiteX127" fmla="*/ 3062945 w 5015116"/>
              <a:gd name="connsiteY127" fmla="*/ 210457 h 2615132"/>
              <a:gd name="connsiteX128" fmla="*/ 3019402 w 5015116"/>
              <a:gd name="connsiteY128" fmla="*/ 195942 h 2615132"/>
              <a:gd name="connsiteX129" fmla="*/ 3004888 w 5015116"/>
              <a:gd name="connsiteY129" fmla="*/ 174171 h 2615132"/>
              <a:gd name="connsiteX130" fmla="*/ 2954088 w 5015116"/>
              <a:gd name="connsiteY130" fmla="*/ 152400 h 2615132"/>
              <a:gd name="connsiteX131" fmla="*/ 2917802 w 5015116"/>
              <a:gd name="connsiteY131" fmla="*/ 116114 h 2615132"/>
              <a:gd name="connsiteX132" fmla="*/ 2845231 w 5015116"/>
              <a:gd name="connsiteY132" fmla="*/ 94342 h 2615132"/>
              <a:gd name="connsiteX133" fmla="*/ 2823459 w 5015116"/>
              <a:gd name="connsiteY133" fmla="*/ 79828 h 2615132"/>
              <a:gd name="connsiteX134" fmla="*/ 2772659 w 5015116"/>
              <a:gd name="connsiteY134" fmla="*/ 65314 h 2615132"/>
              <a:gd name="connsiteX135" fmla="*/ 2663802 w 5015116"/>
              <a:gd name="connsiteY135" fmla="*/ 50800 h 2615132"/>
              <a:gd name="connsiteX136" fmla="*/ 2496888 w 5015116"/>
              <a:gd name="connsiteY136" fmla="*/ 43542 h 2615132"/>
              <a:gd name="connsiteX137" fmla="*/ 2373516 w 5015116"/>
              <a:gd name="connsiteY137" fmla="*/ 36285 h 2615132"/>
              <a:gd name="connsiteX138" fmla="*/ 2271916 w 5015116"/>
              <a:gd name="connsiteY138" fmla="*/ 21771 h 2615132"/>
              <a:gd name="connsiteX139" fmla="*/ 2032431 w 5015116"/>
              <a:gd name="connsiteY139" fmla="*/ 7257 h 2615132"/>
              <a:gd name="connsiteX140" fmla="*/ 1865516 w 5015116"/>
              <a:gd name="connsiteY140" fmla="*/ 14514 h 2615132"/>
              <a:gd name="connsiteX141" fmla="*/ 1749402 w 5015116"/>
              <a:gd name="connsiteY141" fmla="*/ 29028 h 2615132"/>
              <a:gd name="connsiteX142" fmla="*/ 1727631 w 5015116"/>
              <a:gd name="connsiteY142" fmla="*/ 36285 h 2615132"/>
              <a:gd name="connsiteX143" fmla="*/ 1691345 w 5015116"/>
              <a:gd name="connsiteY143" fmla="*/ 43542 h 2615132"/>
              <a:gd name="connsiteX144" fmla="*/ 1669574 w 5015116"/>
              <a:gd name="connsiteY144" fmla="*/ 50800 h 2615132"/>
              <a:gd name="connsiteX145" fmla="*/ 1618774 w 5015116"/>
              <a:gd name="connsiteY145" fmla="*/ 65314 h 2615132"/>
              <a:gd name="connsiteX146" fmla="*/ 1597002 w 5015116"/>
              <a:gd name="connsiteY146" fmla="*/ 72571 h 2615132"/>
              <a:gd name="connsiteX147" fmla="*/ 1538945 w 5015116"/>
              <a:gd name="connsiteY147" fmla="*/ 87085 h 2615132"/>
              <a:gd name="connsiteX148" fmla="*/ 1495402 w 5015116"/>
              <a:gd name="connsiteY148" fmla="*/ 101600 h 2615132"/>
              <a:gd name="connsiteX149" fmla="*/ 1473631 w 5015116"/>
              <a:gd name="connsiteY149" fmla="*/ 116114 h 2615132"/>
              <a:gd name="connsiteX150" fmla="*/ 1386545 w 5015116"/>
              <a:gd name="connsiteY150" fmla="*/ 137885 h 2615132"/>
              <a:gd name="connsiteX151" fmla="*/ 1335745 w 5015116"/>
              <a:gd name="connsiteY151" fmla="*/ 152400 h 2615132"/>
              <a:gd name="connsiteX152" fmla="*/ 1292202 w 5015116"/>
              <a:gd name="connsiteY152" fmla="*/ 159657 h 2615132"/>
              <a:gd name="connsiteX153" fmla="*/ 1234145 w 5015116"/>
              <a:gd name="connsiteY153" fmla="*/ 181428 h 2615132"/>
              <a:gd name="connsiteX154" fmla="*/ 1154316 w 5015116"/>
              <a:gd name="connsiteY154" fmla="*/ 203200 h 2615132"/>
              <a:gd name="connsiteX155" fmla="*/ 1081745 w 5015116"/>
              <a:gd name="connsiteY155" fmla="*/ 217714 h 2615132"/>
              <a:gd name="connsiteX156" fmla="*/ 1059974 w 5015116"/>
              <a:gd name="connsiteY156" fmla="*/ 232228 h 2615132"/>
              <a:gd name="connsiteX157" fmla="*/ 1023688 w 5015116"/>
              <a:gd name="connsiteY157" fmla="*/ 239485 h 2615132"/>
              <a:gd name="connsiteX158" fmla="*/ 994659 w 5015116"/>
              <a:gd name="connsiteY158" fmla="*/ 246742 h 2615132"/>
              <a:gd name="connsiteX159" fmla="*/ 965631 w 5015116"/>
              <a:gd name="connsiteY159" fmla="*/ 261257 h 2615132"/>
              <a:gd name="connsiteX160" fmla="*/ 914831 w 5015116"/>
              <a:gd name="connsiteY160" fmla="*/ 283028 h 2615132"/>
              <a:gd name="connsiteX161" fmla="*/ 885802 w 5015116"/>
              <a:gd name="connsiteY161" fmla="*/ 319314 h 2615132"/>
              <a:gd name="connsiteX162" fmla="*/ 864031 w 5015116"/>
              <a:gd name="connsiteY162" fmla="*/ 341085 h 2615132"/>
              <a:gd name="connsiteX163" fmla="*/ 849516 w 5015116"/>
              <a:gd name="connsiteY163" fmla="*/ 362857 h 2615132"/>
              <a:gd name="connsiteX164" fmla="*/ 805974 w 5015116"/>
              <a:gd name="connsiteY164" fmla="*/ 391885 h 2615132"/>
              <a:gd name="connsiteX165" fmla="*/ 769688 w 5015116"/>
              <a:gd name="connsiteY165" fmla="*/ 428171 h 2615132"/>
              <a:gd name="connsiteX166" fmla="*/ 747916 w 5015116"/>
              <a:gd name="connsiteY166" fmla="*/ 449942 h 2615132"/>
              <a:gd name="connsiteX167" fmla="*/ 689859 w 5015116"/>
              <a:gd name="connsiteY167" fmla="*/ 500742 h 2615132"/>
              <a:gd name="connsiteX168" fmla="*/ 660831 w 5015116"/>
              <a:gd name="connsiteY168" fmla="*/ 544285 h 2615132"/>
              <a:gd name="connsiteX169" fmla="*/ 646316 w 5015116"/>
              <a:gd name="connsiteY169" fmla="*/ 587828 h 2615132"/>
              <a:gd name="connsiteX170" fmla="*/ 639059 w 5015116"/>
              <a:gd name="connsiteY170" fmla="*/ 609600 h 2615132"/>
              <a:gd name="connsiteX171" fmla="*/ 660831 w 5015116"/>
              <a:gd name="connsiteY171" fmla="*/ 776514 h 2615132"/>
              <a:gd name="connsiteX172" fmla="*/ 689859 w 5015116"/>
              <a:gd name="connsiteY172" fmla="*/ 820057 h 2615132"/>
              <a:gd name="connsiteX173" fmla="*/ 711631 w 5015116"/>
              <a:gd name="connsiteY173" fmla="*/ 827314 h 2615132"/>
              <a:gd name="connsiteX174" fmla="*/ 747916 w 5015116"/>
              <a:gd name="connsiteY174" fmla="*/ 820057 h 2615132"/>
              <a:gd name="connsiteX175" fmla="*/ 769688 w 5015116"/>
              <a:gd name="connsiteY175" fmla="*/ 769257 h 2615132"/>
              <a:gd name="connsiteX176" fmla="*/ 740659 w 5015116"/>
              <a:gd name="connsiteY176" fmla="*/ 638628 h 2615132"/>
              <a:gd name="connsiteX177" fmla="*/ 718888 w 5015116"/>
              <a:gd name="connsiteY177" fmla="*/ 624114 h 2615132"/>
              <a:gd name="connsiteX178" fmla="*/ 522945 w 5015116"/>
              <a:gd name="connsiteY178" fmla="*/ 631371 h 2615132"/>
              <a:gd name="connsiteX179" fmla="*/ 501174 w 5015116"/>
              <a:gd name="connsiteY179" fmla="*/ 653142 h 2615132"/>
              <a:gd name="connsiteX180" fmla="*/ 479402 w 5015116"/>
              <a:gd name="connsiteY180" fmla="*/ 660400 h 2615132"/>
              <a:gd name="connsiteX181" fmla="*/ 464888 w 5015116"/>
              <a:gd name="connsiteY181" fmla="*/ 682171 h 2615132"/>
              <a:gd name="connsiteX182" fmla="*/ 443116 w 5015116"/>
              <a:gd name="connsiteY182" fmla="*/ 754742 h 2615132"/>
              <a:gd name="connsiteX183" fmla="*/ 472145 w 5015116"/>
              <a:gd name="connsiteY183" fmla="*/ 849085 h 2615132"/>
              <a:gd name="connsiteX184" fmla="*/ 530202 w 5015116"/>
              <a:gd name="connsiteY184" fmla="*/ 841828 h 2615132"/>
              <a:gd name="connsiteX185" fmla="*/ 537459 w 5015116"/>
              <a:gd name="connsiteY185" fmla="*/ 820057 h 2615132"/>
              <a:gd name="connsiteX186" fmla="*/ 515688 w 5015116"/>
              <a:gd name="connsiteY186" fmla="*/ 740228 h 2615132"/>
              <a:gd name="connsiteX187" fmla="*/ 493916 w 5015116"/>
              <a:gd name="connsiteY187" fmla="*/ 725714 h 2615132"/>
              <a:gd name="connsiteX188" fmla="*/ 348774 w 5015116"/>
              <a:gd name="connsiteY188" fmla="*/ 732971 h 2615132"/>
              <a:gd name="connsiteX189" fmla="*/ 327002 w 5015116"/>
              <a:gd name="connsiteY189" fmla="*/ 754742 h 2615132"/>
              <a:gd name="connsiteX190" fmla="*/ 305231 w 5015116"/>
              <a:gd name="connsiteY190" fmla="*/ 762000 h 2615132"/>
              <a:gd name="connsiteX191" fmla="*/ 290716 w 5015116"/>
              <a:gd name="connsiteY191" fmla="*/ 776514 h 2615132"/>
              <a:gd name="connsiteX192" fmla="*/ 268945 w 5015116"/>
              <a:gd name="connsiteY192" fmla="*/ 791028 h 2615132"/>
              <a:gd name="connsiteX193" fmla="*/ 254431 w 5015116"/>
              <a:gd name="connsiteY193" fmla="*/ 812800 h 2615132"/>
              <a:gd name="connsiteX194" fmla="*/ 218145 w 5015116"/>
              <a:gd name="connsiteY194" fmla="*/ 841828 h 2615132"/>
              <a:gd name="connsiteX195" fmla="*/ 210888 w 5015116"/>
              <a:gd name="connsiteY195" fmla="*/ 870857 h 2615132"/>
              <a:gd name="connsiteX196" fmla="*/ 189116 w 5015116"/>
              <a:gd name="connsiteY196" fmla="*/ 892628 h 2615132"/>
              <a:gd name="connsiteX197" fmla="*/ 196374 w 5015116"/>
              <a:gd name="connsiteY197" fmla="*/ 1059542 h 2615132"/>
              <a:gd name="connsiteX198" fmla="*/ 210888 w 5015116"/>
              <a:gd name="connsiteY198" fmla="*/ 1081314 h 2615132"/>
              <a:gd name="connsiteX199" fmla="*/ 239916 w 5015116"/>
              <a:gd name="connsiteY199" fmla="*/ 1088571 h 2615132"/>
              <a:gd name="connsiteX200" fmla="*/ 312488 w 5015116"/>
              <a:gd name="connsiteY200" fmla="*/ 1081314 h 2615132"/>
              <a:gd name="connsiteX201" fmla="*/ 327002 w 5015116"/>
              <a:gd name="connsiteY201" fmla="*/ 1037771 h 2615132"/>
              <a:gd name="connsiteX202" fmla="*/ 319745 w 5015116"/>
              <a:gd name="connsiteY202" fmla="*/ 979714 h 2615132"/>
              <a:gd name="connsiteX203" fmla="*/ 297974 w 5015116"/>
              <a:gd name="connsiteY203" fmla="*/ 965200 h 2615132"/>
              <a:gd name="connsiteX204" fmla="*/ 196374 w 5015116"/>
              <a:gd name="connsiteY204" fmla="*/ 972457 h 2615132"/>
              <a:gd name="connsiteX205" fmla="*/ 138316 w 5015116"/>
              <a:gd name="connsiteY205" fmla="*/ 1001485 h 2615132"/>
              <a:gd name="connsiteX206" fmla="*/ 80259 w 5015116"/>
              <a:gd name="connsiteY206" fmla="*/ 1052285 h 2615132"/>
              <a:gd name="connsiteX207" fmla="*/ 51231 w 5015116"/>
              <a:gd name="connsiteY207" fmla="*/ 1066800 h 2615132"/>
              <a:gd name="connsiteX208" fmla="*/ 36716 w 5015116"/>
              <a:gd name="connsiteY208" fmla="*/ 1081314 h 2615132"/>
              <a:gd name="connsiteX209" fmla="*/ 14945 w 5015116"/>
              <a:gd name="connsiteY209" fmla="*/ 1095828 h 2615132"/>
              <a:gd name="connsiteX210" fmla="*/ 431 w 5015116"/>
              <a:gd name="connsiteY210" fmla="*/ 1146628 h 2615132"/>
              <a:gd name="connsiteX211" fmla="*/ 22202 w 5015116"/>
              <a:gd name="connsiteY211" fmla="*/ 1277257 h 2615132"/>
              <a:gd name="connsiteX212" fmla="*/ 65745 w 5015116"/>
              <a:gd name="connsiteY212" fmla="*/ 1313542 h 2615132"/>
              <a:gd name="connsiteX213" fmla="*/ 109288 w 5015116"/>
              <a:gd name="connsiteY213" fmla="*/ 1342571 h 2615132"/>
              <a:gd name="connsiteX214" fmla="*/ 152831 w 5015116"/>
              <a:gd name="connsiteY214" fmla="*/ 1357085 h 2615132"/>
              <a:gd name="connsiteX215" fmla="*/ 254431 w 5015116"/>
              <a:gd name="connsiteY215" fmla="*/ 1328057 h 2615132"/>
              <a:gd name="connsiteX216" fmla="*/ 261688 w 5015116"/>
              <a:gd name="connsiteY216" fmla="*/ 1306285 h 2615132"/>
              <a:gd name="connsiteX217" fmla="*/ 254431 w 5015116"/>
              <a:gd name="connsiteY217" fmla="*/ 1248228 h 2615132"/>
              <a:gd name="connsiteX218" fmla="*/ 232659 w 5015116"/>
              <a:gd name="connsiteY218" fmla="*/ 1240971 h 2615132"/>
              <a:gd name="connsiteX219" fmla="*/ 210888 w 5015116"/>
              <a:gd name="connsiteY219" fmla="*/ 1226457 h 2615132"/>
              <a:gd name="connsiteX220" fmla="*/ 87516 w 5015116"/>
              <a:gd name="connsiteY220" fmla="*/ 1233714 h 2615132"/>
              <a:gd name="connsiteX221" fmla="*/ 65745 w 5015116"/>
              <a:gd name="connsiteY221" fmla="*/ 1240971 h 2615132"/>
              <a:gd name="connsiteX222" fmla="*/ 51231 w 5015116"/>
              <a:gd name="connsiteY222" fmla="*/ 1262742 h 2615132"/>
              <a:gd name="connsiteX223" fmla="*/ 36716 w 5015116"/>
              <a:gd name="connsiteY223" fmla="*/ 1277257 h 2615132"/>
              <a:gd name="connsiteX224" fmla="*/ 29459 w 5015116"/>
              <a:gd name="connsiteY224" fmla="*/ 1299028 h 2615132"/>
              <a:gd name="connsiteX225" fmla="*/ 14945 w 5015116"/>
              <a:gd name="connsiteY225" fmla="*/ 1320800 h 2615132"/>
              <a:gd name="connsiteX226" fmla="*/ 431 w 5015116"/>
              <a:gd name="connsiteY226" fmla="*/ 1364342 h 2615132"/>
              <a:gd name="connsiteX227" fmla="*/ 7688 w 5015116"/>
              <a:gd name="connsiteY227" fmla="*/ 1451428 h 2615132"/>
              <a:gd name="connsiteX228" fmla="*/ 43974 w 5015116"/>
              <a:gd name="connsiteY228" fmla="*/ 1494971 h 2615132"/>
              <a:gd name="connsiteX229" fmla="*/ 87516 w 5015116"/>
              <a:gd name="connsiteY229" fmla="*/ 1524000 h 2615132"/>
              <a:gd name="connsiteX230" fmla="*/ 131059 w 5015116"/>
              <a:gd name="connsiteY230" fmla="*/ 1553028 h 2615132"/>
              <a:gd name="connsiteX231" fmla="*/ 167345 w 5015116"/>
              <a:gd name="connsiteY231" fmla="*/ 1582057 h 2615132"/>
              <a:gd name="connsiteX232" fmla="*/ 189116 w 5015116"/>
              <a:gd name="connsiteY232" fmla="*/ 1589314 h 2615132"/>
              <a:gd name="connsiteX233" fmla="*/ 239916 w 5015116"/>
              <a:gd name="connsiteY233" fmla="*/ 1582057 h 2615132"/>
              <a:gd name="connsiteX234" fmla="*/ 254431 w 5015116"/>
              <a:gd name="connsiteY234" fmla="*/ 1567542 h 2615132"/>
              <a:gd name="connsiteX235" fmla="*/ 247174 w 5015116"/>
              <a:gd name="connsiteY235" fmla="*/ 1473200 h 2615132"/>
              <a:gd name="connsiteX236" fmla="*/ 225402 w 5015116"/>
              <a:gd name="connsiteY236" fmla="*/ 1465942 h 2615132"/>
              <a:gd name="connsiteX237" fmla="*/ 138316 w 5015116"/>
              <a:gd name="connsiteY237" fmla="*/ 1473200 h 2615132"/>
              <a:gd name="connsiteX238" fmla="*/ 116545 w 5015116"/>
              <a:gd name="connsiteY238" fmla="*/ 1480457 h 2615132"/>
              <a:gd name="connsiteX239" fmla="*/ 102031 w 5015116"/>
              <a:gd name="connsiteY239" fmla="*/ 1502228 h 2615132"/>
              <a:gd name="connsiteX240" fmla="*/ 102031 w 5015116"/>
              <a:gd name="connsiteY240" fmla="*/ 1698171 h 2615132"/>
              <a:gd name="connsiteX241" fmla="*/ 145574 w 5015116"/>
              <a:gd name="connsiteY241" fmla="*/ 1741714 h 2615132"/>
              <a:gd name="connsiteX242" fmla="*/ 189116 w 5015116"/>
              <a:gd name="connsiteY242" fmla="*/ 1792514 h 2615132"/>
              <a:gd name="connsiteX243" fmla="*/ 218145 w 5015116"/>
              <a:gd name="connsiteY243" fmla="*/ 1807028 h 2615132"/>
              <a:gd name="connsiteX244" fmla="*/ 247174 w 5015116"/>
              <a:gd name="connsiteY244" fmla="*/ 1828800 h 2615132"/>
              <a:gd name="connsiteX245" fmla="*/ 356031 w 5015116"/>
              <a:gd name="connsiteY245" fmla="*/ 1821542 h 2615132"/>
              <a:gd name="connsiteX246" fmla="*/ 377802 w 5015116"/>
              <a:gd name="connsiteY246" fmla="*/ 1814285 h 2615132"/>
              <a:gd name="connsiteX247" fmla="*/ 399574 w 5015116"/>
              <a:gd name="connsiteY247" fmla="*/ 1792514 h 2615132"/>
              <a:gd name="connsiteX248" fmla="*/ 406831 w 5015116"/>
              <a:gd name="connsiteY248" fmla="*/ 1698171 h 2615132"/>
              <a:gd name="connsiteX249" fmla="*/ 363288 w 5015116"/>
              <a:gd name="connsiteY249" fmla="*/ 1683657 h 2615132"/>
              <a:gd name="connsiteX250" fmla="*/ 312488 w 5015116"/>
              <a:gd name="connsiteY250" fmla="*/ 1690914 h 2615132"/>
              <a:gd name="connsiteX251" fmla="*/ 290716 w 5015116"/>
              <a:gd name="connsiteY251" fmla="*/ 1698171 h 2615132"/>
              <a:gd name="connsiteX252" fmla="*/ 276202 w 5015116"/>
              <a:gd name="connsiteY252" fmla="*/ 1719942 h 2615132"/>
              <a:gd name="connsiteX253" fmla="*/ 268945 w 5015116"/>
              <a:gd name="connsiteY253" fmla="*/ 1748971 h 2615132"/>
              <a:gd name="connsiteX254" fmla="*/ 261688 w 5015116"/>
              <a:gd name="connsiteY254" fmla="*/ 1785257 h 2615132"/>
              <a:gd name="connsiteX255" fmla="*/ 254431 w 5015116"/>
              <a:gd name="connsiteY255" fmla="*/ 1807028 h 2615132"/>
              <a:gd name="connsiteX256" fmla="*/ 261688 w 5015116"/>
              <a:gd name="connsiteY256" fmla="*/ 1937657 h 2615132"/>
              <a:gd name="connsiteX257" fmla="*/ 297974 w 5015116"/>
              <a:gd name="connsiteY257" fmla="*/ 1959428 h 2615132"/>
              <a:gd name="connsiteX258" fmla="*/ 319745 w 5015116"/>
              <a:gd name="connsiteY258" fmla="*/ 1966685 h 2615132"/>
              <a:gd name="connsiteX259" fmla="*/ 348774 w 5015116"/>
              <a:gd name="connsiteY259" fmla="*/ 1981200 h 2615132"/>
              <a:gd name="connsiteX260" fmla="*/ 392316 w 5015116"/>
              <a:gd name="connsiteY260" fmla="*/ 1995714 h 2615132"/>
              <a:gd name="connsiteX261" fmla="*/ 414088 w 5015116"/>
              <a:gd name="connsiteY261" fmla="*/ 2002971 h 2615132"/>
              <a:gd name="connsiteX262" fmla="*/ 522945 w 5015116"/>
              <a:gd name="connsiteY262" fmla="*/ 1995714 h 2615132"/>
              <a:gd name="connsiteX263" fmla="*/ 551974 w 5015116"/>
              <a:gd name="connsiteY263" fmla="*/ 1973942 h 2615132"/>
              <a:gd name="connsiteX264" fmla="*/ 595516 w 5015116"/>
              <a:gd name="connsiteY264" fmla="*/ 1944914 h 2615132"/>
              <a:gd name="connsiteX265" fmla="*/ 624545 w 5015116"/>
              <a:gd name="connsiteY265" fmla="*/ 1901371 h 2615132"/>
              <a:gd name="connsiteX266" fmla="*/ 610031 w 5015116"/>
              <a:gd name="connsiteY266" fmla="*/ 1836057 h 2615132"/>
              <a:gd name="connsiteX267" fmla="*/ 566488 w 5015116"/>
              <a:gd name="connsiteY267" fmla="*/ 1792514 h 2615132"/>
              <a:gd name="connsiteX268" fmla="*/ 544716 w 5015116"/>
              <a:gd name="connsiteY268" fmla="*/ 1785257 h 2615132"/>
              <a:gd name="connsiteX269" fmla="*/ 530202 w 5015116"/>
              <a:gd name="connsiteY269" fmla="*/ 1763485 h 2615132"/>
              <a:gd name="connsiteX270" fmla="*/ 508431 w 5015116"/>
              <a:gd name="connsiteY270" fmla="*/ 1799771 h 2615132"/>
              <a:gd name="connsiteX271" fmla="*/ 515688 w 5015116"/>
              <a:gd name="connsiteY271" fmla="*/ 1959428 h 2615132"/>
              <a:gd name="connsiteX272" fmla="*/ 522945 w 5015116"/>
              <a:gd name="connsiteY272" fmla="*/ 1981200 h 2615132"/>
              <a:gd name="connsiteX273" fmla="*/ 551974 w 5015116"/>
              <a:gd name="connsiteY273" fmla="*/ 1995714 h 2615132"/>
              <a:gd name="connsiteX274" fmla="*/ 566488 w 5015116"/>
              <a:gd name="connsiteY274" fmla="*/ 2017485 h 2615132"/>
              <a:gd name="connsiteX275" fmla="*/ 617288 w 5015116"/>
              <a:gd name="connsiteY275" fmla="*/ 2039257 h 2615132"/>
              <a:gd name="connsiteX276" fmla="*/ 697116 w 5015116"/>
              <a:gd name="connsiteY276" fmla="*/ 2068285 h 2615132"/>
              <a:gd name="connsiteX277" fmla="*/ 733402 w 5015116"/>
              <a:gd name="connsiteY277" fmla="*/ 2082800 h 2615132"/>
              <a:gd name="connsiteX278" fmla="*/ 827745 w 5015116"/>
              <a:gd name="connsiteY278" fmla="*/ 2097314 h 2615132"/>
              <a:gd name="connsiteX279" fmla="*/ 864031 w 5015116"/>
              <a:gd name="connsiteY279" fmla="*/ 2104571 h 2615132"/>
              <a:gd name="connsiteX280" fmla="*/ 900316 w 5015116"/>
              <a:gd name="connsiteY280" fmla="*/ 2119085 h 2615132"/>
              <a:gd name="connsiteX281" fmla="*/ 922088 w 5015116"/>
              <a:gd name="connsiteY281" fmla="*/ 2126342 h 2615132"/>
              <a:gd name="connsiteX282" fmla="*/ 965631 w 5015116"/>
              <a:gd name="connsiteY282" fmla="*/ 2148114 h 2615132"/>
              <a:gd name="connsiteX283" fmla="*/ 1074488 w 5015116"/>
              <a:gd name="connsiteY283" fmla="*/ 2133600 h 2615132"/>
              <a:gd name="connsiteX284" fmla="*/ 1125288 w 5015116"/>
              <a:gd name="connsiteY284" fmla="*/ 2104571 h 2615132"/>
              <a:gd name="connsiteX285" fmla="*/ 1139802 w 5015116"/>
              <a:gd name="connsiteY285" fmla="*/ 2082800 h 2615132"/>
              <a:gd name="connsiteX286" fmla="*/ 1183345 w 5015116"/>
              <a:gd name="connsiteY286" fmla="*/ 2046514 h 2615132"/>
              <a:gd name="connsiteX287" fmla="*/ 1197859 w 5015116"/>
              <a:gd name="connsiteY287" fmla="*/ 2024742 h 2615132"/>
              <a:gd name="connsiteX288" fmla="*/ 1241402 w 5015116"/>
              <a:gd name="connsiteY288" fmla="*/ 1995714 h 2615132"/>
              <a:gd name="connsiteX289" fmla="*/ 1277688 w 5015116"/>
              <a:gd name="connsiteY289" fmla="*/ 1952171 h 2615132"/>
              <a:gd name="connsiteX290" fmla="*/ 1241402 w 5015116"/>
              <a:gd name="connsiteY290" fmla="*/ 1821542 h 2615132"/>
              <a:gd name="connsiteX291" fmla="*/ 1219631 w 5015116"/>
              <a:gd name="connsiteY291" fmla="*/ 1814285 h 2615132"/>
              <a:gd name="connsiteX292" fmla="*/ 1118031 w 5015116"/>
              <a:gd name="connsiteY292" fmla="*/ 1821542 h 2615132"/>
              <a:gd name="connsiteX293" fmla="*/ 1110774 w 5015116"/>
              <a:gd name="connsiteY293" fmla="*/ 1843314 h 2615132"/>
              <a:gd name="connsiteX294" fmla="*/ 1103516 w 5015116"/>
              <a:gd name="connsiteY294" fmla="*/ 1894114 h 2615132"/>
              <a:gd name="connsiteX295" fmla="*/ 1096259 w 5015116"/>
              <a:gd name="connsiteY295" fmla="*/ 1937657 h 2615132"/>
              <a:gd name="connsiteX296" fmla="*/ 1089002 w 5015116"/>
              <a:gd name="connsiteY296" fmla="*/ 1966685 h 2615132"/>
              <a:gd name="connsiteX297" fmla="*/ 1081745 w 5015116"/>
              <a:gd name="connsiteY297" fmla="*/ 2002971 h 2615132"/>
              <a:gd name="connsiteX298" fmla="*/ 1016431 w 5015116"/>
              <a:gd name="connsiteY298" fmla="*/ 1995714 h 2615132"/>
              <a:gd name="connsiteX299" fmla="*/ 994659 w 5015116"/>
              <a:gd name="connsiteY299" fmla="*/ 1988457 h 2615132"/>
              <a:gd name="connsiteX300" fmla="*/ 972888 w 5015116"/>
              <a:gd name="connsiteY300" fmla="*/ 1923142 h 2615132"/>
              <a:gd name="connsiteX301" fmla="*/ 965631 w 5015116"/>
              <a:gd name="connsiteY301" fmla="*/ 1901371 h 2615132"/>
              <a:gd name="connsiteX302" fmla="*/ 972888 w 5015116"/>
              <a:gd name="connsiteY302" fmla="*/ 1792514 h 2615132"/>
              <a:gd name="connsiteX303" fmla="*/ 980145 w 5015116"/>
              <a:gd name="connsiteY303" fmla="*/ 1770742 h 2615132"/>
              <a:gd name="connsiteX304" fmla="*/ 1001916 w 5015116"/>
              <a:gd name="connsiteY304" fmla="*/ 1748971 h 2615132"/>
              <a:gd name="connsiteX305" fmla="*/ 1023688 w 5015116"/>
              <a:gd name="connsiteY305" fmla="*/ 1741714 h 2615132"/>
              <a:gd name="connsiteX306" fmla="*/ 1118031 w 5015116"/>
              <a:gd name="connsiteY306" fmla="*/ 1712685 h 2615132"/>
              <a:gd name="connsiteX307" fmla="*/ 1139802 w 5015116"/>
              <a:gd name="connsiteY307" fmla="*/ 1705428 h 2615132"/>
              <a:gd name="connsiteX308" fmla="*/ 1226888 w 5015116"/>
              <a:gd name="connsiteY308" fmla="*/ 1690914 h 2615132"/>
              <a:gd name="connsiteX309" fmla="*/ 1335745 w 5015116"/>
              <a:gd name="connsiteY309" fmla="*/ 1698171 h 2615132"/>
              <a:gd name="connsiteX310" fmla="*/ 1357516 w 5015116"/>
              <a:gd name="connsiteY310" fmla="*/ 1719942 h 2615132"/>
              <a:gd name="connsiteX311" fmla="*/ 1401059 w 5015116"/>
              <a:gd name="connsiteY311" fmla="*/ 1734457 h 2615132"/>
              <a:gd name="connsiteX312" fmla="*/ 1422831 w 5015116"/>
              <a:gd name="connsiteY312" fmla="*/ 1741714 h 2615132"/>
              <a:gd name="connsiteX313" fmla="*/ 1459116 w 5015116"/>
              <a:gd name="connsiteY313" fmla="*/ 1792514 h 2615132"/>
              <a:gd name="connsiteX314" fmla="*/ 1473631 w 5015116"/>
              <a:gd name="connsiteY314" fmla="*/ 1821542 h 2615132"/>
              <a:gd name="connsiteX315" fmla="*/ 1480888 w 5015116"/>
              <a:gd name="connsiteY315" fmla="*/ 1988457 h 2615132"/>
              <a:gd name="connsiteX316" fmla="*/ 1459116 w 5015116"/>
              <a:gd name="connsiteY316" fmla="*/ 2010228 h 2615132"/>
              <a:gd name="connsiteX317" fmla="*/ 1437345 w 5015116"/>
              <a:gd name="connsiteY317" fmla="*/ 2039257 h 2615132"/>
              <a:gd name="connsiteX318" fmla="*/ 1430088 w 5015116"/>
              <a:gd name="connsiteY318" fmla="*/ 2104571 h 2615132"/>
              <a:gd name="connsiteX319" fmla="*/ 1408316 w 5015116"/>
              <a:gd name="connsiteY319" fmla="*/ 2140857 h 2615132"/>
              <a:gd name="connsiteX320" fmla="*/ 1401059 w 5015116"/>
              <a:gd name="connsiteY320" fmla="*/ 2162628 h 2615132"/>
              <a:gd name="connsiteX321" fmla="*/ 1386545 w 5015116"/>
              <a:gd name="connsiteY321" fmla="*/ 2249714 h 2615132"/>
              <a:gd name="connsiteX322" fmla="*/ 1379288 w 5015116"/>
              <a:gd name="connsiteY322" fmla="*/ 2271485 h 2615132"/>
              <a:gd name="connsiteX323" fmla="*/ 1364774 w 5015116"/>
              <a:gd name="connsiteY323" fmla="*/ 2293257 h 2615132"/>
              <a:gd name="connsiteX324" fmla="*/ 1364774 w 5015116"/>
              <a:gd name="connsiteY324" fmla="*/ 2474685 h 2615132"/>
              <a:gd name="connsiteX325" fmla="*/ 1379288 w 5015116"/>
              <a:gd name="connsiteY325" fmla="*/ 2489200 h 2615132"/>
              <a:gd name="connsiteX326" fmla="*/ 1415574 w 5015116"/>
              <a:gd name="connsiteY326" fmla="*/ 2532742 h 2615132"/>
              <a:gd name="connsiteX327" fmla="*/ 1509916 w 5015116"/>
              <a:gd name="connsiteY327" fmla="*/ 2554514 h 2615132"/>
              <a:gd name="connsiteX328" fmla="*/ 1553459 w 5015116"/>
              <a:gd name="connsiteY328" fmla="*/ 2569028 h 2615132"/>
              <a:gd name="connsiteX329" fmla="*/ 1633288 w 5015116"/>
              <a:gd name="connsiteY329" fmla="*/ 2590800 h 2615132"/>
              <a:gd name="connsiteX330" fmla="*/ 1698602 w 5015116"/>
              <a:gd name="connsiteY330" fmla="*/ 2598057 h 2615132"/>
              <a:gd name="connsiteX331" fmla="*/ 1865516 w 5015116"/>
              <a:gd name="connsiteY331" fmla="*/ 2605314 h 2615132"/>
              <a:gd name="connsiteX332" fmla="*/ 1923574 w 5015116"/>
              <a:gd name="connsiteY332" fmla="*/ 2576285 h 2615132"/>
              <a:gd name="connsiteX333" fmla="*/ 1938088 w 5015116"/>
              <a:gd name="connsiteY333" fmla="*/ 2540000 h 2615132"/>
              <a:gd name="connsiteX334" fmla="*/ 1952602 w 5015116"/>
              <a:gd name="connsiteY334" fmla="*/ 2525485 h 2615132"/>
              <a:gd name="connsiteX335" fmla="*/ 1959859 w 5015116"/>
              <a:gd name="connsiteY335" fmla="*/ 2496457 h 2615132"/>
              <a:gd name="connsiteX336" fmla="*/ 1967116 w 5015116"/>
              <a:gd name="connsiteY336" fmla="*/ 2474685 h 2615132"/>
              <a:gd name="connsiteX337" fmla="*/ 2002676 w 5015116"/>
              <a:gd name="connsiteY337" fmla="*/ 2315028 h 2615132"/>
              <a:gd name="connsiteX338" fmla="*/ 2039688 w 5015116"/>
              <a:gd name="connsiteY338" fmla="*/ 2111828 h 2615132"/>
              <a:gd name="connsiteX339" fmla="*/ 2046945 w 5015116"/>
              <a:gd name="connsiteY339" fmla="*/ 2090057 h 2615132"/>
              <a:gd name="connsiteX340" fmla="*/ 2062911 w 5015116"/>
              <a:gd name="connsiteY340" fmla="*/ 2048691 h 2615132"/>
              <a:gd name="connsiteX341" fmla="*/ 2082505 w 5015116"/>
              <a:gd name="connsiteY341" fmla="*/ 2024380 h 2615132"/>
              <a:gd name="connsiteX342" fmla="*/ 2111534 w 5015116"/>
              <a:gd name="connsiteY342" fmla="*/ 1992811 h 2615132"/>
              <a:gd name="connsiteX343" fmla="*/ 2159794 w 5015116"/>
              <a:gd name="connsiteY343" fmla="*/ 1934754 h 2615132"/>
              <a:gd name="connsiteX344" fmla="*/ 2217851 w 5015116"/>
              <a:gd name="connsiteY344" fmla="*/ 1879237 h 2615132"/>
              <a:gd name="connsiteX345" fmla="*/ 2373516 w 5015116"/>
              <a:gd name="connsiteY345" fmla="*/ 1872342 h 2615132"/>
              <a:gd name="connsiteX346" fmla="*/ 2395288 w 5015116"/>
              <a:gd name="connsiteY346" fmla="*/ 1879600 h 2615132"/>
              <a:gd name="connsiteX347" fmla="*/ 2453345 w 5015116"/>
              <a:gd name="connsiteY347" fmla="*/ 1930400 h 2615132"/>
              <a:gd name="connsiteX348" fmla="*/ 2467859 w 5015116"/>
              <a:gd name="connsiteY348" fmla="*/ 1952171 h 2615132"/>
              <a:gd name="connsiteX349" fmla="*/ 2489631 w 5015116"/>
              <a:gd name="connsiteY349" fmla="*/ 1973942 h 2615132"/>
              <a:gd name="connsiteX350" fmla="*/ 2504145 w 5015116"/>
              <a:gd name="connsiteY350" fmla="*/ 2024742 h 2615132"/>
              <a:gd name="connsiteX351" fmla="*/ 2511402 w 5015116"/>
              <a:gd name="connsiteY351" fmla="*/ 2053771 h 2615132"/>
              <a:gd name="connsiteX352" fmla="*/ 2525916 w 5015116"/>
              <a:gd name="connsiteY352" fmla="*/ 2075542 h 2615132"/>
              <a:gd name="connsiteX353" fmla="*/ 2540431 w 5015116"/>
              <a:gd name="connsiteY353" fmla="*/ 2126342 h 2615132"/>
              <a:gd name="connsiteX354" fmla="*/ 2533174 w 5015116"/>
              <a:gd name="connsiteY354" fmla="*/ 2271485 h 2615132"/>
              <a:gd name="connsiteX355" fmla="*/ 2518659 w 5015116"/>
              <a:gd name="connsiteY355" fmla="*/ 2300514 h 2615132"/>
              <a:gd name="connsiteX356" fmla="*/ 2475116 w 5015116"/>
              <a:gd name="connsiteY356" fmla="*/ 2329542 h 2615132"/>
              <a:gd name="connsiteX357" fmla="*/ 2453345 w 5015116"/>
              <a:gd name="connsiteY357" fmla="*/ 2336800 h 2615132"/>
              <a:gd name="connsiteX358" fmla="*/ 2329974 w 5015116"/>
              <a:gd name="connsiteY358" fmla="*/ 2329542 h 2615132"/>
              <a:gd name="connsiteX359" fmla="*/ 2308202 w 5015116"/>
              <a:gd name="connsiteY359" fmla="*/ 2322285 h 2615132"/>
              <a:gd name="connsiteX360" fmla="*/ 2293688 w 5015116"/>
              <a:gd name="connsiteY360" fmla="*/ 2286000 h 2615132"/>
              <a:gd name="connsiteX361" fmla="*/ 2286431 w 5015116"/>
              <a:gd name="connsiteY361" fmla="*/ 2249714 h 2615132"/>
              <a:gd name="connsiteX362" fmla="*/ 2395288 w 5015116"/>
              <a:gd name="connsiteY362" fmla="*/ 2111828 h 2615132"/>
              <a:gd name="connsiteX363" fmla="*/ 2395288 w 5015116"/>
              <a:gd name="connsiteY363" fmla="*/ 2024742 h 2615132"/>
              <a:gd name="connsiteX364" fmla="*/ 2373516 w 5015116"/>
              <a:gd name="connsiteY364" fmla="*/ 2010228 h 2615132"/>
              <a:gd name="connsiteX365" fmla="*/ 2271916 w 5015116"/>
              <a:gd name="connsiteY365" fmla="*/ 2017485 h 2615132"/>
              <a:gd name="connsiteX366" fmla="*/ 2257402 w 5015116"/>
              <a:gd name="connsiteY366" fmla="*/ 2032000 h 2615132"/>
              <a:gd name="connsiteX367" fmla="*/ 2235631 w 5015116"/>
              <a:gd name="connsiteY367" fmla="*/ 2046514 h 2615132"/>
              <a:gd name="connsiteX368" fmla="*/ 2221116 w 5015116"/>
              <a:gd name="connsiteY368" fmla="*/ 2061028 h 2615132"/>
              <a:gd name="connsiteX369" fmla="*/ 2192088 w 5015116"/>
              <a:gd name="connsiteY369" fmla="*/ 2068285 h 2615132"/>
              <a:gd name="connsiteX370" fmla="*/ 2163059 w 5015116"/>
              <a:gd name="connsiteY370" fmla="*/ 2090057 h 2615132"/>
              <a:gd name="connsiteX371" fmla="*/ 2148545 w 5015116"/>
              <a:gd name="connsiteY371" fmla="*/ 2111828 h 2615132"/>
              <a:gd name="connsiteX372" fmla="*/ 2126774 w 5015116"/>
              <a:gd name="connsiteY372" fmla="*/ 2140857 h 2615132"/>
              <a:gd name="connsiteX373" fmla="*/ 2126774 w 5015116"/>
              <a:gd name="connsiteY373" fmla="*/ 2351314 h 2615132"/>
              <a:gd name="connsiteX374" fmla="*/ 2141288 w 5015116"/>
              <a:gd name="connsiteY374" fmla="*/ 2373085 h 2615132"/>
              <a:gd name="connsiteX375" fmla="*/ 2163059 w 5015116"/>
              <a:gd name="connsiteY375" fmla="*/ 2380342 h 2615132"/>
              <a:gd name="connsiteX376" fmla="*/ 2170316 w 5015116"/>
              <a:gd name="connsiteY376" fmla="*/ 2402114 h 2615132"/>
              <a:gd name="connsiteX377" fmla="*/ 2192088 w 5015116"/>
              <a:gd name="connsiteY377" fmla="*/ 2416628 h 2615132"/>
              <a:gd name="connsiteX378" fmla="*/ 2221116 w 5015116"/>
              <a:gd name="connsiteY378" fmla="*/ 2438400 h 2615132"/>
              <a:gd name="connsiteX379" fmla="*/ 2264659 w 5015116"/>
              <a:gd name="connsiteY379" fmla="*/ 2474685 h 2615132"/>
              <a:gd name="connsiteX380" fmla="*/ 2293688 w 5015116"/>
              <a:gd name="connsiteY380" fmla="*/ 2510971 h 2615132"/>
              <a:gd name="connsiteX381" fmla="*/ 2315459 w 5015116"/>
              <a:gd name="connsiteY381" fmla="*/ 2532742 h 2615132"/>
              <a:gd name="connsiteX382" fmla="*/ 2395288 w 5015116"/>
              <a:gd name="connsiteY382" fmla="*/ 2569028 h 2615132"/>
              <a:gd name="connsiteX383" fmla="*/ 2540431 w 5015116"/>
              <a:gd name="connsiteY383" fmla="*/ 2554514 h 2615132"/>
              <a:gd name="connsiteX384" fmla="*/ 2562202 w 5015116"/>
              <a:gd name="connsiteY384" fmla="*/ 2540000 h 2615132"/>
              <a:gd name="connsiteX385" fmla="*/ 2569459 w 5015116"/>
              <a:gd name="connsiteY385" fmla="*/ 2503714 h 2615132"/>
              <a:gd name="connsiteX386" fmla="*/ 2583974 w 5015116"/>
              <a:gd name="connsiteY386" fmla="*/ 2481942 h 2615132"/>
              <a:gd name="connsiteX387" fmla="*/ 2591231 w 5015116"/>
              <a:gd name="connsiteY387" fmla="*/ 2409371 h 2615132"/>
              <a:gd name="connsiteX388" fmla="*/ 2642031 w 5015116"/>
              <a:gd name="connsiteY388" fmla="*/ 2416628 h 2615132"/>
              <a:gd name="connsiteX389" fmla="*/ 2671059 w 5015116"/>
              <a:gd name="connsiteY389" fmla="*/ 2423885 h 2615132"/>
              <a:gd name="connsiteX390" fmla="*/ 2743631 w 5015116"/>
              <a:gd name="connsiteY390" fmla="*/ 2438400 h 2615132"/>
              <a:gd name="connsiteX391" fmla="*/ 2787174 w 5015116"/>
              <a:gd name="connsiteY391" fmla="*/ 2452914 h 2615132"/>
              <a:gd name="connsiteX392" fmla="*/ 2808945 w 5015116"/>
              <a:gd name="connsiteY392" fmla="*/ 2438400 h 2615132"/>
              <a:gd name="connsiteX393" fmla="*/ 2801688 w 5015116"/>
              <a:gd name="connsiteY393" fmla="*/ 2416628 h 2615132"/>
              <a:gd name="connsiteX394" fmla="*/ 2794431 w 5015116"/>
              <a:gd name="connsiteY394" fmla="*/ 2373085 h 2615132"/>
              <a:gd name="connsiteX395" fmla="*/ 2779916 w 5015116"/>
              <a:gd name="connsiteY395" fmla="*/ 2329542 h 2615132"/>
              <a:gd name="connsiteX396" fmla="*/ 2794431 w 5015116"/>
              <a:gd name="connsiteY396" fmla="*/ 2278742 h 2615132"/>
              <a:gd name="connsiteX397" fmla="*/ 2961345 w 5015116"/>
              <a:gd name="connsiteY397" fmla="*/ 2249714 h 2615132"/>
              <a:gd name="connsiteX398" fmla="*/ 2946831 w 5015116"/>
              <a:gd name="connsiteY398" fmla="*/ 2227942 h 2615132"/>
              <a:gd name="connsiteX399" fmla="*/ 2925059 w 5015116"/>
              <a:gd name="connsiteY399" fmla="*/ 2133600 h 2615132"/>
              <a:gd name="connsiteX400" fmla="*/ 2917802 w 5015116"/>
              <a:gd name="connsiteY400" fmla="*/ 2104571 h 2615132"/>
              <a:gd name="connsiteX401" fmla="*/ 2896031 w 5015116"/>
              <a:gd name="connsiteY401" fmla="*/ 2090057 h 2615132"/>
              <a:gd name="connsiteX402" fmla="*/ 2903288 w 5015116"/>
              <a:gd name="connsiteY402" fmla="*/ 2061028 h 2615132"/>
              <a:gd name="connsiteX403" fmla="*/ 3033916 w 5015116"/>
              <a:gd name="connsiteY403" fmla="*/ 2053771 h 2615132"/>
              <a:gd name="connsiteX404" fmla="*/ 3121002 w 5015116"/>
              <a:gd name="connsiteY404" fmla="*/ 2046514 h 2615132"/>
              <a:gd name="connsiteX405" fmla="*/ 3142774 w 5015116"/>
              <a:gd name="connsiteY405" fmla="*/ 2039257 h 2615132"/>
              <a:gd name="connsiteX406" fmla="*/ 3135516 w 5015116"/>
              <a:gd name="connsiteY406" fmla="*/ 2010228 h 2615132"/>
              <a:gd name="connsiteX407" fmla="*/ 3106488 w 5015116"/>
              <a:gd name="connsiteY407" fmla="*/ 1959428 h 2615132"/>
              <a:gd name="connsiteX408" fmla="*/ 3077459 w 5015116"/>
              <a:gd name="connsiteY408" fmla="*/ 1930400 h 2615132"/>
              <a:gd name="connsiteX409" fmla="*/ 3062945 w 5015116"/>
              <a:gd name="connsiteY409" fmla="*/ 1901371 h 2615132"/>
              <a:gd name="connsiteX410" fmla="*/ 3041174 w 5015116"/>
              <a:gd name="connsiteY410" fmla="*/ 1886857 h 2615132"/>
              <a:gd name="connsiteX411" fmla="*/ 3033916 w 5015116"/>
              <a:gd name="connsiteY411" fmla="*/ 1865085 h 2615132"/>
              <a:gd name="connsiteX412" fmla="*/ 3019402 w 5015116"/>
              <a:gd name="connsiteY412" fmla="*/ 1843314 h 2615132"/>
              <a:gd name="connsiteX413" fmla="*/ 3048431 w 5015116"/>
              <a:gd name="connsiteY413" fmla="*/ 1828800 h 2615132"/>
              <a:gd name="connsiteX414" fmla="*/ 3157288 w 5015116"/>
              <a:gd name="connsiteY414" fmla="*/ 1814285 h 2615132"/>
              <a:gd name="connsiteX415" fmla="*/ 3179059 w 5015116"/>
              <a:gd name="connsiteY415" fmla="*/ 1799771 h 2615132"/>
              <a:gd name="connsiteX416" fmla="*/ 3128259 w 5015116"/>
              <a:gd name="connsiteY416" fmla="*/ 1690914 h 2615132"/>
              <a:gd name="connsiteX417" fmla="*/ 3121002 w 5015116"/>
              <a:gd name="connsiteY417" fmla="*/ 1669142 h 2615132"/>
              <a:gd name="connsiteX418" fmla="*/ 3106488 w 5015116"/>
              <a:gd name="connsiteY418" fmla="*/ 1647371 h 2615132"/>
              <a:gd name="connsiteX419" fmla="*/ 3128259 w 5015116"/>
              <a:gd name="connsiteY419" fmla="*/ 1640114 h 2615132"/>
              <a:gd name="connsiteX420" fmla="*/ 3157288 w 5015116"/>
              <a:gd name="connsiteY420" fmla="*/ 1632857 h 2615132"/>
              <a:gd name="connsiteX421" fmla="*/ 3186316 w 5015116"/>
              <a:gd name="connsiteY421" fmla="*/ 1618342 h 2615132"/>
              <a:gd name="connsiteX422" fmla="*/ 3215345 w 5015116"/>
              <a:gd name="connsiteY422" fmla="*/ 1611085 h 2615132"/>
              <a:gd name="connsiteX423" fmla="*/ 3237116 w 5015116"/>
              <a:gd name="connsiteY423" fmla="*/ 1603828 h 2615132"/>
              <a:gd name="connsiteX424" fmla="*/ 3280659 w 5015116"/>
              <a:gd name="connsiteY424" fmla="*/ 1582057 h 2615132"/>
              <a:gd name="connsiteX425" fmla="*/ 3295174 w 5015116"/>
              <a:gd name="connsiteY425" fmla="*/ 1567542 h 2615132"/>
              <a:gd name="connsiteX426" fmla="*/ 3273402 w 5015116"/>
              <a:gd name="connsiteY426" fmla="*/ 1545771 h 2615132"/>
              <a:gd name="connsiteX427" fmla="*/ 3229859 w 5015116"/>
              <a:gd name="connsiteY427" fmla="*/ 1516742 h 2615132"/>
              <a:gd name="connsiteX428" fmla="*/ 3179059 w 5015116"/>
              <a:gd name="connsiteY428" fmla="*/ 1458685 h 2615132"/>
              <a:gd name="connsiteX429" fmla="*/ 3171802 w 5015116"/>
              <a:gd name="connsiteY429" fmla="*/ 1436914 h 2615132"/>
              <a:gd name="connsiteX430" fmla="*/ 3150031 w 5015116"/>
              <a:gd name="connsiteY430" fmla="*/ 1422400 h 2615132"/>
              <a:gd name="connsiteX431" fmla="*/ 3200831 w 5015116"/>
              <a:gd name="connsiteY431" fmla="*/ 1386114 h 2615132"/>
              <a:gd name="connsiteX432" fmla="*/ 3237116 w 5015116"/>
              <a:gd name="connsiteY432" fmla="*/ 1349828 h 2615132"/>
              <a:gd name="connsiteX433" fmla="*/ 3266145 w 5015116"/>
              <a:gd name="connsiteY433" fmla="*/ 1313542 h 2615132"/>
              <a:gd name="connsiteX434" fmla="*/ 3287916 w 5015116"/>
              <a:gd name="connsiteY434" fmla="*/ 1299028 h 2615132"/>
              <a:gd name="connsiteX435" fmla="*/ 3302431 w 5015116"/>
              <a:gd name="connsiteY435" fmla="*/ 1284514 h 2615132"/>
              <a:gd name="connsiteX436" fmla="*/ 3309688 w 5015116"/>
              <a:gd name="connsiteY436" fmla="*/ 1262742 h 2615132"/>
              <a:gd name="connsiteX437" fmla="*/ 3266145 w 5015116"/>
              <a:gd name="connsiteY437" fmla="*/ 1255485 h 2615132"/>
              <a:gd name="connsiteX438" fmla="*/ 3244374 w 5015116"/>
              <a:gd name="connsiteY438" fmla="*/ 1248228 h 2615132"/>
              <a:gd name="connsiteX439" fmla="*/ 3193574 w 5015116"/>
              <a:gd name="connsiteY439" fmla="*/ 1233714 h 2615132"/>
              <a:gd name="connsiteX440" fmla="*/ 3171802 w 5015116"/>
              <a:gd name="connsiteY440" fmla="*/ 1219200 h 2615132"/>
              <a:gd name="connsiteX441" fmla="*/ 3150031 w 5015116"/>
              <a:gd name="connsiteY441" fmla="*/ 1211942 h 2615132"/>
              <a:gd name="connsiteX442" fmla="*/ 3121002 w 5015116"/>
              <a:gd name="connsiteY442" fmla="*/ 1197428 h 2615132"/>
              <a:gd name="connsiteX443" fmla="*/ 3200831 w 5015116"/>
              <a:gd name="connsiteY443" fmla="*/ 1095828 h 2615132"/>
              <a:gd name="connsiteX444" fmla="*/ 3251631 w 5015116"/>
              <a:gd name="connsiteY444" fmla="*/ 1037771 h 2615132"/>
              <a:gd name="connsiteX445" fmla="*/ 3251631 w 5015116"/>
              <a:gd name="connsiteY445" fmla="*/ 994228 h 2615132"/>
              <a:gd name="connsiteX446" fmla="*/ 3208088 w 5015116"/>
              <a:gd name="connsiteY446" fmla="*/ 986971 h 2615132"/>
              <a:gd name="connsiteX447" fmla="*/ 3179059 w 5015116"/>
              <a:gd name="connsiteY447" fmla="*/ 979714 h 2615132"/>
              <a:gd name="connsiteX448" fmla="*/ 3121002 w 5015116"/>
              <a:gd name="connsiteY448" fmla="*/ 957942 h 2615132"/>
              <a:gd name="connsiteX449" fmla="*/ 3099231 w 5015116"/>
              <a:gd name="connsiteY449" fmla="*/ 950685 h 2615132"/>
              <a:gd name="connsiteX450" fmla="*/ 3048431 w 5015116"/>
              <a:gd name="connsiteY450" fmla="*/ 943428 h 2615132"/>
              <a:gd name="connsiteX451" fmla="*/ 3026659 w 5015116"/>
              <a:gd name="connsiteY451" fmla="*/ 936171 h 2615132"/>
              <a:gd name="connsiteX452" fmla="*/ 2990374 w 5015116"/>
              <a:gd name="connsiteY452" fmla="*/ 928914 h 2615132"/>
              <a:gd name="connsiteX453" fmla="*/ 2975859 w 5015116"/>
              <a:gd name="connsiteY453" fmla="*/ 914400 h 2615132"/>
              <a:gd name="connsiteX454" fmla="*/ 3033916 w 5015116"/>
              <a:gd name="connsiteY454" fmla="*/ 820057 h 2615132"/>
              <a:gd name="connsiteX455" fmla="*/ 3091974 w 5015116"/>
              <a:gd name="connsiteY455" fmla="*/ 747485 h 2615132"/>
              <a:gd name="connsiteX456" fmla="*/ 3128259 w 5015116"/>
              <a:gd name="connsiteY456" fmla="*/ 703942 h 2615132"/>
              <a:gd name="connsiteX457" fmla="*/ 3142774 w 5015116"/>
              <a:gd name="connsiteY457" fmla="*/ 682171 h 2615132"/>
              <a:gd name="connsiteX458" fmla="*/ 3033916 w 5015116"/>
              <a:gd name="connsiteY458" fmla="*/ 667657 h 2615132"/>
              <a:gd name="connsiteX459" fmla="*/ 2961345 w 5015116"/>
              <a:gd name="connsiteY459" fmla="*/ 660400 h 2615132"/>
              <a:gd name="connsiteX460" fmla="*/ 2888774 w 5015116"/>
              <a:gd name="connsiteY460" fmla="*/ 645885 h 2615132"/>
              <a:gd name="connsiteX461" fmla="*/ 2925059 w 5015116"/>
              <a:gd name="connsiteY461" fmla="*/ 609600 h 2615132"/>
              <a:gd name="connsiteX462" fmla="*/ 2961345 w 5015116"/>
              <a:gd name="connsiteY462" fmla="*/ 573314 h 2615132"/>
              <a:gd name="connsiteX463" fmla="*/ 2968602 w 5015116"/>
              <a:gd name="connsiteY463" fmla="*/ 529771 h 2615132"/>
              <a:gd name="connsiteX464" fmla="*/ 2983116 w 5015116"/>
              <a:gd name="connsiteY464" fmla="*/ 486228 h 2615132"/>
              <a:gd name="connsiteX465" fmla="*/ 2997631 w 5015116"/>
              <a:gd name="connsiteY465" fmla="*/ 435428 h 2615132"/>
              <a:gd name="connsiteX466" fmla="*/ 3012145 w 5015116"/>
              <a:gd name="connsiteY466" fmla="*/ 391885 h 2615132"/>
              <a:gd name="connsiteX467" fmla="*/ 2961345 w 5015116"/>
              <a:gd name="connsiteY467" fmla="*/ 399142 h 2615132"/>
              <a:gd name="connsiteX468" fmla="*/ 2917802 w 5015116"/>
              <a:gd name="connsiteY468" fmla="*/ 413657 h 2615132"/>
              <a:gd name="connsiteX469" fmla="*/ 2888774 w 5015116"/>
              <a:gd name="connsiteY469" fmla="*/ 420914 h 2615132"/>
              <a:gd name="connsiteX470" fmla="*/ 2852488 w 5015116"/>
              <a:gd name="connsiteY470" fmla="*/ 435428 h 2615132"/>
              <a:gd name="connsiteX471" fmla="*/ 2808945 w 5015116"/>
              <a:gd name="connsiteY471" fmla="*/ 442685 h 2615132"/>
              <a:gd name="connsiteX472" fmla="*/ 2779916 w 5015116"/>
              <a:gd name="connsiteY472" fmla="*/ 449942 h 2615132"/>
              <a:gd name="connsiteX473" fmla="*/ 2721859 w 5015116"/>
              <a:gd name="connsiteY473" fmla="*/ 442685 h 2615132"/>
              <a:gd name="connsiteX474" fmla="*/ 2729116 w 5015116"/>
              <a:gd name="connsiteY474" fmla="*/ 377371 h 2615132"/>
              <a:gd name="connsiteX475" fmla="*/ 2721859 w 5015116"/>
              <a:gd name="connsiteY475" fmla="*/ 290285 h 2615132"/>
              <a:gd name="connsiteX476" fmla="*/ 2707345 w 5015116"/>
              <a:gd name="connsiteY476" fmla="*/ 232228 h 2615132"/>
              <a:gd name="connsiteX477" fmla="*/ 2663802 w 5015116"/>
              <a:gd name="connsiteY477" fmla="*/ 210457 h 2615132"/>
              <a:gd name="connsiteX478" fmla="*/ 2656545 w 5015116"/>
              <a:gd name="connsiteY478" fmla="*/ 195942 h 2615132"/>
              <a:gd name="connsiteX0" fmla="*/ 4775631 w 5015116"/>
              <a:gd name="connsiteY0" fmla="*/ 508000 h 2615132"/>
              <a:gd name="connsiteX1" fmla="*/ 4811916 w 5015116"/>
              <a:gd name="connsiteY1" fmla="*/ 551542 h 2615132"/>
              <a:gd name="connsiteX2" fmla="*/ 4891745 w 5015116"/>
              <a:gd name="connsiteY2" fmla="*/ 544285 h 2615132"/>
              <a:gd name="connsiteX3" fmla="*/ 4891745 w 5015116"/>
              <a:gd name="connsiteY3" fmla="*/ 464457 h 2615132"/>
              <a:gd name="connsiteX4" fmla="*/ 4855459 w 5015116"/>
              <a:gd name="connsiteY4" fmla="*/ 428171 h 2615132"/>
              <a:gd name="connsiteX5" fmla="*/ 4811916 w 5015116"/>
              <a:gd name="connsiteY5" fmla="*/ 413657 h 2615132"/>
              <a:gd name="connsiteX6" fmla="*/ 4746602 w 5015116"/>
              <a:gd name="connsiteY6" fmla="*/ 420914 h 2615132"/>
              <a:gd name="connsiteX7" fmla="*/ 4724831 w 5015116"/>
              <a:gd name="connsiteY7" fmla="*/ 428171 h 2615132"/>
              <a:gd name="connsiteX8" fmla="*/ 4717574 w 5015116"/>
              <a:gd name="connsiteY8" fmla="*/ 457200 h 2615132"/>
              <a:gd name="connsiteX9" fmla="*/ 4695802 w 5015116"/>
              <a:gd name="connsiteY9" fmla="*/ 500742 h 2615132"/>
              <a:gd name="connsiteX10" fmla="*/ 4695802 w 5015116"/>
              <a:gd name="connsiteY10" fmla="*/ 645885 h 2615132"/>
              <a:gd name="connsiteX11" fmla="*/ 4703059 w 5015116"/>
              <a:gd name="connsiteY11" fmla="*/ 667657 h 2615132"/>
              <a:gd name="connsiteX12" fmla="*/ 4739345 w 5015116"/>
              <a:gd name="connsiteY12" fmla="*/ 696685 h 2615132"/>
              <a:gd name="connsiteX13" fmla="*/ 4775631 w 5015116"/>
              <a:gd name="connsiteY13" fmla="*/ 718457 h 2615132"/>
              <a:gd name="connsiteX14" fmla="*/ 4797402 w 5015116"/>
              <a:gd name="connsiteY14" fmla="*/ 732971 h 2615132"/>
              <a:gd name="connsiteX15" fmla="*/ 4957059 w 5015116"/>
              <a:gd name="connsiteY15" fmla="*/ 718457 h 2615132"/>
              <a:gd name="connsiteX16" fmla="*/ 4978831 w 5015116"/>
              <a:gd name="connsiteY16" fmla="*/ 674914 h 2615132"/>
              <a:gd name="connsiteX17" fmla="*/ 5000602 w 5015116"/>
              <a:gd name="connsiteY17" fmla="*/ 631371 h 2615132"/>
              <a:gd name="connsiteX18" fmla="*/ 5007859 w 5015116"/>
              <a:gd name="connsiteY18" fmla="*/ 587828 h 2615132"/>
              <a:gd name="connsiteX19" fmla="*/ 5015116 w 5015116"/>
              <a:gd name="connsiteY19" fmla="*/ 558800 h 2615132"/>
              <a:gd name="connsiteX20" fmla="*/ 5000602 w 5015116"/>
              <a:gd name="connsiteY20" fmla="*/ 391885 h 2615132"/>
              <a:gd name="connsiteX21" fmla="*/ 4993345 w 5015116"/>
              <a:gd name="connsiteY21" fmla="*/ 370114 h 2615132"/>
              <a:gd name="connsiteX22" fmla="*/ 4978831 w 5015116"/>
              <a:gd name="connsiteY22" fmla="*/ 348342 h 2615132"/>
              <a:gd name="connsiteX23" fmla="*/ 4957059 w 5015116"/>
              <a:gd name="connsiteY23" fmla="*/ 312057 h 2615132"/>
              <a:gd name="connsiteX24" fmla="*/ 4949802 w 5015116"/>
              <a:gd name="connsiteY24" fmla="*/ 290285 h 2615132"/>
              <a:gd name="connsiteX25" fmla="*/ 4884488 w 5015116"/>
              <a:gd name="connsiteY25" fmla="*/ 254000 h 2615132"/>
              <a:gd name="connsiteX26" fmla="*/ 4848202 w 5015116"/>
              <a:gd name="connsiteY26" fmla="*/ 232228 h 2615132"/>
              <a:gd name="connsiteX27" fmla="*/ 4797402 w 5015116"/>
              <a:gd name="connsiteY27" fmla="*/ 210457 h 2615132"/>
              <a:gd name="connsiteX28" fmla="*/ 4739345 w 5015116"/>
              <a:gd name="connsiteY28" fmla="*/ 159657 h 2615132"/>
              <a:gd name="connsiteX29" fmla="*/ 4724831 w 5015116"/>
              <a:gd name="connsiteY29" fmla="*/ 145142 h 2615132"/>
              <a:gd name="connsiteX30" fmla="*/ 4674031 w 5015116"/>
              <a:gd name="connsiteY30" fmla="*/ 116114 h 2615132"/>
              <a:gd name="connsiteX31" fmla="*/ 4652259 w 5015116"/>
              <a:gd name="connsiteY31" fmla="*/ 108857 h 2615132"/>
              <a:gd name="connsiteX32" fmla="*/ 4608716 w 5015116"/>
              <a:gd name="connsiteY32" fmla="*/ 79828 h 2615132"/>
              <a:gd name="connsiteX33" fmla="*/ 4565174 w 5015116"/>
              <a:gd name="connsiteY33" fmla="*/ 65314 h 2615132"/>
              <a:gd name="connsiteX34" fmla="*/ 4536145 w 5015116"/>
              <a:gd name="connsiteY34" fmla="*/ 58057 h 2615132"/>
              <a:gd name="connsiteX35" fmla="*/ 4492602 w 5015116"/>
              <a:gd name="connsiteY35" fmla="*/ 43542 h 2615132"/>
              <a:gd name="connsiteX36" fmla="*/ 4441802 w 5015116"/>
              <a:gd name="connsiteY36" fmla="*/ 21771 h 2615132"/>
              <a:gd name="connsiteX37" fmla="*/ 4376488 w 5015116"/>
              <a:gd name="connsiteY37" fmla="*/ 14514 h 2615132"/>
              <a:gd name="connsiteX38" fmla="*/ 4332945 w 5015116"/>
              <a:gd name="connsiteY38" fmla="*/ 7257 h 2615132"/>
              <a:gd name="connsiteX39" fmla="*/ 4260374 w 5015116"/>
              <a:gd name="connsiteY39" fmla="*/ 0 h 2615132"/>
              <a:gd name="connsiteX40" fmla="*/ 3861231 w 5015116"/>
              <a:gd name="connsiteY40" fmla="*/ 7257 h 2615132"/>
              <a:gd name="connsiteX41" fmla="*/ 3824945 w 5015116"/>
              <a:gd name="connsiteY41" fmla="*/ 14514 h 2615132"/>
              <a:gd name="connsiteX42" fmla="*/ 3766888 w 5015116"/>
              <a:gd name="connsiteY42" fmla="*/ 21771 h 2615132"/>
              <a:gd name="connsiteX43" fmla="*/ 3745116 w 5015116"/>
              <a:gd name="connsiteY43" fmla="*/ 36285 h 2615132"/>
              <a:gd name="connsiteX44" fmla="*/ 3701574 w 5015116"/>
              <a:gd name="connsiteY44" fmla="*/ 50800 h 2615132"/>
              <a:gd name="connsiteX45" fmla="*/ 3687059 w 5015116"/>
              <a:gd name="connsiteY45" fmla="*/ 65314 h 2615132"/>
              <a:gd name="connsiteX46" fmla="*/ 3665288 w 5015116"/>
              <a:gd name="connsiteY46" fmla="*/ 72571 h 2615132"/>
              <a:gd name="connsiteX47" fmla="*/ 3658031 w 5015116"/>
              <a:gd name="connsiteY47" fmla="*/ 94342 h 2615132"/>
              <a:gd name="connsiteX48" fmla="*/ 3614488 w 5015116"/>
              <a:gd name="connsiteY48" fmla="*/ 130628 h 2615132"/>
              <a:gd name="connsiteX49" fmla="*/ 3607231 w 5015116"/>
              <a:gd name="connsiteY49" fmla="*/ 152400 h 2615132"/>
              <a:gd name="connsiteX50" fmla="*/ 3592716 w 5015116"/>
              <a:gd name="connsiteY50" fmla="*/ 166914 h 2615132"/>
              <a:gd name="connsiteX51" fmla="*/ 3578202 w 5015116"/>
              <a:gd name="connsiteY51" fmla="*/ 217714 h 2615132"/>
              <a:gd name="connsiteX52" fmla="*/ 3556431 w 5015116"/>
              <a:gd name="connsiteY52" fmla="*/ 246742 h 2615132"/>
              <a:gd name="connsiteX53" fmla="*/ 3549174 w 5015116"/>
              <a:gd name="connsiteY53" fmla="*/ 268514 h 2615132"/>
              <a:gd name="connsiteX54" fmla="*/ 3534659 w 5015116"/>
              <a:gd name="connsiteY54" fmla="*/ 283028 h 2615132"/>
              <a:gd name="connsiteX55" fmla="*/ 3527402 w 5015116"/>
              <a:gd name="connsiteY55" fmla="*/ 319314 h 2615132"/>
              <a:gd name="connsiteX56" fmla="*/ 3512888 w 5015116"/>
              <a:gd name="connsiteY56" fmla="*/ 362857 h 2615132"/>
              <a:gd name="connsiteX57" fmla="*/ 3505631 w 5015116"/>
              <a:gd name="connsiteY57" fmla="*/ 384628 h 2615132"/>
              <a:gd name="connsiteX58" fmla="*/ 3498374 w 5015116"/>
              <a:gd name="connsiteY58" fmla="*/ 420914 h 2615132"/>
              <a:gd name="connsiteX59" fmla="*/ 3505631 w 5015116"/>
              <a:gd name="connsiteY59" fmla="*/ 566057 h 2615132"/>
              <a:gd name="connsiteX60" fmla="*/ 3512888 w 5015116"/>
              <a:gd name="connsiteY60" fmla="*/ 587828 h 2615132"/>
              <a:gd name="connsiteX61" fmla="*/ 3541916 w 5015116"/>
              <a:gd name="connsiteY61" fmla="*/ 631371 h 2615132"/>
              <a:gd name="connsiteX62" fmla="*/ 3556431 w 5015116"/>
              <a:gd name="connsiteY62" fmla="*/ 645885 h 2615132"/>
              <a:gd name="connsiteX63" fmla="*/ 3563688 w 5015116"/>
              <a:gd name="connsiteY63" fmla="*/ 667657 h 2615132"/>
              <a:gd name="connsiteX64" fmla="*/ 3585459 w 5015116"/>
              <a:gd name="connsiteY64" fmla="*/ 682171 h 2615132"/>
              <a:gd name="connsiteX65" fmla="*/ 3621745 w 5015116"/>
              <a:gd name="connsiteY65" fmla="*/ 703942 h 2615132"/>
              <a:gd name="connsiteX66" fmla="*/ 3672545 w 5015116"/>
              <a:gd name="connsiteY66" fmla="*/ 740228 h 2615132"/>
              <a:gd name="connsiteX67" fmla="*/ 3694316 w 5015116"/>
              <a:gd name="connsiteY67" fmla="*/ 747485 h 2615132"/>
              <a:gd name="connsiteX68" fmla="*/ 3883002 w 5015116"/>
              <a:gd name="connsiteY68" fmla="*/ 740228 h 2615132"/>
              <a:gd name="connsiteX69" fmla="*/ 3904774 w 5015116"/>
              <a:gd name="connsiteY69" fmla="*/ 732971 h 2615132"/>
              <a:gd name="connsiteX70" fmla="*/ 3933802 w 5015116"/>
              <a:gd name="connsiteY70" fmla="*/ 703942 h 2615132"/>
              <a:gd name="connsiteX71" fmla="*/ 3984602 w 5015116"/>
              <a:gd name="connsiteY71" fmla="*/ 638628 h 2615132"/>
              <a:gd name="connsiteX72" fmla="*/ 3999116 w 5015116"/>
              <a:gd name="connsiteY72" fmla="*/ 595085 h 2615132"/>
              <a:gd name="connsiteX73" fmla="*/ 3970088 w 5015116"/>
              <a:gd name="connsiteY73" fmla="*/ 537028 h 2615132"/>
              <a:gd name="connsiteX74" fmla="*/ 3941059 w 5015116"/>
              <a:gd name="connsiteY74" fmla="*/ 500742 h 2615132"/>
              <a:gd name="connsiteX75" fmla="*/ 3897516 w 5015116"/>
              <a:gd name="connsiteY75" fmla="*/ 486228 h 2615132"/>
              <a:gd name="connsiteX76" fmla="*/ 3875745 w 5015116"/>
              <a:gd name="connsiteY76" fmla="*/ 478971 h 2615132"/>
              <a:gd name="connsiteX77" fmla="*/ 3853974 w 5015116"/>
              <a:gd name="connsiteY77" fmla="*/ 471714 h 2615132"/>
              <a:gd name="connsiteX78" fmla="*/ 3803174 w 5015116"/>
              <a:gd name="connsiteY78" fmla="*/ 478971 h 2615132"/>
              <a:gd name="connsiteX79" fmla="*/ 3774145 w 5015116"/>
              <a:gd name="connsiteY79" fmla="*/ 486228 h 2615132"/>
              <a:gd name="connsiteX80" fmla="*/ 3759631 w 5015116"/>
              <a:gd name="connsiteY80" fmla="*/ 529771 h 2615132"/>
              <a:gd name="connsiteX81" fmla="*/ 3752374 w 5015116"/>
              <a:gd name="connsiteY81" fmla="*/ 551542 h 2615132"/>
              <a:gd name="connsiteX82" fmla="*/ 3759631 w 5015116"/>
              <a:gd name="connsiteY82" fmla="*/ 573314 h 2615132"/>
              <a:gd name="connsiteX83" fmla="*/ 3701574 w 5015116"/>
              <a:gd name="connsiteY83" fmla="*/ 602342 h 2615132"/>
              <a:gd name="connsiteX84" fmla="*/ 3658031 w 5015116"/>
              <a:gd name="connsiteY84" fmla="*/ 544285 h 2615132"/>
              <a:gd name="connsiteX85" fmla="*/ 3665288 w 5015116"/>
              <a:gd name="connsiteY85" fmla="*/ 435428 h 2615132"/>
              <a:gd name="connsiteX86" fmla="*/ 3679802 w 5015116"/>
              <a:gd name="connsiteY86" fmla="*/ 413657 h 2615132"/>
              <a:gd name="connsiteX87" fmla="*/ 3701574 w 5015116"/>
              <a:gd name="connsiteY87" fmla="*/ 370114 h 2615132"/>
              <a:gd name="connsiteX88" fmla="*/ 3766888 w 5015116"/>
              <a:gd name="connsiteY88" fmla="*/ 341085 h 2615132"/>
              <a:gd name="connsiteX89" fmla="*/ 3788659 w 5015116"/>
              <a:gd name="connsiteY89" fmla="*/ 333828 h 2615132"/>
              <a:gd name="connsiteX90" fmla="*/ 3810431 w 5015116"/>
              <a:gd name="connsiteY90" fmla="*/ 326571 h 2615132"/>
              <a:gd name="connsiteX91" fmla="*/ 3955574 w 5015116"/>
              <a:gd name="connsiteY91" fmla="*/ 333828 h 2615132"/>
              <a:gd name="connsiteX92" fmla="*/ 3999116 w 5015116"/>
              <a:gd name="connsiteY92" fmla="*/ 362857 h 2615132"/>
              <a:gd name="connsiteX93" fmla="*/ 4020888 w 5015116"/>
              <a:gd name="connsiteY93" fmla="*/ 377371 h 2615132"/>
              <a:gd name="connsiteX94" fmla="*/ 4057174 w 5015116"/>
              <a:gd name="connsiteY94" fmla="*/ 413657 h 2615132"/>
              <a:gd name="connsiteX95" fmla="*/ 4064431 w 5015116"/>
              <a:gd name="connsiteY95" fmla="*/ 435428 h 2615132"/>
              <a:gd name="connsiteX96" fmla="*/ 4093459 w 5015116"/>
              <a:gd name="connsiteY96" fmla="*/ 478971 h 2615132"/>
              <a:gd name="connsiteX97" fmla="*/ 4100716 w 5015116"/>
              <a:gd name="connsiteY97" fmla="*/ 500742 h 2615132"/>
              <a:gd name="connsiteX98" fmla="*/ 4100716 w 5015116"/>
              <a:gd name="connsiteY98" fmla="*/ 689428 h 2615132"/>
              <a:gd name="connsiteX99" fmla="*/ 4086202 w 5015116"/>
              <a:gd name="connsiteY99" fmla="*/ 732971 h 2615132"/>
              <a:gd name="connsiteX100" fmla="*/ 4057174 w 5015116"/>
              <a:gd name="connsiteY100" fmla="*/ 769257 h 2615132"/>
              <a:gd name="connsiteX101" fmla="*/ 4013631 w 5015116"/>
              <a:gd name="connsiteY101" fmla="*/ 783771 h 2615132"/>
              <a:gd name="connsiteX102" fmla="*/ 3977345 w 5015116"/>
              <a:gd name="connsiteY102" fmla="*/ 805542 h 2615132"/>
              <a:gd name="connsiteX103" fmla="*/ 3919288 w 5015116"/>
              <a:gd name="connsiteY103" fmla="*/ 841828 h 2615132"/>
              <a:gd name="connsiteX104" fmla="*/ 3897516 w 5015116"/>
              <a:gd name="connsiteY104" fmla="*/ 856342 h 2615132"/>
              <a:gd name="connsiteX105" fmla="*/ 3839459 w 5015116"/>
              <a:gd name="connsiteY105" fmla="*/ 878114 h 2615132"/>
              <a:gd name="connsiteX106" fmla="*/ 3563688 w 5015116"/>
              <a:gd name="connsiteY106" fmla="*/ 863600 h 2615132"/>
              <a:gd name="connsiteX107" fmla="*/ 3462088 w 5015116"/>
              <a:gd name="connsiteY107" fmla="*/ 834571 h 2615132"/>
              <a:gd name="connsiteX108" fmla="*/ 3440316 w 5015116"/>
              <a:gd name="connsiteY108" fmla="*/ 827314 h 2615132"/>
              <a:gd name="connsiteX109" fmla="*/ 3418545 w 5015116"/>
              <a:gd name="connsiteY109" fmla="*/ 812800 h 2615132"/>
              <a:gd name="connsiteX110" fmla="*/ 3389516 w 5015116"/>
              <a:gd name="connsiteY110" fmla="*/ 805542 h 2615132"/>
              <a:gd name="connsiteX111" fmla="*/ 3345974 w 5015116"/>
              <a:gd name="connsiteY111" fmla="*/ 776514 h 2615132"/>
              <a:gd name="connsiteX112" fmla="*/ 3316945 w 5015116"/>
              <a:gd name="connsiteY112" fmla="*/ 732971 h 2615132"/>
              <a:gd name="connsiteX113" fmla="*/ 3309688 w 5015116"/>
              <a:gd name="connsiteY113" fmla="*/ 696685 h 2615132"/>
              <a:gd name="connsiteX114" fmla="*/ 3295174 w 5015116"/>
              <a:gd name="connsiteY114" fmla="*/ 653142 h 2615132"/>
              <a:gd name="connsiteX115" fmla="*/ 3280659 w 5015116"/>
              <a:gd name="connsiteY115" fmla="*/ 609600 h 2615132"/>
              <a:gd name="connsiteX116" fmla="*/ 3273402 w 5015116"/>
              <a:gd name="connsiteY116" fmla="*/ 587828 h 2615132"/>
              <a:gd name="connsiteX117" fmla="*/ 3266145 w 5015116"/>
              <a:gd name="connsiteY117" fmla="*/ 566057 h 2615132"/>
              <a:gd name="connsiteX118" fmla="*/ 3258888 w 5015116"/>
              <a:gd name="connsiteY118" fmla="*/ 537028 h 2615132"/>
              <a:gd name="connsiteX119" fmla="*/ 3237116 w 5015116"/>
              <a:gd name="connsiteY119" fmla="*/ 515257 h 2615132"/>
              <a:gd name="connsiteX120" fmla="*/ 3229859 w 5015116"/>
              <a:gd name="connsiteY120" fmla="*/ 478971 h 2615132"/>
              <a:gd name="connsiteX121" fmla="*/ 3215345 w 5015116"/>
              <a:gd name="connsiteY121" fmla="*/ 428171 h 2615132"/>
              <a:gd name="connsiteX122" fmla="*/ 3200831 w 5015116"/>
              <a:gd name="connsiteY122" fmla="*/ 362857 h 2615132"/>
              <a:gd name="connsiteX123" fmla="*/ 3186316 w 5015116"/>
              <a:gd name="connsiteY123" fmla="*/ 348342 h 2615132"/>
              <a:gd name="connsiteX124" fmla="*/ 3135516 w 5015116"/>
              <a:gd name="connsiteY124" fmla="*/ 283028 h 2615132"/>
              <a:gd name="connsiteX125" fmla="*/ 3113745 w 5015116"/>
              <a:gd name="connsiteY125" fmla="*/ 268514 h 2615132"/>
              <a:gd name="connsiteX126" fmla="*/ 3077459 w 5015116"/>
              <a:gd name="connsiteY126" fmla="*/ 232228 h 2615132"/>
              <a:gd name="connsiteX127" fmla="*/ 3062945 w 5015116"/>
              <a:gd name="connsiteY127" fmla="*/ 210457 h 2615132"/>
              <a:gd name="connsiteX128" fmla="*/ 3019402 w 5015116"/>
              <a:gd name="connsiteY128" fmla="*/ 195942 h 2615132"/>
              <a:gd name="connsiteX129" fmla="*/ 3004888 w 5015116"/>
              <a:gd name="connsiteY129" fmla="*/ 174171 h 2615132"/>
              <a:gd name="connsiteX130" fmla="*/ 2954088 w 5015116"/>
              <a:gd name="connsiteY130" fmla="*/ 152400 h 2615132"/>
              <a:gd name="connsiteX131" fmla="*/ 2917802 w 5015116"/>
              <a:gd name="connsiteY131" fmla="*/ 116114 h 2615132"/>
              <a:gd name="connsiteX132" fmla="*/ 2845231 w 5015116"/>
              <a:gd name="connsiteY132" fmla="*/ 94342 h 2615132"/>
              <a:gd name="connsiteX133" fmla="*/ 2823459 w 5015116"/>
              <a:gd name="connsiteY133" fmla="*/ 79828 h 2615132"/>
              <a:gd name="connsiteX134" fmla="*/ 2772659 w 5015116"/>
              <a:gd name="connsiteY134" fmla="*/ 65314 h 2615132"/>
              <a:gd name="connsiteX135" fmla="*/ 2663802 w 5015116"/>
              <a:gd name="connsiteY135" fmla="*/ 50800 h 2615132"/>
              <a:gd name="connsiteX136" fmla="*/ 2496888 w 5015116"/>
              <a:gd name="connsiteY136" fmla="*/ 43542 h 2615132"/>
              <a:gd name="connsiteX137" fmla="*/ 2373516 w 5015116"/>
              <a:gd name="connsiteY137" fmla="*/ 36285 h 2615132"/>
              <a:gd name="connsiteX138" fmla="*/ 2271916 w 5015116"/>
              <a:gd name="connsiteY138" fmla="*/ 21771 h 2615132"/>
              <a:gd name="connsiteX139" fmla="*/ 2032431 w 5015116"/>
              <a:gd name="connsiteY139" fmla="*/ 7257 h 2615132"/>
              <a:gd name="connsiteX140" fmla="*/ 1865516 w 5015116"/>
              <a:gd name="connsiteY140" fmla="*/ 14514 h 2615132"/>
              <a:gd name="connsiteX141" fmla="*/ 1749402 w 5015116"/>
              <a:gd name="connsiteY141" fmla="*/ 29028 h 2615132"/>
              <a:gd name="connsiteX142" fmla="*/ 1727631 w 5015116"/>
              <a:gd name="connsiteY142" fmla="*/ 36285 h 2615132"/>
              <a:gd name="connsiteX143" fmla="*/ 1691345 w 5015116"/>
              <a:gd name="connsiteY143" fmla="*/ 43542 h 2615132"/>
              <a:gd name="connsiteX144" fmla="*/ 1669574 w 5015116"/>
              <a:gd name="connsiteY144" fmla="*/ 50800 h 2615132"/>
              <a:gd name="connsiteX145" fmla="*/ 1618774 w 5015116"/>
              <a:gd name="connsiteY145" fmla="*/ 65314 h 2615132"/>
              <a:gd name="connsiteX146" fmla="*/ 1597002 w 5015116"/>
              <a:gd name="connsiteY146" fmla="*/ 72571 h 2615132"/>
              <a:gd name="connsiteX147" fmla="*/ 1538945 w 5015116"/>
              <a:gd name="connsiteY147" fmla="*/ 87085 h 2615132"/>
              <a:gd name="connsiteX148" fmla="*/ 1495402 w 5015116"/>
              <a:gd name="connsiteY148" fmla="*/ 101600 h 2615132"/>
              <a:gd name="connsiteX149" fmla="*/ 1473631 w 5015116"/>
              <a:gd name="connsiteY149" fmla="*/ 116114 h 2615132"/>
              <a:gd name="connsiteX150" fmla="*/ 1386545 w 5015116"/>
              <a:gd name="connsiteY150" fmla="*/ 137885 h 2615132"/>
              <a:gd name="connsiteX151" fmla="*/ 1335745 w 5015116"/>
              <a:gd name="connsiteY151" fmla="*/ 152400 h 2615132"/>
              <a:gd name="connsiteX152" fmla="*/ 1292202 w 5015116"/>
              <a:gd name="connsiteY152" fmla="*/ 159657 h 2615132"/>
              <a:gd name="connsiteX153" fmla="*/ 1234145 w 5015116"/>
              <a:gd name="connsiteY153" fmla="*/ 181428 h 2615132"/>
              <a:gd name="connsiteX154" fmla="*/ 1154316 w 5015116"/>
              <a:gd name="connsiteY154" fmla="*/ 203200 h 2615132"/>
              <a:gd name="connsiteX155" fmla="*/ 1081745 w 5015116"/>
              <a:gd name="connsiteY155" fmla="*/ 217714 h 2615132"/>
              <a:gd name="connsiteX156" fmla="*/ 1059974 w 5015116"/>
              <a:gd name="connsiteY156" fmla="*/ 232228 h 2615132"/>
              <a:gd name="connsiteX157" fmla="*/ 1023688 w 5015116"/>
              <a:gd name="connsiteY157" fmla="*/ 239485 h 2615132"/>
              <a:gd name="connsiteX158" fmla="*/ 994659 w 5015116"/>
              <a:gd name="connsiteY158" fmla="*/ 246742 h 2615132"/>
              <a:gd name="connsiteX159" fmla="*/ 965631 w 5015116"/>
              <a:gd name="connsiteY159" fmla="*/ 261257 h 2615132"/>
              <a:gd name="connsiteX160" fmla="*/ 914831 w 5015116"/>
              <a:gd name="connsiteY160" fmla="*/ 283028 h 2615132"/>
              <a:gd name="connsiteX161" fmla="*/ 885802 w 5015116"/>
              <a:gd name="connsiteY161" fmla="*/ 319314 h 2615132"/>
              <a:gd name="connsiteX162" fmla="*/ 864031 w 5015116"/>
              <a:gd name="connsiteY162" fmla="*/ 341085 h 2615132"/>
              <a:gd name="connsiteX163" fmla="*/ 849516 w 5015116"/>
              <a:gd name="connsiteY163" fmla="*/ 362857 h 2615132"/>
              <a:gd name="connsiteX164" fmla="*/ 805974 w 5015116"/>
              <a:gd name="connsiteY164" fmla="*/ 391885 h 2615132"/>
              <a:gd name="connsiteX165" fmla="*/ 769688 w 5015116"/>
              <a:gd name="connsiteY165" fmla="*/ 428171 h 2615132"/>
              <a:gd name="connsiteX166" fmla="*/ 747916 w 5015116"/>
              <a:gd name="connsiteY166" fmla="*/ 449942 h 2615132"/>
              <a:gd name="connsiteX167" fmla="*/ 689859 w 5015116"/>
              <a:gd name="connsiteY167" fmla="*/ 500742 h 2615132"/>
              <a:gd name="connsiteX168" fmla="*/ 660831 w 5015116"/>
              <a:gd name="connsiteY168" fmla="*/ 544285 h 2615132"/>
              <a:gd name="connsiteX169" fmla="*/ 646316 w 5015116"/>
              <a:gd name="connsiteY169" fmla="*/ 587828 h 2615132"/>
              <a:gd name="connsiteX170" fmla="*/ 639059 w 5015116"/>
              <a:gd name="connsiteY170" fmla="*/ 609600 h 2615132"/>
              <a:gd name="connsiteX171" fmla="*/ 660831 w 5015116"/>
              <a:gd name="connsiteY171" fmla="*/ 776514 h 2615132"/>
              <a:gd name="connsiteX172" fmla="*/ 689859 w 5015116"/>
              <a:gd name="connsiteY172" fmla="*/ 820057 h 2615132"/>
              <a:gd name="connsiteX173" fmla="*/ 711631 w 5015116"/>
              <a:gd name="connsiteY173" fmla="*/ 827314 h 2615132"/>
              <a:gd name="connsiteX174" fmla="*/ 747916 w 5015116"/>
              <a:gd name="connsiteY174" fmla="*/ 820057 h 2615132"/>
              <a:gd name="connsiteX175" fmla="*/ 769688 w 5015116"/>
              <a:gd name="connsiteY175" fmla="*/ 769257 h 2615132"/>
              <a:gd name="connsiteX176" fmla="*/ 740659 w 5015116"/>
              <a:gd name="connsiteY176" fmla="*/ 638628 h 2615132"/>
              <a:gd name="connsiteX177" fmla="*/ 718888 w 5015116"/>
              <a:gd name="connsiteY177" fmla="*/ 624114 h 2615132"/>
              <a:gd name="connsiteX178" fmla="*/ 522945 w 5015116"/>
              <a:gd name="connsiteY178" fmla="*/ 631371 h 2615132"/>
              <a:gd name="connsiteX179" fmla="*/ 501174 w 5015116"/>
              <a:gd name="connsiteY179" fmla="*/ 653142 h 2615132"/>
              <a:gd name="connsiteX180" fmla="*/ 479402 w 5015116"/>
              <a:gd name="connsiteY180" fmla="*/ 660400 h 2615132"/>
              <a:gd name="connsiteX181" fmla="*/ 464888 w 5015116"/>
              <a:gd name="connsiteY181" fmla="*/ 682171 h 2615132"/>
              <a:gd name="connsiteX182" fmla="*/ 443116 w 5015116"/>
              <a:gd name="connsiteY182" fmla="*/ 754742 h 2615132"/>
              <a:gd name="connsiteX183" fmla="*/ 472145 w 5015116"/>
              <a:gd name="connsiteY183" fmla="*/ 849085 h 2615132"/>
              <a:gd name="connsiteX184" fmla="*/ 530202 w 5015116"/>
              <a:gd name="connsiteY184" fmla="*/ 841828 h 2615132"/>
              <a:gd name="connsiteX185" fmla="*/ 537459 w 5015116"/>
              <a:gd name="connsiteY185" fmla="*/ 820057 h 2615132"/>
              <a:gd name="connsiteX186" fmla="*/ 515688 w 5015116"/>
              <a:gd name="connsiteY186" fmla="*/ 740228 h 2615132"/>
              <a:gd name="connsiteX187" fmla="*/ 493916 w 5015116"/>
              <a:gd name="connsiteY187" fmla="*/ 725714 h 2615132"/>
              <a:gd name="connsiteX188" fmla="*/ 348774 w 5015116"/>
              <a:gd name="connsiteY188" fmla="*/ 732971 h 2615132"/>
              <a:gd name="connsiteX189" fmla="*/ 327002 w 5015116"/>
              <a:gd name="connsiteY189" fmla="*/ 754742 h 2615132"/>
              <a:gd name="connsiteX190" fmla="*/ 305231 w 5015116"/>
              <a:gd name="connsiteY190" fmla="*/ 762000 h 2615132"/>
              <a:gd name="connsiteX191" fmla="*/ 290716 w 5015116"/>
              <a:gd name="connsiteY191" fmla="*/ 776514 h 2615132"/>
              <a:gd name="connsiteX192" fmla="*/ 268945 w 5015116"/>
              <a:gd name="connsiteY192" fmla="*/ 791028 h 2615132"/>
              <a:gd name="connsiteX193" fmla="*/ 254431 w 5015116"/>
              <a:gd name="connsiteY193" fmla="*/ 812800 h 2615132"/>
              <a:gd name="connsiteX194" fmla="*/ 218145 w 5015116"/>
              <a:gd name="connsiteY194" fmla="*/ 841828 h 2615132"/>
              <a:gd name="connsiteX195" fmla="*/ 210888 w 5015116"/>
              <a:gd name="connsiteY195" fmla="*/ 870857 h 2615132"/>
              <a:gd name="connsiteX196" fmla="*/ 189116 w 5015116"/>
              <a:gd name="connsiteY196" fmla="*/ 892628 h 2615132"/>
              <a:gd name="connsiteX197" fmla="*/ 196374 w 5015116"/>
              <a:gd name="connsiteY197" fmla="*/ 1059542 h 2615132"/>
              <a:gd name="connsiteX198" fmla="*/ 210888 w 5015116"/>
              <a:gd name="connsiteY198" fmla="*/ 1081314 h 2615132"/>
              <a:gd name="connsiteX199" fmla="*/ 239916 w 5015116"/>
              <a:gd name="connsiteY199" fmla="*/ 1088571 h 2615132"/>
              <a:gd name="connsiteX200" fmla="*/ 312488 w 5015116"/>
              <a:gd name="connsiteY200" fmla="*/ 1081314 h 2615132"/>
              <a:gd name="connsiteX201" fmla="*/ 327002 w 5015116"/>
              <a:gd name="connsiteY201" fmla="*/ 1037771 h 2615132"/>
              <a:gd name="connsiteX202" fmla="*/ 319745 w 5015116"/>
              <a:gd name="connsiteY202" fmla="*/ 979714 h 2615132"/>
              <a:gd name="connsiteX203" fmla="*/ 297974 w 5015116"/>
              <a:gd name="connsiteY203" fmla="*/ 965200 h 2615132"/>
              <a:gd name="connsiteX204" fmla="*/ 196374 w 5015116"/>
              <a:gd name="connsiteY204" fmla="*/ 972457 h 2615132"/>
              <a:gd name="connsiteX205" fmla="*/ 138316 w 5015116"/>
              <a:gd name="connsiteY205" fmla="*/ 1001485 h 2615132"/>
              <a:gd name="connsiteX206" fmla="*/ 80259 w 5015116"/>
              <a:gd name="connsiteY206" fmla="*/ 1052285 h 2615132"/>
              <a:gd name="connsiteX207" fmla="*/ 51231 w 5015116"/>
              <a:gd name="connsiteY207" fmla="*/ 1066800 h 2615132"/>
              <a:gd name="connsiteX208" fmla="*/ 36716 w 5015116"/>
              <a:gd name="connsiteY208" fmla="*/ 1081314 h 2615132"/>
              <a:gd name="connsiteX209" fmla="*/ 14945 w 5015116"/>
              <a:gd name="connsiteY209" fmla="*/ 1095828 h 2615132"/>
              <a:gd name="connsiteX210" fmla="*/ 431 w 5015116"/>
              <a:gd name="connsiteY210" fmla="*/ 1146628 h 2615132"/>
              <a:gd name="connsiteX211" fmla="*/ 22202 w 5015116"/>
              <a:gd name="connsiteY211" fmla="*/ 1277257 h 2615132"/>
              <a:gd name="connsiteX212" fmla="*/ 65745 w 5015116"/>
              <a:gd name="connsiteY212" fmla="*/ 1313542 h 2615132"/>
              <a:gd name="connsiteX213" fmla="*/ 109288 w 5015116"/>
              <a:gd name="connsiteY213" fmla="*/ 1342571 h 2615132"/>
              <a:gd name="connsiteX214" fmla="*/ 152831 w 5015116"/>
              <a:gd name="connsiteY214" fmla="*/ 1357085 h 2615132"/>
              <a:gd name="connsiteX215" fmla="*/ 254431 w 5015116"/>
              <a:gd name="connsiteY215" fmla="*/ 1328057 h 2615132"/>
              <a:gd name="connsiteX216" fmla="*/ 261688 w 5015116"/>
              <a:gd name="connsiteY216" fmla="*/ 1306285 h 2615132"/>
              <a:gd name="connsiteX217" fmla="*/ 254431 w 5015116"/>
              <a:gd name="connsiteY217" fmla="*/ 1248228 h 2615132"/>
              <a:gd name="connsiteX218" fmla="*/ 232659 w 5015116"/>
              <a:gd name="connsiteY218" fmla="*/ 1240971 h 2615132"/>
              <a:gd name="connsiteX219" fmla="*/ 210888 w 5015116"/>
              <a:gd name="connsiteY219" fmla="*/ 1226457 h 2615132"/>
              <a:gd name="connsiteX220" fmla="*/ 87516 w 5015116"/>
              <a:gd name="connsiteY220" fmla="*/ 1233714 h 2615132"/>
              <a:gd name="connsiteX221" fmla="*/ 65745 w 5015116"/>
              <a:gd name="connsiteY221" fmla="*/ 1240971 h 2615132"/>
              <a:gd name="connsiteX222" fmla="*/ 51231 w 5015116"/>
              <a:gd name="connsiteY222" fmla="*/ 1262742 h 2615132"/>
              <a:gd name="connsiteX223" fmla="*/ 36716 w 5015116"/>
              <a:gd name="connsiteY223" fmla="*/ 1277257 h 2615132"/>
              <a:gd name="connsiteX224" fmla="*/ 29459 w 5015116"/>
              <a:gd name="connsiteY224" fmla="*/ 1299028 h 2615132"/>
              <a:gd name="connsiteX225" fmla="*/ 14945 w 5015116"/>
              <a:gd name="connsiteY225" fmla="*/ 1320800 h 2615132"/>
              <a:gd name="connsiteX226" fmla="*/ 431 w 5015116"/>
              <a:gd name="connsiteY226" fmla="*/ 1364342 h 2615132"/>
              <a:gd name="connsiteX227" fmla="*/ 7688 w 5015116"/>
              <a:gd name="connsiteY227" fmla="*/ 1451428 h 2615132"/>
              <a:gd name="connsiteX228" fmla="*/ 43974 w 5015116"/>
              <a:gd name="connsiteY228" fmla="*/ 1494971 h 2615132"/>
              <a:gd name="connsiteX229" fmla="*/ 87516 w 5015116"/>
              <a:gd name="connsiteY229" fmla="*/ 1524000 h 2615132"/>
              <a:gd name="connsiteX230" fmla="*/ 131059 w 5015116"/>
              <a:gd name="connsiteY230" fmla="*/ 1553028 h 2615132"/>
              <a:gd name="connsiteX231" fmla="*/ 167345 w 5015116"/>
              <a:gd name="connsiteY231" fmla="*/ 1582057 h 2615132"/>
              <a:gd name="connsiteX232" fmla="*/ 189116 w 5015116"/>
              <a:gd name="connsiteY232" fmla="*/ 1589314 h 2615132"/>
              <a:gd name="connsiteX233" fmla="*/ 239916 w 5015116"/>
              <a:gd name="connsiteY233" fmla="*/ 1582057 h 2615132"/>
              <a:gd name="connsiteX234" fmla="*/ 254431 w 5015116"/>
              <a:gd name="connsiteY234" fmla="*/ 1567542 h 2615132"/>
              <a:gd name="connsiteX235" fmla="*/ 247174 w 5015116"/>
              <a:gd name="connsiteY235" fmla="*/ 1473200 h 2615132"/>
              <a:gd name="connsiteX236" fmla="*/ 225402 w 5015116"/>
              <a:gd name="connsiteY236" fmla="*/ 1465942 h 2615132"/>
              <a:gd name="connsiteX237" fmla="*/ 138316 w 5015116"/>
              <a:gd name="connsiteY237" fmla="*/ 1473200 h 2615132"/>
              <a:gd name="connsiteX238" fmla="*/ 116545 w 5015116"/>
              <a:gd name="connsiteY238" fmla="*/ 1480457 h 2615132"/>
              <a:gd name="connsiteX239" fmla="*/ 102031 w 5015116"/>
              <a:gd name="connsiteY239" fmla="*/ 1502228 h 2615132"/>
              <a:gd name="connsiteX240" fmla="*/ 102031 w 5015116"/>
              <a:gd name="connsiteY240" fmla="*/ 1698171 h 2615132"/>
              <a:gd name="connsiteX241" fmla="*/ 145574 w 5015116"/>
              <a:gd name="connsiteY241" fmla="*/ 1741714 h 2615132"/>
              <a:gd name="connsiteX242" fmla="*/ 189116 w 5015116"/>
              <a:gd name="connsiteY242" fmla="*/ 1792514 h 2615132"/>
              <a:gd name="connsiteX243" fmla="*/ 218145 w 5015116"/>
              <a:gd name="connsiteY243" fmla="*/ 1807028 h 2615132"/>
              <a:gd name="connsiteX244" fmla="*/ 247174 w 5015116"/>
              <a:gd name="connsiteY244" fmla="*/ 1828800 h 2615132"/>
              <a:gd name="connsiteX245" fmla="*/ 356031 w 5015116"/>
              <a:gd name="connsiteY245" fmla="*/ 1821542 h 2615132"/>
              <a:gd name="connsiteX246" fmla="*/ 377802 w 5015116"/>
              <a:gd name="connsiteY246" fmla="*/ 1814285 h 2615132"/>
              <a:gd name="connsiteX247" fmla="*/ 399574 w 5015116"/>
              <a:gd name="connsiteY247" fmla="*/ 1792514 h 2615132"/>
              <a:gd name="connsiteX248" fmla="*/ 406831 w 5015116"/>
              <a:gd name="connsiteY248" fmla="*/ 1698171 h 2615132"/>
              <a:gd name="connsiteX249" fmla="*/ 363288 w 5015116"/>
              <a:gd name="connsiteY249" fmla="*/ 1683657 h 2615132"/>
              <a:gd name="connsiteX250" fmla="*/ 312488 w 5015116"/>
              <a:gd name="connsiteY250" fmla="*/ 1690914 h 2615132"/>
              <a:gd name="connsiteX251" fmla="*/ 290716 w 5015116"/>
              <a:gd name="connsiteY251" fmla="*/ 1698171 h 2615132"/>
              <a:gd name="connsiteX252" fmla="*/ 276202 w 5015116"/>
              <a:gd name="connsiteY252" fmla="*/ 1719942 h 2615132"/>
              <a:gd name="connsiteX253" fmla="*/ 268945 w 5015116"/>
              <a:gd name="connsiteY253" fmla="*/ 1748971 h 2615132"/>
              <a:gd name="connsiteX254" fmla="*/ 261688 w 5015116"/>
              <a:gd name="connsiteY254" fmla="*/ 1785257 h 2615132"/>
              <a:gd name="connsiteX255" fmla="*/ 254431 w 5015116"/>
              <a:gd name="connsiteY255" fmla="*/ 1807028 h 2615132"/>
              <a:gd name="connsiteX256" fmla="*/ 261688 w 5015116"/>
              <a:gd name="connsiteY256" fmla="*/ 1937657 h 2615132"/>
              <a:gd name="connsiteX257" fmla="*/ 297974 w 5015116"/>
              <a:gd name="connsiteY257" fmla="*/ 1959428 h 2615132"/>
              <a:gd name="connsiteX258" fmla="*/ 319745 w 5015116"/>
              <a:gd name="connsiteY258" fmla="*/ 1966685 h 2615132"/>
              <a:gd name="connsiteX259" fmla="*/ 348774 w 5015116"/>
              <a:gd name="connsiteY259" fmla="*/ 1981200 h 2615132"/>
              <a:gd name="connsiteX260" fmla="*/ 392316 w 5015116"/>
              <a:gd name="connsiteY260" fmla="*/ 1995714 h 2615132"/>
              <a:gd name="connsiteX261" fmla="*/ 414088 w 5015116"/>
              <a:gd name="connsiteY261" fmla="*/ 2002971 h 2615132"/>
              <a:gd name="connsiteX262" fmla="*/ 522945 w 5015116"/>
              <a:gd name="connsiteY262" fmla="*/ 1995714 h 2615132"/>
              <a:gd name="connsiteX263" fmla="*/ 551974 w 5015116"/>
              <a:gd name="connsiteY263" fmla="*/ 1973942 h 2615132"/>
              <a:gd name="connsiteX264" fmla="*/ 595516 w 5015116"/>
              <a:gd name="connsiteY264" fmla="*/ 1944914 h 2615132"/>
              <a:gd name="connsiteX265" fmla="*/ 624545 w 5015116"/>
              <a:gd name="connsiteY265" fmla="*/ 1901371 h 2615132"/>
              <a:gd name="connsiteX266" fmla="*/ 610031 w 5015116"/>
              <a:gd name="connsiteY266" fmla="*/ 1836057 h 2615132"/>
              <a:gd name="connsiteX267" fmla="*/ 566488 w 5015116"/>
              <a:gd name="connsiteY267" fmla="*/ 1792514 h 2615132"/>
              <a:gd name="connsiteX268" fmla="*/ 544716 w 5015116"/>
              <a:gd name="connsiteY268" fmla="*/ 1785257 h 2615132"/>
              <a:gd name="connsiteX269" fmla="*/ 530202 w 5015116"/>
              <a:gd name="connsiteY269" fmla="*/ 1763485 h 2615132"/>
              <a:gd name="connsiteX270" fmla="*/ 508431 w 5015116"/>
              <a:gd name="connsiteY270" fmla="*/ 1799771 h 2615132"/>
              <a:gd name="connsiteX271" fmla="*/ 515688 w 5015116"/>
              <a:gd name="connsiteY271" fmla="*/ 1959428 h 2615132"/>
              <a:gd name="connsiteX272" fmla="*/ 522945 w 5015116"/>
              <a:gd name="connsiteY272" fmla="*/ 1981200 h 2615132"/>
              <a:gd name="connsiteX273" fmla="*/ 551974 w 5015116"/>
              <a:gd name="connsiteY273" fmla="*/ 1995714 h 2615132"/>
              <a:gd name="connsiteX274" fmla="*/ 566488 w 5015116"/>
              <a:gd name="connsiteY274" fmla="*/ 2017485 h 2615132"/>
              <a:gd name="connsiteX275" fmla="*/ 617288 w 5015116"/>
              <a:gd name="connsiteY275" fmla="*/ 2039257 h 2615132"/>
              <a:gd name="connsiteX276" fmla="*/ 697116 w 5015116"/>
              <a:gd name="connsiteY276" fmla="*/ 2068285 h 2615132"/>
              <a:gd name="connsiteX277" fmla="*/ 733402 w 5015116"/>
              <a:gd name="connsiteY277" fmla="*/ 2082800 h 2615132"/>
              <a:gd name="connsiteX278" fmla="*/ 827745 w 5015116"/>
              <a:gd name="connsiteY278" fmla="*/ 2097314 h 2615132"/>
              <a:gd name="connsiteX279" fmla="*/ 864031 w 5015116"/>
              <a:gd name="connsiteY279" fmla="*/ 2104571 h 2615132"/>
              <a:gd name="connsiteX280" fmla="*/ 900316 w 5015116"/>
              <a:gd name="connsiteY280" fmla="*/ 2119085 h 2615132"/>
              <a:gd name="connsiteX281" fmla="*/ 922088 w 5015116"/>
              <a:gd name="connsiteY281" fmla="*/ 2126342 h 2615132"/>
              <a:gd name="connsiteX282" fmla="*/ 965631 w 5015116"/>
              <a:gd name="connsiteY282" fmla="*/ 2148114 h 2615132"/>
              <a:gd name="connsiteX283" fmla="*/ 1074488 w 5015116"/>
              <a:gd name="connsiteY283" fmla="*/ 2133600 h 2615132"/>
              <a:gd name="connsiteX284" fmla="*/ 1125288 w 5015116"/>
              <a:gd name="connsiteY284" fmla="*/ 2104571 h 2615132"/>
              <a:gd name="connsiteX285" fmla="*/ 1139802 w 5015116"/>
              <a:gd name="connsiteY285" fmla="*/ 2082800 h 2615132"/>
              <a:gd name="connsiteX286" fmla="*/ 1183345 w 5015116"/>
              <a:gd name="connsiteY286" fmla="*/ 2046514 h 2615132"/>
              <a:gd name="connsiteX287" fmla="*/ 1197859 w 5015116"/>
              <a:gd name="connsiteY287" fmla="*/ 2024742 h 2615132"/>
              <a:gd name="connsiteX288" fmla="*/ 1241402 w 5015116"/>
              <a:gd name="connsiteY288" fmla="*/ 1995714 h 2615132"/>
              <a:gd name="connsiteX289" fmla="*/ 1277688 w 5015116"/>
              <a:gd name="connsiteY289" fmla="*/ 1952171 h 2615132"/>
              <a:gd name="connsiteX290" fmla="*/ 1241402 w 5015116"/>
              <a:gd name="connsiteY290" fmla="*/ 1821542 h 2615132"/>
              <a:gd name="connsiteX291" fmla="*/ 1219631 w 5015116"/>
              <a:gd name="connsiteY291" fmla="*/ 1814285 h 2615132"/>
              <a:gd name="connsiteX292" fmla="*/ 1118031 w 5015116"/>
              <a:gd name="connsiteY292" fmla="*/ 1821542 h 2615132"/>
              <a:gd name="connsiteX293" fmla="*/ 1110774 w 5015116"/>
              <a:gd name="connsiteY293" fmla="*/ 1843314 h 2615132"/>
              <a:gd name="connsiteX294" fmla="*/ 1103516 w 5015116"/>
              <a:gd name="connsiteY294" fmla="*/ 1894114 h 2615132"/>
              <a:gd name="connsiteX295" fmla="*/ 1096259 w 5015116"/>
              <a:gd name="connsiteY295" fmla="*/ 1937657 h 2615132"/>
              <a:gd name="connsiteX296" fmla="*/ 1089002 w 5015116"/>
              <a:gd name="connsiteY296" fmla="*/ 1966685 h 2615132"/>
              <a:gd name="connsiteX297" fmla="*/ 1081745 w 5015116"/>
              <a:gd name="connsiteY297" fmla="*/ 2002971 h 2615132"/>
              <a:gd name="connsiteX298" fmla="*/ 1016431 w 5015116"/>
              <a:gd name="connsiteY298" fmla="*/ 1995714 h 2615132"/>
              <a:gd name="connsiteX299" fmla="*/ 994659 w 5015116"/>
              <a:gd name="connsiteY299" fmla="*/ 1988457 h 2615132"/>
              <a:gd name="connsiteX300" fmla="*/ 972888 w 5015116"/>
              <a:gd name="connsiteY300" fmla="*/ 1923142 h 2615132"/>
              <a:gd name="connsiteX301" fmla="*/ 965631 w 5015116"/>
              <a:gd name="connsiteY301" fmla="*/ 1901371 h 2615132"/>
              <a:gd name="connsiteX302" fmla="*/ 972888 w 5015116"/>
              <a:gd name="connsiteY302" fmla="*/ 1792514 h 2615132"/>
              <a:gd name="connsiteX303" fmla="*/ 980145 w 5015116"/>
              <a:gd name="connsiteY303" fmla="*/ 1770742 h 2615132"/>
              <a:gd name="connsiteX304" fmla="*/ 1001916 w 5015116"/>
              <a:gd name="connsiteY304" fmla="*/ 1748971 h 2615132"/>
              <a:gd name="connsiteX305" fmla="*/ 1023688 w 5015116"/>
              <a:gd name="connsiteY305" fmla="*/ 1741714 h 2615132"/>
              <a:gd name="connsiteX306" fmla="*/ 1118031 w 5015116"/>
              <a:gd name="connsiteY306" fmla="*/ 1712685 h 2615132"/>
              <a:gd name="connsiteX307" fmla="*/ 1139802 w 5015116"/>
              <a:gd name="connsiteY307" fmla="*/ 1705428 h 2615132"/>
              <a:gd name="connsiteX308" fmla="*/ 1226888 w 5015116"/>
              <a:gd name="connsiteY308" fmla="*/ 1690914 h 2615132"/>
              <a:gd name="connsiteX309" fmla="*/ 1335745 w 5015116"/>
              <a:gd name="connsiteY309" fmla="*/ 1698171 h 2615132"/>
              <a:gd name="connsiteX310" fmla="*/ 1357516 w 5015116"/>
              <a:gd name="connsiteY310" fmla="*/ 1719942 h 2615132"/>
              <a:gd name="connsiteX311" fmla="*/ 1401059 w 5015116"/>
              <a:gd name="connsiteY311" fmla="*/ 1734457 h 2615132"/>
              <a:gd name="connsiteX312" fmla="*/ 1422831 w 5015116"/>
              <a:gd name="connsiteY312" fmla="*/ 1741714 h 2615132"/>
              <a:gd name="connsiteX313" fmla="*/ 1459116 w 5015116"/>
              <a:gd name="connsiteY313" fmla="*/ 1792514 h 2615132"/>
              <a:gd name="connsiteX314" fmla="*/ 1473631 w 5015116"/>
              <a:gd name="connsiteY314" fmla="*/ 1821542 h 2615132"/>
              <a:gd name="connsiteX315" fmla="*/ 1480888 w 5015116"/>
              <a:gd name="connsiteY315" fmla="*/ 1988457 h 2615132"/>
              <a:gd name="connsiteX316" fmla="*/ 1459116 w 5015116"/>
              <a:gd name="connsiteY316" fmla="*/ 2010228 h 2615132"/>
              <a:gd name="connsiteX317" fmla="*/ 1437345 w 5015116"/>
              <a:gd name="connsiteY317" fmla="*/ 2039257 h 2615132"/>
              <a:gd name="connsiteX318" fmla="*/ 1430088 w 5015116"/>
              <a:gd name="connsiteY318" fmla="*/ 2104571 h 2615132"/>
              <a:gd name="connsiteX319" fmla="*/ 1408316 w 5015116"/>
              <a:gd name="connsiteY319" fmla="*/ 2140857 h 2615132"/>
              <a:gd name="connsiteX320" fmla="*/ 1401059 w 5015116"/>
              <a:gd name="connsiteY320" fmla="*/ 2162628 h 2615132"/>
              <a:gd name="connsiteX321" fmla="*/ 1386545 w 5015116"/>
              <a:gd name="connsiteY321" fmla="*/ 2249714 h 2615132"/>
              <a:gd name="connsiteX322" fmla="*/ 1379288 w 5015116"/>
              <a:gd name="connsiteY322" fmla="*/ 2271485 h 2615132"/>
              <a:gd name="connsiteX323" fmla="*/ 1364774 w 5015116"/>
              <a:gd name="connsiteY323" fmla="*/ 2293257 h 2615132"/>
              <a:gd name="connsiteX324" fmla="*/ 1364774 w 5015116"/>
              <a:gd name="connsiteY324" fmla="*/ 2474685 h 2615132"/>
              <a:gd name="connsiteX325" fmla="*/ 1379288 w 5015116"/>
              <a:gd name="connsiteY325" fmla="*/ 2489200 h 2615132"/>
              <a:gd name="connsiteX326" fmla="*/ 1415574 w 5015116"/>
              <a:gd name="connsiteY326" fmla="*/ 2532742 h 2615132"/>
              <a:gd name="connsiteX327" fmla="*/ 1509916 w 5015116"/>
              <a:gd name="connsiteY327" fmla="*/ 2554514 h 2615132"/>
              <a:gd name="connsiteX328" fmla="*/ 1553459 w 5015116"/>
              <a:gd name="connsiteY328" fmla="*/ 2569028 h 2615132"/>
              <a:gd name="connsiteX329" fmla="*/ 1633288 w 5015116"/>
              <a:gd name="connsiteY329" fmla="*/ 2590800 h 2615132"/>
              <a:gd name="connsiteX330" fmla="*/ 1698602 w 5015116"/>
              <a:gd name="connsiteY330" fmla="*/ 2598057 h 2615132"/>
              <a:gd name="connsiteX331" fmla="*/ 1865516 w 5015116"/>
              <a:gd name="connsiteY331" fmla="*/ 2605314 h 2615132"/>
              <a:gd name="connsiteX332" fmla="*/ 1923574 w 5015116"/>
              <a:gd name="connsiteY332" fmla="*/ 2576285 h 2615132"/>
              <a:gd name="connsiteX333" fmla="*/ 1938088 w 5015116"/>
              <a:gd name="connsiteY333" fmla="*/ 2540000 h 2615132"/>
              <a:gd name="connsiteX334" fmla="*/ 1952602 w 5015116"/>
              <a:gd name="connsiteY334" fmla="*/ 2525485 h 2615132"/>
              <a:gd name="connsiteX335" fmla="*/ 1959859 w 5015116"/>
              <a:gd name="connsiteY335" fmla="*/ 2496457 h 2615132"/>
              <a:gd name="connsiteX336" fmla="*/ 1967116 w 5015116"/>
              <a:gd name="connsiteY336" fmla="*/ 2474685 h 2615132"/>
              <a:gd name="connsiteX337" fmla="*/ 2002676 w 5015116"/>
              <a:gd name="connsiteY337" fmla="*/ 2315028 h 2615132"/>
              <a:gd name="connsiteX338" fmla="*/ 2039688 w 5015116"/>
              <a:gd name="connsiteY338" fmla="*/ 2111828 h 2615132"/>
              <a:gd name="connsiteX339" fmla="*/ 2046945 w 5015116"/>
              <a:gd name="connsiteY339" fmla="*/ 2090057 h 2615132"/>
              <a:gd name="connsiteX340" fmla="*/ 2062911 w 5015116"/>
              <a:gd name="connsiteY340" fmla="*/ 2048691 h 2615132"/>
              <a:gd name="connsiteX341" fmla="*/ 2111534 w 5015116"/>
              <a:gd name="connsiteY341" fmla="*/ 1992811 h 2615132"/>
              <a:gd name="connsiteX342" fmla="*/ 2159794 w 5015116"/>
              <a:gd name="connsiteY342" fmla="*/ 1934754 h 2615132"/>
              <a:gd name="connsiteX343" fmla="*/ 2217851 w 5015116"/>
              <a:gd name="connsiteY343" fmla="*/ 1879237 h 2615132"/>
              <a:gd name="connsiteX344" fmla="*/ 2373516 w 5015116"/>
              <a:gd name="connsiteY344" fmla="*/ 1872342 h 2615132"/>
              <a:gd name="connsiteX345" fmla="*/ 2395288 w 5015116"/>
              <a:gd name="connsiteY345" fmla="*/ 1879600 h 2615132"/>
              <a:gd name="connsiteX346" fmla="*/ 2453345 w 5015116"/>
              <a:gd name="connsiteY346" fmla="*/ 1930400 h 2615132"/>
              <a:gd name="connsiteX347" fmla="*/ 2467859 w 5015116"/>
              <a:gd name="connsiteY347" fmla="*/ 1952171 h 2615132"/>
              <a:gd name="connsiteX348" fmla="*/ 2489631 w 5015116"/>
              <a:gd name="connsiteY348" fmla="*/ 1973942 h 2615132"/>
              <a:gd name="connsiteX349" fmla="*/ 2504145 w 5015116"/>
              <a:gd name="connsiteY349" fmla="*/ 2024742 h 2615132"/>
              <a:gd name="connsiteX350" fmla="*/ 2511402 w 5015116"/>
              <a:gd name="connsiteY350" fmla="*/ 2053771 h 2615132"/>
              <a:gd name="connsiteX351" fmla="*/ 2525916 w 5015116"/>
              <a:gd name="connsiteY351" fmla="*/ 2075542 h 2615132"/>
              <a:gd name="connsiteX352" fmla="*/ 2540431 w 5015116"/>
              <a:gd name="connsiteY352" fmla="*/ 2126342 h 2615132"/>
              <a:gd name="connsiteX353" fmla="*/ 2533174 w 5015116"/>
              <a:gd name="connsiteY353" fmla="*/ 2271485 h 2615132"/>
              <a:gd name="connsiteX354" fmla="*/ 2518659 w 5015116"/>
              <a:gd name="connsiteY354" fmla="*/ 2300514 h 2615132"/>
              <a:gd name="connsiteX355" fmla="*/ 2475116 w 5015116"/>
              <a:gd name="connsiteY355" fmla="*/ 2329542 h 2615132"/>
              <a:gd name="connsiteX356" fmla="*/ 2453345 w 5015116"/>
              <a:gd name="connsiteY356" fmla="*/ 2336800 h 2615132"/>
              <a:gd name="connsiteX357" fmla="*/ 2329974 w 5015116"/>
              <a:gd name="connsiteY357" fmla="*/ 2329542 h 2615132"/>
              <a:gd name="connsiteX358" fmla="*/ 2308202 w 5015116"/>
              <a:gd name="connsiteY358" fmla="*/ 2322285 h 2615132"/>
              <a:gd name="connsiteX359" fmla="*/ 2293688 w 5015116"/>
              <a:gd name="connsiteY359" fmla="*/ 2286000 h 2615132"/>
              <a:gd name="connsiteX360" fmla="*/ 2286431 w 5015116"/>
              <a:gd name="connsiteY360" fmla="*/ 2249714 h 2615132"/>
              <a:gd name="connsiteX361" fmla="*/ 2395288 w 5015116"/>
              <a:gd name="connsiteY361" fmla="*/ 2111828 h 2615132"/>
              <a:gd name="connsiteX362" fmla="*/ 2395288 w 5015116"/>
              <a:gd name="connsiteY362" fmla="*/ 2024742 h 2615132"/>
              <a:gd name="connsiteX363" fmla="*/ 2373516 w 5015116"/>
              <a:gd name="connsiteY363" fmla="*/ 2010228 h 2615132"/>
              <a:gd name="connsiteX364" fmla="*/ 2271916 w 5015116"/>
              <a:gd name="connsiteY364" fmla="*/ 2017485 h 2615132"/>
              <a:gd name="connsiteX365" fmla="*/ 2257402 w 5015116"/>
              <a:gd name="connsiteY365" fmla="*/ 2032000 h 2615132"/>
              <a:gd name="connsiteX366" fmla="*/ 2235631 w 5015116"/>
              <a:gd name="connsiteY366" fmla="*/ 2046514 h 2615132"/>
              <a:gd name="connsiteX367" fmla="*/ 2221116 w 5015116"/>
              <a:gd name="connsiteY367" fmla="*/ 2061028 h 2615132"/>
              <a:gd name="connsiteX368" fmla="*/ 2192088 w 5015116"/>
              <a:gd name="connsiteY368" fmla="*/ 2068285 h 2615132"/>
              <a:gd name="connsiteX369" fmla="*/ 2163059 w 5015116"/>
              <a:gd name="connsiteY369" fmla="*/ 2090057 h 2615132"/>
              <a:gd name="connsiteX370" fmla="*/ 2148545 w 5015116"/>
              <a:gd name="connsiteY370" fmla="*/ 2111828 h 2615132"/>
              <a:gd name="connsiteX371" fmla="*/ 2126774 w 5015116"/>
              <a:gd name="connsiteY371" fmla="*/ 2140857 h 2615132"/>
              <a:gd name="connsiteX372" fmla="*/ 2126774 w 5015116"/>
              <a:gd name="connsiteY372" fmla="*/ 2351314 h 2615132"/>
              <a:gd name="connsiteX373" fmla="*/ 2141288 w 5015116"/>
              <a:gd name="connsiteY373" fmla="*/ 2373085 h 2615132"/>
              <a:gd name="connsiteX374" fmla="*/ 2163059 w 5015116"/>
              <a:gd name="connsiteY374" fmla="*/ 2380342 h 2615132"/>
              <a:gd name="connsiteX375" fmla="*/ 2170316 w 5015116"/>
              <a:gd name="connsiteY375" fmla="*/ 2402114 h 2615132"/>
              <a:gd name="connsiteX376" fmla="*/ 2192088 w 5015116"/>
              <a:gd name="connsiteY376" fmla="*/ 2416628 h 2615132"/>
              <a:gd name="connsiteX377" fmla="*/ 2221116 w 5015116"/>
              <a:gd name="connsiteY377" fmla="*/ 2438400 h 2615132"/>
              <a:gd name="connsiteX378" fmla="*/ 2264659 w 5015116"/>
              <a:gd name="connsiteY378" fmla="*/ 2474685 h 2615132"/>
              <a:gd name="connsiteX379" fmla="*/ 2293688 w 5015116"/>
              <a:gd name="connsiteY379" fmla="*/ 2510971 h 2615132"/>
              <a:gd name="connsiteX380" fmla="*/ 2315459 w 5015116"/>
              <a:gd name="connsiteY380" fmla="*/ 2532742 h 2615132"/>
              <a:gd name="connsiteX381" fmla="*/ 2395288 w 5015116"/>
              <a:gd name="connsiteY381" fmla="*/ 2569028 h 2615132"/>
              <a:gd name="connsiteX382" fmla="*/ 2540431 w 5015116"/>
              <a:gd name="connsiteY382" fmla="*/ 2554514 h 2615132"/>
              <a:gd name="connsiteX383" fmla="*/ 2562202 w 5015116"/>
              <a:gd name="connsiteY383" fmla="*/ 2540000 h 2615132"/>
              <a:gd name="connsiteX384" fmla="*/ 2569459 w 5015116"/>
              <a:gd name="connsiteY384" fmla="*/ 2503714 h 2615132"/>
              <a:gd name="connsiteX385" fmla="*/ 2583974 w 5015116"/>
              <a:gd name="connsiteY385" fmla="*/ 2481942 h 2615132"/>
              <a:gd name="connsiteX386" fmla="*/ 2591231 w 5015116"/>
              <a:gd name="connsiteY386" fmla="*/ 2409371 h 2615132"/>
              <a:gd name="connsiteX387" fmla="*/ 2642031 w 5015116"/>
              <a:gd name="connsiteY387" fmla="*/ 2416628 h 2615132"/>
              <a:gd name="connsiteX388" fmla="*/ 2671059 w 5015116"/>
              <a:gd name="connsiteY388" fmla="*/ 2423885 h 2615132"/>
              <a:gd name="connsiteX389" fmla="*/ 2743631 w 5015116"/>
              <a:gd name="connsiteY389" fmla="*/ 2438400 h 2615132"/>
              <a:gd name="connsiteX390" fmla="*/ 2787174 w 5015116"/>
              <a:gd name="connsiteY390" fmla="*/ 2452914 h 2615132"/>
              <a:gd name="connsiteX391" fmla="*/ 2808945 w 5015116"/>
              <a:gd name="connsiteY391" fmla="*/ 2438400 h 2615132"/>
              <a:gd name="connsiteX392" fmla="*/ 2801688 w 5015116"/>
              <a:gd name="connsiteY392" fmla="*/ 2416628 h 2615132"/>
              <a:gd name="connsiteX393" fmla="*/ 2794431 w 5015116"/>
              <a:gd name="connsiteY393" fmla="*/ 2373085 h 2615132"/>
              <a:gd name="connsiteX394" fmla="*/ 2779916 w 5015116"/>
              <a:gd name="connsiteY394" fmla="*/ 2329542 h 2615132"/>
              <a:gd name="connsiteX395" fmla="*/ 2794431 w 5015116"/>
              <a:gd name="connsiteY395" fmla="*/ 2278742 h 2615132"/>
              <a:gd name="connsiteX396" fmla="*/ 2961345 w 5015116"/>
              <a:gd name="connsiteY396" fmla="*/ 2249714 h 2615132"/>
              <a:gd name="connsiteX397" fmla="*/ 2946831 w 5015116"/>
              <a:gd name="connsiteY397" fmla="*/ 2227942 h 2615132"/>
              <a:gd name="connsiteX398" fmla="*/ 2925059 w 5015116"/>
              <a:gd name="connsiteY398" fmla="*/ 2133600 h 2615132"/>
              <a:gd name="connsiteX399" fmla="*/ 2917802 w 5015116"/>
              <a:gd name="connsiteY399" fmla="*/ 2104571 h 2615132"/>
              <a:gd name="connsiteX400" fmla="*/ 2896031 w 5015116"/>
              <a:gd name="connsiteY400" fmla="*/ 2090057 h 2615132"/>
              <a:gd name="connsiteX401" fmla="*/ 2903288 w 5015116"/>
              <a:gd name="connsiteY401" fmla="*/ 2061028 h 2615132"/>
              <a:gd name="connsiteX402" fmla="*/ 3033916 w 5015116"/>
              <a:gd name="connsiteY402" fmla="*/ 2053771 h 2615132"/>
              <a:gd name="connsiteX403" fmla="*/ 3121002 w 5015116"/>
              <a:gd name="connsiteY403" fmla="*/ 2046514 h 2615132"/>
              <a:gd name="connsiteX404" fmla="*/ 3142774 w 5015116"/>
              <a:gd name="connsiteY404" fmla="*/ 2039257 h 2615132"/>
              <a:gd name="connsiteX405" fmla="*/ 3135516 w 5015116"/>
              <a:gd name="connsiteY405" fmla="*/ 2010228 h 2615132"/>
              <a:gd name="connsiteX406" fmla="*/ 3106488 w 5015116"/>
              <a:gd name="connsiteY406" fmla="*/ 1959428 h 2615132"/>
              <a:gd name="connsiteX407" fmla="*/ 3077459 w 5015116"/>
              <a:gd name="connsiteY407" fmla="*/ 1930400 h 2615132"/>
              <a:gd name="connsiteX408" fmla="*/ 3062945 w 5015116"/>
              <a:gd name="connsiteY408" fmla="*/ 1901371 h 2615132"/>
              <a:gd name="connsiteX409" fmla="*/ 3041174 w 5015116"/>
              <a:gd name="connsiteY409" fmla="*/ 1886857 h 2615132"/>
              <a:gd name="connsiteX410" fmla="*/ 3033916 w 5015116"/>
              <a:gd name="connsiteY410" fmla="*/ 1865085 h 2615132"/>
              <a:gd name="connsiteX411" fmla="*/ 3019402 w 5015116"/>
              <a:gd name="connsiteY411" fmla="*/ 1843314 h 2615132"/>
              <a:gd name="connsiteX412" fmla="*/ 3048431 w 5015116"/>
              <a:gd name="connsiteY412" fmla="*/ 1828800 h 2615132"/>
              <a:gd name="connsiteX413" fmla="*/ 3157288 w 5015116"/>
              <a:gd name="connsiteY413" fmla="*/ 1814285 h 2615132"/>
              <a:gd name="connsiteX414" fmla="*/ 3179059 w 5015116"/>
              <a:gd name="connsiteY414" fmla="*/ 1799771 h 2615132"/>
              <a:gd name="connsiteX415" fmla="*/ 3128259 w 5015116"/>
              <a:gd name="connsiteY415" fmla="*/ 1690914 h 2615132"/>
              <a:gd name="connsiteX416" fmla="*/ 3121002 w 5015116"/>
              <a:gd name="connsiteY416" fmla="*/ 1669142 h 2615132"/>
              <a:gd name="connsiteX417" fmla="*/ 3106488 w 5015116"/>
              <a:gd name="connsiteY417" fmla="*/ 1647371 h 2615132"/>
              <a:gd name="connsiteX418" fmla="*/ 3128259 w 5015116"/>
              <a:gd name="connsiteY418" fmla="*/ 1640114 h 2615132"/>
              <a:gd name="connsiteX419" fmla="*/ 3157288 w 5015116"/>
              <a:gd name="connsiteY419" fmla="*/ 1632857 h 2615132"/>
              <a:gd name="connsiteX420" fmla="*/ 3186316 w 5015116"/>
              <a:gd name="connsiteY420" fmla="*/ 1618342 h 2615132"/>
              <a:gd name="connsiteX421" fmla="*/ 3215345 w 5015116"/>
              <a:gd name="connsiteY421" fmla="*/ 1611085 h 2615132"/>
              <a:gd name="connsiteX422" fmla="*/ 3237116 w 5015116"/>
              <a:gd name="connsiteY422" fmla="*/ 1603828 h 2615132"/>
              <a:gd name="connsiteX423" fmla="*/ 3280659 w 5015116"/>
              <a:gd name="connsiteY423" fmla="*/ 1582057 h 2615132"/>
              <a:gd name="connsiteX424" fmla="*/ 3295174 w 5015116"/>
              <a:gd name="connsiteY424" fmla="*/ 1567542 h 2615132"/>
              <a:gd name="connsiteX425" fmla="*/ 3273402 w 5015116"/>
              <a:gd name="connsiteY425" fmla="*/ 1545771 h 2615132"/>
              <a:gd name="connsiteX426" fmla="*/ 3229859 w 5015116"/>
              <a:gd name="connsiteY426" fmla="*/ 1516742 h 2615132"/>
              <a:gd name="connsiteX427" fmla="*/ 3179059 w 5015116"/>
              <a:gd name="connsiteY427" fmla="*/ 1458685 h 2615132"/>
              <a:gd name="connsiteX428" fmla="*/ 3171802 w 5015116"/>
              <a:gd name="connsiteY428" fmla="*/ 1436914 h 2615132"/>
              <a:gd name="connsiteX429" fmla="*/ 3150031 w 5015116"/>
              <a:gd name="connsiteY429" fmla="*/ 1422400 h 2615132"/>
              <a:gd name="connsiteX430" fmla="*/ 3200831 w 5015116"/>
              <a:gd name="connsiteY430" fmla="*/ 1386114 h 2615132"/>
              <a:gd name="connsiteX431" fmla="*/ 3237116 w 5015116"/>
              <a:gd name="connsiteY431" fmla="*/ 1349828 h 2615132"/>
              <a:gd name="connsiteX432" fmla="*/ 3266145 w 5015116"/>
              <a:gd name="connsiteY432" fmla="*/ 1313542 h 2615132"/>
              <a:gd name="connsiteX433" fmla="*/ 3287916 w 5015116"/>
              <a:gd name="connsiteY433" fmla="*/ 1299028 h 2615132"/>
              <a:gd name="connsiteX434" fmla="*/ 3302431 w 5015116"/>
              <a:gd name="connsiteY434" fmla="*/ 1284514 h 2615132"/>
              <a:gd name="connsiteX435" fmla="*/ 3309688 w 5015116"/>
              <a:gd name="connsiteY435" fmla="*/ 1262742 h 2615132"/>
              <a:gd name="connsiteX436" fmla="*/ 3266145 w 5015116"/>
              <a:gd name="connsiteY436" fmla="*/ 1255485 h 2615132"/>
              <a:gd name="connsiteX437" fmla="*/ 3244374 w 5015116"/>
              <a:gd name="connsiteY437" fmla="*/ 1248228 h 2615132"/>
              <a:gd name="connsiteX438" fmla="*/ 3193574 w 5015116"/>
              <a:gd name="connsiteY438" fmla="*/ 1233714 h 2615132"/>
              <a:gd name="connsiteX439" fmla="*/ 3171802 w 5015116"/>
              <a:gd name="connsiteY439" fmla="*/ 1219200 h 2615132"/>
              <a:gd name="connsiteX440" fmla="*/ 3150031 w 5015116"/>
              <a:gd name="connsiteY440" fmla="*/ 1211942 h 2615132"/>
              <a:gd name="connsiteX441" fmla="*/ 3121002 w 5015116"/>
              <a:gd name="connsiteY441" fmla="*/ 1197428 h 2615132"/>
              <a:gd name="connsiteX442" fmla="*/ 3200831 w 5015116"/>
              <a:gd name="connsiteY442" fmla="*/ 1095828 h 2615132"/>
              <a:gd name="connsiteX443" fmla="*/ 3251631 w 5015116"/>
              <a:gd name="connsiteY443" fmla="*/ 1037771 h 2615132"/>
              <a:gd name="connsiteX444" fmla="*/ 3251631 w 5015116"/>
              <a:gd name="connsiteY444" fmla="*/ 994228 h 2615132"/>
              <a:gd name="connsiteX445" fmla="*/ 3208088 w 5015116"/>
              <a:gd name="connsiteY445" fmla="*/ 986971 h 2615132"/>
              <a:gd name="connsiteX446" fmla="*/ 3179059 w 5015116"/>
              <a:gd name="connsiteY446" fmla="*/ 979714 h 2615132"/>
              <a:gd name="connsiteX447" fmla="*/ 3121002 w 5015116"/>
              <a:gd name="connsiteY447" fmla="*/ 957942 h 2615132"/>
              <a:gd name="connsiteX448" fmla="*/ 3099231 w 5015116"/>
              <a:gd name="connsiteY448" fmla="*/ 950685 h 2615132"/>
              <a:gd name="connsiteX449" fmla="*/ 3048431 w 5015116"/>
              <a:gd name="connsiteY449" fmla="*/ 943428 h 2615132"/>
              <a:gd name="connsiteX450" fmla="*/ 3026659 w 5015116"/>
              <a:gd name="connsiteY450" fmla="*/ 936171 h 2615132"/>
              <a:gd name="connsiteX451" fmla="*/ 2990374 w 5015116"/>
              <a:gd name="connsiteY451" fmla="*/ 928914 h 2615132"/>
              <a:gd name="connsiteX452" fmla="*/ 2975859 w 5015116"/>
              <a:gd name="connsiteY452" fmla="*/ 914400 h 2615132"/>
              <a:gd name="connsiteX453" fmla="*/ 3033916 w 5015116"/>
              <a:gd name="connsiteY453" fmla="*/ 820057 h 2615132"/>
              <a:gd name="connsiteX454" fmla="*/ 3091974 w 5015116"/>
              <a:gd name="connsiteY454" fmla="*/ 747485 h 2615132"/>
              <a:gd name="connsiteX455" fmla="*/ 3128259 w 5015116"/>
              <a:gd name="connsiteY455" fmla="*/ 703942 h 2615132"/>
              <a:gd name="connsiteX456" fmla="*/ 3142774 w 5015116"/>
              <a:gd name="connsiteY456" fmla="*/ 682171 h 2615132"/>
              <a:gd name="connsiteX457" fmla="*/ 3033916 w 5015116"/>
              <a:gd name="connsiteY457" fmla="*/ 667657 h 2615132"/>
              <a:gd name="connsiteX458" fmla="*/ 2961345 w 5015116"/>
              <a:gd name="connsiteY458" fmla="*/ 660400 h 2615132"/>
              <a:gd name="connsiteX459" fmla="*/ 2888774 w 5015116"/>
              <a:gd name="connsiteY459" fmla="*/ 645885 h 2615132"/>
              <a:gd name="connsiteX460" fmla="*/ 2925059 w 5015116"/>
              <a:gd name="connsiteY460" fmla="*/ 609600 h 2615132"/>
              <a:gd name="connsiteX461" fmla="*/ 2961345 w 5015116"/>
              <a:gd name="connsiteY461" fmla="*/ 573314 h 2615132"/>
              <a:gd name="connsiteX462" fmla="*/ 2968602 w 5015116"/>
              <a:gd name="connsiteY462" fmla="*/ 529771 h 2615132"/>
              <a:gd name="connsiteX463" fmla="*/ 2983116 w 5015116"/>
              <a:gd name="connsiteY463" fmla="*/ 486228 h 2615132"/>
              <a:gd name="connsiteX464" fmla="*/ 2997631 w 5015116"/>
              <a:gd name="connsiteY464" fmla="*/ 435428 h 2615132"/>
              <a:gd name="connsiteX465" fmla="*/ 3012145 w 5015116"/>
              <a:gd name="connsiteY465" fmla="*/ 391885 h 2615132"/>
              <a:gd name="connsiteX466" fmla="*/ 2961345 w 5015116"/>
              <a:gd name="connsiteY466" fmla="*/ 399142 h 2615132"/>
              <a:gd name="connsiteX467" fmla="*/ 2917802 w 5015116"/>
              <a:gd name="connsiteY467" fmla="*/ 413657 h 2615132"/>
              <a:gd name="connsiteX468" fmla="*/ 2888774 w 5015116"/>
              <a:gd name="connsiteY468" fmla="*/ 420914 h 2615132"/>
              <a:gd name="connsiteX469" fmla="*/ 2852488 w 5015116"/>
              <a:gd name="connsiteY469" fmla="*/ 435428 h 2615132"/>
              <a:gd name="connsiteX470" fmla="*/ 2808945 w 5015116"/>
              <a:gd name="connsiteY470" fmla="*/ 442685 h 2615132"/>
              <a:gd name="connsiteX471" fmla="*/ 2779916 w 5015116"/>
              <a:gd name="connsiteY471" fmla="*/ 449942 h 2615132"/>
              <a:gd name="connsiteX472" fmla="*/ 2721859 w 5015116"/>
              <a:gd name="connsiteY472" fmla="*/ 442685 h 2615132"/>
              <a:gd name="connsiteX473" fmla="*/ 2729116 w 5015116"/>
              <a:gd name="connsiteY473" fmla="*/ 377371 h 2615132"/>
              <a:gd name="connsiteX474" fmla="*/ 2721859 w 5015116"/>
              <a:gd name="connsiteY474" fmla="*/ 290285 h 2615132"/>
              <a:gd name="connsiteX475" fmla="*/ 2707345 w 5015116"/>
              <a:gd name="connsiteY475" fmla="*/ 232228 h 2615132"/>
              <a:gd name="connsiteX476" fmla="*/ 2663802 w 5015116"/>
              <a:gd name="connsiteY476" fmla="*/ 210457 h 2615132"/>
              <a:gd name="connsiteX477" fmla="*/ 2656545 w 5015116"/>
              <a:gd name="connsiteY477" fmla="*/ 195942 h 2615132"/>
              <a:gd name="connsiteX0" fmla="*/ 4775631 w 5015116"/>
              <a:gd name="connsiteY0" fmla="*/ 508000 h 2615132"/>
              <a:gd name="connsiteX1" fmla="*/ 4811916 w 5015116"/>
              <a:gd name="connsiteY1" fmla="*/ 551542 h 2615132"/>
              <a:gd name="connsiteX2" fmla="*/ 4891745 w 5015116"/>
              <a:gd name="connsiteY2" fmla="*/ 544285 h 2615132"/>
              <a:gd name="connsiteX3" fmla="*/ 4891745 w 5015116"/>
              <a:gd name="connsiteY3" fmla="*/ 464457 h 2615132"/>
              <a:gd name="connsiteX4" fmla="*/ 4855459 w 5015116"/>
              <a:gd name="connsiteY4" fmla="*/ 428171 h 2615132"/>
              <a:gd name="connsiteX5" fmla="*/ 4811916 w 5015116"/>
              <a:gd name="connsiteY5" fmla="*/ 413657 h 2615132"/>
              <a:gd name="connsiteX6" fmla="*/ 4746602 w 5015116"/>
              <a:gd name="connsiteY6" fmla="*/ 420914 h 2615132"/>
              <a:gd name="connsiteX7" fmla="*/ 4724831 w 5015116"/>
              <a:gd name="connsiteY7" fmla="*/ 428171 h 2615132"/>
              <a:gd name="connsiteX8" fmla="*/ 4717574 w 5015116"/>
              <a:gd name="connsiteY8" fmla="*/ 457200 h 2615132"/>
              <a:gd name="connsiteX9" fmla="*/ 4695802 w 5015116"/>
              <a:gd name="connsiteY9" fmla="*/ 500742 h 2615132"/>
              <a:gd name="connsiteX10" fmla="*/ 4695802 w 5015116"/>
              <a:gd name="connsiteY10" fmla="*/ 645885 h 2615132"/>
              <a:gd name="connsiteX11" fmla="*/ 4703059 w 5015116"/>
              <a:gd name="connsiteY11" fmla="*/ 667657 h 2615132"/>
              <a:gd name="connsiteX12" fmla="*/ 4739345 w 5015116"/>
              <a:gd name="connsiteY12" fmla="*/ 696685 h 2615132"/>
              <a:gd name="connsiteX13" fmla="*/ 4775631 w 5015116"/>
              <a:gd name="connsiteY13" fmla="*/ 718457 h 2615132"/>
              <a:gd name="connsiteX14" fmla="*/ 4797402 w 5015116"/>
              <a:gd name="connsiteY14" fmla="*/ 732971 h 2615132"/>
              <a:gd name="connsiteX15" fmla="*/ 4957059 w 5015116"/>
              <a:gd name="connsiteY15" fmla="*/ 718457 h 2615132"/>
              <a:gd name="connsiteX16" fmla="*/ 4978831 w 5015116"/>
              <a:gd name="connsiteY16" fmla="*/ 674914 h 2615132"/>
              <a:gd name="connsiteX17" fmla="*/ 5000602 w 5015116"/>
              <a:gd name="connsiteY17" fmla="*/ 631371 h 2615132"/>
              <a:gd name="connsiteX18" fmla="*/ 5007859 w 5015116"/>
              <a:gd name="connsiteY18" fmla="*/ 587828 h 2615132"/>
              <a:gd name="connsiteX19" fmla="*/ 5015116 w 5015116"/>
              <a:gd name="connsiteY19" fmla="*/ 558800 h 2615132"/>
              <a:gd name="connsiteX20" fmla="*/ 5000602 w 5015116"/>
              <a:gd name="connsiteY20" fmla="*/ 391885 h 2615132"/>
              <a:gd name="connsiteX21" fmla="*/ 4993345 w 5015116"/>
              <a:gd name="connsiteY21" fmla="*/ 370114 h 2615132"/>
              <a:gd name="connsiteX22" fmla="*/ 4978831 w 5015116"/>
              <a:gd name="connsiteY22" fmla="*/ 348342 h 2615132"/>
              <a:gd name="connsiteX23" fmla="*/ 4957059 w 5015116"/>
              <a:gd name="connsiteY23" fmla="*/ 312057 h 2615132"/>
              <a:gd name="connsiteX24" fmla="*/ 4949802 w 5015116"/>
              <a:gd name="connsiteY24" fmla="*/ 290285 h 2615132"/>
              <a:gd name="connsiteX25" fmla="*/ 4884488 w 5015116"/>
              <a:gd name="connsiteY25" fmla="*/ 254000 h 2615132"/>
              <a:gd name="connsiteX26" fmla="*/ 4848202 w 5015116"/>
              <a:gd name="connsiteY26" fmla="*/ 232228 h 2615132"/>
              <a:gd name="connsiteX27" fmla="*/ 4797402 w 5015116"/>
              <a:gd name="connsiteY27" fmla="*/ 210457 h 2615132"/>
              <a:gd name="connsiteX28" fmla="*/ 4739345 w 5015116"/>
              <a:gd name="connsiteY28" fmla="*/ 159657 h 2615132"/>
              <a:gd name="connsiteX29" fmla="*/ 4724831 w 5015116"/>
              <a:gd name="connsiteY29" fmla="*/ 145142 h 2615132"/>
              <a:gd name="connsiteX30" fmla="*/ 4674031 w 5015116"/>
              <a:gd name="connsiteY30" fmla="*/ 116114 h 2615132"/>
              <a:gd name="connsiteX31" fmla="*/ 4652259 w 5015116"/>
              <a:gd name="connsiteY31" fmla="*/ 108857 h 2615132"/>
              <a:gd name="connsiteX32" fmla="*/ 4608716 w 5015116"/>
              <a:gd name="connsiteY32" fmla="*/ 79828 h 2615132"/>
              <a:gd name="connsiteX33" fmla="*/ 4565174 w 5015116"/>
              <a:gd name="connsiteY33" fmla="*/ 65314 h 2615132"/>
              <a:gd name="connsiteX34" fmla="*/ 4536145 w 5015116"/>
              <a:gd name="connsiteY34" fmla="*/ 58057 h 2615132"/>
              <a:gd name="connsiteX35" fmla="*/ 4492602 w 5015116"/>
              <a:gd name="connsiteY35" fmla="*/ 43542 h 2615132"/>
              <a:gd name="connsiteX36" fmla="*/ 4441802 w 5015116"/>
              <a:gd name="connsiteY36" fmla="*/ 21771 h 2615132"/>
              <a:gd name="connsiteX37" fmla="*/ 4376488 w 5015116"/>
              <a:gd name="connsiteY37" fmla="*/ 14514 h 2615132"/>
              <a:gd name="connsiteX38" fmla="*/ 4332945 w 5015116"/>
              <a:gd name="connsiteY38" fmla="*/ 7257 h 2615132"/>
              <a:gd name="connsiteX39" fmla="*/ 4260374 w 5015116"/>
              <a:gd name="connsiteY39" fmla="*/ 0 h 2615132"/>
              <a:gd name="connsiteX40" fmla="*/ 3861231 w 5015116"/>
              <a:gd name="connsiteY40" fmla="*/ 7257 h 2615132"/>
              <a:gd name="connsiteX41" fmla="*/ 3824945 w 5015116"/>
              <a:gd name="connsiteY41" fmla="*/ 14514 h 2615132"/>
              <a:gd name="connsiteX42" fmla="*/ 3766888 w 5015116"/>
              <a:gd name="connsiteY42" fmla="*/ 21771 h 2615132"/>
              <a:gd name="connsiteX43" fmla="*/ 3745116 w 5015116"/>
              <a:gd name="connsiteY43" fmla="*/ 36285 h 2615132"/>
              <a:gd name="connsiteX44" fmla="*/ 3701574 w 5015116"/>
              <a:gd name="connsiteY44" fmla="*/ 50800 h 2615132"/>
              <a:gd name="connsiteX45" fmla="*/ 3687059 w 5015116"/>
              <a:gd name="connsiteY45" fmla="*/ 65314 h 2615132"/>
              <a:gd name="connsiteX46" fmla="*/ 3665288 w 5015116"/>
              <a:gd name="connsiteY46" fmla="*/ 72571 h 2615132"/>
              <a:gd name="connsiteX47" fmla="*/ 3658031 w 5015116"/>
              <a:gd name="connsiteY47" fmla="*/ 94342 h 2615132"/>
              <a:gd name="connsiteX48" fmla="*/ 3614488 w 5015116"/>
              <a:gd name="connsiteY48" fmla="*/ 130628 h 2615132"/>
              <a:gd name="connsiteX49" fmla="*/ 3607231 w 5015116"/>
              <a:gd name="connsiteY49" fmla="*/ 152400 h 2615132"/>
              <a:gd name="connsiteX50" fmla="*/ 3592716 w 5015116"/>
              <a:gd name="connsiteY50" fmla="*/ 166914 h 2615132"/>
              <a:gd name="connsiteX51" fmla="*/ 3578202 w 5015116"/>
              <a:gd name="connsiteY51" fmla="*/ 217714 h 2615132"/>
              <a:gd name="connsiteX52" fmla="*/ 3556431 w 5015116"/>
              <a:gd name="connsiteY52" fmla="*/ 246742 h 2615132"/>
              <a:gd name="connsiteX53" fmla="*/ 3549174 w 5015116"/>
              <a:gd name="connsiteY53" fmla="*/ 268514 h 2615132"/>
              <a:gd name="connsiteX54" fmla="*/ 3534659 w 5015116"/>
              <a:gd name="connsiteY54" fmla="*/ 283028 h 2615132"/>
              <a:gd name="connsiteX55" fmla="*/ 3527402 w 5015116"/>
              <a:gd name="connsiteY55" fmla="*/ 319314 h 2615132"/>
              <a:gd name="connsiteX56" fmla="*/ 3512888 w 5015116"/>
              <a:gd name="connsiteY56" fmla="*/ 362857 h 2615132"/>
              <a:gd name="connsiteX57" fmla="*/ 3505631 w 5015116"/>
              <a:gd name="connsiteY57" fmla="*/ 384628 h 2615132"/>
              <a:gd name="connsiteX58" fmla="*/ 3498374 w 5015116"/>
              <a:gd name="connsiteY58" fmla="*/ 420914 h 2615132"/>
              <a:gd name="connsiteX59" fmla="*/ 3505631 w 5015116"/>
              <a:gd name="connsiteY59" fmla="*/ 566057 h 2615132"/>
              <a:gd name="connsiteX60" fmla="*/ 3512888 w 5015116"/>
              <a:gd name="connsiteY60" fmla="*/ 587828 h 2615132"/>
              <a:gd name="connsiteX61" fmla="*/ 3541916 w 5015116"/>
              <a:gd name="connsiteY61" fmla="*/ 631371 h 2615132"/>
              <a:gd name="connsiteX62" fmla="*/ 3556431 w 5015116"/>
              <a:gd name="connsiteY62" fmla="*/ 645885 h 2615132"/>
              <a:gd name="connsiteX63" fmla="*/ 3563688 w 5015116"/>
              <a:gd name="connsiteY63" fmla="*/ 667657 h 2615132"/>
              <a:gd name="connsiteX64" fmla="*/ 3585459 w 5015116"/>
              <a:gd name="connsiteY64" fmla="*/ 682171 h 2615132"/>
              <a:gd name="connsiteX65" fmla="*/ 3621745 w 5015116"/>
              <a:gd name="connsiteY65" fmla="*/ 703942 h 2615132"/>
              <a:gd name="connsiteX66" fmla="*/ 3672545 w 5015116"/>
              <a:gd name="connsiteY66" fmla="*/ 740228 h 2615132"/>
              <a:gd name="connsiteX67" fmla="*/ 3694316 w 5015116"/>
              <a:gd name="connsiteY67" fmla="*/ 747485 h 2615132"/>
              <a:gd name="connsiteX68" fmla="*/ 3883002 w 5015116"/>
              <a:gd name="connsiteY68" fmla="*/ 740228 h 2615132"/>
              <a:gd name="connsiteX69" fmla="*/ 3904774 w 5015116"/>
              <a:gd name="connsiteY69" fmla="*/ 732971 h 2615132"/>
              <a:gd name="connsiteX70" fmla="*/ 3933802 w 5015116"/>
              <a:gd name="connsiteY70" fmla="*/ 703942 h 2615132"/>
              <a:gd name="connsiteX71" fmla="*/ 3984602 w 5015116"/>
              <a:gd name="connsiteY71" fmla="*/ 638628 h 2615132"/>
              <a:gd name="connsiteX72" fmla="*/ 3999116 w 5015116"/>
              <a:gd name="connsiteY72" fmla="*/ 595085 h 2615132"/>
              <a:gd name="connsiteX73" fmla="*/ 3970088 w 5015116"/>
              <a:gd name="connsiteY73" fmla="*/ 537028 h 2615132"/>
              <a:gd name="connsiteX74" fmla="*/ 3941059 w 5015116"/>
              <a:gd name="connsiteY74" fmla="*/ 500742 h 2615132"/>
              <a:gd name="connsiteX75" fmla="*/ 3897516 w 5015116"/>
              <a:gd name="connsiteY75" fmla="*/ 486228 h 2615132"/>
              <a:gd name="connsiteX76" fmla="*/ 3875745 w 5015116"/>
              <a:gd name="connsiteY76" fmla="*/ 478971 h 2615132"/>
              <a:gd name="connsiteX77" fmla="*/ 3853974 w 5015116"/>
              <a:gd name="connsiteY77" fmla="*/ 471714 h 2615132"/>
              <a:gd name="connsiteX78" fmla="*/ 3803174 w 5015116"/>
              <a:gd name="connsiteY78" fmla="*/ 478971 h 2615132"/>
              <a:gd name="connsiteX79" fmla="*/ 3774145 w 5015116"/>
              <a:gd name="connsiteY79" fmla="*/ 486228 h 2615132"/>
              <a:gd name="connsiteX80" fmla="*/ 3759631 w 5015116"/>
              <a:gd name="connsiteY80" fmla="*/ 529771 h 2615132"/>
              <a:gd name="connsiteX81" fmla="*/ 3752374 w 5015116"/>
              <a:gd name="connsiteY81" fmla="*/ 551542 h 2615132"/>
              <a:gd name="connsiteX82" fmla="*/ 3759631 w 5015116"/>
              <a:gd name="connsiteY82" fmla="*/ 573314 h 2615132"/>
              <a:gd name="connsiteX83" fmla="*/ 3701574 w 5015116"/>
              <a:gd name="connsiteY83" fmla="*/ 602342 h 2615132"/>
              <a:gd name="connsiteX84" fmla="*/ 3658031 w 5015116"/>
              <a:gd name="connsiteY84" fmla="*/ 544285 h 2615132"/>
              <a:gd name="connsiteX85" fmla="*/ 3665288 w 5015116"/>
              <a:gd name="connsiteY85" fmla="*/ 435428 h 2615132"/>
              <a:gd name="connsiteX86" fmla="*/ 3679802 w 5015116"/>
              <a:gd name="connsiteY86" fmla="*/ 413657 h 2615132"/>
              <a:gd name="connsiteX87" fmla="*/ 3701574 w 5015116"/>
              <a:gd name="connsiteY87" fmla="*/ 370114 h 2615132"/>
              <a:gd name="connsiteX88" fmla="*/ 3766888 w 5015116"/>
              <a:gd name="connsiteY88" fmla="*/ 341085 h 2615132"/>
              <a:gd name="connsiteX89" fmla="*/ 3788659 w 5015116"/>
              <a:gd name="connsiteY89" fmla="*/ 333828 h 2615132"/>
              <a:gd name="connsiteX90" fmla="*/ 3810431 w 5015116"/>
              <a:gd name="connsiteY90" fmla="*/ 326571 h 2615132"/>
              <a:gd name="connsiteX91" fmla="*/ 3955574 w 5015116"/>
              <a:gd name="connsiteY91" fmla="*/ 333828 h 2615132"/>
              <a:gd name="connsiteX92" fmla="*/ 3999116 w 5015116"/>
              <a:gd name="connsiteY92" fmla="*/ 362857 h 2615132"/>
              <a:gd name="connsiteX93" fmla="*/ 4020888 w 5015116"/>
              <a:gd name="connsiteY93" fmla="*/ 377371 h 2615132"/>
              <a:gd name="connsiteX94" fmla="*/ 4057174 w 5015116"/>
              <a:gd name="connsiteY94" fmla="*/ 413657 h 2615132"/>
              <a:gd name="connsiteX95" fmla="*/ 4064431 w 5015116"/>
              <a:gd name="connsiteY95" fmla="*/ 435428 h 2615132"/>
              <a:gd name="connsiteX96" fmla="*/ 4093459 w 5015116"/>
              <a:gd name="connsiteY96" fmla="*/ 478971 h 2615132"/>
              <a:gd name="connsiteX97" fmla="*/ 4100716 w 5015116"/>
              <a:gd name="connsiteY97" fmla="*/ 500742 h 2615132"/>
              <a:gd name="connsiteX98" fmla="*/ 4100716 w 5015116"/>
              <a:gd name="connsiteY98" fmla="*/ 689428 h 2615132"/>
              <a:gd name="connsiteX99" fmla="*/ 4086202 w 5015116"/>
              <a:gd name="connsiteY99" fmla="*/ 732971 h 2615132"/>
              <a:gd name="connsiteX100" fmla="*/ 4057174 w 5015116"/>
              <a:gd name="connsiteY100" fmla="*/ 769257 h 2615132"/>
              <a:gd name="connsiteX101" fmla="*/ 4013631 w 5015116"/>
              <a:gd name="connsiteY101" fmla="*/ 783771 h 2615132"/>
              <a:gd name="connsiteX102" fmla="*/ 3977345 w 5015116"/>
              <a:gd name="connsiteY102" fmla="*/ 805542 h 2615132"/>
              <a:gd name="connsiteX103" fmla="*/ 3919288 w 5015116"/>
              <a:gd name="connsiteY103" fmla="*/ 841828 h 2615132"/>
              <a:gd name="connsiteX104" fmla="*/ 3897516 w 5015116"/>
              <a:gd name="connsiteY104" fmla="*/ 856342 h 2615132"/>
              <a:gd name="connsiteX105" fmla="*/ 3839459 w 5015116"/>
              <a:gd name="connsiteY105" fmla="*/ 878114 h 2615132"/>
              <a:gd name="connsiteX106" fmla="*/ 3563688 w 5015116"/>
              <a:gd name="connsiteY106" fmla="*/ 863600 h 2615132"/>
              <a:gd name="connsiteX107" fmla="*/ 3462088 w 5015116"/>
              <a:gd name="connsiteY107" fmla="*/ 834571 h 2615132"/>
              <a:gd name="connsiteX108" fmla="*/ 3440316 w 5015116"/>
              <a:gd name="connsiteY108" fmla="*/ 827314 h 2615132"/>
              <a:gd name="connsiteX109" fmla="*/ 3418545 w 5015116"/>
              <a:gd name="connsiteY109" fmla="*/ 812800 h 2615132"/>
              <a:gd name="connsiteX110" fmla="*/ 3389516 w 5015116"/>
              <a:gd name="connsiteY110" fmla="*/ 805542 h 2615132"/>
              <a:gd name="connsiteX111" fmla="*/ 3345974 w 5015116"/>
              <a:gd name="connsiteY111" fmla="*/ 776514 h 2615132"/>
              <a:gd name="connsiteX112" fmla="*/ 3316945 w 5015116"/>
              <a:gd name="connsiteY112" fmla="*/ 732971 h 2615132"/>
              <a:gd name="connsiteX113" fmla="*/ 3309688 w 5015116"/>
              <a:gd name="connsiteY113" fmla="*/ 696685 h 2615132"/>
              <a:gd name="connsiteX114" fmla="*/ 3295174 w 5015116"/>
              <a:gd name="connsiteY114" fmla="*/ 653142 h 2615132"/>
              <a:gd name="connsiteX115" fmla="*/ 3280659 w 5015116"/>
              <a:gd name="connsiteY115" fmla="*/ 609600 h 2615132"/>
              <a:gd name="connsiteX116" fmla="*/ 3273402 w 5015116"/>
              <a:gd name="connsiteY116" fmla="*/ 587828 h 2615132"/>
              <a:gd name="connsiteX117" fmla="*/ 3266145 w 5015116"/>
              <a:gd name="connsiteY117" fmla="*/ 566057 h 2615132"/>
              <a:gd name="connsiteX118" fmla="*/ 3258888 w 5015116"/>
              <a:gd name="connsiteY118" fmla="*/ 537028 h 2615132"/>
              <a:gd name="connsiteX119" fmla="*/ 3237116 w 5015116"/>
              <a:gd name="connsiteY119" fmla="*/ 515257 h 2615132"/>
              <a:gd name="connsiteX120" fmla="*/ 3229859 w 5015116"/>
              <a:gd name="connsiteY120" fmla="*/ 478971 h 2615132"/>
              <a:gd name="connsiteX121" fmla="*/ 3215345 w 5015116"/>
              <a:gd name="connsiteY121" fmla="*/ 428171 h 2615132"/>
              <a:gd name="connsiteX122" fmla="*/ 3200831 w 5015116"/>
              <a:gd name="connsiteY122" fmla="*/ 362857 h 2615132"/>
              <a:gd name="connsiteX123" fmla="*/ 3186316 w 5015116"/>
              <a:gd name="connsiteY123" fmla="*/ 348342 h 2615132"/>
              <a:gd name="connsiteX124" fmla="*/ 3135516 w 5015116"/>
              <a:gd name="connsiteY124" fmla="*/ 283028 h 2615132"/>
              <a:gd name="connsiteX125" fmla="*/ 3113745 w 5015116"/>
              <a:gd name="connsiteY125" fmla="*/ 268514 h 2615132"/>
              <a:gd name="connsiteX126" fmla="*/ 3077459 w 5015116"/>
              <a:gd name="connsiteY126" fmla="*/ 232228 h 2615132"/>
              <a:gd name="connsiteX127" fmla="*/ 3062945 w 5015116"/>
              <a:gd name="connsiteY127" fmla="*/ 210457 h 2615132"/>
              <a:gd name="connsiteX128" fmla="*/ 3019402 w 5015116"/>
              <a:gd name="connsiteY128" fmla="*/ 195942 h 2615132"/>
              <a:gd name="connsiteX129" fmla="*/ 3004888 w 5015116"/>
              <a:gd name="connsiteY129" fmla="*/ 174171 h 2615132"/>
              <a:gd name="connsiteX130" fmla="*/ 2954088 w 5015116"/>
              <a:gd name="connsiteY130" fmla="*/ 152400 h 2615132"/>
              <a:gd name="connsiteX131" fmla="*/ 2917802 w 5015116"/>
              <a:gd name="connsiteY131" fmla="*/ 116114 h 2615132"/>
              <a:gd name="connsiteX132" fmla="*/ 2845231 w 5015116"/>
              <a:gd name="connsiteY132" fmla="*/ 94342 h 2615132"/>
              <a:gd name="connsiteX133" fmla="*/ 2823459 w 5015116"/>
              <a:gd name="connsiteY133" fmla="*/ 79828 h 2615132"/>
              <a:gd name="connsiteX134" fmla="*/ 2772659 w 5015116"/>
              <a:gd name="connsiteY134" fmla="*/ 65314 h 2615132"/>
              <a:gd name="connsiteX135" fmla="*/ 2663802 w 5015116"/>
              <a:gd name="connsiteY135" fmla="*/ 50800 h 2615132"/>
              <a:gd name="connsiteX136" fmla="*/ 2496888 w 5015116"/>
              <a:gd name="connsiteY136" fmla="*/ 43542 h 2615132"/>
              <a:gd name="connsiteX137" fmla="*/ 2373516 w 5015116"/>
              <a:gd name="connsiteY137" fmla="*/ 36285 h 2615132"/>
              <a:gd name="connsiteX138" fmla="*/ 2271916 w 5015116"/>
              <a:gd name="connsiteY138" fmla="*/ 21771 h 2615132"/>
              <a:gd name="connsiteX139" fmla="*/ 2032431 w 5015116"/>
              <a:gd name="connsiteY139" fmla="*/ 7257 h 2615132"/>
              <a:gd name="connsiteX140" fmla="*/ 1865516 w 5015116"/>
              <a:gd name="connsiteY140" fmla="*/ 14514 h 2615132"/>
              <a:gd name="connsiteX141" fmla="*/ 1749402 w 5015116"/>
              <a:gd name="connsiteY141" fmla="*/ 29028 h 2615132"/>
              <a:gd name="connsiteX142" fmla="*/ 1727631 w 5015116"/>
              <a:gd name="connsiteY142" fmla="*/ 36285 h 2615132"/>
              <a:gd name="connsiteX143" fmla="*/ 1691345 w 5015116"/>
              <a:gd name="connsiteY143" fmla="*/ 43542 h 2615132"/>
              <a:gd name="connsiteX144" fmla="*/ 1669574 w 5015116"/>
              <a:gd name="connsiteY144" fmla="*/ 50800 h 2615132"/>
              <a:gd name="connsiteX145" fmla="*/ 1618774 w 5015116"/>
              <a:gd name="connsiteY145" fmla="*/ 65314 h 2615132"/>
              <a:gd name="connsiteX146" fmla="*/ 1597002 w 5015116"/>
              <a:gd name="connsiteY146" fmla="*/ 72571 h 2615132"/>
              <a:gd name="connsiteX147" fmla="*/ 1538945 w 5015116"/>
              <a:gd name="connsiteY147" fmla="*/ 87085 h 2615132"/>
              <a:gd name="connsiteX148" fmla="*/ 1495402 w 5015116"/>
              <a:gd name="connsiteY148" fmla="*/ 101600 h 2615132"/>
              <a:gd name="connsiteX149" fmla="*/ 1473631 w 5015116"/>
              <a:gd name="connsiteY149" fmla="*/ 116114 h 2615132"/>
              <a:gd name="connsiteX150" fmla="*/ 1386545 w 5015116"/>
              <a:gd name="connsiteY150" fmla="*/ 137885 h 2615132"/>
              <a:gd name="connsiteX151" fmla="*/ 1335745 w 5015116"/>
              <a:gd name="connsiteY151" fmla="*/ 152400 h 2615132"/>
              <a:gd name="connsiteX152" fmla="*/ 1292202 w 5015116"/>
              <a:gd name="connsiteY152" fmla="*/ 159657 h 2615132"/>
              <a:gd name="connsiteX153" fmla="*/ 1234145 w 5015116"/>
              <a:gd name="connsiteY153" fmla="*/ 181428 h 2615132"/>
              <a:gd name="connsiteX154" fmla="*/ 1154316 w 5015116"/>
              <a:gd name="connsiteY154" fmla="*/ 203200 h 2615132"/>
              <a:gd name="connsiteX155" fmla="*/ 1081745 w 5015116"/>
              <a:gd name="connsiteY155" fmla="*/ 217714 h 2615132"/>
              <a:gd name="connsiteX156" fmla="*/ 1059974 w 5015116"/>
              <a:gd name="connsiteY156" fmla="*/ 232228 h 2615132"/>
              <a:gd name="connsiteX157" fmla="*/ 1023688 w 5015116"/>
              <a:gd name="connsiteY157" fmla="*/ 239485 h 2615132"/>
              <a:gd name="connsiteX158" fmla="*/ 994659 w 5015116"/>
              <a:gd name="connsiteY158" fmla="*/ 246742 h 2615132"/>
              <a:gd name="connsiteX159" fmla="*/ 965631 w 5015116"/>
              <a:gd name="connsiteY159" fmla="*/ 261257 h 2615132"/>
              <a:gd name="connsiteX160" fmla="*/ 914831 w 5015116"/>
              <a:gd name="connsiteY160" fmla="*/ 283028 h 2615132"/>
              <a:gd name="connsiteX161" fmla="*/ 885802 w 5015116"/>
              <a:gd name="connsiteY161" fmla="*/ 319314 h 2615132"/>
              <a:gd name="connsiteX162" fmla="*/ 864031 w 5015116"/>
              <a:gd name="connsiteY162" fmla="*/ 341085 h 2615132"/>
              <a:gd name="connsiteX163" fmla="*/ 849516 w 5015116"/>
              <a:gd name="connsiteY163" fmla="*/ 362857 h 2615132"/>
              <a:gd name="connsiteX164" fmla="*/ 805974 w 5015116"/>
              <a:gd name="connsiteY164" fmla="*/ 391885 h 2615132"/>
              <a:gd name="connsiteX165" fmla="*/ 769688 w 5015116"/>
              <a:gd name="connsiteY165" fmla="*/ 428171 h 2615132"/>
              <a:gd name="connsiteX166" fmla="*/ 747916 w 5015116"/>
              <a:gd name="connsiteY166" fmla="*/ 449942 h 2615132"/>
              <a:gd name="connsiteX167" fmla="*/ 689859 w 5015116"/>
              <a:gd name="connsiteY167" fmla="*/ 500742 h 2615132"/>
              <a:gd name="connsiteX168" fmla="*/ 660831 w 5015116"/>
              <a:gd name="connsiteY168" fmla="*/ 544285 h 2615132"/>
              <a:gd name="connsiteX169" fmla="*/ 646316 w 5015116"/>
              <a:gd name="connsiteY169" fmla="*/ 587828 h 2615132"/>
              <a:gd name="connsiteX170" fmla="*/ 639059 w 5015116"/>
              <a:gd name="connsiteY170" fmla="*/ 609600 h 2615132"/>
              <a:gd name="connsiteX171" fmla="*/ 660831 w 5015116"/>
              <a:gd name="connsiteY171" fmla="*/ 776514 h 2615132"/>
              <a:gd name="connsiteX172" fmla="*/ 689859 w 5015116"/>
              <a:gd name="connsiteY172" fmla="*/ 820057 h 2615132"/>
              <a:gd name="connsiteX173" fmla="*/ 711631 w 5015116"/>
              <a:gd name="connsiteY173" fmla="*/ 827314 h 2615132"/>
              <a:gd name="connsiteX174" fmla="*/ 747916 w 5015116"/>
              <a:gd name="connsiteY174" fmla="*/ 820057 h 2615132"/>
              <a:gd name="connsiteX175" fmla="*/ 769688 w 5015116"/>
              <a:gd name="connsiteY175" fmla="*/ 769257 h 2615132"/>
              <a:gd name="connsiteX176" fmla="*/ 740659 w 5015116"/>
              <a:gd name="connsiteY176" fmla="*/ 638628 h 2615132"/>
              <a:gd name="connsiteX177" fmla="*/ 718888 w 5015116"/>
              <a:gd name="connsiteY177" fmla="*/ 624114 h 2615132"/>
              <a:gd name="connsiteX178" fmla="*/ 522945 w 5015116"/>
              <a:gd name="connsiteY178" fmla="*/ 631371 h 2615132"/>
              <a:gd name="connsiteX179" fmla="*/ 501174 w 5015116"/>
              <a:gd name="connsiteY179" fmla="*/ 653142 h 2615132"/>
              <a:gd name="connsiteX180" fmla="*/ 479402 w 5015116"/>
              <a:gd name="connsiteY180" fmla="*/ 660400 h 2615132"/>
              <a:gd name="connsiteX181" fmla="*/ 464888 w 5015116"/>
              <a:gd name="connsiteY181" fmla="*/ 682171 h 2615132"/>
              <a:gd name="connsiteX182" fmla="*/ 443116 w 5015116"/>
              <a:gd name="connsiteY182" fmla="*/ 754742 h 2615132"/>
              <a:gd name="connsiteX183" fmla="*/ 472145 w 5015116"/>
              <a:gd name="connsiteY183" fmla="*/ 849085 h 2615132"/>
              <a:gd name="connsiteX184" fmla="*/ 530202 w 5015116"/>
              <a:gd name="connsiteY184" fmla="*/ 841828 h 2615132"/>
              <a:gd name="connsiteX185" fmla="*/ 537459 w 5015116"/>
              <a:gd name="connsiteY185" fmla="*/ 820057 h 2615132"/>
              <a:gd name="connsiteX186" fmla="*/ 515688 w 5015116"/>
              <a:gd name="connsiteY186" fmla="*/ 740228 h 2615132"/>
              <a:gd name="connsiteX187" fmla="*/ 493916 w 5015116"/>
              <a:gd name="connsiteY187" fmla="*/ 725714 h 2615132"/>
              <a:gd name="connsiteX188" fmla="*/ 348774 w 5015116"/>
              <a:gd name="connsiteY188" fmla="*/ 732971 h 2615132"/>
              <a:gd name="connsiteX189" fmla="*/ 327002 w 5015116"/>
              <a:gd name="connsiteY189" fmla="*/ 754742 h 2615132"/>
              <a:gd name="connsiteX190" fmla="*/ 305231 w 5015116"/>
              <a:gd name="connsiteY190" fmla="*/ 762000 h 2615132"/>
              <a:gd name="connsiteX191" fmla="*/ 290716 w 5015116"/>
              <a:gd name="connsiteY191" fmla="*/ 776514 h 2615132"/>
              <a:gd name="connsiteX192" fmla="*/ 268945 w 5015116"/>
              <a:gd name="connsiteY192" fmla="*/ 791028 h 2615132"/>
              <a:gd name="connsiteX193" fmla="*/ 254431 w 5015116"/>
              <a:gd name="connsiteY193" fmla="*/ 812800 h 2615132"/>
              <a:gd name="connsiteX194" fmla="*/ 218145 w 5015116"/>
              <a:gd name="connsiteY194" fmla="*/ 841828 h 2615132"/>
              <a:gd name="connsiteX195" fmla="*/ 210888 w 5015116"/>
              <a:gd name="connsiteY195" fmla="*/ 870857 h 2615132"/>
              <a:gd name="connsiteX196" fmla="*/ 189116 w 5015116"/>
              <a:gd name="connsiteY196" fmla="*/ 892628 h 2615132"/>
              <a:gd name="connsiteX197" fmla="*/ 196374 w 5015116"/>
              <a:gd name="connsiteY197" fmla="*/ 1059542 h 2615132"/>
              <a:gd name="connsiteX198" fmla="*/ 210888 w 5015116"/>
              <a:gd name="connsiteY198" fmla="*/ 1081314 h 2615132"/>
              <a:gd name="connsiteX199" fmla="*/ 239916 w 5015116"/>
              <a:gd name="connsiteY199" fmla="*/ 1088571 h 2615132"/>
              <a:gd name="connsiteX200" fmla="*/ 312488 w 5015116"/>
              <a:gd name="connsiteY200" fmla="*/ 1081314 h 2615132"/>
              <a:gd name="connsiteX201" fmla="*/ 327002 w 5015116"/>
              <a:gd name="connsiteY201" fmla="*/ 1037771 h 2615132"/>
              <a:gd name="connsiteX202" fmla="*/ 319745 w 5015116"/>
              <a:gd name="connsiteY202" fmla="*/ 979714 h 2615132"/>
              <a:gd name="connsiteX203" fmla="*/ 297974 w 5015116"/>
              <a:gd name="connsiteY203" fmla="*/ 965200 h 2615132"/>
              <a:gd name="connsiteX204" fmla="*/ 196374 w 5015116"/>
              <a:gd name="connsiteY204" fmla="*/ 972457 h 2615132"/>
              <a:gd name="connsiteX205" fmla="*/ 138316 w 5015116"/>
              <a:gd name="connsiteY205" fmla="*/ 1001485 h 2615132"/>
              <a:gd name="connsiteX206" fmla="*/ 80259 w 5015116"/>
              <a:gd name="connsiteY206" fmla="*/ 1052285 h 2615132"/>
              <a:gd name="connsiteX207" fmla="*/ 51231 w 5015116"/>
              <a:gd name="connsiteY207" fmla="*/ 1066800 h 2615132"/>
              <a:gd name="connsiteX208" fmla="*/ 36716 w 5015116"/>
              <a:gd name="connsiteY208" fmla="*/ 1081314 h 2615132"/>
              <a:gd name="connsiteX209" fmla="*/ 14945 w 5015116"/>
              <a:gd name="connsiteY209" fmla="*/ 1095828 h 2615132"/>
              <a:gd name="connsiteX210" fmla="*/ 431 w 5015116"/>
              <a:gd name="connsiteY210" fmla="*/ 1146628 h 2615132"/>
              <a:gd name="connsiteX211" fmla="*/ 22202 w 5015116"/>
              <a:gd name="connsiteY211" fmla="*/ 1277257 h 2615132"/>
              <a:gd name="connsiteX212" fmla="*/ 65745 w 5015116"/>
              <a:gd name="connsiteY212" fmla="*/ 1313542 h 2615132"/>
              <a:gd name="connsiteX213" fmla="*/ 109288 w 5015116"/>
              <a:gd name="connsiteY213" fmla="*/ 1342571 h 2615132"/>
              <a:gd name="connsiteX214" fmla="*/ 152831 w 5015116"/>
              <a:gd name="connsiteY214" fmla="*/ 1357085 h 2615132"/>
              <a:gd name="connsiteX215" fmla="*/ 254431 w 5015116"/>
              <a:gd name="connsiteY215" fmla="*/ 1328057 h 2615132"/>
              <a:gd name="connsiteX216" fmla="*/ 261688 w 5015116"/>
              <a:gd name="connsiteY216" fmla="*/ 1306285 h 2615132"/>
              <a:gd name="connsiteX217" fmla="*/ 254431 w 5015116"/>
              <a:gd name="connsiteY217" fmla="*/ 1248228 h 2615132"/>
              <a:gd name="connsiteX218" fmla="*/ 232659 w 5015116"/>
              <a:gd name="connsiteY218" fmla="*/ 1240971 h 2615132"/>
              <a:gd name="connsiteX219" fmla="*/ 210888 w 5015116"/>
              <a:gd name="connsiteY219" fmla="*/ 1226457 h 2615132"/>
              <a:gd name="connsiteX220" fmla="*/ 87516 w 5015116"/>
              <a:gd name="connsiteY220" fmla="*/ 1233714 h 2615132"/>
              <a:gd name="connsiteX221" fmla="*/ 65745 w 5015116"/>
              <a:gd name="connsiteY221" fmla="*/ 1240971 h 2615132"/>
              <a:gd name="connsiteX222" fmla="*/ 51231 w 5015116"/>
              <a:gd name="connsiteY222" fmla="*/ 1262742 h 2615132"/>
              <a:gd name="connsiteX223" fmla="*/ 36716 w 5015116"/>
              <a:gd name="connsiteY223" fmla="*/ 1277257 h 2615132"/>
              <a:gd name="connsiteX224" fmla="*/ 29459 w 5015116"/>
              <a:gd name="connsiteY224" fmla="*/ 1299028 h 2615132"/>
              <a:gd name="connsiteX225" fmla="*/ 14945 w 5015116"/>
              <a:gd name="connsiteY225" fmla="*/ 1320800 h 2615132"/>
              <a:gd name="connsiteX226" fmla="*/ 431 w 5015116"/>
              <a:gd name="connsiteY226" fmla="*/ 1364342 h 2615132"/>
              <a:gd name="connsiteX227" fmla="*/ 7688 w 5015116"/>
              <a:gd name="connsiteY227" fmla="*/ 1451428 h 2615132"/>
              <a:gd name="connsiteX228" fmla="*/ 43974 w 5015116"/>
              <a:gd name="connsiteY228" fmla="*/ 1494971 h 2615132"/>
              <a:gd name="connsiteX229" fmla="*/ 87516 w 5015116"/>
              <a:gd name="connsiteY229" fmla="*/ 1524000 h 2615132"/>
              <a:gd name="connsiteX230" fmla="*/ 131059 w 5015116"/>
              <a:gd name="connsiteY230" fmla="*/ 1553028 h 2615132"/>
              <a:gd name="connsiteX231" fmla="*/ 167345 w 5015116"/>
              <a:gd name="connsiteY231" fmla="*/ 1582057 h 2615132"/>
              <a:gd name="connsiteX232" fmla="*/ 189116 w 5015116"/>
              <a:gd name="connsiteY232" fmla="*/ 1589314 h 2615132"/>
              <a:gd name="connsiteX233" fmla="*/ 239916 w 5015116"/>
              <a:gd name="connsiteY233" fmla="*/ 1582057 h 2615132"/>
              <a:gd name="connsiteX234" fmla="*/ 254431 w 5015116"/>
              <a:gd name="connsiteY234" fmla="*/ 1567542 h 2615132"/>
              <a:gd name="connsiteX235" fmla="*/ 247174 w 5015116"/>
              <a:gd name="connsiteY235" fmla="*/ 1473200 h 2615132"/>
              <a:gd name="connsiteX236" fmla="*/ 225402 w 5015116"/>
              <a:gd name="connsiteY236" fmla="*/ 1465942 h 2615132"/>
              <a:gd name="connsiteX237" fmla="*/ 138316 w 5015116"/>
              <a:gd name="connsiteY237" fmla="*/ 1473200 h 2615132"/>
              <a:gd name="connsiteX238" fmla="*/ 116545 w 5015116"/>
              <a:gd name="connsiteY238" fmla="*/ 1480457 h 2615132"/>
              <a:gd name="connsiteX239" fmla="*/ 102031 w 5015116"/>
              <a:gd name="connsiteY239" fmla="*/ 1502228 h 2615132"/>
              <a:gd name="connsiteX240" fmla="*/ 102031 w 5015116"/>
              <a:gd name="connsiteY240" fmla="*/ 1698171 h 2615132"/>
              <a:gd name="connsiteX241" fmla="*/ 145574 w 5015116"/>
              <a:gd name="connsiteY241" fmla="*/ 1741714 h 2615132"/>
              <a:gd name="connsiteX242" fmla="*/ 189116 w 5015116"/>
              <a:gd name="connsiteY242" fmla="*/ 1792514 h 2615132"/>
              <a:gd name="connsiteX243" fmla="*/ 218145 w 5015116"/>
              <a:gd name="connsiteY243" fmla="*/ 1807028 h 2615132"/>
              <a:gd name="connsiteX244" fmla="*/ 247174 w 5015116"/>
              <a:gd name="connsiteY244" fmla="*/ 1828800 h 2615132"/>
              <a:gd name="connsiteX245" fmla="*/ 356031 w 5015116"/>
              <a:gd name="connsiteY245" fmla="*/ 1821542 h 2615132"/>
              <a:gd name="connsiteX246" fmla="*/ 377802 w 5015116"/>
              <a:gd name="connsiteY246" fmla="*/ 1814285 h 2615132"/>
              <a:gd name="connsiteX247" fmla="*/ 399574 w 5015116"/>
              <a:gd name="connsiteY247" fmla="*/ 1792514 h 2615132"/>
              <a:gd name="connsiteX248" fmla="*/ 406831 w 5015116"/>
              <a:gd name="connsiteY248" fmla="*/ 1698171 h 2615132"/>
              <a:gd name="connsiteX249" fmla="*/ 363288 w 5015116"/>
              <a:gd name="connsiteY249" fmla="*/ 1683657 h 2615132"/>
              <a:gd name="connsiteX250" fmla="*/ 312488 w 5015116"/>
              <a:gd name="connsiteY250" fmla="*/ 1690914 h 2615132"/>
              <a:gd name="connsiteX251" fmla="*/ 290716 w 5015116"/>
              <a:gd name="connsiteY251" fmla="*/ 1698171 h 2615132"/>
              <a:gd name="connsiteX252" fmla="*/ 276202 w 5015116"/>
              <a:gd name="connsiteY252" fmla="*/ 1719942 h 2615132"/>
              <a:gd name="connsiteX253" fmla="*/ 268945 w 5015116"/>
              <a:gd name="connsiteY253" fmla="*/ 1748971 h 2615132"/>
              <a:gd name="connsiteX254" fmla="*/ 261688 w 5015116"/>
              <a:gd name="connsiteY254" fmla="*/ 1785257 h 2615132"/>
              <a:gd name="connsiteX255" fmla="*/ 254431 w 5015116"/>
              <a:gd name="connsiteY255" fmla="*/ 1807028 h 2615132"/>
              <a:gd name="connsiteX256" fmla="*/ 261688 w 5015116"/>
              <a:gd name="connsiteY256" fmla="*/ 1937657 h 2615132"/>
              <a:gd name="connsiteX257" fmla="*/ 297974 w 5015116"/>
              <a:gd name="connsiteY257" fmla="*/ 1959428 h 2615132"/>
              <a:gd name="connsiteX258" fmla="*/ 319745 w 5015116"/>
              <a:gd name="connsiteY258" fmla="*/ 1966685 h 2615132"/>
              <a:gd name="connsiteX259" fmla="*/ 348774 w 5015116"/>
              <a:gd name="connsiteY259" fmla="*/ 1981200 h 2615132"/>
              <a:gd name="connsiteX260" fmla="*/ 392316 w 5015116"/>
              <a:gd name="connsiteY260" fmla="*/ 1995714 h 2615132"/>
              <a:gd name="connsiteX261" fmla="*/ 414088 w 5015116"/>
              <a:gd name="connsiteY261" fmla="*/ 2002971 h 2615132"/>
              <a:gd name="connsiteX262" fmla="*/ 522945 w 5015116"/>
              <a:gd name="connsiteY262" fmla="*/ 1995714 h 2615132"/>
              <a:gd name="connsiteX263" fmla="*/ 551974 w 5015116"/>
              <a:gd name="connsiteY263" fmla="*/ 1973942 h 2615132"/>
              <a:gd name="connsiteX264" fmla="*/ 595516 w 5015116"/>
              <a:gd name="connsiteY264" fmla="*/ 1944914 h 2615132"/>
              <a:gd name="connsiteX265" fmla="*/ 624545 w 5015116"/>
              <a:gd name="connsiteY265" fmla="*/ 1901371 h 2615132"/>
              <a:gd name="connsiteX266" fmla="*/ 610031 w 5015116"/>
              <a:gd name="connsiteY266" fmla="*/ 1836057 h 2615132"/>
              <a:gd name="connsiteX267" fmla="*/ 566488 w 5015116"/>
              <a:gd name="connsiteY267" fmla="*/ 1792514 h 2615132"/>
              <a:gd name="connsiteX268" fmla="*/ 544716 w 5015116"/>
              <a:gd name="connsiteY268" fmla="*/ 1785257 h 2615132"/>
              <a:gd name="connsiteX269" fmla="*/ 530202 w 5015116"/>
              <a:gd name="connsiteY269" fmla="*/ 1763485 h 2615132"/>
              <a:gd name="connsiteX270" fmla="*/ 508431 w 5015116"/>
              <a:gd name="connsiteY270" fmla="*/ 1799771 h 2615132"/>
              <a:gd name="connsiteX271" fmla="*/ 515688 w 5015116"/>
              <a:gd name="connsiteY271" fmla="*/ 1959428 h 2615132"/>
              <a:gd name="connsiteX272" fmla="*/ 522945 w 5015116"/>
              <a:gd name="connsiteY272" fmla="*/ 1981200 h 2615132"/>
              <a:gd name="connsiteX273" fmla="*/ 551974 w 5015116"/>
              <a:gd name="connsiteY273" fmla="*/ 1995714 h 2615132"/>
              <a:gd name="connsiteX274" fmla="*/ 566488 w 5015116"/>
              <a:gd name="connsiteY274" fmla="*/ 2017485 h 2615132"/>
              <a:gd name="connsiteX275" fmla="*/ 617288 w 5015116"/>
              <a:gd name="connsiteY275" fmla="*/ 2039257 h 2615132"/>
              <a:gd name="connsiteX276" fmla="*/ 697116 w 5015116"/>
              <a:gd name="connsiteY276" fmla="*/ 2068285 h 2615132"/>
              <a:gd name="connsiteX277" fmla="*/ 733402 w 5015116"/>
              <a:gd name="connsiteY277" fmla="*/ 2082800 h 2615132"/>
              <a:gd name="connsiteX278" fmla="*/ 827745 w 5015116"/>
              <a:gd name="connsiteY278" fmla="*/ 2097314 h 2615132"/>
              <a:gd name="connsiteX279" fmla="*/ 864031 w 5015116"/>
              <a:gd name="connsiteY279" fmla="*/ 2104571 h 2615132"/>
              <a:gd name="connsiteX280" fmla="*/ 900316 w 5015116"/>
              <a:gd name="connsiteY280" fmla="*/ 2119085 h 2615132"/>
              <a:gd name="connsiteX281" fmla="*/ 922088 w 5015116"/>
              <a:gd name="connsiteY281" fmla="*/ 2126342 h 2615132"/>
              <a:gd name="connsiteX282" fmla="*/ 965631 w 5015116"/>
              <a:gd name="connsiteY282" fmla="*/ 2148114 h 2615132"/>
              <a:gd name="connsiteX283" fmla="*/ 1074488 w 5015116"/>
              <a:gd name="connsiteY283" fmla="*/ 2133600 h 2615132"/>
              <a:gd name="connsiteX284" fmla="*/ 1125288 w 5015116"/>
              <a:gd name="connsiteY284" fmla="*/ 2104571 h 2615132"/>
              <a:gd name="connsiteX285" fmla="*/ 1139802 w 5015116"/>
              <a:gd name="connsiteY285" fmla="*/ 2082800 h 2615132"/>
              <a:gd name="connsiteX286" fmla="*/ 1183345 w 5015116"/>
              <a:gd name="connsiteY286" fmla="*/ 2046514 h 2615132"/>
              <a:gd name="connsiteX287" fmla="*/ 1197859 w 5015116"/>
              <a:gd name="connsiteY287" fmla="*/ 2024742 h 2615132"/>
              <a:gd name="connsiteX288" fmla="*/ 1241402 w 5015116"/>
              <a:gd name="connsiteY288" fmla="*/ 1995714 h 2615132"/>
              <a:gd name="connsiteX289" fmla="*/ 1277688 w 5015116"/>
              <a:gd name="connsiteY289" fmla="*/ 1952171 h 2615132"/>
              <a:gd name="connsiteX290" fmla="*/ 1241402 w 5015116"/>
              <a:gd name="connsiteY290" fmla="*/ 1821542 h 2615132"/>
              <a:gd name="connsiteX291" fmla="*/ 1219631 w 5015116"/>
              <a:gd name="connsiteY291" fmla="*/ 1814285 h 2615132"/>
              <a:gd name="connsiteX292" fmla="*/ 1118031 w 5015116"/>
              <a:gd name="connsiteY292" fmla="*/ 1821542 h 2615132"/>
              <a:gd name="connsiteX293" fmla="*/ 1110774 w 5015116"/>
              <a:gd name="connsiteY293" fmla="*/ 1843314 h 2615132"/>
              <a:gd name="connsiteX294" fmla="*/ 1103516 w 5015116"/>
              <a:gd name="connsiteY294" fmla="*/ 1894114 h 2615132"/>
              <a:gd name="connsiteX295" fmla="*/ 1096259 w 5015116"/>
              <a:gd name="connsiteY295" fmla="*/ 1937657 h 2615132"/>
              <a:gd name="connsiteX296" fmla="*/ 1089002 w 5015116"/>
              <a:gd name="connsiteY296" fmla="*/ 1966685 h 2615132"/>
              <a:gd name="connsiteX297" fmla="*/ 1081745 w 5015116"/>
              <a:gd name="connsiteY297" fmla="*/ 2002971 h 2615132"/>
              <a:gd name="connsiteX298" fmla="*/ 1016431 w 5015116"/>
              <a:gd name="connsiteY298" fmla="*/ 1995714 h 2615132"/>
              <a:gd name="connsiteX299" fmla="*/ 994659 w 5015116"/>
              <a:gd name="connsiteY299" fmla="*/ 1988457 h 2615132"/>
              <a:gd name="connsiteX300" fmla="*/ 972888 w 5015116"/>
              <a:gd name="connsiteY300" fmla="*/ 1923142 h 2615132"/>
              <a:gd name="connsiteX301" fmla="*/ 965631 w 5015116"/>
              <a:gd name="connsiteY301" fmla="*/ 1901371 h 2615132"/>
              <a:gd name="connsiteX302" fmla="*/ 972888 w 5015116"/>
              <a:gd name="connsiteY302" fmla="*/ 1792514 h 2615132"/>
              <a:gd name="connsiteX303" fmla="*/ 980145 w 5015116"/>
              <a:gd name="connsiteY303" fmla="*/ 1770742 h 2615132"/>
              <a:gd name="connsiteX304" fmla="*/ 1001916 w 5015116"/>
              <a:gd name="connsiteY304" fmla="*/ 1748971 h 2615132"/>
              <a:gd name="connsiteX305" fmla="*/ 1023688 w 5015116"/>
              <a:gd name="connsiteY305" fmla="*/ 1741714 h 2615132"/>
              <a:gd name="connsiteX306" fmla="*/ 1118031 w 5015116"/>
              <a:gd name="connsiteY306" fmla="*/ 1712685 h 2615132"/>
              <a:gd name="connsiteX307" fmla="*/ 1139802 w 5015116"/>
              <a:gd name="connsiteY307" fmla="*/ 1705428 h 2615132"/>
              <a:gd name="connsiteX308" fmla="*/ 1226888 w 5015116"/>
              <a:gd name="connsiteY308" fmla="*/ 1690914 h 2615132"/>
              <a:gd name="connsiteX309" fmla="*/ 1335745 w 5015116"/>
              <a:gd name="connsiteY309" fmla="*/ 1698171 h 2615132"/>
              <a:gd name="connsiteX310" fmla="*/ 1357516 w 5015116"/>
              <a:gd name="connsiteY310" fmla="*/ 1719942 h 2615132"/>
              <a:gd name="connsiteX311" fmla="*/ 1401059 w 5015116"/>
              <a:gd name="connsiteY311" fmla="*/ 1734457 h 2615132"/>
              <a:gd name="connsiteX312" fmla="*/ 1422831 w 5015116"/>
              <a:gd name="connsiteY312" fmla="*/ 1741714 h 2615132"/>
              <a:gd name="connsiteX313" fmla="*/ 1459116 w 5015116"/>
              <a:gd name="connsiteY313" fmla="*/ 1792514 h 2615132"/>
              <a:gd name="connsiteX314" fmla="*/ 1473631 w 5015116"/>
              <a:gd name="connsiteY314" fmla="*/ 1821542 h 2615132"/>
              <a:gd name="connsiteX315" fmla="*/ 1480888 w 5015116"/>
              <a:gd name="connsiteY315" fmla="*/ 1988457 h 2615132"/>
              <a:gd name="connsiteX316" fmla="*/ 1459116 w 5015116"/>
              <a:gd name="connsiteY316" fmla="*/ 2010228 h 2615132"/>
              <a:gd name="connsiteX317" fmla="*/ 1437345 w 5015116"/>
              <a:gd name="connsiteY317" fmla="*/ 2039257 h 2615132"/>
              <a:gd name="connsiteX318" fmla="*/ 1430088 w 5015116"/>
              <a:gd name="connsiteY318" fmla="*/ 2104571 h 2615132"/>
              <a:gd name="connsiteX319" fmla="*/ 1408316 w 5015116"/>
              <a:gd name="connsiteY319" fmla="*/ 2140857 h 2615132"/>
              <a:gd name="connsiteX320" fmla="*/ 1401059 w 5015116"/>
              <a:gd name="connsiteY320" fmla="*/ 2162628 h 2615132"/>
              <a:gd name="connsiteX321" fmla="*/ 1386545 w 5015116"/>
              <a:gd name="connsiteY321" fmla="*/ 2249714 h 2615132"/>
              <a:gd name="connsiteX322" fmla="*/ 1379288 w 5015116"/>
              <a:gd name="connsiteY322" fmla="*/ 2271485 h 2615132"/>
              <a:gd name="connsiteX323" fmla="*/ 1364774 w 5015116"/>
              <a:gd name="connsiteY323" fmla="*/ 2293257 h 2615132"/>
              <a:gd name="connsiteX324" fmla="*/ 1364774 w 5015116"/>
              <a:gd name="connsiteY324" fmla="*/ 2474685 h 2615132"/>
              <a:gd name="connsiteX325" fmla="*/ 1379288 w 5015116"/>
              <a:gd name="connsiteY325" fmla="*/ 2489200 h 2615132"/>
              <a:gd name="connsiteX326" fmla="*/ 1415574 w 5015116"/>
              <a:gd name="connsiteY326" fmla="*/ 2532742 h 2615132"/>
              <a:gd name="connsiteX327" fmla="*/ 1509916 w 5015116"/>
              <a:gd name="connsiteY327" fmla="*/ 2554514 h 2615132"/>
              <a:gd name="connsiteX328" fmla="*/ 1553459 w 5015116"/>
              <a:gd name="connsiteY328" fmla="*/ 2569028 h 2615132"/>
              <a:gd name="connsiteX329" fmla="*/ 1633288 w 5015116"/>
              <a:gd name="connsiteY329" fmla="*/ 2590800 h 2615132"/>
              <a:gd name="connsiteX330" fmla="*/ 1698602 w 5015116"/>
              <a:gd name="connsiteY330" fmla="*/ 2598057 h 2615132"/>
              <a:gd name="connsiteX331" fmla="*/ 1865516 w 5015116"/>
              <a:gd name="connsiteY331" fmla="*/ 2605314 h 2615132"/>
              <a:gd name="connsiteX332" fmla="*/ 1923574 w 5015116"/>
              <a:gd name="connsiteY332" fmla="*/ 2576285 h 2615132"/>
              <a:gd name="connsiteX333" fmla="*/ 1938088 w 5015116"/>
              <a:gd name="connsiteY333" fmla="*/ 2540000 h 2615132"/>
              <a:gd name="connsiteX334" fmla="*/ 1952602 w 5015116"/>
              <a:gd name="connsiteY334" fmla="*/ 2525485 h 2615132"/>
              <a:gd name="connsiteX335" fmla="*/ 1959859 w 5015116"/>
              <a:gd name="connsiteY335" fmla="*/ 2496457 h 2615132"/>
              <a:gd name="connsiteX336" fmla="*/ 1967116 w 5015116"/>
              <a:gd name="connsiteY336" fmla="*/ 2474685 h 2615132"/>
              <a:gd name="connsiteX337" fmla="*/ 2002676 w 5015116"/>
              <a:gd name="connsiteY337" fmla="*/ 2315028 h 2615132"/>
              <a:gd name="connsiteX338" fmla="*/ 2039688 w 5015116"/>
              <a:gd name="connsiteY338" fmla="*/ 2111828 h 2615132"/>
              <a:gd name="connsiteX339" fmla="*/ 2062911 w 5015116"/>
              <a:gd name="connsiteY339" fmla="*/ 2048691 h 2615132"/>
              <a:gd name="connsiteX340" fmla="*/ 2111534 w 5015116"/>
              <a:gd name="connsiteY340" fmla="*/ 1992811 h 2615132"/>
              <a:gd name="connsiteX341" fmla="*/ 2159794 w 5015116"/>
              <a:gd name="connsiteY341" fmla="*/ 1934754 h 2615132"/>
              <a:gd name="connsiteX342" fmla="*/ 2217851 w 5015116"/>
              <a:gd name="connsiteY342" fmla="*/ 1879237 h 2615132"/>
              <a:gd name="connsiteX343" fmla="*/ 2373516 w 5015116"/>
              <a:gd name="connsiteY343" fmla="*/ 1872342 h 2615132"/>
              <a:gd name="connsiteX344" fmla="*/ 2395288 w 5015116"/>
              <a:gd name="connsiteY344" fmla="*/ 1879600 h 2615132"/>
              <a:gd name="connsiteX345" fmla="*/ 2453345 w 5015116"/>
              <a:gd name="connsiteY345" fmla="*/ 1930400 h 2615132"/>
              <a:gd name="connsiteX346" fmla="*/ 2467859 w 5015116"/>
              <a:gd name="connsiteY346" fmla="*/ 1952171 h 2615132"/>
              <a:gd name="connsiteX347" fmla="*/ 2489631 w 5015116"/>
              <a:gd name="connsiteY347" fmla="*/ 1973942 h 2615132"/>
              <a:gd name="connsiteX348" fmla="*/ 2504145 w 5015116"/>
              <a:gd name="connsiteY348" fmla="*/ 2024742 h 2615132"/>
              <a:gd name="connsiteX349" fmla="*/ 2511402 w 5015116"/>
              <a:gd name="connsiteY349" fmla="*/ 2053771 h 2615132"/>
              <a:gd name="connsiteX350" fmla="*/ 2525916 w 5015116"/>
              <a:gd name="connsiteY350" fmla="*/ 2075542 h 2615132"/>
              <a:gd name="connsiteX351" fmla="*/ 2540431 w 5015116"/>
              <a:gd name="connsiteY351" fmla="*/ 2126342 h 2615132"/>
              <a:gd name="connsiteX352" fmla="*/ 2533174 w 5015116"/>
              <a:gd name="connsiteY352" fmla="*/ 2271485 h 2615132"/>
              <a:gd name="connsiteX353" fmla="*/ 2518659 w 5015116"/>
              <a:gd name="connsiteY353" fmla="*/ 2300514 h 2615132"/>
              <a:gd name="connsiteX354" fmla="*/ 2475116 w 5015116"/>
              <a:gd name="connsiteY354" fmla="*/ 2329542 h 2615132"/>
              <a:gd name="connsiteX355" fmla="*/ 2453345 w 5015116"/>
              <a:gd name="connsiteY355" fmla="*/ 2336800 h 2615132"/>
              <a:gd name="connsiteX356" fmla="*/ 2329974 w 5015116"/>
              <a:gd name="connsiteY356" fmla="*/ 2329542 h 2615132"/>
              <a:gd name="connsiteX357" fmla="*/ 2308202 w 5015116"/>
              <a:gd name="connsiteY357" fmla="*/ 2322285 h 2615132"/>
              <a:gd name="connsiteX358" fmla="*/ 2293688 w 5015116"/>
              <a:gd name="connsiteY358" fmla="*/ 2286000 h 2615132"/>
              <a:gd name="connsiteX359" fmla="*/ 2286431 w 5015116"/>
              <a:gd name="connsiteY359" fmla="*/ 2249714 h 2615132"/>
              <a:gd name="connsiteX360" fmla="*/ 2395288 w 5015116"/>
              <a:gd name="connsiteY360" fmla="*/ 2111828 h 2615132"/>
              <a:gd name="connsiteX361" fmla="*/ 2395288 w 5015116"/>
              <a:gd name="connsiteY361" fmla="*/ 2024742 h 2615132"/>
              <a:gd name="connsiteX362" fmla="*/ 2373516 w 5015116"/>
              <a:gd name="connsiteY362" fmla="*/ 2010228 h 2615132"/>
              <a:gd name="connsiteX363" fmla="*/ 2271916 w 5015116"/>
              <a:gd name="connsiteY363" fmla="*/ 2017485 h 2615132"/>
              <a:gd name="connsiteX364" fmla="*/ 2257402 w 5015116"/>
              <a:gd name="connsiteY364" fmla="*/ 2032000 h 2615132"/>
              <a:gd name="connsiteX365" fmla="*/ 2235631 w 5015116"/>
              <a:gd name="connsiteY365" fmla="*/ 2046514 h 2615132"/>
              <a:gd name="connsiteX366" fmla="*/ 2221116 w 5015116"/>
              <a:gd name="connsiteY366" fmla="*/ 2061028 h 2615132"/>
              <a:gd name="connsiteX367" fmla="*/ 2192088 w 5015116"/>
              <a:gd name="connsiteY367" fmla="*/ 2068285 h 2615132"/>
              <a:gd name="connsiteX368" fmla="*/ 2163059 w 5015116"/>
              <a:gd name="connsiteY368" fmla="*/ 2090057 h 2615132"/>
              <a:gd name="connsiteX369" fmla="*/ 2148545 w 5015116"/>
              <a:gd name="connsiteY369" fmla="*/ 2111828 h 2615132"/>
              <a:gd name="connsiteX370" fmla="*/ 2126774 w 5015116"/>
              <a:gd name="connsiteY370" fmla="*/ 2140857 h 2615132"/>
              <a:gd name="connsiteX371" fmla="*/ 2126774 w 5015116"/>
              <a:gd name="connsiteY371" fmla="*/ 2351314 h 2615132"/>
              <a:gd name="connsiteX372" fmla="*/ 2141288 w 5015116"/>
              <a:gd name="connsiteY372" fmla="*/ 2373085 h 2615132"/>
              <a:gd name="connsiteX373" fmla="*/ 2163059 w 5015116"/>
              <a:gd name="connsiteY373" fmla="*/ 2380342 h 2615132"/>
              <a:gd name="connsiteX374" fmla="*/ 2170316 w 5015116"/>
              <a:gd name="connsiteY374" fmla="*/ 2402114 h 2615132"/>
              <a:gd name="connsiteX375" fmla="*/ 2192088 w 5015116"/>
              <a:gd name="connsiteY375" fmla="*/ 2416628 h 2615132"/>
              <a:gd name="connsiteX376" fmla="*/ 2221116 w 5015116"/>
              <a:gd name="connsiteY376" fmla="*/ 2438400 h 2615132"/>
              <a:gd name="connsiteX377" fmla="*/ 2264659 w 5015116"/>
              <a:gd name="connsiteY377" fmla="*/ 2474685 h 2615132"/>
              <a:gd name="connsiteX378" fmla="*/ 2293688 w 5015116"/>
              <a:gd name="connsiteY378" fmla="*/ 2510971 h 2615132"/>
              <a:gd name="connsiteX379" fmla="*/ 2315459 w 5015116"/>
              <a:gd name="connsiteY379" fmla="*/ 2532742 h 2615132"/>
              <a:gd name="connsiteX380" fmla="*/ 2395288 w 5015116"/>
              <a:gd name="connsiteY380" fmla="*/ 2569028 h 2615132"/>
              <a:gd name="connsiteX381" fmla="*/ 2540431 w 5015116"/>
              <a:gd name="connsiteY381" fmla="*/ 2554514 h 2615132"/>
              <a:gd name="connsiteX382" fmla="*/ 2562202 w 5015116"/>
              <a:gd name="connsiteY382" fmla="*/ 2540000 h 2615132"/>
              <a:gd name="connsiteX383" fmla="*/ 2569459 w 5015116"/>
              <a:gd name="connsiteY383" fmla="*/ 2503714 h 2615132"/>
              <a:gd name="connsiteX384" fmla="*/ 2583974 w 5015116"/>
              <a:gd name="connsiteY384" fmla="*/ 2481942 h 2615132"/>
              <a:gd name="connsiteX385" fmla="*/ 2591231 w 5015116"/>
              <a:gd name="connsiteY385" fmla="*/ 2409371 h 2615132"/>
              <a:gd name="connsiteX386" fmla="*/ 2642031 w 5015116"/>
              <a:gd name="connsiteY386" fmla="*/ 2416628 h 2615132"/>
              <a:gd name="connsiteX387" fmla="*/ 2671059 w 5015116"/>
              <a:gd name="connsiteY387" fmla="*/ 2423885 h 2615132"/>
              <a:gd name="connsiteX388" fmla="*/ 2743631 w 5015116"/>
              <a:gd name="connsiteY388" fmla="*/ 2438400 h 2615132"/>
              <a:gd name="connsiteX389" fmla="*/ 2787174 w 5015116"/>
              <a:gd name="connsiteY389" fmla="*/ 2452914 h 2615132"/>
              <a:gd name="connsiteX390" fmla="*/ 2808945 w 5015116"/>
              <a:gd name="connsiteY390" fmla="*/ 2438400 h 2615132"/>
              <a:gd name="connsiteX391" fmla="*/ 2801688 w 5015116"/>
              <a:gd name="connsiteY391" fmla="*/ 2416628 h 2615132"/>
              <a:gd name="connsiteX392" fmla="*/ 2794431 w 5015116"/>
              <a:gd name="connsiteY392" fmla="*/ 2373085 h 2615132"/>
              <a:gd name="connsiteX393" fmla="*/ 2779916 w 5015116"/>
              <a:gd name="connsiteY393" fmla="*/ 2329542 h 2615132"/>
              <a:gd name="connsiteX394" fmla="*/ 2794431 w 5015116"/>
              <a:gd name="connsiteY394" fmla="*/ 2278742 h 2615132"/>
              <a:gd name="connsiteX395" fmla="*/ 2961345 w 5015116"/>
              <a:gd name="connsiteY395" fmla="*/ 2249714 h 2615132"/>
              <a:gd name="connsiteX396" fmla="*/ 2946831 w 5015116"/>
              <a:gd name="connsiteY396" fmla="*/ 2227942 h 2615132"/>
              <a:gd name="connsiteX397" fmla="*/ 2925059 w 5015116"/>
              <a:gd name="connsiteY397" fmla="*/ 2133600 h 2615132"/>
              <a:gd name="connsiteX398" fmla="*/ 2917802 w 5015116"/>
              <a:gd name="connsiteY398" fmla="*/ 2104571 h 2615132"/>
              <a:gd name="connsiteX399" fmla="*/ 2896031 w 5015116"/>
              <a:gd name="connsiteY399" fmla="*/ 2090057 h 2615132"/>
              <a:gd name="connsiteX400" fmla="*/ 2903288 w 5015116"/>
              <a:gd name="connsiteY400" fmla="*/ 2061028 h 2615132"/>
              <a:gd name="connsiteX401" fmla="*/ 3033916 w 5015116"/>
              <a:gd name="connsiteY401" fmla="*/ 2053771 h 2615132"/>
              <a:gd name="connsiteX402" fmla="*/ 3121002 w 5015116"/>
              <a:gd name="connsiteY402" fmla="*/ 2046514 h 2615132"/>
              <a:gd name="connsiteX403" fmla="*/ 3142774 w 5015116"/>
              <a:gd name="connsiteY403" fmla="*/ 2039257 h 2615132"/>
              <a:gd name="connsiteX404" fmla="*/ 3135516 w 5015116"/>
              <a:gd name="connsiteY404" fmla="*/ 2010228 h 2615132"/>
              <a:gd name="connsiteX405" fmla="*/ 3106488 w 5015116"/>
              <a:gd name="connsiteY405" fmla="*/ 1959428 h 2615132"/>
              <a:gd name="connsiteX406" fmla="*/ 3077459 w 5015116"/>
              <a:gd name="connsiteY406" fmla="*/ 1930400 h 2615132"/>
              <a:gd name="connsiteX407" fmla="*/ 3062945 w 5015116"/>
              <a:gd name="connsiteY407" fmla="*/ 1901371 h 2615132"/>
              <a:gd name="connsiteX408" fmla="*/ 3041174 w 5015116"/>
              <a:gd name="connsiteY408" fmla="*/ 1886857 h 2615132"/>
              <a:gd name="connsiteX409" fmla="*/ 3033916 w 5015116"/>
              <a:gd name="connsiteY409" fmla="*/ 1865085 h 2615132"/>
              <a:gd name="connsiteX410" fmla="*/ 3019402 w 5015116"/>
              <a:gd name="connsiteY410" fmla="*/ 1843314 h 2615132"/>
              <a:gd name="connsiteX411" fmla="*/ 3048431 w 5015116"/>
              <a:gd name="connsiteY411" fmla="*/ 1828800 h 2615132"/>
              <a:gd name="connsiteX412" fmla="*/ 3157288 w 5015116"/>
              <a:gd name="connsiteY412" fmla="*/ 1814285 h 2615132"/>
              <a:gd name="connsiteX413" fmla="*/ 3179059 w 5015116"/>
              <a:gd name="connsiteY413" fmla="*/ 1799771 h 2615132"/>
              <a:gd name="connsiteX414" fmla="*/ 3128259 w 5015116"/>
              <a:gd name="connsiteY414" fmla="*/ 1690914 h 2615132"/>
              <a:gd name="connsiteX415" fmla="*/ 3121002 w 5015116"/>
              <a:gd name="connsiteY415" fmla="*/ 1669142 h 2615132"/>
              <a:gd name="connsiteX416" fmla="*/ 3106488 w 5015116"/>
              <a:gd name="connsiteY416" fmla="*/ 1647371 h 2615132"/>
              <a:gd name="connsiteX417" fmla="*/ 3128259 w 5015116"/>
              <a:gd name="connsiteY417" fmla="*/ 1640114 h 2615132"/>
              <a:gd name="connsiteX418" fmla="*/ 3157288 w 5015116"/>
              <a:gd name="connsiteY418" fmla="*/ 1632857 h 2615132"/>
              <a:gd name="connsiteX419" fmla="*/ 3186316 w 5015116"/>
              <a:gd name="connsiteY419" fmla="*/ 1618342 h 2615132"/>
              <a:gd name="connsiteX420" fmla="*/ 3215345 w 5015116"/>
              <a:gd name="connsiteY420" fmla="*/ 1611085 h 2615132"/>
              <a:gd name="connsiteX421" fmla="*/ 3237116 w 5015116"/>
              <a:gd name="connsiteY421" fmla="*/ 1603828 h 2615132"/>
              <a:gd name="connsiteX422" fmla="*/ 3280659 w 5015116"/>
              <a:gd name="connsiteY422" fmla="*/ 1582057 h 2615132"/>
              <a:gd name="connsiteX423" fmla="*/ 3295174 w 5015116"/>
              <a:gd name="connsiteY423" fmla="*/ 1567542 h 2615132"/>
              <a:gd name="connsiteX424" fmla="*/ 3273402 w 5015116"/>
              <a:gd name="connsiteY424" fmla="*/ 1545771 h 2615132"/>
              <a:gd name="connsiteX425" fmla="*/ 3229859 w 5015116"/>
              <a:gd name="connsiteY425" fmla="*/ 1516742 h 2615132"/>
              <a:gd name="connsiteX426" fmla="*/ 3179059 w 5015116"/>
              <a:gd name="connsiteY426" fmla="*/ 1458685 h 2615132"/>
              <a:gd name="connsiteX427" fmla="*/ 3171802 w 5015116"/>
              <a:gd name="connsiteY427" fmla="*/ 1436914 h 2615132"/>
              <a:gd name="connsiteX428" fmla="*/ 3150031 w 5015116"/>
              <a:gd name="connsiteY428" fmla="*/ 1422400 h 2615132"/>
              <a:gd name="connsiteX429" fmla="*/ 3200831 w 5015116"/>
              <a:gd name="connsiteY429" fmla="*/ 1386114 h 2615132"/>
              <a:gd name="connsiteX430" fmla="*/ 3237116 w 5015116"/>
              <a:gd name="connsiteY430" fmla="*/ 1349828 h 2615132"/>
              <a:gd name="connsiteX431" fmla="*/ 3266145 w 5015116"/>
              <a:gd name="connsiteY431" fmla="*/ 1313542 h 2615132"/>
              <a:gd name="connsiteX432" fmla="*/ 3287916 w 5015116"/>
              <a:gd name="connsiteY432" fmla="*/ 1299028 h 2615132"/>
              <a:gd name="connsiteX433" fmla="*/ 3302431 w 5015116"/>
              <a:gd name="connsiteY433" fmla="*/ 1284514 h 2615132"/>
              <a:gd name="connsiteX434" fmla="*/ 3309688 w 5015116"/>
              <a:gd name="connsiteY434" fmla="*/ 1262742 h 2615132"/>
              <a:gd name="connsiteX435" fmla="*/ 3266145 w 5015116"/>
              <a:gd name="connsiteY435" fmla="*/ 1255485 h 2615132"/>
              <a:gd name="connsiteX436" fmla="*/ 3244374 w 5015116"/>
              <a:gd name="connsiteY436" fmla="*/ 1248228 h 2615132"/>
              <a:gd name="connsiteX437" fmla="*/ 3193574 w 5015116"/>
              <a:gd name="connsiteY437" fmla="*/ 1233714 h 2615132"/>
              <a:gd name="connsiteX438" fmla="*/ 3171802 w 5015116"/>
              <a:gd name="connsiteY438" fmla="*/ 1219200 h 2615132"/>
              <a:gd name="connsiteX439" fmla="*/ 3150031 w 5015116"/>
              <a:gd name="connsiteY439" fmla="*/ 1211942 h 2615132"/>
              <a:gd name="connsiteX440" fmla="*/ 3121002 w 5015116"/>
              <a:gd name="connsiteY440" fmla="*/ 1197428 h 2615132"/>
              <a:gd name="connsiteX441" fmla="*/ 3200831 w 5015116"/>
              <a:gd name="connsiteY441" fmla="*/ 1095828 h 2615132"/>
              <a:gd name="connsiteX442" fmla="*/ 3251631 w 5015116"/>
              <a:gd name="connsiteY442" fmla="*/ 1037771 h 2615132"/>
              <a:gd name="connsiteX443" fmla="*/ 3251631 w 5015116"/>
              <a:gd name="connsiteY443" fmla="*/ 994228 h 2615132"/>
              <a:gd name="connsiteX444" fmla="*/ 3208088 w 5015116"/>
              <a:gd name="connsiteY444" fmla="*/ 986971 h 2615132"/>
              <a:gd name="connsiteX445" fmla="*/ 3179059 w 5015116"/>
              <a:gd name="connsiteY445" fmla="*/ 979714 h 2615132"/>
              <a:gd name="connsiteX446" fmla="*/ 3121002 w 5015116"/>
              <a:gd name="connsiteY446" fmla="*/ 957942 h 2615132"/>
              <a:gd name="connsiteX447" fmla="*/ 3099231 w 5015116"/>
              <a:gd name="connsiteY447" fmla="*/ 950685 h 2615132"/>
              <a:gd name="connsiteX448" fmla="*/ 3048431 w 5015116"/>
              <a:gd name="connsiteY448" fmla="*/ 943428 h 2615132"/>
              <a:gd name="connsiteX449" fmla="*/ 3026659 w 5015116"/>
              <a:gd name="connsiteY449" fmla="*/ 936171 h 2615132"/>
              <a:gd name="connsiteX450" fmla="*/ 2990374 w 5015116"/>
              <a:gd name="connsiteY450" fmla="*/ 928914 h 2615132"/>
              <a:gd name="connsiteX451" fmla="*/ 2975859 w 5015116"/>
              <a:gd name="connsiteY451" fmla="*/ 914400 h 2615132"/>
              <a:gd name="connsiteX452" fmla="*/ 3033916 w 5015116"/>
              <a:gd name="connsiteY452" fmla="*/ 820057 h 2615132"/>
              <a:gd name="connsiteX453" fmla="*/ 3091974 w 5015116"/>
              <a:gd name="connsiteY453" fmla="*/ 747485 h 2615132"/>
              <a:gd name="connsiteX454" fmla="*/ 3128259 w 5015116"/>
              <a:gd name="connsiteY454" fmla="*/ 703942 h 2615132"/>
              <a:gd name="connsiteX455" fmla="*/ 3142774 w 5015116"/>
              <a:gd name="connsiteY455" fmla="*/ 682171 h 2615132"/>
              <a:gd name="connsiteX456" fmla="*/ 3033916 w 5015116"/>
              <a:gd name="connsiteY456" fmla="*/ 667657 h 2615132"/>
              <a:gd name="connsiteX457" fmla="*/ 2961345 w 5015116"/>
              <a:gd name="connsiteY457" fmla="*/ 660400 h 2615132"/>
              <a:gd name="connsiteX458" fmla="*/ 2888774 w 5015116"/>
              <a:gd name="connsiteY458" fmla="*/ 645885 h 2615132"/>
              <a:gd name="connsiteX459" fmla="*/ 2925059 w 5015116"/>
              <a:gd name="connsiteY459" fmla="*/ 609600 h 2615132"/>
              <a:gd name="connsiteX460" fmla="*/ 2961345 w 5015116"/>
              <a:gd name="connsiteY460" fmla="*/ 573314 h 2615132"/>
              <a:gd name="connsiteX461" fmla="*/ 2968602 w 5015116"/>
              <a:gd name="connsiteY461" fmla="*/ 529771 h 2615132"/>
              <a:gd name="connsiteX462" fmla="*/ 2983116 w 5015116"/>
              <a:gd name="connsiteY462" fmla="*/ 486228 h 2615132"/>
              <a:gd name="connsiteX463" fmla="*/ 2997631 w 5015116"/>
              <a:gd name="connsiteY463" fmla="*/ 435428 h 2615132"/>
              <a:gd name="connsiteX464" fmla="*/ 3012145 w 5015116"/>
              <a:gd name="connsiteY464" fmla="*/ 391885 h 2615132"/>
              <a:gd name="connsiteX465" fmla="*/ 2961345 w 5015116"/>
              <a:gd name="connsiteY465" fmla="*/ 399142 h 2615132"/>
              <a:gd name="connsiteX466" fmla="*/ 2917802 w 5015116"/>
              <a:gd name="connsiteY466" fmla="*/ 413657 h 2615132"/>
              <a:gd name="connsiteX467" fmla="*/ 2888774 w 5015116"/>
              <a:gd name="connsiteY467" fmla="*/ 420914 h 2615132"/>
              <a:gd name="connsiteX468" fmla="*/ 2852488 w 5015116"/>
              <a:gd name="connsiteY468" fmla="*/ 435428 h 2615132"/>
              <a:gd name="connsiteX469" fmla="*/ 2808945 w 5015116"/>
              <a:gd name="connsiteY469" fmla="*/ 442685 h 2615132"/>
              <a:gd name="connsiteX470" fmla="*/ 2779916 w 5015116"/>
              <a:gd name="connsiteY470" fmla="*/ 449942 h 2615132"/>
              <a:gd name="connsiteX471" fmla="*/ 2721859 w 5015116"/>
              <a:gd name="connsiteY471" fmla="*/ 442685 h 2615132"/>
              <a:gd name="connsiteX472" fmla="*/ 2729116 w 5015116"/>
              <a:gd name="connsiteY472" fmla="*/ 377371 h 2615132"/>
              <a:gd name="connsiteX473" fmla="*/ 2721859 w 5015116"/>
              <a:gd name="connsiteY473" fmla="*/ 290285 h 2615132"/>
              <a:gd name="connsiteX474" fmla="*/ 2707345 w 5015116"/>
              <a:gd name="connsiteY474" fmla="*/ 232228 h 2615132"/>
              <a:gd name="connsiteX475" fmla="*/ 2663802 w 5015116"/>
              <a:gd name="connsiteY475" fmla="*/ 210457 h 2615132"/>
              <a:gd name="connsiteX476" fmla="*/ 2656545 w 5015116"/>
              <a:gd name="connsiteY476" fmla="*/ 195942 h 2615132"/>
              <a:gd name="connsiteX0" fmla="*/ 4775631 w 5015116"/>
              <a:gd name="connsiteY0" fmla="*/ 508000 h 2615132"/>
              <a:gd name="connsiteX1" fmla="*/ 4811916 w 5015116"/>
              <a:gd name="connsiteY1" fmla="*/ 551542 h 2615132"/>
              <a:gd name="connsiteX2" fmla="*/ 4891745 w 5015116"/>
              <a:gd name="connsiteY2" fmla="*/ 544285 h 2615132"/>
              <a:gd name="connsiteX3" fmla="*/ 4891745 w 5015116"/>
              <a:gd name="connsiteY3" fmla="*/ 464457 h 2615132"/>
              <a:gd name="connsiteX4" fmla="*/ 4855459 w 5015116"/>
              <a:gd name="connsiteY4" fmla="*/ 428171 h 2615132"/>
              <a:gd name="connsiteX5" fmla="*/ 4811916 w 5015116"/>
              <a:gd name="connsiteY5" fmla="*/ 413657 h 2615132"/>
              <a:gd name="connsiteX6" fmla="*/ 4746602 w 5015116"/>
              <a:gd name="connsiteY6" fmla="*/ 420914 h 2615132"/>
              <a:gd name="connsiteX7" fmla="*/ 4724831 w 5015116"/>
              <a:gd name="connsiteY7" fmla="*/ 428171 h 2615132"/>
              <a:gd name="connsiteX8" fmla="*/ 4717574 w 5015116"/>
              <a:gd name="connsiteY8" fmla="*/ 457200 h 2615132"/>
              <a:gd name="connsiteX9" fmla="*/ 4695802 w 5015116"/>
              <a:gd name="connsiteY9" fmla="*/ 500742 h 2615132"/>
              <a:gd name="connsiteX10" fmla="*/ 4695802 w 5015116"/>
              <a:gd name="connsiteY10" fmla="*/ 645885 h 2615132"/>
              <a:gd name="connsiteX11" fmla="*/ 4703059 w 5015116"/>
              <a:gd name="connsiteY11" fmla="*/ 667657 h 2615132"/>
              <a:gd name="connsiteX12" fmla="*/ 4739345 w 5015116"/>
              <a:gd name="connsiteY12" fmla="*/ 696685 h 2615132"/>
              <a:gd name="connsiteX13" fmla="*/ 4775631 w 5015116"/>
              <a:gd name="connsiteY13" fmla="*/ 718457 h 2615132"/>
              <a:gd name="connsiteX14" fmla="*/ 4797402 w 5015116"/>
              <a:gd name="connsiteY14" fmla="*/ 732971 h 2615132"/>
              <a:gd name="connsiteX15" fmla="*/ 4957059 w 5015116"/>
              <a:gd name="connsiteY15" fmla="*/ 718457 h 2615132"/>
              <a:gd name="connsiteX16" fmla="*/ 4978831 w 5015116"/>
              <a:gd name="connsiteY16" fmla="*/ 674914 h 2615132"/>
              <a:gd name="connsiteX17" fmla="*/ 5000602 w 5015116"/>
              <a:gd name="connsiteY17" fmla="*/ 631371 h 2615132"/>
              <a:gd name="connsiteX18" fmla="*/ 5007859 w 5015116"/>
              <a:gd name="connsiteY18" fmla="*/ 587828 h 2615132"/>
              <a:gd name="connsiteX19" fmla="*/ 5015116 w 5015116"/>
              <a:gd name="connsiteY19" fmla="*/ 558800 h 2615132"/>
              <a:gd name="connsiteX20" fmla="*/ 5000602 w 5015116"/>
              <a:gd name="connsiteY20" fmla="*/ 391885 h 2615132"/>
              <a:gd name="connsiteX21" fmla="*/ 4993345 w 5015116"/>
              <a:gd name="connsiteY21" fmla="*/ 370114 h 2615132"/>
              <a:gd name="connsiteX22" fmla="*/ 4978831 w 5015116"/>
              <a:gd name="connsiteY22" fmla="*/ 348342 h 2615132"/>
              <a:gd name="connsiteX23" fmla="*/ 4957059 w 5015116"/>
              <a:gd name="connsiteY23" fmla="*/ 312057 h 2615132"/>
              <a:gd name="connsiteX24" fmla="*/ 4949802 w 5015116"/>
              <a:gd name="connsiteY24" fmla="*/ 290285 h 2615132"/>
              <a:gd name="connsiteX25" fmla="*/ 4884488 w 5015116"/>
              <a:gd name="connsiteY25" fmla="*/ 254000 h 2615132"/>
              <a:gd name="connsiteX26" fmla="*/ 4848202 w 5015116"/>
              <a:gd name="connsiteY26" fmla="*/ 232228 h 2615132"/>
              <a:gd name="connsiteX27" fmla="*/ 4797402 w 5015116"/>
              <a:gd name="connsiteY27" fmla="*/ 210457 h 2615132"/>
              <a:gd name="connsiteX28" fmla="*/ 4739345 w 5015116"/>
              <a:gd name="connsiteY28" fmla="*/ 159657 h 2615132"/>
              <a:gd name="connsiteX29" fmla="*/ 4724831 w 5015116"/>
              <a:gd name="connsiteY29" fmla="*/ 145142 h 2615132"/>
              <a:gd name="connsiteX30" fmla="*/ 4674031 w 5015116"/>
              <a:gd name="connsiteY30" fmla="*/ 116114 h 2615132"/>
              <a:gd name="connsiteX31" fmla="*/ 4652259 w 5015116"/>
              <a:gd name="connsiteY31" fmla="*/ 108857 h 2615132"/>
              <a:gd name="connsiteX32" fmla="*/ 4608716 w 5015116"/>
              <a:gd name="connsiteY32" fmla="*/ 79828 h 2615132"/>
              <a:gd name="connsiteX33" fmla="*/ 4565174 w 5015116"/>
              <a:gd name="connsiteY33" fmla="*/ 65314 h 2615132"/>
              <a:gd name="connsiteX34" fmla="*/ 4536145 w 5015116"/>
              <a:gd name="connsiteY34" fmla="*/ 58057 h 2615132"/>
              <a:gd name="connsiteX35" fmla="*/ 4492602 w 5015116"/>
              <a:gd name="connsiteY35" fmla="*/ 43542 h 2615132"/>
              <a:gd name="connsiteX36" fmla="*/ 4441802 w 5015116"/>
              <a:gd name="connsiteY36" fmla="*/ 21771 h 2615132"/>
              <a:gd name="connsiteX37" fmla="*/ 4376488 w 5015116"/>
              <a:gd name="connsiteY37" fmla="*/ 14514 h 2615132"/>
              <a:gd name="connsiteX38" fmla="*/ 4332945 w 5015116"/>
              <a:gd name="connsiteY38" fmla="*/ 7257 h 2615132"/>
              <a:gd name="connsiteX39" fmla="*/ 4260374 w 5015116"/>
              <a:gd name="connsiteY39" fmla="*/ 0 h 2615132"/>
              <a:gd name="connsiteX40" fmla="*/ 3861231 w 5015116"/>
              <a:gd name="connsiteY40" fmla="*/ 7257 h 2615132"/>
              <a:gd name="connsiteX41" fmla="*/ 3824945 w 5015116"/>
              <a:gd name="connsiteY41" fmla="*/ 14514 h 2615132"/>
              <a:gd name="connsiteX42" fmla="*/ 3766888 w 5015116"/>
              <a:gd name="connsiteY42" fmla="*/ 21771 h 2615132"/>
              <a:gd name="connsiteX43" fmla="*/ 3745116 w 5015116"/>
              <a:gd name="connsiteY43" fmla="*/ 36285 h 2615132"/>
              <a:gd name="connsiteX44" fmla="*/ 3701574 w 5015116"/>
              <a:gd name="connsiteY44" fmla="*/ 50800 h 2615132"/>
              <a:gd name="connsiteX45" fmla="*/ 3687059 w 5015116"/>
              <a:gd name="connsiteY45" fmla="*/ 65314 h 2615132"/>
              <a:gd name="connsiteX46" fmla="*/ 3665288 w 5015116"/>
              <a:gd name="connsiteY46" fmla="*/ 72571 h 2615132"/>
              <a:gd name="connsiteX47" fmla="*/ 3658031 w 5015116"/>
              <a:gd name="connsiteY47" fmla="*/ 94342 h 2615132"/>
              <a:gd name="connsiteX48" fmla="*/ 3614488 w 5015116"/>
              <a:gd name="connsiteY48" fmla="*/ 130628 h 2615132"/>
              <a:gd name="connsiteX49" fmla="*/ 3607231 w 5015116"/>
              <a:gd name="connsiteY49" fmla="*/ 152400 h 2615132"/>
              <a:gd name="connsiteX50" fmla="*/ 3592716 w 5015116"/>
              <a:gd name="connsiteY50" fmla="*/ 166914 h 2615132"/>
              <a:gd name="connsiteX51" fmla="*/ 3578202 w 5015116"/>
              <a:gd name="connsiteY51" fmla="*/ 217714 h 2615132"/>
              <a:gd name="connsiteX52" fmla="*/ 3556431 w 5015116"/>
              <a:gd name="connsiteY52" fmla="*/ 246742 h 2615132"/>
              <a:gd name="connsiteX53" fmla="*/ 3549174 w 5015116"/>
              <a:gd name="connsiteY53" fmla="*/ 268514 h 2615132"/>
              <a:gd name="connsiteX54" fmla="*/ 3534659 w 5015116"/>
              <a:gd name="connsiteY54" fmla="*/ 283028 h 2615132"/>
              <a:gd name="connsiteX55" fmla="*/ 3527402 w 5015116"/>
              <a:gd name="connsiteY55" fmla="*/ 319314 h 2615132"/>
              <a:gd name="connsiteX56" fmla="*/ 3512888 w 5015116"/>
              <a:gd name="connsiteY56" fmla="*/ 362857 h 2615132"/>
              <a:gd name="connsiteX57" fmla="*/ 3505631 w 5015116"/>
              <a:gd name="connsiteY57" fmla="*/ 384628 h 2615132"/>
              <a:gd name="connsiteX58" fmla="*/ 3498374 w 5015116"/>
              <a:gd name="connsiteY58" fmla="*/ 420914 h 2615132"/>
              <a:gd name="connsiteX59" fmla="*/ 3505631 w 5015116"/>
              <a:gd name="connsiteY59" fmla="*/ 566057 h 2615132"/>
              <a:gd name="connsiteX60" fmla="*/ 3512888 w 5015116"/>
              <a:gd name="connsiteY60" fmla="*/ 587828 h 2615132"/>
              <a:gd name="connsiteX61" fmla="*/ 3541916 w 5015116"/>
              <a:gd name="connsiteY61" fmla="*/ 631371 h 2615132"/>
              <a:gd name="connsiteX62" fmla="*/ 3556431 w 5015116"/>
              <a:gd name="connsiteY62" fmla="*/ 645885 h 2615132"/>
              <a:gd name="connsiteX63" fmla="*/ 3563688 w 5015116"/>
              <a:gd name="connsiteY63" fmla="*/ 667657 h 2615132"/>
              <a:gd name="connsiteX64" fmla="*/ 3585459 w 5015116"/>
              <a:gd name="connsiteY64" fmla="*/ 682171 h 2615132"/>
              <a:gd name="connsiteX65" fmla="*/ 3621745 w 5015116"/>
              <a:gd name="connsiteY65" fmla="*/ 703942 h 2615132"/>
              <a:gd name="connsiteX66" fmla="*/ 3672545 w 5015116"/>
              <a:gd name="connsiteY66" fmla="*/ 740228 h 2615132"/>
              <a:gd name="connsiteX67" fmla="*/ 3694316 w 5015116"/>
              <a:gd name="connsiteY67" fmla="*/ 747485 h 2615132"/>
              <a:gd name="connsiteX68" fmla="*/ 3883002 w 5015116"/>
              <a:gd name="connsiteY68" fmla="*/ 740228 h 2615132"/>
              <a:gd name="connsiteX69" fmla="*/ 3904774 w 5015116"/>
              <a:gd name="connsiteY69" fmla="*/ 732971 h 2615132"/>
              <a:gd name="connsiteX70" fmla="*/ 3933802 w 5015116"/>
              <a:gd name="connsiteY70" fmla="*/ 703942 h 2615132"/>
              <a:gd name="connsiteX71" fmla="*/ 3984602 w 5015116"/>
              <a:gd name="connsiteY71" fmla="*/ 638628 h 2615132"/>
              <a:gd name="connsiteX72" fmla="*/ 3999116 w 5015116"/>
              <a:gd name="connsiteY72" fmla="*/ 595085 h 2615132"/>
              <a:gd name="connsiteX73" fmla="*/ 3970088 w 5015116"/>
              <a:gd name="connsiteY73" fmla="*/ 537028 h 2615132"/>
              <a:gd name="connsiteX74" fmla="*/ 3941059 w 5015116"/>
              <a:gd name="connsiteY74" fmla="*/ 500742 h 2615132"/>
              <a:gd name="connsiteX75" fmla="*/ 3897516 w 5015116"/>
              <a:gd name="connsiteY75" fmla="*/ 486228 h 2615132"/>
              <a:gd name="connsiteX76" fmla="*/ 3875745 w 5015116"/>
              <a:gd name="connsiteY76" fmla="*/ 478971 h 2615132"/>
              <a:gd name="connsiteX77" fmla="*/ 3853974 w 5015116"/>
              <a:gd name="connsiteY77" fmla="*/ 471714 h 2615132"/>
              <a:gd name="connsiteX78" fmla="*/ 3803174 w 5015116"/>
              <a:gd name="connsiteY78" fmla="*/ 478971 h 2615132"/>
              <a:gd name="connsiteX79" fmla="*/ 3774145 w 5015116"/>
              <a:gd name="connsiteY79" fmla="*/ 486228 h 2615132"/>
              <a:gd name="connsiteX80" fmla="*/ 3759631 w 5015116"/>
              <a:gd name="connsiteY80" fmla="*/ 529771 h 2615132"/>
              <a:gd name="connsiteX81" fmla="*/ 3752374 w 5015116"/>
              <a:gd name="connsiteY81" fmla="*/ 551542 h 2615132"/>
              <a:gd name="connsiteX82" fmla="*/ 3759631 w 5015116"/>
              <a:gd name="connsiteY82" fmla="*/ 573314 h 2615132"/>
              <a:gd name="connsiteX83" fmla="*/ 3701574 w 5015116"/>
              <a:gd name="connsiteY83" fmla="*/ 602342 h 2615132"/>
              <a:gd name="connsiteX84" fmla="*/ 3658031 w 5015116"/>
              <a:gd name="connsiteY84" fmla="*/ 544285 h 2615132"/>
              <a:gd name="connsiteX85" fmla="*/ 3665288 w 5015116"/>
              <a:gd name="connsiteY85" fmla="*/ 435428 h 2615132"/>
              <a:gd name="connsiteX86" fmla="*/ 3679802 w 5015116"/>
              <a:gd name="connsiteY86" fmla="*/ 413657 h 2615132"/>
              <a:gd name="connsiteX87" fmla="*/ 3701574 w 5015116"/>
              <a:gd name="connsiteY87" fmla="*/ 370114 h 2615132"/>
              <a:gd name="connsiteX88" fmla="*/ 3766888 w 5015116"/>
              <a:gd name="connsiteY88" fmla="*/ 341085 h 2615132"/>
              <a:gd name="connsiteX89" fmla="*/ 3788659 w 5015116"/>
              <a:gd name="connsiteY89" fmla="*/ 333828 h 2615132"/>
              <a:gd name="connsiteX90" fmla="*/ 3810431 w 5015116"/>
              <a:gd name="connsiteY90" fmla="*/ 326571 h 2615132"/>
              <a:gd name="connsiteX91" fmla="*/ 3955574 w 5015116"/>
              <a:gd name="connsiteY91" fmla="*/ 333828 h 2615132"/>
              <a:gd name="connsiteX92" fmla="*/ 3999116 w 5015116"/>
              <a:gd name="connsiteY92" fmla="*/ 362857 h 2615132"/>
              <a:gd name="connsiteX93" fmla="*/ 4020888 w 5015116"/>
              <a:gd name="connsiteY93" fmla="*/ 377371 h 2615132"/>
              <a:gd name="connsiteX94" fmla="*/ 4057174 w 5015116"/>
              <a:gd name="connsiteY94" fmla="*/ 413657 h 2615132"/>
              <a:gd name="connsiteX95" fmla="*/ 4064431 w 5015116"/>
              <a:gd name="connsiteY95" fmla="*/ 435428 h 2615132"/>
              <a:gd name="connsiteX96" fmla="*/ 4093459 w 5015116"/>
              <a:gd name="connsiteY96" fmla="*/ 478971 h 2615132"/>
              <a:gd name="connsiteX97" fmla="*/ 4100716 w 5015116"/>
              <a:gd name="connsiteY97" fmla="*/ 500742 h 2615132"/>
              <a:gd name="connsiteX98" fmla="*/ 4100716 w 5015116"/>
              <a:gd name="connsiteY98" fmla="*/ 689428 h 2615132"/>
              <a:gd name="connsiteX99" fmla="*/ 4086202 w 5015116"/>
              <a:gd name="connsiteY99" fmla="*/ 732971 h 2615132"/>
              <a:gd name="connsiteX100" fmla="*/ 4057174 w 5015116"/>
              <a:gd name="connsiteY100" fmla="*/ 769257 h 2615132"/>
              <a:gd name="connsiteX101" fmla="*/ 4013631 w 5015116"/>
              <a:gd name="connsiteY101" fmla="*/ 783771 h 2615132"/>
              <a:gd name="connsiteX102" fmla="*/ 3977345 w 5015116"/>
              <a:gd name="connsiteY102" fmla="*/ 805542 h 2615132"/>
              <a:gd name="connsiteX103" fmla="*/ 3919288 w 5015116"/>
              <a:gd name="connsiteY103" fmla="*/ 841828 h 2615132"/>
              <a:gd name="connsiteX104" fmla="*/ 3897516 w 5015116"/>
              <a:gd name="connsiteY104" fmla="*/ 856342 h 2615132"/>
              <a:gd name="connsiteX105" fmla="*/ 3839459 w 5015116"/>
              <a:gd name="connsiteY105" fmla="*/ 878114 h 2615132"/>
              <a:gd name="connsiteX106" fmla="*/ 3563688 w 5015116"/>
              <a:gd name="connsiteY106" fmla="*/ 863600 h 2615132"/>
              <a:gd name="connsiteX107" fmla="*/ 3462088 w 5015116"/>
              <a:gd name="connsiteY107" fmla="*/ 834571 h 2615132"/>
              <a:gd name="connsiteX108" fmla="*/ 3440316 w 5015116"/>
              <a:gd name="connsiteY108" fmla="*/ 827314 h 2615132"/>
              <a:gd name="connsiteX109" fmla="*/ 3418545 w 5015116"/>
              <a:gd name="connsiteY109" fmla="*/ 812800 h 2615132"/>
              <a:gd name="connsiteX110" fmla="*/ 3389516 w 5015116"/>
              <a:gd name="connsiteY110" fmla="*/ 805542 h 2615132"/>
              <a:gd name="connsiteX111" fmla="*/ 3345974 w 5015116"/>
              <a:gd name="connsiteY111" fmla="*/ 776514 h 2615132"/>
              <a:gd name="connsiteX112" fmla="*/ 3316945 w 5015116"/>
              <a:gd name="connsiteY112" fmla="*/ 732971 h 2615132"/>
              <a:gd name="connsiteX113" fmla="*/ 3309688 w 5015116"/>
              <a:gd name="connsiteY113" fmla="*/ 696685 h 2615132"/>
              <a:gd name="connsiteX114" fmla="*/ 3295174 w 5015116"/>
              <a:gd name="connsiteY114" fmla="*/ 653142 h 2615132"/>
              <a:gd name="connsiteX115" fmla="*/ 3280659 w 5015116"/>
              <a:gd name="connsiteY115" fmla="*/ 609600 h 2615132"/>
              <a:gd name="connsiteX116" fmla="*/ 3273402 w 5015116"/>
              <a:gd name="connsiteY116" fmla="*/ 587828 h 2615132"/>
              <a:gd name="connsiteX117" fmla="*/ 3266145 w 5015116"/>
              <a:gd name="connsiteY117" fmla="*/ 566057 h 2615132"/>
              <a:gd name="connsiteX118" fmla="*/ 3258888 w 5015116"/>
              <a:gd name="connsiteY118" fmla="*/ 537028 h 2615132"/>
              <a:gd name="connsiteX119" fmla="*/ 3237116 w 5015116"/>
              <a:gd name="connsiteY119" fmla="*/ 515257 h 2615132"/>
              <a:gd name="connsiteX120" fmla="*/ 3229859 w 5015116"/>
              <a:gd name="connsiteY120" fmla="*/ 478971 h 2615132"/>
              <a:gd name="connsiteX121" fmla="*/ 3215345 w 5015116"/>
              <a:gd name="connsiteY121" fmla="*/ 428171 h 2615132"/>
              <a:gd name="connsiteX122" fmla="*/ 3200831 w 5015116"/>
              <a:gd name="connsiteY122" fmla="*/ 362857 h 2615132"/>
              <a:gd name="connsiteX123" fmla="*/ 3186316 w 5015116"/>
              <a:gd name="connsiteY123" fmla="*/ 348342 h 2615132"/>
              <a:gd name="connsiteX124" fmla="*/ 3135516 w 5015116"/>
              <a:gd name="connsiteY124" fmla="*/ 283028 h 2615132"/>
              <a:gd name="connsiteX125" fmla="*/ 3113745 w 5015116"/>
              <a:gd name="connsiteY125" fmla="*/ 268514 h 2615132"/>
              <a:gd name="connsiteX126" fmla="*/ 3077459 w 5015116"/>
              <a:gd name="connsiteY126" fmla="*/ 232228 h 2615132"/>
              <a:gd name="connsiteX127" fmla="*/ 3062945 w 5015116"/>
              <a:gd name="connsiteY127" fmla="*/ 210457 h 2615132"/>
              <a:gd name="connsiteX128" fmla="*/ 3019402 w 5015116"/>
              <a:gd name="connsiteY128" fmla="*/ 195942 h 2615132"/>
              <a:gd name="connsiteX129" fmla="*/ 3004888 w 5015116"/>
              <a:gd name="connsiteY129" fmla="*/ 174171 h 2615132"/>
              <a:gd name="connsiteX130" fmla="*/ 2954088 w 5015116"/>
              <a:gd name="connsiteY130" fmla="*/ 152400 h 2615132"/>
              <a:gd name="connsiteX131" fmla="*/ 2917802 w 5015116"/>
              <a:gd name="connsiteY131" fmla="*/ 116114 h 2615132"/>
              <a:gd name="connsiteX132" fmla="*/ 2845231 w 5015116"/>
              <a:gd name="connsiteY132" fmla="*/ 94342 h 2615132"/>
              <a:gd name="connsiteX133" fmla="*/ 2823459 w 5015116"/>
              <a:gd name="connsiteY133" fmla="*/ 79828 h 2615132"/>
              <a:gd name="connsiteX134" fmla="*/ 2772659 w 5015116"/>
              <a:gd name="connsiteY134" fmla="*/ 65314 h 2615132"/>
              <a:gd name="connsiteX135" fmla="*/ 2663802 w 5015116"/>
              <a:gd name="connsiteY135" fmla="*/ 50800 h 2615132"/>
              <a:gd name="connsiteX136" fmla="*/ 2496888 w 5015116"/>
              <a:gd name="connsiteY136" fmla="*/ 43542 h 2615132"/>
              <a:gd name="connsiteX137" fmla="*/ 2373516 w 5015116"/>
              <a:gd name="connsiteY137" fmla="*/ 36285 h 2615132"/>
              <a:gd name="connsiteX138" fmla="*/ 2271916 w 5015116"/>
              <a:gd name="connsiteY138" fmla="*/ 21771 h 2615132"/>
              <a:gd name="connsiteX139" fmla="*/ 2032431 w 5015116"/>
              <a:gd name="connsiteY139" fmla="*/ 7257 h 2615132"/>
              <a:gd name="connsiteX140" fmla="*/ 1865516 w 5015116"/>
              <a:gd name="connsiteY140" fmla="*/ 14514 h 2615132"/>
              <a:gd name="connsiteX141" fmla="*/ 1749402 w 5015116"/>
              <a:gd name="connsiteY141" fmla="*/ 29028 h 2615132"/>
              <a:gd name="connsiteX142" fmla="*/ 1727631 w 5015116"/>
              <a:gd name="connsiteY142" fmla="*/ 36285 h 2615132"/>
              <a:gd name="connsiteX143" fmla="*/ 1691345 w 5015116"/>
              <a:gd name="connsiteY143" fmla="*/ 43542 h 2615132"/>
              <a:gd name="connsiteX144" fmla="*/ 1669574 w 5015116"/>
              <a:gd name="connsiteY144" fmla="*/ 50800 h 2615132"/>
              <a:gd name="connsiteX145" fmla="*/ 1618774 w 5015116"/>
              <a:gd name="connsiteY145" fmla="*/ 65314 h 2615132"/>
              <a:gd name="connsiteX146" fmla="*/ 1597002 w 5015116"/>
              <a:gd name="connsiteY146" fmla="*/ 72571 h 2615132"/>
              <a:gd name="connsiteX147" fmla="*/ 1538945 w 5015116"/>
              <a:gd name="connsiteY147" fmla="*/ 87085 h 2615132"/>
              <a:gd name="connsiteX148" fmla="*/ 1495402 w 5015116"/>
              <a:gd name="connsiteY148" fmla="*/ 101600 h 2615132"/>
              <a:gd name="connsiteX149" fmla="*/ 1473631 w 5015116"/>
              <a:gd name="connsiteY149" fmla="*/ 116114 h 2615132"/>
              <a:gd name="connsiteX150" fmla="*/ 1386545 w 5015116"/>
              <a:gd name="connsiteY150" fmla="*/ 137885 h 2615132"/>
              <a:gd name="connsiteX151" fmla="*/ 1335745 w 5015116"/>
              <a:gd name="connsiteY151" fmla="*/ 152400 h 2615132"/>
              <a:gd name="connsiteX152" fmla="*/ 1292202 w 5015116"/>
              <a:gd name="connsiteY152" fmla="*/ 159657 h 2615132"/>
              <a:gd name="connsiteX153" fmla="*/ 1234145 w 5015116"/>
              <a:gd name="connsiteY153" fmla="*/ 181428 h 2615132"/>
              <a:gd name="connsiteX154" fmla="*/ 1154316 w 5015116"/>
              <a:gd name="connsiteY154" fmla="*/ 203200 h 2615132"/>
              <a:gd name="connsiteX155" fmla="*/ 1081745 w 5015116"/>
              <a:gd name="connsiteY155" fmla="*/ 217714 h 2615132"/>
              <a:gd name="connsiteX156" fmla="*/ 1059974 w 5015116"/>
              <a:gd name="connsiteY156" fmla="*/ 232228 h 2615132"/>
              <a:gd name="connsiteX157" fmla="*/ 1023688 w 5015116"/>
              <a:gd name="connsiteY157" fmla="*/ 239485 h 2615132"/>
              <a:gd name="connsiteX158" fmla="*/ 994659 w 5015116"/>
              <a:gd name="connsiteY158" fmla="*/ 246742 h 2615132"/>
              <a:gd name="connsiteX159" fmla="*/ 965631 w 5015116"/>
              <a:gd name="connsiteY159" fmla="*/ 261257 h 2615132"/>
              <a:gd name="connsiteX160" fmla="*/ 914831 w 5015116"/>
              <a:gd name="connsiteY160" fmla="*/ 283028 h 2615132"/>
              <a:gd name="connsiteX161" fmla="*/ 885802 w 5015116"/>
              <a:gd name="connsiteY161" fmla="*/ 319314 h 2615132"/>
              <a:gd name="connsiteX162" fmla="*/ 864031 w 5015116"/>
              <a:gd name="connsiteY162" fmla="*/ 341085 h 2615132"/>
              <a:gd name="connsiteX163" fmla="*/ 849516 w 5015116"/>
              <a:gd name="connsiteY163" fmla="*/ 362857 h 2615132"/>
              <a:gd name="connsiteX164" fmla="*/ 805974 w 5015116"/>
              <a:gd name="connsiteY164" fmla="*/ 391885 h 2615132"/>
              <a:gd name="connsiteX165" fmla="*/ 769688 w 5015116"/>
              <a:gd name="connsiteY165" fmla="*/ 428171 h 2615132"/>
              <a:gd name="connsiteX166" fmla="*/ 747916 w 5015116"/>
              <a:gd name="connsiteY166" fmla="*/ 449942 h 2615132"/>
              <a:gd name="connsiteX167" fmla="*/ 689859 w 5015116"/>
              <a:gd name="connsiteY167" fmla="*/ 500742 h 2615132"/>
              <a:gd name="connsiteX168" fmla="*/ 660831 w 5015116"/>
              <a:gd name="connsiteY168" fmla="*/ 544285 h 2615132"/>
              <a:gd name="connsiteX169" fmla="*/ 646316 w 5015116"/>
              <a:gd name="connsiteY169" fmla="*/ 587828 h 2615132"/>
              <a:gd name="connsiteX170" fmla="*/ 639059 w 5015116"/>
              <a:gd name="connsiteY170" fmla="*/ 609600 h 2615132"/>
              <a:gd name="connsiteX171" fmla="*/ 660831 w 5015116"/>
              <a:gd name="connsiteY171" fmla="*/ 776514 h 2615132"/>
              <a:gd name="connsiteX172" fmla="*/ 689859 w 5015116"/>
              <a:gd name="connsiteY172" fmla="*/ 820057 h 2615132"/>
              <a:gd name="connsiteX173" fmla="*/ 711631 w 5015116"/>
              <a:gd name="connsiteY173" fmla="*/ 827314 h 2615132"/>
              <a:gd name="connsiteX174" fmla="*/ 747916 w 5015116"/>
              <a:gd name="connsiteY174" fmla="*/ 820057 h 2615132"/>
              <a:gd name="connsiteX175" fmla="*/ 769688 w 5015116"/>
              <a:gd name="connsiteY175" fmla="*/ 769257 h 2615132"/>
              <a:gd name="connsiteX176" fmla="*/ 740659 w 5015116"/>
              <a:gd name="connsiteY176" fmla="*/ 638628 h 2615132"/>
              <a:gd name="connsiteX177" fmla="*/ 718888 w 5015116"/>
              <a:gd name="connsiteY177" fmla="*/ 624114 h 2615132"/>
              <a:gd name="connsiteX178" fmla="*/ 522945 w 5015116"/>
              <a:gd name="connsiteY178" fmla="*/ 631371 h 2615132"/>
              <a:gd name="connsiteX179" fmla="*/ 501174 w 5015116"/>
              <a:gd name="connsiteY179" fmla="*/ 653142 h 2615132"/>
              <a:gd name="connsiteX180" fmla="*/ 479402 w 5015116"/>
              <a:gd name="connsiteY180" fmla="*/ 660400 h 2615132"/>
              <a:gd name="connsiteX181" fmla="*/ 464888 w 5015116"/>
              <a:gd name="connsiteY181" fmla="*/ 682171 h 2615132"/>
              <a:gd name="connsiteX182" fmla="*/ 443116 w 5015116"/>
              <a:gd name="connsiteY182" fmla="*/ 754742 h 2615132"/>
              <a:gd name="connsiteX183" fmla="*/ 472145 w 5015116"/>
              <a:gd name="connsiteY183" fmla="*/ 849085 h 2615132"/>
              <a:gd name="connsiteX184" fmla="*/ 530202 w 5015116"/>
              <a:gd name="connsiteY184" fmla="*/ 841828 h 2615132"/>
              <a:gd name="connsiteX185" fmla="*/ 537459 w 5015116"/>
              <a:gd name="connsiteY185" fmla="*/ 820057 h 2615132"/>
              <a:gd name="connsiteX186" fmla="*/ 515688 w 5015116"/>
              <a:gd name="connsiteY186" fmla="*/ 740228 h 2615132"/>
              <a:gd name="connsiteX187" fmla="*/ 493916 w 5015116"/>
              <a:gd name="connsiteY187" fmla="*/ 725714 h 2615132"/>
              <a:gd name="connsiteX188" fmla="*/ 348774 w 5015116"/>
              <a:gd name="connsiteY188" fmla="*/ 732971 h 2615132"/>
              <a:gd name="connsiteX189" fmla="*/ 327002 w 5015116"/>
              <a:gd name="connsiteY189" fmla="*/ 754742 h 2615132"/>
              <a:gd name="connsiteX190" fmla="*/ 305231 w 5015116"/>
              <a:gd name="connsiteY190" fmla="*/ 762000 h 2615132"/>
              <a:gd name="connsiteX191" fmla="*/ 290716 w 5015116"/>
              <a:gd name="connsiteY191" fmla="*/ 776514 h 2615132"/>
              <a:gd name="connsiteX192" fmla="*/ 268945 w 5015116"/>
              <a:gd name="connsiteY192" fmla="*/ 791028 h 2615132"/>
              <a:gd name="connsiteX193" fmla="*/ 254431 w 5015116"/>
              <a:gd name="connsiteY193" fmla="*/ 812800 h 2615132"/>
              <a:gd name="connsiteX194" fmla="*/ 218145 w 5015116"/>
              <a:gd name="connsiteY194" fmla="*/ 841828 h 2615132"/>
              <a:gd name="connsiteX195" fmla="*/ 210888 w 5015116"/>
              <a:gd name="connsiteY195" fmla="*/ 870857 h 2615132"/>
              <a:gd name="connsiteX196" fmla="*/ 189116 w 5015116"/>
              <a:gd name="connsiteY196" fmla="*/ 892628 h 2615132"/>
              <a:gd name="connsiteX197" fmla="*/ 196374 w 5015116"/>
              <a:gd name="connsiteY197" fmla="*/ 1059542 h 2615132"/>
              <a:gd name="connsiteX198" fmla="*/ 210888 w 5015116"/>
              <a:gd name="connsiteY198" fmla="*/ 1081314 h 2615132"/>
              <a:gd name="connsiteX199" fmla="*/ 239916 w 5015116"/>
              <a:gd name="connsiteY199" fmla="*/ 1088571 h 2615132"/>
              <a:gd name="connsiteX200" fmla="*/ 312488 w 5015116"/>
              <a:gd name="connsiteY200" fmla="*/ 1081314 h 2615132"/>
              <a:gd name="connsiteX201" fmla="*/ 327002 w 5015116"/>
              <a:gd name="connsiteY201" fmla="*/ 1037771 h 2615132"/>
              <a:gd name="connsiteX202" fmla="*/ 319745 w 5015116"/>
              <a:gd name="connsiteY202" fmla="*/ 979714 h 2615132"/>
              <a:gd name="connsiteX203" fmla="*/ 297974 w 5015116"/>
              <a:gd name="connsiteY203" fmla="*/ 965200 h 2615132"/>
              <a:gd name="connsiteX204" fmla="*/ 196374 w 5015116"/>
              <a:gd name="connsiteY204" fmla="*/ 972457 h 2615132"/>
              <a:gd name="connsiteX205" fmla="*/ 138316 w 5015116"/>
              <a:gd name="connsiteY205" fmla="*/ 1001485 h 2615132"/>
              <a:gd name="connsiteX206" fmla="*/ 80259 w 5015116"/>
              <a:gd name="connsiteY206" fmla="*/ 1052285 h 2615132"/>
              <a:gd name="connsiteX207" fmla="*/ 51231 w 5015116"/>
              <a:gd name="connsiteY207" fmla="*/ 1066800 h 2615132"/>
              <a:gd name="connsiteX208" fmla="*/ 36716 w 5015116"/>
              <a:gd name="connsiteY208" fmla="*/ 1081314 h 2615132"/>
              <a:gd name="connsiteX209" fmla="*/ 14945 w 5015116"/>
              <a:gd name="connsiteY209" fmla="*/ 1095828 h 2615132"/>
              <a:gd name="connsiteX210" fmla="*/ 431 w 5015116"/>
              <a:gd name="connsiteY210" fmla="*/ 1146628 h 2615132"/>
              <a:gd name="connsiteX211" fmla="*/ 22202 w 5015116"/>
              <a:gd name="connsiteY211" fmla="*/ 1277257 h 2615132"/>
              <a:gd name="connsiteX212" fmla="*/ 65745 w 5015116"/>
              <a:gd name="connsiteY212" fmla="*/ 1313542 h 2615132"/>
              <a:gd name="connsiteX213" fmla="*/ 109288 w 5015116"/>
              <a:gd name="connsiteY213" fmla="*/ 1342571 h 2615132"/>
              <a:gd name="connsiteX214" fmla="*/ 152831 w 5015116"/>
              <a:gd name="connsiteY214" fmla="*/ 1357085 h 2615132"/>
              <a:gd name="connsiteX215" fmla="*/ 254431 w 5015116"/>
              <a:gd name="connsiteY215" fmla="*/ 1328057 h 2615132"/>
              <a:gd name="connsiteX216" fmla="*/ 261688 w 5015116"/>
              <a:gd name="connsiteY216" fmla="*/ 1306285 h 2615132"/>
              <a:gd name="connsiteX217" fmla="*/ 254431 w 5015116"/>
              <a:gd name="connsiteY217" fmla="*/ 1248228 h 2615132"/>
              <a:gd name="connsiteX218" fmla="*/ 232659 w 5015116"/>
              <a:gd name="connsiteY218" fmla="*/ 1240971 h 2615132"/>
              <a:gd name="connsiteX219" fmla="*/ 210888 w 5015116"/>
              <a:gd name="connsiteY219" fmla="*/ 1226457 h 2615132"/>
              <a:gd name="connsiteX220" fmla="*/ 87516 w 5015116"/>
              <a:gd name="connsiteY220" fmla="*/ 1233714 h 2615132"/>
              <a:gd name="connsiteX221" fmla="*/ 65745 w 5015116"/>
              <a:gd name="connsiteY221" fmla="*/ 1240971 h 2615132"/>
              <a:gd name="connsiteX222" fmla="*/ 51231 w 5015116"/>
              <a:gd name="connsiteY222" fmla="*/ 1262742 h 2615132"/>
              <a:gd name="connsiteX223" fmla="*/ 36716 w 5015116"/>
              <a:gd name="connsiteY223" fmla="*/ 1277257 h 2615132"/>
              <a:gd name="connsiteX224" fmla="*/ 29459 w 5015116"/>
              <a:gd name="connsiteY224" fmla="*/ 1299028 h 2615132"/>
              <a:gd name="connsiteX225" fmla="*/ 14945 w 5015116"/>
              <a:gd name="connsiteY225" fmla="*/ 1320800 h 2615132"/>
              <a:gd name="connsiteX226" fmla="*/ 431 w 5015116"/>
              <a:gd name="connsiteY226" fmla="*/ 1364342 h 2615132"/>
              <a:gd name="connsiteX227" fmla="*/ 7688 w 5015116"/>
              <a:gd name="connsiteY227" fmla="*/ 1451428 h 2615132"/>
              <a:gd name="connsiteX228" fmla="*/ 43974 w 5015116"/>
              <a:gd name="connsiteY228" fmla="*/ 1494971 h 2615132"/>
              <a:gd name="connsiteX229" fmla="*/ 87516 w 5015116"/>
              <a:gd name="connsiteY229" fmla="*/ 1524000 h 2615132"/>
              <a:gd name="connsiteX230" fmla="*/ 131059 w 5015116"/>
              <a:gd name="connsiteY230" fmla="*/ 1553028 h 2615132"/>
              <a:gd name="connsiteX231" fmla="*/ 167345 w 5015116"/>
              <a:gd name="connsiteY231" fmla="*/ 1582057 h 2615132"/>
              <a:gd name="connsiteX232" fmla="*/ 189116 w 5015116"/>
              <a:gd name="connsiteY232" fmla="*/ 1589314 h 2615132"/>
              <a:gd name="connsiteX233" fmla="*/ 239916 w 5015116"/>
              <a:gd name="connsiteY233" fmla="*/ 1582057 h 2615132"/>
              <a:gd name="connsiteX234" fmla="*/ 254431 w 5015116"/>
              <a:gd name="connsiteY234" fmla="*/ 1567542 h 2615132"/>
              <a:gd name="connsiteX235" fmla="*/ 247174 w 5015116"/>
              <a:gd name="connsiteY235" fmla="*/ 1473200 h 2615132"/>
              <a:gd name="connsiteX236" fmla="*/ 225402 w 5015116"/>
              <a:gd name="connsiteY236" fmla="*/ 1465942 h 2615132"/>
              <a:gd name="connsiteX237" fmla="*/ 138316 w 5015116"/>
              <a:gd name="connsiteY237" fmla="*/ 1473200 h 2615132"/>
              <a:gd name="connsiteX238" fmla="*/ 116545 w 5015116"/>
              <a:gd name="connsiteY238" fmla="*/ 1480457 h 2615132"/>
              <a:gd name="connsiteX239" fmla="*/ 102031 w 5015116"/>
              <a:gd name="connsiteY239" fmla="*/ 1502228 h 2615132"/>
              <a:gd name="connsiteX240" fmla="*/ 102031 w 5015116"/>
              <a:gd name="connsiteY240" fmla="*/ 1698171 h 2615132"/>
              <a:gd name="connsiteX241" fmla="*/ 145574 w 5015116"/>
              <a:gd name="connsiteY241" fmla="*/ 1741714 h 2615132"/>
              <a:gd name="connsiteX242" fmla="*/ 189116 w 5015116"/>
              <a:gd name="connsiteY242" fmla="*/ 1792514 h 2615132"/>
              <a:gd name="connsiteX243" fmla="*/ 218145 w 5015116"/>
              <a:gd name="connsiteY243" fmla="*/ 1807028 h 2615132"/>
              <a:gd name="connsiteX244" fmla="*/ 247174 w 5015116"/>
              <a:gd name="connsiteY244" fmla="*/ 1828800 h 2615132"/>
              <a:gd name="connsiteX245" fmla="*/ 356031 w 5015116"/>
              <a:gd name="connsiteY245" fmla="*/ 1821542 h 2615132"/>
              <a:gd name="connsiteX246" fmla="*/ 377802 w 5015116"/>
              <a:gd name="connsiteY246" fmla="*/ 1814285 h 2615132"/>
              <a:gd name="connsiteX247" fmla="*/ 399574 w 5015116"/>
              <a:gd name="connsiteY247" fmla="*/ 1792514 h 2615132"/>
              <a:gd name="connsiteX248" fmla="*/ 406831 w 5015116"/>
              <a:gd name="connsiteY248" fmla="*/ 1698171 h 2615132"/>
              <a:gd name="connsiteX249" fmla="*/ 363288 w 5015116"/>
              <a:gd name="connsiteY249" fmla="*/ 1683657 h 2615132"/>
              <a:gd name="connsiteX250" fmla="*/ 312488 w 5015116"/>
              <a:gd name="connsiteY250" fmla="*/ 1690914 h 2615132"/>
              <a:gd name="connsiteX251" fmla="*/ 290716 w 5015116"/>
              <a:gd name="connsiteY251" fmla="*/ 1698171 h 2615132"/>
              <a:gd name="connsiteX252" fmla="*/ 276202 w 5015116"/>
              <a:gd name="connsiteY252" fmla="*/ 1719942 h 2615132"/>
              <a:gd name="connsiteX253" fmla="*/ 268945 w 5015116"/>
              <a:gd name="connsiteY253" fmla="*/ 1748971 h 2615132"/>
              <a:gd name="connsiteX254" fmla="*/ 261688 w 5015116"/>
              <a:gd name="connsiteY254" fmla="*/ 1785257 h 2615132"/>
              <a:gd name="connsiteX255" fmla="*/ 254431 w 5015116"/>
              <a:gd name="connsiteY255" fmla="*/ 1807028 h 2615132"/>
              <a:gd name="connsiteX256" fmla="*/ 261688 w 5015116"/>
              <a:gd name="connsiteY256" fmla="*/ 1937657 h 2615132"/>
              <a:gd name="connsiteX257" fmla="*/ 297974 w 5015116"/>
              <a:gd name="connsiteY257" fmla="*/ 1959428 h 2615132"/>
              <a:gd name="connsiteX258" fmla="*/ 319745 w 5015116"/>
              <a:gd name="connsiteY258" fmla="*/ 1966685 h 2615132"/>
              <a:gd name="connsiteX259" fmla="*/ 348774 w 5015116"/>
              <a:gd name="connsiteY259" fmla="*/ 1981200 h 2615132"/>
              <a:gd name="connsiteX260" fmla="*/ 392316 w 5015116"/>
              <a:gd name="connsiteY260" fmla="*/ 1995714 h 2615132"/>
              <a:gd name="connsiteX261" fmla="*/ 414088 w 5015116"/>
              <a:gd name="connsiteY261" fmla="*/ 2002971 h 2615132"/>
              <a:gd name="connsiteX262" fmla="*/ 522945 w 5015116"/>
              <a:gd name="connsiteY262" fmla="*/ 1995714 h 2615132"/>
              <a:gd name="connsiteX263" fmla="*/ 551974 w 5015116"/>
              <a:gd name="connsiteY263" fmla="*/ 1973942 h 2615132"/>
              <a:gd name="connsiteX264" fmla="*/ 595516 w 5015116"/>
              <a:gd name="connsiteY264" fmla="*/ 1944914 h 2615132"/>
              <a:gd name="connsiteX265" fmla="*/ 624545 w 5015116"/>
              <a:gd name="connsiteY265" fmla="*/ 1901371 h 2615132"/>
              <a:gd name="connsiteX266" fmla="*/ 610031 w 5015116"/>
              <a:gd name="connsiteY266" fmla="*/ 1836057 h 2615132"/>
              <a:gd name="connsiteX267" fmla="*/ 566488 w 5015116"/>
              <a:gd name="connsiteY267" fmla="*/ 1792514 h 2615132"/>
              <a:gd name="connsiteX268" fmla="*/ 544716 w 5015116"/>
              <a:gd name="connsiteY268" fmla="*/ 1785257 h 2615132"/>
              <a:gd name="connsiteX269" fmla="*/ 530202 w 5015116"/>
              <a:gd name="connsiteY269" fmla="*/ 1763485 h 2615132"/>
              <a:gd name="connsiteX270" fmla="*/ 508431 w 5015116"/>
              <a:gd name="connsiteY270" fmla="*/ 1799771 h 2615132"/>
              <a:gd name="connsiteX271" fmla="*/ 515688 w 5015116"/>
              <a:gd name="connsiteY271" fmla="*/ 1959428 h 2615132"/>
              <a:gd name="connsiteX272" fmla="*/ 522945 w 5015116"/>
              <a:gd name="connsiteY272" fmla="*/ 1981200 h 2615132"/>
              <a:gd name="connsiteX273" fmla="*/ 551974 w 5015116"/>
              <a:gd name="connsiteY273" fmla="*/ 1995714 h 2615132"/>
              <a:gd name="connsiteX274" fmla="*/ 566488 w 5015116"/>
              <a:gd name="connsiteY274" fmla="*/ 2017485 h 2615132"/>
              <a:gd name="connsiteX275" fmla="*/ 617288 w 5015116"/>
              <a:gd name="connsiteY275" fmla="*/ 2039257 h 2615132"/>
              <a:gd name="connsiteX276" fmla="*/ 697116 w 5015116"/>
              <a:gd name="connsiteY276" fmla="*/ 2068285 h 2615132"/>
              <a:gd name="connsiteX277" fmla="*/ 733402 w 5015116"/>
              <a:gd name="connsiteY277" fmla="*/ 2082800 h 2615132"/>
              <a:gd name="connsiteX278" fmla="*/ 827745 w 5015116"/>
              <a:gd name="connsiteY278" fmla="*/ 2097314 h 2615132"/>
              <a:gd name="connsiteX279" fmla="*/ 864031 w 5015116"/>
              <a:gd name="connsiteY279" fmla="*/ 2104571 h 2615132"/>
              <a:gd name="connsiteX280" fmla="*/ 900316 w 5015116"/>
              <a:gd name="connsiteY280" fmla="*/ 2119085 h 2615132"/>
              <a:gd name="connsiteX281" fmla="*/ 922088 w 5015116"/>
              <a:gd name="connsiteY281" fmla="*/ 2126342 h 2615132"/>
              <a:gd name="connsiteX282" fmla="*/ 965631 w 5015116"/>
              <a:gd name="connsiteY282" fmla="*/ 2148114 h 2615132"/>
              <a:gd name="connsiteX283" fmla="*/ 1074488 w 5015116"/>
              <a:gd name="connsiteY283" fmla="*/ 2133600 h 2615132"/>
              <a:gd name="connsiteX284" fmla="*/ 1125288 w 5015116"/>
              <a:gd name="connsiteY284" fmla="*/ 2104571 h 2615132"/>
              <a:gd name="connsiteX285" fmla="*/ 1139802 w 5015116"/>
              <a:gd name="connsiteY285" fmla="*/ 2082800 h 2615132"/>
              <a:gd name="connsiteX286" fmla="*/ 1183345 w 5015116"/>
              <a:gd name="connsiteY286" fmla="*/ 2046514 h 2615132"/>
              <a:gd name="connsiteX287" fmla="*/ 1197859 w 5015116"/>
              <a:gd name="connsiteY287" fmla="*/ 2024742 h 2615132"/>
              <a:gd name="connsiteX288" fmla="*/ 1241402 w 5015116"/>
              <a:gd name="connsiteY288" fmla="*/ 1995714 h 2615132"/>
              <a:gd name="connsiteX289" fmla="*/ 1277688 w 5015116"/>
              <a:gd name="connsiteY289" fmla="*/ 1952171 h 2615132"/>
              <a:gd name="connsiteX290" fmla="*/ 1241402 w 5015116"/>
              <a:gd name="connsiteY290" fmla="*/ 1821542 h 2615132"/>
              <a:gd name="connsiteX291" fmla="*/ 1219631 w 5015116"/>
              <a:gd name="connsiteY291" fmla="*/ 1814285 h 2615132"/>
              <a:gd name="connsiteX292" fmla="*/ 1118031 w 5015116"/>
              <a:gd name="connsiteY292" fmla="*/ 1821542 h 2615132"/>
              <a:gd name="connsiteX293" fmla="*/ 1110774 w 5015116"/>
              <a:gd name="connsiteY293" fmla="*/ 1843314 h 2615132"/>
              <a:gd name="connsiteX294" fmla="*/ 1103516 w 5015116"/>
              <a:gd name="connsiteY294" fmla="*/ 1894114 h 2615132"/>
              <a:gd name="connsiteX295" fmla="*/ 1096259 w 5015116"/>
              <a:gd name="connsiteY295" fmla="*/ 1937657 h 2615132"/>
              <a:gd name="connsiteX296" fmla="*/ 1089002 w 5015116"/>
              <a:gd name="connsiteY296" fmla="*/ 1966685 h 2615132"/>
              <a:gd name="connsiteX297" fmla="*/ 1081745 w 5015116"/>
              <a:gd name="connsiteY297" fmla="*/ 2002971 h 2615132"/>
              <a:gd name="connsiteX298" fmla="*/ 1016431 w 5015116"/>
              <a:gd name="connsiteY298" fmla="*/ 1995714 h 2615132"/>
              <a:gd name="connsiteX299" fmla="*/ 994659 w 5015116"/>
              <a:gd name="connsiteY299" fmla="*/ 1988457 h 2615132"/>
              <a:gd name="connsiteX300" fmla="*/ 972888 w 5015116"/>
              <a:gd name="connsiteY300" fmla="*/ 1923142 h 2615132"/>
              <a:gd name="connsiteX301" fmla="*/ 965631 w 5015116"/>
              <a:gd name="connsiteY301" fmla="*/ 1901371 h 2615132"/>
              <a:gd name="connsiteX302" fmla="*/ 972888 w 5015116"/>
              <a:gd name="connsiteY302" fmla="*/ 1792514 h 2615132"/>
              <a:gd name="connsiteX303" fmla="*/ 980145 w 5015116"/>
              <a:gd name="connsiteY303" fmla="*/ 1770742 h 2615132"/>
              <a:gd name="connsiteX304" fmla="*/ 1001916 w 5015116"/>
              <a:gd name="connsiteY304" fmla="*/ 1748971 h 2615132"/>
              <a:gd name="connsiteX305" fmla="*/ 1023688 w 5015116"/>
              <a:gd name="connsiteY305" fmla="*/ 1741714 h 2615132"/>
              <a:gd name="connsiteX306" fmla="*/ 1118031 w 5015116"/>
              <a:gd name="connsiteY306" fmla="*/ 1712685 h 2615132"/>
              <a:gd name="connsiteX307" fmla="*/ 1139802 w 5015116"/>
              <a:gd name="connsiteY307" fmla="*/ 1705428 h 2615132"/>
              <a:gd name="connsiteX308" fmla="*/ 1226888 w 5015116"/>
              <a:gd name="connsiteY308" fmla="*/ 1690914 h 2615132"/>
              <a:gd name="connsiteX309" fmla="*/ 1335745 w 5015116"/>
              <a:gd name="connsiteY309" fmla="*/ 1698171 h 2615132"/>
              <a:gd name="connsiteX310" fmla="*/ 1357516 w 5015116"/>
              <a:gd name="connsiteY310" fmla="*/ 1719942 h 2615132"/>
              <a:gd name="connsiteX311" fmla="*/ 1401059 w 5015116"/>
              <a:gd name="connsiteY311" fmla="*/ 1734457 h 2615132"/>
              <a:gd name="connsiteX312" fmla="*/ 1422831 w 5015116"/>
              <a:gd name="connsiteY312" fmla="*/ 1741714 h 2615132"/>
              <a:gd name="connsiteX313" fmla="*/ 1459116 w 5015116"/>
              <a:gd name="connsiteY313" fmla="*/ 1792514 h 2615132"/>
              <a:gd name="connsiteX314" fmla="*/ 1473631 w 5015116"/>
              <a:gd name="connsiteY314" fmla="*/ 1821542 h 2615132"/>
              <a:gd name="connsiteX315" fmla="*/ 1480888 w 5015116"/>
              <a:gd name="connsiteY315" fmla="*/ 1988457 h 2615132"/>
              <a:gd name="connsiteX316" fmla="*/ 1459116 w 5015116"/>
              <a:gd name="connsiteY316" fmla="*/ 2010228 h 2615132"/>
              <a:gd name="connsiteX317" fmla="*/ 1437345 w 5015116"/>
              <a:gd name="connsiteY317" fmla="*/ 2039257 h 2615132"/>
              <a:gd name="connsiteX318" fmla="*/ 1430088 w 5015116"/>
              <a:gd name="connsiteY318" fmla="*/ 2104571 h 2615132"/>
              <a:gd name="connsiteX319" fmla="*/ 1408316 w 5015116"/>
              <a:gd name="connsiteY319" fmla="*/ 2140857 h 2615132"/>
              <a:gd name="connsiteX320" fmla="*/ 1401059 w 5015116"/>
              <a:gd name="connsiteY320" fmla="*/ 2162628 h 2615132"/>
              <a:gd name="connsiteX321" fmla="*/ 1386545 w 5015116"/>
              <a:gd name="connsiteY321" fmla="*/ 2249714 h 2615132"/>
              <a:gd name="connsiteX322" fmla="*/ 1379288 w 5015116"/>
              <a:gd name="connsiteY322" fmla="*/ 2271485 h 2615132"/>
              <a:gd name="connsiteX323" fmla="*/ 1364774 w 5015116"/>
              <a:gd name="connsiteY323" fmla="*/ 2293257 h 2615132"/>
              <a:gd name="connsiteX324" fmla="*/ 1364774 w 5015116"/>
              <a:gd name="connsiteY324" fmla="*/ 2474685 h 2615132"/>
              <a:gd name="connsiteX325" fmla="*/ 1379288 w 5015116"/>
              <a:gd name="connsiteY325" fmla="*/ 2489200 h 2615132"/>
              <a:gd name="connsiteX326" fmla="*/ 1415574 w 5015116"/>
              <a:gd name="connsiteY326" fmla="*/ 2532742 h 2615132"/>
              <a:gd name="connsiteX327" fmla="*/ 1509916 w 5015116"/>
              <a:gd name="connsiteY327" fmla="*/ 2554514 h 2615132"/>
              <a:gd name="connsiteX328" fmla="*/ 1553459 w 5015116"/>
              <a:gd name="connsiteY328" fmla="*/ 2569028 h 2615132"/>
              <a:gd name="connsiteX329" fmla="*/ 1633288 w 5015116"/>
              <a:gd name="connsiteY329" fmla="*/ 2590800 h 2615132"/>
              <a:gd name="connsiteX330" fmla="*/ 1698602 w 5015116"/>
              <a:gd name="connsiteY330" fmla="*/ 2598057 h 2615132"/>
              <a:gd name="connsiteX331" fmla="*/ 1865516 w 5015116"/>
              <a:gd name="connsiteY331" fmla="*/ 2605314 h 2615132"/>
              <a:gd name="connsiteX332" fmla="*/ 1923574 w 5015116"/>
              <a:gd name="connsiteY332" fmla="*/ 2576285 h 2615132"/>
              <a:gd name="connsiteX333" fmla="*/ 1938088 w 5015116"/>
              <a:gd name="connsiteY333" fmla="*/ 2540000 h 2615132"/>
              <a:gd name="connsiteX334" fmla="*/ 1952602 w 5015116"/>
              <a:gd name="connsiteY334" fmla="*/ 2525485 h 2615132"/>
              <a:gd name="connsiteX335" fmla="*/ 1959859 w 5015116"/>
              <a:gd name="connsiteY335" fmla="*/ 2496457 h 2615132"/>
              <a:gd name="connsiteX336" fmla="*/ 1967116 w 5015116"/>
              <a:gd name="connsiteY336" fmla="*/ 2474685 h 2615132"/>
              <a:gd name="connsiteX337" fmla="*/ 2002676 w 5015116"/>
              <a:gd name="connsiteY337" fmla="*/ 2315028 h 2615132"/>
              <a:gd name="connsiteX338" fmla="*/ 2039688 w 5015116"/>
              <a:gd name="connsiteY338" fmla="*/ 2111828 h 2615132"/>
              <a:gd name="connsiteX339" fmla="*/ 2062911 w 5015116"/>
              <a:gd name="connsiteY339" fmla="*/ 2048691 h 2615132"/>
              <a:gd name="connsiteX340" fmla="*/ 2098834 w 5015116"/>
              <a:gd name="connsiteY340" fmla="*/ 1987731 h 2615132"/>
              <a:gd name="connsiteX341" fmla="*/ 2159794 w 5015116"/>
              <a:gd name="connsiteY341" fmla="*/ 1934754 h 2615132"/>
              <a:gd name="connsiteX342" fmla="*/ 2217851 w 5015116"/>
              <a:gd name="connsiteY342" fmla="*/ 1879237 h 2615132"/>
              <a:gd name="connsiteX343" fmla="*/ 2373516 w 5015116"/>
              <a:gd name="connsiteY343" fmla="*/ 1872342 h 2615132"/>
              <a:gd name="connsiteX344" fmla="*/ 2395288 w 5015116"/>
              <a:gd name="connsiteY344" fmla="*/ 1879600 h 2615132"/>
              <a:gd name="connsiteX345" fmla="*/ 2453345 w 5015116"/>
              <a:gd name="connsiteY345" fmla="*/ 1930400 h 2615132"/>
              <a:gd name="connsiteX346" fmla="*/ 2467859 w 5015116"/>
              <a:gd name="connsiteY346" fmla="*/ 1952171 h 2615132"/>
              <a:gd name="connsiteX347" fmla="*/ 2489631 w 5015116"/>
              <a:gd name="connsiteY347" fmla="*/ 1973942 h 2615132"/>
              <a:gd name="connsiteX348" fmla="*/ 2504145 w 5015116"/>
              <a:gd name="connsiteY348" fmla="*/ 2024742 h 2615132"/>
              <a:gd name="connsiteX349" fmla="*/ 2511402 w 5015116"/>
              <a:gd name="connsiteY349" fmla="*/ 2053771 h 2615132"/>
              <a:gd name="connsiteX350" fmla="*/ 2525916 w 5015116"/>
              <a:gd name="connsiteY350" fmla="*/ 2075542 h 2615132"/>
              <a:gd name="connsiteX351" fmla="*/ 2540431 w 5015116"/>
              <a:gd name="connsiteY351" fmla="*/ 2126342 h 2615132"/>
              <a:gd name="connsiteX352" fmla="*/ 2533174 w 5015116"/>
              <a:gd name="connsiteY352" fmla="*/ 2271485 h 2615132"/>
              <a:gd name="connsiteX353" fmla="*/ 2518659 w 5015116"/>
              <a:gd name="connsiteY353" fmla="*/ 2300514 h 2615132"/>
              <a:gd name="connsiteX354" fmla="*/ 2475116 w 5015116"/>
              <a:gd name="connsiteY354" fmla="*/ 2329542 h 2615132"/>
              <a:gd name="connsiteX355" fmla="*/ 2453345 w 5015116"/>
              <a:gd name="connsiteY355" fmla="*/ 2336800 h 2615132"/>
              <a:gd name="connsiteX356" fmla="*/ 2329974 w 5015116"/>
              <a:gd name="connsiteY356" fmla="*/ 2329542 h 2615132"/>
              <a:gd name="connsiteX357" fmla="*/ 2308202 w 5015116"/>
              <a:gd name="connsiteY357" fmla="*/ 2322285 h 2615132"/>
              <a:gd name="connsiteX358" fmla="*/ 2293688 w 5015116"/>
              <a:gd name="connsiteY358" fmla="*/ 2286000 h 2615132"/>
              <a:gd name="connsiteX359" fmla="*/ 2286431 w 5015116"/>
              <a:gd name="connsiteY359" fmla="*/ 2249714 h 2615132"/>
              <a:gd name="connsiteX360" fmla="*/ 2395288 w 5015116"/>
              <a:gd name="connsiteY360" fmla="*/ 2111828 h 2615132"/>
              <a:gd name="connsiteX361" fmla="*/ 2395288 w 5015116"/>
              <a:gd name="connsiteY361" fmla="*/ 2024742 h 2615132"/>
              <a:gd name="connsiteX362" fmla="*/ 2373516 w 5015116"/>
              <a:gd name="connsiteY362" fmla="*/ 2010228 h 2615132"/>
              <a:gd name="connsiteX363" fmla="*/ 2271916 w 5015116"/>
              <a:gd name="connsiteY363" fmla="*/ 2017485 h 2615132"/>
              <a:gd name="connsiteX364" fmla="*/ 2257402 w 5015116"/>
              <a:gd name="connsiteY364" fmla="*/ 2032000 h 2615132"/>
              <a:gd name="connsiteX365" fmla="*/ 2235631 w 5015116"/>
              <a:gd name="connsiteY365" fmla="*/ 2046514 h 2615132"/>
              <a:gd name="connsiteX366" fmla="*/ 2221116 w 5015116"/>
              <a:gd name="connsiteY366" fmla="*/ 2061028 h 2615132"/>
              <a:gd name="connsiteX367" fmla="*/ 2192088 w 5015116"/>
              <a:gd name="connsiteY367" fmla="*/ 2068285 h 2615132"/>
              <a:gd name="connsiteX368" fmla="*/ 2163059 w 5015116"/>
              <a:gd name="connsiteY368" fmla="*/ 2090057 h 2615132"/>
              <a:gd name="connsiteX369" fmla="*/ 2148545 w 5015116"/>
              <a:gd name="connsiteY369" fmla="*/ 2111828 h 2615132"/>
              <a:gd name="connsiteX370" fmla="*/ 2126774 w 5015116"/>
              <a:gd name="connsiteY370" fmla="*/ 2140857 h 2615132"/>
              <a:gd name="connsiteX371" fmla="*/ 2126774 w 5015116"/>
              <a:gd name="connsiteY371" fmla="*/ 2351314 h 2615132"/>
              <a:gd name="connsiteX372" fmla="*/ 2141288 w 5015116"/>
              <a:gd name="connsiteY372" fmla="*/ 2373085 h 2615132"/>
              <a:gd name="connsiteX373" fmla="*/ 2163059 w 5015116"/>
              <a:gd name="connsiteY373" fmla="*/ 2380342 h 2615132"/>
              <a:gd name="connsiteX374" fmla="*/ 2170316 w 5015116"/>
              <a:gd name="connsiteY374" fmla="*/ 2402114 h 2615132"/>
              <a:gd name="connsiteX375" fmla="*/ 2192088 w 5015116"/>
              <a:gd name="connsiteY375" fmla="*/ 2416628 h 2615132"/>
              <a:gd name="connsiteX376" fmla="*/ 2221116 w 5015116"/>
              <a:gd name="connsiteY376" fmla="*/ 2438400 h 2615132"/>
              <a:gd name="connsiteX377" fmla="*/ 2264659 w 5015116"/>
              <a:gd name="connsiteY377" fmla="*/ 2474685 h 2615132"/>
              <a:gd name="connsiteX378" fmla="*/ 2293688 w 5015116"/>
              <a:gd name="connsiteY378" fmla="*/ 2510971 h 2615132"/>
              <a:gd name="connsiteX379" fmla="*/ 2315459 w 5015116"/>
              <a:gd name="connsiteY379" fmla="*/ 2532742 h 2615132"/>
              <a:gd name="connsiteX380" fmla="*/ 2395288 w 5015116"/>
              <a:gd name="connsiteY380" fmla="*/ 2569028 h 2615132"/>
              <a:gd name="connsiteX381" fmla="*/ 2540431 w 5015116"/>
              <a:gd name="connsiteY381" fmla="*/ 2554514 h 2615132"/>
              <a:gd name="connsiteX382" fmla="*/ 2562202 w 5015116"/>
              <a:gd name="connsiteY382" fmla="*/ 2540000 h 2615132"/>
              <a:gd name="connsiteX383" fmla="*/ 2569459 w 5015116"/>
              <a:gd name="connsiteY383" fmla="*/ 2503714 h 2615132"/>
              <a:gd name="connsiteX384" fmla="*/ 2583974 w 5015116"/>
              <a:gd name="connsiteY384" fmla="*/ 2481942 h 2615132"/>
              <a:gd name="connsiteX385" fmla="*/ 2591231 w 5015116"/>
              <a:gd name="connsiteY385" fmla="*/ 2409371 h 2615132"/>
              <a:gd name="connsiteX386" fmla="*/ 2642031 w 5015116"/>
              <a:gd name="connsiteY386" fmla="*/ 2416628 h 2615132"/>
              <a:gd name="connsiteX387" fmla="*/ 2671059 w 5015116"/>
              <a:gd name="connsiteY387" fmla="*/ 2423885 h 2615132"/>
              <a:gd name="connsiteX388" fmla="*/ 2743631 w 5015116"/>
              <a:gd name="connsiteY388" fmla="*/ 2438400 h 2615132"/>
              <a:gd name="connsiteX389" fmla="*/ 2787174 w 5015116"/>
              <a:gd name="connsiteY389" fmla="*/ 2452914 h 2615132"/>
              <a:gd name="connsiteX390" fmla="*/ 2808945 w 5015116"/>
              <a:gd name="connsiteY390" fmla="*/ 2438400 h 2615132"/>
              <a:gd name="connsiteX391" fmla="*/ 2801688 w 5015116"/>
              <a:gd name="connsiteY391" fmla="*/ 2416628 h 2615132"/>
              <a:gd name="connsiteX392" fmla="*/ 2794431 w 5015116"/>
              <a:gd name="connsiteY392" fmla="*/ 2373085 h 2615132"/>
              <a:gd name="connsiteX393" fmla="*/ 2779916 w 5015116"/>
              <a:gd name="connsiteY393" fmla="*/ 2329542 h 2615132"/>
              <a:gd name="connsiteX394" fmla="*/ 2794431 w 5015116"/>
              <a:gd name="connsiteY394" fmla="*/ 2278742 h 2615132"/>
              <a:gd name="connsiteX395" fmla="*/ 2961345 w 5015116"/>
              <a:gd name="connsiteY395" fmla="*/ 2249714 h 2615132"/>
              <a:gd name="connsiteX396" fmla="*/ 2946831 w 5015116"/>
              <a:gd name="connsiteY396" fmla="*/ 2227942 h 2615132"/>
              <a:gd name="connsiteX397" fmla="*/ 2925059 w 5015116"/>
              <a:gd name="connsiteY397" fmla="*/ 2133600 h 2615132"/>
              <a:gd name="connsiteX398" fmla="*/ 2917802 w 5015116"/>
              <a:gd name="connsiteY398" fmla="*/ 2104571 h 2615132"/>
              <a:gd name="connsiteX399" fmla="*/ 2896031 w 5015116"/>
              <a:gd name="connsiteY399" fmla="*/ 2090057 h 2615132"/>
              <a:gd name="connsiteX400" fmla="*/ 2903288 w 5015116"/>
              <a:gd name="connsiteY400" fmla="*/ 2061028 h 2615132"/>
              <a:gd name="connsiteX401" fmla="*/ 3033916 w 5015116"/>
              <a:gd name="connsiteY401" fmla="*/ 2053771 h 2615132"/>
              <a:gd name="connsiteX402" fmla="*/ 3121002 w 5015116"/>
              <a:gd name="connsiteY402" fmla="*/ 2046514 h 2615132"/>
              <a:gd name="connsiteX403" fmla="*/ 3142774 w 5015116"/>
              <a:gd name="connsiteY403" fmla="*/ 2039257 h 2615132"/>
              <a:gd name="connsiteX404" fmla="*/ 3135516 w 5015116"/>
              <a:gd name="connsiteY404" fmla="*/ 2010228 h 2615132"/>
              <a:gd name="connsiteX405" fmla="*/ 3106488 w 5015116"/>
              <a:gd name="connsiteY405" fmla="*/ 1959428 h 2615132"/>
              <a:gd name="connsiteX406" fmla="*/ 3077459 w 5015116"/>
              <a:gd name="connsiteY406" fmla="*/ 1930400 h 2615132"/>
              <a:gd name="connsiteX407" fmla="*/ 3062945 w 5015116"/>
              <a:gd name="connsiteY407" fmla="*/ 1901371 h 2615132"/>
              <a:gd name="connsiteX408" fmla="*/ 3041174 w 5015116"/>
              <a:gd name="connsiteY408" fmla="*/ 1886857 h 2615132"/>
              <a:gd name="connsiteX409" fmla="*/ 3033916 w 5015116"/>
              <a:gd name="connsiteY409" fmla="*/ 1865085 h 2615132"/>
              <a:gd name="connsiteX410" fmla="*/ 3019402 w 5015116"/>
              <a:gd name="connsiteY410" fmla="*/ 1843314 h 2615132"/>
              <a:gd name="connsiteX411" fmla="*/ 3048431 w 5015116"/>
              <a:gd name="connsiteY411" fmla="*/ 1828800 h 2615132"/>
              <a:gd name="connsiteX412" fmla="*/ 3157288 w 5015116"/>
              <a:gd name="connsiteY412" fmla="*/ 1814285 h 2615132"/>
              <a:gd name="connsiteX413" fmla="*/ 3179059 w 5015116"/>
              <a:gd name="connsiteY413" fmla="*/ 1799771 h 2615132"/>
              <a:gd name="connsiteX414" fmla="*/ 3128259 w 5015116"/>
              <a:gd name="connsiteY414" fmla="*/ 1690914 h 2615132"/>
              <a:gd name="connsiteX415" fmla="*/ 3121002 w 5015116"/>
              <a:gd name="connsiteY415" fmla="*/ 1669142 h 2615132"/>
              <a:gd name="connsiteX416" fmla="*/ 3106488 w 5015116"/>
              <a:gd name="connsiteY416" fmla="*/ 1647371 h 2615132"/>
              <a:gd name="connsiteX417" fmla="*/ 3128259 w 5015116"/>
              <a:gd name="connsiteY417" fmla="*/ 1640114 h 2615132"/>
              <a:gd name="connsiteX418" fmla="*/ 3157288 w 5015116"/>
              <a:gd name="connsiteY418" fmla="*/ 1632857 h 2615132"/>
              <a:gd name="connsiteX419" fmla="*/ 3186316 w 5015116"/>
              <a:gd name="connsiteY419" fmla="*/ 1618342 h 2615132"/>
              <a:gd name="connsiteX420" fmla="*/ 3215345 w 5015116"/>
              <a:gd name="connsiteY420" fmla="*/ 1611085 h 2615132"/>
              <a:gd name="connsiteX421" fmla="*/ 3237116 w 5015116"/>
              <a:gd name="connsiteY421" fmla="*/ 1603828 h 2615132"/>
              <a:gd name="connsiteX422" fmla="*/ 3280659 w 5015116"/>
              <a:gd name="connsiteY422" fmla="*/ 1582057 h 2615132"/>
              <a:gd name="connsiteX423" fmla="*/ 3295174 w 5015116"/>
              <a:gd name="connsiteY423" fmla="*/ 1567542 h 2615132"/>
              <a:gd name="connsiteX424" fmla="*/ 3273402 w 5015116"/>
              <a:gd name="connsiteY424" fmla="*/ 1545771 h 2615132"/>
              <a:gd name="connsiteX425" fmla="*/ 3229859 w 5015116"/>
              <a:gd name="connsiteY425" fmla="*/ 1516742 h 2615132"/>
              <a:gd name="connsiteX426" fmla="*/ 3179059 w 5015116"/>
              <a:gd name="connsiteY426" fmla="*/ 1458685 h 2615132"/>
              <a:gd name="connsiteX427" fmla="*/ 3171802 w 5015116"/>
              <a:gd name="connsiteY427" fmla="*/ 1436914 h 2615132"/>
              <a:gd name="connsiteX428" fmla="*/ 3150031 w 5015116"/>
              <a:gd name="connsiteY428" fmla="*/ 1422400 h 2615132"/>
              <a:gd name="connsiteX429" fmla="*/ 3200831 w 5015116"/>
              <a:gd name="connsiteY429" fmla="*/ 1386114 h 2615132"/>
              <a:gd name="connsiteX430" fmla="*/ 3237116 w 5015116"/>
              <a:gd name="connsiteY430" fmla="*/ 1349828 h 2615132"/>
              <a:gd name="connsiteX431" fmla="*/ 3266145 w 5015116"/>
              <a:gd name="connsiteY431" fmla="*/ 1313542 h 2615132"/>
              <a:gd name="connsiteX432" fmla="*/ 3287916 w 5015116"/>
              <a:gd name="connsiteY432" fmla="*/ 1299028 h 2615132"/>
              <a:gd name="connsiteX433" fmla="*/ 3302431 w 5015116"/>
              <a:gd name="connsiteY433" fmla="*/ 1284514 h 2615132"/>
              <a:gd name="connsiteX434" fmla="*/ 3309688 w 5015116"/>
              <a:gd name="connsiteY434" fmla="*/ 1262742 h 2615132"/>
              <a:gd name="connsiteX435" fmla="*/ 3266145 w 5015116"/>
              <a:gd name="connsiteY435" fmla="*/ 1255485 h 2615132"/>
              <a:gd name="connsiteX436" fmla="*/ 3244374 w 5015116"/>
              <a:gd name="connsiteY436" fmla="*/ 1248228 h 2615132"/>
              <a:gd name="connsiteX437" fmla="*/ 3193574 w 5015116"/>
              <a:gd name="connsiteY437" fmla="*/ 1233714 h 2615132"/>
              <a:gd name="connsiteX438" fmla="*/ 3171802 w 5015116"/>
              <a:gd name="connsiteY438" fmla="*/ 1219200 h 2615132"/>
              <a:gd name="connsiteX439" fmla="*/ 3150031 w 5015116"/>
              <a:gd name="connsiteY439" fmla="*/ 1211942 h 2615132"/>
              <a:gd name="connsiteX440" fmla="*/ 3121002 w 5015116"/>
              <a:gd name="connsiteY440" fmla="*/ 1197428 h 2615132"/>
              <a:gd name="connsiteX441" fmla="*/ 3200831 w 5015116"/>
              <a:gd name="connsiteY441" fmla="*/ 1095828 h 2615132"/>
              <a:gd name="connsiteX442" fmla="*/ 3251631 w 5015116"/>
              <a:gd name="connsiteY442" fmla="*/ 1037771 h 2615132"/>
              <a:gd name="connsiteX443" fmla="*/ 3251631 w 5015116"/>
              <a:gd name="connsiteY443" fmla="*/ 994228 h 2615132"/>
              <a:gd name="connsiteX444" fmla="*/ 3208088 w 5015116"/>
              <a:gd name="connsiteY444" fmla="*/ 986971 h 2615132"/>
              <a:gd name="connsiteX445" fmla="*/ 3179059 w 5015116"/>
              <a:gd name="connsiteY445" fmla="*/ 979714 h 2615132"/>
              <a:gd name="connsiteX446" fmla="*/ 3121002 w 5015116"/>
              <a:gd name="connsiteY446" fmla="*/ 957942 h 2615132"/>
              <a:gd name="connsiteX447" fmla="*/ 3099231 w 5015116"/>
              <a:gd name="connsiteY447" fmla="*/ 950685 h 2615132"/>
              <a:gd name="connsiteX448" fmla="*/ 3048431 w 5015116"/>
              <a:gd name="connsiteY448" fmla="*/ 943428 h 2615132"/>
              <a:gd name="connsiteX449" fmla="*/ 3026659 w 5015116"/>
              <a:gd name="connsiteY449" fmla="*/ 936171 h 2615132"/>
              <a:gd name="connsiteX450" fmla="*/ 2990374 w 5015116"/>
              <a:gd name="connsiteY450" fmla="*/ 928914 h 2615132"/>
              <a:gd name="connsiteX451" fmla="*/ 2975859 w 5015116"/>
              <a:gd name="connsiteY451" fmla="*/ 914400 h 2615132"/>
              <a:gd name="connsiteX452" fmla="*/ 3033916 w 5015116"/>
              <a:gd name="connsiteY452" fmla="*/ 820057 h 2615132"/>
              <a:gd name="connsiteX453" fmla="*/ 3091974 w 5015116"/>
              <a:gd name="connsiteY453" fmla="*/ 747485 h 2615132"/>
              <a:gd name="connsiteX454" fmla="*/ 3128259 w 5015116"/>
              <a:gd name="connsiteY454" fmla="*/ 703942 h 2615132"/>
              <a:gd name="connsiteX455" fmla="*/ 3142774 w 5015116"/>
              <a:gd name="connsiteY455" fmla="*/ 682171 h 2615132"/>
              <a:gd name="connsiteX456" fmla="*/ 3033916 w 5015116"/>
              <a:gd name="connsiteY456" fmla="*/ 667657 h 2615132"/>
              <a:gd name="connsiteX457" fmla="*/ 2961345 w 5015116"/>
              <a:gd name="connsiteY457" fmla="*/ 660400 h 2615132"/>
              <a:gd name="connsiteX458" fmla="*/ 2888774 w 5015116"/>
              <a:gd name="connsiteY458" fmla="*/ 645885 h 2615132"/>
              <a:gd name="connsiteX459" fmla="*/ 2925059 w 5015116"/>
              <a:gd name="connsiteY459" fmla="*/ 609600 h 2615132"/>
              <a:gd name="connsiteX460" fmla="*/ 2961345 w 5015116"/>
              <a:gd name="connsiteY460" fmla="*/ 573314 h 2615132"/>
              <a:gd name="connsiteX461" fmla="*/ 2968602 w 5015116"/>
              <a:gd name="connsiteY461" fmla="*/ 529771 h 2615132"/>
              <a:gd name="connsiteX462" fmla="*/ 2983116 w 5015116"/>
              <a:gd name="connsiteY462" fmla="*/ 486228 h 2615132"/>
              <a:gd name="connsiteX463" fmla="*/ 2997631 w 5015116"/>
              <a:gd name="connsiteY463" fmla="*/ 435428 h 2615132"/>
              <a:gd name="connsiteX464" fmla="*/ 3012145 w 5015116"/>
              <a:gd name="connsiteY464" fmla="*/ 391885 h 2615132"/>
              <a:gd name="connsiteX465" fmla="*/ 2961345 w 5015116"/>
              <a:gd name="connsiteY465" fmla="*/ 399142 h 2615132"/>
              <a:gd name="connsiteX466" fmla="*/ 2917802 w 5015116"/>
              <a:gd name="connsiteY466" fmla="*/ 413657 h 2615132"/>
              <a:gd name="connsiteX467" fmla="*/ 2888774 w 5015116"/>
              <a:gd name="connsiteY467" fmla="*/ 420914 h 2615132"/>
              <a:gd name="connsiteX468" fmla="*/ 2852488 w 5015116"/>
              <a:gd name="connsiteY468" fmla="*/ 435428 h 2615132"/>
              <a:gd name="connsiteX469" fmla="*/ 2808945 w 5015116"/>
              <a:gd name="connsiteY469" fmla="*/ 442685 h 2615132"/>
              <a:gd name="connsiteX470" fmla="*/ 2779916 w 5015116"/>
              <a:gd name="connsiteY470" fmla="*/ 449942 h 2615132"/>
              <a:gd name="connsiteX471" fmla="*/ 2721859 w 5015116"/>
              <a:gd name="connsiteY471" fmla="*/ 442685 h 2615132"/>
              <a:gd name="connsiteX472" fmla="*/ 2729116 w 5015116"/>
              <a:gd name="connsiteY472" fmla="*/ 377371 h 2615132"/>
              <a:gd name="connsiteX473" fmla="*/ 2721859 w 5015116"/>
              <a:gd name="connsiteY473" fmla="*/ 290285 h 2615132"/>
              <a:gd name="connsiteX474" fmla="*/ 2707345 w 5015116"/>
              <a:gd name="connsiteY474" fmla="*/ 232228 h 2615132"/>
              <a:gd name="connsiteX475" fmla="*/ 2663802 w 5015116"/>
              <a:gd name="connsiteY475" fmla="*/ 210457 h 2615132"/>
              <a:gd name="connsiteX476" fmla="*/ 2656545 w 5015116"/>
              <a:gd name="connsiteY476" fmla="*/ 195942 h 2615132"/>
              <a:gd name="connsiteX0" fmla="*/ 4775631 w 5015116"/>
              <a:gd name="connsiteY0" fmla="*/ 508000 h 2615132"/>
              <a:gd name="connsiteX1" fmla="*/ 4811916 w 5015116"/>
              <a:gd name="connsiteY1" fmla="*/ 551542 h 2615132"/>
              <a:gd name="connsiteX2" fmla="*/ 4891745 w 5015116"/>
              <a:gd name="connsiteY2" fmla="*/ 544285 h 2615132"/>
              <a:gd name="connsiteX3" fmla="*/ 4891745 w 5015116"/>
              <a:gd name="connsiteY3" fmla="*/ 464457 h 2615132"/>
              <a:gd name="connsiteX4" fmla="*/ 4855459 w 5015116"/>
              <a:gd name="connsiteY4" fmla="*/ 428171 h 2615132"/>
              <a:gd name="connsiteX5" fmla="*/ 4811916 w 5015116"/>
              <a:gd name="connsiteY5" fmla="*/ 413657 h 2615132"/>
              <a:gd name="connsiteX6" fmla="*/ 4746602 w 5015116"/>
              <a:gd name="connsiteY6" fmla="*/ 420914 h 2615132"/>
              <a:gd name="connsiteX7" fmla="*/ 4724831 w 5015116"/>
              <a:gd name="connsiteY7" fmla="*/ 428171 h 2615132"/>
              <a:gd name="connsiteX8" fmla="*/ 4717574 w 5015116"/>
              <a:gd name="connsiteY8" fmla="*/ 457200 h 2615132"/>
              <a:gd name="connsiteX9" fmla="*/ 4695802 w 5015116"/>
              <a:gd name="connsiteY9" fmla="*/ 500742 h 2615132"/>
              <a:gd name="connsiteX10" fmla="*/ 4695802 w 5015116"/>
              <a:gd name="connsiteY10" fmla="*/ 645885 h 2615132"/>
              <a:gd name="connsiteX11" fmla="*/ 4703059 w 5015116"/>
              <a:gd name="connsiteY11" fmla="*/ 667657 h 2615132"/>
              <a:gd name="connsiteX12" fmla="*/ 4739345 w 5015116"/>
              <a:gd name="connsiteY12" fmla="*/ 696685 h 2615132"/>
              <a:gd name="connsiteX13" fmla="*/ 4775631 w 5015116"/>
              <a:gd name="connsiteY13" fmla="*/ 718457 h 2615132"/>
              <a:gd name="connsiteX14" fmla="*/ 4797402 w 5015116"/>
              <a:gd name="connsiteY14" fmla="*/ 732971 h 2615132"/>
              <a:gd name="connsiteX15" fmla="*/ 4957059 w 5015116"/>
              <a:gd name="connsiteY15" fmla="*/ 718457 h 2615132"/>
              <a:gd name="connsiteX16" fmla="*/ 4978831 w 5015116"/>
              <a:gd name="connsiteY16" fmla="*/ 674914 h 2615132"/>
              <a:gd name="connsiteX17" fmla="*/ 5000602 w 5015116"/>
              <a:gd name="connsiteY17" fmla="*/ 631371 h 2615132"/>
              <a:gd name="connsiteX18" fmla="*/ 5007859 w 5015116"/>
              <a:gd name="connsiteY18" fmla="*/ 587828 h 2615132"/>
              <a:gd name="connsiteX19" fmla="*/ 5015116 w 5015116"/>
              <a:gd name="connsiteY19" fmla="*/ 558800 h 2615132"/>
              <a:gd name="connsiteX20" fmla="*/ 5000602 w 5015116"/>
              <a:gd name="connsiteY20" fmla="*/ 391885 h 2615132"/>
              <a:gd name="connsiteX21" fmla="*/ 4993345 w 5015116"/>
              <a:gd name="connsiteY21" fmla="*/ 370114 h 2615132"/>
              <a:gd name="connsiteX22" fmla="*/ 4978831 w 5015116"/>
              <a:gd name="connsiteY22" fmla="*/ 348342 h 2615132"/>
              <a:gd name="connsiteX23" fmla="*/ 4957059 w 5015116"/>
              <a:gd name="connsiteY23" fmla="*/ 312057 h 2615132"/>
              <a:gd name="connsiteX24" fmla="*/ 4949802 w 5015116"/>
              <a:gd name="connsiteY24" fmla="*/ 290285 h 2615132"/>
              <a:gd name="connsiteX25" fmla="*/ 4884488 w 5015116"/>
              <a:gd name="connsiteY25" fmla="*/ 254000 h 2615132"/>
              <a:gd name="connsiteX26" fmla="*/ 4848202 w 5015116"/>
              <a:gd name="connsiteY26" fmla="*/ 232228 h 2615132"/>
              <a:gd name="connsiteX27" fmla="*/ 4797402 w 5015116"/>
              <a:gd name="connsiteY27" fmla="*/ 210457 h 2615132"/>
              <a:gd name="connsiteX28" fmla="*/ 4739345 w 5015116"/>
              <a:gd name="connsiteY28" fmla="*/ 159657 h 2615132"/>
              <a:gd name="connsiteX29" fmla="*/ 4724831 w 5015116"/>
              <a:gd name="connsiteY29" fmla="*/ 145142 h 2615132"/>
              <a:gd name="connsiteX30" fmla="*/ 4674031 w 5015116"/>
              <a:gd name="connsiteY30" fmla="*/ 116114 h 2615132"/>
              <a:gd name="connsiteX31" fmla="*/ 4652259 w 5015116"/>
              <a:gd name="connsiteY31" fmla="*/ 108857 h 2615132"/>
              <a:gd name="connsiteX32" fmla="*/ 4608716 w 5015116"/>
              <a:gd name="connsiteY32" fmla="*/ 79828 h 2615132"/>
              <a:gd name="connsiteX33" fmla="*/ 4565174 w 5015116"/>
              <a:gd name="connsiteY33" fmla="*/ 65314 h 2615132"/>
              <a:gd name="connsiteX34" fmla="*/ 4536145 w 5015116"/>
              <a:gd name="connsiteY34" fmla="*/ 58057 h 2615132"/>
              <a:gd name="connsiteX35" fmla="*/ 4492602 w 5015116"/>
              <a:gd name="connsiteY35" fmla="*/ 43542 h 2615132"/>
              <a:gd name="connsiteX36" fmla="*/ 4441802 w 5015116"/>
              <a:gd name="connsiteY36" fmla="*/ 21771 h 2615132"/>
              <a:gd name="connsiteX37" fmla="*/ 4376488 w 5015116"/>
              <a:gd name="connsiteY37" fmla="*/ 14514 h 2615132"/>
              <a:gd name="connsiteX38" fmla="*/ 4332945 w 5015116"/>
              <a:gd name="connsiteY38" fmla="*/ 7257 h 2615132"/>
              <a:gd name="connsiteX39" fmla="*/ 4260374 w 5015116"/>
              <a:gd name="connsiteY39" fmla="*/ 0 h 2615132"/>
              <a:gd name="connsiteX40" fmla="*/ 3861231 w 5015116"/>
              <a:gd name="connsiteY40" fmla="*/ 7257 h 2615132"/>
              <a:gd name="connsiteX41" fmla="*/ 3824945 w 5015116"/>
              <a:gd name="connsiteY41" fmla="*/ 14514 h 2615132"/>
              <a:gd name="connsiteX42" fmla="*/ 3766888 w 5015116"/>
              <a:gd name="connsiteY42" fmla="*/ 21771 h 2615132"/>
              <a:gd name="connsiteX43" fmla="*/ 3745116 w 5015116"/>
              <a:gd name="connsiteY43" fmla="*/ 36285 h 2615132"/>
              <a:gd name="connsiteX44" fmla="*/ 3701574 w 5015116"/>
              <a:gd name="connsiteY44" fmla="*/ 50800 h 2615132"/>
              <a:gd name="connsiteX45" fmla="*/ 3687059 w 5015116"/>
              <a:gd name="connsiteY45" fmla="*/ 65314 h 2615132"/>
              <a:gd name="connsiteX46" fmla="*/ 3665288 w 5015116"/>
              <a:gd name="connsiteY46" fmla="*/ 72571 h 2615132"/>
              <a:gd name="connsiteX47" fmla="*/ 3658031 w 5015116"/>
              <a:gd name="connsiteY47" fmla="*/ 94342 h 2615132"/>
              <a:gd name="connsiteX48" fmla="*/ 3614488 w 5015116"/>
              <a:gd name="connsiteY48" fmla="*/ 130628 h 2615132"/>
              <a:gd name="connsiteX49" fmla="*/ 3607231 w 5015116"/>
              <a:gd name="connsiteY49" fmla="*/ 152400 h 2615132"/>
              <a:gd name="connsiteX50" fmla="*/ 3592716 w 5015116"/>
              <a:gd name="connsiteY50" fmla="*/ 166914 h 2615132"/>
              <a:gd name="connsiteX51" fmla="*/ 3578202 w 5015116"/>
              <a:gd name="connsiteY51" fmla="*/ 217714 h 2615132"/>
              <a:gd name="connsiteX52" fmla="*/ 3556431 w 5015116"/>
              <a:gd name="connsiteY52" fmla="*/ 246742 h 2615132"/>
              <a:gd name="connsiteX53" fmla="*/ 3549174 w 5015116"/>
              <a:gd name="connsiteY53" fmla="*/ 268514 h 2615132"/>
              <a:gd name="connsiteX54" fmla="*/ 3534659 w 5015116"/>
              <a:gd name="connsiteY54" fmla="*/ 283028 h 2615132"/>
              <a:gd name="connsiteX55" fmla="*/ 3527402 w 5015116"/>
              <a:gd name="connsiteY55" fmla="*/ 319314 h 2615132"/>
              <a:gd name="connsiteX56" fmla="*/ 3512888 w 5015116"/>
              <a:gd name="connsiteY56" fmla="*/ 362857 h 2615132"/>
              <a:gd name="connsiteX57" fmla="*/ 3505631 w 5015116"/>
              <a:gd name="connsiteY57" fmla="*/ 384628 h 2615132"/>
              <a:gd name="connsiteX58" fmla="*/ 3498374 w 5015116"/>
              <a:gd name="connsiteY58" fmla="*/ 420914 h 2615132"/>
              <a:gd name="connsiteX59" fmla="*/ 3505631 w 5015116"/>
              <a:gd name="connsiteY59" fmla="*/ 566057 h 2615132"/>
              <a:gd name="connsiteX60" fmla="*/ 3512888 w 5015116"/>
              <a:gd name="connsiteY60" fmla="*/ 587828 h 2615132"/>
              <a:gd name="connsiteX61" fmla="*/ 3541916 w 5015116"/>
              <a:gd name="connsiteY61" fmla="*/ 631371 h 2615132"/>
              <a:gd name="connsiteX62" fmla="*/ 3556431 w 5015116"/>
              <a:gd name="connsiteY62" fmla="*/ 645885 h 2615132"/>
              <a:gd name="connsiteX63" fmla="*/ 3563688 w 5015116"/>
              <a:gd name="connsiteY63" fmla="*/ 667657 h 2615132"/>
              <a:gd name="connsiteX64" fmla="*/ 3585459 w 5015116"/>
              <a:gd name="connsiteY64" fmla="*/ 682171 h 2615132"/>
              <a:gd name="connsiteX65" fmla="*/ 3621745 w 5015116"/>
              <a:gd name="connsiteY65" fmla="*/ 703942 h 2615132"/>
              <a:gd name="connsiteX66" fmla="*/ 3672545 w 5015116"/>
              <a:gd name="connsiteY66" fmla="*/ 740228 h 2615132"/>
              <a:gd name="connsiteX67" fmla="*/ 3694316 w 5015116"/>
              <a:gd name="connsiteY67" fmla="*/ 747485 h 2615132"/>
              <a:gd name="connsiteX68" fmla="*/ 3883002 w 5015116"/>
              <a:gd name="connsiteY68" fmla="*/ 740228 h 2615132"/>
              <a:gd name="connsiteX69" fmla="*/ 3904774 w 5015116"/>
              <a:gd name="connsiteY69" fmla="*/ 732971 h 2615132"/>
              <a:gd name="connsiteX70" fmla="*/ 3933802 w 5015116"/>
              <a:gd name="connsiteY70" fmla="*/ 703942 h 2615132"/>
              <a:gd name="connsiteX71" fmla="*/ 3984602 w 5015116"/>
              <a:gd name="connsiteY71" fmla="*/ 638628 h 2615132"/>
              <a:gd name="connsiteX72" fmla="*/ 3999116 w 5015116"/>
              <a:gd name="connsiteY72" fmla="*/ 595085 h 2615132"/>
              <a:gd name="connsiteX73" fmla="*/ 3970088 w 5015116"/>
              <a:gd name="connsiteY73" fmla="*/ 537028 h 2615132"/>
              <a:gd name="connsiteX74" fmla="*/ 3941059 w 5015116"/>
              <a:gd name="connsiteY74" fmla="*/ 500742 h 2615132"/>
              <a:gd name="connsiteX75" fmla="*/ 3897516 w 5015116"/>
              <a:gd name="connsiteY75" fmla="*/ 486228 h 2615132"/>
              <a:gd name="connsiteX76" fmla="*/ 3875745 w 5015116"/>
              <a:gd name="connsiteY76" fmla="*/ 478971 h 2615132"/>
              <a:gd name="connsiteX77" fmla="*/ 3853974 w 5015116"/>
              <a:gd name="connsiteY77" fmla="*/ 471714 h 2615132"/>
              <a:gd name="connsiteX78" fmla="*/ 3803174 w 5015116"/>
              <a:gd name="connsiteY78" fmla="*/ 478971 h 2615132"/>
              <a:gd name="connsiteX79" fmla="*/ 3774145 w 5015116"/>
              <a:gd name="connsiteY79" fmla="*/ 486228 h 2615132"/>
              <a:gd name="connsiteX80" fmla="*/ 3759631 w 5015116"/>
              <a:gd name="connsiteY80" fmla="*/ 529771 h 2615132"/>
              <a:gd name="connsiteX81" fmla="*/ 3752374 w 5015116"/>
              <a:gd name="connsiteY81" fmla="*/ 551542 h 2615132"/>
              <a:gd name="connsiteX82" fmla="*/ 3759631 w 5015116"/>
              <a:gd name="connsiteY82" fmla="*/ 573314 h 2615132"/>
              <a:gd name="connsiteX83" fmla="*/ 3701574 w 5015116"/>
              <a:gd name="connsiteY83" fmla="*/ 602342 h 2615132"/>
              <a:gd name="connsiteX84" fmla="*/ 3658031 w 5015116"/>
              <a:gd name="connsiteY84" fmla="*/ 544285 h 2615132"/>
              <a:gd name="connsiteX85" fmla="*/ 3665288 w 5015116"/>
              <a:gd name="connsiteY85" fmla="*/ 435428 h 2615132"/>
              <a:gd name="connsiteX86" fmla="*/ 3679802 w 5015116"/>
              <a:gd name="connsiteY86" fmla="*/ 413657 h 2615132"/>
              <a:gd name="connsiteX87" fmla="*/ 3701574 w 5015116"/>
              <a:gd name="connsiteY87" fmla="*/ 370114 h 2615132"/>
              <a:gd name="connsiteX88" fmla="*/ 3766888 w 5015116"/>
              <a:gd name="connsiteY88" fmla="*/ 341085 h 2615132"/>
              <a:gd name="connsiteX89" fmla="*/ 3788659 w 5015116"/>
              <a:gd name="connsiteY89" fmla="*/ 333828 h 2615132"/>
              <a:gd name="connsiteX90" fmla="*/ 3810431 w 5015116"/>
              <a:gd name="connsiteY90" fmla="*/ 326571 h 2615132"/>
              <a:gd name="connsiteX91" fmla="*/ 3955574 w 5015116"/>
              <a:gd name="connsiteY91" fmla="*/ 333828 h 2615132"/>
              <a:gd name="connsiteX92" fmla="*/ 3999116 w 5015116"/>
              <a:gd name="connsiteY92" fmla="*/ 362857 h 2615132"/>
              <a:gd name="connsiteX93" fmla="*/ 4020888 w 5015116"/>
              <a:gd name="connsiteY93" fmla="*/ 377371 h 2615132"/>
              <a:gd name="connsiteX94" fmla="*/ 4057174 w 5015116"/>
              <a:gd name="connsiteY94" fmla="*/ 413657 h 2615132"/>
              <a:gd name="connsiteX95" fmla="*/ 4064431 w 5015116"/>
              <a:gd name="connsiteY95" fmla="*/ 435428 h 2615132"/>
              <a:gd name="connsiteX96" fmla="*/ 4093459 w 5015116"/>
              <a:gd name="connsiteY96" fmla="*/ 478971 h 2615132"/>
              <a:gd name="connsiteX97" fmla="*/ 4100716 w 5015116"/>
              <a:gd name="connsiteY97" fmla="*/ 500742 h 2615132"/>
              <a:gd name="connsiteX98" fmla="*/ 4100716 w 5015116"/>
              <a:gd name="connsiteY98" fmla="*/ 689428 h 2615132"/>
              <a:gd name="connsiteX99" fmla="*/ 4086202 w 5015116"/>
              <a:gd name="connsiteY99" fmla="*/ 732971 h 2615132"/>
              <a:gd name="connsiteX100" fmla="*/ 4057174 w 5015116"/>
              <a:gd name="connsiteY100" fmla="*/ 769257 h 2615132"/>
              <a:gd name="connsiteX101" fmla="*/ 4013631 w 5015116"/>
              <a:gd name="connsiteY101" fmla="*/ 783771 h 2615132"/>
              <a:gd name="connsiteX102" fmla="*/ 3977345 w 5015116"/>
              <a:gd name="connsiteY102" fmla="*/ 805542 h 2615132"/>
              <a:gd name="connsiteX103" fmla="*/ 3919288 w 5015116"/>
              <a:gd name="connsiteY103" fmla="*/ 841828 h 2615132"/>
              <a:gd name="connsiteX104" fmla="*/ 3897516 w 5015116"/>
              <a:gd name="connsiteY104" fmla="*/ 856342 h 2615132"/>
              <a:gd name="connsiteX105" fmla="*/ 3839459 w 5015116"/>
              <a:gd name="connsiteY105" fmla="*/ 878114 h 2615132"/>
              <a:gd name="connsiteX106" fmla="*/ 3563688 w 5015116"/>
              <a:gd name="connsiteY106" fmla="*/ 863600 h 2615132"/>
              <a:gd name="connsiteX107" fmla="*/ 3462088 w 5015116"/>
              <a:gd name="connsiteY107" fmla="*/ 834571 h 2615132"/>
              <a:gd name="connsiteX108" fmla="*/ 3440316 w 5015116"/>
              <a:gd name="connsiteY108" fmla="*/ 827314 h 2615132"/>
              <a:gd name="connsiteX109" fmla="*/ 3418545 w 5015116"/>
              <a:gd name="connsiteY109" fmla="*/ 812800 h 2615132"/>
              <a:gd name="connsiteX110" fmla="*/ 3389516 w 5015116"/>
              <a:gd name="connsiteY110" fmla="*/ 805542 h 2615132"/>
              <a:gd name="connsiteX111" fmla="*/ 3345974 w 5015116"/>
              <a:gd name="connsiteY111" fmla="*/ 776514 h 2615132"/>
              <a:gd name="connsiteX112" fmla="*/ 3316945 w 5015116"/>
              <a:gd name="connsiteY112" fmla="*/ 732971 h 2615132"/>
              <a:gd name="connsiteX113" fmla="*/ 3309688 w 5015116"/>
              <a:gd name="connsiteY113" fmla="*/ 696685 h 2615132"/>
              <a:gd name="connsiteX114" fmla="*/ 3295174 w 5015116"/>
              <a:gd name="connsiteY114" fmla="*/ 653142 h 2615132"/>
              <a:gd name="connsiteX115" fmla="*/ 3280659 w 5015116"/>
              <a:gd name="connsiteY115" fmla="*/ 609600 h 2615132"/>
              <a:gd name="connsiteX116" fmla="*/ 3273402 w 5015116"/>
              <a:gd name="connsiteY116" fmla="*/ 587828 h 2615132"/>
              <a:gd name="connsiteX117" fmla="*/ 3266145 w 5015116"/>
              <a:gd name="connsiteY117" fmla="*/ 566057 h 2615132"/>
              <a:gd name="connsiteX118" fmla="*/ 3258888 w 5015116"/>
              <a:gd name="connsiteY118" fmla="*/ 537028 h 2615132"/>
              <a:gd name="connsiteX119" fmla="*/ 3237116 w 5015116"/>
              <a:gd name="connsiteY119" fmla="*/ 515257 h 2615132"/>
              <a:gd name="connsiteX120" fmla="*/ 3229859 w 5015116"/>
              <a:gd name="connsiteY120" fmla="*/ 478971 h 2615132"/>
              <a:gd name="connsiteX121" fmla="*/ 3215345 w 5015116"/>
              <a:gd name="connsiteY121" fmla="*/ 428171 h 2615132"/>
              <a:gd name="connsiteX122" fmla="*/ 3200831 w 5015116"/>
              <a:gd name="connsiteY122" fmla="*/ 362857 h 2615132"/>
              <a:gd name="connsiteX123" fmla="*/ 3186316 w 5015116"/>
              <a:gd name="connsiteY123" fmla="*/ 348342 h 2615132"/>
              <a:gd name="connsiteX124" fmla="*/ 3135516 w 5015116"/>
              <a:gd name="connsiteY124" fmla="*/ 283028 h 2615132"/>
              <a:gd name="connsiteX125" fmla="*/ 3113745 w 5015116"/>
              <a:gd name="connsiteY125" fmla="*/ 268514 h 2615132"/>
              <a:gd name="connsiteX126" fmla="*/ 3077459 w 5015116"/>
              <a:gd name="connsiteY126" fmla="*/ 232228 h 2615132"/>
              <a:gd name="connsiteX127" fmla="*/ 3062945 w 5015116"/>
              <a:gd name="connsiteY127" fmla="*/ 210457 h 2615132"/>
              <a:gd name="connsiteX128" fmla="*/ 3019402 w 5015116"/>
              <a:gd name="connsiteY128" fmla="*/ 195942 h 2615132"/>
              <a:gd name="connsiteX129" fmla="*/ 3004888 w 5015116"/>
              <a:gd name="connsiteY129" fmla="*/ 174171 h 2615132"/>
              <a:gd name="connsiteX130" fmla="*/ 2954088 w 5015116"/>
              <a:gd name="connsiteY130" fmla="*/ 152400 h 2615132"/>
              <a:gd name="connsiteX131" fmla="*/ 2917802 w 5015116"/>
              <a:gd name="connsiteY131" fmla="*/ 116114 h 2615132"/>
              <a:gd name="connsiteX132" fmla="*/ 2845231 w 5015116"/>
              <a:gd name="connsiteY132" fmla="*/ 94342 h 2615132"/>
              <a:gd name="connsiteX133" fmla="*/ 2823459 w 5015116"/>
              <a:gd name="connsiteY133" fmla="*/ 79828 h 2615132"/>
              <a:gd name="connsiteX134" fmla="*/ 2772659 w 5015116"/>
              <a:gd name="connsiteY134" fmla="*/ 65314 h 2615132"/>
              <a:gd name="connsiteX135" fmla="*/ 2663802 w 5015116"/>
              <a:gd name="connsiteY135" fmla="*/ 50800 h 2615132"/>
              <a:gd name="connsiteX136" fmla="*/ 2496888 w 5015116"/>
              <a:gd name="connsiteY136" fmla="*/ 43542 h 2615132"/>
              <a:gd name="connsiteX137" fmla="*/ 2373516 w 5015116"/>
              <a:gd name="connsiteY137" fmla="*/ 36285 h 2615132"/>
              <a:gd name="connsiteX138" fmla="*/ 2271916 w 5015116"/>
              <a:gd name="connsiteY138" fmla="*/ 21771 h 2615132"/>
              <a:gd name="connsiteX139" fmla="*/ 2032431 w 5015116"/>
              <a:gd name="connsiteY139" fmla="*/ 7257 h 2615132"/>
              <a:gd name="connsiteX140" fmla="*/ 1865516 w 5015116"/>
              <a:gd name="connsiteY140" fmla="*/ 14514 h 2615132"/>
              <a:gd name="connsiteX141" fmla="*/ 1749402 w 5015116"/>
              <a:gd name="connsiteY141" fmla="*/ 29028 h 2615132"/>
              <a:gd name="connsiteX142" fmla="*/ 1727631 w 5015116"/>
              <a:gd name="connsiteY142" fmla="*/ 36285 h 2615132"/>
              <a:gd name="connsiteX143" fmla="*/ 1691345 w 5015116"/>
              <a:gd name="connsiteY143" fmla="*/ 43542 h 2615132"/>
              <a:gd name="connsiteX144" fmla="*/ 1669574 w 5015116"/>
              <a:gd name="connsiteY144" fmla="*/ 50800 h 2615132"/>
              <a:gd name="connsiteX145" fmla="*/ 1618774 w 5015116"/>
              <a:gd name="connsiteY145" fmla="*/ 65314 h 2615132"/>
              <a:gd name="connsiteX146" fmla="*/ 1597002 w 5015116"/>
              <a:gd name="connsiteY146" fmla="*/ 72571 h 2615132"/>
              <a:gd name="connsiteX147" fmla="*/ 1538945 w 5015116"/>
              <a:gd name="connsiteY147" fmla="*/ 87085 h 2615132"/>
              <a:gd name="connsiteX148" fmla="*/ 1495402 w 5015116"/>
              <a:gd name="connsiteY148" fmla="*/ 101600 h 2615132"/>
              <a:gd name="connsiteX149" fmla="*/ 1473631 w 5015116"/>
              <a:gd name="connsiteY149" fmla="*/ 116114 h 2615132"/>
              <a:gd name="connsiteX150" fmla="*/ 1386545 w 5015116"/>
              <a:gd name="connsiteY150" fmla="*/ 137885 h 2615132"/>
              <a:gd name="connsiteX151" fmla="*/ 1335745 w 5015116"/>
              <a:gd name="connsiteY151" fmla="*/ 152400 h 2615132"/>
              <a:gd name="connsiteX152" fmla="*/ 1292202 w 5015116"/>
              <a:gd name="connsiteY152" fmla="*/ 159657 h 2615132"/>
              <a:gd name="connsiteX153" fmla="*/ 1234145 w 5015116"/>
              <a:gd name="connsiteY153" fmla="*/ 181428 h 2615132"/>
              <a:gd name="connsiteX154" fmla="*/ 1154316 w 5015116"/>
              <a:gd name="connsiteY154" fmla="*/ 203200 h 2615132"/>
              <a:gd name="connsiteX155" fmla="*/ 1081745 w 5015116"/>
              <a:gd name="connsiteY155" fmla="*/ 217714 h 2615132"/>
              <a:gd name="connsiteX156" fmla="*/ 1059974 w 5015116"/>
              <a:gd name="connsiteY156" fmla="*/ 232228 h 2615132"/>
              <a:gd name="connsiteX157" fmla="*/ 1023688 w 5015116"/>
              <a:gd name="connsiteY157" fmla="*/ 239485 h 2615132"/>
              <a:gd name="connsiteX158" fmla="*/ 994659 w 5015116"/>
              <a:gd name="connsiteY158" fmla="*/ 246742 h 2615132"/>
              <a:gd name="connsiteX159" fmla="*/ 965631 w 5015116"/>
              <a:gd name="connsiteY159" fmla="*/ 261257 h 2615132"/>
              <a:gd name="connsiteX160" fmla="*/ 914831 w 5015116"/>
              <a:gd name="connsiteY160" fmla="*/ 283028 h 2615132"/>
              <a:gd name="connsiteX161" fmla="*/ 885802 w 5015116"/>
              <a:gd name="connsiteY161" fmla="*/ 319314 h 2615132"/>
              <a:gd name="connsiteX162" fmla="*/ 864031 w 5015116"/>
              <a:gd name="connsiteY162" fmla="*/ 341085 h 2615132"/>
              <a:gd name="connsiteX163" fmla="*/ 849516 w 5015116"/>
              <a:gd name="connsiteY163" fmla="*/ 362857 h 2615132"/>
              <a:gd name="connsiteX164" fmla="*/ 805974 w 5015116"/>
              <a:gd name="connsiteY164" fmla="*/ 391885 h 2615132"/>
              <a:gd name="connsiteX165" fmla="*/ 769688 w 5015116"/>
              <a:gd name="connsiteY165" fmla="*/ 428171 h 2615132"/>
              <a:gd name="connsiteX166" fmla="*/ 747916 w 5015116"/>
              <a:gd name="connsiteY166" fmla="*/ 449942 h 2615132"/>
              <a:gd name="connsiteX167" fmla="*/ 689859 w 5015116"/>
              <a:gd name="connsiteY167" fmla="*/ 500742 h 2615132"/>
              <a:gd name="connsiteX168" fmla="*/ 660831 w 5015116"/>
              <a:gd name="connsiteY168" fmla="*/ 544285 h 2615132"/>
              <a:gd name="connsiteX169" fmla="*/ 646316 w 5015116"/>
              <a:gd name="connsiteY169" fmla="*/ 587828 h 2615132"/>
              <a:gd name="connsiteX170" fmla="*/ 639059 w 5015116"/>
              <a:gd name="connsiteY170" fmla="*/ 609600 h 2615132"/>
              <a:gd name="connsiteX171" fmla="*/ 660831 w 5015116"/>
              <a:gd name="connsiteY171" fmla="*/ 776514 h 2615132"/>
              <a:gd name="connsiteX172" fmla="*/ 689859 w 5015116"/>
              <a:gd name="connsiteY172" fmla="*/ 820057 h 2615132"/>
              <a:gd name="connsiteX173" fmla="*/ 711631 w 5015116"/>
              <a:gd name="connsiteY173" fmla="*/ 827314 h 2615132"/>
              <a:gd name="connsiteX174" fmla="*/ 747916 w 5015116"/>
              <a:gd name="connsiteY174" fmla="*/ 820057 h 2615132"/>
              <a:gd name="connsiteX175" fmla="*/ 769688 w 5015116"/>
              <a:gd name="connsiteY175" fmla="*/ 769257 h 2615132"/>
              <a:gd name="connsiteX176" fmla="*/ 740659 w 5015116"/>
              <a:gd name="connsiteY176" fmla="*/ 638628 h 2615132"/>
              <a:gd name="connsiteX177" fmla="*/ 718888 w 5015116"/>
              <a:gd name="connsiteY177" fmla="*/ 624114 h 2615132"/>
              <a:gd name="connsiteX178" fmla="*/ 522945 w 5015116"/>
              <a:gd name="connsiteY178" fmla="*/ 631371 h 2615132"/>
              <a:gd name="connsiteX179" fmla="*/ 501174 w 5015116"/>
              <a:gd name="connsiteY179" fmla="*/ 653142 h 2615132"/>
              <a:gd name="connsiteX180" fmla="*/ 479402 w 5015116"/>
              <a:gd name="connsiteY180" fmla="*/ 660400 h 2615132"/>
              <a:gd name="connsiteX181" fmla="*/ 464888 w 5015116"/>
              <a:gd name="connsiteY181" fmla="*/ 682171 h 2615132"/>
              <a:gd name="connsiteX182" fmla="*/ 443116 w 5015116"/>
              <a:gd name="connsiteY182" fmla="*/ 754742 h 2615132"/>
              <a:gd name="connsiteX183" fmla="*/ 472145 w 5015116"/>
              <a:gd name="connsiteY183" fmla="*/ 849085 h 2615132"/>
              <a:gd name="connsiteX184" fmla="*/ 530202 w 5015116"/>
              <a:gd name="connsiteY184" fmla="*/ 841828 h 2615132"/>
              <a:gd name="connsiteX185" fmla="*/ 537459 w 5015116"/>
              <a:gd name="connsiteY185" fmla="*/ 820057 h 2615132"/>
              <a:gd name="connsiteX186" fmla="*/ 515688 w 5015116"/>
              <a:gd name="connsiteY186" fmla="*/ 740228 h 2615132"/>
              <a:gd name="connsiteX187" fmla="*/ 493916 w 5015116"/>
              <a:gd name="connsiteY187" fmla="*/ 725714 h 2615132"/>
              <a:gd name="connsiteX188" fmla="*/ 348774 w 5015116"/>
              <a:gd name="connsiteY188" fmla="*/ 732971 h 2615132"/>
              <a:gd name="connsiteX189" fmla="*/ 327002 w 5015116"/>
              <a:gd name="connsiteY189" fmla="*/ 754742 h 2615132"/>
              <a:gd name="connsiteX190" fmla="*/ 305231 w 5015116"/>
              <a:gd name="connsiteY190" fmla="*/ 762000 h 2615132"/>
              <a:gd name="connsiteX191" fmla="*/ 290716 w 5015116"/>
              <a:gd name="connsiteY191" fmla="*/ 776514 h 2615132"/>
              <a:gd name="connsiteX192" fmla="*/ 268945 w 5015116"/>
              <a:gd name="connsiteY192" fmla="*/ 791028 h 2615132"/>
              <a:gd name="connsiteX193" fmla="*/ 254431 w 5015116"/>
              <a:gd name="connsiteY193" fmla="*/ 812800 h 2615132"/>
              <a:gd name="connsiteX194" fmla="*/ 218145 w 5015116"/>
              <a:gd name="connsiteY194" fmla="*/ 841828 h 2615132"/>
              <a:gd name="connsiteX195" fmla="*/ 210888 w 5015116"/>
              <a:gd name="connsiteY195" fmla="*/ 870857 h 2615132"/>
              <a:gd name="connsiteX196" fmla="*/ 189116 w 5015116"/>
              <a:gd name="connsiteY196" fmla="*/ 892628 h 2615132"/>
              <a:gd name="connsiteX197" fmla="*/ 196374 w 5015116"/>
              <a:gd name="connsiteY197" fmla="*/ 1059542 h 2615132"/>
              <a:gd name="connsiteX198" fmla="*/ 210888 w 5015116"/>
              <a:gd name="connsiteY198" fmla="*/ 1081314 h 2615132"/>
              <a:gd name="connsiteX199" fmla="*/ 239916 w 5015116"/>
              <a:gd name="connsiteY199" fmla="*/ 1088571 h 2615132"/>
              <a:gd name="connsiteX200" fmla="*/ 312488 w 5015116"/>
              <a:gd name="connsiteY200" fmla="*/ 1081314 h 2615132"/>
              <a:gd name="connsiteX201" fmla="*/ 327002 w 5015116"/>
              <a:gd name="connsiteY201" fmla="*/ 1037771 h 2615132"/>
              <a:gd name="connsiteX202" fmla="*/ 319745 w 5015116"/>
              <a:gd name="connsiteY202" fmla="*/ 979714 h 2615132"/>
              <a:gd name="connsiteX203" fmla="*/ 297974 w 5015116"/>
              <a:gd name="connsiteY203" fmla="*/ 965200 h 2615132"/>
              <a:gd name="connsiteX204" fmla="*/ 196374 w 5015116"/>
              <a:gd name="connsiteY204" fmla="*/ 972457 h 2615132"/>
              <a:gd name="connsiteX205" fmla="*/ 138316 w 5015116"/>
              <a:gd name="connsiteY205" fmla="*/ 1001485 h 2615132"/>
              <a:gd name="connsiteX206" fmla="*/ 80259 w 5015116"/>
              <a:gd name="connsiteY206" fmla="*/ 1052285 h 2615132"/>
              <a:gd name="connsiteX207" fmla="*/ 51231 w 5015116"/>
              <a:gd name="connsiteY207" fmla="*/ 1066800 h 2615132"/>
              <a:gd name="connsiteX208" fmla="*/ 36716 w 5015116"/>
              <a:gd name="connsiteY208" fmla="*/ 1081314 h 2615132"/>
              <a:gd name="connsiteX209" fmla="*/ 14945 w 5015116"/>
              <a:gd name="connsiteY209" fmla="*/ 1095828 h 2615132"/>
              <a:gd name="connsiteX210" fmla="*/ 431 w 5015116"/>
              <a:gd name="connsiteY210" fmla="*/ 1146628 h 2615132"/>
              <a:gd name="connsiteX211" fmla="*/ 22202 w 5015116"/>
              <a:gd name="connsiteY211" fmla="*/ 1277257 h 2615132"/>
              <a:gd name="connsiteX212" fmla="*/ 65745 w 5015116"/>
              <a:gd name="connsiteY212" fmla="*/ 1313542 h 2615132"/>
              <a:gd name="connsiteX213" fmla="*/ 109288 w 5015116"/>
              <a:gd name="connsiteY213" fmla="*/ 1342571 h 2615132"/>
              <a:gd name="connsiteX214" fmla="*/ 152831 w 5015116"/>
              <a:gd name="connsiteY214" fmla="*/ 1357085 h 2615132"/>
              <a:gd name="connsiteX215" fmla="*/ 254431 w 5015116"/>
              <a:gd name="connsiteY215" fmla="*/ 1328057 h 2615132"/>
              <a:gd name="connsiteX216" fmla="*/ 261688 w 5015116"/>
              <a:gd name="connsiteY216" fmla="*/ 1306285 h 2615132"/>
              <a:gd name="connsiteX217" fmla="*/ 254431 w 5015116"/>
              <a:gd name="connsiteY217" fmla="*/ 1248228 h 2615132"/>
              <a:gd name="connsiteX218" fmla="*/ 232659 w 5015116"/>
              <a:gd name="connsiteY218" fmla="*/ 1240971 h 2615132"/>
              <a:gd name="connsiteX219" fmla="*/ 210888 w 5015116"/>
              <a:gd name="connsiteY219" fmla="*/ 1226457 h 2615132"/>
              <a:gd name="connsiteX220" fmla="*/ 87516 w 5015116"/>
              <a:gd name="connsiteY220" fmla="*/ 1233714 h 2615132"/>
              <a:gd name="connsiteX221" fmla="*/ 65745 w 5015116"/>
              <a:gd name="connsiteY221" fmla="*/ 1240971 h 2615132"/>
              <a:gd name="connsiteX222" fmla="*/ 51231 w 5015116"/>
              <a:gd name="connsiteY222" fmla="*/ 1262742 h 2615132"/>
              <a:gd name="connsiteX223" fmla="*/ 36716 w 5015116"/>
              <a:gd name="connsiteY223" fmla="*/ 1277257 h 2615132"/>
              <a:gd name="connsiteX224" fmla="*/ 29459 w 5015116"/>
              <a:gd name="connsiteY224" fmla="*/ 1299028 h 2615132"/>
              <a:gd name="connsiteX225" fmla="*/ 14945 w 5015116"/>
              <a:gd name="connsiteY225" fmla="*/ 1320800 h 2615132"/>
              <a:gd name="connsiteX226" fmla="*/ 431 w 5015116"/>
              <a:gd name="connsiteY226" fmla="*/ 1364342 h 2615132"/>
              <a:gd name="connsiteX227" fmla="*/ 7688 w 5015116"/>
              <a:gd name="connsiteY227" fmla="*/ 1451428 h 2615132"/>
              <a:gd name="connsiteX228" fmla="*/ 43974 w 5015116"/>
              <a:gd name="connsiteY228" fmla="*/ 1494971 h 2615132"/>
              <a:gd name="connsiteX229" fmla="*/ 87516 w 5015116"/>
              <a:gd name="connsiteY229" fmla="*/ 1524000 h 2615132"/>
              <a:gd name="connsiteX230" fmla="*/ 131059 w 5015116"/>
              <a:gd name="connsiteY230" fmla="*/ 1553028 h 2615132"/>
              <a:gd name="connsiteX231" fmla="*/ 167345 w 5015116"/>
              <a:gd name="connsiteY231" fmla="*/ 1582057 h 2615132"/>
              <a:gd name="connsiteX232" fmla="*/ 189116 w 5015116"/>
              <a:gd name="connsiteY232" fmla="*/ 1589314 h 2615132"/>
              <a:gd name="connsiteX233" fmla="*/ 239916 w 5015116"/>
              <a:gd name="connsiteY233" fmla="*/ 1582057 h 2615132"/>
              <a:gd name="connsiteX234" fmla="*/ 254431 w 5015116"/>
              <a:gd name="connsiteY234" fmla="*/ 1567542 h 2615132"/>
              <a:gd name="connsiteX235" fmla="*/ 247174 w 5015116"/>
              <a:gd name="connsiteY235" fmla="*/ 1473200 h 2615132"/>
              <a:gd name="connsiteX236" fmla="*/ 225402 w 5015116"/>
              <a:gd name="connsiteY236" fmla="*/ 1465942 h 2615132"/>
              <a:gd name="connsiteX237" fmla="*/ 138316 w 5015116"/>
              <a:gd name="connsiteY237" fmla="*/ 1473200 h 2615132"/>
              <a:gd name="connsiteX238" fmla="*/ 116545 w 5015116"/>
              <a:gd name="connsiteY238" fmla="*/ 1480457 h 2615132"/>
              <a:gd name="connsiteX239" fmla="*/ 102031 w 5015116"/>
              <a:gd name="connsiteY239" fmla="*/ 1502228 h 2615132"/>
              <a:gd name="connsiteX240" fmla="*/ 102031 w 5015116"/>
              <a:gd name="connsiteY240" fmla="*/ 1698171 h 2615132"/>
              <a:gd name="connsiteX241" fmla="*/ 145574 w 5015116"/>
              <a:gd name="connsiteY241" fmla="*/ 1741714 h 2615132"/>
              <a:gd name="connsiteX242" fmla="*/ 189116 w 5015116"/>
              <a:gd name="connsiteY242" fmla="*/ 1792514 h 2615132"/>
              <a:gd name="connsiteX243" fmla="*/ 218145 w 5015116"/>
              <a:gd name="connsiteY243" fmla="*/ 1807028 h 2615132"/>
              <a:gd name="connsiteX244" fmla="*/ 247174 w 5015116"/>
              <a:gd name="connsiteY244" fmla="*/ 1828800 h 2615132"/>
              <a:gd name="connsiteX245" fmla="*/ 356031 w 5015116"/>
              <a:gd name="connsiteY245" fmla="*/ 1821542 h 2615132"/>
              <a:gd name="connsiteX246" fmla="*/ 377802 w 5015116"/>
              <a:gd name="connsiteY246" fmla="*/ 1814285 h 2615132"/>
              <a:gd name="connsiteX247" fmla="*/ 399574 w 5015116"/>
              <a:gd name="connsiteY247" fmla="*/ 1792514 h 2615132"/>
              <a:gd name="connsiteX248" fmla="*/ 406831 w 5015116"/>
              <a:gd name="connsiteY248" fmla="*/ 1698171 h 2615132"/>
              <a:gd name="connsiteX249" fmla="*/ 363288 w 5015116"/>
              <a:gd name="connsiteY249" fmla="*/ 1683657 h 2615132"/>
              <a:gd name="connsiteX250" fmla="*/ 312488 w 5015116"/>
              <a:gd name="connsiteY250" fmla="*/ 1690914 h 2615132"/>
              <a:gd name="connsiteX251" fmla="*/ 290716 w 5015116"/>
              <a:gd name="connsiteY251" fmla="*/ 1698171 h 2615132"/>
              <a:gd name="connsiteX252" fmla="*/ 276202 w 5015116"/>
              <a:gd name="connsiteY252" fmla="*/ 1719942 h 2615132"/>
              <a:gd name="connsiteX253" fmla="*/ 268945 w 5015116"/>
              <a:gd name="connsiteY253" fmla="*/ 1748971 h 2615132"/>
              <a:gd name="connsiteX254" fmla="*/ 261688 w 5015116"/>
              <a:gd name="connsiteY254" fmla="*/ 1785257 h 2615132"/>
              <a:gd name="connsiteX255" fmla="*/ 254431 w 5015116"/>
              <a:gd name="connsiteY255" fmla="*/ 1807028 h 2615132"/>
              <a:gd name="connsiteX256" fmla="*/ 261688 w 5015116"/>
              <a:gd name="connsiteY256" fmla="*/ 1937657 h 2615132"/>
              <a:gd name="connsiteX257" fmla="*/ 297974 w 5015116"/>
              <a:gd name="connsiteY257" fmla="*/ 1959428 h 2615132"/>
              <a:gd name="connsiteX258" fmla="*/ 319745 w 5015116"/>
              <a:gd name="connsiteY258" fmla="*/ 1966685 h 2615132"/>
              <a:gd name="connsiteX259" fmla="*/ 348774 w 5015116"/>
              <a:gd name="connsiteY259" fmla="*/ 1981200 h 2615132"/>
              <a:gd name="connsiteX260" fmla="*/ 392316 w 5015116"/>
              <a:gd name="connsiteY260" fmla="*/ 1995714 h 2615132"/>
              <a:gd name="connsiteX261" fmla="*/ 414088 w 5015116"/>
              <a:gd name="connsiteY261" fmla="*/ 2002971 h 2615132"/>
              <a:gd name="connsiteX262" fmla="*/ 522945 w 5015116"/>
              <a:gd name="connsiteY262" fmla="*/ 1995714 h 2615132"/>
              <a:gd name="connsiteX263" fmla="*/ 551974 w 5015116"/>
              <a:gd name="connsiteY263" fmla="*/ 1973942 h 2615132"/>
              <a:gd name="connsiteX264" fmla="*/ 595516 w 5015116"/>
              <a:gd name="connsiteY264" fmla="*/ 1944914 h 2615132"/>
              <a:gd name="connsiteX265" fmla="*/ 624545 w 5015116"/>
              <a:gd name="connsiteY265" fmla="*/ 1901371 h 2615132"/>
              <a:gd name="connsiteX266" fmla="*/ 610031 w 5015116"/>
              <a:gd name="connsiteY266" fmla="*/ 1836057 h 2615132"/>
              <a:gd name="connsiteX267" fmla="*/ 566488 w 5015116"/>
              <a:gd name="connsiteY267" fmla="*/ 1792514 h 2615132"/>
              <a:gd name="connsiteX268" fmla="*/ 544716 w 5015116"/>
              <a:gd name="connsiteY268" fmla="*/ 1785257 h 2615132"/>
              <a:gd name="connsiteX269" fmla="*/ 530202 w 5015116"/>
              <a:gd name="connsiteY269" fmla="*/ 1763485 h 2615132"/>
              <a:gd name="connsiteX270" fmla="*/ 508431 w 5015116"/>
              <a:gd name="connsiteY270" fmla="*/ 1799771 h 2615132"/>
              <a:gd name="connsiteX271" fmla="*/ 515688 w 5015116"/>
              <a:gd name="connsiteY271" fmla="*/ 1959428 h 2615132"/>
              <a:gd name="connsiteX272" fmla="*/ 522945 w 5015116"/>
              <a:gd name="connsiteY272" fmla="*/ 1981200 h 2615132"/>
              <a:gd name="connsiteX273" fmla="*/ 551974 w 5015116"/>
              <a:gd name="connsiteY273" fmla="*/ 1995714 h 2615132"/>
              <a:gd name="connsiteX274" fmla="*/ 566488 w 5015116"/>
              <a:gd name="connsiteY274" fmla="*/ 2017485 h 2615132"/>
              <a:gd name="connsiteX275" fmla="*/ 617288 w 5015116"/>
              <a:gd name="connsiteY275" fmla="*/ 2039257 h 2615132"/>
              <a:gd name="connsiteX276" fmla="*/ 697116 w 5015116"/>
              <a:gd name="connsiteY276" fmla="*/ 2068285 h 2615132"/>
              <a:gd name="connsiteX277" fmla="*/ 733402 w 5015116"/>
              <a:gd name="connsiteY277" fmla="*/ 2082800 h 2615132"/>
              <a:gd name="connsiteX278" fmla="*/ 827745 w 5015116"/>
              <a:gd name="connsiteY278" fmla="*/ 2097314 h 2615132"/>
              <a:gd name="connsiteX279" fmla="*/ 864031 w 5015116"/>
              <a:gd name="connsiteY279" fmla="*/ 2104571 h 2615132"/>
              <a:gd name="connsiteX280" fmla="*/ 900316 w 5015116"/>
              <a:gd name="connsiteY280" fmla="*/ 2119085 h 2615132"/>
              <a:gd name="connsiteX281" fmla="*/ 922088 w 5015116"/>
              <a:gd name="connsiteY281" fmla="*/ 2126342 h 2615132"/>
              <a:gd name="connsiteX282" fmla="*/ 965631 w 5015116"/>
              <a:gd name="connsiteY282" fmla="*/ 2148114 h 2615132"/>
              <a:gd name="connsiteX283" fmla="*/ 1074488 w 5015116"/>
              <a:gd name="connsiteY283" fmla="*/ 2133600 h 2615132"/>
              <a:gd name="connsiteX284" fmla="*/ 1125288 w 5015116"/>
              <a:gd name="connsiteY284" fmla="*/ 2104571 h 2615132"/>
              <a:gd name="connsiteX285" fmla="*/ 1139802 w 5015116"/>
              <a:gd name="connsiteY285" fmla="*/ 2082800 h 2615132"/>
              <a:gd name="connsiteX286" fmla="*/ 1183345 w 5015116"/>
              <a:gd name="connsiteY286" fmla="*/ 2046514 h 2615132"/>
              <a:gd name="connsiteX287" fmla="*/ 1197859 w 5015116"/>
              <a:gd name="connsiteY287" fmla="*/ 2024742 h 2615132"/>
              <a:gd name="connsiteX288" fmla="*/ 1241402 w 5015116"/>
              <a:gd name="connsiteY288" fmla="*/ 1995714 h 2615132"/>
              <a:gd name="connsiteX289" fmla="*/ 1277688 w 5015116"/>
              <a:gd name="connsiteY289" fmla="*/ 1952171 h 2615132"/>
              <a:gd name="connsiteX290" fmla="*/ 1241402 w 5015116"/>
              <a:gd name="connsiteY290" fmla="*/ 1821542 h 2615132"/>
              <a:gd name="connsiteX291" fmla="*/ 1219631 w 5015116"/>
              <a:gd name="connsiteY291" fmla="*/ 1814285 h 2615132"/>
              <a:gd name="connsiteX292" fmla="*/ 1118031 w 5015116"/>
              <a:gd name="connsiteY292" fmla="*/ 1821542 h 2615132"/>
              <a:gd name="connsiteX293" fmla="*/ 1110774 w 5015116"/>
              <a:gd name="connsiteY293" fmla="*/ 1843314 h 2615132"/>
              <a:gd name="connsiteX294" fmla="*/ 1103516 w 5015116"/>
              <a:gd name="connsiteY294" fmla="*/ 1894114 h 2615132"/>
              <a:gd name="connsiteX295" fmla="*/ 1096259 w 5015116"/>
              <a:gd name="connsiteY295" fmla="*/ 1937657 h 2615132"/>
              <a:gd name="connsiteX296" fmla="*/ 1089002 w 5015116"/>
              <a:gd name="connsiteY296" fmla="*/ 1966685 h 2615132"/>
              <a:gd name="connsiteX297" fmla="*/ 1081745 w 5015116"/>
              <a:gd name="connsiteY297" fmla="*/ 2002971 h 2615132"/>
              <a:gd name="connsiteX298" fmla="*/ 1016431 w 5015116"/>
              <a:gd name="connsiteY298" fmla="*/ 1995714 h 2615132"/>
              <a:gd name="connsiteX299" fmla="*/ 994659 w 5015116"/>
              <a:gd name="connsiteY299" fmla="*/ 1988457 h 2615132"/>
              <a:gd name="connsiteX300" fmla="*/ 972888 w 5015116"/>
              <a:gd name="connsiteY300" fmla="*/ 1923142 h 2615132"/>
              <a:gd name="connsiteX301" fmla="*/ 965631 w 5015116"/>
              <a:gd name="connsiteY301" fmla="*/ 1901371 h 2615132"/>
              <a:gd name="connsiteX302" fmla="*/ 972888 w 5015116"/>
              <a:gd name="connsiteY302" fmla="*/ 1792514 h 2615132"/>
              <a:gd name="connsiteX303" fmla="*/ 980145 w 5015116"/>
              <a:gd name="connsiteY303" fmla="*/ 1770742 h 2615132"/>
              <a:gd name="connsiteX304" fmla="*/ 1001916 w 5015116"/>
              <a:gd name="connsiteY304" fmla="*/ 1748971 h 2615132"/>
              <a:gd name="connsiteX305" fmla="*/ 1023688 w 5015116"/>
              <a:gd name="connsiteY305" fmla="*/ 1741714 h 2615132"/>
              <a:gd name="connsiteX306" fmla="*/ 1118031 w 5015116"/>
              <a:gd name="connsiteY306" fmla="*/ 1712685 h 2615132"/>
              <a:gd name="connsiteX307" fmla="*/ 1139802 w 5015116"/>
              <a:gd name="connsiteY307" fmla="*/ 1705428 h 2615132"/>
              <a:gd name="connsiteX308" fmla="*/ 1226888 w 5015116"/>
              <a:gd name="connsiteY308" fmla="*/ 1690914 h 2615132"/>
              <a:gd name="connsiteX309" fmla="*/ 1335745 w 5015116"/>
              <a:gd name="connsiteY309" fmla="*/ 1698171 h 2615132"/>
              <a:gd name="connsiteX310" fmla="*/ 1357516 w 5015116"/>
              <a:gd name="connsiteY310" fmla="*/ 1719942 h 2615132"/>
              <a:gd name="connsiteX311" fmla="*/ 1401059 w 5015116"/>
              <a:gd name="connsiteY311" fmla="*/ 1734457 h 2615132"/>
              <a:gd name="connsiteX312" fmla="*/ 1422831 w 5015116"/>
              <a:gd name="connsiteY312" fmla="*/ 1741714 h 2615132"/>
              <a:gd name="connsiteX313" fmla="*/ 1459116 w 5015116"/>
              <a:gd name="connsiteY313" fmla="*/ 1792514 h 2615132"/>
              <a:gd name="connsiteX314" fmla="*/ 1473631 w 5015116"/>
              <a:gd name="connsiteY314" fmla="*/ 1821542 h 2615132"/>
              <a:gd name="connsiteX315" fmla="*/ 1480888 w 5015116"/>
              <a:gd name="connsiteY315" fmla="*/ 1988457 h 2615132"/>
              <a:gd name="connsiteX316" fmla="*/ 1459116 w 5015116"/>
              <a:gd name="connsiteY316" fmla="*/ 2010228 h 2615132"/>
              <a:gd name="connsiteX317" fmla="*/ 1437345 w 5015116"/>
              <a:gd name="connsiteY317" fmla="*/ 2039257 h 2615132"/>
              <a:gd name="connsiteX318" fmla="*/ 1430088 w 5015116"/>
              <a:gd name="connsiteY318" fmla="*/ 2104571 h 2615132"/>
              <a:gd name="connsiteX319" fmla="*/ 1408316 w 5015116"/>
              <a:gd name="connsiteY319" fmla="*/ 2140857 h 2615132"/>
              <a:gd name="connsiteX320" fmla="*/ 1401059 w 5015116"/>
              <a:gd name="connsiteY320" fmla="*/ 2162628 h 2615132"/>
              <a:gd name="connsiteX321" fmla="*/ 1386545 w 5015116"/>
              <a:gd name="connsiteY321" fmla="*/ 2249714 h 2615132"/>
              <a:gd name="connsiteX322" fmla="*/ 1379288 w 5015116"/>
              <a:gd name="connsiteY322" fmla="*/ 2271485 h 2615132"/>
              <a:gd name="connsiteX323" fmla="*/ 1364774 w 5015116"/>
              <a:gd name="connsiteY323" fmla="*/ 2293257 h 2615132"/>
              <a:gd name="connsiteX324" fmla="*/ 1364774 w 5015116"/>
              <a:gd name="connsiteY324" fmla="*/ 2474685 h 2615132"/>
              <a:gd name="connsiteX325" fmla="*/ 1379288 w 5015116"/>
              <a:gd name="connsiteY325" fmla="*/ 2489200 h 2615132"/>
              <a:gd name="connsiteX326" fmla="*/ 1415574 w 5015116"/>
              <a:gd name="connsiteY326" fmla="*/ 2532742 h 2615132"/>
              <a:gd name="connsiteX327" fmla="*/ 1509916 w 5015116"/>
              <a:gd name="connsiteY327" fmla="*/ 2554514 h 2615132"/>
              <a:gd name="connsiteX328" fmla="*/ 1553459 w 5015116"/>
              <a:gd name="connsiteY328" fmla="*/ 2569028 h 2615132"/>
              <a:gd name="connsiteX329" fmla="*/ 1633288 w 5015116"/>
              <a:gd name="connsiteY329" fmla="*/ 2590800 h 2615132"/>
              <a:gd name="connsiteX330" fmla="*/ 1698602 w 5015116"/>
              <a:gd name="connsiteY330" fmla="*/ 2598057 h 2615132"/>
              <a:gd name="connsiteX331" fmla="*/ 1865516 w 5015116"/>
              <a:gd name="connsiteY331" fmla="*/ 2605314 h 2615132"/>
              <a:gd name="connsiteX332" fmla="*/ 1923574 w 5015116"/>
              <a:gd name="connsiteY332" fmla="*/ 2576285 h 2615132"/>
              <a:gd name="connsiteX333" fmla="*/ 1938088 w 5015116"/>
              <a:gd name="connsiteY333" fmla="*/ 2540000 h 2615132"/>
              <a:gd name="connsiteX334" fmla="*/ 1952602 w 5015116"/>
              <a:gd name="connsiteY334" fmla="*/ 2525485 h 2615132"/>
              <a:gd name="connsiteX335" fmla="*/ 1959859 w 5015116"/>
              <a:gd name="connsiteY335" fmla="*/ 2496457 h 2615132"/>
              <a:gd name="connsiteX336" fmla="*/ 1967116 w 5015116"/>
              <a:gd name="connsiteY336" fmla="*/ 2474685 h 2615132"/>
              <a:gd name="connsiteX337" fmla="*/ 2002676 w 5015116"/>
              <a:gd name="connsiteY337" fmla="*/ 2315028 h 2615132"/>
              <a:gd name="connsiteX338" fmla="*/ 2039688 w 5015116"/>
              <a:gd name="connsiteY338" fmla="*/ 2111828 h 2615132"/>
              <a:gd name="connsiteX339" fmla="*/ 2062911 w 5015116"/>
              <a:gd name="connsiteY339" fmla="*/ 2048691 h 2615132"/>
              <a:gd name="connsiteX340" fmla="*/ 2098834 w 5015116"/>
              <a:gd name="connsiteY340" fmla="*/ 1987731 h 2615132"/>
              <a:gd name="connsiteX341" fmla="*/ 2217851 w 5015116"/>
              <a:gd name="connsiteY341" fmla="*/ 1879237 h 2615132"/>
              <a:gd name="connsiteX342" fmla="*/ 2373516 w 5015116"/>
              <a:gd name="connsiteY342" fmla="*/ 1872342 h 2615132"/>
              <a:gd name="connsiteX343" fmla="*/ 2395288 w 5015116"/>
              <a:gd name="connsiteY343" fmla="*/ 1879600 h 2615132"/>
              <a:gd name="connsiteX344" fmla="*/ 2453345 w 5015116"/>
              <a:gd name="connsiteY344" fmla="*/ 1930400 h 2615132"/>
              <a:gd name="connsiteX345" fmla="*/ 2467859 w 5015116"/>
              <a:gd name="connsiteY345" fmla="*/ 1952171 h 2615132"/>
              <a:gd name="connsiteX346" fmla="*/ 2489631 w 5015116"/>
              <a:gd name="connsiteY346" fmla="*/ 1973942 h 2615132"/>
              <a:gd name="connsiteX347" fmla="*/ 2504145 w 5015116"/>
              <a:gd name="connsiteY347" fmla="*/ 2024742 h 2615132"/>
              <a:gd name="connsiteX348" fmla="*/ 2511402 w 5015116"/>
              <a:gd name="connsiteY348" fmla="*/ 2053771 h 2615132"/>
              <a:gd name="connsiteX349" fmla="*/ 2525916 w 5015116"/>
              <a:gd name="connsiteY349" fmla="*/ 2075542 h 2615132"/>
              <a:gd name="connsiteX350" fmla="*/ 2540431 w 5015116"/>
              <a:gd name="connsiteY350" fmla="*/ 2126342 h 2615132"/>
              <a:gd name="connsiteX351" fmla="*/ 2533174 w 5015116"/>
              <a:gd name="connsiteY351" fmla="*/ 2271485 h 2615132"/>
              <a:gd name="connsiteX352" fmla="*/ 2518659 w 5015116"/>
              <a:gd name="connsiteY352" fmla="*/ 2300514 h 2615132"/>
              <a:gd name="connsiteX353" fmla="*/ 2475116 w 5015116"/>
              <a:gd name="connsiteY353" fmla="*/ 2329542 h 2615132"/>
              <a:gd name="connsiteX354" fmla="*/ 2453345 w 5015116"/>
              <a:gd name="connsiteY354" fmla="*/ 2336800 h 2615132"/>
              <a:gd name="connsiteX355" fmla="*/ 2329974 w 5015116"/>
              <a:gd name="connsiteY355" fmla="*/ 2329542 h 2615132"/>
              <a:gd name="connsiteX356" fmla="*/ 2308202 w 5015116"/>
              <a:gd name="connsiteY356" fmla="*/ 2322285 h 2615132"/>
              <a:gd name="connsiteX357" fmla="*/ 2293688 w 5015116"/>
              <a:gd name="connsiteY357" fmla="*/ 2286000 h 2615132"/>
              <a:gd name="connsiteX358" fmla="*/ 2286431 w 5015116"/>
              <a:gd name="connsiteY358" fmla="*/ 2249714 h 2615132"/>
              <a:gd name="connsiteX359" fmla="*/ 2395288 w 5015116"/>
              <a:gd name="connsiteY359" fmla="*/ 2111828 h 2615132"/>
              <a:gd name="connsiteX360" fmla="*/ 2395288 w 5015116"/>
              <a:gd name="connsiteY360" fmla="*/ 2024742 h 2615132"/>
              <a:gd name="connsiteX361" fmla="*/ 2373516 w 5015116"/>
              <a:gd name="connsiteY361" fmla="*/ 2010228 h 2615132"/>
              <a:gd name="connsiteX362" fmla="*/ 2271916 w 5015116"/>
              <a:gd name="connsiteY362" fmla="*/ 2017485 h 2615132"/>
              <a:gd name="connsiteX363" fmla="*/ 2257402 w 5015116"/>
              <a:gd name="connsiteY363" fmla="*/ 2032000 h 2615132"/>
              <a:gd name="connsiteX364" fmla="*/ 2235631 w 5015116"/>
              <a:gd name="connsiteY364" fmla="*/ 2046514 h 2615132"/>
              <a:gd name="connsiteX365" fmla="*/ 2221116 w 5015116"/>
              <a:gd name="connsiteY365" fmla="*/ 2061028 h 2615132"/>
              <a:gd name="connsiteX366" fmla="*/ 2192088 w 5015116"/>
              <a:gd name="connsiteY366" fmla="*/ 2068285 h 2615132"/>
              <a:gd name="connsiteX367" fmla="*/ 2163059 w 5015116"/>
              <a:gd name="connsiteY367" fmla="*/ 2090057 h 2615132"/>
              <a:gd name="connsiteX368" fmla="*/ 2148545 w 5015116"/>
              <a:gd name="connsiteY368" fmla="*/ 2111828 h 2615132"/>
              <a:gd name="connsiteX369" fmla="*/ 2126774 w 5015116"/>
              <a:gd name="connsiteY369" fmla="*/ 2140857 h 2615132"/>
              <a:gd name="connsiteX370" fmla="*/ 2126774 w 5015116"/>
              <a:gd name="connsiteY370" fmla="*/ 2351314 h 2615132"/>
              <a:gd name="connsiteX371" fmla="*/ 2141288 w 5015116"/>
              <a:gd name="connsiteY371" fmla="*/ 2373085 h 2615132"/>
              <a:gd name="connsiteX372" fmla="*/ 2163059 w 5015116"/>
              <a:gd name="connsiteY372" fmla="*/ 2380342 h 2615132"/>
              <a:gd name="connsiteX373" fmla="*/ 2170316 w 5015116"/>
              <a:gd name="connsiteY373" fmla="*/ 2402114 h 2615132"/>
              <a:gd name="connsiteX374" fmla="*/ 2192088 w 5015116"/>
              <a:gd name="connsiteY374" fmla="*/ 2416628 h 2615132"/>
              <a:gd name="connsiteX375" fmla="*/ 2221116 w 5015116"/>
              <a:gd name="connsiteY375" fmla="*/ 2438400 h 2615132"/>
              <a:gd name="connsiteX376" fmla="*/ 2264659 w 5015116"/>
              <a:gd name="connsiteY376" fmla="*/ 2474685 h 2615132"/>
              <a:gd name="connsiteX377" fmla="*/ 2293688 w 5015116"/>
              <a:gd name="connsiteY377" fmla="*/ 2510971 h 2615132"/>
              <a:gd name="connsiteX378" fmla="*/ 2315459 w 5015116"/>
              <a:gd name="connsiteY378" fmla="*/ 2532742 h 2615132"/>
              <a:gd name="connsiteX379" fmla="*/ 2395288 w 5015116"/>
              <a:gd name="connsiteY379" fmla="*/ 2569028 h 2615132"/>
              <a:gd name="connsiteX380" fmla="*/ 2540431 w 5015116"/>
              <a:gd name="connsiteY380" fmla="*/ 2554514 h 2615132"/>
              <a:gd name="connsiteX381" fmla="*/ 2562202 w 5015116"/>
              <a:gd name="connsiteY381" fmla="*/ 2540000 h 2615132"/>
              <a:gd name="connsiteX382" fmla="*/ 2569459 w 5015116"/>
              <a:gd name="connsiteY382" fmla="*/ 2503714 h 2615132"/>
              <a:gd name="connsiteX383" fmla="*/ 2583974 w 5015116"/>
              <a:gd name="connsiteY383" fmla="*/ 2481942 h 2615132"/>
              <a:gd name="connsiteX384" fmla="*/ 2591231 w 5015116"/>
              <a:gd name="connsiteY384" fmla="*/ 2409371 h 2615132"/>
              <a:gd name="connsiteX385" fmla="*/ 2642031 w 5015116"/>
              <a:gd name="connsiteY385" fmla="*/ 2416628 h 2615132"/>
              <a:gd name="connsiteX386" fmla="*/ 2671059 w 5015116"/>
              <a:gd name="connsiteY386" fmla="*/ 2423885 h 2615132"/>
              <a:gd name="connsiteX387" fmla="*/ 2743631 w 5015116"/>
              <a:gd name="connsiteY387" fmla="*/ 2438400 h 2615132"/>
              <a:gd name="connsiteX388" fmla="*/ 2787174 w 5015116"/>
              <a:gd name="connsiteY388" fmla="*/ 2452914 h 2615132"/>
              <a:gd name="connsiteX389" fmla="*/ 2808945 w 5015116"/>
              <a:gd name="connsiteY389" fmla="*/ 2438400 h 2615132"/>
              <a:gd name="connsiteX390" fmla="*/ 2801688 w 5015116"/>
              <a:gd name="connsiteY390" fmla="*/ 2416628 h 2615132"/>
              <a:gd name="connsiteX391" fmla="*/ 2794431 w 5015116"/>
              <a:gd name="connsiteY391" fmla="*/ 2373085 h 2615132"/>
              <a:gd name="connsiteX392" fmla="*/ 2779916 w 5015116"/>
              <a:gd name="connsiteY392" fmla="*/ 2329542 h 2615132"/>
              <a:gd name="connsiteX393" fmla="*/ 2794431 w 5015116"/>
              <a:gd name="connsiteY393" fmla="*/ 2278742 h 2615132"/>
              <a:gd name="connsiteX394" fmla="*/ 2961345 w 5015116"/>
              <a:gd name="connsiteY394" fmla="*/ 2249714 h 2615132"/>
              <a:gd name="connsiteX395" fmla="*/ 2946831 w 5015116"/>
              <a:gd name="connsiteY395" fmla="*/ 2227942 h 2615132"/>
              <a:gd name="connsiteX396" fmla="*/ 2925059 w 5015116"/>
              <a:gd name="connsiteY396" fmla="*/ 2133600 h 2615132"/>
              <a:gd name="connsiteX397" fmla="*/ 2917802 w 5015116"/>
              <a:gd name="connsiteY397" fmla="*/ 2104571 h 2615132"/>
              <a:gd name="connsiteX398" fmla="*/ 2896031 w 5015116"/>
              <a:gd name="connsiteY398" fmla="*/ 2090057 h 2615132"/>
              <a:gd name="connsiteX399" fmla="*/ 2903288 w 5015116"/>
              <a:gd name="connsiteY399" fmla="*/ 2061028 h 2615132"/>
              <a:gd name="connsiteX400" fmla="*/ 3033916 w 5015116"/>
              <a:gd name="connsiteY400" fmla="*/ 2053771 h 2615132"/>
              <a:gd name="connsiteX401" fmla="*/ 3121002 w 5015116"/>
              <a:gd name="connsiteY401" fmla="*/ 2046514 h 2615132"/>
              <a:gd name="connsiteX402" fmla="*/ 3142774 w 5015116"/>
              <a:gd name="connsiteY402" fmla="*/ 2039257 h 2615132"/>
              <a:gd name="connsiteX403" fmla="*/ 3135516 w 5015116"/>
              <a:gd name="connsiteY403" fmla="*/ 2010228 h 2615132"/>
              <a:gd name="connsiteX404" fmla="*/ 3106488 w 5015116"/>
              <a:gd name="connsiteY404" fmla="*/ 1959428 h 2615132"/>
              <a:gd name="connsiteX405" fmla="*/ 3077459 w 5015116"/>
              <a:gd name="connsiteY405" fmla="*/ 1930400 h 2615132"/>
              <a:gd name="connsiteX406" fmla="*/ 3062945 w 5015116"/>
              <a:gd name="connsiteY406" fmla="*/ 1901371 h 2615132"/>
              <a:gd name="connsiteX407" fmla="*/ 3041174 w 5015116"/>
              <a:gd name="connsiteY407" fmla="*/ 1886857 h 2615132"/>
              <a:gd name="connsiteX408" fmla="*/ 3033916 w 5015116"/>
              <a:gd name="connsiteY408" fmla="*/ 1865085 h 2615132"/>
              <a:gd name="connsiteX409" fmla="*/ 3019402 w 5015116"/>
              <a:gd name="connsiteY409" fmla="*/ 1843314 h 2615132"/>
              <a:gd name="connsiteX410" fmla="*/ 3048431 w 5015116"/>
              <a:gd name="connsiteY410" fmla="*/ 1828800 h 2615132"/>
              <a:gd name="connsiteX411" fmla="*/ 3157288 w 5015116"/>
              <a:gd name="connsiteY411" fmla="*/ 1814285 h 2615132"/>
              <a:gd name="connsiteX412" fmla="*/ 3179059 w 5015116"/>
              <a:gd name="connsiteY412" fmla="*/ 1799771 h 2615132"/>
              <a:gd name="connsiteX413" fmla="*/ 3128259 w 5015116"/>
              <a:gd name="connsiteY413" fmla="*/ 1690914 h 2615132"/>
              <a:gd name="connsiteX414" fmla="*/ 3121002 w 5015116"/>
              <a:gd name="connsiteY414" fmla="*/ 1669142 h 2615132"/>
              <a:gd name="connsiteX415" fmla="*/ 3106488 w 5015116"/>
              <a:gd name="connsiteY415" fmla="*/ 1647371 h 2615132"/>
              <a:gd name="connsiteX416" fmla="*/ 3128259 w 5015116"/>
              <a:gd name="connsiteY416" fmla="*/ 1640114 h 2615132"/>
              <a:gd name="connsiteX417" fmla="*/ 3157288 w 5015116"/>
              <a:gd name="connsiteY417" fmla="*/ 1632857 h 2615132"/>
              <a:gd name="connsiteX418" fmla="*/ 3186316 w 5015116"/>
              <a:gd name="connsiteY418" fmla="*/ 1618342 h 2615132"/>
              <a:gd name="connsiteX419" fmla="*/ 3215345 w 5015116"/>
              <a:gd name="connsiteY419" fmla="*/ 1611085 h 2615132"/>
              <a:gd name="connsiteX420" fmla="*/ 3237116 w 5015116"/>
              <a:gd name="connsiteY420" fmla="*/ 1603828 h 2615132"/>
              <a:gd name="connsiteX421" fmla="*/ 3280659 w 5015116"/>
              <a:gd name="connsiteY421" fmla="*/ 1582057 h 2615132"/>
              <a:gd name="connsiteX422" fmla="*/ 3295174 w 5015116"/>
              <a:gd name="connsiteY422" fmla="*/ 1567542 h 2615132"/>
              <a:gd name="connsiteX423" fmla="*/ 3273402 w 5015116"/>
              <a:gd name="connsiteY423" fmla="*/ 1545771 h 2615132"/>
              <a:gd name="connsiteX424" fmla="*/ 3229859 w 5015116"/>
              <a:gd name="connsiteY424" fmla="*/ 1516742 h 2615132"/>
              <a:gd name="connsiteX425" fmla="*/ 3179059 w 5015116"/>
              <a:gd name="connsiteY425" fmla="*/ 1458685 h 2615132"/>
              <a:gd name="connsiteX426" fmla="*/ 3171802 w 5015116"/>
              <a:gd name="connsiteY426" fmla="*/ 1436914 h 2615132"/>
              <a:gd name="connsiteX427" fmla="*/ 3150031 w 5015116"/>
              <a:gd name="connsiteY427" fmla="*/ 1422400 h 2615132"/>
              <a:gd name="connsiteX428" fmla="*/ 3200831 w 5015116"/>
              <a:gd name="connsiteY428" fmla="*/ 1386114 h 2615132"/>
              <a:gd name="connsiteX429" fmla="*/ 3237116 w 5015116"/>
              <a:gd name="connsiteY429" fmla="*/ 1349828 h 2615132"/>
              <a:gd name="connsiteX430" fmla="*/ 3266145 w 5015116"/>
              <a:gd name="connsiteY430" fmla="*/ 1313542 h 2615132"/>
              <a:gd name="connsiteX431" fmla="*/ 3287916 w 5015116"/>
              <a:gd name="connsiteY431" fmla="*/ 1299028 h 2615132"/>
              <a:gd name="connsiteX432" fmla="*/ 3302431 w 5015116"/>
              <a:gd name="connsiteY432" fmla="*/ 1284514 h 2615132"/>
              <a:gd name="connsiteX433" fmla="*/ 3309688 w 5015116"/>
              <a:gd name="connsiteY433" fmla="*/ 1262742 h 2615132"/>
              <a:gd name="connsiteX434" fmla="*/ 3266145 w 5015116"/>
              <a:gd name="connsiteY434" fmla="*/ 1255485 h 2615132"/>
              <a:gd name="connsiteX435" fmla="*/ 3244374 w 5015116"/>
              <a:gd name="connsiteY435" fmla="*/ 1248228 h 2615132"/>
              <a:gd name="connsiteX436" fmla="*/ 3193574 w 5015116"/>
              <a:gd name="connsiteY436" fmla="*/ 1233714 h 2615132"/>
              <a:gd name="connsiteX437" fmla="*/ 3171802 w 5015116"/>
              <a:gd name="connsiteY437" fmla="*/ 1219200 h 2615132"/>
              <a:gd name="connsiteX438" fmla="*/ 3150031 w 5015116"/>
              <a:gd name="connsiteY438" fmla="*/ 1211942 h 2615132"/>
              <a:gd name="connsiteX439" fmla="*/ 3121002 w 5015116"/>
              <a:gd name="connsiteY439" fmla="*/ 1197428 h 2615132"/>
              <a:gd name="connsiteX440" fmla="*/ 3200831 w 5015116"/>
              <a:gd name="connsiteY440" fmla="*/ 1095828 h 2615132"/>
              <a:gd name="connsiteX441" fmla="*/ 3251631 w 5015116"/>
              <a:gd name="connsiteY441" fmla="*/ 1037771 h 2615132"/>
              <a:gd name="connsiteX442" fmla="*/ 3251631 w 5015116"/>
              <a:gd name="connsiteY442" fmla="*/ 994228 h 2615132"/>
              <a:gd name="connsiteX443" fmla="*/ 3208088 w 5015116"/>
              <a:gd name="connsiteY443" fmla="*/ 986971 h 2615132"/>
              <a:gd name="connsiteX444" fmla="*/ 3179059 w 5015116"/>
              <a:gd name="connsiteY444" fmla="*/ 979714 h 2615132"/>
              <a:gd name="connsiteX445" fmla="*/ 3121002 w 5015116"/>
              <a:gd name="connsiteY445" fmla="*/ 957942 h 2615132"/>
              <a:gd name="connsiteX446" fmla="*/ 3099231 w 5015116"/>
              <a:gd name="connsiteY446" fmla="*/ 950685 h 2615132"/>
              <a:gd name="connsiteX447" fmla="*/ 3048431 w 5015116"/>
              <a:gd name="connsiteY447" fmla="*/ 943428 h 2615132"/>
              <a:gd name="connsiteX448" fmla="*/ 3026659 w 5015116"/>
              <a:gd name="connsiteY448" fmla="*/ 936171 h 2615132"/>
              <a:gd name="connsiteX449" fmla="*/ 2990374 w 5015116"/>
              <a:gd name="connsiteY449" fmla="*/ 928914 h 2615132"/>
              <a:gd name="connsiteX450" fmla="*/ 2975859 w 5015116"/>
              <a:gd name="connsiteY450" fmla="*/ 914400 h 2615132"/>
              <a:gd name="connsiteX451" fmla="*/ 3033916 w 5015116"/>
              <a:gd name="connsiteY451" fmla="*/ 820057 h 2615132"/>
              <a:gd name="connsiteX452" fmla="*/ 3091974 w 5015116"/>
              <a:gd name="connsiteY452" fmla="*/ 747485 h 2615132"/>
              <a:gd name="connsiteX453" fmla="*/ 3128259 w 5015116"/>
              <a:gd name="connsiteY453" fmla="*/ 703942 h 2615132"/>
              <a:gd name="connsiteX454" fmla="*/ 3142774 w 5015116"/>
              <a:gd name="connsiteY454" fmla="*/ 682171 h 2615132"/>
              <a:gd name="connsiteX455" fmla="*/ 3033916 w 5015116"/>
              <a:gd name="connsiteY455" fmla="*/ 667657 h 2615132"/>
              <a:gd name="connsiteX456" fmla="*/ 2961345 w 5015116"/>
              <a:gd name="connsiteY456" fmla="*/ 660400 h 2615132"/>
              <a:gd name="connsiteX457" fmla="*/ 2888774 w 5015116"/>
              <a:gd name="connsiteY457" fmla="*/ 645885 h 2615132"/>
              <a:gd name="connsiteX458" fmla="*/ 2925059 w 5015116"/>
              <a:gd name="connsiteY458" fmla="*/ 609600 h 2615132"/>
              <a:gd name="connsiteX459" fmla="*/ 2961345 w 5015116"/>
              <a:gd name="connsiteY459" fmla="*/ 573314 h 2615132"/>
              <a:gd name="connsiteX460" fmla="*/ 2968602 w 5015116"/>
              <a:gd name="connsiteY460" fmla="*/ 529771 h 2615132"/>
              <a:gd name="connsiteX461" fmla="*/ 2983116 w 5015116"/>
              <a:gd name="connsiteY461" fmla="*/ 486228 h 2615132"/>
              <a:gd name="connsiteX462" fmla="*/ 2997631 w 5015116"/>
              <a:gd name="connsiteY462" fmla="*/ 435428 h 2615132"/>
              <a:gd name="connsiteX463" fmla="*/ 3012145 w 5015116"/>
              <a:gd name="connsiteY463" fmla="*/ 391885 h 2615132"/>
              <a:gd name="connsiteX464" fmla="*/ 2961345 w 5015116"/>
              <a:gd name="connsiteY464" fmla="*/ 399142 h 2615132"/>
              <a:gd name="connsiteX465" fmla="*/ 2917802 w 5015116"/>
              <a:gd name="connsiteY465" fmla="*/ 413657 h 2615132"/>
              <a:gd name="connsiteX466" fmla="*/ 2888774 w 5015116"/>
              <a:gd name="connsiteY466" fmla="*/ 420914 h 2615132"/>
              <a:gd name="connsiteX467" fmla="*/ 2852488 w 5015116"/>
              <a:gd name="connsiteY467" fmla="*/ 435428 h 2615132"/>
              <a:gd name="connsiteX468" fmla="*/ 2808945 w 5015116"/>
              <a:gd name="connsiteY468" fmla="*/ 442685 h 2615132"/>
              <a:gd name="connsiteX469" fmla="*/ 2779916 w 5015116"/>
              <a:gd name="connsiteY469" fmla="*/ 449942 h 2615132"/>
              <a:gd name="connsiteX470" fmla="*/ 2721859 w 5015116"/>
              <a:gd name="connsiteY470" fmla="*/ 442685 h 2615132"/>
              <a:gd name="connsiteX471" fmla="*/ 2729116 w 5015116"/>
              <a:gd name="connsiteY471" fmla="*/ 377371 h 2615132"/>
              <a:gd name="connsiteX472" fmla="*/ 2721859 w 5015116"/>
              <a:gd name="connsiteY472" fmla="*/ 290285 h 2615132"/>
              <a:gd name="connsiteX473" fmla="*/ 2707345 w 5015116"/>
              <a:gd name="connsiteY473" fmla="*/ 232228 h 2615132"/>
              <a:gd name="connsiteX474" fmla="*/ 2663802 w 5015116"/>
              <a:gd name="connsiteY474" fmla="*/ 210457 h 2615132"/>
              <a:gd name="connsiteX475" fmla="*/ 2656545 w 5015116"/>
              <a:gd name="connsiteY475" fmla="*/ 195942 h 2615132"/>
              <a:gd name="connsiteX0" fmla="*/ 4775631 w 5015116"/>
              <a:gd name="connsiteY0" fmla="*/ 508000 h 2615132"/>
              <a:gd name="connsiteX1" fmla="*/ 4811916 w 5015116"/>
              <a:gd name="connsiteY1" fmla="*/ 551542 h 2615132"/>
              <a:gd name="connsiteX2" fmla="*/ 4891745 w 5015116"/>
              <a:gd name="connsiteY2" fmla="*/ 544285 h 2615132"/>
              <a:gd name="connsiteX3" fmla="*/ 4891745 w 5015116"/>
              <a:gd name="connsiteY3" fmla="*/ 464457 h 2615132"/>
              <a:gd name="connsiteX4" fmla="*/ 4855459 w 5015116"/>
              <a:gd name="connsiteY4" fmla="*/ 428171 h 2615132"/>
              <a:gd name="connsiteX5" fmla="*/ 4811916 w 5015116"/>
              <a:gd name="connsiteY5" fmla="*/ 413657 h 2615132"/>
              <a:gd name="connsiteX6" fmla="*/ 4746602 w 5015116"/>
              <a:gd name="connsiteY6" fmla="*/ 420914 h 2615132"/>
              <a:gd name="connsiteX7" fmla="*/ 4724831 w 5015116"/>
              <a:gd name="connsiteY7" fmla="*/ 428171 h 2615132"/>
              <a:gd name="connsiteX8" fmla="*/ 4717574 w 5015116"/>
              <a:gd name="connsiteY8" fmla="*/ 457200 h 2615132"/>
              <a:gd name="connsiteX9" fmla="*/ 4695802 w 5015116"/>
              <a:gd name="connsiteY9" fmla="*/ 500742 h 2615132"/>
              <a:gd name="connsiteX10" fmla="*/ 4695802 w 5015116"/>
              <a:gd name="connsiteY10" fmla="*/ 645885 h 2615132"/>
              <a:gd name="connsiteX11" fmla="*/ 4703059 w 5015116"/>
              <a:gd name="connsiteY11" fmla="*/ 667657 h 2615132"/>
              <a:gd name="connsiteX12" fmla="*/ 4739345 w 5015116"/>
              <a:gd name="connsiteY12" fmla="*/ 696685 h 2615132"/>
              <a:gd name="connsiteX13" fmla="*/ 4775631 w 5015116"/>
              <a:gd name="connsiteY13" fmla="*/ 718457 h 2615132"/>
              <a:gd name="connsiteX14" fmla="*/ 4797402 w 5015116"/>
              <a:gd name="connsiteY14" fmla="*/ 732971 h 2615132"/>
              <a:gd name="connsiteX15" fmla="*/ 4957059 w 5015116"/>
              <a:gd name="connsiteY15" fmla="*/ 718457 h 2615132"/>
              <a:gd name="connsiteX16" fmla="*/ 4978831 w 5015116"/>
              <a:gd name="connsiteY16" fmla="*/ 674914 h 2615132"/>
              <a:gd name="connsiteX17" fmla="*/ 5000602 w 5015116"/>
              <a:gd name="connsiteY17" fmla="*/ 631371 h 2615132"/>
              <a:gd name="connsiteX18" fmla="*/ 5007859 w 5015116"/>
              <a:gd name="connsiteY18" fmla="*/ 587828 h 2615132"/>
              <a:gd name="connsiteX19" fmla="*/ 5015116 w 5015116"/>
              <a:gd name="connsiteY19" fmla="*/ 558800 h 2615132"/>
              <a:gd name="connsiteX20" fmla="*/ 5000602 w 5015116"/>
              <a:gd name="connsiteY20" fmla="*/ 391885 h 2615132"/>
              <a:gd name="connsiteX21" fmla="*/ 4993345 w 5015116"/>
              <a:gd name="connsiteY21" fmla="*/ 370114 h 2615132"/>
              <a:gd name="connsiteX22" fmla="*/ 4978831 w 5015116"/>
              <a:gd name="connsiteY22" fmla="*/ 348342 h 2615132"/>
              <a:gd name="connsiteX23" fmla="*/ 4957059 w 5015116"/>
              <a:gd name="connsiteY23" fmla="*/ 312057 h 2615132"/>
              <a:gd name="connsiteX24" fmla="*/ 4949802 w 5015116"/>
              <a:gd name="connsiteY24" fmla="*/ 290285 h 2615132"/>
              <a:gd name="connsiteX25" fmla="*/ 4884488 w 5015116"/>
              <a:gd name="connsiteY25" fmla="*/ 254000 h 2615132"/>
              <a:gd name="connsiteX26" fmla="*/ 4848202 w 5015116"/>
              <a:gd name="connsiteY26" fmla="*/ 232228 h 2615132"/>
              <a:gd name="connsiteX27" fmla="*/ 4797402 w 5015116"/>
              <a:gd name="connsiteY27" fmla="*/ 210457 h 2615132"/>
              <a:gd name="connsiteX28" fmla="*/ 4739345 w 5015116"/>
              <a:gd name="connsiteY28" fmla="*/ 159657 h 2615132"/>
              <a:gd name="connsiteX29" fmla="*/ 4724831 w 5015116"/>
              <a:gd name="connsiteY29" fmla="*/ 145142 h 2615132"/>
              <a:gd name="connsiteX30" fmla="*/ 4674031 w 5015116"/>
              <a:gd name="connsiteY30" fmla="*/ 116114 h 2615132"/>
              <a:gd name="connsiteX31" fmla="*/ 4652259 w 5015116"/>
              <a:gd name="connsiteY31" fmla="*/ 108857 h 2615132"/>
              <a:gd name="connsiteX32" fmla="*/ 4608716 w 5015116"/>
              <a:gd name="connsiteY32" fmla="*/ 79828 h 2615132"/>
              <a:gd name="connsiteX33" fmla="*/ 4565174 w 5015116"/>
              <a:gd name="connsiteY33" fmla="*/ 65314 h 2615132"/>
              <a:gd name="connsiteX34" fmla="*/ 4536145 w 5015116"/>
              <a:gd name="connsiteY34" fmla="*/ 58057 h 2615132"/>
              <a:gd name="connsiteX35" fmla="*/ 4492602 w 5015116"/>
              <a:gd name="connsiteY35" fmla="*/ 43542 h 2615132"/>
              <a:gd name="connsiteX36" fmla="*/ 4441802 w 5015116"/>
              <a:gd name="connsiteY36" fmla="*/ 21771 h 2615132"/>
              <a:gd name="connsiteX37" fmla="*/ 4376488 w 5015116"/>
              <a:gd name="connsiteY37" fmla="*/ 14514 h 2615132"/>
              <a:gd name="connsiteX38" fmla="*/ 4332945 w 5015116"/>
              <a:gd name="connsiteY38" fmla="*/ 7257 h 2615132"/>
              <a:gd name="connsiteX39" fmla="*/ 4260374 w 5015116"/>
              <a:gd name="connsiteY39" fmla="*/ 0 h 2615132"/>
              <a:gd name="connsiteX40" fmla="*/ 3861231 w 5015116"/>
              <a:gd name="connsiteY40" fmla="*/ 7257 h 2615132"/>
              <a:gd name="connsiteX41" fmla="*/ 3824945 w 5015116"/>
              <a:gd name="connsiteY41" fmla="*/ 14514 h 2615132"/>
              <a:gd name="connsiteX42" fmla="*/ 3766888 w 5015116"/>
              <a:gd name="connsiteY42" fmla="*/ 21771 h 2615132"/>
              <a:gd name="connsiteX43" fmla="*/ 3745116 w 5015116"/>
              <a:gd name="connsiteY43" fmla="*/ 36285 h 2615132"/>
              <a:gd name="connsiteX44" fmla="*/ 3701574 w 5015116"/>
              <a:gd name="connsiteY44" fmla="*/ 50800 h 2615132"/>
              <a:gd name="connsiteX45" fmla="*/ 3687059 w 5015116"/>
              <a:gd name="connsiteY45" fmla="*/ 65314 h 2615132"/>
              <a:gd name="connsiteX46" fmla="*/ 3665288 w 5015116"/>
              <a:gd name="connsiteY46" fmla="*/ 72571 h 2615132"/>
              <a:gd name="connsiteX47" fmla="*/ 3658031 w 5015116"/>
              <a:gd name="connsiteY47" fmla="*/ 94342 h 2615132"/>
              <a:gd name="connsiteX48" fmla="*/ 3614488 w 5015116"/>
              <a:gd name="connsiteY48" fmla="*/ 130628 h 2615132"/>
              <a:gd name="connsiteX49" fmla="*/ 3607231 w 5015116"/>
              <a:gd name="connsiteY49" fmla="*/ 152400 h 2615132"/>
              <a:gd name="connsiteX50" fmla="*/ 3592716 w 5015116"/>
              <a:gd name="connsiteY50" fmla="*/ 166914 h 2615132"/>
              <a:gd name="connsiteX51" fmla="*/ 3578202 w 5015116"/>
              <a:gd name="connsiteY51" fmla="*/ 217714 h 2615132"/>
              <a:gd name="connsiteX52" fmla="*/ 3556431 w 5015116"/>
              <a:gd name="connsiteY52" fmla="*/ 246742 h 2615132"/>
              <a:gd name="connsiteX53" fmla="*/ 3549174 w 5015116"/>
              <a:gd name="connsiteY53" fmla="*/ 268514 h 2615132"/>
              <a:gd name="connsiteX54" fmla="*/ 3534659 w 5015116"/>
              <a:gd name="connsiteY54" fmla="*/ 283028 h 2615132"/>
              <a:gd name="connsiteX55" fmla="*/ 3527402 w 5015116"/>
              <a:gd name="connsiteY55" fmla="*/ 319314 h 2615132"/>
              <a:gd name="connsiteX56" fmla="*/ 3512888 w 5015116"/>
              <a:gd name="connsiteY56" fmla="*/ 362857 h 2615132"/>
              <a:gd name="connsiteX57" fmla="*/ 3505631 w 5015116"/>
              <a:gd name="connsiteY57" fmla="*/ 384628 h 2615132"/>
              <a:gd name="connsiteX58" fmla="*/ 3498374 w 5015116"/>
              <a:gd name="connsiteY58" fmla="*/ 420914 h 2615132"/>
              <a:gd name="connsiteX59" fmla="*/ 3505631 w 5015116"/>
              <a:gd name="connsiteY59" fmla="*/ 566057 h 2615132"/>
              <a:gd name="connsiteX60" fmla="*/ 3512888 w 5015116"/>
              <a:gd name="connsiteY60" fmla="*/ 587828 h 2615132"/>
              <a:gd name="connsiteX61" fmla="*/ 3541916 w 5015116"/>
              <a:gd name="connsiteY61" fmla="*/ 631371 h 2615132"/>
              <a:gd name="connsiteX62" fmla="*/ 3556431 w 5015116"/>
              <a:gd name="connsiteY62" fmla="*/ 645885 h 2615132"/>
              <a:gd name="connsiteX63" fmla="*/ 3563688 w 5015116"/>
              <a:gd name="connsiteY63" fmla="*/ 667657 h 2615132"/>
              <a:gd name="connsiteX64" fmla="*/ 3585459 w 5015116"/>
              <a:gd name="connsiteY64" fmla="*/ 682171 h 2615132"/>
              <a:gd name="connsiteX65" fmla="*/ 3621745 w 5015116"/>
              <a:gd name="connsiteY65" fmla="*/ 703942 h 2615132"/>
              <a:gd name="connsiteX66" fmla="*/ 3672545 w 5015116"/>
              <a:gd name="connsiteY66" fmla="*/ 740228 h 2615132"/>
              <a:gd name="connsiteX67" fmla="*/ 3694316 w 5015116"/>
              <a:gd name="connsiteY67" fmla="*/ 747485 h 2615132"/>
              <a:gd name="connsiteX68" fmla="*/ 3883002 w 5015116"/>
              <a:gd name="connsiteY68" fmla="*/ 740228 h 2615132"/>
              <a:gd name="connsiteX69" fmla="*/ 3904774 w 5015116"/>
              <a:gd name="connsiteY69" fmla="*/ 732971 h 2615132"/>
              <a:gd name="connsiteX70" fmla="*/ 3933802 w 5015116"/>
              <a:gd name="connsiteY70" fmla="*/ 703942 h 2615132"/>
              <a:gd name="connsiteX71" fmla="*/ 3984602 w 5015116"/>
              <a:gd name="connsiteY71" fmla="*/ 638628 h 2615132"/>
              <a:gd name="connsiteX72" fmla="*/ 3999116 w 5015116"/>
              <a:gd name="connsiteY72" fmla="*/ 595085 h 2615132"/>
              <a:gd name="connsiteX73" fmla="*/ 3970088 w 5015116"/>
              <a:gd name="connsiteY73" fmla="*/ 537028 h 2615132"/>
              <a:gd name="connsiteX74" fmla="*/ 3941059 w 5015116"/>
              <a:gd name="connsiteY74" fmla="*/ 500742 h 2615132"/>
              <a:gd name="connsiteX75" fmla="*/ 3897516 w 5015116"/>
              <a:gd name="connsiteY75" fmla="*/ 486228 h 2615132"/>
              <a:gd name="connsiteX76" fmla="*/ 3875745 w 5015116"/>
              <a:gd name="connsiteY76" fmla="*/ 478971 h 2615132"/>
              <a:gd name="connsiteX77" fmla="*/ 3853974 w 5015116"/>
              <a:gd name="connsiteY77" fmla="*/ 471714 h 2615132"/>
              <a:gd name="connsiteX78" fmla="*/ 3803174 w 5015116"/>
              <a:gd name="connsiteY78" fmla="*/ 478971 h 2615132"/>
              <a:gd name="connsiteX79" fmla="*/ 3774145 w 5015116"/>
              <a:gd name="connsiteY79" fmla="*/ 486228 h 2615132"/>
              <a:gd name="connsiteX80" fmla="*/ 3759631 w 5015116"/>
              <a:gd name="connsiteY80" fmla="*/ 529771 h 2615132"/>
              <a:gd name="connsiteX81" fmla="*/ 3752374 w 5015116"/>
              <a:gd name="connsiteY81" fmla="*/ 551542 h 2615132"/>
              <a:gd name="connsiteX82" fmla="*/ 3759631 w 5015116"/>
              <a:gd name="connsiteY82" fmla="*/ 573314 h 2615132"/>
              <a:gd name="connsiteX83" fmla="*/ 3701574 w 5015116"/>
              <a:gd name="connsiteY83" fmla="*/ 602342 h 2615132"/>
              <a:gd name="connsiteX84" fmla="*/ 3658031 w 5015116"/>
              <a:gd name="connsiteY84" fmla="*/ 544285 h 2615132"/>
              <a:gd name="connsiteX85" fmla="*/ 3665288 w 5015116"/>
              <a:gd name="connsiteY85" fmla="*/ 435428 h 2615132"/>
              <a:gd name="connsiteX86" fmla="*/ 3679802 w 5015116"/>
              <a:gd name="connsiteY86" fmla="*/ 413657 h 2615132"/>
              <a:gd name="connsiteX87" fmla="*/ 3701574 w 5015116"/>
              <a:gd name="connsiteY87" fmla="*/ 370114 h 2615132"/>
              <a:gd name="connsiteX88" fmla="*/ 3766888 w 5015116"/>
              <a:gd name="connsiteY88" fmla="*/ 341085 h 2615132"/>
              <a:gd name="connsiteX89" fmla="*/ 3788659 w 5015116"/>
              <a:gd name="connsiteY89" fmla="*/ 333828 h 2615132"/>
              <a:gd name="connsiteX90" fmla="*/ 3810431 w 5015116"/>
              <a:gd name="connsiteY90" fmla="*/ 326571 h 2615132"/>
              <a:gd name="connsiteX91" fmla="*/ 3955574 w 5015116"/>
              <a:gd name="connsiteY91" fmla="*/ 333828 h 2615132"/>
              <a:gd name="connsiteX92" fmla="*/ 3999116 w 5015116"/>
              <a:gd name="connsiteY92" fmla="*/ 362857 h 2615132"/>
              <a:gd name="connsiteX93" fmla="*/ 4020888 w 5015116"/>
              <a:gd name="connsiteY93" fmla="*/ 377371 h 2615132"/>
              <a:gd name="connsiteX94" fmla="*/ 4057174 w 5015116"/>
              <a:gd name="connsiteY94" fmla="*/ 413657 h 2615132"/>
              <a:gd name="connsiteX95" fmla="*/ 4064431 w 5015116"/>
              <a:gd name="connsiteY95" fmla="*/ 435428 h 2615132"/>
              <a:gd name="connsiteX96" fmla="*/ 4093459 w 5015116"/>
              <a:gd name="connsiteY96" fmla="*/ 478971 h 2615132"/>
              <a:gd name="connsiteX97" fmla="*/ 4100716 w 5015116"/>
              <a:gd name="connsiteY97" fmla="*/ 500742 h 2615132"/>
              <a:gd name="connsiteX98" fmla="*/ 4100716 w 5015116"/>
              <a:gd name="connsiteY98" fmla="*/ 689428 h 2615132"/>
              <a:gd name="connsiteX99" fmla="*/ 4086202 w 5015116"/>
              <a:gd name="connsiteY99" fmla="*/ 732971 h 2615132"/>
              <a:gd name="connsiteX100" fmla="*/ 4057174 w 5015116"/>
              <a:gd name="connsiteY100" fmla="*/ 769257 h 2615132"/>
              <a:gd name="connsiteX101" fmla="*/ 4013631 w 5015116"/>
              <a:gd name="connsiteY101" fmla="*/ 783771 h 2615132"/>
              <a:gd name="connsiteX102" fmla="*/ 3977345 w 5015116"/>
              <a:gd name="connsiteY102" fmla="*/ 805542 h 2615132"/>
              <a:gd name="connsiteX103" fmla="*/ 3919288 w 5015116"/>
              <a:gd name="connsiteY103" fmla="*/ 841828 h 2615132"/>
              <a:gd name="connsiteX104" fmla="*/ 3897516 w 5015116"/>
              <a:gd name="connsiteY104" fmla="*/ 856342 h 2615132"/>
              <a:gd name="connsiteX105" fmla="*/ 3839459 w 5015116"/>
              <a:gd name="connsiteY105" fmla="*/ 878114 h 2615132"/>
              <a:gd name="connsiteX106" fmla="*/ 3563688 w 5015116"/>
              <a:gd name="connsiteY106" fmla="*/ 863600 h 2615132"/>
              <a:gd name="connsiteX107" fmla="*/ 3462088 w 5015116"/>
              <a:gd name="connsiteY107" fmla="*/ 834571 h 2615132"/>
              <a:gd name="connsiteX108" fmla="*/ 3440316 w 5015116"/>
              <a:gd name="connsiteY108" fmla="*/ 827314 h 2615132"/>
              <a:gd name="connsiteX109" fmla="*/ 3418545 w 5015116"/>
              <a:gd name="connsiteY109" fmla="*/ 812800 h 2615132"/>
              <a:gd name="connsiteX110" fmla="*/ 3389516 w 5015116"/>
              <a:gd name="connsiteY110" fmla="*/ 805542 h 2615132"/>
              <a:gd name="connsiteX111" fmla="*/ 3345974 w 5015116"/>
              <a:gd name="connsiteY111" fmla="*/ 776514 h 2615132"/>
              <a:gd name="connsiteX112" fmla="*/ 3316945 w 5015116"/>
              <a:gd name="connsiteY112" fmla="*/ 732971 h 2615132"/>
              <a:gd name="connsiteX113" fmla="*/ 3309688 w 5015116"/>
              <a:gd name="connsiteY113" fmla="*/ 696685 h 2615132"/>
              <a:gd name="connsiteX114" fmla="*/ 3295174 w 5015116"/>
              <a:gd name="connsiteY114" fmla="*/ 653142 h 2615132"/>
              <a:gd name="connsiteX115" fmla="*/ 3280659 w 5015116"/>
              <a:gd name="connsiteY115" fmla="*/ 609600 h 2615132"/>
              <a:gd name="connsiteX116" fmla="*/ 3273402 w 5015116"/>
              <a:gd name="connsiteY116" fmla="*/ 587828 h 2615132"/>
              <a:gd name="connsiteX117" fmla="*/ 3266145 w 5015116"/>
              <a:gd name="connsiteY117" fmla="*/ 566057 h 2615132"/>
              <a:gd name="connsiteX118" fmla="*/ 3258888 w 5015116"/>
              <a:gd name="connsiteY118" fmla="*/ 537028 h 2615132"/>
              <a:gd name="connsiteX119" fmla="*/ 3237116 w 5015116"/>
              <a:gd name="connsiteY119" fmla="*/ 515257 h 2615132"/>
              <a:gd name="connsiteX120" fmla="*/ 3229859 w 5015116"/>
              <a:gd name="connsiteY120" fmla="*/ 478971 h 2615132"/>
              <a:gd name="connsiteX121" fmla="*/ 3215345 w 5015116"/>
              <a:gd name="connsiteY121" fmla="*/ 428171 h 2615132"/>
              <a:gd name="connsiteX122" fmla="*/ 3200831 w 5015116"/>
              <a:gd name="connsiteY122" fmla="*/ 362857 h 2615132"/>
              <a:gd name="connsiteX123" fmla="*/ 3186316 w 5015116"/>
              <a:gd name="connsiteY123" fmla="*/ 348342 h 2615132"/>
              <a:gd name="connsiteX124" fmla="*/ 3135516 w 5015116"/>
              <a:gd name="connsiteY124" fmla="*/ 283028 h 2615132"/>
              <a:gd name="connsiteX125" fmla="*/ 3113745 w 5015116"/>
              <a:gd name="connsiteY125" fmla="*/ 268514 h 2615132"/>
              <a:gd name="connsiteX126" fmla="*/ 3077459 w 5015116"/>
              <a:gd name="connsiteY126" fmla="*/ 232228 h 2615132"/>
              <a:gd name="connsiteX127" fmla="*/ 3062945 w 5015116"/>
              <a:gd name="connsiteY127" fmla="*/ 210457 h 2615132"/>
              <a:gd name="connsiteX128" fmla="*/ 3019402 w 5015116"/>
              <a:gd name="connsiteY128" fmla="*/ 195942 h 2615132"/>
              <a:gd name="connsiteX129" fmla="*/ 3004888 w 5015116"/>
              <a:gd name="connsiteY129" fmla="*/ 174171 h 2615132"/>
              <a:gd name="connsiteX130" fmla="*/ 2954088 w 5015116"/>
              <a:gd name="connsiteY130" fmla="*/ 152400 h 2615132"/>
              <a:gd name="connsiteX131" fmla="*/ 2917802 w 5015116"/>
              <a:gd name="connsiteY131" fmla="*/ 116114 h 2615132"/>
              <a:gd name="connsiteX132" fmla="*/ 2845231 w 5015116"/>
              <a:gd name="connsiteY132" fmla="*/ 94342 h 2615132"/>
              <a:gd name="connsiteX133" fmla="*/ 2823459 w 5015116"/>
              <a:gd name="connsiteY133" fmla="*/ 79828 h 2615132"/>
              <a:gd name="connsiteX134" fmla="*/ 2772659 w 5015116"/>
              <a:gd name="connsiteY134" fmla="*/ 65314 h 2615132"/>
              <a:gd name="connsiteX135" fmla="*/ 2663802 w 5015116"/>
              <a:gd name="connsiteY135" fmla="*/ 50800 h 2615132"/>
              <a:gd name="connsiteX136" fmla="*/ 2496888 w 5015116"/>
              <a:gd name="connsiteY136" fmla="*/ 43542 h 2615132"/>
              <a:gd name="connsiteX137" fmla="*/ 2373516 w 5015116"/>
              <a:gd name="connsiteY137" fmla="*/ 36285 h 2615132"/>
              <a:gd name="connsiteX138" fmla="*/ 2271916 w 5015116"/>
              <a:gd name="connsiteY138" fmla="*/ 21771 h 2615132"/>
              <a:gd name="connsiteX139" fmla="*/ 2032431 w 5015116"/>
              <a:gd name="connsiteY139" fmla="*/ 7257 h 2615132"/>
              <a:gd name="connsiteX140" fmla="*/ 1865516 w 5015116"/>
              <a:gd name="connsiteY140" fmla="*/ 14514 h 2615132"/>
              <a:gd name="connsiteX141" fmla="*/ 1749402 w 5015116"/>
              <a:gd name="connsiteY141" fmla="*/ 29028 h 2615132"/>
              <a:gd name="connsiteX142" fmla="*/ 1727631 w 5015116"/>
              <a:gd name="connsiteY142" fmla="*/ 36285 h 2615132"/>
              <a:gd name="connsiteX143" fmla="*/ 1691345 w 5015116"/>
              <a:gd name="connsiteY143" fmla="*/ 43542 h 2615132"/>
              <a:gd name="connsiteX144" fmla="*/ 1669574 w 5015116"/>
              <a:gd name="connsiteY144" fmla="*/ 50800 h 2615132"/>
              <a:gd name="connsiteX145" fmla="*/ 1618774 w 5015116"/>
              <a:gd name="connsiteY145" fmla="*/ 65314 h 2615132"/>
              <a:gd name="connsiteX146" fmla="*/ 1597002 w 5015116"/>
              <a:gd name="connsiteY146" fmla="*/ 72571 h 2615132"/>
              <a:gd name="connsiteX147" fmla="*/ 1538945 w 5015116"/>
              <a:gd name="connsiteY147" fmla="*/ 87085 h 2615132"/>
              <a:gd name="connsiteX148" fmla="*/ 1495402 w 5015116"/>
              <a:gd name="connsiteY148" fmla="*/ 101600 h 2615132"/>
              <a:gd name="connsiteX149" fmla="*/ 1473631 w 5015116"/>
              <a:gd name="connsiteY149" fmla="*/ 116114 h 2615132"/>
              <a:gd name="connsiteX150" fmla="*/ 1386545 w 5015116"/>
              <a:gd name="connsiteY150" fmla="*/ 137885 h 2615132"/>
              <a:gd name="connsiteX151" fmla="*/ 1335745 w 5015116"/>
              <a:gd name="connsiteY151" fmla="*/ 152400 h 2615132"/>
              <a:gd name="connsiteX152" fmla="*/ 1292202 w 5015116"/>
              <a:gd name="connsiteY152" fmla="*/ 159657 h 2615132"/>
              <a:gd name="connsiteX153" fmla="*/ 1234145 w 5015116"/>
              <a:gd name="connsiteY153" fmla="*/ 181428 h 2615132"/>
              <a:gd name="connsiteX154" fmla="*/ 1154316 w 5015116"/>
              <a:gd name="connsiteY154" fmla="*/ 203200 h 2615132"/>
              <a:gd name="connsiteX155" fmla="*/ 1081745 w 5015116"/>
              <a:gd name="connsiteY155" fmla="*/ 217714 h 2615132"/>
              <a:gd name="connsiteX156" fmla="*/ 1059974 w 5015116"/>
              <a:gd name="connsiteY156" fmla="*/ 232228 h 2615132"/>
              <a:gd name="connsiteX157" fmla="*/ 1023688 w 5015116"/>
              <a:gd name="connsiteY157" fmla="*/ 239485 h 2615132"/>
              <a:gd name="connsiteX158" fmla="*/ 994659 w 5015116"/>
              <a:gd name="connsiteY158" fmla="*/ 246742 h 2615132"/>
              <a:gd name="connsiteX159" fmla="*/ 965631 w 5015116"/>
              <a:gd name="connsiteY159" fmla="*/ 261257 h 2615132"/>
              <a:gd name="connsiteX160" fmla="*/ 914831 w 5015116"/>
              <a:gd name="connsiteY160" fmla="*/ 283028 h 2615132"/>
              <a:gd name="connsiteX161" fmla="*/ 885802 w 5015116"/>
              <a:gd name="connsiteY161" fmla="*/ 319314 h 2615132"/>
              <a:gd name="connsiteX162" fmla="*/ 864031 w 5015116"/>
              <a:gd name="connsiteY162" fmla="*/ 341085 h 2615132"/>
              <a:gd name="connsiteX163" fmla="*/ 849516 w 5015116"/>
              <a:gd name="connsiteY163" fmla="*/ 362857 h 2615132"/>
              <a:gd name="connsiteX164" fmla="*/ 805974 w 5015116"/>
              <a:gd name="connsiteY164" fmla="*/ 391885 h 2615132"/>
              <a:gd name="connsiteX165" fmla="*/ 769688 w 5015116"/>
              <a:gd name="connsiteY165" fmla="*/ 428171 h 2615132"/>
              <a:gd name="connsiteX166" fmla="*/ 747916 w 5015116"/>
              <a:gd name="connsiteY166" fmla="*/ 449942 h 2615132"/>
              <a:gd name="connsiteX167" fmla="*/ 689859 w 5015116"/>
              <a:gd name="connsiteY167" fmla="*/ 500742 h 2615132"/>
              <a:gd name="connsiteX168" fmla="*/ 660831 w 5015116"/>
              <a:gd name="connsiteY168" fmla="*/ 544285 h 2615132"/>
              <a:gd name="connsiteX169" fmla="*/ 646316 w 5015116"/>
              <a:gd name="connsiteY169" fmla="*/ 587828 h 2615132"/>
              <a:gd name="connsiteX170" fmla="*/ 639059 w 5015116"/>
              <a:gd name="connsiteY170" fmla="*/ 609600 h 2615132"/>
              <a:gd name="connsiteX171" fmla="*/ 660831 w 5015116"/>
              <a:gd name="connsiteY171" fmla="*/ 776514 h 2615132"/>
              <a:gd name="connsiteX172" fmla="*/ 689859 w 5015116"/>
              <a:gd name="connsiteY172" fmla="*/ 820057 h 2615132"/>
              <a:gd name="connsiteX173" fmla="*/ 711631 w 5015116"/>
              <a:gd name="connsiteY173" fmla="*/ 827314 h 2615132"/>
              <a:gd name="connsiteX174" fmla="*/ 747916 w 5015116"/>
              <a:gd name="connsiteY174" fmla="*/ 820057 h 2615132"/>
              <a:gd name="connsiteX175" fmla="*/ 769688 w 5015116"/>
              <a:gd name="connsiteY175" fmla="*/ 769257 h 2615132"/>
              <a:gd name="connsiteX176" fmla="*/ 740659 w 5015116"/>
              <a:gd name="connsiteY176" fmla="*/ 638628 h 2615132"/>
              <a:gd name="connsiteX177" fmla="*/ 718888 w 5015116"/>
              <a:gd name="connsiteY177" fmla="*/ 624114 h 2615132"/>
              <a:gd name="connsiteX178" fmla="*/ 522945 w 5015116"/>
              <a:gd name="connsiteY178" fmla="*/ 631371 h 2615132"/>
              <a:gd name="connsiteX179" fmla="*/ 501174 w 5015116"/>
              <a:gd name="connsiteY179" fmla="*/ 653142 h 2615132"/>
              <a:gd name="connsiteX180" fmla="*/ 479402 w 5015116"/>
              <a:gd name="connsiteY180" fmla="*/ 660400 h 2615132"/>
              <a:gd name="connsiteX181" fmla="*/ 464888 w 5015116"/>
              <a:gd name="connsiteY181" fmla="*/ 682171 h 2615132"/>
              <a:gd name="connsiteX182" fmla="*/ 443116 w 5015116"/>
              <a:gd name="connsiteY182" fmla="*/ 754742 h 2615132"/>
              <a:gd name="connsiteX183" fmla="*/ 472145 w 5015116"/>
              <a:gd name="connsiteY183" fmla="*/ 849085 h 2615132"/>
              <a:gd name="connsiteX184" fmla="*/ 530202 w 5015116"/>
              <a:gd name="connsiteY184" fmla="*/ 841828 h 2615132"/>
              <a:gd name="connsiteX185" fmla="*/ 537459 w 5015116"/>
              <a:gd name="connsiteY185" fmla="*/ 820057 h 2615132"/>
              <a:gd name="connsiteX186" fmla="*/ 515688 w 5015116"/>
              <a:gd name="connsiteY186" fmla="*/ 740228 h 2615132"/>
              <a:gd name="connsiteX187" fmla="*/ 493916 w 5015116"/>
              <a:gd name="connsiteY187" fmla="*/ 725714 h 2615132"/>
              <a:gd name="connsiteX188" fmla="*/ 348774 w 5015116"/>
              <a:gd name="connsiteY188" fmla="*/ 732971 h 2615132"/>
              <a:gd name="connsiteX189" fmla="*/ 327002 w 5015116"/>
              <a:gd name="connsiteY189" fmla="*/ 754742 h 2615132"/>
              <a:gd name="connsiteX190" fmla="*/ 305231 w 5015116"/>
              <a:gd name="connsiteY190" fmla="*/ 762000 h 2615132"/>
              <a:gd name="connsiteX191" fmla="*/ 290716 w 5015116"/>
              <a:gd name="connsiteY191" fmla="*/ 776514 h 2615132"/>
              <a:gd name="connsiteX192" fmla="*/ 268945 w 5015116"/>
              <a:gd name="connsiteY192" fmla="*/ 791028 h 2615132"/>
              <a:gd name="connsiteX193" fmla="*/ 254431 w 5015116"/>
              <a:gd name="connsiteY193" fmla="*/ 812800 h 2615132"/>
              <a:gd name="connsiteX194" fmla="*/ 218145 w 5015116"/>
              <a:gd name="connsiteY194" fmla="*/ 841828 h 2615132"/>
              <a:gd name="connsiteX195" fmla="*/ 210888 w 5015116"/>
              <a:gd name="connsiteY195" fmla="*/ 870857 h 2615132"/>
              <a:gd name="connsiteX196" fmla="*/ 189116 w 5015116"/>
              <a:gd name="connsiteY196" fmla="*/ 892628 h 2615132"/>
              <a:gd name="connsiteX197" fmla="*/ 196374 w 5015116"/>
              <a:gd name="connsiteY197" fmla="*/ 1059542 h 2615132"/>
              <a:gd name="connsiteX198" fmla="*/ 210888 w 5015116"/>
              <a:gd name="connsiteY198" fmla="*/ 1081314 h 2615132"/>
              <a:gd name="connsiteX199" fmla="*/ 239916 w 5015116"/>
              <a:gd name="connsiteY199" fmla="*/ 1088571 h 2615132"/>
              <a:gd name="connsiteX200" fmla="*/ 312488 w 5015116"/>
              <a:gd name="connsiteY200" fmla="*/ 1081314 h 2615132"/>
              <a:gd name="connsiteX201" fmla="*/ 327002 w 5015116"/>
              <a:gd name="connsiteY201" fmla="*/ 1037771 h 2615132"/>
              <a:gd name="connsiteX202" fmla="*/ 319745 w 5015116"/>
              <a:gd name="connsiteY202" fmla="*/ 979714 h 2615132"/>
              <a:gd name="connsiteX203" fmla="*/ 297974 w 5015116"/>
              <a:gd name="connsiteY203" fmla="*/ 965200 h 2615132"/>
              <a:gd name="connsiteX204" fmla="*/ 196374 w 5015116"/>
              <a:gd name="connsiteY204" fmla="*/ 972457 h 2615132"/>
              <a:gd name="connsiteX205" fmla="*/ 138316 w 5015116"/>
              <a:gd name="connsiteY205" fmla="*/ 1001485 h 2615132"/>
              <a:gd name="connsiteX206" fmla="*/ 80259 w 5015116"/>
              <a:gd name="connsiteY206" fmla="*/ 1052285 h 2615132"/>
              <a:gd name="connsiteX207" fmla="*/ 51231 w 5015116"/>
              <a:gd name="connsiteY207" fmla="*/ 1066800 h 2615132"/>
              <a:gd name="connsiteX208" fmla="*/ 36716 w 5015116"/>
              <a:gd name="connsiteY208" fmla="*/ 1081314 h 2615132"/>
              <a:gd name="connsiteX209" fmla="*/ 14945 w 5015116"/>
              <a:gd name="connsiteY209" fmla="*/ 1095828 h 2615132"/>
              <a:gd name="connsiteX210" fmla="*/ 431 w 5015116"/>
              <a:gd name="connsiteY210" fmla="*/ 1146628 h 2615132"/>
              <a:gd name="connsiteX211" fmla="*/ 22202 w 5015116"/>
              <a:gd name="connsiteY211" fmla="*/ 1277257 h 2615132"/>
              <a:gd name="connsiteX212" fmla="*/ 65745 w 5015116"/>
              <a:gd name="connsiteY212" fmla="*/ 1313542 h 2615132"/>
              <a:gd name="connsiteX213" fmla="*/ 109288 w 5015116"/>
              <a:gd name="connsiteY213" fmla="*/ 1342571 h 2615132"/>
              <a:gd name="connsiteX214" fmla="*/ 152831 w 5015116"/>
              <a:gd name="connsiteY214" fmla="*/ 1357085 h 2615132"/>
              <a:gd name="connsiteX215" fmla="*/ 254431 w 5015116"/>
              <a:gd name="connsiteY215" fmla="*/ 1328057 h 2615132"/>
              <a:gd name="connsiteX216" fmla="*/ 261688 w 5015116"/>
              <a:gd name="connsiteY216" fmla="*/ 1306285 h 2615132"/>
              <a:gd name="connsiteX217" fmla="*/ 254431 w 5015116"/>
              <a:gd name="connsiteY217" fmla="*/ 1248228 h 2615132"/>
              <a:gd name="connsiteX218" fmla="*/ 232659 w 5015116"/>
              <a:gd name="connsiteY218" fmla="*/ 1240971 h 2615132"/>
              <a:gd name="connsiteX219" fmla="*/ 210888 w 5015116"/>
              <a:gd name="connsiteY219" fmla="*/ 1226457 h 2615132"/>
              <a:gd name="connsiteX220" fmla="*/ 87516 w 5015116"/>
              <a:gd name="connsiteY220" fmla="*/ 1233714 h 2615132"/>
              <a:gd name="connsiteX221" fmla="*/ 65745 w 5015116"/>
              <a:gd name="connsiteY221" fmla="*/ 1240971 h 2615132"/>
              <a:gd name="connsiteX222" fmla="*/ 51231 w 5015116"/>
              <a:gd name="connsiteY222" fmla="*/ 1262742 h 2615132"/>
              <a:gd name="connsiteX223" fmla="*/ 36716 w 5015116"/>
              <a:gd name="connsiteY223" fmla="*/ 1277257 h 2615132"/>
              <a:gd name="connsiteX224" fmla="*/ 29459 w 5015116"/>
              <a:gd name="connsiteY224" fmla="*/ 1299028 h 2615132"/>
              <a:gd name="connsiteX225" fmla="*/ 14945 w 5015116"/>
              <a:gd name="connsiteY225" fmla="*/ 1320800 h 2615132"/>
              <a:gd name="connsiteX226" fmla="*/ 431 w 5015116"/>
              <a:gd name="connsiteY226" fmla="*/ 1364342 h 2615132"/>
              <a:gd name="connsiteX227" fmla="*/ 7688 w 5015116"/>
              <a:gd name="connsiteY227" fmla="*/ 1451428 h 2615132"/>
              <a:gd name="connsiteX228" fmla="*/ 43974 w 5015116"/>
              <a:gd name="connsiteY228" fmla="*/ 1494971 h 2615132"/>
              <a:gd name="connsiteX229" fmla="*/ 87516 w 5015116"/>
              <a:gd name="connsiteY229" fmla="*/ 1524000 h 2615132"/>
              <a:gd name="connsiteX230" fmla="*/ 131059 w 5015116"/>
              <a:gd name="connsiteY230" fmla="*/ 1553028 h 2615132"/>
              <a:gd name="connsiteX231" fmla="*/ 167345 w 5015116"/>
              <a:gd name="connsiteY231" fmla="*/ 1582057 h 2615132"/>
              <a:gd name="connsiteX232" fmla="*/ 189116 w 5015116"/>
              <a:gd name="connsiteY232" fmla="*/ 1589314 h 2615132"/>
              <a:gd name="connsiteX233" fmla="*/ 239916 w 5015116"/>
              <a:gd name="connsiteY233" fmla="*/ 1582057 h 2615132"/>
              <a:gd name="connsiteX234" fmla="*/ 254431 w 5015116"/>
              <a:gd name="connsiteY234" fmla="*/ 1567542 h 2615132"/>
              <a:gd name="connsiteX235" fmla="*/ 247174 w 5015116"/>
              <a:gd name="connsiteY235" fmla="*/ 1473200 h 2615132"/>
              <a:gd name="connsiteX236" fmla="*/ 225402 w 5015116"/>
              <a:gd name="connsiteY236" fmla="*/ 1465942 h 2615132"/>
              <a:gd name="connsiteX237" fmla="*/ 138316 w 5015116"/>
              <a:gd name="connsiteY237" fmla="*/ 1473200 h 2615132"/>
              <a:gd name="connsiteX238" fmla="*/ 116545 w 5015116"/>
              <a:gd name="connsiteY238" fmla="*/ 1480457 h 2615132"/>
              <a:gd name="connsiteX239" fmla="*/ 102031 w 5015116"/>
              <a:gd name="connsiteY239" fmla="*/ 1502228 h 2615132"/>
              <a:gd name="connsiteX240" fmla="*/ 102031 w 5015116"/>
              <a:gd name="connsiteY240" fmla="*/ 1698171 h 2615132"/>
              <a:gd name="connsiteX241" fmla="*/ 145574 w 5015116"/>
              <a:gd name="connsiteY241" fmla="*/ 1741714 h 2615132"/>
              <a:gd name="connsiteX242" fmla="*/ 189116 w 5015116"/>
              <a:gd name="connsiteY242" fmla="*/ 1792514 h 2615132"/>
              <a:gd name="connsiteX243" fmla="*/ 218145 w 5015116"/>
              <a:gd name="connsiteY243" fmla="*/ 1807028 h 2615132"/>
              <a:gd name="connsiteX244" fmla="*/ 247174 w 5015116"/>
              <a:gd name="connsiteY244" fmla="*/ 1828800 h 2615132"/>
              <a:gd name="connsiteX245" fmla="*/ 356031 w 5015116"/>
              <a:gd name="connsiteY245" fmla="*/ 1821542 h 2615132"/>
              <a:gd name="connsiteX246" fmla="*/ 377802 w 5015116"/>
              <a:gd name="connsiteY246" fmla="*/ 1814285 h 2615132"/>
              <a:gd name="connsiteX247" fmla="*/ 399574 w 5015116"/>
              <a:gd name="connsiteY247" fmla="*/ 1792514 h 2615132"/>
              <a:gd name="connsiteX248" fmla="*/ 406831 w 5015116"/>
              <a:gd name="connsiteY248" fmla="*/ 1698171 h 2615132"/>
              <a:gd name="connsiteX249" fmla="*/ 363288 w 5015116"/>
              <a:gd name="connsiteY249" fmla="*/ 1683657 h 2615132"/>
              <a:gd name="connsiteX250" fmla="*/ 312488 w 5015116"/>
              <a:gd name="connsiteY250" fmla="*/ 1690914 h 2615132"/>
              <a:gd name="connsiteX251" fmla="*/ 290716 w 5015116"/>
              <a:gd name="connsiteY251" fmla="*/ 1698171 h 2615132"/>
              <a:gd name="connsiteX252" fmla="*/ 276202 w 5015116"/>
              <a:gd name="connsiteY252" fmla="*/ 1719942 h 2615132"/>
              <a:gd name="connsiteX253" fmla="*/ 268945 w 5015116"/>
              <a:gd name="connsiteY253" fmla="*/ 1748971 h 2615132"/>
              <a:gd name="connsiteX254" fmla="*/ 261688 w 5015116"/>
              <a:gd name="connsiteY254" fmla="*/ 1785257 h 2615132"/>
              <a:gd name="connsiteX255" fmla="*/ 254431 w 5015116"/>
              <a:gd name="connsiteY255" fmla="*/ 1807028 h 2615132"/>
              <a:gd name="connsiteX256" fmla="*/ 261688 w 5015116"/>
              <a:gd name="connsiteY256" fmla="*/ 1937657 h 2615132"/>
              <a:gd name="connsiteX257" fmla="*/ 297974 w 5015116"/>
              <a:gd name="connsiteY257" fmla="*/ 1959428 h 2615132"/>
              <a:gd name="connsiteX258" fmla="*/ 319745 w 5015116"/>
              <a:gd name="connsiteY258" fmla="*/ 1966685 h 2615132"/>
              <a:gd name="connsiteX259" fmla="*/ 348774 w 5015116"/>
              <a:gd name="connsiteY259" fmla="*/ 1981200 h 2615132"/>
              <a:gd name="connsiteX260" fmla="*/ 392316 w 5015116"/>
              <a:gd name="connsiteY260" fmla="*/ 1995714 h 2615132"/>
              <a:gd name="connsiteX261" fmla="*/ 414088 w 5015116"/>
              <a:gd name="connsiteY261" fmla="*/ 2002971 h 2615132"/>
              <a:gd name="connsiteX262" fmla="*/ 522945 w 5015116"/>
              <a:gd name="connsiteY262" fmla="*/ 1995714 h 2615132"/>
              <a:gd name="connsiteX263" fmla="*/ 551974 w 5015116"/>
              <a:gd name="connsiteY263" fmla="*/ 1973942 h 2615132"/>
              <a:gd name="connsiteX264" fmla="*/ 595516 w 5015116"/>
              <a:gd name="connsiteY264" fmla="*/ 1944914 h 2615132"/>
              <a:gd name="connsiteX265" fmla="*/ 624545 w 5015116"/>
              <a:gd name="connsiteY265" fmla="*/ 1901371 h 2615132"/>
              <a:gd name="connsiteX266" fmla="*/ 610031 w 5015116"/>
              <a:gd name="connsiteY266" fmla="*/ 1836057 h 2615132"/>
              <a:gd name="connsiteX267" fmla="*/ 566488 w 5015116"/>
              <a:gd name="connsiteY267" fmla="*/ 1792514 h 2615132"/>
              <a:gd name="connsiteX268" fmla="*/ 544716 w 5015116"/>
              <a:gd name="connsiteY268" fmla="*/ 1785257 h 2615132"/>
              <a:gd name="connsiteX269" fmla="*/ 530202 w 5015116"/>
              <a:gd name="connsiteY269" fmla="*/ 1763485 h 2615132"/>
              <a:gd name="connsiteX270" fmla="*/ 508431 w 5015116"/>
              <a:gd name="connsiteY270" fmla="*/ 1799771 h 2615132"/>
              <a:gd name="connsiteX271" fmla="*/ 515688 w 5015116"/>
              <a:gd name="connsiteY271" fmla="*/ 1959428 h 2615132"/>
              <a:gd name="connsiteX272" fmla="*/ 522945 w 5015116"/>
              <a:gd name="connsiteY272" fmla="*/ 1981200 h 2615132"/>
              <a:gd name="connsiteX273" fmla="*/ 551974 w 5015116"/>
              <a:gd name="connsiteY273" fmla="*/ 1995714 h 2615132"/>
              <a:gd name="connsiteX274" fmla="*/ 566488 w 5015116"/>
              <a:gd name="connsiteY274" fmla="*/ 2017485 h 2615132"/>
              <a:gd name="connsiteX275" fmla="*/ 617288 w 5015116"/>
              <a:gd name="connsiteY275" fmla="*/ 2039257 h 2615132"/>
              <a:gd name="connsiteX276" fmla="*/ 697116 w 5015116"/>
              <a:gd name="connsiteY276" fmla="*/ 2068285 h 2615132"/>
              <a:gd name="connsiteX277" fmla="*/ 733402 w 5015116"/>
              <a:gd name="connsiteY277" fmla="*/ 2082800 h 2615132"/>
              <a:gd name="connsiteX278" fmla="*/ 827745 w 5015116"/>
              <a:gd name="connsiteY278" fmla="*/ 2097314 h 2615132"/>
              <a:gd name="connsiteX279" fmla="*/ 864031 w 5015116"/>
              <a:gd name="connsiteY279" fmla="*/ 2104571 h 2615132"/>
              <a:gd name="connsiteX280" fmla="*/ 900316 w 5015116"/>
              <a:gd name="connsiteY280" fmla="*/ 2119085 h 2615132"/>
              <a:gd name="connsiteX281" fmla="*/ 922088 w 5015116"/>
              <a:gd name="connsiteY281" fmla="*/ 2126342 h 2615132"/>
              <a:gd name="connsiteX282" fmla="*/ 965631 w 5015116"/>
              <a:gd name="connsiteY282" fmla="*/ 2148114 h 2615132"/>
              <a:gd name="connsiteX283" fmla="*/ 1074488 w 5015116"/>
              <a:gd name="connsiteY283" fmla="*/ 2133600 h 2615132"/>
              <a:gd name="connsiteX284" fmla="*/ 1125288 w 5015116"/>
              <a:gd name="connsiteY284" fmla="*/ 2104571 h 2615132"/>
              <a:gd name="connsiteX285" fmla="*/ 1139802 w 5015116"/>
              <a:gd name="connsiteY285" fmla="*/ 2082800 h 2615132"/>
              <a:gd name="connsiteX286" fmla="*/ 1183345 w 5015116"/>
              <a:gd name="connsiteY286" fmla="*/ 2046514 h 2615132"/>
              <a:gd name="connsiteX287" fmla="*/ 1197859 w 5015116"/>
              <a:gd name="connsiteY287" fmla="*/ 2024742 h 2615132"/>
              <a:gd name="connsiteX288" fmla="*/ 1241402 w 5015116"/>
              <a:gd name="connsiteY288" fmla="*/ 1995714 h 2615132"/>
              <a:gd name="connsiteX289" fmla="*/ 1277688 w 5015116"/>
              <a:gd name="connsiteY289" fmla="*/ 1952171 h 2615132"/>
              <a:gd name="connsiteX290" fmla="*/ 1241402 w 5015116"/>
              <a:gd name="connsiteY290" fmla="*/ 1821542 h 2615132"/>
              <a:gd name="connsiteX291" fmla="*/ 1219631 w 5015116"/>
              <a:gd name="connsiteY291" fmla="*/ 1814285 h 2615132"/>
              <a:gd name="connsiteX292" fmla="*/ 1118031 w 5015116"/>
              <a:gd name="connsiteY292" fmla="*/ 1821542 h 2615132"/>
              <a:gd name="connsiteX293" fmla="*/ 1110774 w 5015116"/>
              <a:gd name="connsiteY293" fmla="*/ 1843314 h 2615132"/>
              <a:gd name="connsiteX294" fmla="*/ 1103516 w 5015116"/>
              <a:gd name="connsiteY294" fmla="*/ 1894114 h 2615132"/>
              <a:gd name="connsiteX295" fmla="*/ 1096259 w 5015116"/>
              <a:gd name="connsiteY295" fmla="*/ 1937657 h 2615132"/>
              <a:gd name="connsiteX296" fmla="*/ 1089002 w 5015116"/>
              <a:gd name="connsiteY296" fmla="*/ 1966685 h 2615132"/>
              <a:gd name="connsiteX297" fmla="*/ 1081745 w 5015116"/>
              <a:gd name="connsiteY297" fmla="*/ 2002971 h 2615132"/>
              <a:gd name="connsiteX298" fmla="*/ 1016431 w 5015116"/>
              <a:gd name="connsiteY298" fmla="*/ 1995714 h 2615132"/>
              <a:gd name="connsiteX299" fmla="*/ 994659 w 5015116"/>
              <a:gd name="connsiteY299" fmla="*/ 1988457 h 2615132"/>
              <a:gd name="connsiteX300" fmla="*/ 972888 w 5015116"/>
              <a:gd name="connsiteY300" fmla="*/ 1923142 h 2615132"/>
              <a:gd name="connsiteX301" fmla="*/ 965631 w 5015116"/>
              <a:gd name="connsiteY301" fmla="*/ 1901371 h 2615132"/>
              <a:gd name="connsiteX302" fmla="*/ 972888 w 5015116"/>
              <a:gd name="connsiteY302" fmla="*/ 1792514 h 2615132"/>
              <a:gd name="connsiteX303" fmla="*/ 980145 w 5015116"/>
              <a:gd name="connsiteY303" fmla="*/ 1770742 h 2615132"/>
              <a:gd name="connsiteX304" fmla="*/ 1001916 w 5015116"/>
              <a:gd name="connsiteY304" fmla="*/ 1748971 h 2615132"/>
              <a:gd name="connsiteX305" fmla="*/ 1023688 w 5015116"/>
              <a:gd name="connsiteY305" fmla="*/ 1741714 h 2615132"/>
              <a:gd name="connsiteX306" fmla="*/ 1118031 w 5015116"/>
              <a:gd name="connsiteY306" fmla="*/ 1712685 h 2615132"/>
              <a:gd name="connsiteX307" fmla="*/ 1139802 w 5015116"/>
              <a:gd name="connsiteY307" fmla="*/ 1705428 h 2615132"/>
              <a:gd name="connsiteX308" fmla="*/ 1226888 w 5015116"/>
              <a:gd name="connsiteY308" fmla="*/ 1690914 h 2615132"/>
              <a:gd name="connsiteX309" fmla="*/ 1335745 w 5015116"/>
              <a:gd name="connsiteY309" fmla="*/ 1698171 h 2615132"/>
              <a:gd name="connsiteX310" fmla="*/ 1357516 w 5015116"/>
              <a:gd name="connsiteY310" fmla="*/ 1719942 h 2615132"/>
              <a:gd name="connsiteX311" fmla="*/ 1401059 w 5015116"/>
              <a:gd name="connsiteY311" fmla="*/ 1734457 h 2615132"/>
              <a:gd name="connsiteX312" fmla="*/ 1422831 w 5015116"/>
              <a:gd name="connsiteY312" fmla="*/ 1741714 h 2615132"/>
              <a:gd name="connsiteX313" fmla="*/ 1459116 w 5015116"/>
              <a:gd name="connsiteY313" fmla="*/ 1792514 h 2615132"/>
              <a:gd name="connsiteX314" fmla="*/ 1473631 w 5015116"/>
              <a:gd name="connsiteY314" fmla="*/ 1821542 h 2615132"/>
              <a:gd name="connsiteX315" fmla="*/ 1480888 w 5015116"/>
              <a:gd name="connsiteY315" fmla="*/ 1988457 h 2615132"/>
              <a:gd name="connsiteX316" fmla="*/ 1459116 w 5015116"/>
              <a:gd name="connsiteY316" fmla="*/ 2010228 h 2615132"/>
              <a:gd name="connsiteX317" fmla="*/ 1437345 w 5015116"/>
              <a:gd name="connsiteY317" fmla="*/ 2039257 h 2615132"/>
              <a:gd name="connsiteX318" fmla="*/ 1430088 w 5015116"/>
              <a:gd name="connsiteY318" fmla="*/ 2104571 h 2615132"/>
              <a:gd name="connsiteX319" fmla="*/ 1408316 w 5015116"/>
              <a:gd name="connsiteY319" fmla="*/ 2140857 h 2615132"/>
              <a:gd name="connsiteX320" fmla="*/ 1401059 w 5015116"/>
              <a:gd name="connsiteY320" fmla="*/ 2162628 h 2615132"/>
              <a:gd name="connsiteX321" fmla="*/ 1386545 w 5015116"/>
              <a:gd name="connsiteY321" fmla="*/ 2249714 h 2615132"/>
              <a:gd name="connsiteX322" fmla="*/ 1379288 w 5015116"/>
              <a:gd name="connsiteY322" fmla="*/ 2271485 h 2615132"/>
              <a:gd name="connsiteX323" fmla="*/ 1364774 w 5015116"/>
              <a:gd name="connsiteY323" fmla="*/ 2293257 h 2615132"/>
              <a:gd name="connsiteX324" fmla="*/ 1364774 w 5015116"/>
              <a:gd name="connsiteY324" fmla="*/ 2474685 h 2615132"/>
              <a:gd name="connsiteX325" fmla="*/ 1379288 w 5015116"/>
              <a:gd name="connsiteY325" fmla="*/ 2489200 h 2615132"/>
              <a:gd name="connsiteX326" fmla="*/ 1415574 w 5015116"/>
              <a:gd name="connsiteY326" fmla="*/ 2532742 h 2615132"/>
              <a:gd name="connsiteX327" fmla="*/ 1509916 w 5015116"/>
              <a:gd name="connsiteY327" fmla="*/ 2554514 h 2615132"/>
              <a:gd name="connsiteX328" fmla="*/ 1553459 w 5015116"/>
              <a:gd name="connsiteY328" fmla="*/ 2569028 h 2615132"/>
              <a:gd name="connsiteX329" fmla="*/ 1633288 w 5015116"/>
              <a:gd name="connsiteY329" fmla="*/ 2590800 h 2615132"/>
              <a:gd name="connsiteX330" fmla="*/ 1698602 w 5015116"/>
              <a:gd name="connsiteY330" fmla="*/ 2598057 h 2615132"/>
              <a:gd name="connsiteX331" fmla="*/ 1865516 w 5015116"/>
              <a:gd name="connsiteY331" fmla="*/ 2605314 h 2615132"/>
              <a:gd name="connsiteX332" fmla="*/ 1923574 w 5015116"/>
              <a:gd name="connsiteY332" fmla="*/ 2576285 h 2615132"/>
              <a:gd name="connsiteX333" fmla="*/ 1938088 w 5015116"/>
              <a:gd name="connsiteY333" fmla="*/ 2540000 h 2615132"/>
              <a:gd name="connsiteX334" fmla="*/ 1959859 w 5015116"/>
              <a:gd name="connsiteY334" fmla="*/ 2496457 h 2615132"/>
              <a:gd name="connsiteX335" fmla="*/ 1967116 w 5015116"/>
              <a:gd name="connsiteY335" fmla="*/ 2474685 h 2615132"/>
              <a:gd name="connsiteX336" fmla="*/ 2002676 w 5015116"/>
              <a:gd name="connsiteY336" fmla="*/ 2315028 h 2615132"/>
              <a:gd name="connsiteX337" fmla="*/ 2039688 w 5015116"/>
              <a:gd name="connsiteY337" fmla="*/ 2111828 h 2615132"/>
              <a:gd name="connsiteX338" fmla="*/ 2062911 w 5015116"/>
              <a:gd name="connsiteY338" fmla="*/ 2048691 h 2615132"/>
              <a:gd name="connsiteX339" fmla="*/ 2098834 w 5015116"/>
              <a:gd name="connsiteY339" fmla="*/ 1987731 h 2615132"/>
              <a:gd name="connsiteX340" fmla="*/ 2217851 w 5015116"/>
              <a:gd name="connsiteY340" fmla="*/ 1879237 h 2615132"/>
              <a:gd name="connsiteX341" fmla="*/ 2373516 w 5015116"/>
              <a:gd name="connsiteY341" fmla="*/ 1872342 h 2615132"/>
              <a:gd name="connsiteX342" fmla="*/ 2395288 w 5015116"/>
              <a:gd name="connsiteY342" fmla="*/ 1879600 h 2615132"/>
              <a:gd name="connsiteX343" fmla="*/ 2453345 w 5015116"/>
              <a:gd name="connsiteY343" fmla="*/ 1930400 h 2615132"/>
              <a:gd name="connsiteX344" fmla="*/ 2467859 w 5015116"/>
              <a:gd name="connsiteY344" fmla="*/ 1952171 h 2615132"/>
              <a:gd name="connsiteX345" fmla="*/ 2489631 w 5015116"/>
              <a:gd name="connsiteY345" fmla="*/ 1973942 h 2615132"/>
              <a:gd name="connsiteX346" fmla="*/ 2504145 w 5015116"/>
              <a:gd name="connsiteY346" fmla="*/ 2024742 h 2615132"/>
              <a:gd name="connsiteX347" fmla="*/ 2511402 w 5015116"/>
              <a:gd name="connsiteY347" fmla="*/ 2053771 h 2615132"/>
              <a:gd name="connsiteX348" fmla="*/ 2525916 w 5015116"/>
              <a:gd name="connsiteY348" fmla="*/ 2075542 h 2615132"/>
              <a:gd name="connsiteX349" fmla="*/ 2540431 w 5015116"/>
              <a:gd name="connsiteY349" fmla="*/ 2126342 h 2615132"/>
              <a:gd name="connsiteX350" fmla="*/ 2533174 w 5015116"/>
              <a:gd name="connsiteY350" fmla="*/ 2271485 h 2615132"/>
              <a:gd name="connsiteX351" fmla="*/ 2518659 w 5015116"/>
              <a:gd name="connsiteY351" fmla="*/ 2300514 h 2615132"/>
              <a:gd name="connsiteX352" fmla="*/ 2475116 w 5015116"/>
              <a:gd name="connsiteY352" fmla="*/ 2329542 h 2615132"/>
              <a:gd name="connsiteX353" fmla="*/ 2453345 w 5015116"/>
              <a:gd name="connsiteY353" fmla="*/ 2336800 h 2615132"/>
              <a:gd name="connsiteX354" fmla="*/ 2329974 w 5015116"/>
              <a:gd name="connsiteY354" fmla="*/ 2329542 h 2615132"/>
              <a:gd name="connsiteX355" fmla="*/ 2308202 w 5015116"/>
              <a:gd name="connsiteY355" fmla="*/ 2322285 h 2615132"/>
              <a:gd name="connsiteX356" fmla="*/ 2293688 w 5015116"/>
              <a:gd name="connsiteY356" fmla="*/ 2286000 h 2615132"/>
              <a:gd name="connsiteX357" fmla="*/ 2286431 w 5015116"/>
              <a:gd name="connsiteY357" fmla="*/ 2249714 h 2615132"/>
              <a:gd name="connsiteX358" fmla="*/ 2395288 w 5015116"/>
              <a:gd name="connsiteY358" fmla="*/ 2111828 h 2615132"/>
              <a:gd name="connsiteX359" fmla="*/ 2395288 w 5015116"/>
              <a:gd name="connsiteY359" fmla="*/ 2024742 h 2615132"/>
              <a:gd name="connsiteX360" fmla="*/ 2373516 w 5015116"/>
              <a:gd name="connsiteY360" fmla="*/ 2010228 h 2615132"/>
              <a:gd name="connsiteX361" fmla="*/ 2271916 w 5015116"/>
              <a:gd name="connsiteY361" fmla="*/ 2017485 h 2615132"/>
              <a:gd name="connsiteX362" fmla="*/ 2257402 w 5015116"/>
              <a:gd name="connsiteY362" fmla="*/ 2032000 h 2615132"/>
              <a:gd name="connsiteX363" fmla="*/ 2235631 w 5015116"/>
              <a:gd name="connsiteY363" fmla="*/ 2046514 h 2615132"/>
              <a:gd name="connsiteX364" fmla="*/ 2221116 w 5015116"/>
              <a:gd name="connsiteY364" fmla="*/ 2061028 h 2615132"/>
              <a:gd name="connsiteX365" fmla="*/ 2192088 w 5015116"/>
              <a:gd name="connsiteY365" fmla="*/ 2068285 h 2615132"/>
              <a:gd name="connsiteX366" fmla="*/ 2163059 w 5015116"/>
              <a:gd name="connsiteY366" fmla="*/ 2090057 h 2615132"/>
              <a:gd name="connsiteX367" fmla="*/ 2148545 w 5015116"/>
              <a:gd name="connsiteY367" fmla="*/ 2111828 h 2615132"/>
              <a:gd name="connsiteX368" fmla="*/ 2126774 w 5015116"/>
              <a:gd name="connsiteY368" fmla="*/ 2140857 h 2615132"/>
              <a:gd name="connsiteX369" fmla="*/ 2126774 w 5015116"/>
              <a:gd name="connsiteY369" fmla="*/ 2351314 h 2615132"/>
              <a:gd name="connsiteX370" fmla="*/ 2141288 w 5015116"/>
              <a:gd name="connsiteY370" fmla="*/ 2373085 h 2615132"/>
              <a:gd name="connsiteX371" fmla="*/ 2163059 w 5015116"/>
              <a:gd name="connsiteY371" fmla="*/ 2380342 h 2615132"/>
              <a:gd name="connsiteX372" fmla="*/ 2170316 w 5015116"/>
              <a:gd name="connsiteY372" fmla="*/ 2402114 h 2615132"/>
              <a:gd name="connsiteX373" fmla="*/ 2192088 w 5015116"/>
              <a:gd name="connsiteY373" fmla="*/ 2416628 h 2615132"/>
              <a:gd name="connsiteX374" fmla="*/ 2221116 w 5015116"/>
              <a:gd name="connsiteY374" fmla="*/ 2438400 h 2615132"/>
              <a:gd name="connsiteX375" fmla="*/ 2264659 w 5015116"/>
              <a:gd name="connsiteY375" fmla="*/ 2474685 h 2615132"/>
              <a:gd name="connsiteX376" fmla="*/ 2293688 w 5015116"/>
              <a:gd name="connsiteY376" fmla="*/ 2510971 h 2615132"/>
              <a:gd name="connsiteX377" fmla="*/ 2315459 w 5015116"/>
              <a:gd name="connsiteY377" fmla="*/ 2532742 h 2615132"/>
              <a:gd name="connsiteX378" fmla="*/ 2395288 w 5015116"/>
              <a:gd name="connsiteY378" fmla="*/ 2569028 h 2615132"/>
              <a:gd name="connsiteX379" fmla="*/ 2540431 w 5015116"/>
              <a:gd name="connsiteY379" fmla="*/ 2554514 h 2615132"/>
              <a:gd name="connsiteX380" fmla="*/ 2562202 w 5015116"/>
              <a:gd name="connsiteY380" fmla="*/ 2540000 h 2615132"/>
              <a:gd name="connsiteX381" fmla="*/ 2569459 w 5015116"/>
              <a:gd name="connsiteY381" fmla="*/ 2503714 h 2615132"/>
              <a:gd name="connsiteX382" fmla="*/ 2583974 w 5015116"/>
              <a:gd name="connsiteY382" fmla="*/ 2481942 h 2615132"/>
              <a:gd name="connsiteX383" fmla="*/ 2591231 w 5015116"/>
              <a:gd name="connsiteY383" fmla="*/ 2409371 h 2615132"/>
              <a:gd name="connsiteX384" fmla="*/ 2642031 w 5015116"/>
              <a:gd name="connsiteY384" fmla="*/ 2416628 h 2615132"/>
              <a:gd name="connsiteX385" fmla="*/ 2671059 w 5015116"/>
              <a:gd name="connsiteY385" fmla="*/ 2423885 h 2615132"/>
              <a:gd name="connsiteX386" fmla="*/ 2743631 w 5015116"/>
              <a:gd name="connsiteY386" fmla="*/ 2438400 h 2615132"/>
              <a:gd name="connsiteX387" fmla="*/ 2787174 w 5015116"/>
              <a:gd name="connsiteY387" fmla="*/ 2452914 h 2615132"/>
              <a:gd name="connsiteX388" fmla="*/ 2808945 w 5015116"/>
              <a:gd name="connsiteY388" fmla="*/ 2438400 h 2615132"/>
              <a:gd name="connsiteX389" fmla="*/ 2801688 w 5015116"/>
              <a:gd name="connsiteY389" fmla="*/ 2416628 h 2615132"/>
              <a:gd name="connsiteX390" fmla="*/ 2794431 w 5015116"/>
              <a:gd name="connsiteY390" fmla="*/ 2373085 h 2615132"/>
              <a:gd name="connsiteX391" fmla="*/ 2779916 w 5015116"/>
              <a:gd name="connsiteY391" fmla="*/ 2329542 h 2615132"/>
              <a:gd name="connsiteX392" fmla="*/ 2794431 w 5015116"/>
              <a:gd name="connsiteY392" fmla="*/ 2278742 h 2615132"/>
              <a:gd name="connsiteX393" fmla="*/ 2961345 w 5015116"/>
              <a:gd name="connsiteY393" fmla="*/ 2249714 h 2615132"/>
              <a:gd name="connsiteX394" fmla="*/ 2946831 w 5015116"/>
              <a:gd name="connsiteY394" fmla="*/ 2227942 h 2615132"/>
              <a:gd name="connsiteX395" fmla="*/ 2925059 w 5015116"/>
              <a:gd name="connsiteY395" fmla="*/ 2133600 h 2615132"/>
              <a:gd name="connsiteX396" fmla="*/ 2917802 w 5015116"/>
              <a:gd name="connsiteY396" fmla="*/ 2104571 h 2615132"/>
              <a:gd name="connsiteX397" fmla="*/ 2896031 w 5015116"/>
              <a:gd name="connsiteY397" fmla="*/ 2090057 h 2615132"/>
              <a:gd name="connsiteX398" fmla="*/ 2903288 w 5015116"/>
              <a:gd name="connsiteY398" fmla="*/ 2061028 h 2615132"/>
              <a:gd name="connsiteX399" fmla="*/ 3033916 w 5015116"/>
              <a:gd name="connsiteY399" fmla="*/ 2053771 h 2615132"/>
              <a:gd name="connsiteX400" fmla="*/ 3121002 w 5015116"/>
              <a:gd name="connsiteY400" fmla="*/ 2046514 h 2615132"/>
              <a:gd name="connsiteX401" fmla="*/ 3142774 w 5015116"/>
              <a:gd name="connsiteY401" fmla="*/ 2039257 h 2615132"/>
              <a:gd name="connsiteX402" fmla="*/ 3135516 w 5015116"/>
              <a:gd name="connsiteY402" fmla="*/ 2010228 h 2615132"/>
              <a:gd name="connsiteX403" fmla="*/ 3106488 w 5015116"/>
              <a:gd name="connsiteY403" fmla="*/ 1959428 h 2615132"/>
              <a:gd name="connsiteX404" fmla="*/ 3077459 w 5015116"/>
              <a:gd name="connsiteY404" fmla="*/ 1930400 h 2615132"/>
              <a:gd name="connsiteX405" fmla="*/ 3062945 w 5015116"/>
              <a:gd name="connsiteY405" fmla="*/ 1901371 h 2615132"/>
              <a:gd name="connsiteX406" fmla="*/ 3041174 w 5015116"/>
              <a:gd name="connsiteY406" fmla="*/ 1886857 h 2615132"/>
              <a:gd name="connsiteX407" fmla="*/ 3033916 w 5015116"/>
              <a:gd name="connsiteY407" fmla="*/ 1865085 h 2615132"/>
              <a:gd name="connsiteX408" fmla="*/ 3019402 w 5015116"/>
              <a:gd name="connsiteY408" fmla="*/ 1843314 h 2615132"/>
              <a:gd name="connsiteX409" fmla="*/ 3048431 w 5015116"/>
              <a:gd name="connsiteY409" fmla="*/ 1828800 h 2615132"/>
              <a:gd name="connsiteX410" fmla="*/ 3157288 w 5015116"/>
              <a:gd name="connsiteY410" fmla="*/ 1814285 h 2615132"/>
              <a:gd name="connsiteX411" fmla="*/ 3179059 w 5015116"/>
              <a:gd name="connsiteY411" fmla="*/ 1799771 h 2615132"/>
              <a:gd name="connsiteX412" fmla="*/ 3128259 w 5015116"/>
              <a:gd name="connsiteY412" fmla="*/ 1690914 h 2615132"/>
              <a:gd name="connsiteX413" fmla="*/ 3121002 w 5015116"/>
              <a:gd name="connsiteY413" fmla="*/ 1669142 h 2615132"/>
              <a:gd name="connsiteX414" fmla="*/ 3106488 w 5015116"/>
              <a:gd name="connsiteY414" fmla="*/ 1647371 h 2615132"/>
              <a:gd name="connsiteX415" fmla="*/ 3128259 w 5015116"/>
              <a:gd name="connsiteY415" fmla="*/ 1640114 h 2615132"/>
              <a:gd name="connsiteX416" fmla="*/ 3157288 w 5015116"/>
              <a:gd name="connsiteY416" fmla="*/ 1632857 h 2615132"/>
              <a:gd name="connsiteX417" fmla="*/ 3186316 w 5015116"/>
              <a:gd name="connsiteY417" fmla="*/ 1618342 h 2615132"/>
              <a:gd name="connsiteX418" fmla="*/ 3215345 w 5015116"/>
              <a:gd name="connsiteY418" fmla="*/ 1611085 h 2615132"/>
              <a:gd name="connsiteX419" fmla="*/ 3237116 w 5015116"/>
              <a:gd name="connsiteY419" fmla="*/ 1603828 h 2615132"/>
              <a:gd name="connsiteX420" fmla="*/ 3280659 w 5015116"/>
              <a:gd name="connsiteY420" fmla="*/ 1582057 h 2615132"/>
              <a:gd name="connsiteX421" fmla="*/ 3295174 w 5015116"/>
              <a:gd name="connsiteY421" fmla="*/ 1567542 h 2615132"/>
              <a:gd name="connsiteX422" fmla="*/ 3273402 w 5015116"/>
              <a:gd name="connsiteY422" fmla="*/ 1545771 h 2615132"/>
              <a:gd name="connsiteX423" fmla="*/ 3229859 w 5015116"/>
              <a:gd name="connsiteY423" fmla="*/ 1516742 h 2615132"/>
              <a:gd name="connsiteX424" fmla="*/ 3179059 w 5015116"/>
              <a:gd name="connsiteY424" fmla="*/ 1458685 h 2615132"/>
              <a:gd name="connsiteX425" fmla="*/ 3171802 w 5015116"/>
              <a:gd name="connsiteY425" fmla="*/ 1436914 h 2615132"/>
              <a:gd name="connsiteX426" fmla="*/ 3150031 w 5015116"/>
              <a:gd name="connsiteY426" fmla="*/ 1422400 h 2615132"/>
              <a:gd name="connsiteX427" fmla="*/ 3200831 w 5015116"/>
              <a:gd name="connsiteY427" fmla="*/ 1386114 h 2615132"/>
              <a:gd name="connsiteX428" fmla="*/ 3237116 w 5015116"/>
              <a:gd name="connsiteY428" fmla="*/ 1349828 h 2615132"/>
              <a:gd name="connsiteX429" fmla="*/ 3266145 w 5015116"/>
              <a:gd name="connsiteY429" fmla="*/ 1313542 h 2615132"/>
              <a:gd name="connsiteX430" fmla="*/ 3287916 w 5015116"/>
              <a:gd name="connsiteY430" fmla="*/ 1299028 h 2615132"/>
              <a:gd name="connsiteX431" fmla="*/ 3302431 w 5015116"/>
              <a:gd name="connsiteY431" fmla="*/ 1284514 h 2615132"/>
              <a:gd name="connsiteX432" fmla="*/ 3309688 w 5015116"/>
              <a:gd name="connsiteY432" fmla="*/ 1262742 h 2615132"/>
              <a:gd name="connsiteX433" fmla="*/ 3266145 w 5015116"/>
              <a:gd name="connsiteY433" fmla="*/ 1255485 h 2615132"/>
              <a:gd name="connsiteX434" fmla="*/ 3244374 w 5015116"/>
              <a:gd name="connsiteY434" fmla="*/ 1248228 h 2615132"/>
              <a:gd name="connsiteX435" fmla="*/ 3193574 w 5015116"/>
              <a:gd name="connsiteY435" fmla="*/ 1233714 h 2615132"/>
              <a:gd name="connsiteX436" fmla="*/ 3171802 w 5015116"/>
              <a:gd name="connsiteY436" fmla="*/ 1219200 h 2615132"/>
              <a:gd name="connsiteX437" fmla="*/ 3150031 w 5015116"/>
              <a:gd name="connsiteY437" fmla="*/ 1211942 h 2615132"/>
              <a:gd name="connsiteX438" fmla="*/ 3121002 w 5015116"/>
              <a:gd name="connsiteY438" fmla="*/ 1197428 h 2615132"/>
              <a:gd name="connsiteX439" fmla="*/ 3200831 w 5015116"/>
              <a:gd name="connsiteY439" fmla="*/ 1095828 h 2615132"/>
              <a:gd name="connsiteX440" fmla="*/ 3251631 w 5015116"/>
              <a:gd name="connsiteY440" fmla="*/ 1037771 h 2615132"/>
              <a:gd name="connsiteX441" fmla="*/ 3251631 w 5015116"/>
              <a:gd name="connsiteY441" fmla="*/ 994228 h 2615132"/>
              <a:gd name="connsiteX442" fmla="*/ 3208088 w 5015116"/>
              <a:gd name="connsiteY442" fmla="*/ 986971 h 2615132"/>
              <a:gd name="connsiteX443" fmla="*/ 3179059 w 5015116"/>
              <a:gd name="connsiteY443" fmla="*/ 979714 h 2615132"/>
              <a:gd name="connsiteX444" fmla="*/ 3121002 w 5015116"/>
              <a:gd name="connsiteY444" fmla="*/ 957942 h 2615132"/>
              <a:gd name="connsiteX445" fmla="*/ 3099231 w 5015116"/>
              <a:gd name="connsiteY445" fmla="*/ 950685 h 2615132"/>
              <a:gd name="connsiteX446" fmla="*/ 3048431 w 5015116"/>
              <a:gd name="connsiteY446" fmla="*/ 943428 h 2615132"/>
              <a:gd name="connsiteX447" fmla="*/ 3026659 w 5015116"/>
              <a:gd name="connsiteY447" fmla="*/ 936171 h 2615132"/>
              <a:gd name="connsiteX448" fmla="*/ 2990374 w 5015116"/>
              <a:gd name="connsiteY448" fmla="*/ 928914 h 2615132"/>
              <a:gd name="connsiteX449" fmla="*/ 2975859 w 5015116"/>
              <a:gd name="connsiteY449" fmla="*/ 914400 h 2615132"/>
              <a:gd name="connsiteX450" fmla="*/ 3033916 w 5015116"/>
              <a:gd name="connsiteY450" fmla="*/ 820057 h 2615132"/>
              <a:gd name="connsiteX451" fmla="*/ 3091974 w 5015116"/>
              <a:gd name="connsiteY451" fmla="*/ 747485 h 2615132"/>
              <a:gd name="connsiteX452" fmla="*/ 3128259 w 5015116"/>
              <a:gd name="connsiteY452" fmla="*/ 703942 h 2615132"/>
              <a:gd name="connsiteX453" fmla="*/ 3142774 w 5015116"/>
              <a:gd name="connsiteY453" fmla="*/ 682171 h 2615132"/>
              <a:gd name="connsiteX454" fmla="*/ 3033916 w 5015116"/>
              <a:gd name="connsiteY454" fmla="*/ 667657 h 2615132"/>
              <a:gd name="connsiteX455" fmla="*/ 2961345 w 5015116"/>
              <a:gd name="connsiteY455" fmla="*/ 660400 h 2615132"/>
              <a:gd name="connsiteX456" fmla="*/ 2888774 w 5015116"/>
              <a:gd name="connsiteY456" fmla="*/ 645885 h 2615132"/>
              <a:gd name="connsiteX457" fmla="*/ 2925059 w 5015116"/>
              <a:gd name="connsiteY457" fmla="*/ 609600 h 2615132"/>
              <a:gd name="connsiteX458" fmla="*/ 2961345 w 5015116"/>
              <a:gd name="connsiteY458" fmla="*/ 573314 h 2615132"/>
              <a:gd name="connsiteX459" fmla="*/ 2968602 w 5015116"/>
              <a:gd name="connsiteY459" fmla="*/ 529771 h 2615132"/>
              <a:gd name="connsiteX460" fmla="*/ 2983116 w 5015116"/>
              <a:gd name="connsiteY460" fmla="*/ 486228 h 2615132"/>
              <a:gd name="connsiteX461" fmla="*/ 2997631 w 5015116"/>
              <a:gd name="connsiteY461" fmla="*/ 435428 h 2615132"/>
              <a:gd name="connsiteX462" fmla="*/ 3012145 w 5015116"/>
              <a:gd name="connsiteY462" fmla="*/ 391885 h 2615132"/>
              <a:gd name="connsiteX463" fmla="*/ 2961345 w 5015116"/>
              <a:gd name="connsiteY463" fmla="*/ 399142 h 2615132"/>
              <a:gd name="connsiteX464" fmla="*/ 2917802 w 5015116"/>
              <a:gd name="connsiteY464" fmla="*/ 413657 h 2615132"/>
              <a:gd name="connsiteX465" fmla="*/ 2888774 w 5015116"/>
              <a:gd name="connsiteY465" fmla="*/ 420914 h 2615132"/>
              <a:gd name="connsiteX466" fmla="*/ 2852488 w 5015116"/>
              <a:gd name="connsiteY466" fmla="*/ 435428 h 2615132"/>
              <a:gd name="connsiteX467" fmla="*/ 2808945 w 5015116"/>
              <a:gd name="connsiteY467" fmla="*/ 442685 h 2615132"/>
              <a:gd name="connsiteX468" fmla="*/ 2779916 w 5015116"/>
              <a:gd name="connsiteY468" fmla="*/ 449942 h 2615132"/>
              <a:gd name="connsiteX469" fmla="*/ 2721859 w 5015116"/>
              <a:gd name="connsiteY469" fmla="*/ 442685 h 2615132"/>
              <a:gd name="connsiteX470" fmla="*/ 2729116 w 5015116"/>
              <a:gd name="connsiteY470" fmla="*/ 377371 h 2615132"/>
              <a:gd name="connsiteX471" fmla="*/ 2721859 w 5015116"/>
              <a:gd name="connsiteY471" fmla="*/ 290285 h 2615132"/>
              <a:gd name="connsiteX472" fmla="*/ 2707345 w 5015116"/>
              <a:gd name="connsiteY472" fmla="*/ 232228 h 2615132"/>
              <a:gd name="connsiteX473" fmla="*/ 2663802 w 5015116"/>
              <a:gd name="connsiteY473" fmla="*/ 210457 h 2615132"/>
              <a:gd name="connsiteX474" fmla="*/ 2656545 w 5015116"/>
              <a:gd name="connsiteY474" fmla="*/ 195942 h 2615132"/>
              <a:gd name="connsiteX0" fmla="*/ 4775631 w 5015116"/>
              <a:gd name="connsiteY0" fmla="*/ 508000 h 2615132"/>
              <a:gd name="connsiteX1" fmla="*/ 4811916 w 5015116"/>
              <a:gd name="connsiteY1" fmla="*/ 551542 h 2615132"/>
              <a:gd name="connsiteX2" fmla="*/ 4891745 w 5015116"/>
              <a:gd name="connsiteY2" fmla="*/ 544285 h 2615132"/>
              <a:gd name="connsiteX3" fmla="*/ 4891745 w 5015116"/>
              <a:gd name="connsiteY3" fmla="*/ 464457 h 2615132"/>
              <a:gd name="connsiteX4" fmla="*/ 4855459 w 5015116"/>
              <a:gd name="connsiteY4" fmla="*/ 428171 h 2615132"/>
              <a:gd name="connsiteX5" fmla="*/ 4811916 w 5015116"/>
              <a:gd name="connsiteY5" fmla="*/ 413657 h 2615132"/>
              <a:gd name="connsiteX6" fmla="*/ 4746602 w 5015116"/>
              <a:gd name="connsiteY6" fmla="*/ 420914 h 2615132"/>
              <a:gd name="connsiteX7" fmla="*/ 4724831 w 5015116"/>
              <a:gd name="connsiteY7" fmla="*/ 428171 h 2615132"/>
              <a:gd name="connsiteX8" fmla="*/ 4717574 w 5015116"/>
              <a:gd name="connsiteY8" fmla="*/ 457200 h 2615132"/>
              <a:gd name="connsiteX9" fmla="*/ 4695802 w 5015116"/>
              <a:gd name="connsiteY9" fmla="*/ 500742 h 2615132"/>
              <a:gd name="connsiteX10" fmla="*/ 4695802 w 5015116"/>
              <a:gd name="connsiteY10" fmla="*/ 645885 h 2615132"/>
              <a:gd name="connsiteX11" fmla="*/ 4703059 w 5015116"/>
              <a:gd name="connsiteY11" fmla="*/ 667657 h 2615132"/>
              <a:gd name="connsiteX12" fmla="*/ 4739345 w 5015116"/>
              <a:gd name="connsiteY12" fmla="*/ 696685 h 2615132"/>
              <a:gd name="connsiteX13" fmla="*/ 4775631 w 5015116"/>
              <a:gd name="connsiteY13" fmla="*/ 718457 h 2615132"/>
              <a:gd name="connsiteX14" fmla="*/ 4797402 w 5015116"/>
              <a:gd name="connsiteY14" fmla="*/ 732971 h 2615132"/>
              <a:gd name="connsiteX15" fmla="*/ 4957059 w 5015116"/>
              <a:gd name="connsiteY15" fmla="*/ 718457 h 2615132"/>
              <a:gd name="connsiteX16" fmla="*/ 4978831 w 5015116"/>
              <a:gd name="connsiteY16" fmla="*/ 674914 h 2615132"/>
              <a:gd name="connsiteX17" fmla="*/ 5000602 w 5015116"/>
              <a:gd name="connsiteY17" fmla="*/ 631371 h 2615132"/>
              <a:gd name="connsiteX18" fmla="*/ 5007859 w 5015116"/>
              <a:gd name="connsiteY18" fmla="*/ 587828 h 2615132"/>
              <a:gd name="connsiteX19" fmla="*/ 5015116 w 5015116"/>
              <a:gd name="connsiteY19" fmla="*/ 558800 h 2615132"/>
              <a:gd name="connsiteX20" fmla="*/ 5000602 w 5015116"/>
              <a:gd name="connsiteY20" fmla="*/ 391885 h 2615132"/>
              <a:gd name="connsiteX21" fmla="*/ 4993345 w 5015116"/>
              <a:gd name="connsiteY21" fmla="*/ 370114 h 2615132"/>
              <a:gd name="connsiteX22" fmla="*/ 4978831 w 5015116"/>
              <a:gd name="connsiteY22" fmla="*/ 348342 h 2615132"/>
              <a:gd name="connsiteX23" fmla="*/ 4957059 w 5015116"/>
              <a:gd name="connsiteY23" fmla="*/ 312057 h 2615132"/>
              <a:gd name="connsiteX24" fmla="*/ 4949802 w 5015116"/>
              <a:gd name="connsiteY24" fmla="*/ 290285 h 2615132"/>
              <a:gd name="connsiteX25" fmla="*/ 4884488 w 5015116"/>
              <a:gd name="connsiteY25" fmla="*/ 254000 h 2615132"/>
              <a:gd name="connsiteX26" fmla="*/ 4848202 w 5015116"/>
              <a:gd name="connsiteY26" fmla="*/ 232228 h 2615132"/>
              <a:gd name="connsiteX27" fmla="*/ 4797402 w 5015116"/>
              <a:gd name="connsiteY27" fmla="*/ 210457 h 2615132"/>
              <a:gd name="connsiteX28" fmla="*/ 4739345 w 5015116"/>
              <a:gd name="connsiteY28" fmla="*/ 159657 h 2615132"/>
              <a:gd name="connsiteX29" fmla="*/ 4724831 w 5015116"/>
              <a:gd name="connsiteY29" fmla="*/ 145142 h 2615132"/>
              <a:gd name="connsiteX30" fmla="*/ 4674031 w 5015116"/>
              <a:gd name="connsiteY30" fmla="*/ 116114 h 2615132"/>
              <a:gd name="connsiteX31" fmla="*/ 4652259 w 5015116"/>
              <a:gd name="connsiteY31" fmla="*/ 108857 h 2615132"/>
              <a:gd name="connsiteX32" fmla="*/ 4608716 w 5015116"/>
              <a:gd name="connsiteY32" fmla="*/ 79828 h 2615132"/>
              <a:gd name="connsiteX33" fmla="*/ 4565174 w 5015116"/>
              <a:gd name="connsiteY33" fmla="*/ 65314 h 2615132"/>
              <a:gd name="connsiteX34" fmla="*/ 4536145 w 5015116"/>
              <a:gd name="connsiteY34" fmla="*/ 58057 h 2615132"/>
              <a:gd name="connsiteX35" fmla="*/ 4492602 w 5015116"/>
              <a:gd name="connsiteY35" fmla="*/ 43542 h 2615132"/>
              <a:gd name="connsiteX36" fmla="*/ 4441802 w 5015116"/>
              <a:gd name="connsiteY36" fmla="*/ 21771 h 2615132"/>
              <a:gd name="connsiteX37" fmla="*/ 4376488 w 5015116"/>
              <a:gd name="connsiteY37" fmla="*/ 14514 h 2615132"/>
              <a:gd name="connsiteX38" fmla="*/ 4332945 w 5015116"/>
              <a:gd name="connsiteY38" fmla="*/ 7257 h 2615132"/>
              <a:gd name="connsiteX39" fmla="*/ 4260374 w 5015116"/>
              <a:gd name="connsiteY39" fmla="*/ 0 h 2615132"/>
              <a:gd name="connsiteX40" fmla="*/ 3861231 w 5015116"/>
              <a:gd name="connsiteY40" fmla="*/ 7257 h 2615132"/>
              <a:gd name="connsiteX41" fmla="*/ 3824945 w 5015116"/>
              <a:gd name="connsiteY41" fmla="*/ 14514 h 2615132"/>
              <a:gd name="connsiteX42" fmla="*/ 3766888 w 5015116"/>
              <a:gd name="connsiteY42" fmla="*/ 21771 h 2615132"/>
              <a:gd name="connsiteX43" fmla="*/ 3745116 w 5015116"/>
              <a:gd name="connsiteY43" fmla="*/ 36285 h 2615132"/>
              <a:gd name="connsiteX44" fmla="*/ 3701574 w 5015116"/>
              <a:gd name="connsiteY44" fmla="*/ 50800 h 2615132"/>
              <a:gd name="connsiteX45" fmla="*/ 3687059 w 5015116"/>
              <a:gd name="connsiteY45" fmla="*/ 65314 h 2615132"/>
              <a:gd name="connsiteX46" fmla="*/ 3665288 w 5015116"/>
              <a:gd name="connsiteY46" fmla="*/ 72571 h 2615132"/>
              <a:gd name="connsiteX47" fmla="*/ 3658031 w 5015116"/>
              <a:gd name="connsiteY47" fmla="*/ 94342 h 2615132"/>
              <a:gd name="connsiteX48" fmla="*/ 3614488 w 5015116"/>
              <a:gd name="connsiteY48" fmla="*/ 130628 h 2615132"/>
              <a:gd name="connsiteX49" fmla="*/ 3607231 w 5015116"/>
              <a:gd name="connsiteY49" fmla="*/ 152400 h 2615132"/>
              <a:gd name="connsiteX50" fmla="*/ 3592716 w 5015116"/>
              <a:gd name="connsiteY50" fmla="*/ 166914 h 2615132"/>
              <a:gd name="connsiteX51" fmla="*/ 3578202 w 5015116"/>
              <a:gd name="connsiteY51" fmla="*/ 217714 h 2615132"/>
              <a:gd name="connsiteX52" fmla="*/ 3556431 w 5015116"/>
              <a:gd name="connsiteY52" fmla="*/ 246742 h 2615132"/>
              <a:gd name="connsiteX53" fmla="*/ 3549174 w 5015116"/>
              <a:gd name="connsiteY53" fmla="*/ 268514 h 2615132"/>
              <a:gd name="connsiteX54" fmla="*/ 3534659 w 5015116"/>
              <a:gd name="connsiteY54" fmla="*/ 283028 h 2615132"/>
              <a:gd name="connsiteX55" fmla="*/ 3527402 w 5015116"/>
              <a:gd name="connsiteY55" fmla="*/ 319314 h 2615132"/>
              <a:gd name="connsiteX56" fmla="*/ 3512888 w 5015116"/>
              <a:gd name="connsiteY56" fmla="*/ 362857 h 2615132"/>
              <a:gd name="connsiteX57" fmla="*/ 3505631 w 5015116"/>
              <a:gd name="connsiteY57" fmla="*/ 384628 h 2615132"/>
              <a:gd name="connsiteX58" fmla="*/ 3498374 w 5015116"/>
              <a:gd name="connsiteY58" fmla="*/ 420914 h 2615132"/>
              <a:gd name="connsiteX59" fmla="*/ 3505631 w 5015116"/>
              <a:gd name="connsiteY59" fmla="*/ 566057 h 2615132"/>
              <a:gd name="connsiteX60" fmla="*/ 3512888 w 5015116"/>
              <a:gd name="connsiteY60" fmla="*/ 587828 h 2615132"/>
              <a:gd name="connsiteX61" fmla="*/ 3541916 w 5015116"/>
              <a:gd name="connsiteY61" fmla="*/ 631371 h 2615132"/>
              <a:gd name="connsiteX62" fmla="*/ 3556431 w 5015116"/>
              <a:gd name="connsiteY62" fmla="*/ 645885 h 2615132"/>
              <a:gd name="connsiteX63" fmla="*/ 3563688 w 5015116"/>
              <a:gd name="connsiteY63" fmla="*/ 667657 h 2615132"/>
              <a:gd name="connsiteX64" fmla="*/ 3585459 w 5015116"/>
              <a:gd name="connsiteY64" fmla="*/ 682171 h 2615132"/>
              <a:gd name="connsiteX65" fmla="*/ 3621745 w 5015116"/>
              <a:gd name="connsiteY65" fmla="*/ 703942 h 2615132"/>
              <a:gd name="connsiteX66" fmla="*/ 3672545 w 5015116"/>
              <a:gd name="connsiteY66" fmla="*/ 740228 h 2615132"/>
              <a:gd name="connsiteX67" fmla="*/ 3694316 w 5015116"/>
              <a:gd name="connsiteY67" fmla="*/ 747485 h 2615132"/>
              <a:gd name="connsiteX68" fmla="*/ 3883002 w 5015116"/>
              <a:gd name="connsiteY68" fmla="*/ 740228 h 2615132"/>
              <a:gd name="connsiteX69" fmla="*/ 3904774 w 5015116"/>
              <a:gd name="connsiteY69" fmla="*/ 732971 h 2615132"/>
              <a:gd name="connsiteX70" fmla="*/ 3933802 w 5015116"/>
              <a:gd name="connsiteY70" fmla="*/ 703942 h 2615132"/>
              <a:gd name="connsiteX71" fmla="*/ 3984602 w 5015116"/>
              <a:gd name="connsiteY71" fmla="*/ 638628 h 2615132"/>
              <a:gd name="connsiteX72" fmla="*/ 3999116 w 5015116"/>
              <a:gd name="connsiteY72" fmla="*/ 595085 h 2615132"/>
              <a:gd name="connsiteX73" fmla="*/ 3970088 w 5015116"/>
              <a:gd name="connsiteY73" fmla="*/ 537028 h 2615132"/>
              <a:gd name="connsiteX74" fmla="*/ 3941059 w 5015116"/>
              <a:gd name="connsiteY74" fmla="*/ 500742 h 2615132"/>
              <a:gd name="connsiteX75" fmla="*/ 3897516 w 5015116"/>
              <a:gd name="connsiteY75" fmla="*/ 486228 h 2615132"/>
              <a:gd name="connsiteX76" fmla="*/ 3875745 w 5015116"/>
              <a:gd name="connsiteY76" fmla="*/ 478971 h 2615132"/>
              <a:gd name="connsiteX77" fmla="*/ 3853974 w 5015116"/>
              <a:gd name="connsiteY77" fmla="*/ 471714 h 2615132"/>
              <a:gd name="connsiteX78" fmla="*/ 3803174 w 5015116"/>
              <a:gd name="connsiteY78" fmla="*/ 478971 h 2615132"/>
              <a:gd name="connsiteX79" fmla="*/ 3774145 w 5015116"/>
              <a:gd name="connsiteY79" fmla="*/ 486228 h 2615132"/>
              <a:gd name="connsiteX80" fmla="*/ 3759631 w 5015116"/>
              <a:gd name="connsiteY80" fmla="*/ 529771 h 2615132"/>
              <a:gd name="connsiteX81" fmla="*/ 3752374 w 5015116"/>
              <a:gd name="connsiteY81" fmla="*/ 551542 h 2615132"/>
              <a:gd name="connsiteX82" fmla="*/ 3759631 w 5015116"/>
              <a:gd name="connsiteY82" fmla="*/ 573314 h 2615132"/>
              <a:gd name="connsiteX83" fmla="*/ 3701574 w 5015116"/>
              <a:gd name="connsiteY83" fmla="*/ 602342 h 2615132"/>
              <a:gd name="connsiteX84" fmla="*/ 3658031 w 5015116"/>
              <a:gd name="connsiteY84" fmla="*/ 544285 h 2615132"/>
              <a:gd name="connsiteX85" fmla="*/ 3665288 w 5015116"/>
              <a:gd name="connsiteY85" fmla="*/ 435428 h 2615132"/>
              <a:gd name="connsiteX86" fmla="*/ 3679802 w 5015116"/>
              <a:gd name="connsiteY86" fmla="*/ 413657 h 2615132"/>
              <a:gd name="connsiteX87" fmla="*/ 3701574 w 5015116"/>
              <a:gd name="connsiteY87" fmla="*/ 370114 h 2615132"/>
              <a:gd name="connsiteX88" fmla="*/ 3766888 w 5015116"/>
              <a:gd name="connsiteY88" fmla="*/ 341085 h 2615132"/>
              <a:gd name="connsiteX89" fmla="*/ 3788659 w 5015116"/>
              <a:gd name="connsiteY89" fmla="*/ 333828 h 2615132"/>
              <a:gd name="connsiteX90" fmla="*/ 3810431 w 5015116"/>
              <a:gd name="connsiteY90" fmla="*/ 326571 h 2615132"/>
              <a:gd name="connsiteX91" fmla="*/ 3955574 w 5015116"/>
              <a:gd name="connsiteY91" fmla="*/ 333828 h 2615132"/>
              <a:gd name="connsiteX92" fmla="*/ 3999116 w 5015116"/>
              <a:gd name="connsiteY92" fmla="*/ 362857 h 2615132"/>
              <a:gd name="connsiteX93" fmla="*/ 4020888 w 5015116"/>
              <a:gd name="connsiteY93" fmla="*/ 377371 h 2615132"/>
              <a:gd name="connsiteX94" fmla="*/ 4057174 w 5015116"/>
              <a:gd name="connsiteY94" fmla="*/ 413657 h 2615132"/>
              <a:gd name="connsiteX95" fmla="*/ 4064431 w 5015116"/>
              <a:gd name="connsiteY95" fmla="*/ 435428 h 2615132"/>
              <a:gd name="connsiteX96" fmla="*/ 4093459 w 5015116"/>
              <a:gd name="connsiteY96" fmla="*/ 478971 h 2615132"/>
              <a:gd name="connsiteX97" fmla="*/ 4100716 w 5015116"/>
              <a:gd name="connsiteY97" fmla="*/ 500742 h 2615132"/>
              <a:gd name="connsiteX98" fmla="*/ 4100716 w 5015116"/>
              <a:gd name="connsiteY98" fmla="*/ 689428 h 2615132"/>
              <a:gd name="connsiteX99" fmla="*/ 4086202 w 5015116"/>
              <a:gd name="connsiteY99" fmla="*/ 732971 h 2615132"/>
              <a:gd name="connsiteX100" fmla="*/ 4057174 w 5015116"/>
              <a:gd name="connsiteY100" fmla="*/ 769257 h 2615132"/>
              <a:gd name="connsiteX101" fmla="*/ 4013631 w 5015116"/>
              <a:gd name="connsiteY101" fmla="*/ 783771 h 2615132"/>
              <a:gd name="connsiteX102" fmla="*/ 3977345 w 5015116"/>
              <a:gd name="connsiteY102" fmla="*/ 805542 h 2615132"/>
              <a:gd name="connsiteX103" fmla="*/ 3919288 w 5015116"/>
              <a:gd name="connsiteY103" fmla="*/ 841828 h 2615132"/>
              <a:gd name="connsiteX104" fmla="*/ 3897516 w 5015116"/>
              <a:gd name="connsiteY104" fmla="*/ 856342 h 2615132"/>
              <a:gd name="connsiteX105" fmla="*/ 3839459 w 5015116"/>
              <a:gd name="connsiteY105" fmla="*/ 878114 h 2615132"/>
              <a:gd name="connsiteX106" fmla="*/ 3563688 w 5015116"/>
              <a:gd name="connsiteY106" fmla="*/ 863600 h 2615132"/>
              <a:gd name="connsiteX107" fmla="*/ 3462088 w 5015116"/>
              <a:gd name="connsiteY107" fmla="*/ 834571 h 2615132"/>
              <a:gd name="connsiteX108" fmla="*/ 3440316 w 5015116"/>
              <a:gd name="connsiteY108" fmla="*/ 827314 h 2615132"/>
              <a:gd name="connsiteX109" fmla="*/ 3418545 w 5015116"/>
              <a:gd name="connsiteY109" fmla="*/ 812800 h 2615132"/>
              <a:gd name="connsiteX110" fmla="*/ 3389516 w 5015116"/>
              <a:gd name="connsiteY110" fmla="*/ 805542 h 2615132"/>
              <a:gd name="connsiteX111" fmla="*/ 3345974 w 5015116"/>
              <a:gd name="connsiteY111" fmla="*/ 776514 h 2615132"/>
              <a:gd name="connsiteX112" fmla="*/ 3316945 w 5015116"/>
              <a:gd name="connsiteY112" fmla="*/ 732971 h 2615132"/>
              <a:gd name="connsiteX113" fmla="*/ 3309688 w 5015116"/>
              <a:gd name="connsiteY113" fmla="*/ 696685 h 2615132"/>
              <a:gd name="connsiteX114" fmla="*/ 3295174 w 5015116"/>
              <a:gd name="connsiteY114" fmla="*/ 653142 h 2615132"/>
              <a:gd name="connsiteX115" fmla="*/ 3280659 w 5015116"/>
              <a:gd name="connsiteY115" fmla="*/ 609600 h 2615132"/>
              <a:gd name="connsiteX116" fmla="*/ 3273402 w 5015116"/>
              <a:gd name="connsiteY116" fmla="*/ 587828 h 2615132"/>
              <a:gd name="connsiteX117" fmla="*/ 3266145 w 5015116"/>
              <a:gd name="connsiteY117" fmla="*/ 566057 h 2615132"/>
              <a:gd name="connsiteX118" fmla="*/ 3258888 w 5015116"/>
              <a:gd name="connsiteY118" fmla="*/ 537028 h 2615132"/>
              <a:gd name="connsiteX119" fmla="*/ 3237116 w 5015116"/>
              <a:gd name="connsiteY119" fmla="*/ 515257 h 2615132"/>
              <a:gd name="connsiteX120" fmla="*/ 3229859 w 5015116"/>
              <a:gd name="connsiteY120" fmla="*/ 478971 h 2615132"/>
              <a:gd name="connsiteX121" fmla="*/ 3215345 w 5015116"/>
              <a:gd name="connsiteY121" fmla="*/ 428171 h 2615132"/>
              <a:gd name="connsiteX122" fmla="*/ 3200831 w 5015116"/>
              <a:gd name="connsiteY122" fmla="*/ 362857 h 2615132"/>
              <a:gd name="connsiteX123" fmla="*/ 3186316 w 5015116"/>
              <a:gd name="connsiteY123" fmla="*/ 348342 h 2615132"/>
              <a:gd name="connsiteX124" fmla="*/ 3135516 w 5015116"/>
              <a:gd name="connsiteY124" fmla="*/ 283028 h 2615132"/>
              <a:gd name="connsiteX125" fmla="*/ 3113745 w 5015116"/>
              <a:gd name="connsiteY125" fmla="*/ 268514 h 2615132"/>
              <a:gd name="connsiteX126" fmla="*/ 3077459 w 5015116"/>
              <a:gd name="connsiteY126" fmla="*/ 232228 h 2615132"/>
              <a:gd name="connsiteX127" fmla="*/ 3062945 w 5015116"/>
              <a:gd name="connsiteY127" fmla="*/ 210457 h 2615132"/>
              <a:gd name="connsiteX128" fmla="*/ 3019402 w 5015116"/>
              <a:gd name="connsiteY128" fmla="*/ 195942 h 2615132"/>
              <a:gd name="connsiteX129" fmla="*/ 3004888 w 5015116"/>
              <a:gd name="connsiteY129" fmla="*/ 174171 h 2615132"/>
              <a:gd name="connsiteX130" fmla="*/ 2954088 w 5015116"/>
              <a:gd name="connsiteY130" fmla="*/ 152400 h 2615132"/>
              <a:gd name="connsiteX131" fmla="*/ 2917802 w 5015116"/>
              <a:gd name="connsiteY131" fmla="*/ 116114 h 2615132"/>
              <a:gd name="connsiteX132" fmla="*/ 2845231 w 5015116"/>
              <a:gd name="connsiteY132" fmla="*/ 94342 h 2615132"/>
              <a:gd name="connsiteX133" fmla="*/ 2823459 w 5015116"/>
              <a:gd name="connsiteY133" fmla="*/ 79828 h 2615132"/>
              <a:gd name="connsiteX134" fmla="*/ 2772659 w 5015116"/>
              <a:gd name="connsiteY134" fmla="*/ 65314 h 2615132"/>
              <a:gd name="connsiteX135" fmla="*/ 2663802 w 5015116"/>
              <a:gd name="connsiteY135" fmla="*/ 50800 h 2615132"/>
              <a:gd name="connsiteX136" fmla="*/ 2496888 w 5015116"/>
              <a:gd name="connsiteY136" fmla="*/ 43542 h 2615132"/>
              <a:gd name="connsiteX137" fmla="*/ 2373516 w 5015116"/>
              <a:gd name="connsiteY137" fmla="*/ 36285 h 2615132"/>
              <a:gd name="connsiteX138" fmla="*/ 2271916 w 5015116"/>
              <a:gd name="connsiteY138" fmla="*/ 21771 h 2615132"/>
              <a:gd name="connsiteX139" fmla="*/ 2032431 w 5015116"/>
              <a:gd name="connsiteY139" fmla="*/ 7257 h 2615132"/>
              <a:gd name="connsiteX140" fmla="*/ 1865516 w 5015116"/>
              <a:gd name="connsiteY140" fmla="*/ 14514 h 2615132"/>
              <a:gd name="connsiteX141" fmla="*/ 1749402 w 5015116"/>
              <a:gd name="connsiteY141" fmla="*/ 29028 h 2615132"/>
              <a:gd name="connsiteX142" fmla="*/ 1727631 w 5015116"/>
              <a:gd name="connsiteY142" fmla="*/ 36285 h 2615132"/>
              <a:gd name="connsiteX143" fmla="*/ 1691345 w 5015116"/>
              <a:gd name="connsiteY143" fmla="*/ 43542 h 2615132"/>
              <a:gd name="connsiteX144" fmla="*/ 1669574 w 5015116"/>
              <a:gd name="connsiteY144" fmla="*/ 50800 h 2615132"/>
              <a:gd name="connsiteX145" fmla="*/ 1618774 w 5015116"/>
              <a:gd name="connsiteY145" fmla="*/ 65314 h 2615132"/>
              <a:gd name="connsiteX146" fmla="*/ 1597002 w 5015116"/>
              <a:gd name="connsiteY146" fmla="*/ 72571 h 2615132"/>
              <a:gd name="connsiteX147" fmla="*/ 1538945 w 5015116"/>
              <a:gd name="connsiteY147" fmla="*/ 87085 h 2615132"/>
              <a:gd name="connsiteX148" fmla="*/ 1495402 w 5015116"/>
              <a:gd name="connsiteY148" fmla="*/ 101600 h 2615132"/>
              <a:gd name="connsiteX149" fmla="*/ 1473631 w 5015116"/>
              <a:gd name="connsiteY149" fmla="*/ 116114 h 2615132"/>
              <a:gd name="connsiteX150" fmla="*/ 1386545 w 5015116"/>
              <a:gd name="connsiteY150" fmla="*/ 137885 h 2615132"/>
              <a:gd name="connsiteX151" fmla="*/ 1335745 w 5015116"/>
              <a:gd name="connsiteY151" fmla="*/ 152400 h 2615132"/>
              <a:gd name="connsiteX152" fmla="*/ 1292202 w 5015116"/>
              <a:gd name="connsiteY152" fmla="*/ 159657 h 2615132"/>
              <a:gd name="connsiteX153" fmla="*/ 1234145 w 5015116"/>
              <a:gd name="connsiteY153" fmla="*/ 181428 h 2615132"/>
              <a:gd name="connsiteX154" fmla="*/ 1154316 w 5015116"/>
              <a:gd name="connsiteY154" fmla="*/ 203200 h 2615132"/>
              <a:gd name="connsiteX155" fmla="*/ 1081745 w 5015116"/>
              <a:gd name="connsiteY155" fmla="*/ 217714 h 2615132"/>
              <a:gd name="connsiteX156" fmla="*/ 1059974 w 5015116"/>
              <a:gd name="connsiteY156" fmla="*/ 232228 h 2615132"/>
              <a:gd name="connsiteX157" fmla="*/ 1023688 w 5015116"/>
              <a:gd name="connsiteY157" fmla="*/ 239485 h 2615132"/>
              <a:gd name="connsiteX158" fmla="*/ 994659 w 5015116"/>
              <a:gd name="connsiteY158" fmla="*/ 246742 h 2615132"/>
              <a:gd name="connsiteX159" fmla="*/ 965631 w 5015116"/>
              <a:gd name="connsiteY159" fmla="*/ 261257 h 2615132"/>
              <a:gd name="connsiteX160" fmla="*/ 914831 w 5015116"/>
              <a:gd name="connsiteY160" fmla="*/ 283028 h 2615132"/>
              <a:gd name="connsiteX161" fmla="*/ 885802 w 5015116"/>
              <a:gd name="connsiteY161" fmla="*/ 319314 h 2615132"/>
              <a:gd name="connsiteX162" fmla="*/ 864031 w 5015116"/>
              <a:gd name="connsiteY162" fmla="*/ 341085 h 2615132"/>
              <a:gd name="connsiteX163" fmla="*/ 849516 w 5015116"/>
              <a:gd name="connsiteY163" fmla="*/ 362857 h 2615132"/>
              <a:gd name="connsiteX164" fmla="*/ 805974 w 5015116"/>
              <a:gd name="connsiteY164" fmla="*/ 391885 h 2615132"/>
              <a:gd name="connsiteX165" fmla="*/ 769688 w 5015116"/>
              <a:gd name="connsiteY165" fmla="*/ 428171 h 2615132"/>
              <a:gd name="connsiteX166" fmla="*/ 747916 w 5015116"/>
              <a:gd name="connsiteY166" fmla="*/ 449942 h 2615132"/>
              <a:gd name="connsiteX167" fmla="*/ 689859 w 5015116"/>
              <a:gd name="connsiteY167" fmla="*/ 500742 h 2615132"/>
              <a:gd name="connsiteX168" fmla="*/ 660831 w 5015116"/>
              <a:gd name="connsiteY168" fmla="*/ 544285 h 2615132"/>
              <a:gd name="connsiteX169" fmla="*/ 646316 w 5015116"/>
              <a:gd name="connsiteY169" fmla="*/ 587828 h 2615132"/>
              <a:gd name="connsiteX170" fmla="*/ 639059 w 5015116"/>
              <a:gd name="connsiteY170" fmla="*/ 609600 h 2615132"/>
              <a:gd name="connsiteX171" fmla="*/ 660831 w 5015116"/>
              <a:gd name="connsiteY171" fmla="*/ 776514 h 2615132"/>
              <a:gd name="connsiteX172" fmla="*/ 689859 w 5015116"/>
              <a:gd name="connsiteY172" fmla="*/ 820057 h 2615132"/>
              <a:gd name="connsiteX173" fmla="*/ 711631 w 5015116"/>
              <a:gd name="connsiteY173" fmla="*/ 827314 h 2615132"/>
              <a:gd name="connsiteX174" fmla="*/ 747916 w 5015116"/>
              <a:gd name="connsiteY174" fmla="*/ 820057 h 2615132"/>
              <a:gd name="connsiteX175" fmla="*/ 769688 w 5015116"/>
              <a:gd name="connsiteY175" fmla="*/ 769257 h 2615132"/>
              <a:gd name="connsiteX176" fmla="*/ 740659 w 5015116"/>
              <a:gd name="connsiteY176" fmla="*/ 638628 h 2615132"/>
              <a:gd name="connsiteX177" fmla="*/ 718888 w 5015116"/>
              <a:gd name="connsiteY177" fmla="*/ 624114 h 2615132"/>
              <a:gd name="connsiteX178" fmla="*/ 522945 w 5015116"/>
              <a:gd name="connsiteY178" fmla="*/ 631371 h 2615132"/>
              <a:gd name="connsiteX179" fmla="*/ 501174 w 5015116"/>
              <a:gd name="connsiteY179" fmla="*/ 653142 h 2615132"/>
              <a:gd name="connsiteX180" fmla="*/ 479402 w 5015116"/>
              <a:gd name="connsiteY180" fmla="*/ 660400 h 2615132"/>
              <a:gd name="connsiteX181" fmla="*/ 464888 w 5015116"/>
              <a:gd name="connsiteY181" fmla="*/ 682171 h 2615132"/>
              <a:gd name="connsiteX182" fmla="*/ 443116 w 5015116"/>
              <a:gd name="connsiteY182" fmla="*/ 754742 h 2615132"/>
              <a:gd name="connsiteX183" fmla="*/ 472145 w 5015116"/>
              <a:gd name="connsiteY183" fmla="*/ 849085 h 2615132"/>
              <a:gd name="connsiteX184" fmla="*/ 530202 w 5015116"/>
              <a:gd name="connsiteY184" fmla="*/ 841828 h 2615132"/>
              <a:gd name="connsiteX185" fmla="*/ 537459 w 5015116"/>
              <a:gd name="connsiteY185" fmla="*/ 820057 h 2615132"/>
              <a:gd name="connsiteX186" fmla="*/ 515688 w 5015116"/>
              <a:gd name="connsiteY186" fmla="*/ 740228 h 2615132"/>
              <a:gd name="connsiteX187" fmla="*/ 493916 w 5015116"/>
              <a:gd name="connsiteY187" fmla="*/ 725714 h 2615132"/>
              <a:gd name="connsiteX188" fmla="*/ 348774 w 5015116"/>
              <a:gd name="connsiteY188" fmla="*/ 732971 h 2615132"/>
              <a:gd name="connsiteX189" fmla="*/ 327002 w 5015116"/>
              <a:gd name="connsiteY189" fmla="*/ 754742 h 2615132"/>
              <a:gd name="connsiteX190" fmla="*/ 305231 w 5015116"/>
              <a:gd name="connsiteY190" fmla="*/ 762000 h 2615132"/>
              <a:gd name="connsiteX191" fmla="*/ 290716 w 5015116"/>
              <a:gd name="connsiteY191" fmla="*/ 776514 h 2615132"/>
              <a:gd name="connsiteX192" fmla="*/ 268945 w 5015116"/>
              <a:gd name="connsiteY192" fmla="*/ 791028 h 2615132"/>
              <a:gd name="connsiteX193" fmla="*/ 254431 w 5015116"/>
              <a:gd name="connsiteY193" fmla="*/ 812800 h 2615132"/>
              <a:gd name="connsiteX194" fmla="*/ 218145 w 5015116"/>
              <a:gd name="connsiteY194" fmla="*/ 841828 h 2615132"/>
              <a:gd name="connsiteX195" fmla="*/ 210888 w 5015116"/>
              <a:gd name="connsiteY195" fmla="*/ 870857 h 2615132"/>
              <a:gd name="connsiteX196" fmla="*/ 189116 w 5015116"/>
              <a:gd name="connsiteY196" fmla="*/ 892628 h 2615132"/>
              <a:gd name="connsiteX197" fmla="*/ 196374 w 5015116"/>
              <a:gd name="connsiteY197" fmla="*/ 1059542 h 2615132"/>
              <a:gd name="connsiteX198" fmla="*/ 210888 w 5015116"/>
              <a:gd name="connsiteY198" fmla="*/ 1081314 h 2615132"/>
              <a:gd name="connsiteX199" fmla="*/ 239916 w 5015116"/>
              <a:gd name="connsiteY199" fmla="*/ 1088571 h 2615132"/>
              <a:gd name="connsiteX200" fmla="*/ 312488 w 5015116"/>
              <a:gd name="connsiteY200" fmla="*/ 1081314 h 2615132"/>
              <a:gd name="connsiteX201" fmla="*/ 327002 w 5015116"/>
              <a:gd name="connsiteY201" fmla="*/ 1037771 h 2615132"/>
              <a:gd name="connsiteX202" fmla="*/ 319745 w 5015116"/>
              <a:gd name="connsiteY202" fmla="*/ 979714 h 2615132"/>
              <a:gd name="connsiteX203" fmla="*/ 297974 w 5015116"/>
              <a:gd name="connsiteY203" fmla="*/ 965200 h 2615132"/>
              <a:gd name="connsiteX204" fmla="*/ 196374 w 5015116"/>
              <a:gd name="connsiteY204" fmla="*/ 972457 h 2615132"/>
              <a:gd name="connsiteX205" fmla="*/ 138316 w 5015116"/>
              <a:gd name="connsiteY205" fmla="*/ 1001485 h 2615132"/>
              <a:gd name="connsiteX206" fmla="*/ 80259 w 5015116"/>
              <a:gd name="connsiteY206" fmla="*/ 1052285 h 2615132"/>
              <a:gd name="connsiteX207" fmla="*/ 51231 w 5015116"/>
              <a:gd name="connsiteY207" fmla="*/ 1066800 h 2615132"/>
              <a:gd name="connsiteX208" fmla="*/ 36716 w 5015116"/>
              <a:gd name="connsiteY208" fmla="*/ 1081314 h 2615132"/>
              <a:gd name="connsiteX209" fmla="*/ 14945 w 5015116"/>
              <a:gd name="connsiteY209" fmla="*/ 1095828 h 2615132"/>
              <a:gd name="connsiteX210" fmla="*/ 431 w 5015116"/>
              <a:gd name="connsiteY210" fmla="*/ 1146628 h 2615132"/>
              <a:gd name="connsiteX211" fmla="*/ 22202 w 5015116"/>
              <a:gd name="connsiteY211" fmla="*/ 1277257 h 2615132"/>
              <a:gd name="connsiteX212" fmla="*/ 65745 w 5015116"/>
              <a:gd name="connsiteY212" fmla="*/ 1313542 h 2615132"/>
              <a:gd name="connsiteX213" fmla="*/ 109288 w 5015116"/>
              <a:gd name="connsiteY213" fmla="*/ 1342571 h 2615132"/>
              <a:gd name="connsiteX214" fmla="*/ 152831 w 5015116"/>
              <a:gd name="connsiteY214" fmla="*/ 1357085 h 2615132"/>
              <a:gd name="connsiteX215" fmla="*/ 254431 w 5015116"/>
              <a:gd name="connsiteY215" fmla="*/ 1328057 h 2615132"/>
              <a:gd name="connsiteX216" fmla="*/ 261688 w 5015116"/>
              <a:gd name="connsiteY216" fmla="*/ 1306285 h 2615132"/>
              <a:gd name="connsiteX217" fmla="*/ 254431 w 5015116"/>
              <a:gd name="connsiteY217" fmla="*/ 1248228 h 2615132"/>
              <a:gd name="connsiteX218" fmla="*/ 232659 w 5015116"/>
              <a:gd name="connsiteY218" fmla="*/ 1240971 h 2615132"/>
              <a:gd name="connsiteX219" fmla="*/ 210888 w 5015116"/>
              <a:gd name="connsiteY219" fmla="*/ 1226457 h 2615132"/>
              <a:gd name="connsiteX220" fmla="*/ 87516 w 5015116"/>
              <a:gd name="connsiteY220" fmla="*/ 1233714 h 2615132"/>
              <a:gd name="connsiteX221" fmla="*/ 65745 w 5015116"/>
              <a:gd name="connsiteY221" fmla="*/ 1240971 h 2615132"/>
              <a:gd name="connsiteX222" fmla="*/ 51231 w 5015116"/>
              <a:gd name="connsiteY222" fmla="*/ 1262742 h 2615132"/>
              <a:gd name="connsiteX223" fmla="*/ 36716 w 5015116"/>
              <a:gd name="connsiteY223" fmla="*/ 1277257 h 2615132"/>
              <a:gd name="connsiteX224" fmla="*/ 29459 w 5015116"/>
              <a:gd name="connsiteY224" fmla="*/ 1299028 h 2615132"/>
              <a:gd name="connsiteX225" fmla="*/ 14945 w 5015116"/>
              <a:gd name="connsiteY225" fmla="*/ 1320800 h 2615132"/>
              <a:gd name="connsiteX226" fmla="*/ 431 w 5015116"/>
              <a:gd name="connsiteY226" fmla="*/ 1364342 h 2615132"/>
              <a:gd name="connsiteX227" fmla="*/ 7688 w 5015116"/>
              <a:gd name="connsiteY227" fmla="*/ 1451428 h 2615132"/>
              <a:gd name="connsiteX228" fmla="*/ 43974 w 5015116"/>
              <a:gd name="connsiteY228" fmla="*/ 1494971 h 2615132"/>
              <a:gd name="connsiteX229" fmla="*/ 87516 w 5015116"/>
              <a:gd name="connsiteY229" fmla="*/ 1524000 h 2615132"/>
              <a:gd name="connsiteX230" fmla="*/ 131059 w 5015116"/>
              <a:gd name="connsiteY230" fmla="*/ 1553028 h 2615132"/>
              <a:gd name="connsiteX231" fmla="*/ 167345 w 5015116"/>
              <a:gd name="connsiteY231" fmla="*/ 1582057 h 2615132"/>
              <a:gd name="connsiteX232" fmla="*/ 189116 w 5015116"/>
              <a:gd name="connsiteY232" fmla="*/ 1589314 h 2615132"/>
              <a:gd name="connsiteX233" fmla="*/ 239916 w 5015116"/>
              <a:gd name="connsiteY233" fmla="*/ 1582057 h 2615132"/>
              <a:gd name="connsiteX234" fmla="*/ 254431 w 5015116"/>
              <a:gd name="connsiteY234" fmla="*/ 1567542 h 2615132"/>
              <a:gd name="connsiteX235" fmla="*/ 247174 w 5015116"/>
              <a:gd name="connsiteY235" fmla="*/ 1473200 h 2615132"/>
              <a:gd name="connsiteX236" fmla="*/ 225402 w 5015116"/>
              <a:gd name="connsiteY236" fmla="*/ 1465942 h 2615132"/>
              <a:gd name="connsiteX237" fmla="*/ 138316 w 5015116"/>
              <a:gd name="connsiteY237" fmla="*/ 1473200 h 2615132"/>
              <a:gd name="connsiteX238" fmla="*/ 116545 w 5015116"/>
              <a:gd name="connsiteY238" fmla="*/ 1480457 h 2615132"/>
              <a:gd name="connsiteX239" fmla="*/ 102031 w 5015116"/>
              <a:gd name="connsiteY239" fmla="*/ 1502228 h 2615132"/>
              <a:gd name="connsiteX240" fmla="*/ 102031 w 5015116"/>
              <a:gd name="connsiteY240" fmla="*/ 1698171 h 2615132"/>
              <a:gd name="connsiteX241" fmla="*/ 145574 w 5015116"/>
              <a:gd name="connsiteY241" fmla="*/ 1741714 h 2615132"/>
              <a:gd name="connsiteX242" fmla="*/ 189116 w 5015116"/>
              <a:gd name="connsiteY242" fmla="*/ 1792514 h 2615132"/>
              <a:gd name="connsiteX243" fmla="*/ 218145 w 5015116"/>
              <a:gd name="connsiteY243" fmla="*/ 1807028 h 2615132"/>
              <a:gd name="connsiteX244" fmla="*/ 247174 w 5015116"/>
              <a:gd name="connsiteY244" fmla="*/ 1828800 h 2615132"/>
              <a:gd name="connsiteX245" fmla="*/ 356031 w 5015116"/>
              <a:gd name="connsiteY245" fmla="*/ 1821542 h 2615132"/>
              <a:gd name="connsiteX246" fmla="*/ 377802 w 5015116"/>
              <a:gd name="connsiteY246" fmla="*/ 1814285 h 2615132"/>
              <a:gd name="connsiteX247" fmla="*/ 399574 w 5015116"/>
              <a:gd name="connsiteY247" fmla="*/ 1792514 h 2615132"/>
              <a:gd name="connsiteX248" fmla="*/ 406831 w 5015116"/>
              <a:gd name="connsiteY248" fmla="*/ 1698171 h 2615132"/>
              <a:gd name="connsiteX249" fmla="*/ 363288 w 5015116"/>
              <a:gd name="connsiteY249" fmla="*/ 1683657 h 2615132"/>
              <a:gd name="connsiteX250" fmla="*/ 312488 w 5015116"/>
              <a:gd name="connsiteY250" fmla="*/ 1690914 h 2615132"/>
              <a:gd name="connsiteX251" fmla="*/ 290716 w 5015116"/>
              <a:gd name="connsiteY251" fmla="*/ 1698171 h 2615132"/>
              <a:gd name="connsiteX252" fmla="*/ 276202 w 5015116"/>
              <a:gd name="connsiteY252" fmla="*/ 1719942 h 2615132"/>
              <a:gd name="connsiteX253" fmla="*/ 268945 w 5015116"/>
              <a:gd name="connsiteY253" fmla="*/ 1748971 h 2615132"/>
              <a:gd name="connsiteX254" fmla="*/ 261688 w 5015116"/>
              <a:gd name="connsiteY254" fmla="*/ 1785257 h 2615132"/>
              <a:gd name="connsiteX255" fmla="*/ 254431 w 5015116"/>
              <a:gd name="connsiteY255" fmla="*/ 1807028 h 2615132"/>
              <a:gd name="connsiteX256" fmla="*/ 261688 w 5015116"/>
              <a:gd name="connsiteY256" fmla="*/ 1937657 h 2615132"/>
              <a:gd name="connsiteX257" fmla="*/ 297974 w 5015116"/>
              <a:gd name="connsiteY257" fmla="*/ 1959428 h 2615132"/>
              <a:gd name="connsiteX258" fmla="*/ 319745 w 5015116"/>
              <a:gd name="connsiteY258" fmla="*/ 1966685 h 2615132"/>
              <a:gd name="connsiteX259" fmla="*/ 348774 w 5015116"/>
              <a:gd name="connsiteY259" fmla="*/ 1981200 h 2615132"/>
              <a:gd name="connsiteX260" fmla="*/ 392316 w 5015116"/>
              <a:gd name="connsiteY260" fmla="*/ 1995714 h 2615132"/>
              <a:gd name="connsiteX261" fmla="*/ 414088 w 5015116"/>
              <a:gd name="connsiteY261" fmla="*/ 2002971 h 2615132"/>
              <a:gd name="connsiteX262" fmla="*/ 522945 w 5015116"/>
              <a:gd name="connsiteY262" fmla="*/ 1995714 h 2615132"/>
              <a:gd name="connsiteX263" fmla="*/ 551974 w 5015116"/>
              <a:gd name="connsiteY263" fmla="*/ 1973942 h 2615132"/>
              <a:gd name="connsiteX264" fmla="*/ 595516 w 5015116"/>
              <a:gd name="connsiteY264" fmla="*/ 1944914 h 2615132"/>
              <a:gd name="connsiteX265" fmla="*/ 624545 w 5015116"/>
              <a:gd name="connsiteY265" fmla="*/ 1901371 h 2615132"/>
              <a:gd name="connsiteX266" fmla="*/ 610031 w 5015116"/>
              <a:gd name="connsiteY266" fmla="*/ 1836057 h 2615132"/>
              <a:gd name="connsiteX267" fmla="*/ 566488 w 5015116"/>
              <a:gd name="connsiteY267" fmla="*/ 1792514 h 2615132"/>
              <a:gd name="connsiteX268" fmla="*/ 544716 w 5015116"/>
              <a:gd name="connsiteY268" fmla="*/ 1785257 h 2615132"/>
              <a:gd name="connsiteX269" fmla="*/ 530202 w 5015116"/>
              <a:gd name="connsiteY269" fmla="*/ 1763485 h 2615132"/>
              <a:gd name="connsiteX270" fmla="*/ 508431 w 5015116"/>
              <a:gd name="connsiteY270" fmla="*/ 1799771 h 2615132"/>
              <a:gd name="connsiteX271" fmla="*/ 515688 w 5015116"/>
              <a:gd name="connsiteY271" fmla="*/ 1959428 h 2615132"/>
              <a:gd name="connsiteX272" fmla="*/ 522945 w 5015116"/>
              <a:gd name="connsiteY272" fmla="*/ 1981200 h 2615132"/>
              <a:gd name="connsiteX273" fmla="*/ 551974 w 5015116"/>
              <a:gd name="connsiteY273" fmla="*/ 1995714 h 2615132"/>
              <a:gd name="connsiteX274" fmla="*/ 566488 w 5015116"/>
              <a:gd name="connsiteY274" fmla="*/ 2017485 h 2615132"/>
              <a:gd name="connsiteX275" fmla="*/ 617288 w 5015116"/>
              <a:gd name="connsiteY275" fmla="*/ 2039257 h 2615132"/>
              <a:gd name="connsiteX276" fmla="*/ 697116 w 5015116"/>
              <a:gd name="connsiteY276" fmla="*/ 2068285 h 2615132"/>
              <a:gd name="connsiteX277" fmla="*/ 733402 w 5015116"/>
              <a:gd name="connsiteY277" fmla="*/ 2082800 h 2615132"/>
              <a:gd name="connsiteX278" fmla="*/ 827745 w 5015116"/>
              <a:gd name="connsiteY278" fmla="*/ 2097314 h 2615132"/>
              <a:gd name="connsiteX279" fmla="*/ 864031 w 5015116"/>
              <a:gd name="connsiteY279" fmla="*/ 2104571 h 2615132"/>
              <a:gd name="connsiteX280" fmla="*/ 900316 w 5015116"/>
              <a:gd name="connsiteY280" fmla="*/ 2119085 h 2615132"/>
              <a:gd name="connsiteX281" fmla="*/ 922088 w 5015116"/>
              <a:gd name="connsiteY281" fmla="*/ 2126342 h 2615132"/>
              <a:gd name="connsiteX282" fmla="*/ 965631 w 5015116"/>
              <a:gd name="connsiteY282" fmla="*/ 2148114 h 2615132"/>
              <a:gd name="connsiteX283" fmla="*/ 1074488 w 5015116"/>
              <a:gd name="connsiteY283" fmla="*/ 2133600 h 2615132"/>
              <a:gd name="connsiteX284" fmla="*/ 1125288 w 5015116"/>
              <a:gd name="connsiteY284" fmla="*/ 2104571 h 2615132"/>
              <a:gd name="connsiteX285" fmla="*/ 1139802 w 5015116"/>
              <a:gd name="connsiteY285" fmla="*/ 2082800 h 2615132"/>
              <a:gd name="connsiteX286" fmla="*/ 1183345 w 5015116"/>
              <a:gd name="connsiteY286" fmla="*/ 2046514 h 2615132"/>
              <a:gd name="connsiteX287" fmla="*/ 1197859 w 5015116"/>
              <a:gd name="connsiteY287" fmla="*/ 2024742 h 2615132"/>
              <a:gd name="connsiteX288" fmla="*/ 1241402 w 5015116"/>
              <a:gd name="connsiteY288" fmla="*/ 1995714 h 2615132"/>
              <a:gd name="connsiteX289" fmla="*/ 1277688 w 5015116"/>
              <a:gd name="connsiteY289" fmla="*/ 1952171 h 2615132"/>
              <a:gd name="connsiteX290" fmla="*/ 1241402 w 5015116"/>
              <a:gd name="connsiteY290" fmla="*/ 1821542 h 2615132"/>
              <a:gd name="connsiteX291" fmla="*/ 1219631 w 5015116"/>
              <a:gd name="connsiteY291" fmla="*/ 1814285 h 2615132"/>
              <a:gd name="connsiteX292" fmla="*/ 1118031 w 5015116"/>
              <a:gd name="connsiteY292" fmla="*/ 1821542 h 2615132"/>
              <a:gd name="connsiteX293" fmla="*/ 1110774 w 5015116"/>
              <a:gd name="connsiteY293" fmla="*/ 1843314 h 2615132"/>
              <a:gd name="connsiteX294" fmla="*/ 1103516 w 5015116"/>
              <a:gd name="connsiteY294" fmla="*/ 1894114 h 2615132"/>
              <a:gd name="connsiteX295" fmla="*/ 1096259 w 5015116"/>
              <a:gd name="connsiteY295" fmla="*/ 1937657 h 2615132"/>
              <a:gd name="connsiteX296" fmla="*/ 1089002 w 5015116"/>
              <a:gd name="connsiteY296" fmla="*/ 1966685 h 2615132"/>
              <a:gd name="connsiteX297" fmla="*/ 1081745 w 5015116"/>
              <a:gd name="connsiteY297" fmla="*/ 2002971 h 2615132"/>
              <a:gd name="connsiteX298" fmla="*/ 1016431 w 5015116"/>
              <a:gd name="connsiteY298" fmla="*/ 1995714 h 2615132"/>
              <a:gd name="connsiteX299" fmla="*/ 994659 w 5015116"/>
              <a:gd name="connsiteY299" fmla="*/ 1988457 h 2615132"/>
              <a:gd name="connsiteX300" fmla="*/ 972888 w 5015116"/>
              <a:gd name="connsiteY300" fmla="*/ 1923142 h 2615132"/>
              <a:gd name="connsiteX301" fmla="*/ 965631 w 5015116"/>
              <a:gd name="connsiteY301" fmla="*/ 1901371 h 2615132"/>
              <a:gd name="connsiteX302" fmla="*/ 972888 w 5015116"/>
              <a:gd name="connsiteY302" fmla="*/ 1792514 h 2615132"/>
              <a:gd name="connsiteX303" fmla="*/ 980145 w 5015116"/>
              <a:gd name="connsiteY303" fmla="*/ 1770742 h 2615132"/>
              <a:gd name="connsiteX304" fmla="*/ 1001916 w 5015116"/>
              <a:gd name="connsiteY304" fmla="*/ 1748971 h 2615132"/>
              <a:gd name="connsiteX305" fmla="*/ 1023688 w 5015116"/>
              <a:gd name="connsiteY305" fmla="*/ 1741714 h 2615132"/>
              <a:gd name="connsiteX306" fmla="*/ 1118031 w 5015116"/>
              <a:gd name="connsiteY306" fmla="*/ 1712685 h 2615132"/>
              <a:gd name="connsiteX307" fmla="*/ 1139802 w 5015116"/>
              <a:gd name="connsiteY307" fmla="*/ 1705428 h 2615132"/>
              <a:gd name="connsiteX308" fmla="*/ 1226888 w 5015116"/>
              <a:gd name="connsiteY308" fmla="*/ 1690914 h 2615132"/>
              <a:gd name="connsiteX309" fmla="*/ 1335745 w 5015116"/>
              <a:gd name="connsiteY309" fmla="*/ 1698171 h 2615132"/>
              <a:gd name="connsiteX310" fmla="*/ 1357516 w 5015116"/>
              <a:gd name="connsiteY310" fmla="*/ 1719942 h 2615132"/>
              <a:gd name="connsiteX311" fmla="*/ 1401059 w 5015116"/>
              <a:gd name="connsiteY311" fmla="*/ 1734457 h 2615132"/>
              <a:gd name="connsiteX312" fmla="*/ 1422831 w 5015116"/>
              <a:gd name="connsiteY312" fmla="*/ 1741714 h 2615132"/>
              <a:gd name="connsiteX313" fmla="*/ 1459116 w 5015116"/>
              <a:gd name="connsiteY313" fmla="*/ 1792514 h 2615132"/>
              <a:gd name="connsiteX314" fmla="*/ 1473631 w 5015116"/>
              <a:gd name="connsiteY314" fmla="*/ 1821542 h 2615132"/>
              <a:gd name="connsiteX315" fmla="*/ 1480888 w 5015116"/>
              <a:gd name="connsiteY315" fmla="*/ 1988457 h 2615132"/>
              <a:gd name="connsiteX316" fmla="*/ 1459116 w 5015116"/>
              <a:gd name="connsiteY316" fmla="*/ 2010228 h 2615132"/>
              <a:gd name="connsiteX317" fmla="*/ 1437345 w 5015116"/>
              <a:gd name="connsiteY317" fmla="*/ 2039257 h 2615132"/>
              <a:gd name="connsiteX318" fmla="*/ 1430088 w 5015116"/>
              <a:gd name="connsiteY318" fmla="*/ 2104571 h 2615132"/>
              <a:gd name="connsiteX319" fmla="*/ 1408316 w 5015116"/>
              <a:gd name="connsiteY319" fmla="*/ 2140857 h 2615132"/>
              <a:gd name="connsiteX320" fmla="*/ 1401059 w 5015116"/>
              <a:gd name="connsiteY320" fmla="*/ 2162628 h 2615132"/>
              <a:gd name="connsiteX321" fmla="*/ 1386545 w 5015116"/>
              <a:gd name="connsiteY321" fmla="*/ 2249714 h 2615132"/>
              <a:gd name="connsiteX322" fmla="*/ 1379288 w 5015116"/>
              <a:gd name="connsiteY322" fmla="*/ 2271485 h 2615132"/>
              <a:gd name="connsiteX323" fmla="*/ 1364774 w 5015116"/>
              <a:gd name="connsiteY323" fmla="*/ 2293257 h 2615132"/>
              <a:gd name="connsiteX324" fmla="*/ 1364774 w 5015116"/>
              <a:gd name="connsiteY324" fmla="*/ 2474685 h 2615132"/>
              <a:gd name="connsiteX325" fmla="*/ 1379288 w 5015116"/>
              <a:gd name="connsiteY325" fmla="*/ 2489200 h 2615132"/>
              <a:gd name="connsiteX326" fmla="*/ 1415574 w 5015116"/>
              <a:gd name="connsiteY326" fmla="*/ 2532742 h 2615132"/>
              <a:gd name="connsiteX327" fmla="*/ 1509916 w 5015116"/>
              <a:gd name="connsiteY327" fmla="*/ 2554514 h 2615132"/>
              <a:gd name="connsiteX328" fmla="*/ 1553459 w 5015116"/>
              <a:gd name="connsiteY328" fmla="*/ 2569028 h 2615132"/>
              <a:gd name="connsiteX329" fmla="*/ 1633288 w 5015116"/>
              <a:gd name="connsiteY329" fmla="*/ 2590800 h 2615132"/>
              <a:gd name="connsiteX330" fmla="*/ 1698602 w 5015116"/>
              <a:gd name="connsiteY330" fmla="*/ 2598057 h 2615132"/>
              <a:gd name="connsiteX331" fmla="*/ 1865516 w 5015116"/>
              <a:gd name="connsiteY331" fmla="*/ 2605314 h 2615132"/>
              <a:gd name="connsiteX332" fmla="*/ 1923574 w 5015116"/>
              <a:gd name="connsiteY332" fmla="*/ 2576285 h 2615132"/>
              <a:gd name="connsiteX333" fmla="*/ 1959859 w 5015116"/>
              <a:gd name="connsiteY333" fmla="*/ 2496457 h 2615132"/>
              <a:gd name="connsiteX334" fmla="*/ 1967116 w 5015116"/>
              <a:gd name="connsiteY334" fmla="*/ 2474685 h 2615132"/>
              <a:gd name="connsiteX335" fmla="*/ 2002676 w 5015116"/>
              <a:gd name="connsiteY335" fmla="*/ 2315028 h 2615132"/>
              <a:gd name="connsiteX336" fmla="*/ 2039688 w 5015116"/>
              <a:gd name="connsiteY336" fmla="*/ 2111828 h 2615132"/>
              <a:gd name="connsiteX337" fmla="*/ 2062911 w 5015116"/>
              <a:gd name="connsiteY337" fmla="*/ 2048691 h 2615132"/>
              <a:gd name="connsiteX338" fmla="*/ 2098834 w 5015116"/>
              <a:gd name="connsiteY338" fmla="*/ 1987731 h 2615132"/>
              <a:gd name="connsiteX339" fmla="*/ 2217851 w 5015116"/>
              <a:gd name="connsiteY339" fmla="*/ 1879237 h 2615132"/>
              <a:gd name="connsiteX340" fmla="*/ 2373516 w 5015116"/>
              <a:gd name="connsiteY340" fmla="*/ 1872342 h 2615132"/>
              <a:gd name="connsiteX341" fmla="*/ 2395288 w 5015116"/>
              <a:gd name="connsiteY341" fmla="*/ 1879600 h 2615132"/>
              <a:gd name="connsiteX342" fmla="*/ 2453345 w 5015116"/>
              <a:gd name="connsiteY342" fmla="*/ 1930400 h 2615132"/>
              <a:gd name="connsiteX343" fmla="*/ 2467859 w 5015116"/>
              <a:gd name="connsiteY343" fmla="*/ 1952171 h 2615132"/>
              <a:gd name="connsiteX344" fmla="*/ 2489631 w 5015116"/>
              <a:gd name="connsiteY344" fmla="*/ 1973942 h 2615132"/>
              <a:gd name="connsiteX345" fmla="*/ 2504145 w 5015116"/>
              <a:gd name="connsiteY345" fmla="*/ 2024742 h 2615132"/>
              <a:gd name="connsiteX346" fmla="*/ 2511402 w 5015116"/>
              <a:gd name="connsiteY346" fmla="*/ 2053771 h 2615132"/>
              <a:gd name="connsiteX347" fmla="*/ 2525916 w 5015116"/>
              <a:gd name="connsiteY347" fmla="*/ 2075542 h 2615132"/>
              <a:gd name="connsiteX348" fmla="*/ 2540431 w 5015116"/>
              <a:gd name="connsiteY348" fmla="*/ 2126342 h 2615132"/>
              <a:gd name="connsiteX349" fmla="*/ 2533174 w 5015116"/>
              <a:gd name="connsiteY349" fmla="*/ 2271485 h 2615132"/>
              <a:gd name="connsiteX350" fmla="*/ 2518659 w 5015116"/>
              <a:gd name="connsiteY350" fmla="*/ 2300514 h 2615132"/>
              <a:gd name="connsiteX351" fmla="*/ 2475116 w 5015116"/>
              <a:gd name="connsiteY351" fmla="*/ 2329542 h 2615132"/>
              <a:gd name="connsiteX352" fmla="*/ 2453345 w 5015116"/>
              <a:gd name="connsiteY352" fmla="*/ 2336800 h 2615132"/>
              <a:gd name="connsiteX353" fmla="*/ 2329974 w 5015116"/>
              <a:gd name="connsiteY353" fmla="*/ 2329542 h 2615132"/>
              <a:gd name="connsiteX354" fmla="*/ 2308202 w 5015116"/>
              <a:gd name="connsiteY354" fmla="*/ 2322285 h 2615132"/>
              <a:gd name="connsiteX355" fmla="*/ 2293688 w 5015116"/>
              <a:gd name="connsiteY355" fmla="*/ 2286000 h 2615132"/>
              <a:gd name="connsiteX356" fmla="*/ 2286431 w 5015116"/>
              <a:gd name="connsiteY356" fmla="*/ 2249714 h 2615132"/>
              <a:gd name="connsiteX357" fmla="*/ 2395288 w 5015116"/>
              <a:gd name="connsiteY357" fmla="*/ 2111828 h 2615132"/>
              <a:gd name="connsiteX358" fmla="*/ 2395288 w 5015116"/>
              <a:gd name="connsiteY358" fmla="*/ 2024742 h 2615132"/>
              <a:gd name="connsiteX359" fmla="*/ 2373516 w 5015116"/>
              <a:gd name="connsiteY359" fmla="*/ 2010228 h 2615132"/>
              <a:gd name="connsiteX360" fmla="*/ 2271916 w 5015116"/>
              <a:gd name="connsiteY360" fmla="*/ 2017485 h 2615132"/>
              <a:gd name="connsiteX361" fmla="*/ 2257402 w 5015116"/>
              <a:gd name="connsiteY361" fmla="*/ 2032000 h 2615132"/>
              <a:gd name="connsiteX362" fmla="*/ 2235631 w 5015116"/>
              <a:gd name="connsiteY362" fmla="*/ 2046514 h 2615132"/>
              <a:gd name="connsiteX363" fmla="*/ 2221116 w 5015116"/>
              <a:gd name="connsiteY363" fmla="*/ 2061028 h 2615132"/>
              <a:gd name="connsiteX364" fmla="*/ 2192088 w 5015116"/>
              <a:gd name="connsiteY364" fmla="*/ 2068285 h 2615132"/>
              <a:gd name="connsiteX365" fmla="*/ 2163059 w 5015116"/>
              <a:gd name="connsiteY365" fmla="*/ 2090057 h 2615132"/>
              <a:gd name="connsiteX366" fmla="*/ 2148545 w 5015116"/>
              <a:gd name="connsiteY366" fmla="*/ 2111828 h 2615132"/>
              <a:gd name="connsiteX367" fmla="*/ 2126774 w 5015116"/>
              <a:gd name="connsiteY367" fmla="*/ 2140857 h 2615132"/>
              <a:gd name="connsiteX368" fmla="*/ 2126774 w 5015116"/>
              <a:gd name="connsiteY368" fmla="*/ 2351314 h 2615132"/>
              <a:gd name="connsiteX369" fmla="*/ 2141288 w 5015116"/>
              <a:gd name="connsiteY369" fmla="*/ 2373085 h 2615132"/>
              <a:gd name="connsiteX370" fmla="*/ 2163059 w 5015116"/>
              <a:gd name="connsiteY370" fmla="*/ 2380342 h 2615132"/>
              <a:gd name="connsiteX371" fmla="*/ 2170316 w 5015116"/>
              <a:gd name="connsiteY371" fmla="*/ 2402114 h 2615132"/>
              <a:gd name="connsiteX372" fmla="*/ 2192088 w 5015116"/>
              <a:gd name="connsiteY372" fmla="*/ 2416628 h 2615132"/>
              <a:gd name="connsiteX373" fmla="*/ 2221116 w 5015116"/>
              <a:gd name="connsiteY373" fmla="*/ 2438400 h 2615132"/>
              <a:gd name="connsiteX374" fmla="*/ 2264659 w 5015116"/>
              <a:gd name="connsiteY374" fmla="*/ 2474685 h 2615132"/>
              <a:gd name="connsiteX375" fmla="*/ 2293688 w 5015116"/>
              <a:gd name="connsiteY375" fmla="*/ 2510971 h 2615132"/>
              <a:gd name="connsiteX376" fmla="*/ 2315459 w 5015116"/>
              <a:gd name="connsiteY376" fmla="*/ 2532742 h 2615132"/>
              <a:gd name="connsiteX377" fmla="*/ 2395288 w 5015116"/>
              <a:gd name="connsiteY377" fmla="*/ 2569028 h 2615132"/>
              <a:gd name="connsiteX378" fmla="*/ 2540431 w 5015116"/>
              <a:gd name="connsiteY378" fmla="*/ 2554514 h 2615132"/>
              <a:gd name="connsiteX379" fmla="*/ 2562202 w 5015116"/>
              <a:gd name="connsiteY379" fmla="*/ 2540000 h 2615132"/>
              <a:gd name="connsiteX380" fmla="*/ 2569459 w 5015116"/>
              <a:gd name="connsiteY380" fmla="*/ 2503714 h 2615132"/>
              <a:gd name="connsiteX381" fmla="*/ 2583974 w 5015116"/>
              <a:gd name="connsiteY381" fmla="*/ 2481942 h 2615132"/>
              <a:gd name="connsiteX382" fmla="*/ 2591231 w 5015116"/>
              <a:gd name="connsiteY382" fmla="*/ 2409371 h 2615132"/>
              <a:gd name="connsiteX383" fmla="*/ 2642031 w 5015116"/>
              <a:gd name="connsiteY383" fmla="*/ 2416628 h 2615132"/>
              <a:gd name="connsiteX384" fmla="*/ 2671059 w 5015116"/>
              <a:gd name="connsiteY384" fmla="*/ 2423885 h 2615132"/>
              <a:gd name="connsiteX385" fmla="*/ 2743631 w 5015116"/>
              <a:gd name="connsiteY385" fmla="*/ 2438400 h 2615132"/>
              <a:gd name="connsiteX386" fmla="*/ 2787174 w 5015116"/>
              <a:gd name="connsiteY386" fmla="*/ 2452914 h 2615132"/>
              <a:gd name="connsiteX387" fmla="*/ 2808945 w 5015116"/>
              <a:gd name="connsiteY387" fmla="*/ 2438400 h 2615132"/>
              <a:gd name="connsiteX388" fmla="*/ 2801688 w 5015116"/>
              <a:gd name="connsiteY388" fmla="*/ 2416628 h 2615132"/>
              <a:gd name="connsiteX389" fmla="*/ 2794431 w 5015116"/>
              <a:gd name="connsiteY389" fmla="*/ 2373085 h 2615132"/>
              <a:gd name="connsiteX390" fmla="*/ 2779916 w 5015116"/>
              <a:gd name="connsiteY390" fmla="*/ 2329542 h 2615132"/>
              <a:gd name="connsiteX391" fmla="*/ 2794431 w 5015116"/>
              <a:gd name="connsiteY391" fmla="*/ 2278742 h 2615132"/>
              <a:gd name="connsiteX392" fmla="*/ 2961345 w 5015116"/>
              <a:gd name="connsiteY392" fmla="*/ 2249714 h 2615132"/>
              <a:gd name="connsiteX393" fmla="*/ 2946831 w 5015116"/>
              <a:gd name="connsiteY393" fmla="*/ 2227942 h 2615132"/>
              <a:gd name="connsiteX394" fmla="*/ 2925059 w 5015116"/>
              <a:gd name="connsiteY394" fmla="*/ 2133600 h 2615132"/>
              <a:gd name="connsiteX395" fmla="*/ 2917802 w 5015116"/>
              <a:gd name="connsiteY395" fmla="*/ 2104571 h 2615132"/>
              <a:gd name="connsiteX396" fmla="*/ 2896031 w 5015116"/>
              <a:gd name="connsiteY396" fmla="*/ 2090057 h 2615132"/>
              <a:gd name="connsiteX397" fmla="*/ 2903288 w 5015116"/>
              <a:gd name="connsiteY397" fmla="*/ 2061028 h 2615132"/>
              <a:gd name="connsiteX398" fmla="*/ 3033916 w 5015116"/>
              <a:gd name="connsiteY398" fmla="*/ 2053771 h 2615132"/>
              <a:gd name="connsiteX399" fmla="*/ 3121002 w 5015116"/>
              <a:gd name="connsiteY399" fmla="*/ 2046514 h 2615132"/>
              <a:gd name="connsiteX400" fmla="*/ 3142774 w 5015116"/>
              <a:gd name="connsiteY400" fmla="*/ 2039257 h 2615132"/>
              <a:gd name="connsiteX401" fmla="*/ 3135516 w 5015116"/>
              <a:gd name="connsiteY401" fmla="*/ 2010228 h 2615132"/>
              <a:gd name="connsiteX402" fmla="*/ 3106488 w 5015116"/>
              <a:gd name="connsiteY402" fmla="*/ 1959428 h 2615132"/>
              <a:gd name="connsiteX403" fmla="*/ 3077459 w 5015116"/>
              <a:gd name="connsiteY403" fmla="*/ 1930400 h 2615132"/>
              <a:gd name="connsiteX404" fmla="*/ 3062945 w 5015116"/>
              <a:gd name="connsiteY404" fmla="*/ 1901371 h 2615132"/>
              <a:gd name="connsiteX405" fmla="*/ 3041174 w 5015116"/>
              <a:gd name="connsiteY405" fmla="*/ 1886857 h 2615132"/>
              <a:gd name="connsiteX406" fmla="*/ 3033916 w 5015116"/>
              <a:gd name="connsiteY406" fmla="*/ 1865085 h 2615132"/>
              <a:gd name="connsiteX407" fmla="*/ 3019402 w 5015116"/>
              <a:gd name="connsiteY407" fmla="*/ 1843314 h 2615132"/>
              <a:gd name="connsiteX408" fmla="*/ 3048431 w 5015116"/>
              <a:gd name="connsiteY408" fmla="*/ 1828800 h 2615132"/>
              <a:gd name="connsiteX409" fmla="*/ 3157288 w 5015116"/>
              <a:gd name="connsiteY409" fmla="*/ 1814285 h 2615132"/>
              <a:gd name="connsiteX410" fmla="*/ 3179059 w 5015116"/>
              <a:gd name="connsiteY410" fmla="*/ 1799771 h 2615132"/>
              <a:gd name="connsiteX411" fmla="*/ 3128259 w 5015116"/>
              <a:gd name="connsiteY411" fmla="*/ 1690914 h 2615132"/>
              <a:gd name="connsiteX412" fmla="*/ 3121002 w 5015116"/>
              <a:gd name="connsiteY412" fmla="*/ 1669142 h 2615132"/>
              <a:gd name="connsiteX413" fmla="*/ 3106488 w 5015116"/>
              <a:gd name="connsiteY413" fmla="*/ 1647371 h 2615132"/>
              <a:gd name="connsiteX414" fmla="*/ 3128259 w 5015116"/>
              <a:gd name="connsiteY414" fmla="*/ 1640114 h 2615132"/>
              <a:gd name="connsiteX415" fmla="*/ 3157288 w 5015116"/>
              <a:gd name="connsiteY415" fmla="*/ 1632857 h 2615132"/>
              <a:gd name="connsiteX416" fmla="*/ 3186316 w 5015116"/>
              <a:gd name="connsiteY416" fmla="*/ 1618342 h 2615132"/>
              <a:gd name="connsiteX417" fmla="*/ 3215345 w 5015116"/>
              <a:gd name="connsiteY417" fmla="*/ 1611085 h 2615132"/>
              <a:gd name="connsiteX418" fmla="*/ 3237116 w 5015116"/>
              <a:gd name="connsiteY418" fmla="*/ 1603828 h 2615132"/>
              <a:gd name="connsiteX419" fmla="*/ 3280659 w 5015116"/>
              <a:gd name="connsiteY419" fmla="*/ 1582057 h 2615132"/>
              <a:gd name="connsiteX420" fmla="*/ 3295174 w 5015116"/>
              <a:gd name="connsiteY420" fmla="*/ 1567542 h 2615132"/>
              <a:gd name="connsiteX421" fmla="*/ 3273402 w 5015116"/>
              <a:gd name="connsiteY421" fmla="*/ 1545771 h 2615132"/>
              <a:gd name="connsiteX422" fmla="*/ 3229859 w 5015116"/>
              <a:gd name="connsiteY422" fmla="*/ 1516742 h 2615132"/>
              <a:gd name="connsiteX423" fmla="*/ 3179059 w 5015116"/>
              <a:gd name="connsiteY423" fmla="*/ 1458685 h 2615132"/>
              <a:gd name="connsiteX424" fmla="*/ 3171802 w 5015116"/>
              <a:gd name="connsiteY424" fmla="*/ 1436914 h 2615132"/>
              <a:gd name="connsiteX425" fmla="*/ 3150031 w 5015116"/>
              <a:gd name="connsiteY425" fmla="*/ 1422400 h 2615132"/>
              <a:gd name="connsiteX426" fmla="*/ 3200831 w 5015116"/>
              <a:gd name="connsiteY426" fmla="*/ 1386114 h 2615132"/>
              <a:gd name="connsiteX427" fmla="*/ 3237116 w 5015116"/>
              <a:gd name="connsiteY427" fmla="*/ 1349828 h 2615132"/>
              <a:gd name="connsiteX428" fmla="*/ 3266145 w 5015116"/>
              <a:gd name="connsiteY428" fmla="*/ 1313542 h 2615132"/>
              <a:gd name="connsiteX429" fmla="*/ 3287916 w 5015116"/>
              <a:gd name="connsiteY429" fmla="*/ 1299028 h 2615132"/>
              <a:gd name="connsiteX430" fmla="*/ 3302431 w 5015116"/>
              <a:gd name="connsiteY430" fmla="*/ 1284514 h 2615132"/>
              <a:gd name="connsiteX431" fmla="*/ 3309688 w 5015116"/>
              <a:gd name="connsiteY431" fmla="*/ 1262742 h 2615132"/>
              <a:gd name="connsiteX432" fmla="*/ 3266145 w 5015116"/>
              <a:gd name="connsiteY432" fmla="*/ 1255485 h 2615132"/>
              <a:gd name="connsiteX433" fmla="*/ 3244374 w 5015116"/>
              <a:gd name="connsiteY433" fmla="*/ 1248228 h 2615132"/>
              <a:gd name="connsiteX434" fmla="*/ 3193574 w 5015116"/>
              <a:gd name="connsiteY434" fmla="*/ 1233714 h 2615132"/>
              <a:gd name="connsiteX435" fmla="*/ 3171802 w 5015116"/>
              <a:gd name="connsiteY435" fmla="*/ 1219200 h 2615132"/>
              <a:gd name="connsiteX436" fmla="*/ 3150031 w 5015116"/>
              <a:gd name="connsiteY436" fmla="*/ 1211942 h 2615132"/>
              <a:gd name="connsiteX437" fmla="*/ 3121002 w 5015116"/>
              <a:gd name="connsiteY437" fmla="*/ 1197428 h 2615132"/>
              <a:gd name="connsiteX438" fmla="*/ 3200831 w 5015116"/>
              <a:gd name="connsiteY438" fmla="*/ 1095828 h 2615132"/>
              <a:gd name="connsiteX439" fmla="*/ 3251631 w 5015116"/>
              <a:gd name="connsiteY439" fmla="*/ 1037771 h 2615132"/>
              <a:gd name="connsiteX440" fmla="*/ 3251631 w 5015116"/>
              <a:gd name="connsiteY440" fmla="*/ 994228 h 2615132"/>
              <a:gd name="connsiteX441" fmla="*/ 3208088 w 5015116"/>
              <a:gd name="connsiteY441" fmla="*/ 986971 h 2615132"/>
              <a:gd name="connsiteX442" fmla="*/ 3179059 w 5015116"/>
              <a:gd name="connsiteY442" fmla="*/ 979714 h 2615132"/>
              <a:gd name="connsiteX443" fmla="*/ 3121002 w 5015116"/>
              <a:gd name="connsiteY443" fmla="*/ 957942 h 2615132"/>
              <a:gd name="connsiteX444" fmla="*/ 3099231 w 5015116"/>
              <a:gd name="connsiteY444" fmla="*/ 950685 h 2615132"/>
              <a:gd name="connsiteX445" fmla="*/ 3048431 w 5015116"/>
              <a:gd name="connsiteY445" fmla="*/ 943428 h 2615132"/>
              <a:gd name="connsiteX446" fmla="*/ 3026659 w 5015116"/>
              <a:gd name="connsiteY446" fmla="*/ 936171 h 2615132"/>
              <a:gd name="connsiteX447" fmla="*/ 2990374 w 5015116"/>
              <a:gd name="connsiteY447" fmla="*/ 928914 h 2615132"/>
              <a:gd name="connsiteX448" fmla="*/ 2975859 w 5015116"/>
              <a:gd name="connsiteY448" fmla="*/ 914400 h 2615132"/>
              <a:gd name="connsiteX449" fmla="*/ 3033916 w 5015116"/>
              <a:gd name="connsiteY449" fmla="*/ 820057 h 2615132"/>
              <a:gd name="connsiteX450" fmla="*/ 3091974 w 5015116"/>
              <a:gd name="connsiteY450" fmla="*/ 747485 h 2615132"/>
              <a:gd name="connsiteX451" fmla="*/ 3128259 w 5015116"/>
              <a:gd name="connsiteY451" fmla="*/ 703942 h 2615132"/>
              <a:gd name="connsiteX452" fmla="*/ 3142774 w 5015116"/>
              <a:gd name="connsiteY452" fmla="*/ 682171 h 2615132"/>
              <a:gd name="connsiteX453" fmla="*/ 3033916 w 5015116"/>
              <a:gd name="connsiteY453" fmla="*/ 667657 h 2615132"/>
              <a:gd name="connsiteX454" fmla="*/ 2961345 w 5015116"/>
              <a:gd name="connsiteY454" fmla="*/ 660400 h 2615132"/>
              <a:gd name="connsiteX455" fmla="*/ 2888774 w 5015116"/>
              <a:gd name="connsiteY455" fmla="*/ 645885 h 2615132"/>
              <a:gd name="connsiteX456" fmla="*/ 2925059 w 5015116"/>
              <a:gd name="connsiteY456" fmla="*/ 609600 h 2615132"/>
              <a:gd name="connsiteX457" fmla="*/ 2961345 w 5015116"/>
              <a:gd name="connsiteY457" fmla="*/ 573314 h 2615132"/>
              <a:gd name="connsiteX458" fmla="*/ 2968602 w 5015116"/>
              <a:gd name="connsiteY458" fmla="*/ 529771 h 2615132"/>
              <a:gd name="connsiteX459" fmla="*/ 2983116 w 5015116"/>
              <a:gd name="connsiteY459" fmla="*/ 486228 h 2615132"/>
              <a:gd name="connsiteX460" fmla="*/ 2997631 w 5015116"/>
              <a:gd name="connsiteY460" fmla="*/ 435428 h 2615132"/>
              <a:gd name="connsiteX461" fmla="*/ 3012145 w 5015116"/>
              <a:gd name="connsiteY461" fmla="*/ 391885 h 2615132"/>
              <a:gd name="connsiteX462" fmla="*/ 2961345 w 5015116"/>
              <a:gd name="connsiteY462" fmla="*/ 399142 h 2615132"/>
              <a:gd name="connsiteX463" fmla="*/ 2917802 w 5015116"/>
              <a:gd name="connsiteY463" fmla="*/ 413657 h 2615132"/>
              <a:gd name="connsiteX464" fmla="*/ 2888774 w 5015116"/>
              <a:gd name="connsiteY464" fmla="*/ 420914 h 2615132"/>
              <a:gd name="connsiteX465" fmla="*/ 2852488 w 5015116"/>
              <a:gd name="connsiteY465" fmla="*/ 435428 h 2615132"/>
              <a:gd name="connsiteX466" fmla="*/ 2808945 w 5015116"/>
              <a:gd name="connsiteY466" fmla="*/ 442685 h 2615132"/>
              <a:gd name="connsiteX467" fmla="*/ 2779916 w 5015116"/>
              <a:gd name="connsiteY467" fmla="*/ 449942 h 2615132"/>
              <a:gd name="connsiteX468" fmla="*/ 2721859 w 5015116"/>
              <a:gd name="connsiteY468" fmla="*/ 442685 h 2615132"/>
              <a:gd name="connsiteX469" fmla="*/ 2729116 w 5015116"/>
              <a:gd name="connsiteY469" fmla="*/ 377371 h 2615132"/>
              <a:gd name="connsiteX470" fmla="*/ 2721859 w 5015116"/>
              <a:gd name="connsiteY470" fmla="*/ 290285 h 2615132"/>
              <a:gd name="connsiteX471" fmla="*/ 2707345 w 5015116"/>
              <a:gd name="connsiteY471" fmla="*/ 232228 h 2615132"/>
              <a:gd name="connsiteX472" fmla="*/ 2663802 w 5015116"/>
              <a:gd name="connsiteY472" fmla="*/ 210457 h 2615132"/>
              <a:gd name="connsiteX473" fmla="*/ 2656545 w 5015116"/>
              <a:gd name="connsiteY473" fmla="*/ 195942 h 2615132"/>
              <a:gd name="connsiteX0" fmla="*/ 4775631 w 5015116"/>
              <a:gd name="connsiteY0" fmla="*/ 508000 h 2615132"/>
              <a:gd name="connsiteX1" fmla="*/ 4811916 w 5015116"/>
              <a:gd name="connsiteY1" fmla="*/ 551542 h 2615132"/>
              <a:gd name="connsiteX2" fmla="*/ 4891745 w 5015116"/>
              <a:gd name="connsiteY2" fmla="*/ 544285 h 2615132"/>
              <a:gd name="connsiteX3" fmla="*/ 4891745 w 5015116"/>
              <a:gd name="connsiteY3" fmla="*/ 464457 h 2615132"/>
              <a:gd name="connsiteX4" fmla="*/ 4855459 w 5015116"/>
              <a:gd name="connsiteY4" fmla="*/ 428171 h 2615132"/>
              <a:gd name="connsiteX5" fmla="*/ 4811916 w 5015116"/>
              <a:gd name="connsiteY5" fmla="*/ 413657 h 2615132"/>
              <a:gd name="connsiteX6" fmla="*/ 4746602 w 5015116"/>
              <a:gd name="connsiteY6" fmla="*/ 420914 h 2615132"/>
              <a:gd name="connsiteX7" fmla="*/ 4724831 w 5015116"/>
              <a:gd name="connsiteY7" fmla="*/ 428171 h 2615132"/>
              <a:gd name="connsiteX8" fmla="*/ 4717574 w 5015116"/>
              <a:gd name="connsiteY8" fmla="*/ 457200 h 2615132"/>
              <a:gd name="connsiteX9" fmla="*/ 4695802 w 5015116"/>
              <a:gd name="connsiteY9" fmla="*/ 500742 h 2615132"/>
              <a:gd name="connsiteX10" fmla="*/ 4695802 w 5015116"/>
              <a:gd name="connsiteY10" fmla="*/ 645885 h 2615132"/>
              <a:gd name="connsiteX11" fmla="*/ 4703059 w 5015116"/>
              <a:gd name="connsiteY11" fmla="*/ 667657 h 2615132"/>
              <a:gd name="connsiteX12" fmla="*/ 4739345 w 5015116"/>
              <a:gd name="connsiteY12" fmla="*/ 696685 h 2615132"/>
              <a:gd name="connsiteX13" fmla="*/ 4775631 w 5015116"/>
              <a:gd name="connsiteY13" fmla="*/ 718457 h 2615132"/>
              <a:gd name="connsiteX14" fmla="*/ 4797402 w 5015116"/>
              <a:gd name="connsiteY14" fmla="*/ 732971 h 2615132"/>
              <a:gd name="connsiteX15" fmla="*/ 4957059 w 5015116"/>
              <a:gd name="connsiteY15" fmla="*/ 718457 h 2615132"/>
              <a:gd name="connsiteX16" fmla="*/ 4978831 w 5015116"/>
              <a:gd name="connsiteY16" fmla="*/ 674914 h 2615132"/>
              <a:gd name="connsiteX17" fmla="*/ 5000602 w 5015116"/>
              <a:gd name="connsiteY17" fmla="*/ 631371 h 2615132"/>
              <a:gd name="connsiteX18" fmla="*/ 5007859 w 5015116"/>
              <a:gd name="connsiteY18" fmla="*/ 587828 h 2615132"/>
              <a:gd name="connsiteX19" fmla="*/ 5015116 w 5015116"/>
              <a:gd name="connsiteY19" fmla="*/ 558800 h 2615132"/>
              <a:gd name="connsiteX20" fmla="*/ 5000602 w 5015116"/>
              <a:gd name="connsiteY20" fmla="*/ 391885 h 2615132"/>
              <a:gd name="connsiteX21" fmla="*/ 4993345 w 5015116"/>
              <a:gd name="connsiteY21" fmla="*/ 370114 h 2615132"/>
              <a:gd name="connsiteX22" fmla="*/ 4978831 w 5015116"/>
              <a:gd name="connsiteY22" fmla="*/ 348342 h 2615132"/>
              <a:gd name="connsiteX23" fmla="*/ 4957059 w 5015116"/>
              <a:gd name="connsiteY23" fmla="*/ 312057 h 2615132"/>
              <a:gd name="connsiteX24" fmla="*/ 4949802 w 5015116"/>
              <a:gd name="connsiteY24" fmla="*/ 290285 h 2615132"/>
              <a:gd name="connsiteX25" fmla="*/ 4884488 w 5015116"/>
              <a:gd name="connsiteY25" fmla="*/ 254000 h 2615132"/>
              <a:gd name="connsiteX26" fmla="*/ 4848202 w 5015116"/>
              <a:gd name="connsiteY26" fmla="*/ 232228 h 2615132"/>
              <a:gd name="connsiteX27" fmla="*/ 4797402 w 5015116"/>
              <a:gd name="connsiteY27" fmla="*/ 210457 h 2615132"/>
              <a:gd name="connsiteX28" fmla="*/ 4739345 w 5015116"/>
              <a:gd name="connsiteY28" fmla="*/ 159657 h 2615132"/>
              <a:gd name="connsiteX29" fmla="*/ 4724831 w 5015116"/>
              <a:gd name="connsiteY29" fmla="*/ 145142 h 2615132"/>
              <a:gd name="connsiteX30" fmla="*/ 4674031 w 5015116"/>
              <a:gd name="connsiteY30" fmla="*/ 116114 h 2615132"/>
              <a:gd name="connsiteX31" fmla="*/ 4652259 w 5015116"/>
              <a:gd name="connsiteY31" fmla="*/ 108857 h 2615132"/>
              <a:gd name="connsiteX32" fmla="*/ 4608716 w 5015116"/>
              <a:gd name="connsiteY32" fmla="*/ 79828 h 2615132"/>
              <a:gd name="connsiteX33" fmla="*/ 4565174 w 5015116"/>
              <a:gd name="connsiteY33" fmla="*/ 65314 h 2615132"/>
              <a:gd name="connsiteX34" fmla="*/ 4536145 w 5015116"/>
              <a:gd name="connsiteY34" fmla="*/ 58057 h 2615132"/>
              <a:gd name="connsiteX35" fmla="*/ 4492602 w 5015116"/>
              <a:gd name="connsiteY35" fmla="*/ 43542 h 2615132"/>
              <a:gd name="connsiteX36" fmla="*/ 4441802 w 5015116"/>
              <a:gd name="connsiteY36" fmla="*/ 21771 h 2615132"/>
              <a:gd name="connsiteX37" fmla="*/ 4376488 w 5015116"/>
              <a:gd name="connsiteY37" fmla="*/ 14514 h 2615132"/>
              <a:gd name="connsiteX38" fmla="*/ 4332945 w 5015116"/>
              <a:gd name="connsiteY38" fmla="*/ 7257 h 2615132"/>
              <a:gd name="connsiteX39" fmla="*/ 4260374 w 5015116"/>
              <a:gd name="connsiteY39" fmla="*/ 0 h 2615132"/>
              <a:gd name="connsiteX40" fmla="*/ 3861231 w 5015116"/>
              <a:gd name="connsiteY40" fmla="*/ 7257 h 2615132"/>
              <a:gd name="connsiteX41" fmla="*/ 3824945 w 5015116"/>
              <a:gd name="connsiteY41" fmla="*/ 14514 h 2615132"/>
              <a:gd name="connsiteX42" fmla="*/ 3766888 w 5015116"/>
              <a:gd name="connsiteY42" fmla="*/ 21771 h 2615132"/>
              <a:gd name="connsiteX43" fmla="*/ 3745116 w 5015116"/>
              <a:gd name="connsiteY43" fmla="*/ 36285 h 2615132"/>
              <a:gd name="connsiteX44" fmla="*/ 3701574 w 5015116"/>
              <a:gd name="connsiteY44" fmla="*/ 50800 h 2615132"/>
              <a:gd name="connsiteX45" fmla="*/ 3687059 w 5015116"/>
              <a:gd name="connsiteY45" fmla="*/ 65314 h 2615132"/>
              <a:gd name="connsiteX46" fmla="*/ 3665288 w 5015116"/>
              <a:gd name="connsiteY46" fmla="*/ 72571 h 2615132"/>
              <a:gd name="connsiteX47" fmla="*/ 3658031 w 5015116"/>
              <a:gd name="connsiteY47" fmla="*/ 94342 h 2615132"/>
              <a:gd name="connsiteX48" fmla="*/ 3614488 w 5015116"/>
              <a:gd name="connsiteY48" fmla="*/ 130628 h 2615132"/>
              <a:gd name="connsiteX49" fmla="*/ 3607231 w 5015116"/>
              <a:gd name="connsiteY49" fmla="*/ 152400 h 2615132"/>
              <a:gd name="connsiteX50" fmla="*/ 3592716 w 5015116"/>
              <a:gd name="connsiteY50" fmla="*/ 166914 h 2615132"/>
              <a:gd name="connsiteX51" fmla="*/ 3578202 w 5015116"/>
              <a:gd name="connsiteY51" fmla="*/ 217714 h 2615132"/>
              <a:gd name="connsiteX52" fmla="*/ 3556431 w 5015116"/>
              <a:gd name="connsiteY52" fmla="*/ 246742 h 2615132"/>
              <a:gd name="connsiteX53" fmla="*/ 3549174 w 5015116"/>
              <a:gd name="connsiteY53" fmla="*/ 268514 h 2615132"/>
              <a:gd name="connsiteX54" fmla="*/ 3534659 w 5015116"/>
              <a:gd name="connsiteY54" fmla="*/ 283028 h 2615132"/>
              <a:gd name="connsiteX55" fmla="*/ 3527402 w 5015116"/>
              <a:gd name="connsiteY55" fmla="*/ 319314 h 2615132"/>
              <a:gd name="connsiteX56" fmla="*/ 3512888 w 5015116"/>
              <a:gd name="connsiteY56" fmla="*/ 362857 h 2615132"/>
              <a:gd name="connsiteX57" fmla="*/ 3505631 w 5015116"/>
              <a:gd name="connsiteY57" fmla="*/ 384628 h 2615132"/>
              <a:gd name="connsiteX58" fmla="*/ 3498374 w 5015116"/>
              <a:gd name="connsiteY58" fmla="*/ 420914 h 2615132"/>
              <a:gd name="connsiteX59" fmla="*/ 3505631 w 5015116"/>
              <a:gd name="connsiteY59" fmla="*/ 566057 h 2615132"/>
              <a:gd name="connsiteX60" fmla="*/ 3512888 w 5015116"/>
              <a:gd name="connsiteY60" fmla="*/ 587828 h 2615132"/>
              <a:gd name="connsiteX61" fmla="*/ 3541916 w 5015116"/>
              <a:gd name="connsiteY61" fmla="*/ 631371 h 2615132"/>
              <a:gd name="connsiteX62" fmla="*/ 3556431 w 5015116"/>
              <a:gd name="connsiteY62" fmla="*/ 645885 h 2615132"/>
              <a:gd name="connsiteX63" fmla="*/ 3563688 w 5015116"/>
              <a:gd name="connsiteY63" fmla="*/ 667657 h 2615132"/>
              <a:gd name="connsiteX64" fmla="*/ 3585459 w 5015116"/>
              <a:gd name="connsiteY64" fmla="*/ 682171 h 2615132"/>
              <a:gd name="connsiteX65" fmla="*/ 3621745 w 5015116"/>
              <a:gd name="connsiteY65" fmla="*/ 703942 h 2615132"/>
              <a:gd name="connsiteX66" fmla="*/ 3672545 w 5015116"/>
              <a:gd name="connsiteY66" fmla="*/ 740228 h 2615132"/>
              <a:gd name="connsiteX67" fmla="*/ 3694316 w 5015116"/>
              <a:gd name="connsiteY67" fmla="*/ 747485 h 2615132"/>
              <a:gd name="connsiteX68" fmla="*/ 3883002 w 5015116"/>
              <a:gd name="connsiteY68" fmla="*/ 740228 h 2615132"/>
              <a:gd name="connsiteX69" fmla="*/ 3904774 w 5015116"/>
              <a:gd name="connsiteY69" fmla="*/ 732971 h 2615132"/>
              <a:gd name="connsiteX70" fmla="*/ 3933802 w 5015116"/>
              <a:gd name="connsiteY70" fmla="*/ 703942 h 2615132"/>
              <a:gd name="connsiteX71" fmla="*/ 3984602 w 5015116"/>
              <a:gd name="connsiteY71" fmla="*/ 638628 h 2615132"/>
              <a:gd name="connsiteX72" fmla="*/ 3999116 w 5015116"/>
              <a:gd name="connsiteY72" fmla="*/ 595085 h 2615132"/>
              <a:gd name="connsiteX73" fmla="*/ 3970088 w 5015116"/>
              <a:gd name="connsiteY73" fmla="*/ 537028 h 2615132"/>
              <a:gd name="connsiteX74" fmla="*/ 3941059 w 5015116"/>
              <a:gd name="connsiteY74" fmla="*/ 500742 h 2615132"/>
              <a:gd name="connsiteX75" fmla="*/ 3897516 w 5015116"/>
              <a:gd name="connsiteY75" fmla="*/ 486228 h 2615132"/>
              <a:gd name="connsiteX76" fmla="*/ 3875745 w 5015116"/>
              <a:gd name="connsiteY76" fmla="*/ 478971 h 2615132"/>
              <a:gd name="connsiteX77" fmla="*/ 3853974 w 5015116"/>
              <a:gd name="connsiteY77" fmla="*/ 471714 h 2615132"/>
              <a:gd name="connsiteX78" fmla="*/ 3803174 w 5015116"/>
              <a:gd name="connsiteY78" fmla="*/ 478971 h 2615132"/>
              <a:gd name="connsiteX79" fmla="*/ 3774145 w 5015116"/>
              <a:gd name="connsiteY79" fmla="*/ 486228 h 2615132"/>
              <a:gd name="connsiteX80" fmla="*/ 3759631 w 5015116"/>
              <a:gd name="connsiteY80" fmla="*/ 529771 h 2615132"/>
              <a:gd name="connsiteX81" fmla="*/ 3752374 w 5015116"/>
              <a:gd name="connsiteY81" fmla="*/ 551542 h 2615132"/>
              <a:gd name="connsiteX82" fmla="*/ 3759631 w 5015116"/>
              <a:gd name="connsiteY82" fmla="*/ 573314 h 2615132"/>
              <a:gd name="connsiteX83" fmla="*/ 3701574 w 5015116"/>
              <a:gd name="connsiteY83" fmla="*/ 602342 h 2615132"/>
              <a:gd name="connsiteX84" fmla="*/ 3658031 w 5015116"/>
              <a:gd name="connsiteY84" fmla="*/ 544285 h 2615132"/>
              <a:gd name="connsiteX85" fmla="*/ 3665288 w 5015116"/>
              <a:gd name="connsiteY85" fmla="*/ 435428 h 2615132"/>
              <a:gd name="connsiteX86" fmla="*/ 3679802 w 5015116"/>
              <a:gd name="connsiteY86" fmla="*/ 413657 h 2615132"/>
              <a:gd name="connsiteX87" fmla="*/ 3701574 w 5015116"/>
              <a:gd name="connsiteY87" fmla="*/ 370114 h 2615132"/>
              <a:gd name="connsiteX88" fmla="*/ 3766888 w 5015116"/>
              <a:gd name="connsiteY88" fmla="*/ 341085 h 2615132"/>
              <a:gd name="connsiteX89" fmla="*/ 3788659 w 5015116"/>
              <a:gd name="connsiteY89" fmla="*/ 333828 h 2615132"/>
              <a:gd name="connsiteX90" fmla="*/ 3810431 w 5015116"/>
              <a:gd name="connsiteY90" fmla="*/ 326571 h 2615132"/>
              <a:gd name="connsiteX91" fmla="*/ 3955574 w 5015116"/>
              <a:gd name="connsiteY91" fmla="*/ 333828 h 2615132"/>
              <a:gd name="connsiteX92" fmla="*/ 3999116 w 5015116"/>
              <a:gd name="connsiteY92" fmla="*/ 362857 h 2615132"/>
              <a:gd name="connsiteX93" fmla="*/ 4020888 w 5015116"/>
              <a:gd name="connsiteY93" fmla="*/ 377371 h 2615132"/>
              <a:gd name="connsiteX94" fmla="*/ 4057174 w 5015116"/>
              <a:gd name="connsiteY94" fmla="*/ 413657 h 2615132"/>
              <a:gd name="connsiteX95" fmla="*/ 4064431 w 5015116"/>
              <a:gd name="connsiteY95" fmla="*/ 435428 h 2615132"/>
              <a:gd name="connsiteX96" fmla="*/ 4093459 w 5015116"/>
              <a:gd name="connsiteY96" fmla="*/ 478971 h 2615132"/>
              <a:gd name="connsiteX97" fmla="*/ 4100716 w 5015116"/>
              <a:gd name="connsiteY97" fmla="*/ 500742 h 2615132"/>
              <a:gd name="connsiteX98" fmla="*/ 4100716 w 5015116"/>
              <a:gd name="connsiteY98" fmla="*/ 689428 h 2615132"/>
              <a:gd name="connsiteX99" fmla="*/ 4086202 w 5015116"/>
              <a:gd name="connsiteY99" fmla="*/ 732971 h 2615132"/>
              <a:gd name="connsiteX100" fmla="*/ 4057174 w 5015116"/>
              <a:gd name="connsiteY100" fmla="*/ 769257 h 2615132"/>
              <a:gd name="connsiteX101" fmla="*/ 4013631 w 5015116"/>
              <a:gd name="connsiteY101" fmla="*/ 783771 h 2615132"/>
              <a:gd name="connsiteX102" fmla="*/ 3977345 w 5015116"/>
              <a:gd name="connsiteY102" fmla="*/ 805542 h 2615132"/>
              <a:gd name="connsiteX103" fmla="*/ 3919288 w 5015116"/>
              <a:gd name="connsiteY103" fmla="*/ 841828 h 2615132"/>
              <a:gd name="connsiteX104" fmla="*/ 3897516 w 5015116"/>
              <a:gd name="connsiteY104" fmla="*/ 856342 h 2615132"/>
              <a:gd name="connsiteX105" fmla="*/ 3839459 w 5015116"/>
              <a:gd name="connsiteY105" fmla="*/ 878114 h 2615132"/>
              <a:gd name="connsiteX106" fmla="*/ 3563688 w 5015116"/>
              <a:gd name="connsiteY106" fmla="*/ 863600 h 2615132"/>
              <a:gd name="connsiteX107" fmla="*/ 3462088 w 5015116"/>
              <a:gd name="connsiteY107" fmla="*/ 834571 h 2615132"/>
              <a:gd name="connsiteX108" fmla="*/ 3440316 w 5015116"/>
              <a:gd name="connsiteY108" fmla="*/ 827314 h 2615132"/>
              <a:gd name="connsiteX109" fmla="*/ 3418545 w 5015116"/>
              <a:gd name="connsiteY109" fmla="*/ 812800 h 2615132"/>
              <a:gd name="connsiteX110" fmla="*/ 3389516 w 5015116"/>
              <a:gd name="connsiteY110" fmla="*/ 805542 h 2615132"/>
              <a:gd name="connsiteX111" fmla="*/ 3345974 w 5015116"/>
              <a:gd name="connsiteY111" fmla="*/ 776514 h 2615132"/>
              <a:gd name="connsiteX112" fmla="*/ 3316945 w 5015116"/>
              <a:gd name="connsiteY112" fmla="*/ 732971 h 2615132"/>
              <a:gd name="connsiteX113" fmla="*/ 3309688 w 5015116"/>
              <a:gd name="connsiteY113" fmla="*/ 696685 h 2615132"/>
              <a:gd name="connsiteX114" fmla="*/ 3295174 w 5015116"/>
              <a:gd name="connsiteY114" fmla="*/ 653142 h 2615132"/>
              <a:gd name="connsiteX115" fmla="*/ 3280659 w 5015116"/>
              <a:gd name="connsiteY115" fmla="*/ 609600 h 2615132"/>
              <a:gd name="connsiteX116" fmla="*/ 3273402 w 5015116"/>
              <a:gd name="connsiteY116" fmla="*/ 587828 h 2615132"/>
              <a:gd name="connsiteX117" fmla="*/ 3266145 w 5015116"/>
              <a:gd name="connsiteY117" fmla="*/ 566057 h 2615132"/>
              <a:gd name="connsiteX118" fmla="*/ 3258888 w 5015116"/>
              <a:gd name="connsiteY118" fmla="*/ 537028 h 2615132"/>
              <a:gd name="connsiteX119" fmla="*/ 3237116 w 5015116"/>
              <a:gd name="connsiteY119" fmla="*/ 515257 h 2615132"/>
              <a:gd name="connsiteX120" fmla="*/ 3229859 w 5015116"/>
              <a:gd name="connsiteY120" fmla="*/ 478971 h 2615132"/>
              <a:gd name="connsiteX121" fmla="*/ 3215345 w 5015116"/>
              <a:gd name="connsiteY121" fmla="*/ 428171 h 2615132"/>
              <a:gd name="connsiteX122" fmla="*/ 3200831 w 5015116"/>
              <a:gd name="connsiteY122" fmla="*/ 362857 h 2615132"/>
              <a:gd name="connsiteX123" fmla="*/ 3186316 w 5015116"/>
              <a:gd name="connsiteY123" fmla="*/ 348342 h 2615132"/>
              <a:gd name="connsiteX124" fmla="*/ 3135516 w 5015116"/>
              <a:gd name="connsiteY124" fmla="*/ 283028 h 2615132"/>
              <a:gd name="connsiteX125" fmla="*/ 3113745 w 5015116"/>
              <a:gd name="connsiteY125" fmla="*/ 268514 h 2615132"/>
              <a:gd name="connsiteX126" fmla="*/ 3077459 w 5015116"/>
              <a:gd name="connsiteY126" fmla="*/ 232228 h 2615132"/>
              <a:gd name="connsiteX127" fmla="*/ 3062945 w 5015116"/>
              <a:gd name="connsiteY127" fmla="*/ 210457 h 2615132"/>
              <a:gd name="connsiteX128" fmla="*/ 3019402 w 5015116"/>
              <a:gd name="connsiteY128" fmla="*/ 195942 h 2615132"/>
              <a:gd name="connsiteX129" fmla="*/ 3004888 w 5015116"/>
              <a:gd name="connsiteY129" fmla="*/ 174171 h 2615132"/>
              <a:gd name="connsiteX130" fmla="*/ 2954088 w 5015116"/>
              <a:gd name="connsiteY130" fmla="*/ 152400 h 2615132"/>
              <a:gd name="connsiteX131" fmla="*/ 2917802 w 5015116"/>
              <a:gd name="connsiteY131" fmla="*/ 116114 h 2615132"/>
              <a:gd name="connsiteX132" fmla="*/ 2845231 w 5015116"/>
              <a:gd name="connsiteY132" fmla="*/ 94342 h 2615132"/>
              <a:gd name="connsiteX133" fmla="*/ 2823459 w 5015116"/>
              <a:gd name="connsiteY133" fmla="*/ 79828 h 2615132"/>
              <a:gd name="connsiteX134" fmla="*/ 2772659 w 5015116"/>
              <a:gd name="connsiteY134" fmla="*/ 65314 h 2615132"/>
              <a:gd name="connsiteX135" fmla="*/ 2663802 w 5015116"/>
              <a:gd name="connsiteY135" fmla="*/ 50800 h 2615132"/>
              <a:gd name="connsiteX136" fmla="*/ 2496888 w 5015116"/>
              <a:gd name="connsiteY136" fmla="*/ 43542 h 2615132"/>
              <a:gd name="connsiteX137" fmla="*/ 2373516 w 5015116"/>
              <a:gd name="connsiteY137" fmla="*/ 36285 h 2615132"/>
              <a:gd name="connsiteX138" fmla="*/ 2271916 w 5015116"/>
              <a:gd name="connsiteY138" fmla="*/ 21771 h 2615132"/>
              <a:gd name="connsiteX139" fmla="*/ 2032431 w 5015116"/>
              <a:gd name="connsiteY139" fmla="*/ 7257 h 2615132"/>
              <a:gd name="connsiteX140" fmla="*/ 1865516 w 5015116"/>
              <a:gd name="connsiteY140" fmla="*/ 14514 h 2615132"/>
              <a:gd name="connsiteX141" fmla="*/ 1749402 w 5015116"/>
              <a:gd name="connsiteY141" fmla="*/ 29028 h 2615132"/>
              <a:gd name="connsiteX142" fmla="*/ 1727631 w 5015116"/>
              <a:gd name="connsiteY142" fmla="*/ 36285 h 2615132"/>
              <a:gd name="connsiteX143" fmla="*/ 1691345 w 5015116"/>
              <a:gd name="connsiteY143" fmla="*/ 43542 h 2615132"/>
              <a:gd name="connsiteX144" fmla="*/ 1669574 w 5015116"/>
              <a:gd name="connsiteY144" fmla="*/ 50800 h 2615132"/>
              <a:gd name="connsiteX145" fmla="*/ 1618774 w 5015116"/>
              <a:gd name="connsiteY145" fmla="*/ 65314 h 2615132"/>
              <a:gd name="connsiteX146" fmla="*/ 1597002 w 5015116"/>
              <a:gd name="connsiteY146" fmla="*/ 72571 h 2615132"/>
              <a:gd name="connsiteX147" fmla="*/ 1538945 w 5015116"/>
              <a:gd name="connsiteY147" fmla="*/ 87085 h 2615132"/>
              <a:gd name="connsiteX148" fmla="*/ 1495402 w 5015116"/>
              <a:gd name="connsiteY148" fmla="*/ 101600 h 2615132"/>
              <a:gd name="connsiteX149" fmla="*/ 1473631 w 5015116"/>
              <a:gd name="connsiteY149" fmla="*/ 116114 h 2615132"/>
              <a:gd name="connsiteX150" fmla="*/ 1386545 w 5015116"/>
              <a:gd name="connsiteY150" fmla="*/ 137885 h 2615132"/>
              <a:gd name="connsiteX151" fmla="*/ 1335745 w 5015116"/>
              <a:gd name="connsiteY151" fmla="*/ 152400 h 2615132"/>
              <a:gd name="connsiteX152" fmla="*/ 1292202 w 5015116"/>
              <a:gd name="connsiteY152" fmla="*/ 159657 h 2615132"/>
              <a:gd name="connsiteX153" fmla="*/ 1234145 w 5015116"/>
              <a:gd name="connsiteY153" fmla="*/ 181428 h 2615132"/>
              <a:gd name="connsiteX154" fmla="*/ 1154316 w 5015116"/>
              <a:gd name="connsiteY154" fmla="*/ 203200 h 2615132"/>
              <a:gd name="connsiteX155" fmla="*/ 1081745 w 5015116"/>
              <a:gd name="connsiteY155" fmla="*/ 217714 h 2615132"/>
              <a:gd name="connsiteX156" fmla="*/ 1059974 w 5015116"/>
              <a:gd name="connsiteY156" fmla="*/ 232228 h 2615132"/>
              <a:gd name="connsiteX157" fmla="*/ 1023688 w 5015116"/>
              <a:gd name="connsiteY157" fmla="*/ 239485 h 2615132"/>
              <a:gd name="connsiteX158" fmla="*/ 994659 w 5015116"/>
              <a:gd name="connsiteY158" fmla="*/ 246742 h 2615132"/>
              <a:gd name="connsiteX159" fmla="*/ 965631 w 5015116"/>
              <a:gd name="connsiteY159" fmla="*/ 261257 h 2615132"/>
              <a:gd name="connsiteX160" fmla="*/ 914831 w 5015116"/>
              <a:gd name="connsiteY160" fmla="*/ 283028 h 2615132"/>
              <a:gd name="connsiteX161" fmla="*/ 885802 w 5015116"/>
              <a:gd name="connsiteY161" fmla="*/ 319314 h 2615132"/>
              <a:gd name="connsiteX162" fmla="*/ 864031 w 5015116"/>
              <a:gd name="connsiteY162" fmla="*/ 341085 h 2615132"/>
              <a:gd name="connsiteX163" fmla="*/ 849516 w 5015116"/>
              <a:gd name="connsiteY163" fmla="*/ 362857 h 2615132"/>
              <a:gd name="connsiteX164" fmla="*/ 805974 w 5015116"/>
              <a:gd name="connsiteY164" fmla="*/ 391885 h 2615132"/>
              <a:gd name="connsiteX165" fmla="*/ 769688 w 5015116"/>
              <a:gd name="connsiteY165" fmla="*/ 428171 h 2615132"/>
              <a:gd name="connsiteX166" fmla="*/ 747916 w 5015116"/>
              <a:gd name="connsiteY166" fmla="*/ 449942 h 2615132"/>
              <a:gd name="connsiteX167" fmla="*/ 689859 w 5015116"/>
              <a:gd name="connsiteY167" fmla="*/ 500742 h 2615132"/>
              <a:gd name="connsiteX168" fmla="*/ 660831 w 5015116"/>
              <a:gd name="connsiteY168" fmla="*/ 544285 h 2615132"/>
              <a:gd name="connsiteX169" fmla="*/ 646316 w 5015116"/>
              <a:gd name="connsiteY169" fmla="*/ 587828 h 2615132"/>
              <a:gd name="connsiteX170" fmla="*/ 639059 w 5015116"/>
              <a:gd name="connsiteY170" fmla="*/ 609600 h 2615132"/>
              <a:gd name="connsiteX171" fmla="*/ 660831 w 5015116"/>
              <a:gd name="connsiteY171" fmla="*/ 776514 h 2615132"/>
              <a:gd name="connsiteX172" fmla="*/ 689859 w 5015116"/>
              <a:gd name="connsiteY172" fmla="*/ 820057 h 2615132"/>
              <a:gd name="connsiteX173" fmla="*/ 711631 w 5015116"/>
              <a:gd name="connsiteY173" fmla="*/ 827314 h 2615132"/>
              <a:gd name="connsiteX174" fmla="*/ 747916 w 5015116"/>
              <a:gd name="connsiteY174" fmla="*/ 820057 h 2615132"/>
              <a:gd name="connsiteX175" fmla="*/ 769688 w 5015116"/>
              <a:gd name="connsiteY175" fmla="*/ 769257 h 2615132"/>
              <a:gd name="connsiteX176" fmla="*/ 740659 w 5015116"/>
              <a:gd name="connsiteY176" fmla="*/ 638628 h 2615132"/>
              <a:gd name="connsiteX177" fmla="*/ 718888 w 5015116"/>
              <a:gd name="connsiteY177" fmla="*/ 624114 h 2615132"/>
              <a:gd name="connsiteX178" fmla="*/ 522945 w 5015116"/>
              <a:gd name="connsiteY178" fmla="*/ 631371 h 2615132"/>
              <a:gd name="connsiteX179" fmla="*/ 501174 w 5015116"/>
              <a:gd name="connsiteY179" fmla="*/ 653142 h 2615132"/>
              <a:gd name="connsiteX180" fmla="*/ 479402 w 5015116"/>
              <a:gd name="connsiteY180" fmla="*/ 660400 h 2615132"/>
              <a:gd name="connsiteX181" fmla="*/ 464888 w 5015116"/>
              <a:gd name="connsiteY181" fmla="*/ 682171 h 2615132"/>
              <a:gd name="connsiteX182" fmla="*/ 443116 w 5015116"/>
              <a:gd name="connsiteY182" fmla="*/ 754742 h 2615132"/>
              <a:gd name="connsiteX183" fmla="*/ 472145 w 5015116"/>
              <a:gd name="connsiteY183" fmla="*/ 849085 h 2615132"/>
              <a:gd name="connsiteX184" fmla="*/ 530202 w 5015116"/>
              <a:gd name="connsiteY184" fmla="*/ 841828 h 2615132"/>
              <a:gd name="connsiteX185" fmla="*/ 537459 w 5015116"/>
              <a:gd name="connsiteY185" fmla="*/ 820057 h 2615132"/>
              <a:gd name="connsiteX186" fmla="*/ 515688 w 5015116"/>
              <a:gd name="connsiteY186" fmla="*/ 740228 h 2615132"/>
              <a:gd name="connsiteX187" fmla="*/ 493916 w 5015116"/>
              <a:gd name="connsiteY187" fmla="*/ 725714 h 2615132"/>
              <a:gd name="connsiteX188" fmla="*/ 348774 w 5015116"/>
              <a:gd name="connsiteY188" fmla="*/ 732971 h 2615132"/>
              <a:gd name="connsiteX189" fmla="*/ 327002 w 5015116"/>
              <a:gd name="connsiteY189" fmla="*/ 754742 h 2615132"/>
              <a:gd name="connsiteX190" fmla="*/ 305231 w 5015116"/>
              <a:gd name="connsiteY190" fmla="*/ 762000 h 2615132"/>
              <a:gd name="connsiteX191" fmla="*/ 290716 w 5015116"/>
              <a:gd name="connsiteY191" fmla="*/ 776514 h 2615132"/>
              <a:gd name="connsiteX192" fmla="*/ 268945 w 5015116"/>
              <a:gd name="connsiteY192" fmla="*/ 791028 h 2615132"/>
              <a:gd name="connsiteX193" fmla="*/ 254431 w 5015116"/>
              <a:gd name="connsiteY193" fmla="*/ 812800 h 2615132"/>
              <a:gd name="connsiteX194" fmla="*/ 218145 w 5015116"/>
              <a:gd name="connsiteY194" fmla="*/ 841828 h 2615132"/>
              <a:gd name="connsiteX195" fmla="*/ 210888 w 5015116"/>
              <a:gd name="connsiteY195" fmla="*/ 870857 h 2615132"/>
              <a:gd name="connsiteX196" fmla="*/ 189116 w 5015116"/>
              <a:gd name="connsiteY196" fmla="*/ 892628 h 2615132"/>
              <a:gd name="connsiteX197" fmla="*/ 196374 w 5015116"/>
              <a:gd name="connsiteY197" fmla="*/ 1059542 h 2615132"/>
              <a:gd name="connsiteX198" fmla="*/ 210888 w 5015116"/>
              <a:gd name="connsiteY198" fmla="*/ 1081314 h 2615132"/>
              <a:gd name="connsiteX199" fmla="*/ 239916 w 5015116"/>
              <a:gd name="connsiteY199" fmla="*/ 1088571 h 2615132"/>
              <a:gd name="connsiteX200" fmla="*/ 312488 w 5015116"/>
              <a:gd name="connsiteY200" fmla="*/ 1081314 h 2615132"/>
              <a:gd name="connsiteX201" fmla="*/ 327002 w 5015116"/>
              <a:gd name="connsiteY201" fmla="*/ 1037771 h 2615132"/>
              <a:gd name="connsiteX202" fmla="*/ 319745 w 5015116"/>
              <a:gd name="connsiteY202" fmla="*/ 979714 h 2615132"/>
              <a:gd name="connsiteX203" fmla="*/ 297974 w 5015116"/>
              <a:gd name="connsiteY203" fmla="*/ 965200 h 2615132"/>
              <a:gd name="connsiteX204" fmla="*/ 196374 w 5015116"/>
              <a:gd name="connsiteY204" fmla="*/ 972457 h 2615132"/>
              <a:gd name="connsiteX205" fmla="*/ 138316 w 5015116"/>
              <a:gd name="connsiteY205" fmla="*/ 1001485 h 2615132"/>
              <a:gd name="connsiteX206" fmla="*/ 80259 w 5015116"/>
              <a:gd name="connsiteY206" fmla="*/ 1052285 h 2615132"/>
              <a:gd name="connsiteX207" fmla="*/ 51231 w 5015116"/>
              <a:gd name="connsiteY207" fmla="*/ 1066800 h 2615132"/>
              <a:gd name="connsiteX208" fmla="*/ 36716 w 5015116"/>
              <a:gd name="connsiteY208" fmla="*/ 1081314 h 2615132"/>
              <a:gd name="connsiteX209" fmla="*/ 14945 w 5015116"/>
              <a:gd name="connsiteY209" fmla="*/ 1095828 h 2615132"/>
              <a:gd name="connsiteX210" fmla="*/ 431 w 5015116"/>
              <a:gd name="connsiteY210" fmla="*/ 1146628 h 2615132"/>
              <a:gd name="connsiteX211" fmla="*/ 22202 w 5015116"/>
              <a:gd name="connsiteY211" fmla="*/ 1277257 h 2615132"/>
              <a:gd name="connsiteX212" fmla="*/ 65745 w 5015116"/>
              <a:gd name="connsiteY212" fmla="*/ 1313542 h 2615132"/>
              <a:gd name="connsiteX213" fmla="*/ 109288 w 5015116"/>
              <a:gd name="connsiteY213" fmla="*/ 1342571 h 2615132"/>
              <a:gd name="connsiteX214" fmla="*/ 152831 w 5015116"/>
              <a:gd name="connsiteY214" fmla="*/ 1357085 h 2615132"/>
              <a:gd name="connsiteX215" fmla="*/ 254431 w 5015116"/>
              <a:gd name="connsiteY215" fmla="*/ 1328057 h 2615132"/>
              <a:gd name="connsiteX216" fmla="*/ 261688 w 5015116"/>
              <a:gd name="connsiteY216" fmla="*/ 1306285 h 2615132"/>
              <a:gd name="connsiteX217" fmla="*/ 254431 w 5015116"/>
              <a:gd name="connsiteY217" fmla="*/ 1248228 h 2615132"/>
              <a:gd name="connsiteX218" fmla="*/ 232659 w 5015116"/>
              <a:gd name="connsiteY218" fmla="*/ 1240971 h 2615132"/>
              <a:gd name="connsiteX219" fmla="*/ 210888 w 5015116"/>
              <a:gd name="connsiteY219" fmla="*/ 1226457 h 2615132"/>
              <a:gd name="connsiteX220" fmla="*/ 87516 w 5015116"/>
              <a:gd name="connsiteY220" fmla="*/ 1233714 h 2615132"/>
              <a:gd name="connsiteX221" fmla="*/ 65745 w 5015116"/>
              <a:gd name="connsiteY221" fmla="*/ 1240971 h 2615132"/>
              <a:gd name="connsiteX222" fmla="*/ 51231 w 5015116"/>
              <a:gd name="connsiteY222" fmla="*/ 1262742 h 2615132"/>
              <a:gd name="connsiteX223" fmla="*/ 36716 w 5015116"/>
              <a:gd name="connsiteY223" fmla="*/ 1277257 h 2615132"/>
              <a:gd name="connsiteX224" fmla="*/ 29459 w 5015116"/>
              <a:gd name="connsiteY224" fmla="*/ 1299028 h 2615132"/>
              <a:gd name="connsiteX225" fmla="*/ 14945 w 5015116"/>
              <a:gd name="connsiteY225" fmla="*/ 1320800 h 2615132"/>
              <a:gd name="connsiteX226" fmla="*/ 431 w 5015116"/>
              <a:gd name="connsiteY226" fmla="*/ 1364342 h 2615132"/>
              <a:gd name="connsiteX227" fmla="*/ 7688 w 5015116"/>
              <a:gd name="connsiteY227" fmla="*/ 1451428 h 2615132"/>
              <a:gd name="connsiteX228" fmla="*/ 43974 w 5015116"/>
              <a:gd name="connsiteY228" fmla="*/ 1494971 h 2615132"/>
              <a:gd name="connsiteX229" fmla="*/ 87516 w 5015116"/>
              <a:gd name="connsiteY229" fmla="*/ 1524000 h 2615132"/>
              <a:gd name="connsiteX230" fmla="*/ 131059 w 5015116"/>
              <a:gd name="connsiteY230" fmla="*/ 1553028 h 2615132"/>
              <a:gd name="connsiteX231" fmla="*/ 167345 w 5015116"/>
              <a:gd name="connsiteY231" fmla="*/ 1582057 h 2615132"/>
              <a:gd name="connsiteX232" fmla="*/ 189116 w 5015116"/>
              <a:gd name="connsiteY232" fmla="*/ 1589314 h 2615132"/>
              <a:gd name="connsiteX233" fmla="*/ 239916 w 5015116"/>
              <a:gd name="connsiteY233" fmla="*/ 1582057 h 2615132"/>
              <a:gd name="connsiteX234" fmla="*/ 254431 w 5015116"/>
              <a:gd name="connsiteY234" fmla="*/ 1567542 h 2615132"/>
              <a:gd name="connsiteX235" fmla="*/ 247174 w 5015116"/>
              <a:gd name="connsiteY235" fmla="*/ 1473200 h 2615132"/>
              <a:gd name="connsiteX236" fmla="*/ 225402 w 5015116"/>
              <a:gd name="connsiteY236" fmla="*/ 1465942 h 2615132"/>
              <a:gd name="connsiteX237" fmla="*/ 138316 w 5015116"/>
              <a:gd name="connsiteY237" fmla="*/ 1473200 h 2615132"/>
              <a:gd name="connsiteX238" fmla="*/ 116545 w 5015116"/>
              <a:gd name="connsiteY238" fmla="*/ 1480457 h 2615132"/>
              <a:gd name="connsiteX239" fmla="*/ 102031 w 5015116"/>
              <a:gd name="connsiteY239" fmla="*/ 1502228 h 2615132"/>
              <a:gd name="connsiteX240" fmla="*/ 102031 w 5015116"/>
              <a:gd name="connsiteY240" fmla="*/ 1698171 h 2615132"/>
              <a:gd name="connsiteX241" fmla="*/ 145574 w 5015116"/>
              <a:gd name="connsiteY241" fmla="*/ 1741714 h 2615132"/>
              <a:gd name="connsiteX242" fmla="*/ 189116 w 5015116"/>
              <a:gd name="connsiteY242" fmla="*/ 1792514 h 2615132"/>
              <a:gd name="connsiteX243" fmla="*/ 218145 w 5015116"/>
              <a:gd name="connsiteY243" fmla="*/ 1807028 h 2615132"/>
              <a:gd name="connsiteX244" fmla="*/ 247174 w 5015116"/>
              <a:gd name="connsiteY244" fmla="*/ 1828800 h 2615132"/>
              <a:gd name="connsiteX245" fmla="*/ 356031 w 5015116"/>
              <a:gd name="connsiteY245" fmla="*/ 1821542 h 2615132"/>
              <a:gd name="connsiteX246" fmla="*/ 377802 w 5015116"/>
              <a:gd name="connsiteY246" fmla="*/ 1814285 h 2615132"/>
              <a:gd name="connsiteX247" fmla="*/ 399574 w 5015116"/>
              <a:gd name="connsiteY247" fmla="*/ 1792514 h 2615132"/>
              <a:gd name="connsiteX248" fmla="*/ 406831 w 5015116"/>
              <a:gd name="connsiteY248" fmla="*/ 1698171 h 2615132"/>
              <a:gd name="connsiteX249" fmla="*/ 363288 w 5015116"/>
              <a:gd name="connsiteY249" fmla="*/ 1683657 h 2615132"/>
              <a:gd name="connsiteX250" fmla="*/ 312488 w 5015116"/>
              <a:gd name="connsiteY250" fmla="*/ 1690914 h 2615132"/>
              <a:gd name="connsiteX251" fmla="*/ 290716 w 5015116"/>
              <a:gd name="connsiteY251" fmla="*/ 1698171 h 2615132"/>
              <a:gd name="connsiteX252" fmla="*/ 276202 w 5015116"/>
              <a:gd name="connsiteY252" fmla="*/ 1719942 h 2615132"/>
              <a:gd name="connsiteX253" fmla="*/ 268945 w 5015116"/>
              <a:gd name="connsiteY253" fmla="*/ 1748971 h 2615132"/>
              <a:gd name="connsiteX254" fmla="*/ 261688 w 5015116"/>
              <a:gd name="connsiteY254" fmla="*/ 1785257 h 2615132"/>
              <a:gd name="connsiteX255" fmla="*/ 254431 w 5015116"/>
              <a:gd name="connsiteY255" fmla="*/ 1807028 h 2615132"/>
              <a:gd name="connsiteX256" fmla="*/ 261688 w 5015116"/>
              <a:gd name="connsiteY256" fmla="*/ 1937657 h 2615132"/>
              <a:gd name="connsiteX257" fmla="*/ 297974 w 5015116"/>
              <a:gd name="connsiteY257" fmla="*/ 1959428 h 2615132"/>
              <a:gd name="connsiteX258" fmla="*/ 319745 w 5015116"/>
              <a:gd name="connsiteY258" fmla="*/ 1966685 h 2615132"/>
              <a:gd name="connsiteX259" fmla="*/ 348774 w 5015116"/>
              <a:gd name="connsiteY259" fmla="*/ 1981200 h 2615132"/>
              <a:gd name="connsiteX260" fmla="*/ 392316 w 5015116"/>
              <a:gd name="connsiteY260" fmla="*/ 1995714 h 2615132"/>
              <a:gd name="connsiteX261" fmla="*/ 414088 w 5015116"/>
              <a:gd name="connsiteY261" fmla="*/ 2002971 h 2615132"/>
              <a:gd name="connsiteX262" fmla="*/ 522945 w 5015116"/>
              <a:gd name="connsiteY262" fmla="*/ 1995714 h 2615132"/>
              <a:gd name="connsiteX263" fmla="*/ 551974 w 5015116"/>
              <a:gd name="connsiteY263" fmla="*/ 1973942 h 2615132"/>
              <a:gd name="connsiteX264" fmla="*/ 595516 w 5015116"/>
              <a:gd name="connsiteY264" fmla="*/ 1944914 h 2615132"/>
              <a:gd name="connsiteX265" fmla="*/ 624545 w 5015116"/>
              <a:gd name="connsiteY265" fmla="*/ 1901371 h 2615132"/>
              <a:gd name="connsiteX266" fmla="*/ 610031 w 5015116"/>
              <a:gd name="connsiteY266" fmla="*/ 1836057 h 2615132"/>
              <a:gd name="connsiteX267" fmla="*/ 566488 w 5015116"/>
              <a:gd name="connsiteY267" fmla="*/ 1792514 h 2615132"/>
              <a:gd name="connsiteX268" fmla="*/ 544716 w 5015116"/>
              <a:gd name="connsiteY268" fmla="*/ 1785257 h 2615132"/>
              <a:gd name="connsiteX269" fmla="*/ 530202 w 5015116"/>
              <a:gd name="connsiteY269" fmla="*/ 1763485 h 2615132"/>
              <a:gd name="connsiteX270" fmla="*/ 508431 w 5015116"/>
              <a:gd name="connsiteY270" fmla="*/ 1799771 h 2615132"/>
              <a:gd name="connsiteX271" fmla="*/ 515688 w 5015116"/>
              <a:gd name="connsiteY271" fmla="*/ 1959428 h 2615132"/>
              <a:gd name="connsiteX272" fmla="*/ 522945 w 5015116"/>
              <a:gd name="connsiteY272" fmla="*/ 1981200 h 2615132"/>
              <a:gd name="connsiteX273" fmla="*/ 551974 w 5015116"/>
              <a:gd name="connsiteY273" fmla="*/ 1995714 h 2615132"/>
              <a:gd name="connsiteX274" fmla="*/ 566488 w 5015116"/>
              <a:gd name="connsiteY274" fmla="*/ 2017485 h 2615132"/>
              <a:gd name="connsiteX275" fmla="*/ 617288 w 5015116"/>
              <a:gd name="connsiteY275" fmla="*/ 2039257 h 2615132"/>
              <a:gd name="connsiteX276" fmla="*/ 697116 w 5015116"/>
              <a:gd name="connsiteY276" fmla="*/ 2068285 h 2615132"/>
              <a:gd name="connsiteX277" fmla="*/ 733402 w 5015116"/>
              <a:gd name="connsiteY277" fmla="*/ 2082800 h 2615132"/>
              <a:gd name="connsiteX278" fmla="*/ 827745 w 5015116"/>
              <a:gd name="connsiteY278" fmla="*/ 2097314 h 2615132"/>
              <a:gd name="connsiteX279" fmla="*/ 864031 w 5015116"/>
              <a:gd name="connsiteY279" fmla="*/ 2104571 h 2615132"/>
              <a:gd name="connsiteX280" fmla="*/ 900316 w 5015116"/>
              <a:gd name="connsiteY280" fmla="*/ 2119085 h 2615132"/>
              <a:gd name="connsiteX281" fmla="*/ 922088 w 5015116"/>
              <a:gd name="connsiteY281" fmla="*/ 2126342 h 2615132"/>
              <a:gd name="connsiteX282" fmla="*/ 965631 w 5015116"/>
              <a:gd name="connsiteY282" fmla="*/ 2148114 h 2615132"/>
              <a:gd name="connsiteX283" fmla="*/ 1074488 w 5015116"/>
              <a:gd name="connsiteY283" fmla="*/ 2133600 h 2615132"/>
              <a:gd name="connsiteX284" fmla="*/ 1125288 w 5015116"/>
              <a:gd name="connsiteY284" fmla="*/ 2104571 h 2615132"/>
              <a:gd name="connsiteX285" fmla="*/ 1139802 w 5015116"/>
              <a:gd name="connsiteY285" fmla="*/ 2082800 h 2615132"/>
              <a:gd name="connsiteX286" fmla="*/ 1183345 w 5015116"/>
              <a:gd name="connsiteY286" fmla="*/ 2046514 h 2615132"/>
              <a:gd name="connsiteX287" fmla="*/ 1197859 w 5015116"/>
              <a:gd name="connsiteY287" fmla="*/ 2024742 h 2615132"/>
              <a:gd name="connsiteX288" fmla="*/ 1241402 w 5015116"/>
              <a:gd name="connsiteY288" fmla="*/ 1995714 h 2615132"/>
              <a:gd name="connsiteX289" fmla="*/ 1277688 w 5015116"/>
              <a:gd name="connsiteY289" fmla="*/ 1952171 h 2615132"/>
              <a:gd name="connsiteX290" fmla="*/ 1241402 w 5015116"/>
              <a:gd name="connsiteY290" fmla="*/ 1821542 h 2615132"/>
              <a:gd name="connsiteX291" fmla="*/ 1219631 w 5015116"/>
              <a:gd name="connsiteY291" fmla="*/ 1814285 h 2615132"/>
              <a:gd name="connsiteX292" fmla="*/ 1118031 w 5015116"/>
              <a:gd name="connsiteY292" fmla="*/ 1821542 h 2615132"/>
              <a:gd name="connsiteX293" fmla="*/ 1110774 w 5015116"/>
              <a:gd name="connsiteY293" fmla="*/ 1843314 h 2615132"/>
              <a:gd name="connsiteX294" fmla="*/ 1103516 w 5015116"/>
              <a:gd name="connsiteY294" fmla="*/ 1894114 h 2615132"/>
              <a:gd name="connsiteX295" fmla="*/ 1096259 w 5015116"/>
              <a:gd name="connsiteY295" fmla="*/ 1937657 h 2615132"/>
              <a:gd name="connsiteX296" fmla="*/ 1089002 w 5015116"/>
              <a:gd name="connsiteY296" fmla="*/ 1966685 h 2615132"/>
              <a:gd name="connsiteX297" fmla="*/ 1081745 w 5015116"/>
              <a:gd name="connsiteY297" fmla="*/ 2002971 h 2615132"/>
              <a:gd name="connsiteX298" fmla="*/ 1016431 w 5015116"/>
              <a:gd name="connsiteY298" fmla="*/ 1995714 h 2615132"/>
              <a:gd name="connsiteX299" fmla="*/ 994659 w 5015116"/>
              <a:gd name="connsiteY299" fmla="*/ 1988457 h 2615132"/>
              <a:gd name="connsiteX300" fmla="*/ 972888 w 5015116"/>
              <a:gd name="connsiteY300" fmla="*/ 1923142 h 2615132"/>
              <a:gd name="connsiteX301" fmla="*/ 965631 w 5015116"/>
              <a:gd name="connsiteY301" fmla="*/ 1901371 h 2615132"/>
              <a:gd name="connsiteX302" fmla="*/ 972888 w 5015116"/>
              <a:gd name="connsiteY302" fmla="*/ 1792514 h 2615132"/>
              <a:gd name="connsiteX303" fmla="*/ 980145 w 5015116"/>
              <a:gd name="connsiteY303" fmla="*/ 1770742 h 2615132"/>
              <a:gd name="connsiteX304" fmla="*/ 1001916 w 5015116"/>
              <a:gd name="connsiteY304" fmla="*/ 1748971 h 2615132"/>
              <a:gd name="connsiteX305" fmla="*/ 1023688 w 5015116"/>
              <a:gd name="connsiteY305" fmla="*/ 1741714 h 2615132"/>
              <a:gd name="connsiteX306" fmla="*/ 1118031 w 5015116"/>
              <a:gd name="connsiteY306" fmla="*/ 1712685 h 2615132"/>
              <a:gd name="connsiteX307" fmla="*/ 1139802 w 5015116"/>
              <a:gd name="connsiteY307" fmla="*/ 1705428 h 2615132"/>
              <a:gd name="connsiteX308" fmla="*/ 1226888 w 5015116"/>
              <a:gd name="connsiteY308" fmla="*/ 1690914 h 2615132"/>
              <a:gd name="connsiteX309" fmla="*/ 1335745 w 5015116"/>
              <a:gd name="connsiteY309" fmla="*/ 1698171 h 2615132"/>
              <a:gd name="connsiteX310" fmla="*/ 1357516 w 5015116"/>
              <a:gd name="connsiteY310" fmla="*/ 1719942 h 2615132"/>
              <a:gd name="connsiteX311" fmla="*/ 1401059 w 5015116"/>
              <a:gd name="connsiteY311" fmla="*/ 1734457 h 2615132"/>
              <a:gd name="connsiteX312" fmla="*/ 1422831 w 5015116"/>
              <a:gd name="connsiteY312" fmla="*/ 1741714 h 2615132"/>
              <a:gd name="connsiteX313" fmla="*/ 1459116 w 5015116"/>
              <a:gd name="connsiteY313" fmla="*/ 1792514 h 2615132"/>
              <a:gd name="connsiteX314" fmla="*/ 1473631 w 5015116"/>
              <a:gd name="connsiteY314" fmla="*/ 1821542 h 2615132"/>
              <a:gd name="connsiteX315" fmla="*/ 1480888 w 5015116"/>
              <a:gd name="connsiteY315" fmla="*/ 1988457 h 2615132"/>
              <a:gd name="connsiteX316" fmla="*/ 1459116 w 5015116"/>
              <a:gd name="connsiteY316" fmla="*/ 2010228 h 2615132"/>
              <a:gd name="connsiteX317" fmla="*/ 1437345 w 5015116"/>
              <a:gd name="connsiteY317" fmla="*/ 2039257 h 2615132"/>
              <a:gd name="connsiteX318" fmla="*/ 1430088 w 5015116"/>
              <a:gd name="connsiteY318" fmla="*/ 2104571 h 2615132"/>
              <a:gd name="connsiteX319" fmla="*/ 1408316 w 5015116"/>
              <a:gd name="connsiteY319" fmla="*/ 2140857 h 2615132"/>
              <a:gd name="connsiteX320" fmla="*/ 1401059 w 5015116"/>
              <a:gd name="connsiteY320" fmla="*/ 2162628 h 2615132"/>
              <a:gd name="connsiteX321" fmla="*/ 1386545 w 5015116"/>
              <a:gd name="connsiteY321" fmla="*/ 2249714 h 2615132"/>
              <a:gd name="connsiteX322" fmla="*/ 1379288 w 5015116"/>
              <a:gd name="connsiteY322" fmla="*/ 2271485 h 2615132"/>
              <a:gd name="connsiteX323" fmla="*/ 1364774 w 5015116"/>
              <a:gd name="connsiteY323" fmla="*/ 2293257 h 2615132"/>
              <a:gd name="connsiteX324" fmla="*/ 1364774 w 5015116"/>
              <a:gd name="connsiteY324" fmla="*/ 2474685 h 2615132"/>
              <a:gd name="connsiteX325" fmla="*/ 1379288 w 5015116"/>
              <a:gd name="connsiteY325" fmla="*/ 2489200 h 2615132"/>
              <a:gd name="connsiteX326" fmla="*/ 1415574 w 5015116"/>
              <a:gd name="connsiteY326" fmla="*/ 2532742 h 2615132"/>
              <a:gd name="connsiteX327" fmla="*/ 1509916 w 5015116"/>
              <a:gd name="connsiteY327" fmla="*/ 2554514 h 2615132"/>
              <a:gd name="connsiteX328" fmla="*/ 1553459 w 5015116"/>
              <a:gd name="connsiteY328" fmla="*/ 2569028 h 2615132"/>
              <a:gd name="connsiteX329" fmla="*/ 1633288 w 5015116"/>
              <a:gd name="connsiteY329" fmla="*/ 2590800 h 2615132"/>
              <a:gd name="connsiteX330" fmla="*/ 1698602 w 5015116"/>
              <a:gd name="connsiteY330" fmla="*/ 2598057 h 2615132"/>
              <a:gd name="connsiteX331" fmla="*/ 1865516 w 5015116"/>
              <a:gd name="connsiteY331" fmla="*/ 2605314 h 2615132"/>
              <a:gd name="connsiteX332" fmla="*/ 1923574 w 5015116"/>
              <a:gd name="connsiteY332" fmla="*/ 2576285 h 2615132"/>
              <a:gd name="connsiteX333" fmla="*/ 1959859 w 5015116"/>
              <a:gd name="connsiteY333" fmla="*/ 2496457 h 2615132"/>
              <a:gd name="connsiteX334" fmla="*/ 2002676 w 5015116"/>
              <a:gd name="connsiteY334" fmla="*/ 2315028 h 2615132"/>
              <a:gd name="connsiteX335" fmla="*/ 2039688 w 5015116"/>
              <a:gd name="connsiteY335" fmla="*/ 2111828 h 2615132"/>
              <a:gd name="connsiteX336" fmla="*/ 2062911 w 5015116"/>
              <a:gd name="connsiteY336" fmla="*/ 2048691 h 2615132"/>
              <a:gd name="connsiteX337" fmla="*/ 2098834 w 5015116"/>
              <a:gd name="connsiteY337" fmla="*/ 1987731 h 2615132"/>
              <a:gd name="connsiteX338" fmla="*/ 2217851 w 5015116"/>
              <a:gd name="connsiteY338" fmla="*/ 1879237 h 2615132"/>
              <a:gd name="connsiteX339" fmla="*/ 2373516 w 5015116"/>
              <a:gd name="connsiteY339" fmla="*/ 1872342 h 2615132"/>
              <a:gd name="connsiteX340" fmla="*/ 2395288 w 5015116"/>
              <a:gd name="connsiteY340" fmla="*/ 1879600 h 2615132"/>
              <a:gd name="connsiteX341" fmla="*/ 2453345 w 5015116"/>
              <a:gd name="connsiteY341" fmla="*/ 1930400 h 2615132"/>
              <a:gd name="connsiteX342" fmla="*/ 2467859 w 5015116"/>
              <a:gd name="connsiteY342" fmla="*/ 1952171 h 2615132"/>
              <a:gd name="connsiteX343" fmla="*/ 2489631 w 5015116"/>
              <a:gd name="connsiteY343" fmla="*/ 1973942 h 2615132"/>
              <a:gd name="connsiteX344" fmla="*/ 2504145 w 5015116"/>
              <a:gd name="connsiteY344" fmla="*/ 2024742 h 2615132"/>
              <a:gd name="connsiteX345" fmla="*/ 2511402 w 5015116"/>
              <a:gd name="connsiteY345" fmla="*/ 2053771 h 2615132"/>
              <a:gd name="connsiteX346" fmla="*/ 2525916 w 5015116"/>
              <a:gd name="connsiteY346" fmla="*/ 2075542 h 2615132"/>
              <a:gd name="connsiteX347" fmla="*/ 2540431 w 5015116"/>
              <a:gd name="connsiteY347" fmla="*/ 2126342 h 2615132"/>
              <a:gd name="connsiteX348" fmla="*/ 2533174 w 5015116"/>
              <a:gd name="connsiteY348" fmla="*/ 2271485 h 2615132"/>
              <a:gd name="connsiteX349" fmla="*/ 2518659 w 5015116"/>
              <a:gd name="connsiteY349" fmla="*/ 2300514 h 2615132"/>
              <a:gd name="connsiteX350" fmla="*/ 2475116 w 5015116"/>
              <a:gd name="connsiteY350" fmla="*/ 2329542 h 2615132"/>
              <a:gd name="connsiteX351" fmla="*/ 2453345 w 5015116"/>
              <a:gd name="connsiteY351" fmla="*/ 2336800 h 2615132"/>
              <a:gd name="connsiteX352" fmla="*/ 2329974 w 5015116"/>
              <a:gd name="connsiteY352" fmla="*/ 2329542 h 2615132"/>
              <a:gd name="connsiteX353" fmla="*/ 2308202 w 5015116"/>
              <a:gd name="connsiteY353" fmla="*/ 2322285 h 2615132"/>
              <a:gd name="connsiteX354" fmla="*/ 2293688 w 5015116"/>
              <a:gd name="connsiteY354" fmla="*/ 2286000 h 2615132"/>
              <a:gd name="connsiteX355" fmla="*/ 2286431 w 5015116"/>
              <a:gd name="connsiteY355" fmla="*/ 2249714 h 2615132"/>
              <a:gd name="connsiteX356" fmla="*/ 2395288 w 5015116"/>
              <a:gd name="connsiteY356" fmla="*/ 2111828 h 2615132"/>
              <a:gd name="connsiteX357" fmla="*/ 2395288 w 5015116"/>
              <a:gd name="connsiteY357" fmla="*/ 2024742 h 2615132"/>
              <a:gd name="connsiteX358" fmla="*/ 2373516 w 5015116"/>
              <a:gd name="connsiteY358" fmla="*/ 2010228 h 2615132"/>
              <a:gd name="connsiteX359" fmla="*/ 2271916 w 5015116"/>
              <a:gd name="connsiteY359" fmla="*/ 2017485 h 2615132"/>
              <a:gd name="connsiteX360" fmla="*/ 2257402 w 5015116"/>
              <a:gd name="connsiteY360" fmla="*/ 2032000 h 2615132"/>
              <a:gd name="connsiteX361" fmla="*/ 2235631 w 5015116"/>
              <a:gd name="connsiteY361" fmla="*/ 2046514 h 2615132"/>
              <a:gd name="connsiteX362" fmla="*/ 2221116 w 5015116"/>
              <a:gd name="connsiteY362" fmla="*/ 2061028 h 2615132"/>
              <a:gd name="connsiteX363" fmla="*/ 2192088 w 5015116"/>
              <a:gd name="connsiteY363" fmla="*/ 2068285 h 2615132"/>
              <a:gd name="connsiteX364" fmla="*/ 2163059 w 5015116"/>
              <a:gd name="connsiteY364" fmla="*/ 2090057 h 2615132"/>
              <a:gd name="connsiteX365" fmla="*/ 2148545 w 5015116"/>
              <a:gd name="connsiteY365" fmla="*/ 2111828 h 2615132"/>
              <a:gd name="connsiteX366" fmla="*/ 2126774 w 5015116"/>
              <a:gd name="connsiteY366" fmla="*/ 2140857 h 2615132"/>
              <a:gd name="connsiteX367" fmla="*/ 2126774 w 5015116"/>
              <a:gd name="connsiteY367" fmla="*/ 2351314 h 2615132"/>
              <a:gd name="connsiteX368" fmla="*/ 2141288 w 5015116"/>
              <a:gd name="connsiteY368" fmla="*/ 2373085 h 2615132"/>
              <a:gd name="connsiteX369" fmla="*/ 2163059 w 5015116"/>
              <a:gd name="connsiteY369" fmla="*/ 2380342 h 2615132"/>
              <a:gd name="connsiteX370" fmla="*/ 2170316 w 5015116"/>
              <a:gd name="connsiteY370" fmla="*/ 2402114 h 2615132"/>
              <a:gd name="connsiteX371" fmla="*/ 2192088 w 5015116"/>
              <a:gd name="connsiteY371" fmla="*/ 2416628 h 2615132"/>
              <a:gd name="connsiteX372" fmla="*/ 2221116 w 5015116"/>
              <a:gd name="connsiteY372" fmla="*/ 2438400 h 2615132"/>
              <a:gd name="connsiteX373" fmla="*/ 2264659 w 5015116"/>
              <a:gd name="connsiteY373" fmla="*/ 2474685 h 2615132"/>
              <a:gd name="connsiteX374" fmla="*/ 2293688 w 5015116"/>
              <a:gd name="connsiteY374" fmla="*/ 2510971 h 2615132"/>
              <a:gd name="connsiteX375" fmla="*/ 2315459 w 5015116"/>
              <a:gd name="connsiteY375" fmla="*/ 2532742 h 2615132"/>
              <a:gd name="connsiteX376" fmla="*/ 2395288 w 5015116"/>
              <a:gd name="connsiteY376" fmla="*/ 2569028 h 2615132"/>
              <a:gd name="connsiteX377" fmla="*/ 2540431 w 5015116"/>
              <a:gd name="connsiteY377" fmla="*/ 2554514 h 2615132"/>
              <a:gd name="connsiteX378" fmla="*/ 2562202 w 5015116"/>
              <a:gd name="connsiteY378" fmla="*/ 2540000 h 2615132"/>
              <a:gd name="connsiteX379" fmla="*/ 2569459 w 5015116"/>
              <a:gd name="connsiteY379" fmla="*/ 2503714 h 2615132"/>
              <a:gd name="connsiteX380" fmla="*/ 2583974 w 5015116"/>
              <a:gd name="connsiteY380" fmla="*/ 2481942 h 2615132"/>
              <a:gd name="connsiteX381" fmla="*/ 2591231 w 5015116"/>
              <a:gd name="connsiteY381" fmla="*/ 2409371 h 2615132"/>
              <a:gd name="connsiteX382" fmla="*/ 2642031 w 5015116"/>
              <a:gd name="connsiteY382" fmla="*/ 2416628 h 2615132"/>
              <a:gd name="connsiteX383" fmla="*/ 2671059 w 5015116"/>
              <a:gd name="connsiteY383" fmla="*/ 2423885 h 2615132"/>
              <a:gd name="connsiteX384" fmla="*/ 2743631 w 5015116"/>
              <a:gd name="connsiteY384" fmla="*/ 2438400 h 2615132"/>
              <a:gd name="connsiteX385" fmla="*/ 2787174 w 5015116"/>
              <a:gd name="connsiteY385" fmla="*/ 2452914 h 2615132"/>
              <a:gd name="connsiteX386" fmla="*/ 2808945 w 5015116"/>
              <a:gd name="connsiteY386" fmla="*/ 2438400 h 2615132"/>
              <a:gd name="connsiteX387" fmla="*/ 2801688 w 5015116"/>
              <a:gd name="connsiteY387" fmla="*/ 2416628 h 2615132"/>
              <a:gd name="connsiteX388" fmla="*/ 2794431 w 5015116"/>
              <a:gd name="connsiteY388" fmla="*/ 2373085 h 2615132"/>
              <a:gd name="connsiteX389" fmla="*/ 2779916 w 5015116"/>
              <a:gd name="connsiteY389" fmla="*/ 2329542 h 2615132"/>
              <a:gd name="connsiteX390" fmla="*/ 2794431 w 5015116"/>
              <a:gd name="connsiteY390" fmla="*/ 2278742 h 2615132"/>
              <a:gd name="connsiteX391" fmla="*/ 2961345 w 5015116"/>
              <a:gd name="connsiteY391" fmla="*/ 2249714 h 2615132"/>
              <a:gd name="connsiteX392" fmla="*/ 2946831 w 5015116"/>
              <a:gd name="connsiteY392" fmla="*/ 2227942 h 2615132"/>
              <a:gd name="connsiteX393" fmla="*/ 2925059 w 5015116"/>
              <a:gd name="connsiteY393" fmla="*/ 2133600 h 2615132"/>
              <a:gd name="connsiteX394" fmla="*/ 2917802 w 5015116"/>
              <a:gd name="connsiteY394" fmla="*/ 2104571 h 2615132"/>
              <a:gd name="connsiteX395" fmla="*/ 2896031 w 5015116"/>
              <a:gd name="connsiteY395" fmla="*/ 2090057 h 2615132"/>
              <a:gd name="connsiteX396" fmla="*/ 2903288 w 5015116"/>
              <a:gd name="connsiteY396" fmla="*/ 2061028 h 2615132"/>
              <a:gd name="connsiteX397" fmla="*/ 3033916 w 5015116"/>
              <a:gd name="connsiteY397" fmla="*/ 2053771 h 2615132"/>
              <a:gd name="connsiteX398" fmla="*/ 3121002 w 5015116"/>
              <a:gd name="connsiteY398" fmla="*/ 2046514 h 2615132"/>
              <a:gd name="connsiteX399" fmla="*/ 3142774 w 5015116"/>
              <a:gd name="connsiteY399" fmla="*/ 2039257 h 2615132"/>
              <a:gd name="connsiteX400" fmla="*/ 3135516 w 5015116"/>
              <a:gd name="connsiteY400" fmla="*/ 2010228 h 2615132"/>
              <a:gd name="connsiteX401" fmla="*/ 3106488 w 5015116"/>
              <a:gd name="connsiteY401" fmla="*/ 1959428 h 2615132"/>
              <a:gd name="connsiteX402" fmla="*/ 3077459 w 5015116"/>
              <a:gd name="connsiteY402" fmla="*/ 1930400 h 2615132"/>
              <a:gd name="connsiteX403" fmla="*/ 3062945 w 5015116"/>
              <a:gd name="connsiteY403" fmla="*/ 1901371 h 2615132"/>
              <a:gd name="connsiteX404" fmla="*/ 3041174 w 5015116"/>
              <a:gd name="connsiteY404" fmla="*/ 1886857 h 2615132"/>
              <a:gd name="connsiteX405" fmla="*/ 3033916 w 5015116"/>
              <a:gd name="connsiteY405" fmla="*/ 1865085 h 2615132"/>
              <a:gd name="connsiteX406" fmla="*/ 3019402 w 5015116"/>
              <a:gd name="connsiteY406" fmla="*/ 1843314 h 2615132"/>
              <a:gd name="connsiteX407" fmla="*/ 3048431 w 5015116"/>
              <a:gd name="connsiteY407" fmla="*/ 1828800 h 2615132"/>
              <a:gd name="connsiteX408" fmla="*/ 3157288 w 5015116"/>
              <a:gd name="connsiteY408" fmla="*/ 1814285 h 2615132"/>
              <a:gd name="connsiteX409" fmla="*/ 3179059 w 5015116"/>
              <a:gd name="connsiteY409" fmla="*/ 1799771 h 2615132"/>
              <a:gd name="connsiteX410" fmla="*/ 3128259 w 5015116"/>
              <a:gd name="connsiteY410" fmla="*/ 1690914 h 2615132"/>
              <a:gd name="connsiteX411" fmla="*/ 3121002 w 5015116"/>
              <a:gd name="connsiteY411" fmla="*/ 1669142 h 2615132"/>
              <a:gd name="connsiteX412" fmla="*/ 3106488 w 5015116"/>
              <a:gd name="connsiteY412" fmla="*/ 1647371 h 2615132"/>
              <a:gd name="connsiteX413" fmla="*/ 3128259 w 5015116"/>
              <a:gd name="connsiteY413" fmla="*/ 1640114 h 2615132"/>
              <a:gd name="connsiteX414" fmla="*/ 3157288 w 5015116"/>
              <a:gd name="connsiteY414" fmla="*/ 1632857 h 2615132"/>
              <a:gd name="connsiteX415" fmla="*/ 3186316 w 5015116"/>
              <a:gd name="connsiteY415" fmla="*/ 1618342 h 2615132"/>
              <a:gd name="connsiteX416" fmla="*/ 3215345 w 5015116"/>
              <a:gd name="connsiteY416" fmla="*/ 1611085 h 2615132"/>
              <a:gd name="connsiteX417" fmla="*/ 3237116 w 5015116"/>
              <a:gd name="connsiteY417" fmla="*/ 1603828 h 2615132"/>
              <a:gd name="connsiteX418" fmla="*/ 3280659 w 5015116"/>
              <a:gd name="connsiteY418" fmla="*/ 1582057 h 2615132"/>
              <a:gd name="connsiteX419" fmla="*/ 3295174 w 5015116"/>
              <a:gd name="connsiteY419" fmla="*/ 1567542 h 2615132"/>
              <a:gd name="connsiteX420" fmla="*/ 3273402 w 5015116"/>
              <a:gd name="connsiteY420" fmla="*/ 1545771 h 2615132"/>
              <a:gd name="connsiteX421" fmla="*/ 3229859 w 5015116"/>
              <a:gd name="connsiteY421" fmla="*/ 1516742 h 2615132"/>
              <a:gd name="connsiteX422" fmla="*/ 3179059 w 5015116"/>
              <a:gd name="connsiteY422" fmla="*/ 1458685 h 2615132"/>
              <a:gd name="connsiteX423" fmla="*/ 3171802 w 5015116"/>
              <a:gd name="connsiteY423" fmla="*/ 1436914 h 2615132"/>
              <a:gd name="connsiteX424" fmla="*/ 3150031 w 5015116"/>
              <a:gd name="connsiteY424" fmla="*/ 1422400 h 2615132"/>
              <a:gd name="connsiteX425" fmla="*/ 3200831 w 5015116"/>
              <a:gd name="connsiteY425" fmla="*/ 1386114 h 2615132"/>
              <a:gd name="connsiteX426" fmla="*/ 3237116 w 5015116"/>
              <a:gd name="connsiteY426" fmla="*/ 1349828 h 2615132"/>
              <a:gd name="connsiteX427" fmla="*/ 3266145 w 5015116"/>
              <a:gd name="connsiteY427" fmla="*/ 1313542 h 2615132"/>
              <a:gd name="connsiteX428" fmla="*/ 3287916 w 5015116"/>
              <a:gd name="connsiteY428" fmla="*/ 1299028 h 2615132"/>
              <a:gd name="connsiteX429" fmla="*/ 3302431 w 5015116"/>
              <a:gd name="connsiteY429" fmla="*/ 1284514 h 2615132"/>
              <a:gd name="connsiteX430" fmla="*/ 3309688 w 5015116"/>
              <a:gd name="connsiteY430" fmla="*/ 1262742 h 2615132"/>
              <a:gd name="connsiteX431" fmla="*/ 3266145 w 5015116"/>
              <a:gd name="connsiteY431" fmla="*/ 1255485 h 2615132"/>
              <a:gd name="connsiteX432" fmla="*/ 3244374 w 5015116"/>
              <a:gd name="connsiteY432" fmla="*/ 1248228 h 2615132"/>
              <a:gd name="connsiteX433" fmla="*/ 3193574 w 5015116"/>
              <a:gd name="connsiteY433" fmla="*/ 1233714 h 2615132"/>
              <a:gd name="connsiteX434" fmla="*/ 3171802 w 5015116"/>
              <a:gd name="connsiteY434" fmla="*/ 1219200 h 2615132"/>
              <a:gd name="connsiteX435" fmla="*/ 3150031 w 5015116"/>
              <a:gd name="connsiteY435" fmla="*/ 1211942 h 2615132"/>
              <a:gd name="connsiteX436" fmla="*/ 3121002 w 5015116"/>
              <a:gd name="connsiteY436" fmla="*/ 1197428 h 2615132"/>
              <a:gd name="connsiteX437" fmla="*/ 3200831 w 5015116"/>
              <a:gd name="connsiteY437" fmla="*/ 1095828 h 2615132"/>
              <a:gd name="connsiteX438" fmla="*/ 3251631 w 5015116"/>
              <a:gd name="connsiteY438" fmla="*/ 1037771 h 2615132"/>
              <a:gd name="connsiteX439" fmla="*/ 3251631 w 5015116"/>
              <a:gd name="connsiteY439" fmla="*/ 994228 h 2615132"/>
              <a:gd name="connsiteX440" fmla="*/ 3208088 w 5015116"/>
              <a:gd name="connsiteY440" fmla="*/ 986971 h 2615132"/>
              <a:gd name="connsiteX441" fmla="*/ 3179059 w 5015116"/>
              <a:gd name="connsiteY441" fmla="*/ 979714 h 2615132"/>
              <a:gd name="connsiteX442" fmla="*/ 3121002 w 5015116"/>
              <a:gd name="connsiteY442" fmla="*/ 957942 h 2615132"/>
              <a:gd name="connsiteX443" fmla="*/ 3099231 w 5015116"/>
              <a:gd name="connsiteY443" fmla="*/ 950685 h 2615132"/>
              <a:gd name="connsiteX444" fmla="*/ 3048431 w 5015116"/>
              <a:gd name="connsiteY444" fmla="*/ 943428 h 2615132"/>
              <a:gd name="connsiteX445" fmla="*/ 3026659 w 5015116"/>
              <a:gd name="connsiteY445" fmla="*/ 936171 h 2615132"/>
              <a:gd name="connsiteX446" fmla="*/ 2990374 w 5015116"/>
              <a:gd name="connsiteY446" fmla="*/ 928914 h 2615132"/>
              <a:gd name="connsiteX447" fmla="*/ 2975859 w 5015116"/>
              <a:gd name="connsiteY447" fmla="*/ 914400 h 2615132"/>
              <a:gd name="connsiteX448" fmla="*/ 3033916 w 5015116"/>
              <a:gd name="connsiteY448" fmla="*/ 820057 h 2615132"/>
              <a:gd name="connsiteX449" fmla="*/ 3091974 w 5015116"/>
              <a:gd name="connsiteY449" fmla="*/ 747485 h 2615132"/>
              <a:gd name="connsiteX450" fmla="*/ 3128259 w 5015116"/>
              <a:gd name="connsiteY450" fmla="*/ 703942 h 2615132"/>
              <a:gd name="connsiteX451" fmla="*/ 3142774 w 5015116"/>
              <a:gd name="connsiteY451" fmla="*/ 682171 h 2615132"/>
              <a:gd name="connsiteX452" fmla="*/ 3033916 w 5015116"/>
              <a:gd name="connsiteY452" fmla="*/ 667657 h 2615132"/>
              <a:gd name="connsiteX453" fmla="*/ 2961345 w 5015116"/>
              <a:gd name="connsiteY453" fmla="*/ 660400 h 2615132"/>
              <a:gd name="connsiteX454" fmla="*/ 2888774 w 5015116"/>
              <a:gd name="connsiteY454" fmla="*/ 645885 h 2615132"/>
              <a:gd name="connsiteX455" fmla="*/ 2925059 w 5015116"/>
              <a:gd name="connsiteY455" fmla="*/ 609600 h 2615132"/>
              <a:gd name="connsiteX456" fmla="*/ 2961345 w 5015116"/>
              <a:gd name="connsiteY456" fmla="*/ 573314 h 2615132"/>
              <a:gd name="connsiteX457" fmla="*/ 2968602 w 5015116"/>
              <a:gd name="connsiteY457" fmla="*/ 529771 h 2615132"/>
              <a:gd name="connsiteX458" fmla="*/ 2983116 w 5015116"/>
              <a:gd name="connsiteY458" fmla="*/ 486228 h 2615132"/>
              <a:gd name="connsiteX459" fmla="*/ 2997631 w 5015116"/>
              <a:gd name="connsiteY459" fmla="*/ 435428 h 2615132"/>
              <a:gd name="connsiteX460" fmla="*/ 3012145 w 5015116"/>
              <a:gd name="connsiteY460" fmla="*/ 391885 h 2615132"/>
              <a:gd name="connsiteX461" fmla="*/ 2961345 w 5015116"/>
              <a:gd name="connsiteY461" fmla="*/ 399142 h 2615132"/>
              <a:gd name="connsiteX462" fmla="*/ 2917802 w 5015116"/>
              <a:gd name="connsiteY462" fmla="*/ 413657 h 2615132"/>
              <a:gd name="connsiteX463" fmla="*/ 2888774 w 5015116"/>
              <a:gd name="connsiteY463" fmla="*/ 420914 h 2615132"/>
              <a:gd name="connsiteX464" fmla="*/ 2852488 w 5015116"/>
              <a:gd name="connsiteY464" fmla="*/ 435428 h 2615132"/>
              <a:gd name="connsiteX465" fmla="*/ 2808945 w 5015116"/>
              <a:gd name="connsiteY465" fmla="*/ 442685 h 2615132"/>
              <a:gd name="connsiteX466" fmla="*/ 2779916 w 5015116"/>
              <a:gd name="connsiteY466" fmla="*/ 449942 h 2615132"/>
              <a:gd name="connsiteX467" fmla="*/ 2721859 w 5015116"/>
              <a:gd name="connsiteY467" fmla="*/ 442685 h 2615132"/>
              <a:gd name="connsiteX468" fmla="*/ 2729116 w 5015116"/>
              <a:gd name="connsiteY468" fmla="*/ 377371 h 2615132"/>
              <a:gd name="connsiteX469" fmla="*/ 2721859 w 5015116"/>
              <a:gd name="connsiteY469" fmla="*/ 290285 h 2615132"/>
              <a:gd name="connsiteX470" fmla="*/ 2707345 w 5015116"/>
              <a:gd name="connsiteY470" fmla="*/ 232228 h 2615132"/>
              <a:gd name="connsiteX471" fmla="*/ 2663802 w 5015116"/>
              <a:gd name="connsiteY471" fmla="*/ 210457 h 2615132"/>
              <a:gd name="connsiteX472" fmla="*/ 2656545 w 5015116"/>
              <a:gd name="connsiteY472" fmla="*/ 195942 h 2615132"/>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31059 w 5015116"/>
              <a:gd name="connsiteY230" fmla="*/ 155302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54431 w 5015116"/>
              <a:gd name="connsiteY234" fmla="*/ 1567542 h 2605314"/>
              <a:gd name="connsiteX235" fmla="*/ 247174 w 5015116"/>
              <a:gd name="connsiteY235" fmla="*/ 1473200 h 2605314"/>
              <a:gd name="connsiteX236" fmla="*/ 225402 w 5015116"/>
              <a:gd name="connsiteY236" fmla="*/ 1465942 h 2605314"/>
              <a:gd name="connsiteX237" fmla="*/ 138316 w 5015116"/>
              <a:gd name="connsiteY237" fmla="*/ 1473200 h 2605314"/>
              <a:gd name="connsiteX238" fmla="*/ 116545 w 5015116"/>
              <a:gd name="connsiteY238" fmla="*/ 1480457 h 2605314"/>
              <a:gd name="connsiteX239" fmla="*/ 102031 w 5015116"/>
              <a:gd name="connsiteY239" fmla="*/ 1502228 h 2605314"/>
              <a:gd name="connsiteX240" fmla="*/ 102031 w 5015116"/>
              <a:gd name="connsiteY240" fmla="*/ 1698171 h 2605314"/>
              <a:gd name="connsiteX241" fmla="*/ 145574 w 5015116"/>
              <a:gd name="connsiteY241" fmla="*/ 1741714 h 2605314"/>
              <a:gd name="connsiteX242" fmla="*/ 189116 w 5015116"/>
              <a:gd name="connsiteY242" fmla="*/ 1792514 h 2605314"/>
              <a:gd name="connsiteX243" fmla="*/ 218145 w 5015116"/>
              <a:gd name="connsiteY243" fmla="*/ 1807028 h 2605314"/>
              <a:gd name="connsiteX244" fmla="*/ 247174 w 5015116"/>
              <a:gd name="connsiteY244" fmla="*/ 1828800 h 2605314"/>
              <a:gd name="connsiteX245" fmla="*/ 356031 w 5015116"/>
              <a:gd name="connsiteY245" fmla="*/ 1821542 h 2605314"/>
              <a:gd name="connsiteX246" fmla="*/ 377802 w 5015116"/>
              <a:gd name="connsiteY246" fmla="*/ 1814285 h 2605314"/>
              <a:gd name="connsiteX247" fmla="*/ 399574 w 5015116"/>
              <a:gd name="connsiteY247" fmla="*/ 1792514 h 2605314"/>
              <a:gd name="connsiteX248" fmla="*/ 406831 w 5015116"/>
              <a:gd name="connsiteY248" fmla="*/ 1698171 h 2605314"/>
              <a:gd name="connsiteX249" fmla="*/ 363288 w 5015116"/>
              <a:gd name="connsiteY249" fmla="*/ 1683657 h 2605314"/>
              <a:gd name="connsiteX250" fmla="*/ 312488 w 5015116"/>
              <a:gd name="connsiteY250" fmla="*/ 1690914 h 2605314"/>
              <a:gd name="connsiteX251" fmla="*/ 290716 w 5015116"/>
              <a:gd name="connsiteY251" fmla="*/ 1698171 h 2605314"/>
              <a:gd name="connsiteX252" fmla="*/ 276202 w 5015116"/>
              <a:gd name="connsiteY252" fmla="*/ 1719942 h 2605314"/>
              <a:gd name="connsiteX253" fmla="*/ 268945 w 5015116"/>
              <a:gd name="connsiteY253" fmla="*/ 1748971 h 2605314"/>
              <a:gd name="connsiteX254" fmla="*/ 261688 w 5015116"/>
              <a:gd name="connsiteY254" fmla="*/ 1785257 h 2605314"/>
              <a:gd name="connsiteX255" fmla="*/ 254431 w 5015116"/>
              <a:gd name="connsiteY255" fmla="*/ 1807028 h 2605314"/>
              <a:gd name="connsiteX256" fmla="*/ 261688 w 5015116"/>
              <a:gd name="connsiteY256" fmla="*/ 1937657 h 2605314"/>
              <a:gd name="connsiteX257" fmla="*/ 297974 w 5015116"/>
              <a:gd name="connsiteY257" fmla="*/ 1959428 h 2605314"/>
              <a:gd name="connsiteX258" fmla="*/ 319745 w 5015116"/>
              <a:gd name="connsiteY258" fmla="*/ 1966685 h 2605314"/>
              <a:gd name="connsiteX259" fmla="*/ 348774 w 5015116"/>
              <a:gd name="connsiteY259" fmla="*/ 1981200 h 2605314"/>
              <a:gd name="connsiteX260" fmla="*/ 392316 w 5015116"/>
              <a:gd name="connsiteY260" fmla="*/ 1995714 h 2605314"/>
              <a:gd name="connsiteX261" fmla="*/ 414088 w 5015116"/>
              <a:gd name="connsiteY261" fmla="*/ 2002971 h 2605314"/>
              <a:gd name="connsiteX262" fmla="*/ 522945 w 5015116"/>
              <a:gd name="connsiteY262" fmla="*/ 1995714 h 2605314"/>
              <a:gd name="connsiteX263" fmla="*/ 551974 w 5015116"/>
              <a:gd name="connsiteY263" fmla="*/ 1973942 h 2605314"/>
              <a:gd name="connsiteX264" fmla="*/ 595516 w 5015116"/>
              <a:gd name="connsiteY264" fmla="*/ 1944914 h 2605314"/>
              <a:gd name="connsiteX265" fmla="*/ 624545 w 5015116"/>
              <a:gd name="connsiteY265" fmla="*/ 1901371 h 2605314"/>
              <a:gd name="connsiteX266" fmla="*/ 610031 w 5015116"/>
              <a:gd name="connsiteY266" fmla="*/ 1836057 h 2605314"/>
              <a:gd name="connsiteX267" fmla="*/ 566488 w 5015116"/>
              <a:gd name="connsiteY267" fmla="*/ 1792514 h 2605314"/>
              <a:gd name="connsiteX268" fmla="*/ 544716 w 5015116"/>
              <a:gd name="connsiteY268" fmla="*/ 1785257 h 2605314"/>
              <a:gd name="connsiteX269" fmla="*/ 530202 w 5015116"/>
              <a:gd name="connsiteY269" fmla="*/ 1763485 h 2605314"/>
              <a:gd name="connsiteX270" fmla="*/ 508431 w 5015116"/>
              <a:gd name="connsiteY270" fmla="*/ 1799771 h 2605314"/>
              <a:gd name="connsiteX271" fmla="*/ 515688 w 5015116"/>
              <a:gd name="connsiteY271" fmla="*/ 1959428 h 2605314"/>
              <a:gd name="connsiteX272" fmla="*/ 522945 w 5015116"/>
              <a:gd name="connsiteY272" fmla="*/ 1981200 h 2605314"/>
              <a:gd name="connsiteX273" fmla="*/ 551974 w 5015116"/>
              <a:gd name="connsiteY273" fmla="*/ 1995714 h 2605314"/>
              <a:gd name="connsiteX274" fmla="*/ 566488 w 5015116"/>
              <a:gd name="connsiteY274" fmla="*/ 2017485 h 2605314"/>
              <a:gd name="connsiteX275" fmla="*/ 617288 w 5015116"/>
              <a:gd name="connsiteY275" fmla="*/ 2039257 h 2605314"/>
              <a:gd name="connsiteX276" fmla="*/ 697116 w 5015116"/>
              <a:gd name="connsiteY276" fmla="*/ 2068285 h 2605314"/>
              <a:gd name="connsiteX277" fmla="*/ 733402 w 5015116"/>
              <a:gd name="connsiteY277" fmla="*/ 2082800 h 2605314"/>
              <a:gd name="connsiteX278" fmla="*/ 827745 w 5015116"/>
              <a:gd name="connsiteY278" fmla="*/ 2097314 h 2605314"/>
              <a:gd name="connsiteX279" fmla="*/ 864031 w 5015116"/>
              <a:gd name="connsiteY279" fmla="*/ 2104571 h 2605314"/>
              <a:gd name="connsiteX280" fmla="*/ 900316 w 5015116"/>
              <a:gd name="connsiteY280" fmla="*/ 2119085 h 2605314"/>
              <a:gd name="connsiteX281" fmla="*/ 922088 w 5015116"/>
              <a:gd name="connsiteY281" fmla="*/ 2126342 h 2605314"/>
              <a:gd name="connsiteX282" fmla="*/ 965631 w 5015116"/>
              <a:gd name="connsiteY282" fmla="*/ 2148114 h 2605314"/>
              <a:gd name="connsiteX283" fmla="*/ 1074488 w 5015116"/>
              <a:gd name="connsiteY283" fmla="*/ 2133600 h 2605314"/>
              <a:gd name="connsiteX284" fmla="*/ 1125288 w 5015116"/>
              <a:gd name="connsiteY284" fmla="*/ 2104571 h 2605314"/>
              <a:gd name="connsiteX285" fmla="*/ 1139802 w 5015116"/>
              <a:gd name="connsiteY285" fmla="*/ 2082800 h 2605314"/>
              <a:gd name="connsiteX286" fmla="*/ 1183345 w 5015116"/>
              <a:gd name="connsiteY286" fmla="*/ 2046514 h 2605314"/>
              <a:gd name="connsiteX287" fmla="*/ 1197859 w 5015116"/>
              <a:gd name="connsiteY287" fmla="*/ 2024742 h 2605314"/>
              <a:gd name="connsiteX288" fmla="*/ 1241402 w 5015116"/>
              <a:gd name="connsiteY288" fmla="*/ 1995714 h 2605314"/>
              <a:gd name="connsiteX289" fmla="*/ 1277688 w 5015116"/>
              <a:gd name="connsiteY289" fmla="*/ 1952171 h 2605314"/>
              <a:gd name="connsiteX290" fmla="*/ 1241402 w 5015116"/>
              <a:gd name="connsiteY290" fmla="*/ 1821542 h 2605314"/>
              <a:gd name="connsiteX291" fmla="*/ 1219631 w 5015116"/>
              <a:gd name="connsiteY291" fmla="*/ 1814285 h 2605314"/>
              <a:gd name="connsiteX292" fmla="*/ 1118031 w 5015116"/>
              <a:gd name="connsiteY292" fmla="*/ 1821542 h 2605314"/>
              <a:gd name="connsiteX293" fmla="*/ 1110774 w 5015116"/>
              <a:gd name="connsiteY293" fmla="*/ 1843314 h 2605314"/>
              <a:gd name="connsiteX294" fmla="*/ 1103516 w 5015116"/>
              <a:gd name="connsiteY294" fmla="*/ 1894114 h 2605314"/>
              <a:gd name="connsiteX295" fmla="*/ 1096259 w 5015116"/>
              <a:gd name="connsiteY295" fmla="*/ 1937657 h 2605314"/>
              <a:gd name="connsiteX296" fmla="*/ 1089002 w 5015116"/>
              <a:gd name="connsiteY296" fmla="*/ 1966685 h 2605314"/>
              <a:gd name="connsiteX297" fmla="*/ 1081745 w 5015116"/>
              <a:gd name="connsiteY297" fmla="*/ 2002971 h 2605314"/>
              <a:gd name="connsiteX298" fmla="*/ 1016431 w 5015116"/>
              <a:gd name="connsiteY298" fmla="*/ 1995714 h 2605314"/>
              <a:gd name="connsiteX299" fmla="*/ 994659 w 5015116"/>
              <a:gd name="connsiteY299" fmla="*/ 1988457 h 2605314"/>
              <a:gd name="connsiteX300" fmla="*/ 972888 w 5015116"/>
              <a:gd name="connsiteY300" fmla="*/ 1923142 h 2605314"/>
              <a:gd name="connsiteX301" fmla="*/ 965631 w 5015116"/>
              <a:gd name="connsiteY301" fmla="*/ 1901371 h 2605314"/>
              <a:gd name="connsiteX302" fmla="*/ 972888 w 5015116"/>
              <a:gd name="connsiteY302" fmla="*/ 1792514 h 2605314"/>
              <a:gd name="connsiteX303" fmla="*/ 980145 w 5015116"/>
              <a:gd name="connsiteY303" fmla="*/ 1770742 h 2605314"/>
              <a:gd name="connsiteX304" fmla="*/ 1001916 w 5015116"/>
              <a:gd name="connsiteY304" fmla="*/ 1748971 h 2605314"/>
              <a:gd name="connsiteX305" fmla="*/ 1023688 w 5015116"/>
              <a:gd name="connsiteY305" fmla="*/ 1741714 h 2605314"/>
              <a:gd name="connsiteX306" fmla="*/ 1118031 w 5015116"/>
              <a:gd name="connsiteY306" fmla="*/ 1712685 h 2605314"/>
              <a:gd name="connsiteX307" fmla="*/ 1139802 w 5015116"/>
              <a:gd name="connsiteY307" fmla="*/ 1705428 h 2605314"/>
              <a:gd name="connsiteX308" fmla="*/ 1226888 w 5015116"/>
              <a:gd name="connsiteY308" fmla="*/ 1690914 h 2605314"/>
              <a:gd name="connsiteX309" fmla="*/ 1335745 w 5015116"/>
              <a:gd name="connsiteY309" fmla="*/ 1698171 h 2605314"/>
              <a:gd name="connsiteX310" fmla="*/ 1357516 w 5015116"/>
              <a:gd name="connsiteY310" fmla="*/ 1719942 h 2605314"/>
              <a:gd name="connsiteX311" fmla="*/ 1401059 w 5015116"/>
              <a:gd name="connsiteY311" fmla="*/ 1734457 h 2605314"/>
              <a:gd name="connsiteX312" fmla="*/ 1422831 w 5015116"/>
              <a:gd name="connsiteY312" fmla="*/ 1741714 h 2605314"/>
              <a:gd name="connsiteX313" fmla="*/ 1459116 w 5015116"/>
              <a:gd name="connsiteY313" fmla="*/ 1792514 h 2605314"/>
              <a:gd name="connsiteX314" fmla="*/ 1473631 w 5015116"/>
              <a:gd name="connsiteY314" fmla="*/ 1821542 h 2605314"/>
              <a:gd name="connsiteX315" fmla="*/ 1480888 w 5015116"/>
              <a:gd name="connsiteY315" fmla="*/ 1988457 h 2605314"/>
              <a:gd name="connsiteX316" fmla="*/ 1459116 w 5015116"/>
              <a:gd name="connsiteY316" fmla="*/ 2010228 h 2605314"/>
              <a:gd name="connsiteX317" fmla="*/ 1437345 w 5015116"/>
              <a:gd name="connsiteY317" fmla="*/ 2039257 h 2605314"/>
              <a:gd name="connsiteX318" fmla="*/ 1430088 w 5015116"/>
              <a:gd name="connsiteY318" fmla="*/ 2104571 h 2605314"/>
              <a:gd name="connsiteX319" fmla="*/ 1408316 w 5015116"/>
              <a:gd name="connsiteY319" fmla="*/ 2140857 h 2605314"/>
              <a:gd name="connsiteX320" fmla="*/ 1401059 w 5015116"/>
              <a:gd name="connsiteY320" fmla="*/ 2162628 h 2605314"/>
              <a:gd name="connsiteX321" fmla="*/ 1386545 w 5015116"/>
              <a:gd name="connsiteY321" fmla="*/ 2249714 h 2605314"/>
              <a:gd name="connsiteX322" fmla="*/ 1379288 w 5015116"/>
              <a:gd name="connsiteY322" fmla="*/ 2271485 h 2605314"/>
              <a:gd name="connsiteX323" fmla="*/ 1364774 w 5015116"/>
              <a:gd name="connsiteY323" fmla="*/ 2293257 h 2605314"/>
              <a:gd name="connsiteX324" fmla="*/ 1364774 w 5015116"/>
              <a:gd name="connsiteY324" fmla="*/ 2474685 h 2605314"/>
              <a:gd name="connsiteX325" fmla="*/ 1379288 w 5015116"/>
              <a:gd name="connsiteY325" fmla="*/ 2489200 h 2605314"/>
              <a:gd name="connsiteX326" fmla="*/ 1415574 w 5015116"/>
              <a:gd name="connsiteY326" fmla="*/ 2532742 h 2605314"/>
              <a:gd name="connsiteX327" fmla="*/ 1509916 w 5015116"/>
              <a:gd name="connsiteY327" fmla="*/ 2554514 h 2605314"/>
              <a:gd name="connsiteX328" fmla="*/ 1553459 w 5015116"/>
              <a:gd name="connsiteY328" fmla="*/ 2569028 h 2605314"/>
              <a:gd name="connsiteX329" fmla="*/ 1633288 w 5015116"/>
              <a:gd name="connsiteY329" fmla="*/ 2590800 h 2605314"/>
              <a:gd name="connsiteX330" fmla="*/ 1865516 w 5015116"/>
              <a:gd name="connsiteY330" fmla="*/ 2605314 h 2605314"/>
              <a:gd name="connsiteX331" fmla="*/ 1923574 w 5015116"/>
              <a:gd name="connsiteY331" fmla="*/ 2576285 h 2605314"/>
              <a:gd name="connsiteX332" fmla="*/ 1959859 w 5015116"/>
              <a:gd name="connsiteY332" fmla="*/ 2496457 h 2605314"/>
              <a:gd name="connsiteX333" fmla="*/ 2002676 w 5015116"/>
              <a:gd name="connsiteY333" fmla="*/ 2315028 h 2605314"/>
              <a:gd name="connsiteX334" fmla="*/ 2039688 w 5015116"/>
              <a:gd name="connsiteY334" fmla="*/ 2111828 h 2605314"/>
              <a:gd name="connsiteX335" fmla="*/ 2062911 w 5015116"/>
              <a:gd name="connsiteY335" fmla="*/ 2048691 h 2605314"/>
              <a:gd name="connsiteX336" fmla="*/ 2098834 w 5015116"/>
              <a:gd name="connsiteY336" fmla="*/ 1987731 h 2605314"/>
              <a:gd name="connsiteX337" fmla="*/ 2217851 w 5015116"/>
              <a:gd name="connsiteY337" fmla="*/ 1879237 h 2605314"/>
              <a:gd name="connsiteX338" fmla="*/ 2373516 w 5015116"/>
              <a:gd name="connsiteY338" fmla="*/ 1872342 h 2605314"/>
              <a:gd name="connsiteX339" fmla="*/ 2395288 w 5015116"/>
              <a:gd name="connsiteY339" fmla="*/ 1879600 h 2605314"/>
              <a:gd name="connsiteX340" fmla="*/ 2453345 w 5015116"/>
              <a:gd name="connsiteY340" fmla="*/ 1930400 h 2605314"/>
              <a:gd name="connsiteX341" fmla="*/ 2467859 w 5015116"/>
              <a:gd name="connsiteY341" fmla="*/ 1952171 h 2605314"/>
              <a:gd name="connsiteX342" fmla="*/ 2489631 w 5015116"/>
              <a:gd name="connsiteY342" fmla="*/ 1973942 h 2605314"/>
              <a:gd name="connsiteX343" fmla="*/ 2504145 w 5015116"/>
              <a:gd name="connsiteY343" fmla="*/ 2024742 h 2605314"/>
              <a:gd name="connsiteX344" fmla="*/ 2511402 w 5015116"/>
              <a:gd name="connsiteY344" fmla="*/ 2053771 h 2605314"/>
              <a:gd name="connsiteX345" fmla="*/ 2525916 w 5015116"/>
              <a:gd name="connsiteY345" fmla="*/ 2075542 h 2605314"/>
              <a:gd name="connsiteX346" fmla="*/ 2540431 w 5015116"/>
              <a:gd name="connsiteY346" fmla="*/ 2126342 h 2605314"/>
              <a:gd name="connsiteX347" fmla="*/ 2533174 w 5015116"/>
              <a:gd name="connsiteY347" fmla="*/ 2271485 h 2605314"/>
              <a:gd name="connsiteX348" fmla="*/ 2518659 w 5015116"/>
              <a:gd name="connsiteY348" fmla="*/ 2300514 h 2605314"/>
              <a:gd name="connsiteX349" fmla="*/ 2475116 w 5015116"/>
              <a:gd name="connsiteY349" fmla="*/ 2329542 h 2605314"/>
              <a:gd name="connsiteX350" fmla="*/ 2453345 w 5015116"/>
              <a:gd name="connsiteY350" fmla="*/ 2336800 h 2605314"/>
              <a:gd name="connsiteX351" fmla="*/ 2329974 w 5015116"/>
              <a:gd name="connsiteY351" fmla="*/ 2329542 h 2605314"/>
              <a:gd name="connsiteX352" fmla="*/ 2308202 w 5015116"/>
              <a:gd name="connsiteY352" fmla="*/ 2322285 h 2605314"/>
              <a:gd name="connsiteX353" fmla="*/ 2293688 w 5015116"/>
              <a:gd name="connsiteY353" fmla="*/ 2286000 h 2605314"/>
              <a:gd name="connsiteX354" fmla="*/ 2286431 w 5015116"/>
              <a:gd name="connsiteY354" fmla="*/ 2249714 h 2605314"/>
              <a:gd name="connsiteX355" fmla="*/ 2395288 w 5015116"/>
              <a:gd name="connsiteY355" fmla="*/ 2111828 h 2605314"/>
              <a:gd name="connsiteX356" fmla="*/ 2395288 w 5015116"/>
              <a:gd name="connsiteY356" fmla="*/ 2024742 h 2605314"/>
              <a:gd name="connsiteX357" fmla="*/ 2373516 w 5015116"/>
              <a:gd name="connsiteY357" fmla="*/ 2010228 h 2605314"/>
              <a:gd name="connsiteX358" fmla="*/ 2271916 w 5015116"/>
              <a:gd name="connsiteY358" fmla="*/ 2017485 h 2605314"/>
              <a:gd name="connsiteX359" fmla="*/ 2257402 w 5015116"/>
              <a:gd name="connsiteY359" fmla="*/ 2032000 h 2605314"/>
              <a:gd name="connsiteX360" fmla="*/ 2235631 w 5015116"/>
              <a:gd name="connsiteY360" fmla="*/ 2046514 h 2605314"/>
              <a:gd name="connsiteX361" fmla="*/ 2221116 w 5015116"/>
              <a:gd name="connsiteY361" fmla="*/ 2061028 h 2605314"/>
              <a:gd name="connsiteX362" fmla="*/ 2192088 w 5015116"/>
              <a:gd name="connsiteY362" fmla="*/ 2068285 h 2605314"/>
              <a:gd name="connsiteX363" fmla="*/ 2163059 w 5015116"/>
              <a:gd name="connsiteY363" fmla="*/ 2090057 h 2605314"/>
              <a:gd name="connsiteX364" fmla="*/ 2148545 w 5015116"/>
              <a:gd name="connsiteY364" fmla="*/ 2111828 h 2605314"/>
              <a:gd name="connsiteX365" fmla="*/ 2126774 w 5015116"/>
              <a:gd name="connsiteY365" fmla="*/ 2140857 h 2605314"/>
              <a:gd name="connsiteX366" fmla="*/ 2126774 w 5015116"/>
              <a:gd name="connsiteY366" fmla="*/ 2351314 h 2605314"/>
              <a:gd name="connsiteX367" fmla="*/ 2141288 w 5015116"/>
              <a:gd name="connsiteY367" fmla="*/ 2373085 h 2605314"/>
              <a:gd name="connsiteX368" fmla="*/ 2163059 w 5015116"/>
              <a:gd name="connsiteY368" fmla="*/ 2380342 h 2605314"/>
              <a:gd name="connsiteX369" fmla="*/ 2170316 w 5015116"/>
              <a:gd name="connsiteY369" fmla="*/ 2402114 h 2605314"/>
              <a:gd name="connsiteX370" fmla="*/ 2192088 w 5015116"/>
              <a:gd name="connsiteY370" fmla="*/ 2416628 h 2605314"/>
              <a:gd name="connsiteX371" fmla="*/ 2221116 w 5015116"/>
              <a:gd name="connsiteY371" fmla="*/ 2438400 h 2605314"/>
              <a:gd name="connsiteX372" fmla="*/ 2264659 w 5015116"/>
              <a:gd name="connsiteY372" fmla="*/ 2474685 h 2605314"/>
              <a:gd name="connsiteX373" fmla="*/ 2293688 w 5015116"/>
              <a:gd name="connsiteY373" fmla="*/ 2510971 h 2605314"/>
              <a:gd name="connsiteX374" fmla="*/ 2315459 w 5015116"/>
              <a:gd name="connsiteY374" fmla="*/ 2532742 h 2605314"/>
              <a:gd name="connsiteX375" fmla="*/ 2395288 w 5015116"/>
              <a:gd name="connsiteY375" fmla="*/ 2569028 h 2605314"/>
              <a:gd name="connsiteX376" fmla="*/ 2540431 w 5015116"/>
              <a:gd name="connsiteY376" fmla="*/ 2554514 h 2605314"/>
              <a:gd name="connsiteX377" fmla="*/ 2562202 w 5015116"/>
              <a:gd name="connsiteY377" fmla="*/ 2540000 h 2605314"/>
              <a:gd name="connsiteX378" fmla="*/ 2569459 w 5015116"/>
              <a:gd name="connsiteY378" fmla="*/ 2503714 h 2605314"/>
              <a:gd name="connsiteX379" fmla="*/ 2583974 w 5015116"/>
              <a:gd name="connsiteY379" fmla="*/ 2481942 h 2605314"/>
              <a:gd name="connsiteX380" fmla="*/ 2591231 w 5015116"/>
              <a:gd name="connsiteY380" fmla="*/ 2409371 h 2605314"/>
              <a:gd name="connsiteX381" fmla="*/ 2642031 w 5015116"/>
              <a:gd name="connsiteY381" fmla="*/ 2416628 h 2605314"/>
              <a:gd name="connsiteX382" fmla="*/ 2671059 w 5015116"/>
              <a:gd name="connsiteY382" fmla="*/ 2423885 h 2605314"/>
              <a:gd name="connsiteX383" fmla="*/ 2743631 w 5015116"/>
              <a:gd name="connsiteY383" fmla="*/ 2438400 h 2605314"/>
              <a:gd name="connsiteX384" fmla="*/ 2787174 w 5015116"/>
              <a:gd name="connsiteY384" fmla="*/ 2452914 h 2605314"/>
              <a:gd name="connsiteX385" fmla="*/ 2808945 w 5015116"/>
              <a:gd name="connsiteY385" fmla="*/ 2438400 h 2605314"/>
              <a:gd name="connsiteX386" fmla="*/ 2801688 w 5015116"/>
              <a:gd name="connsiteY386" fmla="*/ 2416628 h 2605314"/>
              <a:gd name="connsiteX387" fmla="*/ 2794431 w 5015116"/>
              <a:gd name="connsiteY387" fmla="*/ 2373085 h 2605314"/>
              <a:gd name="connsiteX388" fmla="*/ 2779916 w 5015116"/>
              <a:gd name="connsiteY388" fmla="*/ 2329542 h 2605314"/>
              <a:gd name="connsiteX389" fmla="*/ 2794431 w 5015116"/>
              <a:gd name="connsiteY389" fmla="*/ 2278742 h 2605314"/>
              <a:gd name="connsiteX390" fmla="*/ 2961345 w 5015116"/>
              <a:gd name="connsiteY390" fmla="*/ 2249714 h 2605314"/>
              <a:gd name="connsiteX391" fmla="*/ 2946831 w 5015116"/>
              <a:gd name="connsiteY391" fmla="*/ 2227942 h 2605314"/>
              <a:gd name="connsiteX392" fmla="*/ 2925059 w 5015116"/>
              <a:gd name="connsiteY392" fmla="*/ 2133600 h 2605314"/>
              <a:gd name="connsiteX393" fmla="*/ 2917802 w 5015116"/>
              <a:gd name="connsiteY393" fmla="*/ 2104571 h 2605314"/>
              <a:gd name="connsiteX394" fmla="*/ 2896031 w 5015116"/>
              <a:gd name="connsiteY394" fmla="*/ 2090057 h 2605314"/>
              <a:gd name="connsiteX395" fmla="*/ 2903288 w 5015116"/>
              <a:gd name="connsiteY395" fmla="*/ 2061028 h 2605314"/>
              <a:gd name="connsiteX396" fmla="*/ 3033916 w 5015116"/>
              <a:gd name="connsiteY396" fmla="*/ 2053771 h 2605314"/>
              <a:gd name="connsiteX397" fmla="*/ 3121002 w 5015116"/>
              <a:gd name="connsiteY397" fmla="*/ 2046514 h 2605314"/>
              <a:gd name="connsiteX398" fmla="*/ 3142774 w 5015116"/>
              <a:gd name="connsiteY398" fmla="*/ 2039257 h 2605314"/>
              <a:gd name="connsiteX399" fmla="*/ 3135516 w 5015116"/>
              <a:gd name="connsiteY399" fmla="*/ 2010228 h 2605314"/>
              <a:gd name="connsiteX400" fmla="*/ 3106488 w 5015116"/>
              <a:gd name="connsiteY400" fmla="*/ 1959428 h 2605314"/>
              <a:gd name="connsiteX401" fmla="*/ 3077459 w 5015116"/>
              <a:gd name="connsiteY401" fmla="*/ 1930400 h 2605314"/>
              <a:gd name="connsiteX402" fmla="*/ 3062945 w 5015116"/>
              <a:gd name="connsiteY402" fmla="*/ 1901371 h 2605314"/>
              <a:gd name="connsiteX403" fmla="*/ 3041174 w 5015116"/>
              <a:gd name="connsiteY403" fmla="*/ 1886857 h 2605314"/>
              <a:gd name="connsiteX404" fmla="*/ 3033916 w 5015116"/>
              <a:gd name="connsiteY404" fmla="*/ 1865085 h 2605314"/>
              <a:gd name="connsiteX405" fmla="*/ 3019402 w 5015116"/>
              <a:gd name="connsiteY405" fmla="*/ 1843314 h 2605314"/>
              <a:gd name="connsiteX406" fmla="*/ 3048431 w 5015116"/>
              <a:gd name="connsiteY406" fmla="*/ 1828800 h 2605314"/>
              <a:gd name="connsiteX407" fmla="*/ 3157288 w 5015116"/>
              <a:gd name="connsiteY407" fmla="*/ 1814285 h 2605314"/>
              <a:gd name="connsiteX408" fmla="*/ 3179059 w 5015116"/>
              <a:gd name="connsiteY408" fmla="*/ 1799771 h 2605314"/>
              <a:gd name="connsiteX409" fmla="*/ 3128259 w 5015116"/>
              <a:gd name="connsiteY409" fmla="*/ 1690914 h 2605314"/>
              <a:gd name="connsiteX410" fmla="*/ 3121002 w 5015116"/>
              <a:gd name="connsiteY410" fmla="*/ 1669142 h 2605314"/>
              <a:gd name="connsiteX411" fmla="*/ 3106488 w 5015116"/>
              <a:gd name="connsiteY411" fmla="*/ 1647371 h 2605314"/>
              <a:gd name="connsiteX412" fmla="*/ 3128259 w 5015116"/>
              <a:gd name="connsiteY412" fmla="*/ 1640114 h 2605314"/>
              <a:gd name="connsiteX413" fmla="*/ 3157288 w 5015116"/>
              <a:gd name="connsiteY413" fmla="*/ 1632857 h 2605314"/>
              <a:gd name="connsiteX414" fmla="*/ 3186316 w 5015116"/>
              <a:gd name="connsiteY414" fmla="*/ 1618342 h 2605314"/>
              <a:gd name="connsiteX415" fmla="*/ 3215345 w 5015116"/>
              <a:gd name="connsiteY415" fmla="*/ 1611085 h 2605314"/>
              <a:gd name="connsiteX416" fmla="*/ 3237116 w 5015116"/>
              <a:gd name="connsiteY416" fmla="*/ 1603828 h 2605314"/>
              <a:gd name="connsiteX417" fmla="*/ 3280659 w 5015116"/>
              <a:gd name="connsiteY417" fmla="*/ 1582057 h 2605314"/>
              <a:gd name="connsiteX418" fmla="*/ 3295174 w 5015116"/>
              <a:gd name="connsiteY418" fmla="*/ 1567542 h 2605314"/>
              <a:gd name="connsiteX419" fmla="*/ 3273402 w 5015116"/>
              <a:gd name="connsiteY419" fmla="*/ 1545771 h 2605314"/>
              <a:gd name="connsiteX420" fmla="*/ 3229859 w 5015116"/>
              <a:gd name="connsiteY420" fmla="*/ 1516742 h 2605314"/>
              <a:gd name="connsiteX421" fmla="*/ 3179059 w 5015116"/>
              <a:gd name="connsiteY421" fmla="*/ 1458685 h 2605314"/>
              <a:gd name="connsiteX422" fmla="*/ 3171802 w 5015116"/>
              <a:gd name="connsiteY422" fmla="*/ 1436914 h 2605314"/>
              <a:gd name="connsiteX423" fmla="*/ 3150031 w 5015116"/>
              <a:gd name="connsiteY423" fmla="*/ 1422400 h 2605314"/>
              <a:gd name="connsiteX424" fmla="*/ 3200831 w 5015116"/>
              <a:gd name="connsiteY424" fmla="*/ 1386114 h 2605314"/>
              <a:gd name="connsiteX425" fmla="*/ 3237116 w 5015116"/>
              <a:gd name="connsiteY425" fmla="*/ 1349828 h 2605314"/>
              <a:gd name="connsiteX426" fmla="*/ 3266145 w 5015116"/>
              <a:gd name="connsiteY426" fmla="*/ 1313542 h 2605314"/>
              <a:gd name="connsiteX427" fmla="*/ 3287916 w 5015116"/>
              <a:gd name="connsiteY427" fmla="*/ 1299028 h 2605314"/>
              <a:gd name="connsiteX428" fmla="*/ 3302431 w 5015116"/>
              <a:gd name="connsiteY428" fmla="*/ 1284514 h 2605314"/>
              <a:gd name="connsiteX429" fmla="*/ 3309688 w 5015116"/>
              <a:gd name="connsiteY429" fmla="*/ 1262742 h 2605314"/>
              <a:gd name="connsiteX430" fmla="*/ 3266145 w 5015116"/>
              <a:gd name="connsiteY430" fmla="*/ 1255485 h 2605314"/>
              <a:gd name="connsiteX431" fmla="*/ 3244374 w 5015116"/>
              <a:gd name="connsiteY431" fmla="*/ 1248228 h 2605314"/>
              <a:gd name="connsiteX432" fmla="*/ 3193574 w 5015116"/>
              <a:gd name="connsiteY432" fmla="*/ 1233714 h 2605314"/>
              <a:gd name="connsiteX433" fmla="*/ 3171802 w 5015116"/>
              <a:gd name="connsiteY433" fmla="*/ 1219200 h 2605314"/>
              <a:gd name="connsiteX434" fmla="*/ 3150031 w 5015116"/>
              <a:gd name="connsiteY434" fmla="*/ 1211942 h 2605314"/>
              <a:gd name="connsiteX435" fmla="*/ 3121002 w 5015116"/>
              <a:gd name="connsiteY435" fmla="*/ 1197428 h 2605314"/>
              <a:gd name="connsiteX436" fmla="*/ 3200831 w 5015116"/>
              <a:gd name="connsiteY436" fmla="*/ 1095828 h 2605314"/>
              <a:gd name="connsiteX437" fmla="*/ 3251631 w 5015116"/>
              <a:gd name="connsiteY437" fmla="*/ 1037771 h 2605314"/>
              <a:gd name="connsiteX438" fmla="*/ 3251631 w 5015116"/>
              <a:gd name="connsiteY438" fmla="*/ 994228 h 2605314"/>
              <a:gd name="connsiteX439" fmla="*/ 3208088 w 5015116"/>
              <a:gd name="connsiteY439" fmla="*/ 986971 h 2605314"/>
              <a:gd name="connsiteX440" fmla="*/ 3179059 w 5015116"/>
              <a:gd name="connsiteY440" fmla="*/ 979714 h 2605314"/>
              <a:gd name="connsiteX441" fmla="*/ 3121002 w 5015116"/>
              <a:gd name="connsiteY441" fmla="*/ 957942 h 2605314"/>
              <a:gd name="connsiteX442" fmla="*/ 3099231 w 5015116"/>
              <a:gd name="connsiteY442" fmla="*/ 950685 h 2605314"/>
              <a:gd name="connsiteX443" fmla="*/ 3048431 w 5015116"/>
              <a:gd name="connsiteY443" fmla="*/ 943428 h 2605314"/>
              <a:gd name="connsiteX444" fmla="*/ 3026659 w 5015116"/>
              <a:gd name="connsiteY444" fmla="*/ 936171 h 2605314"/>
              <a:gd name="connsiteX445" fmla="*/ 2990374 w 5015116"/>
              <a:gd name="connsiteY445" fmla="*/ 928914 h 2605314"/>
              <a:gd name="connsiteX446" fmla="*/ 2975859 w 5015116"/>
              <a:gd name="connsiteY446" fmla="*/ 914400 h 2605314"/>
              <a:gd name="connsiteX447" fmla="*/ 3033916 w 5015116"/>
              <a:gd name="connsiteY447" fmla="*/ 820057 h 2605314"/>
              <a:gd name="connsiteX448" fmla="*/ 3091974 w 5015116"/>
              <a:gd name="connsiteY448" fmla="*/ 747485 h 2605314"/>
              <a:gd name="connsiteX449" fmla="*/ 3128259 w 5015116"/>
              <a:gd name="connsiteY449" fmla="*/ 703942 h 2605314"/>
              <a:gd name="connsiteX450" fmla="*/ 3142774 w 5015116"/>
              <a:gd name="connsiteY450" fmla="*/ 682171 h 2605314"/>
              <a:gd name="connsiteX451" fmla="*/ 3033916 w 5015116"/>
              <a:gd name="connsiteY451" fmla="*/ 667657 h 2605314"/>
              <a:gd name="connsiteX452" fmla="*/ 2961345 w 5015116"/>
              <a:gd name="connsiteY452" fmla="*/ 660400 h 2605314"/>
              <a:gd name="connsiteX453" fmla="*/ 2888774 w 5015116"/>
              <a:gd name="connsiteY453" fmla="*/ 645885 h 2605314"/>
              <a:gd name="connsiteX454" fmla="*/ 2925059 w 5015116"/>
              <a:gd name="connsiteY454" fmla="*/ 609600 h 2605314"/>
              <a:gd name="connsiteX455" fmla="*/ 2961345 w 5015116"/>
              <a:gd name="connsiteY455" fmla="*/ 573314 h 2605314"/>
              <a:gd name="connsiteX456" fmla="*/ 2968602 w 5015116"/>
              <a:gd name="connsiteY456" fmla="*/ 529771 h 2605314"/>
              <a:gd name="connsiteX457" fmla="*/ 2983116 w 5015116"/>
              <a:gd name="connsiteY457" fmla="*/ 486228 h 2605314"/>
              <a:gd name="connsiteX458" fmla="*/ 2997631 w 5015116"/>
              <a:gd name="connsiteY458" fmla="*/ 435428 h 2605314"/>
              <a:gd name="connsiteX459" fmla="*/ 3012145 w 5015116"/>
              <a:gd name="connsiteY459" fmla="*/ 391885 h 2605314"/>
              <a:gd name="connsiteX460" fmla="*/ 2961345 w 5015116"/>
              <a:gd name="connsiteY460" fmla="*/ 399142 h 2605314"/>
              <a:gd name="connsiteX461" fmla="*/ 2917802 w 5015116"/>
              <a:gd name="connsiteY461" fmla="*/ 413657 h 2605314"/>
              <a:gd name="connsiteX462" fmla="*/ 2888774 w 5015116"/>
              <a:gd name="connsiteY462" fmla="*/ 420914 h 2605314"/>
              <a:gd name="connsiteX463" fmla="*/ 2852488 w 5015116"/>
              <a:gd name="connsiteY463" fmla="*/ 435428 h 2605314"/>
              <a:gd name="connsiteX464" fmla="*/ 2808945 w 5015116"/>
              <a:gd name="connsiteY464" fmla="*/ 442685 h 2605314"/>
              <a:gd name="connsiteX465" fmla="*/ 2779916 w 5015116"/>
              <a:gd name="connsiteY465" fmla="*/ 449942 h 2605314"/>
              <a:gd name="connsiteX466" fmla="*/ 2721859 w 5015116"/>
              <a:gd name="connsiteY466" fmla="*/ 442685 h 2605314"/>
              <a:gd name="connsiteX467" fmla="*/ 2729116 w 5015116"/>
              <a:gd name="connsiteY467" fmla="*/ 377371 h 2605314"/>
              <a:gd name="connsiteX468" fmla="*/ 2721859 w 5015116"/>
              <a:gd name="connsiteY468" fmla="*/ 290285 h 2605314"/>
              <a:gd name="connsiteX469" fmla="*/ 2707345 w 5015116"/>
              <a:gd name="connsiteY469" fmla="*/ 232228 h 2605314"/>
              <a:gd name="connsiteX470" fmla="*/ 2663802 w 5015116"/>
              <a:gd name="connsiteY470" fmla="*/ 210457 h 2605314"/>
              <a:gd name="connsiteX471" fmla="*/ 2656545 w 5015116"/>
              <a:gd name="connsiteY471"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31059 w 5015116"/>
              <a:gd name="connsiteY230" fmla="*/ 155302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54431 w 5015116"/>
              <a:gd name="connsiteY234" fmla="*/ 1567542 h 2605314"/>
              <a:gd name="connsiteX235" fmla="*/ 247174 w 5015116"/>
              <a:gd name="connsiteY235" fmla="*/ 1473200 h 2605314"/>
              <a:gd name="connsiteX236" fmla="*/ 225402 w 5015116"/>
              <a:gd name="connsiteY236" fmla="*/ 1465942 h 2605314"/>
              <a:gd name="connsiteX237" fmla="*/ 138316 w 5015116"/>
              <a:gd name="connsiteY237" fmla="*/ 1473200 h 2605314"/>
              <a:gd name="connsiteX238" fmla="*/ 116545 w 5015116"/>
              <a:gd name="connsiteY238" fmla="*/ 1480457 h 2605314"/>
              <a:gd name="connsiteX239" fmla="*/ 102031 w 5015116"/>
              <a:gd name="connsiteY239" fmla="*/ 1502228 h 2605314"/>
              <a:gd name="connsiteX240" fmla="*/ 102031 w 5015116"/>
              <a:gd name="connsiteY240" fmla="*/ 1698171 h 2605314"/>
              <a:gd name="connsiteX241" fmla="*/ 145574 w 5015116"/>
              <a:gd name="connsiteY241" fmla="*/ 1741714 h 2605314"/>
              <a:gd name="connsiteX242" fmla="*/ 189116 w 5015116"/>
              <a:gd name="connsiteY242" fmla="*/ 1792514 h 2605314"/>
              <a:gd name="connsiteX243" fmla="*/ 218145 w 5015116"/>
              <a:gd name="connsiteY243" fmla="*/ 1807028 h 2605314"/>
              <a:gd name="connsiteX244" fmla="*/ 247174 w 5015116"/>
              <a:gd name="connsiteY244" fmla="*/ 1828800 h 2605314"/>
              <a:gd name="connsiteX245" fmla="*/ 356031 w 5015116"/>
              <a:gd name="connsiteY245" fmla="*/ 1821542 h 2605314"/>
              <a:gd name="connsiteX246" fmla="*/ 377802 w 5015116"/>
              <a:gd name="connsiteY246" fmla="*/ 1814285 h 2605314"/>
              <a:gd name="connsiteX247" fmla="*/ 399574 w 5015116"/>
              <a:gd name="connsiteY247" fmla="*/ 1792514 h 2605314"/>
              <a:gd name="connsiteX248" fmla="*/ 406831 w 5015116"/>
              <a:gd name="connsiteY248" fmla="*/ 1698171 h 2605314"/>
              <a:gd name="connsiteX249" fmla="*/ 363288 w 5015116"/>
              <a:gd name="connsiteY249" fmla="*/ 1683657 h 2605314"/>
              <a:gd name="connsiteX250" fmla="*/ 312488 w 5015116"/>
              <a:gd name="connsiteY250" fmla="*/ 1690914 h 2605314"/>
              <a:gd name="connsiteX251" fmla="*/ 290716 w 5015116"/>
              <a:gd name="connsiteY251" fmla="*/ 1698171 h 2605314"/>
              <a:gd name="connsiteX252" fmla="*/ 276202 w 5015116"/>
              <a:gd name="connsiteY252" fmla="*/ 1719942 h 2605314"/>
              <a:gd name="connsiteX253" fmla="*/ 268945 w 5015116"/>
              <a:gd name="connsiteY253" fmla="*/ 1748971 h 2605314"/>
              <a:gd name="connsiteX254" fmla="*/ 261688 w 5015116"/>
              <a:gd name="connsiteY254" fmla="*/ 1785257 h 2605314"/>
              <a:gd name="connsiteX255" fmla="*/ 254431 w 5015116"/>
              <a:gd name="connsiteY255" fmla="*/ 1807028 h 2605314"/>
              <a:gd name="connsiteX256" fmla="*/ 261688 w 5015116"/>
              <a:gd name="connsiteY256" fmla="*/ 1937657 h 2605314"/>
              <a:gd name="connsiteX257" fmla="*/ 297974 w 5015116"/>
              <a:gd name="connsiteY257" fmla="*/ 1959428 h 2605314"/>
              <a:gd name="connsiteX258" fmla="*/ 319745 w 5015116"/>
              <a:gd name="connsiteY258" fmla="*/ 1966685 h 2605314"/>
              <a:gd name="connsiteX259" fmla="*/ 348774 w 5015116"/>
              <a:gd name="connsiteY259" fmla="*/ 1981200 h 2605314"/>
              <a:gd name="connsiteX260" fmla="*/ 392316 w 5015116"/>
              <a:gd name="connsiteY260" fmla="*/ 1995714 h 2605314"/>
              <a:gd name="connsiteX261" fmla="*/ 414088 w 5015116"/>
              <a:gd name="connsiteY261" fmla="*/ 2002971 h 2605314"/>
              <a:gd name="connsiteX262" fmla="*/ 522945 w 5015116"/>
              <a:gd name="connsiteY262" fmla="*/ 1995714 h 2605314"/>
              <a:gd name="connsiteX263" fmla="*/ 551974 w 5015116"/>
              <a:gd name="connsiteY263" fmla="*/ 1973942 h 2605314"/>
              <a:gd name="connsiteX264" fmla="*/ 595516 w 5015116"/>
              <a:gd name="connsiteY264" fmla="*/ 1944914 h 2605314"/>
              <a:gd name="connsiteX265" fmla="*/ 624545 w 5015116"/>
              <a:gd name="connsiteY265" fmla="*/ 1901371 h 2605314"/>
              <a:gd name="connsiteX266" fmla="*/ 610031 w 5015116"/>
              <a:gd name="connsiteY266" fmla="*/ 1836057 h 2605314"/>
              <a:gd name="connsiteX267" fmla="*/ 566488 w 5015116"/>
              <a:gd name="connsiteY267" fmla="*/ 1792514 h 2605314"/>
              <a:gd name="connsiteX268" fmla="*/ 544716 w 5015116"/>
              <a:gd name="connsiteY268" fmla="*/ 1785257 h 2605314"/>
              <a:gd name="connsiteX269" fmla="*/ 530202 w 5015116"/>
              <a:gd name="connsiteY269" fmla="*/ 1763485 h 2605314"/>
              <a:gd name="connsiteX270" fmla="*/ 508431 w 5015116"/>
              <a:gd name="connsiteY270" fmla="*/ 1799771 h 2605314"/>
              <a:gd name="connsiteX271" fmla="*/ 515688 w 5015116"/>
              <a:gd name="connsiteY271" fmla="*/ 1959428 h 2605314"/>
              <a:gd name="connsiteX272" fmla="*/ 522945 w 5015116"/>
              <a:gd name="connsiteY272" fmla="*/ 1981200 h 2605314"/>
              <a:gd name="connsiteX273" fmla="*/ 551974 w 5015116"/>
              <a:gd name="connsiteY273" fmla="*/ 1995714 h 2605314"/>
              <a:gd name="connsiteX274" fmla="*/ 566488 w 5015116"/>
              <a:gd name="connsiteY274" fmla="*/ 2017485 h 2605314"/>
              <a:gd name="connsiteX275" fmla="*/ 617288 w 5015116"/>
              <a:gd name="connsiteY275" fmla="*/ 2039257 h 2605314"/>
              <a:gd name="connsiteX276" fmla="*/ 697116 w 5015116"/>
              <a:gd name="connsiteY276" fmla="*/ 2068285 h 2605314"/>
              <a:gd name="connsiteX277" fmla="*/ 733402 w 5015116"/>
              <a:gd name="connsiteY277" fmla="*/ 2082800 h 2605314"/>
              <a:gd name="connsiteX278" fmla="*/ 827745 w 5015116"/>
              <a:gd name="connsiteY278" fmla="*/ 2097314 h 2605314"/>
              <a:gd name="connsiteX279" fmla="*/ 864031 w 5015116"/>
              <a:gd name="connsiteY279" fmla="*/ 2104571 h 2605314"/>
              <a:gd name="connsiteX280" fmla="*/ 900316 w 5015116"/>
              <a:gd name="connsiteY280" fmla="*/ 2119085 h 2605314"/>
              <a:gd name="connsiteX281" fmla="*/ 922088 w 5015116"/>
              <a:gd name="connsiteY281" fmla="*/ 2126342 h 2605314"/>
              <a:gd name="connsiteX282" fmla="*/ 965631 w 5015116"/>
              <a:gd name="connsiteY282" fmla="*/ 2148114 h 2605314"/>
              <a:gd name="connsiteX283" fmla="*/ 1074488 w 5015116"/>
              <a:gd name="connsiteY283" fmla="*/ 2133600 h 2605314"/>
              <a:gd name="connsiteX284" fmla="*/ 1125288 w 5015116"/>
              <a:gd name="connsiteY284" fmla="*/ 2104571 h 2605314"/>
              <a:gd name="connsiteX285" fmla="*/ 1139802 w 5015116"/>
              <a:gd name="connsiteY285" fmla="*/ 2082800 h 2605314"/>
              <a:gd name="connsiteX286" fmla="*/ 1183345 w 5015116"/>
              <a:gd name="connsiteY286" fmla="*/ 2046514 h 2605314"/>
              <a:gd name="connsiteX287" fmla="*/ 1197859 w 5015116"/>
              <a:gd name="connsiteY287" fmla="*/ 2024742 h 2605314"/>
              <a:gd name="connsiteX288" fmla="*/ 1241402 w 5015116"/>
              <a:gd name="connsiteY288" fmla="*/ 1995714 h 2605314"/>
              <a:gd name="connsiteX289" fmla="*/ 1277688 w 5015116"/>
              <a:gd name="connsiteY289" fmla="*/ 1952171 h 2605314"/>
              <a:gd name="connsiteX290" fmla="*/ 1241402 w 5015116"/>
              <a:gd name="connsiteY290" fmla="*/ 1821542 h 2605314"/>
              <a:gd name="connsiteX291" fmla="*/ 1219631 w 5015116"/>
              <a:gd name="connsiteY291" fmla="*/ 1814285 h 2605314"/>
              <a:gd name="connsiteX292" fmla="*/ 1118031 w 5015116"/>
              <a:gd name="connsiteY292" fmla="*/ 1821542 h 2605314"/>
              <a:gd name="connsiteX293" fmla="*/ 1110774 w 5015116"/>
              <a:gd name="connsiteY293" fmla="*/ 1843314 h 2605314"/>
              <a:gd name="connsiteX294" fmla="*/ 1103516 w 5015116"/>
              <a:gd name="connsiteY294" fmla="*/ 1894114 h 2605314"/>
              <a:gd name="connsiteX295" fmla="*/ 1096259 w 5015116"/>
              <a:gd name="connsiteY295" fmla="*/ 1937657 h 2605314"/>
              <a:gd name="connsiteX296" fmla="*/ 1089002 w 5015116"/>
              <a:gd name="connsiteY296" fmla="*/ 1966685 h 2605314"/>
              <a:gd name="connsiteX297" fmla="*/ 1081745 w 5015116"/>
              <a:gd name="connsiteY297" fmla="*/ 2002971 h 2605314"/>
              <a:gd name="connsiteX298" fmla="*/ 1016431 w 5015116"/>
              <a:gd name="connsiteY298" fmla="*/ 1995714 h 2605314"/>
              <a:gd name="connsiteX299" fmla="*/ 994659 w 5015116"/>
              <a:gd name="connsiteY299" fmla="*/ 1988457 h 2605314"/>
              <a:gd name="connsiteX300" fmla="*/ 972888 w 5015116"/>
              <a:gd name="connsiteY300" fmla="*/ 1923142 h 2605314"/>
              <a:gd name="connsiteX301" fmla="*/ 965631 w 5015116"/>
              <a:gd name="connsiteY301" fmla="*/ 1901371 h 2605314"/>
              <a:gd name="connsiteX302" fmla="*/ 972888 w 5015116"/>
              <a:gd name="connsiteY302" fmla="*/ 1792514 h 2605314"/>
              <a:gd name="connsiteX303" fmla="*/ 980145 w 5015116"/>
              <a:gd name="connsiteY303" fmla="*/ 1770742 h 2605314"/>
              <a:gd name="connsiteX304" fmla="*/ 1001916 w 5015116"/>
              <a:gd name="connsiteY304" fmla="*/ 1748971 h 2605314"/>
              <a:gd name="connsiteX305" fmla="*/ 1023688 w 5015116"/>
              <a:gd name="connsiteY305" fmla="*/ 1741714 h 2605314"/>
              <a:gd name="connsiteX306" fmla="*/ 1118031 w 5015116"/>
              <a:gd name="connsiteY306" fmla="*/ 1712685 h 2605314"/>
              <a:gd name="connsiteX307" fmla="*/ 1139802 w 5015116"/>
              <a:gd name="connsiteY307" fmla="*/ 1705428 h 2605314"/>
              <a:gd name="connsiteX308" fmla="*/ 1226888 w 5015116"/>
              <a:gd name="connsiteY308" fmla="*/ 1690914 h 2605314"/>
              <a:gd name="connsiteX309" fmla="*/ 1335745 w 5015116"/>
              <a:gd name="connsiteY309" fmla="*/ 1698171 h 2605314"/>
              <a:gd name="connsiteX310" fmla="*/ 1357516 w 5015116"/>
              <a:gd name="connsiteY310" fmla="*/ 1719942 h 2605314"/>
              <a:gd name="connsiteX311" fmla="*/ 1401059 w 5015116"/>
              <a:gd name="connsiteY311" fmla="*/ 1734457 h 2605314"/>
              <a:gd name="connsiteX312" fmla="*/ 1422831 w 5015116"/>
              <a:gd name="connsiteY312" fmla="*/ 1741714 h 2605314"/>
              <a:gd name="connsiteX313" fmla="*/ 1459116 w 5015116"/>
              <a:gd name="connsiteY313" fmla="*/ 1792514 h 2605314"/>
              <a:gd name="connsiteX314" fmla="*/ 1473631 w 5015116"/>
              <a:gd name="connsiteY314" fmla="*/ 1821542 h 2605314"/>
              <a:gd name="connsiteX315" fmla="*/ 1480888 w 5015116"/>
              <a:gd name="connsiteY315" fmla="*/ 1988457 h 2605314"/>
              <a:gd name="connsiteX316" fmla="*/ 1459116 w 5015116"/>
              <a:gd name="connsiteY316" fmla="*/ 2010228 h 2605314"/>
              <a:gd name="connsiteX317" fmla="*/ 1437345 w 5015116"/>
              <a:gd name="connsiteY317" fmla="*/ 2039257 h 2605314"/>
              <a:gd name="connsiteX318" fmla="*/ 1430088 w 5015116"/>
              <a:gd name="connsiteY318" fmla="*/ 2104571 h 2605314"/>
              <a:gd name="connsiteX319" fmla="*/ 1408316 w 5015116"/>
              <a:gd name="connsiteY319" fmla="*/ 2140857 h 2605314"/>
              <a:gd name="connsiteX320" fmla="*/ 1401059 w 5015116"/>
              <a:gd name="connsiteY320" fmla="*/ 2162628 h 2605314"/>
              <a:gd name="connsiteX321" fmla="*/ 1386545 w 5015116"/>
              <a:gd name="connsiteY321" fmla="*/ 2249714 h 2605314"/>
              <a:gd name="connsiteX322" fmla="*/ 1379288 w 5015116"/>
              <a:gd name="connsiteY322" fmla="*/ 2271485 h 2605314"/>
              <a:gd name="connsiteX323" fmla="*/ 1364774 w 5015116"/>
              <a:gd name="connsiteY323" fmla="*/ 2293257 h 2605314"/>
              <a:gd name="connsiteX324" fmla="*/ 1364774 w 5015116"/>
              <a:gd name="connsiteY324" fmla="*/ 2474685 h 2605314"/>
              <a:gd name="connsiteX325" fmla="*/ 1379288 w 5015116"/>
              <a:gd name="connsiteY325" fmla="*/ 2489200 h 2605314"/>
              <a:gd name="connsiteX326" fmla="*/ 1415574 w 5015116"/>
              <a:gd name="connsiteY326" fmla="*/ 2532742 h 2605314"/>
              <a:gd name="connsiteX327" fmla="*/ 1509916 w 5015116"/>
              <a:gd name="connsiteY327" fmla="*/ 2554514 h 2605314"/>
              <a:gd name="connsiteX328" fmla="*/ 1553459 w 5015116"/>
              <a:gd name="connsiteY328" fmla="*/ 2569028 h 2605314"/>
              <a:gd name="connsiteX329" fmla="*/ 1633288 w 5015116"/>
              <a:gd name="connsiteY329" fmla="*/ 2590800 h 2605314"/>
              <a:gd name="connsiteX330" fmla="*/ 1865516 w 5015116"/>
              <a:gd name="connsiteY330" fmla="*/ 2605314 h 2605314"/>
              <a:gd name="connsiteX331" fmla="*/ 1918494 w 5015116"/>
              <a:gd name="connsiteY331" fmla="*/ 2576285 h 2605314"/>
              <a:gd name="connsiteX332" fmla="*/ 1959859 w 5015116"/>
              <a:gd name="connsiteY332" fmla="*/ 2496457 h 2605314"/>
              <a:gd name="connsiteX333" fmla="*/ 2002676 w 5015116"/>
              <a:gd name="connsiteY333" fmla="*/ 2315028 h 2605314"/>
              <a:gd name="connsiteX334" fmla="*/ 2039688 w 5015116"/>
              <a:gd name="connsiteY334" fmla="*/ 2111828 h 2605314"/>
              <a:gd name="connsiteX335" fmla="*/ 2062911 w 5015116"/>
              <a:gd name="connsiteY335" fmla="*/ 2048691 h 2605314"/>
              <a:gd name="connsiteX336" fmla="*/ 2098834 w 5015116"/>
              <a:gd name="connsiteY336" fmla="*/ 1987731 h 2605314"/>
              <a:gd name="connsiteX337" fmla="*/ 2217851 w 5015116"/>
              <a:gd name="connsiteY337" fmla="*/ 1879237 h 2605314"/>
              <a:gd name="connsiteX338" fmla="*/ 2373516 w 5015116"/>
              <a:gd name="connsiteY338" fmla="*/ 1872342 h 2605314"/>
              <a:gd name="connsiteX339" fmla="*/ 2395288 w 5015116"/>
              <a:gd name="connsiteY339" fmla="*/ 1879600 h 2605314"/>
              <a:gd name="connsiteX340" fmla="*/ 2453345 w 5015116"/>
              <a:gd name="connsiteY340" fmla="*/ 1930400 h 2605314"/>
              <a:gd name="connsiteX341" fmla="*/ 2467859 w 5015116"/>
              <a:gd name="connsiteY341" fmla="*/ 1952171 h 2605314"/>
              <a:gd name="connsiteX342" fmla="*/ 2489631 w 5015116"/>
              <a:gd name="connsiteY342" fmla="*/ 1973942 h 2605314"/>
              <a:gd name="connsiteX343" fmla="*/ 2504145 w 5015116"/>
              <a:gd name="connsiteY343" fmla="*/ 2024742 h 2605314"/>
              <a:gd name="connsiteX344" fmla="*/ 2511402 w 5015116"/>
              <a:gd name="connsiteY344" fmla="*/ 2053771 h 2605314"/>
              <a:gd name="connsiteX345" fmla="*/ 2525916 w 5015116"/>
              <a:gd name="connsiteY345" fmla="*/ 2075542 h 2605314"/>
              <a:gd name="connsiteX346" fmla="*/ 2540431 w 5015116"/>
              <a:gd name="connsiteY346" fmla="*/ 2126342 h 2605314"/>
              <a:gd name="connsiteX347" fmla="*/ 2533174 w 5015116"/>
              <a:gd name="connsiteY347" fmla="*/ 2271485 h 2605314"/>
              <a:gd name="connsiteX348" fmla="*/ 2518659 w 5015116"/>
              <a:gd name="connsiteY348" fmla="*/ 2300514 h 2605314"/>
              <a:gd name="connsiteX349" fmla="*/ 2475116 w 5015116"/>
              <a:gd name="connsiteY349" fmla="*/ 2329542 h 2605314"/>
              <a:gd name="connsiteX350" fmla="*/ 2453345 w 5015116"/>
              <a:gd name="connsiteY350" fmla="*/ 2336800 h 2605314"/>
              <a:gd name="connsiteX351" fmla="*/ 2329974 w 5015116"/>
              <a:gd name="connsiteY351" fmla="*/ 2329542 h 2605314"/>
              <a:gd name="connsiteX352" fmla="*/ 2308202 w 5015116"/>
              <a:gd name="connsiteY352" fmla="*/ 2322285 h 2605314"/>
              <a:gd name="connsiteX353" fmla="*/ 2293688 w 5015116"/>
              <a:gd name="connsiteY353" fmla="*/ 2286000 h 2605314"/>
              <a:gd name="connsiteX354" fmla="*/ 2286431 w 5015116"/>
              <a:gd name="connsiteY354" fmla="*/ 2249714 h 2605314"/>
              <a:gd name="connsiteX355" fmla="*/ 2395288 w 5015116"/>
              <a:gd name="connsiteY355" fmla="*/ 2111828 h 2605314"/>
              <a:gd name="connsiteX356" fmla="*/ 2395288 w 5015116"/>
              <a:gd name="connsiteY356" fmla="*/ 2024742 h 2605314"/>
              <a:gd name="connsiteX357" fmla="*/ 2373516 w 5015116"/>
              <a:gd name="connsiteY357" fmla="*/ 2010228 h 2605314"/>
              <a:gd name="connsiteX358" fmla="*/ 2271916 w 5015116"/>
              <a:gd name="connsiteY358" fmla="*/ 2017485 h 2605314"/>
              <a:gd name="connsiteX359" fmla="*/ 2257402 w 5015116"/>
              <a:gd name="connsiteY359" fmla="*/ 2032000 h 2605314"/>
              <a:gd name="connsiteX360" fmla="*/ 2235631 w 5015116"/>
              <a:gd name="connsiteY360" fmla="*/ 2046514 h 2605314"/>
              <a:gd name="connsiteX361" fmla="*/ 2221116 w 5015116"/>
              <a:gd name="connsiteY361" fmla="*/ 2061028 h 2605314"/>
              <a:gd name="connsiteX362" fmla="*/ 2192088 w 5015116"/>
              <a:gd name="connsiteY362" fmla="*/ 2068285 h 2605314"/>
              <a:gd name="connsiteX363" fmla="*/ 2163059 w 5015116"/>
              <a:gd name="connsiteY363" fmla="*/ 2090057 h 2605314"/>
              <a:gd name="connsiteX364" fmla="*/ 2148545 w 5015116"/>
              <a:gd name="connsiteY364" fmla="*/ 2111828 h 2605314"/>
              <a:gd name="connsiteX365" fmla="*/ 2126774 w 5015116"/>
              <a:gd name="connsiteY365" fmla="*/ 2140857 h 2605314"/>
              <a:gd name="connsiteX366" fmla="*/ 2126774 w 5015116"/>
              <a:gd name="connsiteY366" fmla="*/ 2351314 h 2605314"/>
              <a:gd name="connsiteX367" fmla="*/ 2141288 w 5015116"/>
              <a:gd name="connsiteY367" fmla="*/ 2373085 h 2605314"/>
              <a:gd name="connsiteX368" fmla="*/ 2163059 w 5015116"/>
              <a:gd name="connsiteY368" fmla="*/ 2380342 h 2605314"/>
              <a:gd name="connsiteX369" fmla="*/ 2170316 w 5015116"/>
              <a:gd name="connsiteY369" fmla="*/ 2402114 h 2605314"/>
              <a:gd name="connsiteX370" fmla="*/ 2192088 w 5015116"/>
              <a:gd name="connsiteY370" fmla="*/ 2416628 h 2605314"/>
              <a:gd name="connsiteX371" fmla="*/ 2221116 w 5015116"/>
              <a:gd name="connsiteY371" fmla="*/ 2438400 h 2605314"/>
              <a:gd name="connsiteX372" fmla="*/ 2264659 w 5015116"/>
              <a:gd name="connsiteY372" fmla="*/ 2474685 h 2605314"/>
              <a:gd name="connsiteX373" fmla="*/ 2293688 w 5015116"/>
              <a:gd name="connsiteY373" fmla="*/ 2510971 h 2605314"/>
              <a:gd name="connsiteX374" fmla="*/ 2315459 w 5015116"/>
              <a:gd name="connsiteY374" fmla="*/ 2532742 h 2605314"/>
              <a:gd name="connsiteX375" fmla="*/ 2395288 w 5015116"/>
              <a:gd name="connsiteY375" fmla="*/ 2569028 h 2605314"/>
              <a:gd name="connsiteX376" fmla="*/ 2540431 w 5015116"/>
              <a:gd name="connsiteY376" fmla="*/ 2554514 h 2605314"/>
              <a:gd name="connsiteX377" fmla="*/ 2562202 w 5015116"/>
              <a:gd name="connsiteY377" fmla="*/ 2540000 h 2605314"/>
              <a:gd name="connsiteX378" fmla="*/ 2569459 w 5015116"/>
              <a:gd name="connsiteY378" fmla="*/ 2503714 h 2605314"/>
              <a:gd name="connsiteX379" fmla="*/ 2583974 w 5015116"/>
              <a:gd name="connsiteY379" fmla="*/ 2481942 h 2605314"/>
              <a:gd name="connsiteX380" fmla="*/ 2591231 w 5015116"/>
              <a:gd name="connsiteY380" fmla="*/ 2409371 h 2605314"/>
              <a:gd name="connsiteX381" fmla="*/ 2642031 w 5015116"/>
              <a:gd name="connsiteY381" fmla="*/ 2416628 h 2605314"/>
              <a:gd name="connsiteX382" fmla="*/ 2671059 w 5015116"/>
              <a:gd name="connsiteY382" fmla="*/ 2423885 h 2605314"/>
              <a:gd name="connsiteX383" fmla="*/ 2743631 w 5015116"/>
              <a:gd name="connsiteY383" fmla="*/ 2438400 h 2605314"/>
              <a:gd name="connsiteX384" fmla="*/ 2787174 w 5015116"/>
              <a:gd name="connsiteY384" fmla="*/ 2452914 h 2605314"/>
              <a:gd name="connsiteX385" fmla="*/ 2808945 w 5015116"/>
              <a:gd name="connsiteY385" fmla="*/ 2438400 h 2605314"/>
              <a:gd name="connsiteX386" fmla="*/ 2801688 w 5015116"/>
              <a:gd name="connsiteY386" fmla="*/ 2416628 h 2605314"/>
              <a:gd name="connsiteX387" fmla="*/ 2794431 w 5015116"/>
              <a:gd name="connsiteY387" fmla="*/ 2373085 h 2605314"/>
              <a:gd name="connsiteX388" fmla="*/ 2779916 w 5015116"/>
              <a:gd name="connsiteY388" fmla="*/ 2329542 h 2605314"/>
              <a:gd name="connsiteX389" fmla="*/ 2794431 w 5015116"/>
              <a:gd name="connsiteY389" fmla="*/ 2278742 h 2605314"/>
              <a:gd name="connsiteX390" fmla="*/ 2961345 w 5015116"/>
              <a:gd name="connsiteY390" fmla="*/ 2249714 h 2605314"/>
              <a:gd name="connsiteX391" fmla="*/ 2946831 w 5015116"/>
              <a:gd name="connsiteY391" fmla="*/ 2227942 h 2605314"/>
              <a:gd name="connsiteX392" fmla="*/ 2925059 w 5015116"/>
              <a:gd name="connsiteY392" fmla="*/ 2133600 h 2605314"/>
              <a:gd name="connsiteX393" fmla="*/ 2917802 w 5015116"/>
              <a:gd name="connsiteY393" fmla="*/ 2104571 h 2605314"/>
              <a:gd name="connsiteX394" fmla="*/ 2896031 w 5015116"/>
              <a:gd name="connsiteY394" fmla="*/ 2090057 h 2605314"/>
              <a:gd name="connsiteX395" fmla="*/ 2903288 w 5015116"/>
              <a:gd name="connsiteY395" fmla="*/ 2061028 h 2605314"/>
              <a:gd name="connsiteX396" fmla="*/ 3033916 w 5015116"/>
              <a:gd name="connsiteY396" fmla="*/ 2053771 h 2605314"/>
              <a:gd name="connsiteX397" fmla="*/ 3121002 w 5015116"/>
              <a:gd name="connsiteY397" fmla="*/ 2046514 h 2605314"/>
              <a:gd name="connsiteX398" fmla="*/ 3142774 w 5015116"/>
              <a:gd name="connsiteY398" fmla="*/ 2039257 h 2605314"/>
              <a:gd name="connsiteX399" fmla="*/ 3135516 w 5015116"/>
              <a:gd name="connsiteY399" fmla="*/ 2010228 h 2605314"/>
              <a:gd name="connsiteX400" fmla="*/ 3106488 w 5015116"/>
              <a:gd name="connsiteY400" fmla="*/ 1959428 h 2605314"/>
              <a:gd name="connsiteX401" fmla="*/ 3077459 w 5015116"/>
              <a:gd name="connsiteY401" fmla="*/ 1930400 h 2605314"/>
              <a:gd name="connsiteX402" fmla="*/ 3062945 w 5015116"/>
              <a:gd name="connsiteY402" fmla="*/ 1901371 h 2605314"/>
              <a:gd name="connsiteX403" fmla="*/ 3041174 w 5015116"/>
              <a:gd name="connsiteY403" fmla="*/ 1886857 h 2605314"/>
              <a:gd name="connsiteX404" fmla="*/ 3033916 w 5015116"/>
              <a:gd name="connsiteY404" fmla="*/ 1865085 h 2605314"/>
              <a:gd name="connsiteX405" fmla="*/ 3019402 w 5015116"/>
              <a:gd name="connsiteY405" fmla="*/ 1843314 h 2605314"/>
              <a:gd name="connsiteX406" fmla="*/ 3048431 w 5015116"/>
              <a:gd name="connsiteY406" fmla="*/ 1828800 h 2605314"/>
              <a:gd name="connsiteX407" fmla="*/ 3157288 w 5015116"/>
              <a:gd name="connsiteY407" fmla="*/ 1814285 h 2605314"/>
              <a:gd name="connsiteX408" fmla="*/ 3179059 w 5015116"/>
              <a:gd name="connsiteY408" fmla="*/ 1799771 h 2605314"/>
              <a:gd name="connsiteX409" fmla="*/ 3128259 w 5015116"/>
              <a:gd name="connsiteY409" fmla="*/ 1690914 h 2605314"/>
              <a:gd name="connsiteX410" fmla="*/ 3121002 w 5015116"/>
              <a:gd name="connsiteY410" fmla="*/ 1669142 h 2605314"/>
              <a:gd name="connsiteX411" fmla="*/ 3106488 w 5015116"/>
              <a:gd name="connsiteY411" fmla="*/ 1647371 h 2605314"/>
              <a:gd name="connsiteX412" fmla="*/ 3128259 w 5015116"/>
              <a:gd name="connsiteY412" fmla="*/ 1640114 h 2605314"/>
              <a:gd name="connsiteX413" fmla="*/ 3157288 w 5015116"/>
              <a:gd name="connsiteY413" fmla="*/ 1632857 h 2605314"/>
              <a:gd name="connsiteX414" fmla="*/ 3186316 w 5015116"/>
              <a:gd name="connsiteY414" fmla="*/ 1618342 h 2605314"/>
              <a:gd name="connsiteX415" fmla="*/ 3215345 w 5015116"/>
              <a:gd name="connsiteY415" fmla="*/ 1611085 h 2605314"/>
              <a:gd name="connsiteX416" fmla="*/ 3237116 w 5015116"/>
              <a:gd name="connsiteY416" fmla="*/ 1603828 h 2605314"/>
              <a:gd name="connsiteX417" fmla="*/ 3280659 w 5015116"/>
              <a:gd name="connsiteY417" fmla="*/ 1582057 h 2605314"/>
              <a:gd name="connsiteX418" fmla="*/ 3295174 w 5015116"/>
              <a:gd name="connsiteY418" fmla="*/ 1567542 h 2605314"/>
              <a:gd name="connsiteX419" fmla="*/ 3273402 w 5015116"/>
              <a:gd name="connsiteY419" fmla="*/ 1545771 h 2605314"/>
              <a:gd name="connsiteX420" fmla="*/ 3229859 w 5015116"/>
              <a:gd name="connsiteY420" fmla="*/ 1516742 h 2605314"/>
              <a:gd name="connsiteX421" fmla="*/ 3179059 w 5015116"/>
              <a:gd name="connsiteY421" fmla="*/ 1458685 h 2605314"/>
              <a:gd name="connsiteX422" fmla="*/ 3171802 w 5015116"/>
              <a:gd name="connsiteY422" fmla="*/ 1436914 h 2605314"/>
              <a:gd name="connsiteX423" fmla="*/ 3150031 w 5015116"/>
              <a:gd name="connsiteY423" fmla="*/ 1422400 h 2605314"/>
              <a:gd name="connsiteX424" fmla="*/ 3200831 w 5015116"/>
              <a:gd name="connsiteY424" fmla="*/ 1386114 h 2605314"/>
              <a:gd name="connsiteX425" fmla="*/ 3237116 w 5015116"/>
              <a:gd name="connsiteY425" fmla="*/ 1349828 h 2605314"/>
              <a:gd name="connsiteX426" fmla="*/ 3266145 w 5015116"/>
              <a:gd name="connsiteY426" fmla="*/ 1313542 h 2605314"/>
              <a:gd name="connsiteX427" fmla="*/ 3287916 w 5015116"/>
              <a:gd name="connsiteY427" fmla="*/ 1299028 h 2605314"/>
              <a:gd name="connsiteX428" fmla="*/ 3302431 w 5015116"/>
              <a:gd name="connsiteY428" fmla="*/ 1284514 h 2605314"/>
              <a:gd name="connsiteX429" fmla="*/ 3309688 w 5015116"/>
              <a:gd name="connsiteY429" fmla="*/ 1262742 h 2605314"/>
              <a:gd name="connsiteX430" fmla="*/ 3266145 w 5015116"/>
              <a:gd name="connsiteY430" fmla="*/ 1255485 h 2605314"/>
              <a:gd name="connsiteX431" fmla="*/ 3244374 w 5015116"/>
              <a:gd name="connsiteY431" fmla="*/ 1248228 h 2605314"/>
              <a:gd name="connsiteX432" fmla="*/ 3193574 w 5015116"/>
              <a:gd name="connsiteY432" fmla="*/ 1233714 h 2605314"/>
              <a:gd name="connsiteX433" fmla="*/ 3171802 w 5015116"/>
              <a:gd name="connsiteY433" fmla="*/ 1219200 h 2605314"/>
              <a:gd name="connsiteX434" fmla="*/ 3150031 w 5015116"/>
              <a:gd name="connsiteY434" fmla="*/ 1211942 h 2605314"/>
              <a:gd name="connsiteX435" fmla="*/ 3121002 w 5015116"/>
              <a:gd name="connsiteY435" fmla="*/ 1197428 h 2605314"/>
              <a:gd name="connsiteX436" fmla="*/ 3200831 w 5015116"/>
              <a:gd name="connsiteY436" fmla="*/ 1095828 h 2605314"/>
              <a:gd name="connsiteX437" fmla="*/ 3251631 w 5015116"/>
              <a:gd name="connsiteY437" fmla="*/ 1037771 h 2605314"/>
              <a:gd name="connsiteX438" fmla="*/ 3251631 w 5015116"/>
              <a:gd name="connsiteY438" fmla="*/ 994228 h 2605314"/>
              <a:gd name="connsiteX439" fmla="*/ 3208088 w 5015116"/>
              <a:gd name="connsiteY439" fmla="*/ 986971 h 2605314"/>
              <a:gd name="connsiteX440" fmla="*/ 3179059 w 5015116"/>
              <a:gd name="connsiteY440" fmla="*/ 979714 h 2605314"/>
              <a:gd name="connsiteX441" fmla="*/ 3121002 w 5015116"/>
              <a:gd name="connsiteY441" fmla="*/ 957942 h 2605314"/>
              <a:gd name="connsiteX442" fmla="*/ 3099231 w 5015116"/>
              <a:gd name="connsiteY442" fmla="*/ 950685 h 2605314"/>
              <a:gd name="connsiteX443" fmla="*/ 3048431 w 5015116"/>
              <a:gd name="connsiteY443" fmla="*/ 943428 h 2605314"/>
              <a:gd name="connsiteX444" fmla="*/ 3026659 w 5015116"/>
              <a:gd name="connsiteY444" fmla="*/ 936171 h 2605314"/>
              <a:gd name="connsiteX445" fmla="*/ 2990374 w 5015116"/>
              <a:gd name="connsiteY445" fmla="*/ 928914 h 2605314"/>
              <a:gd name="connsiteX446" fmla="*/ 2975859 w 5015116"/>
              <a:gd name="connsiteY446" fmla="*/ 914400 h 2605314"/>
              <a:gd name="connsiteX447" fmla="*/ 3033916 w 5015116"/>
              <a:gd name="connsiteY447" fmla="*/ 820057 h 2605314"/>
              <a:gd name="connsiteX448" fmla="*/ 3091974 w 5015116"/>
              <a:gd name="connsiteY448" fmla="*/ 747485 h 2605314"/>
              <a:gd name="connsiteX449" fmla="*/ 3128259 w 5015116"/>
              <a:gd name="connsiteY449" fmla="*/ 703942 h 2605314"/>
              <a:gd name="connsiteX450" fmla="*/ 3142774 w 5015116"/>
              <a:gd name="connsiteY450" fmla="*/ 682171 h 2605314"/>
              <a:gd name="connsiteX451" fmla="*/ 3033916 w 5015116"/>
              <a:gd name="connsiteY451" fmla="*/ 667657 h 2605314"/>
              <a:gd name="connsiteX452" fmla="*/ 2961345 w 5015116"/>
              <a:gd name="connsiteY452" fmla="*/ 660400 h 2605314"/>
              <a:gd name="connsiteX453" fmla="*/ 2888774 w 5015116"/>
              <a:gd name="connsiteY453" fmla="*/ 645885 h 2605314"/>
              <a:gd name="connsiteX454" fmla="*/ 2925059 w 5015116"/>
              <a:gd name="connsiteY454" fmla="*/ 609600 h 2605314"/>
              <a:gd name="connsiteX455" fmla="*/ 2961345 w 5015116"/>
              <a:gd name="connsiteY455" fmla="*/ 573314 h 2605314"/>
              <a:gd name="connsiteX456" fmla="*/ 2968602 w 5015116"/>
              <a:gd name="connsiteY456" fmla="*/ 529771 h 2605314"/>
              <a:gd name="connsiteX457" fmla="*/ 2983116 w 5015116"/>
              <a:gd name="connsiteY457" fmla="*/ 486228 h 2605314"/>
              <a:gd name="connsiteX458" fmla="*/ 2997631 w 5015116"/>
              <a:gd name="connsiteY458" fmla="*/ 435428 h 2605314"/>
              <a:gd name="connsiteX459" fmla="*/ 3012145 w 5015116"/>
              <a:gd name="connsiteY459" fmla="*/ 391885 h 2605314"/>
              <a:gd name="connsiteX460" fmla="*/ 2961345 w 5015116"/>
              <a:gd name="connsiteY460" fmla="*/ 399142 h 2605314"/>
              <a:gd name="connsiteX461" fmla="*/ 2917802 w 5015116"/>
              <a:gd name="connsiteY461" fmla="*/ 413657 h 2605314"/>
              <a:gd name="connsiteX462" fmla="*/ 2888774 w 5015116"/>
              <a:gd name="connsiteY462" fmla="*/ 420914 h 2605314"/>
              <a:gd name="connsiteX463" fmla="*/ 2852488 w 5015116"/>
              <a:gd name="connsiteY463" fmla="*/ 435428 h 2605314"/>
              <a:gd name="connsiteX464" fmla="*/ 2808945 w 5015116"/>
              <a:gd name="connsiteY464" fmla="*/ 442685 h 2605314"/>
              <a:gd name="connsiteX465" fmla="*/ 2779916 w 5015116"/>
              <a:gd name="connsiteY465" fmla="*/ 449942 h 2605314"/>
              <a:gd name="connsiteX466" fmla="*/ 2721859 w 5015116"/>
              <a:gd name="connsiteY466" fmla="*/ 442685 h 2605314"/>
              <a:gd name="connsiteX467" fmla="*/ 2729116 w 5015116"/>
              <a:gd name="connsiteY467" fmla="*/ 377371 h 2605314"/>
              <a:gd name="connsiteX468" fmla="*/ 2721859 w 5015116"/>
              <a:gd name="connsiteY468" fmla="*/ 290285 h 2605314"/>
              <a:gd name="connsiteX469" fmla="*/ 2707345 w 5015116"/>
              <a:gd name="connsiteY469" fmla="*/ 232228 h 2605314"/>
              <a:gd name="connsiteX470" fmla="*/ 2663802 w 5015116"/>
              <a:gd name="connsiteY470" fmla="*/ 210457 h 2605314"/>
              <a:gd name="connsiteX471" fmla="*/ 2656545 w 5015116"/>
              <a:gd name="connsiteY471"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31059 w 5015116"/>
              <a:gd name="connsiteY230" fmla="*/ 155302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54431 w 5015116"/>
              <a:gd name="connsiteY234" fmla="*/ 1567542 h 2605314"/>
              <a:gd name="connsiteX235" fmla="*/ 247174 w 5015116"/>
              <a:gd name="connsiteY235" fmla="*/ 1473200 h 2605314"/>
              <a:gd name="connsiteX236" fmla="*/ 225402 w 5015116"/>
              <a:gd name="connsiteY236" fmla="*/ 1465942 h 2605314"/>
              <a:gd name="connsiteX237" fmla="*/ 138316 w 5015116"/>
              <a:gd name="connsiteY237" fmla="*/ 1473200 h 2605314"/>
              <a:gd name="connsiteX238" fmla="*/ 116545 w 5015116"/>
              <a:gd name="connsiteY238" fmla="*/ 1480457 h 2605314"/>
              <a:gd name="connsiteX239" fmla="*/ 102031 w 5015116"/>
              <a:gd name="connsiteY239" fmla="*/ 1502228 h 2605314"/>
              <a:gd name="connsiteX240" fmla="*/ 102031 w 5015116"/>
              <a:gd name="connsiteY240" fmla="*/ 1698171 h 2605314"/>
              <a:gd name="connsiteX241" fmla="*/ 145574 w 5015116"/>
              <a:gd name="connsiteY241" fmla="*/ 1741714 h 2605314"/>
              <a:gd name="connsiteX242" fmla="*/ 189116 w 5015116"/>
              <a:gd name="connsiteY242" fmla="*/ 1792514 h 2605314"/>
              <a:gd name="connsiteX243" fmla="*/ 218145 w 5015116"/>
              <a:gd name="connsiteY243" fmla="*/ 1807028 h 2605314"/>
              <a:gd name="connsiteX244" fmla="*/ 247174 w 5015116"/>
              <a:gd name="connsiteY244" fmla="*/ 1828800 h 2605314"/>
              <a:gd name="connsiteX245" fmla="*/ 356031 w 5015116"/>
              <a:gd name="connsiteY245" fmla="*/ 1821542 h 2605314"/>
              <a:gd name="connsiteX246" fmla="*/ 377802 w 5015116"/>
              <a:gd name="connsiteY246" fmla="*/ 1814285 h 2605314"/>
              <a:gd name="connsiteX247" fmla="*/ 399574 w 5015116"/>
              <a:gd name="connsiteY247" fmla="*/ 1792514 h 2605314"/>
              <a:gd name="connsiteX248" fmla="*/ 406831 w 5015116"/>
              <a:gd name="connsiteY248" fmla="*/ 1698171 h 2605314"/>
              <a:gd name="connsiteX249" fmla="*/ 363288 w 5015116"/>
              <a:gd name="connsiteY249" fmla="*/ 1683657 h 2605314"/>
              <a:gd name="connsiteX250" fmla="*/ 312488 w 5015116"/>
              <a:gd name="connsiteY250" fmla="*/ 1690914 h 2605314"/>
              <a:gd name="connsiteX251" fmla="*/ 290716 w 5015116"/>
              <a:gd name="connsiteY251" fmla="*/ 1698171 h 2605314"/>
              <a:gd name="connsiteX252" fmla="*/ 276202 w 5015116"/>
              <a:gd name="connsiteY252" fmla="*/ 1719942 h 2605314"/>
              <a:gd name="connsiteX253" fmla="*/ 268945 w 5015116"/>
              <a:gd name="connsiteY253" fmla="*/ 1748971 h 2605314"/>
              <a:gd name="connsiteX254" fmla="*/ 261688 w 5015116"/>
              <a:gd name="connsiteY254" fmla="*/ 1785257 h 2605314"/>
              <a:gd name="connsiteX255" fmla="*/ 254431 w 5015116"/>
              <a:gd name="connsiteY255" fmla="*/ 1807028 h 2605314"/>
              <a:gd name="connsiteX256" fmla="*/ 261688 w 5015116"/>
              <a:gd name="connsiteY256" fmla="*/ 1937657 h 2605314"/>
              <a:gd name="connsiteX257" fmla="*/ 297974 w 5015116"/>
              <a:gd name="connsiteY257" fmla="*/ 1959428 h 2605314"/>
              <a:gd name="connsiteX258" fmla="*/ 319745 w 5015116"/>
              <a:gd name="connsiteY258" fmla="*/ 1966685 h 2605314"/>
              <a:gd name="connsiteX259" fmla="*/ 348774 w 5015116"/>
              <a:gd name="connsiteY259" fmla="*/ 1981200 h 2605314"/>
              <a:gd name="connsiteX260" fmla="*/ 392316 w 5015116"/>
              <a:gd name="connsiteY260" fmla="*/ 1995714 h 2605314"/>
              <a:gd name="connsiteX261" fmla="*/ 414088 w 5015116"/>
              <a:gd name="connsiteY261" fmla="*/ 2002971 h 2605314"/>
              <a:gd name="connsiteX262" fmla="*/ 522945 w 5015116"/>
              <a:gd name="connsiteY262" fmla="*/ 1995714 h 2605314"/>
              <a:gd name="connsiteX263" fmla="*/ 551974 w 5015116"/>
              <a:gd name="connsiteY263" fmla="*/ 1973942 h 2605314"/>
              <a:gd name="connsiteX264" fmla="*/ 595516 w 5015116"/>
              <a:gd name="connsiteY264" fmla="*/ 1944914 h 2605314"/>
              <a:gd name="connsiteX265" fmla="*/ 624545 w 5015116"/>
              <a:gd name="connsiteY265" fmla="*/ 1901371 h 2605314"/>
              <a:gd name="connsiteX266" fmla="*/ 610031 w 5015116"/>
              <a:gd name="connsiteY266" fmla="*/ 1836057 h 2605314"/>
              <a:gd name="connsiteX267" fmla="*/ 566488 w 5015116"/>
              <a:gd name="connsiteY267" fmla="*/ 1792514 h 2605314"/>
              <a:gd name="connsiteX268" fmla="*/ 544716 w 5015116"/>
              <a:gd name="connsiteY268" fmla="*/ 1785257 h 2605314"/>
              <a:gd name="connsiteX269" fmla="*/ 530202 w 5015116"/>
              <a:gd name="connsiteY269" fmla="*/ 1763485 h 2605314"/>
              <a:gd name="connsiteX270" fmla="*/ 508431 w 5015116"/>
              <a:gd name="connsiteY270" fmla="*/ 1799771 h 2605314"/>
              <a:gd name="connsiteX271" fmla="*/ 515688 w 5015116"/>
              <a:gd name="connsiteY271" fmla="*/ 1959428 h 2605314"/>
              <a:gd name="connsiteX272" fmla="*/ 522945 w 5015116"/>
              <a:gd name="connsiteY272" fmla="*/ 1981200 h 2605314"/>
              <a:gd name="connsiteX273" fmla="*/ 551974 w 5015116"/>
              <a:gd name="connsiteY273" fmla="*/ 1995714 h 2605314"/>
              <a:gd name="connsiteX274" fmla="*/ 566488 w 5015116"/>
              <a:gd name="connsiteY274" fmla="*/ 2017485 h 2605314"/>
              <a:gd name="connsiteX275" fmla="*/ 617288 w 5015116"/>
              <a:gd name="connsiteY275" fmla="*/ 2039257 h 2605314"/>
              <a:gd name="connsiteX276" fmla="*/ 697116 w 5015116"/>
              <a:gd name="connsiteY276" fmla="*/ 2068285 h 2605314"/>
              <a:gd name="connsiteX277" fmla="*/ 733402 w 5015116"/>
              <a:gd name="connsiteY277" fmla="*/ 2082800 h 2605314"/>
              <a:gd name="connsiteX278" fmla="*/ 827745 w 5015116"/>
              <a:gd name="connsiteY278" fmla="*/ 2097314 h 2605314"/>
              <a:gd name="connsiteX279" fmla="*/ 864031 w 5015116"/>
              <a:gd name="connsiteY279" fmla="*/ 2104571 h 2605314"/>
              <a:gd name="connsiteX280" fmla="*/ 900316 w 5015116"/>
              <a:gd name="connsiteY280" fmla="*/ 2119085 h 2605314"/>
              <a:gd name="connsiteX281" fmla="*/ 922088 w 5015116"/>
              <a:gd name="connsiteY281" fmla="*/ 2126342 h 2605314"/>
              <a:gd name="connsiteX282" fmla="*/ 965631 w 5015116"/>
              <a:gd name="connsiteY282" fmla="*/ 2148114 h 2605314"/>
              <a:gd name="connsiteX283" fmla="*/ 1074488 w 5015116"/>
              <a:gd name="connsiteY283" fmla="*/ 2133600 h 2605314"/>
              <a:gd name="connsiteX284" fmla="*/ 1125288 w 5015116"/>
              <a:gd name="connsiteY284" fmla="*/ 2104571 h 2605314"/>
              <a:gd name="connsiteX285" fmla="*/ 1139802 w 5015116"/>
              <a:gd name="connsiteY285" fmla="*/ 2082800 h 2605314"/>
              <a:gd name="connsiteX286" fmla="*/ 1183345 w 5015116"/>
              <a:gd name="connsiteY286" fmla="*/ 2046514 h 2605314"/>
              <a:gd name="connsiteX287" fmla="*/ 1197859 w 5015116"/>
              <a:gd name="connsiteY287" fmla="*/ 2024742 h 2605314"/>
              <a:gd name="connsiteX288" fmla="*/ 1241402 w 5015116"/>
              <a:gd name="connsiteY288" fmla="*/ 1995714 h 2605314"/>
              <a:gd name="connsiteX289" fmla="*/ 1277688 w 5015116"/>
              <a:gd name="connsiteY289" fmla="*/ 1952171 h 2605314"/>
              <a:gd name="connsiteX290" fmla="*/ 1241402 w 5015116"/>
              <a:gd name="connsiteY290" fmla="*/ 1821542 h 2605314"/>
              <a:gd name="connsiteX291" fmla="*/ 1219631 w 5015116"/>
              <a:gd name="connsiteY291" fmla="*/ 1814285 h 2605314"/>
              <a:gd name="connsiteX292" fmla="*/ 1118031 w 5015116"/>
              <a:gd name="connsiteY292" fmla="*/ 1821542 h 2605314"/>
              <a:gd name="connsiteX293" fmla="*/ 1110774 w 5015116"/>
              <a:gd name="connsiteY293" fmla="*/ 1843314 h 2605314"/>
              <a:gd name="connsiteX294" fmla="*/ 1103516 w 5015116"/>
              <a:gd name="connsiteY294" fmla="*/ 1894114 h 2605314"/>
              <a:gd name="connsiteX295" fmla="*/ 1096259 w 5015116"/>
              <a:gd name="connsiteY295" fmla="*/ 1937657 h 2605314"/>
              <a:gd name="connsiteX296" fmla="*/ 1089002 w 5015116"/>
              <a:gd name="connsiteY296" fmla="*/ 1966685 h 2605314"/>
              <a:gd name="connsiteX297" fmla="*/ 1081745 w 5015116"/>
              <a:gd name="connsiteY297" fmla="*/ 2002971 h 2605314"/>
              <a:gd name="connsiteX298" fmla="*/ 1016431 w 5015116"/>
              <a:gd name="connsiteY298" fmla="*/ 1995714 h 2605314"/>
              <a:gd name="connsiteX299" fmla="*/ 994659 w 5015116"/>
              <a:gd name="connsiteY299" fmla="*/ 1988457 h 2605314"/>
              <a:gd name="connsiteX300" fmla="*/ 972888 w 5015116"/>
              <a:gd name="connsiteY300" fmla="*/ 1923142 h 2605314"/>
              <a:gd name="connsiteX301" fmla="*/ 965631 w 5015116"/>
              <a:gd name="connsiteY301" fmla="*/ 1901371 h 2605314"/>
              <a:gd name="connsiteX302" fmla="*/ 972888 w 5015116"/>
              <a:gd name="connsiteY302" fmla="*/ 1792514 h 2605314"/>
              <a:gd name="connsiteX303" fmla="*/ 980145 w 5015116"/>
              <a:gd name="connsiteY303" fmla="*/ 1770742 h 2605314"/>
              <a:gd name="connsiteX304" fmla="*/ 1001916 w 5015116"/>
              <a:gd name="connsiteY304" fmla="*/ 1748971 h 2605314"/>
              <a:gd name="connsiteX305" fmla="*/ 1023688 w 5015116"/>
              <a:gd name="connsiteY305" fmla="*/ 1741714 h 2605314"/>
              <a:gd name="connsiteX306" fmla="*/ 1118031 w 5015116"/>
              <a:gd name="connsiteY306" fmla="*/ 1712685 h 2605314"/>
              <a:gd name="connsiteX307" fmla="*/ 1139802 w 5015116"/>
              <a:gd name="connsiteY307" fmla="*/ 1705428 h 2605314"/>
              <a:gd name="connsiteX308" fmla="*/ 1226888 w 5015116"/>
              <a:gd name="connsiteY308" fmla="*/ 1690914 h 2605314"/>
              <a:gd name="connsiteX309" fmla="*/ 1335745 w 5015116"/>
              <a:gd name="connsiteY309" fmla="*/ 1698171 h 2605314"/>
              <a:gd name="connsiteX310" fmla="*/ 1357516 w 5015116"/>
              <a:gd name="connsiteY310" fmla="*/ 1719942 h 2605314"/>
              <a:gd name="connsiteX311" fmla="*/ 1401059 w 5015116"/>
              <a:gd name="connsiteY311" fmla="*/ 1734457 h 2605314"/>
              <a:gd name="connsiteX312" fmla="*/ 1422831 w 5015116"/>
              <a:gd name="connsiteY312" fmla="*/ 1741714 h 2605314"/>
              <a:gd name="connsiteX313" fmla="*/ 1459116 w 5015116"/>
              <a:gd name="connsiteY313" fmla="*/ 1792514 h 2605314"/>
              <a:gd name="connsiteX314" fmla="*/ 1473631 w 5015116"/>
              <a:gd name="connsiteY314" fmla="*/ 1821542 h 2605314"/>
              <a:gd name="connsiteX315" fmla="*/ 1480888 w 5015116"/>
              <a:gd name="connsiteY315" fmla="*/ 1988457 h 2605314"/>
              <a:gd name="connsiteX316" fmla="*/ 1459116 w 5015116"/>
              <a:gd name="connsiteY316" fmla="*/ 2010228 h 2605314"/>
              <a:gd name="connsiteX317" fmla="*/ 1437345 w 5015116"/>
              <a:gd name="connsiteY317" fmla="*/ 2039257 h 2605314"/>
              <a:gd name="connsiteX318" fmla="*/ 1430088 w 5015116"/>
              <a:gd name="connsiteY318" fmla="*/ 2104571 h 2605314"/>
              <a:gd name="connsiteX319" fmla="*/ 1408316 w 5015116"/>
              <a:gd name="connsiteY319" fmla="*/ 2140857 h 2605314"/>
              <a:gd name="connsiteX320" fmla="*/ 1401059 w 5015116"/>
              <a:gd name="connsiteY320" fmla="*/ 2162628 h 2605314"/>
              <a:gd name="connsiteX321" fmla="*/ 1386545 w 5015116"/>
              <a:gd name="connsiteY321" fmla="*/ 2249714 h 2605314"/>
              <a:gd name="connsiteX322" fmla="*/ 1379288 w 5015116"/>
              <a:gd name="connsiteY322" fmla="*/ 2271485 h 2605314"/>
              <a:gd name="connsiteX323" fmla="*/ 1364774 w 5015116"/>
              <a:gd name="connsiteY323" fmla="*/ 2293257 h 2605314"/>
              <a:gd name="connsiteX324" fmla="*/ 1364774 w 5015116"/>
              <a:gd name="connsiteY324" fmla="*/ 2474685 h 2605314"/>
              <a:gd name="connsiteX325" fmla="*/ 1379288 w 5015116"/>
              <a:gd name="connsiteY325" fmla="*/ 2489200 h 2605314"/>
              <a:gd name="connsiteX326" fmla="*/ 1415574 w 5015116"/>
              <a:gd name="connsiteY326" fmla="*/ 2532742 h 2605314"/>
              <a:gd name="connsiteX327" fmla="*/ 1509916 w 5015116"/>
              <a:gd name="connsiteY327" fmla="*/ 2554514 h 2605314"/>
              <a:gd name="connsiteX328" fmla="*/ 1553459 w 5015116"/>
              <a:gd name="connsiteY328" fmla="*/ 2569028 h 2605314"/>
              <a:gd name="connsiteX329" fmla="*/ 1633288 w 5015116"/>
              <a:gd name="connsiteY329" fmla="*/ 2590800 h 2605314"/>
              <a:gd name="connsiteX330" fmla="*/ 1847736 w 5015116"/>
              <a:gd name="connsiteY330" fmla="*/ 2605314 h 2605314"/>
              <a:gd name="connsiteX331" fmla="*/ 1918494 w 5015116"/>
              <a:gd name="connsiteY331" fmla="*/ 2576285 h 2605314"/>
              <a:gd name="connsiteX332" fmla="*/ 1959859 w 5015116"/>
              <a:gd name="connsiteY332" fmla="*/ 2496457 h 2605314"/>
              <a:gd name="connsiteX333" fmla="*/ 2002676 w 5015116"/>
              <a:gd name="connsiteY333" fmla="*/ 2315028 h 2605314"/>
              <a:gd name="connsiteX334" fmla="*/ 2039688 w 5015116"/>
              <a:gd name="connsiteY334" fmla="*/ 2111828 h 2605314"/>
              <a:gd name="connsiteX335" fmla="*/ 2062911 w 5015116"/>
              <a:gd name="connsiteY335" fmla="*/ 2048691 h 2605314"/>
              <a:gd name="connsiteX336" fmla="*/ 2098834 w 5015116"/>
              <a:gd name="connsiteY336" fmla="*/ 1987731 h 2605314"/>
              <a:gd name="connsiteX337" fmla="*/ 2217851 w 5015116"/>
              <a:gd name="connsiteY337" fmla="*/ 1879237 h 2605314"/>
              <a:gd name="connsiteX338" fmla="*/ 2373516 w 5015116"/>
              <a:gd name="connsiteY338" fmla="*/ 1872342 h 2605314"/>
              <a:gd name="connsiteX339" fmla="*/ 2395288 w 5015116"/>
              <a:gd name="connsiteY339" fmla="*/ 1879600 h 2605314"/>
              <a:gd name="connsiteX340" fmla="*/ 2453345 w 5015116"/>
              <a:gd name="connsiteY340" fmla="*/ 1930400 h 2605314"/>
              <a:gd name="connsiteX341" fmla="*/ 2467859 w 5015116"/>
              <a:gd name="connsiteY341" fmla="*/ 1952171 h 2605314"/>
              <a:gd name="connsiteX342" fmla="*/ 2489631 w 5015116"/>
              <a:gd name="connsiteY342" fmla="*/ 1973942 h 2605314"/>
              <a:gd name="connsiteX343" fmla="*/ 2504145 w 5015116"/>
              <a:gd name="connsiteY343" fmla="*/ 2024742 h 2605314"/>
              <a:gd name="connsiteX344" fmla="*/ 2511402 w 5015116"/>
              <a:gd name="connsiteY344" fmla="*/ 2053771 h 2605314"/>
              <a:gd name="connsiteX345" fmla="*/ 2525916 w 5015116"/>
              <a:gd name="connsiteY345" fmla="*/ 2075542 h 2605314"/>
              <a:gd name="connsiteX346" fmla="*/ 2540431 w 5015116"/>
              <a:gd name="connsiteY346" fmla="*/ 2126342 h 2605314"/>
              <a:gd name="connsiteX347" fmla="*/ 2533174 w 5015116"/>
              <a:gd name="connsiteY347" fmla="*/ 2271485 h 2605314"/>
              <a:gd name="connsiteX348" fmla="*/ 2518659 w 5015116"/>
              <a:gd name="connsiteY348" fmla="*/ 2300514 h 2605314"/>
              <a:gd name="connsiteX349" fmla="*/ 2475116 w 5015116"/>
              <a:gd name="connsiteY349" fmla="*/ 2329542 h 2605314"/>
              <a:gd name="connsiteX350" fmla="*/ 2453345 w 5015116"/>
              <a:gd name="connsiteY350" fmla="*/ 2336800 h 2605314"/>
              <a:gd name="connsiteX351" fmla="*/ 2329974 w 5015116"/>
              <a:gd name="connsiteY351" fmla="*/ 2329542 h 2605314"/>
              <a:gd name="connsiteX352" fmla="*/ 2308202 w 5015116"/>
              <a:gd name="connsiteY352" fmla="*/ 2322285 h 2605314"/>
              <a:gd name="connsiteX353" fmla="*/ 2293688 w 5015116"/>
              <a:gd name="connsiteY353" fmla="*/ 2286000 h 2605314"/>
              <a:gd name="connsiteX354" fmla="*/ 2286431 w 5015116"/>
              <a:gd name="connsiteY354" fmla="*/ 2249714 h 2605314"/>
              <a:gd name="connsiteX355" fmla="*/ 2395288 w 5015116"/>
              <a:gd name="connsiteY355" fmla="*/ 2111828 h 2605314"/>
              <a:gd name="connsiteX356" fmla="*/ 2395288 w 5015116"/>
              <a:gd name="connsiteY356" fmla="*/ 2024742 h 2605314"/>
              <a:gd name="connsiteX357" fmla="*/ 2373516 w 5015116"/>
              <a:gd name="connsiteY357" fmla="*/ 2010228 h 2605314"/>
              <a:gd name="connsiteX358" fmla="*/ 2271916 w 5015116"/>
              <a:gd name="connsiteY358" fmla="*/ 2017485 h 2605314"/>
              <a:gd name="connsiteX359" fmla="*/ 2257402 w 5015116"/>
              <a:gd name="connsiteY359" fmla="*/ 2032000 h 2605314"/>
              <a:gd name="connsiteX360" fmla="*/ 2235631 w 5015116"/>
              <a:gd name="connsiteY360" fmla="*/ 2046514 h 2605314"/>
              <a:gd name="connsiteX361" fmla="*/ 2221116 w 5015116"/>
              <a:gd name="connsiteY361" fmla="*/ 2061028 h 2605314"/>
              <a:gd name="connsiteX362" fmla="*/ 2192088 w 5015116"/>
              <a:gd name="connsiteY362" fmla="*/ 2068285 h 2605314"/>
              <a:gd name="connsiteX363" fmla="*/ 2163059 w 5015116"/>
              <a:gd name="connsiteY363" fmla="*/ 2090057 h 2605314"/>
              <a:gd name="connsiteX364" fmla="*/ 2148545 w 5015116"/>
              <a:gd name="connsiteY364" fmla="*/ 2111828 h 2605314"/>
              <a:gd name="connsiteX365" fmla="*/ 2126774 w 5015116"/>
              <a:gd name="connsiteY365" fmla="*/ 2140857 h 2605314"/>
              <a:gd name="connsiteX366" fmla="*/ 2126774 w 5015116"/>
              <a:gd name="connsiteY366" fmla="*/ 2351314 h 2605314"/>
              <a:gd name="connsiteX367" fmla="*/ 2141288 w 5015116"/>
              <a:gd name="connsiteY367" fmla="*/ 2373085 h 2605314"/>
              <a:gd name="connsiteX368" fmla="*/ 2163059 w 5015116"/>
              <a:gd name="connsiteY368" fmla="*/ 2380342 h 2605314"/>
              <a:gd name="connsiteX369" fmla="*/ 2170316 w 5015116"/>
              <a:gd name="connsiteY369" fmla="*/ 2402114 h 2605314"/>
              <a:gd name="connsiteX370" fmla="*/ 2192088 w 5015116"/>
              <a:gd name="connsiteY370" fmla="*/ 2416628 h 2605314"/>
              <a:gd name="connsiteX371" fmla="*/ 2221116 w 5015116"/>
              <a:gd name="connsiteY371" fmla="*/ 2438400 h 2605314"/>
              <a:gd name="connsiteX372" fmla="*/ 2264659 w 5015116"/>
              <a:gd name="connsiteY372" fmla="*/ 2474685 h 2605314"/>
              <a:gd name="connsiteX373" fmla="*/ 2293688 w 5015116"/>
              <a:gd name="connsiteY373" fmla="*/ 2510971 h 2605314"/>
              <a:gd name="connsiteX374" fmla="*/ 2315459 w 5015116"/>
              <a:gd name="connsiteY374" fmla="*/ 2532742 h 2605314"/>
              <a:gd name="connsiteX375" fmla="*/ 2395288 w 5015116"/>
              <a:gd name="connsiteY375" fmla="*/ 2569028 h 2605314"/>
              <a:gd name="connsiteX376" fmla="*/ 2540431 w 5015116"/>
              <a:gd name="connsiteY376" fmla="*/ 2554514 h 2605314"/>
              <a:gd name="connsiteX377" fmla="*/ 2562202 w 5015116"/>
              <a:gd name="connsiteY377" fmla="*/ 2540000 h 2605314"/>
              <a:gd name="connsiteX378" fmla="*/ 2569459 w 5015116"/>
              <a:gd name="connsiteY378" fmla="*/ 2503714 h 2605314"/>
              <a:gd name="connsiteX379" fmla="*/ 2583974 w 5015116"/>
              <a:gd name="connsiteY379" fmla="*/ 2481942 h 2605314"/>
              <a:gd name="connsiteX380" fmla="*/ 2591231 w 5015116"/>
              <a:gd name="connsiteY380" fmla="*/ 2409371 h 2605314"/>
              <a:gd name="connsiteX381" fmla="*/ 2642031 w 5015116"/>
              <a:gd name="connsiteY381" fmla="*/ 2416628 h 2605314"/>
              <a:gd name="connsiteX382" fmla="*/ 2671059 w 5015116"/>
              <a:gd name="connsiteY382" fmla="*/ 2423885 h 2605314"/>
              <a:gd name="connsiteX383" fmla="*/ 2743631 w 5015116"/>
              <a:gd name="connsiteY383" fmla="*/ 2438400 h 2605314"/>
              <a:gd name="connsiteX384" fmla="*/ 2787174 w 5015116"/>
              <a:gd name="connsiteY384" fmla="*/ 2452914 h 2605314"/>
              <a:gd name="connsiteX385" fmla="*/ 2808945 w 5015116"/>
              <a:gd name="connsiteY385" fmla="*/ 2438400 h 2605314"/>
              <a:gd name="connsiteX386" fmla="*/ 2801688 w 5015116"/>
              <a:gd name="connsiteY386" fmla="*/ 2416628 h 2605314"/>
              <a:gd name="connsiteX387" fmla="*/ 2794431 w 5015116"/>
              <a:gd name="connsiteY387" fmla="*/ 2373085 h 2605314"/>
              <a:gd name="connsiteX388" fmla="*/ 2779916 w 5015116"/>
              <a:gd name="connsiteY388" fmla="*/ 2329542 h 2605314"/>
              <a:gd name="connsiteX389" fmla="*/ 2794431 w 5015116"/>
              <a:gd name="connsiteY389" fmla="*/ 2278742 h 2605314"/>
              <a:gd name="connsiteX390" fmla="*/ 2961345 w 5015116"/>
              <a:gd name="connsiteY390" fmla="*/ 2249714 h 2605314"/>
              <a:gd name="connsiteX391" fmla="*/ 2946831 w 5015116"/>
              <a:gd name="connsiteY391" fmla="*/ 2227942 h 2605314"/>
              <a:gd name="connsiteX392" fmla="*/ 2925059 w 5015116"/>
              <a:gd name="connsiteY392" fmla="*/ 2133600 h 2605314"/>
              <a:gd name="connsiteX393" fmla="*/ 2917802 w 5015116"/>
              <a:gd name="connsiteY393" fmla="*/ 2104571 h 2605314"/>
              <a:gd name="connsiteX394" fmla="*/ 2896031 w 5015116"/>
              <a:gd name="connsiteY394" fmla="*/ 2090057 h 2605314"/>
              <a:gd name="connsiteX395" fmla="*/ 2903288 w 5015116"/>
              <a:gd name="connsiteY395" fmla="*/ 2061028 h 2605314"/>
              <a:gd name="connsiteX396" fmla="*/ 3033916 w 5015116"/>
              <a:gd name="connsiteY396" fmla="*/ 2053771 h 2605314"/>
              <a:gd name="connsiteX397" fmla="*/ 3121002 w 5015116"/>
              <a:gd name="connsiteY397" fmla="*/ 2046514 h 2605314"/>
              <a:gd name="connsiteX398" fmla="*/ 3142774 w 5015116"/>
              <a:gd name="connsiteY398" fmla="*/ 2039257 h 2605314"/>
              <a:gd name="connsiteX399" fmla="*/ 3135516 w 5015116"/>
              <a:gd name="connsiteY399" fmla="*/ 2010228 h 2605314"/>
              <a:gd name="connsiteX400" fmla="*/ 3106488 w 5015116"/>
              <a:gd name="connsiteY400" fmla="*/ 1959428 h 2605314"/>
              <a:gd name="connsiteX401" fmla="*/ 3077459 w 5015116"/>
              <a:gd name="connsiteY401" fmla="*/ 1930400 h 2605314"/>
              <a:gd name="connsiteX402" fmla="*/ 3062945 w 5015116"/>
              <a:gd name="connsiteY402" fmla="*/ 1901371 h 2605314"/>
              <a:gd name="connsiteX403" fmla="*/ 3041174 w 5015116"/>
              <a:gd name="connsiteY403" fmla="*/ 1886857 h 2605314"/>
              <a:gd name="connsiteX404" fmla="*/ 3033916 w 5015116"/>
              <a:gd name="connsiteY404" fmla="*/ 1865085 h 2605314"/>
              <a:gd name="connsiteX405" fmla="*/ 3019402 w 5015116"/>
              <a:gd name="connsiteY405" fmla="*/ 1843314 h 2605314"/>
              <a:gd name="connsiteX406" fmla="*/ 3048431 w 5015116"/>
              <a:gd name="connsiteY406" fmla="*/ 1828800 h 2605314"/>
              <a:gd name="connsiteX407" fmla="*/ 3157288 w 5015116"/>
              <a:gd name="connsiteY407" fmla="*/ 1814285 h 2605314"/>
              <a:gd name="connsiteX408" fmla="*/ 3179059 w 5015116"/>
              <a:gd name="connsiteY408" fmla="*/ 1799771 h 2605314"/>
              <a:gd name="connsiteX409" fmla="*/ 3128259 w 5015116"/>
              <a:gd name="connsiteY409" fmla="*/ 1690914 h 2605314"/>
              <a:gd name="connsiteX410" fmla="*/ 3121002 w 5015116"/>
              <a:gd name="connsiteY410" fmla="*/ 1669142 h 2605314"/>
              <a:gd name="connsiteX411" fmla="*/ 3106488 w 5015116"/>
              <a:gd name="connsiteY411" fmla="*/ 1647371 h 2605314"/>
              <a:gd name="connsiteX412" fmla="*/ 3128259 w 5015116"/>
              <a:gd name="connsiteY412" fmla="*/ 1640114 h 2605314"/>
              <a:gd name="connsiteX413" fmla="*/ 3157288 w 5015116"/>
              <a:gd name="connsiteY413" fmla="*/ 1632857 h 2605314"/>
              <a:gd name="connsiteX414" fmla="*/ 3186316 w 5015116"/>
              <a:gd name="connsiteY414" fmla="*/ 1618342 h 2605314"/>
              <a:gd name="connsiteX415" fmla="*/ 3215345 w 5015116"/>
              <a:gd name="connsiteY415" fmla="*/ 1611085 h 2605314"/>
              <a:gd name="connsiteX416" fmla="*/ 3237116 w 5015116"/>
              <a:gd name="connsiteY416" fmla="*/ 1603828 h 2605314"/>
              <a:gd name="connsiteX417" fmla="*/ 3280659 w 5015116"/>
              <a:gd name="connsiteY417" fmla="*/ 1582057 h 2605314"/>
              <a:gd name="connsiteX418" fmla="*/ 3295174 w 5015116"/>
              <a:gd name="connsiteY418" fmla="*/ 1567542 h 2605314"/>
              <a:gd name="connsiteX419" fmla="*/ 3273402 w 5015116"/>
              <a:gd name="connsiteY419" fmla="*/ 1545771 h 2605314"/>
              <a:gd name="connsiteX420" fmla="*/ 3229859 w 5015116"/>
              <a:gd name="connsiteY420" fmla="*/ 1516742 h 2605314"/>
              <a:gd name="connsiteX421" fmla="*/ 3179059 w 5015116"/>
              <a:gd name="connsiteY421" fmla="*/ 1458685 h 2605314"/>
              <a:gd name="connsiteX422" fmla="*/ 3171802 w 5015116"/>
              <a:gd name="connsiteY422" fmla="*/ 1436914 h 2605314"/>
              <a:gd name="connsiteX423" fmla="*/ 3150031 w 5015116"/>
              <a:gd name="connsiteY423" fmla="*/ 1422400 h 2605314"/>
              <a:gd name="connsiteX424" fmla="*/ 3200831 w 5015116"/>
              <a:gd name="connsiteY424" fmla="*/ 1386114 h 2605314"/>
              <a:gd name="connsiteX425" fmla="*/ 3237116 w 5015116"/>
              <a:gd name="connsiteY425" fmla="*/ 1349828 h 2605314"/>
              <a:gd name="connsiteX426" fmla="*/ 3266145 w 5015116"/>
              <a:gd name="connsiteY426" fmla="*/ 1313542 h 2605314"/>
              <a:gd name="connsiteX427" fmla="*/ 3287916 w 5015116"/>
              <a:gd name="connsiteY427" fmla="*/ 1299028 h 2605314"/>
              <a:gd name="connsiteX428" fmla="*/ 3302431 w 5015116"/>
              <a:gd name="connsiteY428" fmla="*/ 1284514 h 2605314"/>
              <a:gd name="connsiteX429" fmla="*/ 3309688 w 5015116"/>
              <a:gd name="connsiteY429" fmla="*/ 1262742 h 2605314"/>
              <a:gd name="connsiteX430" fmla="*/ 3266145 w 5015116"/>
              <a:gd name="connsiteY430" fmla="*/ 1255485 h 2605314"/>
              <a:gd name="connsiteX431" fmla="*/ 3244374 w 5015116"/>
              <a:gd name="connsiteY431" fmla="*/ 1248228 h 2605314"/>
              <a:gd name="connsiteX432" fmla="*/ 3193574 w 5015116"/>
              <a:gd name="connsiteY432" fmla="*/ 1233714 h 2605314"/>
              <a:gd name="connsiteX433" fmla="*/ 3171802 w 5015116"/>
              <a:gd name="connsiteY433" fmla="*/ 1219200 h 2605314"/>
              <a:gd name="connsiteX434" fmla="*/ 3150031 w 5015116"/>
              <a:gd name="connsiteY434" fmla="*/ 1211942 h 2605314"/>
              <a:gd name="connsiteX435" fmla="*/ 3121002 w 5015116"/>
              <a:gd name="connsiteY435" fmla="*/ 1197428 h 2605314"/>
              <a:gd name="connsiteX436" fmla="*/ 3200831 w 5015116"/>
              <a:gd name="connsiteY436" fmla="*/ 1095828 h 2605314"/>
              <a:gd name="connsiteX437" fmla="*/ 3251631 w 5015116"/>
              <a:gd name="connsiteY437" fmla="*/ 1037771 h 2605314"/>
              <a:gd name="connsiteX438" fmla="*/ 3251631 w 5015116"/>
              <a:gd name="connsiteY438" fmla="*/ 994228 h 2605314"/>
              <a:gd name="connsiteX439" fmla="*/ 3208088 w 5015116"/>
              <a:gd name="connsiteY439" fmla="*/ 986971 h 2605314"/>
              <a:gd name="connsiteX440" fmla="*/ 3179059 w 5015116"/>
              <a:gd name="connsiteY440" fmla="*/ 979714 h 2605314"/>
              <a:gd name="connsiteX441" fmla="*/ 3121002 w 5015116"/>
              <a:gd name="connsiteY441" fmla="*/ 957942 h 2605314"/>
              <a:gd name="connsiteX442" fmla="*/ 3099231 w 5015116"/>
              <a:gd name="connsiteY442" fmla="*/ 950685 h 2605314"/>
              <a:gd name="connsiteX443" fmla="*/ 3048431 w 5015116"/>
              <a:gd name="connsiteY443" fmla="*/ 943428 h 2605314"/>
              <a:gd name="connsiteX444" fmla="*/ 3026659 w 5015116"/>
              <a:gd name="connsiteY444" fmla="*/ 936171 h 2605314"/>
              <a:gd name="connsiteX445" fmla="*/ 2990374 w 5015116"/>
              <a:gd name="connsiteY445" fmla="*/ 928914 h 2605314"/>
              <a:gd name="connsiteX446" fmla="*/ 2975859 w 5015116"/>
              <a:gd name="connsiteY446" fmla="*/ 914400 h 2605314"/>
              <a:gd name="connsiteX447" fmla="*/ 3033916 w 5015116"/>
              <a:gd name="connsiteY447" fmla="*/ 820057 h 2605314"/>
              <a:gd name="connsiteX448" fmla="*/ 3091974 w 5015116"/>
              <a:gd name="connsiteY448" fmla="*/ 747485 h 2605314"/>
              <a:gd name="connsiteX449" fmla="*/ 3128259 w 5015116"/>
              <a:gd name="connsiteY449" fmla="*/ 703942 h 2605314"/>
              <a:gd name="connsiteX450" fmla="*/ 3142774 w 5015116"/>
              <a:gd name="connsiteY450" fmla="*/ 682171 h 2605314"/>
              <a:gd name="connsiteX451" fmla="*/ 3033916 w 5015116"/>
              <a:gd name="connsiteY451" fmla="*/ 667657 h 2605314"/>
              <a:gd name="connsiteX452" fmla="*/ 2961345 w 5015116"/>
              <a:gd name="connsiteY452" fmla="*/ 660400 h 2605314"/>
              <a:gd name="connsiteX453" fmla="*/ 2888774 w 5015116"/>
              <a:gd name="connsiteY453" fmla="*/ 645885 h 2605314"/>
              <a:gd name="connsiteX454" fmla="*/ 2925059 w 5015116"/>
              <a:gd name="connsiteY454" fmla="*/ 609600 h 2605314"/>
              <a:gd name="connsiteX455" fmla="*/ 2961345 w 5015116"/>
              <a:gd name="connsiteY455" fmla="*/ 573314 h 2605314"/>
              <a:gd name="connsiteX456" fmla="*/ 2968602 w 5015116"/>
              <a:gd name="connsiteY456" fmla="*/ 529771 h 2605314"/>
              <a:gd name="connsiteX457" fmla="*/ 2983116 w 5015116"/>
              <a:gd name="connsiteY457" fmla="*/ 486228 h 2605314"/>
              <a:gd name="connsiteX458" fmla="*/ 2997631 w 5015116"/>
              <a:gd name="connsiteY458" fmla="*/ 435428 h 2605314"/>
              <a:gd name="connsiteX459" fmla="*/ 3012145 w 5015116"/>
              <a:gd name="connsiteY459" fmla="*/ 391885 h 2605314"/>
              <a:gd name="connsiteX460" fmla="*/ 2961345 w 5015116"/>
              <a:gd name="connsiteY460" fmla="*/ 399142 h 2605314"/>
              <a:gd name="connsiteX461" fmla="*/ 2917802 w 5015116"/>
              <a:gd name="connsiteY461" fmla="*/ 413657 h 2605314"/>
              <a:gd name="connsiteX462" fmla="*/ 2888774 w 5015116"/>
              <a:gd name="connsiteY462" fmla="*/ 420914 h 2605314"/>
              <a:gd name="connsiteX463" fmla="*/ 2852488 w 5015116"/>
              <a:gd name="connsiteY463" fmla="*/ 435428 h 2605314"/>
              <a:gd name="connsiteX464" fmla="*/ 2808945 w 5015116"/>
              <a:gd name="connsiteY464" fmla="*/ 442685 h 2605314"/>
              <a:gd name="connsiteX465" fmla="*/ 2779916 w 5015116"/>
              <a:gd name="connsiteY465" fmla="*/ 449942 h 2605314"/>
              <a:gd name="connsiteX466" fmla="*/ 2721859 w 5015116"/>
              <a:gd name="connsiteY466" fmla="*/ 442685 h 2605314"/>
              <a:gd name="connsiteX467" fmla="*/ 2729116 w 5015116"/>
              <a:gd name="connsiteY467" fmla="*/ 377371 h 2605314"/>
              <a:gd name="connsiteX468" fmla="*/ 2721859 w 5015116"/>
              <a:gd name="connsiteY468" fmla="*/ 290285 h 2605314"/>
              <a:gd name="connsiteX469" fmla="*/ 2707345 w 5015116"/>
              <a:gd name="connsiteY469" fmla="*/ 232228 h 2605314"/>
              <a:gd name="connsiteX470" fmla="*/ 2663802 w 5015116"/>
              <a:gd name="connsiteY470" fmla="*/ 210457 h 2605314"/>
              <a:gd name="connsiteX471" fmla="*/ 2656545 w 5015116"/>
              <a:gd name="connsiteY471"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31059 w 5015116"/>
              <a:gd name="connsiteY230" fmla="*/ 155302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54431 w 5015116"/>
              <a:gd name="connsiteY234" fmla="*/ 1567542 h 2605314"/>
              <a:gd name="connsiteX235" fmla="*/ 247174 w 5015116"/>
              <a:gd name="connsiteY235" fmla="*/ 1473200 h 2605314"/>
              <a:gd name="connsiteX236" fmla="*/ 225402 w 5015116"/>
              <a:gd name="connsiteY236" fmla="*/ 1465942 h 2605314"/>
              <a:gd name="connsiteX237" fmla="*/ 138316 w 5015116"/>
              <a:gd name="connsiteY237" fmla="*/ 1473200 h 2605314"/>
              <a:gd name="connsiteX238" fmla="*/ 116545 w 5015116"/>
              <a:gd name="connsiteY238" fmla="*/ 1480457 h 2605314"/>
              <a:gd name="connsiteX239" fmla="*/ 102031 w 5015116"/>
              <a:gd name="connsiteY239" fmla="*/ 1502228 h 2605314"/>
              <a:gd name="connsiteX240" fmla="*/ 102031 w 5015116"/>
              <a:gd name="connsiteY240" fmla="*/ 1698171 h 2605314"/>
              <a:gd name="connsiteX241" fmla="*/ 145574 w 5015116"/>
              <a:gd name="connsiteY241" fmla="*/ 1741714 h 2605314"/>
              <a:gd name="connsiteX242" fmla="*/ 189116 w 5015116"/>
              <a:gd name="connsiteY242" fmla="*/ 1792514 h 2605314"/>
              <a:gd name="connsiteX243" fmla="*/ 218145 w 5015116"/>
              <a:gd name="connsiteY243" fmla="*/ 1807028 h 2605314"/>
              <a:gd name="connsiteX244" fmla="*/ 247174 w 5015116"/>
              <a:gd name="connsiteY244" fmla="*/ 1828800 h 2605314"/>
              <a:gd name="connsiteX245" fmla="*/ 356031 w 5015116"/>
              <a:gd name="connsiteY245" fmla="*/ 1821542 h 2605314"/>
              <a:gd name="connsiteX246" fmla="*/ 377802 w 5015116"/>
              <a:gd name="connsiteY246" fmla="*/ 1814285 h 2605314"/>
              <a:gd name="connsiteX247" fmla="*/ 399574 w 5015116"/>
              <a:gd name="connsiteY247" fmla="*/ 1792514 h 2605314"/>
              <a:gd name="connsiteX248" fmla="*/ 406831 w 5015116"/>
              <a:gd name="connsiteY248" fmla="*/ 1698171 h 2605314"/>
              <a:gd name="connsiteX249" fmla="*/ 363288 w 5015116"/>
              <a:gd name="connsiteY249" fmla="*/ 1683657 h 2605314"/>
              <a:gd name="connsiteX250" fmla="*/ 312488 w 5015116"/>
              <a:gd name="connsiteY250" fmla="*/ 1690914 h 2605314"/>
              <a:gd name="connsiteX251" fmla="*/ 290716 w 5015116"/>
              <a:gd name="connsiteY251" fmla="*/ 1698171 h 2605314"/>
              <a:gd name="connsiteX252" fmla="*/ 276202 w 5015116"/>
              <a:gd name="connsiteY252" fmla="*/ 1719942 h 2605314"/>
              <a:gd name="connsiteX253" fmla="*/ 268945 w 5015116"/>
              <a:gd name="connsiteY253" fmla="*/ 1748971 h 2605314"/>
              <a:gd name="connsiteX254" fmla="*/ 261688 w 5015116"/>
              <a:gd name="connsiteY254" fmla="*/ 1785257 h 2605314"/>
              <a:gd name="connsiteX255" fmla="*/ 254431 w 5015116"/>
              <a:gd name="connsiteY255" fmla="*/ 1807028 h 2605314"/>
              <a:gd name="connsiteX256" fmla="*/ 261688 w 5015116"/>
              <a:gd name="connsiteY256" fmla="*/ 1937657 h 2605314"/>
              <a:gd name="connsiteX257" fmla="*/ 297974 w 5015116"/>
              <a:gd name="connsiteY257" fmla="*/ 1959428 h 2605314"/>
              <a:gd name="connsiteX258" fmla="*/ 319745 w 5015116"/>
              <a:gd name="connsiteY258" fmla="*/ 1966685 h 2605314"/>
              <a:gd name="connsiteX259" fmla="*/ 348774 w 5015116"/>
              <a:gd name="connsiteY259" fmla="*/ 1981200 h 2605314"/>
              <a:gd name="connsiteX260" fmla="*/ 392316 w 5015116"/>
              <a:gd name="connsiteY260" fmla="*/ 1995714 h 2605314"/>
              <a:gd name="connsiteX261" fmla="*/ 414088 w 5015116"/>
              <a:gd name="connsiteY261" fmla="*/ 2002971 h 2605314"/>
              <a:gd name="connsiteX262" fmla="*/ 522945 w 5015116"/>
              <a:gd name="connsiteY262" fmla="*/ 1995714 h 2605314"/>
              <a:gd name="connsiteX263" fmla="*/ 551974 w 5015116"/>
              <a:gd name="connsiteY263" fmla="*/ 1973942 h 2605314"/>
              <a:gd name="connsiteX264" fmla="*/ 595516 w 5015116"/>
              <a:gd name="connsiteY264" fmla="*/ 1944914 h 2605314"/>
              <a:gd name="connsiteX265" fmla="*/ 624545 w 5015116"/>
              <a:gd name="connsiteY265" fmla="*/ 1901371 h 2605314"/>
              <a:gd name="connsiteX266" fmla="*/ 610031 w 5015116"/>
              <a:gd name="connsiteY266" fmla="*/ 1836057 h 2605314"/>
              <a:gd name="connsiteX267" fmla="*/ 566488 w 5015116"/>
              <a:gd name="connsiteY267" fmla="*/ 1792514 h 2605314"/>
              <a:gd name="connsiteX268" fmla="*/ 544716 w 5015116"/>
              <a:gd name="connsiteY268" fmla="*/ 1785257 h 2605314"/>
              <a:gd name="connsiteX269" fmla="*/ 530202 w 5015116"/>
              <a:gd name="connsiteY269" fmla="*/ 1763485 h 2605314"/>
              <a:gd name="connsiteX270" fmla="*/ 508431 w 5015116"/>
              <a:gd name="connsiteY270" fmla="*/ 1799771 h 2605314"/>
              <a:gd name="connsiteX271" fmla="*/ 515688 w 5015116"/>
              <a:gd name="connsiteY271" fmla="*/ 1959428 h 2605314"/>
              <a:gd name="connsiteX272" fmla="*/ 522945 w 5015116"/>
              <a:gd name="connsiteY272" fmla="*/ 1981200 h 2605314"/>
              <a:gd name="connsiteX273" fmla="*/ 551974 w 5015116"/>
              <a:gd name="connsiteY273" fmla="*/ 1995714 h 2605314"/>
              <a:gd name="connsiteX274" fmla="*/ 566488 w 5015116"/>
              <a:gd name="connsiteY274" fmla="*/ 2017485 h 2605314"/>
              <a:gd name="connsiteX275" fmla="*/ 617288 w 5015116"/>
              <a:gd name="connsiteY275" fmla="*/ 2039257 h 2605314"/>
              <a:gd name="connsiteX276" fmla="*/ 697116 w 5015116"/>
              <a:gd name="connsiteY276" fmla="*/ 2068285 h 2605314"/>
              <a:gd name="connsiteX277" fmla="*/ 733402 w 5015116"/>
              <a:gd name="connsiteY277" fmla="*/ 2082800 h 2605314"/>
              <a:gd name="connsiteX278" fmla="*/ 827745 w 5015116"/>
              <a:gd name="connsiteY278" fmla="*/ 2097314 h 2605314"/>
              <a:gd name="connsiteX279" fmla="*/ 864031 w 5015116"/>
              <a:gd name="connsiteY279" fmla="*/ 2104571 h 2605314"/>
              <a:gd name="connsiteX280" fmla="*/ 900316 w 5015116"/>
              <a:gd name="connsiteY280" fmla="*/ 2119085 h 2605314"/>
              <a:gd name="connsiteX281" fmla="*/ 922088 w 5015116"/>
              <a:gd name="connsiteY281" fmla="*/ 2126342 h 2605314"/>
              <a:gd name="connsiteX282" fmla="*/ 965631 w 5015116"/>
              <a:gd name="connsiteY282" fmla="*/ 2148114 h 2605314"/>
              <a:gd name="connsiteX283" fmla="*/ 1074488 w 5015116"/>
              <a:gd name="connsiteY283" fmla="*/ 2133600 h 2605314"/>
              <a:gd name="connsiteX284" fmla="*/ 1125288 w 5015116"/>
              <a:gd name="connsiteY284" fmla="*/ 2104571 h 2605314"/>
              <a:gd name="connsiteX285" fmla="*/ 1139802 w 5015116"/>
              <a:gd name="connsiteY285" fmla="*/ 2082800 h 2605314"/>
              <a:gd name="connsiteX286" fmla="*/ 1183345 w 5015116"/>
              <a:gd name="connsiteY286" fmla="*/ 2046514 h 2605314"/>
              <a:gd name="connsiteX287" fmla="*/ 1197859 w 5015116"/>
              <a:gd name="connsiteY287" fmla="*/ 2024742 h 2605314"/>
              <a:gd name="connsiteX288" fmla="*/ 1241402 w 5015116"/>
              <a:gd name="connsiteY288" fmla="*/ 1995714 h 2605314"/>
              <a:gd name="connsiteX289" fmla="*/ 1277688 w 5015116"/>
              <a:gd name="connsiteY289" fmla="*/ 1952171 h 2605314"/>
              <a:gd name="connsiteX290" fmla="*/ 1241402 w 5015116"/>
              <a:gd name="connsiteY290" fmla="*/ 1821542 h 2605314"/>
              <a:gd name="connsiteX291" fmla="*/ 1219631 w 5015116"/>
              <a:gd name="connsiteY291" fmla="*/ 1814285 h 2605314"/>
              <a:gd name="connsiteX292" fmla="*/ 1118031 w 5015116"/>
              <a:gd name="connsiteY292" fmla="*/ 1821542 h 2605314"/>
              <a:gd name="connsiteX293" fmla="*/ 1110774 w 5015116"/>
              <a:gd name="connsiteY293" fmla="*/ 1843314 h 2605314"/>
              <a:gd name="connsiteX294" fmla="*/ 1103516 w 5015116"/>
              <a:gd name="connsiteY294" fmla="*/ 1894114 h 2605314"/>
              <a:gd name="connsiteX295" fmla="*/ 1096259 w 5015116"/>
              <a:gd name="connsiteY295" fmla="*/ 1937657 h 2605314"/>
              <a:gd name="connsiteX296" fmla="*/ 1089002 w 5015116"/>
              <a:gd name="connsiteY296" fmla="*/ 1966685 h 2605314"/>
              <a:gd name="connsiteX297" fmla="*/ 1081745 w 5015116"/>
              <a:gd name="connsiteY297" fmla="*/ 2002971 h 2605314"/>
              <a:gd name="connsiteX298" fmla="*/ 1016431 w 5015116"/>
              <a:gd name="connsiteY298" fmla="*/ 1995714 h 2605314"/>
              <a:gd name="connsiteX299" fmla="*/ 994659 w 5015116"/>
              <a:gd name="connsiteY299" fmla="*/ 1988457 h 2605314"/>
              <a:gd name="connsiteX300" fmla="*/ 972888 w 5015116"/>
              <a:gd name="connsiteY300" fmla="*/ 1923142 h 2605314"/>
              <a:gd name="connsiteX301" fmla="*/ 965631 w 5015116"/>
              <a:gd name="connsiteY301" fmla="*/ 1901371 h 2605314"/>
              <a:gd name="connsiteX302" fmla="*/ 972888 w 5015116"/>
              <a:gd name="connsiteY302" fmla="*/ 1792514 h 2605314"/>
              <a:gd name="connsiteX303" fmla="*/ 980145 w 5015116"/>
              <a:gd name="connsiteY303" fmla="*/ 1770742 h 2605314"/>
              <a:gd name="connsiteX304" fmla="*/ 1001916 w 5015116"/>
              <a:gd name="connsiteY304" fmla="*/ 1748971 h 2605314"/>
              <a:gd name="connsiteX305" fmla="*/ 1023688 w 5015116"/>
              <a:gd name="connsiteY305" fmla="*/ 1741714 h 2605314"/>
              <a:gd name="connsiteX306" fmla="*/ 1118031 w 5015116"/>
              <a:gd name="connsiteY306" fmla="*/ 1712685 h 2605314"/>
              <a:gd name="connsiteX307" fmla="*/ 1139802 w 5015116"/>
              <a:gd name="connsiteY307" fmla="*/ 1705428 h 2605314"/>
              <a:gd name="connsiteX308" fmla="*/ 1226888 w 5015116"/>
              <a:gd name="connsiteY308" fmla="*/ 1690914 h 2605314"/>
              <a:gd name="connsiteX309" fmla="*/ 1335745 w 5015116"/>
              <a:gd name="connsiteY309" fmla="*/ 1698171 h 2605314"/>
              <a:gd name="connsiteX310" fmla="*/ 1357516 w 5015116"/>
              <a:gd name="connsiteY310" fmla="*/ 1719942 h 2605314"/>
              <a:gd name="connsiteX311" fmla="*/ 1401059 w 5015116"/>
              <a:gd name="connsiteY311" fmla="*/ 1734457 h 2605314"/>
              <a:gd name="connsiteX312" fmla="*/ 1422831 w 5015116"/>
              <a:gd name="connsiteY312" fmla="*/ 1741714 h 2605314"/>
              <a:gd name="connsiteX313" fmla="*/ 1459116 w 5015116"/>
              <a:gd name="connsiteY313" fmla="*/ 1792514 h 2605314"/>
              <a:gd name="connsiteX314" fmla="*/ 1473631 w 5015116"/>
              <a:gd name="connsiteY314" fmla="*/ 1821542 h 2605314"/>
              <a:gd name="connsiteX315" fmla="*/ 1480888 w 5015116"/>
              <a:gd name="connsiteY315" fmla="*/ 1988457 h 2605314"/>
              <a:gd name="connsiteX316" fmla="*/ 1459116 w 5015116"/>
              <a:gd name="connsiteY316" fmla="*/ 2010228 h 2605314"/>
              <a:gd name="connsiteX317" fmla="*/ 1437345 w 5015116"/>
              <a:gd name="connsiteY317" fmla="*/ 2039257 h 2605314"/>
              <a:gd name="connsiteX318" fmla="*/ 1430088 w 5015116"/>
              <a:gd name="connsiteY318" fmla="*/ 2104571 h 2605314"/>
              <a:gd name="connsiteX319" fmla="*/ 1408316 w 5015116"/>
              <a:gd name="connsiteY319" fmla="*/ 2140857 h 2605314"/>
              <a:gd name="connsiteX320" fmla="*/ 1401059 w 5015116"/>
              <a:gd name="connsiteY320" fmla="*/ 2162628 h 2605314"/>
              <a:gd name="connsiteX321" fmla="*/ 1386545 w 5015116"/>
              <a:gd name="connsiteY321" fmla="*/ 2249714 h 2605314"/>
              <a:gd name="connsiteX322" fmla="*/ 1379288 w 5015116"/>
              <a:gd name="connsiteY322" fmla="*/ 2271485 h 2605314"/>
              <a:gd name="connsiteX323" fmla="*/ 1364774 w 5015116"/>
              <a:gd name="connsiteY323" fmla="*/ 2293257 h 2605314"/>
              <a:gd name="connsiteX324" fmla="*/ 1364774 w 5015116"/>
              <a:gd name="connsiteY324" fmla="*/ 2474685 h 2605314"/>
              <a:gd name="connsiteX325" fmla="*/ 1379288 w 5015116"/>
              <a:gd name="connsiteY325" fmla="*/ 2489200 h 2605314"/>
              <a:gd name="connsiteX326" fmla="*/ 1509916 w 5015116"/>
              <a:gd name="connsiteY326" fmla="*/ 2554514 h 2605314"/>
              <a:gd name="connsiteX327" fmla="*/ 1553459 w 5015116"/>
              <a:gd name="connsiteY327" fmla="*/ 2569028 h 2605314"/>
              <a:gd name="connsiteX328" fmla="*/ 1633288 w 5015116"/>
              <a:gd name="connsiteY328" fmla="*/ 2590800 h 2605314"/>
              <a:gd name="connsiteX329" fmla="*/ 1847736 w 5015116"/>
              <a:gd name="connsiteY329" fmla="*/ 2605314 h 2605314"/>
              <a:gd name="connsiteX330" fmla="*/ 1918494 w 5015116"/>
              <a:gd name="connsiteY330" fmla="*/ 2576285 h 2605314"/>
              <a:gd name="connsiteX331" fmla="*/ 1959859 w 5015116"/>
              <a:gd name="connsiteY331" fmla="*/ 2496457 h 2605314"/>
              <a:gd name="connsiteX332" fmla="*/ 2002676 w 5015116"/>
              <a:gd name="connsiteY332" fmla="*/ 2315028 h 2605314"/>
              <a:gd name="connsiteX333" fmla="*/ 2039688 w 5015116"/>
              <a:gd name="connsiteY333" fmla="*/ 2111828 h 2605314"/>
              <a:gd name="connsiteX334" fmla="*/ 2062911 w 5015116"/>
              <a:gd name="connsiteY334" fmla="*/ 2048691 h 2605314"/>
              <a:gd name="connsiteX335" fmla="*/ 2098834 w 5015116"/>
              <a:gd name="connsiteY335" fmla="*/ 1987731 h 2605314"/>
              <a:gd name="connsiteX336" fmla="*/ 2217851 w 5015116"/>
              <a:gd name="connsiteY336" fmla="*/ 1879237 h 2605314"/>
              <a:gd name="connsiteX337" fmla="*/ 2373516 w 5015116"/>
              <a:gd name="connsiteY337" fmla="*/ 1872342 h 2605314"/>
              <a:gd name="connsiteX338" fmla="*/ 2395288 w 5015116"/>
              <a:gd name="connsiteY338" fmla="*/ 1879600 h 2605314"/>
              <a:gd name="connsiteX339" fmla="*/ 2453345 w 5015116"/>
              <a:gd name="connsiteY339" fmla="*/ 1930400 h 2605314"/>
              <a:gd name="connsiteX340" fmla="*/ 2467859 w 5015116"/>
              <a:gd name="connsiteY340" fmla="*/ 1952171 h 2605314"/>
              <a:gd name="connsiteX341" fmla="*/ 2489631 w 5015116"/>
              <a:gd name="connsiteY341" fmla="*/ 1973942 h 2605314"/>
              <a:gd name="connsiteX342" fmla="*/ 2504145 w 5015116"/>
              <a:gd name="connsiteY342" fmla="*/ 2024742 h 2605314"/>
              <a:gd name="connsiteX343" fmla="*/ 2511402 w 5015116"/>
              <a:gd name="connsiteY343" fmla="*/ 2053771 h 2605314"/>
              <a:gd name="connsiteX344" fmla="*/ 2525916 w 5015116"/>
              <a:gd name="connsiteY344" fmla="*/ 2075542 h 2605314"/>
              <a:gd name="connsiteX345" fmla="*/ 2540431 w 5015116"/>
              <a:gd name="connsiteY345" fmla="*/ 2126342 h 2605314"/>
              <a:gd name="connsiteX346" fmla="*/ 2533174 w 5015116"/>
              <a:gd name="connsiteY346" fmla="*/ 2271485 h 2605314"/>
              <a:gd name="connsiteX347" fmla="*/ 2518659 w 5015116"/>
              <a:gd name="connsiteY347" fmla="*/ 2300514 h 2605314"/>
              <a:gd name="connsiteX348" fmla="*/ 2475116 w 5015116"/>
              <a:gd name="connsiteY348" fmla="*/ 2329542 h 2605314"/>
              <a:gd name="connsiteX349" fmla="*/ 2453345 w 5015116"/>
              <a:gd name="connsiteY349" fmla="*/ 2336800 h 2605314"/>
              <a:gd name="connsiteX350" fmla="*/ 2329974 w 5015116"/>
              <a:gd name="connsiteY350" fmla="*/ 2329542 h 2605314"/>
              <a:gd name="connsiteX351" fmla="*/ 2308202 w 5015116"/>
              <a:gd name="connsiteY351" fmla="*/ 2322285 h 2605314"/>
              <a:gd name="connsiteX352" fmla="*/ 2293688 w 5015116"/>
              <a:gd name="connsiteY352" fmla="*/ 2286000 h 2605314"/>
              <a:gd name="connsiteX353" fmla="*/ 2286431 w 5015116"/>
              <a:gd name="connsiteY353" fmla="*/ 2249714 h 2605314"/>
              <a:gd name="connsiteX354" fmla="*/ 2395288 w 5015116"/>
              <a:gd name="connsiteY354" fmla="*/ 2111828 h 2605314"/>
              <a:gd name="connsiteX355" fmla="*/ 2395288 w 5015116"/>
              <a:gd name="connsiteY355" fmla="*/ 2024742 h 2605314"/>
              <a:gd name="connsiteX356" fmla="*/ 2373516 w 5015116"/>
              <a:gd name="connsiteY356" fmla="*/ 2010228 h 2605314"/>
              <a:gd name="connsiteX357" fmla="*/ 2271916 w 5015116"/>
              <a:gd name="connsiteY357" fmla="*/ 2017485 h 2605314"/>
              <a:gd name="connsiteX358" fmla="*/ 2257402 w 5015116"/>
              <a:gd name="connsiteY358" fmla="*/ 2032000 h 2605314"/>
              <a:gd name="connsiteX359" fmla="*/ 2235631 w 5015116"/>
              <a:gd name="connsiteY359" fmla="*/ 2046514 h 2605314"/>
              <a:gd name="connsiteX360" fmla="*/ 2221116 w 5015116"/>
              <a:gd name="connsiteY360" fmla="*/ 2061028 h 2605314"/>
              <a:gd name="connsiteX361" fmla="*/ 2192088 w 5015116"/>
              <a:gd name="connsiteY361" fmla="*/ 2068285 h 2605314"/>
              <a:gd name="connsiteX362" fmla="*/ 2163059 w 5015116"/>
              <a:gd name="connsiteY362" fmla="*/ 2090057 h 2605314"/>
              <a:gd name="connsiteX363" fmla="*/ 2148545 w 5015116"/>
              <a:gd name="connsiteY363" fmla="*/ 2111828 h 2605314"/>
              <a:gd name="connsiteX364" fmla="*/ 2126774 w 5015116"/>
              <a:gd name="connsiteY364" fmla="*/ 2140857 h 2605314"/>
              <a:gd name="connsiteX365" fmla="*/ 2126774 w 5015116"/>
              <a:gd name="connsiteY365" fmla="*/ 2351314 h 2605314"/>
              <a:gd name="connsiteX366" fmla="*/ 2141288 w 5015116"/>
              <a:gd name="connsiteY366" fmla="*/ 2373085 h 2605314"/>
              <a:gd name="connsiteX367" fmla="*/ 2163059 w 5015116"/>
              <a:gd name="connsiteY367" fmla="*/ 2380342 h 2605314"/>
              <a:gd name="connsiteX368" fmla="*/ 2170316 w 5015116"/>
              <a:gd name="connsiteY368" fmla="*/ 2402114 h 2605314"/>
              <a:gd name="connsiteX369" fmla="*/ 2192088 w 5015116"/>
              <a:gd name="connsiteY369" fmla="*/ 2416628 h 2605314"/>
              <a:gd name="connsiteX370" fmla="*/ 2221116 w 5015116"/>
              <a:gd name="connsiteY370" fmla="*/ 2438400 h 2605314"/>
              <a:gd name="connsiteX371" fmla="*/ 2264659 w 5015116"/>
              <a:gd name="connsiteY371" fmla="*/ 2474685 h 2605314"/>
              <a:gd name="connsiteX372" fmla="*/ 2293688 w 5015116"/>
              <a:gd name="connsiteY372" fmla="*/ 2510971 h 2605314"/>
              <a:gd name="connsiteX373" fmla="*/ 2315459 w 5015116"/>
              <a:gd name="connsiteY373" fmla="*/ 2532742 h 2605314"/>
              <a:gd name="connsiteX374" fmla="*/ 2395288 w 5015116"/>
              <a:gd name="connsiteY374" fmla="*/ 2569028 h 2605314"/>
              <a:gd name="connsiteX375" fmla="*/ 2540431 w 5015116"/>
              <a:gd name="connsiteY375" fmla="*/ 2554514 h 2605314"/>
              <a:gd name="connsiteX376" fmla="*/ 2562202 w 5015116"/>
              <a:gd name="connsiteY376" fmla="*/ 2540000 h 2605314"/>
              <a:gd name="connsiteX377" fmla="*/ 2569459 w 5015116"/>
              <a:gd name="connsiteY377" fmla="*/ 2503714 h 2605314"/>
              <a:gd name="connsiteX378" fmla="*/ 2583974 w 5015116"/>
              <a:gd name="connsiteY378" fmla="*/ 2481942 h 2605314"/>
              <a:gd name="connsiteX379" fmla="*/ 2591231 w 5015116"/>
              <a:gd name="connsiteY379" fmla="*/ 2409371 h 2605314"/>
              <a:gd name="connsiteX380" fmla="*/ 2642031 w 5015116"/>
              <a:gd name="connsiteY380" fmla="*/ 2416628 h 2605314"/>
              <a:gd name="connsiteX381" fmla="*/ 2671059 w 5015116"/>
              <a:gd name="connsiteY381" fmla="*/ 2423885 h 2605314"/>
              <a:gd name="connsiteX382" fmla="*/ 2743631 w 5015116"/>
              <a:gd name="connsiteY382" fmla="*/ 2438400 h 2605314"/>
              <a:gd name="connsiteX383" fmla="*/ 2787174 w 5015116"/>
              <a:gd name="connsiteY383" fmla="*/ 2452914 h 2605314"/>
              <a:gd name="connsiteX384" fmla="*/ 2808945 w 5015116"/>
              <a:gd name="connsiteY384" fmla="*/ 2438400 h 2605314"/>
              <a:gd name="connsiteX385" fmla="*/ 2801688 w 5015116"/>
              <a:gd name="connsiteY385" fmla="*/ 2416628 h 2605314"/>
              <a:gd name="connsiteX386" fmla="*/ 2794431 w 5015116"/>
              <a:gd name="connsiteY386" fmla="*/ 2373085 h 2605314"/>
              <a:gd name="connsiteX387" fmla="*/ 2779916 w 5015116"/>
              <a:gd name="connsiteY387" fmla="*/ 2329542 h 2605314"/>
              <a:gd name="connsiteX388" fmla="*/ 2794431 w 5015116"/>
              <a:gd name="connsiteY388" fmla="*/ 2278742 h 2605314"/>
              <a:gd name="connsiteX389" fmla="*/ 2961345 w 5015116"/>
              <a:gd name="connsiteY389" fmla="*/ 2249714 h 2605314"/>
              <a:gd name="connsiteX390" fmla="*/ 2946831 w 5015116"/>
              <a:gd name="connsiteY390" fmla="*/ 2227942 h 2605314"/>
              <a:gd name="connsiteX391" fmla="*/ 2925059 w 5015116"/>
              <a:gd name="connsiteY391" fmla="*/ 2133600 h 2605314"/>
              <a:gd name="connsiteX392" fmla="*/ 2917802 w 5015116"/>
              <a:gd name="connsiteY392" fmla="*/ 2104571 h 2605314"/>
              <a:gd name="connsiteX393" fmla="*/ 2896031 w 5015116"/>
              <a:gd name="connsiteY393" fmla="*/ 2090057 h 2605314"/>
              <a:gd name="connsiteX394" fmla="*/ 2903288 w 5015116"/>
              <a:gd name="connsiteY394" fmla="*/ 2061028 h 2605314"/>
              <a:gd name="connsiteX395" fmla="*/ 3033916 w 5015116"/>
              <a:gd name="connsiteY395" fmla="*/ 2053771 h 2605314"/>
              <a:gd name="connsiteX396" fmla="*/ 3121002 w 5015116"/>
              <a:gd name="connsiteY396" fmla="*/ 2046514 h 2605314"/>
              <a:gd name="connsiteX397" fmla="*/ 3142774 w 5015116"/>
              <a:gd name="connsiteY397" fmla="*/ 2039257 h 2605314"/>
              <a:gd name="connsiteX398" fmla="*/ 3135516 w 5015116"/>
              <a:gd name="connsiteY398" fmla="*/ 2010228 h 2605314"/>
              <a:gd name="connsiteX399" fmla="*/ 3106488 w 5015116"/>
              <a:gd name="connsiteY399" fmla="*/ 1959428 h 2605314"/>
              <a:gd name="connsiteX400" fmla="*/ 3077459 w 5015116"/>
              <a:gd name="connsiteY400" fmla="*/ 1930400 h 2605314"/>
              <a:gd name="connsiteX401" fmla="*/ 3062945 w 5015116"/>
              <a:gd name="connsiteY401" fmla="*/ 1901371 h 2605314"/>
              <a:gd name="connsiteX402" fmla="*/ 3041174 w 5015116"/>
              <a:gd name="connsiteY402" fmla="*/ 1886857 h 2605314"/>
              <a:gd name="connsiteX403" fmla="*/ 3033916 w 5015116"/>
              <a:gd name="connsiteY403" fmla="*/ 1865085 h 2605314"/>
              <a:gd name="connsiteX404" fmla="*/ 3019402 w 5015116"/>
              <a:gd name="connsiteY404" fmla="*/ 1843314 h 2605314"/>
              <a:gd name="connsiteX405" fmla="*/ 3048431 w 5015116"/>
              <a:gd name="connsiteY405" fmla="*/ 1828800 h 2605314"/>
              <a:gd name="connsiteX406" fmla="*/ 3157288 w 5015116"/>
              <a:gd name="connsiteY406" fmla="*/ 1814285 h 2605314"/>
              <a:gd name="connsiteX407" fmla="*/ 3179059 w 5015116"/>
              <a:gd name="connsiteY407" fmla="*/ 1799771 h 2605314"/>
              <a:gd name="connsiteX408" fmla="*/ 3128259 w 5015116"/>
              <a:gd name="connsiteY408" fmla="*/ 1690914 h 2605314"/>
              <a:gd name="connsiteX409" fmla="*/ 3121002 w 5015116"/>
              <a:gd name="connsiteY409" fmla="*/ 1669142 h 2605314"/>
              <a:gd name="connsiteX410" fmla="*/ 3106488 w 5015116"/>
              <a:gd name="connsiteY410" fmla="*/ 1647371 h 2605314"/>
              <a:gd name="connsiteX411" fmla="*/ 3128259 w 5015116"/>
              <a:gd name="connsiteY411" fmla="*/ 1640114 h 2605314"/>
              <a:gd name="connsiteX412" fmla="*/ 3157288 w 5015116"/>
              <a:gd name="connsiteY412" fmla="*/ 1632857 h 2605314"/>
              <a:gd name="connsiteX413" fmla="*/ 3186316 w 5015116"/>
              <a:gd name="connsiteY413" fmla="*/ 1618342 h 2605314"/>
              <a:gd name="connsiteX414" fmla="*/ 3215345 w 5015116"/>
              <a:gd name="connsiteY414" fmla="*/ 1611085 h 2605314"/>
              <a:gd name="connsiteX415" fmla="*/ 3237116 w 5015116"/>
              <a:gd name="connsiteY415" fmla="*/ 1603828 h 2605314"/>
              <a:gd name="connsiteX416" fmla="*/ 3280659 w 5015116"/>
              <a:gd name="connsiteY416" fmla="*/ 1582057 h 2605314"/>
              <a:gd name="connsiteX417" fmla="*/ 3295174 w 5015116"/>
              <a:gd name="connsiteY417" fmla="*/ 1567542 h 2605314"/>
              <a:gd name="connsiteX418" fmla="*/ 3273402 w 5015116"/>
              <a:gd name="connsiteY418" fmla="*/ 1545771 h 2605314"/>
              <a:gd name="connsiteX419" fmla="*/ 3229859 w 5015116"/>
              <a:gd name="connsiteY419" fmla="*/ 1516742 h 2605314"/>
              <a:gd name="connsiteX420" fmla="*/ 3179059 w 5015116"/>
              <a:gd name="connsiteY420" fmla="*/ 1458685 h 2605314"/>
              <a:gd name="connsiteX421" fmla="*/ 3171802 w 5015116"/>
              <a:gd name="connsiteY421" fmla="*/ 1436914 h 2605314"/>
              <a:gd name="connsiteX422" fmla="*/ 3150031 w 5015116"/>
              <a:gd name="connsiteY422" fmla="*/ 1422400 h 2605314"/>
              <a:gd name="connsiteX423" fmla="*/ 3200831 w 5015116"/>
              <a:gd name="connsiteY423" fmla="*/ 1386114 h 2605314"/>
              <a:gd name="connsiteX424" fmla="*/ 3237116 w 5015116"/>
              <a:gd name="connsiteY424" fmla="*/ 1349828 h 2605314"/>
              <a:gd name="connsiteX425" fmla="*/ 3266145 w 5015116"/>
              <a:gd name="connsiteY425" fmla="*/ 1313542 h 2605314"/>
              <a:gd name="connsiteX426" fmla="*/ 3287916 w 5015116"/>
              <a:gd name="connsiteY426" fmla="*/ 1299028 h 2605314"/>
              <a:gd name="connsiteX427" fmla="*/ 3302431 w 5015116"/>
              <a:gd name="connsiteY427" fmla="*/ 1284514 h 2605314"/>
              <a:gd name="connsiteX428" fmla="*/ 3309688 w 5015116"/>
              <a:gd name="connsiteY428" fmla="*/ 1262742 h 2605314"/>
              <a:gd name="connsiteX429" fmla="*/ 3266145 w 5015116"/>
              <a:gd name="connsiteY429" fmla="*/ 1255485 h 2605314"/>
              <a:gd name="connsiteX430" fmla="*/ 3244374 w 5015116"/>
              <a:gd name="connsiteY430" fmla="*/ 1248228 h 2605314"/>
              <a:gd name="connsiteX431" fmla="*/ 3193574 w 5015116"/>
              <a:gd name="connsiteY431" fmla="*/ 1233714 h 2605314"/>
              <a:gd name="connsiteX432" fmla="*/ 3171802 w 5015116"/>
              <a:gd name="connsiteY432" fmla="*/ 1219200 h 2605314"/>
              <a:gd name="connsiteX433" fmla="*/ 3150031 w 5015116"/>
              <a:gd name="connsiteY433" fmla="*/ 1211942 h 2605314"/>
              <a:gd name="connsiteX434" fmla="*/ 3121002 w 5015116"/>
              <a:gd name="connsiteY434" fmla="*/ 1197428 h 2605314"/>
              <a:gd name="connsiteX435" fmla="*/ 3200831 w 5015116"/>
              <a:gd name="connsiteY435" fmla="*/ 1095828 h 2605314"/>
              <a:gd name="connsiteX436" fmla="*/ 3251631 w 5015116"/>
              <a:gd name="connsiteY436" fmla="*/ 1037771 h 2605314"/>
              <a:gd name="connsiteX437" fmla="*/ 3251631 w 5015116"/>
              <a:gd name="connsiteY437" fmla="*/ 994228 h 2605314"/>
              <a:gd name="connsiteX438" fmla="*/ 3208088 w 5015116"/>
              <a:gd name="connsiteY438" fmla="*/ 986971 h 2605314"/>
              <a:gd name="connsiteX439" fmla="*/ 3179059 w 5015116"/>
              <a:gd name="connsiteY439" fmla="*/ 979714 h 2605314"/>
              <a:gd name="connsiteX440" fmla="*/ 3121002 w 5015116"/>
              <a:gd name="connsiteY440" fmla="*/ 957942 h 2605314"/>
              <a:gd name="connsiteX441" fmla="*/ 3099231 w 5015116"/>
              <a:gd name="connsiteY441" fmla="*/ 950685 h 2605314"/>
              <a:gd name="connsiteX442" fmla="*/ 3048431 w 5015116"/>
              <a:gd name="connsiteY442" fmla="*/ 943428 h 2605314"/>
              <a:gd name="connsiteX443" fmla="*/ 3026659 w 5015116"/>
              <a:gd name="connsiteY443" fmla="*/ 936171 h 2605314"/>
              <a:gd name="connsiteX444" fmla="*/ 2990374 w 5015116"/>
              <a:gd name="connsiteY444" fmla="*/ 928914 h 2605314"/>
              <a:gd name="connsiteX445" fmla="*/ 2975859 w 5015116"/>
              <a:gd name="connsiteY445" fmla="*/ 914400 h 2605314"/>
              <a:gd name="connsiteX446" fmla="*/ 3033916 w 5015116"/>
              <a:gd name="connsiteY446" fmla="*/ 820057 h 2605314"/>
              <a:gd name="connsiteX447" fmla="*/ 3091974 w 5015116"/>
              <a:gd name="connsiteY447" fmla="*/ 747485 h 2605314"/>
              <a:gd name="connsiteX448" fmla="*/ 3128259 w 5015116"/>
              <a:gd name="connsiteY448" fmla="*/ 703942 h 2605314"/>
              <a:gd name="connsiteX449" fmla="*/ 3142774 w 5015116"/>
              <a:gd name="connsiteY449" fmla="*/ 682171 h 2605314"/>
              <a:gd name="connsiteX450" fmla="*/ 3033916 w 5015116"/>
              <a:gd name="connsiteY450" fmla="*/ 667657 h 2605314"/>
              <a:gd name="connsiteX451" fmla="*/ 2961345 w 5015116"/>
              <a:gd name="connsiteY451" fmla="*/ 660400 h 2605314"/>
              <a:gd name="connsiteX452" fmla="*/ 2888774 w 5015116"/>
              <a:gd name="connsiteY452" fmla="*/ 645885 h 2605314"/>
              <a:gd name="connsiteX453" fmla="*/ 2925059 w 5015116"/>
              <a:gd name="connsiteY453" fmla="*/ 609600 h 2605314"/>
              <a:gd name="connsiteX454" fmla="*/ 2961345 w 5015116"/>
              <a:gd name="connsiteY454" fmla="*/ 573314 h 2605314"/>
              <a:gd name="connsiteX455" fmla="*/ 2968602 w 5015116"/>
              <a:gd name="connsiteY455" fmla="*/ 529771 h 2605314"/>
              <a:gd name="connsiteX456" fmla="*/ 2983116 w 5015116"/>
              <a:gd name="connsiteY456" fmla="*/ 486228 h 2605314"/>
              <a:gd name="connsiteX457" fmla="*/ 2997631 w 5015116"/>
              <a:gd name="connsiteY457" fmla="*/ 435428 h 2605314"/>
              <a:gd name="connsiteX458" fmla="*/ 3012145 w 5015116"/>
              <a:gd name="connsiteY458" fmla="*/ 391885 h 2605314"/>
              <a:gd name="connsiteX459" fmla="*/ 2961345 w 5015116"/>
              <a:gd name="connsiteY459" fmla="*/ 399142 h 2605314"/>
              <a:gd name="connsiteX460" fmla="*/ 2917802 w 5015116"/>
              <a:gd name="connsiteY460" fmla="*/ 413657 h 2605314"/>
              <a:gd name="connsiteX461" fmla="*/ 2888774 w 5015116"/>
              <a:gd name="connsiteY461" fmla="*/ 420914 h 2605314"/>
              <a:gd name="connsiteX462" fmla="*/ 2852488 w 5015116"/>
              <a:gd name="connsiteY462" fmla="*/ 435428 h 2605314"/>
              <a:gd name="connsiteX463" fmla="*/ 2808945 w 5015116"/>
              <a:gd name="connsiteY463" fmla="*/ 442685 h 2605314"/>
              <a:gd name="connsiteX464" fmla="*/ 2779916 w 5015116"/>
              <a:gd name="connsiteY464" fmla="*/ 449942 h 2605314"/>
              <a:gd name="connsiteX465" fmla="*/ 2721859 w 5015116"/>
              <a:gd name="connsiteY465" fmla="*/ 442685 h 2605314"/>
              <a:gd name="connsiteX466" fmla="*/ 2729116 w 5015116"/>
              <a:gd name="connsiteY466" fmla="*/ 377371 h 2605314"/>
              <a:gd name="connsiteX467" fmla="*/ 2721859 w 5015116"/>
              <a:gd name="connsiteY467" fmla="*/ 290285 h 2605314"/>
              <a:gd name="connsiteX468" fmla="*/ 2707345 w 5015116"/>
              <a:gd name="connsiteY468" fmla="*/ 232228 h 2605314"/>
              <a:gd name="connsiteX469" fmla="*/ 2663802 w 5015116"/>
              <a:gd name="connsiteY469" fmla="*/ 210457 h 2605314"/>
              <a:gd name="connsiteX470" fmla="*/ 2656545 w 5015116"/>
              <a:gd name="connsiteY470"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31059 w 5015116"/>
              <a:gd name="connsiteY230" fmla="*/ 155302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54431 w 5015116"/>
              <a:gd name="connsiteY234" fmla="*/ 1567542 h 2605314"/>
              <a:gd name="connsiteX235" fmla="*/ 247174 w 5015116"/>
              <a:gd name="connsiteY235" fmla="*/ 1473200 h 2605314"/>
              <a:gd name="connsiteX236" fmla="*/ 225402 w 5015116"/>
              <a:gd name="connsiteY236" fmla="*/ 1465942 h 2605314"/>
              <a:gd name="connsiteX237" fmla="*/ 138316 w 5015116"/>
              <a:gd name="connsiteY237" fmla="*/ 1473200 h 2605314"/>
              <a:gd name="connsiteX238" fmla="*/ 116545 w 5015116"/>
              <a:gd name="connsiteY238" fmla="*/ 1480457 h 2605314"/>
              <a:gd name="connsiteX239" fmla="*/ 102031 w 5015116"/>
              <a:gd name="connsiteY239" fmla="*/ 1502228 h 2605314"/>
              <a:gd name="connsiteX240" fmla="*/ 102031 w 5015116"/>
              <a:gd name="connsiteY240" fmla="*/ 1698171 h 2605314"/>
              <a:gd name="connsiteX241" fmla="*/ 145574 w 5015116"/>
              <a:gd name="connsiteY241" fmla="*/ 1741714 h 2605314"/>
              <a:gd name="connsiteX242" fmla="*/ 189116 w 5015116"/>
              <a:gd name="connsiteY242" fmla="*/ 1792514 h 2605314"/>
              <a:gd name="connsiteX243" fmla="*/ 218145 w 5015116"/>
              <a:gd name="connsiteY243" fmla="*/ 1807028 h 2605314"/>
              <a:gd name="connsiteX244" fmla="*/ 247174 w 5015116"/>
              <a:gd name="connsiteY244" fmla="*/ 1828800 h 2605314"/>
              <a:gd name="connsiteX245" fmla="*/ 356031 w 5015116"/>
              <a:gd name="connsiteY245" fmla="*/ 1821542 h 2605314"/>
              <a:gd name="connsiteX246" fmla="*/ 377802 w 5015116"/>
              <a:gd name="connsiteY246" fmla="*/ 1814285 h 2605314"/>
              <a:gd name="connsiteX247" fmla="*/ 399574 w 5015116"/>
              <a:gd name="connsiteY247" fmla="*/ 1792514 h 2605314"/>
              <a:gd name="connsiteX248" fmla="*/ 406831 w 5015116"/>
              <a:gd name="connsiteY248" fmla="*/ 1698171 h 2605314"/>
              <a:gd name="connsiteX249" fmla="*/ 363288 w 5015116"/>
              <a:gd name="connsiteY249" fmla="*/ 1683657 h 2605314"/>
              <a:gd name="connsiteX250" fmla="*/ 312488 w 5015116"/>
              <a:gd name="connsiteY250" fmla="*/ 1690914 h 2605314"/>
              <a:gd name="connsiteX251" fmla="*/ 290716 w 5015116"/>
              <a:gd name="connsiteY251" fmla="*/ 1698171 h 2605314"/>
              <a:gd name="connsiteX252" fmla="*/ 276202 w 5015116"/>
              <a:gd name="connsiteY252" fmla="*/ 1719942 h 2605314"/>
              <a:gd name="connsiteX253" fmla="*/ 268945 w 5015116"/>
              <a:gd name="connsiteY253" fmla="*/ 1748971 h 2605314"/>
              <a:gd name="connsiteX254" fmla="*/ 261688 w 5015116"/>
              <a:gd name="connsiteY254" fmla="*/ 1785257 h 2605314"/>
              <a:gd name="connsiteX255" fmla="*/ 254431 w 5015116"/>
              <a:gd name="connsiteY255" fmla="*/ 1807028 h 2605314"/>
              <a:gd name="connsiteX256" fmla="*/ 261688 w 5015116"/>
              <a:gd name="connsiteY256" fmla="*/ 1937657 h 2605314"/>
              <a:gd name="connsiteX257" fmla="*/ 297974 w 5015116"/>
              <a:gd name="connsiteY257" fmla="*/ 1959428 h 2605314"/>
              <a:gd name="connsiteX258" fmla="*/ 319745 w 5015116"/>
              <a:gd name="connsiteY258" fmla="*/ 1966685 h 2605314"/>
              <a:gd name="connsiteX259" fmla="*/ 348774 w 5015116"/>
              <a:gd name="connsiteY259" fmla="*/ 1981200 h 2605314"/>
              <a:gd name="connsiteX260" fmla="*/ 392316 w 5015116"/>
              <a:gd name="connsiteY260" fmla="*/ 1995714 h 2605314"/>
              <a:gd name="connsiteX261" fmla="*/ 414088 w 5015116"/>
              <a:gd name="connsiteY261" fmla="*/ 2002971 h 2605314"/>
              <a:gd name="connsiteX262" fmla="*/ 522945 w 5015116"/>
              <a:gd name="connsiteY262" fmla="*/ 1995714 h 2605314"/>
              <a:gd name="connsiteX263" fmla="*/ 551974 w 5015116"/>
              <a:gd name="connsiteY263" fmla="*/ 1973942 h 2605314"/>
              <a:gd name="connsiteX264" fmla="*/ 595516 w 5015116"/>
              <a:gd name="connsiteY264" fmla="*/ 1944914 h 2605314"/>
              <a:gd name="connsiteX265" fmla="*/ 624545 w 5015116"/>
              <a:gd name="connsiteY265" fmla="*/ 1901371 h 2605314"/>
              <a:gd name="connsiteX266" fmla="*/ 610031 w 5015116"/>
              <a:gd name="connsiteY266" fmla="*/ 1836057 h 2605314"/>
              <a:gd name="connsiteX267" fmla="*/ 566488 w 5015116"/>
              <a:gd name="connsiteY267" fmla="*/ 1792514 h 2605314"/>
              <a:gd name="connsiteX268" fmla="*/ 544716 w 5015116"/>
              <a:gd name="connsiteY268" fmla="*/ 1785257 h 2605314"/>
              <a:gd name="connsiteX269" fmla="*/ 530202 w 5015116"/>
              <a:gd name="connsiteY269" fmla="*/ 1763485 h 2605314"/>
              <a:gd name="connsiteX270" fmla="*/ 508431 w 5015116"/>
              <a:gd name="connsiteY270" fmla="*/ 1799771 h 2605314"/>
              <a:gd name="connsiteX271" fmla="*/ 515688 w 5015116"/>
              <a:gd name="connsiteY271" fmla="*/ 1959428 h 2605314"/>
              <a:gd name="connsiteX272" fmla="*/ 522945 w 5015116"/>
              <a:gd name="connsiteY272" fmla="*/ 1981200 h 2605314"/>
              <a:gd name="connsiteX273" fmla="*/ 551974 w 5015116"/>
              <a:gd name="connsiteY273" fmla="*/ 1995714 h 2605314"/>
              <a:gd name="connsiteX274" fmla="*/ 566488 w 5015116"/>
              <a:gd name="connsiteY274" fmla="*/ 2017485 h 2605314"/>
              <a:gd name="connsiteX275" fmla="*/ 617288 w 5015116"/>
              <a:gd name="connsiteY275" fmla="*/ 2039257 h 2605314"/>
              <a:gd name="connsiteX276" fmla="*/ 697116 w 5015116"/>
              <a:gd name="connsiteY276" fmla="*/ 2068285 h 2605314"/>
              <a:gd name="connsiteX277" fmla="*/ 733402 w 5015116"/>
              <a:gd name="connsiteY277" fmla="*/ 2082800 h 2605314"/>
              <a:gd name="connsiteX278" fmla="*/ 827745 w 5015116"/>
              <a:gd name="connsiteY278" fmla="*/ 2097314 h 2605314"/>
              <a:gd name="connsiteX279" fmla="*/ 864031 w 5015116"/>
              <a:gd name="connsiteY279" fmla="*/ 2104571 h 2605314"/>
              <a:gd name="connsiteX280" fmla="*/ 900316 w 5015116"/>
              <a:gd name="connsiteY280" fmla="*/ 2119085 h 2605314"/>
              <a:gd name="connsiteX281" fmla="*/ 922088 w 5015116"/>
              <a:gd name="connsiteY281" fmla="*/ 2126342 h 2605314"/>
              <a:gd name="connsiteX282" fmla="*/ 965631 w 5015116"/>
              <a:gd name="connsiteY282" fmla="*/ 2148114 h 2605314"/>
              <a:gd name="connsiteX283" fmla="*/ 1074488 w 5015116"/>
              <a:gd name="connsiteY283" fmla="*/ 2133600 h 2605314"/>
              <a:gd name="connsiteX284" fmla="*/ 1125288 w 5015116"/>
              <a:gd name="connsiteY284" fmla="*/ 2104571 h 2605314"/>
              <a:gd name="connsiteX285" fmla="*/ 1139802 w 5015116"/>
              <a:gd name="connsiteY285" fmla="*/ 2082800 h 2605314"/>
              <a:gd name="connsiteX286" fmla="*/ 1183345 w 5015116"/>
              <a:gd name="connsiteY286" fmla="*/ 2046514 h 2605314"/>
              <a:gd name="connsiteX287" fmla="*/ 1197859 w 5015116"/>
              <a:gd name="connsiteY287" fmla="*/ 2024742 h 2605314"/>
              <a:gd name="connsiteX288" fmla="*/ 1241402 w 5015116"/>
              <a:gd name="connsiteY288" fmla="*/ 1995714 h 2605314"/>
              <a:gd name="connsiteX289" fmla="*/ 1277688 w 5015116"/>
              <a:gd name="connsiteY289" fmla="*/ 1952171 h 2605314"/>
              <a:gd name="connsiteX290" fmla="*/ 1241402 w 5015116"/>
              <a:gd name="connsiteY290" fmla="*/ 1821542 h 2605314"/>
              <a:gd name="connsiteX291" fmla="*/ 1219631 w 5015116"/>
              <a:gd name="connsiteY291" fmla="*/ 1814285 h 2605314"/>
              <a:gd name="connsiteX292" fmla="*/ 1118031 w 5015116"/>
              <a:gd name="connsiteY292" fmla="*/ 1821542 h 2605314"/>
              <a:gd name="connsiteX293" fmla="*/ 1110774 w 5015116"/>
              <a:gd name="connsiteY293" fmla="*/ 1843314 h 2605314"/>
              <a:gd name="connsiteX294" fmla="*/ 1103516 w 5015116"/>
              <a:gd name="connsiteY294" fmla="*/ 1894114 h 2605314"/>
              <a:gd name="connsiteX295" fmla="*/ 1096259 w 5015116"/>
              <a:gd name="connsiteY295" fmla="*/ 1937657 h 2605314"/>
              <a:gd name="connsiteX296" fmla="*/ 1089002 w 5015116"/>
              <a:gd name="connsiteY296" fmla="*/ 1966685 h 2605314"/>
              <a:gd name="connsiteX297" fmla="*/ 1081745 w 5015116"/>
              <a:gd name="connsiteY297" fmla="*/ 2002971 h 2605314"/>
              <a:gd name="connsiteX298" fmla="*/ 1016431 w 5015116"/>
              <a:gd name="connsiteY298" fmla="*/ 1995714 h 2605314"/>
              <a:gd name="connsiteX299" fmla="*/ 994659 w 5015116"/>
              <a:gd name="connsiteY299" fmla="*/ 1988457 h 2605314"/>
              <a:gd name="connsiteX300" fmla="*/ 972888 w 5015116"/>
              <a:gd name="connsiteY300" fmla="*/ 1923142 h 2605314"/>
              <a:gd name="connsiteX301" fmla="*/ 965631 w 5015116"/>
              <a:gd name="connsiteY301" fmla="*/ 1901371 h 2605314"/>
              <a:gd name="connsiteX302" fmla="*/ 972888 w 5015116"/>
              <a:gd name="connsiteY302" fmla="*/ 1792514 h 2605314"/>
              <a:gd name="connsiteX303" fmla="*/ 980145 w 5015116"/>
              <a:gd name="connsiteY303" fmla="*/ 1770742 h 2605314"/>
              <a:gd name="connsiteX304" fmla="*/ 1001916 w 5015116"/>
              <a:gd name="connsiteY304" fmla="*/ 1748971 h 2605314"/>
              <a:gd name="connsiteX305" fmla="*/ 1023688 w 5015116"/>
              <a:gd name="connsiteY305" fmla="*/ 1741714 h 2605314"/>
              <a:gd name="connsiteX306" fmla="*/ 1118031 w 5015116"/>
              <a:gd name="connsiteY306" fmla="*/ 1712685 h 2605314"/>
              <a:gd name="connsiteX307" fmla="*/ 1139802 w 5015116"/>
              <a:gd name="connsiteY307" fmla="*/ 1705428 h 2605314"/>
              <a:gd name="connsiteX308" fmla="*/ 1226888 w 5015116"/>
              <a:gd name="connsiteY308" fmla="*/ 1690914 h 2605314"/>
              <a:gd name="connsiteX309" fmla="*/ 1335745 w 5015116"/>
              <a:gd name="connsiteY309" fmla="*/ 1698171 h 2605314"/>
              <a:gd name="connsiteX310" fmla="*/ 1357516 w 5015116"/>
              <a:gd name="connsiteY310" fmla="*/ 1719942 h 2605314"/>
              <a:gd name="connsiteX311" fmla="*/ 1401059 w 5015116"/>
              <a:gd name="connsiteY311" fmla="*/ 1734457 h 2605314"/>
              <a:gd name="connsiteX312" fmla="*/ 1422831 w 5015116"/>
              <a:gd name="connsiteY312" fmla="*/ 1741714 h 2605314"/>
              <a:gd name="connsiteX313" fmla="*/ 1459116 w 5015116"/>
              <a:gd name="connsiteY313" fmla="*/ 1792514 h 2605314"/>
              <a:gd name="connsiteX314" fmla="*/ 1473631 w 5015116"/>
              <a:gd name="connsiteY314" fmla="*/ 1821542 h 2605314"/>
              <a:gd name="connsiteX315" fmla="*/ 1480888 w 5015116"/>
              <a:gd name="connsiteY315" fmla="*/ 1988457 h 2605314"/>
              <a:gd name="connsiteX316" fmla="*/ 1459116 w 5015116"/>
              <a:gd name="connsiteY316" fmla="*/ 2010228 h 2605314"/>
              <a:gd name="connsiteX317" fmla="*/ 1437345 w 5015116"/>
              <a:gd name="connsiteY317" fmla="*/ 2039257 h 2605314"/>
              <a:gd name="connsiteX318" fmla="*/ 1430088 w 5015116"/>
              <a:gd name="connsiteY318" fmla="*/ 2104571 h 2605314"/>
              <a:gd name="connsiteX319" fmla="*/ 1408316 w 5015116"/>
              <a:gd name="connsiteY319" fmla="*/ 2140857 h 2605314"/>
              <a:gd name="connsiteX320" fmla="*/ 1401059 w 5015116"/>
              <a:gd name="connsiteY320" fmla="*/ 2162628 h 2605314"/>
              <a:gd name="connsiteX321" fmla="*/ 1386545 w 5015116"/>
              <a:gd name="connsiteY321" fmla="*/ 2249714 h 2605314"/>
              <a:gd name="connsiteX322" fmla="*/ 1379288 w 5015116"/>
              <a:gd name="connsiteY322" fmla="*/ 2271485 h 2605314"/>
              <a:gd name="connsiteX323" fmla="*/ 1364774 w 5015116"/>
              <a:gd name="connsiteY323" fmla="*/ 2293257 h 2605314"/>
              <a:gd name="connsiteX324" fmla="*/ 1367314 w 5015116"/>
              <a:gd name="connsiteY324" fmla="*/ 2449285 h 2605314"/>
              <a:gd name="connsiteX325" fmla="*/ 1379288 w 5015116"/>
              <a:gd name="connsiteY325" fmla="*/ 2489200 h 2605314"/>
              <a:gd name="connsiteX326" fmla="*/ 1509916 w 5015116"/>
              <a:gd name="connsiteY326" fmla="*/ 2554514 h 2605314"/>
              <a:gd name="connsiteX327" fmla="*/ 1553459 w 5015116"/>
              <a:gd name="connsiteY327" fmla="*/ 2569028 h 2605314"/>
              <a:gd name="connsiteX328" fmla="*/ 1633288 w 5015116"/>
              <a:gd name="connsiteY328" fmla="*/ 2590800 h 2605314"/>
              <a:gd name="connsiteX329" fmla="*/ 1847736 w 5015116"/>
              <a:gd name="connsiteY329" fmla="*/ 2605314 h 2605314"/>
              <a:gd name="connsiteX330" fmla="*/ 1918494 w 5015116"/>
              <a:gd name="connsiteY330" fmla="*/ 2576285 h 2605314"/>
              <a:gd name="connsiteX331" fmla="*/ 1959859 w 5015116"/>
              <a:gd name="connsiteY331" fmla="*/ 2496457 h 2605314"/>
              <a:gd name="connsiteX332" fmla="*/ 2002676 w 5015116"/>
              <a:gd name="connsiteY332" fmla="*/ 2315028 h 2605314"/>
              <a:gd name="connsiteX333" fmla="*/ 2039688 w 5015116"/>
              <a:gd name="connsiteY333" fmla="*/ 2111828 h 2605314"/>
              <a:gd name="connsiteX334" fmla="*/ 2062911 w 5015116"/>
              <a:gd name="connsiteY334" fmla="*/ 2048691 h 2605314"/>
              <a:gd name="connsiteX335" fmla="*/ 2098834 w 5015116"/>
              <a:gd name="connsiteY335" fmla="*/ 1987731 h 2605314"/>
              <a:gd name="connsiteX336" fmla="*/ 2217851 w 5015116"/>
              <a:gd name="connsiteY336" fmla="*/ 1879237 h 2605314"/>
              <a:gd name="connsiteX337" fmla="*/ 2373516 w 5015116"/>
              <a:gd name="connsiteY337" fmla="*/ 1872342 h 2605314"/>
              <a:gd name="connsiteX338" fmla="*/ 2395288 w 5015116"/>
              <a:gd name="connsiteY338" fmla="*/ 1879600 h 2605314"/>
              <a:gd name="connsiteX339" fmla="*/ 2453345 w 5015116"/>
              <a:gd name="connsiteY339" fmla="*/ 1930400 h 2605314"/>
              <a:gd name="connsiteX340" fmla="*/ 2467859 w 5015116"/>
              <a:gd name="connsiteY340" fmla="*/ 1952171 h 2605314"/>
              <a:gd name="connsiteX341" fmla="*/ 2489631 w 5015116"/>
              <a:gd name="connsiteY341" fmla="*/ 1973942 h 2605314"/>
              <a:gd name="connsiteX342" fmla="*/ 2504145 w 5015116"/>
              <a:gd name="connsiteY342" fmla="*/ 2024742 h 2605314"/>
              <a:gd name="connsiteX343" fmla="*/ 2511402 w 5015116"/>
              <a:gd name="connsiteY343" fmla="*/ 2053771 h 2605314"/>
              <a:gd name="connsiteX344" fmla="*/ 2525916 w 5015116"/>
              <a:gd name="connsiteY344" fmla="*/ 2075542 h 2605314"/>
              <a:gd name="connsiteX345" fmla="*/ 2540431 w 5015116"/>
              <a:gd name="connsiteY345" fmla="*/ 2126342 h 2605314"/>
              <a:gd name="connsiteX346" fmla="*/ 2533174 w 5015116"/>
              <a:gd name="connsiteY346" fmla="*/ 2271485 h 2605314"/>
              <a:gd name="connsiteX347" fmla="*/ 2518659 w 5015116"/>
              <a:gd name="connsiteY347" fmla="*/ 2300514 h 2605314"/>
              <a:gd name="connsiteX348" fmla="*/ 2475116 w 5015116"/>
              <a:gd name="connsiteY348" fmla="*/ 2329542 h 2605314"/>
              <a:gd name="connsiteX349" fmla="*/ 2453345 w 5015116"/>
              <a:gd name="connsiteY349" fmla="*/ 2336800 h 2605314"/>
              <a:gd name="connsiteX350" fmla="*/ 2329974 w 5015116"/>
              <a:gd name="connsiteY350" fmla="*/ 2329542 h 2605314"/>
              <a:gd name="connsiteX351" fmla="*/ 2308202 w 5015116"/>
              <a:gd name="connsiteY351" fmla="*/ 2322285 h 2605314"/>
              <a:gd name="connsiteX352" fmla="*/ 2293688 w 5015116"/>
              <a:gd name="connsiteY352" fmla="*/ 2286000 h 2605314"/>
              <a:gd name="connsiteX353" fmla="*/ 2286431 w 5015116"/>
              <a:gd name="connsiteY353" fmla="*/ 2249714 h 2605314"/>
              <a:gd name="connsiteX354" fmla="*/ 2395288 w 5015116"/>
              <a:gd name="connsiteY354" fmla="*/ 2111828 h 2605314"/>
              <a:gd name="connsiteX355" fmla="*/ 2395288 w 5015116"/>
              <a:gd name="connsiteY355" fmla="*/ 2024742 h 2605314"/>
              <a:gd name="connsiteX356" fmla="*/ 2373516 w 5015116"/>
              <a:gd name="connsiteY356" fmla="*/ 2010228 h 2605314"/>
              <a:gd name="connsiteX357" fmla="*/ 2271916 w 5015116"/>
              <a:gd name="connsiteY357" fmla="*/ 2017485 h 2605314"/>
              <a:gd name="connsiteX358" fmla="*/ 2257402 w 5015116"/>
              <a:gd name="connsiteY358" fmla="*/ 2032000 h 2605314"/>
              <a:gd name="connsiteX359" fmla="*/ 2235631 w 5015116"/>
              <a:gd name="connsiteY359" fmla="*/ 2046514 h 2605314"/>
              <a:gd name="connsiteX360" fmla="*/ 2221116 w 5015116"/>
              <a:gd name="connsiteY360" fmla="*/ 2061028 h 2605314"/>
              <a:gd name="connsiteX361" fmla="*/ 2192088 w 5015116"/>
              <a:gd name="connsiteY361" fmla="*/ 2068285 h 2605314"/>
              <a:gd name="connsiteX362" fmla="*/ 2163059 w 5015116"/>
              <a:gd name="connsiteY362" fmla="*/ 2090057 h 2605314"/>
              <a:gd name="connsiteX363" fmla="*/ 2148545 w 5015116"/>
              <a:gd name="connsiteY363" fmla="*/ 2111828 h 2605314"/>
              <a:gd name="connsiteX364" fmla="*/ 2126774 w 5015116"/>
              <a:gd name="connsiteY364" fmla="*/ 2140857 h 2605314"/>
              <a:gd name="connsiteX365" fmla="*/ 2126774 w 5015116"/>
              <a:gd name="connsiteY365" fmla="*/ 2351314 h 2605314"/>
              <a:gd name="connsiteX366" fmla="*/ 2141288 w 5015116"/>
              <a:gd name="connsiteY366" fmla="*/ 2373085 h 2605314"/>
              <a:gd name="connsiteX367" fmla="*/ 2163059 w 5015116"/>
              <a:gd name="connsiteY367" fmla="*/ 2380342 h 2605314"/>
              <a:gd name="connsiteX368" fmla="*/ 2170316 w 5015116"/>
              <a:gd name="connsiteY368" fmla="*/ 2402114 h 2605314"/>
              <a:gd name="connsiteX369" fmla="*/ 2192088 w 5015116"/>
              <a:gd name="connsiteY369" fmla="*/ 2416628 h 2605314"/>
              <a:gd name="connsiteX370" fmla="*/ 2221116 w 5015116"/>
              <a:gd name="connsiteY370" fmla="*/ 2438400 h 2605314"/>
              <a:gd name="connsiteX371" fmla="*/ 2264659 w 5015116"/>
              <a:gd name="connsiteY371" fmla="*/ 2474685 h 2605314"/>
              <a:gd name="connsiteX372" fmla="*/ 2293688 w 5015116"/>
              <a:gd name="connsiteY372" fmla="*/ 2510971 h 2605314"/>
              <a:gd name="connsiteX373" fmla="*/ 2315459 w 5015116"/>
              <a:gd name="connsiteY373" fmla="*/ 2532742 h 2605314"/>
              <a:gd name="connsiteX374" fmla="*/ 2395288 w 5015116"/>
              <a:gd name="connsiteY374" fmla="*/ 2569028 h 2605314"/>
              <a:gd name="connsiteX375" fmla="*/ 2540431 w 5015116"/>
              <a:gd name="connsiteY375" fmla="*/ 2554514 h 2605314"/>
              <a:gd name="connsiteX376" fmla="*/ 2562202 w 5015116"/>
              <a:gd name="connsiteY376" fmla="*/ 2540000 h 2605314"/>
              <a:gd name="connsiteX377" fmla="*/ 2569459 w 5015116"/>
              <a:gd name="connsiteY377" fmla="*/ 2503714 h 2605314"/>
              <a:gd name="connsiteX378" fmla="*/ 2583974 w 5015116"/>
              <a:gd name="connsiteY378" fmla="*/ 2481942 h 2605314"/>
              <a:gd name="connsiteX379" fmla="*/ 2591231 w 5015116"/>
              <a:gd name="connsiteY379" fmla="*/ 2409371 h 2605314"/>
              <a:gd name="connsiteX380" fmla="*/ 2642031 w 5015116"/>
              <a:gd name="connsiteY380" fmla="*/ 2416628 h 2605314"/>
              <a:gd name="connsiteX381" fmla="*/ 2671059 w 5015116"/>
              <a:gd name="connsiteY381" fmla="*/ 2423885 h 2605314"/>
              <a:gd name="connsiteX382" fmla="*/ 2743631 w 5015116"/>
              <a:gd name="connsiteY382" fmla="*/ 2438400 h 2605314"/>
              <a:gd name="connsiteX383" fmla="*/ 2787174 w 5015116"/>
              <a:gd name="connsiteY383" fmla="*/ 2452914 h 2605314"/>
              <a:gd name="connsiteX384" fmla="*/ 2808945 w 5015116"/>
              <a:gd name="connsiteY384" fmla="*/ 2438400 h 2605314"/>
              <a:gd name="connsiteX385" fmla="*/ 2801688 w 5015116"/>
              <a:gd name="connsiteY385" fmla="*/ 2416628 h 2605314"/>
              <a:gd name="connsiteX386" fmla="*/ 2794431 w 5015116"/>
              <a:gd name="connsiteY386" fmla="*/ 2373085 h 2605314"/>
              <a:gd name="connsiteX387" fmla="*/ 2779916 w 5015116"/>
              <a:gd name="connsiteY387" fmla="*/ 2329542 h 2605314"/>
              <a:gd name="connsiteX388" fmla="*/ 2794431 w 5015116"/>
              <a:gd name="connsiteY388" fmla="*/ 2278742 h 2605314"/>
              <a:gd name="connsiteX389" fmla="*/ 2961345 w 5015116"/>
              <a:gd name="connsiteY389" fmla="*/ 2249714 h 2605314"/>
              <a:gd name="connsiteX390" fmla="*/ 2946831 w 5015116"/>
              <a:gd name="connsiteY390" fmla="*/ 2227942 h 2605314"/>
              <a:gd name="connsiteX391" fmla="*/ 2925059 w 5015116"/>
              <a:gd name="connsiteY391" fmla="*/ 2133600 h 2605314"/>
              <a:gd name="connsiteX392" fmla="*/ 2917802 w 5015116"/>
              <a:gd name="connsiteY392" fmla="*/ 2104571 h 2605314"/>
              <a:gd name="connsiteX393" fmla="*/ 2896031 w 5015116"/>
              <a:gd name="connsiteY393" fmla="*/ 2090057 h 2605314"/>
              <a:gd name="connsiteX394" fmla="*/ 2903288 w 5015116"/>
              <a:gd name="connsiteY394" fmla="*/ 2061028 h 2605314"/>
              <a:gd name="connsiteX395" fmla="*/ 3033916 w 5015116"/>
              <a:gd name="connsiteY395" fmla="*/ 2053771 h 2605314"/>
              <a:gd name="connsiteX396" fmla="*/ 3121002 w 5015116"/>
              <a:gd name="connsiteY396" fmla="*/ 2046514 h 2605314"/>
              <a:gd name="connsiteX397" fmla="*/ 3142774 w 5015116"/>
              <a:gd name="connsiteY397" fmla="*/ 2039257 h 2605314"/>
              <a:gd name="connsiteX398" fmla="*/ 3135516 w 5015116"/>
              <a:gd name="connsiteY398" fmla="*/ 2010228 h 2605314"/>
              <a:gd name="connsiteX399" fmla="*/ 3106488 w 5015116"/>
              <a:gd name="connsiteY399" fmla="*/ 1959428 h 2605314"/>
              <a:gd name="connsiteX400" fmla="*/ 3077459 w 5015116"/>
              <a:gd name="connsiteY400" fmla="*/ 1930400 h 2605314"/>
              <a:gd name="connsiteX401" fmla="*/ 3062945 w 5015116"/>
              <a:gd name="connsiteY401" fmla="*/ 1901371 h 2605314"/>
              <a:gd name="connsiteX402" fmla="*/ 3041174 w 5015116"/>
              <a:gd name="connsiteY402" fmla="*/ 1886857 h 2605314"/>
              <a:gd name="connsiteX403" fmla="*/ 3033916 w 5015116"/>
              <a:gd name="connsiteY403" fmla="*/ 1865085 h 2605314"/>
              <a:gd name="connsiteX404" fmla="*/ 3019402 w 5015116"/>
              <a:gd name="connsiteY404" fmla="*/ 1843314 h 2605314"/>
              <a:gd name="connsiteX405" fmla="*/ 3048431 w 5015116"/>
              <a:gd name="connsiteY405" fmla="*/ 1828800 h 2605314"/>
              <a:gd name="connsiteX406" fmla="*/ 3157288 w 5015116"/>
              <a:gd name="connsiteY406" fmla="*/ 1814285 h 2605314"/>
              <a:gd name="connsiteX407" fmla="*/ 3179059 w 5015116"/>
              <a:gd name="connsiteY407" fmla="*/ 1799771 h 2605314"/>
              <a:gd name="connsiteX408" fmla="*/ 3128259 w 5015116"/>
              <a:gd name="connsiteY408" fmla="*/ 1690914 h 2605314"/>
              <a:gd name="connsiteX409" fmla="*/ 3121002 w 5015116"/>
              <a:gd name="connsiteY409" fmla="*/ 1669142 h 2605314"/>
              <a:gd name="connsiteX410" fmla="*/ 3106488 w 5015116"/>
              <a:gd name="connsiteY410" fmla="*/ 1647371 h 2605314"/>
              <a:gd name="connsiteX411" fmla="*/ 3128259 w 5015116"/>
              <a:gd name="connsiteY411" fmla="*/ 1640114 h 2605314"/>
              <a:gd name="connsiteX412" fmla="*/ 3157288 w 5015116"/>
              <a:gd name="connsiteY412" fmla="*/ 1632857 h 2605314"/>
              <a:gd name="connsiteX413" fmla="*/ 3186316 w 5015116"/>
              <a:gd name="connsiteY413" fmla="*/ 1618342 h 2605314"/>
              <a:gd name="connsiteX414" fmla="*/ 3215345 w 5015116"/>
              <a:gd name="connsiteY414" fmla="*/ 1611085 h 2605314"/>
              <a:gd name="connsiteX415" fmla="*/ 3237116 w 5015116"/>
              <a:gd name="connsiteY415" fmla="*/ 1603828 h 2605314"/>
              <a:gd name="connsiteX416" fmla="*/ 3280659 w 5015116"/>
              <a:gd name="connsiteY416" fmla="*/ 1582057 h 2605314"/>
              <a:gd name="connsiteX417" fmla="*/ 3295174 w 5015116"/>
              <a:gd name="connsiteY417" fmla="*/ 1567542 h 2605314"/>
              <a:gd name="connsiteX418" fmla="*/ 3273402 w 5015116"/>
              <a:gd name="connsiteY418" fmla="*/ 1545771 h 2605314"/>
              <a:gd name="connsiteX419" fmla="*/ 3229859 w 5015116"/>
              <a:gd name="connsiteY419" fmla="*/ 1516742 h 2605314"/>
              <a:gd name="connsiteX420" fmla="*/ 3179059 w 5015116"/>
              <a:gd name="connsiteY420" fmla="*/ 1458685 h 2605314"/>
              <a:gd name="connsiteX421" fmla="*/ 3171802 w 5015116"/>
              <a:gd name="connsiteY421" fmla="*/ 1436914 h 2605314"/>
              <a:gd name="connsiteX422" fmla="*/ 3150031 w 5015116"/>
              <a:gd name="connsiteY422" fmla="*/ 1422400 h 2605314"/>
              <a:gd name="connsiteX423" fmla="*/ 3200831 w 5015116"/>
              <a:gd name="connsiteY423" fmla="*/ 1386114 h 2605314"/>
              <a:gd name="connsiteX424" fmla="*/ 3237116 w 5015116"/>
              <a:gd name="connsiteY424" fmla="*/ 1349828 h 2605314"/>
              <a:gd name="connsiteX425" fmla="*/ 3266145 w 5015116"/>
              <a:gd name="connsiteY425" fmla="*/ 1313542 h 2605314"/>
              <a:gd name="connsiteX426" fmla="*/ 3287916 w 5015116"/>
              <a:gd name="connsiteY426" fmla="*/ 1299028 h 2605314"/>
              <a:gd name="connsiteX427" fmla="*/ 3302431 w 5015116"/>
              <a:gd name="connsiteY427" fmla="*/ 1284514 h 2605314"/>
              <a:gd name="connsiteX428" fmla="*/ 3309688 w 5015116"/>
              <a:gd name="connsiteY428" fmla="*/ 1262742 h 2605314"/>
              <a:gd name="connsiteX429" fmla="*/ 3266145 w 5015116"/>
              <a:gd name="connsiteY429" fmla="*/ 1255485 h 2605314"/>
              <a:gd name="connsiteX430" fmla="*/ 3244374 w 5015116"/>
              <a:gd name="connsiteY430" fmla="*/ 1248228 h 2605314"/>
              <a:gd name="connsiteX431" fmla="*/ 3193574 w 5015116"/>
              <a:gd name="connsiteY431" fmla="*/ 1233714 h 2605314"/>
              <a:gd name="connsiteX432" fmla="*/ 3171802 w 5015116"/>
              <a:gd name="connsiteY432" fmla="*/ 1219200 h 2605314"/>
              <a:gd name="connsiteX433" fmla="*/ 3150031 w 5015116"/>
              <a:gd name="connsiteY433" fmla="*/ 1211942 h 2605314"/>
              <a:gd name="connsiteX434" fmla="*/ 3121002 w 5015116"/>
              <a:gd name="connsiteY434" fmla="*/ 1197428 h 2605314"/>
              <a:gd name="connsiteX435" fmla="*/ 3200831 w 5015116"/>
              <a:gd name="connsiteY435" fmla="*/ 1095828 h 2605314"/>
              <a:gd name="connsiteX436" fmla="*/ 3251631 w 5015116"/>
              <a:gd name="connsiteY436" fmla="*/ 1037771 h 2605314"/>
              <a:gd name="connsiteX437" fmla="*/ 3251631 w 5015116"/>
              <a:gd name="connsiteY437" fmla="*/ 994228 h 2605314"/>
              <a:gd name="connsiteX438" fmla="*/ 3208088 w 5015116"/>
              <a:gd name="connsiteY438" fmla="*/ 986971 h 2605314"/>
              <a:gd name="connsiteX439" fmla="*/ 3179059 w 5015116"/>
              <a:gd name="connsiteY439" fmla="*/ 979714 h 2605314"/>
              <a:gd name="connsiteX440" fmla="*/ 3121002 w 5015116"/>
              <a:gd name="connsiteY440" fmla="*/ 957942 h 2605314"/>
              <a:gd name="connsiteX441" fmla="*/ 3099231 w 5015116"/>
              <a:gd name="connsiteY441" fmla="*/ 950685 h 2605314"/>
              <a:gd name="connsiteX442" fmla="*/ 3048431 w 5015116"/>
              <a:gd name="connsiteY442" fmla="*/ 943428 h 2605314"/>
              <a:gd name="connsiteX443" fmla="*/ 3026659 w 5015116"/>
              <a:gd name="connsiteY443" fmla="*/ 936171 h 2605314"/>
              <a:gd name="connsiteX444" fmla="*/ 2990374 w 5015116"/>
              <a:gd name="connsiteY444" fmla="*/ 928914 h 2605314"/>
              <a:gd name="connsiteX445" fmla="*/ 2975859 w 5015116"/>
              <a:gd name="connsiteY445" fmla="*/ 914400 h 2605314"/>
              <a:gd name="connsiteX446" fmla="*/ 3033916 w 5015116"/>
              <a:gd name="connsiteY446" fmla="*/ 820057 h 2605314"/>
              <a:gd name="connsiteX447" fmla="*/ 3091974 w 5015116"/>
              <a:gd name="connsiteY447" fmla="*/ 747485 h 2605314"/>
              <a:gd name="connsiteX448" fmla="*/ 3128259 w 5015116"/>
              <a:gd name="connsiteY448" fmla="*/ 703942 h 2605314"/>
              <a:gd name="connsiteX449" fmla="*/ 3142774 w 5015116"/>
              <a:gd name="connsiteY449" fmla="*/ 682171 h 2605314"/>
              <a:gd name="connsiteX450" fmla="*/ 3033916 w 5015116"/>
              <a:gd name="connsiteY450" fmla="*/ 667657 h 2605314"/>
              <a:gd name="connsiteX451" fmla="*/ 2961345 w 5015116"/>
              <a:gd name="connsiteY451" fmla="*/ 660400 h 2605314"/>
              <a:gd name="connsiteX452" fmla="*/ 2888774 w 5015116"/>
              <a:gd name="connsiteY452" fmla="*/ 645885 h 2605314"/>
              <a:gd name="connsiteX453" fmla="*/ 2925059 w 5015116"/>
              <a:gd name="connsiteY453" fmla="*/ 609600 h 2605314"/>
              <a:gd name="connsiteX454" fmla="*/ 2961345 w 5015116"/>
              <a:gd name="connsiteY454" fmla="*/ 573314 h 2605314"/>
              <a:gd name="connsiteX455" fmla="*/ 2968602 w 5015116"/>
              <a:gd name="connsiteY455" fmla="*/ 529771 h 2605314"/>
              <a:gd name="connsiteX456" fmla="*/ 2983116 w 5015116"/>
              <a:gd name="connsiteY456" fmla="*/ 486228 h 2605314"/>
              <a:gd name="connsiteX457" fmla="*/ 2997631 w 5015116"/>
              <a:gd name="connsiteY457" fmla="*/ 435428 h 2605314"/>
              <a:gd name="connsiteX458" fmla="*/ 3012145 w 5015116"/>
              <a:gd name="connsiteY458" fmla="*/ 391885 h 2605314"/>
              <a:gd name="connsiteX459" fmla="*/ 2961345 w 5015116"/>
              <a:gd name="connsiteY459" fmla="*/ 399142 h 2605314"/>
              <a:gd name="connsiteX460" fmla="*/ 2917802 w 5015116"/>
              <a:gd name="connsiteY460" fmla="*/ 413657 h 2605314"/>
              <a:gd name="connsiteX461" fmla="*/ 2888774 w 5015116"/>
              <a:gd name="connsiteY461" fmla="*/ 420914 h 2605314"/>
              <a:gd name="connsiteX462" fmla="*/ 2852488 w 5015116"/>
              <a:gd name="connsiteY462" fmla="*/ 435428 h 2605314"/>
              <a:gd name="connsiteX463" fmla="*/ 2808945 w 5015116"/>
              <a:gd name="connsiteY463" fmla="*/ 442685 h 2605314"/>
              <a:gd name="connsiteX464" fmla="*/ 2779916 w 5015116"/>
              <a:gd name="connsiteY464" fmla="*/ 449942 h 2605314"/>
              <a:gd name="connsiteX465" fmla="*/ 2721859 w 5015116"/>
              <a:gd name="connsiteY465" fmla="*/ 442685 h 2605314"/>
              <a:gd name="connsiteX466" fmla="*/ 2729116 w 5015116"/>
              <a:gd name="connsiteY466" fmla="*/ 377371 h 2605314"/>
              <a:gd name="connsiteX467" fmla="*/ 2721859 w 5015116"/>
              <a:gd name="connsiteY467" fmla="*/ 290285 h 2605314"/>
              <a:gd name="connsiteX468" fmla="*/ 2707345 w 5015116"/>
              <a:gd name="connsiteY468" fmla="*/ 232228 h 2605314"/>
              <a:gd name="connsiteX469" fmla="*/ 2663802 w 5015116"/>
              <a:gd name="connsiteY469" fmla="*/ 210457 h 2605314"/>
              <a:gd name="connsiteX470" fmla="*/ 2656545 w 5015116"/>
              <a:gd name="connsiteY470"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31059 w 5015116"/>
              <a:gd name="connsiteY230" fmla="*/ 155302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54431 w 5015116"/>
              <a:gd name="connsiteY234" fmla="*/ 1567542 h 2605314"/>
              <a:gd name="connsiteX235" fmla="*/ 247174 w 5015116"/>
              <a:gd name="connsiteY235" fmla="*/ 1473200 h 2605314"/>
              <a:gd name="connsiteX236" fmla="*/ 225402 w 5015116"/>
              <a:gd name="connsiteY236" fmla="*/ 1465942 h 2605314"/>
              <a:gd name="connsiteX237" fmla="*/ 138316 w 5015116"/>
              <a:gd name="connsiteY237" fmla="*/ 1473200 h 2605314"/>
              <a:gd name="connsiteX238" fmla="*/ 116545 w 5015116"/>
              <a:gd name="connsiteY238" fmla="*/ 1480457 h 2605314"/>
              <a:gd name="connsiteX239" fmla="*/ 102031 w 5015116"/>
              <a:gd name="connsiteY239" fmla="*/ 1502228 h 2605314"/>
              <a:gd name="connsiteX240" fmla="*/ 102031 w 5015116"/>
              <a:gd name="connsiteY240" fmla="*/ 1698171 h 2605314"/>
              <a:gd name="connsiteX241" fmla="*/ 145574 w 5015116"/>
              <a:gd name="connsiteY241" fmla="*/ 1741714 h 2605314"/>
              <a:gd name="connsiteX242" fmla="*/ 189116 w 5015116"/>
              <a:gd name="connsiteY242" fmla="*/ 1792514 h 2605314"/>
              <a:gd name="connsiteX243" fmla="*/ 218145 w 5015116"/>
              <a:gd name="connsiteY243" fmla="*/ 1807028 h 2605314"/>
              <a:gd name="connsiteX244" fmla="*/ 247174 w 5015116"/>
              <a:gd name="connsiteY244" fmla="*/ 1828800 h 2605314"/>
              <a:gd name="connsiteX245" fmla="*/ 356031 w 5015116"/>
              <a:gd name="connsiteY245" fmla="*/ 1821542 h 2605314"/>
              <a:gd name="connsiteX246" fmla="*/ 377802 w 5015116"/>
              <a:gd name="connsiteY246" fmla="*/ 1814285 h 2605314"/>
              <a:gd name="connsiteX247" fmla="*/ 399574 w 5015116"/>
              <a:gd name="connsiteY247" fmla="*/ 1792514 h 2605314"/>
              <a:gd name="connsiteX248" fmla="*/ 406831 w 5015116"/>
              <a:gd name="connsiteY248" fmla="*/ 1698171 h 2605314"/>
              <a:gd name="connsiteX249" fmla="*/ 363288 w 5015116"/>
              <a:gd name="connsiteY249" fmla="*/ 1683657 h 2605314"/>
              <a:gd name="connsiteX250" fmla="*/ 312488 w 5015116"/>
              <a:gd name="connsiteY250" fmla="*/ 1690914 h 2605314"/>
              <a:gd name="connsiteX251" fmla="*/ 290716 w 5015116"/>
              <a:gd name="connsiteY251" fmla="*/ 1698171 h 2605314"/>
              <a:gd name="connsiteX252" fmla="*/ 276202 w 5015116"/>
              <a:gd name="connsiteY252" fmla="*/ 1719942 h 2605314"/>
              <a:gd name="connsiteX253" fmla="*/ 268945 w 5015116"/>
              <a:gd name="connsiteY253" fmla="*/ 1748971 h 2605314"/>
              <a:gd name="connsiteX254" fmla="*/ 261688 w 5015116"/>
              <a:gd name="connsiteY254" fmla="*/ 1785257 h 2605314"/>
              <a:gd name="connsiteX255" fmla="*/ 254431 w 5015116"/>
              <a:gd name="connsiteY255" fmla="*/ 1807028 h 2605314"/>
              <a:gd name="connsiteX256" fmla="*/ 261688 w 5015116"/>
              <a:gd name="connsiteY256" fmla="*/ 1937657 h 2605314"/>
              <a:gd name="connsiteX257" fmla="*/ 297974 w 5015116"/>
              <a:gd name="connsiteY257" fmla="*/ 1959428 h 2605314"/>
              <a:gd name="connsiteX258" fmla="*/ 319745 w 5015116"/>
              <a:gd name="connsiteY258" fmla="*/ 1966685 h 2605314"/>
              <a:gd name="connsiteX259" fmla="*/ 348774 w 5015116"/>
              <a:gd name="connsiteY259" fmla="*/ 1981200 h 2605314"/>
              <a:gd name="connsiteX260" fmla="*/ 392316 w 5015116"/>
              <a:gd name="connsiteY260" fmla="*/ 1995714 h 2605314"/>
              <a:gd name="connsiteX261" fmla="*/ 414088 w 5015116"/>
              <a:gd name="connsiteY261" fmla="*/ 2002971 h 2605314"/>
              <a:gd name="connsiteX262" fmla="*/ 522945 w 5015116"/>
              <a:gd name="connsiteY262" fmla="*/ 1995714 h 2605314"/>
              <a:gd name="connsiteX263" fmla="*/ 551974 w 5015116"/>
              <a:gd name="connsiteY263" fmla="*/ 1973942 h 2605314"/>
              <a:gd name="connsiteX264" fmla="*/ 595516 w 5015116"/>
              <a:gd name="connsiteY264" fmla="*/ 1944914 h 2605314"/>
              <a:gd name="connsiteX265" fmla="*/ 624545 w 5015116"/>
              <a:gd name="connsiteY265" fmla="*/ 1901371 h 2605314"/>
              <a:gd name="connsiteX266" fmla="*/ 610031 w 5015116"/>
              <a:gd name="connsiteY266" fmla="*/ 1836057 h 2605314"/>
              <a:gd name="connsiteX267" fmla="*/ 566488 w 5015116"/>
              <a:gd name="connsiteY267" fmla="*/ 1792514 h 2605314"/>
              <a:gd name="connsiteX268" fmla="*/ 544716 w 5015116"/>
              <a:gd name="connsiteY268" fmla="*/ 1785257 h 2605314"/>
              <a:gd name="connsiteX269" fmla="*/ 530202 w 5015116"/>
              <a:gd name="connsiteY269" fmla="*/ 1763485 h 2605314"/>
              <a:gd name="connsiteX270" fmla="*/ 508431 w 5015116"/>
              <a:gd name="connsiteY270" fmla="*/ 1799771 h 2605314"/>
              <a:gd name="connsiteX271" fmla="*/ 515688 w 5015116"/>
              <a:gd name="connsiteY271" fmla="*/ 1959428 h 2605314"/>
              <a:gd name="connsiteX272" fmla="*/ 522945 w 5015116"/>
              <a:gd name="connsiteY272" fmla="*/ 1981200 h 2605314"/>
              <a:gd name="connsiteX273" fmla="*/ 551974 w 5015116"/>
              <a:gd name="connsiteY273" fmla="*/ 1995714 h 2605314"/>
              <a:gd name="connsiteX274" fmla="*/ 566488 w 5015116"/>
              <a:gd name="connsiteY274" fmla="*/ 2017485 h 2605314"/>
              <a:gd name="connsiteX275" fmla="*/ 617288 w 5015116"/>
              <a:gd name="connsiteY275" fmla="*/ 2039257 h 2605314"/>
              <a:gd name="connsiteX276" fmla="*/ 697116 w 5015116"/>
              <a:gd name="connsiteY276" fmla="*/ 2068285 h 2605314"/>
              <a:gd name="connsiteX277" fmla="*/ 733402 w 5015116"/>
              <a:gd name="connsiteY277" fmla="*/ 2082800 h 2605314"/>
              <a:gd name="connsiteX278" fmla="*/ 827745 w 5015116"/>
              <a:gd name="connsiteY278" fmla="*/ 2097314 h 2605314"/>
              <a:gd name="connsiteX279" fmla="*/ 864031 w 5015116"/>
              <a:gd name="connsiteY279" fmla="*/ 2104571 h 2605314"/>
              <a:gd name="connsiteX280" fmla="*/ 900316 w 5015116"/>
              <a:gd name="connsiteY280" fmla="*/ 2119085 h 2605314"/>
              <a:gd name="connsiteX281" fmla="*/ 922088 w 5015116"/>
              <a:gd name="connsiteY281" fmla="*/ 2126342 h 2605314"/>
              <a:gd name="connsiteX282" fmla="*/ 965631 w 5015116"/>
              <a:gd name="connsiteY282" fmla="*/ 2148114 h 2605314"/>
              <a:gd name="connsiteX283" fmla="*/ 1074488 w 5015116"/>
              <a:gd name="connsiteY283" fmla="*/ 2133600 h 2605314"/>
              <a:gd name="connsiteX284" fmla="*/ 1125288 w 5015116"/>
              <a:gd name="connsiteY284" fmla="*/ 2104571 h 2605314"/>
              <a:gd name="connsiteX285" fmla="*/ 1139802 w 5015116"/>
              <a:gd name="connsiteY285" fmla="*/ 2082800 h 2605314"/>
              <a:gd name="connsiteX286" fmla="*/ 1183345 w 5015116"/>
              <a:gd name="connsiteY286" fmla="*/ 2046514 h 2605314"/>
              <a:gd name="connsiteX287" fmla="*/ 1197859 w 5015116"/>
              <a:gd name="connsiteY287" fmla="*/ 2024742 h 2605314"/>
              <a:gd name="connsiteX288" fmla="*/ 1241402 w 5015116"/>
              <a:gd name="connsiteY288" fmla="*/ 1995714 h 2605314"/>
              <a:gd name="connsiteX289" fmla="*/ 1277688 w 5015116"/>
              <a:gd name="connsiteY289" fmla="*/ 1952171 h 2605314"/>
              <a:gd name="connsiteX290" fmla="*/ 1241402 w 5015116"/>
              <a:gd name="connsiteY290" fmla="*/ 1821542 h 2605314"/>
              <a:gd name="connsiteX291" fmla="*/ 1219631 w 5015116"/>
              <a:gd name="connsiteY291" fmla="*/ 1814285 h 2605314"/>
              <a:gd name="connsiteX292" fmla="*/ 1118031 w 5015116"/>
              <a:gd name="connsiteY292" fmla="*/ 1821542 h 2605314"/>
              <a:gd name="connsiteX293" fmla="*/ 1110774 w 5015116"/>
              <a:gd name="connsiteY293" fmla="*/ 1843314 h 2605314"/>
              <a:gd name="connsiteX294" fmla="*/ 1103516 w 5015116"/>
              <a:gd name="connsiteY294" fmla="*/ 1894114 h 2605314"/>
              <a:gd name="connsiteX295" fmla="*/ 1096259 w 5015116"/>
              <a:gd name="connsiteY295" fmla="*/ 1937657 h 2605314"/>
              <a:gd name="connsiteX296" fmla="*/ 1089002 w 5015116"/>
              <a:gd name="connsiteY296" fmla="*/ 1966685 h 2605314"/>
              <a:gd name="connsiteX297" fmla="*/ 1081745 w 5015116"/>
              <a:gd name="connsiteY297" fmla="*/ 2002971 h 2605314"/>
              <a:gd name="connsiteX298" fmla="*/ 1016431 w 5015116"/>
              <a:gd name="connsiteY298" fmla="*/ 1995714 h 2605314"/>
              <a:gd name="connsiteX299" fmla="*/ 994659 w 5015116"/>
              <a:gd name="connsiteY299" fmla="*/ 1988457 h 2605314"/>
              <a:gd name="connsiteX300" fmla="*/ 972888 w 5015116"/>
              <a:gd name="connsiteY300" fmla="*/ 1923142 h 2605314"/>
              <a:gd name="connsiteX301" fmla="*/ 965631 w 5015116"/>
              <a:gd name="connsiteY301" fmla="*/ 1901371 h 2605314"/>
              <a:gd name="connsiteX302" fmla="*/ 972888 w 5015116"/>
              <a:gd name="connsiteY302" fmla="*/ 1792514 h 2605314"/>
              <a:gd name="connsiteX303" fmla="*/ 980145 w 5015116"/>
              <a:gd name="connsiteY303" fmla="*/ 1770742 h 2605314"/>
              <a:gd name="connsiteX304" fmla="*/ 1001916 w 5015116"/>
              <a:gd name="connsiteY304" fmla="*/ 1748971 h 2605314"/>
              <a:gd name="connsiteX305" fmla="*/ 1023688 w 5015116"/>
              <a:gd name="connsiteY305" fmla="*/ 1741714 h 2605314"/>
              <a:gd name="connsiteX306" fmla="*/ 1118031 w 5015116"/>
              <a:gd name="connsiteY306" fmla="*/ 1712685 h 2605314"/>
              <a:gd name="connsiteX307" fmla="*/ 1139802 w 5015116"/>
              <a:gd name="connsiteY307" fmla="*/ 1705428 h 2605314"/>
              <a:gd name="connsiteX308" fmla="*/ 1226888 w 5015116"/>
              <a:gd name="connsiteY308" fmla="*/ 1690914 h 2605314"/>
              <a:gd name="connsiteX309" fmla="*/ 1335745 w 5015116"/>
              <a:gd name="connsiteY309" fmla="*/ 1698171 h 2605314"/>
              <a:gd name="connsiteX310" fmla="*/ 1357516 w 5015116"/>
              <a:gd name="connsiteY310" fmla="*/ 1719942 h 2605314"/>
              <a:gd name="connsiteX311" fmla="*/ 1401059 w 5015116"/>
              <a:gd name="connsiteY311" fmla="*/ 1734457 h 2605314"/>
              <a:gd name="connsiteX312" fmla="*/ 1422831 w 5015116"/>
              <a:gd name="connsiteY312" fmla="*/ 1741714 h 2605314"/>
              <a:gd name="connsiteX313" fmla="*/ 1459116 w 5015116"/>
              <a:gd name="connsiteY313" fmla="*/ 1792514 h 2605314"/>
              <a:gd name="connsiteX314" fmla="*/ 1473631 w 5015116"/>
              <a:gd name="connsiteY314" fmla="*/ 1821542 h 2605314"/>
              <a:gd name="connsiteX315" fmla="*/ 1480888 w 5015116"/>
              <a:gd name="connsiteY315" fmla="*/ 1988457 h 2605314"/>
              <a:gd name="connsiteX316" fmla="*/ 1459116 w 5015116"/>
              <a:gd name="connsiteY316" fmla="*/ 2010228 h 2605314"/>
              <a:gd name="connsiteX317" fmla="*/ 1437345 w 5015116"/>
              <a:gd name="connsiteY317" fmla="*/ 2039257 h 2605314"/>
              <a:gd name="connsiteX318" fmla="*/ 1430088 w 5015116"/>
              <a:gd name="connsiteY318" fmla="*/ 2104571 h 2605314"/>
              <a:gd name="connsiteX319" fmla="*/ 1408316 w 5015116"/>
              <a:gd name="connsiteY319" fmla="*/ 2140857 h 2605314"/>
              <a:gd name="connsiteX320" fmla="*/ 1401059 w 5015116"/>
              <a:gd name="connsiteY320" fmla="*/ 2162628 h 2605314"/>
              <a:gd name="connsiteX321" fmla="*/ 1386545 w 5015116"/>
              <a:gd name="connsiteY321" fmla="*/ 2249714 h 2605314"/>
              <a:gd name="connsiteX322" fmla="*/ 1379288 w 5015116"/>
              <a:gd name="connsiteY322" fmla="*/ 2271485 h 2605314"/>
              <a:gd name="connsiteX323" fmla="*/ 1364774 w 5015116"/>
              <a:gd name="connsiteY323" fmla="*/ 2293257 h 2605314"/>
              <a:gd name="connsiteX324" fmla="*/ 1367314 w 5015116"/>
              <a:gd name="connsiteY324" fmla="*/ 2449285 h 2605314"/>
              <a:gd name="connsiteX325" fmla="*/ 1384368 w 5015116"/>
              <a:gd name="connsiteY325" fmla="*/ 2491740 h 2605314"/>
              <a:gd name="connsiteX326" fmla="*/ 1509916 w 5015116"/>
              <a:gd name="connsiteY326" fmla="*/ 2554514 h 2605314"/>
              <a:gd name="connsiteX327" fmla="*/ 1553459 w 5015116"/>
              <a:gd name="connsiteY327" fmla="*/ 2569028 h 2605314"/>
              <a:gd name="connsiteX328" fmla="*/ 1633288 w 5015116"/>
              <a:gd name="connsiteY328" fmla="*/ 2590800 h 2605314"/>
              <a:gd name="connsiteX329" fmla="*/ 1847736 w 5015116"/>
              <a:gd name="connsiteY329" fmla="*/ 2605314 h 2605314"/>
              <a:gd name="connsiteX330" fmla="*/ 1918494 w 5015116"/>
              <a:gd name="connsiteY330" fmla="*/ 2576285 h 2605314"/>
              <a:gd name="connsiteX331" fmla="*/ 1959859 w 5015116"/>
              <a:gd name="connsiteY331" fmla="*/ 2496457 h 2605314"/>
              <a:gd name="connsiteX332" fmla="*/ 2002676 w 5015116"/>
              <a:gd name="connsiteY332" fmla="*/ 2315028 h 2605314"/>
              <a:gd name="connsiteX333" fmla="*/ 2039688 w 5015116"/>
              <a:gd name="connsiteY333" fmla="*/ 2111828 h 2605314"/>
              <a:gd name="connsiteX334" fmla="*/ 2062911 w 5015116"/>
              <a:gd name="connsiteY334" fmla="*/ 2048691 h 2605314"/>
              <a:gd name="connsiteX335" fmla="*/ 2098834 w 5015116"/>
              <a:gd name="connsiteY335" fmla="*/ 1987731 h 2605314"/>
              <a:gd name="connsiteX336" fmla="*/ 2217851 w 5015116"/>
              <a:gd name="connsiteY336" fmla="*/ 1879237 h 2605314"/>
              <a:gd name="connsiteX337" fmla="*/ 2373516 w 5015116"/>
              <a:gd name="connsiteY337" fmla="*/ 1872342 h 2605314"/>
              <a:gd name="connsiteX338" fmla="*/ 2395288 w 5015116"/>
              <a:gd name="connsiteY338" fmla="*/ 1879600 h 2605314"/>
              <a:gd name="connsiteX339" fmla="*/ 2453345 w 5015116"/>
              <a:gd name="connsiteY339" fmla="*/ 1930400 h 2605314"/>
              <a:gd name="connsiteX340" fmla="*/ 2467859 w 5015116"/>
              <a:gd name="connsiteY340" fmla="*/ 1952171 h 2605314"/>
              <a:gd name="connsiteX341" fmla="*/ 2489631 w 5015116"/>
              <a:gd name="connsiteY341" fmla="*/ 1973942 h 2605314"/>
              <a:gd name="connsiteX342" fmla="*/ 2504145 w 5015116"/>
              <a:gd name="connsiteY342" fmla="*/ 2024742 h 2605314"/>
              <a:gd name="connsiteX343" fmla="*/ 2511402 w 5015116"/>
              <a:gd name="connsiteY343" fmla="*/ 2053771 h 2605314"/>
              <a:gd name="connsiteX344" fmla="*/ 2525916 w 5015116"/>
              <a:gd name="connsiteY344" fmla="*/ 2075542 h 2605314"/>
              <a:gd name="connsiteX345" fmla="*/ 2540431 w 5015116"/>
              <a:gd name="connsiteY345" fmla="*/ 2126342 h 2605314"/>
              <a:gd name="connsiteX346" fmla="*/ 2533174 w 5015116"/>
              <a:gd name="connsiteY346" fmla="*/ 2271485 h 2605314"/>
              <a:gd name="connsiteX347" fmla="*/ 2518659 w 5015116"/>
              <a:gd name="connsiteY347" fmla="*/ 2300514 h 2605314"/>
              <a:gd name="connsiteX348" fmla="*/ 2475116 w 5015116"/>
              <a:gd name="connsiteY348" fmla="*/ 2329542 h 2605314"/>
              <a:gd name="connsiteX349" fmla="*/ 2453345 w 5015116"/>
              <a:gd name="connsiteY349" fmla="*/ 2336800 h 2605314"/>
              <a:gd name="connsiteX350" fmla="*/ 2329974 w 5015116"/>
              <a:gd name="connsiteY350" fmla="*/ 2329542 h 2605314"/>
              <a:gd name="connsiteX351" fmla="*/ 2308202 w 5015116"/>
              <a:gd name="connsiteY351" fmla="*/ 2322285 h 2605314"/>
              <a:gd name="connsiteX352" fmla="*/ 2293688 w 5015116"/>
              <a:gd name="connsiteY352" fmla="*/ 2286000 h 2605314"/>
              <a:gd name="connsiteX353" fmla="*/ 2286431 w 5015116"/>
              <a:gd name="connsiteY353" fmla="*/ 2249714 h 2605314"/>
              <a:gd name="connsiteX354" fmla="*/ 2395288 w 5015116"/>
              <a:gd name="connsiteY354" fmla="*/ 2111828 h 2605314"/>
              <a:gd name="connsiteX355" fmla="*/ 2395288 w 5015116"/>
              <a:gd name="connsiteY355" fmla="*/ 2024742 h 2605314"/>
              <a:gd name="connsiteX356" fmla="*/ 2373516 w 5015116"/>
              <a:gd name="connsiteY356" fmla="*/ 2010228 h 2605314"/>
              <a:gd name="connsiteX357" fmla="*/ 2271916 w 5015116"/>
              <a:gd name="connsiteY357" fmla="*/ 2017485 h 2605314"/>
              <a:gd name="connsiteX358" fmla="*/ 2257402 w 5015116"/>
              <a:gd name="connsiteY358" fmla="*/ 2032000 h 2605314"/>
              <a:gd name="connsiteX359" fmla="*/ 2235631 w 5015116"/>
              <a:gd name="connsiteY359" fmla="*/ 2046514 h 2605314"/>
              <a:gd name="connsiteX360" fmla="*/ 2221116 w 5015116"/>
              <a:gd name="connsiteY360" fmla="*/ 2061028 h 2605314"/>
              <a:gd name="connsiteX361" fmla="*/ 2192088 w 5015116"/>
              <a:gd name="connsiteY361" fmla="*/ 2068285 h 2605314"/>
              <a:gd name="connsiteX362" fmla="*/ 2163059 w 5015116"/>
              <a:gd name="connsiteY362" fmla="*/ 2090057 h 2605314"/>
              <a:gd name="connsiteX363" fmla="*/ 2148545 w 5015116"/>
              <a:gd name="connsiteY363" fmla="*/ 2111828 h 2605314"/>
              <a:gd name="connsiteX364" fmla="*/ 2126774 w 5015116"/>
              <a:gd name="connsiteY364" fmla="*/ 2140857 h 2605314"/>
              <a:gd name="connsiteX365" fmla="*/ 2126774 w 5015116"/>
              <a:gd name="connsiteY365" fmla="*/ 2351314 h 2605314"/>
              <a:gd name="connsiteX366" fmla="*/ 2141288 w 5015116"/>
              <a:gd name="connsiteY366" fmla="*/ 2373085 h 2605314"/>
              <a:gd name="connsiteX367" fmla="*/ 2163059 w 5015116"/>
              <a:gd name="connsiteY367" fmla="*/ 2380342 h 2605314"/>
              <a:gd name="connsiteX368" fmla="*/ 2170316 w 5015116"/>
              <a:gd name="connsiteY368" fmla="*/ 2402114 h 2605314"/>
              <a:gd name="connsiteX369" fmla="*/ 2192088 w 5015116"/>
              <a:gd name="connsiteY369" fmla="*/ 2416628 h 2605314"/>
              <a:gd name="connsiteX370" fmla="*/ 2221116 w 5015116"/>
              <a:gd name="connsiteY370" fmla="*/ 2438400 h 2605314"/>
              <a:gd name="connsiteX371" fmla="*/ 2264659 w 5015116"/>
              <a:gd name="connsiteY371" fmla="*/ 2474685 h 2605314"/>
              <a:gd name="connsiteX372" fmla="*/ 2293688 w 5015116"/>
              <a:gd name="connsiteY372" fmla="*/ 2510971 h 2605314"/>
              <a:gd name="connsiteX373" fmla="*/ 2315459 w 5015116"/>
              <a:gd name="connsiteY373" fmla="*/ 2532742 h 2605314"/>
              <a:gd name="connsiteX374" fmla="*/ 2395288 w 5015116"/>
              <a:gd name="connsiteY374" fmla="*/ 2569028 h 2605314"/>
              <a:gd name="connsiteX375" fmla="*/ 2540431 w 5015116"/>
              <a:gd name="connsiteY375" fmla="*/ 2554514 h 2605314"/>
              <a:gd name="connsiteX376" fmla="*/ 2562202 w 5015116"/>
              <a:gd name="connsiteY376" fmla="*/ 2540000 h 2605314"/>
              <a:gd name="connsiteX377" fmla="*/ 2569459 w 5015116"/>
              <a:gd name="connsiteY377" fmla="*/ 2503714 h 2605314"/>
              <a:gd name="connsiteX378" fmla="*/ 2583974 w 5015116"/>
              <a:gd name="connsiteY378" fmla="*/ 2481942 h 2605314"/>
              <a:gd name="connsiteX379" fmla="*/ 2591231 w 5015116"/>
              <a:gd name="connsiteY379" fmla="*/ 2409371 h 2605314"/>
              <a:gd name="connsiteX380" fmla="*/ 2642031 w 5015116"/>
              <a:gd name="connsiteY380" fmla="*/ 2416628 h 2605314"/>
              <a:gd name="connsiteX381" fmla="*/ 2671059 w 5015116"/>
              <a:gd name="connsiteY381" fmla="*/ 2423885 h 2605314"/>
              <a:gd name="connsiteX382" fmla="*/ 2743631 w 5015116"/>
              <a:gd name="connsiteY382" fmla="*/ 2438400 h 2605314"/>
              <a:gd name="connsiteX383" fmla="*/ 2787174 w 5015116"/>
              <a:gd name="connsiteY383" fmla="*/ 2452914 h 2605314"/>
              <a:gd name="connsiteX384" fmla="*/ 2808945 w 5015116"/>
              <a:gd name="connsiteY384" fmla="*/ 2438400 h 2605314"/>
              <a:gd name="connsiteX385" fmla="*/ 2801688 w 5015116"/>
              <a:gd name="connsiteY385" fmla="*/ 2416628 h 2605314"/>
              <a:gd name="connsiteX386" fmla="*/ 2794431 w 5015116"/>
              <a:gd name="connsiteY386" fmla="*/ 2373085 h 2605314"/>
              <a:gd name="connsiteX387" fmla="*/ 2779916 w 5015116"/>
              <a:gd name="connsiteY387" fmla="*/ 2329542 h 2605314"/>
              <a:gd name="connsiteX388" fmla="*/ 2794431 w 5015116"/>
              <a:gd name="connsiteY388" fmla="*/ 2278742 h 2605314"/>
              <a:gd name="connsiteX389" fmla="*/ 2961345 w 5015116"/>
              <a:gd name="connsiteY389" fmla="*/ 2249714 h 2605314"/>
              <a:gd name="connsiteX390" fmla="*/ 2946831 w 5015116"/>
              <a:gd name="connsiteY390" fmla="*/ 2227942 h 2605314"/>
              <a:gd name="connsiteX391" fmla="*/ 2925059 w 5015116"/>
              <a:gd name="connsiteY391" fmla="*/ 2133600 h 2605314"/>
              <a:gd name="connsiteX392" fmla="*/ 2917802 w 5015116"/>
              <a:gd name="connsiteY392" fmla="*/ 2104571 h 2605314"/>
              <a:gd name="connsiteX393" fmla="*/ 2896031 w 5015116"/>
              <a:gd name="connsiteY393" fmla="*/ 2090057 h 2605314"/>
              <a:gd name="connsiteX394" fmla="*/ 2903288 w 5015116"/>
              <a:gd name="connsiteY394" fmla="*/ 2061028 h 2605314"/>
              <a:gd name="connsiteX395" fmla="*/ 3033916 w 5015116"/>
              <a:gd name="connsiteY395" fmla="*/ 2053771 h 2605314"/>
              <a:gd name="connsiteX396" fmla="*/ 3121002 w 5015116"/>
              <a:gd name="connsiteY396" fmla="*/ 2046514 h 2605314"/>
              <a:gd name="connsiteX397" fmla="*/ 3142774 w 5015116"/>
              <a:gd name="connsiteY397" fmla="*/ 2039257 h 2605314"/>
              <a:gd name="connsiteX398" fmla="*/ 3135516 w 5015116"/>
              <a:gd name="connsiteY398" fmla="*/ 2010228 h 2605314"/>
              <a:gd name="connsiteX399" fmla="*/ 3106488 w 5015116"/>
              <a:gd name="connsiteY399" fmla="*/ 1959428 h 2605314"/>
              <a:gd name="connsiteX400" fmla="*/ 3077459 w 5015116"/>
              <a:gd name="connsiteY400" fmla="*/ 1930400 h 2605314"/>
              <a:gd name="connsiteX401" fmla="*/ 3062945 w 5015116"/>
              <a:gd name="connsiteY401" fmla="*/ 1901371 h 2605314"/>
              <a:gd name="connsiteX402" fmla="*/ 3041174 w 5015116"/>
              <a:gd name="connsiteY402" fmla="*/ 1886857 h 2605314"/>
              <a:gd name="connsiteX403" fmla="*/ 3033916 w 5015116"/>
              <a:gd name="connsiteY403" fmla="*/ 1865085 h 2605314"/>
              <a:gd name="connsiteX404" fmla="*/ 3019402 w 5015116"/>
              <a:gd name="connsiteY404" fmla="*/ 1843314 h 2605314"/>
              <a:gd name="connsiteX405" fmla="*/ 3048431 w 5015116"/>
              <a:gd name="connsiteY405" fmla="*/ 1828800 h 2605314"/>
              <a:gd name="connsiteX406" fmla="*/ 3157288 w 5015116"/>
              <a:gd name="connsiteY406" fmla="*/ 1814285 h 2605314"/>
              <a:gd name="connsiteX407" fmla="*/ 3179059 w 5015116"/>
              <a:gd name="connsiteY407" fmla="*/ 1799771 h 2605314"/>
              <a:gd name="connsiteX408" fmla="*/ 3128259 w 5015116"/>
              <a:gd name="connsiteY408" fmla="*/ 1690914 h 2605314"/>
              <a:gd name="connsiteX409" fmla="*/ 3121002 w 5015116"/>
              <a:gd name="connsiteY409" fmla="*/ 1669142 h 2605314"/>
              <a:gd name="connsiteX410" fmla="*/ 3106488 w 5015116"/>
              <a:gd name="connsiteY410" fmla="*/ 1647371 h 2605314"/>
              <a:gd name="connsiteX411" fmla="*/ 3128259 w 5015116"/>
              <a:gd name="connsiteY411" fmla="*/ 1640114 h 2605314"/>
              <a:gd name="connsiteX412" fmla="*/ 3157288 w 5015116"/>
              <a:gd name="connsiteY412" fmla="*/ 1632857 h 2605314"/>
              <a:gd name="connsiteX413" fmla="*/ 3186316 w 5015116"/>
              <a:gd name="connsiteY413" fmla="*/ 1618342 h 2605314"/>
              <a:gd name="connsiteX414" fmla="*/ 3215345 w 5015116"/>
              <a:gd name="connsiteY414" fmla="*/ 1611085 h 2605314"/>
              <a:gd name="connsiteX415" fmla="*/ 3237116 w 5015116"/>
              <a:gd name="connsiteY415" fmla="*/ 1603828 h 2605314"/>
              <a:gd name="connsiteX416" fmla="*/ 3280659 w 5015116"/>
              <a:gd name="connsiteY416" fmla="*/ 1582057 h 2605314"/>
              <a:gd name="connsiteX417" fmla="*/ 3295174 w 5015116"/>
              <a:gd name="connsiteY417" fmla="*/ 1567542 h 2605314"/>
              <a:gd name="connsiteX418" fmla="*/ 3273402 w 5015116"/>
              <a:gd name="connsiteY418" fmla="*/ 1545771 h 2605314"/>
              <a:gd name="connsiteX419" fmla="*/ 3229859 w 5015116"/>
              <a:gd name="connsiteY419" fmla="*/ 1516742 h 2605314"/>
              <a:gd name="connsiteX420" fmla="*/ 3179059 w 5015116"/>
              <a:gd name="connsiteY420" fmla="*/ 1458685 h 2605314"/>
              <a:gd name="connsiteX421" fmla="*/ 3171802 w 5015116"/>
              <a:gd name="connsiteY421" fmla="*/ 1436914 h 2605314"/>
              <a:gd name="connsiteX422" fmla="*/ 3150031 w 5015116"/>
              <a:gd name="connsiteY422" fmla="*/ 1422400 h 2605314"/>
              <a:gd name="connsiteX423" fmla="*/ 3200831 w 5015116"/>
              <a:gd name="connsiteY423" fmla="*/ 1386114 h 2605314"/>
              <a:gd name="connsiteX424" fmla="*/ 3237116 w 5015116"/>
              <a:gd name="connsiteY424" fmla="*/ 1349828 h 2605314"/>
              <a:gd name="connsiteX425" fmla="*/ 3266145 w 5015116"/>
              <a:gd name="connsiteY425" fmla="*/ 1313542 h 2605314"/>
              <a:gd name="connsiteX426" fmla="*/ 3287916 w 5015116"/>
              <a:gd name="connsiteY426" fmla="*/ 1299028 h 2605314"/>
              <a:gd name="connsiteX427" fmla="*/ 3302431 w 5015116"/>
              <a:gd name="connsiteY427" fmla="*/ 1284514 h 2605314"/>
              <a:gd name="connsiteX428" fmla="*/ 3309688 w 5015116"/>
              <a:gd name="connsiteY428" fmla="*/ 1262742 h 2605314"/>
              <a:gd name="connsiteX429" fmla="*/ 3266145 w 5015116"/>
              <a:gd name="connsiteY429" fmla="*/ 1255485 h 2605314"/>
              <a:gd name="connsiteX430" fmla="*/ 3244374 w 5015116"/>
              <a:gd name="connsiteY430" fmla="*/ 1248228 h 2605314"/>
              <a:gd name="connsiteX431" fmla="*/ 3193574 w 5015116"/>
              <a:gd name="connsiteY431" fmla="*/ 1233714 h 2605314"/>
              <a:gd name="connsiteX432" fmla="*/ 3171802 w 5015116"/>
              <a:gd name="connsiteY432" fmla="*/ 1219200 h 2605314"/>
              <a:gd name="connsiteX433" fmla="*/ 3150031 w 5015116"/>
              <a:gd name="connsiteY433" fmla="*/ 1211942 h 2605314"/>
              <a:gd name="connsiteX434" fmla="*/ 3121002 w 5015116"/>
              <a:gd name="connsiteY434" fmla="*/ 1197428 h 2605314"/>
              <a:gd name="connsiteX435" fmla="*/ 3200831 w 5015116"/>
              <a:gd name="connsiteY435" fmla="*/ 1095828 h 2605314"/>
              <a:gd name="connsiteX436" fmla="*/ 3251631 w 5015116"/>
              <a:gd name="connsiteY436" fmla="*/ 1037771 h 2605314"/>
              <a:gd name="connsiteX437" fmla="*/ 3251631 w 5015116"/>
              <a:gd name="connsiteY437" fmla="*/ 994228 h 2605314"/>
              <a:gd name="connsiteX438" fmla="*/ 3208088 w 5015116"/>
              <a:gd name="connsiteY438" fmla="*/ 986971 h 2605314"/>
              <a:gd name="connsiteX439" fmla="*/ 3179059 w 5015116"/>
              <a:gd name="connsiteY439" fmla="*/ 979714 h 2605314"/>
              <a:gd name="connsiteX440" fmla="*/ 3121002 w 5015116"/>
              <a:gd name="connsiteY440" fmla="*/ 957942 h 2605314"/>
              <a:gd name="connsiteX441" fmla="*/ 3099231 w 5015116"/>
              <a:gd name="connsiteY441" fmla="*/ 950685 h 2605314"/>
              <a:gd name="connsiteX442" fmla="*/ 3048431 w 5015116"/>
              <a:gd name="connsiteY442" fmla="*/ 943428 h 2605314"/>
              <a:gd name="connsiteX443" fmla="*/ 3026659 w 5015116"/>
              <a:gd name="connsiteY443" fmla="*/ 936171 h 2605314"/>
              <a:gd name="connsiteX444" fmla="*/ 2990374 w 5015116"/>
              <a:gd name="connsiteY444" fmla="*/ 928914 h 2605314"/>
              <a:gd name="connsiteX445" fmla="*/ 2975859 w 5015116"/>
              <a:gd name="connsiteY445" fmla="*/ 914400 h 2605314"/>
              <a:gd name="connsiteX446" fmla="*/ 3033916 w 5015116"/>
              <a:gd name="connsiteY446" fmla="*/ 820057 h 2605314"/>
              <a:gd name="connsiteX447" fmla="*/ 3091974 w 5015116"/>
              <a:gd name="connsiteY447" fmla="*/ 747485 h 2605314"/>
              <a:gd name="connsiteX448" fmla="*/ 3128259 w 5015116"/>
              <a:gd name="connsiteY448" fmla="*/ 703942 h 2605314"/>
              <a:gd name="connsiteX449" fmla="*/ 3142774 w 5015116"/>
              <a:gd name="connsiteY449" fmla="*/ 682171 h 2605314"/>
              <a:gd name="connsiteX450" fmla="*/ 3033916 w 5015116"/>
              <a:gd name="connsiteY450" fmla="*/ 667657 h 2605314"/>
              <a:gd name="connsiteX451" fmla="*/ 2961345 w 5015116"/>
              <a:gd name="connsiteY451" fmla="*/ 660400 h 2605314"/>
              <a:gd name="connsiteX452" fmla="*/ 2888774 w 5015116"/>
              <a:gd name="connsiteY452" fmla="*/ 645885 h 2605314"/>
              <a:gd name="connsiteX453" fmla="*/ 2925059 w 5015116"/>
              <a:gd name="connsiteY453" fmla="*/ 609600 h 2605314"/>
              <a:gd name="connsiteX454" fmla="*/ 2961345 w 5015116"/>
              <a:gd name="connsiteY454" fmla="*/ 573314 h 2605314"/>
              <a:gd name="connsiteX455" fmla="*/ 2968602 w 5015116"/>
              <a:gd name="connsiteY455" fmla="*/ 529771 h 2605314"/>
              <a:gd name="connsiteX456" fmla="*/ 2983116 w 5015116"/>
              <a:gd name="connsiteY456" fmla="*/ 486228 h 2605314"/>
              <a:gd name="connsiteX457" fmla="*/ 2997631 w 5015116"/>
              <a:gd name="connsiteY457" fmla="*/ 435428 h 2605314"/>
              <a:gd name="connsiteX458" fmla="*/ 3012145 w 5015116"/>
              <a:gd name="connsiteY458" fmla="*/ 391885 h 2605314"/>
              <a:gd name="connsiteX459" fmla="*/ 2961345 w 5015116"/>
              <a:gd name="connsiteY459" fmla="*/ 399142 h 2605314"/>
              <a:gd name="connsiteX460" fmla="*/ 2917802 w 5015116"/>
              <a:gd name="connsiteY460" fmla="*/ 413657 h 2605314"/>
              <a:gd name="connsiteX461" fmla="*/ 2888774 w 5015116"/>
              <a:gd name="connsiteY461" fmla="*/ 420914 h 2605314"/>
              <a:gd name="connsiteX462" fmla="*/ 2852488 w 5015116"/>
              <a:gd name="connsiteY462" fmla="*/ 435428 h 2605314"/>
              <a:gd name="connsiteX463" fmla="*/ 2808945 w 5015116"/>
              <a:gd name="connsiteY463" fmla="*/ 442685 h 2605314"/>
              <a:gd name="connsiteX464" fmla="*/ 2779916 w 5015116"/>
              <a:gd name="connsiteY464" fmla="*/ 449942 h 2605314"/>
              <a:gd name="connsiteX465" fmla="*/ 2721859 w 5015116"/>
              <a:gd name="connsiteY465" fmla="*/ 442685 h 2605314"/>
              <a:gd name="connsiteX466" fmla="*/ 2729116 w 5015116"/>
              <a:gd name="connsiteY466" fmla="*/ 377371 h 2605314"/>
              <a:gd name="connsiteX467" fmla="*/ 2721859 w 5015116"/>
              <a:gd name="connsiteY467" fmla="*/ 290285 h 2605314"/>
              <a:gd name="connsiteX468" fmla="*/ 2707345 w 5015116"/>
              <a:gd name="connsiteY468" fmla="*/ 232228 h 2605314"/>
              <a:gd name="connsiteX469" fmla="*/ 2663802 w 5015116"/>
              <a:gd name="connsiteY469" fmla="*/ 210457 h 2605314"/>
              <a:gd name="connsiteX470" fmla="*/ 2656545 w 5015116"/>
              <a:gd name="connsiteY470"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31059 w 5015116"/>
              <a:gd name="connsiteY230" fmla="*/ 155302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54431 w 5015116"/>
              <a:gd name="connsiteY234" fmla="*/ 1567542 h 2605314"/>
              <a:gd name="connsiteX235" fmla="*/ 247174 w 5015116"/>
              <a:gd name="connsiteY235" fmla="*/ 1473200 h 2605314"/>
              <a:gd name="connsiteX236" fmla="*/ 225402 w 5015116"/>
              <a:gd name="connsiteY236" fmla="*/ 1465942 h 2605314"/>
              <a:gd name="connsiteX237" fmla="*/ 138316 w 5015116"/>
              <a:gd name="connsiteY237" fmla="*/ 1473200 h 2605314"/>
              <a:gd name="connsiteX238" fmla="*/ 116545 w 5015116"/>
              <a:gd name="connsiteY238" fmla="*/ 1480457 h 2605314"/>
              <a:gd name="connsiteX239" fmla="*/ 102031 w 5015116"/>
              <a:gd name="connsiteY239" fmla="*/ 1502228 h 2605314"/>
              <a:gd name="connsiteX240" fmla="*/ 102031 w 5015116"/>
              <a:gd name="connsiteY240" fmla="*/ 1698171 h 2605314"/>
              <a:gd name="connsiteX241" fmla="*/ 145574 w 5015116"/>
              <a:gd name="connsiteY241" fmla="*/ 1741714 h 2605314"/>
              <a:gd name="connsiteX242" fmla="*/ 189116 w 5015116"/>
              <a:gd name="connsiteY242" fmla="*/ 1792514 h 2605314"/>
              <a:gd name="connsiteX243" fmla="*/ 218145 w 5015116"/>
              <a:gd name="connsiteY243" fmla="*/ 1807028 h 2605314"/>
              <a:gd name="connsiteX244" fmla="*/ 247174 w 5015116"/>
              <a:gd name="connsiteY244" fmla="*/ 1828800 h 2605314"/>
              <a:gd name="connsiteX245" fmla="*/ 356031 w 5015116"/>
              <a:gd name="connsiteY245" fmla="*/ 1821542 h 2605314"/>
              <a:gd name="connsiteX246" fmla="*/ 377802 w 5015116"/>
              <a:gd name="connsiteY246" fmla="*/ 1814285 h 2605314"/>
              <a:gd name="connsiteX247" fmla="*/ 399574 w 5015116"/>
              <a:gd name="connsiteY247" fmla="*/ 1792514 h 2605314"/>
              <a:gd name="connsiteX248" fmla="*/ 406831 w 5015116"/>
              <a:gd name="connsiteY248" fmla="*/ 1698171 h 2605314"/>
              <a:gd name="connsiteX249" fmla="*/ 363288 w 5015116"/>
              <a:gd name="connsiteY249" fmla="*/ 1683657 h 2605314"/>
              <a:gd name="connsiteX250" fmla="*/ 312488 w 5015116"/>
              <a:gd name="connsiteY250" fmla="*/ 1690914 h 2605314"/>
              <a:gd name="connsiteX251" fmla="*/ 290716 w 5015116"/>
              <a:gd name="connsiteY251" fmla="*/ 1698171 h 2605314"/>
              <a:gd name="connsiteX252" fmla="*/ 276202 w 5015116"/>
              <a:gd name="connsiteY252" fmla="*/ 1719942 h 2605314"/>
              <a:gd name="connsiteX253" fmla="*/ 268945 w 5015116"/>
              <a:gd name="connsiteY253" fmla="*/ 1748971 h 2605314"/>
              <a:gd name="connsiteX254" fmla="*/ 261688 w 5015116"/>
              <a:gd name="connsiteY254" fmla="*/ 1785257 h 2605314"/>
              <a:gd name="connsiteX255" fmla="*/ 254431 w 5015116"/>
              <a:gd name="connsiteY255" fmla="*/ 1807028 h 2605314"/>
              <a:gd name="connsiteX256" fmla="*/ 261688 w 5015116"/>
              <a:gd name="connsiteY256" fmla="*/ 1937657 h 2605314"/>
              <a:gd name="connsiteX257" fmla="*/ 297974 w 5015116"/>
              <a:gd name="connsiteY257" fmla="*/ 1959428 h 2605314"/>
              <a:gd name="connsiteX258" fmla="*/ 319745 w 5015116"/>
              <a:gd name="connsiteY258" fmla="*/ 1966685 h 2605314"/>
              <a:gd name="connsiteX259" fmla="*/ 348774 w 5015116"/>
              <a:gd name="connsiteY259" fmla="*/ 1981200 h 2605314"/>
              <a:gd name="connsiteX260" fmla="*/ 392316 w 5015116"/>
              <a:gd name="connsiteY260" fmla="*/ 1995714 h 2605314"/>
              <a:gd name="connsiteX261" fmla="*/ 414088 w 5015116"/>
              <a:gd name="connsiteY261" fmla="*/ 2002971 h 2605314"/>
              <a:gd name="connsiteX262" fmla="*/ 522945 w 5015116"/>
              <a:gd name="connsiteY262" fmla="*/ 1995714 h 2605314"/>
              <a:gd name="connsiteX263" fmla="*/ 551974 w 5015116"/>
              <a:gd name="connsiteY263" fmla="*/ 1973942 h 2605314"/>
              <a:gd name="connsiteX264" fmla="*/ 595516 w 5015116"/>
              <a:gd name="connsiteY264" fmla="*/ 1944914 h 2605314"/>
              <a:gd name="connsiteX265" fmla="*/ 624545 w 5015116"/>
              <a:gd name="connsiteY265" fmla="*/ 1901371 h 2605314"/>
              <a:gd name="connsiteX266" fmla="*/ 610031 w 5015116"/>
              <a:gd name="connsiteY266" fmla="*/ 1836057 h 2605314"/>
              <a:gd name="connsiteX267" fmla="*/ 566488 w 5015116"/>
              <a:gd name="connsiteY267" fmla="*/ 1792514 h 2605314"/>
              <a:gd name="connsiteX268" fmla="*/ 544716 w 5015116"/>
              <a:gd name="connsiteY268" fmla="*/ 1785257 h 2605314"/>
              <a:gd name="connsiteX269" fmla="*/ 530202 w 5015116"/>
              <a:gd name="connsiteY269" fmla="*/ 1763485 h 2605314"/>
              <a:gd name="connsiteX270" fmla="*/ 508431 w 5015116"/>
              <a:gd name="connsiteY270" fmla="*/ 1799771 h 2605314"/>
              <a:gd name="connsiteX271" fmla="*/ 515688 w 5015116"/>
              <a:gd name="connsiteY271" fmla="*/ 1959428 h 2605314"/>
              <a:gd name="connsiteX272" fmla="*/ 522945 w 5015116"/>
              <a:gd name="connsiteY272" fmla="*/ 1981200 h 2605314"/>
              <a:gd name="connsiteX273" fmla="*/ 551974 w 5015116"/>
              <a:gd name="connsiteY273" fmla="*/ 1995714 h 2605314"/>
              <a:gd name="connsiteX274" fmla="*/ 566488 w 5015116"/>
              <a:gd name="connsiteY274" fmla="*/ 2017485 h 2605314"/>
              <a:gd name="connsiteX275" fmla="*/ 617288 w 5015116"/>
              <a:gd name="connsiteY275" fmla="*/ 2039257 h 2605314"/>
              <a:gd name="connsiteX276" fmla="*/ 697116 w 5015116"/>
              <a:gd name="connsiteY276" fmla="*/ 2068285 h 2605314"/>
              <a:gd name="connsiteX277" fmla="*/ 733402 w 5015116"/>
              <a:gd name="connsiteY277" fmla="*/ 2082800 h 2605314"/>
              <a:gd name="connsiteX278" fmla="*/ 827745 w 5015116"/>
              <a:gd name="connsiteY278" fmla="*/ 2097314 h 2605314"/>
              <a:gd name="connsiteX279" fmla="*/ 864031 w 5015116"/>
              <a:gd name="connsiteY279" fmla="*/ 2104571 h 2605314"/>
              <a:gd name="connsiteX280" fmla="*/ 900316 w 5015116"/>
              <a:gd name="connsiteY280" fmla="*/ 2119085 h 2605314"/>
              <a:gd name="connsiteX281" fmla="*/ 922088 w 5015116"/>
              <a:gd name="connsiteY281" fmla="*/ 2126342 h 2605314"/>
              <a:gd name="connsiteX282" fmla="*/ 965631 w 5015116"/>
              <a:gd name="connsiteY282" fmla="*/ 2148114 h 2605314"/>
              <a:gd name="connsiteX283" fmla="*/ 1074488 w 5015116"/>
              <a:gd name="connsiteY283" fmla="*/ 2133600 h 2605314"/>
              <a:gd name="connsiteX284" fmla="*/ 1125288 w 5015116"/>
              <a:gd name="connsiteY284" fmla="*/ 2104571 h 2605314"/>
              <a:gd name="connsiteX285" fmla="*/ 1139802 w 5015116"/>
              <a:gd name="connsiteY285" fmla="*/ 2082800 h 2605314"/>
              <a:gd name="connsiteX286" fmla="*/ 1183345 w 5015116"/>
              <a:gd name="connsiteY286" fmla="*/ 2046514 h 2605314"/>
              <a:gd name="connsiteX287" fmla="*/ 1197859 w 5015116"/>
              <a:gd name="connsiteY287" fmla="*/ 2024742 h 2605314"/>
              <a:gd name="connsiteX288" fmla="*/ 1241402 w 5015116"/>
              <a:gd name="connsiteY288" fmla="*/ 1995714 h 2605314"/>
              <a:gd name="connsiteX289" fmla="*/ 1277688 w 5015116"/>
              <a:gd name="connsiteY289" fmla="*/ 1952171 h 2605314"/>
              <a:gd name="connsiteX290" fmla="*/ 1241402 w 5015116"/>
              <a:gd name="connsiteY290" fmla="*/ 1821542 h 2605314"/>
              <a:gd name="connsiteX291" fmla="*/ 1219631 w 5015116"/>
              <a:gd name="connsiteY291" fmla="*/ 1814285 h 2605314"/>
              <a:gd name="connsiteX292" fmla="*/ 1118031 w 5015116"/>
              <a:gd name="connsiteY292" fmla="*/ 1821542 h 2605314"/>
              <a:gd name="connsiteX293" fmla="*/ 1110774 w 5015116"/>
              <a:gd name="connsiteY293" fmla="*/ 1843314 h 2605314"/>
              <a:gd name="connsiteX294" fmla="*/ 1103516 w 5015116"/>
              <a:gd name="connsiteY294" fmla="*/ 1894114 h 2605314"/>
              <a:gd name="connsiteX295" fmla="*/ 1096259 w 5015116"/>
              <a:gd name="connsiteY295" fmla="*/ 1937657 h 2605314"/>
              <a:gd name="connsiteX296" fmla="*/ 1089002 w 5015116"/>
              <a:gd name="connsiteY296" fmla="*/ 1966685 h 2605314"/>
              <a:gd name="connsiteX297" fmla="*/ 1081745 w 5015116"/>
              <a:gd name="connsiteY297" fmla="*/ 2002971 h 2605314"/>
              <a:gd name="connsiteX298" fmla="*/ 1016431 w 5015116"/>
              <a:gd name="connsiteY298" fmla="*/ 1995714 h 2605314"/>
              <a:gd name="connsiteX299" fmla="*/ 994659 w 5015116"/>
              <a:gd name="connsiteY299" fmla="*/ 1988457 h 2605314"/>
              <a:gd name="connsiteX300" fmla="*/ 972888 w 5015116"/>
              <a:gd name="connsiteY300" fmla="*/ 1923142 h 2605314"/>
              <a:gd name="connsiteX301" fmla="*/ 965631 w 5015116"/>
              <a:gd name="connsiteY301" fmla="*/ 1901371 h 2605314"/>
              <a:gd name="connsiteX302" fmla="*/ 972888 w 5015116"/>
              <a:gd name="connsiteY302" fmla="*/ 1792514 h 2605314"/>
              <a:gd name="connsiteX303" fmla="*/ 980145 w 5015116"/>
              <a:gd name="connsiteY303" fmla="*/ 1770742 h 2605314"/>
              <a:gd name="connsiteX304" fmla="*/ 1001916 w 5015116"/>
              <a:gd name="connsiteY304" fmla="*/ 1748971 h 2605314"/>
              <a:gd name="connsiteX305" fmla="*/ 1023688 w 5015116"/>
              <a:gd name="connsiteY305" fmla="*/ 1741714 h 2605314"/>
              <a:gd name="connsiteX306" fmla="*/ 1118031 w 5015116"/>
              <a:gd name="connsiteY306" fmla="*/ 1712685 h 2605314"/>
              <a:gd name="connsiteX307" fmla="*/ 1139802 w 5015116"/>
              <a:gd name="connsiteY307" fmla="*/ 1705428 h 2605314"/>
              <a:gd name="connsiteX308" fmla="*/ 1226888 w 5015116"/>
              <a:gd name="connsiteY308" fmla="*/ 1690914 h 2605314"/>
              <a:gd name="connsiteX309" fmla="*/ 1335745 w 5015116"/>
              <a:gd name="connsiteY309" fmla="*/ 1698171 h 2605314"/>
              <a:gd name="connsiteX310" fmla="*/ 1357516 w 5015116"/>
              <a:gd name="connsiteY310" fmla="*/ 1719942 h 2605314"/>
              <a:gd name="connsiteX311" fmla="*/ 1401059 w 5015116"/>
              <a:gd name="connsiteY311" fmla="*/ 1734457 h 2605314"/>
              <a:gd name="connsiteX312" fmla="*/ 1422831 w 5015116"/>
              <a:gd name="connsiteY312" fmla="*/ 1741714 h 2605314"/>
              <a:gd name="connsiteX313" fmla="*/ 1459116 w 5015116"/>
              <a:gd name="connsiteY313" fmla="*/ 1792514 h 2605314"/>
              <a:gd name="connsiteX314" fmla="*/ 1473631 w 5015116"/>
              <a:gd name="connsiteY314" fmla="*/ 1821542 h 2605314"/>
              <a:gd name="connsiteX315" fmla="*/ 1480888 w 5015116"/>
              <a:gd name="connsiteY315" fmla="*/ 1988457 h 2605314"/>
              <a:gd name="connsiteX316" fmla="*/ 1459116 w 5015116"/>
              <a:gd name="connsiteY316" fmla="*/ 2010228 h 2605314"/>
              <a:gd name="connsiteX317" fmla="*/ 1437345 w 5015116"/>
              <a:gd name="connsiteY317" fmla="*/ 2039257 h 2605314"/>
              <a:gd name="connsiteX318" fmla="*/ 1430088 w 5015116"/>
              <a:gd name="connsiteY318" fmla="*/ 2104571 h 2605314"/>
              <a:gd name="connsiteX319" fmla="*/ 1408316 w 5015116"/>
              <a:gd name="connsiteY319" fmla="*/ 2140857 h 2605314"/>
              <a:gd name="connsiteX320" fmla="*/ 1401059 w 5015116"/>
              <a:gd name="connsiteY320" fmla="*/ 2162628 h 2605314"/>
              <a:gd name="connsiteX321" fmla="*/ 1386545 w 5015116"/>
              <a:gd name="connsiteY321" fmla="*/ 2249714 h 2605314"/>
              <a:gd name="connsiteX322" fmla="*/ 1379288 w 5015116"/>
              <a:gd name="connsiteY322" fmla="*/ 2271485 h 2605314"/>
              <a:gd name="connsiteX323" fmla="*/ 1364774 w 5015116"/>
              <a:gd name="connsiteY323" fmla="*/ 2293257 h 2605314"/>
              <a:gd name="connsiteX324" fmla="*/ 1367314 w 5015116"/>
              <a:gd name="connsiteY324" fmla="*/ 2449285 h 2605314"/>
              <a:gd name="connsiteX325" fmla="*/ 1509916 w 5015116"/>
              <a:gd name="connsiteY325" fmla="*/ 2554514 h 2605314"/>
              <a:gd name="connsiteX326" fmla="*/ 1553459 w 5015116"/>
              <a:gd name="connsiteY326" fmla="*/ 2569028 h 2605314"/>
              <a:gd name="connsiteX327" fmla="*/ 1633288 w 5015116"/>
              <a:gd name="connsiteY327" fmla="*/ 2590800 h 2605314"/>
              <a:gd name="connsiteX328" fmla="*/ 1847736 w 5015116"/>
              <a:gd name="connsiteY328" fmla="*/ 2605314 h 2605314"/>
              <a:gd name="connsiteX329" fmla="*/ 1918494 w 5015116"/>
              <a:gd name="connsiteY329" fmla="*/ 2576285 h 2605314"/>
              <a:gd name="connsiteX330" fmla="*/ 1959859 w 5015116"/>
              <a:gd name="connsiteY330" fmla="*/ 2496457 h 2605314"/>
              <a:gd name="connsiteX331" fmla="*/ 2002676 w 5015116"/>
              <a:gd name="connsiteY331" fmla="*/ 2315028 h 2605314"/>
              <a:gd name="connsiteX332" fmla="*/ 2039688 w 5015116"/>
              <a:gd name="connsiteY332" fmla="*/ 2111828 h 2605314"/>
              <a:gd name="connsiteX333" fmla="*/ 2062911 w 5015116"/>
              <a:gd name="connsiteY333" fmla="*/ 2048691 h 2605314"/>
              <a:gd name="connsiteX334" fmla="*/ 2098834 w 5015116"/>
              <a:gd name="connsiteY334" fmla="*/ 1987731 h 2605314"/>
              <a:gd name="connsiteX335" fmla="*/ 2217851 w 5015116"/>
              <a:gd name="connsiteY335" fmla="*/ 1879237 h 2605314"/>
              <a:gd name="connsiteX336" fmla="*/ 2373516 w 5015116"/>
              <a:gd name="connsiteY336" fmla="*/ 1872342 h 2605314"/>
              <a:gd name="connsiteX337" fmla="*/ 2395288 w 5015116"/>
              <a:gd name="connsiteY337" fmla="*/ 1879600 h 2605314"/>
              <a:gd name="connsiteX338" fmla="*/ 2453345 w 5015116"/>
              <a:gd name="connsiteY338" fmla="*/ 1930400 h 2605314"/>
              <a:gd name="connsiteX339" fmla="*/ 2467859 w 5015116"/>
              <a:gd name="connsiteY339" fmla="*/ 1952171 h 2605314"/>
              <a:gd name="connsiteX340" fmla="*/ 2489631 w 5015116"/>
              <a:gd name="connsiteY340" fmla="*/ 1973942 h 2605314"/>
              <a:gd name="connsiteX341" fmla="*/ 2504145 w 5015116"/>
              <a:gd name="connsiteY341" fmla="*/ 2024742 h 2605314"/>
              <a:gd name="connsiteX342" fmla="*/ 2511402 w 5015116"/>
              <a:gd name="connsiteY342" fmla="*/ 2053771 h 2605314"/>
              <a:gd name="connsiteX343" fmla="*/ 2525916 w 5015116"/>
              <a:gd name="connsiteY343" fmla="*/ 2075542 h 2605314"/>
              <a:gd name="connsiteX344" fmla="*/ 2540431 w 5015116"/>
              <a:gd name="connsiteY344" fmla="*/ 2126342 h 2605314"/>
              <a:gd name="connsiteX345" fmla="*/ 2533174 w 5015116"/>
              <a:gd name="connsiteY345" fmla="*/ 2271485 h 2605314"/>
              <a:gd name="connsiteX346" fmla="*/ 2518659 w 5015116"/>
              <a:gd name="connsiteY346" fmla="*/ 2300514 h 2605314"/>
              <a:gd name="connsiteX347" fmla="*/ 2475116 w 5015116"/>
              <a:gd name="connsiteY347" fmla="*/ 2329542 h 2605314"/>
              <a:gd name="connsiteX348" fmla="*/ 2453345 w 5015116"/>
              <a:gd name="connsiteY348" fmla="*/ 2336800 h 2605314"/>
              <a:gd name="connsiteX349" fmla="*/ 2329974 w 5015116"/>
              <a:gd name="connsiteY349" fmla="*/ 2329542 h 2605314"/>
              <a:gd name="connsiteX350" fmla="*/ 2308202 w 5015116"/>
              <a:gd name="connsiteY350" fmla="*/ 2322285 h 2605314"/>
              <a:gd name="connsiteX351" fmla="*/ 2293688 w 5015116"/>
              <a:gd name="connsiteY351" fmla="*/ 2286000 h 2605314"/>
              <a:gd name="connsiteX352" fmla="*/ 2286431 w 5015116"/>
              <a:gd name="connsiteY352" fmla="*/ 2249714 h 2605314"/>
              <a:gd name="connsiteX353" fmla="*/ 2395288 w 5015116"/>
              <a:gd name="connsiteY353" fmla="*/ 2111828 h 2605314"/>
              <a:gd name="connsiteX354" fmla="*/ 2395288 w 5015116"/>
              <a:gd name="connsiteY354" fmla="*/ 2024742 h 2605314"/>
              <a:gd name="connsiteX355" fmla="*/ 2373516 w 5015116"/>
              <a:gd name="connsiteY355" fmla="*/ 2010228 h 2605314"/>
              <a:gd name="connsiteX356" fmla="*/ 2271916 w 5015116"/>
              <a:gd name="connsiteY356" fmla="*/ 2017485 h 2605314"/>
              <a:gd name="connsiteX357" fmla="*/ 2257402 w 5015116"/>
              <a:gd name="connsiteY357" fmla="*/ 2032000 h 2605314"/>
              <a:gd name="connsiteX358" fmla="*/ 2235631 w 5015116"/>
              <a:gd name="connsiteY358" fmla="*/ 2046514 h 2605314"/>
              <a:gd name="connsiteX359" fmla="*/ 2221116 w 5015116"/>
              <a:gd name="connsiteY359" fmla="*/ 2061028 h 2605314"/>
              <a:gd name="connsiteX360" fmla="*/ 2192088 w 5015116"/>
              <a:gd name="connsiteY360" fmla="*/ 2068285 h 2605314"/>
              <a:gd name="connsiteX361" fmla="*/ 2163059 w 5015116"/>
              <a:gd name="connsiteY361" fmla="*/ 2090057 h 2605314"/>
              <a:gd name="connsiteX362" fmla="*/ 2148545 w 5015116"/>
              <a:gd name="connsiteY362" fmla="*/ 2111828 h 2605314"/>
              <a:gd name="connsiteX363" fmla="*/ 2126774 w 5015116"/>
              <a:gd name="connsiteY363" fmla="*/ 2140857 h 2605314"/>
              <a:gd name="connsiteX364" fmla="*/ 2126774 w 5015116"/>
              <a:gd name="connsiteY364" fmla="*/ 2351314 h 2605314"/>
              <a:gd name="connsiteX365" fmla="*/ 2141288 w 5015116"/>
              <a:gd name="connsiteY365" fmla="*/ 2373085 h 2605314"/>
              <a:gd name="connsiteX366" fmla="*/ 2163059 w 5015116"/>
              <a:gd name="connsiteY366" fmla="*/ 2380342 h 2605314"/>
              <a:gd name="connsiteX367" fmla="*/ 2170316 w 5015116"/>
              <a:gd name="connsiteY367" fmla="*/ 2402114 h 2605314"/>
              <a:gd name="connsiteX368" fmla="*/ 2192088 w 5015116"/>
              <a:gd name="connsiteY368" fmla="*/ 2416628 h 2605314"/>
              <a:gd name="connsiteX369" fmla="*/ 2221116 w 5015116"/>
              <a:gd name="connsiteY369" fmla="*/ 2438400 h 2605314"/>
              <a:gd name="connsiteX370" fmla="*/ 2264659 w 5015116"/>
              <a:gd name="connsiteY370" fmla="*/ 2474685 h 2605314"/>
              <a:gd name="connsiteX371" fmla="*/ 2293688 w 5015116"/>
              <a:gd name="connsiteY371" fmla="*/ 2510971 h 2605314"/>
              <a:gd name="connsiteX372" fmla="*/ 2315459 w 5015116"/>
              <a:gd name="connsiteY372" fmla="*/ 2532742 h 2605314"/>
              <a:gd name="connsiteX373" fmla="*/ 2395288 w 5015116"/>
              <a:gd name="connsiteY373" fmla="*/ 2569028 h 2605314"/>
              <a:gd name="connsiteX374" fmla="*/ 2540431 w 5015116"/>
              <a:gd name="connsiteY374" fmla="*/ 2554514 h 2605314"/>
              <a:gd name="connsiteX375" fmla="*/ 2562202 w 5015116"/>
              <a:gd name="connsiteY375" fmla="*/ 2540000 h 2605314"/>
              <a:gd name="connsiteX376" fmla="*/ 2569459 w 5015116"/>
              <a:gd name="connsiteY376" fmla="*/ 2503714 h 2605314"/>
              <a:gd name="connsiteX377" fmla="*/ 2583974 w 5015116"/>
              <a:gd name="connsiteY377" fmla="*/ 2481942 h 2605314"/>
              <a:gd name="connsiteX378" fmla="*/ 2591231 w 5015116"/>
              <a:gd name="connsiteY378" fmla="*/ 2409371 h 2605314"/>
              <a:gd name="connsiteX379" fmla="*/ 2642031 w 5015116"/>
              <a:gd name="connsiteY379" fmla="*/ 2416628 h 2605314"/>
              <a:gd name="connsiteX380" fmla="*/ 2671059 w 5015116"/>
              <a:gd name="connsiteY380" fmla="*/ 2423885 h 2605314"/>
              <a:gd name="connsiteX381" fmla="*/ 2743631 w 5015116"/>
              <a:gd name="connsiteY381" fmla="*/ 2438400 h 2605314"/>
              <a:gd name="connsiteX382" fmla="*/ 2787174 w 5015116"/>
              <a:gd name="connsiteY382" fmla="*/ 2452914 h 2605314"/>
              <a:gd name="connsiteX383" fmla="*/ 2808945 w 5015116"/>
              <a:gd name="connsiteY383" fmla="*/ 2438400 h 2605314"/>
              <a:gd name="connsiteX384" fmla="*/ 2801688 w 5015116"/>
              <a:gd name="connsiteY384" fmla="*/ 2416628 h 2605314"/>
              <a:gd name="connsiteX385" fmla="*/ 2794431 w 5015116"/>
              <a:gd name="connsiteY385" fmla="*/ 2373085 h 2605314"/>
              <a:gd name="connsiteX386" fmla="*/ 2779916 w 5015116"/>
              <a:gd name="connsiteY386" fmla="*/ 2329542 h 2605314"/>
              <a:gd name="connsiteX387" fmla="*/ 2794431 w 5015116"/>
              <a:gd name="connsiteY387" fmla="*/ 2278742 h 2605314"/>
              <a:gd name="connsiteX388" fmla="*/ 2961345 w 5015116"/>
              <a:gd name="connsiteY388" fmla="*/ 2249714 h 2605314"/>
              <a:gd name="connsiteX389" fmla="*/ 2946831 w 5015116"/>
              <a:gd name="connsiteY389" fmla="*/ 2227942 h 2605314"/>
              <a:gd name="connsiteX390" fmla="*/ 2925059 w 5015116"/>
              <a:gd name="connsiteY390" fmla="*/ 2133600 h 2605314"/>
              <a:gd name="connsiteX391" fmla="*/ 2917802 w 5015116"/>
              <a:gd name="connsiteY391" fmla="*/ 2104571 h 2605314"/>
              <a:gd name="connsiteX392" fmla="*/ 2896031 w 5015116"/>
              <a:gd name="connsiteY392" fmla="*/ 2090057 h 2605314"/>
              <a:gd name="connsiteX393" fmla="*/ 2903288 w 5015116"/>
              <a:gd name="connsiteY393" fmla="*/ 2061028 h 2605314"/>
              <a:gd name="connsiteX394" fmla="*/ 3033916 w 5015116"/>
              <a:gd name="connsiteY394" fmla="*/ 2053771 h 2605314"/>
              <a:gd name="connsiteX395" fmla="*/ 3121002 w 5015116"/>
              <a:gd name="connsiteY395" fmla="*/ 2046514 h 2605314"/>
              <a:gd name="connsiteX396" fmla="*/ 3142774 w 5015116"/>
              <a:gd name="connsiteY396" fmla="*/ 2039257 h 2605314"/>
              <a:gd name="connsiteX397" fmla="*/ 3135516 w 5015116"/>
              <a:gd name="connsiteY397" fmla="*/ 2010228 h 2605314"/>
              <a:gd name="connsiteX398" fmla="*/ 3106488 w 5015116"/>
              <a:gd name="connsiteY398" fmla="*/ 1959428 h 2605314"/>
              <a:gd name="connsiteX399" fmla="*/ 3077459 w 5015116"/>
              <a:gd name="connsiteY399" fmla="*/ 1930400 h 2605314"/>
              <a:gd name="connsiteX400" fmla="*/ 3062945 w 5015116"/>
              <a:gd name="connsiteY400" fmla="*/ 1901371 h 2605314"/>
              <a:gd name="connsiteX401" fmla="*/ 3041174 w 5015116"/>
              <a:gd name="connsiteY401" fmla="*/ 1886857 h 2605314"/>
              <a:gd name="connsiteX402" fmla="*/ 3033916 w 5015116"/>
              <a:gd name="connsiteY402" fmla="*/ 1865085 h 2605314"/>
              <a:gd name="connsiteX403" fmla="*/ 3019402 w 5015116"/>
              <a:gd name="connsiteY403" fmla="*/ 1843314 h 2605314"/>
              <a:gd name="connsiteX404" fmla="*/ 3048431 w 5015116"/>
              <a:gd name="connsiteY404" fmla="*/ 1828800 h 2605314"/>
              <a:gd name="connsiteX405" fmla="*/ 3157288 w 5015116"/>
              <a:gd name="connsiteY405" fmla="*/ 1814285 h 2605314"/>
              <a:gd name="connsiteX406" fmla="*/ 3179059 w 5015116"/>
              <a:gd name="connsiteY406" fmla="*/ 1799771 h 2605314"/>
              <a:gd name="connsiteX407" fmla="*/ 3128259 w 5015116"/>
              <a:gd name="connsiteY407" fmla="*/ 1690914 h 2605314"/>
              <a:gd name="connsiteX408" fmla="*/ 3121002 w 5015116"/>
              <a:gd name="connsiteY408" fmla="*/ 1669142 h 2605314"/>
              <a:gd name="connsiteX409" fmla="*/ 3106488 w 5015116"/>
              <a:gd name="connsiteY409" fmla="*/ 1647371 h 2605314"/>
              <a:gd name="connsiteX410" fmla="*/ 3128259 w 5015116"/>
              <a:gd name="connsiteY410" fmla="*/ 1640114 h 2605314"/>
              <a:gd name="connsiteX411" fmla="*/ 3157288 w 5015116"/>
              <a:gd name="connsiteY411" fmla="*/ 1632857 h 2605314"/>
              <a:gd name="connsiteX412" fmla="*/ 3186316 w 5015116"/>
              <a:gd name="connsiteY412" fmla="*/ 1618342 h 2605314"/>
              <a:gd name="connsiteX413" fmla="*/ 3215345 w 5015116"/>
              <a:gd name="connsiteY413" fmla="*/ 1611085 h 2605314"/>
              <a:gd name="connsiteX414" fmla="*/ 3237116 w 5015116"/>
              <a:gd name="connsiteY414" fmla="*/ 1603828 h 2605314"/>
              <a:gd name="connsiteX415" fmla="*/ 3280659 w 5015116"/>
              <a:gd name="connsiteY415" fmla="*/ 1582057 h 2605314"/>
              <a:gd name="connsiteX416" fmla="*/ 3295174 w 5015116"/>
              <a:gd name="connsiteY416" fmla="*/ 1567542 h 2605314"/>
              <a:gd name="connsiteX417" fmla="*/ 3273402 w 5015116"/>
              <a:gd name="connsiteY417" fmla="*/ 1545771 h 2605314"/>
              <a:gd name="connsiteX418" fmla="*/ 3229859 w 5015116"/>
              <a:gd name="connsiteY418" fmla="*/ 1516742 h 2605314"/>
              <a:gd name="connsiteX419" fmla="*/ 3179059 w 5015116"/>
              <a:gd name="connsiteY419" fmla="*/ 1458685 h 2605314"/>
              <a:gd name="connsiteX420" fmla="*/ 3171802 w 5015116"/>
              <a:gd name="connsiteY420" fmla="*/ 1436914 h 2605314"/>
              <a:gd name="connsiteX421" fmla="*/ 3150031 w 5015116"/>
              <a:gd name="connsiteY421" fmla="*/ 1422400 h 2605314"/>
              <a:gd name="connsiteX422" fmla="*/ 3200831 w 5015116"/>
              <a:gd name="connsiteY422" fmla="*/ 1386114 h 2605314"/>
              <a:gd name="connsiteX423" fmla="*/ 3237116 w 5015116"/>
              <a:gd name="connsiteY423" fmla="*/ 1349828 h 2605314"/>
              <a:gd name="connsiteX424" fmla="*/ 3266145 w 5015116"/>
              <a:gd name="connsiteY424" fmla="*/ 1313542 h 2605314"/>
              <a:gd name="connsiteX425" fmla="*/ 3287916 w 5015116"/>
              <a:gd name="connsiteY425" fmla="*/ 1299028 h 2605314"/>
              <a:gd name="connsiteX426" fmla="*/ 3302431 w 5015116"/>
              <a:gd name="connsiteY426" fmla="*/ 1284514 h 2605314"/>
              <a:gd name="connsiteX427" fmla="*/ 3309688 w 5015116"/>
              <a:gd name="connsiteY427" fmla="*/ 1262742 h 2605314"/>
              <a:gd name="connsiteX428" fmla="*/ 3266145 w 5015116"/>
              <a:gd name="connsiteY428" fmla="*/ 1255485 h 2605314"/>
              <a:gd name="connsiteX429" fmla="*/ 3244374 w 5015116"/>
              <a:gd name="connsiteY429" fmla="*/ 1248228 h 2605314"/>
              <a:gd name="connsiteX430" fmla="*/ 3193574 w 5015116"/>
              <a:gd name="connsiteY430" fmla="*/ 1233714 h 2605314"/>
              <a:gd name="connsiteX431" fmla="*/ 3171802 w 5015116"/>
              <a:gd name="connsiteY431" fmla="*/ 1219200 h 2605314"/>
              <a:gd name="connsiteX432" fmla="*/ 3150031 w 5015116"/>
              <a:gd name="connsiteY432" fmla="*/ 1211942 h 2605314"/>
              <a:gd name="connsiteX433" fmla="*/ 3121002 w 5015116"/>
              <a:gd name="connsiteY433" fmla="*/ 1197428 h 2605314"/>
              <a:gd name="connsiteX434" fmla="*/ 3200831 w 5015116"/>
              <a:gd name="connsiteY434" fmla="*/ 1095828 h 2605314"/>
              <a:gd name="connsiteX435" fmla="*/ 3251631 w 5015116"/>
              <a:gd name="connsiteY435" fmla="*/ 1037771 h 2605314"/>
              <a:gd name="connsiteX436" fmla="*/ 3251631 w 5015116"/>
              <a:gd name="connsiteY436" fmla="*/ 994228 h 2605314"/>
              <a:gd name="connsiteX437" fmla="*/ 3208088 w 5015116"/>
              <a:gd name="connsiteY437" fmla="*/ 986971 h 2605314"/>
              <a:gd name="connsiteX438" fmla="*/ 3179059 w 5015116"/>
              <a:gd name="connsiteY438" fmla="*/ 979714 h 2605314"/>
              <a:gd name="connsiteX439" fmla="*/ 3121002 w 5015116"/>
              <a:gd name="connsiteY439" fmla="*/ 957942 h 2605314"/>
              <a:gd name="connsiteX440" fmla="*/ 3099231 w 5015116"/>
              <a:gd name="connsiteY440" fmla="*/ 950685 h 2605314"/>
              <a:gd name="connsiteX441" fmla="*/ 3048431 w 5015116"/>
              <a:gd name="connsiteY441" fmla="*/ 943428 h 2605314"/>
              <a:gd name="connsiteX442" fmla="*/ 3026659 w 5015116"/>
              <a:gd name="connsiteY442" fmla="*/ 936171 h 2605314"/>
              <a:gd name="connsiteX443" fmla="*/ 2990374 w 5015116"/>
              <a:gd name="connsiteY443" fmla="*/ 928914 h 2605314"/>
              <a:gd name="connsiteX444" fmla="*/ 2975859 w 5015116"/>
              <a:gd name="connsiteY444" fmla="*/ 914400 h 2605314"/>
              <a:gd name="connsiteX445" fmla="*/ 3033916 w 5015116"/>
              <a:gd name="connsiteY445" fmla="*/ 820057 h 2605314"/>
              <a:gd name="connsiteX446" fmla="*/ 3091974 w 5015116"/>
              <a:gd name="connsiteY446" fmla="*/ 747485 h 2605314"/>
              <a:gd name="connsiteX447" fmla="*/ 3128259 w 5015116"/>
              <a:gd name="connsiteY447" fmla="*/ 703942 h 2605314"/>
              <a:gd name="connsiteX448" fmla="*/ 3142774 w 5015116"/>
              <a:gd name="connsiteY448" fmla="*/ 682171 h 2605314"/>
              <a:gd name="connsiteX449" fmla="*/ 3033916 w 5015116"/>
              <a:gd name="connsiteY449" fmla="*/ 667657 h 2605314"/>
              <a:gd name="connsiteX450" fmla="*/ 2961345 w 5015116"/>
              <a:gd name="connsiteY450" fmla="*/ 660400 h 2605314"/>
              <a:gd name="connsiteX451" fmla="*/ 2888774 w 5015116"/>
              <a:gd name="connsiteY451" fmla="*/ 645885 h 2605314"/>
              <a:gd name="connsiteX452" fmla="*/ 2925059 w 5015116"/>
              <a:gd name="connsiteY452" fmla="*/ 609600 h 2605314"/>
              <a:gd name="connsiteX453" fmla="*/ 2961345 w 5015116"/>
              <a:gd name="connsiteY453" fmla="*/ 573314 h 2605314"/>
              <a:gd name="connsiteX454" fmla="*/ 2968602 w 5015116"/>
              <a:gd name="connsiteY454" fmla="*/ 529771 h 2605314"/>
              <a:gd name="connsiteX455" fmla="*/ 2983116 w 5015116"/>
              <a:gd name="connsiteY455" fmla="*/ 486228 h 2605314"/>
              <a:gd name="connsiteX456" fmla="*/ 2997631 w 5015116"/>
              <a:gd name="connsiteY456" fmla="*/ 435428 h 2605314"/>
              <a:gd name="connsiteX457" fmla="*/ 3012145 w 5015116"/>
              <a:gd name="connsiteY457" fmla="*/ 391885 h 2605314"/>
              <a:gd name="connsiteX458" fmla="*/ 2961345 w 5015116"/>
              <a:gd name="connsiteY458" fmla="*/ 399142 h 2605314"/>
              <a:gd name="connsiteX459" fmla="*/ 2917802 w 5015116"/>
              <a:gd name="connsiteY459" fmla="*/ 413657 h 2605314"/>
              <a:gd name="connsiteX460" fmla="*/ 2888774 w 5015116"/>
              <a:gd name="connsiteY460" fmla="*/ 420914 h 2605314"/>
              <a:gd name="connsiteX461" fmla="*/ 2852488 w 5015116"/>
              <a:gd name="connsiteY461" fmla="*/ 435428 h 2605314"/>
              <a:gd name="connsiteX462" fmla="*/ 2808945 w 5015116"/>
              <a:gd name="connsiteY462" fmla="*/ 442685 h 2605314"/>
              <a:gd name="connsiteX463" fmla="*/ 2779916 w 5015116"/>
              <a:gd name="connsiteY463" fmla="*/ 449942 h 2605314"/>
              <a:gd name="connsiteX464" fmla="*/ 2721859 w 5015116"/>
              <a:gd name="connsiteY464" fmla="*/ 442685 h 2605314"/>
              <a:gd name="connsiteX465" fmla="*/ 2729116 w 5015116"/>
              <a:gd name="connsiteY465" fmla="*/ 377371 h 2605314"/>
              <a:gd name="connsiteX466" fmla="*/ 2721859 w 5015116"/>
              <a:gd name="connsiteY466" fmla="*/ 290285 h 2605314"/>
              <a:gd name="connsiteX467" fmla="*/ 2707345 w 5015116"/>
              <a:gd name="connsiteY467" fmla="*/ 232228 h 2605314"/>
              <a:gd name="connsiteX468" fmla="*/ 2663802 w 5015116"/>
              <a:gd name="connsiteY468" fmla="*/ 210457 h 2605314"/>
              <a:gd name="connsiteX469" fmla="*/ 2656545 w 5015116"/>
              <a:gd name="connsiteY469"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31059 w 5015116"/>
              <a:gd name="connsiteY230" fmla="*/ 155302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54431 w 5015116"/>
              <a:gd name="connsiteY234" fmla="*/ 1567542 h 2605314"/>
              <a:gd name="connsiteX235" fmla="*/ 247174 w 5015116"/>
              <a:gd name="connsiteY235" fmla="*/ 1473200 h 2605314"/>
              <a:gd name="connsiteX236" fmla="*/ 225402 w 5015116"/>
              <a:gd name="connsiteY236" fmla="*/ 1465942 h 2605314"/>
              <a:gd name="connsiteX237" fmla="*/ 138316 w 5015116"/>
              <a:gd name="connsiteY237" fmla="*/ 1473200 h 2605314"/>
              <a:gd name="connsiteX238" fmla="*/ 116545 w 5015116"/>
              <a:gd name="connsiteY238" fmla="*/ 1480457 h 2605314"/>
              <a:gd name="connsiteX239" fmla="*/ 102031 w 5015116"/>
              <a:gd name="connsiteY239" fmla="*/ 1502228 h 2605314"/>
              <a:gd name="connsiteX240" fmla="*/ 102031 w 5015116"/>
              <a:gd name="connsiteY240" fmla="*/ 1698171 h 2605314"/>
              <a:gd name="connsiteX241" fmla="*/ 145574 w 5015116"/>
              <a:gd name="connsiteY241" fmla="*/ 1741714 h 2605314"/>
              <a:gd name="connsiteX242" fmla="*/ 189116 w 5015116"/>
              <a:gd name="connsiteY242" fmla="*/ 1792514 h 2605314"/>
              <a:gd name="connsiteX243" fmla="*/ 218145 w 5015116"/>
              <a:gd name="connsiteY243" fmla="*/ 1807028 h 2605314"/>
              <a:gd name="connsiteX244" fmla="*/ 247174 w 5015116"/>
              <a:gd name="connsiteY244" fmla="*/ 1828800 h 2605314"/>
              <a:gd name="connsiteX245" fmla="*/ 356031 w 5015116"/>
              <a:gd name="connsiteY245" fmla="*/ 1821542 h 2605314"/>
              <a:gd name="connsiteX246" fmla="*/ 377802 w 5015116"/>
              <a:gd name="connsiteY246" fmla="*/ 1814285 h 2605314"/>
              <a:gd name="connsiteX247" fmla="*/ 399574 w 5015116"/>
              <a:gd name="connsiteY247" fmla="*/ 1792514 h 2605314"/>
              <a:gd name="connsiteX248" fmla="*/ 406831 w 5015116"/>
              <a:gd name="connsiteY248" fmla="*/ 1698171 h 2605314"/>
              <a:gd name="connsiteX249" fmla="*/ 363288 w 5015116"/>
              <a:gd name="connsiteY249" fmla="*/ 1683657 h 2605314"/>
              <a:gd name="connsiteX250" fmla="*/ 312488 w 5015116"/>
              <a:gd name="connsiteY250" fmla="*/ 1690914 h 2605314"/>
              <a:gd name="connsiteX251" fmla="*/ 290716 w 5015116"/>
              <a:gd name="connsiteY251" fmla="*/ 1698171 h 2605314"/>
              <a:gd name="connsiteX252" fmla="*/ 276202 w 5015116"/>
              <a:gd name="connsiteY252" fmla="*/ 1719942 h 2605314"/>
              <a:gd name="connsiteX253" fmla="*/ 268945 w 5015116"/>
              <a:gd name="connsiteY253" fmla="*/ 1748971 h 2605314"/>
              <a:gd name="connsiteX254" fmla="*/ 261688 w 5015116"/>
              <a:gd name="connsiteY254" fmla="*/ 1785257 h 2605314"/>
              <a:gd name="connsiteX255" fmla="*/ 254431 w 5015116"/>
              <a:gd name="connsiteY255" fmla="*/ 1807028 h 2605314"/>
              <a:gd name="connsiteX256" fmla="*/ 261688 w 5015116"/>
              <a:gd name="connsiteY256" fmla="*/ 1937657 h 2605314"/>
              <a:gd name="connsiteX257" fmla="*/ 297974 w 5015116"/>
              <a:gd name="connsiteY257" fmla="*/ 1959428 h 2605314"/>
              <a:gd name="connsiteX258" fmla="*/ 319745 w 5015116"/>
              <a:gd name="connsiteY258" fmla="*/ 1966685 h 2605314"/>
              <a:gd name="connsiteX259" fmla="*/ 348774 w 5015116"/>
              <a:gd name="connsiteY259" fmla="*/ 1981200 h 2605314"/>
              <a:gd name="connsiteX260" fmla="*/ 392316 w 5015116"/>
              <a:gd name="connsiteY260" fmla="*/ 1995714 h 2605314"/>
              <a:gd name="connsiteX261" fmla="*/ 414088 w 5015116"/>
              <a:gd name="connsiteY261" fmla="*/ 2002971 h 2605314"/>
              <a:gd name="connsiteX262" fmla="*/ 522945 w 5015116"/>
              <a:gd name="connsiteY262" fmla="*/ 1995714 h 2605314"/>
              <a:gd name="connsiteX263" fmla="*/ 551974 w 5015116"/>
              <a:gd name="connsiteY263" fmla="*/ 1973942 h 2605314"/>
              <a:gd name="connsiteX264" fmla="*/ 595516 w 5015116"/>
              <a:gd name="connsiteY264" fmla="*/ 1944914 h 2605314"/>
              <a:gd name="connsiteX265" fmla="*/ 624545 w 5015116"/>
              <a:gd name="connsiteY265" fmla="*/ 1901371 h 2605314"/>
              <a:gd name="connsiteX266" fmla="*/ 610031 w 5015116"/>
              <a:gd name="connsiteY266" fmla="*/ 1836057 h 2605314"/>
              <a:gd name="connsiteX267" fmla="*/ 566488 w 5015116"/>
              <a:gd name="connsiteY267" fmla="*/ 1792514 h 2605314"/>
              <a:gd name="connsiteX268" fmla="*/ 544716 w 5015116"/>
              <a:gd name="connsiteY268" fmla="*/ 1785257 h 2605314"/>
              <a:gd name="connsiteX269" fmla="*/ 530202 w 5015116"/>
              <a:gd name="connsiteY269" fmla="*/ 1763485 h 2605314"/>
              <a:gd name="connsiteX270" fmla="*/ 508431 w 5015116"/>
              <a:gd name="connsiteY270" fmla="*/ 1799771 h 2605314"/>
              <a:gd name="connsiteX271" fmla="*/ 515688 w 5015116"/>
              <a:gd name="connsiteY271" fmla="*/ 1959428 h 2605314"/>
              <a:gd name="connsiteX272" fmla="*/ 522945 w 5015116"/>
              <a:gd name="connsiteY272" fmla="*/ 1981200 h 2605314"/>
              <a:gd name="connsiteX273" fmla="*/ 551974 w 5015116"/>
              <a:gd name="connsiteY273" fmla="*/ 1995714 h 2605314"/>
              <a:gd name="connsiteX274" fmla="*/ 566488 w 5015116"/>
              <a:gd name="connsiteY274" fmla="*/ 2017485 h 2605314"/>
              <a:gd name="connsiteX275" fmla="*/ 617288 w 5015116"/>
              <a:gd name="connsiteY275" fmla="*/ 2039257 h 2605314"/>
              <a:gd name="connsiteX276" fmla="*/ 697116 w 5015116"/>
              <a:gd name="connsiteY276" fmla="*/ 2068285 h 2605314"/>
              <a:gd name="connsiteX277" fmla="*/ 733402 w 5015116"/>
              <a:gd name="connsiteY277" fmla="*/ 2082800 h 2605314"/>
              <a:gd name="connsiteX278" fmla="*/ 827745 w 5015116"/>
              <a:gd name="connsiteY278" fmla="*/ 2097314 h 2605314"/>
              <a:gd name="connsiteX279" fmla="*/ 864031 w 5015116"/>
              <a:gd name="connsiteY279" fmla="*/ 2104571 h 2605314"/>
              <a:gd name="connsiteX280" fmla="*/ 900316 w 5015116"/>
              <a:gd name="connsiteY280" fmla="*/ 2119085 h 2605314"/>
              <a:gd name="connsiteX281" fmla="*/ 922088 w 5015116"/>
              <a:gd name="connsiteY281" fmla="*/ 2126342 h 2605314"/>
              <a:gd name="connsiteX282" fmla="*/ 965631 w 5015116"/>
              <a:gd name="connsiteY282" fmla="*/ 2148114 h 2605314"/>
              <a:gd name="connsiteX283" fmla="*/ 1074488 w 5015116"/>
              <a:gd name="connsiteY283" fmla="*/ 2133600 h 2605314"/>
              <a:gd name="connsiteX284" fmla="*/ 1125288 w 5015116"/>
              <a:gd name="connsiteY284" fmla="*/ 2104571 h 2605314"/>
              <a:gd name="connsiteX285" fmla="*/ 1139802 w 5015116"/>
              <a:gd name="connsiteY285" fmla="*/ 2082800 h 2605314"/>
              <a:gd name="connsiteX286" fmla="*/ 1183345 w 5015116"/>
              <a:gd name="connsiteY286" fmla="*/ 2046514 h 2605314"/>
              <a:gd name="connsiteX287" fmla="*/ 1197859 w 5015116"/>
              <a:gd name="connsiteY287" fmla="*/ 2024742 h 2605314"/>
              <a:gd name="connsiteX288" fmla="*/ 1241402 w 5015116"/>
              <a:gd name="connsiteY288" fmla="*/ 1995714 h 2605314"/>
              <a:gd name="connsiteX289" fmla="*/ 1277688 w 5015116"/>
              <a:gd name="connsiteY289" fmla="*/ 1952171 h 2605314"/>
              <a:gd name="connsiteX290" fmla="*/ 1241402 w 5015116"/>
              <a:gd name="connsiteY290" fmla="*/ 1821542 h 2605314"/>
              <a:gd name="connsiteX291" fmla="*/ 1219631 w 5015116"/>
              <a:gd name="connsiteY291" fmla="*/ 1814285 h 2605314"/>
              <a:gd name="connsiteX292" fmla="*/ 1118031 w 5015116"/>
              <a:gd name="connsiteY292" fmla="*/ 1821542 h 2605314"/>
              <a:gd name="connsiteX293" fmla="*/ 1110774 w 5015116"/>
              <a:gd name="connsiteY293" fmla="*/ 1843314 h 2605314"/>
              <a:gd name="connsiteX294" fmla="*/ 1103516 w 5015116"/>
              <a:gd name="connsiteY294" fmla="*/ 1894114 h 2605314"/>
              <a:gd name="connsiteX295" fmla="*/ 1096259 w 5015116"/>
              <a:gd name="connsiteY295" fmla="*/ 1937657 h 2605314"/>
              <a:gd name="connsiteX296" fmla="*/ 1089002 w 5015116"/>
              <a:gd name="connsiteY296" fmla="*/ 1966685 h 2605314"/>
              <a:gd name="connsiteX297" fmla="*/ 1081745 w 5015116"/>
              <a:gd name="connsiteY297" fmla="*/ 2002971 h 2605314"/>
              <a:gd name="connsiteX298" fmla="*/ 1016431 w 5015116"/>
              <a:gd name="connsiteY298" fmla="*/ 1995714 h 2605314"/>
              <a:gd name="connsiteX299" fmla="*/ 994659 w 5015116"/>
              <a:gd name="connsiteY299" fmla="*/ 1988457 h 2605314"/>
              <a:gd name="connsiteX300" fmla="*/ 972888 w 5015116"/>
              <a:gd name="connsiteY300" fmla="*/ 1923142 h 2605314"/>
              <a:gd name="connsiteX301" fmla="*/ 965631 w 5015116"/>
              <a:gd name="connsiteY301" fmla="*/ 1901371 h 2605314"/>
              <a:gd name="connsiteX302" fmla="*/ 972888 w 5015116"/>
              <a:gd name="connsiteY302" fmla="*/ 1792514 h 2605314"/>
              <a:gd name="connsiteX303" fmla="*/ 980145 w 5015116"/>
              <a:gd name="connsiteY303" fmla="*/ 1770742 h 2605314"/>
              <a:gd name="connsiteX304" fmla="*/ 1001916 w 5015116"/>
              <a:gd name="connsiteY304" fmla="*/ 1748971 h 2605314"/>
              <a:gd name="connsiteX305" fmla="*/ 1023688 w 5015116"/>
              <a:gd name="connsiteY305" fmla="*/ 1741714 h 2605314"/>
              <a:gd name="connsiteX306" fmla="*/ 1118031 w 5015116"/>
              <a:gd name="connsiteY306" fmla="*/ 1712685 h 2605314"/>
              <a:gd name="connsiteX307" fmla="*/ 1139802 w 5015116"/>
              <a:gd name="connsiteY307" fmla="*/ 1705428 h 2605314"/>
              <a:gd name="connsiteX308" fmla="*/ 1226888 w 5015116"/>
              <a:gd name="connsiteY308" fmla="*/ 1690914 h 2605314"/>
              <a:gd name="connsiteX309" fmla="*/ 1335745 w 5015116"/>
              <a:gd name="connsiteY309" fmla="*/ 1698171 h 2605314"/>
              <a:gd name="connsiteX310" fmla="*/ 1357516 w 5015116"/>
              <a:gd name="connsiteY310" fmla="*/ 1719942 h 2605314"/>
              <a:gd name="connsiteX311" fmla="*/ 1401059 w 5015116"/>
              <a:gd name="connsiteY311" fmla="*/ 1734457 h 2605314"/>
              <a:gd name="connsiteX312" fmla="*/ 1422831 w 5015116"/>
              <a:gd name="connsiteY312" fmla="*/ 1741714 h 2605314"/>
              <a:gd name="connsiteX313" fmla="*/ 1459116 w 5015116"/>
              <a:gd name="connsiteY313" fmla="*/ 1792514 h 2605314"/>
              <a:gd name="connsiteX314" fmla="*/ 1473631 w 5015116"/>
              <a:gd name="connsiteY314" fmla="*/ 1821542 h 2605314"/>
              <a:gd name="connsiteX315" fmla="*/ 1480888 w 5015116"/>
              <a:gd name="connsiteY315" fmla="*/ 1988457 h 2605314"/>
              <a:gd name="connsiteX316" fmla="*/ 1459116 w 5015116"/>
              <a:gd name="connsiteY316" fmla="*/ 2010228 h 2605314"/>
              <a:gd name="connsiteX317" fmla="*/ 1437345 w 5015116"/>
              <a:gd name="connsiteY317" fmla="*/ 2039257 h 2605314"/>
              <a:gd name="connsiteX318" fmla="*/ 1430088 w 5015116"/>
              <a:gd name="connsiteY318" fmla="*/ 2104571 h 2605314"/>
              <a:gd name="connsiteX319" fmla="*/ 1408316 w 5015116"/>
              <a:gd name="connsiteY319" fmla="*/ 2140857 h 2605314"/>
              <a:gd name="connsiteX320" fmla="*/ 1401059 w 5015116"/>
              <a:gd name="connsiteY320" fmla="*/ 2162628 h 2605314"/>
              <a:gd name="connsiteX321" fmla="*/ 1386545 w 5015116"/>
              <a:gd name="connsiteY321" fmla="*/ 2249714 h 2605314"/>
              <a:gd name="connsiteX322" fmla="*/ 1379288 w 5015116"/>
              <a:gd name="connsiteY322" fmla="*/ 2271485 h 2605314"/>
              <a:gd name="connsiteX323" fmla="*/ 1364774 w 5015116"/>
              <a:gd name="connsiteY323" fmla="*/ 2293257 h 2605314"/>
              <a:gd name="connsiteX324" fmla="*/ 1367314 w 5015116"/>
              <a:gd name="connsiteY324" fmla="*/ 2449285 h 2605314"/>
              <a:gd name="connsiteX325" fmla="*/ 1509916 w 5015116"/>
              <a:gd name="connsiteY325" fmla="*/ 2554514 h 2605314"/>
              <a:gd name="connsiteX326" fmla="*/ 1633288 w 5015116"/>
              <a:gd name="connsiteY326" fmla="*/ 2590800 h 2605314"/>
              <a:gd name="connsiteX327" fmla="*/ 1847736 w 5015116"/>
              <a:gd name="connsiteY327" fmla="*/ 2605314 h 2605314"/>
              <a:gd name="connsiteX328" fmla="*/ 1918494 w 5015116"/>
              <a:gd name="connsiteY328" fmla="*/ 2576285 h 2605314"/>
              <a:gd name="connsiteX329" fmla="*/ 1959859 w 5015116"/>
              <a:gd name="connsiteY329" fmla="*/ 2496457 h 2605314"/>
              <a:gd name="connsiteX330" fmla="*/ 2002676 w 5015116"/>
              <a:gd name="connsiteY330" fmla="*/ 2315028 h 2605314"/>
              <a:gd name="connsiteX331" fmla="*/ 2039688 w 5015116"/>
              <a:gd name="connsiteY331" fmla="*/ 2111828 h 2605314"/>
              <a:gd name="connsiteX332" fmla="*/ 2062911 w 5015116"/>
              <a:gd name="connsiteY332" fmla="*/ 2048691 h 2605314"/>
              <a:gd name="connsiteX333" fmla="*/ 2098834 w 5015116"/>
              <a:gd name="connsiteY333" fmla="*/ 1987731 h 2605314"/>
              <a:gd name="connsiteX334" fmla="*/ 2217851 w 5015116"/>
              <a:gd name="connsiteY334" fmla="*/ 1879237 h 2605314"/>
              <a:gd name="connsiteX335" fmla="*/ 2373516 w 5015116"/>
              <a:gd name="connsiteY335" fmla="*/ 1872342 h 2605314"/>
              <a:gd name="connsiteX336" fmla="*/ 2395288 w 5015116"/>
              <a:gd name="connsiteY336" fmla="*/ 1879600 h 2605314"/>
              <a:gd name="connsiteX337" fmla="*/ 2453345 w 5015116"/>
              <a:gd name="connsiteY337" fmla="*/ 1930400 h 2605314"/>
              <a:gd name="connsiteX338" fmla="*/ 2467859 w 5015116"/>
              <a:gd name="connsiteY338" fmla="*/ 1952171 h 2605314"/>
              <a:gd name="connsiteX339" fmla="*/ 2489631 w 5015116"/>
              <a:gd name="connsiteY339" fmla="*/ 1973942 h 2605314"/>
              <a:gd name="connsiteX340" fmla="*/ 2504145 w 5015116"/>
              <a:gd name="connsiteY340" fmla="*/ 2024742 h 2605314"/>
              <a:gd name="connsiteX341" fmla="*/ 2511402 w 5015116"/>
              <a:gd name="connsiteY341" fmla="*/ 2053771 h 2605314"/>
              <a:gd name="connsiteX342" fmla="*/ 2525916 w 5015116"/>
              <a:gd name="connsiteY342" fmla="*/ 2075542 h 2605314"/>
              <a:gd name="connsiteX343" fmla="*/ 2540431 w 5015116"/>
              <a:gd name="connsiteY343" fmla="*/ 2126342 h 2605314"/>
              <a:gd name="connsiteX344" fmla="*/ 2533174 w 5015116"/>
              <a:gd name="connsiteY344" fmla="*/ 2271485 h 2605314"/>
              <a:gd name="connsiteX345" fmla="*/ 2518659 w 5015116"/>
              <a:gd name="connsiteY345" fmla="*/ 2300514 h 2605314"/>
              <a:gd name="connsiteX346" fmla="*/ 2475116 w 5015116"/>
              <a:gd name="connsiteY346" fmla="*/ 2329542 h 2605314"/>
              <a:gd name="connsiteX347" fmla="*/ 2453345 w 5015116"/>
              <a:gd name="connsiteY347" fmla="*/ 2336800 h 2605314"/>
              <a:gd name="connsiteX348" fmla="*/ 2329974 w 5015116"/>
              <a:gd name="connsiteY348" fmla="*/ 2329542 h 2605314"/>
              <a:gd name="connsiteX349" fmla="*/ 2308202 w 5015116"/>
              <a:gd name="connsiteY349" fmla="*/ 2322285 h 2605314"/>
              <a:gd name="connsiteX350" fmla="*/ 2293688 w 5015116"/>
              <a:gd name="connsiteY350" fmla="*/ 2286000 h 2605314"/>
              <a:gd name="connsiteX351" fmla="*/ 2286431 w 5015116"/>
              <a:gd name="connsiteY351" fmla="*/ 2249714 h 2605314"/>
              <a:gd name="connsiteX352" fmla="*/ 2395288 w 5015116"/>
              <a:gd name="connsiteY352" fmla="*/ 2111828 h 2605314"/>
              <a:gd name="connsiteX353" fmla="*/ 2395288 w 5015116"/>
              <a:gd name="connsiteY353" fmla="*/ 2024742 h 2605314"/>
              <a:gd name="connsiteX354" fmla="*/ 2373516 w 5015116"/>
              <a:gd name="connsiteY354" fmla="*/ 2010228 h 2605314"/>
              <a:gd name="connsiteX355" fmla="*/ 2271916 w 5015116"/>
              <a:gd name="connsiteY355" fmla="*/ 2017485 h 2605314"/>
              <a:gd name="connsiteX356" fmla="*/ 2257402 w 5015116"/>
              <a:gd name="connsiteY356" fmla="*/ 2032000 h 2605314"/>
              <a:gd name="connsiteX357" fmla="*/ 2235631 w 5015116"/>
              <a:gd name="connsiteY357" fmla="*/ 2046514 h 2605314"/>
              <a:gd name="connsiteX358" fmla="*/ 2221116 w 5015116"/>
              <a:gd name="connsiteY358" fmla="*/ 2061028 h 2605314"/>
              <a:gd name="connsiteX359" fmla="*/ 2192088 w 5015116"/>
              <a:gd name="connsiteY359" fmla="*/ 2068285 h 2605314"/>
              <a:gd name="connsiteX360" fmla="*/ 2163059 w 5015116"/>
              <a:gd name="connsiteY360" fmla="*/ 2090057 h 2605314"/>
              <a:gd name="connsiteX361" fmla="*/ 2148545 w 5015116"/>
              <a:gd name="connsiteY361" fmla="*/ 2111828 h 2605314"/>
              <a:gd name="connsiteX362" fmla="*/ 2126774 w 5015116"/>
              <a:gd name="connsiteY362" fmla="*/ 2140857 h 2605314"/>
              <a:gd name="connsiteX363" fmla="*/ 2126774 w 5015116"/>
              <a:gd name="connsiteY363" fmla="*/ 2351314 h 2605314"/>
              <a:gd name="connsiteX364" fmla="*/ 2141288 w 5015116"/>
              <a:gd name="connsiteY364" fmla="*/ 2373085 h 2605314"/>
              <a:gd name="connsiteX365" fmla="*/ 2163059 w 5015116"/>
              <a:gd name="connsiteY365" fmla="*/ 2380342 h 2605314"/>
              <a:gd name="connsiteX366" fmla="*/ 2170316 w 5015116"/>
              <a:gd name="connsiteY366" fmla="*/ 2402114 h 2605314"/>
              <a:gd name="connsiteX367" fmla="*/ 2192088 w 5015116"/>
              <a:gd name="connsiteY367" fmla="*/ 2416628 h 2605314"/>
              <a:gd name="connsiteX368" fmla="*/ 2221116 w 5015116"/>
              <a:gd name="connsiteY368" fmla="*/ 2438400 h 2605314"/>
              <a:gd name="connsiteX369" fmla="*/ 2264659 w 5015116"/>
              <a:gd name="connsiteY369" fmla="*/ 2474685 h 2605314"/>
              <a:gd name="connsiteX370" fmla="*/ 2293688 w 5015116"/>
              <a:gd name="connsiteY370" fmla="*/ 2510971 h 2605314"/>
              <a:gd name="connsiteX371" fmla="*/ 2315459 w 5015116"/>
              <a:gd name="connsiteY371" fmla="*/ 2532742 h 2605314"/>
              <a:gd name="connsiteX372" fmla="*/ 2395288 w 5015116"/>
              <a:gd name="connsiteY372" fmla="*/ 2569028 h 2605314"/>
              <a:gd name="connsiteX373" fmla="*/ 2540431 w 5015116"/>
              <a:gd name="connsiteY373" fmla="*/ 2554514 h 2605314"/>
              <a:gd name="connsiteX374" fmla="*/ 2562202 w 5015116"/>
              <a:gd name="connsiteY374" fmla="*/ 2540000 h 2605314"/>
              <a:gd name="connsiteX375" fmla="*/ 2569459 w 5015116"/>
              <a:gd name="connsiteY375" fmla="*/ 2503714 h 2605314"/>
              <a:gd name="connsiteX376" fmla="*/ 2583974 w 5015116"/>
              <a:gd name="connsiteY376" fmla="*/ 2481942 h 2605314"/>
              <a:gd name="connsiteX377" fmla="*/ 2591231 w 5015116"/>
              <a:gd name="connsiteY377" fmla="*/ 2409371 h 2605314"/>
              <a:gd name="connsiteX378" fmla="*/ 2642031 w 5015116"/>
              <a:gd name="connsiteY378" fmla="*/ 2416628 h 2605314"/>
              <a:gd name="connsiteX379" fmla="*/ 2671059 w 5015116"/>
              <a:gd name="connsiteY379" fmla="*/ 2423885 h 2605314"/>
              <a:gd name="connsiteX380" fmla="*/ 2743631 w 5015116"/>
              <a:gd name="connsiteY380" fmla="*/ 2438400 h 2605314"/>
              <a:gd name="connsiteX381" fmla="*/ 2787174 w 5015116"/>
              <a:gd name="connsiteY381" fmla="*/ 2452914 h 2605314"/>
              <a:gd name="connsiteX382" fmla="*/ 2808945 w 5015116"/>
              <a:gd name="connsiteY382" fmla="*/ 2438400 h 2605314"/>
              <a:gd name="connsiteX383" fmla="*/ 2801688 w 5015116"/>
              <a:gd name="connsiteY383" fmla="*/ 2416628 h 2605314"/>
              <a:gd name="connsiteX384" fmla="*/ 2794431 w 5015116"/>
              <a:gd name="connsiteY384" fmla="*/ 2373085 h 2605314"/>
              <a:gd name="connsiteX385" fmla="*/ 2779916 w 5015116"/>
              <a:gd name="connsiteY385" fmla="*/ 2329542 h 2605314"/>
              <a:gd name="connsiteX386" fmla="*/ 2794431 w 5015116"/>
              <a:gd name="connsiteY386" fmla="*/ 2278742 h 2605314"/>
              <a:gd name="connsiteX387" fmla="*/ 2961345 w 5015116"/>
              <a:gd name="connsiteY387" fmla="*/ 2249714 h 2605314"/>
              <a:gd name="connsiteX388" fmla="*/ 2946831 w 5015116"/>
              <a:gd name="connsiteY388" fmla="*/ 2227942 h 2605314"/>
              <a:gd name="connsiteX389" fmla="*/ 2925059 w 5015116"/>
              <a:gd name="connsiteY389" fmla="*/ 2133600 h 2605314"/>
              <a:gd name="connsiteX390" fmla="*/ 2917802 w 5015116"/>
              <a:gd name="connsiteY390" fmla="*/ 2104571 h 2605314"/>
              <a:gd name="connsiteX391" fmla="*/ 2896031 w 5015116"/>
              <a:gd name="connsiteY391" fmla="*/ 2090057 h 2605314"/>
              <a:gd name="connsiteX392" fmla="*/ 2903288 w 5015116"/>
              <a:gd name="connsiteY392" fmla="*/ 2061028 h 2605314"/>
              <a:gd name="connsiteX393" fmla="*/ 3033916 w 5015116"/>
              <a:gd name="connsiteY393" fmla="*/ 2053771 h 2605314"/>
              <a:gd name="connsiteX394" fmla="*/ 3121002 w 5015116"/>
              <a:gd name="connsiteY394" fmla="*/ 2046514 h 2605314"/>
              <a:gd name="connsiteX395" fmla="*/ 3142774 w 5015116"/>
              <a:gd name="connsiteY395" fmla="*/ 2039257 h 2605314"/>
              <a:gd name="connsiteX396" fmla="*/ 3135516 w 5015116"/>
              <a:gd name="connsiteY396" fmla="*/ 2010228 h 2605314"/>
              <a:gd name="connsiteX397" fmla="*/ 3106488 w 5015116"/>
              <a:gd name="connsiteY397" fmla="*/ 1959428 h 2605314"/>
              <a:gd name="connsiteX398" fmla="*/ 3077459 w 5015116"/>
              <a:gd name="connsiteY398" fmla="*/ 1930400 h 2605314"/>
              <a:gd name="connsiteX399" fmla="*/ 3062945 w 5015116"/>
              <a:gd name="connsiteY399" fmla="*/ 1901371 h 2605314"/>
              <a:gd name="connsiteX400" fmla="*/ 3041174 w 5015116"/>
              <a:gd name="connsiteY400" fmla="*/ 1886857 h 2605314"/>
              <a:gd name="connsiteX401" fmla="*/ 3033916 w 5015116"/>
              <a:gd name="connsiteY401" fmla="*/ 1865085 h 2605314"/>
              <a:gd name="connsiteX402" fmla="*/ 3019402 w 5015116"/>
              <a:gd name="connsiteY402" fmla="*/ 1843314 h 2605314"/>
              <a:gd name="connsiteX403" fmla="*/ 3048431 w 5015116"/>
              <a:gd name="connsiteY403" fmla="*/ 1828800 h 2605314"/>
              <a:gd name="connsiteX404" fmla="*/ 3157288 w 5015116"/>
              <a:gd name="connsiteY404" fmla="*/ 1814285 h 2605314"/>
              <a:gd name="connsiteX405" fmla="*/ 3179059 w 5015116"/>
              <a:gd name="connsiteY405" fmla="*/ 1799771 h 2605314"/>
              <a:gd name="connsiteX406" fmla="*/ 3128259 w 5015116"/>
              <a:gd name="connsiteY406" fmla="*/ 1690914 h 2605314"/>
              <a:gd name="connsiteX407" fmla="*/ 3121002 w 5015116"/>
              <a:gd name="connsiteY407" fmla="*/ 1669142 h 2605314"/>
              <a:gd name="connsiteX408" fmla="*/ 3106488 w 5015116"/>
              <a:gd name="connsiteY408" fmla="*/ 1647371 h 2605314"/>
              <a:gd name="connsiteX409" fmla="*/ 3128259 w 5015116"/>
              <a:gd name="connsiteY409" fmla="*/ 1640114 h 2605314"/>
              <a:gd name="connsiteX410" fmla="*/ 3157288 w 5015116"/>
              <a:gd name="connsiteY410" fmla="*/ 1632857 h 2605314"/>
              <a:gd name="connsiteX411" fmla="*/ 3186316 w 5015116"/>
              <a:gd name="connsiteY411" fmla="*/ 1618342 h 2605314"/>
              <a:gd name="connsiteX412" fmla="*/ 3215345 w 5015116"/>
              <a:gd name="connsiteY412" fmla="*/ 1611085 h 2605314"/>
              <a:gd name="connsiteX413" fmla="*/ 3237116 w 5015116"/>
              <a:gd name="connsiteY413" fmla="*/ 1603828 h 2605314"/>
              <a:gd name="connsiteX414" fmla="*/ 3280659 w 5015116"/>
              <a:gd name="connsiteY414" fmla="*/ 1582057 h 2605314"/>
              <a:gd name="connsiteX415" fmla="*/ 3295174 w 5015116"/>
              <a:gd name="connsiteY415" fmla="*/ 1567542 h 2605314"/>
              <a:gd name="connsiteX416" fmla="*/ 3273402 w 5015116"/>
              <a:gd name="connsiteY416" fmla="*/ 1545771 h 2605314"/>
              <a:gd name="connsiteX417" fmla="*/ 3229859 w 5015116"/>
              <a:gd name="connsiteY417" fmla="*/ 1516742 h 2605314"/>
              <a:gd name="connsiteX418" fmla="*/ 3179059 w 5015116"/>
              <a:gd name="connsiteY418" fmla="*/ 1458685 h 2605314"/>
              <a:gd name="connsiteX419" fmla="*/ 3171802 w 5015116"/>
              <a:gd name="connsiteY419" fmla="*/ 1436914 h 2605314"/>
              <a:gd name="connsiteX420" fmla="*/ 3150031 w 5015116"/>
              <a:gd name="connsiteY420" fmla="*/ 1422400 h 2605314"/>
              <a:gd name="connsiteX421" fmla="*/ 3200831 w 5015116"/>
              <a:gd name="connsiteY421" fmla="*/ 1386114 h 2605314"/>
              <a:gd name="connsiteX422" fmla="*/ 3237116 w 5015116"/>
              <a:gd name="connsiteY422" fmla="*/ 1349828 h 2605314"/>
              <a:gd name="connsiteX423" fmla="*/ 3266145 w 5015116"/>
              <a:gd name="connsiteY423" fmla="*/ 1313542 h 2605314"/>
              <a:gd name="connsiteX424" fmla="*/ 3287916 w 5015116"/>
              <a:gd name="connsiteY424" fmla="*/ 1299028 h 2605314"/>
              <a:gd name="connsiteX425" fmla="*/ 3302431 w 5015116"/>
              <a:gd name="connsiteY425" fmla="*/ 1284514 h 2605314"/>
              <a:gd name="connsiteX426" fmla="*/ 3309688 w 5015116"/>
              <a:gd name="connsiteY426" fmla="*/ 1262742 h 2605314"/>
              <a:gd name="connsiteX427" fmla="*/ 3266145 w 5015116"/>
              <a:gd name="connsiteY427" fmla="*/ 1255485 h 2605314"/>
              <a:gd name="connsiteX428" fmla="*/ 3244374 w 5015116"/>
              <a:gd name="connsiteY428" fmla="*/ 1248228 h 2605314"/>
              <a:gd name="connsiteX429" fmla="*/ 3193574 w 5015116"/>
              <a:gd name="connsiteY429" fmla="*/ 1233714 h 2605314"/>
              <a:gd name="connsiteX430" fmla="*/ 3171802 w 5015116"/>
              <a:gd name="connsiteY430" fmla="*/ 1219200 h 2605314"/>
              <a:gd name="connsiteX431" fmla="*/ 3150031 w 5015116"/>
              <a:gd name="connsiteY431" fmla="*/ 1211942 h 2605314"/>
              <a:gd name="connsiteX432" fmla="*/ 3121002 w 5015116"/>
              <a:gd name="connsiteY432" fmla="*/ 1197428 h 2605314"/>
              <a:gd name="connsiteX433" fmla="*/ 3200831 w 5015116"/>
              <a:gd name="connsiteY433" fmla="*/ 1095828 h 2605314"/>
              <a:gd name="connsiteX434" fmla="*/ 3251631 w 5015116"/>
              <a:gd name="connsiteY434" fmla="*/ 1037771 h 2605314"/>
              <a:gd name="connsiteX435" fmla="*/ 3251631 w 5015116"/>
              <a:gd name="connsiteY435" fmla="*/ 994228 h 2605314"/>
              <a:gd name="connsiteX436" fmla="*/ 3208088 w 5015116"/>
              <a:gd name="connsiteY436" fmla="*/ 986971 h 2605314"/>
              <a:gd name="connsiteX437" fmla="*/ 3179059 w 5015116"/>
              <a:gd name="connsiteY437" fmla="*/ 979714 h 2605314"/>
              <a:gd name="connsiteX438" fmla="*/ 3121002 w 5015116"/>
              <a:gd name="connsiteY438" fmla="*/ 957942 h 2605314"/>
              <a:gd name="connsiteX439" fmla="*/ 3099231 w 5015116"/>
              <a:gd name="connsiteY439" fmla="*/ 950685 h 2605314"/>
              <a:gd name="connsiteX440" fmla="*/ 3048431 w 5015116"/>
              <a:gd name="connsiteY440" fmla="*/ 943428 h 2605314"/>
              <a:gd name="connsiteX441" fmla="*/ 3026659 w 5015116"/>
              <a:gd name="connsiteY441" fmla="*/ 936171 h 2605314"/>
              <a:gd name="connsiteX442" fmla="*/ 2990374 w 5015116"/>
              <a:gd name="connsiteY442" fmla="*/ 928914 h 2605314"/>
              <a:gd name="connsiteX443" fmla="*/ 2975859 w 5015116"/>
              <a:gd name="connsiteY443" fmla="*/ 914400 h 2605314"/>
              <a:gd name="connsiteX444" fmla="*/ 3033916 w 5015116"/>
              <a:gd name="connsiteY444" fmla="*/ 820057 h 2605314"/>
              <a:gd name="connsiteX445" fmla="*/ 3091974 w 5015116"/>
              <a:gd name="connsiteY445" fmla="*/ 747485 h 2605314"/>
              <a:gd name="connsiteX446" fmla="*/ 3128259 w 5015116"/>
              <a:gd name="connsiteY446" fmla="*/ 703942 h 2605314"/>
              <a:gd name="connsiteX447" fmla="*/ 3142774 w 5015116"/>
              <a:gd name="connsiteY447" fmla="*/ 682171 h 2605314"/>
              <a:gd name="connsiteX448" fmla="*/ 3033916 w 5015116"/>
              <a:gd name="connsiteY448" fmla="*/ 667657 h 2605314"/>
              <a:gd name="connsiteX449" fmla="*/ 2961345 w 5015116"/>
              <a:gd name="connsiteY449" fmla="*/ 660400 h 2605314"/>
              <a:gd name="connsiteX450" fmla="*/ 2888774 w 5015116"/>
              <a:gd name="connsiteY450" fmla="*/ 645885 h 2605314"/>
              <a:gd name="connsiteX451" fmla="*/ 2925059 w 5015116"/>
              <a:gd name="connsiteY451" fmla="*/ 609600 h 2605314"/>
              <a:gd name="connsiteX452" fmla="*/ 2961345 w 5015116"/>
              <a:gd name="connsiteY452" fmla="*/ 573314 h 2605314"/>
              <a:gd name="connsiteX453" fmla="*/ 2968602 w 5015116"/>
              <a:gd name="connsiteY453" fmla="*/ 529771 h 2605314"/>
              <a:gd name="connsiteX454" fmla="*/ 2983116 w 5015116"/>
              <a:gd name="connsiteY454" fmla="*/ 486228 h 2605314"/>
              <a:gd name="connsiteX455" fmla="*/ 2997631 w 5015116"/>
              <a:gd name="connsiteY455" fmla="*/ 435428 h 2605314"/>
              <a:gd name="connsiteX456" fmla="*/ 3012145 w 5015116"/>
              <a:gd name="connsiteY456" fmla="*/ 391885 h 2605314"/>
              <a:gd name="connsiteX457" fmla="*/ 2961345 w 5015116"/>
              <a:gd name="connsiteY457" fmla="*/ 399142 h 2605314"/>
              <a:gd name="connsiteX458" fmla="*/ 2917802 w 5015116"/>
              <a:gd name="connsiteY458" fmla="*/ 413657 h 2605314"/>
              <a:gd name="connsiteX459" fmla="*/ 2888774 w 5015116"/>
              <a:gd name="connsiteY459" fmla="*/ 420914 h 2605314"/>
              <a:gd name="connsiteX460" fmla="*/ 2852488 w 5015116"/>
              <a:gd name="connsiteY460" fmla="*/ 435428 h 2605314"/>
              <a:gd name="connsiteX461" fmla="*/ 2808945 w 5015116"/>
              <a:gd name="connsiteY461" fmla="*/ 442685 h 2605314"/>
              <a:gd name="connsiteX462" fmla="*/ 2779916 w 5015116"/>
              <a:gd name="connsiteY462" fmla="*/ 449942 h 2605314"/>
              <a:gd name="connsiteX463" fmla="*/ 2721859 w 5015116"/>
              <a:gd name="connsiteY463" fmla="*/ 442685 h 2605314"/>
              <a:gd name="connsiteX464" fmla="*/ 2729116 w 5015116"/>
              <a:gd name="connsiteY464" fmla="*/ 377371 h 2605314"/>
              <a:gd name="connsiteX465" fmla="*/ 2721859 w 5015116"/>
              <a:gd name="connsiteY465" fmla="*/ 290285 h 2605314"/>
              <a:gd name="connsiteX466" fmla="*/ 2707345 w 5015116"/>
              <a:gd name="connsiteY466" fmla="*/ 232228 h 2605314"/>
              <a:gd name="connsiteX467" fmla="*/ 2663802 w 5015116"/>
              <a:gd name="connsiteY467" fmla="*/ 210457 h 2605314"/>
              <a:gd name="connsiteX468" fmla="*/ 2656545 w 5015116"/>
              <a:gd name="connsiteY468"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31059 w 5015116"/>
              <a:gd name="connsiteY230" fmla="*/ 155302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54431 w 5015116"/>
              <a:gd name="connsiteY234" fmla="*/ 1567542 h 2605314"/>
              <a:gd name="connsiteX235" fmla="*/ 247174 w 5015116"/>
              <a:gd name="connsiteY235" fmla="*/ 1473200 h 2605314"/>
              <a:gd name="connsiteX236" fmla="*/ 225402 w 5015116"/>
              <a:gd name="connsiteY236" fmla="*/ 1465942 h 2605314"/>
              <a:gd name="connsiteX237" fmla="*/ 138316 w 5015116"/>
              <a:gd name="connsiteY237" fmla="*/ 1473200 h 2605314"/>
              <a:gd name="connsiteX238" fmla="*/ 116545 w 5015116"/>
              <a:gd name="connsiteY238" fmla="*/ 1480457 h 2605314"/>
              <a:gd name="connsiteX239" fmla="*/ 102031 w 5015116"/>
              <a:gd name="connsiteY239" fmla="*/ 1502228 h 2605314"/>
              <a:gd name="connsiteX240" fmla="*/ 102031 w 5015116"/>
              <a:gd name="connsiteY240" fmla="*/ 1698171 h 2605314"/>
              <a:gd name="connsiteX241" fmla="*/ 145574 w 5015116"/>
              <a:gd name="connsiteY241" fmla="*/ 1741714 h 2605314"/>
              <a:gd name="connsiteX242" fmla="*/ 189116 w 5015116"/>
              <a:gd name="connsiteY242" fmla="*/ 1792514 h 2605314"/>
              <a:gd name="connsiteX243" fmla="*/ 218145 w 5015116"/>
              <a:gd name="connsiteY243" fmla="*/ 1807028 h 2605314"/>
              <a:gd name="connsiteX244" fmla="*/ 247174 w 5015116"/>
              <a:gd name="connsiteY244" fmla="*/ 1828800 h 2605314"/>
              <a:gd name="connsiteX245" fmla="*/ 356031 w 5015116"/>
              <a:gd name="connsiteY245" fmla="*/ 1821542 h 2605314"/>
              <a:gd name="connsiteX246" fmla="*/ 377802 w 5015116"/>
              <a:gd name="connsiteY246" fmla="*/ 1814285 h 2605314"/>
              <a:gd name="connsiteX247" fmla="*/ 399574 w 5015116"/>
              <a:gd name="connsiteY247" fmla="*/ 1792514 h 2605314"/>
              <a:gd name="connsiteX248" fmla="*/ 406831 w 5015116"/>
              <a:gd name="connsiteY248" fmla="*/ 1698171 h 2605314"/>
              <a:gd name="connsiteX249" fmla="*/ 363288 w 5015116"/>
              <a:gd name="connsiteY249" fmla="*/ 1683657 h 2605314"/>
              <a:gd name="connsiteX250" fmla="*/ 312488 w 5015116"/>
              <a:gd name="connsiteY250" fmla="*/ 1690914 h 2605314"/>
              <a:gd name="connsiteX251" fmla="*/ 290716 w 5015116"/>
              <a:gd name="connsiteY251" fmla="*/ 1698171 h 2605314"/>
              <a:gd name="connsiteX252" fmla="*/ 276202 w 5015116"/>
              <a:gd name="connsiteY252" fmla="*/ 1719942 h 2605314"/>
              <a:gd name="connsiteX253" fmla="*/ 268945 w 5015116"/>
              <a:gd name="connsiteY253" fmla="*/ 1748971 h 2605314"/>
              <a:gd name="connsiteX254" fmla="*/ 261688 w 5015116"/>
              <a:gd name="connsiteY254" fmla="*/ 1785257 h 2605314"/>
              <a:gd name="connsiteX255" fmla="*/ 254431 w 5015116"/>
              <a:gd name="connsiteY255" fmla="*/ 1807028 h 2605314"/>
              <a:gd name="connsiteX256" fmla="*/ 261688 w 5015116"/>
              <a:gd name="connsiteY256" fmla="*/ 1937657 h 2605314"/>
              <a:gd name="connsiteX257" fmla="*/ 297974 w 5015116"/>
              <a:gd name="connsiteY257" fmla="*/ 1959428 h 2605314"/>
              <a:gd name="connsiteX258" fmla="*/ 319745 w 5015116"/>
              <a:gd name="connsiteY258" fmla="*/ 1966685 h 2605314"/>
              <a:gd name="connsiteX259" fmla="*/ 348774 w 5015116"/>
              <a:gd name="connsiteY259" fmla="*/ 1981200 h 2605314"/>
              <a:gd name="connsiteX260" fmla="*/ 392316 w 5015116"/>
              <a:gd name="connsiteY260" fmla="*/ 1995714 h 2605314"/>
              <a:gd name="connsiteX261" fmla="*/ 414088 w 5015116"/>
              <a:gd name="connsiteY261" fmla="*/ 2002971 h 2605314"/>
              <a:gd name="connsiteX262" fmla="*/ 522945 w 5015116"/>
              <a:gd name="connsiteY262" fmla="*/ 1995714 h 2605314"/>
              <a:gd name="connsiteX263" fmla="*/ 551974 w 5015116"/>
              <a:gd name="connsiteY263" fmla="*/ 1973942 h 2605314"/>
              <a:gd name="connsiteX264" fmla="*/ 595516 w 5015116"/>
              <a:gd name="connsiteY264" fmla="*/ 1944914 h 2605314"/>
              <a:gd name="connsiteX265" fmla="*/ 624545 w 5015116"/>
              <a:gd name="connsiteY265" fmla="*/ 1901371 h 2605314"/>
              <a:gd name="connsiteX266" fmla="*/ 610031 w 5015116"/>
              <a:gd name="connsiteY266" fmla="*/ 1836057 h 2605314"/>
              <a:gd name="connsiteX267" fmla="*/ 566488 w 5015116"/>
              <a:gd name="connsiteY267" fmla="*/ 1792514 h 2605314"/>
              <a:gd name="connsiteX268" fmla="*/ 544716 w 5015116"/>
              <a:gd name="connsiteY268" fmla="*/ 1785257 h 2605314"/>
              <a:gd name="connsiteX269" fmla="*/ 530202 w 5015116"/>
              <a:gd name="connsiteY269" fmla="*/ 1763485 h 2605314"/>
              <a:gd name="connsiteX270" fmla="*/ 508431 w 5015116"/>
              <a:gd name="connsiteY270" fmla="*/ 1799771 h 2605314"/>
              <a:gd name="connsiteX271" fmla="*/ 515688 w 5015116"/>
              <a:gd name="connsiteY271" fmla="*/ 1959428 h 2605314"/>
              <a:gd name="connsiteX272" fmla="*/ 522945 w 5015116"/>
              <a:gd name="connsiteY272" fmla="*/ 1981200 h 2605314"/>
              <a:gd name="connsiteX273" fmla="*/ 551974 w 5015116"/>
              <a:gd name="connsiteY273" fmla="*/ 1995714 h 2605314"/>
              <a:gd name="connsiteX274" fmla="*/ 566488 w 5015116"/>
              <a:gd name="connsiteY274" fmla="*/ 2017485 h 2605314"/>
              <a:gd name="connsiteX275" fmla="*/ 617288 w 5015116"/>
              <a:gd name="connsiteY275" fmla="*/ 2039257 h 2605314"/>
              <a:gd name="connsiteX276" fmla="*/ 697116 w 5015116"/>
              <a:gd name="connsiteY276" fmla="*/ 2068285 h 2605314"/>
              <a:gd name="connsiteX277" fmla="*/ 733402 w 5015116"/>
              <a:gd name="connsiteY277" fmla="*/ 2082800 h 2605314"/>
              <a:gd name="connsiteX278" fmla="*/ 827745 w 5015116"/>
              <a:gd name="connsiteY278" fmla="*/ 2097314 h 2605314"/>
              <a:gd name="connsiteX279" fmla="*/ 864031 w 5015116"/>
              <a:gd name="connsiteY279" fmla="*/ 2104571 h 2605314"/>
              <a:gd name="connsiteX280" fmla="*/ 900316 w 5015116"/>
              <a:gd name="connsiteY280" fmla="*/ 2119085 h 2605314"/>
              <a:gd name="connsiteX281" fmla="*/ 922088 w 5015116"/>
              <a:gd name="connsiteY281" fmla="*/ 2126342 h 2605314"/>
              <a:gd name="connsiteX282" fmla="*/ 965631 w 5015116"/>
              <a:gd name="connsiteY282" fmla="*/ 2148114 h 2605314"/>
              <a:gd name="connsiteX283" fmla="*/ 1074488 w 5015116"/>
              <a:gd name="connsiteY283" fmla="*/ 2133600 h 2605314"/>
              <a:gd name="connsiteX284" fmla="*/ 1125288 w 5015116"/>
              <a:gd name="connsiteY284" fmla="*/ 2104571 h 2605314"/>
              <a:gd name="connsiteX285" fmla="*/ 1139802 w 5015116"/>
              <a:gd name="connsiteY285" fmla="*/ 2082800 h 2605314"/>
              <a:gd name="connsiteX286" fmla="*/ 1183345 w 5015116"/>
              <a:gd name="connsiteY286" fmla="*/ 2046514 h 2605314"/>
              <a:gd name="connsiteX287" fmla="*/ 1197859 w 5015116"/>
              <a:gd name="connsiteY287" fmla="*/ 2024742 h 2605314"/>
              <a:gd name="connsiteX288" fmla="*/ 1241402 w 5015116"/>
              <a:gd name="connsiteY288" fmla="*/ 1995714 h 2605314"/>
              <a:gd name="connsiteX289" fmla="*/ 1277688 w 5015116"/>
              <a:gd name="connsiteY289" fmla="*/ 1952171 h 2605314"/>
              <a:gd name="connsiteX290" fmla="*/ 1241402 w 5015116"/>
              <a:gd name="connsiteY290" fmla="*/ 1821542 h 2605314"/>
              <a:gd name="connsiteX291" fmla="*/ 1219631 w 5015116"/>
              <a:gd name="connsiteY291" fmla="*/ 1814285 h 2605314"/>
              <a:gd name="connsiteX292" fmla="*/ 1118031 w 5015116"/>
              <a:gd name="connsiteY292" fmla="*/ 1821542 h 2605314"/>
              <a:gd name="connsiteX293" fmla="*/ 1110774 w 5015116"/>
              <a:gd name="connsiteY293" fmla="*/ 1843314 h 2605314"/>
              <a:gd name="connsiteX294" fmla="*/ 1103516 w 5015116"/>
              <a:gd name="connsiteY294" fmla="*/ 1894114 h 2605314"/>
              <a:gd name="connsiteX295" fmla="*/ 1096259 w 5015116"/>
              <a:gd name="connsiteY295" fmla="*/ 1937657 h 2605314"/>
              <a:gd name="connsiteX296" fmla="*/ 1089002 w 5015116"/>
              <a:gd name="connsiteY296" fmla="*/ 1966685 h 2605314"/>
              <a:gd name="connsiteX297" fmla="*/ 1081745 w 5015116"/>
              <a:gd name="connsiteY297" fmla="*/ 2002971 h 2605314"/>
              <a:gd name="connsiteX298" fmla="*/ 1016431 w 5015116"/>
              <a:gd name="connsiteY298" fmla="*/ 1995714 h 2605314"/>
              <a:gd name="connsiteX299" fmla="*/ 994659 w 5015116"/>
              <a:gd name="connsiteY299" fmla="*/ 1988457 h 2605314"/>
              <a:gd name="connsiteX300" fmla="*/ 972888 w 5015116"/>
              <a:gd name="connsiteY300" fmla="*/ 1923142 h 2605314"/>
              <a:gd name="connsiteX301" fmla="*/ 965631 w 5015116"/>
              <a:gd name="connsiteY301" fmla="*/ 1901371 h 2605314"/>
              <a:gd name="connsiteX302" fmla="*/ 972888 w 5015116"/>
              <a:gd name="connsiteY302" fmla="*/ 1792514 h 2605314"/>
              <a:gd name="connsiteX303" fmla="*/ 980145 w 5015116"/>
              <a:gd name="connsiteY303" fmla="*/ 1770742 h 2605314"/>
              <a:gd name="connsiteX304" fmla="*/ 1001916 w 5015116"/>
              <a:gd name="connsiteY304" fmla="*/ 1748971 h 2605314"/>
              <a:gd name="connsiteX305" fmla="*/ 1023688 w 5015116"/>
              <a:gd name="connsiteY305" fmla="*/ 1741714 h 2605314"/>
              <a:gd name="connsiteX306" fmla="*/ 1118031 w 5015116"/>
              <a:gd name="connsiteY306" fmla="*/ 1712685 h 2605314"/>
              <a:gd name="connsiteX307" fmla="*/ 1139802 w 5015116"/>
              <a:gd name="connsiteY307" fmla="*/ 1705428 h 2605314"/>
              <a:gd name="connsiteX308" fmla="*/ 1226888 w 5015116"/>
              <a:gd name="connsiteY308" fmla="*/ 1690914 h 2605314"/>
              <a:gd name="connsiteX309" fmla="*/ 1335745 w 5015116"/>
              <a:gd name="connsiteY309" fmla="*/ 1698171 h 2605314"/>
              <a:gd name="connsiteX310" fmla="*/ 1357516 w 5015116"/>
              <a:gd name="connsiteY310" fmla="*/ 1719942 h 2605314"/>
              <a:gd name="connsiteX311" fmla="*/ 1401059 w 5015116"/>
              <a:gd name="connsiteY311" fmla="*/ 1734457 h 2605314"/>
              <a:gd name="connsiteX312" fmla="*/ 1422831 w 5015116"/>
              <a:gd name="connsiteY312" fmla="*/ 1741714 h 2605314"/>
              <a:gd name="connsiteX313" fmla="*/ 1459116 w 5015116"/>
              <a:gd name="connsiteY313" fmla="*/ 1792514 h 2605314"/>
              <a:gd name="connsiteX314" fmla="*/ 1473631 w 5015116"/>
              <a:gd name="connsiteY314" fmla="*/ 1821542 h 2605314"/>
              <a:gd name="connsiteX315" fmla="*/ 1480888 w 5015116"/>
              <a:gd name="connsiteY315" fmla="*/ 1988457 h 2605314"/>
              <a:gd name="connsiteX316" fmla="*/ 1459116 w 5015116"/>
              <a:gd name="connsiteY316" fmla="*/ 2010228 h 2605314"/>
              <a:gd name="connsiteX317" fmla="*/ 1437345 w 5015116"/>
              <a:gd name="connsiteY317" fmla="*/ 2039257 h 2605314"/>
              <a:gd name="connsiteX318" fmla="*/ 1430088 w 5015116"/>
              <a:gd name="connsiteY318" fmla="*/ 2104571 h 2605314"/>
              <a:gd name="connsiteX319" fmla="*/ 1408316 w 5015116"/>
              <a:gd name="connsiteY319" fmla="*/ 2140857 h 2605314"/>
              <a:gd name="connsiteX320" fmla="*/ 1401059 w 5015116"/>
              <a:gd name="connsiteY320" fmla="*/ 2162628 h 2605314"/>
              <a:gd name="connsiteX321" fmla="*/ 1386545 w 5015116"/>
              <a:gd name="connsiteY321" fmla="*/ 2249714 h 2605314"/>
              <a:gd name="connsiteX322" fmla="*/ 1364774 w 5015116"/>
              <a:gd name="connsiteY322" fmla="*/ 2293257 h 2605314"/>
              <a:gd name="connsiteX323" fmla="*/ 1367314 w 5015116"/>
              <a:gd name="connsiteY323" fmla="*/ 2449285 h 2605314"/>
              <a:gd name="connsiteX324" fmla="*/ 1509916 w 5015116"/>
              <a:gd name="connsiteY324" fmla="*/ 2554514 h 2605314"/>
              <a:gd name="connsiteX325" fmla="*/ 1633288 w 5015116"/>
              <a:gd name="connsiteY325" fmla="*/ 2590800 h 2605314"/>
              <a:gd name="connsiteX326" fmla="*/ 1847736 w 5015116"/>
              <a:gd name="connsiteY326" fmla="*/ 2605314 h 2605314"/>
              <a:gd name="connsiteX327" fmla="*/ 1918494 w 5015116"/>
              <a:gd name="connsiteY327" fmla="*/ 2576285 h 2605314"/>
              <a:gd name="connsiteX328" fmla="*/ 1959859 w 5015116"/>
              <a:gd name="connsiteY328" fmla="*/ 2496457 h 2605314"/>
              <a:gd name="connsiteX329" fmla="*/ 2002676 w 5015116"/>
              <a:gd name="connsiteY329" fmla="*/ 2315028 h 2605314"/>
              <a:gd name="connsiteX330" fmla="*/ 2039688 w 5015116"/>
              <a:gd name="connsiteY330" fmla="*/ 2111828 h 2605314"/>
              <a:gd name="connsiteX331" fmla="*/ 2062911 w 5015116"/>
              <a:gd name="connsiteY331" fmla="*/ 2048691 h 2605314"/>
              <a:gd name="connsiteX332" fmla="*/ 2098834 w 5015116"/>
              <a:gd name="connsiteY332" fmla="*/ 1987731 h 2605314"/>
              <a:gd name="connsiteX333" fmla="*/ 2217851 w 5015116"/>
              <a:gd name="connsiteY333" fmla="*/ 1879237 h 2605314"/>
              <a:gd name="connsiteX334" fmla="*/ 2373516 w 5015116"/>
              <a:gd name="connsiteY334" fmla="*/ 1872342 h 2605314"/>
              <a:gd name="connsiteX335" fmla="*/ 2395288 w 5015116"/>
              <a:gd name="connsiteY335" fmla="*/ 1879600 h 2605314"/>
              <a:gd name="connsiteX336" fmla="*/ 2453345 w 5015116"/>
              <a:gd name="connsiteY336" fmla="*/ 1930400 h 2605314"/>
              <a:gd name="connsiteX337" fmla="*/ 2467859 w 5015116"/>
              <a:gd name="connsiteY337" fmla="*/ 1952171 h 2605314"/>
              <a:gd name="connsiteX338" fmla="*/ 2489631 w 5015116"/>
              <a:gd name="connsiteY338" fmla="*/ 1973942 h 2605314"/>
              <a:gd name="connsiteX339" fmla="*/ 2504145 w 5015116"/>
              <a:gd name="connsiteY339" fmla="*/ 2024742 h 2605314"/>
              <a:gd name="connsiteX340" fmla="*/ 2511402 w 5015116"/>
              <a:gd name="connsiteY340" fmla="*/ 2053771 h 2605314"/>
              <a:gd name="connsiteX341" fmla="*/ 2525916 w 5015116"/>
              <a:gd name="connsiteY341" fmla="*/ 2075542 h 2605314"/>
              <a:gd name="connsiteX342" fmla="*/ 2540431 w 5015116"/>
              <a:gd name="connsiteY342" fmla="*/ 2126342 h 2605314"/>
              <a:gd name="connsiteX343" fmla="*/ 2533174 w 5015116"/>
              <a:gd name="connsiteY343" fmla="*/ 2271485 h 2605314"/>
              <a:gd name="connsiteX344" fmla="*/ 2518659 w 5015116"/>
              <a:gd name="connsiteY344" fmla="*/ 2300514 h 2605314"/>
              <a:gd name="connsiteX345" fmla="*/ 2475116 w 5015116"/>
              <a:gd name="connsiteY345" fmla="*/ 2329542 h 2605314"/>
              <a:gd name="connsiteX346" fmla="*/ 2453345 w 5015116"/>
              <a:gd name="connsiteY346" fmla="*/ 2336800 h 2605314"/>
              <a:gd name="connsiteX347" fmla="*/ 2329974 w 5015116"/>
              <a:gd name="connsiteY347" fmla="*/ 2329542 h 2605314"/>
              <a:gd name="connsiteX348" fmla="*/ 2308202 w 5015116"/>
              <a:gd name="connsiteY348" fmla="*/ 2322285 h 2605314"/>
              <a:gd name="connsiteX349" fmla="*/ 2293688 w 5015116"/>
              <a:gd name="connsiteY349" fmla="*/ 2286000 h 2605314"/>
              <a:gd name="connsiteX350" fmla="*/ 2286431 w 5015116"/>
              <a:gd name="connsiteY350" fmla="*/ 2249714 h 2605314"/>
              <a:gd name="connsiteX351" fmla="*/ 2395288 w 5015116"/>
              <a:gd name="connsiteY351" fmla="*/ 2111828 h 2605314"/>
              <a:gd name="connsiteX352" fmla="*/ 2395288 w 5015116"/>
              <a:gd name="connsiteY352" fmla="*/ 2024742 h 2605314"/>
              <a:gd name="connsiteX353" fmla="*/ 2373516 w 5015116"/>
              <a:gd name="connsiteY353" fmla="*/ 2010228 h 2605314"/>
              <a:gd name="connsiteX354" fmla="*/ 2271916 w 5015116"/>
              <a:gd name="connsiteY354" fmla="*/ 2017485 h 2605314"/>
              <a:gd name="connsiteX355" fmla="*/ 2257402 w 5015116"/>
              <a:gd name="connsiteY355" fmla="*/ 2032000 h 2605314"/>
              <a:gd name="connsiteX356" fmla="*/ 2235631 w 5015116"/>
              <a:gd name="connsiteY356" fmla="*/ 2046514 h 2605314"/>
              <a:gd name="connsiteX357" fmla="*/ 2221116 w 5015116"/>
              <a:gd name="connsiteY357" fmla="*/ 2061028 h 2605314"/>
              <a:gd name="connsiteX358" fmla="*/ 2192088 w 5015116"/>
              <a:gd name="connsiteY358" fmla="*/ 2068285 h 2605314"/>
              <a:gd name="connsiteX359" fmla="*/ 2163059 w 5015116"/>
              <a:gd name="connsiteY359" fmla="*/ 2090057 h 2605314"/>
              <a:gd name="connsiteX360" fmla="*/ 2148545 w 5015116"/>
              <a:gd name="connsiteY360" fmla="*/ 2111828 h 2605314"/>
              <a:gd name="connsiteX361" fmla="*/ 2126774 w 5015116"/>
              <a:gd name="connsiteY361" fmla="*/ 2140857 h 2605314"/>
              <a:gd name="connsiteX362" fmla="*/ 2126774 w 5015116"/>
              <a:gd name="connsiteY362" fmla="*/ 2351314 h 2605314"/>
              <a:gd name="connsiteX363" fmla="*/ 2141288 w 5015116"/>
              <a:gd name="connsiteY363" fmla="*/ 2373085 h 2605314"/>
              <a:gd name="connsiteX364" fmla="*/ 2163059 w 5015116"/>
              <a:gd name="connsiteY364" fmla="*/ 2380342 h 2605314"/>
              <a:gd name="connsiteX365" fmla="*/ 2170316 w 5015116"/>
              <a:gd name="connsiteY365" fmla="*/ 2402114 h 2605314"/>
              <a:gd name="connsiteX366" fmla="*/ 2192088 w 5015116"/>
              <a:gd name="connsiteY366" fmla="*/ 2416628 h 2605314"/>
              <a:gd name="connsiteX367" fmla="*/ 2221116 w 5015116"/>
              <a:gd name="connsiteY367" fmla="*/ 2438400 h 2605314"/>
              <a:gd name="connsiteX368" fmla="*/ 2264659 w 5015116"/>
              <a:gd name="connsiteY368" fmla="*/ 2474685 h 2605314"/>
              <a:gd name="connsiteX369" fmla="*/ 2293688 w 5015116"/>
              <a:gd name="connsiteY369" fmla="*/ 2510971 h 2605314"/>
              <a:gd name="connsiteX370" fmla="*/ 2315459 w 5015116"/>
              <a:gd name="connsiteY370" fmla="*/ 2532742 h 2605314"/>
              <a:gd name="connsiteX371" fmla="*/ 2395288 w 5015116"/>
              <a:gd name="connsiteY371" fmla="*/ 2569028 h 2605314"/>
              <a:gd name="connsiteX372" fmla="*/ 2540431 w 5015116"/>
              <a:gd name="connsiteY372" fmla="*/ 2554514 h 2605314"/>
              <a:gd name="connsiteX373" fmla="*/ 2562202 w 5015116"/>
              <a:gd name="connsiteY373" fmla="*/ 2540000 h 2605314"/>
              <a:gd name="connsiteX374" fmla="*/ 2569459 w 5015116"/>
              <a:gd name="connsiteY374" fmla="*/ 2503714 h 2605314"/>
              <a:gd name="connsiteX375" fmla="*/ 2583974 w 5015116"/>
              <a:gd name="connsiteY375" fmla="*/ 2481942 h 2605314"/>
              <a:gd name="connsiteX376" fmla="*/ 2591231 w 5015116"/>
              <a:gd name="connsiteY376" fmla="*/ 2409371 h 2605314"/>
              <a:gd name="connsiteX377" fmla="*/ 2642031 w 5015116"/>
              <a:gd name="connsiteY377" fmla="*/ 2416628 h 2605314"/>
              <a:gd name="connsiteX378" fmla="*/ 2671059 w 5015116"/>
              <a:gd name="connsiteY378" fmla="*/ 2423885 h 2605314"/>
              <a:gd name="connsiteX379" fmla="*/ 2743631 w 5015116"/>
              <a:gd name="connsiteY379" fmla="*/ 2438400 h 2605314"/>
              <a:gd name="connsiteX380" fmla="*/ 2787174 w 5015116"/>
              <a:gd name="connsiteY380" fmla="*/ 2452914 h 2605314"/>
              <a:gd name="connsiteX381" fmla="*/ 2808945 w 5015116"/>
              <a:gd name="connsiteY381" fmla="*/ 2438400 h 2605314"/>
              <a:gd name="connsiteX382" fmla="*/ 2801688 w 5015116"/>
              <a:gd name="connsiteY382" fmla="*/ 2416628 h 2605314"/>
              <a:gd name="connsiteX383" fmla="*/ 2794431 w 5015116"/>
              <a:gd name="connsiteY383" fmla="*/ 2373085 h 2605314"/>
              <a:gd name="connsiteX384" fmla="*/ 2779916 w 5015116"/>
              <a:gd name="connsiteY384" fmla="*/ 2329542 h 2605314"/>
              <a:gd name="connsiteX385" fmla="*/ 2794431 w 5015116"/>
              <a:gd name="connsiteY385" fmla="*/ 2278742 h 2605314"/>
              <a:gd name="connsiteX386" fmla="*/ 2961345 w 5015116"/>
              <a:gd name="connsiteY386" fmla="*/ 2249714 h 2605314"/>
              <a:gd name="connsiteX387" fmla="*/ 2946831 w 5015116"/>
              <a:gd name="connsiteY387" fmla="*/ 2227942 h 2605314"/>
              <a:gd name="connsiteX388" fmla="*/ 2925059 w 5015116"/>
              <a:gd name="connsiteY388" fmla="*/ 2133600 h 2605314"/>
              <a:gd name="connsiteX389" fmla="*/ 2917802 w 5015116"/>
              <a:gd name="connsiteY389" fmla="*/ 2104571 h 2605314"/>
              <a:gd name="connsiteX390" fmla="*/ 2896031 w 5015116"/>
              <a:gd name="connsiteY390" fmla="*/ 2090057 h 2605314"/>
              <a:gd name="connsiteX391" fmla="*/ 2903288 w 5015116"/>
              <a:gd name="connsiteY391" fmla="*/ 2061028 h 2605314"/>
              <a:gd name="connsiteX392" fmla="*/ 3033916 w 5015116"/>
              <a:gd name="connsiteY392" fmla="*/ 2053771 h 2605314"/>
              <a:gd name="connsiteX393" fmla="*/ 3121002 w 5015116"/>
              <a:gd name="connsiteY393" fmla="*/ 2046514 h 2605314"/>
              <a:gd name="connsiteX394" fmla="*/ 3142774 w 5015116"/>
              <a:gd name="connsiteY394" fmla="*/ 2039257 h 2605314"/>
              <a:gd name="connsiteX395" fmla="*/ 3135516 w 5015116"/>
              <a:gd name="connsiteY395" fmla="*/ 2010228 h 2605314"/>
              <a:gd name="connsiteX396" fmla="*/ 3106488 w 5015116"/>
              <a:gd name="connsiteY396" fmla="*/ 1959428 h 2605314"/>
              <a:gd name="connsiteX397" fmla="*/ 3077459 w 5015116"/>
              <a:gd name="connsiteY397" fmla="*/ 1930400 h 2605314"/>
              <a:gd name="connsiteX398" fmla="*/ 3062945 w 5015116"/>
              <a:gd name="connsiteY398" fmla="*/ 1901371 h 2605314"/>
              <a:gd name="connsiteX399" fmla="*/ 3041174 w 5015116"/>
              <a:gd name="connsiteY399" fmla="*/ 1886857 h 2605314"/>
              <a:gd name="connsiteX400" fmla="*/ 3033916 w 5015116"/>
              <a:gd name="connsiteY400" fmla="*/ 1865085 h 2605314"/>
              <a:gd name="connsiteX401" fmla="*/ 3019402 w 5015116"/>
              <a:gd name="connsiteY401" fmla="*/ 1843314 h 2605314"/>
              <a:gd name="connsiteX402" fmla="*/ 3048431 w 5015116"/>
              <a:gd name="connsiteY402" fmla="*/ 1828800 h 2605314"/>
              <a:gd name="connsiteX403" fmla="*/ 3157288 w 5015116"/>
              <a:gd name="connsiteY403" fmla="*/ 1814285 h 2605314"/>
              <a:gd name="connsiteX404" fmla="*/ 3179059 w 5015116"/>
              <a:gd name="connsiteY404" fmla="*/ 1799771 h 2605314"/>
              <a:gd name="connsiteX405" fmla="*/ 3128259 w 5015116"/>
              <a:gd name="connsiteY405" fmla="*/ 1690914 h 2605314"/>
              <a:gd name="connsiteX406" fmla="*/ 3121002 w 5015116"/>
              <a:gd name="connsiteY406" fmla="*/ 1669142 h 2605314"/>
              <a:gd name="connsiteX407" fmla="*/ 3106488 w 5015116"/>
              <a:gd name="connsiteY407" fmla="*/ 1647371 h 2605314"/>
              <a:gd name="connsiteX408" fmla="*/ 3128259 w 5015116"/>
              <a:gd name="connsiteY408" fmla="*/ 1640114 h 2605314"/>
              <a:gd name="connsiteX409" fmla="*/ 3157288 w 5015116"/>
              <a:gd name="connsiteY409" fmla="*/ 1632857 h 2605314"/>
              <a:gd name="connsiteX410" fmla="*/ 3186316 w 5015116"/>
              <a:gd name="connsiteY410" fmla="*/ 1618342 h 2605314"/>
              <a:gd name="connsiteX411" fmla="*/ 3215345 w 5015116"/>
              <a:gd name="connsiteY411" fmla="*/ 1611085 h 2605314"/>
              <a:gd name="connsiteX412" fmla="*/ 3237116 w 5015116"/>
              <a:gd name="connsiteY412" fmla="*/ 1603828 h 2605314"/>
              <a:gd name="connsiteX413" fmla="*/ 3280659 w 5015116"/>
              <a:gd name="connsiteY413" fmla="*/ 1582057 h 2605314"/>
              <a:gd name="connsiteX414" fmla="*/ 3295174 w 5015116"/>
              <a:gd name="connsiteY414" fmla="*/ 1567542 h 2605314"/>
              <a:gd name="connsiteX415" fmla="*/ 3273402 w 5015116"/>
              <a:gd name="connsiteY415" fmla="*/ 1545771 h 2605314"/>
              <a:gd name="connsiteX416" fmla="*/ 3229859 w 5015116"/>
              <a:gd name="connsiteY416" fmla="*/ 1516742 h 2605314"/>
              <a:gd name="connsiteX417" fmla="*/ 3179059 w 5015116"/>
              <a:gd name="connsiteY417" fmla="*/ 1458685 h 2605314"/>
              <a:gd name="connsiteX418" fmla="*/ 3171802 w 5015116"/>
              <a:gd name="connsiteY418" fmla="*/ 1436914 h 2605314"/>
              <a:gd name="connsiteX419" fmla="*/ 3150031 w 5015116"/>
              <a:gd name="connsiteY419" fmla="*/ 1422400 h 2605314"/>
              <a:gd name="connsiteX420" fmla="*/ 3200831 w 5015116"/>
              <a:gd name="connsiteY420" fmla="*/ 1386114 h 2605314"/>
              <a:gd name="connsiteX421" fmla="*/ 3237116 w 5015116"/>
              <a:gd name="connsiteY421" fmla="*/ 1349828 h 2605314"/>
              <a:gd name="connsiteX422" fmla="*/ 3266145 w 5015116"/>
              <a:gd name="connsiteY422" fmla="*/ 1313542 h 2605314"/>
              <a:gd name="connsiteX423" fmla="*/ 3287916 w 5015116"/>
              <a:gd name="connsiteY423" fmla="*/ 1299028 h 2605314"/>
              <a:gd name="connsiteX424" fmla="*/ 3302431 w 5015116"/>
              <a:gd name="connsiteY424" fmla="*/ 1284514 h 2605314"/>
              <a:gd name="connsiteX425" fmla="*/ 3309688 w 5015116"/>
              <a:gd name="connsiteY425" fmla="*/ 1262742 h 2605314"/>
              <a:gd name="connsiteX426" fmla="*/ 3266145 w 5015116"/>
              <a:gd name="connsiteY426" fmla="*/ 1255485 h 2605314"/>
              <a:gd name="connsiteX427" fmla="*/ 3244374 w 5015116"/>
              <a:gd name="connsiteY427" fmla="*/ 1248228 h 2605314"/>
              <a:gd name="connsiteX428" fmla="*/ 3193574 w 5015116"/>
              <a:gd name="connsiteY428" fmla="*/ 1233714 h 2605314"/>
              <a:gd name="connsiteX429" fmla="*/ 3171802 w 5015116"/>
              <a:gd name="connsiteY429" fmla="*/ 1219200 h 2605314"/>
              <a:gd name="connsiteX430" fmla="*/ 3150031 w 5015116"/>
              <a:gd name="connsiteY430" fmla="*/ 1211942 h 2605314"/>
              <a:gd name="connsiteX431" fmla="*/ 3121002 w 5015116"/>
              <a:gd name="connsiteY431" fmla="*/ 1197428 h 2605314"/>
              <a:gd name="connsiteX432" fmla="*/ 3200831 w 5015116"/>
              <a:gd name="connsiteY432" fmla="*/ 1095828 h 2605314"/>
              <a:gd name="connsiteX433" fmla="*/ 3251631 w 5015116"/>
              <a:gd name="connsiteY433" fmla="*/ 1037771 h 2605314"/>
              <a:gd name="connsiteX434" fmla="*/ 3251631 w 5015116"/>
              <a:gd name="connsiteY434" fmla="*/ 994228 h 2605314"/>
              <a:gd name="connsiteX435" fmla="*/ 3208088 w 5015116"/>
              <a:gd name="connsiteY435" fmla="*/ 986971 h 2605314"/>
              <a:gd name="connsiteX436" fmla="*/ 3179059 w 5015116"/>
              <a:gd name="connsiteY436" fmla="*/ 979714 h 2605314"/>
              <a:gd name="connsiteX437" fmla="*/ 3121002 w 5015116"/>
              <a:gd name="connsiteY437" fmla="*/ 957942 h 2605314"/>
              <a:gd name="connsiteX438" fmla="*/ 3099231 w 5015116"/>
              <a:gd name="connsiteY438" fmla="*/ 950685 h 2605314"/>
              <a:gd name="connsiteX439" fmla="*/ 3048431 w 5015116"/>
              <a:gd name="connsiteY439" fmla="*/ 943428 h 2605314"/>
              <a:gd name="connsiteX440" fmla="*/ 3026659 w 5015116"/>
              <a:gd name="connsiteY440" fmla="*/ 936171 h 2605314"/>
              <a:gd name="connsiteX441" fmla="*/ 2990374 w 5015116"/>
              <a:gd name="connsiteY441" fmla="*/ 928914 h 2605314"/>
              <a:gd name="connsiteX442" fmla="*/ 2975859 w 5015116"/>
              <a:gd name="connsiteY442" fmla="*/ 914400 h 2605314"/>
              <a:gd name="connsiteX443" fmla="*/ 3033916 w 5015116"/>
              <a:gd name="connsiteY443" fmla="*/ 820057 h 2605314"/>
              <a:gd name="connsiteX444" fmla="*/ 3091974 w 5015116"/>
              <a:gd name="connsiteY444" fmla="*/ 747485 h 2605314"/>
              <a:gd name="connsiteX445" fmla="*/ 3128259 w 5015116"/>
              <a:gd name="connsiteY445" fmla="*/ 703942 h 2605314"/>
              <a:gd name="connsiteX446" fmla="*/ 3142774 w 5015116"/>
              <a:gd name="connsiteY446" fmla="*/ 682171 h 2605314"/>
              <a:gd name="connsiteX447" fmla="*/ 3033916 w 5015116"/>
              <a:gd name="connsiteY447" fmla="*/ 667657 h 2605314"/>
              <a:gd name="connsiteX448" fmla="*/ 2961345 w 5015116"/>
              <a:gd name="connsiteY448" fmla="*/ 660400 h 2605314"/>
              <a:gd name="connsiteX449" fmla="*/ 2888774 w 5015116"/>
              <a:gd name="connsiteY449" fmla="*/ 645885 h 2605314"/>
              <a:gd name="connsiteX450" fmla="*/ 2925059 w 5015116"/>
              <a:gd name="connsiteY450" fmla="*/ 609600 h 2605314"/>
              <a:gd name="connsiteX451" fmla="*/ 2961345 w 5015116"/>
              <a:gd name="connsiteY451" fmla="*/ 573314 h 2605314"/>
              <a:gd name="connsiteX452" fmla="*/ 2968602 w 5015116"/>
              <a:gd name="connsiteY452" fmla="*/ 529771 h 2605314"/>
              <a:gd name="connsiteX453" fmla="*/ 2983116 w 5015116"/>
              <a:gd name="connsiteY453" fmla="*/ 486228 h 2605314"/>
              <a:gd name="connsiteX454" fmla="*/ 2997631 w 5015116"/>
              <a:gd name="connsiteY454" fmla="*/ 435428 h 2605314"/>
              <a:gd name="connsiteX455" fmla="*/ 3012145 w 5015116"/>
              <a:gd name="connsiteY455" fmla="*/ 391885 h 2605314"/>
              <a:gd name="connsiteX456" fmla="*/ 2961345 w 5015116"/>
              <a:gd name="connsiteY456" fmla="*/ 399142 h 2605314"/>
              <a:gd name="connsiteX457" fmla="*/ 2917802 w 5015116"/>
              <a:gd name="connsiteY457" fmla="*/ 413657 h 2605314"/>
              <a:gd name="connsiteX458" fmla="*/ 2888774 w 5015116"/>
              <a:gd name="connsiteY458" fmla="*/ 420914 h 2605314"/>
              <a:gd name="connsiteX459" fmla="*/ 2852488 w 5015116"/>
              <a:gd name="connsiteY459" fmla="*/ 435428 h 2605314"/>
              <a:gd name="connsiteX460" fmla="*/ 2808945 w 5015116"/>
              <a:gd name="connsiteY460" fmla="*/ 442685 h 2605314"/>
              <a:gd name="connsiteX461" fmla="*/ 2779916 w 5015116"/>
              <a:gd name="connsiteY461" fmla="*/ 449942 h 2605314"/>
              <a:gd name="connsiteX462" fmla="*/ 2721859 w 5015116"/>
              <a:gd name="connsiteY462" fmla="*/ 442685 h 2605314"/>
              <a:gd name="connsiteX463" fmla="*/ 2729116 w 5015116"/>
              <a:gd name="connsiteY463" fmla="*/ 377371 h 2605314"/>
              <a:gd name="connsiteX464" fmla="*/ 2721859 w 5015116"/>
              <a:gd name="connsiteY464" fmla="*/ 290285 h 2605314"/>
              <a:gd name="connsiteX465" fmla="*/ 2707345 w 5015116"/>
              <a:gd name="connsiteY465" fmla="*/ 232228 h 2605314"/>
              <a:gd name="connsiteX466" fmla="*/ 2663802 w 5015116"/>
              <a:gd name="connsiteY466" fmla="*/ 210457 h 2605314"/>
              <a:gd name="connsiteX467" fmla="*/ 2656545 w 5015116"/>
              <a:gd name="connsiteY467"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31059 w 5015116"/>
              <a:gd name="connsiteY230" fmla="*/ 155302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54431 w 5015116"/>
              <a:gd name="connsiteY234" fmla="*/ 1567542 h 2605314"/>
              <a:gd name="connsiteX235" fmla="*/ 247174 w 5015116"/>
              <a:gd name="connsiteY235" fmla="*/ 1473200 h 2605314"/>
              <a:gd name="connsiteX236" fmla="*/ 225402 w 5015116"/>
              <a:gd name="connsiteY236" fmla="*/ 1465942 h 2605314"/>
              <a:gd name="connsiteX237" fmla="*/ 138316 w 5015116"/>
              <a:gd name="connsiteY237" fmla="*/ 1473200 h 2605314"/>
              <a:gd name="connsiteX238" fmla="*/ 116545 w 5015116"/>
              <a:gd name="connsiteY238" fmla="*/ 1480457 h 2605314"/>
              <a:gd name="connsiteX239" fmla="*/ 102031 w 5015116"/>
              <a:gd name="connsiteY239" fmla="*/ 1502228 h 2605314"/>
              <a:gd name="connsiteX240" fmla="*/ 102031 w 5015116"/>
              <a:gd name="connsiteY240" fmla="*/ 1698171 h 2605314"/>
              <a:gd name="connsiteX241" fmla="*/ 145574 w 5015116"/>
              <a:gd name="connsiteY241" fmla="*/ 1741714 h 2605314"/>
              <a:gd name="connsiteX242" fmla="*/ 189116 w 5015116"/>
              <a:gd name="connsiteY242" fmla="*/ 1792514 h 2605314"/>
              <a:gd name="connsiteX243" fmla="*/ 218145 w 5015116"/>
              <a:gd name="connsiteY243" fmla="*/ 1807028 h 2605314"/>
              <a:gd name="connsiteX244" fmla="*/ 247174 w 5015116"/>
              <a:gd name="connsiteY244" fmla="*/ 1828800 h 2605314"/>
              <a:gd name="connsiteX245" fmla="*/ 356031 w 5015116"/>
              <a:gd name="connsiteY245" fmla="*/ 1821542 h 2605314"/>
              <a:gd name="connsiteX246" fmla="*/ 377802 w 5015116"/>
              <a:gd name="connsiteY246" fmla="*/ 1814285 h 2605314"/>
              <a:gd name="connsiteX247" fmla="*/ 399574 w 5015116"/>
              <a:gd name="connsiteY247" fmla="*/ 1792514 h 2605314"/>
              <a:gd name="connsiteX248" fmla="*/ 406831 w 5015116"/>
              <a:gd name="connsiteY248" fmla="*/ 1698171 h 2605314"/>
              <a:gd name="connsiteX249" fmla="*/ 363288 w 5015116"/>
              <a:gd name="connsiteY249" fmla="*/ 1683657 h 2605314"/>
              <a:gd name="connsiteX250" fmla="*/ 312488 w 5015116"/>
              <a:gd name="connsiteY250" fmla="*/ 1690914 h 2605314"/>
              <a:gd name="connsiteX251" fmla="*/ 290716 w 5015116"/>
              <a:gd name="connsiteY251" fmla="*/ 1698171 h 2605314"/>
              <a:gd name="connsiteX252" fmla="*/ 276202 w 5015116"/>
              <a:gd name="connsiteY252" fmla="*/ 1719942 h 2605314"/>
              <a:gd name="connsiteX253" fmla="*/ 268945 w 5015116"/>
              <a:gd name="connsiteY253" fmla="*/ 1748971 h 2605314"/>
              <a:gd name="connsiteX254" fmla="*/ 261688 w 5015116"/>
              <a:gd name="connsiteY254" fmla="*/ 1785257 h 2605314"/>
              <a:gd name="connsiteX255" fmla="*/ 254431 w 5015116"/>
              <a:gd name="connsiteY255" fmla="*/ 1807028 h 2605314"/>
              <a:gd name="connsiteX256" fmla="*/ 261688 w 5015116"/>
              <a:gd name="connsiteY256" fmla="*/ 1937657 h 2605314"/>
              <a:gd name="connsiteX257" fmla="*/ 297974 w 5015116"/>
              <a:gd name="connsiteY257" fmla="*/ 1959428 h 2605314"/>
              <a:gd name="connsiteX258" fmla="*/ 319745 w 5015116"/>
              <a:gd name="connsiteY258" fmla="*/ 1966685 h 2605314"/>
              <a:gd name="connsiteX259" fmla="*/ 348774 w 5015116"/>
              <a:gd name="connsiteY259" fmla="*/ 1981200 h 2605314"/>
              <a:gd name="connsiteX260" fmla="*/ 392316 w 5015116"/>
              <a:gd name="connsiteY260" fmla="*/ 1995714 h 2605314"/>
              <a:gd name="connsiteX261" fmla="*/ 414088 w 5015116"/>
              <a:gd name="connsiteY261" fmla="*/ 2002971 h 2605314"/>
              <a:gd name="connsiteX262" fmla="*/ 522945 w 5015116"/>
              <a:gd name="connsiteY262" fmla="*/ 1995714 h 2605314"/>
              <a:gd name="connsiteX263" fmla="*/ 551974 w 5015116"/>
              <a:gd name="connsiteY263" fmla="*/ 1973942 h 2605314"/>
              <a:gd name="connsiteX264" fmla="*/ 595516 w 5015116"/>
              <a:gd name="connsiteY264" fmla="*/ 1944914 h 2605314"/>
              <a:gd name="connsiteX265" fmla="*/ 624545 w 5015116"/>
              <a:gd name="connsiteY265" fmla="*/ 1901371 h 2605314"/>
              <a:gd name="connsiteX266" fmla="*/ 610031 w 5015116"/>
              <a:gd name="connsiteY266" fmla="*/ 1836057 h 2605314"/>
              <a:gd name="connsiteX267" fmla="*/ 566488 w 5015116"/>
              <a:gd name="connsiteY267" fmla="*/ 1792514 h 2605314"/>
              <a:gd name="connsiteX268" fmla="*/ 544716 w 5015116"/>
              <a:gd name="connsiteY268" fmla="*/ 1785257 h 2605314"/>
              <a:gd name="connsiteX269" fmla="*/ 530202 w 5015116"/>
              <a:gd name="connsiteY269" fmla="*/ 1763485 h 2605314"/>
              <a:gd name="connsiteX270" fmla="*/ 508431 w 5015116"/>
              <a:gd name="connsiteY270" fmla="*/ 1799771 h 2605314"/>
              <a:gd name="connsiteX271" fmla="*/ 515688 w 5015116"/>
              <a:gd name="connsiteY271" fmla="*/ 1959428 h 2605314"/>
              <a:gd name="connsiteX272" fmla="*/ 522945 w 5015116"/>
              <a:gd name="connsiteY272" fmla="*/ 1981200 h 2605314"/>
              <a:gd name="connsiteX273" fmla="*/ 551974 w 5015116"/>
              <a:gd name="connsiteY273" fmla="*/ 1995714 h 2605314"/>
              <a:gd name="connsiteX274" fmla="*/ 566488 w 5015116"/>
              <a:gd name="connsiteY274" fmla="*/ 2017485 h 2605314"/>
              <a:gd name="connsiteX275" fmla="*/ 617288 w 5015116"/>
              <a:gd name="connsiteY275" fmla="*/ 2039257 h 2605314"/>
              <a:gd name="connsiteX276" fmla="*/ 697116 w 5015116"/>
              <a:gd name="connsiteY276" fmla="*/ 2068285 h 2605314"/>
              <a:gd name="connsiteX277" fmla="*/ 733402 w 5015116"/>
              <a:gd name="connsiteY277" fmla="*/ 2082800 h 2605314"/>
              <a:gd name="connsiteX278" fmla="*/ 827745 w 5015116"/>
              <a:gd name="connsiteY278" fmla="*/ 2097314 h 2605314"/>
              <a:gd name="connsiteX279" fmla="*/ 864031 w 5015116"/>
              <a:gd name="connsiteY279" fmla="*/ 2104571 h 2605314"/>
              <a:gd name="connsiteX280" fmla="*/ 900316 w 5015116"/>
              <a:gd name="connsiteY280" fmla="*/ 2119085 h 2605314"/>
              <a:gd name="connsiteX281" fmla="*/ 922088 w 5015116"/>
              <a:gd name="connsiteY281" fmla="*/ 2126342 h 2605314"/>
              <a:gd name="connsiteX282" fmla="*/ 965631 w 5015116"/>
              <a:gd name="connsiteY282" fmla="*/ 2148114 h 2605314"/>
              <a:gd name="connsiteX283" fmla="*/ 1074488 w 5015116"/>
              <a:gd name="connsiteY283" fmla="*/ 2133600 h 2605314"/>
              <a:gd name="connsiteX284" fmla="*/ 1125288 w 5015116"/>
              <a:gd name="connsiteY284" fmla="*/ 2104571 h 2605314"/>
              <a:gd name="connsiteX285" fmla="*/ 1139802 w 5015116"/>
              <a:gd name="connsiteY285" fmla="*/ 2082800 h 2605314"/>
              <a:gd name="connsiteX286" fmla="*/ 1183345 w 5015116"/>
              <a:gd name="connsiteY286" fmla="*/ 2046514 h 2605314"/>
              <a:gd name="connsiteX287" fmla="*/ 1197859 w 5015116"/>
              <a:gd name="connsiteY287" fmla="*/ 2024742 h 2605314"/>
              <a:gd name="connsiteX288" fmla="*/ 1241402 w 5015116"/>
              <a:gd name="connsiteY288" fmla="*/ 1995714 h 2605314"/>
              <a:gd name="connsiteX289" fmla="*/ 1277688 w 5015116"/>
              <a:gd name="connsiteY289" fmla="*/ 1952171 h 2605314"/>
              <a:gd name="connsiteX290" fmla="*/ 1241402 w 5015116"/>
              <a:gd name="connsiteY290" fmla="*/ 1821542 h 2605314"/>
              <a:gd name="connsiteX291" fmla="*/ 1219631 w 5015116"/>
              <a:gd name="connsiteY291" fmla="*/ 1814285 h 2605314"/>
              <a:gd name="connsiteX292" fmla="*/ 1118031 w 5015116"/>
              <a:gd name="connsiteY292" fmla="*/ 1821542 h 2605314"/>
              <a:gd name="connsiteX293" fmla="*/ 1110774 w 5015116"/>
              <a:gd name="connsiteY293" fmla="*/ 1843314 h 2605314"/>
              <a:gd name="connsiteX294" fmla="*/ 1103516 w 5015116"/>
              <a:gd name="connsiteY294" fmla="*/ 1894114 h 2605314"/>
              <a:gd name="connsiteX295" fmla="*/ 1096259 w 5015116"/>
              <a:gd name="connsiteY295" fmla="*/ 1937657 h 2605314"/>
              <a:gd name="connsiteX296" fmla="*/ 1089002 w 5015116"/>
              <a:gd name="connsiteY296" fmla="*/ 1966685 h 2605314"/>
              <a:gd name="connsiteX297" fmla="*/ 1081745 w 5015116"/>
              <a:gd name="connsiteY297" fmla="*/ 2002971 h 2605314"/>
              <a:gd name="connsiteX298" fmla="*/ 1016431 w 5015116"/>
              <a:gd name="connsiteY298" fmla="*/ 1995714 h 2605314"/>
              <a:gd name="connsiteX299" fmla="*/ 994659 w 5015116"/>
              <a:gd name="connsiteY299" fmla="*/ 1988457 h 2605314"/>
              <a:gd name="connsiteX300" fmla="*/ 972888 w 5015116"/>
              <a:gd name="connsiteY300" fmla="*/ 1923142 h 2605314"/>
              <a:gd name="connsiteX301" fmla="*/ 965631 w 5015116"/>
              <a:gd name="connsiteY301" fmla="*/ 1901371 h 2605314"/>
              <a:gd name="connsiteX302" fmla="*/ 972888 w 5015116"/>
              <a:gd name="connsiteY302" fmla="*/ 1792514 h 2605314"/>
              <a:gd name="connsiteX303" fmla="*/ 980145 w 5015116"/>
              <a:gd name="connsiteY303" fmla="*/ 1770742 h 2605314"/>
              <a:gd name="connsiteX304" fmla="*/ 1001916 w 5015116"/>
              <a:gd name="connsiteY304" fmla="*/ 1748971 h 2605314"/>
              <a:gd name="connsiteX305" fmla="*/ 1023688 w 5015116"/>
              <a:gd name="connsiteY305" fmla="*/ 1741714 h 2605314"/>
              <a:gd name="connsiteX306" fmla="*/ 1118031 w 5015116"/>
              <a:gd name="connsiteY306" fmla="*/ 1712685 h 2605314"/>
              <a:gd name="connsiteX307" fmla="*/ 1139802 w 5015116"/>
              <a:gd name="connsiteY307" fmla="*/ 1705428 h 2605314"/>
              <a:gd name="connsiteX308" fmla="*/ 1226888 w 5015116"/>
              <a:gd name="connsiteY308" fmla="*/ 1690914 h 2605314"/>
              <a:gd name="connsiteX309" fmla="*/ 1335745 w 5015116"/>
              <a:gd name="connsiteY309" fmla="*/ 1698171 h 2605314"/>
              <a:gd name="connsiteX310" fmla="*/ 1357516 w 5015116"/>
              <a:gd name="connsiteY310" fmla="*/ 1719942 h 2605314"/>
              <a:gd name="connsiteX311" fmla="*/ 1401059 w 5015116"/>
              <a:gd name="connsiteY311" fmla="*/ 1734457 h 2605314"/>
              <a:gd name="connsiteX312" fmla="*/ 1422831 w 5015116"/>
              <a:gd name="connsiteY312" fmla="*/ 1741714 h 2605314"/>
              <a:gd name="connsiteX313" fmla="*/ 1459116 w 5015116"/>
              <a:gd name="connsiteY313" fmla="*/ 1792514 h 2605314"/>
              <a:gd name="connsiteX314" fmla="*/ 1473631 w 5015116"/>
              <a:gd name="connsiteY314" fmla="*/ 1821542 h 2605314"/>
              <a:gd name="connsiteX315" fmla="*/ 1480888 w 5015116"/>
              <a:gd name="connsiteY315" fmla="*/ 1988457 h 2605314"/>
              <a:gd name="connsiteX316" fmla="*/ 1459116 w 5015116"/>
              <a:gd name="connsiteY316" fmla="*/ 2010228 h 2605314"/>
              <a:gd name="connsiteX317" fmla="*/ 1437345 w 5015116"/>
              <a:gd name="connsiteY317" fmla="*/ 2039257 h 2605314"/>
              <a:gd name="connsiteX318" fmla="*/ 1430088 w 5015116"/>
              <a:gd name="connsiteY318" fmla="*/ 2104571 h 2605314"/>
              <a:gd name="connsiteX319" fmla="*/ 1408316 w 5015116"/>
              <a:gd name="connsiteY319" fmla="*/ 2140857 h 2605314"/>
              <a:gd name="connsiteX320" fmla="*/ 1401059 w 5015116"/>
              <a:gd name="connsiteY320" fmla="*/ 2162628 h 2605314"/>
              <a:gd name="connsiteX321" fmla="*/ 1364774 w 5015116"/>
              <a:gd name="connsiteY321" fmla="*/ 2293257 h 2605314"/>
              <a:gd name="connsiteX322" fmla="*/ 1367314 w 5015116"/>
              <a:gd name="connsiteY322" fmla="*/ 2449285 h 2605314"/>
              <a:gd name="connsiteX323" fmla="*/ 1509916 w 5015116"/>
              <a:gd name="connsiteY323" fmla="*/ 2554514 h 2605314"/>
              <a:gd name="connsiteX324" fmla="*/ 1633288 w 5015116"/>
              <a:gd name="connsiteY324" fmla="*/ 2590800 h 2605314"/>
              <a:gd name="connsiteX325" fmla="*/ 1847736 w 5015116"/>
              <a:gd name="connsiteY325" fmla="*/ 2605314 h 2605314"/>
              <a:gd name="connsiteX326" fmla="*/ 1918494 w 5015116"/>
              <a:gd name="connsiteY326" fmla="*/ 2576285 h 2605314"/>
              <a:gd name="connsiteX327" fmla="*/ 1959859 w 5015116"/>
              <a:gd name="connsiteY327" fmla="*/ 2496457 h 2605314"/>
              <a:gd name="connsiteX328" fmla="*/ 2002676 w 5015116"/>
              <a:gd name="connsiteY328" fmla="*/ 2315028 h 2605314"/>
              <a:gd name="connsiteX329" fmla="*/ 2039688 w 5015116"/>
              <a:gd name="connsiteY329" fmla="*/ 2111828 h 2605314"/>
              <a:gd name="connsiteX330" fmla="*/ 2062911 w 5015116"/>
              <a:gd name="connsiteY330" fmla="*/ 2048691 h 2605314"/>
              <a:gd name="connsiteX331" fmla="*/ 2098834 w 5015116"/>
              <a:gd name="connsiteY331" fmla="*/ 1987731 h 2605314"/>
              <a:gd name="connsiteX332" fmla="*/ 2217851 w 5015116"/>
              <a:gd name="connsiteY332" fmla="*/ 1879237 h 2605314"/>
              <a:gd name="connsiteX333" fmla="*/ 2373516 w 5015116"/>
              <a:gd name="connsiteY333" fmla="*/ 1872342 h 2605314"/>
              <a:gd name="connsiteX334" fmla="*/ 2395288 w 5015116"/>
              <a:gd name="connsiteY334" fmla="*/ 1879600 h 2605314"/>
              <a:gd name="connsiteX335" fmla="*/ 2453345 w 5015116"/>
              <a:gd name="connsiteY335" fmla="*/ 1930400 h 2605314"/>
              <a:gd name="connsiteX336" fmla="*/ 2467859 w 5015116"/>
              <a:gd name="connsiteY336" fmla="*/ 1952171 h 2605314"/>
              <a:gd name="connsiteX337" fmla="*/ 2489631 w 5015116"/>
              <a:gd name="connsiteY337" fmla="*/ 1973942 h 2605314"/>
              <a:gd name="connsiteX338" fmla="*/ 2504145 w 5015116"/>
              <a:gd name="connsiteY338" fmla="*/ 2024742 h 2605314"/>
              <a:gd name="connsiteX339" fmla="*/ 2511402 w 5015116"/>
              <a:gd name="connsiteY339" fmla="*/ 2053771 h 2605314"/>
              <a:gd name="connsiteX340" fmla="*/ 2525916 w 5015116"/>
              <a:gd name="connsiteY340" fmla="*/ 2075542 h 2605314"/>
              <a:gd name="connsiteX341" fmla="*/ 2540431 w 5015116"/>
              <a:gd name="connsiteY341" fmla="*/ 2126342 h 2605314"/>
              <a:gd name="connsiteX342" fmla="*/ 2533174 w 5015116"/>
              <a:gd name="connsiteY342" fmla="*/ 2271485 h 2605314"/>
              <a:gd name="connsiteX343" fmla="*/ 2518659 w 5015116"/>
              <a:gd name="connsiteY343" fmla="*/ 2300514 h 2605314"/>
              <a:gd name="connsiteX344" fmla="*/ 2475116 w 5015116"/>
              <a:gd name="connsiteY344" fmla="*/ 2329542 h 2605314"/>
              <a:gd name="connsiteX345" fmla="*/ 2453345 w 5015116"/>
              <a:gd name="connsiteY345" fmla="*/ 2336800 h 2605314"/>
              <a:gd name="connsiteX346" fmla="*/ 2329974 w 5015116"/>
              <a:gd name="connsiteY346" fmla="*/ 2329542 h 2605314"/>
              <a:gd name="connsiteX347" fmla="*/ 2308202 w 5015116"/>
              <a:gd name="connsiteY347" fmla="*/ 2322285 h 2605314"/>
              <a:gd name="connsiteX348" fmla="*/ 2293688 w 5015116"/>
              <a:gd name="connsiteY348" fmla="*/ 2286000 h 2605314"/>
              <a:gd name="connsiteX349" fmla="*/ 2286431 w 5015116"/>
              <a:gd name="connsiteY349" fmla="*/ 2249714 h 2605314"/>
              <a:gd name="connsiteX350" fmla="*/ 2395288 w 5015116"/>
              <a:gd name="connsiteY350" fmla="*/ 2111828 h 2605314"/>
              <a:gd name="connsiteX351" fmla="*/ 2395288 w 5015116"/>
              <a:gd name="connsiteY351" fmla="*/ 2024742 h 2605314"/>
              <a:gd name="connsiteX352" fmla="*/ 2373516 w 5015116"/>
              <a:gd name="connsiteY352" fmla="*/ 2010228 h 2605314"/>
              <a:gd name="connsiteX353" fmla="*/ 2271916 w 5015116"/>
              <a:gd name="connsiteY353" fmla="*/ 2017485 h 2605314"/>
              <a:gd name="connsiteX354" fmla="*/ 2257402 w 5015116"/>
              <a:gd name="connsiteY354" fmla="*/ 2032000 h 2605314"/>
              <a:gd name="connsiteX355" fmla="*/ 2235631 w 5015116"/>
              <a:gd name="connsiteY355" fmla="*/ 2046514 h 2605314"/>
              <a:gd name="connsiteX356" fmla="*/ 2221116 w 5015116"/>
              <a:gd name="connsiteY356" fmla="*/ 2061028 h 2605314"/>
              <a:gd name="connsiteX357" fmla="*/ 2192088 w 5015116"/>
              <a:gd name="connsiteY357" fmla="*/ 2068285 h 2605314"/>
              <a:gd name="connsiteX358" fmla="*/ 2163059 w 5015116"/>
              <a:gd name="connsiteY358" fmla="*/ 2090057 h 2605314"/>
              <a:gd name="connsiteX359" fmla="*/ 2148545 w 5015116"/>
              <a:gd name="connsiteY359" fmla="*/ 2111828 h 2605314"/>
              <a:gd name="connsiteX360" fmla="*/ 2126774 w 5015116"/>
              <a:gd name="connsiteY360" fmla="*/ 2140857 h 2605314"/>
              <a:gd name="connsiteX361" fmla="*/ 2126774 w 5015116"/>
              <a:gd name="connsiteY361" fmla="*/ 2351314 h 2605314"/>
              <a:gd name="connsiteX362" fmla="*/ 2141288 w 5015116"/>
              <a:gd name="connsiteY362" fmla="*/ 2373085 h 2605314"/>
              <a:gd name="connsiteX363" fmla="*/ 2163059 w 5015116"/>
              <a:gd name="connsiteY363" fmla="*/ 2380342 h 2605314"/>
              <a:gd name="connsiteX364" fmla="*/ 2170316 w 5015116"/>
              <a:gd name="connsiteY364" fmla="*/ 2402114 h 2605314"/>
              <a:gd name="connsiteX365" fmla="*/ 2192088 w 5015116"/>
              <a:gd name="connsiteY365" fmla="*/ 2416628 h 2605314"/>
              <a:gd name="connsiteX366" fmla="*/ 2221116 w 5015116"/>
              <a:gd name="connsiteY366" fmla="*/ 2438400 h 2605314"/>
              <a:gd name="connsiteX367" fmla="*/ 2264659 w 5015116"/>
              <a:gd name="connsiteY367" fmla="*/ 2474685 h 2605314"/>
              <a:gd name="connsiteX368" fmla="*/ 2293688 w 5015116"/>
              <a:gd name="connsiteY368" fmla="*/ 2510971 h 2605314"/>
              <a:gd name="connsiteX369" fmla="*/ 2315459 w 5015116"/>
              <a:gd name="connsiteY369" fmla="*/ 2532742 h 2605314"/>
              <a:gd name="connsiteX370" fmla="*/ 2395288 w 5015116"/>
              <a:gd name="connsiteY370" fmla="*/ 2569028 h 2605314"/>
              <a:gd name="connsiteX371" fmla="*/ 2540431 w 5015116"/>
              <a:gd name="connsiteY371" fmla="*/ 2554514 h 2605314"/>
              <a:gd name="connsiteX372" fmla="*/ 2562202 w 5015116"/>
              <a:gd name="connsiteY372" fmla="*/ 2540000 h 2605314"/>
              <a:gd name="connsiteX373" fmla="*/ 2569459 w 5015116"/>
              <a:gd name="connsiteY373" fmla="*/ 2503714 h 2605314"/>
              <a:gd name="connsiteX374" fmla="*/ 2583974 w 5015116"/>
              <a:gd name="connsiteY374" fmla="*/ 2481942 h 2605314"/>
              <a:gd name="connsiteX375" fmla="*/ 2591231 w 5015116"/>
              <a:gd name="connsiteY375" fmla="*/ 2409371 h 2605314"/>
              <a:gd name="connsiteX376" fmla="*/ 2642031 w 5015116"/>
              <a:gd name="connsiteY376" fmla="*/ 2416628 h 2605314"/>
              <a:gd name="connsiteX377" fmla="*/ 2671059 w 5015116"/>
              <a:gd name="connsiteY377" fmla="*/ 2423885 h 2605314"/>
              <a:gd name="connsiteX378" fmla="*/ 2743631 w 5015116"/>
              <a:gd name="connsiteY378" fmla="*/ 2438400 h 2605314"/>
              <a:gd name="connsiteX379" fmla="*/ 2787174 w 5015116"/>
              <a:gd name="connsiteY379" fmla="*/ 2452914 h 2605314"/>
              <a:gd name="connsiteX380" fmla="*/ 2808945 w 5015116"/>
              <a:gd name="connsiteY380" fmla="*/ 2438400 h 2605314"/>
              <a:gd name="connsiteX381" fmla="*/ 2801688 w 5015116"/>
              <a:gd name="connsiteY381" fmla="*/ 2416628 h 2605314"/>
              <a:gd name="connsiteX382" fmla="*/ 2794431 w 5015116"/>
              <a:gd name="connsiteY382" fmla="*/ 2373085 h 2605314"/>
              <a:gd name="connsiteX383" fmla="*/ 2779916 w 5015116"/>
              <a:gd name="connsiteY383" fmla="*/ 2329542 h 2605314"/>
              <a:gd name="connsiteX384" fmla="*/ 2794431 w 5015116"/>
              <a:gd name="connsiteY384" fmla="*/ 2278742 h 2605314"/>
              <a:gd name="connsiteX385" fmla="*/ 2961345 w 5015116"/>
              <a:gd name="connsiteY385" fmla="*/ 2249714 h 2605314"/>
              <a:gd name="connsiteX386" fmla="*/ 2946831 w 5015116"/>
              <a:gd name="connsiteY386" fmla="*/ 2227942 h 2605314"/>
              <a:gd name="connsiteX387" fmla="*/ 2925059 w 5015116"/>
              <a:gd name="connsiteY387" fmla="*/ 2133600 h 2605314"/>
              <a:gd name="connsiteX388" fmla="*/ 2917802 w 5015116"/>
              <a:gd name="connsiteY388" fmla="*/ 2104571 h 2605314"/>
              <a:gd name="connsiteX389" fmla="*/ 2896031 w 5015116"/>
              <a:gd name="connsiteY389" fmla="*/ 2090057 h 2605314"/>
              <a:gd name="connsiteX390" fmla="*/ 2903288 w 5015116"/>
              <a:gd name="connsiteY390" fmla="*/ 2061028 h 2605314"/>
              <a:gd name="connsiteX391" fmla="*/ 3033916 w 5015116"/>
              <a:gd name="connsiteY391" fmla="*/ 2053771 h 2605314"/>
              <a:gd name="connsiteX392" fmla="*/ 3121002 w 5015116"/>
              <a:gd name="connsiteY392" fmla="*/ 2046514 h 2605314"/>
              <a:gd name="connsiteX393" fmla="*/ 3142774 w 5015116"/>
              <a:gd name="connsiteY393" fmla="*/ 2039257 h 2605314"/>
              <a:gd name="connsiteX394" fmla="*/ 3135516 w 5015116"/>
              <a:gd name="connsiteY394" fmla="*/ 2010228 h 2605314"/>
              <a:gd name="connsiteX395" fmla="*/ 3106488 w 5015116"/>
              <a:gd name="connsiteY395" fmla="*/ 1959428 h 2605314"/>
              <a:gd name="connsiteX396" fmla="*/ 3077459 w 5015116"/>
              <a:gd name="connsiteY396" fmla="*/ 1930400 h 2605314"/>
              <a:gd name="connsiteX397" fmla="*/ 3062945 w 5015116"/>
              <a:gd name="connsiteY397" fmla="*/ 1901371 h 2605314"/>
              <a:gd name="connsiteX398" fmla="*/ 3041174 w 5015116"/>
              <a:gd name="connsiteY398" fmla="*/ 1886857 h 2605314"/>
              <a:gd name="connsiteX399" fmla="*/ 3033916 w 5015116"/>
              <a:gd name="connsiteY399" fmla="*/ 1865085 h 2605314"/>
              <a:gd name="connsiteX400" fmla="*/ 3019402 w 5015116"/>
              <a:gd name="connsiteY400" fmla="*/ 1843314 h 2605314"/>
              <a:gd name="connsiteX401" fmla="*/ 3048431 w 5015116"/>
              <a:gd name="connsiteY401" fmla="*/ 1828800 h 2605314"/>
              <a:gd name="connsiteX402" fmla="*/ 3157288 w 5015116"/>
              <a:gd name="connsiteY402" fmla="*/ 1814285 h 2605314"/>
              <a:gd name="connsiteX403" fmla="*/ 3179059 w 5015116"/>
              <a:gd name="connsiteY403" fmla="*/ 1799771 h 2605314"/>
              <a:gd name="connsiteX404" fmla="*/ 3128259 w 5015116"/>
              <a:gd name="connsiteY404" fmla="*/ 1690914 h 2605314"/>
              <a:gd name="connsiteX405" fmla="*/ 3121002 w 5015116"/>
              <a:gd name="connsiteY405" fmla="*/ 1669142 h 2605314"/>
              <a:gd name="connsiteX406" fmla="*/ 3106488 w 5015116"/>
              <a:gd name="connsiteY406" fmla="*/ 1647371 h 2605314"/>
              <a:gd name="connsiteX407" fmla="*/ 3128259 w 5015116"/>
              <a:gd name="connsiteY407" fmla="*/ 1640114 h 2605314"/>
              <a:gd name="connsiteX408" fmla="*/ 3157288 w 5015116"/>
              <a:gd name="connsiteY408" fmla="*/ 1632857 h 2605314"/>
              <a:gd name="connsiteX409" fmla="*/ 3186316 w 5015116"/>
              <a:gd name="connsiteY409" fmla="*/ 1618342 h 2605314"/>
              <a:gd name="connsiteX410" fmla="*/ 3215345 w 5015116"/>
              <a:gd name="connsiteY410" fmla="*/ 1611085 h 2605314"/>
              <a:gd name="connsiteX411" fmla="*/ 3237116 w 5015116"/>
              <a:gd name="connsiteY411" fmla="*/ 1603828 h 2605314"/>
              <a:gd name="connsiteX412" fmla="*/ 3280659 w 5015116"/>
              <a:gd name="connsiteY412" fmla="*/ 1582057 h 2605314"/>
              <a:gd name="connsiteX413" fmla="*/ 3295174 w 5015116"/>
              <a:gd name="connsiteY413" fmla="*/ 1567542 h 2605314"/>
              <a:gd name="connsiteX414" fmla="*/ 3273402 w 5015116"/>
              <a:gd name="connsiteY414" fmla="*/ 1545771 h 2605314"/>
              <a:gd name="connsiteX415" fmla="*/ 3229859 w 5015116"/>
              <a:gd name="connsiteY415" fmla="*/ 1516742 h 2605314"/>
              <a:gd name="connsiteX416" fmla="*/ 3179059 w 5015116"/>
              <a:gd name="connsiteY416" fmla="*/ 1458685 h 2605314"/>
              <a:gd name="connsiteX417" fmla="*/ 3171802 w 5015116"/>
              <a:gd name="connsiteY417" fmla="*/ 1436914 h 2605314"/>
              <a:gd name="connsiteX418" fmla="*/ 3150031 w 5015116"/>
              <a:gd name="connsiteY418" fmla="*/ 1422400 h 2605314"/>
              <a:gd name="connsiteX419" fmla="*/ 3200831 w 5015116"/>
              <a:gd name="connsiteY419" fmla="*/ 1386114 h 2605314"/>
              <a:gd name="connsiteX420" fmla="*/ 3237116 w 5015116"/>
              <a:gd name="connsiteY420" fmla="*/ 1349828 h 2605314"/>
              <a:gd name="connsiteX421" fmla="*/ 3266145 w 5015116"/>
              <a:gd name="connsiteY421" fmla="*/ 1313542 h 2605314"/>
              <a:gd name="connsiteX422" fmla="*/ 3287916 w 5015116"/>
              <a:gd name="connsiteY422" fmla="*/ 1299028 h 2605314"/>
              <a:gd name="connsiteX423" fmla="*/ 3302431 w 5015116"/>
              <a:gd name="connsiteY423" fmla="*/ 1284514 h 2605314"/>
              <a:gd name="connsiteX424" fmla="*/ 3309688 w 5015116"/>
              <a:gd name="connsiteY424" fmla="*/ 1262742 h 2605314"/>
              <a:gd name="connsiteX425" fmla="*/ 3266145 w 5015116"/>
              <a:gd name="connsiteY425" fmla="*/ 1255485 h 2605314"/>
              <a:gd name="connsiteX426" fmla="*/ 3244374 w 5015116"/>
              <a:gd name="connsiteY426" fmla="*/ 1248228 h 2605314"/>
              <a:gd name="connsiteX427" fmla="*/ 3193574 w 5015116"/>
              <a:gd name="connsiteY427" fmla="*/ 1233714 h 2605314"/>
              <a:gd name="connsiteX428" fmla="*/ 3171802 w 5015116"/>
              <a:gd name="connsiteY428" fmla="*/ 1219200 h 2605314"/>
              <a:gd name="connsiteX429" fmla="*/ 3150031 w 5015116"/>
              <a:gd name="connsiteY429" fmla="*/ 1211942 h 2605314"/>
              <a:gd name="connsiteX430" fmla="*/ 3121002 w 5015116"/>
              <a:gd name="connsiteY430" fmla="*/ 1197428 h 2605314"/>
              <a:gd name="connsiteX431" fmla="*/ 3200831 w 5015116"/>
              <a:gd name="connsiteY431" fmla="*/ 1095828 h 2605314"/>
              <a:gd name="connsiteX432" fmla="*/ 3251631 w 5015116"/>
              <a:gd name="connsiteY432" fmla="*/ 1037771 h 2605314"/>
              <a:gd name="connsiteX433" fmla="*/ 3251631 w 5015116"/>
              <a:gd name="connsiteY433" fmla="*/ 994228 h 2605314"/>
              <a:gd name="connsiteX434" fmla="*/ 3208088 w 5015116"/>
              <a:gd name="connsiteY434" fmla="*/ 986971 h 2605314"/>
              <a:gd name="connsiteX435" fmla="*/ 3179059 w 5015116"/>
              <a:gd name="connsiteY435" fmla="*/ 979714 h 2605314"/>
              <a:gd name="connsiteX436" fmla="*/ 3121002 w 5015116"/>
              <a:gd name="connsiteY436" fmla="*/ 957942 h 2605314"/>
              <a:gd name="connsiteX437" fmla="*/ 3099231 w 5015116"/>
              <a:gd name="connsiteY437" fmla="*/ 950685 h 2605314"/>
              <a:gd name="connsiteX438" fmla="*/ 3048431 w 5015116"/>
              <a:gd name="connsiteY438" fmla="*/ 943428 h 2605314"/>
              <a:gd name="connsiteX439" fmla="*/ 3026659 w 5015116"/>
              <a:gd name="connsiteY439" fmla="*/ 936171 h 2605314"/>
              <a:gd name="connsiteX440" fmla="*/ 2990374 w 5015116"/>
              <a:gd name="connsiteY440" fmla="*/ 928914 h 2605314"/>
              <a:gd name="connsiteX441" fmla="*/ 2975859 w 5015116"/>
              <a:gd name="connsiteY441" fmla="*/ 914400 h 2605314"/>
              <a:gd name="connsiteX442" fmla="*/ 3033916 w 5015116"/>
              <a:gd name="connsiteY442" fmla="*/ 820057 h 2605314"/>
              <a:gd name="connsiteX443" fmla="*/ 3091974 w 5015116"/>
              <a:gd name="connsiteY443" fmla="*/ 747485 h 2605314"/>
              <a:gd name="connsiteX444" fmla="*/ 3128259 w 5015116"/>
              <a:gd name="connsiteY444" fmla="*/ 703942 h 2605314"/>
              <a:gd name="connsiteX445" fmla="*/ 3142774 w 5015116"/>
              <a:gd name="connsiteY445" fmla="*/ 682171 h 2605314"/>
              <a:gd name="connsiteX446" fmla="*/ 3033916 w 5015116"/>
              <a:gd name="connsiteY446" fmla="*/ 667657 h 2605314"/>
              <a:gd name="connsiteX447" fmla="*/ 2961345 w 5015116"/>
              <a:gd name="connsiteY447" fmla="*/ 660400 h 2605314"/>
              <a:gd name="connsiteX448" fmla="*/ 2888774 w 5015116"/>
              <a:gd name="connsiteY448" fmla="*/ 645885 h 2605314"/>
              <a:gd name="connsiteX449" fmla="*/ 2925059 w 5015116"/>
              <a:gd name="connsiteY449" fmla="*/ 609600 h 2605314"/>
              <a:gd name="connsiteX450" fmla="*/ 2961345 w 5015116"/>
              <a:gd name="connsiteY450" fmla="*/ 573314 h 2605314"/>
              <a:gd name="connsiteX451" fmla="*/ 2968602 w 5015116"/>
              <a:gd name="connsiteY451" fmla="*/ 529771 h 2605314"/>
              <a:gd name="connsiteX452" fmla="*/ 2983116 w 5015116"/>
              <a:gd name="connsiteY452" fmla="*/ 486228 h 2605314"/>
              <a:gd name="connsiteX453" fmla="*/ 2997631 w 5015116"/>
              <a:gd name="connsiteY453" fmla="*/ 435428 h 2605314"/>
              <a:gd name="connsiteX454" fmla="*/ 3012145 w 5015116"/>
              <a:gd name="connsiteY454" fmla="*/ 391885 h 2605314"/>
              <a:gd name="connsiteX455" fmla="*/ 2961345 w 5015116"/>
              <a:gd name="connsiteY455" fmla="*/ 399142 h 2605314"/>
              <a:gd name="connsiteX456" fmla="*/ 2917802 w 5015116"/>
              <a:gd name="connsiteY456" fmla="*/ 413657 h 2605314"/>
              <a:gd name="connsiteX457" fmla="*/ 2888774 w 5015116"/>
              <a:gd name="connsiteY457" fmla="*/ 420914 h 2605314"/>
              <a:gd name="connsiteX458" fmla="*/ 2852488 w 5015116"/>
              <a:gd name="connsiteY458" fmla="*/ 435428 h 2605314"/>
              <a:gd name="connsiteX459" fmla="*/ 2808945 w 5015116"/>
              <a:gd name="connsiteY459" fmla="*/ 442685 h 2605314"/>
              <a:gd name="connsiteX460" fmla="*/ 2779916 w 5015116"/>
              <a:gd name="connsiteY460" fmla="*/ 449942 h 2605314"/>
              <a:gd name="connsiteX461" fmla="*/ 2721859 w 5015116"/>
              <a:gd name="connsiteY461" fmla="*/ 442685 h 2605314"/>
              <a:gd name="connsiteX462" fmla="*/ 2729116 w 5015116"/>
              <a:gd name="connsiteY462" fmla="*/ 377371 h 2605314"/>
              <a:gd name="connsiteX463" fmla="*/ 2721859 w 5015116"/>
              <a:gd name="connsiteY463" fmla="*/ 290285 h 2605314"/>
              <a:gd name="connsiteX464" fmla="*/ 2707345 w 5015116"/>
              <a:gd name="connsiteY464" fmla="*/ 232228 h 2605314"/>
              <a:gd name="connsiteX465" fmla="*/ 2663802 w 5015116"/>
              <a:gd name="connsiteY465" fmla="*/ 210457 h 2605314"/>
              <a:gd name="connsiteX466" fmla="*/ 2656545 w 5015116"/>
              <a:gd name="connsiteY466"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31059 w 5015116"/>
              <a:gd name="connsiteY230" fmla="*/ 155302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54431 w 5015116"/>
              <a:gd name="connsiteY234" fmla="*/ 1567542 h 2605314"/>
              <a:gd name="connsiteX235" fmla="*/ 247174 w 5015116"/>
              <a:gd name="connsiteY235" fmla="*/ 1473200 h 2605314"/>
              <a:gd name="connsiteX236" fmla="*/ 225402 w 5015116"/>
              <a:gd name="connsiteY236" fmla="*/ 1465942 h 2605314"/>
              <a:gd name="connsiteX237" fmla="*/ 138316 w 5015116"/>
              <a:gd name="connsiteY237" fmla="*/ 1473200 h 2605314"/>
              <a:gd name="connsiteX238" fmla="*/ 116545 w 5015116"/>
              <a:gd name="connsiteY238" fmla="*/ 1480457 h 2605314"/>
              <a:gd name="connsiteX239" fmla="*/ 102031 w 5015116"/>
              <a:gd name="connsiteY239" fmla="*/ 1502228 h 2605314"/>
              <a:gd name="connsiteX240" fmla="*/ 102031 w 5015116"/>
              <a:gd name="connsiteY240" fmla="*/ 1698171 h 2605314"/>
              <a:gd name="connsiteX241" fmla="*/ 145574 w 5015116"/>
              <a:gd name="connsiteY241" fmla="*/ 1741714 h 2605314"/>
              <a:gd name="connsiteX242" fmla="*/ 189116 w 5015116"/>
              <a:gd name="connsiteY242" fmla="*/ 1792514 h 2605314"/>
              <a:gd name="connsiteX243" fmla="*/ 218145 w 5015116"/>
              <a:gd name="connsiteY243" fmla="*/ 1807028 h 2605314"/>
              <a:gd name="connsiteX244" fmla="*/ 247174 w 5015116"/>
              <a:gd name="connsiteY244" fmla="*/ 1828800 h 2605314"/>
              <a:gd name="connsiteX245" fmla="*/ 356031 w 5015116"/>
              <a:gd name="connsiteY245" fmla="*/ 1821542 h 2605314"/>
              <a:gd name="connsiteX246" fmla="*/ 377802 w 5015116"/>
              <a:gd name="connsiteY246" fmla="*/ 1814285 h 2605314"/>
              <a:gd name="connsiteX247" fmla="*/ 399574 w 5015116"/>
              <a:gd name="connsiteY247" fmla="*/ 1792514 h 2605314"/>
              <a:gd name="connsiteX248" fmla="*/ 406831 w 5015116"/>
              <a:gd name="connsiteY248" fmla="*/ 1698171 h 2605314"/>
              <a:gd name="connsiteX249" fmla="*/ 363288 w 5015116"/>
              <a:gd name="connsiteY249" fmla="*/ 1683657 h 2605314"/>
              <a:gd name="connsiteX250" fmla="*/ 312488 w 5015116"/>
              <a:gd name="connsiteY250" fmla="*/ 1690914 h 2605314"/>
              <a:gd name="connsiteX251" fmla="*/ 290716 w 5015116"/>
              <a:gd name="connsiteY251" fmla="*/ 1698171 h 2605314"/>
              <a:gd name="connsiteX252" fmla="*/ 276202 w 5015116"/>
              <a:gd name="connsiteY252" fmla="*/ 1719942 h 2605314"/>
              <a:gd name="connsiteX253" fmla="*/ 268945 w 5015116"/>
              <a:gd name="connsiteY253" fmla="*/ 1748971 h 2605314"/>
              <a:gd name="connsiteX254" fmla="*/ 261688 w 5015116"/>
              <a:gd name="connsiteY254" fmla="*/ 1785257 h 2605314"/>
              <a:gd name="connsiteX255" fmla="*/ 254431 w 5015116"/>
              <a:gd name="connsiteY255" fmla="*/ 1807028 h 2605314"/>
              <a:gd name="connsiteX256" fmla="*/ 261688 w 5015116"/>
              <a:gd name="connsiteY256" fmla="*/ 1937657 h 2605314"/>
              <a:gd name="connsiteX257" fmla="*/ 297974 w 5015116"/>
              <a:gd name="connsiteY257" fmla="*/ 1959428 h 2605314"/>
              <a:gd name="connsiteX258" fmla="*/ 319745 w 5015116"/>
              <a:gd name="connsiteY258" fmla="*/ 1966685 h 2605314"/>
              <a:gd name="connsiteX259" fmla="*/ 348774 w 5015116"/>
              <a:gd name="connsiteY259" fmla="*/ 1981200 h 2605314"/>
              <a:gd name="connsiteX260" fmla="*/ 392316 w 5015116"/>
              <a:gd name="connsiteY260" fmla="*/ 1995714 h 2605314"/>
              <a:gd name="connsiteX261" fmla="*/ 414088 w 5015116"/>
              <a:gd name="connsiteY261" fmla="*/ 2002971 h 2605314"/>
              <a:gd name="connsiteX262" fmla="*/ 522945 w 5015116"/>
              <a:gd name="connsiteY262" fmla="*/ 1995714 h 2605314"/>
              <a:gd name="connsiteX263" fmla="*/ 551974 w 5015116"/>
              <a:gd name="connsiteY263" fmla="*/ 1973942 h 2605314"/>
              <a:gd name="connsiteX264" fmla="*/ 595516 w 5015116"/>
              <a:gd name="connsiteY264" fmla="*/ 1944914 h 2605314"/>
              <a:gd name="connsiteX265" fmla="*/ 624545 w 5015116"/>
              <a:gd name="connsiteY265" fmla="*/ 1901371 h 2605314"/>
              <a:gd name="connsiteX266" fmla="*/ 610031 w 5015116"/>
              <a:gd name="connsiteY266" fmla="*/ 1836057 h 2605314"/>
              <a:gd name="connsiteX267" fmla="*/ 566488 w 5015116"/>
              <a:gd name="connsiteY267" fmla="*/ 1792514 h 2605314"/>
              <a:gd name="connsiteX268" fmla="*/ 544716 w 5015116"/>
              <a:gd name="connsiteY268" fmla="*/ 1785257 h 2605314"/>
              <a:gd name="connsiteX269" fmla="*/ 530202 w 5015116"/>
              <a:gd name="connsiteY269" fmla="*/ 1763485 h 2605314"/>
              <a:gd name="connsiteX270" fmla="*/ 508431 w 5015116"/>
              <a:gd name="connsiteY270" fmla="*/ 1799771 h 2605314"/>
              <a:gd name="connsiteX271" fmla="*/ 515688 w 5015116"/>
              <a:gd name="connsiteY271" fmla="*/ 1959428 h 2605314"/>
              <a:gd name="connsiteX272" fmla="*/ 522945 w 5015116"/>
              <a:gd name="connsiteY272" fmla="*/ 1981200 h 2605314"/>
              <a:gd name="connsiteX273" fmla="*/ 551974 w 5015116"/>
              <a:gd name="connsiteY273" fmla="*/ 1995714 h 2605314"/>
              <a:gd name="connsiteX274" fmla="*/ 566488 w 5015116"/>
              <a:gd name="connsiteY274" fmla="*/ 2017485 h 2605314"/>
              <a:gd name="connsiteX275" fmla="*/ 617288 w 5015116"/>
              <a:gd name="connsiteY275" fmla="*/ 2039257 h 2605314"/>
              <a:gd name="connsiteX276" fmla="*/ 697116 w 5015116"/>
              <a:gd name="connsiteY276" fmla="*/ 2068285 h 2605314"/>
              <a:gd name="connsiteX277" fmla="*/ 733402 w 5015116"/>
              <a:gd name="connsiteY277" fmla="*/ 2082800 h 2605314"/>
              <a:gd name="connsiteX278" fmla="*/ 827745 w 5015116"/>
              <a:gd name="connsiteY278" fmla="*/ 2097314 h 2605314"/>
              <a:gd name="connsiteX279" fmla="*/ 864031 w 5015116"/>
              <a:gd name="connsiteY279" fmla="*/ 2104571 h 2605314"/>
              <a:gd name="connsiteX280" fmla="*/ 900316 w 5015116"/>
              <a:gd name="connsiteY280" fmla="*/ 2119085 h 2605314"/>
              <a:gd name="connsiteX281" fmla="*/ 922088 w 5015116"/>
              <a:gd name="connsiteY281" fmla="*/ 2126342 h 2605314"/>
              <a:gd name="connsiteX282" fmla="*/ 965631 w 5015116"/>
              <a:gd name="connsiteY282" fmla="*/ 2148114 h 2605314"/>
              <a:gd name="connsiteX283" fmla="*/ 1074488 w 5015116"/>
              <a:gd name="connsiteY283" fmla="*/ 2133600 h 2605314"/>
              <a:gd name="connsiteX284" fmla="*/ 1125288 w 5015116"/>
              <a:gd name="connsiteY284" fmla="*/ 2104571 h 2605314"/>
              <a:gd name="connsiteX285" fmla="*/ 1139802 w 5015116"/>
              <a:gd name="connsiteY285" fmla="*/ 2082800 h 2605314"/>
              <a:gd name="connsiteX286" fmla="*/ 1183345 w 5015116"/>
              <a:gd name="connsiteY286" fmla="*/ 2046514 h 2605314"/>
              <a:gd name="connsiteX287" fmla="*/ 1197859 w 5015116"/>
              <a:gd name="connsiteY287" fmla="*/ 2024742 h 2605314"/>
              <a:gd name="connsiteX288" fmla="*/ 1241402 w 5015116"/>
              <a:gd name="connsiteY288" fmla="*/ 1995714 h 2605314"/>
              <a:gd name="connsiteX289" fmla="*/ 1277688 w 5015116"/>
              <a:gd name="connsiteY289" fmla="*/ 1952171 h 2605314"/>
              <a:gd name="connsiteX290" fmla="*/ 1241402 w 5015116"/>
              <a:gd name="connsiteY290" fmla="*/ 1821542 h 2605314"/>
              <a:gd name="connsiteX291" fmla="*/ 1219631 w 5015116"/>
              <a:gd name="connsiteY291" fmla="*/ 1814285 h 2605314"/>
              <a:gd name="connsiteX292" fmla="*/ 1118031 w 5015116"/>
              <a:gd name="connsiteY292" fmla="*/ 1821542 h 2605314"/>
              <a:gd name="connsiteX293" fmla="*/ 1110774 w 5015116"/>
              <a:gd name="connsiteY293" fmla="*/ 1843314 h 2605314"/>
              <a:gd name="connsiteX294" fmla="*/ 1103516 w 5015116"/>
              <a:gd name="connsiteY294" fmla="*/ 1894114 h 2605314"/>
              <a:gd name="connsiteX295" fmla="*/ 1096259 w 5015116"/>
              <a:gd name="connsiteY295" fmla="*/ 1937657 h 2605314"/>
              <a:gd name="connsiteX296" fmla="*/ 1089002 w 5015116"/>
              <a:gd name="connsiteY296" fmla="*/ 1966685 h 2605314"/>
              <a:gd name="connsiteX297" fmla="*/ 1081745 w 5015116"/>
              <a:gd name="connsiteY297" fmla="*/ 2002971 h 2605314"/>
              <a:gd name="connsiteX298" fmla="*/ 1016431 w 5015116"/>
              <a:gd name="connsiteY298" fmla="*/ 1995714 h 2605314"/>
              <a:gd name="connsiteX299" fmla="*/ 994659 w 5015116"/>
              <a:gd name="connsiteY299" fmla="*/ 1988457 h 2605314"/>
              <a:gd name="connsiteX300" fmla="*/ 972888 w 5015116"/>
              <a:gd name="connsiteY300" fmla="*/ 1923142 h 2605314"/>
              <a:gd name="connsiteX301" fmla="*/ 965631 w 5015116"/>
              <a:gd name="connsiteY301" fmla="*/ 1901371 h 2605314"/>
              <a:gd name="connsiteX302" fmla="*/ 972888 w 5015116"/>
              <a:gd name="connsiteY302" fmla="*/ 1792514 h 2605314"/>
              <a:gd name="connsiteX303" fmla="*/ 980145 w 5015116"/>
              <a:gd name="connsiteY303" fmla="*/ 1770742 h 2605314"/>
              <a:gd name="connsiteX304" fmla="*/ 1001916 w 5015116"/>
              <a:gd name="connsiteY304" fmla="*/ 1748971 h 2605314"/>
              <a:gd name="connsiteX305" fmla="*/ 1023688 w 5015116"/>
              <a:gd name="connsiteY305" fmla="*/ 1741714 h 2605314"/>
              <a:gd name="connsiteX306" fmla="*/ 1118031 w 5015116"/>
              <a:gd name="connsiteY306" fmla="*/ 1712685 h 2605314"/>
              <a:gd name="connsiteX307" fmla="*/ 1139802 w 5015116"/>
              <a:gd name="connsiteY307" fmla="*/ 1705428 h 2605314"/>
              <a:gd name="connsiteX308" fmla="*/ 1226888 w 5015116"/>
              <a:gd name="connsiteY308" fmla="*/ 1690914 h 2605314"/>
              <a:gd name="connsiteX309" fmla="*/ 1335745 w 5015116"/>
              <a:gd name="connsiteY309" fmla="*/ 1698171 h 2605314"/>
              <a:gd name="connsiteX310" fmla="*/ 1357516 w 5015116"/>
              <a:gd name="connsiteY310" fmla="*/ 1719942 h 2605314"/>
              <a:gd name="connsiteX311" fmla="*/ 1401059 w 5015116"/>
              <a:gd name="connsiteY311" fmla="*/ 1734457 h 2605314"/>
              <a:gd name="connsiteX312" fmla="*/ 1422831 w 5015116"/>
              <a:gd name="connsiteY312" fmla="*/ 1741714 h 2605314"/>
              <a:gd name="connsiteX313" fmla="*/ 1459116 w 5015116"/>
              <a:gd name="connsiteY313" fmla="*/ 1792514 h 2605314"/>
              <a:gd name="connsiteX314" fmla="*/ 1473631 w 5015116"/>
              <a:gd name="connsiteY314" fmla="*/ 1821542 h 2605314"/>
              <a:gd name="connsiteX315" fmla="*/ 1480888 w 5015116"/>
              <a:gd name="connsiteY315" fmla="*/ 1988457 h 2605314"/>
              <a:gd name="connsiteX316" fmla="*/ 1459116 w 5015116"/>
              <a:gd name="connsiteY316" fmla="*/ 2010228 h 2605314"/>
              <a:gd name="connsiteX317" fmla="*/ 1437345 w 5015116"/>
              <a:gd name="connsiteY317" fmla="*/ 2039257 h 2605314"/>
              <a:gd name="connsiteX318" fmla="*/ 1408316 w 5015116"/>
              <a:gd name="connsiteY318" fmla="*/ 2140857 h 2605314"/>
              <a:gd name="connsiteX319" fmla="*/ 1401059 w 5015116"/>
              <a:gd name="connsiteY319" fmla="*/ 2162628 h 2605314"/>
              <a:gd name="connsiteX320" fmla="*/ 1364774 w 5015116"/>
              <a:gd name="connsiteY320" fmla="*/ 2293257 h 2605314"/>
              <a:gd name="connsiteX321" fmla="*/ 1367314 w 5015116"/>
              <a:gd name="connsiteY321" fmla="*/ 2449285 h 2605314"/>
              <a:gd name="connsiteX322" fmla="*/ 1509916 w 5015116"/>
              <a:gd name="connsiteY322" fmla="*/ 2554514 h 2605314"/>
              <a:gd name="connsiteX323" fmla="*/ 1633288 w 5015116"/>
              <a:gd name="connsiteY323" fmla="*/ 2590800 h 2605314"/>
              <a:gd name="connsiteX324" fmla="*/ 1847736 w 5015116"/>
              <a:gd name="connsiteY324" fmla="*/ 2605314 h 2605314"/>
              <a:gd name="connsiteX325" fmla="*/ 1918494 w 5015116"/>
              <a:gd name="connsiteY325" fmla="*/ 2576285 h 2605314"/>
              <a:gd name="connsiteX326" fmla="*/ 1959859 w 5015116"/>
              <a:gd name="connsiteY326" fmla="*/ 2496457 h 2605314"/>
              <a:gd name="connsiteX327" fmla="*/ 2002676 w 5015116"/>
              <a:gd name="connsiteY327" fmla="*/ 2315028 h 2605314"/>
              <a:gd name="connsiteX328" fmla="*/ 2039688 w 5015116"/>
              <a:gd name="connsiteY328" fmla="*/ 2111828 h 2605314"/>
              <a:gd name="connsiteX329" fmla="*/ 2062911 w 5015116"/>
              <a:gd name="connsiteY329" fmla="*/ 2048691 h 2605314"/>
              <a:gd name="connsiteX330" fmla="*/ 2098834 w 5015116"/>
              <a:gd name="connsiteY330" fmla="*/ 1987731 h 2605314"/>
              <a:gd name="connsiteX331" fmla="*/ 2217851 w 5015116"/>
              <a:gd name="connsiteY331" fmla="*/ 1879237 h 2605314"/>
              <a:gd name="connsiteX332" fmla="*/ 2373516 w 5015116"/>
              <a:gd name="connsiteY332" fmla="*/ 1872342 h 2605314"/>
              <a:gd name="connsiteX333" fmla="*/ 2395288 w 5015116"/>
              <a:gd name="connsiteY333" fmla="*/ 1879600 h 2605314"/>
              <a:gd name="connsiteX334" fmla="*/ 2453345 w 5015116"/>
              <a:gd name="connsiteY334" fmla="*/ 1930400 h 2605314"/>
              <a:gd name="connsiteX335" fmla="*/ 2467859 w 5015116"/>
              <a:gd name="connsiteY335" fmla="*/ 1952171 h 2605314"/>
              <a:gd name="connsiteX336" fmla="*/ 2489631 w 5015116"/>
              <a:gd name="connsiteY336" fmla="*/ 1973942 h 2605314"/>
              <a:gd name="connsiteX337" fmla="*/ 2504145 w 5015116"/>
              <a:gd name="connsiteY337" fmla="*/ 2024742 h 2605314"/>
              <a:gd name="connsiteX338" fmla="*/ 2511402 w 5015116"/>
              <a:gd name="connsiteY338" fmla="*/ 2053771 h 2605314"/>
              <a:gd name="connsiteX339" fmla="*/ 2525916 w 5015116"/>
              <a:gd name="connsiteY339" fmla="*/ 2075542 h 2605314"/>
              <a:gd name="connsiteX340" fmla="*/ 2540431 w 5015116"/>
              <a:gd name="connsiteY340" fmla="*/ 2126342 h 2605314"/>
              <a:gd name="connsiteX341" fmla="*/ 2533174 w 5015116"/>
              <a:gd name="connsiteY341" fmla="*/ 2271485 h 2605314"/>
              <a:gd name="connsiteX342" fmla="*/ 2518659 w 5015116"/>
              <a:gd name="connsiteY342" fmla="*/ 2300514 h 2605314"/>
              <a:gd name="connsiteX343" fmla="*/ 2475116 w 5015116"/>
              <a:gd name="connsiteY343" fmla="*/ 2329542 h 2605314"/>
              <a:gd name="connsiteX344" fmla="*/ 2453345 w 5015116"/>
              <a:gd name="connsiteY344" fmla="*/ 2336800 h 2605314"/>
              <a:gd name="connsiteX345" fmla="*/ 2329974 w 5015116"/>
              <a:gd name="connsiteY345" fmla="*/ 2329542 h 2605314"/>
              <a:gd name="connsiteX346" fmla="*/ 2308202 w 5015116"/>
              <a:gd name="connsiteY346" fmla="*/ 2322285 h 2605314"/>
              <a:gd name="connsiteX347" fmla="*/ 2293688 w 5015116"/>
              <a:gd name="connsiteY347" fmla="*/ 2286000 h 2605314"/>
              <a:gd name="connsiteX348" fmla="*/ 2286431 w 5015116"/>
              <a:gd name="connsiteY348" fmla="*/ 2249714 h 2605314"/>
              <a:gd name="connsiteX349" fmla="*/ 2395288 w 5015116"/>
              <a:gd name="connsiteY349" fmla="*/ 2111828 h 2605314"/>
              <a:gd name="connsiteX350" fmla="*/ 2395288 w 5015116"/>
              <a:gd name="connsiteY350" fmla="*/ 2024742 h 2605314"/>
              <a:gd name="connsiteX351" fmla="*/ 2373516 w 5015116"/>
              <a:gd name="connsiteY351" fmla="*/ 2010228 h 2605314"/>
              <a:gd name="connsiteX352" fmla="*/ 2271916 w 5015116"/>
              <a:gd name="connsiteY352" fmla="*/ 2017485 h 2605314"/>
              <a:gd name="connsiteX353" fmla="*/ 2257402 w 5015116"/>
              <a:gd name="connsiteY353" fmla="*/ 2032000 h 2605314"/>
              <a:gd name="connsiteX354" fmla="*/ 2235631 w 5015116"/>
              <a:gd name="connsiteY354" fmla="*/ 2046514 h 2605314"/>
              <a:gd name="connsiteX355" fmla="*/ 2221116 w 5015116"/>
              <a:gd name="connsiteY355" fmla="*/ 2061028 h 2605314"/>
              <a:gd name="connsiteX356" fmla="*/ 2192088 w 5015116"/>
              <a:gd name="connsiteY356" fmla="*/ 2068285 h 2605314"/>
              <a:gd name="connsiteX357" fmla="*/ 2163059 w 5015116"/>
              <a:gd name="connsiteY357" fmla="*/ 2090057 h 2605314"/>
              <a:gd name="connsiteX358" fmla="*/ 2148545 w 5015116"/>
              <a:gd name="connsiteY358" fmla="*/ 2111828 h 2605314"/>
              <a:gd name="connsiteX359" fmla="*/ 2126774 w 5015116"/>
              <a:gd name="connsiteY359" fmla="*/ 2140857 h 2605314"/>
              <a:gd name="connsiteX360" fmla="*/ 2126774 w 5015116"/>
              <a:gd name="connsiteY360" fmla="*/ 2351314 h 2605314"/>
              <a:gd name="connsiteX361" fmla="*/ 2141288 w 5015116"/>
              <a:gd name="connsiteY361" fmla="*/ 2373085 h 2605314"/>
              <a:gd name="connsiteX362" fmla="*/ 2163059 w 5015116"/>
              <a:gd name="connsiteY362" fmla="*/ 2380342 h 2605314"/>
              <a:gd name="connsiteX363" fmla="*/ 2170316 w 5015116"/>
              <a:gd name="connsiteY363" fmla="*/ 2402114 h 2605314"/>
              <a:gd name="connsiteX364" fmla="*/ 2192088 w 5015116"/>
              <a:gd name="connsiteY364" fmla="*/ 2416628 h 2605314"/>
              <a:gd name="connsiteX365" fmla="*/ 2221116 w 5015116"/>
              <a:gd name="connsiteY365" fmla="*/ 2438400 h 2605314"/>
              <a:gd name="connsiteX366" fmla="*/ 2264659 w 5015116"/>
              <a:gd name="connsiteY366" fmla="*/ 2474685 h 2605314"/>
              <a:gd name="connsiteX367" fmla="*/ 2293688 w 5015116"/>
              <a:gd name="connsiteY367" fmla="*/ 2510971 h 2605314"/>
              <a:gd name="connsiteX368" fmla="*/ 2315459 w 5015116"/>
              <a:gd name="connsiteY368" fmla="*/ 2532742 h 2605314"/>
              <a:gd name="connsiteX369" fmla="*/ 2395288 w 5015116"/>
              <a:gd name="connsiteY369" fmla="*/ 2569028 h 2605314"/>
              <a:gd name="connsiteX370" fmla="*/ 2540431 w 5015116"/>
              <a:gd name="connsiteY370" fmla="*/ 2554514 h 2605314"/>
              <a:gd name="connsiteX371" fmla="*/ 2562202 w 5015116"/>
              <a:gd name="connsiteY371" fmla="*/ 2540000 h 2605314"/>
              <a:gd name="connsiteX372" fmla="*/ 2569459 w 5015116"/>
              <a:gd name="connsiteY372" fmla="*/ 2503714 h 2605314"/>
              <a:gd name="connsiteX373" fmla="*/ 2583974 w 5015116"/>
              <a:gd name="connsiteY373" fmla="*/ 2481942 h 2605314"/>
              <a:gd name="connsiteX374" fmla="*/ 2591231 w 5015116"/>
              <a:gd name="connsiteY374" fmla="*/ 2409371 h 2605314"/>
              <a:gd name="connsiteX375" fmla="*/ 2642031 w 5015116"/>
              <a:gd name="connsiteY375" fmla="*/ 2416628 h 2605314"/>
              <a:gd name="connsiteX376" fmla="*/ 2671059 w 5015116"/>
              <a:gd name="connsiteY376" fmla="*/ 2423885 h 2605314"/>
              <a:gd name="connsiteX377" fmla="*/ 2743631 w 5015116"/>
              <a:gd name="connsiteY377" fmla="*/ 2438400 h 2605314"/>
              <a:gd name="connsiteX378" fmla="*/ 2787174 w 5015116"/>
              <a:gd name="connsiteY378" fmla="*/ 2452914 h 2605314"/>
              <a:gd name="connsiteX379" fmla="*/ 2808945 w 5015116"/>
              <a:gd name="connsiteY379" fmla="*/ 2438400 h 2605314"/>
              <a:gd name="connsiteX380" fmla="*/ 2801688 w 5015116"/>
              <a:gd name="connsiteY380" fmla="*/ 2416628 h 2605314"/>
              <a:gd name="connsiteX381" fmla="*/ 2794431 w 5015116"/>
              <a:gd name="connsiteY381" fmla="*/ 2373085 h 2605314"/>
              <a:gd name="connsiteX382" fmla="*/ 2779916 w 5015116"/>
              <a:gd name="connsiteY382" fmla="*/ 2329542 h 2605314"/>
              <a:gd name="connsiteX383" fmla="*/ 2794431 w 5015116"/>
              <a:gd name="connsiteY383" fmla="*/ 2278742 h 2605314"/>
              <a:gd name="connsiteX384" fmla="*/ 2961345 w 5015116"/>
              <a:gd name="connsiteY384" fmla="*/ 2249714 h 2605314"/>
              <a:gd name="connsiteX385" fmla="*/ 2946831 w 5015116"/>
              <a:gd name="connsiteY385" fmla="*/ 2227942 h 2605314"/>
              <a:gd name="connsiteX386" fmla="*/ 2925059 w 5015116"/>
              <a:gd name="connsiteY386" fmla="*/ 2133600 h 2605314"/>
              <a:gd name="connsiteX387" fmla="*/ 2917802 w 5015116"/>
              <a:gd name="connsiteY387" fmla="*/ 2104571 h 2605314"/>
              <a:gd name="connsiteX388" fmla="*/ 2896031 w 5015116"/>
              <a:gd name="connsiteY388" fmla="*/ 2090057 h 2605314"/>
              <a:gd name="connsiteX389" fmla="*/ 2903288 w 5015116"/>
              <a:gd name="connsiteY389" fmla="*/ 2061028 h 2605314"/>
              <a:gd name="connsiteX390" fmla="*/ 3033916 w 5015116"/>
              <a:gd name="connsiteY390" fmla="*/ 2053771 h 2605314"/>
              <a:gd name="connsiteX391" fmla="*/ 3121002 w 5015116"/>
              <a:gd name="connsiteY391" fmla="*/ 2046514 h 2605314"/>
              <a:gd name="connsiteX392" fmla="*/ 3142774 w 5015116"/>
              <a:gd name="connsiteY392" fmla="*/ 2039257 h 2605314"/>
              <a:gd name="connsiteX393" fmla="*/ 3135516 w 5015116"/>
              <a:gd name="connsiteY393" fmla="*/ 2010228 h 2605314"/>
              <a:gd name="connsiteX394" fmla="*/ 3106488 w 5015116"/>
              <a:gd name="connsiteY394" fmla="*/ 1959428 h 2605314"/>
              <a:gd name="connsiteX395" fmla="*/ 3077459 w 5015116"/>
              <a:gd name="connsiteY395" fmla="*/ 1930400 h 2605314"/>
              <a:gd name="connsiteX396" fmla="*/ 3062945 w 5015116"/>
              <a:gd name="connsiteY396" fmla="*/ 1901371 h 2605314"/>
              <a:gd name="connsiteX397" fmla="*/ 3041174 w 5015116"/>
              <a:gd name="connsiteY397" fmla="*/ 1886857 h 2605314"/>
              <a:gd name="connsiteX398" fmla="*/ 3033916 w 5015116"/>
              <a:gd name="connsiteY398" fmla="*/ 1865085 h 2605314"/>
              <a:gd name="connsiteX399" fmla="*/ 3019402 w 5015116"/>
              <a:gd name="connsiteY399" fmla="*/ 1843314 h 2605314"/>
              <a:gd name="connsiteX400" fmla="*/ 3048431 w 5015116"/>
              <a:gd name="connsiteY400" fmla="*/ 1828800 h 2605314"/>
              <a:gd name="connsiteX401" fmla="*/ 3157288 w 5015116"/>
              <a:gd name="connsiteY401" fmla="*/ 1814285 h 2605314"/>
              <a:gd name="connsiteX402" fmla="*/ 3179059 w 5015116"/>
              <a:gd name="connsiteY402" fmla="*/ 1799771 h 2605314"/>
              <a:gd name="connsiteX403" fmla="*/ 3128259 w 5015116"/>
              <a:gd name="connsiteY403" fmla="*/ 1690914 h 2605314"/>
              <a:gd name="connsiteX404" fmla="*/ 3121002 w 5015116"/>
              <a:gd name="connsiteY404" fmla="*/ 1669142 h 2605314"/>
              <a:gd name="connsiteX405" fmla="*/ 3106488 w 5015116"/>
              <a:gd name="connsiteY405" fmla="*/ 1647371 h 2605314"/>
              <a:gd name="connsiteX406" fmla="*/ 3128259 w 5015116"/>
              <a:gd name="connsiteY406" fmla="*/ 1640114 h 2605314"/>
              <a:gd name="connsiteX407" fmla="*/ 3157288 w 5015116"/>
              <a:gd name="connsiteY407" fmla="*/ 1632857 h 2605314"/>
              <a:gd name="connsiteX408" fmla="*/ 3186316 w 5015116"/>
              <a:gd name="connsiteY408" fmla="*/ 1618342 h 2605314"/>
              <a:gd name="connsiteX409" fmla="*/ 3215345 w 5015116"/>
              <a:gd name="connsiteY409" fmla="*/ 1611085 h 2605314"/>
              <a:gd name="connsiteX410" fmla="*/ 3237116 w 5015116"/>
              <a:gd name="connsiteY410" fmla="*/ 1603828 h 2605314"/>
              <a:gd name="connsiteX411" fmla="*/ 3280659 w 5015116"/>
              <a:gd name="connsiteY411" fmla="*/ 1582057 h 2605314"/>
              <a:gd name="connsiteX412" fmla="*/ 3295174 w 5015116"/>
              <a:gd name="connsiteY412" fmla="*/ 1567542 h 2605314"/>
              <a:gd name="connsiteX413" fmla="*/ 3273402 w 5015116"/>
              <a:gd name="connsiteY413" fmla="*/ 1545771 h 2605314"/>
              <a:gd name="connsiteX414" fmla="*/ 3229859 w 5015116"/>
              <a:gd name="connsiteY414" fmla="*/ 1516742 h 2605314"/>
              <a:gd name="connsiteX415" fmla="*/ 3179059 w 5015116"/>
              <a:gd name="connsiteY415" fmla="*/ 1458685 h 2605314"/>
              <a:gd name="connsiteX416" fmla="*/ 3171802 w 5015116"/>
              <a:gd name="connsiteY416" fmla="*/ 1436914 h 2605314"/>
              <a:gd name="connsiteX417" fmla="*/ 3150031 w 5015116"/>
              <a:gd name="connsiteY417" fmla="*/ 1422400 h 2605314"/>
              <a:gd name="connsiteX418" fmla="*/ 3200831 w 5015116"/>
              <a:gd name="connsiteY418" fmla="*/ 1386114 h 2605314"/>
              <a:gd name="connsiteX419" fmla="*/ 3237116 w 5015116"/>
              <a:gd name="connsiteY419" fmla="*/ 1349828 h 2605314"/>
              <a:gd name="connsiteX420" fmla="*/ 3266145 w 5015116"/>
              <a:gd name="connsiteY420" fmla="*/ 1313542 h 2605314"/>
              <a:gd name="connsiteX421" fmla="*/ 3287916 w 5015116"/>
              <a:gd name="connsiteY421" fmla="*/ 1299028 h 2605314"/>
              <a:gd name="connsiteX422" fmla="*/ 3302431 w 5015116"/>
              <a:gd name="connsiteY422" fmla="*/ 1284514 h 2605314"/>
              <a:gd name="connsiteX423" fmla="*/ 3309688 w 5015116"/>
              <a:gd name="connsiteY423" fmla="*/ 1262742 h 2605314"/>
              <a:gd name="connsiteX424" fmla="*/ 3266145 w 5015116"/>
              <a:gd name="connsiteY424" fmla="*/ 1255485 h 2605314"/>
              <a:gd name="connsiteX425" fmla="*/ 3244374 w 5015116"/>
              <a:gd name="connsiteY425" fmla="*/ 1248228 h 2605314"/>
              <a:gd name="connsiteX426" fmla="*/ 3193574 w 5015116"/>
              <a:gd name="connsiteY426" fmla="*/ 1233714 h 2605314"/>
              <a:gd name="connsiteX427" fmla="*/ 3171802 w 5015116"/>
              <a:gd name="connsiteY427" fmla="*/ 1219200 h 2605314"/>
              <a:gd name="connsiteX428" fmla="*/ 3150031 w 5015116"/>
              <a:gd name="connsiteY428" fmla="*/ 1211942 h 2605314"/>
              <a:gd name="connsiteX429" fmla="*/ 3121002 w 5015116"/>
              <a:gd name="connsiteY429" fmla="*/ 1197428 h 2605314"/>
              <a:gd name="connsiteX430" fmla="*/ 3200831 w 5015116"/>
              <a:gd name="connsiteY430" fmla="*/ 1095828 h 2605314"/>
              <a:gd name="connsiteX431" fmla="*/ 3251631 w 5015116"/>
              <a:gd name="connsiteY431" fmla="*/ 1037771 h 2605314"/>
              <a:gd name="connsiteX432" fmla="*/ 3251631 w 5015116"/>
              <a:gd name="connsiteY432" fmla="*/ 994228 h 2605314"/>
              <a:gd name="connsiteX433" fmla="*/ 3208088 w 5015116"/>
              <a:gd name="connsiteY433" fmla="*/ 986971 h 2605314"/>
              <a:gd name="connsiteX434" fmla="*/ 3179059 w 5015116"/>
              <a:gd name="connsiteY434" fmla="*/ 979714 h 2605314"/>
              <a:gd name="connsiteX435" fmla="*/ 3121002 w 5015116"/>
              <a:gd name="connsiteY435" fmla="*/ 957942 h 2605314"/>
              <a:gd name="connsiteX436" fmla="*/ 3099231 w 5015116"/>
              <a:gd name="connsiteY436" fmla="*/ 950685 h 2605314"/>
              <a:gd name="connsiteX437" fmla="*/ 3048431 w 5015116"/>
              <a:gd name="connsiteY437" fmla="*/ 943428 h 2605314"/>
              <a:gd name="connsiteX438" fmla="*/ 3026659 w 5015116"/>
              <a:gd name="connsiteY438" fmla="*/ 936171 h 2605314"/>
              <a:gd name="connsiteX439" fmla="*/ 2990374 w 5015116"/>
              <a:gd name="connsiteY439" fmla="*/ 928914 h 2605314"/>
              <a:gd name="connsiteX440" fmla="*/ 2975859 w 5015116"/>
              <a:gd name="connsiteY440" fmla="*/ 914400 h 2605314"/>
              <a:gd name="connsiteX441" fmla="*/ 3033916 w 5015116"/>
              <a:gd name="connsiteY441" fmla="*/ 820057 h 2605314"/>
              <a:gd name="connsiteX442" fmla="*/ 3091974 w 5015116"/>
              <a:gd name="connsiteY442" fmla="*/ 747485 h 2605314"/>
              <a:gd name="connsiteX443" fmla="*/ 3128259 w 5015116"/>
              <a:gd name="connsiteY443" fmla="*/ 703942 h 2605314"/>
              <a:gd name="connsiteX444" fmla="*/ 3142774 w 5015116"/>
              <a:gd name="connsiteY444" fmla="*/ 682171 h 2605314"/>
              <a:gd name="connsiteX445" fmla="*/ 3033916 w 5015116"/>
              <a:gd name="connsiteY445" fmla="*/ 667657 h 2605314"/>
              <a:gd name="connsiteX446" fmla="*/ 2961345 w 5015116"/>
              <a:gd name="connsiteY446" fmla="*/ 660400 h 2605314"/>
              <a:gd name="connsiteX447" fmla="*/ 2888774 w 5015116"/>
              <a:gd name="connsiteY447" fmla="*/ 645885 h 2605314"/>
              <a:gd name="connsiteX448" fmla="*/ 2925059 w 5015116"/>
              <a:gd name="connsiteY448" fmla="*/ 609600 h 2605314"/>
              <a:gd name="connsiteX449" fmla="*/ 2961345 w 5015116"/>
              <a:gd name="connsiteY449" fmla="*/ 573314 h 2605314"/>
              <a:gd name="connsiteX450" fmla="*/ 2968602 w 5015116"/>
              <a:gd name="connsiteY450" fmla="*/ 529771 h 2605314"/>
              <a:gd name="connsiteX451" fmla="*/ 2983116 w 5015116"/>
              <a:gd name="connsiteY451" fmla="*/ 486228 h 2605314"/>
              <a:gd name="connsiteX452" fmla="*/ 2997631 w 5015116"/>
              <a:gd name="connsiteY452" fmla="*/ 435428 h 2605314"/>
              <a:gd name="connsiteX453" fmla="*/ 3012145 w 5015116"/>
              <a:gd name="connsiteY453" fmla="*/ 391885 h 2605314"/>
              <a:gd name="connsiteX454" fmla="*/ 2961345 w 5015116"/>
              <a:gd name="connsiteY454" fmla="*/ 399142 h 2605314"/>
              <a:gd name="connsiteX455" fmla="*/ 2917802 w 5015116"/>
              <a:gd name="connsiteY455" fmla="*/ 413657 h 2605314"/>
              <a:gd name="connsiteX456" fmla="*/ 2888774 w 5015116"/>
              <a:gd name="connsiteY456" fmla="*/ 420914 h 2605314"/>
              <a:gd name="connsiteX457" fmla="*/ 2852488 w 5015116"/>
              <a:gd name="connsiteY457" fmla="*/ 435428 h 2605314"/>
              <a:gd name="connsiteX458" fmla="*/ 2808945 w 5015116"/>
              <a:gd name="connsiteY458" fmla="*/ 442685 h 2605314"/>
              <a:gd name="connsiteX459" fmla="*/ 2779916 w 5015116"/>
              <a:gd name="connsiteY459" fmla="*/ 449942 h 2605314"/>
              <a:gd name="connsiteX460" fmla="*/ 2721859 w 5015116"/>
              <a:gd name="connsiteY460" fmla="*/ 442685 h 2605314"/>
              <a:gd name="connsiteX461" fmla="*/ 2729116 w 5015116"/>
              <a:gd name="connsiteY461" fmla="*/ 377371 h 2605314"/>
              <a:gd name="connsiteX462" fmla="*/ 2721859 w 5015116"/>
              <a:gd name="connsiteY462" fmla="*/ 290285 h 2605314"/>
              <a:gd name="connsiteX463" fmla="*/ 2707345 w 5015116"/>
              <a:gd name="connsiteY463" fmla="*/ 232228 h 2605314"/>
              <a:gd name="connsiteX464" fmla="*/ 2663802 w 5015116"/>
              <a:gd name="connsiteY464" fmla="*/ 210457 h 2605314"/>
              <a:gd name="connsiteX465" fmla="*/ 2656545 w 5015116"/>
              <a:gd name="connsiteY465"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31059 w 5015116"/>
              <a:gd name="connsiteY230" fmla="*/ 155302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54431 w 5015116"/>
              <a:gd name="connsiteY234" fmla="*/ 1567542 h 2605314"/>
              <a:gd name="connsiteX235" fmla="*/ 247174 w 5015116"/>
              <a:gd name="connsiteY235" fmla="*/ 1473200 h 2605314"/>
              <a:gd name="connsiteX236" fmla="*/ 225402 w 5015116"/>
              <a:gd name="connsiteY236" fmla="*/ 1465942 h 2605314"/>
              <a:gd name="connsiteX237" fmla="*/ 138316 w 5015116"/>
              <a:gd name="connsiteY237" fmla="*/ 1473200 h 2605314"/>
              <a:gd name="connsiteX238" fmla="*/ 116545 w 5015116"/>
              <a:gd name="connsiteY238" fmla="*/ 1480457 h 2605314"/>
              <a:gd name="connsiteX239" fmla="*/ 102031 w 5015116"/>
              <a:gd name="connsiteY239" fmla="*/ 1502228 h 2605314"/>
              <a:gd name="connsiteX240" fmla="*/ 102031 w 5015116"/>
              <a:gd name="connsiteY240" fmla="*/ 1698171 h 2605314"/>
              <a:gd name="connsiteX241" fmla="*/ 145574 w 5015116"/>
              <a:gd name="connsiteY241" fmla="*/ 1741714 h 2605314"/>
              <a:gd name="connsiteX242" fmla="*/ 189116 w 5015116"/>
              <a:gd name="connsiteY242" fmla="*/ 1792514 h 2605314"/>
              <a:gd name="connsiteX243" fmla="*/ 218145 w 5015116"/>
              <a:gd name="connsiteY243" fmla="*/ 1807028 h 2605314"/>
              <a:gd name="connsiteX244" fmla="*/ 247174 w 5015116"/>
              <a:gd name="connsiteY244" fmla="*/ 1828800 h 2605314"/>
              <a:gd name="connsiteX245" fmla="*/ 356031 w 5015116"/>
              <a:gd name="connsiteY245" fmla="*/ 1821542 h 2605314"/>
              <a:gd name="connsiteX246" fmla="*/ 377802 w 5015116"/>
              <a:gd name="connsiteY246" fmla="*/ 1814285 h 2605314"/>
              <a:gd name="connsiteX247" fmla="*/ 399574 w 5015116"/>
              <a:gd name="connsiteY247" fmla="*/ 1792514 h 2605314"/>
              <a:gd name="connsiteX248" fmla="*/ 406831 w 5015116"/>
              <a:gd name="connsiteY248" fmla="*/ 1698171 h 2605314"/>
              <a:gd name="connsiteX249" fmla="*/ 363288 w 5015116"/>
              <a:gd name="connsiteY249" fmla="*/ 1683657 h 2605314"/>
              <a:gd name="connsiteX250" fmla="*/ 312488 w 5015116"/>
              <a:gd name="connsiteY250" fmla="*/ 1690914 h 2605314"/>
              <a:gd name="connsiteX251" fmla="*/ 290716 w 5015116"/>
              <a:gd name="connsiteY251" fmla="*/ 1698171 h 2605314"/>
              <a:gd name="connsiteX252" fmla="*/ 276202 w 5015116"/>
              <a:gd name="connsiteY252" fmla="*/ 1719942 h 2605314"/>
              <a:gd name="connsiteX253" fmla="*/ 268945 w 5015116"/>
              <a:gd name="connsiteY253" fmla="*/ 1748971 h 2605314"/>
              <a:gd name="connsiteX254" fmla="*/ 261688 w 5015116"/>
              <a:gd name="connsiteY254" fmla="*/ 1785257 h 2605314"/>
              <a:gd name="connsiteX255" fmla="*/ 254431 w 5015116"/>
              <a:gd name="connsiteY255" fmla="*/ 1807028 h 2605314"/>
              <a:gd name="connsiteX256" fmla="*/ 261688 w 5015116"/>
              <a:gd name="connsiteY256" fmla="*/ 1937657 h 2605314"/>
              <a:gd name="connsiteX257" fmla="*/ 297974 w 5015116"/>
              <a:gd name="connsiteY257" fmla="*/ 1959428 h 2605314"/>
              <a:gd name="connsiteX258" fmla="*/ 319745 w 5015116"/>
              <a:gd name="connsiteY258" fmla="*/ 1966685 h 2605314"/>
              <a:gd name="connsiteX259" fmla="*/ 348774 w 5015116"/>
              <a:gd name="connsiteY259" fmla="*/ 1981200 h 2605314"/>
              <a:gd name="connsiteX260" fmla="*/ 392316 w 5015116"/>
              <a:gd name="connsiteY260" fmla="*/ 1995714 h 2605314"/>
              <a:gd name="connsiteX261" fmla="*/ 414088 w 5015116"/>
              <a:gd name="connsiteY261" fmla="*/ 2002971 h 2605314"/>
              <a:gd name="connsiteX262" fmla="*/ 522945 w 5015116"/>
              <a:gd name="connsiteY262" fmla="*/ 1995714 h 2605314"/>
              <a:gd name="connsiteX263" fmla="*/ 551974 w 5015116"/>
              <a:gd name="connsiteY263" fmla="*/ 1973942 h 2605314"/>
              <a:gd name="connsiteX264" fmla="*/ 595516 w 5015116"/>
              <a:gd name="connsiteY264" fmla="*/ 1944914 h 2605314"/>
              <a:gd name="connsiteX265" fmla="*/ 624545 w 5015116"/>
              <a:gd name="connsiteY265" fmla="*/ 1901371 h 2605314"/>
              <a:gd name="connsiteX266" fmla="*/ 610031 w 5015116"/>
              <a:gd name="connsiteY266" fmla="*/ 1836057 h 2605314"/>
              <a:gd name="connsiteX267" fmla="*/ 566488 w 5015116"/>
              <a:gd name="connsiteY267" fmla="*/ 1792514 h 2605314"/>
              <a:gd name="connsiteX268" fmla="*/ 544716 w 5015116"/>
              <a:gd name="connsiteY268" fmla="*/ 1785257 h 2605314"/>
              <a:gd name="connsiteX269" fmla="*/ 530202 w 5015116"/>
              <a:gd name="connsiteY269" fmla="*/ 1763485 h 2605314"/>
              <a:gd name="connsiteX270" fmla="*/ 508431 w 5015116"/>
              <a:gd name="connsiteY270" fmla="*/ 1799771 h 2605314"/>
              <a:gd name="connsiteX271" fmla="*/ 515688 w 5015116"/>
              <a:gd name="connsiteY271" fmla="*/ 1959428 h 2605314"/>
              <a:gd name="connsiteX272" fmla="*/ 522945 w 5015116"/>
              <a:gd name="connsiteY272" fmla="*/ 1981200 h 2605314"/>
              <a:gd name="connsiteX273" fmla="*/ 551974 w 5015116"/>
              <a:gd name="connsiteY273" fmla="*/ 1995714 h 2605314"/>
              <a:gd name="connsiteX274" fmla="*/ 566488 w 5015116"/>
              <a:gd name="connsiteY274" fmla="*/ 2017485 h 2605314"/>
              <a:gd name="connsiteX275" fmla="*/ 617288 w 5015116"/>
              <a:gd name="connsiteY275" fmla="*/ 2039257 h 2605314"/>
              <a:gd name="connsiteX276" fmla="*/ 697116 w 5015116"/>
              <a:gd name="connsiteY276" fmla="*/ 2068285 h 2605314"/>
              <a:gd name="connsiteX277" fmla="*/ 733402 w 5015116"/>
              <a:gd name="connsiteY277" fmla="*/ 2082800 h 2605314"/>
              <a:gd name="connsiteX278" fmla="*/ 827745 w 5015116"/>
              <a:gd name="connsiteY278" fmla="*/ 2097314 h 2605314"/>
              <a:gd name="connsiteX279" fmla="*/ 864031 w 5015116"/>
              <a:gd name="connsiteY279" fmla="*/ 2104571 h 2605314"/>
              <a:gd name="connsiteX280" fmla="*/ 900316 w 5015116"/>
              <a:gd name="connsiteY280" fmla="*/ 2119085 h 2605314"/>
              <a:gd name="connsiteX281" fmla="*/ 922088 w 5015116"/>
              <a:gd name="connsiteY281" fmla="*/ 2126342 h 2605314"/>
              <a:gd name="connsiteX282" fmla="*/ 965631 w 5015116"/>
              <a:gd name="connsiteY282" fmla="*/ 2148114 h 2605314"/>
              <a:gd name="connsiteX283" fmla="*/ 1074488 w 5015116"/>
              <a:gd name="connsiteY283" fmla="*/ 2133600 h 2605314"/>
              <a:gd name="connsiteX284" fmla="*/ 1125288 w 5015116"/>
              <a:gd name="connsiteY284" fmla="*/ 2104571 h 2605314"/>
              <a:gd name="connsiteX285" fmla="*/ 1139802 w 5015116"/>
              <a:gd name="connsiteY285" fmla="*/ 2082800 h 2605314"/>
              <a:gd name="connsiteX286" fmla="*/ 1183345 w 5015116"/>
              <a:gd name="connsiteY286" fmla="*/ 2046514 h 2605314"/>
              <a:gd name="connsiteX287" fmla="*/ 1197859 w 5015116"/>
              <a:gd name="connsiteY287" fmla="*/ 2024742 h 2605314"/>
              <a:gd name="connsiteX288" fmla="*/ 1241402 w 5015116"/>
              <a:gd name="connsiteY288" fmla="*/ 1995714 h 2605314"/>
              <a:gd name="connsiteX289" fmla="*/ 1277688 w 5015116"/>
              <a:gd name="connsiteY289" fmla="*/ 1952171 h 2605314"/>
              <a:gd name="connsiteX290" fmla="*/ 1241402 w 5015116"/>
              <a:gd name="connsiteY290" fmla="*/ 1821542 h 2605314"/>
              <a:gd name="connsiteX291" fmla="*/ 1219631 w 5015116"/>
              <a:gd name="connsiteY291" fmla="*/ 1814285 h 2605314"/>
              <a:gd name="connsiteX292" fmla="*/ 1118031 w 5015116"/>
              <a:gd name="connsiteY292" fmla="*/ 1821542 h 2605314"/>
              <a:gd name="connsiteX293" fmla="*/ 1110774 w 5015116"/>
              <a:gd name="connsiteY293" fmla="*/ 1843314 h 2605314"/>
              <a:gd name="connsiteX294" fmla="*/ 1103516 w 5015116"/>
              <a:gd name="connsiteY294" fmla="*/ 1894114 h 2605314"/>
              <a:gd name="connsiteX295" fmla="*/ 1096259 w 5015116"/>
              <a:gd name="connsiteY295" fmla="*/ 1937657 h 2605314"/>
              <a:gd name="connsiteX296" fmla="*/ 1089002 w 5015116"/>
              <a:gd name="connsiteY296" fmla="*/ 1966685 h 2605314"/>
              <a:gd name="connsiteX297" fmla="*/ 1081745 w 5015116"/>
              <a:gd name="connsiteY297" fmla="*/ 2002971 h 2605314"/>
              <a:gd name="connsiteX298" fmla="*/ 1016431 w 5015116"/>
              <a:gd name="connsiteY298" fmla="*/ 1995714 h 2605314"/>
              <a:gd name="connsiteX299" fmla="*/ 994659 w 5015116"/>
              <a:gd name="connsiteY299" fmla="*/ 1988457 h 2605314"/>
              <a:gd name="connsiteX300" fmla="*/ 972888 w 5015116"/>
              <a:gd name="connsiteY300" fmla="*/ 1923142 h 2605314"/>
              <a:gd name="connsiteX301" fmla="*/ 965631 w 5015116"/>
              <a:gd name="connsiteY301" fmla="*/ 1901371 h 2605314"/>
              <a:gd name="connsiteX302" fmla="*/ 972888 w 5015116"/>
              <a:gd name="connsiteY302" fmla="*/ 1792514 h 2605314"/>
              <a:gd name="connsiteX303" fmla="*/ 980145 w 5015116"/>
              <a:gd name="connsiteY303" fmla="*/ 1770742 h 2605314"/>
              <a:gd name="connsiteX304" fmla="*/ 1001916 w 5015116"/>
              <a:gd name="connsiteY304" fmla="*/ 1748971 h 2605314"/>
              <a:gd name="connsiteX305" fmla="*/ 1023688 w 5015116"/>
              <a:gd name="connsiteY305" fmla="*/ 1741714 h 2605314"/>
              <a:gd name="connsiteX306" fmla="*/ 1118031 w 5015116"/>
              <a:gd name="connsiteY306" fmla="*/ 1712685 h 2605314"/>
              <a:gd name="connsiteX307" fmla="*/ 1139802 w 5015116"/>
              <a:gd name="connsiteY307" fmla="*/ 1705428 h 2605314"/>
              <a:gd name="connsiteX308" fmla="*/ 1226888 w 5015116"/>
              <a:gd name="connsiteY308" fmla="*/ 1690914 h 2605314"/>
              <a:gd name="connsiteX309" fmla="*/ 1335745 w 5015116"/>
              <a:gd name="connsiteY309" fmla="*/ 1698171 h 2605314"/>
              <a:gd name="connsiteX310" fmla="*/ 1357516 w 5015116"/>
              <a:gd name="connsiteY310" fmla="*/ 1719942 h 2605314"/>
              <a:gd name="connsiteX311" fmla="*/ 1401059 w 5015116"/>
              <a:gd name="connsiteY311" fmla="*/ 1734457 h 2605314"/>
              <a:gd name="connsiteX312" fmla="*/ 1422831 w 5015116"/>
              <a:gd name="connsiteY312" fmla="*/ 1741714 h 2605314"/>
              <a:gd name="connsiteX313" fmla="*/ 1459116 w 5015116"/>
              <a:gd name="connsiteY313" fmla="*/ 1792514 h 2605314"/>
              <a:gd name="connsiteX314" fmla="*/ 1473631 w 5015116"/>
              <a:gd name="connsiteY314" fmla="*/ 1821542 h 2605314"/>
              <a:gd name="connsiteX315" fmla="*/ 1459116 w 5015116"/>
              <a:gd name="connsiteY315" fmla="*/ 2010228 h 2605314"/>
              <a:gd name="connsiteX316" fmla="*/ 1437345 w 5015116"/>
              <a:gd name="connsiteY316" fmla="*/ 2039257 h 2605314"/>
              <a:gd name="connsiteX317" fmla="*/ 1408316 w 5015116"/>
              <a:gd name="connsiteY317" fmla="*/ 2140857 h 2605314"/>
              <a:gd name="connsiteX318" fmla="*/ 1401059 w 5015116"/>
              <a:gd name="connsiteY318" fmla="*/ 2162628 h 2605314"/>
              <a:gd name="connsiteX319" fmla="*/ 1364774 w 5015116"/>
              <a:gd name="connsiteY319" fmla="*/ 2293257 h 2605314"/>
              <a:gd name="connsiteX320" fmla="*/ 1367314 w 5015116"/>
              <a:gd name="connsiteY320" fmla="*/ 2449285 h 2605314"/>
              <a:gd name="connsiteX321" fmla="*/ 1509916 w 5015116"/>
              <a:gd name="connsiteY321" fmla="*/ 2554514 h 2605314"/>
              <a:gd name="connsiteX322" fmla="*/ 1633288 w 5015116"/>
              <a:gd name="connsiteY322" fmla="*/ 2590800 h 2605314"/>
              <a:gd name="connsiteX323" fmla="*/ 1847736 w 5015116"/>
              <a:gd name="connsiteY323" fmla="*/ 2605314 h 2605314"/>
              <a:gd name="connsiteX324" fmla="*/ 1918494 w 5015116"/>
              <a:gd name="connsiteY324" fmla="*/ 2576285 h 2605314"/>
              <a:gd name="connsiteX325" fmla="*/ 1959859 w 5015116"/>
              <a:gd name="connsiteY325" fmla="*/ 2496457 h 2605314"/>
              <a:gd name="connsiteX326" fmla="*/ 2002676 w 5015116"/>
              <a:gd name="connsiteY326" fmla="*/ 2315028 h 2605314"/>
              <a:gd name="connsiteX327" fmla="*/ 2039688 w 5015116"/>
              <a:gd name="connsiteY327" fmla="*/ 2111828 h 2605314"/>
              <a:gd name="connsiteX328" fmla="*/ 2062911 w 5015116"/>
              <a:gd name="connsiteY328" fmla="*/ 2048691 h 2605314"/>
              <a:gd name="connsiteX329" fmla="*/ 2098834 w 5015116"/>
              <a:gd name="connsiteY329" fmla="*/ 1987731 h 2605314"/>
              <a:gd name="connsiteX330" fmla="*/ 2217851 w 5015116"/>
              <a:gd name="connsiteY330" fmla="*/ 1879237 h 2605314"/>
              <a:gd name="connsiteX331" fmla="*/ 2373516 w 5015116"/>
              <a:gd name="connsiteY331" fmla="*/ 1872342 h 2605314"/>
              <a:gd name="connsiteX332" fmla="*/ 2395288 w 5015116"/>
              <a:gd name="connsiteY332" fmla="*/ 1879600 h 2605314"/>
              <a:gd name="connsiteX333" fmla="*/ 2453345 w 5015116"/>
              <a:gd name="connsiteY333" fmla="*/ 1930400 h 2605314"/>
              <a:gd name="connsiteX334" fmla="*/ 2467859 w 5015116"/>
              <a:gd name="connsiteY334" fmla="*/ 1952171 h 2605314"/>
              <a:gd name="connsiteX335" fmla="*/ 2489631 w 5015116"/>
              <a:gd name="connsiteY335" fmla="*/ 1973942 h 2605314"/>
              <a:gd name="connsiteX336" fmla="*/ 2504145 w 5015116"/>
              <a:gd name="connsiteY336" fmla="*/ 2024742 h 2605314"/>
              <a:gd name="connsiteX337" fmla="*/ 2511402 w 5015116"/>
              <a:gd name="connsiteY337" fmla="*/ 2053771 h 2605314"/>
              <a:gd name="connsiteX338" fmla="*/ 2525916 w 5015116"/>
              <a:gd name="connsiteY338" fmla="*/ 2075542 h 2605314"/>
              <a:gd name="connsiteX339" fmla="*/ 2540431 w 5015116"/>
              <a:gd name="connsiteY339" fmla="*/ 2126342 h 2605314"/>
              <a:gd name="connsiteX340" fmla="*/ 2533174 w 5015116"/>
              <a:gd name="connsiteY340" fmla="*/ 2271485 h 2605314"/>
              <a:gd name="connsiteX341" fmla="*/ 2518659 w 5015116"/>
              <a:gd name="connsiteY341" fmla="*/ 2300514 h 2605314"/>
              <a:gd name="connsiteX342" fmla="*/ 2475116 w 5015116"/>
              <a:gd name="connsiteY342" fmla="*/ 2329542 h 2605314"/>
              <a:gd name="connsiteX343" fmla="*/ 2453345 w 5015116"/>
              <a:gd name="connsiteY343" fmla="*/ 2336800 h 2605314"/>
              <a:gd name="connsiteX344" fmla="*/ 2329974 w 5015116"/>
              <a:gd name="connsiteY344" fmla="*/ 2329542 h 2605314"/>
              <a:gd name="connsiteX345" fmla="*/ 2308202 w 5015116"/>
              <a:gd name="connsiteY345" fmla="*/ 2322285 h 2605314"/>
              <a:gd name="connsiteX346" fmla="*/ 2293688 w 5015116"/>
              <a:gd name="connsiteY346" fmla="*/ 2286000 h 2605314"/>
              <a:gd name="connsiteX347" fmla="*/ 2286431 w 5015116"/>
              <a:gd name="connsiteY347" fmla="*/ 2249714 h 2605314"/>
              <a:gd name="connsiteX348" fmla="*/ 2395288 w 5015116"/>
              <a:gd name="connsiteY348" fmla="*/ 2111828 h 2605314"/>
              <a:gd name="connsiteX349" fmla="*/ 2395288 w 5015116"/>
              <a:gd name="connsiteY349" fmla="*/ 2024742 h 2605314"/>
              <a:gd name="connsiteX350" fmla="*/ 2373516 w 5015116"/>
              <a:gd name="connsiteY350" fmla="*/ 2010228 h 2605314"/>
              <a:gd name="connsiteX351" fmla="*/ 2271916 w 5015116"/>
              <a:gd name="connsiteY351" fmla="*/ 2017485 h 2605314"/>
              <a:gd name="connsiteX352" fmla="*/ 2257402 w 5015116"/>
              <a:gd name="connsiteY352" fmla="*/ 2032000 h 2605314"/>
              <a:gd name="connsiteX353" fmla="*/ 2235631 w 5015116"/>
              <a:gd name="connsiteY353" fmla="*/ 2046514 h 2605314"/>
              <a:gd name="connsiteX354" fmla="*/ 2221116 w 5015116"/>
              <a:gd name="connsiteY354" fmla="*/ 2061028 h 2605314"/>
              <a:gd name="connsiteX355" fmla="*/ 2192088 w 5015116"/>
              <a:gd name="connsiteY355" fmla="*/ 2068285 h 2605314"/>
              <a:gd name="connsiteX356" fmla="*/ 2163059 w 5015116"/>
              <a:gd name="connsiteY356" fmla="*/ 2090057 h 2605314"/>
              <a:gd name="connsiteX357" fmla="*/ 2148545 w 5015116"/>
              <a:gd name="connsiteY357" fmla="*/ 2111828 h 2605314"/>
              <a:gd name="connsiteX358" fmla="*/ 2126774 w 5015116"/>
              <a:gd name="connsiteY358" fmla="*/ 2140857 h 2605314"/>
              <a:gd name="connsiteX359" fmla="*/ 2126774 w 5015116"/>
              <a:gd name="connsiteY359" fmla="*/ 2351314 h 2605314"/>
              <a:gd name="connsiteX360" fmla="*/ 2141288 w 5015116"/>
              <a:gd name="connsiteY360" fmla="*/ 2373085 h 2605314"/>
              <a:gd name="connsiteX361" fmla="*/ 2163059 w 5015116"/>
              <a:gd name="connsiteY361" fmla="*/ 2380342 h 2605314"/>
              <a:gd name="connsiteX362" fmla="*/ 2170316 w 5015116"/>
              <a:gd name="connsiteY362" fmla="*/ 2402114 h 2605314"/>
              <a:gd name="connsiteX363" fmla="*/ 2192088 w 5015116"/>
              <a:gd name="connsiteY363" fmla="*/ 2416628 h 2605314"/>
              <a:gd name="connsiteX364" fmla="*/ 2221116 w 5015116"/>
              <a:gd name="connsiteY364" fmla="*/ 2438400 h 2605314"/>
              <a:gd name="connsiteX365" fmla="*/ 2264659 w 5015116"/>
              <a:gd name="connsiteY365" fmla="*/ 2474685 h 2605314"/>
              <a:gd name="connsiteX366" fmla="*/ 2293688 w 5015116"/>
              <a:gd name="connsiteY366" fmla="*/ 2510971 h 2605314"/>
              <a:gd name="connsiteX367" fmla="*/ 2315459 w 5015116"/>
              <a:gd name="connsiteY367" fmla="*/ 2532742 h 2605314"/>
              <a:gd name="connsiteX368" fmla="*/ 2395288 w 5015116"/>
              <a:gd name="connsiteY368" fmla="*/ 2569028 h 2605314"/>
              <a:gd name="connsiteX369" fmla="*/ 2540431 w 5015116"/>
              <a:gd name="connsiteY369" fmla="*/ 2554514 h 2605314"/>
              <a:gd name="connsiteX370" fmla="*/ 2562202 w 5015116"/>
              <a:gd name="connsiteY370" fmla="*/ 2540000 h 2605314"/>
              <a:gd name="connsiteX371" fmla="*/ 2569459 w 5015116"/>
              <a:gd name="connsiteY371" fmla="*/ 2503714 h 2605314"/>
              <a:gd name="connsiteX372" fmla="*/ 2583974 w 5015116"/>
              <a:gd name="connsiteY372" fmla="*/ 2481942 h 2605314"/>
              <a:gd name="connsiteX373" fmla="*/ 2591231 w 5015116"/>
              <a:gd name="connsiteY373" fmla="*/ 2409371 h 2605314"/>
              <a:gd name="connsiteX374" fmla="*/ 2642031 w 5015116"/>
              <a:gd name="connsiteY374" fmla="*/ 2416628 h 2605314"/>
              <a:gd name="connsiteX375" fmla="*/ 2671059 w 5015116"/>
              <a:gd name="connsiteY375" fmla="*/ 2423885 h 2605314"/>
              <a:gd name="connsiteX376" fmla="*/ 2743631 w 5015116"/>
              <a:gd name="connsiteY376" fmla="*/ 2438400 h 2605314"/>
              <a:gd name="connsiteX377" fmla="*/ 2787174 w 5015116"/>
              <a:gd name="connsiteY377" fmla="*/ 2452914 h 2605314"/>
              <a:gd name="connsiteX378" fmla="*/ 2808945 w 5015116"/>
              <a:gd name="connsiteY378" fmla="*/ 2438400 h 2605314"/>
              <a:gd name="connsiteX379" fmla="*/ 2801688 w 5015116"/>
              <a:gd name="connsiteY379" fmla="*/ 2416628 h 2605314"/>
              <a:gd name="connsiteX380" fmla="*/ 2794431 w 5015116"/>
              <a:gd name="connsiteY380" fmla="*/ 2373085 h 2605314"/>
              <a:gd name="connsiteX381" fmla="*/ 2779916 w 5015116"/>
              <a:gd name="connsiteY381" fmla="*/ 2329542 h 2605314"/>
              <a:gd name="connsiteX382" fmla="*/ 2794431 w 5015116"/>
              <a:gd name="connsiteY382" fmla="*/ 2278742 h 2605314"/>
              <a:gd name="connsiteX383" fmla="*/ 2961345 w 5015116"/>
              <a:gd name="connsiteY383" fmla="*/ 2249714 h 2605314"/>
              <a:gd name="connsiteX384" fmla="*/ 2946831 w 5015116"/>
              <a:gd name="connsiteY384" fmla="*/ 2227942 h 2605314"/>
              <a:gd name="connsiteX385" fmla="*/ 2925059 w 5015116"/>
              <a:gd name="connsiteY385" fmla="*/ 2133600 h 2605314"/>
              <a:gd name="connsiteX386" fmla="*/ 2917802 w 5015116"/>
              <a:gd name="connsiteY386" fmla="*/ 2104571 h 2605314"/>
              <a:gd name="connsiteX387" fmla="*/ 2896031 w 5015116"/>
              <a:gd name="connsiteY387" fmla="*/ 2090057 h 2605314"/>
              <a:gd name="connsiteX388" fmla="*/ 2903288 w 5015116"/>
              <a:gd name="connsiteY388" fmla="*/ 2061028 h 2605314"/>
              <a:gd name="connsiteX389" fmla="*/ 3033916 w 5015116"/>
              <a:gd name="connsiteY389" fmla="*/ 2053771 h 2605314"/>
              <a:gd name="connsiteX390" fmla="*/ 3121002 w 5015116"/>
              <a:gd name="connsiteY390" fmla="*/ 2046514 h 2605314"/>
              <a:gd name="connsiteX391" fmla="*/ 3142774 w 5015116"/>
              <a:gd name="connsiteY391" fmla="*/ 2039257 h 2605314"/>
              <a:gd name="connsiteX392" fmla="*/ 3135516 w 5015116"/>
              <a:gd name="connsiteY392" fmla="*/ 2010228 h 2605314"/>
              <a:gd name="connsiteX393" fmla="*/ 3106488 w 5015116"/>
              <a:gd name="connsiteY393" fmla="*/ 1959428 h 2605314"/>
              <a:gd name="connsiteX394" fmla="*/ 3077459 w 5015116"/>
              <a:gd name="connsiteY394" fmla="*/ 1930400 h 2605314"/>
              <a:gd name="connsiteX395" fmla="*/ 3062945 w 5015116"/>
              <a:gd name="connsiteY395" fmla="*/ 1901371 h 2605314"/>
              <a:gd name="connsiteX396" fmla="*/ 3041174 w 5015116"/>
              <a:gd name="connsiteY396" fmla="*/ 1886857 h 2605314"/>
              <a:gd name="connsiteX397" fmla="*/ 3033916 w 5015116"/>
              <a:gd name="connsiteY397" fmla="*/ 1865085 h 2605314"/>
              <a:gd name="connsiteX398" fmla="*/ 3019402 w 5015116"/>
              <a:gd name="connsiteY398" fmla="*/ 1843314 h 2605314"/>
              <a:gd name="connsiteX399" fmla="*/ 3048431 w 5015116"/>
              <a:gd name="connsiteY399" fmla="*/ 1828800 h 2605314"/>
              <a:gd name="connsiteX400" fmla="*/ 3157288 w 5015116"/>
              <a:gd name="connsiteY400" fmla="*/ 1814285 h 2605314"/>
              <a:gd name="connsiteX401" fmla="*/ 3179059 w 5015116"/>
              <a:gd name="connsiteY401" fmla="*/ 1799771 h 2605314"/>
              <a:gd name="connsiteX402" fmla="*/ 3128259 w 5015116"/>
              <a:gd name="connsiteY402" fmla="*/ 1690914 h 2605314"/>
              <a:gd name="connsiteX403" fmla="*/ 3121002 w 5015116"/>
              <a:gd name="connsiteY403" fmla="*/ 1669142 h 2605314"/>
              <a:gd name="connsiteX404" fmla="*/ 3106488 w 5015116"/>
              <a:gd name="connsiteY404" fmla="*/ 1647371 h 2605314"/>
              <a:gd name="connsiteX405" fmla="*/ 3128259 w 5015116"/>
              <a:gd name="connsiteY405" fmla="*/ 1640114 h 2605314"/>
              <a:gd name="connsiteX406" fmla="*/ 3157288 w 5015116"/>
              <a:gd name="connsiteY406" fmla="*/ 1632857 h 2605314"/>
              <a:gd name="connsiteX407" fmla="*/ 3186316 w 5015116"/>
              <a:gd name="connsiteY407" fmla="*/ 1618342 h 2605314"/>
              <a:gd name="connsiteX408" fmla="*/ 3215345 w 5015116"/>
              <a:gd name="connsiteY408" fmla="*/ 1611085 h 2605314"/>
              <a:gd name="connsiteX409" fmla="*/ 3237116 w 5015116"/>
              <a:gd name="connsiteY409" fmla="*/ 1603828 h 2605314"/>
              <a:gd name="connsiteX410" fmla="*/ 3280659 w 5015116"/>
              <a:gd name="connsiteY410" fmla="*/ 1582057 h 2605314"/>
              <a:gd name="connsiteX411" fmla="*/ 3295174 w 5015116"/>
              <a:gd name="connsiteY411" fmla="*/ 1567542 h 2605314"/>
              <a:gd name="connsiteX412" fmla="*/ 3273402 w 5015116"/>
              <a:gd name="connsiteY412" fmla="*/ 1545771 h 2605314"/>
              <a:gd name="connsiteX413" fmla="*/ 3229859 w 5015116"/>
              <a:gd name="connsiteY413" fmla="*/ 1516742 h 2605314"/>
              <a:gd name="connsiteX414" fmla="*/ 3179059 w 5015116"/>
              <a:gd name="connsiteY414" fmla="*/ 1458685 h 2605314"/>
              <a:gd name="connsiteX415" fmla="*/ 3171802 w 5015116"/>
              <a:gd name="connsiteY415" fmla="*/ 1436914 h 2605314"/>
              <a:gd name="connsiteX416" fmla="*/ 3150031 w 5015116"/>
              <a:gd name="connsiteY416" fmla="*/ 1422400 h 2605314"/>
              <a:gd name="connsiteX417" fmla="*/ 3200831 w 5015116"/>
              <a:gd name="connsiteY417" fmla="*/ 1386114 h 2605314"/>
              <a:gd name="connsiteX418" fmla="*/ 3237116 w 5015116"/>
              <a:gd name="connsiteY418" fmla="*/ 1349828 h 2605314"/>
              <a:gd name="connsiteX419" fmla="*/ 3266145 w 5015116"/>
              <a:gd name="connsiteY419" fmla="*/ 1313542 h 2605314"/>
              <a:gd name="connsiteX420" fmla="*/ 3287916 w 5015116"/>
              <a:gd name="connsiteY420" fmla="*/ 1299028 h 2605314"/>
              <a:gd name="connsiteX421" fmla="*/ 3302431 w 5015116"/>
              <a:gd name="connsiteY421" fmla="*/ 1284514 h 2605314"/>
              <a:gd name="connsiteX422" fmla="*/ 3309688 w 5015116"/>
              <a:gd name="connsiteY422" fmla="*/ 1262742 h 2605314"/>
              <a:gd name="connsiteX423" fmla="*/ 3266145 w 5015116"/>
              <a:gd name="connsiteY423" fmla="*/ 1255485 h 2605314"/>
              <a:gd name="connsiteX424" fmla="*/ 3244374 w 5015116"/>
              <a:gd name="connsiteY424" fmla="*/ 1248228 h 2605314"/>
              <a:gd name="connsiteX425" fmla="*/ 3193574 w 5015116"/>
              <a:gd name="connsiteY425" fmla="*/ 1233714 h 2605314"/>
              <a:gd name="connsiteX426" fmla="*/ 3171802 w 5015116"/>
              <a:gd name="connsiteY426" fmla="*/ 1219200 h 2605314"/>
              <a:gd name="connsiteX427" fmla="*/ 3150031 w 5015116"/>
              <a:gd name="connsiteY427" fmla="*/ 1211942 h 2605314"/>
              <a:gd name="connsiteX428" fmla="*/ 3121002 w 5015116"/>
              <a:gd name="connsiteY428" fmla="*/ 1197428 h 2605314"/>
              <a:gd name="connsiteX429" fmla="*/ 3200831 w 5015116"/>
              <a:gd name="connsiteY429" fmla="*/ 1095828 h 2605314"/>
              <a:gd name="connsiteX430" fmla="*/ 3251631 w 5015116"/>
              <a:gd name="connsiteY430" fmla="*/ 1037771 h 2605314"/>
              <a:gd name="connsiteX431" fmla="*/ 3251631 w 5015116"/>
              <a:gd name="connsiteY431" fmla="*/ 994228 h 2605314"/>
              <a:gd name="connsiteX432" fmla="*/ 3208088 w 5015116"/>
              <a:gd name="connsiteY432" fmla="*/ 986971 h 2605314"/>
              <a:gd name="connsiteX433" fmla="*/ 3179059 w 5015116"/>
              <a:gd name="connsiteY433" fmla="*/ 979714 h 2605314"/>
              <a:gd name="connsiteX434" fmla="*/ 3121002 w 5015116"/>
              <a:gd name="connsiteY434" fmla="*/ 957942 h 2605314"/>
              <a:gd name="connsiteX435" fmla="*/ 3099231 w 5015116"/>
              <a:gd name="connsiteY435" fmla="*/ 950685 h 2605314"/>
              <a:gd name="connsiteX436" fmla="*/ 3048431 w 5015116"/>
              <a:gd name="connsiteY436" fmla="*/ 943428 h 2605314"/>
              <a:gd name="connsiteX437" fmla="*/ 3026659 w 5015116"/>
              <a:gd name="connsiteY437" fmla="*/ 936171 h 2605314"/>
              <a:gd name="connsiteX438" fmla="*/ 2990374 w 5015116"/>
              <a:gd name="connsiteY438" fmla="*/ 928914 h 2605314"/>
              <a:gd name="connsiteX439" fmla="*/ 2975859 w 5015116"/>
              <a:gd name="connsiteY439" fmla="*/ 914400 h 2605314"/>
              <a:gd name="connsiteX440" fmla="*/ 3033916 w 5015116"/>
              <a:gd name="connsiteY440" fmla="*/ 820057 h 2605314"/>
              <a:gd name="connsiteX441" fmla="*/ 3091974 w 5015116"/>
              <a:gd name="connsiteY441" fmla="*/ 747485 h 2605314"/>
              <a:gd name="connsiteX442" fmla="*/ 3128259 w 5015116"/>
              <a:gd name="connsiteY442" fmla="*/ 703942 h 2605314"/>
              <a:gd name="connsiteX443" fmla="*/ 3142774 w 5015116"/>
              <a:gd name="connsiteY443" fmla="*/ 682171 h 2605314"/>
              <a:gd name="connsiteX444" fmla="*/ 3033916 w 5015116"/>
              <a:gd name="connsiteY444" fmla="*/ 667657 h 2605314"/>
              <a:gd name="connsiteX445" fmla="*/ 2961345 w 5015116"/>
              <a:gd name="connsiteY445" fmla="*/ 660400 h 2605314"/>
              <a:gd name="connsiteX446" fmla="*/ 2888774 w 5015116"/>
              <a:gd name="connsiteY446" fmla="*/ 645885 h 2605314"/>
              <a:gd name="connsiteX447" fmla="*/ 2925059 w 5015116"/>
              <a:gd name="connsiteY447" fmla="*/ 609600 h 2605314"/>
              <a:gd name="connsiteX448" fmla="*/ 2961345 w 5015116"/>
              <a:gd name="connsiteY448" fmla="*/ 573314 h 2605314"/>
              <a:gd name="connsiteX449" fmla="*/ 2968602 w 5015116"/>
              <a:gd name="connsiteY449" fmla="*/ 529771 h 2605314"/>
              <a:gd name="connsiteX450" fmla="*/ 2983116 w 5015116"/>
              <a:gd name="connsiteY450" fmla="*/ 486228 h 2605314"/>
              <a:gd name="connsiteX451" fmla="*/ 2997631 w 5015116"/>
              <a:gd name="connsiteY451" fmla="*/ 435428 h 2605314"/>
              <a:gd name="connsiteX452" fmla="*/ 3012145 w 5015116"/>
              <a:gd name="connsiteY452" fmla="*/ 391885 h 2605314"/>
              <a:gd name="connsiteX453" fmla="*/ 2961345 w 5015116"/>
              <a:gd name="connsiteY453" fmla="*/ 399142 h 2605314"/>
              <a:gd name="connsiteX454" fmla="*/ 2917802 w 5015116"/>
              <a:gd name="connsiteY454" fmla="*/ 413657 h 2605314"/>
              <a:gd name="connsiteX455" fmla="*/ 2888774 w 5015116"/>
              <a:gd name="connsiteY455" fmla="*/ 420914 h 2605314"/>
              <a:gd name="connsiteX456" fmla="*/ 2852488 w 5015116"/>
              <a:gd name="connsiteY456" fmla="*/ 435428 h 2605314"/>
              <a:gd name="connsiteX457" fmla="*/ 2808945 w 5015116"/>
              <a:gd name="connsiteY457" fmla="*/ 442685 h 2605314"/>
              <a:gd name="connsiteX458" fmla="*/ 2779916 w 5015116"/>
              <a:gd name="connsiteY458" fmla="*/ 449942 h 2605314"/>
              <a:gd name="connsiteX459" fmla="*/ 2721859 w 5015116"/>
              <a:gd name="connsiteY459" fmla="*/ 442685 h 2605314"/>
              <a:gd name="connsiteX460" fmla="*/ 2729116 w 5015116"/>
              <a:gd name="connsiteY460" fmla="*/ 377371 h 2605314"/>
              <a:gd name="connsiteX461" fmla="*/ 2721859 w 5015116"/>
              <a:gd name="connsiteY461" fmla="*/ 290285 h 2605314"/>
              <a:gd name="connsiteX462" fmla="*/ 2707345 w 5015116"/>
              <a:gd name="connsiteY462" fmla="*/ 232228 h 2605314"/>
              <a:gd name="connsiteX463" fmla="*/ 2663802 w 5015116"/>
              <a:gd name="connsiteY463" fmla="*/ 210457 h 2605314"/>
              <a:gd name="connsiteX464" fmla="*/ 2656545 w 5015116"/>
              <a:gd name="connsiteY464"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31059 w 5015116"/>
              <a:gd name="connsiteY230" fmla="*/ 155302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54431 w 5015116"/>
              <a:gd name="connsiteY234" fmla="*/ 1567542 h 2605314"/>
              <a:gd name="connsiteX235" fmla="*/ 247174 w 5015116"/>
              <a:gd name="connsiteY235" fmla="*/ 1473200 h 2605314"/>
              <a:gd name="connsiteX236" fmla="*/ 225402 w 5015116"/>
              <a:gd name="connsiteY236" fmla="*/ 1465942 h 2605314"/>
              <a:gd name="connsiteX237" fmla="*/ 138316 w 5015116"/>
              <a:gd name="connsiteY237" fmla="*/ 1473200 h 2605314"/>
              <a:gd name="connsiteX238" fmla="*/ 116545 w 5015116"/>
              <a:gd name="connsiteY238" fmla="*/ 1480457 h 2605314"/>
              <a:gd name="connsiteX239" fmla="*/ 102031 w 5015116"/>
              <a:gd name="connsiteY239" fmla="*/ 1502228 h 2605314"/>
              <a:gd name="connsiteX240" fmla="*/ 102031 w 5015116"/>
              <a:gd name="connsiteY240" fmla="*/ 1698171 h 2605314"/>
              <a:gd name="connsiteX241" fmla="*/ 145574 w 5015116"/>
              <a:gd name="connsiteY241" fmla="*/ 1741714 h 2605314"/>
              <a:gd name="connsiteX242" fmla="*/ 189116 w 5015116"/>
              <a:gd name="connsiteY242" fmla="*/ 1792514 h 2605314"/>
              <a:gd name="connsiteX243" fmla="*/ 218145 w 5015116"/>
              <a:gd name="connsiteY243" fmla="*/ 1807028 h 2605314"/>
              <a:gd name="connsiteX244" fmla="*/ 247174 w 5015116"/>
              <a:gd name="connsiteY244" fmla="*/ 1828800 h 2605314"/>
              <a:gd name="connsiteX245" fmla="*/ 356031 w 5015116"/>
              <a:gd name="connsiteY245" fmla="*/ 1821542 h 2605314"/>
              <a:gd name="connsiteX246" fmla="*/ 377802 w 5015116"/>
              <a:gd name="connsiteY246" fmla="*/ 1814285 h 2605314"/>
              <a:gd name="connsiteX247" fmla="*/ 399574 w 5015116"/>
              <a:gd name="connsiteY247" fmla="*/ 1792514 h 2605314"/>
              <a:gd name="connsiteX248" fmla="*/ 406831 w 5015116"/>
              <a:gd name="connsiteY248" fmla="*/ 1698171 h 2605314"/>
              <a:gd name="connsiteX249" fmla="*/ 363288 w 5015116"/>
              <a:gd name="connsiteY249" fmla="*/ 1683657 h 2605314"/>
              <a:gd name="connsiteX250" fmla="*/ 312488 w 5015116"/>
              <a:gd name="connsiteY250" fmla="*/ 1690914 h 2605314"/>
              <a:gd name="connsiteX251" fmla="*/ 290716 w 5015116"/>
              <a:gd name="connsiteY251" fmla="*/ 1698171 h 2605314"/>
              <a:gd name="connsiteX252" fmla="*/ 276202 w 5015116"/>
              <a:gd name="connsiteY252" fmla="*/ 1719942 h 2605314"/>
              <a:gd name="connsiteX253" fmla="*/ 268945 w 5015116"/>
              <a:gd name="connsiteY253" fmla="*/ 1748971 h 2605314"/>
              <a:gd name="connsiteX254" fmla="*/ 261688 w 5015116"/>
              <a:gd name="connsiteY254" fmla="*/ 1785257 h 2605314"/>
              <a:gd name="connsiteX255" fmla="*/ 254431 w 5015116"/>
              <a:gd name="connsiteY255" fmla="*/ 1807028 h 2605314"/>
              <a:gd name="connsiteX256" fmla="*/ 261688 w 5015116"/>
              <a:gd name="connsiteY256" fmla="*/ 1937657 h 2605314"/>
              <a:gd name="connsiteX257" fmla="*/ 297974 w 5015116"/>
              <a:gd name="connsiteY257" fmla="*/ 1959428 h 2605314"/>
              <a:gd name="connsiteX258" fmla="*/ 319745 w 5015116"/>
              <a:gd name="connsiteY258" fmla="*/ 1966685 h 2605314"/>
              <a:gd name="connsiteX259" fmla="*/ 348774 w 5015116"/>
              <a:gd name="connsiteY259" fmla="*/ 1981200 h 2605314"/>
              <a:gd name="connsiteX260" fmla="*/ 392316 w 5015116"/>
              <a:gd name="connsiteY260" fmla="*/ 1995714 h 2605314"/>
              <a:gd name="connsiteX261" fmla="*/ 414088 w 5015116"/>
              <a:gd name="connsiteY261" fmla="*/ 2002971 h 2605314"/>
              <a:gd name="connsiteX262" fmla="*/ 522945 w 5015116"/>
              <a:gd name="connsiteY262" fmla="*/ 1995714 h 2605314"/>
              <a:gd name="connsiteX263" fmla="*/ 551974 w 5015116"/>
              <a:gd name="connsiteY263" fmla="*/ 1973942 h 2605314"/>
              <a:gd name="connsiteX264" fmla="*/ 595516 w 5015116"/>
              <a:gd name="connsiteY264" fmla="*/ 1944914 h 2605314"/>
              <a:gd name="connsiteX265" fmla="*/ 624545 w 5015116"/>
              <a:gd name="connsiteY265" fmla="*/ 1901371 h 2605314"/>
              <a:gd name="connsiteX266" fmla="*/ 610031 w 5015116"/>
              <a:gd name="connsiteY266" fmla="*/ 1836057 h 2605314"/>
              <a:gd name="connsiteX267" fmla="*/ 566488 w 5015116"/>
              <a:gd name="connsiteY267" fmla="*/ 1792514 h 2605314"/>
              <a:gd name="connsiteX268" fmla="*/ 544716 w 5015116"/>
              <a:gd name="connsiteY268" fmla="*/ 1785257 h 2605314"/>
              <a:gd name="connsiteX269" fmla="*/ 530202 w 5015116"/>
              <a:gd name="connsiteY269" fmla="*/ 1763485 h 2605314"/>
              <a:gd name="connsiteX270" fmla="*/ 508431 w 5015116"/>
              <a:gd name="connsiteY270" fmla="*/ 1799771 h 2605314"/>
              <a:gd name="connsiteX271" fmla="*/ 515688 w 5015116"/>
              <a:gd name="connsiteY271" fmla="*/ 1959428 h 2605314"/>
              <a:gd name="connsiteX272" fmla="*/ 522945 w 5015116"/>
              <a:gd name="connsiteY272" fmla="*/ 1981200 h 2605314"/>
              <a:gd name="connsiteX273" fmla="*/ 551974 w 5015116"/>
              <a:gd name="connsiteY273" fmla="*/ 1995714 h 2605314"/>
              <a:gd name="connsiteX274" fmla="*/ 566488 w 5015116"/>
              <a:gd name="connsiteY274" fmla="*/ 2017485 h 2605314"/>
              <a:gd name="connsiteX275" fmla="*/ 617288 w 5015116"/>
              <a:gd name="connsiteY275" fmla="*/ 2039257 h 2605314"/>
              <a:gd name="connsiteX276" fmla="*/ 697116 w 5015116"/>
              <a:gd name="connsiteY276" fmla="*/ 2068285 h 2605314"/>
              <a:gd name="connsiteX277" fmla="*/ 733402 w 5015116"/>
              <a:gd name="connsiteY277" fmla="*/ 2082800 h 2605314"/>
              <a:gd name="connsiteX278" fmla="*/ 827745 w 5015116"/>
              <a:gd name="connsiteY278" fmla="*/ 2097314 h 2605314"/>
              <a:gd name="connsiteX279" fmla="*/ 864031 w 5015116"/>
              <a:gd name="connsiteY279" fmla="*/ 2104571 h 2605314"/>
              <a:gd name="connsiteX280" fmla="*/ 900316 w 5015116"/>
              <a:gd name="connsiteY280" fmla="*/ 2119085 h 2605314"/>
              <a:gd name="connsiteX281" fmla="*/ 922088 w 5015116"/>
              <a:gd name="connsiteY281" fmla="*/ 2126342 h 2605314"/>
              <a:gd name="connsiteX282" fmla="*/ 965631 w 5015116"/>
              <a:gd name="connsiteY282" fmla="*/ 2148114 h 2605314"/>
              <a:gd name="connsiteX283" fmla="*/ 1074488 w 5015116"/>
              <a:gd name="connsiteY283" fmla="*/ 2133600 h 2605314"/>
              <a:gd name="connsiteX284" fmla="*/ 1125288 w 5015116"/>
              <a:gd name="connsiteY284" fmla="*/ 2104571 h 2605314"/>
              <a:gd name="connsiteX285" fmla="*/ 1139802 w 5015116"/>
              <a:gd name="connsiteY285" fmla="*/ 2082800 h 2605314"/>
              <a:gd name="connsiteX286" fmla="*/ 1183345 w 5015116"/>
              <a:gd name="connsiteY286" fmla="*/ 2046514 h 2605314"/>
              <a:gd name="connsiteX287" fmla="*/ 1197859 w 5015116"/>
              <a:gd name="connsiteY287" fmla="*/ 2024742 h 2605314"/>
              <a:gd name="connsiteX288" fmla="*/ 1241402 w 5015116"/>
              <a:gd name="connsiteY288" fmla="*/ 1995714 h 2605314"/>
              <a:gd name="connsiteX289" fmla="*/ 1277688 w 5015116"/>
              <a:gd name="connsiteY289" fmla="*/ 1952171 h 2605314"/>
              <a:gd name="connsiteX290" fmla="*/ 1241402 w 5015116"/>
              <a:gd name="connsiteY290" fmla="*/ 1821542 h 2605314"/>
              <a:gd name="connsiteX291" fmla="*/ 1219631 w 5015116"/>
              <a:gd name="connsiteY291" fmla="*/ 1814285 h 2605314"/>
              <a:gd name="connsiteX292" fmla="*/ 1118031 w 5015116"/>
              <a:gd name="connsiteY292" fmla="*/ 1821542 h 2605314"/>
              <a:gd name="connsiteX293" fmla="*/ 1110774 w 5015116"/>
              <a:gd name="connsiteY293" fmla="*/ 1843314 h 2605314"/>
              <a:gd name="connsiteX294" fmla="*/ 1103516 w 5015116"/>
              <a:gd name="connsiteY294" fmla="*/ 1894114 h 2605314"/>
              <a:gd name="connsiteX295" fmla="*/ 1096259 w 5015116"/>
              <a:gd name="connsiteY295" fmla="*/ 1937657 h 2605314"/>
              <a:gd name="connsiteX296" fmla="*/ 1089002 w 5015116"/>
              <a:gd name="connsiteY296" fmla="*/ 1966685 h 2605314"/>
              <a:gd name="connsiteX297" fmla="*/ 1081745 w 5015116"/>
              <a:gd name="connsiteY297" fmla="*/ 2002971 h 2605314"/>
              <a:gd name="connsiteX298" fmla="*/ 1016431 w 5015116"/>
              <a:gd name="connsiteY298" fmla="*/ 1995714 h 2605314"/>
              <a:gd name="connsiteX299" fmla="*/ 994659 w 5015116"/>
              <a:gd name="connsiteY299" fmla="*/ 1988457 h 2605314"/>
              <a:gd name="connsiteX300" fmla="*/ 972888 w 5015116"/>
              <a:gd name="connsiteY300" fmla="*/ 1923142 h 2605314"/>
              <a:gd name="connsiteX301" fmla="*/ 965631 w 5015116"/>
              <a:gd name="connsiteY301" fmla="*/ 1901371 h 2605314"/>
              <a:gd name="connsiteX302" fmla="*/ 972888 w 5015116"/>
              <a:gd name="connsiteY302" fmla="*/ 1792514 h 2605314"/>
              <a:gd name="connsiteX303" fmla="*/ 980145 w 5015116"/>
              <a:gd name="connsiteY303" fmla="*/ 1770742 h 2605314"/>
              <a:gd name="connsiteX304" fmla="*/ 1001916 w 5015116"/>
              <a:gd name="connsiteY304" fmla="*/ 1748971 h 2605314"/>
              <a:gd name="connsiteX305" fmla="*/ 1023688 w 5015116"/>
              <a:gd name="connsiteY305" fmla="*/ 1741714 h 2605314"/>
              <a:gd name="connsiteX306" fmla="*/ 1118031 w 5015116"/>
              <a:gd name="connsiteY306" fmla="*/ 1712685 h 2605314"/>
              <a:gd name="connsiteX307" fmla="*/ 1139802 w 5015116"/>
              <a:gd name="connsiteY307" fmla="*/ 1705428 h 2605314"/>
              <a:gd name="connsiteX308" fmla="*/ 1226888 w 5015116"/>
              <a:gd name="connsiteY308" fmla="*/ 1690914 h 2605314"/>
              <a:gd name="connsiteX309" fmla="*/ 1335745 w 5015116"/>
              <a:gd name="connsiteY309" fmla="*/ 1698171 h 2605314"/>
              <a:gd name="connsiteX310" fmla="*/ 1357516 w 5015116"/>
              <a:gd name="connsiteY310" fmla="*/ 1719942 h 2605314"/>
              <a:gd name="connsiteX311" fmla="*/ 1401059 w 5015116"/>
              <a:gd name="connsiteY311" fmla="*/ 1734457 h 2605314"/>
              <a:gd name="connsiteX312" fmla="*/ 1422831 w 5015116"/>
              <a:gd name="connsiteY312" fmla="*/ 1741714 h 2605314"/>
              <a:gd name="connsiteX313" fmla="*/ 1459116 w 5015116"/>
              <a:gd name="connsiteY313" fmla="*/ 1792514 h 2605314"/>
              <a:gd name="connsiteX314" fmla="*/ 1473631 w 5015116"/>
              <a:gd name="connsiteY314" fmla="*/ 1821542 h 2605314"/>
              <a:gd name="connsiteX315" fmla="*/ 1459116 w 5015116"/>
              <a:gd name="connsiteY315" fmla="*/ 2010228 h 2605314"/>
              <a:gd name="connsiteX316" fmla="*/ 1460205 w 5015116"/>
              <a:gd name="connsiteY316" fmla="*/ 2046877 h 2605314"/>
              <a:gd name="connsiteX317" fmla="*/ 1408316 w 5015116"/>
              <a:gd name="connsiteY317" fmla="*/ 2140857 h 2605314"/>
              <a:gd name="connsiteX318" fmla="*/ 1401059 w 5015116"/>
              <a:gd name="connsiteY318" fmla="*/ 2162628 h 2605314"/>
              <a:gd name="connsiteX319" fmla="*/ 1364774 w 5015116"/>
              <a:gd name="connsiteY319" fmla="*/ 2293257 h 2605314"/>
              <a:gd name="connsiteX320" fmla="*/ 1367314 w 5015116"/>
              <a:gd name="connsiteY320" fmla="*/ 2449285 h 2605314"/>
              <a:gd name="connsiteX321" fmla="*/ 1509916 w 5015116"/>
              <a:gd name="connsiteY321" fmla="*/ 2554514 h 2605314"/>
              <a:gd name="connsiteX322" fmla="*/ 1633288 w 5015116"/>
              <a:gd name="connsiteY322" fmla="*/ 2590800 h 2605314"/>
              <a:gd name="connsiteX323" fmla="*/ 1847736 w 5015116"/>
              <a:gd name="connsiteY323" fmla="*/ 2605314 h 2605314"/>
              <a:gd name="connsiteX324" fmla="*/ 1918494 w 5015116"/>
              <a:gd name="connsiteY324" fmla="*/ 2576285 h 2605314"/>
              <a:gd name="connsiteX325" fmla="*/ 1959859 w 5015116"/>
              <a:gd name="connsiteY325" fmla="*/ 2496457 h 2605314"/>
              <a:gd name="connsiteX326" fmla="*/ 2002676 w 5015116"/>
              <a:gd name="connsiteY326" fmla="*/ 2315028 h 2605314"/>
              <a:gd name="connsiteX327" fmla="*/ 2039688 w 5015116"/>
              <a:gd name="connsiteY327" fmla="*/ 2111828 h 2605314"/>
              <a:gd name="connsiteX328" fmla="*/ 2062911 w 5015116"/>
              <a:gd name="connsiteY328" fmla="*/ 2048691 h 2605314"/>
              <a:gd name="connsiteX329" fmla="*/ 2098834 w 5015116"/>
              <a:gd name="connsiteY329" fmla="*/ 1987731 h 2605314"/>
              <a:gd name="connsiteX330" fmla="*/ 2217851 w 5015116"/>
              <a:gd name="connsiteY330" fmla="*/ 1879237 h 2605314"/>
              <a:gd name="connsiteX331" fmla="*/ 2373516 w 5015116"/>
              <a:gd name="connsiteY331" fmla="*/ 1872342 h 2605314"/>
              <a:gd name="connsiteX332" fmla="*/ 2395288 w 5015116"/>
              <a:gd name="connsiteY332" fmla="*/ 1879600 h 2605314"/>
              <a:gd name="connsiteX333" fmla="*/ 2453345 w 5015116"/>
              <a:gd name="connsiteY333" fmla="*/ 1930400 h 2605314"/>
              <a:gd name="connsiteX334" fmla="*/ 2467859 w 5015116"/>
              <a:gd name="connsiteY334" fmla="*/ 1952171 h 2605314"/>
              <a:gd name="connsiteX335" fmla="*/ 2489631 w 5015116"/>
              <a:gd name="connsiteY335" fmla="*/ 1973942 h 2605314"/>
              <a:gd name="connsiteX336" fmla="*/ 2504145 w 5015116"/>
              <a:gd name="connsiteY336" fmla="*/ 2024742 h 2605314"/>
              <a:gd name="connsiteX337" fmla="*/ 2511402 w 5015116"/>
              <a:gd name="connsiteY337" fmla="*/ 2053771 h 2605314"/>
              <a:gd name="connsiteX338" fmla="*/ 2525916 w 5015116"/>
              <a:gd name="connsiteY338" fmla="*/ 2075542 h 2605314"/>
              <a:gd name="connsiteX339" fmla="*/ 2540431 w 5015116"/>
              <a:gd name="connsiteY339" fmla="*/ 2126342 h 2605314"/>
              <a:gd name="connsiteX340" fmla="*/ 2533174 w 5015116"/>
              <a:gd name="connsiteY340" fmla="*/ 2271485 h 2605314"/>
              <a:gd name="connsiteX341" fmla="*/ 2518659 w 5015116"/>
              <a:gd name="connsiteY341" fmla="*/ 2300514 h 2605314"/>
              <a:gd name="connsiteX342" fmla="*/ 2475116 w 5015116"/>
              <a:gd name="connsiteY342" fmla="*/ 2329542 h 2605314"/>
              <a:gd name="connsiteX343" fmla="*/ 2453345 w 5015116"/>
              <a:gd name="connsiteY343" fmla="*/ 2336800 h 2605314"/>
              <a:gd name="connsiteX344" fmla="*/ 2329974 w 5015116"/>
              <a:gd name="connsiteY344" fmla="*/ 2329542 h 2605314"/>
              <a:gd name="connsiteX345" fmla="*/ 2308202 w 5015116"/>
              <a:gd name="connsiteY345" fmla="*/ 2322285 h 2605314"/>
              <a:gd name="connsiteX346" fmla="*/ 2293688 w 5015116"/>
              <a:gd name="connsiteY346" fmla="*/ 2286000 h 2605314"/>
              <a:gd name="connsiteX347" fmla="*/ 2286431 w 5015116"/>
              <a:gd name="connsiteY347" fmla="*/ 2249714 h 2605314"/>
              <a:gd name="connsiteX348" fmla="*/ 2395288 w 5015116"/>
              <a:gd name="connsiteY348" fmla="*/ 2111828 h 2605314"/>
              <a:gd name="connsiteX349" fmla="*/ 2395288 w 5015116"/>
              <a:gd name="connsiteY349" fmla="*/ 2024742 h 2605314"/>
              <a:gd name="connsiteX350" fmla="*/ 2373516 w 5015116"/>
              <a:gd name="connsiteY350" fmla="*/ 2010228 h 2605314"/>
              <a:gd name="connsiteX351" fmla="*/ 2271916 w 5015116"/>
              <a:gd name="connsiteY351" fmla="*/ 2017485 h 2605314"/>
              <a:gd name="connsiteX352" fmla="*/ 2257402 w 5015116"/>
              <a:gd name="connsiteY352" fmla="*/ 2032000 h 2605314"/>
              <a:gd name="connsiteX353" fmla="*/ 2235631 w 5015116"/>
              <a:gd name="connsiteY353" fmla="*/ 2046514 h 2605314"/>
              <a:gd name="connsiteX354" fmla="*/ 2221116 w 5015116"/>
              <a:gd name="connsiteY354" fmla="*/ 2061028 h 2605314"/>
              <a:gd name="connsiteX355" fmla="*/ 2192088 w 5015116"/>
              <a:gd name="connsiteY355" fmla="*/ 2068285 h 2605314"/>
              <a:gd name="connsiteX356" fmla="*/ 2163059 w 5015116"/>
              <a:gd name="connsiteY356" fmla="*/ 2090057 h 2605314"/>
              <a:gd name="connsiteX357" fmla="*/ 2148545 w 5015116"/>
              <a:gd name="connsiteY357" fmla="*/ 2111828 h 2605314"/>
              <a:gd name="connsiteX358" fmla="*/ 2126774 w 5015116"/>
              <a:gd name="connsiteY358" fmla="*/ 2140857 h 2605314"/>
              <a:gd name="connsiteX359" fmla="*/ 2126774 w 5015116"/>
              <a:gd name="connsiteY359" fmla="*/ 2351314 h 2605314"/>
              <a:gd name="connsiteX360" fmla="*/ 2141288 w 5015116"/>
              <a:gd name="connsiteY360" fmla="*/ 2373085 h 2605314"/>
              <a:gd name="connsiteX361" fmla="*/ 2163059 w 5015116"/>
              <a:gd name="connsiteY361" fmla="*/ 2380342 h 2605314"/>
              <a:gd name="connsiteX362" fmla="*/ 2170316 w 5015116"/>
              <a:gd name="connsiteY362" fmla="*/ 2402114 h 2605314"/>
              <a:gd name="connsiteX363" fmla="*/ 2192088 w 5015116"/>
              <a:gd name="connsiteY363" fmla="*/ 2416628 h 2605314"/>
              <a:gd name="connsiteX364" fmla="*/ 2221116 w 5015116"/>
              <a:gd name="connsiteY364" fmla="*/ 2438400 h 2605314"/>
              <a:gd name="connsiteX365" fmla="*/ 2264659 w 5015116"/>
              <a:gd name="connsiteY365" fmla="*/ 2474685 h 2605314"/>
              <a:gd name="connsiteX366" fmla="*/ 2293688 w 5015116"/>
              <a:gd name="connsiteY366" fmla="*/ 2510971 h 2605314"/>
              <a:gd name="connsiteX367" fmla="*/ 2315459 w 5015116"/>
              <a:gd name="connsiteY367" fmla="*/ 2532742 h 2605314"/>
              <a:gd name="connsiteX368" fmla="*/ 2395288 w 5015116"/>
              <a:gd name="connsiteY368" fmla="*/ 2569028 h 2605314"/>
              <a:gd name="connsiteX369" fmla="*/ 2540431 w 5015116"/>
              <a:gd name="connsiteY369" fmla="*/ 2554514 h 2605314"/>
              <a:gd name="connsiteX370" fmla="*/ 2562202 w 5015116"/>
              <a:gd name="connsiteY370" fmla="*/ 2540000 h 2605314"/>
              <a:gd name="connsiteX371" fmla="*/ 2569459 w 5015116"/>
              <a:gd name="connsiteY371" fmla="*/ 2503714 h 2605314"/>
              <a:gd name="connsiteX372" fmla="*/ 2583974 w 5015116"/>
              <a:gd name="connsiteY372" fmla="*/ 2481942 h 2605314"/>
              <a:gd name="connsiteX373" fmla="*/ 2591231 w 5015116"/>
              <a:gd name="connsiteY373" fmla="*/ 2409371 h 2605314"/>
              <a:gd name="connsiteX374" fmla="*/ 2642031 w 5015116"/>
              <a:gd name="connsiteY374" fmla="*/ 2416628 h 2605314"/>
              <a:gd name="connsiteX375" fmla="*/ 2671059 w 5015116"/>
              <a:gd name="connsiteY375" fmla="*/ 2423885 h 2605314"/>
              <a:gd name="connsiteX376" fmla="*/ 2743631 w 5015116"/>
              <a:gd name="connsiteY376" fmla="*/ 2438400 h 2605314"/>
              <a:gd name="connsiteX377" fmla="*/ 2787174 w 5015116"/>
              <a:gd name="connsiteY377" fmla="*/ 2452914 h 2605314"/>
              <a:gd name="connsiteX378" fmla="*/ 2808945 w 5015116"/>
              <a:gd name="connsiteY378" fmla="*/ 2438400 h 2605314"/>
              <a:gd name="connsiteX379" fmla="*/ 2801688 w 5015116"/>
              <a:gd name="connsiteY379" fmla="*/ 2416628 h 2605314"/>
              <a:gd name="connsiteX380" fmla="*/ 2794431 w 5015116"/>
              <a:gd name="connsiteY380" fmla="*/ 2373085 h 2605314"/>
              <a:gd name="connsiteX381" fmla="*/ 2779916 w 5015116"/>
              <a:gd name="connsiteY381" fmla="*/ 2329542 h 2605314"/>
              <a:gd name="connsiteX382" fmla="*/ 2794431 w 5015116"/>
              <a:gd name="connsiteY382" fmla="*/ 2278742 h 2605314"/>
              <a:gd name="connsiteX383" fmla="*/ 2961345 w 5015116"/>
              <a:gd name="connsiteY383" fmla="*/ 2249714 h 2605314"/>
              <a:gd name="connsiteX384" fmla="*/ 2946831 w 5015116"/>
              <a:gd name="connsiteY384" fmla="*/ 2227942 h 2605314"/>
              <a:gd name="connsiteX385" fmla="*/ 2925059 w 5015116"/>
              <a:gd name="connsiteY385" fmla="*/ 2133600 h 2605314"/>
              <a:gd name="connsiteX386" fmla="*/ 2917802 w 5015116"/>
              <a:gd name="connsiteY386" fmla="*/ 2104571 h 2605314"/>
              <a:gd name="connsiteX387" fmla="*/ 2896031 w 5015116"/>
              <a:gd name="connsiteY387" fmla="*/ 2090057 h 2605314"/>
              <a:gd name="connsiteX388" fmla="*/ 2903288 w 5015116"/>
              <a:gd name="connsiteY388" fmla="*/ 2061028 h 2605314"/>
              <a:gd name="connsiteX389" fmla="*/ 3033916 w 5015116"/>
              <a:gd name="connsiteY389" fmla="*/ 2053771 h 2605314"/>
              <a:gd name="connsiteX390" fmla="*/ 3121002 w 5015116"/>
              <a:gd name="connsiteY390" fmla="*/ 2046514 h 2605314"/>
              <a:gd name="connsiteX391" fmla="*/ 3142774 w 5015116"/>
              <a:gd name="connsiteY391" fmla="*/ 2039257 h 2605314"/>
              <a:gd name="connsiteX392" fmla="*/ 3135516 w 5015116"/>
              <a:gd name="connsiteY392" fmla="*/ 2010228 h 2605314"/>
              <a:gd name="connsiteX393" fmla="*/ 3106488 w 5015116"/>
              <a:gd name="connsiteY393" fmla="*/ 1959428 h 2605314"/>
              <a:gd name="connsiteX394" fmla="*/ 3077459 w 5015116"/>
              <a:gd name="connsiteY394" fmla="*/ 1930400 h 2605314"/>
              <a:gd name="connsiteX395" fmla="*/ 3062945 w 5015116"/>
              <a:gd name="connsiteY395" fmla="*/ 1901371 h 2605314"/>
              <a:gd name="connsiteX396" fmla="*/ 3041174 w 5015116"/>
              <a:gd name="connsiteY396" fmla="*/ 1886857 h 2605314"/>
              <a:gd name="connsiteX397" fmla="*/ 3033916 w 5015116"/>
              <a:gd name="connsiteY397" fmla="*/ 1865085 h 2605314"/>
              <a:gd name="connsiteX398" fmla="*/ 3019402 w 5015116"/>
              <a:gd name="connsiteY398" fmla="*/ 1843314 h 2605314"/>
              <a:gd name="connsiteX399" fmla="*/ 3048431 w 5015116"/>
              <a:gd name="connsiteY399" fmla="*/ 1828800 h 2605314"/>
              <a:gd name="connsiteX400" fmla="*/ 3157288 w 5015116"/>
              <a:gd name="connsiteY400" fmla="*/ 1814285 h 2605314"/>
              <a:gd name="connsiteX401" fmla="*/ 3179059 w 5015116"/>
              <a:gd name="connsiteY401" fmla="*/ 1799771 h 2605314"/>
              <a:gd name="connsiteX402" fmla="*/ 3128259 w 5015116"/>
              <a:gd name="connsiteY402" fmla="*/ 1690914 h 2605314"/>
              <a:gd name="connsiteX403" fmla="*/ 3121002 w 5015116"/>
              <a:gd name="connsiteY403" fmla="*/ 1669142 h 2605314"/>
              <a:gd name="connsiteX404" fmla="*/ 3106488 w 5015116"/>
              <a:gd name="connsiteY404" fmla="*/ 1647371 h 2605314"/>
              <a:gd name="connsiteX405" fmla="*/ 3128259 w 5015116"/>
              <a:gd name="connsiteY405" fmla="*/ 1640114 h 2605314"/>
              <a:gd name="connsiteX406" fmla="*/ 3157288 w 5015116"/>
              <a:gd name="connsiteY406" fmla="*/ 1632857 h 2605314"/>
              <a:gd name="connsiteX407" fmla="*/ 3186316 w 5015116"/>
              <a:gd name="connsiteY407" fmla="*/ 1618342 h 2605314"/>
              <a:gd name="connsiteX408" fmla="*/ 3215345 w 5015116"/>
              <a:gd name="connsiteY408" fmla="*/ 1611085 h 2605314"/>
              <a:gd name="connsiteX409" fmla="*/ 3237116 w 5015116"/>
              <a:gd name="connsiteY409" fmla="*/ 1603828 h 2605314"/>
              <a:gd name="connsiteX410" fmla="*/ 3280659 w 5015116"/>
              <a:gd name="connsiteY410" fmla="*/ 1582057 h 2605314"/>
              <a:gd name="connsiteX411" fmla="*/ 3295174 w 5015116"/>
              <a:gd name="connsiteY411" fmla="*/ 1567542 h 2605314"/>
              <a:gd name="connsiteX412" fmla="*/ 3273402 w 5015116"/>
              <a:gd name="connsiteY412" fmla="*/ 1545771 h 2605314"/>
              <a:gd name="connsiteX413" fmla="*/ 3229859 w 5015116"/>
              <a:gd name="connsiteY413" fmla="*/ 1516742 h 2605314"/>
              <a:gd name="connsiteX414" fmla="*/ 3179059 w 5015116"/>
              <a:gd name="connsiteY414" fmla="*/ 1458685 h 2605314"/>
              <a:gd name="connsiteX415" fmla="*/ 3171802 w 5015116"/>
              <a:gd name="connsiteY415" fmla="*/ 1436914 h 2605314"/>
              <a:gd name="connsiteX416" fmla="*/ 3150031 w 5015116"/>
              <a:gd name="connsiteY416" fmla="*/ 1422400 h 2605314"/>
              <a:gd name="connsiteX417" fmla="*/ 3200831 w 5015116"/>
              <a:gd name="connsiteY417" fmla="*/ 1386114 h 2605314"/>
              <a:gd name="connsiteX418" fmla="*/ 3237116 w 5015116"/>
              <a:gd name="connsiteY418" fmla="*/ 1349828 h 2605314"/>
              <a:gd name="connsiteX419" fmla="*/ 3266145 w 5015116"/>
              <a:gd name="connsiteY419" fmla="*/ 1313542 h 2605314"/>
              <a:gd name="connsiteX420" fmla="*/ 3287916 w 5015116"/>
              <a:gd name="connsiteY420" fmla="*/ 1299028 h 2605314"/>
              <a:gd name="connsiteX421" fmla="*/ 3302431 w 5015116"/>
              <a:gd name="connsiteY421" fmla="*/ 1284514 h 2605314"/>
              <a:gd name="connsiteX422" fmla="*/ 3309688 w 5015116"/>
              <a:gd name="connsiteY422" fmla="*/ 1262742 h 2605314"/>
              <a:gd name="connsiteX423" fmla="*/ 3266145 w 5015116"/>
              <a:gd name="connsiteY423" fmla="*/ 1255485 h 2605314"/>
              <a:gd name="connsiteX424" fmla="*/ 3244374 w 5015116"/>
              <a:gd name="connsiteY424" fmla="*/ 1248228 h 2605314"/>
              <a:gd name="connsiteX425" fmla="*/ 3193574 w 5015116"/>
              <a:gd name="connsiteY425" fmla="*/ 1233714 h 2605314"/>
              <a:gd name="connsiteX426" fmla="*/ 3171802 w 5015116"/>
              <a:gd name="connsiteY426" fmla="*/ 1219200 h 2605314"/>
              <a:gd name="connsiteX427" fmla="*/ 3150031 w 5015116"/>
              <a:gd name="connsiteY427" fmla="*/ 1211942 h 2605314"/>
              <a:gd name="connsiteX428" fmla="*/ 3121002 w 5015116"/>
              <a:gd name="connsiteY428" fmla="*/ 1197428 h 2605314"/>
              <a:gd name="connsiteX429" fmla="*/ 3200831 w 5015116"/>
              <a:gd name="connsiteY429" fmla="*/ 1095828 h 2605314"/>
              <a:gd name="connsiteX430" fmla="*/ 3251631 w 5015116"/>
              <a:gd name="connsiteY430" fmla="*/ 1037771 h 2605314"/>
              <a:gd name="connsiteX431" fmla="*/ 3251631 w 5015116"/>
              <a:gd name="connsiteY431" fmla="*/ 994228 h 2605314"/>
              <a:gd name="connsiteX432" fmla="*/ 3208088 w 5015116"/>
              <a:gd name="connsiteY432" fmla="*/ 986971 h 2605314"/>
              <a:gd name="connsiteX433" fmla="*/ 3179059 w 5015116"/>
              <a:gd name="connsiteY433" fmla="*/ 979714 h 2605314"/>
              <a:gd name="connsiteX434" fmla="*/ 3121002 w 5015116"/>
              <a:gd name="connsiteY434" fmla="*/ 957942 h 2605314"/>
              <a:gd name="connsiteX435" fmla="*/ 3099231 w 5015116"/>
              <a:gd name="connsiteY435" fmla="*/ 950685 h 2605314"/>
              <a:gd name="connsiteX436" fmla="*/ 3048431 w 5015116"/>
              <a:gd name="connsiteY436" fmla="*/ 943428 h 2605314"/>
              <a:gd name="connsiteX437" fmla="*/ 3026659 w 5015116"/>
              <a:gd name="connsiteY437" fmla="*/ 936171 h 2605314"/>
              <a:gd name="connsiteX438" fmla="*/ 2990374 w 5015116"/>
              <a:gd name="connsiteY438" fmla="*/ 928914 h 2605314"/>
              <a:gd name="connsiteX439" fmla="*/ 2975859 w 5015116"/>
              <a:gd name="connsiteY439" fmla="*/ 914400 h 2605314"/>
              <a:gd name="connsiteX440" fmla="*/ 3033916 w 5015116"/>
              <a:gd name="connsiteY440" fmla="*/ 820057 h 2605314"/>
              <a:gd name="connsiteX441" fmla="*/ 3091974 w 5015116"/>
              <a:gd name="connsiteY441" fmla="*/ 747485 h 2605314"/>
              <a:gd name="connsiteX442" fmla="*/ 3128259 w 5015116"/>
              <a:gd name="connsiteY442" fmla="*/ 703942 h 2605314"/>
              <a:gd name="connsiteX443" fmla="*/ 3142774 w 5015116"/>
              <a:gd name="connsiteY443" fmla="*/ 682171 h 2605314"/>
              <a:gd name="connsiteX444" fmla="*/ 3033916 w 5015116"/>
              <a:gd name="connsiteY444" fmla="*/ 667657 h 2605314"/>
              <a:gd name="connsiteX445" fmla="*/ 2961345 w 5015116"/>
              <a:gd name="connsiteY445" fmla="*/ 660400 h 2605314"/>
              <a:gd name="connsiteX446" fmla="*/ 2888774 w 5015116"/>
              <a:gd name="connsiteY446" fmla="*/ 645885 h 2605314"/>
              <a:gd name="connsiteX447" fmla="*/ 2925059 w 5015116"/>
              <a:gd name="connsiteY447" fmla="*/ 609600 h 2605314"/>
              <a:gd name="connsiteX448" fmla="*/ 2961345 w 5015116"/>
              <a:gd name="connsiteY448" fmla="*/ 573314 h 2605314"/>
              <a:gd name="connsiteX449" fmla="*/ 2968602 w 5015116"/>
              <a:gd name="connsiteY449" fmla="*/ 529771 h 2605314"/>
              <a:gd name="connsiteX450" fmla="*/ 2983116 w 5015116"/>
              <a:gd name="connsiteY450" fmla="*/ 486228 h 2605314"/>
              <a:gd name="connsiteX451" fmla="*/ 2997631 w 5015116"/>
              <a:gd name="connsiteY451" fmla="*/ 435428 h 2605314"/>
              <a:gd name="connsiteX452" fmla="*/ 3012145 w 5015116"/>
              <a:gd name="connsiteY452" fmla="*/ 391885 h 2605314"/>
              <a:gd name="connsiteX453" fmla="*/ 2961345 w 5015116"/>
              <a:gd name="connsiteY453" fmla="*/ 399142 h 2605314"/>
              <a:gd name="connsiteX454" fmla="*/ 2917802 w 5015116"/>
              <a:gd name="connsiteY454" fmla="*/ 413657 h 2605314"/>
              <a:gd name="connsiteX455" fmla="*/ 2888774 w 5015116"/>
              <a:gd name="connsiteY455" fmla="*/ 420914 h 2605314"/>
              <a:gd name="connsiteX456" fmla="*/ 2852488 w 5015116"/>
              <a:gd name="connsiteY456" fmla="*/ 435428 h 2605314"/>
              <a:gd name="connsiteX457" fmla="*/ 2808945 w 5015116"/>
              <a:gd name="connsiteY457" fmla="*/ 442685 h 2605314"/>
              <a:gd name="connsiteX458" fmla="*/ 2779916 w 5015116"/>
              <a:gd name="connsiteY458" fmla="*/ 449942 h 2605314"/>
              <a:gd name="connsiteX459" fmla="*/ 2721859 w 5015116"/>
              <a:gd name="connsiteY459" fmla="*/ 442685 h 2605314"/>
              <a:gd name="connsiteX460" fmla="*/ 2729116 w 5015116"/>
              <a:gd name="connsiteY460" fmla="*/ 377371 h 2605314"/>
              <a:gd name="connsiteX461" fmla="*/ 2721859 w 5015116"/>
              <a:gd name="connsiteY461" fmla="*/ 290285 h 2605314"/>
              <a:gd name="connsiteX462" fmla="*/ 2707345 w 5015116"/>
              <a:gd name="connsiteY462" fmla="*/ 232228 h 2605314"/>
              <a:gd name="connsiteX463" fmla="*/ 2663802 w 5015116"/>
              <a:gd name="connsiteY463" fmla="*/ 210457 h 2605314"/>
              <a:gd name="connsiteX464" fmla="*/ 2656545 w 5015116"/>
              <a:gd name="connsiteY464"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31059 w 5015116"/>
              <a:gd name="connsiteY230" fmla="*/ 155302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54431 w 5015116"/>
              <a:gd name="connsiteY234" fmla="*/ 1567542 h 2605314"/>
              <a:gd name="connsiteX235" fmla="*/ 247174 w 5015116"/>
              <a:gd name="connsiteY235" fmla="*/ 1473200 h 2605314"/>
              <a:gd name="connsiteX236" fmla="*/ 225402 w 5015116"/>
              <a:gd name="connsiteY236" fmla="*/ 1465942 h 2605314"/>
              <a:gd name="connsiteX237" fmla="*/ 138316 w 5015116"/>
              <a:gd name="connsiteY237" fmla="*/ 1473200 h 2605314"/>
              <a:gd name="connsiteX238" fmla="*/ 116545 w 5015116"/>
              <a:gd name="connsiteY238" fmla="*/ 1480457 h 2605314"/>
              <a:gd name="connsiteX239" fmla="*/ 102031 w 5015116"/>
              <a:gd name="connsiteY239" fmla="*/ 1502228 h 2605314"/>
              <a:gd name="connsiteX240" fmla="*/ 102031 w 5015116"/>
              <a:gd name="connsiteY240" fmla="*/ 1698171 h 2605314"/>
              <a:gd name="connsiteX241" fmla="*/ 145574 w 5015116"/>
              <a:gd name="connsiteY241" fmla="*/ 1741714 h 2605314"/>
              <a:gd name="connsiteX242" fmla="*/ 189116 w 5015116"/>
              <a:gd name="connsiteY242" fmla="*/ 1792514 h 2605314"/>
              <a:gd name="connsiteX243" fmla="*/ 218145 w 5015116"/>
              <a:gd name="connsiteY243" fmla="*/ 1807028 h 2605314"/>
              <a:gd name="connsiteX244" fmla="*/ 247174 w 5015116"/>
              <a:gd name="connsiteY244" fmla="*/ 1828800 h 2605314"/>
              <a:gd name="connsiteX245" fmla="*/ 356031 w 5015116"/>
              <a:gd name="connsiteY245" fmla="*/ 1821542 h 2605314"/>
              <a:gd name="connsiteX246" fmla="*/ 377802 w 5015116"/>
              <a:gd name="connsiteY246" fmla="*/ 1814285 h 2605314"/>
              <a:gd name="connsiteX247" fmla="*/ 399574 w 5015116"/>
              <a:gd name="connsiteY247" fmla="*/ 1792514 h 2605314"/>
              <a:gd name="connsiteX248" fmla="*/ 406831 w 5015116"/>
              <a:gd name="connsiteY248" fmla="*/ 1698171 h 2605314"/>
              <a:gd name="connsiteX249" fmla="*/ 363288 w 5015116"/>
              <a:gd name="connsiteY249" fmla="*/ 1683657 h 2605314"/>
              <a:gd name="connsiteX250" fmla="*/ 312488 w 5015116"/>
              <a:gd name="connsiteY250" fmla="*/ 1690914 h 2605314"/>
              <a:gd name="connsiteX251" fmla="*/ 290716 w 5015116"/>
              <a:gd name="connsiteY251" fmla="*/ 1698171 h 2605314"/>
              <a:gd name="connsiteX252" fmla="*/ 276202 w 5015116"/>
              <a:gd name="connsiteY252" fmla="*/ 1719942 h 2605314"/>
              <a:gd name="connsiteX253" fmla="*/ 268945 w 5015116"/>
              <a:gd name="connsiteY253" fmla="*/ 1748971 h 2605314"/>
              <a:gd name="connsiteX254" fmla="*/ 261688 w 5015116"/>
              <a:gd name="connsiteY254" fmla="*/ 1785257 h 2605314"/>
              <a:gd name="connsiteX255" fmla="*/ 254431 w 5015116"/>
              <a:gd name="connsiteY255" fmla="*/ 1807028 h 2605314"/>
              <a:gd name="connsiteX256" fmla="*/ 261688 w 5015116"/>
              <a:gd name="connsiteY256" fmla="*/ 1937657 h 2605314"/>
              <a:gd name="connsiteX257" fmla="*/ 297974 w 5015116"/>
              <a:gd name="connsiteY257" fmla="*/ 1959428 h 2605314"/>
              <a:gd name="connsiteX258" fmla="*/ 319745 w 5015116"/>
              <a:gd name="connsiteY258" fmla="*/ 1966685 h 2605314"/>
              <a:gd name="connsiteX259" fmla="*/ 348774 w 5015116"/>
              <a:gd name="connsiteY259" fmla="*/ 1981200 h 2605314"/>
              <a:gd name="connsiteX260" fmla="*/ 392316 w 5015116"/>
              <a:gd name="connsiteY260" fmla="*/ 1995714 h 2605314"/>
              <a:gd name="connsiteX261" fmla="*/ 414088 w 5015116"/>
              <a:gd name="connsiteY261" fmla="*/ 2002971 h 2605314"/>
              <a:gd name="connsiteX262" fmla="*/ 522945 w 5015116"/>
              <a:gd name="connsiteY262" fmla="*/ 1995714 h 2605314"/>
              <a:gd name="connsiteX263" fmla="*/ 551974 w 5015116"/>
              <a:gd name="connsiteY263" fmla="*/ 1973942 h 2605314"/>
              <a:gd name="connsiteX264" fmla="*/ 595516 w 5015116"/>
              <a:gd name="connsiteY264" fmla="*/ 1944914 h 2605314"/>
              <a:gd name="connsiteX265" fmla="*/ 624545 w 5015116"/>
              <a:gd name="connsiteY265" fmla="*/ 1901371 h 2605314"/>
              <a:gd name="connsiteX266" fmla="*/ 610031 w 5015116"/>
              <a:gd name="connsiteY266" fmla="*/ 1836057 h 2605314"/>
              <a:gd name="connsiteX267" fmla="*/ 566488 w 5015116"/>
              <a:gd name="connsiteY267" fmla="*/ 1792514 h 2605314"/>
              <a:gd name="connsiteX268" fmla="*/ 544716 w 5015116"/>
              <a:gd name="connsiteY268" fmla="*/ 1785257 h 2605314"/>
              <a:gd name="connsiteX269" fmla="*/ 530202 w 5015116"/>
              <a:gd name="connsiteY269" fmla="*/ 1763485 h 2605314"/>
              <a:gd name="connsiteX270" fmla="*/ 508431 w 5015116"/>
              <a:gd name="connsiteY270" fmla="*/ 1799771 h 2605314"/>
              <a:gd name="connsiteX271" fmla="*/ 515688 w 5015116"/>
              <a:gd name="connsiteY271" fmla="*/ 1959428 h 2605314"/>
              <a:gd name="connsiteX272" fmla="*/ 522945 w 5015116"/>
              <a:gd name="connsiteY272" fmla="*/ 1981200 h 2605314"/>
              <a:gd name="connsiteX273" fmla="*/ 551974 w 5015116"/>
              <a:gd name="connsiteY273" fmla="*/ 1995714 h 2605314"/>
              <a:gd name="connsiteX274" fmla="*/ 566488 w 5015116"/>
              <a:gd name="connsiteY274" fmla="*/ 2017485 h 2605314"/>
              <a:gd name="connsiteX275" fmla="*/ 617288 w 5015116"/>
              <a:gd name="connsiteY275" fmla="*/ 2039257 h 2605314"/>
              <a:gd name="connsiteX276" fmla="*/ 697116 w 5015116"/>
              <a:gd name="connsiteY276" fmla="*/ 2068285 h 2605314"/>
              <a:gd name="connsiteX277" fmla="*/ 733402 w 5015116"/>
              <a:gd name="connsiteY277" fmla="*/ 2082800 h 2605314"/>
              <a:gd name="connsiteX278" fmla="*/ 827745 w 5015116"/>
              <a:gd name="connsiteY278" fmla="*/ 2097314 h 2605314"/>
              <a:gd name="connsiteX279" fmla="*/ 864031 w 5015116"/>
              <a:gd name="connsiteY279" fmla="*/ 2104571 h 2605314"/>
              <a:gd name="connsiteX280" fmla="*/ 900316 w 5015116"/>
              <a:gd name="connsiteY280" fmla="*/ 2119085 h 2605314"/>
              <a:gd name="connsiteX281" fmla="*/ 922088 w 5015116"/>
              <a:gd name="connsiteY281" fmla="*/ 2126342 h 2605314"/>
              <a:gd name="connsiteX282" fmla="*/ 965631 w 5015116"/>
              <a:gd name="connsiteY282" fmla="*/ 2148114 h 2605314"/>
              <a:gd name="connsiteX283" fmla="*/ 1074488 w 5015116"/>
              <a:gd name="connsiteY283" fmla="*/ 2133600 h 2605314"/>
              <a:gd name="connsiteX284" fmla="*/ 1125288 w 5015116"/>
              <a:gd name="connsiteY284" fmla="*/ 2104571 h 2605314"/>
              <a:gd name="connsiteX285" fmla="*/ 1139802 w 5015116"/>
              <a:gd name="connsiteY285" fmla="*/ 2082800 h 2605314"/>
              <a:gd name="connsiteX286" fmla="*/ 1183345 w 5015116"/>
              <a:gd name="connsiteY286" fmla="*/ 2046514 h 2605314"/>
              <a:gd name="connsiteX287" fmla="*/ 1197859 w 5015116"/>
              <a:gd name="connsiteY287" fmla="*/ 2024742 h 2605314"/>
              <a:gd name="connsiteX288" fmla="*/ 1241402 w 5015116"/>
              <a:gd name="connsiteY288" fmla="*/ 1995714 h 2605314"/>
              <a:gd name="connsiteX289" fmla="*/ 1277688 w 5015116"/>
              <a:gd name="connsiteY289" fmla="*/ 1952171 h 2605314"/>
              <a:gd name="connsiteX290" fmla="*/ 1241402 w 5015116"/>
              <a:gd name="connsiteY290" fmla="*/ 1821542 h 2605314"/>
              <a:gd name="connsiteX291" fmla="*/ 1219631 w 5015116"/>
              <a:gd name="connsiteY291" fmla="*/ 1814285 h 2605314"/>
              <a:gd name="connsiteX292" fmla="*/ 1118031 w 5015116"/>
              <a:gd name="connsiteY292" fmla="*/ 1821542 h 2605314"/>
              <a:gd name="connsiteX293" fmla="*/ 1110774 w 5015116"/>
              <a:gd name="connsiteY293" fmla="*/ 1843314 h 2605314"/>
              <a:gd name="connsiteX294" fmla="*/ 1103516 w 5015116"/>
              <a:gd name="connsiteY294" fmla="*/ 1894114 h 2605314"/>
              <a:gd name="connsiteX295" fmla="*/ 1096259 w 5015116"/>
              <a:gd name="connsiteY295" fmla="*/ 1937657 h 2605314"/>
              <a:gd name="connsiteX296" fmla="*/ 1089002 w 5015116"/>
              <a:gd name="connsiteY296" fmla="*/ 1966685 h 2605314"/>
              <a:gd name="connsiteX297" fmla="*/ 1081745 w 5015116"/>
              <a:gd name="connsiteY297" fmla="*/ 2002971 h 2605314"/>
              <a:gd name="connsiteX298" fmla="*/ 1016431 w 5015116"/>
              <a:gd name="connsiteY298" fmla="*/ 1995714 h 2605314"/>
              <a:gd name="connsiteX299" fmla="*/ 994659 w 5015116"/>
              <a:gd name="connsiteY299" fmla="*/ 1988457 h 2605314"/>
              <a:gd name="connsiteX300" fmla="*/ 972888 w 5015116"/>
              <a:gd name="connsiteY300" fmla="*/ 1923142 h 2605314"/>
              <a:gd name="connsiteX301" fmla="*/ 965631 w 5015116"/>
              <a:gd name="connsiteY301" fmla="*/ 1901371 h 2605314"/>
              <a:gd name="connsiteX302" fmla="*/ 972888 w 5015116"/>
              <a:gd name="connsiteY302" fmla="*/ 1792514 h 2605314"/>
              <a:gd name="connsiteX303" fmla="*/ 980145 w 5015116"/>
              <a:gd name="connsiteY303" fmla="*/ 1770742 h 2605314"/>
              <a:gd name="connsiteX304" fmla="*/ 1001916 w 5015116"/>
              <a:gd name="connsiteY304" fmla="*/ 1748971 h 2605314"/>
              <a:gd name="connsiteX305" fmla="*/ 1023688 w 5015116"/>
              <a:gd name="connsiteY305" fmla="*/ 1741714 h 2605314"/>
              <a:gd name="connsiteX306" fmla="*/ 1118031 w 5015116"/>
              <a:gd name="connsiteY306" fmla="*/ 1712685 h 2605314"/>
              <a:gd name="connsiteX307" fmla="*/ 1139802 w 5015116"/>
              <a:gd name="connsiteY307" fmla="*/ 1705428 h 2605314"/>
              <a:gd name="connsiteX308" fmla="*/ 1226888 w 5015116"/>
              <a:gd name="connsiteY308" fmla="*/ 1690914 h 2605314"/>
              <a:gd name="connsiteX309" fmla="*/ 1335745 w 5015116"/>
              <a:gd name="connsiteY309" fmla="*/ 1698171 h 2605314"/>
              <a:gd name="connsiteX310" fmla="*/ 1357516 w 5015116"/>
              <a:gd name="connsiteY310" fmla="*/ 1719942 h 2605314"/>
              <a:gd name="connsiteX311" fmla="*/ 1401059 w 5015116"/>
              <a:gd name="connsiteY311" fmla="*/ 1734457 h 2605314"/>
              <a:gd name="connsiteX312" fmla="*/ 1422831 w 5015116"/>
              <a:gd name="connsiteY312" fmla="*/ 1741714 h 2605314"/>
              <a:gd name="connsiteX313" fmla="*/ 1459116 w 5015116"/>
              <a:gd name="connsiteY313" fmla="*/ 1792514 h 2605314"/>
              <a:gd name="connsiteX314" fmla="*/ 1473631 w 5015116"/>
              <a:gd name="connsiteY314" fmla="*/ 1821542 h 2605314"/>
              <a:gd name="connsiteX315" fmla="*/ 1494676 w 5015116"/>
              <a:gd name="connsiteY315" fmla="*/ 1979748 h 2605314"/>
              <a:gd name="connsiteX316" fmla="*/ 1460205 w 5015116"/>
              <a:gd name="connsiteY316" fmla="*/ 2046877 h 2605314"/>
              <a:gd name="connsiteX317" fmla="*/ 1408316 w 5015116"/>
              <a:gd name="connsiteY317" fmla="*/ 2140857 h 2605314"/>
              <a:gd name="connsiteX318" fmla="*/ 1401059 w 5015116"/>
              <a:gd name="connsiteY318" fmla="*/ 2162628 h 2605314"/>
              <a:gd name="connsiteX319" fmla="*/ 1364774 w 5015116"/>
              <a:gd name="connsiteY319" fmla="*/ 2293257 h 2605314"/>
              <a:gd name="connsiteX320" fmla="*/ 1367314 w 5015116"/>
              <a:gd name="connsiteY320" fmla="*/ 2449285 h 2605314"/>
              <a:gd name="connsiteX321" fmla="*/ 1509916 w 5015116"/>
              <a:gd name="connsiteY321" fmla="*/ 2554514 h 2605314"/>
              <a:gd name="connsiteX322" fmla="*/ 1633288 w 5015116"/>
              <a:gd name="connsiteY322" fmla="*/ 2590800 h 2605314"/>
              <a:gd name="connsiteX323" fmla="*/ 1847736 w 5015116"/>
              <a:gd name="connsiteY323" fmla="*/ 2605314 h 2605314"/>
              <a:gd name="connsiteX324" fmla="*/ 1918494 w 5015116"/>
              <a:gd name="connsiteY324" fmla="*/ 2576285 h 2605314"/>
              <a:gd name="connsiteX325" fmla="*/ 1959859 w 5015116"/>
              <a:gd name="connsiteY325" fmla="*/ 2496457 h 2605314"/>
              <a:gd name="connsiteX326" fmla="*/ 2002676 w 5015116"/>
              <a:gd name="connsiteY326" fmla="*/ 2315028 h 2605314"/>
              <a:gd name="connsiteX327" fmla="*/ 2039688 w 5015116"/>
              <a:gd name="connsiteY327" fmla="*/ 2111828 h 2605314"/>
              <a:gd name="connsiteX328" fmla="*/ 2062911 w 5015116"/>
              <a:gd name="connsiteY328" fmla="*/ 2048691 h 2605314"/>
              <a:gd name="connsiteX329" fmla="*/ 2098834 w 5015116"/>
              <a:gd name="connsiteY329" fmla="*/ 1987731 h 2605314"/>
              <a:gd name="connsiteX330" fmla="*/ 2217851 w 5015116"/>
              <a:gd name="connsiteY330" fmla="*/ 1879237 h 2605314"/>
              <a:gd name="connsiteX331" fmla="*/ 2373516 w 5015116"/>
              <a:gd name="connsiteY331" fmla="*/ 1872342 h 2605314"/>
              <a:gd name="connsiteX332" fmla="*/ 2395288 w 5015116"/>
              <a:gd name="connsiteY332" fmla="*/ 1879600 h 2605314"/>
              <a:gd name="connsiteX333" fmla="*/ 2453345 w 5015116"/>
              <a:gd name="connsiteY333" fmla="*/ 1930400 h 2605314"/>
              <a:gd name="connsiteX334" fmla="*/ 2467859 w 5015116"/>
              <a:gd name="connsiteY334" fmla="*/ 1952171 h 2605314"/>
              <a:gd name="connsiteX335" fmla="*/ 2489631 w 5015116"/>
              <a:gd name="connsiteY335" fmla="*/ 1973942 h 2605314"/>
              <a:gd name="connsiteX336" fmla="*/ 2504145 w 5015116"/>
              <a:gd name="connsiteY336" fmla="*/ 2024742 h 2605314"/>
              <a:gd name="connsiteX337" fmla="*/ 2511402 w 5015116"/>
              <a:gd name="connsiteY337" fmla="*/ 2053771 h 2605314"/>
              <a:gd name="connsiteX338" fmla="*/ 2525916 w 5015116"/>
              <a:gd name="connsiteY338" fmla="*/ 2075542 h 2605314"/>
              <a:gd name="connsiteX339" fmla="*/ 2540431 w 5015116"/>
              <a:gd name="connsiteY339" fmla="*/ 2126342 h 2605314"/>
              <a:gd name="connsiteX340" fmla="*/ 2533174 w 5015116"/>
              <a:gd name="connsiteY340" fmla="*/ 2271485 h 2605314"/>
              <a:gd name="connsiteX341" fmla="*/ 2518659 w 5015116"/>
              <a:gd name="connsiteY341" fmla="*/ 2300514 h 2605314"/>
              <a:gd name="connsiteX342" fmla="*/ 2475116 w 5015116"/>
              <a:gd name="connsiteY342" fmla="*/ 2329542 h 2605314"/>
              <a:gd name="connsiteX343" fmla="*/ 2453345 w 5015116"/>
              <a:gd name="connsiteY343" fmla="*/ 2336800 h 2605314"/>
              <a:gd name="connsiteX344" fmla="*/ 2329974 w 5015116"/>
              <a:gd name="connsiteY344" fmla="*/ 2329542 h 2605314"/>
              <a:gd name="connsiteX345" fmla="*/ 2308202 w 5015116"/>
              <a:gd name="connsiteY345" fmla="*/ 2322285 h 2605314"/>
              <a:gd name="connsiteX346" fmla="*/ 2293688 w 5015116"/>
              <a:gd name="connsiteY346" fmla="*/ 2286000 h 2605314"/>
              <a:gd name="connsiteX347" fmla="*/ 2286431 w 5015116"/>
              <a:gd name="connsiteY347" fmla="*/ 2249714 h 2605314"/>
              <a:gd name="connsiteX348" fmla="*/ 2395288 w 5015116"/>
              <a:gd name="connsiteY348" fmla="*/ 2111828 h 2605314"/>
              <a:gd name="connsiteX349" fmla="*/ 2395288 w 5015116"/>
              <a:gd name="connsiteY349" fmla="*/ 2024742 h 2605314"/>
              <a:gd name="connsiteX350" fmla="*/ 2373516 w 5015116"/>
              <a:gd name="connsiteY350" fmla="*/ 2010228 h 2605314"/>
              <a:gd name="connsiteX351" fmla="*/ 2271916 w 5015116"/>
              <a:gd name="connsiteY351" fmla="*/ 2017485 h 2605314"/>
              <a:gd name="connsiteX352" fmla="*/ 2257402 w 5015116"/>
              <a:gd name="connsiteY352" fmla="*/ 2032000 h 2605314"/>
              <a:gd name="connsiteX353" fmla="*/ 2235631 w 5015116"/>
              <a:gd name="connsiteY353" fmla="*/ 2046514 h 2605314"/>
              <a:gd name="connsiteX354" fmla="*/ 2221116 w 5015116"/>
              <a:gd name="connsiteY354" fmla="*/ 2061028 h 2605314"/>
              <a:gd name="connsiteX355" fmla="*/ 2192088 w 5015116"/>
              <a:gd name="connsiteY355" fmla="*/ 2068285 h 2605314"/>
              <a:gd name="connsiteX356" fmla="*/ 2163059 w 5015116"/>
              <a:gd name="connsiteY356" fmla="*/ 2090057 h 2605314"/>
              <a:gd name="connsiteX357" fmla="*/ 2148545 w 5015116"/>
              <a:gd name="connsiteY357" fmla="*/ 2111828 h 2605314"/>
              <a:gd name="connsiteX358" fmla="*/ 2126774 w 5015116"/>
              <a:gd name="connsiteY358" fmla="*/ 2140857 h 2605314"/>
              <a:gd name="connsiteX359" fmla="*/ 2126774 w 5015116"/>
              <a:gd name="connsiteY359" fmla="*/ 2351314 h 2605314"/>
              <a:gd name="connsiteX360" fmla="*/ 2141288 w 5015116"/>
              <a:gd name="connsiteY360" fmla="*/ 2373085 h 2605314"/>
              <a:gd name="connsiteX361" fmla="*/ 2163059 w 5015116"/>
              <a:gd name="connsiteY361" fmla="*/ 2380342 h 2605314"/>
              <a:gd name="connsiteX362" fmla="*/ 2170316 w 5015116"/>
              <a:gd name="connsiteY362" fmla="*/ 2402114 h 2605314"/>
              <a:gd name="connsiteX363" fmla="*/ 2192088 w 5015116"/>
              <a:gd name="connsiteY363" fmla="*/ 2416628 h 2605314"/>
              <a:gd name="connsiteX364" fmla="*/ 2221116 w 5015116"/>
              <a:gd name="connsiteY364" fmla="*/ 2438400 h 2605314"/>
              <a:gd name="connsiteX365" fmla="*/ 2264659 w 5015116"/>
              <a:gd name="connsiteY365" fmla="*/ 2474685 h 2605314"/>
              <a:gd name="connsiteX366" fmla="*/ 2293688 w 5015116"/>
              <a:gd name="connsiteY366" fmla="*/ 2510971 h 2605314"/>
              <a:gd name="connsiteX367" fmla="*/ 2315459 w 5015116"/>
              <a:gd name="connsiteY367" fmla="*/ 2532742 h 2605314"/>
              <a:gd name="connsiteX368" fmla="*/ 2395288 w 5015116"/>
              <a:gd name="connsiteY368" fmla="*/ 2569028 h 2605314"/>
              <a:gd name="connsiteX369" fmla="*/ 2540431 w 5015116"/>
              <a:gd name="connsiteY369" fmla="*/ 2554514 h 2605314"/>
              <a:gd name="connsiteX370" fmla="*/ 2562202 w 5015116"/>
              <a:gd name="connsiteY370" fmla="*/ 2540000 h 2605314"/>
              <a:gd name="connsiteX371" fmla="*/ 2569459 w 5015116"/>
              <a:gd name="connsiteY371" fmla="*/ 2503714 h 2605314"/>
              <a:gd name="connsiteX372" fmla="*/ 2583974 w 5015116"/>
              <a:gd name="connsiteY372" fmla="*/ 2481942 h 2605314"/>
              <a:gd name="connsiteX373" fmla="*/ 2591231 w 5015116"/>
              <a:gd name="connsiteY373" fmla="*/ 2409371 h 2605314"/>
              <a:gd name="connsiteX374" fmla="*/ 2642031 w 5015116"/>
              <a:gd name="connsiteY374" fmla="*/ 2416628 h 2605314"/>
              <a:gd name="connsiteX375" fmla="*/ 2671059 w 5015116"/>
              <a:gd name="connsiteY375" fmla="*/ 2423885 h 2605314"/>
              <a:gd name="connsiteX376" fmla="*/ 2743631 w 5015116"/>
              <a:gd name="connsiteY376" fmla="*/ 2438400 h 2605314"/>
              <a:gd name="connsiteX377" fmla="*/ 2787174 w 5015116"/>
              <a:gd name="connsiteY377" fmla="*/ 2452914 h 2605314"/>
              <a:gd name="connsiteX378" fmla="*/ 2808945 w 5015116"/>
              <a:gd name="connsiteY378" fmla="*/ 2438400 h 2605314"/>
              <a:gd name="connsiteX379" fmla="*/ 2801688 w 5015116"/>
              <a:gd name="connsiteY379" fmla="*/ 2416628 h 2605314"/>
              <a:gd name="connsiteX380" fmla="*/ 2794431 w 5015116"/>
              <a:gd name="connsiteY380" fmla="*/ 2373085 h 2605314"/>
              <a:gd name="connsiteX381" fmla="*/ 2779916 w 5015116"/>
              <a:gd name="connsiteY381" fmla="*/ 2329542 h 2605314"/>
              <a:gd name="connsiteX382" fmla="*/ 2794431 w 5015116"/>
              <a:gd name="connsiteY382" fmla="*/ 2278742 h 2605314"/>
              <a:gd name="connsiteX383" fmla="*/ 2961345 w 5015116"/>
              <a:gd name="connsiteY383" fmla="*/ 2249714 h 2605314"/>
              <a:gd name="connsiteX384" fmla="*/ 2946831 w 5015116"/>
              <a:gd name="connsiteY384" fmla="*/ 2227942 h 2605314"/>
              <a:gd name="connsiteX385" fmla="*/ 2925059 w 5015116"/>
              <a:gd name="connsiteY385" fmla="*/ 2133600 h 2605314"/>
              <a:gd name="connsiteX386" fmla="*/ 2917802 w 5015116"/>
              <a:gd name="connsiteY386" fmla="*/ 2104571 h 2605314"/>
              <a:gd name="connsiteX387" fmla="*/ 2896031 w 5015116"/>
              <a:gd name="connsiteY387" fmla="*/ 2090057 h 2605314"/>
              <a:gd name="connsiteX388" fmla="*/ 2903288 w 5015116"/>
              <a:gd name="connsiteY388" fmla="*/ 2061028 h 2605314"/>
              <a:gd name="connsiteX389" fmla="*/ 3033916 w 5015116"/>
              <a:gd name="connsiteY389" fmla="*/ 2053771 h 2605314"/>
              <a:gd name="connsiteX390" fmla="*/ 3121002 w 5015116"/>
              <a:gd name="connsiteY390" fmla="*/ 2046514 h 2605314"/>
              <a:gd name="connsiteX391" fmla="*/ 3142774 w 5015116"/>
              <a:gd name="connsiteY391" fmla="*/ 2039257 h 2605314"/>
              <a:gd name="connsiteX392" fmla="*/ 3135516 w 5015116"/>
              <a:gd name="connsiteY392" fmla="*/ 2010228 h 2605314"/>
              <a:gd name="connsiteX393" fmla="*/ 3106488 w 5015116"/>
              <a:gd name="connsiteY393" fmla="*/ 1959428 h 2605314"/>
              <a:gd name="connsiteX394" fmla="*/ 3077459 w 5015116"/>
              <a:gd name="connsiteY394" fmla="*/ 1930400 h 2605314"/>
              <a:gd name="connsiteX395" fmla="*/ 3062945 w 5015116"/>
              <a:gd name="connsiteY395" fmla="*/ 1901371 h 2605314"/>
              <a:gd name="connsiteX396" fmla="*/ 3041174 w 5015116"/>
              <a:gd name="connsiteY396" fmla="*/ 1886857 h 2605314"/>
              <a:gd name="connsiteX397" fmla="*/ 3033916 w 5015116"/>
              <a:gd name="connsiteY397" fmla="*/ 1865085 h 2605314"/>
              <a:gd name="connsiteX398" fmla="*/ 3019402 w 5015116"/>
              <a:gd name="connsiteY398" fmla="*/ 1843314 h 2605314"/>
              <a:gd name="connsiteX399" fmla="*/ 3048431 w 5015116"/>
              <a:gd name="connsiteY399" fmla="*/ 1828800 h 2605314"/>
              <a:gd name="connsiteX400" fmla="*/ 3157288 w 5015116"/>
              <a:gd name="connsiteY400" fmla="*/ 1814285 h 2605314"/>
              <a:gd name="connsiteX401" fmla="*/ 3179059 w 5015116"/>
              <a:gd name="connsiteY401" fmla="*/ 1799771 h 2605314"/>
              <a:gd name="connsiteX402" fmla="*/ 3128259 w 5015116"/>
              <a:gd name="connsiteY402" fmla="*/ 1690914 h 2605314"/>
              <a:gd name="connsiteX403" fmla="*/ 3121002 w 5015116"/>
              <a:gd name="connsiteY403" fmla="*/ 1669142 h 2605314"/>
              <a:gd name="connsiteX404" fmla="*/ 3106488 w 5015116"/>
              <a:gd name="connsiteY404" fmla="*/ 1647371 h 2605314"/>
              <a:gd name="connsiteX405" fmla="*/ 3128259 w 5015116"/>
              <a:gd name="connsiteY405" fmla="*/ 1640114 h 2605314"/>
              <a:gd name="connsiteX406" fmla="*/ 3157288 w 5015116"/>
              <a:gd name="connsiteY406" fmla="*/ 1632857 h 2605314"/>
              <a:gd name="connsiteX407" fmla="*/ 3186316 w 5015116"/>
              <a:gd name="connsiteY407" fmla="*/ 1618342 h 2605314"/>
              <a:gd name="connsiteX408" fmla="*/ 3215345 w 5015116"/>
              <a:gd name="connsiteY408" fmla="*/ 1611085 h 2605314"/>
              <a:gd name="connsiteX409" fmla="*/ 3237116 w 5015116"/>
              <a:gd name="connsiteY409" fmla="*/ 1603828 h 2605314"/>
              <a:gd name="connsiteX410" fmla="*/ 3280659 w 5015116"/>
              <a:gd name="connsiteY410" fmla="*/ 1582057 h 2605314"/>
              <a:gd name="connsiteX411" fmla="*/ 3295174 w 5015116"/>
              <a:gd name="connsiteY411" fmla="*/ 1567542 h 2605314"/>
              <a:gd name="connsiteX412" fmla="*/ 3273402 w 5015116"/>
              <a:gd name="connsiteY412" fmla="*/ 1545771 h 2605314"/>
              <a:gd name="connsiteX413" fmla="*/ 3229859 w 5015116"/>
              <a:gd name="connsiteY413" fmla="*/ 1516742 h 2605314"/>
              <a:gd name="connsiteX414" fmla="*/ 3179059 w 5015116"/>
              <a:gd name="connsiteY414" fmla="*/ 1458685 h 2605314"/>
              <a:gd name="connsiteX415" fmla="*/ 3171802 w 5015116"/>
              <a:gd name="connsiteY415" fmla="*/ 1436914 h 2605314"/>
              <a:gd name="connsiteX416" fmla="*/ 3150031 w 5015116"/>
              <a:gd name="connsiteY416" fmla="*/ 1422400 h 2605314"/>
              <a:gd name="connsiteX417" fmla="*/ 3200831 w 5015116"/>
              <a:gd name="connsiteY417" fmla="*/ 1386114 h 2605314"/>
              <a:gd name="connsiteX418" fmla="*/ 3237116 w 5015116"/>
              <a:gd name="connsiteY418" fmla="*/ 1349828 h 2605314"/>
              <a:gd name="connsiteX419" fmla="*/ 3266145 w 5015116"/>
              <a:gd name="connsiteY419" fmla="*/ 1313542 h 2605314"/>
              <a:gd name="connsiteX420" fmla="*/ 3287916 w 5015116"/>
              <a:gd name="connsiteY420" fmla="*/ 1299028 h 2605314"/>
              <a:gd name="connsiteX421" fmla="*/ 3302431 w 5015116"/>
              <a:gd name="connsiteY421" fmla="*/ 1284514 h 2605314"/>
              <a:gd name="connsiteX422" fmla="*/ 3309688 w 5015116"/>
              <a:gd name="connsiteY422" fmla="*/ 1262742 h 2605314"/>
              <a:gd name="connsiteX423" fmla="*/ 3266145 w 5015116"/>
              <a:gd name="connsiteY423" fmla="*/ 1255485 h 2605314"/>
              <a:gd name="connsiteX424" fmla="*/ 3244374 w 5015116"/>
              <a:gd name="connsiteY424" fmla="*/ 1248228 h 2605314"/>
              <a:gd name="connsiteX425" fmla="*/ 3193574 w 5015116"/>
              <a:gd name="connsiteY425" fmla="*/ 1233714 h 2605314"/>
              <a:gd name="connsiteX426" fmla="*/ 3171802 w 5015116"/>
              <a:gd name="connsiteY426" fmla="*/ 1219200 h 2605314"/>
              <a:gd name="connsiteX427" fmla="*/ 3150031 w 5015116"/>
              <a:gd name="connsiteY427" fmla="*/ 1211942 h 2605314"/>
              <a:gd name="connsiteX428" fmla="*/ 3121002 w 5015116"/>
              <a:gd name="connsiteY428" fmla="*/ 1197428 h 2605314"/>
              <a:gd name="connsiteX429" fmla="*/ 3200831 w 5015116"/>
              <a:gd name="connsiteY429" fmla="*/ 1095828 h 2605314"/>
              <a:gd name="connsiteX430" fmla="*/ 3251631 w 5015116"/>
              <a:gd name="connsiteY430" fmla="*/ 1037771 h 2605314"/>
              <a:gd name="connsiteX431" fmla="*/ 3251631 w 5015116"/>
              <a:gd name="connsiteY431" fmla="*/ 994228 h 2605314"/>
              <a:gd name="connsiteX432" fmla="*/ 3208088 w 5015116"/>
              <a:gd name="connsiteY432" fmla="*/ 986971 h 2605314"/>
              <a:gd name="connsiteX433" fmla="*/ 3179059 w 5015116"/>
              <a:gd name="connsiteY433" fmla="*/ 979714 h 2605314"/>
              <a:gd name="connsiteX434" fmla="*/ 3121002 w 5015116"/>
              <a:gd name="connsiteY434" fmla="*/ 957942 h 2605314"/>
              <a:gd name="connsiteX435" fmla="*/ 3099231 w 5015116"/>
              <a:gd name="connsiteY435" fmla="*/ 950685 h 2605314"/>
              <a:gd name="connsiteX436" fmla="*/ 3048431 w 5015116"/>
              <a:gd name="connsiteY436" fmla="*/ 943428 h 2605314"/>
              <a:gd name="connsiteX437" fmla="*/ 3026659 w 5015116"/>
              <a:gd name="connsiteY437" fmla="*/ 936171 h 2605314"/>
              <a:gd name="connsiteX438" fmla="*/ 2990374 w 5015116"/>
              <a:gd name="connsiteY438" fmla="*/ 928914 h 2605314"/>
              <a:gd name="connsiteX439" fmla="*/ 2975859 w 5015116"/>
              <a:gd name="connsiteY439" fmla="*/ 914400 h 2605314"/>
              <a:gd name="connsiteX440" fmla="*/ 3033916 w 5015116"/>
              <a:gd name="connsiteY440" fmla="*/ 820057 h 2605314"/>
              <a:gd name="connsiteX441" fmla="*/ 3091974 w 5015116"/>
              <a:gd name="connsiteY441" fmla="*/ 747485 h 2605314"/>
              <a:gd name="connsiteX442" fmla="*/ 3128259 w 5015116"/>
              <a:gd name="connsiteY442" fmla="*/ 703942 h 2605314"/>
              <a:gd name="connsiteX443" fmla="*/ 3142774 w 5015116"/>
              <a:gd name="connsiteY443" fmla="*/ 682171 h 2605314"/>
              <a:gd name="connsiteX444" fmla="*/ 3033916 w 5015116"/>
              <a:gd name="connsiteY444" fmla="*/ 667657 h 2605314"/>
              <a:gd name="connsiteX445" fmla="*/ 2961345 w 5015116"/>
              <a:gd name="connsiteY445" fmla="*/ 660400 h 2605314"/>
              <a:gd name="connsiteX446" fmla="*/ 2888774 w 5015116"/>
              <a:gd name="connsiteY446" fmla="*/ 645885 h 2605314"/>
              <a:gd name="connsiteX447" fmla="*/ 2925059 w 5015116"/>
              <a:gd name="connsiteY447" fmla="*/ 609600 h 2605314"/>
              <a:gd name="connsiteX448" fmla="*/ 2961345 w 5015116"/>
              <a:gd name="connsiteY448" fmla="*/ 573314 h 2605314"/>
              <a:gd name="connsiteX449" fmla="*/ 2968602 w 5015116"/>
              <a:gd name="connsiteY449" fmla="*/ 529771 h 2605314"/>
              <a:gd name="connsiteX450" fmla="*/ 2983116 w 5015116"/>
              <a:gd name="connsiteY450" fmla="*/ 486228 h 2605314"/>
              <a:gd name="connsiteX451" fmla="*/ 2997631 w 5015116"/>
              <a:gd name="connsiteY451" fmla="*/ 435428 h 2605314"/>
              <a:gd name="connsiteX452" fmla="*/ 3012145 w 5015116"/>
              <a:gd name="connsiteY452" fmla="*/ 391885 h 2605314"/>
              <a:gd name="connsiteX453" fmla="*/ 2961345 w 5015116"/>
              <a:gd name="connsiteY453" fmla="*/ 399142 h 2605314"/>
              <a:gd name="connsiteX454" fmla="*/ 2917802 w 5015116"/>
              <a:gd name="connsiteY454" fmla="*/ 413657 h 2605314"/>
              <a:gd name="connsiteX455" fmla="*/ 2888774 w 5015116"/>
              <a:gd name="connsiteY455" fmla="*/ 420914 h 2605314"/>
              <a:gd name="connsiteX456" fmla="*/ 2852488 w 5015116"/>
              <a:gd name="connsiteY456" fmla="*/ 435428 h 2605314"/>
              <a:gd name="connsiteX457" fmla="*/ 2808945 w 5015116"/>
              <a:gd name="connsiteY457" fmla="*/ 442685 h 2605314"/>
              <a:gd name="connsiteX458" fmla="*/ 2779916 w 5015116"/>
              <a:gd name="connsiteY458" fmla="*/ 449942 h 2605314"/>
              <a:gd name="connsiteX459" fmla="*/ 2721859 w 5015116"/>
              <a:gd name="connsiteY459" fmla="*/ 442685 h 2605314"/>
              <a:gd name="connsiteX460" fmla="*/ 2729116 w 5015116"/>
              <a:gd name="connsiteY460" fmla="*/ 377371 h 2605314"/>
              <a:gd name="connsiteX461" fmla="*/ 2721859 w 5015116"/>
              <a:gd name="connsiteY461" fmla="*/ 290285 h 2605314"/>
              <a:gd name="connsiteX462" fmla="*/ 2707345 w 5015116"/>
              <a:gd name="connsiteY462" fmla="*/ 232228 h 2605314"/>
              <a:gd name="connsiteX463" fmla="*/ 2663802 w 5015116"/>
              <a:gd name="connsiteY463" fmla="*/ 210457 h 2605314"/>
              <a:gd name="connsiteX464" fmla="*/ 2656545 w 5015116"/>
              <a:gd name="connsiteY464"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31059 w 5015116"/>
              <a:gd name="connsiteY230" fmla="*/ 155302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54431 w 5015116"/>
              <a:gd name="connsiteY234" fmla="*/ 1567542 h 2605314"/>
              <a:gd name="connsiteX235" fmla="*/ 247174 w 5015116"/>
              <a:gd name="connsiteY235" fmla="*/ 1473200 h 2605314"/>
              <a:gd name="connsiteX236" fmla="*/ 225402 w 5015116"/>
              <a:gd name="connsiteY236" fmla="*/ 1465942 h 2605314"/>
              <a:gd name="connsiteX237" fmla="*/ 138316 w 5015116"/>
              <a:gd name="connsiteY237" fmla="*/ 1473200 h 2605314"/>
              <a:gd name="connsiteX238" fmla="*/ 116545 w 5015116"/>
              <a:gd name="connsiteY238" fmla="*/ 1480457 h 2605314"/>
              <a:gd name="connsiteX239" fmla="*/ 102031 w 5015116"/>
              <a:gd name="connsiteY239" fmla="*/ 1502228 h 2605314"/>
              <a:gd name="connsiteX240" fmla="*/ 102031 w 5015116"/>
              <a:gd name="connsiteY240" fmla="*/ 1698171 h 2605314"/>
              <a:gd name="connsiteX241" fmla="*/ 145574 w 5015116"/>
              <a:gd name="connsiteY241" fmla="*/ 1741714 h 2605314"/>
              <a:gd name="connsiteX242" fmla="*/ 189116 w 5015116"/>
              <a:gd name="connsiteY242" fmla="*/ 1792514 h 2605314"/>
              <a:gd name="connsiteX243" fmla="*/ 218145 w 5015116"/>
              <a:gd name="connsiteY243" fmla="*/ 1807028 h 2605314"/>
              <a:gd name="connsiteX244" fmla="*/ 247174 w 5015116"/>
              <a:gd name="connsiteY244" fmla="*/ 1828800 h 2605314"/>
              <a:gd name="connsiteX245" fmla="*/ 356031 w 5015116"/>
              <a:gd name="connsiteY245" fmla="*/ 1821542 h 2605314"/>
              <a:gd name="connsiteX246" fmla="*/ 377802 w 5015116"/>
              <a:gd name="connsiteY246" fmla="*/ 1814285 h 2605314"/>
              <a:gd name="connsiteX247" fmla="*/ 399574 w 5015116"/>
              <a:gd name="connsiteY247" fmla="*/ 1792514 h 2605314"/>
              <a:gd name="connsiteX248" fmla="*/ 406831 w 5015116"/>
              <a:gd name="connsiteY248" fmla="*/ 1698171 h 2605314"/>
              <a:gd name="connsiteX249" fmla="*/ 363288 w 5015116"/>
              <a:gd name="connsiteY249" fmla="*/ 1683657 h 2605314"/>
              <a:gd name="connsiteX250" fmla="*/ 312488 w 5015116"/>
              <a:gd name="connsiteY250" fmla="*/ 1690914 h 2605314"/>
              <a:gd name="connsiteX251" fmla="*/ 290716 w 5015116"/>
              <a:gd name="connsiteY251" fmla="*/ 1698171 h 2605314"/>
              <a:gd name="connsiteX252" fmla="*/ 276202 w 5015116"/>
              <a:gd name="connsiteY252" fmla="*/ 1719942 h 2605314"/>
              <a:gd name="connsiteX253" fmla="*/ 268945 w 5015116"/>
              <a:gd name="connsiteY253" fmla="*/ 1748971 h 2605314"/>
              <a:gd name="connsiteX254" fmla="*/ 261688 w 5015116"/>
              <a:gd name="connsiteY254" fmla="*/ 1785257 h 2605314"/>
              <a:gd name="connsiteX255" fmla="*/ 254431 w 5015116"/>
              <a:gd name="connsiteY255" fmla="*/ 1807028 h 2605314"/>
              <a:gd name="connsiteX256" fmla="*/ 261688 w 5015116"/>
              <a:gd name="connsiteY256" fmla="*/ 1937657 h 2605314"/>
              <a:gd name="connsiteX257" fmla="*/ 297974 w 5015116"/>
              <a:gd name="connsiteY257" fmla="*/ 1959428 h 2605314"/>
              <a:gd name="connsiteX258" fmla="*/ 319745 w 5015116"/>
              <a:gd name="connsiteY258" fmla="*/ 1966685 h 2605314"/>
              <a:gd name="connsiteX259" fmla="*/ 348774 w 5015116"/>
              <a:gd name="connsiteY259" fmla="*/ 1981200 h 2605314"/>
              <a:gd name="connsiteX260" fmla="*/ 392316 w 5015116"/>
              <a:gd name="connsiteY260" fmla="*/ 1995714 h 2605314"/>
              <a:gd name="connsiteX261" fmla="*/ 414088 w 5015116"/>
              <a:gd name="connsiteY261" fmla="*/ 2002971 h 2605314"/>
              <a:gd name="connsiteX262" fmla="*/ 522945 w 5015116"/>
              <a:gd name="connsiteY262" fmla="*/ 1995714 h 2605314"/>
              <a:gd name="connsiteX263" fmla="*/ 551974 w 5015116"/>
              <a:gd name="connsiteY263" fmla="*/ 1973942 h 2605314"/>
              <a:gd name="connsiteX264" fmla="*/ 595516 w 5015116"/>
              <a:gd name="connsiteY264" fmla="*/ 1944914 h 2605314"/>
              <a:gd name="connsiteX265" fmla="*/ 624545 w 5015116"/>
              <a:gd name="connsiteY265" fmla="*/ 1901371 h 2605314"/>
              <a:gd name="connsiteX266" fmla="*/ 610031 w 5015116"/>
              <a:gd name="connsiteY266" fmla="*/ 1836057 h 2605314"/>
              <a:gd name="connsiteX267" fmla="*/ 566488 w 5015116"/>
              <a:gd name="connsiteY267" fmla="*/ 1792514 h 2605314"/>
              <a:gd name="connsiteX268" fmla="*/ 544716 w 5015116"/>
              <a:gd name="connsiteY268" fmla="*/ 1785257 h 2605314"/>
              <a:gd name="connsiteX269" fmla="*/ 530202 w 5015116"/>
              <a:gd name="connsiteY269" fmla="*/ 1763485 h 2605314"/>
              <a:gd name="connsiteX270" fmla="*/ 508431 w 5015116"/>
              <a:gd name="connsiteY270" fmla="*/ 1799771 h 2605314"/>
              <a:gd name="connsiteX271" fmla="*/ 515688 w 5015116"/>
              <a:gd name="connsiteY271" fmla="*/ 1959428 h 2605314"/>
              <a:gd name="connsiteX272" fmla="*/ 522945 w 5015116"/>
              <a:gd name="connsiteY272" fmla="*/ 1981200 h 2605314"/>
              <a:gd name="connsiteX273" fmla="*/ 551974 w 5015116"/>
              <a:gd name="connsiteY273" fmla="*/ 1995714 h 2605314"/>
              <a:gd name="connsiteX274" fmla="*/ 566488 w 5015116"/>
              <a:gd name="connsiteY274" fmla="*/ 2017485 h 2605314"/>
              <a:gd name="connsiteX275" fmla="*/ 617288 w 5015116"/>
              <a:gd name="connsiteY275" fmla="*/ 2039257 h 2605314"/>
              <a:gd name="connsiteX276" fmla="*/ 697116 w 5015116"/>
              <a:gd name="connsiteY276" fmla="*/ 2068285 h 2605314"/>
              <a:gd name="connsiteX277" fmla="*/ 733402 w 5015116"/>
              <a:gd name="connsiteY277" fmla="*/ 2082800 h 2605314"/>
              <a:gd name="connsiteX278" fmla="*/ 827745 w 5015116"/>
              <a:gd name="connsiteY278" fmla="*/ 2097314 h 2605314"/>
              <a:gd name="connsiteX279" fmla="*/ 864031 w 5015116"/>
              <a:gd name="connsiteY279" fmla="*/ 2104571 h 2605314"/>
              <a:gd name="connsiteX280" fmla="*/ 900316 w 5015116"/>
              <a:gd name="connsiteY280" fmla="*/ 2119085 h 2605314"/>
              <a:gd name="connsiteX281" fmla="*/ 922088 w 5015116"/>
              <a:gd name="connsiteY281" fmla="*/ 2126342 h 2605314"/>
              <a:gd name="connsiteX282" fmla="*/ 965631 w 5015116"/>
              <a:gd name="connsiteY282" fmla="*/ 2148114 h 2605314"/>
              <a:gd name="connsiteX283" fmla="*/ 1074488 w 5015116"/>
              <a:gd name="connsiteY283" fmla="*/ 2133600 h 2605314"/>
              <a:gd name="connsiteX284" fmla="*/ 1125288 w 5015116"/>
              <a:gd name="connsiteY284" fmla="*/ 2104571 h 2605314"/>
              <a:gd name="connsiteX285" fmla="*/ 1139802 w 5015116"/>
              <a:gd name="connsiteY285" fmla="*/ 2082800 h 2605314"/>
              <a:gd name="connsiteX286" fmla="*/ 1183345 w 5015116"/>
              <a:gd name="connsiteY286" fmla="*/ 2046514 h 2605314"/>
              <a:gd name="connsiteX287" fmla="*/ 1197859 w 5015116"/>
              <a:gd name="connsiteY287" fmla="*/ 2024742 h 2605314"/>
              <a:gd name="connsiteX288" fmla="*/ 1241402 w 5015116"/>
              <a:gd name="connsiteY288" fmla="*/ 1995714 h 2605314"/>
              <a:gd name="connsiteX289" fmla="*/ 1277688 w 5015116"/>
              <a:gd name="connsiteY289" fmla="*/ 1952171 h 2605314"/>
              <a:gd name="connsiteX290" fmla="*/ 1241402 w 5015116"/>
              <a:gd name="connsiteY290" fmla="*/ 1821542 h 2605314"/>
              <a:gd name="connsiteX291" fmla="*/ 1219631 w 5015116"/>
              <a:gd name="connsiteY291" fmla="*/ 1814285 h 2605314"/>
              <a:gd name="connsiteX292" fmla="*/ 1118031 w 5015116"/>
              <a:gd name="connsiteY292" fmla="*/ 1821542 h 2605314"/>
              <a:gd name="connsiteX293" fmla="*/ 1110774 w 5015116"/>
              <a:gd name="connsiteY293" fmla="*/ 1843314 h 2605314"/>
              <a:gd name="connsiteX294" fmla="*/ 1103516 w 5015116"/>
              <a:gd name="connsiteY294" fmla="*/ 1894114 h 2605314"/>
              <a:gd name="connsiteX295" fmla="*/ 1096259 w 5015116"/>
              <a:gd name="connsiteY295" fmla="*/ 1937657 h 2605314"/>
              <a:gd name="connsiteX296" fmla="*/ 1089002 w 5015116"/>
              <a:gd name="connsiteY296" fmla="*/ 1966685 h 2605314"/>
              <a:gd name="connsiteX297" fmla="*/ 1081745 w 5015116"/>
              <a:gd name="connsiteY297" fmla="*/ 2002971 h 2605314"/>
              <a:gd name="connsiteX298" fmla="*/ 1016431 w 5015116"/>
              <a:gd name="connsiteY298" fmla="*/ 1995714 h 2605314"/>
              <a:gd name="connsiteX299" fmla="*/ 994659 w 5015116"/>
              <a:gd name="connsiteY299" fmla="*/ 1988457 h 2605314"/>
              <a:gd name="connsiteX300" fmla="*/ 972888 w 5015116"/>
              <a:gd name="connsiteY300" fmla="*/ 1923142 h 2605314"/>
              <a:gd name="connsiteX301" fmla="*/ 965631 w 5015116"/>
              <a:gd name="connsiteY301" fmla="*/ 1901371 h 2605314"/>
              <a:gd name="connsiteX302" fmla="*/ 972888 w 5015116"/>
              <a:gd name="connsiteY302" fmla="*/ 1792514 h 2605314"/>
              <a:gd name="connsiteX303" fmla="*/ 980145 w 5015116"/>
              <a:gd name="connsiteY303" fmla="*/ 1770742 h 2605314"/>
              <a:gd name="connsiteX304" fmla="*/ 1001916 w 5015116"/>
              <a:gd name="connsiteY304" fmla="*/ 1748971 h 2605314"/>
              <a:gd name="connsiteX305" fmla="*/ 1023688 w 5015116"/>
              <a:gd name="connsiteY305" fmla="*/ 1741714 h 2605314"/>
              <a:gd name="connsiteX306" fmla="*/ 1118031 w 5015116"/>
              <a:gd name="connsiteY306" fmla="*/ 1712685 h 2605314"/>
              <a:gd name="connsiteX307" fmla="*/ 1139802 w 5015116"/>
              <a:gd name="connsiteY307" fmla="*/ 1705428 h 2605314"/>
              <a:gd name="connsiteX308" fmla="*/ 1226888 w 5015116"/>
              <a:gd name="connsiteY308" fmla="*/ 1690914 h 2605314"/>
              <a:gd name="connsiteX309" fmla="*/ 1335745 w 5015116"/>
              <a:gd name="connsiteY309" fmla="*/ 1698171 h 2605314"/>
              <a:gd name="connsiteX310" fmla="*/ 1357516 w 5015116"/>
              <a:gd name="connsiteY310" fmla="*/ 1719942 h 2605314"/>
              <a:gd name="connsiteX311" fmla="*/ 1401059 w 5015116"/>
              <a:gd name="connsiteY311" fmla="*/ 1734457 h 2605314"/>
              <a:gd name="connsiteX312" fmla="*/ 1422831 w 5015116"/>
              <a:gd name="connsiteY312" fmla="*/ 1741714 h 2605314"/>
              <a:gd name="connsiteX313" fmla="*/ 1459116 w 5015116"/>
              <a:gd name="connsiteY313" fmla="*/ 1792514 h 2605314"/>
              <a:gd name="connsiteX314" fmla="*/ 1473631 w 5015116"/>
              <a:gd name="connsiteY314" fmla="*/ 1821542 h 2605314"/>
              <a:gd name="connsiteX315" fmla="*/ 1507376 w 5015116"/>
              <a:gd name="connsiteY315" fmla="*/ 1961968 h 2605314"/>
              <a:gd name="connsiteX316" fmla="*/ 1460205 w 5015116"/>
              <a:gd name="connsiteY316" fmla="*/ 2046877 h 2605314"/>
              <a:gd name="connsiteX317" fmla="*/ 1408316 w 5015116"/>
              <a:gd name="connsiteY317" fmla="*/ 2140857 h 2605314"/>
              <a:gd name="connsiteX318" fmla="*/ 1401059 w 5015116"/>
              <a:gd name="connsiteY318" fmla="*/ 2162628 h 2605314"/>
              <a:gd name="connsiteX319" fmla="*/ 1364774 w 5015116"/>
              <a:gd name="connsiteY319" fmla="*/ 2293257 h 2605314"/>
              <a:gd name="connsiteX320" fmla="*/ 1367314 w 5015116"/>
              <a:gd name="connsiteY320" fmla="*/ 2449285 h 2605314"/>
              <a:gd name="connsiteX321" fmla="*/ 1509916 w 5015116"/>
              <a:gd name="connsiteY321" fmla="*/ 2554514 h 2605314"/>
              <a:gd name="connsiteX322" fmla="*/ 1633288 w 5015116"/>
              <a:gd name="connsiteY322" fmla="*/ 2590800 h 2605314"/>
              <a:gd name="connsiteX323" fmla="*/ 1847736 w 5015116"/>
              <a:gd name="connsiteY323" fmla="*/ 2605314 h 2605314"/>
              <a:gd name="connsiteX324" fmla="*/ 1918494 w 5015116"/>
              <a:gd name="connsiteY324" fmla="*/ 2576285 h 2605314"/>
              <a:gd name="connsiteX325" fmla="*/ 1959859 w 5015116"/>
              <a:gd name="connsiteY325" fmla="*/ 2496457 h 2605314"/>
              <a:gd name="connsiteX326" fmla="*/ 2002676 w 5015116"/>
              <a:gd name="connsiteY326" fmla="*/ 2315028 h 2605314"/>
              <a:gd name="connsiteX327" fmla="*/ 2039688 w 5015116"/>
              <a:gd name="connsiteY327" fmla="*/ 2111828 h 2605314"/>
              <a:gd name="connsiteX328" fmla="*/ 2062911 w 5015116"/>
              <a:gd name="connsiteY328" fmla="*/ 2048691 h 2605314"/>
              <a:gd name="connsiteX329" fmla="*/ 2098834 w 5015116"/>
              <a:gd name="connsiteY329" fmla="*/ 1987731 h 2605314"/>
              <a:gd name="connsiteX330" fmla="*/ 2217851 w 5015116"/>
              <a:gd name="connsiteY330" fmla="*/ 1879237 h 2605314"/>
              <a:gd name="connsiteX331" fmla="*/ 2373516 w 5015116"/>
              <a:gd name="connsiteY331" fmla="*/ 1872342 h 2605314"/>
              <a:gd name="connsiteX332" fmla="*/ 2395288 w 5015116"/>
              <a:gd name="connsiteY332" fmla="*/ 1879600 h 2605314"/>
              <a:gd name="connsiteX333" fmla="*/ 2453345 w 5015116"/>
              <a:gd name="connsiteY333" fmla="*/ 1930400 h 2605314"/>
              <a:gd name="connsiteX334" fmla="*/ 2467859 w 5015116"/>
              <a:gd name="connsiteY334" fmla="*/ 1952171 h 2605314"/>
              <a:gd name="connsiteX335" fmla="*/ 2489631 w 5015116"/>
              <a:gd name="connsiteY335" fmla="*/ 1973942 h 2605314"/>
              <a:gd name="connsiteX336" fmla="*/ 2504145 w 5015116"/>
              <a:gd name="connsiteY336" fmla="*/ 2024742 h 2605314"/>
              <a:gd name="connsiteX337" fmla="*/ 2511402 w 5015116"/>
              <a:gd name="connsiteY337" fmla="*/ 2053771 h 2605314"/>
              <a:gd name="connsiteX338" fmla="*/ 2525916 w 5015116"/>
              <a:gd name="connsiteY338" fmla="*/ 2075542 h 2605314"/>
              <a:gd name="connsiteX339" fmla="*/ 2540431 w 5015116"/>
              <a:gd name="connsiteY339" fmla="*/ 2126342 h 2605314"/>
              <a:gd name="connsiteX340" fmla="*/ 2533174 w 5015116"/>
              <a:gd name="connsiteY340" fmla="*/ 2271485 h 2605314"/>
              <a:gd name="connsiteX341" fmla="*/ 2518659 w 5015116"/>
              <a:gd name="connsiteY341" fmla="*/ 2300514 h 2605314"/>
              <a:gd name="connsiteX342" fmla="*/ 2475116 w 5015116"/>
              <a:gd name="connsiteY342" fmla="*/ 2329542 h 2605314"/>
              <a:gd name="connsiteX343" fmla="*/ 2453345 w 5015116"/>
              <a:gd name="connsiteY343" fmla="*/ 2336800 h 2605314"/>
              <a:gd name="connsiteX344" fmla="*/ 2329974 w 5015116"/>
              <a:gd name="connsiteY344" fmla="*/ 2329542 h 2605314"/>
              <a:gd name="connsiteX345" fmla="*/ 2308202 w 5015116"/>
              <a:gd name="connsiteY345" fmla="*/ 2322285 h 2605314"/>
              <a:gd name="connsiteX346" fmla="*/ 2293688 w 5015116"/>
              <a:gd name="connsiteY346" fmla="*/ 2286000 h 2605314"/>
              <a:gd name="connsiteX347" fmla="*/ 2286431 w 5015116"/>
              <a:gd name="connsiteY347" fmla="*/ 2249714 h 2605314"/>
              <a:gd name="connsiteX348" fmla="*/ 2395288 w 5015116"/>
              <a:gd name="connsiteY348" fmla="*/ 2111828 h 2605314"/>
              <a:gd name="connsiteX349" fmla="*/ 2395288 w 5015116"/>
              <a:gd name="connsiteY349" fmla="*/ 2024742 h 2605314"/>
              <a:gd name="connsiteX350" fmla="*/ 2373516 w 5015116"/>
              <a:gd name="connsiteY350" fmla="*/ 2010228 h 2605314"/>
              <a:gd name="connsiteX351" fmla="*/ 2271916 w 5015116"/>
              <a:gd name="connsiteY351" fmla="*/ 2017485 h 2605314"/>
              <a:gd name="connsiteX352" fmla="*/ 2257402 w 5015116"/>
              <a:gd name="connsiteY352" fmla="*/ 2032000 h 2605314"/>
              <a:gd name="connsiteX353" fmla="*/ 2235631 w 5015116"/>
              <a:gd name="connsiteY353" fmla="*/ 2046514 h 2605314"/>
              <a:gd name="connsiteX354" fmla="*/ 2221116 w 5015116"/>
              <a:gd name="connsiteY354" fmla="*/ 2061028 h 2605314"/>
              <a:gd name="connsiteX355" fmla="*/ 2192088 w 5015116"/>
              <a:gd name="connsiteY355" fmla="*/ 2068285 h 2605314"/>
              <a:gd name="connsiteX356" fmla="*/ 2163059 w 5015116"/>
              <a:gd name="connsiteY356" fmla="*/ 2090057 h 2605314"/>
              <a:gd name="connsiteX357" fmla="*/ 2148545 w 5015116"/>
              <a:gd name="connsiteY357" fmla="*/ 2111828 h 2605314"/>
              <a:gd name="connsiteX358" fmla="*/ 2126774 w 5015116"/>
              <a:gd name="connsiteY358" fmla="*/ 2140857 h 2605314"/>
              <a:gd name="connsiteX359" fmla="*/ 2126774 w 5015116"/>
              <a:gd name="connsiteY359" fmla="*/ 2351314 h 2605314"/>
              <a:gd name="connsiteX360" fmla="*/ 2141288 w 5015116"/>
              <a:gd name="connsiteY360" fmla="*/ 2373085 h 2605314"/>
              <a:gd name="connsiteX361" fmla="*/ 2163059 w 5015116"/>
              <a:gd name="connsiteY361" fmla="*/ 2380342 h 2605314"/>
              <a:gd name="connsiteX362" fmla="*/ 2170316 w 5015116"/>
              <a:gd name="connsiteY362" fmla="*/ 2402114 h 2605314"/>
              <a:gd name="connsiteX363" fmla="*/ 2192088 w 5015116"/>
              <a:gd name="connsiteY363" fmla="*/ 2416628 h 2605314"/>
              <a:gd name="connsiteX364" fmla="*/ 2221116 w 5015116"/>
              <a:gd name="connsiteY364" fmla="*/ 2438400 h 2605314"/>
              <a:gd name="connsiteX365" fmla="*/ 2264659 w 5015116"/>
              <a:gd name="connsiteY365" fmla="*/ 2474685 h 2605314"/>
              <a:gd name="connsiteX366" fmla="*/ 2293688 w 5015116"/>
              <a:gd name="connsiteY366" fmla="*/ 2510971 h 2605314"/>
              <a:gd name="connsiteX367" fmla="*/ 2315459 w 5015116"/>
              <a:gd name="connsiteY367" fmla="*/ 2532742 h 2605314"/>
              <a:gd name="connsiteX368" fmla="*/ 2395288 w 5015116"/>
              <a:gd name="connsiteY368" fmla="*/ 2569028 h 2605314"/>
              <a:gd name="connsiteX369" fmla="*/ 2540431 w 5015116"/>
              <a:gd name="connsiteY369" fmla="*/ 2554514 h 2605314"/>
              <a:gd name="connsiteX370" fmla="*/ 2562202 w 5015116"/>
              <a:gd name="connsiteY370" fmla="*/ 2540000 h 2605314"/>
              <a:gd name="connsiteX371" fmla="*/ 2569459 w 5015116"/>
              <a:gd name="connsiteY371" fmla="*/ 2503714 h 2605314"/>
              <a:gd name="connsiteX372" fmla="*/ 2583974 w 5015116"/>
              <a:gd name="connsiteY372" fmla="*/ 2481942 h 2605314"/>
              <a:gd name="connsiteX373" fmla="*/ 2591231 w 5015116"/>
              <a:gd name="connsiteY373" fmla="*/ 2409371 h 2605314"/>
              <a:gd name="connsiteX374" fmla="*/ 2642031 w 5015116"/>
              <a:gd name="connsiteY374" fmla="*/ 2416628 h 2605314"/>
              <a:gd name="connsiteX375" fmla="*/ 2671059 w 5015116"/>
              <a:gd name="connsiteY375" fmla="*/ 2423885 h 2605314"/>
              <a:gd name="connsiteX376" fmla="*/ 2743631 w 5015116"/>
              <a:gd name="connsiteY376" fmla="*/ 2438400 h 2605314"/>
              <a:gd name="connsiteX377" fmla="*/ 2787174 w 5015116"/>
              <a:gd name="connsiteY377" fmla="*/ 2452914 h 2605314"/>
              <a:gd name="connsiteX378" fmla="*/ 2808945 w 5015116"/>
              <a:gd name="connsiteY378" fmla="*/ 2438400 h 2605314"/>
              <a:gd name="connsiteX379" fmla="*/ 2801688 w 5015116"/>
              <a:gd name="connsiteY379" fmla="*/ 2416628 h 2605314"/>
              <a:gd name="connsiteX380" fmla="*/ 2794431 w 5015116"/>
              <a:gd name="connsiteY380" fmla="*/ 2373085 h 2605314"/>
              <a:gd name="connsiteX381" fmla="*/ 2779916 w 5015116"/>
              <a:gd name="connsiteY381" fmla="*/ 2329542 h 2605314"/>
              <a:gd name="connsiteX382" fmla="*/ 2794431 w 5015116"/>
              <a:gd name="connsiteY382" fmla="*/ 2278742 h 2605314"/>
              <a:gd name="connsiteX383" fmla="*/ 2961345 w 5015116"/>
              <a:gd name="connsiteY383" fmla="*/ 2249714 h 2605314"/>
              <a:gd name="connsiteX384" fmla="*/ 2946831 w 5015116"/>
              <a:gd name="connsiteY384" fmla="*/ 2227942 h 2605314"/>
              <a:gd name="connsiteX385" fmla="*/ 2925059 w 5015116"/>
              <a:gd name="connsiteY385" fmla="*/ 2133600 h 2605314"/>
              <a:gd name="connsiteX386" fmla="*/ 2917802 w 5015116"/>
              <a:gd name="connsiteY386" fmla="*/ 2104571 h 2605314"/>
              <a:gd name="connsiteX387" fmla="*/ 2896031 w 5015116"/>
              <a:gd name="connsiteY387" fmla="*/ 2090057 h 2605314"/>
              <a:gd name="connsiteX388" fmla="*/ 2903288 w 5015116"/>
              <a:gd name="connsiteY388" fmla="*/ 2061028 h 2605314"/>
              <a:gd name="connsiteX389" fmla="*/ 3033916 w 5015116"/>
              <a:gd name="connsiteY389" fmla="*/ 2053771 h 2605314"/>
              <a:gd name="connsiteX390" fmla="*/ 3121002 w 5015116"/>
              <a:gd name="connsiteY390" fmla="*/ 2046514 h 2605314"/>
              <a:gd name="connsiteX391" fmla="*/ 3142774 w 5015116"/>
              <a:gd name="connsiteY391" fmla="*/ 2039257 h 2605314"/>
              <a:gd name="connsiteX392" fmla="*/ 3135516 w 5015116"/>
              <a:gd name="connsiteY392" fmla="*/ 2010228 h 2605314"/>
              <a:gd name="connsiteX393" fmla="*/ 3106488 w 5015116"/>
              <a:gd name="connsiteY393" fmla="*/ 1959428 h 2605314"/>
              <a:gd name="connsiteX394" fmla="*/ 3077459 w 5015116"/>
              <a:gd name="connsiteY394" fmla="*/ 1930400 h 2605314"/>
              <a:gd name="connsiteX395" fmla="*/ 3062945 w 5015116"/>
              <a:gd name="connsiteY395" fmla="*/ 1901371 h 2605314"/>
              <a:gd name="connsiteX396" fmla="*/ 3041174 w 5015116"/>
              <a:gd name="connsiteY396" fmla="*/ 1886857 h 2605314"/>
              <a:gd name="connsiteX397" fmla="*/ 3033916 w 5015116"/>
              <a:gd name="connsiteY397" fmla="*/ 1865085 h 2605314"/>
              <a:gd name="connsiteX398" fmla="*/ 3019402 w 5015116"/>
              <a:gd name="connsiteY398" fmla="*/ 1843314 h 2605314"/>
              <a:gd name="connsiteX399" fmla="*/ 3048431 w 5015116"/>
              <a:gd name="connsiteY399" fmla="*/ 1828800 h 2605314"/>
              <a:gd name="connsiteX400" fmla="*/ 3157288 w 5015116"/>
              <a:gd name="connsiteY400" fmla="*/ 1814285 h 2605314"/>
              <a:gd name="connsiteX401" fmla="*/ 3179059 w 5015116"/>
              <a:gd name="connsiteY401" fmla="*/ 1799771 h 2605314"/>
              <a:gd name="connsiteX402" fmla="*/ 3128259 w 5015116"/>
              <a:gd name="connsiteY402" fmla="*/ 1690914 h 2605314"/>
              <a:gd name="connsiteX403" fmla="*/ 3121002 w 5015116"/>
              <a:gd name="connsiteY403" fmla="*/ 1669142 h 2605314"/>
              <a:gd name="connsiteX404" fmla="*/ 3106488 w 5015116"/>
              <a:gd name="connsiteY404" fmla="*/ 1647371 h 2605314"/>
              <a:gd name="connsiteX405" fmla="*/ 3128259 w 5015116"/>
              <a:gd name="connsiteY405" fmla="*/ 1640114 h 2605314"/>
              <a:gd name="connsiteX406" fmla="*/ 3157288 w 5015116"/>
              <a:gd name="connsiteY406" fmla="*/ 1632857 h 2605314"/>
              <a:gd name="connsiteX407" fmla="*/ 3186316 w 5015116"/>
              <a:gd name="connsiteY407" fmla="*/ 1618342 h 2605314"/>
              <a:gd name="connsiteX408" fmla="*/ 3215345 w 5015116"/>
              <a:gd name="connsiteY408" fmla="*/ 1611085 h 2605314"/>
              <a:gd name="connsiteX409" fmla="*/ 3237116 w 5015116"/>
              <a:gd name="connsiteY409" fmla="*/ 1603828 h 2605314"/>
              <a:gd name="connsiteX410" fmla="*/ 3280659 w 5015116"/>
              <a:gd name="connsiteY410" fmla="*/ 1582057 h 2605314"/>
              <a:gd name="connsiteX411" fmla="*/ 3295174 w 5015116"/>
              <a:gd name="connsiteY411" fmla="*/ 1567542 h 2605314"/>
              <a:gd name="connsiteX412" fmla="*/ 3273402 w 5015116"/>
              <a:gd name="connsiteY412" fmla="*/ 1545771 h 2605314"/>
              <a:gd name="connsiteX413" fmla="*/ 3229859 w 5015116"/>
              <a:gd name="connsiteY413" fmla="*/ 1516742 h 2605314"/>
              <a:gd name="connsiteX414" fmla="*/ 3179059 w 5015116"/>
              <a:gd name="connsiteY414" fmla="*/ 1458685 h 2605314"/>
              <a:gd name="connsiteX415" fmla="*/ 3171802 w 5015116"/>
              <a:gd name="connsiteY415" fmla="*/ 1436914 h 2605314"/>
              <a:gd name="connsiteX416" fmla="*/ 3150031 w 5015116"/>
              <a:gd name="connsiteY416" fmla="*/ 1422400 h 2605314"/>
              <a:gd name="connsiteX417" fmla="*/ 3200831 w 5015116"/>
              <a:gd name="connsiteY417" fmla="*/ 1386114 h 2605314"/>
              <a:gd name="connsiteX418" fmla="*/ 3237116 w 5015116"/>
              <a:gd name="connsiteY418" fmla="*/ 1349828 h 2605314"/>
              <a:gd name="connsiteX419" fmla="*/ 3266145 w 5015116"/>
              <a:gd name="connsiteY419" fmla="*/ 1313542 h 2605314"/>
              <a:gd name="connsiteX420" fmla="*/ 3287916 w 5015116"/>
              <a:gd name="connsiteY420" fmla="*/ 1299028 h 2605314"/>
              <a:gd name="connsiteX421" fmla="*/ 3302431 w 5015116"/>
              <a:gd name="connsiteY421" fmla="*/ 1284514 h 2605314"/>
              <a:gd name="connsiteX422" fmla="*/ 3309688 w 5015116"/>
              <a:gd name="connsiteY422" fmla="*/ 1262742 h 2605314"/>
              <a:gd name="connsiteX423" fmla="*/ 3266145 w 5015116"/>
              <a:gd name="connsiteY423" fmla="*/ 1255485 h 2605314"/>
              <a:gd name="connsiteX424" fmla="*/ 3244374 w 5015116"/>
              <a:gd name="connsiteY424" fmla="*/ 1248228 h 2605314"/>
              <a:gd name="connsiteX425" fmla="*/ 3193574 w 5015116"/>
              <a:gd name="connsiteY425" fmla="*/ 1233714 h 2605314"/>
              <a:gd name="connsiteX426" fmla="*/ 3171802 w 5015116"/>
              <a:gd name="connsiteY426" fmla="*/ 1219200 h 2605314"/>
              <a:gd name="connsiteX427" fmla="*/ 3150031 w 5015116"/>
              <a:gd name="connsiteY427" fmla="*/ 1211942 h 2605314"/>
              <a:gd name="connsiteX428" fmla="*/ 3121002 w 5015116"/>
              <a:gd name="connsiteY428" fmla="*/ 1197428 h 2605314"/>
              <a:gd name="connsiteX429" fmla="*/ 3200831 w 5015116"/>
              <a:gd name="connsiteY429" fmla="*/ 1095828 h 2605314"/>
              <a:gd name="connsiteX430" fmla="*/ 3251631 w 5015116"/>
              <a:gd name="connsiteY430" fmla="*/ 1037771 h 2605314"/>
              <a:gd name="connsiteX431" fmla="*/ 3251631 w 5015116"/>
              <a:gd name="connsiteY431" fmla="*/ 994228 h 2605314"/>
              <a:gd name="connsiteX432" fmla="*/ 3208088 w 5015116"/>
              <a:gd name="connsiteY432" fmla="*/ 986971 h 2605314"/>
              <a:gd name="connsiteX433" fmla="*/ 3179059 w 5015116"/>
              <a:gd name="connsiteY433" fmla="*/ 979714 h 2605314"/>
              <a:gd name="connsiteX434" fmla="*/ 3121002 w 5015116"/>
              <a:gd name="connsiteY434" fmla="*/ 957942 h 2605314"/>
              <a:gd name="connsiteX435" fmla="*/ 3099231 w 5015116"/>
              <a:gd name="connsiteY435" fmla="*/ 950685 h 2605314"/>
              <a:gd name="connsiteX436" fmla="*/ 3048431 w 5015116"/>
              <a:gd name="connsiteY436" fmla="*/ 943428 h 2605314"/>
              <a:gd name="connsiteX437" fmla="*/ 3026659 w 5015116"/>
              <a:gd name="connsiteY437" fmla="*/ 936171 h 2605314"/>
              <a:gd name="connsiteX438" fmla="*/ 2990374 w 5015116"/>
              <a:gd name="connsiteY438" fmla="*/ 928914 h 2605314"/>
              <a:gd name="connsiteX439" fmla="*/ 2975859 w 5015116"/>
              <a:gd name="connsiteY439" fmla="*/ 914400 h 2605314"/>
              <a:gd name="connsiteX440" fmla="*/ 3033916 w 5015116"/>
              <a:gd name="connsiteY440" fmla="*/ 820057 h 2605314"/>
              <a:gd name="connsiteX441" fmla="*/ 3091974 w 5015116"/>
              <a:gd name="connsiteY441" fmla="*/ 747485 h 2605314"/>
              <a:gd name="connsiteX442" fmla="*/ 3128259 w 5015116"/>
              <a:gd name="connsiteY442" fmla="*/ 703942 h 2605314"/>
              <a:gd name="connsiteX443" fmla="*/ 3142774 w 5015116"/>
              <a:gd name="connsiteY443" fmla="*/ 682171 h 2605314"/>
              <a:gd name="connsiteX444" fmla="*/ 3033916 w 5015116"/>
              <a:gd name="connsiteY444" fmla="*/ 667657 h 2605314"/>
              <a:gd name="connsiteX445" fmla="*/ 2961345 w 5015116"/>
              <a:gd name="connsiteY445" fmla="*/ 660400 h 2605314"/>
              <a:gd name="connsiteX446" fmla="*/ 2888774 w 5015116"/>
              <a:gd name="connsiteY446" fmla="*/ 645885 h 2605314"/>
              <a:gd name="connsiteX447" fmla="*/ 2925059 w 5015116"/>
              <a:gd name="connsiteY447" fmla="*/ 609600 h 2605314"/>
              <a:gd name="connsiteX448" fmla="*/ 2961345 w 5015116"/>
              <a:gd name="connsiteY448" fmla="*/ 573314 h 2605314"/>
              <a:gd name="connsiteX449" fmla="*/ 2968602 w 5015116"/>
              <a:gd name="connsiteY449" fmla="*/ 529771 h 2605314"/>
              <a:gd name="connsiteX450" fmla="*/ 2983116 w 5015116"/>
              <a:gd name="connsiteY450" fmla="*/ 486228 h 2605314"/>
              <a:gd name="connsiteX451" fmla="*/ 2997631 w 5015116"/>
              <a:gd name="connsiteY451" fmla="*/ 435428 h 2605314"/>
              <a:gd name="connsiteX452" fmla="*/ 3012145 w 5015116"/>
              <a:gd name="connsiteY452" fmla="*/ 391885 h 2605314"/>
              <a:gd name="connsiteX453" fmla="*/ 2961345 w 5015116"/>
              <a:gd name="connsiteY453" fmla="*/ 399142 h 2605314"/>
              <a:gd name="connsiteX454" fmla="*/ 2917802 w 5015116"/>
              <a:gd name="connsiteY454" fmla="*/ 413657 h 2605314"/>
              <a:gd name="connsiteX455" fmla="*/ 2888774 w 5015116"/>
              <a:gd name="connsiteY455" fmla="*/ 420914 h 2605314"/>
              <a:gd name="connsiteX456" fmla="*/ 2852488 w 5015116"/>
              <a:gd name="connsiteY456" fmla="*/ 435428 h 2605314"/>
              <a:gd name="connsiteX457" fmla="*/ 2808945 w 5015116"/>
              <a:gd name="connsiteY457" fmla="*/ 442685 h 2605314"/>
              <a:gd name="connsiteX458" fmla="*/ 2779916 w 5015116"/>
              <a:gd name="connsiteY458" fmla="*/ 449942 h 2605314"/>
              <a:gd name="connsiteX459" fmla="*/ 2721859 w 5015116"/>
              <a:gd name="connsiteY459" fmla="*/ 442685 h 2605314"/>
              <a:gd name="connsiteX460" fmla="*/ 2729116 w 5015116"/>
              <a:gd name="connsiteY460" fmla="*/ 377371 h 2605314"/>
              <a:gd name="connsiteX461" fmla="*/ 2721859 w 5015116"/>
              <a:gd name="connsiteY461" fmla="*/ 290285 h 2605314"/>
              <a:gd name="connsiteX462" fmla="*/ 2707345 w 5015116"/>
              <a:gd name="connsiteY462" fmla="*/ 232228 h 2605314"/>
              <a:gd name="connsiteX463" fmla="*/ 2663802 w 5015116"/>
              <a:gd name="connsiteY463" fmla="*/ 210457 h 2605314"/>
              <a:gd name="connsiteX464" fmla="*/ 2656545 w 5015116"/>
              <a:gd name="connsiteY464"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31059 w 5015116"/>
              <a:gd name="connsiteY230" fmla="*/ 155302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54431 w 5015116"/>
              <a:gd name="connsiteY234" fmla="*/ 1567542 h 2605314"/>
              <a:gd name="connsiteX235" fmla="*/ 247174 w 5015116"/>
              <a:gd name="connsiteY235" fmla="*/ 1473200 h 2605314"/>
              <a:gd name="connsiteX236" fmla="*/ 225402 w 5015116"/>
              <a:gd name="connsiteY236" fmla="*/ 1465942 h 2605314"/>
              <a:gd name="connsiteX237" fmla="*/ 138316 w 5015116"/>
              <a:gd name="connsiteY237" fmla="*/ 1473200 h 2605314"/>
              <a:gd name="connsiteX238" fmla="*/ 116545 w 5015116"/>
              <a:gd name="connsiteY238" fmla="*/ 1480457 h 2605314"/>
              <a:gd name="connsiteX239" fmla="*/ 102031 w 5015116"/>
              <a:gd name="connsiteY239" fmla="*/ 1502228 h 2605314"/>
              <a:gd name="connsiteX240" fmla="*/ 102031 w 5015116"/>
              <a:gd name="connsiteY240" fmla="*/ 1698171 h 2605314"/>
              <a:gd name="connsiteX241" fmla="*/ 145574 w 5015116"/>
              <a:gd name="connsiteY241" fmla="*/ 1741714 h 2605314"/>
              <a:gd name="connsiteX242" fmla="*/ 189116 w 5015116"/>
              <a:gd name="connsiteY242" fmla="*/ 1792514 h 2605314"/>
              <a:gd name="connsiteX243" fmla="*/ 218145 w 5015116"/>
              <a:gd name="connsiteY243" fmla="*/ 1807028 h 2605314"/>
              <a:gd name="connsiteX244" fmla="*/ 247174 w 5015116"/>
              <a:gd name="connsiteY244" fmla="*/ 1828800 h 2605314"/>
              <a:gd name="connsiteX245" fmla="*/ 356031 w 5015116"/>
              <a:gd name="connsiteY245" fmla="*/ 1821542 h 2605314"/>
              <a:gd name="connsiteX246" fmla="*/ 377802 w 5015116"/>
              <a:gd name="connsiteY246" fmla="*/ 1814285 h 2605314"/>
              <a:gd name="connsiteX247" fmla="*/ 399574 w 5015116"/>
              <a:gd name="connsiteY247" fmla="*/ 1792514 h 2605314"/>
              <a:gd name="connsiteX248" fmla="*/ 406831 w 5015116"/>
              <a:gd name="connsiteY248" fmla="*/ 1698171 h 2605314"/>
              <a:gd name="connsiteX249" fmla="*/ 363288 w 5015116"/>
              <a:gd name="connsiteY249" fmla="*/ 1683657 h 2605314"/>
              <a:gd name="connsiteX250" fmla="*/ 312488 w 5015116"/>
              <a:gd name="connsiteY250" fmla="*/ 1690914 h 2605314"/>
              <a:gd name="connsiteX251" fmla="*/ 290716 w 5015116"/>
              <a:gd name="connsiteY251" fmla="*/ 1698171 h 2605314"/>
              <a:gd name="connsiteX252" fmla="*/ 276202 w 5015116"/>
              <a:gd name="connsiteY252" fmla="*/ 1719942 h 2605314"/>
              <a:gd name="connsiteX253" fmla="*/ 268945 w 5015116"/>
              <a:gd name="connsiteY253" fmla="*/ 1748971 h 2605314"/>
              <a:gd name="connsiteX254" fmla="*/ 261688 w 5015116"/>
              <a:gd name="connsiteY254" fmla="*/ 1785257 h 2605314"/>
              <a:gd name="connsiteX255" fmla="*/ 254431 w 5015116"/>
              <a:gd name="connsiteY255" fmla="*/ 1807028 h 2605314"/>
              <a:gd name="connsiteX256" fmla="*/ 261688 w 5015116"/>
              <a:gd name="connsiteY256" fmla="*/ 1937657 h 2605314"/>
              <a:gd name="connsiteX257" fmla="*/ 297974 w 5015116"/>
              <a:gd name="connsiteY257" fmla="*/ 1959428 h 2605314"/>
              <a:gd name="connsiteX258" fmla="*/ 319745 w 5015116"/>
              <a:gd name="connsiteY258" fmla="*/ 1966685 h 2605314"/>
              <a:gd name="connsiteX259" fmla="*/ 348774 w 5015116"/>
              <a:gd name="connsiteY259" fmla="*/ 1981200 h 2605314"/>
              <a:gd name="connsiteX260" fmla="*/ 392316 w 5015116"/>
              <a:gd name="connsiteY260" fmla="*/ 1995714 h 2605314"/>
              <a:gd name="connsiteX261" fmla="*/ 414088 w 5015116"/>
              <a:gd name="connsiteY261" fmla="*/ 2002971 h 2605314"/>
              <a:gd name="connsiteX262" fmla="*/ 522945 w 5015116"/>
              <a:gd name="connsiteY262" fmla="*/ 1995714 h 2605314"/>
              <a:gd name="connsiteX263" fmla="*/ 551974 w 5015116"/>
              <a:gd name="connsiteY263" fmla="*/ 1973942 h 2605314"/>
              <a:gd name="connsiteX264" fmla="*/ 595516 w 5015116"/>
              <a:gd name="connsiteY264" fmla="*/ 1944914 h 2605314"/>
              <a:gd name="connsiteX265" fmla="*/ 624545 w 5015116"/>
              <a:gd name="connsiteY265" fmla="*/ 1901371 h 2605314"/>
              <a:gd name="connsiteX266" fmla="*/ 610031 w 5015116"/>
              <a:gd name="connsiteY266" fmla="*/ 1836057 h 2605314"/>
              <a:gd name="connsiteX267" fmla="*/ 566488 w 5015116"/>
              <a:gd name="connsiteY267" fmla="*/ 1792514 h 2605314"/>
              <a:gd name="connsiteX268" fmla="*/ 544716 w 5015116"/>
              <a:gd name="connsiteY268" fmla="*/ 1785257 h 2605314"/>
              <a:gd name="connsiteX269" fmla="*/ 530202 w 5015116"/>
              <a:gd name="connsiteY269" fmla="*/ 1763485 h 2605314"/>
              <a:gd name="connsiteX270" fmla="*/ 508431 w 5015116"/>
              <a:gd name="connsiteY270" fmla="*/ 1799771 h 2605314"/>
              <a:gd name="connsiteX271" fmla="*/ 515688 w 5015116"/>
              <a:gd name="connsiteY271" fmla="*/ 1959428 h 2605314"/>
              <a:gd name="connsiteX272" fmla="*/ 522945 w 5015116"/>
              <a:gd name="connsiteY272" fmla="*/ 1981200 h 2605314"/>
              <a:gd name="connsiteX273" fmla="*/ 551974 w 5015116"/>
              <a:gd name="connsiteY273" fmla="*/ 1995714 h 2605314"/>
              <a:gd name="connsiteX274" fmla="*/ 566488 w 5015116"/>
              <a:gd name="connsiteY274" fmla="*/ 2017485 h 2605314"/>
              <a:gd name="connsiteX275" fmla="*/ 617288 w 5015116"/>
              <a:gd name="connsiteY275" fmla="*/ 2039257 h 2605314"/>
              <a:gd name="connsiteX276" fmla="*/ 697116 w 5015116"/>
              <a:gd name="connsiteY276" fmla="*/ 2068285 h 2605314"/>
              <a:gd name="connsiteX277" fmla="*/ 733402 w 5015116"/>
              <a:gd name="connsiteY277" fmla="*/ 2082800 h 2605314"/>
              <a:gd name="connsiteX278" fmla="*/ 827745 w 5015116"/>
              <a:gd name="connsiteY278" fmla="*/ 2097314 h 2605314"/>
              <a:gd name="connsiteX279" fmla="*/ 864031 w 5015116"/>
              <a:gd name="connsiteY279" fmla="*/ 2104571 h 2605314"/>
              <a:gd name="connsiteX280" fmla="*/ 900316 w 5015116"/>
              <a:gd name="connsiteY280" fmla="*/ 2119085 h 2605314"/>
              <a:gd name="connsiteX281" fmla="*/ 922088 w 5015116"/>
              <a:gd name="connsiteY281" fmla="*/ 2126342 h 2605314"/>
              <a:gd name="connsiteX282" fmla="*/ 965631 w 5015116"/>
              <a:gd name="connsiteY282" fmla="*/ 2148114 h 2605314"/>
              <a:gd name="connsiteX283" fmla="*/ 1074488 w 5015116"/>
              <a:gd name="connsiteY283" fmla="*/ 2133600 h 2605314"/>
              <a:gd name="connsiteX284" fmla="*/ 1125288 w 5015116"/>
              <a:gd name="connsiteY284" fmla="*/ 2104571 h 2605314"/>
              <a:gd name="connsiteX285" fmla="*/ 1139802 w 5015116"/>
              <a:gd name="connsiteY285" fmla="*/ 2082800 h 2605314"/>
              <a:gd name="connsiteX286" fmla="*/ 1183345 w 5015116"/>
              <a:gd name="connsiteY286" fmla="*/ 2046514 h 2605314"/>
              <a:gd name="connsiteX287" fmla="*/ 1197859 w 5015116"/>
              <a:gd name="connsiteY287" fmla="*/ 2024742 h 2605314"/>
              <a:gd name="connsiteX288" fmla="*/ 1241402 w 5015116"/>
              <a:gd name="connsiteY288" fmla="*/ 1995714 h 2605314"/>
              <a:gd name="connsiteX289" fmla="*/ 1277688 w 5015116"/>
              <a:gd name="connsiteY289" fmla="*/ 1952171 h 2605314"/>
              <a:gd name="connsiteX290" fmla="*/ 1241402 w 5015116"/>
              <a:gd name="connsiteY290" fmla="*/ 1821542 h 2605314"/>
              <a:gd name="connsiteX291" fmla="*/ 1219631 w 5015116"/>
              <a:gd name="connsiteY291" fmla="*/ 1814285 h 2605314"/>
              <a:gd name="connsiteX292" fmla="*/ 1118031 w 5015116"/>
              <a:gd name="connsiteY292" fmla="*/ 1821542 h 2605314"/>
              <a:gd name="connsiteX293" fmla="*/ 1110774 w 5015116"/>
              <a:gd name="connsiteY293" fmla="*/ 1843314 h 2605314"/>
              <a:gd name="connsiteX294" fmla="*/ 1103516 w 5015116"/>
              <a:gd name="connsiteY294" fmla="*/ 1894114 h 2605314"/>
              <a:gd name="connsiteX295" fmla="*/ 1096259 w 5015116"/>
              <a:gd name="connsiteY295" fmla="*/ 1937657 h 2605314"/>
              <a:gd name="connsiteX296" fmla="*/ 1089002 w 5015116"/>
              <a:gd name="connsiteY296" fmla="*/ 1966685 h 2605314"/>
              <a:gd name="connsiteX297" fmla="*/ 1081745 w 5015116"/>
              <a:gd name="connsiteY297" fmla="*/ 2002971 h 2605314"/>
              <a:gd name="connsiteX298" fmla="*/ 1016431 w 5015116"/>
              <a:gd name="connsiteY298" fmla="*/ 1995714 h 2605314"/>
              <a:gd name="connsiteX299" fmla="*/ 994659 w 5015116"/>
              <a:gd name="connsiteY299" fmla="*/ 1988457 h 2605314"/>
              <a:gd name="connsiteX300" fmla="*/ 972888 w 5015116"/>
              <a:gd name="connsiteY300" fmla="*/ 1923142 h 2605314"/>
              <a:gd name="connsiteX301" fmla="*/ 965631 w 5015116"/>
              <a:gd name="connsiteY301" fmla="*/ 1901371 h 2605314"/>
              <a:gd name="connsiteX302" fmla="*/ 972888 w 5015116"/>
              <a:gd name="connsiteY302" fmla="*/ 1792514 h 2605314"/>
              <a:gd name="connsiteX303" fmla="*/ 980145 w 5015116"/>
              <a:gd name="connsiteY303" fmla="*/ 1770742 h 2605314"/>
              <a:gd name="connsiteX304" fmla="*/ 1001916 w 5015116"/>
              <a:gd name="connsiteY304" fmla="*/ 1748971 h 2605314"/>
              <a:gd name="connsiteX305" fmla="*/ 1023688 w 5015116"/>
              <a:gd name="connsiteY305" fmla="*/ 1741714 h 2605314"/>
              <a:gd name="connsiteX306" fmla="*/ 1118031 w 5015116"/>
              <a:gd name="connsiteY306" fmla="*/ 1712685 h 2605314"/>
              <a:gd name="connsiteX307" fmla="*/ 1139802 w 5015116"/>
              <a:gd name="connsiteY307" fmla="*/ 1705428 h 2605314"/>
              <a:gd name="connsiteX308" fmla="*/ 1226888 w 5015116"/>
              <a:gd name="connsiteY308" fmla="*/ 1690914 h 2605314"/>
              <a:gd name="connsiteX309" fmla="*/ 1335745 w 5015116"/>
              <a:gd name="connsiteY309" fmla="*/ 1698171 h 2605314"/>
              <a:gd name="connsiteX310" fmla="*/ 1357516 w 5015116"/>
              <a:gd name="connsiteY310" fmla="*/ 1719942 h 2605314"/>
              <a:gd name="connsiteX311" fmla="*/ 1401059 w 5015116"/>
              <a:gd name="connsiteY311" fmla="*/ 1734457 h 2605314"/>
              <a:gd name="connsiteX312" fmla="*/ 1422831 w 5015116"/>
              <a:gd name="connsiteY312" fmla="*/ 1741714 h 2605314"/>
              <a:gd name="connsiteX313" fmla="*/ 1459116 w 5015116"/>
              <a:gd name="connsiteY313" fmla="*/ 1792514 h 2605314"/>
              <a:gd name="connsiteX314" fmla="*/ 1506651 w 5015116"/>
              <a:gd name="connsiteY314" fmla="*/ 1859642 h 2605314"/>
              <a:gd name="connsiteX315" fmla="*/ 1507376 w 5015116"/>
              <a:gd name="connsiteY315" fmla="*/ 1961968 h 2605314"/>
              <a:gd name="connsiteX316" fmla="*/ 1460205 w 5015116"/>
              <a:gd name="connsiteY316" fmla="*/ 2046877 h 2605314"/>
              <a:gd name="connsiteX317" fmla="*/ 1408316 w 5015116"/>
              <a:gd name="connsiteY317" fmla="*/ 2140857 h 2605314"/>
              <a:gd name="connsiteX318" fmla="*/ 1401059 w 5015116"/>
              <a:gd name="connsiteY318" fmla="*/ 2162628 h 2605314"/>
              <a:gd name="connsiteX319" fmla="*/ 1364774 w 5015116"/>
              <a:gd name="connsiteY319" fmla="*/ 2293257 h 2605314"/>
              <a:gd name="connsiteX320" fmla="*/ 1367314 w 5015116"/>
              <a:gd name="connsiteY320" fmla="*/ 2449285 h 2605314"/>
              <a:gd name="connsiteX321" fmla="*/ 1509916 w 5015116"/>
              <a:gd name="connsiteY321" fmla="*/ 2554514 h 2605314"/>
              <a:gd name="connsiteX322" fmla="*/ 1633288 w 5015116"/>
              <a:gd name="connsiteY322" fmla="*/ 2590800 h 2605314"/>
              <a:gd name="connsiteX323" fmla="*/ 1847736 w 5015116"/>
              <a:gd name="connsiteY323" fmla="*/ 2605314 h 2605314"/>
              <a:gd name="connsiteX324" fmla="*/ 1918494 w 5015116"/>
              <a:gd name="connsiteY324" fmla="*/ 2576285 h 2605314"/>
              <a:gd name="connsiteX325" fmla="*/ 1959859 w 5015116"/>
              <a:gd name="connsiteY325" fmla="*/ 2496457 h 2605314"/>
              <a:gd name="connsiteX326" fmla="*/ 2002676 w 5015116"/>
              <a:gd name="connsiteY326" fmla="*/ 2315028 h 2605314"/>
              <a:gd name="connsiteX327" fmla="*/ 2039688 w 5015116"/>
              <a:gd name="connsiteY327" fmla="*/ 2111828 h 2605314"/>
              <a:gd name="connsiteX328" fmla="*/ 2062911 w 5015116"/>
              <a:gd name="connsiteY328" fmla="*/ 2048691 h 2605314"/>
              <a:gd name="connsiteX329" fmla="*/ 2098834 w 5015116"/>
              <a:gd name="connsiteY329" fmla="*/ 1987731 h 2605314"/>
              <a:gd name="connsiteX330" fmla="*/ 2217851 w 5015116"/>
              <a:gd name="connsiteY330" fmla="*/ 1879237 h 2605314"/>
              <a:gd name="connsiteX331" fmla="*/ 2373516 w 5015116"/>
              <a:gd name="connsiteY331" fmla="*/ 1872342 h 2605314"/>
              <a:gd name="connsiteX332" fmla="*/ 2395288 w 5015116"/>
              <a:gd name="connsiteY332" fmla="*/ 1879600 h 2605314"/>
              <a:gd name="connsiteX333" fmla="*/ 2453345 w 5015116"/>
              <a:gd name="connsiteY333" fmla="*/ 1930400 h 2605314"/>
              <a:gd name="connsiteX334" fmla="*/ 2467859 w 5015116"/>
              <a:gd name="connsiteY334" fmla="*/ 1952171 h 2605314"/>
              <a:gd name="connsiteX335" fmla="*/ 2489631 w 5015116"/>
              <a:gd name="connsiteY335" fmla="*/ 1973942 h 2605314"/>
              <a:gd name="connsiteX336" fmla="*/ 2504145 w 5015116"/>
              <a:gd name="connsiteY336" fmla="*/ 2024742 h 2605314"/>
              <a:gd name="connsiteX337" fmla="*/ 2511402 w 5015116"/>
              <a:gd name="connsiteY337" fmla="*/ 2053771 h 2605314"/>
              <a:gd name="connsiteX338" fmla="*/ 2525916 w 5015116"/>
              <a:gd name="connsiteY338" fmla="*/ 2075542 h 2605314"/>
              <a:gd name="connsiteX339" fmla="*/ 2540431 w 5015116"/>
              <a:gd name="connsiteY339" fmla="*/ 2126342 h 2605314"/>
              <a:gd name="connsiteX340" fmla="*/ 2533174 w 5015116"/>
              <a:gd name="connsiteY340" fmla="*/ 2271485 h 2605314"/>
              <a:gd name="connsiteX341" fmla="*/ 2518659 w 5015116"/>
              <a:gd name="connsiteY341" fmla="*/ 2300514 h 2605314"/>
              <a:gd name="connsiteX342" fmla="*/ 2475116 w 5015116"/>
              <a:gd name="connsiteY342" fmla="*/ 2329542 h 2605314"/>
              <a:gd name="connsiteX343" fmla="*/ 2453345 w 5015116"/>
              <a:gd name="connsiteY343" fmla="*/ 2336800 h 2605314"/>
              <a:gd name="connsiteX344" fmla="*/ 2329974 w 5015116"/>
              <a:gd name="connsiteY344" fmla="*/ 2329542 h 2605314"/>
              <a:gd name="connsiteX345" fmla="*/ 2308202 w 5015116"/>
              <a:gd name="connsiteY345" fmla="*/ 2322285 h 2605314"/>
              <a:gd name="connsiteX346" fmla="*/ 2293688 w 5015116"/>
              <a:gd name="connsiteY346" fmla="*/ 2286000 h 2605314"/>
              <a:gd name="connsiteX347" fmla="*/ 2286431 w 5015116"/>
              <a:gd name="connsiteY347" fmla="*/ 2249714 h 2605314"/>
              <a:gd name="connsiteX348" fmla="*/ 2395288 w 5015116"/>
              <a:gd name="connsiteY348" fmla="*/ 2111828 h 2605314"/>
              <a:gd name="connsiteX349" fmla="*/ 2395288 w 5015116"/>
              <a:gd name="connsiteY349" fmla="*/ 2024742 h 2605314"/>
              <a:gd name="connsiteX350" fmla="*/ 2373516 w 5015116"/>
              <a:gd name="connsiteY350" fmla="*/ 2010228 h 2605314"/>
              <a:gd name="connsiteX351" fmla="*/ 2271916 w 5015116"/>
              <a:gd name="connsiteY351" fmla="*/ 2017485 h 2605314"/>
              <a:gd name="connsiteX352" fmla="*/ 2257402 w 5015116"/>
              <a:gd name="connsiteY352" fmla="*/ 2032000 h 2605314"/>
              <a:gd name="connsiteX353" fmla="*/ 2235631 w 5015116"/>
              <a:gd name="connsiteY353" fmla="*/ 2046514 h 2605314"/>
              <a:gd name="connsiteX354" fmla="*/ 2221116 w 5015116"/>
              <a:gd name="connsiteY354" fmla="*/ 2061028 h 2605314"/>
              <a:gd name="connsiteX355" fmla="*/ 2192088 w 5015116"/>
              <a:gd name="connsiteY355" fmla="*/ 2068285 h 2605314"/>
              <a:gd name="connsiteX356" fmla="*/ 2163059 w 5015116"/>
              <a:gd name="connsiteY356" fmla="*/ 2090057 h 2605314"/>
              <a:gd name="connsiteX357" fmla="*/ 2148545 w 5015116"/>
              <a:gd name="connsiteY357" fmla="*/ 2111828 h 2605314"/>
              <a:gd name="connsiteX358" fmla="*/ 2126774 w 5015116"/>
              <a:gd name="connsiteY358" fmla="*/ 2140857 h 2605314"/>
              <a:gd name="connsiteX359" fmla="*/ 2126774 w 5015116"/>
              <a:gd name="connsiteY359" fmla="*/ 2351314 h 2605314"/>
              <a:gd name="connsiteX360" fmla="*/ 2141288 w 5015116"/>
              <a:gd name="connsiteY360" fmla="*/ 2373085 h 2605314"/>
              <a:gd name="connsiteX361" fmla="*/ 2163059 w 5015116"/>
              <a:gd name="connsiteY361" fmla="*/ 2380342 h 2605314"/>
              <a:gd name="connsiteX362" fmla="*/ 2170316 w 5015116"/>
              <a:gd name="connsiteY362" fmla="*/ 2402114 h 2605314"/>
              <a:gd name="connsiteX363" fmla="*/ 2192088 w 5015116"/>
              <a:gd name="connsiteY363" fmla="*/ 2416628 h 2605314"/>
              <a:gd name="connsiteX364" fmla="*/ 2221116 w 5015116"/>
              <a:gd name="connsiteY364" fmla="*/ 2438400 h 2605314"/>
              <a:gd name="connsiteX365" fmla="*/ 2264659 w 5015116"/>
              <a:gd name="connsiteY365" fmla="*/ 2474685 h 2605314"/>
              <a:gd name="connsiteX366" fmla="*/ 2293688 w 5015116"/>
              <a:gd name="connsiteY366" fmla="*/ 2510971 h 2605314"/>
              <a:gd name="connsiteX367" fmla="*/ 2315459 w 5015116"/>
              <a:gd name="connsiteY367" fmla="*/ 2532742 h 2605314"/>
              <a:gd name="connsiteX368" fmla="*/ 2395288 w 5015116"/>
              <a:gd name="connsiteY368" fmla="*/ 2569028 h 2605314"/>
              <a:gd name="connsiteX369" fmla="*/ 2540431 w 5015116"/>
              <a:gd name="connsiteY369" fmla="*/ 2554514 h 2605314"/>
              <a:gd name="connsiteX370" fmla="*/ 2562202 w 5015116"/>
              <a:gd name="connsiteY370" fmla="*/ 2540000 h 2605314"/>
              <a:gd name="connsiteX371" fmla="*/ 2569459 w 5015116"/>
              <a:gd name="connsiteY371" fmla="*/ 2503714 h 2605314"/>
              <a:gd name="connsiteX372" fmla="*/ 2583974 w 5015116"/>
              <a:gd name="connsiteY372" fmla="*/ 2481942 h 2605314"/>
              <a:gd name="connsiteX373" fmla="*/ 2591231 w 5015116"/>
              <a:gd name="connsiteY373" fmla="*/ 2409371 h 2605314"/>
              <a:gd name="connsiteX374" fmla="*/ 2642031 w 5015116"/>
              <a:gd name="connsiteY374" fmla="*/ 2416628 h 2605314"/>
              <a:gd name="connsiteX375" fmla="*/ 2671059 w 5015116"/>
              <a:gd name="connsiteY375" fmla="*/ 2423885 h 2605314"/>
              <a:gd name="connsiteX376" fmla="*/ 2743631 w 5015116"/>
              <a:gd name="connsiteY376" fmla="*/ 2438400 h 2605314"/>
              <a:gd name="connsiteX377" fmla="*/ 2787174 w 5015116"/>
              <a:gd name="connsiteY377" fmla="*/ 2452914 h 2605314"/>
              <a:gd name="connsiteX378" fmla="*/ 2808945 w 5015116"/>
              <a:gd name="connsiteY378" fmla="*/ 2438400 h 2605314"/>
              <a:gd name="connsiteX379" fmla="*/ 2801688 w 5015116"/>
              <a:gd name="connsiteY379" fmla="*/ 2416628 h 2605314"/>
              <a:gd name="connsiteX380" fmla="*/ 2794431 w 5015116"/>
              <a:gd name="connsiteY380" fmla="*/ 2373085 h 2605314"/>
              <a:gd name="connsiteX381" fmla="*/ 2779916 w 5015116"/>
              <a:gd name="connsiteY381" fmla="*/ 2329542 h 2605314"/>
              <a:gd name="connsiteX382" fmla="*/ 2794431 w 5015116"/>
              <a:gd name="connsiteY382" fmla="*/ 2278742 h 2605314"/>
              <a:gd name="connsiteX383" fmla="*/ 2961345 w 5015116"/>
              <a:gd name="connsiteY383" fmla="*/ 2249714 h 2605314"/>
              <a:gd name="connsiteX384" fmla="*/ 2946831 w 5015116"/>
              <a:gd name="connsiteY384" fmla="*/ 2227942 h 2605314"/>
              <a:gd name="connsiteX385" fmla="*/ 2925059 w 5015116"/>
              <a:gd name="connsiteY385" fmla="*/ 2133600 h 2605314"/>
              <a:gd name="connsiteX386" fmla="*/ 2917802 w 5015116"/>
              <a:gd name="connsiteY386" fmla="*/ 2104571 h 2605314"/>
              <a:gd name="connsiteX387" fmla="*/ 2896031 w 5015116"/>
              <a:gd name="connsiteY387" fmla="*/ 2090057 h 2605314"/>
              <a:gd name="connsiteX388" fmla="*/ 2903288 w 5015116"/>
              <a:gd name="connsiteY388" fmla="*/ 2061028 h 2605314"/>
              <a:gd name="connsiteX389" fmla="*/ 3033916 w 5015116"/>
              <a:gd name="connsiteY389" fmla="*/ 2053771 h 2605314"/>
              <a:gd name="connsiteX390" fmla="*/ 3121002 w 5015116"/>
              <a:gd name="connsiteY390" fmla="*/ 2046514 h 2605314"/>
              <a:gd name="connsiteX391" fmla="*/ 3142774 w 5015116"/>
              <a:gd name="connsiteY391" fmla="*/ 2039257 h 2605314"/>
              <a:gd name="connsiteX392" fmla="*/ 3135516 w 5015116"/>
              <a:gd name="connsiteY392" fmla="*/ 2010228 h 2605314"/>
              <a:gd name="connsiteX393" fmla="*/ 3106488 w 5015116"/>
              <a:gd name="connsiteY393" fmla="*/ 1959428 h 2605314"/>
              <a:gd name="connsiteX394" fmla="*/ 3077459 w 5015116"/>
              <a:gd name="connsiteY394" fmla="*/ 1930400 h 2605314"/>
              <a:gd name="connsiteX395" fmla="*/ 3062945 w 5015116"/>
              <a:gd name="connsiteY395" fmla="*/ 1901371 h 2605314"/>
              <a:gd name="connsiteX396" fmla="*/ 3041174 w 5015116"/>
              <a:gd name="connsiteY396" fmla="*/ 1886857 h 2605314"/>
              <a:gd name="connsiteX397" fmla="*/ 3033916 w 5015116"/>
              <a:gd name="connsiteY397" fmla="*/ 1865085 h 2605314"/>
              <a:gd name="connsiteX398" fmla="*/ 3019402 w 5015116"/>
              <a:gd name="connsiteY398" fmla="*/ 1843314 h 2605314"/>
              <a:gd name="connsiteX399" fmla="*/ 3048431 w 5015116"/>
              <a:gd name="connsiteY399" fmla="*/ 1828800 h 2605314"/>
              <a:gd name="connsiteX400" fmla="*/ 3157288 w 5015116"/>
              <a:gd name="connsiteY400" fmla="*/ 1814285 h 2605314"/>
              <a:gd name="connsiteX401" fmla="*/ 3179059 w 5015116"/>
              <a:gd name="connsiteY401" fmla="*/ 1799771 h 2605314"/>
              <a:gd name="connsiteX402" fmla="*/ 3128259 w 5015116"/>
              <a:gd name="connsiteY402" fmla="*/ 1690914 h 2605314"/>
              <a:gd name="connsiteX403" fmla="*/ 3121002 w 5015116"/>
              <a:gd name="connsiteY403" fmla="*/ 1669142 h 2605314"/>
              <a:gd name="connsiteX404" fmla="*/ 3106488 w 5015116"/>
              <a:gd name="connsiteY404" fmla="*/ 1647371 h 2605314"/>
              <a:gd name="connsiteX405" fmla="*/ 3128259 w 5015116"/>
              <a:gd name="connsiteY405" fmla="*/ 1640114 h 2605314"/>
              <a:gd name="connsiteX406" fmla="*/ 3157288 w 5015116"/>
              <a:gd name="connsiteY406" fmla="*/ 1632857 h 2605314"/>
              <a:gd name="connsiteX407" fmla="*/ 3186316 w 5015116"/>
              <a:gd name="connsiteY407" fmla="*/ 1618342 h 2605314"/>
              <a:gd name="connsiteX408" fmla="*/ 3215345 w 5015116"/>
              <a:gd name="connsiteY408" fmla="*/ 1611085 h 2605314"/>
              <a:gd name="connsiteX409" fmla="*/ 3237116 w 5015116"/>
              <a:gd name="connsiteY409" fmla="*/ 1603828 h 2605314"/>
              <a:gd name="connsiteX410" fmla="*/ 3280659 w 5015116"/>
              <a:gd name="connsiteY410" fmla="*/ 1582057 h 2605314"/>
              <a:gd name="connsiteX411" fmla="*/ 3295174 w 5015116"/>
              <a:gd name="connsiteY411" fmla="*/ 1567542 h 2605314"/>
              <a:gd name="connsiteX412" fmla="*/ 3273402 w 5015116"/>
              <a:gd name="connsiteY412" fmla="*/ 1545771 h 2605314"/>
              <a:gd name="connsiteX413" fmla="*/ 3229859 w 5015116"/>
              <a:gd name="connsiteY413" fmla="*/ 1516742 h 2605314"/>
              <a:gd name="connsiteX414" fmla="*/ 3179059 w 5015116"/>
              <a:gd name="connsiteY414" fmla="*/ 1458685 h 2605314"/>
              <a:gd name="connsiteX415" fmla="*/ 3171802 w 5015116"/>
              <a:gd name="connsiteY415" fmla="*/ 1436914 h 2605314"/>
              <a:gd name="connsiteX416" fmla="*/ 3150031 w 5015116"/>
              <a:gd name="connsiteY416" fmla="*/ 1422400 h 2605314"/>
              <a:gd name="connsiteX417" fmla="*/ 3200831 w 5015116"/>
              <a:gd name="connsiteY417" fmla="*/ 1386114 h 2605314"/>
              <a:gd name="connsiteX418" fmla="*/ 3237116 w 5015116"/>
              <a:gd name="connsiteY418" fmla="*/ 1349828 h 2605314"/>
              <a:gd name="connsiteX419" fmla="*/ 3266145 w 5015116"/>
              <a:gd name="connsiteY419" fmla="*/ 1313542 h 2605314"/>
              <a:gd name="connsiteX420" fmla="*/ 3287916 w 5015116"/>
              <a:gd name="connsiteY420" fmla="*/ 1299028 h 2605314"/>
              <a:gd name="connsiteX421" fmla="*/ 3302431 w 5015116"/>
              <a:gd name="connsiteY421" fmla="*/ 1284514 h 2605314"/>
              <a:gd name="connsiteX422" fmla="*/ 3309688 w 5015116"/>
              <a:gd name="connsiteY422" fmla="*/ 1262742 h 2605314"/>
              <a:gd name="connsiteX423" fmla="*/ 3266145 w 5015116"/>
              <a:gd name="connsiteY423" fmla="*/ 1255485 h 2605314"/>
              <a:gd name="connsiteX424" fmla="*/ 3244374 w 5015116"/>
              <a:gd name="connsiteY424" fmla="*/ 1248228 h 2605314"/>
              <a:gd name="connsiteX425" fmla="*/ 3193574 w 5015116"/>
              <a:gd name="connsiteY425" fmla="*/ 1233714 h 2605314"/>
              <a:gd name="connsiteX426" fmla="*/ 3171802 w 5015116"/>
              <a:gd name="connsiteY426" fmla="*/ 1219200 h 2605314"/>
              <a:gd name="connsiteX427" fmla="*/ 3150031 w 5015116"/>
              <a:gd name="connsiteY427" fmla="*/ 1211942 h 2605314"/>
              <a:gd name="connsiteX428" fmla="*/ 3121002 w 5015116"/>
              <a:gd name="connsiteY428" fmla="*/ 1197428 h 2605314"/>
              <a:gd name="connsiteX429" fmla="*/ 3200831 w 5015116"/>
              <a:gd name="connsiteY429" fmla="*/ 1095828 h 2605314"/>
              <a:gd name="connsiteX430" fmla="*/ 3251631 w 5015116"/>
              <a:gd name="connsiteY430" fmla="*/ 1037771 h 2605314"/>
              <a:gd name="connsiteX431" fmla="*/ 3251631 w 5015116"/>
              <a:gd name="connsiteY431" fmla="*/ 994228 h 2605314"/>
              <a:gd name="connsiteX432" fmla="*/ 3208088 w 5015116"/>
              <a:gd name="connsiteY432" fmla="*/ 986971 h 2605314"/>
              <a:gd name="connsiteX433" fmla="*/ 3179059 w 5015116"/>
              <a:gd name="connsiteY433" fmla="*/ 979714 h 2605314"/>
              <a:gd name="connsiteX434" fmla="*/ 3121002 w 5015116"/>
              <a:gd name="connsiteY434" fmla="*/ 957942 h 2605314"/>
              <a:gd name="connsiteX435" fmla="*/ 3099231 w 5015116"/>
              <a:gd name="connsiteY435" fmla="*/ 950685 h 2605314"/>
              <a:gd name="connsiteX436" fmla="*/ 3048431 w 5015116"/>
              <a:gd name="connsiteY436" fmla="*/ 943428 h 2605314"/>
              <a:gd name="connsiteX437" fmla="*/ 3026659 w 5015116"/>
              <a:gd name="connsiteY437" fmla="*/ 936171 h 2605314"/>
              <a:gd name="connsiteX438" fmla="*/ 2990374 w 5015116"/>
              <a:gd name="connsiteY438" fmla="*/ 928914 h 2605314"/>
              <a:gd name="connsiteX439" fmla="*/ 2975859 w 5015116"/>
              <a:gd name="connsiteY439" fmla="*/ 914400 h 2605314"/>
              <a:gd name="connsiteX440" fmla="*/ 3033916 w 5015116"/>
              <a:gd name="connsiteY440" fmla="*/ 820057 h 2605314"/>
              <a:gd name="connsiteX441" fmla="*/ 3091974 w 5015116"/>
              <a:gd name="connsiteY441" fmla="*/ 747485 h 2605314"/>
              <a:gd name="connsiteX442" fmla="*/ 3128259 w 5015116"/>
              <a:gd name="connsiteY442" fmla="*/ 703942 h 2605314"/>
              <a:gd name="connsiteX443" fmla="*/ 3142774 w 5015116"/>
              <a:gd name="connsiteY443" fmla="*/ 682171 h 2605314"/>
              <a:gd name="connsiteX444" fmla="*/ 3033916 w 5015116"/>
              <a:gd name="connsiteY444" fmla="*/ 667657 h 2605314"/>
              <a:gd name="connsiteX445" fmla="*/ 2961345 w 5015116"/>
              <a:gd name="connsiteY445" fmla="*/ 660400 h 2605314"/>
              <a:gd name="connsiteX446" fmla="*/ 2888774 w 5015116"/>
              <a:gd name="connsiteY446" fmla="*/ 645885 h 2605314"/>
              <a:gd name="connsiteX447" fmla="*/ 2925059 w 5015116"/>
              <a:gd name="connsiteY447" fmla="*/ 609600 h 2605314"/>
              <a:gd name="connsiteX448" fmla="*/ 2961345 w 5015116"/>
              <a:gd name="connsiteY448" fmla="*/ 573314 h 2605314"/>
              <a:gd name="connsiteX449" fmla="*/ 2968602 w 5015116"/>
              <a:gd name="connsiteY449" fmla="*/ 529771 h 2605314"/>
              <a:gd name="connsiteX450" fmla="*/ 2983116 w 5015116"/>
              <a:gd name="connsiteY450" fmla="*/ 486228 h 2605314"/>
              <a:gd name="connsiteX451" fmla="*/ 2997631 w 5015116"/>
              <a:gd name="connsiteY451" fmla="*/ 435428 h 2605314"/>
              <a:gd name="connsiteX452" fmla="*/ 3012145 w 5015116"/>
              <a:gd name="connsiteY452" fmla="*/ 391885 h 2605314"/>
              <a:gd name="connsiteX453" fmla="*/ 2961345 w 5015116"/>
              <a:gd name="connsiteY453" fmla="*/ 399142 h 2605314"/>
              <a:gd name="connsiteX454" fmla="*/ 2917802 w 5015116"/>
              <a:gd name="connsiteY454" fmla="*/ 413657 h 2605314"/>
              <a:gd name="connsiteX455" fmla="*/ 2888774 w 5015116"/>
              <a:gd name="connsiteY455" fmla="*/ 420914 h 2605314"/>
              <a:gd name="connsiteX456" fmla="*/ 2852488 w 5015116"/>
              <a:gd name="connsiteY456" fmla="*/ 435428 h 2605314"/>
              <a:gd name="connsiteX457" fmla="*/ 2808945 w 5015116"/>
              <a:gd name="connsiteY457" fmla="*/ 442685 h 2605314"/>
              <a:gd name="connsiteX458" fmla="*/ 2779916 w 5015116"/>
              <a:gd name="connsiteY458" fmla="*/ 449942 h 2605314"/>
              <a:gd name="connsiteX459" fmla="*/ 2721859 w 5015116"/>
              <a:gd name="connsiteY459" fmla="*/ 442685 h 2605314"/>
              <a:gd name="connsiteX460" fmla="*/ 2729116 w 5015116"/>
              <a:gd name="connsiteY460" fmla="*/ 377371 h 2605314"/>
              <a:gd name="connsiteX461" fmla="*/ 2721859 w 5015116"/>
              <a:gd name="connsiteY461" fmla="*/ 290285 h 2605314"/>
              <a:gd name="connsiteX462" fmla="*/ 2707345 w 5015116"/>
              <a:gd name="connsiteY462" fmla="*/ 232228 h 2605314"/>
              <a:gd name="connsiteX463" fmla="*/ 2663802 w 5015116"/>
              <a:gd name="connsiteY463" fmla="*/ 210457 h 2605314"/>
              <a:gd name="connsiteX464" fmla="*/ 2656545 w 5015116"/>
              <a:gd name="connsiteY464"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31059 w 5015116"/>
              <a:gd name="connsiteY230" fmla="*/ 155302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54431 w 5015116"/>
              <a:gd name="connsiteY234" fmla="*/ 1567542 h 2605314"/>
              <a:gd name="connsiteX235" fmla="*/ 247174 w 5015116"/>
              <a:gd name="connsiteY235" fmla="*/ 1473200 h 2605314"/>
              <a:gd name="connsiteX236" fmla="*/ 225402 w 5015116"/>
              <a:gd name="connsiteY236" fmla="*/ 1465942 h 2605314"/>
              <a:gd name="connsiteX237" fmla="*/ 138316 w 5015116"/>
              <a:gd name="connsiteY237" fmla="*/ 1473200 h 2605314"/>
              <a:gd name="connsiteX238" fmla="*/ 116545 w 5015116"/>
              <a:gd name="connsiteY238" fmla="*/ 1480457 h 2605314"/>
              <a:gd name="connsiteX239" fmla="*/ 102031 w 5015116"/>
              <a:gd name="connsiteY239" fmla="*/ 1502228 h 2605314"/>
              <a:gd name="connsiteX240" fmla="*/ 102031 w 5015116"/>
              <a:gd name="connsiteY240" fmla="*/ 1698171 h 2605314"/>
              <a:gd name="connsiteX241" fmla="*/ 145574 w 5015116"/>
              <a:gd name="connsiteY241" fmla="*/ 1741714 h 2605314"/>
              <a:gd name="connsiteX242" fmla="*/ 189116 w 5015116"/>
              <a:gd name="connsiteY242" fmla="*/ 1792514 h 2605314"/>
              <a:gd name="connsiteX243" fmla="*/ 218145 w 5015116"/>
              <a:gd name="connsiteY243" fmla="*/ 1807028 h 2605314"/>
              <a:gd name="connsiteX244" fmla="*/ 247174 w 5015116"/>
              <a:gd name="connsiteY244" fmla="*/ 1828800 h 2605314"/>
              <a:gd name="connsiteX245" fmla="*/ 356031 w 5015116"/>
              <a:gd name="connsiteY245" fmla="*/ 1821542 h 2605314"/>
              <a:gd name="connsiteX246" fmla="*/ 377802 w 5015116"/>
              <a:gd name="connsiteY246" fmla="*/ 1814285 h 2605314"/>
              <a:gd name="connsiteX247" fmla="*/ 399574 w 5015116"/>
              <a:gd name="connsiteY247" fmla="*/ 1792514 h 2605314"/>
              <a:gd name="connsiteX248" fmla="*/ 406831 w 5015116"/>
              <a:gd name="connsiteY248" fmla="*/ 1698171 h 2605314"/>
              <a:gd name="connsiteX249" fmla="*/ 363288 w 5015116"/>
              <a:gd name="connsiteY249" fmla="*/ 1683657 h 2605314"/>
              <a:gd name="connsiteX250" fmla="*/ 312488 w 5015116"/>
              <a:gd name="connsiteY250" fmla="*/ 1690914 h 2605314"/>
              <a:gd name="connsiteX251" fmla="*/ 290716 w 5015116"/>
              <a:gd name="connsiteY251" fmla="*/ 1698171 h 2605314"/>
              <a:gd name="connsiteX252" fmla="*/ 276202 w 5015116"/>
              <a:gd name="connsiteY252" fmla="*/ 1719942 h 2605314"/>
              <a:gd name="connsiteX253" fmla="*/ 268945 w 5015116"/>
              <a:gd name="connsiteY253" fmla="*/ 1748971 h 2605314"/>
              <a:gd name="connsiteX254" fmla="*/ 261688 w 5015116"/>
              <a:gd name="connsiteY254" fmla="*/ 1785257 h 2605314"/>
              <a:gd name="connsiteX255" fmla="*/ 254431 w 5015116"/>
              <a:gd name="connsiteY255" fmla="*/ 1807028 h 2605314"/>
              <a:gd name="connsiteX256" fmla="*/ 261688 w 5015116"/>
              <a:gd name="connsiteY256" fmla="*/ 1937657 h 2605314"/>
              <a:gd name="connsiteX257" fmla="*/ 297974 w 5015116"/>
              <a:gd name="connsiteY257" fmla="*/ 1959428 h 2605314"/>
              <a:gd name="connsiteX258" fmla="*/ 319745 w 5015116"/>
              <a:gd name="connsiteY258" fmla="*/ 1966685 h 2605314"/>
              <a:gd name="connsiteX259" fmla="*/ 348774 w 5015116"/>
              <a:gd name="connsiteY259" fmla="*/ 1981200 h 2605314"/>
              <a:gd name="connsiteX260" fmla="*/ 392316 w 5015116"/>
              <a:gd name="connsiteY260" fmla="*/ 1995714 h 2605314"/>
              <a:gd name="connsiteX261" fmla="*/ 414088 w 5015116"/>
              <a:gd name="connsiteY261" fmla="*/ 2002971 h 2605314"/>
              <a:gd name="connsiteX262" fmla="*/ 522945 w 5015116"/>
              <a:gd name="connsiteY262" fmla="*/ 1995714 h 2605314"/>
              <a:gd name="connsiteX263" fmla="*/ 551974 w 5015116"/>
              <a:gd name="connsiteY263" fmla="*/ 1973942 h 2605314"/>
              <a:gd name="connsiteX264" fmla="*/ 595516 w 5015116"/>
              <a:gd name="connsiteY264" fmla="*/ 1944914 h 2605314"/>
              <a:gd name="connsiteX265" fmla="*/ 624545 w 5015116"/>
              <a:gd name="connsiteY265" fmla="*/ 1901371 h 2605314"/>
              <a:gd name="connsiteX266" fmla="*/ 610031 w 5015116"/>
              <a:gd name="connsiteY266" fmla="*/ 1836057 h 2605314"/>
              <a:gd name="connsiteX267" fmla="*/ 566488 w 5015116"/>
              <a:gd name="connsiteY267" fmla="*/ 1792514 h 2605314"/>
              <a:gd name="connsiteX268" fmla="*/ 544716 w 5015116"/>
              <a:gd name="connsiteY268" fmla="*/ 1785257 h 2605314"/>
              <a:gd name="connsiteX269" fmla="*/ 530202 w 5015116"/>
              <a:gd name="connsiteY269" fmla="*/ 1763485 h 2605314"/>
              <a:gd name="connsiteX270" fmla="*/ 508431 w 5015116"/>
              <a:gd name="connsiteY270" fmla="*/ 1799771 h 2605314"/>
              <a:gd name="connsiteX271" fmla="*/ 515688 w 5015116"/>
              <a:gd name="connsiteY271" fmla="*/ 1959428 h 2605314"/>
              <a:gd name="connsiteX272" fmla="*/ 522945 w 5015116"/>
              <a:gd name="connsiteY272" fmla="*/ 1981200 h 2605314"/>
              <a:gd name="connsiteX273" fmla="*/ 551974 w 5015116"/>
              <a:gd name="connsiteY273" fmla="*/ 1995714 h 2605314"/>
              <a:gd name="connsiteX274" fmla="*/ 566488 w 5015116"/>
              <a:gd name="connsiteY274" fmla="*/ 2017485 h 2605314"/>
              <a:gd name="connsiteX275" fmla="*/ 617288 w 5015116"/>
              <a:gd name="connsiteY275" fmla="*/ 2039257 h 2605314"/>
              <a:gd name="connsiteX276" fmla="*/ 697116 w 5015116"/>
              <a:gd name="connsiteY276" fmla="*/ 2068285 h 2605314"/>
              <a:gd name="connsiteX277" fmla="*/ 733402 w 5015116"/>
              <a:gd name="connsiteY277" fmla="*/ 2082800 h 2605314"/>
              <a:gd name="connsiteX278" fmla="*/ 827745 w 5015116"/>
              <a:gd name="connsiteY278" fmla="*/ 2097314 h 2605314"/>
              <a:gd name="connsiteX279" fmla="*/ 864031 w 5015116"/>
              <a:gd name="connsiteY279" fmla="*/ 2104571 h 2605314"/>
              <a:gd name="connsiteX280" fmla="*/ 900316 w 5015116"/>
              <a:gd name="connsiteY280" fmla="*/ 2119085 h 2605314"/>
              <a:gd name="connsiteX281" fmla="*/ 922088 w 5015116"/>
              <a:gd name="connsiteY281" fmla="*/ 2126342 h 2605314"/>
              <a:gd name="connsiteX282" fmla="*/ 965631 w 5015116"/>
              <a:gd name="connsiteY282" fmla="*/ 2148114 h 2605314"/>
              <a:gd name="connsiteX283" fmla="*/ 1074488 w 5015116"/>
              <a:gd name="connsiteY283" fmla="*/ 2133600 h 2605314"/>
              <a:gd name="connsiteX284" fmla="*/ 1125288 w 5015116"/>
              <a:gd name="connsiteY284" fmla="*/ 2104571 h 2605314"/>
              <a:gd name="connsiteX285" fmla="*/ 1139802 w 5015116"/>
              <a:gd name="connsiteY285" fmla="*/ 2082800 h 2605314"/>
              <a:gd name="connsiteX286" fmla="*/ 1183345 w 5015116"/>
              <a:gd name="connsiteY286" fmla="*/ 2046514 h 2605314"/>
              <a:gd name="connsiteX287" fmla="*/ 1197859 w 5015116"/>
              <a:gd name="connsiteY287" fmla="*/ 2024742 h 2605314"/>
              <a:gd name="connsiteX288" fmla="*/ 1241402 w 5015116"/>
              <a:gd name="connsiteY288" fmla="*/ 1995714 h 2605314"/>
              <a:gd name="connsiteX289" fmla="*/ 1277688 w 5015116"/>
              <a:gd name="connsiteY289" fmla="*/ 1952171 h 2605314"/>
              <a:gd name="connsiteX290" fmla="*/ 1241402 w 5015116"/>
              <a:gd name="connsiteY290" fmla="*/ 1821542 h 2605314"/>
              <a:gd name="connsiteX291" fmla="*/ 1219631 w 5015116"/>
              <a:gd name="connsiteY291" fmla="*/ 1814285 h 2605314"/>
              <a:gd name="connsiteX292" fmla="*/ 1118031 w 5015116"/>
              <a:gd name="connsiteY292" fmla="*/ 1821542 h 2605314"/>
              <a:gd name="connsiteX293" fmla="*/ 1110774 w 5015116"/>
              <a:gd name="connsiteY293" fmla="*/ 1843314 h 2605314"/>
              <a:gd name="connsiteX294" fmla="*/ 1103516 w 5015116"/>
              <a:gd name="connsiteY294" fmla="*/ 1894114 h 2605314"/>
              <a:gd name="connsiteX295" fmla="*/ 1096259 w 5015116"/>
              <a:gd name="connsiteY295" fmla="*/ 1937657 h 2605314"/>
              <a:gd name="connsiteX296" fmla="*/ 1089002 w 5015116"/>
              <a:gd name="connsiteY296" fmla="*/ 1966685 h 2605314"/>
              <a:gd name="connsiteX297" fmla="*/ 1081745 w 5015116"/>
              <a:gd name="connsiteY297" fmla="*/ 2002971 h 2605314"/>
              <a:gd name="connsiteX298" fmla="*/ 1016431 w 5015116"/>
              <a:gd name="connsiteY298" fmla="*/ 1995714 h 2605314"/>
              <a:gd name="connsiteX299" fmla="*/ 994659 w 5015116"/>
              <a:gd name="connsiteY299" fmla="*/ 1988457 h 2605314"/>
              <a:gd name="connsiteX300" fmla="*/ 972888 w 5015116"/>
              <a:gd name="connsiteY300" fmla="*/ 1923142 h 2605314"/>
              <a:gd name="connsiteX301" fmla="*/ 965631 w 5015116"/>
              <a:gd name="connsiteY301" fmla="*/ 1901371 h 2605314"/>
              <a:gd name="connsiteX302" fmla="*/ 972888 w 5015116"/>
              <a:gd name="connsiteY302" fmla="*/ 1792514 h 2605314"/>
              <a:gd name="connsiteX303" fmla="*/ 980145 w 5015116"/>
              <a:gd name="connsiteY303" fmla="*/ 1770742 h 2605314"/>
              <a:gd name="connsiteX304" fmla="*/ 1001916 w 5015116"/>
              <a:gd name="connsiteY304" fmla="*/ 1748971 h 2605314"/>
              <a:gd name="connsiteX305" fmla="*/ 1023688 w 5015116"/>
              <a:gd name="connsiteY305" fmla="*/ 1741714 h 2605314"/>
              <a:gd name="connsiteX306" fmla="*/ 1118031 w 5015116"/>
              <a:gd name="connsiteY306" fmla="*/ 1712685 h 2605314"/>
              <a:gd name="connsiteX307" fmla="*/ 1139802 w 5015116"/>
              <a:gd name="connsiteY307" fmla="*/ 1705428 h 2605314"/>
              <a:gd name="connsiteX308" fmla="*/ 1226888 w 5015116"/>
              <a:gd name="connsiteY308" fmla="*/ 1690914 h 2605314"/>
              <a:gd name="connsiteX309" fmla="*/ 1335745 w 5015116"/>
              <a:gd name="connsiteY309" fmla="*/ 1698171 h 2605314"/>
              <a:gd name="connsiteX310" fmla="*/ 1357516 w 5015116"/>
              <a:gd name="connsiteY310" fmla="*/ 1719942 h 2605314"/>
              <a:gd name="connsiteX311" fmla="*/ 1401059 w 5015116"/>
              <a:gd name="connsiteY311" fmla="*/ 1734457 h 2605314"/>
              <a:gd name="connsiteX312" fmla="*/ 1422831 w 5015116"/>
              <a:gd name="connsiteY312" fmla="*/ 1741714 h 2605314"/>
              <a:gd name="connsiteX313" fmla="*/ 1476896 w 5015116"/>
              <a:gd name="connsiteY313" fmla="*/ 1792514 h 2605314"/>
              <a:gd name="connsiteX314" fmla="*/ 1506651 w 5015116"/>
              <a:gd name="connsiteY314" fmla="*/ 1859642 h 2605314"/>
              <a:gd name="connsiteX315" fmla="*/ 1507376 w 5015116"/>
              <a:gd name="connsiteY315" fmla="*/ 1961968 h 2605314"/>
              <a:gd name="connsiteX316" fmla="*/ 1460205 w 5015116"/>
              <a:gd name="connsiteY316" fmla="*/ 2046877 h 2605314"/>
              <a:gd name="connsiteX317" fmla="*/ 1408316 w 5015116"/>
              <a:gd name="connsiteY317" fmla="*/ 2140857 h 2605314"/>
              <a:gd name="connsiteX318" fmla="*/ 1401059 w 5015116"/>
              <a:gd name="connsiteY318" fmla="*/ 2162628 h 2605314"/>
              <a:gd name="connsiteX319" fmla="*/ 1364774 w 5015116"/>
              <a:gd name="connsiteY319" fmla="*/ 2293257 h 2605314"/>
              <a:gd name="connsiteX320" fmla="*/ 1367314 w 5015116"/>
              <a:gd name="connsiteY320" fmla="*/ 2449285 h 2605314"/>
              <a:gd name="connsiteX321" fmla="*/ 1509916 w 5015116"/>
              <a:gd name="connsiteY321" fmla="*/ 2554514 h 2605314"/>
              <a:gd name="connsiteX322" fmla="*/ 1633288 w 5015116"/>
              <a:gd name="connsiteY322" fmla="*/ 2590800 h 2605314"/>
              <a:gd name="connsiteX323" fmla="*/ 1847736 w 5015116"/>
              <a:gd name="connsiteY323" fmla="*/ 2605314 h 2605314"/>
              <a:gd name="connsiteX324" fmla="*/ 1918494 w 5015116"/>
              <a:gd name="connsiteY324" fmla="*/ 2576285 h 2605314"/>
              <a:gd name="connsiteX325" fmla="*/ 1959859 w 5015116"/>
              <a:gd name="connsiteY325" fmla="*/ 2496457 h 2605314"/>
              <a:gd name="connsiteX326" fmla="*/ 2002676 w 5015116"/>
              <a:gd name="connsiteY326" fmla="*/ 2315028 h 2605314"/>
              <a:gd name="connsiteX327" fmla="*/ 2039688 w 5015116"/>
              <a:gd name="connsiteY327" fmla="*/ 2111828 h 2605314"/>
              <a:gd name="connsiteX328" fmla="*/ 2062911 w 5015116"/>
              <a:gd name="connsiteY328" fmla="*/ 2048691 h 2605314"/>
              <a:gd name="connsiteX329" fmla="*/ 2098834 w 5015116"/>
              <a:gd name="connsiteY329" fmla="*/ 1987731 h 2605314"/>
              <a:gd name="connsiteX330" fmla="*/ 2217851 w 5015116"/>
              <a:gd name="connsiteY330" fmla="*/ 1879237 h 2605314"/>
              <a:gd name="connsiteX331" fmla="*/ 2373516 w 5015116"/>
              <a:gd name="connsiteY331" fmla="*/ 1872342 h 2605314"/>
              <a:gd name="connsiteX332" fmla="*/ 2395288 w 5015116"/>
              <a:gd name="connsiteY332" fmla="*/ 1879600 h 2605314"/>
              <a:gd name="connsiteX333" fmla="*/ 2453345 w 5015116"/>
              <a:gd name="connsiteY333" fmla="*/ 1930400 h 2605314"/>
              <a:gd name="connsiteX334" fmla="*/ 2467859 w 5015116"/>
              <a:gd name="connsiteY334" fmla="*/ 1952171 h 2605314"/>
              <a:gd name="connsiteX335" fmla="*/ 2489631 w 5015116"/>
              <a:gd name="connsiteY335" fmla="*/ 1973942 h 2605314"/>
              <a:gd name="connsiteX336" fmla="*/ 2504145 w 5015116"/>
              <a:gd name="connsiteY336" fmla="*/ 2024742 h 2605314"/>
              <a:gd name="connsiteX337" fmla="*/ 2511402 w 5015116"/>
              <a:gd name="connsiteY337" fmla="*/ 2053771 h 2605314"/>
              <a:gd name="connsiteX338" fmla="*/ 2525916 w 5015116"/>
              <a:gd name="connsiteY338" fmla="*/ 2075542 h 2605314"/>
              <a:gd name="connsiteX339" fmla="*/ 2540431 w 5015116"/>
              <a:gd name="connsiteY339" fmla="*/ 2126342 h 2605314"/>
              <a:gd name="connsiteX340" fmla="*/ 2533174 w 5015116"/>
              <a:gd name="connsiteY340" fmla="*/ 2271485 h 2605314"/>
              <a:gd name="connsiteX341" fmla="*/ 2518659 w 5015116"/>
              <a:gd name="connsiteY341" fmla="*/ 2300514 h 2605314"/>
              <a:gd name="connsiteX342" fmla="*/ 2475116 w 5015116"/>
              <a:gd name="connsiteY342" fmla="*/ 2329542 h 2605314"/>
              <a:gd name="connsiteX343" fmla="*/ 2453345 w 5015116"/>
              <a:gd name="connsiteY343" fmla="*/ 2336800 h 2605314"/>
              <a:gd name="connsiteX344" fmla="*/ 2329974 w 5015116"/>
              <a:gd name="connsiteY344" fmla="*/ 2329542 h 2605314"/>
              <a:gd name="connsiteX345" fmla="*/ 2308202 w 5015116"/>
              <a:gd name="connsiteY345" fmla="*/ 2322285 h 2605314"/>
              <a:gd name="connsiteX346" fmla="*/ 2293688 w 5015116"/>
              <a:gd name="connsiteY346" fmla="*/ 2286000 h 2605314"/>
              <a:gd name="connsiteX347" fmla="*/ 2286431 w 5015116"/>
              <a:gd name="connsiteY347" fmla="*/ 2249714 h 2605314"/>
              <a:gd name="connsiteX348" fmla="*/ 2395288 w 5015116"/>
              <a:gd name="connsiteY348" fmla="*/ 2111828 h 2605314"/>
              <a:gd name="connsiteX349" fmla="*/ 2395288 w 5015116"/>
              <a:gd name="connsiteY349" fmla="*/ 2024742 h 2605314"/>
              <a:gd name="connsiteX350" fmla="*/ 2373516 w 5015116"/>
              <a:gd name="connsiteY350" fmla="*/ 2010228 h 2605314"/>
              <a:gd name="connsiteX351" fmla="*/ 2271916 w 5015116"/>
              <a:gd name="connsiteY351" fmla="*/ 2017485 h 2605314"/>
              <a:gd name="connsiteX352" fmla="*/ 2257402 w 5015116"/>
              <a:gd name="connsiteY352" fmla="*/ 2032000 h 2605314"/>
              <a:gd name="connsiteX353" fmla="*/ 2235631 w 5015116"/>
              <a:gd name="connsiteY353" fmla="*/ 2046514 h 2605314"/>
              <a:gd name="connsiteX354" fmla="*/ 2221116 w 5015116"/>
              <a:gd name="connsiteY354" fmla="*/ 2061028 h 2605314"/>
              <a:gd name="connsiteX355" fmla="*/ 2192088 w 5015116"/>
              <a:gd name="connsiteY355" fmla="*/ 2068285 h 2605314"/>
              <a:gd name="connsiteX356" fmla="*/ 2163059 w 5015116"/>
              <a:gd name="connsiteY356" fmla="*/ 2090057 h 2605314"/>
              <a:gd name="connsiteX357" fmla="*/ 2148545 w 5015116"/>
              <a:gd name="connsiteY357" fmla="*/ 2111828 h 2605314"/>
              <a:gd name="connsiteX358" fmla="*/ 2126774 w 5015116"/>
              <a:gd name="connsiteY358" fmla="*/ 2140857 h 2605314"/>
              <a:gd name="connsiteX359" fmla="*/ 2126774 w 5015116"/>
              <a:gd name="connsiteY359" fmla="*/ 2351314 h 2605314"/>
              <a:gd name="connsiteX360" fmla="*/ 2141288 w 5015116"/>
              <a:gd name="connsiteY360" fmla="*/ 2373085 h 2605314"/>
              <a:gd name="connsiteX361" fmla="*/ 2163059 w 5015116"/>
              <a:gd name="connsiteY361" fmla="*/ 2380342 h 2605314"/>
              <a:gd name="connsiteX362" fmla="*/ 2170316 w 5015116"/>
              <a:gd name="connsiteY362" fmla="*/ 2402114 h 2605314"/>
              <a:gd name="connsiteX363" fmla="*/ 2192088 w 5015116"/>
              <a:gd name="connsiteY363" fmla="*/ 2416628 h 2605314"/>
              <a:gd name="connsiteX364" fmla="*/ 2221116 w 5015116"/>
              <a:gd name="connsiteY364" fmla="*/ 2438400 h 2605314"/>
              <a:gd name="connsiteX365" fmla="*/ 2264659 w 5015116"/>
              <a:gd name="connsiteY365" fmla="*/ 2474685 h 2605314"/>
              <a:gd name="connsiteX366" fmla="*/ 2293688 w 5015116"/>
              <a:gd name="connsiteY366" fmla="*/ 2510971 h 2605314"/>
              <a:gd name="connsiteX367" fmla="*/ 2315459 w 5015116"/>
              <a:gd name="connsiteY367" fmla="*/ 2532742 h 2605314"/>
              <a:gd name="connsiteX368" fmla="*/ 2395288 w 5015116"/>
              <a:gd name="connsiteY368" fmla="*/ 2569028 h 2605314"/>
              <a:gd name="connsiteX369" fmla="*/ 2540431 w 5015116"/>
              <a:gd name="connsiteY369" fmla="*/ 2554514 h 2605314"/>
              <a:gd name="connsiteX370" fmla="*/ 2562202 w 5015116"/>
              <a:gd name="connsiteY370" fmla="*/ 2540000 h 2605314"/>
              <a:gd name="connsiteX371" fmla="*/ 2569459 w 5015116"/>
              <a:gd name="connsiteY371" fmla="*/ 2503714 h 2605314"/>
              <a:gd name="connsiteX372" fmla="*/ 2583974 w 5015116"/>
              <a:gd name="connsiteY372" fmla="*/ 2481942 h 2605314"/>
              <a:gd name="connsiteX373" fmla="*/ 2591231 w 5015116"/>
              <a:gd name="connsiteY373" fmla="*/ 2409371 h 2605314"/>
              <a:gd name="connsiteX374" fmla="*/ 2642031 w 5015116"/>
              <a:gd name="connsiteY374" fmla="*/ 2416628 h 2605314"/>
              <a:gd name="connsiteX375" fmla="*/ 2671059 w 5015116"/>
              <a:gd name="connsiteY375" fmla="*/ 2423885 h 2605314"/>
              <a:gd name="connsiteX376" fmla="*/ 2743631 w 5015116"/>
              <a:gd name="connsiteY376" fmla="*/ 2438400 h 2605314"/>
              <a:gd name="connsiteX377" fmla="*/ 2787174 w 5015116"/>
              <a:gd name="connsiteY377" fmla="*/ 2452914 h 2605314"/>
              <a:gd name="connsiteX378" fmla="*/ 2808945 w 5015116"/>
              <a:gd name="connsiteY378" fmla="*/ 2438400 h 2605314"/>
              <a:gd name="connsiteX379" fmla="*/ 2801688 w 5015116"/>
              <a:gd name="connsiteY379" fmla="*/ 2416628 h 2605314"/>
              <a:gd name="connsiteX380" fmla="*/ 2794431 w 5015116"/>
              <a:gd name="connsiteY380" fmla="*/ 2373085 h 2605314"/>
              <a:gd name="connsiteX381" fmla="*/ 2779916 w 5015116"/>
              <a:gd name="connsiteY381" fmla="*/ 2329542 h 2605314"/>
              <a:gd name="connsiteX382" fmla="*/ 2794431 w 5015116"/>
              <a:gd name="connsiteY382" fmla="*/ 2278742 h 2605314"/>
              <a:gd name="connsiteX383" fmla="*/ 2961345 w 5015116"/>
              <a:gd name="connsiteY383" fmla="*/ 2249714 h 2605314"/>
              <a:gd name="connsiteX384" fmla="*/ 2946831 w 5015116"/>
              <a:gd name="connsiteY384" fmla="*/ 2227942 h 2605314"/>
              <a:gd name="connsiteX385" fmla="*/ 2925059 w 5015116"/>
              <a:gd name="connsiteY385" fmla="*/ 2133600 h 2605314"/>
              <a:gd name="connsiteX386" fmla="*/ 2917802 w 5015116"/>
              <a:gd name="connsiteY386" fmla="*/ 2104571 h 2605314"/>
              <a:gd name="connsiteX387" fmla="*/ 2896031 w 5015116"/>
              <a:gd name="connsiteY387" fmla="*/ 2090057 h 2605314"/>
              <a:gd name="connsiteX388" fmla="*/ 2903288 w 5015116"/>
              <a:gd name="connsiteY388" fmla="*/ 2061028 h 2605314"/>
              <a:gd name="connsiteX389" fmla="*/ 3033916 w 5015116"/>
              <a:gd name="connsiteY389" fmla="*/ 2053771 h 2605314"/>
              <a:gd name="connsiteX390" fmla="*/ 3121002 w 5015116"/>
              <a:gd name="connsiteY390" fmla="*/ 2046514 h 2605314"/>
              <a:gd name="connsiteX391" fmla="*/ 3142774 w 5015116"/>
              <a:gd name="connsiteY391" fmla="*/ 2039257 h 2605314"/>
              <a:gd name="connsiteX392" fmla="*/ 3135516 w 5015116"/>
              <a:gd name="connsiteY392" fmla="*/ 2010228 h 2605314"/>
              <a:gd name="connsiteX393" fmla="*/ 3106488 w 5015116"/>
              <a:gd name="connsiteY393" fmla="*/ 1959428 h 2605314"/>
              <a:gd name="connsiteX394" fmla="*/ 3077459 w 5015116"/>
              <a:gd name="connsiteY394" fmla="*/ 1930400 h 2605314"/>
              <a:gd name="connsiteX395" fmla="*/ 3062945 w 5015116"/>
              <a:gd name="connsiteY395" fmla="*/ 1901371 h 2605314"/>
              <a:gd name="connsiteX396" fmla="*/ 3041174 w 5015116"/>
              <a:gd name="connsiteY396" fmla="*/ 1886857 h 2605314"/>
              <a:gd name="connsiteX397" fmla="*/ 3033916 w 5015116"/>
              <a:gd name="connsiteY397" fmla="*/ 1865085 h 2605314"/>
              <a:gd name="connsiteX398" fmla="*/ 3019402 w 5015116"/>
              <a:gd name="connsiteY398" fmla="*/ 1843314 h 2605314"/>
              <a:gd name="connsiteX399" fmla="*/ 3048431 w 5015116"/>
              <a:gd name="connsiteY399" fmla="*/ 1828800 h 2605314"/>
              <a:gd name="connsiteX400" fmla="*/ 3157288 w 5015116"/>
              <a:gd name="connsiteY400" fmla="*/ 1814285 h 2605314"/>
              <a:gd name="connsiteX401" fmla="*/ 3179059 w 5015116"/>
              <a:gd name="connsiteY401" fmla="*/ 1799771 h 2605314"/>
              <a:gd name="connsiteX402" fmla="*/ 3128259 w 5015116"/>
              <a:gd name="connsiteY402" fmla="*/ 1690914 h 2605314"/>
              <a:gd name="connsiteX403" fmla="*/ 3121002 w 5015116"/>
              <a:gd name="connsiteY403" fmla="*/ 1669142 h 2605314"/>
              <a:gd name="connsiteX404" fmla="*/ 3106488 w 5015116"/>
              <a:gd name="connsiteY404" fmla="*/ 1647371 h 2605314"/>
              <a:gd name="connsiteX405" fmla="*/ 3128259 w 5015116"/>
              <a:gd name="connsiteY405" fmla="*/ 1640114 h 2605314"/>
              <a:gd name="connsiteX406" fmla="*/ 3157288 w 5015116"/>
              <a:gd name="connsiteY406" fmla="*/ 1632857 h 2605314"/>
              <a:gd name="connsiteX407" fmla="*/ 3186316 w 5015116"/>
              <a:gd name="connsiteY407" fmla="*/ 1618342 h 2605314"/>
              <a:gd name="connsiteX408" fmla="*/ 3215345 w 5015116"/>
              <a:gd name="connsiteY408" fmla="*/ 1611085 h 2605314"/>
              <a:gd name="connsiteX409" fmla="*/ 3237116 w 5015116"/>
              <a:gd name="connsiteY409" fmla="*/ 1603828 h 2605314"/>
              <a:gd name="connsiteX410" fmla="*/ 3280659 w 5015116"/>
              <a:gd name="connsiteY410" fmla="*/ 1582057 h 2605314"/>
              <a:gd name="connsiteX411" fmla="*/ 3295174 w 5015116"/>
              <a:gd name="connsiteY411" fmla="*/ 1567542 h 2605314"/>
              <a:gd name="connsiteX412" fmla="*/ 3273402 w 5015116"/>
              <a:gd name="connsiteY412" fmla="*/ 1545771 h 2605314"/>
              <a:gd name="connsiteX413" fmla="*/ 3229859 w 5015116"/>
              <a:gd name="connsiteY413" fmla="*/ 1516742 h 2605314"/>
              <a:gd name="connsiteX414" fmla="*/ 3179059 w 5015116"/>
              <a:gd name="connsiteY414" fmla="*/ 1458685 h 2605314"/>
              <a:gd name="connsiteX415" fmla="*/ 3171802 w 5015116"/>
              <a:gd name="connsiteY415" fmla="*/ 1436914 h 2605314"/>
              <a:gd name="connsiteX416" fmla="*/ 3150031 w 5015116"/>
              <a:gd name="connsiteY416" fmla="*/ 1422400 h 2605314"/>
              <a:gd name="connsiteX417" fmla="*/ 3200831 w 5015116"/>
              <a:gd name="connsiteY417" fmla="*/ 1386114 h 2605314"/>
              <a:gd name="connsiteX418" fmla="*/ 3237116 w 5015116"/>
              <a:gd name="connsiteY418" fmla="*/ 1349828 h 2605314"/>
              <a:gd name="connsiteX419" fmla="*/ 3266145 w 5015116"/>
              <a:gd name="connsiteY419" fmla="*/ 1313542 h 2605314"/>
              <a:gd name="connsiteX420" fmla="*/ 3287916 w 5015116"/>
              <a:gd name="connsiteY420" fmla="*/ 1299028 h 2605314"/>
              <a:gd name="connsiteX421" fmla="*/ 3302431 w 5015116"/>
              <a:gd name="connsiteY421" fmla="*/ 1284514 h 2605314"/>
              <a:gd name="connsiteX422" fmla="*/ 3309688 w 5015116"/>
              <a:gd name="connsiteY422" fmla="*/ 1262742 h 2605314"/>
              <a:gd name="connsiteX423" fmla="*/ 3266145 w 5015116"/>
              <a:gd name="connsiteY423" fmla="*/ 1255485 h 2605314"/>
              <a:gd name="connsiteX424" fmla="*/ 3244374 w 5015116"/>
              <a:gd name="connsiteY424" fmla="*/ 1248228 h 2605314"/>
              <a:gd name="connsiteX425" fmla="*/ 3193574 w 5015116"/>
              <a:gd name="connsiteY425" fmla="*/ 1233714 h 2605314"/>
              <a:gd name="connsiteX426" fmla="*/ 3171802 w 5015116"/>
              <a:gd name="connsiteY426" fmla="*/ 1219200 h 2605314"/>
              <a:gd name="connsiteX427" fmla="*/ 3150031 w 5015116"/>
              <a:gd name="connsiteY427" fmla="*/ 1211942 h 2605314"/>
              <a:gd name="connsiteX428" fmla="*/ 3121002 w 5015116"/>
              <a:gd name="connsiteY428" fmla="*/ 1197428 h 2605314"/>
              <a:gd name="connsiteX429" fmla="*/ 3200831 w 5015116"/>
              <a:gd name="connsiteY429" fmla="*/ 1095828 h 2605314"/>
              <a:gd name="connsiteX430" fmla="*/ 3251631 w 5015116"/>
              <a:gd name="connsiteY430" fmla="*/ 1037771 h 2605314"/>
              <a:gd name="connsiteX431" fmla="*/ 3251631 w 5015116"/>
              <a:gd name="connsiteY431" fmla="*/ 994228 h 2605314"/>
              <a:gd name="connsiteX432" fmla="*/ 3208088 w 5015116"/>
              <a:gd name="connsiteY432" fmla="*/ 986971 h 2605314"/>
              <a:gd name="connsiteX433" fmla="*/ 3179059 w 5015116"/>
              <a:gd name="connsiteY433" fmla="*/ 979714 h 2605314"/>
              <a:gd name="connsiteX434" fmla="*/ 3121002 w 5015116"/>
              <a:gd name="connsiteY434" fmla="*/ 957942 h 2605314"/>
              <a:gd name="connsiteX435" fmla="*/ 3099231 w 5015116"/>
              <a:gd name="connsiteY435" fmla="*/ 950685 h 2605314"/>
              <a:gd name="connsiteX436" fmla="*/ 3048431 w 5015116"/>
              <a:gd name="connsiteY436" fmla="*/ 943428 h 2605314"/>
              <a:gd name="connsiteX437" fmla="*/ 3026659 w 5015116"/>
              <a:gd name="connsiteY437" fmla="*/ 936171 h 2605314"/>
              <a:gd name="connsiteX438" fmla="*/ 2990374 w 5015116"/>
              <a:gd name="connsiteY438" fmla="*/ 928914 h 2605314"/>
              <a:gd name="connsiteX439" fmla="*/ 2975859 w 5015116"/>
              <a:gd name="connsiteY439" fmla="*/ 914400 h 2605314"/>
              <a:gd name="connsiteX440" fmla="*/ 3033916 w 5015116"/>
              <a:gd name="connsiteY440" fmla="*/ 820057 h 2605314"/>
              <a:gd name="connsiteX441" fmla="*/ 3091974 w 5015116"/>
              <a:gd name="connsiteY441" fmla="*/ 747485 h 2605314"/>
              <a:gd name="connsiteX442" fmla="*/ 3128259 w 5015116"/>
              <a:gd name="connsiteY442" fmla="*/ 703942 h 2605314"/>
              <a:gd name="connsiteX443" fmla="*/ 3142774 w 5015116"/>
              <a:gd name="connsiteY443" fmla="*/ 682171 h 2605314"/>
              <a:gd name="connsiteX444" fmla="*/ 3033916 w 5015116"/>
              <a:gd name="connsiteY444" fmla="*/ 667657 h 2605314"/>
              <a:gd name="connsiteX445" fmla="*/ 2961345 w 5015116"/>
              <a:gd name="connsiteY445" fmla="*/ 660400 h 2605314"/>
              <a:gd name="connsiteX446" fmla="*/ 2888774 w 5015116"/>
              <a:gd name="connsiteY446" fmla="*/ 645885 h 2605314"/>
              <a:gd name="connsiteX447" fmla="*/ 2925059 w 5015116"/>
              <a:gd name="connsiteY447" fmla="*/ 609600 h 2605314"/>
              <a:gd name="connsiteX448" fmla="*/ 2961345 w 5015116"/>
              <a:gd name="connsiteY448" fmla="*/ 573314 h 2605314"/>
              <a:gd name="connsiteX449" fmla="*/ 2968602 w 5015116"/>
              <a:gd name="connsiteY449" fmla="*/ 529771 h 2605314"/>
              <a:gd name="connsiteX450" fmla="*/ 2983116 w 5015116"/>
              <a:gd name="connsiteY450" fmla="*/ 486228 h 2605314"/>
              <a:gd name="connsiteX451" fmla="*/ 2997631 w 5015116"/>
              <a:gd name="connsiteY451" fmla="*/ 435428 h 2605314"/>
              <a:gd name="connsiteX452" fmla="*/ 3012145 w 5015116"/>
              <a:gd name="connsiteY452" fmla="*/ 391885 h 2605314"/>
              <a:gd name="connsiteX453" fmla="*/ 2961345 w 5015116"/>
              <a:gd name="connsiteY453" fmla="*/ 399142 h 2605314"/>
              <a:gd name="connsiteX454" fmla="*/ 2917802 w 5015116"/>
              <a:gd name="connsiteY454" fmla="*/ 413657 h 2605314"/>
              <a:gd name="connsiteX455" fmla="*/ 2888774 w 5015116"/>
              <a:gd name="connsiteY455" fmla="*/ 420914 h 2605314"/>
              <a:gd name="connsiteX456" fmla="*/ 2852488 w 5015116"/>
              <a:gd name="connsiteY456" fmla="*/ 435428 h 2605314"/>
              <a:gd name="connsiteX457" fmla="*/ 2808945 w 5015116"/>
              <a:gd name="connsiteY457" fmla="*/ 442685 h 2605314"/>
              <a:gd name="connsiteX458" fmla="*/ 2779916 w 5015116"/>
              <a:gd name="connsiteY458" fmla="*/ 449942 h 2605314"/>
              <a:gd name="connsiteX459" fmla="*/ 2721859 w 5015116"/>
              <a:gd name="connsiteY459" fmla="*/ 442685 h 2605314"/>
              <a:gd name="connsiteX460" fmla="*/ 2729116 w 5015116"/>
              <a:gd name="connsiteY460" fmla="*/ 377371 h 2605314"/>
              <a:gd name="connsiteX461" fmla="*/ 2721859 w 5015116"/>
              <a:gd name="connsiteY461" fmla="*/ 290285 h 2605314"/>
              <a:gd name="connsiteX462" fmla="*/ 2707345 w 5015116"/>
              <a:gd name="connsiteY462" fmla="*/ 232228 h 2605314"/>
              <a:gd name="connsiteX463" fmla="*/ 2663802 w 5015116"/>
              <a:gd name="connsiteY463" fmla="*/ 210457 h 2605314"/>
              <a:gd name="connsiteX464" fmla="*/ 2656545 w 5015116"/>
              <a:gd name="connsiteY464"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31059 w 5015116"/>
              <a:gd name="connsiteY230" fmla="*/ 155302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54431 w 5015116"/>
              <a:gd name="connsiteY234" fmla="*/ 1567542 h 2605314"/>
              <a:gd name="connsiteX235" fmla="*/ 247174 w 5015116"/>
              <a:gd name="connsiteY235" fmla="*/ 1473200 h 2605314"/>
              <a:gd name="connsiteX236" fmla="*/ 225402 w 5015116"/>
              <a:gd name="connsiteY236" fmla="*/ 1465942 h 2605314"/>
              <a:gd name="connsiteX237" fmla="*/ 138316 w 5015116"/>
              <a:gd name="connsiteY237" fmla="*/ 1473200 h 2605314"/>
              <a:gd name="connsiteX238" fmla="*/ 116545 w 5015116"/>
              <a:gd name="connsiteY238" fmla="*/ 1480457 h 2605314"/>
              <a:gd name="connsiteX239" fmla="*/ 102031 w 5015116"/>
              <a:gd name="connsiteY239" fmla="*/ 1502228 h 2605314"/>
              <a:gd name="connsiteX240" fmla="*/ 102031 w 5015116"/>
              <a:gd name="connsiteY240" fmla="*/ 1698171 h 2605314"/>
              <a:gd name="connsiteX241" fmla="*/ 145574 w 5015116"/>
              <a:gd name="connsiteY241" fmla="*/ 1741714 h 2605314"/>
              <a:gd name="connsiteX242" fmla="*/ 189116 w 5015116"/>
              <a:gd name="connsiteY242" fmla="*/ 1792514 h 2605314"/>
              <a:gd name="connsiteX243" fmla="*/ 218145 w 5015116"/>
              <a:gd name="connsiteY243" fmla="*/ 1807028 h 2605314"/>
              <a:gd name="connsiteX244" fmla="*/ 247174 w 5015116"/>
              <a:gd name="connsiteY244" fmla="*/ 1828800 h 2605314"/>
              <a:gd name="connsiteX245" fmla="*/ 356031 w 5015116"/>
              <a:gd name="connsiteY245" fmla="*/ 1821542 h 2605314"/>
              <a:gd name="connsiteX246" fmla="*/ 377802 w 5015116"/>
              <a:gd name="connsiteY246" fmla="*/ 1814285 h 2605314"/>
              <a:gd name="connsiteX247" fmla="*/ 399574 w 5015116"/>
              <a:gd name="connsiteY247" fmla="*/ 1792514 h 2605314"/>
              <a:gd name="connsiteX248" fmla="*/ 406831 w 5015116"/>
              <a:gd name="connsiteY248" fmla="*/ 1698171 h 2605314"/>
              <a:gd name="connsiteX249" fmla="*/ 363288 w 5015116"/>
              <a:gd name="connsiteY249" fmla="*/ 1683657 h 2605314"/>
              <a:gd name="connsiteX250" fmla="*/ 312488 w 5015116"/>
              <a:gd name="connsiteY250" fmla="*/ 1690914 h 2605314"/>
              <a:gd name="connsiteX251" fmla="*/ 290716 w 5015116"/>
              <a:gd name="connsiteY251" fmla="*/ 1698171 h 2605314"/>
              <a:gd name="connsiteX252" fmla="*/ 276202 w 5015116"/>
              <a:gd name="connsiteY252" fmla="*/ 1719942 h 2605314"/>
              <a:gd name="connsiteX253" fmla="*/ 268945 w 5015116"/>
              <a:gd name="connsiteY253" fmla="*/ 1748971 h 2605314"/>
              <a:gd name="connsiteX254" fmla="*/ 261688 w 5015116"/>
              <a:gd name="connsiteY254" fmla="*/ 1785257 h 2605314"/>
              <a:gd name="connsiteX255" fmla="*/ 254431 w 5015116"/>
              <a:gd name="connsiteY255" fmla="*/ 1807028 h 2605314"/>
              <a:gd name="connsiteX256" fmla="*/ 261688 w 5015116"/>
              <a:gd name="connsiteY256" fmla="*/ 1937657 h 2605314"/>
              <a:gd name="connsiteX257" fmla="*/ 297974 w 5015116"/>
              <a:gd name="connsiteY257" fmla="*/ 1959428 h 2605314"/>
              <a:gd name="connsiteX258" fmla="*/ 319745 w 5015116"/>
              <a:gd name="connsiteY258" fmla="*/ 1966685 h 2605314"/>
              <a:gd name="connsiteX259" fmla="*/ 348774 w 5015116"/>
              <a:gd name="connsiteY259" fmla="*/ 1981200 h 2605314"/>
              <a:gd name="connsiteX260" fmla="*/ 392316 w 5015116"/>
              <a:gd name="connsiteY260" fmla="*/ 1995714 h 2605314"/>
              <a:gd name="connsiteX261" fmla="*/ 414088 w 5015116"/>
              <a:gd name="connsiteY261" fmla="*/ 2002971 h 2605314"/>
              <a:gd name="connsiteX262" fmla="*/ 522945 w 5015116"/>
              <a:gd name="connsiteY262" fmla="*/ 1995714 h 2605314"/>
              <a:gd name="connsiteX263" fmla="*/ 551974 w 5015116"/>
              <a:gd name="connsiteY263" fmla="*/ 1973942 h 2605314"/>
              <a:gd name="connsiteX264" fmla="*/ 595516 w 5015116"/>
              <a:gd name="connsiteY264" fmla="*/ 1944914 h 2605314"/>
              <a:gd name="connsiteX265" fmla="*/ 624545 w 5015116"/>
              <a:gd name="connsiteY265" fmla="*/ 1901371 h 2605314"/>
              <a:gd name="connsiteX266" fmla="*/ 610031 w 5015116"/>
              <a:gd name="connsiteY266" fmla="*/ 1836057 h 2605314"/>
              <a:gd name="connsiteX267" fmla="*/ 566488 w 5015116"/>
              <a:gd name="connsiteY267" fmla="*/ 1792514 h 2605314"/>
              <a:gd name="connsiteX268" fmla="*/ 544716 w 5015116"/>
              <a:gd name="connsiteY268" fmla="*/ 1785257 h 2605314"/>
              <a:gd name="connsiteX269" fmla="*/ 530202 w 5015116"/>
              <a:gd name="connsiteY269" fmla="*/ 1763485 h 2605314"/>
              <a:gd name="connsiteX270" fmla="*/ 508431 w 5015116"/>
              <a:gd name="connsiteY270" fmla="*/ 1799771 h 2605314"/>
              <a:gd name="connsiteX271" fmla="*/ 515688 w 5015116"/>
              <a:gd name="connsiteY271" fmla="*/ 1959428 h 2605314"/>
              <a:gd name="connsiteX272" fmla="*/ 522945 w 5015116"/>
              <a:gd name="connsiteY272" fmla="*/ 1981200 h 2605314"/>
              <a:gd name="connsiteX273" fmla="*/ 551974 w 5015116"/>
              <a:gd name="connsiteY273" fmla="*/ 1995714 h 2605314"/>
              <a:gd name="connsiteX274" fmla="*/ 566488 w 5015116"/>
              <a:gd name="connsiteY274" fmla="*/ 2017485 h 2605314"/>
              <a:gd name="connsiteX275" fmla="*/ 617288 w 5015116"/>
              <a:gd name="connsiteY275" fmla="*/ 2039257 h 2605314"/>
              <a:gd name="connsiteX276" fmla="*/ 697116 w 5015116"/>
              <a:gd name="connsiteY276" fmla="*/ 2068285 h 2605314"/>
              <a:gd name="connsiteX277" fmla="*/ 733402 w 5015116"/>
              <a:gd name="connsiteY277" fmla="*/ 2082800 h 2605314"/>
              <a:gd name="connsiteX278" fmla="*/ 827745 w 5015116"/>
              <a:gd name="connsiteY278" fmla="*/ 2097314 h 2605314"/>
              <a:gd name="connsiteX279" fmla="*/ 864031 w 5015116"/>
              <a:gd name="connsiteY279" fmla="*/ 2104571 h 2605314"/>
              <a:gd name="connsiteX280" fmla="*/ 900316 w 5015116"/>
              <a:gd name="connsiteY280" fmla="*/ 2119085 h 2605314"/>
              <a:gd name="connsiteX281" fmla="*/ 922088 w 5015116"/>
              <a:gd name="connsiteY281" fmla="*/ 2126342 h 2605314"/>
              <a:gd name="connsiteX282" fmla="*/ 965631 w 5015116"/>
              <a:gd name="connsiteY282" fmla="*/ 2148114 h 2605314"/>
              <a:gd name="connsiteX283" fmla="*/ 1074488 w 5015116"/>
              <a:gd name="connsiteY283" fmla="*/ 2133600 h 2605314"/>
              <a:gd name="connsiteX284" fmla="*/ 1125288 w 5015116"/>
              <a:gd name="connsiteY284" fmla="*/ 2104571 h 2605314"/>
              <a:gd name="connsiteX285" fmla="*/ 1139802 w 5015116"/>
              <a:gd name="connsiteY285" fmla="*/ 2082800 h 2605314"/>
              <a:gd name="connsiteX286" fmla="*/ 1183345 w 5015116"/>
              <a:gd name="connsiteY286" fmla="*/ 2046514 h 2605314"/>
              <a:gd name="connsiteX287" fmla="*/ 1197859 w 5015116"/>
              <a:gd name="connsiteY287" fmla="*/ 2024742 h 2605314"/>
              <a:gd name="connsiteX288" fmla="*/ 1241402 w 5015116"/>
              <a:gd name="connsiteY288" fmla="*/ 1995714 h 2605314"/>
              <a:gd name="connsiteX289" fmla="*/ 1277688 w 5015116"/>
              <a:gd name="connsiteY289" fmla="*/ 1952171 h 2605314"/>
              <a:gd name="connsiteX290" fmla="*/ 1241402 w 5015116"/>
              <a:gd name="connsiteY290" fmla="*/ 1821542 h 2605314"/>
              <a:gd name="connsiteX291" fmla="*/ 1219631 w 5015116"/>
              <a:gd name="connsiteY291" fmla="*/ 1814285 h 2605314"/>
              <a:gd name="connsiteX292" fmla="*/ 1118031 w 5015116"/>
              <a:gd name="connsiteY292" fmla="*/ 1821542 h 2605314"/>
              <a:gd name="connsiteX293" fmla="*/ 1110774 w 5015116"/>
              <a:gd name="connsiteY293" fmla="*/ 1843314 h 2605314"/>
              <a:gd name="connsiteX294" fmla="*/ 1103516 w 5015116"/>
              <a:gd name="connsiteY294" fmla="*/ 1894114 h 2605314"/>
              <a:gd name="connsiteX295" fmla="*/ 1096259 w 5015116"/>
              <a:gd name="connsiteY295" fmla="*/ 1937657 h 2605314"/>
              <a:gd name="connsiteX296" fmla="*/ 1089002 w 5015116"/>
              <a:gd name="connsiteY296" fmla="*/ 1966685 h 2605314"/>
              <a:gd name="connsiteX297" fmla="*/ 1081745 w 5015116"/>
              <a:gd name="connsiteY297" fmla="*/ 2002971 h 2605314"/>
              <a:gd name="connsiteX298" fmla="*/ 1016431 w 5015116"/>
              <a:gd name="connsiteY298" fmla="*/ 1995714 h 2605314"/>
              <a:gd name="connsiteX299" fmla="*/ 994659 w 5015116"/>
              <a:gd name="connsiteY299" fmla="*/ 1988457 h 2605314"/>
              <a:gd name="connsiteX300" fmla="*/ 972888 w 5015116"/>
              <a:gd name="connsiteY300" fmla="*/ 1923142 h 2605314"/>
              <a:gd name="connsiteX301" fmla="*/ 965631 w 5015116"/>
              <a:gd name="connsiteY301" fmla="*/ 1901371 h 2605314"/>
              <a:gd name="connsiteX302" fmla="*/ 972888 w 5015116"/>
              <a:gd name="connsiteY302" fmla="*/ 1792514 h 2605314"/>
              <a:gd name="connsiteX303" fmla="*/ 980145 w 5015116"/>
              <a:gd name="connsiteY303" fmla="*/ 1770742 h 2605314"/>
              <a:gd name="connsiteX304" fmla="*/ 1001916 w 5015116"/>
              <a:gd name="connsiteY304" fmla="*/ 1748971 h 2605314"/>
              <a:gd name="connsiteX305" fmla="*/ 1023688 w 5015116"/>
              <a:gd name="connsiteY305" fmla="*/ 1741714 h 2605314"/>
              <a:gd name="connsiteX306" fmla="*/ 1118031 w 5015116"/>
              <a:gd name="connsiteY306" fmla="*/ 1712685 h 2605314"/>
              <a:gd name="connsiteX307" fmla="*/ 1139802 w 5015116"/>
              <a:gd name="connsiteY307" fmla="*/ 1705428 h 2605314"/>
              <a:gd name="connsiteX308" fmla="*/ 1226888 w 5015116"/>
              <a:gd name="connsiteY308" fmla="*/ 1690914 h 2605314"/>
              <a:gd name="connsiteX309" fmla="*/ 1335745 w 5015116"/>
              <a:gd name="connsiteY309" fmla="*/ 1698171 h 2605314"/>
              <a:gd name="connsiteX310" fmla="*/ 1401059 w 5015116"/>
              <a:gd name="connsiteY310" fmla="*/ 1734457 h 2605314"/>
              <a:gd name="connsiteX311" fmla="*/ 1422831 w 5015116"/>
              <a:gd name="connsiteY311" fmla="*/ 1741714 h 2605314"/>
              <a:gd name="connsiteX312" fmla="*/ 1476896 w 5015116"/>
              <a:gd name="connsiteY312" fmla="*/ 1792514 h 2605314"/>
              <a:gd name="connsiteX313" fmla="*/ 1506651 w 5015116"/>
              <a:gd name="connsiteY313" fmla="*/ 1859642 h 2605314"/>
              <a:gd name="connsiteX314" fmla="*/ 1507376 w 5015116"/>
              <a:gd name="connsiteY314" fmla="*/ 1961968 h 2605314"/>
              <a:gd name="connsiteX315" fmla="*/ 1460205 w 5015116"/>
              <a:gd name="connsiteY315" fmla="*/ 2046877 h 2605314"/>
              <a:gd name="connsiteX316" fmla="*/ 1408316 w 5015116"/>
              <a:gd name="connsiteY316" fmla="*/ 2140857 h 2605314"/>
              <a:gd name="connsiteX317" fmla="*/ 1401059 w 5015116"/>
              <a:gd name="connsiteY317" fmla="*/ 2162628 h 2605314"/>
              <a:gd name="connsiteX318" fmla="*/ 1364774 w 5015116"/>
              <a:gd name="connsiteY318" fmla="*/ 2293257 h 2605314"/>
              <a:gd name="connsiteX319" fmla="*/ 1367314 w 5015116"/>
              <a:gd name="connsiteY319" fmla="*/ 2449285 h 2605314"/>
              <a:gd name="connsiteX320" fmla="*/ 1509916 w 5015116"/>
              <a:gd name="connsiteY320" fmla="*/ 2554514 h 2605314"/>
              <a:gd name="connsiteX321" fmla="*/ 1633288 w 5015116"/>
              <a:gd name="connsiteY321" fmla="*/ 2590800 h 2605314"/>
              <a:gd name="connsiteX322" fmla="*/ 1847736 w 5015116"/>
              <a:gd name="connsiteY322" fmla="*/ 2605314 h 2605314"/>
              <a:gd name="connsiteX323" fmla="*/ 1918494 w 5015116"/>
              <a:gd name="connsiteY323" fmla="*/ 2576285 h 2605314"/>
              <a:gd name="connsiteX324" fmla="*/ 1959859 w 5015116"/>
              <a:gd name="connsiteY324" fmla="*/ 2496457 h 2605314"/>
              <a:gd name="connsiteX325" fmla="*/ 2002676 w 5015116"/>
              <a:gd name="connsiteY325" fmla="*/ 2315028 h 2605314"/>
              <a:gd name="connsiteX326" fmla="*/ 2039688 w 5015116"/>
              <a:gd name="connsiteY326" fmla="*/ 2111828 h 2605314"/>
              <a:gd name="connsiteX327" fmla="*/ 2062911 w 5015116"/>
              <a:gd name="connsiteY327" fmla="*/ 2048691 h 2605314"/>
              <a:gd name="connsiteX328" fmla="*/ 2098834 w 5015116"/>
              <a:gd name="connsiteY328" fmla="*/ 1987731 h 2605314"/>
              <a:gd name="connsiteX329" fmla="*/ 2217851 w 5015116"/>
              <a:gd name="connsiteY329" fmla="*/ 1879237 h 2605314"/>
              <a:gd name="connsiteX330" fmla="*/ 2373516 w 5015116"/>
              <a:gd name="connsiteY330" fmla="*/ 1872342 h 2605314"/>
              <a:gd name="connsiteX331" fmla="*/ 2395288 w 5015116"/>
              <a:gd name="connsiteY331" fmla="*/ 1879600 h 2605314"/>
              <a:gd name="connsiteX332" fmla="*/ 2453345 w 5015116"/>
              <a:gd name="connsiteY332" fmla="*/ 1930400 h 2605314"/>
              <a:gd name="connsiteX333" fmla="*/ 2467859 w 5015116"/>
              <a:gd name="connsiteY333" fmla="*/ 1952171 h 2605314"/>
              <a:gd name="connsiteX334" fmla="*/ 2489631 w 5015116"/>
              <a:gd name="connsiteY334" fmla="*/ 1973942 h 2605314"/>
              <a:gd name="connsiteX335" fmla="*/ 2504145 w 5015116"/>
              <a:gd name="connsiteY335" fmla="*/ 2024742 h 2605314"/>
              <a:gd name="connsiteX336" fmla="*/ 2511402 w 5015116"/>
              <a:gd name="connsiteY336" fmla="*/ 2053771 h 2605314"/>
              <a:gd name="connsiteX337" fmla="*/ 2525916 w 5015116"/>
              <a:gd name="connsiteY337" fmla="*/ 2075542 h 2605314"/>
              <a:gd name="connsiteX338" fmla="*/ 2540431 w 5015116"/>
              <a:gd name="connsiteY338" fmla="*/ 2126342 h 2605314"/>
              <a:gd name="connsiteX339" fmla="*/ 2533174 w 5015116"/>
              <a:gd name="connsiteY339" fmla="*/ 2271485 h 2605314"/>
              <a:gd name="connsiteX340" fmla="*/ 2518659 w 5015116"/>
              <a:gd name="connsiteY340" fmla="*/ 2300514 h 2605314"/>
              <a:gd name="connsiteX341" fmla="*/ 2475116 w 5015116"/>
              <a:gd name="connsiteY341" fmla="*/ 2329542 h 2605314"/>
              <a:gd name="connsiteX342" fmla="*/ 2453345 w 5015116"/>
              <a:gd name="connsiteY342" fmla="*/ 2336800 h 2605314"/>
              <a:gd name="connsiteX343" fmla="*/ 2329974 w 5015116"/>
              <a:gd name="connsiteY343" fmla="*/ 2329542 h 2605314"/>
              <a:gd name="connsiteX344" fmla="*/ 2308202 w 5015116"/>
              <a:gd name="connsiteY344" fmla="*/ 2322285 h 2605314"/>
              <a:gd name="connsiteX345" fmla="*/ 2293688 w 5015116"/>
              <a:gd name="connsiteY345" fmla="*/ 2286000 h 2605314"/>
              <a:gd name="connsiteX346" fmla="*/ 2286431 w 5015116"/>
              <a:gd name="connsiteY346" fmla="*/ 2249714 h 2605314"/>
              <a:gd name="connsiteX347" fmla="*/ 2395288 w 5015116"/>
              <a:gd name="connsiteY347" fmla="*/ 2111828 h 2605314"/>
              <a:gd name="connsiteX348" fmla="*/ 2395288 w 5015116"/>
              <a:gd name="connsiteY348" fmla="*/ 2024742 h 2605314"/>
              <a:gd name="connsiteX349" fmla="*/ 2373516 w 5015116"/>
              <a:gd name="connsiteY349" fmla="*/ 2010228 h 2605314"/>
              <a:gd name="connsiteX350" fmla="*/ 2271916 w 5015116"/>
              <a:gd name="connsiteY350" fmla="*/ 2017485 h 2605314"/>
              <a:gd name="connsiteX351" fmla="*/ 2257402 w 5015116"/>
              <a:gd name="connsiteY351" fmla="*/ 2032000 h 2605314"/>
              <a:gd name="connsiteX352" fmla="*/ 2235631 w 5015116"/>
              <a:gd name="connsiteY352" fmla="*/ 2046514 h 2605314"/>
              <a:gd name="connsiteX353" fmla="*/ 2221116 w 5015116"/>
              <a:gd name="connsiteY353" fmla="*/ 2061028 h 2605314"/>
              <a:gd name="connsiteX354" fmla="*/ 2192088 w 5015116"/>
              <a:gd name="connsiteY354" fmla="*/ 2068285 h 2605314"/>
              <a:gd name="connsiteX355" fmla="*/ 2163059 w 5015116"/>
              <a:gd name="connsiteY355" fmla="*/ 2090057 h 2605314"/>
              <a:gd name="connsiteX356" fmla="*/ 2148545 w 5015116"/>
              <a:gd name="connsiteY356" fmla="*/ 2111828 h 2605314"/>
              <a:gd name="connsiteX357" fmla="*/ 2126774 w 5015116"/>
              <a:gd name="connsiteY357" fmla="*/ 2140857 h 2605314"/>
              <a:gd name="connsiteX358" fmla="*/ 2126774 w 5015116"/>
              <a:gd name="connsiteY358" fmla="*/ 2351314 h 2605314"/>
              <a:gd name="connsiteX359" fmla="*/ 2141288 w 5015116"/>
              <a:gd name="connsiteY359" fmla="*/ 2373085 h 2605314"/>
              <a:gd name="connsiteX360" fmla="*/ 2163059 w 5015116"/>
              <a:gd name="connsiteY360" fmla="*/ 2380342 h 2605314"/>
              <a:gd name="connsiteX361" fmla="*/ 2170316 w 5015116"/>
              <a:gd name="connsiteY361" fmla="*/ 2402114 h 2605314"/>
              <a:gd name="connsiteX362" fmla="*/ 2192088 w 5015116"/>
              <a:gd name="connsiteY362" fmla="*/ 2416628 h 2605314"/>
              <a:gd name="connsiteX363" fmla="*/ 2221116 w 5015116"/>
              <a:gd name="connsiteY363" fmla="*/ 2438400 h 2605314"/>
              <a:gd name="connsiteX364" fmla="*/ 2264659 w 5015116"/>
              <a:gd name="connsiteY364" fmla="*/ 2474685 h 2605314"/>
              <a:gd name="connsiteX365" fmla="*/ 2293688 w 5015116"/>
              <a:gd name="connsiteY365" fmla="*/ 2510971 h 2605314"/>
              <a:gd name="connsiteX366" fmla="*/ 2315459 w 5015116"/>
              <a:gd name="connsiteY366" fmla="*/ 2532742 h 2605314"/>
              <a:gd name="connsiteX367" fmla="*/ 2395288 w 5015116"/>
              <a:gd name="connsiteY367" fmla="*/ 2569028 h 2605314"/>
              <a:gd name="connsiteX368" fmla="*/ 2540431 w 5015116"/>
              <a:gd name="connsiteY368" fmla="*/ 2554514 h 2605314"/>
              <a:gd name="connsiteX369" fmla="*/ 2562202 w 5015116"/>
              <a:gd name="connsiteY369" fmla="*/ 2540000 h 2605314"/>
              <a:gd name="connsiteX370" fmla="*/ 2569459 w 5015116"/>
              <a:gd name="connsiteY370" fmla="*/ 2503714 h 2605314"/>
              <a:gd name="connsiteX371" fmla="*/ 2583974 w 5015116"/>
              <a:gd name="connsiteY371" fmla="*/ 2481942 h 2605314"/>
              <a:gd name="connsiteX372" fmla="*/ 2591231 w 5015116"/>
              <a:gd name="connsiteY372" fmla="*/ 2409371 h 2605314"/>
              <a:gd name="connsiteX373" fmla="*/ 2642031 w 5015116"/>
              <a:gd name="connsiteY373" fmla="*/ 2416628 h 2605314"/>
              <a:gd name="connsiteX374" fmla="*/ 2671059 w 5015116"/>
              <a:gd name="connsiteY374" fmla="*/ 2423885 h 2605314"/>
              <a:gd name="connsiteX375" fmla="*/ 2743631 w 5015116"/>
              <a:gd name="connsiteY375" fmla="*/ 2438400 h 2605314"/>
              <a:gd name="connsiteX376" fmla="*/ 2787174 w 5015116"/>
              <a:gd name="connsiteY376" fmla="*/ 2452914 h 2605314"/>
              <a:gd name="connsiteX377" fmla="*/ 2808945 w 5015116"/>
              <a:gd name="connsiteY377" fmla="*/ 2438400 h 2605314"/>
              <a:gd name="connsiteX378" fmla="*/ 2801688 w 5015116"/>
              <a:gd name="connsiteY378" fmla="*/ 2416628 h 2605314"/>
              <a:gd name="connsiteX379" fmla="*/ 2794431 w 5015116"/>
              <a:gd name="connsiteY379" fmla="*/ 2373085 h 2605314"/>
              <a:gd name="connsiteX380" fmla="*/ 2779916 w 5015116"/>
              <a:gd name="connsiteY380" fmla="*/ 2329542 h 2605314"/>
              <a:gd name="connsiteX381" fmla="*/ 2794431 w 5015116"/>
              <a:gd name="connsiteY381" fmla="*/ 2278742 h 2605314"/>
              <a:gd name="connsiteX382" fmla="*/ 2961345 w 5015116"/>
              <a:gd name="connsiteY382" fmla="*/ 2249714 h 2605314"/>
              <a:gd name="connsiteX383" fmla="*/ 2946831 w 5015116"/>
              <a:gd name="connsiteY383" fmla="*/ 2227942 h 2605314"/>
              <a:gd name="connsiteX384" fmla="*/ 2925059 w 5015116"/>
              <a:gd name="connsiteY384" fmla="*/ 2133600 h 2605314"/>
              <a:gd name="connsiteX385" fmla="*/ 2917802 w 5015116"/>
              <a:gd name="connsiteY385" fmla="*/ 2104571 h 2605314"/>
              <a:gd name="connsiteX386" fmla="*/ 2896031 w 5015116"/>
              <a:gd name="connsiteY386" fmla="*/ 2090057 h 2605314"/>
              <a:gd name="connsiteX387" fmla="*/ 2903288 w 5015116"/>
              <a:gd name="connsiteY387" fmla="*/ 2061028 h 2605314"/>
              <a:gd name="connsiteX388" fmla="*/ 3033916 w 5015116"/>
              <a:gd name="connsiteY388" fmla="*/ 2053771 h 2605314"/>
              <a:gd name="connsiteX389" fmla="*/ 3121002 w 5015116"/>
              <a:gd name="connsiteY389" fmla="*/ 2046514 h 2605314"/>
              <a:gd name="connsiteX390" fmla="*/ 3142774 w 5015116"/>
              <a:gd name="connsiteY390" fmla="*/ 2039257 h 2605314"/>
              <a:gd name="connsiteX391" fmla="*/ 3135516 w 5015116"/>
              <a:gd name="connsiteY391" fmla="*/ 2010228 h 2605314"/>
              <a:gd name="connsiteX392" fmla="*/ 3106488 w 5015116"/>
              <a:gd name="connsiteY392" fmla="*/ 1959428 h 2605314"/>
              <a:gd name="connsiteX393" fmla="*/ 3077459 w 5015116"/>
              <a:gd name="connsiteY393" fmla="*/ 1930400 h 2605314"/>
              <a:gd name="connsiteX394" fmla="*/ 3062945 w 5015116"/>
              <a:gd name="connsiteY394" fmla="*/ 1901371 h 2605314"/>
              <a:gd name="connsiteX395" fmla="*/ 3041174 w 5015116"/>
              <a:gd name="connsiteY395" fmla="*/ 1886857 h 2605314"/>
              <a:gd name="connsiteX396" fmla="*/ 3033916 w 5015116"/>
              <a:gd name="connsiteY396" fmla="*/ 1865085 h 2605314"/>
              <a:gd name="connsiteX397" fmla="*/ 3019402 w 5015116"/>
              <a:gd name="connsiteY397" fmla="*/ 1843314 h 2605314"/>
              <a:gd name="connsiteX398" fmla="*/ 3048431 w 5015116"/>
              <a:gd name="connsiteY398" fmla="*/ 1828800 h 2605314"/>
              <a:gd name="connsiteX399" fmla="*/ 3157288 w 5015116"/>
              <a:gd name="connsiteY399" fmla="*/ 1814285 h 2605314"/>
              <a:gd name="connsiteX400" fmla="*/ 3179059 w 5015116"/>
              <a:gd name="connsiteY400" fmla="*/ 1799771 h 2605314"/>
              <a:gd name="connsiteX401" fmla="*/ 3128259 w 5015116"/>
              <a:gd name="connsiteY401" fmla="*/ 1690914 h 2605314"/>
              <a:gd name="connsiteX402" fmla="*/ 3121002 w 5015116"/>
              <a:gd name="connsiteY402" fmla="*/ 1669142 h 2605314"/>
              <a:gd name="connsiteX403" fmla="*/ 3106488 w 5015116"/>
              <a:gd name="connsiteY403" fmla="*/ 1647371 h 2605314"/>
              <a:gd name="connsiteX404" fmla="*/ 3128259 w 5015116"/>
              <a:gd name="connsiteY404" fmla="*/ 1640114 h 2605314"/>
              <a:gd name="connsiteX405" fmla="*/ 3157288 w 5015116"/>
              <a:gd name="connsiteY405" fmla="*/ 1632857 h 2605314"/>
              <a:gd name="connsiteX406" fmla="*/ 3186316 w 5015116"/>
              <a:gd name="connsiteY406" fmla="*/ 1618342 h 2605314"/>
              <a:gd name="connsiteX407" fmla="*/ 3215345 w 5015116"/>
              <a:gd name="connsiteY407" fmla="*/ 1611085 h 2605314"/>
              <a:gd name="connsiteX408" fmla="*/ 3237116 w 5015116"/>
              <a:gd name="connsiteY408" fmla="*/ 1603828 h 2605314"/>
              <a:gd name="connsiteX409" fmla="*/ 3280659 w 5015116"/>
              <a:gd name="connsiteY409" fmla="*/ 1582057 h 2605314"/>
              <a:gd name="connsiteX410" fmla="*/ 3295174 w 5015116"/>
              <a:gd name="connsiteY410" fmla="*/ 1567542 h 2605314"/>
              <a:gd name="connsiteX411" fmla="*/ 3273402 w 5015116"/>
              <a:gd name="connsiteY411" fmla="*/ 1545771 h 2605314"/>
              <a:gd name="connsiteX412" fmla="*/ 3229859 w 5015116"/>
              <a:gd name="connsiteY412" fmla="*/ 1516742 h 2605314"/>
              <a:gd name="connsiteX413" fmla="*/ 3179059 w 5015116"/>
              <a:gd name="connsiteY413" fmla="*/ 1458685 h 2605314"/>
              <a:gd name="connsiteX414" fmla="*/ 3171802 w 5015116"/>
              <a:gd name="connsiteY414" fmla="*/ 1436914 h 2605314"/>
              <a:gd name="connsiteX415" fmla="*/ 3150031 w 5015116"/>
              <a:gd name="connsiteY415" fmla="*/ 1422400 h 2605314"/>
              <a:gd name="connsiteX416" fmla="*/ 3200831 w 5015116"/>
              <a:gd name="connsiteY416" fmla="*/ 1386114 h 2605314"/>
              <a:gd name="connsiteX417" fmla="*/ 3237116 w 5015116"/>
              <a:gd name="connsiteY417" fmla="*/ 1349828 h 2605314"/>
              <a:gd name="connsiteX418" fmla="*/ 3266145 w 5015116"/>
              <a:gd name="connsiteY418" fmla="*/ 1313542 h 2605314"/>
              <a:gd name="connsiteX419" fmla="*/ 3287916 w 5015116"/>
              <a:gd name="connsiteY419" fmla="*/ 1299028 h 2605314"/>
              <a:gd name="connsiteX420" fmla="*/ 3302431 w 5015116"/>
              <a:gd name="connsiteY420" fmla="*/ 1284514 h 2605314"/>
              <a:gd name="connsiteX421" fmla="*/ 3309688 w 5015116"/>
              <a:gd name="connsiteY421" fmla="*/ 1262742 h 2605314"/>
              <a:gd name="connsiteX422" fmla="*/ 3266145 w 5015116"/>
              <a:gd name="connsiteY422" fmla="*/ 1255485 h 2605314"/>
              <a:gd name="connsiteX423" fmla="*/ 3244374 w 5015116"/>
              <a:gd name="connsiteY423" fmla="*/ 1248228 h 2605314"/>
              <a:gd name="connsiteX424" fmla="*/ 3193574 w 5015116"/>
              <a:gd name="connsiteY424" fmla="*/ 1233714 h 2605314"/>
              <a:gd name="connsiteX425" fmla="*/ 3171802 w 5015116"/>
              <a:gd name="connsiteY425" fmla="*/ 1219200 h 2605314"/>
              <a:gd name="connsiteX426" fmla="*/ 3150031 w 5015116"/>
              <a:gd name="connsiteY426" fmla="*/ 1211942 h 2605314"/>
              <a:gd name="connsiteX427" fmla="*/ 3121002 w 5015116"/>
              <a:gd name="connsiteY427" fmla="*/ 1197428 h 2605314"/>
              <a:gd name="connsiteX428" fmla="*/ 3200831 w 5015116"/>
              <a:gd name="connsiteY428" fmla="*/ 1095828 h 2605314"/>
              <a:gd name="connsiteX429" fmla="*/ 3251631 w 5015116"/>
              <a:gd name="connsiteY429" fmla="*/ 1037771 h 2605314"/>
              <a:gd name="connsiteX430" fmla="*/ 3251631 w 5015116"/>
              <a:gd name="connsiteY430" fmla="*/ 994228 h 2605314"/>
              <a:gd name="connsiteX431" fmla="*/ 3208088 w 5015116"/>
              <a:gd name="connsiteY431" fmla="*/ 986971 h 2605314"/>
              <a:gd name="connsiteX432" fmla="*/ 3179059 w 5015116"/>
              <a:gd name="connsiteY432" fmla="*/ 979714 h 2605314"/>
              <a:gd name="connsiteX433" fmla="*/ 3121002 w 5015116"/>
              <a:gd name="connsiteY433" fmla="*/ 957942 h 2605314"/>
              <a:gd name="connsiteX434" fmla="*/ 3099231 w 5015116"/>
              <a:gd name="connsiteY434" fmla="*/ 950685 h 2605314"/>
              <a:gd name="connsiteX435" fmla="*/ 3048431 w 5015116"/>
              <a:gd name="connsiteY435" fmla="*/ 943428 h 2605314"/>
              <a:gd name="connsiteX436" fmla="*/ 3026659 w 5015116"/>
              <a:gd name="connsiteY436" fmla="*/ 936171 h 2605314"/>
              <a:gd name="connsiteX437" fmla="*/ 2990374 w 5015116"/>
              <a:gd name="connsiteY437" fmla="*/ 928914 h 2605314"/>
              <a:gd name="connsiteX438" fmla="*/ 2975859 w 5015116"/>
              <a:gd name="connsiteY438" fmla="*/ 914400 h 2605314"/>
              <a:gd name="connsiteX439" fmla="*/ 3033916 w 5015116"/>
              <a:gd name="connsiteY439" fmla="*/ 820057 h 2605314"/>
              <a:gd name="connsiteX440" fmla="*/ 3091974 w 5015116"/>
              <a:gd name="connsiteY440" fmla="*/ 747485 h 2605314"/>
              <a:gd name="connsiteX441" fmla="*/ 3128259 w 5015116"/>
              <a:gd name="connsiteY441" fmla="*/ 703942 h 2605314"/>
              <a:gd name="connsiteX442" fmla="*/ 3142774 w 5015116"/>
              <a:gd name="connsiteY442" fmla="*/ 682171 h 2605314"/>
              <a:gd name="connsiteX443" fmla="*/ 3033916 w 5015116"/>
              <a:gd name="connsiteY443" fmla="*/ 667657 h 2605314"/>
              <a:gd name="connsiteX444" fmla="*/ 2961345 w 5015116"/>
              <a:gd name="connsiteY444" fmla="*/ 660400 h 2605314"/>
              <a:gd name="connsiteX445" fmla="*/ 2888774 w 5015116"/>
              <a:gd name="connsiteY445" fmla="*/ 645885 h 2605314"/>
              <a:gd name="connsiteX446" fmla="*/ 2925059 w 5015116"/>
              <a:gd name="connsiteY446" fmla="*/ 609600 h 2605314"/>
              <a:gd name="connsiteX447" fmla="*/ 2961345 w 5015116"/>
              <a:gd name="connsiteY447" fmla="*/ 573314 h 2605314"/>
              <a:gd name="connsiteX448" fmla="*/ 2968602 w 5015116"/>
              <a:gd name="connsiteY448" fmla="*/ 529771 h 2605314"/>
              <a:gd name="connsiteX449" fmla="*/ 2983116 w 5015116"/>
              <a:gd name="connsiteY449" fmla="*/ 486228 h 2605314"/>
              <a:gd name="connsiteX450" fmla="*/ 2997631 w 5015116"/>
              <a:gd name="connsiteY450" fmla="*/ 435428 h 2605314"/>
              <a:gd name="connsiteX451" fmla="*/ 3012145 w 5015116"/>
              <a:gd name="connsiteY451" fmla="*/ 391885 h 2605314"/>
              <a:gd name="connsiteX452" fmla="*/ 2961345 w 5015116"/>
              <a:gd name="connsiteY452" fmla="*/ 399142 h 2605314"/>
              <a:gd name="connsiteX453" fmla="*/ 2917802 w 5015116"/>
              <a:gd name="connsiteY453" fmla="*/ 413657 h 2605314"/>
              <a:gd name="connsiteX454" fmla="*/ 2888774 w 5015116"/>
              <a:gd name="connsiteY454" fmla="*/ 420914 h 2605314"/>
              <a:gd name="connsiteX455" fmla="*/ 2852488 w 5015116"/>
              <a:gd name="connsiteY455" fmla="*/ 435428 h 2605314"/>
              <a:gd name="connsiteX456" fmla="*/ 2808945 w 5015116"/>
              <a:gd name="connsiteY456" fmla="*/ 442685 h 2605314"/>
              <a:gd name="connsiteX457" fmla="*/ 2779916 w 5015116"/>
              <a:gd name="connsiteY457" fmla="*/ 449942 h 2605314"/>
              <a:gd name="connsiteX458" fmla="*/ 2721859 w 5015116"/>
              <a:gd name="connsiteY458" fmla="*/ 442685 h 2605314"/>
              <a:gd name="connsiteX459" fmla="*/ 2729116 w 5015116"/>
              <a:gd name="connsiteY459" fmla="*/ 377371 h 2605314"/>
              <a:gd name="connsiteX460" fmla="*/ 2721859 w 5015116"/>
              <a:gd name="connsiteY460" fmla="*/ 290285 h 2605314"/>
              <a:gd name="connsiteX461" fmla="*/ 2707345 w 5015116"/>
              <a:gd name="connsiteY461" fmla="*/ 232228 h 2605314"/>
              <a:gd name="connsiteX462" fmla="*/ 2663802 w 5015116"/>
              <a:gd name="connsiteY462" fmla="*/ 210457 h 2605314"/>
              <a:gd name="connsiteX463" fmla="*/ 2656545 w 5015116"/>
              <a:gd name="connsiteY463"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31059 w 5015116"/>
              <a:gd name="connsiteY230" fmla="*/ 155302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54431 w 5015116"/>
              <a:gd name="connsiteY234" fmla="*/ 1567542 h 2605314"/>
              <a:gd name="connsiteX235" fmla="*/ 247174 w 5015116"/>
              <a:gd name="connsiteY235" fmla="*/ 1473200 h 2605314"/>
              <a:gd name="connsiteX236" fmla="*/ 225402 w 5015116"/>
              <a:gd name="connsiteY236" fmla="*/ 1465942 h 2605314"/>
              <a:gd name="connsiteX237" fmla="*/ 138316 w 5015116"/>
              <a:gd name="connsiteY237" fmla="*/ 1473200 h 2605314"/>
              <a:gd name="connsiteX238" fmla="*/ 116545 w 5015116"/>
              <a:gd name="connsiteY238" fmla="*/ 1480457 h 2605314"/>
              <a:gd name="connsiteX239" fmla="*/ 102031 w 5015116"/>
              <a:gd name="connsiteY239" fmla="*/ 1502228 h 2605314"/>
              <a:gd name="connsiteX240" fmla="*/ 102031 w 5015116"/>
              <a:gd name="connsiteY240" fmla="*/ 1698171 h 2605314"/>
              <a:gd name="connsiteX241" fmla="*/ 145574 w 5015116"/>
              <a:gd name="connsiteY241" fmla="*/ 1741714 h 2605314"/>
              <a:gd name="connsiteX242" fmla="*/ 189116 w 5015116"/>
              <a:gd name="connsiteY242" fmla="*/ 1792514 h 2605314"/>
              <a:gd name="connsiteX243" fmla="*/ 218145 w 5015116"/>
              <a:gd name="connsiteY243" fmla="*/ 1807028 h 2605314"/>
              <a:gd name="connsiteX244" fmla="*/ 247174 w 5015116"/>
              <a:gd name="connsiteY244" fmla="*/ 1828800 h 2605314"/>
              <a:gd name="connsiteX245" fmla="*/ 356031 w 5015116"/>
              <a:gd name="connsiteY245" fmla="*/ 1821542 h 2605314"/>
              <a:gd name="connsiteX246" fmla="*/ 377802 w 5015116"/>
              <a:gd name="connsiteY246" fmla="*/ 1814285 h 2605314"/>
              <a:gd name="connsiteX247" fmla="*/ 399574 w 5015116"/>
              <a:gd name="connsiteY247" fmla="*/ 1792514 h 2605314"/>
              <a:gd name="connsiteX248" fmla="*/ 406831 w 5015116"/>
              <a:gd name="connsiteY248" fmla="*/ 1698171 h 2605314"/>
              <a:gd name="connsiteX249" fmla="*/ 363288 w 5015116"/>
              <a:gd name="connsiteY249" fmla="*/ 1683657 h 2605314"/>
              <a:gd name="connsiteX250" fmla="*/ 312488 w 5015116"/>
              <a:gd name="connsiteY250" fmla="*/ 1690914 h 2605314"/>
              <a:gd name="connsiteX251" fmla="*/ 290716 w 5015116"/>
              <a:gd name="connsiteY251" fmla="*/ 1698171 h 2605314"/>
              <a:gd name="connsiteX252" fmla="*/ 276202 w 5015116"/>
              <a:gd name="connsiteY252" fmla="*/ 1719942 h 2605314"/>
              <a:gd name="connsiteX253" fmla="*/ 268945 w 5015116"/>
              <a:gd name="connsiteY253" fmla="*/ 1748971 h 2605314"/>
              <a:gd name="connsiteX254" fmla="*/ 261688 w 5015116"/>
              <a:gd name="connsiteY254" fmla="*/ 1785257 h 2605314"/>
              <a:gd name="connsiteX255" fmla="*/ 254431 w 5015116"/>
              <a:gd name="connsiteY255" fmla="*/ 1807028 h 2605314"/>
              <a:gd name="connsiteX256" fmla="*/ 261688 w 5015116"/>
              <a:gd name="connsiteY256" fmla="*/ 1937657 h 2605314"/>
              <a:gd name="connsiteX257" fmla="*/ 297974 w 5015116"/>
              <a:gd name="connsiteY257" fmla="*/ 1959428 h 2605314"/>
              <a:gd name="connsiteX258" fmla="*/ 319745 w 5015116"/>
              <a:gd name="connsiteY258" fmla="*/ 1966685 h 2605314"/>
              <a:gd name="connsiteX259" fmla="*/ 348774 w 5015116"/>
              <a:gd name="connsiteY259" fmla="*/ 1981200 h 2605314"/>
              <a:gd name="connsiteX260" fmla="*/ 392316 w 5015116"/>
              <a:gd name="connsiteY260" fmla="*/ 1995714 h 2605314"/>
              <a:gd name="connsiteX261" fmla="*/ 414088 w 5015116"/>
              <a:gd name="connsiteY261" fmla="*/ 2002971 h 2605314"/>
              <a:gd name="connsiteX262" fmla="*/ 522945 w 5015116"/>
              <a:gd name="connsiteY262" fmla="*/ 1995714 h 2605314"/>
              <a:gd name="connsiteX263" fmla="*/ 551974 w 5015116"/>
              <a:gd name="connsiteY263" fmla="*/ 1973942 h 2605314"/>
              <a:gd name="connsiteX264" fmla="*/ 595516 w 5015116"/>
              <a:gd name="connsiteY264" fmla="*/ 1944914 h 2605314"/>
              <a:gd name="connsiteX265" fmla="*/ 624545 w 5015116"/>
              <a:gd name="connsiteY265" fmla="*/ 1901371 h 2605314"/>
              <a:gd name="connsiteX266" fmla="*/ 610031 w 5015116"/>
              <a:gd name="connsiteY266" fmla="*/ 1836057 h 2605314"/>
              <a:gd name="connsiteX267" fmla="*/ 566488 w 5015116"/>
              <a:gd name="connsiteY267" fmla="*/ 1792514 h 2605314"/>
              <a:gd name="connsiteX268" fmla="*/ 544716 w 5015116"/>
              <a:gd name="connsiteY268" fmla="*/ 1785257 h 2605314"/>
              <a:gd name="connsiteX269" fmla="*/ 530202 w 5015116"/>
              <a:gd name="connsiteY269" fmla="*/ 1763485 h 2605314"/>
              <a:gd name="connsiteX270" fmla="*/ 508431 w 5015116"/>
              <a:gd name="connsiteY270" fmla="*/ 1799771 h 2605314"/>
              <a:gd name="connsiteX271" fmla="*/ 515688 w 5015116"/>
              <a:gd name="connsiteY271" fmla="*/ 1959428 h 2605314"/>
              <a:gd name="connsiteX272" fmla="*/ 522945 w 5015116"/>
              <a:gd name="connsiteY272" fmla="*/ 1981200 h 2605314"/>
              <a:gd name="connsiteX273" fmla="*/ 551974 w 5015116"/>
              <a:gd name="connsiteY273" fmla="*/ 1995714 h 2605314"/>
              <a:gd name="connsiteX274" fmla="*/ 566488 w 5015116"/>
              <a:gd name="connsiteY274" fmla="*/ 2017485 h 2605314"/>
              <a:gd name="connsiteX275" fmla="*/ 617288 w 5015116"/>
              <a:gd name="connsiteY275" fmla="*/ 2039257 h 2605314"/>
              <a:gd name="connsiteX276" fmla="*/ 697116 w 5015116"/>
              <a:gd name="connsiteY276" fmla="*/ 2068285 h 2605314"/>
              <a:gd name="connsiteX277" fmla="*/ 733402 w 5015116"/>
              <a:gd name="connsiteY277" fmla="*/ 2082800 h 2605314"/>
              <a:gd name="connsiteX278" fmla="*/ 827745 w 5015116"/>
              <a:gd name="connsiteY278" fmla="*/ 2097314 h 2605314"/>
              <a:gd name="connsiteX279" fmla="*/ 864031 w 5015116"/>
              <a:gd name="connsiteY279" fmla="*/ 2104571 h 2605314"/>
              <a:gd name="connsiteX280" fmla="*/ 900316 w 5015116"/>
              <a:gd name="connsiteY280" fmla="*/ 2119085 h 2605314"/>
              <a:gd name="connsiteX281" fmla="*/ 922088 w 5015116"/>
              <a:gd name="connsiteY281" fmla="*/ 2126342 h 2605314"/>
              <a:gd name="connsiteX282" fmla="*/ 965631 w 5015116"/>
              <a:gd name="connsiteY282" fmla="*/ 2148114 h 2605314"/>
              <a:gd name="connsiteX283" fmla="*/ 1074488 w 5015116"/>
              <a:gd name="connsiteY283" fmla="*/ 2133600 h 2605314"/>
              <a:gd name="connsiteX284" fmla="*/ 1125288 w 5015116"/>
              <a:gd name="connsiteY284" fmla="*/ 2104571 h 2605314"/>
              <a:gd name="connsiteX285" fmla="*/ 1139802 w 5015116"/>
              <a:gd name="connsiteY285" fmla="*/ 2082800 h 2605314"/>
              <a:gd name="connsiteX286" fmla="*/ 1183345 w 5015116"/>
              <a:gd name="connsiteY286" fmla="*/ 2046514 h 2605314"/>
              <a:gd name="connsiteX287" fmla="*/ 1197859 w 5015116"/>
              <a:gd name="connsiteY287" fmla="*/ 2024742 h 2605314"/>
              <a:gd name="connsiteX288" fmla="*/ 1241402 w 5015116"/>
              <a:gd name="connsiteY288" fmla="*/ 1995714 h 2605314"/>
              <a:gd name="connsiteX289" fmla="*/ 1277688 w 5015116"/>
              <a:gd name="connsiteY289" fmla="*/ 1952171 h 2605314"/>
              <a:gd name="connsiteX290" fmla="*/ 1241402 w 5015116"/>
              <a:gd name="connsiteY290" fmla="*/ 1821542 h 2605314"/>
              <a:gd name="connsiteX291" fmla="*/ 1219631 w 5015116"/>
              <a:gd name="connsiteY291" fmla="*/ 1814285 h 2605314"/>
              <a:gd name="connsiteX292" fmla="*/ 1118031 w 5015116"/>
              <a:gd name="connsiteY292" fmla="*/ 1821542 h 2605314"/>
              <a:gd name="connsiteX293" fmla="*/ 1110774 w 5015116"/>
              <a:gd name="connsiteY293" fmla="*/ 1843314 h 2605314"/>
              <a:gd name="connsiteX294" fmla="*/ 1103516 w 5015116"/>
              <a:gd name="connsiteY294" fmla="*/ 1894114 h 2605314"/>
              <a:gd name="connsiteX295" fmla="*/ 1096259 w 5015116"/>
              <a:gd name="connsiteY295" fmla="*/ 1937657 h 2605314"/>
              <a:gd name="connsiteX296" fmla="*/ 1089002 w 5015116"/>
              <a:gd name="connsiteY296" fmla="*/ 1966685 h 2605314"/>
              <a:gd name="connsiteX297" fmla="*/ 1081745 w 5015116"/>
              <a:gd name="connsiteY297" fmla="*/ 2002971 h 2605314"/>
              <a:gd name="connsiteX298" fmla="*/ 1016431 w 5015116"/>
              <a:gd name="connsiteY298" fmla="*/ 1995714 h 2605314"/>
              <a:gd name="connsiteX299" fmla="*/ 994659 w 5015116"/>
              <a:gd name="connsiteY299" fmla="*/ 1988457 h 2605314"/>
              <a:gd name="connsiteX300" fmla="*/ 972888 w 5015116"/>
              <a:gd name="connsiteY300" fmla="*/ 1923142 h 2605314"/>
              <a:gd name="connsiteX301" fmla="*/ 965631 w 5015116"/>
              <a:gd name="connsiteY301" fmla="*/ 1901371 h 2605314"/>
              <a:gd name="connsiteX302" fmla="*/ 972888 w 5015116"/>
              <a:gd name="connsiteY302" fmla="*/ 1792514 h 2605314"/>
              <a:gd name="connsiteX303" fmla="*/ 980145 w 5015116"/>
              <a:gd name="connsiteY303" fmla="*/ 1770742 h 2605314"/>
              <a:gd name="connsiteX304" fmla="*/ 1001916 w 5015116"/>
              <a:gd name="connsiteY304" fmla="*/ 1748971 h 2605314"/>
              <a:gd name="connsiteX305" fmla="*/ 1023688 w 5015116"/>
              <a:gd name="connsiteY305" fmla="*/ 1741714 h 2605314"/>
              <a:gd name="connsiteX306" fmla="*/ 1118031 w 5015116"/>
              <a:gd name="connsiteY306" fmla="*/ 1712685 h 2605314"/>
              <a:gd name="connsiteX307" fmla="*/ 1139802 w 5015116"/>
              <a:gd name="connsiteY307" fmla="*/ 1705428 h 2605314"/>
              <a:gd name="connsiteX308" fmla="*/ 1226888 w 5015116"/>
              <a:gd name="connsiteY308" fmla="*/ 1690914 h 2605314"/>
              <a:gd name="connsiteX309" fmla="*/ 1335745 w 5015116"/>
              <a:gd name="connsiteY309" fmla="*/ 1698171 h 2605314"/>
              <a:gd name="connsiteX310" fmla="*/ 1422831 w 5015116"/>
              <a:gd name="connsiteY310" fmla="*/ 1741714 h 2605314"/>
              <a:gd name="connsiteX311" fmla="*/ 1476896 w 5015116"/>
              <a:gd name="connsiteY311" fmla="*/ 1792514 h 2605314"/>
              <a:gd name="connsiteX312" fmla="*/ 1506651 w 5015116"/>
              <a:gd name="connsiteY312" fmla="*/ 1859642 h 2605314"/>
              <a:gd name="connsiteX313" fmla="*/ 1507376 w 5015116"/>
              <a:gd name="connsiteY313" fmla="*/ 1961968 h 2605314"/>
              <a:gd name="connsiteX314" fmla="*/ 1460205 w 5015116"/>
              <a:gd name="connsiteY314" fmla="*/ 2046877 h 2605314"/>
              <a:gd name="connsiteX315" fmla="*/ 1408316 w 5015116"/>
              <a:gd name="connsiteY315" fmla="*/ 2140857 h 2605314"/>
              <a:gd name="connsiteX316" fmla="*/ 1401059 w 5015116"/>
              <a:gd name="connsiteY316" fmla="*/ 2162628 h 2605314"/>
              <a:gd name="connsiteX317" fmla="*/ 1364774 w 5015116"/>
              <a:gd name="connsiteY317" fmla="*/ 2293257 h 2605314"/>
              <a:gd name="connsiteX318" fmla="*/ 1367314 w 5015116"/>
              <a:gd name="connsiteY318" fmla="*/ 2449285 h 2605314"/>
              <a:gd name="connsiteX319" fmla="*/ 1509916 w 5015116"/>
              <a:gd name="connsiteY319" fmla="*/ 2554514 h 2605314"/>
              <a:gd name="connsiteX320" fmla="*/ 1633288 w 5015116"/>
              <a:gd name="connsiteY320" fmla="*/ 2590800 h 2605314"/>
              <a:gd name="connsiteX321" fmla="*/ 1847736 w 5015116"/>
              <a:gd name="connsiteY321" fmla="*/ 2605314 h 2605314"/>
              <a:gd name="connsiteX322" fmla="*/ 1918494 w 5015116"/>
              <a:gd name="connsiteY322" fmla="*/ 2576285 h 2605314"/>
              <a:gd name="connsiteX323" fmla="*/ 1959859 w 5015116"/>
              <a:gd name="connsiteY323" fmla="*/ 2496457 h 2605314"/>
              <a:gd name="connsiteX324" fmla="*/ 2002676 w 5015116"/>
              <a:gd name="connsiteY324" fmla="*/ 2315028 h 2605314"/>
              <a:gd name="connsiteX325" fmla="*/ 2039688 w 5015116"/>
              <a:gd name="connsiteY325" fmla="*/ 2111828 h 2605314"/>
              <a:gd name="connsiteX326" fmla="*/ 2062911 w 5015116"/>
              <a:gd name="connsiteY326" fmla="*/ 2048691 h 2605314"/>
              <a:gd name="connsiteX327" fmla="*/ 2098834 w 5015116"/>
              <a:gd name="connsiteY327" fmla="*/ 1987731 h 2605314"/>
              <a:gd name="connsiteX328" fmla="*/ 2217851 w 5015116"/>
              <a:gd name="connsiteY328" fmla="*/ 1879237 h 2605314"/>
              <a:gd name="connsiteX329" fmla="*/ 2373516 w 5015116"/>
              <a:gd name="connsiteY329" fmla="*/ 1872342 h 2605314"/>
              <a:gd name="connsiteX330" fmla="*/ 2395288 w 5015116"/>
              <a:gd name="connsiteY330" fmla="*/ 1879600 h 2605314"/>
              <a:gd name="connsiteX331" fmla="*/ 2453345 w 5015116"/>
              <a:gd name="connsiteY331" fmla="*/ 1930400 h 2605314"/>
              <a:gd name="connsiteX332" fmla="*/ 2467859 w 5015116"/>
              <a:gd name="connsiteY332" fmla="*/ 1952171 h 2605314"/>
              <a:gd name="connsiteX333" fmla="*/ 2489631 w 5015116"/>
              <a:gd name="connsiteY333" fmla="*/ 1973942 h 2605314"/>
              <a:gd name="connsiteX334" fmla="*/ 2504145 w 5015116"/>
              <a:gd name="connsiteY334" fmla="*/ 2024742 h 2605314"/>
              <a:gd name="connsiteX335" fmla="*/ 2511402 w 5015116"/>
              <a:gd name="connsiteY335" fmla="*/ 2053771 h 2605314"/>
              <a:gd name="connsiteX336" fmla="*/ 2525916 w 5015116"/>
              <a:gd name="connsiteY336" fmla="*/ 2075542 h 2605314"/>
              <a:gd name="connsiteX337" fmla="*/ 2540431 w 5015116"/>
              <a:gd name="connsiteY337" fmla="*/ 2126342 h 2605314"/>
              <a:gd name="connsiteX338" fmla="*/ 2533174 w 5015116"/>
              <a:gd name="connsiteY338" fmla="*/ 2271485 h 2605314"/>
              <a:gd name="connsiteX339" fmla="*/ 2518659 w 5015116"/>
              <a:gd name="connsiteY339" fmla="*/ 2300514 h 2605314"/>
              <a:gd name="connsiteX340" fmla="*/ 2475116 w 5015116"/>
              <a:gd name="connsiteY340" fmla="*/ 2329542 h 2605314"/>
              <a:gd name="connsiteX341" fmla="*/ 2453345 w 5015116"/>
              <a:gd name="connsiteY341" fmla="*/ 2336800 h 2605314"/>
              <a:gd name="connsiteX342" fmla="*/ 2329974 w 5015116"/>
              <a:gd name="connsiteY342" fmla="*/ 2329542 h 2605314"/>
              <a:gd name="connsiteX343" fmla="*/ 2308202 w 5015116"/>
              <a:gd name="connsiteY343" fmla="*/ 2322285 h 2605314"/>
              <a:gd name="connsiteX344" fmla="*/ 2293688 w 5015116"/>
              <a:gd name="connsiteY344" fmla="*/ 2286000 h 2605314"/>
              <a:gd name="connsiteX345" fmla="*/ 2286431 w 5015116"/>
              <a:gd name="connsiteY345" fmla="*/ 2249714 h 2605314"/>
              <a:gd name="connsiteX346" fmla="*/ 2395288 w 5015116"/>
              <a:gd name="connsiteY346" fmla="*/ 2111828 h 2605314"/>
              <a:gd name="connsiteX347" fmla="*/ 2395288 w 5015116"/>
              <a:gd name="connsiteY347" fmla="*/ 2024742 h 2605314"/>
              <a:gd name="connsiteX348" fmla="*/ 2373516 w 5015116"/>
              <a:gd name="connsiteY348" fmla="*/ 2010228 h 2605314"/>
              <a:gd name="connsiteX349" fmla="*/ 2271916 w 5015116"/>
              <a:gd name="connsiteY349" fmla="*/ 2017485 h 2605314"/>
              <a:gd name="connsiteX350" fmla="*/ 2257402 w 5015116"/>
              <a:gd name="connsiteY350" fmla="*/ 2032000 h 2605314"/>
              <a:gd name="connsiteX351" fmla="*/ 2235631 w 5015116"/>
              <a:gd name="connsiteY351" fmla="*/ 2046514 h 2605314"/>
              <a:gd name="connsiteX352" fmla="*/ 2221116 w 5015116"/>
              <a:gd name="connsiteY352" fmla="*/ 2061028 h 2605314"/>
              <a:gd name="connsiteX353" fmla="*/ 2192088 w 5015116"/>
              <a:gd name="connsiteY353" fmla="*/ 2068285 h 2605314"/>
              <a:gd name="connsiteX354" fmla="*/ 2163059 w 5015116"/>
              <a:gd name="connsiteY354" fmla="*/ 2090057 h 2605314"/>
              <a:gd name="connsiteX355" fmla="*/ 2148545 w 5015116"/>
              <a:gd name="connsiteY355" fmla="*/ 2111828 h 2605314"/>
              <a:gd name="connsiteX356" fmla="*/ 2126774 w 5015116"/>
              <a:gd name="connsiteY356" fmla="*/ 2140857 h 2605314"/>
              <a:gd name="connsiteX357" fmla="*/ 2126774 w 5015116"/>
              <a:gd name="connsiteY357" fmla="*/ 2351314 h 2605314"/>
              <a:gd name="connsiteX358" fmla="*/ 2141288 w 5015116"/>
              <a:gd name="connsiteY358" fmla="*/ 2373085 h 2605314"/>
              <a:gd name="connsiteX359" fmla="*/ 2163059 w 5015116"/>
              <a:gd name="connsiteY359" fmla="*/ 2380342 h 2605314"/>
              <a:gd name="connsiteX360" fmla="*/ 2170316 w 5015116"/>
              <a:gd name="connsiteY360" fmla="*/ 2402114 h 2605314"/>
              <a:gd name="connsiteX361" fmla="*/ 2192088 w 5015116"/>
              <a:gd name="connsiteY361" fmla="*/ 2416628 h 2605314"/>
              <a:gd name="connsiteX362" fmla="*/ 2221116 w 5015116"/>
              <a:gd name="connsiteY362" fmla="*/ 2438400 h 2605314"/>
              <a:gd name="connsiteX363" fmla="*/ 2264659 w 5015116"/>
              <a:gd name="connsiteY363" fmla="*/ 2474685 h 2605314"/>
              <a:gd name="connsiteX364" fmla="*/ 2293688 w 5015116"/>
              <a:gd name="connsiteY364" fmla="*/ 2510971 h 2605314"/>
              <a:gd name="connsiteX365" fmla="*/ 2315459 w 5015116"/>
              <a:gd name="connsiteY365" fmla="*/ 2532742 h 2605314"/>
              <a:gd name="connsiteX366" fmla="*/ 2395288 w 5015116"/>
              <a:gd name="connsiteY366" fmla="*/ 2569028 h 2605314"/>
              <a:gd name="connsiteX367" fmla="*/ 2540431 w 5015116"/>
              <a:gd name="connsiteY367" fmla="*/ 2554514 h 2605314"/>
              <a:gd name="connsiteX368" fmla="*/ 2562202 w 5015116"/>
              <a:gd name="connsiteY368" fmla="*/ 2540000 h 2605314"/>
              <a:gd name="connsiteX369" fmla="*/ 2569459 w 5015116"/>
              <a:gd name="connsiteY369" fmla="*/ 2503714 h 2605314"/>
              <a:gd name="connsiteX370" fmla="*/ 2583974 w 5015116"/>
              <a:gd name="connsiteY370" fmla="*/ 2481942 h 2605314"/>
              <a:gd name="connsiteX371" fmla="*/ 2591231 w 5015116"/>
              <a:gd name="connsiteY371" fmla="*/ 2409371 h 2605314"/>
              <a:gd name="connsiteX372" fmla="*/ 2642031 w 5015116"/>
              <a:gd name="connsiteY372" fmla="*/ 2416628 h 2605314"/>
              <a:gd name="connsiteX373" fmla="*/ 2671059 w 5015116"/>
              <a:gd name="connsiteY373" fmla="*/ 2423885 h 2605314"/>
              <a:gd name="connsiteX374" fmla="*/ 2743631 w 5015116"/>
              <a:gd name="connsiteY374" fmla="*/ 2438400 h 2605314"/>
              <a:gd name="connsiteX375" fmla="*/ 2787174 w 5015116"/>
              <a:gd name="connsiteY375" fmla="*/ 2452914 h 2605314"/>
              <a:gd name="connsiteX376" fmla="*/ 2808945 w 5015116"/>
              <a:gd name="connsiteY376" fmla="*/ 2438400 h 2605314"/>
              <a:gd name="connsiteX377" fmla="*/ 2801688 w 5015116"/>
              <a:gd name="connsiteY377" fmla="*/ 2416628 h 2605314"/>
              <a:gd name="connsiteX378" fmla="*/ 2794431 w 5015116"/>
              <a:gd name="connsiteY378" fmla="*/ 2373085 h 2605314"/>
              <a:gd name="connsiteX379" fmla="*/ 2779916 w 5015116"/>
              <a:gd name="connsiteY379" fmla="*/ 2329542 h 2605314"/>
              <a:gd name="connsiteX380" fmla="*/ 2794431 w 5015116"/>
              <a:gd name="connsiteY380" fmla="*/ 2278742 h 2605314"/>
              <a:gd name="connsiteX381" fmla="*/ 2961345 w 5015116"/>
              <a:gd name="connsiteY381" fmla="*/ 2249714 h 2605314"/>
              <a:gd name="connsiteX382" fmla="*/ 2946831 w 5015116"/>
              <a:gd name="connsiteY382" fmla="*/ 2227942 h 2605314"/>
              <a:gd name="connsiteX383" fmla="*/ 2925059 w 5015116"/>
              <a:gd name="connsiteY383" fmla="*/ 2133600 h 2605314"/>
              <a:gd name="connsiteX384" fmla="*/ 2917802 w 5015116"/>
              <a:gd name="connsiteY384" fmla="*/ 2104571 h 2605314"/>
              <a:gd name="connsiteX385" fmla="*/ 2896031 w 5015116"/>
              <a:gd name="connsiteY385" fmla="*/ 2090057 h 2605314"/>
              <a:gd name="connsiteX386" fmla="*/ 2903288 w 5015116"/>
              <a:gd name="connsiteY386" fmla="*/ 2061028 h 2605314"/>
              <a:gd name="connsiteX387" fmla="*/ 3033916 w 5015116"/>
              <a:gd name="connsiteY387" fmla="*/ 2053771 h 2605314"/>
              <a:gd name="connsiteX388" fmla="*/ 3121002 w 5015116"/>
              <a:gd name="connsiteY388" fmla="*/ 2046514 h 2605314"/>
              <a:gd name="connsiteX389" fmla="*/ 3142774 w 5015116"/>
              <a:gd name="connsiteY389" fmla="*/ 2039257 h 2605314"/>
              <a:gd name="connsiteX390" fmla="*/ 3135516 w 5015116"/>
              <a:gd name="connsiteY390" fmla="*/ 2010228 h 2605314"/>
              <a:gd name="connsiteX391" fmla="*/ 3106488 w 5015116"/>
              <a:gd name="connsiteY391" fmla="*/ 1959428 h 2605314"/>
              <a:gd name="connsiteX392" fmla="*/ 3077459 w 5015116"/>
              <a:gd name="connsiteY392" fmla="*/ 1930400 h 2605314"/>
              <a:gd name="connsiteX393" fmla="*/ 3062945 w 5015116"/>
              <a:gd name="connsiteY393" fmla="*/ 1901371 h 2605314"/>
              <a:gd name="connsiteX394" fmla="*/ 3041174 w 5015116"/>
              <a:gd name="connsiteY394" fmla="*/ 1886857 h 2605314"/>
              <a:gd name="connsiteX395" fmla="*/ 3033916 w 5015116"/>
              <a:gd name="connsiteY395" fmla="*/ 1865085 h 2605314"/>
              <a:gd name="connsiteX396" fmla="*/ 3019402 w 5015116"/>
              <a:gd name="connsiteY396" fmla="*/ 1843314 h 2605314"/>
              <a:gd name="connsiteX397" fmla="*/ 3048431 w 5015116"/>
              <a:gd name="connsiteY397" fmla="*/ 1828800 h 2605314"/>
              <a:gd name="connsiteX398" fmla="*/ 3157288 w 5015116"/>
              <a:gd name="connsiteY398" fmla="*/ 1814285 h 2605314"/>
              <a:gd name="connsiteX399" fmla="*/ 3179059 w 5015116"/>
              <a:gd name="connsiteY399" fmla="*/ 1799771 h 2605314"/>
              <a:gd name="connsiteX400" fmla="*/ 3128259 w 5015116"/>
              <a:gd name="connsiteY400" fmla="*/ 1690914 h 2605314"/>
              <a:gd name="connsiteX401" fmla="*/ 3121002 w 5015116"/>
              <a:gd name="connsiteY401" fmla="*/ 1669142 h 2605314"/>
              <a:gd name="connsiteX402" fmla="*/ 3106488 w 5015116"/>
              <a:gd name="connsiteY402" fmla="*/ 1647371 h 2605314"/>
              <a:gd name="connsiteX403" fmla="*/ 3128259 w 5015116"/>
              <a:gd name="connsiteY403" fmla="*/ 1640114 h 2605314"/>
              <a:gd name="connsiteX404" fmla="*/ 3157288 w 5015116"/>
              <a:gd name="connsiteY404" fmla="*/ 1632857 h 2605314"/>
              <a:gd name="connsiteX405" fmla="*/ 3186316 w 5015116"/>
              <a:gd name="connsiteY405" fmla="*/ 1618342 h 2605314"/>
              <a:gd name="connsiteX406" fmla="*/ 3215345 w 5015116"/>
              <a:gd name="connsiteY406" fmla="*/ 1611085 h 2605314"/>
              <a:gd name="connsiteX407" fmla="*/ 3237116 w 5015116"/>
              <a:gd name="connsiteY407" fmla="*/ 1603828 h 2605314"/>
              <a:gd name="connsiteX408" fmla="*/ 3280659 w 5015116"/>
              <a:gd name="connsiteY408" fmla="*/ 1582057 h 2605314"/>
              <a:gd name="connsiteX409" fmla="*/ 3295174 w 5015116"/>
              <a:gd name="connsiteY409" fmla="*/ 1567542 h 2605314"/>
              <a:gd name="connsiteX410" fmla="*/ 3273402 w 5015116"/>
              <a:gd name="connsiteY410" fmla="*/ 1545771 h 2605314"/>
              <a:gd name="connsiteX411" fmla="*/ 3229859 w 5015116"/>
              <a:gd name="connsiteY411" fmla="*/ 1516742 h 2605314"/>
              <a:gd name="connsiteX412" fmla="*/ 3179059 w 5015116"/>
              <a:gd name="connsiteY412" fmla="*/ 1458685 h 2605314"/>
              <a:gd name="connsiteX413" fmla="*/ 3171802 w 5015116"/>
              <a:gd name="connsiteY413" fmla="*/ 1436914 h 2605314"/>
              <a:gd name="connsiteX414" fmla="*/ 3150031 w 5015116"/>
              <a:gd name="connsiteY414" fmla="*/ 1422400 h 2605314"/>
              <a:gd name="connsiteX415" fmla="*/ 3200831 w 5015116"/>
              <a:gd name="connsiteY415" fmla="*/ 1386114 h 2605314"/>
              <a:gd name="connsiteX416" fmla="*/ 3237116 w 5015116"/>
              <a:gd name="connsiteY416" fmla="*/ 1349828 h 2605314"/>
              <a:gd name="connsiteX417" fmla="*/ 3266145 w 5015116"/>
              <a:gd name="connsiteY417" fmla="*/ 1313542 h 2605314"/>
              <a:gd name="connsiteX418" fmla="*/ 3287916 w 5015116"/>
              <a:gd name="connsiteY418" fmla="*/ 1299028 h 2605314"/>
              <a:gd name="connsiteX419" fmla="*/ 3302431 w 5015116"/>
              <a:gd name="connsiteY419" fmla="*/ 1284514 h 2605314"/>
              <a:gd name="connsiteX420" fmla="*/ 3309688 w 5015116"/>
              <a:gd name="connsiteY420" fmla="*/ 1262742 h 2605314"/>
              <a:gd name="connsiteX421" fmla="*/ 3266145 w 5015116"/>
              <a:gd name="connsiteY421" fmla="*/ 1255485 h 2605314"/>
              <a:gd name="connsiteX422" fmla="*/ 3244374 w 5015116"/>
              <a:gd name="connsiteY422" fmla="*/ 1248228 h 2605314"/>
              <a:gd name="connsiteX423" fmla="*/ 3193574 w 5015116"/>
              <a:gd name="connsiteY423" fmla="*/ 1233714 h 2605314"/>
              <a:gd name="connsiteX424" fmla="*/ 3171802 w 5015116"/>
              <a:gd name="connsiteY424" fmla="*/ 1219200 h 2605314"/>
              <a:gd name="connsiteX425" fmla="*/ 3150031 w 5015116"/>
              <a:gd name="connsiteY425" fmla="*/ 1211942 h 2605314"/>
              <a:gd name="connsiteX426" fmla="*/ 3121002 w 5015116"/>
              <a:gd name="connsiteY426" fmla="*/ 1197428 h 2605314"/>
              <a:gd name="connsiteX427" fmla="*/ 3200831 w 5015116"/>
              <a:gd name="connsiteY427" fmla="*/ 1095828 h 2605314"/>
              <a:gd name="connsiteX428" fmla="*/ 3251631 w 5015116"/>
              <a:gd name="connsiteY428" fmla="*/ 1037771 h 2605314"/>
              <a:gd name="connsiteX429" fmla="*/ 3251631 w 5015116"/>
              <a:gd name="connsiteY429" fmla="*/ 994228 h 2605314"/>
              <a:gd name="connsiteX430" fmla="*/ 3208088 w 5015116"/>
              <a:gd name="connsiteY430" fmla="*/ 986971 h 2605314"/>
              <a:gd name="connsiteX431" fmla="*/ 3179059 w 5015116"/>
              <a:gd name="connsiteY431" fmla="*/ 979714 h 2605314"/>
              <a:gd name="connsiteX432" fmla="*/ 3121002 w 5015116"/>
              <a:gd name="connsiteY432" fmla="*/ 957942 h 2605314"/>
              <a:gd name="connsiteX433" fmla="*/ 3099231 w 5015116"/>
              <a:gd name="connsiteY433" fmla="*/ 950685 h 2605314"/>
              <a:gd name="connsiteX434" fmla="*/ 3048431 w 5015116"/>
              <a:gd name="connsiteY434" fmla="*/ 943428 h 2605314"/>
              <a:gd name="connsiteX435" fmla="*/ 3026659 w 5015116"/>
              <a:gd name="connsiteY435" fmla="*/ 936171 h 2605314"/>
              <a:gd name="connsiteX436" fmla="*/ 2990374 w 5015116"/>
              <a:gd name="connsiteY436" fmla="*/ 928914 h 2605314"/>
              <a:gd name="connsiteX437" fmla="*/ 2975859 w 5015116"/>
              <a:gd name="connsiteY437" fmla="*/ 914400 h 2605314"/>
              <a:gd name="connsiteX438" fmla="*/ 3033916 w 5015116"/>
              <a:gd name="connsiteY438" fmla="*/ 820057 h 2605314"/>
              <a:gd name="connsiteX439" fmla="*/ 3091974 w 5015116"/>
              <a:gd name="connsiteY439" fmla="*/ 747485 h 2605314"/>
              <a:gd name="connsiteX440" fmla="*/ 3128259 w 5015116"/>
              <a:gd name="connsiteY440" fmla="*/ 703942 h 2605314"/>
              <a:gd name="connsiteX441" fmla="*/ 3142774 w 5015116"/>
              <a:gd name="connsiteY441" fmla="*/ 682171 h 2605314"/>
              <a:gd name="connsiteX442" fmla="*/ 3033916 w 5015116"/>
              <a:gd name="connsiteY442" fmla="*/ 667657 h 2605314"/>
              <a:gd name="connsiteX443" fmla="*/ 2961345 w 5015116"/>
              <a:gd name="connsiteY443" fmla="*/ 660400 h 2605314"/>
              <a:gd name="connsiteX444" fmla="*/ 2888774 w 5015116"/>
              <a:gd name="connsiteY444" fmla="*/ 645885 h 2605314"/>
              <a:gd name="connsiteX445" fmla="*/ 2925059 w 5015116"/>
              <a:gd name="connsiteY445" fmla="*/ 609600 h 2605314"/>
              <a:gd name="connsiteX446" fmla="*/ 2961345 w 5015116"/>
              <a:gd name="connsiteY446" fmla="*/ 573314 h 2605314"/>
              <a:gd name="connsiteX447" fmla="*/ 2968602 w 5015116"/>
              <a:gd name="connsiteY447" fmla="*/ 529771 h 2605314"/>
              <a:gd name="connsiteX448" fmla="*/ 2983116 w 5015116"/>
              <a:gd name="connsiteY448" fmla="*/ 486228 h 2605314"/>
              <a:gd name="connsiteX449" fmla="*/ 2997631 w 5015116"/>
              <a:gd name="connsiteY449" fmla="*/ 435428 h 2605314"/>
              <a:gd name="connsiteX450" fmla="*/ 3012145 w 5015116"/>
              <a:gd name="connsiteY450" fmla="*/ 391885 h 2605314"/>
              <a:gd name="connsiteX451" fmla="*/ 2961345 w 5015116"/>
              <a:gd name="connsiteY451" fmla="*/ 399142 h 2605314"/>
              <a:gd name="connsiteX452" fmla="*/ 2917802 w 5015116"/>
              <a:gd name="connsiteY452" fmla="*/ 413657 h 2605314"/>
              <a:gd name="connsiteX453" fmla="*/ 2888774 w 5015116"/>
              <a:gd name="connsiteY453" fmla="*/ 420914 h 2605314"/>
              <a:gd name="connsiteX454" fmla="*/ 2852488 w 5015116"/>
              <a:gd name="connsiteY454" fmla="*/ 435428 h 2605314"/>
              <a:gd name="connsiteX455" fmla="*/ 2808945 w 5015116"/>
              <a:gd name="connsiteY455" fmla="*/ 442685 h 2605314"/>
              <a:gd name="connsiteX456" fmla="*/ 2779916 w 5015116"/>
              <a:gd name="connsiteY456" fmla="*/ 449942 h 2605314"/>
              <a:gd name="connsiteX457" fmla="*/ 2721859 w 5015116"/>
              <a:gd name="connsiteY457" fmla="*/ 442685 h 2605314"/>
              <a:gd name="connsiteX458" fmla="*/ 2729116 w 5015116"/>
              <a:gd name="connsiteY458" fmla="*/ 377371 h 2605314"/>
              <a:gd name="connsiteX459" fmla="*/ 2721859 w 5015116"/>
              <a:gd name="connsiteY459" fmla="*/ 290285 h 2605314"/>
              <a:gd name="connsiteX460" fmla="*/ 2707345 w 5015116"/>
              <a:gd name="connsiteY460" fmla="*/ 232228 h 2605314"/>
              <a:gd name="connsiteX461" fmla="*/ 2663802 w 5015116"/>
              <a:gd name="connsiteY461" fmla="*/ 210457 h 2605314"/>
              <a:gd name="connsiteX462" fmla="*/ 2656545 w 5015116"/>
              <a:gd name="connsiteY462"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31059 w 5015116"/>
              <a:gd name="connsiteY230" fmla="*/ 155302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54431 w 5015116"/>
              <a:gd name="connsiteY234" fmla="*/ 1567542 h 2605314"/>
              <a:gd name="connsiteX235" fmla="*/ 247174 w 5015116"/>
              <a:gd name="connsiteY235" fmla="*/ 1473200 h 2605314"/>
              <a:gd name="connsiteX236" fmla="*/ 225402 w 5015116"/>
              <a:gd name="connsiteY236" fmla="*/ 1465942 h 2605314"/>
              <a:gd name="connsiteX237" fmla="*/ 138316 w 5015116"/>
              <a:gd name="connsiteY237" fmla="*/ 1473200 h 2605314"/>
              <a:gd name="connsiteX238" fmla="*/ 116545 w 5015116"/>
              <a:gd name="connsiteY238" fmla="*/ 1480457 h 2605314"/>
              <a:gd name="connsiteX239" fmla="*/ 102031 w 5015116"/>
              <a:gd name="connsiteY239" fmla="*/ 1502228 h 2605314"/>
              <a:gd name="connsiteX240" fmla="*/ 102031 w 5015116"/>
              <a:gd name="connsiteY240" fmla="*/ 1698171 h 2605314"/>
              <a:gd name="connsiteX241" fmla="*/ 145574 w 5015116"/>
              <a:gd name="connsiteY241" fmla="*/ 1741714 h 2605314"/>
              <a:gd name="connsiteX242" fmla="*/ 189116 w 5015116"/>
              <a:gd name="connsiteY242" fmla="*/ 1792514 h 2605314"/>
              <a:gd name="connsiteX243" fmla="*/ 218145 w 5015116"/>
              <a:gd name="connsiteY243" fmla="*/ 1807028 h 2605314"/>
              <a:gd name="connsiteX244" fmla="*/ 247174 w 5015116"/>
              <a:gd name="connsiteY244" fmla="*/ 1828800 h 2605314"/>
              <a:gd name="connsiteX245" fmla="*/ 356031 w 5015116"/>
              <a:gd name="connsiteY245" fmla="*/ 1821542 h 2605314"/>
              <a:gd name="connsiteX246" fmla="*/ 377802 w 5015116"/>
              <a:gd name="connsiteY246" fmla="*/ 1814285 h 2605314"/>
              <a:gd name="connsiteX247" fmla="*/ 399574 w 5015116"/>
              <a:gd name="connsiteY247" fmla="*/ 1792514 h 2605314"/>
              <a:gd name="connsiteX248" fmla="*/ 406831 w 5015116"/>
              <a:gd name="connsiteY248" fmla="*/ 1698171 h 2605314"/>
              <a:gd name="connsiteX249" fmla="*/ 363288 w 5015116"/>
              <a:gd name="connsiteY249" fmla="*/ 1683657 h 2605314"/>
              <a:gd name="connsiteX250" fmla="*/ 312488 w 5015116"/>
              <a:gd name="connsiteY250" fmla="*/ 1690914 h 2605314"/>
              <a:gd name="connsiteX251" fmla="*/ 290716 w 5015116"/>
              <a:gd name="connsiteY251" fmla="*/ 1698171 h 2605314"/>
              <a:gd name="connsiteX252" fmla="*/ 276202 w 5015116"/>
              <a:gd name="connsiteY252" fmla="*/ 1719942 h 2605314"/>
              <a:gd name="connsiteX253" fmla="*/ 268945 w 5015116"/>
              <a:gd name="connsiteY253" fmla="*/ 1748971 h 2605314"/>
              <a:gd name="connsiteX254" fmla="*/ 261688 w 5015116"/>
              <a:gd name="connsiteY254" fmla="*/ 1785257 h 2605314"/>
              <a:gd name="connsiteX255" fmla="*/ 254431 w 5015116"/>
              <a:gd name="connsiteY255" fmla="*/ 1807028 h 2605314"/>
              <a:gd name="connsiteX256" fmla="*/ 261688 w 5015116"/>
              <a:gd name="connsiteY256" fmla="*/ 1937657 h 2605314"/>
              <a:gd name="connsiteX257" fmla="*/ 297974 w 5015116"/>
              <a:gd name="connsiteY257" fmla="*/ 1959428 h 2605314"/>
              <a:gd name="connsiteX258" fmla="*/ 319745 w 5015116"/>
              <a:gd name="connsiteY258" fmla="*/ 1966685 h 2605314"/>
              <a:gd name="connsiteX259" fmla="*/ 348774 w 5015116"/>
              <a:gd name="connsiteY259" fmla="*/ 1981200 h 2605314"/>
              <a:gd name="connsiteX260" fmla="*/ 392316 w 5015116"/>
              <a:gd name="connsiteY260" fmla="*/ 1995714 h 2605314"/>
              <a:gd name="connsiteX261" fmla="*/ 414088 w 5015116"/>
              <a:gd name="connsiteY261" fmla="*/ 2002971 h 2605314"/>
              <a:gd name="connsiteX262" fmla="*/ 522945 w 5015116"/>
              <a:gd name="connsiteY262" fmla="*/ 1995714 h 2605314"/>
              <a:gd name="connsiteX263" fmla="*/ 551974 w 5015116"/>
              <a:gd name="connsiteY263" fmla="*/ 1973942 h 2605314"/>
              <a:gd name="connsiteX264" fmla="*/ 595516 w 5015116"/>
              <a:gd name="connsiteY264" fmla="*/ 1944914 h 2605314"/>
              <a:gd name="connsiteX265" fmla="*/ 624545 w 5015116"/>
              <a:gd name="connsiteY265" fmla="*/ 1901371 h 2605314"/>
              <a:gd name="connsiteX266" fmla="*/ 610031 w 5015116"/>
              <a:gd name="connsiteY266" fmla="*/ 1836057 h 2605314"/>
              <a:gd name="connsiteX267" fmla="*/ 566488 w 5015116"/>
              <a:gd name="connsiteY267" fmla="*/ 1792514 h 2605314"/>
              <a:gd name="connsiteX268" fmla="*/ 544716 w 5015116"/>
              <a:gd name="connsiteY268" fmla="*/ 1785257 h 2605314"/>
              <a:gd name="connsiteX269" fmla="*/ 530202 w 5015116"/>
              <a:gd name="connsiteY269" fmla="*/ 1763485 h 2605314"/>
              <a:gd name="connsiteX270" fmla="*/ 508431 w 5015116"/>
              <a:gd name="connsiteY270" fmla="*/ 1799771 h 2605314"/>
              <a:gd name="connsiteX271" fmla="*/ 515688 w 5015116"/>
              <a:gd name="connsiteY271" fmla="*/ 1959428 h 2605314"/>
              <a:gd name="connsiteX272" fmla="*/ 522945 w 5015116"/>
              <a:gd name="connsiteY272" fmla="*/ 1981200 h 2605314"/>
              <a:gd name="connsiteX273" fmla="*/ 551974 w 5015116"/>
              <a:gd name="connsiteY273" fmla="*/ 1995714 h 2605314"/>
              <a:gd name="connsiteX274" fmla="*/ 566488 w 5015116"/>
              <a:gd name="connsiteY274" fmla="*/ 2017485 h 2605314"/>
              <a:gd name="connsiteX275" fmla="*/ 617288 w 5015116"/>
              <a:gd name="connsiteY275" fmla="*/ 2039257 h 2605314"/>
              <a:gd name="connsiteX276" fmla="*/ 697116 w 5015116"/>
              <a:gd name="connsiteY276" fmla="*/ 2068285 h 2605314"/>
              <a:gd name="connsiteX277" fmla="*/ 733402 w 5015116"/>
              <a:gd name="connsiteY277" fmla="*/ 2082800 h 2605314"/>
              <a:gd name="connsiteX278" fmla="*/ 827745 w 5015116"/>
              <a:gd name="connsiteY278" fmla="*/ 2097314 h 2605314"/>
              <a:gd name="connsiteX279" fmla="*/ 864031 w 5015116"/>
              <a:gd name="connsiteY279" fmla="*/ 2104571 h 2605314"/>
              <a:gd name="connsiteX280" fmla="*/ 900316 w 5015116"/>
              <a:gd name="connsiteY280" fmla="*/ 2119085 h 2605314"/>
              <a:gd name="connsiteX281" fmla="*/ 922088 w 5015116"/>
              <a:gd name="connsiteY281" fmla="*/ 2126342 h 2605314"/>
              <a:gd name="connsiteX282" fmla="*/ 965631 w 5015116"/>
              <a:gd name="connsiteY282" fmla="*/ 2148114 h 2605314"/>
              <a:gd name="connsiteX283" fmla="*/ 1074488 w 5015116"/>
              <a:gd name="connsiteY283" fmla="*/ 2133600 h 2605314"/>
              <a:gd name="connsiteX284" fmla="*/ 1125288 w 5015116"/>
              <a:gd name="connsiteY284" fmla="*/ 2104571 h 2605314"/>
              <a:gd name="connsiteX285" fmla="*/ 1139802 w 5015116"/>
              <a:gd name="connsiteY285" fmla="*/ 2082800 h 2605314"/>
              <a:gd name="connsiteX286" fmla="*/ 1183345 w 5015116"/>
              <a:gd name="connsiteY286" fmla="*/ 2046514 h 2605314"/>
              <a:gd name="connsiteX287" fmla="*/ 1197859 w 5015116"/>
              <a:gd name="connsiteY287" fmla="*/ 2024742 h 2605314"/>
              <a:gd name="connsiteX288" fmla="*/ 1241402 w 5015116"/>
              <a:gd name="connsiteY288" fmla="*/ 1995714 h 2605314"/>
              <a:gd name="connsiteX289" fmla="*/ 1277688 w 5015116"/>
              <a:gd name="connsiteY289" fmla="*/ 1952171 h 2605314"/>
              <a:gd name="connsiteX290" fmla="*/ 1241402 w 5015116"/>
              <a:gd name="connsiteY290" fmla="*/ 1821542 h 2605314"/>
              <a:gd name="connsiteX291" fmla="*/ 1219631 w 5015116"/>
              <a:gd name="connsiteY291" fmla="*/ 1814285 h 2605314"/>
              <a:gd name="connsiteX292" fmla="*/ 1118031 w 5015116"/>
              <a:gd name="connsiteY292" fmla="*/ 1821542 h 2605314"/>
              <a:gd name="connsiteX293" fmla="*/ 1110774 w 5015116"/>
              <a:gd name="connsiteY293" fmla="*/ 1843314 h 2605314"/>
              <a:gd name="connsiteX294" fmla="*/ 1103516 w 5015116"/>
              <a:gd name="connsiteY294" fmla="*/ 1894114 h 2605314"/>
              <a:gd name="connsiteX295" fmla="*/ 1096259 w 5015116"/>
              <a:gd name="connsiteY295" fmla="*/ 1937657 h 2605314"/>
              <a:gd name="connsiteX296" fmla="*/ 1089002 w 5015116"/>
              <a:gd name="connsiteY296" fmla="*/ 1966685 h 2605314"/>
              <a:gd name="connsiteX297" fmla="*/ 1081745 w 5015116"/>
              <a:gd name="connsiteY297" fmla="*/ 2002971 h 2605314"/>
              <a:gd name="connsiteX298" fmla="*/ 1016431 w 5015116"/>
              <a:gd name="connsiteY298" fmla="*/ 1995714 h 2605314"/>
              <a:gd name="connsiteX299" fmla="*/ 994659 w 5015116"/>
              <a:gd name="connsiteY299" fmla="*/ 1988457 h 2605314"/>
              <a:gd name="connsiteX300" fmla="*/ 972888 w 5015116"/>
              <a:gd name="connsiteY300" fmla="*/ 1923142 h 2605314"/>
              <a:gd name="connsiteX301" fmla="*/ 965631 w 5015116"/>
              <a:gd name="connsiteY301" fmla="*/ 1901371 h 2605314"/>
              <a:gd name="connsiteX302" fmla="*/ 972888 w 5015116"/>
              <a:gd name="connsiteY302" fmla="*/ 1792514 h 2605314"/>
              <a:gd name="connsiteX303" fmla="*/ 980145 w 5015116"/>
              <a:gd name="connsiteY303" fmla="*/ 1770742 h 2605314"/>
              <a:gd name="connsiteX304" fmla="*/ 1001916 w 5015116"/>
              <a:gd name="connsiteY304" fmla="*/ 1748971 h 2605314"/>
              <a:gd name="connsiteX305" fmla="*/ 1023688 w 5015116"/>
              <a:gd name="connsiteY305" fmla="*/ 1741714 h 2605314"/>
              <a:gd name="connsiteX306" fmla="*/ 1118031 w 5015116"/>
              <a:gd name="connsiteY306" fmla="*/ 1712685 h 2605314"/>
              <a:gd name="connsiteX307" fmla="*/ 1226888 w 5015116"/>
              <a:gd name="connsiteY307" fmla="*/ 1690914 h 2605314"/>
              <a:gd name="connsiteX308" fmla="*/ 1335745 w 5015116"/>
              <a:gd name="connsiteY308" fmla="*/ 1698171 h 2605314"/>
              <a:gd name="connsiteX309" fmla="*/ 1422831 w 5015116"/>
              <a:gd name="connsiteY309" fmla="*/ 1741714 h 2605314"/>
              <a:gd name="connsiteX310" fmla="*/ 1476896 w 5015116"/>
              <a:gd name="connsiteY310" fmla="*/ 1792514 h 2605314"/>
              <a:gd name="connsiteX311" fmla="*/ 1506651 w 5015116"/>
              <a:gd name="connsiteY311" fmla="*/ 1859642 h 2605314"/>
              <a:gd name="connsiteX312" fmla="*/ 1507376 w 5015116"/>
              <a:gd name="connsiteY312" fmla="*/ 1961968 h 2605314"/>
              <a:gd name="connsiteX313" fmla="*/ 1460205 w 5015116"/>
              <a:gd name="connsiteY313" fmla="*/ 2046877 h 2605314"/>
              <a:gd name="connsiteX314" fmla="*/ 1408316 w 5015116"/>
              <a:gd name="connsiteY314" fmla="*/ 2140857 h 2605314"/>
              <a:gd name="connsiteX315" fmla="*/ 1401059 w 5015116"/>
              <a:gd name="connsiteY315" fmla="*/ 2162628 h 2605314"/>
              <a:gd name="connsiteX316" fmla="*/ 1364774 w 5015116"/>
              <a:gd name="connsiteY316" fmla="*/ 2293257 h 2605314"/>
              <a:gd name="connsiteX317" fmla="*/ 1367314 w 5015116"/>
              <a:gd name="connsiteY317" fmla="*/ 2449285 h 2605314"/>
              <a:gd name="connsiteX318" fmla="*/ 1509916 w 5015116"/>
              <a:gd name="connsiteY318" fmla="*/ 2554514 h 2605314"/>
              <a:gd name="connsiteX319" fmla="*/ 1633288 w 5015116"/>
              <a:gd name="connsiteY319" fmla="*/ 2590800 h 2605314"/>
              <a:gd name="connsiteX320" fmla="*/ 1847736 w 5015116"/>
              <a:gd name="connsiteY320" fmla="*/ 2605314 h 2605314"/>
              <a:gd name="connsiteX321" fmla="*/ 1918494 w 5015116"/>
              <a:gd name="connsiteY321" fmla="*/ 2576285 h 2605314"/>
              <a:gd name="connsiteX322" fmla="*/ 1959859 w 5015116"/>
              <a:gd name="connsiteY322" fmla="*/ 2496457 h 2605314"/>
              <a:gd name="connsiteX323" fmla="*/ 2002676 w 5015116"/>
              <a:gd name="connsiteY323" fmla="*/ 2315028 h 2605314"/>
              <a:gd name="connsiteX324" fmla="*/ 2039688 w 5015116"/>
              <a:gd name="connsiteY324" fmla="*/ 2111828 h 2605314"/>
              <a:gd name="connsiteX325" fmla="*/ 2062911 w 5015116"/>
              <a:gd name="connsiteY325" fmla="*/ 2048691 h 2605314"/>
              <a:gd name="connsiteX326" fmla="*/ 2098834 w 5015116"/>
              <a:gd name="connsiteY326" fmla="*/ 1987731 h 2605314"/>
              <a:gd name="connsiteX327" fmla="*/ 2217851 w 5015116"/>
              <a:gd name="connsiteY327" fmla="*/ 1879237 h 2605314"/>
              <a:gd name="connsiteX328" fmla="*/ 2373516 w 5015116"/>
              <a:gd name="connsiteY328" fmla="*/ 1872342 h 2605314"/>
              <a:gd name="connsiteX329" fmla="*/ 2395288 w 5015116"/>
              <a:gd name="connsiteY329" fmla="*/ 1879600 h 2605314"/>
              <a:gd name="connsiteX330" fmla="*/ 2453345 w 5015116"/>
              <a:gd name="connsiteY330" fmla="*/ 1930400 h 2605314"/>
              <a:gd name="connsiteX331" fmla="*/ 2467859 w 5015116"/>
              <a:gd name="connsiteY331" fmla="*/ 1952171 h 2605314"/>
              <a:gd name="connsiteX332" fmla="*/ 2489631 w 5015116"/>
              <a:gd name="connsiteY332" fmla="*/ 1973942 h 2605314"/>
              <a:gd name="connsiteX333" fmla="*/ 2504145 w 5015116"/>
              <a:gd name="connsiteY333" fmla="*/ 2024742 h 2605314"/>
              <a:gd name="connsiteX334" fmla="*/ 2511402 w 5015116"/>
              <a:gd name="connsiteY334" fmla="*/ 2053771 h 2605314"/>
              <a:gd name="connsiteX335" fmla="*/ 2525916 w 5015116"/>
              <a:gd name="connsiteY335" fmla="*/ 2075542 h 2605314"/>
              <a:gd name="connsiteX336" fmla="*/ 2540431 w 5015116"/>
              <a:gd name="connsiteY336" fmla="*/ 2126342 h 2605314"/>
              <a:gd name="connsiteX337" fmla="*/ 2533174 w 5015116"/>
              <a:gd name="connsiteY337" fmla="*/ 2271485 h 2605314"/>
              <a:gd name="connsiteX338" fmla="*/ 2518659 w 5015116"/>
              <a:gd name="connsiteY338" fmla="*/ 2300514 h 2605314"/>
              <a:gd name="connsiteX339" fmla="*/ 2475116 w 5015116"/>
              <a:gd name="connsiteY339" fmla="*/ 2329542 h 2605314"/>
              <a:gd name="connsiteX340" fmla="*/ 2453345 w 5015116"/>
              <a:gd name="connsiteY340" fmla="*/ 2336800 h 2605314"/>
              <a:gd name="connsiteX341" fmla="*/ 2329974 w 5015116"/>
              <a:gd name="connsiteY341" fmla="*/ 2329542 h 2605314"/>
              <a:gd name="connsiteX342" fmla="*/ 2308202 w 5015116"/>
              <a:gd name="connsiteY342" fmla="*/ 2322285 h 2605314"/>
              <a:gd name="connsiteX343" fmla="*/ 2293688 w 5015116"/>
              <a:gd name="connsiteY343" fmla="*/ 2286000 h 2605314"/>
              <a:gd name="connsiteX344" fmla="*/ 2286431 w 5015116"/>
              <a:gd name="connsiteY344" fmla="*/ 2249714 h 2605314"/>
              <a:gd name="connsiteX345" fmla="*/ 2395288 w 5015116"/>
              <a:gd name="connsiteY345" fmla="*/ 2111828 h 2605314"/>
              <a:gd name="connsiteX346" fmla="*/ 2395288 w 5015116"/>
              <a:gd name="connsiteY346" fmla="*/ 2024742 h 2605314"/>
              <a:gd name="connsiteX347" fmla="*/ 2373516 w 5015116"/>
              <a:gd name="connsiteY347" fmla="*/ 2010228 h 2605314"/>
              <a:gd name="connsiteX348" fmla="*/ 2271916 w 5015116"/>
              <a:gd name="connsiteY348" fmla="*/ 2017485 h 2605314"/>
              <a:gd name="connsiteX349" fmla="*/ 2257402 w 5015116"/>
              <a:gd name="connsiteY349" fmla="*/ 2032000 h 2605314"/>
              <a:gd name="connsiteX350" fmla="*/ 2235631 w 5015116"/>
              <a:gd name="connsiteY350" fmla="*/ 2046514 h 2605314"/>
              <a:gd name="connsiteX351" fmla="*/ 2221116 w 5015116"/>
              <a:gd name="connsiteY351" fmla="*/ 2061028 h 2605314"/>
              <a:gd name="connsiteX352" fmla="*/ 2192088 w 5015116"/>
              <a:gd name="connsiteY352" fmla="*/ 2068285 h 2605314"/>
              <a:gd name="connsiteX353" fmla="*/ 2163059 w 5015116"/>
              <a:gd name="connsiteY353" fmla="*/ 2090057 h 2605314"/>
              <a:gd name="connsiteX354" fmla="*/ 2148545 w 5015116"/>
              <a:gd name="connsiteY354" fmla="*/ 2111828 h 2605314"/>
              <a:gd name="connsiteX355" fmla="*/ 2126774 w 5015116"/>
              <a:gd name="connsiteY355" fmla="*/ 2140857 h 2605314"/>
              <a:gd name="connsiteX356" fmla="*/ 2126774 w 5015116"/>
              <a:gd name="connsiteY356" fmla="*/ 2351314 h 2605314"/>
              <a:gd name="connsiteX357" fmla="*/ 2141288 w 5015116"/>
              <a:gd name="connsiteY357" fmla="*/ 2373085 h 2605314"/>
              <a:gd name="connsiteX358" fmla="*/ 2163059 w 5015116"/>
              <a:gd name="connsiteY358" fmla="*/ 2380342 h 2605314"/>
              <a:gd name="connsiteX359" fmla="*/ 2170316 w 5015116"/>
              <a:gd name="connsiteY359" fmla="*/ 2402114 h 2605314"/>
              <a:gd name="connsiteX360" fmla="*/ 2192088 w 5015116"/>
              <a:gd name="connsiteY360" fmla="*/ 2416628 h 2605314"/>
              <a:gd name="connsiteX361" fmla="*/ 2221116 w 5015116"/>
              <a:gd name="connsiteY361" fmla="*/ 2438400 h 2605314"/>
              <a:gd name="connsiteX362" fmla="*/ 2264659 w 5015116"/>
              <a:gd name="connsiteY362" fmla="*/ 2474685 h 2605314"/>
              <a:gd name="connsiteX363" fmla="*/ 2293688 w 5015116"/>
              <a:gd name="connsiteY363" fmla="*/ 2510971 h 2605314"/>
              <a:gd name="connsiteX364" fmla="*/ 2315459 w 5015116"/>
              <a:gd name="connsiteY364" fmla="*/ 2532742 h 2605314"/>
              <a:gd name="connsiteX365" fmla="*/ 2395288 w 5015116"/>
              <a:gd name="connsiteY365" fmla="*/ 2569028 h 2605314"/>
              <a:gd name="connsiteX366" fmla="*/ 2540431 w 5015116"/>
              <a:gd name="connsiteY366" fmla="*/ 2554514 h 2605314"/>
              <a:gd name="connsiteX367" fmla="*/ 2562202 w 5015116"/>
              <a:gd name="connsiteY367" fmla="*/ 2540000 h 2605314"/>
              <a:gd name="connsiteX368" fmla="*/ 2569459 w 5015116"/>
              <a:gd name="connsiteY368" fmla="*/ 2503714 h 2605314"/>
              <a:gd name="connsiteX369" fmla="*/ 2583974 w 5015116"/>
              <a:gd name="connsiteY369" fmla="*/ 2481942 h 2605314"/>
              <a:gd name="connsiteX370" fmla="*/ 2591231 w 5015116"/>
              <a:gd name="connsiteY370" fmla="*/ 2409371 h 2605314"/>
              <a:gd name="connsiteX371" fmla="*/ 2642031 w 5015116"/>
              <a:gd name="connsiteY371" fmla="*/ 2416628 h 2605314"/>
              <a:gd name="connsiteX372" fmla="*/ 2671059 w 5015116"/>
              <a:gd name="connsiteY372" fmla="*/ 2423885 h 2605314"/>
              <a:gd name="connsiteX373" fmla="*/ 2743631 w 5015116"/>
              <a:gd name="connsiteY373" fmla="*/ 2438400 h 2605314"/>
              <a:gd name="connsiteX374" fmla="*/ 2787174 w 5015116"/>
              <a:gd name="connsiteY374" fmla="*/ 2452914 h 2605314"/>
              <a:gd name="connsiteX375" fmla="*/ 2808945 w 5015116"/>
              <a:gd name="connsiteY375" fmla="*/ 2438400 h 2605314"/>
              <a:gd name="connsiteX376" fmla="*/ 2801688 w 5015116"/>
              <a:gd name="connsiteY376" fmla="*/ 2416628 h 2605314"/>
              <a:gd name="connsiteX377" fmla="*/ 2794431 w 5015116"/>
              <a:gd name="connsiteY377" fmla="*/ 2373085 h 2605314"/>
              <a:gd name="connsiteX378" fmla="*/ 2779916 w 5015116"/>
              <a:gd name="connsiteY378" fmla="*/ 2329542 h 2605314"/>
              <a:gd name="connsiteX379" fmla="*/ 2794431 w 5015116"/>
              <a:gd name="connsiteY379" fmla="*/ 2278742 h 2605314"/>
              <a:gd name="connsiteX380" fmla="*/ 2961345 w 5015116"/>
              <a:gd name="connsiteY380" fmla="*/ 2249714 h 2605314"/>
              <a:gd name="connsiteX381" fmla="*/ 2946831 w 5015116"/>
              <a:gd name="connsiteY381" fmla="*/ 2227942 h 2605314"/>
              <a:gd name="connsiteX382" fmla="*/ 2925059 w 5015116"/>
              <a:gd name="connsiteY382" fmla="*/ 2133600 h 2605314"/>
              <a:gd name="connsiteX383" fmla="*/ 2917802 w 5015116"/>
              <a:gd name="connsiteY383" fmla="*/ 2104571 h 2605314"/>
              <a:gd name="connsiteX384" fmla="*/ 2896031 w 5015116"/>
              <a:gd name="connsiteY384" fmla="*/ 2090057 h 2605314"/>
              <a:gd name="connsiteX385" fmla="*/ 2903288 w 5015116"/>
              <a:gd name="connsiteY385" fmla="*/ 2061028 h 2605314"/>
              <a:gd name="connsiteX386" fmla="*/ 3033916 w 5015116"/>
              <a:gd name="connsiteY386" fmla="*/ 2053771 h 2605314"/>
              <a:gd name="connsiteX387" fmla="*/ 3121002 w 5015116"/>
              <a:gd name="connsiteY387" fmla="*/ 2046514 h 2605314"/>
              <a:gd name="connsiteX388" fmla="*/ 3142774 w 5015116"/>
              <a:gd name="connsiteY388" fmla="*/ 2039257 h 2605314"/>
              <a:gd name="connsiteX389" fmla="*/ 3135516 w 5015116"/>
              <a:gd name="connsiteY389" fmla="*/ 2010228 h 2605314"/>
              <a:gd name="connsiteX390" fmla="*/ 3106488 w 5015116"/>
              <a:gd name="connsiteY390" fmla="*/ 1959428 h 2605314"/>
              <a:gd name="connsiteX391" fmla="*/ 3077459 w 5015116"/>
              <a:gd name="connsiteY391" fmla="*/ 1930400 h 2605314"/>
              <a:gd name="connsiteX392" fmla="*/ 3062945 w 5015116"/>
              <a:gd name="connsiteY392" fmla="*/ 1901371 h 2605314"/>
              <a:gd name="connsiteX393" fmla="*/ 3041174 w 5015116"/>
              <a:gd name="connsiteY393" fmla="*/ 1886857 h 2605314"/>
              <a:gd name="connsiteX394" fmla="*/ 3033916 w 5015116"/>
              <a:gd name="connsiteY394" fmla="*/ 1865085 h 2605314"/>
              <a:gd name="connsiteX395" fmla="*/ 3019402 w 5015116"/>
              <a:gd name="connsiteY395" fmla="*/ 1843314 h 2605314"/>
              <a:gd name="connsiteX396" fmla="*/ 3048431 w 5015116"/>
              <a:gd name="connsiteY396" fmla="*/ 1828800 h 2605314"/>
              <a:gd name="connsiteX397" fmla="*/ 3157288 w 5015116"/>
              <a:gd name="connsiteY397" fmla="*/ 1814285 h 2605314"/>
              <a:gd name="connsiteX398" fmla="*/ 3179059 w 5015116"/>
              <a:gd name="connsiteY398" fmla="*/ 1799771 h 2605314"/>
              <a:gd name="connsiteX399" fmla="*/ 3128259 w 5015116"/>
              <a:gd name="connsiteY399" fmla="*/ 1690914 h 2605314"/>
              <a:gd name="connsiteX400" fmla="*/ 3121002 w 5015116"/>
              <a:gd name="connsiteY400" fmla="*/ 1669142 h 2605314"/>
              <a:gd name="connsiteX401" fmla="*/ 3106488 w 5015116"/>
              <a:gd name="connsiteY401" fmla="*/ 1647371 h 2605314"/>
              <a:gd name="connsiteX402" fmla="*/ 3128259 w 5015116"/>
              <a:gd name="connsiteY402" fmla="*/ 1640114 h 2605314"/>
              <a:gd name="connsiteX403" fmla="*/ 3157288 w 5015116"/>
              <a:gd name="connsiteY403" fmla="*/ 1632857 h 2605314"/>
              <a:gd name="connsiteX404" fmla="*/ 3186316 w 5015116"/>
              <a:gd name="connsiteY404" fmla="*/ 1618342 h 2605314"/>
              <a:gd name="connsiteX405" fmla="*/ 3215345 w 5015116"/>
              <a:gd name="connsiteY405" fmla="*/ 1611085 h 2605314"/>
              <a:gd name="connsiteX406" fmla="*/ 3237116 w 5015116"/>
              <a:gd name="connsiteY406" fmla="*/ 1603828 h 2605314"/>
              <a:gd name="connsiteX407" fmla="*/ 3280659 w 5015116"/>
              <a:gd name="connsiteY407" fmla="*/ 1582057 h 2605314"/>
              <a:gd name="connsiteX408" fmla="*/ 3295174 w 5015116"/>
              <a:gd name="connsiteY408" fmla="*/ 1567542 h 2605314"/>
              <a:gd name="connsiteX409" fmla="*/ 3273402 w 5015116"/>
              <a:gd name="connsiteY409" fmla="*/ 1545771 h 2605314"/>
              <a:gd name="connsiteX410" fmla="*/ 3229859 w 5015116"/>
              <a:gd name="connsiteY410" fmla="*/ 1516742 h 2605314"/>
              <a:gd name="connsiteX411" fmla="*/ 3179059 w 5015116"/>
              <a:gd name="connsiteY411" fmla="*/ 1458685 h 2605314"/>
              <a:gd name="connsiteX412" fmla="*/ 3171802 w 5015116"/>
              <a:gd name="connsiteY412" fmla="*/ 1436914 h 2605314"/>
              <a:gd name="connsiteX413" fmla="*/ 3150031 w 5015116"/>
              <a:gd name="connsiteY413" fmla="*/ 1422400 h 2605314"/>
              <a:gd name="connsiteX414" fmla="*/ 3200831 w 5015116"/>
              <a:gd name="connsiteY414" fmla="*/ 1386114 h 2605314"/>
              <a:gd name="connsiteX415" fmla="*/ 3237116 w 5015116"/>
              <a:gd name="connsiteY415" fmla="*/ 1349828 h 2605314"/>
              <a:gd name="connsiteX416" fmla="*/ 3266145 w 5015116"/>
              <a:gd name="connsiteY416" fmla="*/ 1313542 h 2605314"/>
              <a:gd name="connsiteX417" fmla="*/ 3287916 w 5015116"/>
              <a:gd name="connsiteY417" fmla="*/ 1299028 h 2605314"/>
              <a:gd name="connsiteX418" fmla="*/ 3302431 w 5015116"/>
              <a:gd name="connsiteY418" fmla="*/ 1284514 h 2605314"/>
              <a:gd name="connsiteX419" fmla="*/ 3309688 w 5015116"/>
              <a:gd name="connsiteY419" fmla="*/ 1262742 h 2605314"/>
              <a:gd name="connsiteX420" fmla="*/ 3266145 w 5015116"/>
              <a:gd name="connsiteY420" fmla="*/ 1255485 h 2605314"/>
              <a:gd name="connsiteX421" fmla="*/ 3244374 w 5015116"/>
              <a:gd name="connsiteY421" fmla="*/ 1248228 h 2605314"/>
              <a:gd name="connsiteX422" fmla="*/ 3193574 w 5015116"/>
              <a:gd name="connsiteY422" fmla="*/ 1233714 h 2605314"/>
              <a:gd name="connsiteX423" fmla="*/ 3171802 w 5015116"/>
              <a:gd name="connsiteY423" fmla="*/ 1219200 h 2605314"/>
              <a:gd name="connsiteX424" fmla="*/ 3150031 w 5015116"/>
              <a:gd name="connsiteY424" fmla="*/ 1211942 h 2605314"/>
              <a:gd name="connsiteX425" fmla="*/ 3121002 w 5015116"/>
              <a:gd name="connsiteY425" fmla="*/ 1197428 h 2605314"/>
              <a:gd name="connsiteX426" fmla="*/ 3200831 w 5015116"/>
              <a:gd name="connsiteY426" fmla="*/ 1095828 h 2605314"/>
              <a:gd name="connsiteX427" fmla="*/ 3251631 w 5015116"/>
              <a:gd name="connsiteY427" fmla="*/ 1037771 h 2605314"/>
              <a:gd name="connsiteX428" fmla="*/ 3251631 w 5015116"/>
              <a:gd name="connsiteY428" fmla="*/ 994228 h 2605314"/>
              <a:gd name="connsiteX429" fmla="*/ 3208088 w 5015116"/>
              <a:gd name="connsiteY429" fmla="*/ 986971 h 2605314"/>
              <a:gd name="connsiteX430" fmla="*/ 3179059 w 5015116"/>
              <a:gd name="connsiteY430" fmla="*/ 979714 h 2605314"/>
              <a:gd name="connsiteX431" fmla="*/ 3121002 w 5015116"/>
              <a:gd name="connsiteY431" fmla="*/ 957942 h 2605314"/>
              <a:gd name="connsiteX432" fmla="*/ 3099231 w 5015116"/>
              <a:gd name="connsiteY432" fmla="*/ 950685 h 2605314"/>
              <a:gd name="connsiteX433" fmla="*/ 3048431 w 5015116"/>
              <a:gd name="connsiteY433" fmla="*/ 943428 h 2605314"/>
              <a:gd name="connsiteX434" fmla="*/ 3026659 w 5015116"/>
              <a:gd name="connsiteY434" fmla="*/ 936171 h 2605314"/>
              <a:gd name="connsiteX435" fmla="*/ 2990374 w 5015116"/>
              <a:gd name="connsiteY435" fmla="*/ 928914 h 2605314"/>
              <a:gd name="connsiteX436" fmla="*/ 2975859 w 5015116"/>
              <a:gd name="connsiteY436" fmla="*/ 914400 h 2605314"/>
              <a:gd name="connsiteX437" fmla="*/ 3033916 w 5015116"/>
              <a:gd name="connsiteY437" fmla="*/ 820057 h 2605314"/>
              <a:gd name="connsiteX438" fmla="*/ 3091974 w 5015116"/>
              <a:gd name="connsiteY438" fmla="*/ 747485 h 2605314"/>
              <a:gd name="connsiteX439" fmla="*/ 3128259 w 5015116"/>
              <a:gd name="connsiteY439" fmla="*/ 703942 h 2605314"/>
              <a:gd name="connsiteX440" fmla="*/ 3142774 w 5015116"/>
              <a:gd name="connsiteY440" fmla="*/ 682171 h 2605314"/>
              <a:gd name="connsiteX441" fmla="*/ 3033916 w 5015116"/>
              <a:gd name="connsiteY441" fmla="*/ 667657 h 2605314"/>
              <a:gd name="connsiteX442" fmla="*/ 2961345 w 5015116"/>
              <a:gd name="connsiteY442" fmla="*/ 660400 h 2605314"/>
              <a:gd name="connsiteX443" fmla="*/ 2888774 w 5015116"/>
              <a:gd name="connsiteY443" fmla="*/ 645885 h 2605314"/>
              <a:gd name="connsiteX444" fmla="*/ 2925059 w 5015116"/>
              <a:gd name="connsiteY444" fmla="*/ 609600 h 2605314"/>
              <a:gd name="connsiteX445" fmla="*/ 2961345 w 5015116"/>
              <a:gd name="connsiteY445" fmla="*/ 573314 h 2605314"/>
              <a:gd name="connsiteX446" fmla="*/ 2968602 w 5015116"/>
              <a:gd name="connsiteY446" fmla="*/ 529771 h 2605314"/>
              <a:gd name="connsiteX447" fmla="*/ 2983116 w 5015116"/>
              <a:gd name="connsiteY447" fmla="*/ 486228 h 2605314"/>
              <a:gd name="connsiteX448" fmla="*/ 2997631 w 5015116"/>
              <a:gd name="connsiteY448" fmla="*/ 435428 h 2605314"/>
              <a:gd name="connsiteX449" fmla="*/ 3012145 w 5015116"/>
              <a:gd name="connsiteY449" fmla="*/ 391885 h 2605314"/>
              <a:gd name="connsiteX450" fmla="*/ 2961345 w 5015116"/>
              <a:gd name="connsiteY450" fmla="*/ 399142 h 2605314"/>
              <a:gd name="connsiteX451" fmla="*/ 2917802 w 5015116"/>
              <a:gd name="connsiteY451" fmla="*/ 413657 h 2605314"/>
              <a:gd name="connsiteX452" fmla="*/ 2888774 w 5015116"/>
              <a:gd name="connsiteY452" fmla="*/ 420914 h 2605314"/>
              <a:gd name="connsiteX453" fmla="*/ 2852488 w 5015116"/>
              <a:gd name="connsiteY453" fmla="*/ 435428 h 2605314"/>
              <a:gd name="connsiteX454" fmla="*/ 2808945 w 5015116"/>
              <a:gd name="connsiteY454" fmla="*/ 442685 h 2605314"/>
              <a:gd name="connsiteX455" fmla="*/ 2779916 w 5015116"/>
              <a:gd name="connsiteY455" fmla="*/ 449942 h 2605314"/>
              <a:gd name="connsiteX456" fmla="*/ 2721859 w 5015116"/>
              <a:gd name="connsiteY456" fmla="*/ 442685 h 2605314"/>
              <a:gd name="connsiteX457" fmla="*/ 2729116 w 5015116"/>
              <a:gd name="connsiteY457" fmla="*/ 377371 h 2605314"/>
              <a:gd name="connsiteX458" fmla="*/ 2721859 w 5015116"/>
              <a:gd name="connsiteY458" fmla="*/ 290285 h 2605314"/>
              <a:gd name="connsiteX459" fmla="*/ 2707345 w 5015116"/>
              <a:gd name="connsiteY459" fmla="*/ 232228 h 2605314"/>
              <a:gd name="connsiteX460" fmla="*/ 2663802 w 5015116"/>
              <a:gd name="connsiteY460" fmla="*/ 210457 h 2605314"/>
              <a:gd name="connsiteX461" fmla="*/ 2656545 w 5015116"/>
              <a:gd name="connsiteY461"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31059 w 5015116"/>
              <a:gd name="connsiteY230" fmla="*/ 155302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54431 w 5015116"/>
              <a:gd name="connsiteY234" fmla="*/ 1567542 h 2605314"/>
              <a:gd name="connsiteX235" fmla="*/ 247174 w 5015116"/>
              <a:gd name="connsiteY235" fmla="*/ 1473200 h 2605314"/>
              <a:gd name="connsiteX236" fmla="*/ 225402 w 5015116"/>
              <a:gd name="connsiteY236" fmla="*/ 1465942 h 2605314"/>
              <a:gd name="connsiteX237" fmla="*/ 138316 w 5015116"/>
              <a:gd name="connsiteY237" fmla="*/ 1473200 h 2605314"/>
              <a:gd name="connsiteX238" fmla="*/ 116545 w 5015116"/>
              <a:gd name="connsiteY238" fmla="*/ 1480457 h 2605314"/>
              <a:gd name="connsiteX239" fmla="*/ 102031 w 5015116"/>
              <a:gd name="connsiteY239" fmla="*/ 1502228 h 2605314"/>
              <a:gd name="connsiteX240" fmla="*/ 102031 w 5015116"/>
              <a:gd name="connsiteY240" fmla="*/ 1698171 h 2605314"/>
              <a:gd name="connsiteX241" fmla="*/ 145574 w 5015116"/>
              <a:gd name="connsiteY241" fmla="*/ 1741714 h 2605314"/>
              <a:gd name="connsiteX242" fmla="*/ 189116 w 5015116"/>
              <a:gd name="connsiteY242" fmla="*/ 1792514 h 2605314"/>
              <a:gd name="connsiteX243" fmla="*/ 218145 w 5015116"/>
              <a:gd name="connsiteY243" fmla="*/ 1807028 h 2605314"/>
              <a:gd name="connsiteX244" fmla="*/ 247174 w 5015116"/>
              <a:gd name="connsiteY244" fmla="*/ 1828800 h 2605314"/>
              <a:gd name="connsiteX245" fmla="*/ 356031 w 5015116"/>
              <a:gd name="connsiteY245" fmla="*/ 1821542 h 2605314"/>
              <a:gd name="connsiteX246" fmla="*/ 377802 w 5015116"/>
              <a:gd name="connsiteY246" fmla="*/ 1814285 h 2605314"/>
              <a:gd name="connsiteX247" fmla="*/ 399574 w 5015116"/>
              <a:gd name="connsiteY247" fmla="*/ 1792514 h 2605314"/>
              <a:gd name="connsiteX248" fmla="*/ 406831 w 5015116"/>
              <a:gd name="connsiteY248" fmla="*/ 1698171 h 2605314"/>
              <a:gd name="connsiteX249" fmla="*/ 363288 w 5015116"/>
              <a:gd name="connsiteY249" fmla="*/ 1683657 h 2605314"/>
              <a:gd name="connsiteX250" fmla="*/ 312488 w 5015116"/>
              <a:gd name="connsiteY250" fmla="*/ 1690914 h 2605314"/>
              <a:gd name="connsiteX251" fmla="*/ 290716 w 5015116"/>
              <a:gd name="connsiteY251" fmla="*/ 1698171 h 2605314"/>
              <a:gd name="connsiteX252" fmla="*/ 276202 w 5015116"/>
              <a:gd name="connsiteY252" fmla="*/ 1719942 h 2605314"/>
              <a:gd name="connsiteX253" fmla="*/ 268945 w 5015116"/>
              <a:gd name="connsiteY253" fmla="*/ 1748971 h 2605314"/>
              <a:gd name="connsiteX254" fmla="*/ 261688 w 5015116"/>
              <a:gd name="connsiteY254" fmla="*/ 1785257 h 2605314"/>
              <a:gd name="connsiteX255" fmla="*/ 254431 w 5015116"/>
              <a:gd name="connsiteY255" fmla="*/ 1807028 h 2605314"/>
              <a:gd name="connsiteX256" fmla="*/ 261688 w 5015116"/>
              <a:gd name="connsiteY256" fmla="*/ 1937657 h 2605314"/>
              <a:gd name="connsiteX257" fmla="*/ 297974 w 5015116"/>
              <a:gd name="connsiteY257" fmla="*/ 1959428 h 2605314"/>
              <a:gd name="connsiteX258" fmla="*/ 319745 w 5015116"/>
              <a:gd name="connsiteY258" fmla="*/ 1966685 h 2605314"/>
              <a:gd name="connsiteX259" fmla="*/ 348774 w 5015116"/>
              <a:gd name="connsiteY259" fmla="*/ 1981200 h 2605314"/>
              <a:gd name="connsiteX260" fmla="*/ 392316 w 5015116"/>
              <a:gd name="connsiteY260" fmla="*/ 1995714 h 2605314"/>
              <a:gd name="connsiteX261" fmla="*/ 414088 w 5015116"/>
              <a:gd name="connsiteY261" fmla="*/ 2002971 h 2605314"/>
              <a:gd name="connsiteX262" fmla="*/ 522945 w 5015116"/>
              <a:gd name="connsiteY262" fmla="*/ 1995714 h 2605314"/>
              <a:gd name="connsiteX263" fmla="*/ 551974 w 5015116"/>
              <a:gd name="connsiteY263" fmla="*/ 1973942 h 2605314"/>
              <a:gd name="connsiteX264" fmla="*/ 595516 w 5015116"/>
              <a:gd name="connsiteY264" fmla="*/ 1944914 h 2605314"/>
              <a:gd name="connsiteX265" fmla="*/ 624545 w 5015116"/>
              <a:gd name="connsiteY265" fmla="*/ 1901371 h 2605314"/>
              <a:gd name="connsiteX266" fmla="*/ 610031 w 5015116"/>
              <a:gd name="connsiteY266" fmla="*/ 1836057 h 2605314"/>
              <a:gd name="connsiteX267" fmla="*/ 566488 w 5015116"/>
              <a:gd name="connsiteY267" fmla="*/ 1792514 h 2605314"/>
              <a:gd name="connsiteX268" fmla="*/ 544716 w 5015116"/>
              <a:gd name="connsiteY268" fmla="*/ 1785257 h 2605314"/>
              <a:gd name="connsiteX269" fmla="*/ 530202 w 5015116"/>
              <a:gd name="connsiteY269" fmla="*/ 1763485 h 2605314"/>
              <a:gd name="connsiteX270" fmla="*/ 508431 w 5015116"/>
              <a:gd name="connsiteY270" fmla="*/ 1799771 h 2605314"/>
              <a:gd name="connsiteX271" fmla="*/ 515688 w 5015116"/>
              <a:gd name="connsiteY271" fmla="*/ 1959428 h 2605314"/>
              <a:gd name="connsiteX272" fmla="*/ 522945 w 5015116"/>
              <a:gd name="connsiteY272" fmla="*/ 1981200 h 2605314"/>
              <a:gd name="connsiteX273" fmla="*/ 551974 w 5015116"/>
              <a:gd name="connsiteY273" fmla="*/ 1995714 h 2605314"/>
              <a:gd name="connsiteX274" fmla="*/ 566488 w 5015116"/>
              <a:gd name="connsiteY274" fmla="*/ 2017485 h 2605314"/>
              <a:gd name="connsiteX275" fmla="*/ 617288 w 5015116"/>
              <a:gd name="connsiteY275" fmla="*/ 2039257 h 2605314"/>
              <a:gd name="connsiteX276" fmla="*/ 697116 w 5015116"/>
              <a:gd name="connsiteY276" fmla="*/ 2068285 h 2605314"/>
              <a:gd name="connsiteX277" fmla="*/ 733402 w 5015116"/>
              <a:gd name="connsiteY277" fmla="*/ 2082800 h 2605314"/>
              <a:gd name="connsiteX278" fmla="*/ 827745 w 5015116"/>
              <a:gd name="connsiteY278" fmla="*/ 2097314 h 2605314"/>
              <a:gd name="connsiteX279" fmla="*/ 864031 w 5015116"/>
              <a:gd name="connsiteY279" fmla="*/ 2104571 h 2605314"/>
              <a:gd name="connsiteX280" fmla="*/ 900316 w 5015116"/>
              <a:gd name="connsiteY280" fmla="*/ 2119085 h 2605314"/>
              <a:gd name="connsiteX281" fmla="*/ 922088 w 5015116"/>
              <a:gd name="connsiteY281" fmla="*/ 2126342 h 2605314"/>
              <a:gd name="connsiteX282" fmla="*/ 965631 w 5015116"/>
              <a:gd name="connsiteY282" fmla="*/ 2148114 h 2605314"/>
              <a:gd name="connsiteX283" fmla="*/ 1074488 w 5015116"/>
              <a:gd name="connsiteY283" fmla="*/ 2133600 h 2605314"/>
              <a:gd name="connsiteX284" fmla="*/ 1125288 w 5015116"/>
              <a:gd name="connsiteY284" fmla="*/ 2104571 h 2605314"/>
              <a:gd name="connsiteX285" fmla="*/ 1139802 w 5015116"/>
              <a:gd name="connsiteY285" fmla="*/ 2082800 h 2605314"/>
              <a:gd name="connsiteX286" fmla="*/ 1183345 w 5015116"/>
              <a:gd name="connsiteY286" fmla="*/ 2046514 h 2605314"/>
              <a:gd name="connsiteX287" fmla="*/ 1197859 w 5015116"/>
              <a:gd name="connsiteY287" fmla="*/ 2024742 h 2605314"/>
              <a:gd name="connsiteX288" fmla="*/ 1241402 w 5015116"/>
              <a:gd name="connsiteY288" fmla="*/ 1995714 h 2605314"/>
              <a:gd name="connsiteX289" fmla="*/ 1277688 w 5015116"/>
              <a:gd name="connsiteY289" fmla="*/ 1952171 h 2605314"/>
              <a:gd name="connsiteX290" fmla="*/ 1241402 w 5015116"/>
              <a:gd name="connsiteY290" fmla="*/ 1821542 h 2605314"/>
              <a:gd name="connsiteX291" fmla="*/ 1219631 w 5015116"/>
              <a:gd name="connsiteY291" fmla="*/ 1814285 h 2605314"/>
              <a:gd name="connsiteX292" fmla="*/ 1118031 w 5015116"/>
              <a:gd name="connsiteY292" fmla="*/ 1821542 h 2605314"/>
              <a:gd name="connsiteX293" fmla="*/ 1110774 w 5015116"/>
              <a:gd name="connsiteY293" fmla="*/ 1843314 h 2605314"/>
              <a:gd name="connsiteX294" fmla="*/ 1103516 w 5015116"/>
              <a:gd name="connsiteY294" fmla="*/ 1894114 h 2605314"/>
              <a:gd name="connsiteX295" fmla="*/ 1096259 w 5015116"/>
              <a:gd name="connsiteY295" fmla="*/ 1937657 h 2605314"/>
              <a:gd name="connsiteX296" fmla="*/ 1089002 w 5015116"/>
              <a:gd name="connsiteY296" fmla="*/ 1966685 h 2605314"/>
              <a:gd name="connsiteX297" fmla="*/ 1081745 w 5015116"/>
              <a:gd name="connsiteY297" fmla="*/ 2002971 h 2605314"/>
              <a:gd name="connsiteX298" fmla="*/ 1016431 w 5015116"/>
              <a:gd name="connsiteY298" fmla="*/ 1995714 h 2605314"/>
              <a:gd name="connsiteX299" fmla="*/ 994659 w 5015116"/>
              <a:gd name="connsiteY299" fmla="*/ 1988457 h 2605314"/>
              <a:gd name="connsiteX300" fmla="*/ 972888 w 5015116"/>
              <a:gd name="connsiteY300" fmla="*/ 1923142 h 2605314"/>
              <a:gd name="connsiteX301" fmla="*/ 965631 w 5015116"/>
              <a:gd name="connsiteY301" fmla="*/ 1901371 h 2605314"/>
              <a:gd name="connsiteX302" fmla="*/ 972888 w 5015116"/>
              <a:gd name="connsiteY302" fmla="*/ 1792514 h 2605314"/>
              <a:gd name="connsiteX303" fmla="*/ 980145 w 5015116"/>
              <a:gd name="connsiteY303" fmla="*/ 1770742 h 2605314"/>
              <a:gd name="connsiteX304" fmla="*/ 1001916 w 5015116"/>
              <a:gd name="connsiteY304" fmla="*/ 1748971 h 2605314"/>
              <a:gd name="connsiteX305" fmla="*/ 1023688 w 5015116"/>
              <a:gd name="connsiteY305" fmla="*/ 1741714 h 2605314"/>
              <a:gd name="connsiteX306" fmla="*/ 1226888 w 5015116"/>
              <a:gd name="connsiteY306" fmla="*/ 1690914 h 2605314"/>
              <a:gd name="connsiteX307" fmla="*/ 1335745 w 5015116"/>
              <a:gd name="connsiteY307" fmla="*/ 1698171 h 2605314"/>
              <a:gd name="connsiteX308" fmla="*/ 1422831 w 5015116"/>
              <a:gd name="connsiteY308" fmla="*/ 1741714 h 2605314"/>
              <a:gd name="connsiteX309" fmla="*/ 1476896 w 5015116"/>
              <a:gd name="connsiteY309" fmla="*/ 1792514 h 2605314"/>
              <a:gd name="connsiteX310" fmla="*/ 1506651 w 5015116"/>
              <a:gd name="connsiteY310" fmla="*/ 1859642 h 2605314"/>
              <a:gd name="connsiteX311" fmla="*/ 1507376 w 5015116"/>
              <a:gd name="connsiteY311" fmla="*/ 1961968 h 2605314"/>
              <a:gd name="connsiteX312" fmla="*/ 1460205 w 5015116"/>
              <a:gd name="connsiteY312" fmla="*/ 2046877 h 2605314"/>
              <a:gd name="connsiteX313" fmla="*/ 1408316 w 5015116"/>
              <a:gd name="connsiteY313" fmla="*/ 2140857 h 2605314"/>
              <a:gd name="connsiteX314" fmla="*/ 1401059 w 5015116"/>
              <a:gd name="connsiteY314" fmla="*/ 2162628 h 2605314"/>
              <a:gd name="connsiteX315" fmla="*/ 1364774 w 5015116"/>
              <a:gd name="connsiteY315" fmla="*/ 2293257 h 2605314"/>
              <a:gd name="connsiteX316" fmla="*/ 1367314 w 5015116"/>
              <a:gd name="connsiteY316" fmla="*/ 2449285 h 2605314"/>
              <a:gd name="connsiteX317" fmla="*/ 1509916 w 5015116"/>
              <a:gd name="connsiteY317" fmla="*/ 2554514 h 2605314"/>
              <a:gd name="connsiteX318" fmla="*/ 1633288 w 5015116"/>
              <a:gd name="connsiteY318" fmla="*/ 2590800 h 2605314"/>
              <a:gd name="connsiteX319" fmla="*/ 1847736 w 5015116"/>
              <a:gd name="connsiteY319" fmla="*/ 2605314 h 2605314"/>
              <a:gd name="connsiteX320" fmla="*/ 1918494 w 5015116"/>
              <a:gd name="connsiteY320" fmla="*/ 2576285 h 2605314"/>
              <a:gd name="connsiteX321" fmla="*/ 1959859 w 5015116"/>
              <a:gd name="connsiteY321" fmla="*/ 2496457 h 2605314"/>
              <a:gd name="connsiteX322" fmla="*/ 2002676 w 5015116"/>
              <a:gd name="connsiteY322" fmla="*/ 2315028 h 2605314"/>
              <a:gd name="connsiteX323" fmla="*/ 2039688 w 5015116"/>
              <a:gd name="connsiteY323" fmla="*/ 2111828 h 2605314"/>
              <a:gd name="connsiteX324" fmla="*/ 2062911 w 5015116"/>
              <a:gd name="connsiteY324" fmla="*/ 2048691 h 2605314"/>
              <a:gd name="connsiteX325" fmla="*/ 2098834 w 5015116"/>
              <a:gd name="connsiteY325" fmla="*/ 1987731 h 2605314"/>
              <a:gd name="connsiteX326" fmla="*/ 2217851 w 5015116"/>
              <a:gd name="connsiteY326" fmla="*/ 1879237 h 2605314"/>
              <a:gd name="connsiteX327" fmla="*/ 2373516 w 5015116"/>
              <a:gd name="connsiteY327" fmla="*/ 1872342 h 2605314"/>
              <a:gd name="connsiteX328" fmla="*/ 2395288 w 5015116"/>
              <a:gd name="connsiteY328" fmla="*/ 1879600 h 2605314"/>
              <a:gd name="connsiteX329" fmla="*/ 2453345 w 5015116"/>
              <a:gd name="connsiteY329" fmla="*/ 1930400 h 2605314"/>
              <a:gd name="connsiteX330" fmla="*/ 2467859 w 5015116"/>
              <a:gd name="connsiteY330" fmla="*/ 1952171 h 2605314"/>
              <a:gd name="connsiteX331" fmla="*/ 2489631 w 5015116"/>
              <a:gd name="connsiteY331" fmla="*/ 1973942 h 2605314"/>
              <a:gd name="connsiteX332" fmla="*/ 2504145 w 5015116"/>
              <a:gd name="connsiteY332" fmla="*/ 2024742 h 2605314"/>
              <a:gd name="connsiteX333" fmla="*/ 2511402 w 5015116"/>
              <a:gd name="connsiteY333" fmla="*/ 2053771 h 2605314"/>
              <a:gd name="connsiteX334" fmla="*/ 2525916 w 5015116"/>
              <a:gd name="connsiteY334" fmla="*/ 2075542 h 2605314"/>
              <a:gd name="connsiteX335" fmla="*/ 2540431 w 5015116"/>
              <a:gd name="connsiteY335" fmla="*/ 2126342 h 2605314"/>
              <a:gd name="connsiteX336" fmla="*/ 2533174 w 5015116"/>
              <a:gd name="connsiteY336" fmla="*/ 2271485 h 2605314"/>
              <a:gd name="connsiteX337" fmla="*/ 2518659 w 5015116"/>
              <a:gd name="connsiteY337" fmla="*/ 2300514 h 2605314"/>
              <a:gd name="connsiteX338" fmla="*/ 2475116 w 5015116"/>
              <a:gd name="connsiteY338" fmla="*/ 2329542 h 2605314"/>
              <a:gd name="connsiteX339" fmla="*/ 2453345 w 5015116"/>
              <a:gd name="connsiteY339" fmla="*/ 2336800 h 2605314"/>
              <a:gd name="connsiteX340" fmla="*/ 2329974 w 5015116"/>
              <a:gd name="connsiteY340" fmla="*/ 2329542 h 2605314"/>
              <a:gd name="connsiteX341" fmla="*/ 2308202 w 5015116"/>
              <a:gd name="connsiteY341" fmla="*/ 2322285 h 2605314"/>
              <a:gd name="connsiteX342" fmla="*/ 2293688 w 5015116"/>
              <a:gd name="connsiteY342" fmla="*/ 2286000 h 2605314"/>
              <a:gd name="connsiteX343" fmla="*/ 2286431 w 5015116"/>
              <a:gd name="connsiteY343" fmla="*/ 2249714 h 2605314"/>
              <a:gd name="connsiteX344" fmla="*/ 2395288 w 5015116"/>
              <a:gd name="connsiteY344" fmla="*/ 2111828 h 2605314"/>
              <a:gd name="connsiteX345" fmla="*/ 2395288 w 5015116"/>
              <a:gd name="connsiteY345" fmla="*/ 2024742 h 2605314"/>
              <a:gd name="connsiteX346" fmla="*/ 2373516 w 5015116"/>
              <a:gd name="connsiteY346" fmla="*/ 2010228 h 2605314"/>
              <a:gd name="connsiteX347" fmla="*/ 2271916 w 5015116"/>
              <a:gd name="connsiteY347" fmla="*/ 2017485 h 2605314"/>
              <a:gd name="connsiteX348" fmla="*/ 2257402 w 5015116"/>
              <a:gd name="connsiteY348" fmla="*/ 2032000 h 2605314"/>
              <a:gd name="connsiteX349" fmla="*/ 2235631 w 5015116"/>
              <a:gd name="connsiteY349" fmla="*/ 2046514 h 2605314"/>
              <a:gd name="connsiteX350" fmla="*/ 2221116 w 5015116"/>
              <a:gd name="connsiteY350" fmla="*/ 2061028 h 2605314"/>
              <a:gd name="connsiteX351" fmla="*/ 2192088 w 5015116"/>
              <a:gd name="connsiteY351" fmla="*/ 2068285 h 2605314"/>
              <a:gd name="connsiteX352" fmla="*/ 2163059 w 5015116"/>
              <a:gd name="connsiteY352" fmla="*/ 2090057 h 2605314"/>
              <a:gd name="connsiteX353" fmla="*/ 2148545 w 5015116"/>
              <a:gd name="connsiteY353" fmla="*/ 2111828 h 2605314"/>
              <a:gd name="connsiteX354" fmla="*/ 2126774 w 5015116"/>
              <a:gd name="connsiteY354" fmla="*/ 2140857 h 2605314"/>
              <a:gd name="connsiteX355" fmla="*/ 2126774 w 5015116"/>
              <a:gd name="connsiteY355" fmla="*/ 2351314 h 2605314"/>
              <a:gd name="connsiteX356" fmla="*/ 2141288 w 5015116"/>
              <a:gd name="connsiteY356" fmla="*/ 2373085 h 2605314"/>
              <a:gd name="connsiteX357" fmla="*/ 2163059 w 5015116"/>
              <a:gd name="connsiteY357" fmla="*/ 2380342 h 2605314"/>
              <a:gd name="connsiteX358" fmla="*/ 2170316 w 5015116"/>
              <a:gd name="connsiteY358" fmla="*/ 2402114 h 2605314"/>
              <a:gd name="connsiteX359" fmla="*/ 2192088 w 5015116"/>
              <a:gd name="connsiteY359" fmla="*/ 2416628 h 2605314"/>
              <a:gd name="connsiteX360" fmla="*/ 2221116 w 5015116"/>
              <a:gd name="connsiteY360" fmla="*/ 2438400 h 2605314"/>
              <a:gd name="connsiteX361" fmla="*/ 2264659 w 5015116"/>
              <a:gd name="connsiteY361" fmla="*/ 2474685 h 2605314"/>
              <a:gd name="connsiteX362" fmla="*/ 2293688 w 5015116"/>
              <a:gd name="connsiteY362" fmla="*/ 2510971 h 2605314"/>
              <a:gd name="connsiteX363" fmla="*/ 2315459 w 5015116"/>
              <a:gd name="connsiteY363" fmla="*/ 2532742 h 2605314"/>
              <a:gd name="connsiteX364" fmla="*/ 2395288 w 5015116"/>
              <a:gd name="connsiteY364" fmla="*/ 2569028 h 2605314"/>
              <a:gd name="connsiteX365" fmla="*/ 2540431 w 5015116"/>
              <a:gd name="connsiteY365" fmla="*/ 2554514 h 2605314"/>
              <a:gd name="connsiteX366" fmla="*/ 2562202 w 5015116"/>
              <a:gd name="connsiteY366" fmla="*/ 2540000 h 2605314"/>
              <a:gd name="connsiteX367" fmla="*/ 2569459 w 5015116"/>
              <a:gd name="connsiteY367" fmla="*/ 2503714 h 2605314"/>
              <a:gd name="connsiteX368" fmla="*/ 2583974 w 5015116"/>
              <a:gd name="connsiteY368" fmla="*/ 2481942 h 2605314"/>
              <a:gd name="connsiteX369" fmla="*/ 2591231 w 5015116"/>
              <a:gd name="connsiteY369" fmla="*/ 2409371 h 2605314"/>
              <a:gd name="connsiteX370" fmla="*/ 2642031 w 5015116"/>
              <a:gd name="connsiteY370" fmla="*/ 2416628 h 2605314"/>
              <a:gd name="connsiteX371" fmla="*/ 2671059 w 5015116"/>
              <a:gd name="connsiteY371" fmla="*/ 2423885 h 2605314"/>
              <a:gd name="connsiteX372" fmla="*/ 2743631 w 5015116"/>
              <a:gd name="connsiteY372" fmla="*/ 2438400 h 2605314"/>
              <a:gd name="connsiteX373" fmla="*/ 2787174 w 5015116"/>
              <a:gd name="connsiteY373" fmla="*/ 2452914 h 2605314"/>
              <a:gd name="connsiteX374" fmla="*/ 2808945 w 5015116"/>
              <a:gd name="connsiteY374" fmla="*/ 2438400 h 2605314"/>
              <a:gd name="connsiteX375" fmla="*/ 2801688 w 5015116"/>
              <a:gd name="connsiteY375" fmla="*/ 2416628 h 2605314"/>
              <a:gd name="connsiteX376" fmla="*/ 2794431 w 5015116"/>
              <a:gd name="connsiteY376" fmla="*/ 2373085 h 2605314"/>
              <a:gd name="connsiteX377" fmla="*/ 2779916 w 5015116"/>
              <a:gd name="connsiteY377" fmla="*/ 2329542 h 2605314"/>
              <a:gd name="connsiteX378" fmla="*/ 2794431 w 5015116"/>
              <a:gd name="connsiteY378" fmla="*/ 2278742 h 2605314"/>
              <a:gd name="connsiteX379" fmla="*/ 2961345 w 5015116"/>
              <a:gd name="connsiteY379" fmla="*/ 2249714 h 2605314"/>
              <a:gd name="connsiteX380" fmla="*/ 2946831 w 5015116"/>
              <a:gd name="connsiteY380" fmla="*/ 2227942 h 2605314"/>
              <a:gd name="connsiteX381" fmla="*/ 2925059 w 5015116"/>
              <a:gd name="connsiteY381" fmla="*/ 2133600 h 2605314"/>
              <a:gd name="connsiteX382" fmla="*/ 2917802 w 5015116"/>
              <a:gd name="connsiteY382" fmla="*/ 2104571 h 2605314"/>
              <a:gd name="connsiteX383" fmla="*/ 2896031 w 5015116"/>
              <a:gd name="connsiteY383" fmla="*/ 2090057 h 2605314"/>
              <a:gd name="connsiteX384" fmla="*/ 2903288 w 5015116"/>
              <a:gd name="connsiteY384" fmla="*/ 2061028 h 2605314"/>
              <a:gd name="connsiteX385" fmla="*/ 3033916 w 5015116"/>
              <a:gd name="connsiteY385" fmla="*/ 2053771 h 2605314"/>
              <a:gd name="connsiteX386" fmla="*/ 3121002 w 5015116"/>
              <a:gd name="connsiteY386" fmla="*/ 2046514 h 2605314"/>
              <a:gd name="connsiteX387" fmla="*/ 3142774 w 5015116"/>
              <a:gd name="connsiteY387" fmla="*/ 2039257 h 2605314"/>
              <a:gd name="connsiteX388" fmla="*/ 3135516 w 5015116"/>
              <a:gd name="connsiteY388" fmla="*/ 2010228 h 2605314"/>
              <a:gd name="connsiteX389" fmla="*/ 3106488 w 5015116"/>
              <a:gd name="connsiteY389" fmla="*/ 1959428 h 2605314"/>
              <a:gd name="connsiteX390" fmla="*/ 3077459 w 5015116"/>
              <a:gd name="connsiteY390" fmla="*/ 1930400 h 2605314"/>
              <a:gd name="connsiteX391" fmla="*/ 3062945 w 5015116"/>
              <a:gd name="connsiteY391" fmla="*/ 1901371 h 2605314"/>
              <a:gd name="connsiteX392" fmla="*/ 3041174 w 5015116"/>
              <a:gd name="connsiteY392" fmla="*/ 1886857 h 2605314"/>
              <a:gd name="connsiteX393" fmla="*/ 3033916 w 5015116"/>
              <a:gd name="connsiteY393" fmla="*/ 1865085 h 2605314"/>
              <a:gd name="connsiteX394" fmla="*/ 3019402 w 5015116"/>
              <a:gd name="connsiteY394" fmla="*/ 1843314 h 2605314"/>
              <a:gd name="connsiteX395" fmla="*/ 3048431 w 5015116"/>
              <a:gd name="connsiteY395" fmla="*/ 1828800 h 2605314"/>
              <a:gd name="connsiteX396" fmla="*/ 3157288 w 5015116"/>
              <a:gd name="connsiteY396" fmla="*/ 1814285 h 2605314"/>
              <a:gd name="connsiteX397" fmla="*/ 3179059 w 5015116"/>
              <a:gd name="connsiteY397" fmla="*/ 1799771 h 2605314"/>
              <a:gd name="connsiteX398" fmla="*/ 3128259 w 5015116"/>
              <a:gd name="connsiteY398" fmla="*/ 1690914 h 2605314"/>
              <a:gd name="connsiteX399" fmla="*/ 3121002 w 5015116"/>
              <a:gd name="connsiteY399" fmla="*/ 1669142 h 2605314"/>
              <a:gd name="connsiteX400" fmla="*/ 3106488 w 5015116"/>
              <a:gd name="connsiteY400" fmla="*/ 1647371 h 2605314"/>
              <a:gd name="connsiteX401" fmla="*/ 3128259 w 5015116"/>
              <a:gd name="connsiteY401" fmla="*/ 1640114 h 2605314"/>
              <a:gd name="connsiteX402" fmla="*/ 3157288 w 5015116"/>
              <a:gd name="connsiteY402" fmla="*/ 1632857 h 2605314"/>
              <a:gd name="connsiteX403" fmla="*/ 3186316 w 5015116"/>
              <a:gd name="connsiteY403" fmla="*/ 1618342 h 2605314"/>
              <a:gd name="connsiteX404" fmla="*/ 3215345 w 5015116"/>
              <a:gd name="connsiteY404" fmla="*/ 1611085 h 2605314"/>
              <a:gd name="connsiteX405" fmla="*/ 3237116 w 5015116"/>
              <a:gd name="connsiteY405" fmla="*/ 1603828 h 2605314"/>
              <a:gd name="connsiteX406" fmla="*/ 3280659 w 5015116"/>
              <a:gd name="connsiteY406" fmla="*/ 1582057 h 2605314"/>
              <a:gd name="connsiteX407" fmla="*/ 3295174 w 5015116"/>
              <a:gd name="connsiteY407" fmla="*/ 1567542 h 2605314"/>
              <a:gd name="connsiteX408" fmla="*/ 3273402 w 5015116"/>
              <a:gd name="connsiteY408" fmla="*/ 1545771 h 2605314"/>
              <a:gd name="connsiteX409" fmla="*/ 3229859 w 5015116"/>
              <a:gd name="connsiteY409" fmla="*/ 1516742 h 2605314"/>
              <a:gd name="connsiteX410" fmla="*/ 3179059 w 5015116"/>
              <a:gd name="connsiteY410" fmla="*/ 1458685 h 2605314"/>
              <a:gd name="connsiteX411" fmla="*/ 3171802 w 5015116"/>
              <a:gd name="connsiteY411" fmla="*/ 1436914 h 2605314"/>
              <a:gd name="connsiteX412" fmla="*/ 3150031 w 5015116"/>
              <a:gd name="connsiteY412" fmla="*/ 1422400 h 2605314"/>
              <a:gd name="connsiteX413" fmla="*/ 3200831 w 5015116"/>
              <a:gd name="connsiteY413" fmla="*/ 1386114 h 2605314"/>
              <a:gd name="connsiteX414" fmla="*/ 3237116 w 5015116"/>
              <a:gd name="connsiteY414" fmla="*/ 1349828 h 2605314"/>
              <a:gd name="connsiteX415" fmla="*/ 3266145 w 5015116"/>
              <a:gd name="connsiteY415" fmla="*/ 1313542 h 2605314"/>
              <a:gd name="connsiteX416" fmla="*/ 3287916 w 5015116"/>
              <a:gd name="connsiteY416" fmla="*/ 1299028 h 2605314"/>
              <a:gd name="connsiteX417" fmla="*/ 3302431 w 5015116"/>
              <a:gd name="connsiteY417" fmla="*/ 1284514 h 2605314"/>
              <a:gd name="connsiteX418" fmla="*/ 3309688 w 5015116"/>
              <a:gd name="connsiteY418" fmla="*/ 1262742 h 2605314"/>
              <a:gd name="connsiteX419" fmla="*/ 3266145 w 5015116"/>
              <a:gd name="connsiteY419" fmla="*/ 1255485 h 2605314"/>
              <a:gd name="connsiteX420" fmla="*/ 3244374 w 5015116"/>
              <a:gd name="connsiteY420" fmla="*/ 1248228 h 2605314"/>
              <a:gd name="connsiteX421" fmla="*/ 3193574 w 5015116"/>
              <a:gd name="connsiteY421" fmla="*/ 1233714 h 2605314"/>
              <a:gd name="connsiteX422" fmla="*/ 3171802 w 5015116"/>
              <a:gd name="connsiteY422" fmla="*/ 1219200 h 2605314"/>
              <a:gd name="connsiteX423" fmla="*/ 3150031 w 5015116"/>
              <a:gd name="connsiteY423" fmla="*/ 1211942 h 2605314"/>
              <a:gd name="connsiteX424" fmla="*/ 3121002 w 5015116"/>
              <a:gd name="connsiteY424" fmla="*/ 1197428 h 2605314"/>
              <a:gd name="connsiteX425" fmla="*/ 3200831 w 5015116"/>
              <a:gd name="connsiteY425" fmla="*/ 1095828 h 2605314"/>
              <a:gd name="connsiteX426" fmla="*/ 3251631 w 5015116"/>
              <a:gd name="connsiteY426" fmla="*/ 1037771 h 2605314"/>
              <a:gd name="connsiteX427" fmla="*/ 3251631 w 5015116"/>
              <a:gd name="connsiteY427" fmla="*/ 994228 h 2605314"/>
              <a:gd name="connsiteX428" fmla="*/ 3208088 w 5015116"/>
              <a:gd name="connsiteY428" fmla="*/ 986971 h 2605314"/>
              <a:gd name="connsiteX429" fmla="*/ 3179059 w 5015116"/>
              <a:gd name="connsiteY429" fmla="*/ 979714 h 2605314"/>
              <a:gd name="connsiteX430" fmla="*/ 3121002 w 5015116"/>
              <a:gd name="connsiteY430" fmla="*/ 957942 h 2605314"/>
              <a:gd name="connsiteX431" fmla="*/ 3099231 w 5015116"/>
              <a:gd name="connsiteY431" fmla="*/ 950685 h 2605314"/>
              <a:gd name="connsiteX432" fmla="*/ 3048431 w 5015116"/>
              <a:gd name="connsiteY432" fmla="*/ 943428 h 2605314"/>
              <a:gd name="connsiteX433" fmla="*/ 3026659 w 5015116"/>
              <a:gd name="connsiteY433" fmla="*/ 936171 h 2605314"/>
              <a:gd name="connsiteX434" fmla="*/ 2990374 w 5015116"/>
              <a:gd name="connsiteY434" fmla="*/ 928914 h 2605314"/>
              <a:gd name="connsiteX435" fmla="*/ 2975859 w 5015116"/>
              <a:gd name="connsiteY435" fmla="*/ 914400 h 2605314"/>
              <a:gd name="connsiteX436" fmla="*/ 3033916 w 5015116"/>
              <a:gd name="connsiteY436" fmla="*/ 820057 h 2605314"/>
              <a:gd name="connsiteX437" fmla="*/ 3091974 w 5015116"/>
              <a:gd name="connsiteY437" fmla="*/ 747485 h 2605314"/>
              <a:gd name="connsiteX438" fmla="*/ 3128259 w 5015116"/>
              <a:gd name="connsiteY438" fmla="*/ 703942 h 2605314"/>
              <a:gd name="connsiteX439" fmla="*/ 3142774 w 5015116"/>
              <a:gd name="connsiteY439" fmla="*/ 682171 h 2605314"/>
              <a:gd name="connsiteX440" fmla="*/ 3033916 w 5015116"/>
              <a:gd name="connsiteY440" fmla="*/ 667657 h 2605314"/>
              <a:gd name="connsiteX441" fmla="*/ 2961345 w 5015116"/>
              <a:gd name="connsiteY441" fmla="*/ 660400 h 2605314"/>
              <a:gd name="connsiteX442" fmla="*/ 2888774 w 5015116"/>
              <a:gd name="connsiteY442" fmla="*/ 645885 h 2605314"/>
              <a:gd name="connsiteX443" fmla="*/ 2925059 w 5015116"/>
              <a:gd name="connsiteY443" fmla="*/ 609600 h 2605314"/>
              <a:gd name="connsiteX444" fmla="*/ 2961345 w 5015116"/>
              <a:gd name="connsiteY444" fmla="*/ 573314 h 2605314"/>
              <a:gd name="connsiteX445" fmla="*/ 2968602 w 5015116"/>
              <a:gd name="connsiteY445" fmla="*/ 529771 h 2605314"/>
              <a:gd name="connsiteX446" fmla="*/ 2983116 w 5015116"/>
              <a:gd name="connsiteY446" fmla="*/ 486228 h 2605314"/>
              <a:gd name="connsiteX447" fmla="*/ 2997631 w 5015116"/>
              <a:gd name="connsiteY447" fmla="*/ 435428 h 2605314"/>
              <a:gd name="connsiteX448" fmla="*/ 3012145 w 5015116"/>
              <a:gd name="connsiteY448" fmla="*/ 391885 h 2605314"/>
              <a:gd name="connsiteX449" fmla="*/ 2961345 w 5015116"/>
              <a:gd name="connsiteY449" fmla="*/ 399142 h 2605314"/>
              <a:gd name="connsiteX450" fmla="*/ 2917802 w 5015116"/>
              <a:gd name="connsiteY450" fmla="*/ 413657 h 2605314"/>
              <a:gd name="connsiteX451" fmla="*/ 2888774 w 5015116"/>
              <a:gd name="connsiteY451" fmla="*/ 420914 h 2605314"/>
              <a:gd name="connsiteX452" fmla="*/ 2852488 w 5015116"/>
              <a:gd name="connsiteY452" fmla="*/ 435428 h 2605314"/>
              <a:gd name="connsiteX453" fmla="*/ 2808945 w 5015116"/>
              <a:gd name="connsiteY453" fmla="*/ 442685 h 2605314"/>
              <a:gd name="connsiteX454" fmla="*/ 2779916 w 5015116"/>
              <a:gd name="connsiteY454" fmla="*/ 449942 h 2605314"/>
              <a:gd name="connsiteX455" fmla="*/ 2721859 w 5015116"/>
              <a:gd name="connsiteY455" fmla="*/ 442685 h 2605314"/>
              <a:gd name="connsiteX456" fmla="*/ 2729116 w 5015116"/>
              <a:gd name="connsiteY456" fmla="*/ 377371 h 2605314"/>
              <a:gd name="connsiteX457" fmla="*/ 2721859 w 5015116"/>
              <a:gd name="connsiteY457" fmla="*/ 290285 h 2605314"/>
              <a:gd name="connsiteX458" fmla="*/ 2707345 w 5015116"/>
              <a:gd name="connsiteY458" fmla="*/ 232228 h 2605314"/>
              <a:gd name="connsiteX459" fmla="*/ 2663802 w 5015116"/>
              <a:gd name="connsiteY459" fmla="*/ 210457 h 2605314"/>
              <a:gd name="connsiteX460" fmla="*/ 2656545 w 5015116"/>
              <a:gd name="connsiteY460"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31059 w 5015116"/>
              <a:gd name="connsiteY230" fmla="*/ 155302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54431 w 5015116"/>
              <a:gd name="connsiteY234" fmla="*/ 1567542 h 2605314"/>
              <a:gd name="connsiteX235" fmla="*/ 247174 w 5015116"/>
              <a:gd name="connsiteY235" fmla="*/ 1473200 h 2605314"/>
              <a:gd name="connsiteX236" fmla="*/ 225402 w 5015116"/>
              <a:gd name="connsiteY236" fmla="*/ 1465942 h 2605314"/>
              <a:gd name="connsiteX237" fmla="*/ 138316 w 5015116"/>
              <a:gd name="connsiteY237" fmla="*/ 1473200 h 2605314"/>
              <a:gd name="connsiteX238" fmla="*/ 116545 w 5015116"/>
              <a:gd name="connsiteY238" fmla="*/ 1480457 h 2605314"/>
              <a:gd name="connsiteX239" fmla="*/ 102031 w 5015116"/>
              <a:gd name="connsiteY239" fmla="*/ 1502228 h 2605314"/>
              <a:gd name="connsiteX240" fmla="*/ 102031 w 5015116"/>
              <a:gd name="connsiteY240" fmla="*/ 1698171 h 2605314"/>
              <a:gd name="connsiteX241" fmla="*/ 145574 w 5015116"/>
              <a:gd name="connsiteY241" fmla="*/ 1741714 h 2605314"/>
              <a:gd name="connsiteX242" fmla="*/ 189116 w 5015116"/>
              <a:gd name="connsiteY242" fmla="*/ 1792514 h 2605314"/>
              <a:gd name="connsiteX243" fmla="*/ 218145 w 5015116"/>
              <a:gd name="connsiteY243" fmla="*/ 1807028 h 2605314"/>
              <a:gd name="connsiteX244" fmla="*/ 247174 w 5015116"/>
              <a:gd name="connsiteY244" fmla="*/ 1828800 h 2605314"/>
              <a:gd name="connsiteX245" fmla="*/ 356031 w 5015116"/>
              <a:gd name="connsiteY245" fmla="*/ 1821542 h 2605314"/>
              <a:gd name="connsiteX246" fmla="*/ 377802 w 5015116"/>
              <a:gd name="connsiteY246" fmla="*/ 1814285 h 2605314"/>
              <a:gd name="connsiteX247" fmla="*/ 399574 w 5015116"/>
              <a:gd name="connsiteY247" fmla="*/ 1792514 h 2605314"/>
              <a:gd name="connsiteX248" fmla="*/ 406831 w 5015116"/>
              <a:gd name="connsiteY248" fmla="*/ 1698171 h 2605314"/>
              <a:gd name="connsiteX249" fmla="*/ 363288 w 5015116"/>
              <a:gd name="connsiteY249" fmla="*/ 1683657 h 2605314"/>
              <a:gd name="connsiteX250" fmla="*/ 312488 w 5015116"/>
              <a:gd name="connsiteY250" fmla="*/ 1690914 h 2605314"/>
              <a:gd name="connsiteX251" fmla="*/ 290716 w 5015116"/>
              <a:gd name="connsiteY251" fmla="*/ 1698171 h 2605314"/>
              <a:gd name="connsiteX252" fmla="*/ 276202 w 5015116"/>
              <a:gd name="connsiteY252" fmla="*/ 1719942 h 2605314"/>
              <a:gd name="connsiteX253" fmla="*/ 268945 w 5015116"/>
              <a:gd name="connsiteY253" fmla="*/ 1748971 h 2605314"/>
              <a:gd name="connsiteX254" fmla="*/ 261688 w 5015116"/>
              <a:gd name="connsiteY254" fmla="*/ 1785257 h 2605314"/>
              <a:gd name="connsiteX255" fmla="*/ 254431 w 5015116"/>
              <a:gd name="connsiteY255" fmla="*/ 1807028 h 2605314"/>
              <a:gd name="connsiteX256" fmla="*/ 261688 w 5015116"/>
              <a:gd name="connsiteY256" fmla="*/ 1937657 h 2605314"/>
              <a:gd name="connsiteX257" fmla="*/ 297974 w 5015116"/>
              <a:gd name="connsiteY257" fmla="*/ 1959428 h 2605314"/>
              <a:gd name="connsiteX258" fmla="*/ 319745 w 5015116"/>
              <a:gd name="connsiteY258" fmla="*/ 1966685 h 2605314"/>
              <a:gd name="connsiteX259" fmla="*/ 348774 w 5015116"/>
              <a:gd name="connsiteY259" fmla="*/ 1981200 h 2605314"/>
              <a:gd name="connsiteX260" fmla="*/ 392316 w 5015116"/>
              <a:gd name="connsiteY260" fmla="*/ 1995714 h 2605314"/>
              <a:gd name="connsiteX261" fmla="*/ 414088 w 5015116"/>
              <a:gd name="connsiteY261" fmla="*/ 2002971 h 2605314"/>
              <a:gd name="connsiteX262" fmla="*/ 522945 w 5015116"/>
              <a:gd name="connsiteY262" fmla="*/ 1995714 h 2605314"/>
              <a:gd name="connsiteX263" fmla="*/ 551974 w 5015116"/>
              <a:gd name="connsiteY263" fmla="*/ 1973942 h 2605314"/>
              <a:gd name="connsiteX264" fmla="*/ 595516 w 5015116"/>
              <a:gd name="connsiteY264" fmla="*/ 1944914 h 2605314"/>
              <a:gd name="connsiteX265" fmla="*/ 624545 w 5015116"/>
              <a:gd name="connsiteY265" fmla="*/ 1901371 h 2605314"/>
              <a:gd name="connsiteX266" fmla="*/ 610031 w 5015116"/>
              <a:gd name="connsiteY266" fmla="*/ 1836057 h 2605314"/>
              <a:gd name="connsiteX267" fmla="*/ 566488 w 5015116"/>
              <a:gd name="connsiteY267" fmla="*/ 1792514 h 2605314"/>
              <a:gd name="connsiteX268" fmla="*/ 544716 w 5015116"/>
              <a:gd name="connsiteY268" fmla="*/ 1785257 h 2605314"/>
              <a:gd name="connsiteX269" fmla="*/ 530202 w 5015116"/>
              <a:gd name="connsiteY269" fmla="*/ 1763485 h 2605314"/>
              <a:gd name="connsiteX270" fmla="*/ 508431 w 5015116"/>
              <a:gd name="connsiteY270" fmla="*/ 1799771 h 2605314"/>
              <a:gd name="connsiteX271" fmla="*/ 515688 w 5015116"/>
              <a:gd name="connsiteY271" fmla="*/ 1959428 h 2605314"/>
              <a:gd name="connsiteX272" fmla="*/ 522945 w 5015116"/>
              <a:gd name="connsiteY272" fmla="*/ 1981200 h 2605314"/>
              <a:gd name="connsiteX273" fmla="*/ 551974 w 5015116"/>
              <a:gd name="connsiteY273" fmla="*/ 1995714 h 2605314"/>
              <a:gd name="connsiteX274" fmla="*/ 566488 w 5015116"/>
              <a:gd name="connsiteY274" fmla="*/ 2017485 h 2605314"/>
              <a:gd name="connsiteX275" fmla="*/ 617288 w 5015116"/>
              <a:gd name="connsiteY275" fmla="*/ 2039257 h 2605314"/>
              <a:gd name="connsiteX276" fmla="*/ 697116 w 5015116"/>
              <a:gd name="connsiteY276" fmla="*/ 2068285 h 2605314"/>
              <a:gd name="connsiteX277" fmla="*/ 733402 w 5015116"/>
              <a:gd name="connsiteY277" fmla="*/ 2082800 h 2605314"/>
              <a:gd name="connsiteX278" fmla="*/ 827745 w 5015116"/>
              <a:gd name="connsiteY278" fmla="*/ 2097314 h 2605314"/>
              <a:gd name="connsiteX279" fmla="*/ 864031 w 5015116"/>
              <a:gd name="connsiteY279" fmla="*/ 2104571 h 2605314"/>
              <a:gd name="connsiteX280" fmla="*/ 900316 w 5015116"/>
              <a:gd name="connsiteY280" fmla="*/ 2119085 h 2605314"/>
              <a:gd name="connsiteX281" fmla="*/ 922088 w 5015116"/>
              <a:gd name="connsiteY281" fmla="*/ 2126342 h 2605314"/>
              <a:gd name="connsiteX282" fmla="*/ 965631 w 5015116"/>
              <a:gd name="connsiteY282" fmla="*/ 2148114 h 2605314"/>
              <a:gd name="connsiteX283" fmla="*/ 1074488 w 5015116"/>
              <a:gd name="connsiteY283" fmla="*/ 2133600 h 2605314"/>
              <a:gd name="connsiteX284" fmla="*/ 1125288 w 5015116"/>
              <a:gd name="connsiteY284" fmla="*/ 2104571 h 2605314"/>
              <a:gd name="connsiteX285" fmla="*/ 1139802 w 5015116"/>
              <a:gd name="connsiteY285" fmla="*/ 2082800 h 2605314"/>
              <a:gd name="connsiteX286" fmla="*/ 1183345 w 5015116"/>
              <a:gd name="connsiteY286" fmla="*/ 2046514 h 2605314"/>
              <a:gd name="connsiteX287" fmla="*/ 1197859 w 5015116"/>
              <a:gd name="connsiteY287" fmla="*/ 2024742 h 2605314"/>
              <a:gd name="connsiteX288" fmla="*/ 1241402 w 5015116"/>
              <a:gd name="connsiteY288" fmla="*/ 1995714 h 2605314"/>
              <a:gd name="connsiteX289" fmla="*/ 1277688 w 5015116"/>
              <a:gd name="connsiteY289" fmla="*/ 1952171 h 2605314"/>
              <a:gd name="connsiteX290" fmla="*/ 1241402 w 5015116"/>
              <a:gd name="connsiteY290" fmla="*/ 1821542 h 2605314"/>
              <a:gd name="connsiteX291" fmla="*/ 1219631 w 5015116"/>
              <a:gd name="connsiteY291" fmla="*/ 1814285 h 2605314"/>
              <a:gd name="connsiteX292" fmla="*/ 1118031 w 5015116"/>
              <a:gd name="connsiteY292" fmla="*/ 1821542 h 2605314"/>
              <a:gd name="connsiteX293" fmla="*/ 1110774 w 5015116"/>
              <a:gd name="connsiteY293" fmla="*/ 1843314 h 2605314"/>
              <a:gd name="connsiteX294" fmla="*/ 1103516 w 5015116"/>
              <a:gd name="connsiteY294" fmla="*/ 1894114 h 2605314"/>
              <a:gd name="connsiteX295" fmla="*/ 1096259 w 5015116"/>
              <a:gd name="connsiteY295" fmla="*/ 1937657 h 2605314"/>
              <a:gd name="connsiteX296" fmla="*/ 1089002 w 5015116"/>
              <a:gd name="connsiteY296" fmla="*/ 1966685 h 2605314"/>
              <a:gd name="connsiteX297" fmla="*/ 1081745 w 5015116"/>
              <a:gd name="connsiteY297" fmla="*/ 2002971 h 2605314"/>
              <a:gd name="connsiteX298" fmla="*/ 1016431 w 5015116"/>
              <a:gd name="connsiteY298" fmla="*/ 1995714 h 2605314"/>
              <a:gd name="connsiteX299" fmla="*/ 994659 w 5015116"/>
              <a:gd name="connsiteY299" fmla="*/ 1988457 h 2605314"/>
              <a:gd name="connsiteX300" fmla="*/ 972888 w 5015116"/>
              <a:gd name="connsiteY300" fmla="*/ 1923142 h 2605314"/>
              <a:gd name="connsiteX301" fmla="*/ 965631 w 5015116"/>
              <a:gd name="connsiteY301" fmla="*/ 1901371 h 2605314"/>
              <a:gd name="connsiteX302" fmla="*/ 972888 w 5015116"/>
              <a:gd name="connsiteY302" fmla="*/ 1792514 h 2605314"/>
              <a:gd name="connsiteX303" fmla="*/ 980145 w 5015116"/>
              <a:gd name="connsiteY303" fmla="*/ 1770742 h 2605314"/>
              <a:gd name="connsiteX304" fmla="*/ 1023688 w 5015116"/>
              <a:gd name="connsiteY304" fmla="*/ 1741714 h 2605314"/>
              <a:gd name="connsiteX305" fmla="*/ 1226888 w 5015116"/>
              <a:gd name="connsiteY305" fmla="*/ 1690914 h 2605314"/>
              <a:gd name="connsiteX306" fmla="*/ 1335745 w 5015116"/>
              <a:gd name="connsiteY306" fmla="*/ 1698171 h 2605314"/>
              <a:gd name="connsiteX307" fmla="*/ 1422831 w 5015116"/>
              <a:gd name="connsiteY307" fmla="*/ 1741714 h 2605314"/>
              <a:gd name="connsiteX308" fmla="*/ 1476896 w 5015116"/>
              <a:gd name="connsiteY308" fmla="*/ 1792514 h 2605314"/>
              <a:gd name="connsiteX309" fmla="*/ 1506651 w 5015116"/>
              <a:gd name="connsiteY309" fmla="*/ 1859642 h 2605314"/>
              <a:gd name="connsiteX310" fmla="*/ 1507376 w 5015116"/>
              <a:gd name="connsiteY310" fmla="*/ 1961968 h 2605314"/>
              <a:gd name="connsiteX311" fmla="*/ 1460205 w 5015116"/>
              <a:gd name="connsiteY311" fmla="*/ 2046877 h 2605314"/>
              <a:gd name="connsiteX312" fmla="*/ 1408316 w 5015116"/>
              <a:gd name="connsiteY312" fmla="*/ 2140857 h 2605314"/>
              <a:gd name="connsiteX313" fmla="*/ 1401059 w 5015116"/>
              <a:gd name="connsiteY313" fmla="*/ 2162628 h 2605314"/>
              <a:gd name="connsiteX314" fmla="*/ 1364774 w 5015116"/>
              <a:gd name="connsiteY314" fmla="*/ 2293257 h 2605314"/>
              <a:gd name="connsiteX315" fmla="*/ 1367314 w 5015116"/>
              <a:gd name="connsiteY315" fmla="*/ 2449285 h 2605314"/>
              <a:gd name="connsiteX316" fmla="*/ 1509916 w 5015116"/>
              <a:gd name="connsiteY316" fmla="*/ 2554514 h 2605314"/>
              <a:gd name="connsiteX317" fmla="*/ 1633288 w 5015116"/>
              <a:gd name="connsiteY317" fmla="*/ 2590800 h 2605314"/>
              <a:gd name="connsiteX318" fmla="*/ 1847736 w 5015116"/>
              <a:gd name="connsiteY318" fmla="*/ 2605314 h 2605314"/>
              <a:gd name="connsiteX319" fmla="*/ 1918494 w 5015116"/>
              <a:gd name="connsiteY319" fmla="*/ 2576285 h 2605314"/>
              <a:gd name="connsiteX320" fmla="*/ 1959859 w 5015116"/>
              <a:gd name="connsiteY320" fmla="*/ 2496457 h 2605314"/>
              <a:gd name="connsiteX321" fmla="*/ 2002676 w 5015116"/>
              <a:gd name="connsiteY321" fmla="*/ 2315028 h 2605314"/>
              <a:gd name="connsiteX322" fmla="*/ 2039688 w 5015116"/>
              <a:gd name="connsiteY322" fmla="*/ 2111828 h 2605314"/>
              <a:gd name="connsiteX323" fmla="*/ 2062911 w 5015116"/>
              <a:gd name="connsiteY323" fmla="*/ 2048691 h 2605314"/>
              <a:gd name="connsiteX324" fmla="*/ 2098834 w 5015116"/>
              <a:gd name="connsiteY324" fmla="*/ 1987731 h 2605314"/>
              <a:gd name="connsiteX325" fmla="*/ 2217851 w 5015116"/>
              <a:gd name="connsiteY325" fmla="*/ 1879237 h 2605314"/>
              <a:gd name="connsiteX326" fmla="*/ 2373516 w 5015116"/>
              <a:gd name="connsiteY326" fmla="*/ 1872342 h 2605314"/>
              <a:gd name="connsiteX327" fmla="*/ 2395288 w 5015116"/>
              <a:gd name="connsiteY327" fmla="*/ 1879600 h 2605314"/>
              <a:gd name="connsiteX328" fmla="*/ 2453345 w 5015116"/>
              <a:gd name="connsiteY328" fmla="*/ 1930400 h 2605314"/>
              <a:gd name="connsiteX329" fmla="*/ 2467859 w 5015116"/>
              <a:gd name="connsiteY329" fmla="*/ 1952171 h 2605314"/>
              <a:gd name="connsiteX330" fmla="*/ 2489631 w 5015116"/>
              <a:gd name="connsiteY330" fmla="*/ 1973942 h 2605314"/>
              <a:gd name="connsiteX331" fmla="*/ 2504145 w 5015116"/>
              <a:gd name="connsiteY331" fmla="*/ 2024742 h 2605314"/>
              <a:gd name="connsiteX332" fmla="*/ 2511402 w 5015116"/>
              <a:gd name="connsiteY332" fmla="*/ 2053771 h 2605314"/>
              <a:gd name="connsiteX333" fmla="*/ 2525916 w 5015116"/>
              <a:gd name="connsiteY333" fmla="*/ 2075542 h 2605314"/>
              <a:gd name="connsiteX334" fmla="*/ 2540431 w 5015116"/>
              <a:gd name="connsiteY334" fmla="*/ 2126342 h 2605314"/>
              <a:gd name="connsiteX335" fmla="*/ 2533174 w 5015116"/>
              <a:gd name="connsiteY335" fmla="*/ 2271485 h 2605314"/>
              <a:gd name="connsiteX336" fmla="*/ 2518659 w 5015116"/>
              <a:gd name="connsiteY336" fmla="*/ 2300514 h 2605314"/>
              <a:gd name="connsiteX337" fmla="*/ 2475116 w 5015116"/>
              <a:gd name="connsiteY337" fmla="*/ 2329542 h 2605314"/>
              <a:gd name="connsiteX338" fmla="*/ 2453345 w 5015116"/>
              <a:gd name="connsiteY338" fmla="*/ 2336800 h 2605314"/>
              <a:gd name="connsiteX339" fmla="*/ 2329974 w 5015116"/>
              <a:gd name="connsiteY339" fmla="*/ 2329542 h 2605314"/>
              <a:gd name="connsiteX340" fmla="*/ 2308202 w 5015116"/>
              <a:gd name="connsiteY340" fmla="*/ 2322285 h 2605314"/>
              <a:gd name="connsiteX341" fmla="*/ 2293688 w 5015116"/>
              <a:gd name="connsiteY341" fmla="*/ 2286000 h 2605314"/>
              <a:gd name="connsiteX342" fmla="*/ 2286431 w 5015116"/>
              <a:gd name="connsiteY342" fmla="*/ 2249714 h 2605314"/>
              <a:gd name="connsiteX343" fmla="*/ 2395288 w 5015116"/>
              <a:gd name="connsiteY343" fmla="*/ 2111828 h 2605314"/>
              <a:gd name="connsiteX344" fmla="*/ 2395288 w 5015116"/>
              <a:gd name="connsiteY344" fmla="*/ 2024742 h 2605314"/>
              <a:gd name="connsiteX345" fmla="*/ 2373516 w 5015116"/>
              <a:gd name="connsiteY345" fmla="*/ 2010228 h 2605314"/>
              <a:gd name="connsiteX346" fmla="*/ 2271916 w 5015116"/>
              <a:gd name="connsiteY346" fmla="*/ 2017485 h 2605314"/>
              <a:gd name="connsiteX347" fmla="*/ 2257402 w 5015116"/>
              <a:gd name="connsiteY347" fmla="*/ 2032000 h 2605314"/>
              <a:gd name="connsiteX348" fmla="*/ 2235631 w 5015116"/>
              <a:gd name="connsiteY348" fmla="*/ 2046514 h 2605314"/>
              <a:gd name="connsiteX349" fmla="*/ 2221116 w 5015116"/>
              <a:gd name="connsiteY349" fmla="*/ 2061028 h 2605314"/>
              <a:gd name="connsiteX350" fmla="*/ 2192088 w 5015116"/>
              <a:gd name="connsiteY350" fmla="*/ 2068285 h 2605314"/>
              <a:gd name="connsiteX351" fmla="*/ 2163059 w 5015116"/>
              <a:gd name="connsiteY351" fmla="*/ 2090057 h 2605314"/>
              <a:gd name="connsiteX352" fmla="*/ 2148545 w 5015116"/>
              <a:gd name="connsiteY352" fmla="*/ 2111828 h 2605314"/>
              <a:gd name="connsiteX353" fmla="*/ 2126774 w 5015116"/>
              <a:gd name="connsiteY353" fmla="*/ 2140857 h 2605314"/>
              <a:gd name="connsiteX354" fmla="*/ 2126774 w 5015116"/>
              <a:gd name="connsiteY354" fmla="*/ 2351314 h 2605314"/>
              <a:gd name="connsiteX355" fmla="*/ 2141288 w 5015116"/>
              <a:gd name="connsiteY355" fmla="*/ 2373085 h 2605314"/>
              <a:gd name="connsiteX356" fmla="*/ 2163059 w 5015116"/>
              <a:gd name="connsiteY356" fmla="*/ 2380342 h 2605314"/>
              <a:gd name="connsiteX357" fmla="*/ 2170316 w 5015116"/>
              <a:gd name="connsiteY357" fmla="*/ 2402114 h 2605314"/>
              <a:gd name="connsiteX358" fmla="*/ 2192088 w 5015116"/>
              <a:gd name="connsiteY358" fmla="*/ 2416628 h 2605314"/>
              <a:gd name="connsiteX359" fmla="*/ 2221116 w 5015116"/>
              <a:gd name="connsiteY359" fmla="*/ 2438400 h 2605314"/>
              <a:gd name="connsiteX360" fmla="*/ 2264659 w 5015116"/>
              <a:gd name="connsiteY360" fmla="*/ 2474685 h 2605314"/>
              <a:gd name="connsiteX361" fmla="*/ 2293688 w 5015116"/>
              <a:gd name="connsiteY361" fmla="*/ 2510971 h 2605314"/>
              <a:gd name="connsiteX362" fmla="*/ 2315459 w 5015116"/>
              <a:gd name="connsiteY362" fmla="*/ 2532742 h 2605314"/>
              <a:gd name="connsiteX363" fmla="*/ 2395288 w 5015116"/>
              <a:gd name="connsiteY363" fmla="*/ 2569028 h 2605314"/>
              <a:gd name="connsiteX364" fmla="*/ 2540431 w 5015116"/>
              <a:gd name="connsiteY364" fmla="*/ 2554514 h 2605314"/>
              <a:gd name="connsiteX365" fmla="*/ 2562202 w 5015116"/>
              <a:gd name="connsiteY365" fmla="*/ 2540000 h 2605314"/>
              <a:gd name="connsiteX366" fmla="*/ 2569459 w 5015116"/>
              <a:gd name="connsiteY366" fmla="*/ 2503714 h 2605314"/>
              <a:gd name="connsiteX367" fmla="*/ 2583974 w 5015116"/>
              <a:gd name="connsiteY367" fmla="*/ 2481942 h 2605314"/>
              <a:gd name="connsiteX368" fmla="*/ 2591231 w 5015116"/>
              <a:gd name="connsiteY368" fmla="*/ 2409371 h 2605314"/>
              <a:gd name="connsiteX369" fmla="*/ 2642031 w 5015116"/>
              <a:gd name="connsiteY369" fmla="*/ 2416628 h 2605314"/>
              <a:gd name="connsiteX370" fmla="*/ 2671059 w 5015116"/>
              <a:gd name="connsiteY370" fmla="*/ 2423885 h 2605314"/>
              <a:gd name="connsiteX371" fmla="*/ 2743631 w 5015116"/>
              <a:gd name="connsiteY371" fmla="*/ 2438400 h 2605314"/>
              <a:gd name="connsiteX372" fmla="*/ 2787174 w 5015116"/>
              <a:gd name="connsiteY372" fmla="*/ 2452914 h 2605314"/>
              <a:gd name="connsiteX373" fmla="*/ 2808945 w 5015116"/>
              <a:gd name="connsiteY373" fmla="*/ 2438400 h 2605314"/>
              <a:gd name="connsiteX374" fmla="*/ 2801688 w 5015116"/>
              <a:gd name="connsiteY374" fmla="*/ 2416628 h 2605314"/>
              <a:gd name="connsiteX375" fmla="*/ 2794431 w 5015116"/>
              <a:gd name="connsiteY375" fmla="*/ 2373085 h 2605314"/>
              <a:gd name="connsiteX376" fmla="*/ 2779916 w 5015116"/>
              <a:gd name="connsiteY376" fmla="*/ 2329542 h 2605314"/>
              <a:gd name="connsiteX377" fmla="*/ 2794431 w 5015116"/>
              <a:gd name="connsiteY377" fmla="*/ 2278742 h 2605314"/>
              <a:gd name="connsiteX378" fmla="*/ 2961345 w 5015116"/>
              <a:gd name="connsiteY378" fmla="*/ 2249714 h 2605314"/>
              <a:gd name="connsiteX379" fmla="*/ 2946831 w 5015116"/>
              <a:gd name="connsiteY379" fmla="*/ 2227942 h 2605314"/>
              <a:gd name="connsiteX380" fmla="*/ 2925059 w 5015116"/>
              <a:gd name="connsiteY380" fmla="*/ 2133600 h 2605314"/>
              <a:gd name="connsiteX381" fmla="*/ 2917802 w 5015116"/>
              <a:gd name="connsiteY381" fmla="*/ 2104571 h 2605314"/>
              <a:gd name="connsiteX382" fmla="*/ 2896031 w 5015116"/>
              <a:gd name="connsiteY382" fmla="*/ 2090057 h 2605314"/>
              <a:gd name="connsiteX383" fmla="*/ 2903288 w 5015116"/>
              <a:gd name="connsiteY383" fmla="*/ 2061028 h 2605314"/>
              <a:gd name="connsiteX384" fmla="*/ 3033916 w 5015116"/>
              <a:gd name="connsiteY384" fmla="*/ 2053771 h 2605314"/>
              <a:gd name="connsiteX385" fmla="*/ 3121002 w 5015116"/>
              <a:gd name="connsiteY385" fmla="*/ 2046514 h 2605314"/>
              <a:gd name="connsiteX386" fmla="*/ 3142774 w 5015116"/>
              <a:gd name="connsiteY386" fmla="*/ 2039257 h 2605314"/>
              <a:gd name="connsiteX387" fmla="*/ 3135516 w 5015116"/>
              <a:gd name="connsiteY387" fmla="*/ 2010228 h 2605314"/>
              <a:gd name="connsiteX388" fmla="*/ 3106488 w 5015116"/>
              <a:gd name="connsiteY388" fmla="*/ 1959428 h 2605314"/>
              <a:gd name="connsiteX389" fmla="*/ 3077459 w 5015116"/>
              <a:gd name="connsiteY389" fmla="*/ 1930400 h 2605314"/>
              <a:gd name="connsiteX390" fmla="*/ 3062945 w 5015116"/>
              <a:gd name="connsiteY390" fmla="*/ 1901371 h 2605314"/>
              <a:gd name="connsiteX391" fmla="*/ 3041174 w 5015116"/>
              <a:gd name="connsiteY391" fmla="*/ 1886857 h 2605314"/>
              <a:gd name="connsiteX392" fmla="*/ 3033916 w 5015116"/>
              <a:gd name="connsiteY392" fmla="*/ 1865085 h 2605314"/>
              <a:gd name="connsiteX393" fmla="*/ 3019402 w 5015116"/>
              <a:gd name="connsiteY393" fmla="*/ 1843314 h 2605314"/>
              <a:gd name="connsiteX394" fmla="*/ 3048431 w 5015116"/>
              <a:gd name="connsiteY394" fmla="*/ 1828800 h 2605314"/>
              <a:gd name="connsiteX395" fmla="*/ 3157288 w 5015116"/>
              <a:gd name="connsiteY395" fmla="*/ 1814285 h 2605314"/>
              <a:gd name="connsiteX396" fmla="*/ 3179059 w 5015116"/>
              <a:gd name="connsiteY396" fmla="*/ 1799771 h 2605314"/>
              <a:gd name="connsiteX397" fmla="*/ 3128259 w 5015116"/>
              <a:gd name="connsiteY397" fmla="*/ 1690914 h 2605314"/>
              <a:gd name="connsiteX398" fmla="*/ 3121002 w 5015116"/>
              <a:gd name="connsiteY398" fmla="*/ 1669142 h 2605314"/>
              <a:gd name="connsiteX399" fmla="*/ 3106488 w 5015116"/>
              <a:gd name="connsiteY399" fmla="*/ 1647371 h 2605314"/>
              <a:gd name="connsiteX400" fmla="*/ 3128259 w 5015116"/>
              <a:gd name="connsiteY400" fmla="*/ 1640114 h 2605314"/>
              <a:gd name="connsiteX401" fmla="*/ 3157288 w 5015116"/>
              <a:gd name="connsiteY401" fmla="*/ 1632857 h 2605314"/>
              <a:gd name="connsiteX402" fmla="*/ 3186316 w 5015116"/>
              <a:gd name="connsiteY402" fmla="*/ 1618342 h 2605314"/>
              <a:gd name="connsiteX403" fmla="*/ 3215345 w 5015116"/>
              <a:gd name="connsiteY403" fmla="*/ 1611085 h 2605314"/>
              <a:gd name="connsiteX404" fmla="*/ 3237116 w 5015116"/>
              <a:gd name="connsiteY404" fmla="*/ 1603828 h 2605314"/>
              <a:gd name="connsiteX405" fmla="*/ 3280659 w 5015116"/>
              <a:gd name="connsiteY405" fmla="*/ 1582057 h 2605314"/>
              <a:gd name="connsiteX406" fmla="*/ 3295174 w 5015116"/>
              <a:gd name="connsiteY406" fmla="*/ 1567542 h 2605314"/>
              <a:gd name="connsiteX407" fmla="*/ 3273402 w 5015116"/>
              <a:gd name="connsiteY407" fmla="*/ 1545771 h 2605314"/>
              <a:gd name="connsiteX408" fmla="*/ 3229859 w 5015116"/>
              <a:gd name="connsiteY408" fmla="*/ 1516742 h 2605314"/>
              <a:gd name="connsiteX409" fmla="*/ 3179059 w 5015116"/>
              <a:gd name="connsiteY409" fmla="*/ 1458685 h 2605314"/>
              <a:gd name="connsiteX410" fmla="*/ 3171802 w 5015116"/>
              <a:gd name="connsiteY410" fmla="*/ 1436914 h 2605314"/>
              <a:gd name="connsiteX411" fmla="*/ 3150031 w 5015116"/>
              <a:gd name="connsiteY411" fmla="*/ 1422400 h 2605314"/>
              <a:gd name="connsiteX412" fmla="*/ 3200831 w 5015116"/>
              <a:gd name="connsiteY412" fmla="*/ 1386114 h 2605314"/>
              <a:gd name="connsiteX413" fmla="*/ 3237116 w 5015116"/>
              <a:gd name="connsiteY413" fmla="*/ 1349828 h 2605314"/>
              <a:gd name="connsiteX414" fmla="*/ 3266145 w 5015116"/>
              <a:gd name="connsiteY414" fmla="*/ 1313542 h 2605314"/>
              <a:gd name="connsiteX415" fmla="*/ 3287916 w 5015116"/>
              <a:gd name="connsiteY415" fmla="*/ 1299028 h 2605314"/>
              <a:gd name="connsiteX416" fmla="*/ 3302431 w 5015116"/>
              <a:gd name="connsiteY416" fmla="*/ 1284514 h 2605314"/>
              <a:gd name="connsiteX417" fmla="*/ 3309688 w 5015116"/>
              <a:gd name="connsiteY417" fmla="*/ 1262742 h 2605314"/>
              <a:gd name="connsiteX418" fmla="*/ 3266145 w 5015116"/>
              <a:gd name="connsiteY418" fmla="*/ 1255485 h 2605314"/>
              <a:gd name="connsiteX419" fmla="*/ 3244374 w 5015116"/>
              <a:gd name="connsiteY419" fmla="*/ 1248228 h 2605314"/>
              <a:gd name="connsiteX420" fmla="*/ 3193574 w 5015116"/>
              <a:gd name="connsiteY420" fmla="*/ 1233714 h 2605314"/>
              <a:gd name="connsiteX421" fmla="*/ 3171802 w 5015116"/>
              <a:gd name="connsiteY421" fmla="*/ 1219200 h 2605314"/>
              <a:gd name="connsiteX422" fmla="*/ 3150031 w 5015116"/>
              <a:gd name="connsiteY422" fmla="*/ 1211942 h 2605314"/>
              <a:gd name="connsiteX423" fmla="*/ 3121002 w 5015116"/>
              <a:gd name="connsiteY423" fmla="*/ 1197428 h 2605314"/>
              <a:gd name="connsiteX424" fmla="*/ 3200831 w 5015116"/>
              <a:gd name="connsiteY424" fmla="*/ 1095828 h 2605314"/>
              <a:gd name="connsiteX425" fmla="*/ 3251631 w 5015116"/>
              <a:gd name="connsiteY425" fmla="*/ 1037771 h 2605314"/>
              <a:gd name="connsiteX426" fmla="*/ 3251631 w 5015116"/>
              <a:gd name="connsiteY426" fmla="*/ 994228 h 2605314"/>
              <a:gd name="connsiteX427" fmla="*/ 3208088 w 5015116"/>
              <a:gd name="connsiteY427" fmla="*/ 986971 h 2605314"/>
              <a:gd name="connsiteX428" fmla="*/ 3179059 w 5015116"/>
              <a:gd name="connsiteY428" fmla="*/ 979714 h 2605314"/>
              <a:gd name="connsiteX429" fmla="*/ 3121002 w 5015116"/>
              <a:gd name="connsiteY429" fmla="*/ 957942 h 2605314"/>
              <a:gd name="connsiteX430" fmla="*/ 3099231 w 5015116"/>
              <a:gd name="connsiteY430" fmla="*/ 950685 h 2605314"/>
              <a:gd name="connsiteX431" fmla="*/ 3048431 w 5015116"/>
              <a:gd name="connsiteY431" fmla="*/ 943428 h 2605314"/>
              <a:gd name="connsiteX432" fmla="*/ 3026659 w 5015116"/>
              <a:gd name="connsiteY432" fmla="*/ 936171 h 2605314"/>
              <a:gd name="connsiteX433" fmla="*/ 2990374 w 5015116"/>
              <a:gd name="connsiteY433" fmla="*/ 928914 h 2605314"/>
              <a:gd name="connsiteX434" fmla="*/ 2975859 w 5015116"/>
              <a:gd name="connsiteY434" fmla="*/ 914400 h 2605314"/>
              <a:gd name="connsiteX435" fmla="*/ 3033916 w 5015116"/>
              <a:gd name="connsiteY435" fmla="*/ 820057 h 2605314"/>
              <a:gd name="connsiteX436" fmla="*/ 3091974 w 5015116"/>
              <a:gd name="connsiteY436" fmla="*/ 747485 h 2605314"/>
              <a:gd name="connsiteX437" fmla="*/ 3128259 w 5015116"/>
              <a:gd name="connsiteY437" fmla="*/ 703942 h 2605314"/>
              <a:gd name="connsiteX438" fmla="*/ 3142774 w 5015116"/>
              <a:gd name="connsiteY438" fmla="*/ 682171 h 2605314"/>
              <a:gd name="connsiteX439" fmla="*/ 3033916 w 5015116"/>
              <a:gd name="connsiteY439" fmla="*/ 667657 h 2605314"/>
              <a:gd name="connsiteX440" fmla="*/ 2961345 w 5015116"/>
              <a:gd name="connsiteY440" fmla="*/ 660400 h 2605314"/>
              <a:gd name="connsiteX441" fmla="*/ 2888774 w 5015116"/>
              <a:gd name="connsiteY441" fmla="*/ 645885 h 2605314"/>
              <a:gd name="connsiteX442" fmla="*/ 2925059 w 5015116"/>
              <a:gd name="connsiteY442" fmla="*/ 609600 h 2605314"/>
              <a:gd name="connsiteX443" fmla="*/ 2961345 w 5015116"/>
              <a:gd name="connsiteY443" fmla="*/ 573314 h 2605314"/>
              <a:gd name="connsiteX444" fmla="*/ 2968602 w 5015116"/>
              <a:gd name="connsiteY444" fmla="*/ 529771 h 2605314"/>
              <a:gd name="connsiteX445" fmla="*/ 2983116 w 5015116"/>
              <a:gd name="connsiteY445" fmla="*/ 486228 h 2605314"/>
              <a:gd name="connsiteX446" fmla="*/ 2997631 w 5015116"/>
              <a:gd name="connsiteY446" fmla="*/ 435428 h 2605314"/>
              <a:gd name="connsiteX447" fmla="*/ 3012145 w 5015116"/>
              <a:gd name="connsiteY447" fmla="*/ 391885 h 2605314"/>
              <a:gd name="connsiteX448" fmla="*/ 2961345 w 5015116"/>
              <a:gd name="connsiteY448" fmla="*/ 399142 h 2605314"/>
              <a:gd name="connsiteX449" fmla="*/ 2917802 w 5015116"/>
              <a:gd name="connsiteY449" fmla="*/ 413657 h 2605314"/>
              <a:gd name="connsiteX450" fmla="*/ 2888774 w 5015116"/>
              <a:gd name="connsiteY450" fmla="*/ 420914 h 2605314"/>
              <a:gd name="connsiteX451" fmla="*/ 2852488 w 5015116"/>
              <a:gd name="connsiteY451" fmla="*/ 435428 h 2605314"/>
              <a:gd name="connsiteX452" fmla="*/ 2808945 w 5015116"/>
              <a:gd name="connsiteY452" fmla="*/ 442685 h 2605314"/>
              <a:gd name="connsiteX453" fmla="*/ 2779916 w 5015116"/>
              <a:gd name="connsiteY453" fmla="*/ 449942 h 2605314"/>
              <a:gd name="connsiteX454" fmla="*/ 2721859 w 5015116"/>
              <a:gd name="connsiteY454" fmla="*/ 442685 h 2605314"/>
              <a:gd name="connsiteX455" fmla="*/ 2729116 w 5015116"/>
              <a:gd name="connsiteY455" fmla="*/ 377371 h 2605314"/>
              <a:gd name="connsiteX456" fmla="*/ 2721859 w 5015116"/>
              <a:gd name="connsiteY456" fmla="*/ 290285 h 2605314"/>
              <a:gd name="connsiteX457" fmla="*/ 2707345 w 5015116"/>
              <a:gd name="connsiteY457" fmla="*/ 232228 h 2605314"/>
              <a:gd name="connsiteX458" fmla="*/ 2663802 w 5015116"/>
              <a:gd name="connsiteY458" fmla="*/ 210457 h 2605314"/>
              <a:gd name="connsiteX459" fmla="*/ 2656545 w 5015116"/>
              <a:gd name="connsiteY459"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31059 w 5015116"/>
              <a:gd name="connsiteY230" fmla="*/ 155302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54431 w 5015116"/>
              <a:gd name="connsiteY234" fmla="*/ 1567542 h 2605314"/>
              <a:gd name="connsiteX235" fmla="*/ 247174 w 5015116"/>
              <a:gd name="connsiteY235" fmla="*/ 1473200 h 2605314"/>
              <a:gd name="connsiteX236" fmla="*/ 225402 w 5015116"/>
              <a:gd name="connsiteY236" fmla="*/ 1465942 h 2605314"/>
              <a:gd name="connsiteX237" fmla="*/ 138316 w 5015116"/>
              <a:gd name="connsiteY237" fmla="*/ 1473200 h 2605314"/>
              <a:gd name="connsiteX238" fmla="*/ 116545 w 5015116"/>
              <a:gd name="connsiteY238" fmla="*/ 1480457 h 2605314"/>
              <a:gd name="connsiteX239" fmla="*/ 102031 w 5015116"/>
              <a:gd name="connsiteY239" fmla="*/ 1502228 h 2605314"/>
              <a:gd name="connsiteX240" fmla="*/ 102031 w 5015116"/>
              <a:gd name="connsiteY240" fmla="*/ 1698171 h 2605314"/>
              <a:gd name="connsiteX241" fmla="*/ 145574 w 5015116"/>
              <a:gd name="connsiteY241" fmla="*/ 1741714 h 2605314"/>
              <a:gd name="connsiteX242" fmla="*/ 189116 w 5015116"/>
              <a:gd name="connsiteY242" fmla="*/ 1792514 h 2605314"/>
              <a:gd name="connsiteX243" fmla="*/ 218145 w 5015116"/>
              <a:gd name="connsiteY243" fmla="*/ 1807028 h 2605314"/>
              <a:gd name="connsiteX244" fmla="*/ 247174 w 5015116"/>
              <a:gd name="connsiteY244" fmla="*/ 1828800 h 2605314"/>
              <a:gd name="connsiteX245" fmla="*/ 356031 w 5015116"/>
              <a:gd name="connsiteY245" fmla="*/ 1821542 h 2605314"/>
              <a:gd name="connsiteX246" fmla="*/ 377802 w 5015116"/>
              <a:gd name="connsiteY246" fmla="*/ 1814285 h 2605314"/>
              <a:gd name="connsiteX247" fmla="*/ 399574 w 5015116"/>
              <a:gd name="connsiteY247" fmla="*/ 1792514 h 2605314"/>
              <a:gd name="connsiteX248" fmla="*/ 406831 w 5015116"/>
              <a:gd name="connsiteY248" fmla="*/ 1698171 h 2605314"/>
              <a:gd name="connsiteX249" fmla="*/ 363288 w 5015116"/>
              <a:gd name="connsiteY249" fmla="*/ 1683657 h 2605314"/>
              <a:gd name="connsiteX250" fmla="*/ 312488 w 5015116"/>
              <a:gd name="connsiteY250" fmla="*/ 1690914 h 2605314"/>
              <a:gd name="connsiteX251" fmla="*/ 290716 w 5015116"/>
              <a:gd name="connsiteY251" fmla="*/ 1698171 h 2605314"/>
              <a:gd name="connsiteX252" fmla="*/ 276202 w 5015116"/>
              <a:gd name="connsiteY252" fmla="*/ 1719942 h 2605314"/>
              <a:gd name="connsiteX253" fmla="*/ 268945 w 5015116"/>
              <a:gd name="connsiteY253" fmla="*/ 1748971 h 2605314"/>
              <a:gd name="connsiteX254" fmla="*/ 261688 w 5015116"/>
              <a:gd name="connsiteY254" fmla="*/ 1785257 h 2605314"/>
              <a:gd name="connsiteX255" fmla="*/ 254431 w 5015116"/>
              <a:gd name="connsiteY255" fmla="*/ 1807028 h 2605314"/>
              <a:gd name="connsiteX256" fmla="*/ 261688 w 5015116"/>
              <a:gd name="connsiteY256" fmla="*/ 1937657 h 2605314"/>
              <a:gd name="connsiteX257" fmla="*/ 297974 w 5015116"/>
              <a:gd name="connsiteY257" fmla="*/ 1959428 h 2605314"/>
              <a:gd name="connsiteX258" fmla="*/ 319745 w 5015116"/>
              <a:gd name="connsiteY258" fmla="*/ 1966685 h 2605314"/>
              <a:gd name="connsiteX259" fmla="*/ 348774 w 5015116"/>
              <a:gd name="connsiteY259" fmla="*/ 1981200 h 2605314"/>
              <a:gd name="connsiteX260" fmla="*/ 392316 w 5015116"/>
              <a:gd name="connsiteY260" fmla="*/ 1995714 h 2605314"/>
              <a:gd name="connsiteX261" fmla="*/ 414088 w 5015116"/>
              <a:gd name="connsiteY261" fmla="*/ 2002971 h 2605314"/>
              <a:gd name="connsiteX262" fmla="*/ 522945 w 5015116"/>
              <a:gd name="connsiteY262" fmla="*/ 1995714 h 2605314"/>
              <a:gd name="connsiteX263" fmla="*/ 551974 w 5015116"/>
              <a:gd name="connsiteY263" fmla="*/ 1973942 h 2605314"/>
              <a:gd name="connsiteX264" fmla="*/ 595516 w 5015116"/>
              <a:gd name="connsiteY264" fmla="*/ 1944914 h 2605314"/>
              <a:gd name="connsiteX265" fmla="*/ 624545 w 5015116"/>
              <a:gd name="connsiteY265" fmla="*/ 1901371 h 2605314"/>
              <a:gd name="connsiteX266" fmla="*/ 610031 w 5015116"/>
              <a:gd name="connsiteY266" fmla="*/ 1836057 h 2605314"/>
              <a:gd name="connsiteX267" fmla="*/ 566488 w 5015116"/>
              <a:gd name="connsiteY267" fmla="*/ 1792514 h 2605314"/>
              <a:gd name="connsiteX268" fmla="*/ 544716 w 5015116"/>
              <a:gd name="connsiteY268" fmla="*/ 1785257 h 2605314"/>
              <a:gd name="connsiteX269" fmla="*/ 530202 w 5015116"/>
              <a:gd name="connsiteY269" fmla="*/ 1763485 h 2605314"/>
              <a:gd name="connsiteX270" fmla="*/ 508431 w 5015116"/>
              <a:gd name="connsiteY270" fmla="*/ 1799771 h 2605314"/>
              <a:gd name="connsiteX271" fmla="*/ 515688 w 5015116"/>
              <a:gd name="connsiteY271" fmla="*/ 1959428 h 2605314"/>
              <a:gd name="connsiteX272" fmla="*/ 522945 w 5015116"/>
              <a:gd name="connsiteY272" fmla="*/ 1981200 h 2605314"/>
              <a:gd name="connsiteX273" fmla="*/ 551974 w 5015116"/>
              <a:gd name="connsiteY273" fmla="*/ 1995714 h 2605314"/>
              <a:gd name="connsiteX274" fmla="*/ 566488 w 5015116"/>
              <a:gd name="connsiteY274" fmla="*/ 2017485 h 2605314"/>
              <a:gd name="connsiteX275" fmla="*/ 617288 w 5015116"/>
              <a:gd name="connsiteY275" fmla="*/ 2039257 h 2605314"/>
              <a:gd name="connsiteX276" fmla="*/ 697116 w 5015116"/>
              <a:gd name="connsiteY276" fmla="*/ 2068285 h 2605314"/>
              <a:gd name="connsiteX277" fmla="*/ 733402 w 5015116"/>
              <a:gd name="connsiteY277" fmla="*/ 2082800 h 2605314"/>
              <a:gd name="connsiteX278" fmla="*/ 827745 w 5015116"/>
              <a:gd name="connsiteY278" fmla="*/ 2097314 h 2605314"/>
              <a:gd name="connsiteX279" fmla="*/ 864031 w 5015116"/>
              <a:gd name="connsiteY279" fmla="*/ 2104571 h 2605314"/>
              <a:gd name="connsiteX280" fmla="*/ 900316 w 5015116"/>
              <a:gd name="connsiteY280" fmla="*/ 2119085 h 2605314"/>
              <a:gd name="connsiteX281" fmla="*/ 922088 w 5015116"/>
              <a:gd name="connsiteY281" fmla="*/ 2126342 h 2605314"/>
              <a:gd name="connsiteX282" fmla="*/ 965631 w 5015116"/>
              <a:gd name="connsiteY282" fmla="*/ 2148114 h 2605314"/>
              <a:gd name="connsiteX283" fmla="*/ 1074488 w 5015116"/>
              <a:gd name="connsiteY283" fmla="*/ 2133600 h 2605314"/>
              <a:gd name="connsiteX284" fmla="*/ 1125288 w 5015116"/>
              <a:gd name="connsiteY284" fmla="*/ 2104571 h 2605314"/>
              <a:gd name="connsiteX285" fmla="*/ 1139802 w 5015116"/>
              <a:gd name="connsiteY285" fmla="*/ 2082800 h 2605314"/>
              <a:gd name="connsiteX286" fmla="*/ 1183345 w 5015116"/>
              <a:gd name="connsiteY286" fmla="*/ 2046514 h 2605314"/>
              <a:gd name="connsiteX287" fmla="*/ 1197859 w 5015116"/>
              <a:gd name="connsiteY287" fmla="*/ 2024742 h 2605314"/>
              <a:gd name="connsiteX288" fmla="*/ 1241402 w 5015116"/>
              <a:gd name="connsiteY288" fmla="*/ 1995714 h 2605314"/>
              <a:gd name="connsiteX289" fmla="*/ 1277688 w 5015116"/>
              <a:gd name="connsiteY289" fmla="*/ 1952171 h 2605314"/>
              <a:gd name="connsiteX290" fmla="*/ 1241402 w 5015116"/>
              <a:gd name="connsiteY290" fmla="*/ 1821542 h 2605314"/>
              <a:gd name="connsiteX291" fmla="*/ 1219631 w 5015116"/>
              <a:gd name="connsiteY291" fmla="*/ 1814285 h 2605314"/>
              <a:gd name="connsiteX292" fmla="*/ 1118031 w 5015116"/>
              <a:gd name="connsiteY292" fmla="*/ 1821542 h 2605314"/>
              <a:gd name="connsiteX293" fmla="*/ 1110774 w 5015116"/>
              <a:gd name="connsiteY293" fmla="*/ 1843314 h 2605314"/>
              <a:gd name="connsiteX294" fmla="*/ 1103516 w 5015116"/>
              <a:gd name="connsiteY294" fmla="*/ 1894114 h 2605314"/>
              <a:gd name="connsiteX295" fmla="*/ 1096259 w 5015116"/>
              <a:gd name="connsiteY295" fmla="*/ 1937657 h 2605314"/>
              <a:gd name="connsiteX296" fmla="*/ 1089002 w 5015116"/>
              <a:gd name="connsiteY296" fmla="*/ 1966685 h 2605314"/>
              <a:gd name="connsiteX297" fmla="*/ 1081745 w 5015116"/>
              <a:gd name="connsiteY297" fmla="*/ 2002971 h 2605314"/>
              <a:gd name="connsiteX298" fmla="*/ 1016431 w 5015116"/>
              <a:gd name="connsiteY298" fmla="*/ 1995714 h 2605314"/>
              <a:gd name="connsiteX299" fmla="*/ 994659 w 5015116"/>
              <a:gd name="connsiteY299" fmla="*/ 1988457 h 2605314"/>
              <a:gd name="connsiteX300" fmla="*/ 972888 w 5015116"/>
              <a:gd name="connsiteY300" fmla="*/ 1923142 h 2605314"/>
              <a:gd name="connsiteX301" fmla="*/ 965631 w 5015116"/>
              <a:gd name="connsiteY301" fmla="*/ 1901371 h 2605314"/>
              <a:gd name="connsiteX302" fmla="*/ 972888 w 5015116"/>
              <a:gd name="connsiteY302" fmla="*/ 1792514 h 2605314"/>
              <a:gd name="connsiteX303" fmla="*/ 1023688 w 5015116"/>
              <a:gd name="connsiteY303" fmla="*/ 1741714 h 2605314"/>
              <a:gd name="connsiteX304" fmla="*/ 1226888 w 5015116"/>
              <a:gd name="connsiteY304" fmla="*/ 1690914 h 2605314"/>
              <a:gd name="connsiteX305" fmla="*/ 1335745 w 5015116"/>
              <a:gd name="connsiteY305" fmla="*/ 1698171 h 2605314"/>
              <a:gd name="connsiteX306" fmla="*/ 1422831 w 5015116"/>
              <a:gd name="connsiteY306" fmla="*/ 1741714 h 2605314"/>
              <a:gd name="connsiteX307" fmla="*/ 1476896 w 5015116"/>
              <a:gd name="connsiteY307" fmla="*/ 1792514 h 2605314"/>
              <a:gd name="connsiteX308" fmla="*/ 1506651 w 5015116"/>
              <a:gd name="connsiteY308" fmla="*/ 1859642 h 2605314"/>
              <a:gd name="connsiteX309" fmla="*/ 1507376 w 5015116"/>
              <a:gd name="connsiteY309" fmla="*/ 1961968 h 2605314"/>
              <a:gd name="connsiteX310" fmla="*/ 1460205 w 5015116"/>
              <a:gd name="connsiteY310" fmla="*/ 2046877 h 2605314"/>
              <a:gd name="connsiteX311" fmla="*/ 1408316 w 5015116"/>
              <a:gd name="connsiteY311" fmla="*/ 2140857 h 2605314"/>
              <a:gd name="connsiteX312" fmla="*/ 1401059 w 5015116"/>
              <a:gd name="connsiteY312" fmla="*/ 2162628 h 2605314"/>
              <a:gd name="connsiteX313" fmla="*/ 1364774 w 5015116"/>
              <a:gd name="connsiteY313" fmla="*/ 2293257 h 2605314"/>
              <a:gd name="connsiteX314" fmla="*/ 1367314 w 5015116"/>
              <a:gd name="connsiteY314" fmla="*/ 2449285 h 2605314"/>
              <a:gd name="connsiteX315" fmla="*/ 1509916 w 5015116"/>
              <a:gd name="connsiteY315" fmla="*/ 2554514 h 2605314"/>
              <a:gd name="connsiteX316" fmla="*/ 1633288 w 5015116"/>
              <a:gd name="connsiteY316" fmla="*/ 2590800 h 2605314"/>
              <a:gd name="connsiteX317" fmla="*/ 1847736 w 5015116"/>
              <a:gd name="connsiteY317" fmla="*/ 2605314 h 2605314"/>
              <a:gd name="connsiteX318" fmla="*/ 1918494 w 5015116"/>
              <a:gd name="connsiteY318" fmla="*/ 2576285 h 2605314"/>
              <a:gd name="connsiteX319" fmla="*/ 1959859 w 5015116"/>
              <a:gd name="connsiteY319" fmla="*/ 2496457 h 2605314"/>
              <a:gd name="connsiteX320" fmla="*/ 2002676 w 5015116"/>
              <a:gd name="connsiteY320" fmla="*/ 2315028 h 2605314"/>
              <a:gd name="connsiteX321" fmla="*/ 2039688 w 5015116"/>
              <a:gd name="connsiteY321" fmla="*/ 2111828 h 2605314"/>
              <a:gd name="connsiteX322" fmla="*/ 2062911 w 5015116"/>
              <a:gd name="connsiteY322" fmla="*/ 2048691 h 2605314"/>
              <a:gd name="connsiteX323" fmla="*/ 2098834 w 5015116"/>
              <a:gd name="connsiteY323" fmla="*/ 1987731 h 2605314"/>
              <a:gd name="connsiteX324" fmla="*/ 2217851 w 5015116"/>
              <a:gd name="connsiteY324" fmla="*/ 1879237 h 2605314"/>
              <a:gd name="connsiteX325" fmla="*/ 2373516 w 5015116"/>
              <a:gd name="connsiteY325" fmla="*/ 1872342 h 2605314"/>
              <a:gd name="connsiteX326" fmla="*/ 2395288 w 5015116"/>
              <a:gd name="connsiteY326" fmla="*/ 1879600 h 2605314"/>
              <a:gd name="connsiteX327" fmla="*/ 2453345 w 5015116"/>
              <a:gd name="connsiteY327" fmla="*/ 1930400 h 2605314"/>
              <a:gd name="connsiteX328" fmla="*/ 2467859 w 5015116"/>
              <a:gd name="connsiteY328" fmla="*/ 1952171 h 2605314"/>
              <a:gd name="connsiteX329" fmla="*/ 2489631 w 5015116"/>
              <a:gd name="connsiteY329" fmla="*/ 1973942 h 2605314"/>
              <a:gd name="connsiteX330" fmla="*/ 2504145 w 5015116"/>
              <a:gd name="connsiteY330" fmla="*/ 2024742 h 2605314"/>
              <a:gd name="connsiteX331" fmla="*/ 2511402 w 5015116"/>
              <a:gd name="connsiteY331" fmla="*/ 2053771 h 2605314"/>
              <a:gd name="connsiteX332" fmla="*/ 2525916 w 5015116"/>
              <a:gd name="connsiteY332" fmla="*/ 2075542 h 2605314"/>
              <a:gd name="connsiteX333" fmla="*/ 2540431 w 5015116"/>
              <a:gd name="connsiteY333" fmla="*/ 2126342 h 2605314"/>
              <a:gd name="connsiteX334" fmla="*/ 2533174 w 5015116"/>
              <a:gd name="connsiteY334" fmla="*/ 2271485 h 2605314"/>
              <a:gd name="connsiteX335" fmla="*/ 2518659 w 5015116"/>
              <a:gd name="connsiteY335" fmla="*/ 2300514 h 2605314"/>
              <a:gd name="connsiteX336" fmla="*/ 2475116 w 5015116"/>
              <a:gd name="connsiteY336" fmla="*/ 2329542 h 2605314"/>
              <a:gd name="connsiteX337" fmla="*/ 2453345 w 5015116"/>
              <a:gd name="connsiteY337" fmla="*/ 2336800 h 2605314"/>
              <a:gd name="connsiteX338" fmla="*/ 2329974 w 5015116"/>
              <a:gd name="connsiteY338" fmla="*/ 2329542 h 2605314"/>
              <a:gd name="connsiteX339" fmla="*/ 2308202 w 5015116"/>
              <a:gd name="connsiteY339" fmla="*/ 2322285 h 2605314"/>
              <a:gd name="connsiteX340" fmla="*/ 2293688 w 5015116"/>
              <a:gd name="connsiteY340" fmla="*/ 2286000 h 2605314"/>
              <a:gd name="connsiteX341" fmla="*/ 2286431 w 5015116"/>
              <a:gd name="connsiteY341" fmla="*/ 2249714 h 2605314"/>
              <a:gd name="connsiteX342" fmla="*/ 2395288 w 5015116"/>
              <a:gd name="connsiteY342" fmla="*/ 2111828 h 2605314"/>
              <a:gd name="connsiteX343" fmla="*/ 2395288 w 5015116"/>
              <a:gd name="connsiteY343" fmla="*/ 2024742 h 2605314"/>
              <a:gd name="connsiteX344" fmla="*/ 2373516 w 5015116"/>
              <a:gd name="connsiteY344" fmla="*/ 2010228 h 2605314"/>
              <a:gd name="connsiteX345" fmla="*/ 2271916 w 5015116"/>
              <a:gd name="connsiteY345" fmla="*/ 2017485 h 2605314"/>
              <a:gd name="connsiteX346" fmla="*/ 2257402 w 5015116"/>
              <a:gd name="connsiteY346" fmla="*/ 2032000 h 2605314"/>
              <a:gd name="connsiteX347" fmla="*/ 2235631 w 5015116"/>
              <a:gd name="connsiteY347" fmla="*/ 2046514 h 2605314"/>
              <a:gd name="connsiteX348" fmla="*/ 2221116 w 5015116"/>
              <a:gd name="connsiteY348" fmla="*/ 2061028 h 2605314"/>
              <a:gd name="connsiteX349" fmla="*/ 2192088 w 5015116"/>
              <a:gd name="connsiteY349" fmla="*/ 2068285 h 2605314"/>
              <a:gd name="connsiteX350" fmla="*/ 2163059 w 5015116"/>
              <a:gd name="connsiteY350" fmla="*/ 2090057 h 2605314"/>
              <a:gd name="connsiteX351" fmla="*/ 2148545 w 5015116"/>
              <a:gd name="connsiteY351" fmla="*/ 2111828 h 2605314"/>
              <a:gd name="connsiteX352" fmla="*/ 2126774 w 5015116"/>
              <a:gd name="connsiteY352" fmla="*/ 2140857 h 2605314"/>
              <a:gd name="connsiteX353" fmla="*/ 2126774 w 5015116"/>
              <a:gd name="connsiteY353" fmla="*/ 2351314 h 2605314"/>
              <a:gd name="connsiteX354" fmla="*/ 2141288 w 5015116"/>
              <a:gd name="connsiteY354" fmla="*/ 2373085 h 2605314"/>
              <a:gd name="connsiteX355" fmla="*/ 2163059 w 5015116"/>
              <a:gd name="connsiteY355" fmla="*/ 2380342 h 2605314"/>
              <a:gd name="connsiteX356" fmla="*/ 2170316 w 5015116"/>
              <a:gd name="connsiteY356" fmla="*/ 2402114 h 2605314"/>
              <a:gd name="connsiteX357" fmla="*/ 2192088 w 5015116"/>
              <a:gd name="connsiteY357" fmla="*/ 2416628 h 2605314"/>
              <a:gd name="connsiteX358" fmla="*/ 2221116 w 5015116"/>
              <a:gd name="connsiteY358" fmla="*/ 2438400 h 2605314"/>
              <a:gd name="connsiteX359" fmla="*/ 2264659 w 5015116"/>
              <a:gd name="connsiteY359" fmla="*/ 2474685 h 2605314"/>
              <a:gd name="connsiteX360" fmla="*/ 2293688 w 5015116"/>
              <a:gd name="connsiteY360" fmla="*/ 2510971 h 2605314"/>
              <a:gd name="connsiteX361" fmla="*/ 2315459 w 5015116"/>
              <a:gd name="connsiteY361" fmla="*/ 2532742 h 2605314"/>
              <a:gd name="connsiteX362" fmla="*/ 2395288 w 5015116"/>
              <a:gd name="connsiteY362" fmla="*/ 2569028 h 2605314"/>
              <a:gd name="connsiteX363" fmla="*/ 2540431 w 5015116"/>
              <a:gd name="connsiteY363" fmla="*/ 2554514 h 2605314"/>
              <a:gd name="connsiteX364" fmla="*/ 2562202 w 5015116"/>
              <a:gd name="connsiteY364" fmla="*/ 2540000 h 2605314"/>
              <a:gd name="connsiteX365" fmla="*/ 2569459 w 5015116"/>
              <a:gd name="connsiteY365" fmla="*/ 2503714 h 2605314"/>
              <a:gd name="connsiteX366" fmla="*/ 2583974 w 5015116"/>
              <a:gd name="connsiteY366" fmla="*/ 2481942 h 2605314"/>
              <a:gd name="connsiteX367" fmla="*/ 2591231 w 5015116"/>
              <a:gd name="connsiteY367" fmla="*/ 2409371 h 2605314"/>
              <a:gd name="connsiteX368" fmla="*/ 2642031 w 5015116"/>
              <a:gd name="connsiteY368" fmla="*/ 2416628 h 2605314"/>
              <a:gd name="connsiteX369" fmla="*/ 2671059 w 5015116"/>
              <a:gd name="connsiteY369" fmla="*/ 2423885 h 2605314"/>
              <a:gd name="connsiteX370" fmla="*/ 2743631 w 5015116"/>
              <a:gd name="connsiteY370" fmla="*/ 2438400 h 2605314"/>
              <a:gd name="connsiteX371" fmla="*/ 2787174 w 5015116"/>
              <a:gd name="connsiteY371" fmla="*/ 2452914 h 2605314"/>
              <a:gd name="connsiteX372" fmla="*/ 2808945 w 5015116"/>
              <a:gd name="connsiteY372" fmla="*/ 2438400 h 2605314"/>
              <a:gd name="connsiteX373" fmla="*/ 2801688 w 5015116"/>
              <a:gd name="connsiteY373" fmla="*/ 2416628 h 2605314"/>
              <a:gd name="connsiteX374" fmla="*/ 2794431 w 5015116"/>
              <a:gd name="connsiteY374" fmla="*/ 2373085 h 2605314"/>
              <a:gd name="connsiteX375" fmla="*/ 2779916 w 5015116"/>
              <a:gd name="connsiteY375" fmla="*/ 2329542 h 2605314"/>
              <a:gd name="connsiteX376" fmla="*/ 2794431 w 5015116"/>
              <a:gd name="connsiteY376" fmla="*/ 2278742 h 2605314"/>
              <a:gd name="connsiteX377" fmla="*/ 2961345 w 5015116"/>
              <a:gd name="connsiteY377" fmla="*/ 2249714 h 2605314"/>
              <a:gd name="connsiteX378" fmla="*/ 2946831 w 5015116"/>
              <a:gd name="connsiteY378" fmla="*/ 2227942 h 2605314"/>
              <a:gd name="connsiteX379" fmla="*/ 2925059 w 5015116"/>
              <a:gd name="connsiteY379" fmla="*/ 2133600 h 2605314"/>
              <a:gd name="connsiteX380" fmla="*/ 2917802 w 5015116"/>
              <a:gd name="connsiteY380" fmla="*/ 2104571 h 2605314"/>
              <a:gd name="connsiteX381" fmla="*/ 2896031 w 5015116"/>
              <a:gd name="connsiteY381" fmla="*/ 2090057 h 2605314"/>
              <a:gd name="connsiteX382" fmla="*/ 2903288 w 5015116"/>
              <a:gd name="connsiteY382" fmla="*/ 2061028 h 2605314"/>
              <a:gd name="connsiteX383" fmla="*/ 3033916 w 5015116"/>
              <a:gd name="connsiteY383" fmla="*/ 2053771 h 2605314"/>
              <a:gd name="connsiteX384" fmla="*/ 3121002 w 5015116"/>
              <a:gd name="connsiteY384" fmla="*/ 2046514 h 2605314"/>
              <a:gd name="connsiteX385" fmla="*/ 3142774 w 5015116"/>
              <a:gd name="connsiteY385" fmla="*/ 2039257 h 2605314"/>
              <a:gd name="connsiteX386" fmla="*/ 3135516 w 5015116"/>
              <a:gd name="connsiteY386" fmla="*/ 2010228 h 2605314"/>
              <a:gd name="connsiteX387" fmla="*/ 3106488 w 5015116"/>
              <a:gd name="connsiteY387" fmla="*/ 1959428 h 2605314"/>
              <a:gd name="connsiteX388" fmla="*/ 3077459 w 5015116"/>
              <a:gd name="connsiteY388" fmla="*/ 1930400 h 2605314"/>
              <a:gd name="connsiteX389" fmla="*/ 3062945 w 5015116"/>
              <a:gd name="connsiteY389" fmla="*/ 1901371 h 2605314"/>
              <a:gd name="connsiteX390" fmla="*/ 3041174 w 5015116"/>
              <a:gd name="connsiteY390" fmla="*/ 1886857 h 2605314"/>
              <a:gd name="connsiteX391" fmla="*/ 3033916 w 5015116"/>
              <a:gd name="connsiteY391" fmla="*/ 1865085 h 2605314"/>
              <a:gd name="connsiteX392" fmla="*/ 3019402 w 5015116"/>
              <a:gd name="connsiteY392" fmla="*/ 1843314 h 2605314"/>
              <a:gd name="connsiteX393" fmla="*/ 3048431 w 5015116"/>
              <a:gd name="connsiteY393" fmla="*/ 1828800 h 2605314"/>
              <a:gd name="connsiteX394" fmla="*/ 3157288 w 5015116"/>
              <a:gd name="connsiteY394" fmla="*/ 1814285 h 2605314"/>
              <a:gd name="connsiteX395" fmla="*/ 3179059 w 5015116"/>
              <a:gd name="connsiteY395" fmla="*/ 1799771 h 2605314"/>
              <a:gd name="connsiteX396" fmla="*/ 3128259 w 5015116"/>
              <a:gd name="connsiteY396" fmla="*/ 1690914 h 2605314"/>
              <a:gd name="connsiteX397" fmla="*/ 3121002 w 5015116"/>
              <a:gd name="connsiteY397" fmla="*/ 1669142 h 2605314"/>
              <a:gd name="connsiteX398" fmla="*/ 3106488 w 5015116"/>
              <a:gd name="connsiteY398" fmla="*/ 1647371 h 2605314"/>
              <a:gd name="connsiteX399" fmla="*/ 3128259 w 5015116"/>
              <a:gd name="connsiteY399" fmla="*/ 1640114 h 2605314"/>
              <a:gd name="connsiteX400" fmla="*/ 3157288 w 5015116"/>
              <a:gd name="connsiteY400" fmla="*/ 1632857 h 2605314"/>
              <a:gd name="connsiteX401" fmla="*/ 3186316 w 5015116"/>
              <a:gd name="connsiteY401" fmla="*/ 1618342 h 2605314"/>
              <a:gd name="connsiteX402" fmla="*/ 3215345 w 5015116"/>
              <a:gd name="connsiteY402" fmla="*/ 1611085 h 2605314"/>
              <a:gd name="connsiteX403" fmla="*/ 3237116 w 5015116"/>
              <a:gd name="connsiteY403" fmla="*/ 1603828 h 2605314"/>
              <a:gd name="connsiteX404" fmla="*/ 3280659 w 5015116"/>
              <a:gd name="connsiteY404" fmla="*/ 1582057 h 2605314"/>
              <a:gd name="connsiteX405" fmla="*/ 3295174 w 5015116"/>
              <a:gd name="connsiteY405" fmla="*/ 1567542 h 2605314"/>
              <a:gd name="connsiteX406" fmla="*/ 3273402 w 5015116"/>
              <a:gd name="connsiteY406" fmla="*/ 1545771 h 2605314"/>
              <a:gd name="connsiteX407" fmla="*/ 3229859 w 5015116"/>
              <a:gd name="connsiteY407" fmla="*/ 1516742 h 2605314"/>
              <a:gd name="connsiteX408" fmla="*/ 3179059 w 5015116"/>
              <a:gd name="connsiteY408" fmla="*/ 1458685 h 2605314"/>
              <a:gd name="connsiteX409" fmla="*/ 3171802 w 5015116"/>
              <a:gd name="connsiteY409" fmla="*/ 1436914 h 2605314"/>
              <a:gd name="connsiteX410" fmla="*/ 3150031 w 5015116"/>
              <a:gd name="connsiteY410" fmla="*/ 1422400 h 2605314"/>
              <a:gd name="connsiteX411" fmla="*/ 3200831 w 5015116"/>
              <a:gd name="connsiteY411" fmla="*/ 1386114 h 2605314"/>
              <a:gd name="connsiteX412" fmla="*/ 3237116 w 5015116"/>
              <a:gd name="connsiteY412" fmla="*/ 1349828 h 2605314"/>
              <a:gd name="connsiteX413" fmla="*/ 3266145 w 5015116"/>
              <a:gd name="connsiteY413" fmla="*/ 1313542 h 2605314"/>
              <a:gd name="connsiteX414" fmla="*/ 3287916 w 5015116"/>
              <a:gd name="connsiteY414" fmla="*/ 1299028 h 2605314"/>
              <a:gd name="connsiteX415" fmla="*/ 3302431 w 5015116"/>
              <a:gd name="connsiteY415" fmla="*/ 1284514 h 2605314"/>
              <a:gd name="connsiteX416" fmla="*/ 3309688 w 5015116"/>
              <a:gd name="connsiteY416" fmla="*/ 1262742 h 2605314"/>
              <a:gd name="connsiteX417" fmla="*/ 3266145 w 5015116"/>
              <a:gd name="connsiteY417" fmla="*/ 1255485 h 2605314"/>
              <a:gd name="connsiteX418" fmla="*/ 3244374 w 5015116"/>
              <a:gd name="connsiteY418" fmla="*/ 1248228 h 2605314"/>
              <a:gd name="connsiteX419" fmla="*/ 3193574 w 5015116"/>
              <a:gd name="connsiteY419" fmla="*/ 1233714 h 2605314"/>
              <a:gd name="connsiteX420" fmla="*/ 3171802 w 5015116"/>
              <a:gd name="connsiteY420" fmla="*/ 1219200 h 2605314"/>
              <a:gd name="connsiteX421" fmla="*/ 3150031 w 5015116"/>
              <a:gd name="connsiteY421" fmla="*/ 1211942 h 2605314"/>
              <a:gd name="connsiteX422" fmla="*/ 3121002 w 5015116"/>
              <a:gd name="connsiteY422" fmla="*/ 1197428 h 2605314"/>
              <a:gd name="connsiteX423" fmla="*/ 3200831 w 5015116"/>
              <a:gd name="connsiteY423" fmla="*/ 1095828 h 2605314"/>
              <a:gd name="connsiteX424" fmla="*/ 3251631 w 5015116"/>
              <a:gd name="connsiteY424" fmla="*/ 1037771 h 2605314"/>
              <a:gd name="connsiteX425" fmla="*/ 3251631 w 5015116"/>
              <a:gd name="connsiteY425" fmla="*/ 994228 h 2605314"/>
              <a:gd name="connsiteX426" fmla="*/ 3208088 w 5015116"/>
              <a:gd name="connsiteY426" fmla="*/ 986971 h 2605314"/>
              <a:gd name="connsiteX427" fmla="*/ 3179059 w 5015116"/>
              <a:gd name="connsiteY427" fmla="*/ 979714 h 2605314"/>
              <a:gd name="connsiteX428" fmla="*/ 3121002 w 5015116"/>
              <a:gd name="connsiteY428" fmla="*/ 957942 h 2605314"/>
              <a:gd name="connsiteX429" fmla="*/ 3099231 w 5015116"/>
              <a:gd name="connsiteY429" fmla="*/ 950685 h 2605314"/>
              <a:gd name="connsiteX430" fmla="*/ 3048431 w 5015116"/>
              <a:gd name="connsiteY430" fmla="*/ 943428 h 2605314"/>
              <a:gd name="connsiteX431" fmla="*/ 3026659 w 5015116"/>
              <a:gd name="connsiteY431" fmla="*/ 936171 h 2605314"/>
              <a:gd name="connsiteX432" fmla="*/ 2990374 w 5015116"/>
              <a:gd name="connsiteY432" fmla="*/ 928914 h 2605314"/>
              <a:gd name="connsiteX433" fmla="*/ 2975859 w 5015116"/>
              <a:gd name="connsiteY433" fmla="*/ 914400 h 2605314"/>
              <a:gd name="connsiteX434" fmla="*/ 3033916 w 5015116"/>
              <a:gd name="connsiteY434" fmla="*/ 820057 h 2605314"/>
              <a:gd name="connsiteX435" fmla="*/ 3091974 w 5015116"/>
              <a:gd name="connsiteY435" fmla="*/ 747485 h 2605314"/>
              <a:gd name="connsiteX436" fmla="*/ 3128259 w 5015116"/>
              <a:gd name="connsiteY436" fmla="*/ 703942 h 2605314"/>
              <a:gd name="connsiteX437" fmla="*/ 3142774 w 5015116"/>
              <a:gd name="connsiteY437" fmla="*/ 682171 h 2605314"/>
              <a:gd name="connsiteX438" fmla="*/ 3033916 w 5015116"/>
              <a:gd name="connsiteY438" fmla="*/ 667657 h 2605314"/>
              <a:gd name="connsiteX439" fmla="*/ 2961345 w 5015116"/>
              <a:gd name="connsiteY439" fmla="*/ 660400 h 2605314"/>
              <a:gd name="connsiteX440" fmla="*/ 2888774 w 5015116"/>
              <a:gd name="connsiteY440" fmla="*/ 645885 h 2605314"/>
              <a:gd name="connsiteX441" fmla="*/ 2925059 w 5015116"/>
              <a:gd name="connsiteY441" fmla="*/ 609600 h 2605314"/>
              <a:gd name="connsiteX442" fmla="*/ 2961345 w 5015116"/>
              <a:gd name="connsiteY442" fmla="*/ 573314 h 2605314"/>
              <a:gd name="connsiteX443" fmla="*/ 2968602 w 5015116"/>
              <a:gd name="connsiteY443" fmla="*/ 529771 h 2605314"/>
              <a:gd name="connsiteX444" fmla="*/ 2983116 w 5015116"/>
              <a:gd name="connsiteY444" fmla="*/ 486228 h 2605314"/>
              <a:gd name="connsiteX445" fmla="*/ 2997631 w 5015116"/>
              <a:gd name="connsiteY445" fmla="*/ 435428 h 2605314"/>
              <a:gd name="connsiteX446" fmla="*/ 3012145 w 5015116"/>
              <a:gd name="connsiteY446" fmla="*/ 391885 h 2605314"/>
              <a:gd name="connsiteX447" fmla="*/ 2961345 w 5015116"/>
              <a:gd name="connsiteY447" fmla="*/ 399142 h 2605314"/>
              <a:gd name="connsiteX448" fmla="*/ 2917802 w 5015116"/>
              <a:gd name="connsiteY448" fmla="*/ 413657 h 2605314"/>
              <a:gd name="connsiteX449" fmla="*/ 2888774 w 5015116"/>
              <a:gd name="connsiteY449" fmla="*/ 420914 h 2605314"/>
              <a:gd name="connsiteX450" fmla="*/ 2852488 w 5015116"/>
              <a:gd name="connsiteY450" fmla="*/ 435428 h 2605314"/>
              <a:gd name="connsiteX451" fmla="*/ 2808945 w 5015116"/>
              <a:gd name="connsiteY451" fmla="*/ 442685 h 2605314"/>
              <a:gd name="connsiteX452" fmla="*/ 2779916 w 5015116"/>
              <a:gd name="connsiteY452" fmla="*/ 449942 h 2605314"/>
              <a:gd name="connsiteX453" fmla="*/ 2721859 w 5015116"/>
              <a:gd name="connsiteY453" fmla="*/ 442685 h 2605314"/>
              <a:gd name="connsiteX454" fmla="*/ 2729116 w 5015116"/>
              <a:gd name="connsiteY454" fmla="*/ 377371 h 2605314"/>
              <a:gd name="connsiteX455" fmla="*/ 2721859 w 5015116"/>
              <a:gd name="connsiteY455" fmla="*/ 290285 h 2605314"/>
              <a:gd name="connsiteX456" fmla="*/ 2707345 w 5015116"/>
              <a:gd name="connsiteY456" fmla="*/ 232228 h 2605314"/>
              <a:gd name="connsiteX457" fmla="*/ 2663802 w 5015116"/>
              <a:gd name="connsiteY457" fmla="*/ 210457 h 2605314"/>
              <a:gd name="connsiteX458" fmla="*/ 2656545 w 5015116"/>
              <a:gd name="connsiteY458"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31059 w 5015116"/>
              <a:gd name="connsiteY230" fmla="*/ 155302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54431 w 5015116"/>
              <a:gd name="connsiteY234" fmla="*/ 1567542 h 2605314"/>
              <a:gd name="connsiteX235" fmla="*/ 247174 w 5015116"/>
              <a:gd name="connsiteY235" fmla="*/ 1473200 h 2605314"/>
              <a:gd name="connsiteX236" fmla="*/ 225402 w 5015116"/>
              <a:gd name="connsiteY236" fmla="*/ 1465942 h 2605314"/>
              <a:gd name="connsiteX237" fmla="*/ 138316 w 5015116"/>
              <a:gd name="connsiteY237" fmla="*/ 1473200 h 2605314"/>
              <a:gd name="connsiteX238" fmla="*/ 116545 w 5015116"/>
              <a:gd name="connsiteY238" fmla="*/ 1480457 h 2605314"/>
              <a:gd name="connsiteX239" fmla="*/ 102031 w 5015116"/>
              <a:gd name="connsiteY239" fmla="*/ 1502228 h 2605314"/>
              <a:gd name="connsiteX240" fmla="*/ 102031 w 5015116"/>
              <a:gd name="connsiteY240" fmla="*/ 1698171 h 2605314"/>
              <a:gd name="connsiteX241" fmla="*/ 145574 w 5015116"/>
              <a:gd name="connsiteY241" fmla="*/ 1741714 h 2605314"/>
              <a:gd name="connsiteX242" fmla="*/ 189116 w 5015116"/>
              <a:gd name="connsiteY242" fmla="*/ 1792514 h 2605314"/>
              <a:gd name="connsiteX243" fmla="*/ 218145 w 5015116"/>
              <a:gd name="connsiteY243" fmla="*/ 1807028 h 2605314"/>
              <a:gd name="connsiteX244" fmla="*/ 247174 w 5015116"/>
              <a:gd name="connsiteY244" fmla="*/ 1828800 h 2605314"/>
              <a:gd name="connsiteX245" fmla="*/ 356031 w 5015116"/>
              <a:gd name="connsiteY245" fmla="*/ 1821542 h 2605314"/>
              <a:gd name="connsiteX246" fmla="*/ 377802 w 5015116"/>
              <a:gd name="connsiteY246" fmla="*/ 1814285 h 2605314"/>
              <a:gd name="connsiteX247" fmla="*/ 399574 w 5015116"/>
              <a:gd name="connsiteY247" fmla="*/ 1792514 h 2605314"/>
              <a:gd name="connsiteX248" fmla="*/ 406831 w 5015116"/>
              <a:gd name="connsiteY248" fmla="*/ 1698171 h 2605314"/>
              <a:gd name="connsiteX249" fmla="*/ 363288 w 5015116"/>
              <a:gd name="connsiteY249" fmla="*/ 1683657 h 2605314"/>
              <a:gd name="connsiteX250" fmla="*/ 312488 w 5015116"/>
              <a:gd name="connsiteY250" fmla="*/ 1690914 h 2605314"/>
              <a:gd name="connsiteX251" fmla="*/ 290716 w 5015116"/>
              <a:gd name="connsiteY251" fmla="*/ 1698171 h 2605314"/>
              <a:gd name="connsiteX252" fmla="*/ 276202 w 5015116"/>
              <a:gd name="connsiteY252" fmla="*/ 1719942 h 2605314"/>
              <a:gd name="connsiteX253" fmla="*/ 268945 w 5015116"/>
              <a:gd name="connsiteY253" fmla="*/ 1748971 h 2605314"/>
              <a:gd name="connsiteX254" fmla="*/ 261688 w 5015116"/>
              <a:gd name="connsiteY254" fmla="*/ 1785257 h 2605314"/>
              <a:gd name="connsiteX255" fmla="*/ 254431 w 5015116"/>
              <a:gd name="connsiteY255" fmla="*/ 1807028 h 2605314"/>
              <a:gd name="connsiteX256" fmla="*/ 261688 w 5015116"/>
              <a:gd name="connsiteY256" fmla="*/ 1937657 h 2605314"/>
              <a:gd name="connsiteX257" fmla="*/ 297974 w 5015116"/>
              <a:gd name="connsiteY257" fmla="*/ 1959428 h 2605314"/>
              <a:gd name="connsiteX258" fmla="*/ 319745 w 5015116"/>
              <a:gd name="connsiteY258" fmla="*/ 1966685 h 2605314"/>
              <a:gd name="connsiteX259" fmla="*/ 348774 w 5015116"/>
              <a:gd name="connsiteY259" fmla="*/ 1981200 h 2605314"/>
              <a:gd name="connsiteX260" fmla="*/ 392316 w 5015116"/>
              <a:gd name="connsiteY260" fmla="*/ 1995714 h 2605314"/>
              <a:gd name="connsiteX261" fmla="*/ 414088 w 5015116"/>
              <a:gd name="connsiteY261" fmla="*/ 2002971 h 2605314"/>
              <a:gd name="connsiteX262" fmla="*/ 522945 w 5015116"/>
              <a:gd name="connsiteY262" fmla="*/ 1995714 h 2605314"/>
              <a:gd name="connsiteX263" fmla="*/ 551974 w 5015116"/>
              <a:gd name="connsiteY263" fmla="*/ 1973942 h 2605314"/>
              <a:gd name="connsiteX264" fmla="*/ 595516 w 5015116"/>
              <a:gd name="connsiteY264" fmla="*/ 1944914 h 2605314"/>
              <a:gd name="connsiteX265" fmla="*/ 624545 w 5015116"/>
              <a:gd name="connsiteY265" fmla="*/ 1901371 h 2605314"/>
              <a:gd name="connsiteX266" fmla="*/ 610031 w 5015116"/>
              <a:gd name="connsiteY266" fmla="*/ 1836057 h 2605314"/>
              <a:gd name="connsiteX267" fmla="*/ 566488 w 5015116"/>
              <a:gd name="connsiteY267" fmla="*/ 1792514 h 2605314"/>
              <a:gd name="connsiteX268" fmla="*/ 544716 w 5015116"/>
              <a:gd name="connsiteY268" fmla="*/ 1785257 h 2605314"/>
              <a:gd name="connsiteX269" fmla="*/ 530202 w 5015116"/>
              <a:gd name="connsiteY269" fmla="*/ 1763485 h 2605314"/>
              <a:gd name="connsiteX270" fmla="*/ 508431 w 5015116"/>
              <a:gd name="connsiteY270" fmla="*/ 1799771 h 2605314"/>
              <a:gd name="connsiteX271" fmla="*/ 515688 w 5015116"/>
              <a:gd name="connsiteY271" fmla="*/ 1959428 h 2605314"/>
              <a:gd name="connsiteX272" fmla="*/ 522945 w 5015116"/>
              <a:gd name="connsiteY272" fmla="*/ 1981200 h 2605314"/>
              <a:gd name="connsiteX273" fmla="*/ 551974 w 5015116"/>
              <a:gd name="connsiteY273" fmla="*/ 1995714 h 2605314"/>
              <a:gd name="connsiteX274" fmla="*/ 566488 w 5015116"/>
              <a:gd name="connsiteY274" fmla="*/ 2017485 h 2605314"/>
              <a:gd name="connsiteX275" fmla="*/ 617288 w 5015116"/>
              <a:gd name="connsiteY275" fmla="*/ 2039257 h 2605314"/>
              <a:gd name="connsiteX276" fmla="*/ 697116 w 5015116"/>
              <a:gd name="connsiteY276" fmla="*/ 2068285 h 2605314"/>
              <a:gd name="connsiteX277" fmla="*/ 733402 w 5015116"/>
              <a:gd name="connsiteY277" fmla="*/ 2082800 h 2605314"/>
              <a:gd name="connsiteX278" fmla="*/ 827745 w 5015116"/>
              <a:gd name="connsiteY278" fmla="*/ 2097314 h 2605314"/>
              <a:gd name="connsiteX279" fmla="*/ 864031 w 5015116"/>
              <a:gd name="connsiteY279" fmla="*/ 2104571 h 2605314"/>
              <a:gd name="connsiteX280" fmla="*/ 900316 w 5015116"/>
              <a:gd name="connsiteY280" fmla="*/ 2119085 h 2605314"/>
              <a:gd name="connsiteX281" fmla="*/ 922088 w 5015116"/>
              <a:gd name="connsiteY281" fmla="*/ 2126342 h 2605314"/>
              <a:gd name="connsiteX282" fmla="*/ 965631 w 5015116"/>
              <a:gd name="connsiteY282" fmla="*/ 2148114 h 2605314"/>
              <a:gd name="connsiteX283" fmla="*/ 1074488 w 5015116"/>
              <a:gd name="connsiteY283" fmla="*/ 2133600 h 2605314"/>
              <a:gd name="connsiteX284" fmla="*/ 1125288 w 5015116"/>
              <a:gd name="connsiteY284" fmla="*/ 2104571 h 2605314"/>
              <a:gd name="connsiteX285" fmla="*/ 1139802 w 5015116"/>
              <a:gd name="connsiteY285" fmla="*/ 2082800 h 2605314"/>
              <a:gd name="connsiteX286" fmla="*/ 1183345 w 5015116"/>
              <a:gd name="connsiteY286" fmla="*/ 2046514 h 2605314"/>
              <a:gd name="connsiteX287" fmla="*/ 1197859 w 5015116"/>
              <a:gd name="connsiteY287" fmla="*/ 2024742 h 2605314"/>
              <a:gd name="connsiteX288" fmla="*/ 1241402 w 5015116"/>
              <a:gd name="connsiteY288" fmla="*/ 1995714 h 2605314"/>
              <a:gd name="connsiteX289" fmla="*/ 1277688 w 5015116"/>
              <a:gd name="connsiteY289" fmla="*/ 1952171 h 2605314"/>
              <a:gd name="connsiteX290" fmla="*/ 1241402 w 5015116"/>
              <a:gd name="connsiteY290" fmla="*/ 1821542 h 2605314"/>
              <a:gd name="connsiteX291" fmla="*/ 1219631 w 5015116"/>
              <a:gd name="connsiteY291" fmla="*/ 1814285 h 2605314"/>
              <a:gd name="connsiteX292" fmla="*/ 1118031 w 5015116"/>
              <a:gd name="connsiteY292" fmla="*/ 1821542 h 2605314"/>
              <a:gd name="connsiteX293" fmla="*/ 1110774 w 5015116"/>
              <a:gd name="connsiteY293" fmla="*/ 1843314 h 2605314"/>
              <a:gd name="connsiteX294" fmla="*/ 1103516 w 5015116"/>
              <a:gd name="connsiteY294" fmla="*/ 1894114 h 2605314"/>
              <a:gd name="connsiteX295" fmla="*/ 1096259 w 5015116"/>
              <a:gd name="connsiteY295" fmla="*/ 1937657 h 2605314"/>
              <a:gd name="connsiteX296" fmla="*/ 1089002 w 5015116"/>
              <a:gd name="connsiteY296" fmla="*/ 1966685 h 2605314"/>
              <a:gd name="connsiteX297" fmla="*/ 1081745 w 5015116"/>
              <a:gd name="connsiteY297" fmla="*/ 2002971 h 2605314"/>
              <a:gd name="connsiteX298" fmla="*/ 1016431 w 5015116"/>
              <a:gd name="connsiteY298" fmla="*/ 1995714 h 2605314"/>
              <a:gd name="connsiteX299" fmla="*/ 994659 w 5015116"/>
              <a:gd name="connsiteY299" fmla="*/ 1988457 h 2605314"/>
              <a:gd name="connsiteX300" fmla="*/ 972888 w 5015116"/>
              <a:gd name="connsiteY300" fmla="*/ 1923142 h 2605314"/>
              <a:gd name="connsiteX301" fmla="*/ 965631 w 5015116"/>
              <a:gd name="connsiteY301" fmla="*/ 1901371 h 2605314"/>
              <a:gd name="connsiteX302" fmla="*/ 972888 w 5015116"/>
              <a:gd name="connsiteY302" fmla="*/ 1792514 h 2605314"/>
              <a:gd name="connsiteX303" fmla="*/ 1041468 w 5015116"/>
              <a:gd name="connsiteY303" fmla="*/ 1751874 h 2605314"/>
              <a:gd name="connsiteX304" fmla="*/ 1226888 w 5015116"/>
              <a:gd name="connsiteY304" fmla="*/ 1690914 h 2605314"/>
              <a:gd name="connsiteX305" fmla="*/ 1335745 w 5015116"/>
              <a:gd name="connsiteY305" fmla="*/ 1698171 h 2605314"/>
              <a:gd name="connsiteX306" fmla="*/ 1422831 w 5015116"/>
              <a:gd name="connsiteY306" fmla="*/ 1741714 h 2605314"/>
              <a:gd name="connsiteX307" fmla="*/ 1476896 w 5015116"/>
              <a:gd name="connsiteY307" fmla="*/ 1792514 h 2605314"/>
              <a:gd name="connsiteX308" fmla="*/ 1506651 w 5015116"/>
              <a:gd name="connsiteY308" fmla="*/ 1859642 h 2605314"/>
              <a:gd name="connsiteX309" fmla="*/ 1507376 w 5015116"/>
              <a:gd name="connsiteY309" fmla="*/ 1961968 h 2605314"/>
              <a:gd name="connsiteX310" fmla="*/ 1460205 w 5015116"/>
              <a:gd name="connsiteY310" fmla="*/ 2046877 h 2605314"/>
              <a:gd name="connsiteX311" fmla="*/ 1408316 w 5015116"/>
              <a:gd name="connsiteY311" fmla="*/ 2140857 h 2605314"/>
              <a:gd name="connsiteX312" fmla="*/ 1401059 w 5015116"/>
              <a:gd name="connsiteY312" fmla="*/ 2162628 h 2605314"/>
              <a:gd name="connsiteX313" fmla="*/ 1364774 w 5015116"/>
              <a:gd name="connsiteY313" fmla="*/ 2293257 h 2605314"/>
              <a:gd name="connsiteX314" fmla="*/ 1367314 w 5015116"/>
              <a:gd name="connsiteY314" fmla="*/ 2449285 h 2605314"/>
              <a:gd name="connsiteX315" fmla="*/ 1509916 w 5015116"/>
              <a:gd name="connsiteY315" fmla="*/ 2554514 h 2605314"/>
              <a:gd name="connsiteX316" fmla="*/ 1633288 w 5015116"/>
              <a:gd name="connsiteY316" fmla="*/ 2590800 h 2605314"/>
              <a:gd name="connsiteX317" fmla="*/ 1847736 w 5015116"/>
              <a:gd name="connsiteY317" fmla="*/ 2605314 h 2605314"/>
              <a:gd name="connsiteX318" fmla="*/ 1918494 w 5015116"/>
              <a:gd name="connsiteY318" fmla="*/ 2576285 h 2605314"/>
              <a:gd name="connsiteX319" fmla="*/ 1959859 w 5015116"/>
              <a:gd name="connsiteY319" fmla="*/ 2496457 h 2605314"/>
              <a:gd name="connsiteX320" fmla="*/ 2002676 w 5015116"/>
              <a:gd name="connsiteY320" fmla="*/ 2315028 h 2605314"/>
              <a:gd name="connsiteX321" fmla="*/ 2039688 w 5015116"/>
              <a:gd name="connsiteY321" fmla="*/ 2111828 h 2605314"/>
              <a:gd name="connsiteX322" fmla="*/ 2062911 w 5015116"/>
              <a:gd name="connsiteY322" fmla="*/ 2048691 h 2605314"/>
              <a:gd name="connsiteX323" fmla="*/ 2098834 w 5015116"/>
              <a:gd name="connsiteY323" fmla="*/ 1987731 h 2605314"/>
              <a:gd name="connsiteX324" fmla="*/ 2217851 w 5015116"/>
              <a:gd name="connsiteY324" fmla="*/ 1879237 h 2605314"/>
              <a:gd name="connsiteX325" fmla="*/ 2373516 w 5015116"/>
              <a:gd name="connsiteY325" fmla="*/ 1872342 h 2605314"/>
              <a:gd name="connsiteX326" fmla="*/ 2395288 w 5015116"/>
              <a:gd name="connsiteY326" fmla="*/ 1879600 h 2605314"/>
              <a:gd name="connsiteX327" fmla="*/ 2453345 w 5015116"/>
              <a:gd name="connsiteY327" fmla="*/ 1930400 h 2605314"/>
              <a:gd name="connsiteX328" fmla="*/ 2467859 w 5015116"/>
              <a:gd name="connsiteY328" fmla="*/ 1952171 h 2605314"/>
              <a:gd name="connsiteX329" fmla="*/ 2489631 w 5015116"/>
              <a:gd name="connsiteY329" fmla="*/ 1973942 h 2605314"/>
              <a:gd name="connsiteX330" fmla="*/ 2504145 w 5015116"/>
              <a:gd name="connsiteY330" fmla="*/ 2024742 h 2605314"/>
              <a:gd name="connsiteX331" fmla="*/ 2511402 w 5015116"/>
              <a:gd name="connsiteY331" fmla="*/ 2053771 h 2605314"/>
              <a:gd name="connsiteX332" fmla="*/ 2525916 w 5015116"/>
              <a:gd name="connsiteY332" fmla="*/ 2075542 h 2605314"/>
              <a:gd name="connsiteX333" fmla="*/ 2540431 w 5015116"/>
              <a:gd name="connsiteY333" fmla="*/ 2126342 h 2605314"/>
              <a:gd name="connsiteX334" fmla="*/ 2533174 w 5015116"/>
              <a:gd name="connsiteY334" fmla="*/ 2271485 h 2605314"/>
              <a:gd name="connsiteX335" fmla="*/ 2518659 w 5015116"/>
              <a:gd name="connsiteY335" fmla="*/ 2300514 h 2605314"/>
              <a:gd name="connsiteX336" fmla="*/ 2475116 w 5015116"/>
              <a:gd name="connsiteY336" fmla="*/ 2329542 h 2605314"/>
              <a:gd name="connsiteX337" fmla="*/ 2453345 w 5015116"/>
              <a:gd name="connsiteY337" fmla="*/ 2336800 h 2605314"/>
              <a:gd name="connsiteX338" fmla="*/ 2329974 w 5015116"/>
              <a:gd name="connsiteY338" fmla="*/ 2329542 h 2605314"/>
              <a:gd name="connsiteX339" fmla="*/ 2308202 w 5015116"/>
              <a:gd name="connsiteY339" fmla="*/ 2322285 h 2605314"/>
              <a:gd name="connsiteX340" fmla="*/ 2293688 w 5015116"/>
              <a:gd name="connsiteY340" fmla="*/ 2286000 h 2605314"/>
              <a:gd name="connsiteX341" fmla="*/ 2286431 w 5015116"/>
              <a:gd name="connsiteY341" fmla="*/ 2249714 h 2605314"/>
              <a:gd name="connsiteX342" fmla="*/ 2395288 w 5015116"/>
              <a:gd name="connsiteY342" fmla="*/ 2111828 h 2605314"/>
              <a:gd name="connsiteX343" fmla="*/ 2395288 w 5015116"/>
              <a:gd name="connsiteY343" fmla="*/ 2024742 h 2605314"/>
              <a:gd name="connsiteX344" fmla="*/ 2373516 w 5015116"/>
              <a:gd name="connsiteY344" fmla="*/ 2010228 h 2605314"/>
              <a:gd name="connsiteX345" fmla="*/ 2271916 w 5015116"/>
              <a:gd name="connsiteY345" fmla="*/ 2017485 h 2605314"/>
              <a:gd name="connsiteX346" fmla="*/ 2257402 w 5015116"/>
              <a:gd name="connsiteY346" fmla="*/ 2032000 h 2605314"/>
              <a:gd name="connsiteX347" fmla="*/ 2235631 w 5015116"/>
              <a:gd name="connsiteY347" fmla="*/ 2046514 h 2605314"/>
              <a:gd name="connsiteX348" fmla="*/ 2221116 w 5015116"/>
              <a:gd name="connsiteY348" fmla="*/ 2061028 h 2605314"/>
              <a:gd name="connsiteX349" fmla="*/ 2192088 w 5015116"/>
              <a:gd name="connsiteY349" fmla="*/ 2068285 h 2605314"/>
              <a:gd name="connsiteX350" fmla="*/ 2163059 w 5015116"/>
              <a:gd name="connsiteY350" fmla="*/ 2090057 h 2605314"/>
              <a:gd name="connsiteX351" fmla="*/ 2148545 w 5015116"/>
              <a:gd name="connsiteY351" fmla="*/ 2111828 h 2605314"/>
              <a:gd name="connsiteX352" fmla="*/ 2126774 w 5015116"/>
              <a:gd name="connsiteY352" fmla="*/ 2140857 h 2605314"/>
              <a:gd name="connsiteX353" fmla="*/ 2126774 w 5015116"/>
              <a:gd name="connsiteY353" fmla="*/ 2351314 h 2605314"/>
              <a:gd name="connsiteX354" fmla="*/ 2141288 w 5015116"/>
              <a:gd name="connsiteY354" fmla="*/ 2373085 h 2605314"/>
              <a:gd name="connsiteX355" fmla="*/ 2163059 w 5015116"/>
              <a:gd name="connsiteY355" fmla="*/ 2380342 h 2605314"/>
              <a:gd name="connsiteX356" fmla="*/ 2170316 w 5015116"/>
              <a:gd name="connsiteY356" fmla="*/ 2402114 h 2605314"/>
              <a:gd name="connsiteX357" fmla="*/ 2192088 w 5015116"/>
              <a:gd name="connsiteY357" fmla="*/ 2416628 h 2605314"/>
              <a:gd name="connsiteX358" fmla="*/ 2221116 w 5015116"/>
              <a:gd name="connsiteY358" fmla="*/ 2438400 h 2605314"/>
              <a:gd name="connsiteX359" fmla="*/ 2264659 w 5015116"/>
              <a:gd name="connsiteY359" fmla="*/ 2474685 h 2605314"/>
              <a:gd name="connsiteX360" fmla="*/ 2293688 w 5015116"/>
              <a:gd name="connsiteY360" fmla="*/ 2510971 h 2605314"/>
              <a:gd name="connsiteX361" fmla="*/ 2315459 w 5015116"/>
              <a:gd name="connsiteY361" fmla="*/ 2532742 h 2605314"/>
              <a:gd name="connsiteX362" fmla="*/ 2395288 w 5015116"/>
              <a:gd name="connsiteY362" fmla="*/ 2569028 h 2605314"/>
              <a:gd name="connsiteX363" fmla="*/ 2540431 w 5015116"/>
              <a:gd name="connsiteY363" fmla="*/ 2554514 h 2605314"/>
              <a:gd name="connsiteX364" fmla="*/ 2562202 w 5015116"/>
              <a:gd name="connsiteY364" fmla="*/ 2540000 h 2605314"/>
              <a:gd name="connsiteX365" fmla="*/ 2569459 w 5015116"/>
              <a:gd name="connsiteY365" fmla="*/ 2503714 h 2605314"/>
              <a:gd name="connsiteX366" fmla="*/ 2583974 w 5015116"/>
              <a:gd name="connsiteY366" fmla="*/ 2481942 h 2605314"/>
              <a:gd name="connsiteX367" fmla="*/ 2591231 w 5015116"/>
              <a:gd name="connsiteY367" fmla="*/ 2409371 h 2605314"/>
              <a:gd name="connsiteX368" fmla="*/ 2642031 w 5015116"/>
              <a:gd name="connsiteY368" fmla="*/ 2416628 h 2605314"/>
              <a:gd name="connsiteX369" fmla="*/ 2671059 w 5015116"/>
              <a:gd name="connsiteY369" fmla="*/ 2423885 h 2605314"/>
              <a:gd name="connsiteX370" fmla="*/ 2743631 w 5015116"/>
              <a:gd name="connsiteY370" fmla="*/ 2438400 h 2605314"/>
              <a:gd name="connsiteX371" fmla="*/ 2787174 w 5015116"/>
              <a:gd name="connsiteY371" fmla="*/ 2452914 h 2605314"/>
              <a:gd name="connsiteX372" fmla="*/ 2808945 w 5015116"/>
              <a:gd name="connsiteY372" fmla="*/ 2438400 h 2605314"/>
              <a:gd name="connsiteX373" fmla="*/ 2801688 w 5015116"/>
              <a:gd name="connsiteY373" fmla="*/ 2416628 h 2605314"/>
              <a:gd name="connsiteX374" fmla="*/ 2794431 w 5015116"/>
              <a:gd name="connsiteY374" fmla="*/ 2373085 h 2605314"/>
              <a:gd name="connsiteX375" fmla="*/ 2779916 w 5015116"/>
              <a:gd name="connsiteY375" fmla="*/ 2329542 h 2605314"/>
              <a:gd name="connsiteX376" fmla="*/ 2794431 w 5015116"/>
              <a:gd name="connsiteY376" fmla="*/ 2278742 h 2605314"/>
              <a:gd name="connsiteX377" fmla="*/ 2961345 w 5015116"/>
              <a:gd name="connsiteY377" fmla="*/ 2249714 h 2605314"/>
              <a:gd name="connsiteX378" fmla="*/ 2946831 w 5015116"/>
              <a:gd name="connsiteY378" fmla="*/ 2227942 h 2605314"/>
              <a:gd name="connsiteX379" fmla="*/ 2925059 w 5015116"/>
              <a:gd name="connsiteY379" fmla="*/ 2133600 h 2605314"/>
              <a:gd name="connsiteX380" fmla="*/ 2917802 w 5015116"/>
              <a:gd name="connsiteY380" fmla="*/ 2104571 h 2605314"/>
              <a:gd name="connsiteX381" fmla="*/ 2896031 w 5015116"/>
              <a:gd name="connsiteY381" fmla="*/ 2090057 h 2605314"/>
              <a:gd name="connsiteX382" fmla="*/ 2903288 w 5015116"/>
              <a:gd name="connsiteY382" fmla="*/ 2061028 h 2605314"/>
              <a:gd name="connsiteX383" fmla="*/ 3033916 w 5015116"/>
              <a:gd name="connsiteY383" fmla="*/ 2053771 h 2605314"/>
              <a:gd name="connsiteX384" fmla="*/ 3121002 w 5015116"/>
              <a:gd name="connsiteY384" fmla="*/ 2046514 h 2605314"/>
              <a:gd name="connsiteX385" fmla="*/ 3142774 w 5015116"/>
              <a:gd name="connsiteY385" fmla="*/ 2039257 h 2605314"/>
              <a:gd name="connsiteX386" fmla="*/ 3135516 w 5015116"/>
              <a:gd name="connsiteY386" fmla="*/ 2010228 h 2605314"/>
              <a:gd name="connsiteX387" fmla="*/ 3106488 w 5015116"/>
              <a:gd name="connsiteY387" fmla="*/ 1959428 h 2605314"/>
              <a:gd name="connsiteX388" fmla="*/ 3077459 w 5015116"/>
              <a:gd name="connsiteY388" fmla="*/ 1930400 h 2605314"/>
              <a:gd name="connsiteX389" fmla="*/ 3062945 w 5015116"/>
              <a:gd name="connsiteY389" fmla="*/ 1901371 h 2605314"/>
              <a:gd name="connsiteX390" fmla="*/ 3041174 w 5015116"/>
              <a:gd name="connsiteY390" fmla="*/ 1886857 h 2605314"/>
              <a:gd name="connsiteX391" fmla="*/ 3033916 w 5015116"/>
              <a:gd name="connsiteY391" fmla="*/ 1865085 h 2605314"/>
              <a:gd name="connsiteX392" fmla="*/ 3019402 w 5015116"/>
              <a:gd name="connsiteY392" fmla="*/ 1843314 h 2605314"/>
              <a:gd name="connsiteX393" fmla="*/ 3048431 w 5015116"/>
              <a:gd name="connsiteY393" fmla="*/ 1828800 h 2605314"/>
              <a:gd name="connsiteX394" fmla="*/ 3157288 w 5015116"/>
              <a:gd name="connsiteY394" fmla="*/ 1814285 h 2605314"/>
              <a:gd name="connsiteX395" fmla="*/ 3179059 w 5015116"/>
              <a:gd name="connsiteY395" fmla="*/ 1799771 h 2605314"/>
              <a:gd name="connsiteX396" fmla="*/ 3128259 w 5015116"/>
              <a:gd name="connsiteY396" fmla="*/ 1690914 h 2605314"/>
              <a:gd name="connsiteX397" fmla="*/ 3121002 w 5015116"/>
              <a:gd name="connsiteY397" fmla="*/ 1669142 h 2605314"/>
              <a:gd name="connsiteX398" fmla="*/ 3106488 w 5015116"/>
              <a:gd name="connsiteY398" fmla="*/ 1647371 h 2605314"/>
              <a:gd name="connsiteX399" fmla="*/ 3128259 w 5015116"/>
              <a:gd name="connsiteY399" fmla="*/ 1640114 h 2605314"/>
              <a:gd name="connsiteX400" fmla="*/ 3157288 w 5015116"/>
              <a:gd name="connsiteY400" fmla="*/ 1632857 h 2605314"/>
              <a:gd name="connsiteX401" fmla="*/ 3186316 w 5015116"/>
              <a:gd name="connsiteY401" fmla="*/ 1618342 h 2605314"/>
              <a:gd name="connsiteX402" fmla="*/ 3215345 w 5015116"/>
              <a:gd name="connsiteY402" fmla="*/ 1611085 h 2605314"/>
              <a:gd name="connsiteX403" fmla="*/ 3237116 w 5015116"/>
              <a:gd name="connsiteY403" fmla="*/ 1603828 h 2605314"/>
              <a:gd name="connsiteX404" fmla="*/ 3280659 w 5015116"/>
              <a:gd name="connsiteY404" fmla="*/ 1582057 h 2605314"/>
              <a:gd name="connsiteX405" fmla="*/ 3295174 w 5015116"/>
              <a:gd name="connsiteY405" fmla="*/ 1567542 h 2605314"/>
              <a:gd name="connsiteX406" fmla="*/ 3273402 w 5015116"/>
              <a:gd name="connsiteY406" fmla="*/ 1545771 h 2605314"/>
              <a:gd name="connsiteX407" fmla="*/ 3229859 w 5015116"/>
              <a:gd name="connsiteY407" fmla="*/ 1516742 h 2605314"/>
              <a:gd name="connsiteX408" fmla="*/ 3179059 w 5015116"/>
              <a:gd name="connsiteY408" fmla="*/ 1458685 h 2605314"/>
              <a:gd name="connsiteX409" fmla="*/ 3171802 w 5015116"/>
              <a:gd name="connsiteY409" fmla="*/ 1436914 h 2605314"/>
              <a:gd name="connsiteX410" fmla="*/ 3150031 w 5015116"/>
              <a:gd name="connsiteY410" fmla="*/ 1422400 h 2605314"/>
              <a:gd name="connsiteX411" fmla="*/ 3200831 w 5015116"/>
              <a:gd name="connsiteY411" fmla="*/ 1386114 h 2605314"/>
              <a:gd name="connsiteX412" fmla="*/ 3237116 w 5015116"/>
              <a:gd name="connsiteY412" fmla="*/ 1349828 h 2605314"/>
              <a:gd name="connsiteX413" fmla="*/ 3266145 w 5015116"/>
              <a:gd name="connsiteY413" fmla="*/ 1313542 h 2605314"/>
              <a:gd name="connsiteX414" fmla="*/ 3287916 w 5015116"/>
              <a:gd name="connsiteY414" fmla="*/ 1299028 h 2605314"/>
              <a:gd name="connsiteX415" fmla="*/ 3302431 w 5015116"/>
              <a:gd name="connsiteY415" fmla="*/ 1284514 h 2605314"/>
              <a:gd name="connsiteX416" fmla="*/ 3309688 w 5015116"/>
              <a:gd name="connsiteY416" fmla="*/ 1262742 h 2605314"/>
              <a:gd name="connsiteX417" fmla="*/ 3266145 w 5015116"/>
              <a:gd name="connsiteY417" fmla="*/ 1255485 h 2605314"/>
              <a:gd name="connsiteX418" fmla="*/ 3244374 w 5015116"/>
              <a:gd name="connsiteY418" fmla="*/ 1248228 h 2605314"/>
              <a:gd name="connsiteX419" fmla="*/ 3193574 w 5015116"/>
              <a:gd name="connsiteY419" fmla="*/ 1233714 h 2605314"/>
              <a:gd name="connsiteX420" fmla="*/ 3171802 w 5015116"/>
              <a:gd name="connsiteY420" fmla="*/ 1219200 h 2605314"/>
              <a:gd name="connsiteX421" fmla="*/ 3150031 w 5015116"/>
              <a:gd name="connsiteY421" fmla="*/ 1211942 h 2605314"/>
              <a:gd name="connsiteX422" fmla="*/ 3121002 w 5015116"/>
              <a:gd name="connsiteY422" fmla="*/ 1197428 h 2605314"/>
              <a:gd name="connsiteX423" fmla="*/ 3200831 w 5015116"/>
              <a:gd name="connsiteY423" fmla="*/ 1095828 h 2605314"/>
              <a:gd name="connsiteX424" fmla="*/ 3251631 w 5015116"/>
              <a:gd name="connsiteY424" fmla="*/ 1037771 h 2605314"/>
              <a:gd name="connsiteX425" fmla="*/ 3251631 w 5015116"/>
              <a:gd name="connsiteY425" fmla="*/ 994228 h 2605314"/>
              <a:gd name="connsiteX426" fmla="*/ 3208088 w 5015116"/>
              <a:gd name="connsiteY426" fmla="*/ 986971 h 2605314"/>
              <a:gd name="connsiteX427" fmla="*/ 3179059 w 5015116"/>
              <a:gd name="connsiteY427" fmla="*/ 979714 h 2605314"/>
              <a:gd name="connsiteX428" fmla="*/ 3121002 w 5015116"/>
              <a:gd name="connsiteY428" fmla="*/ 957942 h 2605314"/>
              <a:gd name="connsiteX429" fmla="*/ 3099231 w 5015116"/>
              <a:gd name="connsiteY429" fmla="*/ 950685 h 2605314"/>
              <a:gd name="connsiteX430" fmla="*/ 3048431 w 5015116"/>
              <a:gd name="connsiteY430" fmla="*/ 943428 h 2605314"/>
              <a:gd name="connsiteX431" fmla="*/ 3026659 w 5015116"/>
              <a:gd name="connsiteY431" fmla="*/ 936171 h 2605314"/>
              <a:gd name="connsiteX432" fmla="*/ 2990374 w 5015116"/>
              <a:gd name="connsiteY432" fmla="*/ 928914 h 2605314"/>
              <a:gd name="connsiteX433" fmla="*/ 2975859 w 5015116"/>
              <a:gd name="connsiteY433" fmla="*/ 914400 h 2605314"/>
              <a:gd name="connsiteX434" fmla="*/ 3033916 w 5015116"/>
              <a:gd name="connsiteY434" fmla="*/ 820057 h 2605314"/>
              <a:gd name="connsiteX435" fmla="*/ 3091974 w 5015116"/>
              <a:gd name="connsiteY435" fmla="*/ 747485 h 2605314"/>
              <a:gd name="connsiteX436" fmla="*/ 3128259 w 5015116"/>
              <a:gd name="connsiteY436" fmla="*/ 703942 h 2605314"/>
              <a:gd name="connsiteX437" fmla="*/ 3142774 w 5015116"/>
              <a:gd name="connsiteY437" fmla="*/ 682171 h 2605314"/>
              <a:gd name="connsiteX438" fmla="*/ 3033916 w 5015116"/>
              <a:gd name="connsiteY438" fmla="*/ 667657 h 2605314"/>
              <a:gd name="connsiteX439" fmla="*/ 2961345 w 5015116"/>
              <a:gd name="connsiteY439" fmla="*/ 660400 h 2605314"/>
              <a:gd name="connsiteX440" fmla="*/ 2888774 w 5015116"/>
              <a:gd name="connsiteY440" fmla="*/ 645885 h 2605314"/>
              <a:gd name="connsiteX441" fmla="*/ 2925059 w 5015116"/>
              <a:gd name="connsiteY441" fmla="*/ 609600 h 2605314"/>
              <a:gd name="connsiteX442" fmla="*/ 2961345 w 5015116"/>
              <a:gd name="connsiteY442" fmla="*/ 573314 h 2605314"/>
              <a:gd name="connsiteX443" fmla="*/ 2968602 w 5015116"/>
              <a:gd name="connsiteY443" fmla="*/ 529771 h 2605314"/>
              <a:gd name="connsiteX444" fmla="*/ 2983116 w 5015116"/>
              <a:gd name="connsiteY444" fmla="*/ 486228 h 2605314"/>
              <a:gd name="connsiteX445" fmla="*/ 2997631 w 5015116"/>
              <a:gd name="connsiteY445" fmla="*/ 435428 h 2605314"/>
              <a:gd name="connsiteX446" fmla="*/ 3012145 w 5015116"/>
              <a:gd name="connsiteY446" fmla="*/ 391885 h 2605314"/>
              <a:gd name="connsiteX447" fmla="*/ 2961345 w 5015116"/>
              <a:gd name="connsiteY447" fmla="*/ 399142 h 2605314"/>
              <a:gd name="connsiteX448" fmla="*/ 2917802 w 5015116"/>
              <a:gd name="connsiteY448" fmla="*/ 413657 h 2605314"/>
              <a:gd name="connsiteX449" fmla="*/ 2888774 w 5015116"/>
              <a:gd name="connsiteY449" fmla="*/ 420914 h 2605314"/>
              <a:gd name="connsiteX450" fmla="*/ 2852488 w 5015116"/>
              <a:gd name="connsiteY450" fmla="*/ 435428 h 2605314"/>
              <a:gd name="connsiteX451" fmla="*/ 2808945 w 5015116"/>
              <a:gd name="connsiteY451" fmla="*/ 442685 h 2605314"/>
              <a:gd name="connsiteX452" fmla="*/ 2779916 w 5015116"/>
              <a:gd name="connsiteY452" fmla="*/ 449942 h 2605314"/>
              <a:gd name="connsiteX453" fmla="*/ 2721859 w 5015116"/>
              <a:gd name="connsiteY453" fmla="*/ 442685 h 2605314"/>
              <a:gd name="connsiteX454" fmla="*/ 2729116 w 5015116"/>
              <a:gd name="connsiteY454" fmla="*/ 377371 h 2605314"/>
              <a:gd name="connsiteX455" fmla="*/ 2721859 w 5015116"/>
              <a:gd name="connsiteY455" fmla="*/ 290285 h 2605314"/>
              <a:gd name="connsiteX456" fmla="*/ 2707345 w 5015116"/>
              <a:gd name="connsiteY456" fmla="*/ 232228 h 2605314"/>
              <a:gd name="connsiteX457" fmla="*/ 2663802 w 5015116"/>
              <a:gd name="connsiteY457" fmla="*/ 210457 h 2605314"/>
              <a:gd name="connsiteX458" fmla="*/ 2656545 w 5015116"/>
              <a:gd name="connsiteY458"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31059 w 5015116"/>
              <a:gd name="connsiteY230" fmla="*/ 155302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54431 w 5015116"/>
              <a:gd name="connsiteY234" fmla="*/ 1567542 h 2605314"/>
              <a:gd name="connsiteX235" fmla="*/ 247174 w 5015116"/>
              <a:gd name="connsiteY235" fmla="*/ 1473200 h 2605314"/>
              <a:gd name="connsiteX236" fmla="*/ 225402 w 5015116"/>
              <a:gd name="connsiteY236" fmla="*/ 1465942 h 2605314"/>
              <a:gd name="connsiteX237" fmla="*/ 138316 w 5015116"/>
              <a:gd name="connsiteY237" fmla="*/ 1473200 h 2605314"/>
              <a:gd name="connsiteX238" fmla="*/ 116545 w 5015116"/>
              <a:gd name="connsiteY238" fmla="*/ 1480457 h 2605314"/>
              <a:gd name="connsiteX239" fmla="*/ 102031 w 5015116"/>
              <a:gd name="connsiteY239" fmla="*/ 1502228 h 2605314"/>
              <a:gd name="connsiteX240" fmla="*/ 102031 w 5015116"/>
              <a:gd name="connsiteY240" fmla="*/ 1698171 h 2605314"/>
              <a:gd name="connsiteX241" fmla="*/ 145574 w 5015116"/>
              <a:gd name="connsiteY241" fmla="*/ 1741714 h 2605314"/>
              <a:gd name="connsiteX242" fmla="*/ 189116 w 5015116"/>
              <a:gd name="connsiteY242" fmla="*/ 1792514 h 2605314"/>
              <a:gd name="connsiteX243" fmla="*/ 218145 w 5015116"/>
              <a:gd name="connsiteY243" fmla="*/ 1807028 h 2605314"/>
              <a:gd name="connsiteX244" fmla="*/ 247174 w 5015116"/>
              <a:gd name="connsiteY244" fmla="*/ 1828800 h 2605314"/>
              <a:gd name="connsiteX245" fmla="*/ 356031 w 5015116"/>
              <a:gd name="connsiteY245" fmla="*/ 1821542 h 2605314"/>
              <a:gd name="connsiteX246" fmla="*/ 377802 w 5015116"/>
              <a:gd name="connsiteY246" fmla="*/ 1814285 h 2605314"/>
              <a:gd name="connsiteX247" fmla="*/ 399574 w 5015116"/>
              <a:gd name="connsiteY247" fmla="*/ 1792514 h 2605314"/>
              <a:gd name="connsiteX248" fmla="*/ 406831 w 5015116"/>
              <a:gd name="connsiteY248" fmla="*/ 1698171 h 2605314"/>
              <a:gd name="connsiteX249" fmla="*/ 363288 w 5015116"/>
              <a:gd name="connsiteY249" fmla="*/ 1683657 h 2605314"/>
              <a:gd name="connsiteX250" fmla="*/ 312488 w 5015116"/>
              <a:gd name="connsiteY250" fmla="*/ 1690914 h 2605314"/>
              <a:gd name="connsiteX251" fmla="*/ 290716 w 5015116"/>
              <a:gd name="connsiteY251" fmla="*/ 1698171 h 2605314"/>
              <a:gd name="connsiteX252" fmla="*/ 276202 w 5015116"/>
              <a:gd name="connsiteY252" fmla="*/ 1719942 h 2605314"/>
              <a:gd name="connsiteX253" fmla="*/ 268945 w 5015116"/>
              <a:gd name="connsiteY253" fmla="*/ 1748971 h 2605314"/>
              <a:gd name="connsiteX254" fmla="*/ 261688 w 5015116"/>
              <a:gd name="connsiteY254" fmla="*/ 1785257 h 2605314"/>
              <a:gd name="connsiteX255" fmla="*/ 254431 w 5015116"/>
              <a:gd name="connsiteY255" fmla="*/ 1807028 h 2605314"/>
              <a:gd name="connsiteX256" fmla="*/ 261688 w 5015116"/>
              <a:gd name="connsiteY256" fmla="*/ 1937657 h 2605314"/>
              <a:gd name="connsiteX257" fmla="*/ 297974 w 5015116"/>
              <a:gd name="connsiteY257" fmla="*/ 1959428 h 2605314"/>
              <a:gd name="connsiteX258" fmla="*/ 319745 w 5015116"/>
              <a:gd name="connsiteY258" fmla="*/ 1966685 h 2605314"/>
              <a:gd name="connsiteX259" fmla="*/ 348774 w 5015116"/>
              <a:gd name="connsiteY259" fmla="*/ 1981200 h 2605314"/>
              <a:gd name="connsiteX260" fmla="*/ 392316 w 5015116"/>
              <a:gd name="connsiteY260" fmla="*/ 1995714 h 2605314"/>
              <a:gd name="connsiteX261" fmla="*/ 414088 w 5015116"/>
              <a:gd name="connsiteY261" fmla="*/ 2002971 h 2605314"/>
              <a:gd name="connsiteX262" fmla="*/ 522945 w 5015116"/>
              <a:gd name="connsiteY262" fmla="*/ 1995714 h 2605314"/>
              <a:gd name="connsiteX263" fmla="*/ 551974 w 5015116"/>
              <a:gd name="connsiteY263" fmla="*/ 1973942 h 2605314"/>
              <a:gd name="connsiteX264" fmla="*/ 595516 w 5015116"/>
              <a:gd name="connsiteY264" fmla="*/ 1944914 h 2605314"/>
              <a:gd name="connsiteX265" fmla="*/ 624545 w 5015116"/>
              <a:gd name="connsiteY265" fmla="*/ 1901371 h 2605314"/>
              <a:gd name="connsiteX266" fmla="*/ 610031 w 5015116"/>
              <a:gd name="connsiteY266" fmla="*/ 1836057 h 2605314"/>
              <a:gd name="connsiteX267" fmla="*/ 566488 w 5015116"/>
              <a:gd name="connsiteY267" fmla="*/ 1792514 h 2605314"/>
              <a:gd name="connsiteX268" fmla="*/ 544716 w 5015116"/>
              <a:gd name="connsiteY268" fmla="*/ 1785257 h 2605314"/>
              <a:gd name="connsiteX269" fmla="*/ 530202 w 5015116"/>
              <a:gd name="connsiteY269" fmla="*/ 1763485 h 2605314"/>
              <a:gd name="connsiteX270" fmla="*/ 508431 w 5015116"/>
              <a:gd name="connsiteY270" fmla="*/ 1799771 h 2605314"/>
              <a:gd name="connsiteX271" fmla="*/ 515688 w 5015116"/>
              <a:gd name="connsiteY271" fmla="*/ 1959428 h 2605314"/>
              <a:gd name="connsiteX272" fmla="*/ 522945 w 5015116"/>
              <a:gd name="connsiteY272" fmla="*/ 1981200 h 2605314"/>
              <a:gd name="connsiteX273" fmla="*/ 551974 w 5015116"/>
              <a:gd name="connsiteY273" fmla="*/ 1995714 h 2605314"/>
              <a:gd name="connsiteX274" fmla="*/ 566488 w 5015116"/>
              <a:gd name="connsiteY274" fmla="*/ 2017485 h 2605314"/>
              <a:gd name="connsiteX275" fmla="*/ 617288 w 5015116"/>
              <a:gd name="connsiteY275" fmla="*/ 2039257 h 2605314"/>
              <a:gd name="connsiteX276" fmla="*/ 697116 w 5015116"/>
              <a:gd name="connsiteY276" fmla="*/ 2068285 h 2605314"/>
              <a:gd name="connsiteX277" fmla="*/ 733402 w 5015116"/>
              <a:gd name="connsiteY277" fmla="*/ 2082800 h 2605314"/>
              <a:gd name="connsiteX278" fmla="*/ 827745 w 5015116"/>
              <a:gd name="connsiteY278" fmla="*/ 2097314 h 2605314"/>
              <a:gd name="connsiteX279" fmla="*/ 864031 w 5015116"/>
              <a:gd name="connsiteY279" fmla="*/ 2104571 h 2605314"/>
              <a:gd name="connsiteX280" fmla="*/ 900316 w 5015116"/>
              <a:gd name="connsiteY280" fmla="*/ 2119085 h 2605314"/>
              <a:gd name="connsiteX281" fmla="*/ 922088 w 5015116"/>
              <a:gd name="connsiteY281" fmla="*/ 2126342 h 2605314"/>
              <a:gd name="connsiteX282" fmla="*/ 965631 w 5015116"/>
              <a:gd name="connsiteY282" fmla="*/ 2148114 h 2605314"/>
              <a:gd name="connsiteX283" fmla="*/ 1074488 w 5015116"/>
              <a:gd name="connsiteY283" fmla="*/ 2133600 h 2605314"/>
              <a:gd name="connsiteX284" fmla="*/ 1125288 w 5015116"/>
              <a:gd name="connsiteY284" fmla="*/ 2104571 h 2605314"/>
              <a:gd name="connsiteX285" fmla="*/ 1139802 w 5015116"/>
              <a:gd name="connsiteY285" fmla="*/ 2082800 h 2605314"/>
              <a:gd name="connsiteX286" fmla="*/ 1183345 w 5015116"/>
              <a:gd name="connsiteY286" fmla="*/ 2046514 h 2605314"/>
              <a:gd name="connsiteX287" fmla="*/ 1197859 w 5015116"/>
              <a:gd name="connsiteY287" fmla="*/ 2024742 h 2605314"/>
              <a:gd name="connsiteX288" fmla="*/ 1241402 w 5015116"/>
              <a:gd name="connsiteY288" fmla="*/ 1995714 h 2605314"/>
              <a:gd name="connsiteX289" fmla="*/ 1277688 w 5015116"/>
              <a:gd name="connsiteY289" fmla="*/ 1952171 h 2605314"/>
              <a:gd name="connsiteX290" fmla="*/ 1241402 w 5015116"/>
              <a:gd name="connsiteY290" fmla="*/ 1821542 h 2605314"/>
              <a:gd name="connsiteX291" fmla="*/ 1219631 w 5015116"/>
              <a:gd name="connsiteY291" fmla="*/ 1814285 h 2605314"/>
              <a:gd name="connsiteX292" fmla="*/ 1118031 w 5015116"/>
              <a:gd name="connsiteY292" fmla="*/ 1821542 h 2605314"/>
              <a:gd name="connsiteX293" fmla="*/ 1110774 w 5015116"/>
              <a:gd name="connsiteY293" fmla="*/ 1843314 h 2605314"/>
              <a:gd name="connsiteX294" fmla="*/ 1103516 w 5015116"/>
              <a:gd name="connsiteY294" fmla="*/ 1894114 h 2605314"/>
              <a:gd name="connsiteX295" fmla="*/ 1096259 w 5015116"/>
              <a:gd name="connsiteY295" fmla="*/ 1937657 h 2605314"/>
              <a:gd name="connsiteX296" fmla="*/ 1089002 w 5015116"/>
              <a:gd name="connsiteY296" fmla="*/ 1966685 h 2605314"/>
              <a:gd name="connsiteX297" fmla="*/ 1081745 w 5015116"/>
              <a:gd name="connsiteY297" fmla="*/ 2002971 h 2605314"/>
              <a:gd name="connsiteX298" fmla="*/ 1016431 w 5015116"/>
              <a:gd name="connsiteY298" fmla="*/ 1995714 h 2605314"/>
              <a:gd name="connsiteX299" fmla="*/ 994659 w 5015116"/>
              <a:gd name="connsiteY299" fmla="*/ 1988457 h 2605314"/>
              <a:gd name="connsiteX300" fmla="*/ 972888 w 5015116"/>
              <a:gd name="connsiteY300" fmla="*/ 1923142 h 2605314"/>
              <a:gd name="connsiteX301" fmla="*/ 965631 w 5015116"/>
              <a:gd name="connsiteY301" fmla="*/ 1901371 h 2605314"/>
              <a:gd name="connsiteX302" fmla="*/ 993208 w 5015116"/>
              <a:gd name="connsiteY302" fmla="*/ 1807754 h 2605314"/>
              <a:gd name="connsiteX303" fmla="*/ 1041468 w 5015116"/>
              <a:gd name="connsiteY303" fmla="*/ 1751874 h 2605314"/>
              <a:gd name="connsiteX304" fmla="*/ 1226888 w 5015116"/>
              <a:gd name="connsiteY304" fmla="*/ 1690914 h 2605314"/>
              <a:gd name="connsiteX305" fmla="*/ 1335745 w 5015116"/>
              <a:gd name="connsiteY305" fmla="*/ 1698171 h 2605314"/>
              <a:gd name="connsiteX306" fmla="*/ 1422831 w 5015116"/>
              <a:gd name="connsiteY306" fmla="*/ 1741714 h 2605314"/>
              <a:gd name="connsiteX307" fmla="*/ 1476896 w 5015116"/>
              <a:gd name="connsiteY307" fmla="*/ 1792514 h 2605314"/>
              <a:gd name="connsiteX308" fmla="*/ 1506651 w 5015116"/>
              <a:gd name="connsiteY308" fmla="*/ 1859642 h 2605314"/>
              <a:gd name="connsiteX309" fmla="*/ 1507376 w 5015116"/>
              <a:gd name="connsiteY309" fmla="*/ 1961968 h 2605314"/>
              <a:gd name="connsiteX310" fmla="*/ 1460205 w 5015116"/>
              <a:gd name="connsiteY310" fmla="*/ 2046877 h 2605314"/>
              <a:gd name="connsiteX311" fmla="*/ 1408316 w 5015116"/>
              <a:gd name="connsiteY311" fmla="*/ 2140857 h 2605314"/>
              <a:gd name="connsiteX312" fmla="*/ 1401059 w 5015116"/>
              <a:gd name="connsiteY312" fmla="*/ 2162628 h 2605314"/>
              <a:gd name="connsiteX313" fmla="*/ 1364774 w 5015116"/>
              <a:gd name="connsiteY313" fmla="*/ 2293257 h 2605314"/>
              <a:gd name="connsiteX314" fmla="*/ 1367314 w 5015116"/>
              <a:gd name="connsiteY314" fmla="*/ 2449285 h 2605314"/>
              <a:gd name="connsiteX315" fmla="*/ 1509916 w 5015116"/>
              <a:gd name="connsiteY315" fmla="*/ 2554514 h 2605314"/>
              <a:gd name="connsiteX316" fmla="*/ 1633288 w 5015116"/>
              <a:gd name="connsiteY316" fmla="*/ 2590800 h 2605314"/>
              <a:gd name="connsiteX317" fmla="*/ 1847736 w 5015116"/>
              <a:gd name="connsiteY317" fmla="*/ 2605314 h 2605314"/>
              <a:gd name="connsiteX318" fmla="*/ 1918494 w 5015116"/>
              <a:gd name="connsiteY318" fmla="*/ 2576285 h 2605314"/>
              <a:gd name="connsiteX319" fmla="*/ 1959859 w 5015116"/>
              <a:gd name="connsiteY319" fmla="*/ 2496457 h 2605314"/>
              <a:gd name="connsiteX320" fmla="*/ 2002676 w 5015116"/>
              <a:gd name="connsiteY320" fmla="*/ 2315028 h 2605314"/>
              <a:gd name="connsiteX321" fmla="*/ 2039688 w 5015116"/>
              <a:gd name="connsiteY321" fmla="*/ 2111828 h 2605314"/>
              <a:gd name="connsiteX322" fmla="*/ 2062911 w 5015116"/>
              <a:gd name="connsiteY322" fmla="*/ 2048691 h 2605314"/>
              <a:gd name="connsiteX323" fmla="*/ 2098834 w 5015116"/>
              <a:gd name="connsiteY323" fmla="*/ 1987731 h 2605314"/>
              <a:gd name="connsiteX324" fmla="*/ 2217851 w 5015116"/>
              <a:gd name="connsiteY324" fmla="*/ 1879237 h 2605314"/>
              <a:gd name="connsiteX325" fmla="*/ 2373516 w 5015116"/>
              <a:gd name="connsiteY325" fmla="*/ 1872342 h 2605314"/>
              <a:gd name="connsiteX326" fmla="*/ 2395288 w 5015116"/>
              <a:gd name="connsiteY326" fmla="*/ 1879600 h 2605314"/>
              <a:gd name="connsiteX327" fmla="*/ 2453345 w 5015116"/>
              <a:gd name="connsiteY327" fmla="*/ 1930400 h 2605314"/>
              <a:gd name="connsiteX328" fmla="*/ 2467859 w 5015116"/>
              <a:gd name="connsiteY328" fmla="*/ 1952171 h 2605314"/>
              <a:gd name="connsiteX329" fmla="*/ 2489631 w 5015116"/>
              <a:gd name="connsiteY329" fmla="*/ 1973942 h 2605314"/>
              <a:gd name="connsiteX330" fmla="*/ 2504145 w 5015116"/>
              <a:gd name="connsiteY330" fmla="*/ 2024742 h 2605314"/>
              <a:gd name="connsiteX331" fmla="*/ 2511402 w 5015116"/>
              <a:gd name="connsiteY331" fmla="*/ 2053771 h 2605314"/>
              <a:gd name="connsiteX332" fmla="*/ 2525916 w 5015116"/>
              <a:gd name="connsiteY332" fmla="*/ 2075542 h 2605314"/>
              <a:gd name="connsiteX333" fmla="*/ 2540431 w 5015116"/>
              <a:gd name="connsiteY333" fmla="*/ 2126342 h 2605314"/>
              <a:gd name="connsiteX334" fmla="*/ 2533174 w 5015116"/>
              <a:gd name="connsiteY334" fmla="*/ 2271485 h 2605314"/>
              <a:gd name="connsiteX335" fmla="*/ 2518659 w 5015116"/>
              <a:gd name="connsiteY335" fmla="*/ 2300514 h 2605314"/>
              <a:gd name="connsiteX336" fmla="*/ 2475116 w 5015116"/>
              <a:gd name="connsiteY336" fmla="*/ 2329542 h 2605314"/>
              <a:gd name="connsiteX337" fmla="*/ 2453345 w 5015116"/>
              <a:gd name="connsiteY337" fmla="*/ 2336800 h 2605314"/>
              <a:gd name="connsiteX338" fmla="*/ 2329974 w 5015116"/>
              <a:gd name="connsiteY338" fmla="*/ 2329542 h 2605314"/>
              <a:gd name="connsiteX339" fmla="*/ 2308202 w 5015116"/>
              <a:gd name="connsiteY339" fmla="*/ 2322285 h 2605314"/>
              <a:gd name="connsiteX340" fmla="*/ 2293688 w 5015116"/>
              <a:gd name="connsiteY340" fmla="*/ 2286000 h 2605314"/>
              <a:gd name="connsiteX341" fmla="*/ 2286431 w 5015116"/>
              <a:gd name="connsiteY341" fmla="*/ 2249714 h 2605314"/>
              <a:gd name="connsiteX342" fmla="*/ 2395288 w 5015116"/>
              <a:gd name="connsiteY342" fmla="*/ 2111828 h 2605314"/>
              <a:gd name="connsiteX343" fmla="*/ 2395288 w 5015116"/>
              <a:gd name="connsiteY343" fmla="*/ 2024742 h 2605314"/>
              <a:gd name="connsiteX344" fmla="*/ 2373516 w 5015116"/>
              <a:gd name="connsiteY344" fmla="*/ 2010228 h 2605314"/>
              <a:gd name="connsiteX345" fmla="*/ 2271916 w 5015116"/>
              <a:gd name="connsiteY345" fmla="*/ 2017485 h 2605314"/>
              <a:gd name="connsiteX346" fmla="*/ 2257402 w 5015116"/>
              <a:gd name="connsiteY346" fmla="*/ 2032000 h 2605314"/>
              <a:gd name="connsiteX347" fmla="*/ 2235631 w 5015116"/>
              <a:gd name="connsiteY347" fmla="*/ 2046514 h 2605314"/>
              <a:gd name="connsiteX348" fmla="*/ 2221116 w 5015116"/>
              <a:gd name="connsiteY348" fmla="*/ 2061028 h 2605314"/>
              <a:gd name="connsiteX349" fmla="*/ 2192088 w 5015116"/>
              <a:gd name="connsiteY349" fmla="*/ 2068285 h 2605314"/>
              <a:gd name="connsiteX350" fmla="*/ 2163059 w 5015116"/>
              <a:gd name="connsiteY350" fmla="*/ 2090057 h 2605314"/>
              <a:gd name="connsiteX351" fmla="*/ 2148545 w 5015116"/>
              <a:gd name="connsiteY351" fmla="*/ 2111828 h 2605314"/>
              <a:gd name="connsiteX352" fmla="*/ 2126774 w 5015116"/>
              <a:gd name="connsiteY352" fmla="*/ 2140857 h 2605314"/>
              <a:gd name="connsiteX353" fmla="*/ 2126774 w 5015116"/>
              <a:gd name="connsiteY353" fmla="*/ 2351314 h 2605314"/>
              <a:gd name="connsiteX354" fmla="*/ 2141288 w 5015116"/>
              <a:gd name="connsiteY354" fmla="*/ 2373085 h 2605314"/>
              <a:gd name="connsiteX355" fmla="*/ 2163059 w 5015116"/>
              <a:gd name="connsiteY355" fmla="*/ 2380342 h 2605314"/>
              <a:gd name="connsiteX356" fmla="*/ 2170316 w 5015116"/>
              <a:gd name="connsiteY356" fmla="*/ 2402114 h 2605314"/>
              <a:gd name="connsiteX357" fmla="*/ 2192088 w 5015116"/>
              <a:gd name="connsiteY357" fmla="*/ 2416628 h 2605314"/>
              <a:gd name="connsiteX358" fmla="*/ 2221116 w 5015116"/>
              <a:gd name="connsiteY358" fmla="*/ 2438400 h 2605314"/>
              <a:gd name="connsiteX359" fmla="*/ 2264659 w 5015116"/>
              <a:gd name="connsiteY359" fmla="*/ 2474685 h 2605314"/>
              <a:gd name="connsiteX360" fmla="*/ 2293688 w 5015116"/>
              <a:gd name="connsiteY360" fmla="*/ 2510971 h 2605314"/>
              <a:gd name="connsiteX361" fmla="*/ 2315459 w 5015116"/>
              <a:gd name="connsiteY361" fmla="*/ 2532742 h 2605314"/>
              <a:gd name="connsiteX362" fmla="*/ 2395288 w 5015116"/>
              <a:gd name="connsiteY362" fmla="*/ 2569028 h 2605314"/>
              <a:gd name="connsiteX363" fmla="*/ 2540431 w 5015116"/>
              <a:gd name="connsiteY363" fmla="*/ 2554514 h 2605314"/>
              <a:gd name="connsiteX364" fmla="*/ 2562202 w 5015116"/>
              <a:gd name="connsiteY364" fmla="*/ 2540000 h 2605314"/>
              <a:gd name="connsiteX365" fmla="*/ 2569459 w 5015116"/>
              <a:gd name="connsiteY365" fmla="*/ 2503714 h 2605314"/>
              <a:gd name="connsiteX366" fmla="*/ 2583974 w 5015116"/>
              <a:gd name="connsiteY366" fmla="*/ 2481942 h 2605314"/>
              <a:gd name="connsiteX367" fmla="*/ 2591231 w 5015116"/>
              <a:gd name="connsiteY367" fmla="*/ 2409371 h 2605314"/>
              <a:gd name="connsiteX368" fmla="*/ 2642031 w 5015116"/>
              <a:gd name="connsiteY368" fmla="*/ 2416628 h 2605314"/>
              <a:gd name="connsiteX369" fmla="*/ 2671059 w 5015116"/>
              <a:gd name="connsiteY369" fmla="*/ 2423885 h 2605314"/>
              <a:gd name="connsiteX370" fmla="*/ 2743631 w 5015116"/>
              <a:gd name="connsiteY370" fmla="*/ 2438400 h 2605314"/>
              <a:gd name="connsiteX371" fmla="*/ 2787174 w 5015116"/>
              <a:gd name="connsiteY371" fmla="*/ 2452914 h 2605314"/>
              <a:gd name="connsiteX372" fmla="*/ 2808945 w 5015116"/>
              <a:gd name="connsiteY372" fmla="*/ 2438400 h 2605314"/>
              <a:gd name="connsiteX373" fmla="*/ 2801688 w 5015116"/>
              <a:gd name="connsiteY373" fmla="*/ 2416628 h 2605314"/>
              <a:gd name="connsiteX374" fmla="*/ 2794431 w 5015116"/>
              <a:gd name="connsiteY374" fmla="*/ 2373085 h 2605314"/>
              <a:gd name="connsiteX375" fmla="*/ 2779916 w 5015116"/>
              <a:gd name="connsiteY375" fmla="*/ 2329542 h 2605314"/>
              <a:gd name="connsiteX376" fmla="*/ 2794431 w 5015116"/>
              <a:gd name="connsiteY376" fmla="*/ 2278742 h 2605314"/>
              <a:gd name="connsiteX377" fmla="*/ 2961345 w 5015116"/>
              <a:gd name="connsiteY377" fmla="*/ 2249714 h 2605314"/>
              <a:gd name="connsiteX378" fmla="*/ 2946831 w 5015116"/>
              <a:gd name="connsiteY378" fmla="*/ 2227942 h 2605314"/>
              <a:gd name="connsiteX379" fmla="*/ 2925059 w 5015116"/>
              <a:gd name="connsiteY379" fmla="*/ 2133600 h 2605314"/>
              <a:gd name="connsiteX380" fmla="*/ 2917802 w 5015116"/>
              <a:gd name="connsiteY380" fmla="*/ 2104571 h 2605314"/>
              <a:gd name="connsiteX381" fmla="*/ 2896031 w 5015116"/>
              <a:gd name="connsiteY381" fmla="*/ 2090057 h 2605314"/>
              <a:gd name="connsiteX382" fmla="*/ 2903288 w 5015116"/>
              <a:gd name="connsiteY382" fmla="*/ 2061028 h 2605314"/>
              <a:gd name="connsiteX383" fmla="*/ 3033916 w 5015116"/>
              <a:gd name="connsiteY383" fmla="*/ 2053771 h 2605314"/>
              <a:gd name="connsiteX384" fmla="*/ 3121002 w 5015116"/>
              <a:gd name="connsiteY384" fmla="*/ 2046514 h 2605314"/>
              <a:gd name="connsiteX385" fmla="*/ 3142774 w 5015116"/>
              <a:gd name="connsiteY385" fmla="*/ 2039257 h 2605314"/>
              <a:gd name="connsiteX386" fmla="*/ 3135516 w 5015116"/>
              <a:gd name="connsiteY386" fmla="*/ 2010228 h 2605314"/>
              <a:gd name="connsiteX387" fmla="*/ 3106488 w 5015116"/>
              <a:gd name="connsiteY387" fmla="*/ 1959428 h 2605314"/>
              <a:gd name="connsiteX388" fmla="*/ 3077459 w 5015116"/>
              <a:gd name="connsiteY388" fmla="*/ 1930400 h 2605314"/>
              <a:gd name="connsiteX389" fmla="*/ 3062945 w 5015116"/>
              <a:gd name="connsiteY389" fmla="*/ 1901371 h 2605314"/>
              <a:gd name="connsiteX390" fmla="*/ 3041174 w 5015116"/>
              <a:gd name="connsiteY390" fmla="*/ 1886857 h 2605314"/>
              <a:gd name="connsiteX391" fmla="*/ 3033916 w 5015116"/>
              <a:gd name="connsiteY391" fmla="*/ 1865085 h 2605314"/>
              <a:gd name="connsiteX392" fmla="*/ 3019402 w 5015116"/>
              <a:gd name="connsiteY392" fmla="*/ 1843314 h 2605314"/>
              <a:gd name="connsiteX393" fmla="*/ 3048431 w 5015116"/>
              <a:gd name="connsiteY393" fmla="*/ 1828800 h 2605314"/>
              <a:gd name="connsiteX394" fmla="*/ 3157288 w 5015116"/>
              <a:gd name="connsiteY394" fmla="*/ 1814285 h 2605314"/>
              <a:gd name="connsiteX395" fmla="*/ 3179059 w 5015116"/>
              <a:gd name="connsiteY395" fmla="*/ 1799771 h 2605314"/>
              <a:gd name="connsiteX396" fmla="*/ 3128259 w 5015116"/>
              <a:gd name="connsiteY396" fmla="*/ 1690914 h 2605314"/>
              <a:gd name="connsiteX397" fmla="*/ 3121002 w 5015116"/>
              <a:gd name="connsiteY397" fmla="*/ 1669142 h 2605314"/>
              <a:gd name="connsiteX398" fmla="*/ 3106488 w 5015116"/>
              <a:gd name="connsiteY398" fmla="*/ 1647371 h 2605314"/>
              <a:gd name="connsiteX399" fmla="*/ 3128259 w 5015116"/>
              <a:gd name="connsiteY399" fmla="*/ 1640114 h 2605314"/>
              <a:gd name="connsiteX400" fmla="*/ 3157288 w 5015116"/>
              <a:gd name="connsiteY400" fmla="*/ 1632857 h 2605314"/>
              <a:gd name="connsiteX401" fmla="*/ 3186316 w 5015116"/>
              <a:gd name="connsiteY401" fmla="*/ 1618342 h 2605314"/>
              <a:gd name="connsiteX402" fmla="*/ 3215345 w 5015116"/>
              <a:gd name="connsiteY402" fmla="*/ 1611085 h 2605314"/>
              <a:gd name="connsiteX403" fmla="*/ 3237116 w 5015116"/>
              <a:gd name="connsiteY403" fmla="*/ 1603828 h 2605314"/>
              <a:gd name="connsiteX404" fmla="*/ 3280659 w 5015116"/>
              <a:gd name="connsiteY404" fmla="*/ 1582057 h 2605314"/>
              <a:gd name="connsiteX405" fmla="*/ 3295174 w 5015116"/>
              <a:gd name="connsiteY405" fmla="*/ 1567542 h 2605314"/>
              <a:gd name="connsiteX406" fmla="*/ 3273402 w 5015116"/>
              <a:gd name="connsiteY406" fmla="*/ 1545771 h 2605314"/>
              <a:gd name="connsiteX407" fmla="*/ 3229859 w 5015116"/>
              <a:gd name="connsiteY407" fmla="*/ 1516742 h 2605314"/>
              <a:gd name="connsiteX408" fmla="*/ 3179059 w 5015116"/>
              <a:gd name="connsiteY408" fmla="*/ 1458685 h 2605314"/>
              <a:gd name="connsiteX409" fmla="*/ 3171802 w 5015116"/>
              <a:gd name="connsiteY409" fmla="*/ 1436914 h 2605314"/>
              <a:gd name="connsiteX410" fmla="*/ 3150031 w 5015116"/>
              <a:gd name="connsiteY410" fmla="*/ 1422400 h 2605314"/>
              <a:gd name="connsiteX411" fmla="*/ 3200831 w 5015116"/>
              <a:gd name="connsiteY411" fmla="*/ 1386114 h 2605314"/>
              <a:gd name="connsiteX412" fmla="*/ 3237116 w 5015116"/>
              <a:gd name="connsiteY412" fmla="*/ 1349828 h 2605314"/>
              <a:gd name="connsiteX413" fmla="*/ 3266145 w 5015116"/>
              <a:gd name="connsiteY413" fmla="*/ 1313542 h 2605314"/>
              <a:gd name="connsiteX414" fmla="*/ 3287916 w 5015116"/>
              <a:gd name="connsiteY414" fmla="*/ 1299028 h 2605314"/>
              <a:gd name="connsiteX415" fmla="*/ 3302431 w 5015116"/>
              <a:gd name="connsiteY415" fmla="*/ 1284514 h 2605314"/>
              <a:gd name="connsiteX416" fmla="*/ 3309688 w 5015116"/>
              <a:gd name="connsiteY416" fmla="*/ 1262742 h 2605314"/>
              <a:gd name="connsiteX417" fmla="*/ 3266145 w 5015116"/>
              <a:gd name="connsiteY417" fmla="*/ 1255485 h 2605314"/>
              <a:gd name="connsiteX418" fmla="*/ 3244374 w 5015116"/>
              <a:gd name="connsiteY418" fmla="*/ 1248228 h 2605314"/>
              <a:gd name="connsiteX419" fmla="*/ 3193574 w 5015116"/>
              <a:gd name="connsiteY419" fmla="*/ 1233714 h 2605314"/>
              <a:gd name="connsiteX420" fmla="*/ 3171802 w 5015116"/>
              <a:gd name="connsiteY420" fmla="*/ 1219200 h 2605314"/>
              <a:gd name="connsiteX421" fmla="*/ 3150031 w 5015116"/>
              <a:gd name="connsiteY421" fmla="*/ 1211942 h 2605314"/>
              <a:gd name="connsiteX422" fmla="*/ 3121002 w 5015116"/>
              <a:gd name="connsiteY422" fmla="*/ 1197428 h 2605314"/>
              <a:gd name="connsiteX423" fmla="*/ 3200831 w 5015116"/>
              <a:gd name="connsiteY423" fmla="*/ 1095828 h 2605314"/>
              <a:gd name="connsiteX424" fmla="*/ 3251631 w 5015116"/>
              <a:gd name="connsiteY424" fmla="*/ 1037771 h 2605314"/>
              <a:gd name="connsiteX425" fmla="*/ 3251631 w 5015116"/>
              <a:gd name="connsiteY425" fmla="*/ 994228 h 2605314"/>
              <a:gd name="connsiteX426" fmla="*/ 3208088 w 5015116"/>
              <a:gd name="connsiteY426" fmla="*/ 986971 h 2605314"/>
              <a:gd name="connsiteX427" fmla="*/ 3179059 w 5015116"/>
              <a:gd name="connsiteY427" fmla="*/ 979714 h 2605314"/>
              <a:gd name="connsiteX428" fmla="*/ 3121002 w 5015116"/>
              <a:gd name="connsiteY428" fmla="*/ 957942 h 2605314"/>
              <a:gd name="connsiteX429" fmla="*/ 3099231 w 5015116"/>
              <a:gd name="connsiteY429" fmla="*/ 950685 h 2605314"/>
              <a:gd name="connsiteX430" fmla="*/ 3048431 w 5015116"/>
              <a:gd name="connsiteY430" fmla="*/ 943428 h 2605314"/>
              <a:gd name="connsiteX431" fmla="*/ 3026659 w 5015116"/>
              <a:gd name="connsiteY431" fmla="*/ 936171 h 2605314"/>
              <a:gd name="connsiteX432" fmla="*/ 2990374 w 5015116"/>
              <a:gd name="connsiteY432" fmla="*/ 928914 h 2605314"/>
              <a:gd name="connsiteX433" fmla="*/ 2975859 w 5015116"/>
              <a:gd name="connsiteY433" fmla="*/ 914400 h 2605314"/>
              <a:gd name="connsiteX434" fmla="*/ 3033916 w 5015116"/>
              <a:gd name="connsiteY434" fmla="*/ 820057 h 2605314"/>
              <a:gd name="connsiteX435" fmla="*/ 3091974 w 5015116"/>
              <a:gd name="connsiteY435" fmla="*/ 747485 h 2605314"/>
              <a:gd name="connsiteX436" fmla="*/ 3128259 w 5015116"/>
              <a:gd name="connsiteY436" fmla="*/ 703942 h 2605314"/>
              <a:gd name="connsiteX437" fmla="*/ 3142774 w 5015116"/>
              <a:gd name="connsiteY437" fmla="*/ 682171 h 2605314"/>
              <a:gd name="connsiteX438" fmla="*/ 3033916 w 5015116"/>
              <a:gd name="connsiteY438" fmla="*/ 667657 h 2605314"/>
              <a:gd name="connsiteX439" fmla="*/ 2961345 w 5015116"/>
              <a:gd name="connsiteY439" fmla="*/ 660400 h 2605314"/>
              <a:gd name="connsiteX440" fmla="*/ 2888774 w 5015116"/>
              <a:gd name="connsiteY440" fmla="*/ 645885 h 2605314"/>
              <a:gd name="connsiteX441" fmla="*/ 2925059 w 5015116"/>
              <a:gd name="connsiteY441" fmla="*/ 609600 h 2605314"/>
              <a:gd name="connsiteX442" fmla="*/ 2961345 w 5015116"/>
              <a:gd name="connsiteY442" fmla="*/ 573314 h 2605314"/>
              <a:gd name="connsiteX443" fmla="*/ 2968602 w 5015116"/>
              <a:gd name="connsiteY443" fmla="*/ 529771 h 2605314"/>
              <a:gd name="connsiteX444" fmla="*/ 2983116 w 5015116"/>
              <a:gd name="connsiteY444" fmla="*/ 486228 h 2605314"/>
              <a:gd name="connsiteX445" fmla="*/ 2997631 w 5015116"/>
              <a:gd name="connsiteY445" fmla="*/ 435428 h 2605314"/>
              <a:gd name="connsiteX446" fmla="*/ 3012145 w 5015116"/>
              <a:gd name="connsiteY446" fmla="*/ 391885 h 2605314"/>
              <a:gd name="connsiteX447" fmla="*/ 2961345 w 5015116"/>
              <a:gd name="connsiteY447" fmla="*/ 399142 h 2605314"/>
              <a:gd name="connsiteX448" fmla="*/ 2917802 w 5015116"/>
              <a:gd name="connsiteY448" fmla="*/ 413657 h 2605314"/>
              <a:gd name="connsiteX449" fmla="*/ 2888774 w 5015116"/>
              <a:gd name="connsiteY449" fmla="*/ 420914 h 2605314"/>
              <a:gd name="connsiteX450" fmla="*/ 2852488 w 5015116"/>
              <a:gd name="connsiteY450" fmla="*/ 435428 h 2605314"/>
              <a:gd name="connsiteX451" fmla="*/ 2808945 w 5015116"/>
              <a:gd name="connsiteY451" fmla="*/ 442685 h 2605314"/>
              <a:gd name="connsiteX452" fmla="*/ 2779916 w 5015116"/>
              <a:gd name="connsiteY452" fmla="*/ 449942 h 2605314"/>
              <a:gd name="connsiteX453" fmla="*/ 2721859 w 5015116"/>
              <a:gd name="connsiteY453" fmla="*/ 442685 h 2605314"/>
              <a:gd name="connsiteX454" fmla="*/ 2729116 w 5015116"/>
              <a:gd name="connsiteY454" fmla="*/ 377371 h 2605314"/>
              <a:gd name="connsiteX455" fmla="*/ 2721859 w 5015116"/>
              <a:gd name="connsiteY455" fmla="*/ 290285 h 2605314"/>
              <a:gd name="connsiteX456" fmla="*/ 2707345 w 5015116"/>
              <a:gd name="connsiteY456" fmla="*/ 232228 h 2605314"/>
              <a:gd name="connsiteX457" fmla="*/ 2663802 w 5015116"/>
              <a:gd name="connsiteY457" fmla="*/ 210457 h 2605314"/>
              <a:gd name="connsiteX458" fmla="*/ 2656545 w 5015116"/>
              <a:gd name="connsiteY458"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31059 w 5015116"/>
              <a:gd name="connsiteY230" fmla="*/ 155302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54431 w 5015116"/>
              <a:gd name="connsiteY234" fmla="*/ 1567542 h 2605314"/>
              <a:gd name="connsiteX235" fmla="*/ 247174 w 5015116"/>
              <a:gd name="connsiteY235" fmla="*/ 1473200 h 2605314"/>
              <a:gd name="connsiteX236" fmla="*/ 225402 w 5015116"/>
              <a:gd name="connsiteY236" fmla="*/ 1465942 h 2605314"/>
              <a:gd name="connsiteX237" fmla="*/ 138316 w 5015116"/>
              <a:gd name="connsiteY237" fmla="*/ 1473200 h 2605314"/>
              <a:gd name="connsiteX238" fmla="*/ 116545 w 5015116"/>
              <a:gd name="connsiteY238" fmla="*/ 1480457 h 2605314"/>
              <a:gd name="connsiteX239" fmla="*/ 102031 w 5015116"/>
              <a:gd name="connsiteY239" fmla="*/ 1502228 h 2605314"/>
              <a:gd name="connsiteX240" fmla="*/ 102031 w 5015116"/>
              <a:gd name="connsiteY240" fmla="*/ 1698171 h 2605314"/>
              <a:gd name="connsiteX241" fmla="*/ 145574 w 5015116"/>
              <a:gd name="connsiteY241" fmla="*/ 1741714 h 2605314"/>
              <a:gd name="connsiteX242" fmla="*/ 189116 w 5015116"/>
              <a:gd name="connsiteY242" fmla="*/ 1792514 h 2605314"/>
              <a:gd name="connsiteX243" fmla="*/ 218145 w 5015116"/>
              <a:gd name="connsiteY243" fmla="*/ 1807028 h 2605314"/>
              <a:gd name="connsiteX244" fmla="*/ 247174 w 5015116"/>
              <a:gd name="connsiteY244" fmla="*/ 1828800 h 2605314"/>
              <a:gd name="connsiteX245" fmla="*/ 356031 w 5015116"/>
              <a:gd name="connsiteY245" fmla="*/ 1821542 h 2605314"/>
              <a:gd name="connsiteX246" fmla="*/ 377802 w 5015116"/>
              <a:gd name="connsiteY246" fmla="*/ 1814285 h 2605314"/>
              <a:gd name="connsiteX247" fmla="*/ 399574 w 5015116"/>
              <a:gd name="connsiteY247" fmla="*/ 1792514 h 2605314"/>
              <a:gd name="connsiteX248" fmla="*/ 406831 w 5015116"/>
              <a:gd name="connsiteY248" fmla="*/ 1698171 h 2605314"/>
              <a:gd name="connsiteX249" fmla="*/ 363288 w 5015116"/>
              <a:gd name="connsiteY249" fmla="*/ 1683657 h 2605314"/>
              <a:gd name="connsiteX250" fmla="*/ 312488 w 5015116"/>
              <a:gd name="connsiteY250" fmla="*/ 1690914 h 2605314"/>
              <a:gd name="connsiteX251" fmla="*/ 290716 w 5015116"/>
              <a:gd name="connsiteY251" fmla="*/ 1698171 h 2605314"/>
              <a:gd name="connsiteX252" fmla="*/ 276202 w 5015116"/>
              <a:gd name="connsiteY252" fmla="*/ 1719942 h 2605314"/>
              <a:gd name="connsiteX253" fmla="*/ 268945 w 5015116"/>
              <a:gd name="connsiteY253" fmla="*/ 1748971 h 2605314"/>
              <a:gd name="connsiteX254" fmla="*/ 261688 w 5015116"/>
              <a:gd name="connsiteY254" fmla="*/ 1785257 h 2605314"/>
              <a:gd name="connsiteX255" fmla="*/ 254431 w 5015116"/>
              <a:gd name="connsiteY255" fmla="*/ 1807028 h 2605314"/>
              <a:gd name="connsiteX256" fmla="*/ 261688 w 5015116"/>
              <a:gd name="connsiteY256" fmla="*/ 1937657 h 2605314"/>
              <a:gd name="connsiteX257" fmla="*/ 297974 w 5015116"/>
              <a:gd name="connsiteY257" fmla="*/ 1959428 h 2605314"/>
              <a:gd name="connsiteX258" fmla="*/ 319745 w 5015116"/>
              <a:gd name="connsiteY258" fmla="*/ 1966685 h 2605314"/>
              <a:gd name="connsiteX259" fmla="*/ 348774 w 5015116"/>
              <a:gd name="connsiteY259" fmla="*/ 1981200 h 2605314"/>
              <a:gd name="connsiteX260" fmla="*/ 392316 w 5015116"/>
              <a:gd name="connsiteY260" fmla="*/ 1995714 h 2605314"/>
              <a:gd name="connsiteX261" fmla="*/ 414088 w 5015116"/>
              <a:gd name="connsiteY261" fmla="*/ 2002971 h 2605314"/>
              <a:gd name="connsiteX262" fmla="*/ 522945 w 5015116"/>
              <a:gd name="connsiteY262" fmla="*/ 1995714 h 2605314"/>
              <a:gd name="connsiteX263" fmla="*/ 551974 w 5015116"/>
              <a:gd name="connsiteY263" fmla="*/ 1973942 h 2605314"/>
              <a:gd name="connsiteX264" fmla="*/ 595516 w 5015116"/>
              <a:gd name="connsiteY264" fmla="*/ 1944914 h 2605314"/>
              <a:gd name="connsiteX265" fmla="*/ 624545 w 5015116"/>
              <a:gd name="connsiteY265" fmla="*/ 1901371 h 2605314"/>
              <a:gd name="connsiteX266" fmla="*/ 610031 w 5015116"/>
              <a:gd name="connsiteY266" fmla="*/ 1836057 h 2605314"/>
              <a:gd name="connsiteX267" fmla="*/ 566488 w 5015116"/>
              <a:gd name="connsiteY267" fmla="*/ 1792514 h 2605314"/>
              <a:gd name="connsiteX268" fmla="*/ 544716 w 5015116"/>
              <a:gd name="connsiteY268" fmla="*/ 1785257 h 2605314"/>
              <a:gd name="connsiteX269" fmla="*/ 530202 w 5015116"/>
              <a:gd name="connsiteY269" fmla="*/ 1763485 h 2605314"/>
              <a:gd name="connsiteX270" fmla="*/ 508431 w 5015116"/>
              <a:gd name="connsiteY270" fmla="*/ 1799771 h 2605314"/>
              <a:gd name="connsiteX271" fmla="*/ 515688 w 5015116"/>
              <a:gd name="connsiteY271" fmla="*/ 1959428 h 2605314"/>
              <a:gd name="connsiteX272" fmla="*/ 522945 w 5015116"/>
              <a:gd name="connsiteY272" fmla="*/ 1981200 h 2605314"/>
              <a:gd name="connsiteX273" fmla="*/ 551974 w 5015116"/>
              <a:gd name="connsiteY273" fmla="*/ 1995714 h 2605314"/>
              <a:gd name="connsiteX274" fmla="*/ 566488 w 5015116"/>
              <a:gd name="connsiteY274" fmla="*/ 2017485 h 2605314"/>
              <a:gd name="connsiteX275" fmla="*/ 617288 w 5015116"/>
              <a:gd name="connsiteY275" fmla="*/ 2039257 h 2605314"/>
              <a:gd name="connsiteX276" fmla="*/ 697116 w 5015116"/>
              <a:gd name="connsiteY276" fmla="*/ 2068285 h 2605314"/>
              <a:gd name="connsiteX277" fmla="*/ 733402 w 5015116"/>
              <a:gd name="connsiteY277" fmla="*/ 2082800 h 2605314"/>
              <a:gd name="connsiteX278" fmla="*/ 827745 w 5015116"/>
              <a:gd name="connsiteY278" fmla="*/ 2097314 h 2605314"/>
              <a:gd name="connsiteX279" fmla="*/ 864031 w 5015116"/>
              <a:gd name="connsiteY279" fmla="*/ 2104571 h 2605314"/>
              <a:gd name="connsiteX280" fmla="*/ 900316 w 5015116"/>
              <a:gd name="connsiteY280" fmla="*/ 2119085 h 2605314"/>
              <a:gd name="connsiteX281" fmla="*/ 922088 w 5015116"/>
              <a:gd name="connsiteY281" fmla="*/ 2126342 h 2605314"/>
              <a:gd name="connsiteX282" fmla="*/ 965631 w 5015116"/>
              <a:gd name="connsiteY282" fmla="*/ 2148114 h 2605314"/>
              <a:gd name="connsiteX283" fmla="*/ 1074488 w 5015116"/>
              <a:gd name="connsiteY283" fmla="*/ 2133600 h 2605314"/>
              <a:gd name="connsiteX284" fmla="*/ 1125288 w 5015116"/>
              <a:gd name="connsiteY284" fmla="*/ 2104571 h 2605314"/>
              <a:gd name="connsiteX285" fmla="*/ 1139802 w 5015116"/>
              <a:gd name="connsiteY285" fmla="*/ 2082800 h 2605314"/>
              <a:gd name="connsiteX286" fmla="*/ 1183345 w 5015116"/>
              <a:gd name="connsiteY286" fmla="*/ 2046514 h 2605314"/>
              <a:gd name="connsiteX287" fmla="*/ 1197859 w 5015116"/>
              <a:gd name="connsiteY287" fmla="*/ 2024742 h 2605314"/>
              <a:gd name="connsiteX288" fmla="*/ 1241402 w 5015116"/>
              <a:gd name="connsiteY288" fmla="*/ 1995714 h 2605314"/>
              <a:gd name="connsiteX289" fmla="*/ 1277688 w 5015116"/>
              <a:gd name="connsiteY289" fmla="*/ 1952171 h 2605314"/>
              <a:gd name="connsiteX290" fmla="*/ 1241402 w 5015116"/>
              <a:gd name="connsiteY290" fmla="*/ 1821542 h 2605314"/>
              <a:gd name="connsiteX291" fmla="*/ 1219631 w 5015116"/>
              <a:gd name="connsiteY291" fmla="*/ 1814285 h 2605314"/>
              <a:gd name="connsiteX292" fmla="*/ 1118031 w 5015116"/>
              <a:gd name="connsiteY292" fmla="*/ 1821542 h 2605314"/>
              <a:gd name="connsiteX293" fmla="*/ 1110774 w 5015116"/>
              <a:gd name="connsiteY293" fmla="*/ 1843314 h 2605314"/>
              <a:gd name="connsiteX294" fmla="*/ 1103516 w 5015116"/>
              <a:gd name="connsiteY294" fmla="*/ 1894114 h 2605314"/>
              <a:gd name="connsiteX295" fmla="*/ 1096259 w 5015116"/>
              <a:gd name="connsiteY295" fmla="*/ 1937657 h 2605314"/>
              <a:gd name="connsiteX296" fmla="*/ 1089002 w 5015116"/>
              <a:gd name="connsiteY296" fmla="*/ 1966685 h 2605314"/>
              <a:gd name="connsiteX297" fmla="*/ 1081745 w 5015116"/>
              <a:gd name="connsiteY297" fmla="*/ 2002971 h 2605314"/>
              <a:gd name="connsiteX298" fmla="*/ 1016431 w 5015116"/>
              <a:gd name="connsiteY298" fmla="*/ 1995714 h 2605314"/>
              <a:gd name="connsiteX299" fmla="*/ 994659 w 5015116"/>
              <a:gd name="connsiteY299" fmla="*/ 1988457 h 2605314"/>
              <a:gd name="connsiteX300" fmla="*/ 965631 w 5015116"/>
              <a:gd name="connsiteY300" fmla="*/ 1901371 h 2605314"/>
              <a:gd name="connsiteX301" fmla="*/ 993208 w 5015116"/>
              <a:gd name="connsiteY301" fmla="*/ 1807754 h 2605314"/>
              <a:gd name="connsiteX302" fmla="*/ 1041468 w 5015116"/>
              <a:gd name="connsiteY302" fmla="*/ 1751874 h 2605314"/>
              <a:gd name="connsiteX303" fmla="*/ 1226888 w 5015116"/>
              <a:gd name="connsiteY303" fmla="*/ 1690914 h 2605314"/>
              <a:gd name="connsiteX304" fmla="*/ 1335745 w 5015116"/>
              <a:gd name="connsiteY304" fmla="*/ 1698171 h 2605314"/>
              <a:gd name="connsiteX305" fmla="*/ 1422831 w 5015116"/>
              <a:gd name="connsiteY305" fmla="*/ 1741714 h 2605314"/>
              <a:gd name="connsiteX306" fmla="*/ 1476896 w 5015116"/>
              <a:gd name="connsiteY306" fmla="*/ 1792514 h 2605314"/>
              <a:gd name="connsiteX307" fmla="*/ 1506651 w 5015116"/>
              <a:gd name="connsiteY307" fmla="*/ 1859642 h 2605314"/>
              <a:gd name="connsiteX308" fmla="*/ 1507376 w 5015116"/>
              <a:gd name="connsiteY308" fmla="*/ 1961968 h 2605314"/>
              <a:gd name="connsiteX309" fmla="*/ 1460205 w 5015116"/>
              <a:gd name="connsiteY309" fmla="*/ 2046877 h 2605314"/>
              <a:gd name="connsiteX310" fmla="*/ 1408316 w 5015116"/>
              <a:gd name="connsiteY310" fmla="*/ 2140857 h 2605314"/>
              <a:gd name="connsiteX311" fmla="*/ 1401059 w 5015116"/>
              <a:gd name="connsiteY311" fmla="*/ 2162628 h 2605314"/>
              <a:gd name="connsiteX312" fmla="*/ 1364774 w 5015116"/>
              <a:gd name="connsiteY312" fmla="*/ 2293257 h 2605314"/>
              <a:gd name="connsiteX313" fmla="*/ 1367314 w 5015116"/>
              <a:gd name="connsiteY313" fmla="*/ 2449285 h 2605314"/>
              <a:gd name="connsiteX314" fmla="*/ 1509916 w 5015116"/>
              <a:gd name="connsiteY314" fmla="*/ 2554514 h 2605314"/>
              <a:gd name="connsiteX315" fmla="*/ 1633288 w 5015116"/>
              <a:gd name="connsiteY315" fmla="*/ 2590800 h 2605314"/>
              <a:gd name="connsiteX316" fmla="*/ 1847736 w 5015116"/>
              <a:gd name="connsiteY316" fmla="*/ 2605314 h 2605314"/>
              <a:gd name="connsiteX317" fmla="*/ 1918494 w 5015116"/>
              <a:gd name="connsiteY317" fmla="*/ 2576285 h 2605314"/>
              <a:gd name="connsiteX318" fmla="*/ 1959859 w 5015116"/>
              <a:gd name="connsiteY318" fmla="*/ 2496457 h 2605314"/>
              <a:gd name="connsiteX319" fmla="*/ 2002676 w 5015116"/>
              <a:gd name="connsiteY319" fmla="*/ 2315028 h 2605314"/>
              <a:gd name="connsiteX320" fmla="*/ 2039688 w 5015116"/>
              <a:gd name="connsiteY320" fmla="*/ 2111828 h 2605314"/>
              <a:gd name="connsiteX321" fmla="*/ 2062911 w 5015116"/>
              <a:gd name="connsiteY321" fmla="*/ 2048691 h 2605314"/>
              <a:gd name="connsiteX322" fmla="*/ 2098834 w 5015116"/>
              <a:gd name="connsiteY322" fmla="*/ 1987731 h 2605314"/>
              <a:gd name="connsiteX323" fmla="*/ 2217851 w 5015116"/>
              <a:gd name="connsiteY323" fmla="*/ 1879237 h 2605314"/>
              <a:gd name="connsiteX324" fmla="*/ 2373516 w 5015116"/>
              <a:gd name="connsiteY324" fmla="*/ 1872342 h 2605314"/>
              <a:gd name="connsiteX325" fmla="*/ 2395288 w 5015116"/>
              <a:gd name="connsiteY325" fmla="*/ 1879600 h 2605314"/>
              <a:gd name="connsiteX326" fmla="*/ 2453345 w 5015116"/>
              <a:gd name="connsiteY326" fmla="*/ 1930400 h 2605314"/>
              <a:gd name="connsiteX327" fmla="*/ 2467859 w 5015116"/>
              <a:gd name="connsiteY327" fmla="*/ 1952171 h 2605314"/>
              <a:gd name="connsiteX328" fmla="*/ 2489631 w 5015116"/>
              <a:gd name="connsiteY328" fmla="*/ 1973942 h 2605314"/>
              <a:gd name="connsiteX329" fmla="*/ 2504145 w 5015116"/>
              <a:gd name="connsiteY329" fmla="*/ 2024742 h 2605314"/>
              <a:gd name="connsiteX330" fmla="*/ 2511402 w 5015116"/>
              <a:gd name="connsiteY330" fmla="*/ 2053771 h 2605314"/>
              <a:gd name="connsiteX331" fmla="*/ 2525916 w 5015116"/>
              <a:gd name="connsiteY331" fmla="*/ 2075542 h 2605314"/>
              <a:gd name="connsiteX332" fmla="*/ 2540431 w 5015116"/>
              <a:gd name="connsiteY332" fmla="*/ 2126342 h 2605314"/>
              <a:gd name="connsiteX333" fmla="*/ 2533174 w 5015116"/>
              <a:gd name="connsiteY333" fmla="*/ 2271485 h 2605314"/>
              <a:gd name="connsiteX334" fmla="*/ 2518659 w 5015116"/>
              <a:gd name="connsiteY334" fmla="*/ 2300514 h 2605314"/>
              <a:gd name="connsiteX335" fmla="*/ 2475116 w 5015116"/>
              <a:gd name="connsiteY335" fmla="*/ 2329542 h 2605314"/>
              <a:gd name="connsiteX336" fmla="*/ 2453345 w 5015116"/>
              <a:gd name="connsiteY336" fmla="*/ 2336800 h 2605314"/>
              <a:gd name="connsiteX337" fmla="*/ 2329974 w 5015116"/>
              <a:gd name="connsiteY337" fmla="*/ 2329542 h 2605314"/>
              <a:gd name="connsiteX338" fmla="*/ 2308202 w 5015116"/>
              <a:gd name="connsiteY338" fmla="*/ 2322285 h 2605314"/>
              <a:gd name="connsiteX339" fmla="*/ 2293688 w 5015116"/>
              <a:gd name="connsiteY339" fmla="*/ 2286000 h 2605314"/>
              <a:gd name="connsiteX340" fmla="*/ 2286431 w 5015116"/>
              <a:gd name="connsiteY340" fmla="*/ 2249714 h 2605314"/>
              <a:gd name="connsiteX341" fmla="*/ 2395288 w 5015116"/>
              <a:gd name="connsiteY341" fmla="*/ 2111828 h 2605314"/>
              <a:gd name="connsiteX342" fmla="*/ 2395288 w 5015116"/>
              <a:gd name="connsiteY342" fmla="*/ 2024742 h 2605314"/>
              <a:gd name="connsiteX343" fmla="*/ 2373516 w 5015116"/>
              <a:gd name="connsiteY343" fmla="*/ 2010228 h 2605314"/>
              <a:gd name="connsiteX344" fmla="*/ 2271916 w 5015116"/>
              <a:gd name="connsiteY344" fmla="*/ 2017485 h 2605314"/>
              <a:gd name="connsiteX345" fmla="*/ 2257402 w 5015116"/>
              <a:gd name="connsiteY345" fmla="*/ 2032000 h 2605314"/>
              <a:gd name="connsiteX346" fmla="*/ 2235631 w 5015116"/>
              <a:gd name="connsiteY346" fmla="*/ 2046514 h 2605314"/>
              <a:gd name="connsiteX347" fmla="*/ 2221116 w 5015116"/>
              <a:gd name="connsiteY347" fmla="*/ 2061028 h 2605314"/>
              <a:gd name="connsiteX348" fmla="*/ 2192088 w 5015116"/>
              <a:gd name="connsiteY348" fmla="*/ 2068285 h 2605314"/>
              <a:gd name="connsiteX349" fmla="*/ 2163059 w 5015116"/>
              <a:gd name="connsiteY349" fmla="*/ 2090057 h 2605314"/>
              <a:gd name="connsiteX350" fmla="*/ 2148545 w 5015116"/>
              <a:gd name="connsiteY350" fmla="*/ 2111828 h 2605314"/>
              <a:gd name="connsiteX351" fmla="*/ 2126774 w 5015116"/>
              <a:gd name="connsiteY351" fmla="*/ 2140857 h 2605314"/>
              <a:gd name="connsiteX352" fmla="*/ 2126774 w 5015116"/>
              <a:gd name="connsiteY352" fmla="*/ 2351314 h 2605314"/>
              <a:gd name="connsiteX353" fmla="*/ 2141288 w 5015116"/>
              <a:gd name="connsiteY353" fmla="*/ 2373085 h 2605314"/>
              <a:gd name="connsiteX354" fmla="*/ 2163059 w 5015116"/>
              <a:gd name="connsiteY354" fmla="*/ 2380342 h 2605314"/>
              <a:gd name="connsiteX355" fmla="*/ 2170316 w 5015116"/>
              <a:gd name="connsiteY355" fmla="*/ 2402114 h 2605314"/>
              <a:gd name="connsiteX356" fmla="*/ 2192088 w 5015116"/>
              <a:gd name="connsiteY356" fmla="*/ 2416628 h 2605314"/>
              <a:gd name="connsiteX357" fmla="*/ 2221116 w 5015116"/>
              <a:gd name="connsiteY357" fmla="*/ 2438400 h 2605314"/>
              <a:gd name="connsiteX358" fmla="*/ 2264659 w 5015116"/>
              <a:gd name="connsiteY358" fmla="*/ 2474685 h 2605314"/>
              <a:gd name="connsiteX359" fmla="*/ 2293688 w 5015116"/>
              <a:gd name="connsiteY359" fmla="*/ 2510971 h 2605314"/>
              <a:gd name="connsiteX360" fmla="*/ 2315459 w 5015116"/>
              <a:gd name="connsiteY360" fmla="*/ 2532742 h 2605314"/>
              <a:gd name="connsiteX361" fmla="*/ 2395288 w 5015116"/>
              <a:gd name="connsiteY361" fmla="*/ 2569028 h 2605314"/>
              <a:gd name="connsiteX362" fmla="*/ 2540431 w 5015116"/>
              <a:gd name="connsiteY362" fmla="*/ 2554514 h 2605314"/>
              <a:gd name="connsiteX363" fmla="*/ 2562202 w 5015116"/>
              <a:gd name="connsiteY363" fmla="*/ 2540000 h 2605314"/>
              <a:gd name="connsiteX364" fmla="*/ 2569459 w 5015116"/>
              <a:gd name="connsiteY364" fmla="*/ 2503714 h 2605314"/>
              <a:gd name="connsiteX365" fmla="*/ 2583974 w 5015116"/>
              <a:gd name="connsiteY365" fmla="*/ 2481942 h 2605314"/>
              <a:gd name="connsiteX366" fmla="*/ 2591231 w 5015116"/>
              <a:gd name="connsiteY366" fmla="*/ 2409371 h 2605314"/>
              <a:gd name="connsiteX367" fmla="*/ 2642031 w 5015116"/>
              <a:gd name="connsiteY367" fmla="*/ 2416628 h 2605314"/>
              <a:gd name="connsiteX368" fmla="*/ 2671059 w 5015116"/>
              <a:gd name="connsiteY368" fmla="*/ 2423885 h 2605314"/>
              <a:gd name="connsiteX369" fmla="*/ 2743631 w 5015116"/>
              <a:gd name="connsiteY369" fmla="*/ 2438400 h 2605314"/>
              <a:gd name="connsiteX370" fmla="*/ 2787174 w 5015116"/>
              <a:gd name="connsiteY370" fmla="*/ 2452914 h 2605314"/>
              <a:gd name="connsiteX371" fmla="*/ 2808945 w 5015116"/>
              <a:gd name="connsiteY371" fmla="*/ 2438400 h 2605314"/>
              <a:gd name="connsiteX372" fmla="*/ 2801688 w 5015116"/>
              <a:gd name="connsiteY372" fmla="*/ 2416628 h 2605314"/>
              <a:gd name="connsiteX373" fmla="*/ 2794431 w 5015116"/>
              <a:gd name="connsiteY373" fmla="*/ 2373085 h 2605314"/>
              <a:gd name="connsiteX374" fmla="*/ 2779916 w 5015116"/>
              <a:gd name="connsiteY374" fmla="*/ 2329542 h 2605314"/>
              <a:gd name="connsiteX375" fmla="*/ 2794431 w 5015116"/>
              <a:gd name="connsiteY375" fmla="*/ 2278742 h 2605314"/>
              <a:gd name="connsiteX376" fmla="*/ 2961345 w 5015116"/>
              <a:gd name="connsiteY376" fmla="*/ 2249714 h 2605314"/>
              <a:gd name="connsiteX377" fmla="*/ 2946831 w 5015116"/>
              <a:gd name="connsiteY377" fmla="*/ 2227942 h 2605314"/>
              <a:gd name="connsiteX378" fmla="*/ 2925059 w 5015116"/>
              <a:gd name="connsiteY378" fmla="*/ 2133600 h 2605314"/>
              <a:gd name="connsiteX379" fmla="*/ 2917802 w 5015116"/>
              <a:gd name="connsiteY379" fmla="*/ 2104571 h 2605314"/>
              <a:gd name="connsiteX380" fmla="*/ 2896031 w 5015116"/>
              <a:gd name="connsiteY380" fmla="*/ 2090057 h 2605314"/>
              <a:gd name="connsiteX381" fmla="*/ 2903288 w 5015116"/>
              <a:gd name="connsiteY381" fmla="*/ 2061028 h 2605314"/>
              <a:gd name="connsiteX382" fmla="*/ 3033916 w 5015116"/>
              <a:gd name="connsiteY382" fmla="*/ 2053771 h 2605314"/>
              <a:gd name="connsiteX383" fmla="*/ 3121002 w 5015116"/>
              <a:gd name="connsiteY383" fmla="*/ 2046514 h 2605314"/>
              <a:gd name="connsiteX384" fmla="*/ 3142774 w 5015116"/>
              <a:gd name="connsiteY384" fmla="*/ 2039257 h 2605314"/>
              <a:gd name="connsiteX385" fmla="*/ 3135516 w 5015116"/>
              <a:gd name="connsiteY385" fmla="*/ 2010228 h 2605314"/>
              <a:gd name="connsiteX386" fmla="*/ 3106488 w 5015116"/>
              <a:gd name="connsiteY386" fmla="*/ 1959428 h 2605314"/>
              <a:gd name="connsiteX387" fmla="*/ 3077459 w 5015116"/>
              <a:gd name="connsiteY387" fmla="*/ 1930400 h 2605314"/>
              <a:gd name="connsiteX388" fmla="*/ 3062945 w 5015116"/>
              <a:gd name="connsiteY388" fmla="*/ 1901371 h 2605314"/>
              <a:gd name="connsiteX389" fmla="*/ 3041174 w 5015116"/>
              <a:gd name="connsiteY389" fmla="*/ 1886857 h 2605314"/>
              <a:gd name="connsiteX390" fmla="*/ 3033916 w 5015116"/>
              <a:gd name="connsiteY390" fmla="*/ 1865085 h 2605314"/>
              <a:gd name="connsiteX391" fmla="*/ 3019402 w 5015116"/>
              <a:gd name="connsiteY391" fmla="*/ 1843314 h 2605314"/>
              <a:gd name="connsiteX392" fmla="*/ 3048431 w 5015116"/>
              <a:gd name="connsiteY392" fmla="*/ 1828800 h 2605314"/>
              <a:gd name="connsiteX393" fmla="*/ 3157288 w 5015116"/>
              <a:gd name="connsiteY393" fmla="*/ 1814285 h 2605314"/>
              <a:gd name="connsiteX394" fmla="*/ 3179059 w 5015116"/>
              <a:gd name="connsiteY394" fmla="*/ 1799771 h 2605314"/>
              <a:gd name="connsiteX395" fmla="*/ 3128259 w 5015116"/>
              <a:gd name="connsiteY395" fmla="*/ 1690914 h 2605314"/>
              <a:gd name="connsiteX396" fmla="*/ 3121002 w 5015116"/>
              <a:gd name="connsiteY396" fmla="*/ 1669142 h 2605314"/>
              <a:gd name="connsiteX397" fmla="*/ 3106488 w 5015116"/>
              <a:gd name="connsiteY397" fmla="*/ 1647371 h 2605314"/>
              <a:gd name="connsiteX398" fmla="*/ 3128259 w 5015116"/>
              <a:gd name="connsiteY398" fmla="*/ 1640114 h 2605314"/>
              <a:gd name="connsiteX399" fmla="*/ 3157288 w 5015116"/>
              <a:gd name="connsiteY399" fmla="*/ 1632857 h 2605314"/>
              <a:gd name="connsiteX400" fmla="*/ 3186316 w 5015116"/>
              <a:gd name="connsiteY400" fmla="*/ 1618342 h 2605314"/>
              <a:gd name="connsiteX401" fmla="*/ 3215345 w 5015116"/>
              <a:gd name="connsiteY401" fmla="*/ 1611085 h 2605314"/>
              <a:gd name="connsiteX402" fmla="*/ 3237116 w 5015116"/>
              <a:gd name="connsiteY402" fmla="*/ 1603828 h 2605314"/>
              <a:gd name="connsiteX403" fmla="*/ 3280659 w 5015116"/>
              <a:gd name="connsiteY403" fmla="*/ 1582057 h 2605314"/>
              <a:gd name="connsiteX404" fmla="*/ 3295174 w 5015116"/>
              <a:gd name="connsiteY404" fmla="*/ 1567542 h 2605314"/>
              <a:gd name="connsiteX405" fmla="*/ 3273402 w 5015116"/>
              <a:gd name="connsiteY405" fmla="*/ 1545771 h 2605314"/>
              <a:gd name="connsiteX406" fmla="*/ 3229859 w 5015116"/>
              <a:gd name="connsiteY406" fmla="*/ 1516742 h 2605314"/>
              <a:gd name="connsiteX407" fmla="*/ 3179059 w 5015116"/>
              <a:gd name="connsiteY407" fmla="*/ 1458685 h 2605314"/>
              <a:gd name="connsiteX408" fmla="*/ 3171802 w 5015116"/>
              <a:gd name="connsiteY408" fmla="*/ 1436914 h 2605314"/>
              <a:gd name="connsiteX409" fmla="*/ 3150031 w 5015116"/>
              <a:gd name="connsiteY409" fmla="*/ 1422400 h 2605314"/>
              <a:gd name="connsiteX410" fmla="*/ 3200831 w 5015116"/>
              <a:gd name="connsiteY410" fmla="*/ 1386114 h 2605314"/>
              <a:gd name="connsiteX411" fmla="*/ 3237116 w 5015116"/>
              <a:gd name="connsiteY411" fmla="*/ 1349828 h 2605314"/>
              <a:gd name="connsiteX412" fmla="*/ 3266145 w 5015116"/>
              <a:gd name="connsiteY412" fmla="*/ 1313542 h 2605314"/>
              <a:gd name="connsiteX413" fmla="*/ 3287916 w 5015116"/>
              <a:gd name="connsiteY413" fmla="*/ 1299028 h 2605314"/>
              <a:gd name="connsiteX414" fmla="*/ 3302431 w 5015116"/>
              <a:gd name="connsiteY414" fmla="*/ 1284514 h 2605314"/>
              <a:gd name="connsiteX415" fmla="*/ 3309688 w 5015116"/>
              <a:gd name="connsiteY415" fmla="*/ 1262742 h 2605314"/>
              <a:gd name="connsiteX416" fmla="*/ 3266145 w 5015116"/>
              <a:gd name="connsiteY416" fmla="*/ 1255485 h 2605314"/>
              <a:gd name="connsiteX417" fmla="*/ 3244374 w 5015116"/>
              <a:gd name="connsiteY417" fmla="*/ 1248228 h 2605314"/>
              <a:gd name="connsiteX418" fmla="*/ 3193574 w 5015116"/>
              <a:gd name="connsiteY418" fmla="*/ 1233714 h 2605314"/>
              <a:gd name="connsiteX419" fmla="*/ 3171802 w 5015116"/>
              <a:gd name="connsiteY419" fmla="*/ 1219200 h 2605314"/>
              <a:gd name="connsiteX420" fmla="*/ 3150031 w 5015116"/>
              <a:gd name="connsiteY420" fmla="*/ 1211942 h 2605314"/>
              <a:gd name="connsiteX421" fmla="*/ 3121002 w 5015116"/>
              <a:gd name="connsiteY421" fmla="*/ 1197428 h 2605314"/>
              <a:gd name="connsiteX422" fmla="*/ 3200831 w 5015116"/>
              <a:gd name="connsiteY422" fmla="*/ 1095828 h 2605314"/>
              <a:gd name="connsiteX423" fmla="*/ 3251631 w 5015116"/>
              <a:gd name="connsiteY423" fmla="*/ 1037771 h 2605314"/>
              <a:gd name="connsiteX424" fmla="*/ 3251631 w 5015116"/>
              <a:gd name="connsiteY424" fmla="*/ 994228 h 2605314"/>
              <a:gd name="connsiteX425" fmla="*/ 3208088 w 5015116"/>
              <a:gd name="connsiteY425" fmla="*/ 986971 h 2605314"/>
              <a:gd name="connsiteX426" fmla="*/ 3179059 w 5015116"/>
              <a:gd name="connsiteY426" fmla="*/ 979714 h 2605314"/>
              <a:gd name="connsiteX427" fmla="*/ 3121002 w 5015116"/>
              <a:gd name="connsiteY427" fmla="*/ 957942 h 2605314"/>
              <a:gd name="connsiteX428" fmla="*/ 3099231 w 5015116"/>
              <a:gd name="connsiteY428" fmla="*/ 950685 h 2605314"/>
              <a:gd name="connsiteX429" fmla="*/ 3048431 w 5015116"/>
              <a:gd name="connsiteY429" fmla="*/ 943428 h 2605314"/>
              <a:gd name="connsiteX430" fmla="*/ 3026659 w 5015116"/>
              <a:gd name="connsiteY430" fmla="*/ 936171 h 2605314"/>
              <a:gd name="connsiteX431" fmla="*/ 2990374 w 5015116"/>
              <a:gd name="connsiteY431" fmla="*/ 928914 h 2605314"/>
              <a:gd name="connsiteX432" fmla="*/ 2975859 w 5015116"/>
              <a:gd name="connsiteY432" fmla="*/ 914400 h 2605314"/>
              <a:gd name="connsiteX433" fmla="*/ 3033916 w 5015116"/>
              <a:gd name="connsiteY433" fmla="*/ 820057 h 2605314"/>
              <a:gd name="connsiteX434" fmla="*/ 3091974 w 5015116"/>
              <a:gd name="connsiteY434" fmla="*/ 747485 h 2605314"/>
              <a:gd name="connsiteX435" fmla="*/ 3128259 w 5015116"/>
              <a:gd name="connsiteY435" fmla="*/ 703942 h 2605314"/>
              <a:gd name="connsiteX436" fmla="*/ 3142774 w 5015116"/>
              <a:gd name="connsiteY436" fmla="*/ 682171 h 2605314"/>
              <a:gd name="connsiteX437" fmla="*/ 3033916 w 5015116"/>
              <a:gd name="connsiteY437" fmla="*/ 667657 h 2605314"/>
              <a:gd name="connsiteX438" fmla="*/ 2961345 w 5015116"/>
              <a:gd name="connsiteY438" fmla="*/ 660400 h 2605314"/>
              <a:gd name="connsiteX439" fmla="*/ 2888774 w 5015116"/>
              <a:gd name="connsiteY439" fmla="*/ 645885 h 2605314"/>
              <a:gd name="connsiteX440" fmla="*/ 2925059 w 5015116"/>
              <a:gd name="connsiteY440" fmla="*/ 609600 h 2605314"/>
              <a:gd name="connsiteX441" fmla="*/ 2961345 w 5015116"/>
              <a:gd name="connsiteY441" fmla="*/ 573314 h 2605314"/>
              <a:gd name="connsiteX442" fmla="*/ 2968602 w 5015116"/>
              <a:gd name="connsiteY442" fmla="*/ 529771 h 2605314"/>
              <a:gd name="connsiteX443" fmla="*/ 2983116 w 5015116"/>
              <a:gd name="connsiteY443" fmla="*/ 486228 h 2605314"/>
              <a:gd name="connsiteX444" fmla="*/ 2997631 w 5015116"/>
              <a:gd name="connsiteY444" fmla="*/ 435428 h 2605314"/>
              <a:gd name="connsiteX445" fmla="*/ 3012145 w 5015116"/>
              <a:gd name="connsiteY445" fmla="*/ 391885 h 2605314"/>
              <a:gd name="connsiteX446" fmla="*/ 2961345 w 5015116"/>
              <a:gd name="connsiteY446" fmla="*/ 399142 h 2605314"/>
              <a:gd name="connsiteX447" fmla="*/ 2917802 w 5015116"/>
              <a:gd name="connsiteY447" fmla="*/ 413657 h 2605314"/>
              <a:gd name="connsiteX448" fmla="*/ 2888774 w 5015116"/>
              <a:gd name="connsiteY448" fmla="*/ 420914 h 2605314"/>
              <a:gd name="connsiteX449" fmla="*/ 2852488 w 5015116"/>
              <a:gd name="connsiteY449" fmla="*/ 435428 h 2605314"/>
              <a:gd name="connsiteX450" fmla="*/ 2808945 w 5015116"/>
              <a:gd name="connsiteY450" fmla="*/ 442685 h 2605314"/>
              <a:gd name="connsiteX451" fmla="*/ 2779916 w 5015116"/>
              <a:gd name="connsiteY451" fmla="*/ 449942 h 2605314"/>
              <a:gd name="connsiteX452" fmla="*/ 2721859 w 5015116"/>
              <a:gd name="connsiteY452" fmla="*/ 442685 h 2605314"/>
              <a:gd name="connsiteX453" fmla="*/ 2729116 w 5015116"/>
              <a:gd name="connsiteY453" fmla="*/ 377371 h 2605314"/>
              <a:gd name="connsiteX454" fmla="*/ 2721859 w 5015116"/>
              <a:gd name="connsiteY454" fmla="*/ 290285 h 2605314"/>
              <a:gd name="connsiteX455" fmla="*/ 2707345 w 5015116"/>
              <a:gd name="connsiteY455" fmla="*/ 232228 h 2605314"/>
              <a:gd name="connsiteX456" fmla="*/ 2663802 w 5015116"/>
              <a:gd name="connsiteY456" fmla="*/ 210457 h 2605314"/>
              <a:gd name="connsiteX457" fmla="*/ 2656545 w 5015116"/>
              <a:gd name="connsiteY457"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31059 w 5015116"/>
              <a:gd name="connsiteY230" fmla="*/ 155302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54431 w 5015116"/>
              <a:gd name="connsiteY234" fmla="*/ 1567542 h 2605314"/>
              <a:gd name="connsiteX235" fmla="*/ 247174 w 5015116"/>
              <a:gd name="connsiteY235" fmla="*/ 1473200 h 2605314"/>
              <a:gd name="connsiteX236" fmla="*/ 225402 w 5015116"/>
              <a:gd name="connsiteY236" fmla="*/ 1465942 h 2605314"/>
              <a:gd name="connsiteX237" fmla="*/ 138316 w 5015116"/>
              <a:gd name="connsiteY237" fmla="*/ 1473200 h 2605314"/>
              <a:gd name="connsiteX238" fmla="*/ 116545 w 5015116"/>
              <a:gd name="connsiteY238" fmla="*/ 1480457 h 2605314"/>
              <a:gd name="connsiteX239" fmla="*/ 102031 w 5015116"/>
              <a:gd name="connsiteY239" fmla="*/ 1502228 h 2605314"/>
              <a:gd name="connsiteX240" fmla="*/ 102031 w 5015116"/>
              <a:gd name="connsiteY240" fmla="*/ 1698171 h 2605314"/>
              <a:gd name="connsiteX241" fmla="*/ 145574 w 5015116"/>
              <a:gd name="connsiteY241" fmla="*/ 1741714 h 2605314"/>
              <a:gd name="connsiteX242" fmla="*/ 189116 w 5015116"/>
              <a:gd name="connsiteY242" fmla="*/ 1792514 h 2605314"/>
              <a:gd name="connsiteX243" fmla="*/ 218145 w 5015116"/>
              <a:gd name="connsiteY243" fmla="*/ 1807028 h 2605314"/>
              <a:gd name="connsiteX244" fmla="*/ 247174 w 5015116"/>
              <a:gd name="connsiteY244" fmla="*/ 1828800 h 2605314"/>
              <a:gd name="connsiteX245" fmla="*/ 356031 w 5015116"/>
              <a:gd name="connsiteY245" fmla="*/ 1821542 h 2605314"/>
              <a:gd name="connsiteX246" fmla="*/ 377802 w 5015116"/>
              <a:gd name="connsiteY246" fmla="*/ 1814285 h 2605314"/>
              <a:gd name="connsiteX247" fmla="*/ 399574 w 5015116"/>
              <a:gd name="connsiteY247" fmla="*/ 1792514 h 2605314"/>
              <a:gd name="connsiteX248" fmla="*/ 406831 w 5015116"/>
              <a:gd name="connsiteY248" fmla="*/ 1698171 h 2605314"/>
              <a:gd name="connsiteX249" fmla="*/ 363288 w 5015116"/>
              <a:gd name="connsiteY249" fmla="*/ 1683657 h 2605314"/>
              <a:gd name="connsiteX250" fmla="*/ 312488 w 5015116"/>
              <a:gd name="connsiteY250" fmla="*/ 1690914 h 2605314"/>
              <a:gd name="connsiteX251" fmla="*/ 290716 w 5015116"/>
              <a:gd name="connsiteY251" fmla="*/ 1698171 h 2605314"/>
              <a:gd name="connsiteX252" fmla="*/ 276202 w 5015116"/>
              <a:gd name="connsiteY252" fmla="*/ 1719942 h 2605314"/>
              <a:gd name="connsiteX253" fmla="*/ 268945 w 5015116"/>
              <a:gd name="connsiteY253" fmla="*/ 1748971 h 2605314"/>
              <a:gd name="connsiteX254" fmla="*/ 261688 w 5015116"/>
              <a:gd name="connsiteY254" fmla="*/ 1785257 h 2605314"/>
              <a:gd name="connsiteX255" fmla="*/ 254431 w 5015116"/>
              <a:gd name="connsiteY255" fmla="*/ 1807028 h 2605314"/>
              <a:gd name="connsiteX256" fmla="*/ 261688 w 5015116"/>
              <a:gd name="connsiteY256" fmla="*/ 1937657 h 2605314"/>
              <a:gd name="connsiteX257" fmla="*/ 297974 w 5015116"/>
              <a:gd name="connsiteY257" fmla="*/ 1959428 h 2605314"/>
              <a:gd name="connsiteX258" fmla="*/ 319745 w 5015116"/>
              <a:gd name="connsiteY258" fmla="*/ 1966685 h 2605314"/>
              <a:gd name="connsiteX259" fmla="*/ 348774 w 5015116"/>
              <a:gd name="connsiteY259" fmla="*/ 1981200 h 2605314"/>
              <a:gd name="connsiteX260" fmla="*/ 392316 w 5015116"/>
              <a:gd name="connsiteY260" fmla="*/ 1995714 h 2605314"/>
              <a:gd name="connsiteX261" fmla="*/ 414088 w 5015116"/>
              <a:gd name="connsiteY261" fmla="*/ 2002971 h 2605314"/>
              <a:gd name="connsiteX262" fmla="*/ 522945 w 5015116"/>
              <a:gd name="connsiteY262" fmla="*/ 1995714 h 2605314"/>
              <a:gd name="connsiteX263" fmla="*/ 551974 w 5015116"/>
              <a:gd name="connsiteY263" fmla="*/ 1973942 h 2605314"/>
              <a:gd name="connsiteX264" fmla="*/ 595516 w 5015116"/>
              <a:gd name="connsiteY264" fmla="*/ 1944914 h 2605314"/>
              <a:gd name="connsiteX265" fmla="*/ 624545 w 5015116"/>
              <a:gd name="connsiteY265" fmla="*/ 1901371 h 2605314"/>
              <a:gd name="connsiteX266" fmla="*/ 610031 w 5015116"/>
              <a:gd name="connsiteY266" fmla="*/ 1836057 h 2605314"/>
              <a:gd name="connsiteX267" fmla="*/ 566488 w 5015116"/>
              <a:gd name="connsiteY267" fmla="*/ 1792514 h 2605314"/>
              <a:gd name="connsiteX268" fmla="*/ 544716 w 5015116"/>
              <a:gd name="connsiteY268" fmla="*/ 1785257 h 2605314"/>
              <a:gd name="connsiteX269" fmla="*/ 530202 w 5015116"/>
              <a:gd name="connsiteY269" fmla="*/ 1763485 h 2605314"/>
              <a:gd name="connsiteX270" fmla="*/ 508431 w 5015116"/>
              <a:gd name="connsiteY270" fmla="*/ 1799771 h 2605314"/>
              <a:gd name="connsiteX271" fmla="*/ 515688 w 5015116"/>
              <a:gd name="connsiteY271" fmla="*/ 1959428 h 2605314"/>
              <a:gd name="connsiteX272" fmla="*/ 522945 w 5015116"/>
              <a:gd name="connsiteY272" fmla="*/ 1981200 h 2605314"/>
              <a:gd name="connsiteX273" fmla="*/ 551974 w 5015116"/>
              <a:gd name="connsiteY273" fmla="*/ 1995714 h 2605314"/>
              <a:gd name="connsiteX274" fmla="*/ 566488 w 5015116"/>
              <a:gd name="connsiteY274" fmla="*/ 2017485 h 2605314"/>
              <a:gd name="connsiteX275" fmla="*/ 617288 w 5015116"/>
              <a:gd name="connsiteY275" fmla="*/ 2039257 h 2605314"/>
              <a:gd name="connsiteX276" fmla="*/ 697116 w 5015116"/>
              <a:gd name="connsiteY276" fmla="*/ 2068285 h 2605314"/>
              <a:gd name="connsiteX277" fmla="*/ 733402 w 5015116"/>
              <a:gd name="connsiteY277" fmla="*/ 2082800 h 2605314"/>
              <a:gd name="connsiteX278" fmla="*/ 827745 w 5015116"/>
              <a:gd name="connsiteY278" fmla="*/ 2097314 h 2605314"/>
              <a:gd name="connsiteX279" fmla="*/ 864031 w 5015116"/>
              <a:gd name="connsiteY279" fmla="*/ 2104571 h 2605314"/>
              <a:gd name="connsiteX280" fmla="*/ 900316 w 5015116"/>
              <a:gd name="connsiteY280" fmla="*/ 2119085 h 2605314"/>
              <a:gd name="connsiteX281" fmla="*/ 922088 w 5015116"/>
              <a:gd name="connsiteY281" fmla="*/ 2126342 h 2605314"/>
              <a:gd name="connsiteX282" fmla="*/ 965631 w 5015116"/>
              <a:gd name="connsiteY282" fmla="*/ 2148114 h 2605314"/>
              <a:gd name="connsiteX283" fmla="*/ 1074488 w 5015116"/>
              <a:gd name="connsiteY283" fmla="*/ 2133600 h 2605314"/>
              <a:gd name="connsiteX284" fmla="*/ 1125288 w 5015116"/>
              <a:gd name="connsiteY284" fmla="*/ 2104571 h 2605314"/>
              <a:gd name="connsiteX285" fmla="*/ 1139802 w 5015116"/>
              <a:gd name="connsiteY285" fmla="*/ 2082800 h 2605314"/>
              <a:gd name="connsiteX286" fmla="*/ 1183345 w 5015116"/>
              <a:gd name="connsiteY286" fmla="*/ 2046514 h 2605314"/>
              <a:gd name="connsiteX287" fmla="*/ 1197859 w 5015116"/>
              <a:gd name="connsiteY287" fmla="*/ 2024742 h 2605314"/>
              <a:gd name="connsiteX288" fmla="*/ 1241402 w 5015116"/>
              <a:gd name="connsiteY288" fmla="*/ 1995714 h 2605314"/>
              <a:gd name="connsiteX289" fmla="*/ 1277688 w 5015116"/>
              <a:gd name="connsiteY289" fmla="*/ 1952171 h 2605314"/>
              <a:gd name="connsiteX290" fmla="*/ 1241402 w 5015116"/>
              <a:gd name="connsiteY290" fmla="*/ 1821542 h 2605314"/>
              <a:gd name="connsiteX291" fmla="*/ 1219631 w 5015116"/>
              <a:gd name="connsiteY291" fmla="*/ 1814285 h 2605314"/>
              <a:gd name="connsiteX292" fmla="*/ 1118031 w 5015116"/>
              <a:gd name="connsiteY292" fmla="*/ 1821542 h 2605314"/>
              <a:gd name="connsiteX293" fmla="*/ 1110774 w 5015116"/>
              <a:gd name="connsiteY293" fmla="*/ 1843314 h 2605314"/>
              <a:gd name="connsiteX294" fmla="*/ 1103516 w 5015116"/>
              <a:gd name="connsiteY294" fmla="*/ 1894114 h 2605314"/>
              <a:gd name="connsiteX295" fmla="*/ 1096259 w 5015116"/>
              <a:gd name="connsiteY295" fmla="*/ 1937657 h 2605314"/>
              <a:gd name="connsiteX296" fmla="*/ 1089002 w 5015116"/>
              <a:gd name="connsiteY296" fmla="*/ 1966685 h 2605314"/>
              <a:gd name="connsiteX297" fmla="*/ 1081745 w 5015116"/>
              <a:gd name="connsiteY297" fmla="*/ 2002971 h 2605314"/>
              <a:gd name="connsiteX298" fmla="*/ 1016431 w 5015116"/>
              <a:gd name="connsiteY298" fmla="*/ 1995714 h 2605314"/>
              <a:gd name="connsiteX299" fmla="*/ 994659 w 5015116"/>
              <a:gd name="connsiteY299" fmla="*/ 1988457 h 2605314"/>
              <a:gd name="connsiteX300" fmla="*/ 980871 w 5015116"/>
              <a:gd name="connsiteY300" fmla="*/ 1911531 h 2605314"/>
              <a:gd name="connsiteX301" fmla="*/ 993208 w 5015116"/>
              <a:gd name="connsiteY301" fmla="*/ 1807754 h 2605314"/>
              <a:gd name="connsiteX302" fmla="*/ 1041468 w 5015116"/>
              <a:gd name="connsiteY302" fmla="*/ 1751874 h 2605314"/>
              <a:gd name="connsiteX303" fmla="*/ 1226888 w 5015116"/>
              <a:gd name="connsiteY303" fmla="*/ 1690914 h 2605314"/>
              <a:gd name="connsiteX304" fmla="*/ 1335745 w 5015116"/>
              <a:gd name="connsiteY304" fmla="*/ 1698171 h 2605314"/>
              <a:gd name="connsiteX305" fmla="*/ 1422831 w 5015116"/>
              <a:gd name="connsiteY305" fmla="*/ 1741714 h 2605314"/>
              <a:gd name="connsiteX306" fmla="*/ 1476896 w 5015116"/>
              <a:gd name="connsiteY306" fmla="*/ 1792514 h 2605314"/>
              <a:gd name="connsiteX307" fmla="*/ 1506651 w 5015116"/>
              <a:gd name="connsiteY307" fmla="*/ 1859642 h 2605314"/>
              <a:gd name="connsiteX308" fmla="*/ 1507376 w 5015116"/>
              <a:gd name="connsiteY308" fmla="*/ 1961968 h 2605314"/>
              <a:gd name="connsiteX309" fmla="*/ 1460205 w 5015116"/>
              <a:gd name="connsiteY309" fmla="*/ 2046877 h 2605314"/>
              <a:gd name="connsiteX310" fmla="*/ 1408316 w 5015116"/>
              <a:gd name="connsiteY310" fmla="*/ 2140857 h 2605314"/>
              <a:gd name="connsiteX311" fmla="*/ 1401059 w 5015116"/>
              <a:gd name="connsiteY311" fmla="*/ 2162628 h 2605314"/>
              <a:gd name="connsiteX312" fmla="*/ 1364774 w 5015116"/>
              <a:gd name="connsiteY312" fmla="*/ 2293257 h 2605314"/>
              <a:gd name="connsiteX313" fmla="*/ 1367314 w 5015116"/>
              <a:gd name="connsiteY313" fmla="*/ 2449285 h 2605314"/>
              <a:gd name="connsiteX314" fmla="*/ 1509916 w 5015116"/>
              <a:gd name="connsiteY314" fmla="*/ 2554514 h 2605314"/>
              <a:gd name="connsiteX315" fmla="*/ 1633288 w 5015116"/>
              <a:gd name="connsiteY315" fmla="*/ 2590800 h 2605314"/>
              <a:gd name="connsiteX316" fmla="*/ 1847736 w 5015116"/>
              <a:gd name="connsiteY316" fmla="*/ 2605314 h 2605314"/>
              <a:gd name="connsiteX317" fmla="*/ 1918494 w 5015116"/>
              <a:gd name="connsiteY317" fmla="*/ 2576285 h 2605314"/>
              <a:gd name="connsiteX318" fmla="*/ 1959859 w 5015116"/>
              <a:gd name="connsiteY318" fmla="*/ 2496457 h 2605314"/>
              <a:gd name="connsiteX319" fmla="*/ 2002676 w 5015116"/>
              <a:gd name="connsiteY319" fmla="*/ 2315028 h 2605314"/>
              <a:gd name="connsiteX320" fmla="*/ 2039688 w 5015116"/>
              <a:gd name="connsiteY320" fmla="*/ 2111828 h 2605314"/>
              <a:gd name="connsiteX321" fmla="*/ 2062911 w 5015116"/>
              <a:gd name="connsiteY321" fmla="*/ 2048691 h 2605314"/>
              <a:gd name="connsiteX322" fmla="*/ 2098834 w 5015116"/>
              <a:gd name="connsiteY322" fmla="*/ 1987731 h 2605314"/>
              <a:gd name="connsiteX323" fmla="*/ 2217851 w 5015116"/>
              <a:gd name="connsiteY323" fmla="*/ 1879237 h 2605314"/>
              <a:gd name="connsiteX324" fmla="*/ 2373516 w 5015116"/>
              <a:gd name="connsiteY324" fmla="*/ 1872342 h 2605314"/>
              <a:gd name="connsiteX325" fmla="*/ 2395288 w 5015116"/>
              <a:gd name="connsiteY325" fmla="*/ 1879600 h 2605314"/>
              <a:gd name="connsiteX326" fmla="*/ 2453345 w 5015116"/>
              <a:gd name="connsiteY326" fmla="*/ 1930400 h 2605314"/>
              <a:gd name="connsiteX327" fmla="*/ 2467859 w 5015116"/>
              <a:gd name="connsiteY327" fmla="*/ 1952171 h 2605314"/>
              <a:gd name="connsiteX328" fmla="*/ 2489631 w 5015116"/>
              <a:gd name="connsiteY328" fmla="*/ 1973942 h 2605314"/>
              <a:gd name="connsiteX329" fmla="*/ 2504145 w 5015116"/>
              <a:gd name="connsiteY329" fmla="*/ 2024742 h 2605314"/>
              <a:gd name="connsiteX330" fmla="*/ 2511402 w 5015116"/>
              <a:gd name="connsiteY330" fmla="*/ 2053771 h 2605314"/>
              <a:gd name="connsiteX331" fmla="*/ 2525916 w 5015116"/>
              <a:gd name="connsiteY331" fmla="*/ 2075542 h 2605314"/>
              <a:gd name="connsiteX332" fmla="*/ 2540431 w 5015116"/>
              <a:gd name="connsiteY332" fmla="*/ 2126342 h 2605314"/>
              <a:gd name="connsiteX333" fmla="*/ 2533174 w 5015116"/>
              <a:gd name="connsiteY333" fmla="*/ 2271485 h 2605314"/>
              <a:gd name="connsiteX334" fmla="*/ 2518659 w 5015116"/>
              <a:gd name="connsiteY334" fmla="*/ 2300514 h 2605314"/>
              <a:gd name="connsiteX335" fmla="*/ 2475116 w 5015116"/>
              <a:gd name="connsiteY335" fmla="*/ 2329542 h 2605314"/>
              <a:gd name="connsiteX336" fmla="*/ 2453345 w 5015116"/>
              <a:gd name="connsiteY336" fmla="*/ 2336800 h 2605314"/>
              <a:gd name="connsiteX337" fmla="*/ 2329974 w 5015116"/>
              <a:gd name="connsiteY337" fmla="*/ 2329542 h 2605314"/>
              <a:gd name="connsiteX338" fmla="*/ 2308202 w 5015116"/>
              <a:gd name="connsiteY338" fmla="*/ 2322285 h 2605314"/>
              <a:gd name="connsiteX339" fmla="*/ 2293688 w 5015116"/>
              <a:gd name="connsiteY339" fmla="*/ 2286000 h 2605314"/>
              <a:gd name="connsiteX340" fmla="*/ 2286431 w 5015116"/>
              <a:gd name="connsiteY340" fmla="*/ 2249714 h 2605314"/>
              <a:gd name="connsiteX341" fmla="*/ 2395288 w 5015116"/>
              <a:gd name="connsiteY341" fmla="*/ 2111828 h 2605314"/>
              <a:gd name="connsiteX342" fmla="*/ 2395288 w 5015116"/>
              <a:gd name="connsiteY342" fmla="*/ 2024742 h 2605314"/>
              <a:gd name="connsiteX343" fmla="*/ 2373516 w 5015116"/>
              <a:gd name="connsiteY343" fmla="*/ 2010228 h 2605314"/>
              <a:gd name="connsiteX344" fmla="*/ 2271916 w 5015116"/>
              <a:gd name="connsiteY344" fmla="*/ 2017485 h 2605314"/>
              <a:gd name="connsiteX345" fmla="*/ 2257402 w 5015116"/>
              <a:gd name="connsiteY345" fmla="*/ 2032000 h 2605314"/>
              <a:gd name="connsiteX346" fmla="*/ 2235631 w 5015116"/>
              <a:gd name="connsiteY346" fmla="*/ 2046514 h 2605314"/>
              <a:gd name="connsiteX347" fmla="*/ 2221116 w 5015116"/>
              <a:gd name="connsiteY347" fmla="*/ 2061028 h 2605314"/>
              <a:gd name="connsiteX348" fmla="*/ 2192088 w 5015116"/>
              <a:gd name="connsiteY348" fmla="*/ 2068285 h 2605314"/>
              <a:gd name="connsiteX349" fmla="*/ 2163059 w 5015116"/>
              <a:gd name="connsiteY349" fmla="*/ 2090057 h 2605314"/>
              <a:gd name="connsiteX350" fmla="*/ 2148545 w 5015116"/>
              <a:gd name="connsiteY350" fmla="*/ 2111828 h 2605314"/>
              <a:gd name="connsiteX351" fmla="*/ 2126774 w 5015116"/>
              <a:gd name="connsiteY351" fmla="*/ 2140857 h 2605314"/>
              <a:gd name="connsiteX352" fmla="*/ 2126774 w 5015116"/>
              <a:gd name="connsiteY352" fmla="*/ 2351314 h 2605314"/>
              <a:gd name="connsiteX353" fmla="*/ 2141288 w 5015116"/>
              <a:gd name="connsiteY353" fmla="*/ 2373085 h 2605314"/>
              <a:gd name="connsiteX354" fmla="*/ 2163059 w 5015116"/>
              <a:gd name="connsiteY354" fmla="*/ 2380342 h 2605314"/>
              <a:gd name="connsiteX355" fmla="*/ 2170316 w 5015116"/>
              <a:gd name="connsiteY355" fmla="*/ 2402114 h 2605314"/>
              <a:gd name="connsiteX356" fmla="*/ 2192088 w 5015116"/>
              <a:gd name="connsiteY356" fmla="*/ 2416628 h 2605314"/>
              <a:gd name="connsiteX357" fmla="*/ 2221116 w 5015116"/>
              <a:gd name="connsiteY357" fmla="*/ 2438400 h 2605314"/>
              <a:gd name="connsiteX358" fmla="*/ 2264659 w 5015116"/>
              <a:gd name="connsiteY358" fmla="*/ 2474685 h 2605314"/>
              <a:gd name="connsiteX359" fmla="*/ 2293688 w 5015116"/>
              <a:gd name="connsiteY359" fmla="*/ 2510971 h 2605314"/>
              <a:gd name="connsiteX360" fmla="*/ 2315459 w 5015116"/>
              <a:gd name="connsiteY360" fmla="*/ 2532742 h 2605314"/>
              <a:gd name="connsiteX361" fmla="*/ 2395288 w 5015116"/>
              <a:gd name="connsiteY361" fmla="*/ 2569028 h 2605314"/>
              <a:gd name="connsiteX362" fmla="*/ 2540431 w 5015116"/>
              <a:gd name="connsiteY362" fmla="*/ 2554514 h 2605314"/>
              <a:gd name="connsiteX363" fmla="*/ 2562202 w 5015116"/>
              <a:gd name="connsiteY363" fmla="*/ 2540000 h 2605314"/>
              <a:gd name="connsiteX364" fmla="*/ 2569459 w 5015116"/>
              <a:gd name="connsiteY364" fmla="*/ 2503714 h 2605314"/>
              <a:gd name="connsiteX365" fmla="*/ 2583974 w 5015116"/>
              <a:gd name="connsiteY365" fmla="*/ 2481942 h 2605314"/>
              <a:gd name="connsiteX366" fmla="*/ 2591231 w 5015116"/>
              <a:gd name="connsiteY366" fmla="*/ 2409371 h 2605314"/>
              <a:gd name="connsiteX367" fmla="*/ 2642031 w 5015116"/>
              <a:gd name="connsiteY367" fmla="*/ 2416628 h 2605314"/>
              <a:gd name="connsiteX368" fmla="*/ 2671059 w 5015116"/>
              <a:gd name="connsiteY368" fmla="*/ 2423885 h 2605314"/>
              <a:gd name="connsiteX369" fmla="*/ 2743631 w 5015116"/>
              <a:gd name="connsiteY369" fmla="*/ 2438400 h 2605314"/>
              <a:gd name="connsiteX370" fmla="*/ 2787174 w 5015116"/>
              <a:gd name="connsiteY370" fmla="*/ 2452914 h 2605314"/>
              <a:gd name="connsiteX371" fmla="*/ 2808945 w 5015116"/>
              <a:gd name="connsiteY371" fmla="*/ 2438400 h 2605314"/>
              <a:gd name="connsiteX372" fmla="*/ 2801688 w 5015116"/>
              <a:gd name="connsiteY372" fmla="*/ 2416628 h 2605314"/>
              <a:gd name="connsiteX373" fmla="*/ 2794431 w 5015116"/>
              <a:gd name="connsiteY373" fmla="*/ 2373085 h 2605314"/>
              <a:gd name="connsiteX374" fmla="*/ 2779916 w 5015116"/>
              <a:gd name="connsiteY374" fmla="*/ 2329542 h 2605314"/>
              <a:gd name="connsiteX375" fmla="*/ 2794431 w 5015116"/>
              <a:gd name="connsiteY375" fmla="*/ 2278742 h 2605314"/>
              <a:gd name="connsiteX376" fmla="*/ 2961345 w 5015116"/>
              <a:gd name="connsiteY376" fmla="*/ 2249714 h 2605314"/>
              <a:gd name="connsiteX377" fmla="*/ 2946831 w 5015116"/>
              <a:gd name="connsiteY377" fmla="*/ 2227942 h 2605314"/>
              <a:gd name="connsiteX378" fmla="*/ 2925059 w 5015116"/>
              <a:gd name="connsiteY378" fmla="*/ 2133600 h 2605314"/>
              <a:gd name="connsiteX379" fmla="*/ 2917802 w 5015116"/>
              <a:gd name="connsiteY379" fmla="*/ 2104571 h 2605314"/>
              <a:gd name="connsiteX380" fmla="*/ 2896031 w 5015116"/>
              <a:gd name="connsiteY380" fmla="*/ 2090057 h 2605314"/>
              <a:gd name="connsiteX381" fmla="*/ 2903288 w 5015116"/>
              <a:gd name="connsiteY381" fmla="*/ 2061028 h 2605314"/>
              <a:gd name="connsiteX382" fmla="*/ 3033916 w 5015116"/>
              <a:gd name="connsiteY382" fmla="*/ 2053771 h 2605314"/>
              <a:gd name="connsiteX383" fmla="*/ 3121002 w 5015116"/>
              <a:gd name="connsiteY383" fmla="*/ 2046514 h 2605314"/>
              <a:gd name="connsiteX384" fmla="*/ 3142774 w 5015116"/>
              <a:gd name="connsiteY384" fmla="*/ 2039257 h 2605314"/>
              <a:gd name="connsiteX385" fmla="*/ 3135516 w 5015116"/>
              <a:gd name="connsiteY385" fmla="*/ 2010228 h 2605314"/>
              <a:gd name="connsiteX386" fmla="*/ 3106488 w 5015116"/>
              <a:gd name="connsiteY386" fmla="*/ 1959428 h 2605314"/>
              <a:gd name="connsiteX387" fmla="*/ 3077459 w 5015116"/>
              <a:gd name="connsiteY387" fmla="*/ 1930400 h 2605314"/>
              <a:gd name="connsiteX388" fmla="*/ 3062945 w 5015116"/>
              <a:gd name="connsiteY388" fmla="*/ 1901371 h 2605314"/>
              <a:gd name="connsiteX389" fmla="*/ 3041174 w 5015116"/>
              <a:gd name="connsiteY389" fmla="*/ 1886857 h 2605314"/>
              <a:gd name="connsiteX390" fmla="*/ 3033916 w 5015116"/>
              <a:gd name="connsiteY390" fmla="*/ 1865085 h 2605314"/>
              <a:gd name="connsiteX391" fmla="*/ 3019402 w 5015116"/>
              <a:gd name="connsiteY391" fmla="*/ 1843314 h 2605314"/>
              <a:gd name="connsiteX392" fmla="*/ 3048431 w 5015116"/>
              <a:gd name="connsiteY392" fmla="*/ 1828800 h 2605314"/>
              <a:gd name="connsiteX393" fmla="*/ 3157288 w 5015116"/>
              <a:gd name="connsiteY393" fmla="*/ 1814285 h 2605314"/>
              <a:gd name="connsiteX394" fmla="*/ 3179059 w 5015116"/>
              <a:gd name="connsiteY394" fmla="*/ 1799771 h 2605314"/>
              <a:gd name="connsiteX395" fmla="*/ 3128259 w 5015116"/>
              <a:gd name="connsiteY395" fmla="*/ 1690914 h 2605314"/>
              <a:gd name="connsiteX396" fmla="*/ 3121002 w 5015116"/>
              <a:gd name="connsiteY396" fmla="*/ 1669142 h 2605314"/>
              <a:gd name="connsiteX397" fmla="*/ 3106488 w 5015116"/>
              <a:gd name="connsiteY397" fmla="*/ 1647371 h 2605314"/>
              <a:gd name="connsiteX398" fmla="*/ 3128259 w 5015116"/>
              <a:gd name="connsiteY398" fmla="*/ 1640114 h 2605314"/>
              <a:gd name="connsiteX399" fmla="*/ 3157288 w 5015116"/>
              <a:gd name="connsiteY399" fmla="*/ 1632857 h 2605314"/>
              <a:gd name="connsiteX400" fmla="*/ 3186316 w 5015116"/>
              <a:gd name="connsiteY400" fmla="*/ 1618342 h 2605314"/>
              <a:gd name="connsiteX401" fmla="*/ 3215345 w 5015116"/>
              <a:gd name="connsiteY401" fmla="*/ 1611085 h 2605314"/>
              <a:gd name="connsiteX402" fmla="*/ 3237116 w 5015116"/>
              <a:gd name="connsiteY402" fmla="*/ 1603828 h 2605314"/>
              <a:gd name="connsiteX403" fmla="*/ 3280659 w 5015116"/>
              <a:gd name="connsiteY403" fmla="*/ 1582057 h 2605314"/>
              <a:gd name="connsiteX404" fmla="*/ 3295174 w 5015116"/>
              <a:gd name="connsiteY404" fmla="*/ 1567542 h 2605314"/>
              <a:gd name="connsiteX405" fmla="*/ 3273402 w 5015116"/>
              <a:gd name="connsiteY405" fmla="*/ 1545771 h 2605314"/>
              <a:gd name="connsiteX406" fmla="*/ 3229859 w 5015116"/>
              <a:gd name="connsiteY406" fmla="*/ 1516742 h 2605314"/>
              <a:gd name="connsiteX407" fmla="*/ 3179059 w 5015116"/>
              <a:gd name="connsiteY407" fmla="*/ 1458685 h 2605314"/>
              <a:gd name="connsiteX408" fmla="*/ 3171802 w 5015116"/>
              <a:gd name="connsiteY408" fmla="*/ 1436914 h 2605314"/>
              <a:gd name="connsiteX409" fmla="*/ 3150031 w 5015116"/>
              <a:gd name="connsiteY409" fmla="*/ 1422400 h 2605314"/>
              <a:gd name="connsiteX410" fmla="*/ 3200831 w 5015116"/>
              <a:gd name="connsiteY410" fmla="*/ 1386114 h 2605314"/>
              <a:gd name="connsiteX411" fmla="*/ 3237116 w 5015116"/>
              <a:gd name="connsiteY411" fmla="*/ 1349828 h 2605314"/>
              <a:gd name="connsiteX412" fmla="*/ 3266145 w 5015116"/>
              <a:gd name="connsiteY412" fmla="*/ 1313542 h 2605314"/>
              <a:gd name="connsiteX413" fmla="*/ 3287916 w 5015116"/>
              <a:gd name="connsiteY413" fmla="*/ 1299028 h 2605314"/>
              <a:gd name="connsiteX414" fmla="*/ 3302431 w 5015116"/>
              <a:gd name="connsiteY414" fmla="*/ 1284514 h 2605314"/>
              <a:gd name="connsiteX415" fmla="*/ 3309688 w 5015116"/>
              <a:gd name="connsiteY415" fmla="*/ 1262742 h 2605314"/>
              <a:gd name="connsiteX416" fmla="*/ 3266145 w 5015116"/>
              <a:gd name="connsiteY416" fmla="*/ 1255485 h 2605314"/>
              <a:gd name="connsiteX417" fmla="*/ 3244374 w 5015116"/>
              <a:gd name="connsiteY417" fmla="*/ 1248228 h 2605314"/>
              <a:gd name="connsiteX418" fmla="*/ 3193574 w 5015116"/>
              <a:gd name="connsiteY418" fmla="*/ 1233714 h 2605314"/>
              <a:gd name="connsiteX419" fmla="*/ 3171802 w 5015116"/>
              <a:gd name="connsiteY419" fmla="*/ 1219200 h 2605314"/>
              <a:gd name="connsiteX420" fmla="*/ 3150031 w 5015116"/>
              <a:gd name="connsiteY420" fmla="*/ 1211942 h 2605314"/>
              <a:gd name="connsiteX421" fmla="*/ 3121002 w 5015116"/>
              <a:gd name="connsiteY421" fmla="*/ 1197428 h 2605314"/>
              <a:gd name="connsiteX422" fmla="*/ 3200831 w 5015116"/>
              <a:gd name="connsiteY422" fmla="*/ 1095828 h 2605314"/>
              <a:gd name="connsiteX423" fmla="*/ 3251631 w 5015116"/>
              <a:gd name="connsiteY423" fmla="*/ 1037771 h 2605314"/>
              <a:gd name="connsiteX424" fmla="*/ 3251631 w 5015116"/>
              <a:gd name="connsiteY424" fmla="*/ 994228 h 2605314"/>
              <a:gd name="connsiteX425" fmla="*/ 3208088 w 5015116"/>
              <a:gd name="connsiteY425" fmla="*/ 986971 h 2605314"/>
              <a:gd name="connsiteX426" fmla="*/ 3179059 w 5015116"/>
              <a:gd name="connsiteY426" fmla="*/ 979714 h 2605314"/>
              <a:gd name="connsiteX427" fmla="*/ 3121002 w 5015116"/>
              <a:gd name="connsiteY427" fmla="*/ 957942 h 2605314"/>
              <a:gd name="connsiteX428" fmla="*/ 3099231 w 5015116"/>
              <a:gd name="connsiteY428" fmla="*/ 950685 h 2605314"/>
              <a:gd name="connsiteX429" fmla="*/ 3048431 w 5015116"/>
              <a:gd name="connsiteY429" fmla="*/ 943428 h 2605314"/>
              <a:gd name="connsiteX430" fmla="*/ 3026659 w 5015116"/>
              <a:gd name="connsiteY430" fmla="*/ 936171 h 2605314"/>
              <a:gd name="connsiteX431" fmla="*/ 2990374 w 5015116"/>
              <a:gd name="connsiteY431" fmla="*/ 928914 h 2605314"/>
              <a:gd name="connsiteX432" fmla="*/ 2975859 w 5015116"/>
              <a:gd name="connsiteY432" fmla="*/ 914400 h 2605314"/>
              <a:gd name="connsiteX433" fmla="*/ 3033916 w 5015116"/>
              <a:gd name="connsiteY433" fmla="*/ 820057 h 2605314"/>
              <a:gd name="connsiteX434" fmla="*/ 3091974 w 5015116"/>
              <a:gd name="connsiteY434" fmla="*/ 747485 h 2605314"/>
              <a:gd name="connsiteX435" fmla="*/ 3128259 w 5015116"/>
              <a:gd name="connsiteY435" fmla="*/ 703942 h 2605314"/>
              <a:gd name="connsiteX436" fmla="*/ 3142774 w 5015116"/>
              <a:gd name="connsiteY436" fmla="*/ 682171 h 2605314"/>
              <a:gd name="connsiteX437" fmla="*/ 3033916 w 5015116"/>
              <a:gd name="connsiteY437" fmla="*/ 667657 h 2605314"/>
              <a:gd name="connsiteX438" fmla="*/ 2961345 w 5015116"/>
              <a:gd name="connsiteY438" fmla="*/ 660400 h 2605314"/>
              <a:gd name="connsiteX439" fmla="*/ 2888774 w 5015116"/>
              <a:gd name="connsiteY439" fmla="*/ 645885 h 2605314"/>
              <a:gd name="connsiteX440" fmla="*/ 2925059 w 5015116"/>
              <a:gd name="connsiteY440" fmla="*/ 609600 h 2605314"/>
              <a:gd name="connsiteX441" fmla="*/ 2961345 w 5015116"/>
              <a:gd name="connsiteY441" fmla="*/ 573314 h 2605314"/>
              <a:gd name="connsiteX442" fmla="*/ 2968602 w 5015116"/>
              <a:gd name="connsiteY442" fmla="*/ 529771 h 2605314"/>
              <a:gd name="connsiteX443" fmla="*/ 2983116 w 5015116"/>
              <a:gd name="connsiteY443" fmla="*/ 486228 h 2605314"/>
              <a:gd name="connsiteX444" fmla="*/ 2997631 w 5015116"/>
              <a:gd name="connsiteY444" fmla="*/ 435428 h 2605314"/>
              <a:gd name="connsiteX445" fmla="*/ 3012145 w 5015116"/>
              <a:gd name="connsiteY445" fmla="*/ 391885 h 2605314"/>
              <a:gd name="connsiteX446" fmla="*/ 2961345 w 5015116"/>
              <a:gd name="connsiteY446" fmla="*/ 399142 h 2605314"/>
              <a:gd name="connsiteX447" fmla="*/ 2917802 w 5015116"/>
              <a:gd name="connsiteY447" fmla="*/ 413657 h 2605314"/>
              <a:gd name="connsiteX448" fmla="*/ 2888774 w 5015116"/>
              <a:gd name="connsiteY448" fmla="*/ 420914 h 2605314"/>
              <a:gd name="connsiteX449" fmla="*/ 2852488 w 5015116"/>
              <a:gd name="connsiteY449" fmla="*/ 435428 h 2605314"/>
              <a:gd name="connsiteX450" fmla="*/ 2808945 w 5015116"/>
              <a:gd name="connsiteY450" fmla="*/ 442685 h 2605314"/>
              <a:gd name="connsiteX451" fmla="*/ 2779916 w 5015116"/>
              <a:gd name="connsiteY451" fmla="*/ 449942 h 2605314"/>
              <a:gd name="connsiteX452" fmla="*/ 2721859 w 5015116"/>
              <a:gd name="connsiteY452" fmla="*/ 442685 h 2605314"/>
              <a:gd name="connsiteX453" fmla="*/ 2729116 w 5015116"/>
              <a:gd name="connsiteY453" fmla="*/ 377371 h 2605314"/>
              <a:gd name="connsiteX454" fmla="*/ 2721859 w 5015116"/>
              <a:gd name="connsiteY454" fmla="*/ 290285 h 2605314"/>
              <a:gd name="connsiteX455" fmla="*/ 2707345 w 5015116"/>
              <a:gd name="connsiteY455" fmla="*/ 232228 h 2605314"/>
              <a:gd name="connsiteX456" fmla="*/ 2663802 w 5015116"/>
              <a:gd name="connsiteY456" fmla="*/ 210457 h 2605314"/>
              <a:gd name="connsiteX457" fmla="*/ 2656545 w 5015116"/>
              <a:gd name="connsiteY457"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31059 w 5015116"/>
              <a:gd name="connsiteY230" fmla="*/ 155302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54431 w 5015116"/>
              <a:gd name="connsiteY234" fmla="*/ 1567542 h 2605314"/>
              <a:gd name="connsiteX235" fmla="*/ 247174 w 5015116"/>
              <a:gd name="connsiteY235" fmla="*/ 1473200 h 2605314"/>
              <a:gd name="connsiteX236" fmla="*/ 225402 w 5015116"/>
              <a:gd name="connsiteY236" fmla="*/ 1465942 h 2605314"/>
              <a:gd name="connsiteX237" fmla="*/ 138316 w 5015116"/>
              <a:gd name="connsiteY237" fmla="*/ 1473200 h 2605314"/>
              <a:gd name="connsiteX238" fmla="*/ 116545 w 5015116"/>
              <a:gd name="connsiteY238" fmla="*/ 1480457 h 2605314"/>
              <a:gd name="connsiteX239" fmla="*/ 102031 w 5015116"/>
              <a:gd name="connsiteY239" fmla="*/ 1502228 h 2605314"/>
              <a:gd name="connsiteX240" fmla="*/ 102031 w 5015116"/>
              <a:gd name="connsiteY240" fmla="*/ 1698171 h 2605314"/>
              <a:gd name="connsiteX241" fmla="*/ 145574 w 5015116"/>
              <a:gd name="connsiteY241" fmla="*/ 1741714 h 2605314"/>
              <a:gd name="connsiteX242" fmla="*/ 189116 w 5015116"/>
              <a:gd name="connsiteY242" fmla="*/ 1792514 h 2605314"/>
              <a:gd name="connsiteX243" fmla="*/ 218145 w 5015116"/>
              <a:gd name="connsiteY243" fmla="*/ 1807028 h 2605314"/>
              <a:gd name="connsiteX244" fmla="*/ 247174 w 5015116"/>
              <a:gd name="connsiteY244" fmla="*/ 1828800 h 2605314"/>
              <a:gd name="connsiteX245" fmla="*/ 356031 w 5015116"/>
              <a:gd name="connsiteY245" fmla="*/ 1821542 h 2605314"/>
              <a:gd name="connsiteX246" fmla="*/ 377802 w 5015116"/>
              <a:gd name="connsiteY246" fmla="*/ 1814285 h 2605314"/>
              <a:gd name="connsiteX247" fmla="*/ 399574 w 5015116"/>
              <a:gd name="connsiteY247" fmla="*/ 1792514 h 2605314"/>
              <a:gd name="connsiteX248" fmla="*/ 406831 w 5015116"/>
              <a:gd name="connsiteY248" fmla="*/ 1698171 h 2605314"/>
              <a:gd name="connsiteX249" fmla="*/ 363288 w 5015116"/>
              <a:gd name="connsiteY249" fmla="*/ 1683657 h 2605314"/>
              <a:gd name="connsiteX250" fmla="*/ 312488 w 5015116"/>
              <a:gd name="connsiteY250" fmla="*/ 1690914 h 2605314"/>
              <a:gd name="connsiteX251" fmla="*/ 290716 w 5015116"/>
              <a:gd name="connsiteY251" fmla="*/ 1698171 h 2605314"/>
              <a:gd name="connsiteX252" fmla="*/ 276202 w 5015116"/>
              <a:gd name="connsiteY252" fmla="*/ 1719942 h 2605314"/>
              <a:gd name="connsiteX253" fmla="*/ 268945 w 5015116"/>
              <a:gd name="connsiteY253" fmla="*/ 1748971 h 2605314"/>
              <a:gd name="connsiteX254" fmla="*/ 261688 w 5015116"/>
              <a:gd name="connsiteY254" fmla="*/ 1785257 h 2605314"/>
              <a:gd name="connsiteX255" fmla="*/ 254431 w 5015116"/>
              <a:gd name="connsiteY255" fmla="*/ 1807028 h 2605314"/>
              <a:gd name="connsiteX256" fmla="*/ 261688 w 5015116"/>
              <a:gd name="connsiteY256" fmla="*/ 1937657 h 2605314"/>
              <a:gd name="connsiteX257" fmla="*/ 297974 w 5015116"/>
              <a:gd name="connsiteY257" fmla="*/ 1959428 h 2605314"/>
              <a:gd name="connsiteX258" fmla="*/ 319745 w 5015116"/>
              <a:gd name="connsiteY258" fmla="*/ 1966685 h 2605314"/>
              <a:gd name="connsiteX259" fmla="*/ 348774 w 5015116"/>
              <a:gd name="connsiteY259" fmla="*/ 1981200 h 2605314"/>
              <a:gd name="connsiteX260" fmla="*/ 392316 w 5015116"/>
              <a:gd name="connsiteY260" fmla="*/ 1995714 h 2605314"/>
              <a:gd name="connsiteX261" fmla="*/ 414088 w 5015116"/>
              <a:gd name="connsiteY261" fmla="*/ 2002971 h 2605314"/>
              <a:gd name="connsiteX262" fmla="*/ 522945 w 5015116"/>
              <a:gd name="connsiteY262" fmla="*/ 1995714 h 2605314"/>
              <a:gd name="connsiteX263" fmla="*/ 551974 w 5015116"/>
              <a:gd name="connsiteY263" fmla="*/ 1973942 h 2605314"/>
              <a:gd name="connsiteX264" fmla="*/ 595516 w 5015116"/>
              <a:gd name="connsiteY264" fmla="*/ 1944914 h 2605314"/>
              <a:gd name="connsiteX265" fmla="*/ 624545 w 5015116"/>
              <a:gd name="connsiteY265" fmla="*/ 1901371 h 2605314"/>
              <a:gd name="connsiteX266" fmla="*/ 610031 w 5015116"/>
              <a:gd name="connsiteY266" fmla="*/ 1836057 h 2605314"/>
              <a:gd name="connsiteX267" fmla="*/ 566488 w 5015116"/>
              <a:gd name="connsiteY267" fmla="*/ 1792514 h 2605314"/>
              <a:gd name="connsiteX268" fmla="*/ 544716 w 5015116"/>
              <a:gd name="connsiteY268" fmla="*/ 1785257 h 2605314"/>
              <a:gd name="connsiteX269" fmla="*/ 530202 w 5015116"/>
              <a:gd name="connsiteY269" fmla="*/ 1763485 h 2605314"/>
              <a:gd name="connsiteX270" fmla="*/ 508431 w 5015116"/>
              <a:gd name="connsiteY270" fmla="*/ 1799771 h 2605314"/>
              <a:gd name="connsiteX271" fmla="*/ 515688 w 5015116"/>
              <a:gd name="connsiteY271" fmla="*/ 1959428 h 2605314"/>
              <a:gd name="connsiteX272" fmla="*/ 522945 w 5015116"/>
              <a:gd name="connsiteY272" fmla="*/ 1981200 h 2605314"/>
              <a:gd name="connsiteX273" fmla="*/ 551974 w 5015116"/>
              <a:gd name="connsiteY273" fmla="*/ 1995714 h 2605314"/>
              <a:gd name="connsiteX274" fmla="*/ 566488 w 5015116"/>
              <a:gd name="connsiteY274" fmla="*/ 2017485 h 2605314"/>
              <a:gd name="connsiteX275" fmla="*/ 617288 w 5015116"/>
              <a:gd name="connsiteY275" fmla="*/ 2039257 h 2605314"/>
              <a:gd name="connsiteX276" fmla="*/ 697116 w 5015116"/>
              <a:gd name="connsiteY276" fmla="*/ 2068285 h 2605314"/>
              <a:gd name="connsiteX277" fmla="*/ 733402 w 5015116"/>
              <a:gd name="connsiteY277" fmla="*/ 2082800 h 2605314"/>
              <a:gd name="connsiteX278" fmla="*/ 827745 w 5015116"/>
              <a:gd name="connsiteY278" fmla="*/ 2097314 h 2605314"/>
              <a:gd name="connsiteX279" fmla="*/ 864031 w 5015116"/>
              <a:gd name="connsiteY279" fmla="*/ 2104571 h 2605314"/>
              <a:gd name="connsiteX280" fmla="*/ 900316 w 5015116"/>
              <a:gd name="connsiteY280" fmla="*/ 2119085 h 2605314"/>
              <a:gd name="connsiteX281" fmla="*/ 922088 w 5015116"/>
              <a:gd name="connsiteY281" fmla="*/ 2126342 h 2605314"/>
              <a:gd name="connsiteX282" fmla="*/ 965631 w 5015116"/>
              <a:gd name="connsiteY282" fmla="*/ 2148114 h 2605314"/>
              <a:gd name="connsiteX283" fmla="*/ 1074488 w 5015116"/>
              <a:gd name="connsiteY283" fmla="*/ 2133600 h 2605314"/>
              <a:gd name="connsiteX284" fmla="*/ 1125288 w 5015116"/>
              <a:gd name="connsiteY284" fmla="*/ 2104571 h 2605314"/>
              <a:gd name="connsiteX285" fmla="*/ 1139802 w 5015116"/>
              <a:gd name="connsiteY285" fmla="*/ 2082800 h 2605314"/>
              <a:gd name="connsiteX286" fmla="*/ 1183345 w 5015116"/>
              <a:gd name="connsiteY286" fmla="*/ 2046514 h 2605314"/>
              <a:gd name="connsiteX287" fmla="*/ 1197859 w 5015116"/>
              <a:gd name="connsiteY287" fmla="*/ 2024742 h 2605314"/>
              <a:gd name="connsiteX288" fmla="*/ 1241402 w 5015116"/>
              <a:gd name="connsiteY288" fmla="*/ 1995714 h 2605314"/>
              <a:gd name="connsiteX289" fmla="*/ 1277688 w 5015116"/>
              <a:gd name="connsiteY289" fmla="*/ 1952171 h 2605314"/>
              <a:gd name="connsiteX290" fmla="*/ 1241402 w 5015116"/>
              <a:gd name="connsiteY290" fmla="*/ 1821542 h 2605314"/>
              <a:gd name="connsiteX291" fmla="*/ 1219631 w 5015116"/>
              <a:gd name="connsiteY291" fmla="*/ 1814285 h 2605314"/>
              <a:gd name="connsiteX292" fmla="*/ 1118031 w 5015116"/>
              <a:gd name="connsiteY292" fmla="*/ 1821542 h 2605314"/>
              <a:gd name="connsiteX293" fmla="*/ 1110774 w 5015116"/>
              <a:gd name="connsiteY293" fmla="*/ 1843314 h 2605314"/>
              <a:gd name="connsiteX294" fmla="*/ 1103516 w 5015116"/>
              <a:gd name="connsiteY294" fmla="*/ 1894114 h 2605314"/>
              <a:gd name="connsiteX295" fmla="*/ 1096259 w 5015116"/>
              <a:gd name="connsiteY295" fmla="*/ 1937657 h 2605314"/>
              <a:gd name="connsiteX296" fmla="*/ 1089002 w 5015116"/>
              <a:gd name="connsiteY296" fmla="*/ 1966685 h 2605314"/>
              <a:gd name="connsiteX297" fmla="*/ 1081745 w 5015116"/>
              <a:gd name="connsiteY297" fmla="*/ 2002971 h 2605314"/>
              <a:gd name="connsiteX298" fmla="*/ 1016431 w 5015116"/>
              <a:gd name="connsiteY298" fmla="*/ 1995714 h 2605314"/>
              <a:gd name="connsiteX299" fmla="*/ 980871 w 5015116"/>
              <a:gd name="connsiteY299" fmla="*/ 1911531 h 2605314"/>
              <a:gd name="connsiteX300" fmla="*/ 993208 w 5015116"/>
              <a:gd name="connsiteY300" fmla="*/ 1807754 h 2605314"/>
              <a:gd name="connsiteX301" fmla="*/ 1041468 w 5015116"/>
              <a:gd name="connsiteY301" fmla="*/ 1751874 h 2605314"/>
              <a:gd name="connsiteX302" fmla="*/ 1226888 w 5015116"/>
              <a:gd name="connsiteY302" fmla="*/ 1690914 h 2605314"/>
              <a:gd name="connsiteX303" fmla="*/ 1335745 w 5015116"/>
              <a:gd name="connsiteY303" fmla="*/ 1698171 h 2605314"/>
              <a:gd name="connsiteX304" fmla="*/ 1422831 w 5015116"/>
              <a:gd name="connsiteY304" fmla="*/ 1741714 h 2605314"/>
              <a:gd name="connsiteX305" fmla="*/ 1476896 w 5015116"/>
              <a:gd name="connsiteY305" fmla="*/ 1792514 h 2605314"/>
              <a:gd name="connsiteX306" fmla="*/ 1506651 w 5015116"/>
              <a:gd name="connsiteY306" fmla="*/ 1859642 h 2605314"/>
              <a:gd name="connsiteX307" fmla="*/ 1507376 w 5015116"/>
              <a:gd name="connsiteY307" fmla="*/ 1961968 h 2605314"/>
              <a:gd name="connsiteX308" fmla="*/ 1460205 w 5015116"/>
              <a:gd name="connsiteY308" fmla="*/ 2046877 h 2605314"/>
              <a:gd name="connsiteX309" fmla="*/ 1408316 w 5015116"/>
              <a:gd name="connsiteY309" fmla="*/ 2140857 h 2605314"/>
              <a:gd name="connsiteX310" fmla="*/ 1401059 w 5015116"/>
              <a:gd name="connsiteY310" fmla="*/ 2162628 h 2605314"/>
              <a:gd name="connsiteX311" fmla="*/ 1364774 w 5015116"/>
              <a:gd name="connsiteY311" fmla="*/ 2293257 h 2605314"/>
              <a:gd name="connsiteX312" fmla="*/ 1367314 w 5015116"/>
              <a:gd name="connsiteY312" fmla="*/ 2449285 h 2605314"/>
              <a:gd name="connsiteX313" fmla="*/ 1509916 w 5015116"/>
              <a:gd name="connsiteY313" fmla="*/ 2554514 h 2605314"/>
              <a:gd name="connsiteX314" fmla="*/ 1633288 w 5015116"/>
              <a:gd name="connsiteY314" fmla="*/ 2590800 h 2605314"/>
              <a:gd name="connsiteX315" fmla="*/ 1847736 w 5015116"/>
              <a:gd name="connsiteY315" fmla="*/ 2605314 h 2605314"/>
              <a:gd name="connsiteX316" fmla="*/ 1918494 w 5015116"/>
              <a:gd name="connsiteY316" fmla="*/ 2576285 h 2605314"/>
              <a:gd name="connsiteX317" fmla="*/ 1959859 w 5015116"/>
              <a:gd name="connsiteY317" fmla="*/ 2496457 h 2605314"/>
              <a:gd name="connsiteX318" fmla="*/ 2002676 w 5015116"/>
              <a:gd name="connsiteY318" fmla="*/ 2315028 h 2605314"/>
              <a:gd name="connsiteX319" fmla="*/ 2039688 w 5015116"/>
              <a:gd name="connsiteY319" fmla="*/ 2111828 h 2605314"/>
              <a:gd name="connsiteX320" fmla="*/ 2062911 w 5015116"/>
              <a:gd name="connsiteY320" fmla="*/ 2048691 h 2605314"/>
              <a:gd name="connsiteX321" fmla="*/ 2098834 w 5015116"/>
              <a:gd name="connsiteY321" fmla="*/ 1987731 h 2605314"/>
              <a:gd name="connsiteX322" fmla="*/ 2217851 w 5015116"/>
              <a:gd name="connsiteY322" fmla="*/ 1879237 h 2605314"/>
              <a:gd name="connsiteX323" fmla="*/ 2373516 w 5015116"/>
              <a:gd name="connsiteY323" fmla="*/ 1872342 h 2605314"/>
              <a:gd name="connsiteX324" fmla="*/ 2395288 w 5015116"/>
              <a:gd name="connsiteY324" fmla="*/ 1879600 h 2605314"/>
              <a:gd name="connsiteX325" fmla="*/ 2453345 w 5015116"/>
              <a:gd name="connsiteY325" fmla="*/ 1930400 h 2605314"/>
              <a:gd name="connsiteX326" fmla="*/ 2467859 w 5015116"/>
              <a:gd name="connsiteY326" fmla="*/ 1952171 h 2605314"/>
              <a:gd name="connsiteX327" fmla="*/ 2489631 w 5015116"/>
              <a:gd name="connsiteY327" fmla="*/ 1973942 h 2605314"/>
              <a:gd name="connsiteX328" fmla="*/ 2504145 w 5015116"/>
              <a:gd name="connsiteY328" fmla="*/ 2024742 h 2605314"/>
              <a:gd name="connsiteX329" fmla="*/ 2511402 w 5015116"/>
              <a:gd name="connsiteY329" fmla="*/ 2053771 h 2605314"/>
              <a:gd name="connsiteX330" fmla="*/ 2525916 w 5015116"/>
              <a:gd name="connsiteY330" fmla="*/ 2075542 h 2605314"/>
              <a:gd name="connsiteX331" fmla="*/ 2540431 w 5015116"/>
              <a:gd name="connsiteY331" fmla="*/ 2126342 h 2605314"/>
              <a:gd name="connsiteX332" fmla="*/ 2533174 w 5015116"/>
              <a:gd name="connsiteY332" fmla="*/ 2271485 h 2605314"/>
              <a:gd name="connsiteX333" fmla="*/ 2518659 w 5015116"/>
              <a:gd name="connsiteY333" fmla="*/ 2300514 h 2605314"/>
              <a:gd name="connsiteX334" fmla="*/ 2475116 w 5015116"/>
              <a:gd name="connsiteY334" fmla="*/ 2329542 h 2605314"/>
              <a:gd name="connsiteX335" fmla="*/ 2453345 w 5015116"/>
              <a:gd name="connsiteY335" fmla="*/ 2336800 h 2605314"/>
              <a:gd name="connsiteX336" fmla="*/ 2329974 w 5015116"/>
              <a:gd name="connsiteY336" fmla="*/ 2329542 h 2605314"/>
              <a:gd name="connsiteX337" fmla="*/ 2308202 w 5015116"/>
              <a:gd name="connsiteY337" fmla="*/ 2322285 h 2605314"/>
              <a:gd name="connsiteX338" fmla="*/ 2293688 w 5015116"/>
              <a:gd name="connsiteY338" fmla="*/ 2286000 h 2605314"/>
              <a:gd name="connsiteX339" fmla="*/ 2286431 w 5015116"/>
              <a:gd name="connsiteY339" fmla="*/ 2249714 h 2605314"/>
              <a:gd name="connsiteX340" fmla="*/ 2395288 w 5015116"/>
              <a:gd name="connsiteY340" fmla="*/ 2111828 h 2605314"/>
              <a:gd name="connsiteX341" fmla="*/ 2395288 w 5015116"/>
              <a:gd name="connsiteY341" fmla="*/ 2024742 h 2605314"/>
              <a:gd name="connsiteX342" fmla="*/ 2373516 w 5015116"/>
              <a:gd name="connsiteY342" fmla="*/ 2010228 h 2605314"/>
              <a:gd name="connsiteX343" fmla="*/ 2271916 w 5015116"/>
              <a:gd name="connsiteY343" fmla="*/ 2017485 h 2605314"/>
              <a:gd name="connsiteX344" fmla="*/ 2257402 w 5015116"/>
              <a:gd name="connsiteY344" fmla="*/ 2032000 h 2605314"/>
              <a:gd name="connsiteX345" fmla="*/ 2235631 w 5015116"/>
              <a:gd name="connsiteY345" fmla="*/ 2046514 h 2605314"/>
              <a:gd name="connsiteX346" fmla="*/ 2221116 w 5015116"/>
              <a:gd name="connsiteY346" fmla="*/ 2061028 h 2605314"/>
              <a:gd name="connsiteX347" fmla="*/ 2192088 w 5015116"/>
              <a:gd name="connsiteY347" fmla="*/ 2068285 h 2605314"/>
              <a:gd name="connsiteX348" fmla="*/ 2163059 w 5015116"/>
              <a:gd name="connsiteY348" fmla="*/ 2090057 h 2605314"/>
              <a:gd name="connsiteX349" fmla="*/ 2148545 w 5015116"/>
              <a:gd name="connsiteY349" fmla="*/ 2111828 h 2605314"/>
              <a:gd name="connsiteX350" fmla="*/ 2126774 w 5015116"/>
              <a:gd name="connsiteY350" fmla="*/ 2140857 h 2605314"/>
              <a:gd name="connsiteX351" fmla="*/ 2126774 w 5015116"/>
              <a:gd name="connsiteY351" fmla="*/ 2351314 h 2605314"/>
              <a:gd name="connsiteX352" fmla="*/ 2141288 w 5015116"/>
              <a:gd name="connsiteY352" fmla="*/ 2373085 h 2605314"/>
              <a:gd name="connsiteX353" fmla="*/ 2163059 w 5015116"/>
              <a:gd name="connsiteY353" fmla="*/ 2380342 h 2605314"/>
              <a:gd name="connsiteX354" fmla="*/ 2170316 w 5015116"/>
              <a:gd name="connsiteY354" fmla="*/ 2402114 h 2605314"/>
              <a:gd name="connsiteX355" fmla="*/ 2192088 w 5015116"/>
              <a:gd name="connsiteY355" fmla="*/ 2416628 h 2605314"/>
              <a:gd name="connsiteX356" fmla="*/ 2221116 w 5015116"/>
              <a:gd name="connsiteY356" fmla="*/ 2438400 h 2605314"/>
              <a:gd name="connsiteX357" fmla="*/ 2264659 w 5015116"/>
              <a:gd name="connsiteY357" fmla="*/ 2474685 h 2605314"/>
              <a:gd name="connsiteX358" fmla="*/ 2293688 w 5015116"/>
              <a:gd name="connsiteY358" fmla="*/ 2510971 h 2605314"/>
              <a:gd name="connsiteX359" fmla="*/ 2315459 w 5015116"/>
              <a:gd name="connsiteY359" fmla="*/ 2532742 h 2605314"/>
              <a:gd name="connsiteX360" fmla="*/ 2395288 w 5015116"/>
              <a:gd name="connsiteY360" fmla="*/ 2569028 h 2605314"/>
              <a:gd name="connsiteX361" fmla="*/ 2540431 w 5015116"/>
              <a:gd name="connsiteY361" fmla="*/ 2554514 h 2605314"/>
              <a:gd name="connsiteX362" fmla="*/ 2562202 w 5015116"/>
              <a:gd name="connsiteY362" fmla="*/ 2540000 h 2605314"/>
              <a:gd name="connsiteX363" fmla="*/ 2569459 w 5015116"/>
              <a:gd name="connsiteY363" fmla="*/ 2503714 h 2605314"/>
              <a:gd name="connsiteX364" fmla="*/ 2583974 w 5015116"/>
              <a:gd name="connsiteY364" fmla="*/ 2481942 h 2605314"/>
              <a:gd name="connsiteX365" fmla="*/ 2591231 w 5015116"/>
              <a:gd name="connsiteY365" fmla="*/ 2409371 h 2605314"/>
              <a:gd name="connsiteX366" fmla="*/ 2642031 w 5015116"/>
              <a:gd name="connsiteY366" fmla="*/ 2416628 h 2605314"/>
              <a:gd name="connsiteX367" fmla="*/ 2671059 w 5015116"/>
              <a:gd name="connsiteY367" fmla="*/ 2423885 h 2605314"/>
              <a:gd name="connsiteX368" fmla="*/ 2743631 w 5015116"/>
              <a:gd name="connsiteY368" fmla="*/ 2438400 h 2605314"/>
              <a:gd name="connsiteX369" fmla="*/ 2787174 w 5015116"/>
              <a:gd name="connsiteY369" fmla="*/ 2452914 h 2605314"/>
              <a:gd name="connsiteX370" fmla="*/ 2808945 w 5015116"/>
              <a:gd name="connsiteY370" fmla="*/ 2438400 h 2605314"/>
              <a:gd name="connsiteX371" fmla="*/ 2801688 w 5015116"/>
              <a:gd name="connsiteY371" fmla="*/ 2416628 h 2605314"/>
              <a:gd name="connsiteX372" fmla="*/ 2794431 w 5015116"/>
              <a:gd name="connsiteY372" fmla="*/ 2373085 h 2605314"/>
              <a:gd name="connsiteX373" fmla="*/ 2779916 w 5015116"/>
              <a:gd name="connsiteY373" fmla="*/ 2329542 h 2605314"/>
              <a:gd name="connsiteX374" fmla="*/ 2794431 w 5015116"/>
              <a:gd name="connsiteY374" fmla="*/ 2278742 h 2605314"/>
              <a:gd name="connsiteX375" fmla="*/ 2961345 w 5015116"/>
              <a:gd name="connsiteY375" fmla="*/ 2249714 h 2605314"/>
              <a:gd name="connsiteX376" fmla="*/ 2946831 w 5015116"/>
              <a:gd name="connsiteY376" fmla="*/ 2227942 h 2605314"/>
              <a:gd name="connsiteX377" fmla="*/ 2925059 w 5015116"/>
              <a:gd name="connsiteY377" fmla="*/ 2133600 h 2605314"/>
              <a:gd name="connsiteX378" fmla="*/ 2917802 w 5015116"/>
              <a:gd name="connsiteY378" fmla="*/ 2104571 h 2605314"/>
              <a:gd name="connsiteX379" fmla="*/ 2896031 w 5015116"/>
              <a:gd name="connsiteY379" fmla="*/ 2090057 h 2605314"/>
              <a:gd name="connsiteX380" fmla="*/ 2903288 w 5015116"/>
              <a:gd name="connsiteY380" fmla="*/ 2061028 h 2605314"/>
              <a:gd name="connsiteX381" fmla="*/ 3033916 w 5015116"/>
              <a:gd name="connsiteY381" fmla="*/ 2053771 h 2605314"/>
              <a:gd name="connsiteX382" fmla="*/ 3121002 w 5015116"/>
              <a:gd name="connsiteY382" fmla="*/ 2046514 h 2605314"/>
              <a:gd name="connsiteX383" fmla="*/ 3142774 w 5015116"/>
              <a:gd name="connsiteY383" fmla="*/ 2039257 h 2605314"/>
              <a:gd name="connsiteX384" fmla="*/ 3135516 w 5015116"/>
              <a:gd name="connsiteY384" fmla="*/ 2010228 h 2605314"/>
              <a:gd name="connsiteX385" fmla="*/ 3106488 w 5015116"/>
              <a:gd name="connsiteY385" fmla="*/ 1959428 h 2605314"/>
              <a:gd name="connsiteX386" fmla="*/ 3077459 w 5015116"/>
              <a:gd name="connsiteY386" fmla="*/ 1930400 h 2605314"/>
              <a:gd name="connsiteX387" fmla="*/ 3062945 w 5015116"/>
              <a:gd name="connsiteY387" fmla="*/ 1901371 h 2605314"/>
              <a:gd name="connsiteX388" fmla="*/ 3041174 w 5015116"/>
              <a:gd name="connsiteY388" fmla="*/ 1886857 h 2605314"/>
              <a:gd name="connsiteX389" fmla="*/ 3033916 w 5015116"/>
              <a:gd name="connsiteY389" fmla="*/ 1865085 h 2605314"/>
              <a:gd name="connsiteX390" fmla="*/ 3019402 w 5015116"/>
              <a:gd name="connsiteY390" fmla="*/ 1843314 h 2605314"/>
              <a:gd name="connsiteX391" fmla="*/ 3048431 w 5015116"/>
              <a:gd name="connsiteY391" fmla="*/ 1828800 h 2605314"/>
              <a:gd name="connsiteX392" fmla="*/ 3157288 w 5015116"/>
              <a:gd name="connsiteY392" fmla="*/ 1814285 h 2605314"/>
              <a:gd name="connsiteX393" fmla="*/ 3179059 w 5015116"/>
              <a:gd name="connsiteY393" fmla="*/ 1799771 h 2605314"/>
              <a:gd name="connsiteX394" fmla="*/ 3128259 w 5015116"/>
              <a:gd name="connsiteY394" fmla="*/ 1690914 h 2605314"/>
              <a:gd name="connsiteX395" fmla="*/ 3121002 w 5015116"/>
              <a:gd name="connsiteY395" fmla="*/ 1669142 h 2605314"/>
              <a:gd name="connsiteX396" fmla="*/ 3106488 w 5015116"/>
              <a:gd name="connsiteY396" fmla="*/ 1647371 h 2605314"/>
              <a:gd name="connsiteX397" fmla="*/ 3128259 w 5015116"/>
              <a:gd name="connsiteY397" fmla="*/ 1640114 h 2605314"/>
              <a:gd name="connsiteX398" fmla="*/ 3157288 w 5015116"/>
              <a:gd name="connsiteY398" fmla="*/ 1632857 h 2605314"/>
              <a:gd name="connsiteX399" fmla="*/ 3186316 w 5015116"/>
              <a:gd name="connsiteY399" fmla="*/ 1618342 h 2605314"/>
              <a:gd name="connsiteX400" fmla="*/ 3215345 w 5015116"/>
              <a:gd name="connsiteY400" fmla="*/ 1611085 h 2605314"/>
              <a:gd name="connsiteX401" fmla="*/ 3237116 w 5015116"/>
              <a:gd name="connsiteY401" fmla="*/ 1603828 h 2605314"/>
              <a:gd name="connsiteX402" fmla="*/ 3280659 w 5015116"/>
              <a:gd name="connsiteY402" fmla="*/ 1582057 h 2605314"/>
              <a:gd name="connsiteX403" fmla="*/ 3295174 w 5015116"/>
              <a:gd name="connsiteY403" fmla="*/ 1567542 h 2605314"/>
              <a:gd name="connsiteX404" fmla="*/ 3273402 w 5015116"/>
              <a:gd name="connsiteY404" fmla="*/ 1545771 h 2605314"/>
              <a:gd name="connsiteX405" fmla="*/ 3229859 w 5015116"/>
              <a:gd name="connsiteY405" fmla="*/ 1516742 h 2605314"/>
              <a:gd name="connsiteX406" fmla="*/ 3179059 w 5015116"/>
              <a:gd name="connsiteY406" fmla="*/ 1458685 h 2605314"/>
              <a:gd name="connsiteX407" fmla="*/ 3171802 w 5015116"/>
              <a:gd name="connsiteY407" fmla="*/ 1436914 h 2605314"/>
              <a:gd name="connsiteX408" fmla="*/ 3150031 w 5015116"/>
              <a:gd name="connsiteY408" fmla="*/ 1422400 h 2605314"/>
              <a:gd name="connsiteX409" fmla="*/ 3200831 w 5015116"/>
              <a:gd name="connsiteY409" fmla="*/ 1386114 h 2605314"/>
              <a:gd name="connsiteX410" fmla="*/ 3237116 w 5015116"/>
              <a:gd name="connsiteY410" fmla="*/ 1349828 h 2605314"/>
              <a:gd name="connsiteX411" fmla="*/ 3266145 w 5015116"/>
              <a:gd name="connsiteY411" fmla="*/ 1313542 h 2605314"/>
              <a:gd name="connsiteX412" fmla="*/ 3287916 w 5015116"/>
              <a:gd name="connsiteY412" fmla="*/ 1299028 h 2605314"/>
              <a:gd name="connsiteX413" fmla="*/ 3302431 w 5015116"/>
              <a:gd name="connsiteY413" fmla="*/ 1284514 h 2605314"/>
              <a:gd name="connsiteX414" fmla="*/ 3309688 w 5015116"/>
              <a:gd name="connsiteY414" fmla="*/ 1262742 h 2605314"/>
              <a:gd name="connsiteX415" fmla="*/ 3266145 w 5015116"/>
              <a:gd name="connsiteY415" fmla="*/ 1255485 h 2605314"/>
              <a:gd name="connsiteX416" fmla="*/ 3244374 w 5015116"/>
              <a:gd name="connsiteY416" fmla="*/ 1248228 h 2605314"/>
              <a:gd name="connsiteX417" fmla="*/ 3193574 w 5015116"/>
              <a:gd name="connsiteY417" fmla="*/ 1233714 h 2605314"/>
              <a:gd name="connsiteX418" fmla="*/ 3171802 w 5015116"/>
              <a:gd name="connsiteY418" fmla="*/ 1219200 h 2605314"/>
              <a:gd name="connsiteX419" fmla="*/ 3150031 w 5015116"/>
              <a:gd name="connsiteY419" fmla="*/ 1211942 h 2605314"/>
              <a:gd name="connsiteX420" fmla="*/ 3121002 w 5015116"/>
              <a:gd name="connsiteY420" fmla="*/ 1197428 h 2605314"/>
              <a:gd name="connsiteX421" fmla="*/ 3200831 w 5015116"/>
              <a:gd name="connsiteY421" fmla="*/ 1095828 h 2605314"/>
              <a:gd name="connsiteX422" fmla="*/ 3251631 w 5015116"/>
              <a:gd name="connsiteY422" fmla="*/ 1037771 h 2605314"/>
              <a:gd name="connsiteX423" fmla="*/ 3251631 w 5015116"/>
              <a:gd name="connsiteY423" fmla="*/ 994228 h 2605314"/>
              <a:gd name="connsiteX424" fmla="*/ 3208088 w 5015116"/>
              <a:gd name="connsiteY424" fmla="*/ 986971 h 2605314"/>
              <a:gd name="connsiteX425" fmla="*/ 3179059 w 5015116"/>
              <a:gd name="connsiteY425" fmla="*/ 979714 h 2605314"/>
              <a:gd name="connsiteX426" fmla="*/ 3121002 w 5015116"/>
              <a:gd name="connsiteY426" fmla="*/ 957942 h 2605314"/>
              <a:gd name="connsiteX427" fmla="*/ 3099231 w 5015116"/>
              <a:gd name="connsiteY427" fmla="*/ 950685 h 2605314"/>
              <a:gd name="connsiteX428" fmla="*/ 3048431 w 5015116"/>
              <a:gd name="connsiteY428" fmla="*/ 943428 h 2605314"/>
              <a:gd name="connsiteX429" fmla="*/ 3026659 w 5015116"/>
              <a:gd name="connsiteY429" fmla="*/ 936171 h 2605314"/>
              <a:gd name="connsiteX430" fmla="*/ 2990374 w 5015116"/>
              <a:gd name="connsiteY430" fmla="*/ 928914 h 2605314"/>
              <a:gd name="connsiteX431" fmla="*/ 2975859 w 5015116"/>
              <a:gd name="connsiteY431" fmla="*/ 914400 h 2605314"/>
              <a:gd name="connsiteX432" fmla="*/ 3033916 w 5015116"/>
              <a:gd name="connsiteY432" fmla="*/ 820057 h 2605314"/>
              <a:gd name="connsiteX433" fmla="*/ 3091974 w 5015116"/>
              <a:gd name="connsiteY433" fmla="*/ 747485 h 2605314"/>
              <a:gd name="connsiteX434" fmla="*/ 3128259 w 5015116"/>
              <a:gd name="connsiteY434" fmla="*/ 703942 h 2605314"/>
              <a:gd name="connsiteX435" fmla="*/ 3142774 w 5015116"/>
              <a:gd name="connsiteY435" fmla="*/ 682171 h 2605314"/>
              <a:gd name="connsiteX436" fmla="*/ 3033916 w 5015116"/>
              <a:gd name="connsiteY436" fmla="*/ 667657 h 2605314"/>
              <a:gd name="connsiteX437" fmla="*/ 2961345 w 5015116"/>
              <a:gd name="connsiteY437" fmla="*/ 660400 h 2605314"/>
              <a:gd name="connsiteX438" fmla="*/ 2888774 w 5015116"/>
              <a:gd name="connsiteY438" fmla="*/ 645885 h 2605314"/>
              <a:gd name="connsiteX439" fmla="*/ 2925059 w 5015116"/>
              <a:gd name="connsiteY439" fmla="*/ 609600 h 2605314"/>
              <a:gd name="connsiteX440" fmla="*/ 2961345 w 5015116"/>
              <a:gd name="connsiteY440" fmla="*/ 573314 h 2605314"/>
              <a:gd name="connsiteX441" fmla="*/ 2968602 w 5015116"/>
              <a:gd name="connsiteY441" fmla="*/ 529771 h 2605314"/>
              <a:gd name="connsiteX442" fmla="*/ 2983116 w 5015116"/>
              <a:gd name="connsiteY442" fmla="*/ 486228 h 2605314"/>
              <a:gd name="connsiteX443" fmla="*/ 2997631 w 5015116"/>
              <a:gd name="connsiteY443" fmla="*/ 435428 h 2605314"/>
              <a:gd name="connsiteX444" fmla="*/ 3012145 w 5015116"/>
              <a:gd name="connsiteY444" fmla="*/ 391885 h 2605314"/>
              <a:gd name="connsiteX445" fmla="*/ 2961345 w 5015116"/>
              <a:gd name="connsiteY445" fmla="*/ 399142 h 2605314"/>
              <a:gd name="connsiteX446" fmla="*/ 2917802 w 5015116"/>
              <a:gd name="connsiteY446" fmla="*/ 413657 h 2605314"/>
              <a:gd name="connsiteX447" fmla="*/ 2888774 w 5015116"/>
              <a:gd name="connsiteY447" fmla="*/ 420914 h 2605314"/>
              <a:gd name="connsiteX448" fmla="*/ 2852488 w 5015116"/>
              <a:gd name="connsiteY448" fmla="*/ 435428 h 2605314"/>
              <a:gd name="connsiteX449" fmla="*/ 2808945 w 5015116"/>
              <a:gd name="connsiteY449" fmla="*/ 442685 h 2605314"/>
              <a:gd name="connsiteX450" fmla="*/ 2779916 w 5015116"/>
              <a:gd name="connsiteY450" fmla="*/ 449942 h 2605314"/>
              <a:gd name="connsiteX451" fmla="*/ 2721859 w 5015116"/>
              <a:gd name="connsiteY451" fmla="*/ 442685 h 2605314"/>
              <a:gd name="connsiteX452" fmla="*/ 2729116 w 5015116"/>
              <a:gd name="connsiteY452" fmla="*/ 377371 h 2605314"/>
              <a:gd name="connsiteX453" fmla="*/ 2721859 w 5015116"/>
              <a:gd name="connsiteY453" fmla="*/ 290285 h 2605314"/>
              <a:gd name="connsiteX454" fmla="*/ 2707345 w 5015116"/>
              <a:gd name="connsiteY454" fmla="*/ 232228 h 2605314"/>
              <a:gd name="connsiteX455" fmla="*/ 2663802 w 5015116"/>
              <a:gd name="connsiteY455" fmla="*/ 210457 h 2605314"/>
              <a:gd name="connsiteX456" fmla="*/ 2656545 w 5015116"/>
              <a:gd name="connsiteY456"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31059 w 5015116"/>
              <a:gd name="connsiteY230" fmla="*/ 155302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54431 w 5015116"/>
              <a:gd name="connsiteY234" fmla="*/ 1567542 h 2605314"/>
              <a:gd name="connsiteX235" fmla="*/ 247174 w 5015116"/>
              <a:gd name="connsiteY235" fmla="*/ 1473200 h 2605314"/>
              <a:gd name="connsiteX236" fmla="*/ 225402 w 5015116"/>
              <a:gd name="connsiteY236" fmla="*/ 1465942 h 2605314"/>
              <a:gd name="connsiteX237" fmla="*/ 138316 w 5015116"/>
              <a:gd name="connsiteY237" fmla="*/ 1473200 h 2605314"/>
              <a:gd name="connsiteX238" fmla="*/ 116545 w 5015116"/>
              <a:gd name="connsiteY238" fmla="*/ 1480457 h 2605314"/>
              <a:gd name="connsiteX239" fmla="*/ 102031 w 5015116"/>
              <a:gd name="connsiteY239" fmla="*/ 1502228 h 2605314"/>
              <a:gd name="connsiteX240" fmla="*/ 102031 w 5015116"/>
              <a:gd name="connsiteY240" fmla="*/ 1698171 h 2605314"/>
              <a:gd name="connsiteX241" fmla="*/ 145574 w 5015116"/>
              <a:gd name="connsiteY241" fmla="*/ 1741714 h 2605314"/>
              <a:gd name="connsiteX242" fmla="*/ 189116 w 5015116"/>
              <a:gd name="connsiteY242" fmla="*/ 1792514 h 2605314"/>
              <a:gd name="connsiteX243" fmla="*/ 218145 w 5015116"/>
              <a:gd name="connsiteY243" fmla="*/ 1807028 h 2605314"/>
              <a:gd name="connsiteX244" fmla="*/ 247174 w 5015116"/>
              <a:gd name="connsiteY244" fmla="*/ 1828800 h 2605314"/>
              <a:gd name="connsiteX245" fmla="*/ 356031 w 5015116"/>
              <a:gd name="connsiteY245" fmla="*/ 1821542 h 2605314"/>
              <a:gd name="connsiteX246" fmla="*/ 377802 w 5015116"/>
              <a:gd name="connsiteY246" fmla="*/ 1814285 h 2605314"/>
              <a:gd name="connsiteX247" fmla="*/ 399574 w 5015116"/>
              <a:gd name="connsiteY247" fmla="*/ 1792514 h 2605314"/>
              <a:gd name="connsiteX248" fmla="*/ 406831 w 5015116"/>
              <a:gd name="connsiteY248" fmla="*/ 1698171 h 2605314"/>
              <a:gd name="connsiteX249" fmla="*/ 363288 w 5015116"/>
              <a:gd name="connsiteY249" fmla="*/ 1683657 h 2605314"/>
              <a:gd name="connsiteX250" fmla="*/ 312488 w 5015116"/>
              <a:gd name="connsiteY250" fmla="*/ 1690914 h 2605314"/>
              <a:gd name="connsiteX251" fmla="*/ 290716 w 5015116"/>
              <a:gd name="connsiteY251" fmla="*/ 1698171 h 2605314"/>
              <a:gd name="connsiteX252" fmla="*/ 276202 w 5015116"/>
              <a:gd name="connsiteY252" fmla="*/ 1719942 h 2605314"/>
              <a:gd name="connsiteX253" fmla="*/ 268945 w 5015116"/>
              <a:gd name="connsiteY253" fmla="*/ 1748971 h 2605314"/>
              <a:gd name="connsiteX254" fmla="*/ 261688 w 5015116"/>
              <a:gd name="connsiteY254" fmla="*/ 1785257 h 2605314"/>
              <a:gd name="connsiteX255" fmla="*/ 254431 w 5015116"/>
              <a:gd name="connsiteY255" fmla="*/ 1807028 h 2605314"/>
              <a:gd name="connsiteX256" fmla="*/ 261688 w 5015116"/>
              <a:gd name="connsiteY256" fmla="*/ 1937657 h 2605314"/>
              <a:gd name="connsiteX257" fmla="*/ 297974 w 5015116"/>
              <a:gd name="connsiteY257" fmla="*/ 1959428 h 2605314"/>
              <a:gd name="connsiteX258" fmla="*/ 319745 w 5015116"/>
              <a:gd name="connsiteY258" fmla="*/ 1966685 h 2605314"/>
              <a:gd name="connsiteX259" fmla="*/ 348774 w 5015116"/>
              <a:gd name="connsiteY259" fmla="*/ 1981200 h 2605314"/>
              <a:gd name="connsiteX260" fmla="*/ 392316 w 5015116"/>
              <a:gd name="connsiteY260" fmla="*/ 1995714 h 2605314"/>
              <a:gd name="connsiteX261" fmla="*/ 414088 w 5015116"/>
              <a:gd name="connsiteY261" fmla="*/ 2002971 h 2605314"/>
              <a:gd name="connsiteX262" fmla="*/ 522945 w 5015116"/>
              <a:gd name="connsiteY262" fmla="*/ 1995714 h 2605314"/>
              <a:gd name="connsiteX263" fmla="*/ 551974 w 5015116"/>
              <a:gd name="connsiteY263" fmla="*/ 1973942 h 2605314"/>
              <a:gd name="connsiteX264" fmla="*/ 595516 w 5015116"/>
              <a:gd name="connsiteY264" fmla="*/ 1944914 h 2605314"/>
              <a:gd name="connsiteX265" fmla="*/ 624545 w 5015116"/>
              <a:gd name="connsiteY265" fmla="*/ 1901371 h 2605314"/>
              <a:gd name="connsiteX266" fmla="*/ 610031 w 5015116"/>
              <a:gd name="connsiteY266" fmla="*/ 1836057 h 2605314"/>
              <a:gd name="connsiteX267" fmla="*/ 566488 w 5015116"/>
              <a:gd name="connsiteY267" fmla="*/ 1792514 h 2605314"/>
              <a:gd name="connsiteX268" fmla="*/ 544716 w 5015116"/>
              <a:gd name="connsiteY268" fmla="*/ 1785257 h 2605314"/>
              <a:gd name="connsiteX269" fmla="*/ 530202 w 5015116"/>
              <a:gd name="connsiteY269" fmla="*/ 1763485 h 2605314"/>
              <a:gd name="connsiteX270" fmla="*/ 508431 w 5015116"/>
              <a:gd name="connsiteY270" fmla="*/ 1799771 h 2605314"/>
              <a:gd name="connsiteX271" fmla="*/ 515688 w 5015116"/>
              <a:gd name="connsiteY271" fmla="*/ 1959428 h 2605314"/>
              <a:gd name="connsiteX272" fmla="*/ 522945 w 5015116"/>
              <a:gd name="connsiteY272" fmla="*/ 1981200 h 2605314"/>
              <a:gd name="connsiteX273" fmla="*/ 551974 w 5015116"/>
              <a:gd name="connsiteY273" fmla="*/ 1995714 h 2605314"/>
              <a:gd name="connsiteX274" fmla="*/ 566488 w 5015116"/>
              <a:gd name="connsiteY274" fmla="*/ 2017485 h 2605314"/>
              <a:gd name="connsiteX275" fmla="*/ 617288 w 5015116"/>
              <a:gd name="connsiteY275" fmla="*/ 2039257 h 2605314"/>
              <a:gd name="connsiteX276" fmla="*/ 697116 w 5015116"/>
              <a:gd name="connsiteY276" fmla="*/ 2068285 h 2605314"/>
              <a:gd name="connsiteX277" fmla="*/ 733402 w 5015116"/>
              <a:gd name="connsiteY277" fmla="*/ 2082800 h 2605314"/>
              <a:gd name="connsiteX278" fmla="*/ 827745 w 5015116"/>
              <a:gd name="connsiteY278" fmla="*/ 2097314 h 2605314"/>
              <a:gd name="connsiteX279" fmla="*/ 864031 w 5015116"/>
              <a:gd name="connsiteY279" fmla="*/ 2104571 h 2605314"/>
              <a:gd name="connsiteX280" fmla="*/ 900316 w 5015116"/>
              <a:gd name="connsiteY280" fmla="*/ 2119085 h 2605314"/>
              <a:gd name="connsiteX281" fmla="*/ 922088 w 5015116"/>
              <a:gd name="connsiteY281" fmla="*/ 2126342 h 2605314"/>
              <a:gd name="connsiteX282" fmla="*/ 965631 w 5015116"/>
              <a:gd name="connsiteY282" fmla="*/ 2148114 h 2605314"/>
              <a:gd name="connsiteX283" fmla="*/ 1074488 w 5015116"/>
              <a:gd name="connsiteY283" fmla="*/ 2133600 h 2605314"/>
              <a:gd name="connsiteX284" fmla="*/ 1125288 w 5015116"/>
              <a:gd name="connsiteY284" fmla="*/ 2104571 h 2605314"/>
              <a:gd name="connsiteX285" fmla="*/ 1139802 w 5015116"/>
              <a:gd name="connsiteY285" fmla="*/ 2082800 h 2605314"/>
              <a:gd name="connsiteX286" fmla="*/ 1183345 w 5015116"/>
              <a:gd name="connsiteY286" fmla="*/ 2046514 h 2605314"/>
              <a:gd name="connsiteX287" fmla="*/ 1197859 w 5015116"/>
              <a:gd name="connsiteY287" fmla="*/ 2024742 h 2605314"/>
              <a:gd name="connsiteX288" fmla="*/ 1241402 w 5015116"/>
              <a:gd name="connsiteY288" fmla="*/ 1995714 h 2605314"/>
              <a:gd name="connsiteX289" fmla="*/ 1277688 w 5015116"/>
              <a:gd name="connsiteY289" fmla="*/ 1952171 h 2605314"/>
              <a:gd name="connsiteX290" fmla="*/ 1241402 w 5015116"/>
              <a:gd name="connsiteY290" fmla="*/ 1821542 h 2605314"/>
              <a:gd name="connsiteX291" fmla="*/ 1219631 w 5015116"/>
              <a:gd name="connsiteY291" fmla="*/ 1814285 h 2605314"/>
              <a:gd name="connsiteX292" fmla="*/ 1118031 w 5015116"/>
              <a:gd name="connsiteY292" fmla="*/ 1821542 h 2605314"/>
              <a:gd name="connsiteX293" fmla="*/ 1110774 w 5015116"/>
              <a:gd name="connsiteY293" fmla="*/ 1843314 h 2605314"/>
              <a:gd name="connsiteX294" fmla="*/ 1103516 w 5015116"/>
              <a:gd name="connsiteY294" fmla="*/ 1894114 h 2605314"/>
              <a:gd name="connsiteX295" fmla="*/ 1089002 w 5015116"/>
              <a:gd name="connsiteY295" fmla="*/ 1966685 h 2605314"/>
              <a:gd name="connsiteX296" fmla="*/ 1081745 w 5015116"/>
              <a:gd name="connsiteY296" fmla="*/ 2002971 h 2605314"/>
              <a:gd name="connsiteX297" fmla="*/ 1016431 w 5015116"/>
              <a:gd name="connsiteY297" fmla="*/ 1995714 h 2605314"/>
              <a:gd name="connsiteX298" fmla="*/ 980871 w 5015116"/>
              <a:gd name="connsiteY298" fmla="*/ 1911531 h 2605314"/>
              <a:gd name="connsiteX299" fmla="*/ 993208 w 5015116"/>
              <a:gd name="connsiteY299" fmla="*/ 1807754 h 2605314"/>
              <a:gd name="connsiteX300" fmla="*/ 1041468 w 5015116"/>
              <a:gd name="connsiteY300" fmla="*/ 1751874 h 2605314"/>
              <a:gd name="connsiteX301" fmla="*/ 1226888 w 5015116"/>
              <a:gd name="connsiteY301" fmla="*/ 1690914 h 2605314"/>
              <a:gd name="connsiteX302" fmla="*/ 1335745 w 5015116"/>
              <a:gd name="connsiteY302" fmla="*/ 1698171 h 2605314"/>
              <a:gd name="connsiteX303" fmla="*/ 1422831 w 5015116"/>
              <a:gd name="connsiteY303" fmla="*/ 1741714 h 2605314"/>
              <a:gd name="connsiteX304" fmla="*/ 1476896 w 5015116"/>
              <a:gd name="connsiteY304" fmla="*/ 1792514 h 2605314"/>
              <a:gd name="connsiteX305" fmla="*/ 1506651 w 5015116"/>
              <a:gd name="connsiteY305" fmla="*/ 1859642 h 2605314"/>
              <a:gd name="connsiteX306" fmla="*/ 1507376 w 5015116"/>
              <a:gd name="connsiteY306" fmla="*/ 1961968 h 2605314"/>
              <a:gd name="connsiteX307" fmla="*/ 1460205 w 5015116"/>
              <a:gd name="connsiteY307" fmla="*/ 2046877 h 2605314"/>
              <a:gd name="connsiteX308" fmla="*/ 1408316 w 5015116"/>
              <a:gd name="connsiteY308" fmla="*/ 2140857 h 2605314"/>
              <a:gd name="connsiteX309" fmla="*/ 1401059 w 5015116"/>
              <a:gd name="connsiteY309" fmla="*/ 2162628 h 2605314"/>
              <a:gd name="connsiteX310" fmla="*/ 1364774 w 5015116"/>
              <a:gd name="connsiteY310" fmla="*/ 2293257 h 2605314"/>
              <a:gd name="connsiteX311" fmla="*/ 1367314 w 5015116"/>
              <a:gd name="connsiteY311" fmla="*/ 2449285 h 2605314"/>
              <a:gd name="connsiteX312" fmla="*/ 1509916 w 5015116"/>
              <a:gd name="connsiteY312" fmla="*/ 2554514 h 2605314"/>
              <a:gd name="connsiteX313" fmla="*/ 1633288 w 5015116"/>
              <a:gd name="connsiteY313" fmla="*/ 2590800 h 2605314"/>
              <a:gd name="connsiteX314" fmla="*/ 1847736 w 5015116"/>
              <a:gd name="connsiteY314" fmla="*/ 2605314 h 2605314"/>
              <a:gd name="connsiteX315" fmla="*/ 1918494 w 5015116"/>
              <a:gd name="connsiteY315" fmla="*/ 2576285 h 2605314"/>
              <a:gd name="connsiteX316" fmla="*/ 1959859 w 5015116"/>
              <a:gd name="connsiteY316" fmla="*/ 2496457 h 2605314"/>
              <a:gd name="connsiteX317" fmla="*/ 2002676 w 5015116"/>
              <a:gd name="connsiteY317" fmla="*/ 2315028 h 2605314"/>
              <a:gd name="connsiteX318" fmla="*/ 2039688 w 5015116"/>
              <a:gd name="connsiteY318" fmla="*/ 2111828 h 2605314"/>
              <a:gd name="connsiteX319" fmla="*/ 2062911 w 5015116"/>
              <a:gd name="connsiteY319" fmla="*/ 2048691 h 2605314"/>
              <a:gd name="connsiteX320" fmla="*/ 2098834 w 5015116"/>
              <a:gd name="connsiteY320" fmla="*/ 1987731 h 2605314"/>
              <a:gd name="connsiteX321" fmla="*/ 2217851 w 5015116"/>
              <a:gd name="connsiteY321" fmla="*/ 1879237 h 2605314"/>
              <a:gd name="connsiteX322" fmla="*/ 2373516 w 5015116"/>
              <a:gd name="connsiteY322" fmla="*/ 1872342 h 2605314"/>
              <a:gd name="connsiteX323" fmla="*/ 2395288 w 5015116"/>
              <a:gd name="connsiteY323" fmla="*/ 1879600 h 2605314"/>
              <a:gd name="connsiteX324" fmla="*/ 2453345 w 5015116"/>
              <a:gd name="connsiteY324" fmla="*/ 1930400 h 2605314"/>
              <a:gd name="connsiteX325" fmla="*/ 2467859 w 5015116"/>
              <a:gd name="connsiteY325" fmla="*/ 1952171 h 2605314"/>
              <a:gd name="connsiteX326" fmla="*/ 2489631 w 5015116"/>
              <a:gd name="connsiteY326" fmla="*/ 1973942 h 2605314"/>
              <a:gd name="connsiteX327" fmla="*/ 2504145 w 5015116"/>
              <a:gd name="connsiteY327" fmla="*/ 2024742 h 2605314"/>
              <a:gd name="connsiteX328" fmla="*/ 2511402 w 5015116"/>
              <a:gd name="connsiteY328" fmla="*/ 2053771 h 2605314"/>
              <a:gd name="connsiteX329" fmla="*/ 2525916 w 5015116"/>
              <a:gd name="connsiteY329" fmla="*/ 2075542 h 2605314"/>
              <a:gd name="connsiteX330" fmla="*/ 2540431 w 5015116"/>
              <a:gd name="connsiteY330" fmla="*/ 2126342 h 2605314"/>
              <a:gd name="connsiteX331" fmla="*/ 2533174 w 5015116"/>
              <a:gd name="connsiteY331" fmla="*/ 2271485 h 2605314"/>
              <a:gd name="connsiteX332" fmla="*/ 2518659 w 5015116"/>
              <a:gd name="connsiteY332" fmla="*/ 2300514 h 2605314"/>
              <a:gd name="connsiteX333" fmla="*/ 2475116 w 5015116"/>
              <a:gd name="connsiteY333" fmla="*/ 2329542 h 2605314"/>
              <a:gd name="connsiteX334" fmla="*/ 2453345 w 5015116"/>
              <a:gd name="connsiteY334" fmla="*/ 2336800 h 2605314"/>
              <a:gd name="connsiteX335" fmla="*/ 2329974 w 5015116"/>
              <a:gd name="connsiteY335" fmla="*/ 2329542 h 2605314"/>
              <a:gd name="connsiteX336" fmla="*/ 2308202 w 5015116"/>
              <a:gd name="connsiteY336" fmla="*/ 2322285 h 2605314"/>
              <a:gd name="connsiteX337" fmla="*/ 2293688 w 5015116"/>
              <a:gd name="connsiteY337" fmla="*/ 2286000 h 2605314"/>
              <a:gd name="connsiteX338" fmla="*/ 2286431 w 5015116"/>
              <a:gd name="connsiteY338" fmla="*/ 2249714 h 2605314"/>
              <a:gd name="connsiteX339" fmla="*/ 2395288 w 5015116"/>
              <a:gd name="connsiteY339" fmla="*/ 2111828 h 2605314"/>
              <a:gd name="connsiteX340" fmla="*/ 2395288 w 5015116"/>
              <a:gd name="connsiteY340" fmla="*/ 2024742 h 2605314"/>
              <a:gd name="connsiteX341" fmla="*/ 2373516 w 5015116"/>
              <a:gd name="connsiteY341" fmla="*/ 2010228 h 2605314"/>
              <a:gd name="connsiteX342" fmla="*/ 2271916 w 5015116"/>
              <a:gd name="connsiteY342" fmla="*/ 2017485 h 2605314"/>
              <a:gd name="connsiteX343" fmla="*/ 2257402 w 5015116"/>
              <a:gd name="connsiteY343" fmla="*/ 2032000 h 2605314"/>
              <a:gd name="connsiteX344" fmla="*/ 2235631 w 5015116"/>
              <a:gd name="connsiteY344" fmla="*/ 2046514 h 2605314"/>
              <a:gd name="connsiteX345" fmla="*/ 2221116 w 5015116"/>
              <a:gd name="connsiteY345" fmla="*/ 2061028 h 2605314"/>
              <a:gd name="connsiteX346" fmla="*/ 2192088 w 5015116"/>
              <a:gd name="connsiteY346" fmla="*/ 2068285 h 2605314"/>
              <a:gd name="connsiteX347" fmla="*/ 2163059 w 5015116"/>
              <a:gd name="connsiteY347" fmla="*/ 2090057 h 2605314"/>
              <a:gd name="connsiteX348" fmla="*/ 2148545 w 5015116"/>
              <a:gd name="connsiteY348" fmla="*/ 2111828 h 2605314"/>
              <a:gd name="connsiteX349" fmla="*/ 2126774 w 5015116"/>
              <a:gd name="connsiteY349" fmla="*/ 2140857 h 2605314"/>
              <a:gd name="connsiteX350" fmla="*/ 2126774 w 5015116"/>
              <a:gd name="connsiteY350" fmla="*/ 2351314 h 2605314"/>
              <a:gd name="connsiteX351" fmla="*/ 2141288 w 5015116"/>
              <a:gd name="connsiteY351" fmla="*/ 2373085 h 2605314"/>
              <a:gd name="connsiteX352" fmla="*/ 2163059 w 5015116"/>
              <a:gd name="connsiteY352" fmla="*/ 2380342 h 2605314"/>
              <a:gd name="connsiteX353" fmla="*/ 2170316 w 5015116"/>
              <a:gd name="connsiteY353" fmla="*/ 2402114 h 2605314"/>
              <a:gd name="connsiteX354" fmla="*/ 2192088 w 5015116"/>
              <a:gd name="connsiteY354" fmla="*/ 2416628 h 2605314"/>
              <a:gd name="connsiteX355" fmla="*/ 2221116 w 5015116"/>
              <a:gd name="connsiteY355" fmla="*/ 2438400 h 2605314"/>
              <a:gd name="connsiteX356" fmla="*/ 2264659 w 5015116"/>
              <a:gd name="connsiteY356" fmla="*/ 2474685 h 2605314"/>
              <a:gd name="connsiteX357" fmla="*/ 2293688 w 5015116"/>
              <a:gd name="connsiteY357" fmla="*/ 2510971 h 2605314"/>
              <a:gd name="connsiteX358" fmla="*/ 2315459 w 5015116"/>
              <a:gd name="connsiteY358" fmla="*/ 2532742 h 2605314"/>
              <a:gd name="connsiteX359" fmla="*/ 2395288 w 5015116"/>
              <a:gd name="connsiteY359" fmla="*/ 2569028 h 2605314"/>
              <a:gd name="connsiteX360" fmla="*/ 2540431 w 5015116"/>
              <a:gd name="connsiteY360" fmla="*/ 2554514 h 2605314"/>
              <a:gd name="connsiteX361" fmla="*/ 2562202 w 5015116"/>
              <a:gd name="connsiteY361" fmla="*/ 2540000 h 2605314"/>
              <a:gd name="connsiteX362" fmla="*/ 2569459 w 5015116"/>
              <a:gd name="connsiteY362" fmla="*/ 2503714 h 2605314"/>
              <a:gd name="connsiteX363" fmla="*/ 2583974 w 5015116"/>
              <a:gd name="connsiteY363" fmla="*/ 2481942 h 2605314"/>
              <a:gd name="connsiteX364" fmla="*/ 2591231 w 5015116"/>
              <a:gd name="connsiteY364" fmla="*/ 2409371 h 2605314"/>
              <a:gd name="connsiteX365" fmla="*/ 2642031 w 5015116"/>
              <a:gd name="connsiteY365" fmla="*/ 2416628 h 2605314"/>
              <a:gd name="connsiteX366" fmla="*/ 2671059 w 5015116"/>
              <a:gd name="connsiteY366" fmla="*/ 2423885 h 2605314"/>
              <a:gd name="connsiteX367" fmla="*/ 2743631 w 5015116"/>
              <a:gd name="connsiteY367" fmla="*/ 2438400 h 2605314"/>
              <a:gd name="connsiteX368" fmla="*/ 2787174 w 5015116"/>
              <a:gd name="connsiteY368" fmla="*/ 2452914 h 2605314"/>
              <a:gd name="connsiteX369" fmla="*/ 2808945 w 5015116"/>
              <a:gd name="connsiteY369" fmla="*/ 2438400 h 2605314"/>
              <a:gd name="connsiteX370" fmla="*/ 2801688 w 5015116"/>
              <a:gd name="connsiteY370" fmla="*/ 2416628 h 2605314"/>
              <a:gd name="connsiteX371" fmla="*/ 2794431 w 5015116"/>
              <a:gd name="connsiteY371" fmla="*/ 2373085 h 2605314"/>
              <a:gd name="connsiteX372" fmla="*/ 2779916 w 5015116"/>
              <a:gd name="connsiteY372" fmla="*/ 2329542 h 2605314"/>
              <a:gd name="connsiteX373" fmla="*/ 2794431 w 5015116"/>
              <a:gd name="connsiteY373" fmla="*/ 2278742 h 2605314"/>
              <a:gd name="connsiteX374" fmla="*/ 2961345 w 5015116"/>
              <a:gd name="connsiteY374" fmla="*/ 2249714 h 2605314"/>
              <a:gd name="connsiteX375" fmla="*/ 2946831 w 5015116"/>
              <a:gd name="connsiteY375" fmla="*/ 2227942 h 2605314"/>
              <a:gd name="connsiteX376" fmla="*/ 2925059 w 5015116"/>
              <a:gd name="connsiteY376" fmla="*/ 2133600 h 2605314"/>
              <a:gd name="connsiteX377" fmla="*/ 2917802 w 5015116"/>
              <a:gd name="connsiteY377" fmla="*/ 2104571 h 2605314"/>
              <a:gd name="connsiteX378" fmla="*/ 2896031 w 5015116"/>
              <a:gd name="connsiteY378" fmla="*/ 2090057 h 2605314"/>
              <a:gd name="connsiteX379" fmla="*/ 2903288 w 5015116"/>
              <a:gd name="connsiteY379" fmla="*/ 2061028 h 2605314"/>
              <a:gd name="connsiteX380" fmla="*/ 3033916 w 5015116"/>
              <a:gd name="connsiteY380" fmla="*/ 2053771 h 2605314"/>
              <a:gd name="connsiteX381" fmla="*/ 3121002 w 5015116"/>
              <a:gd name="connsiteY381" fmla="*/ 2046514 h 2605314"/>
              <a:gd name="connsiteX382" fmla="*/ 3142774 w 5015116"/>
              <a:gd name="connsiteY382" fmla="*/ 2039257 h 2605314"/>
              <a:gd name="connsiteX383" fmla="*/ 3135516 w 5015116"/>
              <a:gd name="connsiteY383" fmla="*/ 2010228 h 2605314"/>
              <a:gd name="connsiteX384" fmla="*/ 3106488 w 5015116"/>
              <a:gd name="connsiteY384" fmla="*/ 1959428 h 2605314"/>
              <a:gd name="connsiteX385" fmla="*/ 3077459 w 5015116"/>
              <a:gd name="connsiteY385" fmla="*/ 1930400 h 2605314"/>
              <a:gd name="connsiteX386" fmla="*/ 3062945 w 5015116"/>
              <a:gd name="connsiteY386" fmla="*/ 1901371 h 2605314"/>
              <a:gd name="connsiteX387" fmla="*/ 3041174 w 5015116"/>
              <a:gd name="connsiteY387" fmla="*/ 1886857 h 2605314"/>
              <a:gd name="connsiteX388" fmla="*/ 3033916 w 5015116"/>
              <a:gd name="connsiteY388" fmla="*/ 1865085 h 2605314"/>
              <a:gd name="connsiteX389" fmla="*/ 3019402 w 5015116"/>
              <a:gd name="connsiteY389" fmla="*/ 1843314 h 2605314"/>
              <a:gd name="connsiteX390" fmla="*/ 3048431 w 5015116"/>
              <a:gd name="connsiteY390" fmla="*/ 1828800 h 2605314"/>
              <a:gd name="connsiteX391" fmla="*/ 3157288 w 5015116"/>
              <a:gd name="connsiteY391" fmla="*/ 1814285 h 2605314"/>
              <a:gd name="connsiteX392" fmla="*/ 3179059 w 5015116"/>
              <a:gd name="connsiteY392" fmla="*/ 1799771 h 2605314"/>
              <a:gd name="connsiteX393" fmla="*/ 3128259 w 5015116"/>
              <a:gd name="connsiteY393" fmla="*/ 1690914 h 2605314"/>
              <a:gd name="connsiteX394" fmla="*/ 3121002 w 5015116"/>
              <a:gd name="connsiteY394" fmla="*/ 1669142 h 2605314"/>
              <a:gd name="connsiteX395" fmla="*/ 3106488 w 5015116"/>
              <a:gd name="connsiteY395" fmla="*/ 1647371 h 2605314"/>
              <a:gd name="connsiteX396" fmla="*/ 3128259 w 5015116"/>
              <a:gd name="connsiteY396" fmla="*/ 1640114 h 2605314"/>
              <a:gd name="connsiteX397" fmla="*/ 3157288 w 5015116"/>
              <a:gd name="connsiteY397" fmla="*/ 1632857 h 2605314"/>
              <a:gd name="connsiteX398" fmla="*/ 3186316 w 5015116"/>
              <a:gd name="connsiteY398" fmla="*/ 1618342 h 2605314"/>
              <a:gd name="connsiteX399" fmla="*/ 3215345 w 5015116"/>
              <a:gd name="connsiteY399" fmla="*/ 1611085 h 2605314"/>
              <a:gd name="connsiteX400" fmla="*/ 3237116 w 5015116"/>
              <a:gd name="connsiteY400" fmla="*/ 1603828 h 2605314"/>
              <a:gd name="connsiteX401" fmla="*/ 3280659 w 5015116"/>
              <a:gd name="connsiteY401" fmla="*/ 1582057 h 2605314"/>
              <a:gd name="connsiteX402" fmla="*/ 3295174 w 5015116"/>
              <a:gd name="connsiteY402" fmla="*/ 1567542 h 2605314"/>
              <a:gd name="connsiteX403" fmla="*/ 3273402 w 5015116"/>
              <a:gd name="connsiteY403" fmla="*/ 1545771 h 2605314"/>
              <a:gd name="connsiteX404" fmla="*/ 3229859 w 5015116"/>
              <a:gd name="connsiteY404" fmla="*/ 1516742 h 2605314"/>
              <a:gd name="connsiteX405" fmla="*/ 3179059 w 5015116"/>
              <a:gd name="connsiteY405" fmla="*/ 1458685 h 2605314"/>
              <a:gd name="connsiteX406" fmla="*/ 3171802 w 5015116"/>
              <a:gd name="connsiteY406" fmla="*/ 1436914 h 2605314"/>
              <a:gd name="connsiteX407" fmla="*/ 3150031 w 5015116"/>
              <a:gd name="connsiteY407" fmla="*/ 1422400 h 2605314"/>
              <a:gd name="connsiteX408" fmla="*/ 3200831 w 5015116"/>
              <a:gd name="connsiteY408" fmla="*/ 1386114 h 2605314"/>
              <a:gd name="connsiteX409" fmla="*/ 3237116 w 5015116"/>
              <a:gd name="connsiteY409" fmla="*/ 1349828 h 2605314"/>
              <a:gd name="connsiteX410" fmla="*/ 3266145 w 5015116"/>
              <a:gd name="connsiteY410" fmla="*/ 1313542 h 2605314"/>
              <a:gd name="connsiteX411" fmla="*/ 3287916 w 5015116"/>
              <a:gd name="connsiteY411" fmla="*/ 1299028 h 2605314"/>
              <a:gd name="connsiteX412" fmla="*/ 3302431 w 5015116"/>
              <a:gd name="connsiteY412" fmla="*/ 1284514 h 2605314"/>
              <a:gd name="connsiteX413" fmla="*/ 3309688 w 5015116"/>
              <a:gd name="connsiteY413" fmla="*/ 1262742 h 2605314"/>
              <a:gd name="connsiteX414" fmla="*/ 3266145 w 5015116"/>
              <a:gd name="connsiteY414" fmla="*/ 1255485 h 2605314"/>
              <a:gd name="connsiteX415" fmla="*/ 3244374 w 5015116"/>
              <a:gd name="connsiteY415" fmla="*/ 1248228 h 2605314"/>
              <a:gd name="connsiteX416" fmla="*/ 3193574 w 5015116"/>
              <a:gd name="connsiteY416" fmla="*/ 1233714 h 2605314"/>
              <a:gd name="connsiteX417" fmla="*/ 3171802 w 5015116"/>
              <a:gd name="connsiteY417" fmla="*/ 1219200 h 2605314"/>
              <a:gd name="connsiteX418" fmla="*/ 3150031 w 5015116"/>
              <a:gd name="connsiteY418" fmla="*/ 1211942 h 2605314"/>
              <a:gd name="connsiteX419" fmla="*/ 3121002 w 5015116"/>
              <a:gd name="connsiteY419" fmla="*/ 1197428 h 2605314"/>
              <a:gd name="connsiteX420" fmla="*/ 3200831 w 5015116"/>
              <a:gd name="connsiteY420" fmla="*/ 1095828 h 2605314"/>
              <a:gd name="connsiteX421" fmla="*/ 3251631 w 5015116"/>
              <a:gd name="connsiteY421" fmla="*/ 1037771 h 2605314"/>
              <a:gd name="connsiteX422" fmla="*/ 3251631 w 5015116"/>
              <a:gd name="connsiteY422" fmla="*/ 994228 h 2605314"/>
              <a:gd name="connsiteX423" fmla="*/ 3208088 w 5015116"/>
              <a:gd name="connsiteY423" fmla="*/ 986971 h 2605314"/>
              <a:gd name="connsiteX424" fmla="*/ 3179059 w 5015116"/>
              <a:gd name="connsiteY424" fmla="*/ 979714 h 2605314"/>
              <a:gd name="connsiteX425" fmla="*/ 3121002 w 5015116"/>
              <a:gd name="connsiteY425" fmla="*/ 957942 h 2605314"/>
              <a:gd name="connsiteX426" fmla="*/ 3099231 w 5015116"/>
              <a:gd name="connsiteY426" fmla="*/ 950685 h 2605314"/>
              <a:gd name="connsiteX427" fmla="*/ 3048431 w 5015116"/>
              <a:gd name="connsiteY427" fmla="*/ 943428 h 2605314"/>
              <a:gd name="connsiteX428" fmla="*/ 3026659 w 5015116"/>
              <a:gd name="connsiteY428" fmla="*/ 936171 h 2605314"/>
              <a:gd name="connsiteX429" fmla="*/ 2990374 w 5015116"/>
              <a:gd name="connsiteY429" fmla="*/ 928914 h 2605314"/>
              <a:gd name="connsiteX430" fmla="*/ 2975859 w 5015116"/>
              <a:gd name="connsiteY430" fmla="*/ 914400 h 2605314"/>
              <a:gd name="connsiteX431" fmla="*/ 3033916 w 5015116"/>
              <a:gd name="connsiteY431" fmla="*/ 820057 h 2605314"/>
              <a:gd name="connsiteX432" fmla="*/ 3091974 w 5015116"/>
              <a:gd name="connsiteY432" fmla="*/ 747485 h 2605314"/>
              <a:gd name="connsiteX433" fmla="*/ 3128259 w 5015116"/>
              <a:gd name="connsiteY433" fmla="*/ 703942 h 2605314"/>
              <a:gd name="connsiteX434" fmla="*/ 3142774 w 5015116"/>
              <a:gd name="connsiteY434" fmla="*/ 682171 h 2605314"/>
              <a:gd name="connsiteX435" fmla="*/ 3033916 w 5015116"/>
              <a:gd name="connsiteY435" fmla="*/ 667657 h 2605314"/>
              <a:gd name="connsiteX436" fmla="*/ 2961345 w 5015116"/>
              <a:gd name="connsiteY436" fmla="*/ 660400 h 2605314"/>
              <a:gd name="connsiteX437" fmla="*/ 2888774 w 5015116"/>
              <a:gd name="connsiteY437" fmla="*/ 645885 h 2605314"/>
              <a:gd name="connsiteX438" fmla="*/ 2925059 w 5015116"/>
              <a:gd name="connsiteY438" fmla="*/ 609600 h 2605314"/>
              <a:gd name="connsiteX439" fmla="*/ 2961345 w 5015116"/>
              <a:gd name="connsiteY439" fmla="*/ 573314 h 2605314"/>
              <a:gd name="connsiteX440" fmla="*/ 2968602 w 5015116"/>
              <a:gd name="connsiteY440" fmla="*/ 529771 h 2605314"/>
              <a:gd name="connsiteX441" fmla="*/ 2983116 w 5015116"/>
              <a:gd name="connsiteY441" fmla="*/ 486228 h 2605314"/>
              <a:gd name="connsiteX442" fmla="*/ 2997631 w 5015116"/>
              <a:gd name="connsiteY442" fmla="*/ 435428 h 2605314"/>
              <a:gd name="connsiteX443" fmla="*/ 3012145 w 5015116"/>
              <a:gd name="connsiteY443" fmla="*/ 391885 h 2605314"/>
              <a:gd name="connsiteX444" fmla="*/ 2961345 w 5015116"/>
              <a:gd name="connsiteY444" fmla="*/ 399142 h 2605314"/>
              <a:gd name="connsiteX445" fmla="*/ 2917802 w 5015116"/>
              <a:gd name="connsiteY445" fmla="*/ 413657 h 2605314"/>
              <a:gd name="connsiteX446" fmla="*/ 2888774 w 5015116"/>
              <a:gd name="connsiteY446" fmla="*/ 420914 h 2605314"/>
              <a:gd name="connsiteX447" fmla="*/ 2852488 w 5015116"/>
              <a:gd name="connsiteY447" fmla="*/ 435428 h 2605314"/>
              <a:gd name="connsiteX448" fmla="*/ 2808945 w 5015116"/>
              <a:gd name="connsiteY448" fmla="*/ 442685 h 2605314"/>
              <a:gd name="connsiteX449" fmla="*/ 2779916 w 5015116"/>
              <a:gd name="connsiteY449" fmla="*/ 449942 h 2605314"/>
              <a:gd name="connsiteX450" fmla="*/ 2721859 w 5015116"/>
              <a:gd name="connsiteY450" fmla="*/ 442685 h 2605314"/>
              <a:gd name="connsiteX451" fmla="*/ 2729116 w 5015116"/>
              <a:gd name="connsiteY451" fmla="*/ 377371 h 2605314"/>
              <a:gd name="connsiteX452" fmla="*/ 2721859 w 5015116"/>
              <a:gd name="connsiteY452" fmla="*/ 290285 h 2605314"/>
              <a:gd name="connsiteX453" fmla="*/ 2707345 w 5015116"/>
              <a:gd name="connsiteY453" fmla="*/ 232228 h 2605314"/>
              <a:gd name="connsiteX454" fmla="*/ 2663802 w 5015116"/>
              <a:gd name="connsiteY454" fmla="*/ 210457 h 2605314"/>
              <a:gd name="connsiteX455" fmla="*/ 2656545 w 5015116"/>
              <a:gd name="connsiteY455"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31059 w 5015116"/>
              <a:gd name="connsiteY230" fmla="*/ 155302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54431 w 5015116"/>
              <a:gd name="connsiteY234" fmla="*/ 1567542 h 2605314"/>
              <a:gd name="connsiteX235" fmla="*/ 247174 w 5015116"/>
              <a:gd name="connsiteY235" fmla="*/ 1473200 h 2605314"/>
              <a:gd name="connsiteX236" fmla="*/ 225402 w 5015116"/>
              <a:gd name="connsiteY236" fmla="*/ 1465942 h 2605314"/>
              <a:gd name="connsiteX237" fmla="*/ 138316 w 5015116"/>
              <a:gd name="connsiteY237" fmla="*/ 1473200 h 2605314"/>
              <a:gd name="connsiteX238" fmla="*/ 116545 w 5015116"/>
              <a:gd name="connsiteY238" fmla="*/ 1480457 h 2605314"/>
              <a:gd name="connsiteX239" fmla="*/ 102031 w 5015116"/>
              <a:gd name="connsiteY239" fmla="*/ 1502228 h 2605314"/>
              <a:gd name="connsiteX240" fmla="*/ 102031 w 5015116"/>
              <a:gd name="connsiteY240" fmla="*/ 1698171 h 2605314"/>
              <a:gd name="connsiteX241" fmla="*/ 145574 w 5015116"/>
              <a:gd name="connsiteY241" fmla="*/ 1741714 h 2605314"/>
              <a:gd name="connsiteX242" fmla="*/ 189116 w 5015116"/>
              <a:gd name="connsiteY242" fmla="*/ 1792514 h 2605314"/>
              <a:gd name="connsiteX243" fmla="*/ 218145 w 5015116"/>
              <a:gd name="connsiteY243" fmla="*/ 1807028 h 2605314"/>
              <a:gd name="connsiteX244" fmla="*/ 247174 w 5015116"/>
              <a:gd name="connsiteY244" fmla="*/ 1828800 h 2605314"/>
              <a:gd name="connsiteX245" fmla="*/ 356031 w 5015116"/>
              <a:gd name="connsiteY245" fmla="*/ 1821542 h 2605314"/>
              <a:gd name="connsiteX246" fmla="*/ 377802 w 5015116"/>
              <a:gd name="connsiteY246" fmla="*/ 1814285 h 2605314"/>
              <a:gd name="connsiteX247" fmla="*/ 399574 w 5015116"/>
              <a:gd name="connsiteY247" fmla="*/ 1792514 h 2605314"/>
              <a:gd name="connsiteX248" fmla="*/ 406831 w 5015116"/>
              <a:gd name="connsiteY248" fmla="*/ 1698171 h 2605314"/>
              <a:gd name="connsiteX249" fmla="*/ 363288 w 5015116"/>
              <a:gd name="connsiteY249" fmla="*/ 1683657 h 2605314"/>
              <a:gd name="connsiteX250" fmla="*/ 312488 w 5015116"/>
              <a:gd name="connsiteY250" fmla="*/ 1690914 h 2605314"/>
              <a:gd name="connsiteX251" fmla="*/ 290716 w 5015116"/>
              <a:gd name="connsiteY251" fmla="*/ 1698171 h 2605314"/>
              <a:gd name="connsiteX252" fmla="*/ 276202 w 5015116"/>
              <a:gd name="connsiteY252" fmla="*/ 1719942 h 2605314"/>
              <a:gd name="connsiteX253" fmla="*/ 268945 w 5015116"/>
              <a:gd name="connsiteY253" fmla="*/ 1748971 h 2605314"/>
              <a:gd name="connsiteX254" fmla="*/ 261688 w 5015116"/>
              <a:gd name="connsiteY254" fmla="*/ 1785257 h 2605314"/>
              <a:gd name="connsiteX255" fmla="*/ 254431 w 5015116"/>
              <a:gd name="connsiteY255" fmla="*/ 1807028 h 2605314"/>
              <a:gd name="connsiteX256" fmla="*/ 261688 w 5015116"/>
              <a:gd name="connsiteY256" fmla="*/ 1937657 h 2605314"/>
              <a:gd name="connsiteX257" fmla="*/ 297974 w 5015116"/>
              <a:gd name="connsiteY257" fmla="*/ 1959428 h 2605314"/>
              <a:gd name="connsiteX258" fmla="*/ 319745 w 5015116"/>
              <a:gd name="connsiteY258" fmla="*/ 1966685 h 2605314"/>
              <a:gd name="connsiteX259" fmla="*/ 348774 w 5015116"/>
              <a:gd name="connsiteY259" fmla="*/ 1981200 h 2605314"/>
              <a:gd name="connsiteX260" fmla="*/ 392316 w 5015116"/>
              <a:gd name="connsiteY260" fmla="*/ 1995714 h 2605314"/>
              <a:gd name="connsiteX261" fmla="*/ 414088 w 5015116"/>
              <a:gd name="connsiteY261" fmla="*/ 2002971 h 2605314"/>
              <a:gd name="connsiteX262" fmla="*/ 522945 w 5015116"/>
              <a:gd name="connsiteY262" fmla="*/ 1995714 h 2605314"/>
              <a:gd name="connsiteX263" fmla="*/ 551974 w 5015116"/>
              <a:gd name="connsiteY263" fmla="*/ 1973942 h 2605314"/>
              <a:gd name="connsiteX264" fmla="*/ 595516 w 5015116"/>
              <a:gd name="connsiteY264" fmla="*/ 1944914 h 2605314"/>
              <a:gd name="connsiteX265" fmla="*/ 624545 w 5015116"/>
              <a:gd name="connsiteY265" fmla="*/ 1901371 h 2605314"/>
              <a:gd name="connsiteX266" fmla="*/ 610031 w 5015116"/>
              <a:gd name="connsiteY266" fmla="*/ 1836057 h 2605314"/>
              <a:gd name="connsiteX267" fmla="*/ 566488 w 5015116"/>
              <a:gd name="connsiteY267" fmla="*/ 1792514 h 2605314"/>
              <a:gd name="connsiteX268" fmla="*/ 544716 w 5015116"/>
              <a:gd name="connsiteY268" fmla="*/ 1785257 h 2605314"/>
              <a:gd name="connsiteX269" fmla="*/ 530202 w 5015116"/>
              <a:gd name="connsiteY269" fmla="*/ 1763485 h 2605314"/>
              <a:gd name="connsiteX270" fmla="*/ 508431 w 5015116"/>
              <a:gd name="connsiteY270" fmla="*/ 1799771 h 2605314"/>
              <a:gd name="connsiteX271" fmla="*/ 515688 w 5015116"/>
              <a:gd name="connsiteY271" fmla="*/ 1959428 h 2605314"/>
              <a:gd name="connsiteX272" fmla="*/ 522945 w 5015116"/>
              <a:gd name="connsiteY272" fmla="*/ 1981200 h 2605314"/>
              <a:gd name="connsiteX273" fmla="*/ 551974 w 5015116"/>
              <a:gd name="connsiteY273" fmla="*/ 1995714 h 2605314"/>
              <a:gd name="connsiteX274" fmla="*/ 566488 w 5015116"/>
              <a:gd name="connsiteY274" fmla="*/ 2017485 h 2605314"/>
              <a:gd name="connsiteX275" fmla="*/ 617288 w 5015116"/>
              <a:gd name="connsiteY275" fmla="*/ 2039257 h 2605314"/>
              <a:gd name="connsiteX276" fmla="*/ 697116 w 5015116"/>
              <a:gd name="connsiteY276" fmla="*/ 2068285 h 2605314"/>
              <a:gd name="connsiteX277" fmla="*/ 733402 w 5015116"/>
              <a:gd name="connsiteY277" fmla="*/ 2082800 h 2605314"/>
              <a:gd name="connsiteX278" fmla="*/ 827745 w 5015116"/>
              <a:gd name="connsiteY278" fmla="*/ 2097314 h 2605314"/>
              <a:gd name="connsiteX279" fmla="*/ 864031 w 5015116"/>
              <a:gd name="connsiteY279" fmla="*/ 2104571 h 2605314"/>
              <a:gd name="connsiteX280" fmla="*/ 900316 w 5015116"/>
              <a:gd name="connsiteY280" fmla="*/ 2119085 h 2605314"/>
              <a:gd name="connsiteX281" fmla="*/ 922088 w 5015116"/>
              <a:gd name="connsiteY281" fmla="*/ 2126342 h 2605314"/>
              <a:gd name="connsiteX282" fmla="*/ 965631 w 5015116"/>
              <a:gd name="connsiteY282" fmla="*/ 2148114 h 2605314"/>
              <a:gd name="connsiteX283" fmla="*/ 1074488 w 5015116"/>
              <a:gd name="connsiteY283" fmla="*/ 2133600 h 2605314"/>
              <a:gd name="connsiteX284" fmla="*/ 1125288 w 5015116"/>
              <a:gd name="connsiteY284" fmla="*/ 2104571 h 2605314"/>
              <a:gd name="connsiteX285" fmla="*/ 1139802 w 5015116"/>
              <a:gd name="connsiteY285" fmla="*/ 2082800 h 2605314"/>
              <a:gd name="connsiteX286" fmla="*/ 1183345 w 5015116"/>
              <a:gd name="connsiteY286" fmla="*/ 2046514 h 2605314"/>
              <a:gd name="connsiteX287" fmla="*/ 1197859 w 5015116"/>
              <a:gd name="connsiteY287" fmla="*/ 2024742 h 2605314"/>
              <a:gd name="connsiteX288" fmla="*/ 1241402 w 5015116"/>
              <a:gd name="connsiteY288" fmla="*/ 1995714 h 2605314"/>
              <a:gd name="connsiteX289" fmla="*/ 1277688 w 5015116"/>
              <a:gd name="connsiteY289" fmla="*/ 1952171 h 2605314"/>
              <a:gd name="connsiteX290" fmla="*/ 1241402 w 5015116"/>
              <a:gd name="connsiteY290" fmla="*/ 1821542 h 2605314"/>
              <a:gd name="connsiteX291" fmla="*/ 1219631 w 5015116"/>
              <a:gd name="connsiteY291" fmla="*/ 1814285 h 2605314"/>
              <a:gd name="connsiteX292" fmla="*/ 1118031 w 5015116"/>
              <a:gd name="connsiteY292" fmla="*/ 1821542 h 2605314"/>
              <a:gd name="connsiteX293" fmla="*/ 1110774 w 5015116"/>
              <a:gd name="connsiteY293" fmla="*/ 1843314 h 2605314"/>
              <a:gd name="connsiteX294" fmla="*/ 1103516 w 5015116"/>
              <a:gd name="connsiteY294" fmla="*/ 1894114 h 2605314"/>
              <a:gd name="connsiteX295" fmla="*/ 1081745 w 5015116"/>
              <a:gd name="connsiteY295" fmla="*/ 2002971 h 2605314"/>
              <a:gd name="connsiteX296" fmla="*/ 1016431 w 5015116"/>
              <a:gd name="connsiteY296" fmla="*/ 1995714 h 2605314"/>
              <a:gd name="connsiteX297" fmla="*/ 980871 w 5015116"/>
              <a:gd name="connsiteY297" fmla="*/ 1911531 h 2605314"/>
              <a:gd name="connsiteX298" fmla="*/ 993208 w 5015116"/>
              <a:gd name="connsiteY298" fmla="*/ 1807754 h 2605314"/>
              <a:gd name="connsiteX299" fmla="*/ 1041468 w 5015116"/>
              <a:gd name="connsiteY299" fmla="*/ 1751874 h 2605314"/>
              <a:gd name="connsiteX300" fmla="*/ 1226888 w 5015116"/>
              <a:gd name="connsiteY300" fmla="*/ 1690914 h 2605314"/>
              <a:gd name="connsiteX301" fmla="*/ 1335745 w 5015116"/>
              <a:gd name="connsiteY301" fmla="*/ 1698171 h 2605314"/>
              <a:gd name="connsiteX302" fmla="*/ 1422831 w 5015116"/>
              <a:gd name="connsiteY302" fmla="*/ 1741714 h 2605314"/>
              <a:gd name="connsiteX303" fmla="*/ 1476896 w 5015116"/>
              <a:gd name="connsiteY303" fmla="*/ 1792514 h 2605314"/>
              <a:gd name="connsiteX304" fmla="*/ 1506651 w 5015116"/>
              <a:gd name="connsiteY304" fmla="*/ 1859642 h 2605314"/>
              <a:gd name="connsiteX305" fmla="*/ 1507376 w 5015116"/>
              <a:gd name="connsiteY305" fmla="*/ 1961968 h 2605314"/>
              <a:gd name="connsiteX306" fmla="*/ 1460205 w 5015116"/>
              <a:gd name="connsiteY306" fmla="*/ 2046877 h 2605314"/>
              <a:gd name="connsiteX307" fmla="*/ 1408316 w 5015116"/>
              <a:gd name="connsiteY307" fmla="*/ 2140857 h 2605314"/>
              <a:gd name="connsiteX308" fmla="*/ 1401059 w 5015116"/>
              <a:gd name="connsiteY308" fmla="*/ 2162628 h 2605314"/>
              <a:gd name="connsiteX309" fmla="*/ 1364774 w 5015116"/>
              <a:gd name="connsiteY309" fmla="*/ 2293257 h 2605314"/>
              <a:gd name="connsiteX310" fmla="*/ 1367314 w 5015116"/>
              <a:gd name="connsiteY310" fmla="*/ 2449285 h 2605314"/>
              <a:gd name="connsiteX311" fmla="*/ 1509916 w 5015116"/>
              <a:gd name="connsiteY311" fmla="*/ 2554514 h 2605314"/>
              <a:gd name="connsiteX312" fmla="*/ 1633288 w 5015116"/>
              <a:gd name="connsiteY312" fmla="*/ 2590800 h 2605314"/>
              <a:gd name="connsiteX313" fmla="*/ 1847736 w 5015116"/>
              <a:gd name="connsiteY313" fmla="*/ 2605314 h 2605314"/>
              <a:gd name="connsiteX314" fmla="*/ 1918494 w 5015116"/>
              <a:gd name="connsiteY314" fmla="*/ 2576285 h 2605314"/>
              <a:gd name="connsiteX315" fmla="*/ 1959859 w 5015116"/>
              <a:gd name="connsiteY315" fmla="*/ 2496457 h 2605314"/>
              <a:gd name="connsiteX316" fmla="*/ 2002676 w 5015116"/>
              <a:gd name="connsiteY316" fmla="*/ 2315028 h 2605314"/>
              <a:gd name="connsiteX317" fmla="*/ 2039688 w 5015116"/>
              <a:gd name="connsiteY317" fmla="*/ 2111828 h 2605314"/>
              <a:gd name="connsiteX318" fmla="*/ 2062911 w 5015116"/>
              <a:gd name="connsiteY318" fmla="*/ 2048691 h 2605314"/>
              <a:gd name="connsiteX319" fmla="*/ 2098834 w 5015116"/>
              <a:gd name="connsiteY319" fmla="*/ 1987731 h 2605314"/>
              <a:gd name="connsiteX320" fmla="*/ 2217851 w 5015116"/>
              <a:gd name="connsiteY320" fmla="*/ 1879237 h 2605314"/>
              <a:gd name="connsiteX321" fmla="*/ 2373516 w 5015116"/>
              <a:gd name="connsiteY321" fmla="*/ 1872342 h 2605314"/>
              <a:gd name="connsiteX322" fmla="*/ 2395288 w 5015116"/>
              <a:gd name="connsiteY322" fmla="*/ 1879600 h 2605314"/>
              <a:gd name="connsiteX323" fmla="*/ 2453345 w 5015116"/>
              <a:gd name="connsiteY323" fmla="*/ 1930400 h 2605314"/>
              <a:gd name="connsiteX324" fmla="*/ 2467859 w 5015116"/>
              <a:gd name="connsiteY324" fmla="*/ 1952171 h 2605314"/>
              <a:gd name="connsiteX325" fmla="*/ 2489631 w 5015116"/>
              <a:gd name="connsiteY325" fmla="*/ 1973942 h 2605314"/>
              <a:gd name="connsiteX326" fmla="*/ 2504145 w 5015116"/>
              <a:gd name="connsiteY326" fmla="*/ 2024742 h 2605314"/>
              <a:gd name="connsiteX327" fmla="*/ 2511402 w 5015116"/>
              <a:gd name="connsiteY327" fmla="*/ 2053771 h 2605314"/>
              <a:gd name="connsiteX328" fmla="*/ 2525916 w 5015116"/>
              <a:gd name="connsiteY328" fmla="*/ 2075542 h 2605314"/>
              <a:gd name="connsiteX329" fmla="*/ 2540431 w 5015116"/>
              <a:gd name="connsiteY329" fmla="*/ 2126342 h 2605314"/>
              <a:gd name="connsiteX330" fmla="*/ 2533174 w 5015116"/>
              <a:gd name="connsiteY330" fmla="*/ 2271485 h 2605314"/>
              <a:gd name="connsiteX331" fmla="*/ 2518659 w 5015116"/>
              <a:gd name="connsiteY331" fmla="*/ 2300514 h 2605314"/>
              <a:gd name="connsiteX332" fmla="*/ 2475116 w 5015116"/>
              <a:gd name="connsiteY332" fmla="*/ 2329542 h 2605314"/>
              <a:gd name="connsiteX333" fmla="*/ 2453345 w 5015116"/>
              <a:gd name="connsiteY333" fmla="*/ 2336800 h 2605314"/>
              <a:gd name="connsiteX334" fmla="*/ 2329974 w 5015116"/>
              <a:gd name="connsiteY334" fmla="*/ 2329542 h 2605314"/>
              <a:gd name="connsiteX335" fmla="*/ 2308202 w 5015116"/>
              <a:gd name="connsiteY335" fmla="*/ 2322285 h 2605314"/>
              <a:gd name="connsiteX336" fmla="*/ 2293688 w 5015116"/>
              <a:gd name="connsiteY336" fmla="*/ 2286000 h 2605314"/>
              <a:gd name="connsiteX337" fmla="*/ 2286431 w 5015116"/>
              <a:gd name="connsiteY337" fmla="*/ 2249714 h 2605314"/>
              <a:gd name="connsiteX338" fmla="*/ 2395288 w 5015116"/>
              <a:gd name="connsiteY338" fmla="*/ 2111828 h 2605314"/>
              <a:gd name="connsiteX339" fmla="*/ 2395288 w 5015116"/>
              <a:gd name="connsiteY339" fmla="*/ 2024742 h 2605314"/>
              <a:gd name="connsiteX340" fmla="*/ 2373516 w 5015116"/>
              <a:gd name="connsiteY340" fmla="*/ 2010228 h 2605314"/>
              <a:gd name="connsiteX341" fmla="*/ 2271916 w 5015116"/>
              <a:gd name="connsiteY341" fmla="*/ 2017485 h 2605314"/>
              <a:gd name="connsiteX342" fmla="*/ 2257402 w 5015116"/>
              <a:gd name="connsiteY342" fmla="*/ 2032000 h 2605314"/>
              <a:gd name="connsiteX343" fmla="*/ 2235631 w 5015116"/>
              <a:gd name="connsiteY343" fmla="*/ 2046514 h 2605314"/>
              <a:gd name="connsiteX344" fmla="*/ 2221116 w 5015116"/>
              <a:gd name="connsiteY344" fmla="*/ 2061028 h 2605314"/>
              <a:gd name="connsiteX345" fmla="*/ 2192088 w 5015116"/>
              <a:gd name="connsiteY345" fmla="*/ 2068285 h 2605314"/>
              <a:gd name="connsiteX346" fmla="*/ 2163059 w 5015116"/>
              <a:gd name="connsiteY346" fmla="*/ 2090057 h 2605314"/>
              <a:gd name="connsiteX347" fmla="*/ 2148545 w 5015116"/>
              <a:gd name="connsiteY347" fmla="*/ 2111828 h 2605314"/>
              <a:gd name="connsiteX348" fmla="*/ 2126774 w 5015116"/>
              <a:gd name="connsiteY348" fmla="*/ 2140857 h 2605314"/>
              <a:gd name="connsiteX349" fmla="*/ 2126774 w 5015116"/>
              <a:gd name="connsiteY349" fmla="*/ 2351314 h 2605314"/>
              <a:gd name="connsiteX350" fmla="*/ 2141288 w 5015116"/>
              <a:gd name="connsiteY350" fmla="*/ 2373085 h 2605314"/>
              <a:gd name="connsiteX351" fmla="*/ 2163059 w 5015116"/>
              <a:gd name="connsiteY351" fmla="*/ 2380342 h 2605314"/>
              <a:gd name="connsiteX352" fmla="*/ 2170316 w 5015116"/>
              <a:gd name="connsiteY352" fmla="*/ 2402114 h 2605314"/>
              <a:gd name="connsiteX353" fmla="*/ 2192088 w 5015116"/>
              <a:gd name="connsiteY353" fmla="*/ 2416628 h 2605314"/>
              <a:gd name="connsiteX354" fmla="*/ 2221116 w 5015116"/>
              <a:gd name="connsiteY354" fmla="*/ 2438400 h 2605314"/>
              <a:gd name="connsiteX355" fmla="*/ 2264659 w 5015116"/>
              <a:gd name="connsiteY355" fmla="*/ 2474685 h 2605314"/>
              <a:gd name="connsiteX356" fmla="*/ 2293688 w 5015116"/>
              <a:gd name="connsiteY356" fmla="*/ 2510971 h 2605314"/>
              <a:gd name="connsiteX357" fmla="*/ 2315459 w 5015116"/>
              <a:gd name="connsiteY357" fmla="*/ 2532742 h 2605314"/>
              <a:gd name="connsiteX358" fmla="*/ 2395288 w 5015116"/>
              <a:gd name="connsiteY358" fmla="*/ 2569028 h 2605314"/>
              <a:gd name="connsiteX359" fmla="*/ 2540431 w 5015116"/>
              <a:gd name="connsiteY359" fmla="*/ 2554514 h 2605314"/>
              <a:gd name="connsiteX360" fmla="*/ 2562202 w 5015116"/>
              <a:gd name="connsiteY360" fmla="*/ 2540000 h 2605314"/>
              <a:gd name="connsiteX361" fmla="*/ 2569459 w 5015116"/>
              <a:gd name="connsiteY361" fmla="*/ 2503714 h 2605314"/>
              <a:gd name="connsiteX362" fmla="*/ 2583974 w 5015116"/>
              <a:gd name="connsiteY362" fmla="*/ 2481942 h 2605314"/>
              <a:gd name="connsiteX363" fmla="*/ 2591231 w 5015116"/>
              <a:gd name="connsiteY363" fmla="*/ 2409371 h 2605314"/>
              <a:gd name="connsiteX364" fmla="*/ 2642031 w 5015116"/>
              <a:gd name="connsiteY364" fmla="*/ 2416628 h 2605314"/>
              <a:gd name="connsiteX365" fmla="*/ 2671059 w 5015116"/>
              <a:gd name="connsiteY365" fmla="*/ 2423885 h 2605314"/>
              <a:gd name="connsiteX366" fmla="*/ 2743631 w 5015116"/>
              <a:gd name="connsiteY366" fmla="*/ 2438400 h 2605314"/>
              <a:gd name="connsiteX367" fmla="*/ 2787174 w 5015116"/>
              <a:gd name="connsiteY367" fmla="*/ 2452914 h 2605314"/>
              <a:gd name="connsiteX368" fmla="*/ 2808945 w 5015116"/>
              <a:gd name="connsiteY368" fmla="*/ 2438400 h 2605314"/>
              <a:gd name="connsiteX369" fmla="*/ 2801688 w 5015116"/>
              <a:gd name="connsiteY369" fmla="*/ 2416628 h 2605314"/>
              <a:gd name="connsiteX370" fmla="*/ 2794431 w 5015116"/>
              <a:gd name="connsiteY370" fmla="*/ 2373085 h 2605314"/>
              <a:gd name="connsiteX371" fmla="*/ 2779916 w 5015116"/>
              <a:gd name="connsiteY371" fmla="*/ 2329542 h 2605314"/>
              <a:gd name="connsiteX372" fmla="*/ 2794431 w 5015116"/>
              <a:gd name="connsiteY372" fmla="*/ 2278742 h 2605314"/>
              <a:gd name="connsiteX373" fmla="*/ 2961345 w 5015116"/>
              <a:gd name="connsiteY373" fmla="*/ 2249714 h 2605314"/>
              <a:gd name="connsiteX374" fmla="*/ 2946831 w 5015116"/>
              <a:gd name="connsiteY374" fmla="*/ 2227942 h 2605314"/>
              <a:gd name="connsiteX375" fmla="*/ 2925059 w 5015116"/>
              <a:gd name="connsiteY375" fmla="*/ 2133600 h 2605314"/>
              <a:gd name="connsiteX376" fmla="*/ 2917802 w 5015116"/>
              <a:gd name="connsiteY376" fmla="*/ 2104571 h 2605314"/>
              <a:gd name="connsiteX377" fmla="*/ 2896031 w 5015116"/>
              <a:gd name="connsiteY377" fmla="*/ 2090057 h 2605314"/>
              <a:gd name="connsiteX378" fmla="*/ 2903288 w 5015116"/>
              <a:gd name="connsiteY378" fmla="*/ 2061028 h 2605314"/>
              <a:gd name="connsiteX379" fmla="*/ 3033916 w 5015116"/>
              <a:gd name="connsiteY379" fmla="*/ 2053771 h 2605314"/>
              <a:gd name="connsiteX380" fmla="*/ 3121002 w 5015116"/>
              <a:gd name="connsiteY380" fmla="*/ 2046514 h 2605314"/>
              <a:gd name="connsiteX381" fmla="*/ 3142774 w 5015116"/>
              <a:gd name="connsiteY381" fmla="*/ 2039257 h 2605314"/>
              <a:gd name="connsiteX382" fmla="*/ 3135516 w 5015116"/>
              <a:gd name="connsiteY382" fmla="*/ 2010228 h 2605314"/>
              <a:gd name="connsiteX383" fmla="*/ 3106488 w 5015116"/>
              <a:gd name="connsiteY383" fmla="*/ 1959428 h 2605314"/>
              <a:gd name="connsiteX384" fmla="*/ 3077459 w 5015116"/>
              <a:gd name="connsiteY384" fmla="*/ 1930400 h 2605314"/>
              <a:gd name="connsiteX385" fmla="*/ 3062945 w 5015116"/>
              <a:gd name="connsiteY385" fmla="*/ 1901371 h 2605314"/>
              <a:gd name="connsiteX386" fmla="*/ 3041174 w 5015116"/>
              <a:gd name="connsiteY386" fmla="*/ 1886857 h 2605314"/>
              <a:gd name="connsiteX387" fmla="*/ 3033916 w 5015116"/>
              <a:gd name="connsiteY387" fmla="*/ 1865085 h 2605314"/>
              <a:gd name="connsiteX388" fmla="*/ 3019402 w 5015116"/>
              <a:gd name="connsiteY388" fmla="*/ 1843314 h 2605314"/>
              <a:gd name="connsiteX389" fmla="*/ 3048431 w 5015116"/>
              <a:gd name="connsiteY389" fmla="*/ 1828800 h 2605314"/>
              <a:gd name="connsiteX390" fmla="*/ 3157288 w 5015116"/>
              <a:gd name="connsiteY390" fmla="*/ 1814285 h 2605314"/>
              <a:gd name="connsiteX391" fmla="*/ 3179059 w 5015116"/>
              <a:gd name="connsiteY391" fmla="*/ 1799771 h 2605314"/>
              <a:gd name="connsiteX392" fmla="*/ 3128259 w 5015116"/>
              <a:gd name="connsiteY392" fmla="*/ 1690914 h 2605314"/>
              <a:gd name="connsiteX393" fmla="*/ 3121002 w 5015116"/>
              <a:gd name="connsiteY393" fmla="*/ 1669142 h 2605314"/>
              <a:gd name="connsiteX394" fmla="*/ 3106488 w 5015116"/>
              <a:gd name="connsiteY394" fmla="*/ 1647371 h 2605314"/>
              <a:gd name="connsiteX395" fmla="*/ 3128259 w 5015116"/>
              <a:gd name="connsiteY395" fmla="*/ 1640114 h 2605314"/>
              <a:gd name="connsiteX396" fmla="*/ 3157288 w 5015116"/>
              <a:gd name="connsiteY396" fmla="*/ 1632857 h 2605314"/>
              <a:gd name="connsiteX397" fmla="*/ 3186316 w 5015116"/>
              <a:gd name="connsiteY397" fmla="*/ 1618342 h 2605314"/>
              <a:gd name="connsiteX398" fmla="*/ 3215345 w 5015116"/>
              <a:gd name="connsiteY398" fmla="*/ 1611085 h 2605314"/>
              <a:gd name="connsiteX399" fmla="*/ 3237116 w 5015116"/>
              <a:gd name="connsiteY399" fmla="*/ 1603828 h 2605314"/>
              <a:gd name="connsiteX400" fmla="*/ 3280659 w 5015116"/>
              <a:gd name="connsiteY400" fmla="*/ 1582057 h 2605314"/>
              <a:gd name="connsiteX401" fmla="*/ 3295174 w 5015116"/>
              <a:gd name="connsiteY401" fmla="*/ 1567542 h 2605314"/>
              <a:gd name="connsiteX402" fmla="*/ 3273402 w 5015116"/>
              <a:gd name="connsiteY402" fmla="*/ 1545771 h 2605314"/>
              <a:gd name="connsiteX403" fmla="*/ 3229859 w 5015116"/>
              <a:gd name="connsiteY403" fmla="*/ 1516742 h 2605314"/>
              <a:gd name="connsiteX404" fmla="*/ 3179059 w 5015116"/>
              <a:gd name="connsiteY404" fmla="*/ 1458685 h 2605314"/>
              <a:gd name="connsiteX405" fmla="*/ 3171802 w 5015116"/>
              <a:gd name="connsiteY405" fmla="*/ 1436914 h 2605314"/>
              <a:gd name="connsiteX406" fmla="*/ 3150031 w 5015116"/>
              <a:gd name="connsiteY406" fmla="*/ 1422400 h 2605314"/>
              <a:gd name="connsiteX407" fmla="*/ 3200831 w 5015116"/>
              <a:gd name="connsiteY407" fmla="*/ 1386114 h 2605314"/>
              <a:gd name="connsiteX408" fmla="*/ 3237116 w 5015116"/>
              <a:gd name="connsiteY408" fmla="*/ 1349828 h 2605314"/>
              <a:gd name="connsiteX409" fmla="*/ 3266145 w 5015116"/>
              <a:gd name="connsiteY409" fmla="*/ 1313542 h 2605314"/>
              <a:gd name="connsiteX410" fmla="*/ 3287916 w 5015116"/>
              <a:gd name="connsiteY410" fmla="*/ 1299028 h 2605314"/>
              <a:gd name="connsiteX411" fmla="*/ 3302431 w 5015116"/>
              <a:gd name="connsiteY411" fmla="*/ 1284514 h 2605314"/>
              <a:gd name="connsiteX412" fmla="*/ 3309688 w 5015116"/>
              <a:gd name="connsiteY412" fmla="*/ 1262742 h 2605314"/>
              <a:gd name="connsiteX413" fmla="*/ 3266145 w 5015116"/>
              <a:gd name="connsiteY413" fmla="*/ 1255485 h 2605314"/>
              <a:gd name="connsiteX414" fmla="*/ 3244374 w 5015116"/>
              <a:gd name="connsiteY414" fmla="*/ 1248228 h 2605314"/>
              <a:gd name="connsiteX415" fmla="*/ 3193574 w 5015116"/>
              <a:gd name="connsiteY415" fmla="*/ 1233714 h 2605314"/>
              <a:gd name="connsiteX416" fmla="*/ 3171802 w 5015116"/>
              <a:gd name="connsiteY416" fmla="*/ 1219200 h 2605314"/>
              <a:gd name="connsiteX417" fmla="*/ 3150031 w 5015116"/>
              <a:gd name="connsiteY417" fmla="*/ 1211942 h 2605314"/>
              <a:gd name="connsiteX418" fmla="*/ 3121002 w 5015116"/>
              <a:gd name="connsiteY418" fmla="*/ 1197428 h 2605314"/>
              <a:gd name="connsiteX419" fmla="*/ 3200831 w 5015116"/>
              <a:gd name="connsiteY419" fmla="*/ 1095828 h 2605314"/>
              <a:gd name="connsiteX420" fmla="*/ 3251631 w 5015116"/>
              <a:gd name="connsiteY420" fmla="*/ 1037771 h 2605314"/>
              <a:gd name="connsiteX421" fmla="*/ 3251631 w 5015116"/>
              <a:gd name="connsiteY421" fmla="*/ 994228 h 2605314"/>
              <a:gd name="connsiteX422" fmla="*/ 3208088 w 5015116"/>
              <a:gd name="connsiteY422" fmla="*/ 986971 h 2605314"/>
              <a:gd name="connsiteX423" fmla="*/ 3179059 w 5015116"/>
              <a:gd name="connsiteY423" fmla="*/ 979714 h 2605314"/>
              <a:gd name="connsiteX424" fmla="*/ 3121002 w 5015116"/>
              <a:gd name="connsiteY424" fmla="*/ 957942 h 2605314"/>
              <a:gd name="connsiteX425" fmla="*/ 3099231 w 5015116"/>
              <a:gd name="connsiteY425" fmla="*/ 950685 h 2605314"/>
              <a:gd name="connsiteX426" fmla="*/ 3048431 w 5015116"/>
              <a:gd name="connsiteY426" fmla="*/ 943428 h 2605314"/>
              <a:gd name="connsiteX427" fmla="*/ 3026659 w 5015116"/>
              <a:gd name="connsiteY427" fmla="*/ 936171 h 2605314"/>
              <a:gd name="connsiteX428" fmla="*/ 2990374 w 5015116"/>
              <a:gd name="connsiteY428" fmla="*/ 928914 h 2605314"/>
              <a:gd name="connsiteX429" fmla="*/ 2975859 w 5015116"/>
              <a:gd name="connsiteY429" fmla="*/ 914400 h 2605314"/>
              <a:gd name="connsiteX430" fmla="*/ 3033916 w 5015116"/>
              <a:gd name="connsiteY430" fmla="*/ 820057 h 2605314"/>
              <a:gd name="connsiteX431" fmla="*/ 3091974 w 5015116"/>
              <a:gd name="connsiteY431" fmla="*/ 747485 h 2605314"/>
              <a:gd name="connsiteX432" fmla="*/ 3128259 w 5015116"/>
              <a:gd name="connsiteY432" fmla="*/ 703942 h 2605314"/>
              <a:gd name="connsiteX433" fmla="*/ 3142774 w 5015116"/>
              <a:gd name="connsiteY433" fmla="*/ 682171 h 2605314"/>
              <a:gd name="connsiteX434" fmla="*/ 3033916 w 5015116"/>
              <a:gd name="connsiteY434" fmla="*/ 667657 h 2605314"/>
              <a:gd name="connsiteX435" fmla="*/ 2961345 w 5015116"/>
              <a:gd name="connsiteY435" fmla="*/ 660400 h 2605314"/>
              <a:gd name="connsiteX436" fmla="*/ 2888774 w 5015116"/>
              <a:gd name="connsiteY436" fmla="*/ 645885 h 2605314"/>
              <a:gd name="connsiteX437" fmla="*/ 2925059 w 5015116"/>
              <a:gd name="connsiteY437" fmla="*/ 609600 h 2605314"/>
              <a:gd name="connsiteX438" fmla="*/ 2961345 w 5015116"/>
              <a:gd name="connsiteY438" fmla="*/ 573314 h 2605314"/>
              <a:gd name="connsiteX439" fmla="*/ 2968602 w 5015116"/>
              <a:gd name="connsiteY439" fmla="*/ 529771 h 2605314"/>
              <a:gd name="connsiteX440" fmla="*/ 2983116 w 5015116"/>
              <a:gd name="connsiteY440" fmla="*/ 486228 h 2605314"/>
              <a:gd name="connsiteX441" fmla="*/ 2997631 w 5015116"/>
              <a:gd name="connsiteY441" fmla="*/ 435428 h 2605314"/>
              <a:gd name="connsiteX442" fmla="*/ 3012145 w 5015116"/>
              <a:gd name="connsiteY442" fmla="*/ 391885 h 2605314"/>
              <a:gd name="connsiteX443" fmla="*/ 2961345 w 5015116"/>
              <a:gd name="connsiteY443" fmla="*/ 399142 h 2605314"/>
              <a:gd name="connsiteX444" fmla="*/ 2917802 w 5015116"/>
              <a:gd name="connsiteY444" fmla="*/ 413657 h 2605314"/>
              <a:gd name="connsiteX445" fmla="*/ 2888774 w 5015116"/>
              <a:gd name="connsiteY445" fmla="*/ 420914 h 2605314"/>
              <a:gd name="connsiteX446" fmla="*/ 2852488 w 5015116"/>
              <a:gd name="connsiteY446" fmla="*/ 435428 h 2605314"/>
              <a:gd name="connsiteX447" fmla="*/ 2808945 w 5015116"/>
              <a:gd name="connsiteY447" fmla="*/ 442685 h 2605314"/>
              <a:gd name="connsiteX448" fmla="*/ 2779916 w 5015116"/>
              <a:gd name="connsiteY448" fmla="*/ 449942 h 2605314"/>
              <a:gd name="connsiteX449" fmla="*/ 2721859 w 5015116"/>
              <a:gd name="connsiteY449" fmla="*/ 442685 h 2605314"/>
              <a:gd name="connsiteX450" fmla="*/ 2729116 w 5015116"/>
              <a:gd name="connsiteY450" fmla="*/ 377371 h 2605314"/>
              <a:gd name="connsiteX451" fmla="*/ 2721859 w 5015116"/>
              <a:gd name="connsiteY451" fmla="*/ 290285 h 2605314"/>
              <a:gd name="connsiteX452" fmla="*/ 2707345 w 5015116"/>
              <a:gd name="connsiteY452" fmla="*/ 232228 h 2605314"/>
              <a:gd name="connsiteX453" fmla="*/ 2663802 w 5015116"/>
              <a:gd name="connsiteY453" fmla="*/ 210457 h 2605314"/>
              <a:gd name="connsiteX454" fmla="*/ 2656545 w 5015116"/>
              <a:gd name="connsiteY454"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31059 w 5015116"/>
              <a:gd name="connsiteY230" fmla="*/ 155302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54431 w 5015116"/>
              <a:gd name="connsiteY234" fmla="*/ 1567542 h 2605314"/>
              <a:gd name="connsiteX235" fmla="*/ 247174 w 5015116"/>
              <a:gd name="connsiteY235" fmla="*/ 1473200 h 2605314"/>
              <a:gd name="connsiteX236" fmla="*/ 225402 w 5015116"/>
              <a:gd name="connsiteY236" fmla="*/ 1465942 h 2605314"/>
              <a:gd name="connsiteX237" fmla="*/ 138316 w 5015116"/>
              <a:gd name="connsiteY237" fmla="*/ 1473200 h 2605314"/>
              <a:gd name="connsiteX238" fmla="*/ 116545 w 5015116"/>
              <a:gd name="connsiteY238" fmla="*/ 1480457 h 2605314"/>
              <a:gd name="connsiteX239" fmla="*/ 102031 w 5015116"/>
              <a:gd name="connsiteY239" fmla="*/ 1502228 h 2605314"/>
              <a:gd name="connsiteX240" fmla="*/ 102031 w 5015116"/>
              <a:gd name="connsiteY240" fmla="*/ 1698171 h 2605314"/>
              <a:gd name="connsiteX241" fmla="*/ 145574 w 5015116"/>
              <a:gd name="connsiteY241" fmla="*/ 1741714 h 2605314"/>
              <a:gd name="connsiteX242" fmla="*/ 189116 w 5015116"/>
              <a:gd name="connsiteY242" fmla="*/ 1792514 h 2605314"/>
              <a:gd name="connsiteX243" fmla="*/ 218145 w 5015116"/>
              <a:gd name="connsiteY243" fmla="*/ 1807028 h 2605314"/>
              <a:gd name="connsiteX244" fmla="*/ 247174 w 5015116"/>
              <a:gd name="connsiteY244" fmla="*/ 1828800 h 2605314"/>
              <a:gd name="connsiteX245" fmla="*/ 356031 w 5015116"/>
              <a:gd name="connsiteY245" fmla="*/ 1821542 h 2605314"/>
              <a:gd name="connsiteX246" fmla="*/ 377802 w 5015116"/>
              <a:gd name="connsiteY246" fmla="*/ 1814285 h 2605314"/>
              <a:gd name="connsiteX247" fmla="*/ 399574 w 5015116"/>
              <a:gd name="connsiteY247" fmla="*/ 1792514 h 2605314"/>
              <a:gd name="connsiteX248" fmla="*/ 406831 w 5015116"/>
              <a:gd name="connsiteY248" fmla="*/ 1698171 h 2605314"/>
              <a:gd name="connsiteX249" fmla="*/ 363288 w 5015116"/>
              <a:gd name="connsiteY249" fmla="*/ 1683657 h 2605314"/>
              <a:gd name="connsiteX250" fmla="*/ 312488 w 5015116"/>
              <a:gd name="connsiteY250" fmla="*/ 1690914 h 2605314"/>
              <a:gd name="connsiteX251" fmla="*/ 290716 w 5015116"/>
              <a:gd name="connsiteY251" fmla="*/ 1698171 h 2605314"/>
              <a:gd name="connsiteX252" fmla="*/ 276202 w 5015116"/>
              <a:gd name="connsiteY252" fmla="*/ 1719942 h 2605314"/>
              <a:gd name="connsiteX253" fmla="*/ 268945 w 5015116"/>
              <a:gd name="connsiteY253" fmla="*/ 1748971 h 2605314"/>
              <a:gd name="connsiteX254" fmla="*/ 261688 w 5015116"/>
              <a:gd name="connsiteY254" fmla="*/ 1785257 h 2605314"/>
              <a:gd name="connsiteX255" fmla="*/ 254431 w 5015116"/>
              <a:gd name="connsiteY255" fmla="*/ 1807028 h 2605314"/>
              <a:gd name="connsiteX256" fmla="*/ 261688 w 5015116"/>
              <a:gd name="connsiteY256" fmla="*/ 1937657 h 2605314"/>
              <a:gd name="connsiteX257" fmla="*/ 297974 w 5015116"/>
              <a:gd name="connsiteY257" fmla="*/ 1959428 h 2605314"/>
              <a:gd name="connsiteX258" fmla="*/ 319745 w 5015116"/>
              <a:gd name="connsiteY258" fmla="*/ 1966685 h 2605314"/>
              <a:gd name="connsiteX259" fmla="*/ 348774 w 5015116"/>
              <a:gd name="connsiteY259" fmla="*/ 1981200 h 2605314"/>
              <a:gd name="connsiteX260" fmla="*/ 392316 w 5015116"/>
              <a:gd name="connsiteY260" fmla="*/ 1995714 h 2605314"/>
              <a:gd name="connsiteX261" fmla="*/ 414088 w 5015116"/>
              <a:gd name="connsiteY261" fmla="*/ 2002971 h 2605314"/>
              <a:gd name="connsiteX262" fmla="*/ 522945 w 5015116"/>
              <a:gd name="connsiteY262" fmla="*/ 1995714 h 2605314"/>
              <a:gd name="connsiteX263" fmla="*/ 551974 w 5015116"/>
              <a:gd name="connsiteY263" fmla="*/ 1973942 h 2605314"/>
              <a:gd name="connsiteX264" fmla="*/ 595516 w 5015116"/>
              <a:gd name="connsiteY264" fmla="*/ 1944914 h 2605314"/>
              <a:gd name="connsiteX265" fmla="*/ 624545 w 5015116"/>
              <a:gd name="connsiteY265" fmla="*/ 1901371 h 2605314"/>
              <a:gd name="connsiteX266" fmla="*/ 610031 w 5015116"/>
              <a:gd name="connsiteY266" fmla="*/ 1836057 h 2605314"/>
              <a:gd name="connsiteX267" fmla="*/ 566488 w 5015116"/>
              <a:gd name="connsiteY267" fmla="*/ 1792514 h 2605314"/>
              <a:gd name="connsiteX268" fmla="*/ 544716 w 5015116"/>
              <a:gd name="connsiteY268" fmla="*/ 1785257 h 2605314"/>
              <a:gd name="connsiteX269" fmla="*/ 530202 w 5015116"/>
              <a:gd name="connsiteY269" fmla="*/ 1763485 h 2605314"/>
              <a:gd name="connsiteX270" fmla="*/ 508431 w 5015116"/>
              <a:gd name="connsiteY270" fmla="*/ 1799771 h 2605314"/>
              <a:gd name="connsiteX271" fmla="*/ 515688 w 5015116"/>
              <a:gd name="connsiteY271" fmla="*/ 1959428 h 2605314"/>
              <a:gd name="connsiteX272" fmla="*/ 522945 w 5015116"/>
              <a:gd name="connsiteY272" fmla="*/ 1981200 h 2605314"/>
              <a:gd name="connsiteX273" fmla="*/ 551974 w 5015116"/>
              <a:gd name="connsiteY273" fmla="*/ 1995714 h 2605314"/>
              <a:gd name="connsiteX274" fmla="*/ 566488 w 5015116"/>
              <a:gd name="connsiteY274" fmla="*/ 2017485 h 2605314"/>
              <a:gd name="connsiteX275" fmla="*/ 617288 w 5015116"/>
              <a:gd name="connsiteY275" fmla="*/ 2039257 h 2605314"/>
              <a:gd name="connsiteX276" fmla="*/ 697116 w 5015116"/>
              <a:gd name="connsiteY276" fmla="*/ 2068285 h 2605314"/>
              <a:gd name="connsiteX277" fmla="*/ 733402 w 5015116"/>
              <a:gd name="connsiteY277" fmla="*/ 2082800 h 2605314"/>
              <a:gd name="connsiteX278" fmla="*/ 827745 w 5015116"/>
              <a:gd name="connsiteY278" fmla="*/ 2097314 h 2605314"/>
              <a:gd name="connsiteX279" fmla="*/ 864031 w 5015116"/>
              <a:gd name="connsiteY279" fmla="*/ 2104571 h 2605314"/>
              <a:gd name="connsiteX280" fmla="*/ 900316 w 5015116"/>
              <a:gd name="connsiteY280" fmla="*/ 2119085 h 2605314"/>
              <a:gd name="connsiteX281" fmla="*/ 922088 w 5015116"/>
              <a:gd name="connsiteY281" fmla="*/ 2126342 h 2605314"/>
              <a:gd name="connsiteX282" fmla="*/ 965631 w 5015116"/>
              <a:gd name="connsiteY282" fmla="*/ 2148114 h 2605314"/>
              <a:gd name="connsiteX283" fmla="*/ 1074488 w 5015116"/>
              <a:gd name="connsiteY283" fmla="*/ 2133600 h 2605314"/>
              <a:gd name="connsiteX284" fmla="*/ 1125288 w 5015116"/>
              <a:gd name="connsiteY284" fmla="*/ 2104571 h 2605314"/>
              <a:gd name="connsiteX285" fmla="*/ 1139802 w 5015116"/>
              <a:gd name="connsiteY285" fmla="*/ 2082800 h 2605314"/>
              <a:gd name="connsiteX286" fmla="*/ 1183345 w 5015116"/>
              <a:gd name="connsiteY286" fmla="*/ 2046514 h 2605314"/>
              <a:gd name="connsiteX287" fmla="*/ 1197859 w 5015116"/>
              <a:gd name="connsiteY287" fmla="*/ 2024742 h 2605314"/>
              <a:gd name="connsiteX288" fmla="*/ 1241402 w 5015116"/>
              <a:gd name="connsiteY288" fmla="*/ 1995714 h 2605314"/>
              <a:gd name="connsiteX289" fmla="*/ 1277688 w 5015116"/>
              <a:gd name="connsiteY289" fmla="*/ 1952171 h 2605314"/>
              <a:gd name="connsiteX290" fmla="*/ 1241402 w 5015116"/>
              <a:gd name="connsiteY290" fmla="*/ 1821542 h 2605314"/>
              <a:gd name="connsiteX291" fmla="*/ 1219631 w 5015116"/>
              <a:gd name="connsiteY291" fmla="*/ 1814285 h 2605314"/>
              <a:gd name="connsiteX292" fmla="*/ 1110774 w 5015116"/>
              <a:gd name="connsiteY292" fmla="*/ 1843314 h 2605314"/>
              <a:gd name="connsiteX293" fmla="*/ 1103516 w 5015116"/>
              <a:gd name="connsiteY293" fmla="*/ 1894114 h 2605314"/>
              <a:gd name="connsiteX294" fmla="*/ 1081745 w 5015116"/>
              <a:gd name="connsiteY294" fmla="*/ 2002971 h 2605314"/>
              <a:gd name="connsiteX295" fmla="*/ 1016431 w 5015116"/>
              <a:gd name="connsiteY295" fmla="*/ 1995714 h 2605314"/>
              <a:gd name="connsiteX296" fmla="*/ 980871 w 5015116"/>
              <a:gd name="connsiteY296" fmla="*/ 1911531 h 2605314"/>
              <a:gd name="connsiteX297" fmla="*/ 993208 w 5015116"/>
              <a:gd name="connsiteY297" fmla="*/ 1807754 h 2605314"/>
              <a:gd name="connsiteX298" fmla="*/ 1041468 w 5015116"/>
              <a:gd name="connsiteY298" fmla="*/ 1751874 h 2605314"/>
              <a:gd name="connsiteX299" fmla="*/ 1226888 w 5015116"/>
              <a:gd name="connsiteY299" fmla="*/ 1690914 h 2605314"/>
              <a:gd name="connsiteX300" fmla="*/ 1335745 w 5015116"/>
              <a:gd name="connsiteY300" fmla="*/ 1698171 h 2605314"/>
              <a:gd name="connsiteX301" fmla="*/ 1422831 w 5015116"/>
              <a:gd name="connsiteY301" fmla="*/ 1741714 h 2605314"/>
              <a:gd name="connsiteX302" fmla="*/ 1476896 w 5015116"/>
              <a:gd name="connsiteY302" fmla="*/ 1792514 h 2605314"/>
              <a:gd name="connsiteX303" fmla="*/ 1506651 w 5015116"/>
              <a:gd name="connsiteY303" fmla="*/ 1859642 h 2605314"/>
              <a:gd name="connsiteX304" fmla="*/ 1507376 w 5015116"/>
              <a:gd name="connsiteY304" fmla="*/ 1961968 h 2605314"/>
              <a:gd name="connsiteX305" fmla="*/ 1460205 w 5015116"/>
              <a:gd name="connsiteY305" fmla="*/ 2046877 h 2605314"/>
              <a:gd name="connsiteX306" fmla="*/ 1408316 w 5015116"/>
              <a:gd name="connsiteY306" fmla="*/ 2140857 h 2605314"/>
              <a:gd name="connsiteX307" fmla="*/ 1401059 w 5015116"/>
              <a:gd name="connsiteY307" fmla="*/ 2162628 h 2605314"/>
              <a:gd name="connsiteX308" fmla="*/ 1364774 w 5015116"/>
              <a:gd name="connsiteY308" fmla="*/ 2293257 h 2605314"/>
              <a:gd name="connsiteX309" fmla="*/ 1367314 w 5015116"/>
              <a:gd name="connsiteY309" fmla="*/ 2449285 h 2605314"/>
              <a:gd name="connsiteX310" fmla="*/ 1509916 w 5015116"/>
              <a:gd name="connsiteY310" fmla="*/ 2554514 h 2605314"/>
              <a:gd name="connsiteX311" fmla="*/ 1633288 w 5015116"/>
              <a:gd name="connsiteY311" fmla="*/ 2590800 h 2605314"/>
              <a:gd name="connsiteX312" fmla="*/ 1847736 w 5015116"/>
              <a:gd name="connsiteY312" fmla="*/ 2605314 h 2605314"/>
              <a:gd name="connsiteX313" fmla="*/ 1918494 w 5015116"/>
              <a:gd name="connsiteY313" fmla="*/ 2576285 h 2605314"/>
              <a:gd name="connsiteX314" fmla="*/ 1959859 w 5015116"/>
              <a:gd name="connsiteY314" fmla="*/ 2496457 h 2605314"/>
              <a:gd name="connsiteX315" fmla="*/ 2002676 w 5015116"/>
              <a:gd name="connsiteY315" fmla="*/ 2315028 h 2605314"/>
              <a:gd name="connsiteX316" fmla="*/ 2039688 w 5015116"/>
              <a:gd name="connsiteY316" fmla="*/ 2111828 h 2605314"/>
              <a:gd name="connsiteX317" fmla="*/ 2062911 w 5015116"/>
              <a:gd name="connsiteY317" fmla="*/ 2048691 h 2605314"/>
              <a:gd name="connsiteX318" fmla="*/ 2098834 w 5015116"/>
              <a:gd name="connsiteY318" fmla="*/ 1987731 h 2605314"/>
              <a:gd name="connsiteX319" fmla="*/ 2217851 w 5015116"/>
              <a:gd name="connsiteY319" fmla="*/ 1879237 h 2605314"/>
              <a:gd name="connsiteX320" fmla="*/ 2373516 w 5015116"/>
              <a:gd name="connsiteY320" fmla="*/ 1872342 h 2605314"/>
              <a:gd name="connsiteX321" fmla="*/ 2395288 w 5015116"/>
              <a:gd name="connsiteY321" fmla="*/ 1879600 h 2605314"/>
              <a:gd name="connsiteX322" fmla="*/ 2453345 w 5015116"/>
              <a:gd name="connsiteY322" fmla="*/ 1930400 h 2605314"/>
              <a:gd name="connsiteX323" fmla="*/ 2467859 w 5015116"/>
              <a:gd name="connsiteY323" fmla="*/ 1952171 h 2605314"/>
              <a:gd name="connsiteX324" fmla="*/ 2489631 w 5015116"/>
              <a:gd name="connsiteY324" fmla="*/ 1973942 h 2605314"/>
              <a:gd name="connsiteX325" fmla="*/ 2504145 w 5015116"/>
              <a:gd name="connsiteY325" fmla="*/ 2024742 h 2605314"/>
              <a:gd name="connsiteX326" fmla="*/ 2511402 w 5015116"/>
              <a:gd name="connsiteY326" fmla="*/ 2053771 h 2605314"/>
              <a:gd name="connsiteX327" fmla="*/ 2525916 w 5015116"/>
              <a:gd name="connsiteY327" fmla="*/ 2075542 h 2605314"/>
              <a:gd name="connsiteX328" fmla="*/ 2540431 w 5015116"/>
              <a:gd name="connsiteY328" fmla="*/ 2126342 h 2605314"/>
              <a:gd name="connsiteX329" fmla="*/ 2533174 w 5015116"/>
              <a:gd name="connsiteY329" fmla="*/ 2271485 h 2605314"/>
              <a:gd name="connsiteX330" fmla="*/ 2518659 w 5015116"/>
              <a:gd name="connsiteY330" fmla="*/ 2300514 h 2605314"/>
              <a:gd name="connsiteX331" fmla="*/ 2475116 w 5015116"/>
              <a:gd name="connsiteY331" fmla="*/ 2329542 h 2605314"/>
              <a:gd name="connsiteX332" fmla="*/ 2453345 w 5015116"/>
              <a:gd name="connsiteY332" fmla="*/ 2336800 h 2605314"/>
              <a:gd name="connsiteX333" fmla="*/ 2329974 w 5015116"/>
              <a:gd name="connsiteY333" fmla="*/ 2329542 h 2605314"/>
              <a:gd name="connsiteX334" fmla="*/ 2308202 w 5015116"/>
              <a:gd name="connsiteY334" fmla="*/ 2322285 h 2605314"/>
              <a:gd name="connsiteX335" fmla="*/ 2293688 w 5015116"/>
              <a:gd name="connsiteY335" fmla="*/ 2286000 h 2605314"/>
              <a:gd name="connsiteX336" fmla="*/ 2286431 w 5015116"/>
              <a:gd name="connsiteY336" fmla="*/ 2249714 h 2605314"/>
              <a:gd name="connsiteX337" fmla="*/ 2395288 w 5015116"/>
              <a:gd name="connsiteY337" fmla="*/ 2111828 h 2605314"/>
              <a:gd name="connsiteX338" fmla="*/ 2395288 w 5015116"/>
              <a:gd name="connsiteY338" fmla="*/ 2024742 h 2605314"/>
              <a:gd name="connsiteX339" fmla="*/ 2373516 w 5015116"/>
              <a:gd name="connsiteY339" fmla="*/ 2010228 h 2605314"/>
              <a:gd name="connsiteX340" fmla="*/ 2271916 w 5015116"/>
              <a:gd name="connsiteY340" fmla="*/ 2017485 h 2605314"/>
              <a:gd name="connsiteX341" fmla="*/ 2257402 w 5015116"/>
              <a:gd name="connsiteY341" fmla="*/ 2032000 h 2605314"/>
              <a:gd name="connsiteX342" fmla="*/ 2235631 w 5015116"/>
              <a:gd name="connsiteY342" fmla="*/ 2046514 h 2605314"/>
              <a:gd name="connsiteX343" fmla="*/ 2221116 w 5015116"/>
              <a:gd name="connsiteY343" fmla="*/ 2061028 h 2605314"/>
              <a:gd name="connsiteX344" fmla="*/ 2192088 w 5015116"/>
              <a:gd name="connsiteY344" fmla="*/ 2068285 h 2605314"/>
              <a:gd name="connsiteX345" fmla="*/ 2163059 w 5015116"/>
              <a:gd name="connsiteY345" fmla="*/ 2090057 h 2605314"/>
              <a:gd name="connsiteX346" fmla="*/ 2148545 w 5015116"/>
              <a:gd name="connsiteY346" fmla="*/ 2111828 h 2605314"/>
              <a:gd name="connsiteX347" fmla="*/ 2126774 w 5015116"/>
              <a:gd name="connsiteY347" fmla="*/ 2140857 h 2605314"/>
              <a:gd name="connsiteX348" fmla="*/ 2126774 w 5015116"/>
              <a:gd name="connsiteY348" fmla="*/ 2351314 h 2605314"/>
              <a:gd name="connsiteX349" fmla="*/ 2141288 w 5015116"/>
              <a:gd name="connsiteY349" fmla="*/ 2373085 h 2605314"/>
              <a:gd name="connsiteX350" fmla="*/ 2163059 w 5015116"/>
              <a:gd name="connsiteY350" fmla="*/ 2380342 h 2605314"/>
              <a:gd name="connsiteX351" fmla="*/ 2170316 w 5015116"/>
              <a:gd name="connsiteY351" fmla="*/ 2402114 h 2605314"/>
              <a:gd name="connsiteX352" fmla="*/ 2192088 w 5015116"/>
              <a:gd name="connsiteY352" fmla="*/ 2416628 h 2605314"/>
              <a:gd name="connsiteX353" fmla="*/ 2221116 w 5015116"/>
              <a:gd name="connsiteY353" fmla="*/ 2438400 h 2605314"/>
              <a:gd name="connsiteX354" fmla="*/ 2264659 w 5015116"/>
              <a:gd name="connsiteY354" fmla="*/ 2474685 h 2605314"/>
              <a:gd name="connsiteX355" fmla="*/ 2293688 w 5015116"/>
              <a:gd name="connsiteY355" fmla="*/ 2510971 h 2605314"/>
              <a:gd name="connsiteX356" fmla="*/ 2315459 w 5015116"/>
              <a:gd name="connsiteY356" fmla="*/ 2532742 h 2605314"/>
              <a:gd name="connsiteX357" fmla="*/ 2395288 w 5015116"/>
              <a:gd name="connsiteY357" fmla="*/ 2569028 h 2605314"/>
              <a:gd name="connsiteX358" fmla="*/ 2540431 w 5015116"/>
              <a:gd name="connsiteY358" fmla="*/ 2554514 h 2605314"/>
              <a:gd name="connsiteX359" fmla="*/ 2562202 w 5015116"/>
              <a:gd name="connsiteY359" fmla="*/ 2540000 h 2605314"/>
              <a:gd name="connsiteX360" fmla="*/ 2569459 w 5015116"/>
              <a:gd name="connsiteY360" fmla="*/ 2503714 h 2605314"/>
              <a:gd name="connsiteX361" fmla="*/ 2583974 w 5015116"/>
              <a:gd name="connsiteY361" fmla="*/ 2481942 h 2605314"/>
              <a:gd name="connsiteX362" fmla="*/ 2591231 w 5015116"/>
              <a:gd name="connsiteY362" fmla="*/ 2409371 h 2605314"/>
              <a:gd name="connsiteX363" fmla="*/ 2642031 w 5015116"/>
              <a:gd name="connsiteY363" fmla="*/ 2416628 h 2605314"/>
              <a:gd name="connsiteX364" fmla="*/ 2671059 w 5015116"/>
              <a:gd name="connsiteY364" fmla="*/ 2423885 h 2605314"/>
              <a:gd name="connsiteX365" fmla="*/ 2743631 w 5015116"/>
              <a:gd name="connsiteY365" fmla="*/ 2438400 h 2605314"/>
              <a:gd name="connsiteX366" fmla="*/ 2787174 w 5015116"/>
              <a:gd name="connsiteY366" fmla="*/ 2452914 h 2605314"/>
              <a:gd name="connsiteX367" fmla="*/ 2808945 w 5015116"/>
              <a:gd name="connsiteY367" fmla="*/ 2438400 h 2605314"/>
              <a:gd name="connsiteX368" fmla="*/ 2801688 w 5015116"/>
              <a:gd name="connsiteY368" fmla="*/ 2416628 h 2605314"/>
              <a:gd name="connsiteX369" fmla="*/ 2794431 w 5015116"/>
              <a:gd name="connsiteY369" fmla="*/ 2373085 h 2605314"/>
              <a:gd name="connsiteX370" fmla="*/ 2779916 w 5015116"/>
              <a:gd name="connsiteY370" fmla="*/ 2329542 h 2605314"/>
              <a:gd name="connsiteX371" fmla="*/ 2794431 w 5015116"/>
              <a:gd name="connsiteY371" fmla="*/ 2278742 h 2605314"/>
              <a:gd name="connsiteX372" fmla="*/ 2961345 w 5015116"/>
              <a:gd name="connsiteY372" fmla="*/ 2249714 h 2605314"/>
              <a:gd name="connsiteX373" fmla="*/ 2946831 w 5015116"/>
              <a:gd name="connsiteY373" fmla="*/ 2227942 h 2605314"/>
              <a:gd name="connsiteX374" fmla="*/ 2925059 w 5015116"/>
              <a:gd name="connsiteY374" fmla="*/ 2133600 h 2605314"/>
              <a:gd name="connsiteX375" fmla="*/ 2917802 w 5015116"/>
              <a:gd name="connsiteY375" fmla="*/ 2104571 h 2605314"/>
              <a:gd name="connsiteX376" fmla="*/ 2896031 w 5015116"/>
              <a:gd name="connsiteY376" fmla="*/ 2090057 h 2605314"/>
              <a:gd name="connsiteX377" fmla="*/ 2903288 w 5015116"/>
              <a:gd name="connsiteY377" fmla="*/ 2061028 h 2605314"/>
              <a:gd name="connsiteX378" fmla="*/ 3033916 w 5015116"/>
              <a:gd name="connsiteY378" fmla="*/ 2053771 h 2605314"/>
              <a:gd name="connsiteX379" fmla="*/ 3121002 w 5015116"/>
              <a:gd name="connsiteY379" fmla="*/ 2046514 h 2605314"/>
              <a:gd name="connsiteX380" fmla="*/ 3142774 w 5015116"/>
              <a:gd name="connsiteY380" fmla="*/ 2039257 h 2605314"/>
              <a:gd name="connsiteX381" fmla="*/ 3135516 w 5015116"/>
              <a:gd name="connsiteY381" fmla="*/ 2010228 h 2605314"/>
              <a:gd name="connsiteX382" fmla="*/ 3106488 w 5015116"/>
              <a:gd name="connsiteY382" fmla="*/ 1959428 h 2605314"/>
              <a:gd name="connsiteX383" fmla="*/ 3077459 w 5015116"/>
              <a:gd name="connsiteY383" fmla="*/ 1930400 h 2605314"/>
              <a:gd name="connsiteX384" fmla="*/ 3062945 w 5015116"/>
              <a:gd name="connsiteY384" fmla="*/ 1901371 h 2605314"/>
              <a:gd name="connsiteX385" fmla="*/ 3041174 w 5015116"/>
              <a:gd name="connsiteY385" fmla="*/ 1886857 h 2605314"/>
              <a:gd name="connsiteX386" fmla="*/ 3033916 w 5015116"/>
              <a:gd name="connsiteY386" fmla="*/ 1865085 h 2605314"/>
              <a:gd name="connsiteX387" fmla="*/ 3019402 w 5015116"/>
              <a:gd name="connsiteY387" fmla="*/ 1843314 h 2605314"/>
              <a:gd name="connsiteX388" fmla="*/ 3048431 w 5015116"/>
              <a:gd name="connsiteY388" fmla="*/ 1828800 h 2605314"/>
              <a:gd name="connsiteX389" fmla="*/ 3157288 w 5015116"/>
              <a:gd name="connsiteY389" fmla="*/ 1814285 h 2605314"/>
              <a:gd name="connsiteX390" fmla="*/ 3179059 w 5015116"/>
              <a:gd name="connsiteY390" fmla="*/ 1799771 h 2605314"/>
              <a:gd name="connsiteX391" fmla="*/ 3128259 w 5015116"/>
              <a:gd name="connsiteY391" fmla="*/ 1690914 h 2605314"/>
              <a:gd name="connsiteX392" fmla="*/ 3121002 w 5015116"/>
              <a:gd name="connsiteY392" fmla="*/ 1669142 h 2605314"/>
              <a:gd name="connsiteX393" fmla="*/ 3106488 w 5015116"/>
              <a:gd name="connsiteY393" fmla="*/ 1647371 h 2605314"/>
              <a:gd name="connsiteX394" fmla="*/ 3128259 w 5015116"/>
              <a:gd name="connsiteY394" fmla="*/ 1640114 h 2605314"/>
              <a:gd name="connsiteX395" fmla="*/ 3157288 w 5015116"/>
              <a:gd name="connsiteY395" fmla="*/ 1632857 h 2605314"/>
              <a:gd name="connsiteX396" fmla="*/ 3186316 w 5015116"/>
              <a:gd name="connsiteY396" fmla="*/ 1618342 h 2605314"/>
              <a:gd name="connsiteX397" fmla="*/ 3215345 w 5015116"/>
              <a:gd name="connsiteY397" fmla="*/ 1611085 h 2605314"/>
              <a:gd name="connsiteX398" fmla="*/ 3237116 w 5015116"/>
              <a:gd name="connsiteY398" fmla="*/ 1603828 h 2605314"/>
              <a:gd name="connsiteX399" fmla="*/ 3280659 w 5015116"/>
              <a:gd name="connsiteY399" fmla="*/ 1582057 h 2605314"/>
              <a:gd name="connsiteX400" fmla="*/ 3295174 w 5015116"/>
              <a:gd name="connsiteY400" fmla="*/ 1567542 h 2605314"/>
              <a:gd name="connsiteX401" fmla="*/ 3273402 w 5015116"/>
              <a:gd name="connsiteY401" fmla="*/ 1545771 h 2605314"/>
              <a:gd name="connsiteX402" fmla="*/ 3229859 w 5015116"/>
              <a:gd name="connsiteY402" fmla="*/ 1516742 h 2605314"/>
              <a:gd name="connsiteX403" fmla="*/ 3179059 w 5015116"/>
              <a:gd name="connsiteY403" fmla="*/ 1458685 h 2605314"/>
              <a:gd name="connsiteX404" fmla="*/ 3171802 w 5015116"/>
              <a:gd name="connsiteY404" fmla="*/ 1436914 h 2605314"/>
              <a:gd name="connsiteX405" fmla="*/ 3150031 w 5015116"/>
              <a:gd name="connsiteY405" fmla="*/ 1422400 h 2605314"/>
              <a:gd name="connsiteX406" fmla="*/ 3200831 w 5015116"/>
              <a:gd name="connsiteY406" fmla="*/ 1386114 h 2605314"/>
              <a:gd name="connsiteX407" fmla="*/ 3237116 w 5015116"/>
              <a:gd name="connsiteY407" fmla="*/ 1349828 h 2605314"/>
              <a:gd name="connsiteX408" fmla="*/ 3266145 w 5015116"/>
              <a:gd name="connsiteY408" fmla="*/ 1313542 h 2605314"/>
              <a:gd name="connsiteX409" fmla="*/ 3287916 w 5015116"/>
              <a:gd name="connsiteY409" fmla="*/ 1299028 h 2605314"/>
              <a:gd name="connsiteX410" fmla="*/ 3302431 w 5015116"/>
              <a:gd name="connsiteY410" fmla="*/ 1284514 h 2605314"/>
              <a:gd name="connsiteX411" fmla="*/ 3309688 w 5015116"/>
              <a:gd name="connsiteY411" fmla="*/ 1262742 h 2605314"/>
              <a:gd name="connsiteX412" fmla="*/ 3266145 w 5015116"/>
              <a:gd name="connsiteY412" fmla="*/ 1255485 h 2605314"/>
              <a:gd name="connsiteX413" fmla="*/ 3244374 w 5015116"/>
              <a:gd name="connsiteY413" fmla="*/ 1248228 h 2605314"/>
              <a:gd name="connsiteX414" fmla="*/ 3193574 w 5015116"/>
              <a:gd name="connsiteY414" fmla="*/ 1233714 h 2605314"/>
              <a:gd name="connsiteX415" fmla="*/ 3171802 w 5015116"/>
              <a:gd name="connsiteY415" fmla="*/ 1219200 h 2605314"/>
              <a:gd name="connsiteX416" fmla="*/ 3150031 w 5015116"/>
              <a:gd name="connsiteY416" fmla="*/ 1211942 h 2605314"/>
              <a:gd name="connsiteX417" fmla="*/ 3121002 w 5015116"/>
              <a:gd name="connsiteY417" fmla="*/ 1197428 h 2605314"/>
              <a:gd name="connsiteX418" fmla="*/ 3200831 w 5015116"/>
              <a:gd name="connsiteY418" fmla="*/ 1095828 h 2605314"/>
              <a:gd name="connsiteX419" fmla="*/ 3251631 w 5015116"/>
              <a:gd name="connsiteY419" fmla="*/ 1037771 h 2605314"/>
              <a:gd name="connsiteX420" fmla="*/ 3251631 w 5015116"/>
              <a:gd name="connsiteY420" fmla="*/ 994228 h 2605314"/>
              <a:gd name="connsiteX421" fmla="*/ 3208088 w 5015116"/>
              <a:gd name="connsiteY421" fmla="*/ 986971 h 2605314"/>
              <a:gd name="connsiteX422" fmla="*/ 3179059 w 5015116"/>
              <a:gd name="connsiteY422" fmla="*/ 979714 h 2605314"/>
              <a:gd name="connsiteX423" fmla="*/ 3121002 w 5015116"/>
              <a:gd name="connsiteY423" fmla="*/ 957942 h 2605314"/>
              <a:gd name="connsiteX424" fmla="*/ 3099231 w 5015116"/>
              <a:gd name="connsiteY424" fmla="*/ 950685 h 2605314"/>
              <a:gd name="connsiteX425" fmla="*/ 3048431 w 5015116"/>
              <a:gd name="connsiteY425" fmla="*/ 943428 h 2605314"/>
              <a:gd name="connsiteX426" fmla="*/ 3026659 w 5015116"/>
              <a:gd name="connsiteY426" fmla="*/ 936171 h 2605314"/>
              <a:gd name="connsiteX427" fmla="*/ 2990374 w 5015116"/>
              <a:gd name="connsiteY427" fmla="*/ 928914 h 2605314"/>
              <a:gd name="connsiteX428" fmla="*/ 2975859 w 5015116"/>
              <a:gd name="connsiteY428" fmla="*/ 914400 h 2605314"/>
              <a:gd name="connsiteX429" fmla="*/ 3033916 w 5015116"/>
              <a:gd name="connsiteY429" fmla="*/ 820057 h 2605314"/>
              <a:gd name="connsiteX430" fmla="*/ 3091974 w 5015116"/>
              <a:gd name="connsiteY430" fmla="*/ 747485 h 2605314"/>
              <a:gd name="connsiteX431" fmla="*/ 3128259 w 5015116"/>
              <a:gd name="connsiteY431" fmla="*/ 703942 h 2605314"/>
              <a:gd name="connsiteX432" fmla="*/ 3142774 w 5015116"/>
              <a:gd name="connsiteY432" fmla="*/ 682171 h 2605314"/>
              <a:gd name="connsiteX433" fmla="*/ 3033916 w 5015116"/>
              <a:gd name="connsiteY433" fmla="*/ 667657 h 2605314"/>
              <a:gd name="connsiteX434" fmla="*/ 2961345 w 5015116"/>
              <a:gd name="connsiteY434" fmla="*/ 660400 h 2605314"/>
              <a:gd name="connsiteX435" fmla="*/ 2888774 w 5015116"/>
              <a:gd name="connsiteY435" fmla="*/ 645885 h 2605314"/>
              <a:gd name="connsiteX436" fmla="*/ 2925059 w 5015116"/>
              <a:gd name="connsiteY436" fmla="*/ 609600 h 2605314"/>
              <a:gd name="connsiteX437" fmla="*/ 2961345 w 5015116"/>
              <a:gd name="connsiteY437" fmla="*/ 573314 h 2605314"/>
              <a:gd name="connsiteX438" fmla="*/ 2968602 w 5015116"/>
              <a:gd name="connsiteY438" fmla="*/ 529771 h 2605314"/>
              <a:gd name="connsiteX439" fmla="*/ 2983116 w 5015116"/>
              <a:gd name="connsiteY439" fmla="*/ 486228 h 2605314"/>
              <a:gd name="connsiteX440" fmla="*/ 2997631 w 5015116"/>
              <a:gd name="connsiteY440" fmla="*/ 435428 h 2605314"/>
              <a:gd name="connsiteX441" fmla="*/ 3012145 w 5015116"/>
              <a:gd name="connsiteY441" fmla="*/ 391885 h 2605314"/>
              <a:gd name="connsiteX442" fmla="*/ 2961345 w 5015116"/>
              <a:gd name="connsiteY442" fmla="*/ 399142 h 2605314"/>
              <a:gd name="connsiteX443" fmla="*/ 2917802 w 5015116"/>
              <a:gd name="connsiteY443" fmla="*/ 413657 h 2605314"/>
              <a:gd name="connsiteX444" fmla="*/ 2888774 w 5015116"/>
              <a:gd name="connsiteY444" fmla="*/ 420914 h 2605314"/>
              <a:gd name="connsiteX445" fmla="*/ 2852488 w 5015116"/>
              <a:gd name="connsiteY445" fmla="*/ 435428 h 2605314"/>
              <a:gd name="connsiteX446" fmla="*/ 2808945 w 5015116"/>
              <a:gd name="connsiteY446" fmla="*/ 442685 h 2605314"/>
              <a:gd name="connsiteX447" fmla="*/ 2779916 w 5015116"/>
              <a:gd name="connsiteY447" fmla="*/ 449942 h 2605314"/>
              <a:gd name="connsiteX448" fmla="*/ 2721859 w 5015116"/>
              <a:gd name="connsiteY448" fmla="*/ 442685 h 2605314"/>
              <a:gd name="connsiteX449" fmla="*/ 2729116 w 5015116"/>
              <a:gd name="connsiteY449" fmla="*/ 377371 h 2605314"/>
              <a:gd name="connsiteX450" fmla="*/ 2721859 w 5015116"/>
              <a:gd name="connsiteY450" fmla="*/ 290285 h 2605314"/>
              <a:gd name="connsiteX451" fmla="*/ 2707345 w 5015116"/>
              <a:gd name="connsiteY451" fmla="*/ 232228 h 2605314"/>
              <a:gd name="connsiteX452" fmla="*/ 2663802 w 5015116"/>
              <a:gd name="connsiteY452" fmla="*/ 210457 h 2605314"/>
              <a:gd name="connsiteX453" fmla="*/ 2656545 w 5015116"/>
              <a:gd name="connsiteY453"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31059 w 5015116"/>
              <a:gd name="connsiteY230" fmla="*/ 155302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54431 w 5015116"/>
              <a:gd name="connsiteY234" fmla="*/ 1567542 h 2605314"/>
              <a:gd name="connsiteX235" fmla="*/ 247174 w 5015116"/>
              <a:gd name="connsiteY235" fmla="*/ 1473200 h 2605314"/>
              <a:gd name="connsiteX236" fmla="*/ 225402 w 5015116"/>
              <a:gd name="connsiteY236" fmla="*/ 1465942 h 2605314"/>
              <a:gd name="connsiteX237" fmla="*/ 138316 w 5015116"/>
              <a:gd name="connsiteY237" fmla="*/ 1473200 h 2605314"/>
              <a:gd name="connsiteX238" fmla="*/ 116545 w 5015116"/>
              <a:gd name="connsiteY238" fmla="*/ 1480457 h 2605314"/>
              <a:gd name="connsiteX239" fmla="*/ 102031 w 5015116"/>
              <a:gd name="connsiteY239" fmla="*/ 1502228 h 2605314"/>
              <a:gd name="connsiteX240" fmla="*/ 102031 w 5015116"/>
              <a:gd name="connsiteY240" fmla="*/ 1698171 h 2605314"/>
              <a:gd name="connsiteX241" fmla="*/ 145574 w 5015116"/>
              <a:gd name="connsiteY241" fmla="*/ 1741714 h 2605314"/>
              <a:gd name="connsiteX242" fmla="*/ 189116 w 5015116"/>
              <a:gd name="connsiteY242" fmla="*/ 1792514 h 2605314"/>
              <a:gd name="connsiteX243" fmla="*/ 218145 w 5015116"/>
              <a:gd name="connsiteY243" fmla="*/ 1807028 h 2605314"/>
              <a:gd name="connsiteX244" fmla="*/ 247174 w 5015116"/>
              <a:gd name="connsiteY244" fmla="*/ 1828800 h 2605314"/>
              <a:gd name="connsiteX245" fmla="*/ 356031 w 5015116"/>
              <a:gd name="connsiteY245" fmla="*/ 1821542 h 2605314"/>
              <a:gd name="connsiteX246" fmla="*/ 377802 w 5015116"/>
              <a:gd name="connsiteY246" fmla="*/ 1814285 h 2605314"/>
              <a:gd name="connsiteX247" fmla="*/ 399574 w 5015116"/>
              <a:gd name="connsiteY247" fmla="*/ 1792514 h 2605314"/>
              <a:gd name="connsiteX248" fmla="*/ 406831 w 5015116"/>
              <a:gd name="connsiteY248" fmla="*/ 1698171 h 2605314"/>
              <a:gd name="connsiteX249" fmla="*/ 363288 w 5015116"/>
              <a:gd name="connsiteY249" fmla="*/ 1683657 h 2605314"/>
              <a:gd name="connsiteX250" fmla="*/ 312488 w 5015116"/>
              <a:gd name="connsiteY250" fmla="*/ 1690914 h 2605314"/>
              <a:gd name="connsiteX251" fmla="*/ 290716 w 5015116"/>
              <a:gd name="connsiteY251" fmla="*/ 1698171 h 2605314"/>
              <a:gd name="connsiteX252" fmla="*/ 276202 w 5015116"/>
              <a:gd name="connsiteY252" fmla="*/ 1719942 h 2605314"/>
              <a:gd name="connsiteX253" fmla="*/ 268945 w 5015116"/>
              <a:gd name="connsiteY253" fmla="*/ 1748971 h 2605314"/>
              <a:gd name="connsiteX254" fmla="*/ 261688 w 5015116"/>
              <a:gd name="connsiteY254" fmla="*/ 1785257 h 2605314"/>
              <a:gd name="connsiteX255" fmla="*/ 254431 w 5015116"/>
              <a:gd name="connsiteY255" fmla="*/ 1807028 h 2605314"/>
              <a:gd name="connsiteX256" fmla="*/ 261688 w 5015116"/>
              <a:gd name="connsiteY256" fmla="*/ 1937657 h 2605314"/>
              <a:gd name="connsiteX257" fmla="*/ 297974 w 5015116"/>
              <a:gd name="connsiteY257" fmla="*/ 1959428 h 2605314"/>
              <a:gd name="connsiteX258" fmla="*/ 319745 w 5015116"/>
              <a:gd name="connsiteY258" fmla="*/ 1966685 h 2605314"/>
              <a:gd name="connsiteX259" fmla="*/ 348774 w 5015116"/>
              <a:gd name="connsiteY259" fmla="*/ 1981200 h 2605314"/>
              <a:gd name="connsiteX260" fmla="*/ 392316 w 5015116"/>
              <a:gd name="connsiteY260" fmla="*/ 1995714 h 2605314"/>
              <a:gd name="connsiteX261" fmla="*/ 414088 w 5015116"/>
              <a:gd name="connsiteY261" fmla="*/ 2002971 h 2605314"/>
              <a:gd name="connsiteX262" fmla="*/ 522945 w 5015116"/>
              <a:gd name="connsiteY262" fmla="*/ 1995714 h 2605314"/>
              <a:gd name="connsiteX263" fmla="*/ 551974 w 5015116"/>
              <a:gd name="connsiteY263" fmla="*/ 1973942 h 2605314"/>
              <a:gd name="connsiteX264" fmla="*/ 595516 w 5015116"/>
              <a:gd name="connsiteY264" fmla="*/ 1944914 h 2605314"/>
              <a:gd name="connsiteX265" fmla="*/ 624545 w 5015116"/>
              <a:gd name="connsiteY265" fmla="*/ 1901371 h 2605314"/>
              <a:gd name="connsiteX266" fmla="*/ 610031 w 5015116"/>
              <a:gd name="connsiteY266" fmla="*/ 1836057 h 2605314"/>
              <a:gd name="connsiteX267" fmla="*/ 566488 w 5015116"/>
              <a:gd name="connsiteY267" fmla="*/ 1792514 h 2605314"/>
              <a:gd name="connsiteX268" fmla="*/ 544716 w 5015116"/>
              <a:gd name="connsiteY268" fmla="*/ 1785257 h 2605314"/>
              <a:gd name="connsiteX269" fmla="*/ 530202 w 5015116"/>
              <a:gd name="connsiteY269" fmla="*/ 1763485 h 2605314"/>
              <a:gd name="connsiteX270" fmla="*/ 508431 w 5015116"/>
              <a:gd name="connsiteY270" fmla="*/ 1799771 h 2605314"/>
              <a:gd name="connsiteX271" fmla="*/ 515688 w 5015116"/>
              <a:gd name="connsiteY271" fmla="*/ 1959428 h 2605314"/>
              <a:gd name="connsiteX272" fmla="*/ 522945 w 5015116"/>
              <a:gd name="connsiteY272" fmla="*/ 1981200 h 2605314"/>
              <a:gd name="connsiteX273" fmla="*/ 551974 w 5015116"/>
              <a:gd name="connsiteY273" fmla="*/ 1995714 h 2605314"/>
              <a:gd name="connsiteX274" fmla="*/ 566488 w 5015116"/>
              <a:gd name="connsiteY274" fmla="*/ 2017485 h 2605314"/>
              <a:gd name="connsiteX275" fmla="*/ 617288 w 5015116"/>
              <a:gd name="connsiteY275" fmla="*/ 2039257 h 2605314"/>
              <a:gd name="connsiteX276" fmla="*/ 697116 w 5015116"/>
              <a:gd name="connsiteY276" fmla="*/ 2068285 h 2605314"/>
              <a:gd name="connsiteX277" fmla="*/ 733402 w 5015116"/>
              <a:gd name="connsiteY277" fmla="*/ 2082800 h 2605314"/>
              <a:gd name="connsiteX278" fmla="*/ 827745 w 5015116"/>
              <a:gd name="connsiteY278" fmla="*/ 2097314 h 2605314"/>
              <a:gd name="connsiteX279" fmla="*/ 864031 w 5015116"/>
              <a:gd name="connsiteY279" fmla="*/ 2104571 h 2605314"/>
              <a:gd name="connsiteX280" fmla="*/ 900316 w 5015116"/>
              <a:gd name="connsiteY280" fmla="*/ 2119085 h 2605314"/>
              <a:gd name="connsiteX281" fmla="*/ 922088 w 5015116"/>
              <a:gd name="connsiteY281" fmla="*/ 2126342 h 2605314"/>
              <a:gd name="connsiteX282" fmla="*/ 965631 w 5015116"/>
              <a:gd name="connsiteY282" fmla="*/ 2148114 h 2605314"/>
              <a:gd name="connsiteX283" fmla="*/ 1074488 w 5015116"/>
              <a:gd name="connsiteY283" fmla="*/ 2133600 h 2605314"/>
              <a:gd name="connsiteX284" fmla="*/ 1125288 w 5015116"/>
              <a:gd name="connsiteY284" fmla="*/ 2104571 h 2605314"/>
              <a:gd name="connsiteX285" fmla="*/ 1139802 w 5015116"/>
              <a:gd name="connsiteY285" fmla="*/ 2082800 h 2605314"/>
              <a:gd name="connsiteX286" fmla="*/ 1183345 w 5015116"/>
              <a:gd name="connsiteY286" fmla="*/ 2046514 h 2605314"/>
              <a:gd name="connsiteX287" fmla="*/ 1197859 w 5015116"/>
              <a:gd name="connsiteY287" fmla="*/ 2024742 h 2605314"/>
              <a:gd name="connsiteX288" fmla="*/ 1241402 w 5015116"/>
              <a:gd name="connsiteY288" fmla="*/ 1995714 h 2605314"/>
              <a:gd name="connsiteX289" fmla="*/ 1277688 w 5015116"/>
              <a:gd name="connsiteY289" fmla="*/ 1952171 h 2605314"/>
              <a:gd name="connsiteX290" fmla="*/ 1241402 w 5015116"/>
              <a:gd name="connsiteY290" fmla="*/ 1821542 h 2605314"/>
              <a:gd name="connsiteX291" fmla="*/ 1219631 w 5015116"/>
              <a:gd name="connsiteY291" fmla="*/ 1814285 h 2605314"/>
              <a:gd name="connsiteX292" fmla="*/ 1110774 w 5015116"/>
              <a:gd name="connsiteY292" fmla="*/ 1843314 h 2605314"/>
              <a:gd name="connsiteX293" fmla="*/ 1103516 w 5015116"/>
              <a:gd name="connsiteY293" fmla="*/ 1894114 h 2605314"/>
              <a:gd name="connsiteX294" fmla="*/ 1081745 w 5015116"/>
              <a:gd name="connsiteY294" fmla="*/ 2002971 h 2605314"/>
              <a:gd name="connsiteX295" fmla="*/ 1016431 w 5015116"/>
              <a:gd name="connsiteY295" fmla="*/ 1995714 h 2605314"/>
              <a:gd name="connsiteX296" fmla="*/ 980871 w 5015116"/>
              <a:gd name="connsiteY296" fmla="*/ 1911531 h 2605314"/>
              <a:gd name="connsiteX297" fmla="*/ 993208 w 5015116"/>
              <a:gd name="connsiteY297" fmla="*/ 1807754 h 2605314"/>
              <a:gd name="connsiteX298" fmla="*/ 1066868 w 5015116"/>
              <a:gd name="connsiteY298" fmla="*/ 1731554 h 2605314"/>
              <a:gd name="connsiteX299" fmla="*/ 1226888 w 5015116"/>
              <a:gd name="connsiteY299" fmla="*/ 1690914 h 2605314"/>
              <a:gd name="connsiteX300" fmla="*/ 1335745 w 5015116"/>
              <a:gd name="connsiteY300" fmla="*/ 1698171 h 2605314"/>
              <a:gd name="connsiteX301" fmla="*/ 1422831 w 5015116"/>
              <a:gd name="connsiteY301" fmla="*/ 1741714 h 2605314"/>
              <a:gd name="connsiteX302" fmla="*/ 1476896 w 5015116"/>
              <a:gd name="connsiteY302" fmla="*/ 1792514 h 2605314"/>
              <a:gd name="connsiteX303" fmla="*/ 1506651 w 5015116"/>
              <a:gd name="connsiteY303" fmla="*/ 1859642 h 2605314"/>
              <a:gd name="connsiteX304" fmla="*/ 1507376 w 5015116"/>
              <a:gd name="connsiteY304" fmla="*/ 1961968 h 2605314"/>
              <a:gd name="connsiteX305" fmla="*/ 1460205 w 5015116"/>
              <a:gd name="connsiteY305" fmla="*/ 2046877 h 2605314"/>
              <a:gd name="connsiteX306" fmla="*/ 1408316 w 5015116"/>
              <a:gd name="connsiteY306" fmla="*/ 2140857 h 2605314"/>
              <a:gd name="connsiteX307" fmla="*/ 1401059 w 5015116"/>
              <a:gd name="connsiteY307" fmla="*/ 2162628 h 2605314"/>
              <a:gd name="connsiteX308" fmla="*/ 1364774 w 5015116"/>
              <a:gd name="connsiteY308" fmla="*/ 2293257 h 2605314"/>
              <a:gd name="connsiteX309" fmla="*/ 1367314 w 5015116"/>
              <a:gd name="connsiteY309" fmla="*/ 2449285 h 2605314"/>
              <a:gd name="connsiteX310" fmla="*/ 1509916 w 5015116"/>
              <a:gd name="connsiteY310" fmla="*/ 2554514 h 2605314"/>
              <a:gd name="connsiteX311" fmla="*/ 1633288 w 5015116"/>
              <a:gd name="connsiteY311" fmla="*/ 2590800 h 2605314"/>
              <a:gd name="connsiteX312" fmla="*/ 1847736 w 5015116"/>
              <a:gd name="connsiteY312" fmla="*/ 2605314 h 2605314"/>
              <a:gd name="connsiteX313" fmla="*/ 1918494 w 5015116"/>
              <a:gd name="connsiteY313" fmla="*/ 2576285 h 2605314"/>
              <a:gd name="connsiteX314" fmla="*/ 1959859 w 5015116"/>
              <a:gd name="connsiteY314" fmla="*/ 2496457 h 2605314"/>
              <a:gd name="connsiteX315" fmla="*/ 2002676 w 5015116"/>
              <a:gd name="connsiteY315" fmla="*/ 2315028 h 2605314"/>
              <a:gd name="connsiteX316" fmla="*/ 2039688 w 5015116"/>
              <a:gd name="connsiteY316" fmla="*/ 2111828 h 2605314"/>
              <a:gd name="connsiteX317" fmla="*/ 2062911 w 5015116"/>
              <a:gd name="connsiteY317" fmla="*/ 2048691 h 2605314"/>
              <a:gd name="connsiteX318" fmla="*/ 2098834 w 5015116"/>
              <a:gd name="connsiteY318" fmla="*/ 1987731 h 2605314"/>
              <a:gd name="connsiteX319" fmla="*/ 2217851 w 5015116"/>
              <a:gd name="connsiteY319" fmla="*/ 1879237 h 2605314"/>
              <a:gd name="connsiteX320" fmla="*/ 2373516 w 5015116"/>
              <a:gd name="connsiteY320" fmla="*/ 1872342 h 2605314"/>
              <a:gd name="connsiteX321" fmla="*/ 2395288 w 5015116"/>
              <a:gd name="connsiteY321" fmla="*/ 1879600 h 2605314"/>
              <a:gd name="connsiteX322" fmla="*/ 2453345 w 5015116"/>
              <a:gd name="connsiteY322" fmla="*/ 1930400 h 2605314"/>
              <a:gd name="connsiteX323" fmla="*/ 2467859 w 5015116"/>
              <a:gd name="connsiteY323" fmla="*/ 1952171 h 2605314"/>
              <a:gd name="connsiteX324" fmla="*/ 2489631 w 5015116"/>
              <a:gd name="connsiteY324" fmla="*/ 1973942 h 2605314"/>
              <a:gd name="connsiteX325" fmla="*/ 2504145 w 5015116"/>
              <a:gd name="connsiteY325" fmla="*/ 2024742 h 2605314"/>
              <a:gd name="connsiteX326" fmla="*/ 2511402 w 5015116"/>
              <a:gd name="connsiteY326" fmla="*/ 2053771 h 2605314"/>
              <a:gd name="connsiteX327" fmla="*/ 2525916 w 5015116"/>
              <a:gd name="connsiteY327" fmla="*/ 2075542 h 2605314"/>
              <a:gd name="connsiteX328" fmla="*/ 2540431 w 5015116"/>
              <a:gd name="connsiteY328" fmla="*/ 2126342 h 2605314"/>
              <a:gd name="connsiteX329" fmla="*/ 2533174 w 5015116"/>
              <a:gd name="connsiteY329" fmla="*/ 2271485 h 2605314"/>
              <a:gd name="connsiteX330" fmla="*/ 2518659 w 5015116"/>
              <a:gd name="connsiteY330" fmla="*/ 2300514 h 2605314"/>
              <a:gd name="connsiteX331" fmla="*/ 2475116 w 5015116"/>
              <a:gd name="connsiteY331" fmla="*/ 2329542 h 2605314"/>
              <a:gd name="connsiteX332" fmla="*/ 2453345 w 5015116"/>
              <a:gd name="connsiteY332" fmla="*/ 2336800 h 2605314"/>
              <a:gd name="connsiteX333" fmla="*/ 2329974 w 5015116"/>
              <a:gd name="connsiteY333" fmla="*/ 2329542 h 2605314"/>
              <a:gd name="connsiteX334" fmla="*/ 2308202 w 5015116"/>
              <a:gd name="connsiteY334" fmla="*/ 2322285 h 2605314"/>
              <a:gd name="connsiteX335" fmla="*/ 2293688 w 5015116"/>
              <a:gd name="connsiteY335" fmla="*/ 2286000 h 2605314"/>
              <a:gd name="connsiteX336" fmla="*/ 2286431 w 5015116"/>
              <a:gd name="connsiteY336" fmla="*/ 2249714 h 2605314"/>
              <a:gd name="connsiteX337" fmla="*/ 2395288 w 5015116"/>
              <a:gd name="connsiteY337" fmla="*/ 2111828 h 2605314"/>
              <a:gd name="connsiteX338" fmla="*/ 2395288 w 5015116"/>
              <a:gd name="connsiteY338" fmla="*/ 2024742 h 2605314"/>
              <a:gd name="connsiteX339" fmla="*/ 2373516 w 5015116"/>
              <a:gd name="connsiteY339" fmla="*/ 2010228 h 2605314"/>
              <a:gd name="connsiteX340" fmla="*/ 2271916 w 5015116"/>
              <a:gd name="connsiteY340" fmla="*/ 2017485 h 2605314"/>
              <a:gd name="connsiteX341" fmla="*/ 2257402 w 5015116"/>
              <a:gd name="connsiteY341" fmla="*/ 2032000 h 2605314"/>
              <a:gd name="connsiteX342" fmla="*/ 2235631 w 5015116"/>
              <a:gd name="connsiteY342" fmla="*/ 2046514 h 2605314"/>
              <a:gd name="connsiteX343" fmla="*/ 2221116 w 5015116"/>
              <a:gd name="connsiteY343" fmla="*/ 2061028 h 2605314"/>
              <a:gd name="connsiteX344" fmla="*/ 2192088 w 5015116"/>
              <a:gd name="connsiteY344" fmla="*/ 2068285 h 2605314"/>
              <a:gd name="connsiteX345" fmla="*/ 2163059 w 5015116"/>
              <a:gd name="connsiteY345" fmla="*/ 2090057 h 2605314"/>
              <a:gd name="connsiteX346" fmla="*/ 2148545 w 5015116"/>
              <a:gd name="connsiteY346" fmla="*/ 2111828 h 2605314"/>
              <a:gd name="connsiteX347" fmla="*/ 2126774 w 5015116"/>
              <a:gd name="connsiteY347" fmla="*/ 2140857 h 2605314"/>
              <a:gd name="connsiteX348" fmla="*/ 2126774 w 5015116"/>
              <a:gd name="connsiteY348" fmla="*/ 2351314 h 2605314"/>
              <a:gd name="connsiteX349" fmla="*/ 2141288 w 5015116"/>
              <a:gd name="connsiteY349" fmla="*/ 2373085 h 2605314"/>
              <a:gd name="connsiteX350" fmla="*/ 2163059 w 5015116"/>
              <a:gd name="connsiteY350" fmla="*/ 2380342 h 2605314"/>
              <a:gd name="connsiteX351" fmla="*/ 2170316 w 5015116"/>
              <a:gd name="connsiteY351" fmla="*/ 2402114 h 2605314"/>
              <a:gd name="connsiteX352" fmla="*/ 2192088 w 5015116"/>
              <a:gd name="connsiteY352" fmla="*/ 2416628 h 2605314"/>
              <a:gd name="connsiteX353" fmla="*/ 2221116 w 5015116"/>
              <a:gd name="connsiteY353" fmla="*/ 2438400 h 2605314"/>
              <a:gd name="connsiteX354" fmla="*/ 2264659 w 5015116"/>
              <a:gd name="connsiteY354" fmla="*/ 2474685 h 2605314"/>
              <a:gd name="connsiteX355" fmla="*/ 2293688 w 5015116"/>
              <a:gd name="connsiteY355" fmla="*/ 2510971 h 2605314"/>
              <a:gd name="connsiteX356" fmla="*/ 2315459 w 5015116"/>
              <a:gd name="connsiteY356" fmla="*/ 2532742 h 2605314"/>
              <a:gd name="connsiteX357" fmla="*/ 2395288 w 5015116"/>
              <a:gd name="connsiteY357" fmla="*/ 2569028 h 2605314"/>
              <a:gd name="connsiteX358" fmla="*/ 2540431 w 5015116"/>
              <a:gd name="connsiteY358" fmla="*/ 2554514 h 2605314"/>
              <a:gd name="connsiteX359" fmla="*/ 2562202 w 5015116"/>
              <a:gd name="connsiteY359" fmla="*/ 2540000 h 2605314"/>
              <a:gd name="connsiteX360" fmla="*/ 2569459 w 5015116"/>
              <a:gd name="connsiteY360" fmla="*/ 2503714 h 2605314"/>
              <a:gd name="connsiteX361" fmla="*/ 2583974 w 5015116"/>
              <a:gd name="connsiteY361" fmla="*/ 2481942 h 2605314"/>
              <a:gd name="connsiteX362" fmla="*/ 2591231 w 5015116"/>
              <a:gd name="connsiteY362" fmla="*/ 2409371 h 2605314"/>
              <a:gd name="connsiteX363" fmla="*/ 2642031 w 5015116"/>
              <a:gd name="connsiteY363" fmla="*/ 2416628 h 2605314"/>
              <a:gd name="connsiteX364" fmla="*/ 2671059 w 5015116"/>
              <a:gd name="connsiteY364" fmla="*/ 2423885 h 2605314"/>
              <a:gd name="connsiteX365" fmla="*/ 2743631 w 5015116"/>
              <a:gd name="connsiteY365" fmla="*/ 2438400 h 2605314"/>
              <a:gd name="connsiteX366" fmla="*/ 2787174 w 5015116"/>
              <a:gd name="connsiteY366" fmla="*/ 2452914 h 2605314"/>
              <a:gd name="connsiteX367" fmla="*/ 2808945 w 5015116"/>
              <a:gd name="connsiteY367" fmla="*/ 2438400 h 2605314"/>
              <a:gd name="connsiteX368" fmla="*/ 2801688 w 5015116"/>
              <a:gd name="connsiteY368" fmla="*/ 2416628 h 2605314"/>
              <a:gd name="connsiteX369" fmla="*/ 2794431 w 5015116"/>
              <a:gd name="connsiteY369" fmla="*/ 2373085 h 2605314"/>
              <a:gd name="connsiteX370" fmla="*/ 2779916 w 5015116"/>
              <a:gd name="connsiteY370" fmla="*/ 2329542 h 2605314"/>
              <a:gd name="connsiteX371" fmla="*/ 2794431 w 5015116"/>
              <a:gd name="connsiteY371" fmla="*/ 2278742 h 2605314"/>
              <a:gd name="connsiteX372" fmla="*/ 2961345 w 5015116"/>
              <a:gd name="connsiteY372" fmla="*/ 2249714 h 2605314"/>
              <a:gd name="connsiteX373" fmla="*/ 2946831 w 5015116"/>
              <a:gd name="connsiteY373" fmla="*/ 2227942 h 2605314"/>
              <a:gd name="connsiteX374" fmla="*/ 2925059 w 5015116"/>
              <a:gd name="connsiteY374" fmla="*/ 2133600 h 2605314"/>
              <a:gd name="connsiteX375" fmla="*/ 2917802 w 5015116"/>
              <a:gd name="connsiteY375" fmla="*/ 2104571 h 2605314"/>
              <a:gd name="connsiteX376" fmla="*/ 2896031 w 5015116"/>
              <a:gd name="connsiteY376" fmla="*/ 2090057 h 2605314"/>
              <a:gd name="connsiteX377" fmla="*/ 2903288 w 5015116"/>
              <a:gd name="connsiteY377" fmla="*/ 2061028 h 2605314"/>
              <a:gd name="connsiteX378" fmla="*/ 3033916 w 5015116"/>
              <a:gd name="connsiteY378" fmla="*/ 2053771 h 2605314"/>
              <a:gd name="connsiteX379" fmla="*/ 3121002 w 5015116"/>
              <a:gd name="connsiteY379" fmla="*/ 2046514 h 2605314"/>
              <a:gd name="connsiteX380" fmla="*/ 3142774 w 5015116"/>
              <a:gd name="connsiteY380" fmla="*/ 2039257 h 2605314"/>
              <a:gd name="connsiteX381" fmla="*/ 3135516 w 5015116"/>
              <a:gd name="connsiteY381" fmla="*/ 2010228 h 2605314"/>
              <a:gd name="connsiteX382" fmla="*/ 3106488 w 5015116"/>
              <a:gd name="connsiteY382" fmla="*/ 1959428 h 2605314"/>
              <a:gd name="connsiteX383" fmla="*/ 3077459 w 5015116"/>
              <a:gd name="connsiteY383" fmla="*/ 1930400 h 2605314"/>
              <a:gd name="connsiteX384" fmla="*/ 3062945 w 5015116"/>
              <a:gd name="connsiteY384" fmla="*/ 1901371 h 2605314"/>
              <a:gd name="connsiteX385" fmla="*/ 3041174 w 5015116"/>
              <a:gd name="connsiteY385" fmla="*/ 1886857 h 2605314"/>
              <a:gd name="connsiteX386" fmla="*/ 3033916 w 5015116"/>
              <a:gd name="connsiteY386" fmla="*/ 1865085 h 2605314"/>
              <a:gd name="connsiteX387" fmla="*/ 3019402 w 5015116"/>
              <a:gd name="connsiteY387" fmla="*/ 1843314 h 2605314"/>
              <a:gd name="connsiteX388" fmla="*/ 3048431 w 5015116"/>
              <a:gd name="connsiteY388" fmla="*/ 1828800 h 2605314"/>
              <a:gd name="connsiteX389" fmla="*/ 3157288 w 5015116"/>
              <a:gd name="connsiteY389" fmla="*/ 1814285 h 2605314"/>
              <a:gd name="connsiteX390" fmla="*/ 3179059 w 5015116"/>
              <a:gd name="connsiteY390" fmla="*/ 1799771 h 2605314"/>
              <a:gd name="connsiteX391" fmla="*/ 3128259 w 5015116"/>
              <a:gd name="connsiteY391" fmla="*/ 1690914 h 2605314"/>
              <a:gd name="connsiteX392" fmla="*/ 3121002 w 5015116"/>
              <a:gd name="connsiteY392" fmla="*/ 1669142 h 2605314"/>
              <a:gd name="connsiteX393" fmla="*/ 3106488 w 5015116"/>
              <a:gd name="connsiteY393" fmla="*/ 1647371 h 2605314"/>
              <a:gd name="connsiteX394" fmla="*/ 3128259 w 5015116"/>
              <a:gd name="connsiteY394" fmla="*/ 1640114 h 2605314"/>
              <a:gd name="connsiteX395" fmla="*/ 3157288 w 5015116"/>
              <a:gd name="connsiteY395" fmla="*/ 1632857 h 2605314"/>
              <a:gd name="connsiteX396" fmla="*/ 3186316 w 5015116"/>
              <a:gd name="connsiteY396" fmla="*/ 1618342 h 2605314"/>
              <a:gd name="connsiteX397" fmla="*/ 3215345 w 5015116"/>
              <a:gd name="connsiteY397" fmla="*/ 1611085 h 2605314"/>
              <a:gd name="connsiteX398" fmla="*/ 3237116 w 5015116"/>
              <a:gd name="connsiteY398" fmla="*/ 1603828 h 2605314"/>
              <a:gd name="connsiteX399" fmla="*/ 3280659 w 5015116"/>
              <a:gd name="connsiteY399" fmla="*/ 1582057 h 2605314"/>
              <a:gd name="connsiteX400" fmla="*/ 3295174 w 5015116"/>
              <a:gd name="connsiteY400" fmla="*/ 1567542 h 2605314"/>
              <a:gd name="connsiteX401" fmla="*/ 3273402 w 5015116"/>
              <a:gd name="connsiteY401" fmla="*/ 1545771 h 2605314"/>
              <a:gd name="connsiteX402" fmla="*/ 3229859 w 5015116"/>
              <a:gd name="connsiteY402" fmla="*/ 1516742 h 2605314"/>
              <a:gd name="connsiteX403" fmla="*/ 3179059 w 5015116"/>
              <a:gd name="connsiteY403" fmla="*/ 1458685 h 2605314"/>
              <a:gd name="connsiteX404" fmla="*/ 3171802 w 5015116"/>
              <a:gd name="connsiteY404" fmla="*/ 1436914 h 2605314"/>
              <a:gd name="connsiteX405" fmla="*/ 3150031 w 5015116"/>
              <a:gd name="connsiteY405" fmla="*/ 1422400 h 2605314"/>
              <a:gd name="connsiteX406" fmla="*/ 3200831 w 5015116"/>
              <a:gd name="connsiteY406" fmla="*/ 1386114 h 2605314"/>
              <a:gd name="connsiteX407" fmla="*/ 3237116 w 5015116"/>
              <a:gd name="connsiteY407" fmla="*/ 1349828 h 2605314"/>
              <a:gd name="connsiteX408" fmla="*/ 3266145 w 5015116"/>
              <a:gd name="connsiteY408" fmla="*/ 1313542 h 2605314"/>
              <a:gd name="connsiteX409" fmla="*/ 3287916 w 5015116"/>
              <a:gd name="connsiteY409" fmla="*/ 1299028 h 2605314"/>
              <a:gd name="connsiteX410" fmla="*/ 3302431 w 5015116"/>
              <a:gd name="connsiteY410" fmla="*/ 1284514 h 2605314"/>
              <a:gd name="connsiteX411" fmla="*/ 3309688 w 5015116"/>
              <a:gd name="connsiteY411" fmla="*/ 1262742 h 2605314"/>
              <a:gd name="connsiteX412" fmla="*/ 3266145 w 5015116"/>
              <a:gd name="connsiteY412" fmla="*/ 1255485 h 2605314"/>
              <a:gd name="connsiteX413" fmla="*/ 3244374 w 5015116"/>
              <a:gd name="connsiteY413" fmla="*/ 1248228 h 2605314"/>
              <a:gd name="connsiteX414" fmla="*/ 3193574 w 5015116"/>
              <a:gd name="connsiteY414" fmla="*/ 1233714 h 2605314"/>
              <a:gd name="connsiteX415" fmla="*/ 3171802 w 5015116"/>
              <a:gd name="connsiteY415" fmla="*/ 1219200 h 2605314"/>
              <a:gd name="connsiteX416" fmla="*/ 3150031 w 5015116"/>
              <a:gd name="connsiteY416" fmla="*/ 1211942 h 2605314"/>
              <a:gd name="connsiteX417" fmla="*/ 3121002 w 5015116"/>
              <a:gd name="connsiteY417" fmla="*/ 1197428 h 2605314"/>
              <a:gd name="connsiteX418" fmla="*/ 3200831 w 5015116"/>
              <a:gd name="connsiteY418" fmla="*/ 1095828 h 2605314"/>
              <a:gd name="connsiteX419" fmla="*/ 3251631 w 5015116"/>
              <a:gd name="connsiteY419" fmla="*/ 1037771 h 2605314"/>
              <a:gd name="connsiteX420" fmla="*/ 3251631 w 5015116"/>
              <a:gd name="connsiteY420" fmla="*/ 994228 h 2605314"/>
              <a:gd name="connsiteX421" fmla="*/ 3208088 w 5015116"/>
              <a:gd name="connsiteY421" fmla="*/ 986971 h 2605314"/>
              <a:gd name="connsiteX422" fmla="*/ 3179059 w 5015116"/>
              <a:gd name="connsiteY422" fmla="*/ 979714 h 2605314"/>
              <a:gd name="connsiteX423" fmla="*/ 3121002 w 5015116"/>
              <a:gd name="connsiteY423" fmla="*/ 957942 h 2605314"/>
              <a:gd name="connsiteX424" fmla="*/ 3099231 w 5015116"/>
              <a:gd name="connsiteY424" fmla="*/ 950685 h 2605314"/>
              <a:gd name="connsiteX425" fmla="*/ 3048431 w 5015116"/>
              <a:gd name="connsiteY425" fmla="*/ 943428 h 2605314"/>
              <a:gd name="connsiteX426" fmla="*/ 3026659 w 5015116"/>
              <a:gd name="connsiteY426" fmla="*/ 936171 h 2605314"/>
              <a:gd name="connsiteX427" fmla="*/ 2990374 w 5015116"/>
              <a:gd name="connsiteY427" fmla="*/ 928914 h 2605314"/>
              <a:gd name="connsiteX428" fmla="*/ 2975859 w 5015116"/>
              <a:gd name="connsiteY428" fmla="*/ 914400 h 2605314"/>
              <a:gd name="connsiteX429" fmla="*/ 3033916 w 5015116"/>
              <a:gd name="connsiteY429" fmla="*/ 820057 h 2605314"/>
              <a:gd name="connsiteX430" fmla="*/ 3091974 w 5015116"/>
              <a:gd name="connsiteY430" fmla="*/ 747485 h 2605314"/>
              <a:gd name="connsiteX431" fmla="*/ 3128259 w 5015116"/>
              <a:gd name="connsiteY431" fmla="*/ 703942 h 2605314"/>
              <a:gd name="connsiteX432" fmla="*/ 3142774 w 5015116"/>
              <a:gd name="connsiteY432" fmla="*/ 682171 h 2605314"/>
              <a:gd name="connsiteX433" fmla="*/ 3033916 w 5015116"/>
              <a:gd name="connsiteY433" fmla="*/ 667657 h 2605314"/>
              <a:gd name="connsiteX434" fmla="*/ 2961345 w 5015116"/>
              <a:gd name="connsiteY434" fmla="*/ 660400 h 2605314"/>
              <a:gd name="connsiteX435" fmla="*/ 2888774 w 5015116"/>
              <a:gd name="connsiteY435" fmla="*/ 645885 h 2605314"/>
              <a:gd name="connsiteX436" fmla="*/ 2925059 w 5015116"/>
              <a:gd name="connsiteY436" fmla="*/ 609600 h 2605314"/>
              <a:gd name="connsiteX437" fmla="*/ 2961345 w 5015116"/>
              <a:gd name="connsiteY437" fmla="*/ 573314 h 2605314"/>
              <a:gd name="connsiteX438" fmla="*/ 2968602 w 5015116"/>
              <a:gd name="connsiteY438" fmla="*/ 529771 h 2605314"/>
              <a:gd name="connsiteX439" fmla="*/ 2983116 w 5015116"/>
              <a:gd name="connsiteY439" fmla="*/ 486228 h 2605314"/>
              <a:gd name="connsiteX440" fmla="*/ 2997631 w 5015116"/>
              <a:gd name="connsiteY440" fmla="*/ 435428 h 2605314"/>
              <a:gd name="connsiteX441" fmla="*/ 3012145 w 5015116"/>
              <a:gd name="connsiteY441" fmla="*/ 391885 h 2605314"/>
              <a:gd name="connsiteX442" fmla="*/ 2961345 w 5015116"/>
              <a:gd name="connsiteY442" fmla="*/ 399142 h 2605314"/>
              <a:gd name="connsiteX443" fmla="*/ 2917802 w 5015116"/>
              <a:gd name="connsiteY443" fmla="*/ 413657 h 2605314"/>
              <a:gd name="connsiteX444" fmla="*/ 2888774 w 5015116"/>
              <a:gd name="connsiteY444" fmla="*/ 420914 h 2605314"/>
              <a:gd name="connsiteX445" fmla="*/ 2852488 w 5015116"/>
              <a:gd name="connsiteY445" fmla="*/ 435428 h 2605314"/>
              <a:gd name="connsiteX446" fmla="*/ 2808945 w 5015116"/>
              <a:gd name="connsiteY446" fmla="*/ 442685 h 2605314"/>
              <a:gd name="connsiteX447" fmla="*/ 2779916 w 5015116"/>
              <a:gd name="connsiteY447" fmla="*/ 449942 h 2605314"/>
              <a:gd name="connsiteX448" fmla="*/ 2721859 w 5015116"/>
              <a:gd name="connsiteY448" fmla="*/ 442685 h 2605314"/>
              <a:gd name="connsiteX449" fmla="*/ 2729116 w 5015116"/>
              <a:gd name="connsiteY449" fmla="*/ 377371 h 2605314"/>
              <a:gd name="connsiteX450" fmla="*/ 2721859 w 5015116"/>
              <a:gd name="connsiteY450" fmla="*/ 290285 h 2605314"/>
              <a:gd name="connsiteX451" fmla="*/ 2707345 w 5015116"/>
              <a:gd name="connsiteY451" fmla="*/ 232228 h 2605314"/>
              <a:gd name="connsiteX452" fmla="*/ 2663802 w 5015116"/>
              <a:gd name="connsiteY452" fmla="*/ 210457 h 2605314"/>
              <a:gd name="connsiteX453" fmla="*/ 2656545 w 5015116"/>
              <a:gd name="connsiteY453"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31059 w 5015116"/>
              <a:gd name="connsiteY230" fmla="*/ 155302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54431 w 5015116"/>
              <a:gd name="connsiteY234" fmla="*/ 1567542 h 2605314"/>
              <a:gd name="connsiteX235" fmla="*/ 247174 w 5015116"/>
              <a:gd name="connsiteY235" fmla="*/ 1473200 h 2605314"/>
              <a:gd name="connsiteX236" fmla="*/ 225402 w 5015116"/>
              <a:gd name="connsiteY236" fmla="*/ 1465942 h 2605314"/>
              <a:gd name="connsiteX237" fmla="*/ 138316 w 5015116"/>
              <a:gd name="connsiteY237" fmla="*/ 1473200 h 2605314"/>
              <a:gd name="connsiteX238" fmla="*/ 116545 w 5015116"/>
              <a:gd name="connsiteY238" fmla="*/ 1480457 h 2605314"/>
              <a:gd name="connsiteX239" fmla="*/ 102031 w 5015116"/>
              <a:gd name="connsiteY239" fmla="*/ 1502228 h 2605314"/>
              <a:gd name="connsiteX240" fmla="*/ 102031 w 5015116"/>
              <a:gd name="connsiteY240" fmla="*/ 1698171 h 2605314"/>
              <a:gd name="connsiteX241" fmla="*/ 145574 w 5015116"/>
              <a:gd name="connsiteY241" fmla="*/ 1741714 h 2605314"/>
              <a:gd name="connsiteX242" fmla="*/ 189116 w 5015116"/>
              <a:gd name="connsiteY242" fmla="*/ 1792514 h 2605314"/>
              <a:gd name="connsiteX243" fmla="*/ 218145 w 5015116"/>
              <a:gd name="connsiteY243" fmla="*/ 1807028 h 2605314"/>
              <a:gd name="connsiteX244" fmla="*/ 247174 w 5015116"/>
              <a:gd name="connsiteY244" fmla="*/ 1828800 h 2605314"/>
              <a:gd name="connsiteX245" fmla="*/ 356031 w 5015116"/>
              <a:gd name="connsiteY245" fmla="*/ 1821542 h 2605314"/>
              <a:gd name="connsiteX246" fmla="*/ 377802 w 5015116"/>
              <a:gd name="connsiteY246" fmla="*/ 1814285 h 2605314"/>
              <a:gd name="connsiteX247" fmla="*/ 399574 w 5015116"/>
              <a:gd name="connsiteY247" fmla="*/ 1792514 h 2605314"/>
              <a:gd name="connsiteX248" fmla="*/ 406831 w 5015116"/>
              <a:gd name="connsiteY248" fmla="*/ 1698171 h 2605314"/>
              <a:gd name="connsiteX249" fmla="*/ 363288 w 5015116"/>
              <a:gd name="connsiteY249" fmla="*/ 1683657 h 2605314"/>
              <a:gd name="connsiteX250" fmla="*/ 312488 w 5015116"/>
              <a:gd name="connsiteY250" fmla="*/ 1690914 h 2605314"/>
              <a:gd name="connsiteX251" fmla="*/ 290716 w 5015116"/>
              <a:gd name="connsiteY251" fmla="*/ 1698171 h 2605314"/>
              <a:gd name="connsiteX252" fmla="*/ 276202 w 5015116"/>
              <a:gd name="connsiteY252" fmla="*/ 1719942 h 2605314"/>
              <a:gd name="connsiteX253" fmla="*/ 268945 w 5015116"/>
              <a:gd name="connsiteY253" fmla="*/ 1748971 h 2605314"/>
              <a:gd name="connsiteX254" fmla="*/ 261688 w 5015116"/>
              <a:gd name="connsiteY254" fmla="*/ 1785257 h 2605314"/>
              <a:gd name="connsiteX255" fmla="*/ 254431 w 5015116"/>
              <a:gd name="connsiteY255" fmla="*/ 1807028 h 2605314"/>
              <a:gd name="connsiteX256" fmla="*/ 261688 w 5015116"/>
              <a:gd name="connsiteY256" fmla="*/ 1937657 h 2605314"/>
              <a:gd name="connsiteX257" fmla="*/ 297974 w 5015116"/>
              <a:gd name="connsiteY257" fmla="*/ 1959428 h 2605314"/>
              <a:gd name="connsiteX258" fmla="*/ 319745 w 5015116"/>
              <a:gd name="connsiteY258" fmla="*/ 1966685 h 2605314"/>
              <a:gd name="connsiteX259" fmla="*/ 348774 w 5015116"/>
              <a:gd name="connsiteY259" fmla="*/ 1981200 h 2605314"/>
              <a:gd name="connsiteX260" fmla="*/ 392316 w 5015116"/>
              <a:gd name="connsiteY260" fmla="*/ 1995714 h 2605314"/>
              <a:gd name="connsiteX261" fmla="*/ 414088 w 5015116"/>
              <a:gd name="connsiteY261" fmla="*/ 2002971 h 2605314"/>
              <a:gd name="connsiteX262" fmla="*/ 522945 w 5015116"/>
              <a:gd name="connsiteY262" fmla="*/ 1995714 h 2605314"/>
              <a:gd name="connsiteX263" fmla="*/ 551974 w 5015116"/>
              <a:gd name="connsiteY263" fmla="*/ 1973942 h 2605314"/>
              <a:gd name="connsiteX264" fmla="*/ 595516 w 5015116"/>
              <a:gd name="connsiteY264" fmla="*/ 1944914 h 2605314"/>
              <a:gd name="connsiteX265" fmla="*/ 624545 w 5015116"/>
              <a:gd name="connsiteY265" fmla="*/ 1901371 h 2605314"/>
              <a:gd name="connsiteX266" fmla="*/ 610031 w 5015116"/>
              <a:gd name="connsiteY266" fmla="*/ 1836057 h 2605314"/>
              <a:gd name="connsiteX267" fmla="*/ 566488 w 5015116"/>
              <a:gd name="connsiteY267" fmla="*/ 1792514 h 2605314"/>
              <a:gd name="connsiteX268" fmla="*/ 544716 w 5015116"/>
              <a:gd name="connsiteY268" fmla="*/ 1785257 h 2605314"/>
              <a:gd name="connsiteX269" fmla="*/ 530202 w 5015116"/>
              <a:gd name="connsiteY269" fmla="*/ 1763485 h 2605314"/>
              <a:gd name="connsiteX270" fmla="*/ 508431 w 5015116"/>
              <a:gd name="connsiteY270" fmla="*/ 1799771 h 2605314"/>
              <a:gd name="connsiteX271" fmla="*/ 515688 w 5015116"/>
              <a:gd name="connsiteY271" fmla="*/ 1959428 h 2605314"/>
              <a:gd name="connsiteX272" fmla="*/ 522945 w 5015116"/>
              <a:gd name="connsiteY272" fmla="*/ 1981200 h 2605314"/>
              <a:gd name="connsiteX273" fmla="*/ 551974 w 5015116"/>
              <a:gd name="connsiteY273" fmla="*/ 1995714 h 2605314"/>
              <a:gd name="connsiteX274" fmla="*/ 566488 w 5015116"/>
              <a:gd name="connsiteY274" fmla="*/ 2017485 h 2605314"/>
              <a:gd name="connsiteX275" fmla="*/ 617288 w 5015116"/>
              <a:gd name="connsiteY275" fmla="*/ 2039257 h 2605314"/>
              <a:gd name="connsiteX276" fmla="*/ 697116 w 5015116"/>
              <a:gd name="connsiteY276" fmla="*/ 2068285 h 2605314"/>
              <a:gd name="connsiteX277" fmla="*/ 733402 w 5015116"/>
              <a:gd name="connsiteY277" fmla="*/ 2082800 h 2605314"/>
              <a:gd name="connsiteX278" fmla="*/ 827745 w 5015116"/>
              <a:gd name="connsiteY278" fmla="*/ 2097314 h 2605314"/>
              <a:gd name="connsiteX279" fmla="*/ 864031 w 5015116"/>
              <a:gd name="connsiteY279" fmla="*/ 2104571 h 2605314"/>
              <a:gd name="connsiteX280" fmla="*/ 900316 w 5015116"/>
              <a:gd name="connsiteY280" fmla="*/ 2119085 h 2605314"/>
              <a:gd name="connsiteX281" fmla="*/ 922088 w 5015116"/>
              <a:gd name="connsiteY281" fmla="*/ 2126342 h 2605314"/>
              <a:gd name="connsiteX282" fmla="*/ 965631 w 5015116"/>
              <a:gd name="connsiteY282" fmla="*/ 2148114 h 2605314"/>
              <a:gd name="connsiteX283" fmla="*/ 1074488 w 5015116"/>
              <a:gd name="connsiteY283" fmla="*/ 2133600 h 2605314"/>
              <a:gd name="connsiteX284" fmla="*/ 1125288 w 5015116"/>
              <a:gd name="connsiteY284" fmla="*/ 2104571 h 2605314"/>
              <a:gd name="connsiteX285" fmla="*/ 1139802 w 5015116"/>
              <a:gd name="connsiteY285" fmla="*/ 2082800 h 2605314"/>
              <a:gd name="connsiteX286" fmla="*/ 1183345 w 5015116"/>
              <a:gd name="connsiteY286" fmla="*/ 2046514 h 2605314"/>
              <a:gd name="connsiteX287" fmla="*/ 1197859 w 5015116"/>
              <a:gd name="connsiteY287" fmla="*/ 2024742 h 2605314"/>
              <a:gd name="connsiteX288" fmla="*/ 1241402 w 5015116"/>
              <a:gd name="connsiteY288" fmla="*/ 1995714 h 2605314"/>
              <a:gd name="connsiteX289" fmla="*/ 1277688 w 5015116"/>
              <a:gd name="connsiteY289" fmla="*/ 1952171 h 2605314"/>
              <a:gd name="connsiteX290" fmla="*/ 1241402 w 5015116"/>
              <a:gd name="connsiteY290" fmla="*/ 1821542 h 2605314"/>
              <a:gd name="connsiteX291" fmla="*/ 1219631 w 5015116"/>
              <a:gd name="connsiteY291" fmla="*/ 1814285 h 2605314"/>
              <a:gd name="connsiteX292" fmla="*/ 1126014 w 5015116"/>
              <a:gd name="connsiteY292" fmla="*/ 1833154 h 2605314"/>
              <a:gd name="connsiteX293" fmla="*/ 1103516 w 5015116"/>
              <a:gd name="connsiteY293" fmla="*/ 1894114 h 2605314"/>
              <a:gd name="connsiteX294" fmla="*/ 1081745 w 5015116"/>
              <a:gd name="connsiteY294" fmla="*/ 2002971 h 2605314"/>
              <a:gd name="connsiteX295" fmla="*/ 1016431 w 5015116"/>
              <a:gd name="connsiteY295" fmla="*/ 1995714 h 2605314"/>
              <a:gd name="connsiteX296" fmla="*/ 980871 w 5015116"/>
              <a:gd name="connsiteY296" fmla="*/ 1911531 h 2605314"/>
              <a:gd name="connsiteX297" fmla="*/ 993208 w 5015116"/>
              <a:gd name="connsiteY297" fmla="*/ 1807754 h 2605314"/>
              <a:gd name="connsiteX298" fmla="*/ 1066868 w 5015116"/>
              <a:gd name="connsiteY298" fmla="*/ 1731554 h 2605314"/>
              <a:gd name="connsiteX299" fmla="*/ 1226888 w 5015116"/>
              <a:gd name="connsiteY299" fmla="*/ 1690914 h 2605314"/>
              <a:gd name="connsiteX300" fmla="*/ 1335745 w 5015116"/>
              <a:gd name="connsiteY300" fmla="*/ 1698171 h 2605314"/>
              <a:gd name="connsiteX301" fmla="*/ 1422831 w 5015116"/>
              <a:gd name="connsiteY301" fmla="*/ 1741714 h 2605314"/>
              <a:gd name="connsiteX302" fmla="*/ 1476896 w 5015116"/>
              <a:gd name="connsiteY302" fmla="*/ 1792514 h 2605314"/>
              <a:gd name="connsiteX303" fmla="*/ 1506651 w 5015116"/>
              <a:gd name="connsiteY303" fmla="*/ 1859642 h 2605314"/>
              <a:gd name="connsiteX304" fmla="*/ 1507376 w 5015116"/>
              <a:gd name="connsiteY304" fmla="*/ 1961968 h 2605314"/>
              <a:gd name="connsiteX305" fmla="*/ 1460205 w 5015116"/>
              <a:gd name="connsiteY305" fmla="*/ 2046877 h 2605314"/>
              <a:gd name="connsiteX306" fmla="*/ 1408316 w 5015116"/>
              <a:gd name="connsiteY306" fmla="*/ 2140857 h 2605314"/>
              <a:gd name="connsiteX307" fmla="*/ 1401059 w 5015116"/>
              <a:gd name="connsiteY307" fmla="*/ 2162628 h 2605314"/>
              <a:gd name="connsiteX308" fmla="*/ 1364774 w 5015116"/>
              <a:gd name="connsiteY308" fmla="*/ 2293257 h 2605314"/>
              <a:gd name="connsiteX309" fmla="*/ 1367314 w 5015116"/>
              <a:gd name="connsiteY309" fmla="*/ 2449285 h 2605314"/>
              <a:gd name="connsiteX310" fmla="*/ 1509916 w 5015116"/>
              <a:gd name="connsiteY310" fmla="*/ 2554514 h 2605314"/>
              <a:gd name="connsiteX311" fmla="*/ 1633288 w 5015116"/>
              <a:gd name="connsiteY311" fmla="*/ 2590800 h 2605314"/>
              <a:gd name="connsiteX312" fmla="*/ 1847736 w 5015116"/>
              <a:gd name="connsiteY312" fmla="*/ 2605314 h 2605314"/>
              <a:gd name="connsiteX313" fmla="*/ 1918494 w 5015116"/>
              <a:gd name="connsiteY313" fmla="*/ 2576285 h 2605314"/>
              <a:gd name="connsiteX314" fmla="*/ 1959859 w 5015116"/>
              <a:gd name="connsiteY314" fmla="*/ 2496457 h 2605314"/>
              <a:gd name="connsiteX315" fmla="*/ 2002676 w 5015116"/>
              <a:gd name="connsiteY315" fmla="*/ 2315028 h 2605314"/>
              <a:gd name="connsiteX316" fmla="*/ 2039688 w 5015116"/>
              <a:gd name="connsiteY316" fmla="*/ 2111828 h 2605314"/>
              <a:gd name="connsiteX317" fmla="*/ 2062911 w 5015116"/>
              <a:gd name="connsiteY317" fmla="*/ 2048691 h 2605314"/>
              <a:gd name="connsiteX318" fmla="*/ 2098834 w 5015116"/>
              <a:gd name="connsiteY318" fmla="*/ 1987731 h 2605314"/>
              <a:gd name="connsiteX319" fmla="*/ 2217851 w 5015116"/>
              <a:gd name="connsiteY319" fmla="*/ 1879237 h 2605314"/>
              <a:gd name="connsiteX320" fmla="*/ 2373516 w 5015116"/>
              <a:gd name="connsiteY320" fmla="*/ 1872342 h 2605314"/>
              <a:gd name="connsiteX321" fmla="*/ 2395288 w 5015116"/>
              <a:gd name="connsiteY321" fmla="*/ 1879600 h 2605314"/>
              <a:gd name="connsiteX322" fmla="*/ 2453345 w 5015116"/>
              <a:gd name="connsiteY322" fmla="*/ 1930400 h 2605314"/>
              <a:gd name="connsiteX323" fmla="*/ 2467859 w 5015116"/>
              <a:gd name="connsiteY323" fmla="*/ 1952171 h 2605314"/>
              <a:gd name="connsiteX324" fmla="*/ 2489631 w 5015116"/>
              <a:gd name="connsiteY324" fmla="*/ 1973942 h 2605314"/>
              <a:gd name="connsiteX325" fmla="*/ 2504145 w 5015116"/>
              <a:gd name="connsiteY325" fmla="*/ 2024742 h 2605314"/>
              <a:gd name="connsiteX326" fmla="*/ 2511402 w 5015116"/>
              <a:gd name="connsiteY326" fmla="*/ 2053771 h 2605314"/>
              <a:gd name="connsiteX327" fmla="*/ 2525916 w 5015116"/>
              <a:gd name="connsiteY327" fmla="*/ 2075542 h 2605314"/>
              <a:gd name="connsiteX328" fmla="*/ 2540431 w 5015116"/>
              <a:gd name="connsiteY328" fmla="*/ 2126342 h 2605314"/>
              <a:gd name="connsiteX329" fmla="*/ 2533174 w 5015116"/>
              <a:gd name="connsiteY329" fmla="*/ 2271485 h 2605314"/>
              <a:gd name="connsiteX330" fmla="*/ 2518659 w 5015116"/>
              <a:gd name="connsiteY330" fmla="*/ 2300514 h 2605314"/>
              <a:gd name="connsiteX331" fmla="*/ 2475116 w 5015116"/>
              <a:gd name="connsiteY331" fmla="*/ 2329542 h 2605314"/>
              <a:gd name="connsiteX332" fmla="*/ 2453345 w 5015116"/>
              <a:gd name="connsiteY332" fmla="*/ 2336800 h 2605314"/>
              <a:gd name="connsiteX333" fmla="*/ 2329974 w 5015116"/>
              <a:gd name="connsiteY333" fmla="*/ 2329542 h 2605314"/>
              <a:gd name="connsiteX334" fmla="*/ 2308202 w 5015116"/>
              <a:gd name="connsiteY334" fmla="*/ 2322285 h 2605314"/>
              <a:gd name="connsiteX335" fmla="*/ 2293688 w 5015116"/>
              <a:gd name="connsiteY335" fmla="*/ 2286000 h 2605314"/>
              <a:gd name="connsiteX336" fmla="*/ 2286431 w 5015116"/>
              <a:gd name="connsiteY336" fmla="*/ 2249714 h 2605314"/>
              <a:gd name="connsiteX337" fmla="*/ 2395288 w 5015116"/>
              <a:gd name="connsiteY337" fmla="*/ 2111828 h 2605314"/>
              <a:gd name="connsiteX338" fmla="*/ 2395288 w 5015116"/>
              <a:gd name="connsiteY338" fmla="*/ 2024742 h 2605314"/>
              <a:gd name="connsiteX339" fmla="*/ 2373516 w 5015116"/>
              <a:gd name="connsiteY339" fmla="*/ 2010228 h 2605314"/>
              <a:gd name="connsiteX340" fmla="*/ 2271916 w 5015116"/>
              <a:gd name="connsiteY340" fmla="*/ 2017485 h 2605314"/>
              <a:gd name="connsiteX341" fmla="*/ 2257402 w 5015116"/>
              <a:gd name="connsiteY341" fmla="*/ 2032000 h 2605314"/>
              <a:gd name="connsiteX342" fmla="*/ 2235631 w 5015116"/>
              <a:gd name="connsiteY342" fmla="*/ 2046514 h 2605314"/>
              <a:gd name="connsiteX343" fmla="*/ 2221116 w 5015116"/>
              <a:gd name="connsiteY343" fmla="*/ 2061028 h 2605314"/>
              <a:gd name="connsiteX344" fmla="*/ 2192088 w 5015116"/>
              <a:gd name="connsiteY344" fmla="*/ 2068285 h 2605314"/>
              <a:gd name="connsiteX345" fmla="*/ 2163059 w 5015116"/>
              <a:gd name="connsiteY345" fmla="*/ 2090057 h 2605314"/>
              <a:gd name="connsiteX346" fmla="*/ 2148545 w 5015116"/>
              <a:gd name="connsiteY346" fmla="*/ 2111828 h 2605314"/>
              <a:gd name="connsiteX347" fmla="*/ 2126774 w 5015116"/>
              <a:gd name="connsiteY347" fmla="*/ 2140857 h 2605314"/>
              <a:gd name="connsiteX348" fmla="*/ 2126774 w 5015116"/>
              <a:gd name="connsiteY348" fmla="*/ 2351314 h 2605314"/>
              <a:gd name="connsiteX349" fmla="*/ 2141288 w 5015116"/>
              <a:gd name="connsiteY349" fmla="*/ 2373085 h 2605314"/>
              <a:gd name="connsiteX350" fmla="*/ 2163059 w 5015116"/>
              <a:gd name="connsiteY350" fmla="*/ 2380342 h 2605314"/>
              <a:gd name="connsiteX351" fmla="*/ 2170316 w 5015116"/>
              <a:gd name="connsiteY351" fmla="*/ 2402114 h 2605314"/>
              <a:gd name="connsiteX352" fmla="*/ 2192088 w 5015116"/>
              <a:gd name="connsiteY352" fmla="*/ 2416628 h 2605314"/>
              <a:gd name="connsiteX353" fmla="*/ 2221116 w 5015116"/>
              <a:gd name="connsiteY353" fmla="*/ 2438400 h 2605314"/>
              <a:gd name="connsiteX354" fmla="*/ 2264659 w 5015116"/>
              <a:gd name="connsiteY354" fmla="*/ 2474685 h 2605314"/>
              <a:gd name="connsiteX355" fmla="*/ 2293688 w 5015116"/>
              <a:gd name="connsiteY355" fmla="*/ 2510971 h 2605314"/>
              <a:gd name="connsiteX356" fmla="*/ 2315459 w 5015116"/>
              <a:gd name="connsiteY356" fmla="*/ 2532742 h 2605314"/>
              <a:gd name="connsiteX357" fmla="*/ 2395288 w 5015116"/>
              <a:gd name="connsiteY357" fmla="*/ 2569028 h 2605314"/>
              <a:gd name="connsiteX358" fmla="*/ 2540431 w 5015116"/>
              <a:gd name="connsiteY358" fmla="*/ 2554514 h 2605314"/>
              <a:gd name="connsiteX359" fmla="*/ 2562202 w 5015116"/>
              <a:gd name="connsiteY359" fmla="*/ 2540000 h 2605314"/>
              <a:gd name="connsiteX360" fmla="*/ 2569459 w 5015116"/>
              <a:gd name="connsiteY360" fmla="*/ 2503714 h 2605314"/>
              <a:gd name="connsiteX361" fmla="*/ 2583974 w 5015116"/>
              <a:gd name="connsiteY361" fmla="*/ 2481942 h 2605314"/>
              <a:gd name="connsiteX362" fmla="*/ 2591231 w 5015116"/>
              <a:gd name="connsiteY362" fmla="*/ 2409371 h 2605314"/>
              <a:gd name="connsiteX363" fmla="*/ 2642031 w 5015116"/>
              <a:gd name="connsiteY363" fmla="*/ 2416628 h 2605314"/>
              <a:gd name="connsiteX364" fmla="*/ 2671059 w 5015116"/>
              <a:gd name="connsiteY364" fmla="*/ 2423885 h 2605314"/>
              <a:gd name="connsiteX365" fmla="*/ 2743631 w 5015116"/>
              <a:gd name="connsiteY365" fmla="*/ 2438400 h 2605314"/>
              <a:gd name="connsiteX366" fmla="*/ 2787174 w 5015116"/>
              <a:gd name="connsiteY366" fmla="*/ 2452914 h 2605314"/>
              <a:gd name="connsiteX367" fmla="*/ 2808945 w 5015116"/>
              <a:gd name="connsiteY367" fmla="*/ 2438400 h 2605314"/>
              <a:gd name="connsiteX368" fmla="*/ 2801688 w 5015116"/>
              <a:gd name="connsiteY368" fmla="*/ 2416628 h 2605314"/>
              <a:gd name="connsiteX369" fmla="*/ 2794431 w 5015116"/>
              <a:gd name="connsiteY369" fmla="*/ 2373085 h 2605314"/>
              <a:gd name="connsiteX370" fmla="*/ 2779916 w 5015116"/>
              <a:gd name="connsiteY370" fmla="*/ 2329542 h 2605314"/>
              <a:gd name="connsiteX371" fmla="*/ 2794431 w 5015116"/>
              <a:gd name="connsiteY371" fmla="*/ 2278742 h 2605314"/>
              <a:gd name="connsiteX372" fmla="*/ 2961345 w 5015116"/>
              <a:gd name="connsiteY372" fmla="*/ 2249714 h 2605314"/>
              <a:gd name="connsiteX373" fmla="*/ 2946831 w 5015116"/>
              <a:gd name="connsiteY373" fmla="*/ 2227942 h 2605314"/>
              <a:gd name="connsiteX374" fmla="*/ 2925059 w 5015116"/>
              <a:gd name="connsiteY374" fmla="*/ 2133600 h 2605314"/>
              <a:gd name="connsiteX375" fmla="*/ 2917802 w 5015116"/>
              <a:gd name="connsiteY375" fmla="*/ 2104571 h 2605314"/>
              <a:gd name="connsiteX376" fmla="*/ 2896031 w 5015116"/>
              <a:gd name="connsiteY376" fmla="*/ 2090057 h 2605314"/>
              <a:gd name="connsiteX377" fmla="*/ 2903288 w 5015116"/>
              <a:gd name="connsiteY377" fmla="*/ 2061028 h 2605314"/>
              <a:gd name="connsiteX378" fmla="*/ 3033916 w 5015116"/>
              <a:gd name="connsiteY378" fmla="*/ 2053771 h 2605314"/>
              <a:gd name="connsiteX379" fmla="*/ 3121002 w 5015116"/>
              <a:gd name="connsiteY379" fmla="*/ 2046514 h 2605314"/>
              <a:gd name="connsiteX380" fmla="*/ 3142774 w 5015116"/>
              <a:gd name="connsiteY380" fmla="*/ 2039257 h 2605314"/>
              <a:gd name="connsiteX381" fmla="*/ 3135516 w 5015116"/>
              <a:gd name="connsiteY381" fmla="*/ 2010228 h 2605314"/>
              <a:gd name="connsiteX382" fmla="*/ 3106488 w 5015116"/>
              <a:gd name="connsiteY382" fmla="*/ 1959428 h 2605314"/>
              <a:gd name="connsiteX383" fmla="*/ 3077459 w 5015116"/>
              <a:gd name="connsiteY383" fmla="*/ 1930400 h 2605314"/>
              <a:gd name="connsiteX384" fmla="*/ 3062945 w 5015116"/>
              <a:gd name="connsiteY384" fmla="*/ 1901371 h 2605314"/>
              <a:gd name="connsiteX385" fmla="*/ 3041174 w 5015116"/>
              <a:gd name="connsiteY385" fmla="*/ 1886857 h 2605314"/>
              <a:gd name="connsiteX386" fmla="*/ 3033916 w 5015116"/>
              <a:gd name="connsiteY386" fmla="*/ 1865085 h 2605314"/>
              <a:gd name="connsiteX387" fmla="*/ 3019402 w 5015116"/>
              <a:gd name="connsiteY387" fmla="*/ 1843314 h 2605314"/>
              <a:gd name="connsiteX388" fmla="*/ 3048431 w 5015116"/>
              <a:gd name="connsiteY388" fmla="*/ 1828800 h 2605314"/>
              <a:gd name="connsiteX389" fmla="*/ 3157288 w 5015116"/>
              <a:gd name="connsiteY389" fmla="*/ 1814285 h 2605314"/>
              <a:gd name="connsiteX390" fmla="*/ 3179059 w 5015116"/>
              <a:gd name="connsiteY390" fmla="*/ 1799771 h 2605314"/>
              <a:gd name="connsiteX391" fmla="*/ 3128259 w 5015116"/>
              <a:gd name="connsiteY391" fmla="*/ 1690914 h 2605314"/>
              <a:gd name="connsiteX392" fmla="*/ 3121002 w 5015116"/>
              <a:gd name="connsiteY392" fmla="*/ 1669142 h 2605314"/>
              <a:gd name="connsiteX393" fmla="*/ 3106488 w 5015116"/>
              <a:gd name="connsiteY393" fmla="*/ 1647371 h 2605314"/>
              <a:gd name="connsiteX394" fmla="*/ 3128259 w 5015116"/>
              <a:gd name="connsiteY394" fmla="*/ 1640114 h 2605314"/>
              <a:gd name="connsiteX395" fmla="*/ 3157288 w 5015116"/>
              <a:gd name="connsiteY395" fmla="*/ 1632857 h 2605314"/>
              <a:gd name="connsiteX396" fmla="*/ 3186316 w 5015116"/>
              <a:gd name="connsiteY396" fmla="*/ 1618342 h 2605314"/>
              <a:gd name="connsiteX397" fmla="*/ 3215345 w 5015116"/>
              <a:gd name="connsiteY397" fmla="*/ 1611085 h 2605314"/>
              <a:gd name="connsiteX398" fmla="*/ 3237116 w 5015116"/>
              <a:gd name="connsiteY398" fmla="*/ 1603828 h 2605314"/>
              <a:gd name="connsiteX399" fmla="*/ 3280659 w 5015116"/>
              <a:gd name="connsiteY399" fmla="*/ 1582057 h 2605314"/>
              <a:gd name="connsiteX400" fmla="*/ 3295174 w 5015116"/>
              <a:gd name="connsiteY400" fmla="*/ 1567542 h 2605314"/>
              <a:gd name="connsiteX401" fmla="*/ 3273402 w 5015116"/>
              <a:gd name="connsiteY401" fmla="*/ 1545771 h 2605314"/>
              <a:gd name="connsiteX402" fmla="*/ 3229859 w 5015116"/>
              <a:gd name="connsiteY402" fmla="*/ 1516742 h 2605314"/>
              <a:gd name="connsiteX403" fmla="*/ 3179059 w 5015116"/>
              <a:gd name="connsiteY403" fmla="*/ 1458685 h 2605314"/>
              <a:gd name="connsiteX404" fmla="*/ 3171802 w 5015116"/>
              <a:gd name="connsiteY404" fmla="*/ 1436914 h 2605314"/>
              <a:gd name="connsiteX405" fmla="*/ 3150031 w 5015116"/>
              <a:gd name="connsiteY405" fmla="*/ 1422400 h 2605314"/>
              <a:gd name="connsiteX406" fmla="*/ 3200831 w 5015116"/>
              <a:gd name="connsiteY406" fmla="*/ 1386114 h 2605314"/>
              <a:gd name="connsiteX407" fmla="*/ 3237116 w 5015116"/>
              <a:gd name="connsiteY407" fmla="*/ 1349828 h 2605314"/>
              <a:gd name="connsiteX408" fmla="*/ 3266145 w 5015116"/>
              <a:gd name="connsiteY408" fmla="*/ 1313542 h 2605314"/>
              <a:gd name="connsiteX409" fmla="*/ 3287916 w 5015116"/>
              <a:gd name="connsiteY409" fmla="*/ 1299028 h 2605314"/>
              <a:gd name="connsiteX410" fmla="*/ 3302431 w 5015116"/>
              <a:gd name="connsiteY410" fmla="*/ 1284514 h 2605314"/>
              <a:gd name="connsiteX411" fmla="*/ 3309688 w 5015116"/>
              <a:gd name="connsiteY411" fmla="*/ 1262742 h 2605314"/>
              <a:gd name="connsiteX412" fmla="*/ 3266145 w 5015116"/>
              <a:gd name="connsiteY412" fmla="*/ 1255485 h 2605314"/>
              <a:gd name="connsiteX413" fmla="*/ 3244374 w 5015116"/>
              <a:gd name="connsiteY413" fmla="*/ 1248228 h 2605314"/>
              <a:gd name="connsiteX414" fmla="*/ 3193574 w 5015116"/>
              <a:gd name="connsiteY414" fmla="*/ 1233714 h 2605314"/>
              <a:gd name="connsiteX415" fmla="*/ 3171802 w 5015116"/>
              <a:gd name="connsiteY415" fmla="*/ 1219200 h 2605314"/>
              <a:gd name="connsiteX416" fmla="*/ 3150031 w 5015116"/>
              <a:gd name="connsiteY416" fmla="*/ 1211942 h 2605314"/>
              <a:gd name="connsiteX417" fmla="*/ 3121002 w 5015116"/>
              <a:gd name="connsiteY417" fmla="*/ 1197428 h 2605314"/>
              <a:gd name="connsiteX418" fmla="*/ 3200831 w 5015116"/>
              <a:gd name="connsiteY418" fmla="*/ 1095828 h 2605314"/>
              <a:gd name="connsiteX419" fmla="*/ 3251631 w 5015116"/>
              <a:gd name="connsiteY419" fmla="*/ 1037771 h 2605314"/>
              <a:gd name="connsiteX420" fmla="*/ 3251631 w 5015116"/>
              <a:gd name="connsiteY420" fmla="*/ 994228 h 2605314"/>
              <a:gd name="connsiteX421" fmla="*/ 3208088 w 5015116"/>
              <a:gd name="connsiteY421" fmla="*/ 986971 h 2605314"/>
              <a:gd name="connsiteX422" fmla="*/ 3179059 w 5015116"/>
              <a:gd name="connsiteY422" fmla="*/ 979714 h 2605314"/>
              <a:gd name="connsiteX423" fmla="*/ 3121002 w 5015116"/>
              <a:gd name="connsiteY423" fmla="*/ 957942 h 2605314"/>
              <a:gd name="connsiteX424" fmla="*/ 3099231 w 5015116"/>
              <a:gd name="connsiteY424" fmla="*/ 950685 h 2605314"/>
              <a:gd name="connsiteX425" fmla="*/ 3048431 w 5015116"/>
              <a:gd name="connsiteY425" fmla="*/ 943428 h 2605314"/>
              <a:gd name="connsiteX426" fmla="*/ 3026659 w 5015116"/>
              <a:gd name="connsiteY426" fmla="*/ 936171 h 2605314"/>
              <a:gd name="connsiteX427" fmla="*/ 2990374 w 5015116"/>
              <a:gd name="connsiteY427" fmla="*/ 928914 h 2605314"/>
              <a:gd name="connsiteX428" fmla="*/ 2975859 w 5015116"/>
              <a:gd name="connsiteY428" fmla="*/ 914400 h 2605314"/>
              <a:gd name="connsiteX429" fmla="*/ 3033916 w 5015116"/>
              <a:gd name="connsiteY429" fmla="*/ 820057 h 2605314"/>
              <a:gd name="connsiteX430" fmla="*/ 3091974 w 5015116"/>
              <a:gd name="connsiteY430" fmla="*/ 747485 h 2605314"/>
              <a:gd name="connsiteX431" fmla="*/ 3128259 w 5015116"/>
              <a:gd name="connsiteY431" fmla="*/ 703942 h 2605314"/>
              <a:gd name="connsiteX432" fmla="*/ 3142774 w 5015116"/>
              <a:gd name="connsiteY432" fmla="*/ 682171 h 2605314"/>
              <a:gd name="connsiteX433" fmla="*/ 3033916 w 5015116"/>
              <a:gd name="connsiteY433" fmla="*/ 667657 h 2605314"/>
              <a:gd name="connsiteX434" fmla="*/ 2961345 w 5015116"/>
              <a:gd name="connsiteY434" fmla="*/ 660400 h 2605314"/>
              <a:gd name="connsiteX435" fmla="*/ 2888774 w 5015116"/>
              <a:gd name="connsiteY435" fmla="*/ 645885 h 2605314"/>
              <a:gd name="connsiteX436" fmla="*/ 2925059 w 5015116"/>
              <a:gd name="connsiteY436" fmla="*/ 609600 h 2605314"/>
              <a:gd name="connsiteX437" fmla="*/ 2961345 w 5015116"/>
              <a:gd name="connsiteY437" fmla="*/ 573314 h 2605314"/>
              <a:gd name="connsiteX438" fmla="*/ 2968602 w 5015116"/>
              <a:gd name="connsiteY438" fmla="*/ 529771 h 2605314"/>
              <a:gd name="connsiteX439" fmla="*/ 2983116 w 5015116"/>
              <a:gd name="connsiteY439" fmla="*/ 486228 h 2605314"/>
              <a:gd name="connsiteX440" fmla="*/ 2997631 w 5015116"/>
              <a:gd name="connsiteY440" fmla="*/ 435428 h 2605314"/>
              <a:gd name="connsiteX441" fmla="*/ 3012145 w 5015116"/>
              <a:gd name="connsiteY441" fmla="*/ 391885 h 2605314"/>
              <a:gd name="connsiteX442" fmla="*/ 2961345 w 5015116"/>
              <a:gd name="connsiteY442" fmla="*/ 399142 h 2605314"/>
              <a:gd name="connsiteX443" fmla="*/ 2917802 w 5015116"/>
              <a:gd name="connsiteY443" fmla="*/ 413657 h 2605314"/>
              <a:gd name="connsiteX444" fmla="*/ 2888774 w 5015116"/>
              <a:gd name="connsiteY444" fmla="*/ 420914 h 2605314"/>
              <a:gd name="connsiteX445" fmla="*/ 2852488 w 5015116"/>
              <a:gd name="connsiteY445" fmla="*/ 435428 h 2605314"/>
              <a:gd name="connsiteX446" fmla="*/ 2808945 w 5015116"/>
              <a:gd name="connsiteY446" fmla="*/ 442685 h 2605314"/>
              <a:gd name="connsiteX447" fmla="*/ 2779916 w 5015116"/>
              <a:gd name="connsiteY447" fmla="*/ 449942 h 2605314"/>
              <a:gd name="connsiteX448" fmla="*/ 2721859 w 5015116"/>
              <a:gd name="connsiteY448" fmla="*/ 442685 h 2605314"/>
              <a:gd name="connsiteX449" fmla="*/ 2729116 w 5015116"/>
              <a:gd name="connsiteY449" fmla="*/ 377371 h 2605314"/>
              <a:gd name="connsiteX450" fmla="*/ 2721859 w 5015116"/>
              <a:gd name="connsiteY450" fmla="*/ 290285 h 2605314"/>
              <a:gd name="connsiteX451" fmla="*/ 2707345 w 5015116"/>
              <a:gd name="connsiteY451" fmla="*/ 232228 h 2605314"/>
              <a:gd name="connsiteX452" fmla="*/ 2663802 w 5015116"/>
              <a:gd name="connsiteY452" fmla="*/ 210457 h 2605314"/>
              <a:gd name="connsiteX453" fmla="*/ 2656545 w 5015116"/>
              <a:gd name="connsiteY453"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31059 w 5015116"/>
              <a:gd name="connsiteY230" fmla="*/ 155302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54431 w 5015116"/>
              <a:gd name="connsiteY234" fmla="*/ 1567542 h 2605314"/>
              <a:gd name="connsiteX235" fmla="*/ 247174 w 5015116"/>
              <a:gd name="connsiteY235" fmla="*/ 1473200 h 2605314"/>
              <a:gd name="connsiteX236" fmla="*/ 225402 w 5015116"/>
              <a:gd name="connsiteY236" fmla="*/ 1465942 h 2605314"/>
              <a:gd name="connsiteX237" fmla="*/ 138316 w 5015116"/>
              <a:gd name="connsiteY237" fmla="*/ 1473200 h 2605314"/>
              <a:gd name="connsiteX238" fmla="*/ 116545 w 5015116"/>
              <a:gd name="connsiteY238" fmla="*/ 1480457 h 2605314"/>
              <a:gd name="connsiteX239" fmla="*/ 102031 w 5015116"/>
              <a:gd name="connsiteY239" fmla="*/ 1502228 h 2605314"/>
              <a:gd name="connsiteX240" fmla="*/ 102031 w 5015116"/>
              <a:gd name="connsiteY240" fmla="*/ 1698171 h 2605314"/>
              <a:gd name="connsiteX241" fmla="*/ 145574 w 5015116"/>
              <a:gd name="connsiteY241" fmla="*/ 1741714 h 2605314"/>
              <a:gd name="connsiteX242" fmla="*/ 189116 w 5015116"/>
              <a:gd name="connsiteY242" fmla="*/ 1792514 h 2605314"/>
              <a:gd name="connsiteX243" fmla="*/ 218145 w 5015116"/>
              <a:gd name="connsiteY243" fmla="*/ 1807028 h 2605314"/>
              <a:gd name="connsiteX244" fmla="*/ 247174 w 5015116"/>
              <a:gd name="connsiteY244" fmla="*/ 1828800 h 2605314"/>
              <a:gd name="connsiteX245" fmla="*/ 356031 w 5015116"/>
              <a:gd name="connsiteY245" fmla="*/ 1821542 h 2605314"/>
              <a:gd name="connsiteX246" fmla="*/ 377802 w 5015116"/>
              <a:gd name="connsiteY246" fmla="*/ 1814285 h 2605314"/>
              <a:gd name="connsiteX247" fmla="*/ 399574 w 5015116"/>
              <a:gd name="connsiteY247" fmla="*/ 1792514 h 2605314"/>
              <a:gd name="connsiteX248" fmla="*/ 406831 w 5015116"/>
              <a:gd name="connsiteY248" fmla="*/ 1698171 h 2605314"/>
              <a:gd name="connsiteX249" fmla="*/ 363288 w 5015116"/>
              <a:gd name="connsiteY249" fmla="*/ 1683657 h 2605314"/>
              <a:gd name="connsiteX250" fmla="*/ 312488 w 5015116"/>
              <a:gd name="connsiteY250" fmla="*/ 1690914 h 2605314"/>
              <a:gd name="connsiteX251" fmla="*/ 290716 w 5015116"/>
              <a:gd name="connsiteY251" fmla="*/ 1698171 h 2605314"/>
              <a:gd name="connsiteX252" fmla="*/ 276202 w 5015116"/>
              <a:gd name="connsiteY252" fmla="*/ 1719942 h 2605314"/>
              <a:gd name="connsiteX253" fmla="*/ 268945 w 5015116"/>
              <a:gd name="connsiteY253" fmla="*/ 1748971 h 2605314"/>
              <a:gd name="connsiteX254" fmla="*/ 261688 w 5015116"/>
              <a:gd name="connsiteY254" fmla="*/ 1785257 h 2605314"/>
              <a:gd name="connsiteX255" fmla="*/ 254431 w 5015116"/>
              <a:gd name="connsiteY255" fmla="*/ 1807028 h 2605314"/>
              <a:gd name="connsiteX256" fmla="*/ 261688 w 5015116"/>
              <a:gd name="connsiteY256" fmla="*/ 1937657 h 2605314"/>
              <a:gd name="connsiteX257" fmla="*/ 297974 w 5015116"/>
              <a:gd name="connsiteY257" fmla="*/ 1959428 h 2605314"/>
              <a:gd name="connsiteX258" fmla="*/ 319745 w 5015116"/>
              <a:gd name="connsiteY258" fmla="*/ 1966685 h 2605314"/>
              <a:gd name="connsiteX259" fmla="*/ 348774 w 5015116"/>
              <a:gd name="connsiteY259" fmla="*/ 1981200 h 2605314"/>
              <a:gd name="connsiteX260" fmla="*/ 392316 w 5015116"/>
              <a:gd name="connsiteY260" fmla="*/ 1995714 h 2605314"/>
              <a:gd name="connsiteX261" fmla="*/ 414088 w 5015116"/>
              <a:gd name="connsiteY261" fmla="*/ 2002971 h 2605314"/>
              <a:gd name="connsiteX262" fmla="*/ 522945 w 5015116"/>
              <a:gd name="connsiteY262" fmla="*/ 1995714 h 2605314"/>
              <a:gd name="connsiteX263" fmla="*/ 551974 w 5015116"/>
              <a:gd name="connsiteY263" fmla="*/ 1973942 h 2605314"/>
              <a:gd name="connsiteX264" fmla="*/ 595516 w 5015116"/>
              <a:gd name="connsiteY264" fmla="*/ 1944914 h 2605314"/>
              <a:gd name="connsiteX265" fmla="*/ 624545 w 5015116"/>
              <a:gd name="connsiteY265" fmla="*/ 1901371 h 2605314"/>
              <a:gd name="connsiteX266" fmla="*/ 610031 w 5015116"/>
              <a:gd name="connsiteY266" fmla="*/ 1836057 h 2605314"/>
              <a:gd name="connsiteX267" fmla="*/ 566488 w 5015116"/>
              <a:gd name="connsiteY267" fmla="*/ 1792514 h 2605314"/>
              <a:gd name="connsiteX268" fmla="*/ 544716 w 5015116"/>
              <a:gd name="connsiteY268" fmla="*/ 1785257 h 2605314"/>
              <a:gd name="connsiteX269" fmla="*/ 530202 w 5015116"/>
              <a:gd name="connsiteY269" fmla="*/ 1763485 h 2605314"/>
              <a:gd name="connsiteX270" fmla="*/ 508431 w 5015116"/>
              <a:gd name="connsiteY270" fmla="*/ 1799771 h 2605314"/>
              <a:gd name="connsiteX271" fmla="*/ 515688 w 5015116"/>
              <a:gd name="connsiteY271" fmla="*/ 1959428 h 2605314"/>
              <a:gd name="connsiteX272" fmla="*/ 522945 w 5015116"/>
              <a:gd name="connsiteY272" fmla="*/ 1981200 h 2605314"/>
              <a:gd name="connsiteX273" fmla="*/ 551974 w 5015116"/>
              <a:gd name="connsiteY273" fmla="*/ 1995714 h 2605314"/>
              <a:gd name="connsiteX274" fmla="*/ 566488 w 5015116"/>
              <a:gd name="connsiteY274" fmla="*/ 2017485 h 2605314"/>
              <a:gd name="connsiteX275" fmla="*/ 617288 w 5015116"/>
              <a:gd name="connsiteY275" fmla="*/ 2039257 h 2605314"/>
              <a:gd name="connsiteX276" fmla="*/ 697116 w 5015116"/>
              <a:gd name="connsiteY276" fmla="*/ 2068285 h 2605314"/>
              <a:gd name="connsiteX277" fmla="*/ 733402 w 5015116"/>
              <a:gd name="connsiteY277" fmla="*/ 2082800 h 2605314"/>
              <a:gd name="connsiteX278" fmla="*/ 827745 w 5015116"/>
              <a:gd name="connsiteY278" fmla="*/ 2097314 h 2605314"/>
              <a:gd name="connsiteX279" fmla="*/ 864031 w 5015116"/>
              <a:gd name="connsiteY279" fmla="*/ 2104571 h 2605314"/>
              <a:gd name="connsiteX280" fmla="*/ 900316 w 5015116"/>
              <a:gd name="connsiteY280" fmla="*/ 2119085 h 2605314"/>
              <a:gd name="connsiteX281" fmla="*/ 922088 w 5015116"/>
              <a:gd name="connsiteY281" fmla="*/ 2126342 h 2605314"/>
              <a:gd name="connsiteX282" fmla="*/ 965631 w 5015116"/>
              <a:gd name="connsiteY282" fmla="*/ 2148114 h 2605314"/>
              <a:gd name="connsiteX283" fmla="*/ 1074488 w 5015116"/>
              <a:gd name="connsiteY283" fmla="*/ 2133600 h 2605314"/>
              <a:gd name="connsiteX284" fmla="*/ 1125288 w 5015116"/>
              <a:gd name="connsiteY284" fmla="*/ 2104571 h 2605314"/>
              <a:gd name="connsiteX285" fmla="*/ 1139802 w 5015116"/>
              <a:gd name="connsiteY285" fmla="*/ 2082800 h 2605314"/>
              <a:gd name="connsiteX286" fmla="*/ 1183345 w 5015116"/>
              <a:gd name="connsiteY286" fmla="*/ 2046514 h 2605314"/>
              <a:gd name="connsiteX287" fmla="*/ 1197859 w 5015116"/>
              <a:gd name="connsiteY287" fmla="*/ 2024742 h 2605314"/>
              <a:gd name="connsiteX288" fmla="*/ 1241402 w 5015116"/>
              <a:gd name="connsiteY288" fmla="*/ 1995714 h 2605314"/>
              <a:gd name="connsiteX289" fmla="*/ 1277688 w 5015116"/>
              <a:gd name="connsiteY289" fmla="*/ 1952171 h 2605314"/>
              <a:gd name="connsiteX290" fmla="*/ 1274422 w 5015116"/>
              <a:gd name="connsiteY290" fmla="*/ 1839322 h 2605314"/>
              <a:gd name="connsiteX291" fmla="*/ 1219631 w 5015116"/>
              <a:gd name="connsiteY291" fmla="*/ 1814285 h 2605314"/>
              <a:gd name="connsiteX292" fmla="*/ 1126014 w 5015116"/>
              <a:gd name="connsiteY292" fmla="*/ 1833154 h 2605314"/>
              <a:gd name="connsiteX293" fmla="*/ 1103516 w 5015116"/>
              <a:gd name="connsiteY293" fmla="*/ 1894114 h 2605314"/>
              <a:gd name="connsiteX294" fmla="*/ 1081745 w 5015116"/>
              <a:gd name="connsiteY294" fmla="*/ 2002971 h 2605314"/>
              <a:gd name="connsiteX295" fmla="*/ 1016431 w 5015116"/>
              <a:gd name="connsiteY295" fmla="*/ 1995714 h 2605314"/>
              <a:gd name="connsiteX296" fmla="*/ 980871 w 5015116"/>
              <a:gd name="connsiteY296" fmla="*/ 1911531 h 2605314"/>
              <a:gd name="connsiteX297" fmla="*/ 993208 w 5015116"/>
              <a:gd name="connsiteY297" fmla="*/ 1807754 h 2605314"/>
              <a:gd name="connsiteX298" fmla="*/ 1066868 w 5015116"/>
              <a:gd name="connsiteY298" fmla="*/ 1731554 h 2605314"/>
              <a:gd name="connsiteX299" fmla="*/ 1226888 w 5015116"/>
              <a:gd name="connsiteY299" fmla="*/ 1690914 h 2605314"/>
              <a:gd name="connsiteX300" fmla="*/ 1335745 w 5015116"/>
              <a:gd name="connsiteY300" fmla="*/ 1698171 h 2605314"/>
              <a:gd name="connsiteX301" fmla="*/ 1422831 w 5015116"/>
              <a:gd name="connsiteY301" fmla="*/ 1741714 h 2605314"/>
              <a:gd name="connsiteX302" fmla="*/ 1476896 w 5015116"/>
              <a:gd name="connsiteY302" fmla="*/ 1792514 h 2605314"/>
              <a:gd name="connsiteX303" fmla="*/ 1506651 w 5015116"/>
              <a:gd name="connsiteY303" fmla="*/ 1859642 h 2605314"/>
              <a:gd name="connsiteX304" fmla="*/ 1507376 w 5015116"/>
              <a:gd name="connsiteY304" fmla="*/ 1961968 h 2605314"/>
              <a:gd name="connsiteX305" fmla="*/ 1460205 w 5015116"/>
              <a:gd name="connsiteY305" fmla="*/ 2046877 h 2605314"/>
              <a:gd name="connsiteX306" fmla="*/ 1408316 w 5015116"/>
              <a:gd name="connsiteY306" fmla="*/ 2140857 h 2605314"/>
              <a:gd name="connsiteX307" fmla="*/ 1401059 w 5015116"/>
              <a:gd name="connsiteY307" fmla="*/ 2162628 h 2605314"/>
              <a:gd name="connsiteX308" fmla="*/ 1364774 w 5015116"/>
              <a:gd name="connsiteY308" fmla="*/ 2293257 h 2605314"/>
              <a:gd name="connsiteX309" fmla="*/ 1367314 w 5015116"/>
              <a:gd name="connsiteY309" fmla="*/ 2449285 h 2605314"/>
              <a:gd name="connsiteX310" fmla="*/ 1509916 w 5015116"/>
              <a:gd name="connsiteY310" fmla="*/ 2554514 h 2605314"/>
              <a:gd name="connsiteX311" fmla="*/ 1633288 w 5015116"/>
              <a:gd name="connsiteY311" fmla="*/ 2590800 h 2605314"/>
              <a:gd name="connsiteX312" fmla="*/ 1847736 w 5015116"/>
              <a:gd name="connsiteY312" fmla="*/ 2605314 h 2605314"/>
              <a:gd name="connsiteX313" fmla="*/ 1918494 w 5015116"/>
              <a:gd name="connsiteY313" fmla="*/ 2576285 h 2605314"/>
              <a:gd name="connsiteX314" fmla="*/ 1959859 w 5015116"/>
              <a:gd name="connsiteY314" fmla="*/ 2496457 h 2605314"/>
              <a:gd name="connsiteX315" fmla="*/ 2002676 w 5015116"/>
              <a:gd name="connsiteY315" fmla="*/ 2315028 h 2605314"/>
              <a:gd name="connsiteX316" fmla="*/ 2039688 w 5015116"/>
              <a:gd name="connsiteY316" fmla="*/ 2111828 h 2605314"/>
              <a:gd name="connsiteX317" fmla="*/ 2062911 w 5015116"/>
              <a:gd name="connsiteY317" fmla="*/ 2048691 h 2605314"/>
              <a:gd name="connsiteX318" fmla="*/ 2098834 w 5015116"/>
              <a:gd name="connsiteY318" fmla="*/ 1987731 h 2605314"/>
              <a:gd name="connsiteX319" fmla="*/ 2217851 w 5015116"/>
              <a:gd name="connsiteY319" fmla="*/ 1879237 h 2605314"/>
              <a:gd name="connsiteX320" fmla="*/ 2373516 w 5015116"/>
              <a:gd name="connsiteY320" fmla="*/ 1872342 h 2605314"/>
              <a:gd name="connsiteX321" fmla="*/ 2395288 w 5015116"/>
              <a:gd name="connsiteY321" fmla="*/ 1879600 h 2605314"/>
              <a:gd name="connsiteX322" fmla="*/ 2453345 w 5015116"/>
              <a:gd name="connsiteY322" fmla="*/ 1930400 h 2605314"/>
              <a:gd name="connsiteX323" fmla="*/ 2467859 w 5015116"/>
              <a:gd name="connsiteY323" fmla="*/ 1952171 h 2605314"/>
              <a:gd name="connsiteX324" fmla="*/ 2489631 w 5015116"/>
              <a:gd name="connsiteY324" fmla="*/ 1973942 h 2605314"/>
              <a:gd name="connsiteX325" fmla="*/ 2504145 w 5015116"/>
              <a:gd name="connsiteY325" fmla="*/ 2024742 h 2605314"/>
              <a:gd name="connsiteX326" fmla="*/ 2511402 w 5015116"/>
              <a:gd name="connsiteY326" fmla="*/ 2053771 h 2605314"/>
              <a:gd name="connsiteX327" fmla="*/ 2525916 w 5015116"/>
              <a:gd name="connsiteY327" fmla="*/ 2075542 h 2605314"/>
              <a:gd name="connsiteX328" fmla="*/ 2540431 w 5015116"/>
              <a:gd name="connsiteY328" fmla="*/ 2126342 h 2605314"/>
              <a:gd name="connsiteX329" fmla="*/ 2533174 w 5015116"/>
              <a:gd name="connsiteY329" fmla="*/ 2271485 h 2605314"/>
              <a:gd name="connsiteX330" fmla="*/ 2518659 w 5015116"/>
              <a:gd name="connsiteY330" fmla="*/ 2300514 h 2605314"/>
              <a:gd name="connsiteX331" fmla="*/ 2475116 w 5015116"/>
              <a:gd name="connsiteY331" fmla="*/ 2329542 h 2605314"/>
              <a:gd name="connsiteX332" fmla="*/ 2453345 w 5015116"/>
              <a:gd name="connsiteY332" fmla="*/ 2336800 h 2605314"/>
              <a:gd name="connsiteX333" fmla="*/ 2329974 w 5015116"/>
              <a:gd name="connsiteY333" fmla="*/ 2329542 h 2605314"/>
              <a:gd name="connsiteX334" fmla="*/ 2308202 w 5015116"/>
              <a:gd name="connsiteY334" fmla="*/ 2322285 h 2605314"/>
              <a:gd name="connsiteX335" fmla="*/ 2293688 w 5015116"/>
              <a:gd name="connsiteY335" fmla="*/ 2286000 h 2605314"/>
              <a:gd name="connsiteX336" fmla="*/ 2286431 w 5015116"/>
              <a:gd name="connsiteY336" fmla="*/ 2249714 h 2605314"/>
              <a:gd name="connsiteX337" fmla="*/ 2395288 w 5015116"/>
              <a:gd name="connsiteY337" fmla="*/ 2111828 h 2605314"/>
              <a:gd name="connsiteX338" fmla="*/ 2395288 w 5015116"/>
              <a:gd name="connsiteY338" fmla="*/ 2024742 h 2605314"/>
              <a:gd name="connsiteX339" fmla="*/ 2373516 w 5015116"/>
              <a:gd name="connsiteY339" fmla="*/ 2010228 h 2605314"/>
              <a:gd name="connsiteX340" fmla="*/ 2271916 w 5015116"/>
              <a:gd name="connsiteY340" fmla="*/ 2017485 h 2605314"/>
              <a:gd name="connsiteX341" fmla="*/ 2257402 w 5015116"/>
              <a:gd name="connsiteY341" fmla="*/ 2032000 h 2605314"/>
              <a:gd name="connsiteX342" fmla="*/ 2235631 w 5015116"/>
              <a:gd name="connsiteY342" fmla="*/ 2046514 h 2605314"/>
              <a:gd name="connsiteX343" fmla="*/ 2221116 w 5015116"/>
              <a:gd name="connsiteY343" fmla="*/ 2061028 h 2605314"/>
              <a:gd name="connsiteX344" fmla="*/ 2192088 w 5015116"/>
              <a:gd name="connsiteY344" fmla="*/ 2068285 h 2605314"/>
              <a:gd name="connsiteX345" fmla="*/ 2163059 w 5015116"/>
              <a:gd name="connsiteY345" fmla="*/ 2090057 h 2605314"/>
              <a:gd name="connsiteX346" fmla="*/ 2148545 w 5015116"/>
              <a:gd name="connsiteY346" fmla="*/ 2111828 h 2605314"/>
              <a:gd name="connsiteX347" fmla="*/ 2126774 w 5015116"/>
              <a:gd name="connsiteY347" fmla="*/ 2140857 h 2605314"/>
              <a:gd name="connsiteX348" fmla="*/ 2126774 w 5015116"/>
              <a:gd name="connsiteY348" fmla="*/ 2351314 h 2605314"/>
              <a:gd name="connsiteX349" fmla="*/ 2141288 w 5015116"/>
              <a:gd name="connsiteY349" fmla="*/ 2373085 h 2605314"/>
              <a:gd name="connsiteX350" fmla="*/ 2163059 w 5015116"/>
              <a:gd name="connsiteY350" fmla="*/ 2380342 h 2605314"/>
              <a:gd name="connsiteX351" fmla="*/ 2170316 w 5015116"/>
              <a:gd name="connsiteY351" fmla="*/ 2402114 h 2605314"/>
              <a:gd name="connsiteX352" fmla="*/ 2192088 w 5015116"/>
              <a:gd name="connsiteY352" fmla="*/ 2416628 h 2605314"/>
              <a:gd name="connsiteX353" fmla="*/ 2221116 w 5015116"/>
              <a:gd name="connsiteY353" fmla="*/ 2438400 h 2605314"/>
              <a:gd name="connsiteX354" fmla="*/ 2264659 w 5015116"/>
              <a:gd name="connsiteY354" fmla="*/ 2474685 h 2605314"/>
              <a:gd name="connsiteX355" fmla="*/ 2293688 w 5015116"/>
              <a:gd name="connsiteY355" fmla="*/ 2510971 h 2605314"/>
              <a:gd name="connsiteX356" fmla="*/ 2315459 w 5015116"/>
              <a:gd name="connsiteY356" fmla="*/ 2532742 h 2605314"/>
              <a:gd name="connsiteX357" fmla="*/ 2395288 w 5015116"/>
              <a:gd name="connsiteY357" fmla="*/ 2569028 h 2605314"/>
              <a:gd name="connsiteX358" fmla="*/ 2540431 w 5015116"/>
              <a:gd name="connsiteY358" fmla="*/ 2554514 h 2605314"/>
              <a:gd name="connsiteX359" fmla="*/ 2562202 w 5015116"/>
              <a:gd name="connsiteY359" fmla="*/ 2540000 h 2605314"/>
              <a:gd name="connsiteX360" fmla="*/ 2569459 w 5015116"/>
              <a:gd name="connsiteY360" fmla="*/ 2503714 h 2605314"/>
              <a:gd name="connsiteX361" fmla="*/ 2583974 w 5015116"/>
              <a:gd name="connsiteY361" fmla="*/ 2481942 h 2605314"/>
              <a:gd name="connsiteX362" fmla="*/ 2591231 w 5015116"/>
              <a:gd name="connsiteY362" fmla="*/ 2409371 h 2605314"/>
              <a:gd name="connsiteX363" fmla="*/ 2642031 w 5015116"/>
              <a:gd name="connsiteY363" fmla="*/ 2416628 h 2605314"/>
              <a:gd name="connsiteX364" fmla="*/ 2671059 w 5015116"/>
              <a:gd name="connsiteY364" fmla="*/ 2423885 h 2605314"/>
              <a:gd name="connsiteX365" fmla="*/ 2743631 w 5015116"/>
              <a:gd name="connsiteY365" fmla="*/ 2438400 h 2605314"/>
              <a:gd name="connsiteX366" fmla="*/ 2787174 w 5015116"/>
              <a:gd name="connsiteY366" fmla="*/ 2452914 h 2605314"/>
              <a:gd name="connsiteX367" fmla="*/ 2808945 w 5015116"/>
              <a:gd name="connsiteY367" fmla="*/ 2438400 h 2605314"/>
              <a:gd name="connsiteX368" fmla="*/ 2801688 w 5015116"/>
              <a:gd name="connsiteY368" fmla="*/ 2416628 h 2605314"/>
              <a:gd name="connsiteX369" fmla="*/ 2794431 w 5015116"/>
              <a:gd name="connsiteY369" fmla="*/ 2373085 h 2605314"/>
              <a:gd name="connsiteX370" fmla="*/ 2779916 w 5015116"/>
              <a:gd name="connsiteY370" fmla="*/ 2329542 h 2605314"/>
              <a:gd name="connsiteX371" fmla="*/ 2794431 w 5015116"/>
              <a:gd name="connsiteY371" fmla="*/ 2278742 h 2605314"/>
              <a:gd name="connsiteX372" fmla="*/ 2961345 w 5015116"/>
              <a:gd name="connsiteY372" fmla="*/ 2249714 h 2605314"/>
              <a:gd name="connsiteX373" fmla="*/ 2946831 w 5015116"/>
              <a:gd name="connsiteY373" fmla="*/ 2227942 h 2605314"/>
              <a:gd name="connsiteX374" fmla="*/ 2925059 w 5015116"/>
              <a:gd name="connsiteY374" fmla="*/ 2133600 h 2605314"/>
              <a:gd name="connsiteX375" fmla="*/ 2917802 w 5015116"/>
              <a:gd name="connsiteY375" fmla="*/ 2104571 h 2605314"/>
              <a:gd name="connsiteX376" fmla="*/ 2896031 w 5015116"/>
              <a:gd name="connsiteY376" fmla="*/ 2090057 h 2605314"/>
              <a:gd name="connsiteX377" fmla="*/ 2903288 w 5015116"/>
              <a:gd name="connsiteY377" fmla="*/ 2061028 h 2605314"/>
              <a:gd name="connsiteX378" fmla="*/ 3033916 w 5015116"/>
              <a:gd name="connsiteY378" fmla="*/ 2053771 h 2605314"/>
              <a:gd name="connsiteX379" fmla="*/ 3121002 w 5015116"/>
              <a:gd name="connsiteY379" fmla="*/ 2046514 h 2605314"/>
              <a:gd name="connsiteX380" fmla="*/ 3142774 w 5015116"/>
              <a:gd name="connsiteY380" fmla="*/ 2039257 h 2605314"/>
              <a:gd name="connsiteX381" fmla="*/ 3135516 w 5015116"/>
              <a:gd name="connsiteY381" fmla="*/ 2010228 h 2605314"/>
              <a:gd name="connsiteX382" fmla="*/ 3106488 w 5015116"/>
              <a:gd name="connsiteY382" fmla="*/ 1959428 h 2605314"/>
              <a:gd name="connsiteX383" fmla="*/ 3077459 w 5015116"/>
              <a:gd name="connsiteY383" fmla="*/ 1930400 h 2605314"/>
              <a:gd name="connsiteX384" fmla="*/ 3062945 w 5015116"/>
              <a:gd name="connsiteY384" fmla="*/ 1901371 h 2605314"/>
              <a:gd name="connsiteX385" fmla="*/ 3041174 w 5015116"/>
              <a:gd name="connsiteY385" fmla="*/ 1886857 h 2605314"/>
              <a:gd name="connsiteX386" fmla="*/ 3033916 w 5015116"/>
              <a:gd name="connsiteY386" fmla="*/ 1865085 h 2605314"/>
              <a:gd name="connsiteX387" fmla="*/ 3019402 w 5015116"/>
              <a:gd name="connsiteY387" fmla="*/ 1843314 h 2605314"/>
              <a:gd name="connsiteX388" fmla="*/ 3048431 w 5015116"/>
              <a:gd name="connsiteY388" fmla="*/ 1828800 h 2605314"/>
              <a:gd name="connsiteX389" fmla="*/ 3157288 w 5015116"/>
              <a:gd name="connsiteY389" fmla="*/ 1814285 h 2605314"/>
              <a:gd name="connsiteX390" fmla="*/ 3179059 w 5015116"/>
              <a:gd name="connsiteY390" fmla="*/ 1799771 h 2605314"/>
              <a:gd name="connsiteX391" fmla="*/ 3128259 w 5015116"/>
              <a:gd name="connsiteY391" fmla="*/ 1690914 h 2605314"/>
              <a:gd name="connsiteX392" fmla="*/ 3121002 w 5015116"/>
              <a:gd name="connsiteY392" fmla="*/ 1669142 h 2605314"/>
              <a:gd name="connsiteX393" fmla="*/ 3106488 w 5015116"/>
              <a:gd name="connsiteY393" fmla="*/ 1647371 h 2605314"/>
              <a:gd name="connsiteX394" fmla="*/ 3128259 w 5015116"/>
              <a:gd name="connsiteY394" fmla="*/ 1640114 h 2605314"/>
              <a:gd name="connsiteX395" fmla="*/ 3157288 w 5015116"/>
              <a:gd name="connsiteY395" fmla="*/ 1632857 h 2605314"/>
              <a:gd name="connsiteX396" fmla="*/ 3186316 w 5015116"/>
              <a:gd name="connsiteY396" fmla="*/ 1618342 h 2605314"/>
              <a:gd name="connsiteX397" fmla="*/ 3215345 w 5015116"/>
              <a:gd name="connsiteY397" fmla="*/ 1611085 h 2605314"/>
              <a:gd name="connsiteX398" fmla="*/ 3237116 w 5015116"/>
              <a:gd name="connsiteY398" fmla="*/ 1603828 h 2605314"/>
              <a:gd name="connsiteX399" fmla="*/ 3280659 w 5015116"/>
              <a:gd name="connsiteY399" fmla="*/ 1582057 h 2605314"/>
              <a:gd name="connsiteX400" fmla="*/ 3295174 w 5015116"/>
              <a:gd name="connsiteY400" fmla="*/ 1567542 h 2605314"/>
              <a:gd name="connsiteX401" fmla="*/ 3273402 w 5015116"/>
              <a:gd name="connsiteY401" fmla="*/ 1545771 h 2605314"/>
              <a:gd name="connsiteX402" fmla="*/ 3229859 w 5015116"/>
              <a:gd name="connsiteY402" fmla="*/ 1516742 h 2605314"/>
              <a:gd name="connsiteX403" fmla="*/ 3179059 w 5015116"/>
              <a:gd name="connsiteY403" fmla="*/ 1458685 h 2605314"/>
              <a:gd name="connsiteX404" fmla="*/ 3171802 w 5015116"/>
              <a:gd name="connsiteY404" fmla="*/ 1436914 h 2605314"/>
              <a:gd name="connsiteX405" fmla="*/ 3150031 w 5015116"/>
              <a:gd name="connsiteY405" fmla="*/ 1422400 h 2605314"/>
              <a:gd name="connsiteX406" fmla="*/ 3200831 w 5015116"/>
              <a:gd name="connsiteY406" fmla="*/ 1386114 h 2605314"/>
              <a:gd name="connsiteX407" fmla="*/ 3237116 w 5015116"/>
              <a:gd name="connsiteY407" fmla="*/ 1349828 h 2605314"/>
              <a:gd name="connsiteX408" fmla="*/ 3266145 w 5015116"/>
              <a:gd name="connsiteY408" fmla="*/ 1313542 h 2605314"/>
              <a:gd name="connsiteX409" fmla="*/ 3287916 w 5015116"/>
              <a:gd name="connsiteY409" fmla="*/ 1299028 h 2605314"/>
              <a:gd name="connsiteX410" fmla="*/ 3302431 w 5015116"/>
              <a:gd name="connsiteY410" fmla="*/ 1284514 h 2605314"/>
              <a:gd name="connsiteX411" fmla="*/ 3309688 w 5015116"/>
              <a:gd name="connsiteY411" fmla="*/ 1262742 h 2605314"/>
              <a:gd name="connsiteX412" fmla="*/ 3266145 w 5015116"/>
              <a:gd name="connsiteY412" fmla="*/ 1255485 h 2605314"/>
              <a:gd name="connsiteX413" fmla="*/ 3244374 w 5015116"/>
              <a:gd name="connsiteY413" fmla="*/ 1248228 h 2605314"/>
              <a:gd name="connsiteX414" fmla="*/ 3193574 w 5015116"/>
              <a:gd name="connsiteY414" fmla="*/ 1233714 h 2605314"/>
              <a:gd name="connsiteX415" fmla="*/ 3171802 w 5015116"/>
              <a:gd name="connsiteY415" fmla="*/ 1219200 h 2605314"/>
              <a:gd name="connsiteX416" fmla="*/ 3150031 w 5015116"/>
              <a:gd name="connsiteY416" fmla="*/ 1211942 h 2605314"/>
              <a:gd name="connsiteX417" fmla="*/ 3121002 w 5015116"/>
              <a:gd name="connsiteY417" fmla="*/ 1197428 h 2605314"/>
              <a:gd name="connsiteX418" fmla="*/ 3200831 w 5015116"/>
              <a:gd name="connsiteY418" fmla="*/ 1095828 h 2605314"/>
              <a:gd name="connsiteX419" fmla="*/ 3251631 w 5015116"/>
              <a:gd name="connsiteY419" fmla="*/ 1037771 h 2605314"/>
              <a:gd name="connsiteX420" fmla="*/ 3251631 w 5015116"/>
              <a:gd name="connsiteY420" fmla="*/ 994228 h 2605314"/>
              <a:gd name="connsiteX421" fmla="*/ 3208088 w 5015116"/>
              <a:gd name="connsiteY421" fmla="*/ 986971 h 2605314"/>
              <a:gd name="connsiteX422" fmla="*/ 3179059 w 5015116"/>
              <a:gd name="connsiteY422" fmla="*/ 979714 h 2605314"/>
              <a:gd name="connsiteX423" fmla="*/ 3121002 w 5015116"/>
              <a:gd name="connsiteY423" fmla="*/ 957942 h 2605314"/>
              <a:gd name="connsiteX424" fmla="*/ 3099231 w 5015116"/>
              <a:gd name="connsiteY424" fmla="*/ 950685 h 2605314"/>
              <a:gd name="connsiteX425" fmla="*/ 3048431 w 5015116"/>
              <a:gd name="connsiteY425" fmla="*/ 943428 h 2605314"/>
              <a:gd name="connsiteX426" fmla="*/ 3026659 w 5015116"/>
              <a:gd name="connsiteY426" fmla="*/ 936171 h 2605314"/>
              <a:gd name="connsiteX427" fmla="*/ 2990374 w 5015116"/>
              <a:gd name="connsiteY427" fmla="*/ 928914 h 2605314"/>
              <a:gd name="connsiteX428" fmla="*/ 2975859 w 5015116"/>
              <a:gd name="connsiteY428" fmla="*/ 914400 h 2605314"/>
              <a:gd name="connsiteX429" fmla="*/ 3033916 w 5015116"/>
              <a:gd name="connsiteY429" fmla="*/ 820057 h 2605314"/>
              <a:gd name="connsiteX430" fmla="*/ 3091974 w 5015116"/>
              <a:gd name="connsiteY430" fmla="*/ 747485 h 2605314"/>
              <a:gd name="connsiteX431" fmla="*/ 3128259 w 5015116"/>
              <a:gd name="connsiteY431" fmla="*/ 703942 h 2605314"/>
              <a:gd name="connsiteX432" fmla="*/ 3142774 w 5015116"/>
              <a:gd name="connsiteY432" fmla="*/ 682171 h 2605314"/>
              <a:gd name="connsiteX433" fmla="*/ 3033916 w 5015116"/>
              <a:gd name="connsiteY433" fmla="*/ 667657 h 2605314"/>
              <a:gd name="connsiteX434" fmla="*/ 2961345 w 5015116"/>
              <a:gd name="connsiteY434" fmla="*/ 660400 h 2605314"/>
              <a:gd name="connsiteX435" fmla="*/ 2888774 w 5015116"/>
              <a:gd name="connsiteY435" fmla="*/ 645885 h 2605314"/>
              <a:gd name="connsiteX436" fmla="*/ 2925059 w 5015116"/>
              <a:gd name="connsiteY436" fmla="*/ 609600 h 2605314"/>
              <a:gd name="connsiteX437" fmla="*/ 2961345 w 5015116"/>
              <a:gd name="connsiteY437" fmla="*/ 573314 h 2605314"/>
              <a:gd name="connsiteX438" fmla="*/ 2968602 w 5015116"/>
              <a:gd name="connsiteY438" fmla="*/ 529771 h 2605314"/>
              <a:gd name="connsiteX439" fmla="*/ 2983116 w 5015116"/>
              <a:gd name="connsiteY439" fmla="*/ 486228 h 2605314"/>
              <a:gd name="connsiteX440" fmla="*/ 2997631 w 5015116"/>
              <a:gd name="connsiteY440" fmla="*/ 435428 h 2605314"/>
              <a:gd name="connsiteX441" fmla="*/ 3012145 w 5015116"/>
              <a:gd name="connsiteY441" fmla="*/ 391885 h 2605314"/>
              <a:gd name="connsiteX442" fmla="*/ 2961345 w 5015116"/>
              <a:gd name="connsiteY442" fmla="*/ 399142 h 2605314"/>
              <a:gd name="connsiteX443" fmla="*/ 2917802 w 5015116"/>
              <a:gd name="connsiteY443" fmla="*/ 413657 h 2605314"/>
              <a:gd name="connsiteX444" fmla="*/ 2888774 w 5015116"/>
              <a:gd name="connsiteY444" fmla="*/ 420914 h 2605314"/>
              <a:gd name="connsiteX445" fmla="*/ 2852488 w 5015116"/>
              <a:gd name="connsiteY445" fmla="*/ 435428 h 2605314"/>
              <a:gd name="connsiteX446" fmla="*/ 2808945 w 5015116"/>
              <a:gd name="connsiteY446" fmla="*/ 442685 h 2605314"/>
              <a:gd name="connsiteX447" fmla="*/ 2779916 w 5015116"/>
              <a:gd name="connsiteY447" fmla="*/ 449942 h 2605314"/>
              <a:gd name="connsiteX448" fmla="*/ 2721859 w 5015116"/>
              <a:gd name="connsiteY448" fmla="*/ 442685 h 2605314"/>
              <a:gd name="connsiteX449" fmla="*/ 2729116 w 5015116"/>
              <a:gd name="connsiteY449" fmla="*/ 377371 h 2605314"/>
              <a:gd name="connsiteX450" fmla="*/ 2721859 w 5015116"/>
              <a:gd name="connsiteY450" fmla="*/ 290285 h 2605314"/>
              <a:gd name="connsiteX451" fmla="*/ 2707345 w 5015116"/>
              <a:gd name="connsiteY451" fmla="*/ 232228 h 2605314"/>
              <a:gd name="connsiteX452" fmla="*/ 2663802 w 5015116"/>
              <a:gd name="connsiteY452" fmla="*/ 210457 h 2605314"/>
              <a:gd name="connsiteX453" fmla="*/ 2656545 w 5015116"/>
              <a:gd name="connsiteY453"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31059 w 5015116"/>
              <a:gd name="connsiteY230" fmla="*/ 155302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54431 w 5015116"/>
              <a:gd name="connsiteY234" fmla="*/ 1567542 h 2605314"/>
              <a:gd name="connsiteX235" fmla="*/ 247174 w 5015116"/>
              <a:gd name="connsiteY235" fmla="*/ 1473200 h 2605314"/>
              <a:gd name="connsiteX236" fmla="*/ 225402 w 5015116"/>
              <a:gd name="connsiteY236" fmla="*/ 1465942 h 2605314"/>
              <a:gd name="connsiteX237" fmla="*/ 138316 w 5015116"/>
              <a:gd name="connsiteY237" fmla="*/ 1473200 h 2605314"/>
              <a:gd name="connsiteX238" fmla="*/ 116545 w 5015116"/>
              <a:gd name="connsiteY238" fmla="*/ 1480457 h 2605314"/>
              <a:gd name="connsiteX239" fmla="*/ 102031 w 5015116"/>
              <a:gd name="connsiteY239" fmla="*/ 1502228 h 2605314"/>
              <a:gd name="connsiteX240" fmla="*/ 102031 w 5015116"/>
              <a:gd name="connsiteY240" fmla="*/ 1698171 h 2605314"/>
              <a:gd name="connsiteX241" fmla="*/ 145574 w 5015116"/>
              <a:gd name="connsiteY241" fmla="*/ 1741714 h 2605314"/>
              <a:gd name="connsiteX242" fmla="*/ 189116 w 5015116"/>
              <a:gd name="connsiteY242" fmla="*/ 1792514 h 2605314"/>
              <a:gd name="connsiteX243" fmla="*/ 218145 w 5015116"/>
              <a:gd name="connsiteY243" fmla="*/ 1807028 h 2605314"/>
              <a:gd name="connsiteX244" fmla="*/ 247174 w 5015116"/>
              <a:gd name="connsiteY244" fmla="*/ 1828800 h 2605314"/>
              <a:gd name="connsiteX245" fmla="*/ 356031 w 5015116"/>
              <a:gd name="connsiteY245" fmla="*/ 1821542 h 2605314"/>
              <a:gd name="connsiteX246" fmla="*/ 377802 w 5015116"/>
              <a:gd name="connsiteY246" fmla="*/ 1814285 h 2605314"/>
              <a:gd name="connsiteX247" fmla="*/ 399574 w 5015116"/>
              <a:gd name="connsiteY247" fmla="*/ 1792514 h 2605314"/>
              <a:gd name="connsiteX248" fmla="*/ 406831 w 5015116"/>
              <a:gd name="connsiteY248" fmla="*/ 1698171 h 2605314"/>
              <a:gd name="connsiteX249" fmla="*/ 363288 w 5015116"/>
              <a:gd name="connsiteY249" fmla="*/ 1683657 h 2605314"/>
              <a:gd name="connsiteX250" fmla="*/ 312488 w 5015116"/>
              <a:gd name="connsiteY250" fmla="*/ 1690914 h 2605314"/>
              <a:gd name="connsiteX251" fmla="*/ 290716 w 5015116"/>
              <a:gd name="connsiteY251" fmla="*/ 1698171 h 2605314"/>
              <a:gd name="connsiteX252" fmla="*/ 276202 w 5015116"/>
              <a:gd name="connsiteY252" fmla="*/ 1719942 h 2605314"/>
              <a:gd name="connsiteX253" fmla="*/ 268945 w 5015116"/>
              <a:gd name="connsiteY253" fmla="*/ 1748971 h 2605314"/>
              <a:gd name="connsiteX254" fmla="*/ 261688 w 5015116"/>
              <a:gd name="connsiteY254" fmla="*/ 1785257 h 2605314"/>
              <a:gd name="connsiteX255" fmla="*/ 254431 w 5015116"/>
              <a:gd name="connsiteY255" fmla="*/ 1807028 h 2605314"/>
              <a:gd name="connsiteX256" fmla="*/ 261688 w 5015116"/>
              <a:gd name="connsiteY256" fmla="*/ 1937657 h 2605314"/>
              <a:gd name="connsiteX257" fmla="*/ 297974 w 5015116"/>
              <a:gd name="connsiteY257" fmla="*/ 1959428 h 2605314"/>
              <a:gd name="connsiteX258" fmla="*/ 319745 w 5015116"/>
              <a:gd name="connsiteY258" fmla="*/ 1966685 h 2605314"/>
              <a:gd name="connsiteX259" fmla="*/ 348774 w 5015116"/>
              <a:gd name="connsiteY259" fmla="*/ 1981200 h 2605314"/>
              <a:gd name="connsiteX260" fmla="*/ 392316 w 5015116"/>
              <a:gd name="connsiteY260" fmla="*/ 1995714 h 2605314"/>
              <a:gd name="connsiteX261" fmla="*/ 414088 w 5015116"/>
              <a:gd name="connsiteY261" fmla="*/ 2002971 h 2605314"/>
              <a:gd name="connsiteX262" fmla="*/ 522945 w 5015116"/>
              <a:gd name="connsiteY262" fmla="*/ 1995714 h 2605314"/>
              <a:gd name="connsiteX263" fmla="*/ 551974 w 5015116"/>
              <a:gd name="connsiteY263" fmla="*/ 1973942 h 2605314"/>
              <a:gd name="connsiteX264" fmla="*/ 595516 w 5015116"/>
              <a:gd name="connsiteY264" fmla="*/ 1944914 h 2605314"/>
              <a:gd name="connsiteX265" fmla="*/ 624545 w 5015116"/>
              <a:gd name="connsiteY265" fmla="*/ 1901371 h 2605314"/>
              <a:gd name="connsiteX266" fmla="*/ 610031 w 5015116"/>
              <a:gd name="connsiteY266" fmla="*/ 1836057 h 2605314"/>
              <a:gd name="connsiteX267" fmla="*/ 566488 w 5015116"/>
              <a:gd name="connsiteY267" fmla="*/ 1792514 h 2605314"/>
              <a:gd name="connsiteX268" fmla="*/ 544716 w 5015116"/>
              <a:gd name="connsiteY268" fmla="*/ 1785257 h 2605314"/>
              <a:gd name="connsiteX269" fmla="*/ 530202 w 5015116"/>
              <a:gd name="connsiteY269" fmla="*/ 1763485 h 2605314"/>
              <a:gd name="connsiteX270" fmla="*/ 508431 w 5015116"/>
              <a:gd name="connsiteY270" fmla="*/ 1799771 h 2605314"/>
              <a:gd name="connsiteX271" fmla="*/ 515688 w 5015116"/>
              <a:gd name="connsiteY271" fmla="*/ 1959428 h 2605314"/>
              <a:gd name="connsiteX272" fmla="*/ 522945 w 5015116"/>
              <a:gd name="connsiteY272" fmla="*/ 1981200 h 2605314"/>
              <a:gd name="connsiteX273" fmla="*/ 551974 w 5015116"/>
              <a:gd name="connsiteY273" fmla="*/ 1995714 h 2605314"/>
              <a:gd name="connsiteX274" fmla="*/ 566488 w 5015116"/>
              <a:gd name="connsiteY274" fmla="*/ 2017485 h 2605314"/>
              <a:gd name="connsiteX275" fmla="*/ 617288 w 5015116"/>
              <a:gd name="connsiteY275" fmla="*/ 2039257 h 2605314"/>
              <a:gd name="connsiteX276" fmla="*/ 697116 w 5015116"/>
              <a:gd name="connsiteY276" fmla="*/ 2068285 h 2605314"/>
              <a:gd name="connsiteX277" fmla="*/ 733402 w 5015116"/>
              <a:gd name="connsiteY277" fmla="*/ 2082800 h 2605314"/>
              <a:gd name="connsiteX278" fmla="*/ 827745 w 5015116"/>
              <a:gd name="connsiteY278" fmla="*/ 2097314 h 2605314"/>
              <a:gd name="connsiteX279" fmla="*/ 864031 w 5015116"/>
              <a:gd name="connsiteY279" fmla="*/ 2104571 h 2605314"/>
              <a:gd name="connsiteX280" fmla="*/ 900316 w 5015116"/>
              <a:gd name="connsiteY280" fmla="*/ 2119085 h 2605314"/>
              <a:gd name="connsiteX281" fmla="*/ 922088 w 5015116"/>
              <a:gd name="connsiteY281" fmla="*/ 2126342 h 2605314"/>
              <a:gd name="connsiteX282" fmla="*/ 965631 w 5015116"/>
              <a:gd name="connsiteY282" fmla="*/ 2148114 h 2605314"/>
              <a:gd name="connsiteX283" fmla="*/ 1074488 w 5015116"/>
              <a:gd name="connsiteY283" fmla="*/ 2133600 h 2605314"/>
              <a:gd name="connsiteX284" fmla="*/ 1125288 w 5015116"/>
              <a:gd name="connsiteY284" fmla="*/ 2104571 h 2605314"/>
              <a:gd name="connsiteX285" fmla="*/ 1139802 w 5015116"/>
              <a:gd name="connsiteY285" fmla="*/ 2082800 h 2605314"/>
              <a:gd name="connsiteX286" fmla="*/ 1183345 w 5015116"/>
              <a:gd name="connsiteY286" fmla="*/ 2046514 h 2605314"/>
              <a:gd name="connsiteX287" fmla="*/ 1197859 w 5015116"/>
              <a:gd name="connsiteY287" fmla="*/ 2024742 h 2605314"/>
              <a:gd name="connsiteX288" fmla="*/ 1241402 w 5015116"/>
              <a:gd name="connsiteY288" fmla="*/ 1995714 h 2605314"/>
              <a:gd name="connsiteX289" fmla="*/ 1277688 w 5015116"/>
              <a:gd name="connsiteY289" fmla="*/ 1952171 h 2605314"/>
              <a:gd name="connsiteX290" fmla="*/ 1274422 w 5015116"/>
              <a:gd name="connsiteY290" fmla="*/ 1839322 h 2605314"/>
              <a:gd name="connsiteX291" fmla="*/ 1219631 w 5015116"/>
              <a:gd name="connsiteY291" fmla="*/ 1814285 h 2605314"/>
              <a:gd name="connsiteX292" fmla="*/ 1126014 w 5015116"/>
              <a:gd name="connsiteY292" fmla="*/ 1833154 h 2605314"/>
              <a:gd name="connsiteX293" fmla="*/ 1103516 w 5015116"/>
              <a:gd name="connsiteY293" fmla="*/ 1894114 h 2605314"/>
              <a:gd name="connsiteX294" fmla="*/ 1081745 w 5015116"/>
              <a:gd name="connsiteY294" fmla="*/ 2002971 h 2605314"/>
              <a:gd name="connsiteX295" fmla="*/ 1016431 w 5015116"/>
              <a:gd name="connsiteY295" fmla="*/ 1995714 h 2605314"/>
              <a:gd name="connsiteX296" fmla="*/ 980871 w 5015116"/>
              <a:gd name="connsiteY296" fmla="*/ 1911531 h 2605314"/>
              <a:gd name="connsiteX297" fmla="*/ 993208 w 5015116"/>
              <a:gd name="connsiteY297" fmla="*/ 1807754 h 2605314"/>
              <a:gd name="connsiteX298" fmla="*/ 1066868 w 5015116"/>
              <a:gd name="connsiteY298" fmla="*/ 1731554 h 2605314"/>
              <a:gd name="connsiteX299" fmla="*/ 1226888 w 5015116"/>
              <a:gd name="connsiteY299" fmla="*/ 1690914 h 2605314"/>
              <a:gd name="connsiteX300" fmla="*/ 1335745 w 5015116"/>
              <a:gd name="connsiteY300" fmla="*/ 1698171 h 2605314"/>
              <a:gd name="connsiteX301" fmla="*/ 1422831 w 5015116"/>
              <a:gd name="connsiteY301" fmla="*/ 1741714 h 2605314"/>
              <a:gd name="connsiteX302" fmla="*/ 1476896 w 5015116"/>
              <a:gd name="connsiteY302" fmla="*/ 1792514 h 2605314"/>
              <a:gd name="connsiteX303" fmla="*/ 1506651 w 5015116"/>
              <a:gd name="connsiteY303" fmla="*/ 1859642 h 2605314"/>
              <a:gd name="connsiteX304" fmla="*/ 1507376 w 5015116"/>
              <a:gd name="connsiteY304" fmla="*/ 1961968 h 2605314"/>
              <a:gd name="connsiteX305" fmla="*/ 1460205 w 5015116"/>
              <a:gd name="connsiteY305" fmla="*/ 2046877 h 2605314"/>
              <a:gd name="connsiteX306" fmla="*/ 1408316 w 5015116"/>
              <a:gd name="connsiteY306" fmla="*/ 2140857 h 2605314"/>
              <a:gd name="connsiteX307" fmla="*/ 1401059 w 5015116"/>
              <a:gd name="connsiteY307" fmla="*/ 2162628 h 2605314"/>
              <a:gd name="connsiteX308" fmla="*/ 1364774 w 5015116"/>
              <a:gd name="connsiteY308" fmla="*/ 2293257 h 2605314"/>
              <a:gd name="connsiteX309" fmla="*/ 1367314 w 5015116"/>
              <a:gd name="connsiteY309" fmla="*/ 2449285 h 2605314"/>
              <a:gd name="connsiteX310" fmla="*/ 1509916 w 5015116"/>
              <a:gd name="connsiteY310" fmla="*/ 2554514 h 2605314"/>
              <a:gd name="connsiteX311" fmla="*/ 1633288 w 5015116"/>
              <a:gd name="connsiteY311" fmla="*/ 2590800 h 2605314"/>
              <a:gd name="connsiteX312" fmla="*/ 1847736 w 5015116"/>
              <a:gd name="connsiteY312" fmla="*/ 2605314 h 2605314"/>
              <a:gd name="connsiteX313" fmla="*/ 1918494 w 5015116"/>
              <a:gd name="connsiteY313" fmla="*/ 2576285 h 2605314"/>
              <a:gd name="connsiteX314" fmla="*/ 1959859 w 5015116"/>
              <a:gd name="connsiteY314" fmla="*/ 2496457 h 2605314"/>
              <a:gd name="connsiteX315" fmla="*/ 2002676 w 5015116"/>
              <a:gd name="connsiteY315" fmla="*/ 2315028 h 2605314"/>
              <a:gd name="connsiteX316" fmla="*/ 2039688 w 5015116"/>
              <a:gd name="connsiteY316" fmla="*/ 2111828 h 2605314"/>
              <a:gd name="connsiteX317" fmla="*/ 2062911 w 5015116"/>
              <a:gd name="connsiteY317" fmla="*/ 2048691 h 2605314"/>
              <a:gd name="connsiteX318" fmla="*/ 2098834 w 5015116"/>
              <a:gd name="connsiteY318" fmla="*/ 1987731 h 2605314"/>
              <a:gd name="connsiteX319" fmla="*/ 2217851 w 5015116"/>
              <a:gd name="connsiteY319" fmla="*/ 1879237 h 2605314"/>
              <a:gd name="connsiteX320" fmla="*/ 2373516 w 5015116"/>
              <a:gd name="connsiteY320" fmla="*/ 1872342 h 2605314"/>
              <a:gd name="connsiteX321" fmla="*/ 2395288 w 5015116"/>
              <a:gd name="connsiteY321" fmla="*/ 1879600 h 2605314"/>
              <a:gd name="connsiteX322" fmla="*/ 2453345 w 5015116"/>
              <a:gd name="connsiteY322" fmla="*/ 1930400 h 2605314"/>
              <a:gd name="connsiteX323" fmla="*/ 2467859 w 5015116"/>
              <a:gd name="connsiteY323" fmla="*/ 1952171 h 2605314"/>
              <a:gd name="connsiteX324" fmla="*/ 2489631 w 5015116"/>
              <a:gd name="connsiteY324" fmla="*/ 1973942 h 2605314"/>
              <a:gd name="connsiteX325" fmla="*/ 2504145 w 5015116"/>
              <a:gd name="connsiteY325" fmla="*/ 2024742 h 2605314"/>
              <a:gd name="connsiteX326" fmla="*/ 2511402 w 5015116"/>
              <a:gd name="connsiteY326" fmla="*/ 2053771 h 2605314"/>
              <a:gd name="connsiteX327" fmla="*/ 2525916 w 5015116"/>
              <a:gd name="connsiteY327" fmla="*/ 2075542 h 2605314"/>
              <a:gd name="connsiteX328" fmla="*/ 2540431 w 5015116"/>
              <a:gd name="connsiteY328" fmla="*/ 2126342 h 2605314"/>
              <a:gd name="connsiteX329" fmla="*/ 2533174 w 5015116"/>
              <a:gd name="connsiteY329" fmla="*/ 2271485 h 2605314"/>
              <a:gd name="connsiteX330" fmla="*/ 2518659 w 5015116"/>
              <a:gd name="connsiteY330" fmla="*/ 2300514 h 2605314"/>
              <a:gd name="connsiteX331" fmla="*/ 2475116 w 5015116"/>
              <a:gd name="connsiteY331" fmla="*/ 2329542 h 2605314"/>
              <a:gd name="connsiteX332" fmla="*/ 2453345 w 5015116"/>
              <a:gd name="connsiteY332" fmla="*/ 2336800 h 2605314"/>
              <a:gd name="connsiteX333" fmla="*/ 2329974 w 5015116"/>
              <a:gd name="connsiteY333" fmla="*/ 2329542 h 2605314"/>
              <a:gd name="connsiteX334" fmla="*/ 2308202 w 5015116"/>
              <a:gd name="connsiteY334" fmla="*/ 2322285 h 2605314"/>
              <a:gd name="connsiteX335" fmla="*/ 2293688 w 5015116"/>
              <a:gd name="connsiteY335" fmla="*/ 2286000 h 2605314"/>
              <a:gd name="connsiteX336" fmla="*/ 2286431 w 5015116"/>
              <a:gd name="connsiteY336" fmla="*/ 2249714 h 2605314"/>
              <a:gd name="connsiteX337" fmla="*/ 2395288 w 5015116"/>
              <a:gd name="connsiteY337" fmla="*/ 2111828 h 2605314"/>
              <a:gd name="connsiteX338" fmla="*/ 2395288 w 5015116"/>
              <a:gd name="connsiteY338" fmla="*/ 2024742 h 2605314"/>
              <a:gd name="connsiteX339" fmla="*/ 2373516 w 5015116"/>
              <a:gd name="connsiteY339" fmla="*/ 2010228 h 2605314"/>
              <a:gd name="connsiteX340" fmla="*/ 2271916 w 5015116"/>
              <a:gd name="connsiteY340" fmla="*/ 2017485 h 2605314"/>
              <a:gd name="connsiteX341" fmla="*/ 2257402 w 5015116"/>
              <a:gd name="connsiteY341" fmla="*/ 2032000 h 2605314"/>
              <a:gd name="connsiteX342" fmla="*/ 2235631 w 5015116"/>
              <a:gd name="connsiteY342" fmla="*/ 2046514 h 2605314"/>
              <a:gd name="connsiteX343" fmla="*/ 2221116 w 5015116"/>
              <a:gd name="connsiteY343" fmla="*/ 2061028 h 2605314"/>
              <a:gd name="connsiteX344" fmla="*/ 2192088 w 5015116"/>
              <a:gd name="connsiteY344" fmla="*/ 2068285 h 2605314"/>
              <a:gd name="connsiteX345" fmla="*/ 2163059 w 5015116"/>
              <a:gd name="connsiteY345" fmla="*/ 2090057 h 2605314"/>
              <a:gd name="connsiteX346" fmla="*/ 2148545 w 5015116"/>
              <a:gd name="connsiteY346" fmla="*/ 2111828 h 2605314"/>
              <a:gd name="connsiteX347" fmla="*/ 2126774 w 5015116"/>
              <a:gd name="connsiteY347" fmla="*/ 2140857 h 2605314"/>
              <a:gd name="connsiteX348" fmla="*/ 2126774 w 5015116"/>
              <a:gd name="connsiteY348" fmla="*/ 2351314 h 2605314"/>
              <a:gd name="connsiteX349" fmla="*/ 2141288 w 5015116"/>
              <a:gd name="connsiteY349" fmla="*/ 2373085 h 2605314"/>
              <a:gd name="connsiteX350" fmla="*/ 2163059 w 5015116"/>
              <a:gd name="connsiteY350" fmla="*/ 2380342 h 2605314"/>
              <a:gd name="connsiteX351" fmla="*/ 2170316 w 5015116"/>
              <a:gd name="connsiteY351" fmla="*/ 2402114 h 2605314"/>
              <a:gd name="connsiteX352" fmla="*/ 2192088 w 5015116"/>
              <a:gd name="connsiteY352" fmla="*/ 2416628 h 2605314"/>
              <a:gd name="connsiteX353" fmla="*/ 2221116 w 5015116"/>
              <a:gd name="connsiteY353" fmla="*/ 2438400 h 2605314"/>
              <a:gd name="connsiteX354" fmla="*/ 2264659 w 5015116"/>
              <a:gd name="connsiteY354" fmla="*/ 2474685 h 2605314"/>
              <a:gd name="connsiteX355" fmla="*/ 2293688 w 5015116"/>
              <a:gd name="connsiteY355" fmla="*/ 2510971 h 2605314"/>
              <a:gd name="connsiteX356" fmla="*/ 2315459 w 5015116"/>
              <a:gd name="connsiteY356" fmla="*/ 2532742 h 2605314"/>
              <a:gd name="connsiteX357" fmla="*/ 2395288 w 5015116"/>
              <a:gd name="connsiteY357" fmla="*/ 2569028 h 2605314"/>
              <a:gd name="connsiteX358" fmla="*/ 2540431 w 5015116"/>
              <a:gd name="connsiteY358" fmla="*/ 2554514 h 2605314"/>
              <a:gd name="connsiteX359" fmla="*/ 2562202 w 5015116"/>
              <a:gd name="connsiteY359" fmla="*/ 2540000 h 2605314"/>
              <a:gd name="connsiteX360" fmla="*/ 2569459 w 5015116"/>
              <a:gd name="connsiteY360" fmla="*/ 2503714 h 2605314"/>
              <a:gd name="connsiteX361" fmla="*/ 2583974 w 5015116"/>
              <a:gd name="connsiteY361" fmla="*/ 2481942 h 2605314"/>
              <a:gd name="connsiteX362" fmla="*/ 2591231 w 5015116"/>
              <a:gd name="connsiteY362" fmla="*/ 2409371 h 2605314"/>
              <a:gd name="connsiteX363" fmla="*/ 2642031 w 5015116"/>
              <a:gd name="connsiteY363" fmla="*/ 2416628 h 2605314"/>
              <a:gd name="connsiteX364" fmla="*/ 2671059 w 5015116"/>
              <a:gd name="connsiteY364" fmla="*/ 2423885 h 2605314"/>
              <a:gd name="connsiteX365" fmla="*/ 2743631 w 5015116"/>
              <a:gd name="connsiteY365" fmla="*/ 2438400 h 2605314"/>
              <a:gd name="connsiteX366" fmla="*/ 2787174 w 5015116"/>
              <a:gd name="connsiteY366" fmla="*/ 2452914 h 2605314"/>
              <a:gd name="connsiteX367" fmla="*/ 2808945 w 5015116"/>
              <a:gd name="connsiteY367" fmla="*/ 2438400 h 2605314"/>
              <a:gd name="connsiteX368" fmla="*/ 2801688 w 5015116"/>
              <a:gd name="connsiteY368" fmla="*/ 2416628 h 2605314"/>
              <a:gd name="connsiteX369" fmla="*/ 2794431 w 5015116"/>
              <a:gd name="connsiteY369" fmla="*/ 2373085 h 2605314"/>
              <a:gd name="connsiteX370" fmla="*/ 2779916 w 5015116"/>
              <a:gd name="connsiteY370" fmla="*/ 2329542 h 2605314"/>
              <a:gd name="connsiteX371" fmla="*/ 2794431 w 5015116"/>
              <a:gd name="connsiteY371" fmla="*/ 2278742 h 2605314"/>
              <a:gd name="connsiteX372" fmla="*/ 2961345 w 5015116"/>
              <a:gd name="connsiteY372" fmla="*/ 2249714 h 2605314"/>
              <a:gd name="connsiteX373" fmla="*/ 2946831 w 5015116"/>
              <a:gd name="connsiteY373" fmla="*/ 2227942 h 2605314"/>
              <a:gd name="connsiteX374" fmla="*/ 2925059 w 5015116"/>
              <a:gd name="connsiteY374" fmla="*/ 2133600 h 2605314"/>
              <a:gd name="connsiteX375" fmla="*/ 2917802 w 5015116"/>
              <a:gd name="connsiteY375" fmla="*/ 2104571 h 2605314"/>
              <a:gd name="connsiteX376" fmla="*/ 2896031 w 5015116"/>
              <a:gd name="connsiteY376" fmla="*/ 2090057 h 2605314"/>
              <a:gd name="connsiteX377" fmla="*/ 2903288 w 5015116"/>
              <a:gd name="connsiteY377" fmla="*/ 2061028 h 2605314"/>
              <a:gd name="connsiteX378" fmla="*/ 3033916 w 5015116"/>
              <a:gd name="connsiteY378" fmla="*/ 2053771 h 2605314"/>
              <a:gd name="connsiteX379" fmla="*/ 3121002 w 5015116"/>
              <a:gd name="connsiteY379" fmla="*/ 2046514 h 2605314"/>
              <a:gd name="connsiteX380" fmla="*/ 3142774 w 5015116"/>
              <a:gd name="connsiteY380" fmla="*/ 2039257 h 2605314"/>
              <a:gd name="connsiteX381" fmla="*/ 3135516 w 5015116"/>
              <a:gd name="connsiteY381" fmla="*/ 2010228 h 2605314"/>
              <a:gd name="connsiteX382" fmla="*/ 3106488 w 5015116"/>
              <a:gd name="connsiteY382" fmla="*/ 1959428 h 2605314"/>
              <a:gd name="connsiteX383" fmla="*/ 3077459 w 5015116"/>
              <a:gd name="connsiteY383" fmla="*/ 1930400 h 2605314"/>
              <a:gd name="connsiteX384" fmla="*/ 3062945 w 5015116"/>
              <a:gd name="connsiteY384" fmla="*/ 1901371 h 2605314"/>
              <a:gd name="connsiteX385" fmla="*/ 3041174 w 5015116"/>
              <a:gd name="connsiteY385" fmla="*/ 1886857 h 2605314"/>
              <a:gd name="connsiteX386" fmla="*/ 3033916 w 5015116"/>
              <a:gd name="connsiteY386" fmla="*/ 1865085 h 2605314"/>
              <a:gd name="connsiteX387" fmla="*/ 3019402 w 5015116"/>
              <a:gd name="connsiteY387" fmla="*/ 1843314 h 2605314"/>
              <a:gd name="connsiteX388" fmla="*/ 3048431 w 5015116"/>
              <a:gd name="connsiteY388" fmla="*/ 1828800 h 2605314"/>
              <a:gd name="connsiteX389" fmla="*/ 3157288 w 5015116"/>
              <a:gd name="connsiteY389" fmla="*/ 1814285 h 2605314"/>
              <a:gd name="connsiteX390" fmla="*/ 3179059 w 5015116"/>
              <a:gd name="connsiteY390" fmla="*/ 1799771 h 2605314"/>
              <a:gd name="connsiteX391" fmla="*/ 3128259 w 5015116"/>
              <a:gd name="connsiteY391" fmla="*/ 1690914 h 2605314"/>
              <a:gd name="connsiteX392" fmla="*/ 3121002 w 5015116"/>
              <a:gd name="connsiteY392" fmla="*/ 1669142 h 2605314"/>
              <a:gd name="connsiteX393" fmla="*/ 3106488 w 5015116"/>
              <a:gd name="connsiteY393" fmla="*/ 1647371 h 2605314"/>
              <a:gd name="connsiteX394" fmla="*/ 3128259 w 5015116"/>
              <a:gd name="connsiteY394" fmla="*/ 1640114 h 2605314"/>
              <a:gd name="connsiteX395" fmla="*/ 3157288 w 5015116"/>
              <a:gd name="connsiteY395" fmla="*/ 1632857 h 2605314"/>
              <a:gd name="connsiteX396" fmla="*/ 3186316 w 5015116"/>
              <a:gd name="connsiteY396" fmla="*/ 1618342 h 2605314"/>
              <a:gd name="connsiteX397" fmla="*/ 3215345 w 5015116"/>
              <a:gd name="connsiteY397" fmla="*/ 1611085 h 2605314"/>
              <a:gd name="connsiteX398" fmla="*/ 3237116 w 5015116"/>
              <a:gd name="connsiteY398" fmla="*/ 1603828 h 2605314"/>
              <a:gd name="connsiteX399" fmla="*/ 3280659 w 5015116"/>
              <a:gd name="connsiteY399" fmla="*/ 1582057 h 2605314"/>
              <a:gd name="connsiteX400" fmla="*/ 3295174 w 5015116"/>
              <a:gd name="connsiteY400" fmla="*/ 1567542 h 2605314"/>
              <a:gd name="connsiteX401" fmla="*/ 3273402 w 5015116"/>
              <a:gd name="connsiteY401" fmla="*/ 1545771 h 2605314"/>
              <a:gd name="connsiteX402" fmla="*/ 3229859 w 5015116"/>
              <a:gd name="connsiteY402" fmla="*/ 1516742 h 2605314"/>
              <a:gd name="connsiteX403" fmla="*/ 3179059 w 5015116"/>
              <a:gd name="connsiteY403" fmla="*/ 1458685 h 2605314"/>
              <a:gd name="connsiteX404" fmla="*/ 3171802 w 5015116"/>
              <a:gd name="connsiteY404" fmla="*/ 1436914 h 2605314"/>
              <a:gd name="connsiteX405" fmla="*/ 3150031 w 5015116"/>
              <a:gd name="connsiteY405" fmla="*/ 1422400 h 2605314"/>
              <a:gd name="connsiteX406" fmla="*/ 3200831 w 5015116"/>
              <a:gd name="connsiteY406" fmla="*/ 1386114 h 2605314"/>
              <a:gd name="connsiteX407" fmla="*/ 3237116 w 5015116"/>
              <a:gd name="connsiteY407" fmla="*/ 1349828 h 2605314"/>
              <a:gd name="connsiteX408" fmla="*/ 3266145 w 5015116"/>
              <a:gd name="connsiteY408" fmla="*/ 1313542 h 2605314"/>
              <a:gd name="connsiteX409" fmla="*/ 3287916 w 5015116"/>
              <a:gd name="connsiteY409" fmla="*/ 1299028 h 2605314"/>
              <a:gd name="connsiteX410" fmla="*/ 3302431 w 5015116"/>
              <a:gd name="connsiteY410" fmla="*/ 1284514 h 2605314"/>
              <a:gd name="connsiteX411" fmla="*/ 3309688 w 5015116"/>
              <a:gd name="connsiteY411" fmla="*/ 1262742 h 2605314"/>
              <a:gd name="connsiteX412" fmla="*/ 3266145 w 5015116"/>
              <a:gd name="connsiteY412" fmla="*/ 1255485 h 2605314"/>
              <a:gd name="connsiteX413" fmla="*/ 3244374 w 5015116"/>
              <a:gd name="connsiteY413" fmla="*/ 1248228 h 2605314"/>
              <a:gd name="connsiteX414" fmla="*/ 3193574 w 5015116"/>
              <a:gd name="connsiteY414" fmla="*/ 1233714 h 2605314"/>
              <a:gd name="connsiteX415" fmla="*/ 3171802 w 5015116"/>
              <a:gd name="connsiteY415" fmla="*/ 1219200 h 2605314"/>
              <a:gd name="connsiteX416" fmla="*/ 3150031 w 5015116"/>
              <a:gd name="connsiteY416" fmla="*/ 1211942 h 2605314"/>
              <a:gd name="connsiteX417" fmla="*/ 3121002 w 5015116"/>
              <a:gd name="connsiteY417" fmla="*/ 1197428 h 2605314"/>
              <a:gd name="connsiteX418" fmla="*/ 3200831 w 5015116"/>
              <a:gd name="connsiteY418" fmla="*/ 1095828 h 2605314"/>
              <a:gd name="connsiteX419" fmla="*/ 3251631 w 5015116"/>
              <a:gd name="connsiteY419" fmla="*/ 1037771 h 2605314"/>
              <a:gd name="connsiteX420" fmla="*/ 3251631 w 5015116"/>
              <a:gd name="connsiteY420" fmla="*/ 994228 h 2605314"/>
              <a:gd name="connsiteX421" fmla="*/ 3208088 w 5015116"/>
              <a:gd name="connsiteY421" fmla="*/ 986971 h 2605314"/>
              <a:gd name="connsiteX422" fmla="*/ 3179059 w 5015116"/>
              <a:gd name="connsiteY422" fmla="*/ 979714 h 2605314"/>
              <a:gd name="connsiteX423" fmla="*/ 3121002 w 5015116"/>
              <a:gd name="connsiteY423" fmla="*/ 957942 h 2605314"/>
              <a:gd name="connsiteX424" fmla="*/ 3099231 w 5015116"/>
              <a:gd name="connsiteY424" fmla="*/ 950685 h 2605314"/>
              <a:gd name="connsiteX425" fmla="*/ 3048431 w 5015116"/>
              <a:gd name="connsiteY425" fmla="*/ 943428 h 2605314"/>
              <a:gd name="connsiteX426" fmla="*/ 3026659 w 5015116"/>
              <a:gd name="connsiteY426" fmla="*/ 936171 h 2605314"/>
              <a:gd name="connsiteX427" fmla="*/ 2990374 w 5015116"/>
              <a:gd name="connsiteY427" fmla="*/ 928914 h 2605314"/>
              <a:gd name="connsiteX428" fmla="*/ 2975859 w 5015116"/>
              <a:gd name="connsiteY428" fmla="*/ 914400 h 2605314"/>
              <a:gd name="connsiteX429" fmla="*/ 3033916 w 5015116"/>
              <a:gd name="connsiteY429" fmla="*/ 820057 h 2605314"/>
              <a:gd name="connsiteX430" fmla="*/ 3091974 w 5015116"/>
              <a:gd name="connsiteY430" fmla="*/ 747485 h 2605314"/>
              <a:gd name="connsiteX431" fmla="*/ 3128259 w 5015116"/>
              <a:gd name="connsiteY431" fmla="*/ 703942 h 2605314"/>
              <a:gd name="connsiteX432" fmla="*/ 3142774 w 5015116"/>
              <a:gd name="connsiteY432" fmla="*/ 682171 h 2605314"/>
              <a:gd name="connsiteX433" fmla="*/ 3033916 w 5015116"/>
              <a:gd name="connsiteY433" fmla="*/ 667657 h 2605314"/>
              <a:gd name="connsiteX434" fmla="*/ 2961345 w 5015116"/>
              <a:gd name="connsiteY434" fmla="*/ 660400 h 2605314"/>
              <a:gd name="connsiteX435" fmla="*/ 2888774 w 5015116"/>
              <a:gd name="connsiteY435" fmla="*/ 645885 h 2605314"/>
              <a:gd name="connsiteX436" fmla="*/ 2925059 w 5015116"/>
              <a:gd name="connsiteY436" fmla="*/ 609600 h 2605314"/>
              <a:gd name="connsiteX437" fmla="*/ 2961345 w 5015116"/>
              <a:gd name="connsiteY437" fmla="*/ 573314 h 2605314"/>
              <a:gd name="connsiteX438" fmla="*/ 2968602 w 5015116"/>
              <a:gd name="connsiteY438" fmla="*/ 529771 h 2605314"/>
              <a:gd name="connsiteX439" fmla="*/ 2983116 w 5015116"/>
              <a:gd name="connsiteY439" fmla="*/ 486228 h 2605314"/>
              <a:gd name="connsiteX440" fmla="*/ 2997631 w 5015116"/>
              <a:gd name="connsiteY440" fmla="*/ 435428 h 2605314"/>
              <a:gd name="connsiteX441" fmla="*/ 3012145 w 5015116"/>
              <a:gd name="connsiteY441" fmla="*/ 391885 h 2605314"/>
              <a:gd name="connsiteX442" fmla="*/ 2961345 w 5015116"/>
              <a:gd name="connsiteY442" fmla="*/ 399142 h 2605314"/>
              <a:gd name="connsiteX443" fmla="*/ 2917802 w 5015116"/>
              <a:gd name="connsiteY443" fmla="*/ 413657 h 2605314"/>
              <a:gd name="connsiteX444" fmla="*/ 2888774 w 5015116"/>
              <a:gd name="connsiteY444" fmla="*/ 420914 h 2605314"/>
              <a:gd name="connsiteX445" fmla="*/ 2852488 w 5015116"/>
              <a:gd name="connsiteY445" fmla="*/ 435428 h 2605314"/>
              <a:gd name="connsiteX446" fmla="*/ 2808945 w 5015116"/>
              <a:gd name="connsiteY446" fmla="*/ 442685 h 2605314"/>
              <a:gd name="connsiteX447" fmla="*/ 2779916 w 5015116"/>
              <a:gd name="connsiteY447" fmla="*/ 449942 h 2605314"/>
              <a:gd name="connsiteX448" fmla="*/ 2721859 w 5015116"/>
              <a:gd name="connsiteY448" fmla="*/ 442685 h 2605314"/>
              <a:gd name="connsiteX449" fmla="*/ 2729116 w 5015116"/>
              <a:gd name="connsiteY449" fmla="*/ 377371 h 2605314"/>
              <a:gd name="connsiteX450" fmla="*/ 2721859 w 5015116"/>
              <a:gd name="connsiteY450" fmla="*/ 290285 h 2605314"/>
              <a:gd name="connsiteX451" fmla="*/ 2707345 w 5015116"/>
              <a:gd name="connsiteY451" fmla="*/ 232228 h 2605314"/>
              <a:gd name="connsiteX452" fmla="*/ 2663802 w 5015116"/>
              <a:gd name="connsiteY452" fmla="*/ 210457 h 2605314"/>
              <a:gd name="connsiteX453" fmla="*/ 2656545 w 5015116"/>
              <a:gd name="connsiteY453"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31059 w 5015116"/>
              <a:gd name="connsiteY230" fmla="*/ 155302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54431 w 5015116"/>
              <a:gd name="connsiteY234" fmla="*/ 1567542 h 2605314"/>
              <a:gd name="connsiteX235" fmla="*/ 247174 w 5015116"/>
              <a:gd name="connsiteY235" fmla="*/ 1473200 h 2605314"/>
              <a:gd name="connsiteX236" fmla="*/ 225402 w 5015116"/>
              <a:gd name="connsiteY236" fmla="*/ 1465942 h 2605314"/>
              <a:gd name="connsiteX237" fmla="*/ 138316 w 5015116"/>
              <a:gd name="connsiteY237" fmla="*/ 1473200 h 2605314"/>
              <a:gd name="connsiteX238" fmla="*/ 116545 w 5015116"/>
              <a:gd name="connsiteY238" fmla="*/ 1480457 h 2605314"/>
              <a:gd name="connsiteX239" fmla="*/ 102031 w 5015116"/>
              <a:gd name="connsiteY239" fmla="*/ 1502228 h 2605314"/>
              <a:gd name="connsiteX240" fmla="*/ 102031 w 5015116"/>
              <a:gd name="connsiteY240" fmla="*/ 1698171 h 2605314"/>
              <a:gd name="connsiteX241" fmla="*/ 145574 w 5015116"/>
              <a:gd name="connsiteY241" fmla="*/ 1741714 h 2605314"/>
              <a:gd name="connsiteX242" fmla="*/ 189116 w 5015116"/>
              <a:gd name="connsiteY242" fmla="*/ 1792514 h 2605314"/>
              <a:gd name="connsiteX243" fmla="*/ 218145 w 5015116"/>
              <a:gd name="connsiteY243" fmla="*/ 1807028 h 2605314"/>
              <a:gd name="connsiteX244" fmla="*/ 247174 w 5015116"/>
              <a:gd name="connsiteY244" fmla="*/ 1828800 h 2605314"/>
              <a:gd name="connsiteX245" fmla="*/ 356031 w 5015116"/>
              <a:gd name="connsiteY245" fmla="*/ 1821542 h 2605314"/>
              <a:gd name="connsiteX246" fmla="*/ 377802 w 5015116"/>
              <a:gd name="connsiteY246" fmla="*/ 1814285 h 2605314"/>
              <a:gd name="connsiteX247" fmla="*/ 399574 w 5015116"/>
              <a:gd name="connsiteY247" fmla="*/ 1792514 h 2605314"/>
              <a:gd name="connsiteX248" fmla="*/ 406831 w 5015116"/>
              <a:gd name="connsiteY248" fmla="*/ 1698171 h 2605314"/>
              <a:gd name="connsiteX249" fmla="*/ 363288 w 5015116"/>
              <a:gd name="connsiteY249" fmla="*/ 1683657 h 2605314"/>
              <a:gd name="connsiteX250" fmla="*/ 312488 w 5015116"/>
              <a:gd name="connsiteY250" fmla="*/ 1690914 h 2605314"/>
              <a:gd name="connsiteX251" fmla="*/ 290716 w 5015116"/>
              <a:gd name="connsiteY251" fmla="*/ 1698171 h 2605314"/>
              <a:gd name="connsiteX252" fmla="*/ 276202 w 5015116"/>
              <a:gd name="connsiteY252" fmla="*/ 1719942 h 2605314"/>
              <a:gd name="connsiteX253" fmla="*/ 268945 w 5015116"/>
              <a:gd name="connsiteY253" fmla="*/ 1748971 h 2605314"/>
              <a:gd name="connsiteX254" fmla="*/ 261688 w 5015116"/>
              <a:gd name="connsiteY254" fmla="*/ 1785257 h 2605314"/>
              <a:gd name="connsiteX255" fmla="*/ 254431 w 5015116"/>
              <a:gd name="connsiteY255" fmla="*/ 1807028 h 2605314"/>
              <a:gd name="connsiteX256" fmla="*/ 261688 w 5015116"/>
              <a:gd name="connsiteY256" fmla="*/ 1937657 h 2605314"/>
              <a:gd name="connsiteX257" fmla="*/ 297974 w 5015116"/>
              <a:gd name="connsiteY257" fmla="*/ 1959428 h 2605314"/>
              <a:gd name="connsiteX258" fmla="*/ 319745 w 5015116"/>
              <a:gd name="connsiteY258" fmla="*/ 1966685 h 2605314"/>
              <a:gd name="connsiteX259" fmla="*/ 348774 w 5015116"/>
              <a:gd name="connsiteY259" fmla="*/ 1981200 h 2605314"/>
              <a:gd name="connsiteX260" fmla="*/ 392316 w 5015116"/>
              <a:gd name="connsiteY260" fmla="*/ 1995714 h 2605314"/>
              <a:gd name="connsiteX261" fmla="*/ 414088 w 5015116"/>
              <a:gd name="connsiteY261" fmla="*/ 2002971 h 2605314"/>
              <a:gd name="connsiteX262" fmla="*/ 522945 w 5015116"/>
              <a:gd name="connsiteY262" fmla="*/ 1995714 h 2605314"/>
              <a:gd name="connsiteX263" fmla="*/ 551974 w 5015116"/>
              <a:gd name="connsiteY263" fmla="*/ 1973942 h 2605314"/>
              <a:gd name="connsiteX264" fmla="*/ 595516 w 5015116"/>
              <a:gd name="connsiteY264" fmla="*/ 1944914 h 2605314"/>
              <a:gd name="connsiteX265" fmla="*/ 624545 w 5015116"/>
              <a:gd name="connsiteY265" fmla="*/ 1901371 h 2605314"/>
              <a:gd name="connsiteX266" fmla="*/ 610031 w 5015116"/>
              <a:gd name="connsiteY266" fmla="*/ 1836057 h 2605314"/>
              <a:gd name="connsiteX267" fmla="*/ 566488 w 5015116"/>
              <a:gd name="connsiteY267" fmla="*/ 1792514 h 2605314"/>
              <a:gd name="connsiteX268" fmla="*/ 544716 w 5015116"/>
              <a:gd name="connsiteY268" fmla="*/ 1785257 h 2605314"/>
              <a:gd name="connsiteX269" fmla="*/ 530202 w 5015116"/>
              <a:gd name="connsiteY269" fmla="*/ 1763485 h 2605314"/>
              <a:gd name="connsiteX270" fmla="*/ 508431 w 5015116"/>
              <a:gd name="connsiteY270" fmla="*/ 1799771 h 2605314"/>
              <a:gd name="connsiteX271" fmla="*/ 515688 w 5015116"/>
              <a:gd name="connsiteY271" fmla="*/ 1959428 h 2605314"/>
              <a:gd name="connsiteX272" fmla="*/ 522945 w 5015116"/>
              <a:gd name="connsiteY272" fmla="*/ 1981200 h 2605314"/>
              <a:gd name="connsiteX273" fmla="*/ 551974 w 5015116"/>
              <a:gd name="connsiteY273" fmla="*/ 1995714 h 2605314"/>
              <a:gd name="connsiteX274" fmla="*/ 566488 w 5015116"/>
              <a:gd name="connsiteY274" fmla="*/ 2017485 h 2605314"/>
              <a:gd name="connsiteX275" fmla="*/ 617288 w 5015116"/>
              <a:gd name="connsiteY275" fmla="*/ 2039257 h 2605314"/>
              <a:gd name="connsiteX276" fmla="*/ 697116 w 5015116"/>
              <a:gd name="connsiteY276" fmla="*/ 2068285 h 2605314"/>
              <a:gd name="connsiteX277" fmla="*/ 733402 w 5015116"/>
              <a:gd name="connsiteY277" fmla="*/ 2082800 h 2605314"/>
              <a:gd name="connsiteX278" fmla="*/ 827745 w 5015116"/>
              <a:gd name="connsiteY278" fmla="*/ 2097314 h 2605314"/>
              <a:gd name="connsiteX279" fmla="*/ 864031 w 5015116"/>
              <a:gd name="connsiteY279" fmla="*/ 2104571 h 2605314"/>
              <a:gd name="connsiteX280" fmla="*/ 900316 w 5015116"/>
              <a:gd name="connsiteY280" fmla="*/ 2119085 h 2605314"/>
              <a:gd name="connsiteX281" fmla="*/ 922088 w 5015116"/>
              <a:gd name="connsiteY281" fmla="*/ 2126342 h 2605314"/>
              <a:gd name="connsiteX282" fmla="*/ 965631 w 5015116"/>
              <a:gd name="connsiteY282" fmla="*/ 2148114 h 2605314"/>
              <a:gd name="connsiteX283" fmla="*/ 1074488 w 5015116"/>
              <a:gd name="connsiteY283" fmla="*/ 2133600 h 2605314"/>
              <a:gd name="connsiteX284" fmla="*/ 1125288 w 5015116"/>
              <a:gd name="connsiteY284" fmla="*/ 2104571 h 2605314"/>
              <a:gd name="connsiteX285" fmla="*/ 1139802 w 5015116"/>
              <a:gd name="connsiteY285" fmla="*/ 2082800 h 2605314"/>
              <a:gd name="connsiteX286" fmla="*/ 1183345 w 5015116"/>
              <a:gd name="connsiteY286" fmla="*/ 2046514 h 2605314"/>
              <a:gd name="connsiteX287" fmla="*/ 1197859 w 5015116"/>
              <a:gd name="connsiteY287" fmla="*/ 2024742 h 2605314"/>
              <a:gd name="connsiteX288" fmla="*/ 1241402 w 5015116"/>
              <a:gd name="connsiteY288" fmla="*/ 1995714 h 2605314"/>
              <a:gd name="connsiteX289" fmla="*/ 1277688 w 5015116"/>
              <a:gd name="connsiteY289" fmla="*/ 1952171 h 2605314"/>
              <a:gd name="connsiteX290" fmla="*/ 1274422 w 5015116"/>
              <a:gd name="connsiteY290" fmla="*/ 1839322 h 2605314"/>
              <a:gd name="connsiteX291" fmla="*/ 1219631 w 5015116"/>
              <a:gd name="connsiteY291" fmla="*/ 1814285 h 2605314"/>
              <a:gd name="connsiteX292" fmla="*/ 1126014 w 5015116"/>
              <a:gd name="connsiteY292" fmla="*/ 1833154 h 2605314"/>
              <a:gd name="connsiteX293" fmla="*/ 1103516 w 5015116"/>
              <a:gd name="connsiteY293" fmla="*/ 1894114 h 2605314"/>
              <a:gd name="connsiteX294" fmla="*/ 1081745 w 5015116"/>
              <a:gd name="connsiteY294" fmla="*/ 2002971 h 2605314"/>
              <a:gd name="connsiteX295" fmla="*/ 1016431 w 5015116"/>
              <a:gd name="connsiteY295" fmla="*/ 1995714 h 2605314"/>
              <a:gd name="connsiteX296" fmla="*/ 980871 w 5015116"/>
              <a:gd name="connsiteY296" fmla="*/ 1911531 h 2605314"/>
              <a:gd name="connsiteX297" fmla="*/ 993208 w 5015116"/>
              <a:gd name="connsiteY297" fmla="*/ 1807754 h 2605314"/>
              <a:gd name="connsiteX298" fmla="*/ 1066868 w 5015116"/>
              <a:gd name="connsiteY298" fmla="*/ 1731554 h 2605314"/>
              <a:gd name="connsiteX299" fmla="*/ 1226888 w 5015116"/>
              <a:gd name="connsiteY299" fmla="*/ 1690914 h 2605314"/>
              <a:gd name="connsiteX300" fmla="*/ 1335745 w 5015116"/>
              <a:gd name="connsiteY300" fmla="*/ 1698171 h 2605314"/>
              <a:gd name="connsiteX301" fmla="*/ 1422831 w 5015116"/>
              <a:gd name="connsiteY301" fmla="*/ 1741714 h 2605314"/>
              <a:gd name="connsiteX302" fmla="*/ 1476896 w 5015116"/>
              <a:gd name="connsiteY302" fmla="*/ 1792514 h 2605314"/>
              <a:gd name="connsiteX303" fmla="*/ 1506651 w 5015116"/>
              <a:gd name="connsiteY303" fmla="*/ 1859642 h 2605314"/>
              <a:gd name="connsiteX304" fmla="*/ 1507376 w 5015116"/>
              <a:gd name="connsiteY304" fmla="*/ 1961968 h 2605314"/>
              <a:gd name="connsiteX305" fmla="*/ 1460205 w 5015116"/>
              <a:gd name="connsiteY305" fmla="*/ 2046877 h 2605314"/>
              <a:gd name="connsiteX306" fmla="*/ 1408316 w 5015116"/>
              <a:gd name="connsiteY306" fmla="*/ 2140857 h 2605314"/>
              <a:gd name="connsiteX307" fmla="*/ 1401059 w 5015116"/>
              <a:gd name="connsiteY307" fmla="*/ 2162628 h 2605314"/>
              <a:gd name="connsiteX308" fmla="*/ 1364774 w 5015116"/>
              <a:gd name="connsiteY308" fmla="*/ 2293257 h 2605314"/>
              <a:gd name="connsiteX309" fmla="*/ 1367314 w 5015116"/>
              <a:gd name="connsiteY309" fmla="*/ 2449285 h 2605314"/>
              <a:gd name="connsiteX310" fmla="*/ 1509916 w 5015116"/>
              <a:gd name="connsiteY310" fmla="*/ 2554514 h 2605314"/>
              <a:gd name="connsiteX311" fmla="*/ 1633288 w 5015116"/>
              <a:gd name="connsiteY311" fmla="*/ 2590800 h 2605314"/>
              <a:gd name="connsiteX312" fmla="*/ 1847736 w 5015116"/>
              <a:gd name="connsiteY312" fmla="*/ 2605314 h 2605314"/>
              <a:gd name="connsiteX313" fmla="*/ 1918494 w 5015116"/>
              <a:gd name="connsiteY313" fmla="*/ 2576285 h 2605314"/>
              <a:gd name="connsiteX314" fmla="*/ 1959859 w 5015116"/>
              <a:gd name="connsiteY314" fmla="*/ 2496457 h 2605314"/>
              <a:gd name="connsiteX315" fmla="*/ 2002676 w 5015116"/>
              <a:gd name="connsiteY315" fmla="*/ 2315028 h 2605314"/>
              <a:gd name="connsiteX316" fmla="*/ 2039688 w 5015116"/>
              <a:gd name="connsiteY316" fmla="*/ 2111828 h 2605314"/>
              <a:gd name="connsiteX317" fmla="*/ 2062911 w 5015116"/>
              <a:gd name="connsiteY317" fmla="*/ 2048691 h 2605314"/>
              <a:gd name="connsiteX318" fmla="*/ 2098834 w 5015116"/>
              <a:gd name="connsiteY318" fmla="*/ 1987731 h 2605314"/>
              <a:gd name="connsiteX319" fmla="*/ 2217851 w 5015116"/>
              <a:gd name="connsiteY319" fmla="*/ 1879237 h 2605314"/>
              <a:gd name="connsiteX320" fmla="*/ 2373516 w 5015116"/>
              <a:gd name="connsiteY320" fmla="*/ 1872342 h 2605314"/>
              <a:gd name="connsiteX321" fmla="*/ 2395288 w 5015116"/>
              <a:gd name="connsiteY321" fmla="*/ 1879600 h 2605314"/>
              <a:gd name="connsiteX322" fmla="*/ 2453345 w 5015116"/>
              <a:gd name="connsiteY322" fmla="*/ 1930400 h 2605314"/>
              <a:gd name="connsiteX323" fmla="*/ 2467859 w 5015116"/>
              <a:gd name="connsiteY323" fmla="*/ 1952171 h 2605314"/>
              <a:gd name="connsiteX324" fmla="*/ 2489631 w 5015116"/>
              <a:gd name="connsiteY324" fmla="*/ 1973942 h 2605314"/>
              <a:gd name="connsiteX325" fmla="*/ 2504145 w 5015116"/>
              <a:gd name="connsiteY325" fmla="*/ 2024742 h 2605314"/>
              <a:gd name="connsiteX326" fmla="*/ 2511402 w 5015116"/>
              <a:gd name="connsiteY326" fmla="*/ 2053771 h 2605314"/>
              <a:gd name="connsiteX327" fmla="*/ 2525916 w 5015116"/>
              <a:gd name="connsiteY327" fmla="*/ 2075542 h 2605314"/>
              <a:gd name="connsiteX328" fmla="*/ 2540431 w 5015116"/>
              <a:gd name="connsiteY328" fmla="*/ 2126342 h 2605314"/>
              <a:gd name="connsiteX329" fmla="*/ 2533174 w 5015116"/>
              <a:gd name="connsiteY329" fmla="*/ 2271485 h 2605314"/>
              <a:gd name="connsiteX330" fmla="*/ 2518659 w 5015116"/>
              <a:gd name="connsiteY330" fmla="*/ 2300514 h 2605314"/>
              <a:gd name="connsiteX331" fmla="*/ 2475116 w 5015116"/>
              <a:gd name="connsiteY331" fmla="*/ 2329542 h 2605314"/>
              <a:gd name="connsiteX332" fmla="*/ 2453345 w 5015116"/>
              <a:gd name="connsiteY332" fmla="*/ 2336800 h 2605314"/>
              <a:gd name="connsiteX333" fmla="*/ 2329974 w 5015116"/>
              <a:gd name="connsiteY333" fmla="*/ 2329542 h 2605314"/>
              <a:gd name="connsiteX334" fmla="*/ 2308202 w 5015116"/>
              <a:gd name="connsiteY334" fmla="*/ 2322285 h 2605314"/>
              <a:gd name="connsiteX335" fmla="*/ 2293688 w 5015116"/>
              <a:gd name="connsiteY335" fmla="*/ 2286000 h 2605314"/>
              <a:gd name="connsiteX336" fmla="*/ 2286431 w 5015116"/>
              <a:gd name="connsiteY336" fmla="*/ 2249714 h 2605314"/>
              <a:gd name="connsiteX337" fmla="*/ 2395288 w 5015116"/>
              <a:gd name="connsiteY337" fmla="*/ 2111828 h 2605314"/>
              <a:gd name="connsiteX338" fmla="*/ 2395288 w 5015116"/>
              <a:gd name="connsiteY338" fmla="*/ 2024742 h 2605314"/>
              <a:gd name="connsiteX339" fmla="*/ 2373516 w 5015116"/>
              <a:gd name="connsiteY339" fmla="*/ 2010228 h 2605314"/>
              <a:gd name="connsiteX340" fmla="*/ 2271916 w 5015116"/>
              <a:gd name="connsiteY340" fmla="*/ 2017485 h 2605314"/>
              <a:gd name="connsiteX341" fmla="*/ 2257402 w 5015116"/>
              <a:gd name="connsiteY341" fmla="*/ 2032000 h 2605314"/>
              <a:gd name="connsiteX342" fmla="*/ 2235631 w 5015116"/>
              <a:gd name="connsiteY342" fmla="*/ 2046514 h 2605314"/>
              <a:gd name="connsiteX343" fmla="*/ 2221116 w 5015116"/>
              <a:gd name="connsiteY343" fmla="*/ 2061028 h 2605314"/>
              <a:gd name="connsiteX344" fmla="*/ 2192088 w 5015116"/>
              <a:gd name="connsiteY344" fmla="*/ 2068285 h 2605314"/>
              <a:gd name="connsiteX345" fmla="*/ 2163059 w 5015116"/>
              <a:gd name="connsiteY345" fmla="*/ 2090057 h 2605314"/>
              <a:gd name="connsiteX346" fmla="*/ 2148545 w 5015116"/>
              <a:gd name="connsiteY346" fmla="*/ 2111828 h 2605314"/>
              <a:gd name="connsiteX347" fmla="*/ 2126774 w 5015116"/>
              <a:gd name="connsiteY347" fmla="*/ 2140857 h 2605314"/>
              <a:gd name="connsiteX348" fmla="*/ 2126774 w 5015116"/>
              <a:gd name="connsiteY348" fmla="*/ 2351314 h 2605314"/>
              <a:gd name="connsiteX349" fmla="*/ 2141288 w 5015116"/>
              <a:gd name="connsiteY349" fmla="*/ 2373085 h 2605314"/>
              <a:gd name="connsiteX350" fmla="*/ 2163059 w 5015116"/>
              <a:gd name="connsiteY350" fmla="*/ 2380342 h 2605314"/>
              <a:gd name="connsiteX351" fmla="*/ 2170316 w 5015116"/>
              <a:gd name="connsiteY351" fmla="*/ 2402114 h 2605314"/>
              <a:gd name="connsiteX352" fmla="*/ 2192088 w 5015116"/>
              <a:gd name="connsiteY352" fmla="*/ 2416628 h 2605314"/>
              <a:gd name="connsiteX353" fmla="*/ 2221116 w 5015116"/>
              <a:gd name="connsiteY353" fmla="*/ 2438400 h 2605314"/>
              <a:gd name="connsiteX354" fmla="*/ 2264659 w 5015116"/>
              <a:gd name="connsiteY354" fmla="*/ 2474685 h 2605314"/>
              <a:gd name="connsiteX355" fmla="*/ 2293688 w 5015116"/>
              <a:gd name="connsiteY355" fmla="*/ 2510971 h 2605314"/>
              <a:gd name="connsiteX356" fmla="*/ 2315459 w 5015116"/>
              <a:gd name="connsiteY356" fmla="*/ 2532742 h 2605314"/>
              <a:gd name="connsiteX357" fmla="*/ 2395288 w 5015116"/>
              <a:gd name="connsiteY357" fmla="*/ 2569028 h 2605314"/>
              <a:gd name="connsiteX358" fmla="*/ 2540431 w 5015116"/>
              <a:gd name="connsiteY358" fmla="*/ 2554514 h 2605314"/>
              <a:gd name="connsiteX359" fmla="*/ 2562202 w 5015116"/>
              <a:gd name="connsiteY359" fmla="*/ 2540000 h 2605314"/>
              <a:gd name="connsiteX360" fmla="*/ 2569459 w 5015116"/>
              <a:gd name="connsiteY360" fmla="*/ 2503714 h 2605314"/>
              <a:gd name="connsiteX361" fmla="*/ 2583974 w 5015116"/>
              <a:gd name="connsiteY361" fmla="*/ 2481942 h 2605314"/>
              <a:gd name="connsiteX362" fmla="*/ 2591231 w 5015116"/>
              <a:gd name="connsiteY362" fmla="*/ 2409371 h 2605314"/>
              <a:gd name="connsiteX363" fmla="*/ 2642031 w 5015116"/>
              <a:gd name="connsiteY363" fmla="*/ 2416628 h 2605314"/>
              <a:gd name="connsiteX364" fmla="*/ 2671059 w 5015116"/>
              <a:gd name="connsiteY364" fmla="*/ 2423885 h 2605314"/>
              <a:gd name="connsiteX365" fmla="*/ 2743631 w 5015116"/>
              <a:gd name="connsiteY365" fmla="*/ 2438400 h 2605314"/>
              <a:gd name="connsiteX366" fmla="*/ 2787174 w 5015116"/>
              <a:gd name="connsiteY366" fmla="*/ 2452914 h 2605314"/>
              <a:gd name="connsiteX367" fmla="*/ 2808945 w 5015116"/>
              <a:gd name="connsiteY367" fmla="*/ 2438400 h 2605314"/>
              <a:gd name="connsiteX368" fmla="*/ 2801688 w 5015116"/>
              <a:gd name="connsiteY368" fmla="*/ 2416628 h 2605314"/>
              <a:gd name="connsiteX369" fmla="*/ 2794431 w 5015116"/>
              <a:gd name="connsiteY369" fmla="*/ 2373085 h 2605314"/>
              <a:gd name="connsiteX370" fmla="*/ 2779916 w 5015116"/>
              <a:gd name="connsiteY370" fmla="*/ 2329542 h 2605314"/>
              <a:gd name="connsiteX371" fmla="*/ 2794431 w 5015116"/>
              <a:gd name="connsiteY371" fmla="*/ 2278742 h 2605314"/>
              <a:gd name="connsiteX372" fmla="*/ 2961345 w 5015116"/>
              <a:gd name="connsiteY372" fmla="*/ 2249714 h 2605314"/>
              <a:gd name="connsiteX373" fmla="*/ 2946831 w 5015116"/>
              <a:gd name="connsiteY373" fmla="*/ 2227942 h 2605314"/>
              <a:gd name="connsiteX374" fmla="*/ 2925059 w 5015116"/>
              <a:gd name="connsiteY374" fmla="*/ 2133600 h 2605314"/>
              <a:gd name="connsiteX375" fmla="*/ 2917802 w 5015116"/>
              <a:gd name="connsiteY375" fmla="*/ 2104571 h 2605314"/>
              <a:gd name="connsiteX376" fmla="*/ 2896031 w 5015116"/>
              <a:gd name="connsiteY376" fmla="*/ 2090057 h 2605314"/>
              <a:gd name="connsiteX377" fmla="*/ 2903288 w 5015116"/>
              <a:gd name="connsiteY377" fmla="*/ 2061028 h 2605314"/>
              <a:gd name="connsiteX378" fmla="*/ 3033916 w 5015116"/>
              <a:gd name="connsiteY378" fmla="*/ 2053771 h 2605314"/>
              <a:gd name="connsiteX379" fmla="*/ 3121002 w 5015116"/>
              <a:gd name="connsiteY379" fmla="*/ 2046514 h 2605314"/>
              <a:gd name="connsiteX380" fmla="*/ 3142774 w 5015116"/>
              <a:gd name="connsiteY380" fmla="*/ 2039257 h 2605314"/>
              <a:gd name="connsiteX381" fmla="*/ 3135516 w 5015116"/>
              <a:gd name="connsiteY381" fmla="*/ 2010228 h 2605314"/>
              <a:gd name="connsiteX382" fmla="*/ 3106488 w 5015116"/>
              <a:gd name="connsiteY382" fmla="*/ 1959428 h 2605314"/>
              <a:gd name="connsiteX383" fmla="*/ 3077459 w 5015116"/>
              <a:gd name="connsiteY383" fmla="*/ 1930400 h 2605314"/>
              <a:gd name="connsiteX384" fmla="*/ 3062945 w 5015116"/>
              <a:gd name="connsiteY384" fmla="*/ 1901371 h 2605314"/>
              <a:gd name="connsiteX385" fmla="*/ 3041174 w 5015116"/>
              <a:gd name="connsiteY385" fmla="*/ 1886857 h 2605314"/>
              <a:gd name="connsiteX386" fmla="*/ 3033916 w 5015116"/>
              <a:gd name="connsiteY386" fmla="*/ 1865085 h 2605314"/>
              <a:gd name="connsiteX387" fmla="*/ 3019402 w 5015116"/>
              <a:gd name="connsiteY387" fmla="*/ 1843314 h 2605314"/>
              <a:gd name="connsiteX388" fmla="*/ 3048431 w 5015116"/>
              <a:gd name="connsiteY388" fmla="*/ 1828800 h 2605314"/>
              <a:gd name="connsiteX389" fmla="*/ 3157288 w 5015116"/>
              <a:gd name="connsiteY389" fmla="*/ 1814285 h 2605314"/>
              <a:gd name="connsiteX390" fmla="*/ 3179059 w 5015116"/>
              <a:gd name="connsiteY390" fmla="*/ 1799771 h 2605314"/>
              <a:gd name="connsiteX391" fmla="*/ 3128259 w 5015116"/>
              <a:gd name="connsiteY391" fmla="*/ 1690914 h 2605314"/>
              <a:gd name="connsiteX392" fmla="*/ 3121002 w 5015116"/>
              <a:gd name="connsiteY392" fmla="*/ 1669142 h 2605314"/>
              <a:gd name="connsiteX393" fmla="*/ 3106488 w 5015116"/>
              <a:gd name="connsiteY393" fmla="*/ 1647371 h 2605314"/>
              <a:gd name="connsiteX394" fmla="*/ 3128259 w 5015116"/>
              <a:gd name="connsiteY394" fmla="*/ 1640114 h 2605314"/>
              <a:gd name="connsiteX395" fmla="*/ 3157288 w 5015116"/>
              <a:gd name="connsiteY395" fmla="*/ 1632857 h 2605314"/>
              <a:gd name="connsiteX396" fmla="*/ 3186316 w 5015116"/>
              <a:gd name="connsiteY396" fmla="*/ 1618342 h 2605314"/>
              <a:gd name="connsiteX397" fmla="*/ 3215345 w 5015116"/>
              <a:gd name="connsiteY397" fmla="*/ 1611085 h 2605314"/>
              <a:gd name="connsiteX398" fmla="*/ 3237116 w 5015116"/>
              <a:gd name="connsiteY398" fmla="*/ 1603828 h 2605314"/>
              <a:gd name="connsiteX399" fmla="*/ 3280659 w 5015116"/>
              <a:gd name="connsiteY399" fmla="*/ 1582057 h 2605314"/>
              <a:gd name="connsiteX400" fmla="*/ 3295174 w 5015116"/>
              <a:gd name="connsiteY400" fmla="*/ 1567542 h 2605314"/>
              <a:gd name="connsiteX401" fmla="*/ 3273402 w 5015116"/>
              <a:gd name="connsiteY401" fmla="*/ 1545771 h 2605314"/>
              <a:gd name="connsiteX402" fmla="*/ 3229859 w 5015116"/>
              <a:gd name="connsiteY402" fmla="*/ 1516742 h 2605314"/>
              <a:gd name="connsiteX403" fmla="*/ 3179059 w 5015116"/>
              <a:gd name="connsiteY403" fmla="*/ 1458685 h 2605314"/>
              <a:gd name="connsiteX404" fmla="*/ 3171802 w 5015116"/>
              <a:gd name="connsiteY404" fmla="*/ 1436914 h 2605314"/>
              <a:gd name="connsiteX405" fmla="*/ 3150031 w 5015116"/>
              <a:gd name="connsiteY405" fmla="*/ 1422400 h 2605314"/>
              <a:gd name="connsiteX406" fmla="*/ 3200831 w 5015116"/>
              <a:gd name="connsiteY406" fmla="*/ 1386114 h 2605314"/>
              <a:gd name="connsiteX407" fmla="*/ 3237116 w 5015116"/>
              <a:gd name="connsiteY407" fmla="*/ 1349828 h 2605314"/>
              <a:gd name="connsiteX408" fmla="*/ 3266145 w 5015116"/>
              <a:gd name="connsiteY408" fmla="*/ 1313542 h 2605314"/>
              <a:gd name="connsiteX409" fmla="*/ 3287916 w 5015116"/>
              <a:gd name="connsiteY409" fmla="*/ 1299028 h 2605314"/>
              <a:gd name="connsiteX410" fmla="*/ 3302431 w 5015116"/>
              <a:gd name="connsiteY410" fmla="*/ 1284514 h 2605314"/>
              <a:gd name="connsiteX411" fmla="*/ 3309688 w 5015116"/>
              <a:gd name="connsiteY411" fmla="*/ 1262742 h 2605314"/>
              <a:gd name="connsiteX412" fmla="*/ 3266145 w 5015116"/>
              <a:gd name="connsiteY412" fmla="*/ 1255485 h 2605314"/>
              <a:gd name="connsiteX413" fmla="*/ 3244374 w 5015116"/>
              <a:gd name="connsiteY413" fmla="*/ 1248228 h 2605314"/>
              <a:gd name="connsiteX414" fmla="*/ 3193574 w 5015116"/>
              <a:gd name="connsiteY414" fmla="*/ 1233714 h 2605314"/>
              <a:gd name="connsiteX415" fmla="*/ 3171802 w 5015116"/>
              <a:gd name="connsiteY415" fmla="*/ 1219200 h 2605314"/>
              <a:gd name="connsiteX416" fmla="*/ 3150031 w 5015116"/>
              <a:gd name="connsiteY416" fmla="*/ 1211942 h 2605314"/>
              <a:gd name="connsiteX417" fmla="*/ 3121002 w 5015116"/>
              <a:gd name="connsiteY417" fmla="*/ 1197428 h 2605314"/>
              <a:gd name="connsiteX418" fmla="*/ 3200831 w 5015116"/>
              <a:gd name="connsiteY418" fmla="*/ 1095828 h 2605314"/>
              <a:gd name="connsiteX419" fmla="*/ 3251631 w 5015116"/>
              <a:gd name="connsiteY419" fmla="*/ 1037771 h 2605314"/>
              <a:gd name="connsiteX420" fmla="*/ 3251631 w 5015116"/>
              <a:gd name="connsiteY420" fmla="*/ 994228 h 2605314"/>
              <a:gd name="connsiteX421" fmla="*/ 3208088 w 5015116"/>
              <a:gd name="connsiteY421" fmla="*/ 986971 h 2605314"/>
              <a:gd name="connsiteX422" fmla="*/ 3179059 w 5015116"/>
              <a:gd name="connsiteY422" fmla="*/ 979714 h 2605314"/>
              <a:gd name="connsiteX423" fmla="*/ 3121002 w 5015116"/>
              <a:gd name="connsiteY423" fmla="*/ 957942 h 2605314"/>
              <a:gd name="connsiteX424" fmla="*/ 3099231 w 5015116"/>
              <a:gd name="connsiteY424" fmla="*/ 950685 h 2605314"/>
              <a:gd name="connsiteX425" fmla="*/ 3048431 w 5015116"/>
              <a:gd name="connsiteY425" fmla="*/ 943428 h 2605314"/>
              <a:gd name="connsiteX426" fmla="*/ 3026659 w 5015116"/>
              <a:gd name="connsiteY426" fmla="*/ 936171 h 2605314"/>
              <a:gd name="connsiteX427" fmla="*/ 2990374 w 5015116"/>
              <a:gd name="connsiteY427" fmla="*/ 928914 h 2605314"/>
              <a:gd name="connsiteX428" fmla="*/ 2975859 w 5015116"/>
              <a:gd name="connsiteY428" fmla="*/ 914400 h 2605314"/>
              <a:gd name="connsiteX429" fmla="*/ 3033916 w 5015116"/>
              <a:gd name="connsiteY429" fmla="*/ 820057 h 2605314"/>
              <a:gd name="connsiteX430" fmla="*/ 3091974 w 5015116"/>
              <a:gd name="connsiteY430" fmla="*/ 747485 h 2605314"/>
              <a:gd name="connsiteX431" fmla="*/ 3128259 w 5015116"/>
              <a:gd name="connsiteY431" fmla="*/ 703942 h 2605314"/>
              <a:gd name="connsiteX432" fmla="*/ 3142774 w 5015116"/>
              <a:gd name="connsiteY432" fmla="*/ 682171 h 2605314"/>
              <a:gd name="connsiteX433" fmla="*/ 3033916 w 5015116"/>
              <a:gd name="connsiteY433" fmla="*/ 667657 h 2605314"/>
              <a:gd name="connsiteX434" fmla="*/ 2961345 w 5015116"/>
              <a:gd name="connsiteY434" fmla="*/ 660400 h 2605314"/>
              <a:gd name="connsiteX435" fmla="*/ 2888774 w 5015116"/>
              <a:gd name="connsiteY435" fmla="*/ 645885 h 2605314"/>
              <a:gd name="connsiteX436" fmla="*/ 2925059 w 5015116"/>
              <a:gd name="connsiteY436" fmla="*/ 609600 h 2605314"/>
              <a:gd name="connsiteX437" fmla="*/ 2961345 w 5015116"/>
              <a:gd name="connsiteY437" fmla="*/ 573314 h 2605314"/>
              <a:gd name="connsiteX438" fmla="*/ 2968602 w 5015116"/>
              <a:gd name="connsiteY438" fmla="*/ 529771 h 2605314"/>
              <a:gd name="connsiteX439" fmla="*/ 2983116 w 5015116"/>
              <a:gd name="connsiteY439" fmla="*/ 486228 h 2605314"/>
              <a:gd name="connsiteX440" fmla="*/ 2997631 w 5015116"/>
              <a:gd name="connsiteY440" fmla="*/ 435428 h 2605314"/>
              <a:gd name="connsiteX441" fmla="*/ 3012145 w 5015116"/>
              <a:gd name="connsiteY441" fmla="*/ 391885 h 2605314"/>
              <a:gd name="connsiteX442" fmla="*/ 2961345 w 5015116"/>
              <a:gd name="connsiteY442" fmla="*/ 399142 h 2605314"/>
              <a:gd name="connsiteX443" fmla="*/ 2917802 w 5015116"/>
              <a:gd name="connsiteY443" fmla="*/ 413657 h 2605314"/>
              <a:gd name="connsiteX444" fmla="*/ 2888774 w 5015116"/>
              <a:gd name="connsiteY444" fmla="*/ 420914 h 2605314"/>
              <a:gd name="connsiteX445" fmla="*/ 2852488 w 5015116"/>
              <a:gd name="connsiteY445" fmla="*/ 435428 h 2605314"/>
              <a:gd name="connsiteX446" fmla="*/ 2808945 w 5015116"/>
              <a:gd name="connsiteY446" fmla="*/ 442685 h 2605314"/>
              <a:gd name="connsiteX447" fmla="*/ 2779916 w 5015116"/>
              <a:gd name="connsiteY447" fmla="*/ 449942 h 2605314"/>
              <a:gd name="connsiteX448" fmla="*/ 2721859 w 5015116"/>
              <a:gd name="connsiteY448" fmla="*/ 442685 h 2605314"/>
              <a:gd name="connsiteX449" fmla="*/ 2729116 w 5015116"/>
              <a:gd name="connsiteY449" fmla="*/ 377371 h 2605314"/>
              <a:gd name="connsiteX450" fmla="*/ 2721859 w 5015116"/>
              <a:gd name="connsiteY450" fmla="*/ 290285 h 2605314"/>
              <a:gd name="connsiteX451" fmla="*/ 2707345 w 5015116"/>
              <a:gd name="connsiteY451" fmla="*/ 232228 h 2605314"/>
              <a:gd name="connsiteX452" fmla="*/ 2663802 w 5015116"/>
              <a:gd name="connsiteY452" fmla="*/ 210457 h 2605314"/>
              <a:gd name="connsiteX453" fmla="*/ 2656545 w 5015116"/>
              <a:gd name="connsiteY453"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31059 w 5015116"/>
              <a:gd name="connsiteY230" fmla="*/ 155302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54431 w 5015116"/>
              <a:gd name="connsiteY234" fmla="*/ 1567542 h 2605314"/>
              <a:gd name="connsiteX235" fmla="*/ 247174 w 5015116"/>
              <a:gd name="connsiteY235" fmla="*/ 1473200 h 2605314"/>
              <a:gd name="connsiteX236" fmla="*/ 225402 w 5015116"/>
              <a:gd name="connsiteY236" fmla="*/ 1465942 h 2605314"/>
              <a:gd name="connsiteX237" fmla="*/ 138316 w 5015116"/>
              <a:gd name="connsiteY237" fmla="*/ 1473200 h 2605314"/>
              <a:gd name="connsiteX238" fmla="*/ 116545 w 5015116"/>
              <a:gd name="connsiteY238" fmla="*/ 1480457 h 2605314"/>
              <a:gd name="connsiteX239" fmla="*/ 102031 w 5015116"/>
              <a:gd name="connsiteY239" fmla="*/ 1502228 h 2605314"/>
              <a:gd name="connsiteX240" fmla="*/ 102031 w 5015116"/>
              <a:gd name="connsiteY240" fmla="*/ 1698171 h 2605314"/>
              <a:gd name="connsiteX241" fmla="*/ 145574 w 5015116"/>
              <a:gd name="connsiteY241" fmla="*/ 1741714 h 2605314"/>
              <a:gd name="connsiteX242" fmla="*/ 189116 w 5015116"/>
              <a:gd name="connsiteY242" fmla="*/ 1792514 h 2605314"/>
              <a:gd name="connsiteX243" fmla="*/ 218145 w 5015116"/>
              <a:gd name="connsiteY243" fmla="*/ 1807028 h 2605314"/>
              <a:gd name="connsiteX244" fmla="*/ 247174 w 5015116"/>
              <a:gd name="connsiteY244" fmla="*/ 1828800 h 2605314"/>
              <a:gd name="connsiteX245" fmla="*/ 356031 w 5015116"/>
              <a:gd name="connsiteY245" fmla="*/ 1821542 h 2605314"/>
              <a:gd name="connsiteX246" fmla="*/ 377802 w 5015116"/>
              <a:gd name="connsiteY246" fmla="*/ 1814285 h 2605314"/>
              <a:gd name="connsiteX247" fmla="*/ 399574 w 5015116"/>
              <a:gd name="connsiteY247" fmla="*/ 1792514 h 2605314"/>
              <a:gd name="connsiteX248" fmla="*/ 406831 w 5015116"/>
              <a:gd name="connsiteY248" fmla="*/ 1698171 h 2605314"/>
              <a:gd name="connsiteX249" fmla="*/ 363288 w 5015116"/>
              <a:gd name="connsiteY249" fmla="*/ 1683657 h 2605314"/>
              <a:gd name="connsiteX250" fmla="*/ 312488 w 5015116"/>
              <a:gd name="connsiteY250" fmla="*/ 1690914 h 2605314"/>
              <a:gd name="connsiteX251" fmla="*/ 290716 w 5015116"/>
              <a:gd name="connsiteY251" fmla="*/ 1698171 h 2605314"/>
              <a:gd name="connsiteX252" fmla="*/ 276202 w 5015116"/>
              <a:gd name="connsiteY252" fmla="*/ 1719942 h 2605314"/>
              <a:gd name="connsiteX253" fmla="*/ 268945 w 5015116"/>
              <a:gd name="connsiteY253" fmla="*/ 1748971 h 2605314"/>
              <a:gd name="connsiteX254" fmla="*/ 261688 w 5015116"/>
              <a:gd name="connsiteY254" fmla="*/ 1785257 h 2605314"/>
              <a:gd name="connsiteX255" fmla="*/ 254431 w 5015116"/>
              <a:gd name="connsiteY255" fmla="*/ 1807028 h 2605314"/>
              <a:gd name="connsiteX256" fmla="*/ 261688 w 5015116"/>
              <a:gd name="connsiteY256" fmla="*/ 1937657 h 2605314"/>
              <a:gd name="connsiteX257" fmla="*/ 297974 w 5015116"/>
              <a:gd name="connsiteY257" fmla="*/ 1959428 h 2605314"/>
              <a:gd name="connsiteX258" fmla="*/ 319745 w 5015116"/>
              <a:gd name="connsiteY258" fmla="*/ 1966685 h 2605314"/>
              <a:gd name="connsiteX259" fmla="*/ 348774 w 5015116"/>
              <a:gd name="connsiteY259" fmla="*/ 1981200 h 2605314"/>
              <a:gd name="connsiteX260" fmla="*/ 392316 w 5015116"/>
              <a:gd name="connsiteY260" fmla="*/ 1995714 h 2605314"/>
              <a:gd name="connsiteX261" fmla="*/ 414088 w 5015116"/>
              <a:gd name="connsiteY261" fmla="*/ 2002971 h 2605314"/>
              <a:gd name="connsiteX262" fmla="*/ 522945 w 5015116"/>
              <a:gd name="connsiteY262" fmla="*/ 1995714 h 2605314"/>
              <a:gd name="connsiteX263" fmla="*/ 551974 w 5015116"/>
              <a:gd name="connsiteY263" fmla="*/ 1973942 h 2605314"/>
              <a:gd name="connsiteX264" fmla="*/ 595516 w 5015116"/>
              <a:gd name="connsiteY264" fmla="*/ 1944914 h 2605314"/>
              <a:gd name="connsiteX265" fmla="*/ 624545 w 5015116"/>
              <a:gd name="connsiteY265" fmla="*/ 1901371 h 2605314"/>
              <a:gd name="connsiteX266" fmla="*/ 610031 w 5015116"/>
              <a:gd name="connsiteY266" fmla="*/ 1836057 h 2605314"/>
              <a:gd name="connsiteX267" fmla="*/ 566488 w 5015116"/>
              <a:gd name="connsiteY267" fmla="*/ 1792514 h 2605314"/>
              <a:gd name="connsiteX268" fmla="*/ 544716 w 5015116"/>
              <a:gd name="connsiteY268" fmla="*/ 1785257 h 2605314"/>
              <a:gd name="connsiteX269" fmla="*/ 530202 w 5015116"/>
              <a:gd name="connsiteY269" fmla="*/ 1763485 h 2605314"/>
              <a:gd name="connsiteX270" fmla="*/ 508431 w 5015116"/>
              <a:gd name="connsiteY270" fmla="*/ 1799771 h 2605314"/>
              <a:gd name="connsiteX271" fmla="*/ 515688 w 5015116"/>
              <a:gd name="connsiteY271" fmla="*/ 1959428 h 2605314"/>
              <a:gd name="connsiteX272" fmla="*/ 522945 w 5015116"/>
              <a:gd name="connsiteY272" fmla="*/ 1981200 h 2605314"/>
              <a:gd name="connsiteX273" fmla="*/ 551974 w 5015116"/>
              <a:gd name="connsiteY273" fmla="*/ 1995714 h 2605314"/>
              <a:gd name="connsiteX274" fmla="*/ 566488 w 5015116"/>
              <a:gd name="connsiteY274" fmla="*/ 2017485 h 2605314"/>
              <a:gd name="connsiteX275" fmla="*/ 617288 w 5015116"/>
              <a:gd name="connsiteY275" fmla="*/ 2039257 h 2605314"/>
              <a:gd name="connsiteX276" fmla="*/ 697116 w 5015116"/>
              <a:gd name="connsiteY276" fmla="*/ 2068285 h 2605314"/>
              <a:gd name="connsiteX277" fmla="*/ 733402 w 5015116"/>
              <a:gd name="connsiteY277" fmla="*/ 2082800 h 2605314"/>
              <a:gd name="connsiteX278" fmla="*/ 827745 w 5015116"/>
              <a:gd name="connsiteY278" fmla="*/ 2097314 h 2605314"/>
              <a:gd name="connsiteX279" fmla="*/ 864031 w 5015116"/>
              <a:gd name="connsiteY279" fmla="*/ 2104571 h 2605314"/>
              <a:gd name="connsiteX280" fmla="*/ 900316 w 5015116"/>
              <a:gd name="connsiteY280" fmla="*/ 2119085 h 2605314"/>
              <a:gd name="connsiteX281" fmla="*/ 922088 w 5015116"/>
              <a:gd name="connsiteY281" fmla="*/ 2126342 h 2605314"/>
              <a:gd name="connsiteX282" fmla="*/ 965631 w 5015116"/>
              <a:gd name="connsiteY282" fmla="*/ 2148114 h 2605314"/>
              <a:gd name="connsiteX283" fmla="*/ 1074488 w 5015116"/>
              <a:gd name="connsiteY283" fmla="*/ 2133600 h 2605314"/>
              <a:gd name="connsiteX284" fmla="*/ 1125288 w 5015116"/>
              <a:gd name="connsiteY284" fmla="*/ 2104571 h 2605314"/>
              <a:gd name="connsiteX285" fmla="*/ 1139802 w 5015116"/>
              <a:gd name="connsiteY285" fmla="*/ 2082800 h 2605314"/>
              <a:gd name="connsiteX286" fmla="*/ 1183345 w 5015116"/>
              <a:gd name="connsiteY286" fmla="*/ 2046514 h 2605314"/>
              <a:gd name="connsiteX287" fmla="*/ 1197859 w 5015116"/>
              <a:gd name="connsiteY287" fmla="*/ 2024742 h 2605314"/>
              <a:gd name="connsiteX288" fmla="*/ 1241402 w 5015116"/>
              <a:gd name="connsiteY288" fmla="*/ 1995714 h 2605314"/>
              <a:gd name="connsiteX289" fmla="*/ 1277688 w 5015116"/>
              <a:gd name="connsiteY289" fmla="*/ 1952171 h 2605314"/>
              <a:gd name="connsiteX290" fmla="*/ 1274422 w 5015116"/>
              <a:gd name="connsiteY290" fmla="*/ 1839322 h 2605314"/>
              <a:gd name="connsiteX291" fmla="*/ 1219631 w 5015116"/>
              <a:gd name="connsiteY291" fmla="*/ 1814285 h 2605314"/>
              <a:gd name="connsiteX292" fmla="*/ 1126014 w 5015116"/>
              <a:gd name="connsiteY292" fmla="*/ 1833154 h 2605314"/>
              <a:gd name="connsiteX293" fmla="*/ 1103516 w 5015116"/>
              <a:gd name="connsiteY293" fmla="*/ 1894114 h 2605314"/>
              <a:gd name="connsiteX294" fmla="*/ 1081745 w 5015116"/>
              <a:gd name="connsiteY294" fmla="*/ 2002971 h 2605314"/>
              <a:gd name="connsiteX295" fmla="*/ 1016431 w 5015116"/>
              <a:gd name="connsiteY295" fmla="*/ 1995714 h 2605314"/>
              <a:gd name="connsiteX296" fmla="*/ 980871 w 5015116"/>
              <a:gd name="connsiteY296" fmla="*/ 1911531 h 2605314"/>
              <a:gd name="connsiteX297" fmla="*/ 993208 w 5015116"/>
              <a:gd name="connsiteY297" fmla="*/ 1807754 h 2605314"/>
              <a:gd name="connsiteX298" fmla="*/ 1066868 w 5015116"/>
              <a:gd name="connsiteY298" fmla="*/ 1731554 h 2605314"/>
              <a:gd name="connsiteX299" fmla="*/ 1226888 w 5015116"/>
              <a:gd name="connsiteY299" fmla="*/ 1690914 h 2605314"/>
              <a:gd name="connsiteX300" fmla="*/ 1335745 w 5015116"/>
              <a:gd name="connsiteY300" fmla="*/ 1698171 h 2605314"/>
              <a:gd name="connsiteX301" fmla="*/ 1422831 w 5015116"/>
              <a:gd name="connsiteY301" fmla="*/ 1741714 h 2605314"/>
              <a:gd name="connsiteX302" fmla="*/ 1476896 w 5015116"/>
              <a:gd name="connsiteY302" fmla="*/ 1792514 h 2605314"/>
              <a:gd name="connsiteX303" fmla="*/ 1506651 w 5015116"/>
              <a:gd name="connsiteY303" fmla="*/ 1859642 h 2605314"/>
              <a:gd name="connsiteX304" fmla="*/ 1507376 w 5015116"/>
              <a:gd name="connsiteY304" fmla="*/ 1961968 h 2605314"/>
              <a:gd name="connsiteX305" fmla="*/ 1460205 w 5015116"/>
              <a:gd name="connsiteY305" fmla="*/ 2046877 h 2605314"/>
              <a:gd name="connsiteX306" fmla="*/ 1408316 w 5015116"/>
              <a:gd name="connsiteY306" fmla="*/ 2140857 h 2605314"/>
              <a:gd name="connsiteX307" fmla="*/ 1401059 w 5015116"/>
              <a:gd name="connsiteY307" fmla="*/ 2162628 h 2605314"/>
              <a:gd name="connsiteX308" fmla="*/ 1364774 w 5015116"/>
              <a:gd name="connsiteY308" fmla="*/ 2293257 h 2605314"/>
              <a:gd name="connsiteX309" fmla="*/ 1367314 w 5015116"/>
              <a:gd name="connsiteY309" fmla="*/ 2449285 h 2605314"/>
              <a:gd name="connsiteX310" fmla="*/ 1509916 w 5015116"/>
              <a:gd name="connsiteY310" fmla="*/ 2554514 h 2605314"/>
              <a:gd name="connsiteX311" fmla="*/ 1633288 w 5015116"/>
              <a:gd name="connsiteY311" fmla="*/ 2590800 h 2605314"/>
              <a:gd name="connsiteX312" fmla="*/ 1847736 w 5015116"/>
              <a:gd name="connsiteY312" fmla="*/ 2605314 h 2605314"/>
              <a:gd name="connsiteX313" fmla="*/ 1918494 w 5015116"/>
              <a:gd name="connsiteY313" fmla="*/ 2576285 h 2605314"/>
              <a:gd name="connsiteX314" fmla="*/ 1959859 w 5015116"/>
              <a:gd name="connsiteY314" fmla="*/ 2496457 h 2605314"/>
              <a:gd name="connsiteX315" fmla="*/ 2002676 w 5015116"/>
              <a:gd name="connsiteY315" fmla="*/ 2315028 h 2605314"/>
              <a:gd name="connsiteX316" fmla="*/ 2039688 w 5015116"/>
              <a:gd name="connsiteY316" fmla="*/ 2111828 h 2605314"/>
              <a:gd name="connsiteX317" fmla="*/ 2062911 w 5015116"/>
              <a:gd name="connsiteY317" fmla="*/ 2048691 h 2605314"/>
              <a:gd name="connsiteX318" fmla="*/ 2098834 w 5015116"/>
              <a:gd name="connsiteY318" fmla="*/ 1987731 h 2605314"/>
              <a:gd name="connsiteX319" fmla="*/ 2217851 w 5015116"/>
              <a:gd name="connsiteY319" fmla="*/ 1879237 h 2605314"/>
              <a:gd name="connsiteX320" fmla="*/ 2373516 w 5015116"/>
              <a:gd name="connsiteY320" fmla="*/ 1872342 h 2605314"/>
              <a:gd name="connsiteX321" fmla="*/ 2395288 w 5015116"/>
              <a:gd name="connsiteY321" fmla="*/ 1879600 h 2605314"/>
              <a:gd name="connsiteX322" fmla="*/ 2453345 w 5015116"/>
              <a:gd name="connsiteY322" fmla="*/ 1930400 h 2605314"/>
              <a:gd name="connsiteX323" fmla="*/ 2467859 w 5015116"/>
              <a:gd name="connsiteY323" fmla="*/ 1952171 h 2605314"/>
              <a:gd name="connsiteX324" fmla="*/ 2489631 w 5015116"/>
              <a:gd name="connsiteY324" fmla="*/ 1973942 h 2605314"/>
              <a:gd name="connsiteX325" fmla="*/ 2504145 w 5015116"/>
              <a:gd name="connsiteY325" fmla="*/ 2024742 h 2605314"/>
              <a:gd name="connsiteX326" fmla="*/ 2511402 w 5015116"/>
              <a:gd name="connsiteY326" fmla="*/ 2053771 h 2605314"/>
              <a:gd name="connsiteX327" fmla="*/ 2525916 w 5015116"/>
              <a:gd name="connsiteY327" fmla="*/ 2075542 h 2605314"/>
              <a:gd name="connsiteX328" fmla="*/ 2540431 w 5015116"/>
              <a:gd name="connsiteY328" fmla="*/ 2126342 h 2605314"/>
              <a:gd name="connsiteX329" fmla="*/ 2533174 w 5015116"/>
              <a:gd name="connsiteY329" fmla="*/ 2271485 h 2605314"/>
              <a:gd name="connsiteX330" fmla="*/ 2518659 w 5015116"/>
              <a:gd name="connsiteY330" fmla="*/ 2300514 h 2605314"/>
              <a:gd name="connsiteX331" fmla="*/ 2475116 w 5015116"/>
              <a:gd name="connsiteY331" fmla="*/ 2329542 h 2605314"/>
              <a:gd name="connsiteX332" fmla="*/ 2453345 w 5015116"/>
              <a:gd name="connsiteY332" fmla="*/ 2336800 h 2605314"/>
              <a:gd name="connsiteX333" fmla="*/ 2329974 w 5015116"/>
              <a:gd name="connsiteY333" fmla="*/ 2329542 h 2605314"/>
              <a:gd name="connsiteX334" fmla="*/ 2308202 w 5015116"/>
              <a:gd name="connsiteY334" fmla="*/ 2322285 h 2605314"/>
              <a:gd name="connsiteX335" fmla="*/ 2293688 w 5015116"/>
              <a:gd name="connsiteY335" fmla="*/ 2286000 h 2605314"/>
              <a:gd name="connsiteX336" fmla="*/ 2286431 w 5015116"/>
              <a:gd name="connsiteY336" fmla="*/ 2249714 h 2605314"/>
              <a:gd name="connsiteX337" fmla="*/ 2395288 w 5015116"/>
              <a:gd name="connsiteY337" fmla="*/ 2111828 h 2605314"/>
              <a:gd name="connsiteX338" fmla="*/ 2395288 w 5015116"/>
              <a:gd name="connsiteY338" fmla="*/ 2024742 h 2605314"/>
              <a:gd name="connsiteX339" fmla="*/ 2373516 w 5015116"/>
              <a:gd name="connsiteY339" fmla="*/ 2010228 h 2605314"/>
              <a:gd name="connsiteX340" fmla="*/ 2271916 w 5015116"/>
              <a:gd name="connsiteY340" fmla="*/ 2017485 h 2605314"/>
              <a:gd name="connsiteX341" fmla="*/ 2257402 w 5015116"/>
              <a:gd name="connsiteY341" fmla="*/ 2032000 h 2605314"/>
              <a:gd name="connsiteX342" fmla="*/ 2235631 w 5015116"/>
              <a:gd name="connsiteY342" fmla="*/ 2046514 h 2605314"/>
              <a:gd name="connsiteX343" fmla="*/ 2221116 w 5015116"/>
              <a:gd name="connsiteY343" fmla="*/ 2061028 h 2605314"/>
              <a:gd name="connsiteX344" fmla="*/ 2192088 w 5015116"/>
              <a:gd name="connsiteY344" fmla="*/ 2068285 h 2605314"/>
              <a:gd name="connsiteX345" fmla="*/ 2163059 w 5015116"/>
              <a:gd name="connsiteY345" fmla="*/ 2090057 h 2605314"/>
              <a:gd name="connsiteX346" fmla="*/ 2148545 w 5015116"/>
              <a:gd name="connsiteY346" fmla="*/ 2111828 h 2605314"/>
              <a:gd name="connsiteX347" fmla="*/ 2126774 w 5015116"/>
              <a:gd name="connsiteY347" fmla="*/ 2140857 h 2605314"/>
              <a:gd name="connsiteX348" fmla="*/ 2126774 w 5015116"/>
              <a:gd name="connsiteY348" fmla="*/ 2351314 h 2605314"/>
              <a:gd name="connsiteX349" fmla="*/ 2141288 w 5015116"/>
              <a:gd name="connsiteY349" fmla="*/ 2373085 h 2605314"/>
              <a:gd name="connsiteX350" fmla="*/ 2163059 w 5015116"/>
              <a:gd name="connsiteY350" fmla="*/ 2380342 h 2605314"/>
              <a:gd name="connsiteX351" fmla="*/ 2170316 w 5015116"/>
              <a:gd name="connsiteY351" fmla="*/ 2402114 h 2605314"/>
              <a:gd name="connsiteX352" fmla="*/ 2192088 w 5015116"/>
              <a:gd name="connsiteY352" fmla="*/ 2416628 h 2605314"/>
              <a:gd name="connsiteX353" fmla="*/ 2221116 w 5015116"/>
              <a:gd name="connsiteY353" fmla="*/ 2438400 h 2605314"/>
              <a:gd name="connsiteX354" fmla="*/ 2264659 w 5015116"/>
              <a:gd name="connsiteY354" fmla="*/ 2474685 h 2605314"/>
              <a:gd name="connsiteX355" fmla="*/ 2293688 w 5015116"/>
              <a:gd name="connsiteY355" fmla="*/ 2510971 h 2605314"/>
              <a:gd name="connsiteX356" fmla="*/ 2315459 w 5015116"/>
              <a:gd name="connsiteY356" fmla="*/ 2532742 h 2605314"/>
              <a:gd name="connsiteX357" fmla="*/ 2395288 w 5015116"/>
              <a:gd name="connsiteY357" fmla="*/ 2569028 h 2605314"/>
              <a:gd name="connsiteX358" fmla="*/ 2540431 w 5015116"/>
              <a:gd name="connsiteY358" fmla="*/ 2554514 h 2605314"/>
              <a:gd name="connsiteX359" fmla="*/ 2562202 w 5015116"/>
              <a:gd name="connsiteY359" fmla="*/ 2540000 h 2605314"/>
              <a:gd name="connsiteX360" fmla="*/ 2569459 w 5015116"/>
              <a:gd name="connsiteY360" fmla="*/ 2503714 h 2605314"/>
              <a:gd name="connsiteX361" fmla="*/ 2583974 w 5015116"/>
              <a:gd name="connsiteY361" fmla="*/ 2481942 h 2605314"/>
              <a:gd name="connsiteX362" fmla="*/ 2591231 w 5015116"/>
              <a:gd name="connsiteY362" fmla="*/ 2409371 h 2605314"/>
              <a:gd name="connsiteX363" fmla="*/ 2642031 w 5015116"/>
              <a:gd name="connsiteY363" fmla="*/ 2416628 h 2605314"/>
              <a:gd name="connsiteX364" fmla="*/ 2671059 w 5015116"/>
              <a:gd name="connsiteY364" fmla="*/ 2423885 h 2605314"/>
              <a:gd name="connsiteX365" fmla="*/ 2743631 w 5015116"/>
              <a:gd name="connsiteY365" fmla="*/ 2438400 h 2605314"/>
              <a:gd name="connsiteX366" fmla="*/ 2787174 w 5015116"/>
              <a:gd name="connsiteY366" fmla="*/ 2452914 h 2605314"/>
              <a:gd name="connsiteX367" fmla="*/ 2808945 w 5015116"/>
              <a:gd name="connsiteY367" fmla="*/ 2438400 h 2605314"/>
              <a:gd name="connsiteX368" fmla="*/ 2801688 w 5015116"/>
              <a:gd name="connsiteY368" fmla="*/ 2416628 h 2605314"/>
              <a:gd name="connsiteX369" fmla="*/ 2794431 w 5015116"/>
              <a:gd name="connsiteY369" fmla="*/ 2373085 h 2605314"/>
              <a:gd name="connsiteX370" fmla="*/ 2779916 w 5015116"/>
              <a:gd name="connsiteY370" fmla="*/ 2329542 h 2605314"/>
              <a:gd name="connsiteX371" fmla="*/ 2794431 w 5015116"/>
              <a:gd name="connsiteY371" fmla="*/ 2278742 h 2605314"/>
              <a:gd name="connsiteX372" fmla="*/ 2961345 w 5015116"/>
              <a:gd name="connsiteY372" fmla="*/ 2249714 h 2605314"/>
              <a:gd name="connsiteX373" fmla="*/ 2946831 w 5015116"/>
              <a:gd name="connsiteY373" fmla="*/ 2227942 h 2605314"/>
              <a:gd name="connsiteX374" fmla="*/ 2925059 w 5015116"/>
              <a:gd name="connsiteY374" fmla="*/ 2133600 h 2605314"/>
              <a:gd name="connsiteX375" fmla="*/ 2917802 w 5015116"/>
              <a:gd name="connsiteY375" fmla="*/ 2104571 h 2605314"/>
              <a:gd name="connsiteX376" fmla="*/ 2896031 w 5015116"/>
              <a:gd name="connsiteY376" fmla="*/ 2090057 h 2605314"/>
              <a:gd name="connsiteX377" fmla="*/ 2903288 w 5015116"/>
              <a:gd name="connsiteY377" fmla="*/ 2061028 h 2605314"/>
              <a:gd name="connsiteX378" fmla="*/ 3033916 w 5015116"/>
              <a:gd name="connsiteY378" fmla="*/ 2053771 h 2605314"/>
              <a:gd name="connsiteX379" fmla="*/ 3121002 w 5015116"/>
              <a:gd name="connsiteY379" fmla="*/ 2046514 h 2605314"/>
              <a:gd name="connsiteX380" fmla="*/ 3142774 w 5015116"/>
              <a:gd name="connsiteY380" fmla="*/ 2039257 h 2605314"/>
              <a:gd name="connsiteX381" fmla="*/ 3135516 w 5015116"/>
              <a:gd name="connsiteY381" fmla="*/ 2010228 h 2605314"/>
              <a:gd name="connsiteX382" fmla="*/ 3106488 w 5015116"/>
              <a:gd name="connsiteY382" fmla="*/ 1959428 h 2605314"/>
              <a:gd name="connsiteX383" fmla="*/ 3077459 w 5015116"/>
              <a:gd name="connsiteY383" fmla="*/ 1930400 h 2605314"/>
              <a:gd name="connsiteX384" fmla="*/ 3062945 w 5015116"/>
              <a:gd name="connsiteY384" fmla="*/ 1901371 h 2605314"/>
              <a:gd name="connsiteX385" fmla="*/ 3041174 w 5015116"/>
              <a:gd name="connsiteY385" fmla="*/ 1886857 h 2605314"/>
              <a:gd name="connsiteX386" fmla="*/ 3033916 w 5015116"/>
              <a:gd name="connsiteY386" fmla="*/ 1865085 h 2605314"/>
              <a:gd name="connsiteX387" fmla="*/ 3019402 w 5015116"/>
              <a:gd name="connsiteY387" fmla="*/ 1843314 h 2605314"/>
              <a:gd name="connsiteX388" fmla="*/ 3048431 w 5015116"/>
              <a:gd name="connsiteY388" fmla="*/ 1828800 h 2605314"/>
              <a:gd name="connsiteX389" fmla="*/ 3157288 w 5015116"/>
              <a:gd name="connsiteY389" fmla="*/ 1814285 h 2605314"/>
              <a:gd name="connsiteX390" fmla="*/ 3179059 w 5015116"/>
              <a:gd name="connsiteY390" fmla="*/ 1799771 h 2605314"/>
              <a:gd name="connsiteX391" fmla="*/ 3128259 w 5015116"/>
              <a:gd name="connsiteY391" fmla="*/ 1690914 h 2605314"/>
              <a:gd name="connsiteX392" fmla="*/ 3121002 w 5015116"/>
              <a:gd name="connsiteY392" fmla="*/ 1669142 h 2605314"/>
              <a:gd name="connsiteX393" fmla="*/ 3106488 w 5015116"/>
              <a:gd name="connsiteY393" fmla="*/ 1647371 h 2605314"/>
              <a:gd name="connsiteX394" fmla="*/ 3128259 w 5015116"/>
              <a:gd name="connsiteY394" fmla="*/ 1640114 h 2605314"/>
              <a:gd name="connsiteX395" fmla="*/ 3157288 w 5015116"/>
              <a:gd name="connsiteY395" fmla="*/ 1632857 h 2605314"/>
              <a:gd name="connsiteX396" fmla="*/ 3186316 w 5015116"/>
              <a:gd name="connsiteY396" fmla="*/ 1618342 h 2605314"/>
              <a:gd name="connsiteX397" fmla="*/ 3215345 w 5015116"/>
              <a:gd name="connsiteY397" fmla="*/ 1611085 h 2605314"/>
              <a:gd name="connsiteX398" fmla="*/ 3237116 w 5015116"/>
              <a:gd name="connsiteY398" fmla="*/ 1603828 h 2605314"/>
              <a:gd name="connsiteX399" fmla="*/ 3280659 w 5015116"/>
              <a:gd name="connsiteY399" fmla="*/ 1582057 h 2605314"/>
              <a:gd name="connsiteX400" fmla="*/ 3295174 w 5015116"/>
              <a:gd name="connsiteY400" fmla="*/ 1567542 h 2605314"/>
              <a:gd name="connsiteX401" fmla="*/ 3273402 w 5015116"/>
              <a:gd name="connsiteY401" fmla="*/ 1545771 h 2605314"/>
              <a:gd name="connsiteX402" fmla="*/ 3229859 w 5015116"/>
              <a:gd name="connsiteY402" fmla="*/ 1516742 h 2605314"/>
              <a:gd name="connsiteX403" fmla="*/ 3179059 w 5015116"/>
              <a:gd name="connsiteY403" fmla="*/ 1458685 h 2605314"/>
              <a:gd name="connsiteX404" fmla="*/ 3171802 w 5015116"/>
              <a:gd name="connsiteY404" fmla="*/ 1436914 h 2605314"/>
              <a:gd name="connsiteX405" fmla="*/ 3150031 w 5015116"/>
              <a:gd name="connsiteY405" fmla="*/ 1422400 h 2605314"/>
              <a:gd name="connsiteX406" fmla="*/ 3200831 w 5015116"/>
              <a:gd name="connsiteY406" fmla="*/ 1386114 h 2605314"/>
              <a:gd name="connsiteX407" fmla="*/ 3237116 w 5015116"/>
              <a:gd name="connsiteY407" fmla="*/ 1349828 h 2605314"/>
              <a:gd name="connsiteX408" fmla="*/ 3266145 w 5015116"/>
              <a:gd name="connsiteY408" fmla="*/ 1313542 h 2605314"/>
              <a:gd name="connsiteX409" fmla="*/ 3287916 w 5015116"/>
              <a:gd name="connsiteY409" fmla="*/ 1299028 h 2605314"/>
              <a:gd name="connsiteX410" fmla="*/ 3302431 w 5015116"/>
              <a:gd name="connsiteY410" fmla="*/ 1284514 h 2605314"/>
              <a:gd name="connsiteX411" fmla="*/ 3309688 w 5015116"/>
              <a:gd name="connsiteY411" fmla="*/ 1262742 h 2605314"/>
              <a:gd name="connsiteX412" fmla="*/ 3266145 w 5015116"/>
              <a:gd name="connsiteY412" fmla="*/ 1255485 h 2605314"/>
              <a:gd name="connsiteX413" fmla="*/ 3244374 w 5015116"/>
              <a:gd name="connsiteY413" fmla="*/ 1248228 h 2605314"/>
              <a:gd name="connsiteX414" fmla="*/ 3193574 w 5015116"/>
              <a:gd name="connsiteY414" fmla="*/ 1233714 h 2605314"/>
              <a:gd name="connsiteX415" fmla="*/ 3171802 w 5015116"/>
              <a:gd name="connsiteY415" fmla="*/ 1219200 h 2605314"/>
              <a:gd name="connsiteX416" fmla="*/ 3150031 w 5015116"/>
              <a:gd name="connsiteY416" fmla="*/ 1211942 h 2605314"/>
              <a:gd name="connsiteX417" fmla="*/ 3121002 w 5015116"/>
              <a:gd name="connsiteY417" fmla="*/ 1197428 h 2605314"/>
              <a:gd name="connsiteX418" fmla="*/ 3200831 w 5015116"/>
              <a:gd name="connsiteY418" fmla="*/ 1095828 h 2605314"/>
              <a:gd name="connsiteX419" fmla="*/ 3251631 w 5015116"/>
              <a:gd name="connsiteY419" fmla="*/ 1037771 h 2605314"/>
              <a:gd name="connsiteX420" fmla="*/ 3251631 w 5015116"/>
              <a:gd name="connsiteY420" fmla="*/ 994228 h 2605314"/>
              <a:gd name="connsiteX421" fmla="*/ 3208088 w 5015116"/>
              <a:gd name="connsiteY421" fmla="*/ 986971 h 2605314"/>
              <a:gd name="connsiteX422" fmla="*/ 3179059 w 5015116"/>
              <a:gd name="connsiteY422" fmla="*/ 979714 h 2605314"/>
              <a:gd name="connsiteX423" fmla="*/ 3121002 w 5015116"/>
              <a:gd name="connsiteY423" fmla="*/ 957942 h 2605314"/>
              <a:gd name="connsiteX424" fmla="*/ 3099231 w 5015116"/>
              <a:gd name="connsiteY424" fmla="*/ 950685 h 2605314"/>
              <a:gd name="connsiteX425" fmla="*/ 3048431 w 5015116"/>
              <a:gd name="connsiteY425" fmla="*/ 943428 h 2605314"/>
              <a:gd name="connsiteX426" fmla="*/ 3026659 w 5015116"/>
              <a:gd name="connsiteY426" fmla="*/ 936171 h 2605314"/>
              <a:gd name="connsiteX427" fmla="*/ 2990374 w 5015116"/>
              <a:gd name="connsiteY427" fmla="*/ 928914 h 2605314"/>
              <a:gd name="connsiteX428" fmla="*/ 2975859 w 5015116"/>
              <a:gd name="connsiteY428" fmla="*/ 914400 h 2605314"/>
              <a:gd name="connsiteX429" fmla="*/ 3033916 w 5015116"/>
              <a:gd name="connsiteY429" fmla="*/ 820057 h 2605314"/>
              <a:gd name="connsiteX430" fmla="*/ 3091974 w 5015116"/>
              <a:gd name="connsiteY430" fmla="*/ 747485 h 2605314"/>
              <a:gd name="connsiteX431" fmla="*/ 3128259 w 5015116"/>
              <a:gd name="connsiteY431" fmla="*/ 703942 h 2605314"/>
              <a:gd name="connsiteX432" fmla="*/ 3142774 w 5015116"/>
              <a:gd name="connsiteY432" fmla="*/ 682171 h 2605314"/>
              <a:gd name="connsiteX433" fmla="*/ 3033916 w 5015116"/>
              <a:gd name="connsiteY433" fmla="*/ 667657 h 2605314"/>
              <a:gd name="connsiteX434" fmla="*/ 2961345 w 5015116"/>
              <a:gd name="connsiteY434" fmla="*/ 660400 h 2605314"/>
              <a:gd name="connsiteX435" fmla="*/ 2888774 w 5015116"/>
              <a:gd name="connsiteY435" fmla="*/ 645885 h 2605314"/>
              <a:gd name="connsiteX436" fmla="*/ 2925059 w 5015116"/>
              <a:gd name="connsiteY436" fmla="*/ 609600 h 2605314"/>
              <a:gd name="connsiteX437" fmla="*/ 2961345 w 5015116"/>
              <a:gd name="connsiteY437" fmla="*/ 573314 h 2605314"/>
              <a:gd name="connsiteX438" fmla="*/ 2968602 w 5015116"/>
              <a:gd name="connsiteY438" fmla="*/ 529771 h 2605314"/>
              <a:gd name="connsiteX439" fmla="*/ 2983116 w 5015116"/>
              <a:gd name="connsiteY439" fmla="*/ 486228 h 2605314"/>
              <a:gd name="connsiteX440" fmla="*/ 2997631 w 5015116"/>
              <a:gd name="connsiteY440" fmla="*/ 435428 h 2605314"/>
              <a:gd name="connsiteX441" fmla="*/ 3012145 w 5015116"/>
              <a:gd name="connsiteY441" fmla="*/ 391885 h 2605314"/>
              <a:gd name="connsiteX442" fmla="*/ 2961345 w 5015116"/>
              <a:gd name="connsiteY442" fmla="*/ 399142 h 2605314"/>
              <a:gd name="connsiteX443" fmla="*/ 2917802 w 5015116"/>
              <a:gd name="connsiteY443" fmla="*/ 413657 h 2605314"/>
              <a:gd name="connsiteX444" fmla="*/ 2888774 w 5015116"/>
              <a:gd name="connsiteY444" fmla="*/ 420914 h 2605314"/>
              <a:gd name="connsiteX445" fmla="*/ 2852488 w 5015116"/>
              <a:gd name="connsiteY445" fmla="*/ 435428 h 2605314"/>
              <a:gd name="connsiteX446" fmla="*/ 2808945 w 5015116"/>
              <a:gd name="connsiteY446" fmla="*/ 442685 h 2605314"/>
              <a:gd name="connsiteX447" fmla="*/ 2779916 w 5015116"/>
              <a:gd name="connsiteY447" fmla="*/ 449942 h 2605314"/>
              <a:gd name="connsiteX448" fmla="*/ 2721859 w 5015116"/>
              <a:gd name="connsiteY448" fmla="*/ 442685 h 2605314"/>
              <a:gd name="connsiteX449" fmla="*/ 2729116 w 5015116"/>
              <a:gd name="connsiteY449" fmla="*/ 377371 h 2605314"/>
              <a:gd name="connsiteX450" fmla="*/ 2721859 w 5015116"/>
              <a:gd name="connsiteY450" fmla="*/ 290285 h 2605314"/>
              <a:gd name="connsiteX451" fmla="*/ 2707345 w 5015116"/>
              <a:gd name="connsiteY451" fmla="*/ 232228 h 2605314"/>
              <a:gd name="connsiteX452" fmla="*/ 2663802 w 5015116"/>
              <a:gd name="connsiteY452" fmla="*/ 210457 h 2605314"/>
              <a:gd name="connsiteX453" fmla="*/ 2656545 w 5015116"/>
              <a:gd name="connsiteY453"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31059 w 5015116"/>
              <a:gd name="connsiteY230" fmla="*/ 155302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54431 w 5015116"/>
              <a:gd name="connsiteY234" fmla="*/ 1567542 h 2605314"/>
              <a:gd name="connsiteX235" fmla="*/ 247174 w 5015116"/>
              <a:gd name="connsiteY235" fmla="*/ 1473200 h 2605314"/>
              <a:gd name="connsiteX236" fmla="*/ 225402 w 5015116"/>
              <a:gd name="connsiteY236" fmla="*/ 1465942 h 2605314"/>
              <a:gd name="connsiteX237" fmla="*/ 138316 w 5015116"/>
              <a:gd name="connsiteY237" fmla="*/ 1473200 h 2605314"/>
              <a:gd name="connsiteX238" fmla="*/ 116545 w 5015116"/>
              <a:gd name="connsiteY238" fmla="*/ 1480457 h 2605314"/>
              <a:gd name="connsiteX239" fmla="*/ 102031 w 5015116"/>
              <a:gd name="connsiteY239" fmla="*/ 1502228 h 2605314"/>
              <a:gd name="connsiteX240" fmla="*/ 102031 w 5015116"/>
              <a:gd name="connsiteY240" fmla="*/ 1698171 h 2605314"/>
              <a:gd name="connsiteX241" fmla="*/ 145574 w 5015116"/>
              <a:gd name="connsiteY241" fmla="*/ 1741714 h 2605314"/>
              <a:gd name="connsiteX242" fmla="*/ 189116 w 5015116"/>
              <a:gd name="connsiteY242" fmla="*/ 1792514 h 2605314"/>
              <a:gd name="connsiteX243" fmla="*/ 218145 w 5015116"/>
              <a:gd name="connsiteY243" fmla="*/ 1807028 h 2605314"/>
              <a:gd name="connsiteX244" fmla="*/ 247174 w 5015116"/>
              <a:gd name="connsiteY244" fmla="*/ 1828800 h 2605314"/>
              <a:gd name="connsiteX245" fmla="*/ 356031 w 5015116"/>
              <a:gd name="connsiteY245" fmla="*/ 1821542 h 2605314"/>
              <a:gd name="connsiteX246" fmla="*/ 377802 w 5015116"/>
              <a:gd name="connsiteY246" fmla="*/ 1814285 h 2605314"/>
              <a:gd name="connsiteX247" fmla="*/ 399574 w 5015116"/>
              <a:gd name="connsiteY247" fmla="*/ 1792514 h 2605314"/>
              <a:gd name="connsiteX248" fmla="*/ 406831 w 5015116"/>
              <a:gd name="connsiteY248" fmla="*/ 1698171 h 2605314"/>
              <a:gd name="connsiteX249" fmla="*/ 363288 w 5015116"/>
              <a:gd name="connsiteY249" fmla="*/ 1683657 h 2605314"/>
              <a:gd name="connsiteX250" fmla="*/ 312488 w 5015116"/>
              <a:gd name="connsiteY250" fmla="*/ 1690914 h 2605314"/>
              <a:gd name="connsiteX251" fmla="*/ 290716 w 5015116"/>
              <a:gd name="connsiteY251" fmla="*/ 1698171 h 2605314"/>
              <a:gd name="connsiteX252" fmla="*/ 276202 w 5015116"/>
              <a:gd name="connsiteY252" fmla="*/ 1719942 h 2605314"/>
              <a:gd name="connsiteX253" fmla="*/ 268945 w 5015116"/>
              <a:gd name="connsiteY253" fmla="*/ 1748971 h 2605314"/>
              <a:gd name="connsiteX254" fmla="*/ 261688 w 5015116"/>
              <a:gd name="connsiteY254" fmla="*/ 1785257 h 2605314"/>
              <a:gd name="connsiteX255" fmla="*/ 254431 w 5015116"/>
              <a:gd name="connsiteY255" fmla="*/ 1807028 h 2605314"/>
              <a:gd name="connsiteX256" fmla="*/ 261688 w 5015116"/>
              <a:gd name="connsiteY256" fmla="*/ 1937657 h 2605314"/>
              <a:gd name="connsiteX257" fmla="*/ 297974 w 5015116"/>
              <a:gd name="connsiteY257" fmla="*/ 1959428 h 2605314"/>
              <a:gd name="connsiteX258" fmla="*/ 319745 w 5015116"/>
              <a:gd name="connsiteY258" fmla="*/ 1966685 h 2605314"/>
              <a:gd name="connsiteX259" fmla="*/ 348774 w 5015116"/>
              <a:gd name="connsiteY259" fmla="*/ 1981200 h 2605314"/>
              <a:gd name="connsiteX260" fmla="*/ 392316 w 5015116"/>
              <a:gd name="connsiteY260" fmla="*/ 1995714 h 2605314"/>
              <a:gd name="connsiteX261" fmla="*/ 414088 w 5015116"/>
              <a:gd name="connsiteY261" fmla="*/ 2002971 h 2605314"/>
              <a:gd name="connsiteX262" fmla="*/ 522945 w 5015116"/>
              <a:gd name="connsiteY262" fmla="*/ 1995714 h 2605314"/>
              <a:gd name="connsiteX263" fmla="*/ 551974 w 5015116"/>
              <a:gd name="connsiteY263" fmla="*/ 1973942 h 2605314"/>
              <a:gd name="connsiteX264" fmla="*/ 595516 w 5015116"/>
              <a:gd name="connsiteY264" fmla="*/ 1944914 h 2605314"/>
              <a:gd name="connsiteX265" fmla="*/ 624545 w 5015116"/>
              <a:gd name="connsiteY265" fmla="*/ 1901371 h 2605314"/>
              <a:gd name="connsiteX266" fmla="*/ 610031 w 5015116"/>
              <a:gd name="connsiteY266" fmla="*/ 1836057 h 2605314"/>
              <a:gd name="connsiteX267" fmla="*/ 566488 w 5015116"/>
              <a:gd name="connsiteY267" fmla="*/ 1792514 h 2605314"/>
              <a:gd name="connsiteX268" fmla="*/ 544716 w 5015116"/>
              <a:gd name="connsiteY268" fmla="*/ 1785257 h 2605314"/>
              <a:gd name="connsiteX269" fmla="*/ 530202 w 5015116"/>
              <a:gd name="connsiteY269" fmla="*/ 1763485 h 2605314"/>
              <a:gd name="connsiteX270" fmla="*/ 508431 w 5015116"/>
              <a:gd name="connsiteY270" fmla="*/ 1799771 h 2605314"/>
              <a:gd name="connsiteX271" fmla="*/ 515688 w 5015116"/>
              <a:gd name="connsiteY271" fmla="*/ 1959428 h 2605314"/>
              <a:gd name="connsiteX272" fmla="*/ 522945 w 5015116"/>
              <a:gd name="connsiteY272" fmla="*/ 1981200 h 2605314"/>
              <a:gd name="connsiteX273" fmla="*/ 551974 w 5015116"/>
              <a:gd name="connsiteY273" fmla="*/ 1995714 h 2605314"/>
              <a:gd name="connsiteX274" fmla="*/ 566488 w 5015116"/>
              <a:gd name="connsiteY274" fmla="*/ 2017485 h 2605314"/>
              <a:gd name="connsiteX275" fmla="*/ 617288 w 5015116"/>
              <a:gd name="connsiteY275" fmla="*/ 2039257 h 2605314"/>
              <a:gd name="connsiteX276" fmla="*/ 697116 w 5015116"/>
              <a:gd name="connsiteY276" fmla="*/ 2068285 h 2605314"/>
              <a:gd name="connsiteX277" fmla="*/ 733402 w 5015116"/>
              <a:gd name="connsiteY277" fmla="*/ 2082800 h 2605314"/>
              <a:gd name="connsiteX278" fmla="*/ 827745 w 5015116"/>
              <a:gd name="connsiteY278" fmla="*/ 2097314 h 2605314"/>
              <a:gd name="connsiteX279" fmla="*/ 864031 w 5015116"/>
              <a:gd name="connsiteY279" fmla="*/ 2104571 h 2605314"/>
              <a:gd name="connsiteX280" fmla="*/ 900316 w 5015116"/>
              <a:gd name="connsiteY280" fmla="*/ 2119085 h 2605314"/>
              <a:gd name="connsiteX281" fmla="*/ 922088 w 5015116"/>
              <a:gd name="connsiteY281" fmla="*/ 2126342 h 2605314"/>
              <a:gd name="connsiteX282" fmla="*/ 965631 w 5015116"/>
              <a:gd name="connsiteY282" fmla="*/ 2148114 h 2605314"/>
              <a:gd name="connsiteX283" fmla="*/ 1074488 w 5015116"/>
              <a:gd name="connsiteY283" fmla="*/ 2133600 h 2605314"/>
              <a:gd name="connsiteX284" fmla="*/ 1125288 w 5015116"/>
              <a:gd name="connsiteY284" fmla="*/ 2104571 h 2605314"/>
              <a:gd name="connsiteX285" fmla="*/ 1139802 w 5015116"/>
              <a:gd name="connsiteY285" fmla="*/ 2082800 h 2605314"/>
              <a:gd name="connsiteX286" fmla="*/ 1183345 w 5015116"/>
              <a:gd name="connsiteY286" fmla="*/ 2046514 h 2605314"/>
              <a:gd name="connsiteX287" fmla="*/ 1197859 w 5015116"/>
              <a:gd name="connsiteY287" fmla="*/ 2024742 h 2605314"/>
              <a:gd name="connsiteX288" fmla="*/ 1241402 w 5015116"/>
              <a:gd name="connsiteY288" fmla="*/ 1995714 h 2605314"/>
              <a:gd name="connsiteX289" fmla="*/ 1287848 w 5015116"/>
              <a:gd name="connsiteY289" fmla="*/ 1957251 h 2605314"/>
              <a:gd name="connsiteX290" fmla="*/ 1274422 w 5015116"/>
              <a:gd name="connsiteY290" fmla="*/ 1839322 h 2605314"/>
              <a:gd name="connsiteX291" fmla="*/ 1219631 w 5015116"/>
              <a:gd name="connsiteY291" fmla="*/ 1814285 h 2605314"/>
              <a:gd name="connsiteX292" fmla="*/ 1126014 w 5015116"/>
              <a:gd name="connsiteY292" fmla="*/ 1833154 h 2605314"/>
              <a:gd name="connsiteX293" fmla="*/ 1103516 w 5015116"/>
              <a:gd name="connsiteY293" fmla="*/ 1894114 h 2605314"/>
              <a:gd name="connsiteX294" fmla="*/ 1081745 w 5015116"/>
              <a:gd name="connsiteY294" fmla="*/ 2002971 h 2605314"/>
              <a:gd name="connsiteX295" fmla="*/ 1016431 w 5015116"/>
              <a:gd name="connsiteY295" fmla="*/ 1995714 h 2605314"/>
              <a:gd name="connsiteX296" fmla="*/ 980871 w 5015116"/>
              <a:gd name="connsiteY296" fmla="*/ 1911531 h 2605314"/>
              <a:gd name="connsiteX297" fmla="*/ 993208 w 5015116"/>
              <a:gd name="connsiteY297" fmla="*/ 1807754 h 2605314"/>
              <a:gd name="connsiteX298" fmla="*/ 1066868 w 5015116"/>
              <a:gd name="connsiteY298" fmla="*/ 1731554 h 2605314"/>
              <a:gd name="connsiteX299" fmla="*/ 1226888 w 5015116"/>
              <a:gd name="connsiteY299" fmla="*/ 1690914 h 2605314"/>
              <a:gd name="connsiteX300" fmla="*/ 1335745 w 5015116"/>
              <a:gd name="connsiteY300" fmla="*/ 1698171 h 2605314"/>
              <a:gd name="connsiteX301" fmla="*/ 1422831 w 5015116"/>
              <a:gd name="connsiteY301" fmla="*/ 1741714 h 2605314"/>
              <a:gd name="connsiteX302" fmla="*/ 1476896 w 5015116"/>
              <a:gd name="connsiteY302" fmla="*/ 1792514 h 2605314"/>
              <a:gd name="connsiteX303" fmla="*/ 1506651 w 5015116"/>
              <a:gd name="connsiteY303" fmla="*/ 1859642 h 2605314"/>
              <a:gd name="connsiteX304" fmla="*/ 1507376 w 5015116"/>
              <a:gd name="connsiteY304" fmla="*/ 1961968 h 2605314"/>
              <a:gd name="connsiteX305" fmla="*/ 1460205 w 5015116"/>
              <a:gd name="connsiteY305" fmla="*/ 2046877 h 2605314"/>
              <a:gd name="connsiteX306" fmla="*/ 1408316 w 5015116"/>
              <a:gd name="connsiteY306" fmla="*/ 2140857 h 2605314"/>
              <a:gd name="connsiteX307" fmla="*/ 1401059 w 5015116"/>
              <a:gd name="connsiteY307" fmla="*/ 2162628 h 2605314"/>
              <a:gd name="connsiteX308" fmla="*/ 1364774 w 5015116"/>
              <a:gd name="connsiteY308" fmla="*/ 2293257 h 2605314"/>
              <a:gd name="connsiteX309" fmla="*/ 1367314 w 5015116"/>
              <a:gd name="connsiteY309" fmla="*/ 2449285 h 2605314"/>
              <a:gd name="connsiteX310" fmla="*/ 1509916 w 5015116"/>
              <a:gd name="connsiteY310" fmla="*/ 2554514 h 2605314"/>
              <a:gd name="connsiteX311" fmla="*/ 1633288 w 5015116"/>
              <a:gd name="connsiteY311" fmla="*/ 2590800 h 2605314"/>
              <a:gd name="connsiteX312" fmla="*/ 1847736 w 5015116"/>
              <a:gd name="connsiteY312" fmla="*/ 2605314 h 2605314"/>
              <a:gd name="connsiteX313" fmla="*/ 1918494 w 5015116"/>
              <a:gd name="connsiteY313" fmla="*/ 2576285 h 2605314"/>
              <a:gd name="connsiteX314" fmla="*/ 1959859 w 5015116"/>
              <a:gd name="connsiteY314" fmla="*/ 2496457 h 2605314"/>
              <a:gd name="connsiteX315" fmla="*/ 2002676 w 5015116"/>
              <a:gd name="connsiteY315" fmla="*/ 2315028 h 2605314"/>
              <a:gd name="connsiteX316" fmla="*/ 2039688 w 5015116"/>
              <a:gd name="connsiteY316" fmla="*/ 2111828 h 2605314"/>
              <a:gd name="connsiteX317" fmla="*/ 2062911 w 5015116"/>
              <a:gd name="connsiteY317" fmla="*/ 2048691 h 2605314"/>
              <a:gd name="connsiteX318" fmla="*/ 2098834 w 5015116"/>
              <a:gd name="connsiteY318" fmla="*/ 1987731 h 2605314"/>
              <a:gd name="connsiteX319" fmla="*/ 2217851 w 5015116"/>
              <a:gd name="connsiteY319" fmla="*/ 1879237 h 2605314"/>
              <a:gd name="connsiteX320" fmla="*/ 2373516 w 5015116"/>
              <a:gd name="connsiteY320" fmla="*/ 1872342 h 2605314"/>
              <a:gd name="connsiteX321" fmla="*/ 2395288 w 5015116"/>
              <a:gd name="connsiteY321" fmla="*/ 1879600 h 2605314"/>
              <a:gd name="connsiteX322" fmla="*/ 2453345 w 5015116"/>
              <a:gd name="connsiteY322" fmla="*/ 1930400 h 2605314"/>
              <a:gd name="connsiteX323" fmla="*/ 2467859 w 5015116"/>
              <a:gd name="connsiteY323" fmla="*/ 1952171 h 2605314"/>
              <a:gd name="connsiteX324" fmla="*/ 2489631 w 5015116"/>
              <a:gd name="connsiteY324" fmla="*/ 1973942 h 2605314"/>
              <a:gd name="connsiteX325" fmla="*/ 2504145 w 5015116"/>
              <a:gd name="connsiteY325" fmla="*/ 2024742 h 2605314"/>
              <a:gd name="connsiteX326" fmla="*/ 2511402 w 5015116"/>
              <a:gd name="connsiteY326" fmla="*/ 2053771 h 2605314"/>
              <a:gd name="connsiteX327" fmla="*/ 2525916 w 5015116"/>
              <a:gd name="connsiteY327" fmla="*/ 2075542 h 2605314"/>
              <a:gd name="connsiteX328" fmla="*/ 2540431 w 5015116"/>
              <a:gd name="connsiteY328" fmla="*/ 2126342 h 2605314"/>
              <a:gd name="connsiteX329" fmla="*/ 2533174 w 5015116"/>
              <a:gd name="connsiteY329" fmla="*/ 2271485 h 2605314"/>
              <a:gd name="connsiteX330" fmla="*/ 2518659 w 5015116"/>
              <a:gd name="connsiteY330" fmla="*/ 2300514 h 2605314"/>
              <a:gd name="connsiteX331" fmla="*/ 2475116 w 5015116"/>
              <a:gd name="connsiteY331" fmla="*/ 2329542 h 2605314"/>
              <a:gd name="connsiteX332" fmla="*/ 2453345 w 5015116"/>
              <a:gd name="connsiteY332" fmla="*/ 2336800 h 2605314"/>
              <a:gd name="connsiteX333" fmla="*/ 2329974 w 5015116"/>
              <a:gd name="connsiteY333" fmla="*/ 2329542 h 2605314"/>
              <a:gd name="connsiteX334" fmla="*/ 2308202 w 5015116"/>
              <a:gd name="connsiteY334" fmla="*/ 2322285 h 2605314"/>
              <a:gd name="connsiteX335" fmla="*/ 2293688 w 5015116"/>
              <a:gd name="connsiteY335" fmla="*/ 2286000 h 2605314"/>
              <a:gd name="connsiteX336" fmla="*/ 2286431 w 5015116"/>
              <a:gd name="connsiteY336" fmla="*/ 2249714 h 2605314"/>
              <a:gd name="connsiteX337" fmla="*/ 2395288 w 5015116"/>
              <a:gd name="connsiteY337" fmla="*/ 2111828 h 2605314"/>
              <a:gd name="connsiteX338" fmla="*/ 2395288 w 5015116"/>
              <a:gd name="connsiteY338" fmla="*/ 2024742 h 2605314"/>
              <a:gd name="connsiteX339" fmla="*/ 2373516 w 5015116"/>
              <a:gd name="connsiteY339" fmla="*/ 2010228 h 2605314"/>
              <a:gd name="connsiteX340" fmla="*/ 2271916 w 5015116"/>
              <a:gd name="connsiteY340" fmla="*/ 2017485 h 2605314"/>
              <a:gd name="connsiteX341" fmla="*/ 2257402 w 5015116"/>
              <a:gd name="connsiteY341" fmla="*/ 2032000 h 2605314"/>
              <a:gd name="connsiteX342" fmla="*/ 2235631 w 5015116"/>
              <a:gd name="connsiteY342" fmla="*/ 2046514 h 2605314"/>
              <a:gd name="connsiteX343" fmla="*/ 2221116 w 5015116"/>
              <a:gd name="connsiteY343" fmla="*/ 2061028 h 2605314"/>
              <a:gd name="connsiteX344" fmla="*/ 2192088 w 5015116"/>
              <a:gd name="connsiteY344" fmla="*/ 2068285 h 2605314"/>
              <a:gd name="connsiteX345" fmla="*/ 2163059 w 5015116"/>
              <a:gd name="connsiteY345" fmla="*/ 2090057 h 2605314"/>
              <a:gd name="connsiteX346" fmla="*/ 2148545 w 5015116"/>
              <a:gd name="connsiteY346" fmla="*/ 2111828 h 2605314"/>
              <a:gd name="connsiteX347" fmla="*/ 2126774 w 5015116"/>
              <a:gd name="connsiteY347" fmla="*/ 2140857 h 2605314"/>
              <a:gd name="connsiteX348" fmla="*/ 2126774 w 5015116"/>
              <a:gd name="connsiteY348" fmla="*/ 2351314 h 2605314"/>
              <a:gd name="connsiteX349" fmla="*/ 2141288 w 5015116"/>
              <a:gd name="connsiteY349" fmla="*/ 2373085 h 2605314"/>
              <a:gd name="connsiteX350" fmla="*/ 2163059 w 5015116"/>
              <a:gd name="connsiteY350" fmla="*/ 2380342 h 2605314"/>
              <a:gd name="connsiteX351" fmla="*/ 2170316 w 5015116"/>
              <a:gd name="connsiteY351" fmla="*/ 2402114 h 2605314"/>
              <a:gd name="connsiteX352" fmla="*/ 2192088 w 5015116"/>
              <a:gd name="connsiteY352" fmla="*/ 2416628 h 2605314"/>
              <a:gd name="connsiteX353" fmla="*/ 2221116 w 5015116"/>
              <a:gd name="connsiteY353" fmla="*/ 2438400 h 2605314"/>
              <a:gd name="connsiteX354" fmla="*/ 2264659 w 5015116"/>
              <a:gd name="connsiteY354" fmla="*/ 2474685 h 2605314"/>
              <a:gd name="connsiteX355" fmla="*/ 2293688 w 5015116"/>
              <a:gd name="connsiteY355" fmla="*/ 2510971 h 2605314"/>
              <a:gd name="connsiteX356" fmla="*/ 2315459 w 5015116"/>
              <a:gd name="connsiteY356" fmla="*/ 2532742 h 2605314"/>
              <a:gd name="connsiteX357" fmla="*/ 2395288 w 5015116"/>
              <a:gd name="connsiteY357" fmla="*/ 2569028 h 2605314"/>
              <a:gd name="connsiteX358" fmla="*/ 2540431 w 5015116"/>
              <a:gd name="connsiteY358" fmla="*/ 2554514 h 2605314"/>
              <a:gd name="connsiteX359" fmla="*/ 2562202 w 5015116"/>
              <a:gd name="connsiteY359" fmla="*/ 2540000 h 2605314"/>
              <a:gd name="connsiteX360" fmla="*/ 2569459 w 5015116"/>
              <a:gd name="connsiteY360" fmla="*/ 2503714 h 2605314"/>
              <a:gd name="connsiteX361" fmla="*/ 2583974 w 5015116"/>
              <a:gd name="connsiteY361" fmla="*/ 2481942 h 2605314"/>
              <a:gd name="connsiteX362" fmla="*/ 2591231 w 5015116"/>
              <a:gd name="connsiteY362" fmla="*/ 2409371 h 2605314"/>
              <a:gd name="connsiteX363" fmla="*/ 2642031 w 5015116"/>
              <a:gd name="connsiteY363" fmla="*/ 2416628 h 2605314"/>
              <a:gd name="connsiteX364" fmla="*/ 2671059 w 5015116"/>
              <a:gd name="connsiteY364" fmla="*/ 2423885 h 2605314"/>
              <a:gd name="connsiteX365" fmla="*/ 2743631 w 5015116"/>
              <a:gd name="connsiteY365" fmla="*/ 2438400 h 2605314"/>
              <a:gd name="connsiteX366" fmla="*/ 2787174 w 5015116"/>
              <a:gd name="connsiteY366" fmla="*/ 2452914 h 2605314"/>
              <a:gd name="connsiteX367" fmla="*/ 2808945 w 5015116"/>
              <a:gd name="connsiteY367" fmla="*/ 2438400 h 2605314"/>
              <a:gd name="connsiteX368" fmla="*/ 2801688 w 5015116"/>
              <a:gd name="connsiteY368" fmla="*/ 2416628 h 2605314"/>
              <a:gd name="connsiteX369" fmla="*/ 2794431 w 5015116"/>
              <a:gd name="connsiteY369" fmla="*/ 2373085 h 2605314"/>
              <a:gd name="connsiteX370" fmla="*/ 2779916 w 5015116"/>
              <a:gd name="connsiteY370" fmla="*/ 2329542 h 2605314"/>
              <a:gd name="connsiteX371" fmla="*/ 2794431 w 5015116"/>
              <a:gd name="connsiteY371" fmla="*/ 2278742 h 2605314"/>
              <a:gd name="connsiteX372" fmla="*/ 2961345 w 5015116"/>
              <a:gd name="connsiteY372" fmla="*/ 2249714 h 2605314"/>
              <a:gd name="connsiteX373" fmla="*/ 2946831 w 5015116"/>
              <a:gd name="connsiteY373" fmla="*/ 2227942 h 2605314"/>
              <a:gd name="connsiteX374" fmla="*/ 2925059 w 5015116"/>
              <a:gd name="connsiteY374" fmla="*/ 2133600 h 2605314"/>
              <a:gd name="connsiteX375" fmla="*/ 2917802 w 5015116"/>
              <a:gd name="connsiteY375" fmla="*/ 2104571 h 2605314"/>
              <a:gd name="connsiteX376" fmla="*/ 2896031 w 5015116"/>
              <a:gd name="connsiteY376" fmla="*/ 2090057 h 2605314"/>
              <a:gd name="connsiteX377" fmla="*/ 2903288 w 5015116"/>
              <a:gd name="connsiteY377" fmla="*/ 2061028 h 2605314"/>
              <a:gd name="connsiteX378" fmla="*/ 3033916 w 5015116"/>
              <a:gd name="connsiteY378" fmla="*/ 2053771 h 2605314"/>
              <a:gd name="connsiteX379" fmla="*/ 3121002 w 5015116"/>
              <a:gd name="connsiteY379" fmla="*/ 2046514 h 2605314"/>
              <a:gd name="connsiteX380" fmla="*/ 3142774 w 5015116"/>
              <a:gd name="connsiteY380" fmla="*/ 2039257 h 2605314"/>
              <a:gd name="connsiteX381" fmla="*/ 3135516 w 5015116"/>
              <a:gd name="connsiteY381" fmla="*/ 2010228 h 2605314"/>
              <a:gd name="connsiteX382" fmla="*/ 3106488 w 5015116"/>
              <a:gd name="connsiteY382" fmla="*/ 1959428 h 2605314"/>
              <a:gd name="connsiteX383" fmla="*/ 3077459 w 5015116"/>
              <a:gd name="connsiteY383" fmla="*/ 1930400 h 2605314"/>
              <a:gd name="connsiteX384" fmla="*/ 3062945 w 5015116"/>
              <a:gd name="connsiteY384" fmla="*/ 1901371 h 2605314"/>
              <a:gd name="connsiteX385" fmla="*/ 3041174 w 5015116"/>
              <a:gd name="connsiteY385" fmla="*/ 1886857 h 2605314"/>
              <a:gd name="connsiteX386" fmla="*/ 3033916 w 5015116"/>
              <a:gd name="connsiteY386" fmla="*/ 1865085 h 2605314"/>
              <a:gd name="connsiteX387" fmla="*/ 3019402 w 5015116"/>
              <a:gd name="connsiteY387" fmla="*/ 1843314 h 2605314"/>
              <a:gd name="connsiteX388" fmla="*/ 3048431 w 5015116"/>
              <a:gd name="connsiteY388" fmla="*/ 1828800 h 2605314"/>
              <a:gd name="connsiteX389" fmla="*/ 3157288 w 5015116"/>
              <a:gd name="connsiteY389" fmla="*/ 1814285 h 2605314"/>
              <a:gd name="connsiteX390" fmla="*/ 3179059 w 5015116"/>
              <a:gd name="connsiteY390" fmla="*/ 1799771 h 2605314"/>
              <a:gd name="connsiteX391" fmla="*/ 3128259 w 5015116"/>
              <a:gd name="connsiteY391" fmla="*/ 1690914 h 2605314"/>
              <a:gd name="connsiteX392" fmla="*/ 3121002 w 5015116"/>
              <a:gd name="connsiteY392" fmla="*/ 1669142 h 2605314"/>
              <a:gd name="connsiteX393" fmla="*/ 3106488 w 5015116"/>
              <a:gd name="connsiteY393" fmla="*/ 1647371 h 2605314"/>
              <a:gd name="connsiteX394" fmla="*/ 3128259 w 5015116"/>
              <a:gd name="connsiteY394" fmla="*/ 1640114 h 2605314"/>
              <a:gd name="connsiteX395" fmla="*/ 3157288 w 5015116"/>
              <a:gd name="connsiteY395" fmla="*/ 1632857 h 2605314"/>
              <a:gd name="connsiteX396" fmla="*/ 3186316 w 5015116"/>
              <a:gd name="connsiteY396" fmla="*/ 1618342 h 2605314"/>
              <a:gd name="connsiteX397" fmla="*/ 3215345 w 5015116"/>
              <a:gd name="connsiteY397" fmla="*/ 1611085 h 2605314"/>
              <a:gd name="connsiteX398" fmla="*/ 3237116 w 5015116"/>
              <a:gd name="connsiteY398" fmla="*/ 1603828 h 2605314"/>
              <a:gd name="connsiteX399" fmla="*/ 3280659 w 5015116"/>
              <a:gd name="connsiteY399" fmla="*/ 1582057 h 2605314"/>
              <a:gd name="connsiteX400" fmla="*/ 3295174 w 5015116"/>
              <a:gd name="connsiteY400" fmla="*/ 1567542 h 2605314"/>
              <a:gd name="connsiteX401" fmla="*/ 3273402 w 5015116"/>
              <a:gd name="connsiteY401" fmla="*/ 1545771 h 2605314"/>
              <a:gd name="connsiteX402" fmla="*/ 3229859 w 5015116"/>
              <a:gd name="connsiteY402" fmla="*/ 1516742 h 2605314"/>
              <a:gd name="connsiteX403" fmla="*/ 3179059 w 5015116"/>
              <a:gd name="connsiteY403" fmla="*/ 1458685 h 2605314"/>
              <a:gd name="connsiteX404" fmla="*/ 3171802 w 5015116"/>
              <a:gd name="connsiteY404" fmla="*/ 1436914 h 2605314"/>
              <a:gd name="connsiteX405" fmla="*/ 3150031 w 5015116"/>
              <a:gd name="connsiteY405" fmla="*/ 1422400 h 2605314"/>
              <a:gd name="connsiteX406" fmla="*/ 3200831 w 5015116"/>
              <a:gd name="connsiteY406" fmla="*/ 1386114 h 2605314"/>
              <a:gd name="connsiteX407" fmla="*/ 3237116 w 5015116"/>
              <a:gd name="connsiteY407" fmla="*/ 1349828 h 2605314"/>
              <a:gd name="connsiteX408" fmla="*/ 3266145 w 5015116"/>
              <a:gd name="connsiteY408" fmla="*/ 1313542 h 2605314"/>
              <a:gd name="connsiteX409" fmla="*/ 3287916 w 5015116"/>
              <a:gd name="connsiteY409" fmla="*/ 1299028 h 2605314"/>
              <a:gd name="connsiteX410" fmla="*/ 3302431 w 5015116"/>
              <a:gd name="connsiteY410" fmla="*/ 1284514 h 2605314"/>
              <a:gd name="connsiteX411" fmla="*/ 3309688 w 5015116"/>
              <a:gd name="connsiteY411" fmla="*/ 1262742 h 2605314"/>
              <a:gd name="connsiteX412" fmla="*/ 3266145 w 5015116"/>
              <a:gd name="connsiteY412" fmla="*/ 1255485 h 2605314"/>
              <a:gd name="connsiteX413" fmla="*/ 3244374 w 5015116"/>
              <a:gd name="connsiteY413" fmla="*/ 1248228 h 2605314"/>
              <a:gd name="connsiteX414" fmla="*/ 3193574 w 5015116"/>
              <a:gd name="connsiteY414" fmla="*/ 1233714 h 2605314"/>
              <a:gd name="connsiteX415" fmla="*/ 3171802 w 5015116"/>
              <a:gd name="connsiteY415" fmla="*/ 1219200 h 2605314"/>
              <a:gd name="connsiteX416" fmla="*/ 3150031 w 5015116"/>
              <a:gd name="connsiteY416" fmla="*/ 1211942 h 2605314"/>
              <a:gd name="connsiteX417" fmla="*/ 3121002 w 5015116"/>
              <a:gd name="connsiteY417" fmla="*/ 1197428 h 2605314"/>
              <a:gd name="connsiteX418" fmla="*/ 3200831 w 5015116"/>
              <a:gd name="connsiteY418" fmla="*/ 1095828 h 2605314"/>
              <a:gd name="connsiteX419" fmla="*/ 3251631 w 5015116"/>
              <a:gd name="connsiteY419" fmla="*/ 1037771 h 2605314"/>
              <a:gd name="connsiteX420" fmla="*/ 3251631 w 5015116"/>
              <a:gd name="connsiteY420" fmla="*/ 994228 h 2605314"/>
              <a:gd name="connsiteX421" fmla="*/ 3208088 w 5015116"/>
              <a:gd name="connsiteY421" fmla="*/ 986971 h 2605314"/>
              <a:gd name="connsiteX422" fmla="*/ 3179059 w 5015116"/>
              <a:gd name="connsiteY422" fmla="*/ 979714 h 2605314"/>
              <a:gd name="connsiteX423" fmla="*/ 3121002 w 5015116"/>
              <a:gd name="connsiteY423" fmla="*/ 957942 h 2605314"/>
              <a:gd name="connsiteX424" fmla="*/ 3099231 w 5015116"/>
              <a:gd name="connsiteY424" fmla="*/ 950685 h 2605314"/>
              <a:gd name="connsiteX425" fmla="*/ 3048431 w 5015116"/>
              <a:gd name="connsiteY425" fmla="*/ 943428 h 2605314"/>
              <a:gd name="connsiteX426" fmla="*/ 3026659 w 5015116"/>
              <a:gd name="connsiteY426" fmla="*/ 936171 h 2605314"/>
              <a:gd name="connsiteX427" fmla="*/ 2990374 w 5015116"/>
              <a:gd name="connsiteY427" fmla="*/ 928914 h 2605314"/>
              <a:gd name="connsiteX428" fmla="*/ 2975859 w 5015116"/>
              <a:gd name="connsiteY428" fmla="*/ 914400 h 2605314"/>
              <a:gd name="connsiteX429" fmla="*/ 3033916 w 5015116"/>
              <a:gd name="connsiteY429" fmla="*/ 820057 h 2605314"/>
              <a:gd name="connsiteX430" fmla="*/ 3091974 w 5015116"/>
              <a:gd name="connsiteY430" fmla="*/ 747485 h 2605314"/>
              <a:gd name="connsiteX431" fmla="*/ 3128259 w 5015116"/>
              <a:gd name="connsiteY431" fmla="*/ 703942 h 2605314"/>
              <a:gd name="connsiteX432" fmla="*/ 3142774 w 5015116"/>
              <a:gd name="connsiteY432" fmla="*/ 682171 h 2605314"/>
              <a:gd name="connsiteX433" fmla="*/ 3033916 w 5015116"/>
              <a:gd name="connsiteY433" fmla="*/ 667657 h 2605314"/>
              <a:gd name="connsiteX434" fmla="*/ 2961345 w 5015116"/>
              <a:gd name="connsiteY434" fmla="*/ 660400 h 2605314"/>
              <a:gd name="connsiteX435" fmla="*/ 2888774 w 5015116"/>
              <a:gd name="connsiteY435" fmla="*/ 645885 h 2605314"/>
              <a:gd name="connsiteX436" fmla="*/ 2925059 w 5015116"/>
              <a:gd name="connsiteY436" fmla="*/ 609600 h 2605314"/>
              <a:gd name="connsiteX437" fmla="*/ 2961345 w 5015116"/>
              <a:gd name="connsiteY437" fmla="*/ 573314 h 2605314"/>
              <a:gd name="connsiteX438" fmla="*/ 2968602 w 5015116"/>
              <a:gd name="connsiteY438" fmla="*/ 529771 h 2605314"/>
              <a:gd name="connsiteX439" fmla="*/ 2983116 w 5015116"/>
              <a:gd name="connsiteY439" fmla="*/ 486228 h 2605314"/>
              <a:gd name="connsiteX440" fmla="*/ 2997631 w 5015116"/>
              <a:gd name="connsiteY440" fmla="*/ 435428 h 2605314"/>
              <a:gd name="connsiteX441" fmla="*/ 3012145 w 5015116"/>
              <a:gd name="connsiteY441" fmla="*/ 391885 h 2605314"/>
              <a:gd name="connsiteX442" fmla="*/ 2961345 w 5015116"/>
              <a:gd name="connsiteY442" fmla="*/ 399142 h 2605314"/>
              <a:gd name="connsiteX443" fmla="*/ 2917802 w 5015116"/>
              <a:gd name="connsiteY443" fmla="*/ 413657 h 2605314"/>
              <a:gd name="connsiteX444" fmla="*/ 2888774 w 5015116"/>
              <a:gd name="connsiteY444" fmla="*/ 420914 h 2605314"/>
              <a:gd name="connsiteX445" fmla="*/ 2852488 w 5015116"/>
              <a:gd name="connsiteY445" fmla="*/ 435428 h 2605314"/>
              <a:gd name="connsiteX446" fmla="*/ 2808945 w 5015116"/>
              <a:gd name="connsiteY446" fmla="*/ 442685 h 2605314"/>
              <a:gd name="connsiteX447" fmla="*/ 2779916 w 5015116"/>
              <a:gd name="connsiteY447" fmla="*/ 449942 h 2605314"/>
              <a:gd name="connsiteX448" fmla="*/ 2721859 w 5015116"/>
              <a:gd name="connsiteY448" fmla="*/ 442685 h 2605314"/>
              <a:gd name="connsiteX449" fmla="*/ 2729116 w 5015116"/>
              <a:gd name="connsiteY449" fmla="*/ 377371 h 2605314"/>
              <a:gd name="connsiteX450" fmla="*/ 2721859 w 5015116"/>
              <a:gd name="connsiteY450" fmla="*/ 290285 h 2605314"/>
              <a:gd name="connsiteX451" fmla="*/ 2707345 w 5015116"/>
              <a:gd name="connsiteY451" fmla="*/ 232228 h 2605314"/>
              <a:gd name="connsiteX452" fmla="*/ 2663802 w 5015116"/>
              <a:gd name="connsiteY452" fmla="*/ 210457 h 2605314"/>
              <a:gd name="connsiteX453" fmla="*/ 2656545 w 5015116"/>
              <a:gd name="connsiteY453"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31059 w 5015116"/>
              <a:gd name="connsiteY230" fmla="*/ 155302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54431 w 5015116"/>
              <a:gd name="connsiteY234" fmla="*/ 1567542 h 2605314"/>
              <a:gd name="connsiteX235" fmla="*/ 247174 w 5015116"/>
              <a:gd name="connsiteY235" fmla="*/ 1473200 h 2605314"/>
              <a:gd name="connsiteX236" fmla="*/ 225402 w 5015116"/>
              <a:gd name="connsiteY236" fmla="*/ 1465942 h 2605314"/>
              <a:gd name="connsiteX237" fmla="*/ 138316 w 5015116"/>
              <a:gd name="connsiteY237" fmla="*/ 1473200 h 2605314"/>
              <a:gd name="connsiteX238" fmla="*/ 116545 w 5015116"/>
              <a:gd name="connsiteY238" fmla="*/ 1480457 h 2605314"/>
              <a:gd name="connsiteX239" fmla="*/ 102031 w 5015116"/>
              <a:gd name="connsiteY239" fmla="*/ 1502228 h 2605314"/>
              <a:gd name="connsiteX240" fmla="*/ 102031 w 5015116"/>
              <a:gd name="connsiteY240" fmla="*/ 1698171 h 2605314"/>
              <a:gd name="connsiteX241" fmla="*/ 145574 w 5015116"/>
              <a:gd name="connsiteY241" fmla="*/ 1741714 h 2605314"/>
              <a:gd name="connsiteX242" fmla="*/ 189116 w 5015116"/>
              <a:gd name="connsiteY242" fmla="*/ 1792514 h 2605314"/>
              <a:gd name="connsiteX243" fmla="*/ 218145 w 5015116"/>
              <a:gd name="connsiteY243" fmla="*/ 1807028 h 2605314"/>
              <a:gd name="connsiteX244" fmla="*/ 247174 w 5015116"/>
              <a:gd name="connsiteY244" fmla="*/ 1828800 h 2605314"/>
              <a:gd name="connsiteX245" fmla="*/ 356031 w 5015116"/>
              <a:gd name="connsiteY245" fmla="*/ 1821542 h 2605314"/>
              <a:gd name="connsiteX246" fmla="*/ 377802 w 5015116"/>
              <a:gd name="connsiteY246" fmla="*/ 1814285 h 2605314"/>
              <a:gd name="connsiteX247" fmla="*/ 399574 w 5015116"/>
              <a:gd name="connsiteY247" fmla="*/ 1792514 h 2605314"/>
              <a:gd name="connsiteX248" fmla="*/ 406831 w 5015116"/>
              <a:gd name="connsiteY248" fmla="*/ 1698171 h 2605314"/>
              <a:gd name="connsiteX249" fmla="*/ 363288 w 5015116"/>
              <a:gd name="connsiteY249" fmla="*/ 1683657 h 2605314"/>
              <a:gd name="connsiteX250" fmla="*/ 312488 w 5015116"/>
              <a:gd name="connsiteY250" fmla="*/ 1690914 h 2605314"/>
              <a:gd name="connsiteX251" fmla="*/ 290716 w 5015116"/>
              <a:gd name="connsiteY251" fmla="*/ 1698171 h 2605314"/>
              <a:gd name="connsiteX252" fmla="*/ 276202 w 5015116"/>
              <a:gd name="connsiteY252" fmla="*/ 1719942 h 2605314"/>
              <a:gd name="connsiteX253" fmla="*/ 268945 w 5015116"/>
              <a:gd name="connsiteY253" fmla="*/ 1748971 h 2605314"/>
              <a:gd name="connsiteX254" fmla="*/ 261688 w 5015116"/>
              <a:gd name="connsiteY254" fmla="*/ 1785257 h 2605314"/>
              <a:gd name="connsiteX255" fmla="*/ 254431 w 5015116"/>
              <a:gd name="connsiteY255" fmla="*/ 1807028 h 2605314"/>
              <a:gd name="connsiteX256" fmla="*/ 261688 w 5015116"/>
              <a:gd name="connsiteY256" fmla="*/ 1937657 h 2605314"/>
              <a:gd name="connsiteX257" fmla="*/ 297974 w 5015116"/>
              <a:gd name="connsiteY257" fmla="*/ 1959428 h 2605314"/>
              <a:gd name="connsiteX258" fmla="*/ 319745 w 5015116"/>
              <a:gd name="connsiteY258" fmla="*/ 1966685 h 2605314"/>
              <a:gd name="connsiteX259" fmla="*/ 348774 w 5015116"/>
              <a:gd name="connsiteY259" fmla="*/ 1981200 h 2605314"/>
              <a:gd name="connsiteX260" fmla="*/ 392316 w 5015116"/>
              <a:gd name="connsiteY260" fmla="*/ 1995714 h 2605314"/>
              <a:gd name="connsiteX261" fmla="*/ 414088 w 5015116"/>
              <a:gd name="connsiteY261" fmla="*/ 2002971 h 2605314"/>
              <a:gd name="connsiteX262" fmla="*/ 522945 w 5015116"/>
              <a:gd name="connsiteY262" fmla="*/ 1995714 h 2605314"/>
              <a:gd name="connsiteX263" fmla="*/ 551974 w 5015116"/>
              <a:gd name="connsiteY263" fmla="*/ 1973942 h 2605314"/>
              <a:gd name="connsiteX264" fmla="*/ 595516 w 5015116"/>
              <a:gd name="connsiteY264" fmla="*/ 1944914 h 2605314"/>
              <a:gd name="connsiteX265" fmla="*/ 624545 w 5015116"/>
              <a:gd name="connsiteY265" fmla="*/ 1901371 h 2605314"/>
              <a:gd name="connsiteX266" fmla="*/ 610031 w 5015116"/>
              <a:gd name="connsiteY266" fmla="*/ 1836057 h 2605314"/>
              <a:gd name="connsiteX267" fmla="*/ 566488 w 5015116"/>
              <a:gd name="connsiteY267" fmla="*/ 1792514 h 2605314"/>
              <a:gd name="connsiteX268" fmla="*/ 544716 w 5015116"/>
              <a:gd name="connsiteY268" fmla="*/ 1785257 h 2605314"/>
              <a:gd name="connsiteX269" fmla="*/ 530202 w 5015116"/>
              <a:gd name="connsiteY269" fmla="*/ 1763485 h 2605314"/>
              <a:gd name="connsiteX270" fmla="*/ 508431 w 5015116"/>
              <a:gd name="connsiteY270" fmla="*/ 1799771 h 2605314"/>
              <a:gd name="connsiteX271" fmla="*/ 515688 w 5015116"/>
              <a:gd name="connsiteY271" fmla="*/ 1959428 h 2605314"/>
              <a:gd name="connsiteX272" fmla="*/ 522945 w 5015116"/>
              <a:gd name="connsiteY272" fmla="*/ 1981200 h 2605314"/>
              <a:gd name="connsiteX273" fmla="*/ 551974 w 5015116"/>
              <a:gd name="connsiteY273" fmla="*/ 1995714 h 2605314"/>
              <a:gd name="connsiteX274" fmla="*/ 566488 w 5015116"/>
              <a:gd name="connsiteY274" fmla="*/ 2017485 h 2605314"/>
              <a:gd name="connsiteX275" fmla="*/ 617288 w 5015116"/>
              <a:gd name="connsiteY275" fmla="*/ 2039257 h 2605314"/>
              <a:gd name="connsiteX276" fmla="*/ 697116 w 5015116"/>
              <a:gd name="connsiteY276" fmla="*/ 2068285 h 2605314"/>
              <a:gd name="connsiteX277" fmla="*/ 733402 w 5015116"/>
              <a:gd name="connsiteY277" fmla="*/ 2082800 h 2605314"/>
              <a:gd name="connsiteX278" fmla="*/ 827745 w 5015116"/>
              <a:gd name="connsiteY278" fmla="*/ 2097314 h 2605314"/>
              <a:gd name="connsiteX279" fmla="*/ 864031 w 5015116"/>
              <a:gd name="connsiteY279" fmla="*/ 2104571 h 2605314"/>
              <a:gd name="connsiteX280" fmla="*/ 900316 w 5015116"/>
              <a:gd name="connsiteY280" fmla="*/ 2119085 h 2605314"/>
              <a:gd name="connsiteX281" fmla="*/ 922088 w 5015116"/>
              <a:gd name="connsiteY281" fmla="*/ 2126342 h 2605314"/>
              <a:gd name="connsiteX282" fmla="*/ 965631 w 5015116"/>
              <a:gd name="connsiteY282" fmla="*/ 2148114 h 2605314"/>
              <a:gd name="connsiteX283" fmla="*/ 1074488 w 5015116"/>
              <a:gd name="connsiteY283" fmla="*/ 2133600 h 2605314"/>
              <a:gd name="connsiteX284" fmla="*/ 1125288 w 5015116"/>
              <a:gd name="connsiteY284" fmla="*/ 2104571 h 2605314"/>
              <a:gd name="connsiteX285" fmla="*/ 1139802 w 5015116"/>
              <a:gd name="connsiteY285" fmla="*/ 2082800 h 2605314"/>
              <a:gd name="connsiteX286" fmla="*/ 1183345 w 5015116"/>
              <a:gd name="connsiteY286" fmla="*/ 2046514 h 2605314"/>
              <a:gd name="connsiteX287" fmla="*/ 1241402 w 5015116"/>
              <a:gd name="connsiteY287" fmla="*/ 1995714 h 2605314"/>
              <a:gd name="connsiteX288" fmla="*/ 1287848 w 5015116"/>
              <a:gd name="connsiteY288" fmla="*/ 1957251 h 2605314"/>
              <a:gd name="connsiteX289" fmla="*/ 1274422 w 5015116"/>
              <a:gd name="connsiteY289" fmla="*/ 1839322 h 2605314"/>
              <a:gd name="connsiteX290" fmla="*/ 1219631 w 5015116"/>
              <a:gd name="connsiteY290" fmla="*/ 1814285 h 2605314"/>
              <a:gd name="connsiteX291" fmla="*/ 1126014 w 5015116"/>
              <a:gd name="connsiteY291" fmla="*/ 1833154 h 2605314"/>
              <a:gd name="connsiteX292" fmla="*/ 1103516 w 5015116"/>
              <a:gd name="connsiteY292" fmla="*/ 1894114 h 2605314"/>
              <a:gd name="connsiteX293" fmla="*/ 1081745 w 5015116"/>
              <a:gd name="connsiteY293" fmla="*/ 2002971 h 2605314"/>
              <a:gd name="connsiteX294" fmla="*/ 1016431 w 5015116"/>
              <a:gd name="connsiteY294" fmla="*/ 1995714 h 2605314"/>
              <a:gd name="connsiteX295" fmla="*/ 980871 w 5015116"/>
              <a:gd name="connsiteY295" fmla="*/ 1911531 h 2605314"/>
              <a:gd name="connsiteX296" fmla="*/ 993208 w 5015116"/>
              <a:gd name="connsiteY296" fmla="*/ 1807754 h 2605314"/>
              <a:gd name="connsiteX297" fmla="*/ 1066868 w 5015116"/>
              <a:gd name="connsiteY297" fmla="*/ 1731554 h 2605314"/>
              <a:gd name="connsiteX298" fmla="*/ 1226888 w 5015116"/>
              <a:gd name="connsiteY298" fmla="*/ 1690914 h 2605314"/>
              <a:gd name="connsiteX299" fmla="*/ 1335745 w 5015116"/>
              <a:gd name="connsiteY299" fmla="*/ 1698171 h 2605314"/>
              <a:gd name="connsiteX300" fmla="*/ 1422831 w 5015116"/>
              <a:gd name="connsiteY300" fmla="*/ 1741714 h 2605314"/>
              <a:gd name="connsiteX301" fmla="*/ 1476896 w 5015116"/>
              <a:gd name="connsiteY301" fmla="*/ 1792514 h 2605314"/>
              <a:gd name="connsiteX302" fmla="*/ 1506651 w 5015116"/>
              <a:gd name="connsiteY302" fmla="*/ 1859642 h 2605314"/>
              <a:gd name="connsiteX303" fmla="*/ 1507376 w 5015116"/>
              <a:gd name="connsiteY303" fmla="*/ 1961968 h 2605314"/>
              <a:gd name="connsiteX304" fmla="*/ 1460205 w 5015116"/>
              <a:gd name="connsiteY304" fmla="*/ 2046877 h 2605314"/>
              <a:gd name="connsiteX305" fmla="*/ 1408316 w 5015116"/>
              <a:gd name="connsiteY305" fmla="*/ 2140857 h 2605314"/>
              <a:gd name="connsiteX306" fmla="*/ 1401059 w 5015116"/>
              <a:gd name="connsiteY306" fmla="*/ 2162628 h 2605314"/>
              <a:gd name="connsiteX307" fmla="*/ 1364774 w 5015116"/>
              <a:gd name="connsiteY307" fmla="*/ 2293257 h 2605314"/>
              <a:gd name="connsiteX308" fmla="*/ 1367314 w 5015116"/>
              <a:gd name="connsiteY308" fmla="*/ 2449285 h 2605314"/>
              <a:gd name="connsiteX309" fmla="*/ 1509916 w 5015116"/>
              <a:gd name="connsiteY309" fmla="*/ 2554514 h 2605314"/>
              <a:gd name="connsiteX310" fmla="*/ 1633288 w 5015116"/>
              <a:gd name="connsiteY310" fmla="*/ 2590800 h 2605314"/>
              <a:gd name="connsiteX311" fmla="*/ 1847736 w 5015116"/>
              <a:gd name="connsiteY311" fmla="*/ 2605314 h 2605314"/>
              <a:gd name="connsiteX312" fmla="*/ 1918494 w 5015116"/>
              <a:gd name="connsiteY312" fmla="*/ 2576285 h 2605314"/>
              <a:gd name="connsiteX313" fmla="*/ 1959859 w 5015116"/>
              <a:gd name="connsiteY313" fmla="*/ 2496457 h 2605314"/>
              <a:gd name="connsiteX314" fmla="*/ 2002676 w 5015116"/>
              <a:gd name="connsiteY314" fmla="*/ 2315028 h 2605314"/>
              <a:gd name="connsiteX315" fmla="*/ 2039688 w 5015116"/>
              <a:gd name="connsiteY315" fmla="*/ 2111828 h 2605314"/>
              <a:gd name="connsiteX316" fmla="*/ 2062911 w 5015116"/>
              <a:gd name="connsiteY316" fmla="*/ 2048691 h 2605314"/>
              <a:gd name="connsiteX317" fmla="*/ 2098834 w 5015116"/>
              <a:gd name="connsiteY317" fmla="*/ 1987731 h 2605314"/>
              <a:gd name="connsiteX318" fmla="*/ 2217851 w 5015116"/>
              <a:gd name="connsiteY318" fmla="*/ 1879237 h 2605314"/>
              <a:gd name="connsiteX319" fmla="*/ 2373516 w 5015116"/>
              <a:gd name="connsiteY319" fmla="*/ 1872342 h 2605314"/>
              <a:gd name="connsiteX320" fmla="*/ 2395288 w 5015116"/>
              <a:gd name="connsiteY320" fmla="*/ 1879600 h 2605314"/>
              <a:gd name="connsiteX321" fmla="*/ 2453345 w 5015116"/>
              <a:gd name="connsiteY321" fmla="*/ 1930400 h 2605314"/>
              <a:gd name="connsiteX322" fmla="*/ 2467859 w 5015116"/>
              <a:gd name="connsiteY322" fmla="*/ 1952171 h 2605314"/>
              <a:gd name="connsiteX323" fmla="*/ 2489631 w 5015116"/>
              <a:gd name="connsiteY323" fmla="*/ 1973942 h 2605314"/>
              <a:gd name="connsiteX324" fmla="*/ 2504145 w 5015116"/>
              <a:gd name="connsiteY324" fmla="*/ 2024742 h 2605314"/>
              <a:gd name="connsiteX325" fmla="*/ 2511402 w 5015116"/>
              <a:gd name="connsiteY325" fmla="*/ 2053771 h 2605314"/>
              <a:gd name="connsiteX326" fmla="*/ 2525916 w 5015116"/>
              <a:gd name="connsiteY326" fmla="*/ 2075542 h 2605314"/>
              <a:gd name="connsiteX327" fmla="*/ 2540431 w 5015116"/>
              <a:gd name="connsiteY327" fmla="*/ 2126342 h 2605314"/>
              <a:gd name="connsiteX328" fmla="*/ 2533174 w 5015116"/>
              <a:gd name="connsiteY328" fmla="*/ 2271485 h 2605314"/>
              <a:gd name="connsiteX329" fmla="*/ 2518659 w 5015116"/>
              <a:gd name="connsiteY329" fmla="*/ 2300514 h 2605314"/>
              <a:gd name="connsiteX330" fmla="*/ 2475116 w 5015116"/>
              <a:gd name="connsiteY330" fmla="*/ 2329542 h 2605314"/>
              <a:gd name="connsiteX331" fmla="*/ 2453345 w 5015116"/>
              <a:gd name="connsiteY331" fmla="*/ 2336800 h 2605314"/>
              <a:gd name="connsiteX332" fmla="*/ 2329974 w 5015116"/>
              <a:gd name="connsiteY332" fmla="*/ 2329542 h 2605314"/>
              <a:gd name="connsiteX333" fmla="*/ 2308202 w 5015116"/>
              <a:gd name="connsiteY333" fmla="*/ 2322285 h 2605314"/>
              <a:gd name="connsiteX334" fmla="*/ 2293688 w 5015116"/>
              <a:gd name="connsiteY334" fmla="*/ 2286000 h 2605314"/>
              <a:gd name="connsiteX335" fmla="*/ 2286431 w 5015116"/>
              <a:gd name="connsiteY335" fmla="*/ 2249714 h 2605314"/>
              <a:gd name="connsiteX336" fmla="*/ 2395288 w 5015116"/>
              <a:gd name="connsiteY336" fmla="*/ 2111828 h 2605314"/>
              <a:gd name="connsiteX337" fmla="*/ 2395288 w 5015116"/>
              <a:gd name="connsiteY337" fmla="*/ 2024742 h 2605314"/>
              <a:gd name="connsiteX338" fmla="*/ 2373516 w 5015116"/>
              <a:gd name="connsiteY338" fmla="*/ 2010228 h 2605314"/>
              <a:gd name="connsiteX339" fmla="*/ 2271916 w 5015116"/>
              <a:gd name="connsiteY339" fmla="*/ 2017485 h 2605314"/>
              <a:gd name="connsiteX340" fmla="*/ 2257402 w 5015116"/>
              <a:gd name="connsiteY340" fmla="*/ 2032000 h 2605314"/>
              <a:gd name="connsiteX341" fmla="*/ 2235631 w 5015116"/>
              <a:gd name="connsiteY341" fmla="*/ 2046514 h 2605314"/>
              <a:gd name="connsiteX342" fmla="*/ 2221116 w 5015116"/>
              <a:gd name="connsiteY342" fmla="*/ 2061028 h 2605314"/>
              <a:gd name="connsiteX343" fmla="*/ 2192088 w 5015116"/>
              <a:gd name="connsiteY343" fmla="*/ 2068285 h 2605314"/>
              <a:gd name="connsiteX344" fmla="*/ 2163059 w 5015116"/>
              <a:gd name="connsiteY344" fmla="*/ 2090057 h 2605314"/>
              <a:gd name="connsiteX345" fmla="*/ 2148545 w 5015116"/>
              <a:gd name="connsiteY345" fmla="*/ 2111828 h 2605314"/>
              <a:gd name="connsiteX346" fmla="*/ 2126774 w 5015116"/>
              <a:gd name="connsiteY346" fmla="*/ 2140857 h 2605314"/>
              <a:gd name="connsiteX347" fmla="*/ 2126774 w 5015116"/>
              <a:gd name="connsiteY347" fmla="*/ 2351314 h 2605314"/>
              <a:gd name="connsiteX348" fmla="*/ 2141288 w 5015116"/>
              <a:gd name="connsiteY348" fmla="*/ 2373085 h 2605314"/>
              <a:gd name="connsiteX349" fmla="*/ 2163059 w 5015116"/>
              <a:gd name="connsiteY349" fmla="*/ 2380342 h 2605314"/>
              <a:gd name="connsiteX350" fmla="*/ 2170316 w 5015116"/>
              <a:gd name="connsiteY350" fmla="*/ 2402114 h 2605314"/>
              <a:gd name="connsiteX351" fmla="*/ 2192088 w 5015116"/>
              <a:gd name="connsiteY351" fmla="*/ 2416628 h 2605314"/>
              <a:gd name="connsiteX352" fmla="*/ 2221116 w 5015116"/>
              <a:gd name="connsiteY352" fmla="*/ 2438400 h 2605314"/>
              <a:gd name="connsiteX353" fmla="*/ 2264659 w 5015116"/>
              <a:gd name="connsiteY353" fmla="*/ 2474685 h 2605314"/>
              <a:gd name="connsiteX354" fmla="*/ 2293688 w 5015116"/>
              <a:gd name="connsiteY354" fmla="*/ 2510971 h 2605314"/>
              <a:gd name="connsiteX355" fmla="*/ 2315459 w 5015116"/>
              <a:gd name="connsiteY355" fmla="*/ 2532742 h 2605314"/>
              <a:gd name="connsiteX356" fmla="*/ 2395288 w 5015116"/>
              <a:gd name="connsiteY356" fmla="*/ 2569028 h 2605314"/>
              <a:gd name="connsiteX357" fmla="*/ 2540431 w 5015116"/>
              <a:gd name="connsiteY357" fmla="*/ 2554514 h 2605314"/>
              <a:gd name="connsiteX358" fmla="*/ 2562202 w 5015116"/>
              <a:gd name="connsiteY358" fmla="*/ 2540000 h 2605314"/>
              <a:gd name="connsiteX359" fmla="*/ 2569459 w 5015116"/>
              <a:gd name="connsiteY359" fmla="*/ 2503714 h 2605314"/>
              <a:gd name="connsiteX360" fmla="*/ 2583974 w 5015116"/>
              <a:gd name="connsiteY360" fmla="*/ 2481942 h 2605314"/>
              <a:gd name="connsiteX361" fmla="*/ 2591231 w 5015116"/>
              <a:gd name="connsiteY361" fmla="*/ 2409371 h 2605314"/>
              <a:gd name="connsiteX362" fmla="*/ 2642031 w 5015116"/>
              <a:gd name="connsiteY362" fmla="*/ 2416628 h 2605314"/>
              <a:gd name="connsiteX363" fmla="*/ 2671059 w 5015116"/>
              <a:gd name="connsiteY363" fmla="*/ 2423885 h 2605314"/>
              <a:gd name="connsiteX364" fmla="*/ 2743631 w 5015116"/>
              <a:gd name="connsiteY364" fmla="*/ 2438400 h 2605314"/>
              <a:gd name="connsiteX365" fmla="*/ 2787174 w 5015116"/>
              <a:gd name="connsiteY365" fmla="*/ 2452914 h 2605314"/>
              <a:gd name="connsiteX366" fmla="*/ 2808945 w 5015116"/>
              <a:gd name="connsiteY366" fmla="*/ 2438400 h 2605314"/>
              <a:gd name="connsiteX367" fmla="*/ 2801688 w 5015116"/>
              <a:gd name="connsiteY367" fmla="*/ 2416628 h 2605314"/>
              <a:gd name="connsiteX368" fmla="*/ 2794431 w 5015116"/>
              <a:gd name="connsiteY368" fmla="*/ 2373085 h 2605314"/>
              <a:gd name="connsiteX369" fmla="*/ 2779916 w 5015116"/>
              <a:gd name="connsiteY369" fmla="*/ 2329542 h 2605314"/>
              <a:gd name="connsiteX370" fmla="*/ 2794431 w 5015116"/>
              <a:gd name="connsiteY370" fmla="*/ 2278742 h 2605314"/>
              <a:gd name="connsiteX371" fmla="*/ 2961345 w 5015116"/>
              <a:gd name="connsiteY371" fmla="*/ 2249714 h 2605314"/>
              <a:gd name="connsiteX372" fmla="*/ 2946831 w 5015116"/>
              <a:gd name="connsiteY372" fmla="*/ 2227942 h 2605314"/>
              <a:gd name="connsiteX373" fmla="*/ 2925059 w 5015116"/>
              <a:gd name="connsiteY373" fmla="*/ 2133600 h 2605314"/>
              <a:gd name="connsiteX374" fmla="*/ 2917802 w 5015116"/>
              <a:gd name="connsiteY374" fmla="*/ 2104571 h 2605314"/>
              <a:gd name="connsiteX375" fmla="*/ 2896031 w 5015116"/>
              <a:gd name="connsiteY375" fmla="*/ 2090057 h 2605314"/>
              <a:gd name="connsiteX376" fmla="*/ 2903288 w 5015116"/>
              <a:gd name="connsiteY376" fmla="*/ 2061028 h 2605314"/>
              <a:gd name="connsiteX377" fmla="*/ 3033916 w 5015116"/>
              <a:gd name="connsiteY377" fmla="*/ 2053771 h 2605314"/>
              <a:gd name="connsiteX378" fmla="*/ 3121002 w 5015116"/>
              <a:gd name="connsiteY378" fmla="*/ 2046514 h 2605314"/>
              <a:gd name="connsiteX379" fmla="*/ 3142774 w 5015116"/>
              <a:gd name="connsiteY379" fmla="*/ 2039257 h 2605314"/>
              <a:gd name="connsiteX380" fmla="*/ 3135516 w 5015116"/>
              <a:gd name="connsiteY380" fmla="*/ 2010228 h 2605314"/>
              <a:gd name="connsiteX381" fmla="*/ 3106488 w 5015116"/>
              <a:gd name="connsiteY381" fmla="*/ 1959428 h 2605314"/>
              <a:gd name="connsiteX382" fmla="*/ 3077459 w 5015116"/>
              <a:gd name="connsiteY382" fmla="*/ 1930400 h 2605314"/>
              <a:gd name="connsiteX383" fmla="*/ 3062945 w 5015116"/>
              <a:gd name="connsiteY383" fmla="*/ 1901371 h 2605314"/>
              <a:gd name="connsiteX384" fmla="*/ 3041174 w 5015116"/>
              <a:gd name="connsiteY384" fmla="*/ 1886857 h 2605314"/>
              <a:gd name="connsiteX385" fmla="*/ 3033916 w 5015116"/>
              <a:gd name="connsiteY385" fmla="*/ 1865085 h 2605314"/>
              <a:gd name="connsiteX386" fmla="*/ 3019402 w 5015116"/>
              <a:gd name="connsiteY386" fmla="*/ 1843314 h 2605314"/>
              <a:gd name="connsiteX387" fmla="*/ 3048431 w 5015116"/>
              <a:gd name="connsiteY387" fmla="*/ 1828800 h 2605314"/>
              <a:gd name="connsiteX388" fmla="*/ 3157288 w 5015116"/>
              <a:gd name="connsiteY388" fmla="*/ 1814285 h 2605314"/>
              <a:gd name="connsiteX389" fmla="*/ 3179059 w 5015116"/>
              <a:gd name="connsiteY389" fmla="*/ 1799771 h 2605314"/>
              <a:gd name="connsiteX390" fmla="*/ 3128259 w 5015116"/>
              <a:gd name="connsiteY390" fmla="*/ 1690914 h 2605314"/>
              <a:gd name="connsiteX391" fmla="*/ 3121002 w 5015116"/>
              <a:gd name="connsiteY391" fmla="*/ 1669142 h 2605314"/>
              <a:gd name="connsiteX392" fmla="*/ 3106488 w 5015116"/>
              <a:gd name="connsiteY392" fmla="*/ 1647371 h 2605314"/>
              <a:gd name="connsiteX393" fmla="*/ 3128259 w 5015116"/>
              <a:gd name="connsiteY393" fmla="*/ 1640114 h 2605314"/>
              <a:gd name="connsiteX394" fmla="*/ 3157288 w 5015116"/>
              <a:gd name="connsiteY394" fmla="*/ 1632857 h 2605314"/>
              <a:gd name="connsiteX395" fmla="*/ 3186316 w 5015116"/>
              <a:gd name="connsiteY395" fmla="*/ 1618342 h 2605314"/>
              <a:gd name="connsiteX396" fmla="*/ 3215345 w 5015116"/>
              <a:gd name="connsiteY396" fmla="*/ 1611085 h 2605314"/>
              <a:gd name="connsiteX397" fmla="*/ 3237116 w 5015116"/>
              <a:gd name="connsiteY397" fmla="*/ 1603828 h 2605314"/>
              <a:gd name="connsiteX398" fmla="*/ 3280659 w 5015116"/>
              <a:gd name="connsiteY398" fmla="*/ 1582057 h 2605314"/>
              <a:gd name="connsiteX399" fmla="*/ 3295174 w 5015116"/>
              <a:gd name="connsiteY399" fmla="*/ 1567542 h 2605314"/>
              <a:gd name="connsiteX400" fmla="*/ 3273402 w 5015116"/>
              <a:gd name="connsiteY400" fmla="*/ 1545771 h 2605314"/>
              <a:gd name="connsiteX401" fmla="*/ 3229859 w 5015116"/>
              <a:gd name="connsiteY401" fmla="*/ 1516742 h 2605314"/>
              <a:gd name="connsiteX402" fmla="*/ 3179059 w 5015116"/>
              <a:gd name="connsiteY402" fmla="*/ 1458685 h 2605314"/>
              <a:gd name="connsiteX403" fmla="*/ 3171802 w 5015116"/>
              <a:gd name="connsiteY403" fmla="*/ 1436914 h 2605314"/>
              <a:gd name="connsiteX404" fmla="*/ 3150031 w 5015116"/>
              <a:gd name="connsiteY404" fmla="*/ 1422400 h 2605314"/>
              <a:gd name="connsiteX405" fmla="*/ 3200831 w 5015116"/>
              <a:gd name="connsiteY405" fmla="*/ 1386114 h 2605314"/>
              <a:gd name="connsiteX406" fmla="*/ 3237116 w 5015116"/>
              <a:gd name="connsiteY406" fmla="*/ 1349828 h 2605314"/>
              <a:gd name="connsiteX407" fmla="*/ 3266145 w 5015116"/>
              <a:gd name="connsiteY407" fmla="*/ 1313542 h 2605314"/>
              <a:gd name="connsiteX408" fmla="*/ 3287916 w 5015116"/>
              <a:gd name="connsiteY408" fmla="*/ 1299028 h 2605314"/>
              <a:gd name="connsiteX409" fmla="*/ 3302431 w 5015116"/>
              <a:gd name="connsiteY409" fmla="*/ 1284514 h 2605314"/>
              <a:gd name="connsiteX410" fmla="*/ 3309688 w 5015116"/>
              <a:gd name="connsiteY410" fmla="*/ 1262742 h 2605314"/>
              <a:gd name="connsiteX411" fmla="*/ 3266145 w 5015116"/>
              <a:gd name="connsiteY411" fmla="*/ 1255485 h 2605314"/>
              <a:gd name="connsiteX412" fmla="*/ 3244374 w 5015116"/>
              <a:gd name="connsiteY412" fmla="*/ 1248228 h 2605314"/>
              <a:gd name="connsiteX413" fmla="*/ 3193574 w 5015116"/>
              <a:gd name="connsiteY413" fmla="*/ 1233714 h 2605314"/>
              <a:gd name="connsiteX414" fmla="*/ 3171802 w 5015116"/>
              <a:gd name="connsiteY414" fmla="*/ 1219200 h 2605314"/>
              <a:gd name="connsiteX415" fmla="*/ 3150031 w 5015116"/>
              <a:gd name="connsiteY415" fmla="*/ 1211942 h 2605314"/>
              <a:gd name="connsiteX416" fmla="*/ 3121002 w 5015116"/>
              <a:gd name="connsiteY416" fmla="*/ 1197428 h 2605314"/>
              <a:gd name="connsiteX417" fmla="*/ 3200831 w 5015116"/>
              <a:gd name="connsiteY417" fmla="*/ 1095828 h 2605314"/>
              <a:gd name="connsiteX418" fmla="*/ 3251631 w 5015116"/>
              <a:gd name="connsiteY418" fmla="*/ 1037771 h 2605314"/>
              <a:gd name="connsiteX419" fmla="*/ 3251631 w 5015116"/>
              <a:gd name="connsiteY419" fmla="*/ 994228 h 2605314"/>
              <a:gd name="connsiteX420" fmla="*/ 3208088 w 5015116"/>
              <a:gd name="connsiteY420" fmla="*/ 986971 h 2605314"/>
              <a:gd name="connsiteX421" fmla="*/ 3179059 w 5015116"/>
              <a:gd name="connsiteY421" fmla="*/ 979714 h 2605314"/>
              <a:gd name="connsiteX422" fmla="*/ 3121002 w 5015116"/>
              <a:gd name="connsiteY422" fmla="*/ 957942 h 2605314"/>
              <a:gd name="connsiteX423" fmla="*/ 3099231 w 5015116"/>
              <a:gd name="connsiteY423" fmla="*/ 950685 h 2605314"/>
              <a:gd name="connsiteX424" fmla="*/ 3048431 w 5015116"/>
              <a:gd name="connsiteY424" fmla="*/ 943428 h 2605314"/>
              <a:gd name="connsiteX425" fmla="*/ 3026659 w 5015116"/>
              <a:gd name="connsiteY425" fmla="*/ 936171 h 2605314"/>
              <a:gd name="connsiteX426" fmla="*/ 2990374 w 5015116"/>
              <a:gd name="connsiteY426" fmla="*/ 928914 h 2605314"/>
              <a:gd name="connsiteX427" fmla="*/ 2975859 w 5015116"/>
              <a:gd name="connsiteY427" fmla="*/ 914400 h 2605314"/>
              <a:gd name="connsiteX428" fmla="*/ 3033916 w 5015116"/>
              <a:gd name="connsiteY428" fmla="*/ 820057 h 2605314"/>
              <a:gd name="connsiteX429" fmla="*/ 3091974 w 5015116"/>
              <a:gd name="connsiteY429" fmla="*/ 747485 h 2605314"/>
              <a:gd name="connsiteX430" fmla="*/ 3128259 w 5015116"/>
              <a:gd name="connsiteY430" fmla="*/ 703942 h 2605314"/>
              <a:gd name="connsiteX431" fmla="*/ 3142774 w 5015116"/>
              <a:gd name="connsiteY431" fmla="*/ 682171 h 2605314"/>
              <a:gd name="connsiteX432" fmla="*/ 3033916 w 5015116"/>
              <a:gd name="connsiteY432" fmla="*/ 667657 h 2605314"/>
              <a:gd name="connsiteX433" fmla="*/ 2961345 w 5015116"/>
              <a:gd name="connsiteY433" fmla="*/ 660400 h 2605314"/>
              <a:gd name="connsiteX434" fmla="*/ 2888774 w 5015116"/>
              <a:gd name="connsiteY434" fmla="*/ 645885 h 2605314"/>
              <a:gd name="connsiteX435" fmla="*/ 2925059 w 5015116"/>
              <a:gd name="connsiteY435" fmla="*/ 609600 h 2605314"/>
              <a:gd name="connsiteX436" fmla="*/ 2961345 w 5015116"/>
              <a:gd name="connsiteY436" fmla="*/ 573314 h 2605314"/>
              <a:gd name="connsiteX437" fmla="*/ 2968602 w 5015116"/>
              <a:gd name="connsiteY437" fmla="*/ 529771 h 2605314"/>
              <a:gd name="connsiteX438" fmla="*/ 2983116 w 5015116"/>
              <a:gd name="connsiteY438" fmla="*/ 486228 h 2605314"/>
              <a:gd name="connsiteX439" fmla="*/ 2997631 w 5015116"/>
              <a:gd name="connsiteY439" fmla="*/ 435428 h 2605314"/>
              <a:gd name="connsiteX440" fmla="*/ 3012145 w 5015116"/>
              <a:gd name="connsiteY440" fmla="*/ 391885 h 2605314"/>
              <a:gd name="connsiteX441" fmla="*/ 2961345 w 5015116"/>
              <a:gd name="connsiteY441" fmla="*/ 399142 h 2605314"/>
              <a:gd name="connsiteX442" fmla="*/ 2917802 w 5015116"/>
              <a:gd name="connsiteY442" fmla="*/ 413657 h 2605314"/>
              <a:gd name="connsiteX443" fmla="*/ 2888774 w 5015116"/>
              <a:gd name="connsiteY443" fmla="*/ 420914 h 2605314"/>
              <a:gd name="connsiteX444" fmla="*/ 2852488 w 5015116"/>
              <a:gd name="connsiteY444" fmla="*/ 435428 h 2605314"/>
              <a:gd name="connsiteX445" fmla="*/ 2808945 w 5015116"/>
              <a:gd name="connsiteY445" fmla="*/ 442685 h 2605314"/>
              <a:gd name="connsiteX446" fmla="*/ 2779916 w 5015116"/>
              <a:gd name="connsiteY446" fmla="*/ 449942 h 2605314"/>
              <a:gd name="connsiteX447" fmla="*/ 2721859 w 5015116"/>
              <a:gd name="connsiteY447" fmla="*/ 442685 h 2605314"/>
              <a:gd name="connsiteX448" fmla="*/ 2729116 w 5015116"/>
              <a:gd name="connsiteY448" fmla="*/ 377371 h 2605314"/>
              <a:gd name="connsiteX449" fmla="*/ 2721859 w 5015116"/>
              <a:gd name="connsiteY449" fmla="*/ 290285 h 2605314"/>
              <a:gd name="connsiteX450" fmla="*/ 2707345 w 5015116"/>
              <a:gd name="connsiteY450" fmla="*/ 232228 h 2605314"/>
              <a:gd name="connsiteX451" fmla="*/ 2663802 w 5015116"/>
              <a:gd name="connsiteY451" fmla="*/ 210457 h 2605314"/>
              <a:gd name="connsiteX452" fmla="*/ 2656545 w 5015116"/>
              <a:gd name="connsiteY452"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31059 w 5015116"/>
              <a:gd name="connsiteY230" fmla="*/ 155302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54431 w 5015116"/>
              <a:gd name="connsiteY234" fmla="*/ 1567542 h 2605314"/>
              <a:gd name="connsiteX235" fmla="*/ 247174 w 5015116"/>
              <a:gd name="connsiteY235" fmla="*/ 1473200 h 2605314"/>
              <a:gd name="connsiteX236" fmla="*/ 225402 w 5015116"/>
              <a:gd name="connsiteY236" fmla="*/ 1465942 h 2605314"/>
              <a:gd name="connsiteX237" fmla="*/ 138316 w 5015116"/>
              <a:gd name="connsiteY237" fmla="*/ 1473200 h 2605314"/>
              <a:gd name="connsiteX238" fmla="*/ 116545 w 5015116"/>
              <a:gd name="connsiteY238" fmla="*/ 1480457 h 2605314"/>
              <a:gd name="connsiteX239" fmla="*/ 102031 w 5015116"/>
              <a:gd name="connsiteY239" fmla="*/ 1502228 h 2605314"/>
              <a:gd name="connsiteX240" fmla="*/ 102031 w 5015116"/>
              <a:gd name="connsiteY240" fmla="*/ 1698171 h 2605314"/>
              <a:gd name="connsiteX241" fmla="*/ 145574 w 5015116"/>
              <a:gd name="connsiteY241" fmla="*/ 1741714 h 2605314"/>
              <a:gd name="connsiteX242" fmla="*/ 189116 w 5015116"/>
              <a:gd name="connsiteY242" fmla="*/ 1792514 h 2605314"/>
              <a:gd name="connsiteX243" fmla="*/ 218145 w 5015116"/>
              <a:gd name="connsiteY243" fmla="*/ 1807028 h 2605314"/>
              <a:gd name="connsiteX244" fmla="*/ 247174 w 5015116"/>
              <a:gd name="connsiteY244" fmla="*/ 1828800 h 2605314"/>
              <a:gd name="connsiteX245" fmla="*/ 356031 w 5015116"/>
              <a:gd name="connsiteY245" fmla="*/ 1821542 h 2605314"/>
              <a:gd name="connsiteX246" fmla="*/ 377802 w 5015116"/>
              <a:gd name="connsiteY246" fmla="*/ 1814285 h 2605314"/>
              <a:gd name="connsiteX247" fmla="*/ 399574 w 5015116"/>
              <a:gd name="connsiteY247" fmla="*/ 1792514 h 2605314"/>
              <a:gd name="connsiteX248" fmla="*/ 406831 w 5015116"/>
              <a:gd name="connsiteY248" fmla="*/ 1698171 h 2605314"/>
              <a:gd name="connsiteX249" fmla="*/ 363288 w 5015116"/>
              <a:gd name="connsiteY249" fmla="*/ 1683657 h 2605314"/>
              <a:gd name="connsiteX250" fmla="*/ 312488 w 5015116"/>
              <a:gd name="connsiteY250" fmla="*/ 1690914 h 2605314"/>
              <a:gd name="connsiteX251" fmla="*/ 290716 w 5015116"/>
              <a:gd name="connsiteY251" fmla="*/ 1698171 h 2605314"/>
              <a:gd name="connsiteX252" fmla="*/ 276202 w 5015116"/>
              <a:gd name="connsiteY252" fmla="*/ 1719942 h 2605314"/>
              <a:gd name="connsiteX253" fmla="*/ 268945 w 5015116"/>
              <a:gd name="connsiteY253" fmla="*/ 1748971 h 2605314"/>
              <a:gd name="connsiteX254" fmla="*/ 261688 w 5015116"/>
              <a:gd name="connsiteY254" fmla="*/ 1785257 h 2605314"/>
              <a:gd name="connsiteX255" fmla="*/ 254431 w 5015116"/>
              <a:gd name="connsiteY255" fmla="*/ 1807028 h 2605314"/>
              <a:gd name="connsiteX256" fmla="*/ 261688 w 5015116"/>
              <a:gd name="connsiteY256" fmla="*/ 1937657 h 2605314"/>
              <a:gd name="connsiteX257" fmla="*/ 297974 w 5015116"/>
              <a:gd name="connsiteY257" fmla="*/ 1959428 h 2605314"/>
              <a:gd name="connsiteX258" fmla="*/ 319745 w 5015116"/>
              <a:gd name="connsiteY258" fmla="*/ 1966685 h 2605314"/>
              <a:gd name="connsiteX259" fmla="*/ 348774 w 5015116"/>
              <a:gd name="connsiteY259" fmla="*/ 1981200 h 2605314"/>
              <a:gd name="connsiteX260" fmla="*/ 392316 w 5015116"/>
              <a:gd name="connsiteY260" fmla="*/ 1995714 h 2605314"/>
              <a:gd name="connsiteX261" fmla="*/ 414088 w 5015116"/>
              <a:gd name="connsiteY261" fmla="*/ 2002971 h 2605314"/>
              <a:gd name="connsiteX262" fmla="*/ 522945 w 5015116"/>
              <a:gd name="connsiteY262" fmla="*/ 1995714 h 2605314"/>
              <a:gd name="connsiteX263" fmla="*/ 551974 w 5015116"/>
              <a:gd name="connsiteY263" fmla="*/ 1973942 h 2605314"/>
              <a:gd name="connsiteX264" fmla="*/ 595516 w 5015116"/>
              <a:gd name="connsiteY264" fmla="*/ 1944914 h 2605314"/>
              <a:gd name="connsiteX265" fmla="*/ 624545 w 5015116"/>
              <a:gd name="connsiteY265" fmla="*/ 1901371 h 2605314"/>
              <a:gd name="connsiteX266" fmla="*/ 610031 w 5015116"/>
              <a:gd name="connsiteY266" fmla="*/ 1836057 h 2605314"/>
              <a:gd name="connsiteX267" fmla="*/ 566488 w 5015116"/>
              <a:gd name="connsiteY267" fmla="*/ 1792514 h 2605314"/>
              <a:gd name="connsiteX268" fmla="*/ 544716 w 5015116"/>
              <a:gd name="connsiteY268" fmla="*/ 1785257 h 2605314"/>
              <a:gd name="connsiteX269" fmla="*/ 530202 w 5015116"/>
              <a:gd name="connsiteY269" fmla="*/ 1763485 h 2605314"/>
              <a:gd name="connsiteX270" fmla="*/ 508431 w 5015116"/>
              <a:gd name="connsiteY270" fmla="*/ 1799771 h 2605314"/>
              <a:gd name="connsiteX271" fmla="*/ 515688 w 5015116"/>
              <a:gd name="connsiteY271" fmla="*/ 1959428 h 2605314"/>
              <a:gd name="connsiteX272" fmla="*/ 522945 w 5015116"/>
              <a:gd name="connsiteY272" fmla="*/ 1981200 h 2605314"/>
              <a:gd name="connsiteX273" fmla="*/ 551974 w 5015116"/>
              <a:gd name="connsiteY273" fmla="*/ 1995714 h 2605314"/>
              <a:gd name="connsiteX274" fmla="*/ 566488 w 5015116"/>
              <a:gd name="connsiteY274" fmla="*/ 2017485 h 2605314"/>
              <a:gd name="connsiteX275" fmla="*/ 617288 w 5015116"/>
              <a:gd name="connsiteY275" fmla="*/ 2039257 h 2605314"/>
              <a:gd name="connsiteX276" fmla="*/ 697116 w 5015116"/>
              <a:gd name="connsiteY276" fmla="*/ 2068285 h 2605314"/>
              <a:gd name="connsiteX277" fmla="*/ 733402 w 5015116"/>
              <a:gd name="connsiteY277" fmla="*/ 2082800 h 2605314"/>
              <a:gd name="connsiteX278" fmla="*/ 827745 w 5015116"/>
              <a:gd name="connsiteY278" fmla="*/ 2097314 h 2605314"/>
              <a:gd name="connsiteX279" fmla="*/ 864031 w 5015116"/>
              <a:gd name="connsiteY279" fmla="*/ 2104571 h 2605314"/>
              <a:gd name="connsiteX280" fmla="*/ 900316 w 5015116"/>
              <a:gd name="connsiteY280" fmla="*/ 2119085 h 2605314"/>
              <a:gd name="connsiteX281" fmla="*/ 922088 w 5015116"/>
              <a:gd name="connsiteY281" fmla="*/ 2126342 h 2605314"/>
              <a:gd name="connsiteX282" fmla="*/ 965631 w 5015116"/>
              <a:gd name="connsiteY282" fmla="*/ 2148114 h 2605314"/>
              <a:gd name="connsiteX283" fmla="*/ 1074488 w 5015116"/>
              <a:gd name="connsiteY283" fmla="*/ 2133600 h 2605314"/>
              <a:gd name="connsiteX284" fmla="*/ 1125288 w 5015116"/>
              <a:gd name="connsiteY284" fmla="*/ 2104571 h 2605314"/>
              <a:gd name="connsiteX285" fmla="*/ 1139802 w 5015116"/>
              <a:gd name="connsiteY285" fmla="*/ 2082800 h 2605314"/>
              <a:gd name="connsiteX286" fmla="*/ 1241402 w 5015116"/>
              <a:gd name="connsiteY286" fmla="*/ 1995714 h 2605314"/>
              <a:gd name="connsiteX287" fmla="*/ 1287848 w 5015116"/>
              <a:gd name="connsiteY287" fmla="*/ 1957251 h 2605314"/>
              <a:gd name="connsiteX288" fmla="*/ 1274422 w 5015116"/>
              <a:gd name="connsiteY288" fmla="*/ 1839322 h 2605314"/>
              <a:gd name="connsiteX289" fmla="*/ 1219631 w 5015116"/>
              <a:gd name="connsiteY289" fmla="*/ 1814285 h 2605314"/>
              <a:gd name="connsiteX290" fmla="*/ 1126014 w 5015116"/>
              <a:gd name="connsiteY290" fmla="*/ 1833154 h 2605314"/>
              <a:gd name="connsiteX291" fmla="*/ 1103516 w 5015116"/>
              <a:gd name="connsiteY291" fmla="*/ 1894114 h 2605314"/>
              <a:gd name="connsiteX292" fmla="*/ 1081745 w 5015116"/>
              <a:gd name="connsiteY292" fmla="*/ 2002971 h 2605314"/>
              <a:gd name="connsiteX293" fmla="*/ 1016431 w 5015116"/>
              <a:gd name="connsiteY293" fmla="*/ 1995714 h 2605314"/>
              <a:gd name="connsiteX294" fmla="*/ 980871 w 5015116"/>
              <a:gd name="connsiteY294" fmla="*/ 1911531 h 2605314"/>
              <a:gd name="connsiteX295" fmla="*/ 993208 w 5015116"/>
              <a:gd name="connsiteY295" fmla="*/ 1807754 h 2605314"/>
              <a:gd name="connsiteX296" fmla="*/ 1066868 w 5015116"/>
              <a:gd name="connsiteY296" fmla="*/ 1731554 h 2605314"/>
              <a:gd name="connsiteX297" fmla="*/ 1226888 w 5015116"/>
              <a:gd name="connsiteY297" fmla="*/ 1690914 h 2605314"/>
              <a:gd name="connsiteX298" fmla="*/ 1335745 w 5015116"/>
              <a:gd name="connsiteY298" fmla="*/ 1698171 h 2605314"/>
              <a:gd name="connsiteX299" fmla="*/ 1422831 w 5015116"/>
              <a:gd name="connsiteY299" fmla="*/ 1741714 h 2605314"/>
              <a:gd name="connsiteX300" fmla="*/ 1476896 w 5015116"/>
              <a:gd name="connsiteY300" fmla="*/ 1792514 h 2605314"/>
              <a:gd name="connsiteX301" fmla="*/ 1506651 w 5015116"/>
              <a:gd name="connsiteY301" fmla="*/ 1859642 h 2605314"/>
              <a:gd name="connsiteX302" fmla="*/ 1507376 w 5015116"/>
              <a:gd name="connsiteY302" fmla="*/ 1961968 h 2605314"/>
              <a:gd name="connsiteX303" fmla="*/ 1460205 w 5015116"/>
              <a:gd name="connsiteY303" fmla="*/ 2046877 h 2605314"/>
              <a:gd name="connsiteX304" fmla="*/ 1408316 w 5015116"/>
              <a:gd name="connsiteY304" fmla="*/ 2140857 h 2605314"/>
              <a:gd name="connsiteX305" fmla="*/ 1401059 w 5015116"/>
              <a:gd name="connsiteY305" fmla="*/ 2162628 h 2605314"/>
              <a:gd name="connsiteX306" fmla="*/ 1364774 w 5015116"/>
              <a:gd name="connsiteY306" fmla="*/ 2293257 h 2605314"/>
              <a:gd name="connsiteX307" fmla="*/ 1367314 w 5015116"/>
              <a:gd name="connsiteY307" fmla="*/ 2449285 h 2605314"/>
              <a:gd name="connsiteX308" fmla="*/ 1509916 w 5015116"/>
              <a:gd name="connsiteY308" fmla="*/ 2554514 h 2605314"/>
              <a:gd name="connsiteX309" fmla="*/ 1633288 w 5015116"/>
              <a:gd name="connsiteY309" fmla="*/ 2590800 h 2605314"/>
              <a:gd name="connsiteX310" fmla="*/ 1847736 w 5015116"/>
              <a:gd name="connsiteY310" fmla="*/ 2605314 h 2605314"/>
              <a:gd name="connsiteX311" fmla="*/ 1918494 w 5015116"/>
              <a:gd name="connsiteY311" fmla="*/ 2576285 h 2605314"/>
              <a:gd name="connsiteX312" fmla="*/ 1959859 w 5015116"/>
              <a:gd name="connsiteY312" fmla="*/ 2496457 h 2605314"/>
              <a:gd name="connsiteX313" fmla="*/ 2002676 w 5015116"/>
              <a:gd name="connsiteY313" fmla="*/ 2315028 h 2605314"/>
              <a:gd name="connsiteX314" fmla="*/ 2039688 w 5015116"/>
              <a:gd name="connsiteY314" fmla="*/ 2111828 h 2605314"/>
              <a:gd name="connsiteX315" fmla="*/ 2062911 w 5015116"/>
              <a:gd name="connsiteY315" fmla="*/ 2048691 h 2605314"/>
              <a:gd name="connsiteX316" fmla="*/ 2098834 w 5015116"/>
              <a:gd name="connsiteY316" fmla="*/ 1987731 h 2605314"/>
              <a:gd name="connsiteX317" fmla="*/ 2217851 w 5015116"/>
              <a:gd name="connsiteY317" fmla="*/ 1879237 h 2605314"/>
              <a:gd name="connsiteX318" fmla="*/ 2373516 w 5015116"/>
              <a:gd name="connsiteY318" fmla="*/ 1872342 h 2605314"/>
              <a:gd name="connsiteX319" fmla="*/ 2395288 w 5015116"/>
              <a:gd name="connsiteY319" fmla="*/ 1879600 h 2605314"/>
              <a:gd name="connsiteX320" fmla="*/ 2453345 w 5015116"/>
              <a:gd name="connsiteY320" fmla="*/ 1930400 h 2605314"/>
              <a:gd name="connsiteX321" fmla="*/ 2467859 w 5015116"/>
              <a:gd name="connsiteY321" fmla="*/ 1952171 h 2605314"/>
              <a:gd name="connsiteX322" fmla="*/ 2489631 w 5015116"/>
              <a:gd name="connsiteY322" fmla="*/ 1973942 h 2605314"/>
              <a:gd name="connsiteX323" fmla="*/ 2504145 w 5015116"/>
              <a:gd name="connsiteY323" fmla="*/ 2024742 h 2605314"/>
              <a:gd name="connsiteX324" fmla="*/ 2511402 w 5015116"/>
              <a:gd name="connsiteY324" fmla="*/ 2053771 h 2605314"/>
              <a:gd name="connsiteX325" fmla="*/ 2525916 w 5015116"/>
              <a:gd name="connsiteY325" fmla="*/ 2075542 h 2605314"/>
              <a:gd name="connsiteX326" fmla="*/ 2540431 w 5015116"/>
              <a:gd name="connsiteY326" fmla="*/ 2126342 h 2605314"/>
              <a:gd name="connsiteX327" fmla="*/ 2533174 w 5015116"/>
              <a:gd name="connsiteY327" fmla="*/ 2271485 h 2605314"/>
              <a:gd name="connsiteX328" fmla="*/ 2518659 w 5015116"/>
              <a:gd name="connsiteY328" fmla="*/ 2300514 h 2605314"/>
              <a:gd name="connsiteX329" fmla="*/ 2475116 w 5015116"/>
              <a:gd name="connsiteY329" fmla="*/ 2329542 h 2605314"/>
              <a:gd name="connsiteX330" fmla="*/ 2453345 w 5015116"/>
              <a:gd name="connsiteY330" fmla="*/ 2336800 h 2605314"/>
              <a:gd name="connsiteX331" fmla="*/ 2329974 w 5015116"/>
              <a:gd name="connsiteY331" fmla="*/ 2329542 h 2605314"/>
              <a:gd name="connsiteX332" fmla="*/ 2308202 w 5015116"/>
              <a:gd name="connsiteY332" fmla="*/ 2322285 h 2605314"/>
              <a:gd name="connsiteX333" fmla="*/ 2293688 w 5015116"/>
              <a:gd name="connsiteY333" fmla="*/ 2286000 h 2605314"/>
              <a:gd name="connsiteX334" fmla="*/ 2286431 w 5015116"/>
              <a:gd name="connsiteY334" fmla="*/ 2249714 h 2605314"/>
              <a:gd name="connsiteX335" fmla="*/ 2395288 w 5015116"/>
              <a:gd name="connsiteY335" fmla="*/ 2111828 h 2605314"/>
              <a:gd name="connsiteX336" fmla="*/ 2395288 w 5015116"/>
              <a:gd name="connsiteY336" fmla="*/ 2024742 h 2605314"/>
              <a:gd name="connsiteX337" fmla="*/ 2373516 w 5015116"/>
              <a:gd name="connsiteY337" fmla="*/ 2010228 h 2605314"/>
              <a:gd name="connsiteX338" fmla="*/ 2271916 w 5015116"/>
              <a:gd name="connsiteY338" fmla="*/ 2017485 h 2605314"/>
              <a:gd name="connsiteX339" fmla="*/ 2257402 w 5015116"/>
              <a:gd name="connsiteY339" fmla="*/ 2032000 h 2605314"/>
              <a:gd name="connsiteX340" fmla="*/ 2235631 w 5015116"/>
              <a:gd name="connsiteY340" fmla="*/ 2046514 h 2605314"/>
              <a:gd name="connsiteX341" fmla="*/ 2221116 w 5015116"/>
              <a:gd name="connsiteY341" fmla="*/ 2061028 h 2605314"/>
              <a:gd name="connsiteX342" fmla="*/ 2192088 w 5015116"/>
              <a:gd name="connsiteY342" fmla="*/ 2068285 h 2605314"/>
              <a:gd name="connsiteX343" fmla="*/ 2163059 w 5015116"/>
              <a:gd name="connsiteY343" fmla="*/ 2090057 h 2605314"/>
              <a:gd name="connsiteX344" fmla="*/ 2148545 w 5015116"/>
              <a:gd name="connsiteY344" fmla="*/ 2111828 h 2605314"/>
              <a:gd name="connsiteX345" fmla="*/ 2126774 w 5015116"/>
              <a:gd name="connsiteY345" fmla="*/ 2140857 h 2605314"/>
              <a:gd name="connsiteX346" fmla="*/ 2126774 w 5015116"/>
              <a:gd name="connsiteY346" fmla="*/ 2351314 h 2605314"/>
              <a:gd name="connsiteX347" fmla="*/ 2141288 w 5015116"/>
              <a:gd name="connsiteY347" fmla="*/ 2373085 h 2605314"/>
              <a:gd name="connsiteX348" fmla="*/ 2163059 w 5015116"/>
              <a:gd name="connsiteY348" fmla="*/ 2380342 h 2605314"/>
              <a:gd name="connsiteX349" fmla="*/ 2170316 w 5015116"/>
              <a:gd name="connsiteY349" fmla="*/ 2402114 h 2605314"/>
              <a:gd name="connsiteX350" fmla="*/ 2192088 w 5015116"/>
              <a:gd name="connsiteY350" fmla="*/ 2416628 h 2605314"/>
              <a:gd name="connsiteX351" fmla="*/ 2221116 w 5015116"/>
              <a:gd name="connsiteY351" fmla="*/ 2438400 h 2605314"/>
              <a:gd name="connsiteX352" fmla="*/ 2264659 w 5015116"/>
              <a:gd name="connsiteY352" fmla="*/ 2474685 h 2605314"/>
              <a:gd name="connsiteX353" fmla="*/ 2293688 w 5015116"/>
              <a:gd name="connsiteY353" fmla="*/ 2510971 h 2605314"/>
              <a:gd name="connsiteX354" fmla="*/ 2315459 w 5015116"/>
              <a:gd name="connsiteY354" fmla="*/ 2532742 h 2605314"/>
              <a:gd name="connsiteX355" fmla="*/ 2395288 w 5015116"/>
              <a:gd name="connsiteY355" fmla="*/ 2569028 h 2605314"/>
              <a:gd name="connsiteX356" fmla="*/ 2540431 w 5015116"/>
              <a:gd name="connsiteY356" fmla="*/ 2554514 h 2605314"/>
              <a:gd name="connsiteX357" fmla="*/ 2562202 w 5015116"/>
              <a:gd name="connsiteY357" fmla="*/ 2540000 h 2605314"/>
              <a:gd name="connsiteX358" fmla="*/ 2569459 w 5015116"/>
              <a:gd name="connsiteY358" fmla="*/ 2503714 h 2605314"/>
              <a:gd name="connsiteX359" fmla="*/ 2583974 w 5015116"/>
              <a:gd name="connsiteY359" fmla="*/ 2481942 h 2605314"/>
              <a:gd name="connsiteX360" fmla="*/ 2591231 w 5015116"/>
              <a:gd name="connsiteY360" fmla="*/ 2409371 h 2605314"/>
              <a:gd name="connsiteX361" fmla="*/ 2642031 w 5015116"/>
              <a:gd name="connsiteY361" fmla="*/ 2416628 h 2605314"/>
              <a:gd name="connsiteX362" fmla="*/ 2671059 w 5015116"/>
              <a:gd name="connsiteY362" fmla="*/ 2423885 h 2605314"/>
              <a:gd name="connsiteX363" fmla="*/ 2743631 w 5015116"/>
              <a:gd name="connsiteY363" fmla="*/ 2438400 h 2605314"/>
              <a:gd name="connsiteX364" fmla="*/ 2787174 w 5015116"/>
              <a:gd name="connsiteY364" fmla="*/ 2452914 h 2605314"/>
              <a:gd name="connsiteX365" fmla="*/ 2808945 w 5015116"/>
              <a:gd name="connsiteY365" fmla="*/ 2438400 h 2605314"/>
              <a:gd name="connsiteX366" fmla="*/ 2801688 w 5015116"/>
              <a:gd name="connsiteY366" fmla="*/ 2416628 h 2605314"/>
              <a:gd name="connsiteX367" fmla="*/ 2794431 w 5015116"/>
              <a:gd name="connsiteY367" fmla="*/ 2373085 h 2605314"/>
              <a:gd name="connsiteX368" fmla="*/ 2779916 w 5015116"/>
              <a:gd name="connsiteY368" fmla="*/ 2329542 h 2605314"/>
              <a:gd name="connsiteX369" fmla="*/ 2794431 w 5015116"/>
              <a:gd name="connsiteY369" fmla="*/ 2278742 h 2605314"/>
              <a:gd name="connsiteX370" fmla="*/ 2961345 w 5015116"/>
              <a:gd name="connsiteY370" fmla="*/ 2249714 h 2605314"/>
              <a:gd name="connsiteX371" fmla="*/ 2946831 w 5015116"/>
              <a:gd name="connsiteY371" fmla="*/ 2227942 h 2605314"/>
              <a:gd name="connsiteX372" fmla="*/ 2925059 w 5015116"/>
              <a:gd name="connsiteY372" fmla="*/ 2133600 h 2605314"/>
              <a:gd name="connsiteX373" fmla="*/ 2917802 w 5015116"/>
              <a:gd name="connsiteY373" fmla="*/ 2104571 h 2605314"/>
              <a:gd name="connsiteX374" fmla="*/ 2896031 w 5015116"/>
              <a:gd name="connsiteY374" fmla="*/ 2090057 h 2605314"/>
              <a:gd name="connsiteX375" fmla="*/ 2903288 w 5015116"/>
              <a:gd name="connsiteY375" fmla="*/ 2061028 h 2605314"/>
              <a:gd name="connsiteX376" fmla="*/ 3033916 w 5015116"/>
              <a:gd name="connsiteY376" fmla="*/ 2053771 h 2605314"/>
              <a:gd name="connsiteX377" fmla="*/ 3121002 w 5015116"/>
              <a:gd name="connsiteY377" fmla="*/ 2046514 h 2605314"/>
              <a:gd name="connsiteX378" fmla="*/ 3142774 w 5015116"/>
              <a:gd name="connsiteY378" fmla="*/ 2039257 h 2605314"/>
              <a:gd name="connsiteX379" fmla="*/ 3135516 w 5015116"/>
              <a:gd name="connsiteY379" fmla="*/ 2010228 h 2605314"/>
              <a:gd name="connsiteX380" fmla="*/ 3106488 w 5015116"/>
              <a:gd name="connsiteY380" fmla="*/ 1959428 h 2605314"/>
              <a:gd name="connsiteX381" fmla="*/ 3077459 w 5015116"/>
              <a:gd name="connsiteY381" fmla="*/ 1930400 h 2605314"/>
              <a:gd name="connsiteX382" fmla="*/ 3062945 w 5015116"/>
              <a:gd name="connsiteY382" fmla="*/ 1901371 h 2605314"/>
              <a:gd name="connsiteX383" fmla="*/ 3041174 w 5015116"/>
              <a:gd name="connsiteY383" fmla="*/ 1886857 h 2605314"/>
              <a:gd name="connsiteX384" fmla="*/ 3033916 w 5015116"/>
              <a:gd name="connsiteY384" fmla="*/ 1865085 h 2605314"/>
              <a:gd name="connsiteX385" fmla="*/ 3019402 w 5015116"/>
              <a:gd name="connsiteY385" fmla="*/ 1843314 h 2605314"/>
              <a:gd name="connsiteX386" fmla="*/ 3048431 w 5015116"/>
              <a:gd name="connsiteY386" fmla="*/ 1828800 h 2605314"/>
              <a:gd name="connsiteX387" fmla="*/ 3157288 w 5015116"/>
              <a:gd name="connsiteY387" fmla="*/ 1814285 h 2605314"/>
              <a:gd name="connsiteX388" fmla="*/ 3179059 w 5015116"/>
              <a:gd name="connsiteY388" fmla="*/ 1799771 h 2605314"/>
              <a:gd name="connsiteX389" fmla="*/ 3128259 w 5015116"/>
              <a:gd name="connsiteY389" fmla="*/ 1690914 h 2605314"/>
              <a:gd name="connsiteX390" fmla="*/ 3121002 w 5015116"/>
              <a:gd name="connsiteY390" fmla="*/ 1669142 h 2605314"/>
              <a:gd name="connsiteX391" fmla="*/ 3106488 w 5015116"/>
              <a:gd name="connsiteY391" fmla="*/ 1647371 h 2605314"/>
              <a:gd name="connsiteX392" fmla="*/ 3128259 w 5015116"/>
              <a:gd name="connsiteY392" fmla="*/ 1640114 h 2605314"/>
              <a:gd name="connsiteX393" fmla="*/ 3157288 w 5015116"/>
              <a:gd name="connsiteY393" fmla="*/ 1632857 h 2605314"/>
              <a:gd name="connsiteX394" fmla="*/ 3186316 w 5015116"/>
              <a:gd name="connsiteY394" fmla="*/ 1618342 h 2605314"/>
              <a:gd name="connsiteX395" fmla="*/ 3215345 w 5015116"/>
              <a:gd name="connsiteY395" fmla="*/ 1611085 h 2605314"/>
              <a:gd name="connsiteX396" fmla="*/ 3237116 w 5015116"/>
              <a:gd name="connsiteY396" fmla="*/ 1603828 h 2605314"/>
              <a:gd name="connsiteX397" fmla="*/ 3280659 w 5015116"/>
              <a:gd name="connsiteY397" fmla="*/ 1582057 h 2605314"/>
              <a:gd name="connsiteX398" fmla="*/ 3295174 w 5015116"/>
              <a:gd name="connsiteY398" fmla="*/ 1567542 h 2605314"/>
              <a:gd name="connsiteX399" fmla="*/ 3273402 w 5015116"/>
              <a:gd name="connsiteY399" fmla="*/ 1545771 h 2605314"/>
              <a:gd name="connsiteX400" fmla="*/ 3229859 w 5015116"/>
              <a:gd name="connsiteY400" fmla="*/ 1516742 h 2605314"/>
              <a:gd name="connsiteX401" fmla="*/ 3179059 w 5015116"/>
              <a:gd name="connsiteY401" fmla="*/ 1458685 h 2605314"/>
              <a:gd name="connsiteX402" fmla="*/ 3171802 w 5015116"/>
              <a:gd name="connsiteY402" fmla="*/ 1436914 h 2605314"/>
              <a:gd name="connsiteX403" fmla="*/ 3150031 w 5015116"/>
              <a:gd name="connsiteY403" fmla="*/ 1422400 h 2605314"/>
              <a:gd name="connsiteX404" fmla="*/ 3200831 w 5015116"/>
              <a:gd name="connsiteY404" fmla="*/ 1386114 h 2605314"/>
              <a:gd name="connsiteX405" fmla="*/ 3237116 w 5015116"/>
              <a:gd name="connsiteY405" fmla="*/ 1349828 h 2605314"/>
              <a:gd name="connsiteX406" fmla="*/ 3266145 w 5015116"/>
              <a:gd name="connsiteY406" fmla="*/ 1313542 h 2605314"/>
              <a:gd name="connsiteX407" fmla="*/ 3287916 w 5015116"/>
              <a:gd name="connsiteY407" fmla="*/ 1299028 h 2605314"/>
              <a:gd name="connsiteX408" fmla="*/ 3302431 w 5015116"/>
              <a:gd name="connsiteY408" fmla="*/ 1284514 h 2605314"/>
              <a:gd name="connsiteX409" fmla="*/ 3309688 w 5015116"/>
              <a:gd name="connsiteY409" fmla="*/ 1262742 h 2605314"/>
              <a:gd name="connsiteX410" fmla="*/ 3266145 w 5015116"/>
              <a:gd name="connsiteY410" fmla="*/ 1255485 h 2605314"/>
              <a:gd name="connsiteX411" fmla="*/ 3244374 w 5015116"/>
              <a:gd name="connsiteY411" fmla="*/ 1248228 h 2605314"/>
              <a:gd name="connsiteX412" fmla="*/ 3193574 w 5015116"/>
              <a:gd name="connsiteY412" fmla="*/ 1233714 h 2605314"/>
              <a:gd name="connsiteX413" fmla="*/ 3171802 w 5015116"/>
              <a:gd name="connsiteY413" fmla="*/ 1219200 h 2605314"/>
              <a:gd name="connsiteX414" fmla="*/ 3150031 w 5015116"/>
              <a:gd name="connsiteY414" fmla="*/ 1211942 h 2605314"/>
              <a:gd name="connsiteX415" fmla="*/ 3121002 w 5015116"/>
              <a:gd name="connsiteY415" fmla="*/ 1197428 h 2605314"/>
              <a:gd name="connsiteX416" fmla="*/ 3200831 w 5015116"/>
              <a:gd name="connsiteY416" fmla="*/ 1095828 h 2605314"/>
              <a:gd name="connsiteX417" fmla="*/ 3251631 w 5015116"/>
              <a:gd name="connsiteY417" fmla="*/ 1037771 h 2605314"/>
              <a:gd name="connsiteX418" fmla="*/ 3251631 w 5015116"/>
              <a:gd name="connsiteY418" fmla="*/ 994228 h 2605314"/>
              <a:gd name="connsiteX419" fmla="*/ 3208088 w 5015116"/>
              <a:gd name="connsiteY419" fmla="*/ 986971 h 2605314"/>
              <a:gd name="connsiteX420" fmla="*/ 3179059 w 5015116"/>
              <a:gd name="connsiteY420" fmla="*/ 979714 h 2605314"/>
              <a:gd name="connsiteX421" fmla="*/ 3121002 w 5015116"/>
              <a:gd name="connsiteY421" fmla="*/ 957942 h 2605314"/>
              <a:gd name="connsiteX422" fmla="*/ 3099231 w 5015116"/>
              <a:gd name="connsiteY422" fmla="*/ 950685 h 2605314"/>
              <a:gd name="connsiteX423" fmla="*/ 3048431 w 5015116"/>
              <a:gd name="connsiteY423" fmla="*/ 943428 h 2605314"/>
              <a:gd name="connsiteX424" fmla="*/ 3026659 w 5015116"/>
              <a:gd name="connsiteY424" fmla="*/ 936171 h 2605314"/>
              <a:gd name="connsiteX425" fmla="*/ 2990374 w 5015116"/>
              <a:gd name="connsiteY425" fmla="*/ 928914 h 2605314"/>
              <a:gd name="connsiteX426" fmla="*/ 2975859 w 5015116"/>
              <a:gd name="connsiteY426" fmla="*/ 914400 h 2605314"/>
              <a:gd name="connsiteX427" fmla="*/ 3033916 w 5015116"/>
              <a:gd name="connsiteY427" fmla="*/ 820057 h 2605314"/>
              <a:gd name="connsiteX428" fmla="*/ 3091974 w 5015116"/>
              <a:gd name="connsiteY428" fmla="*/ 747485 h 2605314"/>
              <a:gd name="connsiteX429" fmla="*/ 3128259 w 5015116"/>
              <a:gd name="connsiteY429" fmla="*/ 703942 h 2605314"/>
              <a:gd name="connsiteX430" fmla="*/ 3142774 w 5015116"/>
              <a:gd name="connsiteY430" fmla="*/ 682171 h 2605314"/>
              <a:gd name="connsiteX431" fmla="*/ 3033916 w 5015116"/>
              <a:gd name="connsiteY431" fmla="*/ 667657 h 2605314"/>
              <a:gd name="connsiteX432" fmla="*/ 2961345 w 5015116"/>
              <a:gd name="connsiteY432" fmla="*/ 660400 h 2605314"/>
              <a:gd name="connsiteX433" fmla="*/ 2888774 w 5015116"/>
              <a:gd name="connsiteY433" fmla="*/ 645885 h 2605314"/>
              <a:gd name="connsiteX434" fmla="*/ 2925059 w 5015116"/>
              <a:gd name="connsiteY434" fmla="*/ 609600 h 2605314"/>
              <a:gd name="connsiteX435" fmla="*/ 2961345 w 5015116"/>
              <a:gd name="connsiteY435" fmla="*/ 573314 h 2605314"/>
              <a:gd name="connsiteX436" fmla="*/ 2968602 w 5015116"/>
              <a:gd name="connsiteY436" fmla="*/ 529771 h 2605314"/>
              <a:gd name="connsiteX437" fmla="*/ 2983116 w 5015116"/>
              <a:gd name="connsiteY437" fmla="*/ 486228 h 2605314"/>
              <a:gd name="connsiteX438" fmla="*/ 2997631 w 5015116"/>
              <a:gd name="connsiteY438" fmla="*/ 435428 h 2605314"/>
              <a:gd name="connsiteX439" fmla="*/ 3012145 w 5015116"/>
              <a:gd name="connsiteY439" fmla="*/ 391885 h 2605314"/>
              <a:gd name="connsiteX440" fmla="*/ 2961345 w 5015116"/>
              <a:gd name="connsiteY440" fmla="*/ 399142 h 2605314"/>
              <a:gd name="connsiteX441" fmla="*/ 2917802 w 5015116"/>
              <a:gd name="connsiteY441" fmla="*/ 413657 h 2605314"/>
              <a:gd name="connsiteX442" fmla="*/ 2888774 w 5015116"/>
              <a:gd name="connsiteY442" fmla="*/ 420914 h 2605314"/>
              <a:gd name="connsiteX443" fmla="*/ 2852488 w 5015116"/>
              <a:gd name="connsiteY443" fmla="*/ 435428 h 2605314"/>
              <a:gd name="connsiteX444" fmla="*/ 2808945 w 5015116"/>
              <a:gd name="connsiteY444" fmla="*/ 442685 h 2605314"/>
              <a:gd name="connsiteX445" fmla="*/ 2779916 w 5015116"/>
              <a:gd name="connsiteY445" fmla="*/ 449942 h 2605314"/>
              <a:gd name="connsiteX446" fmla="*/ 2721859 w 5015116"/>
              <a:gd name="connsiteY446" fmla="*/ 442685 h 2605314"/>
              <a:gd name="connsiteX447" fmla="*/ 2729116 w 5015116"/>
              <a:gd name="connsiteY447" fmla="*/ 377371 h 2605314"/>
              <a:gd name="connsiteX448" fmla="*/ 2721859 w 5015116"/>
              <a:gd name="connsiteY448" fmla="*/ 290285 h 2605314"/>
              <a:gd name="connsiteX449" fmla="*/ 2707345 w 5015116"/>
              <a:gd name="connsiteY449" fmla="*/ 232228 h 2605314"/>
              <a:gd name="connsiteX450" fmla="*/ 2663802 w 5015116"/>
              <a:gd name="connsiteY450" fmla="*/ 210457 h 2605314"/>
              <a:gd name="connsiteX451" fmla="*/ 2656545 w 5015116"/>
              <a:gd name="connsiteY451"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31059 w 5015116"/>
              <a:gd name="connsiteY230" fmla="*/ 155302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54431 w 5015116"/>
              <a:gd name="connsiteY234" fmla="*/ 1567542 h 2605314"/>
              <a:gd name="connsiteX235" fmla="*/ 247174 w 5015116"/>
              <a:gd name="connsiteY235" fmla="*/ 1473200 h 2605314"/>
              <a:gd name="connsiteX236" fmla="*/ 225402 w 5015116"/>
              <a:gd name="connsiteY236" fmla="*/ 1465942 h 2605314"/>
              <a:gd name="connsiteX237" fmla="*/ 138316 w 5015116"/>
              <a:gd name="connsiteY237" fmla="*/ 1473200 h 2605314"/>
              <a:gd name="connsiteX238" fmla="*/ 116545 w 5015116"/>
              <a:gd name="connsiteY238" fmla="*/ 1480457 h 2605314"/>
              <a:gd name="connsiteX239" fmla="*/ 102031 w 5015116"/>
              <a:gd name="connsiteY239" fmla="*/ 1502228 h 2605314"/>
              <a:gd name="connsiteX240" fmla="*/ 102031 w 5015116"/>
              <a:gd name="connsiteY240" fmla="*/ 1698171 h 2605314"/>
              <a:gd name="connsiteX241" fmla="*/ 145574 w 5015116"/>
              <a:gd name="connsiteY241" fmla="*/ 1741714 h 2605314"/>
              <a:gd name="connsiteX242" fmla="*/ 189116 w 5015116"/>
              <a:gd name="connsiteY242" fmla="*/ 1792514 h 2605314"/>
              <a:gd name="connsiteX243" fmla="*/ 218145 w 5015116"/>
              <a:gd name="connsiteY243" fmla="*/ 1807028 h 2605314"/>
              <a:gd name="connsiteX244" fmla="*/ 247174 w 5015116"/>
              <a:gd name="connsiteY244" fmla="*/ 1828800 h 2605314"/>
              <a:gd name="connsiteX245" fmla="*/ 356031 w 5015116"/>
              <a:gd name="connsiteY245" fmla="*/ 1821542 h 2605314"/>
              <a:gd name="connsiteX246" fmla="*/ 377802 w 5015116"/>
              <a:gd name="connsiteY246" fmla="*/ 1814285 h 2605314"/>
              <a:gd name="connsiteX247" fmla="*/ 399574 w 5015116"/>
              <a:gd name="connsiteY247" fmla="*/ 1792514 h 2605314"/>
              <a:gd name="connsiteX248" fmla="*/ 406831 w 5015116"/>
              <a:gd name="connsiteY248" fmla="*/ 1698171 h 2605314"/>
              <a:gd name="connsiteX249" fmla="*/ 363288 w 5015116"/>
              <a:gd name="connsiteY249" fmla="*/ 1683657 h 2605314"/>
              <a:gd name="connsiteX250" fmla="*/ 312488 w 5015116"/>
              <a:gd name="connsiteY250" fmla="*/ 1690914 h 2605314"/>
              <a:gd name="connsiteX251" fmla="*/ 290716 w 5015116"/>
              <a:gd name="connsiteY251" fmla="*/ 1698171 h 2605314"/>
              <a:gd name="connsiteX252" fmla="*/ 276202 w 5015116"/>
              <a:gd name="connsiteY252" fmla="*/ 1719942 h 2605314"/>
              <a:gd name="connsiteX253" fmla="*/ 268945 w 5015116"/>
              <a:gd name="connsiteY253" fmla="*/ 1748971 h 2605314"/>
              <a:gd name="connsiteX254" fmla="*/ 261688 w 5015116"/>
              <a:gd name="connsiteY254" fmla="*/ 1785257 h 2605314"/>
              <a:gd name="connsiteX255" fmla="*/ 254431 w 5015116"/>
              <a:gd name="connsiteY255" fmla="*/ 1807028 h 2605314"/>
              <a:gd name="connsiteX256" fmla="*/ 261688 w 5015116"/>
              <a:gd name="connsiteY256" fmla="*/ 1937657 h 2605314"/>
              <a:gd name="connsiteX257" fmla="*/ 297974 w 5015116"/>
              <a:gd name="connsiteY257" fmla="*/ 1959428 h 2605314"/>
              <a:gd name="connsiteX258" fmla="*/ 319745 w 5015116"/>
              <a:gd name="connsiteY258" fmla="*/ 1966685 h 2605314"/>
              <a:gd name="connsiteX259" fmla="*/ 348774 w 5015116"/>
              <a:gd name="connsiteY259" fmla="*/ 1981200 h 2605314"/>
              <a:gd name="connsiteX260" fmla="*/ 392316 w 5015116"/>
              <a:gd name="connsiteY260" fmla="*/ 1995714 h 2605314"/>
              <a:gd name="connsiteX261" fmla="*/ 414088 w 5015116"/>
              <a:gd name="connsiteY261" fmla="*/ 2002971 h 2605314"/>
              <a:gd name="connsiteX262" fmla="*/ 522945 w 5015116"/>
              <a:gd name="connsiteY262" fmla="*/ 1995714 h 2605314"/>
              <a:gd name="connsiteX263" fmla="*/ 551974 w 5015116"/>
              <a:gd name="connsiteY263" fmla="*/ 1973942 h 2605314"/>
              <a:gd name="connsiteX264" fmla="*/ 595516 w 5015116"/>
              <a:gd name="connsiteY264" fmla="*/ 1944914 h 2605314"/>
              <a:gd name="connsiteX265" fmla="*/ 624545 w 5015116"/>
              <a:gd name="connsiteY265" fmla="*/ 1901371 h 2605314"/>
              <a:gd name="connsiteX266" fmla="*/ 610031 w 5015116"/>
              <a:gd name="connsiteY266" fmla="*/ 1836057 h 2605314"/>
              <a:gd name="connsiteX267" fmla="*/ 566488 w 5015116"/>
              <a:gd name="connsiteY267" fmla="*/ 1792514 h 2605314"/>
              <a:gd name="connsiteX268" fmla="*/ 544716 w 5015116"/>
              <a:gd name="connsiteY268" fmla="*/ 1785257 h 2605314"/>
              <a:gd name="connsiteX269" fmla="*/ 530202 w 5015116"/>
              <a:gd name="connsiteY269" fmla="*/ 1763485 h 2605314"/>
              <a:gd name="connsiteX270" fmla="*/ 508431 w 5015116"/>
              <a:gd name="connsiteY270" fmla="*/ 1799771 h 2605314"/>
              <a:gd name="connsiteX271" fmla="*/ 515688 w 5015116"/>
              <a:gd name="connsiteY271" fmla="*/ 1959428 h 2605314"/>
              <a:gd name="connsiteX272" fmla="*/ 522945 w 5015116"/>
              <a:gd name="connsiteY272" fmla="*/ 1981200 h 2605314"/>
              <a:gd name="connsiteX273" fmla="*/ 551974 w 5015116"/>
              <a:gd name="connsiteY273" fmla="*/ 1995714 h 2605314"/>
              <a:gd name="connsiteX274" fmla="*/ 566488 w 5015116"/>
              <a:gd name="connsiteY274" fmla="*/ 2017485 h 2605314"/>
              <a:gd name="connsiteX275" fmla="*/ 617288 w 5015116"/>
              <a:gd name="connsiteY275" fmla="*/ 2039257 h 2605314"/>
              <a:gd name="connsiteX276" fmla="*/ 697116 w 5015116"/>
              <a:gd name="connsiteY276" fmla="*/ 2068285 h 2605314"/>
              <a:gd name="connsiteX277" fmla="*/ 733402 w 5015116"/>
              <a:gd name="connsiteY277" fmla="*/ 2082800 h 2605314"/>
              <a:gd name="connsiteX278" fmla="*/ 827745 w 5015116"/>
              <a:gd name="connsiteY278" fmla="*/ 2097314 h 2605314"/>
              <a:gd name="connsiteX279" fmla="*/ 864031 w 5015116"/>
              <a:gd name="connsiteY279" fmla="*/ 2104571 h 2605314"/>
              <a:gd name="connsiteX280" fmla="*/ 900316 w 5015116"/>
              <a:gd name="connsiteY280" fmla="*/ 2119085 h 2605314"/>
              <a:gd name="connsiteX281" fmla="*/ 922088 w 5015116"/>
              <a:gd name="connsiteY281" fmla="*/ 2126342 h 2605314"/>
              <a:gd name="connsiteX282" fmla="*/ 965631 w 5015116"/>
              <a:gd name="connsiteY282" fmla="*/ 2148114 h 2605314"/>
              <a:gd name="connsiteX283" fmla="*/ 1074488 w 5015116"/>
              <a:gd name="connsiteY283" fmla="*/ 2133600 h 2605314"/>
              <a:gd name="connsiteX284" fmla="*/ 1125288 w 5015116"/>
              <a:gd name="connsiteY284" fmla="*/ 2104571 h 2605314"/>
              <a:gd name="connsiteX285" fmla="*/ 1139802 w 5015116"/>
              <a:gd name="connsiteY285" fmla="*/ 2082800 h 2605314"/>
              <a:gd name="connsiteX286" fmla="*/ 1243942 w 5015116"/>
              <a:gd name="connsiteY286" fmla="*/ 2013494 h 2605314"/>
              <a:gd name="connsiteX287" fmla="*/ 1287848 w 5015116"/>
              <a:gd name="connsiteY287" fmla="*/ 1957251 h 2605314"/>
              <a:gd name="connsiteX288" fmla="*/ 1274422 w 5015116"/>
              <a:gd name="connsiteY288" fmla="*/ 1839322 h 2605314"/>
              <a:gd name="connsiteX289" fmla="*/ 1219631 w 5015116"/>
              <a:gd name="connsiteY289" fmla="*/ 1814285 h 2605314"/>
              <a:gd name="connsiteX290" fmla="*/ 1126014 w 5015116"/>
              <a:gd name="connsiteY290" fmla="*/ 1833154 h 2605314"/>
              <a:gd name="connsiteX291" fmla="*/ 1103516 w 5015116"/>
              <a:gd name="connsiteY291" fmla="*/ 1894114 h 2605314"/>
              <a:gd name="connsiteX292" fmla="*/ 1081745 w 5015116"/>
              <a:gd name="connsiteY292" fmla="*/ 2002971 h 2605314"/>
              <a:gd name="connsiteX293" fmla="*/ 1016431 w 5015116"/>
              <a:gd name="connsiteY293" fmla="*/ 1995714 h 2605314"/>
              <a:gd name="connsiteX294" fmla="*/ 980871 w 5015116"/>
              <a:gd name="connsiteY294" fmla="*/ 1911531 h 2605314"/>
              <a:gd name="connsiteX295" fmla="*/ 993208 w 5015116"/>
              <a:gd name="connsiteY295" fmla="*/ 1807754 h 2605314"/>
              <a:gd name="connsiteX296" fmla="*/ 1066868 w 5015116"/>
              <a:gd name="connsiteY296" fmla="*/ 1731554 h 2605314"/>
              <a:gd name="connsiteX297" fmla="*/ 1226888 w 5015116"/>
              <a:gd name="connsiteY297" fmla="*/ 1690914 h 2605314"/>
              <a:gd name="connsiteX298" fmla="*/ 1335745 w 5015116"/>
              <a:gd name="connsiteY298" fmla="*/ 1698171 h 2605314"/>
              <a:gd name="connsiteX299" fmla="*/ 1422831 w 5015116"/>
              <a:gd name="connsiteY299" fmla="*/ 1741714 h 2605314"/>
              <a:gd name="connsiteX300" fmla="*/ 1476896 w 5015116"/>
              <a:gd name="connsiteY300" fmla="*/ 1792514 h 2605314"/>
              <a:gd name="connsiteX301" fmla="*/ 1506651 w 5015116"/>
              <a:gd name="connsiteY301" fmla="*/ 1859642 h 2605314"/>
              <a:gd name="connsiteX302" fmla="*/ 1507376 w 5015116"/>
              <a:gd name="connsiteY302" fmla="*/ 1961968 h 2605314"/>
              <a:gd name="connsiteX303" fmla="*/ 1460205 w 5015116"/>
              <a:gd name="connsiteY303" fmla="*/ 2046877 h 2605314"/>
              <a:gd name="connsiteX304" fmla="*/ 1408316 w 5015116"/>
              <a:gd name="connsiteY304" fmla="*/ 2140857 h 2605314"/>
              <a:gd name="connsiteX305" fmla="*/ 1401059 w 5015116"/>
              <a:gd name="connsiteY305" fmla="*/ 2162628 h 2605314"/>
              <a:gd name="connsiteX306" fmla="*/ 1364774 w 5015116"/>
              <a:gd name="connsiteY306" fmla="*/ 2293257 h 2605314"/>
              <a:gd name="connsiteX307" fmla="*/ 1367314 w 5015116"/>
              <a:gd name="connsiteY307" fmla="*/ 2449285 h 2605314"/>
              <a:gd name="connsiteX308" fmla="*/ 1509916 w 5015116"/>
              <a:gd name="connsiteY308" fmla="*/ 2554514 h 2605314"/>
              <a:gd name="connsiteX309" fmla="*/ 1633288 w 5015116"/>
              <a:gd name="connsiteY309" fmla="*/ 2590800 h 2605314"/>
              <a:gd name="connsiteX310" fmla="*/ 1847736 w 5015116"/>
              <a:gd name="connsiteY310" fmla="*/ 2605314 h 2605314"/>
              <a:gd name="connsiteX311" fmla="*/ 1918494 w 5015116"/>
              <a:gd name="connsiteY311" fmla="*/ 2576285 h 2605314"/>
              <a:gd name="connsiteX312" fmla="*/ 1959859 w 5015116"/>
              <a:gd name="connsiteY312" fmla="*/ 2496457 h 2605314"/>
              <a:gd name="connsiteX313" fmla="*/ 2002676 w 5015116"/>
              <a:gd name="connsiteY313" fmla="*/ 2315028 h 2605314"/>
              <a:gd name="connsiteX314" fmla="*/ 2039688 w 5015116"/>
              <a:gd name="connsiteY314" fmla="*/ 2111828 h 2605314"/>
              <a:gd name="connsiteX315" fmla="*/ 2062911 w 5015116"/>
              <a:gd name="connsiteY315" fmla="*/ 2048691 h 2605314"/>
              <a:gd name="connsiteX316" fmla="*/ 2098834 w 5015116"/>
              <a:gd name="connsiteY316" fmla="*/ 1987731 h 2605314"/>
              <a:gd name="connsiteX317" fmla="*/ 2217851 w 5015116"/>
              <a:gd name="connsiteY317" fmla="*/ 1879237 h 2605314"/>
              <a:gd name="connsiteX318" fmla="*/ 2373516 w 5015116"/>
              <a:gd name="connsiteY318" fmla="*/ 1872342 h 2605314"/>
              <a:gd name="connsiteX319" fmla="*/ 2395288 w 5015116"/>
              <a:gd name="connsiteY319" fmla="*/ 1879600 h 2605314"/>
              <a:gd name="connsiteX320" fmla="*/ 2453345 w 5015116"/>
              <a:gd name="connsiteY320" fmla="*/ 1930400 h 2605314"/>
              <a:gd name="connsiteX321" fmla="*/ 2467859 w 5015116"/>
              <a:gd name="connsiteY321" fmla="*/ 1952171 h 2605314"/>
              <a:gd name="connsiteX322" fmla="*/ 2489631 w 5015116"/>
              <a:gd name="connsiteY322" fmla="*/ 1973942 h 2605314"/>
              <a:gd name="connsiteX323" fmla="*/ 2504145 w 5015116"/>
              <a:gd name="connsiteY323" fmla="*/ 2024742 h 2605314"/>
              <a:gd name="connsiteX324" fmla="*/ 2511402 w 5015116"/>
              <a:gd name="connsiteY324" fmla="*/ 2053771 h 2605314"/>
              <a:gd name="connsiteX325" fmla="*/ 2525916 w 5015116"/>
              <a:gd name="connsiteY325" fmla="*/ 2075542 h 2605314"/>
              <a:gd name="connsiteX326" fmla="*/ 2540431 w 5015116"/>
              <a:gd name="connsiteY326" fmla="*/ 2126342 h 2605314"/>
              <a:gd name="connsiteX327" fmla="*/ 2533174 w 5015116"/>
              <a:gd name="connsiteY327" fmla="*/ 2271485 h 2605314"/>
              <a:gd name="connsiteX328" fmla="*/ 2518659 w 5015116"/>
              <a:gd name="connsiteY328" fmla="*/ 2300514 h 2605314"/>
              <a:gd name="connsiteX329" fmla="*/ 2475116 w 5015116"/>
              <a:gd name="connsiteY329" fmla="*/ 2329542 h 2605314"/>
              <a:gd name="connsiteX330" fmla="*/ 2453345 w 5015116"/>
              <a:gd name="connsiteY330" fmla="*/ 2336800 h 2605314"/>
              <a:gd name="connsiteX331" fmla="*/ 2329974 w 5015116"/>
              <a:gd name="connsiteY331" fmla="*/ 2329542 h 2605314"/>
              <a:gd name="connsiteX332" fmla="*/ 2308202 w 5015116"/>
              <a:gd name="connsiteY332" fmla="*/ 2322285 h 2605314"/>
              <a:gd name="connsiteX333" fmla="*/ 2293688 w 5015116"/>
              <a:gd name="connsiteY333" fmla="*/ 2286000 h 2605314"/>
              <a:gd name="connsiteX334" fmla="*/ 2286431 w 5015116"/>
              <a:gd name="connsiteY334" fmla="*/ 2249714 h 2605314"/>
              <a:gd name="connsiteX335" fmla="*/ 2395288 w 5015116"/>
              <a:gd name="connsiteY335" fmla="*/ 2111828 h 2605314"/>
              <a:gd name="connsiteX336" fmla="*/ 2395288 w 5015116"/>
              <a:gd name="connsiteY336" fmla="*/ 2024742 h 2605314"/>
              <a:gd name="connsiteX337" fmla="*/ 2373516 w 5015116"/>
              <a:gd name="connsiteY337" fmla="*/ 2010228 h 2605314"/>
              <a:gd name="connsiteX338" fmla="*/ 2271916 w 5015116"/>
              <a:gd name="connsiteY338" fmla="*/ 2017485 h 2605314"/>
              <a:gd name="connsiteX339" fmla="*/ 2257402 w 5015116"/>
              <a:gd name="connsiteY339" fmla="*/ 2032000 h 2605314"/>
              <a:gd name="connsiteX340" fmla="*/ 2235631 w 5015116"/>
              <a:gd name="connsiteY340" fmla="*/ 2046514 h 2605314"/>
              <a:gd name="connsiteX341" fmla="*/ 2221116 w 5015116"/>
              <a:gd name="connsiteY341" fmla="*/ 2061028 h 2605314"/>
              <a:gd name="connsiteX342" fmla="*/ 2192088 w 5015116"/>
              <a:gd name="connsiteY342" fmla="*/ 2068285 h 2605314"/>
              <a:gd name="connsiteX343" fmla="*/ 2163059 w 5015116"/>
              <a:gd name="connsiteY343" fmla="*/ 2090057 h 2605314"/>
              <a:gd name="connsiteX344" fmla="*/ 2148545 w 5015116"/>
              <a:gd name="connsiteY344" fmla="*/ 2111828 h 2605314"/>
              <a:gd name="connsiteX345" fmla="*/ 2126774 w 5015116"/>
              <a:gd name="connsiteY345" fmla="*/ 2140857 h 2605314"/>
              <a:gd name="connsiteX346" fmla="*/ 2126774 w 5015116"/>
              <a:gd name="connsiteY346" fmla="*/ 2351314 h 2605314"/>
              <a:gd name="connsiteX347" fmla="*/ 2141288 w 5015116"/>
              <a:gd name="connsiteY347" fmla="*/ 2373085 h 2605314"/>
              <a:gd name="connsiteX348" fmla="*/ 2163059 w 5015116"/>
              <a:gd name="connsiteY348" fmla="*/ 2380342 h 2605314"/>
              <a:gd name="connsiteX349" fmla="*/ 2170316 w 5015116"/>
              <a:gd name="connsiteY349" fmla="*/ 2402114 h 2605314"/>
              <a:gd name="connsiteX350" fmla="*/ 2192088 w 5015116"/>
              <a:gd name="connsiteY350" fmla="*/ 2416628 h 2605314"/>
              <a:gd name="connsiteX351" fmla="*/ 2221116 w 5015116"/>
              <a:gd name="connsiteY351" fmla="*/ 2438400 h 2605314"/>
              <a:gd name="connsiteX352" fmla="*/ 2264659 w 5015116"/>
              <a:gd name="connsiteY352" fmla="*/ 2474685 h 2605314"/>
              <a:gd name="connsiteX353" fmla="*/ 2293688 w 5015116"/>
              <a:gd name="connsiteY353" fmla="*/ 2510971 h 2605314"/>
              <a:gd name="connsiteX354" fmla="*/ 2315459 w 5015116"/>
              <a:gd name="connsiteY354" fmla="*/ 2532742 h 2605314"/>
              <a:gd name="connsiteX355" fmla="*/ 2395288 w 5015116"/>
              <a:gd name="connsiteY355" fmla="*/ 2569028 h 2605314"/>
              <a:gd name="connsiteX356" fmla="*/ 2540431 w 5015116"/>
              <a:gd name="connsiteY356" fmla="*/ 2554514 h 2605314"/>
              <a:gd name="connsiteX357" fmla="*/ 2562202 w 5015116"/>
              <a:gd name="connsiteY357" fmla="*/ 2540000 h 2605314"/>
              <a:gd name="connsiteX358" fmla="*/ 2569459 w 5015116"/>
              <a:gd name="connsiteY358" fmla="*/ 2503714 h 2605314"/>
              <a:gd name="connsiteX359" fmla="*/ 2583974 w 5015116"/>
              <a:gd name="connsiteY359" fmla="*/ 2481942 h 2605314"/>
              <a:gd name="connsiteX360" fmla="*/ 2591231 w 5015116"/>
              <a:gd name="connsiteY360" fmla="*/ 2409371 h 2605314"/>
              <a:gd name="connsiteX361" fmla="*/ 2642031 w 5015116"/>
              <a:gd name="connsiteY361" fmla="*/ 2416628 h 2605314"/>
              <a:gd name="connsiteX362" fmla="*/ 2671059 w 5015116"/>
              <a:gd name="connsiteY362" fmla="*/ 2423885 h 2605314"/>
              <a:gd name="connsiteX363" fmla="*/ 2743631 w 5015116"/>
              <a:gd name="connsiteY363" fmla="*/ 2438400 h 2605314"/>
              <a:gd name="connsiteX364" fmla="*/ 2787174 w 5015116"/>
              <a:gd name="connsiteY364" fmla="*/ 2452914 h 2605314"/>
              <a:gd name="connsiteX365" fmla="*/ 2808945 w 5015116"/>
              <a:gd name="connsiteY365" fmla="*/ 2438400 h 2605314"/>
              <a:gd name="connsiteX366" fmla="*/ 2801688 w 5015116"/>
              <a:gd name="connsiteY366" fmla="*/ 2416628 h 2605314"/>
              <a:gd name="connsiteX367" fmla="*/ 2794431 w 5015116"/>
              <a:gd name="connsiteY367" fmla="*/ 2373085 h 2605314"/>
              <a:gd name="connsiteX368" fmla="*/ 2779916 w 5015116"/>
              <a:gd name="connsiteY368" fmla="*/ 2329542 h 2605314"/>
              <a:gd name="connsiteX369" fmla="*/ 2794431 w 5015116"/>
              <a:gd name="connsiteY369" fmla="*/ 2278742 h 2605314"/>
              <a:gd name="connsiteX370" fmla="*/ 2961345 w 5015116"/>
              <a:gd name="connsiteY370" fmla="*/ 2249714 h 2605314"/>
              <a:gd name="connsiteX371" fmla="*/ 2946831 w 5015116"/>
              <a:gd name="connsiteY371" fmla="*/ 2227942 h 2605314"/>
              <a:gd name="connsiteX372" fmla="*/ 2925059 w 5015116"/>
              <a:gd name="connsiteY372" fmla="*/ 2133600 h 2605314"/>
              <a:gd name="connsiteX373" fmla="*/ 2917802 w 5015116"/>
              <a:gd name="connsiteY373" fmla="*/ 2104571 h 2605314"/>
              <a:gd name="connsiteX374" fmla="*/ 2896031 w 5015116"/>
              <a:gd name="connsiteY374" fmla="*/ 2090057 h 2605314"/>
              <a:gd name="connsiteX375" fmla="*/ 2903288 w 5015116"/>
              <a:gd name="connsiteY375" fmla="*/ 2061028 h 2605314"/>
              <a:gd name="connsiteX376" fmla="*/ 3033916 w 5015116"/>
              <a:gd name="connsiteY376" fmla="*/ 2053771 h 2605314"/>
              <a:gd name="connsiteX377" fmla="*/ 3121002 w 5015116"/>
              <a:gd name="connsiteY377" fmla="*/ 2046514 h 2605314"/>
              <a:gd name="connsiteX378" fmla="*/ 3142774 w 5015116"/>
              <a:gd name="connsiteY378" fmla="*/ 2039257 h 2605314"/>
              <a:gd name="connsiteX379" fmla="*/ 3135516 w 5015116"/>
              <a:gd name="connsiteY379" fmla="*/ 2010228 h 2605314"/>
              <a:gd name="connsiteX380" fmla="*/ 3106488 w 5015116"/>
              <a:gd name="connsiteY380" fmla="*/ 1959428 h 2605314"/>
              <a:gd name="connsiteX381" fmla="*/ 3077459 w 5015116"/>
              <a:gd name="connsiteY381" fmla="*/ 1930400 h 2605314"/>
              <a:gd name="connsiteX382" fmla="*/ 3062945 w 5015116"/>
              <a:gd name="connsiteY382" fmla="*/ 1901371 h 2605314"/>
              <a:gd name="connsiteX383" fmla="*/ 3041174 w 5015116"/>
              <a:gd name="connsiteY383" fmla="*/ 1886857 h 2605314"/>
              <a:gd name="connsiteX384" fmla="*/ 3033916 w 5015116"/>
              <a:gd name="connsiteY384" fmla="*/ 1865085 h 2605314"/>
              <a:gd name="connsiteX385" fmla="*/ 3019402 w 5015116"/>
              <a:gd name="connsiteY385" fmla="*/ 1843314 h 2605314"/>
              <a:gd name="connsiteX386" fmla="*/ 3048431 w 5015116"/>
              <a:gd name="connsiteY386" fmla="*/ 1828800 h 2605314"/>
              <a:gd name="connsiteX387" fmla="*/ 3157288 w 5015116"/>
              <a:gd name="connsiteY387" fmla="*/ 1814285 h 2605314"/>
              <a:gd name="connsiteX388" fmla="*/ 3179059 w 5015116"/>
              <a:gd name="connsiteY388" fmla="*/ 1799771 h 2605314"/>
              <a:gd name="connsiteX389" fmla="*/ 3128259 w 5015116"/>
              <a:gd name="connsiteY389" fmla="*/ 1690914 h 2605314"/>
              <a:gd name="connsiteX390" fmla="*/ 3121002 w 5015116"/>
              <a:gd name="connsiteY390" fmla="*/ 1669142 h 2605314"/>
              <a:gd name="connsiteX391" fmla="*/ 3106488 w 5015116"/>
              <a:gd name="connsiteY391" fmla="*/ 1647371 h 2605314"/>
              <a:gd name="connsiteX392" fmla="*/ 3128259 w 5015116"/>
              <a:gd name="connsiteY392" fmla="*/ 1640114 h 2605314"/>
              <a:gd name="connsiteX393" fmla="*/ 3157288 w 5015116"/>
              <a:gd name="connsiteY393" fmla="*/ 1632857 h 2605314"/>
              <a:gd name="connsiteX394" fmla="*/ 3186316 w 5015116"/>
              <a:gd name="connsiteY394" fmla="*/ 1618342 h 2605314"/>
              <a:gd name="connsiteX395" fmla="*/ 3215345 w 5015116"/>
              <a:gd name="connsiteY395" fmla="*/ 1611085 h 2605314"/>
              <a:gd name="connsiteX396" fmla="*/ 3237116 w 5015116"/>
              <a:gd name="connsiteY396" fmla="*/ 1603828 h 2605314"/>
              <a:gd name="connsiteX397" fmla="*/ 3280659 w 5015116"/>
              <a:gd name="connsiteY397" fmla="*/ 1582057 h 2605314"/>
              <a:gd name="connsiteX398" fmla="*/ 3295174 w 5015116"/>
              <a:gd name="connsiteY398" fmla="*/ 1567542 h 2605314"/>
              <a:gd name="connsiteX399" fmla="*/ 3273402 w 5015116"/>
              <a:gd name="connsiteY399" fmla="*/ 1545771 h 2605314"/>
              <a:gd name="connsiteX400" fmla="*/ 3229859 w 5015116"/>
              <a:gd name="connsiteY400" fmla="*/ 1516742 h 2605314"/>
              <a:gd name="connsiteX401" fmla="*/ 3179059 w 5015116"/>
              <a:gd name="connsiteY401" fmla="*/ 1458685 h 2605314"/>
              <a:gd name="connsiteX402" fmla="*/ 3171802 w 5015116"/>
              <a:gd name="connsiteY402" fmla="*/ 1436914 h 2605314"/>
              <a:gd name="connsiteX403" fmla="*/ 3150031 w 5015116"/>
              <a:gd name="connsiteY403" fmla="*/ 1422400 h 2605314"/>
              <a:gd name="connsiteX404" fmla="*/ 3200831 w 5015116"/>
              <a:gd name="connsiteY404" fmla="*/ 1386114 h 2605314"/>
              <a:gd name="connsiteX405" fmla="*/ 3237116 w 5015116"/>
              <a:gd name="connsiteY405" fmla="*/ 1349828 h 2605314"/>
              <a:gd name="connsiteX406" fmla="*/ 3266145 w 5015116"/>
              <a:gd name="connsiteY406" fmla="*/ 1313542 h 2605314"/>
              <a:gd name="connsiteX407" fmla="*/ 3287916 w 5015116"/>
              <a:gd name="connsiteY407" fmla="*/ 1299028 h 2605314"/>
              <a:gd name="connsiteX408" fmla="*/ 3302431 w 5015116"/>
              <a:gd name="connsiteY408" fmla="*/ 1284514 h 2605314"/>
              <a:gd name="connsiteX409" fmla="*/ 3309688 w 5015116"/>
              <a:gd name="connsiteY409" fmla="*/ 1262742 h 2605314"/>
              <a:gd name="connsiteX410" fmla="*/ 3266145 w 5015116"/>
              <a:gd name="connsiteY410" fmla="*/ 1255485 h 2605314"/>
              <a:gd name="connsiteX411" fmla="*/ 3244374 w 5015116"/>
              <a:gd name="connsiteY411" fmla="*/ 1248228 h 2605314"/>
              <a:gd name="connsiteX412" fmla="*/ 3193574 w 5015116"/>
              <a:gd name="connsiteY412" fmla="*/ 1233714 h 2605314"/>
              <a:gd name="connsiteX413" fmla="*/ 3171802 w 5015116"/>
              <a:gd name="connsiteY413" fmla="*/ 1219200 h 2605314"/>
              <a:gd name="connsiteX414" fmla="*/ 3150031 w 5015116"/>
              <a:gd name="connsiteY414" fmla="*/ 1211942 h 2605314"/>
              <a:gd name="connsiteX415" fmla="*/ 3121002 w 5015116"/>
              <a:gd name="connsiteY415" fmla="*/ 1197428 h 2605314"/>
              <a:gd name="connsiteX416" fmla="*/ 3200831 w 5015116"/>
              <a:gd name="connsiteY416" fmla="*/ 1095828 h 2605314"/>
              <a:gd name="connsiteX417" fmla="*/ 3251631 w 5015116"/>
              <a:gd name="connsiteY417" fmla="*/ 1037771 h 2605314"/>
              <a:gd name="connsiteX418" fmla="*/ 3251631 w 5015116"/>
              <a:gd name="connsiteY418" fmla="*/ 994228 h 2605314"/>
              <a:gd name="connsiteX419" fmla="*/ 3208088 w 5015116"/>
              <a:gd name="connsiteY419" fmla="*/ 986971 h 2605314"/>
              <a:gd name="connsiteX420" fmla="*/ 3179059 w 5015116"/>
              <a:gd name="connsiteY420" fmla="*/ 979714 h 2605314"/>
              <a:gd name="connsiteX421" fmla="*/ 3121002 w 5015116"/>
              <a:gd name="connsiteY421" fmla="*/ 957942 h 2605314"/>
              <a:gd name="connsiteX422" fmla="*/ 3099231 w 5015116"/>
              <a:gd name="connsiteY422" fmla="*/ 950685 h 2605314"/>
              <a:gd name="connsiteX423" fmla="*/ 3048431 w 5015116"/>
              <a:gd name="connsiteY423" fmla="*/ 943428 h 2605314"/>
              <a:gd name="connsiteX424" fmla="*/ 3026659 w 5015116"/>
              <a:gd name="connsiteY424" fmla="*/ 936171 h 2605314"/>
              <a:gd name="connsiteX425" fmla="*/ 2990374 w 5015116"/>
              <a:gd name="connsiteY425" fmla="*/ 928914 h 2605314"/>
              <a:gd name="connsiteX426" fmla="*/ 2975859 w 5015116"/>
              <a:gd name="connsiteY426" fmla="*/ 914400 h 2605314"/>
              <a:gd name="connsiteX427" fmla="*/ 3033916 w 5015116"/>
              <a:gd name="connsiteY427" fmla="*/ 820057 h 2605314"/>
              <a:gd name="connsiteX428" fmla="*/ 3091974 w 5015116"/>
              <a:gd name="connsiteY428" fmla="*/ 747485 h 2605314"/>
              <a:gd name="connsiteX429" fmla="*/ 3128259 w 5015116"/>
              <a:gd name="connsiteY429" fmla="*/ 703942 h 2605314"/>
              <a:gd name="connsiteX430" fmla="*/ 3142774 w 5015116"/>
              <a:gd name="connsiteY430" fmla="*/ 682171 h 2605314"/>
              <a:gd name="connsiteX431" fmla="*/ 3033916 w 5015116"/>
              <a:gd name="connsiteY431" fmla="*/ 667657 h 2605314"/>
              <a:gd name="connsiteX432" fmla="*/ 2961345 w 5015116"/>
              <a:gd name="connsiteY432" fmla="*/ 660400 h 2605314"/>
              <a:gd name="connsiteX433" fmla="*/ 2888774 w 5015116"/>
              <a:gd name="connsiteY433" fmla="*/ 645885 h 2605314"/>
              <a:gd name="connsiteX434" fmla="*/ 2925059 w 5015116"/>
              <a:gd name="connsiteY434" fmla="*/ 609600 h 2605314"/>
              <a:gd name="connsiteX435" fmla="*/ 2961345 w 5015116"/>
              <a:gd name="connsiteY435" fmla="*/ 573314 h 2605314"/>
              <a:gd name="connsiteX436" fmla="*/ 2968602 w 5015116"/>
              <a:gd name="connsiteY436" fmla="*/ 529771 h 2605314"/>
              <a:gd name="connsiteX437" fmla="*/ 2983116 w 5015116"/>
              <a:gd name="connsiteY437" fmla="*/ 486228 h 2605314"/>
              <a:gd name="connsiteX438" fmla="*/ 2997631 w 5015116"/>
              <a:gd name="connsiteY438" fmla="*/ 435428 h 2605314"/>
              <a:gd name="connsiteX439" fmla="*/ 3012145 w 5015116"/>
              <a:gd name="connsiteY439" fmla="*/ 391885 h 2605314"/>
              <a:gd name="connsiteX440" fmla="*/ 2961345 w 5015116"/>
              <a:gd name="connsiteY440" fmla="*/ 399142 h 2605314"/>
              <a:gd name="connsiteX441" fmla="*/ 2917802 w 5015116"/>
              <a:gd name="connsiteY441" fmla="*/ 413657 h 2605314"/>
              <a:gd name="connsiteX442" fmla="*/ 2888774 w 5015116"/>
              <a:gd name="connsiteY442" fmla="*/ 420914 h 2605314"/>
              <a:gd name="connsiteX443" fmla="*/ 2852488 w 5015116"/>
              <a:gd name="connsiteY443" fmla="*/ 435428 h 2605314"/>
              <a:gd name="connsiteX444" fmla="*/ 2808945 w 5015116"/>
              <a:gd name="connsiteY444" fmla="*/ 442685 h 2605314"/>
              <a:gd name="connsiteX445" fmla="*/ 2779916 w 5015116"/>
              <a:gd name="connsiteY445" fmla="*/ 449942 h 2605314"/>
              <a:gd name="connsiteX446" fmla="*/ 2721859 w 5015116"/>
              <a:gd name="connsiteY446" fmla="*/ 442685 h 2605314"/>
              <a:gd name="connsiteX447" fmla="*/ 2729116 w 5015116"/>
              <a:gd name="connsiteY447" fmla="*/ 377371 h 2605314"/>
              <a:gd name="connsiteX448" fmla="*/ 2721859 w 5015116"/>
              <a:gd name="connsiteY448" fmla="*/ 290285 h 2605314"/>
              <a:gd name="connsiteX449" fmla="*/ 2707345 w 5015116"/>
              <a:gd name="connsiteY449" fmla="*/ 232228 h 2605314"/>
              <a:gd name="connsiteX450" fmla="*/ 2663802 w 5015116"/>
              <a:gd name="connsiteY450" fmla="*/ 210457 h 2605314"/>
              <a:gd name="connsiteX451" fmla="*/ 2656545 w 5015116"/>
              <a:gd name="connsiteY451"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31059 w 5015116"/>
              <a:gd name="connsiteY230" fmla="*/ 155302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54431 w 5015116"/>
              <a:gd name="connsiteY234" fmla="*/ 1567542 h 2605314"/>
              <a:gd name="connsiteX235" fmla="*/ 247174 w 5015116"/>
              <a:gd name="connsiteY235" fmla="*/ 1473200 h 2605314"/>
              <a:gd name="connsiteX236" fmla="*/ 225402 w 5015116"/>
              <a:gd name="connsiteY236" fmla="*/ 1465942 h 2605314"/>
              <a:gd name="connsiteX237" fmla="*/ 138316 w 5015116"/>
              <a:gd name="connsiteY237" fmla="*/ 1473200 h 2605314"/>
              <a:gd name="connsiteX238" fmla="*/ 116545 w 5015116"/>
              <a:gd name="connsiteY238" fmla="*/ 1480457 h 2605314"/>
              <a:gd name="connsiteX239" fmla="*/ 102031 w 5015116"/>
              <a:gd name="connsiteY239" fmla="*/ 1502228 h 2605314"/>
              <a:gd name="connsiteX240" fmla="*/ 102031 w 5015116"/>
              <a:gd name="connsiteY240" fmla="*/ 1698171 h 2605314"/>
              <a:gd name="connsiteX241" fmla="*/ 145574 w 5015116"/>
              <a:gd name="connsiteY241" fmla="*/ 1741714 h 2605314"/>
              <a:gd name="connsiteX242" fmla="*/ 189116 w 5015116"/>
              <a:gd name="connsiteY242" fmla="*/ 1792514 h 2605314"/>
              <a:gd name="connsiteX243" fmla="*/ 218145 w 5015116"/>
              <a:gd name="connsiteY243" fmla="*/ 1807028 h 2605314"/>
              <a:gd name="connsiteX244" fmla="*/ 247174 w 5015116"/>
              <a:gd name="connsiteY244" fmla="*/ 1828800 h 2605314"/>
              <a:gd name="connsiteX245" fmla="*/ 356031 w 5015116"/>
              <a:gd name="connsiteY245" fmla="*/ 1821542 h 2605314"/>
              <a:gd name="connsiteX246" fmla="*/ 377802 w 5015116"/>
              <a:gd name="connsiteY246" fmla="*/ 1814285 h 2605314"/>
              <a:gd name="connsiteX247" fmla="*/ 399574 w 5015116"/>
              <a:gd name="connsiteY247" fmla="*/ 1792514 h 2605314"/>
              <a:gd name="connsiteX248" fmla="*/ 406831 w 5015116"/>
              <a:gd name="connsiteY248" fmla="*/ 1698171 h 2605314"/>
              <a:gd name="connsiteX249" fmla="*/ 363288 w 5015116"/>
              <a:gd name="connsiteY249" fmla="*/ 1683657 h 2605314"/>
              <a:gd name="connsiteX250" fmla="*/ 312488 w 5015116"/>
              <a:gd name="connsiteY250" fmla="*/ 1690914 h 2605314"/>
              <a:gd name="connsiteX251" fmla="*/ 290716 w 5015116"/>
              <a:gd name="connsiteY251" fmla="*/ 1698171 h 2605314"/>
              <a:gd name="connsiteX252" fmla="*/ 276202 w 5015116"/>
              <a:gd name="connsiteY252" fmla="*/ 1719942 h 2605314"/>
              <a:gd name="connsiteX253" fmla="*/ 268945 w 5015116"/>
              <a:gd name="connsiteY253" fmla="*/ 1748971 h 2605314"/>
              <a:gd name="connsiteX254" fmla="*/ 261688 w 5015116"/>
              <a:gd name="connsiteY254" fmla="*/ 1785257 h 2605314"/>
              <a:gd name="connsiteX255" fmla="*/ 254431 w 5015116"/>
              <a:gd name="connsiteY255" fmla="*/ 1807028 h 2605314"/>
              <a:gd name="connsiteX256" fmla="*/ 261688 w 5015116"/>
              <a:gd name="connsiteY256" fmla="*/ 1937657 h 2605314"/>
              <a:gd name="connsiteX257" fmla="*/ 297974 w 5015116"/>
              <a:gd name="connsiteY257" fmla="*/ 1959428 h 2605314"/>
              <a:gd name="connsiteX258" fmla="*/ 319745 w 5015116"/>
              <a:gd name="connsiteY258" fmla="*/ 1966685 h 2605314"/>
              <a:gd name="connsiteX259" fmla="*/ 348774 w 5015116"/>
              <a:gd name="connsiteY259" fmla="*/ 1981200 h 2605314"/>
              <a:gd name="connsiteX260" fmla="*/ 392316 w 5015116"/>
              <a:gd name="connsiteY260" fmla="*/ 1995714 h 2605314"/>
              <a:gd name="connsiteX261" fmla="*/ 414088 w 5015116"/>
              <a:gd name="connsiteY261" fmla="*/ 2002971 h 2605314"/>
              <a:gd name="connsiteX262" fmla="*/ 522945 w 5015116"/>
              <a:gd name="connsiteY262" fmla="*/ 1995714 h 2605314"/>
              <a:gd name="connsiteX263" fmla="*/ 551974 w 5015116"/>
              <a:gd name="connsiteY263" fmla="*/ 1973942 h 2605314"/>
              <a:gd name="connsiteX264" fmla="*/ 595516 w 5015116"/>
              <a:gd name="connsiteY264" fmla="*/ 1944914 h 2605314"/>
              <a:gd name="connsiteX265" fmla="*/ 624545 w 5015116"/>
              <a:gd name="connsiteY265" fmla="*/ 1901371 h 2605314"/>
              <a:gd name="connsiteX266" fmla="*/ 610031 w 5015116"/>
              <a:gd name="connsiteY266" fmla="*/ 1836057 h 2605314"/>
              <a:gd name="connsiteX267" fmla="*/ 566488 w 5015116"/>
              <a:gd name="connsiteY267" fmla="*/ 1792514 h 2605314"/>
              <a:gd name="connsiteX268" fmla="*/ 544716 w 5015116"/>
              <a:gd name="connsiteY268" fmla="*/ 1785257 h 2605314"/>
              <a:gd name="connsiteX269" fmla="*/ 530202 w 5015116"/>
              <a:gd name="connsiteY269" fmla="*/ 1763485 h 2605314"/>
              <a:gd name="connsiteX270" fmla="*/ 508431 w 5015116"/>
              <a:gd name="connsiteY270" fmla="*/ 1799771 h 2605314"/>
              <a:gd name="connsiteX271" fmla="*/ 515688 w 5015116"/>
              <a:gd name="connsiteY271" fmla="*/ 1959428 h 2605314"/>
              <a:gd name="connsiteX272" fmla="*/ 522945 w 5015116"/>
              <a:gd name="connsiteY272" fmla="*/ 1981200 h 2605314"/>
              <a:gd name="connsiteX273" fmla="*/ 551974 w 5015116"/>
              <a:gd name="connsiteY273" fmla="*/ 1995714 h 2605314"/>
              <a:gd name="connsiteX274" fmla="*/ 566488 w 5015116"/>
              <a:gd name="connsiteY274" fmla="*/ 2017485 h 2605314"/>
              <a:gd name="connsiteX275" fmla="*/ 617288 w 5015116"/>
              <a:gd name="connsiteY275" fmla="*/ 2039257 h 2605314"/>
              <a:gd name="connsiteX276" fmla="*/ 697116 w 5015116"/>
              <a:gd name="connsiteY276" fmla="*/ 2068285 h 2605314"/>
              <a:gd name="connsiteX277" fmla="*/ 733402 w 5015116"/>
              <a:gd name="connsiteY277" fmla="*/ 2082800 h 2605314"/>
              <a:gd name="connsiteX278" fmla="*/ 827745 w 5015116"/>
              <a:gd name="connsiteY278" fmla="*/ 2097314 h 2605314"/>
              <a:gd name="connsiteX279" fmla="*/ 864031 w 5015116"/>
              <a:gd name="connsiteY279" fmla="*/ 2104571 h 2605314"/>
              <a:gd name="connsiteX280" fmla="*/ 900316 w 5015116"/>
              <a:gd name="connsiteY280" fmla="*/ 2119085 h 2605314"/>
              <a:gd name="connsiteX281" fmla="*/ 922088 w 5015116"/>
              <a:gd name="connsiteY281" fmla="*/ 2126342 h 2605314"/>
              <a:gd name="connsiteX282" fmla="*/ 965631 w 5015116"/>
              <a:gd name="connsiteY282" fmla="*/ 2148114 h 2605314"/>
              <a:gd name="connsiteX283" fmla="*/ 1074488 w 5015116"/>
              <a:gd name="connsiteY283" fmla="*/ 2133600 h 2605314"/>
              <a:gd name="connsiteX284" fmla="*/ 1125288 w 5015116"/>
              <a:gd name="connsiteY284" fmla="*/ 2104571 h 2605314"/>
              <a:gd name="connsiteX285" fmla="*/ 1243942 w 5015116"/>
              <a:gd name="connsiteY285" fmla="*/ 2013494 h 2605314"/>
              <a:gd name="connsiteX286" fmla="*/ 1287848 w 5015116"/>
              <a:gd name="connsiteY286" fmla="*/ 1957251 h 2605314"/>
              <a:gd name="connsiteX287" fmla="*/ 1274422 w 5015116"/>
              <a:gd name="connsiteY287" fmla="*/ 1839322 h 2605314"/>
              <a:gd name="connsiteX288" fmla="*/ 1219631 w 5015116"/>
              <a:gd name="connsiteY288" fmla="*/ 1814285 h 2605314"/>
              <a:gd name="connsiteX289" fmla="*/ 1126014 w 5015116"/>
              <a:gd name="connsiteY289" fmla="*/ 1833154 h 2605314"/>
              <a:gd name="connsiteX290" fmla="*/ 1103516 w 5015116"/>
              <a:gd name="connsiteY290" fmla="*/ 1894114 h 2605314"/>
              <a:gd name="connsiteX291" fmla="*/ 1081745 w 5015116"/>
              <a:gd name="connsiteY291" fmla="*/ 2002971 h 2605314"/>
              <a:gd name="connsiteX292" fmla="*/ 1016431 w 5015116"/>
              <a:gd name="connsiteY292" fmla="*/ 1995714 h 2605314"/>
              <a:gd name="connsiteX293" fmla="*/ 980871 w 5015116"/>
              <a:gd name="connsiteY293" fmla="*/ 1911531 h 2605314"/>
              <a:gd name="connsiteX294" fmla="*/ 993208 w 5015116"/>
              <a:gd name="connsiteY294" fmla="*/ 1807754 h 2605314"/>
              <a:gd name="connsiteX295" fmla="*/ 1066868 w 5015116"/>
              <a:gd name="connsiteY295" fmla="*/ 1731554 h 2605314"/>
              <a:gd name="connsiteX296" fmla="*/ 1226888 w 5015116"/>
              <a:gd name="connsiteY296" fmla="*/ 1690914 h 2605314"/>
              <a:gd name="connsiteX297" fmla="*/ 1335745 w 5015116"/>
              <a:gd name="connsiteY297" fmla="*/ 1698171 h 2605314"/>
              <a:gd name="connsiteX298" fmla="*/ 1422831 w 5015116"/>
              <a:gd name="connsiteY298" fmla="*/ 1741714 h 2605314"/>
              <a:gd name="connsiteX299" fmla="*/ 1476896 w 5015116"/>
              <a:gd name="connsiteY299" fmla="*/ 1792514 h 2605314"/>
              <a:gd name="connsiteX300" fmla="*/ 1506651 w 5015116"/>
              <a:gd name="connsiteY300" fmla="*/ 1859642 h 2605314"/>
              <a:gd name="connsiteX301" fmla="*/ 1507376 w 5015116"/>
              <a:gd name="connsiteY301" fmla="*/ 1961968 h 2605314"/>
              <a:gd name="connsiteX302" fmla="*/ 1460205 w 5015116"/>
              <a:gd name="connsiteY302" fmla="*/ 2046877 h 2605314"/>
              <a:gd name="connsiteX303" fmla="*/ 1408316 w 5015116"/>
              <a:gd name="connsiteY303" fmla="*/ 2140857 h 2605314"/>
              <a:gd name="connsiteX304" fmla="*/ 1401059 w 5015116"/>
              <a:gd name="connsiteY304" fmla="*/ 2162628 h 2605314"/>
              <a:gd name="connsiteX305" fmla="*/ 1364774 w 5015116"/>
              <a:gd name="connsiteY305" fmla="*/ 2293257 h 2605314"/>
              <a:gd name="connsiteX306" fmla="*/ 1367314 w 5015116"/>
              <a:gd name="connsiteY306" fmla="*/ 2449285 h 2605314"/>
              <a:gd name="connsiteX307" fmla="*/ 1509916 w 5015116"/>
              <a:gd name="connsiteY307" fmla="*/ 2554514 h 2605314"/>
              <a:gd name="connsiteX308" fmla="*/ 1633288 w 5015116"/>
              <a:gd name="connsiteY308" fmla="*/ 2590800 h 2605314"/>
              <a:gd name="connsiteX309" fmla="*/ 1847736 w 5015116"/>
              <a:gd name="connsiteY309" fmla="*/ 2605314 h 2605314"/>
              <a:gd name="connsiteX310" fmla="*/ 1918494 w 5015116"/>
              <a:gd name="connsiteY310" fmla="*/ 2576285 h 2605314"/>
              <a:gd name="connsiteX311" fmla="*/ 1959859 w 5015116"/>
              <a:gd name="connsiteY311" fmla="*/ 2496457 h 2605314"/>
              <a:gd name="connsiteX312" fmla="*/ 2002676 w 5015116"/>
              <a:gd name="connsiteY312" fmla="*/ 2315028 h 2605314"/>
              <a:gd name="connsiteX313" fmla="*/ 2039688 w 5015116"/>
              <a:gd name="connsiteY313" fmla="*/ 2111828 h 2605314"/>
              <a:gd name="connsiteX314" fmla="*/ 2062911 w 5015116"/>
              <a:gd name="connsiteY314" fmla="*/ 2048691 h 2605314"/>
              <a:gd name="connsiteX315" fmla="*/ 2098834 w 5015116"/>
              <a:gd name="connsiteY315" fmla="*/ 1987731 h 2605314"/>
              <a:gd name="connsiteX316" fmla="*/ 2217851 w 5015116"/>
              <a:gd name="connsiteY316" fmla="*/ 1879237 h 2605314"/>
              <a:gd name="connsiteX317" fmla="*/ 2373516 w 5015116"/>
              <a:gd name="connsiteY317" fmla="*/ 1872342 h 2605314"/>
              <a:gd name="connsiteX318" fmla="*/ 2395288 w 5015116"/>
              <a:gd name="connsiteY318" fmla="*/ 1879600 h 2605314"/>
              <a:gd name="connsiteX319" fmla="*/ 2453345 w 5015116"/>
              <a:gd name="connsiteY319" fmla="*/ 1930400 h 2605314"/>
              <a:gd name="connsiteX320" fmla="*/ 2467859 w 5015116"/>
              <a:gd name="connsiteY320" fmla="*/ 1952171 h 2605314"/>
              <a:gd name="connsiteX321" fmla="*/ 2489631 w 5015116"/>
              <a:gd name="connsiteY321" fmla="*/ 1973942 h 2605314"/>
              <a:gd name="connsiteX322" fmla="*/ 2504145 w 5015116"/>
              <a:gd name="connsiteY322" fmla="*/ 2024742 h 2605314"/>
              <a:gd name="connsiteX323" fmla="*/ 2511402 w 5015116"/>
              <a:gd name="connsiteY323" fmla="*/ 2053771 h 2605314"/>
              <a:gd name="connsiteX324" fmla="*/ 2525916 w 5015116"/>
              <a:gd name="connsiteY324" fmla="*/ 2075542 h 2605314"/>
              <a:gd name="connsiteX325" fmla="*/ 2540431 w 5015116"/>
              <a:gd name="connsiteY325" fmla="*/ 2126342 h 2605314"/>
              <a:gd name="connsiteX326" fmla="*/ 2533174 w 5015116"/>
              <a:gd name="connsiteY326" fmla="*/ 2271485 h 2605314"/>
              <a:gd name="connsiteX327" fmla="*/ 2518659 w 5015116"/>
              <a:gd name="connsiteY327" fmla="*/ 2300514 h 2605314"/>
              <a:gd name="connsiteX328" fmla="*/ 2475116 w 5015116"/>
              <a:gd name="connsiteY328" fmla="*/ 2329542 h 2605314"/>
              <a:gd name="connsiteX329" fmla="*/ 2453345 w 5015116"/>
              <a:gd name="connsiteY329" fmla="*/ 2336800 h 2605314"/>
              <a:gd name="connsiteX330" fmla="*/ 2329974 w 5015116"/>
              <a:gd name="connsiteY330" fmla="*/ 2329542 h 2605314"/>
              <a:gd name="connsiteX331" fmla="*/ 2308202 w 5015116"/>
              <a:gd name="connsiteY331" fmla="*/ 2322285 h 2605314"/>
              <a:gd name="connsiteX332" fmla="*/ 2293688 w 5015116"/>
              <a:gd name="connsiteY332" fmla="*/ 2286000 h 2605314"/>
              <a:gd name="connsiteX333" fmla="*/ 2286431 w 5015116"/>
              <a:gd name="connsiteY333" fmla="*/ 2249714 h 2605314"/>
              <a:gd name="connsiteX334" fmla="*/ 2395288 w 5015116"/>
              <a:gd name="connsiteY334" fmla="*/ 2111828 h 2605314"/>
              <a:gd name="connsiteX335" fmla="*/ 2395288 w 5015116"/>
              <a:gd name="connsiteY335" fmla="*/ 2024742 h 2605314"/>
              <a:gd name="connsiteX336" fmla="*/ 2373516 w 5015116"/>
              <a:gd name="connsiteY336" fmla="*/ 2010228 h 2605314"/>
              <a:gd name="connsiteX337" fmla="*/ 2271916 w 5015116"/>
              <a:gd name="connsiteY337" fmla="*/ 2017485 h 2605314"/>
              <a:gd name="connsiteX338" fmla="*/ 2257402 w 5015116"/>
              <a:gd name="connsiteY338" fmla="*/ 2032000 h 2605314"/>
              <a:gd name="connsiteX339" fmla="*/ 2235631 w 5015116"/>
              <a:gd name="connsiteY339" fmla="*/ 2046514 h 2605314"/>
              <a:gd name="connsiteX340" fmla="*/ 2221116 w 5015116"/>
              <a:gd name="connsiteY340" fmla="*/ 2061028 h 2605314"/>
              <a:gd name="connsiteX341" fmla="*/ 2192088 w 5015116"/>
              <a:gd name="connsiteY341" fmla="*/ 2068285 h 2605314"/>
              <a:gd name="connsiteX342" fmla="*/ 2163059 w 5015116"/>
              <a:gd name="connsiteY342" fmla="*/ 2090057 h 2605314"/>
              <a:gd name="connsiteX343" fmla="*/ 2148545 w 5015116"/>
              <a:gd name="connsiteY343" fmla="*/ 2111828 h 2605314"/>
              <a:gd name="connsiteX344" fmla="*/ 2126774 w 5015116"/>
              <a:gd name="connsiteY344" fmla="*/ 2140857 h 2605314"/>
              <a:gd name="connsiteX345" fmla="*/ 2126774 w 5015116"/>
              <a:gd name="connsiteY345" fmla="*/ 2351314 h 2605314"/>
              <a:gd name="connsiteX346" fmla="*/ 2141288 w 5015116"/>
              <a:gd name="connsiteY346" fmla="*/ 2373085 h 2605314"/>
              <a:gd name="connsiteX347" fmla="*/ 2163059 w 5015116"/>
              <a:gd name="connsiteY347" fmla="*/ 2380342 h 2605314"/>
              <a:gd name="connsiteX348" fmla="*/ 2170316 w 5015116"/>
              <a:gd name="connsiteY348" fmla="*/ 2402114 h 2605314"/>
              <a:gd name="connsiteX349" fmla="*/ 2192088 w 5015116"/>
              <a:gd name="connsiteY349" fmla="*/ 2416628 h 2605314"/>
              <a:gd name="connsiteX350" fmla="*/ 2221116 w 5015116"/>
              <a:gd name="connsiteY350" fmla="*/ 2438400 h 2605314"/>
              <a:gd name="connsiteX351" fmla="*/ 2264659 w 5015116"/>
              <a:gd name="connsiteY351" fmla="*/ 2474685 h 2605314"/>
              <a:gd name="connsiteX352" fmla="*/ 2293688 w 5015116"/>
              <a:gd name="connsiteY352" fmla="*/ 2510971 h 2605314"/>
              <a:gd name="connsiteX353" fmla="*/ 2315459 w 5015116"/>
              <a:gd name="connsiteY353" fmla="*/ 2532742 h 2605314"/>
              <a:gd name="connsiteX354" fmla="*/ 2395288 w 5015116"/>
              <a:gd name="connsiteY354" fmla="*/ 2569028 h 2605314"/>
              <a:gd name="connsiteX355" fmla="*/ 2540431 w 5015116"/>
              <a:gd name="connsiteY355" fmla="*/ 2554514 h 2605314"/>
              <a:gd name="connsiteX356" fmla="*/ 2562202 w 5015116"/>
              <a:gd name="connsiteY356" fmla="*/ 2540000 h 2605314"/>
              <a:gd name="connsiteX357" fmla="*/ 2569459 w 5015116"/>
              <a:gd name="connsiteY357" fmla="*/ 2503714 h 2605314"/>
              <a:gd name="connsiteX358" fmla="*/ 2583974 w 5015116"/>
              <a:gd name="connsiteY358" fmla="*/ 2481942 h 2605314"/>
              <a:gd name="connsiteX359" fmla="*/ 2591231 w 5015116"/>
              <a:gd name="connsiteY359" fmla="*/ 2409371 h 2605314"/>
              <a:gd name="connsiteX360" fmla="*/ 2642031 w 5015116"/>
              <a:gd name="connsiteY360" fmla="*/ 2416628 h 2605314"/>
              <a:gd name="connsiteX361" fmla="*/ 2671059 w 5015116"/>
              <a:gd name="connsiteY361" fmla="*/ 2423885 h 2605314"/>
              <a:gd name="connsiteX362" fmla="*/ 2743631 w 5015116"/>
              <a:gd name="connsiteY362" fmla="*/ 2438400 h 2605314"/>
              <a:gd name="connsiteX363" fmla="*/ 2787174 w 5015116"/>
              <a:gd name="connsiteY363" fmla="*/ 2452914 h 2605314"/>
              <a:gd name="connsiteX364" fmla="*/ 2808945 w 5015116"/>
              <a:gd name="connsiteY364" fmla="*/ 2438400 h 2605314"/>
              <a:gd name="connsiteX365" fmla="*/ 2801688 w 5015116"/>
              <a:gd name="connsiteY365" fmla="*/ 2416628 h 2605314"/>
              <a:gd name="connsiteX366" fmla="*/ 2794431 w 5015116"/>
              <a:gd name="connsiteY366" fmla="*/ 2373085 h 2605314"/>
              <a:gd name="connsiteX367" fmla="*/ 2779916 w 5015116"/>
              <a:gd name="connsiteY367" fmla="*/ 2329542 h 2605314"/>
              <a:gd name="connsiteX368" fmla="*/ 2794431 w 5015116"/>
              <a:gd name="connsiteY368" fmla="*/ 2278742 h 2605314"/>
              <a:gd name="connsiteX369" fmla="*/ 2961345 w 5015116"/>
              <a:gd name="connsiteY369" fmla="*/ 2249714 h 2605314"/>
              <a:gd name="connsiteX370" fmla="*/ 2946831 w 5015116"/>
              <a:gd name="connsiteY370" fmla="*/ 2227942 h 2605314"/>
              <a:gd name="connsiteX371" fmla="*/ 2925059 w 5015116"/>
              <a:gd name="connsiteY371" fmla="*/ 2133600 h 2605314"/>
              <a:gd name="connsiteX372" fmla="*/ 2917802 w 5015116"/>
              <a:gd name="connsiteY372" fmla="*/ 2104571 h 2605314"/>
              <a:gd name="connsiteX373" fmla="*/ 2896031 w 5015116"/>
              <a:gd name="connsiteY373" fmla="*/ 2090057 h 2605314"/>
              <a:gd name="connsiteX374" fmla="*/ 2903288 w 5015116"/>
              <a:gd name="connsiteY374" fmla="*/ 2061028 h 2605314"/>
              <a:gd name="connsiteX375" fmla="*/ 3033916 w 5015116"/>
              <a:gd name="connsiteY375" fmla="*/ 2053771 h 2605314"/>
              <a:gd name="connsiteX376" fmla="*/ 3121002 w 5015116"/>
              <a:gd name="connsiteY376" fmla="*/ 2046514 h 2605314"/>
              <a:gd name="connsiteX377" fmla="*/ 3142774 w 5015116"/>
              <a:gd name="connsiteY377" fmla="*/ 2039257 h 2605314"/>
              <a:gd name="connsiteX378" fmla="*/ 3135516 w 5015116"/>
              <a:gd name="connsiteY378" fmla="*/ 2010228 h 2605314"/>
              <a:gd name="connsiteX379" fmla="*/ 3106488 w 5015116"/>
              <a:gd name="connsiteY379" fmla="*/ 1959428 h 2605314"/>
              <a:gd name="connsiteX380" fmla="*/ 3077459 w 5015116"/>
              <a:gd name="connsiteY380" fmla="*/ 1930400 h 2605314"/>
              <a:gd name="connsiteX381" fmla="*/ 3062945 w 5015116"/>
              <a:gd name="connsiteY381" fmla="*/ 1901371 h 2605314"/>
              <a:gd name="connsiteX382" fmla="*/ 3041174 w 5015116"/>
              <a:gd name="connsiteY382" fmla="*/ 1886857 h 2605314"/>
              <a:gd name="connsiteX383" fmla="*/ 3033916 w 5015116"/>
              <a:gd name="connsiteY383" fmla="*/ 1865085 h 2605314"/>
              <a:gd name="connsiteX384" fmla="*/ 3019402 w 5015116"/>
              <a:gd name="connsiteY384" fmla="*/ 1843314 h 2605314"/>
              <a:gd name="connsiteX385" fmla="*/ 3048431 w 5015116"/>
              <a:gd name="connsiteY385" fmla="*/ 1828800 h 2605314"/>
              <a:gd name="connsiteX386" fmla="*/ 3157288 w 5015116"/>
              <a:gd name="connsiteY386" fmla="*/ 1814285 h 2605314"/>
              <a:gd name="connsiteX387" fmla="*/ 3179059 w 5015116"/>
              <a:gd name="connsiteY387" fmla="*/ 1799771 h 2605314"/>
              <a:gd name="connsiteX388" fmla="*/ 3128259 w 5015116"/>
              <a:gd name="connsiteY388" fmla="*/ 1690914 h 2605314"/>
              <a:gd name="connsiteX389" fmla="*/ 3121002 w 5015116"/>
              <a:gd name="connsiteY389" fmla="*/ 1669142 h 2605314"/>
              <a:gd name="connsiteX390" fmla="*/ 3106488 w 5015116"/>
              <a:gd name="connsiteY390" fmla="*/ 1647371 h 2605314"/>
              <a:gd name="connsiteX391" fmla="*/ 3128259 w 5015116"/>
              <a:gd name="connsiteY391" fmla="*/ 1640114 h 2605314"/>
              <a:gd name="connsiteX392" fmla="*/ 3157288 w 5015116"/>
              <a:gd name="connsiteY392" fmla="*/ 1632857 h 2605314"/>
              <a:gd name="connsiteX393" fmla="*/ 3186316 w 5015116"/>
              <a:gd name="connsiteY393" fmla="*/ 1618342 h 2605314"/>
              <a:gd name="connsiteX394" fmla="*/ 3215345 w 5015116"/>
              <a:gd name="connsiteY394" fmla="*/ 1611085 h 2605314"/>
              <a:gd name="connsiteX395" fmla="*/ 3237116 w 5015116"/>
              <a:gd name="connsiteY395" fmla="*/ 1603828 h 2605314"/>
              <a:gd name="connsiteX396" fmla="*/ 3280659 w 5015116"/>
              <a:gd name="connsiteY396" fmla="*/ 1582057 h 2605314"/>
              <a:gd name="connsiteX397" fmla="*/ 3295174 w 5015116"/>
              <a:gd name="connsiteY397" fmla="*/ 1567542 h 2605314"/>
              <a:gd name="connsiteX398" fmla="*/ 3273402 w 5015116"/>
              <a:gd name="connsiteY398" fmla="*/ 1545771 h 2605314"/>
              <a:gd name="connsiteX399" fmla="*/ 3229859 w 5015116"/>
              <a:gd name="connsiteY399" fmla="*/ 1516742 h 2605314"/>
              <a:gd name="connsiteX400" fmla="*/ 3179059 w 5015116"/>
              <a:gd name="connsiteY400" fmla="*/ 1458685 h 2605314"/>
              <a:gd name="connsiteX401" fmla="*/ 3171802 w 5015116"/>
              <a:gd name="connsiteY401" fmla="*/ 1436914 h 2605314"/>
              <a:gd name="connsiteX402" fmla="*/ 3150031 w 5015116"/>
              <a:gd name="connsiteY402" fmla="*/ 1422400 h 2605314"/>
              <a:gd name="connsiteX403" fmla="*/ 3200831 w 5015116"/>
              <a:gd name="connsiteY403" fmla="*/ 1386114 h 2605314"/>
              <a:gd name="connsiteX404" fmla="*/ 3237116 w 5015116"/>
              <a:gd name="connsiteY404" fmla="*/ 1349828 h 2605314"/>
              <a:gd name="connsiteX405" fmla="*/ 3266145 w 5015116"/>
              <a:gd name="connsiteY405" fmla="*/ 1313542 h 2605314"/>
              <a:gd name="connsiteX406" fmla="*/ 3287916 w 5015116"/>
              <a:gd name="connsiteY406" fmla="*/ 1299028 h 2605314"/>
              <a:gd name="connsiteX407" fmla="*/ 3302431 w 5015116"/>
              <a:gd name="connsiteY407" fmla="*/ 1284514 h 2605314"/>
              <a:gd name="connsiteX408" fmla="*/ 3309688 w 5015116"/>
              <a:gd name="connsiteY408" fmla="*/ 1262742 h 2605314"/>
              <a:gd name="connsiteX409" fmla="*/ 3266145 w 5015116"/>
              <a:gd name="connsiteY409" fmla="*/ 1255485 h 2605314"/>
              <a:gd name="connsiteX410" fmla="*/ 3244374 w 5015116"/>
              <a:gd name="connsiteY410" fmla="*/ 1248228 h 2605314"/>
              <a:gd name="connsiteX411" fmla="*/ 3193574 w 5015116"/>
              <a:gd name="connsiteY411" fmla="*/ 1233714 h 2605314"/>
              <a:gd name="connsiteX412" fmla="*/ 3171802 w 5015116"/>
              <a:gd name="connsiteY412" fmla="*/ 1219200 h 2605314"/>
              <a:gd name="connsiteX413" fmla="*/ 3150031 w 5015116"/>
              <a:gd name="connsiteY413" fmla="*/ 1211942 h 2605314"/>
              <a:gd name="connsiteX414" fmla="*/ 3121002 w 5015116"/>
              <a:gd name="connsiteY414" fmla="*/ 1197428 h 2605314"/>
              <a:gd name="connsiteX415" fmla="*/ 3200831 w 5015116"/>
              <a:gd name="connsiteY415" fmla="*/ 1095828 h 2605314"/>
              <a:gd name="connsiteX416" fmla="*/ 3251631 w 5015116"/>
              <a:gd name="connsiteY416" fmla="*/ 1037771 h 2605314"/>
              <a:gd name="connsiteX417" fmla="*/ 3251631 w 5015116"/>
              <a:gd name="connsiteY417" fmla="*/ 994228 h 2605314"/>
              <a:gd name="connsiteX418" fmla="*/ 3208088 w 5015116"/>
              <a:gd name="connsiteY418" fmla="*/ 986971 h 2605314"/>
              <a:gd name="connsiteX419" fmla="*/ 3179059 w 5015116"/>
              <a:gd name="connsiteY419" fmla="*/ 979714 h 2605314"/>
              <a:gd name="connsiteX420" fmla="*/ 3121002 w 5015116"/>
              <a:gd name="connsiteY420" fmla="*/ 957942 h 2605314"/>
              <a:gd name="connsiteX421" fmla="*/ 3099231 w 5015116"/>
              <a:gd name="connsiteY421" fmla="*/ 950685 h 2605314"/>
              <a:gd name="connsiteX422" fmla="*/ 3048431 w 5015116"/>
              <a:gd name="connsiteY422" fmla="*/ 943428 h 2605314"/>
              <a:gd name="connsiteX423" fmla="*/ 3026659 w 5015116"/>
              <a:gd name="connsiteY423" fmla="*/ 936171 h 2605314"/>
              <a:gd name="connsiteX424" fmla="*/ 2990374 w 5015116"/>
              <a:gd name="connsiteY424" fmla="*/ 928914 h 2605314"/>
              <a:gd name="connsiteX425" fmla="*/ 2975859 w 5015116"/>
              <a:gd name="connsiteY425" fmla="*/ 914400 h 2605314"/>
              <a:gd name="connsiteX426" fmla="*/ 3033916 w 5015116"/>
              <a:gd name="connsiteY426" fmla="*/ 820057 h 2605314"/>
              <a:gd name="connsiteX427" fmla="*/ 3091974 w 5015116"/>
              <a:gd name="connsiteY427" fmla="*/ 747485 h 2605314"/>
              <a:gd name="connsiteX428" fmla="*/ 3128259 w 5015116"/>
              <a:gd name="connsiteY428" fmla="*/ 703942 h 2605314"/>
              <a:gd name="connsiteX429" fmla="*/ 3142774 w 5015116"/>
              <a:gd name="connsiteY429" fmla="*/ 682171 h 2605314"/>
              <a:gd name="connsiteX430" fmla="*/ 3033916 w 5015116"/>
              <a:gd name="connsiteY430" fmla="*/ 667657 h 2605314"/>
              <a:gd name="connsiteX431" fmla="*/ 2961345 w 5015116"/>
              <a:gd name="connsiteY431" fmla="*/ 660400 h 2605314"/>
              <a:gd name="connsiteX432" fmla="*/ 2888774 w 5015116"/>
              <a:gd name="connsiteY432" fmla="*/ 645885 h 2605314"/>
              <a:gd name="connsiteX433" fmla="*/ 2925059 w 5015116"/>
              <a:gd name="connsiteY433" fmla="*/ 609600 h 2605314"/>
              <a:gd name="connsiteX434" fmla="*/ 2961345 w 5015116"/>
              <a:gd name="connsiteY434" fmla="*/ 573314 h 2605314"/>
              <a:gd name="connsiteX435" fmla="*/ 2968602 w 5015116"/>
              <a:gd name="connsiteY435" fmla="*/ 529771 h 2605314"/>
              <a:gd name="connsiteX436" fmla="*/ 2983116 w 5015116"/>
              <a:gd name="connsiteY436" fmla="*/ 486228 h 2605314"/>
              <a:gd name="connsiteX437" fmla="*/ 2997631 w 5015116"/>
              <a:gd name="connsiteY437" fmla="*/ 435428 h 2605314"/>
              <a:gd name="connsiteX438" fmla="*/ 3012145 w 5015116"/>
              <a:gd name="connsiteY438" fmla="*/ 391885 h 2605314"/>
              <a:gd name="connsiteX439" fmla="*/ 2961345 w 5015116"/>
              <a:gd name="connsiteY439" fmla="*/ 399142 h 2605314"/>
              <a:gd name="connsiteX440" fmla="*/ 2917802 w 5015116"/>
              <a:gd name="connsiteY440" fmla="*/ 413657 h 2605314"/>
              <a:gd name="connsiteX441" fmla="*/ 2888774 w 5015116"/>
              <a:gd name="connsiteY441" fmla="*/ 420914 h 2605314"/>
              <a:gd name="connsiteX442" fmla="*/ 2852488 w 5015116"/>
              <a:gd name="connsiteY442" fmla="*/ 435428 h 2605314"/>
              <a:gd name="connsiteX443" fmla="*/ 2808945 w 5015116"/>
              <a:gd name="connsiteY443" fmla="*/ 442685 h 2605314"/>
              <a:gd name="connsiteX444" fmla="*/ 2779916 w 5015116"/>
              <a:gd name="connsiteY444" fmla="*/ 449942 h 2605314"/>
              <a:gd name="connsiteX445" fmla="*/ 2721859 w 5015116"/>
              <a:gd name="connsiteY445" fmla="*/ 442685 h 2605314"/>
              <a:gd name="connsiteX446" fmla="*/ 2729116 w 5015116"/>
              <a:gd name="connsiteY446" fmla="*/ 377371 h 2605314"/>
              <a:gd name="connsiteX447" fmla="*/ 2721859 w 5015116"/>
              <a:gd name="connsiteY447" fmla="*/ 290285 h 2605314"/>
              <a:gd name="connsiteX448" fmla="*/ 2707345 w 5015116"/>
              <a:gd name="connsiteY448" fmla="*/ 232228 h 2605314"/>
              <a:gd name="connsiteX449" fmla="*/ 2663802 w 5015116"/>
              <a:gd name="connsiteY449" fmla="*/ 210457 h 2605314"/>
              <a:gd name="connsiteX450" fmla="*/ 2656545 w 5015116"/>
              <a:gd name="connsiteY450"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31059 w 5015116"/>
              <a:gd name="connsiteY230" fmla="*/ 155302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54431 w 5015116"/>
              <a:gd name="connsiteY234" fmla="*/ 1567542 h 2605314"/>
              <a:gd name="connsiteX235" fmla="*/ 247174 w 5015116"/>
              <a:gd name="connsiteY235" fmla="*/ 1473200 h 2605314"/>
              <a:gd name="connsiteX236" fmla="*/ 225402 w 5015116"/>
              <a:gd name="connsiteY236" fmla="*/ 1465942 h 2605314"/>
              <a:gd name="connsiteX237" fmla="*/ 138316 w 5015116"/>
              <a:gd name="connsiteY237" fmla="*/ 1473200 h 2605314"/>
              <a:gd name="connsiteX238" fmla="*/ 116545 w 5015116"/>
              <a:gd name="connsiteY238" fmla="*/ 1480457 h 2605314"/>
              <a:gd name="connsiteX239" fmla="*/ 102031 w 5015116"/>
              <a:gd name="connsiteY239" fmla="*/ 1502228 h 2605314"/>
              <a:gd name="connsiteX240" fmla="*/ 102031 w 5015116"/>
              <a:gd name="connsiteY240" fmla="*/ 1698171 h 2605314"/>
              <a:gd name="connsiteX241" fmla="*/ 145574 w 5015116"/>
              <a:gd name="connsiteY241" fmla="*/ 1741714 h 2605314"/>
              <a:gd name="connsiteX242" fmla="*/ 189116 w 5015116"/>
              <a:gd name="connsiteY242" fmla="*/ 1792514 h 2605314"/>
              <a:gd name="connsiteX243" fmla="*/ 218145 w 5015116"/>
              <a:gd name="connsiteY243" fmla="*/ 1807028 h 2605314"/>
              <a:gd name="connsiteX244" fmla="*/ 247174 w 5015116"/>
              <a:gd name="connsiteY244" fmla="*/ 1828800 h 2605314"/>
              <a:gd name="connsiteX245" fmla="*/ 356031 w 5015116"/>
              <a:gd name="connsiteY245" fmla="*/ 1821542 h 2605314"/>
              <a:gd name="connsiteX246" fmla="*/ 377802 w 5015116"/>
              <a:gd name="connsiteY246" fmla="*/ 1814285 h 2605314"/>
              <a:gd name="connsiteX247" fmla="*/ 399574 w 5015116"/>
              <a:gd name="connsiteY247" fmla="*/ 1792514 h 2605314"/>
              <a:gd name="connsiteX248" fmla="*/ 406831 w 5015116"/>
              <a:gd name="connsiteY248" fmla="*/ 1698171 h 2605314"/>
              <a:gd name="connsiteX249" fmla="*/ 363288 w 5015116"/>
              <a:gd name="connsiteY249" fmla="*/ 1683657 h 2605314"/>
              <a:gd name="connsiteX250" fmla="*/ 312488 w 5015116"/>
              <a:gd name="connsiteY250" fmla="*/ 1690914 h 2605314"/>
              <a:gd name="connsiteX251" fmla="*/ 290716 w 5015116"/>
              <a:gd name="connsiteY251" fmla="*/ 1698171 h 2605314"/>
              <a:gd name="connsiteX252" fmla="*/ 276202 w 5015116"/>
              <a:gd name="connsiteY252" fmla="*/ 1719942 h 2605314"/>
              <a:gd name="connsiteX253" fmla="*/ 268945 w 5015116"/>
              <a:gd name="connsiteY253" fmla="*/ 1748971 h 2605314"/>
              <a:gd name="connsiteX254" fmla="*/ 261688 w 5015116"/>
              <a:gd name="connsiteY254" fmla="*/ 1785257 h 2605314"/>
              <a:gd name="connsiteX255" fmla="*/ 254431 w 5015116"/>
              <a:gd name="connsiteY255" fmla="*/ 1807028 h 2605314"/>
              <a:gd name="connsiteX256" fmla="*/ 261688 w 5015116"/>
              <a:gd name="connsiteY256" fmla="*/ 1937657 h 2605314"/>
              <a:gd name="connsiteX257" fmla="*/ 297974 w 5015116"/>
              <a:gd name="connsiteY257" fmla="*/ 1959428 h 2605314"/>
              <a:gd name="connsiteX258" fmla="*/ 319745 w 5015116"/>
              <a:gd name="connsiteY258" fmla="*/ 1966685 h 2605314"/>
              <a:gd name="connsiteX259" fmla="*/ 348774 w 5015116"/>
              <a:gd name="connsiteY259" fmla="*/ 1981200 h 2605314"/>
              <a:gd name="connsiteX260" fmla="*/ 392316 w 5015116"/>
              <a:gd name="connsiteY260" fmla="*/ 1995714 h 2605314"/>
              <a:gd name="connsiteX261" fmla="*/ 414088 w 5015116"/>
              <a:gd name="connsiteY261" fmla="*/ 2002971 h 2605314"/>
              <a:gd name="connsiteX262" fmla="*/ 522945 w 5015116"/>
              <a:gd name="connsiteY262" fmla="*/ 1995714 h 2605314"/>
              <a:gd name="connsiteX263" fmla="*/ 551974 w 5015116"/>
              <a:gd name="connsiteY263" fmla="*/ 1973942 h 2605314"/>
              <a:gd name="connsiteX264" fmla="*/ 595516 w 5015116"/>
              <a:gd name="connsiteY264" fmla="*/ 1944914 h 2605314"/>
              <a:gd name="connsiteX265" fmla="*/ 624545 w 5015116"/>
              <a:gd name="connsiteY265" fmla="*/ 1901371 h 2605314"/>
              <a:gd name="connsiteX266" fmla="*/ 610031 w 5015116"/>
              <a:gd name="connsiteY266" fmla="*/ 1836057 h 2605314"/>
              <a:gd name="connsiteX267" fmla="*/ 566488 w 5015116"/>
              <a:gd name="connsiteY267" fmla="*/ 1792514 h 2605314"/>
              <a:gd name="connsiteX268" fmla="*/ 544716 w 5015116"/>
              <a:gd name="connsiteY268" fmla="*/ 1785257 h 2605314"/>
              <a:gd name="connsiteX269" fmla="*/ 530202 w 5015116"/>
              <a:gd name="connsiteY269" fmla="*/ 1763485 h 2605314"/>
              <a:gd name="connsiteX270" fmla="*/ 508431 w 5015116"/>
              <a:gd name="connsiteY270" fmla="*/ 1799771 h 2605314"/>
              <a:gd name="connsiteX271" fmla="*/ 515688 w 5015116"/>
              <a:gd name="connsiteY271" fmla="*/ 1959428 h 2605314"/>
              <a:gd name="connsiteX272" fmla="*/ 522945 w 5015116"/>
              <a:gd name="connsiteY272" fmla="*/ 1981200 h 2605314"/>
              <a:gd name="connsiteX273" fmla="*/ 551974 w 5015116"/>
              <a:gd name="connsiteY273" fmla="*/ 1995714 h 2605314"/>
              <a:gd name="connsiteX274" fmla="*/ 566488 w 5015116"/>
              <a:gd name="connsiteY274" fmla="*/ 2017485 h 2605314"/>
              <a:gd name="connsiteX275" fmla="*/ 617288 w 5015116"/>
              <a:gd name="connsiteY275" fmla="*/ 2039257 h 2605314"/>
              <a:gd name="connsiteX276" fmla="*/ 697116 w 5015116"/>
              <a:gd name="connsiteY276" fmla="*/ 2068285 h 2605314"/>
              <a:gd name="connsiteX277" fmla="*/ 733402 w 5015116"/>
              <a:gd name="connsiteY277" fmla="*/ 2082800 h 2605314"/>
              <a:gd name="connsiteX278" fmla="*/ 827745 w 5015116"/>
              <a:gd name="connsiteY278" fmla="*/ 2097314 h 2605314"/>
              <a:gd name="connsiteX279" fmla="*/ 864031 w 5015116"/>
              <a:gd name="connsiteY279" fmla="*/ 2104571 h 2605314"/>
              <a:gd name="connsiteX280" fmla="*/ 900316 w 5015116"/>
              <a:gd name="connsiteY280" fmla="*/ 2119085 h 2605314"/>
              <a:gd name="connsiteX281" fmla="*/ 965631 w 5015116"/>
              <a:gd name="connsiteY281" fmla="*/ 2148114 h 2605314"/>
              <a:gd name="connsiteX282" fmla="*/ 1074488 w 5015116"/>
              <a:gd name="connsiteY282" fmla="*/ 2133600 h 2605314"/>
              <a:gd name="connsiteX283" fmla="*/ 1125288 w 5015116"/>
              <a:gd name="connsiteY283" fmla="*/ 2104571 h 2605314"/>
              <a:gd name="connsiteX284" fmla="*/ 1243942 w 5015116"/>
              <a:gd name="connsiteY284" fmla="*/ 2013494 h 2605314"/>
              <a:gd name="connsiteX285" fmla="*/ 1287848 w 5015116"/>
              <a:gd name="connsiteY285" fmla="*/ 1957251 h 2605314"/>
              <a:gd name="connsiteX286" fmla="*/ 1274422 w 5015116"/>
              <a:gd name="connsiteY286" fmla="*/ 1839322 h 2605314"/>
              <a:gd name="connsiteX287" fmla="*/ 1219631 w 5015116"/>
              <a:gd name="connsiteY287" fmla="*/ 1814285 h 2605314"/>
              <a:gd name="connsiteX288" fmla="*/ 1126014 w 5015116"/>
              <a:gd name="connsiteY288" fmla="*/ 1833154 h 2605314"/>
              <a:gd name="connsiteX289" fmla="*/ 1103516 w 5015116"/>
              <a:gd name="connsiteY289" fmla="*/ 1894114 h 2605314"/>
              <a:gd name="connsiteX290" fmla="*/ 1081745 w 5015116"/>
              <a:gd name="connsiteY290" fmla="*/ 2002971 h 2605314"/>
              <a:gd name="connsiteX291" fmla="*/ 1016431 w 5015116"/>
              <a:gd name="connsiteY291" fmla="*/ 1995714 h 2605314"/>
              <a:gd name="connsiteX292" fmla="*/ 980871 w 5015116"/>
              <a:gd name="connsiteY292" fmla="*/ 1911531 h 2605314"/>
              <a:gd name="connsiteX293" fmla="*/ 993208 w 5015116"/>
              <a:gd name="connsiteY293" fmla="*/ 1807754 h 2605314"/>
              <a:gd name="connsiteX294" fmla="*/ 1066868 w 5015116"/>
              <a:gd name="connsiteY294" fmla="*/ 1731554 h 2605314"/>
              <a:gd name="connsiteX295" fmla="*/ 1226888 w 5015116"/>
              <a:gd name="connsiteY295" fmla="*/ 1690914 h 2605314"/>
              <a:gd name="connsiteX296" fmla="*/ 1335745 w 5015116"/>
              <a:gd name="connsiteY296" fmla="*/ 1698171 h 2605314"/>
              <a:gd name="connsiteX297" fmla="*/ 1422831 w 5015116"/>
              <a:gd name="connsiteY297" fmla="*/ 1741714 h 2605314"/>
              <a:gd name="connsiteX298" fmla="*/ 1476896 w 5015116"/>
              <a:gd name="connsiteY298" fmla="*/ 1792514 h 2605314"/>
              <a:gd name="connsiteX299" fmla="*/ 1506651 w 5015116"/>
              <a:gd name="connsiteY299" fmla="*/ 1859642 h 2605314"/>
              <a:gd name="connsiteX300" fmla="*/ 1507376 w 5015116"/>
              <a:gd name="connsiteY300" fmla="*/ 1961968 h 2605314"/>
              <a:gd name="connsiteX301" fmla="*/ 1460205 w 5015116"/>
              <a:gd name="connsiteY301" fmla="*/ 2046877 h 2605314"/>
              <a:gd name="connsiteX302" fmla="*/ 1408316 w 5015116"/>
              <a:gd name="connsiteY302" fmla="*/ 2140857 h 2605314"/>
              <a:gd name="connsiteX303" fmla="*/ 1401059 w 5015116"/>
              <a:gd name="connsiteY303" fmla="*/ 2162628 h 2605314"/>
              <a:gd name="connsiteX304" fmla="*/ 1364774 w 5015116"/>
              <a:gd name="connsiteY304" fmla="*/ 2293257 h 2605314"/>
              <a:gd name="connsiteX305" fmla="*/ 1367314 w 5015116"/>
              <a:gd name="connsiteY305" fmla="*/ 2449285 h 2605314"/>
              <a:gd name="connsiteX306" fmla="*/ 1509916 w 5015116"/>
              <a:gd name="connsiteY306" fmla="*/ 2554514 h 2605314"/>
              <a:gd name="connsiteX307" fmla="*/ 1633288 w 5015116"/>
              <a:gd name="connsiteY307" fmla="*/ 2590800 h 2605314"/>
              <a:gd name="connsiteX308" fmla="*/ 1847736 w 5015116"/>
              <a:gd name="connsiteY308" fmla="*/ 2605314 h 2605314"/>
              <a:gd name="connsiteX309" fmla="*/ 1918494 w 5015116"/>
              <a:gd name="connsiteY309" fmla="*/ 2576285 h 2605314"/>
              <a:gd name="connsiteX310" fmla="*/ 1959859 w 5015116"/>
              <a:gd name="connsiteY310" fmla="*/ 2496457 h 2605314"/>
              <a:gd name="connsiteX311" fmla="*/ 2002676 w 5015116"/>
              <a:gd name="connsiteY311" fmla="*/ 2315028 h 2605314"/>
              <a:gd name="connsiteX312" fmla="*/ 2039688 w 5015116"/>
              <a:gd name="connsiteY312" fmla="*/ 2111828 h 2605314"/>
              <a:gd name="connsiteX313" fmla="*/ 2062911 w 5015116"/>
              <a:gd name="connsiteY313" fmla="*/ 2048691 h 2605314"/>
              <a:gd name="connsiteX314" fmla="*/ 2098834 w 5015116"/>
              <a:gd name="connsiteY314" fmla="*/ 1987731 h 2605314"/>
              <a:gd name="connsiteX315" fmla="*/ 2217851 w 5015116"/>
              <a:gd name="connsiteY315" fmla="*/ 1879237 h 2605314"/>
              <a:gd name="connsiteX316" fmla="*/ 2373516 w 5015116"/>
              <a:gd name="connsiteY316" fmla="*/ 1872342 h 2605314"/>
              <a:gd name="connsiteX317" fmla="*/ 2395288 w 5015116"/>
              <a:gd name="connsiteY317" fmla="*/ 1879600 h 2605314"/>
              <a:gd name="connsiteX318" fmla="*/ 2453345 w 5015116"/>
              <a:gd name="connsiteY318" fmla="*/ 1930400 h 2605314"/>
              <a:gd name="connsiteX319" fmla="*/ 2467859 w 5015116"/>
              <a:gd name="connsiteY319" fmla="*/ 1952171 h 2605314"/>
              <a:gd name="connsiteX320" fmla="*/ 2489631 w 5015116"/>
              <a:gd name="connsiteY320" fmla="*/ 1973942 h 2605314"/>
              <a:gd name="connsiteX321" fmla="*/ 2504145 w 5015116"/>
              <a:gd name="connsiteY321" fmla="*/ 2024742 h 2605314"/>
              <a:gd name="connsiteX322" fmla="*/ 2511402 w 5015116"/>
              <a:gd name="connsiteY322" fmla="*/ 2053771 h 2605314"/>
              <a:gd name="connsiteX323" fmla="*/ 2525916 w 5015116"/>
              <a:gd name="connsiteY323" fmla="*/ 2075542 h 2605314"/>
              <a:gd name="connsiteX324" fmla="*/ 2540431 w 5015116"/>
              <a:gd name="connsiteY324" fmla="*/ 2126342 h 2605314"/>
              <a:gd name="connsiteX325" fmla="*/ 2533174 w 5015116"/>
              <a:gd name="connsiteY325" fmla="*/ 2271485 h 2605314"/>
              <a:gd name="connsiteX326" fmla="*/ 2518659 w 5015116"/>
              <a:gd name="connsiteY326" fmla="*/ 2300514 h 2605314"/>
              <a:gd name="connsiteX327" fmla="*/ 2475116 w 5015116"/>
              <a:gd name="connsiteY327" fmla="*/ 2329542 h 2605314"/>
              <a:gd name="connsiteX328" fmla="*/ 2453345 w 5015116"/>
              <a:gd name="connsiteY328" fmla="*/ 2336800 h 2605314"/>
              <a:gd name="connsiteX329" fmla="*/ 2329974 w 5015116"/>
              <a:gd name="connsiteY329" fmla="*/ 2329542 h 2605314"/>
              <a:gd name="connsiteX330" fmla="*/ 2308202 w 5015116"/>
              <a:gd name="connsiteY330" fmla="*/ 2322285 h 2605314"/>
              <a:gd name="connsiteX331" fmla="*/ 2293688 w 5015116"/>
              <a:gd name="connsiteY331" fmla="*/ 2286000 h 2605314"/>
              <a:gd name="connsiteX332" fmla="*/ 2286431 w 5015116"/>
              <a:gd name="connsiteY332" fmla="*/ 2249714 h 2605314"/>
              <a:gd name="connsiteX333" fmla="*/ 2395288 w 5015116"/>
              <a:gd name="connsiteY333" fmla="*/ 2111828 h 2605314"/>
              <a:gd name="connsiteX334" fmla="*/ 2395288 w 5015116"/>
              <a:gd name="connsiteY334" fmla="*/ 2024742 h 2605314"/>
              <a:gd name="connsiteX335" fmla="*/ 2373516 w 5015116"/>
              <a:gd name="connsiteY335" fmla="*/ 2010228 h 2605314"/>
              <a:gd name="connsiteX336" fmla="*/ 2271916 w 5015116"/>
              <a:gd name="connsiteY336" fmla="*/ 2017485 h 2605314"/>
              <a:gd name="connsiteX337" fmla="*/ 2257402 w 5015116"/>
              <a:gd name="connsiteY337" fmla="*/ 2032000 h 2605314"/>
              <a:gd name="connsiteX338" fmla="*/ 2235631 w 5015116"/>
              <a:gd name="connsiteY338" fmla="*/ 2046514 h 2605314"/>
              <a:gd name="connsiteX339" fmla="*/ 2221116 w 5015116"/>
              <a:gd name="connsiteY339" fmla="*/ 2061028 h 2605314"/>
              <a:gd name="connsiteX340" fmla="*/ 2192088 w 5015116"/>
              <a:gd name="connsiteY340" fmla="*/ 2068285 h 2605314"/>
              <a:gd name="connsiteX341" fmla="*/ 2163059 w 5015116"/>
              <a:gd name="connsiteY341" fmla="*/ 2090057 h 2605314"/>
              <a:gd name="connsiteX342" fmla="*/ 2148545 w 5015116"/>
              <a:gd name="connsiteY342" fmla="*/ 2111828 h 2605314"/>
              <a:gd name="connsiteX343" fmla="*/ 2126774 w 5015116"/>
              <a:gd name="connsiteY343" fmla="*/ 2140857 h 2605314"/>
              <a:gd name="connsiteX344" fmla="*/ 2126774 w 5015116"/>
              <a:gd name="connsiteY344" fmla="*/ 2351314 h 2605314"/>
              <a:gd name="connsiteX345" fmla="*/ 2141288 w 5015116"/>
              <a:gd name="connsiteY345" fmla="*/ 2373085 h 2605314"/>
              <a:gd name="connsiteX346" fmla="*/ 2163059 w 5015116"/>
              <a:gd name="connsiteY346" fmla="*/ 2380342 h 2605314"/>
              <a:gd name="connsiteX347" fmla="*/ 2170316 w 5015116"/>
              <a:gd name="connsiteY347" fmla="*/ 2402114 h 2605314"/>
              <a:gd name="connsiteX348" fmla="*/ 2192088 w 5015116"/>
              <a:gd name="connsiteY348" fmla="*/ 2416628 h 2605314"/>
              <a:gd name="connsiteX349" fmla="*/ 2221116 w 5015116"/>
              <a:gd name="connsiteY349" fmla="*/ 2438400 h 2605314"/>
              <a:gd name="connsiteX350" fmla="*/ 2264659 w 5015116"/>
              <a:gd name="connsiteY350" fmla="*/ 2474685 h 2605314"/>
              <a:gd name="connsiteX351" fmla="*/ 2293688 w 5015116"/>
              <a:gd name="connsiteY351" fmla="*/ 2510971 h 2605314"/>
              <a:gd name="connsiteX352" fmla="*/ 2315459 w 5015116"/>
              <a:gd name="connsiteY352" fmla="*/ 2532742 h 2605314"/>
              <a:gd name="connsiteX353" fmla="*/ 2395288 w 5015116"/>
              <a:gd name="connsiteY353" fmla="*/ 2569028 h 2605314"/>
              <a:gd name="connsiteX354" fmla="*/ 2540431 w 5015116"/>
              <a:gd name="connsiteY354" fmla="*/ 2554514 h 2605314"/>
              <a:gd name="connsiteX355" fmla="*/ 2562202 w 5015116"/>
              <a:gd name="connsiteY355" fmla="*/ 2540000 h 2605314"/>
              <a:gd name="connsiteX356" fmla="*/ 2569459 w 5015116"/>
              <a:gd name="connsiteY356" fmla="*/ 2503714 h 2605314"/>
              <a:gd name="connsiteX357" fmla="*/ 2583974 w 5015116"/>
              <a:gd name="connsiteY357" fmla="*/ 2481942 h 2605314"/>
              <a:gd name="connsiteX358" fmla="*/ 2591231 w 5015116"/>
              <a:gd name="connsiteY358" fmla="*/ 2409371 h 2605314"/>
              <a:gd name="connsiteX359" fmla="*/ 2642031 w 5015116"/>
              <a:gd name="connsiteY359" fmla="*/ 2416628 h 2605314"/>
              <a:gd name="connsiteX360" fmla="*/ 2671059 w 5015116"/>
              <a:gd name="connsiteY360" fmla="*/ 2423885 h 2605314"/>
              <a:gd name="connsiteX361" fmla="*/ 2743631 w 5015116"/>
              <a:gd name="connsiteY361" fmla="*/ 2438400 h 2605314"/>
              <a:gd name="connsiteX362" fmla="*/ 2787174 w 5015116"/>
              <a:gd name="connsiteY362" fmla="*/ 2452914 h 2605314"/>
              <a:gd name="connsiteX363" fmla="*/ 2808945 w 5015116"/>
              <a:gd name="connsiteY363" fmla="*/ 2438400 h 2605314"/>
              <a:gd name="connsiteX364" fmla="*/ 2801688 w 5015116"/>
              <a:gd name="connsiteY364" fmla="*/ 2416628 h 2605314"/>
              <a:gd name="connsiteX365" fmla="*/ 2794431 w 5015116"/>
              <a:gd name="connsiteY365" fmla="*/ 2373085 h 2605314"/>
              <a:gd name="connsiteX366" fmla="*/ 2779916 w 5015116"/>
              <a:gd name="connsiteY366" fmla="*/ 2329542 h 2605314"/>
              <a:gd name="connsiteX367" fmla="*/ 2794431 w 5015116"/>
              <a:gd name="connsiteY367" fmla="*/ 2278742 h 2605314"/>
              <a:gd name="connsiteX368" fmla="*/ 2961345 w 5015116"/>
              <a:gd name="connsiteY368" fmla="*/ 2249714 h 2605314"/>
              <a:gd name="connsiteX369" fmla="*/ 2946831 w 5015116"/>
              <a:gd name="connsiteY369" fmla="*/ 2227942 h 2605314"/>
              <a:gd name="connsiteX370" fmla="*/ 2925059 w 5015116"/>
              <a:gd name="connsiteY370" fmla="*/ 2133600 h 2605314"/>
              <a:gd name="connsiteX371" fmla="*/ 2917802 w 5015116"/>
              <a:gd name="connsiteY371" fmla="*/ 2104571 h 2605314"/>
              <a:gd name="connsiteX372" fmla="*/ 2896031 w 5015116"/>
              <a:gd name="connsiteY372" fmla="*/ 2090057 h 2605314"/>
              <a:gd name="connsiteX373" fmla="*/ 2903288 w 5015116"/>
              <a:gd name="connsiteY373" fmla="*/ 2061028 h 2605314"/>
              <a:gd name="connsiteX374" fmla="*/ 3033916 w 5015116"/>
              <a:gd name="connsiteY374" fmla="*/ 2053771 h 2605314"/>
              <a:gd name="connsiteX375" fmla="*/ 3121002 w 5015116"/>
              <a:gd name="connsiteY375" fmla="*/ 2046514 h 2605314"/>
              <a:gd name="connsiteX376" fmla="*/ 3142774 w 5015116"/>
              <a:gd name="connsiteY376" fmla="*/ 2039257 h 2605314"/>
              <a:gd name="connsiteX377" fmla="*/ 3135516 w 5015116"/>
              <a:gd name="connsiteY377" fmla="*/ 2010228 h 2605314"/>
              <a:gd name="connsiteX378" fmla="*/ 3106488 w 5015116"/>
              <a:gd name="connsiteY378" fmla="*/ 1959428 h 2605314"/>
              <a:gd name="connsiteX379" fmla="*/ 3077459 w 5015116"/>
              <a:gd name="connsiteY379" fmla="*/ 1930400 h 2605314"/>
              <a:gd name="connsiteX380" fmla="*/ 3062945 w 5015116"/>
              <a:gd name="connsiteY380" fmla="*/ 1901371 h 2605314"/>
              <a:gd name="connsiteX381" fmla="*/ 3041174 w 5015116"/>
              <a:gd name="connsiteY381" fmla="*/ 1886857 h 2605314"/>
              <a:gd name="connsiteX382" fmla="*/ 3033916 w 5015116"/>
              <a:gd name="connsiteY382" fmla="*/ 1865085 h 2605314"/>
              <a:gd name="connsiteX383" fmla="*/ 3019402 w 5015116"/>
              <a:gd name="connsiteY383" fmla="*/ 1843314 h 2605314"/>
              <a:gd name="connsiteX384" fmla="*/ 3048431 w 5015116"/>
              <a:gd name="connsiteY384" fmla="*/ 1828800 h 2605314"/>
              <a:gd name="connsiteX385" fmla="*/ 3157288 w 5015116"/>
              <a:gd name="connsiteY385" fmla="*/ 1814285 h 2605314"/>
              <a:gd name="connsiteX386" fmla="*/ 3179059 w 5015116"/>
              <a:gd name="connsiteY386" fmla="*/ 1799771 h 2605314"/>
              <a:gd name="connsiteX387" fmla="*/ 3128259 w 5015116"/>
              <a:gd name="connsiteY387" fmla="*/ 1690914 h 2605314"/>
              <a:gd name="connsiteX388" fmla="*/ 3121002 w 5015116"/>
              <a:gd name="connsiteY388" fmla="*/ 1669142 h 2605314"/>
              <a:gd name="connsiteX389" fmla="*/ 3106488 w 5015116"/>
              <a:gd name="connsiteY389" fmla="*/ 1647371 h 2605314"/>
              <a:gd name="connsiteX390" fmla="*/ 3128259 w 5015116"/>
              <a:gd name="connsiteY390" fmla="*/ 1640114 h 2605314"/>
              <a:gd name="connsiteX391" fmla="*/ 3157288 w 5015116"/>
              <a:gd name="connsiteY391" fmla="*/ 1632857 h 2605314"/>
              <a:gd name="connsiteX392" fmla="*/ 3186316 w 5015116"/>
              <a:gd name="connsiteY392" fmla="*/ 1618342 h 2605314"/>
              <a:gd name="connsiteX393" fmla="*/ 3215345 w 5015116"/>
              <a:gd name="connsiteY393" fmla="*/ 1611085 h 2605314"/>
              <a:gd name="connsiteX394" fmla="*/ 3237116 w 5015116"/>
              <a:gd name="connsiteY394" fmla="*/ 1603828 h 2605314"/>
              <a:gd name="connsiteX395" fmla="*/ 3280659 w 5015116"/>
              <a:gd name="connsiteY395" fmla="*/ 1582057 h 2605314"/>
              <a:gd name="connsiteX396" fmla="*/ 3295174 w 5015116"/>
              <a:gd name="connsiteY396" fmla="*/ 1567542 h 2605314"/>
              <a:gd name="connsiteX397" fmla="*/ 3273402 w 5015116"/>
              <a:gd name="connsiteY397" fmla="*/ 1545771 h 2605314"/>
              <a:gd name="connsiteX398" fmla="*/ 3229859 w 5015116"/>
              <a:gd name="connsiteY398" fmla="*/ 1516742 h 2605314"/>
              <a:gd name="connsiteX399" fmla="*/ 3179059 w 5015116"/>
              <a:gd name="connsiteY399" fmla="*/ 1458685 h 2605314"/>
              <a:gd name="connsiteX400" fmla="*/ 3171802 w 5015116"/>
              <a:gd name="connsiteY400" fmla="*/ 1436914 h 2605314"/>
              <a:gd name="connsiteX401" fmla="*/ 3150031 w 5015116"/>
              <a:gd name="connsiteY401" fmla="*/ 1422400 h 2605314"/>
              <a:gd name="connsiteX402" fmla="*/ 3200831 w 5015116"/>
              <a:gd name="connsiteY402" fmla="*/ 1386114 h 2605314"/>
              <a:gd name="connsiteX403" fmla="*/ 3237116 w 5015116"/>
              <a:gd name="connsiteY403" fmla="*/ 1349828 h 2605314"/>
              <a:gd name="connsiteX404" fmla="*/ 3266145 w 5015116"/>
              <a:gd name="connsiteY404" fmla="*/ 1313542 h 2605314"/>
              <a:gd name="connsiteX405" fmla="*/ 3287916 w 5015116"/>
              <a:gd name="connsiteY405" fmla="*/ 1299028 h 2605314"/>
              <a:gd name="connsiteX406" fmla="*/ 3302431 w 5015116"/>
              <a:gd name="connsiteY406" fmla="*/ 1284514 h 2605314"/>
              <a:gd name="connsiteX407" fmla="*/ 3309688 w 5015116"/>
              <a:gd name="connsiteY407" fmla="*/ 1262742 h 2605314"/>
              <a:gd name="connsiteX408" fmla="*/ 3266145 w 5015116"/>
              <a:gd name="connsiteY408" fmla="*/ 1255485 h 2605314"/>
              <a:gd name="connsiteX409" fmla="*/ 3244374 w 5015116"/>
              <a:gd name="connsiteY409" fmla="*/ 1248228 h 2605314"/>
              <a:gd name="connsiteX410" fmla="*/ 3193574 w 5015116"/>
              <a:gd name="connsiteY410" fmla="*/ 1233714 h 2605314"/>
              <a:gd name="connsiteX411" fmla="*/ 3171802 w 5015116"/>
              <a:gd name="connsiteY411" fmla="*/ 1219200 h 2605314"/>
              <a:gd name="connsiteX412" fmla="*/ 3150031 w 5015116"/>
              <a:gd name="connsiteY412" fmla="*/ 1211942 h 2605314"/>
              <a:gd name="connsiteX413" fmla="*/ 3121002 w 5015116"/>
              <a:gd name="connsiteY413" fmla="*/ 1197428 h 2605314"/>
              <a:gd name="connsiteX414" fmla="*/ 3200831 w 5015116"/>
              <a:gd name="connsiteY414" fmla="*/ 1095828 h 2605314"/>
              <a:gd name="connsiteX415" fmla="*/ 3251631 w 5015116"/>
              <a:gd name="connsiteY415" fmla="*/ 1037771 h 2605314"/>
              <a:gd name="connsiteX416" fmla="*/ 3251631 w 5015116"/>
              <a:gd name="connsiteY416" fmla="*/ 994228 h 2605314"/>
              <a:gd name="connsiteX417" fmla="*/ 3208088 w 5015116"/>
              <a:gd name="connsiteY417" fmla="*/ 986971 h 2605314"/>
              <a:gd name="connsiteX418" fmla="*/ 3179059 w 5015116"/>
              <a:gd name="connsiteY418" fmla="*/ 979714 h 2605314"/>
              <a:gd name="connsiteX419" fmla="*/ 3121002 w 5015116"/>
              <a:gd name="connsiteY419" fmla="*/ 957942 h 2605314"/>
              <a:gd name="connsiteX420" fmla="*/ 3099231 w 5015116"/>
              <a:gd name="connsiteY420" fmla="*/ 950685 h 2605314"/>
              <a:gd name="connsiteX421" fmla="*/ 3048431 w 5015116"/>
              <a:gd name="connsiteY421" fmla="*/ 943428 h 2605314"/>
              <a:gd name="connsiteX422" fmla="*/ 3026659 w 5015116"/>
              <a:gd name="connsiteY422" fmla="*/ 936171 h 2605314"/>
              <a:gd name="connsiteX423" fmla="*/ 2990374 w 5015116"/>
              <a:gd name="connsiteY423" fmla="*/ 928914 h 2605314"/>
              <a:gd name="connsiteX424" fmla="*/ 2975859 w 5015116"/>
              <a:gd name="connsiteY424" fmla="*/ 914400 h 2605314"/>
              <a:gd name="connsiteX425" fmla="*/ 3033916 w 5015116"/>
              <a:gd name="connsiteY425" fmla="*/ 820057 h 2605314"/>
              <a:gd name="connsiteX426" fmla="*/ 3091974 w 5015116"/>
              <a:gd name="connsiteY426" fmla="*/ 747485 h 2605314"/>
              <a:gd name="connsiteX427" fmla="*/ 3128259 w 5015116"/>
              <a:gd name="connsiteY427" fmla="*/ 703942 h 2605314"/>
              <a:gd name="connsiteX428" fmla="*/ 3142774 w 5015116"/>
              <a:gd name="connsiteY428" fmla="*/ 682171 h 2605314"/>
              <a:gd name="connsiteX429" fmla="*/ 3033916 w 5015116"/>
              <a:gd name="connsiteY429" fmla="*/ 667657 h 2605314"/>
              <a:gd name="connsiteX430" fmla="*/ 2961345 w 5015116"/>
              <a:gd name="connsiteY430" fmla="*/ 660400 h 2605314"/>
              <a:gd name="connsiteX431" fmla="*/ 2888774 w 5015116"/>
              <a:gd name="connsiteY431" fmla="*/ 645885 h 2605314"/>
              <a:gd name="connsiteX432" fmla="*/ 2925059 w 5015116"/>
              <a:gd name="connsiteY432" fmla="*/ 609600 h 2605314"/>
              <a:gd name="connsiteX433" fmla="*/ 2961345 w 5015116"/>
              <a:gd name="connsiteY433" fmla="*/ 573314 h 2605314"/>
              <a:gd name="connsiteX434" fmla="*/ 2968602 w 5015116"/>
              <a:gd name="connsiteY434" fmla="*/ 529771 h 2605314"/>
              <a:gd name="connsiteX435" fmla="*/ 2983116 w 5015116"/>
              <a:gd name="connsiteY435" fmla="*/ 486228 h 2605314"/>
              <a:gd name="connsiteX436" fmla="*/ 2997631 w 5015116"/>
              <a:gd name="connsiteY436" fmla="*/ 435428 h 2605314"/>
              <a:gd name="connsiteX437" fmla="*/ 3012145 w 5015116"/>
              <a:gd name="connsiteY437" fmla="*/ 391885 h 2605314"/>
              <a:gd name="connsiteX438" fmla="*/ 2961345 w 5015116"/>
              <a:gd name="connsiteY438" fmla="*/ 399142 h 2605314"/>
              <a:gd name="connsiteX439" fmla="*/ 2917802 w 5015116"/>
              <a:gd name="connsiteY439" fmla="*/ 413657 h 2605314"/>
              <a:gd name="connsiteX440" fmla="*/ 2888774 w 5015116"/>
              <a:gd name="connsiteY440" fmla="*/ 420914 h 2605314"/>
              <a:gd name="connsiteX441" fmla="*/ 2852488 w 5015116"/>
              <a:gd name="connsiteY441" fmla="*/ 435428 h 2605314"/>
              <a:gd name="connsiteX442" fmla="*/ 2808945 w 5015116"/>
              <a:gd name="connsiteY442" fmla="*/ 442685 h 2605314"/>
              <a:gd name="connsiteX443" fmla="*/ 2779916 w 5015116"/>
              <a:gd name="connsiteY443" fmla="*/ 449942 h 2605314"/>
              <a:gd name="connsiteX444" fmla="*/ 2721859 w 5015116"/>
              <a:gd name="connsiteY444" fmla="*/ 442685 h 2605314"/>
              <a:gd name="connsiteX445" fmla="*/ 2729116 w 5015116"/>
              <a:gd name="connsiteY445" fmla="*/ 377371 h 2605314"/>
              <a:gd name="connsiteX446" fmla="*/ 2721859 w 5015116"/>
              <a:gd name="connsiteY446" fmla="*/ 290285 h 2605314"/>
              <a:gd name="connsiteX447" fmla="*/ 2707345 w 5015116"/>
              <a:gd name="connsiteY447" fmla="*/ 232228 h 2605314"/>
              <a:gd name="connsiteX448" fmla="*/ 2663802 w 5015116"/>
              <a:gd name="connsiteY448" fmla="*/ 210457 h 2605314"/>
              <a:gd name="connsiteX449" fmla="*/ 2656545 w 5015116"/>
              <a:gd name="connsiteY449"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31059 w 5015116"/>
              <a:gd name="connsiteY230" fmla="*/ 155302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54431 w 5015116"/>
              <a:gd name="connsiteY234" fmla="*/ 1567542 h 2605314"/>
              <a:gd name="connsiteX235" fmla="*/ 247174 w 5015116"/>
              <a:gd name="connsiteY235" fmla="*/ 1473200 h 2605314"/>
              <a:gd name="connsiteX236" fmla="*/ 225402 w 5015116"/>
              <a:gd name="connsiteY236" fmla="*/ 1465942 h 2605314"/>
              <a:gd name="connsiteX237" fmla="*/ 138316 w 5015116"/>
              <a:gd name="connsiteY237" fmla="*/ 1473200 h 2605314"/>
              <a:gd name="connsiteX238" fmla="*/ 116545 w 5015116"/>
              <a:gd name="connsiteY238" fmla="*/ 1480457 h 2605314"/>
              <a:gd name="connsiteX239" fmla="*/ 102031 w 5015116"/>
              <a:gd name="connsiteY239" fmla="*/ 1502228 h 2605314"/>
              <a:gd name="connsiteX240" fmla="*/ 102031 w 5015116"/>
              <a:gd name="connsiteY240" fmla="*/ 1698171 h 2605314"/>
              <a:gd name="connsiteX241" fmla="*/ 145574 w 5015116"/>
              <a:gd name="connsiteY241" fmla="*/ 1741714 h 2605314"/>
              <a:gd name="connsiteX242" fmla="*/ 189116 w 5015116"/>
              <a:gd name="connsiteY242" fmla="*/ 1792514 h 2605314"/>
              <a:gd name="connsiteX243" fmla="*/ 218145 w 5015116"/>
              <a:gd name="connsiteY243" fmla="*/ 1807028 h 2605314"/>
              <a:gd name="connsiteX244" fmla="*/ 247174 w 5015116"/>
              <a:gd name="connsiteY244" fmla="*/ 1828800 h 2605314"/>
              <a:gd name="connsiteX245" fmla="*/ 356031 w 5015116"/>
              <a:gd name="connsiteY245" fmla="*/ 1821542 h 2605314"/>
              <a:gd name="connsiteX246" fmla="*/ 377802 w 5015116"/>
              <a:gd name="connsiteY246" fmla="*/ 1814285 h 2605314"/>
              <a:gd name="connsiteX247" fmla="*/ 399574 w 5015116"/>
              <a:gd name="connsiteY247" fmla="*/ 1792514 h 2605314"/>
              <a:gd name="connsiteX248" fmla="*/ 406831 w 5015116"/>
              <a:gd name="connsiteY248" fmla="*/ 1698171 h 2605314"/>
              <a:gd name="connsiteX249" fmla="*/ 363288 w 5015116"/>
              <a:gd name="connsiteY249" fmla="*/ 1683657 h 2605314"/>
              <a:gd name="connsiteX250" fmla="*/ 312488 w 5015116"/>
              <a:gd name="connsiteY250" fmla="*/ 1690914 h 2605314"/>
              <a:gd name="connsiteX251" fmla="*/ 290716 w 5015116"/>
              <a:gd name="connsiteY251" fmla="*/ 1698171 h 2605314"/>
              <a:gd name="connsiteX252" fmla="*/ 276202 w 5015116"/>
              <a:gd name="connsiteY252" fmla="*/ 1719942 h 2605314"/>
              <a:gd name="connsiteX253" fmla="*/ 268945 w 5015116"/>
              <a:gd name="connsiteY253" fmla="*/ 1748971 h 2605314"/>
              <a:gd name="connsiteX254" fmla="*/ 261688 w 5015116"/>
              <a:gd name="connsiteY254" fmla="*/ 1785257 h 2605314"/>
              <a:gd name="connsiteX255" fmla="*/ 254431 w 5015116"/>
              <a:gd name="connsiteY255" fmla="*/ 1807028 h 2605314"/>
              <a:gd name="connsiteX256" fmla="*/ 261688 w 5015116"/>
              <a:gd name="connsiteY256" fmla="*/ 1937657 h 2605314"/>
              <a:gd name="connsiteX257" fmla="*/ 297974 w 5015116"/>
              <a:gd name="connsiteY257" fmla="*/ 1959428 h 2605314"/>
              <a:gd name="connsiteX258" fmla="*/ 319745 w 5015116"/>
              <a:gd name="connsiteY258" fmla="*/ 1966685 h 2605314"/>
              <a:gd name="connsiteX259" fmla="*/ 348774 w 5015116"/>
              <a:gd name="connsiteY259" fmla="*/ 1981200 h 2605314"/>
              <a:gd name="connsiteX260" fmla="*/ 392316 w 5015116"/>
              <a:gd name="connsiteY260" fmla="*/ 1995714 h 2605314"/>
              <a:gd name="connsiteX261" fmla="*/ 414088 w 5015116"/>
              <a:gd name="connsiteY261" fmla="*/ 2002971 h 2605314"/>
              <a:gd name="connsiteX262" fmla="*/ 522945 w 5015116"/>
              <a:gd name="connsiteY262" fmla="*/ 1995714 h 2605314"/>
              <a:gd name="connsiteX263" fmla="*/ 551974 w 5015116"/>
              <a:gd name="connsiteY263" fmla="*/ 1973942 h 2605314"/>
              <a:gd name="connsiteX264" fmla="*/ 595516 w 5015116"/>
              <a:gd name="connsiteY264" fmla="*/ 1944914 h 2605314"/>
              <a:gd name="connsiteX265" fmla="*/ 624545 w 5015116"/>
              <a:gd name="connsiteY265" fmla="*/ 1901371 h 2605314"/>
              <a:gd name="connsiteX266" fmla="*/ 610031 w 5015116"/>
              <a:gd name="connsiteY266" fmla="*/ 1836057 h 2605314"/>
              <a:gd name="connsiteX267" fmla="*/ 566488 w 5015116"/>
              <a:gd name="connsiteY267" fmla="*/ 1792514 h 2605314"/>
              <a:gd name="connsiteX268" fmla="*/ 544716 w 5015116"/>
              <a:gd name="connsiteY268" fmla="*/ 1785257 h 2605314"/>
              <a:gd name="connsiteX269" fmla="*/ 530202 w 5015116"/>
              <a:gd name="connsiteY269" fmla="*/ 1763485 h 2605314"/>
              <a:gd name="connsiteX270" fmla="*/ 508431 w 5015116"/>
              <a:gd name="connsiteY270" fmla="*/ 1799771 h 2605314"/>
              <a:gd name="connsiteX271" fmla="*/ 515688 w 5015116"/>
              <a:gd name="connsiteY271" fmla="*/ 1959428 h 2605314"/>
              <a:gd name="connsiteX272" fmla="*/ 522945 w 5015116"/>
              <a:gd name="connsiteY272" fmla="*/ 1981200 h 2605314"/>
              <a:gd name="connsiteX273" fmla="*/ 551974 w 5015116"/>
              <a:gd name="connsiteY273" fmla="*/ 1995714 h 2605314"/>
              <a:gd name="connsiteX274" fmla="*/ 566488 w 5015116"/>
              <a:gd name="connsiteY274" fmla="*/ 2017485 h 2605314"/>
              <a:gd name="connsiteX275" fmla="*/ 617288 w 5015116"/>
              <a:gd name="connsiteY275" fmla="*/ 2039257 h 2605314"/>
              <a:gd name="connsiteX276" fmla="*/ 697116 w 5015116"/>
              <a:gd name="connsiteY276" fmla="*/ 2068285 h 2605314"/>
              <a:gd name="connsiteX277" fmla="*/ 733402 w 5015116"/>
              <a:gd name="connsiteY277" fmla="*/ 2082800 h 2605314"/>
              <a:gd name="connsiteX278" fmla="*/ 827745 w 5015116"/>
              <a:gd name="connsiteY278" fmla="*/ 2097314 h 2605314"/>
              <a:gd name="connsiteX279" fmla="*/ 864031 w 5015116"/>
              <a:gd name="connsiteY279" fmla="*/ 2104571 h 2605314"/>
              <a:gd name="connsiteX280" fmla="*/ 965631 w 5015116"/>
              <a:gd name="connsiteY280" fmla="*/ 2148114 h 2605314"/>
              <a:gd name="connsiteX281" fmla="*/ 1074488 w 5015116"/>
              <a:gd name="connsiteY281" fmla="*/ 2133600 h 2605314"/>
              <a:gd name="connsiteX282" fmla="*/ 1125288 w 5015116"/>
              <a:gd name="connsiteY282" fmla="*/ 2104571 h 2605314"/>
              <a:gd name="connsiteX283" fmla="*/ 1243942 w 5015116"/>
              <a:gd name="connsiteY283" fmla="*/ 2013494 h 2605314"/>
              <a:gd name="connsiteX284" fmla="*/ 1287848 w 5015116"/>
              <a:gd name="connsiteY284" fmla="*/ 1957251 h 2605314"/>
              <a:gd name="connsiteX285" fmla="*/ 1274422 w 5015116"/>
              <a:gd name="connsiteY285" fmla="*/ 1839322 h 2605314"/>
              <a:gd name="connsiteX286" fmla="*/ 1219631 w 5015116"/>
              <a:gd name="connsiteY286" fmla="*/ 1814285 h 2605314"/>
              <a:gd name="connsiteX287" fmla="*/ 1126014 w 5015116"/>
              <a:gd name="connsiteY287" fmla="*/ 1833154 h 2605314"/>
              <a:gd name="connsiteX288" fmla="*/ 1103516 w 5015116"/>
              <a:gd name="connsiteY288" fmla="*/ 1894114 h 2605314"/>
              <a:gd name="connsiteX289" fmla="*/ 1081745 w 5015116"/>
              <a:gd name="connsiteY289" fmla="*/ 2002971 h 2605314"/>
              <a:gd name="connsiteX290" fmla="*/ 1016431 w 5015116"/>
              <a:gd name="connsiteY290" fmla="*/ 1995714 h 2605314"/>
              <a:gd name="connsiteX291" fmla="*/ 980871 w 5015116"/>
              <a:gd name="connsiteY291" fmla="*/ 1911531 h 2605314"/>
              <a:gd name="connsiteX292" fmla="*/ 993208 w 5015116"/>
              <a:gd name="connsiteY292" fmla="*/ 1807754 h 2605314"/>
              <a:gd name="connsiteX293" fmla="*/ 1066868 w 5015116"/>
              <a:gd name="connsiteY293" fmla="*/ 1731554 h 2605314"/>
              <a:gd name="connsiteX294" fmla="*/ 1226888 w 5015116"/>
              <a:gd name="connsiteY294" fmla="*/ 1690914 h 2605314"/>
              <a:gd name="connsiteX295" fmla="*/ 1335745 w 5015116"/>
              <a:gd name="connsiteY295" fmla="*/ 1698171 h 2605314"/>
              <a:gd name="connsiteX296" fmla="*/ 1422831 w 5015116"/>
              <a:gd name="connsiteY296" fmla="*/ 1741714 h 2605314"/>
              <a:gd name="connsiteX297" fmla="*/ 1476896 w 5015116"/>
              <a:gd name="connsiteY297" fmla="*/ 1792514 h 2605314"/>
              <a:gd name="connsiteX298" fmla="*/ 1506651 w 5015116"/>
              <a:gd name="connsiteY298" fmla="*/ 1859642 h 2605314"/>
              <a:gd name="connsiteX299" fmla="*/ 1507376 w 5015116"/>
              <a:gd name="connsiteY299" fmla="*/ 1961968 h 2605314"/>
              <a:gd name="connsiteX300" fmla="*/ 1460205 w 5015116"/>
              <a:gd name="connsiteY300" fmla="*/ 2046877 h 2605314"/>
              <a:gd name="connsiteX301" fmla="*/ 1408316 w 5015116"/>
              <a:gd name="connsiteY301" fmla="*/ 2140857 h 2605314"/>
              <a:gd name="connsiteX302" fmla="*/ 1401059 w 5015116"/>
              <a:gd name="connsiteY302" fmla="*/ 2162628 h 2605314"/>
              <a:gd name="connsiteX303" fmla="*/ 1364774 w 5015116"/>
              <a:gd name="connsiteY303" fmla="*/ 2293257 h 2605314"/>
              <a:gd name="connsiteX304" fmla="*/ 1367314 w 5015116"/>
              <a:gd name="connsiteY304" fmla="*/ 2449285 h 2605314"/>
              <a:gd name="connsiteX305" fmla="*/ 1509916 w 5015116"/>
              <a:gd name="connsiteY305" fmla="*/ 2554514 h 2605314"/>
              <a:gd name="connsiteX306" fmla="*/ 1633288 w 5015116"/>
              <a:gd name="connsiteY306" fmla="*/ 2590800 h 2605314"/>
              <a:gd name="connsiteX307" fmla="*/ 1847736 w 5015116"/>
              <a:gd name="connsiteY307" fmla="*/ 2605314 h 2605314"/>
              <a:gd name="connsiteX308" fmla="*/ 1918494 w 5015116"/>
              <a:gd name="connsiteY308" fmla="*/ 2576285 h 2605314"/>
              <a:gd name="connsiteX309" fmla="*/ 1959859 w 5015116"/>
              <a:gd name="connsiteY309" fmla="*/ 2496457 h 2605314"/>
              <a:gd name="connsiteX310" fmla="*/ 2002676 w 5015116"/>
              <a:gd name="connsiteY310" fmla="*/ 2315028 h 2605314"/>
              <a:gd name="connsiteX311" fmla="*/ 2039688 w 5015116"/>
              <a:gd name="connsiteY311" fmla="*/ 2111828 h 2605314"/>
              <a:gd name="connsiteX312" fmla="*/ 2062911 w 5015116"/>
              <a:gd name="connsiteY312" fmla="*/ 2048691 h 2605314"/>
              <a:gd name="connsiteX313" fmla="*/ 2098834 w 5015116"/>
              <a:gd name="connsiteY313" fmla="*/ 1987731 h 2605314"/>
              <a:gd name="connsiteX314" fmla="*/ 2217851 w 5015116"/>
              <a:gd name="connsiteY314" fmla="*/ 1879237 h 2605314"/>
              <a:gd name="connsiteX315" fmla="*/ 2373516 w 5015116"/>
              <a:gd name="connsiteY315" fmla="*/ 1872342 h 2605314"/>
              <a:gd name="connsiteX316" fmla="*/ 2395288 w 5015116"/>
              <a:gd name="connsiteY316" fmla="*/ 1879600 h 2605314"/>
              <a:gd name="connsiteX317" fmla="*/ 2453345 w 5015116"/>
              <a:gd name="connsiteY317" fmla="*/ 1930400 h 2605314"/>
              <a:gd name="connsiteX318" fmla="*/ 2467859 w 5015116"/>
              <a:gd name="connsiteY318" fmla="*/ 1952171 h 2605314"/>
              <a:gd name="connsiteX319" fmla="*/ 2489631 w 5015116"/>
              <a:gd name="connsiteY319" fmla="*/ 1973942 h 2605314"/>
              <a:gd name="connsiteX320" fmla="*/ 2504145 w 5015116"/>
              <a:gd name="connsiteY320" fmla="*/ 2024742 h 2605314"/>
              <a:gd name="connsiteX321" fmla="*/ 2511402 w 5015116"/>
              <a:gd name="connsiteY321" fmla="*/ 2053771 h 2605314"/>
              <a:gd name="connsiteX322" fmla="*/ 2525916 w 5015116"/>
              <a:gd name="connsiteY322" fmla="*/ 2075542 h 2605314"/>
              <a:gd name="connsiteX323" fmla="*/ 2540431 w 5015116"/>
              <a:gd name="connsiteY323" fmla="*/ 2126342 h 2605314"/>
              <a:gd name="connsiteX324" fmla="*/ 2533174 w 5015116"/>
              <a:gd name="connsiteY324" fmla="*/ 2271485 h 2605314"/>
              <a:gd name="connsiteX325" fmla="*/ 2518659 w 5015116"/>
              <a:gd name="connsiteY325" fmla="*/ 2300514 h 2605314"/>
              <a:gd name="connsiteX326" fmla="*/ 2475116 w 5015116"/>
              <a:gd name="connsiteY326" fmla="*/ 2329542 h 2605314"/>
              <a:gd name="connsiteX327" fmla="*/ 2453345 w 5015116"/>
              <a:gd name="connsiteY327" fmla="*/ 2336800 h 2605314"/>
              <a:gd name="connsiteX328" fmla="*/ 2329974 w 5015116"/>
              <a:gd name="connsiteY328" fmla="*/ 2329542 h 2605314"/>
              <a:gd name="connsiteX329" fmla="*/ 2308202 w 5015116"/>
              <a:gd name="connsiteY329" fmla="*/ 2322285 h 2605314"/>
              <a:gd name="connsiteX330" fmla="*/ 2293688 w 5015116"/>
              <a:gd name="connsiteY330" fmla="*/ 2286000 h 2605314"/>
              <a:gd name="connsiteX331" fmla="*/ 2286431 w 5015116"/>
              <a:gd name="connsiteY331" fmla="*/ 2249714 h 2605314"/>
              <a:gd name="connsiteX332" fmla="*/ 2395288 w 5015116"/>
              <a:gd name="connsiteY332" fmla="*/ 2111828 h 2605314"/>
              <a:gd name="connsiteX333" fmla="*/ 2395288 w 5015116"/>
              <a:gd name="connsiteY333" fmla="*/ 2024742 h 2605314"/>
              <a:gd name="connsiteX334" fmla="*/ 2373516 w 5015116"/>
              <a:gd name="connsiteY334" fmla="*/ 2010228 h 2605314"/>
              <a:gd name="connsiteX335" fmla="*/ 2271916 w 5015116"/>
              <a:gd name="connsiteY335" fmla="*/ 2017485 h 2605314"/>
              <a:gd name="connsiteX336" fmla="*/ 2257402 w 5015116"/>
              <a:gd name="connsiteY336" fmla="*/ 2032000 h 2605314"/>
              <a:gd name="connsiteX337" fmla="*/ 2235631 w 5015116"/>
              <a:gd name="connsiteY337" fmla="*/ 2046514 h 2605314"/>
              <a:gd name="connsiteX338" fmla="*/ 2221116 w 5015116"/>
              <a:gd name="connsiteY338" fmla="*/ 2061028 h 2605314"/>
              <a:gd name="connsiteX339" fmla="*/ 2192088 w 5015116"/>
              <a:gd name="connsiteY339" fmla="*/ 2068285 h 2605314"/>
              <a:gd name="connsiteX340" fmla="*/ 2163059 w 5015116"/>
              <a:gd name="connsiteY340" fmla="*/ 2090057 h 2605314"/>
              <a:gd name="connsiteX341" fmla="*/ 2148545 w 5015116"/>
              <a:gd name="connsiteY341" fmla="*/ 2111828 h 2605314"/>
              <a:gd name="connsiteX342" fmla="*/ 2126774 w 5015116"/>
              <a:gd name="connsiteY342" fmla="*/ 2140857 h 2605314"/>
              <a:gd name="connsiteX343" fmla="*/ 2126774 w 5015116"/>
              <a:gd name="connsiteY343" fmla="*/ 2351314 h 2605314"/>
              <a:gd name="connsiteX344" fmla="*/ 2141288 w 5015116"/>
              <a:gd name="connsiteY344" fmla="*/ 2373085 h 2605314"/>
              <a:gd name="connsiteX345" fmla="*/ 2163059 w 5015116"/>
              <a:gd name="connsiteY345" fmla="*/ 2380342 h 2605314"/>
              <a:gd name="connsiteX346" fmla="*/ 2170316 w 5015116"/>
              <a:gd name="connsiteY346" fmla="*/ 2402114 h 2605314"/>
              <a:gd name="connsiteX347" fmla="*/ 2192088 w 5015116"/>
              <a:gd name="connsiteY347" fmla="*/ 2416628 h 2605314"/>
              <a:gd name="connsiteX348" fmla="*/ 2221116 w 5015116"/>
              <a:gd name="connsiteY348" fmla="*/ 2438400 h 2605314"/>
              <a:gd name="connsiteX349" fmla="*/ 2264659 w 5015116"/>
              <a:gd name="connsiteY349" fmla="*/ 2474685 h 2605314"/>
              <a:gd name="connsiteX350" fmla="*/ 2293688 w 5015116"/>
              <a:gd name="connsiteY350" fmla="*/ 2510971 h 2605314"/>
              <a:gd name="connsiteX351" fmla="*/ 2315459 w 5015116"/>
              <a:gd name="connsiteY351" fmla="*/ 2532742 h 2605314"/>
              <a:gd name="connsiteX352" fmla="*/ 2395288 w 5015116"/>
              <a:gd name="connsiteY352" fmla="*/ 2569028 h 2605314"/>
              <a:gd name="connsiteX353" fmla="*/ 2540431 w 5015116"/>
              <a:gd name="connsiteY353" fmla="*/ 2554514 h 2605314"/>
              <a:gd name="connsiteX354" fmla="*/ 2562202 w 5015116"/>
              <a:gd name="connsiteY354" fmla="*/ 2540000 h 2605314"/>
              <a:gd name="connsiteX355" fmla="*/ 2569459 w 5015116"/>
              <a:gd name="connsiteY355" fmla="*/ 2503714 h 2605314"/>
              <a:gd name="connsiteX356" fmla="*/ 2583974 w 5015116"/>
              <a:gd name="connsiteY356" fmla="*/ 2481942 h 2605314"/>
              <a:gd name="connsiteX357" fmla="*/ 2591231 w 5015116"/>
              <a:gd name="connsiteY357" fmla="*/ 2409371 h 2605314"/>
              <a:gd name="connsiteX358" fmla="*/ 2642031 w 5015116"/>
              <a:gd name="connsiteY358" fmla="*/ 2416628 h 2605314"/>
              <a:gd name="connsiteX359" fmla="*/ 2671059 w 5015116"/>
              <a:gd name="connsiteY359" fmla="*/ 2423885 h 2605314"/>
              <a:gd name="connsiteX360" fmla="*/ 2743631 w 5015116"/>
              <a:gd name="connsiteY360" fmla="*/ 2438400 h 2605314"/>
              <a:gd name="connsiteX361" fmla="*/ 2787174 w 5015116"/>
              <a:gd name="connsiteY361" fmla="*/ 2452914 h 2605314"/>
              <a:gd name="connsiteX362" fmla="*/ 2808945 w 5015116"/>
              <a:gd name="connsiteY362" fmla="*/ 2438400 h 2605314"/>
              <a:gd name="connsiteX363" fmla="*/ 2801688 w 5015116"/>
              <a:gd name="connsiteY363" fmla="*/ 2416628 h 2605314"/>
              <a:gd name="connsiteX364" fmla="*/ 2794431 w 5015116"/>
              <a:gd name="connsiteY364" fmla="*/ 2373085 h 2605314"/>
              <a:gd name="connsiteX365" fmla="*/ 2779916 w 5015116"/>
              <a:gd name="connsiteY365" fmla="*/ 2329542 h 2605314"/>
              <a:gd name="connsiteX366" fmla="*/ 2794431 w 5015116"/>
              <a:gd name="connsiteY366" fmla="*/ 2278742 h 2605314"/>
              <a:gd name="connsiteX367" fmla="*/ 2961345 w 5015116"/>
              <a:gd name="connsiteY367" fmla="*/ 2249714 h 2605314"/>
              <a:gd name="connsiteX368" fmla="*/ 2946831 w 5015116"/>
              <a:gd name="connsiteY368" fmla="*/ 2227942 h 2605314"/>
              <a:gd name="connsiteX369" fmla="*/ 2925059 w 5015116"/>
              <a:gd name="connsiteY369" fmla="*/ 2133600 h 2605314"/>
              <a:gd name="connsiteX370" fmla="*/ 2917802 w 5015116"/>
              <a:gd name="connsiteY370" fmla="*/ 2104571 h 2605314"/>
              <a:gd name="connsiteX371" fmla="*/ 2896031 w 5015116"/>
              <a:gd name="connsiteY371" fmla="*/ 2090057 h 2605314"/>
              <a:gd name="connsiteX372" fmla="*/ 2903288 w 5015116"/>
              <a:gd name="connsiteY372" fmla="*/ 2061028 h 2605314"/>
              <a:gd name="connsiteX373" fmla="*/ 3033916 w 5015116"/>
              <a:gd name="connsiteY373" fmla="*/ 2053771 h 2605314"/>
              <a:gd name="connsiteX374" fmla="*/ 3121002 w 5015116"/>
              <a:gd name="connsiteY374" fmla="*/ 2046514 h 2605314"/>
              <a:gd name="connsiteX375" fmla="*/ 3142774 w 5015116"/>
              <a:gd name="connsiteY375" fmla="*/ 2039257 h 2605314"/>
              <a:gd name="connsiteX376" fmla="*/ 3135516 w 5015116"/>
              <a:gd name="connsiteY376" fmla="*/ 2010228 h 2605314"/>
              <a:gd name="connsiteX377" fmla="*/ 3106488 w 5015116"/>
              <a:gd name="connsiteY377" fmla="*/ 1959428 h 2605314"/>
              <a:gd name="connsiteX378" fmla="*/ 3077459 w 5015116"/>
              <a:gd name="connsiteY378" fmla="*/ 1930400 h 2605314"/>
              <a:gd name="connsiteX379" fmla="*/ 3062945 w 5015116"/>
              <a:gd name="connsiteY379" fmla="*/ 1901371 h 2605314"/>
              <a:gd name="connsiteX380" fmla="*/ 3041174 w 5015116"/>
              <a:gd name="connsiteY380" fmla="*/ 1886857 h 2605314"/>
              <a:gd name="connsiteX381" fmla="*/ 3033916 w 5015116"/>
              <a:gd name="connsiteY381" fmla="*/ 1865085 h 2605314"/>
              <a:gd name="connsiteX382" fmla="*/ 3019402 w 5015116"/>
              <a:gd name="connsiteY382" fmla="*/ 1843314 h 2605314"/>
              <a:gd name="connsiteX383" fmla="*/ 3048431 w 5015116"/>
              <a:gd name="connsiteY383" fmla="*/ 1828800 h 2605314"/>
              <a:gd name="connsiteX384" fmla="*/ 3157288 w 5015116"/>
              <a:gd name="connsiteY384" fmla="*/ 1814285 h 2605314"/>
              <a:gd name="connsiteX385" fmla="*/ 3179059 w 5015116"/>
              <a:gd name="connsiteY385" fmla="*/ 1799771 h 2605314"/>
              <a:gd name="connsiteX386" fmla="*/ 3128259 w 5015116"/>
              <a:gd name="connsiteY386" fmla="*/ 1690914 h 2605314"/>
              <a:gd name="connsiteX387" fmla="*/ 3121002 w 5015116"/>
              <a:gd name="connsiteY387" fmla="*/ 1669142 h 2605314"/>
              <a:gd name="connsiteX388" fmla="*/ 3106488 w 5015116"/>
              <a:gd name="connsiteY388" fmla="*/ 1647371 h 2605314"/>
              <a:gd name="connsiteX389" fmla="*/ 3128259 w 5015116"/>
              <a:gd name="connsiteY389" fmla="*/ 1640114 h 2605314"/>
              <a:gd name="connsiteX390" fmla="*/ 3157288 w 5015116"/>
              <a:gd name="connsiteY390" fmla="*/ 1632857 h 2605314"/>
              <a:gd name="connsiteX391" fmla="*/ 3186316 w 5015116"/>
              <a:gd name="connsiteY391" fmla="*/ 1618342 h 2605314"/>
              <a:gd name="connsiteX392" fmla="*/ 3215345 w 5015116"/>
              <a:gd name="connsiteY392" fmla="*/ 1611085 h 2605314"/>
              <a:gd name="connsiteX393" fmla="*/ 3237116 w 5015116"/>
              <a:gd name="connsiteY393" fmla="*/ 1603828 h 2605314"/>
              <a:gd name="connsiteX394" fmla="*/ 3280659 w 5015116"/>
              <a:gd name="connsiteY394" fmla="*/ 1582057 h 2605314"/>
              <a:gd name="connsiteX395" fmla="*/ 3295174 w 5015116"/>
              <a:gd name="connsiteY395" fmla="*/ 1567542 h 2605314"/>
              <a:gd name="connsiteX396" fmla="*/ 3273402 w 5015116"/>
              <a:gd name="connsiteY396" fmla="*/ 1545771 h 2605314"/>
              <a:gd name="connsiteX397" fmla="*/ 3229859 w 5015116"/>
              <a:gd name="connsiteY397" fmla="*/ 1516742 h 2605314"/>
              <a:gd name="connsiteX398" fmla="*/ 3179059 w 5015116"/>
              <a:gd name="connsiteY398" fmla="*/ 1458685 h 2605314"/>
              <a:gd name="connsiteX399" fmla="*/ 3171802 w 5015116"/>
              <a:gd name="connsiteY399" fmla="*/ 1436914 h 2605314"/>
              <a:gd name="connsiteX400" fmla="*/ 3150031 w 5015116"/>
              <a:gd name="connsiteY400" fmla="*/ 1422400 h 2605314"/>
              <a:gd name="connsiteX401" fmla="*/ 3200831 w 5015116"/>
              <a:gd name="connsiteY401" fmla="*/ 1386114 h 2605314"/>
              <a:gd name="connsiteX402" fmla="*/ 3237116 w 5015116"/>
              <a:gd name="connsiteY402" fmla="*/ 1349828 h 2605314"/>
              <a:gd name="connsiteX403" fmla="*/ 3266145 w 5015116"/>
              <a:gd name="connsiteY403" fmla="*/ 1313542 h 2605314"/>
              <a:gd name="connsiteX404" fmla="*/ 3287916 w 5015116"/>
              <a:gd name="connsiteY404" fmla="*/ 1299028 h 2605314"/>
              <a:gd name="connsiteX405" fmla="*/ 3302431 w 5015116"/>
              <a:gd name="connsiteY405" fmla="*/ 1284514 h 2605314"/>
              <a:gd name="connsiteX406" fmla="*/ 3309688 w 5015116"/>
              <a:gd name="connsiteY406" fmla="*/ 1262742 h 2605314"/>
              <a:gd name="connsiteX407" fmla="*/ 3266145 w 5015116"/>
              <a:gd name="connsiteY407" fmla="*/ 1255485 h 2605314"/>
              <a:gd name="connsiteX408" fmla="*/ 3244374 w 5015116"/>
              <a:gd name="connsiteY408" fmla="*/ 1248228 h 2605314"/>
              <a:gd name="connsiteX409" fmla="*/ 3193574 w 5015116"/>
              <a:gd name="connsiteY409" fmla="*/ 1233714 h 2605314"/>
              <a:gd name="connsiteX410" fmla="*/ 3171802 w 5015116"/>
              <a:gd name="connsiteY410" fmla="*/ 1219200 h 2605314"/>
              <a:gd name="connsiteX411" fmla="*/ 3150031 w 5015116"/>
              <a:gd name="connsiteY411" fmla="*/ 1211942 h 2605314"/>
              <a:gd name="connsiteX412" fmla="*/ 3121002 w 5015116"/>
              <a:gd name="connsiteY412" fmla="*/ 1197428 h 2605314"/>
              <a:gd name="connsiteX413" fmla="*/ 3200831 w 5015116"/>
              <a:gd name="connsiteY413" fmla="*/ 1095828 h 2605314"/>
              <a:gd name="connsiteX414" fmla="*/ 3251631 w 5015116"/>
              <a:gd name="connsiteY414" fmla="*/ 1037771 h 2605314"/>
              <a:gd name="connsiteX415" fmla="*/ 3251631 w 5015116"/>
              <a:gd name="connsiteY415" fmla="*/ 994228 h 2605314"/>
              <a:gd name="connsiteX416" fmla="*/ 3208088 w 5015116"/>
              <a:gd name="connsiteY416" fmla="*/ 986971 h 2605314"/>
              <a:gd name="connsiteX417" fmla="*/ 3179059 w 5015116"/>
              <a:gd name="connsiteY417" fmla="*/ 979714 h 2605314"/>
              <a:gd name="connsiteX418" fmla="*/ 3121002 w 5015116"/>
              <a:gd name="connsiteY418" fmla="*/ 957942 h 2605314"/>
              <a:gd name="connsiteX419" fmla="*/ 3099231 w 5015116"/>
              <a:gd name="connsiteY419" fmla="*/ 950685 h 2605314"/>
              <a:gd name="connsiteX420" fmla="*/ 3048431 w 5015116"/>
              <a:gd name="connsiteY420" fmla="*/ 943428 h 2605314"/>
              <a:gd name="connsiteX421" fmla="*/ 3026659 w 5015116"/>
              <a:gd name="connsiteY421" fmla="*/ 936171 h 2605314"/>
              <a:gd name="connsiteX422" fmla="*/ 2990374 w 5015116"/>
              <a:gd name="connsiteY422" fmla="*/ 928914 h 2605314"/>
              <a:gd name="connsiteX423" fmla="*/ 2975859 w 5015116"/>
              <a:gd name="connsiteY423" fmla="*/ 914400 h 2605314"/>
              <a:gd name="connsiteX424" fmla="*/ 3033916 w 5015116"/>
              <a:gd name="connsiteY424" fmla="*/ 820057 h 2605314"/>
              <a:gd name="connsiteX425" fmla="*/ 3091974 w 5015116"/>
              <a:gd name="connsiteY425" fmla="*/ 747485 h 2605314"/>
              <a:gd name="connsiteX426" fmla="*/ 3128259 w 5015116"/>
              <a:gd name="connsiteY426" fmla="*/ 703942 h 2605314"/>
              <a:gd name="connsiteX427" fmla="*/ 3142774 w 5015116"/>
              <a:gd name="connsiteY427" fmla="*/ 682171 h 2605314"/>
              <a:gd name="connsiteX428" fmla="*/ 3033916 w 5015116"/>
              <a:gd name="connsiteY428" fmla="*/ 667657 h 2605314"/>
              <a:gd name="connsiteX429" fmla="*/ 2961345 w 5015116"/>
              <a:gd name="connsiteY429" fmla="*/ 660400 h 2605314"/>
              <a:gd name="connsiteX430" fmla="*/ 2888774 w 5015116"/>
              <a:gd name="connsiteY430" fmla="*/ 645885 h 2605314"/>
              <a:gd name="connsiteX431" fmla="*/ 2925059 w 5015116"/>
              <a:gd name="connsiteY431" fmla="*/ 609600 h 2605314"/>
              <a:gd name="connsiteX432" fmla="*/ 2961345 w 5015116"/>
              <a:gd name="connsiteY432" fmla="*/ 573314 h 2605314"/>
              <a:gd name="connsiteX433" fmla="*/ 2968602 w 5015116"/>
              <a:gd name="connsiteY433" fmla="*/ 529771 h 2605314"/>
              <a:gd name="connsiteX434" fmla="*/ 2983116 w 5015116"/>
              <a:gd name="connsiteY434" fmla="*/ 486228 h 2605314"/>
              <a:gd name="connsiteX435" fmla="*/ 2997631 w 5015116"/>
              <a:gd name="connsiteY435" fmla="*/ 435428 h 2605314"/>
              <a:gd name="connsiteX436" fmla="*/ 3012145 w 5015116"/>
              <a:gd name="connsiteY436" fmla="*/ 391885 h 2605314"/>
              <a:gd name="connsiteX437" fmla="*/ 2961345 w 5015116"/>
              <a:gd name="connsiteY437" fmla="*/ 399142 h 2605314"/>
              <a:gd name="connsiteX438" fmla="*/ 2917802 w 5015116"/>
              <a:gd name="connsiteY438" fmla="*/ 413657 h 2605314"/>
              <a:gd name="connsiteX439" fmla="*/ 2888774 w 5015116"/>
              <a:gd name="connsiteY439" fmla="*/ 420914 h 2605314"/>
              <a:gd name="connsiteX440" fmla="*/ 2852488 w 5015116"/>
              <a:gd name="connsiteY440" fmla="*/ 435428 h 2605314"/>
              <a:gd name="connsiteX441" fmla="*/ 2808945 w 5015116"/>
              <a:gd name="connsiteY441" fmla="*/ 442685 h 2605314"/>
              <a:gd name="connsiteX442" fmla="*/ 2779916 w 5015116"/>
              <a:gd name="connsiteY442" fmla="*/ 449942 h 2605314"/>
              <a:gd name="connsiteX443" fmla="*/ 2721859 w 5015116"/>
              <a:gd name="connsiteY443" fmla="*/ 442685 h 2605314"/>
              <a:gd name="connsiteX444" fmla="*/ 2729116 w 5015116"/>
              <a:gd name="connsiteY444" fmla="*/ 377371 h 2605314"/>
              <a:gd name="connsiteX445" fmla="*/ 2721859 w 5015116"/>
              <a:gd name="connsiteY445" fmla="*/ 290285 h 2605314"/>
              <a:gd name="connsiteX446" fmla="*/ 2707345 w 5015116"/>
              <a:gd name="connsiteY446" fmla="*/ 232228 h 2605314"/>
              <a:gd name="connsiteX447" fmla="*/ 2663802 w 5015116"/>
              <a:gd name="connsiteY447" fmla="*/ 210457 h 2605314"/>
              <a:gd name="connsiteX448" fmla="*/ 2656545 w 5015116"/>
              <a:gd name="connsiteY448"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31059 w 5015116"/>
              <a:gd name="connsiteY230" fmla="*/ 155302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54431 w 5015116"/>
              <a:gd name="connsiteY234" fmla="*/ 1567542 h 2605314"/>
              <a:gd name="connsiteX235" fmla="*/ 247174 w 5015116"/>
              <a:gd name="connsiteY235" fmla="*/ 1473200 h 2605314"/>
              <a:gd name="connsiteX236" fmla="*/ 225402 w 5015116"/>
              <a:gd name="connsiteY236" fmla="*/ 1465942 h 2605314"/>
              <a:gd name="connsiteX237" fmla="*/ 138316 w 5015116"/>
              <a:gd name="connsiteY237" fmla="*/ 1473200 h 2605314"/>
              <a:gd name="connsiteX238" fmla="*/ 116545 w 5015116"/>
              <a:gd name="connsiteY238" fmla="*/ 1480457 h 2605314"/>
              <a:gd name="connsiteX239" fmla="*/ 102031 w 5015116"/>
              <a:gd name="connsiteY239" fmla="*/ 1502228 h 2605314"/>
              <a:gd name="connsiteX240" fmla="*/ 102031 w 5015116"/>
              <a:gd name="connsiteY240" fmla="*/ 1698171 h 2605314"/>
              <a:gd name="connsiteX241" fmla="*/ 145574 w 5015116"/>
              <a:gd name="connsiteY241" fmla="*/ 1741714 h 2605314"/>
              <a:gd name="connsiteX242" fmla="*/ 189116 w 5015116"/>
              <a:gd name="connsiteY242" fmla="*/ 1792514 h 2605314"/>
              <a:gd name="connsiteX243" fmla="*/ 218145 w 5015116"/>
              <a:gd name="connsiteY243" fmla="*/ 1807028 h 2605314"/>
              <a:gd name="connsiteX244" fmla="*/ 247174 w 5015116"/>
              <a:gd name="connsiteY244" fmla="*/ 1828800 h 2605314"/>
              <a:gd name="connsiteX245" fmla="*/ 356031 w 5015116"/>
              <a:gd name="connsiteY245" fmla="*/ 1821542 h 2605314"/>
              <a:gd name="connsiteX246" fmla="*/ 377802 w 5015116"/>
              <a:gd name="connsiteY246" fmla="*/ 1814285 h 2605314"/>
              <a:gd name="connsiteX247" fmla="*/ 399574 w 5015116"/>
              <a:gd name="connsiteY247" fmla="*/ 1792514 h 2605314"/>
              <a:gd name="connsiteX248" fmla="*/ 406831 w 5015116"/>
              <a:gd name="connsiteY248" fmla="*/ 1698171 h 2605314"/>
              <a:gd name="connsiteX249" fmla="*/ 363288 w 5015116"/>
              <a:gd name="connsiteY249" fmla="*/ 1683657 h 2605314"/>
              <a:gd name="connsiteX250" fmla="*/ 312488 w 5015116"/>
              <a:gd name="connsiteY250" fmla="*/ 1690914 h 2605314"/>
              <a:gd name="connsiteX251" fmla="*/ 290716 w 5015116"/>
              <a:gd name="connsiteY251" fmla="*/ 1698171 h 2605314"/>
              <a:gd name="connsiteX252" fmla="*/ 276202 w 5015116"/>
              <a:gd name="connsiteY252" fmla="*/ 1719942 h 2605314"/>
              <a:gd name="connsiteX253" fmla="*/ 268945 w 5015116"/>
              <a:gd name="connsiteY253" fmla="*/ 1748971 h 2605314"/>
              <a:gd name="connsiteX254" fmla="*/ 261688 w 5015116"/>
              <a:gd name="connsiteY254" fmla="*/ 1785257 h 2605314"/>
              <a:gd name="connsiteX255" fmla="*/ 254431 w 5015116"/>
              <a:gd name="connsiteY255" fmla="*/ 1807028 h 2605314"/>
              <a:gd name="connsiteX256" fmla="*/ 261688 w 5015116"/>
              <a:gd name="connsiteY256" fmla="*/ 1937657 h 2605314"/>
              <a:gd name="connsiteX257" fmla="*/ 297974 w 5015116"/>
              <a:gd name="connsiteY257" fmla="*/ 1959428 h 2605314"/>
              <a:gd name="connsiteX258" fmla="*/ 319745 w 5015116"/>
              <a:gd name="connsiteY258" fmla="*/ 1966685 h 2605314"/>
              <a:gd name="connsiteX259" fmla="*/ 348774 w 5015116"/>
              <a:gd name="connsiteY259" fmla="*/ 1981200 h 2605314"/>
              <a:gd name="connsiteX260" fmla="*/ 392316 w 5015116"/>
              <a:gd name="connsiteY260" fmla="*/ 1995714 h 2605314"/>
              <a:gd name="connsiteX261" fmla="*/ 414088 w 5015116"/>
              <a:gd name="connsiteY261" fmla="*/ 2002971 h 2605314"/>
              <a:gd name="connsiteX262" fmla="*/ 522945 w 5015116"/>
              <a:gd name="connsiteY262" fmla="*/ 1995714 h 2605314"/>
              <a:gd name="connsiteX263" fmla="*/ 551974 w 5015116"/>
              <a:gd name="connsiteY263" fmla="*/ 1973942 h 2605314"/>
              <a:gd name="connsiteX264" fmla="*/ 595516 w 5015116"/>
              <a:gd name="connsiteY264" fmla="*/ 1944914 h 2605314"/>
              <a:gd name="connsiteX265" fmla="*/ 624545 w 5015116"/>
              <a:gd name="connsiteY265" fmla="*/ 1901371 h 2605314"/>
              <a:gd name="connsiteX266" fmla="*/ 610031 w 5015116"/>
              <a:gd name="connsiteY266" fmla="*/ 1836057 h 2605314"/>
              <a:gd name="connsiteX267" fmla="*/ 566488 w 5015116"/>
              <a:gd name="connsiteY267" fmla="*/ 1792514 h 2605314"/>
              <a:gd name="connsiteX268" fmla="*/ 544716 w 5015116"/>
              <a:gd name="connsiteY268" fmla="*/ 1785257 h 2605314"/>
              <a:gd name="connsiteX269" fmla="*/ 530202 w 5015116"/>
              <a:gd name="connsiteY269" fmla="*/ 1763485 h 2605314"/>
              <a:gd name="connsiteX270" fmla="*/ 508431 w 5015116"/>
              <a:gd name="connsiteY270" fmla="*/ 1799771 h 2605314"/>
              <a:gd name="connsiteX271" fmla="*/ 515688 w 5015116"/>
              <a:gd name="connsiteY271" fmla="*/ 1959428 h 2605314"/>
              <a:gd name="connsiteX272" fmla="*/ 522945 w 5015116"/>
              <a:gd name="connsiteY272" fmla="*/ 1981200 h 2605314"/>
              <a:gd name="connsiteX273" fmla="*/ 551974 w 5015116"/>
              <a:gd name="connsiteY273" fmla="*/ 1995714 h 2605314"/>
              <a:gd name="connsiteX274" fmla="*/ 566488 w 5015116"/>
              <a:gd name="connsiteY274" fmla="*/ 2017485 h 2605314"/>
              <a:gd name="connsiteX275" fmla="*/ 617288 w 5015116"/>
              <a:gd name="connsiteY275" fmla="*/ 2039257 h 2605314"/>
              <a:gd name="connsiteX276" fmla="*/ 697116 w 5015116"/>
              <a:gd name="connsiteY276" fmla="*/ 2068285 h 2605314"/>
              <a:gd name="connsiteX277" fmla="*/ 733402 w 5015116"/>
              <a:gd name="connsiteY277" fmla="*/ 2082800 h 2605314"/>
              <a:gd name="connsiteX278" fmla="*/ 827745 w 5015116"/>
              <a:gd name="connsiteY278" fmla="*/ 2097314 h 2605314"/>
              <a:gd name="connsiteX279" fmla="*/ 864031 w 5015116"/>
              <a:gd name="connsiteY279" fmla="*/ 2119811 h 2605314"/>
              <a:gd name="connsiteX280" fmla="*/ 965631 w 5015116"/>
              <a:gd name="connsiteY280" fmla="*/ 2148114 h 2605314"/>
              <a:gd name="connsiteX281" fmla="*/ 1074488 w 5015116"/>
              <a:gd name="connsiteY281" fmla="*/ 2133600 h 2605314"/>
              <a:gd name="connsiteX282" fmla="*/ 1125288 w 5015116"/>
              <a:gd name="connsiteY282" fmla="*/ 2104571 h 2605314"/>
              <a:gd name="connsiteX283" fmla="*/ 1243942 w 5015116"/>
              <a:gd name="connsiteY283" fmla="*/ 2013494 h 2605314"/>
              <a:gd name="connsiteX284" fmla="*/ 1287848 w 5015116"/>
              <a:gd name="connsiteY284" fmla="*/ 1957251 h 2605314"/>
              <a:gd name="connsiteX285" fmla="*/ 1274422 w 5015116"/>
              <a:gd name="connsiteY285" fmla="*/ 1839322 h 2605314"/>
              <a:gd name="connsiteX286" fmla="*/ 1219631 w 5015116"/>
              <a:gd name="connsiteY286" fmla="*/ 1814285 h 2605314"/>
              <a:gd name="connsiteX287" fmla="*/ 1126014 w 5015116"/>
              <a:gd name="connsiteY287" fmla="*/ 1833154 h 2605314"/>
              <a:gd name="connsiteX288" fmla="*/ 1103516 w 5015116"/>
              <a:gd name="connsiteY288" fmla="*/ 1894114 h 2605314"/>
              <a:gd name="connsiteX289" fmla="*/ 1081745 w 5015116"/>
              <a:gd name="connsiteY289" fmla="*/ 2002971 h 2605314"/>
              <a:gd name="connsiteX290" fmla="*/ 1016431 w 5015116"/>
              <a:gd name="connsiteY290" fmla="*/ 1995714 h 2605314"/>
              <a:gd name="connsiteX291" fmla="*/ 980871 w 5015116"/>
              <a:gd name="connsiteY291" fmla="*/ 1911531 h 2605314"/>
              <a:gd name="connsiteX292" fmla="*/ 993208 w 5015116"/>
              <a:gd name="connsiteY292" fmla="*/ 1807754 h 2605314"/>
              <a:gd name="connsiteX293" fmla="*/ 1066868 w 5015116"/>
              <a:gd name="connsiteY293" fmla="*/ 1731554 h 2605314"/>
              <a:gd name="connsiteX294" fmla="*/ 1226888 w 5015116"/>
              <a:gd name="connsiteY294" fmla="*/ 1690914 h 2605314"/>
              <a:gd name="connsiteX295" fmla="*/ 1335745 w 5015116"/>
              <a:gd name="connsiteY295" fmla="*/ 1698171 h 2605314"/>
              <a:gd name="connsiteX296" fmla="*/ 1422831 w 5015116"/>
              <a:gd name="connsiteY296" fmla="*/ 1741714 h 2605314"/>
              <a:gd name="connsiteX297" fmla="*/ 1476896 w 5015116"/>
              <a:gd name="connsiteY297" fmla="*/ 1792514 h 2605314"/>
              <a:gd name="connsiteX298" fmla="*/ 1506651 w 5015116"/>
              <a:gd name="connsiteY298" fmla="*/ 1859642 h 2605314"/>
              <a:gd name="connsiteX299" fmla="*/ 1507376 w 5015116"/>
              <a:gd name="connsiteY299" fmla="*/ 1961968 h 2605314"/>
              <a:gd name="connsiteX300" fmla="*/ 1460205 w 5015116"/>
              <a:gd name="connsiteY300" fmla="*/ 2046877 h 2605314"/>
              <a:gd name="connsiteX301" fmla="*/ 1408316 w 5015116"/>
              <a:gd name="connsiteY301" fmla="*/ 2140857 h 2605314"/>
              <a:gd name="connsiteX302" fmla="*/ 1401059 w 5015116"/>
              <a:gd name="connsiteY302" fmla="*/ 2162628 h 2605314"/>
              <a:gd name="connsiteX303" fmla="*/ 1364774 w 5015116"/>
              <a:gd name="connsiteY303" fmla="*/ 2293257 h 2605314"/>
              <a:gd name="connsiteX304" fmla="*/ 1367314 w 5015116"/>
              <a:gd name="connsiteY304" fmla="*/ 2449285 h 2605314"/>
              <a:gd name="connsiteX305" fmla="*/ 1509916 w 5015116"/>
              <a:gd name="connsiteY305" fmla="*/ 2554514 h 2605314"/>
              <a:gd name="connsiteX306" fmla="*/ 1633288 w 5015116"/>
              <a:gd name="connsiteY306" fmla="*/ 2590800 h 2605314"/>
              <a:gd name="connsiteX307" fmla="*/ 1847736 w 5015116"/>
              <a:gd name="connsiteY307" fmla="*/ 2605314 h 2605314"/>
              <a:gd name="connsiteX308" fmla="*/ 1918494 w 5015116"/>
              <a:gd name="connsiteY308" fmla="*/ 2576285 h 2605314"/>
              <a:gd name="connsiteX309" fmla="*/ 1959859 w 5015116"/>
              <a:gd name="connsiteY309" fmla="*/ 2496457 h 2605314"/>
              <a:gd name="connsiteX310" fmla="*/ 2002676 w 5015116"/>
              <a:gd name="connsiteY310" fmla="*/ 2315028 h 2605314"/>
              <a:gd name="connsiteX311" fmla="*/ 2039688 w 5015116"/>
              <a:gd name="connsiteY311" fmla="*/ 2111828 h 2605314"/>
              <a:gd name="connsiteX312" fmla="*/ 2062911 w 5015116"/>
              <a:gd name="connsiteY312" fmla="*/ 2048691 h 2605314"/>
              <a:gd name="connsiteX313" fmla="*/ 2098834 w 5015116"/>
              <a:gd name="connsiteY313" fmla="*/ 1987731 h 2605314"/>
              <a:gd name="connsiteX314" fmla="*/ 2217851 w 5015116"/>
              <a:gd name="connsiteY314" fmla="*/ 1879237 h 2605314"/>
              <a:gd name="connsiteX315" fmla="*/ 2373516 w 5015116"/>
              <a:gd name="connsiteY315" fmla="*/ 1872342 h 2605314"/>
              <a:gd name="connsiteX316" fmla="*/ 2395288 w 5015116"/>
              <a:gd name="connsiteY316" fmla="*/ 1879600 h 2605314"/>
              <a:gd name="connsiteX317" fmla="*/ 2453345 w 5015116"/>
              <a:gd name="connsiteY317" fmla="*/ 1930400 h 2605314"/>
              <a:gd name="connsiteX318" fmla="*/ 2467859 w 5015116"/>
              <a:gd name="connsiteY318" fmla="*/ 1952171 h 2605314"/>
              <a:gd name="connsiteX319" fmla="*/ 2489631 w 5015116"/>
              <a:gd name="connsiteY319" fmla="*/ 1973942 h 2605314"/>
              <a:gd name="connsiteX320" fmla="*/ 2504145 w 5015116"/>
              <a:gd name="connsiteY320" fmla="*/ 2024742 h 2605314"/>
              <a:gd name="connsiteX321" fmla="*/ 2511402 w 5015116"/>
              <a:gd name="connsiteY321" fmla="*/ 2053771 h 2605314"/>
              <a:gd name="connsiteX322" fmla="*/ 2525916 w 5015116"/>
              <a:gd name="connsiteY322" fmla="*/ 2075542 h 2605314"/>
              <a:gd name="connsiteX323" fmla="*/ 2540431 w 5015116"/>
              <a:gd name="connsiteY323" fmla="*/ 2126342 h 2605314"/>
              <a:gd name="connsiteX324" fmla="*/ 2533174 w 5015116"/>
              <a:gd name="connsiteY324" fmla="*/ 2271485 h 2605314"/>
              <a:gd name="connsiteX325" fmla="*/ 2518659 w 5015116"/>
              <a:gd name="connsiteY325" fmla="*/ 2300514 h 2605314"/>
              <a:gd name="connsiteX326" fmla="*/ 2475116 w 5015116"/>
              <a:gd name="connsiteY326" fmla="*/ 2329542 h 2605314"/>
              <a:gd name="connsiteX327" fmla="*/ 2453345 w 5015116"/>
              <a:gd name="connsiteY327" fmla="*/ 2336800 h 2605314"/>
              <a:gd name="connsiteX328" fmla="*/ 2329974 w 5015116"/>
              <a:gd name="connsiteY328" fmla="*/ 2329542 h 2605314"/>
              <a:gd name="connsiteX329" fmla="*/ 2308202 w 5015116"/>
              <a:gd name="connsiteY329" fmla="*/ 2322285 h 2605314"/>
              <a:gd name="connsiteX330" fmla="*/ 2293688 w 5015116"/>
              <a:gd name="connsiteY330" fmla="*/ 2286000 h 2605314"/>
              <a:gd name="connsiteX331" fmla="*/ 2286431 w 5015116"/>
              <a:gd name="connsiteY331" fmla="*/ 2249714 h 2605314"/>
              <a:gd name="connsiteX332" fmla="*/ 2395288 w 5015116"/>
              <a:gd name="connsiteY332" fmla="*/ 2111828 h 2605314"/>
              <a:gd name="connsiteX333" fmla="*/ 2395288 w 5015116"/>
              <a:gd name="connsiteY333" fmla="*/ 2024742 h 2605314"/>
              <a:gd name="connsiteX334" fmla="*/ 2373516 w 5015116"/>
              <a:gd name="connsiteY334" fmla="*/ 2010228 h 2605314"/>
              <a:gd name="connsiteX335" fmla="*/ 2271916 w 5015116"/>
              <a:gd name="connsiteY335" fmla="*/ 2017485 h 2605314"/>
              <a:gd name="connsiteX336" fmla="*/ 2257402 w 5015116"/>
              <a:gd name="connsiteY336" fmla="*/ 2032000 h 2605314"/>
              <a:gd name="connsiteX337" fmla="*/ 2235631 w 5015116"/>
              <a:gd name="connsiteY337" fmla="*/ 2046514 h 2605314"/>
              <a:gd name="connsiteX338" fmla="*/ 2221116 w 5015116"/>
              <a:gd name="connsiteY338" fmla="*/ 2061028 h 2605314"/>
              <a:gd name="connsiteX339" fmla="*/ 2192088 w 5015116"/>
              <a:gd name="connsiteY339" fmla="*/ 2068285 h 2605314"/>
              <a:gd name="connsiteX340" fmla="*/ 2163059 w 5015116"/>
              <a:gd name="connsiteY340" fmla="*/ 2090057 h 2605314"/>
              <a:gd name="connsiteX341" fmla="*/ 2148545 w 5015116"/>
              <a:gd name="connsiteY341" fmla="*/ 2111828 h 2605314"/>
              <a:gd name="connsiteX342" fmla="*/ 2126774 w 5015116"/>
              <a:gd name="connsiteY342" fmla="*/ 2140857 h 2605314"/>
              <a:gd name="connsiteX343" fmla="*/ 2126774 w 5015116"/>
              <a:gd name="connsiteY343" fmla="*/ 2351314 h 2605314"/>
              <a:gd name="connsiteX344" fmla="*/ 2141288 w 5015116"/>
              <a:gd name="connsiteY344" fmla="*/ 2373085 h 2605314"/>
              <a:gd name="connsiteX345" fmla="*/ 2163059 w 5015116"/>
              <a:gd name="connsiteY345" fmla="*/ 2380342 h 2605314"/>
              <a:gd name="connsiteX346" fmla="*/ 2170316 w 5015116"/>
              <a:gd name="connsiteY346" fmla="*/ 2402114 h 2605314"/>
              <a:gd name="connsiteX347" fmla="*/ 2192088 w 5015116"/>
              <a:gd name="connsiteY347" fmla="*/ 2416628 h 2605314"/>
              <a:gd name="connsiteX348" fmla="*/ 2221116 w 5015116"/>
              <a:gd name="connsiteY348" fmla="*/ 2438400 h 2605314"/>
              <a:gd name="connsiteX349" fmla="*/ 2264659 w 5015116"/>
              <a:gd name="connsiteY349" fmla="*/ 2474685 h 2605314"/>
              <a:gd name="connsiteX350" fmla="*/ 2293688 w 5015116"/>
              <a:gd name="connsiteY350" fmla="*/ 2510971 h 2605314"/>
              <a:gd name="connsiteX351" fmla="*/ 2315459 w 5015116"/>
              <a:gd name="connsiteY351" fmla="*/ 2532742 h 2605314"/>
              <a:gd name="connsiteX352" fmla="*/ 2395288 w 5015116"/>
              <a:gd name="connsiteY352" fmla="*/ 2569028 h 2605314"/>
              <a:gd name="connsiteX353" fmla="*/ 2540431 w 5015116"/>
              <a:gd name="connsiteY353" fmla="*/ 2554514 h 2605314"/>
              <a:gd name="connsiteX354" fmla="*/ 2562202 w 5015116"/>
              <a:gd name="connsiteY354" fmla="*/ 2540000 h 2605314"/>
              <a:gd name="connsiteX355" fmla="*/ 2569459 w 5015116"/>
              <a:gd name="connsiteY355" fmla="*/ 2503714 h 2605314"/>
              <a:gd name="connsiteX356" fmla="*/ 2583974 w 5015116"/>
              <a:gd name="connsiteY356" fmla="*/ 2481942 h 2605314"/>
              <a:gd name="connsiteX357" fmla="*/ 2591231 w 5015116"/>
              <a:gd name="connsiteY357" fmla="*/ 2409371 h 2605314"/>
              <a:gd name="connsiteX358" fmla="*/ 2642031 w 5015116"/>
              <a:gd name="connsiteY358" fmla="*/ 2416628 h 2605314"/>
              <a:gd name="connsiteX359" fmla="*/ 2671059 w 5015116"/>
              <a:gd name="connsiteY359" fmla="*/ 2423885 h 2605314"/>
              <a:gd name="connsiteX360" fmla="*/ 2743631 w 5015116"/>
              <a:gd name="connsiteY360" fmla="*/ 2438400 h 2605314"/>
              <a:gd name="connsiteX361" fmla="*/ 2787174 w 5015116"/>
              <a:gd name="connsiteY361" fmla="*/ 2452914 h 2605314"/>
              <a:gd name="connsiteX362" fmla="*/ 2808945 w 5015116"/>
              <a:gd name="connsiteY362" fmla="*/ 2438400 h 2605314"/>
              <a:gd name="connsiteX363" fmla="*/ 2801688 w 5015116"/>
              <a:gd name="connsiteY363" fmla="*/ 2416628 h 2605314"/>
              <a:gd name="connsiteX364" fmla="*/ 2794431 w 5015116"/>
              <a:gd name="connsiteY364" fmla="*/ 2373085 h 2605314"/>
              <a:gd name="connsiteX365" fmla="*/ 2779916 w 5015116"/>
              <a:gd name="connsiteY365" fmla="*/ 2329542 h 2605314"/>
              <a:gd name="connsiteX366" fmla="*/ 2794431 w 5015116"/>
              <a:gd name="connsiteY366" fmla="*/ 2278742 h 2605314"/>
              <a:gd name="connsiteX367" fmla="*/ 2961345 w 5015116"/>
              <a:gd name="connsiteY367" fmla="*/ 2249714 h 2605314"/>
              <a:gd name="connsiteX368" fmla="*/ 2946831 w 5015116"/>
              <a:gd name="connsiteY368" fmla="*/ 2227942 h 2605314"/>
              <a:gd name="connsiteX369" fmla="*/ 2925059 w 5015116"/>
              <a:gd name="connsiteY369" fmla="*/ 2133600 h 2605314"/>
              <a:gd name="connsiteX370" fmla="*/ 2917802 w 5015116"/>
              <a:gd name="connsiteY370" fmla="*/ 2104571 h 2605314"/>
              <a:gd name="connsiteX371" fmla="*/ 2896031 w 5015116"/>
              <a:gd name="connsiteY371" fmla="*/ 2090057 h 2605314"/>
              <a:gd name="connsiteX372" fmla="*/ 2903288 w 5015116"/>
              <a:gd name="connsiteY372" fmla="*/ 2061028 h 2605314"/>
              <a:gd name="connsiteX373" fmla="*/ 3033916 w 5015116"/>
              <a:gd name="connsiteY373" fmla="*/ 2053771 h 2605314"/>
              <a:gd name="connsiteX374" fmla="*/ 3121002 w 5015116"/>
              <a:gd name="connsiteY374" fmla="*/ 2046514 h 2605314"/>
              <a:gd name="connsiteX375" fmla="*/ 3142774 w 5015116"/>
              <a:gd name="connsiteY375" fmla="*/ 2039257 h 2605314"/>
              <a:gd name="connsiteX376" fmla="*/ 3135516 w 5015116"/>
              <a:gd name="connsiteY376" fmla="*/ 2010228 h 2605314"/>
              <a:gd name="connsiteX377" fmla="*/ 3106488 w 5015116"/>
              <a:gd name="connsiteY377" fmla="*/ 1959428 h 2605314"/>
              <a:gd name="connsiteX378" fmla="*/ 3077459 w 5015116"/>
              <a:gd name="connsiteY378" fmla="*/ 1930400 h 2605314"/>
              <a:gd name="connsiteX379" fmla="*/ 3062945 w 5015116"/>
              <a:gd name="connsiteY379" fmla="*/ 1901371 h 2605314"/>
              <a:gd name="connsiteX380" fmla="*/ 3041174 w 5015116"/>
              <a:gd name="connsiteY380" fmla="*/ 1886857 h 2605314"/>
              <a:gd name="connsiteX381" fmla="*/ 3033916 w 5015116"/>
              <a:gd name="connsiteY381" fmla="*/ 1865085 h 2605314"/>
              <a:gd name="connsiteX382" fmla="*/ 3019402 w 5015116"/>
              <a:gd name="connsiteY382" fmla="*/ 1843314 h 2605314"/>
              <a:gd name="connsiteX383" fmla="*/ 3048431 w 5015116"/>
              <a:gd name="connsiteY383" fmla="*/ 1828800 h 2605314"/>
              <a:gd name="connsiteX384" fmla="*/ 3157288 w 5015116"/>
              <a:gd name="connsiteY384" fmla="*/ 1814285 h 2605314"/>
              <a:gd name="connsiteX385" fmla="*/ 3179059 w 5015116"/>
              <a:gd name="connsiteY385" fmla="*/ 1799771 h 2605314"/>
              <a:gd name="connsiteX386" fmla="*/ 3128259 w 5015116"/>
              <a:gd name="connsiteY386" fmla="*/ 1690914 h 2605314"/>
              <a:gd name="connsiteX387" fmla="*/ 3121002 w 5015116"/>
              <a:gd name="connsiteY387" fmla="*/ 1669142 h 2605314"/>
              <a:gd name="connsiteX388" fmla="*/ 3106488 w 5015116"/>
              <a:gd name="connsiteY388" fmla="*/ 1647371 h 2605314"/>
              <a:gd name="connsiteX389" fmla="*/ 3128259 w 5015116"/>
              <a:gd name="connsiteY389" fmla="*/ 1640114 h 2605314"/>
              <a:gd name="connsiteX390" fmla="*/ 3157288 w 5015116"/>
              <a:gd name="connsiteY390" fmla="*/ 1632857 h 2605314"/>
              <a:gd name="connsiteX391" fmla="*/ 3186316 w 5015116"/>
              <a:gd name="connsiteY391" fmla="*/ 1618342 h 2605314"/>
              <a:gd name="connsiteX392" fmla="*/ 3215345 w 5015116"/>
              <a:gd name="connsiteY392" fmla="*/ 1611085 h 2605314"/>
              <a:gd name="connsiteX393" fmla="*/ 3237116 w 5015116"/>
              <a:gd name="connsiteY393" fmla="*/ 1603828 h 2605314"/>
              <a:gd name="connsiteX394" fmla="*/ 3280659 w 5015116"/>
              <a:gd name="connsiteY394" fmla="*/ 1582057 h 2605314"/>
              <a:gd name="connsiteX395" fmla="*/ 3295174 w 5015116"/>
              <a:gd name="connsiteY395" fmla="*/ 1567542 h 2605314"/>
              <a:gd name="connsiteX396" fmla="*/ 3273402 w 5015116"/>
              <a:gd name="connsiteY396" fmla="*/ 1545771 h 2605314"/>
              <a:gd name="connsiteX397" fmla="*/ 3229859 w 5015116"/>
              <a:gd name="connsiteY397" fmla="*/ 1516742 h 2605314"/>
              <a:gd name="connsiteX398" fmla="*/ 3179059 w 5015116"/>
              <a:gd name="connsiteY398" fmla="*/ 1458685 h 2605314"/>
              <a:gd name="connsiteX399" fmla="*/ 3171802 w 5015116"/>
              <a:gd name="connsiteY399" fmla="*/ 1436914 h 2605314"/>
              <a:gd name="connsiteX400" fmla="*/ 3150031 w 5015116"/>
              <a:gd name="connsiteY400" fmla="*/ 1422400 h 2605314"/>
              <a:gd name="connsiteX401" fmla="*/ 3200831 w 5015116"/>
              <a:gd name="connsiteY401" fmla="*/ 1386114 h 2605314"/>
              <a:gd name="connsiteX402" fmla="*/ 3237116 w 5015116"/>
              <a:gd name="connsiteY402" fmla="*/ 1349828 h 2605314"/>
              <a:gd name="connsiteX403" fmla="*/ 3266145 w 5015116"/>
              <a:gd name="connsiteY403" fmla="*/ 1313542 h 2605314"/>
              <a:gd name="connsiteX404" fmla="*/ 3287916 w 5015116"/>
              <a:gd name="connsiteY404" fmla="*/ 1299028 h 2605314"/>
              <a:gd name="connsiteX405" fmla="*/ 3302431 w 5015116"/>
              <a:gd name="connsiteY405" fmla="*/ 1284514 h 2605314"/>
              <a:gd name="connsiteX406" fmla="*/ 3309688 w 5015116"/>
              <a:gd name="connsiteY406" fmla="*/ 1262742 h 2605314"/>
              <a:gd name="connsiteX407" fmla="*/ 3266145 w 5015116"/>
              <a:gd name="connsiteY407" fmla="*/ 1255485 h 2605314"/>
              <a:gd name="connsiteX408" fmla="*/ 3244374 w 5015116"/>
              <a:gd name="connsiteY408" fmla="*/ 1248228 h 2605314"/>
              <a:gd name="connsiteX409" fmla="*/ 3193574 w 5015116"/>
              <a:gd name="connsiteY409" fmla="*/ 1233714 h 2605314"/>
              <a:gd name="connsiteX410" fmla="*/ 3171802 w 5015116"/>
              <a:gd name="connsiteY410" fmla="*/ 1219200 h 2605314"/>
              <a:gd name="connsiteX411" fmla="*/ 3150031 w 5015116"/>
              <a:gd name="connsiteY411" fmla="*/ 1211942 h 2605314"/>
              <a:gd name="connsiteX412" fmla="*/ 3121002 w 5015116"/>
              <a:gd name="connsiteY412" fmla="*/ 1197428 h 2605314"/>
              <a:gd name="connsiteX413" fmla="*/ 3200831 w 5015116"/>
              <a:gd name="connsiteY413" fmla="*/ 1095828 h 2605314"/>
              <a:gd name="connsiteX414" fmla="*/ 3251631 w 5015116"/>
              <a:gd name="connsiteY414" fmla="*/ 1037771 h 2605314"/>
              <a:gd name="connsiteX415" fmla="*/ 3251631 w 5015116"/>
              <a:gd name="connsiteY415" fmla="*/ 994228 h 2605314"/>
              <a:gd name="connsiteX416" fmla="*/ 3208088 w 5015116"/>
              <a:gd name="connsiteY416" fmla="*/ 986971 h 2605314"/>
              <a:gd name="connsiteX417" fmla="*/ 3179059 w 5015116"/>
              <a:gd name="connsiteY417" fmla="*/ 979714 h 2605314"/>
              <a:gd name="connsiteX418" fmla="*/ 3121002 w 5015116"/>
              <a:gd name="connsiteY418" fmla="*/ 957942 h 2605314"/>
              <a:gd name="connsiteX419" fmla="*/ 3099231 w 5015116"/>
              <a:gd name="connsiteY419" fmla="*/ 950685 h 2605314"/>
              <a:gd name="connsiteX420" fmla="*/ 3048431 w 5015116"/>
              <a:gd name="connsiteY420" fmla="*/ 943428 h 2605314"/>
              <a:gd name="connsiteX421" fmla="*/ 3026659 w 5015116"/>
              <a:gd name="connsiteY421" fmla="*/ 936171 h 2605314"/>
              <a:gd name="connsiteX422" fmla="*/ 2990374 w 5015116"/>
              <a:gd name="connsiteY422" fmla="*/ 928914 h 2605314"/>
              <a:gd name="connsiteX423" fmla="*/ 2975859 w 5015116"/>
              <a:gd name="connsiteY423" fmla="*/ 914400 h 2605314"/>
              <a:gd name="connsiteX424" fmla="*/ 3033916 w 5015116"/>
              <a:gd name="connsiteY424" fmla="*/ 820057 h 2605314"/>
              <a:gd name="connsiteX425" fmla="*/ 3091974 w 5015116"/>
              <a:gd name="connsiteY425" fmla="*/ 747485 h 2605314"/>
              <a:gd name="connsiteX426" fmla="*/ 3128259 w 5015116"/>
              <a:gd name="connsiteY426" fmla="*/ 703942 h 2605314"/>
              <a:gd name="connsiteX427" fmla="*/ 3142774 w 5015116"/>
              <a:gd name="connsiteY427" fmla="*/ 682171 h 2605314"/>
              <a:gd name="connsiteX428" fmla="*/ 3033916 w 5015116"/>
              <a:gd name="connsiteY428" fmla="*/ 667657 h 2605314"/>
              <a:gd name="connsiteX429" fmla="*/ 2961345 w 5015116"/>
              <a:gd name="connsiteY429" fmla="*/ 660400 h 2605314"/>
              <a:gd name="connsiteX430" fmla="*/ 2888774 w 5015116"/>
              <a:gd name="connsiteY430" fmla="*/ 645885 h 2605314"/>
              <a:gd name="connsiteX431" fmla="*/ 2925059 w 5015116"/>
              <a:gd name="connsiteY431" fmla="*/ 609600 h 2605314"/>
              <a:gd name="connsiteX432" fmla="*/ 2961345 w 5015116"/>
              <a:gd name="connsiteY432" fmla="*/ 573314 h 2605314"/>
              <a:gd name="connsiteX433" fmla="*/ 2968602 w 5015116"/>
              <a:gd name="connsiteY433" fmla="*/ 529771 h 2605314"/>
              <a:gd name="connsiteX434" fmla="*/ 2983116 w 5015116"/>
              <a:gd name="connsiteY434" fmla="*/ 486228 h 2605314"/>
              <a:gd name="connsiteX435" fmla="*/ 2997631 w 5015116"/>
              <a:gd name="connsiteY435" fmla="*/ 435428 h 2605314"/>
              <a:gd name="connsiteX436" fmla="*/ 3012145 w 5015116"/>
              <a:gd name="connsiteY436" fmla="*/ 391885 h 2605314"/>
              <a:gd name="connsiteX437" fmla="*/ 2961345 w 5015116"/>
              <a:gd name="connsiteY437" fmla="*/ 399142 h 2605314"/>
              <a:gd name="connsiteX438" fmla="*/ 2917802 w 5015116"/>
              <a:gd name="connsiteY438" fmla="*/ 413657 h 2605314"/>
              <a:gd name="connsiteX439" fmla="*/ 2888774 w 5015116"/>
              <a:gd name="connsiteY439" fmla="*/ 420914 h 2605314"/>
              <a:gd name="connsiteX440" fmla="*/ 2852488 w 5015116"/>
              <a:gd name="connsiteY440" fmla="*/ 435428 h 2605314"/>
              <a:gd name="connsiteX441" fmla="*/ 2808945 w 5015116"/>
              <a:gd name="connsiteY441" fmla="*/ 442685 h 2605314"/>
              <a:gd name="connsiteX442" fmla="*/ 2779916 w 5015116"/>
              <a:gd name="connsiteY442" fmla="*/ 449942 h 2605314"/>
              <a:gd name="connsiteX443" fmla="*/ 2721859 w 5015116"/>
              <a:gd name="connsiteY443" fmla="*/ 442685 h 2605314"/>
              <a:gd name="connsiteX444" fmla="*/ 2729116 w 5015116"/>
              <a:gd name="connsiteY444" fmla="*/ 377371 h 2605314"/>
              <a:gd name="connsiteX445" fmla="*/ 2721859 w 5015116"/>
              <a:gd name="connsiteY445" fmla="*/ 290285 h 2605314"/>
              <a:gd name="connsiteX446" fmla="*/ 2707345 w 5015116"/>
              <a:gd name="connsiteY446" fmla="*/ 232228 h 2605314"/>
              <a:gd name="connsiteX447" fmla="*/ 2663802 w 5015116"/>
              <a:gd name="connsiteY447" fmla="*/ 210457 h 2605314"/>
              <a:gd name="connsiteX448" fmla="*/ 2656545 w 5015116"/>
              <a:gd name="connsiteY448"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31059 w 5015116"/>
              <a:gd name="connsiteY230" fmla="*/ 155302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54431 w 5015116"/>
              <a:gd name="connsiteY234" fmla="*/ 1567542 h 2605314"/>
              <a:gd name="connsiteX235" fmla="*/ 247174 w 5015116"/>
              <a:gd name="connsiteY235" fmla="*/ 1473200 h 2605314"/>
              <a:gd name="connsiteX236" fmla="*/ 225402 w 5015116"/>
              <a:gd name="connsiteY236" fmla="*/ 1465942 h 2605314"/>
              <a:gd name="connsiteX237" fmla="*/ 138316 w 5015116"/>
              <a:gd name="connsiteY237" fmla="*/ 1473200 h 2605314"/>
              <a:gd name="connsiteX238" fmla="*/ 116545 w 5015116"/>
              <a:gd name="connsiteY238" fmla="*/ 1480457 h 2605314"/>
              <a:gd name="connsiteX239" fmla="*/ 102031 w 5015116"/>
              <a:gd name="connsiteY239" fmla="*/ 1502228 h 2605314"/>
              <a:gd name="connsiteX240" fmla="*/ 102031 w 5015116"/>
              <a:gd name="connsiteY240" fmla="*/ 1698171 h 2605314"/>
              <a:gd name="connsiteX241" fmla="*/ 145574 w 5015116"/>
              <a:gd name="connsiteY241" fmla="*/ 1741714 h 2605314"/>
              <a:gd name="connsiteX242" fmla="*/ 189116 w 5015116"/>
              <a:gd name="connsiteY242" fmla="*/ 1792514 h 2605314"/>
              <a:gd name="connsiteX243" fmla="*/ 218145 w 5015116"/>
              <a:gd name="connsiteY243" fmla="*/ 1807028 h 2605314"/>
              <a:gd name="connsiteX244" fmla="*/ 247174 w 5015116"/>
              <a:gd name="connsiteY244" fmla="*/ 1828800 h 2605314"/>
              <a:gd name="connsiteX245" fmla="*/ 356031 w 5015116"/>
              <a:gd name="connsiteY245" fmla="*/ 1821542 h 2605314"/>
              <a:gd name="connsiteX246" fmla="*/ 377802 w 5015116"/>
              <a:gd name="connsiteY246" fmla="*/ 1814285 h 2605314"/>
              <a:gd name="connsiteX247" fmla="*/ 399574 w 5015116"/>
              <a:gd name="connsiteY247" fmla="*/ 1792514 h 2605314"/>
              <a:gd name="connsiteX248" fmla="*/ 406831 w 5015116"/>
              <a:gd name="connsiteY248" fmla="*/ 1698171 h 2605314"/>
              <a:gd name="connsiteX249" fmla="*/ 363288 w 5015116"/>
              <a:gd name="connsiteY249" fmla="*/ 1683657 h 2605314"/>
              <a:gd name="connsiteX250" fmla="*/ 312488 w 5015116"/>
              <a:gd name="connsiteY250" fmla="*/ 1690914 h 2605314"/>
              <a:gd name="connsiteX251" fmla="*/ 290716 w 5015116"/>
              <a:gd name="connsiteY251" fmla="*/ 1698171 h 2605314"/>
              <a:gd name="connsiteX252" fmla="*/ 276202 w 5015116"/>
              <a:gd name="connsiteY252" fmla="*/ 1719942 h 2605314"/>
              <a:gd name="connsiteX253" fmla="*/ 268945 w 5015116"/>
              <a:gd name="connsiteY253" fmla="*/ 1748971 h 2605314"/>
              <a:gd name="connsiteX254" fmla="*/ 261688 w 5015116"/>
              <a:gd name="connsiteY254" fmla="*/ 1785257 h 2605314"/>
              <a:gd name="connsiteX255" fmla="*/ 254431 w 5015116"/>
              <a:gd name="connsiteY255" fmla="*/ 1807028 h 2605314"/>
              <a:gd name="connsiteX256" fmla="*/ 261688 w 5015116"/>
              <a:gd name="connsiteY256" fmla="*/ 1937657 h 2605314"/>
              <a:gd name="connsiteX257" fmla="*/ 297974 w 5015116"/>
              <a:gd name="connsiteY257" fmla="*/ 1959428 h 2605314"/>
              <a:gd name="connsiteX258" fmla="*/ 319745 w 5015116"/>
              <a:gd name="connsiteY258" fmla="*/ 1966685 h 2605314"/>
              <a:gd name="connsiteX259" fmla="*/ 348774 w 5015116"/>
              <a:gd name="connsiteY259" fmla="*/ 1981200 h 2605314"/>
              <a:gd name="connsiteX260" fmla="*/ 392316 w 5015116"/>
              <a:gd name="connsiteY260" fmla="*/ 1995714 h 2605314"/>
              <a:gd name="connsiteX261" fmla="*/ 414088 w 5015116"/>
              <a:gd name="connsiteY261" fmla="*/ 2002971 h 2605314"/>
              <a:gd name="connsiteX262" fmla="*/ 522945 w 5015116"/>
              <a:gd name="connsiteY262" fmla="*/ 1995714 h 2605314"/>
              <a:gd name="connsiteX263" fmla="*/ 551974 w 5015116"/>
              <a:gd name="connsiteY263" fmla="*/ 1973942 h 2605314"/>
              <a:gd name="connsiteX264" fmla="*/ 595516 w 5015116"/>
              <a:gd name="connsiteY264" fmla="*/ 1944914 h 2605314"/>
              <a:gd name="connsiteX265" fmla="*/ 624545 w 5015116"/>
              <a:gd name="connsiteY265" fmla="*/ 1901371 h 2605314"/>
              <a:gd name="connsiteX266" fmla="*/ 610031 w 5015116"/>
              <a:gd name="connsiteY266" fmla="*/ 1836057 h 2605314"/>
              <a:gd name="connsiteX267" fmla="*/ 566488 w 5015116"/>
              <a:gd name="connsiteY267" fmla="*/ 1792514 h 2605314"/>
              <a:gd name="connsiteX268" fmla="*/ 544716 w 5015116"/>
              <a:gd name="connsiteY268" fmla="*/ 1785257 h 2605314"/>
              <a:gd name="connsiteX269" fmla="*/ 530202 w 5015116"/>
              <a:gd name="connsiteY269" fmla="*/ 1763485 h 2605314"/>
              <a:gd name="connsiteX270" fmla="*/ 508431 w 5015116"/>
              <a:gd name="connsiteY270" fmla="*/ 1799771 h 2605314"/>
              <a:gd name="connsiteX271" fmla="*/ 515688 w 5015116"/>
              <a:gd name="connsiteY271" fmla="*/ 1959428 h 2605314"/>
              <a:gd name="connsiteX272" fmla="*/ 522945 w 5015116"/>
              <a:gd name="connsiteY272" fmla="*/ 1981200 h 2605314"/>
              <a:gd name="connsiteX273" fmla="*/ 551974 w 5015116"/>
              <a:gd name="connsiteY273" fmla="*/ 1995714 h 2605314"/>
              <a:gd name="connsiteX274" fmla="*/ 566488 w 5015116"/>
              <a:gd name="connsiteY274" fmla="*/ 2017485 h 2605314"/>
              <a:gd name="connsiteX275" fmla="*/ 617288 w 5015116"/>
              <a:gd name="connsiteY275" fmla="*/ 2039257 h 2605314"/>
              <a:gd name="connsiteX276" fmla="*/ 697116 w 5015116"/>
              <a:gd name="connsiteY276" fmla="*/ 2068285 h 2605314"/>
              <a:gd name="connsiteX277" fmla="*/ 733402 w 5015116"/>
              <a:gd name="connsiteY277" fmla="*/ 2082800 h 2605314"/>
              <a:gd name="connsiteX278" fmla="*/ 864031 w 5015116"/>
              <a:gd name="connsiteY278" fmla="*/ 2119811 h 2605314"/>
              <a:gd name="connsiteX279" fmla="*/ 965631 w 5015116"/>
              <a:gd name="connsiteY279" fmla="*/ 2148114 h 2605314"/>
              <a:gd name="connsiteX280" fmla="*/ 1074488 w 5015116"/>
              <a:gd name="connsiteY280" fmla="*/ 2133600 h 2605314"/>
              <a:gd name="connsiteX281" fmla="*/ 1125288 w 5015116"/>
              <a:gd name="connsiteY281" fmla="*/ 2104571 h 2605314"/>
              <a:gd name="connsiteX282" fmla="*/ 1243942 w 5015116"/>
              <a:gd name="connsiteY282" fmla="*/ 2013494 h 2605314"/>
              <a:gd name="connsiteX283" fmla="*/ 1287848 w 5015116"/>
              <a:gd name="connsiteY283" fmla="*/ 1957251 h 2605314"/>
              <a:gd name="connsiteX284" fmla="*/ 1274422 w 5015116"/>
              <a:gd name="connsiteY284" fmla="*/ 1839322 h 2605314"/>
              <a:gd name="connsiteX285" fmla="*/ 1219631 w 5015116"/>
              <a:gd name="connsiteY285" fmla="*/ 1814285 h 2605314"/>
              <a:gd name="connsiteX286" fmla="*/ 1126014 w 5015116"/>
              <a:gd name="connsiteY286" fmla="*/ 1833154 h 2605314"/>
              <a:gd name="connsiteX287" fmla="*/ 1103516 w 5015116"/>
              <a:gd name="connsiteY287" fmla="*/ 1894114 h 2605314"/>
              <a:gd name="connsiteX288" fmla="*/ 1081745 w 5015116"/>
              <a:gd name="connsiteY288" fmla="*/ 2002971 h 2605314"/>
              <a:gd name="connsiteX289" fmla="*/ 1016431 w 5015116"/>
              <a:gd name="connsiteY289" fmla="*/ 1995714 h 2605314"/>
              <a:gd name="connsiteX290" fmla="*/ 980871 w 5015116"/>
              <a:gd name="connsiteY290" fmla="*/ 1911531 h 2605314"/>
              <a:gd name="connsiteX291" fmla="*/ 993208 w 5015116"/>
              <a:gd name="connsiteY291" fmla="*/ 1807754 h 2605314"/>
              <a:gd name="connsiteX292" fmla="*/ 1066868 w 5015116"/>
              <a:gd name="connsiteY292" fmla="*/ 1731554 h 2605314"/>
              <a:gd name="connsiteX293" fmla="*/ 1226888 w 5015116"/>
              <a:gd name="connsiteY293" fmla="*/ 1690914 h 2605314"/>
              <a:gd name="connsiteX294" fmla="*/ 1335745 w 5015116"/>
              <a:gd name="connsiteY294" fmla="*/ 1698171 h 2605314"/>
              <a:gd name="connsiteX295" fmla="*/ 1422831 w 5015116"/>
              <a:gd name="connsiteY295" fmla="*/ 1741714 h 2605314"/>
              <a:gd name="connsiteX296" fmla="*/ 1476896 w 5015116"/>
              <a:gd name="connsiteY296" fmla="*/ 1792514 h 2605314"/>
              <a:gd name="connsiteX297" fmla="*/ 1506651 w 5015116"/>
              <a:gd name="connsiteY297" fmla="*/ 1859642 h 2605314"/>
              <a:gd name="connsiteX298" fmla="*/ 1507376 w 5015116"/>
              <a:gd name="connsiteY298" fmla="*/ 1961968 h 2605314"/>
              <a:gd name="connsiteX299" fmla="*/ 1460205 w 5015116"/>
              <a:gd name="connsiteY299" fmla="*/ 2046877 h 2605314"/>
              <a:gd name="connsiteX300" fmla="*/ 1408316 w 5015116"/>
              <a:gd name="connsiteY300" fmla="*/ 2140857 h 2605314"/>
              <a:gd name="connsiteX301" fmla="*/ 1401059 w 5015116"/>
              <a:gd name="connsiteY301" fmla="*/ 2162628 h 2605314"/>
              <a:gd name="connsiteX302" fmla="*/ 1364774 w 5015116"/>
              <a:gd name="connsiteY302" fmla="*/ 2293257 h 2605314"/>
              <a:gd name="connsiteX303" fmla="*/ 1367314 w 5015116"/>
              <a:gd name="connsiteY303" fmla="*/ 2449285 h 2605314"/>
              <a:gd name="connsiteX304" fmla="*/ 1509916 w 5015116"/>
              <a:gd name="connsiteY304" fmla="*/ 2554514 h 2605314"/>
              <a:gd name="connsiteX305" fmla="*/ 1633288 w 5015116"/>
              <a:gd name="connsiteY305" fmla="*/ 2590800 h 2605314"/>
              <a:gd name="connsiteX306" fmla="*/ 1847736 w 5015116"/>
              <a:gd name="connsiteY306" fmla="*/ 2605314 h 2605314"/>
              <a:gd name="connsiteX307" fmla="*/ 1918494 w 5015116"/>
              <a:gd name="connsiteY307" fmla="*/ 2576285 h 2605314"/>
              <a:gd name="connsiteX308" fmla="*/ 1959859 w 5015116"/>
              <a:gd name="connsiteY308" fmla="*/ 2496457 h 2605314"/>
              <a:gd name="connsiteX309" fmla="*/ 2002676 w 5015116"/>
              <a:gd name="connsiteY309" fmla="*/ 2315028 h 2605314"/>
              <a:gd name="connsiteX310" fmla="*/ 2039688 w 5015116"/>
              <a:gd name="connsiteY310" fmla="*/ 2111828 h 2605314"/>
              <a:gd name="connsiteX311" fmla="*/ 2062911 w 5015116"/>
              <a:gd name="connsiteY311" fmla="*/ 2048691 h 2605314"/>
              <a:gd name="connsiteX312" fmla="*/ 2098834 w 5015116"/>
              <a:gd name="connsiteY312" fmla="*/ 1987731 h 2605314"/>
              <a:gd name="connsiteX313" fmla="*/ 2217851 w 5015116"/>
              <a:gd name="connsiteY313" fmla="*/ 1879237 h 2605314"/>
              <a:gd name="connsiteX314" fmla="*/ 2373516 w 5015116"/>
              <a:gd name="connsiteY314" fmla="*/ 1872342 h 2605314"/>
              <a:gd name="connsiteX315" fmla="*/ 2395288 w 5015116"/>
              <a:gd name="connsiteY315" fmla="*/ 1879600 h 2605314"/>
              <a:gd name="connsiteX316" fmla="*/ 2453345 w 5015116"/>
              <a:gd name="connsiteY316" fmla="*/ 1930400 h 2605314"/>
              <a:gd name="connsiteX317" fmla="*/ 2467859 w 5015116"/>
              <a:gd name="connsiteY317" fmla="*/ 1952171 h 2605314"/>
              <a:gd name="connsiteX318" fmla="*/ 2489631 w 5015116"/>
              <a:gd name="connsiteY318" fmla="*/ 1973942 h 2605314"/>
              <a:gd name="connsiteX319" fmla="*/ 2504145 w 5015116"/>
              <a:gd name="connsiteY319" fmla="*/ 2024742 h 2605314"/>
              <a:gd name="connsiteX320" fmla="*/ 2511402 w 5015116"/>
              <a:gd name="connsiteY320" fmla="*/ 2053771 h 2605314"/>
              <a:gd name="connsiteX321" fmla="*/ 2525916 w 5015116"/>
              <a:gd name="connsiteY321" fmla="*/ 2075542 h 2605314"/>
              <a:gd name="connsiteX322" fmla="*/ 2540431 w 5015116"/>
              <a:gd name="connsiteY322" fmla="*/ 2126342 h 2605314"/>
              <a:gd name="connsiteX323" fmla="*/ 2533174 w 5015116"/>
              <a:gd name="connsiteY323" fmla="*/ 2271485 h 2605314"/>
              <a:gd name="connsiteX324" fmla="*/ 2518659 w 5015116"/>
              <a:gd name="connsiteY324" fmla="*/ 2300514 h 2605314"/>
              <a:gd name="connsiteX325" fmla="*/ 2475116 w 5015116"/>
              <a:gd name="connsiteY325" fmla="*/ 2329542 h 2605314"/>
              <a:gd name="connsiteX326" fmla="*/ 2453345 w 5015116"/>
              <a:gd name="connsiteY326" fmla="*/ 2336800 h 2605314"/>
              <a:gd name="connsiteX327" fmla="*/ 2329974 w 5015116"/>
              <a:gd name="connsiteY327" fmla="*/ 2329542 h 2605314"/>
              <a:gd name="connsiteX328" fmla="*/ 2308202 w 5015116"/>
              <a:gd name="connsiteY328" fmla="*/ 2322285 h 2605314"/>
              <a:gd name="connsiteX329" fmla="*/ 2293688 w 5015116"/>
              <a:gd name="connsiteY329" fmla="*/ 2286000 h 2605314"/>
              <a:gd name="connsiteX330" fmla="*/ 2286431 w 5015116"/>
              <a:gd name="connsiteY330" fmla="*/ 2249714 h 2605314"/>
              <a:gd name="connsiteX331" fmla="*/ 2395288 w 5015116"/>
              <a:gd name="connsiteY331" fmla="*/ 2111828 h 2605314"/>
              <a:gd name="connsiteX332" fmla="*/ 2395288 w 5015116"/>
              <a:gd name="connsiteY332" fmla="*/ 2024742 h 2605314"/>
              <a:gd name="connsiteX333" fmla="*/ 2373516 w 5015116"/>
              <a:gd name="connsiteY333" fmla="*/ 2010228 h 2605314"/>
              <a:gd name="connsiteX334" fmla="*/ 2271916 w 5015116"/>
              <a:gd name="connsiteY334" fmla="*/ 2017485 h 2605314"/>
              <a:gd name="connsiteX335" fmla="*/ 2257402 w 5015116"/>
              <a:gd name="connsiteY335" fmla="*/ 2032000 h 2605314"/>
              <a:gd name="connsiteX336" fmla="*/ 2235631 w 5015116"/>
              <a:gd name="connsiteY336" fmla="*/ 2046514 h 2605314"/>
              <a:gd name="connsiteX337" fmla="*/ 2221116 w 5015116"/>
              <a:gd name="connsiteY337" fmla="*/ 2061028 h 2605314"/>
              <a:gd name="connsiteX338" fmla="*/ 2192088 w 5015116"/>
              <a:gd name="connsiteY338" fmla="*/ 2068285 h 2605314"/>
              <a:gd name="connsiteX339" fmla="*/ 2163059 w 5015116"/>
              <a:gd name="connsiteY339" fmla="*/ 2090057 h 2605314"/>
              <a:gd name="connsiteX340" fmla="*/ 2148545 w 5015116"/>
              <a:gd name="connsiteY340" fmla="*/ 2111828 h 2605314"/>
              <a:gd name="connsiteX341" fmla="*/ 2126774 w 5015116"/>
              <a:gd name="connsiteY341" fmla="*/ 2140857 h 2605314"/>
              <a:gd name="connsiteX342" fmla="*/ 2126774 w 5015116"/>
              <a:gd name="connsiteY342" fmla="*/ 2351314 h 2605314"/>
              <a:gd name="connsiteX343" fmla="*/ 2141288 w 5015116"/>
              <a:gd name="connsiteY343" fmla="*/ 2373085 h 2605314"/>
              <a:gd name="connsiteX344" fmla="*/ 2163059 w 5015116"/>
              <a:gd name="connsiteY344" fmla="*/ 2380342 h 2605314"/>
              <a:gd name="connsiteX345" fmla="*/ 2170316 w 5015116"/>
              <a:gd name="connsiteY345" fmla="*/ 2402114 h 2605314"/>
              <a:gd name="connsiteX346" fmla="*/ 2192088 w 5015116"/>
              <a:gd name="connsiteY346" fmla="*/ 2416628 h 2605314"/>
              <a:gd name="connsiteX347" fmla="*/ 2221116 w 5015116"/>
              <a:gd name="connsiteY347" fmla="*/ 2438400 h 2605314"/>
              <a:gd name="connsiteX348" fmla="*/ 2264659 w 5015116"/>
              <a:gd name="connsiteY348" fmla="*/ 2474685 h 2605314"/>
              <a:gd name="connsiteX349" fmla="*/ 2293688 w 5015116"/>
              <a:gd name="connsiteY349" fmla="*/ 2510971 h 2605314"/>
              <a:gd name="connsiteX350" fmla="*/ 2315459 w 5015116"/>
              <a:gd name="connsiteY350" fmla="*/ 2532742 h 2605314"/>
              <a:gd name="connsiteX351" fmla="*/ 2395288 w 5015116"/>
              <a:gd name="connsiteY351" fmla="*/ 2569028 h 2605314"/>
              <a:gd name="connsiteX352" fmla="*/ 2540431 w 5015116"/>
              <a:gd name="connsiteY352" fmla="*/ 2554514 h 2605314"/>
              <a:gd name="connsiteX353" fmla="*/ 2562202 w 5015116"/>
              <a:gd name="connsiteY353" fmla="*/ 2540000 h 2605314"/>
              <a:gd name="connsiteX354" fmla="*/ 2569459 w 5015116"/>
              <a:gd name="connsiteY354" fmla="*/ 2503714 h 2605314"/>
              <a:gd name="connsiteX355" fmla="*/ 2583974 w 5015116"/>
              <a:gd name="connsiteY355" fmla="*/ 2481942 h 2605314"/>
              <a:gd name="connsiteX356" fmla="*/ 2591231 w 5015116"/>
              <a:gd name="connsiteY356" fmla="*/ 2409371 h 2605314"/>
              <a:gd name="connsiteX357" fmla="*/ 2642031 w 5015116"/>
              <a:gd name="connsiteY357" fmla="*/ 2416628 h 2605314"/>
              <a:gd name="connsiteX358" fmla="*/ 2671059 w 5015116"/>
              <a:gd name="connsiteY358" fmla="*/ 2423885 h 2605314"/>
              <a:gd name="connsiteX359" fmla="*/ 2743631 w 5015116"/>
              <a:gd name="connsiteY359" fmla="*/ 2438400 h 2605314"/>
              <a:gd name="connsiteX360" fmla="*/ 2787174 w 5015116"/>
              <a:gd name="connsiteY360" fmla="*/ 2452914 h 2605314"/>
              <a:gd name="connsiteX361" fmla="*/ 2808945 w 5015116"/>
              <a:gd name="connsiteY361" fmla="*/ 2438400 h 2605314"/>
              <a:gd name="connsiteX362" fmla="*/ 2801688 w 5015116"/>
              <a:gd name="connsiteY362" fmla="*/ 2416628 h 2605314"/>
              <a:gd name="connsiteX363" fmla="*/ 2794431 w 5015116"/>
              <a:gd name="connsiteY363" fmla="*/ 2373085 h 2605314"/>
              <a:gd name="connsiteX364" fmla="*/ 2779916 w 5015116"/>
              <a:gd name="connsiteY364" fmla="*/ 2329542 h 2605314"/>
              <a:gd name="connsiteX365" fmla="*/ 2794431 w 5015116"/>
              <a:gd name="connsiteY365" fmla="*/ 2278742 h 2605314"/>
              <a:gd name="connsiteX366" fmla="*/ 2961345 w 5015116"/>
              <a:gd name="connsiteY366" fmla="*/ 2249714 h 2605314"/>
              <a:gd name="connsiteX367" fmla="*/ 2946831 w 5015116"/>
              <a:gd name="connsiteY367" fmla="*/ 2227942 h 2605314"/>
              <a:gd name="connsiteX368" fmla="*/ 2925059 w 5015116"/>
              <a:gd name="connsiteY368" fmla="*/ 2133600 h 2605314"/>
              <a:gd name="connsiteX369" fmla="*/ 2917802 w 5015116"/>
              <a:gd name="connsiteY369" fmla="*/ 2104571 h 2605314"/>
              <a:gd name="connsiteX370" fmla="*/ 2896031 w 5015116"/>
              <a:gd name="connsiteY370" fmla="*/ 2090057 h 2605314"/>
              <a:gd name="connsiteX371" fmla="*/ 2903288 w 5015116"/>
              <a:gd name="connsiteY371" fmla="*/ 2061028 h 2605314"/>
              <a:gd name="connsiteX372" fmla="*/ 3033916 w 5015116"/>
              <a:gd name="connsiteY372" fmla="*/ 2053771 h 2605314"/>
              <a:gd name="connsiteX373" fmla="*/ 3121002 w 5015116"/>
              <a:gd name="connsiteY373" fmla="*/ 2046514 h 2605314"/>
              <a:gd name="connsiteX374" fmla="*/ 3142774 w 5015116"/>
              <a:gd name="connsiteY374" fmla="*/ 2039257 h 2605314"/>
              <a:gd name="connsiteX375" fmla="*/ 3135516 w 5015116"/>
              <a:gd name="connsiteY375" fmla="*/ 2010228 h 2605314"/>
              <a:gd name="connsiteX376" fmla="*/ 3106488 w 5015116"/>
              <a:gd name="connsiteY376" fmla="*/ 1959428 h 2605314"/>
              <a:gd name="connsiteX377" fmla="*/ 3077459 w 5015116"/>
              <a:gd name="connsiteY377" fmla="*/ 1930400 h 2605314"/>
              <a:gd name="connsiteX378" fmla="*/ 3062945 w 5015116"/>
              <a:gd name="connsiteY378" fmla="*/ 1901371 h 2605314"/>
              <a:gd name="connsiteX379" fmla="*/ 3041174 w 5015116"/>
              <a:gd name="connsiteY379" fmla="*/ 1886857 h 2605314"/>
              <a:gd name="connsiteX380" fmla="*/ 3033916 w 5015116"/>
              <a:gd name="connsiteY380" fmla="*/ 1865085 h 2605314"/>
              <a:gd name="connsiteX381" fmla="*/ 3019402 w 5015116"/>
              <a:gd name="connsiteY381" fmla="*/ 1843314 h 2605314"/>
              <a:gd name="connsiteX382" fmla="*/ 3048431 w 5015116"/>
              <a:gd name="connsiteY382" fmla="*/ 1828800 h 2605314"/>
              <a:gd name="connsiteX383" fmla="*/ 3157288 w 5015116"/>
              <a:gd name="connsiteY383" fmla="*/ 1814285 h 2605314"/>
              <a:gd name="connsiteX384" fmla="*/ 3179059 w 5015116"/>
              <a:gd name="connsiteY384" fmla="*/ 1799771 h 2605314"/>
              <a:gd name="connsiteX385" fmla="*/ 3128259 w 5015116"/>
              <a:gd name="connsiteY385" fmla="*/ 1690914 h 2605314"/>
              <a:gd name="connsiteX386" fmla="*/ 3121002 w 5015116"/>
              <a:gd name="connsiteY386" fmla="*/ 1669142 h 2605314"/>
              <a:gd name="connsiteX387" fmla="*/ 3106488 w 5015116"/>
              <a:gd name="connsiteY387" fmla="*/ 1647371 h 2605314"/>
              <a:gd name="connsiteX388" fmla="*/ 3128259 w 5015116"/>
              <a:gd name="connsiteY388" fmla="*/ 1640114 h 2605314"/>
              <a:gd name="connsiteX389" fmla="*/ 3157288 w 5015116"/>
              <a:gd name="connsiteY389" fmla="*/ 1632857 h 2605314"/>
              <a:gd name="connsiteX390" fmla="*/ 3186316 w 5015116"/>
              <a:gd name="connsiteY390" fmla="*/ 1618342 h 2605314"/>
              <a:gd name="connsiteX391" fmla="*/ 3215345 w 5015116"/>
              <a:gd name="connsiteY391" fmla="*/ 1611085 h 2605314"/>
              <a:gd name="connsiteX392" fmla="*/ 3237116 w 5015116"/>
              <a:gd name="connsiteY392" fmla="*/ 1603828 h 2605314"/>
              <a:gd name="connsiteX393" fmla="*/ 3280659 w 5015116"/>
              <a:gd name="connsiteY393" fmla="*/ 1582057 h 2605314"/>
              <a:gd name="connsiteX394" fmla="*/ 3295174 w 5015116"/>
              <a:gd name="connsiteY394" fmla="*/ 1567542 h 2605314"/>
              <a:gd name="connsiteX395" fmla="*/ 3273402 w 5015116"/>
              <a:gd name="connsiteY395" fmla="*/ 1545771 h 2605314"/>
              <a:gd name="connsiteX396" fmla="*/ 3229859 w 5015116"/>
              <a:gd name="connsiteY396" fmla="*/ 1516742 h 2605314"/>
              <a:gd name="connsiteX397" fmla="*/ 3179059 w 5015116"/>
              <a:gd name="connsiteY397" fmla="*/ 1458685 h 2605314"/>
              <a:gd name="connsiteX398" fmla="*/ 3171802 w 5015116"/>
              <a:gd name="connsiteY398" fmla="*/ 1436914 h 2605314"/>
              <a:gd name="connsiteX399" fmla="*/ 3150031 w 5015116"/>
              <a:gd name="connsiteY399" fmla="*/ 1422400 h 2605314"/>
              <a:gd name="connsiteX400" fmla="*/ 3200831 w 5015116"/>
              <a:gd name="connsiteY400" fmla="*/ 1386114 h 2605314"/>
              <a:gd name="connsiteX401" fmla="*/ 3237116 w 5015116"/>
              <a:gd name="connsiteY401" fmla="*/ 1349828 h 2605314"/>
              <a:gd name="connsiteX402" fmla="*/ 3266145 w 5015116"/>
              <a:gd name="connsiteY402" fmla="*/ 1313542 h 2605314"/>
              <a:gd name="connsiteX403" fmla="*/ 3287916 w 5015116"/>
              <a:gd name="connsiteY403" fmla="*/ 1299028 h 2605314"/>
              <a:gd name="connsiteX404" fmla="*/ 3302431 w 5015116"/>
              <a:gd name="connsiteY404" fmla="*/ 1284514 h 2605314"/>
              <a:gd name="connsiteX405" fmla="*/ 3309688 w 5015116"/>
              <a:gd name="connsiteY405" fmla="*/ 1262742 h 2605314"/>
              <a:gd name="connsiteX406" fmla="*/ 3266145 w 5015116"/>
              <a:gd name="connsiteY406" fmla="*/ 1255485 h 2605314"/>
              <a:gd name="connsiteX407" fmla="*/ 3244374 w 5015116"/>
              <a:gd name="connsiteY407" fmla="*/ 1248228 h 2605314"/>
              <a:gd name="connsiteX408" fmla="*/ 3193574 w 5015116"/>
              <a:gd name="connsiteY408" fmla="*/ 1233714 h 2605314"/>
              <a:gd name="connsiteX409" fmla="*/ 3171802 w 5015116"/>
              <a:gd name="connsiteY409" fmla="*/ 1219200 h 2605314"/>
              <a:gd name="connsiteX410" fmla="*/ 3150031 w 5015116"/>
              <a:gd name="connsiteY410" fmla="*/ 1211942 h 2605314"/>
              <a:gd name="connsiteX411" fmla="*/ 3121002 w 5015116"/>
              <a:gd name="connsiteY411" fmla="*/ 1197428 h 2605314"/>
              <a:gd name="connsiteX412" fmla="*/ 3200831 w 5015116"/>
              <a:gd name="connsiteY412" fmla="*/ 1095828 h 2605314"/>
              <a:gd name="connsiteX413" fmla="*/ 3251631 w 5015116"/>
              <a:gd name="connsiteY413" fmla="*/ 1037771 h 2605314"/>
              <a:gd name="connsiteX414" fmla="*/ 3251631 w 5015116"/>
              <a:gd name="connsiteY414" fmla="*/ 994228 h 2605314"/>
              <a:gd name="connsiteX415" fmla="*/ 3208088 w 5015116"/>
              <a:gd name="connsiteY415" fmla="*/ 986971 h 2605314"/>
              <a:gd name="connsiteX416" fmla="*/ 3179059 w 5015116"/>
              <a:gd name="connsiteY416" fmla="*/ 979714 h 2605314"/>
              <a:gd name="connsiteX417" fmla="*/ 3121002 w 5015116"/>
              <a:gd name="connsiteY417" fmla="*/ 957942 h 2605314"/>
              <a:gd name="connsiteX418" fmla="*/ 3099231 w 5015116"/>
              <a:gd name="connsiteY418" fmla="*/ 950685 h 2605314"/>
              <a:gd name="connsiteX419" fmla="*/ 3048431 w 5015116"/>
              <a:gd name="connsiteY419" fmla="*/ 943428 h 2605314"/>
              <a:gd name="connsiteX420" fmla="*/ 3026659 w 5015116"/>
              <a:gd name="connsiteY420" fmla="*/ 936171 h 2605314"/>
              <a:gd name="connsiteX421" fmla="*/ 2990374 w 5015116"/>
              <a:gd name="connsiteY421" fmla="*/ 928914 h 2605314"/>
              <a:gd name="connsiteX422" fmla="*/ 2975859 w 5015116"/>
              <a:gd name="connsiteY422" fmla="*/ 914400 h 2605314"/>
              <a:gd name="connsiteX423" fmla="*/ 3033916 w 5015116"/>
              <a:gd name="connsiteY423" fmla="*/ 820057 h 2605314"/>
              <a:gd name="connsiteX424" fmla="*/ 3091974 w 5015116"/>
              <a:gd name="connsiteY424" fmla="*/ 747485 h 2605314"/>
              <a:gd name="connsiteX425" fmla="*/ 3128259 w 5015116"/>
              <a:gd name="connsiteY425" fmla="*/ 703942 h 2605314"/>
              <a:gd name="connsiteX426" fmla="*/ 3142774 w 5015116"/>
              <a:gd name="connsiteY426" fmla="*/ 682171 h 2605314"/>
              <a:gd name="connsiteX427" fmla="*/ 3033916 w 5015116"/>
              <a:gd name="connsiteY427" fmla="*/ 667657 h 2605314"/>
              <a:gd name="connsiteX428" fmla="*/ 2961345 w 5015116"/>
              <a:gd name="connsiteY428" fmla="*/ 660400 h 2605314"/>
              <a:gd name="connsiteX429" fmla="*/ 2888774 w 5015116"/>
              <a:gd name="connsiteY429" fmla="*/ 645885 h 2605314"/>
              <a:gd name="connsiteX430" fmla="*/ 2925059 w 5015116"/>
              <a:gd name="connsiteY430" fmla="*/ 609600 h 2605314"/>
              <a:gd name="connsiteX431" fmla="*/ 2961345 w 5015116"/>
              <a:gd name="connsiteY431" fmla="*/ 573314 h 2605314"/>
              <a:gd name="connsiteX432" fmla="*/ 2968602 w 5015116"/>
              <a:gd name="connsiteY432" fmla="*/ 529771 h 2605314"/>
              <a:gd name="connsiteX433" fmla="*/ 2983116 w 5015116"/>
              <a:gd name="connsiteY433" fmla="*/ 486228 h 2605314"/>
              <a:gd name="connsiteX434" fmla="*/ 2997631 w 5015116"/>
              <a:gd name="connsiteY434" fmla="*/ 435428 h 2605314"/>
              <a:gd name="connsiteX435" fmla="*/ 3012145 w 5015116"/>
              <a:gd name="connsiteY435" fmla="*/ 391885 h 2605314"/>
              <a:gd name="connsiteX436" fmla="*/ 2961345 w 5015116"/>
              <a:gd name="connsiteY436" fmla="*/ 399142 h 2605314"/>
              <a:gd name="connsiteX437" fmla="*/ 2917802 w 5015116"/>
              <a:gd name="connsiteY437" fmla="*/ 413657 h 2605314"/>
              <a:gd name="connsiteX438" fmla="*/ 2888774 w 5015116"/>
              <a:gd name="connsiteY438" fmla="*/ 420914 h 2605314"/>
              <a:gd name="connsiteX439" fmla="*/ 2852488 w 5015116"/>
              <a:gd name="connsiteY439" fmla="*/ 435428 h 2605314"/>
              <a:gd name="connsiteX440" fmla="*/ 2808945 w 5015116"/>
              <a:gd name="connsiteY440" fmla="*/ 442685 h 2605314"/>
              <a:gd name="connsiteX441" fmla="*/ 2779916 w 5015116"/>
              <a:gd name="connsiteY441" fmla="*/ 449942 h 2605314"/>
              <a:gd name="connsiteX442" fmla="*/ 2721859 w 5015116"/>
              <a:gd name="connsiteY442" fmla="*/ 442685 h 2605314"/>
              <a:gd name="connsiteX443" fmla="*/ 2729116 w 5015116"/>
              <a:gd name="connsiteY443" fmla="*/ 377371 h 2605314"/>
              <a:gd name="connsiteX444" fmla="*/ 2721859 w 5015116"/>
              <a:gd name="connsiteY444" fmla="*/ 290285 h 2605314"/>
              <a:gd name="connsiteX445" fmla="*/ 2707345 w 5015116"/>
              <a:gd name="connsiteY445" fmla="*/ 232228 h 2605314"/>
              <a:gd name="connsiteX446" fmla="*/ 2663802 w 5015116"/>
              <a:gd name="connsiteY446" fmla="*/ 210457 h 2605314"/>
              <a:gd name="connsiteX447" fmla="*/ 2656545 w 5015116"/>
              <a:gd name="connsiteY447"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31059 w 5015116"/>
              <a:gd name="connsiteY230" fmla="*/ 155302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54431 w 5015116"/>
              <a:gd name="connsiteY234" fmla="*/ 1567542 h 2605314"/>
              <a:gd name="connsiteX235" fmla="*/ 247174 w 5015116"/>
              <a:gd name="connsiteY235" fmla="*/ 1473200 h 2605314"/>
              <a:gd name="connsiteX236" fmla="*/ 225402 w 5015116"/>
              <a:gd name="connsiteY236" fmla="*/ 1465942 h 2605314"/>
              <a:gd name="connsiteX237" fmla="*/ 138316 w 5015116"/>
              <a:gd name="connsiteY237" fmla="*/ 1473200 h 2605314"/>
              <a:gd name="connsiteX238" fmla="*/ 116545 w 5015116"/>
              <a:gd name="connsiteY238" fmla="*/ 1480457 h 2605314"/>
              <a:gd name="connsiteX239" fmla="*/ 102031 w 5015116"/>
              <a:gd name="connsiteY239" fmla="*/ 1502228 h 2605314"/>
              <a:gd name="connsiteX240" fmla="*/ 102031 w 5015116"/>
              <a:gd name="connsiteY240" fmla="*/ 1698171 h 2605314"/>
              <a:gd name="connsiteX241" fmla="*/ 145574 w 5015116"/>
              <a:gd name="connsiteY241" fmla="*/ 1741714 h 2605314"/>
              <a:gd name="connsiteX242" fmla="*/ 189116 w 5015116"/>
              <a:gd name="connsiteY242" fmla="*/ 1792514 h 2605314"/>
              <a:gd name="connsiteX243" fmla="*/ 218145 w 5015116"/>
              <a:gd name="connsiteY243" fmla="*/ 1807028 h 2605314"/>
              <a:gd name="connsiteX244" fmla="*/ 247174 w 5015116"/>
              <a:gd name="connsiteY244" fmla="*/ 1828800 h 2605314"/>
              <a:gd name="connsiteX245" fmla="*/ 356031 w 5015116"/>
              <a:gd name="connsiteY245" fmla="*/ 1821542 h 2605314"/>
              <a:gd name="connsiteX246" fmla="*/ 377802 w 5015116"/>
              <a:gd name="connsiteY246" fmla="*/ 1814285 h 2605314"/>
              <a:gd name="connsiteX247" fmla="*/ 399574 w 5015116"/>
              <a:gd name="connsiteY247" fmla="*/ 1792514 h 2605314"/>
              <a:gd name="connsiteX248" fmla="*/ 406831 w 5015116"/>
              <a:gd name="connsiteY248" fmla="*/ 1698171 h 2605314"/>
              <a:gd name="connsiteX249" fmla="*/ 363288 w 5015116"/>
              <a:gd name="connsiteY249" fmla="*/ 1683657 h 2605314"/>
              <a:gd name="connsiteX250" fmla="*/ 312488 w 5015116"/>
              <a:gd name="connsiteY250" fmla="*/ 1690914 h 2605314"/>
              <a:gd name="connsiteX251" fmla="*/ 290716 w 5015116"/>
              <a:gd name="connsiteY251" fmla="*/ 1698171 h 2605314"/>
              <a:gd name="connsiteX252" fmla="*/ 276202 w 5015116"/>
              <a:gd name="connsiteY252" fmla="*/ 1719942 h 2605314"/>
              <a:gd name="connsiteX253" fmla="*/ 268945 w 5015116"/>
              <a:gd name="connsiteY253" fmla="*/ 1748971 h 2605314"/>
              <a:gd name="connsiteX254" fmla="*/ 261688 w 5015116"/>
              <a:gd name="connsiteY254" fmla="*/ 1785257 h 2605314"/>
              <a:gd name="connsiteX255" fmla="*/ 254431 w 5015116"/>
              <a:gd name="connsiteY255" fmla="*/ 1807028 h 2605314"/>
              <a:gd name="connsiteX256" fmla="*/ 261688 w 5015116"/>
              <a:gd name="connsiteY256" fmla="*/ 1937657 h 2605314"/>
              <a:gd name="connsiteX257" fmla="*/ 297974 w 5015116"/>
              <a:gd name="connsiteY257" fmla="*/ 1959428 h 2605314"/>
              <a:gd name="connsiteX258" fmla="*/ 319745 w 5015116"/>
              <a:gd name="connsiteY258" fmla="*/ 1966685 h 2605314"/>
              <a:gd name="connsiteX259" fmla="*/ 348774 w 5015116"/>
              <a:gd name="connsiteY259" fmla="*/ 1981200 h 2605314"/>
              <a:gd name="connsiteX260" fmla="*/ 392316 w 5015116"/>
              <a:gd name="connsiteY260" fmla="*/ 1995714 h 2605314"/>
              <a:gd name="connsiteX261" fmla="*/ 414088 w 5015116"/>
              <a:gd name="connsiteY261" fmla="*/ 2002971 h 2605314"/>
              <a:gd name="connsiteX262" fmla="*/ 522945 w 5015116"/>
              <a:gd name="connsiteY262" fmla="*/ 1995714 h 2605314"/>
              <a:gd name="connsiteX263" fmla="*/ 551974 w 5015116"/>
              <a:gd name="connsiteY263" fmla="*/ 1973942 h 2605314"/>
              <a:gd name="connsiteX264" fmla="*/ 595516 w 5015116"/>
              <a:gd name="connsiteY264" fmla="*/ 1944914 h 2605314"/>
              <a:gd name="connsiteX265" fmla="*/ 624545 w 5015116"/>
              <a:gd name="connsiteY265" fmla="*/ 1901371 h 2605314"/>
              <a:gd name="connsiteX266" fmla="*/ 610031 w 5015116"/>
              <a:gd name="connsiteY266" fmla="*/ 1836057 h 2605314"/>
              <a:gd name="connsiteX267" fmla="*/ 566488 w 5015116"/>
              <a:gd name="connsiteY267" fmla="*/ 1792514 h 2605314"/>
              <a:gd name="connsiteX268" fmla="*/ 544716 w 5015116"/>
              <a:gd name="connsiteY268" fmla="*/ 1785257 h 2605314"/>
              <a:gd name="connsiteX269" fmla="*/ 530202 w 5015116"/>
              <a:gd name="connsiteY269" fmla="*/ 1763485 h 2605314"/>
              <a:gd name="connsiteX270" fmla="*/ 508431 w 5015116"/>
              <a:gd name="connsiteY270" fmla="*/ 1799771 h 2605314"/>
              <a:gd name="connsiteX271" fmla="*/ 477588 w 5015116"/>
              <a:gd name="connsiteY271" fmla="*/ 1898468 h 2605314"/>
              <a:gd name="connsiteX272" fmla="*/ 522945 w 5015116"/>
              <a:gd name="connsiteY272" fmla="*/ 1981200 h 2605314"/>
              <a:gd name="connsiteX273" fmla="*/ 551974 w 5015116"/>
              <a:gd name="connsiteY273" fmla="*/ 1995714 h 2605314"/>
              <a:gd name="connsiteX274" fmla="*/ 566488 w 5015116"/>
              <a:gd name="connsiteY274" fmla="*/ 2017485 h 2605314"/>
              <a:gd name="connsiteX275" fmla="*/ 617288 w 5015116"/>
              <a:gd name="connsiteY275" fmla="*/ 2039257 h 2605314"/>
              <a:gd name="connsiteX276" fmla="*/ 697116 w 5015116"/>
              <a:gd name="connsiteY276" fmla="*/ 2068285 h 2605314"/>
              <a:gd name="connsiteX277" fmla="*/ 733402 w 5015116"/>
              <a:gd name="connsiteY277" fmla="*/ 2082800 h 2605314"/>
              <a:gd name="connsiteX278" fmla="*/ 864031 w 5015116"/>
              <a:gd name="connsiteY278" fmla="*/ 2119811 h 2605314"/>
              <a:gd name="connsiteX279" fmla="*/ 965631 w 5015116"/>
              <a:gd name="connsiteY279" fmla="*/ 2148114 h 2605314"/>
              <a:gd name="connsiteX280" fmla="*/ 1074488 w 5015116"/>
              <a:gd name="connsiteY280" fmla="*/ 2133600 h 2605314"/>
              <a:gd name="connsiteX281" fmla="*/ 1125288 w 5015116"/>
              <a:gd name="connsiteY281" fmla="*/ 2104571 h 2605314"/>
              <a:gd name="connsiteX282" fmla="*/ 1243942 w 5015116"/>
              <a:gd name="connsiteY282" fmla="*/ 2013494 h 2605314"/>
              <a:gd name="connsiteX283" fmla="*/ 1287848 w 5015116"/>
              <a:gd name="connsiteY283" fmla="*/ 1957251 h 2605314"/>
              <a:gd name="connsiteX284" fmla="*/ 1274422 w 5015116"/>
              <a:gd name="connsiteY284" fmla="*/ 1839322 h 2605314"/>
              <a:gd name="connsiteX285" fmla="*/ 1219631 w 5015116"/>
              <a:gd name="connsiteY285" fmla="*/ 1814285 h 2605314"/>
              <a:gd name="connsiteX286" fmla="*/ 1126014 w 5015116"/>
              <a:gd name="connsiteY286" fmla="*/ 1833154 h 2605314"/>
              <a:gd name="connsiteX287" fmla="*/ 1103516 w 5015116"/>
              <a:gd name="connsiteY287" fmla="*/ 1894114 h 2605314"/>
              <a:gd name="connsiteX288" fmla="*/ 1081745 w 5015116"/>
              <a:gd name="connsiteY288" fmla="*/ 2002971 h 2605314"/>
              <a:gd name="connsiteX289" fmla="*/ 1016431 w 5015116"/>
              <a:gd name="connsiteY289" fmla="*/ 1995714 h 2605314"/>
              <a:gd name="connsiteX290" fmla="*/ 980871 w 5015116"/>
              <a:gd name="connsiteY290" fmla="*/ 1911531 h 2605314"/>
              <a:gd name="connsiteX291" fmla="*/ 993208 w 5015116"/>
              <a:gd name="connsiteY291" fmla="*/ 1807754 h 2605314"/>
              <a:gd name="connsiteX292" fmla="*/ 1066868 w 5015116"/>
              <a:gd name="connsiteY292" fmla="*/ 1731554 h 2605314"/>
              <a:gd name="connsiteX293" fmla="*/ 1226888 w 5015116"/>
              <a:gd name="connsiteY293" fmla="*/ 1690914 h 2605314"/>
              <a:gd name="connsiteX294" fmla="*/ 1335745 w 5015116"/>
              <a:gd name="connsiteY294" fmla="*/ 1698171 h 2605314"/>
              <a:gd name="connsiteX295" fmla="*/ 1422831 w 5015116"/>
              <a:gd name="connsiteY295" fmla="*/ 1741714 h 2605314"/>
              <a:gd name="connsiteX296" fmla="*/ 1476896 w 5015116"/>
              <a:gd name="connsiteY296" fmla="*/ 1792514 h 2605314"/>
              <a:gd name="connsiteX297" fmla="*/ 1506651 w 5015116"/>
              <a:gd name="connsiteY297" fmla="*/ 1859642 h 2605314"/>
              <a:gd name="connsiteX298" fmla="*/ 1507376 w 5015116"/>
              <a:gd name="connsiteY298" fmla="*/ 1961968 h 2605314"/>
              <a:gd name="connsiteX299" fmla="*/ 1460205 w 5015116"/>
              <a:gd name="connsiteY299" fmla="*/ 2046877 h 2605314"/>
              <a:gd name="connsiteX300" fmla="*/ 1408316 w 5015116"/>
              <a:gd name="connsiteY300" fmla="*/ 2140857 h 2605314"/>
              <a:gd name="connsiteX301" fmla="*/ 1401059 w 5015116"/>
              <a:gd name="connsiteY301" fmla="*/ 2162628 h 2605314"/>
              <a:gd name="connsiteX302" fmla="*/ 1364774 w 5015116"/>
              <a:gd name="connsiteY302" fmla="*/ 2293257 h 2605314"/>
              <a:gd name="connsiteX303" fmla="*/ 1367314 w 5015116"/>
              <a:gd name="connsiteY303" fmla="*/ 2449285 h 2605314"/>
              <a:gd name="connsiteX304" fmla="*/ 1509916 w 5015116"/>
              <a:gd name="connsiteY304" fmla="*/ 2554514 h 2605314"/>
              <a:gd name="connsiteX305" fmla="*/ 1633288 w 5015116"/>
              <a:gd name="connsiteY305" fmla="*/ 2590800 h 2605314"/>
              <a:gd name="connsiteX306" fmla="*/ 1847736 w 5015116"/>
              <a:gd name="connsiteY306" fmla="*/ 2605314 h 2605314"/>
              <a:gd name="connsiteX307" fmla="*/ 1918494 w 5015116"/>
              <a:gd name="connsiteY307" fmla="*/ 2576285 h 2605314"/>
              <a:gd name="connsiteX308" fmla="*/ 1959859 w 5015116"/>
              <a:gd name="connsiteY308" fmla="*/ 2496457 h 2605314"/>
              <a:gd name="connsiteX309" fmla="*/ 2002676 w 5015116"/>
              <a:gd name="connsiteY309" fmla="*/ 2315028 h 2605314"/>
              <a:gd name="connsiteX310" fmla="*/ 2039688 w 5015116"/>
              <a:gd name="connsiteY310" fmla="*/ 2111828 h 2605314"/>
              <a:gd name="connsiteX311" fmla="*/ 2062911 w 5015116"/>
              <a:gd name="connsiteY311" fmla="*/ 2048691 h 2605314"/>
              <a:gd name="connsiteX312" fmla="*/ 2098834 w 5015116"/>
              <a:gd name="connsiteY312" fmla="*/ 1987731 h 2605314"/>
              <a:gd name="connsiteX313" fmla="*/ 2217851 w 5015116"/>
              <a:gd name="connsiteY313" fmla="*/ 1879237 h 2605314"/>
              <a:gd name="connsiteX314" fmla="*/ 2373516 w 5015116"/>
              <a:gd name="connsiteY314" fmla="*/ 1872342 h 2605314"/>
              <a:gd name="connsiteX315" fmla="*/ 2395288 w 5015116"/>
              <a:gd name="connsiteY315" fmla="*/ 1879600 h 2605314"/>
              <a:gd name="connsiteX316" fmla="*/ 2453345 w 5015116"/>
              <a:gd name="connsiteY316" fmla="*/ 1930400 h 2605314"/>
              <a:gd name="connsiteX317" fmla="*/ 2467859 w 5015116"/>
              <a:gd name="connsiteY317" fmla="*/ 1952171 h 2605314"/>
              <a:gd name="connsiteX318" fmla="*/ 2489631 w 5015116"/>
              <a:gd name="connsiteY318" fmla="*/ 1973942 h 2605314"/>
              <a:gd name="connsiteX319" fmla="*/ 2504145 w 5015116"/>
              <a:gd name="connsiteY319" fmla="*/ 2024742 h 2605314"/>
              <a:gd name="connsiteX320" fmla="*/ 2511402 w 5015116"/>
              <a:gd name="connsiteY320" fmla="*/ 2053771 h 2605314"/>
              <a:gd name="connsiteX321" fmla="*/ 2525916 w 5015116"/>
              <a:gd name="connsiteY321" fmla="*/ 2075542 h 2605314"/>
              <a:gd name="connsiteX322" fmla="*/ 2540431 w 5015116"/>
              <a:gd name="connsiteY322" fmla="*/ 2126342 h 2605314"/>
              <a:gd name="connsiteX323" fmla="*/ 2533174 w 5015116"/>
              <a:gd name="connsiteY323" fmla="*/ 2271485 h 2605314"/>
              <a:gd name="connsiteX324" fmla="*/ 2518659 w 5015116"/>
              <a:gd name="connsiteY324" fmla="*/ 2300514 h 2605314"/>
              <a:gd name="connsiteX325" fmla="*/ 2475116 w 5015116"/>
              <a:gd name="connsiteY325" fmla="*/ 2329542 h 2605314"/>
              <a:gd name="connsiteX326" fmla="*/ 2453345 w 5015116"/>
              <a:gd name="connsiteY326" fmla="*/ 2336800 h 2605314"/>
              <a:gd name="connsiteX327" fmla="*/ 2329974 w 5015116"/>
              <a:gd name="connsiteY327" fmla="*/ 2329542 h 2605314"/>
              <a:gd name="connsiteX328" fmla="*/ 2308202 w 5015116"/>
              <a:gd name="connsiteY328" fmla="*/ 2322285 h 2605314"/>
              <a:gd name="connsiteX329" fmla="*/ 2293688 w 5015116"/>
              <a:gd name="connsiteY329" fmla="*/ 2286000 h 2605314"/>
              <a:gd name="connsiteX330" fmla="*/ 2286431 w 5015116"/>
              <a:gd name="connsiteY330" fmla="*/ 2249714 h 2605314"/>
              <a:gd name="connsiteX331" fmla="*/ 2395288 w 5015116"/>
              <a:gd name="connsiteY331" fmla="*/ 2111828 h 2605314"/>
              <a:gd name="connsiteX332" fmla="*/ 2395288 w 5015116"/>
              <a:gd name="connsiteY332" fmla="*/ 2024742 h 2605314"/>
              <a:gd name="connsiteX333" fmla="*/ 2373516 w 5015116"/>
              <a:gd name="connsiteY333" fmla="*/ 2010228 h 2605314"/>
              <a:gd name="connsiteX334" fmla="*/ 2271916 w 5015116"/>
              <a:gd name="connsiteY334" fmla="*/ 2017485 h 2605314"/>
              <a:gd name="connsiteX335" fmla="*/ 2257402 w 5015116"/>
              <a:gd name="connsiteY335" fmla="*/ 2032000 h 2605314"/>
              <a:gd name="connsiteX336" fmla="*/ 2235631 w 5015116"/>
              <a:gd name="connsiteY336" fmla="*/ 2046514 h 2605314"/>
              <a:gd name="connsiteX337" fmla="*/ 2221116 w 5015116"/>
              <a:gd name="connsiteY337" fmla="*/ 2061028 h 2605314"/>
              <a:gd name="connsiteX338" fmla="*/ 2192088 w 5015116"/>
              <a:gd name="connsiteY338" fmla="*/ 2068285 h 2605314"/>
              <a:gd name="connsiteX339" fmla="*/ 2163059 w 5015116"/>
              <a:gd name="connsiteY339" fmla="*/ 2090057 h 2605314"/>
              <a:gd name="connsiteX340" fmla="*/ 2148545 w 5015116"/>
              <a:gd name="connsiteY340" fmla="*/ 2111828 h 2605314"/>
              <a:gd name="connsiteX341" fmla="*/ 2126774 w 5015116"/>
              <a:gd name="connsiteY341" fmla="*/ 2140857 h 2605314"/>
              <a:gd name="connsiteX342" fmla="*/ 2126774 w 5015116"/>
              <a:gd name="connsiteY342" fmla="*/ 2351314 h 2605314"/>
              <a:gd name="connsiteX343" fmla="*/ 2141288 w 5015116"/>
              <a:gd name="connsiteY343" fmla="*/ 2373085 h 2605314"/>
              <a:gd name="connsiteX344" fmla="*/ 2163059 w 5015116"/>
              <a:gd name="connsiteY344" fmla="*/ 2380342 h 2605314"/>
              <a:gd name="connsiteX345" fmla="*/ 2170316 w 5015116"/>
              <a:gd name="connsiteY345" fmla="*/ 2402114 h 2605314"/>
              <a:gd name="connsiteX346" fmla="*/ 2192088 w 5015116"/>
              <a:gd name="connsiteY346" fmla="*/ 2416628 h 2605314"/>
              <a:gd name="connsiteX347" fmla="*/ 2221116 w 5015116"/>
              <a:gd name="connsiteY347" fmla="*/ 2438400 h 2605314"/>
              <a:gd name="connsiteX348" fmla="*/ 2264659 w 5015116"/>
              <a:gd name="connsiteY348" fmla="*/ 2474685 h 2605314"/>
              <a:gd name="connsiteX349" fmla="*/ 2293688 w 5015116"/>
              <a:gd name="connsiteY349" fmla="*/ 2510971 h 2605314"/>
              <a:gd name="connsiteX350" fmla="*/ 2315459 w 5015116"/>
              <a:gd name="connsiteY350" fmla="*/ 2532742 h 2605314"/>
              <a:gd name="connsiteX351" fmla="*/ 2395288 w 5015116"/>
              <a:gd name="connsiteY351" fmla="*/ 2569028 h 2605314"/>
              <a:gd name="connsiteX352" fmla="*/ 2540431 w 5015116"/>
              <a:gd name="connsiteY352" fmla="*/ 2554514 h 2605314"/>
              <a:gd name="connsiteX353" fmla="*/ 2562202 w 5015116"/>
              <a:gd name="connsiteY353" fmla="*/ 2540000 h 2605314"/>
              <a:gd name="connsiteX354" fmla="*/ 2569459 w 5015116"/>
              <a:gd name="connsiteY354" fmla="*/ 2503714 h 2605314"/>
              <a:gd name="connsiteX355" fmla="*/ 2583974 w 5015116"/>
              <a:gd name="connsiteY355" fmla="*/ 2481942 h 2605314"/>
              <a:gd name="connsiteX356" fmla="*/ 2591231 w 5015116"/>
              <a:gd name="connsiteY356" fmla="*/ 2409371 h 2605314"/>
              <a:gd name="connsiteX357" fmla="*/ 2642031 w 5015116"/>
              <a:gd name="connsiteY357" fmla="*/ 2416628 h 2605314"/>
              <a:gd name="connsiteX358" fmla="*/ 2671059 w 5015116"/>
              <a:gd name="connsiteY358" fmla="*/ 2423885 h 2605314"/>
              <a:gd name="connsiteX359" fmla="*/ 2743631 w 5015116"/>
              <a:gd name="connsiteY359" fmla="*/ 2438400 h 2605314"/>
              <a:gd name="connsiteX360" fmla="*/ 2787174 w 5015116"/>
              <a:gd name="connsiteY360" fmla="*/ 2452914 h 2605314"/>
              <a:gd name="connsiteX361" fmla="*/ 2808945 w 5015116"/>
              <a:gd name="connsiteY361" fmla="*/ 2438400 h 2605314"/>
              <a:gd name="connsiteX362" fmla="*/ 2801688 w 5015116"/>
              <a:gd name="connsiteY362" fmla="*/ 2416628 h 2605314"/>
              <a:gd name="connsiteX363" fmla="*/ 2794431 w 5015116"/>
              <a:gd name="connsiteY363" fmla="*/ 2373085 h 2605314"/>
              <a:gd name="connsiteX364" fmla="*/ 2779916 w 5015116"/>
              <a:gd name="connsiteY364" fmla="*/ 2329542 h 2605314"/>
              <a:gd name="connsiteX365" fmla="*/ 2794431 w 5015116"/>
              <a:gd name="connsiteY365" fmla="*/ 2278742 h 2605314"/>
              <a:gd name="connsiteX366" fmla="*/ 2961345 w 5015116"/>
              <a:gd name="connsiteY366" fmla="*/ 2249714 h 2605314"/>
              <a:gd name="connsiteX367" fmla="*/ 2946831 w 5015116"/>
              <a:gd name="connsiteY367" fmla="*/ 2227942 h 2605314"/>
              <a:gd name="connsiteX368" fmla="*/ 2925059 w 5015116"/>
              <a:gd name="connsiteY368" fmla="*/ 2133600 h 2605314"/>
              <a:gd name="connsiteX369" fmla="*/ 2917802 w 5015116"/>
              <a:gd name="connsiteY369" fmla="*/ 2104571 h 2605314"/>
              <a:gd name="connsiteX370" fmla="*/ 2896031 w 5015116"/>
              <a:gd name="connsiteY370" fmla="*/ 2090057 h 2605314"/>
              <a:gd name="connsiteX371" fmla="*/ 2903288 w 5015116"/>
              <a:gd name="connsiteY371" fmla="*/ 2061028 h 2605314"/>
              <a:gd name="connsiteX372" fmla="*/ 3033916 w 5015116"/>
              <a:gd name="connsiteY372" fmla="*/ 2053771 h 2605314"/>
              <a:gd name="connsiteX373" fmla="*/ 3121002 w 5015116"/>
              <a:gd name="connsiteY373" fmla="*/ 2046514 h 2605314"/>
              <a:gd name="connsiteX374" fmla="*/ 3142774 w 5015116"/>
              <a:gd name="connsiteY374" fmla="*/ 2039257 h 2605314"/>
              <a:gd name="connsiteX375" fmla="*/ 3135516 w 5015116"/>
              <a:gd name="connsiteY375" fmla="*/ 2010228 h 2605314"/>
              <a:gd name="connsiteX376" fmla="*/ 3106488 w 5015116"/>
              <a:gd name="connsiteY376" fmla="*/ 1959428 h 2605314"/>
              <a:gd name="connsiteX377" fmla="*/ 3077459 w 5015116"/>
              <a:gd name="connsiteY377" fmla="*/ 1930400 h 2605314"/>
              <a:gd name="connsiteX378" fmla="*/ 3062945 w 5015116"/>
              <a:gd name="connsiteY378" fmla="*/ 1901371 h 2605314"/>
              <a:gd name="connsiteX379" fmla="*/ 3041174 w 5015116"/>
              <a:gd name="connsiteY379" fmla="*/ 1886857 h 2605314"/>
              <a:gd name="connsiteX380" fmla="*/ 3033916 w 5015116"/>
              <a:gd name="connsiteY380" fmla="*/ 1865085 h 2605314"/>
              <a:gd name="connsiteX381" fmla="*/ 3019402 w 5015116"/>
              <a:gd name="connsiteY381" fmla="*/ 1843314 h 2605314"/>
              <a:gd name="connsiteX382" fmla="*/ 3048431 w 5015116"/>
              <a:gd name="connsiteY382" fmla="*/ 1828800 h 2605314"/>
              <a:gd name="connsiteX383" fmla="*/ 3157288 w 5015116"/>
              <a:gd name="connsiteY383" fmla="*/ 1814285 h 2605314"/>
              <a:gd name="connsiteX384" fmla="*/ 3179059 w 5015116"/>
              <a:gd name="connsiteY384" fmla="*/ 1799771 h 2605314"/>
              <a:gd name="connsiteX385" fmla="*/ 3128259 w 5015116"/>
              <a:gd name="connsiteY385" fmla="*/ 1690914 h 2605314"/>
              <a:gd name="connsiteX386" fmla="*/ 3121002 w 5015116"/>
              <a:gd name="connsiteY386" fmla="*/ 1669142 h 2605314"/>
              <a:gd name="connsiteX387" fmla="*/ 3106488 w 5015116"/>
              <a:gd name="connsiteY387" fmla="*/ 1647371 h 2605314"/>
              <a:gd name="connsiteX388" fmla="*/ 3128259 w 5015116"/>
              <a:gd name="connsiteY388" fmla="*/ 1640114 h 2605314"/>
              <a:gd name="connsiteX389" fmla="*/ 3157288 w 5015116"/>
              <a:gd name="connsiteY389" fmla="*/ 1632857 h 2605314"/>
              <a:gd name="connsiteX390" fmla="*/ 3186316 w 5015116"/>
              <a:gd name="connsiteY390" fmla="*/ 1618342 h 2605314"/>
              <a:gd name="connsiteX391" fmla="*/ 3215345 w 5015116"/>
              <a:gd name="connsiteY391" fmla="*/ 1611085 h 2605314"/>
              <a:gd name="connsiteX392" fmla="*/ 3237116 w 5015116"/>
              <a:gd name="connsiteY392" fmla="*/ 1603828 h 2605314"/>
              <a:gd name="connsiteX393" fmla="*/ 3280659 w 5015116"/>
              <a:gd name="connsiteY393" fmla="*/ 1582057 h 2605314"/>
              <a:gd name="connsiteX394" fmla="*/ 3295174 w 5015116"/>
              <a:gd name="connsiteY394" fmla="*/ 1567542 h 2605314"/>
              <a:gd name="connsiteX395" fmla="*/ 3273402 w 5015116"/>
              <a:gd name="connsiteY395" fmla="*/ 1545771 h 2605314"/>
              <a:gd name="connsiteX396" fmla="*/ 3229859 w 5015116"/>
              <a:gd name="connsiteY396" fmla="*/ 1516742 h 2605314"/>
              <a:gd name="connsiteX397" fmla="*/ 3179059 w 5015116"/>
              <a:gd name="connsiteY397" fmla="*/ 1458685 h 2605314"/>
              <a:gd name="connsiteX398" fmla="*/ 3171802 w 5015116"/>
              <a:gd name="connsiteY398" fmla="*/ 1436914 h 2605314"/>
              <a:gd name="connsiteX399" fmla="*/ 3150031 w 5015116"/>
              <a:gd name="connsiteY399" fmla="*/ 1422400 h 2605314"/>
              <a:gd name="connsiteX400" fmla="*/ 3200831 w 5015116"/>
              <a:gd name="connsiteY400" fmla="*/ 1386114 h 2605314"/>
              <a:gd name="connsiteX401" fmla="*/ 3237116 w 5015116"/>
              <a:gd name="connsiteY401" fmla="*/ 1349828 h 2605314"/>
              <a:gd name="connsiteX402" fmla="*/ 3266145 w 5015116"/>
              <a:gd name="connsiteY402" fmla="*/ 1313542 h 2605314"/>
              <a:gd name="connsiteX403" fmla="*/ 3287916 w 5015116"/>
              <a:gd name="connsiteY403" fmla="*/ 1299028 h 2605314"/>
              <a:gd name="connsiteX404" fmla="*/ 3302431 w 5015116"/>
              <a:gd name="connsiteY404" fmla="*/ 1284514 h 2605314"/>
              <a:gd name="connsiteX405" fmla="*/ 3309688 w 5015116"/>
              <a:gd name="connsiteY405" fmla="*/ 1262742 h 2605314"/>
              <a:gd name="connsiteX406" fmla="*/ 3266145 w 5015116"/>
              <a:gd name="connsiteY406" fmla="*/ 1255485 h 2605314"/>
              <a:gd name="connsiteX407" fmla="*/ 3244374 w 5015116"/>
              <a:gd name="connsiteY407" fmla="*/ 1248228 h 2605314"/>
              <a:gd name="connsiteX408" fmla="*/ 3193574 w 5015116"/>
              <a:gd name="connsiteY408" fmla="*/ 1233714 h 2605314"/>
              <a:gd name="connsiteX409" fmla="*/ 3171802 w 5015116"/>
              <a:gd name="connsiteY409" fmla="*/ 1219200 h 2605314"/>
              <a:gd name="connsiteX410" fmla="*/ 3150031 w 5015116"/>
              <a:gd name="connsiteY410" fmla="*/ 1211942 h 2605314"/>
              <a:gd name="connsiteX411" fmla="*/ 3121002 w 5015116"/>
              <a:gd name="connsiteY411" fmla="*/ 1197428 h 2605314"/>
              <a:gd name="connsiteX412" fmla="*/ 3200831 w 5015116"/>
              <a:gd name="connsiteY412" fmla="*/ 1095828 h 2605314"/>
              <a:gd name="connsiteX413" fmla="*/ 3251631 w 5015116"/>
              <a:gd name="connsiteY413" fmla="*/ 1037771 h 2605314"/>
              <a:gd name="connsiteX414" fmla="*/ 3251631 w 5015116"/>
              <a:gd name="connsiteY414" fmla="*/ 994228 h 2605314"/>
              <a:gd name="connsiteX415" fmla="*/ 3208088 w 5015116"/>
              <a:gd name="connsiteY415" fmla="*/ 986971 h 2605314"/>
              <a:gd name="connsiteX416" fmla="*/ 3179059 w 5015116"/>
              <a:gd name="connsiteY416" fmla="*/ 979714 h 2605314"/>
              <a:gd name="connsiteX417" fmla="*/ 3121002 w 5015116"/>
              <a:gd name="connsiteY417" fmla="*/ 957942 h 2605314"/>
              <a:gd name="connsiteX418" fmla="*/ 3099231 w 5015116"/>
              <a:gd name="connsiteY418" fmla="*/ 950685 h 2605314"/>
              <a:gd name="connsiteX419" fmla="*/ 3048431 w 5015116"/>
              <a:gd name="connsiteY419" fmla="*/ 943428 h 2605314"/>
              <a:gd name="connsiteX420" fmla="*/ 3026659 w 5015116"/>
              <a:gd name="connsiteY420" fmla="*/ 936171 h 2605314"/>
              <a:gd name="connsiteX421" fmla="*/ 2990374 w 5015116"/>
              <a:gd name="connsiteY421" fmla="*/ 928914 h 2605314"/>
              <a:gd name="connsiteX422" fmla="*/ 2975859 w 5015116"/>
              <a:gd name="connsiteY422" fmla="*/ 914400 h 2605314"/>
              <a:gd name="connsiteX423" fmla="*/ 3033916 w 5015116"/>
              <a:gd name="connsiteY423" fmla="*/ 820057 h 2605314"/>
              <a:gd name="connsiteX424" fmla="*/ 3091974 w 5015116"/>
              <a:gd name="connsiteY424" fmla="*/ 747485 h 2605314"/>
              <a:gd name="connsiteX425" fmla="*/ 3128259 w 5015116"/>
              <a:gd name="connsiteY425" fmla="*/ 703942 h 2605314"/>
              <a:gd name="connsiteX426" fmla="*/ 3142774 w 5015116"/>
              <a:gd name="connsiteY426" fmla="*/ 682171 h 2605314"/>
              <a:gd name="connsiteX427" fmla="*/ 3033916 w 5015116"/>
              <a:gd name="connsiteY427" fmla="*/ 667657 h 2605314"/>
              <a:gd name="connsiteX428" fmla="*/ 2961345 w 5015116"/>
              <a:gd name="connsiteY428" fmla="*/ 660400 h 2605314"/>
              <a:gd name="connsiteX429" fmla="*/ 2888774 w 5015116"/>
              <a:gd name="connsiteY429" fmla="*/ 645885 h 2605314"/>
              <a:gd name="connsiteX430" fmla="*/ 2925059 w 5015116"/>
              <a:gd name="connsiteY430" fmla="*/ 609600 h 2605314"/>
              <a:gd name="connsiteX431" fmla="*/ 2961345 w 5015116"/>
              <a:gd name="connsiteY431" fmla="*/ 573314 h 2605314"/>
              <a:gd name="connsiteX432" fmla="*/ 2968602 w 5015116"/>
              <a:gd name="connsiteY432" fmla="*/ 529771 h 2605314"/>
              <a:gd name="connsiteX433" fmla="*/ 2983116 w 5015116"/>
              <a:gd name="connsiteY433" fmla="*/ 486228 h 2605314"/>
              <a:gd name="connsiteX434" fmla="*/ 2997631 w 5015116"/>
              <a:gd name="connsiteY434" fmla="*/ 435428 h 2605314"/>
              <a:gd name="connsiteX435" fmla="*/ 3012145 w 5015116"/>
              <a:gd name="connsiteY435" fmla="*/ 391885 h 2605314"/>
              <a:gd name="connsiteX436" fmla="*/ 2961345 w 5015116"/>
              <a:gd name="connsiteY436" fmla="*/ 399142 h 2605314"/>
              <a:gd name="connsiteX437" fmla="*/ 2917802 w 5015116"/>
              <a:gd name="connsiteY437" fmla="*/ 413657 h 2605314"/>
              <a:gd name="connsiteX438" fmla="*/ 2888774 w 5015116"/>
              <a:gd name="connsiteY438" fmla="*/ 420914 h 2605314"/>
              <a:gd name="connsiteX439" fmla="*/ 2852488 w 5015116"/>
              <a:gd name="connsiteY439" fmla="*/ 435428 h 2605314"/>
              <a:gd name="connsiteX440" fmla="*/ 2808945 w 5015116"/>
              <a:gd name="connsiteY440" fmla="*/ 442685 h 2605314"/>
              <a:gd name="connsiteX441" fmla="*/ 2779916 w 5015116"/>
              <a:gd name="connsiteY441" fmla="*/ 449942 h 2605314"/>
              <a:gd name="connsiteX442" fmla="*/ 2721859 w 5015116"/>
              <a:gd name="connsiteY442" fmla="*/ 442685 h 2605314"/>
              <a:gd name="connsiteX443" fmla="*/ 2729116 w 5015116"/>
              <a:gd name="connsiteY443" fmla="*/ 377371 h 2605314"/>
              <a:gd name="connsiteX444" fmla="*/ 2721859 w 5015116"/>
              <a:gd name="connsiteY444" fmla="*/ 290285 h 2605314"/>
              <a:gd name="connsiteX445" fmla="*/ 2707345 w 5015116"/>
              <a:gd name="connsiteY445" fmla="*/ 232228 h 2605314"/>
              <a:gd name="connsiteX446" fmla="*/ 2663802 w 5015116"/>
              <a:gd name="connsiteY446" fmla="*/ 210457 h 2605314"/>
              <a:gd name="connsiteX447" fmla="*/ 2656545 w 5015116"/>
              <a:gd name="connsiteY447"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31059 w 5015116"/>
              <a:gd name="connsiteY230" fmla="*/ 155302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54431 w 5015116"/>
              <a:gd name="connsiteY234" fmla="*/ 1567542 h 2605314"/>
              <a:gd name="connsiteX235" fmla="*/ 247174 w 5015116"/>
              <a:gd name="connsiteY235" fmla="*/ 1473200 h 2605314"/>
              <a:gd name="connsiteX236" fmla="*/ 225402 w 5015116"/>
              <a:gd name="connsiteY236" fmla="*/ 1465942 h 2605314"/>
              <a:gd name="connsiteX237" fmla="*/ 138316 w 5015116"/>
              <a:gd name="connsiteY237" fmla="*/ 1473200 h 2605314"/>
              <a:gd name="connsiteX238" fmla="*/ 116545 w 5015116"/>
              <a:gd name="connsiteY238" fmla="*/ 1480457 h 2605314"/>
              <a:gd name="connsiteX239" fmla="*/ 102031 w 5015116"/>
              <a:gd name="connsiteY239" fmla="*/ 1502228 h 2605314"/>
              <a:gd name="connsiteX240" fmla="*/ 102031 w 5015116"/>
              <a:gd name="connsiteY240" fmla="*/ 1698171 h 2605314"/>
              <a:gd name="connsiteX241" fmla="*/ 145574 w 5015116"/>
              <a:gd name="connsiteY241" fmla="*/ 1741714 h 2605314"/>
              <a:gd name="connsiteX242" fmla="*/ 189116 w 5015116"/>
              <a:gd name="connsiteY242" fmla="*/ 1792514 h 2605314"/>
              <a:gd name="connsiteX243" fmla="*/ 218145 w 5015116"/>
              <a:gd name="connsiteY243" fmla="*/ 1807028 h 2605314"/>
              <a:gd name="connsiteX244" fmla="*/ 247174 w 5015116"/>
              <a:gd name="connsiteY244" fmla="*/ 1828800 h 2605314"/>
              <a:gd name="connsiteX245" fmla="*/ 356031 w 5015116"/>
              <a:gd name="connsiteY245" fmla="*/ 1821542 h 2605314"/>
              <a:gd name="connsiteX246" fmla="*/ 377802 w 5015116"/>
              <a:gd name="connsiteY246" fmla="*/ 1814285 h 2605314"/>
              <a:gd name="connsiteX247" fmla="*/ 399574 w 5015116"/>
              <a:gd name="connsiteY247" fmla="*/ 1792514 h 2605314"/>
              <a:gd name="connsiteX248" fmla="*/ 406831 w 5015116"/>
              <a:gd name="connsiteY248" fmla="*/ 1698171 h 2605314"/>
              <a:gd name="connsiteX249" fmla="*/ 363288 w 5015116"/>
              <a:gd name="connsiteY249" fmla="*/ 1683657 h 2605314"/>
              <a:gd name="connsiteX250" fmla="*/ 312488 w 5015116"/>
              <a:gd name="connsiteY250" fmla="*/ 1690914 h 2605314"/>
              <a:gd name="connsiteX251" fmla="*/ 290716 w 5015116"/>
              <a:gd name="connsiteY251" fmla="*/ 1698171 h 2605314"/>
              <a:gd name="connsiteX252" fmla="*/ 276202 w 5015116"/>
              <a:gd name="connsiteY252" fmla="*/ 1719942 h 2605314"/>
              <a:gd name="connsiteX253" fmla="*/ 268945 w 5015116"/>
              <a:gd name="connsiteY253" fmla="*/ 1748971 h 2605314"/>
              <a:gd name="connsiteX254" fmla="*/ 261688 w 5015116"/>
              <a:gd name="connsiteY254" fmla="*/ 1785257 h 2605314"/>
              <a:gd name="connsiteX255" fmla="*/ 254431 w 5015116"/>
              <a:gd name="connsiteY255" fmla="*/ 1807028 h 2605314"/>
              <a:gd name="connsiteX256" fmla="*/ 261688 w 5015116"/>
              <a:gd name="connsiteY256" fmla="*/ 1937657 h 2605314"/>
              <a:gd name="connsiteX257" fmla="*/ 297974 w 5015116"/>
              <a:gd name="connsiteY257" fmla="*/ 1959428 h 2605314"/>
              <a:gd name="connsiteX258" fmla="*/ 319745 w 5015116"/>
              <a:gd name="connsiteY258" fmla="*/ 1966685 h 2605314"/>
              <a:gd name="connsiteX259" fmla="*/ 348774 w 5015116"/>
              <a:gd name="connsiteY259" fmla="*/ 1981200 h 2605314"/>
              <a:gd name="connsiteX260" fmla="*/ 392316 w 5015116"/>
              <a:gd name="connsiteY260" fmla="*/ 1995714 h 2605314"/>
              <a:gd name="connsiteX261" fmla="*/ 414088 w 5015116"/>
              <a:gd name="connsiteY261" fmla="*/ 2002971 h 2605314"/>
              <a:gd name="connsiteX262" fmla="*/ 522945 w 5015116"/>
              <a:gd name="connsiteY262" fmla="*/ 1995714 h 2605314"/>
              <a:gd name="connsiteX263" fmla="*/ 551974 w 5015116"/>
              <a:gd name="connsiteY263" fmla="*/ 1973942 h 2605314"/>
              <a:gd name="connsiteX264" fmla="*/ 595516 w 5015116"/>
              <a:gd name="connsiteY264" fmla="*/ 1944914 h 2605314"/>
              <a:gd name="connsiteX265" fmla="*/ 624545 w 5015116"/>
              <a:gd name="connsiteY265" fmla="*/ 1901371 h 2605314"/>
              <a:gd name="connsiteX266" fmla="*/ 610031 w 5015116"/>
              <a:gd name="connsiteY266" fmla="*/ 1836057 h 2605314"/>
              <a:gd name="connsiteX267" fmla="*/ 566488 w 5015116"/>
              <a:gd name="connsiteY267" fmla="*/ 1792514 h 2605314"/>
              <a:gd name="connsiteX268" fmla="*/ 544716 w 5015116"/>
              <a:gd name="connsiteY268" fmla="*/ 1785257 h 2605314"/>
              <a:gd name="connsiteX269" fmla="*/ 530202 w 5015116"/>
              <a:gd name="connsiteY269" fmla="*/ 1763485 h 2605314"/>
              <a:gd name="connsiteX270" fmla="*/ 477588 w 5015116"/>
              <a:gd name="connsiteY270" fmla="*/ 1898468 h 2605314"/>
              <a:gd name="connsiteX271" fmla="*/ 522945 w 5015116"/>
              <a:gd name="connsiteY271" fmla="*/ 1981200 h 2605314"/>
              <a:gd name="connsiteX272" fmla="*/ 551974 w 5015116"/>
              <a:gd name="connsiteY272" fmla="*/ 1995714 h 2605314"/>
              <a:gd name="connsiteX273" fmla="*/ 566488 w 5015116"/>
              <a:gd name="connsiteY273" fmla="*/ 2017485 h 2605314"/>
              <a:gd name="connsiteX274" fmla="*/ 617288 w 5015116"/>
              <a:gd name="connsiteY274" fmla="*/ 2039257 h 2605314"/>
              <a:gd name="connsiteX275" fmla="*/ 697116 w 5015116"/>
              <a:gd name="connsiteY275" fmla="*/ 2068285 h 2605314"/>
              <a:gd name="connsiteX276" fmla="*/ 733402 w 5015116"/>
              <a:gd name="connsiteY276" fmla="*/ 2082800 h 2605314"/>
              <a:gd name="connsiteX277" fmla="*/ 864031 w 5015116"/>
              <a:gd name="connsiteY277" fmla="*/ 2119811 h 2605314"/>
              <a:gd name="connsiteX278" fmla="*/ 965631 w 5015116"/>
              <a:gd name="connsiteY278" fmla="*/ 2148114 h 2605314"/>
              <a:gd name="connsiteX279" fmla="*/ 1074488 w 5015116"/>
              <a:gd name="connsiteY279" fmla="*/ 2133600 h 2605314"/>
              <a:gd name="connsiteX280" fmla="*/ 1125288 w 5015116"/>
              <a:gd name="connsiteY280" fmla="*/ 2104571 h 2605314"/>
              <a:gd name="connsiteX281" fmla="*/ 1243942 w 5015116"/>
              <a:gd name="connsiteY281" fmla="*/ 2013494 h 2605314"/>
              <a:gd name="connsiteX282" fmla="*/ 1287848 w 5015116"/>
              <a:gd name="connsiteY282" fmla="*/ 1957251 h 2605314"/>
              <a:gd name="connsiteX283" fmla="*/ 1274422 w 5015116"/>
              <a:gd name="connsiteY283" fmla="*/ 1839322 h 2605314"/>
              <a:gd name="connsiteX284" fmla="*/ 1219631 w 5015116"/>
              <a:gd name="connsiteY284" fmla="*/ 1814285 h 2605314"/>
              <a:gd name="connsiteX285" fmla="*/ 1126014 w 5015116"/>
              <a:gd name="connsiteY285" fmla="*/ 1833154 h 2605314"/>
              <a:gd name="connsiteX286" fmla="*/ 1103516 w 5015116"/>
              <a:gd name="connsiteY286" fmla="*/ 1894114 h 2605314"/>
              <a:gd name="connsiteX287" fmla="*/ 1081745 w 5015116"/>
              <a:gd name="connsiteY287" fmla="*/ 2002971 h 2605314"/>
              <a:gd name="connsiteX288" fmla="*/ 1016431 w 5015116"/>
              <a:gd name="connsiteY288" fmla="*/ 1995714 h 2605314"/>
              <a:gd name="connsiteX289" fmla="*/ 980871 w 5015116"/>
              <a:gd name="connsiteY289" fmla="*/ 1911531 h 2605314"/>
              <a:gd name="connsiteX290" fmla="*/ 993208 w 5015116"/>
              <a:gd name="connsiteY290" fmla="*/ 1807754 h 2605314"/>
              <a:gd name="connsiteX291" fmla="*/ 1066868 w 5015116"/>
              <a:gd name="connsiteY291" fmla="*/ 1731554 h 2605314"/>
              <a:gd name="connsiteX292" fmla="*/ 1226888 w 5015116"/>
              <a:gd name="connsiteY292" fmla="*/ 1690914 h 2605314"/>
              <a:gd name="connsiteX293" fmla="*/ 1335745 w 5015116"/>
              <a:gd name="connsiteY293" fmla="*/ 1698171 h 2605314"/>
              <a:gd name="connsiteX294" fmla="*/ 1422831 w 5015116"/>
              <a:gd name="connsiteY294" fmla="*/ 1741714 h 2605314"/>
              <a:gd name="connsiteX295" fmla="*/ 1476896 w 5015116"/>
              <a:gd name="connsiteY295" fmla="*/ 1792514 h 2605314"/>
              <a:gd name="connsiteX296" fmla="*/ 1506651 w 5015116"/>
              <a:gd name="connsiteY296" fmla="*/ 1859642 h 2605314"/>
              <a:gd name="connsiteX297" fmla="*/ 1507376 w 5015116"/>
              <a:gd name="connsiteY297" fmla="*/ 1961968 h 2605314"/>
              <a:gd name="connsiteX298" fmla="*/ 1460205 w 5015116"/>
              <a:gd name="connsiteY298" fmla="*/ 2046877 h 2605314"/>
              <a:gd name="connsiteX299" fmla="*/ 1408316 w 5015116"/>
              <a:gd name="connsiteY299" fmla="*/ 2140857 h 2605314"/>
              <a:gd name="connsiteX300" fmla="*/ 1401059 w 5015116"/>
              <a:gd name="connsiteY300" fmla="*/ 2162628 h 2605314"/>
              <a:gd name="connsiteX301" fmla="*/ 1364774 w 5015116"/>
              <a:gd name="connsiteY301" fmla="*/ 2293257 h 2605314"/>
              <a:gd name="connsiteX302" fmla="*/ 1367314 w 5015116"/>
              <a:gd name="connsiteY302" fmla="*/ 2449285 h 2605314"/>
              <a:gd name="connsiteX303" fmla="*/ 1509916 w 5015116"/>
              <a:gd name="connsiteY303" fmla="*/ 2554514 h 2605314"/>
              <a:gd name="connsiteX304" fmla="*/ 1633288 w 5015116"/>
              <a:gd name="connsiteY304" fmla="*/ 2590800 h 2605314"/>
              <a:gd name="connsiteX305" fmla="*/ 1847736 w 5015116"/>
              <a:gd name="connsiteY305" fmla="*/ 2605314 h 2605314"/>
              <a:gd name="connsiteX306" fmla="*/ 1918494 w 5015116"/>
              <a:gd name="connsiteY306" fmla="*/ 2576285 h 2605314"/>
              <a:gd name="connsiteX307" fmla="*/ 1959859 w 5015116"/>
              <a:gd name="connsiteY307" fmla="*/ 2496457 h 2605314"/>
              <a:gd name="connsiteX308" fmla="*/ 2002676 w 5015116"/>
              <a:gd name="connsiteY308" fmla="*/ 2315028 h 2605314"/>
              <a:gd name="connsiteX309" fmla="*/ 2039688 w 5015116"/>
              <a:gd name="connsiteY309" fmla="*/ 2111828 h 2605314"/>
              <a:gd name="connsiteX310" fmla="*/ 2062911 w 5015116"/>
              <a:gd name="connsiteY310" fmla="*/ 2048691 h 2605314"/>
              <a:gd name="connsiteX311" fmla="*/ 2098834 w 5015116"/>
              <a:gd name="connsiteY311" fmla="*/ 1987731 h 2605314"/>
              <a:gd name="connsiteX312" fmla="*/ 2217851 w 5015116"/>
              <a:gd name="connsiteY312" fmla="*/ 1879237 h 2605314"/>
              <a:gd name="connsiteX313" fmla="*/ 2373516 w 5015116"/>
              <a:gd name="connsiteY313" fmla="*/ 1872342 h 2605314"/>
              <a:gd name="connsiteX314" fmla="*/ 2395288 w 5015116"/>
              <a:gd name="connsiteY314" fmla="*/ 1879600 h 2605314"/>
              <a:gd name="connsiteX315" fmla="*/ 2453345 w 5015116"/>
              <a:gd name="connsiteY315" fmla="*/ 1930400 h 2605314"/>
              <a:gd name="connsiteX316" fmla="*/ 2467859 w 5015116"/>
              <a:gd name="connsiteY316" fmla="*/ 1952171 h 2605314"/>
              <a:gd name="connsiteX317" fmla="*/ 2489631 w 5015116"/>
              <a:gd name="connsiteY317" fmla="*/ 1973942 h 2605314"/>
              <a:gd name="connsiteX318" fmla="*/ 2504145 w 5015116"/>
              <a:gd name="connsiteY318" fmla="*/ 2024742 h 2605314"/>
              <a:gd name="connsiteX319" fmla="*/ 2511402 w 5015116"/>
              <a:gd name="connsiteY319" fmla="*/ 2053771 h 2605314"/>
              <a:gd name="connsiteX320" fmla="*/ 2525916 w 5015116"/>
              <a:gd name="connsiteY320" fmla="*/ 2075542 h 2605314"/>
              <a:gd name="connsiteX321" fmla="*/ 2540431 w 5015116"/>
              <a:gd name="connsiteY321" fmla="*/ 2126342 h 2605314"/>
              <a:gd name="connsiteX322" fmla="*/ 2533174 w 5015116"/>
              <a:gd name="connsiteY322" fmla="*/ 2271485 h 2605314"/>
              <a:gd name="connsiteX323" fmla="*/ 2518659 w 5015116"/>
              <a:gd name="connsiteY323" fmla="*/ 2300514 h 2605314"/>
              <a:gd name="connsiteX324" fmla="*/ 2475116 w 5015116"/>
              <a:gd name="connsiteY324" fmla="*/ 2329542 h 2605314"/>
              <a:gd name="connsiteX325" fmla="*/ 2453345 w 5015116"/>
              <a:gd name="connsiteY325" fmla="*/ 2336800 h 2605314"/>
              <a:gd name="connsiteX326" fmla="*/ 2329974 w 5015116"/>
              <a:gd name="connsiteY326" fmla="*/ 2329542 h 2605314"/>
              <a:gd name="connsiteX327" fmla="*/ 2308202 w 5015116"/>
              <a:gd name="connsiteY327" fmla="*/ 2322285 h 2605314"/>
              <a:gd name="connsiteX328" fmla="*/ 2293688 w 5015116"/>
              <a:gd name="connsiteY328" fmla="*/ 2286000 h 2605314"/>
              <a:gd name="connsiteX329" fmla="*/ 2286431 w 5015116"/>
              <a:gd name="connsiteY329" fmla="*/ 2249714 h 2605314"/>
              <a:gd name="connsiteX330" fmla="*/ 2395288 w 5015116"/>
              <a:gd name="connsiteY330" fmla="*/ 2111828 h 2605314"/>
              <a:gd name="connsiteX331" fmla="*/ 2395288 w 5015116"/>
              <a:gd name="connsiteY331" fmla="*/ 2024742 h 2605314"/>
              <a:gd name="connsiteX332" fmla="*/ 2373516 w 5015116"/>
              <a:gd name="connsiteY332" fmla="*/ 2010228 h 2605314"/>
              <a:gd name="connsiteX333" fmla="*/ 2271916 w 5015116"/>
              <a:gd name="connsiteY333" fmla="*/ 2017485 h 2605314"/>
              <a:gd name="connsiteX334" fmla="*/ 2257402 w 5015116"/>
              <a:gd name="connsiteY334" fmla="*/ 2032000 h 2605314"/>
              <a:gd name="connsiteX335" fmla="*/ 2235631 w 5015116"/>
              <a:gd name="connsiteY335" fmla="*/ 2046514 h 2605314"/>
              <a:gd name="connsiteX336" fmla="*/ 2221116 w 5015116"/>
              <a:gd name="connsiteY336" fmla="*/ 2061028 h 2605314"/>
              <a:gd name="connsiteX337" fmla="*/ 2192088 w 5015116"/>
              <a:gd name="connsiteY337" fmla="*/ 2068285 h 2605314"/>
              <a:gd name="connsiteX338" fmla="*/ 2163059 w 5015116"/>
              <a:gd name="connsiteY338" fmla="*/ 2090057 h 2605314"/>
              <a:gd name="connsiteX339" fmla="*/ 2148545 w 5015116"/>
              <a:gd name="connsiteY339" fmla="*/ 2111828 h 2605314"/>
              <a:gd name="connsiteX340" fmla="*/ 2126774 w 5015116"/>
              <a:gd name="connsiteY340" fmla="*/ 2140857 h 2605314"/>
              <a:gd name="connsiteX341" fmla="*/ 2126774 w 5015116"/>
              <a:gd name="connsiteY341" fmla="*/ 2351314 h 2605314"/>
              <a:gd name="connsiteX342" fmla="*/ 2141288 w 5015116"/>
              <a:gd name="connsiteY342" fmla="*/ 2373085 h 2605314"/>
              <a:gd name="connsiteX343" fmla="*/ 2163059 w 5015116"/>
              <a:gd name="connsiteY343" fmla="*/ 2380342 h 2605314"/>
              <a:gd name="connsiteX344" fmla="*/ 2170316 w 5015116"/>
              <a:gd name="connsiteY344" fmla="*/ 2402114 h 2605314"/>
              <a:gd name="connsiteX345" fmla="*/ 2192088 w 5015116"/>
              <a:gd name="connsiteY345" fmla="*/ 2416628 h 2605314"/>
              <a:gd name="connsiteX346" fmla="*/ 2221116 w 5015116"/>
              <a:gd name="connsiteY346" fmla="*/ 2438400 h 2605314"/>
              <a:gd name="connsiteX347" fmla="*/ 2264659 w 5015116"/>
              <a:gd name="connsiteY347" fmla="*/ 2474685 h 2605314"/>
              <a:gd name="connsiteX348" fmla="*/ 2293688 w 5015116"/>
              <a:gd name="connsiteY348" fmla="*/ 2510971 h 2605314"/>
              <a:gd name="connsiteX349" fmla="*/ 2315459 w 5015116"/>
              <a:gd name="connsiteY349" fmla="*/ 2532742 h 2605314"/>
              <a:gd name="connsiteX350" fmla="*/ 2395288 w 5015116"/>
              <a:gd name="connsiteY350" fmla="*/ 2569028 h 2605314"/>
              <a:gd name="connsiteX351" fmla="*/ 2540431 w 5015116"/>
              <a:gd name="connsiteY351" fmla="*/ 2554514 h 2605314"/>
              <a:gd name="connsiteX352" fmla="*/ 2562202 w 5015116"/>
              <a:gd name="connsiteY352" fmla="*/ 2540000 h 2605314"/>
              <a:gd name="connsiteX353" fmla="*/ 2569459 w 5015116"/>
              <a:gd name="connsiteY353" fmla="*/ 2503714 h 2605314"/>
              <a:gd name="connsiteX354" fmla="*/ 2583974 w 5015116"/>
              <a:gd name="connsiteY354" fmla="*/ 2481942 h 2605314"/>
              <a:gd name="connsiteX355" fmla="*/ 2591231 w 5015116"/>
              <a:gd name="connsiteY355" fmla="*/ 2409371 h 2605314"/>
              <a:gd name="connsiteX356" fmla="*/ 2642031 w 5015116"/>
              <a:gd name="connsiteY356" fmla="*/ 2416628 h 2605314"/>
              <a:gd name="connsiteX357" fmla="*/ 2671059 w 5015116"/>
              <a:gd name="connsiteY357" fmla="*/ 2423885 h 2605314"/>
              <a:gd name="connsiteX358" fmla="*/ 2743631 w 5015116"/>
              <a:gd name="connsiteY358" fmla="*/ 2438400 h 2605314"/>
              <a:gd name="connsiteX359" fmla="*/ 2787174 w 5015116"/>
              <a:gd name="connsiteY359" fmla="*/ 2452914 h 2605314"/>
              <a:gd name="connsiteX360" fmla="*/ 2808945 w 5015116"/>
              <a:gd name="connsiteY360" fmla="*/ 2438400 h 2605314"/>
              <a:gd name="connsiteX361" fmla="*/ 2801688 w 5015116"/>
              <a:gd name="connsiteY361" fmla="*/ 2416628 h 2605314"/>
              <a:gd name="connsiteX362" fmla="*/ 2794431 w 5015116"/>
              <a:gd name="connsiteY362" fmla="*/ 2373085 h 2605314"/>
              <a:gd name="connsiteX363" fmla="*/ 2779916 w 5015116"/>
              <a:gd name="connsiteY363" fmla="*/ 2329542 h 2605314"/>
              <a:gd name="connsiteX364" fmla="*/ 2794431 w 5015116"/>
              <a:gd name="connsiteY364" fmla="*/ 2278742 h 2605314"/>
              <a:gd name="connsiteX365" fmla="*/ 2961345 w 5015116"/>
              <a:gd name="connsiteY365" fmla="*/ 2249714 h 2605314"/>
              <a:gd name="connsiteX366" fmla="*/ 2946831 w 5015116"/>
              <a:gd name="connsiteY366" fmla="*/ 2227942 h 2605314"/>
              <a:gd name="connsiteX367" fmla="*/ 2925059 w 5015116"/>
              <a:gd name="connsiteY367" fmla="*/ 2133600 h 2605314"/>
              <a:gd name="connsiteX368" fmla="*/ 2917802 w 5015116"/>
              <a:gd name="connsiteY368" fmla="*/ 2104571 h 2605314"/>
              <a:gd name="connsiteX369" fmla="*/ 2896031 w 5015116"/>
              <a:gd name="connsiteY369" fmla="*/ 2090057 h 2605314"/>
              <a:gd name="connsiteX370" fmla="*/ 2903288 w 5015116"/>
              <a:gd name="connsiteY370" fmla="*/ 2061028 h 2605314"/>
              <a:gd name="connsiteX371" fmla="*/ 3033916 w 5015116"/>
              <a:gd name="connsiteY371" fmla="*/ 2053771 h 2605314"/>
              <a:gd name="connsiteX372" fmla="*/ 3121002 w 5015116"/>
              <a:gd name="connsiteY372" fmla="*/ 2046514 h 2605314"/>
              <a:gd name="connsiteX373" fmla="*/ 3142774 w 5015116"/>
              <a:gd name="connsiteY373" fmla="*/ 2039257 h 2605314"/>
              <a:gd name="connsiteX374" fmla="*/ 3135516 w 5015116"/>
              <a:gd name="connsiteY374" fmla="*/ 2010228 h 2605314"/>
              <a:gd name="connsiteX375" fmla="*/ 3106488 w 5015116"/>
              <a:gd name="connsiteY375" fmla="*/ 1959428 h 2605314"/>
              <a:gd name="connsiteX376" fmla="*/ 3077459 w 5015116"/>
              <a:gd name="connsiteY376" fmla="*/ 1930400 h 2605314"/>
              <a:gd name="connsiteX377" fmla="*/ 3062945 w 5015116"/>
              <a:gd name="connsiteY377" fmla="*/ 1901371 h 2605314"/>
              <a:gd name="connsiteX378" fmla="*/ 3041174 w 5015116"/>
              <a:gd name="connsiteY378" fmla="*/ 1886857 h 2605314"/>
              <a:gd name="connsiteX379" fmla="*/ 3033916 w 5015116"/>
              <a:gd name="connsiteY379" fmla="*/ 1865085 h 2605314"/>
              <a:gd name="connsiteX380" fmla="*/ 3019402 w 5015116"/>
              <a:gd name="connsiteY380" fmla="*/ 1843314 h 2605314"/>
              <a:gd name="connsiteX381" fmla="*/ 3048431 w 5015116"/>
              <a:gd name="connsiteY381" fmla="*/ 1828800 h 2605314"/>
              <a:gd name="connsiteX382" fmla="*/ 3157288 w 5015116"/>
              <a:gd name="connsiteY382" fmla="*/ 1814285 h 2605314"/>
              <a:gd name="connsiteX383" fmla="*/ 3179059 w 5015116"/>
              <a:gd name="connsiteY383" fmla="*/ 1799771 h 2605314"/>
              <a:gd name="connsiteX384" fmla="*/ 3128259 w 5015116"/>
              <a:gd name="connsiteY384" fmla="*/ 1690914 h 2605314"/>
              <a:gd name="connsiteX385" fmla="*/ 3121002 w 5015116"/>
              <a:gd name="connsiteY385" fmla="*/ 1669142 h 2605314"/>
              <a:gd name="connsiteX386" fmla="*/ 3106488 w 5015116"/>
              <a:gd name="connsiteY386" fmla="*/ 1647371 h 2605314"/>
              <a:gd name="connsiteX387" fmla="*/ 3128259 w 5015116"/>
              <a:gd name="connsiteY387" fmla="*/ 1640114 h 2605314"/>
              <a:gd name="connsiteX388" fmla="*/ 3157288 w 5015116"/>
              <a:gd name="connsiteY388" fmla="*/ 1632857 h 2605314"/>
              <a:gd name="connsiteX389" fmla="*/ 3186316 w 5015116"/>
              <a:gd name="connsiteY389" fmla="*/ 1618342 h 2605314"/>
              <a:gd name="connsiteX390" fmla="*/ 3215345 w 5015116"/>
              <a:gd name="connsiteY390" fmla="*/ 1611085 h 2605314"/>
              <a:gd name="connsiteX391" fmla="*/ 3237116 w 5015116"/>
              <a:gd name="connsiteY391" fmla="*/ 1603828 h 2605314"/>
              <a:gd name="connsiteX392" fmla="*/ 3280659 w 5015116"/>
              <a:gd name="connsiteY392" fmla="*/ 1582057 h 2605314"/>
              <a:gd name="connsiteX393" fmla="*/ 3295174 w 5015116"/>
              <a:gd name="connsiteY393" fmla="*/ 1567542 h 2605314"/>
              <a:gd name="connsiteX394" fmla="*/ 3273402 w 5015116"/>
              <a:gd name="connsiteY394" fmla="*/ 1545771 h 2605314"/>
              <a:gd name="connsiteX395" fmla="*/ 3229859 w 5015116"/>
              <a:gd name="connsiteY395" fmla="*/ 1516742 h 2605314"/>
              <a:gd name="connsiteX396" fmla="*/ 3179059 w 5015116"/>
              <a:gd name="connsiteY396" fmla="*/ 1458685 h 2605314"/>
              <a:gd name="connsiteX397" fmla="*/ 3171802 w 5015116"/>
              <a:gd name="connsiteY397" fmla="*/ 1436914 h 2605314"/>
              <a:gd name="connsiteX398" fmla="*/ 3150031 w 5015116"/>
              <a:gd name="connsiteY398" fmla="*/ 1422400 h 2605314"/>
              <a:gd name="connsiteX399" fmla="*/ 3200831 w 5015116"/>
              <a:gd name="connsiteY399" fmla="*/ 1386114 h 2605314"/>
              <a:gd name="connsiteX400" fmla="*/ 3237116 w 5015116"/>
              <a:gd name="connsiteY400" fmla="*/ 1349828 h 2605314"/>
              <a:gd name="connsiteX401" fmla="*/ 3266145 w 5015116"/>
              <a:gd name="connsiteY401" fmla="*/ 1313542 h 2605314"/>
              <a:gd name="connsiteX402" fmla="*/ 3287916 w 5015116"/>
              <a:gd name="connsiteY402" fmla="*/ 1299028 h 2605314"/>
              <a:gd name="connsiteX403" fmla="*/ 3302431 w 5015116"/>
              <a:gd name="connsiteY403" fmla="*/ 1284514 h 2605314"/>
              <a:gd name="connsiteX404" fmla="*/ 3309688 w 5015116"/>
              <a:gd name="connsiteY404" fmla="*/ 1262742 h 2605314"/>
              <a:gd name="connsiteX405" fmla="*/ 3266145 w 5015116"/>
              <a:gd name="connsiteY405" fmla="*/ 1255485 h 2605314"/>
              <a:gd name="connsiteX406" fmla="*/ 3244374 w 5015116"/>
              <a:gd name="connsiteY406" fmla="*/ 1248228 h 2605314"/>
              <a:gd name="connsiteX407" fmla="*/ 3193574 w 5015116"/>
              <a:gd name="connsiteY407" fmla="*/ 1233714 h 2605314"/>
              <a:gd name="connsiteX408" fmla="*/ 3171802 w 5015116"/>
              <a:gd name="connsiteY408" fmla="*/ 1219200 h 2605314"/>
              <a:gd name="connsiteX409" fmla="*/ 3150031 w 5015116"/>
              <a:gd name="connsiteY409" fmla="*/ 1211942 h 2605314"/>
              <a:gd name="connsiteX410" fmla="*/ 3121002 w 5015116"/>
              <a:gd name="connsiteY410" fmla="*/ 1197428 h 2605314"/>
              <a:gd name="connsiteX411" fmla="*/ 3200831 w 5015116"/>
              <a:gd name="connsiteY411" fmla="*/ 1095828 h 2605314"/>
              <a:gd name="connsiteX412" fmla="*/ 3251631 w 5015116"/>
              <a:gd name="connsiteY412" fmla="*/ 1037771 h 2605314"/>
              <a:gd name="connsiteX413" fmla="*/ 3251631 w 5015116"/>
              <a:gd name="connsiteY413" fmla="*/ 994228 h 2605314"/>
              <a:gd name="connsiteX414" fmla="*/ 3208088 w 5015116"/>
              <a:gd name="connsiteY414" fmla="*/ 986971 h 2605314"/>
              <a:gd name="connsiteX415" fmla="*/ 3179059 w 5015116"/>
              <a:gd name="connsiteY415" fmla="*/ 979714 h 2605314"/>
              <a:gd name="connsiteX416" fmla="*/ 3121002 w 5015116"/>
              <a:gd name="connsiteY416" fmla="*/ 957942 h 2605314"/>
              <a:gd name="connsiteX417" fmla="*/ 3099231 w 5015116"/>
              <a:gd name="connsiteY417" fmla="*/ 950685 h 2605314"/>
              <a:gd name="connsiteX418" fmla="*/ 3048431 w 5015116"/>
              <a:gd name="connsiteY418" fmla="*/ 943428 h 2605314"/>
              <a:gd name="connsiteX419" fmla="*/ 3026659 w 5015116"/>
              <a:gd name="connsiteY419" fmla="*/ 936171 h 2605314"/>
              <a:gd name="connsiteX420" fmla="*/ 2990374 w 5015116"/>
              <a:gd name="connsiteY420" fmla="*/ 928914 h 2605314"/>
              <a:gd name="connsiteX421" fmla="*/ 2975859 w 5015116"/>
              <a:gd name="connsiteY421" fmla="*/ 914400 h 2605314"/>
              <a:gd name="connsiteX422" fmla="*/ 3033916 w 5015116"/>
              <a:gd name="connsiteY422" fmla="*/ 820057 h 2605314"/>
              <a:gd name="connsiteX423" fmla="*/ 3091974 w 5015116"/>
              <a:gd name="connsiteY423" fmla="*/ 747485 h 2605314"/>
              <a:gd name="connsiteX424" fmla="*/ 3128259 w 5015116"/>
              <a:gd name="connsiteY424" fmla="*/ 703942 h 2605314"/>
              <a:gd name="connsiteX425" fmla="*/ 3142774 w 5015116"/>
              <a:gd name="connsiteY425" fmla="*/ 682171 h 2605314"/>
              <a:gd name="connsiteX426" fmla="*/ 3033916 w 5015116"/>
              <a:gd name="connsiteY426" fmla="*/ 667657 h 2605314"/>
              <a:gd name="connsiteX427" fmla="*/ 2961345 w 5015116"/>
              <a:gd name="connsiteY427" fmla="*/ 660400 h 2605314"/>
              <a:gd name="connsiteX428" fmla="*/ 2888774 w 5015116"/>
              <a:gd name="connsiteY428" fmla="*/ 645885 h 2605314"/>
              <a:gd name="connsiteX429" fmla="*/ 2925059 w 5015116"/>
              <a:gd name="connsiteY429" fmla="*/ 609600 h 2605314"/>
              <a:gd name="connsiteX430" fmla="*/ 2961345 w 5015116"/>
              <a:gd name="connsiteY430" fmla="*/ 573314 h 2605314"/>
              <a:gd name="connsiteX431" fmla="*/ 2968602 w 5015116"/>
              <a:gd name="connsiteY431" fmla="*/ 529771 h 2605314"/>
              <a:gd name="connsiteX432" fmla="*/ 2983116 w 5015116"/>
              <a:gd name="connsiteY432" fmla="*/ 486228 h 2605314"/>
              <a:gd name="connsiteX433" fmla="*/ 2997631 w 5015116"/>
              <a:gd name="connsiteY433" fmla="*/ 435428 h 2605314"/>
              <a:gd name="connsiteX434" fmla="*/ 3012145 w 5015116"/>
              <a:gd name="connsiteY434" fmla="*/ 391885 h 2605314"/>
              <a:gd name="connsiteX435" fmla="*/ 2961345 w 5015116"/>
              <a:gd name="connsiteY435" fmla="*/ 399142 h 2605314"/>
              <a:gd name="connsiteX436" fmla="*/ 2917802 w 5015116"/>
              <a:gd name="connsiteY436" fmla="*/ 413657 h 2605314"/>
              <a:gd name="connsiteX437" fmla="*/ 2888774 w 5015116"/>
              <a:gd name="connsiteY437" fmla="*/ 420914 h 2605314"/>
              <a:gd name="connsiteX438" fmla="*/ 2852488 w 5015116"/>
              <a:gd name="connsiteY438" fmla="*/ 435428 h 2605314"/>
              <a:gd name="connsiteX439" fmla="*/ 2808945 w 5015116"/>
              <a:gd name="connsiteY439" fmla="*/ 442685 h 2605314"/>
              <a:gd name="connsiteX440" fmla="*/ 2779916 w 5015116"/>
              <a:gd name="connsiteY440" fmla="*/ 449942 h 2605314"/>
              <a:gd name="connsiteX441" fmla="*/ 2721859 w 5015116"/>
              <a:gd name="connsiteY441" fmla="*/ 442685 h 2605314"/>
              <a:gd name="connsiteX442" fmla="*/ 2729116 w 5015116"/>
              <a:gd name="connsiteY442" fmla="*/ 377371 h 2605314"/>
              <a:gd name="connsiteX443" fmla="*/ 2721859 w 5015116"/>
              <a:gd name="connsiteY443" fmla="*/ 290285 h 2605314"/>
              <a:gd name="connsiteX444" fmla="*/ 2707345 w 5015116"/>
              <a:gd name="connsiteY444" fmla="*/ 232228 h 2605314"/>
              <a:gd name="connsiteX445" fmla="*/ 2663802 w 5015116"/>
              <a:gd name="connsiteY445" fmla="*/ 210457 h 2605314"/>
              <a:gd name="connsiteX446" fmla="*/ 2656545 w 5015116"/>
              <a:gd name="connsiteY446"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31059 w 5015116"/>
              <a:gd name="connsiteY230" fmla="*/ 155302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54431 w 5015116"/>
              <a:gd name="connsiteY234" fmla="*/ 1567542 h 2605314"/>
              <a:gd name="connsiteX235" fmla="*/ 247174 w 5015116"/>
              <a:gd name="connsiteY235" fmla="*/ 1473200 h 2605314"/>
              <a:gd name="connsiteX236" fmla="*/ 225402 w 5015116"/>
              <a:gd name="connsiteY236" fmla="*/ 1465942 h 2605314"/>
              <a:gd name="connsiteX237" fmla="*/ 138316 w 5015116"/>
              <a:gd name="connsiteY237" fmla="*/ 1473200 h 2605314"/>
              <a:gd name="connsiteX238" fmla="*/ 116545 w 5015116"/>
              <a:gd name="connsiteY238" fmla="*/ 1480457 h 2605314"/>
              <a:gd name="connsiteX239" fmla="*/ 102031 w 5015116"/>
              <a:gd name="connsiteY239" fmla="*/ 1502228 h 2605314"/>
              <a:gd name="connsiteX240" fmla="*/ 102031 w 5015116"/>
              <a:gd name="connsiteY240" fmla="*/ 1698171 h 2605314"/>
              <a:gd name="connsiteX241" fmla="*/ 145574 w 5015116"/>
              <a:gd name="connsiteY241" fmla="*/ 1741714 h 2605314"/>
              <a:gd name="connsiteX242" fmla="*/ 189116 w 5015116"/>
              <a:gd name="connsiteY242" fmla="*/ 1792514 h 2605314"/>
              <a:gd name="connsiteX243" fmla="*/ 218145 w 5015116"/>
              <a:gd name="connsiteY243" fmla="*/ 1807028 h 2605314"/>
              <a:gd name="connsiteX244" fmla="*/ 247174 w 5015116"/>
              <a:gd name="connsiteY244" fmla="*/ 1828800 h 2605314"/>
              <a:gd name="connsiteX245" fmla="*/ 356031 w 5015116"/>
              <a:gd name="connsiteY245" fmla="*/ 1821542 h 2605314"/>
              <a:gd name="connsiteX246" fmla="*/ 377802 w 5015116"/>
              <a:gd name="connsiteY246" fmla="*/ 1814285 h 2605314"/>
              <a:gd name="connsiteX247" fmla="*/ 399574 w 5015116"/>
              <a:gd name="connsiteY247" fmla="*/ 1792514 h 2605314"/>
              <a:gd name="connsiteX248" fmla="*/ 406831 w 5015116"/>
              <a:gd name="connsiteY248" fmla="*/ 1698171 h 2605314"/>
              <a:gd name="connsiteX249" fmla="*/ 363288 w 5015116"/>
              <a:gd name="connsiteY249" fmla="*/ 1683657 h 2605314"/>
              <a:gd name="connsiteX250" fmla="*/ 312488 w 5015116"/>
              <a:gd name="connsiteY250" fmla="*/ 1690914 h 2605314"/>
              <a:gd name="connsiteX251" fmla="*/ 290716 w 5015116"/>
              <a:gd name="connsiteY251" fmla="*/ 1698171 h 2605314"/>
              <a:gd name="connsiteX252" fmla="*/ 276202 w 5015116"/>
              <a:gd name="connsiteY252" fmla="*/ 1719942 h 2605314"/>
              <a:gd name="connsiteX253" fmla="*/ 268945 w 5015116"/>
              <a:gd name="connsiteY253" fmla="*/ 1748971 h 2605314"/>
              <a:gd name="connsiteX254" fmla="*/ 261688 w 5015116"/>
              <a:gd name="connsiteY254" fmla="*/ 1785257 h 2605314"/>
              <a:gd name="connsiteX255" fmla="*/ 254431 w 5015116"/>
              <a:gd name="connsiteY255" fmla="*/ 1807028 h 2605314"/>
              <a:gd name="connsiteX256" fmla="*/ 261688 w 5015116"/>
              <a:gd name="connsiteY256" fmla="*/ 1937657 h 2605314"/>
              <a:gd name="connsiteX257" fmla="*/ 297974 w 5015116"/>
              <a:gd name="connsiteY257" fmla="*/ 1959428 h 2605314"/>
              <a:gd name="connsiteX258" fmla="*/ 319745 w 5015116"/>
              <a:gd name="connsiteY258" fmla="*/ 1966685 h 2605314"/>
              <a:gd name="connsiteX259" fmla="*/ 348774 w 5015116"/>
              <a:gd name="connsiteY259" fmla="*/ 1981200 h 2605314"/>
              <a:gd name="connsiteX260" fmla="*/ 392316 w 5015116"/>
              <a:gd name="connsiteY260" fmla="*/ 1995714 h 2605314"/>
              <a:gd name="connsiteX261" fmla="*/ 414088 w 5015116"/>
              <a:gd name="connsiteY261" fmla="*/ 2002971 h 2605314"/>
              <a:gd name="connsiteX262" fmla="*/ 522945 w 5015116"/>
              <a:gd name="connsiteY262" fmla="*/ 1995714 h 2605314"/>
              <a:gd name="connsiteX263" fmla="*/ 551974 w 5015116"/>
              <a:gd name="connsiteY263" fmla="*/ 1973942 h 2605314"/>
              <a:gd name="connsiteX264" fmla="*/ 595516 w 5015116"/>
              <a:gd name="connsiteY264" fmla="*/ 1944914 h 2605314"/>
              <a:gd name="connsiteX265" fmla="*/ 624545 w 5015116"/>
              <a:gd name="connsiteY265" fmla="*/ 1901371 h 2605314"/>
              <a:gd name="connsiteX266" fmla="*/ 610031 w 5015116"/>
              <a:gd name="connsiteY266" fmla="*/ 1836057 h 2605314"/>
              <a:gd name="connsiteX267" fmla="*/ 566488 w 5015116"/>
              <a:gd name="connsiteY267" fmla="*/ 1792514 h 2605314"/>
              <a:gd name="connsiteX268" fmla="*/ 544716 w 5015116"/>
              <a:gd name="connsiteY268" fmla="*/ 1785257 h 2605314"/>
              <a:gd name="connsiteX269" fmla="*/ 532742 w 5015116"/>
              <a:gd name="connsiteY269" fmla="*/ 1766025 h 2605314"/>
              <a:gd name="connsiteX270" fmla="*/ 477588 w 5015116"/>
              <a:gd name="connsiteY270" fmla="*/ 1898468 h 2605314"/>
              <a:gd name="connsiteX271" fmla="*/ 522945 w 5015116"/>
              <a:gd name="connsiteY271" fmla="*/ 1981200 h 2605314"/>
              <a:gd name="connsiteX272" fmla="*/ 551974 w 5015116"/>
              <a:gd name="connsiteY272" fmla="*/ 1995714 h 2605314"/>
              <a:gd name="connsiteX273" fmla="*/ 566488 w 5015116"/>
              <a:gd name="connsiteY273" fmla="*/ 2017485 h 2605314"/>
              <a:gd name="connsiteX274" fmla="*/ 617288 w 5015116"/>
              <a:gd name="connsiteY274" fmla="*/ 2039257 h 2605314"/>
              <a:gd name="connsiteX275" fmla="*/ 697116 w 5015116"/>
              <a:gd name="connsiteY275" fmla="*/ 2068285 h 2605314"/>
              <a:gd name="connsiteX276" fmla="*/ 733402 w 5015116"/>
              <a:gd name="connsiteY276" fmla="*/ 2082800 h 2605314"/>
              <a:gd name="connsiteX277" fmla="*/ 864031 w 5015116"/>
              <a:gd name="connsiteY277" fmla="*/ 2119811 h 2605314"/>
              <a:gd name="connsiteX278" fmla="*/ 965631 w 5015116"/>
              <a:gd name="connsiteY278" fmla="*/ 2148114 h 2605314"/>
              <a:gd name="connsiteX279" fmla="*/ 1074488 w 5015116"/>
              <a:gd name="connsiteY279" fmla="*/ 2133600 h 2605314"/>
              <a:gd name="connsiteX280" fmla="*/ 1125288 w 5015116"/>
              <a:gd name="connsiteY280" fmla="*/ 2104571 h 2605314"/>
              <a:gd name="connsiteX281" fmla="*/ 1243942 w 5015116"/>
              <a:gd name="connsiteY281" fmla="*/ 2013494 h 2605314"/>
              <a:gd name="connsiteX282" fmla="*/ 1287848 w 5015116"/>
              <a:gd name="connsiteY282" fmla="*/ 1957251 h 2605314"/>
              <a:gd name="connsiteX283" fmla="*/ 1274422 w 5015116"/>
              <a:gd name="connsiteY283" fmla="*/ 1839322 h 2605314"/>
              <a:gd name="connsiteX284" fmla="*/ 1219631 w 5015116"/>
              <a:gd name="connsiteY284" fmla="*/ 1814285 h 2605314"/>
              <a:gd name="connsiteX285" fmla="*/ 1126014 w 5015116"/>
              <a:gd name="connsiteY285" fmla="*/ 1833154 h 2605314"/>
              <a:gd name="connsiteX286" fmla="*/ 1103516 w 5015116"/>
              <a:gd name="connsiteY286" fmla="*/ 1894114 h 2605314"/>
              <a:gd name="connsiteX287" fmla="*/ 1081745 w 5015116"/>
              <a:gd name="connsiteY287" fmla="*/ 2002971 h 2605314"/>
              <a:gd name="connsiteX288" fmla="*/ 1016431 w 5015116"/>
              <a:gd name="connsiteY288" fmla="*/ 1995714 h 2605314"/>
              <a:gd name="connsiteX289" fmla="*/ 980871 w 5015116"/>
              <a:gd name="connsiteY289" fmla="*/ 1911531 h 2605314"/>
              <a:gd name="connsiteX290" fmla="*/ 993208 w 5015116"/>
              <a:gd name="connsiteY290" fmla="*/ 1807754 h 2605314"/>
              <a:gd name="connsiteX291" fmla="*/ 1066868 w 5015116"/>
              <a:gd name="connsiteY291" fmla="*/ 1731554 h 2605314"/>
              <a:gd name="connsiteX292" fmla="*/ 1226888 w 5015116"/>
              <a:gd name="connsiteY292" fmla="*/ 1690914 h 2605314"/>
              <a:gd name="connsiteX293" fmla="*/ 1335745 w 5015116"/>
              <a:gd name="connsiteY293" fmla="*/ 1698171 h 2605314"/>
              <a:gd name="connsiteX294" fmla="*/ 1422831 w 5015116"/>
              <a:gd name="connsiteY294" fmla="*/ 1741714 h 2605314"/>
              <a:gd name="connsiteX295" fmla="*/ 1476896 w 5015116"/>
              <a:gd name="connsiteY295" fmla="*/ 1792514 h 2605314"/>
              <a:gd name="connsiteX296" fmla="*/ 1506651 w 5015116"/>
              <a:gd name="connsiteY296" fmla="*/ 1859642 h 2605314"/>
              <a:gd name="connsiteX297" fmla="*/ 1507376 w 5015116"/>
              <a:gd name="connsiteY297" fmla="*/ 1961968 h 2605314"/>
              <a:gd name="connsiteX298" fmla="*/ 1460205 w 5015116"/>
              <a:gd name="connsiteY298" fmla="*/ 2046877 h 2605314"/>
              <a:gd name="connsiteX299" fmla="*/ 1408316 w 5015116"/>
              <a:gd name="connsiteY299" fmla="*/ 2140857 h 2605314"/>
              <a:gd name="connsiteX300" fmla="*/ 1401059 w 5015116"/>
              <a:gd name="connsiteY300" fmla="*/ 2162628 h 2605314"/>
              <a:gd name="connsiteX301" fmla="*/ 1364774 w 5015116"/>
              <a:gd name="connsiteY301" fmla="*/ 2293257 h 2605314"/>
              <a:gd name="connsiteX302" fmla="*/ 1367314 w 5015116"/>
              <a:gd name="connsiteY302" fmla="*/ 2449285 h 2605314"/>
              <a:gd name="connsiteX303" fmla="*/ 1509916 w 5015116"/>
              <a:gd name="connsiteY303" fmla="*/ 2554514 h 2605314"/>
              <a:gd name="connsiteX304" fmla="*/ 1633288 w 5015116"/>
              <a:gd name="connsiteY304" fmla="*/ 2590800 h 2605314"/>
              <a:gd name="connsiteX305" fmla="*/ 1847736 w 5015116"/>
              <a:gd name="connsiteY305" fmla="*/ 2605314 h 2605314"/>
              <a:gd name="connsiteX306" fmla="*/ 1918494 w 5015116"/>
              <a:gd name="connsiteY306" fmla="*/ 2576285 h 2605314"/>
              <a:gd name="connsiteX307" fmla="*/ 1959859 w 5015116"/>
              <a:gd name="connsiteY307" fmla="*/ 2496457 h 2605314"/>
              <a:gd name="connsiteX308" fmla="*/ 2002676 w 5015116"/>
              <a:gd name="connsiteY308" fmla="*/ 2315028 h 2605314"/>
              <a:gd name="connsiteX309" fmla="*/ 2039688 w 5015116"/>
              <a:gd name="connsiteY309" fmla="*/ 2111828 h 2605314"/>
              <a:gd name="connsiteX310" fmla="*/ 2062911 w 5015116"/>
              <a:gd name="connsiteY310" fmla="*/ 2048691 h 2605314"/>
              <a:gd name="connsiteX311" fmla="*/ 2098834 w 5015116"/>
              <a:gd name="connsiteY311" fmla="*/ 1987731 h 2605314"/>
              <a:gd name="connsiteX312" fmla="*/ 2217851 w 5015116"/>
              <a:gd name="connsiteY312" fmla="*/ 1879237 h 2605314"/>
              <a:gd name="connsiteX313" fmla="*/ 2373516 w 5015116"/>
              <a:gd name="connsiteY313" fmla="*/ 1872342 h 2605314"/>
              <a:gd name="connsiteX314" fmla="*/ 2395288 w 5015116"/>
              <a:gd name="connsiteY314" fmla="*/ 1879600 h 2605314"/>
              <a:gd name="connsiteX315" fmla="*/ 2453345 w 5015116"/>
              <a:gd name="connsiteY315" fmla="*/ 1930400 h 2605314"/>
              <a:gd name="connsiteX316" fmla="*/ 2467859 w 5015116"/>
              <a:gd name="connsiteY316" fmla="*/ 1952171 h 2605314"/>
              <a:gd name="connsiteX317" fmla="*/ 2489631 w 5015116"/>
              <a:gd name="connsiteY317" fmla="*/ 1973942 h 2605314"/>
              <a:gd name="connsiteX318" fmla="*/ 2504145 w 5015116"/>
              <a:gd name="connsiteY318" fmla="*/ 2024742 h 2605314"/>
              <a:gd name="connsiteX319" fmla="*/ 2511402 w 5015116"/>
              <a:gd name="connsiteY319" fmla="*/ 2053771 h 2605314"/>
              <a:gd name="connsiteX320" fmla="*/ 2525916 w 5015116"/>
              <a:gd name="connsiteY320" fmla="*/ 2075542 h 2605314"/>
              <a:gd name="connsiteX321" fmla="*/ 2540431 w 5015116"/>
              <a:gd name="connsiteY321" fmla="*/ 2126342 h 2605314"/>
              <a:gd name="connsiteX322" fmla="*/ 2533174 w 5015116"/>
              <a:gd name="connsiteY322" fmla="*/ 2271485 h 2605314"/>
              <a:gd name="connsiteX323" fmla="*/ 2518659 w 5015116"/>
              <a:gd name="connsiteY323" fmla="*/ 2300514 h 2605314"/>
              <a:gd name="connsiteX324" fmla="*/ 2475116 w 5015116"/>
              <a:gd name="connsiteY324" fmla="*/ 2329542 h 2605314"/>
              <a:gd name="connsiteX325" fmla="*/ 2453345 w 5015116"/>
              <a:gd name="connsiteY325" fmla="*/ 2336800 h 2605314"/>
              <a:gd name="connsiteX326" fmla="*/ 2329974 w 5015116"/>
              <a:gd name="connsiteY326" fmla="*/ 2329542 h 2605314"/>
              <a:gd name="connsiteX327" fmla="*/ 2308202 w 5015116"/>
              <a:gd name="connsiteY327" fmla="*/ 2322285 h 2605314"/>
              <a:gd name="connsiteX328" fmla="*/ 2293688 w 5015116"/>
              <a:gd name="connsiteY328" fmla="*/ 2286000 h 2605314"/>
              <a:gd name="connsiteX329" fmla="*/ 2286431 w 5015116"/>
              <a:gd name="connsiteY329" fmla="*/ 2249714 h 2605314"/>
              <a:gd name="connsiteX330" fmla="*/ 2395288 w 5015116"/>
              <a:gd name="connsiteY330" fmla="*/ 2111828 h 2605314"/>
              <a:gd name="connsiteX331" fmla="*/ 2395288 w 5015116"/>
              <a:gd name="connsiteY331" fmla="*/ 2024742 h 2605314"/>
              <a:gd name="connsiteX332" fmla="*/ 2373516 w 5015116"/>
              <a:gd name="connsiteY332" fmla="*/ 2010228 h 2605314"/>
              <a:gd name="connsiteX333" fmla="*/ 2271916 w 5015116"/>
              <a:gd name="connsiteY333" fmla="*/ 2017485 h 2605314"/>
              <a:gd name="connsiteX334" fmla="*/ 2257402 w 5015116"/>
              <a:gd name="connsiteY334" fmla="*/ 2032000 h 2605314"/>
              <a:gd name="connsiteX335" fmla="*/ 2235631 w 5015116"/>
              <a:gd name="connsiteY335" fmla="*/ 2046514 h 2605314"/>
              <a:gd name="connsiteX336" fmla="*/ 2221116 w 5015116"/>
              <a:gd name="connsiteY336" fmla="*/ 2061028 h 2605314"/>
              <a:gd name="connsiteX337" fmla="*/ 2192088 w 5015116"/>
              <a:gd name="connsiteY337" fmla="*/ 2068285 h 2605314"/>
              <a:gd name="connsiteX338" fmla="*/ 2163059 w 5015116"/>
              <a:gd name="connsiteY338" fmla="*/ 2090057 h 2605314"/>
              <a:gd name="connsiteX339" fmla="*/ 2148545 w 5015116"/>
              <a:gd name="connsiteY339" fmla="*/ 2111828 h 2605314"/>
              <a:gd name="connsiteX340" fmla="*/ 2126774 w 5015116"/>
              <a:gd name="connsiteY340" fmla="*/ 2140857 h 2605314"/>
              <a:gd name="connsiteX341" fmla="*/ 2126774 w 5015116"/>
              <a:gd name="connsiteY341" fmla="*/ 2351314 h 2605314"/>
              <a:gd name="connsiteX342" fmla="*/ 2141288 w 5015116"/>
              <a:gd name="connsiteY342" fmla="*/ 2373085 h 2605314"/>
              <a:gd name="connsiteX343" fmla="*/ 2163059 w 5015116"/>
              <a:gd name="connsiteY343" fmla="*/ 2380342 h 2605314"/>
              <a:gd name="connsiteX344" fmla="*/ 2170316 w 5015116"/>
              <a:gd name="connsiteY344" fmla="*/ 2402114 h 2605314"/>
              <a:gd name="connsiteX345" fmla="*/ 2192088 w 5015116"/>
              <a:gd name="connsiteY345" fmla="*/ 2416628 h 2605314"/>
              <a:gd name="connsiteX346" fmla="*/ 2221116 w 5015116"/>
              <a:gd name="connsiteY346" fmla="*/ 2438400 h 2605314"/>
              <a:gd name="connsiteX347" fmla="*/ 2264659 w 5015116"/>
              <a:gd name="connsiteY347" fmla="*/ 2474685 h 2605314"/>
              <a:gd name="connsiteX348" fmla="*/ 2293688 w 5015116"/>
              <a:gd name="connsiteY348" fmla="*/ 2510971 h 2605314"/>
              <a:gd name="connsiteX349" fmla="*/ 2315459 w 5015116"/>
              <a:gd name="connsiteY349" fmla="*/ 2532742 h 2605314"/>
              <a:gd name="connsiteX350" fmla="*/ 2395288 w 5015116"/>
              <a:gd name="connsiteY350" fmla="*/ 2569028 h 2605314"/>
              <a:gd name="connsiteX351" fmla="*/ 2540431 w 5015116"/>
              <a:gd name="connsiteY351" fmla="*/ 2554514 h 2605314"/>
              <a:gd name="connsiteX352" fmla="*/ 2562202 w 5015116"/>
              <a:gd name="connsiteY352" fmla="*/ 2540000 h 2605314"/>
              <a:gd name="connsiteX353" fmla="*/ 2569459 w 5015116"/>
              <a:gd name="connsiteY353" fmla="*/ 2503714 h 2605314"/>
              <a:gd name="connsiteX354" fmla="*/ 2583974 w 5015116"/>
              <a:gd name="connsiteY354" fmla="*/ 2481942 h 2605314"/>
              <a:gd name="connsiteX355" fmla="*/ 2591231 w 5015116"/>
              <a:gd name="connsiteY355" fmla="*/ 2409371 h 2605314"/>
              <a:gd name="connsiteX356" fmla="*/ 2642031 w 5015116"/>
              <a:gd name="connsiteY356" fmla="*/ 2416628 h 2605314"/>
              <a:gd name="connsiteX357" fmla="*/ 2671059 w 5015116"/>
              <a:gd name="connsiteY357" fmla="*/ 2423885 h 2605314"/>
              <a:gd name="connsiteX358" fmla="*/ 2743631 w 5015116"/>
              <a:gd name="connsiteY358" fmla="*/ 2438400 h 2605314"/>
              <a:gd name="connsiteX359" fmla="*/ 2787174 w 5015116"/>
              <a:gd name="connsiteY359" fmla="*/ 2452914 h 2605314"/>
              <a:gd name="connsiteX360" fmla="*/ 2808945 w 5015116"/>
              <a:gd name="connsiteY360" fmla="*/ 2438400 h 2605314"/>
              <a:gd name="connsiteX361" fmla="*/ 2801688 w 5015116"/>
              <a:gd name="connsiteY361" fmla="*/ 2416628 h 2605314"/>
              <a:gd name="connsiteX362" fmla="*/ 2794431 w 5015116"/>
              <a:gd name="connsiteY362" fmla="*/ 2373085 h 2605314"/>
              <a:gd name="connsiteX363" fmla="*/ 2779916 w 5015116"/>
              <a:gd name="connsiteY363" fmla="*/ 2329542 h 2605314"/>
              <a:gd name="connsiteX364" fmla="*/ 2794431 w 5015116"/>
              <a:gd name="connsiteY364" fmla="*/ 2278742 h 2605314"/>
              <a:gd name="connsiteX365" fmla="*/ 2961345 w 5015116"/>
              <a:gd name="connsiteY365" fmla="*/ 2249714 h 2605314"/>
              <a:gd name="connsiteX366" fmla="*/ 2946831 w 5015116"/>
              <a:gd name="connsiteY366" fmla="*/ 2227942 h 2605314"/>
              <a:gd name="connsiteX367" fmla="*/ 2925059 w 5015116"/>
              <a:gd name="connsiteY367" fmla="*/ 2133600 h 2605314"/>
              <a:gd name="connsiteX368" fmla="*/ 2917802 w 5015116"/>
              <a:gd name="connsiteY368" fmla="*/ 2104571 h 2605314"/>
              <a:gd name="connsiteX369" fmla="*/ 2896031 w 5015116"/>
              <a:gd name="connsiteY369" fmla="*/ 2090057 h 2605314"/>
              <a:gd name="connsiteX370" fmla="*/ 2903288 w 5015116"/>
              <a:gd name="connsiteY370" fmla="*/ 2061028 h 2605314"/>
              <a:gd name="connsiteX371" fmla="*/ 3033916 w 5015116"/>
              <a:gd name="connsiteY371" fmla="*/ 2053771 h 2605314"/>
              <a:gd name="connsiteX372" fmla="*/ 3121002 w 5015116"/>
              <a:gd name="connsiteY372" fmla="*/ 2046514 h 2605314"/>
              <a:gd name="connsiteX373" fmla="*/ 3142774 w 5015116"/>
              <a:gd name="connsiteY373" fmla="*/ 2039257 h 2605314"/>
              <a:gd name="connsiteX374" fmla="*/ 3135516 w 5015116"/>
              <a:gd name="connsiteY374" fmla="*/ 2010228 h 2605314"/>
              <a:gd name="connsiteX375" fmla="*/ 3106488 w 5015116"/>
              <a:gd name="connsiteY375" fmla="*/ 1959428 h 2605314"/>
              <a:gd name="connsiteX376" fmla="*/ 3077459 w 5015116"/>
              <a:gd name="connsiteY376" fmla="*/ 1930400 h 2605314"/>
              <a:gd name="connsiteX377" fmla="*/ 3062945 w 5015116"/>
              <a:gd name="connsiteY377" fmla="*/ 1901371 h 2605314"/>
              <a:gd name="connsiteX378" fmla="*/ 3041174 w 5015116"/>
              <a:gd name="connsiteY378" fmla="*/ 1886857 h 2605314"/>
              <a:gd name="connsiteX379" fmla="*/ 3033916 w 5015116"/>
              <a:gd name="connsiteY379" fmla="*/ 1865085 h 2605314"/>
              <a:gd name="connsiteX380" fmla="*/ 3019402 w 5015116"/>
              <a:gd name="connsiteY380" fmla="*/ 1843314 h 2605314"/>
              <a:gd name="connsiteX381" fmla="*/ 3048431 w 5015116"/>
              <a:gd name="connsiteY381" fmla="*/ 1828800 h 2605314"/>
              <a:gd name="connsiteX382" fmla="*/ 3157288 w 5015116"/>
              <a:gd name="connsiteY382" fmla="*/ 1814285 h 2605314"/>
              <a:gd name="connsiteX383" fmla="*/ 3179059 w 5015116"/>
              <a:gd name="connsiteY383" fmla="*/ 1799771 h 2605314"/>
              <a:gd name="connsiteX384" fmla="*/ 3128259 w 5015116"/>
              <a:gd name="connsiteY384" fmla="*/ 1690914 h 2605314"/>
              <a:gd name="connsiteX385" fmla="*/ 3121002 w 5015116"/>
              <a:gd name="connsiteY385" fmla="*/ 1669142 h 2605314"/>
              <a:gd name="connsiteX386" fmla="*/ 3106488 w 5015116"/>
              <a:gd name="connsiteY386" fmla="*/ 1647371 h 2605314"/>
              <a:gd name="connsiteX387" fmla="*/ 3128259 w 5015116"/>
              <a:gd name="connsiteY387" fmla="*/ 1640114 h 2605314"/>
              <a:gd name="connsiteX388" fmla="*/ 3157288 w 5015116"/>
              <a:gd name="connsiteY388" fmla="*/ 1632857 h 2605314"/>
              <a:gd name="connsiteX389" fmla="*/ 3186316 w 5015116"/>
              <a:gd name="connsiteY389" fmla="*/ 1618342 h 2605314"/>
              <a:gd name="connsiteX390" fmla="*/ 3215345 w 5015116"/>
              <a:gd name="connsiteY390" fmla="*/ 1611085 h 2605314"/>
              <a:gd name="connsiteX391" fmla="*/ 3237116 w 5015116"/>
              <a:gd name="connsiteY391" fmla="*/ 1603828 h 2605314"/>
              <a:gd name="connsiteX392" fmla="*/ 3280659 w 5015116"/>
              <a:gd name="connsiteY392" fmla="*/ 1582057 h 2605314"/>
              <a:gd name="connsiteX393" fmla="*/ 3295174 w 5015116"/>
              <a:gd name="connsiteY393" fmla="*/ 1567542 h 2605314"/>
              <a:gd name="connsiteX394" fmla="*/ 3273402 w 5015116"/>
              <a:gd name="connsiteY394" fmla="*/ 1545771 h 2605314"/>
              <a:gd name="connsiteX395" fmla="*/ 3229859 w 5015116"/>
              <a:gd name="connsiteY395" fmla="*/ 1516742 h 2605314"/>
              <a:gd name="connsiteX396" fmla="*/ 3179059 w 5015116"/>
              <a:gd name="connsiteY396" fmla="*/ 1458685 h 2605314"/>
              <a:gd name="connsiteX397" fmla="*/ 3171802 w 5015116"/>
              <a:gd name="connsiteY397" fmla="*/ 1436914 h 2605314"/>
              <a:gd name="connsiteX398" fmla="*/ 3150031 w 5015116"/>
              <a:gd name="connsiteY398" fmla="*/ 1422400 h 2605314"/>
              <a:gd name="connsiteX399" fmla="*/ 3200831 w 5015116"/>
              <a:gd name="connsiteY399" fmla="*/ 1386114 h 2605314"/>
              <a:gd name="connsiteX400" fmla="*/ 3237116 w 5015116"/>
              <a:gd name="connsiteY400" fmla="*/ 1349828 h 2605314"/>
              <a:gd name="connsiteX401" fmla="*/ 3266145 w 5015116"/>
              <a:gd name="connsiteY401" fmla="*/ 1313542 h 2605314"/>
              <a:gd name="connsiteX402" fmla="*/ 3287916 w 5015116"/>
              <a:gd name="connsiteY402" fmla="*/ 1299028 h 2605314"/>
              <a:gd name="connsiteX403" fmla="*/ 3302431 w 5015116"/>
              <a:gd name="connsiteY403" fmla="*/ 1284514 h 2605314"/>
              <a:gd name="connsiteX404" fmla="*/ 3309688 w 5015116"/>
              <a:gd name="connsiteY404" fmla="*/ 1262742 h 2605314"/>
              <a:gd name="connsiteX405" fmla="*/ 3266145 w 5015116"/>
              <a:gd name="connsiteY405" fmla="*/ 1255485 h 2605314"/>
              <a:gd name="connsiteX406" fmla="*/ 3244374 w 5015116"/>
              <a:gd name="connsiteY406" fmla="*/ 1248228 h 2605314"/>
              <a:gd name="connsiteX407" fmla="*/ 3193574 w 5015116"/>
              <a:gd name="connsiteY407" fmla="*/ 1233714 h 2605314"/>
              <a:gd name="connsiteX408" fmla="*/ 3171802 w 5015116"/>
              <a:gd name="connsiteY408" fmla="*/ 1219200 h 2605314"/>
              <a:gd name="connsiteX409" fmla="*/ 3150031 w 5015116"/>
              <a:gd name="connsiteY409" fmla="*/ 1211942 h 2605314"/>
              <a:gd name="connsiteX410" fmla="*/ 3121002 w 5015116"/>
              <a:gd name="connsiteY410" fmla="*/ 1197428 h 2605314"/>
              <a:gd name="connsiteX411" fmla="*/ 3200831 w 5015116"/>
              <a:gd name="connsiteY411" fmla="*/ 1095828 h 2605314"/>
              <a:gd name="connsiteX412" fmla="*/ 3251631 w 5015116"/>
              <a:gd name="connsiteY412" fmla="*/ 1037771 h 2605314"/>
              <a:gd name="connsiteX413" fmla="*/ 3251631 w 5015116"/>
              <a:gd name="connsiteY413" fmla="*/ 994228 h 2605314"/>
              <a:gd name="connsiteX414" fmla="*/ 3208088 w 5015116"/>
              <a:gd name="connsiteY414" fmla="*/ 986971 h 2605314"/>
              <a:gd name="connsiteX415" fmla="*/ 3179059 w 5015116"/>
              <a:gd name="connsiteY415" fmla="*/ 979714 h 2605314"/>
              <a:gd name="connsiteX416" fmla="*/ 3121002 w 5015116"/>
              <a:gd name="connsiteY416" fmla="*/ 957942 h 2605314"/>
              <a:gd name="connsiteX417" fmla="*/ 3099231 w 5015116"/>
              <a:gd name="connsiteY417" fmla="*/ 950685 h 2605314"/>
              <a:gd name="connsiteX418" fmla="*/ 3048431 w 5015116"/>
              <a:gd name="connsiteY418" fmla="*/ 943428 h 2605314"/>
              <a:gd name="connsiteX419" fmla="*/ 3026659 w 5015116"/>
              <a:gd name="connsiteY419" fmla="*/ 936171 h 2605314"/>
              <a:gd name="connsiteX420" fmla="*/ 2990374 w 5015116"/>
              <a:gd name="connsiteY420" fmla="*/ 928914 h 2605314"/>
              <a:gd name="connsiteX421" fmla="*/ 2975859 w 5015116"/>
              <a:gd name="connsiteY421" fmla="*/ 914400 h 2605314"/>
              <a:gd name="connsiteX422" fmla="*/ 3033916 w 5015116"/>
              <a:gd name="connsiteY422" fmla="*/ 820057 h 2605314"/>
              <a:gd name="connsiteX423" fmla="*/ 3091974 w 5015116"/>
              <a:gd name="connsiteY423" fmla="*/ 747485 h 2605314"/>
              <a:gd name="connsiteX424" fmla="*/ 3128259 w 5015116"/>
              <a:gd name="connsiteY424" fmla="*/ 703942 h 2605314"/>
              <a:gd name="connsiteX425" fmla="*/ 3142774 w 5015116"/>
              <a:gd name="connsiteY425" fmla="*/ 682171 h 2605314"/>
              <a:gd name="connsiteX426" fmla="*/ 3033916 w 5015116"/>
              <a:gd name="connsiteY426" fmla="*/ 667657 h 2605314"/>
              <a:gd name="connsiteX427" fmla="*/ 2961345 w 5015116"/>
              <a:gd name="connsiteY427" fmla="*/ 660400 h 2605314"/>
              <a:gd name="connsiteX428" fmla="*/ 2888774 w 5015116"/>
              <a:gd name="connsiteY428" fmla="*/ 645885 h 2605314"/>
              <a:gd name="connsiteX429" fmla="*/ 2925059 w 5015116"/>
              <a:gd name="connsiteY429" fmla="*/ 609600 h 2605314"/>
              <a:gd name="connsiteX430" fmla="*/ 2961345 w 5015116"/>
              <a:gd name="connsiteY430" fmla="*/ 573314 h 2605314"/>
              <a:gd name="connsiteX431" fmla="*/ 2968602 w 5015116"/>
              <a:gd name="connsiteY431" fmla="*/ 529771 h 2605314"/>
              <a:gd name="connsiteX432" fmla="*/ 2983116 w 5015116"/>
              <a:gd name="connsiteY432" fmla="*/ 486228 h 2605314"/>
              <a:gd name="connsiteX433" fmla="*/ 2997631 w 5015116"/>
              <a:gd name="connsiteY433" fmla="*/ 435428 h 2605314"/>
              <a:gd name="connsiteX434" fmla="*/ 3012145 w 5015116"/>
              <a:gd name="connsiteY434" fmla="*/ 391885 h 2605314"/>
              <a:gd name="connsiteX435" fmla="*/ 2961345 w 5015116"/>
              <a:gd name="connsiteY435" fmla="*/ 399142 h 2605314"/>
              <a:gd name="connsiteX436" fmla="*/ 2917802 w 5015116"/>
              <a:gd name="connsiteY436" fmla="*/ 413657 h 2605314"/>
              <a:gd name="connsiteX437" fmla="*/ 2888774 w 5015116"/>
              <a:gd name="connsiteY437" fmla="*/ 420914 h 2605314"/>
              <a:gd name="connsiteX438" fmla="*/ 2852488 w 5015116"/>
              <a:gd name="connsiteY438" fmla="*/ 435428 h 2605314"/>
              <a:gd name="connsiteX439" fmla="*/ 2808945 w 5015116"/>
              <a:gd name="connsiteY439" fmla="*/ 442685 h 2605314"/>
              <a:gd name="connsiteX440" fmla="*/ 2779916 w 5015116"/>
              <a:gd name="connsiteY440" fmla="*/ 449942 h 2605314"/>
              <a:gd name="connsiteX441" fmla="*/ 2721859 w 5015116"/>
              <a:gd name="connsiteY441" fmla="*/ 442685 h 2605314"/>
              <a:gd name="connsiteX442" fmla="*/ 2729116 w 5015116"/>
              <a:gd name="connsiteY442" fmla="*/ 377371 h 2605314"/>
              <a:gd name="connsiteX443" fmla="*/ 2721859 w 5015116"/>
              <a:gd name="connsiteY443" fmla="*/ 290285 h 2605314"/>
              <a:gd name="connsiteX444" fmla="*/ 2707345 w 5015116"/>
              <a:gd name="connsiteY444" fmla="*/ 232228 h 2605314"/>
              <a:gd name="connsiteX445" fmla="*/ 2663802 w 5015116"/>
              <a:gd name="connsiteY445" fmla="*/ 210457 h 2605314"/>
              <a:gd name="connsiteX446" fmla="*/ 2656545 w 5015116"/>
              <a:gd name="connsiteY446"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31059 w 5015116"/>
              <a:gd name="connsiteY230" fmla="*/ 155302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54431 w 5015116"/>
              <a:gd name="connsiteY234" fmla="*/ 1567542 h 2605314"/>
              <a:gd name="connsiteX235" fmla="*/ 247174 w 5015116"/>
              <a:gd name="connsiteY235" fmla="*/ 1473200 h 2605314"/>
              <a:gd name="connsiteX236" fmla="*/ 225402 w 5015116"/>
              <a:gd name="connsiteY236" fmla="*/ 1465942 h 2605314"/>
              <a:gd name="connsiteX237" fmla="*/ 138316 w 5015116"/>
              <a:gd name="connsiteY237" fmla="*/ 1473200 h 2605314"/>
              <a:gd name="connsiteX238" fmla="*/ 116545 w 5015116"/>
              <a:gd name="connsiteY238" fmla="*/ 1480457 h 2605314"/>
              <a:gd name="connsiteX239" fmla="*/ 102031 w 5015116"/>
              <a:gd name="connsiteY239" fmla="*/ 1502228 h 2605314"/>
              <a:gd name="connsiteX240" fmla="*/ 102031 w 5015116"/>
              <a:gd name="connsiteY240" fmla="*/ 1698171 h 2605314"/>
              <a:gd name="connsiteX241" fmla="*/ 145574 w 5015116"/>
              <a:gd name="connsiteY241" fmla="*/ 1741714 h 2605314"/>
              <a:gd name="connsiteX242" fmla="*/ 189116 w 5015116"/>
              <a:gd name="connsiteY242" fmla="*/ 1792514 h 2605314"/>
              <a:gd name="connsiteX243" fmla="*/ 218145 w 5015116"/>
              <a:gd name="connsiteY243" fmla="*/ 1807028 h 2605314"/>
              <a:gd name="connsiteX244" fmla="*/ 247174 w 5015116"/>
              <a:gd name="connsiteY244" fmla="*/ 1828800 h 2605314"/>
              <a:gd name="connsiteX245" fmla="*/ 356031 w 5015116"/>
              <a:gd name="connsiteY245" fmla="*/ 1821542 h 2605314"/>
              <a:gd name="connsiteX246" fmla="*/ 377802 w 5015116"/>
              <a:gd name="connsiteY246" fmla="*/ 1814285 h 2605314"/>
              <a:gd name="connsiteX247" fmla="*/ 399574 w 5015116"/>
              <a:gd name="connsiteY247" fmla="*/ 1792514 h 2605314"/>
              <a:gd name="connsiteX248" fmla="*/ 406831 w 5015116"/>
              <a:gd name="connsiteY248" fmla="*/ 1698171 h 2605314"/>
              <a:gd name="connsiteX249" fmla="*/ 363288 w 5015116"/>
              <a:gd name="connsiteY249" fmla="*/ 1683657 h 2605314"/>
              <a:gd name="connsiteX250" fmla="*/ 312488 w 5015116"/>
              <a:gd name="connsiteY250" fmla="*/ 1690914 h 2605314"/>
              <a:gd name="connsiteX251" fmla="*/ 290716 w 5015116"/>
              <a:gd name="connsiteY251" fmla="*/ 1698171 h 2605314"/>
              <a:gd name="connsiteX252" fmla="*/ 276202 w 5015116"/>
              <a:gd name="connsiteY252" fmla="*/ 1719942 h 2605314"/>
              <a:gd name="connsiteX253" fmla="*/ 268945 w 5015116"/>
              <a:gd name="connsiteY253" fmla="*/ 1748971 h 2605314"/>
              <a:gd name="connsiteX254" fmla="*/ 261688 w 5015116"/>
              <a:gd name="connsiteY254" fmla="*/ 1785257 h 2605314"/>
              <a:gd name="connsiteX255" fmla="*/ 254431 w 5015116"/>
              <a:gd name="connsiteY255" fmla="*/ 1807028 h 2605314"/>
              <a:gd name="connsiteX256" fmla="*/ 261688 w 5015116"/>
              <a:gd name="connsiteY256" fmla="*/ 1937657 h 2605314"/>
              <a:gd name="connsiteX257" fmla="*/ 297974 w 5015116"/>
              <a:gd name="connsiteY257" fmla="*/ 1959428 h 2605314"/>
              <a:gd name="connsiteX258" fmla="*/ 319745 w 5015116"/>
              <a:gd name="connsiteY258" fmla="*/ 1966685 h 2605314"/>
              <a:gd name="connsiteX259" fmla="*/ 348774 w 5015116"/>
              <a:gd name="connsiteY259" fmla="*/ 1981200 h 2605314"/>
              <a:gd name="connsiteX260" fmla="*/ 392316 w 5015116"/>
              <a:gd name="connsiteY260" fmla="*/ 1995714 h 2605314"/>
              <a:gd name="connsiteX261" fmla="*/ 414088 w 5015116"/>
              <a:gd name="connsiteY261" fmla="*/ 2002971 h 2605314"/>
              <a:gd name="connsiteX262" fmla="*/ 522945 w 5015116"/>
              <a:gd name="connsiteY262" fmla="*/ 1995714 h 2605314"/>
              <a:gd name="connsiteX263" fmla="*/ 551974 w 5015116"/>
              <a:gd name="connsiteY263" fmla="*/ 1973942 h 2605314"/>
              <a:gd name="connsiteX264" fmla="*/ 595516 w 5015116"/>
              <a:gd name="connsiteY264" fmla="*/ 1944914 h 2605314"/>
              <a:gd name="connsiteX265" fmla="*/ 624545 w 5015116"/>
              <a:gd name="connsiteY265" fmla="*/ 1901371 h 2605314"/>
              <a:gd name="connsiteX266" fmla="*/ 610031 w 5015116"/>
              <a:gd name="connsiteY266" fmla="*/ 1836057 h 2605314"/>
              <a:gd name="connsiteX267" fmla="*/ 566488 w 5015116"/>
              <a:gd name="connsiteY267" fmla="*/ 1792514 h 2605314"/>
              <a:gd name="connsiteX268" fmla="*/ 544716 w 5015116"/>
              <a:gd name="connsiteY268" fmla="*/ 1785257 h 2605314"/>
              <a:gd name="connsiteX269" fmla="*/ 477588 w 5015116"/>
              <a:gd name="connsiteY269" fmla="*/ 1898468 h 2605314"/>
              <a:gd name="connsiteX270" fmla="*/ 522945 w 5015116"/>
              <a:gd name="connsiteY270" fmla="*/ 1981200 h 2605314"/>
              <a:gd name="connsiteX271" fmla="*/ 551974 w 5015116"/>
              <a:gd name="connsiteY271" fmla="*/ 1995714 h 2605314"/>
              <a:gd name="connsiteX272" fmla="*/ 566488 w 5015116"/>
              <a:gd name="connsiteY272" fmla="*/ 2017485 h 2605314"/>
              <a:gd name="connsiteX273" fmla="*/ 617288 w 5015116"/>
              <a:gd name="connsiteY273" fmla="*/ 2039257 h 2605314"/>
              <a:gd name="connsiteX274" fmla="*/ 697116 w 5015116"/>
              <a:gd name="connsiteY274" fmla="*/ 2068285 h 2605314"/>
              <a:gd name="connsiteX275" fmla="*/ 733402 w 5015116"/>
              <a:gd name="connsiteY275" fmla="*/ 2082800 h 2605314"/>
              <a:gd name="connsiteX276" fmla="*/ 864031 w 5015116"/>
              <a:gd name="connsiteY276" fmla="*/ 2119811 h 2605314"/>
              <a:gd name="connsiteX277" fmla="*/ 965631 w 5015116"/>
              <a:gd name="connsiteY277" fmla="*/ 2148114 h 2605314"/>
              <a:gd name="connsiteX278" fmla="*/ 1074488 w 5015116"/>
              <a:gd name="connsiteY278" fmla="*/ 2133600 h 2605314"/>
              <a:gd name="connsiteX279" fmla="*/ 1125288 w 5015116"/>
              <a:gd name="connsiteY279" fmla="*/ 2104571 h 2605314"/>
              <a:gd name="connsiteX280" fmla="*/ 1243942 w 5015116"/>
              <a:gd name="connsiteY280" fmla="*/ 2013494 h 2605314"/>
              <a:gd name="connsiteX281" fmla="*/ 1287848 w 5015116"/>
              <a:gd name="connsiteY281" fmla="*/ 1957251 h 2605314"/>
              <a:gd name="connsiteX282" fmla="*/ 1274422 w 5015116"/>
              <a:gd name="connsiteY282" fmla="*/ 1839322 h 2605314"/>
              <a:gd name="connsiteX283" fmla="*/ 1219631 w 5015116"/>
              <a:gd name="connsiteY283" fmla="*/ 1814285 h 2605314"/>
              <a:gd name="connsiteX284" fmla="*/ 1126014 w 5015116"/>
              <a:gd name="connsiteY284" fmla="*/ 1833154 h 2605314"/>
              <a:gd name="connsiteX285" fmla="*/ 1103516 w 5015116"/>
              <a:gd name="connsiteY285" fmla="*/ 1894114 h 2605314"/>
              <a:gd name="connsiteX286" fmla="*/ 1081745 w 5015116"/>
              <a:gd name="connsiteY286" fmla="*/ 2002971 h 2605314"/>
              <a:gd name="connsiteX287" fmla="*/ 1016431 w 5015116"/>
              <a:gd name="connsiteY287" fmla="*/ 1995714 h 2605314"/>
              <a:gd name="connsiteX288" fmla="*/ 980871 w 5015116"/>
              <a:gd name="connsiteY288" fmla="*/ 1911531 h 2605314"/>
              <a:gd name="connsiteX289" fmla="*/ 993208 w 5015116"/>
              <a:gd name="connsiteY289" fmla="*/ 1807754 h 2605314"/>
              <a:gd name="connsiteX290" fmla="*/ 1066868 w 5015116"/>
              <a:gd name="connsiteY290" fmla="*/ 1731554 h 2605314"/>
              <a:gd name="connsiteX291" fmla="*/ 1226888 w 5015116"/>
              <a:gd name="connsiteY291" fmla="*/ 1690914 h 2605314"/>
              <a:gd name="connsiteX292" fmla="*/ 1335745 w 5015116"/>
              <a:gd name="connsiteY292" fmla="*/ 1698171 h 2605314"/>
              <a:gd name="connsiteX293" fmla="*/ 1422831 w 5015116"/>
              <a:gd name="connsiteY293" fmla="*/ 1741714 h 2605314"/>
              <a:gd name="connsiteX294" fmla="*/ 1476896 w 5015116"/>
              <a:gd name="connsiteY294" fmla="*/ 1792514 h 2605314"/>
              <a:gd name="connsiteX295" fmla="*/ 1506651 w 5015116"/>
              <a:gd name="connsiteY295" fmla="*/ 1859642 h 2605314"/>
              <a:gd name="connsiteX296" fmla="*/ 1507376 w 5015116"/>
              <a:gd name="connsiteY296" fmla="*/ 1961968 h 2605314"/>
              <a:gd name="connsiteX297" fmla="*/ 1460205 w 5015116"/>
              <a:gd name="connsiteY297" fmla="*/ 2046877 h 2605314"/>
              <a:gd name="connsiteX298" fmla="*/ 1408316 w 5015116"/>
              <a:gd name="connsiteY298" fmla="*/ 2140857 h 2605314"/>
              <a:gd name="connsiteX299" fmla="*/ 1401059 w 5015116"/>
              <a:gd name="connsiteY299" fmla="*/ 2162628 h 2605314"/>
              <a:gd name="connsiteX300" fmla="*/ 1364774 w 5015116"/>
              <a:gd name="connsiteY300" fmla="*/ 2293257 h 2605314"/>
              <a:gd name="connsiteX301" fmla="*/ 1367314 w 5015116"/>
              <a:gd name="connsiteY301" fmla="*/ 2449285 h 2605314"/>
              <a:gd name="connsiteX302" fmla="*/ 1509916 w 5015116"/>
              <a:gd name="connsiteY302" fmla="*/ 2554514 h 2605314"/>
              <a:gd name="connsiteX303" fmla="*/ 1633288 w 5015116"/>
              <a:gd name="connsiteY303" fmla="*/ 2590800 h 2605314"/>
              <a:gd name="connsiteX304" fmla="*/ 1847736 w 5015116"/>
              <a:gd name="connsiteY304" fmla="*/ 2605314 h 2605314"/>
              <a:gd name="connsiteX305" fmla="*/ 1918494 w 5015116"/>
              <a:gd name="connsiteY305" fmla="*/ 2576285 h 2605314"/>
              <a:gd name="connsiteX306" fmla="*/ 1959859 w 5015116"/>
              <a:gd name="connsiteY306" fmla="*/ 2496457 h 2605314"/>
              <a:gd name="connsiteX307" fmla="*/ 2002676 w 5015116"/>
              <a:gd name="connsiteY307" fmla="*/ 2315028 h 2605314"/>
              <a:gd name="connsiteX308" fmla="*/ 2039688 w 5015116"/>
              <a:gd name="connsiteY308" fmla="*/ 2111828 h 2605314"/>
              <a:gd name="connsiteX309" fmla="*/ 2062911 w 5015116"/>
              <a:gd name="connsiteY309" fmla="*/ 2048691 h 2605314"/>
              <a:gd name="connsiteX310" fmla="*/ 2098834 w 5015116"/>
              <a:gd name="connsiteY310" fmla="*/ 1987731 h 2605314"/>
              <a:gd name="connsiteX311" fmla="*/ 2217851 w 5015116"/>
              <a:gd name="connsiteY311" fmla="*/ 1879237 h 2605314"/>
              <a:gd name="connsiteX312" fmla="*/ 2373516 w 5015116"/>
              <a:gd name="connsiteY312" fmla="*/ 1872342 h 2605314"/>
              <a:gd name="connsiteX313" fmla="*/ 2395288 w 5015116"/>
              <a:gd name="connsiteY313" fmla="*/ 1879600 h 2605314"/>
              <a:gd name="connsiteX314" fmla="*/ 2453345 w 5015116"/>
              <a:gd name="connsiteY314" fmla="*/ 1930400 h 2605314"/>
              <a:gd name="connsiteX315" fmla="*/ 2467859 w 5015116"/>
              <a:gd name="connsiteY315" fmla="*/ 1952171 h 2605314"/>
              <a:gd name="connsiteX316" fmla="*/ 2489631 w 5015116"/>
              <a:gd name="connsiteY316" fmla="*/ 1973942 h 2605314"/>
              <a:gd name="connsiteX317" fmla="*/ 2504145 w 5015116"/>
              <a:gd name="connsiteY317" fmla="*/ 2024742 h 2605314"/>
              <a:gd name="connsiteX318" fmla="*/ 2511402 w 5015116"/>
              <a:gd name="connsiteY318" fmla="*/ 2053771 h 2605314"/>
              <a:gd name="connsiteX319" fmla="*/ 2525916 w 5015116"/>
              <a:gd name="connsiteY319" fmla="*/ 2075542 h 2605314"/>
              <a:gd name="connsiteX320" fmla="*/ 2540431 w 5015116"/>
              <a:gd name="connsiteY320" fmla="*/ 2126342 h 2605314"/>
              <a:gd name="connsiteX321" fmla="*/ 2533174 w 5015116"/>
              <a:gd name="connsiteY321" fmla="*/ 2271485 h 2605314"/>
              <a:gd name="connsiteX322" fmla="*/ 2518659 w 5015116"/>
              <a:gd name="connsiteY322" fmla="*/ 2300514 h 2605314"/>
              <a:gd name="connsiteX323" fmla="*/ 2475116 w 5015116"/>
              <a:gd name="connsiteY323" fmla="*/ 2329542 h 2605314"/>
              <a:gd name="connsiteX324" fmla="*/ 2453345 w 5015116"/>
              <a:gd name="connsiteY324" fmla="*/ 2336800 h 2605314"/>
              <a:gd name="connsiteX325" fmla="*/ 2329974 w 5015116"/>
              <a:gd name="connsiteY325" fmla="*/ 2329542 h 2605314"/>
              <a:gd name="connsiteX326" fmla="*/ 2308202 w 5015116"/>
              <a:gd name="connsiteY326" fmla="*/ 2322285 h 2605314"/>
              <a:gd name="connsiteX327" fmla="*/ 2293688 w 5015116"/>
              <a:gd name="connsiteY327" fmla="*/ 2286000 h 2605314"/>
              <a:gd name="connsiteX328" fmla="*/ 2286431 w 5015116"/>
              <a:gd name="connsiteY328" fmla="*/ 2249714 h 2605314"/>
              <a:gd name="connsiteX329" fmla="*/ 2395288 w 5015116"/>
              <a:gd name="connsiteY329" fmla="*/ 2111828 h 2605314"/>
              <a:gd name="connsiteX330" fmla="*/ 2395288 w 5015116"/>
              <a:gd name="connsiteY330" fmla="*/ 2024742 h 2605314"/>
              <a:gd name="connsiteX331" fmla="*/ 2373516 w 5015116"/>
              <a:gd name="connsiteY331" fmla="*/ 2010228 h 2605314"/>
              <a:gd name="connsiteX332" fmla="*/ 2271916 w 5015116"/>
              <a:gd name="connsiteY332" fmla="*/ 2017485 h 2605314"/>
              <a:gd name="connsiteX333" fmla="*/ 2257402 w 5015116"/>
              <a:gd name="connsiteY333" fmla="*/ 2032000 h 2605314"/>
              <a:gd name="connsiteX334" fmla="*/ 2235631 w 5015116"/>
              <a:gd name="connsiteY334" fmla="*/ 2046514 h 2605314"/>
              <a:gd name="connsiteX335" fmla="*/ 2221116 w 5015116"/>
              <a:gd name="connsiteY335" fmla="*/ 2061028 h 2605314"/>
              <a:gd name="connsiteX336" fmla="*/ 2192088 w 5015116"/>
              <a:gd name="connsiteY336" fmla="*/ 2068285 h 2605314"/>
              <a:gd name="connsiteX337" fmla="*/ 2163059 w 5015116"/>
              <a:gd name="connsiteY337" fmla="*/ 2090057 h 2605314"/>
              <a:gd name="connsiteX338" fmla="*/ 2148545 w 5015116"/>
              <a:gd name="connsiteY338" fmla="*/ 2111828 h 2605314"/>
              <a:gd name="connsiteX339" fmla="*/ 2126774 w 5015116"/>
              <a:gd name="connsiteY339" fmla="*/ 2140857 h 2605314"/>
              <a:gd name="connsiteX340" fmla="*/ 2126774 w 5015116"/>
              <a:gd name="connsiteY340" fmla="*/ 2351314 h 2605314"/>
              <a:gd name="connsiteX341" fmla="*/ 2141288 w 5015116"/>
              <a:gd name="connsiteY341" fmla="*/ 2373085 h 2605314"/>
              <a:gd name="connsiteX342" fmla="*/ 2163059 w 5015116"/>
              <a:gd name="connsiteY342" fmla="*/ 2380342 h 2605314"/>
              <a:gd name="connsiteX343" fmla="*/ 2170316 w 5015116"/>
              <a:gd name="connsiteY343" fmla="*/ 2402114 h 2605314"/>
              <a:gd name="connsiteX344" fmla="*/ 2192088 w 5015116"/>
              <a:gd name="connsiteY344" fmla="*/ 2416628 h 2605314"/>
              <a:gd name="connsiteX345" fmla="*/ 2221116 w 5015116"/>
              <a:gd name="connsiteY345" fmla="*/ 2438400 h 2605314"/>
              <a:gd name="connsiteX346" fmla="*/ 2264659 w 5015116"/>
              <a:gd name="connsiteY346" fmla="*/ 2474685 h 2605314"/>
              <a:gd name="connsiteX347" fmla="*/ 2293688 w 5015116"/>
              <a:gd name="connsiteY347" fmla="*/ 2510971 h 2605314"/>
              <a:gd name="connsiteX348" fmla="*/ 2315459 w 5015116"/>
              <a:gd name="connsiteY348" fmla="*/ 2532742 h 2605314"/>
              <a:gd name="connsiteX349" fmla="*/ 2395288 w 5015116"/>
              <a:gd name="connsiteY349" fmla="*/ 2569028 h 2605314"/>
              <a:gd name="connsiteX350" fmla="*/ 2540431 w 5015116"/>
              <a:gd name="connsiteY350" fmla="*/ 2554514 h 2605314"/>
              <a:gd name="connsiteX351" fmla="*/ 2562202 w 5015116"/>
              <a:gd name="connsiteY351" fmla="*/ 2540000 h 2605314"/>
              <a:gd name="connsiteX352" fmla="*/ 2569459 w 5015116"/>
              <a:gd name="connsiteY352" fmla="*/ 2503714 h 2605314"/>
              <a:gd name="connsiteX353" fmla="*/ 2583974 w 5015116"/>
              <a:gd name="connsiteY353" fmla="*/ 2481942 h 2605314"/>
              <a:gd name="connsiteX354" fmla="*/ 2591231 w 5015116"/>
              <a:gd name="connsiteY354" fmla="*/ 2409371 h 2605314"/>
              <a:gd name="connsiteX355" fmla="*/ 2642031 w 5015116"/>
              <a:gd name="connsiteY355" fmla="*/ 2416628 h 2605314"/>
              <a:gd name="connsiteX356" fmla="*/ 2671059 w 5015116"/>
              <a:gd name="connsiteY356" fmla="*/ 2423885 h 2605314"/>
              <a:gd name="connsiteX357" fmla="*/ 2743631 w 5015116"/>
              <a:gd name="connsiteY357" fmla="*/ 2438400 h 2605314"/>
              <a:gd name="connsiteX358" fmla="*/ 2787174 w 5015116"/>
              <a:gd name="connsiteY358" fmla="*/ 2452914 h 2605314"/>
              <a:gd name="connsiteX359" fmla="*/ 2808945 w 5015116"/>
              <a:gd name="connsiteY359" fmla="*/ 2438400 h 2605314"/>
              <a:gd name="connsiteX360" fmla="*/ 2801688 w 5015116"/>
              <a:gd name="connsiteY360" fmla="*/ 2416628 h 2605314"/>
              <a:gd name="connsiteX361" fmla="*/ 2794431 w 5015116"/>
              <a:gd name="connsiteY361" fmla="*/ 2373085 h 2605314"/>
              <a:gd name="connsiteX362" fmla="*/ 2779916 w 5015116"/>
              <a:gd name="connsiteY362" fmla="*/ 2329542 h 2605314"/>
              <a:gd name="connsiteX363" fmla="*/ 2794431 w 5015116"/>
              <a:gd name="connsiteY363" fmla="*/ 2278742 h 2605314"/>
              <a:gd name="connsiteX364" fmla="*/ 2961345 w 5015116"/>
              <a:gd name="connsiteY364" fmla="*/ 2249714 h 2605314"/>
              <a:gd name="connsiteX365" fmla="*/ 2946831 w 5015116"/>
              <a:gd name="connsiteY365" fmla="*/ 2227942 h 2605314"/>
              <a:gd name="connsiteX366" fmla="*/ 2925059 w 5015116"/>
              <a:gd name="connsiteY366" fmla="*/ 2133600 h 2605314"/>
              <a:gd name="connsiteX367" fmla="*/ 2917802 w 5015116"/>
              <a:gd name="connsiteY367" fmla="*/ 2104571 h 2605314"/>
              <a:gd name="connsiteX368" fmla="*/ 2896031 w 5015116"/>
              <a:gd name="connsiteY368" fmla="*/ 2090057 h 2605314"/>
              <a:gd name="connsiteX369" fmla="*/ 2903288 w 5015116"/>
              <a:gd name="connsiteY369" fmla="*/ 2061028 h 2605314"/>
              <a:gd name="connsiteX370" fmla="*/ 3033916 w 5015116"/>
              <a:gd name="connsiteY370" fmla="*/ 2053771 h 2605314"/>
              <a:gd name="connsiteX371" fmla="*/ 3121002 w 5015116"/>
              <a:gd name="connsiteY371" fmla="*/ 2046514 h 2605314"/>
              <a:gd name="connsiteX372" fmla="*/ 3142774 w 5015116"/>
              <a:gd name="connsiteY372" fmla="*/ 2039257 h 2605314"/>
              <a:gd name="connsiteX373" fmla="*/ 3135516 w 5015116"/>
              <a:gd name="connsiteY373" fmla="*/ 2010228 h 2605314"/>
              <a:gd name="connsiteX374" fmla="*/ 3106488 w 5015116"/>
              <a:gd name="connsiteY374" fmla="*/ 1959428 h 2605314"/>
              <a:gd name="connsiteX375" fmla="*/ 3077459 w 5015116"/>
              <a:gd name="connsiteY375" fmla="*/ 1930400 h 2605314"/>
              <a:gd name="connsiteX376" fmla="*/ 3062945 w 5015116"/>
              <a:gd name="connsiteY376" fmla="*/ 1901371 h 2605314"/>
              <a:gd name="connsiteX377" fmla="*/ 3041174 w 5015116"/>
              <a:gd name="connsiteY377" fmla="*/ 1886857 h 2605314"/>
              <a:gd name="connsiteX378" fmla="*/ 3033916 w 5015116"/>
              <a:gd name="connsiteY378" fmla="*/ 1865085 h 2605314"/>
              <a:gd name="connsiteX379" fmla="*/ 3019402 w 5015116"/>
              <a:gd name="connsiteY379" fmla="*/ 1843314 h 2605314"/>
              <a:gd name="connsiteX380" fmla="*/ 3048431 w 5015116"/>
              <a:gd name="connsiteY380" fmla="*/ 1828800 h 2605314"/>
              <a:gd name="connsiteX381" fmla="*/ 3157288 w 5015116"/>
              <a:gd name="connsiteY381" fmla="*/ 1814285 h 2605314"/>
              <a:gd name="connsiteX382" fmla="*/ 3179059 w 5015116"/>
              <a:gd name="connsiteY382" fmla="*/ 1799771 h 2605314"/>
              <a:gd name="connsiteX383" fmla="*/ 3128259 w 5015116"/>
              <a:gd name="connsiteY383" fmla="*/ 1690914 h 2605314"/>
              <a:gd name="connsiteX384" fmla="*/ 3121002 w 5015116"/>
              <a:gd name="connsiteY384" fmla="*/ 1669142 h 2605314"/>
              <a:gd name="connsiteX385" fmla="*/ 3106488 w 5015116"/>
              <a:gd name="connsiteY385" fmla="*/ 1647371 h 2605314"/>
              <a:gd name="connsiteX386" fmla="*/ 3128259 w 5015116"/>
              <a:gd name="connsiteY386" fmla="*/ 1640114 h 2605314"/>
              <a:gd name="connsiteX387" fmla="*/ 3157288 w 5015116"/>
              <a:gd name="connsiteY387" fmla="*/ 1632857 h 2605314"/>
              <a:gd name="connsiteX388" fmla="*/ 3186316 w 5015116"/>
              <a:gd name="connsiteY388" fmla="*/ 1618342 h 2605314"/>
              <a:gd name="connsiteX389" fmla="*/ 3215345 w 5015116"/>
              <a:gd name="connsiteY389" fmla="*/ 1611085 h 2605314"/>
              <a:gd name="connsiteX390" fmla="*/ 3237116 w 5015116"/>
              <a:gd name="connsiteY390" fmla="*/ 1603828 h 2605314"/>
              <a:gd name="connsiteX391" fmla="*/ 3280659 w 5015116"/>
              <a:gd name="connsiteY391" fmla="*/ 1582057 h 2605314"/>
              <a:gd name="connsiteX392" fmla="*/ 3295174 w 5015116"/>
              <a:gd name="connsiteY392" fmla="*/ 1567542 h 2605314"/>
              <a:gd name="connsiteX393" fmla="*/ 3273402 w 5015116"/>
              <a:gd name="connsiteY393" fmla="*/ 1545771 h 2605314"/>
              <a:gd name="connsiteX394" fmla="*/ 3229859 w 5015116"/>
              <a:gd name="connsiteY394" fmla="*/ 1516742 h 2605314"/>
              <a:gd name="connsiteX395" fmla="*/ 3179059 w 5015116"/>
              <a:gd name="connsiteY395" fmla="*/ 1458685 h 2605314"/>
              <a:gd name="connsiteX396" fmla="*/ 3171802 w 5015116"/>
              <a:gd name="connsiteY396" fmla="*/ 1436914 h 2605314"/>
              <a:gd name="connsiteX397" fmla="*/ 3150031 w 5015116"/>
              <a:gd name="connsiteY397" fmla="*/ 1422400 h 2605314"/>
              <a:gd name="connsiteX398" fmla="*/ 3200831 w 5015116"/>
              <a:gd name="connsiteY398" fmla="*/ 1386114 h 2605314"/>
              <a:gd name="connsiteX399" fmla="*/ 3237116 w 5015116"/>
              <a:gd name="connsiteY399" fmla="*/ 1349828 h 2605314"/>
              <a:gd name="connsiteX400" fmla="*/ 3266145 w 5015116"/>
              <a:gd name="connsiteY400" fmla="*/ 1313542 h 2605314"/>
              <a:gd name="connsiteX401" fmla="*/ 3287916 w 5015116"/>
              <a:gd name="connsiteY401" fmla="*/ 1299028 h 2605314"/>
              <a:gd name="connsiteX402" fmla="*/ 3302431 w 5015116"/>
              <a:gd name="connsiteY402" fmla="*/ 1284514 h 2605314"/>
              <a:gd name="connsiteX403" fmla="*/ 3309688 w 5015116"/>
              <a:gd name="connsiteY403" fmla="*/ 1262742 h 2605314"/>
              <a:gd name="connsiteX404" fmla="*/ 3266145 w 5015116"/>
              <a:gd name="connsiteY404" fmla="*/ 1255485 h 2605314"/>
              <a:gd name="connsiteX405" fmla="*/ 3244374 w 5015116"/>
              <a:gd name="connsiteY405" fmla="*/ 1248228 h 2605314"/>
              <a:gd name="connsiteX406" fmla="*/ 3193574 w 5015116"/>
              <a:gd name="connsiteY406" fmla="*/ 1233714 h 2605314"/>
              <a:gd name="connsiteX407" fmla="*/ 3171802 w 5015116"/>
              <a:gd name="connsiteY407" fmla="*/ 1219200 h 2605314"/>
              <a:gd name="connsiteX408" fmla="*/ 3150031 w 5015116"/>
              <a:gd name="connsiteY408" fmla="*/ 1211942 h 2605314"/>
              <a:gd name="connsiteX409" fmla="*/ 3121002 w 5015116"/>
              <a:gd name="connsiteY409" fmla="*/ 1197428 h 2605314"/>
              <a:gd name="connsiteX410" fmla="*/ 3200831 w 5015116"/>
              <a:gd name="connsiteY410" fmla="*/ 1095828 h 2605314"/>
              <a:gd name="connsiteX411" fmla="*/ 3251631 w 5015116"/>
              <a:gd name="connsiteY411" fmla="*/ 1037771 h 2605314"/>
              <a:gd name="connsiteX412" fmla="*/ 3251631 w 5015116"/>
              <a:gd name="connsiteY412" fmla="*/ 994228 h 2605314"/>
              <a:gd name="connsiteX413" fmla="*/ 3208088 w 5015116"/>
              <a:gd name="connsiteY413" fmla="*/ 986971 h 2605314"/>
              <a:gd name="connsiteX414" fmla="*/ 3179059 w 5015116"/>
              <a:gd name="connsiteY414" fmla="*/ 979714 h 2605314"/>
              <a:gd name="connsiteX415" fmla="*/ 3121002 w 5015116"/>
              <a:gd name="connsiteY415" fmla="*/ 957942 h 2605314"/>
              <a:gd name="connsiteX416" fmla="*/ 3099231 w 5015116"/>
              <a:gd name="connsiteY416" fmla="*/ 950685 h 2605314"/>
              <a:gd name="connsiteX417" fmla="*/ 3048431 w 5015116"/>
              <a:gd name="connsiteY417" fmla="*/ 943428 h 2605314"/>
              <a:gd name="connsiteX418" fmla="*/ 3026659 w 5015116"/>
              <a:gd name="connsiteY418" fmla="*/ 936171 h 2605314"/>
              <a:gd name="connsiteX419" fmla="*/ 2990374 w 5015116"/>
              <a:gd name="connsiteY419" fmla="*/ 928914 h 2605314"/>
              <a:gd name="connsiteX420" fmla="*/ 2975859 w 5015116"/>
              <a:gd name="connsiteY420" fmla="*/ 914400 h 2605314"/>
              <a:gd name="connsiteX421" fmla="*/ 3033916 w 5015116"/>
              <a:gd name="connsiteY421" fmla="*/ 820057 h 2605314"/>
              <a:gd name="connsiteX422" fmla="*/ 3091974 w 5015116"/>
              <a:gd name="connsiteY422" fmla="*/ 747485 h 2605314"/>
              <a:gd name="connsiteX423" fmla="*/ 3128259 w 5015116"/>
              <a:gd name="connsiteY423" fmla="*/ 703942 h 2605314"/>
              <a:gd name="connsiteX424" fmla="*/ 3142774 w 5015116"/>
              <a:gd name="connsiteY424" fmla="*/ 682171 h 2605314"/>
              <a:gd name="connsiteX425" fmla="*/ 3033916 w 5015116"/>
              <a:gd name="connsiteY425" fmla="*/ 667657 h 2605314"/>
              <a:gd name="connsiteX426" fmla="*/ 2961345 w 5015116"/>
              <a:gd name="connsiteY426" fmla="*/ 660400 h 2605314"/>
              <a:gd name="connsiteX427" fmla="*/ 2888774 w 5015116"/>
              <a:gd name="connsiteY427" fmla="*/ 645885 h 2605314"/>
              <a:gd name="connsiteX428" fmla="*/ 2925059 w 5015116"/>
              <a:gd name="connsiteY428" fmla="*/ 609600 h 2605314"/>
              <a:gd name="connsiteX429" fmla="*/ 2961345 w 5015116"/>
              <a:gd name="connsiteY429" fmla="*/ 573314 h 2605314"/>
              <a:gd name="connsiteX430" fmla="*/ 2968602 w 5015116"/>
              <a:gd name="connsiteY430" fmla="*/ 529771 h 2605314"/>
              <a:gd name="connsiteX431" fmla="*/ 2983116 w 5015116"/>
              <a:gd name="connsiteY431" fmla="*/ 486228 h 2605314"/>
              <a:gd name="connsiteX432" fmla="*/ 2997631 w 5015116"/>
              <a:gd name="connsiteY432" fmla="*/ 435428 h 2605314"/>
              <a:gd name="connsiteX433" fmla="*/ 3012145 w 5015116"/>
              <a:gd name="connsiteY433" fmla="*/ 391885 h 2605314"/>
              <a:gd name="connsiteX434" fmla="*/ 2961345 w 5015116"/>
              <a:gd name="connsiteY434" fmla="*/ 399142 h 2605314"/>
              <a:gd name="connsiteX435" fmla="*/ 2917802 w 5015116"/>
              <a:gd name="connsiteY435" fmla="*/ 413657 h 2605314"/>
              <a:gd name="connsiteX436" fmla="*/ 2888774 w 5015116"/>
              <a:gd name="connsiteY436" fmla="*/ 420914 h 2605314"/>
              <a:gd name="connsiteX437" fmla="*/ 2852488 w 5015116"/>
              <a:gd name="connsiteY437" fmla="*/ 435428 h 2605314"/>
              <a:gd name="connsiteX438" fmla="*/ 2808945 w 5015116"/>
              <a:gd name="connsiteY438" fmla="*/ 442685 h 2605314"/>
              <a:gd name="connsiteX439" fmla="*/ 2779916 w 5015116"/>
              <a:gd name="connsiteY439" fmla="*/ 449942 h 2605314"/>
              <a:gd name="connsiteX440" fmla="*/ 2721859 w 5015116"/>
              <a:gd name="connsiteY440" fmla="*/ 442685 h 2605314"/>
              <a:gd name="connsiteX441" fmla="*/ 2729116 w 5015116"/>
              <a:gd name="connsiteY441" fmla="*/ 377371 h 2605314"/>
              <a:gd name="connsiteX442" fmla="*/ 2721859 w 5015116"/>
              <a:gd name="connsiteY442" fmla="*/ 290285 h 2605314"/>
              <a:gd name="connsiteX443" fmla="*/ 2707345 w 5015116"/>
              <a:gd name="connsiteY443" fmla="*/ 232228 h 2605314"/>
              <a:gd name="connsiteX444" fmla="*/ 2663802 w 5015116"/>
              <a:gd name="connsiteY444" fmla="*/ 210457 h 2605314"/>
              <a:gd name="connsiteX445" fmla="*/ 2656545 w 5015116"/>
              <a:gd name="connsiteY445"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31059 w 5015116"/>
              <a:gd name="connsiteY230" fmla="*/ 155302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54431 w 5015116"/>
              <a:gd name="connsiteY234" fmla="*/ 1567542 h 2605314"/>
              <a:gd name="connsiteX235" fmla="*/ 247174 w 5015116"/>
              <a:gd name="connsiteY235" fmla="*/ 1473200 h 2605314"/>
              <a:gd name="connsiteX236" fmla="*/ 225402 w 5015116"/>
              <a:gd name="connsiteY236" fmla="*/ 1465942 h 2605314"/>
              <a:gd name="connsiteX237" fmla="*/ 138316 w 5015116"/>
              <a:gd name="connsiteY237" fmla="*/ 1473200 h 2605314"/>
              <a:gd name="connsiteX238" fmla="*/ 116545 w 5015116"/>
              <a:gd name="connsiteY238" fmla="*/ 1480457 h 2605314"/>
              <a:gd name="connsiteX239" fmla="*/ 102031 w 5015116"/>
              <a:gd name="connsiteY239" fmla="*/ 1502228 h 2605314"/>
              <a:gd name="connsiteX240" fmla="*/ 102031 w 5015116"/>
              <a:gd name="connsiteY240" fmla="*/ 1698171 h 2605314"/>
              <a:gd name="connsiteX241" fmla="*/ 145574 w 5015116"/>
              <a:gd name="connsiteY241" fmla="*/ 1741714 h 2605314"/>
              <a:gd name="connsiteX242" fmla="*/ 189116 w 5015116"/>
              <a:gd name="connsiteY242" fmla="*/ 1792514 h 2605314"/>
              <a:gd name="connsiteX243" fmla="*/ 218145 w 5015116"/>
              <a:gd name="connsiteY243" fmla="*/ 1807028 h 2605314"/>
              <a:gd name="connsiteX244" fmla="*/ 247174 w 5015116"/>
              <a:gd name="connsiteY244" fmla="*/ 1828800 h 2605314"/>
              <a:gd name="connsiteX245" fmla="*/ 356031 w 5015116"/>
              <a:gd name="connsiteY245" fmla="*/ 1821542 h 2605314"/>
              <a:gd name="connsiteX246" fmla="*/ 377802 w 5015116"/>
              <a:gd name="connsiteY246" fmla="*/ 1814285 h 2605314"/>
              <a:gd name="connsiteX247" fmla="*/ 399574 w 5015116"/>
              <a:gd name="connsiteY247" fmla="*/ 1792514 h 2605314"/>
              <a:gd name="connsiteX248" fmla="*/ 406831 w 5015116"/>
              <a:gd name="connsiteY248" fmla="*/ 1698171 h 2605314"/>
              <a:gd name="connsiteX249" fmla="*/ 363288 w 5015116"/>
              <a:gd name="connsiteY249" fmla="*/ 1683657 h 2605314"/>
              <a:gd name="connsiteX250" fmla="*/ 312488 w 5015116"/>
              <a:gd name="connsiteY250" fmla="*/ 1690914 h 2605314"/>
              <a:gd name="connsiteX251" fmla="*/ 290716 w 5015116"/>
              <a:gd name="connsiteY251" fmla="*/ 1698171 h 2605314"/>
              <a:gd name="connsiteX252" fmla="*/ 276202 w 5015116"/>
              <a:gd name="connsiteY252" fmla="*/ 1719942 h 2605314"/>
              <a:gd name="connsiteX253" fmla="*/ 268945 w 5015116"/>
              <a:gd name="connsiteY253" fmla="*/ 1748971 h 2605314"/>
              <a:gd name="connsiteX254" fmla="*/ 261688 w 5015116"/>
              <a:gd name="connsiteY254" fmla="*/ 1785257 h 2605314"/>
              <a:gd name="connsiteX255" fmla="*/ 254431 w 5015116"/>
              <a:gd name="connsiteY255" fmla="*/ 1807028 h 2605314"/>
              <a:gd name="connsiteX256" fmla="*/ 261688 w 5015116"/>
              <a:gd name="connsiteY256" fmla="*/ 1937657 h 2605314"/>
              <a:gd name="connsiteX257" fmla="*/ 297974 w 5015116"/>
              <a:gd name="connsiteY257" fmla="*/ 1959428 h 2605314"/>
              <a:gd name="connsiteX258" fmla="*/ 319745 w 5015116"/>
              <a:gd name="connsiteY258" fmla="*/ 1966685 h 2605314"/>
              <a:gd name="connsiteX259" fmla="*/ 348774 w 5015116"/>
              <a:gd name="connsiteY259" fmla="*/ 1981200 h 2605314"/>
              <a:gd name="connsiteX260" fmla="*/ 392316 w 5015116"/>
              <a:gd name="connsiteY260" fmla="*/ 1995714 h 2605314"/>
              <a:gd name="connsiteX261" fmla="*/ 414088 w 5015116"/>
              <a:gd name="connsiteY261" fmla="*/ 2002971 h 2605314"/>
              <a:gd name="connsiteX262" fmla="*/ 522945 w 5015116"/>
              <a:gd name="connsiteY262" fmla="*/ 1995714 h 2605314"/>
              <a:gd name="connsiteX263" fmla="*/ 551974 w 5015116"/>
              <a:gd name="connsiteY263" fmla="*/ 1973942 h 2605314"/>
              <a:gd name="connsiteX264" fmla="*/ 595516 w 5015116"/>
              <a:gd name="connsiteY264" fmla="*/ 1944914 h 2605314"/>
              <a:gd name="connsiteX265" fmla="*/ 624545 w 5015116"/>
              <a:gd name="connsiteY265" fmla="*/ 1901371 h 2605314"/>
              <a:gd name="connsiteX266" fmla="*/ 610031 w 5015116"/>
              <a:gd name="connsiteY266" fmla="*/ 1836057 h 2605314"/>
              <a:gd name="connsiteX267" fmla="*/ 566488 w 5015116"/>
              <a:gd name="connsiteY267" fmla="*/ 1792514 h 2605314"/>
              <a:gd name="connsiteX268" fmla="*/ 524396 w 5015116"/>
              <a:gd name="connsiteY268" fmla="*/ 1800497 h 2605314"/>
              <a:gd name="connsiteX269" fmla="*/ 477588 w 5015116"/>
              <a:gd name="connsiteY269" fmla="*/ 1898468 h 2605314"/>
              <a:gd name="connsiteX270" fmla="*/ 522945 w 5015116"/>
              <a:gd name="connsiteY270" fmla="*/ 1981200 h 2605314"/>
              <a:gd name="connsiteX271" fmla="*/ 551974 w 5015116"/>
              <a:gd name="connsiteY271" fmla="*/ 1995714 h 2605314"/>
              <a:gd name="connsiteX272" fmla="*/ 566488 w 5015116"/>
              <a:gd name="connsiteY272" fmla="*/ 2017485 h 2605314"/>
              <a:gd name="connsiteX273" fmla="*/ 617288 w 5015116"/>
              <a:gd name="connsiteY273" fmla="*/ 2039257 h 2605314"/>
              <a:gd name="connsiteX274" fmla="*/ 697116 w 5015116"/>
              <a:gd name="connsiteY274" fmla="*/ 2068285 h 2605314"/>
              <a:gd name="connsiteX275" fmla="*/ 733402 w 5015116"/>
              <a:gd name="connsiteY275" fmla="*/ 2082800 h 2605314"/>
              <a:gd name="connsiteX276" fmla="*/ 864031 w 5015116"/>
              <a:gd name="connsiteY276" fmla="*/ 2119811 h 2605314"/>
              <a:gd name="connsiteX277" fmla="*/ 965631 w 5015116"/>
              <a:gd name="connsiteY277" fmla="*/ 2148114 h 2605314"/>
              <a:gd name="connsiteX278" fmla="*/ 1074488 w 5015116"/>
              <a:gd name="connsiteY278" fmla="*/ 2133600 h 2605314"/>
              <a:gd name="connsiteX279" fmla="*/ 1125288 w 5015116"/>
              <a:gd name="connsiteY279" fmla="*/ 2104571 h 2605314"/>
              <a:gd name="connsiteX280" fmla="*/ 1243942 w 5015116"/>
              <a:gd name="connsiteY280" fmla="*/ 2013494 h 2605314"/>
              <a:gd name="connsiteX281" fmla="*/ 1287848 w 5015116"/>
              <a:gd name="connsiteY281" fmla="*/ 1957251 h 2605314"/>
              <a:gd name="connsiteX282" fmla="*/ 1274422 w 5015116"/>
              <a:gd name="connsiteY282" fmla="*/ 1839322 h 2605314"/>
              <a:gd name="connsiteX283" fmla="*/ 1219631 w 5015116"/>
              <a:gd name="connsiteY283" fmla="*/ 1814285 h 2605314"/>
              <a:gd name="connsiteX284" fmla="*/ 1126014 w 5015116"/>
              <a:gd name="connsiteY284" fmla="*/ 1833154 h 2605314"/>
              <a:gd name="connsiteX285" fmla="*/ 1103516 w 5015116"/>
              <a:gd name="connsiteY285" fmla="*/ 1894114 h 2605314"/>
              <a:gd name="connsiteX286" fmla="*/ 1081745 w 5015116"/>
              <a:gd name="connsiteY286" fmla="*/ 2002971 h 2605314"/>
              <a:gd name="connsiteX287" fmla="*/ 1016431 w 5015116"/>
              <a:gd name="connsiteY287" fmla="*/ 1995714 h 2605314"/>
              <a:gd name="connsiteX288" fmla="*/ 980871 w 5015116"/>
              <a:gd name="connsiteY288" fmla="*/ 1911531 h 2605314"/>
              <a:gd name="connsiteX289" fmla="*/ 993208 w 5015116"/>
              <a:gd name="connsiteY289" fmla="*/ 1807754 h 2605314"/>
              <a:gd name="connsiteX290" fmla="*/ 1066868 w 5015116"/>
              <a:gd name="connsiteY290" fmla="*/ 1731554 h 2605314"/>
              <a:gd name="connsiteX291" fmla="*/ 1226888 w 5015116"/>
              <a:gd name="connsiteY291" fmla="*/ 1690914 h 2605314"/>
              <a:gd name="connsiteX292" fmla="*/ 1335745 w 5015116"/>
              <a:gd name="connsiteY292" fmla="*/ 1698171 h 2605314"/>
              <a:gd name="connsiteX293" fmla="*/ 1422831 w 5015116"/>
              <a:gd name="connsiteY293" fmla="*/ 1741714 h 2605314"/>
              <a:gd name="connsiteX294" fmla="*/ 1476896 w 5015116"/>
              <a:gd name="connsiteY294" fmla="*/ 1792514 h 2605314"/>
              <a:gd name="connsiteX295" fmla="*/ 1506651 w 5015116"/>
              <a:gd name="connsiteY295" fmla="*/ 1859642 h 2605314"/>
              <a:gd name="connsiteX296" fmla="*/ 1507376 w 5015116"/>
              <a:gd name="connsiteY296" fmla="*/ 1961968 h 2605314"/>
              <a:gd name="connsiteX297" fmla="*/ 1460205 w 5015116"/>
              <a:gd name="connsiteY297" fmla="*/ 2046877 h 2605314"/>
              <a:gd name="connsiteX298" fmla="*/ 1408316 w 5015116"/>
              <a:gd name="connsiteY298" fmla="*/ 2140857 h 2605314"/>
              <a:gd name="connsiteX299" fmla="*/ 1401059 w 5015116"/>
              <a:gd name="connsiteY299" fmla="*/ 2162628 h 2605314"/>
              <a:gd name="connsiteX300" fmla="*/ 1364774 w 5015116"/>
              <a:gd name="connsiteY300" fmla="*/ 2293257 h 2605314"/>
              <a:gd name="connsiteX301" fmla="*/ 1367314 w 5015116"/>
              <a:gd name="connsiteY301" fmla="*/ 2449285 h 2605314"/>
              <a:gd name="connsiteX302" fmla="*/ 1509916 w 5015116"/>
              <a:gd name="connsiteY302" fmla="*/ 2554514 h 2605314"/>
              <a:gd name="connsiteX303" fmla="*/ 1633288 w 5015116"/>
              <a:gd name="connsiteY303" fmla="*/ 2590800 h 2605314"/>
              <a:gd name="connsiteX304" fmla="*/ 1847736 w 5015116"/>
              <a:gd name="connsiteY304" fmla="*/ 2605314 h 2605314"/>
              <a:gd name="connsiteX305" fmla="*/ 1918494 w 5015116"/>
              <a:gd name="connsiteY305" fmla="*/ 2576285 h 2605314"/>
              <a:gd name="connsiteX306" fmla="*/ 1959859 w 5015116"/>
              <a:gd name="connsiteY306" fmla="*/ 2496457 h 2605314"/>
              <a:gd name="connsiteX307" fmla="*/ 2002676 w 5015116"/>
              <a:gd name="connsiteY307" fmla="*/ 2315028 h 2605314"/>
              <a:gd name="connsiteX308" fmla="*/ 2039688 w 5015116"/>
              <a:gd name="connsiteY308" fmla="*/ 2111828 h 2605314"/>
              <a:gd name="connsiteX309" fmla="*/ 2062911 w 5015116"/>
              <a:gd name="connsiteY309" fmla="*/ 2048691 h 2605314"/>
              <a:gd name="connsiteX310" fmla="*/ 2098834 w 5015116"/>
              <a:gd name="connsiteY310" fmla="*/ 1987731 h 2605314"/>
              <a:gd name="connsiteX311" fmla="*/ 2217851 w 5015116"/>
              <a:gd name="connsiteY311" fmla="*/ 1879237 h 2605314"/>
              <a:gd name="connsiteX312" fmla="*/ 2373516 w 5015116"/>
              <a:gd name="connsiteY312" fmla="*/ 1872342 h 2605314"/>
              <a:gd name="connsiteX313" fmla="*/ 2395288 w 5015116"/>
              <a:gd name="connsiteY313" fmla="*/ 1879600 h 2605314"/>
              <a:gd name="connsiteX314" fmla="*/ 2453345 w 5015116"/>
              <a:gd name="connsiteY314" fmla="*/ 1930400 h 2605314"/>
              <a:gd name="connsiteX315" fmla="*/ 2467859 w 5015116"/>
              <a:gd name="connsiteY315" fmla="*/ 1952171 h 2605314"/>
              <a:gd name="connsiteX316" fmla="*/ 2489631 w 5015116"/>
              <a:gd name="connsiteY316" fmla="*/ 1973942 h 2605314"/>
              <a:gd name="connsiteX317" fmla="*/ 2504145 w 5015116"/>
              <a:gd name="connsiteY317" fmla="*/ 2024742 h 2605314"/>
              <a:gd name="connsiteX318" fmla="*/ 2511402 w 5015116"/>
              <a:gd name="connsiteY318" fmla="*/ 2053771 h 2605314"/>
              <a:gd name="connsiteX319" fmla="*/ 2525916 w 5015116"/>
              <a:gd name="connsiteY319" fmla="*/ 2075542 h 2605314"/>
              <a:gd name="connsiteX320" fmla="*/ 2540431 w 5015116"/>
              <a:gd name="connsiteY320" fmla="*/ 2126342 h 2605314"/>
              <a:gd name="connsiteX321" fmla="*/ 2533174 w 5015116"/>
              <a:gd name="connsiteY321" fmla="*/ 2271485 h 2605314"/>
              <a:gd name="connsiteX322" fmla="*/ 2518659 w 5015116"/>
              <a:gd name="connsiteY322" fmla="*/ 2300514 h 2605314"/>
              <a:gd name="connsiteX323" fmla="*/ 2475116 w 5015116"/>
              <a:gd name="connsiteY323" fmla="*/ 2329542 h 2605314"/>
              <a:gd name="connsiteX324" fmla="*/ 2453345 w 5015116"/>
              <a:gd name="connsiteY324" fmla="*/ 2336800 h 2605314"/>
              <a:gd name="connsiteX325" fmla="*/ 2329974 w 5015116"/>
              <a:gd name="connsiteY325" fmla="*/ 2329542 h 2605314"/>
              <a:gd name="connsiteX326" fmla="*/ 2308202 w 5015116"/>
              <a:gd name="connsiteY326" fmla="*/ 2322285 h 2605314"/>
              <a:gd name="connsiteX327" fmla="*/ 2293688 w 5015116"/>
              <a:gd name="connsiteY327" fmla="*/ 2286000 h 2605314"/>
              <a:gd name="connsiteX328" fmla="*/ 2286431 w 5015116"/>
              <a:gd name="connsiteY328" fmla="*/ 2249714 h 2605314"/>
              <a:gd name="connsiteX329" fmla="*/ 2395288 w 5015116"/>
              <a:gd name="connsiteY329" fmla="*/ 2111828 h 2605314"/>
              <a:gd name="connsiteX330" fmla="*/ 2395288 w 5015116"/>
              <a:gd name="connsiteY330" fmla="*/ 2024742 h 2605314"/>
              <a:gd name="connsiteX331" fmla="*/ 2373516 w 5015116"/>
              <a:gd name="connsiteY331" fmla="*/ 2010228 h 2605314"/>
              <a:gd name="connsiteX332" fmla="*/ 2271916 w 5015116"/>
              <a:gd name="connsiteY332" fmla="*/ 2017485 h 2605314"/>
              <a:gd name="connsiteX333" fmla="*/ 2257402 w 5015116"/>
              <a:gd name="connsiteY333" fmla="*/ 2032000 h 2605314"/>
              <a:gd name="connsiteX334" fmla="*/ 2235631 w 5015116"/>
              <a:gd name="connsiteY334" fmla="*/ 2046514 h 2605314"/>
              <a:gd name="connsiteX335" fmla="*/ 2221116 w 5015116"/>
              <a:gd name="connsiteY335" fmla="*/ 2061028 h 2605314"/>
              <a:gd name="connsiteX336" fmla="*/ 2192088 w 5015116"/>
              <a:gd name="connsiteY336" fmla="*/ 2068285 h 2605314"/>
              <a:gd name="connsiteX337" fmla="*/ 2163059 w 5015116"/>
              <a:gd name="connsiteY337" fmla="*/ 2090057 h 2605314"/>
              <a:gd name="connsiteX338" fmla="*/ 2148545 w 5015116"/>
              <a:gd name="connsiteY338" fmla="*/ 2111828 h 2605314"/>
              <a:gd name="connsiteX339" fmla="*/ 2126774 w 5015116"/>
              <a:gd name="connsiteY339" fmla="*/ 2140857 h 2605314"/>
              <a:gd name="connsiteX340" fmla="*/ 2126774 w 5015116"/>
              <a:gd name="connsiteY340" fmla="*/ 2351314 h 2605314"/>
              <a:gd name="connsiteX341" fmla="*/ 2141288 w 5015116"/>
              <a:gd name="connsiteY341" fmla="*/ 2373085 h 2605314"/>
              <a:gd name="connsiteX342" fmla="*/ 2163059 w 5015116"/>
              <a:gd name="connsiteY342" fmla="*/ 2380342 h 2605314"/>
              <a:gd name="connsiteX343" fmla="*/ 2170316 w 5015116"/>
              <a:gd name="connsiteY343" fmla="*/ 2402114 h 2605314"/>
              <a:gd name="connsiteX344" fmla="*/ 2192088 w 5015116"/>
              <a:gd name="connsiteY344" fmla="*/ 2416628 h 2605314"/>
              <a:gd name="connsiteX345" fmla="*/ 2221116 w 5015116"/>
              <a:gd name="connsiteY345" fmla="*/ 2438400 h 2605314"/>
              <a:gd name="connsiteX346" fmla="*/ 2264659 w 5015116"/>
              <a:gd name="connsiteY346" fmla="*/ 2474685 h 2605314"/>
              <a:gd name="connsiteX347" fmla="*/ 2293688 w 5015116"/>
              <a:gd name="connsiteY347" fmla="*/ 2510971 h 2605314"/>
              <a:gd name="connsiteX348" fmla="*/ 2315459 w 5015116"/>
              <a:gd name="connsiteY348" fmla="*/ 2532742 h 2605314"/>
              <a:gd name="connsiteX349" fmla="*/ 2395288 w 5015116"/>
              <a:gd name="connsiteY349" fmla="*/ 2569028 h 2605314"/>
              <a:gd name="connsiteX350" fmla="*/ 2540431 w 5015116"/>
              <a:gd name="connsiteY350" fmla="*/ 2554514 h 2605314"/>
              <a:gd name="connsiteX351" fmla="*/ 2562202 w 5015116"/>
              <a:gd name="connsiteY351" fmla="*/ 2540000 h 2605314"/>
              <a:gd name="connsiteX352" fmla="*/ 2569459 w 5015116"/>
              <a:gd name="connsiteY352" fmla="*/ 2503714 h 2605314"/>
              <a:gd name="connsiteX353" fmla="*/ 2583974 w 5015116"/>
              <a:gd name="connsiteY353" fmla="*/ 2481942 h 2605314"/>
              <a:gd name="connsiteX354" fmla="*/ 2591231 w 5015116"/>
              <a:gd name="connsiteY354" fmla="*/ 2409371 h 2605314"/>
              <a:gd name="connsiteX355" fmla="*/ 2642031 w 5015116"/>
              <a:gd name="connsiteY355" fmla="*/ 2416628 h 2605314"/>
              <a:gd name="connsiteX356" fmla="*/ 2671059 w 5015116"/>
              <a:gd name="connsiteY356" fmla="*/ 2423885 h 2605314"/>
              <a:gd name="connsiteX357" fmla="*/ 2743631 w 5015116"/>
              <a:gd name="connsiteY357" fmla="*/ 2438400 h 2605314"/>
              <a:gd name="connsiteX358" fmla="*/ 2787174 w 5015116"/>
              <a:gd name="connsiteY358" fmla="*/ 2452914 h 2605314"/>
              <a:gd name="connsiteX359" fmla="*/ 2808945 w 5015116"/>
              <a:gd name="connsiteY359" fmla="*/ 2438400 h 2605314"/>
              <a:gd name="connsiteX360" fmla="*/ 2801688 w 5015116"/>
              <a:gd name="connsiteY360" fmla="*/ 2416628 h 2605314"/>
              <a:gd name="connsiteX361" fmla="*/ 2794431 w 5015116"/>
              <a:gd name="connsiteY361" fmla="*/ 2373085 h 2605314"/>
              <a:gd name="connsiteX362" fmla="*/ 2779916 w 5015116"/>
              <a:gd name="connsiteY362" fmla="*/ 2329542 h 2605314"/>
              <a:gd name="connsiteX363" fmla="*/ 2794431 w 5015116"/>
              <a:gd name="connsiteY363" fmla="*/ 2278742 h 2605314"/>
              <a:gd name="connsiteX364" fmla="*/ 2961345 w 5015116"/>
              <a:gd name="connsiteY364" fmla="*/ 2249714 h 2605314"/>
              <a:gd name="connsiteX365" fmla="*/ 2946831 w 5015116"/>
              <a:gd name="connsiteY365" fmla="*/ 2227942 h 2605314"/>
              <a:gd name="connsiteX366" fmla="*/ 2925059 w 5015116"/>
              <a:gd name="connsiteY366" fmla="*/ 2133600 h 2605314"/>
              <a:gd name="connsiteX367" fmla="*/ 2917802 w 5015116"/>
              <a:gd name="connsiteY367" fmla="*/ 2104571 h 2605314"/>
              <a:gd name="connsiteX368" fmla="*/ 2896031 w 5015116"/>
              <a:gd name="connsiteY368" fmla="*/ 2090057 h 2605314"/>
              <a:gd name="connsiteX369" fmla="*/ 2903288 w 5015116"/>
              <a:gd name="connsiteY369" fmla="*/ 2061028 h 2605314"/>
              <a:gd name="connsiteX370" fmla="*/ 3033916 w 5015116"/>
              <a:gd name="connsiteY370" fmla="*/ 2053771 h 2605314"/>
              <a:gd name="connsiteX371" fmla="*/ 3121002 w 5015116"/>
              <a:gd name="connsiteY371" fmla="*/ 2046514 h 2605314"/>
              <a:gd name="connsiteX372" fmla="*/ 3142774 w 5015116"/>
              <a:gd name="connsiteY372" fmla="*/ 2039257 h 2605314"/>
              <a:gd name="connsiteX373" fmla="*/ 3135516 w 5015116"/>
              <a:gd name="connsiteY373" fmla="*/ 2010228 h 2605314"/>
              <a:gd name="connsiteX374" fmla="*/ 3106488 w 5015116"/>
              <a:gd name="connsiteY374" fmla="*/ 1959428 h 2605314"/>
              <a:gd name="connsiteX375" fmla="*/ 3077459 w 5015116"/>
              <a:gd name="connsiteY375" fmla="*/ 1930400 h 2605314"/>
              <a:gd name="connsiteX376" fmla="*/ 3062945 w 5015116"/>
              <a:gd name="connsiteY376" fmla="*/ 1901371 h 2605314"/>
              <a:gd name="connsiteX377" fmla="*/ 3041174 w 5015116"/>
              <a:gd name="connsiteY377" fmla="*/ 1886857 h 2605314"/>
              <a:gd name="connsiteX378" fmla="*/ 3033916 w 5015116"/>
              <a:gd name="connsiteY378" fmla="*/ 1865085 h 2605314"/>
              <a:gd name="connsiteX379" fmla="*/ 3019402 w 5015116"/>
              <a:gd name="connsiteY379" fmla="*/ 1843314 h 2605314"/>
              <a:gd name="connsiteX380" fmla="*/ 3048431 w 5015116"/>
              <a:gd name="connsiteY380" fmla="*/ 1828800 h 2605314"/>
              <a:gd name="connsiteX381" fmla="*/ 3157288 w 5015116"/>
              <a:gd name="connsiteY381" fmla="*/ 1814285 h 2605314"/>
              <a:gd name="connsiteX382" fmla="*/ 3179059 w 5015116"/>
              <a:gd name="connsiteY382" fmla="*/ 1799771 h 2605314"/>
              <a:gd name="connsiteX383" fmla="*/ 3128259 w 5015116"/>
              <a:gd name="connsiteY383" fmla="*/ 1690914 h 2605314"/>
              <a:gd name="connsiteX384" fmla="*/ 3121002 w 5015116"/>
              <a:gd name="connsiteY384" fmla="*/ 1669142 h 2605314"/>
              <a:gd name="connsiteX385" fmla="*/ 3106488 w 5015116"/>
              <a:gd name="connsiteY385" fmla="*/ 1647371 h 2605314"/>
              <a:gd name="connsiteX386" fmla="*/ 3128259 w 5015116"/>
              <a:gd name="connsiteY386" fmla="*/ 1640114 h 2605314"/>
              <a:gd name="connsiteX387" fmla="*/ 3157288 w 5015116"/>
              <a:gd name="connsiteY387" fmla="*/ 1632857 h 2605314"/>
              <a:gd name="connsiteX388" fmla="*/ 3186316 w 5015116"/>
              <a:gd name="connsiteY388" fmla="*/ 1618342 h 2605314"/>
              <a:gd name="connsiteX389" fmla="*/ 3215345 w 5015116"/>
              <a:gd name="connsiteY389" fmla="*/ 1611085 h 2605314"/>
              <a:gd name="connsiteX390" fmla="*/ 3237116 w 5015116"/>
              <a:gd name="connsiteY390" fmla="*/ 1603828 h 2605314"/>
              <a:gd name="connsiteX391" fmla="*/ 3280659 w 5015116"/>
              <a:gd name="connsiteY391" fmla="*/ 1582057 h 2605314"/>
              <a:gd name="connsiteX392" fmla="*/ 3295174 w 5015116"/>
              <a:gd name="connsiteY392" fmla="*/ 1567542 h 2605314"/>
              <a:gd name="connsiteX393" fmla="*/ 3273402 w 5015116"/>
              <a:gd name="connsiteY393" fmla="*/ 1545771 h 2605314"/>
              <a:gd name="connsiteX394" fmla="*/ 3229859 w 5015116"/>
              <a:gd name="connsiteY394" fmla="*/ 1516742 h 2605314"/>
              <a:gd name="connsiteX395" fmla="*/ 3179059 w 5015116"/>
              <a:gd name="connsiteY395" fmla="*/ 1458685 h 2605314"/>
              <a:gd name="connsiteX396" fmla="*/ 3171802 w 5015116"/>
              <a:gd name="connsiteY396" fmla="*/ 1436914 h 2605314"/>
              <a:gd name="connsiteX397" fmla="*/ 3150031 w 5015116"/>
              <a:gd name="connsiteY397" fmla="*/ 1422400 h 2605314"/>
              <a:gd name="connsiteX398" fmla="*/ 3200831 w 5015116"/>
              <a:gd name="connsiteY398" fmla="*/ 1386114 h 2605314"/>
              <a:gd name="connsiteX399" fmla="*/ 3237116 w 5015116"/>
              <a:gd name="connsiteY399" fmla="*/ 1349828 h 2605314"/>
              <a:gd name="connsiteX400" fmla="*/ 3266145 w 5015116"/>
              <a:gd name="connsiteY400" fmla="*/ 1313542 h 2605314"/>
              <a:gd name="connsiteX401" fmla="*/ 3287916 w 5015116"/>
              <a:gd name="connsiteY401" fmla="*/ 1299028 h 2605314"/>
              <a:gd name="connsiteX402" fmla="*/ 3302431 w 5015116"/>
              <a:gd name="connsiteY402" fmla="*/ 1284514 h 2605314"/>
              <a:gd name="connsiteX403" fmla="*/ 3309688 w 5015116"/>
              <a:gd name="connsiteY403" fmla="*/ 1262742 h 2605314"/>
              <a:gd name="connsiteX404" fmla="*/ 3266145 w 5015116"/>
              <a:gd name="connsiteY404" fmla="*/ 1255485 h 2605314"/>
              <a:gd name="connsiteX405" fmla="*/ 3244374 w 5015116"/>
              <a:gd name="connsiteY405" fmla="*/ 1248228 h 2605314"/>
              <a:gd name="connsiteX406" fmla="*/ 3193574 w 5015116"/>
              <a:gd name="connsiteY406" fmla="*/ 1233714 h 2605314"/>
              <a:gd name="connsiteX407" fmla="*/ 3171802 w 5015116"/>
              <a:gd name="connsiteY407" fmla="*/ 1219200 h 2605314"/>
              <a:gd name="connsiteX408" fmla="*/ 3150031 w 5015116"/>
              <a:gd name="connsiteY408" fmla="*/ 1211942 h 2605314"/>
              <a:gd name="connsiteX409" fmla="*/ 3121002 w 5015116"/>
              <a:gd name="connsiteY409" fmla="*/ 1197428 h 2605314"/>
              <a:gd name="connsiteX410" fmla="*/ 3200831 w 5015116"/>
              <a:gd name="connsiteY410" fmla="*/ 1095828 h 2605314"/>
              <a:gd name="connsiteX411" fmla="*/ 3251631 w 5015116"/>
              <a:gd name="connsiteY411" fmla="*/ 1037771 h 2605314"/>
              <a:gd name="connsiteX412" fmla="*/ 3251631 w 5015116"/>
              <a:gd name="connsiteY412" fmla="*/ 994228 h 2605314"/>
              <a:gd name="connsiteX413" fmla="*/ 3208088 w 5015116"/>
              <a:gd name="connsiteY413" fmla="*/ 986971 h 2605314"/>
              <a:gd name="connsiteX414" fmla="*/ 3179059 w 5015116"/>
              <a:gd name="connsiteY414" fmla="*/ 979714 h 2605314"/>
              <a:gd name="connsiteX415" fmla="*/ 3121002 w 5015116"/>
              <a:gd name="connsiteY415" fmla="*/ 957942 h 2605314"/>
              <a:gd name="connsiteX416" fmla="*/ 3099231 w 5015116"/>
              <a:gd name="connsiteY416" fmla="*/ 950685 h 2605314"/>
              <a:gd name="connsiteX417" fmla="*/ 3048431 w 5015116"/>
              <a:gd name="connsiteY417" fmla="*/ 943428 h 2605314"/>
              <a:gd name="connsiteX418" fmla="*/ 3026659 w 5015116"/>
              <a:gd name="connsiteY418" fmla="*/ 936171 h 2605314"/>
              <a:gd name="connsiteX419" fmla="*/ 2990374 w 5015116"/>
              <a:gd name="connsiteY419" fmla="*/ 928914 h 2605314"/>
              <a:gd name="connsiteX420" fmla="*/ 2975859 w 5015116"/>
              <a:gd name="connsiteY420" fmla="*/ 914400 h 2605314"/>
              <a:gd name="connsiteX421" fmla="*/ 3033916 w 5015116"/>
              <a:gd name="connsiteY421" fmla="*/ 820057 h 2605314"/>
              <a:gd name="connsiteX422" fmla="*/ 3091974 w 5015116"/>
              <a:gd name="connsiteY422" fmla="*/ 747485 h 2605314"/>
              <a:gd name="connsiteX423" fmla="*/ 3128259 w 5015116"/>
              <a:gd name="connsiteY423" fmla="*/ 703942 h 2605314"/>
              <a:gd name="connsiteX424" fmla="*/ 3142774 w 5015116"/>
              <a:gd name="connsiteY424" fmla="*/ 682171 h 2605314"/>
              <a:gd name="connsiteX425" fmla="*/ 3033916 w 5015116"/>
              <a:gd name="connsiteY425" fmla="*/ 667657 h 2605314"/>
              <a:gd name="connsiteX426" fmla="*/ 2961345 w 5015116"/>
              <a:gd name="connsiteY426" fmla="*/ 660400 h 2605314"/>
              <a:gd name="connsiteX427" fmla="*/ 2888774 w 5015116"/>
              <a:gd name="connsiteY427" fmla="*/ 645885 h 2605314"/>
              <a:gd name="connsiteX428" fmla="*/ 2925059 w 5015116"/>
              <a:gd name="connsiteY428" fmla="*/ 609600 h 2605314"/>
              <a:gd name="connsiteX429" fmla="*/ 2961345 w 5015116"/>
              <a:gd name="connsiteY429" fmla="*/ 573314 h 2605314"/>
              <a:gd name="connsiteX430" fmla="*/ 2968602 w 5015116"/>
              <a:gd name="connsiteY430" fmla="*/ 529771 h 2605314"/>
              <a:gd name="connsiteX431" fmla="*/ 2983116 w 5015116"/>
              <a:gd name="connsiteY431" fmla="*/ 486228 h 2605314"/>
              <a:gd name="connsiteX432" fmla="*/ 2997631 w 5015116"/>
              <a:gd name="connsiteY432" fmla="*/ 435428 h 2605314"/>
              <a:gd name="connsiteX433" fmla="*/ 3012145 w 5015116"/>
              <a:gd name="connsiteY433" fmla="*/ 391885 h 2605314"/>
              <a:gd name="connsiteX434" fmla="*/ 2961345 w 5015116"/>
              <a:gd name="connsiteY434" fmla="*/ 399142 h 2605314"/>
              <a:gd name="connsiteX435" fmla="*/ 2917802 w 5015116"/>
              <a:gd name="connsiteY435" fmla="*/ 413657 h 2605314"/>
              <a:gd name="connsiteX436" fmla="*/ 2888774 w 5015116"/>
              <a:gd name="connsiteY436" fmla="*/ 420914 h 2605314"/>
              <a:gd name="connsiteX437" fmla="*/ 2852488 w 5015116"/>
              <a:gd name="connsiteY437" fmla="*/ 435428 h 2605314"/>
              <a:gd name="connsiteX438" fmla="*/ 2808945 w 5015116"/>
              <a:gd name="connsiteY438" fmla="*/ 442685 h 2605314"/>
              <a:gd name="connsiteX439" fmla="*/ 2779916 w 5015116"/>
              <a:gd name="connsiteY439" fmla="*/ 449942 h 2605314"/>
              <a:gd name="connsiteX440" fmla="*/ 2721859 w 5015116"/>
              <a:gd name="connsiteY440" fmla="*/ 442685 h 2605314"/>
              <a:gd name="connsiteX441" fmla="*/ 2729116 w 5015116"/>
              <a:gd name="connsiteY441" fmla="*/ 377371 h 2605314"/>
              <a:gd name="connsiteX442" fmla="*/ 2721859 w 5015116"/>
              <a:gd name="connsiteY442" fmla="*/ 290285 h 2605314"/>
              <a:gd name="connsiteX443" fmla="*/ 2707345 w 5015116"/>
              <a:gd name="connsiteY443" fmla="*/ 232228 h 2605314"/>
              <a:gd name="connsiteX444" fmla="*/ 2663802 w 5015116"/>
              <a:gd name="connsiteY444" fmla="*/ 210457 h 2605314"/>
              <a:gd name="connsiteX445" fmla="*/ 2656545 w 5015116"/>
              <a:gd name="connsiteY445"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31059 w 5015116"/>
              <a:gd name="connsiteY230" fmla="*/ 155302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54431 w 5015116"/>
              <a:gd name="connsiteY234" fmla="*/ 1567542 h 2605314"/>
              <a:gd name="connsiteX235" fmla="*/ 247174 w 5015116"/>
              <a:gd name="connsiteY235" fmla="*/ 1473200 h 2605314"/>
              <a:gd name="connsiteX236" fmla="*/ 225402 w 5015116"/>
              <a:gd name="connsiteY236" fmla="*/ 1465942 h 2605314"/>
              <a:gd name="connsiteX237" fmla="*/ 138316 w 5015116"/>
              <a:gd name="connsiteY237" fmla="*/ 1473200 h 2605314"/>
              <a:gd name="connsiteX238" fmla="*/ 116545 w 5015116"/>
              <a:gd name="connsiteY238" fmla="*/ 1480457 h 2605314"/>
              <a:gd name="connsiteX239" fmla="*/ 102031 w 5015116"/>
              <a:gd name="connsiteY239" fmla="*/ 1502228 h 2605314"/>
              <a:gd name="connsiteX240" fmla="*/ 102031 w 5015116"/>
              <a:gd name="connsiteY240" fmla="*/ 1698171 h 2605314"/>
              <a:gd name="connsiteX241" fmla="*/ 145574 w 5015116"/>
              <a:gd name="connsiteY241" fmla="*/ 1741714 h 2605314"/>
              <a:gd name="connsiteX242" fmla="*/ 189116 w 5015116"/>
              <a:gd name="connsiteY242" fmla="*/ 1792514 h 2605314"/>
              <a:gd name="connsiteX243" fmla="*/ 218145 w 5015116"/>
              <a:gd name="connsiteY243" fmla="*/ 1807028 h 2605314"/>
              <a:gd name="connsiteX244" fmla="*/ 247174 w 5015116"/>
              <a:gd name="connsiteY244" fmla="*/ 1828800 h 2605314"/>
              <a:gd name="connsiteX245" fmla="*/ 356031 w 5015116"/>
              <a:gd name="connsiteY245" fmla="*/ 1821542 h 2605314"/>
              <a:gd name="connsiteX246" fmla="*/ 377802 w 5015116"/>
              <a:gd name="connsiteY246" fmla="*/ 1814285 h 2605314"/>
              <a:gd name="connsiteX247" fmla="*/ 399574 w 5015116"/>
              <a:gd name="connsiteY247" fmla="*/ 1792514 h 2605314"/>
              <a:gd name="connsiteX248" fmla="*/ 406831 w 5015116"/>
              <a:gd name="connsiteY248" fmla="*/ 1698171 h 2605314"/>
              <a:gd name="connsiteX249" fmla="*/ 363288 w 5015116"/>
              <a:gd name="connsiteY249" fmla="*/ 1683657 h 2605314"/>
              <a:gd name="connsiteX250" fmla="*/ 312488 w 5015116"/>
              <a:gd name="connsiteY250" fmla="*/ 1690914 h 2605314"/>
              <a:gd name="connsiteX251" fmla="*/ 290716 w 5015116"/>
              <a:gd name="connsiteY251" fmla="*/ 1698171 h 2605314"/>
              <a:gd name="connsiteX252" fmla="*/ 276202 w 5015116"/>
              <a:gd name="connsiteY252" fmla="*/ 1719942 h 2605314"/>
              <a:gd name="connsiteX253" fmla="*/ 268945 w 5015116"/>
              <a:gd name="connsiteY253" fmla="*/ 1748971 h 2605314"/>
              <a:gd name="connsiteX254" fmla="*/ 261688 w 5015116"/>
              <a:gd name="connsiteY254" fmla="*/ 1785257 h 2605314"/>
              <a:gd name="connsiteX255" fmla="*/ 254431 w 5015116"/>
              <a:gd name="connsiteY255" fmla="*/ 1807028 h 2605314"/>
              <a:gd name="connsiteX256" fmla="*/ 261688 w 5015116"/>
              <a:gd name="connsiteY256" fmla="*/ 1937657 h 2605314"/>
              <a:gd name="connsiteX257" fmla="*/ 297974 w 5015116"/>
              <a:gd name="connsiteY257" fmla="*/ 1959428 h 2605314"/>
              <a:gd name="connsiteX258" fmla="*/ 319745 w 5015116"/>
              <a:gd name="connsiteY258" fmla="*/ 1966685 h 2605314"/>
              <a:gd name="connsiteX259" fmla="*/ 348774 w 5015116"/>
              <a:gd name="connsiteY259" fmla="*/ 1981200 h 2605314"/>
              <a:gd name="connsiteX260" fmla="*/ 392316 w 5015116"/>
              <a:gd name="connsiteY260" fmla="*/ 1995714 h 2605314"/>
              <a:gd name="connsiteX261" fmla="*/ 414088 w 5015116"/>
              <a:gd name="connsiteY261" fmla="*/ 2002971 h 2605314"/>
              <a:gd name="connsiteX262" fmla="*/ 522945 w 5015116"/>
              <a:gd name="connsiteY262" fmla="*/ 1995714 h 2605314"/>
              <a:gd name="connsiteX263" fmla="*/ 551974 w 5015116"/>
              <a:gd name="connsiteY263" fmla="*/ 1973942 h 2605314"/>
              <a:gd name="connsiteX264" fmla="*/ 595516 w 5015116"/>
              <a:gd name="connsiteY264" fmla="*/ 1944914 h 2605314"/>
              <a:gd name="connsiteX265" fmla="*/ 624545 w 5015116"/>
              <a:gd name="connsiteY265" fmla="*/ 1901371 h 2605314"/>
              <a:gd name="connsiteX266" fmla="*/ 610031 w 5015116"/>
              <a:gd name="connsiteY266" fmla="*/ 1836057 h 2605314"/>
              <a:gd name="connsiteX267" fmla="*/ 566488 w 5015116"/>
              <a:gd name="connsiteY267" fmla="*/ 1792514 h 2605314"/>
              <a:gd name="connsiteX268" fmla="*/ 524396 w 5015116"/>
              <a:gd name="connsiteY268" fmla="*/ 1800497 h 2605314"/>
              <a:gd name="connsiteX269" fmla="*/ 477588 w 5015116"/>
              <a:gd name="connsiteY269" fmla="*/ 1898468 h 2605314"/>
              <a:gd name="connsiteX270" fmla="*/ 522945 w 5015116"/>
              <a:gd name="connsiteY270" fmla="*/ 1981200 h 2605314"/>
              <a:gd name="connsiteX271" fmla="*/ 551974 w 5015116"/>
              <a:gd name="connsiteY271" fmla="*/ 1995714 h 2605314"/>
              <a:gd name="connsiteX272" fmla="*/ 566488 w 5015116"/>
              <a:gd name="connsiteY272" fmla="*/ 2017485 h 2605314"/>
              <a:gd name="connsiteX273" fmla="*/ 697116 w 5015116"/>
              <a:gd name="connsiteY273" fmla="*/ 2068285 h 2605314"/>
              <a:gd name="connsiteX274" fmla="*/ 733402 w 5015116"/>
              <a:gd name="connsiteY274" fmla="*/ 2082800 h 2605314"/>
              <a:gd name="connsiteX275" fmla="*/ 864031 w 5015116"/>
              <a:gd name="connsiteY275" fmla="*/ 2119811 h 2605314"/>
              <a:gd name="connsiteX276" fmla="*/ 965631 w 5015116"/>
              <a:gd name="connsiteY276" fmla="*/ 2148114 h 2605314"/>
              <a:gd name="connsiteX277" fmla="*/ 1074488 w 5015116"/>
              <a:gd name="connsiteY277" fmla="*/ 2133600 h 2605314"/>
              <a:gd name="connsiteX278" fmla="*/ 1125288 w 5015116"/>
              <a:gd name="connsiteY278" fmla="*/ 2104571 h 2605314"/>
              <a:gd name="connsiteX279" fmla="*/ 1243942 w 5015116"/>
              <a:gd name="connsiteY279" fmla="*/ 2013494 h 2605314"/>
              <a:gd name="connsiteX280" fmla="*/ 1287848 w 5015116"/>
              <a:gd name="connsiteY280" fmla="*/ 1957251 h 2605314"/>
              <a:gd name="connsiteX281" fmla="*/ 1274422 w 5015116"/>
              <a:gd name="connsiteY281" fmla="*/ 1839322 h 2605314"/>
              <a:gd name="connsiteX282" fmla="*/ 1219631 w 5015116"/>
              <a:gd name="connsiteY282" fmla="*/ 1814285 h 2605314"/>
              <a:gd name="connsiteX283" fmla="*/ 1126014 w 5015116"/>
              <a:gd name="connsiteY283" fmla="*/ 1833154 h 2605314"/>
              <a:gd name="connsiteX284" fmla="*/ 1103516 w 5015116"/>
              <a:gd name="connsiteY284" fmla="*/ 1894114 h 2605314"/>
              <a:gd name="connsiteX285" fmla="*/ 1081745 w 5015116"/>
              <a:gd name="connsiteY285" fmla="*/ 2002971 h 2605314"/>
              <a:gd name="connsiteX286" fmla="*/ 1016431 w 5015116"/>
              <a:gd name="connsiteY286" fmla="*/ 1995714 h 2605314"/>
              <a:gd name="connsiteX287" fmla="*/ 980871 w 5015116"/>
              <a:gd name="connsiteY287" fmla="*/ 1911531 h 2605314"/>
              <a:gd name="connsiteX288" fmla="*/ 993208 w 5015116"/>
              <a:gd name="connsiteY288" fmla="*/ 1807754 h 2605314"/>
              <a:gd name="connsiteX289" fmla="*/ 1066868 w 5015116"/>
              <a:gd name="connsiteY289" fmla="*/ 1731554 h 2605314"/>
              <a:gd name="connsiteX290" fmla="*/ 1226888 w 5015116"/>
              <a:gd name="connsiteY290" fmla="*/ 1690914 h 2605314"/>
              <a:gd name="connsiteX291" fmla="*/ 1335745 w 5015116"/>
              <a:gd name="connsiteY291" fmla="*/ 1698171 h 2605314"/>
              <a:gd name="connsiteX292" fmla="*/ 1422831 w 5015116"/>
              <a:gd name="connsiteY292" fmla="*/ 1741714 h 2605314"/>
              <a:gd name="connsiteX293" fmla="*/ 1476896 w 5015116"/>
              <a:gd name="connsiteY293" fmla="*/ 1792514 h 2605314"/>
              <a:gd name="connsiteX294" fmla="*/ 1506651 w 5015116"/>
              <a:gd name="connsiteY294" fmla="*/ 1859642 h 2605314"/>
              <a:gd name="connsiteX295" fmla="*/ 1507376 w 5015116"/>
              <a:gd name="connsiteY295" fmla="*/ 1961968 h 2605314"/>
              <a:gd name="connsiteX296" fmla="*/ 1460205 w 5015116"/>
              <a:gd name="connsiteY296" fmla="*/ 2046877 h 2605314"/>
              <a:gd name="connsiteX297" fmla="*/ 1408316 w 5015116"/>
              <a:gd name="connsiteY297" fmla="*/ 2140857 h 2605314"/>
              <a:gd name="connsiteX298" fmla="*/ 1401059 w 5015116"/>
              <a:gd name="connsiteY298" fmla="*/ 2162628 h 2605314"/>
              <a:gd name="connsiteX299" fmla="*/ 1364774 w 5015116"/>
              <a:gd name="connsiteY299" fmla="*/ 2293257 h 2605314"/>
              <a:gd name="connsiteX300" fmla="*/ 1367314 w 5015116"/>
              <a:gd name="connsiteY300" fmla="*/ 2449285 h 2605314"/>
              <a:gd name="connsiteX301" fmla="*/ 1509916 w 5015116"/>
              <a:gd name="connsiteY301" fmla="*/ 2554514 h 2605314"/>
              <a:gd name="connsiteX302" fmla="*/ 1633288 w 5015116"/>
              <a:gd name="connsiteY302" fmla="*/ 2590800 h 2605314"/>
              <a:gd name="connsiteX303" fmla="*/ 1847736 w 5015116"/>
              <a:gd name="connsiteY303" fmla="*/ 2605314 h 2605314"/>
              <a:gd name="connsiteX304" fmla="*/ 1918494 w 5015116"/>
              <a:gd name="connsiteY304" fmla="*/ 2576285 h 2605314"/>
              <a:gd name="connsiteX305" fmla="*/ 1959859 w 5015116"/>
              <a:gd name="connsiteY305" fmla="*/ 2496457 h 2605314"/>
              <a:gd name="connsiteX306" fmla="*/ 2002676 w 5015116"/>
              <a:gd name="connsiteY306" fmla="*/ 2315028 h 2605314"/>
              <a:gd name="connsiteX307" fmla="*/ 2039688 w 5015116"/>
              <a:gd name="connsiteY307" fmla="*/ 2111828 h 2605314"/>
              <a:gd name="connsiteX308" fmla="*/ 2062911 w 5015116"/>
              <a:gd name="connsiteY308" fmla="*/ 2048691 h 2605314"/>
              <a:gd name="connsiteX309" fmla="*/ 2098834 w 5015116"/>
              <a:gd name="connsiteY309" fmla="*/ 1987731 h 2605314"/>
              <a:gd name="connsiteX310" fmla="*/ 2217851 w 5015116"/>
              <a:gd name="connsiteY310" fmla="*/ 1879237 h 2605314"/>
              <a:gd name="connsiteX311" fmla="*/ 2373516 w 5015116"/>
              <a:gd name="connsiteY311" fmla="*/ 1872342 h 2605314"/>
              <a:gd name="connsiteX312" fmla="*/ 2395288 w 5015116"/>
              <a:gd name="connsiteY312" fmla="*/ 1879600 h 2605314"/>
              <a:gd name="connsiteX313" fmla="*/ 2453345 w 5015116"/>
              <a:gd name="connsiteY313" fmla="*/ 1930400 h 2605314"/>
              <a:gd name="connsiteX314" fmla="*/ 2467859 w 5015116"/>
              <a:gd name="connsiteY314" fmla="*/ 1952171 h 2605314"/>
              <a:gd name="connsiteX315" fmla="*/ 2489631 w 5015116"/>
              <a:gd name="connsiteY315" fmla="*/ 1973942 h 2605314"/>
              <a:gd name="connsiteX316" fmla="*/ 2504145 w 5015116"/>
              <a:gd name="connsiteY316" fmla="*/ 2024742 h 2605314"/>
              <a:gd name="connsiteX317" fmla="*/ 2511402 w 5015116"/>
              <a:gd name="connsiteY317" fmla="*/ 2053771 h 2605314"/>
              <a:gd name="connsiteX318" fmla="*/ 2525916 w 5015116"/>
              <a:gd name="connsiteY318" fmla="*/ 2075542 h 2605314"/>
              <a:gd name="connsiteX319" fmla="*/ 2540431 w 5015116"/>
              <a:gd name="connsiteY319" fmla="*/ 2126342 h 2605314"/>
              <a:gd name="connsiteX320" fmla="*/ 2533174 w 5015116"/>
              <a:gd name="connsiteY320" fmla="*/ 2271485 h 2605314"/>
              <a:gd name="connsiteX321" fmla="*/ 2518659 w 5015116"/>
              <a:gd name="connsiteY321" fmla="*/ 2300514 h 2605314"/>
              <a:gd name="connsiteX322" fmla="*/ 2475116 w 5015116"/>
              <a:gd name="connsiteY322" fmla="*/ 2329542 h 2605314"/>
              <a:gd name="connsiteX323" fmla="*/ 2453345 w 5015116"/>
              <a:gd name="connsiteY323" fmla="*/ 2336800 h 2605314"/>
              <a:gd name="connsiteX324" fmla="*/ 2329974 w 5015116"/>
              <a:gd name="connsiteY324" fmla="*/ 2329542 h 2605314"/>
              <a:gd name="connsiteX325" fmla="*/ 2308202 w 5015116"/>
              <a:gd name="connsiteY325" fmla="*/ 2322285 h 2605314"/>
              <a:gd name="connsiteX326" fmla="*/ 2293688 w 5015116"/>
              <a:gd name="connsiteY326" fmla="*/ 2286000 h 2605314"/>
              <a:gd name="connsiteX327" fmla="*/ 2286431 w 5015116"/>
              <a:gd name="connsiteY327" fmla="*/ 2249714 h 2605314"/>
              <a:gd name="connsiteX328" fmla="*/ 2395288 w 5015116"/>
              <a:gd name="connsiteY328" fmla="*/ 2111828 h 2605314"/>
              <a:gd name="connsiteX329" fmla="*/ 2395288 w 5015116"/>
              <a:gd name="connsiteY329" fmla="*/ 2024742 h 2605314"/>
              <a:gd name="connsiteX330" fmla="*/ 2373516 w 5015116"/>
              <a:gd name="connsiteY330" fmla="*/ 2010228 h 2605314"/>
              <a:gd name="connsiteX331" fmla="*/ 2271916 w 5015116"/>
              <a:gd name="connsiteY331" fmla="*/ 2017485 h 2605314"/>
              <a:gd name="connsiteX332" fmla="*/ 2257402 w 5015116"/>
              <a:gd name="connsiteY332" fmla="*/ 2032000 h 2605314"/>
              <a:gd name="connsiteX333" fmla="*/ 2235631 w 5015116"/>
              <a:gd name="connsiteY333" fmla="*/ 2046514 h 2605314"/>
              <a:gd name="connsiteX334" fmla="*/ 2221116 w 5015116"/>
              <a:gd name="connsiteY334" fmla="*/ 2061028 h 2605314"/>
              <a:gd name="connsiteX335" fmla="*/ 2192088 w 5015116"/>
              <a:gd name="connsiteY335" fmla="*/ 2068285 h 2605314"/>
              <a:gd name="connsiteX336" fmla="*/ 2163059 w 5015116"/>
              <a:gd name="connsiteY336" fmla="*/ 2090057 h 2605314"/>
              <a:gd name="connsiteX337" fmla="*/ 2148545 w 5015116"/>
              <a:gd name="connsiteY337" fmla="*/ 2111828 h 2605314"/>
              <a:gd name="connsiteX338" fmla="*/ 2126774 w 5015116"/>
              <a:gd name="connsiteY338" fmla="*/ 2140857 h 2605314"/>
              <a:gd name="connsiteX339" fmla="*/ 2126774 w 5015116"/>
              <a:gd name="connsiteY339" fmla="*/ 2351314 h 2605314"/>
              <a:gd name="connsiteX340" fmla="*/ 2141288 w 5015116"/>
              <a:gd name="connsiteY340" fmla="*/ 2373085 h 2605314"/>
              <a:gd name="connsiteX341" fmla="*/ 2163059 w 5015116"/>
              <a:gd name="connsiteY341" fmla="*/ 2380342 h 2605314"/>
              <a:gd name="connsiteX342" fmla="*/ 2170316 w 5015116"/>
              <a:gd name="connsiteY342" fmla="*/ 2402114 h 2605314"/>
              <a:gd name="connsiteX343" fmla="*/ 2192088 w 5015116"/>
              <a:gd name="connsiteY343" fmla="*/ 2416628 h 2605314"/>
              <a:gd name="connsiteX344" fmla="*/ 2221116 w 5015116"/>
              <a:gd name="connsiteY344" fmla="*/ 2438400 h 2605314"/>
              <a:gd name="connsiteX345" fmla="*/ 2264659 w 5015116"/>
              <a:gd name="connsiteY345" fmla="*/ 2474685 h 2605314"/>
              <a:gd name="connsiteX346" fmla="*/ 2293688 w 5015116"/>
              <a:gd name="connsiteY346" fmla="*/ 2510971 h 2605314"/>
              <a:gd name="connsiteX347" fmla="*/ 2315459 w 5015116"/>
              <a:gd name="connsiteY347" fmla="*/ 2532742 h 2605314"/>
              <a:gd name="connsiteX348" fmla="*/ 2395288 w 5015116"/>
              <a:gd name="connsiteY348" fmla="*/ 2569028 h 2605314"/>
              <a:gd name="connsiteX349" fmla="*/ 2540431 w 5015116"/>
              <a:gd name="connsiteY349" fmla="*/ 2554514 h 2605314"/>
              <a:gd name="connsiteX350" fmla="*/ 2562202 w 5015116"/>
              <a:gd name="connsiteY350" fmla="*/ 2540000 h 2605314"/>
              <a:gd name="connsiteX351" fmla="*/ 2569459 w 5015116"/>
              <a:gd name="connsiteY351" fmla="*/ 2503714 h 2605314"/>
              <a:gd name="connsiteX352" fmla="*/ 2583974 w 5015116"/>
              <a:gd name="connsiteY352" fmla="*/ 2481942 h 2605314"/>
              <a:gd name="connsiteX353" fmla="*/ 2591231 w 5015116"/>
              <a:gd name="connsiteY353" fmla="*/ 2409371 h 2605314"/>
              <a:gd name="connsiteX354" fmla="*/ 2642031 w 5015116"/>
              <a:gd name="connsiteY354" fmla="*/ 2416628 h 2605314"/>
              <a:gd name="connsiteX355" fmla="*/ 2671059 w 5015116"/>
              <a:gd name="connsiteY355" fmla="*/ 2423885 h 2605314"/>
              <a:gd name="connsiteX356" fmla="*/ 2743631 w 5015116"/>
              <a:gd name="connsiteY356" fmla="*/ 2438400 h 2605314"/>
              <a:gd name="connsiteX357" fmla="*/ 2787174 w 5015116"/>
              <a:gd name="connsiteY357" fmla="*/ 2452914 h 2605314"/>
              <a:gd name="connsiteX358" fmla="*/ 2808945 w 5015116"/>
              <a:gd name="connsiteY358" fmla="*/ 2438400 h 2605314"/>
              <a:gd name="connsiteX359" fmla="*/ 2801688 w 5015116"/>
              <a:gd name="connsiteY359" fmla="*/ 2416628 h 2605314"/>
              <a:gd name="connsiteX360" fmla="*/ 2794431 w 5015116"/>
              <a:gd name="connsiteY360" fmla="*/ 2373085 h 2605314"/>
              <a:gd name="connsiteX361" fmla="*/ 2779916 w 5015116"/>
              <a:gd name="connsiteY361" fmla="*/ 2329542 h 2605314"/>
              <a:gd name="connsiteX362" fmla="*/ 2794431 w 5015116"/>
              <a:gd name="connsiteY362" fmla="*/ 2278742 h 2605314"/>
              <a:gd name="connsiteX363" fmla="*/ 2961345 w 5015116"/>
              <a:gd name="connsiteY363" fmla="*/ 2249714 h 2605314"/>
              <a:gd name="connsiteX364" fmla="*/ 2946831 w 5015116"/>
              <a:gd name="connsiteY364" fmla="*/ 2227942 h 2605314"/>
              <a:gd name="connsiteX365" fmla="*/ 2925059 w 5015116"/>
              <a:gd name="connsiteY365" fmla="*/ 2133600 h 2605314"/>
              <a:gd name="connsiteX366" fmla="*/ 2917802 w 5015116"/>
              <a:gd name="connsiteY366" fmla="*/ 2104571 h 2605314"/>
              <a:gd name="connsiteX367" fmla="*/ 2896031 w 5015116"/>
              <a:gd name="connsiteY367" fmla="*/ 2090057 h 2605314"/>
              <a:gd name="connsiteX368" fmla="*/ 2903288 w 5015116"/>
              <a:gd name="connsiteY368" fmla="*/ 2061028 h 2605314"/>
              <a:gd name="connsiteX369" fmla="*/ 3033916 w 5015116"/>
              <a:gd name="connsiteY369" fmla="*/ 2053771 h 2605314"/>
              <a:gd name="connsiteX370" fmla="*/ 3121002 w 5015116"/>
              <a:gd name="connsiteY370" fmla="*/ 2046514 h 2605314"/>
              <a:gd name="connsiteX371" fmla="*/ 3142774 w 5015116"/>
              <a:gd name="connsiteY371" fmla="*/ 2039257 h 2605314"/>
              <a:gd name="connsiteX372" fmla="*/ 3135516 w 5015116"/>
              <a:gd name="connsiteY372" fmla="*/ 2010228 h 2605314"/>
              <a:gd name="connsiteX373" fmla="*/ 3106488 w 5015116"/>
              <a:gd name="connsiteY373" fmla="*/ 1959428 h 2605314"/>
              <a:gd name="connsiteX374" fmla="*/ 3077459 w 5015116"/>
              <a:gd name="connsiteY374" fmla="*/ 1930400 h 2605314"/>
              <a:gd name="connsiteX375" fmla="*/ 3062945 w 5015116"/>
              <a:gd name="connsiteY375" fmla="*/ 1901371 h 2605314"/>
              <a:gd name="connsiteX376" fmla="*/ 3041174 w 5015116"/>
              <a:gd name="connsiteY376" fmla="*/ 1886857 h 2605314"/>
              <a:gd name="connsiteX377" fmla="*/ 3033916 w 5015116"/>
              <a:gd name="connsiteY377" fmla="*/ 1865085 h 2605314"/>
              <a:gd name="connsiteX378" fmla="*/ 3019402 w 5015116"/>
              <a:gd name="connsiteY378" fmla="*/ 1843314 h 2605314"/>
              <a:gd name="connsiteX379" fmla="*/ 3048431 w 5015116"/>
              <a:gd name="connsiteY379" fmla="*/ 1828800 h 2605314"/>
              <a:gd name="connsiteX380" fmla="*/ 3157288 w 5015116"/>
              <a:gd name="connsiteY380" fmla="*/ 1814285 h 2605314"/>
              <a:gd name="connsiteX381" fmla="*/ 3179059 w 5015116"/>
              <a:gd name="connsiteY381" fmla="*/ 1799771 h 2605314"/>
              <a:gd name="connsiteX382" fmla="*/ 3128259 w 5015116"/>
              <a:gd name="connsiteY382" fmla="*/ 1690914 h 2605314"/>
              <a:gd name="connsiteX383" fmla="*/ 3121002 w 5015116"/>
              <a:gd name="connsiteY383" fmla="*/ 1669142 h 2605314"/>
              <a:gd name="connsiteX384" fmla="*/ 3106488 w 5015116"/>
              <a:gd name="connsiteY384" fmla="*/ 1647371 h 2605314"/>
              <a:gd name="connsiteX385" fmla="*/ 3128259 w 5015116"/>
              <a:gd name="connsiteY385" fmla="*/ 1640114 h 2605314"/>
              <a:gd name="connsiteX386" fmla="*/ 3157288 w 5015116"/>
              <a:gd name="connsiteY386" fmla="*/ 1632857 h 2605314"/>
              <a:gd name="connsiteX387" fmla="*/ 3186316 w 5015116"/>
              <a:gd name="connsiteY387" fmla="*/ 1618342 h 2605314"/>
              <a:gd name="connsiteX388" fmla="*/ 3215345 w 5015116"/>
              <a:gd name="connsiteY388" fmla="*/ 1611085 h 2605314"/>
              <a:gd name="connsiteX389" fmla="*/ 3237116 w 5015116"/>
              <a:gd name="connsiteY389" fmla="*/ 1603828 h 2605314"/>
              <a:gd name="connsiteX390" fmla="*/ 3280659 w 5015116"/>
              <a:gd name="connsiteY390" fmla="*/ 1582057 h 2605314"/>
              <a:gd name="connsiteX391" fmla="*/ 3295174 w 5015116"/>
              <a:gd name="connsiteY391" fmla="*/ 1567542 h 2605314"/>
              <a:gd name="connsiteX392" fmla="*/ 3273402 w 5015116"/>
              <a:gd name="connsiteY392" fmla="*/ 1545771 h 2605314"/>
              <a:gd name="connsiteX393" fmla="*/ 3229859 w 5015116"/>
              <a:gd name="connsiteY393" fmla="*/ 1516742 h 2605314"/>
              <a:gd name="connsiteX394" fmla="*/ 3179059 w 5015116"/>
              <a:gd name="connsiteY394" fmla="*/ 1458685 h 2605314"/>
              <a:gd name="connsiteX395" fmla="*/ 3171802 w 5015116"/>
              <a:gd name="connsiteY395" fmla="*/ 1436914 h 2605314"/>
              <a:gd name="connsiteX396" fmla="*/ 3150031 w 5015116"/>
              <a:gd name="connsiteY396" fmla="*/ 1422400 h 2605314"/>
              <a:gd name="connsiteX397" fmla="*/ 3200831 w 5015116"/>
              <a:gd name="connsiteY397" fmla="*/ 1386114 h 2605314"/>
              <a:gd name="connsiteX398" fmla="*/ 3237116 w 5015116"/>
              <a:gd name="connsiteY398" fmla="*/ 1349828 h 2605314"/>
              <a:gd name="connsiteX399" fmla="*/ 3266145 w 5015116"/>
              <a:gd name="connsiteY399" fmla="*/ 1313542 h 2605314"/>
              <a:gd name="connsiteX400" fmla="*/ 3287916 w 5015116"/>
              <a:gd name="connsiteY400" fmla="*/ 1299028 h 2605314"/>
              <a:gd name="connsiteX401" fmla="*/ 3302431 w 5015116"/>
              <a:gd name="connsiteY401" fmla="*/ 1284514 h 2605314"/>
              <a:gd name="connsiteX402" fmla="*/ 3309688 w 5015116"/>
              <a:gd name="connsiteY402" fmla="*/ 1262742 h 2605314"/>
              <a:gd name="connsiteX403" fmla="*/ 3266145 w 5015116"/>
              <a:gd name="connsiteY403" fmla="*/ 1255485 h 2605314"/>
              <a:gd name="connsiteX404" fmla="*/ 3244374 w 5015116"/>
              <a:gd name="connsiteY404" fmla="*/ 1248228 h 2605314"/>
              <a:gd name="connsiteX405" fmla="*/ 3193574 w 5015116"/>
              <a:gd name="connsiteY405" fmla="*/ 1233714 h 2605314"/>
              <a:gd name="connsiteX406" fmla="*/ 3171802 w 5015116"/>
              <a:gd name="connsiteY406" fmla="*/ 1219200 h 2605314"/>
              <a:gd name="connsiteX407" fmla="*/ 3150031 w 5015116"/>
              <a:gd name="connsiteY407" fmla="*/ 1211942 h 2605314"/>
              <a:gd name="connsiteX408" fmla="*/ 3121002 w 5015116"/>
              <a:gd name="connsiteY408" fmla="*/ 1197428 h 2605314"/>
              <a:gd name="connsiteX409" fmla="*/ 3200831 w 5015116"/>
              <a:gd name="connsiteY409" fmla="*/ 1095828 h 2605314"/>
              <a:gd name="connsiteX410" fmla="*/ 3251631 w 5015116"/>
              <a:gd name="connsiteY410" fmla="*/ 1037771 h 2605314"/>
              <a:gd name="connsiteX411" fmla="*/ 3251631 w 5015116"/>
              <a:gd name="connsiteY411" fmla="*/ 994228 h 2605314"/>
              <a:gd name="connsiteX412" fmla="*/ 3208088 w 5015116"/>
              <a:gd name="connsiteY412" fmla="*/ 986971 h 2605314"/>
              <a:gd name="connsiteX413" fmla="*/ 3179059 w 5015116"/>
              <a:gd name="connsiteY413" fmla="*/ 979714 h 2605314"/>
              <a:gd name="connsiteX414" fmla="*/ 3121002 w 5015116"/>
              <a:gd name="connsiteY414" fmla="*/ 957942 h 2605314"/>
              <a:gd name="connsiteX415" fmla="*/ 3099231 w 5015116"/>
              <a:gd name="connsiteY415" fmla="*/ 950685 h 2605314"/>
              <a:gd name="connsiteX416" fmla="*/ 3048431 w 5015116"/>
              <a:gd name="connsiteY416" fmla="*/ 943428 h 2605314"/>
              <a:gd name="connsiteX417" fmla="*/ 3026659 w 5015116"/>
              <a:gd name="connsiteY417" fmla="*/ 936171 h 2605314"/>
              <a:gd name="connsiteX418" fmla="*/ 2990374 w 5015116"/>
              <a:gd name="connsiteY418" fmla="*/ 928914 h 2605314"/>
              <a:gd name="connsiteX419" fmla="*/ 2975859 w 5015116"/>
              <a:gd name="connsiteY419" fmla="*/ 914400 h 2605314"/>
              <a:gd name="connsiteX420" fmla="*/ 3033916 w 5015116"/>
              <a:gd name="connsiteY420" fmla="*/ 820057 h 2605314"/>
              <a:gd name="connsiteX421" fmla="*/ 3091974 w 5015116"/>
              <a:gd name="connsiteY421" fmla="*/ 747485 h 2605314"/>
              <a:gd name="connsiteX422" fmla="*/ 3128259 w 5015116"/>
              <a:gd name="connsiteY422" fmla="*/ 703942 h 2605314"/>
              <a:gd name="connsiteX423" fmla="*/ 3142774 w 5015116"/>
              <a:gd name="connsiteY423" fmla="*/ 682171 h 2605314"/>
              <a:gd name="connsiteX424" fmla="*/ 3033916 w 5015116"/>
              <a:gd name="connsiteY424" fmla="*/ 667657 h 2605314"/>
              <a:gd name="connsiteX425" fmla="*/ 2961345 w 5015116"/>
              <a:gd name="connsiteY425" fmla="*/ 660400 h 2605314"/>
              <a:gd name="connsiteX426" fmla="*/ 2888774 w 5015116"/>
              <a:gd name="connsiteY426" fmla="*/ 645885 h 2605314"/>
              <a:gd name="connsiteX427" fmla="*/ 2925059 w 5015116"/>
              <a:gd name="connsiteY427" fmla="*/ 609600 h 2605314"/>
              <a:gd name="connsiteX428" fmla="*/ 2961345 w 5015116"/>
              <a:gd name="connsiteY428" fmla="*/ 573314 h 2605314"/>
              <a:gd name="connsiteX429" fmla="*/ 2968602 w 5015116"/>
              <a:gd name="connsiteY429" fmla="*/ 529771 h 2605314"/>
              <a:gd name="connsiteX430" fmla="*/ 2983116 w 5015116"/>
              <a:gd name="connsiteY430" fmla="*/ 486228 h 2605314"/>
              <a:gd name="connsiteX431" fmla="*/ 2997631 w 5015116"/>
              <a:gd name="connsiteY431" fmla="*/ 435428 h 2605314"/>
              <a:gd name="connsiteX432" fmla="*/ 3012145 w 5015116"/>
              <a:gd name="connsiteY432" fmla="*/ 391885 h 2605314"/>
              <a:gd name="connsiteX433" fmla="*/ 2961345 w 5015116"/>
              <a:gd name="connsiteY433" fmla="*/ 399142 h 2605314"/>
              <a:gd name="connsiteX434" fmla="*/ 2917802 w 5015116"/>
              <a:gd name="connsiteY434" fmla="*/ 413657 h 2605314"/>
              <a:gd name="connsiteX435" fmla="*/ 2888774 w 5015116"/>
              <a:gd name="connsiteY435" fmla="*/ 420914 h 2605314"/>
              <a:gd name="connsiteX436" fmla="*/ 2852488 w 5015116"/>
              <a:gd name="connsiteY436" fmla="*/ 435428 h 2605314"/>
              <a:gd name="connsiteX437" fmla="*/ 2808945 w 5015116"/>
              <a:gd name="connsiteY437" fmla="*/ 442685 h 2605314"/>
              <a:gd name="connsiteX438" fmla="*/ 2779916 w 5015116"/>
              <a:gd name="connsiteY438" fmla="*/ 449942 h 2605314"/>
              <a:gd name="connsiteX439" fmla="*/ 2721859 w 5015116"/>
              <a:gd name="connsiteY439" fmla="*/ 442685 h 2605314"/>
              <a:gd name="connsiteX440" fmla="*/ 2729116 w 5015116"/>
              <a:gd name="connsiteY440" fmla="*/ 377371 h 2605314"/>
              <a:gd name="connsiteX441" fmla="*/ 2721859 w 5015116"/>
              <a:gd name="connsiteY441" fmla="*/ 290285 h 2605314"/>
              <a:gd name="connsiteX442" fmla="*/ 2707345 w 5015116"/>
              <a:gd name="connsiteY442" fmla="*/ 232228 h 2605314"/>
              <a:gd name="connsiteX443" fmla="*/ 2663802 w 5015116"/>
              <a:gd name="connsiteY443" fmla="*/ 210457 h 2605314"/>
              <a:gd name="connsiteX444" fmla="*/ 2656545 w 5015116"/>
              <a:gd name="connsiteY444"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31059 w 5015116"/>
              <a:gd name="connsiteY230" fmla="*/ 155302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54431 w 5015116"/>
              <a:gd name="connsiteY234" fmla="*/ 1567542 h 2605314"/>
              <a:gd name="connsiteX235" fmla="*/ 247174 w 5015116"/>
              <a:gd name="connsiteY235" fmla="*/ 1473200 h 2605314"/>
              <a:gd name="connsiteX236" fmla="*/ 225402 w 5015116"/>
              <a:gd name="connsiteY236" fmla="*/ 1465942 h 2605314"/>
              <a:gd name="connsiteX237" fmla="*/ 138316 w 5015116"/>
              <a:gd name="connsiteY237" fmla="*/ 1473200 h 2605314"/>
              <a:gd name="connsiteX238" fmla="*/ 116545 w 5015116"/>
              <a:gd name="connsiteY238" fmla="*/ 1480457 h 2605314"/>
              <a:gd name="connsiteX239" fmla="*/ 102031 w 5015116"/>
              <a:gd name="connsiteY239" fmla="*/ 1502228 h 2605314"/>
              <a:gd name="connsiteX240" fmla="*/ 102031 w 5015116"/>
              <a:gd name="connsiteY240" fmla="*/ 1698171 h 2605314"/>
              <a:gd name="connsiteX241" fmla="*/ 145574 w 5015116"/>
              <a:gd name="connsiteY241" fmla="*/ 1741714 h 2605314"/>
              <a:gd name="connsiteX242" fmla="*/ 189116 w 5015116"/>
              <a:gd name="connsiteY242" fmla="*/ 1792514 h 2605314"/>
              <a:gd name="connsiteX243" fmla="*/ 218145 w 5015116"/>
              <a:gd name="connsiteY243" fmla="*/ 1807028 h 2605314"/>
              <a:gd name="connsiteX244" fmla="*/ 247174 w 5015116"/>
              <a:gd name="connsiteY244" fmla="*/ 1828800 h 2605314"/>
              <a:gd name="connsiteX245" fmla="*/ 356031 w 5015116"/>
              <a:gd name="connsiteY245" fmla="*/ 1821542 h 2605314"/>
              <a:gd name="connsiteX246" fmla="*/ 377802 w 5015116"/>
              <a:gd name="connsiteY246" fmla="*/ 1814285 h 2605314"/>
              <a:gd name="connsiteX247" fmla="*/ 399574 w 5015116"/>
              <a:gd name="connsiteY247" fmla="*/ 1792514 h 2605314"/>
              <a:gd name="connsiteX248" fmla="*/ 406831 w 5015116"/>
              <a:gd name="connsiteY248" fmla="*/ 1698171 h 2605314"/>
              <a:gd name="connsiteX249" fmla="*/ 363288 w 5015116"/>
              <a:gd name="connsiteY249" fmla="*/ 1683657 h 2605314"/>
              <a:gd name="connsiteX250" fmla="*/ 312488 w 5015116"/>
              <a:gd name="connsiteY250" fmla="*/ 1690914 h 2605314"/>
              <a:gd name="connsiteX251" fmla="*/ 290716 w 5015116"/>
              <a:gd name="connsiteY251" fmla="*/ 1698171 h 2605314"/>
              <a:gd name="connsiteX252" fmla="*/ 276202 w 5015116"/>
              <a:gd name="connsiteY252" fmla="*/ 1719942 h 2605314"/>
              <a:gd name="connsiteX253" fmla="*/ 268945 w 5015116"/>
              <a:gd name="connsiteY253" fmla="*/ 1748971 h 2605314"/>
              <a:gd name="connsiteX254" fmla="*/ 261688 w 5015116"/>
              <a:gd name="connsiteY254" fmla="*/ 1785257 h 2605314"/>
              <a:gd name="connsiteX255" fmla="*/ 254431 w 5015116"/>
              <a:gd name="connsiteY255" fmla="*/ 1807028 h 2605314"/>
              <a:gd name="connsiteX256" fmla="*/ 261688 w 5015116"/>
              <a:gd name="connsiteY256" fmla="*/ 1937657 h 2605314"/>
              <a:gd name="connsiteX257" fmla="*/ 297974 w 5015116"/>
              <a:gd name="connsiteY257" fmla="*/ 1959428 h 2605314"/>
              <a:gd name="connsiteX258" fmla="*/ 319745 w 5015116"/>
              <a:gd name="connsiteY258" fmla="*/ 1966685 h 2605314"/>
              <a:gd name="connsiteX259" fmla="*/ 348774 w 5015116"/>
              <a:gd name="connsiteY259" fmla="*/ 1981200 h 2605314"/>
              <a:gd name="connsiteX260" fmla="*/ 392316 w 5015116"/>
              <a:gd name="connsiteY260" fmla="*/ 1995714 h 2605314"/>
              <a:gd name="connsiteX261" fmla="*/ 414088 w 5015116"/>
              <a:gd name="connsiteY261" fmla="*/ 2002971 h 2605314"/>
              <a:gd name="connsiteX262" fmla="*/ 522945 w 5015116"/>
              <a:gd name="connsiteY262" fmla="*/ 1995714 h 2605314"/>
              <a:gd name="connsiteX263" fmla="*/ 551974 w 5015116"/>
              <a:gd name="connsiteY263" fmla="*/ 1973942 h 2605314"/>
              <a:gd name="connsiteX264" fmla="*/ 595516 w 5015116"/>
              <a:gd name="connsiteY264" fmla="*/ 1944914 h 2605314"/>
              <a:gd name="connsiteX265" fmla="*/ 624545 w 5015116"/>
              <a:gd name="connsiteY265" fmla="*/ 1901371 h 2605314"/>
              <a:gd name="connsiteX266" fmla="*/ 610031 w 5015116"/>
              <a:gd name="connsiteY266" fmla="*/ 1836057 h 2605314"/>
              <a:gd name="connsiteX267" fmla="*/ 566488 w 5015116"/>
              <a:gd name="connsiteY267" fmla="*/ 1792514 h 2605314"/>
              <a:gd name="connsiteX268" fmla="*/ 524396 w 5015116"/>
              <a:gd name="connsiteY268" fmla="*/ 1800497 h 2605314"/>
              <a:gd name="connsiteX269" fmla="*/ 477588 w 5015116"/>
              <a:gd name="connsiteY269" fmla="*/ 1898468 h 2605314"/>
              <a:gd name="connsiteX270" fmla="*/ 551974 w 5015116"/>
              <a:gd name="connsiteY270" fmla="*/ 1995714 h 2605314"/>
              <a:gd name="connsiteX271" fmla="*/ 566488 w 5015116"/>
              <a:gd name="connsiteY271" fmla="*/ 2017485 h 2605314"/>
              <a:gd name="connsiteX272" fmla="*/ 697116 w 5015116"/>
              <a:gd name="connsiteY272" fmla="*/ 2068285 h 2605314"/>
              <a:gd name="connsiteX273" fmla="*/ 733402 w 5015116"/>
              <a:gd name="connsiteY273" fmla="*/ 2082800 h 2605314"/>
              <a:gd name="connsiteX274" fmla="*/ 864031 w 5015116"/>
              <a:gd name="connsiteY274" fmla="*/ 2119811 h 2605314"/>
              <a:gd name="connsiteX275" fmla="*/ 965631 w 5015116"/>
              <a:gd name="connsiteY275" fmla="*/ 2148114 h 2605314"/>
              <a:gd name="connsiteX276" fmla="*/ 1074488 w 5015116"/>
              <a:gd name="connsiteY276" fmla="*/ 2133600 h 2605314"/>
              <a:gd name="connsiteX277" fmla="*/ 1125288 w 5015116"/>
              <a:gd name="connsiteY277" fmla="*/ 2104571 h 2605314"/>
              <a:gd name="connsiteX278" fmla="*/ 1243942 w 5015116"/>
              <a:gd name="connsiteY278" fmla="*/ 2013494 h 2605314"/>
              <a:gd name="connsiteX279" fmla="*/ 1287848 w 5015116"/>
              <a:gd name="connsiteY279" fmla="*/ 1957251 h 2605314"/>
              <a:gd name="connsiteX280" fmla="*/ 1274422 w 5015116"/>
              <a:gd name="connsiteY280" fmla="*/ 1839322 h 2605314"/>
              <a:gd name="connsiteX281" fmla="*/ 1219631 w 5015116"/>
              <a:gd name="connsiteY281" fmla="*/ 1814285 h 2605314"/>
              <a:gd name="connsiteX282" fmla="*/ 1126014 w 5015116"/>
              <a:gd name="connsiteY282" fmla="*/ 1833154 h 2605314"/>
              <a:gd name="connsiteX283" fmla="*/ 1103516 w 5015116"/>
              <a:gd name="connsiteY283" fmla="*/ 1894114 h 2605314"/>
              <a:gd name="connsiteX284" fmla="*/ 1081745 w 5015116"/>
              <a:gd name="connsiteY284" fmla="*/ 2002971 h 2605314"/>
              <a:gd name="connsiteX285" fmla="*/ 1016431 w 5015116"/>
              <a:gd name="connsiteY285" fmla="*/ 1995714 h 2605314"/>
              <a:gd name="connsiteX286" fmla="*/ 980871 w 5015116"/>
              <a:gd name="connsiteY286" fmla="*/ 1911531 h 2605314"/>
              <a:gd name="connsiteX287" fmla="*/ 993208 w 5015116"/>
              <a:gd name="connsiteY287" fmla="*/ 1807754 h 2605314"/>
              <a:gd name="connsiteX288" fmla="*/ 1066868 w 5015116"/>
              <a:gd name="connsiteY288" fmla="*/ 1731554 h 2605314"/>
              <a:gd name="connsiteX289" fmla="*/ 1226888 w 5015116"/>
              <a:gd name="connsiteY289" fmla="*/ 1690914 h 2605314"/>
              <a:gd name="connsiteX290" fmla="*/ 1335745 w 5015116"/>
              <a:gd name="connsiteY290" fmla="*/ 1698171 h 2605314"/>
              <a:gd name="connsiteX291" fmla="*/ 1422831 w 5015116"/>
              <a:gd name="connsiteY291" fmla="*/ 1741714 h 2605314"/>
              <a:gd name="connsiteX292" fmla="*/ 1476896 w 5015116"/>
              <a:gd name="connsiteY292" fmla="*/ 1792514 h 2605314"/>
              <a:gd name="connsiteX293" fmla="*/ 1506651 w 5015116"/>
              <a:gd name="connsiteY293" fmla="*/ 1859642 h 2605314"/>
              <a:gd name="connsiteX294" fmla="*/ 1507376 w 5015116"/>
              <a:gd name="connsiteY294" fmla="*/ 1961968 h 2605314"/>
              <a:gd name="connsiteX295" fmla="*/ 1460205 w 5015116"/>
              <a:gd name="connsiteY295" fmla="*/ 2046877 h 2605314"/>
              <a:gd name="connsiteX296" fmla="*/ 1408316 w 5015116"/>
              <a:gd name="connsiteY296" fmla="*/ 2140857 h 2605314"/>
              <a:gd name="connsiteX297" fmla="*/ 1401059 w 5015116"/>
              <a:gd name="connsiteY297" fmla="*/ 2162628 h 2605314"/>
              <a:gd name="connsiteX298" fmla="*/ 1364774 w 5015116"/>
              <a:gd name="connsiteY298" fmla="*/ 2293257 h 2605314"/>
              <a:gd name="connsiteX299" fmla="*/ 1367314 w 5015116"/>
              <a:gd name="connsiteY299" fmla="*/ 2449285 h 2605314"/>
              <a:gd name="connsiteX300" fmla="*/ 1509916 w 5015116"/>
              <a:gd name="connsiteY300" fmla="*/ 2554514 h 2605314"/>
              <a:gd name="connsiteX301" fmla="*/ 1633288 w 5015116"/>
              <a:gd name="connsiteY301" fmla="*/ 2590800 h 2605314"/>
              <a:gd name="connsiteX302" fmla="*/ 1847736 w 5015116"/>
              <a:gd name="connsiteY302" fmla="*/ 2605314 h 2605314"/>
              <a:gd name="connsiteX303" fmla="*/ 1918494 w 5015116"/>
              <a:gd name="connsiteY303" fmla="*/ 2576285 h 2605314"/>
              <a:gd name="connsiteX304" fmla="*/ 1959859 w 5015116"/>
              <a:gd name="connsiteY304" fmla="*/ 2496457 h 2605314"/>
              <a:gd name="connsiteX305" fmla="*/ 2002676 w 5015116"/>
              <a:gd name="connsiteY305" fmla="*/ 2315028 h 2605314"/>
              <a:gd name="connsiteX306" fmla="*/ 2039688 w 5015116"/>
              <a:gd name="connsiteY306" fmla="*/ 2111828 h 2605314"/>
              <a:gd name="connsiteX307" fmla="*/ 2062911 w 5015116"/>
              <a:gd name="connsiteY307" fmla="*/ 2048691 h 2605314"/>
              <a:gd name="connsiteX308" fmla="*/ 2098834 w 5015116"/>
              <a:gd name="connsiteY308" fmla="*/ 1987731 h 2605314"/>
              <a:gd name="connsiteX309" fmla="*/ 2217851 w 5015116"/>
              <a:gd name="connsiteY309" fmla="*/ 1879237 h 2605314"/>
              <a:gd name="connsiteX310" fmla="*/ 2373516 w 5015116"/>
              <a:gd name="connsiteY310" fmla="*/ 1872342 h 2605314"/>
              <a:gd name="connsiteX311" fmla="*/ 2395288 w 5015116"/>
              <a:gd name="connsiteY311" fmla="*/ 1879600 h 2605314"/>
              <a:gd name="connsiteX312" fmla="*/ 2453345 w 5015116"/>
              <a:gd name="connsiteY312" fmla="*/ 1930400 h 2605314"/>
              <a:gd name="connsiteX313" fmla="*/ 2467859 w 5015116"/>
              <a:gd name="connsiteY313" fmla="*/ 1952171 h 2605314"/>
              <a:gd name="connsiteX314" fmla="*/ 2489631 w 5015116"/>
              <a:gd name="connsiteY314" fmla="*/ 1973942 h 2605314"/>
              <a:gd name="connsiteX315" fmla="*/ 2504145 w 5015116"/>
              <a:gd name="connsiteY315" fmla="*/ 2024742 h 2605314"/>
              <a:gd name="connsiteX316" fmla="*/ 2511402 w 5015116"/>
              <a:gd name="connsiteY316" fmla="*/ 2053771 h 2605314"/>
              <a:gd name="connsiteX317" fmla="*/ 2525916 w 5015116"/>
              <a:gd name="connsiteY317" fmla="*/ 2075542 h 2605314"/>
              <a:gd name="connsiteX318" fmla="*/ 2540431 w 5015116"/>
              <a:gd name="connsiteY318" fmla="*/ 2126342 h 2605314"/>
              <a:gd name="connsiteX319" fmla="*/ 2533174 w 5015116"/>
              <a:gd name="connsiteY319" fmla="*/ 2271485 h 2605314"/>
              <a:gd name="connsiteX320" fmla="*/ 2518659 w 5015116"/>
              <a:gd name="connsiteY320" fmla="*/ 2300514 h 2605314"/>
              <a:gd name="connsiteX321" fmla="*/ 2475116 w 5015116"/>
              <a:gd name="connsiteY321" fmla="*/ 2329542 h 2605314"/>
              <a:gd name="connsiteX322" fmla="*/ 2453345 w 5015116"/>
              <a:gd name="connsiteY322" fmla="*/ 2336800 h 2605314"/>
              <a:gd name="connsiteX323" fmla="*/ 2329974 w 5015116"/>
              <a:gd name="connsiteY323" fmla="*/ 2329542 h 2605314"/>
              <a:gd name="connsiteX324" fmla="*/ 2308202 w 5015116"/>
              <a:gd name="connsiteY324" fmla="*/ 2322285 h 2605314"/>
              <a:gd name="connsiteX325" fmla="*/ 2293688 w 5015116"/>
              <a:gd name="connsiteY325" fmla="*/ 2286000 h 2605314"/>
              <a:gd name="connsiteX326" fmla="*/ 2286431 w 5015116"/>
              <a:gd name="connsiteY326" fmla="*/ 2249714 h 2605314"/>
              <a:gd name="connsiteX327" fmla="*/ 2395288 w 5015116"/>
              <a:gd name="connsiteY327" fmla="*/ 2111828 h 2605314"/>
              <a:gd name="connsiteX328" fmla="*/ 2395288 w 5015116"/>
              <a:gd name="connsiteY328" fmla="*/ 2024742 h 2605314"/>
              <a:gd name="connsiteX329" fmla="*/ 2373516 w 5015116"/>
              <a:gd name="connsiteY329" fmla="*/ 2010228 h 2605314"/>
              <a:gd name="connsiteX330" fmla="*/ 2271916 w 5015116"/>
              <a:gd name="connsiteY330" fmla="*/ 2017485 h 2605314"/>
              <a:gd name="connsiteX331" fmla="*/ 2257402 w 5015116"/>
              <a:gd name="connsiteY331" fmla="*/ 2032000 h 2605314"/>
              <a:gd name="connsiteX332" fmla="*/ 2235631 w 5015116"/>
              <a:gd name="connsiteY332" fmla="*/ 2046514 h 2605314"/>
              <a:gd name="connsiteX333" fmla="*/ 2221116 w 5015116"/>
              <a:gd name="connsiteY333" fmla="*/ 2061028 h 2605314"/>
              <a:gd name="connsiteX334" fmla="*/ 2192088 w 5015116"/>
              <a:gd name="connsiteY334" fmla="*/ 2068285 h 2605314"/>
              <a:gd name="connsiteX335" fmla="*/ 2163059 w 5015116"/>
              <a:gd name="connsiteY335" fmla="*/ 2090057 h 2605314"/>
              <a:gd name="connsiteX336" fmla="*/ 2148545 w 5015116"/>
              <a:gd name="connsiteY336" fmla="*/ 2111828 h 2605314"/>
              <a:gd name="connsiteX337" fmla="*/ 2126774 w 5015116"/>
              <a:gd name="connsiteY337" fmla="*/ 2140857 h 2605314"/>
              <a:gd name="connsiteX338" fmla="*/ 2126774 w 5015116"/>
              <a:gd name="connsiteY338" fmla="*/ 2351314 h 2605314"/>
              <a:gd name="connsiteX339" fmla="*/ 2141288 w 5015116"/>
              <a:gd name="connsiteY339" fmla="*/ 2373085 h 2605314"/>
              <a:gd name="connsiteX340" fmla="*/ 2163059 w 5015116"/>
              <a:gd name="connsiteY340" fmla="*/ 2380342 h 2605314"/>
              <a:gd name="connsiteX341" fmla="*/ 2170316 w 5015116"/>
              <a:gd name="connsiteY341" fmla="*/ 2402114 h 2605314"/>
              <a:gd name="connsiteX342" fmla="*/ 2192088 w 5015116"/>
              <a:gd name="connsiteY342" fmla="*/ 2416628 h 2605314"/>
              <a:gd name="connsiteX343" fmla="*/ 2221116 w 5015116"/>
              <a:gd name="connsiteY343" fmla="*/ 2438400 h 2605314"/>
              <a:gd name="connsiteX344" fmla="*/ 2264659 w 5015116"/>
              <a:gd name="connsiteY344" fmla="*/ 2474685 h 2605314"/>
              <a:gd name="connsiteX345" fmla="*/ 2293688 w 5015116"/>
              <a:gd name="connsiteY345" fmla="*/ 2510971 h 2605314"/>
              <a:gd name="connsiteX346" fmla="*/ 2315459 w 5015116"/>
              <a:gd name="connsiteY346" fmla="*/ 2532742 h 2605314"/>
              <a:gd name="connsiteX347" fmla="*/ 2395288 w 5015116"/>
              <a:gd name="connsiteY347" fmla="*/ 2569028 h 2605314"/>
              <a:gd name="connsiteX348" fmla="*/ 2540431 w 5015116"/>
              <a:gd name="connsiteY348" fmla="*/ 2554514 h 2605314"/>
              <a:gd name="connsiteX349" fmla="*/ 2562202 w 5015116"/>
              <a:gd name="connsiteY349" fmla="*/ 2540000 h 2605314"/>
              <a:gd name="connsiteX350" fmla="*/ 2569459 w 5015116"/>
              <a:gd name="connsiteY350" fmla="*/ 2503714 h 2605314"/>
              <a:gd name="connsiteX351" fmla="*/ 2583974 w 5015116"/>
              <a:gd name="connsiteY351" fmla="*/ 2481942 h 2605314"/>
              <a:gd name="connsiteX352" fmla="*/ 2591231 w 5015116"/>
              <a:gd name="connsiteY352" fmla="*/ 2409371 h 2605314"/>
              <a:gd name="connsiteX353" fmla="*/ 2642031 w 5015116"/>
              <a:gd name="connsiteY353" fmla="*/ 2416628 h 2605314"/>
              <a:gd name="connsiteX354" fmla="*/ 2671059 w 5015116"/>
              <a:gd name="connsiteY354" fmla="*/ 2423885 h 2605314"/>
              <a:gd name="connsiteX355" fmla="*/ 2743631 w 5015116"/>
              <a:gd name="connsiteY355" fmla="*/ 2438400 h 2605314"/>
              <a:gd name="connsiteX356" fmla="*/ 2787174 w 5015116"/>
              <a:gd name="connsiteY356" fmla="*/ 2452914 h 2605314"/>
              <a:gd name="connsiteX357" fmla="*/ 2808945 w 5015116"/>
              <a:gd name="connsiteY357" fmla="*/ 2438400 h 2605314"/>
              <a:gd name="connsiteX358" fmla="*/ 2801688 w 5015116"/>
              <a:gd name="connsiteY358" fmla="*/ 2416628 h 2605314"/>
              <a:gd name="connsiteX359" fmla="*/ 2794431 w 5015116"/>
              <a:gd name="connsiteY359" fmla="*/ 2373085 h 2605314"/>
              <a:gd name="connsiteX360" fmla="*/ 2779916 w 5015116"/>
              <a:gd name="connsiteY360" fmla="*/ 2329542 h 2605314"/>
              <a:gd name="connsiteX361" fmla="*/ 2794431 w 5015116"/>
              <a:gd name="connsiteY361" fmla="*/ 2278742 h 2605314"/>
              <a:gd name="connsiteX362" fmla="*/ 2961345 w 5015116"/>
              <a:gd name="connsiteY362" fmla="*/ 2249714 h 2605314"/>
              <a:gd name="connsiteX363" fmla="*/ 2946831 w 5015116"/>
              <a:gd name="connsiteY363" fmla="*/ 2227942 h 2605314"/>
              <a:gd name="connsiteX364" fmla="*/ 2925059 w 5015116"/>
              <a:gd name="connsiteY364" fmla="*/ 2133600 h 2605314"/>
              <a:gd name="connsiteX365" fmla="*/ 2917802 w 5015116"/>
              <a:gd name="connsiteY365" fmla="*/ 2104571 h 2605314"/>
              <a:gd name="connsiteX366" fmla="*/ 2896031 w 5015116"/>
              <a:gd name="connsiteY366" fmla="*/ 2090057 h 2605314"/>
              <a:gd name="connsiteX367" fmla="*/ 2903288 w 5015116"/>
              <a:gd name="connsiteY367" fmla="*/ 2061028 h 2605314"/>
              <a:gd name="connsiteX368" fmla="*/ 3033916 w 5015116"/>
              <a:gd name="connsiteY368" fmla="*/ 2053771 h 2605314"/>
              <a:gd name="connsiteX369" fmla="*/ 3121002 w 5015116"/>
              <a:gd name="connsiteY369" fmla="*/ 2046514 h 2605314"/>
              <a:gd name="connsiteX370" fmla="*/ 3142774 w 5015116"/>
              <a:gd name="connsiteY370" fmla="*/ 2039257 h 2605314"/>
              <a:gd name="connsiteX371" fmla="*/ 3135516 w 5015116"/>
              <a:gd name="connsiteY371" fmla="*/ 2010228 h 2605314"/>
              <a:gd name="connsiteX372" fmla="*/ 3106488 w 5015116"/>
              <a:gd name="connsiteY372" fmla="*/ 1959428 h 2605314"/>
              <a:gd name="connsiteX373" fmla="*/ 3077459 w 5015116"/>
              <a:gd name="connsiteY373" fmla="*/ 1930400 h 2605314"/>
              <a:gd name="connsiteX374" fmla="*/ 3062945 w 5015116"/>
              <a:gd name="connsiteY374" fmla="*/ 1901371 h 2605314"/>
              <a:gd name="connsiteX375" fmla="*/ 3041174 w 5015116"/>
              <a:gd name="connsiteY375" fmla="*/ 1886857 h 2605314"/>
              <a:gd name="connsiteX376" fmla="*/ 3033916 w 5015116"/>
              <a:gd name="connsiteY376" fmla="*/ 1865085 h 2605314"/>
              <a:gd name="connsiteX377" fmla="*/ 3019402 w 5015116"/>
              <a:gd name="connsiteY377" fmla="*/ 1843314 h 2605314"/>
              <a:gd name="connsiteX378" fmla="*/ 3048431 w 5015116"/>
              <a:gd name="connsiteY378" fmla="*/ 1828800 h 2605314"/>
              <a:gd name="connsiteX379" fmla="*/ 3157288 w 5015116"/>
              <a:gd name="connsiteY379" fmla="*/ 1814285 h 2605314"/>
              <a:gd name="connsiteX380" fmla="*/ 3179059 w 5015116"/>
              <a:gd name="connsiteY380" fmla="*/ 1799771 h 2605314"/>
              <a:gd name="connsiteX381" fmla="*/ 3128259 w 5015116"/>
              <a:gd name="connsiteY381" fmla="*/ 1690914 h 2605314"/>
              <a:gd name="connsiteX382" fmla="*/ 3121002 w 5015116"/>
              <a:gd name="connsiteY382" fmla="*/ 1669142 h 2605314"/>
              <a:gd name="connsiteX383" fmla="*/ 3106488 w 5015116"/>
              <a:gd name="connsiteY383" fmla="*/ 1647371 h 2605314"/>
              <a:gd name="connsiteX384" fmla="*/ 3128259 w 5015116"/>
              <a:gd name="connsiteY384" fmla="*/ 1640114 h 2605314"/>
              <a:gd name="connsiteX385" fmla="*/ 3157288 w 5015116"/>
              <a:gd name="connsiteY385" fmla="*/ 1632857 h 2605314"/>
              <a:gd name="connsiteX386" fmla="*/ 3186316 w 5015116"/>
              <a:gd name="connsiteY386" fmla="*/ 1618342 h 2605314"/>
              <a:gd name="connsiteX387" fmla="*/ 3215345 w 5015116"/>
              <a:gd name="connsiteY387" fmla="*/ 1611085 h 2605314"/>
              <a:gd name="connsiteX388" fmla="*/ 3237116 w 5015116"/>
              <a:gd name="connsiteY388" fmla="*/ 1603828 h 2605314"/>
              <a:gd name="connsiteX389" fmla="*/ 3280659 w 5015116"/>
              <a:gd name="connsiteY389" fmla="*/ 1582057 h 2605314"/>
              <a:gd name="connsiteX390" fmla="*/ 3295174 w 5015116"/>
              <a:gd name="connsiteY390" fmla="*/ 1567542 h 2605314"/>
              <a:gd name="connsiteX391" fmla="*/ 3273402 w 5015116"/>
              <a:gd name="connsiteY391" fmla="*/ 1545771 h 2605314"/>
              <a:gd name="connsiteX392" fmla="*/ 3229859 w 5015116"/>
              <a:gd name="connsiteY392" fmla="*/ 1516742 h 2605314"/>
              <a:gd name="connsiteX393" fmla="*/ 3179059 w 5015116"/>
              <a:gd name="connsiteY393" fmla="*/ 1458685 h 2605314"/>
              <a:gd name="connsiteX394" fmla="*/ 3171802 w 5015116"/>
              <a:gd name="connsiteY394" fmla="*/ 1436914 h 2605314"/>
              <a:gd name="connsiteX395" fmla="*/ 3150031 w 5015116"/>
              <a:gd name="connsiteY395" fmla="*/ 1422400 h 2605314"/>
              <a:gd name="connsiteX396" fmla="*/ 3200831 w 5015116"/>
              <a:gd name="connsiteY396" fmla="*/ 1386114 h 2605314"/>
              <a:gd name="connsiteX397" fmla="*/ 3237116 w 5015116"/>
              <a:gd name="connsiteY397" fmla="*/ 1349828 h 2605314"/>
              <a:gd name="connsiteX398" fmla="*/ 3266145 w 5015116"/>
              <a:gd name="connsiteY398" fmla="*/ 1313542 h 2605314"/>
              <a:gd name="connsiteX399" fmla="*/ 3287916 w 5015116"/>
              <a:gd name="connsiteY399" fmla="*/ 1299028 h 2605314"/>
              <a:gd name="connsiteX400" fmla="*/ 3302431 w 5015116"/>
              <a:gd name="connsiteY400" fmla="*/ 1284514 h 2605314"/>
              <a:gd name="connsiteX401" fmla="*/ 3309688 w 5015116"/>
              <a:gd name="connsiteY401" fmla="*/ 1262742 h 2605314"/>
              <a:gd name="connsiteX402" fmla="*/ 3266145 w 5015116"/>
              <a:gd name="connsiteY402" fmla="*/ 1255485 h 2605314"/>
              <a:gd name="connsiteX403" fmla="*/ 3244374 w 5015116"/>
              <a:gd name="connsiteY403" fmla="*/ 1248228 h 2605314"/>
              <a:gd name="connsiteX404" fmla="*/ 3193574 w 5015116"/>
              <a:gd name="connsiteY404" fmla="*/ 1233714 h 2605314"/>
              <a:gd name="connsiteX405" fmla="*/ 3171802 w 5015116"/>
              <a:gd name="connsiteY405" fmla="*/ 1219200 h 2605314"/>
              <a:gd name="connsiteX406" fmla="*/ 3150031 w 5015116"/>
              <a:gd name="connsiteY406" fmla="*/ 1211942 h 2605314"/>
              <a:gd name="connsiteX407" fmla="*/ 3121002 w 5015116"/>
              <a:gd name="connsiteY407" fmla="*/ 1197428 h 2605314"/>
              <a:gd name="connsiteX408" fmla="*/ 3200831 w 5015116"/>
              <a:gd name="connsiteY408" fmla="*/ 1095828 h 2605314"/>
              <a:gd name="connsiteX409" fmla="*/ 3251631 w 5015116"/>
              <a:gd name="connsiteY409" fmla="*/ 1037771 h 2605314"/>
              <a:gd name="connsiteX410" fmla="*/ 3251631 w 5015116"/>
              <a:gd name="connsiteY410" fmla="*/ 994228 h 2605314"/>
              <a:gd name="connsiteX411" fmla="*/ 3208088 w 5015116"/>
              <a:gd name="connsiteY411" fmla="*/ 986971 h 2605314"/>
              <a:gd name="connsiteX412" fmla="*/ 3179059 w 5015116"/>
              <a:gd name="connsiteY412" fmla="*/ 979714 h 2605314"/>
              <a:gd name="connsiteX413" fmla="*/ 3121002 w 5015116"/>
              <a:gd name="connsiteY413" fmla="*/ 957942 h 2605314"/>
              <a:gd name="connsiteX414" fmla="*/ 3099231 w 5015116"/>
              <a:gd name="connsiteY414" fmla="*/ 950685 h 2605314"/>
              <a:gd name="connsiteX415" fmla="*/ 3048431 w 5015116"/>
              <a:gd name="connsiteY415" fmla="*/ 943428 h 2605314"/>
              <a:gd name="connsiteX416" fmla="*/ 3026659 w 5015116"/>
              <a:gd name="connsiteY416" fmla="*/ 936171 h 2605314"/>
              <a:gd name="connsiteX417" fmla="*/ 2990374 w 5015116"/>
              <a:gd name="connsiteY417" fmla="*/ 928914 h 2605314"/>
              <a:gd name="connsiteX418" fmla="*/ 2975859 w 5015116"/>
              <a:gd name="connsiteY418" fmla="*/ 914400 h 2605314"/>
              <a:gd name="connsiteX419" fmla="*/ 3033916 w 5015116"/>
              <a:gd name="connsiteY419" fmla="*/ 820057 h 2605314"/>
              <a:gd name="connsiteX420" fmla="*/ 3091974 w 5015116"/>
              <a:gd name="connsiteY420" fmla="*/ 747485 h 2605314"/>
              <a:gd name="connsiteX421" fmla="*/ 3128259 w 5015116"/>
              <a:gd name="connsiteY421" fmla="*/ 703942 h 2605314"/>
              <a:gd name="connsiteX422" fmla="*/ 3142774 w 5015116"/>
              <a:gd name="connsiteY422" fmla="*/ 682171 h 2605314"/>
              <a:gd name="connsiteX423" fmla="*/ 3033916 w 5015116"/>
              <a:gd name="connsiteY423" fmla="*/ 667657 h 2605314"/>
              <a:gd name="connsiteX424" fmla="*/ 2961345 w 5015116"/>
              <a:gd name="connsiteY424" fmla="*/ 660400 h 2605314"/>
              <a:gd name="connsiteX425" fmla="*/ 2888774 w 5015116"/>
              <a:gd name="connsiteY425" fmla="*/ 645885 h 2605314"/>
              <a:gd name="connsiteX426" fmla="*/ 2925059 w 5015116"/>
              <a:gd name="connsiteY426" fmla="*/ 609600 h 2605314"/>
              <a:gd name="connsiteX427" fmla="*/ 2961345 w 5015116"/>
              <a:gd name="connsiteY427" fmla="*/ 573314 h 2605314"/>
              <a:gd name="connsiteX428" fmla="*/ 2968602 w 5015116"/>
              <a:gd name="connsiteY428" fmla="*/ 529771 h 2605314"/>
              <a:gd name="connsiteX429" fmla="*/ 2983116 w 5015116"/>
              <a:gd name="connsiteY429" fmla="*/ 486228 h 2605314"/>
              <a:gd name="connsiteX430" fmla="*/ 2997631 w 5015116"/>
              <a:gd name="connsiteY430" fmla="*/ 435428 h 2605314"/>
              <a:gd name="connsiteX431" fmla="*/ 3012145 w 5015116"/>
              <a:gd name="connsiteY431" fmla="*/ 391885 h 2605314"/>
              <a:gd name="connsiteX432" fmla="*/ 2961345 w 5015116"/>
              <a:gd name="connsiteY432" fmla="*/ 399142 h 2605314"/>
              <a:gd name="connsiteX433" fmla="*/ 2917802 w 5015116"/>
              <a:gd name="connsiteY433" fmla="*/ 413657 h 2605314"/>
              <a:gd name="connsiteX434" fmla="*/ 2888774 w 5015116"/>
              <a:gd name="connsiteY434" fmla="*/ 420914 h 2605314"/>
              <a:gd name="connsiteX435" fmla="*/ 2852488 w 5015116"/>
              <a:gd name="connsiteY435" fmla="*/ 435428 h 2605314"/>
              <a:gd name="connsiteX436" fmla="*/ 2808945 w 5015116"/>
              <a:gd name="connsiteY436" fmla="*/ 442685 h 2605314"/>
              <a:gd name="connsiteX437" fmla="*/ 2779916 w 5015116"/>
              <a:gd name="connsiteY437" fmla="*/ 449942 h 2605314"/>
              <a:gd name="connsiteX438" fmla="*/ 2721859 w 5015116"/>
              <a:gd name="connsiteY438" fmla="*/ 442685 h 2605314"/>
              <a:gd name="connsiteX439" fmla="*/ 2729116 w 5015116"/>
              <a:gd name="connsiteY439" fmla="*/ 377371 h 2605314"/>
              <a:gd name="connsiteX440" fmla="*/ 2721859 w 5015116"/>
              <a:gd name="connsiteY440" fmla="*/ 290285 h 2605314"/>
              <a:gd name="connsiteX441" fmla="*/ 2707345 w 5015116"/>
              <a:gd name="connsiteY441" fmla="*/ 232228 h 2605314"/>
              <a:gd name="connsiteX442" fmla="*/ 2663802 w 5015116"/>
              <a:gd name="connsiteY442" fmla="*/ 210457 h 2605314"/>
              <a:gd name="connsiteX443" fmla="*/ 2656545 w 5015116"/>
              <a:gd name="connsiteY443"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31059 w 5015116"/>
              <a:gd name="connsiteY230" fmla="*/ 155302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54431 w 5015116"/>
              <a:gd name="connsiteY234" fmla="*/ 1567542 h 2605314"/>
              <a:gd name="connsiteX235" fmla="*/ 247174 w 5015116"/>
              <a:gd name="connsiteY235" fmla="*/ 1473200 h 2605314"/>
              <a:gd name="connsiteX236" fmla="*/ 225402 w 5015116"/>
              <a:gd name="connsiteY236" fmla="*/ 1465942 h 2605314"/>
              <a:gd name="connsiteX237" fmla="*/ 138316 w 5015116"/>
              <a:gd name="connsiteY237" fmla="*/ 1473200 h 2605314"/>
              <a:gd name="connsiteX238" fmla="*/ 116545 w 5015116"/>
              <a:gd name="connsiteY238" fmla="*/ 1480457 h 2605314"/>
              <a:gd name="connsiteX239" fmla="*/ 102031 w 5015116"/>
              <a:gd name="connsiteY239" fmla="*/ 1502228 h 2605314"/>
              <a:gd name="connsiteX240" fmla="*/ 102031 w 5015116"/>
              <a:gd name="connsiteY240" fmla="*/ 1698171 h 2605314"/>
              <a:gd name="connsiteX241" fmla="*/ 145574 w 5015116"/>
              <a:gd name="connsiteY241" fmla="*/ 1741714 h 2605314"/>
              <a:gd name="connsiteX242" fmla="*/ 189116 w 5015116"/>
              <a:gd name="connsiteY242" fmla="*/ 1792514 h 2605314"/>
              <a:gd name="connsiteX243" fmla="*/ 218145 w 5015116"/>
              <a:gd name="connsiteY243" fmla="*/ 1807028 h 2605314"/>
              <a:gd name="connsiteX244" fmla="*/ 247174 w 5015116"/>
              <a:gd name="connsiteY244" fmla="*/ 1828800 h 2605314"/>
              <a:gd name="connsiteX245" fmla="*/ 356031 w 5015116"/>
              <a:gd name="connsiteY245" fmla="*/ 1821542 h 2605314"/>
              <a:gd name="connsiteX246" fmla="*/ 377802 w 5015116"/>
              <a:gd name="connsiteY246" fmla="*/ 1814285 h 2605314"/>
              <a:gd name="connsiteX247" fmla="*/ 399574 w 5015116"/>
              <a:gd name="connsiteY247" fmla="*/ 1792514 h 2605314"/>
              <a:gd name="connsiteX248" fmla="*/ 406831 w 5015116"/>
              <a:gd name="connsiteY248" fmla="*/ 1698171 h 2605314"/>
              <a:gd name="connsiteX249" fmla="*/ 363288 w 5015116"/>
              <a:gd name="connsiteY249" fmla="*/ 1683657 h 2605314"/>
              <a:gd name="connsiteX250" fmla="*/ 312488 w 5015116"/>
              <a:gd name="connsiteY250" fmla="*/ 1690914 h 2605314"/>
              <a:gd name="connsiteX251" fmla="*/ 290716 w 5015116"/>
              <a:gd name="connsiteY251" fmla="*/ 1698171 h 2605314"/>
              <a:gd name="connsiteX252" fmla="*/ 276202 w 5015116"/>
              <a:gd name="connsiteY252" fmla="*/ 1719942 h 2605314"/>
              <a:gd name="connsiteX253" fmla="*/ 268945 w 5015116"/>
              <a:gd name="connsiteY253" fmla="*/ 1748971 h 2605314"/>
              <a:gd name="connsiteX254" fmla="*/ 261688 w 5015116"/>
              <a:gd name="connsiteY254" fmla="*/ 1785257 h 2605314"/>
              <a:gd name="connsiteX255" fmla="*/ 254431 w 5015116"/>
              <a:gd name="connsiteY255" fmla="*/ 1807028 h 2605314"/>
              <a:gd name="connsiteX256" fmla="*/ 261688 w 5015116"/>
              <a:gd name="connsiteY256" fmla="*/ 1937657 h 2605314"/>
              <a:gd name="connsiteX257" fmla="*/ 297974 w 5015116"/>
              <a:gd name="connsiteY257" fmla="*/ 1959428 h 2605314"/>
              <a:gd name="connsiteX258" fmla="*/ 319745 w 5015116"/>
              <a:gd name="connsiteY258" fmla="*/ 1966685 h 2605314"/>
              <a:gd name="connsiteX259" fmla="*/ 392316 w 5015116"/>
              <a:gd name="connsiteY259" fmla="*/ 1995714 h 2605314"/>
              <a:gd name="connsiteX260" fmla="*/ 414088 w 5015116"/>
              <a:gd name="connsiteY260" fmla="*/ 2002971 h 2605314"/>
              <a:gd name="connsiteX261" fmla="*/ 522945 w 5015116"/>
              <a:gd name="connsiteY261" fmla="*/ 1995714 h 2605314"/>
              <a:gd name="connsiteX262" fmla="*/ 551974 w 5015116"/>
              <a:gd name="connsiteY262" fmla="*/ 1973942 h 2605314"/>
              <a:gd name="connsiteX263" fmla="*/ 595516 w 5015116"/>
              <a:gd name="connsiteY263" fmla="*/ 1944914 h 2605314"/>
              <a:gd name="connsiteX264" fmla="*/ 624545 w 5015116"/>
              <a:gd name="connsiteY264" fmla="*/ 1901371 h 2605314"/>
              <a:gd name="connsiteX265" fmla="*/ 610031 w 5015116"/>
              <a:gd name="connsiteY265" fmla="*/ 1836057 h 2605314"/>
              <a:gd name="connsiteX266" fmla="*/ 566488 w 5015116"/>
              <a:gd name="connsiteY266" fmla="*/ 1792514 h 2605314"/>
              <a:gd name="connsiteX267" fmla="*/ 524396 w 5015116"/>
              <a:gd name="connsiteY267" fmla="*/ 1800497 h 2605314"/>
              <a:gd name="connsiteX268" fmla="*/ 477588 w 5015116"/>
              <a:gd name="connsiteY268" fmla="*/ 1898468 h 2605314"/>
              <a:gd name="connsiteX269" fmla="*/ 551974 w 5015116"/>
              <a:gd name="connsiteY269" fmla="*/ 1995714 h 2605314"/>
              <a:gd name="connsiteX270" fmla="*/ 566488 w 5015116"/>
              <a:gd name="connsiteY270" fmla="*/ 2017485 h 2605314"/>
              <a:gd name="connsiteX271" fmla="*/ 697116 w 5015116"/>
              <a:gd name="connsiteY271" fmla="*/ 2068285 h 2605314"/>
              <a:gd name="connsiteX272" fmla="*/ 733402 w 5015116"/>
              <a:gd name="connsiteY272" fmla="*/ 2082800 h 2605314"/>
              <a:gd name="connsiteX273" fmla="*/ 864031 w 5015116"/>
              <a:gd name="connsiteY273" fmla="*/ 2119811 h 2605314"/>
              <a:gd name="connsiteX274" fmla="*/ 965631 w 5015116"/>
              <a:gd name="connsiteY274" fmla="*/ 2148114 h 2605314"/>
              <a:gd name="connsiteX275" fmla="*/ 1074488 w 5015116"/>
              <a:gd name="connsiteY275" fmla="*/ 2133600 h 2605314"/>
              <a:gd name="connsiteX276" fmla="*/ 1125288 w 5015116"/>
              <a:gd name="connsiteY276" fmla="*/ 2104571 h 2605314"/>
              <a:gd name="connsiteX277" fmla="*/ 1243942 w 5015116"/>
              <a:gd name="connsiteY277" fmla="*/ 2013494 h 2605314"/>
              <a:gd name="connsiteX278" fmla="*/ 1287848 w 5015116"/>
              <a:gd name="connsiteY278" fmla="*/ 1957251 h 2605314"/>
              <a:gd name="connsiteX279" fmla="*/ 1274422 w 5015116"/>
              <a:gd name="connsiteY279" fmla="*/ 1839322 h 2605314"/>
              <a:gd name="connsiteX280" fmla="*/ 1219631 w 5015116"/>
              <a:gd name="connsiteY280" fmla="*/ 1814285 h 2605314"/>
              <a:gd name="connsiteX281" fmla="*/ 1126014 w 5015116"/>
              <a:gd name="connsiteY281" fmla="*/ 1833154 h 2605314"/>
              <a:gd name="connsiteX282" fmla="*/ 1103516 w 5015116"/>
              <a:gd name="connsiteY282" fmla="*/ 1894114 h 2605314"/>
              <a:gd name="connsiteX283" fmla="*/ 1081745 w 5015116"/>
              <a:gd name="connsiteY283" fmla="*/ 2002971 h 2605314"/>
              <a:gd name="connsiteX284" fmla="*/ 1016431 w 5015116"/>
              <a:gd name="connsiteY284" fmla="*/ 1995714 h 2605314"/>
              <a:gd name="connsiteX285" fmla="*/ 980871 w 5015116"/>
              <a:gd name="connsiteY285" fmla="*/ 1911531 h 2605314"/>
              <a:gd name="connsiteX286" fmla="*/ 993208 w 5015116"/>
              <a:gd name="connsiteY286" fmla="*/ 1807754 h 2605314"/>
              <a:gd name="connsiteX287" fmla="*/ 1066868 w 5015116"/>
              <a:gd name="connsiteY287" fmla="*/ 1731554 h 2605314"/>
              <a:gd name="connsiteX288" fmla="*/ 1226888 w 5015116"/>
              <a:gd name="connsiteY288" fmla="*/ 1690914 h 2605314"/>
              <a:gd name="connsiteX289" fmla="*/ 1335745 w 5015116"/>
              <a:gd name="connsiteY289" fmla="*/ 1698171 h 2605314"/>
              <a:gd name="connsiteX290" fmla="*/ 1422831 w 5015116"/>
              <a:gd name="connsiteY290" fmla="*/ 1741714 h 2605314"/>
              <a:gd name="connsiteX291" fmla="*/ 1476896 w 5015116"/>
              <a:gd name="connsiteY291" fmla="*/ 1792514 h 2605314"/>
              <a:gd name="connsiteX292" fmla="*/ 1506651 w 5015116"/>
              <a:gd name="connsiteY292" fmla="*/ 1859642 h 2605314"/>
              <a:gd name="connsiteX293" fmla="*/ 1507376 w 5015116"/>
              <a:gd name="connsiteY293" fmla="*/ 1961968 h 2605314"/>
              <a:gd name="connsiteX294" fmla="*/ 1460205 w 5015116"/>
              <a:gd name="connsiteY294" fmla="*/ 2046877 h 2605314"/>
              <a:gd name="connsiteX295" fmla="*/ 1408316 w 5015116"/>
              <a:gd name="connsiteY295" fmla="*/ 2140857 h 2605314"/>
              <a:gd name="connsiteX296" fmla="*/ 1401059 w 5015116"/>
              <a:gd name="connsiteY296" fmla="*/ 2162628 h 2605314"/>
              <a:gd name="connsiteX297" fmla="*/ 1364774 w 5015116"/>
              <a:gd name="connsiteY297" fmla="*/ 2293257 h 2605314"/>
              <a:gd name="connsiteX298" fmla="*/ 1367314 w 5015116"/>
              <a:gd name="connsiteY298" fmla="*/ 2449285 h 2605314"/>
              <a:gd name="connsiteX299" fmla="*/ 1509916 w 5015116"/>
              <a:gd name="connsiteY299" fmla="*/ 2554514 h 2605314"/>
              <a:gd name="connsiteX300" fmla="*/ 1633288 w 5015116"/>
              <a:gd name="connsiteY300" fmla="*/ 2590800 h 2605314"/>
              <a:gd name="connsiteX301" fmla="*/ 1847736 w 5015116"/>
              <a:gd name="connsiteY301" fmla="*/ 2605314 h 2605314"/>
              <a:gd name="connsiteX302" fmla="*/ 1918494 w 5015116"/>
              <a:gd name="connsiteY302" fmla="*/ 2576285 h 2605314"/>
              <a:gd name="connsiteX303" fmla="*/ 1959859 w 5015116"/>
              <a:gd name="connsiteY303" fmla="*/ 2496457 h 2605314"/>
              <a:gd name="connsiteX304" fmla="*/ 2002676 w 5015116"/>
              <a:gd name="connsiteY304" fmla="*/ 2315028 h 2605314"/>
              <a:gd name="connsiteX305" fmla="*/ 2039688 w 5015116"/>
              <a:gd name="connsiteY305" fmla="*/ 2111828 h 2605314"/>
              <a:gd name="connsiteX306" fmla="*/ 2062911 w 5015116"/>
              <a:gd name="connsiteY306" fmla="*/ 2048691 h 2605314"/>
              <a:gd name="connsiteX307" fmla="*/ 2098834 w 5015116"/>
              <a:gd name="connsiteY307" fmla="*/ 1987731 h 2605314"/>
              <a:gd name="connsiteX308" fmla="*/ 2217851 w 5015116"/>
              <a:gd name="connsiteY308" fmla="*/ 1879237 h 2605314"/>
              <a:gd name="connsiteX309" fmla="*/ 2373516 w 5015116"/>
              <a:gd name="connsiteY309" fmla="*/ 1872342 h 2605314"/>
              <a:gd name="connsiteX310" fmla="*/ 2395288 w 5015116"/>
              <a:gd name="connsiteY310" fmla="*/ 1879600 h 2605314"/>
              <a:gd name="connsiteX311" fmla="*/ 2453345 w 5015116"/>
              <a:gd name="connsiteY311" fmla="*/ 1930400 h 2605314"/>
              <a:gd name="connsiteX312" fmla="*/ 2467859 w 5015116"/>
              <a:gd name="connsiteY312" fmla="*/ 1952171 h 2605314"/>
              <a:gd name="connsiteX313" fmla="*/ 2489631 w 5015116"/>
              <a:gd name="connsiteY313" fmla="*/ 1973942 h 2605314"/>
              <a:gd name="connsiteX314" fmla="*/ 2504145 w 5015116"/>
              <a:gd name="connsiteY314" fmla="*/ 2024742 h 2605314"/>
              <a:gd name="connsiteX315" fmla="*/ 2511402 w 5015116"/>
              <a:gd name="connsiteY315" fmla="*/ 2053771 h 2605314"/>
              <a:gd name="connsiteX316" fmla="*/ 2525916 w 5015116"/>
              <a:gd name="connsiteY316" fmla="*/ 2075542 h 2605314"/>
              <a:gd name="connsiteX317" fmla="*/ 2540431 w 5015116"/>
              <a:gd name="connsiteY317" fmla="*/ 2126342 h 2605314"/>
              <a:gd name="connsiteX318" fmla="*/ 2533174 w 5015116"/>
              <a:gd name="connsiteY318" fmla="*/ 2271485 h 2605314"/>
              <a:gd name="connsiteX319" fmla="*/ 2518659 w 5015116"/>
              <a:gd name="connsiteY319" fmla="*/ 2300514 h 2605314"/>
              <a:gd name="connsiteX320" fmla="*/ 2475116 w 5015116"/>
              <a:gd name="connsiteY320" fmla="*/ 2329542 h 2605314"/>
              <a:gd name="connsiteX321" fmla="*/ 2453345 w 5015116"/>
              <a:gd name="connsiteY321" fmla="*/ 2336800 h 2605314"/>
              <a:gd name="connsiteX322" fmla="*/ 2329974 w 5015116"/>
              <a:gd name="connsiteY322" fmla="*/ 2329542 h 2605314"/>
              <a:gd name="connsiteX323" fmla="*/ 2308202 w 5015116"/>
              <a:gd name="connsiteY323" fmla="*/ 2322285 h 2605314"/>
              <a:gd name="connsiteX324" fmla="*/ 2293688 w 5015116"/>
              <a:gd name="connsiteY324" fmla="*/ 2286000 h 2605314"/>
              <a:gd name="connsiteX325" fmla="*/ 2286431 w 5015116"/>
              <a:gd name="connsiteY325" fmla="*/ 2249714 h 2605314"/>
              <a:gd name="connsiteX326" fmla="*/ 2395288 w 5015116"/>
              <a:gd name="connsiteY326" fmla="*/ 2111828 h 2605314"/>
              <a:gd name="connsiteX327" fmla="*/ 2395288 w 5015116"/>
              <a:gd name="connsiteY327" fmla="*/ 2024742 h 2605314"/>
              <a:gd name="connsiteX328" fmla="*/ 2373516 w 5015116"/>
              <a:gd name="connsiteY328" fmla="*/ 2010228 h 2605314"/>
              <a:gd name="connsiteX329" fmla="*/ 2271916 w 5015116"/>
              <a:gd name="connsiteY329" fmla="*/ 2017485 h 2605314"/>
              <a:gd name="connsiteX330" fmla="*/ 2257402 w 5015116"/>
              <a:gd name="connsiteY330" fmla="*/ 2032000 h 2605314"/>
              <a:gd name="connsiteX331" fmla="*/ 2235631 w 5015116"/>
              <a:gd name="connsiteY331" fmla="*/ 2046514 h 2605314"/>
              <a:gd name="connsiteX332" fmla="*/ 2221116 w 5015116"/>
              <a:gd name="connsiteY332" fmla="*/ 2061028 h 2605314"/>
              <a:gd name="connsiteX333" fmla="*/ 2192088 w 5015116"/>
              <a:gd name="connsiteY333" fmla="*/ 2068285 h 2605314"/>
              <a:gd name="connsiteX334" fmla="*/ 2163059 w 5015116"/>
              <a:gd name="connsiteY334" fmla="*/ 2090057 h 2605314"/>
              <a:gd name="connsiteX335" fmla="*/ 2148545 w 5015116"/>
              <a:gd name="connsiteY335" fmla="*/ 2111828 h 2605314"/>
              <a:gd name="connsiteX336" fmla="*/ 2126774 w 5015116"/>
              <a:gd name="connsiteY336" fmla="*/ 2140857 h 2605314"/>
              <a:gd name="connsiteX337" fmla="*/ 2126774 w 5015116"/>
              <a:gd name="connsiteY337" fmla="*/ 2351314 h 2605314"/>
              <a:gd name="connsiteX338" fmla="*/ 2141288 w 5015116"/>
              <a:gd name="connsiteY338" fmla="*/ 2373085 h 2605314"/>
              <a:gd name="connsiteX339" fmla="*/ 2163059 w 5015116"/>
              <a:gd name="connsiteY339" fmla="*/ 2380342 h 2605314"/>
              <a:gd name="connsiteX340" fmla="*/ 2170316 w 5015116"/>
              <a:gd name="connsiteY340" fmla="*/ 2402114 h 2605314"/>
              <a:gd name="connsiteX341" fmla="*/ 2192088 w 5015116"/>
              <a:gd name="connsiteY341" fmla="*/ 2416628 h 2605314"/>
              <a:gd name="connsiteX342" fmla="*/ 2221116 w 5015116"/>
              <a:gd name="connsiteY342" fmla="*/ 2438400 h 2605314"/>
              <a:gd name="connsiteX343" fmla="*/ 2264659 w 5015116"/>
              <a:gd name="connsiteY343" fmla="*/ 2474685 h 2605314"/>
              <a:gd name="connsiteX344" fmla="*/ 2293688 w 5015116"/>
              <a:gd name="connsiteY344" fmla="*/ 2510971 h 2605314"/>
              <a:gd name="connsiteX345" fmla="*/ 2315459 w 5015116"/>
              <a:gd name="connsiteY345" fmla="*/ 2532742 h 2605314"/>
              <a:gd name="connsiteX346" fmla="*/ 2395288 w 5015116"/>
              <a:gd name="connsiteY346" fmla="*/ 2569028 h 2605314"/>
              <a:gd name="connsiteX347" fmla="*/ 2540431 w 5015116"/>
              <a:gd name="connsiteY347" fmla="*/ 2554514 h 2605314"/>
              <a:gd name="connsiteX348" fmla="*/ 2562202 w 5015116"/>
              <a:gd name="connsiteY348" fmla="*/ 2540000 h 2605314"/>
              <a:gd name="connsiteX349" fmla="*/ 2569459 w 5015116"/>
              <a:gd name="connsiteY349" fmla="*/ 2503714 h 2605314"/>
              <a:gd name="connsiteX350" fmla="*/ 2583974 w 5015116"/>
              <a:gd name="connsiteY350" fmla="*/ 2481942 h 2605314"/>
              <a:gd name="connsiteX351" fmla="*/ 2591231 w 5015116"/>
              <a:gd name="connsiteY351" fmla="*/ 2409371 h 2605314"/>
              <a:gd name="connsiteX352" fmla="*/ 2642031 w 5015116"/>
              <a:gd name="connsiteY352" fmla="*/ 2416628 h 2605314"/>
              <a:gd name="connsiteX353" fmla="*/ 2671059 w 5015116"/>
              <a:gd name="connsiteY353" fmla="*/ 2423885 h 2605314"/>
              <a:gd name="connsiteX354" fmla="*/ 2743631 w 5015116"/>
              <a:gd name="connsiteY354" fmla="*/ 2438400 h 2605314"/>
              <a:gd name="connsiteX355" fmla="*/ 2787174 w 5015116"/>
              <a:gd name="connsiteY355" fmla="*/ 2452914 h 2605314"/>
              <a:gd name="connsiteX356" fmla="*/ 2808945 w 5015116"/>
              <a:gd name="connsiteY356" fmla="*/ 2438400 h 2605314"/>
              <a:gd name="connsiteX357" fmla="*/ 2801688 w 5015116"/>
              <a:gd name="connsiteY357" fmla="*/ 2416628 h 2605314"/>
              <a:gd name="connsiteX358" fmla="*/ 2794431 w 5015116"/>
              <a:gd name="connsiteY358" fmla="*/ 2373085 h 2605314"/>
              <a:gd name="connsiteX359" fmla="*/ 2779916 w 5015116"/>
              <a:gd name="connsiteY359" fmla="*/ 2329542 h 2605314"/>
              <a:gd name="connsiteX360" fmla="*/ 2794431 w 5015116"/>
              <a:gd name="connsiteY360" fmla="*/ 2278742 h 2605314"/>
              <a:gd name="connsiteX361" fmla="*/ 2961345 w 5015116"/>
              <a:gd name="connsiteY361" fmla="*/ 2249714 h 2605314"/>
              <a:gd name="connsiteX362" fmla="*/ 2946831 w 5015116"/>
              <a:gd name="connsiteY362" fmla="*/ 2227942 h 2605314"/>
              <a:gd name="connsiteX363" fmla="*/ 2925059 w 5015116"/>
              <a:gd name="connsiteY363" fmla="*/ 2133600 h 2605314"/>
              <a:gd name="connsiteX364" fmla="*/ 2917802 w 5015116"/>
              <a:gd name="connsiteY364" fmla="*/ 2104571 h 2605314"/>
              <a:gd name="connsiteX365" fmla="*/ 2896031 w 5015116"/>
              <a:gd name="connsiteY365" fmla="*/ 2090057 h 2605314"/>
              <a:gd name="connsiteX366" fmla="*/ 2903288 w 5015116"/>
              <a:gd name="connsiteY366" fmla="*/ 2061028 h 2605314"/>
              <a:gd name="connsiteX367" fmla="*/ 3033916 w 5015116"/>
              <a:gd name="connsiteY367" fmla="*/ 2053771 h 2605314"/>
              <a:gd name="connsiteX368" fmla="*/ 3121002 w 5015116"/>
              <a:gd name="connsiteY368" fmla="*/ 2046514 h 2605314"/>
              <a:gd name="connsiteX369" fmla="*/ 3142774 w 5015116"/>
              <a:gd name="connsiteY369" fmla="*/ 2039257 h 2605314"/>
              <a:gd name="connsiteX370" fmla="*/ 3135516 w 5015116"/>
              <a:gd name="connsiteY370" fmla="*/ 2010228 h 2605314"/>
              <a:gd name="connsiteX371" fmla="*/ 3106488 w 5015116"/>
              <a:gd name="connsiteY371" fmla="*/ 1959428 h 2605314"/>
              <a:gd name="connsiteX372" fmla="*/ 3077459 w 5015116"/>
              <a:gd name="connsiteY372" fmla="*/ 1930400 h 2605314"/>
              <a:gd name="connsiteX373" fmla="*/ 3062945 w 5015116"/>
              <a:gd name="connsiteY373" fmla="*/ 1901371 h 2605314"/>
              <a:gd name="connsiteX374" fmla="*/ 3041174 w 5015116"/>
              <a:gd name="connsiteY374" fmla="*/ 1886857 h 2605314"/>
              <a:gd name="connsiteX375" fmla="*/ 3033916 w 5015116"/>
              <a:gd name="connsiteY375" fmla="*/ 1865085 h 2605314"/>
              <a:gd name="connsiteX376" fmla="*/ 3019402 w 5015116"/>
              <a:gd name="connsiteY376" fmla="*/ 1843314 h 2605314"/>
              <a:gd name="connsiteX377" fmla="*/ 3048431 w 5015116"/>
              <a:gd name="connsiteY377" fmla="*/ 1828800 h 2605314"/>
              <a:gd name="connsiteX378" fmla="*/ 3157288 w 5015116"/>
              <a:gd name="connsiteY378" fmla="*/ 1814285 h 2605314"/>
              <a:gd name="connsiteX379" fmla="*/ 3179059 w 5015116"/>
              <a:gd name="connsiteY379" fmla="*/ 1799771 h 2605314"/>
              <a:gd name="connsiteX380" fmla="*/ 3128259 w 5015116"/>
              <a:gd name="connsiteY380" fmla="*/ 1690914 h 2605314"/>
              <a:gd name="connsiteX381" fmla="*/ 3121002 w 5015116"/>
              <a:gd name="connsiteY381" fmla="*/ 1669142 h 2605314"/>
              <a:gd name="connsiteX382" fmla="*/ 3106488 w 5015116"/>
              <a:gd name="connsiteY382" fmla="*/ 1647371 h 2605314"/>
              <a:gd name="connsiteX383" fmla="*/ 3128259 w 5015116"/>
              <a:gd name="connsiteY383" fmla="*/ 1640114 h 2605314"/>
              <a:gd name="connsiteX384" fmla="*/ 3157288 w 5015116"/>
              <a:gd name="connsiteY384" fmla="*/ 1632857 h 2605314"/>
              <a:gd name="connsiteX385" fmla="*/ 3186316 w 5015116"/>
              <a:gd name="connsiteY385" fmla="*/ 1618342 h 2605314"/>
              <a:gd name="connsiteX386" fmla="*/ 3215345 w 5015116"/>
              <a:gd name="connsiteY386" fmla="*/ 1611085 h 2605314"/>
              <a:gd name="connsiteX387" fmla="*/ 3237116 w 5015116"/>
              <a:gd name="connsiteY387" fmla="*/ 1603828 h 2605314"/>
              <a:gd name="connsiteX388" fmla="*/ 3280659 w 5015116"/>
              <a:gd name="connsiteY388" fmla="*/ 1582057 h 2605314"/>
              <a:gd name="connsiteX389" fmla="*/ 3295174 w 5015116"/>
              <a:gd name="connsiteY389" fmla="*/ 1567542 h 2605314"/>
              <a:gd name="connsiteX390" fmla="*/ 3273402 w 5015116"/>
              <a:gd name="connsiteY390" fmla="*/ 1545771 h 2605314"/>
              <a:gd name="connsiteX391" fmla="*/ 3229859 w 5015116"/>
              <a:gd name="connsiteY391" fmla="*/ 1516742 h 2605314"/>
              <a:gd name="connsiteX392" fmla="*/ 3179059 w 5015116"/>
              <a:gd name="connsiteY392" fmla="*/ 1458685 h 2605314"/>
              <a:gd name="connsiteX393" fmla="*/ 3171802 w 5015116"/>
              <a:gd name="connsiteY393" fmla="*/ 1436914 h 2605314"/>
              <a:gd name="connsiteX394" fmla="*/ 3150031 w 5015116"/>
              <a:gd name="connsiteY394" fmla="*/ 1422400 h 2605314"/>
              <a:gd name="connsiteX395" fmla="*/ 3200831 w 5015116"/>
              <a:gd name="connsiteY395" fmla="*/ 1386114 h 2605314"/>
              <a:gd name="connsiteX396" fmla="*/ 3237116 w 5015116"/>
              <a:gd name="connsiteY396" fmla="*/ 1349828 h 2605314"/>
              <a:gd name="connsiteX397" fmla="*/ 3266145 w 5015116"/>
              <a:gd name="connsiteY397" fmla="*/ 1313542 h 2605314"/>
              <a:gd name="connsiteX398" fmla="*/ 3287916 w 5015116"/>
              <a:gd name="connsiteY398" fmla="*/ 1299028 h 2605314"/>
              <a:gd name="connsiteX399" fmla="*/ 3302431 w 5015116"/>
              <a:gd name="connsiteY399" fmla="*/ 1284514 h 2605314"/>
              <a:gd name="connsiteX400" fmla="*/ 3309688 w 5015116"/>
              <a:gd name="connsiteY400" fmla="*/ 1262742 h 2605314"/>
              <a:gd name="connsiteX401" fmla="*/ 3266145 w 5015116"/>
              <a:gd name="connsiteY401" fmla="*/ 1255485 h 2605314"/>
              <a:gd name="connsiteX402" fmla="*/ 3244374 w 5015116"/>
              <a:gd name="connsiteY402" fmla="*/ 1248228 h 2605314"/>
              <a:gd name="connsiteX403" fmla="*/ 3193574 w 5015116"/>
              <a:gd name="connsiteY403" fmla="*/ 1233714 h 2605314"/>
              <a:gd name="connsiteX404" fmla="*/ 3171802 w 5015116"/>
              <a:gd name="connsiteY404" fmla="*/ 1219200 h 2605314"/>
              <a:gd name="connsiteX405" fmla="*/ 3150031 w 5015116"/>
              <a:gd name="connsiteY405" fmla="*/ 1211942 h 2605314"/>
              <a:gd name="connsiteX406" fmla="*/ 3121002 w 5015116"/>
              <a:gd name="connsiteY406" fmla="*/ 1197428 h 2605314"/>
              <a:gd name="connsiteX407" fmla="*/ 3200831 w 5015116"/>
              <a:gd name="connsiteY407" fmla="*/ 1095828 h 2605314"/>
              <a:gd name="connsiteX408" fmla="*/ 3251631 w 5015116"/>
              <a:gd name="connsiteY408" fmla="*/ 1037771 h 2605314"/>
              <a:gd name="connsiteX409" fmla="*/ 3251631 w 5015116"/>
              <a:gd name="connsiteY409" fmla="*/ 994228 h 2605314"/>
              <a:gd name="connsiteX410" fmla="*/ 3208088 w 5015116"/>
              <a:gd name="connsiteY410" fmla="*/ 986971 h 2605314"/>
              <a:gd name="connsiteX411" fmla="*/ 3179059 w 5015116"/>
              <a:gd name="connsiteY411" fmla="*/ 979714 h 2605314"/>
              <a:gd name="connsiteX412" fmla="*/ 3121002 w 5015116"/>
              <a:gd name="connsiteY412" fmla="*/ 957942 h 2605314"/>
              <a:gd name="connsiteX413" fmla="*/ 3099231 w 5015116"/>
              <a:gd name="connsiteY413" fmla="*/ 950685 h 2605314"/>
              <a:gd name="connsiteX414" fmla="*/ 3048431 w 5015116"/>
              <a:gd name="connsiteY414" fmla="*/ 943428 h 2605314"/>
              <a:gd name="connsiteX415" fmla="*/ 3026659 w 5015116"/>
              <a:gd name="connsiteY415" fmla="*/ 936171 h 2605314"/>
              <a:gd name="connsiteX416" fmla="*/ 2990374 w 5015116"/>
              <a:gd name="connsiteY416" fmla="*/ 928914 h 2605314"/>
              <a:gd name="connsiteX417" fmla="*/ 2975859 w 5015116"/>
              <a:gd name="connsiteY417" fmla="*/ 914400 h 2605314"/>
              <a:gd name="connsiteX418" fmla="*/ 3033916 w 5015116"/>
              <a:gd name="connsiteY418" fmla="*/ 820057 h 2605314"/>
              <a:gd name="connsiteX419" fmla="*/ 3091974 w 5015116"/>
              <a:gd name="connsiteY419" fmla="*/ 747485 h 2605314"/>
              <a:gd name="connsiteX420" fmla="*/ 3128259 w 5015116"/>
              <a:gd name="connsiteY420" fmla="*/ 703942 h 2605314"/>
              <a:gd name="connsiteX421" fmla="*/ 3142774 w 5015116"/>
              <a:gd name="connsiteY421" fmla="*/ 682171 h 2605314"/>
              <a:gd name="connsiteX422" fmla="*/ 3033916 w 5015116"/>
              <a:gd name="connsiteY422" fmla="*/ 667657 h 2605314"/>
              <a:gd name="connsiteX423" fmla="*/ 2961345 w 5015116"/>
              <a:gd name="connsiteY423" fmla="*/ 660400 h 2605314"/>
              <a:gd name="connsiteX424" fmla="*/ 2888774 w 5015116"/>
              <a:gd name="connsiteY424" fmla="*/ 645885 h 2605314"/>
              <a:gd name="connsiteX425" fmla="*/ 2925059 w 5015116"/>
              <a:gd name="connsiteY425" fmla="*/ 609600 h 2605314"/>
              <a:gd name="connsiteX426" fmla="*/ 2961345 w 5015116"/>
              <a:gd name="connsiteY426" fmla="*/ 573314 h 2605314"/>
              <a:gd name="connsiteX427" fmla="*/ 2968602 w 5015116"/>
              <a:gd name="connsiteY427" fmla="*/ 529771 h 2605314"/>
              <a:gd name="connsiteX428" fmla="*/ 2983116 w 5015116"/>
              <a:gd name="connsiteY428" fmla="*/ 486228 h 2605314"/>
              <a:gd name="connsiteX429" fmla="*/ 2997631 w 5015116"/>
              <a:gd name="connsiteY429" fmla="*/ 435428 h 2605314"/>
              <a:gd name="connsiteX430" fmla="*/ 3012145 w 5015116"/>
              <a:gd name="connsiteY430" fmla="*/ 391885 h 2605314"/>
              <a:gd name="connsiteX431" fmla="*/ 2961345 w 5015116"/>
              <a:gd name="connsiteY431" fmla="*/ 399142 h 2605314"/>
              <a:gd name="connsiteX432" fmla="*/ 2917802 w 5015116"/>
              <a:gd name="connsiteY432" fmla="*/ 413657 h 2605314"/>
              <a:gd name="connsiteX433" fmla="*/ 2888774 w 5015116"/>
              <a:gd name="connsiteY433" fmla="*/ 420914 h 2605314"/>
              <a:gd name="connsiteX434" fmla="*/ 2852488 w 5015116"/>
              <a:gd name="connsiteY434" fmla="*/ 435428 h 2605314"/>
              <a:gd name="connsiteX435" fmla="*/ 2808945 w 5015116"/>
              <a:gd name="connsiteY435" fmla="*/ 442685 h 2605314"/>
              <a:gd name="connsiteX436" fmla="*/ 2779916 w 5015116"/>
              <a:gd name="connsiteY436" fmla="*/ 449942 h 2605314"/>
              <a:gd name="connsiteX437" fmla="*/ 2721859 w 5015116"/>
              <a:gd name="connsiteY437" fmla="*/ 442685 h 2605314"/>
              <a:gd name="connsiteX438" fmla="*/ 2729116 w 5015116"/>
              <a:gd name="connsiteY438" fmla="*/ 377371 h 2605314"/>
              <a:gd name="connsiteX439" fmla="*/ 2721859 w 5015116"/>
              <a:gd name="connsiteY439" fmla="*/ 290285 h 2605314"/>
              <a:gd name="connsiteX440" fmla="*/ 2707345 w 5015116"/>
              <a:gd name="connsiteY440" fmla="*/ 232228 h 2605314"/>
              <a:gd name="connsiteX441" fmla="*/ 2663802 w 5015116"/>
              <a:gd name="connsiteY441" fmla="*/ 210457 h 2605314"/>
              <a:gd name="connsiteX442" fmla="*/ 2656545 w 5015116"/>
              <a:gd name="connsiteY442"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31059 w 5015116"/>
              <a:gd name="connsiteY230" fmla="*/ 155302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54431 w 5015116"/>
              <a:gd name="connsiteY234" fmla="*/ 1567542 h 2605314"/>
              <a:gd name="connsiteX235" fmla="*/ 247174 w 5015116"/>
              <a:gd name="connsiteY235" fmla="*/ 1473200 h 2605314"/>
              <a:gd name="connsiteX236" fmla="*/ 225402 w 5015116"/>
              <a:gd name="connsiteY236" fmla="*/ 1465942 h 2605314"/>
              <a:gd name="connsiteX237" fmla="*/ 138316 w 5015116"/>
              <a:gd name="connsiteY237" fmla="*/ 1473200 h 2605314"/>
              <a:gd name="connsiteX238" fmla="*/ 116545 w 5015116"/>
              <a:gd name="connsiteY238" fmla="*/ 1480457 h 2605314"/>
              <a:gd name="connsiteX239" fmla="*/ 102031 w 5015116"/>
              <a:gd name="connsiteY239" fmla="*/ 1502228 h 2605314"/>
              <a:gd name="connsiteX240" fmla="*/ 102031 w 5015116"/>
              <a:gd name="connsiteY240" fmla="*/ 1698171 h 2605314"/>
              <a:gd name="connsiteX241" fmla="*/ 145574 w 5015116"/>
              <a:gd name="connsiteY241" fmla="*/ 1741714 h 2605314"/>
              <a:gd name="connsiteX242" fmla="*/ 189116 w 5015116"/>
              <a:gd name="connsiteY242" fmla="*/ 1792514 h 2605314"/>
              <a:gd name="connsiteX243" fmla="*/ 218145 w 5015116"/>
              <a:gd name="connsiteY243" fmla="*/ 1807028 h 2605314"/>
              <a:gd name="connsiteX244" fmla="*/ 247174 w 5015116"/>
              <a:gd name="connsiteY244" fmla="*/ 1828800 h 2605314"/>
              <a:gd name="connsiteX245" fmla="*/ 356031 w 5015116"/>
              <a:gd name="connsiteY245" fmla="*/ 1821542 h 2605314"/>
              <a:gd name="connsiteX246" fmla="*/ 377802 w 5015116"/>
              <a:gd name="connsiteY246" fmla="*/ 1814285 h 2605314"/>
              <a:gd name="connsiteX247" fmla="*/ 399574 w 5015116"/>
              <a:gd name="connsiteY247" fmla="*/ 1792514 h 2605314"/>
              <a:gd name="connsiteX248" fmla="*/ 406831 w 5015116"/>
              <a:gd name="connsiteY248" fmla="*/ 1698171 h 2605314"/>
              <a:gd name="connsiteX249" fmla="*/ 363288 w 5015116"/>
              <a:gd name="connsiteY249" fmla="*/ 1683657 h 2605314"/>
              <a:gd name="connsiteX250" fmla="*/ 312488 w 5015116"/>
              <a:gd name="connsiteY250" fmla="*/ 1690914 h 2605314"/>
              <a:gd name="connsiteX251" fmla="*/ 290716 w 5015116"/>
              <a:gd name="connsiteY251" fmla="*/ 1698171 h 2605314"/>
              <a:gd name="connsiteX252" fmla="*/ 276202 w 5015116"/>
              <a:gd name="connsiteY252" fmla="*/ 1719942 h 2605314"/>
              <a:gd name="connsiteX253" fmla="*/ 268945 w 5015116"/>
              <a:gd name="connsiteY253" fmla="*/ 1748971 h 2605314"/>
              <a:gd name="connsiteX254" fmla="*/ 261688 w 5015116"/>
              <a:gd name="connsiteY254" fmla="*/ 1785257 h 2605314"/>
              <a:gd name="connsiteX255" fmla="*/ 254431 w 5015116"/>
              <a:gd name="connsiteY255" fmla="*/ 1807028 h 2605314"/>
              <a:gd name="connsiteX256" fmla="*/ 297974 w 5015116"/>
              <a:gd name="connsiteY256" fmla="*/ 1959428 h 2605314"/>
              <a:gd name="connsiteX257" fmla="*/ 319745 w 5015116"/>
              <a:gd name="connsiteY257" fmla="*/ 1966685 h 2605314"/>
              <a:gd name="connsiteX258" fmla="*/ 392316 w 5015116"/>
              <a:gd name="connsiteY258" fmla="*/ 1995714 h 2605314"/>
              <a:gd name="connsiteX259" fmla="*/ 414088 w 5015116"/>
              <a:gd name="connsiteY259" fmla="*/ 2002971 h 2605314"/>
              <a:gd name="connsiteX260" fmla="*/ 522945 w 5015116"/>
              <a:gd name="connsiteY260" fmla="*/ 1995714 h 2605314"/>
              <a:gd name="connsiteX261" fmla="*/ 551974 w 5015116"/>
              <a:gd name="connsiteY261" fmla="*/ 1973942 h 2605314"/>
              <a:gd name="connsiteX262" fmla="*/ 595516 w 5015116"/>
              <a:gd name="connsiteY262" fmla="*/ 1944914 h 2605314"/>
              <a:gd name="connsiteX263" fmla="*/ 624545 w 5015116"/>
              <a:gd name="connsiteY263" fmla="*/ 1901371 h 2605314"/>
              <a:gd name="connsiteX264" fmla="*/ 610031 w 5015116"/>
              <a:gd name="connsiteY264" fmla="*/ 1836057 h 2605314"/>
              <a:gd name="connsiteX265" fmla="*/ 566488 w 5015116"/>
              <a:gd name="connsiteY265" fmla="*/ 1792514 h 2605314"/>
              <a:gd name="connsiteX266" fmla="*/ 524396 w 5015116"/>
              <a:gd name="connsiteY266" fmla="*/ 1800497 h 2605314"/>
              <a:gd name="connsiteX267" fmla="*/ 477588 w 5015116"/>
              <a:gd name="connsiteY267" fmla="*/ 1898468 h 2605314"/>
              <a:gd name="connsiteX268" fmla="*/ 551974 w 5015116"/>
              <a:gd name="connsiteY268" fmla="*/ 1995714 h 2605314"/>
              <a:gd name="connsiteX269" fmla="*/ 566488 w 5015116"/>
              <a:gd name="connsiteY269" fmla="*/ 2017485 h 2605314"/>
              <a:gd name="connsiteX270" fmla="*/ 697116 w 5015116"/>
              <a:gd name="connsiteY270" fmla="*/ 2068285 h 2605314"/>
              <a:gd name="connsiteX271" fmla="*/ 733402 w 5015116"/>
              <a:gd name="connsiteY271" fmla="*/ 2082800 h 2605314"/>
              <a:gd name="connsiteX272" fmla="*/ 864031 w 5015116"/>
              <a:gd name="connsiteY272" fmla="*/ 2119811 h 2605314"/>
              <a:gd name="connsiteX273" fmla="*/ 965631 w 5015116"/>
              <a:gd name="connsiteY273" fmla="*/ 2148114 h 2605314"/>
              <a:gd name="connsiteX274" fmla="*/ 1074488 w 5015116"/>
              <a:gd name="connsiteY274" fmla="*/ 2133600 h 2605314"/>
              <a:gd name="connsiteX275" fmla="*/ 1125288 w 5015116"/>
              <a:gd name="connsiteY275" fmla="*/ 2104571 h 2605314"/>
              <a:gd name="connsiteX276" fmla="*/ 1243942 w 5015116"/>
              <a:gd name="connsiteY276" fmla="*/ 2013494 h 2605314"/>
              <a:gd name="connsiteX277" fmla="*/ 1287848 w 5015116"/>
              <a:gd name="connsiteY277" fmla="*/ 1957251 h 2605314"/>
              <a:gd name="connsiteX278" fmla="*/ 1274422 w 5015116"/>
              <a:gd name="connsiteY278" fmla="*/ 1839322 h 2605314"/>
              <a:gd name="connsiteX279" fmla="*/ 1219631 w 5015116"/>
              <a:gd name="connsiteY279" fmla="*/ 1814285 h 2605314"/>
              <a:gd name="connsiteX280" fmla="*/ 1126014 w 5015116"/>
              <a:gd name="connsiteY280" fmla="*/ 1833154 h 2605314"/>
              <a:gd name="connsiteX281" fmla="*/ 1103516 w 5015116"/>
              <a:gd name="connsiteY281" fmla="*/ 1894114 h 2605314"/>
              <a:gd name="connsiteX282" fmla="*/ 1081745 w 5015116"/>
              <a:gd name="connsiteY282" fmla="*/ 2002971 h 2605314"/>
              <a:gd name="connsiteX283" fmla="*/ 1016431 w 5015116"/>
              <a:gd name="connsiteY283" fmla="*/ 1995714 h 2605314"/>
              <a:gd name="connsiteX284" fmla="*/ 980871 w 5015116"/>
              <a:gd name="connsiteY284" fmla="*/ 1911531 h 2605314"/>
              <a:gd name="connsiteX285" fmla="*/ 993208 w 5015116"/>
              <a:gd name="connsiteY285" fmla="*/ 1807754 h 2605314"/>
              <a:gd name="connsiteX286" fmla="*/ 1066868 w 5015116"/>
              <a:gd name="connsiteY286" fmla="*/ 1731554 h 2605314"/>
              <a:gd name="connsiteX287" fmla="*/ 1226888 w 5015116"/>
              <a:gd name="connsiteY287" fmla="*/ 1690914 h 2605314"/>
              <a:gd name="connsiteX288" fmla="*/ 1335745 w 5015116"/>
              <a:gd name="connsiteY288" fmla="*/ 1698171 h 2605314"/>
              <a:gd name="connsiteX289" fmla="*/ 1422831 w 5015116"/>
              <a:gd name="connsiteY289" fmla="*/ 1741714 h 2605314"/>
              <a:gd name="connsiteX290" fmla="*/ 1476896 w 5015116"/>
              <a:gd name="connsiteY290" fmla="*/ 1792514 h 2605314"/>
              <a:gd name="connsiteX291" fmla="*/ 1506651 w 5015116"/>
              <a:gd name="connsiteY291" fmla="*/ 1859642 h 2605314"/>
              <a:gd name="connsiteX292" fmla="*/ 1507376 w 5015116"/>
              <a:gd name="connsiteY292" fmla="*/ 1961968 h 2605314"/>
              <a:gd name="connsiteX293" fmla="*/ 1460205 w 5015116"/>
              <a:gd name="connsiteY293" fmla="*/ 2046877 h 2605314"/>
              <a:gd name="connsiteX294" fmla="*/ 1408316 w 5015116"/>
              <a:gd name="connsiteY294" fmla="*/ 2140857 h 2605314"/>
              <a:gd name="connsiteX295" fmla="*/ 1401059 w 5015116"/>
              <a:gd name="connsiteY295" fmla="*/ 2162628 h 2605314"/>
              <a:gd name="connsiteX296" fmla="*/ 1364774 w 5015116"/>
              <a:gd name="connsiteY296" fmla="*/ 2293257 h 2605314"/>
              <a:gd name="connsiteX297" fmla="*/ 1367314 w 5015116"/>
              <a:gd name="connsiteY297" fmla="*/ 2449285 h 2605314"/>
              <a:gd name="connsiteX298" fmla="*/ 1509916 w 5015116"/>
              <a:gd name="connsiteY298" fmla="*/ 2554514 h 2605314"/>
              <a:gd name="connsiteX299" fmla="*/ 1633288 w 5015116"/>
              <a:gd name="connsiteY299" fmla="*/ 2590800 h 2605314"/>
              <a:gd name="connsiteX300" fmla="*/ 1847736 w 5015116"/>
              <a:gd name="connsiteY300" fmla="*/ 2605314 h 2605314"/>
              <a:gd name="connsiteX301" fmla="*/ 1918494 w 5015116"/>
              <a:gd name="connsiteY301" fmla="*/ 2576285 h 2605314"/>
              <a:gd name="connsiteX302" fmla="*/ 1959859 w 5015116"/>
              <a:gd name="connsiteY302" fmla="*/ 2496457 h 2605314"/>
              <a:gd name="connsiteX303" fmla="*/ 2002676 w 5015116"/>
              <a:gd name="connsiteY303" fmla="*/ 2315028 h 2605314"/>
              <a:gd name="connsiteX304" fmla="*/ 2039688 w 5015116"/>
              <a:gd name="connsiteY304" fmla="*/ 2111828 h 2605314"/>
              <a:gd name="connsiteX305" fmla="*/ 2062911 w 5015116"/>
              <a:gd name="connsiteY305" fmla="*/ 2048691 h 2605314"/>
              <a:gd name="connsiteX306" fmla="*/ 2098834 w 5015116"/>
              <a:gd name="connsiteY306" fmla="*/ 1987731 h 2605314"/>
              <a:gd name="connsiteX307" fmla="*/ 2217851 w 5015116"/>
              <a:gd name="connsiteY307" fmla="*/ 1879237 h 2605314"/>
              <a:gd name="connsiteX308" fmla="*/ 2373516 w 5015116"/>
              <a:gd name="connsiteY308" fmla="*/ 1872342 h 2605314"/>
              <a:gd name="connsiteX309" fmla="*/ 2395288 w 5015116"/>
              <a:gd name="connsiteY309" fmla="*/ 1879600 h 2605314"/>
              <a:gd name="connsiteX310" fmla="*/ 2453345 w 5015116"/>
              <a:gd name="connsiteY310" fmla="*/ 1930400 h 2605314"/>
              <a:gd name="connsiteX311" fmla="*/ 2467859 w 5015116"/>
              <a:gd name="connsiteY311" fmla="*/ 1952171 h 2605314"/>
              <a:gd name="connsiteX312" fmla="*/ 2489631 w 5015116"/>
              <a:gd name="connsiteY312" fmla="*/ 1973942 h 2605314"/>
              <a:gd name="connsiteX313" fmla="*/ 2504145 w 5015116"/>
              <a:gd name="connsiteY313" fmla="*/ 2024742 h 2605314"/>
              <a:gd name="connsiteX314" fmla="*/ 2511402 w 5015116"/>
              <a:gd name="connsiteY314" fmla="*/ 2053771 h 2605314"/>
              <a:gd name="connsiteX315" fmla="*/ 2525916 w 5015116"/>
              <a:gd name="connsiteY315" fmla="*/ 2075542 h 2605314"/>
              <a:gd name="connsiteX316" fmla="*/ 2540431 w 5015116"/>
              <a:gd name="connsiteY316" fmla="*/ 2126342 h 2605314"/>
              <a:gd name="connsiteX317" fmla="*/ 2533174 w 5015116"/>
              <a:gd name="connsiteY317" fmla="*/ 2271485 h 2605314"/>
              <a:gd name="connsiteX318" fmla="*/ 2518659 w 5015116"/>
              <a:gd name="connsiteY318" fmla="*/ 2300514 h 2605314"/>
              <a:gd name="connsiteX319" fmla="*/ 2475116 w 5015116"/>
              <a:gd name="connsiteY319" fmla="*/ 2329542 h 2605314"/>
              <a:gd name="connsiteX320" fmla="*/ 2453345 w 5015116"/>
              <a:gd name="connsiteY320" fmla="*/ 2336800 h 2605314"/>
              <a:gd name="connsiteX321" fmla="*/ 2329974 w 5015116"/>
              <a:gd name="connsiteY321" fmla="*/ 2329542 h 2605314"/>
              <a:gd name="connsiteX322" fmla="*/ 2308202 w 5015116"/>
              <a:gd name="connsiteY322" fmla="*/ 2322285 h 2605314"/>
              <a:gd name="connsiteX323" fmla="*/ 2293688 w 5015116"/>
              <a:gd name="connsiteY323" fmla="*/ 2286000 h 2605314"/>
              <a:gd name="connsiteX324" fmla="*/ 2286431 w 5015116"/>
              <a:gd name="connsiteY324" fmla="*/ 2249714 h 2605314"/>
              <a:gd name="connsiteX325" fmla="*/ 2395288 w 5015116"/>
              <a:gd name="connsiteY325" fmla="*/ 2111828 h 2605314"/>
              <a:gd name="connsiteX326" fmla="*/ 2395288 w 5015116"/>
              <a:gd name="connsiteY326" fmla="*/ 2024742 h 2605314"/>
              <a:gd name="connsiteX327" fmla="*/ 2373516 w 5015116"/>
              <a:gd name="connsiteY327" fmla="*/ 2010228 h 2605314"/>
              <a:gd name="connsiteX328" fmla="*/ 2271916 w 5015116"/>
              <a:gd name="connsiteY328" fmla="*/ 2017485 h 2605314"/>
              <a:gd name="connsiteX329" fmla="*/ 2257402 w 5015116"/>
              <a:gd name="connsiteY329" fmla="*/ 2032000 h 2605314"/>
              <a:gd name="connsiteX330" fmla="*/ 2235631 w 5015116"/>
              <a:gd name="connsiteY330" fmla="*/ 2046514 h 2605314"/>
              <a:gd name="connsiteX331" fmla="*/ 2221116 w 5015116"/>
              <a:gd name="connsiteY331" fmla="*/ 2061028 h 2605314"/>
              <a:gd name="connsiteX332" fmla="*/ 2192088 w 5015116"/>
              <a:gd name="connsiteY332" fmla="*/ 2068285 h 2605314"/>
              <a:gd name="connsiteX333" fmla="*/ 2163059 w 5015116"/>
              <a:gd name="connsiteY333" fmla="*/ 2090057 h 2605314"/>
              <a:gd name="connsiteX334" fmla="*/ 2148545 w 5015116"/>
              <a:gd name="connsiteY334" fmla="*/ 2111828 h 2605314"/>
              <a:gd name="connsiteX335" fmla="*/ 2126774 w 5015116"/>
              <a:gd name="connsiteY335" fmla="*/ 2140857 h 2605314"/>
              <a:gd name="connsiteX336" fmla="*/ 2126774 w 5015116"/>
              <a:gd name="connsiteY336" fmla="*/ 2351314 h 2605314"/>
              <a:gd name="connsiteX337" fmla="*/ 2141288 w 5015116"/>
              <a:gd name="connsiteY337" fmla="*/ 2373085 h 2605314"/>
              <a:gd name="connsiteX338" fmla="*/ 2163059 w 5015116"/>
              <a:gd name="connsiteY338" fmla="*/ 2380342 h 2605314"/>
              <a:gd name="connsiteX339" fmla="*/ 2170316 w 5015116"/>
              <a:gd name="connsiteY339" fmla="*/ 2402114 h 2605314"/>
              <a:gd name="connsiteX340" fmla="*/ 2192088 w 5015116"/>
              <a:gd name="connsiteY340" fmla="*/ 2416628 h 2605314"/>
              <a:gd name="connsiteX341" fmla="*/ 2221116 w 5015116"/>
              <a:gd name="connsiteY341" fmla="*/ 2438400 h 2605314"/>
              <a:gd name="connsiteX342" fmla="*/ 2264659 w 5015116"/>
              <a:gd name="connsiteY342" fmla="*/ 2474685 h 2605314"/>
              <a:gd name="connsiteX343" fmla="*/ 2293688 w 5015116"/>
              <a:gd name="connsiteY343" fmla="*/ 2510971 h 2605314"/>
              <a:gd name="connsiteX344" fmla="*/ 2315459 w 5015116"/>
              <a:gd name="connsiteY344" fmla="*/ 2532742 h 2605314"/>
              <a:gd name="connsiteX345" fmla="*/ 2395288 w 5015116"/>
              <a:gd name="connsiteY345" fmla="*/ 2569028 h 2605314"/>
              <a:gd name="connsiteX346" fmla="*/ 2540431 w 5015116"/>
              <a:gd name="connsiteY346" fmla="*/ 2554514 h 2605314"/>
              <a:gd name="connsiteX347" fmla="*/ 2562202 w 5015116"/>
              <a:gd name="connsiteY347" fmla="*/ 2540000 h 2605314"/>
              <a:gd name="connsiteX348" fmla="*/ 2569459 w 5015116"/>
              <a:gd name="connsiteY348" fmla="*/ 2503714 h 2605314"/>
              <a:gd name="connsiteX349" fmla="*/ 2583974 w 5015116"/>
              <a:gd name="connsiteY349" fmla="*/ 2481942 h 2605314"/>
              <a:gd name="connsiteX350" fmla="*/ 2591231 w 5015116"/>
              <a:gd name="connsiteY350" fmla="*/ 2409371 h 2605314"/>
              <a:gd name="connsiteX351" fmla="*/ 2642031 w 5015116"/>
              <a:gd name="connsiteY351" fmla="*/ 2416628 h 2605314"/>
              <a:gd name="connsiteX352" fmla="*/ 2671059 w 5015116"/>
              <a:gd name="connsiteY352" fmla="*/ 2423885 h 2605314"/>
              <a:gd name="connsiteX353" fmla="*/ 2743631 w 5015116"/>
              <a:gd name="connsiteY353" fmla="*/ 2438400 h 2605314"/>
              <a:gd name="connsiteX354" fmla="*/ 2787174 w 5015116"/>
              <a:gd name="connsiteY354" fmla="*/ 2452914 h 2605314"/>
              <a:gd name="connsiteX355" fmla="*/ 2808945 w 5015116"/>
              <a:gd name="connsiteY355" fmla="*/ 2438400 h 2605314"/>
              <a:gd name="connsiteX356" fmla="*/ 2801688 w 5015116"/>
              <a:gd name="connsiteY356" fmla="*/ 2416628 h 2605314"/>
              <a:gd name="connsiteX357" fmla="*/ 2794431 w 5015116"/>
              <a:gd name="connsiteY357" fmla="*/ 2373085 h 2605314"/>
              <a:gd name="connsiteX358" fmla="*/ 2779916 w 5015116"/>
              <a:gd name="connsiteY358" fmla="*/ 2329542 h 2605314"/>
              <a:gd name="connsiteX359" fmla="*/ 2794431 w 5015116"/>
              <a:gd name="connsiteY359" fmla="*/ 2278742 h 2605314"/>
              <a:gd name="connsiteX360" fmla="*/ 2961345 w 5015116"/>
              <a:gd name="connsiteY360" fmla="*/ 2249714 h 2605314"/>
              <a:gd name="connsiteX361" fmla="*/ 2946831 w 5015116"/>
              <a:gd name="connsiteY361" fmla="*/ 2227942 h 2605314"/>
              <a:gd name="connsiteX362" fmla="*/ 2925059 w 5015116"/>
              <a:gd name="connsiteY362" fmla="*/ 2133600 h 2605314"/>
              <a:gd name="connsiteX363" fmla="*/ 2917802 w 5015116"/>
              <a:gd name="connsiteY363" fmla="*/ 2104571 h 2605314"/>
              <a:gd name="connsiteX364" fmla="*/ 2896031 w 5015116"/>
              <a:gd name="connsiteY364" fmla="*/ 2090057 h 2605314"/>
              <a:gd name="connsiteX365" fmla="*/ 2903288 w 5015116"/>
              <a:gd name="connsiteY365" fmla="*/ 2061028 h 2605314"/>
              <a:gd name="connsiteX366" fmla="*/ 3033916 w 5015116"/>
              <a:gd name="connsiteY366" fmla="*/ 2053771 h 2605314"/>
              <a:gd name="connsiteX367" fmla="*/ 3121002 w 5015116"/>
              <a:gd name="connsiteY367" fmla="*/ 2046514 h 2605314"/>
              <a:gd name="connsiteX368" fmla="*/ 3142774 w 5015116"/>
              <a:gd name="connsiteY368" fmla="*/ 2039257 h 2605314"/>
              <a:gd name="connsiteX369" fmla="*/ 3135516 w 5015116"/>
              <a:gd name="connsiteY369" fmla="*/ 2010228 h 2605314"/>
              <a:gd name="connsiteX370" fmla="*/ 3106488 w 5015116"/>
              <a:gd name="connsiteY370" fmla="*/ 1959428 h 2605314"/>
              <a:gd name="connsiteX371" fmla="*/ 3077459 w 5015116"/>
              <a:gd name="connsiteY371" fmla="*/ 1930400 h 2605314"/>
              <a:gd name="connsiteX372" fmla="*/ 3062945 w 5015116"/>
              <a:gd name="connsiteY372" fmla="*/ 1901371 h 2605314"/>
              <a:gd name="connsiteX373" fmla="*/ 3041174 w 5015116"/>
              <a:gd name="connsiteY373" fmla="*/ 1886857 h 2605314"/>
              <a:gd name="connsiteX374" fmla="*/ 3033916 w 5015116"/>
              <a:gd name="connsiteY374" fmla="*/ 1865085 h 2605314"/>
              <a:gd name="connsiteX375" fmla="*/ 3019402 w 5015116"/>
              <a:gd name="connsiteY375" fmla="*/ 1843314 h 2605314"/>
              <a:gd name="connsiteX376" fmla="*/ 3048431 w 5015116"/>
              <a:gd name="connsiteY376" fmla="*/ 1828800 h 2605314"/>
              <a:gd name="connsiteX377" fmla="*/ 3157288 w 5015116"/>
              <a:gd name="connsiteY377" fmla="*/ 1814285 h 2605314"/>
              <a:gd name="connsiteX378" fmla="*/ 3179059 w 5015116"/>
              <a:gd name="connsiteY378" fmla="*/ 1799771 h 2605314"/>
              <a:gd name="connsiteX379" fmla="*/ 3128259 w 5015116"/>
              <a:gd name="connsiteY379" fmla="*/ 1690914 h 2605314"/>
              <a:gd name="connsiteX380" fmla="*/ 3121002 w 5015116"/>
              <a:gd name="connsiteY380" fmla="*/ 1669142 h 2605314"/>
              <a:gd name="connsiteX381" fmla="*/ 3106488 w 5015116"/>
              <a:gd name="connsiteY381" fmla="*/ 1647371 h 2605314"/>
              <a:gd name="connsiteX382" fmla="*/ 3128259 w 5015116"/>
              <a:gd name="connsiteY382" fmla="*/ 1640114 h 2605314"/>
              <a:gd name="connsiteX383" fmla="*/ 3157288 w 5015116"/>
              <a:gd name="connsiteY383" fmla="*/ 1632857 h 2605314"/>
              <a:gd name="connsiteX384" fmla="*/ 3186316 w 5015116"/>
              <a:gd name="connsiteY384" fmla="*/ 1618342 h 2605314"/>
              <a:gd name="connsiteX385" fmla="*/ 3215345 w 5015116"/>
              <a:gd name="connsiteY385" fmla="*/ 1611085 h 2605314"/>
              <a:gd name="connsiteX386" fmla="*/ 3237116 w 5015116"/>
              <a:gd name="connsiteY386" fmla="*/ 1603828 h 2605314"/>
              <a:gd name="connsiteX387" fmla="*/ 3280659 w 5015116"/>
              <a:gd name="connsiteY387" fmla="*/ 1582057 h 2605314"/>
              <a:gd name="connsiteX388" fmla="*/ 3295174 w 5015116"/>
              <a:gd name="connsiteY388" fmla="*/ 1567542 h 2605314"/>
              <a:gd name="connsiteX389" fmla="*/ 3273402 w 5015116"/>
              <a:gd name="connsiteY389" fmla="*/ 1545771 h 2605314"/>
              <a:gd name="connsiteX390" fmla="*/ 3229859 w 5015116"/>
              <a:gd name="connsiteY390" fmla="*/ 1516742 h 2605314"/>
              <a:gd name="connsiteX391" fmla="*/ 3179059 w 5015116"/>
              <a:gd name="connsiteY391" fmla="*/ 1458685 h 2605314"/>
              <a:gd name="connsiteX392" fmla="*/ 3171802 w 5015116"/>
              <a:gd name="connsiteY392" fmla="*/ 1436914 h 2605314"/>
              <a:gd name="connsiteX393" fmla="*/ 3150031 w 5015116"/>
              <a:gd name="connsiteY393" fmla="*/ 1422400 h 2605314"/>
              <a:gd name="connsiteX394" fmla="*/ 3200831 w 5015116"/>
              <a:gd name="connsiteY394" fmla="*/ 1386114 h 2605314"/>
              <a:gd name="connsiteX395" fmla="*/ 3237116 w 5015116"/>
              <a:gd name="connsiteY395" fmla="*/ 1349828 h 2605314"/>
              <a:gd name="connsiteX396" fmla="*/ 3266145 w 5015116"/>
              <a:gd name="connsiteY396" fmla="*/ 1313542 h 2605314"/>
              <a:gd name="connsiteX397" fmla="*/ 3287916 w 5015116"/>
              <a:gd name="connsiteY397" fmla="*/ 1299028 h 2605314"/>
              <a:gd name="connsiteX398" fmla="*/ 3302431 w 5015116"/>
              <a:gd name="connsiteY398" fmla="*/ 1284514 h 2605314"/>
              <a:gd name="connsiteX399" fmla="*/ 3309688 w 5015116"/>
              <a:gd name="connsiteY399" fmla="*/ 1262742 h 2605314"/>
              <a:gd name="connsiteX400" fmla="*/ 3266145 w 5015116"/>
              <a:gd name="connsiteY400" fmla="*/ 1255485 h 2605314"/>
              <a:gd name="connsiteX401" fmla="*/ 3244374 w 5015116"/>
              <a:gd name="connsiteY401" fmla="*/ 1248228 h 2605314"/>
              <a:gd name="connsiteX402" fmla="*/ 3193574 w 5015116"/>
              <a:gd name="connsiteY402" fmla="*/ 1233714 h 2605314"/>
              <a:gd name="connsiteX403" fmla="*/ 3171802 w 5015116"/>
              <a:gd name="connsiteY403" fmla="*/ 1219200 h 2605314"/>
              <a:gd name="connsiteX404" fmla="*/ 3150031 w 5015116"/>
              <a:gd name="connsiteY404" fmla="*/ 1211942 h 2605314"/>
              <a:gd name="connsiteX405" fmla="*/ 3121002 w 5015116"/>
              <a:gd name="connsiteY405" fmla="*/ 1197428 h 2605314"/>
              <a:gd name="connsiteX406" fmla="*/ 3200831 w 5015116"/>
              <a:gd name="connsiteY406" fmla="*/ 1095828 h 2605314"/>
              <a:gd name="connsiteX407" fmla="*/ 3251631 w 5015116"/>
              <a:gd name="connsiteY407" fmla="*/ 1037771 h 2605314"/>
              <a:gd name="connsiteX408" fmla="*/ 3251631 w 5015116"/>
              <a:gd name="connsiteY408" fmla="*/ 994228 h 2605314"/>
              <a:gd name="connsiteX409" fmla="*/ 3208088 w 5015116"/>
              <a:gd name="connsiteY409" fmla="*/ 986971 h 2605314"/>
              <a:gd name="connsiteX410" fmla="*/ 3179059 w 5015116"/>
              <a:gd name="connsiteY410" fmla="*/ 979714 h 2605314"/>
              <a:gd name="connsiteX411" fmla="*/ 3121002 w 5015116"/>
              <a:gd name="connsiteY411" fmla="*/ 957942 h 2605314"/>
              <a:gd name="connsiteX412" fmla="*/ 3099231 w 5015116"/>
              <a:gd name="connsiteY412" fmla="*/ 950685 h 2605314"/>
              <a:gd name="connsiteX413" fmla="*/ 3048431 w 5015116"/>
              <a:gd name="connsiteY413" fmla="*/ 943428 h 2605314"/>
              <a:gd name="connsiteX414" fmla="*/ 3026659 w 5015116"/>
              <a:gd name="connsiteY414" fmla="*/ 936171 h 2605314"/>
              <a:gd name="connsiteX415" fmla="*/ 2990374 w 5015116"/>
              <a:gd name="connsiteY415" fmla="*/ 928914 h 2605314"/>
              <a:gd name="connsiteX416" fmla="*/ 2975859 w 5015116"/>
              <a:gd name="connsiteY416" fmla="*/ 914400 h 2605314"/>
              <a:gd name="connsiteX417" fmla="*/ 3033916 w 5015116"/>
              <a:gd name="connsiteY417" fmla="*/ 820057 h 2605314"/>
              <a:gd name="connsiteX418" fmla="*/ 3091974 w 5015116"/>
              <a:gd name="connsiteY418" fmla="*/ 747485 h 2605314"/>
              <a:gd name="connsiteX419" fmla="*/ 3128259 w 5015116"/>
              <a:gd name="connsiteY419" fmla="*/ 703942 h 2605314"/>
              <a:gd name="connsiteX420" fmla="*/ 3142774 w 5015116"/>
              <a:gd name="connsiteY420" fmla="*/ 682171 h 2605314"/>
              <a:gd name="connsiteX421" fmla="*/ 3033916 w 5015116"/>
              <a:gd name="connsiteY421" fmla="*/ 667657 h 2605314"/>
              <a:gd name="connsiteX422" fmla="*/ 2961345 w 5015116"/>
              <a:gd name="connsiteY422" fmla="*/ 660400 h 2605314"/>
              <a:gd name="connsiteX423" fmla="*/ 2888774 w 5015116"/>
              <a:gd name="connsiteY423" fmla="*/ 645885 h 2605314"/>
              <a:gd name="connsiteX424" fmla="*/ 2925059 w 5015116"/>
              <a:gd name="connsiteY424" fmla="*/ 609600 h 2605314"/>
              <a:gd name="connsiteX425" fmla="*/ 2961345 w 5015116"/>
              <a:gd name="connsiteY425" fmla="*/ 573314 h 2605314"/>
              <a:gd name="connsiteX426" fmla="*/ 2968602 w 5015116"/>
              <a:gd name="connsiteY426" fmla="*/ 529771 h 2605314"/>
              <a:gd name="connsiteX427" fmla="*/ 2983116 w 5015116"/>
              <a:gd name="connsiteY427" fmla="*/ 486228 h 2605314"/>
              <a:gd name="connsiteX428" fmla="*/ 2997631 w 5015116"/>
              <a:gd name="connsiteY428" fmla="*/ 435428 h 2605314"/>
              <a:gd name="connsiteX429" fmla="*/ 3012145 w 5015116"/>
              <a:gd name="connsiteY429" fmla="*/ 391885 h 2605314"/>
              <a:gd name="connsiteX430" fmla="*/ 2961345 w 5015116"/>
              <a:gd name="connsiteY430" fmla="*/ 399142 h 2605314"/>
              <a:gd name="connsiteX431" fmla="*/ 2917802 w 5015116"/>
              <a:gd name="connsiteY431" fmla="*/ 413657 h 2605314"/>
              <a:gd name="connsiteX432" fmla="*/ 2888774 w 5015116"/>
              <a:gd name="connsiteY432" fmla="*/ 420914 h 2605314"/>
              <a:gd name="connsiteX433" fmla="*/ 2852488 w 5015116"/>
              <a:gd name="connsiteY433" fmla="*/ 435428 h 2605314"/>
              <a:gd name="connsiteX434" fmla="*/ 2808945 w 5015116"/>
              <a:gd name="connsiteY434" fmla="*/ 442685 h 2605314"/>
              <a:gd name="connsiteX435" fmla="*/ 2779916 w 5015116"/>
              <a:gd name="connsiteY435" fmla="*/ 449942 h 2605314"/>
              <a:gd name="connsiteX436" fmla="*/ 2721859 w 5015116"/>
              <a:gd name="connsiteY436" fmla="*/ 442685 h 2605314"/>
              <a:gd name="connsiteX437" fmla="*/ 2729116 w 5015116"/>
              <a:gd name="connsiteY437" fmla="*/ 377371 h 2605314"/>
              <a:gd name="connsiteX438" fmla="*/ 2721859 w 5015116"/>
              <a:gd name="connsiteY438" fmla="*/ 290285 h 2605314"/>
              <a:gd name="connsiteX439" fmla="*/ 2707345 w 5015116"/>
              <a:gd name="connsiteY439" fmla="*/ 232228 h 2605314"/>
              <a:gd name="connsiteX440" fmla="*/ 2663802 w 5015116"/>
              <a:gd name="connsiteY440" fmla="*/ 210457 h 2605314"/>
              <a:gd name="connsiteX441" fmla="*/ 2656545 w 5015116"/>
              <a:gd name="connsiteY441"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31059 w 5015116"/>
              <a:gd name="connsiteY230" fmla="*/ 155302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54431 w 5015116"/>
              <a:gd name="connsiteY234" fmla="*/ 1567542 h 2605314"/>
              <a:gd name="connsiteX235" fmla="*/ 247174 w 5015116"/>
              <a:gd name="connsiteY235" fmla="*/ 1473200 h 2605314"/>
              <a:gd name="connsiteX236" fmla="*/ 225402 w 5015116"/>
              <a:gd name="connsiteY236" fmla="*/ 1465942 h 2605314"/>
              <a:gd name="connsiteX237" fmla="*/ 138316 w 5015116"/>
              <a:gd name="connsiteY237" fmla="*/ 1473200 h 2605314"/>
              <a:gd name="connsiteX238" fmla="*/ 116545 w 5015116"/>
              <a:gd name="connsiteY238" fmla="*/ 1480457 h 2605314"/>
              <a:gd name="connsiteX239" fmla="*/ 102031 w 5015116"/>
              <a:gd name="connsiteY239" fmla="*/ 1502228 h 2605314"/>
              <a:gd name="connsiteX240" fmla="*/ 102031 w 5015116"/>
              <a:gd name="connsiteY240" fmla="*/ 1698171 h 2605314"/>
              <a:gd name="connsiteX241" fmla="*/ 145574 w 5015116"/>
              <a:gd name="connsiteY241" fmla="*/ 1741714 h 2605314"/>
              <a:gd name="connsiteX242" fmla="*/ 189116 w 5015116"/>
              <a:gd name="connsiteY242" fmla="*/ 1792514 h 2605314"/>
              <a:gd name="connsiteX243" fmla="*/ 218145 w 5015116"/>
              <a:gd name="connsiteY243" fmla="*/ 1807028 h 2605314"/>
              <a:gd name="connsiteX244" fmla="*/ 247174 w 5015116"/>
              <a:gd name="connsiteY244" fmla="*/ 1828800 h 2605314"/>
              <a:gd name="connsiteX245" fmla="*/ 356031 w 5015116"/>
              <a:gd name="connsiteY245" fmla="*/ 1821542 h 2605314"/>
              <a:gd name="connsiteX246" fmla="*/ 377802 w 5015116"/>
              <a:gd name="connsiteY246" fmla="*/ 1814285 h 2605314"/>
              <a:gd name="connsiteX247" fmla="*/ 399574 w 5015116"/>
              <a:gd name="connsiteY247" fmla="*/ 1792514 h 2605314"/>
              <a:gd name="connsiteX248" fmla="*/ 406831 w 5015116"/>
              <a:gd name="connsiteY248" fmla="*/ 1698171 h 2605314"/>
              <a:gd name="connsiteX249" fmla="*/ 363288 w 5015116"/>
              <a:gd name="connsiteY249" fmla="*/ 1683657 h 2605314"/>
              <a:gd name="connsiteX250" fmla="*/ 312488 w 5015116"/>
              <a:gd name="connsiteY250" fmla="*/ 1690914 h 2605314"/>
              <a:gd name="connsiteX251" fmla="*/ 290716 w 5015116"/>
              <a:gd name="connsiteY251" fmla="*/ 1698171 h 2605314"/>
              <a:gd name="connsiteX252" fmla="*/ 276202 w 5015116"/>
              <a:gd name="connsiteY252" fmla="*/ 1719942 h 2605314"/>
              <a:gd name="connsiteX253" fmla="*/ 268945 w 5015116"/>
              <a:gd name="connsiteY253" fmla="*/ 1748971 h 2605314"/>
              <a:gd name="connsiteX254" fmla="*/ 261688 w 5015116"/>
              <a:gd name="connsiteY254" fmla="*/ 1785257 h 2605314"/>
              <a:gd name="connsiteX255" fmla="*/ 254431 w 5015116"/>
              <a:gd name="connsiteY255" fmla="*/ 1807028 h 2605314"/>
              <a:gd name="connsiteX256" fmla="*/ 272574 w 5015116"/>
              <a:gd name="connsiteY256" fmla="*/ 1939108 h 2605314"/>
              <a:gd name="connsiteX257" fmla="*/ 319745 w 5015116"/>
              <a:gd name="connsiteY257" fmla="*/ 1966685 h 2605314"/>
              <a:gd name="connsiteX258" fmla="*/ 392316 w 5015116"/>
              <a:gd name="connsiteY258" fmla="*/ 1995714 h 2605314"/>
              <a:gd name="connsiteX259" fmla="*/ 414088 w 5015116"/>
              <a:gd name="connsiteY259" fmla="*/ 2002971 h 2605314"/>
              <a:gd name="connsiteX260" fmla="*/ 522945 w 5015116"/>
              <a:gd name="connsiteY260" fmla="*/ 1995714 h 2605314"/>
              <a:gd name="connsiteX261" fmla="*/ 551974 w 5015116"/>
              <a:gd name="connsiteY261" fmla="*/ 1973942 h 2605314"/>
              <a:gd name="connsiteX262" fmla="*/ 595516 w 5015116"/>
              <a:gd name="connsiteY262" fmla="*/ 1944914 h 2605314"/>
              <a:gd name="connsiteX263" fmla="*/ 624545 w 5015116"/>
              <a:gd name="connsiteY263" fmla="*/ 1901371 h 2605314"/>
              <a:gd name="connsiteX264" fmla="*/ 610031 w 5015116"/>
              <a:gd name="connsiteY264" fmla="*/ 1836057 h 2605314"/>
              <a:gd name="connsiteX265" fmla="*/ 566488 w 5015116"/>
              <a:gd name="connsiteY265" fmla="*/ 1792514 h 2605314"/>
              <a:gd name="connsiteX266" fmla="*/ 524396 w 5015116"/>
              <a:gd name="connsiteY266" fmla="*/ 1800497 h 2605314"/>
              <a:gd name="connsiteX267" fmla="*/ 477588 w 5015116"/>
              <a:gd name="connsiteY267" fmla="*/ 1898468 h 2605314"/>
              <a:gd name="connsiteX268" fmla="*/ 551974 w 5015116"/>
              <a:gd name="connsiteY268" fmla="*/ 1995714 h 2605314"/>
              <a:gd name="connsiteX269" fmla="*/ 566488 w 5015116"/>
              <a:gd name="connsiteY269" fmla="*/ 2017485 h 2605314"/>
              <a:gd name="connsiteX270" fmla="*/ 697116 w 5015116"/>
              <a:gd name="connsiteY270" fmla="*/ 2068285 h 2605314"/>
              <a:gd name="connsiteX271" fmla="*/ 733402 w 5015116"/>
              <a:gd name="connsiteY271" fmla="*/ 2082800 h 2605314"/>
              <a:gd name="connsiteX272" fmla="*/ 864031 w 5015116"/>
              <a:gd name="connsiteY272" fmla="*/ 2119811 h 2605314"/>
              <a:gd name="connsiteX273" fmla="*/ 965631 w 5015116"/>
              <a:gd name="connsiteY273" fmla="*/ 2148114 h 2605314"/>
              <a:gd name="connsiteX274" fmla="*/ 1074488 w 5015116"/>
              <a:gd name="connsiteY274" fmla="*/ 2133600 h 2605314"/>
              <a:gd name="connsiteX275" fmla="*/ 1125288 w 5015116"/>
              <a:gd name="connsiteY275" fmla="*/ 2104571 h 2605314"/>
              <a:gd name="connsiteX276" fmla="*/ 1243942 w 5015116"/>
              <a:gd name="connsiteY276" fmla="*/ 2013494 h 2605314"/>
              <a:gd name="connsiteX277" fmla="*/ 1287848 w 5015116"/>
              <a:gd name="connsiteY277" fmla="*/ 1957251 h 2605314"/>
              <a:gd name="connsiteX278" fmla="*/ 1274422 w 5015116"/>
              <a:gd name="connsiteY278" fmla="*/ 1839322 h 2605314"/>
              <a:gd name="connsiteX279" fmla="*/ 1219631 w 5015116"/>
              <a:gd name="connsiteY279" fmla="*/ 1814285 h 2605314"/>
              <a:gd name="connsiteX280" fmla="*/ 1126014 w 5015116"/>
              <a:gd name="connsiteY280" fmla="*/ 1833154 h 2605314"/>
              <a:gd name="connsiteX281" fmla="*/ 1103516 w 5015116"/>
              <a:gd name="connsiteY281" fmla="*/ 1894114 h 2605314"/>
              <a:gd name="connsiteX282" fmla="*/ 1081745 w 5015116"/>
              <a:gd name="connsiteY282" fmla="*/ 2002971 h 2605314"/>
              <a:gd name="connsiteX283" fmla="*/ 1016431 w 5015116"/>
              <a:gd name="connsiteY283" fmla="*/ 1995714 h 2605314"/>
              <a:gd name="connsiteX284" fmla="*/ 980871 w 5015116"/>
              <a:gd name="connsiteY284" fmla="*/ 1911531 h 2605314"/>
              <a:gd name="connsiteX285" fmla="*/ 993208 w 5015116"/>
              <a:gd name="connsiteY285" fmla="*/ 1807754 h 2605314"/>
              <a:gd name="connsiteX286" fmla="*/ 1066868 w 5015116"/>
              <a:gd name="connsiteY286" fmla="*/ 1731554 h 2605314"/>
              <a:gd name="connsiteX287" fmla="*/ 1226888 w 5015116"/>
              <a:gd name="connsiteY287" fmla="*/ 1690914 h 2605314"/>
              <a:gd name="connsiteX288" fmla="*/ 1335745 w 5015116"/>
              <a:gd name="connsiteY288" fmla="*/ 1698171 h 2605314"/>
              <a:gd name="connsiteX289" fmla="*/ 1422831 w 5015116"/>
              <a:gd name="connsiteY289" fmla="*/ 1741714 h 2605314"/>
              <a:gd name="connsiteX290" fmla="*/ 1476896 w 5015116"/>
              <a:gd name="connsiteY290" fmla="*/ 1792514 h 2605314"/>
              <a:gd name="connsiteX291" fmla="*/ 1506651 w 5015116"/>
              <a:gd name="connsiteY291" fmla="*/ 1859642 h 2605314"/>
              <a:gd name="connsiteX292" fmla="*/ 1507376 w 5015116"/>
              <a:gd name="connsiteY292" fmla="*/ 1961968 h 2605314"/>
              <a:gd name="connsiteX293" fmla="*/ 1460205 w 5015116"/>
              <a:gd name="connsiteY293" fmla="*/ 2046877 h 2605314"/>
              <a:gd name="connsiteX294" fmla="*/ 1408316 w 5015116"/>
              <a:gd name="connsiteY294" fmla="*/ 2140857 h 2605314"/>
              <a:gd name="connsiteX295" fmla="*/ 1401059 w 5015116"/>
              <a:gd name="connsiteY295" fmla="*/ 2162628 h 2605314"/>
              <a:gd name="connsiteX296" fmla="*/ 1364774 w 5015116"/>
              <a:gd name="connsiteY296" fmla="*/ 2293257 h 2605314"/>
              <a:gd name="connsiteX297" fmla="*/ 1367314 w 5015116"/>
              <a:gd name="connsiteY297" fmla="*/ 2449285 h 2605314"/>
              <a:gd name="connsiteX298" fmla="*/ 1509916 w 5015116"/>
              <a:gd name="connsiteY298" fmla="*/ 2554514 h 2605314"/>
              <a:gd name="connsiteX299" fmla="*/ 1633288 w 5015116"/>
              <a:gd name="connsiteY299" fmla="*/ 2590800 h 2605314"/>
              <a:gd name="connsiteX300" fmla="*/ 1847736 w 5015116"/>
              <a:gd name="connsiteY300" fmla="*/ 2605314 h 2605314"/>
              <a:gd name="connsiteX301" fmla="*/ 1918494 w 5015116"/>
              <a:gd name="connsiteY301" fmla="*/ 2576285 h 2605314"/>
              <a:gd name="connsiteX302" fmla="*/ 1959859 w 5015116"/>
              <a:gd name="connsiteY302" fmla="*/ 2496457 h 2605314"/>
              <a:gd name="connsiteX303" fmla="*/ 2002676 w 5015116"/>
              <a:gd name="connsiteY303" fmla="*/ 2315028 h 2605314"/>
              <a:gd name="connsiteX304" fmla="*/ 2039688 w 5015116"/>
              <a:gd name="connsiteY304" fmla="*/ 2111828 h 2605314"/>
              <a:gd name="connsiteX305" fmla="*/ 2062911 w 5015116"/>
              <a:gd name="connsiteY305" fmla="*/ 2048691 h 2605314"/>
              <a:gd name="connsiteX306" fmla="*/ 2098834 w 5015116"/>
              <a:gd name="connsiteY306" fmla="*/ 1987731 h 2605314"/>
              <a:gd name="connsiteX307" fmla="*/ 2217851 w 5015116"/>
              <a:gd name="connsiteY307" fmla="*/ 1879237 h 2605314"/>
              <a:gd name="connsiteX308" fmla="*/ 2373516 w 5015116"/>
              <a:gd name="connsiteY308" fmla="*/ 1872342 h 2605314"/>
              <a:gd name="connsiteX309" fmla="*/ 2395288 w 5015116"/>
              <a:gd name="connsiteY309" fmla="*/ 1879600 h 2605314"/>
              <a:gd name="connsiteX310" fmla="*/ 2453345 w 5015116"/>
              <a:gd name="connsiteY310" fmla="*/ 1930400 h 2605314"/>
              <a:gd name="connsiteX311" fmla="*/ 2467859 w 5015116"/>
              <a:gd name="connsiteY311" fmla="*/ 1952171 h 2605314"/>
              <a:gd name="connsiteX312" fmla="*/ 2489631 w 5015116"/>
              <a:gd name="connsiteY312" fmla="*/ 1973942 h 2605314"/>
              <a:gd name="connsiteX313" fmla="*/ 2504145 w 5015116"/>
              <a:gd name="connsiteY313" fmla="*/ 2024742 h 2605314"/>
              <a:gd name="connsiteX314" fmla="*/ 2511402 w 5015116"/>
              <a:gd name="connsiteY314" fmla="*/ 2053771 h 2605314"/>
              <a:gd name="connsiteX315" fmla="*/ 2525916 w 5015116"/>
              <a:gd name="connsiteY315" fmla="*/ 2075542 h 2605314"/>
              <a:gd name="connsiteX316" fmla="*/ 2540431 w 5015116"/>
              <a:gd name="connsiteY316" fmla="*/ 2126342 h 2605314"/>
              <a:gd name="connsiteX317" fmla="*/ 2533174 w 5015116"/>
              <a:gd name="connsiteY317" fmla="*/ 2271485 h 2605314"/>
              <a:gd name="connsiteX318" fmla="*/ 2518659 w 5015116"/>
              <a:gd name="connsiteY318" fmla="*/ 2300514 h 2605314"/>
              <a:gd name="connsiteX319" fmla="*/ 2475116 w 5015116"/>
              <a:gd name="connsiteY319" fmla="*/ 2329542 h 2605314"/>
              <a:gd name="connsiteX320" fmla="*/ 2453345 w 5015116"/>
              <a:gd name="connsiteY320" fmla="*/ 2336800 h 2605314"/>
              <a:gd name="connsiteX321" fmla="*/ 2329974 w 5015116"/>
              <a:gd name="connsiteY321" fmla="*/ 2329542 h 2605314"/>
              <a:gd name="connsiteX322" fmla="*/ 2308202 w 5015116"/>
              <a:gd name="connsiteY322" fmla="*/ 2322285 h 2605314"/>
              <a:gd name="connsiteX323" fmla="*/ 2293688 w 5015116"/>
              <a:gd name="connsiteY323" fmla="*/ 2286000 h 2605314"/>
              <a:gd name="connsiteX324" fmla="*/ 2286431 w 5015116"/>
              <a:gd name="connsiteY324" fmla="*/ 2249714 h 2605314"/>
              <a:gd name="connsiteX325" fmla="*/ 2395288 w 5015116"/>
              <a:gd name="connsiteY325" fmla="*/ 2111828 h 2605314"/>
              <a:gd name="connsiteX326" fmla="*/ 2395288 w 5015116"/>
              <a:gd name="connsiteY326" fmla="*/ 2024742 h 2605314"/>
              <a:gd name="connsiteX327" fmla="*/ 2373516 w 5015116"/>
              <a:gd name="connsiteY327" fmla="*/ 2010228 h 2605314"/>
              <a:gd name="connsiteX328" fmla="*/ 2271916 w 5015116"/>
              <a:gd name="connsiteY328" fmla="*/ 2017485 h 2605314"/>
              <a:gd name="connsiteX329" fmla="*/ 2257402 w 5015116"/>
              <a:gd name="connsiteY329" fmla="*/ 2032000 h 2605314"/>
              <a:gd name="connsiteX330" fmla="*/ 2235631 w 5015116"/>
              <a:gd name="connsiteY330" fmla="*/ 2046514 h 2605314"/>
              <a:gd name="connsiteX331" fmla="*/ 2221116 w 5015116"/>
              <a:gd name="connsiteY331" fmla="*/ 2061028 h 2605314"/>
              <a:gd name="connsiteX332" fmla="*/ 2192088 w 5015116"/>
              <a:gd name="connsiteY332" fmla="*/ 2068285 h 2605314"/>
              <a:gd name="connsiteX333" fmla="*/ 2163059 w 5015116"/>
              <a:gd name="connsiteY333" fmla="*/ 2090057 h 2605314"/>
              <a:gd name="connsiteX334" fmla="*/ 2148545 w 5015116"/>
              <a:gd name="connsiteY334" fmla="*/ 2111828 h 2605314"/>
              <a:gd name="connsiteX335" fmla="*/ 2126774 w 5015116"/>
              <a:gd name="connsiteY335" fmla="*/ 2140857 h 2605314"/>
              <a:gd name="connsiteX336" fmla="*/ 2126774 w 5015116"/>
              <a:gd name="connsiteY336" fmla="*/ 2351314 h 2605314"/>
              <a:gd name="connsiteX337" fmla="*/ 2141288 w 5015116"/>
              <a:gd name="connsiteY337" fmla="*/ 2373085 h 2605314"/>
              <a:gd name="connsiteX338" fmla="*/ 2163059 w 5015116"/>
              <a:gd name="connsiteY338" fmla="*/ 2380342 h 2605314"/>
              <a:gd name="connsiteX339" fmla="*/ 2170316 w 5015116"/>
              <a:gd name="connsiteY339" fmla="*/ 2402114 h 2605314"/>
              <a:gd name="connsiteX340" fmla="*/ 2192088 w 5015116"/>
              <a:gd name="connsiteY340" fmla="*/ 2416628 h 2605314"/>
              <a:gd name="connsiteX341" fmla="*/ 2221116 w 5015116"/>
              <a:gd name="connsiteY341" fmla="*/ 2438400 h 2605314"/>
              <a:gd name="connsiteX342" fmla="*/ 2264659 w 5015116"/>
              <a:gd name="connsiteY342" fmla="*/ 2474685 h 2605314"/>
              <a:gd name="connsiteX343" fmla="*/ 2293688 w 5015116"/>
              <a:gd name="connsiteY343" fmla="*/ 2510971 h 2605314"/>
              <a:gd name="connsiteX344" fmla="*/ 2315459 w 5015116"/>
              <a:gd name="connsiteY344" fmla="*/ 2532742 h 2605314"/>
              <a:gd name="connsiteX345" fmla="*/ 2395288 w 5015116"/>
              <a:gd name="connsiteY345" fmla="*/ 2569028 h 2605314"/>
              <a:gd name="connsiteX346" fmla="*/ 2540431 w 5015116"/>
              <a:gd name="connsiteY346" fmla="*/ 2554514 h 2605314"/>
              <a:gd name="connsiteX347" fmla="*/ 2562202 w 5015116"/>
              <a:gd name="connsiteY347" fmla="*/ 2540000 h 2605314"/>
              <a:gd name="connsiteX348" fmla="*/ 2569459 w 5015116"/>
              <a:gd name="connsiteY348" fmla="*/ 2503714 h 2605314"/>
              <a:gd name="connsiteX349" fmla="*/ 2583974 w 5015116"/>
              <a:gd name="connsiteY349" fmla="*/ 2481942 h 2605314"/>
              <a:gd name="connsiteX350" fmla="*/ 2591231 w 5015116"/>
              <a:gd name="connsiteY350" fmla="*/ 2409371 h 2605314"/>
              <a:gd name="connsiteX351" fmla="*/ 2642031 w 5015116"/>
              <a:gd name="connsiteY351" fmla="*/ 2416628 h 2605314"/>
              <a:gd name="connsiteX352" fmla="*/ 2671059 w 5015116"/>
              <a:gd name="connsiteY352" fmla="*/ 2423885 h 2605314"/>
              <a:gd name="connsiteX353" fmla="*/ 2743631 w 5015116"/>
              <a:gd name="connsiteY353" fmla="*/ 2438400 h 2605314"/>
              <a:gd name="connsiteX354" fmla="*/ 2787174 w 5015116"/>
              <a:gd name="connsiteY354" fmla="*/ 2452914 h 2605314"/>
              <a:gd name="connsiteX355" fmla="*/ 2808945 w 5015116"/>
              <a:gd name="connsiteY355" fmla="*/ 2438400 h 2605314"/>
              <a:gd name="connsiteX356" fmla="*/ 2801688 w 5015116"/>
              <a:gd name="connsiteY356" fmla="*/ 2416628 h 2605314"/>
              <a:gd name="connsiteX357" fmla="*/ 2794431 w 5015116"/>
              <a:gd name="connsiteY357" fmla="*/ 2373085 h 2605314"/>
              <a:gd name="connsiteX358" fmla="*/ 2779916 w 5015116"/>
              <a:gd name="connsiteY358" fmla="*/ 2329542 h 2605314"/>
              <a:gd name="connsiteX359" fmla="*/ 2794431 w 5015116"/>
              <a:gd name="connsiteY359" fmla="*/ 2278742 h 2605314"/>
              <a:gd name="connsiteX360" fmla="*/ 2961345 w 5015116"/>
              <a:gd name="connsiteY360" fmla="*/ 2249714 h 2605314"/>
              <a:gd name="connsiteX361" fmla="*/ 2946831 w 5015116"/>
              <a:gd name="connsiteY361" fmla="*/ 2227942 h 2605314"/>
              <a:gd name="connsiteX362" fmla="*/ 2925059 w 5015116"/>
              <a:gd name="connsiteY362" fmla="*/ 2133600 h 2605314"/>
              <a:gd name="connsiteX363" fmla="*/ 2917802 w 5015116"/>
              <a:gd name="connsiteY363" fmla="*/ 2104571 h 2605314"/>
              <a:gd name="connsiteX364" fmla="*/ 2896031 w 5015116"/>
              <a:gd name="connsiteY364" fmla="*/ 2090057 h 2605314"/>
              <a:gd name="connsiteX365" fmla="*/ 2903288 w 5015116"/>
              <a:gd name="connsiteY365" fmla="*/ 2061028 h 2605314"/>
              <a:gd name="connsiteX366" fmla="*/ 3033916 w 5015116"/>
              <a:gd name="connsiteY366" fmla="*/ 2053771 h 2605314"/>
              <a:gd name="connsiteX367" fmla="*/ 3121002 w 5015116"/>
              <a:gd name="connsiteY367" fmla="*/ 2046514 h 2605314"/>
              <a:gd name="connsiteX368" fmla="*/ 3142774 w 5015116"/>
              <a:gd name="connsiteY368" fmla="*/ 2039257 h 2605314"/>
              <a:gd name="connsiteX369" fmla="*/ 3135516 w 5015116"/>
              <a:gd name="connsiteY369" fmla="*/ 2010228 h 2605314"/>
              <a:gd name="connsiteX370" fmla="*/ 3106488 w 5015116"/>
              <a:gd name="connsiteY370" fmla="*/ 1959428 h 2605314"/>
              <a:gd name="connsiteX371" fmla="*/ 3077459 w 5015116"/>
              <a:gd name="connsiteY371" fmla="*/ 1930400 h 2605314"/>
              <a:gd name="connsiteX372" fmla="*/ 3062945 w 5015116"/>
              <a:gd name="connsiteY372" fmla="*/ 1901371 h 2605314"/>
              <a:gd name="connsiteX373" fmla="*/ 3041174 w 5015116"/>
              <a:gd name="connsiteY373" fmla="*/ 1886857 h 2605314"/>
              <a:gd name="connsiteX374" fmla="*/ 3033916 w 5015116"/>
              <a:gd name="connsiteY374" fmla="*/ 1865085 h 2605314"/>
              <a:gd name="connsiteX375" fmla="*/ 3019402 w 5015116"/>
              <a:gd name="connsiteY375" fmla="*/ 1843314 h 2605314"/>
              <a:gd name="connsiteX376" fmla="*/ 3048431 w 5015116"/>
              <a:gd name="connsiteY376" fmla="*/ 1828800 h 2605314"/>
              <a:gd name="connsiteX377" fmla="*/ 3157288 w 5015116"/>
              <a:gd name="connsiteY377" fmla="*/ 1814285 h 2605314"/>
              <a:gd name="connsiteX378" fmla="*/ 3179059 w 5015116"/>
              <a:gd name="connsiteY378" fmla="*/ 1799771 h 2605314"/>
              <a:gd name="connsiteX379" fmla="*/ 3128259 w 5015116"/>
              <a:gd name="connsiteY379" fmla="*/ 1690914 h 2605314"/>
              <a:gd name="connsiteX380" fmla="*/ 3121002 w 5015116"/>
              <a:gd name="connsiteY380" fmla="*/ 1669142 h 2605314"/>
              <a:gd name="connsiteX381" fmla="*/ 3106488 w 5015116"/>
              <a:gd name="connsiteY381" fmla="*/ 1647371 h 2605314"/>
              <a:gd name="connsiteX382" fmla="*/ 3128259 w 5015116"/>
              <a:gd name="connsiteY382" fmla="*/ 1640114 h 2605314"/>
              <a:gd name="connsiteX383" fmla="*/ 3157288 w 5015116"/>
              <a:gd name="connsiteY383" fmla="*/ 1632857 h 2605314"/>
              <a:gd name="connsiteX384" fmla="*/ 3186316 w 5015116"/>
              <a:gd name="connsiteY384" fmla="*/ 1618342 h 2605314"/>
              <a:gd name="connsiteX385" fmla="*/ 3215345 w 5015116"/>
              <a:gd name="connsiteY385" fmla="*/ 1611085 h 2605314"/>
              <a:gd name="connsiteX386" fmla="*/ 3237116 w 5015116"/>
              <a:gd name="connsiteY386" fmla="*/ 1603828 h 2605314"/>
              <a:gd name="connsiteX387" fmla="*/ 3280659 w 5015116"/>
              <a:gd name="connsiteY387" fmla="*/ 1582057 h 2605314"/>
              <a:gd name="connsiteX388" fmla="*/ 3295174 w 5015116"/>
              <a:gd name="connsiteY388" fmla="*/ 1567542 h 2605314"/>
              <a:gd name="connsiteX389" fmla="*/ 3273402 w 5015116"/>
              <a:gd name="connsiteY389" fmla="*/ 1545771 h 2605314"/>
              <a:gd name="connsiteX390" fmla="*/ 3229859 w 5015116"/>
              <a:gd name="connsiteY390" fmla="*/ 1516742 h 2605314"/>
              <a:gd name="connsiteX391" fmla="*/ 3179059 w 5015116"/>
              <a:gd name="connsiteY391" fmla="*/ 1458685 h 2605314"/>
              <a:gd name="connsiteX392" fmla="*/ 3171802 w 5015116"/>
              <a:gd name="connsiteY392" fmla="*/ 1436914 h 2605314"/>
              <a:gd name="connsiteX393" fmla="*/ 3150031 w 5015116"/>
              <a:gd name="connsiteY393" fmla="*/ 1422400 h 2605314"/>
              <a:gd name="connsiteX394" fmla="*/ 3200831 w 5015116"/>
              <a:gd name="connsiteY394" fmla="*/ 1386114 h 2605314"/>
              <a:gd name="connsiteX395" fmla="*/ 3237116 w 5015116"/>
              <a:gd name="connsiteY395" fmla="*/ 1349828 h 2605314"/>
              <a:gd name="connsiteX396" fmla="*/ 3266145 w 5015116"/>
              <a:gd name="connsiteY396" fmla="*/ 1313542 h 2605314"/>
              <a:gd name="connsiteX397" fmla="*/ 3287916 w 5015116"/>
              <a:gd name="connsiteY397" fmla="*/ 1299028 h 2605314"/>
              <a:gd name="connsiteX398" fmla="*/ 3302431 w 5015116"/>
              <a:gd name="connsiteY398" fmla="*/ 1284514 h 2605314"/>
              <a:gd name="connsiteX399" fmla="*/ 3309688 w 5015116"/>
              <a:gd name="connsiteY399" fmla="*/ 1262742 h 2605314"/>
              <a:gd name="connsiteX400" fmla="*/ 3266145 w 5015116"/>
              <a:gd name="connsiteY400" fmla="*/ 1255485 h 2605314"/>
              <a:gd name="connsiteX401" fmla="*/ 3244374 w 5015116"/>
              <a:gd name="connsiteY401" fmla="*/ 1248228 h 2605314"/>
              <a:gd name="connsiteX402" fmla="*/ 3193574 w 5015116"/>
              <a:gd name="connsiteY402" fmla="*/ 1233714 h 2605314"/>
              <a:gd name="connsiteX403" fmla="*/ 3171802 w 5015116"/>
              <a:gd name="connsiteY403" fmla="*/ 1219200 h 2605314"/>
              <a:gd name="connsiteX404" fmla="*/ 3150031 w 5015116"/>
              <a:gd name="connsiteY404" fmla="*/ 1211942 h 2605314"/>
              <a:gd name="connsiteX405" fmla="*/ 3121002 w 5015116"/>
              <a:gd name="connsiteY405" fmla="*/ 1197428 h 2605314"/>
              <a:gd name="connsiteX406" fmla="*/ 3200831 w 5015116"/>
              <a:gd name="connsiteY406" fmla="*/ 1095828 h 2605314"/>
              <a:gd name="connsiteX407" fmla="*/ 3251631 w 5015116"/>
              <a:gd name="connsiteY407" fmla="*/ 1037771 h 2605314"/>
              <a:gd name="connsiteX408" fmla="*/ 3251631 w 5015116"/>
              <a:gd name="connsiteY408" fmla="*/ 994228 h 2605314"/>
              <a:gd name="connsiteX409" fmla="*/ 3208088 w 5015116"/>
              <a:gd name="connsiteY409" fmla="*/ 986971 h 2605314"/>
              <a:gd name="connsiteX410" fmla="*/ 3179059 w 5015116"/>
              <a:gd name="connsiteY410" fmla="*/ 979714 h 2605314"/>
              <a:gd name="connsiteX411" fmla="*/ 3121002 w 5015116"/>
              <a:gd name="connsiteY411" fmla="*/ 957942 h 2605314"/>
              <a:gd name="connsiteX412" fmla="*/ 3099231 w 5015116"/>
              <a:gd name="connsiteY412" fmla="*/ 950685 h 2605314"/>
              <a:gd name="connsiteX413" fmla="*/ 3048431 w 5015116"/>
              <a:gd name="connsiteY413" fmla="*/ 943428 h 2605314"/>
              <a:gd name="connsiteX414" fmla="*/ 3026659 w 5015116"/>
              <a:gd name="connsiteY414" fmla="*/ 936171 h 2605314"/>
              <a:gd name="connsiteX415" fmla="*/ 2990374 w 5015116"/>
              <a:gd name="connsiteY415" fmla="*/ 928914 h 2605314"/>
              <a:gd name="connsiteX416" fmla="*/ 2975859 w 5015116"/>
              <a:gd name="connsiteY416" fmla="*/ 914400 h 2605314"/>
              <a:gd name="connsiteX417" fmla="*/ 3033916 w 5015116"/>
              <a:gd name="connsiteY417" fmla="*/ 820057 h 2605314"/>
              <a:gd name="connsiteX418" fmla="*/ 3091974 w 5015116"/>
              <a:gd name="connsiteY418" fmla="*/ 747485 h 2605314"/>
              <a:gd name="connsiteX419" fmla="*/ 3128259 w 5015116"/>
              <a:gd name="connsiteY419" fmla="*/ 703942 h 2605314"/>
              <a:gd name="connsiteX420" fmla="*/ 3142774 w 5015116"/>
              <a:gd name="connsiteY420" fmla="*/ 682171 h 2605314"/>
              <a:gd name="connsiteX421" fmla="*/ 3033916 w 5015116"/>
              <a:gd name="connsiteY421" fmla="*/ 667657 h 2605314"/>
              <a:gd name="connsiteX422" fmla="*/ 2961345 w 5015116"/>
              <a:gd name="connsiteY422" fmla="*/ 660400 h 2605314"/>
              <a:gd name="connsiteX423" fmla="*/ 2888774 w 5015116"/>
              <a:gd name="connsiteY423" fmla="*/ 645885 h 2605314"/>
              <a:gd name="connsiteX424" fmla="*/ 2925059 w 5015116"/>
              <a:gd name="connsiteY424" fmla="*/ 609600 h 2605314"/>
              <a:gd name="connsiteX425" fmla="*/ 2961345 w 5015116"/>
              <a:gd name="connsiteY425" fmla="*/ 573314 h 2605314"/>
              <a:gd name="connsiteX426" fmla="*/ 2968602 w 5015116"/>
              <a:gd name="connsiteY426" fmla="*/ 529771 h 2605314"/>
              <a:gd name="connsiteX427" fmla="*/ 2983116 w 5015116"/>
              <a:gd name="connsiteY427" fmla="*/ 486228 h 2605314"/>
              <a:gd name="connsiteX428" fmla="*/ 2997631 w 5015116"/>
              <a:gd name="connsiteY428" fmla="*/ 435428 h 2605314"/>
              <a:gd name="connsiteX429" fmla="*/ 3012145 w 5015116"/>
              <a:gd name="connsiteY429" fmla="*/ 391885 h 2605314"/>
              <a:gd name="connsiteX430" fmla="*/ 2961345 w 5015116"/>
              <a:gd name="connsiteY430" fmla="*/ 399142 h 2605314"/>
              <a:gd name="connsiteX431" fmla="*/ 2917802 w 5015116"/>
              <a:gd name="connsiteY431" fmla="*/ 413657 h 2605314"/>
              <a:gd name="connsiteX432" fmla="*/ 2888774 w 5015116"/>
              <a:gd name="connsiteY432" fmla="*/ 420914 h 2605314"/>
              <a:gd name="connsiteX433" fmla="*/ 2852488 w 5015116"/>
              <a:gd name="connsiteY433" fmla="*/ 435428 h 2605314"/>
              <a:gd name="connsiteX434" fmla="*/ 2808945 w 5015116"/>
              <a:gd name="connsiteY434" fmla="*/ 442685 h 2605314"/>
              <a:gd name="connsiteX435" fmla="*/ 2779916 w 5015116"/>
              <a:gd name="connsiteY435" fmla="*/ 449942 h 2605314"/>
              <a:gd name="connsiteX436" fmla="*/ 2721859 w 5015116"/>
              <a:gd name="connsiteY436" fmla="*/ 442685 h 2605314"/>
              <a:gd name="connsiteX437" fmla="*/ 2729116 w 5015116"/>
              <a:gd name="connsiteY437" fmla="*/ 377371 h 2605314"/>
              <a:gd name="connsiteX438" fmla="*/ 2721859 w 5015116"/>
              <a:gd name="connsiteY438" fmla="*/ 290285 h 2605314"/>
              <a:gd name="connsiteX439" fmla="*/ 2707345 w 5015116"/>
              <a:gd name="connsiteY439" fmla="*/ 232228 h 2605314"/>
              <a:gd name="connsiteX440" fmla="*/ 2663802 w 5015116"/>
              <a:gd name="connsiteY440" fmla="*/ 210457 h 2605314"/>
              <a:gd name="connsiteX441" fmla="*/ 2656545 w 5015116"/>
              <a:gd name="connsiteY441"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31059 w 5015116"/>
              <a:gd name="connsiteY230" fmla="*/ 155302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54431 w 5015116"/>
              <a:gd name="connsiteY234" fmla="*/ 1567542 h 2605314"/>
              <a:gd name="connsiteX235" fmla="*/ 247174 w 5015116"/>
              <a:gd name="connsiteY235" fmla="*/ 1473200 h 2605314"/>
              <a:gd name="connsiteX236" fmla="*/ 225402 w 5015116"/>
              <a:gd name="connsiteY236" fmla="*/ 1465942 h 2605314"/>
              <a:gd name="connsiteX237" fmla="*/ 138316 w 5015116"/>
              <a:gd name="connsiteY237" fmla="*/ 1473200 h 2605314"/>
              <a:gd name="connsiteX238" fmla="*/ 116545 w 5015116"/>
              <a:gd name="connsiteY238" fmla="*/ 1480457 h 2605314"/>
              <a:gd name="connsiteX239" fmla="*/ 102031 w 5015116"/>
              <a:gd name="connsiteY239" fmla="*/ 1502228 h 2605314"/>
              <a:gd name="connsiteX240" fmla="*/ 102031 w 5015116"/>
              <a:gd name="connsiteY240" fmla="*/ 1698171 h 2605314"/>
              <a:gd name="connsiteX241" fmla="*/ 145574 w 5015116"/>
              <a:gd name="connsiteY241" fmla="*/ 1741714 h 2605314"/>
              <a:gd name="connsiteX242" fmla="*/ 189116 w 5015116"/>
              <a:gd name="connsiteY242" fmla="*/ 1792514 h 2605314"/>
              <a:gd name="connsiteX243" fmla="*/ 218145 w 5015116"/>
              <a:gd name="connsiteY243" fmla="*/ 1807028 h 2605314"/>
              <a:gd name="connsiteX244" fmla="*/ 247174 w 5015116"/>
              <a:gd name="connsiteY244" fmla="*/ 1828800 h 2605314"/>
              <a:gd name="connsiteX245" fmla="*/ 356031 w 5015116"/>
              <a:gd name="connsiteY245" fmla="*/ 1821542 h 2605314"/>
              <a:gd name="connsiteX246" fmla="*/ 377802 w 5015116"/>
              <a:gd name="connsiteY246" fmla="*/ 1814285 h 2605314"/>
              <a:gd name="connsiteX247" fmla="*/ 399574 w 5015116"/>
              <a:gd name="connsiteY247" fmla="*/ 1792514 h 2605314"/>
              <a:gd name="connsiteX248" fmla="*/ 406831 w 5015116"/>
              <a:gd name="connsiteY248" fmla="*/ 1698171 h 2605314"/>
              <a:gd name="connsiteX249" fmla="*/ 363288 w 5015116"/>
              <a:gd name="connsiteY249" fmla="*/ 1683657 h 2605314"/>
              <a:gd name="connsiteX250" fmla="*/ 312488 w 5015116"/>
              <a:gd name="connsiteY250" fmla="*/ 1690914 h 2605314"/>
              <a:gd name="connsiteX251" fmla="*/ 290716 w 5015116"/>
              <a:gd name="connsiteY251" fmla="*/ 1698171 h 2605314"/>
              <a:gd name="connsiteX252" fmla="*/ 276202 w 5015116"/>
              <a:gd name="connsiteY252" fmla="*/ 1719942 h 2605314"/>
              <a:gd name="connsiteX253" fmla="*/ 268945 w 5015116"/>
              <a:gd name="connsiteY253" fmla="*/ 1748971 h 2605314"/>
              <a:gd name="connsiteX254" fmla="*/ 261688 w 5015116"/>
              <a:gd name="connsiteY254" fmla="*/ 1785257 h 2605314"/>
              <a:gd name="connsiteX255" fmla="*/ 254431 w 5015116"/>
              <a:gd name="connsiteY255" fmla="*/ 1807028 h 2605314"/>
              <a:gd name="connsiteX256" fmla="*/ 272574 w 5015116"/>
              <a:gd name="connsiteY256" fmla="*/ 1939108 h 2605314"/>
              <a:gd name="connsiteX257" fmla="*/ 327365 w 5015116"/>
              <a:gd name="connsiteY257" fmla="*/ 1984465 h 2605314"/>
              <a:gd name="connsiteX258" fmla="*/ 392316 w 5015116"/>
              <a:gd name="connsiteY258" fmla="*/ 1995714 h 2605314"/>
              <a:gd name="connsiteX259" fmla="*/ 414088 w 5015116"/>
              <a:gd name="connsiteY259" fmla="*/ 2002971 h 2605314"/>
              <a:gd name="connsiteX260" fmla="*/ 522945 w 5015116"/>
              <a:gd name="connsiteY260" fmla="*/ 1995714 h 2605314"/>
              <a:gd name="connsiteX261" fmla="*/ 551974 w 5015116"/>
              <a:gd name="connsiteY261" fmla="*/ 1973942 h 2605314"/>
              <a:gd name="connsiteX262" fmla="*/ 595516 w 5015116"/>
              <a:gd name="connsiteY262" fmla="*/ 1944914 h 2605314"/>
              <a:gd name="connsiteX263" fmla="*/ 624545 w 5015116"/>
              <a:gd name="connsiteY263" fmla="*/ 1901371 h 2605314"/>
              <a:gd name="connsiteX264" fmla="*/ 610031 w 5015116"/>
              <a:gd name="connsiteY264" fmla="*/ 1836057 h 2605314"/>
              <a:gd name="connsiteX265" fmla="*/ 566488 w 5015116"/>
              <a:gd name="connsiteY265" fmla="*/ 1792514 h 2605314"/>
              <a:gd name="connsiteX266" fmla="*/ 524396 w 5015116"/>
              <a:gd name="connsiteY266" fmla="*/ 1800497 h 2605314"/>
              <a:gd name="connsiteX267" fmla="*/ 477588 w 5015116"/>
              <a:gd name="connsiteY267" fmla="*/ 1898468 h 2605314"/>
              <a:gd name="connsiteX268" fmla="*/ 551974 w 5015116"/>
              <a:gd name="connsiteY268" fmla="*/ 1995714 h 2605314"/>
              <a:gd name="connsiteX269" fmla="*/ 566488 w 5015116"/>
              <a:gd name="connsiteY269" fmla="*/ 2017485 h 2605314"/>
              <a:gd name="connsiteX270" fmla="*/ 697116 w 5015116"/>
              <a:gd name="connsiteY270" fmla="*/ 2068285 h 2605314"/>
              <a:gd name="connsiteX271" fmla="*/ 733402 w 5015116"/>
              <a:gd name="connsiteY271" fmla="*/ 2082800 h 2605314"/>
              <a:gd name="connsiteX272" fmla="*/ 864031 w 5015116"/>
              <a:gd name="connsiteY272" fmla="*/ 2119811 h 2605314"/>
              <a:gd name="connsiteX273" fmla="*/ 965631 w 5015116"/>
              <a:gd name="connsiteY273" fmla="*/ 2148114 h 2605314"/>
              <a:gd name="connsiteX274" fmla="*/ 1074488 w 5015116"/>
              <a:gd name="connsiteY274" fmla="*/ 2133600 h 2605314"/>
              <a:gd name="connsiteX275" fmla="*/ 1125288 w 5015116"/>
              <a:gd name="connsiteY275" fmla="*/ 2104571 h 2605314"/>
              <a:gd name="connsiteX276" fmla="*/ 1243942 w 5015116"/>
              <a:gd name="connsiteY276" fmla="*/ 2013494 h 2605314"/>
              <a:gd name="connsiteX277" fmla="*/ 1287848 w 5015116"/>
              <a:gd name="connsiteY277" fmla="*/ 1957251 h 2605314"/>
              <a:gd name="connsiteX278" fmla="*/ 1274422 w 5015116"/>
              <a:gd name="connsiteY278" fmla="*/ 1839322 h 2605314"/>
              <a:gd name="connsiteX279" fmla="*/ 1219631 w 5015116"/>
              <a:gd name="connsiteY279" fmla="*/ 1814285 h 2605314"/>
              <a:gd name="connsiteX280" fmla="*/ 1126014 w 5015116"/>
              <a:gd name="connsiteY280" fmla="*/ 1833154 h 2605314"/>
              <a:gd name="connsiteX281" fmla="*/ 1103516 w 5015116"/>
              <a:gd name="connsiteY281" fmla="*/ 1894114 h 2605314"/>
              <a:gd name="connsiteX282" fmla="*/ 1081745 w 5015116"/>
              <a:gd name="connsiteY282" fmla="*/ 2002971 h 2605314"/>
              <a:gd name="connsiteX283" fmla="*/ 1016431 w 5015116"/>
              <a:gd name="connsiteY283" fmla="*/ 1995714 h 2605314"/>
              <a:gd name="connsiteX284" fmla="*/ 980871 w 5015116"/>
              <a:gd name="connsiteY284" fmla="*/ 1911531 h 2605314"/>
              <a:gd name="connsiteX285" fmla="*/ 993208 w 5015116"/>
              <a:gd name="connsiteY285" fmla="*/ 1807754 h 2605314"/>
              <a:gd name="connsiteX286" fmla="*/ 1066868 w 5015116"/>
              <a:gd name="connsiteY286" fmla="*/ 1731554 h 2605314"/>
              <a:gd name="connsiteX287" fmla="*/ 1226888 w 5015116"/>
              <a:gd name="connsiteY287" fmla="*/ 1690914 h 2605314"/>
              <a:gd name="connsiteX288" fmla="*/ 1335745 w 5015116"/>
              <a:gd name="connsiteY288" fmla="*/ 1698171 h 2605314"/>
              <a:gd name="connsiteX289" fmla="*/ 1422831 w 5015116"/>
              <a:gd name="connsiteY289" fmla="*/ 1741714 h 2605314"/>
              <a:gd name="connsiteX290" fmla="*/ 1476896 w 5015116"/>
              <a:gd name="connsiteY290" fmla="*/ 1792514 h 2605314"/>
              <a:gd name="connsiteX291" fmla="*/ 1506651 w 5015116"/>
              <a:gd name="connsiteY291" fmla="*/ 1859642 h 2605314"/>
              <a:gd name="connsiteX292" fmla="*/ 1507376 w 5015116"/>
              <a:gd name="connsiteY292" fmla="*/ 1961968 h 2605314"/>
              <a:gd name="connsiteX293" fmla="*/ 1460205 w 5015116"/>
              <a:gd name="connsiteY293" fmla="*/ 2046877 h 2605314"/>
              <a:gd name="connsiteX294" fmla="*/ 1408316 w 5015116"/>
              <a:gd name="connsiteY294" fmla="*/ 2140857 h 2605314"/>
              <a:gd name="connsiteX295" fmla="*/ 1401059 w 5015116"/>
              <a:gd name="connsiteY295" fmla="*/ 2162628 h 2605314"/>
              <a:gd name="connsiteX296" fmla="*/ 1364774 w 5015116"/>
              <a:gd name="connsiteY296" fmla="*/ 2293257 h 2605314"/>
              <a:gd name="connsiteX297" fmla="*/ 1367314 w 5015116"/>
              <a:gd name="connsiteY297" fmla="*/ 2449285 h 2605314"/>
              <a:gd name="connsiteX298" fmla="*/ 1509916 w 5015116"/>
              <a:gd name="connsiteY298" fmla="*/ 2554514 h 2605314"/>
              <a:gd name="connsiteX299" fmla="*/ 1633288 w 5015116"/>
              <a:gd name="connsiteY299" fmla="*/ 2590800 h 2605314"/>
              <a:gd name="connsiteX300" fmla="*/ 1847736 w 5015116"/>
              <a:gd name="connsiteY300" fmla="*/ 2605314 h 2605314"/>
              <a:gd name="connsiteX301" fmla="*/ 1918494 w 5015116"/>
              <a:gd name="connsiteY301" fmla="*/ 2576285 h 2605314"/>
              <a:gd name="connsiteX302" fmla="*/ 1959859 w 5015116"/>
              <a:gd name="connsiteY302" fmla="*/ 2496457 h 2605314"/>
              <a:gd name="connsiteX303" fmla="*/ 2002676 w 5015116"/>
              <a:gd name="connsiteY303" fmla="*/ 2315028 h 2605314"/>
              <a:gd name="connsiteX304" fmla="*/ 2039688 w 5015116"/>
              <a:gd name="connsiteY304" fmla="*/ 2111828 h 2605314"/>
              <a:gd name="connsiteX305" fmla="*/ 2062911 w 5015116"/>
              <a:gd name="connsiteY305" fmla="*/ 2048691 h 2605314"/>
              <a:gd name="connsiteX306" fmla="*/ 2098834 w 5015116"/>
              <a:gd name="connsiteY306" fmla="*/ 1987731 h 2605314"/>
              <a:gd name="connsiteX307" fmla="*/ 2217851 w 5015116"/>
              <a:gd name="connsiteY307" fmla="*/ 1879237 h 2605314"/>
              <a:gd name="connsiteX308" fmla="*/ 2373516 w 5015116"/>
              <a:gd name="connsiteY308" fmla="*/ 1872342 h 2605314"/>
              <a:gd name="connsiteX309" fmla="*/ 2395288 w 5015116"/>
              <a:gd name="connsiteY309" fmla="*/ 1879600 h 2605314"/>
              <a:gd name="connsiteX310" fmla="*/ 2453345 w 5015116"/>
              <a:gd name="connsiteY310" fmla="*/ 1930400 h 2605314"/>
              <a:gd name="connsiteX311" fmla="*/ 2467859 w 5015116"/>
              <a:gd name="connsiteY311" fmla="*/ 1952171 h 2605314"/>
              <a:gd name="connsiteX312" fmla="*/ 2489631 w 5015116"/>
              <a:gd name="connsiteY312" fmla="*/ 1973942 h 2605314"/>
              <a:gd name="connsiteX313" fmla="*/ 2504145 w 5015116"/>
              <a:gd name="connsiteY313" fmla="*/ 2024742 h 2605314"/>
              <a:gd name="connsiteX314" fmla="*/ 2511402 w 5015116"/>
              <a:gd name="connsiteY314" fmla="*/ 2053771 h 2605314"/>
              <a:gd name="connsiteX315" fmla="*/ 2525916 w 5015116"/>
              <a:gd name="connsiteY315" fmla="*/ 2075542 h 2605314"/>
              <a:gd name="connsiteX316" fmla="*/ 2540431 w 5015116"/>
              <a:gd name="connsiteY316" fmla="*/ 2126342 h 2605314"/>
              <a:gd name="connsiteX317" fmla="*/ 2533174 w 5015116"/>
              <a:gd name="connsiteY317" fmla="*/ 2271485 h 2605314"/>
              <a:gd name="connsiteX318" fmla="*/ 2518659 w 5015116"/>
              <a:gd name="connsiteY318" fmla="*/ 2300514 h 2605314"/>
              <a:gd name="connsiteX319" fmla="*/ 2475116 w 5015116"/>
              <a:gd name="connsiteY319" fmla="*/ 2329542 h 2605314"/>
              <a:gd name="connsiteX320" fmla="*/ 2453345 w 5015116"/>
              <a:gd name="connsiteY320" fmla="*/ 2336800 h 2605314"/>
              <a:gd name="connsiteX321" fmla="*/ 2329974 w 5015116"/>
              <a:gd name="connsiteY321" fmla="*/ 2329542 h 2605314"/>
              <a:gd name="connsiteX322" fmla="*/ 2308202 w 5015116"/>
              <a:gd name="connsiteY322" fmla="*/ 2322285 h 2605314"/>
              <a:gd name="connsiteX323" fmla="*/ 2293688 w 5015116"/>
              <a:gd name="connsiteY323" fmla="*/ 2286000 h 2605314"/>
              <a:gd name="connsiteX324" fmla="*/ 2286431 w 5015116"/>
              <a:gd name="connsiteY324" fmla="*/ 2249714 h 2605314"/>
              <a:gd name="connsiteX325" fmla="*/ 2395288 w 5015116"/>
              <a:gd name="connsiteY325" fmla="*/ 2111828 h 2605314"/>
              <a:gd name="connsiteX326" fmla="*/ 2395288 w 5015116"/>
              <a:gd name="connsiteY326" fmla="*/ 2024742 h 2605314"/>
              <a:gd name="connsiteX327" fmla="*/ 2373516 w 5015116"/>
              <a:gd name="connsiteY327" fmla="*/ 2010228 h 2605314"/>
              <a:gd name="connsiteX328" fmla="*/ 2271916 w 5015116"/>
              <a:gd name="connsiteY328" fmla="*/ 2017485 h 2605314"/>
              <a:gd name="connsiteX329" fmla="*/ 2257402 w 5015116"/>
              <a:gd name="connsiteY329" fmla="*/ 2032000 h 2605314"/>
              <a:gd name="connsiteX330" fmla="*/ 2235631 w 5015116"/>
              <a:gd name="connsiteY330" fmla="*/ 2046514 h 2605314"/>
              <a:gd name="connsiteX331" fmla="*/ 2221116 w 5015116"/>
              <a:gd name="connsiteY331" fmla="*/ 2061028 h 2605314"/>
              <a:gd name="connsiteX332" fmla="*/ 2192088 w 5015116"/>
              <a:gd name="connsiteY332" fmla="*/ 2068285 h 2605314"/>
              <a:gd name="connsiteX333" fmla="*/ 2163059 w 5015116"/>
              <a:gd name="connsiteY333" fmla="*/ 2090057 h 2605314"/>
              <a:gd name="connsiteX334" fmla="*/ 2148545 w 5015116"/>
              <a:gd name="connsiteY334" fmla="*/ 2111828 h 2605314"/>
              <a:gd name="connsiteX335" fmla="*/ 2126774 w 5015116"/>
              <a:gd name="connsiteY335" fmla="*/ 2140857 h 2605314"/>
              <a:gd name="connsiteX336" fmla="*/ 2126774 w 5015116"/>
              <a:gd name="connsiteY336" fmla="*/ 2351314 h 2605314"/>
              <a:gd name="connsiteX337" fmla="*/ 2141288 w 5015116"/>
              <a:gd name="connsiteY337" fmla="*/ 2373085 h 2605314"/>
              <a:gd name="connsiteX338" fmla="*/ 2163059 w 5015116"/>
              <a:gd name="connsiteY338" fmla="*/ 2380342 h 2605314"/>
              <a:gd name="connsiteX339" fmla="*/ 2170316 w 5015116"/>
              <a:gd name="connsiteY339" fmla="*/ 2402114 h 2605314"/>
              <a:gd name="connsiteX340" fmla="*/ 2192088 w 5015116"/>
              <a:gd name="connsiteY340" fmla="*/ 2416628 h 2605314"/>
              <a:gd name="connsiteX341" fmla="*/ 2221116 w 5015116"/>
              <a:gd name="connsiteY341" fmla="*/ 2438400 h 2605314"/>
              <a:gd name="connsiteX342" fmla="*/ 2264659 w 5015116"/>
              <a:gd name="connsiteY342" fmla="*/ 2474685 h 2605314"/>
              <a:gd name="connsiteX343" fmla="*/ 2293688 w 5015116"/>
              <a:gd name="connsiteY343" fmla="*/ 2510971 h 2605314"/>
              <a:gd name="connsiteX344" fmla="*/ 2315459 w 5015116"/>
              <a:gd name="connsiteY344" fmla="*/ 2532742 h 2605314"/>
              <a:gd name="connsiteX345" fmla="*/ 2395288 w 5015116"/>
              <a:gd name="connsiteY345" fmla="*/ 2569028 h 2605314"/>
              <a:gd name="connsiteX346" fmla="*/ 2540431 w 5015116"/>
              <a:gd name="connsiteY346" fmla="*/ 2554514 h 2605314"/>
              <a:gd name="connsiteX347" fmla="*/ 2562202 w 5015116"/>
              <a:gd name="connsiteY347" fmla="*/ 2540000 h 2605314"/>
              <a:gd name="connsiteX348" fmla="*/ 2569459 w 5015116"/>
              <a:gd name="connsiteY348" fmla="*/ 2503714 h 2605314"/>
              <a:gd name="connsiteX349" fmla="*/ 2583974 w 5015116"/>
              <a:gd name="connsiteY349" fmla="*/ 2481942 h 2605314"/>
              <a:gd name="connsiteX350" fmla="*/ 2591231 w 5015116"/>
              <a:gd name="connsiteY350" fmla="*/ 2409371 h 2605314"/>
              <a:gd name="connsiteX351" fmla="*/ 2642031 w 5015116"/>
              <a:gd name="connsiteY351" fmla="*/ 2416628 h 2605314"/>
              <a:gd name="connsiteX352" fmla="*/ 2671059 w 5015116"/>
              <a:gd name="connsiteY352" fmla="*/ 2423885 h 2605314"/>
              <a:gd name="connsiteX353" fmla="*/ 2743631 w 5015116"/>
              <a:gd name="connsiteY353" fmla="*/ 2438400 h 2605314"/>
              <a:gd name="connsiteX354" fmla="*/ 2787174 w 5015116"/>
              <a:gd name="connsiteY354" fmla="*/ 2452914 h 2605314"/>
              <a:gd name="connsiteX355" fmla="*/ 2808945 w 5015116"/>
              <a:gd name="connsiteY355" fmla="*/ 2438400 h 2605314"/>
              <a:gd name="connsiteX356" fmla="*/ 2801688 w 5015116"/>
              <a:gd name="connsiteY356" fmla="*/ 2416628 h 2605314"/>
              <a:gd name="connsiteX357" fmla="*/ 2794431 w 5015116"/>
              <a:gd name="connsiteY357" fmla="*/ 2373085 h 2605314"/>
              <a:gd name="connsiteX358" fmla="*/ 2779916 w 5015116"/>
              <a:gd name="connsiteY358" fmla="*/ 2329542 h 2605314"/>
              <a:gd name="connsiteX359" fmla="*/ 2794431 w 5015116"/>
              <a:gd name="connsiteY359" fmla="*/ 2278742 h 2605314"/>
              <a:gd name="connsiteX360" fmla="*/ 2961345 w 5015116"/>
              <a:gd name="connsiteY360" fmla="*/ 2249714 h 2605314"/>
              <a:gd name="connsiteX361" fmla="*/ 2946831 w 5015116"/>
              <a:gd name="connsiteY361" fmla="*/ 2227942 h 2605314"/>
              <a:gd name="connsiteX362" fmla="*/ 2925059 w 5015116"/>
              <a:gd name="connsiteY362" fmla="*/ 2133600 h 2605314"/>
              <a:gd name="connsiteX363" fmla="*/ 2917802 w 5015116"/>
              <a:gd name="connsiteY363" fmla="*/ 2104571 h 2605314"/>
              <a:gd name="connsiteX364" fmla="*/ 2896031 w 5015116"/>
              <a:gd name="connsiteY364" fmla="*/ 2090057 h 2605314"/>
              <a:gd name="connsiteX365" fmla="*/ 2903288 w 5015116"/>
              <a:gd name="connsiteY365" fmla="*/ 2061028 h 2605314"/>
              <a:gd name="connsiteX366" fmla="*/ 3033916 w 5015116"/>
              <a:gd name="connsiteY366" fmla="*/ 2053771 h 2605314"/>
              <a:gd name="connsiteX367" fmla="*/ 3121002 w 5015116"/>
              <a:gd name="connsiteY367" fmla="*/ 2046514 h 2605314"/>
              <a:gd name="connsiteX368" fmla="*/ 3142774 w 5015116"/>
              <a:gd name="connsiteY368" fmla="*/ 2039257 h 2605314"/>
              <a:gd name="connsiteX369" fmla="*/ 3135516 w 5015116"/>
              <a:gd name="connsiteY369" fmla="*/ 2010228 h 2605314"/>
              <a:gd name="connsiteX370" fmla="*/ 3106488 w 5015116"/>
              <a:gd name="connsiteY370" fmla="*/ 1959428 h 2605314"/>
              <a:gd name="connsiteX371" fmla="*/ 3077459 w 5015116"/>
              <a:gd name="connsiteY371" fmla="*/ 1930400 h 2605314"/>
              <a:gd name="connsiteX372" fmla="*/ 3062945 w 5015116"/>
              <a:gd name="connsiteY372" fmla="*/ 1901371 h 2605314"/>
              <a:gd name="connsiteX373" fmla="*/ 3041174 w 5015116"/>
              <a:gd name="connsiteY373" fmla="*/ 1886857 h 2605314"/>
              <a:gd name="connsiteX374" fmla="*/ 3033916 w 5015116"/>
              <a:gd name="connsiteY374" fmla="*/ 1865085 h 2605314"/>
              <a:gd name="connsiteX375" fmla="*/ 3019402 w 5015116"/>
              <a:gd name="connsiteY375" fmla="*/ 1843314 h 2605314"/>
              <a:gd name="connsiteX376" fmla="*/ 3048431 w 5015116"/>
              <a:gd name="connsiteY376" fmla="*/ 1828800 h 2605314"/>
              <a:gd name="connsiteX377" fmla="*/ 3157288 w 5015116"/>
              <a:gd name="connsiteY377" fmla="*/ 1814285 h 2605314"/>
              <a:gd name="connsiteX378" fmla="*/ 3179059 w 5015116"/>
              <a:gd name="connsiteY378" fmla="*/ 1799771 h 2605314"/>
              <a:gd name="connsiteX379" fmla="*/ 3128259 w 5015116"/>
              <a:gd name="connsiteY379" fmla="*/ 1690914 h 2605314"/>
              <a:gd name="connsiteX380" fmla="*/ 3121002 w 5015116"/>
              <a:gd name="connsiteY380" fmla="*/ 1669142 h 2605314"/>
              <a:gd name="connsiteX381" fmla="*/ 3106488 w 5015116"/>
              <a:gd name="connsiteY381" fmla="*/ 1647371 h 2605314"/>
              <a:gd name="connsiteX382" fmla="*/ 3128259 w 5015116"/>
              <a:gd name="connsiteY382" fmla="*/ 1640114 h 2605314"/>
              <a:gd name="connsiteX383" fmla="*/ 3157288 w 5015116"/>
              <a:gd name="connsiteY383" fmla="*/ 1632857 h 2605314"/>
              <a:gd name="connsiteX384" fmla="*/ 3186316 w 5015116"/>
              <a:gd name="connsiteY384" fmla="*/ 1618342 h 2605314"/>
              <a:gd name="connsiteX385" fmla="*/ 3215345 w 5015116"/>
              <a:gd name="connsiteY385" fmla="*/ 1611085 h 2605314"/>
              <a:gd name="connsiteX386" fmla="*/ 3237116 w 5015116"/>
              <a:gd name="connsiteY386" fmla="*/ 1603828 h 2605314"/>
              <a:gd name="connsiteX387" fmla="*/ 3280659 w 5015116"/>
              <a:gd name="connsiteY387" fmla="*/ 1582057 h 2605314"/>
              <a:gd name="connsiteX388" fmla="*/ 3295174 w 5015116"/>
              <a:gd name="connsiteY388" fmla="*/ 1567542 h 2605314"/>
              <a:gd name="connsiteX389" fmla="*/ 3273402 w 5015116"/>
              <a:gd name="connsiteY389" fmla="*/ 1545771 h 2605314"/>
              <a:gd name="connsiteX390" fmla="*/ 3229859 w 5015116"/>
              <a:gd name="connsiteY390" fmla="*/ 1516742 h 2605314"/>
              <a:gd name="connsiteX391" fmla="*/ 3179059 w 5015116"/>
              <a:gd name="connsiteY391" fmla="*/ 1458685 h 2605314"/>
              <a:gd name="connsiteX392" fmla="*/ 3171802 w 5015116"/>
              <a:gd name="connsiteY392" fmla="*/ 1436914 h 2605314"/>
              <a:gd name="connsiteX393" fmla="*/ 3150031 w 5015116"/>
              <a:gd name="connsiteY393" fmla="*/ 1422400 h 2605314"/>
              <a:gd name="connsiteX394" fmla="*/ 3200831 w 5015116"/>
              <a:gd name="connsiteY394" fmla="*/ 1386114 h 2605314"/>
              <a:gd name="connsiteX395" fmla="*/ 3237116 w 5015116"/>
              <a:gd name="connsiteY395" fmla="*/ 1349828 h 2605314"/>
              <a:gd name="connsiteX396" fmla="*/ 3266145 w 5015116"/>
              <a:gd name="connsiteY396" fmla="*/ 1313542 h 2605314"/>
              <a:gd name="connsiteX397" fmla="*/ 3287916 w 5015116"/>
              <a:gd name="connsiteY397" fmla="*/ 1299028 h 2605314"/>
              <a:gd name="connsiteX398" fmla="*/ 3302431 w 5015116"/>
              <a:gd name="connsiteY398" fmla="*/ 1284514 h 2605314"/>
              <a:gd name="connsiteX399" fmla="*/ 3309688 w 5015116"/>
              <a:gd name="connsiteY399" fmla="*/ 1262742 h 2605314"/>
              <a:gd name="connsiteX400" fmla="*/ 3266145 w 5015116"/>
              <a:gd name="connsiteY400" fmla="*/ 1255485 h 2605314"/>
              <a:gd name="connsiteX401" fmla="*/ 3244374 w 5015116"/>
              <a:gd name="connsiteY401" fmla="*/ 1248228 h 2605314"/>
              <a:gd name="connsiteX402" fmla="*/ 3193574 w 5015116"/>
              <a:gd name="connsiteY402" fmla="*/ 1233714 h 2605314"/>
              <a:gd name="connsiteX403" fmla="*/ 3171802 w 5015116"/>
              <a:gd name="connsiteY403" fmla="*/ 1219200 h 2605314"/>
              <a:gd name="connsiteX404" fmla="*/ 3150031 w 5015116"/>
              <a:gd name="connsiteY404" fmla="*/ 1211942 h 2605314"/>
              <a:gd name="connsiteX405" fmla="*/ 3121002 w 5015116"/>
              <a:gd name="connsiteY405" fmla="*/ 1197428 h 2605314"/>
              <a:gd name="connsiteX406" fmla="*/ 3200831 w 5015116"/>
              <a:gd name="connsiteY406" fmla="*/ 1095828 h 2605314"/>
              <a:gd name="connsiteX407" fmla="*/ 3251631 w 5015116"/>
              <a:gd name="connsiteY407" fmla="*/ 1037771 h 2605314"/>
              <a:gd name="connsiteX408" fmla="*/ 3251631 w 5015116"/>
              <a:gd name="connsiteY408" fmla="*/ 994228 h 2605314"/>
              <a:gd name="connsiteX409" fmla="*/ 3208088 w 5015116"/>
              <a:gd name="connsiteY409" fmla="*/ 986971 h 2605314"/>
              <a:gd name="connsiteX410" fmla="*/ 3179059 w 5015116"/>
              <a:gd name="connsiteY410" fmla="*/ 979714 h 2605314"/>
              <a:gd name="connsiteX411" fmla="*/ 3121002 w 5015116"/>
              <a:gd name="connsiteY411" fmla="*/ 957942 h 2605314"/>
              <a:gd name="connsiteX412" fmla="*/ 3099231 w 5015116"/>
              <a:gd name="connsiteY412" fmla="*/ 950685 h 2605314"/>
              <a:gd name="connsiteX413" fmla="*/ 3048431 w 5015116"/>
              <a:gd name="connsiteY413" fmla="*/ 943428 h 2605314"/>
              <a:gd name="connsiteX414" fmla="*/ 3026659 w 5015116"/>
              <a:gd name="connsiteY414" fmla="*/ 936171 h 2605314"/>
              <a:gd name="connsiteX415" fmla="*/ 2990374 w 5015116"/>
              <a:gd name="connsiteY415" fmla="*/ 928914 h 2605314"/>
              <a:gd name="connsiteX416" fmla="*/ 2975859 w 5015116"/>
              <a:gd name="connsiteY416" fmla="*/ 914400 h 2605314"/>
              <a:gd name="connsiteX417" fmla="*/ 3033916 w 5015116"/>
              <a:gd name="connsiteY417" fmla="*/ 820057 h 2605314"/>
              <a:gd name="connsiteX418" fmla="*/ 3091974 w 5015116"/>
              <a:gd name="connsiteY418" fmla="*/ 747485 h 2605314"/>
              <a:gd name="connsiteX419" fmla="*/ 3128259 w 5015116"/>
              <a:gd name="connsiteY419" fmla="*/ 703942 h 2605314"/>
              <a:gd name="connsiteX420" fmla="*/ 3142774 w 5015116"/>
              <a:gd name="connsiteY420" fmla="*/ 682171 h 2605314"/>
              <a:gd name="connsiteX421" fmla="*/ 3033916 w 5015116"/>
              <a:gd name="connsiteY421" fmla="*/ 667657 h 2605314"/>
              <a:gd name="connsiteX422" fmla="*/ 2961345 w 5015116"/>
              <a:gd name="connsiteY422" fmla="*/ 660400 h 2605314"/>
              <a:gd name="connsiteX423" fmla="*/ 2888774 w 5015116"/>
              <a:gd name="connsiteY423" fmla="*/ 645885 h 2605314"/>
              <a:gd name="connsiteX424" fmla="*/ 2925059 w 5015116"/>
              <a:gd name="connsiteY424" fmla="*/ 609600 h 2605314"/>
              <a:gd name="connsiteX425" fmla="*/ 2961345 w 5015116"/>
              <a:gd name="connsiteY425" fmla="*/ 573314 h 2605314"/>
              <a:gd name="connsiteX426" fmla="*/ 2968602 w 5015116"/>
              <a:gd name="connsiteY426" fmla="*/ 529771 h 2605314"/>
              <a:gd name="connsiteX427" fmla="*/ 2983116 w 5015116"/>
              <a:gd name="connsiteY427" fmla="*/ 486228 h 2605314"/>
              <a:gd name="connsiteX428" fmla="*/ 2997631 w 5015116"/>
              <a:gd name="connsiteY428" fmla="*/ 435428 h 2605314"/>
              <a:gd name="connsiteX429" fmla="*/ 3012145 w 5015116"/>
              <a:gd name="connsiteY429" fmla="*/ 391885 h 2605314"/>
              <a:gd name="connsiteX430" fmla="*/ 2961345 w 5015116"/>
              <a:gd name="connsiteY430" fmla="*/ 399142 h 2605314"/>
              <a:gd name="connsiteX431" fmla="*/ 2917802 w 5015116"/>
              <a:gd name="connsiteY431" fmla="*/ 413657 h 2605314"/>
              <a:gd name="connsiteX432" fmla="*/ 2888774 w 5015116"/>
              <a:gd name="connsiteY432" fmla="*/ 420914 h 2605314"/>
              <a:gd name="connsiteX433" fmla="*/ 2852488 w 5015116"/>
              <a:gd name="connsiteY433" fmla="*/ 435428 h 2605314"/>
              <a:gd name="connsiteX434" fmla="*/ 2808945 w 5015116"/>
              <a:gd name="connsiteY434" fmla="*/ 442685 h 2605314"/>
              <a:gd name="connsiteX435" fmla="*/ 2779916 w 5015116"/>
              <a:gd name="connsiteY435" fmla="*/ 449942 h 2605314"/>
              <a:gd name="connsiteX436" fmla="*/ 2721859 w 5015116"/>
              <a:gd name="connsiteY436" fmla="*/ 442685 h 2605314"/>
              <a:gd name="connsiteX437" fmla="*/ 2729116 w 5015116"/>
              <a:gd name="connsiteY437" fmla="*/ 377371 h 2605314"/>
              <a:gd name="connsiteX438" fmla="*/ 2721859 w 5015116"/>
              <a:gd name="connsiteY438" fmla="*/ 290285 h 2605314"/>
              <a:gd name="connsiteX439" fmla="*/ 2707345 w 5015116"/>
              <a:gd name="connsiteY439" fmla="*/ 232228 h 2605314"/>
              <a:gd name="connsiteX440" fmla="*/ 2663802 w 5015116"/>
              <a:gd name="connsiteY440" fmla="*/ 210457 h 2605314"/>
              <a:gd name="connsiteX441" fmla="*/ 2656545 w 5015116"/>
              <a:gd name="connsiteY441"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31059 w 5015116"/>
              <a:gd name="connsiteY230" fmla="*/ 155302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54431 w 5015116"/>
              <a:gd name="connsiteY234" fmla="*/ 1567542 h 2605314"/>
              <a:gd name="connsiteX235" fmla="*/ 247174 w 5015116"/>
              <a:gd name="connsiteY235" fmla="*/ 1473200 h 2605314"/>
              <a:gd name="connsiteX236" fmla="*/ 225402 w 5015116"/>
              <a:gd name="connsiteY236" fmla="*/ 1465942 h 2605314"/>
              <a:gd name="connsiteX237" fmla="*/ 138316 w 5015116"/>
              <a:gd name="connsiteY237" fmla="*/ 1473200 h 2605314"/>
              <a:gd name="connsiteX238" fmla="*/ 116545 w 5015116"/>
              <a:gd name="connsiteY238" fmla="*/ 1480457 h 2605314"/>
              <a:gd name="connsiteX239" fmla="*/ 102031 w 5015116"/>
              <a:gd name="connsiteY239" fmla="*/ 1502228 h 2605314"/>
              <a:gd name="connsiteX240" fmla="*/ 102031 w 5015116"/>
              <a:gd name="connsiteY240" fmla="*/ 1698171 h 2605314"/>
              <a:gd name="connsiteX241" fmla="*/ 145574 w 5015116"/>
              <a:gd name="connsiteY241" fmla="*/ 1741714 h 2605314"/>
              <a:gd name="connsiteX242" fmla="*/ 189116 w 5015116"/>
              <a:gd name="connsiteY242" fmla="*/ 1792514 h 2605314"/>
              <a:gd name="connsiteX243" fmla="*/ 218145 w 5015116"/>
              <a:gd name="connsiteY243" fmla="*/ 1807028 h 2605314"/>
              <a:gd name="connsiteX244" fmla="*/ 247174 w 5015116"/>
              <a:gd name="connsiteY244" fmla="*/ 1828800 h 2605314"/>
              <a:gd name="connsiteX245" fmla="*/ 356031 w 5015116"/>
              <a:gd name="connsiteY245" fmla="*/ 1821542 h 2605314"/>
              <a:gd name="connsiteX246" fmla="*/ 377802 w 5015116"/>
              <a:gd name="connsiteY246" fmla="*/ 1814285 h 2605314"/>
              <a:gd name="connsiteX247" fmla="*/ 399574 w 5015116"/>
              <a:gd name="connsiteY247" fmla="*/ 1792514 h 2605314"/>
              <a:gd name="connsiteX248" fmla="*/ 406831 w 5015116"/>
              <a:gd name="connsiteY248" fmla="*/ 1698171 h 2605314"/>
              <a:gd name="connsiteX249" fmla="*/ 363288 w 5015116"/>
              <a:gd name="connsiteY249" fmla="*/ 1683657 h 2605314"/>
              <a:gd name="connsiteX250" fmla="*/ 312488 w 5015116"/>
              <a:gd name="connsiteY250" fmla="*/ 1690914 h 2605314"/>
              <a:gd name="connsiteX251" fmla="*/ 290716 w 5015116"/>
              <a:gd name="connsiteY251" fmla="*/ 1698171 h 2605314"/>
              <a:gd name="connsiteX252" fmla="*/ 276202 w 5015116"/>
              <a:gd name="connsiteY252" fmla="*/ 1719942 h 2605314"/>
              <a:gd name="connsiteX253" fmla="*/ 268945 w 5015116"/>
              <a:gd name="connsiteY253" fmla="*/ 1748971 h 2605314"/>
              <a:gd name="connsiteX254" fmla="*/ 261688 w 5015116"/>
              <a:gd name="connsiteY254" fmla="*/ 1785257 h 2605314"/>
              <a:gd name="connsiteX255" fmla="*/ 254431 w 5015116"/>
              <a:gd name="connsiteY255" fmla="*/ 1807028 h 2605314"/>
              <a:gd name="connsiteX256" fmla="*/ 272574 w 5015116"/>
              <a:gd name="connsiteY256" fmla="*/ 1939108 h 2605314"/>
              <a:gd name="connsiteX257" fmla="*/ 327365 w 5015116"/>
              <a:gd name="connsiteY257" fmla="*/ 1984465 h 2605314"/>
              <a:gd name="connsiteX258" fmla="*/ 414088 w 5015116"/>
              <a:gd name="connsiteY258" fmla="*/ 2002971 h 2605314"/>
              <a:gd name="connsiteX259" fmla="*/ 522945 w 5015116"/>
              <a:gd name="connsiteY259" fmla="*/ 1995714 h 2605314"/>
              <a:gd name="connsiteX260" fmla="*/ 551974 w 5015116"/>
              <a:gd name="connsiteY260" fmla="*/ 1973942 h 2605314"/>
              <a:gd name="connsiteX261" fmla="*/ 595516 w 5015116"/>
              <a:gd name="connsiteY261" fmla="*/ 1944914 h 2605314"/>
              <a:gd name="connsiteX262" fmla="*/ 624545 w 5015116"/>
              <a:gd name="connsiteY262" fmla="*/ 1901371 h 2605314"/>
              <a:gd name="connsiteX263" fmla="*/ 610031 w 5015116"/>
              <a:gd name="connsiteY263" fmla="*/ 1836057 h 2605314"/>
              <a:gd name="connsiteX264" fmla="*/ 566488 w 5015116"/>
              <a:gd name="connsiteY264" fmla="*/ 1792514 h 2605314"/>
              <a:gd name="connsiteX265" fmla="*/ 524396 w 5015116"/>
              <a:gd name="connsiteY265" fmla="*/ 1800497 h 2605314"/>
              <a:gd name="connsiteX266" fmla="*/ 477588 w 5015116"/>
              <a:gd name="connsiteY266" fmla="*/ 1898468 h 2605314"/>
              <a:gd name="connsiteX267" fmla="*/ 551974 w 5015116"/>
              <a:gd name="connsiteY267" fmla="*/ 1995714 h 2605314"/>
              <a:gd name="connsiteX268" fmla="*/ 566488 w 5015116"/>
              <a:gd name="connsiteY268" fmla="*/ 2017485 h 2605314"/>
              <a:gd name="connsiteX269" fmla="*/ 697116 w 5015116"/>
              <a:gd name="connsiteY269" fmla="*/ 2068285 h 2605314"/>
              <a:gd name="connsiteX270" fmla="*/ 733402 w 5015116"/>
              <a:gd name="connsiteY270" fmla="*/ 2082800 h 2605314"/>
              <a:gd name="connsiteX271" fmla="*/ 864031 w 5015116"/>
              <a:gd name="connsiteY271" fmla="*/ 2119811 h 2605314"/>
              <a:gd name="connsiteX272" fmla="*/ 965631 w 5015116"/>
              <a:gd name="connsiteY272" fmla="*/ 2148114 h 2605314"/>
              <a:gd name="connsiteX273" fmla="*/ 1074488 w 5015116"/>
              <a:gd name="connsiteY273" fmla="*/ 2133600 h 2605314"/>
              <a:gd name="connsiteX274" fmla="*/ 1125288 w 5015116"/>
              <a:gd name="connsiteY274" fmla="*/ 2104571 h 2605314"/>
              <a:gd name="connsiteX275" fmla="*/ 1243942 w 5015116"/>
              <a:gd name="connsiteY275" fmla="*/ 2013494 h 2605314"/>
              <a:gd name="connsiteX276" fmla="*/ 1287848 w 5015116"/>
              <a:gd name="connsiteY276" fmla="*/ 1957251 h 2605314"/>
              <a:gd name="connsiteX277" fmla="*/ 1274422 w 5015116"/>
              <a:gd name="connsiteY277" fmla="*/ 1839322 h 2605314"/>
              <a:gd name="connsiteX278" fmla="*/ 1219631 w 5015116"/>
              <a:gd name="connsiteY278" fmla="*/ 1814285 h 2605314"/>
              <a:gd name="connsiteX279" fmla="*/ 1126014 w 5015116"/>
              <a:gd name="connsiteY279" fmla="*/ 1833154 h 2605314"/>
              <a:gd name="connsiteX280" fmla="*/ 1103516 w 5015116"/>
              <a:gd name="connsiteY280" fmla="*/ 1894114 h 2605314"/>
              <a:gd name="connsiteX281" fmla="*/ 1081745 w 5015116"/>
              <a:gd name="connsiteY281" fmla="*/ 2002971 h 2605314"/>
              <a:gd name="connsiteX282" fmla="*/ 1016431 w 5015116"/>
              <a:gd name="connsiteY282" fmla="*/ 1995714 h 2605314"/>
              <a:gd name="connsiteX283" fmla="*/ 980871 w 5015116"/>
              <a:gd name="connsiteY283" fmla="*/ 1911531 h 2605314"/>
              <a:gd name="connsiteX284" fmla="*/ 993208 w 5015116"/>
              <a:gd name="connsiteY284" fmla="*/ 1807754 h 2605314"/>
              <a:gd name="connsiteX285" fmla="*/ 1066868 w 5015116"/>
              <a:gd name="connsiteY285" fmla="*/ 1731554 h 2605314"/>
              <a:gd name="connsiteX286" fmla="*/ 1226888 w 5015116"/>
              <a:gd name="connsiteY286" fmla="*/ 1690914 h 2605314"/>
              <a:gd name="connsiteX287" fmla="*/ 1335745 w 5015116"/>
              <a:gd name="connsiteY287" fmla="*/ 1698171 h 2605314"/>
              <a:gd name="connsiteX288" fmla="*/ 1422831 w 5015116"/>
              <a:gd name="connsiteY288" fmla="*/ 1741714 h 2605314"/>
              <a:gd name="connsiteX289" fmla="*/ 1476896 w 5015116"/>
              <a:gd name="connsiteY289" fmla="*/ 1792514 h 2605314"/>
              <a:gd name="connsiteX290" fmla="*/ 1506651 w 5015116"/>
              <a:gd name="connsiteY290" fmla="*/ 1859642 h 2605314"/>
              <a:gd name="connsiteX291" fmla="*/ 1507376 w 5015116"/>
              <a:gd name="connsiteY291" fmla="*/ 1961968 h 2605314"/>
              <a:gd name="connsiteX292" fmla="*/ 1460205 w 5015116"/>
              <a:gd name="connsiteY292" fmla="*/ 2046877 h 2605314"/>
              <a:gd name="connsiteX293" fmla="*/ 1408316 w 5015116"/>
              <a:gd name="connsiteY293" fmla="*/ 2140857 h 2605314"/>
              <a:gd name="connsiteX294" fmla="*/ 1401059 w 5015116"/>
              <a:gd name="connsiteY294" fmla="*/ 2162628 h 2605314"/>
              <a:gd name="connsiteX295" fmla="*/ 1364774 w 5015116"/>
              <a:gd name="connsiteY295" fmla="*/ 2293257 h 2605314"/>
              <a:gd name="connsiteX296" fmla="*/ 1367314 w 5015116"/>
              <a:gd name="connsiteY296" fmla="*/ 2449285 h 2605314"/>
              <a:gd name="connsiteX297" fmla="*/ 1509916 w 5015116"/>
              <a:gd name="connsiteY297" fmla="*/ 2554514 h 2605314"/>
              <a:gd name="connsiteX298" fmla="*/ 1633288 w 5015116"/>
              <a:gd name="connsiteY298" fmla="*/ 2590800 h 2605314"/>
              <a:gd name="connsiteX299" fmla="*/ 1847736 w 5015116"/>
              <a:gd name="connsiteY299" fmla="*/ 2605314 h 2605314"/>
              <a:gd name="connsiteX300" fmla="*/ 1918494 w 5015116"/>
              <a:gd name="connsiteY300" fmla="*/ 2576285 h 2605314"/>
              <a:gd name="connsiteX301" fmla="*/ 1959859 w 5015116"/>
              <a:gd name="connsiteY301" fmla="*/ 2496457 h 2605314"/>
              <a:gd name="connsiteX302" fmla="*/ 2002676 w 5015116"/>
              <a:gd name="connsiteY302" fmla="*/ 2315028 h 2605314"/>
              <a:gd name="connsiteX303" fmla="*/ 2039688 w 5015116"/>
              <a:gd name="connsiteY303" fmla="*/ 2111828 h 2605314"/>
              <a:gd name="connsiteX304" fmla="*/ 2062911 w 5015116"/>
              <a:gd name="connsiteY304" fmla="*/ 2048691 h 2605314"/>
              <a:gd name="connsiteX305" fmla="*/ 2098834 w 5015116"/>
              <a:gd name="connsiteY305" fmla="*/ 1987731 h 2605314"/>
              <a:gd name="connsiteX306" fmla="*/ 2217851 w 5015116"/>
              <a:gd name="connsiteY306" fmla="*/ 1879237 h 2605314"/>
              <a:gd name="connsiteX307" fmla="*/ 2373516 w 5015116"/>
              <a:gd name="connsiteY307" fmla="*/ 1872342 h 2605314"/>
              <a:gd name="connsiteX308" fmla="*/ 2395288 w 5015116"/>
              <a:gd name="connsiteY308" fmla="*/ 1879600 h 2605314"/>
              <a:gd name="connsiteX309" fmla="*/ 2453345 w 5015116"/>
              <a:gd name="connsiteY309" fmla="*/ 1930400 h 2605314"/>
              <a:gd name="connsiteX310" fmla="*/ 2467859 w 5015116"/>
              <a:gd name="connsiteY310" fmla="*/ 1952171 h 2605314"/>
              <a:gd name="connsiteX311" fmla="*/ 2489631 w 5015116"/>
              <a:gd name="connsiteY311" fmla="*/ 1973942 h 2605314"/>
              <a:gd name="connsiteX312" fmla="*/ 2504145 w 5015116"/>
              <a:gd name="connsiteY312" fmla="*/ 2024742 h 2605314"/>
              <a:gd name="connsiteX313" fmla="*/ 2511402 w 5015116"/>
              <a:gd name="connsiteY313" fmla="*/ 2053771 h 2605314"/>
              <a:gd name="connsiteX314" fmla="*/ 2525916 w 5015116"/>
              <a:gd name="connsiteY314" fmla="*/ 2075542 h 2605314"/>
              <a:gd name="connsiteX315" fmla="*/ 2540431 w 5015116"/>
              <a:gd name="connsiteY315" fmla="*/ 2126342 h 2605314"/>
              <a:gd name="connsiteX316" fmla="*/ 2533174 w 5015116"/>
              <a:gd name="connsiteY316" fmla="*/ 2271485 h 2605314"/>
              <a:gd name="connsiteX317" fmla="*/ 2518659 w 5015116"/>
              <a:gd name="connsiteY317" fmla="*/ 2300514 h 2605314"/>
              <a:gd name="connsiteX318" fmla="*/ 2475116 w 5015116"/>
              <a:gd name="connsiteY318" fmla="*/ 2329542 h 2605314"/>
              <a:gd name="connsiteX319" fmla="*/ 2453345 w 5015116"/>
              <a:gd name="connsiteY319" fmla="*/ 2336800 h 2605314"/>
              <a:gd name="connsiteX320" fmla="*/ 2329974 w 5015116"/>
              <a:gd name="connsiteY320" fmla="*/ 2329542 h 2605314"/>
              <a:gd name="connsiteX321" fmla="*/ 2308202 w 5015116"/>
              <a:gd name="connsiteY321" fmla="*/ 2322285 h 2605314"/>
              <a:gd name="connsiteX322" fmla="*/ 2293688 w 5015116"/>
              <a:gd name="connsiteY322" fmla="*/ 2286000 h 2605314"/>
              <a:gd name="connsiteX323" fmla="*/ 2286431 w 5015116"/>
              <a:gd name="connsiteY323" fmla="*/ 2249714 h 2605314"/>
              <a:gd name="connsiteX324" fmla="*/ 2395288 w 5015116"/>
              <a:gd name="connsiteY324" fmla="*/ 2111828 h 2605314"/>
              <a:gd name="connsiteX325" fmla="*/ 2395288 w 5015116"/>
              <a:gd name="connsiteY325" fmla="*/ 2024742 h 2605314"/>
              <a:gd name="connsiteX326" fmla="*/ 2373516 w 5015116"/>
              <a:gd name="connsiteY326" fmla="*/ 2010228 h 2605314"/>
              <a:gd name="connsiteX327" fmla="*/ 2271916 w 5015116"/>
              <a:gd name="connsiteY327" fmla="*/ 2017485 h 2605314"/>
              <a:gd name="connsiteX328" fmla="*/ 2257402 w 5015116"/>
              <a:gd name="connsiteY328" fmla="*/ 2032000 h 2605314"/>
              <a:gd name="connsiteX329" fmla="*/ 2235631 w 5015116"/>
              <a:gd name="connsiteY329" fmla="*/ 2046514 h 2605314"/>
              <a:gd name="connsiteX330" fmla="*/ 2221116 w 5015116"/>
              <a:gd name="connsiteY330" fmla="*/ 2061028 h 2605314"/>
              <a:gd name="connsiteX331" fmla="*/ 2192088 w 5015116"/>
              <a:gd name="connsiteY331" fmla="*/ 2068285 h 2605314"/>
              <a:gd name="connsiteX332" fmla="*/ 2163059 w 5015116"/>
              <a:gd name="connsiteY332" fmla="*/ 2090057 h 2605314"/>
              <a:gd name="connsiteX333" fmla="*/ 2148545 w 5015116"/>
              <a:gd name="connsiteY333" fmla="*/ 2111828 h 2605314"/>
              <a:gd name="connsiteX334" fmla="*/ 2126774 w 5015116"/>
              <a:gd name="connsiteY334" fmla="*/ 2140857 h 2605314"/>
              <a:gd name="connsiteX335" fmla="*/ 2126774 w 5015116"/>
              <a:gd name="connsiteY335" fmla="*/ 2351314 h 2605314"/>
              <a:gd name="connsiteX336" fmla="*/ 2141288 w 5015116"/>
              <a:gd name="connsiteY336" fmla="*/ 2373085 h 2605314"/>
              <a:gd name="connsiteX337" fmla="*/ 2163059 w 5015116"/>
              <a:gd name="connsiteY337" fmla="*/ 2380342 h 2605314"/>
              <a:gd name="connsiteX338" fmla="*/ 2170316 w 5015116"/>
              <a:gd name="connsiteY338" fmla="*/ 2402114 h 2605314"/>
              <a:gd name="connsiteX339" fmla="*/ 2192088 w 5015116"/>
              <a:gd name="connsiteY339" fmla="*/ 2416628 h 2605314"/>
              <a:gd name="connsiteX340" fmla="*/ 2221116 w 5015116"/>
              <a:gd name="connsiteY340" fmla="*/ 2438400 h 2605314"/>
              <a:gd name="connsiteX341" fmla="*/ 2264659 w 5015116"/>
              <a:gd name="connsiteY341" fmla="*/ 2474685 h 2605314"/>
              <a:gd name="connsiteX342" fmla="*/ 2293688 w 5015116"/>
              <a:gd name="connsiteY342" fmla="*/ 2510971 h 2605314"/>
              <a:gd name="connsiteX343" fmla="*/ 2315459 w 5015116"/>
              <a:gd name="connsiteY343" fmla="*/ 2532742 h 2605314"/>
              <a:gd name="connsiteX344" fmla="*/ 2395288 w 5015116"/>
              <a:gd name="connsiteY344" fmla="*/ 2569028 h 2605314"/>
              <a:gd name="connsiteX345" fmla="*/ 2540431 w 5015116"/>
              <a:gd name="connsiteY345" fmla="*/ 2554514 h 2605314"/>
              <a:gd name="connsiteX346" fmla="*/ 2562202 w 5015116"/>
              <a:gd name="connsiteY346" fmla="*/ 2540000 h 2605314"/>
              <a:gd name="connsiteX347" fmla="*/ 2569459 w 5015116"/>
              <a:gd name="connsiteY347" fmla="*/ 2503714 h 2605314"/>
              <a:gd name="connsiteX348" fmla="*/ 2583974 w 5015116"/>
              <a:gd name="connsiteY348" fmla="*/ 2481942 h 2605314"/>
              <a:gd name="connsiteX349" fmla="*/ 2591231 w 5015116"/>
              <a:gd name="connsiteY349" fmla="*/ 2409371 h 2605314"/>
              <a:gd name="connsiteX350" fmla="*/ 2642031 w 5015116"/>
              <a:gd name="connsiteY350" fmla="*/ 2416628 h 2605314"/>
              <a:gd name="connsiteX351" fmla="*/ 2671059 w 5015116"/>
              <a:gd name="connsiteY351" fmla="*/ 2423885 h 2605314"/>
              <a:gd name="connsiteX352" fmla="*/ 2743631 w 5015116"/>
              <a:gd name="connsiteY352" fmla="*/ 2438400 h 2605314"/>
              <a:gd name="connsiteX353" fmla="*/ 2787174 w 5015116"/>
              <a:gd name="connsiteY353" fmla="*/ 2452914 h 2605314"/>
              <a:gd name="connsiteX354" fmla="*/ 2808945 w 5015116"/>
              <a:gd name="connsiteY354" fmla="*/ 2438400 h 2605314"/>
              <a:gd name="connsiteX355" fmla="*/ 2801688 w 5015116"/>
              <a:gd name="connsiteY355" fmla="*/ 2416628 h 2605314"/>
              <a:gd name="connsiteX356" fmla="*/ 2794431 w 5015116"/>
              <a:gd name="connsiteY356" fmla="*/ 2373085 h 2605314"/>
              <a:gd name="connsiteX357" fmla="*/ 2779916 w 5015116"/>
              <a:gd name="connsiteY357" fmla="*/ 2329542 h 2605314"/>
              <a:gd name="connsiteX358" fmla="*/ 2794431 w 5015116"/>
              <a:gd name="connsiteY358" fmla="*/ 2278742 h 2605314"/>
              <a:gd name="connsiteX359" fmla="*/ 2961345 w 5015116"/>
              <a:gd name="connsiteY359" fmla="*/ 2249714 h 2605314"/>
              <a:gd name="connsiteX360" fmla="*/ 2946831 w 5015116"/>
              <a:gd name="connsiteY360" fmla="*/ 2227942 h 2605314"/>
              <a:gd name="connsiteX361" fmla="*/ 2925059 w 5015116"/>
              <a:gd name="connsiteY361" fmla="*/ 2133600 h 2605314"/>
              <a:gd name="connsiteX362" fmla="*/ 2917802 w 5015116"/>
              <a:gd name="connsiteY362" fmla="*/ 2104571 h 2605314"/>
              <a:gd name="connsiteX363" fmla="*/ 2896031 w 5015116"/>
              <a:gd name="connsiteY363" fmla="*/ 2090057 h 2605314"/>
              <a:gd name="connsiteX364" fmla="*/ 2903288 w 5015116"/>
              <a:gd name="connsiteY364" fmla="*/ 2061028 h 2605314"/>
              <a:gd name="connsiteX365" fmla="*/ 3033916 w 5015116"/>
              <a:gd name="connsiteY365" fmla="*/ 2053771 h 2605314"/>
              <a:gd name="connsiteX366" fmla="*/ 3121002 w 5015116"/>
              <a:gd name="connsiteY366" fmla="*/ 2046514 h 2605314"/>
              <a:gd name="connsiteX367" fmla="*/ 3142774 w 5015116"/>
              <a:gd name="connsiteY367" fmla="*/ 2039257 h 2605314"/>
              <a:gd name="connsiteX368" fmla="*/ 3135516 w 5015116"/>
              <a:gd name="connsiteY368" fmla="*/ 2010228 h 2605314"/>
              <a:gd name="connsiteX369" fmla="*/ 3106488 w 5015116"/>
              <a:gd name="connsiteY369" fmla="*/ 1959428 h 2605314"/>
              <a:gd name="connsiteX370" fmla="*/ 3077459 w 5015116"/>
              <a:gd name="connsiteY370" fmla="*/ 1930400 h 2605314"/>
              <a:gd name="connsiteX371" fmla="*/ 3062945 w 5015116"/>
              <a:gd name="connsiteY371" fmla="*/ 1901371 h 2605314"/>
              <a:gd name="connsiteX372" fmla="*/ 3041174 w 5015116"/>
              <a:gd name="connsiteY372" fmla="*/ 1886857 h 2605314"/>
              <a:gd name="connsiteX373" fmla="*/ 3033916 w 5015116"/>
              <a:gd name="connsiteY373" fmla="*/ 1865085 h 2605314"/>
              <a:gd name="connsiteX374" fmla="*/ 3019402 w 5015116"/>
              <a:gd name="connsiteY374" fmla="*/ 1843314 h 2605314"/>
              <a:gd name="connsiteX375" fmla="*/ 3048431 w 5015116"/>
              <a:gd name="connsiteY375" fmla="*/ 1828800 h 2605314"/>
              <a:gd name="connsiteX376" fmla="*/ 3157288 w 5015116"/>
              <a:gd name="connsiteY376" fmla="*/ 1814285 h 2605314"/>
              <a:gd name="connsiteX377" fmla="*/ 3179059 w 5015116"/>
              <a:gd name="connsiteY377" fmla="*/ 1799771 h 2605314"/>
              <a:gd name="connsiteX378" fmla="*/ 3128259 w 5015116"/>
              <a:gd name="connsiteY378" fmla="*/ 1690914 h 2605314"/>
              <a:gd name="connsiteX379" fmla="*/ 3121002 w 5015116"/>
              <a:gd name="connsiteY379" fmla="*/ 1669142 h 2605314"/>
              <a:gd name="connsiteX380" fmla="*/ 3106488 w 5015116"/>
              <a:gd name="connsiteY380" fmla="*/ 1647371 h 2605314"/>
              <a:gd name="connsiteX381" fmla="*/ 3128259 w 5015116"/>
              <a:gd name="connsiteY381" fmla="*/ 1640114 h 2605314"/>
              <a:gd name="connsiteX382" fmla="*/ 3157288 w 5015116"/>
              <a:gd name="connsiteY382" fmla="*/ 1632857 h 2605314"/>
              <a:gd name="connsiteX383" fmla="*/ 3186316 w 5015116"/>
              <a:gd name="connsiteY383" fmla="*/ 1618342 h 2605314"/>
              <a:gd name="connsiteX384" fmla="*/ 3215345 w 5015116"/>
              <a:gd name="connsiteY384" fmla="*/ 1611085 h 2605314"/>
              <a:gd name="connsiteX385" fmla="*/ 3237116 w 5015116"/>
              <a:gd name="connsiteY385" fmla="*/ 1603828 h 2605314"/>
              <a:gd name="connsiteX386" fmla="*/ 3280659 w 5015116"/>
              <a:gd name="connsiteY386" fmla="*/ 1582057 h 2605314"/>
              <a:gd name="connsiteX387" fmla="*/ 3295174 w 5015116"/>
              <a:gd name="connsiteY387" fmla="*/ 1567542 h 2605314"/>
              <a:gd name="connsiteX388" fmla="*/ 3273402 w 5015116"/>
              <a:gd name="connsiteY388" fmla="*/ 1545771 h 2605314"/>
              <a:gd name="connsiteX389" fmla="*/ 3229859 w 5015116"/>
              <a:gd name="connsiteY389" fmla="*/ 1516742 h 2605314"/>
              <a:gd name="connsiteX390" fmla="*/ 3179059 w 5015116"/>
              <a:gd name="connsiteY390" fmla="*/ 1458685 h 2605314"/>
              <a:gd name="connsiteX391" fmla="*/ 3171802 w 5015116"/>
              <a:gd name="connsiteY391" fmla="*/ 1436914 h 2605314"/>
              <a:gd name="connsiteX392" fmla="*/ 3150031 w 5015116"/>
              <a:gd name="connsiteY392" fmla="*/ 1422400 h 2605314"/>
              <a:gd name="connsiteX393" fmla="*/ 3200831 w 5015116"/>
              <a:gd name="connsiteY393" fmla="*/ 1386114 h 2605314"/>
              <a:gd name="connsiteX394" fmla="*/ 3237116 w 5015116"/>
              <a:gd name="connsiteY394" fmla="*/ 1349828 h 2605314"/>
              <a:gd name="connsiteX395" fmla="*/ 3266145 w 5015116"/>
              <a:gd name="connsiteY395" fmla="*/ 1313542 h 2605314"/>
              <a:gd name="connsiteX396" fmla="*/ 3287916 w 5015116"/>
              <a:gd name="connsiteY396" fmla="*/ 1299028 h 2605314"/>
              <a:gd name="connsiteX397" fmla="*/ 3302431 w 5015116"/>
              <a:gd name="connsiteY397" fmla="*/ 1284514 h 2605314"/>
              <a:gd name="connsiteX398" fmla="*/ 3309688 w 5015116"/>
              <a:gd name="connsiteY398" fmla="*/ 1262742 h 2605314"/>
              <a:gd name="connsiteX399" fmla="*/ 3266145 w 5015116"/>
              <a:gd name="connsiteY399" fmla="*/ 1255485 h 2605314"/>
              <a:gd name="connsiteX400" fmla="*/ 3244374 w 5015116"/>
              <a:gd name="connsiteY400" fmla="*/ 1248228 h 2605314"/>
              <a:gd name="connsiteX401" fmla="*/ 3193574 w 5015116"/>
              <a:gd name="connsiteY401" fmla="*/ 1233714 h 2605314"/>
              <a:gd name="connsiteX402" fmla="*/ 3171802 w 5015116"/>
              <a:gd name="connsiteY402" fmla="*/ 1219200 h 2605314"/>
              <a:gd name="connsiteX403" fmla="*/ 3150031 w 5015116"/>
              <a:gd name="connsiteY403" fmla="*/ 1211942 h 2605314"/>
              <a:gd name="connsiteX404" fmla="*/ 3121002 w 5015116"/>
              <a:gd name="connsiteY404" fmla="*/ 1197428 h 2605314"/>
              <a:gd name="connsiteX405" fmla="*/ 3200831 w 5015116"/>
              <a:gd name="connsiteY405" fmla="*/ 1095828 h 2605314"/>
              <a:gd name="connsiteX406" fmla="*/ 3251631 w 5015116"/>
              <a:gd name="connsiteY406" fmla="*/ 1037771 h 2605314"/>
              <a:gd name="connsiteX407" fmla="*/ 3251631 w 5015116"/>
              <a:gd name="connsiteY407" fmla="*/ 994228 h 2605314"/>
              <a:gd name="connsiteX408" fmla="*/ 3208088 w 5015116"/>
              <a:gd name="connsiteY408" fmla="*/ 986971 h 2605314"/>
              <a:gd name="connsiteX409" fmla="*/ 3179059 w 5015116"/>
              <a:gd name="connsiteY409" fmla="*/ 979714 h 2605314"/>
              <a:gd name="connsiteX410" fmla="*/ 3121002 w 5015116"/>
              <a:gd name="connsiteY410" fmla="*/ 957942 h 2605314"/>
              <a:gd name="connsiteX411" fmla="*/ 3099231 w 5015116"/>
              <a:gd name="connsiteY411" fmla="*/ 950685 h 2605314"/>
              <a:gd name="connsiteX412" fmla="*/ 3048431 w 5015116"/>
              <a:gd name="connsiteY412" fmla="*/ 943428 h 2605314"/>
              <a:gd name="connsiteX413" fmla="*/ 3026659 w 5015116"/>
              <a:gd name="connsiteY413" fmla="*/ 936171 h 2605314"/>
              <a:gd name="connsiteX414" fmla="*/ 2990374 w 5015116"/>
              <a:gd name="connsiteY414" fmla="*/ 928914 h 2605314"/>
              <a:gd name="connsiteX415" fmla="*/ 2975859 w 5015116"/>
              <a:gd name="connsiteY415" fmla="*/ 914400 h 2605314"/>
              <a:gd name="connsiteX416" fmla="*/ 3033916 w 5015116"/>
              <a:gd name="connsiteY416" fmla="*/ 820057 h 2605314"/>
              <a:gd name="connsiteX417" fmla="*/ 3091974 w 5015116"/>
              <a:gd name="connsiteY417" fmla="*/ 747485 h 2605314"/>
              <a:gd name="connsiteX418" fmla="*/ 3128259 w 5015116"/>
              <a:gd name="connsiteY418" fmla="*/ 703942 h 2605314"/>
              <a:gd name="connsiteX419" fmla="*/ 3142774 w 5015116"/>
              <a:gd name="connsiteY419" fmla="*/ 682171 h 2605314"/>
              <a:gd name="connsiteX420" fmla="*/ 3033916 w 5015116"/>
              <a:gd name="connsiteY420" fmla="*/ 667657 h 2605314"/>
              <a:gd name="connsiteX421" fmla="*/ 2961345 w 5015116"/>
              <a:gd name="connsiteY421" fmla="*/ 660400 h 2605314"/>
              <a:gd name="connsiteX422" fmla="*/ 2888774 w 5015116"/>
              <a:gd name="connsiteY422" fmla="*/ 645885 h 2605314"/>
              <a:gd name="connsiteX423" fmla="*/ 2925059 w 5015116"/>
              <a:gd name="connsiteY423" fmla="*/ 609600 h 2605314"/>
              <a:gd name="connsiteX424" fmla="*/ 2961345 w 5015116"/>
              <a:gd name="connsiteY424" fmla="*/ 573314 h 2605314"/>
              <a:gd name="connsiteX425" fmla="*/ 2968602 w 5015116"/>
              <a:gd name="connsiteY425" fmla="*/ 529771 h 2605314"/>
              <a:gd name="connsiteX426" fmla="*/ 2983116 w 5015116"/>
              <a:gd name="connsiteY426" fmla="*/ 486228 h 2605314"/>
              <a:gd name="connsiteX427" fmla="*/ 2997631 w 5015116"/>
              <a:gd name="connsiteY427" fmla="*/ 435428 h 2605314"/>
              <a:gd name="connsiteX428" fmla="*/ 3012145 w 5015116"/>
              <a:gd name="connsiteY428" fmla="*/ 391885 h 2605314"/>
              <a:gd name="connsiteX429" fmla="*/ 2961345 w 5015116"/>
              <a:gd name="connsiteY429" fmla="*/ 399142 h 2605314"/>
              <a:gd name="connsiteX430" fmla="*/ 2917802 w 5015116"/>
              <a:gd name="connsiteY430" fmla="*/ 413657 h 2605314"/>
              <a:gd name="connsiteX431" fmla="*/ 2888774 w 5015116"/>
              <a:gd name="connsiteY431" fmla="*/ 420914 h 2605314"/>
              <a:gd name="connsiteX432" fmla="*/ 2852488 w 5015116"/>
              <a:gd name="connsiteY432" fmla="*/ 435428 h 2605314"/>
              <a:gd name="connsiteX433" fmla="*/ 2808945 w 5015116"/>
              <a:gd name="connsiteY433" fmla="*/ 442685 h 2605314"/>
              <a:gd name="connsiteX434" fmla="*/ 2779916 w 5015116"/>
              <a:gd name="connsiteY434" fmla="*/ 449942 h 2605314"/>
              <a:gd name="connsiteX435" fmla="*/ 2721859 w 5015116"/>
              <a:gd name="connsiteY435" fmla="*/ 442685 h 2605314"/>
              <a:gd name="connsiteX436" fmla="*/ 2729116 w 5015116"/>
              <a:gd name="connsiteY436" fmla="*/ 377371 h 2605314"/>
              <a:gd name="connsiteX437" fmla="*/ 2721859 w 5015116"/>
              <a:gd name="connsiteY437" fmla="*/ 290285 h 2605314"/>
              <a:gd name="connsiteX438" fmla="*/ 2707345 w 5015116"/>
              <a:gd name="connsiteY438" fmla="*/ 232228 h 2605314"/>
              <a:gd name="connsiteX439" fmla="*/ 2663802 w 5015116"/>
              <a:gd name="connsiteY439" fmla="*/ 210457 h 2605314"/>
              <a:gd name="connsiteX440" fmla="*/ 2656545 w 5015116"/>
              <a:gd name="connsiteY440"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31059 w 5015116"/>
              <a:gd name="connsiteY230" fmla="*/ 155302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54431 w 5015116"/>
              <a:gd name="connsiteY234" fmla="*/ 1567542 h 2605314"/>
              <a:gd name="connsiteX235" fmla="*/ 247174 w 5015116"/>
              <a:gd name="connsiteY235" fmla="*/ 1473200 h 2605314"/>
              <a:gd name="connsiteX236" fmla="*/ 225402 w 5015116"/>
              <a:gd name="connsiteY236" fmla="*/ 1465942 h 2605314"/>
              <a:gd name="connsiteX237" fmla="*/ 138316 w 5015116"/>
              <a:gd name="connsiteY237" fmla="*/ 1473200 h 2605314"/>
              <a:gd name="connsiteX238" fmla="*/ 116545 w 5015116"/>
              <a:gd name="connsiteY238" fmla="*/ 1480457 h 2605314"/>
              <a:gd name="connsiteX239" fmla="*/ 102031 w 5015116"/>
              <a:gd name="connsiteY239" fmla="*/ 1502228 h 2605314"/>
              <a:gd name="connsiteX240" fmla="*/ 102031 w 5015116"/>
              <a:gd name="connsiteY240" fmla="*/ 1698171 h 2605314"/>
              <a:gd name="connsiteX241" fmla="*/ 145574 w 5015116"/>
              <a:gd name="connsiteY241" fmla="*/ 1741714 h 2605314"/>
              <a:gd name="connsiteX242" fmla="*/ 189116 w 5015116"/>
              <a:gd name="connsiteY242" fmla="*/ 1792514 h 2605314"/>
              <a:gd name="connsiteX243" fmla="*/ 218145 w 5015116"/>
              <a:gd name="connsiteY243" fmla="*/ 1807028 h 2605314"/>
              <a:gd name="connsiteX244" fmla="*/ 247174 w 5015116"/>
              <a:gd name="connsiteY244" fmla="*/ 1828800 h 2605314"/>
              <a:gd name="connsiteX245" fmla="*/ 356031 w 5015116"/>
              <a:gd name="connsiteY245" fmla="*/ 1821542 h 2605314"/>
              <a:gd name="connsiteX246" fmla="*/ 377802 w 5015116"/>
              <a:gd name="connsiteY246" fmla="*/ 1814285 h 2605314"/>
              <a:gd name="connsiteX247" fmla="*/ 399574 w 5015116"/>
              <a:gd name="connsiteY247" fmla="*/ 1792514 h 2605314"/>
              <a:gd name="connsiteX248" fmla="*/ 406831 w 5015116"/>
              <a:gd name="connsiteY248" fmla="*/ 1698171 h 2605314"/>
              <a:gd name="connsiteX249" fmla="*/ 363288 w 5015116"/>
              <a:gd name="connsiteY249" fmla="*/ 1683657 h 2605314"/>
              <a:gd name="connsiteX250" fmla="*/ 312488 w 5015116"/>
              <a:gd name="connsiteY250" fmla="*/ 1690914 h 2605314"/>
              <a:gd name="connsiteX251" fmla="*/ 290716 w 5015116"/>
              <a:gd name="connsiteY251" fmla="*/ 1698171 h 2605314"/>
              <a:gd name="connsiteX252" fmla="*/ 276202 w 5015116"/>
              <a:gd name="connsiteY252" fmla="*/ 1719942 h 2605314"/>
              <a:gd name="connsiteX253" fmla="*/ 261688 w 5015116"/>
              <a:gd name="connsiteY253" fmla="*/ 1785257 h 2605314"/>
              <a:gd name="connsiteX254" fmla="*/ 254431 w 5015116"/>
              <a:gd name="connsiteY254" fmla="*/ 1807028 h 2605314"/>
              <a:gd name="connsiteX255" fmla="*/ 272574 w 5015116"/>
              <a:gd name="connsiteY255" fmla="*/ 1939108 h 2605314"/>
              <a:gd name="connsiteX256" fmla="*/ 327365 w 5015116"/>
              <a:gd name="connsiteY256" fmla="*/ 1984465 h 2605314"/>
              <a:gd name="connsiteX257" fmla="*/ 414088 w 5015116"/>
              <a:gd name="connsiteY257" fmla="*/ 2002971 h 2605314"/>
              <a:gd name="connsiteX258" fmla="*/ 522945 w 5015116"/>
              <a:gd name="connsiteY258" fmla="*/ 1995714 h 2605314"/>
              <a:gd name="connsiteX259" fmla="*/ 551974 w 5015116"/>
              <a:gd name="connsiteY259" fmla="*/ 1973942 h 2605314"/>
              <a:gd name="connsiteX260" fmla="*/ 595516 w 5015116"/>
              <a:gd name="connsiteY260" fmla="*/ 1944914 h 2605314"/>
              <a:gd name="connsiteX261" fmla="*/ 624545 w 5015116"/>
              <a:gd name="connsiteY261" fmla="*/ 1901371 h 2605314"/>
              <a:gd name="connsiteX262" fmla="*/ 610031 w 5015116"/>
              <a:gd name="connsiteY262" fmla="*/ 1836057 h 2605314"/>
              <a:gd name="connsiteX263" fmla="*/ 566488 w 5015116"/>
              <a:gd name="connsiteY263" fmla="*/ 1792514 h 2605314"/>
              <a:gd name="connsiteX264" fmla="*/ 524396 w 5015116"/>
              <a:gd name="connsiteY264" fmla="*/ 1800497 h 2605314"/>
              <a:gd name="connsiteX265" fmla="*/ 477588 w 5015116"/>
              <a:gd name="connsiteY265" fmla="*/ 1898468 h 2605314"/>
              <a:gd name="connsiteX266" fmla="*/ 551974 w 5015116"/>
              <a:gd name="connsiteY266" fmla="*/ 1995714 h 2605314"/>
              <a:gd name="connsiteX267" fmla="*/ 566488 w 5015116"/>
              <a:gd name="connsiteY267" fmla="*/ 2017485 h 2605314"/>
              <a:gd name="connsiteX268" fmla="*/ 697116 w 5015116"/>
              <a:gd name="connsiteY268" fmla="*/ 2068285 h 2605314"/>
              <a:gd name="connsiteX269" fmla="*/ 733402 w 5015116"/>
              <a:gd name="connsiteY269" fmla="*/ 2082800 h 2605314"/>
              <a:gd name="connsiteX270" fmla="*/ 864031 w 5015116"/>
              <a:gd name="connsiteY270" fmla="*/ 2119811 h 2605314"/>
              <a:gd name="connsiteX271" fmla="*/ 965631 w 5015116"/>
              <a:gd name="connsiteY271" fmla="*/ 2148114 h 2605314"/>
              <a:gd name="connsiteX272" fmla="*/ 1074488 w 5015116"/>
              <a:gd name="connsiteY272" fmla="*/ 2133600 h 2605314"/>
              <a:gd name="connsiteX273" fmla="*/ 1125288 w 5015116"/>
              <a:gd name="connsiteY273" fmla="*/ 2104571 h 2605314"/>
              <a:gd name="connsiteX274" fmla="*/ 1243942 w 5015116"/>
              <a:gd name="connsiteY274" fmla="*/ 2013494 h 2605314"/>
              <a:gd name="connsiteX275" fmla="*/ 1287848 w 5015116"/>
              <a:gd name="connsiteY275" fmla="*/ 1957251 h 2605314"/>
              <a:gd name="connsiteX276" fmla="*/ 1274422 w 5015116"/>
              <a:gd name="connsiteY276" fmla="*/ 1839322 h 2605314"/>
              <a:gd name="connsiteX277" fmla="*/ 1219631 w 5015116"/>
              <a:gd name="connsiteY277" fmla="*/ 1814285 h 2605314"/>
              <a:gd name="connsiteX278" fmla="*/ 1126014 w 5015116"/>
              <a:gd name="connsiteY278" fmla="*/ 1833154 h 2605314"/>
              <a:gd name="connsiteX279" fmla="*/ 1103516 w 5015116"/>
              <a:gd name="connsiteY279" fmla="*/ 1894114 h 2605314"/>
              <a:gd name="connsiteX280" fmla="*/ 1081745 w 5015116"/>
              <a:gd name="connsiteY280" fmla="*/ 2002971 h 2605314"/>
              <a:gd name="connsiteX281" fmla="*/ 1016431 w 5015116"/>
              <a:gd name="connsiteY281" fmla="*/ 1995714 h 2605314"/>
              <a:gd name="connsiteX282" fmla="*/ 980871 w 5015116"/>
              <a:gd name="connsiteY282" fmla="*/ 1911531 h 2605314"/>
              <a:gd name="connsiteX283" fmla="*/ 993208 w 5015116"/>
              <a:gd name="connsiteY283" fmla="*/ 1807754 h 2605314"/>
              <a:gd name="connsiteX284" fmla="*/ 1066868 w 5015116"/>
              <a:gd name="connsiteY284" fmla="*/ 1731554 h 2605314"/>
              <a:gd name="connsiteX285" fmla="*/ 1226888 w 5015116"/>
              <a:gd name="connsiteY285" fmla="*/ 1690914 h 2605314"/>
              <a:gd name="connsiteX286" fmla="*/ 1335745 w 5015116"/>
              <a:gd name="connsiteY286" fmla="*/ 1698171 h 2605314"/>
              <a:gd name="connsiteX287" fmla="*/ 1422831 w 5015116"/>
              <a:gd name="connsiteY287" fmla="*/ 1741714 h 2605314"/>
              <a:gd name="connsiteX288" fmla="*/ 1476896 w 5015116"/>
              <a:gd name="connsiteY288" fmla="*/ 1792514 h 2605314"/>
              <a:gd name="connsiteX289" fmla="*/ 1506651 w 5015116"/>
              <a:gd name="connsiteY289" fmla="*/ 1859642 h 2605314"/>
              <a:gd name="connsiteX290" fmla="*/ 1507376 w 5015116"/>
              <a:gd name="connsiteY290" fmla="*/ 1961968 h 2605314"/>
              <a:gd name="connsiteX291" fmla="*/ 1460205 w 5015116"/>
              <a:gd name="connsiteY291" fmla="*/ 2046877 h 2605314"/>
              <a:gd name="connsiteX292" fmla="*/ 1408316 w 5015116"/>
              <a:gd name="connsiteY292" fmla="*/ 2140857 h 2605314"/>
              <a:gd name="connsiteX293" fmla="*/ 1401059 w 5015116"/>
              <a:gd name="connsiteY293" fmla="*/ 2162628 h 2605314"/>
              <a:gd name="connsiteX294" fmla="*/ 1364774 w 5015116"/>
              <a:gd name="connsiteY294" fmla="*/ 2293257 h 2605314"/>
              <a:gd name="connsiteX295" fmla="*/ 1367314 w 5015116"/>
              <a:gd name="connsiteY295" fmla="*/ 2449285 h 2605314"/>
              <a:gd name="connsiteX296" fmla="*/ 1509916 w 5015116"/>
              <a:gd name="connsiteY296" fmla="*/ 2554514 h 2605314"/>
              <a:gd name="connsiteX297" fmla="*/ 1633288 w 5015116"/>
              <a:gd name="connsiteY297" fmla="*/ 2590800 h 2605314"/>
              <a:gd name="connsiteX298" fmla="*/ 1847736 w 5015116"/>
              <a:gd name="connsiteY298" fmla="*/ 2605314 h 2605314"/>
              <a:gd name="connsiteX299" fmla="*/ 1918494 w 5015116"/>
              <a:gd name="connsiteY299" fmla="*/ 2576285 h 2605314"/>
              <a:gd name="connsiteX300" fmla="*/ 1959859 w 5015116"/>
              <a:gd name="connsiteY300" fmla="*/ 2496457 h 2605314"/>
              <a:gd name="connsiteX301" fmla="*/ 2002676 w 5015116"/>
              <a:gd name="connsiteY301" fmla="*/ 2315028 h 2605314"/>
              <a:gd name="connsiteX302" fmla="*/ 2039688 w 5015116"/>
              <a:gd name="connsiteY302" fmla="*/ 2111828 h 2605314"/>
              <a:gd name="connsiteX303" fmla="*/ 2062911 w 5015116"/>
              <a:gd name="connsiteY303" fmla="*/ 2048691 h 2605314"/>
              <a:gd name="connsiteX304" fmla="*/ 2098834 w 5015116"/>
              <a:gd name="connsiteY304" fmla="*/ 1987731 h 2605314"/>
              <a:gd name="connsiteX305" fmla="*/ 2217851 w 5015116"/>
              <a:gd name="connsiteY305" fmla="*/ 1879237 h 2605314"/>
              <a:gd name="connsiteX306" fmla="*/ 2373516 w 5015116"/>
              <a:gd name="connsiteY306" fmla="*/ 1872342 h 2605314"/>
              <a:gd name="connsiteX307" fmla="*/ 2395288 w 5015116"/>
              <a:gd name="connsiteY307" fmla="*/ 1879600 h 2605314"/>
              <a:gd name="connsiteX308" fmla="*/ 2453345 w 5015116"/>
              <a:gd name="connsiteY308" fmla="*/ 1930400 h 2605314"/>
              <a:gd name="connsiteX309" fmla="*/ 2467859 w 5015116"/>
              <a:gd name="connsiteY309" fmla="*/ 1952171 h 2605314"/>
              <a:gd name="connsiteX310" fmla="*/ 2489631 w 5015116"/>
              <a:gd name="connsiteY310" fmla="*/ 1973942 h 2605314"/>
              <a:gd name="connsiteX311" fmla="*/ 2504145 w 5015116"/>
              <a:gd name="connsiteY311" fmla="*/ 2024742 h 2605314"/>
              <a:gd name="connsiteX312" fmla="*/ 2511402 w 5015116"/>
              <a:gd name="connsiteY312" fmla="*/ 2053771 h 2605314"/>
              <a:gd name="connsiteX313" fmla="*/ 2525916 w 5015116"/>
              <a:gd name="connsiteY313" fmla="*/ 2075542 h 2605314"/>
              <a:gd name="connsiteX314" fmla="*/ 2540431 w 5015116"/>
              <a:gd name="connsiteY314" fmla="*/ 2126342 h 2605314"/>
              <a:gd name="connsiteX315" fmla="*/ 2533174 w 5015116"/>
              <a:gd name="connsiteY315" fmla="*/ 2271485 h 2605314"/>
              <a:gd name="connsiteX316" fmla="*/ 2518659 w 5015116"/>
              <a:gd name="connsiteY316" fmla="*/ 2300514 h 2605314"/>
              <a:gd name="connsiteX317" fmla="*/ 2475116 w 5015116"/>
              <a:gd name="connsiteY317" fmla="*/ 2329542 h 2605314"/>
              <a:gd name="connsiteX318" fmla="*/ 2453345 w 5015116"/>
              <a:gd name="connsiteY318" fmla="*/ 2336800 h 2605314"/>
              <a:gd name="connsiteX319" fmla="*/ 2329974 w 5015116"/>
              <a:gd name="connsiteY319" fmla="*/ 2329542 h 2605314"/>
              <a:gd name="connsiteX320" fmla="*/ 2308202 w 5015116"/>
              <a:gd name="connsiteY320" fmla="*/ 2322285 h 2605314"/>
              <a:gd name="connsiteX321" fmla="*/ 2293688 w 5015116"/>
              <a:gd name="connsiteY321" fmla="*/ 2286000 h 2605314"/>
              <a:gd name="connsiteX322" fmla="*/ 2286431 w 5015116"/>
              <a:gd name="connsiteY322" fmla="*/ 2249714 h 2605314"/>
              <a:gd name="connsiteX323" fmla="*/ 2395288 w 5015116"/>
              <a:gd name="connsiteY323" fmla="*/ 2111828 h 2605314"/>
              <a:gd name="connsiteX324" fmla="*/ 2395288 w 5015116"/>
              <a:gd name="connsiteY324" fmla="*/ 2024742 h 2605314"/>
              <a:gd name="connsiteX325" fmla="*/ 2373516 w 5015116"/>
              <a:gd name="connsiteY325" fmla="*/ 2010228 h 2605314"/>
              <a:gd name="connsiteX326" fmla="*/ 2271916 w 5015116"/>
              <a:gd name="connsiteY326" fmla="*/ 2017485 h 2605314"/>
              <a:gd name="connsiteX327" fmla="*/ 2257402 w 5015116"/>
              <a:gd name="connsiteY327" fmla="*/ 2032000 h 2605314"/>
              <a:gd name="connsiteX328" fmla="*/ 2235631 w 5015116"/>
              <a:gd name="connsiteY328" fmla="*/ 2046514 h 2605314"/>
              <a:gd name="connsiteX329" fmla="*/ 2221116 w 5015116"/>
              <a:gd name="connsiteY329" fmla="*/ 2061028 h 2605314"/>
              <a:gd name="connsiteX330" fmla="*/ 2192088 w 5015116"/>
              <a:gd name="connsiteY330" fmla="*/ 2068285 h 2605314"/>
              <a:gd name="connsiteX331" fmla="*/ 2163059 w 5015116"/>
              <a:gd name="connsiteY331" fmla="*/ 2090057 h 2605314"/>
              <a:gd name="connsiteX332" fmla="*/ 2148545 w 5015116"/>
              <a:gd name="connsiteY332" fmla="*/ 2111828 h 2605314"/>
              <a:gd name="connsiteX333" fmla="*/ 2126774 w 5015116"/>
              <a:gd name="connsiteY333" fmla="*/ 2140857 h 2605314"/>
              <a:gd name="connsiteX334" fmla="*/ 2126774 w 5015116"/>
              <a:gd name="connsiteY334" fmla="*/ 2351314 h 2605314"/>
              <a:gd name="connsiteX335" fmla="*/ 2141288 w 5015116"/>
              <a:gd name="connsiteY335" fmla="*/ 2373085 h 2605314"/>
              <a:gd name="connsiteX336" fmla="*/ 2163059 w 5015116"/>
              <a:gd name="connsiteY336" fmla="*/ 2380342 h 2605314"/>
              <a:gd name="connsiteX337" fmla="*/ 2170316 w 5015116"/>
              <a:gd name="connsiteY337" fmla="*/ 2402114 h 2605314"/>
              <a:gd name="connsiteX338" fmla="*/ 2192088 w 5015116"/>
              <a:gd name="connsiteY338" fmla="*/ 2416628 h 2605314"/>
              <a:gd name="connsiteX339" fmla="*/ 2221116 w 5015116"/>
              <a:gd name="connsiteY339" fmla="*/ 2438400 h 2605314"/>
              <a:gd name="connsiteX340" fmla="*/ 2264659 w 5015116"/>
              <a:gd name="connsiteY340" fmla="*/ 2474685 h 2605314"/>
              <a:gd name="connsiteX341" fmla="*/ 2293688 w 5015116"/>
              <a:gd name="connsiteY341" fmla="*/ 2510971 h 2605314"/>
              <a:gd name="connsiteX342" fmla="*/ 2315459 w 5015116"/>
              <a:gd name="connsiteY342" fmla="*/ 2532742 h 2605314"/>
              <a:gd name="connsiteX343" fmla="*/ 2395288 w 5015116"/>
              <a:gd name="connsiteY343" fmla="*/ 2569028 h 2605314"/>
              <a:gd name="connsiteX344" fmla="*/ 2540431 w 5015116"/>
              <a:gd name="connsiteY344" fmla="*/ 2554514 h 2605314"/>
              <a:gd name="connsiteX345" fmla="*/ 2562202 w 5015116"/>
              <a:gd name="connsiteY345" fmla="*/ 2540000 h 2605314"/>
              <a:gd name="connsiteX346" fmla="*/ 2569459 w 5015116"/>
              <a:gd name="connsiteY346" fmla="*/ 2503714 h 2605314"/>
              <a:gd name="connsiteX347" fmla="*/ 2583974 w 5015116"/>
              <a:gd name="connsiteY347" fmla="*/ 2481942 h 2605314"/>
              <a:gd name="connsiteX348" fmla="*/ 2591231 w 5015116"/>
              <a:gd name="connsiteY348" fmla="*/ 2409371 h 2605314"/>
              <a:gd name="connsiteX349" fmla="*/ 2642031 w 5015116"/>
              <a:gd name="connsiteY349" fmla="*/ 2416628 h 2605314"/>
              <a:gd name="connsiteX350" fmla="*/ 2671059 w 5015116"/>
              <a:gd name="connsiteY350" fmla="*/ 2423885 h 2605314"/>
              <a:gd name="connsiteX351" fmla="*/ 2743631 w 5015116"/>
              <a:gd name="connsiteY351" fmla="*/ 2438400 h 2605314"/>
              <a:gd name="connsiteX352" fmla="*/ 2787174 w 5015116"/>
              <a:gd name="connsiteY352" fmla="*/ 2452914 h 2605314"/>
              <a:gd name="connsiteX353" fmla="*/ 2808945 w 5015116"/>
              <a:gd name="connsiteY353" fmla="*/ 2438400 h 2605314"/>
              <a:gd name="connsiteX354" fmla="*/ 2801688 w 5015116"/>
              <a:gd name="connsiteY354" fmla="*/ 2416628 h 2605314"/>
              <a:gd name="connsiteX355" fmla="*/ 2794431 w 5015116"/>
              <a:gd name="connsiteY355" fmla="*/ 2373085 h 2605314"/>
              <a:gd name="connsiteX356" fmla="*/ 2779916 w 5015116"/>
              <a:gd name="connsiteY356" fmla="*/ 2329542 h 2605314"/>
              <a:gd name="connsiteX357" fmla="*/ 2794431 w 5015116"/>
              <a:gd name="connsiteY357" fmla="*/ 2278742 h 2605314"/>
              <a:gd name="connsiteX358" fmla="*/ 2961345 w 5015116"/>
              <a:gd name="connsiteY358" fmla="*/ 2249714 h 2605314"/>
              <a:gd name="connsiteX359" fmla="*/ 2946831 w 5015116"/>
              <a:gd name="connsiteY359" fmla="*/ 2227942 h 2605314"/>
              <a:gd name="connsiteX360" fmla="*/ 2925059 w 5015116"/>
              <a:gd name="connsiteY360" fmla="*/ 2133600 h 2605314"/>
              <a:gd name="connsiteX361" fmla="*/ 2917802 w 5015116"/>
              <a:gd name="connsiteY361" fmla="*/ 2104571 h 2605314"/>
              <a:gd name="connsiteX362" fmla="*/ 2896031 w 5015116"/>
              <a:gd name="connsiteY362" fmla="*/ 2090057 h 2605314"/>
              <a:gd name="connsiteX363" fmla="*/ 2903288 w 5015116"/>
              <a:gd name="connsiteY363" fmla="*/ 2061028 h 2605314"/>
              <a:gd name="connsiteX364" fmla="*/ 3033916 w 5015116"/>
              <a:gd name="connsiteY364" fmla="*/ 2053771 h 2605314"/>
              <a:gd name="connsiteX365" fmla="*/ 3121002 w 5015116"/>
              <a:gd name="connsiteY365" fmla="*/ 2046514 h 2605314"/>
              <a:gd name="connsiteX366" fmla="*/ 3142774 w 5015116"/>
              <a:gd name="connsiteY366" fmla="*/ 2039257 h 2605314"/>
              <a:gd name="connsiteX367" fmla="*/ 3135516 w 5015116"/>
              <a:gd name="connsiteY367" fmla="*/ 2010228 h 2605314"/>
              <a:gd name="connsiteX368" fmla="*/ 3106488 w 5015116"/>
              <a:gd name="connsiteY368" fmla="*/ 1959428 h 2605314"/>
              <a:gd name="connsiteX369" fmla="*/ 3077459 w 5015116"/>
              <a:gd name="connsiteY369" fmla="*/ 1930400 h 2605314"/>
              <a:gd name="connsiteX370" fmla="*/ 3062945 w 5015116"/>
              <a:gd name="connsiteY370" fmla="*/ 1901371 h 2605314"/>
              <a:gd name="connsiteX371" fmla="*/ 3041174 w 5015116"/>
              <a:gd name="connsiteY371" fmla="*/ 1886857 h 2605314"/>
              <a:gd name="connsiteX372" fmla="*/ 3033916 w 5015116"/>
              <a:gd name="connsiteY372" fmla="*/ 1865085 h 2605314"/>
              <a:gd name="connsiteX373" fmla="*/ 3019402 w 5015116"/>
              <a:gd name="connsiteY373" fmla="*/ 1843314 h 2605314"/>
              <a:gd name="connsiteX374" fmla="*/ 3048431 w 5015116"/>
              <a:gd name="connsiteY374" fmla="*/ 1828800 h 2605314"/>
              <a:gd name="connsiteX375" fmla="*/ 3157288 w 5015116"/>
              <a:gd name="connsiteY375" fmla="*/ 1814285 h 2605314"/>
              <a:gd name="connsiteX376" fmla="*/ 3179059 w 5015116"/>
              <a:gd name="connsiteY376" fmla="*/ 1799771 h 2605314"/>
              <a:gd name="connsiteX377" fmla="*/ 3128259 w 5015116"/>
              <a:gd name="connsiteY377" fmla="*/ 1690914 h 2605314"/>
              <a:gd name="connsiteX378" fmla="*/ 3121002 w 5015116"/>
              <a:gd name="connsiteY378" fmla="*/ 1669142 h 2605314"/>
              <a:gd name="connsiteX379" fmla="*/ 3106488 w 5015116"/>
              <a:gd name="connsiteY379" fmla="*/ 1647371 h 2605314"/>
              <a:gd name="connsiteX380" fmla="*/ 3128259 w 5015116"/>
              <a:gd name="connsiteY380" fmla="*/ 1640114 h 2605314"/>
              <a:gd name="connsiteX381" fmla="*/ 3157288 w 5015116"/>
              <a:gd name="connsiteY381" fmla="*/ 1632857 h 2605314"/>
              <a:gd name="connsiteX382" fmla="*/ 3186316 w 5015116"/>
              <a:gd name="connsiteY382" fmla="*/ 1618342 h 2605314"/>
              <a:gd name="connsiteX383" fmla="*/ 3215345 w 5015116"/>
              <a:gd name="connsiteY383" fmla="*/ 1611085 h 2605314"/>
              <a:gd name="connsiteX384" fmla="*/ 3237116 w 5015116"/>
              <a:gd name="connsiteY384" fmla="*/ 1603828 h 2605314"/>
              <a:gd name="connsiteX385" fmla="*/ 3280659 w 5015116"/>
              <a:gd name="connsiteY385" fmla="*/ 1582057 h 2605314"/>
              <a:gd name="connsiteX386" fmla="*/ 3295174 w 5015116"/>
              <a:gd name="connsiteY386" fmla="*/ 1567542 h 2605314"/>
              <a:gd name="connsiteX387" fmla="*/ 3273402 w 5015116"/>
              <a:gd name="connsiteY387" fmla="*/ 1545771 h 2605314"/>
              <a:gd name="connsiteX388" fmla="*/ 3229859 w 5015116"/>
              <a:gd name="connsiteY388" fmla="*/ 1516742 h 2605314"/>
              <a:gd name="connsiteX389" fmla="*/ 3179059 w 5015116"/>
              <a:gd name="connsiteY389" fmla="*/ 1458685 h 2605314"/>
              <a:gd name="connsiteX390" fmla="*/ 3171802 w 5015116"/>
              <a:gd name="connsiteY390" fmla="*/ 1436914 h 2605314"/>
              <a:gd name="connsiteX391" fmla="*/ 3150031 w 5015116"/>
              <a:gd name="connsiteY391" fmla="*/ 1422400 h 2605314"/>
              <a:gd name="connsiteX392" fmla="*/ 3200831 w 5015116"/>
              <a:gd name="connsiteY392" fmla="*/ 1386114 h 2605314"/>
              <a:gd name="connsiteX393" fmla="*/ 3237116 w 5015116"/>
              <a:gd name="connsiteY393" fmla="*/ 1349828 h 2605314"/>
              <a:gd name="connsiteX394" fmla="*/ 3266145 w 5015116"/>
              <a:gd name="connsiteY394" fmla="*/ 1313542 h 2605314"/>
              <a:gd name="connsiteX395" fmla="*/ 3287916 w 5015116"/>
              <a:gd name="connsiteY395" fmla="*/ 1299028 h 2605314"/>
              <a:gd name="connsiteX396" fmla="*/ 3302431 w 5015116"/>
              <a:gd name="connsiteY396" fmla="*/ 1284514 h 2605314"/>
              <a:gd name="connsiteX397" fmla="*/ 3309688 w 5015116"/>
              <a:gd name="connsiteY397" fmla="*/ 1262742 h 2605314"/>
              <a:gd name="connsiteX398" fmla="*/ 3266145 w 5015116"/>
              <a:gd name="connsiteY398" fmla="*/ 1255485 h 2605314"/>
              <a:gd name="connsiteX399" fmla="*/ 3244374 w 5015116"/>
              <a:gd name="connsiteY399" fmla="*/ 1248228 h 2605314"/>
              <a:gd name="connsiteX400" fmla="*/ 3193574 w 5015116"/>
              <a:gd name="connsiteY400" fmla="*/ 1233714 h 2605314"/>
              <a:gd name="connsiteX401" fmla="*/ 3171802 w 5015116"/>
              <a:gd name="connsiteY401" fmla="*/ 1219200 h 2605314"/>
              <a:gd name="connsiteX402" fmla="*/ 3150031 w 5015116"/>
              <a:gd name="connsiteY402" fmla="*/ 1211942 h 2605314"/>
              <a:gd name="connsiteX403" fmla="*/ 3121002 w 5015116"/>
              <a:gd name="connsiteY403" fmla="*/ 1197428 h 2605314"/>
              <a:gd name="connsiteX404" fmla="*/ 3200831 w 5015116"/>
              <a:gd name="connsiteY404" fmla="*/ 1095828 h 2605314"/>
              <a:gd name="connsiteX405" fmla="*/ 3251631 w 5015116"/>
              <a:gd name="connsiteY405" fmla="*/ 1037771 h 2605314"/>
              <a:gd name="connsiteX406" fmla="*/ 3251631 w 5015116"/>
              <a:gd name="connsiteY406" fmla="*/ 994228 h 2605314"/>
              <a:gd name="connsiteX407" fmla="*/ 3208088 w 5015116"/>
              <a:gd name="connsiteY407" fmla="*/ 986971 h 2605314"/>
              <a:gd name="connsiteX408" fmla="*/ 3179059 w 5015116"/>
              <a:gd name="connsiteY408" fmla="*/ 979714 h 2605314"/>
              <a:gd name="connsiteX409" fmla="*/ 3121002 w 5015116"/>
              <a:gd name="connsiteY409" fmla="*/ 957942 h 2605314"/>
              <a:gd name="connsiteX410" fmla="*/ 3099231 w 5015116"/>
              <a:gd name="connsiteY410" fmla="*/ 950685 h 2605314"/>
              <a:gd name="connsiteX411" fmla="*/ 3048431 w 5015116"/>
              <a:gd name="connsiteY411" fmla="*/ 943428 h 2605314"/>
              <a:gd name="connsiteX412" fmla="*/ 3026659 w 5015116"/>
              <a:gd name="connsiteY412" fmla="*/ 936171 h 2605314"/>
              <a:gd name="connsiteX413" fmla="*/ 2990374 w 5015116"/>
              <a:gd name="connsiteY413" fmla="*/ 928914 h 2605314"/>
              <a:gd name="connsiteX414" fmla="*/ 2975859 w 5015116"/>
              <a:gd name="connsiteY414" fmla="*/ 914400 h 2605314"/>
              <a:gd name="connsiteX415" fmla="*/ 3033916 w 5015116"/>
              <a:gd name="connsiteY415" fmla="*/ 820057 h 2605314"/>
              <a:gd name="connsiteX416" fmla="*/ 3091974 w 5015116"/>
              <a:gd name="connsiteY416" fmla="*/ 747485 h 2605314"/>
              <a:gd name="connsiteX417" fmla="*/ 3128259 w 5015116"/>
              <a:gd name="connsiteY417" fmla="*/ 703942 h 2605314"/>
              <a:gd name="connsiteX418" fmla="*/ 3142774 w 5015116"/>
              <a:gd name="connsiteY418" fmla="*/ 682171 h 2605314"/>
              <a:gd name="connsiteX419" fmla="*/ 3033916 w 5015116"/>
              <a:gd name="connsiteY419" fmla="*/ 667657 h 2605314"/>
              <a:gd name="connsiteX420" fmla="*/ 2961345 w 5015116"/>
              <a:gd name="connsiteY420" fmla="*/ 660400 h 2605314"/>
              <a:gd name="connsiteX421" fmla="*/ 2888774 w 5015116"/>
              <a:gd name="connsiteY421" fmla="*/ 645885 h 2605314"/>
              <a:gd name="connsiteX422" fmla="*/ 2925059 w 5015116"/>
              <a:gd name="connsiteY422" fmla="*/ 609600 h 2605314"/>
              <a:gd name="connsiteX423" fmla="*/ 2961345 w 5015116"/>
              <a:gd name="connsiteY423" fmla="*/ 573314 h 2605314"/>
              <a:gd name="connsiteX424" fmla="*/ 2968602 w 5015116"/>
              <a:gd name="connsiteY424" fmla="*/ 529771 h 2605314"/>
              <a:gd name="connsiteX425" fmla="*/ 2983116 w 5015116"/>
              <a:gd name="connsiteY425" fmla="*/ 486228 h 2605314"/>
              <a:gd name="connsiteX426" fmla="*/ 2997631 w 5015116"/>
              <a:gd name="connsiteY426" fmla="*/ 435428 h 2605314"/>
              <a:gd name="connsiteX427" fmla="*/ 3012145 w 5015116"/>
              <a:gd name="connsiteY427" fmla="*/ 391885 h 2605314"/>
              <a:gd name="connsiteX428" fmla="*/ 2961345 w 5015116"/>
              <a:gd name="connsiteY428" fmla="*/ 399142 h 2605314"/>
              <a:gd name="connsiteX429" fmla="*/ 2917802 w 5015116"/>
              <a:gd name="connsiteY429" fmla="*/ 413657 h 2605314"/>
              <a:gd name="connsiteX430" fmla="*/ 2888774 w 5015116"/>
              <a:gd name="connsiteY430" fmla="*/ 420914 h 2605314"/>
              <a:gd name="connsiteX431" fmla="*/ 2852488 w 5015116"/>
              <a:gd name="connsiteY431" fmla="*/ 435428 h 2605314"/>
              <a:gd name="connsiteX432" fmla="*/ 2808945 w 5015116"/>
              <a:gd name="connsiteY432" fmla="*/ 442685 h 2605314"/>
              <a:gd name="connsiteX433" fmla="*/ 2779916 w 5015116"/>
              <a:gd name="connsiteY433" fmla="*/ 449942 h 2605314"/>
              <a:gd name="connsiteX434" fmla="*/ 2721859 w 5015116"/>
              <a:gd name="connsiteY434" fmla="*/ 442685 h 2605314"/>
              <a:gd name="connsiteX435" fmla="*/ 2729116 w 5015116"/>
              <a:gd name="connsiteY435" fmla="*/ 377371 h 2605314"/>
              <a:gd name="connsiteX436" fmla="*/ 2721859 w 5015116"/>
              <a:gd name="connsiteY436" fmla="*/ 290285 h 2605314"/>
              <a:gd name="connsiteX437" fmla="*/ 2707345 w 5015116"/>
              <a:gd name="connsiteY437" fmla="*/ 232228 h 2605314"/>
              <a:gd name="connsiteX438" fmla="*/ 2663802 w 5015116"/>
              <a:gd name="connsiteY438" fmla="*/ 210457 h 2605314"/>
              <a:gd name="connsiteX439" fmla="*/ 2656545 w 5015116"/>
              <a:gd name="connsiteY439"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31059 w 5015116"/>
              <a:gd name="connsiteY230" fmla="*/ 155302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54431 w 5015116"/>
              <a:gd name="connsiteY234" fmla="*/ 1567542 h 2605314"/>
              <a:gd name="connsiteX235" fmla="*/ 247174 w 5015116"/>
              <a:gd name="connsiteY235" fmla="*/ 1473200 h 2605314"/>
              <a:gd name="connsiteX236" fmla="*/ 225402 w 5015116"/>
              <a:gd name="connsiteY236" fmla="*/ 1465942 h 2605314"/>
              <a:gd name="connsiteX237" fmla="*/ 138316 w 5015116"/>
              <a:gd name="connsiteY237" fmla="*/ 1473200 h 2605314"/>
              <a:gd name="connsiteX238" fmla="*/ 116545 w 5015116"/>
              <a:gd name="connsiteY238" fmla="*/ 1480457 h 2605314"/>
              <a:gd name="connsiteX239" fmla="*/ 102031 w 5015116"/>
              <a:gd name="connsiteY239" fmla="*/ 1502228 h 2605314"/>
              <a:gd name="connsiteX240" fmla="*/ 102031 w 5015116"/>
              <a:gd name="connsiteY240" fmla="*/ 1698171 h 2605314"/>
              <a:gd name="connsiteX241" fmla="*/ 145574 w 5015116"/>
              <a:gd name="connsiteY241" fmla="*/ 1741714 h 2605314"/>
              <a:gd name="connsiteX242" fmla="*/ 189116 w 5015116"/>
              <a:gd name="connsiteY242" fmla="*/ 1792514 h 2605314"/>
              <a:gd name="connsiteX243" fmla="*/ 218145 w 5015116"/>
              <a:gd name="connsiteY243" fmla="*/ 1807028 h 2605314"/>
              <a:gd name="connsiteX244" fmla="*/ 247174 w 5015116"/>
              <a:gd name="connsiteY244" fmla="*/ 1828800 h 2605314"/>
              <a:gd name="connsiteX245" fmla="*/ 356031 w 5015116"/>
              <a:gd name="connsiteY245" fmla="*/ 1821542 h 2605314"/>
              <a:gd name="connsiteX246" fmla="*/ 377802 w 5015116"/>
              <a:gd name="connsiteY246" fmla="*/ 1814285 h 2605314"/>
              <a:gd name="connsiteX247" fmla="*/ 399574 w 5015116"/>
              <a:gd name="connsiteY247" fmla="*/ 1792514 h 2605314"/>
              <a:gd name="connsiteX248" fmla="*/ 406831 w 5015116"/>
              <a:gd name="connsiteY248" fmla="*/ 1698171 h 2605314"/>
              <a:gd name="connsiteX249" fmla="*/ 363288 w 5015116"/>
              <a:gd name="connsiteY249" fmla="*/ 1683657 h 2605314"/>
              <a:gd name="connsiteX250" fmla="*/ 312488 w 5015116"/>
              <a:gd name="connsiteY250" fmla="*/ 1690914 h 2605314"/>
              <a:gd name="connsiteX251" fmla="*/ 290716 w 5015116"/>
              <a:gd name="connsiteY251" fmla="*/ 1698171 h 2605314"/>
              <a:gd name="connsiteX252" fmla="*/ 276202 w 5015116"/>
              <a:gd name="connsiteY252" fmla="*/ 1719942 h 2605314"/>
              <a:gd name="connsiteX253" fmla="*/ 261688 w 5015116"/>
              <a:gd name="connsiteY253" fmla="*/ 1785257 h 2605314"/>
              <a:gd name="connsiteX254" fmla="*/ 272574 w 5015116"/>
              <a:gd name="connsiteY254" fmla="*/ 1939108 h 2605314"/>
              <a:gd name="connsiteX255" fmla="*/ 327365 w 5015116"/>
              <a:gd name="connsiteY255" fmla="*/ 1984465 h 2605314"/>
              <a:gd name="connsiteX256" fmla="*/ 414088 w 5015116"/>
              <a:gd name="connsiteY256" fmla="*/ 2002971 h 2605314"/>
              <a:gd name="connsiteX257" fmla="*/ 522945 w 5015116"/>
              <a:gd name="connsiteY257" fmla="*/ 1995714 h 2605314"/>
              <a:gd name="connsiteX258" fmla="*/ 551974 w 5015116"/>
              <a:gd name="connsiteY258" fmla="*/ 1973942 h 2605314"/>
              <a:gd name="connsiteX259" fmla="*/ 595516 w 5015116"/>
              <a:gd name="connsiteY259" fmla="*/ 1944914 h 2605314"/>
              <a:gd name="connsiteX260" fmla="*/ 624545 w 5015116"/>
              <a:gd name="connsiteY260" fmla="*/ 1901371 h 2605314"/>
              <a:gd name="connsiteX261" fmla="*/ 610031 w 5015116"/>
              <a:gd name="connsiteY261" fmla="*/ 1836057 h 2605314"/>
              <a:gd name="connsiteX262" fmla="*/ 566488 w 5015116"/>
              <a:gd name="connsiteY262" fmla="*/ 1792514 h 2605314"/>
              <a:gd name="connsiteX263" fmla="*/ 524396 w 5015116"/>
              <a:gd name="connsiteY263" fmla="*/ 1800497 h 2605314"/>
              <a:gd name="connsiteX264" fmla="*/ 477588 w 5015116"/>
              <a:gd name="connsiteY264" fmla="*/ 1898468 h 2605314"/>
              <a:gd name="connsiteX265" fmla="*/ 551974 w 5015116"/>
              <a:gd name="connsiteY265" fmla="*/ 1995714 h 2605314"/>
              <a:gd name="connsiteX266" fmla="*/ 566488 w 5015116"/>
              <a:gd name="connsiteY266" fmla="*/ 2017485 h 2605314"/>
              <a:gd name="connsiteX267" fmla="*/ 697116 w 5015116"/>
              <a:gd name="connsiteY267" fmla="*/ 2068285 h 2605314"/>
              <a:gd name="connsiteX268" fmla="*/ 733402 w 5015116"/>
              <a:gd name="connsiteY268" fmla="*/ 2082800 h 2605314"/>
              <a:gd name="connsiteX269" fmla="*/ 864031 w 5015116"/>
              <a:gd name="connsiteY269" fmla="*/ 2119811 h 2605314"/>
              <a:gd name="connsiteX270" fmla="*/ 965631 w 5015116"/>
              <a:gd name="connsiteY270" fmla="*/ 2148114 h 2605314"/>
              <a:gd name="connsiteX271" fmla="*/ 1074488 w 5015116"/>
              <a:gd name="connsiteY271" fmla="*/ 2133600 h 2605314"/>
              <a:gd name="connsiteX272" fmla="*/ 1125288 w 5015116"/>
              <a:gd name="connsiteY272" fmla="*/ 2104571 h 2605314"/>
              <a:gd name="connsiteX273" fmla="*/ 1243942 w 5015116"/>
              <a:gd name="connsiteY273" fmla="*/ 2013494 h 2605314"/>
              <a:gd name="connsiteX274" fmla="*/ 1287848 w 5015116"/>
              <a:gd name="connsiteY274" fmla="*/ 1957251 h 2605314"/>
              <a:gd name="connsiteX275" fmla="*/ 1274422 w 5015116"/>
              <a:gd name="connsiteY275" fmla="*/ 1839322 h 2605314"/>
              <a:gd name="connsiteX276" fmla="*/ 1219631 w 5015116"/>
              <a:gd name="connsiteY276" fmla="*/ 1814285 h 2605314"/>
              <a:gd name="connsiteX277" fmla="*/ 1126014 w 5015116"/>
              <a:gd name="connsiteY277" fmla="*/ 1833154 h 2605314"/>
              <a:gd name="connsiteX278" fmla="*/ 1103516 w 5015116"/>
              <a:gd name="connsiteY278" fmla="*/ 1894114 h 2605314"/>
              <a:gd name="connsiteX279" fmla="*/ 1081745 w 5015116"/>
              <a:gd name="connsiteY279" fmla="*/ 2002971 h 2605314"/>
              <a:gd name="connsiteX280" fmla="*/ 1016431 w 5015116"/>
              <a:gd name="connsiteY280" fmla="*/ 1995714 h 2605314"/>
              <a:gd name="connsiteX281" fmla="*/ 980871 w 5015116"/>
              <a:gd name="connsiteY281" fmla="*/ 1911531 h 2605314"/>
              <a:gd name="connsiteX282" fmla="*/ 993208 w 5015116"/>
              <a:gd name="connsiteY282" fmla="*/ 1807754 h 2605314"/>
              <a:gd name="connsiteX283" fmla="*/ 1066868 w 5015116"/>
              <a:gd name="connsiteY283" fmla="*/ 1731554 h 2605314"/>
              <a:gd name="connsiteX284" fmla="*/ 1226888 w 5015116"/>
              <a:gd name="connsiteY284" fmla="*/ 1690914 h 2605314"/>
              <a:gd name="connsiteX285" fmla="*/ 1335745 w 5015116"/>
              <a:gd name="connsiteY285" fmla="*/ 1698171 h 2605314"/>
              <a:gd name="connsiteX286" fmla="*/ 1422831 w 5015116"/>
              <a:gd name="connsiteY286" fmla="*/ 1741714 h 2605314"/>
              <a:gd name="connsiteX287" fmla="*/ 1476896 w 5015116"/>
              <a:gd name="connsiteY287" fmla="*/ 1792514 h 2605314"/>
              <a:gd name="connsiteX288" fmla="*/ 1506651 w 5015116"/>
              <a:gd name="connsiteY288" fmla="*/ 1859642 h 2605314"/>
              <a:gd name="connsiteX289" fmla="*/ 1507376 w 5015116"/>
              <a:gd name="connsiteY289" fmla="*/ 1961968 h 2605314"/>
              <a:gd name="connsiteX290" fmla="*/ 1460205 w 5015116"/>
              <a:gd name="connsiteY290" fmla="*/ 2046877 h 2605314"/>
              <a:gd name="connsiteX291" fmla="*/ 1408316 w 5015116"/>
              <a:gd name="connsiteY291" fmla="*/ 2140857 h 2605314"/>
              <a:gd name="connsiteX292" fmla="*/ 1401059 w 5015116"/>
              <a:gd name="connsiteY292" fmla="*/ 2162628 h 2605314"/>
              <a:gd name="connsiteX293" fmla="*/ 1364774 w 5015116"/>
              <a:gd name="connsiteY293" fmla="*/ 2293257 h 2605314"/>
              <a:gd name="connsiteX294" fmla="*/ 1367314 w 5015116"/>
              <a:gd name="connsiteY294" fmla="*/ 2449285 h 2605314"/>
              <a:gd name="connsiteX295" fmla="*/ 1509916 w 5015116"/>
              <a:gd name="connsiteY295" fmla="*/ 2554514 h 2605314"/>
              <a:gd name="connsiteX296" fmla="*/ 1633288 w 5015116"/>
              <a:gd name="connsiteY296" fmla="*/ 2590800 h 2605314"/>
              <a:gd name="connsiteX297" fmla="*/ 1847736 w 5015116"/>
              <a:gd name="connsiteY297" fmla="*/ 2605314 h 2605314"/>
              <a:gd name="connsiteX298" fmla="*/ 1918494 w 5015116"/>
              <a:gd name="connsiteY298" fmla="*/ 2576285 h 2605314"/>
              <a:gd name="connsiteX299" fmla="*/ 1959859 w 5015116"/>
              <a:gd name="connsiteY299" fmla="*/ 2496457 h 2605314"/>
              <a:gd name="connsiteX300" fmla="*/ 2002676 w 5015116"/>
              <a:gd name="connsiteY300" fmla="*/ 2315028 h 2605314"/>
              <a:gd name="connsiteX301" fmla="*/ 2039688 w 5015116"/>
              <a:gd name="connsiteY301" fmla="*/ 2111828 h 2605314"/>
              <a:gd name="connsiteX302" fmla="*/ 2062911 w 5015116"/>
              <a:gd name="connsiteY302" fmla="*/ 2048691 h 2605314"/>
              <a:gd name="connsiteX303" fmla="*/ 2098834 w 5015116"/>
              <a:gd name="connsiteY303" fmla="*/ 1987731 h 2605314"/>
              <a:gd name="connsiteX304" fmla="*/ 2217851 w 5015116"/>
              <a:gd name="connsiteY304" fmla="*/ 1879237 h 2605314"/>
              <a:gd name="connsiteX305" fmla="*/ 2373516 w 5015116"/>
              <a:gd name="connsiteY305" fmla="*/ 1872342 h 2605314"/>
              <a:gd name="connsiteX306" fmla="*/ 2395288 w 5015116"/>
              <a:gd name="connsiteY306" fmla="*/ 1879600 h 2605314"/>
              <a:gd name="connsiteX307" fmla="*/ 2453345 w 5015116"/>
              <a:gd name="connsiteY307" fmla="*/ 1930400 h 2605314"/>
              <a:gd name="connsiteX308" fmla="*/ 2467859 w 5015116"/>
              <a:gd name="connsiteY308" fmla="*/ 1952171 h 2605314"/>
              <a:gd name="connsiteX309" fmla="*/ 2489631 w 5015116"/>
              <a:gd name="connsiteY309" fmla="*/ 1973942 h 2605314"/>
              <a:gd name="connsiteX310" fmla="*/ 2504145 w 5015116"/>
              <a:gd name="connsiteY310" fmla="*/ 2024742 h 2605314"/>
              <a:gd name="connsiteX311" fmla="*/ 2511402 w 5015116"/>
              <a:gd name="connsiteY311" fmla="*/ 2053771 h 2605314"/>
              <a:gd name="connsiteX312" fmla="*/ 2525916 w 5015116"/>
              <a:gd name="connsiteY312" fmla="*/ 2075542 h 2605314"/>
              <a:gd name="connsiteX313" fmla="*/ 2540431 w 5015116"/>
              <a:gd name="connsiteY313" fmla="*/ 2126342 h 2605314"/>
              <a:gd name="connsiteX314" fmla="*/ 2533174 w 5015116"/>
              <a:gd name="connsiteY314" fmla="*/ 2271485 h 2605314"/>
              <a:gd name="connsiteX315" fmla="*/ 2518659 w 5015116"/>
              <a:gd name="connsiteY315" fmla="*/ 2300514 h 2605314"/>
              <a:gd name="connsiteX316" fmla="*/ 2475116 w 5015116"/>
              <a:gd name="connsiteY316" fmla="*/ 2329542 h 2605314"/>
              <a:gd name="connsiteX317" fmla="*/ 2453345 w 5015116"/>
              <a:gd name="connsiteY317" fmla="*/ 2336800 h 2605314"/>
              <a:gd name="connsiteX318" fmla="*/ 2329974 w 5015116"/>
              <a:gd name="connsiteY318" fmla="*/ 2329542 h 2605314"/>
              <a:gd name="connsiteX319" fmla="*/ 2308202 w 5015116"/>
              <a:gd name="connsiteY319" fmla="*/ 2322285 h 2605314"/>
              <a:gd name="connsiteX320" fmla="*/ 2293688 w 5015116"/>
              <a:gd name="connsiteY320" fmla="*/ 2286000 h 2605314"/>
              <a:gd name="connsiteX321" fmla="*/ 2286431 w 5015116"/>
              <a:gd name="connsiteY321" fmla="*/ 2249714 h 2605314"/>
              <a:gd name="connsiteX322" fmla="*/ 2395288 w 5015116"/>
              <a:gd name="connsiteY322" fmla="*/ 2111828 h 2605314"/>
              <a:gd name="connsiteX323" fmla="*/ 2395288 w 5015116"/>
              <a:gd name="connsiteY323" fmla="*/ 2024742 h 2605314"/>
              <a:gd name="connsiteX324" fmla="*/ 2373516 w 5015116"/>
              <a:gd name="connsiteY324" fmla="*/ 2010228 h 2605314"/>
              <a:gd name="connsiteX325" fmla="*/ 2271916 w 5015116"/>
              <a:gd name="connsiteY325" fmla="*/ 2017485 h 2605314"/>
              <a:gd name="connsiteX326" fmla="*/ 2257402 w 5015116"/>
              <a:gd name="connsiteY326" fmla="*/ 2032000 h 2605314"/>
              <a:gd name="connsiteX327" fmla="*/ 2235631 w 5015116"/>
              <a:gd name="connsiteY327" fmla="*/ 2046514 h 2605314"/>
              <a:gd name="connsiteX328" fmla="*/ 2221116 w 5015116"/>
              <a:gd name="connsiteY328" fmla="*/ 2061028 h 2605314"/>
              <a:gd name="connsiteX329" fmla="*/ 2192088 w 5015116"/>
              <a:gd name="connsiteY329" fmla="*/ 2068285 h 2605314"/>
              <a:gd name="connsiteX330" fmla="*/ 2163059 w 5015116"/>
              <a:gd name="connsiteY330" fmla="*/ 2090057 h 2605314"/>
              <a:gd name="connsiteX331" fmla="*/ 2148545 w 5015116"/>
              <a:gd name="connsiteY331" fmla="*/ 2111828 h 2605314"/>
              <a:gd name="connsiteX332" fmla="*/ 2126774 w 5015116"/>
              <a:gd name="connsiteY332" fmla="*/ 2140857 h 2605314"/>
              <a:gd name="connsiteX333" fmla="*/ 2126774 w 5015116"/>
              <a:gd name="connsiteY333" fmla="*/ 2351314 h 2605314"/>
              <a:gd name="connsiteX334" fmla="*/ 2141288 w 5015116"/>
              <a:gd name="connsiteY334" fmla="*/ 2373085 h 2605314"/>
              <a:gd name="connsiteX335" fmla="*/ 2163059 w 5015116"/>
              <a:gd name="connsiteY335" fmla="*/ 2380342 h 2605314"/>
              <a:gd name="connsiteX336" fmla="*/ 2170316 w 5015116"/>
              <a:gd name="connsiteY336" fmla="*/ 2402114 h 2605314"/>
              <a:gd name="connsiteX337" fmla="*/ 2192088 w 5015116"/>
              <a:gd name="connsiteY337" fmla="*/ 2416628 h 2605314"/>
              <a:gd name="connsiteX338" fmla="*/ 2221116 w 5015116"/>
              <a:gd name="connsiteY338" fmla="*/ 2438400 h 2605314"/>
              <a:gd name="connsiteX339" fmla="*/ 2264659 w 5015116"/>
              <a:gd name="connsiteY339" fmla="*/ 2474685 h 2605314"/>
              <a:gd name="connsiteX340" fmla="*/ 2293688 w 5015116"/>
              <a:gd name="connsiteY340" fmla="*/ 2510971 h 2605314"/>
              <a:gd name="connsiteX341" fmla="*/ 2315459 w 5015116"/>
              <a:gd name="connsiteY341" fmla="*/ 2532742 h 2605314"/>
              <a:gd name="connsiteX342" fmla="*/ 2395288 w 5015116"/>
              <a:gd name="connsiteY342" fmla="*/ 2569028 h 2605314"/>
              <a:gd name="connsiteX343" fmla="*/ 2540431 w 5015116"/>
              <a:gd name="connsiteY343" fmla="*/ 2554514 h 2605314"/>
              <a:gd name="connsiteX344" fmla="*/ 2562202 w 5015116"/>
              <a:gd name="connsiteY344" fmla="*/ 2540000 h 2605314"/>
              <a:gd name="connsiteX345" fmla="*/ 2569459 w 5015116"/>
              <a:gd name="connsiteY345" fmla="*/ 2503714 h 2605314"/>
              <a:gd name="connsiteX346" fmla="*/ 2583974 w 5015116"/>
              <a:gd name="connsiteY346" fmla="*/ 2481942 h 2605314"/>
              <a:gd name="connsiteX347" fmla="*/ 2591231 w 5015116"/>
              <a:gd name="connsiteY347" fmla="*/ 2409371 h 2605314"/>
              <a:gd name="connsiteX348" fmla="*/ 2642031 w 5015116"/>
              <a:gd name="connsiteY348" fmla="*/ 2416628 h 2605314"/>
              <a:gd name="connsiteX349" fmla="*/ 2671059 w 5015116"/>
              <a:gd name="connsiteY349" fmla="*/ 2423885 h 2605314"/>
              <a:gd name="connsiteX350" fmla="*/ 2743631 w 5015116"/>
              <a:gd name="connsiteY350" fmla="*/ 2438400 h 2605314"/>
              <a:gd name="connsiteX351" fmla="*/ 2787174 w 5015116"/>
              <a:gd name="connsiteY351" fmla="*/ 2452914 h 2605314"/>
              <a:gd name="connsiteX352" fmla="*/ 2808945 w 5015116"/>
              <a:gd name="connsiteY352" fmla="*/ 2438400 h 2605314"/>
              <a:gd name="connsiteX353" fmla="*/ 2801688 w 5015116"/>
              <a:gd name="connsiteY353" fmla="*/ 2416628 h 2605314"/>
              <a:gd name="connsiteX354" fmla="*/ 2794431 w 5015116"/>
              <a:gd name="connsiteY354" fmla="*/ 2373085 h 2605314"/>
              <a:gd name="connsiteX355" fmla="*/ 2779916 w 5015116"/>
              <a:gd name="connsiteY355" fmla="*/ 2329542 h 2605314"/>
              <a:gd name="connsiteX356" fmla="*/ 2794431 w 5015116"/>
              <a:gd name="connsiteY356" fmla="*/ 2278742 h 2605314"/>
              <a:gd name="connsiteX357" fmla="*/ 2961345 w 5015116"/>
              <a:gd name="connsiteY357" fmla="*/ 2249714 h 2605314"/>
              <a:gd name="connsiteX358" fmla="*/ 2946831 w 5015116"/>
              <a:gd name="connsiteY358" fmla="*/ 2227942 h 2605314"/>
              <a:gd name="connsiteX359" fmla="*/ 2925059 w 5015116"/>
              <a:gd name="connsiteY359" fmla="*/ 2133600 h 2605314"/>
              <a:gd name="connsiteX360" fmla="*/ 2917802 w 5015116"/>
              <a:gd name="connsiteY360" fmla="*/ 2104571 h 2605314"/>
              <a:gd name="connsiteX361" fmla="*/ 2896031 w 5015116"/>
              <a:gd name="connsiteY361" fmla="*/ 2090057 h 2605314"/>
              <a:gd name="connsiteX362" fmla="*/ 2903288 w 5015116"/>
              <a:gd name="connsiteY362" fmla="*/ 2061028 h 2605314"/>
              <a:gd name="connsiteX363" fmla="*/ 3033916 w 5015116"/>
              <a:gd name="connsiteY363" fmla="*/ 2053771 h 2605314"/>
              <a:gd name="connsiteX364" fmla="*/ 3121002 w 5015116"/>
              <a:gd name="connsiteY364" fmla="*/ 2046514 h 2605314"/>
              <a:gd name="connsiteX365" fmla="*/ 3142774 w 5015116"/>
              <a:gd name="connsiteY365" fmla="*/ 2039257 h 2605314"/>
              <a:gd name="connsiteX366" fmla="*/ 3135516 w 5015116"/>
              <a:gd name="connsiteY366" fmla="*/ 2010228 h 2605314"/>
              <a:gd name="connsiteX367" fmla="*/ 3106488 w 5015116"/>
              <a:gd name="connsiteY367" fmla="*/ 1959428 h 2605314"/>
              <a:gd name="connsiteX368" fmla="*/ 3077459 w 5015116"/>
              <a:gd name="connsiteY368" fmla="*/ 1930400 h 2605314"/>
              <a:gd name="connsiteX369" fmla="*/ 3062945 w 5015116"/>
              <a:gd name="connsiteY369" fmla="*/ 1901371 h 2605314"/>
              <a:gd name="connsiteX370" fmla="*/ 3041174 w 5015116"/>
              <a:gd name="connsiteY370" fmla="*/ 1886857 h 2605314"/>
              <a:gd name="connsiteX371" fmla="*/ 3033916 w 5015116"/>
              <a:gd name="connsiteY371" fmla="*/ 1865085 h 2605314"/>
              <a:gd name="connsiteX372" fmla="*/ 3019402 w 5015116"/>
              <a:gd name="connsiteY372" fmla="*/ 1843314 h 2605314"/>
              <a:gd name="connsiteX373" fmla="*/ 3048431 w 5015116"/>
              <a:gd name="connsiteY373" fmla="*/ 1828800 h 2605314"/>
              <a:gd name="connsiteX374" fmla="*/ 3157288 w 5015116"/>
              <a:gd name="connsiteY374" fmla="*/ 1814285 h 2605314"/>
              <a:gd name="connsiteX375" fmla="*/ 3179059 w 5015116"/>
              <a:gd name="connsiteY375" fmla="*/ 1799771 h 2605314"/>
              <a:gd name="connsiteX376" fmla="*/ 3128259 w 5015116"/>
              <a:gd name="connsiteY376" fmla="*/ 1690914 h 2605314"/>
              <a:gd name="connsiteX377" fmla="*/ 3121002 w 5015116"/>
              <a:gd name="connsiteY377" fmla="*/ 1669142 h 2605314"/>
              <a:gd name="connsiteX378" fmla="*/ 3106488 w 5015116"/>
              <a:gd name="connsiteY378" fmla="*/ 1647371 h 2605314"/>
              <a:gd name="connsiteX379" fmla="*/ 3128259 w 5015116"/>
              <a:gd name="connsiteY379" fmla="*/ 1640114 h 2605314"/>
              <a:gd name="connsiteX380" fmla="*/ 3157288 w 5015116"/>
              <a:gd name="connsiteY380" fmla="*/ 1632857 h 2605314"/>
              <a:gd name="connsiteX381" fmla="*/ 3186316 w 5015116"/>
              <a:gd name="connsiteY381" fmla="*/ 1618342 h 2605314"/>
              <a:gd name="connsiteX382" fmla="*/ 3215345 w 5015116"/>
              <a:gd name="connsiteY382" fmla="*/ 1611085 h 2605314"/>
              <a:gd name="connsiteX383" fmla="*/ 3237116 w 5015116"/>
              <a:gd name="connsiteY383" fmla="*/ 1603828 h 2605314"/>
              <a:gd name="connsiteX384" fmla="*/ 3280659 w 5015116"/>
              <a:gd name="connsiteY384" fmla="*/ 1582057 h 2605314"/>
              <a:gd name="connsiteX385" fmla="*/ 3295174 w 5015116"/>
              <a:gd name="connsiteY385" fmla="*/ 1567542 h 2605314"/>
              <a:gd name="connsiteX386" fmla="*/ 3273402 w 5015116"/>
              <a:gd name="connsiteY386" fmla="*/ 1545771 h 2605314"/>
              <a:gd name="connsiteX387" fmla="*/ 3229859 w 5015116"/>
              <a:gd name="connsiteY387" fmla="*/ 1516742 h 2605314"/>
              <a:gd name="connsiteX388" fmla="*/ 3179059 w 5015116"/>
              <a:gd name="connsiteY388" fmla="*/ 1458685 h 2605314"/>
              <a:gd name="connsiteX389" fmla="*/ 3171802 w 5015116"/>
              <a:gd name="connsiteY389" fmla="*/ 1436914 h 2605314"/>
              <a:gd name="connsiteX390" fmla="*/ 3150031 w 5015116"/>
              <a:gd name="connsiteY390" fmla="*/ 1422400 h 2605314"/>
              <a:gd name="connsiteX391" fmla="*/ 3200831 w 5015116"/>
              <a:gd name="connsiteY391" fmla="*/ 1386114 h 2605314"/>
              <a:gd name="connsiteX392" fmla="*/ 3237116 w 5015116"/>
              <a:gd name="connsiteY392" fmla="*/ 1349828 h 2605314"/>
              <a:gd name="connsiteX393" fmla="*/ 3266145 w 5015116"/>
              <a:gd name="connsiteY393" fmla="*/ 1313542 h 2605314"/>
              <a:gd name="connsiteX394" fmla="*/ 3287916 w 5015116"/>
              <a:gd name="connsiteY394" fmla="*/ 1299028 h 2605314"/>
              <a:gd name="connsiteX395" fmla="*/ 3302431 w 5015116"/>
              <a:gd name="connsiteY395" fmla="*/ 1284514 h 2605314"/>
              <a:gd name="connsiteX396" fmla="*/ 3309688 w 5015116"/>
              <a:gd name="connsiteY396" fmla="*/ 1262742 h 2605314"/>
              <a:gd name="connsiteX397" fmla="*/ 3266145 w 5015116"/>
              <a:gd name="connsiteY397" fmla="*/ 1255485 h 2605314"/>
              <a:gd name="connsiteX398" fmla="*/ 3244374 w 5015116"/>
              <a:gd name="connsiteY398" fmla="*/ 1248228 h 2605314"/>
              <a:gd name="connsiteX399" fmla="*/ 3193574 w 5015116"/>
              <a:gd name="connsiteY399" fmla="*/ 1233714 h 2605314"/>
              <a:gd name="connsiteX400" fmla="*/ 3171802 w 5015116"/>
              <a:gd name="connsiteY400" fmla="*/ 1219200 h 2605314"/>
              <a:gd name="connsiteX401" fmla="*/ 3150031 w 5015116"/>
              <a:gd name="connsiteY401" fmla="*/ 1211942 h 2605314"/>
              <a:gd name="connsiteX402" fmla="*/ 3121002 w 5015116"/>
              <a:gd name="connsiteY402" fmla="*/ 1197428 h 2605314"/>
              <a:gd name="connsiteX403" fmla="*/ 3200831 w 5015116"/>
              <a:gd name="connsiteY403" fmla="*/ 1095828 h 2605314"/>
              <a:gd name="connsiteX404" fmla="*/ 3251631 w 5015116"/>
              <a:gd name="connsiteY404" fmla="*/ 1037771 h 2605314"/>
              <a:gd name="connsiteX405" fmla="*/ 3251631 w 5015116"/>
              <a:gd name="connsiteY405" fmla="*/ 994228 h 2605314"/>
              <a:gd name="connsiteX406" fmla="*/ 3208088 w 5015116"/>
              <a:gd name="connsiteY406" fmla="*/ 986971 h 2605314"/>
              <a:gd name="connsiteX407" fmla="*/ 3179059 w 5015116"/>
              <a:gd name="connsiteY407" fmla="*/ 979714 h 2605314"/>
              <a:gd name="connsiteX408" fmla="*/ 3121002 w 5015116"/>
              <a:gd name="connsiteY408" fmla="*/ 957942 h 2605314"/>
              <a:gd name="connsiteX409" fmla="*/ 3099231 w 5015116"/>
              <a:gd name="connsiteY409" fmla="*/ 950685 h 2605314"/>
              <a:gd name="connsiteX410" fmla="*/ 3048431 w 5015116"/>
              <a:gd name="connsiteY410" fmla="*/ 943428 h 2605314"/>
              <a:gd name="connsiteX411" fmla="*/ 3026659 w 5015116"/>
              <a:gd name="connsiteY411" fmla="*/ 936171 h 2605314"/>
              <a:gd name="connsiteX412" fmla="*/ 2990374 w 5015116"/>
              <a:gd name="connsiteY412" fmla="*/ 928914 h 2605314"/>
              <a:gd name="connsiteX413" fmla="*/ 2975859 w 5015116"/>
              <a:gd name="connsiteY413" fmla="*/ 914400 h 2605314"/>
              <a:gd name="connsiteX414" fmla="*/ 3033916 w 5015116"/>
              <a:gd name="connsiteY414" fmla="*/ 820057 h 2605314"/>
              <a:gd name="connsiteX415" fmla="*/ 3091974 w 5015116"/>
              <a:gd name="connsiteY415" fmla="*/ 747485 h 2605314"/>
              <a:gd name="connsiteX416" fmla="*/ 3128259 w 5015116"/>
              <a:gd name="connsiteY416" fmla="*/ 703942 h 2605314"/>
              <a:gd name="connsiteX417" fmla="*/ 3142774 w 5015116"/>
              <a:gd name="connsiteY417" fmla="*/ 682171 h 2605314"/>
              <a:gd name="connsiteX418" fmla="*/ 3033916 w 5015116"/>
              <a:gd name="connsiteY418" fmla="*/ 667657 h 2605314"/>
              <a:gd name="connsiteX419" fmla="*/ 2961345 w 5015116"/>
              <a:gd name="connsiteY419" fmla="*/ 660400 h 2605314"/>
              <a:gd name="connsiteX420" fmla="*/ 2888774 w 5015116"/>
              <a:gd name="connsiteY420" fmla="*/ 645885 h 2605314"/>
              <a:gd name="connsiteX421" fmla="*/ 2925059 w 5015116"/>
              <a:gd name="connsiteY421" fmla="*/ 609600 h 2605314"/>
              <a:gd name="connsiteX422" fmla="*/ 2961345 w 5015116"/>
              <a:gd name="connsiteY422" fmla="*/ 573314 h 2605314"/>
              <a:gd name="connsiteX423" fmla="*/ 2968602 w 5015116"/>
              <a:gd name="connsiteY423" fmla="*/ 529771 h 2605314"/>
              <a:gd name="connsiteX424" fmla="*/ 2983116 w 5015116"/>
              <a:gd name="connsiteY424" fmla="*/ 486228 h 2605314"/>
              <a:gd name="connsiteX425" fmla="*/ 2997631 w 5015116"/>
              <a:gd name="connsiteY425" fmla="*/ 435428 h 2605314"/>
              <a:gd name="connsiteX426" fmla="*/ 3012145 w 5015116"/>
              <a:gd name="connsiteY426" fmla="*/ 391885 h 2605314"/>
              <a:gd name="connsiteX427" fmla="*/ 2961345 w 5015116"/>
              <a:gd name="connsiteY427" fmla="*/ 399142 h 2605314"/>
              <a:gd name="connsiteX428" fmla="*/ 2917802 w 5015116"/>
              <a:gd name="connsiteY428" fmla="*/ 413657 h 2605314"/>
              <a:gd name="connsiteX429" fmla="*/ 2888774 w 5015116"/>
              <a:gd name="connsiteY429" fmla="*/ 420914 h 2605314"/>
              <a:gd name="connsiteX430" fmla="*/ 2852488 w 5015116"/>
              <a:gd name="connsiteY430" fmla="*/ 435428 h 2605314"/>
              <a:gd name="connsiteX431" fmla="*/ 2808945 w 5015116"/>
              <a:gd name="connsiteY431" fmla="*/ 442685 h 2605314"/>
              <a:gd name="connsiteX432" fmla="*/ 2779916 w 5015116"/>
              <a:gd name="connsiteY432" fmla="*/ 449942 h 2605314"/>
              <a:gd name="connsiteX433" fmla="*/ 2721859 w 5015116"/>
              <a:gd name="connsiteY433" fmla="*/ 442685 h 2605314"/>
              <a:gd name="connsiteX434" fmla="*/ 2729116 w 5015116"/>
              <a:gd name="connsiteY434" fmla="*/ 377371 h 2605314"/>
              <a:gd name="connsiteX435" fmla="*/ 2721859 w 5015116"/>
              <a:gd name="connsiteY435" fmla="*/ 290285 h 2605314"/>
              <a:gd name="connsiteX436" fmla="*/ 2707345 w 5015116"/>
              <a:gd name="connsiteY436" fmla="*/ 232228 h 2605314"/>
              <a:gd name="connsiteX437" fmla="*/ 2663802 w 5015116"/>
              <a:gd name="connsiteY437" fmla="*/ 210457 h 2605314"/>
              <a:gd name="connsiteX438" fmla="*/ 2656545 w 5015116"/>
              <a:gd name="connsiteY438"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31059 w 5015116"/>
              <a:gd name="connsiteY230" fmla="*/ 155302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54431 w 5015116"/>
              <a:gd name="connsiteY234" fmla="*/ 1567542 h 2605314"/>
              <a:gd name="connsiteX235" fmla="*/ 247174 w 5015116"/>
              <a:gd name="connsiteY235" fmla="*/ 1473200 h 2605314"/>
              <a:gd name="connsiteX236" fmla="*/ 225402 w 5015116"/>
              <a:gd name="connsiteY236" fmla="*/ 1465942 h 2605314"/>
              <a:gd name="connsiteX237" fmla="*/ 138316 w 5015116"/>
              <a:gd name="connsiteY237" fmla="*/ 1473200 h 2605314"/>
              <a:gd name="connsiteX238" fmla="*/ 116545 w 5015116"/>
              <a:gd name="connsiteY238" fmla="*/ 1480457 h 2605314"/>
              <a:gd name="connsiteX239" fmla="*/ 102031 w 5015116"/>
              <a:gd name="connsiteY239" fmla="*/ 1502228 h 2605314"/>
              <a:gd name="connsiteX240" fmla="*/ 102031 w 5015116"/>
              <a:gd name="connsiteY240" fmla="*/ 1698171 h 2605314"/>
              <a:gd name="connsiteX241" fmla="*/ 145574 w 5015116"/>
              <a:gd name="connsiteY241" fmla="*/ 1741714 h 2605314"/>
              <a:gd name="connsiteX242" fmla="*/ 189116 w 5015116"/>
              <a:gd name="connsiteY242" fmla="*/ 1792514 h 2605314"/>
              <a:gd name="connsiteX243" fmla="*/ 218145 w 5015116"/>
              <a:gd name="connsiteY243" fmla="*/ 1807028 h 2605314"/>
              <a:gd name="connsiteX244" fmla="*/ 247174 w 5015116"/>
              <a:gd name="connsiteY244" fmla="*/ 1828800 h 2605314"/>
              <a:gd name="connsiteX245" fmla="*/ 356031 w 5015116"/>
              <a:gd name="connsiteY245" fmla="*/ 1821542 h 2605314"/>
              <a:gd name="connsiteX246" fmla="*/ 377802 w 5015116"/>
              <a:gd name="connsiteY246" fmla="*/ 1814285 h 2605314"/>
              <a:gd name="connsiteX247" fmla="*/ 399574 w 5015116"/>
              <a:gd name="connsiteY247" fmla="*/ 1792514 h 2605314"/>
              <a:gd name="connsiteX248" fmla="*/ 406831 w 5015116"/>
              <a:gd name="connsiteY248" fmla="*/ 1698171 h 2605314"/>
              <a:gd name="connsiteX249" fmla="*/ 363288 w 5015116"/>
              <a:gd name="connsiteY249" fmla="*/ 1683657 h 2605314"/>
              <a:gd name="connsiteX250" fmla="*/ 312488 w 5015116"/>
              <a:gd name="connsiteY250" fmla="*/ 1690914 h 2605314"/>
              <a:gd name="connsiteX251" fmla="*/ 276202 w 5015116"/>
              <a:gd name="connsiteY251" fmla="*/ 1719942 h 2605314"/>
              <a:gd name="connsiteX252" fmla="*/ 261688 w 5015116"/>
              <a:gd name="connsiteY252" fmla="*/ 1785257 h 2605314"/>
              <a:gd name="connsiteX253" fmla="*/ 272574 w 5015116"/>
              <a:gd name="connsiteY253" fmla="*/ 1939108 h 2605314"/>
              <a:gd name="connsiteX254" fmla="*/ 327365 w 5015116"/>
              <a:gd name="connsiteY254" fmla="*/ 1984465 h 2605314"/>
              <a:gd name="connsiteX255" fmla="*/ 414088 w 5015116"/>
              <a:gd name="connsiteY255" fmla="*/ 2002971 h 2605314"/>
              <a:gd name="connsiteX256" fmla="*/ 522945 w 5015116"/>
              <a:gd name="connsiteY256" fmla="*/ 1995714 h 2605314"/>
              <a:gd name="connsiteX257" fmla="*/ 551974 w 5015116"/>
              <a:gd name="connsiteY257" fmla="*/ 1973942 h 2605314"/>
              <a:gd name="connsiteX258" fmla="*/ 595516 w 5015116"/>
              <a:gd name="connsiteY258" fmla="*/ 1944914 h 2605314"/>
              <a:gd name="connsiteX259" fmla="*/ 624545 w 5015116"/>
              <a:gd name="connsiteY259" fmla="*/ 1901371 h 2605314"/>
              <a:gd name="connsiteX260" fmla="*/ 610031 w 5015116"/>
              <a:gd name="connsiteY260" fmla="*/ 1836057 h 2605314"/>
              <a:gd name="connsiteX261" fmla="*/ 566488 w 5015116"/>
              <a:gd name="connsiteY261" fmla="*/ 1792514 h 2605314"/>
              <a:gd name="connsiteX262" fmla="*/ 524396 w 5015116"/>
              <a:gd name="connsiteY262" fmla="*/ 1800497 h 2605314"/>
              <a:gd name="connsiteX263" fmla="*/ 477588 w 5015116"/>
              <a:gd name="connsiteY263" fmla="*/ 1898468 h 2605314"/>
              <a:gd name="connsiteX264" fmla="*/ 551974 w 5015116"/>
              <a:gd name="connsiteY264" fmla="*/ 1995714 h 2605314"/>
              <a:gd name="connsiteX265" fmla="*/ 566488 w 5015116"/>
              <a:gd name="connsiteY265" fmla="*/ 2017485 h 2605314"/>
              <a:gd name="connsiteX266" fmla="*/ 697116 w 5015116"/>
              <a:gd name="connsiteY266" fmla="*/ 2068285 h 2605314"/>
              <a:gd name="connsiteX267" fmla="*/ 733402 w 5015116"/>
              <a:gd name="connsiteY267" fmla="*/ 2082800 h 2605314"/>
              <a:gd name="connsiteX268" fmla="*/ 864031 w 5015116"/>
              <a:gd name="connsiteY268" fmla="*/ 2119811 h 2605314"/>
              <a:gd name="connsiteX269" fmla="*/ 965631 w 5015116"/>
              <a:gd name="connsiteY269" fmla="*/ 2148114 h 2605314"/>
              <a:gd name="connsiteX270" fmla="*/ 1074488 w 5015116"/>
              <a:gd name="connsiteY270" fmla="*/ 2133600 h 2605314"/>
              <a:gd name="connsiteX271" fmla="*/ 1125288 w 5015116"/>
              <a:gd name="connsiteY271" fmla="*/ 2104571 h 2605314"/>
              <a:gd name="connsiteX272" fmla="*/ 1243942 w 5015116"/>
              <a:gd name="connsiteY272" fmla="*/ 2013494 h 2605314"/>
              <a:gd name="connsiteX273" fmla="*/ 1287848 w 5015116"/>
              <a:gd name="connsiteY273" fmla="*/ 1957251 h 2605314"/>
              <a:gd name="connsiteX274" fmla="*/ 1274422 w 5015116"/>
              <a:gd name="connsiteY274" fmla="*/ 1839322 h 2605314"/>
              <a:gd name="connsiteX275" fmla="*/ 1219631 w 5015116"/>
              <a:gd name="connsiteY275" fmla="*/ 1814285 h 2605314"/>
              <a:gd name="connsiteX276" fmla="*/ 1126014 w 5015116"/>
              <a:gd name="connsiteY276" fmla="*/ 1833154 h 2605314"/>
              <a:gd name="connsiteX277" fmla="*/ 1103516 w 5015116"/>
              <a:gd name="connsiteY277" fmla="*/ 1894114 h 2605314"/>
              <a:gd name="connsiteX278" fmla="*/ 1081745 w 5015116"/>
              <a:gd name="connsiteY278" fmla="*/ 2002971 h 2605314"/>
              <a:gd name="connsiteX279" fmla="*/ 1016431 w 5015116"/>
              <a:gd name="connsiteY279" fmla="*/ 1995714 h 2605314"/>
              <a:gd name="connsiteX280" fmla="*/ 980871 w 5015116"/>
              <a:gd name="connsiteY280" fmla="*/ 1911531 h 2605314"/>
              <a:gd name="connsiteX281" fmla="*/ 993208 w 5015116"/>
              <a:gd name="connsiteY281" fmla="*/ 1807754 h 2605314"/>
              <a:gd name="connsiteX282" fmla="*/ 1066868 w 5015116"/>
              <a:gd name="connsiteY282" fmla="*/ 1731554 h 2605314"/>
              <a:gd name="connsiteX283" fmla="*/ 1226888 w 5015116"/>
              <a:gd name="connsiteY283" fmla="*/ 1690914 h 2605314"/>
              <a:gd name="connsiteX284" fmla="*/ 1335745 w 5015116"/>
              <a:gd name="connsiteY284" fmla="*/ 1698171 h 2605314"/>
              <a:gd name="connsiteX285" fmla="*/ 1422831 w 5015116"/>
              <a:gd name="connsiteY285" fmla="*/ 1741714 h 2605314"/>
              <a:gd name="connsiteX286" fmla="*/ 1476896 w 5015116"/>
              <a:gd name="connsiteY286" fmla="*/ 1792514 h 2605314"/>
              <a:gd name="connsiteX287" fmla="*/ 1506651 w 5015116"/>
              <a:gd name="connsiteY287" fmla="*/ 1859642 h 2605314"/>
              <a:gd name="connsiteX288" fmla="*/ 1507376 w 5015116"/>
              <a:gd name="connsiteY288" fmla="*/ 1961968 h 2605314"/>
              <a:gd name="connsiteX289" fmla="*/ 1460205 w 5015116"/>
              <a:gd name="connsiteY289" fmla="*/ 2046877 h 2605314"/>
              <a:gd name="connsiteX290" fmla="*/ 1408316 w 5015116"/>
              <a:gd name="connsiteY290" fmla="*/ 2140857 h 2605314"/>
              <a:gd name="connsiteX291" fmla="*/ 1401059 w 5015116"/>
              <a:gd name="connsiteY291" fmla="*/ 2162628 h 2605314"/>
              <a:gd name="connsiteX292" fmla="*/ 1364774 w 5015116"/>
              <a:gd name="connsiteY292" fmla="*/ 2293257 h 2605314"/>
              <a:gd name="connsiteX293" fmla="*/ 1367314 w 5015116"/>
              <a:gd name="connsiteY293" fmla="*/ 2449285 h 2605314"/>
              <a:gd name="connsiteX294" fmla="*/ 1509916 w 5015116"/>
              <a:gd name="connsiteY294" fmla="*/ 2554514 h 2605314"/>
              <a:gd name="connsiteX295" fmla="*/ 1633288 w 5015116"/>
              <a:gd name="connsiteY295" fmla="*/ 2590800 h 2605314"/>
              <a:gd name="connsiteX296" fmla="*/ 1847736 w 5015116"/>
              <a:gd name="connsiteY296" fmla="*/ 2605314 h 2605314"/>
              <a:gd name="connsiteX297" fmla="*/ 1918494 w 5015116"/>
              <a:gd name="connsiteY297" fmla="*/ 2576285 h 2605314"/>
              <a:gd name="connsiteX298" fmla="*/ 1959859 w 5015116"/>
              <a:gd name="connsiteY298" fmla="*/ 2496457 h 2605314"/>
              <a:gd name="connsiteX299" fmla="*/ 2002676 w 5015116"/>
              <a:gd name="connsiteY299" fmla="*/ 2315028 h 2605314"/>
              <a:gd name="connsiteX300" fmla="*/ 2039688 w 5015116"/>
              <a:gd name="connsiteY300" fmla="*/ 2111828 h 2605314"/>
              <a:gd name="connsiteX301" fmla="*/ 2062911 w 5015116"/>
              <a:gd name="connsiteY301" fmla="*/ 2048691 h 2605314"/>
              <a:gd name="connsiteX302" fmla="*/ 2098834 w 5015116"/>
              <a:gd name="connsiteY302" fmla="*/ 1987731 h 2605314"/>
              <a:gd name="connsiteX303" fmla="*/ 2217851 w 5015116"/>
              <a:gd name="connsiteY303" fmla="*/ 1879237 h 2605314"/>
              <a:gd name="connsiteX304" fmla="*/ 2373516 w 5015116"/>
              <a:gd name="connsiteY304" fmla="*/ 1872342 h 2605314"/>
              <a:gd name="connsiteX305" fmla="*/ 2395288 w 5015116"/>
              <a:gd name="connsiteY305" fmla="*/ 1879600 h 2605314"/>
              <a:gd name="connsiteX306" fmla="*/ 2453345 w 5015116"/>
              <a:gd name="connsiteY306" fmla="*/ 1930400 h 2605314"/>
              <a:gd name="connsiteX307" fmla="*/ 2467859 w 5015116"/>
              <a:gd name="connsiteY307" fmla="*/ 1952171 h 2605314"/>
              <a:gd name="connsiteX308" fmla="*/ 2489631 w 5015116"/>
              <a:gd name="connsiteY308" fmla="*/ 1973942 h 2605314"/>
              <a:gd name="connsiteX309" fmla="*/ 2504145 w 5015116"/>
              <a:gd name="connsiteY309" fmla="*/ 2024742 h 2605314"/>
              <a:gd name="connsiteX310" fmla="*/ 2511402 w 5015116"/>
              <a:gd name="connsiteY310" fmla="*/ 2053771 h 2605314"/>
              <a:gd name="connsiteX311" fmla="*/ 2525916 w 5015116"/>
              <a:gd name="connsiteY311" fmla="*/ 2075542 h 2605314"/>
              <a:gd name="connsiteX312" fmla="*/ 2540431 w 5015116"/>
              <a:gd name="connsiteY312" fmla="*/ 2126342 h 2605314"/>
              <a:gd name="connsiteX313" fmla="*/ 2533174 w 5015116"/>
              <a:gd name="connsiteY313" fmla="*/ 2271485 h 2605314"/>
              <a:gd name="connsiteX314" fmla="*/ 2518659 w 5015116"/>
              <a:gd name="connsiteY314" fmla="*/ 2300514 h 2605314"/>
              <a:gd name="connsiteX315" fmla="*/ 2475116 w 5015116"/>
              <a:gd name="connsiteY315" fmla="*/ 2329542 h 2605314"/>
              <a:gd name="connsiteX316" fmla="*/ 2453345 w 5015116"/>
              <a:gd name="connsiteY316" fmla="*/ 2336800 h 2605314"/>
              <a:gd name="connsiteX317" fmla="*/ 2329974 w 5015116"/>
              <a:gd name="connsiteY317" fmla="*/ 2329542 h 2605314"/>
              <a:gd name="connsiteX318" fmla="*/ 2308202 w 5015116"/>
              <a:gd name="connsiteY318" fmla="*/ 2322285 h 2605314"/>
              <a:gd name="connsiteX319" fmla="*/ 2293688 w 5015116"/>
              <a:gd name="connsiteY319" fmla="*/ 2286000 h 2605314"/>
              <a:gd name="connsiteX320" fmla="*/ 2286431 w 5015116"/>
              <a:gd name="connsiteY320" fmla="*/ 2249714 h 2605314"/>
              <a:gd name="connsiteX321" fmla="*/ 2395288 w 5015116"/>
              <a:gd name="connsiteY321" fmla="*/ 2111828 h 2605314"/>
              <a:gd name="connsiteX322" fmla="*/ 2395288 w 5015116"/>
              <a:gd name="connsiteY322" fmla="*/ 2024742 h 2605314"/>
              <a:gd name="connsiteX323" fmla="*/ 2373516 w 5015116"/>
              <a:gd name="connsiteY323" fmla="*/ 2010228 h 2605314"/>
              <a:gd name="connsiteX324" fmla="*/ 2271916 w 5015116"/>
              <a:gd name="connsiteY324" fmla="*/ 2017485 h 2605314"/>
              <a:gd name="connsiteX325" fmla="*/ 2257402 w 5015116"/>
              <a:gd name="connsiteY325" fmla="*/ 2032000 h 2605314"/>
              <a:gd name="connsiteX326" fmla="*/ 2235631 w 5015116"/>
              <a:gd name="connsiteY326" fmla="*/ 2046514 h 2605314"/>
              <a:gd name="connsiteX327" fmla="*/ 2221116 w 5015116"/>
              <a:gd name="connsiteY327" fmla="*/ 2061028 h 2605314"/>
              <a:gd name="connsiteX328" fmla="*/ 2192088 w 5015116"/>
              <a:gd name="connsiteY328" fmla="*/ 2068285 h 2605314"/>
              <a:gd name="connsiteX329" fmla="*/ 2163059 w 5015116"/>
              <a:gd name="connsiteY329" fmla="*/ 2090057 h 2605314"/>
              <a:gd name="connsiteX330" fmla="*/ 2148545 w 5015116"/>
              <a:gd name="connsiteY330" fmla="*/ 2111828 h 2605314"/>
              <a:gd name="connsiteX331" fmla="*/ 2126774 w 5015116"/>
              <a:gd name="connsiteY331" fmla="*/ 2140857 h 2605314"/>
              <a:gd name="connsiteX332" fmla="*/ 2126774 w 5015116"/>
              <a:gd name="connsiteY332" fmla="*/ 2351314 h 2605314"/>
              <a:gd name="connsiteX333" fmla="*/ 2141288 w 5015116"/>
              <a:gd name="connsiteY333" fmla="*/ 2373085 h 2605314"/>
              <a:gd name="connsiteX334" fmla="*/ 2163059 w 5015116"/>
              <a:gd name="connsiteY334" fmla="*/ 2380342 h 2605314"/>
              <a:gd name="connsiteX335" fmla="*/ 2170316 w 5015116"/>
              <a:gd name="connsiteY335" fmla="*/ 2402114 h 2605314"/>
              <a:gd name="connsiteX336" fmla="*/ 2192088 w 5015116"/>
              <a:gd name="connsiteY336" fmla="*/ 2416628 h 2605314"/>
              <a:gd name="connsiteX337" fmla="*/ 2221116 w 5015116"/>
              <a:gd name="connsiteY337" fmla="*/ 2438400 h 2605314"/>
              <a:gd name="connsiteX338" fmla="*/ 2264659 w 5015116"/>
              <a:gd name="connsiteY338" fmla="*/ 2474685 h 2605314"/>
              <a:gd name="connsiteX339" fmla="*/ 2293688 w 5015116"/>
              <a:gd name="connsiteY339" fmla="*/ 2510971 h 2605314"/>
              <a:gd name="connsiteX340" fmla="*/ 2315459 w 5015116"/>
              <a:gd name="connsiteY340" fmla="*/ 2532742 h 2605314"/>
              <a:gd name="connsiteX341" fmla="*/ 2395288 w 5015116"/>
              <a:gd name="connsiteY341" fmla="*/ 2569028 h 2605314"/>
              <a:gd name="connsiteX342" fmla="*/ 2540431 w 5015116"/>
              <a:gd name="connsiteY342" fmla="*/ 2554514 h 2605314"/>
              <a:gd name="connsiteX343" fmla="*/ 2562202 w 5015116"/>
              <a:gd name="connsiteY343" fmla="*/ 2540000 h 2605314"/>
              <a:gd name="connsiteX344" fmla="*/ 2569459 w 5015116"/>
              <a:gd name="connsiteY344" fmla="*/ 2503714 h 2605314"/>
              <a:gd name="connsiteX345" fmla="*/ 2583974 w 5015116"/>
              <a:gd name="connsiteY345" fmla="*/ 2481942 h 2605314"/>
              <a:gd name="connsiteX346" fmla="*/ 2591231 w 5015116"/>
              <a:gd name="connsiteY346" fmla="*/ 2409371 h 2605314"/>
              <a:gd name="connsiteX347" fmla="*/ 2642031 w 5015116"/>
              <a:gd name="connsiteY347" fmla="*/ 2416628 h 2605314"/>
              <a:gd name="connsiteX348" fmla="*/ 2671059 w 5015116"/>
              <a:gd name="connsiteY348" fmla="*/ 2423885 h 2605314"/>
              <a:gd name="connsiteX349" fmla="*/ 2743631 w 5015116"/>
              <a:gd name="connsiteY349" fmla="*/ 2438400 h 2605314"/>
              <a:gd name="connsiteX350" fmla="*/ 2787174 w 5015116"/>
              <a:gd name="connsiteY350" fmla="*/ 2452914 h 2605314"/>
              <a:gd name="connsiteX351" fmla="*/ 2808945 w 5015116"/>
              <a:gd name="connsiteY351" fmla="*/ 2438400 h 2605314"/>
              <a:gd name="connsiteX352" fmla="*/ 2801688 w 5015116"/>
              <a:gd name="connsiteY352" fmla="*/ 2416628 h 2605314"/>
              <a:gd name="connsiteX353" fmla="*/ 2794431 w 5015116"/>
              <a:gd name="connsiteY353" fmla="*/ 2373085 h 2605314"/>
              <a:gd name="connsiteX354" fmla="*/ 2779916 w 5015116"/>
              <a:gd name="connsiteY354" fmla="*/ 2329542 h 2605314"/>
              <a:gd name="connsiteX355" fmla="*/ 2794431 w 5015116"/>
              <a:gd name="connsiteY355" fmla="*/ 2278742 h 2605314"/>
              <a:gd name="connsiteX356" fmla="*/ 2961345 w 5015116"/>
              <a:gd name="connsiteY356" fmla="*/ 2249714 h 2605314"/>
              <a:gd name="connsiteX357" fmla="*/ 2946831 w 5015116"/>
              <a:gd name="connsiteY357" fmla="*/ 2227942 h 2605314"/>
              <a:gd name="connsiteX358" fmla="*/ 2925059 w 5015116"/>
              <a:gd name="connsiteY358" fmla="*/ 2133600 h 2605314"/>
              <a:gd name="connsiteX359" fmla="*/ 2917802 w 5015116"/>
              <a:gd name="connsiteY359" fmla="*/ 2104571 h 2605314"/>
              <a:gd name="connsiteX360" fmla="*/ 2896031 w 5015116"/>
              <a:gd name="connsiteY360" fmla="*/ 2090057 h 2605314"/>
              <a:gd name="connsiteX361" fmla="*/ 2903288 w 5015116"/>
              <a:gd name="connsiteY361" fmla="*/ 2061028 h 2605314"/>
              <a:gd name="connsiteX362" fmla="*/ 3033916 w 5015116"/>
              <a:gd name="connsiteY362" fmla="*/ 2053771 h 2605314"/>
              <a:gd name="connsiteX363" fmla="*/ 3121002 w 5015116"/>
              <a:gd name="connsiteY363" fmla="*/ 2046514 h 2605314"/>
              <a:gd name="connsiteX364" fmla="*/ 3142774 w 5015116"/>
              <a:gd name="connsiteY364" fmla="*/ 2039257 h 2605314"/>
              <a:gd name="connsiteX365" fmla="*/ 3135516 w 5015116"/>
              <a:gd name="connsiteY365" fmla="*/ 2010228 h 2605314"/>
              <a:gd name="connsiteX366" fmla="*/ 3106488 w 5015116"/>
              <a:gd name="connsiteY366" fmla="*/ 1959428 h 2605314"/>
              <a:gd name="connsiteX367" fmla="*/ 3077459 w 5015116"/>
              <a:gd name="connsiteY367" fmla="*/ 1930400 h 2605314"/>
              <a:gd name="connsiteX368" fmla="*/ 3062945 w 5015116"/>
              <a:gd name="connsiteY368" fmla="*/ 1901371 h 2605314"/>
              <a:gd name="connsiteX369" fmla="*/ 3041174 w 5015116"/>
              <a:gd name="connsiteY369" fmla="*/ 1886857 h 2605314"/>
              <a:gd name="connsiteX370" fmla="*/ 3033916 w 5015116"/>
              <a:gd name="connsiteY370" fmla="*/ 1865085 h 2605314"/>
              <a:gd name="connsiteX371" fmla="*/ 3019402 w 5015116"/>
              <a:gd name="connsiteY371" fmla="*/ 1843314 h 2605314"/>
              <a:gd name="connsiteX372" fmla="*/ 3048431 w 5015116"/>
              <a:gd name="connsiteY372" fmla="*/ 1828800 h 2605314"/>
              <a:gd name="connsiteX373" fmla="*/ 3157288 w 5015116"/>
              <a:gd name="connsiteY373" fmla="*/ 1814285 h 2605314"/>
              <a:gd name="connsiteX374" fmla="*/ 3179059 w 5015116"/>
              <a:gd name="connsiteY374" fmla="*/ 1799771 h 2605314"/>
              <a:gd name="connsiteX375" fmla="*/ 3128259 w 5015116"/>
              <a:gd name="connsiteY375" fmla="*/ 1690914 h 2605314"/>
              <a:gd name="connsiteX376" fmla="*/ 3121002 w 5015116"/>
              <a:gd name="connsiteY376" fmla="*/ 1669142 h 2605314"/>
              <a:gd name="connsiteX377" fmla="*/ 3106488 w 5015116"/>
              <a:gd name="connsiteY377" fmla="*/ 1647371 h 2605314"/>
              <a:gd name="connsiteX378" fmla="*/ 3128259 w 5015116"/>
              <a:gd name="connsiteY378" fmla="*/ 1640114 h 2605314"/>
              <a:gd name="connsiteX379" fmla="*/ 3157288 w 5015116"/>
              <a:gd name="connsiteY379" fmla="*/ 1632857 h 2605314"/>
              <a:gd name="connsiteX380" fmla="*/ 3186316 w 5015116"/>
              <a:gd name="connsiteY380" fmla="*/ 1618342 h 2605314"/>
              <a:gd name="connsiteX381" fmla="*/ 3215345 w 5015116"/>
              <a:gd name="connsiteY381" fmla="*/ 1611085 h 2605314"/>
              <a:gd name="connsiteX382" fmla="*/ 3237116 w 5015116"/>
              <a:gd name="connsiteY382" fmla="*/ 1603828 h 2605314"/>
              <a:gd name="connsiteX383" fmla="*/ 3280659 w 5015116"/>
              <a:gd name="connsiteY383" fmla="*/ 1582057 h 2605314"/>
              <a:gd name="connsiteX384" fmla="*/ 3295174 w 5015116"/>
              <a:gd name="connsiteY384" fmla="*/ 1567542 h 2605314"/>
              <a:gd name="connsiteX385" fmla="*/ 3273402 w 5015116"/>
              <a:gd name="connsiteY385" fmla="*/ 1545771 h 2605314"/>
              <a:gd name="connsiteX386" fmla="*/ 3229859 w 5015116"/>
              <a:gd name="connsiteY386" fmla="*/ 1516742 h 2605314"/>
              <a:gd name="connsiteX387" fmla="*/ 3179059 w 5015116"/>
              <a:gd name="connsiteY387" fmla="*/ 1458685 h 2605314"/>
              <a:gd name="connsiteX388" fmla="*/ 3171802 w 5015116"/>
              <a:gd name="connsiteY388" fmla="*/ 1436914 h 2605314"/>
              <a:gd name="connsiteX389" fmla="*/ 3150031 w 5015116"/>
              <a:gd name="connsiteY389" fmla="*/ 1422400 h 2605314"/>
              <a:gd name="connsiteX390" fmla="*/ 3200831 w 5015116"/>
              <a:gd name="connsiteY390" fmla="*/ 1386114 h 2605314"/>
              <a:gd name="connsiteX391" fmla="*/ 3237116 w 5015116"/>
              <a:gd name="connsiteY391" fmla="*/ 1349828 h 2605314"/>
              <a:gd name="connsiteX392" fmla="*/ 3266145 w 5015116"/>
              <a:gd name="connsiteY392" fmla="*/ 1313542 h 2605314"/>
              <a:gd name="connsiteX393" fmla="*/ 3287916 w 5015116"/>
              <a:gd name="connsiteY393" fmla="*/ 1299028 h 2605314"/>
              <a:gd name="connsiteX394" fmla="*/ 3302431 w 5015116"/>
              <a:gd name="connsiteY394" fmla="*/ 1284514 h 2605314"/>
              <a:gd name="connsiteX395" fmla="*/ 3309688 w 5015116"/>
              <a:gd name="connsiteY395" fmla="*/ 1262742 h 2605314"/>
              <a:gd name="connsiteX396" fmla="*/ 3266145 w 5015116"/>
              <a:gd name="connsiteY396" fmla="*/ 1255485 h 2605314"/>
              <a:gd name="connsiteX397" fmla="*/ 3244374 w 5015116"/>
              <a:gd name="connsiteY397" fmla="*/ 1248228 h 2605314"/>
              <a:gd name="connsiteX398" fmla="*/ 3193574 w 5015116"/>
              <a:gd name="connsiteY398" fmla="*/ 1233714 h 2605314"/>
              <a:gd name="connsiteX399" fmla="*/ 3171802 w 5015116"/>
              <a:gd name="connsiteY399" fmla="*/ 1219200 h 2605314"/>
              <a:gd name="connsiteX400" fmla="*/ 3150031 w 5015116"/>
              <a:gd name="connsiteY400" fmla="*/ 1211942 h 2605314"/>
              <a:gd name="connsiteX401" fmla="*/ 3121002 w 5015116"/>
              <a:gd name="connsiteY401" fmla="*/ 1197428 h 2605314"/>
              <a:gd name="connsiteX402" fmla="*/ 3200831 w 5015116"/>
              <a:gd name="connsiteY402" fmla="*/ 1095828 h 2605314"/>
              <a:gd name="connsiteX403" fmla="*/ 3251631 w 5015116"/>
              <a:gd name="connsiteY403" fmla="*/ 1037771 h 2605314"/>
              <a:gd name="connsiteX404" fmla="*/ 3251631 w 5015116"/>
              <a:gd name="connsiteY404" fmla="*/ 994228 h 2605314"/>
              <a:gd name="connsiteX405" fmla="*/ 3208088 w 5015116"/>
              <a:gd name="connsiteY405" fmla="*/ 986971 h 2605314"/>
              <a:gd name="connsiteX406" fmla="*/ 3179059 w 5015116"/>
              <a:gd name="connsiteY406" fmla="*/ 979714 h 2605314"/>
              <a:gd name="connsiteX407" fmla="*/ 3121002 w 5015116"/>
              <a:gd name="connsiteY407" fmla="*/ 957942 h 2605314"/>
              <a:gd name="connsiteX408" fmla="*/ 3099231 w 5015116"/>
              <a:gd name="connsiteY408" fmla="*/ 950685 h 2605314"/>
              <a:gd name="connsiteX409" fmla="*/ 3048431 w 5015116"/>
              <a:gd name="connsiteY409" fmla="*/ 943428 h 2605314"/>
              <a:gd name="connsiteX410" fmla="*/ 3026659 w 5015116"/>
              <a:gd name="connsiteY410" fmla="*/ 936171 h 2605314"/>
              <a:gd name="connsiteX411" fmla="*/ 2990374 w 5015116"/>
              <a:gd name="connsiteY411" fmla="*/ 928914 h 2605314"/>
              <a:gd name="connsiteX412" fmla="*/ 2975859 w 5015116"/>
              <a:gd name="connsiteY412" fmla="*/ 914400 h 2605314"/>
              <a:gd name="connsiteX413" fmla="*/ 3033916 w 5015116"/>
              <a:gd name="connsiteY413" fmla="*/ 820057 h 2605314"/>
              <a:gd name="connsiteX414" fmla="*/ 3091974 w 5015116"/>
              <a:gd name="connsiteY414" fmla="*/ 747485 h 2605314"/>
              <a:gd name="connsiteX415" fmla="*/ 3128259 w 5015116"/>
              <a:gd name="connsiteY415" fmla="*/ 703942 h 2605314"/>
              <a:gd name="connsiteX416" fmla="*/ 3142774 w 5015116"/>
              <a:gd name="connsiteY416" fmla="*/ 682171 h 2605314"/>
              <a:gd name="connsiteX417" fmla="*/ 3033916 w 5015116"/>
              <a:gd name="connsiteY417" fmla="*/ 667657 h 2605314"/>
              <a:gd name="connsiteX418" fmla="*/ 2961345 w 5015116"/>
              <a:gd name="connsiteY418" fmla="*/ 660400 h 2605314"/>
              <a:gd name="connsiteX419" fmla="*/ 2888774 w 5015116"/>
              <a:gd name="connsiteY419" fmla="*/ 645885 h 2605314"/>
              <a:gd name="connsiteX420" fmla="*/ 2925059 w 5015116"/>
              <a:gd name="connsiteY420" fmla="*/ 609600 h 2605314"/>
              <a:gd name="connsiteX421" fmla="*/ 2961345 w 5015116"/>
              <a:gd name="connsiteY421" fmla="*/ 573314 h 2605314"/>
              <a:gd name="connsiteX422" fmla="*/ 2968602 w 5015116"/>
              <a:gd name="connsiteY422" fmla="*/ 529771 h 2605314"/>
              <a:gd name="connsiteX423" fmla="*/ 2983116 w 5015116"/>
              <a:gd name="connsiteY423" fmla="*/ 486228 h 2605314"/>
              <a:gd name="connsiteX424" fmla="*/ 2997631 w 5015116"/>
              <a:gd name="connsiteY424" fmla="*/ 435428 h 2605314"/>
              <a:gd name="connsiteX425" fmla="*/ 3012145 w 5015116"/>
              <a:gd name="connsiteY425" fmla="*/ 391885 h 2605314"/>
              <a:gd name="connsiteX426" fmla="*/ 2961345 w 5015116"/>
              <a:gd name="connsiteY426" fmla="*/ 399142 h 2605314"/>
              <a:gd name="connsiteX427" fmla="*/ 2917802 w 5015116"/>
              <a:gd name="connsiteY427" fmla="*/ 413657 h 2605314"/>
              <a:gd name="connsiteX428" fmla="*/ 2888774 w 5015116"/>
              <a:gd name="connsiteY428" fmla="*/ 420914 h 2605314"/>
              <a:gd name="connsiteX429" fmla="*/ 2852488 w 5015116"/>
              <a:gd name="connsiteY429" fmla="*/ 435428 h 2605314"/>
              <a:gd name="connsiteX430" fmla="*/ 2808945 w 5015116"/>
              <a:gd name="connsiteY430" fmla="*/ 442685 h 2605314"/>
              <a:gd name="connsiteX431" fmla="*/ 2779916 w 5015116"/>
              <a:gd name="connsiteY431" fmla="*/ 449942 h 2605314"/>
              <a:gd name="connsiteX432" fmla="*/ 2721859 w 5015116"/>
              <a:gd name="connsiteY432" fmla="*/ 442685 h 2605314"/>
              <a:gd name="connsiteX433" fmla="*/ 2729116 w 5015116"/>
              <a:gd name="connsiteY433" fmla="*/ 377371 h 2605314"/>
              <a:gd name="connsiteX434" fmla="*/ 2721859 w 5015116"/>
              <a:gd name="connsiteY434" fmla="*/ 290285 h 2605314"/>
              <a:gd name="connsiteX435" fmla="*/ 2707345 w 5015116"/>
              <a:gd name="connsiteY435" fmla="*/ 232228 h 2605314"/>
              <a:gd name="connsiteX436" fmla="*/ 2663802 w 5015116"/>
              <a:gd name="connsiteY436" fmla="*/ 210457 h 2605314"/>
              <a:gd name="connsiteX437" fmla="*/ 2656545 w 5015116"/>
              <a:gd name="connsiteY437"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31059 w 5015116"/>
              <a:gd name="connsiteY230" fmla="*/ 155302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54431 w 5015116"/>
              <a:gd name="connsiteY234" fmla="*/ 1567542 h 2605314"/>
              <a:gd name="connsiteX235" fmla="*/ 247174 w 5015116"/>
              <a:gd name="connsiteY235" fmla="*/ 1473200 h 2605314"/>
              <a:gd name="connsiteX236" fmla="*/ 225402 w 5015116"/>
              <a:gd name="connsiteY236" fmla="*/ 1465942 h 2605314"/>
              <a:gd name="connsiteX237" fmla="*/ 138316 w 5015116"/>
              <a:gd name="connsiteY237" fmla="*/ 1473200 h 2605314"/>
              <a:gd name="connsiteX238" fmla="*/ 116545 w 5015116"/>
              <a:gd name="connsiteY238" fmla="*/ 1480457 h 2605314"/>
              <a:gd name="connsiteX239" fmla="*/ 102031 w 5015116"/>
              <a:gd name="connsiteY239" fmla="*/ 1502228 h 2605314"/>
              <a:gd name="connsiteX240" fmla="*/ 102031 w 5015116"/>
              <a:gd name="connsiteY240" fmla="*/ 1698171 h 2605314"/>
              <a:gd name="connsiteX241" fmla="*/ 145574 w 5015116"/>
              <a:gd name="connsiteY241" fmla="*/ 1741714 h 2605314"/>
              <a:gd name="connsiteX242" fmla="*/ 189116 w 5015116"/>
              <a:gd name="connsiteY242" fmla="*/ 1792514 h 2605314"/>
              <a:gd name="connsiteX243" fmla="*/ 218145 w 5015116"/>
              <a:gd name="connsiteY243" fmla="*/ 1807028 h 2605314"/>
              <a:gd name="connsiteX244" fmla="*/ 247174 w 5015116"/>
              <a:gd name="connsiteY244" fmla="*/ 1828800 h 2605314"/>
              <a:gd name="connsiteX245" fmla="*/ 356031 w 5015116"/>
              <a:gd name="connsiteY245" fmla="*/ 1821542 h 2605314"/>
              <a:gd name="connsiteX246" fmla="*/ 377802 w 5015116"/>
              <a:gd name="connsiteY246" fmla="*/ 1814285 h 2605314"/>
              <a:gd name="connsiteX247" fmla="*/ 406831 w 5015116"/>
              <a:gd name="connsiteY247" fmla="*/ 1698171 h 2605314"/>
              <a:gd name="connsiteX248" fmla="*/ 363288 w 5015116"/>
              <a:gd name="connsiteY248" fmla="*/ 1683657 h 2605314"/>
              <a:gd name="connsiteX249" fmla="*/ 312488 w 5015116"/>
              <a:gd name="connsiteY249" fmla="*/ 1690914 h 2605314"/>
              <a:gd name="connsiteX250" fmla="*/ 276202 w 5015116"/>
              <a:gd name="connsiteY250" fmla="*/ 1719942 h 2605314"/>
              <a:gd name="connsiteX251" fmla="*/ 261688 w 5015116"/>
              <a:gd name="connsiteY251" fmla="*/ 1785257 h 2605314"/>
              <a:gd name="connsiteX252" fmla="*/ 272574 w 5015116"/>
              <a:gd name="connsiteY252" fmla="*/ 1939108 h 2605314"/>
              <a:gd name="connsiteX253" fmla="*/ 327365 w 5015116"/>
              <a:gd name="connsiteY253" fmla="*/ 1984465 h 2605314"/>
              <a:gd name="connsiteX254" fmla="*/ 414088 w 5015116"/>
              <a:gd name="connsiteY254" fmla="*/ 2002971 h 2605314"/>
              <a:gd name="connsiteX255" fmla="*/ 522945 w 5015116"/>
              <a:gd name="connsiteY255" fmla="*/ 1995714 h 2605314"/>
              <a:gd name="connsiteX256" fmla="*/ 551974 w 5015116"/>
              <a:gd name="connsiteY256" fmla="*/ 1973942 h 2605314"/>
              <a:gd name="connsiteX257" fmla="*/ 595516 w 5015116"/>
              <a:gd name="connsiteY257" fmla="*/ 1944914 h 2605314"/>
              <a:gd name="connsiteX258" fmla="*/ 624545 w 5015116"/>
              <a:gd name="connsiteY258" fmla="*/ 1901371 h 2605314"/>
              <a:gd name="connsiteX259" fmla="*/ 610031 w 5015116"/>
              <a:gd name="connsiteY259" fmla="*/ 1836057 h 2605314"/>
              <a:gd name="connsiteX260" fmla="*/ 566488 w 5015116"/>
              <a:gd name="connsiteY260" fmla="*/ 1792514 h 2605314"/>
              <a:gd name="connsiteX261" fmla="*/ 524396 w 5015116"/>
              <a:gd name="connsiteY261" fmla="*/ 1800497 h 2605314"/>
              <a:gd name="connsiteX262" fmla="*/ 477588 w 5015116"/>
              <a:gd name="connsiteY262" fmla="*/ 1898468 h 2605314"/>
              <a:gd name="connsiteX263" fmla="*/ 551974 w 5015116"/>
              <a:gd name="connsiteY263" fmla="*/ 1995714 h 2605314"/>
              <a:gd name="connsiteX264" fmla="*/ 566488 w 5015116"/>
              <a:gd name="connsiteY264" fmla="*/ 2017485 h 2605314"/>
              <a:gd name="connsiteX265" fmla="*/ 697116 w 5015116"/>
              <a:gd name="connsiteY265" fmla="*/ 2068285 h 2605314"/>
              <a:gd name="connsiteX266" fmla="*/ 733402 w 5015116"/>
              <a:gd name="connsiteY266" fmla="*/ 2082800 h 2605314"/>
              <a:gd name="connsiteX267" fmla="*/ 864031 w 5015116"/>
              <a:gd name="connsiteY267" fmla="*/ 2119811 h 2605314"/>
              <a:gd name="connsiteX268" fmla="*/ 965631 w 5015116"/>
              <a:gd name="connsiteY268" fmla="*/ 2148114 h 2605314"/>
              <a:gd name="connsiteX269" fmla="*/ 1074488 w 5015116"/>
              <a:gd name="connsiteY269" fmla="*/ 2133600 h 2605314"/>
              <a:gd name="connsiteX270" fmla="*/ 1125288 w 5015116"/>
              <a:gd name="connsiteY270" fmla="*/ 2104571 h 2605314"/>
              <a:gd name="connsiteX271" fmla="*/ 1243942 w 5015116"/>
              <a:gd name="connsiteY271" fmla="*/ 2013494 h 2605314"/>
              <a:gd name="connsiteX272" fmla="*/ 1287848 w 5015116"/>
              <a:gd name="connsiteY272" fmla="*/ 1957251 h 2605314"/>
              <a:gd name="connsiteX273" fmla="*/ 1274422 w 5015116"/>
              <a:gd name="connsiteY273" fmla="*/ 1839322 h 2605314"/>
              <a:gd name="connsiteX274" fmla="*/ 1219631 w 5015116"/>
              <a:gd name="connsiteY274" fmla="*/ 1814285 h 2605314"/>
              <a:gd name="connsiteX275" fmla="*/ 1126014 w 5015116"/>
              <a:gd name="connsiteY275" fmla="*/ 1833154 h 2605314"/>
              <a:gd name="connsiteX276" fmla="*/ 1103516 w 5015116"/>
              <a:gd name="connsiteY276" fmla="*/ 1894114 h 2605314"/>
              <a:gd name="connsiteX277" fmla="*/ 1081745 w 5015116"/>
              <a:gd name="connsiteY277" fmla="*/ 2002971 h 2605314"/>
              <a:gd name="connsiteX278" fmla="*/ 1016431 w 5015116"/>
              <a:gd name="connsiteY278" fmla="*/ 1995714 h 2605314"/>
              <a:gd name="connsiteX279" fmla="*/ 980871 w 5015116"/>
              <a:gd name="connsiteY279" fmla="*/ 1911531 h 2605314"/>
              <a:gd name="connsiteX280" fmla="*/ 993208 w 5015116"/>
              <a:gd name="connsiteY280" fmla="*/ 1807754 h 2605314"/>
              <a:gd name="connsiteX281" fmla="*/ 1066868 w 5015116"/>
              <a:gd name="connsiteY281" fmla="*/ 1731554 h 2605314"/>
              <a:gd name="connsiteX282" fmla="*/ 1226888 w 5015116"/>
              <a:gd name="connsiteY282" fmla="*/ 1690914 h 2605314"/>
              <a:gd name="connsiteX283" fmla="*/ 1335745 w 5015116"/>
              <a:gd name="connsiteY283" fmla="*/ 1698171 h 2605314"/>
              <a:gd name="connsiteX284" fmla="*/ 1422831 w 5015116"/>
              <a:gd name="connsiteY284" fmla="*/ 1741714 h 2605314"/>
              <a:gd name="connsiteX285" fmla="*/ 1476896 w 5015116"/>
              <a:gd name="connsiteY285" fmla="*/ 1792514 h 2605314"/>
              <a:gd name="connsiteX286" fmla="*/ 1506651 w 5015116"/>
              <a:gd name="connsiteY286" fmla="*/ 1859642 h 2605314"/>
              <a:gd name="connsiteX287" fmla="*/ 1507376 w 5015116"/>
              <a:gd name="connsiteY287" fmla="*/ 1961968 h 2605314"/>
              <a:gd name="connsiteX288" fmla="*/ 1460205 w 5015116"/>
              <a:gd name="connsiteY288" fmla="*/ 2046877 h 2605314"/>
              <a:gd name="connsiteX289" fmla="*/ 1408316 w 5015116"/>
              <a:gd name="connsiteY289" fmla="*/ 2140857 h 2605314"/>
              <a:gd name="connsiteX290" fmla="*/ 1401059 w 5015116"/>
              <a:gd name="connsiteY290" fmla="*/ 2162628 h 2605314"/>
              <a:gd name="connsiteX291" fmla="*/ 1364774 w 5015116"/>
              <a:gd name="connsiteY291" fmla="*/ 2293257 h 2605314"/>
              <a:gd name="connsiteX292" fmla="*/ 1367314 w 5015116"/>
              <a:gd name="connsiteY292" fmla="*/ 2449285 h 2605314"/>
              <a:gd name="connsiteX293" fmla="*/ 1509916 w 5015116"/>
              <a:gd name="connsiteY293" fmla="*/ 2554514 h 2605314"/>
              <a:gd name="connsiteX294" fmla="*/ 1633288 w 5015116"/>
              <a:gd name="connsiteY294" fmla="*/ 2590800 h 2605314"/>
              <a:gd name="connsiteX295" fmla="*/ 1847736 w 5015116"/>
              <a:gd name="connsiteY295" fmla="*/ 2605314 h 2605314"/>
              <a:gd name="connsiteX296" fmla="*/ 1918494 w 5015116"/>
              <a:gd name="connsiteY296" fmla="*/ 2576285 h 2605314"/>
              <a:gd name="connsiteX297" fmla="*/ 1959859 w 5015116"/>
              <a:gd name="connsiteY297" fmla="*/ 2496457 h 2605314"/>
              <a:gd name="connsiteX298" fmla="*/ 2002676 w 5015116"/>
              <a:gd name="connsiteY298" fmla="*/ 2315028 h 2605314"/>
              <a:gd name="connsiteX299" fmla="*/ 2039688 w 5015116"/>
              <a:gd name="connsiteY299" fmla="*/ 2111828 h 2605314"/>
              <a:gd name="connsiteX300" fmla="*/ 2062911 w 5015116"/>
              <a:gd name="connsiteY300" fmla="*/ 2048691 h 2605314"/>
              <a:gd name="connsiteX301" fmla="*/ 2098834 w 5015116"/>
              <a:gd name="connsiteY301" fmla="*/ 1987731 h 2605314"/>
              <a:gd name="connsiteX302" fmla="*/ 2217851 w 5015116"/>
              <a:gd name="connsiteY302" fmla="*/ 1879237 h 2605314"/>
              <a:gd name="connsiteX303" fmla="*/ 2373516 w 5015116"/>
              <a:gd name="connsiteY303" fmla="*/ 1872342 h 2605314"/>
              <a:gd name="connsiteX304" fmla="*/ 2395288 w 5015116"/>
              <a:gd name="connsiteY304" fmla="*/ 1879600 h 2605314"/>
              <a:gd name="connsiteX305" fmla="*/ 2453345 w 5015116"/>
              <a:gd name="connsiteY305" fmla="*/ 1930400 h 2605314"/>
              <a:gd name="connsiteX306" fmla="*/ 2467859 w 5015116"/>
              <a:gd name="connsiteY306" fmla="*/ 1952171 h 2605314"/>
              <a:gd name="connsiteX307" fmla="*/ 2489631 w 5015116"/>
              <a:gd name="connsiteY307" fmla="*/ 1973942 h 2605314"/>
              <a:gd name="connsiteX308" fmla="*/ 2504145 w 5015116"/>
              <a:gd name="connsiteY308" fmla="*/ 2024742 h 2605314"/>
              <a:gd name="connsiteX309" fmla="*/ 2511402 w 5015116"/>
              <a:gd name="connsiteY309" fmla="*/ 2053771 h 2605314"/>
              <a:gd name="connsiteX310" fmla="*/ 2525916 w 5015116"/>
              <a:gd name="connsiteY310" fmla="*/ 2075542 h 2605314"/>
              <a:gd name="connsiteX311" fmla="*/ 2540431 w 5015116"/>
              <a:gd name="connsiteY311" fmla="*/ 2126342 h 2605314"/>
              <a:gd name="connsiteX312" fmla="*/ 2533174 w 5015116"/>
              <a:gd name="connsiteY312" fmla="*/ 2271485 h 2605314"/>
              <a:gd name="connsiteX313" fmla="*/ 2518659 w 5015116"/>
              <a:gd name="connsiteY313" fmla="*/ 2300514 h 2605314"/>
              <a:gd name="connsiteX314" fmla="*/ 2475116 w 5015116"/>
              <a:gd name="connsiteY314" fmla="*/ 2329542 h 2605314"/>
              <a:gd name="connsiteX315" fmla="*/ 2453345 w 5015116"/>
              <a:gd name="connsiteY315" fmla="*/ 2336800 h 2605314"/>
              <a:gd name="connsiteX316" fmla="*/ 2329974 w 5015116"/>
              <a:gd name="connsiteY316" fmla="*/ 2329542 h 2605314"/>
              <a:gd name="connsiteX317" fmla="*/ 2308202 w 5015116"/>
              <a:gd name="connsiteY317" fmla="*/ 2322285 h 2605314"/>
              <a:gd name="connsiteX318" fmla="*/ 2293688 w 5015116"/>
              <a:gd name="connsiteY318" fmla="*/ 2286000 h 2605314"/>
              <a:gd name="connsiteX319" fmla="*/ 2286431 w 5015116"/>
              <a:gd name="connsiteY319" fmla="*/ 2249714 h 2605314"/>
              <a:gd name="connsiteX320" fmla="*/ 2395288 w 5015116"/>
              <a:gd name="connsiteY320" fmla="*/ 2111828 h 2605314"/>
              <a:gd name="connsiteX321" fmla="*/ 2395288 w 5015116"/>
              <a:gd name="connsiteY321" fmla="*/ 2024742 h 2605314"/>
              <a:gd name="connsiteX322" fmla="*/ 2373516 w 5015116"/>
              <a:gd name="connsiteY322" fmla="*/ 2010228 h 2605314"/>
              <a:gd name="connsiteX323" fmla="*/ 2271916 w 5015116"/>
              <a:gd name="connsiteY323" fmla="*/ 2017485 h 2605314"/>
              <a:gd name="connsiteX324" fmla="*/ 2257402 w 5015116"/>
              <a:gd name="connsiteY324" fmla="*/ 2032000 h 2605314"/>
              <a:gd name="connsiteX325" fmla="*/ 2235631 w 5015116"/>
              <a:gd name="connsiteY325" fmla="*/ 2046514 h 2605314"/>
              <a:gd name="connsiteX326" fmla="*/ 2221116 w 5015116"/>
              <a:gd name="connsiteY326" fmla="*/ 2061028 h 2605314"/>
              <a:gd name="connsiteX327" fmla="*/ 2192088 w 5015116"/>
              <a:gd name="connsiteY327" fmla="*/ 2068285 h 2605314"/>
              <a:gd name="connsiteX328" fmla="*/ 2163059 w 5015116"/>
              <a:gd name="connsiteY328" fmla="*/ 2090057 h 2605314"/>
              <a:gd name="connsiteX329" fmla="*/ 2148545 w 5015116"/>
              <a:gd name="connsiteY329" fmla="*/ 2111828 h 2605314"/>
              <a:gd name="connsiteX330" fmla="*/ 2126774 w 5015116"/>
              <a:gd name="connsiteY330" fmla="*/ 2140857 h 2605314"/>
              <a:gd name="connsiteX331" fmla="*/ 2126774 w 5015116"/>
              <a:gd name="connsiteY331" fmla="*/ 2351314 h 2605314"/>
              <a:gd name="connsiteX332" fmla="*/ 2141288 w 5015116"/>
              <a:gd name="connsiteY332" fmla="*/ 2373085 h 2605314"/>
              <a:gd name="connsiteX333" fmla="*/ 2163059 w 5015116"/>
              <a:gd name="connsiteY333" fmla="*/ 2380342 h 2605314"/>
              <a:gd name="connsiteX334" fmla="*/ 2170316 w 5015116"/>
              <a:gd name="connsiteY334" fmla="*/ 2402114 h 2605314"/>
              <a:gd name="connsiteX335" fmla="*/ 2192088 w 5015116"/>
              <a:gd name="connsiteY335" fmla="*/ 2416628 h 2605314"/>
              <a:gd name="connsiteX336" fmla="*/ 2221116 w 5015116"/>
              <a:gd name="connsiteY336" fmla="*/ 2438400 h 2605314"/>
              <a:gd name="connsiteX337" fmla="*/ 2264659 w 5015116"/>
              <a:gd name="connsiteY337" fmla="*/ 2474685 h 2605314"/>
              <a:gd name="connsiteX338" fmla="*/ 2293688 w 5015116"/>
              <a:gd name="connsiteY338" fmla="*/ 2510971 h 2605314"/>
              <a:gd name="connsiteX339" fmla="*/ 2315459 w 5015116"/>
              <a:gd name="connsiteY339" fmla="*/ 2532742 h 2605314"/>
              <a:gd name="connsiteX340" fmla="*/ 2395288 w 5015116"/>
              <a:gd name="connsiteY340" fmla="*/ 2569028 h 2605314"/>
              <a:gd name="connsiteX341" fmla="*/ 2540431 w 5015116"/>
              <a:gd name="connsiteY341" fmla="*/ 2554514 h 2605314"/>
              <a:gd name="connsiteX342" fmla="*/ 2562202 w 5015116"/>
              <a:gd name="connsiteY342" fmla="*/ 2540000 h 2605314"/>
              <a:gd name="connsiteX343" fmla="*/ 2569459 w 5015116"/>
              <a:gd name="connsiteY343" fmla="*/ 2503714 h 2605314"/>
              <a:gd name="connsiteX344" fmla="*/ 2583974 w 5015116"/>
              <a:gd name="connsiteY344" fmla="*/ 2481942 h 2605314"/>
              <a:gd name="connsiteX345" fmla="*/ 2591231 w 5015116"/>
              <a:gd name="connsiteY345" fmla="*/ 2409371 h 2605314"/>
              <a:gd name="connsiteX346" fmla="*/ 2642031 w 5015116"/>
              <a:gd name="connsiteY346" fmla="*/ 2416628 h 2605314"/>
              <a:gd name="connsiteX347" fmla="*/ 2671059 w 5015116"/>
              <a:gd name="connsiteY347" fmla="*/ 2423885 h 2605314"/>
              <a:gd name="connsiteX348" fmla="*/ 2743631 w 5015116"/>
              <a:gd name="connsiteY348" fmla="*/ 2438400 h 2605314"/>
              <a:gd name="connsiteX349" fmla="*/ 2787174 w 5015116"/>
              <a:gd name="connsiteY349" fmla="*/ 2452914 h 2605314"/>
              <a:gd name="connsiteX350" fmla="*/ 2808945 w 5015116"/>
              <a:gd name="connsiteY350" fmla="*/ 2438400 h 2605314"/>
              <a:gd name="connsiteX351" fmla="*/ 2801688 w 5015116"/>
              <a:gd name="connsiteY351" fmla="*/ 2416628 h 2605314"/>
              <a:gd name="connsiteX352" fmla="*/ 2794431 w 5015116"/>
              <a:gd name="connsiteY352" fmla="*/ 2373085 h 2605314"/>
              <a:gd name="connsiteX353" fmla="*/ 2779916 w 5015116"/>
              <a:gd name="connsiteY353" fmla="*/ 2329542 h 2605314"/>
              <a:gd name="connsiteX354" fmla="*/ 2794431 w 5015116"/>
              <a:gd name="connsiteY354" fmla="*/ 2278742 h 2605314"/>
              <a:gd name="connsiteX355" fmla="*/ 2961345 w 5015116"/>
              <a:gd name="connsiteY355" fmla="*/ 2249714 h 2605314"/>
              <a:gd name="connsiteX356" fmla="*/ 2946831 w 5015116"/>
              <a:gd name="connsiteY356" fmla="*/ 2227942 h 2605314"/>
              <a:gd name="connsiteX357" fmla="*/ 2925059 w 5015116"/>
              <a:gd name="connsiteY357" fmla="*/ 2133600 h 2605314"/>
              <a:gd name="connsiteX358" fmla="*/ 2917802 w 5015116"/>
              <a:gd name="connsiteY358" fmla="*/ 2104571 h 2605314"/>
              <a:gd name="connsiteX359" fmla="*/ 2896031 w 5015116"/>
              <a:gd name="connsiteY359" fmla="*/ 2090057 h 2605314"/>
              <a:gd name="connsiteX360" fmla="*/ 2903288 w 5015116"/>
              <a:gd name="connsiteY360" fmla="*/ 2061028 h 2605314"/>
              <a:gd name="connsiteX361" fmla="*/ 3033916 w 5015116"/>
              <a:gd name="connsiteY361" fmla="*/ 2053771 h 2605314"/>
              <a:gd name="connsiteX362" fmla="*/ 3121002 w 5015116"/>
              <a:gd name="connsiteY362" fmla="*/ 2046514 h 2605314"/>
              <a:gd name="connsiteX363" fmla="*/ 3142774 w 5015116"/>
              <a:gd name="connsiteY363" fmla="*/ 2039257 h 2605314"/>
              <a:gd name="connsiteX364" fmla="*/ 3135516 w 5015116"/>
              <a:gd name="connsiteY364" fmla="*/ 2010228 h 2605314"/>
              <a:gd name="connsiteX365" fmla="*/ 3106488 w 5015116"/>
              <a:gd name="connsiteY365" fmla="*/ 1959428 h 2605314"/>
              <a:gd name="connsiteX366" fmla="*/ 3077459 w 5015116"/>
              <a:gd name="connsiteY366" fmla="*/ 1930400 h 2605314"/>
              <a:gd name="connsiteX367" fmla="*/ 3062945 w 5015116"/>
              <a:gd name="connsiteY367" fmla="*/ 1901371 h 2605314"/>
              <a:gd name="connsiteX368" fmla="*/ 3041174 w 5015116"/>
              <a:gd name="connsiteY368" fmla="*/ 1886857 h 2605314"/>
              <a:gd name="connsiteX369" fmla="*/ 3033916 w 5015116"/>
              <a:gd name="connsiteY369" fmla="*/ 1865085 h 2605314"/>
              <a:gd name="connsiteX370" fmla="*/ 3019402 w 5015116"/>
              <a:gd name="connsiteY370" fmla="*/ 1843314 h 2605314"/>
              <a:gd name="connsiteX371" fmla="*/ 3048431 w 5015116"/>
              <a:gd name="connsiteY371" fmla="*/ 1828800 h 2605314"/>
              <a:gd name="connsiteX372" fmla="*/ 3157288 w 5015116"/>
              <a:gd name="connsiteY372" fmla="*/ 1814285 h 2605314"/>
              <a:gd name="connsiteX373" fmla="*/ 3179059 w 5015116"/>
              <a:gd name="connsiteY373" fmla="*/ 1799771 h 2605314"/>
              <a:gd name="connsiteX374" fmla="*/ 3128259 w 5015116"/>
              <a:gd name="connsiteY374" fmla="*/ 1690914 h 2605314"/>
              <a:gd name="connsiteX375" fmla="*/ 3121002 w 5015116"/>
              <a:gd name="connsiteY375" fmla="*/ 1669142 h 2605314"/>
              <a:gd name="connsiteX376" fmla="*/ 3106488 w 5015116"/>
              <a:gd name="connsiteY376" fmla="*/ 1647371 h 2605314"/>
              <a:gd name="connsiteX377" fmla="*/ 3128259 w 5015116"/>
              <a:gd name="connsiteY377" fmla="*/ 1640114 h 2605314"/>
              <a:gd name="connsiteX378" fmla="*/ 3157288 w 5015116"/>
              <a:gd name="connsiteY378" fmla="*/ 1632857 h 2605314"/>
              <a:gd name="connsiteX379" fmla="*/ 3186316 w 5015116"/>
              <a:gd name="connsiteY379" fmla="*/ 1618342 h 2605314"/>
              <a:gd name="connsiteX380" fmla="*/ 3215345 w 5015116"/>
              <a:gd name="connsiteY380" fmla="*/ 1611085 h 2605314"/>
              <a:gd name="connsiteX381" fmla="*/ 3237116 w 5015116"/>
              <a:gd name="connsiteY381" fmla="*/ 1603828 h 2605314"/>
              <a:gd name="connsiteX382" fmla="*/ 3280659 w 5015116"/>
              <a:gd name="connsiteY382" fmla="*/ 1582057 h 2605314"/>
              <a:gd name="connsiteX383" fmla="*/ 3295174 w 5015116"/>
              <a:gd name="connsiteY383" fmla="*/ 1567542 h 2605314"/>
              <a:gd name="connsiteX384" fmla="*/ 3273402 w 5015116"/>
              <a:gd name="connsiteY384" fmla="*/ 1545771 h 2605314"/>
              <a:gd name="connsiteX385" fmla="*/ 3229859 w 5015116"/>
              <a:gd name="connsiteY385" fmla="*/ 1516742 h 2605314"/>
              <a:gd name="connsiteX386" fmla="*/ 3179059 w 5015116"/>
              <a:gd name="connsiteY386" fmla="*/ 1458685 h 2605314"/>
              <a:gd name="connsiteX387" fmla="*/ 3171802 w 5015116"/>
              <a:gd name="connsiteY387" fmla="*/ 1436914 h 2605314"/>
              <a:gd name="connsiteX388" fmla="*/ 3150031 w 5015116"/>
              <a:gd name="connsiteY388" fmla="*/ 1422400 h 2605314"/>
              <a:gd name="connsiteX389" fmla="*/ 3200831 w 5015116"/>
              <a:gd name="connsiteY389" fmla="*/ 1386114 h 2605314"/>
              <a:gd name="connsiteX390" fmla="*/ 3237116 w 5015116"/>
              <a:gd name="connsiteY390" fmla="*/ 1349828 h 2605314"/>
              <a:gd name="connsiteX391" fmla="*/ 3266145 w 5015116"/>
              <a:gd name="connsiteY391" fmla="*/ 1313542 h 2605314"/>
              <a:gd name="connsiteX392" fmla="*/ 3287916 w 5015116"/>
              <a:gd name="connsiteY392" fmla="*/ 1299028 h 2605314"/>
              <a:gd name="connsiteX393" fmla="*/ 3302431 w 5015116"/>
              <a:gd name="connsiteY393" fmla="*/ 1284514 h 2605314"/>
              <a:gd name="connsiteX394" fmla="*/ 3309688 w 5015116"/>
              <a:gd name="connsiteY394" fmla="*/ 1262742 h 2605314"/>
              <a:gd name="connsiteX395" fmla="*/ 3266145 w 5015116"/>
              <a:gd name="connsiteY395" fmla="*/ 1255485 h 2605314"/>
              <a:gd name="connsiteX396" fmla="*/ 3244374 w 5015116"/>
              <a:gd name="connsiteY396" fmla="*/ 1248228 h 2605314"/>
              <a:gd name="connsiteX397" fmla="*/ 3193574 w 5015116"/>
              <a:gd name="connsiteY397" fmla="*/ 1233714 h 2605314"/>
              <a:gd name="connsiteX398" fmla="*/ 3171802 w 5015116"/>
              <a:gd name="connsiteY398" fmla="*/ 1219200 h 2605314"/>
              <a:gd name="connsiteX399" fmla="*/ 3150031 w 5015116"/>
              <a:gd name="connsiteY399" fmla="*/ 1211942 h 2605314"/>
              <a:gd name="connsiteX400" fmla="*/ 3121002 w 5015116"/>
              <a:gd name="connsiteY400" fmla="*/ 1197428 h 2605314"/>
              <a:gd name="connsiteX401" fmla="*/ 3200831 w 5015116"/>
              <a:gd name="connsiteY401" fmla="*/ 1095828 h 2605314"/>
              <a:gd name="connsiteX402" fmla="*/ 3251631 w 5015116"/>
              <a:gd name="connsiteY402" fmla="*/ 1037771 h 2605314"/>
              <a:gd name="connsiteX403" fmla="*/ 3251631 w 5015116"/>
              <a:gd name="connsiteY403" fmla="*/ 994228 h 2605314"/>
              <a:gd name="connsiteX404" fmla="*/ 3208088 w 5015116"/>
              <a:gd name="connsiteY404" fmla="*/ 986971 h 2605314"/>
              <a:gd name="connsiteX405" fmla="*/ 3179059 w 5015116"/>
              <a:gd name="connsiteY405" fmla="*/ 979714 h 2605314"/>
              <a:gd name="connsiteX406" fmla="*/ 3121002 w 5015116"/>
              <a:gd name="connsiteY406" fmla="*/ 957942 h 2605314"/>
              <a:gd name="connsiteX407" fmla="*/ 3099231 w 5015116"/>
              <a:gd name="connsiteY407" fmla="*/ 950685 h 2605314"/>
              <a:gd name="connsiteX408" fmla="*/ 3048431 w 5015116"/>
              <a:gd name="connsiteY408" fmla="*/ 943428 h 2605314"/>
              <a:gd name="connsiteX409" fmla="*/ 3026659 w 5015116"/>
              <a:gd name="connsiteY409" fmla="*/ 936171 h 2605314"/>
              <a:gd name="connsiteX410" fmla="*/ 2990374 w 5015116"/>
              <a:gd name="connsiteY410" fmla="*/ 928914 h 2605314"/>
              <a:gd name="connsiteX411" fmla="*/ 2975859 w 5015116"/>
              <a:gd name="connsiteY411" fmla="*/ 914400 h 2605314"/>
              <a:gd name="connsiteX412" fmla="*/ 3033916 w 5015116"/>
              <a:gd name="connsiteY412" fmla="*/ 820057 h 2605314"/>
              <a:gd name="connsiteX413" fmla="*/ 3091974 w 5015116"/>
              <a:gd name="connsiteY413" fmla="*/ 747485 h 2605314"/>
              <a:gd name="connsiteX414" fmla="*/ 3128259 w 5015116"/>
              <a:gd name="connsiteY414" fmla="*/ 703942 h 2605314"/>
              <a:gd name="connsiteX415" fmla="*/ 3142774 w 5015116"/>
              <a:gd name="connsiteY415" fmla="*/ 682171 h 2605314"/>
              <a:gd name="connsiteX416" fmla="*/ 3033916 w 5015116"/>
              <a:gd name="connsiteY416" fmla="*/ 667657 h 2605314"/>
              <a:gd name="connsiteX417" fmla="*/ 2961345 w 5015116"/>
              <a:gd name="connsiteY417" fmla="*/ 660400 h 2605314"/>
              <a:gd name="connsiteX418" fmla="*/ 2888774 w 5015116"/>
              <a:gd name="connsiteY418" fmla="*/ 645885 h 2605314"/>
              <a:gd name="connsiteX419" fmla="*/ 2925059 w 5015116"/>
              <a:gd name="connsiteY419" fmla="*/ 609600 h 2605314"/>
              <a:gd name="connsiteX420" fmla="*/ 2961345 w 5015116"/>
              <a:gd name="connsiteY420" fmla="*/ 573314 h 2605314"/>
              <a:gd name="connsiteX421" fmla="*/ 2968602 w 5015116"/>
              <a:gd name="connsiteY421" fmla="*/ 529771 h 2605314"/>
              <a:gd name="connsiteX422" fmla="*/ 2983116 w 5015116"/>
              <a:gd name="connsiteY422" fmla="*/ 486228 h 2605314"/>
              <a:gd name="connsiteX423" fmla="*/ 2997631 w 5015116"/>
              <a:gd name="connsiteY423" fmla="*/ 435428 h 2605314"/>
              <a:gd name="connsiteX424" fmla="*/ 3012145 w 5015116"/>
              <a:gd name="connsiteY424" fmla="*/ 391885 h 2605314"/>
              <a:gd name="connsiteX425" fmla="*/ 2961345 w 5015116"/>
              <a:gd name="connsiteY425" fmla="*/ 399142 h 2605314"/>
              <a:gd name="connsiteX426" fmla="*/ 2917802 w 5015116"/>
              <a:gd name="connsiteY426" fmla="*/ 413657 h 2605314"/>
              <a:gd name="connsiteX427" fmla="*/ 2888774 w 5015116"/>
              <a:gd name="connsiteY427" fmla="*/ 420914 h 2605314"/>
              <a:gd name="connsiteX428" fmla="*/ 2852488 w 5015116"/>
              <a:gd name="connsiteY428" fmla="*/ 435428 h 2605314"/>
              <a:gd name="connsiteX429" fmla="*/ 2808945 w 5015116"/>
              <a:gd name="connsiteY429" fmla="*/ 442685 h 2605314"/>
              <a:gd name="connsiteX430" fmla="*/ 2779916 w 5015116"/>
              <a:gd name="connsiteY430" fmla="*/ 449942 h 2605314"/>
              <a:gd name="connsiteX431" fmla="*/ 2721859 w 5015116"/>
              <a:gd name="connsiteY431" fmla="*/ 442685 h 2605314"/>
              <a:gd name="connsiteX432" fmla="*/ 2729116 w 5015116"/>
              <a:gd name="connsiteY432" fmla="*/ 377371 h 2605314"/>
              <a:gd name="connsiteX433" fmla="*/ 2721859 w 5015116"/>
              <a:gd name="connsiteY433" fmla="*/ 290285 h 2605314"/>
              <a:gd name="connsiteX434" fmla="*/ 2707345 w 5015116"/>
              <a:gd name="connsiteY434" fmla="*/ 232228 h 2605314"/>
              <a:gd name="connsiteX435" fmla="*/ 2663802 w 5015116"/>
              <a:gd name="connsiteY435" fmla="*/ 210457 h 2605314"/>
              <a:gd name="connsiteX436" fmla="*/ 2656545 w 5015116"/>
              <a:gd name="connsiteY436"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31059 w 5015116"/>
              <a:gd name="connsiteY230" fmla="*/ 155302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54431 w 5015116"/>
              <a:gd name="connsiteY234" fmla="*/ 1567542 h 2605314"/>
              <a:gd name="connsiteX235" fmla="*/ 247174 w 5015116"/>
              <a:gd name="connsiteY235" fmla="*/ 1473200 h 2605314"/>
              <a:gd name="connsiteX236" fmla="*/ 225402 w 5015116"/>
              <a:gd name="connsiteY236" fmla="*/ 1465942 h 2605314"/>
              <a:gd name="connsiteX237" fmla="*/ 138316 w 5015116"/>
              <a:gd name="connsiteY237" fmla="*/ 1473200 h 2605314"/>
              <a:gd name="connsiteX238" fmla="*/ 116545 w 5015116"/>
              <a:gd name="connsiteY238" fmla="*/ 1480457 h 2605314"/>
              <a:gd name="connsiteX239" fmla="*/ 102031 w 5015116"/>
              <a:gd name="connsiteY239" fmla="*/ 1502228 h 2605314"/>
              <a:gd name="connsiteX240" fmla="*/ 102031 w 5015116"/>
              <a:gd name="connsiteY240" fmla="*/ 1698171 h 2605314"/>
              <a:gd name="connsiteX241" fmla="*/ 145574 w 5015116"/>
              <a:gd name="connsiteY241" fmla="*/ 1741714 h 2605314"/>
              <a:gd name="connsiteX242" fmla="*/ 189116 w 5015116"/>
              <a:gd name="connsiteY242" fmla="*/ 1792514 h 2605314"/>
              <a:gd name="connsiteX243" fmla="*/ 218145 w 5015116"/>
              <a:gd name="connsiteY243" fmla="*/ 1807028 h 2605314"/>
              <a:gd name="connsiteX244" fmla="*/ 247174 w 5015116"/>
              <a:gd name="connsiteY244" fmla="*/ 1828800 h 2605314"/>
              <a:gd name="connsiteX245" fmla="*/ 356031 w 5015116"/>
              <a:gd name="connsiteY245" fmla="*/ 1821542 h 2605314"/>
              <a:gd name="connsiteX246" fmla="*/ 390502 w 5015116"/>
              <a:gd name="connsiteY246" fmla="*/ 1796505 h 2605314"/>
              <a:gd name="connsiteX247" fmla="*/ 406831 w 5015116"/>
              <a:gd name="connsiteY247" fmla="*/ 1698171 h 2605314"/>
              <a:gd name="connsiteX248" fmla="*/ 363288 w 5015116"/>
              <a:gd name="connsiteY248" fmla="*/ 1683657 h 2605314"/>
              <a:gd name="connsiteX249" fmla="*/ 312488 w 5015116"/>
              <a:gd name="connsiteY249" fmla="*/ 1690914 h 2605314"/>
              <a:gd name="connsiteX250" fmla="*/ 276202 w 5015116"/>
              <a:gd name="connsiteY250" fmla="*/ 1719942 h 2605314"/>
              <a:gd name="connsiteX251" fmla="*/ 261688 w 5015116"/>
              <a:gd name="connsiteY251" fmla="*/ 1785257 h 2605314"/>
              <a:gd name="connsiteX252" fmla="*/ 272574 w 5015116"/>
              <a:gd name="connsiteY252" fmla="*/ 1939108 h 2605314"/>
              <a:gd name="connsiteX253" fmla="*/ 327365 w 5015116"/>
              <a:gd name="connsiteY253" fmla="*/ 1984465 h 2605314"/>
              <a:gd name="connsiteX254" fmla="*/ 414088 w 5015116"/>
              <a:gd name="connsiteY254" fmla="*/ 2002971 h 2605314"/>
              <a:gd name="connsiteX255" fmla="*/ 522945 w 5015116"/>
              <a:gd name="connsiteY255" fmla="*/ 1995714 h 2605314"/>
              <a:gd name="connsiteX256" fmla="*/ 551974 w 5015116"/>
              <a:gd name="connsiteY256" fmla="*/ 1973942 h 2605314"/>
              <a:gd name="connsiteX257" fmla="*/ 595516 w 5015116"/>
              <a:gd name="connsiteY257" fmla="*/ 1944914 h 2605314"/>
              <a:gd name="connsiteX258" fmla="*/ 624545 w 5015116"/>
              <a:gd name="connsiteY258" fmla="*/ 1901371 h 2605314"/>
              <a:gd name="connsiteX259" fmla="*/ 610031 w 5015116"/>
              <a:gd name="connsiteY259" fmla="*/ 1836057 h 2605314"/>
              <a:gd name="connsiteX260" fmla="*/ 566488 w 5015116"/>
              <a:gd name="connsiteY260" fmla="*/ 1792514 h 2605314"/>
              <a:gd name="connsiteX261" fmla="*/ 524396 w 5015116"/>
              <a:gd name="connsiteY261" fmla="*/ 1800497 h 2605314"/>
              <a:gd name="connsiteX262" fmla="*/ 477588 w 5015116"/>
              <a:gd name="connsiteY262" fmla="*/ 1898468 h 2605314"/>
              <a:gd name="connsiteX263" fmla="*/ 551974 w 5015116"/>
              <a:gd name="connsiteY263" fmla="*/ 1995714 h 2605314"/>
              <a:gd name="connsiteX264" fmla="*/ 566488 w 5015116"/>
              <a:gd name="connsiteY264" fmla="*/ 2017485 h 2605314"/>
              <a:gd name="connsiteX265" fmla="*/ 697116 w 5015116"/>
              <a:gd name="connsiteY265" fmla="*/ 2068285 h 2605314"/>
              <a:gd name="connsiteX266" fmla="*/ 733402 w 5015116"/>
              <a:gd name="connsiteY266" fmla="*/ 2082800 h 2605314"/>
              <a:gd name="connsiteX267" fmla="*/ 864031 w 5015116"/>
              <a:gd name="connsiteY267" fmla="*/ 2119811 h 2605314"/>
              <a:gd name="connsiteX268" fmla="*/ 965631 w 5015116"/>
              <a:gd name="connsiteY268" fmla="*/ 2148114 h 2605314"/>
              <a:gd name="connsiteX269" fmla="*/ 1074488 w 5015116"/>
              <a:gd name="connsiteY269" fmla="*/ 2133600 h 2605314"/>
              <a:gd name="connsiteX270" fmla="*/ 1125288 w 5015116"/>
              <a:gd name="connsiteY270" fmla="*/ 2104571 h 2605314"/>
              <a:gd name="connsiteX271" fmla="*/ 1243942 w 5015116"/>
              <a:gd name="connsiteY271" fmla="*/ 2013494 h 2605314"/>
              <a:gd name="connsiteX272" fmla="*/ 1287848 w 5015116"/>
              <a:gd name="connsiteY272" fmla="*/ 1957251 h 2605314"/>
              <a:gd name="connsiteX273" fmla="*/ 1274422 w 5015116"/>
              <a:gd name="connsiteY273" fmla="*/ 1839322 h 2605314"/>
              <a:gd name="connsiteX274" fmla="*/ 1219631 w 5015116"/>
              <a:gd name="connsiteY274" fmla="*/ 1814285 h 2605314"/>
              <a:gd name="connsiteX275" fmla="*/ 1126014 w 5015116"/>
              <a:gd name="connsiteY275" fmla="*/ 1833154 h 2605314"/>
              <a:gd name="connsiteX276" fmla="*/ 1103516 w 5015116"/>
              <a:gd name="connsiteY276" fmla="*/ 1894114 h 2605314"/>
              <a:gd name="connsiteX277" fmla="*/ 1081745 w 5015116"/>
              <a:gd name="connsiteY277" fmla="*/ 2002971 h 2605314"/>
              <a:gd name="connsiteX278" fmla="*/ 1016431 w 5015116"/>
              <a:gd name="connsiteY278" fmla="*/ 1995714 h 2605314"/>
              <a:gd name="connsiteX279" fmla="*/ 980871 w 5015116"/>
              <a:gd name="connsiteY279" fmla="*/ 1911531 h 2605314"/>
              <a:gd name="connsiteX280" fmla="*/ 993208 w 5015116"/>
              <a:gd name="connsiteY280" fmla="*/ 1807754 h 2605314"/>
              <a:gd name="connsiteX281" fmla="*/ 1066868 w 5015116"/>
              <a:gd name="connsiteY281" fmla="*/ 1731554 h 2605314"/>
              <a:gd name="connsiteX282" fmla="*/ 1226888 w 5015116"/>
              <a:gd name="connsiteY282" fmla="*/ 1690914 h 2605314"/>
              <a:gd name="connsiteX283" fmla="*/ 1335745 w 5015116"/>
              <a:gd name="connsiteY283" fmla="*/ 1698171 h 2605314"/>
              <a:gd name="connsiteX284" fmla="*/ 1422831 w 5015116"/>
              <a:gd name="connsiteY284" fmla="*/ 1741714 h 2605314"/>
              <a:gd name="connsiteX285" fmla="*/ 1476896 w 5015116"/>
              <a:gd name="connsiteY285" fmla="*/ 1792514 h 2605314"/>
              <a:gd name="connsiteX286" fmla="*/ 1506651 w 5015116"/>
              <a:gd name="connsiteY286" fmla="*/ 1859642 h 2605314"/>
              <a:gd name="connsiteX287" fmla="*/ 1507376 w 5015116"/>
              <a:gd name="connsiteY287" fmla="*/ 1961968 h 2605314"/>
              <a:gd name="connsiteX288" fmla="*/ 1460205 w 5015116"/>
              <a:gd name="connsiteY288" fmla="*/ 2046877 h 2605314"/>
              <a:gd name="connsiteX289" fmla="*/ 1408316 w 5015116"/>
              <a:gd name="connsiteY289" fmla="*/ 2140857 h 2605314"/>
              <a:gd name="connsiteX290" fmla="*/ 1401059 w 5015116"/>
              <a:gd name="connsiteY290" fmla="*/ 2162628 h 2605314"/>
              <a:gd name="connsiteX291" fmla="*/ 1364774 w 5015116"/>
              <a:gd name="connsiteY291" fmla="*/ 2293257 h 2605314"/>
              <a:gd name="connsiteX292" fmla="*/ 1367314 w 5015116"/>
              <a:gd name="connsiteY292" fmla="*/ 2449285 h 2605314"/>
              <a:gd name="connsiteX293" fmla="*/ 1509916 w 5015116"/>
              <a:gd name="connsiteY293" fmla="*/ 2554514 h 2605314"/>
              <a:gd name="connsiteX294" fmla="*/ 1633288 w 5015116"/>
              <a:gd name="connsiteY294" fmla="*/ 2590800 h 2605314"/>
              <a:gd name="connsiteX295" fmla="*/ 1847736 w 5015116"/>
              <a:gd name="connsiteY295" fmla="*/ 2605314 h 2605314"/>
              <a:gd name="connsiteX296" fmla="*/ 1918494 w 5015116"/>
              <a:gd name="connsiteY296" fmla="*/ 2576285 h 2605314"/>
              <a:gd name="connsiteX297" fmla="*/ 1959859 w 5015116"/>
              <a:gd name="connsiteY297" fmla="*/ 2496457 h 2605314"/>
              <a:gd name="connsiteX298" fmla="*/ 2002676 w 5015116"/>
              <a:gd name="connsiteY298" fmla="*/ 2315028 h 2605314"/>
              <a:gd name="connsiteX299" fmla="*/ 2039688 w 5015116"/>
              <a:gd name="connsiteY299" fmla="*/ 2111828 h 2605314"/>
              <a:gd name="connsiteX300" fmla="*/ 2062911 w 5015116"/>
              <a:gd name="connsiteY300" fmla="*/ 2048691 h 2605314"/>
              <a:gd name="connsiteX301" fmla="*/ 2098834 w 5015116"/>
              <a:gd name="connsiteY301" fmla="*/ 1987731 h 2605314"/>
              <a:gd name="connsiteX302" fmla="*/ 2217851 w 5015116"/>
              <a:gd name="connsiteY302" fmla="*/ 1879237 h 2605314"/>
              <a:gd name="connsiteX303" fmla="*/ 2373516 w 5015116"/>
              <a:gd name="connsiteY303" fmla="*/ 1872342 h 2605314"/>
              <a:gd name="connsiteX304" fmla="*/ 2395288 w 5015116"/>
              <a:gd name="connsiteY304" fmla="*/ 1879600 h 2605314"/>
              <a:gd name="connsiteX305" fmla="*/ 2453345 w 5015116"/>
              <a:gd name="connsiteY305" fmla="*/ 1930400 h 2605314"/>
              <a:gd name="connsiteX306" fmla="*/ 2467859 w 5015116"/>
              <a:gd name="connsiteY306" fmla="*/ 1952171 h 2605314"/>
              <a:gd name="connsiteX307" fmla="*/ 2489631 w 5015116"/>
              <a:gd name="connsiteY307" fmla="*/ 1973942 h 2605314"/>
              <a:gd name="connsiteX308" fmla="*/ 2504145 w 5015116"/>
              <a:gd name="connsiteY308" fmla="*/ 2024742 h 2605314"/>
              <a:gd name="connsiteX309" fmla="*/ 2511402 w 5015116"/>
              <a:gd name="connsiteY309" fmla="*/ 2053771 h 2605314"/>
              <a:gd name="connsiteX310" fmla="*/ 2525916 w 5015116"/>
              <a:gd name="connsiteY310" fmla="*/ 2075542 h 2605314"/>
              <a:gd name="connsiteX311" fmla="*/ 2540431 w 5015116"/>
              <a:gd name="connsiteY311" fmla="*/ 2126342 h 2605314"/>
              <a:gd name="connsiteX312" fmla="*/ 2533174 w 5015116"/>
              <a:gd name="connsiteY312" fmla="*/ 2271485 h 2605314"/>
              <a:gd name="connsiteX313" fmla="*/ 2518659 w 5015116"/>
              <a:gd name="connsiteY313" fmla="*/ 2300514 h 2605314"/>
              <a:gd name="connsiteX314" fmla="*/ 2475116 w 5015116"/>
              <a:gd name="connsiteY314" fmla="*/ 2329542 h 2605314"/>
              <a:gd name="connsiteX315" fmla="*/ 2453345 w 5015116"/>
              <a:gd name="connsiteY315" fmla="*/ 2336800 h 2605314"/>
              <a:gd name="connsiteX316" fmla="*/ 2329974 w 5015116"/>
              <a:gd name="connsiteY316" fmla="*/ 2329542 h 2605314"/>
              <a:gd name="connsiteX317" fmla="*/ 2308202 w 5015116"/>
              <a:gd name="connsiteY317" fmla="*/ 2322285 h 2605314"/>
              <a:gd name="connsiteX318" fmla="*/ 2293688 w 5015116"/>
              <a:gd name="connsiteY318" fmla="*/ 2286000 h 2605314"/>
              <a:gd name="connsiteX319" fmla="*/ 2286431 w 5015116"/>
              <a:gd name="connsiteY319" fmla="*/ 2249714 h 2605314"/>
              <a:gd name="connsiteX320" fmla="*/ 2395288 w 5015116"/>
              <a:gd name="connsiteY320" fmla="*/ 2111828 h 2605314"/>
              <a:gd name="connsiteX321" fmla="*/ 2395288 w 5015116"/>
              <a:gd name="connsiteY321" fmla="*/ 2024742 h 2605314"/>
              <a:gd name="connsiteX322" fmla="*/ 2373516 w 5015116"/>
              <a:gd name="connsiteY322" fmla="*/ 2010228 h 2605314"/>
              <a:gd name="connsiteX323" fmla="*/ 2271916 w 5015116"/>
              <a:gd name="connsiteY323" fmla="*/ 2017485 h 2605314"/>
              <a:gd name="connsiteX324" fmla="*/ 2257402 w 5015116"/>
              <a:gd name="connsiteY324" fmla="*/ 2032000 h 2605314"/>
              <a:gd name="connsiteX325" fmla="*/ 2235631 w 5015116"/>
              <a:gd name="connsiteY325" fmla="*/ 2046514 h 2605314"/>
              <a:gd name="connsiteX326" fmla="*/ 2221116 w 5015116"/>
              <a:gd name="connsiteY326" fmla="*/ 2061028 h 2605314"/>
              <a:gd name="connsiteX327" fmla="*/ 2192088 w 5015116"/>
              <a:gd name="connsiteY327" fmla="*/ 2068285 h 2605314"/>
              <a:gd name="connsiteX328" fmla="*/ 2163059 w 5015116"/>
              <a:gd name="connsiteY328" fmla="*/ 2090057 h 2605314"/>
              <a:gd name="connsiteX329" fmla="*/ 2148545 w 5015116"/>
              <a:gd name="connsiteY329" fmla="*/ 2111828 h 2605314"/>
              <a:gd name="connsiteX330" fmla="*/ 2126774 w 5015116"/>
              <a:gd name="connsiteY330" fmla="*/ 2140857 h 2605314"/>
              <a:gd name="connsiteX331" fmla="*/ 2126774 w 5015116"/>
              <a:gd name="connsiteY331" fmla="*/ 2351314 h 2605314"/>
              <a:gd name="connsiteX332" fmla="*/ 2141288 w 5015116"/>
              <a:gd name="connsiteY332" fmla="*/ 2373085 h 2605314"/>
              <a:gd name="connsiteX333" fmla="*/ 2163059 w 5015116"/>
              <a:gd name="connsiteY333" fmla="*/ 2380342 h 2605314"/>
              <a:gd name="connsiteX334" fmla="*/ 2170316 w 5015116"/>
              <a:gd name="connsiteY334" fmla="*/ 2402114 h 2605314"/>
              <a:gd name="connsiteX335" fmla="*/ 2192088 w 5015116"/>
              <a:gd name="connsiteY335" fmla="*/ 2416628 h 2605314"/>
              <a:gd name="connsiteX336" fmla="*/ 2221116 w 5015116"/>
              <a:gd name="connsiteY336" fmla="*/ 2438400 h 2605314"/>
              <a:gd name="connsiteX337" fmla="*/ 2264659 w 5015116"/>
              <a:gd name="connsiteY337" fmla="*/ 2474685 h 2605314"/>
              <a:gd name="connsiteX338" fmla="*/ 2293688 w 5015116"/>
              <a:gd name="connsiteY338" fmla="*/ 2510971 h 2605314"/>
              <a:gd name="connsiteX339" fmla="*/ 2315459 w 5015116"/>
              <a:gd name="connsiteY339" fmla="*/ 2532742 h 2605314"/>
              <a:gd name="connsiteX340" fmla="*/ 2395288 w 5015116"/>
              <a:gd name="connsiteY340" fmla="*/ 2569028 h 2605314"/>
              <a:gd name="connsiteX341" fmla="*/ 2540431 w 5015116"/>
              <a:gd name="connsiteY341" fmla="*/ 2554514 h 2605314"/>
              <a:gd name="connsiteX342" fmla="*/ 2562202 w 5015116"/>
              <a:gd name="connsiteY342" fmla="*/ 2540000 h 2605314"/>
              <a:gd name="connsiteX343" fmla="*/ 2569459 w 5015116"/>
              <a:gd name="connsiteY343" fmla="*/ 2503714 h 2605314"/>
              <a:gd name="connsiteX344" fmla="*/ 2583974 w 5015116"/>
              <a:gd name="connsiteY344" fmla="*/ 2481942 h 2605314"/>
              <a:gd name="connsiteX345" fmla="*/ 2591231 w 5015116"/>
              <a:gd name="connsiteY345" fmla="*/ 2409371 h 2605314"/>
              <a:gd name="connsiteX346" fmla="*/ 2642031 w 5015116"/>
              <a:gd name="connsiteY346" fmla="*/ 2416628 h 2605314"/>
              <a:gd name="connsiteX347" fmla="*/ 2671059 w 5015116"/>
              <a:gd name="connsiteY347" fmla="*/ 2423885 h 2605314"/>
              <a:gd name="connsiteX348" fmla="*/ 2743631 w 5015116"/>
              <a:gd name="connsiteY348" fmla="*/ 2438400 h 2605314"/>
              <a:gd name="connsiteX349" fmla="*/ 2787174 w 5015116"/>
              <a:gd name="connsiteY349" fmla="*/ 2452914 h 2605314"/>
              <a:gd name="connsiteX350" fmla="*/ 2808945 w 5015116"/>
              <a:gd name="connsiteY350" fmla="*/ 2438400 h 2605314"/>
              <a:gd name="connsiteX351" fmla="*/ 2801688 w 5015116"/>
              <a:gd name="connsiteY351" fmla="*/ 2416628 h 2605314"/>
              <a:gd name="connsiteX352" fmla="*/ 2794431 w 5015116"/>
              <a:gd name="connsiteY352" fmla="*/ 2373085 h 2605314"/>
              <a:gd name="connsiteX353" fmla="*/ 2779916 w 5015116"/>
              <a:gd name="connsiteY353" fmla="*/ 2329542 h 2605314"/>
              <a:gd name="connsiteX354" fmla="*/ 2794431 w 5015116"/>
              <a:gd name="connsiteY354" fmla="*/ 2278742 h 2605314"/>
              <a:gd name="connsiteX355" fmla="*/ 2961345 w 5015116"/>
              <a:gd name="connsiteY355" fmla="*/ 2249714 h 2605314"/>
              <a:gd name="connsiteX356" fmla="*/ 2946831 w 5015116"/>
              <a:gd name="connsiteY356" fmla="*/ 2227942 h 2605314"/>
              <a:gd name="connsiteX357" fmla="*/ 2925059 w 5015116"/>
              <a:gd name="connsiteY357" fmla="*/ 2133600 h 2605314"/>
              <a:gd name="connsiteX358" fmla="*/ 2917802 w 5015116"/>
              <a:gd name="connsiteY358" fmla="*/ 2104571 h 2605314"/>
              <a:gd name="connsiteX359" fmla="*/ 2896031 w 5015116"/>
              <a:gd name="connsiteY359" fmla="*/ 2090057 h 2605314"/>
              <a:gd name="connsiteX360" fmla="*/ 2903288 w 5015116"/>
              <a:gd name="connsiteY360" fmla="*/ 2061028 h 2605314"/>
              <a:gd name="connsiteX361" fmla="*/ 3033916 w 5015116"/>
              <a:gd name="connsiteY361" fmla="*/ 2053771 h 2605314"/>
              <a:gd name="connsiteX362" fmla="*/ 3121002 w 5015116"/>
              <a:gd name="connsiteY362" fmla="*/ 2046514 h 2605314"/>
              <a:gd name="connsiteX363" fmla="*/ 3142774 w 5015116"/>
              <a:gd name="connsiteY363" fmla="*/ 2039257 h 2605314"/>
              <a:gd name="connsiteX364" fmla="*/ 3135516 w 5015116"/>
              <a:gd name="connsiteY364" fmla="*/ 2010228 h 2605314"/>
              <a:gd name="connsiteX365" fmla="*/ 3106488 w 5015116"/>
              <a:gd name="connsiteY365" fmla="*/ 1959428 h 2605314"/>
              <a:gd name="connsiteX366" fmla="*/ 3077459 w 5015116"/>
              <a:gd name="connsiteY366" fmla="*/ 1930400 h 2605314"/>
              <a:gd name="connsiteX367" fmla="*/ 3062945 w 5015116"/>
              <a:gd name="connsiteY367" fmla="*/ 1901371 h 2605314"/>
              <a:gd name="connsiteX368" fmla="*/ 3041174 w 5015116"/>
              <a:gd name="connsiteY368" fmla="*/ 1886857 h 2605314"/>
              <a:gd name="connsiteX369" fmla="*/ 3033916 w 5015116"/>
              <a:gd name="connsiteY369" fmla="*/ 1865085 h 2605314"/>
              <a:gd name="connsiteX370" fmla="*/ 3019402 w 5015116"/>
              <a:gd name="connsiteY370" fmla="*/ 1843314 h 2605314"/>
              <a:gd name="connsiteX371" fmla="*/ 3048431 w 5015116"/>
              <a:gd name="connsiteY371" fmla="*/ 1828800 h 2605314"/>
              <a:gd name="connsiteX372" fmla="*/ 3157288 w 5015116"/>
              <a:gd name="connsiteY372" fmla="*/ 1814285 h 2605314"/>
              <a:gd name="connsiteX373" fmla="*/ 3179059 w 5015116"/>
              <a:gd name="connsiteY373" fmla="*/ 1799771 h 2605314"/>
              <a:gd name="connsiteX374" fmla="*/ 3128259 w 5015116"/>
              <a:gd name="connsiteY374" fmla="*/ 1690914 h 2605314"/>
              <a:gd name="connsiteX375" fmla="*/ 3121002 w 5015116"/>
              <a:gd name="connsiteY375" fmla="*/ 1669142 h 2605314"/>
              <a:gd name="connsiteX376" fmla="*/ 3106488 w 5015116"/>
              <a:gd name="connsiteY376" fmla="*/ 1647371 h 2605314"/>
              <a:gd name="connsiteX377" fmla="*/ 3128259 w 5015116"/>
              <a:gd name="connsiteY377" fmla="*/ 1640114 h 2605314"/>
              <a:gd name="connsiteX378" fmla="*/ 3157288 w 5015116"/>
              <a:gd name="connsiteY378" fmla="*/ 1632857 h 2605314"/>
              <a:gd name="connsiteX379" fmla="*/ 3186316 w 5015116"/>
              <a:gd name="connsiteY379" fmla="*/ 1618342 h 2605314"/>
              <a:gd name="connsiteX380" fmla="*/ 3215345 w 5015116"/>
              <a:gd name="connsiteY380" fmla="*/ 1611085 h 2605314"/>
              <a:gd name="connsiteX381" fmla="*/ 3237116 w 5015116"/>
              <a:gd name="connsiteY381" fmla="*/ 1603828 h 2605314"/>
              <a:gd name="connsiteX382" fmla="*/ 3280659 w 5015116"/>
              <a:gd name="connsiteY382" fmla="*/ 1582057 h 2605314"/>
              <a:gd name="connsiteX383" fmla="*/ 3295174 w 5015116"/>
              <a:gd name="connsiteY383" fmla="*/ 1567542 h 2605314"/>
              <a:gd name="connsiteX384" fmla="*/ 3273402 w 5015116"/>
              <a:gd name="connsiteY384" fmla="*/ 1545771 h 2605314"/>
              <a:gd name="connsiteX385" fmla="*/ 3229859 w 5015116"/>
              <a:gd name="connsiteY385" fmla="*/ 1516742 h 2605314"/>
              <a:gd name="connsiteX386" fmla="*/ 3179059 w 5015116"/>
              <a:gd name="connsiteY386" fmla="*/ 1458685 h 2605314"/>
              <a:gd name="connsiteX387" fmla="*/ 3171802 w 5015116"/>
              <a:gd name="connsiteY387" fmla="*/ 1436914 h 2605314"/>
              <a:gd name="connsiteX388" fmla="*/ 3150031 w 5015116"/>
              <a:gd name="connsiteY388" fmla="*/ 1422400 h 2605314"/>
              <a:gd name="connsiteX389" fmla="*/ 3200831 w 5015116"/>
              <a:gd name="connsiteY389" fmla="*/ 1386114 h 2605314"/>
              <a:gd name="connsiteX390" fmla="*/ 3237116 w 5015116"/>
              <a:gd name="connsiteY390" fmla="*/ 1349828 h 2605314"/>
              <a:gd name="connsiteX391" fmla="*/ 3266145 w 5015116"/>
              <a:gd name="connsiteY391" fmla="*/ 1313542 h 2605314"/>
              <a:gd name="connsiteX392" fmla="*/ 3287916 w 5015116"/>
              <a:gd name="connsiteY392" fmla="*/ 1299028 h 2605314"/>
              <a:gd name="connsiteX393" fmla="*/ 3302431 w 5015116"/>
              <a:gd name="connsiteY393" fmla="*/ 1284514 h 2605314"/>
              <a:gd name="connsiteX394" fmla="*/ 3309688 w 5015116"/>
              <a:gd name="connsiteY394" fmla="*/ 1262742 h 2605314"/>
              <a:gd name="connsiteX395" fmla="*/ 3266145 w 5015116"/>
              <a:gd name="connsiteY395" fmla="*/ 1255485 h 2605314"/>
              <a:gd name="connsiteX396" fmla="*/ 3244374 w 5015116"/>
              <a:gd name="connsiteY396" fmla="*/ 1248228 h 2605314"/>
              <a:gd name="connsiteX397" fmla="*/ 3193574 w 5015116"/>
              <a:gd name="connsiteY397" fmla="*/ 1233714 h 2605314"/>
              <a:gd name="connsiteX398" fmla="*/ 3171802 w 5015116"/>
              <a:gd name="connsiteY398" fmla="*/ 1219200 h 2605314"/>
              <a:gd name="connsiteX399" fmla="*/ 3150031 w 5015116"/>
              <a:gd name="connsiteY399" fmla="*/ 1211942 h 2605314"/>
              <a:gd name="connsiteX400" fmla="*/ 3121002 w 5015116"/>
              <a:gd name="connsiteY400" fmla="*/ 1197428 h 2605314"/>
              <a:gd name="connsiteX401" fmla="*/ 3200831 w 5015116"/>
              <a:gd name="connsiteY401" fmla="*/ 1095828 h 2605314"/>
              <a:gd name="connsiteX402" fmla="*/ 3251631 w 5015116"/>
              <a:gd name="connsiteY402" fmla="*/ 1037771 h 2605314"/>
              <a:gd name="connsiteX403" fmla="*/ 3251631 w 5015116"/>
              <a:gd name="connsiteY403" fmla="*/ 994228 h 2605314"/>
              <a:gd name="connsiteX404" fmla="*/ 3208088 w 5015116"/>
              <a:gd name="connsiteY404" fmla="*/ 986971 h 2605314"/>
              <a:gd name="connsiteX405" fmla="*/ 3179059 w 5015116"/>
              <a:gd name="connsiteY405" fmla="*/ 979714 h 2605314"/>
              <a:gd name="connsiteX406" fmla="*/ 3121002 w 5015116"/>
              <a:gd name="connsiteY406" fmla="*/ 957942 h 2605314"/>
              <a:gd name="connsiteX407" fmla="*/ 3099231 w 5015116"/>
              <a:gd name="connsiteY407" fmla="*/ 950685 h 2605314"/>
              <a:gd name="connsiteX408" fmla="*/ 3048431 w 5015116"/>
              <a:gd name="connsiteY408" fmla="*/ 943428 h 2605314"/>
              <a:gd name="connsiteX409" fmla="*/ 3026659 w 5015116"/>
              <a:gd name="connsiteY409" fmla="*/ 936171 h 2605314"/>
              <a:gd name="connsiteX410" fmla="*/ 2990374 w 5015116"/>
              <a:gd name="connsiteY410" fmla="*/ 928914 h 2605314"/>
              <a:gd name="connsiteX411" fmla="*/ 2975859 w 5015116"/>
              <a:gd name="connsiteY411" fmla="*/ 914400 h 2605314"/>
              <a:gd name="connsiteX412" fmla="*/ 3033916 w 5015116"/>
              <a:gd name="connsiteY412" fmla="*/ 820057 h 2605314"/>
              <a:gd name="connsiteX413" fmla="*/ 3091974 w 5015116"/>
              <a:gd name="connsiteY413" fmla="*/ 747485 h 2605314"/>
              <a:gd name="connsiteX414" fmla="*/ 3128259 w 5015116"/>
              <a:gd name="connsiteY414" fmla="*/ 703942 h 2605314"/>
              <a:gd name="connsiteX415" fmla="*/ 3142774 w 5015116"/>
              <a:gd name="connsiteY415" fmla="*/ 682171 h 2605314"/>
              <a:gd name="connsiteX416" fmla="*/ 3033916 w 5015116"/>
              <a:gd name="connsiteY416" fmla="*/ 667657 h 2605314"/>
              <a:gd name="connsiteX417" fmla="*/ 2961345 w 5015116"/>
              <a:gd name="connsiteY417" fmla="*/ 660400 h 2605314"/>
              <a:gd name="connsiteX418" fmla="*/ 2888774 w 5015116"/>
              <a:gd name="connsiteY418" fmla="*/ 645885 h 2605314"/>
              <a:gd name="connsiteX419" fmla="*/ 2925059 w 5015116"/>
              <a:gd name="connsiteY419" fmla="*/ 609600 h 2605314"/>
              <a:gd name="connsiteX420" fmla="*/ 2961345 w 5015116"/>
              <a:gd name="connsiteY420" fmla="*/ 573314 h 2605314"/>
              <a:gd name="connsiteX421" fmla="*/ 2968602 w 5015116"/>
              <a:gd name="connsiteY421" fmla="*/ 529771 h 2605314"/>
              <a:gd name="connsiteX422" fmla="*/ 2983116 w 5015116"/>
              <a:gd name="connsiteY422" fmla="*/ 486228 h 2605314"/>
              <a:gd name="connsiteX423" fmla="*/ 2997631 w 5015116"/>
              <a:gd name="connsiteY423" fmla="*/ 435428 h 2605314"/>
              <a:gd name="connsiteX424" fmla="*/ 3012145 w 5015116"/>
              <a:gd name="connsiteY424" fmla="*/ 391885 h 2605314"/>
              <a:gd name="connsiteX425" fmla="*/ 2961345 w 5015116"/>
              <a:gd name="connsiteY425" fmla="*/ 399142 h 2605314"/>
              <a:gd name="connsiteX426" fmla="*/ 2917802 w 5015116"/>
              <a:gd name="connsiteY426" fmla="*/ 413657 h 2605314"/>
              <a:gd name="connsiteX427" fmla="*/ 2888774 w 5015116"/>
              <a:gd name="connsiteY427" fmla="*/ 420914 h 2605314"/>
              <a:gd name="connsiteX428" fmla="*/ 2852488 w 5015116"/>
              <a:gd name="connsiteY428" fmla="*/ 435428 h 2605314"/>
              <a:gd name="connsiteX429" fmla="*/ 2808945 w 5015116"/>
              <a:gd name="connsiteY429" fmla="*/ 442685 h 2605314"/>
              <a:gd name="connsiteX430" fmla="*/ 2779916 w 5015116"/>
              <a:gd name="connsiteY430" fmla="*/ 449942 h 2605314"/>
              <a:gd name="connsiteX431" fmla="*/ 2721859 w 5015116"/>
              <a:gd name="connsiteY431" fmla="*/ 442685 h 2605314"/>
              <a:gd name="connsiteX432" fmla="*/ 2729116 w 5015116"/>
              <a:gd name="connsiteY432" fmla="*/ 377371 h 2605314"/>
              <a:gd name="connsiteX433" fmla="*/ 2721859 w 5015116"/>
              <a:gd name="connsiteY433" fmla="*/ 290285 h 2605314"/>
              <a:gd name="connsiteX434" fmla="*/ 2707345 w 5015116"/>
              <a:gd name="connsiteY434" fmla="*/ 232228 h 2605314"/>
              <a:gd name="connsiteX435" fmla="*/ 2663802 w 5015116"/>
              <a:gd name="connsiteY435" fmla="*/ 210457 h 2605314"/>
              <a:gd name="connsiteX436" fmla="*/ 2656545 w 5015116"/>
              <a:gd name="connsiteY436"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31059 w 5015116"/>
              <a:gd name="connsiteY230" fmla="*/ 155302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54431 w 5015116"/>
              <a:gd name="connsiteY234" fmla="*/ 1567542 h 2605314"/>
              <a:gd name="connsiteX235" fmla="*/ 247174 w 5015116"/>
              <a:gd name="connsiteY235" fmla="*/ 1473200 h 2605314"/>
              <a:gd name="connsiteX236" fmla="*/ 225402 w 5015116"/>
              <a:gd name="connsiteY236" fmla="*/ 1465942 h 2605314"/>
              <a:gd name="connsiteX237" fmla="*/ 138316 w 5015116"/>
              <a:gd name="connsiteY237" fmla="*/ 1473200 h 2605314"/>
              <a:gd name="connsiteX238" fmla="*/ 116545 w 5015116"/>
              <a:gd name="connsiteY238" fmla="*/ 1480457 h 2605314"/>
              <a:gd name="connsiteX239" fmla="*/ 102031 w 5015116"/>
              <a:gd name="connsiteY239" fmla="*/ 1502228 h 2605314"/>
              <a:gd name="connsiteX240" fmla="*/ 102031 w 5015116"/>
              <a:gd name="connsiteY240" fmla="*/ 1698171 h 2605314"/>
              <a:gd name="connsiteX241" fmla="*/ 137954 w 5015116"/>
              <a:gd name="connsiteY241" fmla="*/ 1749334 h 2605314"/>
              <a:gd name="connsiteX242" fmla="*/ 189116 w 5015116"/>
              <a:gd name="connsiteY242" fmla="*/ 1792514 h 2605314"/>
              <a:gd name="connsiteX243" fmla="*/ 218145 w 5015116"/>
              <a:gd name="connsiteY243" fmla="*/ 1807028 h 2605314"/>
              <a:gd name="connsiteX244" fmla="*/ 247174 w 5015116"/>
              <a:gd name="connsiteY244" fmla="*/ 1828800 h 2605314"/>
              <a:gd name="connsiteX245" fmla="*/ 356031 w 5015116"/>
              <a:gd name="connsiteY245" fmla="*/ 1821542 h 2605314"/>
              <a:gd name="connsiteX246" fmla="*/ 390502 w 5015116"/>
              <a:gd name="connsiteY246" fmla="*/ 1796505 h 2605314"/>
              <a:gd name="connsiteX247" fmla="*/ 406831 w 5015116"/>
              <a:gd name="connsiteY247" fmla="*/ 1698171 h 2605314"/>
              <a:gd name="connsiteX248" fmla="*/ 363288 w 5015116"/>
              <a:gd name="connsiteY248" fmla="*/ 1683657 h 2605314"/>
              <a:gd name="connsiteX249" fmla="*/ 312488 w 5015116"/>
              <a:gd name="connsiteY249" fmla="*/ 1690914 h 2605314"/>
              <a:gd name="connsiteX250" fmla="*/ 276202 w 5015116"/>
              <a:gd name="connsiteY250" fmla="*/ 1719942 h 2605314"/>
              <a:gd name="connsiteX251" fmla="*/ 261688 w 5015116"/>
              <a:gd name="connsiteY251" fmla="*/ 1785257 h 2605314"/>
              <a:gd name="connsiteX252" fmla="*/ 272574 w 5015116"/>
              <a:gd name="connsiteY252" fmla="*/ 1939108 h 2605314"/>
              <a:gd name="connsiteX253" fmla="*/ 327365 w 5015116"/>
              <a:gd name="connsiteY253" fmla="*/ 1984465 h 2605314"/>
              <a:gd name="connsiteX254" fmla="*/ 414088 w 5015116"/>
              <a:gd name="connsiteY254" fmla="*/ 2002971 h 2605314"/>
              <a:gd name="connsiteX255" fmla="*/ 522945 w 5015116"/>
              <a:gd name="connsiteY255" fmla="*/ 1995714 h 2605314"/>
              <a:gd name="connsiteX256" fmla="*/ 551974 w 5015116"/>
              <a:gd name="connsiteY256" fmla="*/ 1973942 h 2605314"/>
              <a:gd name="connsiteX257" fmla="*/ 595516 w 5015116"/>
              <a:gd name="connsiteY257" fmla="*/ 1944914 h 2605314"/>
              <a:gd name="connsiteX258" fmla="*/ 624545 w 5015116"/>
              <a:gd name="connsiteY258" fmla="*/ 1901371 h 2605314"/>
              <a:gd name="connsiteX259" fmla="*/ 610031 w 5015116"/>
              <a:gd name="connsiteY259" fmla="*/ 1836057 h 2605314"/>
              <a:gd name="connsiteX260" fmla="*/ 566488 w 5015116"/>
              <a:gd name="connsiteY260" fmla="*/ 1792514 h 2605314"/>
              <a:gd name="connsiteX261" fmla="*/ 524396 w 5015116"/>
              <a:gd name="connsiteY261" fmla="*/ 1800497 h 2605314"/>
              <a:gd name="connsiteX262" fmla="*/ 477588 w 5015116"/>
              <a:gd name="connsiteY262" fmla="*/ 1898468 h 2605314"/>
              <a:gd name="connsiteX263" fmla="*/ 551974 w 5015116"/>
              <a:gd name="connsiteY263" fmla="*/ 1995714 h 2605314"/>
              <a:gd name="connsiteX264" fmla="*/ 566488 w 5015116"/>
              <a:gd name="connsiteY264" fmla="*/ 2017485 h 2605314"/>
              <a:gd name="connsiteX265" fmla="*/ 697116 w 5015116"/>
              <a:gd name="connsiteY265" fmla="*/ 2068285 h 2605314"/>
              <a:gd name="connsiteX266" fmla="*/ 733402 w 5015116"/>
              <a:gd name="connsiteY266" fmla="*/ 2082800 h 2605314"/>
              <a:gd name="connsiteX267" fmla="*/ 864031 w 5015116"/>
              <a:gd name="connsiteY267" fmla="*/ 2119811 h 2605314"/>
              <a:gd name="connsiteX268" fmla="*/ 965631 w 5015116"/>
              <a:gd name="connsiteY268" fmla="*/ 2148114 h 2605314"/>
              <a:gd name="connsiteX269" fmla="*/ 1074488 w 5015116"/>
              <a:gd name="connsiteY269" fmla="*/ 2133600 h 2605314"/>
              <a:gd name="connsiteX270" fmla="*/ 1125288 w 5015116"/>
              <a:gd name="connsiteY270" fmla="*/ 2104571 h 2605314"/>
              <a:gd name="connsiteX271" fmla="*/ 1243942 w 5015116"/>
              <a:gd name="connsiteY271" fmla="*/ 2013494 h 2605314"/>
              <a:gd name="connsiteX272" fmla="*/ 1287848 w 5015116"/>
              <a:gd name="connsiteY272" fmla="*/ 1957251 h 2605314"/>
              <a:gd name="connsiteX273" fmla="*/ 1274422 w 5015116"/>
              <a:gd name="connsiteY273" fmla="*/ 1839322 h 2605314"/>
              <a:gd name="connsiteX274" fmla="*/ 1219631 w 5015116"/>
              <a:gd name="connsiteY274" fmla="*/ 1814285 h 2605314"/>
              <a:gd name="connsiteX275" fmla="*/ 1126014 w 5015116"/>
              <a:gd name="connsiteY275" fmla="*/ 1833154 h 2605314"/>
              <a:gd name="connsiteX276" fmla="*/ 1103516 w 5015116"/>
              <a:gd name="connsiteY276" fmla="*/ 1894114 h 2605314"/>
              <a:gd name="connsiteX277" fmla="*/ 1081745 w 5015116"/>
              <a:gd name="connsiteY277" fmla="*/ 2002971 h 2605314"/>
              <a:gd name="connsiteX278" fmla="*/ 1016431 w 5015116"/>
              <a:gd name="connsiteY278" fmla="*/ 1995714 h 2605314"/>
              <a:gd name="connsiteX279" fmla="*/ 980871 w 5015116"/>
              <a:gd name="connsiteY279" fmla="*/ 1911531 h 2605314"/>
              <a:gd name="connsiteX280" fmla="*/ 993208 w 5015116"/>
              <a:gd name="connsiteY280" fmla="*/ 1807754 h 2605314"/>
              <a:gd name="connsiteX281" fmla="*/ 1066868 w 5015116"/>
              <a:gd name="connsiteY281" fmla="*/ 1731554 h 2605314"/>
              <a:gd name="connsiteX282" fmla="*/ 1226888 w 5015116"/>
              <a:gd name="connsiteY282" fmla="*/ 1690914 h 2605314"/>
              <a:gd name="connsiteX283" fmla="*/ 1335745 w 5015116"/>
              <a:gd name="connsiteY283" fmla="*/ 1698171 h 2605314"/>
              <a:gd name="connsiteX284" fmla="*/ 1422831 w 5015116"/>
              <a:gd name="connsiteY284" fmla="*/ 1741714 h 2605314"/>
              <a:gd name="connsiteX285" fmla="*/ 1476896 w 5015116"/>
              <a:gd name="connsiteY285" fmla="*/ 1792514 h 2605314"/>
              <a:gd name="connsiteX286" fmla="*/ 1506651 w 5015116"/>
              <a:gd name="connsiteY286" fmla="*/ 1859642 h 2605314"/>
              <a:gd name="connsiteX287" fmla="*/ 1507376 w 5015116"/>
              <a:gd name="connsiteY287" fmla="*/ 1961968 h 2605314"/>
              <a:gd name="connsiteX288" fmla="*/ 1460205 w 5015116"/>
              <a:gd name="connsiteY288" fmla="*/ 2046877 h 2605314"/>
              <a:gd name="connsiteX289" fmla="*/ 1408316 w 5015116"/>
              <a:gd name="connsiteY289" fmla="*/ 2140857 h 2605314"/>
              <a:gd name="connsiteX290" fmla="*/ 1401059 w 5015116"/>
              <a:gd name="connsiteY290" fmla="*/ 2162628 h 2605314"/>
              <a:gd name="connsiteX291" fmla="*/ 1364774 w 5015116"/>
              <a:gd name="connsiteY291" fmla="*/ 2293257 h 2605314"/>
              <a:gd name="connsiteX292" fmla="*/ 1367314 w 5015116"/>
              <a:gd name="connsiteY292" fmla="*/ 2449285 h 2605314"/>
              <a:gd name="connsiteX293" fmla="*/ 1509916 w 5015116"/>
              <a:gd name="connsiteY293" fmla="*/ 2554514 h 2605314"/>
              <a:gd name="connsiteX294" fmla="*/ 1633288 w 5015116"/>
              <a:gd name="connsiteY294" fmla="*/ 2590800 h 2605314"/>
              <a:gd name="connsiteX295" fmla="*/ 1847736 w 5015116"/>
              <a:gd name="connsiteY295" fmla="*/ 2605314 h 2605314"/>
              <a:gd name="connsiteX296" fmla="*/ 1918494 w 5015116"/>
              <a:gd name="connsiteY296" fmla="*/ 2576285 h 2605314"/>
              <a:gd name="connsiteX297" fmla="*/ 1959859 w 5015116"/>
              <a:gd name="connsiteY297" fmla="*/ 2496457 h 2605314"/>
              <a:gd name="connsiteX298" fmla="*/ 2002676 w 5015116"/>
              <a:gd name="connsiteY298" fmla="*/ 2315028 h 2605314"/>
              <a:gd name="connsiteX299" fmla="*/ 2039688 w 5015116"/>
              <a:gd name="connsiteY299" fmla="*/ 2111828 h 2605314"/>
              <a:gd name="connsiteX300" fmla="*/ 2062911 w 5015116"/>
              <a:gd name="connsiteY300" fmla="*/ 2048691 h 2605314"/>
              <a:gd name="connsiteX301" fmla="*/ 2098834 w 5015116"/>
              <a:gd name="connsiteY301" fmla="*/ 1987731 h 2605314"/>
              <a:gd name="connsiteX302" fmla="*/ 2217851 w 5015116"/>
              <a:gd name="connsiteY302" fmla="*/ 1879237 h 2605314"/>
              <a:gd name="connsiteX303" fmla="*/ 2373516 w 5015116"/>
              <a:gd name="connsiteY303" fmla="*/ 1872342 h 2605314"/>
              <a:gd name="connsiteX304" fmla="*/ 2395288 w 5015116"/>
              <a:gd name="connsiteY304" fmla="*/ 1879600 h 2605314"/>
              <a:gd name="connsiteX305" fmla="*/ 2453345 w 5015116"/>
              <a:gd name="connsiteY305" fmla="*/ 1930400 h 2605314"/>
              <a:gd name="connsiteX306" fmla="*/ 2467859 w 5015116"/>
              <a:gd name="connsiteY306" fmla="*/ 1952171 h 2605314"/>
              <a:gd name="connsiteX307" fmla="*/ 2489631 w 5015116"/>
              <a:gd name="connsiteY307" fmla="*/ 1973942 h 2605314"/>
              <a:gd name="connsiteX308" fmla="*/ 2504145 w 5015116"/>
              <a:gd name="connsiteY308" fmla="*/ 2024742 h 2605314"/>
              <a:gd name="connsiteX309" fmla="*/ 2511402 w 5015116"/>
              <a:gd name="connsiteY309" fmla="*/ 2053771 h 2605314"/>
              <a:gd name="connsiteX310" fmla="*/ 2525916 w 5015116"/>
              <a:gd name="connsiteY310" fmla="*/ 2075542 h 2605314"/>
              <a:gd name="connsiteX311" fmla="*/ 2540431 w 5015116"/>
              <a:gd name="connsiteY311" fmla="*/ 2126342 h 2605314"/>
              <a:gd name="connsiteX312" fmla="*/ 2533174 w 5015116"/>
              <a:gd name="connsiteY312" fmla="*/ 2271485 h 2605314"/>
              <a:gd name="connsiteX313" fmla="*/ 2518659 w 5015116"/>
              <a:gd name="connsiteY313" fmla="*/ 2300514 h 2605314"/>
              <a:gd name="connsiteX314" fmla="*/ 2475116 w 5015116"/>
              <a:gd name="connsiteY314" fmla="*/ 2329542 h 2605314"/>
              <a:gd name="connsiteX315" fmla="*/ 2453345 w 5015116"/>
              <a:gd name="connsiteY315" fmla="*/ 2336800 h 2605314"/>
              <a:gd name="connsiteX316" fmla="*/ 2329974 w 5015116"/>
              <a:gd name="connsiteY316" fmla="*/ 2329542 h 2605314"/>
              <a:gd name="connsiteX317" fmla="*/ 2308202 w 5015116"/>
              <a:gd name="connsiteY317" fmla="*/ 2322285 h 2605314"/>
              <a:gd name="connsiteX318" fmla="*/ 2293688 w 5015116"/>
              <a:gd name="connsiteY318" fmla="*/ 2286000 h 2605314"/>
              <a:gd name="connsiteX319" fmla="*/ 2286431 w 5015116"/>
              <a:gd name="connsiteY319" fmla="*/ 2249714 h 2605314"/>
              <a:gd name="connsiteX320" fmla="*/ 2395288 w 5015116"/>
              <a:gd name="connsiteY320" fmla="*/ 2111828 h 2605314"/>
              <a:gd name="connsiteX321" fmla="*/ 2395288 w 5015116"/>
              <a:gd name="connsiteY321" fmla="*/ 2024742 h 2605314"/>
              <a:gd name="connsiteX322" fmla="*/ 2373516 w 5015116"/>
              <a:gd name="connsiteY322" fmla="*/ 2010228 h 2605314"/>
              <a:gd name="connsiteX323" fmla="*/ 2271916 w 5015116"/>
              <a:gd name="connsiteY323" fmla="*/ 2017485 h 2605314"/>
              <a:gd name="connsiteX324" fmla="*/ 2257402 w 5015116"/>
              <a:gd name="connsiteY324" fmla="*/ 2032000 h 2605314"/>
              <a:gd name="connsiteX325" fmla="*/ 2235631 w 5015116"/>
              <a:gd name="connsiteY325" fmla="*/ 2046514 h 2605314"/>
              <a:gd name="connsiteX326" fmla="*/ 2221116 w 5015116"/>
              <a:gd name="connsiteY326" fmla="*/ 2061028 h 2605314"/>
              <a:gd name="connsiteX327" fmla="*/ 2192088 w 5015116"/>
              <a:gd name="connsiteY327" fmla="*/ 2068285 h 2605314"/>
              <a:gd name="connsiteX328" fmla="*/ 2163059 w 5015116"/>
              <a:gd name="connsiteY328" fmla="*/ 2090057 h 2605314"/>
              <a:gd name="connsiteX329" fmla="*/ 2148545 w 5015116"/>
              <a:gd name="connsiteY329" fmla="*/ 2111828 h 2605314"/>
              <a:gd name="connsiteX330" fmla="*/ 2126774 w 5015116"/>
              <a:gd name="connsiteY330" fmla="*/ 2140857 h 2605314"/>
              <a:gd name="connsiteX331" fmla="*/ 2126774 w 5015116"/>
              <a:gd name="connsiteY331" fmla="*/ 2351314 h 2605314"/>
              <a:gd name="connsiteX332" fmla="*/ 2141288 w 5015116"/>
              <a:gd name="connsiteY332" fmla="*/ 2373085 h 2605314"/>
              <a:gd name="connsiteX333" fmla="*/ 2163059 w 5015116"/>
              <a:gd name="connsiteY333" fmla="*/ 2380342 h 2605314"/>
              <a:gd name="connsiteX334" fmla="*/ 2170316 w 5015116"/>
              <a:gd name="connsiteY334" fmla="*/ 2402114 h 2605314"/>
              <a:gd name="connsiteX335" fmla="*/ 2192088 w 5015116"/>
              <a:gd name="connsiteY335" fmla="*/ 2416628 h 2605314"/>
              <a:gd name="connsiteX336" fmla="*/ 2221116 w 5015116"/>
              <a:gd name="connsiteY336" fmla="*/ 2438400 h 2605314"/>
              <a:gd name="connsiteX337" fmla="*/ 2264659 w 5015116"/>
              <a:gd name="connsiteY337" fmla="*/ 2474685 h 2605314"/>
              <a:gd name="connsiteX338" fmla="*/ 2293688 w 5015116"/>
              <a:gd name="connsiteY338" fmla="*/ 2510971 h 2605314"/>
              <a:gd name="connsiteX339" fmla="*/ 2315459 w 5015116"/>
              <a:gd name="connsiteY339" fmla="*/ 2532742 h 2605314"/>
              <a:gd name="connsiteX340" fmla="*/ 2395288 w 5015116"/>
              <a:gd name="connsiteY340" fmla="*/ 2569028 h 2605314"/>
              <a:gd name="connsiteX341" fmla="*/ 2540431 w 5015116"/>
              <a:gd name="connsiteY341" fmla="*/ 2554514 h 2605314"/>
              <a:gd name="connsiteX342" fmla="*/ 2562202 w 5015116"/>
              <a:gd name="connsiteY342" fmla="*/ 2540000 h 2605314"/>
              <a:gd name="connsiteX343" fmla="*/ 2569459 w 5015116"/>
              <a:gd name="connsiteY343" fmla="*/ 2503714 h 2605314"/>
              <a:gd name="connsiteX344" fmla="*/ 2583974 w 5015116"/>
              <a:gd name="connsiteY344" fmla="*/ 2481942 h 2605314"/>
              <a:gd name="connsiteX345" fmla="*/ 2591231 w 5015116"/>
              <a:gd name="connsiteY345" fmla="*/ 2409371 h 2605314"/>
              <a:gd name="connsiteX346" fmla="*/ 2642031 w 5015116"/>
              <a:gd name="connsiteY346" fmla="*/ 2416628 h 2605314"/>
              <a:gd name="connsiteX347" fmla="*/ 2671059 w 5015116"/>
              <a:gd name="connsiteY347" fmla="*/ 2423885 h 2605314"/>
              <a:gd name="connsiteX348" fmla="*/ 2743631 w 5015116"/>
              <a:gd name="connsiteY348" fmla="*/ 2438400 h 2605314"/>
              <a:gd name="connsiteX349" fmla="*/ 2787174 w 5015116"/>
              <a:gd name="connsiteY349" fmla="*/ 2452914 h 2605314"/>
              <a:gd name="connsiteX350" fmla="*/ 2808945 w 5015116"/>
              <a:gd name="connsiteY350" fmla="*/ 2438400 h 2605314"/>
              <a:gd name="connsiteX351" fmla="*/ 2801688 w 5015116"/>
              <a:gd name="connsiteY351" fmla="*/ 2416628 h 2605314"/>
              <a:gd name="connsiteX352" fmla="*/ 2794431 w 5015116"/>
              <a:gd name="connsiteY352" fmla="*/ 2373085 h 2605314"/>
              <a:gd name="connsiteX353" fmla="*/ 2779916 w 5015116"/>
              <a:gd name="connsiteY353" fmla="*/ 2329542 h 2605314"/>
              <a:gd name="connsiteX354" fmla="*/ 2794431 w 5015116"/>
              <a:gd name="connsiteY354" fmla="*/ 2278742 h 2605314"/>
              <a:gd name="connsiteX355" fmla="*/ 2961345 w 5015116"/>
              <a:gd name="connsiteY355" fmla="*/ 2249714 h 2605314"/>
              <a:gd name="connsiteX356" fmla="*/ 2946831 w 5015116"/>
              <a:gd name="connsiteY356" fmla="*/ 2227942 h 2605314"/>
              <a:gd name="connsiteX357" fmla="*/ 2925059 w 5015116"/>
              <a:gd name="connsiteY357" fmla="*/ 2133600 h 2605314"/>
              <a:gd name="connsiteX358" fmla="*/ 2917802 w 5015116"/>
              <a:gd name="connsiteY358" fmla="*/ 2104571 h 2605314"/>
              <a:gd name="connsiteX359" fmla="*/ 2896031 w 5015116"/>
              <a:gd name="connsiteY359" fmla="*/ 2090057 h 2605314"/>
              <a:gd name="connsiteX360" fmla="*/ 2903288 w 5015116"/>
              <a:gd name="connsiteY360" fmla="*/ 2061028 h 2605314"/>
              <a:gd name="connsiteX361" fmla="*/ 3033916 w 5015116"/>
              <a:gd name="connsiteY361" fmla="*/ 2053771 h 2605314"/>
              <a:gd name="connsiteX362" fmla="*/ 3121002 w 5015116"/>
              <a:gd name="connsiteY362" fmla="*/ 2046514 h 2605314"/>
              <a:gd name="connsiteX363" fmla="*/ 3142774 w 5015116"/>
              <a:gd name="connsiteY363" fmla="*/ 2039257 h 2605314"/>
              <a:gd name="connsiteX364" fmla="*/ 3135516 w 5015116"/>
              <a:gd name="connsiteY364" fmla="*/ 2010228 h 2605314"/>
              <a:gd name="connsiteX365" fmla="*/ 3106488 w 5015116"/>
              <a:gd name="connsiteY365" fmla="*/ 1959428 h 2605314"/>
              <a:gd name="connsiteX366" fmla="*/ 3077459 w 5015116"/>
              <a:gd name="connsiteY366" fmla="*/ 1930400 h 2605314"/>
              <a:gd name="connsiteX367" fmla="*/ 3062945 w 5015116"/>
              <a:gd name="connsiteY367" fmla="*/ 1901371 h 2605314"/>
              <a:gd name="connsiteX368" fmla="*/ 3041174 w 5015116"/>
              <a:gd name="connsiteY368" fmla="*/ 1886857 h 2605314"/>
              <a:gd name="connsiteX369" fmla="*/ 3033916 w 5015116"/>
              <a:gd name="connsiteY369" fmla="*/ 1865085 h 2605314"/>
              <a:gd name="connsiteX370" fmla="*/ 3019402 w 5015116"/>
              <a:gd name="connsiteY370" fmla="*/ 1843314 h 2605314"/>
              <a:gd name="connsiteX371" fmla="*/ 3048431 w 5015116"/>
              <a:gd name="connsiteY371" fmla="*/ 1828800 h 2605314"/>
              <a:gd name="connsiteX372" fmla="*/ 3157288 w 5015116"/>
              <a:gd name="connsiteY372" fmla="*/ 1814285 h 2605314"/>
              <a:gd name="connsiteX373" fmla="*/ 3179059 w 5015116"/>
              <a:gd name="connsiteY373" fmla="*/ 1799771 h 2605314"/>
              <a:gd name="connsiteX374" fmla="*/ 3128259 w 5015116"/>
              <a:gd name="connsiteY374" fmla="*/ 1690914 h 2605314"/>
              <a:gd name="connsiteX375" fmla="*/ 3121002 w 5015116"/>
              <a:gd name="connsiteY375" fmla="*/ 1669142 h 2605314"/>
              <a:gd name="connsiteX376" fmla="*/ 3106488 w 5015116"/>
              <a:gd name="connsiteY376" fmla="*/ 1647371 h 2605314"/>
              <a:gd name="connsiteX377" fmla="*/ 3128259 w 5015116"/>
              <a:gd name="connsiteY377" fmla="*/ 1640114 h 2605314"/>
              <a:gd name="connsiteX378" fmla="*/ 3157288 w 5015116"/>
              <a:gd name="connsiteY378" fmla="*/ 1632857 h 2605314"/>
              <a:gd name="connsiteX379" fmla="*/ 3186316 w 5015116"/>
              <a:gd name="connsiteY379" fmla="*/ 1618342 h 2605314"/>
              <a:gd name="connsiteX380" fmla="*/ 3215345 w 5015116"/>
              <a:gd name="connsiteY380" fmla="*/ 1611085 h 2605314"/>
              <a:gd name="connsiteX381" fmla="*/ 3237116 w 5015116"/>
              <a:gd name="connsiteY381" fmla="*/ 1603828 h 2605314"/>
              <a:gd name="connsiteX382" fmla="*/ 3280659 w 5015116"/>
              <a:gd name="connsiteY382" fmla="*/ 1582057 h 2605314"/>
              <a:gd name="connsiteX383" fmla="*/ 3295174 w 5015116"/>
              <a:gd name="connsiteY383" fmla="*/ 1567542 h 2605314"/>
              <a:gd name="connsiteX384" fmla="*/ 3273402 w 5015116"/>
              <a:gd name="connsiteY384" fmla="*/ 1545771 h 2605314"/>
              <a:gd name="connsiteX385" fmla="*/ 3229859 w 5015116"/>
              <a:gd name="connsiteY385" fmla="*/ 1516742 h 2605314"/>
              <a:gd name="connsiteX386" fmla="*/ 3179059 w 5015116"/>
              <a:gd name="connsiteY386" fmla="*/ 1458685 h 2605314"/>
              <a:gd name="connsiteX387" fmla="*/ 3171802 w 5015116"/>
              <a:gd name="connsiteY387" fmla="*/ 1436914 h 2605314"/>
              <a:gd name="connsiteX388" fmla="*/ 3150031 w 5015116"/>
              <a:gd name="connsiteY388" fmla="*/ 1422400 h 2605314"/>
              <a:gd name="connsiteX389" fmla="*/ 3200831 w 5015116"/>
              <a:gd name="connsiteY389" fmla="*/ 1386114 h 2605314"/>
              <a:gd name="connsiteX390" fmla="*/ 3237116 w 5015116"/>
              <a:gd name="connsiteY390" fmla="*/ 1349828 h 2605314"/>
              <a:gd name="connsiteX391" fmla="*/ 3266145 w 5015116"/>
              <a:gd name="connsiteY391" fmla="*/ 1313542 h 2605314"/>
              <a:gd name="connsiteX392" fmla="*/ 3287916 w 5015116"/>
              <a:gd name="connsiteY392" fmla="*/ 1299028 h 2605314"/>
              <a:gd name="connsiteX393" fmla="*/ 3302431 w 5015116"/>
              <a:gd name="connsiteY393" fmla="*/ 1284514 h 2605314"/>
              <a:gd name="connsiteX394" fmla="*/ 3309688 w 5015116"/>
              <a:gd name="connsiteY394" fmla="*/ 1262742 h 2605314"/>
              <a:gd name="connsiteX395" fmla="*/ 3266145 w 5015116"/>
              <a:gd name="connsiteY395" fmla="*/ 1255485 h 2605314"/>
              <a:gd name="connsiteX396" fmla="*/ 3244374 w 5015116"/>
              <a:gd name="connsiteY396" fmla="*/ 1248228 h 2605314"/>
              <a:gd name="connsiteX397" fmla="*/ 3193574 w 5015116"/>
              <a:gd name="connsiteY397" fmla="*/ 1233714 h 2605314"/>
              <a:gd name="connsiteX398" fmla="*/ 3171802 w 5015116"/>
              <a:gd name="connsiteY398" fmla="*/ 1219200 h 2605314"/>
              <a:gd name="connsiteX399" fmla="*/ 3150031 w 5015116"/>
              <a:gd name="connsiteY399" fmla="*/ 1211942 h 2605314"/>
              <a:gd name="connsiteX400" fmla="*/ 3121002 w 5015116"/>
              <a:gd name="connsiteY400" fmla="*/ 1197428 h 2605314"/>
              <a:gd name="connsiteX401" fmla="*/ 3200831 w 5015116"/>
              <a:gd name="connsiteY401" fmla="*/ 1095828 h 2605314"/>
              <a:gd name="connsiteX402" fmla="*/ 3251631 w 5015116"/>
              <a:gd name="connsiteY402" fmla="*/ 1037771 h 2605314"/>
              <a:gd name="connsiteX403" fmla="*/ 3251631 w 5015116"/>
              <a:gd name="connsiteY403" fmla="*/ 994228 h 2605314"/>
              <a:gd name="connsiteX404" fmla="*/ 3208088 w 5015116"/>
              <a:gd name="connsiteY404" fmla="*/ 986971 h 2605314"/>
              <a:gd name="connsiteX405" fmla="*/ 3179059 w 5015116"/>
              <a:gd name="connsiteY405" fmla="*/ 979714 h 2605314"/>
              <a:gd name="connsiteX406" fmla="*/ 3121002 w 5015116"/>
              <a:gd name="connsiteY406" fmla="*/ 957942 h 2605314"/>
              <a:gd name="connsiteX407" fmla="*/ 3099231 w 5015116"/>
              <a:gd name="connsiteY407" fmla="*/ 950685 h 2605314"/>
              <a:gd name="connsiteX408" fmla="*/ 3048431 w 5015116"/>
              <a:gd name="connsiteY408" fmla="*/ 943428 h 2605314"/>
              <a:gd name="connsiteX409" fmla="*/ 3026659 w 5015116"/>
              <a:gd name="connsiteY409" fmla="*/ 936171 h 2605314"/>
              <a:gd name="connsiteX410" fmla="*/ 2990374 w 5015116"/>
              <a:gd name="connsiteY410" fmla="*/ 928914 h 2605314"/>
              <a:gd name="connsiteX411" fmla="*/ 2975859 w 5015116"/>
              <a:gd name="connsiteY411" fmla="*/ 914400 h 2605314"/>
              <a:gd name="connsiteX412" fmla="*/ 3033916 w 5015116"/>
              <a:gd name="connsiteY412" fmla="*/ 820057 h 2605314"/>
              <a:gd name="connsiteX413" fmla="*/ 3091974 w 5015116"/>
              <a:gd name="connsiteY413" fmla="*/ 747485 h 2605314"/>
              <a:gd name="connsiteX414" fmla="*/ 3128259 w 5015116"/>
              <a:gd name="connsiteY414" fmla="*/ 703942 h 2605314"/>
              <a:gd name="connsiteX415" fmla="*/ 3142774 w 5015116"/>
              <a:gd name="connsiteY415" fmla="*/ 682171 h 2605314"/>
              <a:gd name="connsiteX416" fmla="*/ 3033916 w 5015116"/>
              <a:gd name="connsiteY416" fmla="*/ 667657 h 2605314"/>
              <a:gd name="connsiteX417" fmla="*/ 2961345 w 5015116"/>
              <a:gd name="connsiteY417" fmla="*/ 660400 h 2605314"/>
              <a:gd name="connsiteX418" fmla="*/ 2888774 w 5015116"/>
              <a:gd name="connsiteY418" fmla="*/ 645885 h 2605314"/>
              <a:gd name="connsiteX419" fmla="*/ 2925059 w 5015116"/>
              <a:gd name="connsiteY419" fmla="*/ 609600 h 2605314"/>
              <a:gd name="connsiteX420" fmla="*/ 2961345 w 5015116"/>
              <a:gd name="connsiteY420" fmla="*/ 573314 h 2605314"/>
              <a:gd name="connsiteX421" fmla="*/ 2968602 w 5015116"/>
              <a:gd name="connsiteY421" fmla="*/ 529771 h 2605314"/>
              <a:gd name="connsiteX422" fmla="*/ 2983116 w 5015116"/>
              <a:gd name="connsiteY422" fmla="*/ 486228 h 2605314"/>
              <a:gd name="connsiteX423" fmla="*/ 2997631 w 5015116"/>
              <a:gd name="connsiteY423" fmla="*/ 435428 h 2605314"/>
              <a:gd name="connsiteX424" fmla="*/ 3012145 w 5015116"/>
              <a:gd name="connsiteY424" fmla="*/ 391885 h 2605314"/>
              <a:gd name="connsiteX425" fmla="*/ 2961345 w 5015116"/>
              <a:gd name="connsiteY425" fmla="*/ 399142 h 2605314"/>
              <a:gd name="connsiteX426" fmla="*/ 2917802 w 5015116"/>
              <a:gd name="connsiteY426" fmla="*/ 413657 h 2605314"/>
              <a:gd name="connsiteX427" fmla="*/ 2888774 w 5015116"/>
              <a:gd name="connsiteY427" fmla="*/ 420914 h 2605314"/>
              <a:gd name="connsiteX428" fmla="*/ 2852488 w 5015116"/>
              <a:gd name="connsiteY428" fmla="*/ 435428 h 2605314"/>
              <a:gd name="connsiteX429" fmla="*/ 2808945 w 5015116"/>
              <a:gd name="connsiteY429" fmla="*/ 442685 h 2605314"/>
              <a:gd name="connsiteX430" fmla="*/ 2779916 w 5015116"/>
              <a:gd name="connsiteY430" fmla="*/ 449942 h 2605314"/>
              <a:gd name="connsiteX431" fmla="*/ 2721859 w 5015116"/>
              <a:gd name="connsiteY431" fmla="*/ 442685 h 2605314"/>
              <a:gd name="connsiteX432" fmla="*/ 2729116 w 5015116"/>
              <a:gd name="connsiteY432" fmla="*/ 377371 h 2605314"/>
              <a:gd name="connsiteX433" fmla="*/ 2721859 w 5015116"/>
              <a:gd name="connsiteY433" fmla="*/ 290285 h 2605314"/>
              <a:gd name="connsiteX434" fmla="*/ 2707345 w 5015116"/>
              <a:gd name="connsiteY434" fmla="*/ 232228 h 2605314"/>
              <a:gd name="connsiteX435" fmla="*/ 2663802 w 5015116"/>
              <a:gd name="connsiteY435" fmla="*/ 210457 h 2605314"/>
              <a:gd name="connsiteX436" fmla="*/ 2656545 w 5015116"/>
              <a:gd name="connsiteY436"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31059 w 5015116"/>
              <a:gd name="connsiteY230" fmla="*/ 155302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54431 w 5015116"/>
              <a:gd name="connsiteY234" fmla="*/ 1567542 h 2605314"/>
              <a:gd name="connsiteX235" fmla="*/ 247174 w 5015116"/>
              <a:gd name="connsiteY235" fmla="*/ 1473200 h 2605314"/>
              <a:gd name="connsiteX236" fmla="*/ 225402 w 5015116"/>
              <a:gd name="connsiteY236" fmla="*/ 1465942 h 2605314"/>
              <a:gd name="connsiteX237" fmla="*/ 138316 w 5015116"/>
              <a:gd name="connsiteY237" fmla="*/ 1473200 h 2605314"/>
              <a:gd name="connsiteX238" fmla="*/ 116545 w 5015116"/>
              <a:gd name="connsiteY238" fmla="*/ 1480457 h 2605314"/>
              <a:gd name="connsiteX239" fmla="*/ 102031 w 5015116"/>
              <a:gd name="connsiteY239" fmla="*/ 1502228 h 2605314"/>
              <a:gd name="connsiteX240" fmla="*/ 102031 w 5015116"/>
              <a:gd name="connsiteY240" fmla="*/ 1698171 h 2605314"/>
              <a:gd name="connsiteX241" fmla="*/ 137954 w 5015116"/>
              <a:gd name="connsiteY241" fmla="*/ 1749334 h 2605314"/>
              <a:gd name="connsiteX242" fmla="*/ 189116 w 5015116"/>
              <a:gd name="connsiteY242" fmla="*/ 1792514 h 2605314"/>
              <a:gd name="connsiteX243" fmla="*/ 247174 w 5015116"/>
              <a:gd name="connsiteY243" fmla="*/ 1828800 h 2605314"/>
              <a:gd name="connsiteX244" fmla="*/ 356031 w 5015116"/>
              <a:gd name="connsiteY244" fmla="*/ 1821542 h 2605314"/>
              <a:gd name="connsiteX245" fmla="*/ 390502 w 5015116"/>
              <a:gd name="connsiteY245" fmla="*/ 1796505 h 2605314"/>
              <a:gd name="connsiteX246" fmla="*/ 406831 w 5015116"/>
              <a:gd name="connsiteY246" fmla="*/ 1698171 h 2605314"/>
              <a:gd name="connsiteX247" fmla="*/ 363288 w 5015116"/>
              <a:gd name="connsiteY247" fmla="*/ 1683657 h 2605314"/>
              <a:gd name="connsiteX248" fmla="*/ 312488 w 5015116"/>
              <a:gd name="connsiteY248" fmla="*/ 1690914 h 2605314"/>
              <a:gd name="connsiteX249" fmla="*/ 276202 w 5015116"/>
              <a:gd name="connsiteY249" fmla="*/ 1719942 h 2605314"/>
              <a:gd name="connsiteX250" fmla="*/ 261688 w 5015116"/>
              <a:gd name="connsiteY250" fmla="*/ 1785257 h 2605314"/>
              <a:gd name="connsiteX251" fmla="*/ 272574 w 5015116"/>
              <a:gd name="connsiteY251" fmla="*/ 1939108 h 2605314"/>
              <a:gd name="connsiteX252" fmla="*/ 327365 w 5015116"/>
              <a:gd name="connsiteY252" fmla="*/ 1984465 h 2605314"/>
              <a:gd name="connsiteX253" fmla="*/ 414088 w 5015116"/>
              <a:gd name="connsiteY253" fmla="*/ 2002971 h 2605314"/>
              <a:gd name="connsiteX254" fmla="*/ 522945 w 5015116"/>
              <a:gd name="connsiteY254" fmla="*/ 1995714 h 2605314"/>
              <a:gd name="connsiteX255" fmla="*/ 551974 w 5015116"/>
              <a:gd name="connsiteY255" fmla="*/ 1973942 h 2605314"/>
              <a:gd name="connsiteX256" fmla="*/ 595516 w 5015116"/>
              <a:gd name="connsiteY256" fmla="*/ 1944914 h 2605314"/>
              <a:gd name="connsiteX257" fmla="*/ 624545 w 5015116"/>
              <a:gd name="connsiteY257" fmla="*/ 1901371 h 2605314"/>
              <a:gd name="connsiteX258" fmla="*/ 610031 w 5015116"/>
              <a:gd name="connsiteY258" fmla="*/ 1836057 h 2605314"/>
              <a:gd name="connsiteX259" fmla="*/ 566488 w 5015116"/>
              <a:gd name="connsiteY259" fmla="*/ 1792514 h 2605314"/>
              <a:gd name="connsiteX260" fmla="*/ 524396 w 5015116"/>
              <a:gd name="connsiteY260" fmla="*/ 1800497 h 2605314"/>
              <a:gd name="connsiteX261" fmla="*/ 477588 w 5015116"/>
              <a:gd name="connsiteY261" fmla="*/ 1898468 h 2605314"/>
              <a:gd name="connsiteX262" fmla="*/ 551974 w 5015116"/>
              <a:gd name="connsiteY262" fmla="*/ 1995714 h 2605314"/>
              <a:gd name="connsiteX263" fmla="*/ 566488 w 5015116"/>
              <a:gd name="connsiteY263" fmla="*/ 2017485 h 2605314"/>
              <a:gd name="connsiteX264" fmla="*/ 697116 w 5015116"/>
              <a:gd name="connsiteY264" fmla="*/ 2068285 h 2605314"/>
              <a:gd name="connsiteX265" fmla="*/ 733402 w 5015116"/>
              <a:gd name="connsiteY265" fmla="*/ 2082800 h 2605314"/>
              <a:gd name="connsiteX266" fmla="*/ 864031 w 5015116"/>
              <a:gd name="connsiteY266" fmla="*/ 2119811 h 2605314"/>
              <a:gd name="connsiteX267" fmla="*/ 965631 w 5015116"/>
              <a:gd name="connsiteY267" fmla="*/ 2148114 h 2605314"/>
              <a:gd name="connsiteX268" fmla="*/ 1074488 w 5015116"/>
              <a:gd name="connsiteY268" fmla="*/ 2133600 h 2605314"/>
              <a:gd name="connsiteX269" fmla="*/ 1125288 w 5015116"/>
              <a:gd name="connsiteY269" fmla="*/ 2104571 h 2605314"/>
              <a:gd name="connsiteX270" fmla="*/ 1243942 w 5015116"/>
              <a:gd name="connsiteY270" fmla="*/ 2013494 h 2605314"/>
              <a:gd name="connsiteX271" fmla="*/ 1287848 w 5015116"/>
              <a:gd name="connsiteY271" fmla="*/ 1957251 h 2605314"/>
              <a:gd name="connsiteX272" fmla="*/ 1274422 w 5015116"/>
              <a:gd name="connsiteY272" fmla="*/ 1839322 h 2605314"/>
              <a:gd name="connsiteX273" fmla="*/ 1219631 w 5015116"/>
              <a:gd name="connsiteY273" fmla="*/ 1814285 h 2605314"/>
              <a:gd name="connsiteX274" fmla="*/ 1126014 w 5015116"/>
              <a:gd name="connsiteY274" fmla="*/ 1833154 h 2605314"/>
              <a:gd name="connsiteX275" fmla="*/ 1103516 w 5015116"/>
              <a:gd name="connsiteY275" fmla="*/ 1894114 h 2605314"/>
              <a:gd name="connsiteX276" fmla="*/ 1081745 w 5015116"/>
              <a:gd name="connsiteY276" fmla="*/ 2002971 h 2605314"/>
              <a:gd name="connsiteX277" fmla="*/ 1016431 w 5015116"/>
              <a:gd name="connsiteY277" fmla="*/ 1995714 h 2605314"/>
              <a:gd name="connsiteX278" fmla="*/ 980871 w 5015116"/>
              <a:gd name="connsiteY278" fmla="*/ 1911531 h 2605314"/>
              <a:gd name="connsiteX279" fmla="*/ 993208 w 5015116"/>
              <a:gd name="connsiteY279" fmla="*/ 1807754 h 2605314"/>
              <a:gd name="connsiteX280" fmla="*/ 1066868 w 5015116"/>
              <a:gd name="connsiteY280" fmla="*/ 1731554 h 2605314"/>
              <a:gd name="connsiteX281" fmla="*/ 1226888 w 5015116"/>
              <a:gd name="connsiteY281" fmla="*/ 1690914 h 2605314"/>
              <a:gd name="connsiteX282" fmla="*/ 1335745 w 5015116"/>
              <a:gd name="connsiteY282" fmla="*/ 1698171 h 2605314"/>
              <a:gd name="connsiteX283" fmla="*/ 1422831 w 5015116"/>
              <a:gd name="connsiteY283" fmla="*/ 1741714 h 2605314"/>
              <a:gd name="connsiteX284" fmla="*/ 1476896 w 5015116"/>
              <a:gd name="connsiteY284" fmla="*/ 1792514 h 2605314"/>
              <a:gd name="connsiteX285" fmla="*/ 1506651 w 5015116"/>
              <a:gd name="connsiteY285" fmla="*/ 1859642 h 2605314"/>
              <a:gd name="connsiteX286" fmla="*/ 1507376 w 5015116"/>
              <a:gd name="connsiteY286" fmla="*/ 1961968 h 2605314"/>
              <a:gd name="connsiteX287" fmla="*/ 1460205 w 5015116"/>
              <a:gd name="connsiteY287" fmla="*/ 2046877 h 2605314"/>
              <a:gd name="connsiteX288" fmla="*/ 1408316 w 5015116"/>
              <a:gd name="connsiteY288" fmla="*/ 2140857 h 2605314"/>
              <a:gd name="connsiteX289" fmla="*/ 1401059 w 5015116"/>
              <a:gd name="connsiteY289" fmla="*/ 2162628 h 2605314"/>
              <a:gd name="connsiteX290" fmla="*/ 1364774 w 5015116"/>
              <a:gd name="connsiteY290" fmla="*/ 2293257 h 2605314"/>
              <a:gd name="connsiteX291" fmla="*/ 1367314 w 5015116"/>
              <a:gd name="connsiteY291" fmla="*/ 2449285 h 2605314"/>
              <a:gd name="connsiteX292" fmla="*/ 1509916 w 5015116"/>
              <a:gd name="connsiteY292" fmla="*/ 2554514 h 2605314"/>
              <a:gd name="connsiteX293" fmla="*/ 1633288 w 5015116"/>
              <a:gd name="connsiteY293" fmla="*/ 2590800 h 2605314"/>
              <a:gd name="connsiteX294" fmla="*/ 1847736 w 5015116"/>
              <a:gd name="connsiteY294" fmla="*/ 2605314 h 2605314"/>
              <a:gd name="connsiteX295" fmla="*/ 1918494 w 5015116"/>
              <a:gd name="connsiteY295" fmla="*/ 2576285 h 2605314"/>
              <a:gd name="connsiteX296" fmla="*/ 1959859 w 5015116"/>
              <a:gd name="connsiteY296" fmla="*/ 2496457 h 2605314"/>
              <a:gd name="connsiteX297" fmla="*/ 2002676 w 5015116"/>
              <a:gd name="connsiteY297" fmla="*/ 2315028 h 2605314"/>
              <a:gd name="connsiteX298" fmla="*/ 2039688 w 5015116"/>
              <a:gd name="connsiteY298" fmla="*/ 2111828 h 2605314"/>
              <a:gd name="connsiteX299" fmla="*/ 2062911 w 5015116"/>
              <a:gd name="connsiteY299" fmla="*/ 2048691 h 2605314"/>
              <a:gd name="connsiteX300" fmla="*/ 2098834 w 5015116"/>
              <a:gd name="connsiteY300" fmla="*/ 1987731 h 2605314"/>
              <a:gd name="connsiteX301" fmla="*/ 2217851 w 5015116"/>
              <a:gd name="connsiteY301" fmla="*/ 1879237 h 2605314"/>
              <a:gd name="connsiteX302" fmla="*/ 2373516 w 5015116"/>
              <a:gd name="connsiteY302" fmla="*/ 1872342 h 2605314"/>
              <a:gd name="connsiteX303" fmla="*/ 2395288 w 5015116"/>
              <a:gd name="connsiteY303" fmla="*/ 1879600 h 2605314"/>
              <a:gd name="connsiteX304" fmla="*/ 2453345 w 5015116"/>
              <a:gd name="connsiteY304" fmla="*/ 1930400 h 2605314"/>
              <a:gd name="connsiteX305" fmla="*/ 2467859 w 5015116"/>
              <a:gd name="connsiteY305" fmla="*/ 1952171 h 2605314"/>
              <a:gd name="connsiteX306" fmla="*/ 2489631 w 5015116"/>
              <a:gd name="connsiteY306" fmla="*/ 1973942 h 2605314"/>
              <a:gd name="connsiteX307" fmla="*/ 2504145 w 5015116"/>
              <a:gd name="connsiteY307" fmla="*/ 2024742 h 2605314"/>
              <a:gd name="connsiteX308" fmla="*/ 2511402 w 5015116"/>
              <a:gd name="connsiteY308" fmla="*/ 2053771 h 2605314"/>
              <a:gd name="connsiteX309" fmla="*/ 2525916 w 5015116"/>
              <a:gd name="connsiteY309" fmla="*/ 2075542 h 2605314"/>
              <a:gd name="connsiteX310" fmla="*/ 2540431 w 5015116"/>
              <a:gd name="connsiteY310" fmla="*/ 2126342 h 2605314"/>
              <a:gd name="connsiteX311" fmla="*/ 2533174 w 5015116"/>
              <a:gd name="connsiteY311" fmla="*/ 2271485 h 2605314"/>
              <a:gd name="connsiteX312" fmla="*/ 2518659 w 5015116"/>
              <a:gd name="connsiteY312" fmla="*/ 2300514 h 2605314"/>
              <a:gd name="connsiteX313" fmla="*/ 2475116 w 5015116"/>
              <a:gd name="connsiteY313" fmla="*/ 2329542 h 2605314"/>
              <a:gd name="connsiteX314" fmla="*/ 2453345 w 5015116"/>
              <a:gd name="connsiteY314" fmla="*/ 2336800 h 2605314"/>
              <a:gd name="connsiteX315" fmla="*/ 2329974 w 5015116"/>
              <a:gd name="connsiteY315" fmla="*/ 2329542 h 2605314"/>
              <a:gd name="connsiteX316" fmla="*/ 2308202 w 5015116"/>
              <a:gd name="connsiteY316" fmla="*/ 2322285 h 2605314"/>
              <a:gd name="connsiteX317" fmla="*/ 2293688 w 5015116"/>
              <a:gd name="connsiteY317" fmla="*/ 2286000 h 2605314"/>
              <a:gd name="connsiteX318" fmla="*/ 2286431 w 5015116"/>
              <a:gd name="connsiteY318" fmla="*/ 2249714 h 2605314"/>
              <a:gd name="connsiteX319" fmla="*/ 2395288 w 5015116"/>
              <a:gd name="connsiteY319" fmla="*/ 2111828 h 2605314"/>
              <a:gd name="connsiteX320" fmla="*/ 2395288 w 5015116"/>
              <a:gd name="connsiteY320" fmla="*/ 2024742 h 2605314"/>
              <a:gd name="connsiteX321" fmla="*/ 2373516 w 5015116"/>
              <a:gd name="connsiteY321" fmla="*/ 2010228 h 2605314"/>
              <a:gd name="connsiteX322" fmla="*/ 2271916 w 5015116"/>
              <a:gd name="connsiteY322" fmla="*/ 2017485 h 2605314"/>
              <a:gd name="connsiteX323" fmla="*/ 2257402 w 5015116"/>
              <a:gd name="connsiteY323" fmla="*/ 2032000 h 2605314"/>
              <a:gd name="connsiteX324" fmla="*/ 2235631 w 5015116"/>
              <a:gd name="connsiteY324" fmla="*/ 2046514 h 2605314"/>
              <a:gd name="connsiteX325" fmla="*/ 2221116 w 5015116"/>
              <a:gd name="connsiteY325" fmla="*/ 2061028 h 2605314"/>
              <a:gd name="connsiteX326" fmla="*/ 2192088 w 5015116"/>
              <a:gd name="connsiteY326" fmla="*/ 2068285 h 2605314"/>
              <a:gd name="connsiteX327" fmla="*/ 2163059 w 5015116"/>
              <a:gd name="connsiteY327" fmla="*/ 2090057 h 2605314"/>
              <a:gd name="connsiteX328" fmla="*/ 2148545 w 5015116"/>
              <a:gd name="connsiteY328" fmla="*/ 2111828 h 2605314"/>
              <a:gd name="connsiteX329" fmla="*/ 2126774 w 5015116"/>
              <a:gd name="connsiteY329" fmla="*/ 2140857 h 2605314"/>
              <a:gd name="connsiteX330" fmla="*/ 2126774 w 5015116"/>
              <a:gd name="connsiteY330" fmla="*/ 2351314 h 2605314"/>
              <a:gd name="connsiteX331" fmla="*/ 2141288 w 5015116"/>
              <a:gd name="connsiteY331" fmla="*/ 2373085 h 2605314"/>
              <a:gd name="connsiteX332" fmla="*/ 2163059 w 5015116"/>
              <a:gd name="connsiteY332" fmla="*/ 2380342 h 2605314"/>
              <a:gd name="connsiteX333" fmla="*/ 2170316 w 5015116"/>
              <a:gd name="connsiteY333" fmla="*/ 2402114 h 2605314"/>
              <a:gd name="connsiteX334" fmla="*/ 2192088 w 5015116"/>
              <a:gd name="connsiteY334" fmla="*/ 2416628 h 2605314"/>
              <a:gd name="connsiteX335" fmla="*/ 2221116 w 5015116"/>
              <a:gd name="connsiteY335" fmla="*/ 2438400 h 2605314"/>
              <a:gd name="connsiteX336" fmla="*/ 2264659 w 5015116"/>
              <a:gd name="connsiteY336" fmla="*/ 2474685 h 2605314"/>
              <a:gd name="connsiteX337" fmla="*/ 2293688 w 5015116"/>
              <a:gd name="connsiteY337" fmla="*/ 2510971 h 2605314"/>
              <a:gd name="connsiteX338" fmla="*/ 2315459 w 5015116"/>
              <a:gd name="connsiteY338" fmla="*/ 2532742 h 2605314"/>
              <a:gd name="connsiteX339" fmla="*/ 2395288 w 5015116"/>
              <a:gd name="connsiteY339" fmla="*/ 2569028 h 2605314"/>
              <a:gd name="connsiteX340" fmla="*/ 2540431 w 5015116"/>
              <a:gd name="connsiteY340" fmla="*/ 2554514 h 2605314"/>
              <a:gd name="connsiteX341" fmla="*/ 2562202 w 5015116"/>
              <a:gd name="connsiteY341" fmla="*/ 2540000 h 2605314"/>
              <a:gd name="connsiteX342" fmla="*/ 2569459 w 5015116"/>
              <a:gd name="connsiteY342" fmla="*/ 2503714 h 2605314"/>
              <a:gd name="connsiteX343" fmla="*/ 2583974 w 5015116"/>
              <a:gd name="connsiteY343" fmla="*/ 2481942 h 2605314"/>
              <a:gd name="connsiteX344" fmla="*/ 2591231 w 5015116"/>
              <a:gd name="connsiteY344" fmla="*/ 2409371 h 2605314"/>
              <a:gd name="connsiteX345" fmla="*/ 2642031 w 5015116"/>
              <a:gd name="connsiteY345" fmla="*/ 2416628 h 2605314"/>
              <a:gd name="connsiteX346" fmla="*/ 2671059 w 5015116"/>
              <a:gd name="connsiteY346" fmla="*/ 2423885 h 2605314"/>
              <a:gd name="connsiteX347" fmla="*/ 2743631 w 5015116"/>
              <a:gd name="connsiteY347" fmla="*/ 2438400 h 2605314"/>
              <a:gd name="connsiteX348" fmla="*/ 2787174 w 5015116"/>
              <a:gd name="connsiteY348" fmla="*/ 2452914 h 2605314"/>
              <a:gd name="connsiteX349" fmla="*/ 2808945 w 5015116"/>
              <a:gd name="connsiteY349" fmla="*/ 2438400 h 2605314"/>
              <a:gd name="connsiteX350" fmla="*/ 2801688 w 5015116"/>
              <a:gd name="connsiteY350" fmla="*/ 2416628 h 2605314"/>
              <a:gd name="connsiteX351" fmla="*/ 2794431 w 5015116"/>
              <a:gd name="connsiteY351" fmla="*/ 2373085 h 2605314"/>
              <a:gd name="connsiteX352" fmla="*/ 2779916 w 5015116"/>
              <a:gd name="connsiteY352" fmla="*/ 2329542 h 2605314"/>
              <a:gd name="connsiteX353" fmla="*/ 2794431 w 5015116"/>
              <a:gd name="connsiteY353" fmla="*/ 2278742 h 2605314"/>
              <a:gd name="connsiteX354" fmla="*/ 2961345 w 5015116"/>
              <a:gd name="connsiteY354" fmla="*/ 2249714 h 2605314"/>
              <a:gd name="connsiteX355" fmla="*/ 2946831 w 5015116"/>
              <a:gd name="connsiteY355" fmla="*/ 2227942 h 2605314"/>
              <a:gd name="connsiteX356" fmla="*/ 2925059 w 5015116"/>
              <a:gd name="connsiteY356" fmla="*/ 2133600 h 2605314"/>
              <a:gd name="connsiteX357" fmla="*/ 2917802 w 5015116"/>
              <a:gd name="connsiteY357" fmla="*/ 2104571 h 2605314"/>
              <a:gd name="connsiteX358" fmla="*/ 2896031 w 5015116"/>
              <a:gd name="connsiteY358" fmla="*/ 2090057 h 2605314"/>
              <a:gd name="connsiteX359" fmla="*/ 2903288 w 5015116"/>
              <a:gd name="connsiteY359" fmla="*/ 2061028 h 2605314"/>
              <a:gd name="connsiteX360" fmla="*/ 3033916 w 5015116"/>
              <a:gd name="connsiteY360" fmla="*/ 2053771 h 2605314"/>
              <a:gd name="connsiteX361" fmla="*/ 3121002 w 5015116"/>
              <a:gd name="connsiteY361" fmla="*/ 2046514 h 2605314"/>
              <a:gd name="connsiteX362" fmla="*/ 3142774 w 5015116"/>
              <a:gd name="connsiteY362" fmla="*/ 2039257 h 2605314"/>
              <a:gd name="connsiteX363" fmla="*/ 3135516 w 5015116"/>
              <a:gd name="connsiteY363" fmla="*/ 2010228 h 2605314"/>
              <a:gd name="connsiteX364" fmla="*/ 3106488 w 5015116"/>
              <a:gd name="connsiteY364" fmla="*/ 1959428 h 2605314"/>
              <a:gd name="connsiteX365" fmla="*/ 3077459 w 5015116"/>
              <a:gd name="connsiteY365" fmla="*/ 1930400 h 2605314"/>
              <a:gd name="connsiteX366" fmla="*/ 3062945 w 5015116"/>
              <a:gd name="connsiteY366" fmla="*/ 1901371 h 2605314"/>
              <a:gd name="connsiteX367" fmla="*/ 3041174 w 5015116"/>
              <a:gd name="connsiteY367" fmla="*/ 1886857 h 2605314"/>
              <a:gd name="connsiteX368" fmla="*/ 3033916 w 5015116"/>
              <a:gd name="connsiteY368" fmla="*/ 1865085 h 2605314"/>
              <a:gd name="connsiteX369" fmla="*/ 3019402 w 5015116"/>
              <a:gd name="connsiteY369" fmla="*/ 1843314 h 2605314"/>
              <a:gd name="connsiteX370" fmla="*/ 3048431 w 5015116"/>
              <a:gd name="connsiteY370" fmla="*/ 1828800 h 2605314"/>
              <a:gd name="connsiteX371" fmla="*/ 3157288 w 5015116"/>
              <a:gd name="connsiteY371" fmla="*/ 1814285 h 2605314"/>
              <a:gd name="connsiteX372" fmla="*/ 3179059 w 5015116"/>
              <a:gd name="connsiteY372" fmla="*/ 1799771 h 2605314"/>
              <a:gd name="connsiteX373" fmla="*/ 3128259 w 5015116"/>
              <a:gd name="connsiteY373" fmla="*/ 1690914 h 2605314"/>
              <a:gd name="connsiteX374" fmla="*/ 3121002 w 5015116"/>
              <a:gd name="connsiteY374" fmla="*/ 1669142 h 2605314"/>
              <a:gd name="connsiteX375" fmla="*/ 3106488 w 5015116"/>
              <a:gd name="connsiteY375" fmla="*/ 1647371 h 2605314"/>
              <a:gd name="connsiteX376" fmla="*/ 3128259 w 5015116"/>
              <a:gd name="connsiteY376" fmla="*/ 1640114 h 2605314"/>
              <a:gd name="connsiteX377" fmla="*/ 3157288 w 5015116"/>
              <a:gd name="connsiteY377" fmla="*/ 1632857 h 2605314"/>
              <a:gd name="connsiteX378" fmla="*/ 3186316 w 5015116"/>
              <a:gd name="connsiteY378" fmla="*/ 1618342 h 2605314"/>
              <a:gd name="connsiteX379" fmla="*/ 3215345 w 5015116"/>
              <a:gd name="connsiteY379" fmla="*/ 1611085 h 2605314"/>
              <a:gd name="connsiteX380" fmla="*/ 3237116 w 5015116"/>
              <a:gd name="connsiteY380" fmla="*/ 1603828 h 2605314"/>
              <a:gd name="connsiteX381" fmla="*/ 3280659 w 5015116"/>
              <a:gd name="connsiteY381" fmla="*/ 1582057 h 2605314"/>
              <a:gd name="connsiteX382" fmla="*/ 3295174 w 5015116"/>
              <a:gd name="connsiteY382" fmla="*/ 1567542 h 2605314"/>
              <a:gd name="connsiteX383" fmla="*/ 3273402 w 5015116"/>
              <a:gd name="connsiteY383" fmla="*/ 1545771 h 2605314"/>
              <a:gd name="connsiteX384" fmla="*/ 3229859 w 5015116"/>
              <a:gd name="connsiteY384" fmla="*/ 1516742 h 2605314"/>
              <a:gd name="connsiteX385" fmla="*/ 3179059 w 5015116"/>
              <a:gd name="connsiteY385" fmla="*/ 1458685 h 2605314"/>
              <a:gd name="connsiteX386" fmla="*/ 3171802 w 5015116"/>
              <a:gd name="connsiteY386" fmla="*/ 1436914 h 2605314"/>
              <a:gd name="connsiteX387" fmla="*/ 3150031 w 5015116"/>
              <a:gd name="connsiteY387" fmla="*/ 1422400 h 2605314"/>
              <a:gd name="connsiteX388" fmla="*/ 3200831 w 5015116"/>
              <a:gd name="connsiteY388" fmla="*/ 1386114 h 2605314"/>
              <a:gd name="connsiteX389" fmla="*/ 3237116 w 5015116"/>
              <a:gd name="connsiteY389" fmla="*/ 1349828 h 2605314"/>
              <a:gd name="connsiteX390" fmla="*/ 3266145 w 5015116"/>
              <a:gd name="connsiteY390" fmla="*/ 1313542 h 2605314"/>
              <a:gd name="connsiteX391" fmla="*/ 3287916 w 5015116"/>
              <a:gd name="connsiteY391" fmla="*/ 1299028 h 2605314"/>
              <a:gd name="connsiteX392" fmla="*/ 3302431 w 5015116"/>
              <a:gd name="connsiteY392" fmla="*/ 1284514 h 2605314"/>
              <a:gd name="connsiteX393" fmla="*/ 3309688 w 5015116"/>
              <a:gd name="connsiteY393" fmla="*/ 1262742 h 2605314"/>
              <a:gd name="connsiteX394" fmla="*/ 3266145 w 5015116"/>
              <a:gd name="connsiteY394" fmla="*/ 1255485 h 2605314"/>
              <a:gd name="connsiteX395" fmla="*/ 3244374 w 5015116"/>
              <a:gd name="connsiteY395" fmla="*/ 1248228 h 2605314"/>
              <a:gd name="connsiteX396" fmla="*/ 3193574 w 5015116"/>
              <a:gd name="connsiteY396" fmla="*/ 1233714 h 2605314"/>
              <a:gd name="connsiteX397" fmla="*/ 3171802 w 5015116"/>
              <a:gd name="connsiteY397" fmla="*/ 1219200 h 2605314"/>
              <a:gd name="connsiteX398" fmla="*/ 3150031 w 5015116"/>
              <a:gd name="connsiteY398" fmla="*/ 1211942 h 2605314"/>
              <a:gd name="connsiteX399" fmla="*/ 3121002 w 5015116"/>
              <a:gd name="connsiteY399" fmla="*/ 1197428 h 2605314"/>
              <a:gd name="connsiteX400" fmla="*/ 3200831 w 5015116"/>
              <a:gd name="connsiteY400" fmla="*/ 1095828 h 2605314"/>
              <a:gd name="connsiteX401" fmla="*/ 3251631 w 5015116"/>
              <a:gd name="connsiteY401" fmla="*/ 1037771 h 2605314"/>
              <a:gd name="connsiteX402" fmla="*/ 3251631 w 5015116"/>
              <a:gd name="connsiteY402" fmla="*/ 994228 h 2605314"/>
              <a:gd name="connsiteX403" fmla="*/ 3208088 w 5015116"/>
              <a:gd name="connsiteY403" fmla="*/ 986971 h 2605314"/>
              <a:gd name="connsiteX404" fmla="*/ 3179059 w 5015116"/>
              <a:gd name="connsiteY404" fmla="*/ 979714 h 2605314"/>
              <a:gd name="connsiteX405" fmla="*/ 3121002 w 5015116"/>
              <a:gd name="connsiteY405" fmla="*/ 957942 h 2605314"/>
              <a:gd name="connsiteX406" fmla="*/ 3099231 w 5015116"/>
              <a:gd name="connsiteY406" fmla="*/ 950685 h 2605314"/>
              <a:gd name="connsiteX407" fmla="*/ 3048431 w 5015116"/>
              <a:gd name="connsiteY407" fmla="*/ 943428 h 2605314"/>
              <a:gd name="connsiteX408" fmla="*/ 3026659 w 5015116"/>
              <a:gd name="connsiteY408" fmla="*/ 936171 h 2605314"/>
              <a:gd name="connsiteX409" fmla="*/ 2990374 w 5015116"/>
              <a:gd name="connsiteY409" fmla="*/ 928914 h 2605314"/>
              <a:gd name="connsiteX410" fmla="*/ 2975859 w 5015116"/>
              <a:gd name="connsiteY410" fmla="*/ 914400 h 2605314"/>
              <a:gd name="connsiteX411" fmla="*/ 3033916 w 5015116"/>
              <a:gd name="connsiteY411" fmla="*/ 820057 h 2605314"/>
              <a:gd name="connsiteX412" fmla="*/ 3091974 w 5015116"/>
              <a:gd name="connsiteY412" fmla="*/ 747485 h 2605314"/>
              <a:gd name="connsiteX413" fmla="*/ 3128259 w 5015116"/>
              <a:gd name="connsiteY413" fmla="*/ 703942 h 2605314"/>
              <a:gd name="connsiteX414" fmla="*/ 3142774 w 5015116"/>
              <a:gd name="connsiteY414" fmla="*/ 682171 h 2605314"/>
              <a:gd name="connsiteX415" fmla="*/ 3033916 w 5015116"/>
              <a:gd name="connsiteY415" fmla="*/ 667657 h 2605314"/>
              <a:gd name="connsiteX416" fmla="*/ 2961345 w 5015116"/>
              <a:gd name="connsiteY416" fmla="*/ 660400 h 2605314"/>
              <a:gd name="connsiteX417" fmla="*/ 2888774 w 5015116"/>
              <a:gd name="connsiteY417" fmla="*/ 645885 h 2605314"/>
              <a:gd name="connsiteX418" fmla="*/ 2925059 w 5015116"/>
              <a:gd name="connsiteY418" fmla="*/ 609600 h 2605314"/>
              <a:gd name="connsiteX419" fmla="*/ 2961345 w 5015116"/>
              <a:gd name="connsiteY419" fmla="*/ 573314 h 2605314"/>
              <a:gd name="connsiteX420" fmla="*/ 2968602 w 5015116"/>
              <a:gd name="connsiteY420" fmla="*/ 529771 h 2605314"/>
              <a:gd name="connsiteX421" fmla="*/ 2983116 w 5015116"/>
              <a:gd name="connsiteY421" fmla="*/ 486228 h 2605314"/>
              <a:gd name="connsiteX422" fmla="*/ 2997631 w 5015116"/>
              <a:gd name="connsiteY422" fmla="*/ 435428 h 2605314"/>
              <a:gd name="connsiteX423" fmla="*/ 3012145 w 5015116"/>
              <a:gd name="connsiteY423" fmla="*/ 391885 h 2605314"/>
              <a:gd name="connsiteX424" fmla="*/ 2961345 w 5015116"/>
              <a:gd name="connsiteY424" fmla="*/ 399142 h 2605314"/>
              <a:gd name="connsiteX425" fmla="*/ 2917802 w 5015116"/>
              <a:gd name="connsiteY425" fmla="*/ 413657 h 2605314"/>
              <a:gd name="connsiteX426" fmla="*/ 2888774 w 5015116"/>
              <a:gd name="connsiteY426" fmla="*/ 420914 h 2605314"/>
              <a:gd name="connsiteX427" fmla="*/ 2852488 w 5015116"/>
              <a:gd name="connsiteY427" fmla="*/ 435428 h 2605314"/>
              <a:gd name="connsiteX428" fmla="*/ 2808945 w 5015116"/>
              <a:gd name="connsiteY428" fmla="*/ 442685 h 2605314"/>
              <a:gd name="connsiteX429" fmla="*/ 2779916 w 5015116"/>
              <a:gd name="connsiteY429" fmla="*/ 449942 h 2605314"/>
              <a:gd name="connsiteX430" fmla="*/ 2721859 w 5015116"/>
              <a:gd name="connsiteY430" fmla="*/ 442685 h 2605314"/>
              <a:gd name="connsiteX431" fmla="*/ 2729116 w 5015116"/>
              <a:gd name="connsiteY431" fmla="*/ 377371 h 2605314"/>
              <a:gd name="connsiteX432" fmla="*/ 2721859 w 5015116"/>
              <a:gd name="connsiteY432" fmla="*/ 290285 h 2605314"/>
              <a:gd name="connsiteX433" fmla="*/ 2707345 w 5015116"/>
              <a:gd name="connsiteY433" fmla="*/ 232228 h 2605314"/>
              <a:gd name="connsiteX434" fmla="*/ 2663802 w 5015116"/>
              <a:gd name="connsiteY434" fmla="*/ 210457 h 2605314"/>
              <a:gd name="connsiteX435" fmla="*/ 2656545 w 5015116"/>
              <a:gd name="connsiteY435"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31059 w 5015116"/>
              <a:gd name="connsiteY230" fmla="*/ 155302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54431 w 5015116"/>
              <a:gd name="connsiteY234" fmla="*/ 1567542 h 2605314"/>
              <a:gd name="connsiteX235" fmla="*/ 247174 w 5015116"/>
              <a:gd name="connsiteY235" fmla="*/ 1473200 h 2605314"/>
              <a:gd name="connsiteX236" fmla="*/ 225402 w 5015116"/>
              <a:gd name="connsiteY236" fmla="*/ 1465942 h 2605314"/>
              <a:gd name="connsiteX237" fmla="*/ 138316 w 5015116"/>
              <a:gd name="connsiteY237" fmla="*/ 1473200 h 2605314"/>
              <a:gd name="connsiteX238" fmla="*/ 102031 w 5015116"/>
              <a:gd name="connsiteY238" fmla="*/ 1502228 h 2605314"/>
              <a:gd name="connsiteX239" fmla="*/ 102031 w 5015116"/>
              <a:gd name="connsiteY239" fmla="*/ 1698171 h 2605314"/>
              <a:gd name="connsiteX240" fmla="*/ 137954 w 5015116"/>
              <a:gd name="connsiteY240" fmla="*/ 1749334 h 2605314"/>
              <a:gd name="connsiteX241" fmla="*/ 189116 w 5015116"/>
              <a:gd name="connsiteY241" fmla="*/ 1792514 h 2605314"/>
              <a:gd name="connsiteX242" fmla="*/ 247174 w 5015116"/>
              <a:gd name="connsiteY242" fmla="*/ 1828800 h 2605314"/>
              <a:gd name="connsiteX243" fmla="*/ 356031 w 5015116"/>
              <a:gd name="connsiteY243" fmla="*/ 1821542 h 2605314"/>
              <a:gd name="connsiteX244" fmla="*/ 390502 w 5015116"/>
              <a:gd name="connsiteY244" fmla="*/ 1796505 h 2605314"/>
              <a:gd name="connsiteX245" fmla="*/ 406831 w 5015116"/>
              <a:gd name="connsiteY245" fmla="*/ 1698171 h 2605314"/>
              <a:gd name="connsiteX246" fmla="*/ 363288 w 5015116"/>
              <a:gd name="connsiteY246" fmla="*/ 1683657 h 2605314"/>
              <a:gd name="connsiteX247" fmla="*/ 312488 w 5015116"/>
              <a:gd name="connsiteY247" fmla="*/ 1690914 h 2605314"/>
              <a:gd name="connsiteX248" fmla="*/ 276202 w 5015116"/>
              <a:gd name="connsiteY248" fmla="*/ 1719942 h 2605314"/>
              <a:gd name="connsiteX249" fmla="*/ 261688 w 5015116"/>
              <a:gd name="connsiteY249" fmla="*/ 1785257 h 2605314"/>
              <a:gd name="connsiteX250" fmla="*/ 272574 w 5015116"/>
              <a:gd name="connsiteY250" fmla="*/ 1939108 h 2605314"/>
              <a:gd name="connsiteX251" fmla="*/ 327365 w 5015116"/>
              <a:gd name="connsiteY251" fmla="*/ 1984465 h 2605314"/>
              <a:gd name="connsiteX252" fmla="*/ 414088 w 5015116"/>
              <a:gd name="connsiteY252" fmla="*/ 2002971 h 2605314"/>
              <a:gd name="connsiteX253" fmla="*/ 522945 w 5015116"/>
              <a:gd name="connsiteY253" fmla="*/ 1995714 h 2605314"/>
              <a:gd name="connsiteX254" fmla="*/ 551974 w 5015116"/>
              <a:gd name="connsiteY254" fmla="*/ 1973942 h 2605314"/>
              <a:gd name="connsiteX255" fmla="*/ 595516 w 5015116"/>
              <a:gd name="connsiteY255" fmla="*/ 1944914 h 2605314"/>
              <a:gd name="connsiteX256" fmla="*/ 624545 w 5015116"/>
              <a:gd name="connsiteY256" fmla="*/ 1901371 h 2605314"/>
              <a:gd name="connsiteX257" fmla="*/ 610031 w 5015116"/>
              <a:gd name="connsiteY257" fmla="*/ 1836057 h 2605314"/>
              <a:gd name="connsiteX258" fmla="*/ 566488 w 5015116"/>
              <a:gd name="connsiteY258" fmla="*/ 1792514 h 2605314"/>
              <a:gd name="connsiteX259" fmla="*/ 524396 w 5015116"/>
              <a:gd name="connsiteY259" fmla="*/ 1800497 h 2605314"/>
              <a:gd name="connsiteX260" fmla="*/ 477588 w 5015116"/>
              <a:gd name="connsiteY260" fmla="*/ 1898468 h 2605314"/>
              <a:gd name="connsiteX261" fmla="*/ 551974 w 5015116"/>
              <a:gd name="connsiteY261" fmla="*/ 1995714 h 2605314"/>
              <a:gd name="connsiteX262" fmla="*/ 566488 w 5015116"/>
              <a:gd name="connsiteY262" fmla="*/ 2017485 h 2605314"/>
              <a:gd name="connsiteX263" fmla="*/ 697116 w 5015116"/>
              <a:gd name="connsiteY263" fmla="*/ 2068285 h 2605314"/>
              <a:gd name="connsiteX264" fmla="*/ 733402 w 5015116"/>
              <a:gd name="connsiteY264" fmla="*/ 2082800 h 2605314"/>
              <a:gd name="connsiteX265" fmla="*/ 864031 w 5015116"/>
              <a:gd name="connsiteY265" fmla="*/ 2119811 h 2605314"/>
              <a:gd name="connsiteX266" fmla="*/ 965631 w 5015116"/>
              <a:gd name="connsiteY266" fmla="*/ 2148114 h 2605314"/>
              <a:gd name="connsiteX267" fmla="*/ 1074488 w 5015116"/>
              <a:gd name="connsiteY267" fmla="*/ 2133600 h 2605314"/>
              <a:gd name="connsiteX268" fmla="*/ 1125288 w 5015116"/>
              <a:gd name="connsiteY268" fmla="*/ 2104571 h 2605314"/>
              <a:gd name="connsiteX269" fmla="*/ 1243942 w 5015116"/>
              <a:gd name="connsiteY269" fmla="*/ 2013494 h 2605314"/>
              <a:gd name="connsiteX270" fmla="*/ 1287848 w 5015116"/>
              <a:gd name="connsiteY270" fmla="*/ 1957251 h 2605314"/>
              <a:gd name="connsiteX271" fmla="*/ 1274422 w 5015116"/>
              <a:gd name="connsiteY271" fmla="*/ 1839322 h 2605314"/>
              <a:gd name="connsiteX272" fmla="*/ 1219631 w 5015116"/>
              <a:gd name="connsiteY272" fmla="*/ 1814285 h 2605314"/>
              <a:gd name="connsiteX273" fmla="*/ 1126014 w 5015116"/>
              <a:gd name="connsiteY273" fmla="*/ 1833154 h 2605314"/>
              <a:gd name="connsiteX274" fmla="*/ 1103516 w 5015116"/>
              <a:gd name="connsiteY274" fmla="*/ 1894114 h 2605314"/>
              <a:gd name="connsiteX275" fmla="*/ 1081745 w 5015116"/>
              <a:gd name="connsiteY275" fmla="*/ 2002971 h 2605314"/>
              <a:gd name="connsiteX276" fmla="*/ 1016431 w 5015116"/>
              <a:gd name="connsiteY276" fmla="*/ 1995714 h 2605314"/>
              <a:gd name="connsiteX277" fmla="*/ 980871 w 5015116"/>
              <a:gd name="connsiteY277" fmla="*/ 1911531 h 2605314"/>
              <a:gd name="connsiteX278" fmla="*/ 993208 w 5015116"/>
              <a:gd name="connsiteY278" fmla="*/ 1807754 h 2605314"/>
              <a:gd name="connsiteX279" fmla="*/ 1066868 w 5015116"/>
              <a:gd name="connsiteY279" fmla="*/ 1731554 h 2605314"/>
              <a:gd name="connsiteX280" fmla="*/ 1226888 w 5015116"/>
              <a:gd name="connsiteY280" fmla="*/ 1690914 h 2605314"/>
              <a:gd name="connsiteX281" fmla="*/ 1335745 w 5015116"/>
              <a:gd name="connsiteY281" fmla="*/ 1698171 h 2605314"/>
              <a:gd name="connsiteX282" fmla="*/ 1422831 w 5015116"/>
              <a:gd name="connsiteY282" fmla="*/ 1741714 h 2605314"/>
              <a:gd name="connsiteX283" fmla="*/ 1476896 w 5015116"/>
              <a:gd name="connsiteY283" fmla="*/ 1792514 h 2605314"/>
              <a:gd name="connsiteX284" fmla="*/ 1506651 w 5015116"/>
              <a:gd name="connsiteY284" fmla="*/ 1859642 h 2605314"/>
              <a:gd name="connsiteX285" fmla="*/ 1507376 w 5015116"/>
              <a:gd name="connsiteY285" fmla="*/ 1961968 h 2605314"/>
              <a:gd name="connsiteX286" fmla="*/ 1460205 w 5015116"/>
              <a:gd name="connsiteY286" fmla="*/ 2046877 h 2605314"/>
              <a:gd name="connsiteX287" fmla="*/ 1408316 w 5015116"/>
              <a:gd name="connsiteY287" fmla="*/ 2140857 h 2605314"/>
              <a:gd name="connsiteX288" fmla="*/ 1401059 w 5015116"/>
              <a:gd name="connsiteY288" fmla="*/ 2162628 h 2605314"/>
              <a:gd name="connsiteX289" fmla="*/ 1364774 w 5015116"/>
              <a:gd name="connsiteY289" fmla="*/ 2293257 h 2605314"/>
              <a:gd name="connsiteX290" fmla="*/ 1367314 w 5015116"/>
              <a:gd name="connsiteY290" fmla="*/ 2449285 h 2605314"/>
              <a:gd name="connsiteX291" fmla="*/ 1509916 w 5015116"/>
              <a:gd name="connsiteY291" fmla="*/ 2554514 h 2605314"/>
              <a:gd name="connsiteX292" fmla="*/ 1633288 w 5015116"/>
              <a:gd name="connsiteY292" fmla="*/ 2590800 h 2605314"/>
              <a:gd name="connsiteX293" fmla="*/ 1847736 w 5015116"/>
              <a:gd name="connsiteY293" fmla="*/ 2605314 h 2605314"/>
              <a:gd name="connsiteX294" fmla="*/ 1918494 w 5015116"/>
              <a:gd name="connsiteY294" fmla="*/ 2576285 h 2605314"/>
              <a:gd name="connsiteX295" fmla="*/ 1959859 w 5015116"/>
              <a:gd name="connsiteY295" fmla="*/ 2496457 h 2605314"/>
              <a:gd name="connsiteX296" fmla="*/ 2002676 w 5015116"/>
              <a:gd name="connsiteY296" fmla="*/ 2315028 h 2605314"/>
              <a:gd name="connsiteX297" fmla="*/ 2039688 w 5015116"/>
              <a:gd name="connsiteY297" fmla="*/ 2111828 h 2605314"/>
              <a:gd name="connsiteX298" fmla="*/ 2062911 w 5015116"/>
              <a:gd name="connsiteY298" fmla="*/ 2048691 h 2605314"/>
              <a:gd name="connsiteX299" fmla="*/ 2098834 w 5015116"/>
              <a:gd name="connsiteY299" fmla="*/ 1987731 h 2605314"/>
              <a:gd name="connsiteX300" fmla="*/ 2217851 w 5015116"/>
              <a:gd name="connsiteY300" fmla="*/ 1879237 h 2605314"/>
              <a:gd name="connsiteX301" fmla="*/ 2373516 w 5015116"/>
              <a:gd name="connsiteY301" fmla="*/ 1872342 h 2605314"/>
              <a:gd name="connsiteX302" fmla="*/ 2395288 w 5015116"/>
              <a:gd name="connsiteY302" fmla="*/ 1879600 h 2605314"/>
              <a:gd name="connsiteX303" fmla="*/ 2453345 w 5015116"/>
              <a:gd name="connsiteY303" fmla="*/ 1930400 h 2605314"/>
              <a:gd name="connsiteX304" fmla="*/ 2467859 w 5015116"/>
              <a:gd name="connsiteY304" fmla="*/ 1952171 h 2605314"/>
              <a:gd name="connsiteX305" fmla="*/ 2489631 w 5015116"/>
              <a:gd name="connsiteY305" fmla="*/ 1973942 h 2605314"/>
              <a:gd name="connsiteX306" fmla="*/ 2504145 w 5015116"/>
              <a:gd name="connsiteY306" fmla="*/ 2024742 h 2605314"/>
              <a:gd name="connsiteX307" fmla="*/ 2511402 w 5015116"/>
              <a:gd name="connsiteY307" fmla="*/ 2053771 h 2605314"/>
              <a:gd name="connsiteX308" fmla="*/ 2525916 w 5015116"/>
              <a:gd name="connsiteY308" fmla="*/ 2075542 h 2605314"/>
              <a:gd name="connsiteX309" fmla="*/ 2540431 w 5015116"/>
              <a:gd name="connsiteY309" fmla="*/ 2126342 h 2605314"/>
              <a:gd name="connsiteX310" fmla="*/ 2533174 w 5015116"/>
              <a:gd name="connsiteY310" fmla="*/ 2271485 h 2605314"/>
              <a:gd name="connsiteX311" fmla="*/ 2518659 w 5015116"/>
              <a:gd name="connsiteY311" fmla="*/ 2300514 h 2605314"/>
              <a:gd name="connsiteX312" fmla="*/ 2475116 w 5015116"/>
              <a:gd name="connsiteY312" fmla="*/ 2329542 h 2605314"/>
              <a:gd name="connsiteX313" fmla="*/ 2453345 w 5015116"/>
              <a:gd name="connsiteY313" fmla="*/ 2336800 h 2605314"/>
              <a:gd name="connsiteX314" fmla="*/ 2329974 w 5015116"/>
              <a:gd name="connsiteY314" fmla="*/ 2329542 h 2605314"/>
              <a:gd name="connsiteX315" fmla="*/ 2308202 w 5015116"/>
              <a:gd name="connsiteY315" fmla="*/ 2322285 h 2605314"/>
              <a:gd name="connsiteX316" fmla="*/ 2293688 w 5015116"/>
              <a:gd name="connsiteY316" fmla="*/ 2286000 h 2605314"/>
              <a:gd name="connsiteX317" fmla="*/ 2286431 w 5015116"/>
              <a:gd name="connsiteY317" fmla="*/ 2249714 h 2605314"/>
              <a:gd name="connsiteX318" fmla="*/ 2395288 w 5015116"/>
              <a:gd name="connsiteY318" fmla="*/ 2111828 h 2605314"/>
              <a:gd name="connsiteX319" fmla="*/ 2395288 w 5015116"/>
              <a:gd name="connsiteY319" fmla="*/ 2024742 h 2605314"/>
              <a:gd name="connsiteX320" fmla="*/ 2373516 w 5015116"/>
              <a:gd name="connsiteY320" fmla="*/ 2010228 h 2605314"/>
              <a:gd name="connsiteX321" fmla="*/ 2271916 w 5015116"/>
              <a:gd name="connsiteY321" fmla="*/ 2017485 h 2605314"/>
              <a:gd name="connsiteX322" fmla="*/ 2257402 w 5015116"/>
              <a:gd name="connsiteY322" fmla="*/ 2032000 h 2605314"/>
              <a:gd name="connsiteX323" fmla="*/ 2235631 w 5015116"/>
              <a:gd name="connsiteY323" fmla="*/ 2046514 h 2605314"/>
              <a:gd name="connsiteX324" fmla="*/ 2221116 w 5015116"/>
              <a:gd name="connsiteY324" fmla="*/ 2061028 h 2605314"/>
              <a:gd name="connsiteX325" fmla="*/ 2192088 w 5015116"/>
              <a:gd name="connsiteY325" fmla="*/ 2068285 h 2605314"/>
              <a:gd name="connsiteX326" fmla="*/ 2163059 w 5015116"/>
              <a:gd name="connsiteY326" fmla="*/ 2090057 h 2605314"/>
              <a:gd name="connsiteX327" fmla="*/ 2148545 w 5015116"/>
              <a:gd name="connsiteY327" fmla="*/ 2111828 h 2605314"/>
              <a:gd name="connsiteX328" fmla="*/ 2126774 w 5015116"/>
              <a:gd name="connsiteY328" fmla="*/ 2140857 h 2605314"/>
              <a:gd name="connsiteX329" fmla="*/ 2126774 w 5015116"/>
              <a:gd name="connsiteY329" fmla="*/ 2351314 h 2605314"/>
              <a:gd name="connsiteX330" fmla="*/ 2141288 w 5015116"/>
              <a:gd name="connsiteY330" fmla="*/ 2373085 h 2605314"/>
              <a:gd name="connsiteX331" fmla="*/ 2163059 w 5015116"/>
              <a:gd name="connsiteY331" fmla="*/ 2380342 h 2605314"/>
              <a:gd name="connsiteX332" fmla="*/ 2170316 w 5015116"/>
              <a:gd name="connsiteY332" fmla="*/ 2402114 h 2605314"/>
              <a:gd name="connsiteX333" fmla="*/ 2192088 w 5015116"/>
              <a:gd name="connsiteY333" fmla="*/ 2416628 h 2605314"/>
              <a:gd name="connsiteX334" fmla="*/ 2221116 w 5015116"/>
              <a:gd name="connsiteY334" fmla="*/ 2438400 h 2605314"/>
              <a:gd name="connsiteX335" fmla="*/ 2264659 w 5015116"/>
              <a:gd name="connsiteY335" fmla="*/ 2474685 h 2605314"/>
              <a:gd name="connsiteX336" fmla="*/ 2293688 w 5015116"/>
              <a:gd name="connsiteY336" fmla="*/ 2510971 h 2605314"/>
              <a:gd name="connsiteX337" fmla="*/ 2315459 w 5015116"/>
              <a:gd name="connsiteY337" fmla="*/ 2532742 h 2605314"/>
              <a:gd name="connsiteX338" fmla="*/ 2395288 w 5015116"/>
              <a:gd name="connsiteY338" fmla="*/ 2569028 h 2605314"/>
              <a:gd name="connsiteX339" fmla="*/ 2540431 w 5015116"/>
              <a:gd name="connsiteY339" fmla="*/ 2554514 h 2605314"/>
              <a:gd name="connsiteX340" fmla="*/ 2562202 w 5015116"/>
              <a:gd name="connsiteY340" fmla="*/ 2540000 h 2605314"/>
              <a:gd name="connsiteX341" fmla="*/ 2569459 w 5015116"/>
              <a:gd name="connsiteY341" fmla="*/ 2503714 h 2605314"/>
              <a:gd name="connsiteX342" fmla="*/ 2583974 w 5015116"/>
              <a:gd name="connsiteY342" fmla="*/ 2481942 h 2605314"/>
              <a:gd name="connsiteX343" fmla="*/ 2591231 w 5015116"/>
              <a:gd name="connsiteY343" fmla="*/ 2409371 h 2605314"/>
              <a:gd name="connsiteX344" fmla="*/ 2642031 w 5015116"/>
              <a:gd name="connsiteY344" fmla="*/ 2416628 h 2605314"/>
              <a:gd name="connsiteX345" fmla="*/ 2671059 w 5015116"/>
              <a:gd name="connsiteY345" fmla="*/ 2423885 h 2605314"/>
              <a:gd name="connsiteX346" fmla="*/ 2743631 w 5015116"/>
              <a:gd name="connsiteY346" fmla="*/ 2438400 h 2605314"/>
              <a:gd name="connsiteX347" fmla="*/ 2787174 w 5015116"/>
              <a:gd name="connsiteY347" fmla="*/ 2452914 h 2605314"/>
              <a:gd name="connsiteX348" fmla="*/ 2808945 w 5015116"/>
              <a:gd name="connsiteY348" fmla="*/ 2438400 h 2605314"/>
              <a:gd name="connsiteX349" fmla="*/ 2801688 w 5015116"/>
              <a:gd name="connsiteY349" fmla="*/ 2416628 h 2605314"/>
              <a:gd name="connsiteX350" fmla="*/ 2794431 w 5015116"/>
              <a:gd name="connsiteY350" fmla="*/ 2373085 h 2605314"/>
              <a:gd name="connsiteX351" fmla="*/ 2779916 w 5015116"/>
              <a:gd name="connsiteY351" fmla="*/ 2329542 h 2605314"/>
              <a:gd name="connsiteX352" fmla="*/ 2794431 w 5015116"/>
              <a:gd name="connsiteY352" fmla="*/ 2278742 h 2605314"/>
              <a:gd name="connsiteX353" fmla="*/ 2961345 w 5015116"/>
              <a:gd name="connsiteY353" fmla="*/ 2249714 h 2605314"/>
              <a:gd name="connsiteX354" fmla="*/ 2946831 w 5015116"/>
              <a:gd name="connsiteY354" fmla="*/ 2227942 h 2605314"/>
              <a:gd name="connsiteX355" fmla="*/ 2925059 w 5015116"/>
              <a:gd name="connsiteY355" fmla="*/ 2133600 h 2605314"/>
              <a:gd name="connsiteX356" fmla="*/ 2917802 w 5015116"/>
              <a:gd name="connsiteY356" fmla="*/ 2104571 h 2605314"/>
              <a:gd name="connsiteX357" fmla="*/ 2896031 w 5015116"/>
              <a:gd name="connsiteY357" fmla="*/ 2090057 h 2605314"/>
              <a:gd name="connsiteX358" fmla="*/ 2903288 w 5015116"/>
              <a:gd name="connsiteY358" fmla="*/ 2061028 h 2605314"/>
              <a:gd name="connsiteX359" fmla="*/ 3033916 w 5015116"/>
              <a:gd name="connsiteY359" fmla="*/ 2053771 h 2605314"/>
              <a:gd name="connsiteX360" fmla="*/ 3121002 w 5015116"/>
              <a:gd name="connsiteY360" fmla="*/ 2046514 h 2605314"/>
              <a:gd name="connsiteX361" fmla="*/ 3142774 w 5015116"/>
              <a:gd name="connsiteY361" fmla="*/ 2039257 h 2605314"/>
              <a:gd name="connsiteX362" fmla="*/ 3135516 w 5015116"/>
              <a:gd name="connsiteY362" fmla="*/ 2010228 h 2605314"/>
              <a:gd name="connsiteX363" fmla="*/ 3106488 w 5015116"/>
              <a:gd name="connsiteY363" fmla="*/ 1959428 h 2605314"/>
              <a:gd name="connsiteX364" fmla="*/ 3077459 w 5015116"/>
              <a:gd name="connsiteY364" fmla="*/ 1930400 h 2605314"/>
              <a:gd name="connsiteX365" fmla="*/ 3062945 w 5015116"/>
              <a:gd name="connsiteY365" fmla="*/ 1901371 h 2605314"/>
              <a:gd name="connsiteX366" fmla="*/ 3041174 w 5015116"/>
              <a:gd name="connsiteY366" fmla="*/ 1886857 h 2605314"/>
              <a:gd name="connsiteX367" fmla="*/ 3033916 w 5015116"/>
              <a:gd name="connsiteY367" fmla="*/ 1865085 h 2605314"/>
              <a:gd name="connsiteX368" fmla="*/ 3019402 w 5015116"/>
              <a:gd name="connsiteY368" fmla="*/ 1843314 h 2605314"/>
              <a:gd name="connsiteX369" fmla="*/ 3048431 w 5015116"/>
              <a:gd name="connsiteY369" fmla="*/ 1828800 h 2605314"/>
              <a:gd name="connsiteX370" fmla="*/ 3157288 w 5015116"/>
              <a:gd name="connsiteY370" fmla="*/ 1814285 h 2605314"/>
              <a:gd name="connsiteX371" fmla="*/ 3179059 w 5015116"/>
              <a:gd name="connsiteY371" fmla="*/ 1799771 h 2605314"/>
              <a:gd name="connsiteX372" fmla="*/ 3128259 w 5015116"/>
              <a:gd name="connsiteY372" fmla="*/ 1690914 h 2605314"/>
              <a:gd name="connsiteX373" fmla="*/ 3121002 w 5015116"/>
              <a:gd name="connsiteY373" fmla="*/ 1669142 h 2605314"/>
              <a:gd name="connsiteX374" fmla="*/ 3106488 w 5015116"/>
              <a:gd name="connsiteY374" fmla="*/ 1647371 h 2605314"/>
              <a:gd name="connsiteX375" fmla="*/ 3128259 w 5015116"/>
              <a:gd name="connsiteY375" fmla="*/ 1640114 h 2605314"/>
              <a:gd name="connsiteX376" fmla="*/ 3157288 w 5015116"/>
              <a:gd name="connsiteY376" fmla="*/ 1632857 h 2605314"/>
              <a:gd name="connsiteX377" fmla="*/ 3186316 w 5015116"/>
              <a:gd name="connsiteY377" fmla="*/ 1618342 h 2605314"/>
              <a:gd name="connsiteX378" fmla="*/ 3215345 w 5015116"/>
              <a:gd name="connsiteY378" fmla="*/ 1611085 h 2605314"/>
              <a:gd name="connsiteX379" fmla="*/ 3237116 w 5015116"/>
              <a:gd name="connsiteY379" fmla="*/ 1603828 h 2605314"/>
              <a:gd name="connsiteX380" fmla="*/ 3280659 w 5015116"/>
              <a:gd name="connsiteY380" fmla="*/ 1582057 h 2605314"/>
              <a:gd name="connsiteX381" fmla="*/ 3295174 w 5015116"/>
              <a:gd name="connsiteY381" fmla="*/ 1567542 h 2605314"/>
              <a:gd name="connsiteX382" fmla="*/ 3273402 w 5015116"/>
              <a:gd name="connsiteY382" fmla="*/ 1545771 h 2605314"/>
              <a:gd name="connsiteX383" fmla="*/ 3229859 w 5015116"/>
              <a:gd name="connsiteY383" fmla="*/ 1516742 h 2605314"/>
              <a:gd name="connsiteX384" fmla="*/ 3179059 w 5015116"/>
              <a:gd name="connsiteY384" fmla="*/ 1458685 h 2605314"/>
              <a:gd name="connsiteX385" fmla="*/ 3171802 w 5015116"/>
              <a:gd name="connsiteY385" fmla="*/ 1436914 h 2605314"/>
              <a:gd name="connsiteX386" fmla="*/ 3150031 w 5015116"/>
              <a:gd name="connsiteY386" fmla="*/ 1422400 h 2605314"/>
              <a:gd name="connsiteX387" fmla="*/ 3200831 w 5015116"/>
              <a:gd name="connsiteY387" fmla="*/ 1386114 h 2605314"/>
              <a:gd name="connsiteX388" fmla="*/ 3237116 w 5015116"/>
              <a:gd name="connsiteY388" fmla="*/ 1349828 h 2605314"/>
              <a:gd name="connsiteX389" fmla="*/ 3266145 w 5015116"/>
              <a:gd name="connsiteY389" fmla="*/ 1313542 h 2605314"/>
              <a:gd name="connsiteX390" fmla="*/ 3287916 w 5015116"/>
              <a:gd name="connsiteY390" fmla="*/ 1299028 h 2605314"/>
              <a:gd name="connsiteX391" fmla="*/ 3302431 w 5015116"/>
              <a:gd name="connsiteY391" fmla="*/ 1284514 h 2605314"/>
              <a:gd name="connsiteX392" fmla="*/ 3309688 w 5015116"/>
              <a:gd name="connsiteY392" fmla="*/ 1262742 h 2605314"/>
              <a:gd name="connsiteX393" fmla="*/ 3266145 w 5015116"/>
              <a:gd name="connsiteY393" fmla="*/ 1255485 h 2605314"/>
              <a:gd name="connsiteX394" fmla="*/ 3244374 w 5015116"/>
              <a:gd name="connsiteY394" fmla="*/ 1248228 h 2605314"/>
              <a:gd name="connsiteX395" fmla="*/ 3193574 w 5015116"/>
              <a:gd name="connsiteY395" fmla="*/ 1233714 h 2605314"/>
              <a:gd name="connsiteX396" fmla="*/ 3171802 w 5015116"/>
              <a:gd name="connsiteY396" fmla="*/ 1219200 h 2605314"/>
              <a:gd name="connsiteX397" fmla="*/ 3150031 w 5015116"/>
              <a:gd name="connsiteY397" fmla="*/ 1211942 h 2605314"/>
              <a:gd name="connsiteX398" fmla="*/ 3121002 w 5015116"/>
              <a:gd name="connsiteY398" fmla="*/ 1197428 h 2605314"/>
              <a:gd name="connsiteX399" fmla="*/ 3200831 w 5015116"/>
              <a:gd name="connsiteY399" fmla="*/ 1095828 h 2605314"/>
              <a:gd name="connsiteX400" fmla="*/ 3251631 w 5015116"/>
              <a:gd name="connsiteY400" fmla="*/ 1037771 h 2605314"/>
              <a:gd name="connsiteX401" fmla="*/ 3251631 w 5015116"/>
              <a:gd name="connsiteY401" fmla="*/ 994228 h 2605314"/>
              <a:gd name="connsiteX402" fmla="*/ 3208088 w 5015116"/>
              <a:gd name="connsiteY402" fmla="*/ 986971 h 2605314"/>
              <a:gd name="connsiteX403" fmla="*/ 3179059 w 5015116"/>
              <a:gd name="connsiteY403" fmla="*/ 979714 h 2605314"/>
              <a:gd name="connsiteX404" fmla="*/ 3121002 w 5015116"/>
              <a:gd name="connsiteY404" fmla="*/ 957942 h 2605314"/>
              <a:gd name="connsiteX405" fmla="*/ 3099231 w 5015116"/>
              <a:gd name="connsiteY405" fmla="*/ 950685 h 2605314"/>
              <a:gd name="connsiteX406" fmla="*/ 3048431 w 5015116"/>
              <a:gd name="connsiteY406" fmla="*/ 943428 h 2605314"/>
              <a:gd name="connsiteX407" fmla="*/ 3026659 w 5015116"/>
              <a:gd name="connsiteY407" fmla="*/ 936171 h 2605314"/>
              <a:gd name="connsiteX408" fmla="*/ 2990374 w 5015116"/>
              <a:gd name="connsiteY408" fmla="*/ 928914 h 2605314"/>
              <a:gd name="connsiteX409" fmla="*/ 2975859 w 5015116"/>
              <a:gd name="connsiteY409" fmla="*/ 914400 h 2605314"/>
              <a:gd name="connsiteX410" fmla="*/ 3033916 w 5015116"/>
              <a:gd name="connsiteY410" fmla="*/ 820057 h 2605314"/>
              <a:gd name="connsiteX411" fmla="*/ 3091974 w 5015116"/>
              <a:gd name="connsiteY411" fmla="*/ 747485 h 2605314"/>
              <a:gd name="connsiteX412" fmla="*/ 3128259 w 5015116"/>
              <a:gd name="connsiteY412" fmla="*/ 703942 h 2605314"/>
              <a:gd name="connsiteX413" fmla="*/ 3142774 w 5015116"/>
              <a:gd name="connsiteY413" fmla="*/ 682171 h 2605314"/>
              <a:gd name="connsiteX414" fmla="*/ 3033916 w 5015116"/>
              <a:gd name="connsiteY414" fmla="*/ 667657 h 2605314"/>
              <a:gd name="connsiteX415" fmla="*/ 2961345 w 5015116"/>
              <a:gd name="connsiteY415" fmla="*/ 660400 h 2605314"/>
              <a:gd name="connsiteX416" fmla="*/ 2888774 w 5015116"/>
              <a:gd name="connsiteY416" fmla="*/ 645885 h 2605314"/>
              <a:gd name="connsiteX417" fmla="*/ 2925059 w 5015116"/>
              <a:gd name="connsiteY417" fmla="*/ 609600 h 2605314"/>
              <a:gd name="connsiteX418" fmla="*/ 2961345 w 5015116"/>
              <a:gd name="connsiteY418" fmla="*/ 573314 h 2605314"/>
              <a:gd name="connsiteX419" fmla="*/ 2968602 w 5015116"/>
              <a:gd name="connsiteY419" fmla="*/ 529771 h 2605314"/>
              <a:gd name="connsiteX420" fmla="*/ 2983116 w 5015116"/>
              <a:gd name="connsiteY420" fmla="*/ 486228 h 2605314"/>
              <a:gd name="connsiteX421" fmla="*/ 2997631 w 5015116"/>
              <a:gd name="connsiteY421" fmla="*/ 435428 h 2605314"/>
              <a:gd name="connsiteX422" fmla="*/ 3012145 w 5015116"/>
              <a:gd name="connsiteY422" fmla="*/ 391885 h 2605314"/>
              <a:gd name="connsiteX423" fmla="*/ 2961345 w 5015116"/>
              <a:gd name="connsiteY423" fmla="*/ 399142 h 2605314"/>
              <a:gd name="connsiteX424" fmla="*/ 2917802 w 5015116"/>
              <a:gd name="connsiteY424" fmla="*/ 413657 h 2605314"/>
              <a:gd name="connsiteX425" fmla="*/ 2888774 w 5015116"/>
              <a:gd name="connsiteY425" fmla="*/ 420914 h 2605314"/>
              <a:gd name="connsiteX426" fmla="*/ 2852488 w 5015116"/>
              <a:gd name="connsiteY426" fmla="*/ 435428 h 2605314"/>
              <a:gd name="connsiteX427" fmla="*/ 2808945 w 5015116"/>
              <a:gd name="connsiteY427" fmla="*/ 442685 h 2605314"/>
              <a:gd name="connsiteX428" fmla="*/ 2779916 w 5015116"/>
              <a:gd name="connsiteY428" fmla="*/ 449942 h 2605314"/>
              <a:gd name="connsiteX429" fmla="*/ 2721859 w 5015116"/>
              <a:gd name="connsiteY429" fmla="*/ 442685 h 2605314"/>
              <a:gd name="connsiteX430" fmla="*/ 2729116 w 5015116"/>
              <a:gd name="connsiteY430" fmla="*/ 377371 h 2605314"/>
              <a:gd name="connsiteX431" fmla="*/ 2721859 w 5015116"/>
              <a:gd name="connsiteY431" fmla="*/ 290285 h 2605314"/>
              <a:gd name="connsiteX432" fmla="*/ 2707345 w 5015116"/>
              <a:gd name="connsiteY432" fmla="*/ 232228 h 2605314"/>
              <a:gd name="connsiteX433" fmla="*/ 2663802 w 5015116"/>
              <a:gd name="connsiteY433" fmla="*/ 210457 h 2605314"/>
              <a:gd name="connsiteX434" fmla="*/ 2656545 w 5015116"/>
              <a:gd name="connsiteY434"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31059 w 5015116"/>
              <a:gd name="connsiteY230" fmla="*/ 155302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54431 w 5015116"/>
              <a:gd name="connsiteY234" fmla="*/ 1567542 h 2605314"/>
              <a:gd name="connsiteX235" fmla="*/ 247174 w 5015116"/>
              <a:gd name="connsiteY235" fmla="*/ 1473200 h 2605314"/>
              <a:gd name="connsiteX236" fmla="*/ 225402 w 5015116"/>
              <a:gd name="connsiteY236" fmla="*/ 1465942 h 2605314"/>
              <a:gd name="connsiteX237" fmla="*/ 153556 w 5015116"/>
              <a:gd name="connsiteY237" fmla="*/ 1465580 h 2605314"/>
              <a:gd name="connsiteX238" fmla="*/ 102031 w 5015116"/>
              <a:gd name="connsiteY238" fmla="*/ 1502228 h 2605314"/>
              <a:gd name="connsiteX239" fmla="*/ 102031 w 5015116"/>
              <a:gd name="connsiteY239" fmla="*/ 1698171 h 2605314"/>
              <a:gd name="connsiteX240" fmla="*/ 137954 w 5015116"/>
              <a:gd name="connsiteY240" fmla="*/ 1749334 h 2605314"/>
              <a:gd name="connsiteX241" fmla="*/ 189116 w 5015116"/>
              <a:gd name="connsiteY241" fmla="*/ 1792514 h 2605314"/>
              <a:gd name="connsiteX242" fmla="*/ 247174 w 5015116"/>
              <a:gd name="connsiteY242" fmla="*/ 1828800 h 2605314"/>
              <a:gd name="connsiteX243" fmla="*/ 356031 w 5015116"/>
              <a:gd name="connsiteY243" fmla="*/ 1821542 h 2605314"/>
              <a:gd name="connsiteX244" fmla="*/ 390502 w 5015116"/>
              <a:gd name="connsiteY244" fmla="*/ 1796505 h 2605314"/>
              <a:gd name="connsiteX245" fmla="*/ 406831 w 5015116"/>
              <a:gd name="connsiteY245" fmla="*/ 1698171 h 2605314"/>
              <a:gd name="connsiteX246" fmla="*/ 363288 w 5015116"/>
              <a:gd name="connsiteY246" fmla="*/ 1683657 h 2605314"/>
              <a:gd name="connsiteX247" fmla="*/ 312488 w 5015116"/>
              <a:gd name="connsiteY247" fmla="*/ 1690914 h 2605314"/>
              <a:gd name="connsiteX248" fmla="*/ 276202 w 5015116"/>
              <a:gd name="connsiteY248" fmla="*/ 1719942 h 2605314"/>
              <a:gd name="connsiteX249" fmla="*/ 261688 w 5015116"/>
              <a:gd name="connsiteY249" fmla="*/ 1785257 h 2605314"/>
              <a:gd name="connsiteX250" fmla="*/ 272574 w 5015116"/>
              <a:gd name="connsiteY250" fmla="*/ 1939108 h 2605314"/>
              <a:gd name="connsiteX251" fmla="*/ 327365 w 5015116"/>
              <a:gd name="connsiteY251" fmla="*/ 1984465 h 2605314"/>
              <a:gd name="connsiteX252" fmla="*/ 414088 w 5015116"/>
              <a:gd name="connsiteY252" fmla="*/ 2002971 h 2605314"/>
              <a:gd name="connsiteX253" fmla="*/ 522945 w 5015116"/>
              <a:gd name="connsiteY253" fmla="*/ 1995714 h 2605314"/>
              <a:gd name="connsiteX254" fmla="*/ 551974 w 5015116"/>
              <a:gd name="connsiteY254" fmla="*/ 1973942 h 2605314"/>
              <a:gd name="connsiteX255" fmla="*/ 595516 w 5015116"/>
              <a:gd name="connsiteY255" fmla="*/ 1944914 h 2605314"/>
              <a:gd name="connsiteX256" fmla="*/ 624545 w 5015116"/>
              <a:gd name="connsiteY256" fmla="*/ 1901371 h 2605314"/>
              <a:gd name="connsiteX257" fmla="*/ 610031 w 5015116"/>
              <a:gd name="connsiteY257" fmla="*/ 1836057 h 2605314"/>
              <a:gd name="connsiteX258" fmla="*/ 566488 w 5015116"/>
              <a:gd name="connsiteY258" fmla="*/ 1792514 h 2605314"/>
              <a:gd name="connsiteX259" fmla="*/ 524396 w 5015116"/>
              <a:gd name="connsiteY259" fmla="*/ 1800497 h 2605314"/>
              <a:gd name="connsiteX260" fmla="*/ 477588 w 5015116"/>
              <a:gd name="connsiteY260" fmla="*/ 1898468 h 2605314"/>
              <a:gd name="connsiteX261" fmla="*/ 551974 w 5015116"/>
              <a:gd name="connsiteY261" fmla="*/ 1995714 h 2605314"/>
              <a:gd name="connsiteX262" fmla="*/ 566488 w 5015116"/>
              <a:gd name="connsiteY262" fmla="*/ 2017485 h 2605314"/>
              <a:gd name="connsiteX263" fmla="*/ 697116 w 5015116"/>
              <a:gd name="connsiteY263" fmla="*/ 2068285 h 2605314"/>
              <a:gd name="connsiteX264" fmla="*/ 733402 w 5015116"/>
              <a:gd name="connsiteY264" fmla="*/ 2082800 h 2605314"/>
              <a:gd name="connsiteX265" fmla="*/ 864031 w 5015116"/>
              <a:gd name="connsiteY265" fmla="*/ 2119811 h 2605314"/>
              <a:gd name="connsiteX266" fmla="*/ 965631 w 5015116"/>
              <a:gd name="connsiteY266" fmla="*/ 2148114 h 2605314"/>
              <a:gd name="connsiteX267" fmla="*/ 1074488 w 5015116"/>
              <a:gd name="connsiteY267" fmla="*/ 2133600 h 2605314"/>
              <a:gd name="connsiteX268" fmla="*/ 1125288 w 5015116"/>
              <a:gd name="connsiteY268" fmla="*/ 2104571 h 2605314"/>
              <a:gd name="connsiteX269" fmla="*/ 1243942 w 5015116"/>
              <a:gd name="connsiteY269" fmla="*/ 2013494 h 2605314"/>
              <a:gd name="connsiteX270" fmla="*/ 1287848 w 5015116"/>
              <a:gd name="connsiteY270" fmla="*/ 1957251 h 2605314"/>
              <a:gd name="connsiteX271" fmla="*/ 1274422 w 5015116"/>
              <a:gd name="connsiteY271" fmla="*/ 1839322 h 2605314"/>
              <a:gd name="connsiteX272" fmla="*/ 1219631 w 5015116"/>
              <a:gd name="connsiteY272" fmla="*/ 1814285 h 2605314"/>
              <a:gd name="connsiteX273" fmla="*/ 1126014 w 5015116"/>
              <a:gd name="connsiteY273" fmla="*/ 1833154 h 2605314"/>
              <a:gd name="connsiteX274" fmla="*/ 1103516 w 5015116"/>
              <a:gd name="connsiteY274" fmla="*/ 1894114 h 2605314"/>
              <a:gd name="connsiteX275" fmla="*/ 1081745 w 5015116"/>
              <a:gd name="connsiteY275" fmla="*/ 2002971 h 2605314"/>
              <a:gd name="connsiteX276" fmla="*/ 1016431 w 5015116"/>
              <a:gd name="connsiteY276" fmla="*/ 1995714 h 2605314"/>
              <a:gd name="connsiteX277" fmla="*/ 980871 w 5015116"/>
              <a:gd name="connsiteY277" fmla="*/ 1911531 h 2605314"/>
              <a:gd name="connsiteX278" fmla="*/ 993208 w 5015116"/>
              <a:gd name="connsiteY278" fmla="*/ 1807754 h 2605314"/>
              <a:gd name="connsiteX279" fmla="*/ 1066868 w 5015116"/>
              <a:gd name="connsiteY279" fmla="*/ 1731554 h 2605314"/>
              <a:gd name="connsiteX280" fmla="*/ 1226888 w 5015116"/>
              <a:gd name="connsiteY280" fmla="*/ 1690914 h 2605314"/>
              <a:gd name="connsiteX281" fmla="*/ 1335745 w 5015116"/>
              <a:gd name="connsiteY281" fmla="*/ 1698171 h 2605314"/>
              <a:gd name="connsiteX282" fmla="*/ 1422831 w 5015116"/>
              <a:gd name="connsiteY282" fmla="*/ 1741714 h 2605314"/>
              <a:gd name="connsiteX283" fmla="*/ 1476896 w 5015116"/>
              <a:gd name="connsiteY283" fmla="*/ 1792514 h 2605314"/>
              <a:gd name="connsiteX284" fmla="*/ 1506651 w 5015116"/>
              <a:gd name="connsiteY284" fmla="*/ 1859642 h 2605314"/>
              <a:gd name="connsiteX285" fmla="*/ 1507376 w 5015116"/>
              <a:gd name="connsiteY285" fmla="*/ 1961968 h 2605314"/>
              <a:gd name="connsiteX286" fmla="*/ 1460205 w 5015116"/>
              <a:gd name="connsiteY286" fmla="*/ 2046877 h 2605314"/>
              <a:gd name="connsiteX287" fmla="*/ 1408316 w 5015116"/>
              <a:gd name="connsiteY287" fmla="*/ 2140857 h 2605314"/>
              <a:gd name="connsiteX288" fmla="*/ 1401059 w 5015116"/>
              <a:gd name="connsiteY288" fmla="*/ 2162628 h 2605314"/>
              <a:gd name="connsiteX289" fmla="*/ 1364774 w 5015116"/>
              <a:gd name="connsiteY289" fmla="*/ 2293257 h 2605314"/>
              <a:gd name="connsiteX290" fmla="*/ 1367314 w 5015116"/>
              <a:gd name="connsiteY290" fmla="*/ 2449285 h 2605314"/>
              <a:gd name="connsiteX291" fmla="*/ 1509916 w 5015116"/>
              <a:gd name="connsiteY291" fmla="*/ 2554514 h 2605314"/>
              <a:gd name="connsiteX292" fmla="*/ 1633288 w 5015116"/>
              <a:gd name="connsiteY292" fmla="*/ 2590800 h 2605314"/>
              <a:gd name="connsiteX293" fmla="*/ 1847736 w 5015116"/>
              <a:gd name="connsiteY293" fmla="*/ 2605314 h 2605314"/>
              <a:gd name="connsiteX294" fmla="*/ 1918494 w 5015116"/>
              <a:gd name="connsiteY294" fmla="*/ 2576285 h 2605314"/>
              <a:gd name="connsiteX295" fmla="*/ 1959859 w 5015116"/>
              <a:gd name="connsiteY295" fmla="*/ 2496457 h 2605314"/>
              <a:gd name="connsiteX296" fmla="*/ 2002676 w 5015116"/>
              <a:gd name="connsiteY296" fmla="*/ 2315028 h 2605314"/>
              <a:gd name="connsiteX297" fmla="*/ 2039688 w 5015116"/>
              <a:gd name="connsiteY297" fmla="*/ 2111828 h 2605314"/>
              <a:gd name="connsiteX298" fmla="*/ 2062911 w 5015116"/>
              <a:gd name="connsiteY298" fmla="*/ 2048691 h 2605314"/>
              <a:gd name="connsiteX299" fmla="*/ 2098834 w 5015116"/>
              <a:gd name="connsiteY299" fmla="*/ 1987731 h 2605314"/>
              <a:gd name="connsiteX300" fmla="*/ 2217851 w 5015116"/>
              <a:gd name="connsiteY300" fmla="*/ 1879237 h 2605314"/>
              <a:gd name="connsiteX301" fmla="*/ 2373516 w 5015116"/>
              <a:gd name="connsiteY301" fmla="*/ 1872342 h 2605314"/>
              <a:gd name="connsiteX302" fmla="*/ 2395288 w 5015116"/>
              <a:gd name="connsiteY302" fmla="*/ 1879600 h 2605314"/>
              <a:gd name="connsiteX303" fmla="*/ 2453345 w 5015116"/>
              <a:gd name="connsiteY303" fmla="*/ 1930400 h 2605314"/>
              <a:gd name="connsiteX304" fmla="*/ 2467859 w 5015116"/>
              <a:gd name="connsiteY304" fmla="*/ 1952171 h 2605314"/>
              <a:gd name="connsiteX305" fmla="*/ 2489631 w 5015116"/>
              <a:gd name="connsiteY305" fmla="*/ 1973942 h 2605314"/>
              <a:gd name="connsiteX306" fmla="*/ 2504145 w 5015116"/>
              <a:gd name="connsiteY306" fmla="*/ 2024742 h 2605314"/>
              <a:gd name="connsiteX307" fmla="*/ 2511402 w 5015116"/>
              <a:gd name="connsiteY307" fmla="*/ 2053771 h 2605314"/>
              <a:gd name="connsiteX308" fmla="*/ 2525916 w 5015116"/>
              <a:gd name="connsiteY308" fmla="*/ 2075542 h 2605314"/>
              <a:gd name="connsiteX309" fmla="*/ 2540431 w 5015116"/>
              <a:gd name="connsiteY309" fmla="*/ 2126342 h 2605314"/>
              <a:gd name="connsiteX310" fmla="*/ 2533174 w 5015116"/>
              <a:gd name="connsiteY310" fmla="*/ 2271485 h 2605314"/>
              <a:gd name="connsiteX311" fmla="*/ 2518659 w 5015116"/>
              <a:gd name="connsiteY311" fmla="*/ 2300514 h 2605314"/>
              <a:gd name="connsiteX312" fmla="*/ 2475116 w 5015116"/>
              <a:gd name="connsiteY312" fmla="*/ 2329542 h 2605314"/>
              <a:gd name="connsiteX313" fmla="*/ 2453345 w 5015116"/>
              <a:gd name="connsiteY313" fmla="*/ 2336800 h 2605314"/>
              <a:gd name="connsiteX314" fmla="*/ 2329974 w 5015116"/>
              <a:gd name="connsiteY314" fmla="*/ 2329542 h 2605314"/>
              <a:gd name="connsiteX315" fmla="*/ 2308202 w 5015116"/>
              <a:gd name="connsiteY315" fmla="*/ 2322285 h 2605314"/>
              <a:gd name="connsiteX316" fmla="*/ 2293688 w 5015116"/>
              <a:gd name="connsiteY316" fmla="*/ 2286000 h 2605314"/>
              <a:gd name="connsiteX317" fmla="*/ 2286431 w 5015116"/>
              <a:gd name="connsiteY317" fmla="*/ 2249714 h 2605314"/>
              <a:gd name="connsiteX318" fmla="*/ 2395288 w 5015116"/>
              <a:gd name="connsiteY318" fmla="*/ 2111828 h 2605314"/>
              <a:gd name="connsiteX319" fmla="*/ 2395288 w 5015116"/>
              <a:gd name="connsiteY319" fmla="*/ 2024742 h 2605314"/>
              <a:gd name="connsiteX320" fmla="*/ 2373516 w 5015116"/>
              <a:gd name="connsiteY320" fmla="*/ 2010228 h 2605314"/>
              <a:gd name="connsiteX321" fmla="*/ 2271916 w 5015116"/>
              <a:gd name="connsiteY321" fmla="*/ 2017485 h 2605314"/>
              <a:gd name="connsiteX322" fmla="*/ 2257402 w 5015116"/>
              <a:gd name="connsiteY322" fmla="*/ 2032000 h 2605314"/>
              <a:gd name="connsiteX323" fmla="*/ 2235631 w 5015116"/>
              <a:gd name="connsiteY323" fmla="*/ 2046514 h 2605314"/>
              <a:gd name="connsiteX324" fmla="*/ 2221116 w 5015116"/>
              <a:gd name="connsiteY324" fmla="*/ 2061028 h 2605314"/>
              <a:gd name="connsiteX325" fmla="*/ 2192088 w 5015116"/>
              <a:gd name="connsiteY325" fmla="*/ 2068285 h 2605314"/>
              <a:gd name="connsiteX326" fmla="*/ 2163059 w 5015116"/>
              <a:gd name="connsiteY326" fmla="*/ 2090057 h 2605314"/>
              <a:gd name="connsiteX327" fmla="*/ 2148545 w 5015116"/>
              <a:gd name="connsiteY327" fmla="*/ 2111828 h 2605314"/>
              <a:gd name="connsiteX328" fmla="*/ 2126774 w 5015116"/>
              <a:gd name="connsiteY328" fmla="*/ 2140857 h 2605314"/>
              <a:gd name="connsiteX329" fmla="*/ 2126774 w 5015116"/>
              <a:gd name="connsiteY329" fmla="*/ 2351314 h 2605314"/>
              <a:gd name="connsiteX330" fmla="*/ 2141288 w 5015116"/>
              <a:gd name="connsiteY330" fmla="*/ 2373085 h 2605314"/>
              <a:gd name="connsiteX331" fmla="*/ 2163059 w 5015116"/>
              <a:gd name="connsiteY331" fmla="*/ 2380342 h 2605314"/>
              <a:gd name="connsiteX332" fmla="*/ 2170316 w 5015116"/>
              <a:gd name="connsiteY332" fmla="*/ 2402114 h 2605314"/>
              <a:gd name="connsiteX333" fmla="*/ 2192088 w 5015116"/>
              <a:gd name="connsiteY333" fmla="*/ 2416628 h 2605314"/>
              <a:gd name="connsiteX334" fmla="*/ 2221116 w 5015116"/>
              <a:gd name="connsiteY334" fmla="*/ 2438400 h 2605314"/>
              <a:gd name="connsiteX335" fmla="*/ 2264659 w 5015116"/>
              <a:gd name="connsiteY335" fmla="*/ 2474685 h 2605314"/>
              <a:gd name="connsiteX336" fmla="*/ 2293688 w 5015116"/>
              <a:gd name="connsiteY336" fmla="*/ 2510971 h 2605314"/>
              <a:gd name="connsiteX337" fmla="*/ 2315459 w 5015116"/>
              <a:gd name="connsiteY337" fmla="*/ 2532742 h 2605314"/>
              <a:gd name="connsiteX338" fmla="*/ 2395288 w 5015116"/>
              <a:gd name="connsiteY338" fmla="*/ 2569028 h 2605314"/>
              <a:gd name="connsiteX339" fmla="*/ 2540431 w 5015116"/>
              <a:gd name="connsiteY339" fmla="*/ 2554514 h 2605314"/>
              <a:gd name="connsiteX340" fmla="*/ 2562202 w 5015116"/>
              <a:gd name="connsiteY340" fmla="*/ 2540000 h 2605314"/>
              <a:gd name="connsiteX341" fmla="*/ 2569459 w 5015116"/>
              <a:gd name="connsiteY341" fmla="*/ 2503714 h 2605314"/>
              <a:gd name="connsiteX342" fmla="*/ 2583974 w 5015116"/>
              <a:gd name="connsiteY342" fmla="*/ 2481942 h 2605314"/>
              <a:gd name="connsiteX343" fmla="*/ 2591231 w 5015116"/>
              <a:gd name="connsiteY343" fmla="*/ 2409371 h 2605314"/>
              <a:gd name="connsiteX344" fmla="*/ 2642031 w 5015116"/>
              <a:gd name="connsiteY344" fmla="*/ 2416628 h 2605314"/>
              <a:gd name="connsiteX345" fmla="*/ 2671059 w 5015116"/>
              <a:gd name="connsiteY345" fmla="*/ 2423885 h 2605314"/>
              <a:gd name="connsiteX346" fmla="*/ 2743631 w 5015116"/>
              <a:gd name="connsiteY346" fmla="*/ 2438400 h 2605314"/>
              <a:gd name="connsiteX347" fmla="*/ 2787174 w 5015116"/>
              <a:gd name="connsiteY347" fmla="*/ 2452914 h 2605314"/>
              <a:gd name="connsiteX348" fmla="*/ 2808945 w 5015116"/>
              <a:gd name="connsiteY348" fmla="*/ 2438400 h 2605314"/>
              <a:gd name="connsiteX349" fmla="*/ 2801688 w 5015116"/>
              <a:gd name="connsiteY349" fmla="*/ 2416628 h 2605314"/>
              <a:gd name="connsiteX350" fmla="*/ 2794431 w 5015116"/>
              <a:gd name="connsiteY350" fmla="*/ 2373085 h 2605314"/>
              <a:gd name="connsiteX351" fmla="*/ 2779916 w 5015116"/>
              <a:gd name="connsiteY351" fmla="*/ 2329542 h 2605314"/>
              <a:gd name="connsiteX352" fmla="*/ 2794431 w 5015116"/>
              <a:gd name="connsiteY352" fmla="*/ 2278742 h 2605314"/>
              <a:gd name="connsiteX353" fmla="*/ 2961345 w 5015116"/>
              <a:gd name="connsiteY353" fmla="*/ 2249714 h 2605314"/>
              <a:gd name="connsiteX354" fmla="*/ 2946831 w 5015116"/>
              <a:gd name="connsiteY354" fmla="*/ 2227942 h 2605314"/>
              <a:gd name="connsiteX355" fmla="*/ 2925059 w 5015116"/>
              <a:gd name="connsiteY355" fmla="*/ 2133600 h 2605314"/>
              <a:gd name="connsiteX356" fmla="*/ 2917802 w 5015116"/>
              <a:gd name="connsiteY356" fmla="*/ 2104571 h 2605314"/>
              <a:gd name="connsiteX357" fmla="*/ 2896031 w 5015116"/>
              <a:gd name="connsiteY357" fmla="*/ 2090057 h 2605314"/>
              <a:gd name="connsiteX358" fmla="*/ 2903288 w 5015116"/>
              <a:gd name="connsiteY358" fmla="*/ 2061028 h 2605314"/>
              <a:gd name="connsiteX359" fmla="*/ 3033916 w 5015116"/>
              <a:gd name="connsiteY359" fmla="*/ 2053771 h 2605314"/>
              <a:gd name="connsiteX360" fmla="*/ 3121002 w 5015116"/>
              <a:gd name="connsiteY360" fmla="*/ 2046514 h 2605314"/>
              <a:gd name="connsiteX361" fmla="*/ 3142774 w 5015116"/>
              <a:gd name="connsiteY361" fmla="*/ 2039257 h 2605314"/>
              <a:gd name="connsiteX362" fmla="*/ 3135516 w 5015116"/>
              <a:gd name="connsiteY362" fmla="*/ 2010228 h 2605314"/>
              <a:gd name="connsiteX363" fmla="*/ 3106488 w 5015116"/>
              <a:gd name="connsiteY363" fmla="*/ 1959428 h 2605314"/>
              <a:gd name="connsiteX364" fmla="*/ 3077459 w 5015116"/>
              <a:gd name="connsiteY364" fmla="*/ 1930400 h 2605314"/>
              <a:gd name="connsiteX365" fmla="*/ 3062945 w 5015116"/>
              <a:gd name="connsiteY365" fmla="*/ 1901371 h 2605314"/>
              <a:gd name="connsiteX366" fmla="*/ 3041174 w 5015116"/>
              <a:gd name="connsiteY366" fmla="*/ 1886857 h 2605314"/>
              <a:gd name="connsiteX367" fmla="*/ 3033916 w 5015116"/>
              <a:gd name="connsiteY367" fmla="*/ 1865085 h 2605314"/>
              <a:gd name="connsiteX368" fmla="*/ 3019402 w 5015116"/>
              <a:gd name="connsiteY368" fmla="*/ 1843314 h 2605314"/>
              <a:gd name="connsiteX369" fmla="*/ 3048431 w 5015116"/>
              <a:gd name="connsiteY369" fmla="*/ 1828800 h 2605314"/>
              <a:gd name="connsiteX370" fmla="*/ 3157288 w 5015116"/>
              <a:gd name="connsiteY370" fmla="*/ 1814285 h 2605314"/>
              <a:gd name="connsiteX371" fmla="*/ 3179059 w 5015116"/>
              <a:gd name="connsiteY371" fmla="*/ 1799771 h 2605314"/>
              <a:gd name="connsiteX372" fmla="*/ 3128259 w 5015116"/>
              <a:gd name="connsiteY372" fmla="*/ 1690914 h 2605314"/>
              <a:gd name="connsiteX373" fmla="*/ 3121002 w 5015116"/>
              <a:gd name="connsiteY373" fmla="*/ 1669142 h 2605314"/>
              <a:gd name="connsiteX374" fmla="*/ 3106488 w 5015116"/>
              <a:gd name="connsiteY374" fmla="*/ 1647371 h 2605314"/>
              <a:gd name="connsiteX375" fmla="*/ 3128259 w 5015116"/>
              <a:gd name="connsiteY375" fmla="*/ 1640114 h 2605314"/>
              <a:gd name="connsiteX376" fmla="*/ 3157288 w 5015116"/>
              <a:gd name="connsiteY376" fmla="*/ 1632857 h 2605314"/>
              <a:gd name="connsiteX377" fmla="*/ 3186316 w 5015116"/>
              <a:gd name="connsiteY377" fmla="*/ 1618342 h 2605314"/>
              <a:gd name="connsiteX378" fmla="*/ 3215345 w 5015116"/>
              <a:gd name="connsiteY378" fmla="*/ 1611085 h 2605314"/>
              <a:gd name="connsiteX379" fmla="*/ 3237116 w 5015116"/>
              <a:gd name="connsiteY379" fmla="*/ 1603828 h 2605314"/>
              <a:gd name="connsiteX380" fmla="*/ 3280659 w 5015116"/>
              <a:gd name="connsiteY380" fmla="*/ 1582057 h 2605314"/>
              <a:gd name="connsiteX381" fmla="*/ 3295174 w 5015116"/>
              <a:gd name="connsiteY381" fmla="*/ 1567542 h 2605314"/>
              <a:gd name="connsiteX382" fmla="*/ 3273402 w 5015116"/>
              <a:gd name="connsiteY382" fmla="*/ 1545771 h 2605314"/>
              <a:gd name="connsiteX383" fmla="*/ 3229859 w 5015116"/>
              <a:gd name="connsiteY383" fmla="*/ 1516742 h 2605314"/>
              <a:gd name="connsiteX384" fmla="*/ 3179059 w 5015116"/>
              <a:gd name="connsiteY384" fmla="*/ 1458685 h 2605314"/>
              <a:gd name="connsiteX385" fmla="*/ 3171802 w 5015116"/>
              <a:gd name="connsiteY385" fmla="*/ 1436914 h 2605314"/>
              <a:gd name="connsiteX386" fmla="*/ 3150031 w 5015116"/>
              <a:gd name="connsiteY386" fmla="*/ 1422400 h 2605314"/>
              <a:gd name="connsiteX387" fmla="*/ 3200831 w 5015116"/>
              <a:gd name="connsiteY387" fmla="*/ 1386114 h 2605314"/>
              <a:gd name="connsiteX388" fmla="*/ 3237116 w 5015116"/>
              <a:gd name="connsiteY388" fmla="*/ 1349828 h 2605314"/>
              <a:gd name="connsiteX389" fmla="*/ 3266145 w 5015116"/>
              <a:gd name="connsiteY389" fmla="*/ 1313542 h 2605314"/>
              <a:gd name="connsiteX390" fmla="*/ 3287916 w 5015116"/>
              <a:gd name="connsiteY390" fmla="*/ 1299028 h 2605314"/>
              <a:gd name="connsiteX391" fmla="*/ 3302431 w 5015116"/>
              <a:gd name="connsiteY391" fmla="*/ 1284514 h 2605314"/>
              <a:gd name="connsiteX392" fmla="*/ 3309688 w 5015116"/>
              <a:gd name="connsiteY392" fmla="*/ 1262742 h 2605314"/>
              <a:gd name="connsiteX393" fmla="*/ 3266145 w 5015116"/>
              <a:gd name="connsiteY393" fmla="*/ 1255485 h 2605314"/>
              <a:gd name="connsiteX394" fmla="*/ 3244374 w 5015116"/>
              <a:gd name="connsiteY394" fmla="*/ 1248228 h 2605314"/>
              <a:gd name="connsiteX395" fmla="*/ 3193574 w 5015116"/>
              <a:gd name="connsiteY395" fmla="*/ 1233714 h 2605314"/>
              <a:gd name="connsiteX396" fmla="*/ 3171802 w 5015116"/>
              <a:gd name="connsiteY396" fmla="*/ 1219200 h 2605314"/>
              <a:gd name="connsiteX397" fmla="*/ 3150031 w 5015116"/>
              <a:gd name="connsiteY397" fmla="*/ 1211942 h 2605314"/>
              <a:gd name="connsiteX398" fmla="*/ 3121002 w 5015116"/>
              <a:gd name="connsiteY398" fmla="*/ 1197428 h 2605314"/>
              <a:gd name="connsiteX399" fmla="*/ 3200831 w 5015116"/>
              <a:gd name="connsiteY399" fmla="*/ 1095828 h 2605314"/>
              <a:gd name="connsiteX400" fmla="*/ 3251631 w 5015116"/>
              <a:gd name="connsiteY400" fmla="*/ 1037771 h 2605314"/>
              <a:gd name="connsiteX401" fmla="*/ 3251631 w 5015116"/>
              <a:gd name="connsiteY401" fmla="*/ 994228 h 2605314"/>
              <a:gd name="connsiteX402" fmla="*/ 3208088 w 5015116"/>
              <a:gd name="connsiteY402" fmla="*/ 986971 h 2605314"/>
              <a:gd name="connsiteX403" fmla="*/ 3179059 w 5015116"/>
              <a:gd name="connsiteY403" fmla="*/ 979714 h 2605314"/>
              <a:gd name="connsiteX404" fmla="*/ 3121002 w 5015116"/>
              <a:gd name="connsiteY404" fmla="*/ 957942 h 2605314"/>
              <a:gd name="connsiteX405" fmla="*/ 3099231 w 5015116"/>
              <a:gd name="connsiteY405" fmla="*/ 950685 h 2605314"/>
              <a:gd name="connsiteX406" fmla="*/ 3048431 w 5015116"/>
              <a:gd name="connsiteY406" fmla="*/ 943428 h 2605314"/>
              <a:gd name="connsiteX407" fmla="*/ 3026659 w 5015116"/>
              <a:gd name="connsiteY407" fmla="*/ 936171 h 2605314"/>
              <a:gd name="connsiteX408" fmla="*/ 2990374 w 5015116"/>
              <a:gd name="connsiteY408" fmla="*/ 928914 h 2605314"/>
              <a:gd name="connsiteX409" fmla="*/ 2975859 w 5015116"/>
              <a:gd name="connsiteY409" fmla="*/ 914400 h 2605314"/>
              <a:gd name="connsiteX410" fmla="*/ 3033916 w 5015116"/>
              <a:gd name="connsiteY410" fmla="*/ 820057 h 2605314"/>
              <a:gd name="connsiteX411" fmla="*/ 3091974 w 5015116"/>
              <a:gd name="connsiteY411" fmla="*/ 747485 h 2605314"/>
              <a:gd name="connsiteX412" fmla="*/ 3128259 w 5015116"/>
              <a:gd name="connsiteY412" fmla="*/ 703942 h 2605314"/>
              <a:gd name="connsiteX413" fmla="*/ 3142774 w 5015116"/>
              <a:gd name="connsiteY413" fmla="*/ 682171 h 2605314"/>
              <a:gd name="connsiteX414" fmla="*/ 3033916 w 5015116"/>
              <a:gd name="connsiteY414" fmla="*/ 667657 h 2605314"/>
              <a:gd name="connsiteX415" fmla="*/ 2961345 w 5015116"/>
              <a:gd name="connsiteY415" fmla="*/ 660400 h 2605314"/>
              <a:gd name="connsiteX416" fmla="*/ 2888774 w 5015116"/>
              <a:gd name="connsiteY416" fmla="*/ 645885 h 2605314"/>
              <a:gd name="connsiteX417" fmla="*/ 2925059 w 5015116"/>
              <a:gd name="connsiteY417" fmla="*/ 609600 h 2605314"/>
              <a:gd name="connsiteX418" fmla="*/ 2961345 w 5015116"/>
              <a:gd name="connsiteY418" fmla="*/ 573314 h 2605314"/>
              <a:gd name="connsiteX419" fmla="*/ 2968602 w 5015116"/>
              <a:gd name="connsiteY419" fmla="*/ 529771 h 2605314"/>
              <a:gd name="connsiteX420" fmla="*/ 2983116 w 5015116"/>
              <a:gd name="connsiteY420" fmla="*/ 486228 h 2605314"/>
              <a:gd name="connsiteX421" fmla="*/ 2997631 w 5015116"/>
              <a:gd name="connsiteY421" fmla="*/ 435428 h 2605314"/>
              <a:gd name="connsiteX422" fmla="*/ 3012145 w 5015116"/>
              <a:gd name="connsiteY422" fmla="*/ 391885 h 2605314"/>
              <a:gd name="connsiteX423" fmla="*/ 2961345 w 5015116"/>
              <a:gd name="connsiteY423" fmla="*/ 399142 h 2605314"/>
              <a:gd name="connsiteX424" fmla="*/ 2917802 w 5015116"/>
              <a:gd name="connsiteY424" fmla="*/ 413657 h 2605314"/>
              <a:gd name="connsiteX425" fmla="*/ 2888774 w 5015116"/>
              <a:gd name="connsiteY425" fmla="*/ 420914 h 2605314"/>
              <a:gd name="connsiteX426" fmla="*/ 2852488 w 5015116"/>
              <a:gd name="connsiteY426" fmla="*/ 435428 h 2605314"/>
              <a:gd name="connsiteX427" fmla="*/ 2808945 w 5015116"/>
              <a:gd name="connsiteY427" fmla="*/ 442685 h 2605314"/>
              <a:gd name="connsiteX428" fmla="*/ 2779916 w 5015116"/>
              <a:gd name="connsiteY428" fmla="*/ 449942 h 2605314"/>
              <a:gd name="connsiteX429" fmla="*/ 2721859 w 5015116"/>
              <a:gd name="connsiteY429" fmla="*/ 442685 h 2605314"/>
              <a:gd name="connsiteX430" fmla="*/ 2729116 w 5015116"/>
              <a:gd name="connsiteY430" fmla="*/ 377371 h 2605314"/>
              <a:gd name="connsiteX431" fmla="*/ 2721859 w 5015116"/>
              <a:gd name="connsiteY431" fmla="*/ 290285 h 2605314"/>
              <a:gd name="connsiteX432" fmla="*/ 2707345 w 5015116"/>
              <a:gd name="connsiteY432" fmla="*/ 232228 h 2605314"/>
              <a:gd name="connsiteX433" fmla="*/ 2663802 w 5015116"/>
              <a:gd name="connsiteY433" fmla="*/ 210457 h 2605314"/>
              <a:gd name="connsiteX434" fmla="*/ 2656545 w 5015116"/>
              <a:gd name="connsiteY434"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23439 w 5015116"/>
              <a:gd name="connsiteY230" fmla="*/ 156826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54431 w 5015116"/>
              <a:gd name="connsiteY234" fmla="*/ 1567542 h 2605314"/>
              <a:gd name="connsiteX235" fmla="*/ 247174 w 5015116"/>
              <a:gd name="connsiteY235" fmla="*/ 1473200 h 2605314"/>
              <a:gd name="connsiteX236" fmla="*/ 225402 w 5015116"/>
              <a:gd name="connsiteY236" fmla="*/ 1465942 h 2605314"/>
              <a:gd name="connsiteX237" fmla="*/ 153556 w 5015116"/>
              <a:gd name="connsiteY237" fmla="*/ 1465580 h 2605314"/>
              <a:gd name="connsiteX238" fmla="*/ 102031 w 5015116"/>
              <a:gd name="connsiteY238" fmla="*/ 1502228 h 2605314"/>
              <a:gd name="connsiteX239" fmla="*/ 102031 w 5015116"/>
              <a:gd name="connsiteY239" fmla="*/ 1698171 h 2605314"/>
              <a:gd name="connsiteX240" fmla="*/ 137954 w 5015116"/>
              <a:gd name="connsiteY240" fmla="*/ 1749334 h 2605314"/>
              <a:gd name="connsiteX241" fmla="*/ 189116 w 5015116"/>
              <a:gd name="connsiteY241" fmla="*/ 1792514 h 2605314"/>
              <a:gd name="connsiteX242" fmla="*/ 247174 w 5015116"/>
              <a:gd name="connsiteY242" fmla="*/ 1828800 h 2605314"/>
              <a:gd name="connsiteX243" fmla="*/ 356031 w 5015116"/>
              <a:gd name="connsiteY243" fmla="*/ 1821542 h 2605314"/>
              <a:gd name="connsiteX244" fmla="*/ 390502 w 5015116"/>
              <a:gd name="connsiteY244" fmla="*/ 1796505 h 2605314"/>
              <a:gd name="connsiteX245" fmla="*/ 406831 w 5015116"/>
              <a:gd name="connsiteY245" fmla="*/ 1698171 h 2605314"/>
              <a:gd name="connsiteX246" fmla="*/ 363288 w 5015116"/>
              <a:gd name="connsiteY246" fmla="*/ 1683657 h 2605314"/>
              <a:gd name="connsiteX247" fmla="*/ 312488 w 5015116"/>
              <a:gd name="connsiteY247" fmla="*/ 1690914 h 2605314"/>
              <a:gd name="connsiteX248" fmla="*/ 276202 w 5015116"/>
              <a:gd name="connsiteY248" fmla="*/ 1719942 h 2605314"/>
              <a:gd name="connsiteX249" fmla="*/ 261688 w 5015116"/>
              <a:gd name="connsiteY249" fmla="*/ 1785257 h 2605314"/>
              <a:gd name="connsiteX250" fmla="*/ 272574 w 5015116"/>
              <a:gd name="connsiteY250" fmla="*/ 1939108 h 2605314"/>
              <a:gd name="connsiteX251" fmla="*/ 327365 w 5015116"/>
              <a:gd name="connsiteY251" fmla="*/ 1984465 h 2605314"/>
              <a:gd name="connsiteX252" fmla="*/ 414088 w 5015116"/>
              <a:gd name="connsiteY252" fmla="*/ 2002971 h 2605314"/>
              <a:gd name="connsiteX253" fmla="*/ 522945 w 5015116"/>
              <a:gd name="connsiteY253" fmla="*/ 1995714 h 2605314"/>
              <a:gd name="connsiteX254" fmla="*/ 551974 w 5015116"/>
              <a:gd name="connsiteY254" fmla="*/ 1973942 h 2605314"/>
              <a:gd name="connsiteX255" fmla="*/ 595516 w 5015116"/>
              <a:gd name="connsiteY255" fmla="*/ 1944914 h 2605314"/>
              <a:gd name="connsiteX256" fmla="*/ 624545 w 5015116"/>
              <a:gd name="connsiteY256" fmla="*/ 1901371 h 2605314"/>
              <a:gd name="connsiteX257" fmla="*/ 610031 w 5015116"/>
              <a:gd name="connsiteY257" fmla="*/ 1836057 h 2605314"/>
              <a:gd name="connsiteX258" fmla="*/ 566488 w 5015116"/>
              <a:gd name="connsiteY258" fmla="*/ 1792514 h 2605314"/>
              <a:gd name="connsiteX259" fmla="*/ 524396 w 5015116"/>
              <a:gd name="connsiteY259" fmla="*/ 1800497 h 2605314"/>
              <a:gd name="connsiteX260" fmla="*/ 477588 w 5015116"/>
              <a:gd name="connsiteY260" fmla="*/ 1898468 h 2605314"/>
              <a:gd name="connsiteX261" fmla="*/ 551974 w 5015116"/>
              <a:gd name="connsiteY261" fmla="*/ 1995714 h 2605314"/>
              <a:gd name="connsiteX262" fmla="*/ 566488 w 5015116"/>
              <a:gd name="connsiteY262" fmla="*/ 2017485 h 2605314"/>
              <a:gd name="connsiteX263" fmla="*/ 697116 w 5015116"/>
              <a:gd name="connsiteY263" fmla="*/ 2068285 h 2605314"/>
              <a:gd name="connsiteX264" fmla="*/ 733402 w 5015116"/>
              <a:gd name="connsiteY264" fmla="*/ 2082800 h 2605314"/>
              <a:gd name="connsiteX265" fmla="*/ 864031 w 5015116"/>
              <a:gd name="connsiteY265" fmla="*/ 2119811 h 2605314"/>
              <a:gd name="connsiteX266" fmla="*/ 965631 w 5015116"/>
              <a:gd name="connsiteY266" fmla="*/ 2148114 h 2605314"/>
              <a:gd name="connsiteX267" fmla="*/ 1074488 w 5015116"/>
              <a:gd name="connsiteY267" fmla="*/ 2133600 h 2605314"/>
              <a:gd name="connsiteX268" fmla="*/ 1125288 w 5015116"/>
              <a:gd name="connsiteY268" fmla="*/ 2104571 h 2605314"/>
              <a:gd name="connsiteX269" fmla="*/ 1243942 w 5015116"/>
              <a:gd name="connsiteY269" fmla="*/ 2013494 h 2605314"/>
              <a:gd name="connsiteX270" fmla="*/ 1287848 w 5015116"/>
              <a:gd name="connsiteY270" fmla="*/ 1957251 h 2605314"/>
              <a:gd name="connsiteX271" fmla="*/ 1274422 w 5015116"/>
              <a:gd name="connsiteY271" fmla="*/ 1839322 h 2605314"/>
              <a:gd name="connsiteX272" fmla="*/ 1219631 w 5015116"/>
              <a:gd name="connsiteY272" fmla="*/ 1814285 h 2605314"/>
              <a:gd name="connsiteX273" fmla="*/ 1126014 w 5015116"/>
              <a:gd name="connsiteY273" fmla="*/ 1833154 h 2605314"/>
              <a:gd name="connsiteX274" fmla="*/ 1103516 w 5015116"/>
              <a:gd name="connsiteY274" fmla="*/ 1894114 h 2605314"/>
              <a:gd name="connsiteX275" fmla="*/ 1081745 w 5015116"/>
              <a:gd name="connsiteY275" fmla="*/ 2002971 h 2605314"/>
              <a:gd name="connsiteX276" fmla="*/ 1016431 w 5015116"/>
              <a:gd name="connsiteY276" fmla="*/ 1995714 h 2605314"/>
              <a:gd name="connsiteX277" fmla="*/ 980871 w 5015116"/>
              <a:gd name="connsiteY277" fmla="*/ 1911531 h 2605314"/>
              <a:gd name="connsiteX278" fmla="*/ 993208 w 5015116"/>
              <a:gd name="connsiteY278" fmla="*/ 1807754 h 2605314"/>
              <a:gd name="connsiteX279" fmla="*/ 1066868 w 5015116"/>
              <a:gd name="connsiteY279" fmla="*/ 1731554 h 2605314"/>
              <a:gd name="connsiteX280" fmla="*/ 1226888 w 5015116"/>
              <a:gd name="connsiteY280" fmla="*/ 1690914 h 2605314"/>
              <a:gd name="connsiteX281" fmla="*/ 1335745 w 5015116"/>
              <a:gd name="connsiteY281" fmla="*/ 1698171 h 2605314"/>
              <a:gd name="connsiteX282" fmla="*/ 1422831 w 5015116"/>
              <a:gd name="connsiteY282" fmla="*/ 1741714 h 2605314"/>
              <a:gd name="connsiteX283" fmla="*/ 1476896 w 5015116"/>
              <a:gd name="connsiteY283" fmla="*/ 1792514 h 2605314"/>
              <a:gd name="connsiteX284" fmla="*/ 1506651 w 5015116"/>
              <a:gd name="connsiteY284" fmla="*/ 1859642 h 2605314"/>
              <a:gd name="connsiteX285" fmla="*/ 1507376 w 5015116"/>
              <a:gd name="connsiteY285" fmla="*/ 1961968 h 2605314"/>
              <a:gd name="connsiteX286" fmla="*/ 1460205 w 5015116"/>
              <a:gd name="connsiteY286" fmla="*/ 2046877 h 2605314"/>
              <a:gd name="connsiteX287" fmla="*/ 1408316 w 5015116"/>
              <a:gd name="connsiteY287" fmla="*/ 2140857 h 2605314"/>
              <a:gd name="connsiteX288" fmla="*/ 1401059 w 5015116"/>
              <a:gd name="connsiteY288" fmla="*/ 2162628 h 2605314"/>
              <a:gd name="connsiteX289" fmla="*/ 1364774 w 5015116"/>
              <a:gd name="connsiteY289" fmla="*/ 2293257 h 2605314"/>
              <a:gd name="connsiteX290" fmla="*/ 1367314 w 5015116"/>
              <a:gd name="connsiteY290" fmla="*/ 2449285 h 2605314"/>
              <a:gd name="connsiteX291" fmla="*/ 1509916 w 5015116"/>
              <a:gd name="connsiteY291" fmla="*/ 2554514 h 2605314"/>
              <a:gd name="connsiteX292" fmla="*/ 1633288 w 5015116"/>
              <a:gd name="connsiteY292" fmla="*/ 2590800 h 2605314"/>
              <a:gd name="connsiteX293" fmla="*/ 1847736 w 5015116"/>
              <a:gd name="connsiteY293" fmla="*/ 2605314 h 2605314"/>
              <a:gd name="connsiteX294" fmla="*/ 1918494 w 5015116"/>
              <a:gd name="connsiteY294" fmla="*/ 2576285 h 2605314"/>
              <a:gd name="connsiteX295" fmla="*/ 1959859 w 5015116"/>
              <a:gd name="connsiteY295" fmla="*/ 2496457 h 2605314"/>
              <a:gd name="connsiteX296" fmla="*/ 2002676 w 5015116"/>
              <a:gd name="connsiteY296" fmla="*/ 2315028 h 2605314"/>
              <a:gd name="connsiteX297" fmla="*/ 2039688 w 5015116"/>
              <a:gd name="connsiteY297" fmla="*/ 2111828 h 2605314"/>
              <a:gd name="connsiteX298" fmla="*/ 2062911 w 5015116"/>
              <a:gd name="connsiteY298" fmla="*/ 2048691 h 2605314"/>
              <a:gd name="connsiteX299" fmla="*/ 2098834 w 5015116"/>
              <a:gd name="connsiteY299" fmla="*/ 1987731 h 2605314"/>
              <a:gd name="connsiteX300" fmla="*/ 2217851 w 5015116"/>
              <a:gd name="connsiteY300" fmla="*/ 1879237 h 2605314"/>
              <a:gd name="connsiteX301" fmla="*/ 2373516 w 5015116"/>
              <a:gd name="connsiteY301" fmla="*/ 1872342 h 2605314"/>
              <a:gd name="connsiteX302" fmla="*/ 2395288 w 5015116"/>
              <a:gd name="connsiteY302" fmla="*/ 1879600 h 2605314"/>
              <a:gd name="connsiteX303" fmla="*/ 2453345 w 5015116"/>
              <a:gd name="connsiteY303" fmla="*/ 1930400 h 2605314"/>
              <a:gd name="connsiteX304" fmla="*/ 2467859 w 5015116"/>
              <a:gd name="connsiteY304" fmla="*/ 1952171 h 2605314"/>
              <a:gd name="connsiteX305" fmla="*/ 2489631 w 5015116"/>
              <a:gd name="connsiteY305" fmla="*/ 1973942 h 2605314"/>
              <a:gd name="connsiteX306" fmla="*/ 2504145 w 5015116"/>
              <a:gd name="connsiteY306" fmla="*/ 2024742 h 2605314"/>
              <a:gd name="connsiteX307" fmla="*/ 2511402 w 5015116"/>
              <a:gd name="connsiteY307" fmla="*/ 2053771 h 2605314"/>
              <a:gd name="connsiteX308" fmla="*/ 2525916 w 5015116"/>
              <a:gd name="connsiteY308" fmla="*/ 2075542 h 2605314"/>
              <a:gd name="connsiteX309" fmla="*/ 2540431 w 5015116"/>
              <a:gd name="connsiteY309" fmla="*/ 2126342 h 2605314"/>
              <a:gd name="connsiteX310" fmla="*/ 2533174 w 5015116"/>
              <a:gd name="connsiteY310" fmla="*/ 2271485 h 2605314"/>
              <a:gd name="connsiteX311" fmla="*/ 2518659 w 5015116"/>
              <a:gd name="connsiteY311" fmla="*/ 2300514 h 2605314"/>
              <a:gd name="connsiteX312" fmla="*/ 2475116 w 5015116"/>
              <a:gd name="connsiteY312" fmla="*/ 2329542 h 2605314"/>
              <a:gd name="connsiteX313" fmla="*/ 2453345 w 5015116"/>
              <a:gd name="connsiteY313" fmla="*/ 2336800 h 2605314"/>
              <a:gd name="connsiteX314" fmla="*/ 2329974 w 5015116"/>
              <a:gd name="connsiteY314" fmla="*/ 2329542 h 2605314"/>
              <a:gd name="connsiteX315" fmla="*/ 2308202 w 5015116"/>
              <a:gd name="connsiteY315" fmla="*/ 2322285 h 2605314"/>
              <a:gd name="connsiteX316" fmla="*/ 2293688 w 5015116"/>
              <a:gd name="connsiteY316" fmla="*/ 2286000 h 2605314"/>
              <a:gd name="connsiteX317" fmla="*/ 2286431 w 5015116"/>
              <a:gd name="connsiteY317" fmla="*/ 2249714 h 2605314"/>
              <a:gd name="connsiteX318" fmla="*/ 2395288 w 5015116"/>
              <a:gd name="connsiteY318" fmla="*/ 2111828 h 2605314"/>
              <a:gd name="connsiteX319" fmla="*/ 2395288 w 5015116"/>
              <a:gd name="connsiteY319" fmla="*/ 2024742 h 2605314"/>
              <a:gd name="connsiteX320" fmla="*/ 2373516 w 5015116"/>
              <a:gd name="connsiteY320" fmla="*/ 2010228 h 2605314"/>
              <a:gd name="connsiteX321" fmla="*/ 2271916 w 5015116"/>
              <a:gd name="connsiteY321" fmla="*/ 2017485 h 2605314"/>
              <a:gd name="connsiteX322" fmla="*/ 2257402 w 5015116"/>
              <a:gd name="connsiteY322" fmla="*/ 2032000 h 2605314"/>
              <a:gd name="connsiteX323" fmla="*/ 2235631 w 5015116"/>
              <a:gd name="connsiteY323" fmla="*/ 2046514 h 2605314"/>
              <a:gd name="connsiteX324" fmla="*/ 2221116 w 5015116"/>
              <a:gd name="connsiteY324" fmla="*/ 2061028 h 2605314"/>
              <a:gd name="connsiteX325" fmla="*/ 2192088 w 5015116"/>
              <a:gd name="connsiteY325" fmla="*/ 2068285 h 2605314"/>
              <a:gd name="connsiteX326" fmla="*/ 2163059 w 5015116"/>
              <a:gd name="connsiteY326" fmla="*/ 2090057 h 2605314"/>
              <a:gd name="connsiteX327" fmla="*/ 2148545 w 5015116"/>
              <a:gd name="connsiteY327" fmla="*/ 2111828 h 2605314"/>
              <a:gd name="connsiteX328" fmla="*/ 2126774 w 5015116"/>
              <a:gd name="connsiteY328" fmla="*/ 2140857 h 2605314"/>
              <a:gd name="connsiteX329" fmla="*/ 2126774 w 5015116"/>
              <a:gd name="connsiteY329" fmla="*/ 2351314 h 2605314"/>
              <a:gd name="connsiteX330" fmla="*/ 2141288 w 5015116"/>
              <a:gd name="connsiteY330" fmla="*/ 2373085 h 2605314"/>
              <a:gd name="connsiteX331" fmla="*/ 2163059 w 5015116"/>
              <a:gd name="connsiteY331" fmla="*/ 2380342 h 2605314"/>
              <a:gd name="connsiteX332" fmla="*/ 2170316 w 5015116"/>
              <a:gd name="connsiteY332" fmla="*/ 2402114 h 2605314"/>
              <a:gd name="connsiteX333" fmla="*/ 2192088 w 5015116"/>
              <a:gd name="connsiteY333" fmla="*/ 2416628 h 2605314"/>
              <a:gd name="connsiteX334" fmla="*/ 2221116 w 5015116"/>
              <a:gd name="connsiteY334" fmla="*/ 2438400 h 2605314"/>
              <a:gd name="connsiteX335" fmla="*/ 2264659 w 5015116"/>
              <a:gd name="connsiteY335" fmla="*/ 2474685 h 2605314"/>
              <a:gd name="connsiteX336" fmla="*/ 2293688 w 5015116"/>
              <a:gd name="connsiteY336" fmla="*/ 2510971 h 2605314"/>
              <a:gd name="connsiteX337" fmla="*/ 2315459 w 5015116"/>
              <a:gd name="connsiteY337" fmla="*/ 2532742 h 2605314"/>
              <a:gd name="connsiteX338" fmla="*/ 2395288 w 5015116"/>
              <a:gd name="connsiteY338" fmla="*/ 2569028 h 2605314"/>
              <a:gd name="connsiteX339" fmla="*/ 2540431 w 5015116"/>
              <a:gd name="connsiteY339" fmla="*/ 2554514 h 2605314"/>
              <a:gd name="connsiteX340" fmla="*/ 2562202 w 5015116"/>
              <a:gd name="connsiteY340" fmla="*/ 2540000 h 2605314"/>
              <a:gd name="connsiteX341" fmla="*/ 2569459 w 5015116"/>
              <a:gd name="connsiteY341" fmla="*/ 2503714 h 2605314"/>
              <a:gd name="connsiteX342" fmla="*/ 2583974 w 5015116"/>
              <a:gd name="connsiteY342" fmla="*/ 2481942 h 2605314"/>
              <a:gd name="connsiteX343" fmla="*/ 2591231 w 5015116"/>
              <a:gd name="connsiteY343" fmla="*/ 2409371 h 2605314"/>
              <a:gd name="connsiteX344" fmla="*/ 2642031 w 5015116"/>
              <a:gd name="connsiteY344" fmla="*/ 2416628 h 2605314"/>
              <a:gd name="connsiteX345" fmla="*/ 2671059 w 5015116"/>
              <a:gd name="connsiteY345" fmla="*/ 2423885 h 2605314"/>
              <a:gd name="connsiteX346" fmla="*/ 2743631 w 5015116"/>
              <a:gd name="connsiteY346" fmla="*/ 2438400 h 2605314"/>
              <a:gd name="connsiteX347" fmla="*/ 2787174 w 5015116"/>
              <a:gd name="connsiteY347" fmla="*/ 2452914 h 2605314"/>
              <a:gd name="connsiteX348" fmla="*/ 2808945 w 5015116"/>
              <a:gd name="connsiteY348" fmla="*/ 2438400 h 2605314"/>
              <a:gd name="connsiteX349" fmla="*/ 2801688 w 5015116"/>
              <a:gd name="connsiteY349" fmla="*/ 2416628 h 2605314"/>
              <a:gd name="connsiteX350" fmla="*/ 2794431 w 5015116"/>
              <a:gd name="connsiteY350" fmla="*/ 2373085 h 2605314"/>
              <a:gd name="connsiteX351" fmla="*/ 2779916 w 5015116"/>
              <a:gd name="connsiteY351" fmla="*/ 2329542 h 2605314"/>
              <a:gd name="connsiteX352" fmla="*/ 2794431 w 5015116"/>
              <a:gd name="connsiteY352" fmla="*/ 2278742 h 2605314"/>
              <a:gd name="connsiteX353" fmla="*/ 2961345 w 5015116"/>
              <a:gd name="connsiteY353" fmla="*/ 2249714 h 2605314"/>
              <a:gd name="connsiteX354" fmla="*/ 2946831 w 5015116"/>
              <a:gd name="connsiteY354" fmla="*/ 2227942 h 2605314"/>
              <a:gd name="connsiteX355" fmla="*/ 2925059 w 5015116"/>
              <a:gd name="connsiteY355" fmla="*/ 2133600 h 2605314"/>
              <a:gd name="connsiteX356" fmla="*/ 2917802 w 5015116"/>
              <a:gd name="connsiteY356" fmla="*/ 2104571 h 2605314"/>
              <a:gd name="connsiteX357" fmla="*/ 2896031 w 5015116"/>
              <a:gd name="connsiteY357" fmla="*/ 2090057 h 2605314"/>
              <a:gd name="connsiteX358" fmla="*/ 2903288 w 5015116"/>
              <a:gd name="connsiteY358" fmla="*/ 2061028 h 2605314"/>
              <a:gd name="connsiteX359" fmla="*/ 3033916 w 5015116"/>
              <a:gd name="connsiteY359" fmla="*/ 2053771 h 2605314"/>
              <a:gd name="connsiteX360" fmla="*/ 3121002 w 5015116"/>
              <a:gd name="connsiteY360" fmla="*/ 2046514 h 2605314"/>
              <a:gd name="connsiteX361" fmla="*/ 3142774 w 5015116"/>
              <a:gd name="connsiteY361" fmla="*/ 2039257 h 2605314"/>
              <a:gd name="connsiteX362" fmla="*/ 3135516 w 5015116"/>
              <a:gd name="connsiteY362" fmla="*/ 2010228 h 2605314"/>
              <a:gd name="connsiteX363" fmla="*/ 3106488 w 5015116"/>
              <a:gd name="connsiteY363" fmla="*/ 1959428 h 2605314"/>
              <a:gd name="connsiteX364" fmla="*/ 3077459 w 5015116"/>
              <a:gd name="connsiteY364" fmla="*/ 1930400 h 2605314"/>
              <a:gd name="connsiteX365" fmla="*/ 3062945 w 5015116"/>
              <a:gd name="connsiteY365" fmla="*/ 1901371 h 2605314"/>
              <a:gd name="connsiteX366" fmla="*/ 3041174 w 5015116"/>
              <a:gd name="connsiteY366" fmla="*/ 1886857 h 2605314"/>
              <a:gd name="connsiteX367" fmla="*/ 3033916 w 5015116"/>
              <a:gd name="connsiteY367" fmla="*/ 1865085 h 2605314"/>
              <a:gd name="connsiteX368" fmla="*/ 3019402 w 5015116"/>
              <a:gd name="connsiteY368" fmla="*/ 1843314 h 2605314"/>
              <a:gd name="connsiteX369" fmla="*/ 3048431 w 5015116"/>
              <a:gd name="connsiteY369" fmla="*/ 1828800 h 2605314"/>
              <a:gd name="connsiteX370" fmla="*/ 3157288 w 5015116"/>
              <a:gd name="connsiteY370" fmla="*/ 1814285 h 2605314"/>
              <a:gd name="connsiteX371" fmla="*/ 3179059 w 5015116"/>
              <a:gd name="connsiteY371" fmla="*/ 1799771 h 2605314"/>
              <a:gd name="connsiteX372" fmla="*/ 3128259 w 5015116"/>
              <a:gd name="connsiteY372" fmla="*/ 1690914 h 2605314"/>
              <a:gd name="connsiteX373" fmla="*/ 3121002 w 5015116"/>
              <a:gd name="connsiteY373" fmla="*/ 1669142 h 2605314"/>
              <a:gd name="connsiteX374" fmla="*/ 3106488 w 5015116"/>
              <a:gd name="connsiteY374" fmla="*/ 1647371 h 2605314"/>
              <a:gd name="connsiteX375" fmla="*/ 3128259 w 5015116"/>
              <a:gd name="connsiteY375" fmla="*/ 1640114 h 2605314"/>
              <a:gd name="connsiteX376" fmla="*/ 3157288 w 5015116"/>
              <a:gd name="connsiteY376" fmla="*/ 1632857 h 2605314"/>
              <a:gd name="connsiteX377" fmla="*/ 3186316 w 5015116"/>
              <a:gd name="connsiteY377" fmla="*/ 1618342 h 2605314"/>
              <a:gd name="connsiteX378" fmla="*/ 3215345 w 5015116"/>
              <a:gd name="connsiteY378" fmla="*/ 1611085 h 2605314"/>
              <a:gd name="connsiteX379" fmla="*/ 3237116 w 5015116"/>
              <a:gd name="connsiteY379" fmla="*/ 1603828 h 2605314"/>
              <a:gd name="connsiteX380" fmla="*/ 3280659 w 5015116"/>
              <a:gd name="connsiteY380" fmla="*/ 1582057 h 2605314"/>
              <a:gd name="connsiteX381" fmla="*/ 3295174 w 5015116"/>
              <a:gd name="connsiteY381" fmla="*/ 1567542 h 2605314"/>
              <a:gd name="connsiteX382" fmla="*/ 3273402 w 5015116"/>
              <a:gd name="connsiteY382" fmla="*/ 1545771 h 2605314"/>
              <a:gd name="connsiteX383" fmla="*/ 3229859 w 5015116"/>
              <a:gd name="connsiteY383" fmla="*/ 1516742 h 2605314"/>
              <a:gd name="connsiteX384" fmla="*/ 3179059 w 5015116"/>
              <a:gd name="connsiteY384" fmla="*/ 1458685 h 2605314"/>
              <a:gd name="connsiteX385" fmla="*/ 3171802 w 5015116"/>
              <a:gd name="connsiteY385" fmla="*/ 1436914 h 2605314"/>
              <a:gd name="connsiteX386" fmla="*/ 3150031 w 5015116"/>
              <a:gd name="connsiteY386" fmla="*/ 1422400 h 2605314"/>
              <a:gd name="connsiteX387" fmla="*/ 3200831 w 5015116"/>
              <a:gd name="connsiteY387" fmla="*/ 1386114 h 2605314"/>
              <a:gd name="connsiteX388" fmla="*/ 3237116 w 5015116"/>
              <a:gd name="connsiteY388" fmla="*/ 1349828 h 2605314"/>
              <a:gd name="connsiteX389" fmla="*/ 3266145 w 5015116"/>
              <a:gd name="connsiteY389" fmla="*/ 1313542 h 2605314"/>
              <a:gd name="connsiteX390" fmla="*/ 3287916 w 5015116"/>
              <a:gd name="connsiteY390" fmla="*/ 1299028 h 2605314"/>
              <a:gd name="connsiteX391" fmla="*/ 3302431 w 5015116"/>
              <a:gd name="connsiteY391" fmla="*/ 1284514 h 2605314"/>
              <a:gd name="connsiteX392" fmla="*/ 3309688 w 5015116"/>
              <a:gd name="connsiteY392" fmla="*/ 1262742 h 2605314"/>
              <a:gd name="connsiteX393" fmla="*/ 3266145 w 5015116"/>
              <a:gd name="connsiteY393" fmla="*/ 1255485 h 2605314"/>
              <a:gd name="connsiteX394" fmla="*/ 3244374 w 5015116"/>
              <a:gd name="connsiteY394" fmla="*/ 1248228 h 2605314"/>
              <a:gd name="connsiteX395" fmla="*/ 3193574 w 5015116"/>
              <a:gd name="connsiteY395" fmla="*/ 1233714 h 2605314"/>
              <a:gd name="connsiteX396" fmla="*/ 3171802 w 5015116"/>
              <a:gd name="connsiteY396" fmla="*/ 1219200 h 2605314"/>
              <a:gd name="connsiteX397" fmla="*/ 3150031 w 5015116"/>
              <a:gd name="connsiteY397" fmla="*/ 1211942 h 2605314"/>
              <a:gd name="connsiteX398" fmla="*/ 3121002 w 5015116"/>
              <a:gd name="connsiteY398" fmla="*/ 1197428 h 2605314"/>
              <a:gd name="connsiteX399" fmla="*/ 3200831 w 5015116"/>
              <a:gd name="connsiteY399" fmla="*/ 1095828 h 2605314"/>
              <a:gd name="connsiteX400" fmla="*/ 3251631 w 5015116"/>
              <a:gd name="connsiteY400" fmla="*/ 1037771 h 2605314"/>
              <a:gd name="connsiteX401" fmla="*/ 3251631 w 5015116"/>
              <a:gd name="connsiteY401" fmla="*/ 994228 h 2605314"/>
              <a:gd name="connsiteX402" fmla="*/ 3208088 w 5015116"/>
              <a:gd name="connsiteY402" fmla="*/ 986971 h 2605314"/>
              <a:gd name="connsiteX403" fmla="*/ 3179059 w 5015116"/>
              <a:gd name="connsiteY403" fmla="*/ 979714 h 2605314"/>
              <a:gd name="connsiteX404" fmla="*/ 3121002 w 5015116"/>
              <a:gd name="connsiteY404" fmla="*/ 957942 h 2605314"/>
              <a:gd name="connsiteX405" fmla="*/ 3099231 w 5015116"/>
              <a:gd name="connsiteY405" fmla="*/ 950685 h 2605314"/>
              <a:gd name="connsiteX406" fmla="*/ 3048431 w 5015116"/>
              <a:gd name="connsiteY406" fmla="*/ 943428 h 2605314"/>
              <a:gd name="connsiteX407" fmla="*/ 3026659 w 5015116"/>
              <a:gd name="connsiteY407" fmla="*/ 936171 h 2605314"/>
              <a:gd name="connsiteX408" fmla="*/ 2990374 w 5015116"/>
              <a:gd name="connsiteY408" fmla="*/ 928914 h 2605314"/>
              <a:gd name="connsiteX409" fmla="*/ 2975859 w 5015116"/>
              <a:gd name="connsiteY409" fmla="*/ 914400 h 2605314"/>
              <a:gd name="connsiteX410" fmla="*/ 3033916 w 5015116"/>
              <a:gd name="connsiteY410" fmla="*/ 820057 h 2605314"/>
              <a:gd name="connsiteX411" fmla="*/ 3091974 w 5015116"/>
              <a:gd name="connsiteY411" fmla="*/ 747485 h 2605314"/>
              <a:gd name="connsiteX412" fmla="*/ 3128259 w 5015116"/>
              <a:gd name="connsiteY412" fmla="*/ 703942 h 2605314"/>
              <a:gd name="connsiteX413" fmla="*/ 3142774 w 5015116"/>
              <a:gd name="connsiteY413" fmla="*/ 682171 h 2605314"/>
              <a:gd name="connsiteX414" fmla="*/ 3033916 w 5015116"/>
              <a:gd name="connsiteY414" fmla="*/ 667657 h 2605314"/>
              <a:gd name="connsiteX415" fmla="*/ 2961345 w 5015116"/>
              <a:gd name="connsiteY415" fmla="*/ 660400 h 2605314"/>
              <a:gd name="connsiteX416" fmla="*/ 2888774 w 5015116"/>
              <a:gd name="connsiteY416" fmla="*/ 645885 h 2605314"/>
              <a:gd name="connsiteX417" fmla="*/ 2925059 w 5015116"/>
              <a:gd name="connsiteY417" fmla="*/ 609600 h 2605314"/>
              <a:gd name="connsiteX418" fmla="*/ 2961345 w 5015116"/>
              <a:gd name="connsiteY418" fmla="*/ 573314 h 2605314"/>
              <a:gd name="connsiteX419" fmla="*/ 2968602 w 5015116"/>
              <a:gd name="connsiteY419" fmla="*/ 529771 h 2605314"/>
              <a:gd name="connsiteX420" fmla="*/ 2983116 w 5015116"/>
              <a:gd name="connsiteY420" fmla="*/ 486228 h 2605314"/>
              <a:gd name="connsiteX421" fmla="*/ 2997631 w 5015116"/>
              <a:gd name="connsiteY421" fmla="*/ 435428 h 2605314"/>
              <a:gd name="connsiteX422" fmla="*/ 3012145 w 5015116"/>
              <a:gd name="connsiteY422" fmla="*/ 391885 h 2605314"/>
              <a:gd name="connsiteX423" fmla="*/ 2961345 w 5015116"/>
              <a:gd name="connsiteY423" fmla="*/ 399142 h 2605314"/>
              <a:gd name="connsiteX424" fmla="*/ 2917802 w 5015116"/>
              <a:gd name="connsiteY424" fmla="*/ 413657 h 2605314"/>
              <a:gd name="connsiteX425" fmla="*/ 2888774 w 5015116"/>
              <a:gd name="connsiteY425" fmla="*/ 420914 h 2605314"/>
              <a:gd name="connsiteX426" fmla="*/ 2852488 w 5015116"/>
              <a:gd name="connsiteY426" fmla="*/ 435428 h 2605314"/>
              <a:gd name="connsiteX427" fmla="*/ 2808945 w 5015116"/>
              <a:gd name="connsiteY427" fmla="*/ 442685 h 2605314"/>
              <a:gd name="connsiteX428" fmla="*/ 2779916 w 5015116"/>
              <a:gd name="connsiteY428" fmla="*/ 449942 h 2605314"/>
              <a:gd name="connsiteX429" fmla="*/ 2721859 w 5015116"/>
              <a:gd name="connsiteY429" fmla="*/ 442685 h 2605314"/>
              <a:gd name="connsiteX430" fmla="*/ 2729116 w 5015116"/>
              <a:gd name="connsiteY430" fmla="*/ 377371 h 2605314"/>
              <a:gd name="connsiteX431" fmla="*/ 2721859 w 5015116"/>
              <a:gd name="connsiteY431" fmla="*/ 290285 h 2605314"/>
              <a:gd name="connsiteX432" fmla="*/ 2707345 w 5015116"/>
              <a:gd name="connsiteY432" fmla="*/ 232228 h 2605314"/>
              <a:gd name="connsiteX433" fmla="*/ 2663802 w 5015116"/>
              <a:gd name="connsiteY433" fmla="*/ 210457 h 2605314"/>
              <a:gd name="connsiteX434" fmla="*/ 2656545 w 5015116"/>
              <a:gd name="connsiteY434"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23439 w 5015116"/>
              <a:gd name="connsiteY230" fmla="*/ 1568268 h 2605314"/>
              <a:gd name="connsiteX231" fmla="*/ 167345 w 5015116"/>
              <a:gd name="connsiteY231" fmla="*/ 1582057 h 2605314"/>
              <a:gd name="connsiteX232" fmla="*/ 189116 w 5015116"/>
              <a:gd name="connsiteY232" fmla="*/ 1589314 h 2605314"/>
              <a:gd name="connsiteX233" fmla="*/ 239916 w 5015116"/>
              <a:gd name="connsiteY233" fmla="*/ 1582057 h 2605314"/>
              <a:gd name="connsiteX234" fmla="*/ 247174 w 5015116"/>
              <a:gd name="connsiteY234" fmla="*/ 1473200 h 2605314"/>
              <a:gd name="connsiteX235" fmla="*/ 225402 w 5015116"/>
              <a:gd name="connsiteY235" fmla="*/ 1465942 h 2605314"/>
              <a:gd name="connsiteX236" fmla="*/ 153556 w 5015116"/>
              <a:gd name="connsiteY236" fmla="*/ 1465580 h 2605314"/>
              <a:gd name="connsiteX237" fmla="*/ 102031 w 5015116"/>
              <a:gd name="connsiteY237" fmla="*/ 1502228 h 2605314"/>
              <a:gd name="connsiteX238" fmla="*/ 102031 w 5015116"/>
              <a:gd name="connsiteY238" fmla="*/ 1698171 h 2605314"/>
              <a:gd name="connsiteX239" fmla="*/ 137954 w 5015116"/>
              <a:gd name="connsiteY239" fmla="*/ 1749334 h 2605314"/>
              <a:gd name="connsiteX240" fmla="*/ 189116 w 5015116"/>
              <a:gd name="connsiteY240" fmla="*/ 1792514 h 2605314"/>
              <a:gd name="connsiteX241" fmla="*/ 247174 w 5015116"/>
              <a:gd name="connsiteY241" fmla="*/ 1828800 h 2605314"/>
              <a:gd name="connsiteX242" fmla="*/ 356031 w 5015116"/>
              <a:gd name="connsiteY242" fmla="*/ 1821542 h 2605314"/>
              <a:gd name="connsiteX243" fmla="*/ 390502 w 5015116"/>
              <a:gd name="connsiteY243" fmla="*/ 1796505 h 2605314"/>
              <a:gd name="connsiteX244" fmla="*/ 406831 w 5015116"/>
              <a:gd name="connsiteY244" fmla="*/ 1698171 h 2605314"/>
              <a:gd name="connsiteX245" fmla="*/ 363288 w 5015116"/>
              <a:gd name="connsiteY245" fmla="*/ 1683657 h 2605314"/>
              <a:gd name="connsiteX246" fmla="*/ 312488 w 5015116"/>
              <a:gd name="connsiteY246" fmla="*/ 1690914 h 2605314"/>
              <a:gd name="connsiteX247" fmla="*/ 276202 w 5015116"/>
              <a:gd name="connsiteY247" fmla="*/ 1719942 h 2605314"/>
              <a:gd name="connsiteX248" fmla="*/ 261688 w 5015116"/>
              <a:gd name="connsiteY248" fmla="*/ 1785257 h 2605314"/>
              <a:gd name="connsiteX249" fmla="*/ 272574 w 5015116"/>
              <a:gd name="connsiteY249" fmla="*/ 1939108 h 2605314"/>
              <a:gd name="connsiteX250" fmla="*/ 327365 w 5015116"/>
              <a:gd name="connsiteY250" fmla="*/ 1984465 h 2605314"/>
              <a:gd name="connsiteX251" fmla="*/ 414088 w 5015116"/>
              <a:gd name="connsiteY251" fmla="*/ 2002971 h 2605314"/>
              <a:gd name="connsiteX252" fmla="*/ 522945 w 5015116"/>
              <a:gd name="connsiteY252" fmla="*/ 1995714 h 2605314"/>
              <a:gd name="connsiteX253" fmla="*/ 551974 w 5015116"/>
              <a:gd name="connsiteY253" fmla="*/ 1973942 h 2605314"/>
              <a:gd name="connsiteX254" fmla="*/ 595516 w 5015116"/>
              <a:gd name="connsiteY254" fmla="*/ 1944914 h 2605314"/>
              <a:gd name="connsiteX255" fmla="*/ 624545 w 5015116"/>
              <a:gd name="connsiteY255" fmla="*/ 1901371 h 2605314"/>
              <a:gd name="connsiteX256" fmla="*/ 610031 w 5015116"/>
              <a:gd name="connsiteY256" fmla="*/ 1836057 h 2605314"/>
              <a:gd name="connsiteX257" fmla="*/ 566488 w 5015116"/>
              <a:gd name="connsiteY257" fmla="*/ 1792514 h 2605314"/>
              <a:gd name="connsiteX258" fmla="*/ 524396 w 5015116"/>
              <a:gd name="connsiteY258" fmla="*/ 1800497 h 2605314"/>
              <a:gd name="connsiteX259" fmla="*/ 477588 w 5015116"/>
              <a:gd name="connsiteY259" fmla="*/ 1898468 h 2605314"/>
              <a:gd name="connsiteX260" fmla="*/ 551974 w 5015116"/>
              <a:gd name="connsiteY260" fmla="*/ 1995714 h 2605314"/>
              <a:gd name="connsiteX261" fmla="*/ 566488 w 5015116"/>
              <a:gd name="connsiteY261" fmla="*/ 2017485 h 2605314"/>
              <a:gd name="connsiteX262" fmla="*/ 697116 w 5015116"/>
              <a:gd name="connsiteY262" fmla="*/ 2068285 h 2605314"/>
              <a:gd name="connsiteX263" fmla="*/ 733402 w 5015116"/>
              <a:gd name="connsiteY263" fmla="*/ 2082800 h 2605314"/>
              <a:gd name="connsiteX264" fmla="*/ 864031 w 5015116"/>
              <a:gd name="connsiteY264" fmla="*/ 2119811 h 2605314"/>
              <a:gd name="connsiteX265" fmla="*/ 965631 w 5015116"/>
              <a:gd name="connsiteY265" fmla="*/ 2148114 h 2605314"/>
              <a:gd name="connsiteX266" fmla="*/ 1074488 w 5015116"/>
              <a:gd name="connsiteY266" fmla="*/ 2133600 h 2605314"/>
              <a:gd name="connsiteX267" fmla="*/ 1125288 w 5015116"/>
              <a:gd name="connsiteY267" fmla="*/ 2104571 h 2605314"/>
              <a:gd name="connsiteX268" fmla="*/ 1243942 w 5015116"/>
              <a:gd name="connsiteY268" fmla="*/ 2013494 h 2605314"/>
              <a:gd name="connsiteX269" fmla="*/ 1287848 w 5015116"/>
              <a:gd name="connsiteY269" fmla="*/ 1957251 h 2605314"/>
              <a:gd name="connsiteX270" fmla="*/ 1274422 w 5015116"/>
              <a:gd name="connsiteY270" fmla="*/ 1839322 h 2605314"/>
              <a:gd name="connsiteX271" fmla="*/ 1219631 w 5015116"/>
              <a:gd name="connsiteY271" fmla="*/ 1814285 h 2605314"/>
              <a:gd name="connsiteX272" fmla="*/ 1126014 w 5015116"/>
              <a:gd name="connsiteY272" fmla="*/ 1833154 h 2605314"/>
              <a:gd name="connsiteX273" fmla="*/ 1103516 w 5015116"/>
              <a:gd name="connsiteY273" fmla="*/ 1894114 h 2605314"/>
              <a:gd name="connsiteX274" fmla="*/ 1081745 w 5015116"/>
              <a:gd name="connsiteY274" fmla="*/ 2002971 h 2605314"/>
              <a:gd name="connsiteX275" fmla="*/ 1016431 w 5015116"/>
              <a:gd name="connsiteY275" fmla="*/ 1995714 h 2605314"/>
              <a:gd name="connsiteX276" fmla="*/ 980871 w 5015116"/>
              <a:gd name="connsiteY276" fmla="*/ 1911531 h 2605314"/>
              <a:gd name="connsiteX277" fmla="*/ 993208 w 5015116"/>
              <a:gd name="connsiteY277" fmla="*/ 1807754 h 2605314"/>
              <a:gd name="connsiteX278" fmla="*/ 1066868 w 5015116"/>
              <a:gd name="connsiteY278" fmla="*/ 1731554 h 2605314"/>
              <a:gd name="connsiteX279" fmla="*/ 1226888 w 5015116"/>
              <a:gd name="connsiteY279" fmla="*/ 1690914 h 2605314"/>
              <a:gd name="connsiteX280" fmla="*/ 1335745 w 5015116"/>
              <a:gd name="connsiteY280" fmla="*/ 1698171 h 2605314"/>
              <a:gd name="connsiteX281" fmla="*/ 1422831 w 5015116"/>
              <a:gd name="connsiteY281" fmla="*/ 1741714 h 2605314"/>
              <a:gd name="connsiteX282" fmla="*/ 1476896 w 5015116"/>
              <a:gd name="connsiteY282" fmla="*/ 1792514 h 2605314"/>
              <a:gd name="connsiteX283" fmla="*/ 1506651 w 5015116"/>
              <a:gd name="connsiteY283" fmla="*/ 1859642 h 2605314"/>
              <a:gd name="connsiteX284" fmla="*/ 1507376 w 5015116"/>
              <a:gd name="connsiteY284" fmla="*/ 1961968 h 2605314"/>
              <a:gd name="connsiteX285" fmla="*/ 1460205 w 5015116"/>
              <a:gd name="connsiteY285" fmla="*/ 2046877 h 2605314"/>
              <a:gd name="connsiteX286" fmla="*/ 1408316 w 5015116"/>
              <a:gd name="connsiteY286" fmla="*/ 2140857 h 2605314"/>
              <a:gd name="connsiteX287" fmla="*/ 1401059 w 5015116"/>
              <a:gd name="connsiteY287" fmla="*/ 2162628 h 2605314"/>
              <a:gd name="connsiteX288" fmla="*/ 1364774 w 5015116"/>
              <a:gd name="connsiteY288" fmla="*/ 2293257 h 2605314"/>
              <a:gd name="connsiteX289" fmla="*/ 1367314 w 5015116"/>
              <a:gd name="connsiteY289" fmla="*/ 2449285 h 2605314"/>
              <a:gd name="connsiteX290" fmla="*/ 1509916 w 5015116"/>
              <a:gd name="connsiteY290" fmla="*/ 2554514 h 2605314"/>
              <a:gd name="connsiteX291" fmla="*/ 1633288 w 5015116"/>
              <a:gd name="connsiteY291" fmla="*/ 2590800 h 2605314"/>
              <a:gd name="connsiteX292" fmla="*/ 1847736 w 5015116"/>
              <a:gd name="connsiteY292" fmla="*/ 2605314 h 2605314"/>
              <a:gd name="connsiteX293" fmla="*/ 1918494 w 5015116"/>
              <a:gd name="connsiteY293" fmla="*/ 2576285 h 2605314"/>
              <a:gd name="connsiteX294" fmla="*/ 1959859 w 5015116"/>
              <a:gd name="connsiteY294" fmla="*/ 2496457 h 2605314"/>
              <a:gd name="connsiteX295" fmla="*/ 2002676 w 5015116"/>
              <a:gd name="connsiteY295" fmla="*/ 2315028 h 2605314"/>
              <a:gd name="connsiteX296" fmla="*/ 2039688 w 5015116"/>
              <a:gd name="connsiteY296" fmla="*/ 2111828 h 2605314"/>
              <a:gd name="connsiteX297" fmla="*/ 2062911 w 5015116"/>
              <a:gd name="connsiteY297" fmla="*/ 2048691 h 2605314"/>
              <a:gd name="connsiteX298" fmla="*/ 2098834 w 5015116"/>
              <a:gd name="connsiteY298" fmla="*/ 1987731 h 2605314"/>
              <a:gd name="connsiteX299" fmla="*/ 2217851 w 5015116"/>
              <a:gd name="connsiteY299" fmla="*/ 1879237 h 2605314"/>
              <a:gd name="connsiteX300" fmla="*/ 2373516 w 5015116"/>
              <a:gd name="connsiteY300" fmla="*/ 1872342 h 2605314"/>
              <a:gd name="connsiteX301" fmla="*/ 2395288 w 5015116"/>
              <a:gd name="connsiteY301" fmla="*/ 1879600 h 2605314"/>
              <a:gd name="connsiteX302" fmla="*/ 2453345 w 5015116"/>
              <a:gd name="connsiteY302" fmla="*/ 1930400 h 2605314"/>
              <a:gd name="connsiteX303" fmla="*/ 2467859 w 5015116"/>
              <a:gd name="connsiteY303" fmla="*/ 1952171 h 2605314"/>
              <a:gd name="connsiteX304" fmla="*/ 2489631 w 5015116"/>
              <a:gd name="connsiteY304" fmla="*/ 1973942 h 2605314"/>
              <a:gd name="connsiteX305" fmla="*/ 2504145 w 5015116"/>
              <a:gd name="connsiteY305" fmla="*/ 2024742 h 2605314"/>
              <a:gd name="connsiteX306" fmla="*/ 2511402 w 5015116"/>
              <a:gd name="connsiteY306" fmla="*/ 2053771 h 2605314"/>
              <a:gd name="connsiteX307" fmla="*/ 2525916 w 5015116"/>
              <a:gd name="connsiteY307" fmla="*/ 2075542 h 2605314"/>
              <a:gd name="connsiteX308" fmla="*/ 2540431 w 5015116"/>
              <a:gd name="connsiteY308" fmla="*/ 2126342 h 2605314"/>
              <a:gd name="connsiteX309" fmla="*/ 2533174 w 5015116"/>
              <a:gd name="connsiteY309" fmla="*/ 2271485 h 2605314"/>
              <a:gd name="connsiteX310" fmla="*/ 2518659 w 5015116"/>
              <a:gd name="connsiteY310" fmla="*/ 2300514 h 2605314"/>
              <a:gd name="connsiteX311" fmla="*/ 2475116 w 5015116"/>
              <a:gd name="connsiteY311" fmla="*/ 2329542 h 2605314"/>
              <a:gd name="connsiteX312" fmla="*/ 2453345 w 5015116"/>
              <a:gd name="connsiteY312" fmla="*/ 2336800 h 2605314"/>
              <a:gd name="connsiteX313" fmla="*/ 2329974 w 5015116"/>
              <a:gd name="connsiteY313" fmla="*/ 2329542 h 2605314"/>
              <a:gd name="connsiteX314" fmla="*/ 2308202 w 5015116"/>
              <a:gd name="connsiteY314" fmla="*/ 2322285 h 2605314"/>
              <a:gd name="connsiteX315" fmla="*/ 2293688 w 5015116"/>
              <a:gd name="connsiteY315" fmla="*/ 2286000 h 2605314"/>
              <a:gd name="connsiteX316" fmla="*/ 2286431 w 5015116"/>
              <a:gd name="connsiteY316" fmla="*/ 2249714 h 2605314"/>
              <a:gd name="connsiteX317" fmla="*/ 2395288 w 5015116"/>
              <a:gd name="connsiteY317" fmla="*/ 2111828 h 2605314"/>
              <a:gd name="connsiteX318" fmla="*/ 2395288 w 5015116"/>
              <a:gd name="connsiteY318" fmla="*/ 2024742 h 2605314"/>
              <a:gd name="connsiteX319" fmla="*/ 2373516 w 5015116"/>
              <a:gd name="connsiteY319" fmla="*/ 2010228 h 2605314"/>
              <a:gd name="connsiteX320" fmla="*/ 2271916 w 5015116"/>
              <a:gd name="connsiteY320" fmla="*/ 2017485 h 2605314"/>
              <a:gd name="connsiteX321" fmla="*/ 2257402 w 5015116"/>
              <a:gd name="connsiteY321" fmla="*/ 2032000 h 2605314"/>
              <a:gd name="connsiteX322" fmla="*/ 2235631 w 5015116"/>
              <a:gd name="connsiteY322" fmla="*/ 2046514 h 2605314"/>
              <a:gd name="connsiteX323" fmla="*/ 2221116 w 5015116"/>
              <a:gd name="connsiteY323" fmla="*/ 2061028 h 2605314"/>
              <a:gd name="connsiteX324" fmla="*/ 2192088 w 5015116"/>
              <a:gd name="connsiteY324" fmla="*/ 2068285 h 2605314"/>
              <a:gd name="connsiteX325" fmla="*/ 2163059 w 5015116"/>
              <a:gd name="connsiteY325" fmla="*/ 2090057 h 2605314"/>
              <a:gd name="connsiteX326" fmla="*/ 2148545 w 5015116"/>
              <a:gd name="connsiteY326" fmla="*/ 2111828 h 2605314"/>
              <a:gd name="connsiteX327" fmla="*/ 2126774 w 5015116"/>
              <a:gd name="connsiteY327" fmla="*/ 2140857 h 2605314"/>
              <a:gd name="connsiteX328" fmla="*/ 2126774 w 5015116"/>
              <a:gd name="connsiteY328" fmla="*/ 2351314 h 2605314"/>
              <a:gd name="connsiteX329" fmla="*/ 2141288 w 5015116"/>
              <a:gd name="connsiteY329" fmla="*/ 2373085 h 2605314"/>
              <a:gd name="connsiteX330" fmla="*/ 2163059 w 5015116"/>
              <a:gd name="connsiteY330" fmla="*/ 2380342 h 2605314"/>
              <a:gd name="connsiteX331" fmla="*/ 2170316 w 5015116"/>
              <a:gd name="connsiteY331" fmla="*/ 2402114 h 2605314"/>
              <a:gd name="connsiteX332" fmla="*/ 2192088 w 5015116"/>
              <a:gd name="connsiteY332" fmla="*/ 2416628 h 2605314"/>
              <a:gd name="connsiteX333" fmla="*/ 2221116 w 5015116"/>
              <a:gd name="connsiteY333" fmla="*/ 2438400 h 2605314"/>
              <a:gd name="connsiteX334" fmla="*/ 2264659 w 5015116"/>
              <a:gd name="connsiteY334" fmla="*/ 2474685 h 2605314"/>
              <a:gd name="connsiteX335" fmla="*/ 2293688 w 5015116"/>
              <a:gd name="connsiteY335" fmla="*/ 2510971 h 2605314"/>
              <a:gd name="connsiteX336" fmla="*/ 2315459 w 5015116"/>
              <a:gd name="connsiteY336" fmla="*/ 2532742 h 2605314"/>
              <a:gd name="connsiteX337" fmla="*/ 2395288 w 5015116"/>
              <a:gd name="connsiteY337" fmla="*/ 2569028 h 2605314"/>
              <a:gd name="connsiteX338" fmla="*/ 2540431 w 5015116"/>
              <a:gd name="connsiteY338" fmla="*/ 2554514 h 2605314"/>
              <a:gd name="connsiteX339" fmla="*/ 2562202 w 5015116"/>
              <a:gd name="connsiteY339" fmla="*/ 2540000 h 2605314"/>
              <a:gd name="connsiteX340" fmla="*/ 2569459 w 5015116"/>
              <a:gd name="connsiteY340" fmla="*/ 2503714 h 2605314"/>
              <a:gd name="connsiteX341" fmla="*/ 2583974 w 5015116"/>
              <a:gd name="connsiteY341" fmla="*/ 2481942 h 2605314"/>
              <a:gd name="connsiteX342" fmla="*/ 2591231 w 5015116"/>
              <a:gd name="connsiteY342" fmla="*/ 2409371 h 2605314"/>
              <a:gd name="connsiteX343" fmla="*/ 2642031 w 5015116"/>
              <a:gd name="connsiteY343" fmla="*/ 2416628 h 2605314"/>
              <a:gd name="connsiteX344" fmla="*/ 2671059 w 5015116"/>
              <a:gd name="connsiteY344" fmla="*/ 2423885 h 2605314"/>
              <a:gd name="connsiteX345" fmla="*/ 2743631 w 5015116"/>
              <a:gd name="connsiteY345" fmla="*/ 2438400 h 2605314"/>
              <a:gd name="connsiteX346" fmla="*/ 2787174 w 5015116"/>
              <a:gd name="connsiteY346" fmla="*/ 2452914 h 2605314"/>
              <a:gd name="connsiteX347" fmla="*/ 2808945 w 5015116"/>
              <a:gd name="connsiteY347" fmla="*/ 2438400 h 2605314"/>
              <a:gd name="connsiteX348" fmla="*/ 2801688 w 5015116"/>
              <a:gd name="connsiteY348" fmla="*/ 2416628 h 2605314"/>
              <a:gd name="connsiteX349" fmla="*/ 2794431 w 5015116"/>
              <a:gd name="connsiteY349" fmla="*/ 2373085 h 2605314"/>
              <a:gd name="connsiteX350" fmla="*/ 2779916 w 5015116"/>
              <a:gd name="connsiteY350" fmla="*/ 2329542 h 2605314"/>
              <a:gd name="connsiteX351" fmla="*/ 2794431 w 5015116"/>
              <a:gd name="connsiteY351" fmla="*/ 2278742 h 2605314"/>
              <a:gd name="connsiteX352" fmla="*/ 2961345 w 5015116"/>
              <a:gd name="connsiteY352" fmla="*/ 2249714 h 2605314"/>
              <a:gd name="connsiteX353" fmla="*/ 2946831 w 5015116"/>
              <a:gd name="connsiteY353" fmla="*/ 2227942 h 2605314"/>
              <a:gd name="connsiteX354" fmla="*/ 2925059 w 5015116"/>
              <a:gd name="connsiteY354" fmla="*/ 2133600 h 2605314"/>
              <a:gd name="connsiteX355" fmla="*/ 2917802 w 5015116"/>
              <a:gd name="connsiteY355" fmla="*/ 2104571 h 2605314"/>
              <a:gd name="connsiteX356" fmla="*/ 2896031 w 5015116"/>
              <a:gd name="connsiteY356" fmla="*/ 2090057 h 2605314"/>
              <a:gd name="connsiteX357" fmla="*/ 2903288 w 5015116"/>
              <a:gd name="connsiteY357" fmla="*/ 2061028 h 2605314"/>
              <a:gd name="connsiteX358" fmla="*/ 3033916 w 5015116"/>
              <a:gd name="connsiteY358" fmla="*/ 2053771 h 2605314"/>
              <a:gd name="connsiteX359" fmla="*/ 3121002 w 5015116"/>
              <a:gd name="connsiteY359" fmla="*/ 2046514 h 2605314"/>
              <a:gd name="connsiteX360" fmla="*/ 3142774 w 5015116"/>
              <a:gd name="connsiteY360" fmla="*/ 2039257 h 2605314"/>
              <a:gd name="connsiteX361" fmla="*/ 3135516 w 5015116"/>
              <a:gd name="connsiteY361" fmla="*/ 2010228 h 2605314"/>
              <a:gd name="connsiteX362" fmla="*/ 3106488 w 5015116"/>
              <a:gd name="connsiteY362" fmla="*/ 1959428 h 2605314"/>
              <a:gd name="connsiteX363" fmla="*/ 3077459 w 5015116"/>
              <a:gd name="connsiteY363" fmla="*/ 1930400 h 2605314"/>
              <a:gd name="connsiteX364" fmla="*/ 3062945 w 5015116"/>
              <a:gd name="connsiteY364" fmla="*/ 1901371 h 2605314"/>
              <a:gd name="connsiteX365" fmla="*/ 3041174 w 5015116"/>
              <a:gd name="connsiteY365" fmla="*/ 1886857 h 2605314"/>
              <a:gd name="connsiteX366" fmla="*/ 3033916 w 5015116"/>
              <a:gd name="connsiteY366" fmla="*/ 1865085 h 2605314"/>
              <a:gd name="connsiteX367" fmla="*/ 3019402 w 5015116"/>
              <a:gd name="connsiteY367" fmla="*/ 1843314 h 2605314"/>
              <a:gd name="connsiteX368" fmla="*/ 3048431 w 5015116"/>
              <a:gd name="connsiteY368" fmla="*/ 1828800 h 2605314"/>
              <a:gd name="connsiteX369" fmla="*/ 3157288 w 5015116"/>
              <a:gd name="connsiteY369" fmla="*/ 1814285 h 2605314"/>
              <a:gd name="connsiteX370" fmla="*/ 3179059 w 5015116"/>
              <a:gd name="connsiteY370" fmla="*/ 1799771 h 2605314"/>
              <a:gd name="connsiteX371" fmla="*/ 3128259 w 5015116"/>
              <a:gd name="connsiteY371" fmla="*/ 1690914 h 2605314"/>
              <a:gd name="connsiteX372" fmla="*/ 3121002 w 5015116"/>
              <a:gd name="connsiteY372" fmla="*/ 1669142 h 2605314"/>
              <a:gd name="connsiteX373" fmla="*/ 3106488 w 5015116"/>
              <a:gd name="connsiteY373" fmla="*/ 1647371 h 2605314"/>
              <a:gd name="connsiteX374" fmla="*/ 3128259 w 5015116"/>
              <a:gd name="connsiteY374" fmla="*/ 1640114 h 2605314"/>
              <a:gd name="connsiteX375" fmla="*/ 3157288 w 5015116"/>
              <a:gd name="connsiteY375" fmla="*/ 1632857 h 2605314"/>
              <a:gd name="connsiteX376" fmla="*/ 3186316 w 5015116"/>
              <a:gd name="connsiteY376" fmla="*/ 1618342 h 2605314"/>
              <a:gd name="connsiteX377" fmla="*/ 3215345 w 5015116"/>
              <a:gd name="connsiteY377" fmla="*/ 1611085 h 2605314"/>
              <a:gd name="connsiteX378" fmla="*/ 3237116 w 5015116"/>
              <a:gd name="connsiteY378" fmla="*/ 1603828 h 2605314"/>
              <a:gd name="connsiteX379" fmla="*/ 3280659 w 5015116"/>
              <a:gd name="connsiteY379" fmla="*/ 1582057 h 2605314"/>
              <a:gd name="connsiteX380" fmla="*/ 3295174 w 5015116"/>
              <a:gd name="connsiteY380" fmla="*/ 1567542 h 2605314"/>
              <a:gd name="connsiteX381" fmla="*/ 3273402 w 5015116"/>
              <a:gd name="connsiteY381" fmla="*/ 1545771 h 2605314"/>
              <a:gd name="connsiteX382" fmla="*/ 3229859 w 5015116"/>
              <a:gd name="connsiteY382" fmla="*/ 1516742 h 2605314"/>
              <a:gd name="connsiteX383" fmla="*/ 3179059 w 5015116"/>
              <a:gd name="connsiteY383" fmla="*/ 1458685 h 2605314"/>
              <a:gd name="connsiteX384" fmla="*/ 3171802 w 5015116"/>
              <a:gd name="connsiteY384" fmla="*/ 1436914 h 2605314"/>
              <a:gd name="connsiteX385" fmla="*/ 3150031 w 5015116"/>
              <a:gd name="connsiteY385" fmla="*/ 1422400 h 2605314"/>
              <a:gd name="connsiteX386" fmla="*/ 3200831 w 5015116"/>
              <a:gd name="connsiteY386" fmla="*/ 1386114 h 2605314"/>
              <a:gd name="connsiteX387" fmla="*/ 3237116 w 5015116"/>
              <a:gd name="connsiteY387" fmla="*/ 1349828 h 2605314"/>
              <a:gd name="connsiteX388" fmla="*/ 3266145 w 5015116"/>
              <a:gd name="connsiteY388" fmla="*/ 1313542 h 2605314"/>
              <a:gd name="connsiteX389" fmla="*/ 3287916 w 5015116"/>
              <a:gd name="connsiteY389" fmla="*/ 1299028 h 2605314"/>
              <a:gd name="connsiteX390" fmla="*/ 3302431 w 5015116"/>
              <a:gd name="connsiteY390" fmla="*/ 1284514 h 2605314"/>
              <a:gd name="connsiteX391" fmla="*/ 3309688 w 5015116"/>
              <a:gd name="connsiteY391" fmla="*/ 1262742 h 2605314"/>
              <a:gd name="connsiteX392" fmla="*/ 3266145 w 5015116"/>
              <a:gd name="connsiteY392" fmla="*/ 1255485 h 2605314"/>
              <a:gd name="connsiteX393" fmla="*/ 3244374 w 5015116"/>
              <a:gd name="connsiteY393" fmla="*/ 1248228 h 2605314"/>
              <a:gd name="connsiteX394" fmla="*/ 3193574 w 5015116"/>
              <a:gd name="connsiteY394" fmla="*/ 1233714 h 2605314"/>
              <a:gd name="connsiteX395" fmla="*/ 3171802 w 5015116"/>
              <a:gd name="connsiteY395" fmla="*/ 1219200 h 2605314"/>
              <a:gd name="connsiteX396" fmla="*/ 3150031 w 5015116"/>
              <a:gd name="connsiteY396" fmla="*/ 1211942 h 2605314"/>
              <a:gd name="connsiteX397" fmla="*/ 3121002 w 5015116"/>
              <a:gd name="connsiteY397" fmla="*/ 1197428 h 2605314"/>
              <a:gd name="connsiteX398" fmla="*/ 3200831 w 5015116"/>
              <a:gd name="connsiteY398" fmla="*/ 1095828 h 2605314"/>
              <a:gd name="connsiteX399" fmla="*/ 3251631 w 5015116"/>
              <a:gd name="connsiteY399" fmla="*/ 1037771 h 2605314"/>
              <a:gd name="connsiteX400" fmla="*/ 3251631 w 5015116"/>
              <a:gd name="connsiteY400" fmla="*/ 994228 h 2605314"/>
              <a:gd name="connsiteX401" fmla="*/ 3208088 w 5015116"/>
              <a:gd name="connsiteY401" fmla="*/ 986971 h 2605314"/>
              <a:gd name="connsiteX402" fmla="*/ 3179059 w 5015116"/>
              <a:gd name="connsiteY402" fmla="*/ 979714 h 2605314"/>
              <a:gd name="connsiteX403" fmla="*/ 3121002 w 5015116"/>
              <a:gd name="connsiteY403" fmla="*/ 957942 h 2605314"/>
              <a:gd name="connsiteX404" fmla="*/ 3099231 w 5015116"/>
              <a:gd name="connsiteY404" fmla="*/ 950685 h 2605314"/>
              <a:gd name="connsiteX405" fmla="*/ 3048431 w 5015116"/>
              <a:gd name="connsiteY405" fmla="*/ 943428 h 2605314"/>
              <a:gd name="connsiteX406" fmla="*/ 3026659 w 5015116"/>
              <a:gd name="connsiteY406" fmla="*/ 936171 h 2605314"/>
              <a:gd name="connsiteX407" fmla="*/ 2990374 w 5015116"/>
              <a:gd name="connsiteY407" fmla="*/ 928914 h 2605314"/>
              <a:gd name="connsiteX408" fmla="*/ 2975859 w 5015116"/>
              <a:gd name="connsiteY408" fmla="*/ 914400 h 2605314"/>
              <a:gd name="connsiteX409" fmla="*/ 3033916 w 5015116"/>
              <a:gd name="connsiteY409" fmla="*/ 820057 h 2605314"/>
              <a:gd name="connsiteX410" fmla="*/ 3091974 w 5015116"/>
              <a:gd name="connsiteY410" fmla="*/ 747485 h 2605314"/>
              <a:gd name="connsiteX411" fmla="*/ 3128259 w 5015116"/>
              <a:gd name="connsiteY411" fmla="*/ 703942 h 2605314"/>
              <a:gd name="connsiteX412" fmla="*/ 3142774 w 5015116"/>
              <a:gd name="connsiteY412" fmla="*/ 682171 h 2605314"/>
              <a:gd name="connsiteX413" fmla="*/ 3033916 w 5015116"/>
              <a:gd name="connsiteY413" fmla="*/ 667657 h 2605314"/>
              <a:gd name="connsiteX414" fmla="*/ 2961345 w 5015116"/>
              <a:gd name="connsiteY414" fmla="*/ 660400 h 2605314"/>
              <a:gd name="connsiteX415" fmla="*/ 2888774 w 5015116"/>
              <a:gd name="connsiteY415" fmla="*/ 645885 h 2605314"/>
              <a:gd name="connsiteX416" fmla="*/ 2925059 w 5015116"/>
              <a:gd name="connsiteY416" fmla="*/ 609600 h 2605314"/>
              <a:gd name="connsiteX417" fmla="*/ 2961345 w 5015116"/>
              <a:gd name="connsiteY417" fmla="*/ 573314 h 2605314"/>
              <a:gd name="connsiteX418" fmla="*/ 2968602 w 5015116"/>
              <a:gd name="connsiteY418" fmla="*/ 529771 h 2605314"/>
              <a:gd name="connsiteX419" fmla="*/ 2983116 w 5015116"/>
              <a:gd name="connsiteY419" fmla="*/ 486228 h 2605314"/>
              <a:gd name="connsiteX420" fmla="*/ 2997631 w 5015116"/>
              <a:gd name="connsiteY420" fmla="*/ 435428 h 2605314"/>
              <a:gd name="connsiteX421" fmla="*/ 3012145 w 5015116"/>
              <a:gd name="connsiteY421" fmla="*/ 391885 h 2605314"/>
              <a:gd name="connsiteX422" fmla="*/ 2961345 w 5015116"/>
              <a:gd name="connsiteY422" fmla="*/ 399142 h 2605314"/>
              <a:gd name="connsiteX423" fmla="*/ 2917802 w 5015116"/>
              <a:gd name="connsiteY423" fmla="*/ 413657 h 2605314"/>
              <a:gd name="connsiteX424" fmla="*/ 2888774 w 5015116"/>
              <a:gd name="connsiteY424" fmla="*/ 420914 h 2605314"/>
              <a:gd name="connsiteX425" fmla="*/ 2852488 w 5015116"/>
              <a:gd name="connsiteY425" fmla="*/ 435428 h 2605314"/>
              <a:gd name="connsiteX426" fmla="*/ 2808945 w 5015116"/>
              <a:gd name="connsiteY426" fmla="*/ 442685 h 2605314"/>
              <a:gd name="connsiteX427" fmla="*/ 2779916 w 5015116"/>
              <a:gd name="connsiteY427" fmla="*/ 449942 h 2605314"/>
              <a:gd name="connsiteX428" fmla="*/ 2721859 w 5015116"/>
              <a:gd name="connsiteY428" fmla="*/ 442685 h 2605314"/>
              <a:gd name="connsiteX429" fmla="*/ 2729116 w 5015116"/>
              <a:gd name="connsiteY429" fmla="*/ 377371 h 2605314"/>
              <a:gd name="connsiteX430" fmla="*/ 2721859 w 5015116"/>
              <a:gd name="connsiteY430" fmla="*/ 290285 h 2605314"/>
              <a:gd name="connsiteX431" fmla="*/ 2707345 w 5015116"/>
              <a:gd name="connsiteY431" fmla="*/ 232228 h 2605314"/>
              <a:gd name="connsiteX432" fmla="*/ 2663802 w 5015116"/>
              <a:gd name="connsiteY432" fmla="*/ 210457 h 2605314"/>
              <a:gd name="connsiteX433" fmla="*/ 2656545 w 5015116"/>
              <a:gd name="connsiteY433"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23439 w 5015116"/>
              <a:gd name="connsiteY230" fmla="*/ 1568268 h 2605314"/>
              <a:gd name="connsiteX231" fmla="*/ 167345 w 5015116"/>
              <a:gd name="connsiteY231" fmla="*/ 1582057 h 2605314"/>
              <a:gd name="connsiteX232" fmla="*/ 189116 w 5015116"/>
              <a:gd name="connsiteY232" fmla="*/ 1589314 h 2605314"/>
              <a:gd name="connsiteX233" fmla="*/ 229756 w 5015116"/>
              <a:gd name="connsiteY233" fmla="*/ 1574437 h 2605314"/>
              <a:gd name="connsiteX234" fmla="*/ 247174 w 5015116"/>
              <a:gd name="connsiteY234" fmla="*/ 1473200 h 2605314"/>
              <a:gd name="connsiteX235" fmla="*/ 225402 w 5015116"/>
              <a:gd name="connsiteY235" fmla="*/ 1465942 h 2605314"/>
              <a:gd name="connsiteX236" fmla="*/ 153556 w 5015116"/>
              <a:gd name="connsiteY236" fmla="*/ 1465580 h 2605314"/>
              <a:gd name="connsiteX237" fmla="*/ 102031 w 5015116"/>
              <a:gd name="connsiteY237" fmla="*/ 1502228 h 2605314"/>
              <a:gd name="connsiteX238" fmla="*/ 102031 w 5015116"/>
              <a:gd name="connsiteY238" fmla="*/ 1698171 h 2605314"/>
              <a:gd name="connsiteX239" fmla="*/ 137954 w 5015116"/>
              <a:gd name="connsiteY239" fmla="*/ 1749334 h 2605314"/>
              <a:gd name="connsiteX240" fmla="*/ 189116 w 5015116"/>
              <a:gd name="connsiteY240" fmla="*/ 1792514 h 2605314"/>
              <a:gd name="connsiteX241" fmla="*/ 247174 w 5015116"/>
              <a:gd name="connsiteY241" fmla="*/ 1828800 h 2605314"/>
              <a:gd name="connsiteX242" fmla="*/ 356031 w 5015116"/>
              <a:gd name="connsiteY242" fmla="*/ 1821542 h 2605314"/>
              <a:gd name="connsiteX243" fmla="*/ 390502 w 5015116"/>
              <a:gd name="connsiteY243" fmla="*/ 1796505 h 2605314"/>
              <a:gd name="connsiteX244" fmla="*/ 406831 w 5015116"/>
              <a:gd name="connsiteY244" fmla="*/ 1698171 h 2605314"/>
              <a:gd name="connsiteX245" fmla="*/ 363288 w 5015116"/>
              <a:gd name="connsiteY245" fmla="*/ 1683657 h 2605314"/>
              <a:gd name="connsiteX246" fmla="*/ 312488 w 5015116"/>
              <a:gd name="connsiteY246" fmla="*/ 1690914 h 2605314"/>
              <a:gd name="connsiteX247" fmla="*/ 276202 w 5015116"/>
              <a:gd name="connsiteY247" fmla="*/ 1719942 h 2605314"/>
              <a:gd name="connsiteX248" fmla="*/ 261688 w 5015116"/>
              <a:gd name="connsiteY248" fmla="*/ 1785257 h 2605314"/>
              <a:gd name="connsiteX249" fmla="*/ 272574 w 5015116"/>
              <a:gd name="connsiteY249" fmla="*/ 1939108 h 2605314"/>
              <a:gd name="connsiteX250" fmla="*/ 327365 w 5015116"/>
              <a:gd name="connsiteY250" fmla="*/ 1984465 h 2605314"/>
              <a:gd name="connsiteX251" fmla="*/ 414088 w 5015116"/>
              <a:gd name="connsiteY251" fmla="*/ 2002971 h 2605314"/>
              <a:gd name="connsiteX252" fmla="*/ 522945 w 5015116"/>
              <a:gd name="connsiteY252" fmla="*/ 1995714 h 2605314"/>
              <a:gd name="connsiteX253" fmla="*/ 551974 w 5015116"/>
              <a:gd name="connsiteY253" fmla="*/ 1973942 h 2605314"/>
              <a:gd name="connsiteX254" fmla="*/ 595516 w 5015116"/>
              <a:gd name="connsiteY254" fmla="*/ 1944914 h 2605314"/>
              <a:gd name="connsiteX255" fmla="*/ 624545 w 5015116"/>
              <a:gd name="connsiteY255" fmla="*/ 1901371 h 2605314"/>
              <a:gd name="connsiteX256" fmla="*/ 610031 w 5015116"/>
              <a:gd name="connsiteY256" fmla="*/ 1836057 h 2605314"/>
              <a:gd name="connsiteX257" fmla="*/ 566488 w 5015116"/>
              <a:gd name="connsiteY257" fmla="*/ 1792514 h 2605314"/>
              <a:gd name="connsiteX258" fmla="*/ 524396 w 5015116"/>
              <a:gd name="connsiteY258" fmla="*/ 1800497 h 2605314"/>
              <a:gd name="connsiteX259" fmla="*/ 477588 w 5015116"/>
              <a:gd name="connsiteY259" fmla="*/ 1898468 h 2605314"/>
              <a:gd name="connsiteX260" fmla="*/ 551974 w 5015116"/>
              <a:gd name="connsiteY260" fmla="*/ 1995714 h 2605314"/>
              <a:gd name="connsiteX261" fmla="*/ 566488 w 5015116"/>
              <a:gd name="connsiteY261" fmla="*/ 2017485 h 2605314"/>
              <a:gd name="connsiteX262" fmla="*/ 697116 w 5015116"/>
              <a:gd name="connsiteY262" fmla="*/ 2068285 h 2605314"/>
              <a:gd name="connsiteX263" fmla="*/ 733402 w 5015116"/>
              <a:gd name="connsiteY263" fmla="*/ 2082800 h 2605314"/>
              <a:gd name="connsiteX264" fmla="*/ 864031 w 5015116"/>
              <a:gd name="connsiteY264" fmla="*/ 2119811 h 2605314"/>
              <a:gd name="connsiteX265" fmla="*/ 965631 w 5015116"/>
              <a:gd name="connsiteY265" fmla="*/ 2148114 h 2605314"/>
              <a:gd name="connsiteX266" fmla="*/ 1074488 w 5015116"/>
              <a:gd name="connsiteY266" fmla="*/ 2133600 h 2605314"/>
              <a:gd name="connsiteX267" fmla="*/ 1125288 w 5015116"/>
              <a:gd name="connsiteY267" fmla="*/ 2104571 h 2605314"/>
              <a:gd name="connsiteX268" fmla="*/ 1243942 w 5015116"/>
              <a:gd name="connsiteY268" fmla="*/ 2013494 h 2605314"/>
              <a:gd name="connsiteX269" fmla="*/ 1287848 w 5015116"/>
              <a:gd name="connsiteY269" fmla="*/ 1957251 h 2605314"/>
              <a:gd name="connsiteX270" fmla="*/ 1274422 w 5015116"/>
              <a:gd name="connsiteY270" fmla="*/ 1839322 h 2605314"/>
              <a:gd name="connsiteX271" fmla="*/ 1219631 w 5015116"/>
              <a:gd name="connsiteY271" fmla="*/ 1814285 h 2605314"/>
              <a:gd name="connsiteX272" fmla="*/ 1126014 w 5015116"/>
              <a:gd name="connsiteY272" fmla="*/ 1833154 h 2605314"/>
              <a:gd name="connsiteX273" fmla="*/ 1103516 w 5015116"/>
              <a:gd name="connsiteY273" fmla="*/ 1894114 h 2605314"/>
              <a:gd name="connsiteX274" fmla="*/ 1081745 w 5015116"/>
              <a:gd name="connsiteY274" fmla="*/ 2002971 h 2605314"/>
              <a:gd name="connsiteX275" fmla="*/ 1016431 w 5015116"/>
              <a:gd name="connsiteY275" fmla="*/ 1995714 h 2605314"/>
              <a:gd name="connsiteX276" fmla="*/ 980871 w 5015116"/>
              <a:gd name="connsiteY276" fmla="*/ 1911531 h 2605314"/>
              <a:gd name="connsiteX277" fmla="*/ 993208 w 5015116"/>
              <a:gd name="connsiteY277" fmla="*/ 1807754 h 2605314"/>
              <a:gd name="connsiteX278" fmla="*/ 1066868 w 5015116"/>
              <a:gd name="connsiteY278" fmla="*/ 1731554 h 2605314"/>
              <a:gd name="connsiteX279" fmla="*/ 1226888 w 5015116"/>
              <a:gd name="connsiteY279" fmla="*/ 1690914 h 2605314"/>
              <a:gd name="connsiteX280" fmla="*/ 1335745 w 5015116"/>
              <a:gd name="connsiteY280" fmla="*/ 1698171 h 2605314"/>
              <a:gd name="connsiteX281" fmla="*/ 1422831 w 5015116"/>
              <a:gd name="connsiteY281" fmla="*/ 1741714 h 2605314"/>
              <a:gd name="connsiteX282" fmla="*/ 1476896 w 5015116"/>
              <a:gd name="connsiteY282" fmla="*/ 1792514 h 2605314"/>
              <a:gd name="connsiteX283" fmla="*/ 1506651 w 5015116"/>
              <a:gd name="connsiteY283" fmla="*/ 1859642 h 2605314"/>
              <a:gd name="connsiteX284" fmla="*/ 1507376 w 5015116"/>
              <a:gd name="connsiteY284" fmla="*/ 1961968 h 2605314"/>
              <a:gd name="connsiteX285" fmla="*/ 1460205 w 5015116"/>
              <a:gd name="connsiteY285" fmla="*/ 2046877 h 2605314"/>
              <a:gd name="connsiteX286" fmla="*/ 1408316 w 5015116"/>
              <a:gd name="connsiteY286" fmla="*/ 2140857 h 2605314"/>
              <a:gd name="connsiteX287" fmla="*/ 1401059 w 5015116"/>
              <a:gd name="connsiteY287" fmla="*/ 2162628 h 2605314"/>
              <a:gd name="connsiteX288" fmla="*/ 1364774 w 5015116"/>
              <a:gd name="connsiteY288" fmla="*/ 2293257 h 2605314"/>
              <a:gd name="connsiteX289" fmla="*/ 1367314 w 5015116"/>
              <a:gd name="connsiteY289" fmla="*/ 2449285 h 2605314"/>
              <a:gd name="connsiteX290" fmla="*/ 1509916 w 5015116"/>
              <a:gd name="connsiteY290" fmla="*/ 2554514 h 2605314"/>
              <a:gd name="connsiteX291" fmla="*/ 1633288 w 5015116"/>
              <a:gd name="connsiteY291" fmla="*/ 2590800 h 2605314"/>
              <a:gd name="connsiteX292" fmla="*/ 1847736 w 5015116"/>
              <a:gd name="connsiteY292" fmla="*/ 2605314 h 2605314"/>
              <a:gd name="connsiteX293" fmla="*/ 1918494 w 5015116"/>
              <a:gd name="connsiteY293" fmla="*/ 2576285 h 2605314"/>
              <a:gd name="connsiteX294" fmla="*/ 1959859 w 5015116"/>
              <a:gd name="connsiteY294" fmla="*/ 2496457 h 2605314"/>
              <a:gd name="connsiteX295" fmla="*/ 2002676 w 5015116"/>
              <a:gd name="connsiteY295" fmla="*/ 2315028 h 2605314"/>
              <a:gd name="connsiteX296" fmla="*/ 2039688 w 5015116"/>
              <a:gd name="connsiteY296" fmla="*/ 2111828 h 2605314"/>
              <a:gd name="connsiteX297" fmla="*/ 2062911 w 5015116"/>
              <a:gd name="connsiteY297" fmla="*/ 2048691 h 2605314"/>
              <a:gd name="connsiteX298" fmla="*/ 2098834 w 5015116"/>
              <a:gd name="connsiteY298" fmla="*/ 1987731 h 2605314"/>
              <a:gd name="connsiteX299" fmla="*/ 2217851 w 5015116"/>
              <a:gd name="connsiteY299" fmla="*/ 1879237 h 2605314"/>
              <a:gd name="connsiteX300" fmla="*/ 2373516 w 5015116"/>
              <a:gd name="connsiteY300" fmla="*/ 1872342 h 2605314"/>
              <a:gd name="connsiteX301" fmla="*/ 2395288 w 5015116"/>
              <a:gd name="connsiteY301" fmla="*/ 1879600 h 2605314"/>
              <a:gd name="connsiteX302" fmla="*/ 2453345 w 5015116"/>
              <a:gd name="connsiteY302" fmla="*/ 1930400 h 2605314"/>
              <a:gd name="connsiteX303" fmla="*/ 2467859 w 5015116"/>
              <a:gd name="connsiteY303" fmla="*/ 1952171 h 2605314"/>
              <a:gd name="connsiteX304" fmla="*/ 2489631 w 5015116"/>
              <a:gd name="connsiteY304" fmla="*/ 1973942 h 2605314"/>
              <a:gd name="connsiteX305" fmla="*/ 2504145 w 5015116"/>
              <a:gd name="connsiteY305" fmla="*/ 2024742 h 2605314"/>
              <a:gd name="connsiteX306" fmla="*/ 2511402 w 5015116"/>
              <a:gd name="connsiteY306" fmla="*/ 2053771 h 2605314"/>
              <a:gd name="connsiteX307" fmla="*/ 2525916 w 5015116"/>
              <a:gd name="connsiteY307" fmla="*/ 2075542 h 2605314"/>
              <a:gd name="connsiteX308" fmla="*/ 2540431 w 5015116"/>
              <a:gd name="connsiteY308" fmla="*/ 2126342 h 2605314"/>
              <a:gd name="connsiteX309" fmla="*/ 2533174 w 5015116"/>
              <a:gd name="connsiteY309" fmla="*/ 2271485 h 2605314"/>
              <a:gd name="connsiteX310" fmla="*/ 2518659 w 5015116"/>
              <a:gd name="connsiteY310" fmla="*/ 2300514 h 2605314"/>
              <a:gd name="connsiteX311" fmla="*/ 2475116 w 5015116"/>
              <a:gd name="connsiteY311" fmla="*/ 2329542 h 2605314"/>
              <a:gd name="connsiteX312" fmla="*/ 2453345 w 5015116"/>
              <a:gd name="connsiteY312" fmla="*/ 2336800 h 2605314"/>
              <a:gd name="connsiteX313" fmla="*/ 2329974 w 5015116"/>
              <a:gd name="connsiteY313" fmla="*/ 2329542 h 2605314"/>
              <a:gd name="connsiteX314" fmla="*/ 2308202 w 5015116"/>
              <a:gd name="connsiteY314" fmla="*/ 2322285 h 2605314"/>
              <a:gd name="connsiteX315" fmla="*/ 2293688 w 5015116"/>
              <a:gd name="connsiteY315" fmla="*/ 2286000 h 2605314"/>
              <a:gd name="connsiteX316" fmla="*/ 2286431 w 5015116"/>
              <a:gd name="connsiteY316" fmla="*/ 2249714 h 2605314"/>
              <a:gd name="connsiteX317" fmla="*/ 2395288 w 5015116"/>
              <a:gd name="connsiteY317" fmla="*/ 2111828 h 2605314"/>
              <a:gd name="connsiteX318" fmla="*/ 2395288 w 5015116"/>
              <a:gd name="connsiteY318" fmla="*/ 2024742 h 2605314"/>
              <a:gd name="connsiteX319" fmla="*/ 2373516 w 5015116"/>
              <a:gd name="connsiteY319" fmla="*/ 2010228 h 2605314"/>
              <a:gd name="connsiteX320" fmla="*/ 2271916 w 5015116"/>
              <a:gd name="connsiteY320" fmla="*/ 2017485 h 2605314"/>
              <a:gd name="connsiteX321" fmla="*/ 2257402 w 5015116"/>
              <a:gd name="connsiteY321" fmla="*/ 2032000 h 2605314"/>
              <a:gd name="connsiteX322" fmla="*/ 2235631 w 5015116"/>
              <a:gd name="connsiteY322" fmla="*/ 2046514 h 2605314"/>
              <a:gd name="connsiteX323" fmla="*/ 2221116 w 5015116"/>
              <a:gd name="connsiteY323" fmla="*/ 2061028 h 2605314"/>
              <a:gd name="connsiteX324" fmla="*/ 2192088 w 5015116"/>
              <a:gd name="connsiteY324" fmla="*/ 2068285 h 2605314"/>
              <a:gd name="connsiteX325" fmla="*/ 2163059 w 5015116"/>
              <a:gd name="connsiteY325" fmla="*/ 2090057 h 2605314"/>
              <a:gd name="connsiteX326" fmla="*/ 2148545 w 5015116"/>
              <a:gd name="connsiteY326" fmla="*/ 2111828 h 2605314"/>
              <a:gd name="connsiteX327" fmla="*/ 2126774 w 5015116"/>
              <a:gd name="connsiteY327" fmla="*/ 2140857 h 2605314"/>
              <a:gd name="connsiteX328" fmla="*/ 2126774 w 5015116"/>
              <a:gd name="connsiteY328" fmla="*/ 2351314 h 2605314"/>
              <a:gd name="connsiteX329" fmla="*/ 2141288 w 5015116"/>
              <a:gd name="connsiteY329" fmla="*/ 2373085 h 2605314"/>
              <a:gd name="connsiteX330" fmla="*/ 2163059 w 5015116"/>
              <a:gd name="connsiteY330" fmla="*/ 2380342 h 2605314"/>
              <a:gd name="connsiteX331" fmla="*/ 2170316 w 5015116"/>
              <a:gd name="connsiteY331" fmla="*/ 2402114 h 2605314"/>
              <a:gd name="connsiteX332" fmla="*/ 2192088 w 5015116"/>
              <a:gd name="connsiteY332" fmla="*/ 2416628 h 2605314"/>
              <a:gd name="connsiteX333" fmla="*/ 2221116 w 5015116"/>
              <a:gd name="connsiteY333" fmla="*/ 2438400 h 2605314"/>
              <a:gd name="connsiteX334" fmla="*/ 2264659 w 5015116"/>
              <a:gd name="connsiteY334" fmla="*/ 2474685 h 2605314"/>
              <a:gd name="connsiteX335" fmla="*/ 2293688 w 5015116"/>
              <a:gd name="connsiteY335" fmla="*/ 2510971 h 2605314"/>
              <a:gd name="connsiteX336" fmla="*/ 2315459 w 5015116"/>
              <a:gd name="connsiteY336" fmla="*/ 2532742 h 2605314"/>
              <a:gd name="connsiteX337" fmla="*/ 2395288 w 5015116"/>
              <a:gd name="connsiteY337" fmla="*/ 2569028 h 2605314"/>
              <a:gd name="connsiteX338" fmla="*/ 2540431 w 5015116"/>
              <a:gd name="connsiteY338" fmla="*/ 2554514 h 2605314"/>
              <a:gd name="connsiteX339" fmla="*/ 2562202 w 5015116"/>
              <a:gd name="connsiteY339" fmla="*/ 2540000 h 2605314"/>
              <a:gd name="connsiteX340" fmla="*/ 2569459 w 5015116"/>
              <a:gd name="connsiteY340" fmla="*/ 2503714 h 2605314"/>
              <a:gd name="connsiteX341" fmla="*/ 2583974 w 5015116"/>
              <a:gd name="connsiteY341" fmla="*/ 2481942 h 2605314"/>
              <a:gd name="connsiteX342" fmla="*/ 2591231 w 5015116"/>
              <a:gd name="connsiteY342" fmla="*/ 2409371 h 2605314"/>
              <a:gd name="connsiteX343" fmla="*/ 2642031 w 5015116"/>
              <a:gd name="connsiteY343" fmla="*/ 2416628 h 2605314"/>
              <a:gd name="connsiteX344" fmla="*/ 2671059 w 5015116"/>
              <a:gd name="connsiteY344" fmla="*/ 2423885 h 2605314"/>
              <a:gd name="connsiteX345" fmla="*/ 2743631 w 5015116"/>
              <a:gd name="connsiteY345" fmla="*/ 2438400 h 2605314"/>
              <a:gd name="connsiteX346" fmla="*/ 2787174 w 5015116"/>
              <a:gd name="connsiteY346" fmla="*/ 2452914 h 2605314"/>
              <a:gd name="connsiteX347" fmla="*/ 2808945 w 5015116"/>
              <a:gd name="connsiteY347" fmla="*/ 2438400 h 2605314"/>
              <a:gd name="connsiteX348" fmla="*/ 2801688 w 5015116"/>
              <a:gd name="connsiteY348" fmla="*/ 2416628 h 2605314"/>
              <a:gd name="connsiteX349" fmla="*/ 2794431 w 5015116"/>
              <a:gd name="connsiteY349" fmla="*/ 2373085 h 2605314"/>
              <a:gd name="connsiteX350" fmla="*/ 2779916 w 5015116"/>
              <a:gd name="connsiteY350" fmla="*/ 2329542 h 2605314"/>
              <a:gd name="connsiteX351" fmla="*/ 2794431 w 5015116"/>
              <a:gd name="connsiteY351" fmla="*/ 2278742 h 2605314"/>
              <a:gd name="connsiteX352" fmla="*/ 2961345 w 5015116"/>
              <a:gd name="connsiteY352" fmla="*/ 2249714 h 2605314"/>
              <a:gd name="connsiteX353" fmla="*/ 2946831 w 5015116"/>
              <a:gd name="connsiteY353" fmla="*/ 2227942 h 2605314"/>
              <a:gd name="connsiteX354" fmla="*/ 2925059 w 5015116"/>
              <a:gd name="connsiteY354" fmla="*/ 2133600 h 2605314"/>
              <a:gd name="connsiteX355" fmla="*/ 2917802 w 5015116"/>
              <a:gd name="connsiteY355" fmla="*/ 2104571 h 2605314"/>
              <a:gd name="connsiteX356" fmla="*/ 2896031 w 5015116"/>
              <a:gd name="connsiteY356" fmla="*/ 2090057 h 2605314"/>
              <a:gd name="connsiteX357" fmla="*/ 2903288 w 5015116"/>
              <a:gd name="connsiteY357" fmla="*/ 2061028 h 2605314"/>
              <a:gd name="connsiteX358" fmla="*/ 3033916 w 5015116"/>
              <a:gd name="connsiteY358" fmla="*/ 2053771 h 2605314"/>
              <a:gd name="connsiteX359" fmla="*/ 3121002 w 5015116"/>
              <a:gd name="connsiteY359" fmla="*/ 2046514 h 2605314"/>
              <a:gd name="connsiteX360" fmla="*/ 3142774 w 5015116"/>
              <a:gd name="connsiteY360" fmla="*/ 2039257 h 2605314"/>
              <a:gd name="connsiteX361" fmla="*/ 3135516 w 5015116"/>
              <a:gd name="connsiteY361" fmla="*/ 2010228 h 2605314"/>
              <a:gd name="connsiteX362" fmla="*/ 3106488 w 5015116"/>
              <a:gd name="connsiteY362" fmla="*/ 1959428 h 2605314"/>
              <a:gd name="connsiteX363" fmla="*/ 3077459 w 5015116"/>
              <a:gd name="connsiteY363" fmla="*/ 1930400 h 2605314"/>
              <a:gd name="connsiteX364" fmla="*/ 3062945 w 5015116"/>
              <a:gd name="connsiteY364" fmla="*/ 1901371 h 2605314"/>
              <a:gd name="connsiteX365" fmla="*/ 3041174 w 5015116"/>
              <a:gd name="connsiteY365" fmla="*/ 1886857 h 2605314"/>
              <a:gd name="connsiteX366" fmla="*/ 3033916 w 5015116"/>
              <a:gd name="connsiteY366" fmla="*/ 1865085 h 2605314"/>
              <a:gd name="connsiteX367" fmla="*/ 3019402 w 5015116"/>
              <a:gd name="connsiteY367" fmla="*/ 1843314 h 2605314"/>
              <a:gd name="connsiteX368" fmla="*/ 3048431 w 5015116"/>
              <a:gd name="connsiteY368" fmla="*/ 1828800 h 2605314"/>
              <a:gd name="connsiteX369" fmla="*/ 3157288 w 5015116"/>
              <a:gd name="connsiteY369" fmla="*/ 1814285 h 2605314"/>
              <a:gd name="connsiteX370" fmla="*/ 3179059 w 5015116"/>
              <a:gd name="connsiteY370" fmla="*/ 1799771 h 2605314"/>
              <a:gd name="connsiteX371" fmla="*/ 3128259 w 5015116"/>
              <a:gd name="connsiteY371" fmla="*/ 1690914 h 2605314"/>
              <a:gd name="connsiteX372" fmla="*/ 3121002 w 5015116"/>
              <a:gd name="connsiteY372" fmla="*/ 1669142 h 2605314"/>
              <a:gd name="connsiteX373" fmla="*/ 3106488 w 5015116"/>
              <a:gd name="connsiteY373" fmla="*/ 1647371 h 2605314"/>
              <a:gd name="connsiteX374" fmla="*/ 3128259 w 5015116"/>
              <a:gd name="connsiteY374" fmla="*/ 1640114 h 2605314"/>
              <a:gd name="connsiteX375" fmla="*/ 3157288 w 5015116"/>
              <a:gd name="connsiteY375" fmla="*/ 1632857 h 2605314"/>
              <a:gd name="connsiteX376" fmla="*/ 3186316 w 5015116"/>
              <a:gd name="connsiteY376" fmla="*/ 1618342 h 2605314"/>
              <a:gd name="connsiteX377" fmla="*/ 3215345 w 5015116"/>
              <a:gd name="connsiteY377" fmla="*/ 1611085 h 2605314"/>
              <a:gd name="connsiteX378" fmla="*/ 3237116 w 5015116"/>
              <a:gd name="connsiteY378" fmla="*/ 1603828 h 2605314"/>
              <a:gd name="connsiteX379" fmla="*/ 3280659 w 5015116"/>
              <a:gd name="connsiteY379" fmla="*/ 1582057 h 2605314"/>
              <a:gd name="connsiteX380" fmla="*/ 3295174 w 5015116"/>
              <a:gd name="connsiteY380" fmla="*/ 1567542 h 2605314"/>
              <a:gd name="connsiteX381" fmla="*/ 3273402 w 5015116"/>
              <a:gd name="connsiteY381" fmla="*/ 1545771 h 2605314"/>
              <a:gd name="connsiteX382" fmla="*/ 3229859 w 5015116"/>
              <a:gd name="connsiteY382" fmla="*/ 1516742 h 2605314"/>
              <a:gd name="connsiteX383" fmla="*/ 3179059 w 5015116"/>
              <a:gd name="connsiteY383" fmla="*/ 1458685 h 2605314"/>
              <a:gd name="connsiteX384" fmla="*/ 3171802 w 5015116"/>
              <a:gd name="connsiteY384" fmla="*/ 1436914 h 2605314"/>
              <a:gd name="connsiteX385" fmla="*/ 3150031 w 5015116"/>
              <a:gd name="connsiteY385" fmla="*/ 1422400 h 2605314"/>
              <a:gd name="connsiteX386" fmla="*/ 3200831 w 5015116"/>
              <a:gd name="connsiteY386" fmla="*/ 1386114 h 2605314"/>
              <a:gd name="connsiteX387" fmla="*/ 3237116 w 5015116"/>
              <a:gd name="connsiteY387" fmla="*/ 1349828 h 2605314"/>
              <a:gd name="connsiteX388" fmla="*/ 3266145 w 5015116"/>
              <a:gd name="connsiteY388" fmla="*/ 1313542 h 2605314"/>
              <a:gd name="connsiteX389" fmla="*/ 3287916 w 5015116"/>
              <a:gd name="connsiteY389" fmla="*/ 1299028 h 2605314"/>
              <a:gd name="connsiteX390" fmla="*/ 3302431 w 5015116"/>
              <a:gd name="connsiteY390" fmla="*/ 1284514 h 2605314"/>
              <a:gd name="connsiteX391" fmla="*/ 3309688 w 5015116"/>
              <a:gd name="connsiteY391" fmla="*/ 1262742 h 2605314"/>
              <a:gd name="connsiteX392" fmla="*/ 3266145 w 5015116"/>
              <a:gd name="connsiteY392" fmla="*/ 1255485 h 2605314"/>
              <a:gd name="connsiteX393" fmla="*/ 3244374 w 5015116"/>
              <a:gd name="connsiteY393" fmla="*/ 1248228 h 2605314"/>
              <a:gd name="connsiteX394" fmla="*/ 3193574 w 5015116"/>
              <a:gd name="connsiteY394" fmla="*/ 1233714 h 2605314"/>
              <a:gd name="connsiteX395" fmla="*/ 3171802 w 5015116"/>
              <a:gd name="connsiteY395" fmla="*/ 1219200 h 2605314"/>
              <a:gd name="connsiteX396" fmla="*/ 3150031 w 5015116"/>
              <a:gd name="connsiteY396" fmla="*/ 1211942 h 2605314"/>
              <a:gd name="connsiteX397" fmla="*/ 3121002 w 5015116"/>
              <a:gd name="connsiteY397" fmla="*/ 1197428 h 2605314"/>
              <a:gd name="connsiteX398" fmla="*/ 3200831 w 5015116"/>
              <a:gd name="connsiteY398" fmla="*/ 1095828 h 2605314"/>
              <a:gd name="connsiteX399" fmla="*/ 3251631 w 5015116"/>
              <a:gd name="connsiteY399" fmla="*/ 1037771 h 2605314"/>
              <a:gd name="connsiteX400" fmla="*/ 3251631 w 5015116"/>
              <a:gd name="connsiteY400" fmla="*/ 994228 h 2605314"/>
              <a:gd name="connsiteX401" fmla="*/ 3208088 w 5015116"/>
              <a:gd name="connsiteY401" fmla="*/ 986971 h 2605314"/>
              <a:gd name="connsiteX402" fmla="*/ 3179059 w 5015116"/>
              <a:gd name="connsiteY402" fmla="*/ 979714 h 2605314"/>
              <a:gd name="connsiteX403" fmla="*/ 3121002 w 5015116"/>
              <a:gd name="connsiteY403" fmla="*/ 957942 h 2605314"/>
              <a:gd name="connsiteX404" fmla="*/ 3099231 w 5015116"/>
              <a:gd name="connsiteY404" fmla="*/ 950685 h 2605314"/>
              <a:gd name="connsiteX405" fmla="*/ 3048431 w 5015116"/>
              <a:gd name="connsiteY405" fmla="*/ 943428 h 2605314"/>
              <a:gd name="connsiteX406" fmla="*/ 3026659 w 5015116"/>
              <a:gd name="connsiteY406" fmla="*/ 936171 h 2605314"/>
              <a:gd name="connsiteX407" fmla="*/ 2990374 w 5015116"/>
              <a:gd name="connsiteY407" fmla="*/ 928914 h 2605314"/>
              <a:gd name="connsiteX408" fmla="*/ 2975859 w 5015116"/>
              <a:gd name="connsiteY408" fmla="*/ 914400 h 2605314"/>
              <a:gd name="connsiteX409" fmla="*/ 3033916 w 5015116"/>
              <a:gd name="connsiteY409" fmla="*/ 820057 h 2605314"/>
              <a:gd name="connsiteX410" fmla="*/ 3091974 w 5015116"/>
              <a:gd name="connsiteY410" fmla="*/ 747485 h 2605314"/>
              <a:gd name="connsiteX411" fmla="*/ 3128259 w 5015116"/>
              <a:gd name="connsiteY411" fmla="*/ 703942 h 2605314"/>
              <a:gd name="connsiteX412" fmla="*/ 3142774 w 5015116"/>
              <a:gd name="connsiteY412" fmla="*/ 682171 h 2605314"/>
              <a:gd name="connsiteX413" fmla="*/ 3033916 w 5015116"/>
              <a:gd name="connsiteY413" fmla="*/ 667657 h 2605314"/>
              <a:gd name="connsiteX414" fmla="*/ 2961345 w 5015116"/>
              <a:gd name="connsiteY414" fmla="*/ 660400 h 2605314"/>
              <a:gd name="connsiteX415" fmla="*/ 2888774 w 5015116"/>
              <a:gd name="connsiteY415" fmla="*/ 645885 h 2605314"/>
              <a:gd name="connsiteX416" fmla="*/ 2925059 w 5015116"/>
              <a:gd name="connsiteY416" fmla="*/ 609600 h 2605314"/>
              <a:gd name="connsiteX417" fmla="*/ 2961345 w 5015116"/>
              <a:gd name="connsiteY417" fmla="*/ 573314 h 2605314"/>
              <a:gd name="connsiteX418" fmla="*/ 2968602 w 5015116"/>
              <a:gd name="connsiteY418" fmla="*/ 529771 h 2605314"/>
              <a:gd name="connsiteX419" fmla="*/ 2983116 w 5015116"/>
              <a:gd name="connsiteY419" fmla="*/ 486228 h 2605314"/>
              <a:gd name="connsiteX420" fmla="*/ 2997631 w 5015116"/>
              <a:gd name="connsiteY420" fmla="*/ 435428 h 2605314"/>
              <a:gd name="connsiteX421" fmla="*/ 3012145 w 5015116"/>
              <a:gd name="connsiteY421" fmla="*/ 391885 h 2605314"/>
              <a:gd name="connsiteX422" fmla="*/ 2961345 w 5015116"/>
              <a:gd name="connsiteY422" fmla="*/ 399142 h 2605314"/>
              <a:gd name="connsiteX423" fmla="*/ 2917802 w 5015116"/>
              <a:gd name="connsiteY423" fmla="*/ 413657 h 2605314"/>
              <a:gd name="connsiteX424" fmla="*/ 2888774 w 5015116"/>
              <a:gd name="connsiteY424" fmla="*/ 420914 h 2605314"/>
              <a:gd name="connsiteX425" fmla="*/ 2852488 w 5015116"/>
              <a:gd name="connsiteY425" fmla="*/ 435428 h 2605314"/>
              <a:gd name="connsiteX426" fmla="*/ 2808945 w 5015116"/>
              <a:gd name="connsiteY426" fmla="*/ 442685 h 2605314"/>
              <a:gd name="connsiteX427" fmla="*/ 2779916 w 5015116"/>
              <a:gd name="connsiteY427" fmla="*/ 449942 h 2605314"/>
              <a:gd name="connsiteX428" fmla="*/ 2721859 w 5015116"/>
              <a:gd name="connsiteY428" fmla="*/ 442685 h 2605314"/>
              <a:gd name="connsiteX429" fmla="*/ 2729116 w 5015116"/>
              <a:gd name="connsiteY429" fmla="*/ 377371 h 2605314"/>
              <a:gd name="connsiteX430" fmla="*/ 2721859 w 5015116"/>
              <a:gd name="connsiteY430" fmla="*/ 290285 h 2605314"/>
              <a:gd name="connsiteX431" fmla="*/ 2707345 w 5015116"/>
              <a:gd name="connsiteY431" fmla="*/ 232228 h 2605314"/>
              <a:gd name="connsiteX432" fmla="*/ 2663802 w 5015116"/>
              <a:gd name="connsiteY432" fmla="*/ 210457 h 2605314"/>
              <a:gd name="connsiteX433" fmla="*/ 2656545 w 5015116"/>
              <a:gd name="connsiteY433"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23439 w 5015116"/>
              <a:gd name="connsiteY230" fmla="*/ 1568268 h 2605314"/>
              <a:gd name="connsiteX231" fmla="*/ 167345 w 5015116"/>
              <a:gd name="connsiteY231" fmla="*/ 1582057 h 2605314"/>
              <a:gd name="connsiteX232" fmla="*/ 229756 w 5015116"/>
              <a:gd name="connsiteY232" fmla="*/ 1574437 h 2605314"/>
              <a:gd name="connsiteX233" fmla="*/ 247174 w 5015116"/>
              <a:gd name="connsiteY233" fmla="*/ 1473200 h 2605314"/>
              <a:gd name="connsiteX234" fmla="*/ 225402 w 5015116"/>
              <a:gd name="connsiteY234" fmla="*/ 1465942 h 2605314"/>
              <a:gd name="connsiteX235" fmla="*/ 153556 w 5015116"/>
              <a:gd name="connsiteY235" fmla="*/ 1465580 h 2605314"/>
              <a:gd name="connsiteX236" fmla="*/ 102031 w 5015116"/>
              <a:gd name="connsiteY236" fmla="*/ 1502228 h 2605314"/>
              <a:gd name="connsiteX237" fmla="*/ 102031 w 5015116"/>
              <a:gd name="connsiteY237" fmla="*/ 1698171 h 2605314"/>
              <a:gd name="connsiteX238" fmla="*/ 137954 w 5015116"/>
              <a:gd name="connsiteY238" fmla="*/ 1749334 h 2605314"/>
              <a:gd name="connsiteX239" fmla="*/ 189116 w 5015116"/>
              <a:gd name="connsiteY239" fmla="*/ 1792514 h 2605314"/>
              <a:gd name="connsiteX240" fmla="*/ 247174 w 5015116"/>
              <a:gd name="connsiteY240" fmla="*/ 1828800 h 2605314"/>
              <a:gd name="connsiteX241" fmla="*/ 356031 w 5015116"/>
              <a:gd name="connsiteY241" fmla="*/ 1821542 h 2605314"/>
              <a:gd name="connsiteX242" fmla="*/ 390502 w 5015116"/>
              <a:gd name="connsiteY242" fmla="*/ 1796505 h 2605314"/>
              <a:gd name="connsiteX243" fmla="*/ 406831 w 5015116"/>
              <a:gd name="connsiteY243" fmla="*/ 1698171 h 2605314"/>
              <a:gd name="connsiteX244" fmla="*/ 363288 w 5015116"/>
              <a:gd name="connsiteY244" fmla="*/ 1683657 h 2605314"/>
              <a:gd name="connsiteX245" fmla="*/ 312488 w 5015116"/>
              <a:gd name="connsiteY245" fmla="*/ 1690914 h 2605314"/>
              <a:gd name="connsiteX246" fmla="*/ 276202 w 5015116"/>
              <a:gd name="connsiteY246" fmla="*/ 1719942 h 2605314"/>
              <a:gd name="connsiteX247" fmla="*/ 261688 w 5015116"/>
              <a:gd name="connsiteY247" fmla="*/ 1785257 h 2605314"/>
              <a:gd name="connsiteX248" fmla="*/ 272574 w 5015116"/>
              <a:gd name="connsiteY248" fmla="*/ 1939108 h 2605314"/>
              <a:gd name="connsiteX249" fmla="*/ 327365 w 5015116"/>
              <a:gd name="connsiteY249" fmla="*/ 1984465 h 2605314"/>
              <a:gd name="connsiteX250" fmla="*/ 414088 w 5015116"/>
              <a:gd name="connsiteY250" fmla="*/ 2002971 h 2605314"/>
              <a:gd name="connsiteX251" fmla="*/ 522945 w 5015116"/>
              <a:gd name="connsiteY251" fmla="*/ 1995714 h 2605314"/>
              <a:gd name="connsiteX252" fmla="*/ 551974 w 5015116"/>
              <a:gd name="connsiteY252" fmla="*/ 1973942 h 2605314"/>
              <a:gd name="connsiteX253" fmla="*/ 595516 w 5015116"/>
              <a:gd name="connsiteY253" fmla="*/ 1944914 h 2605314"/>
              <a:gd name="connsiteX254" fmla="*/ 624545 w 5015116"/>
              <a:gd name="connsiteY254" fmla="*/ 1901371 h 2605314"/>
              <a:gd name="connsiteX255" fmla="*/ 610031 w 5015116"/>
              <a:gd name="connsiteY255" fmla="*/ 1836057 h 2605314"/>
              <a:gd name="connsiteX256" fmla="*/ 566488 w 5015116"/>
              <a:gd name="connsiteY256" fmla="*/ 1792514 h 2605314"/>
              <a:gd name="connsiteX257" fmla="*/ 524396 w 5015116"/>
              <a:gd name="connsiteY257" fmla="*/ 1800497 h 2605314"/>
              <a:gd name="connsiteX258" fmla="*/ 477588 w 5015116"/>
              <a:gd name="connsiteY258" fmla="*/ 1898468 h 2605314"/>
              <a:gd name="connsiteX259" fmla="*/ 551974 w 5015116"/>
              <a:gd name="connsiteY259" fmla="*/ 1995714 h 2605314"/>
              <a:gd name="connsiteX260" fmla="*/ 566488 w 5015116"/>
              <a:gd name="connsiteY260" fmla="*/ 2017485 h 2605314"/>
              <a:gd name="connsiteX261" fmla="*/ 697116 w 5015116"/>
              <a:gd name="connsiteY261" fmla="*/ 2068285 h 2605314"/>
              <a:gd name="connsiteX262" fmla="*/ 733402 w 5015116"/>
              <a:gd name="connsiteY262" fmla="*/ 2082800 h 2605314"/>
              <a:gd name="connsiteX263" fmla="*/ 864031 w 5015116"/>
              <a:gd name="connsiteY263" fmla="*/ 2119811 h 2605314"/>
              <a:gd name="connsiteX264" fmla="*/ 965631 w 5015116"/>
              <a:gd name="connsiteY264" fmla="*/ 2148114 h 2605314"/>
              <a:gd name="connsiteX265" fmla="*/ 1074488 w 5015116"/>
              <a:gd name="connsiteY265" fmla="*/ 2133600 h 2605314"/>
              <a:gd name="connsiteX266" fmla="*/ 1125288 w 5015116"/>
              <a:gd name="connsiteY266" fmla="*/ 2104571 h 2605314"/>
              <a:gd name="connsiteX267" fmla="*/ 1243942 w 5015116"/>
              <a:gd name="connsiteY267" fmla="*/ 2013494 h 2605314"/>
              <a:gd name="connsiteX268" fmla="*/ 1287848 w 5015116"/>
              <a:gd name="connsiteY268" fmla="*/ 1957251 h 2605314"/>
              <a:gd name="connsiteX269" fmla="*/ 1274422 w 5015116"/>
              <a:gd name="connsiteY269" fmla="*/ 1839322 h 2605314"/>
              <a:gd name="connsiteX270" fmla="*/ 1219631 w 5015116"/>
              <a:gd name="connsiteY270" fmla="*/ 1814285 h 2605314"/>
              <a:gd name="connsiteX271" fmla="*/ 1126014 w 5015116"/>
              <a:gd name="connsiteY271" fmla="*/ 1833154 h 2605314"/>
              <a:gd name="connsiteX272" fmla="*/ 1103516 w 5015116"/>
              <a:gd name="connsiteY272" fmla="*/ 1894114 h 2605314"/>
              <a:gd name="connsiteX273" fmla="*/ 1081745 w 5015116"/>
              <a:gd name="connsiteY273" fmla="*/ 2002971 h 2605314"/>
              <a:gd name="connsiteX274" fmla="*/ 1016431 w 5015116"/>
              <a:gd name="connsiteY274" fmla="*/ 1995714 h 2605314"/>
              <a:gd name="connsiteX275" fmla="*/ 980871 w 5015116"/>
              <a:gd name="connsiteY275" fmla="*/ 1911531 h 2605314"/>
              <a:gd name="connsiteX276" fmla="*/ 993208 w 5015116"/>
              <a:gd name="connsiteY276" fmla="*/ 1807754 h 2605314"/>
              <a:gd name="connsiteX277" fmla="*/ 1066868 w 5015116"/>
              <a:gd name="connsiteY277" fmla="*/ 1731554 h 2605314"/>
              <a:gd name="connsiteX278" fmla="*/ 1226888 w 5015116"/>
              <a:gd name="connsiteY278" fmla="*/ 1690914 h 2605314"/>
              <a:gd name="connsiteX279" fmla="*/ 1335745 w 5015116"/>
              <a:gd name="connsiteY279" fmla="*/ 1698171 h 2605314"/>
              <a:gd name="connsiteX280" fmla="*/ 1422831 w 5015116"/>
              <a:gd name="connsiteY280" fmla="*/ 1741714 h 2605314"/>
              <a:gd name="connsiteX281" fmla="*/ 1476896 w 5015116"/>
              <a:gd name="connsiteY281" fmla="*/ 1792514 h 2605314"/>
              <a:gd name="connsiteX282" fmla="*/ 1506651 w 5015116"/>
              <a:gd name="connsiteY282" fmla="*/ 1859642 h 2605314"/>
              <a:gd name="connsiteX283" fmla="*/ 1507376 w 5015116"/>
              <a:gd name="connsiteY283" fmla="*/ 1961968 h 2605314"/>
              <a:gd name="connsiteX284" fmla="*/ 1460205 w 5015116"/>
              <a:gd name="connsiteY284" fmla="*/ 2046877 h 2605314"/>
              <a:gd name="connsiteX285" fmla="*/ 1408316 w 5015116"/>
              <a:gd name="connsiteY285" fmla="*/ 2140857 h 2605314"/>
              <a:gd name="connsiteX286" fmla="*/ 1401059 w 5015116"/>
              <a:gd name="connsiteY286" fmla="*/ 2162628 h 2605314"/>
              <a:gd name="connsiteX287" fmla="*/ 1364774 w 5015116"/>
              <a:gd name="connsiteY287" fmla="*/ 2293257 h 2605314"/>
              <a:gd name="connsiteX288" fmla="*/ 1367314 w 5015116"/>
              <a:gd name="connsiteY288" fmla="*/ 2449285 h 2605314"/>
              <a:gd name="connsiteX289" fmla="*/ 1509916 w 5015116"/>
              <a:gd name="connsiteY289" fmla="*/ 2554514 h 2605314"/>
              <a:gd name="connsiteX290" fmla="*/ 1633288 w 5015116"/>
              <a:gd name="connsiteY290" fmla="*/ 2590800 h 2605314"/>
              <a:gd name="connsiteX291" fmla="*/ 1847736 w 5015116"/>
              <a:gd name="connsiteY291" fmla="*/ 2605314 h 2605314"/>
              <a:gd name="connsiteX292" fmla="*/ 1918494 w 5015116"/>
              <a:gd name="connsiteY292" fmla="*/ 2576285 h 2605314"/>
              <a:gd name="connsiteX293" fmla="*/ 1959859 w 5015116"/>
              <a:gd name="connsiteY293" fmla="*/ 2496457 h 2605314"/>
              <a:gd name="connsiteX294" fmla="*/ 2002676 w 5015116"/>
              <a:gd name="connsiteY294" fmla="*/ 2315028 h 2605314"/>
              <a:gd name="connsiteX295" fmla="*/ 2039688 w 5015116"/>
              <a:gd name="connsiteY295" fmla="*/ 2111828 h 2605314"/>
              <a:gd name="connsiteX296" fmla="*/ 2062911 w 5015116"/>
              <a:gd name="connsiteY296" fmla="*/ 2048691 h 2605314"/>
              <a:gd name="connsiteX297" fmla="*/ 2098834 w 5015116"/>
              <a:gd name="connsiteY297" fmla="*/ 1987731 h 2605314"/>
              <a:gd name="connsiteX298" fmla="*/ 2217851 w 5015116"/>
              <a:gd name="connsiteY298" fmla="*/ 1879237 h 2605314"/>
              <a:gd name="connsiteX299" fmla="*/ 2373516 w 5015116"/>
              <a:gd name="connsiteY299" fmla="*/ 1872342 h 2605314"/>
              <a:gd name="connsiteX300" fmla="*/ 2395288 w 5015116"/>
              <a:gd name="connsiteY300" fmla="*/ 1879600 h 2605314"/>
              <a:gd name="connsiteX301" fmla="*/ 2453345 w 5015116"/>
              <a:gd name="connsiteY301" fmla="*/ 1930400 h 2605314"/>
              <a:gd name="connsiteX302" fmla="*/ 2467859 w 5015116"/>
              <a:gd name="connsiteY302" fmla="*/ 1952171 h 2605314"/>
              <a:gd name="connsiteX303" fmla="*/ 2489631 w 5015116"/>
              <a:gd name="connsiteY303" fmla="*/ 1973942 h 2605314"/>
              <a:gd name="connsiteX304" fmla="*/ 2504145 w 5015116"/>
              <a:gd name="connsiteY304" fmla="*/ 2024742 h 2605314"/>
              <a:gd name="connsiteX305" fmla="*/ 2511402 w 5015116"/>
              <a:gd name="connsiteY305" fmla="*/ 2053771 h 2605314"/>
              <a:gd name="connsiteX306" fmla="*/ 2525916 w 5015116"/>
              <a:gd name="connsiteY306" fmla="*/ 2075542 h 2605314"/>
              <a:gd name="connsiteX307" fmla="*/ 2540431 w 5015116"/>
              <a:gd name="connsiteY307" fmla="*/ 2126342 h 2605314"/>
              <a:gd name="connsiteX308" fmla="*/ 2533174 w 5015116"/>
              <a:gd name="connsiteY308" fmla="*/ 2271485 h 2605314"/>
              <a:gd name="connsiteX309" fmla="*/ 2518659 w 5015116"/>
              <a:gd name="connsiteY309" fmla="*/ 2300514 h 2605314"/>
              <a:gd name="connsiteX310" fmla="*/ 2475116 w 5015116"/>
              <a:gd name="connsiteY310" fmla="*/ 2329542 h 2605314"/>
              <a:gd name="connsiteX311" fmla="*/ 2453345 w 5015116"/>
              <a:gd name="connsiteY311" fmla="*/ 2336800 h 2605314"/>
              <a:gd name="connsiteX312" fmla="*/ 2329974 w 5015116"/>
              <a:gd name="connsiteY312" fmla="*/ 2329542 h 2605314"/>
              <a:gd name="connsiteX313" fmla="*/ 2308202 w 5015116"/>
              <a:gd name="connsiteY313" fmla="*/ 2322285 h 2605314"/>
              <a:gd name="connsiteX314" fmla="*/ 2293688 w 5015116"/>
              <a:gd name="connsiteY314" fmla="*/ 2286000 h 2605314"/>
              <a:gd name="connsiteX315" fmla="*/ 2286431 w 5015116"/>
              <a:gd name="connsiteY315" fmla="*/ 2249714 h 2605314"/>
              <a:gd name="connsiteX316" fmla="*/ 2395288 w 5015116"/>
              <a:gd name="connsiteY316" fmla="*/ 2111828 h 2605314"/>
              <a:gd name="connsiteX317" fmla="*/ 2395288 w 5015116"/>
              <a:gd name="connsiteY317" fmla="*/ 2024742 h 2605314"/>
              <a:gd name="connsiteX318" fmla="*/ 2373516 w 5015116"/>
              <a:gd name="connsiteY318" fmla="*/ 2010228 h 2605314"/>
              <a:gd name="connsiteX319" fmla="*/ 2271916 w 5015116"/>
              <a:gd name="connsiteY319" fmla="*/ 2017485 h 2605314"/>
              <a:gd name="connsiteX320" fmla="*/ 2257402 w 5015116"/>
              <a:gd name="connsiteY320" fmla="*/ 2032000 h 2605314"/>
              <a:gd name="connsiteX321" fmla="*/ 2235631 w 5015116"/>
              <a:gd name="connsiteY321" fmla="*/ 2046514 h 2605314"/>
              <a:gd name="connsiteX322" fmla="*/ 2221116 w 5015116"/>
              <a:gd name="connsiteY322" fmla="*/ 2061028 h 2605314"/>
              <a:gd name="connsiteX323" fmla="*/ 2192088 w 5015116"/>
              <a:gd name="connsiteY323" fmla="*/ 2068285 h 2605314"/>
              <a:gd name="connsiteX324" fmla="*/ 2163059 w 5015116"/>
              <a:gd name="connsiteY324" fmla="*/ 2090057 h 2605314"/>
              <a:gd name="connsiteX325" fmla="*/ 2148545 w 5015116"/>
              <a:gd name="connsiteY325" fmla="*/ 2111828 h 2605314"/>
              <a:gd name="connsiteX326" fmla="*/ 2126774 w 5015116"/>
              <a:gd name="connsiteY326" fmla="*/ 2140857 h 2605314"/>
              <a:gd name="connsiteX327" fmla="*/ 2126774 w 5015116"/>
              <a:gd name="connsiteY327" fmla="*/ 2351314 h 2605314"/>
              <a:gd name="connsiteX328" fmla="*/ 2141288 w 5015116"/>
              <a:gd name="connsiteY328" fmla="*/ 2373085 h 2605314"/>
              <a:gd name="connsiteX329" fmla="*/ 2163059 w 5015116"/>
              <a:gd name="connsiteY329" fmla="*/ 2380342 h 2605314"/>
              <a:gd name="connsiteX330" fmla="*/ 2170316 w 5015116"/>
              <a:gd name="connsiteY330" fmla="*/ 2402114 h 2605314"/>
              <a:gd name="connsiteX331" fmla="*/ 2192088 w 5015116"/>
              <a:gd name="connsiteY331" fmla="*/ 2416628 h 2605314"/>
              <a:gd name="connsiteX332" fmla="*/ 2221116 w 5015116"/>
              <a:gd name="connsiteY332" fmla="*/ 2438400 h 2605314"/>
              <a:gd name="connsiteX333" fmla="*/ 2264659 w 5015116"/>
              <a:gd name="connsiteY333" fmla="*/ 2474685 h 2605314"/>
              <a:gd name="connsiteX334" fmla="*/ 2293688 w 5015116"/>
              <a:gd name="connsiteY334" fmla="*/ 2510971 h 2605314"/>
              <a:gd name="connsiteX335" fmla="*/ 2315459 w 5015116"/>
              <a:gd name="connsiteY335" fmla="*/ 2532742 h 2605314"/>
              <a:gd name="connsiteX336" fmla="*/ 2395288 w 5015116"/>
              <a:gd name="connsiteY336" fmla="*/ 2569028 h 2605314"/>
              <a:gd name="connsiteX337" fmla="*/ 2540431 w 5015116"/>
              <a:gd name="connsiteY337" fmla="*/ 2554514 h 2605314"/>
              <a:gd name="connsiteX338" fmla="*/ 2562202 w 5015116"/>
              <a:gd name="connsiteY338" fmla="*/ 2540000 h 2605314"/>
              <a:gd name="connsiteX339" fmla="*/ 2569459 w 5015116"/>
              <a:gd name="connsiteY339" fmla="*/ 2503714 h 2605314"/>
              <a:gd name="connsiteX340" fmla="*/ 2583974 w 5015116"/>
              <a:gd name="connsiteY340" fmla="*/ 2481942 h 2605314"/>
              <a:gd name="connsiteX341" fmla="*/ 2591231 w 5015116"/>
              <a:gd name="connsiteY341" fmla="*/ 2409371 h 2605314"/>
              <a:gd name="connsiteX342" fmla="*/ 2642031 w 5015116"/>
              <a:gd name="connsiteY342" fmla="*/ 2416628 h 2605314"/>
              <a:gd name="connsiteX343" fmla="*/ 2671059 w 5015116"/>
              <a:gd name="connsiteY343" fmla="*/ 2423885 h 2605314"/>
              <a:gd name="connsiteX344" fmla="*/ 2743631 w 5015116"/>
              <a:gd name="connsiteY344" fmla="*/ 2438400 h 2605314"/>
              <a:gd name="connsiteX345" fmla="*/ 2787174 w 5015116"/>
              <a:gd name="connsiteY345" fmla="*/ 2452914 h 2605314"/>
              <a:gd name="connsiteX346" fmla="*/ 2808945 w 5015116"/>
              <a:gd name="connsiteY346" fmla="*/ 2438400 h 2605314"/>
              <a:gd name="connsiteX347" fmla="*/ 2801688 w 5015116"/>
              <a:gd name="connsiteY347" fmla="*/ 2416628 h 2605314"/>
              <a:gd name="connsiteX348" fmla="*/ 2794431 w 5015116"/>
              <a:gd name="connsiteY348" fmla="*/ 2373085 h 2605314"/>
              <a:gd name="connsiteX349" fmla="*/ 2779916 w 5015116"/>
              <a:gd name="connsiteY349" fmla="*/ 2329542 h 2605314"/>
              <a:gd name="connsiteX350" fmla="*/ 2794431 w 5015116"/>
              <a:gd name="connsiteY350" fmla="*/ 2278742 h 2605314"/>
              <a:gd name="connsiteX351" fmla="*/ 2961345 w 5015116"/>
              <a:gd name="connsiteY351" fmla="*/ 2249714 h 2605314"/>
              <a:gd name="connsiteX352" fmla="*/ 2946831 w 5015116"/>
              <a:gd name="connsiteY352" fmla="*/ 2227942 h 2605314"/>
              <a:gd name="connsiteX353" fmla="*/ 2925059 w 5015116"/>
              <a:gd name="connsiteY353" fmla="*/ 2133600 h 2605314"/>
              <a:gd name="connsiteX354" fmla="*/ 2917802 w 5015116"/>
              <a:gd name="connsiteY354" fmla="*/ 2104571 h 2605314"/>
              <a:gd name="connsiteX355" fmla="*/ 2896031 w 5015116"/>
              <a:gd name="connsiteY355" fmla="*/ 2090057 h 2605314"/>
              <a:gd name="connsiteX356" fmla="*/ 2903288 w 5015116"/>
              <a:gd name="connsiteY356" fmla="*/ 2061028 h 2605314"/>
              <a:gd name="connsiteX357" fmla="*/ 3033916 w 5015116"/>
              <a:gd name="connsiteY357" fmla="*/ 2053771 h 2605314"/>
              <a:gd name="connsiteX358" fmla="*/ 3121002 w 5015116"/>
              <a:gd name="connsiteY358" fmla="*/ 2046514 h 2605314"/>
              <a:gd name="connsiteX359" fmla="*/ 3142774 w 5015116"/>
              <a:gd name="connsiteY359" fmla="*/ 2039257 h 2605314"/>
              <a:gd name="connsiteX360" fmla="*/ 3135516 w 5015116"/>
              <a:gd name="connsiteY360" fmla="*/ 2010228 h 2605314"/>
              <a:gd name="connsiteX361" fmla="*/ 3106488 w 5015116"/>
              <a:gd name="connsiteY361" fmla="*/ 1959428 h 2605314"/>
              <a:gd name="connsiteX362" fmla="*/ 3077459 w 5015116"/>
              <a:gd name="connsiteY362" fmla="*/ 1930400 h 2605314"/>
              <a:gd name="connsiteX363" fmla="*/ 3062945 w 5015116"/>
              <a:gd name="connsiteY363" fmla="*/ 1901371 h 2605314"/>
              <a:gd name="connsiteX364" fmla="*/ 3041174 w 5015116"/>
              <a:gd name="connsiteY364" fmla="*/ 1886857 h 2605314"/>
              <a:gd name="connsiteX365" fmla="*/ 3033916 w 5015116"/>
              <a:gd name="connsiteY365" fmla="*/ 1865085 h 2605314"/>
              <a:gd name="connsiteX366" fmla="*/ 3019402 w 5015116"/>
              <a:gd name="connsiteY366" fmla="*/ 1843314 h 2605314"/>
              <a:gd name="connsiteX367" fmla="*/ 3048431 w 5015116"/>
              <a:gd name="connsiteY367" fmla="*/ 1828800 h 2605314"/>
              <a:gd name="connsiteX368" fmla="*/ 3157288 w 5015116"/>
              <a:gd name="connsiteY368" fmla="*/ 1814285 h 2605314"/>
              <a:gd name="connsiteX369" fmla="*/ 3179059 w 5015116"/>
              <a:gd name="connsiteY369" fmla="*/ 1799771 h 2605314"/>
              <a:gd name="connsiteX370" fmla="*/ 3128259 w 5015116"/>
              <a:gd name="connsiteY370" fmla="*/ 1690914 h 2605314"/>
              <a:gd name="connsiteX371" fmla="*/ 3121002 w 5015116"/>
              <a:gd name="connsiteY371" fmla="*/ 1669142 h 2605314"/>
              <a:gd name="connsiteX372" fmla="*/ 3106488 w 5015116"/>
              <a:gd name="connsiteY372" fmla="*/ 1647371 h 2605314"/>
              <a:gd name="connsiteX373" fmla="*/ 3128259 w 5015116"/>
              <a:gd name="connsiteY373" fmla="*/ 1640114 h 2605314"/>
              <a:gd name="connsiteX374" fmla="*/ 3157288 w 5015116"/>
              <a:gd name="connsiteY374" fmla="*/ 1632857 h 2605314"/>
              <a:gd name="connsiteX375" fmla="*/ 3186316 w 5015116"/>
              <a:gd name="connsiteY375" fmla="*/ 1618342 h 2605314"/>
              <a:gd name="connsiteX376" fmla="*/ 3215345 w 5015116"/>
              <a:gd name="connsiteY376" fmla="*/ 1611085 h 2605314"/>
              <a:gd name="connsiteX377" fmla="*/ 3237116 w 5015116"/>
              <a:gd name="connsiteY377" fmla="*/ 1603828 h 2605314"/>
              <a:gd name="connsiteX378" fmla="*/ 3280659 w 5015116"/>
              <a:gd name="connsiteY378" fmla="*/ 1582057 h 2605314"/>
              <a:gd name="connsiteX379" fmla="*/ 3295174 w 5015116"/>
              <a:gd name="connsiteY379" fmla="*/ 1567542 h 2605314"/>
              <a:gd name="connsiteX380" fmla="*/ 3273402 w 5015116"/>
              <a:gd name="connsiteY380" fmla="*/ 1545771 h 2605314"/>
              <a:gd name="connsiteX381" fmla="*/ 3229859 w 5015116"/>
              <a:gd name="connsiteY381" fmla="*/ 1516742 h 2605314"/>
              <a:gd name="connsiteX382" fmla="*/ 3179059 w 5015116"/>
              <a:gd name="connsiteY382" fmla="*/ 1458685 h 2605314"/>
              <a:gd name="connsiteX383" fmla="*/ 3171802 w 5015116"/>
              <a:gd name="connsiteY383" fmla="*/ 1436914 h 2605314"/>
              <a:gd name="connsiteX384" fmla="*/ 3150031 w 5015116"/>
              <a:gd name="connsiteY384" fmla="*/ 1422400 h 2605314"/>
              <a:gd name="connsiteX385" fmla="*/ 3200831 w 5015116"/>
              <a:gd name="connsiteY385" fmla="*/ 1386114 h 2605314"/>
              <a:gd name="connsiteX386" fmla="*/ 3237116 w 5015116"/>
              <a:gd name="connsiteY386" fmla="*/ 1349828 h 2605314"/>
              <a:gd name="connsiteX387" fmla="*/ 3266145 w 5015116"/>
              <a:gd name="connsiteY387" fmla="*/ 1313542 h 2605314"/>
              <a:gd name="connsiteX388" fmla="*/ 3287916 w 5015116"/>
              <a:gd name="connsiteY388" fmla="*/ 1299028 h 2605314"/>
              <a:gd name="connsiteX389" fmla="*/ 3302431 w 5015116"/>
              <a:gd name="connsiteY389" fmla="*/ 1284514 h 2605314"/>
              <a:gd name="connsiteX390" fmla="*/ 3309688 w 5015116"/>
              <a:gd name="connsiteY390" fmla="*/ 1262742 h 2605314"/>
              <a:gd name="connsiteX391" fmla="*/ 3266145 w 5015116"/>
              <a:gd name="connsiteY391" fmla="*/ 1255485 h 2605314"/>
              <a:gd name="connsiteX392" fmla="*/ 3244374 w 5015116"/>
              <a:gd name="connsiteY392" fmla="*/ 1248228 h 2605314"/>
              <a:gd name="connsiteX393" fmla="*/ 3193574 w 5015116"/>
              <a:gd name="connsiteY393" fmla="*/ 1233714 h 2605314"/>
              <a:gd name="connsiteX394" fmla="*/ 3171802 w 5015116"/>
              <a:gd name="connsiteY394" fmla="*/ 1219200 h 2605314"/>
              <a:gd name="connsiteX395" fmla="*/ 3150031 w 5015116"/>
              <a:gd name="connsiteY395" fmla="*/ 1211942 h 2605314"/>
              <a:gd name="connsiteX396" fmla="*/ 3121002 w 5015116"/>
              <a:gd name="connsiteY396" fmla="*/ 1197428 h 2605314"/>
              <a:gd name="connsiteX397" fmla="*/ 3200831 w 5015116"/>
              <a:gd name="connsiteY397" fmla="*/ 1095828 h 2605314"/>
              <a:gd name="connsiteX398" fmla="*/ 3251631 w 5015116"/>
              <a:gd name="connsiteY398" fmla="*/ 1037771 h 2605314"/>
              <a:gd name="connsiteX399" fmla="*/ 3251631 w 5015116"/>
              <a:gd name="connsiteY399" fmla="*/ 994228 h 2605314"/>
              <a:gd name="connsiteX400" fmla="*/ 3208088 w 5015116"/>
              <a:gd name="connsiteY400" fmla="*/ 986971 h 2605314"/>
              <a:gd name="connsiteX401" fmla="*/ 3179059 w 5015116"/>
              <a:gd name="connsiteY401" fmla="*/ 979714 h 2605314"/>
              <a:gd name="connsiteX402" fmla="*/ 3121002 w 5015116"/>
              <a:gd name="connsiteY402" fmla="*/ 957942 h 2605314"/>
              <a:gd name="connsiteX403" fmla="*/ 3099231 w 5015116"/>
              <a:gd name="connsiteY403" fmla="*/ 950685 h 2605314"/>
              <a:gd name="connsiteX404" fmla="*/ 3048431 w 5015116"/>
              <a:gd name="connsiteY404" fmla="*/ 943428 h 2605314"/>
              <a:gd name="connsiteX405" fmla="*/ 3026659 w 5015116"/>
              <a:gd name="connsiteY405" fmla="*/ 936171 h 2605314"/>
              <a:gd name="connsiteX406" fmla="*/ 2990374 w 5015116"/>
              <a:gd name="connsiteY406" fmla="*/ 928914 h 2605314"/>
              <a:gd name="connsiteX407" fmla="*/ 2975859 w 5015116"/>
              <a:gd name="connsiteY407" fmla="*/ 914400 h 2605314"/>
              <a:gd name="connsiteX408" fmla="*/ 3033916 w 5015116"/>
              <a:gd name="connsiteY408" fmla="*/ 820057 h 2605314"/>
              <a:gd name="connsiteX409" fmla="*/ 3091974 w 5015116"/>
              <a:gd name="connsiteY409" fmla="*/ 747485 h 2605314"/>
              <a:gd name="connsiteX410" fmla="*/ 3128259 w 5015116"/>
              <a:gd name="connsiteY410" fmla="*/ 703942 h 2605314"/>
              <a:gd name="connsiteX411" fmla="*/ 3142774 w 5015116"/>
              <a:gd name="connsiteY411" fmla="*/ 682171 h 2605314"/>
              <a:gd name="connsiteX412" fmla="*/ 3033916 w 5015116"/>
              <a:gd name="connsiteY412" fmla="*/ 667657 h 2605314"/>
              <a:gd name="connsiteX413" fmla="*/ 2961345 w 5015116"/>
              <a:gd name="connsiteY413" fmla="*/ 660400 h 2605314"/>
              <a:gd name="connsiteX414" fmla="*/ 2888774 w 5015116"/>
              <a:gd name="connsiteY414" fmla="*/ 645885 h 2605314"/>
              <a:gd name="connsiteX415" fmla="*/ 2925059 w 5015116"/>
              <a:gd name="connsiteY415" fmla="*/ 609600 h 2605314"/>
              <a:gd name="connsiteX416" fmla="*/ 2961345 w 5015116"/>
              <a:gd name="connsiteY416" fmla="*/ 573314 h 2605314"/>
              <a:gd name="connsiteX417" fmla="*/ 2968602 w 5015116"/>
              <a:gd name="connsiteY417" fmla="*/ 529771 h 2605314"/>
              <a:gd name="connsiteX418" fmla="*/ 2983116 w 5015116"/>
              <a:gd name="connsiteY418" fmla="*/ 486228 h 2605314"/>
              <a:gd name="connsiteX419" fmla="*/ 2997631 w 5015116"/>
              <a:gd name="connsiteY419" fmla="*/ 435428 h 2605314"/>
              <a:gd name="connsiteX420" fmla="*/ 3012145 w 5015116"/>
              <a:gd name="connsiteY420" fmla="*/ 391885 h 2605314"/>
              <a:gd name="connsiteX421" fmla="*/ 2961345 w 5015116"/>
              <a:gd name="connsiteY421" fmla="*/ 399142 h 2605314"/>
              <a:gd name="connsiteX422" fmla="*/ 2917802 w 5015116"/>
              <a:gd name="connsiteY422" fmla="*/ 413657 h 2605314"/>
              <a:gd name="connsiteX423" fmla="*/ 2888774 w 5015116"/>
              <a:gd name="connsiteY423" fmla="*/ 420914 h 2605314"/>
              <a:gd name="connsiteX424" fmla="*/ 2852488 w 5015116"/>
              <a:gd name="connsiteY424" fmla="*/ 435428 h 2605314"/>
              <a:gd name="connsiteX425" fmla="*/ 2808945 w 5015116"/>
              <a:gd name="connsiteY425" fmla="*/ 442685 h 2605314"/>
              <a:gd name="connsiteX426" fmla="*/ 2779916 w 5015116"/>
              <a:gd name="connsiteY426" fmla="*/ 449942 h 2605314"/>
              <a:gd name="connsiteX427" fmla="*/ 2721859 w 5015116"/>
              <a:gd name="connsiteY427" fmla="*/ 442685 h 2605314"/>
              <a:gd name="connsiteX428" fmla="*/ 2729116 w 5015116"/>
              <a:gd name="connsiteY428" fmla="*/ 377371 h 2605314"/>
              <a:gd name="connsiteX429" fmla="*/ 2721859 w 5015116"/>
              <a:gd name="connsiteY429" fmla="*/ 290285 h 2605314"/>
              <a:gd name="connsiteX430" fmla="*/ 2707345 w 5015116"/>
              <a:gd name="connsiteY430" fmla="*/ 232228 h 2605314"/>
              <a:gd name="connsiteX431" fmla="*/ 2663802 w 5015116"/>
              <a:gd name="connsiteY431" fmla="*/ 210457 h 2605314"/>
              <a:gd name="connsiteX432" fmla="*/ 2656545 w 5015116"/>
              <a:gd name="connsiteY432"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23439 w 5015116"/>
              <a:gd name="connsiteY230" fmla="*/ 1568268 h 2605314"/>
              <a:gd name="connsiteX231" fmla="*/ 167345 w 5015116"/>
              <a:gd name="connsiteY231" fmla="*/ 1582057 h 2605314"/>
              <a:gd name="connsiteX232" fmla="*/ 224676 w 5015116"/>
              <a:gd name="connsiteY232" fmla="*/ 1561737 h 2605314"/>
              <a:gd name="connsiteX233" fmla="*/ 247174 w 5015116"/>
              <a:gd name="connsiteY233" fmla="*/ 1473200 h 2605314"/>
              <a:gd name="connsiteX234" fmla="*/ 225402 w 5015116"/>
              <a:gd name="connsiteY234" fmla="*/ 1465942 h 2605314"/>
              <a:gd name="connsiteX235" fmla="*/ 153556 w 5015116"/>
              <a:gd name="connsiteY235" fmla="*/ 1465580 h 2605314"/>
              <a:gd name="connsiteX236" fmla="*/ 102031 w 5015116"/>
              <a:gd name="connsiteY236" fmla="*/ 1502228 h 2605314"/>
              <a:gd name="connsiteX237" fmla="*/ 102031 w 5015116"/>
              <a:gd name="connsiteY237" fmla="*/ 1698171 h 2605314"/>
              <a:gd name="connsiteX238" fmla="*/ 137954 w 5015116"/>
              <a:gd name="connsiteY238" fmla="*/ 1749334 h 2605314"/>
              <a:gd name="connsiteX239" fmla="*/ 189116 w 5015116"/>
              <a:gd name="connsiteY239" fmla="*/ 1792514 h 2605314"/>
              <a:gd name="connsiteX240" fmla="*/ 247174 w 5015116"/>
              <a:gd name="connsiteY240" fmla="*/ 1828800 h 2605314"/>
              <a:gd name="connsiteX241" fmla="*/ 356031 w 5015116"/>
              <a:gd name="connsiteY241" fmla="*/ 1821542 h 2605314"/>
              <a:gd name="connsiteX242" fmla="*/ 390502 w 5015116"/>
              <a:gd name="connsiteY242" fmla="*/ 1796505 h 2605314"/>
              <a:gd name="connsiteX243" fmla="*/ 406831 w 5015116"/>
              <a:gd name="connsiteY243" fmla="*/ 1698171 h 2605314"/>
              <a:gd name="connsiteX244" fmla="*/ 363288 w 5015116"/>
              <a:gd name="connsiteY244" fmla="*/ 1683657 h 2605314"/>
              <a:gd name="connsiteX245" fmla="*/ 312488 w 5015116"/>
              <a:gd name="connsiteY245" fmla="*/ 1690914 h 2605314"/>
              <a:gd name="connsiteX246" fmla="*/ 276202 w 5015116"/>
              <a:gd name="connsiteY246" fmla="*/ 1719942 h 2605314"/>
              <a:gd name="connsiteX247" fmla="*/ 261688 w 5015116"/>
              <a:gd name="connsiteY247" fmla="*/ 1785257 h 2605314"/>
              <a:gd name="connsiteX248" fmla="*/ 272574 w 5015116"/>
              <a:gd name="connsiteY248" fmla="*/ 1939108 h 2605314"/>
              <a:gd name="connsiteX249" fmla="*/ 327365 w 5015116"/>
              <a:gd name="connsiteY249" fmla="*/ 1984465 h 2605314"/>
              <a:gd name="connsiteX250" fmla="*/ 414088 w 5015116"/>
              <a:gd name="connsiteY250" fmla="*/ 2002971 h 2605314"/>
              <a:gd name="connsiteX251" fmla="*/ 522945 w 5015116"/>
              <a:gd name="connsiteY251" fmla="*/ 1995714 h 2605314"/>
              <a:gd name="connsiteX252" fmla="*/ 551974 w 5015116"/>
              <a:gd name="connsiteY252" fmla="*/ 1973942 h 2605314"/>
              <a:gd name="connsiteX253" fmla="*/ 595516 w 5015116"/>
              <a:gd name="connsiteY253" fmla="*/ 1944914 h 2605314"/>
              <a:gd name="connsiteX254" fmla="*/ 624545 w 5015116"/>
              <a:gd name="connsiteY254" fmla="*/ 1901371 h 2605314"/>
              <a:gd name="connsiteX255" fmla="*/ 610031 w 5015116"/>
              <a:gd name="connsiteY255" fmla="*/ 1836057 h 2605314"/>
              <a:gd name="connsiteX256" fmla="*/ 566488 w 5015116"/>
              <a:gd name="connsiteY256" fmla="*/ 1792514 h 2605314"/>
              <a:gd name="connsiteX257" fmla="*/ 524396 w 5015116"/>
              <a:gd name="connsiteY257" fmla="*/ 1800497 h 2605314"/>
              <a:gd name="connsiteX258" fmla="*/ 477588 w 5015116"/>
              <a:gd name="connsiteY258" fmla="*/ 1898468 h 2605314"/>
              <a:gd name="connsiteX259" fmla="*/ 551974 w 5015116"/>
              <a:gd name="connsiteY259" fmla="*/ 1995714 h 2605314"/>
              <a:gd name="connsiteX260" fmla="*/ 566488 w 5015116"/>
              <a:gd name="connsiteY260" fmla="*/ 2017485 h 2605314"/>
              <a:gd name="connsiteX261" fmla="*/ 697116 w 5015116"/>
              <a:gd name="connsiteY261" fmla="*/ 2068285 h 2605314"/>
              <a:gd name="connsiteX262" fmla="*/ 733402 w 5015116"/>
              <a:gd name="connsiteY262" fmla="*/ 2082800 h 2605314"/>
              <a:gd name="connsiteX263" fmla="*/ 864031 w 5015116"/>
              <a:gd name="connsiteY263" fmla="*/ 2119811 h 2605314"/>
              <a:gd name="connsiteX264" fmla="*/ 965631 w 5015116"/>
              <a:gd name="connsiteY264" fmla="*/ 2148114 h 2605314"/>
              <a:gd name="connsiteX265" fmla="*/ 1074488 w 5015116"/>
              <a:gd name="connsiteY265" fmla="*/ 2133600 h 2605314"/>
              <a:gd name="connsiteX266" fmla="*/ 1125288 w 5015116"/>
              <a:gd name="connsiteY266" fmla="*/ 2104571 h 2605314"/>
              <a:gd name="connsiteX267" fmla="*/ 1243942 w 5015116"/>
              <a:gd name="connsiteY267" fmla="*/ 2013494 h 2605314"/>
              <a:gd name="connsiteX268" fmla="*/ 1287848 w 5015116"/>
              <a:gd name="connsiteY268" fmla="*/ 1957251 h 2605314"/>
              <a:gd name="connsiteX269" fmla="*/ 1274422 w 5015116"/>
              <a:gd name="connsiteY269" fmla="*/ 1839322 h 2605314"/>
              <a:gd name="connsiteX270" fmla="*/ 1219631 w 5015116"/>
              <a:gd name="connsiteY270" fmla="*/ 1814285 h 2605314"/>
              <a:gd name="connsiteX271" fmla="*/ 1126014 w 5015116"/>
              <a:gd name="connsiteY271" fmla="*/ 1833154 h 2605314"/>
              <a:gd name="connsiteX272" fmla="*/ 1103516 w 5015116"/>
              <a:gd name="connsiteY272" fmla="*/ 1894114 h 2605314"/>
              <a:gd name="connsiteX273" fmla="*/ 1081745 w 5015116"/>
              <a:gd name="connsiteY273" fmla="*/ 2002971 h 2605314"/>
              <a:gd name="connsiteX274" fmla="*/ 1016431 w 5015116"/>
              <a:gd name="connsiteY274" fmla="*/ 1995714 h 2605314"/>
              <a:gd name="connsiteX275" fmla="*/ 980871 w 5015116"/>
              <a:gd name="connsiteY275" fmla="*/ 1911531 h 2605314"/>
              <a:gd name="connsiteX276" fmla="*/ 993208 w 5015116"/>
              <a:gd name="connsiteY276" fmla="*/ 1807754 h 2605314"/>
              <a:gd name="connsiteX277" fmla="*/ 1066868 w 5015116"/>
              <a:gd name="connsiteY277" fmla="*/ 1731554 h 2605314"/>
              <a:gd name="connsiteX278" fmla="*/ 1226888 w 5015116"/>
              <a:gd name="connsiteY278" fmla="*/ 1690914 h 2605314"/>
              <a:gd name="connsiteX279" fmla="*/ 1335745 w 5015116"/>
              <a:gd name="connsiteY279" fmla="*/ 1698171 h 2605314"/>
              <a:gd name="connsiteX280" fmla="*/ 1422831 w 5015116"/>
              <a:gd name="connsiteY280" fmla="*/ 1741714 h 2605314"/>
              <a:gd name="connsiteX281" fmla="*/ 1476896 w 5015116"/>
              <a:gd name="connsiteY281" fmla="*/ 1792514 h 2605314"/>
              <a:gd name="connsiteX282" fmla="*/ 1506651 w 5015116"/>
              <a:gd name="connsiteY282" fmla="*/ 1859642 h 2605314"/>
              <a:gd name="connsiteX283" fmla="*/ 1507376 w 5015116"/>
              <a:gd name="connsiteY283" fmla="*/ 1961968 h 2605314"/>
              <a:gd name="connsiteX284" fmla="*/ 1460205 w 5015116"/>
              <a:gd name="connsiteY284" fmla="*/ 2046877 h 2605314"/>
              <a:gd name="connsiteX285" fmla="*/ 1408316 w 5015116"/>
              <a:gd name="connsiteY285" fmla="*/ 2140857 h 2605314"/>
              <a:gd name="connsiteX286" fmla="*/ 1401059 w 5015116"/>
              <a:gd name="connsiteY286" fmla="*/ 2162628 h 2605314"/>
              <a:gd name="connsiteX287" fmla="*/ 1364774 w 5015116"/>
              <a:gd name="connsiteY287" fmla="*/ 2293257 h 2605314"/>
              <a:gd name="connsiteX288" fmla="*/ 1367314 w 5015116"/>
              <a:gd name="connsiteY288" fmla="*/ 2449285 h 2605314"/>
              <a:gd name="connsiteX289" fmla="*/ 1509916 w 5015116"/>
              <a:gd name="connsiteY289" fmla="*/ 2554514 h 2605314"/>
              <a:gd name="connsiteX290" fmla="*/ 1633288 w 5015116"/>
              <a:gd name="connsiteY290" fmla="*/ 2590800 h 2605314"/>
              <a:gd name="connsiteX291" fmla="*/ 1847736 w 5015116"/>
              <a:gd name="connsiteY291" fmla="*/ 2605314 h 2605314"/>
              <a:gd name="connsiteX292" fmla="*/ 1918494 w 5015116"/>
              <a:gd name="connsiteY292" fmla="*/ 2576285 h 2605314"/>
              <a:gd name="connsiteX293" fmla="*/ 1959859 w 5015116"/>
              <a:gd name="connsiteY293" fmla="*/ 2496457 h 2605314"/>
              <a:gd name="connsiteX294" fmla="*/ 2002676 w 5015116"/>
              <a:gd name="connsiteY294" fmla="*/ 2315028 h 2605314"/>
              <a:gd name="connsiteX295" fmla="*/ 2039688 w 5015116"/>
              <a:gd name="connsiteY295" fmla="*/ 2111828 h 2605314"/>
              <a:gd name="connsiteX296" fmla="*/ 2062911 w 5015116"/>
              <a:gd name="connsiteY296" fmla="*/ 2048691 h 2605314"/>
              <a:gd name="connsiteX297" fmla="*/ 2098834 w 5015116"/>
              <a:gd name="connsiteY297" fmla="*/ 1987731 h 2605314"/>
              <a:gd name="connsiteX298" fmla="*/ 2217851 w 5015116"/>
              <a:gd name="connsiteY298" fmla="*/ 1879237 h 2605314"/>
              <a:gd name="connsiteX299" fmla="*/ 2373516 w 5015116"/>
              <a:gd name="connsiteY299" fmla="*/ 1872342 h 2605314"/>
              <a:gd name="connsiteX300" fmla="*/ 2395288 w 5015116"/>
              <a:gd name="connsiteY300" fmla="*/ 1879600 h 2605314"/>
              <a:gd name="connsiteX301" fmla="*/ 2453345 w 5015116"/>
              <a:gd name="connsiteY301" fmla="*/ 1930400 h 2605314"/>
              <a:gd name="connsiteX302" fmla="*/ 2467859 w 5015116"/>
              <a:gd name="connsiteY302" fmla="*/ 1952171 h 2605314"/>
              <a:gd name="connsiteX303" fmla="*/ 2489631 w 5015116"/>
              <a:gd name="connsiteY303" fmla="*/ 1973942 h 2605314"/>
              <a:gd name="connsiteX304" fmla="*/ 2504145 w 5015116"/>
              <a:gd name="connsiteY304" fmla="*/ 2024742 h 2605314"/>
              <a:gd name="connsiteX305" fmla="*/ 2511402 w 5015116"/>
              <a:gd name="connsiteY305" fmla="*/ 2053771 h 2605314"/>
              <a:gd name="connsiteX306" fmla="*/ 2525916 w 5015116"/>
              <a:gd name="connsiteY306" fmla="*/ 2075542 h 2605314"/>
              <a:gd name="connsiteX307" fmla="*/ 2540431 w 5015116"/>
              <a:gd name="connsiteY307" fmla="*/ 2126342 h 2605314"/>
              <a:gd name="connsiteX308" fmla="*/ 2533174 w 5015116"/>
              <a:gd name="connsiteY308" fmla="*/ 2271485 h 2605314"/>
              <a:gd name="connsiteX309" fmla="*/ 2518659 w 5015116"/>
              <a:gd name="connsiteY309" fmla="*/ 2300514 h 2605314"/>
              <a:gd name="connsiteX310" fmla="*/ 2475116 w 5015116"/>
              <a:gd name="connsiteY310" fmla="*/ 2329542 h 2605314"/>
              <a:gd name="connsiteX311" fmla="*/ 2453345 w 5015116"/>
              <a:gd name="connsiteY311" fmla="*/ 2336800 h 2605314"/>
              <a:gd name="connsiteX312" fmla="*/ 2329974 w 5015116"/>
              <a:gd name="connsiteY312" fmla="*/ 2329542 h 2605314"/>
              <a:gd name="connsiteX313" fmla="*/ 2308202 w 5015116"/>
              <a:gd name="connsiteY313" fmla="*/ 2322285 h 2605314"/>
              <a:gd name="connsiteX314" fmla="*/ 2293688 w 5015116"/>
              <a:gd name="connsiteY314" fmla="*/ 2286000 h 2605314"/>
              <a:gd name="connsiteX315" fmla="*/ 2286431 w 5015116"/>
              <a:gd name="connsiteY315" fmla="*/ 2249714 h 2605314"/>
              <a:gd name="connsiteX316" fmla="*/ 2395288 w 5015116"/>
              <a:gd name="connsiteY316" fmla="*/ 2111828 h 2605314"/>
              <a:gd name="connsiteX317" fmla="*/ 2395288 w 5015116"/>
              <a:gd name="connsiteY317" fmla="*/ 2024742 h 2605314"/>
              <a:gd name="connsiteX318" fmla="*/ 2373516 w 5015116"/>
              <a:gd name="connsiteY318" fmla="*/ 2010228 h 2605314"/>
              <a:gd name="connsiteX319" fmla="*/ 2271916 w 5015116"/>
              <a:gd name="connsiteY319" fmla="*/ 2017485 h 2605314"/>
              <a:gd name="connsiteX320" fmla="*/ 2257402 w 5015116"/>
              <a:gd name="connsiteY320" fmla="*/ 2032000 h 2605314"/>
              <a:gd name="connsiteX321" fmla="*/ 2235631 w 5015116"/>
              <a:gd name="connsiteY321" fmla="*/ 2046514 h 2605314"/>
              <a:gd name="connsiteX322" fmla="*/ 2221116 w 5015116"/>
              <a:gd name="connsiteY322" fmla="*/ 2061028 h 2605314"/>
              <a:gd name="connsiteX323" fmla="*/ 2192088 w 5015116"/>
              <a:gd name="connsiteY323" fmla="*/ 2068285 h 2605314"/>
              <a:gd name="connsiteX324" fmla="*/ 2163059 w 5015116"/>
              <a:gd name="connsiteY324" fmla="*/ 2090057 h 2605314"/>
              <a:gd name="connsiteX325" fmla="*/ 2148545 w 5015116"/>
              <a:gd name="connsiteY325" fmla="*/ 2111828 h 2605314"/>
              <a:gd name="connsiteX326" fmla="*/ 2126774 w 5015116"/>
              <a:gd name="connsiteY326" fmla="*/ 2140857 h 2605314"/>
              <a:gd name="connsiteX327" fmla="*/ 2126774 w 5015116"/>
              <a:gd name="connsiteY327" fmla="*/ 2351314 h 2605314"/>
              <a:gd name="connsiteX328" fmla="*/ 2141288 w 5015116"/>
              <a:gd name="connsiteY328" fmla="*/ 2373085 h 2605314"/>
              <a:gd name="connsiteX329" fmla="*/ 2163059 w 5015116"/>
              <a:gd name="connsiteY329" fmla="*/ 2380342 h 2605314"/>
              <a:gd name="connsiteX330" fmla="*/ 2170316 w 5015116"/>
              <a:gd name="connsiteY330" fmla="*/ 2402114 h 2605314"/>
              <a:gd name="connsiteX331" fmla="*/ 2192088 w 5015116"/>
              <a:gd name="connsiteY331" fmla="*/ 2416628 h 2605314"/>
              <a:gd name="connsiteX332" fmla="*/ 2221116 w 5015116"/>
              <a:gd name="connsiteY332" fmla="*/ 2438400 h 2605314"/>
              <a:gd name="connsiteX333" fmla="*/ 2264659 w 5015116"/>
              <a:gd name="connsiteY333" fmla="*/ 2474685 h 2605314"/>
              <a:gd name="connsiteX334" fmla="*/ 2293688 w 5015116"/>
              <a:gd name="connsiteY334" fmla="*/ 2510971 h 2605314"/>
              <a:gd name="connsiteX335" fmla="*/ 2315459 w 5015116"/>
              <a:gd name="connsiteY335" fmla="*/ 2532742 h 2605314"/>
              <a:gd name="connsiteX336" fmla="*/ 2395288 w 5015116"/>
              <a:gd name="connsiteY336" fmla="*/ 2569028 h 2605314"/>
              <a:gd name="connsiteX337" fmla="*/ 2540431 w 5015116"/>
              <a:gd name="connsiteY337" fmla="*/ 2554514 h 2605314"/>
              <a:gd name="connsiteX338" fmla="*/ 2562202 w 5015116"/>
              <a:gd name="connsiteY338" fmla="*/ 2540000 h 2605314"/>
              <a:gd name="connsiteX339" fmla="*/ 2569459 w 5015116"/>
              <a:gd name="connsiteY339" fmla="*/ 2503714 h 2605314"/>
              <a:gd name="connsiteX340" fmla="*/ 2583974 w 5015116"/>
              <a:gd name="connsiteY340" fmla="*/ 2481942 h 2605314"/>
              <a:gd name="connsiteX341" fmla="*/ 2591231 w 5015116"/>
              <a:gd name="connsiteY341" fmla="*/ 2409371 h 2605314"/>
              <a:gd name="connsiteX342" fmla="*/ 2642031 w 5015116"/>
              <a:gd name="connsiteY342" fmla="*/ 2416628 h 2605314"/>
              <a:gd name="connsiteX343" fmla="*/ 2671059 w 5015116"/>
              <a:gd name="connsiteY343" fmla="*/ 2423885 h 2605314"/>
              <a:gd name="connsiteX344" fmla="*/ 2743631 w 5015116"/>
              <a:gd name="connsiteY344" fmla="*/ 2438400 h 2605314"/>
              <a:gd name="connsiteX345" fmla="*/ 2787174 w 5015116"/>
              <a:gd name="connsiteY345" fmla="*/ 2452914 h 2605314"/>
              <a:gd name="connsiteX346" fmla="*/ 2808945 w 5015116"/>
              <a:gd name="connsiteY346" fmla="*/ 2438400 h 2605314"/>
              <a:gd name="connsiteX347" fmla="*/ 2801688 w 5015116"/>
              <a:gd name="connsiteY347" fmla="*/ 2416628 h 2605314"/>
              <a:gd name="connsiteX348" fmla="*/ 2794431 w 5015116"/>
              <a:gd name="connsiteY348" fmla="*/ 2373085 h 2605314"/>
              <a:gd name="connsiteX349" fmla="*/ 2779916 w 5015116"/>
              <a:gd name="connsiteY349" fmla="*/ 2329542 h 2605314"/>
              <a:gd name="connsiteX350" fmla="*/ 2794431 w 5015116"/>
              <a:gd name="connsiteY350" fmla="*/ 2278742 h 2605314"/>
              <a:gd name="connsiteX351" fmla="*/ 2961345 w 5015116"/>
              <a:gd name="connsiteY351" fmla="*/ 2249714 h 2605314"/>
              <a:gd name="connsiteX352" fmla="*/ 2946831 w 5015116"/>
              <a:gd name="connsiteY352" fmla="*/ 2227942 h 2605314"/>
              <a:gd name="connsiteX353" fmla="*/ 2925059 w 5015116"/>
              <a:gd name="connsiteY353" fmla="*/ 2133600 h 2605314"/>
              <a:gd name="connsiteX354" fmla="*/ 2917802 w 5015116"/>
              <a:gd name="connsiteY354" fmla="*/ 2104571 h 2605314"/>
              <a:gd name="connsiteX355" fmla="*/ 2896031 w 5015116"/>
              <a:gd name="connsiteY355" fmla="*/ 2090057 h 2605314"/>
              <a:gd name="connsiteX356" fmla="*/ 2903288 w 5015116"/>
              <a:gd name="connsiteY356" fmla="*/ 2061028 h 2605314"/>
              <a:gd name="connsiteX357" fmla="*/ 3033916 w 5015116"/>
              <a:gd name="connsiteY357" fmla="*/ 2053771 h 2605314"/>
              <a:gd name="connsiteX358" fmla="*/ 3121002 w 5015116"/>
              <a:gd name="connsiteY358" fmla="*/ 2046514 h 2605314"/>
              <a:gd name="connsiteX359" fmla="*/ 3142774 w 5015116"/>
              <a:gd name="connsiteY359" fmla="*/ 2039257 h 2605314"/>
              <a:gd name="connsiteX360" fmla="*/ 3135516 w 5015116"/>
              <a:gd name="connsiteY360" fmla="*/ 2010228 h 2605314"/>
              <a:gd name="connsiteX361" fmla="*/ 3106488 w 5015116"/>
              <a:gd name="connsiteY361" fmla="*/ 1959428 h 2605314"/>
              <a:gd name="connsiteX362" fmla="*/ 3077459 w 5015116"/>
              <a:gd name="connsiteY362" fmla="*/ 1930400 h 2605314"/>
              <a:gd name="connsiteX363" fmla="*/ 3062945 w 5015116"/>
              <a:gd name="connsiteY363" fmla="*/ 1901371 h 2605314"/>
              <a:gd name="connsiteX364" fmla="*/ 3041174 w 5015116"/>
              <a:gd name="connsiteY364" fmla="*/ 1886857 h 2605314"/>
              <a:gd name="connsiteX365" fmla="*/ 3033916 w 5015116"/>
              <a:gd name="connsiteY365" fmla="*/ 1865085 h 2605314"/>
              <a:gd name="connsiteX366" fmla="*/ 3019402 w 5015116"/>
              <a:gd name="connsiteY366" fmla="*/ 1843314 h 2605314"/>
              <a:gd name="connsiteX367" fmla="*/ 3048431 w 5015116"/>
              <a:gd name="connsiteY367" fmla="*/ 1828800 h 2605314"/>
              <a:gd name="connsiteX368" fmla="*/ 3157288 w 5015116"/>
              <a:gd name="connsiteY368" fmla="*/ 1814285 h 2605314"/>
              <a:gd name="connsiteX369" fmla="*/ 3179059 w 5015116"/>
              <a:gd name="connsiteY369" fmla="*/ 1799771 h 2605314"/>
              <a:gd name="connsiteX370" fmla="*/ 3128259 w 5015116"/>
              <a:gd name="connsiteY370" fmla="*/ 1690914 h 2605314"/>
              <a:gd name="connsiteX371" fmla="*/ 3121002 w 5015116"/>
              <a:gd name="connsiteY371" fmla="*/ 1669142 h 2605314"/>
              <a:gd name="connsiteX372" fmla="*/ 3106488 w 5015116"/>
              <a:gd name="connsiteY372" fmla="*/ 1647371 h 2605314"/>
              <a:gd name="connsiteX373" fmla="*/ 3128259 w 5015116"/>
              <a:gd name="connsiteY373" fmla="*/ 1640114 h 2605314"/>
              <a:gd name="connsiteX374" fmla="*/ 3157288 w 5015116"/>
              <a:gd name="connsiteY374" fmla="*/ 1632857 h 2605314"/>
              <a:gd name="connsiteX375" fmla="*/ 3186316 w 5015116"/>
              <a:gd name="connsiteY375" fmla="*/ 1618342 h 2605314"/>
              <a:gd name="connsiteX376" fmla="*/ 3215345 w 5015116"/>
              <a:gd name="connsiteY376" fmla="*/ 1611085 h 2605314"/>
              <a:gd name="connsiteX377" fmla="*/ 3237116 w 5015116"/>
              <a:gd name="connsiteY377" fmla="*/ 1603828 h 2605314"/>
              <a:gd name="connsiteX378" fmla="*/ 3280659 w 5015116"/>
              <a:gd name="connsiteY378" fmla="*/ 1582057 h 2605314"/>
              <a:gd name="connsiteX379" fmla="*/ 3295174 w 5015116"/>
              <a:gd name="connsiteY379" fmla="*/ 1567542 h 2605314"/>
              <a:gd name="connsiteX380" fmla="*/ 3273402 w 5015116"/>
              <a:gd name="connsiteY380" fmla="*/ 1545771 h 2605314"/>
              <a:gd name="connsiteX381" fmla="*/ 3229859 w 5015116"/>
              <a:gd name="connsiteY381" fmla="*/ 1516742 h 2605314"/>
              <a:gd name="connsiteX382" fmla="*/ 3179059 w 5015116"/>
              <a:gd name="connsiteY382" fmla="*/ 1458685 h 2605314"/>
              <a:gd name="connsiteX383" fmla="*/ 3171802 w 5015116"/>
              <a:gd name="connsiteY383" fmla="*/ 1436914 h 2605314"/>
              <a:gd name="connsiteX384" fmla="*/ 3150031 w 5015116"/>
              <a:gd name="connsiteY384" fmla="*/ 1422400 h 2605314"/>
              <a:gd name="connsiteX385" fmla="*/ 3200831 w 5015116"/>
              <a:gd name="connsiteY385" fmla="*/ 1386114 h 2605314"/>
              <a:gd name="connsiteX386" fmla="*/ 3237116 w 5015116"/>
              <a:gd name="connsiteY386" fmla="*/ 1349828 h 2605314"/>
              <a:gd name="connsiteX387" fmla="*/ 3266145 w 5015116"/>
              <a:gd name="connsiteY387" fmla="*/ 1313542 h 2605314"/>
              <a:gd name="connsiteX388" fmla="*/ 3287916 w 5015116"/>
              <a:gd name="connsiteY388" fmla="*/ 1299028 h 2605314"/>
              <a:gd name="connsiteX389" fmla="*/ 3302431 w 5015116"/>
              <a:gd name="connsiteY389" fmla="*/ 1284514 h 2605314"/>
              <a:gd name="connsiteX390" fmla="*/ 3309688 w 5015116"/>
              <a:gd name="connsiteY390" fmla="*/ 1262742 h 2605314"/>
              <a:gd name="connsiteX391" fmla="*/ 3266145 w 5015116"/>
              <a:gd name="connsiteY391" fmla="*/ 1255485 h 2605314"/>
              <a:gd name="connsiteX392" fmla="*/ 3244374 w 5015116"/>
              <a:gd name="connsiteY392" fmla="*/ 1248228 h 2605314"/>
              <a:gd name="connsiteX393" fmla="*/ 3193574 w 5015116"/>
              <a:gd name="connsiteY393" fmla="*/ 1233714 h 2605314"/>
              <a:gd name="connsiteX394" fmla="*/ 3171802 w 5015116"/>
              <a:gd name="connsiteY394" fmla="*/ 1219200 h 2605314"/>
              <a:gd name="connsiteX395" fmla="*/ 3150031 w 5015116"/>
              <a:gd name="connsiteY395" fmla="*/ 1211942 h 2605314"/>
              <a:gd name="connsiteX396" fmla="*/ 3121002 w 5015116"/>
              <a:gd name="connsiteY396" fmla="*/ 1197428 h 2605314"/>
              <a:gd name="connsiteX397" fmla="*/ 3200831 w 5015116"/>
              <a:gd name="connsiteY397" fmla="*/ 1095828 h 2605314"/>
              <a:gd name="connsiteX398" fmla="*/ 3251631 w 5015116"/>
              <a:gd name="connsiteY398" fmla="*/ 1037771 h 2605314"/>
              <a:gd name="connsiteX399" fmla="*/ 3251631 w 5015116"/>
              <a:gd name="connsiteY399" fmla="*/ 994228 h 2605314"/>
              <a:gd name="connsiteX400" fmla="*/ 3208088 w 5015116"/>
              <a:gd name="connsiteY400" fmla="*/ 986971 h 2605314"/>
              <a:gd name="connsiteX401" fmla="*/ 3179059 w 5015116"/>
              <a:gd name="connsiteY401" fmla="*/ 979714 h 2605314"/>
              <a:gd name="connsiteX402" fmla="*/ 3121002 w 5015116"/>
              <a:gd name="connsiteY402" fmla="*/ 957942 h 2605314"/>
              <a:gd name="connsiteX403" fmla="*/ 3099231 w 5015116"/>
              <a:gd name="connsiteY403" fmla="*/ 950685 h 2605314"/>
              <a:gd name="connsiteX404" fmla="*/ 3048431 w 5015116"/>
              <a:gd name="connsiteY404" fmla="*/ 943428 h 2605314"/>
              <a:gd name="connsiteX405" fmla="*/ 3026659 w 5015116"/>
              <a:gd name="connsiteY405" fmla="*/ 936171 h 2605314"/>
              <a:gd name="connsiteX406" fmla="*/ 2990374 w 5015116"/>
              <a:gd name="connsiteY406" fmla="*/ 928914 h 2605314"/>
              <a:gd name="connsiteX407" fmla="*/ 2975859 w 5015116"/>
              <a:gd name="connsiteY407" fmla="*/ 914400 h 2605314"/>
              <a:gd name="connsiteX408" fmla="*/ 3033916 w 5015116"/>
              <a:gd name="connsiteY408" fmla="*/ 820057 h 2605314"/>
              <a:gd name="connsiteX409" fmla="*/ 3091974 w 5015116"/>
              <a:gd name="connsiteY409" fmla="*/ 747485 h 2605314"/>
              <a:gd name="connsiteX410" fmla="*/ 3128259 w 5015116"/>
              <a:gd name="connsiteY410" fmla="*/ 703942 h 2605314"/>
              <a:gd name="connsiteX411" fmla="*/ 3142774 w 5015116"/>
              <a:gd name="connsiteY411" fmla="*/ 682171 h 2605314"/>
              <a:gd name="connsiteX412" fmla="*/ 3033916 w 5015116"/>
              <a:gd name="connsiteY412" fmla="*/ 667657 h 2605314"/>
              <a:gd name="connsiteX413" fmla="*/ 2961345 w 5015116"/>
              <a:gd name="connsiteY413" fmla="*/ 660400 h 2605314"/>
              <a:gd name="connsiteX414" fmla="*/ 2888774 w 5015116"/>
              <a:gd name="connsiteY414" fmla="*/ 645885 h 2605314"/>
              <a:gd name="connsiteX415" fmla="*/ 2925059 w 5015116"/>
              <a:gd name="connsiteY415" fmla="*/ 609600 h 2605314"/>
              <a:gd name="connsiteX416" fmla="*/ 2961345 w 5015116"/>
              <a:gd name="connsiteY416" fmla="*/ 573314 h 2605314"/>
              <a:gd name="connsiteX417" fmla="*/ 2968602 w 5015116"/>
              <a:gd name="connsiteY417" fmla="*/ 529771 h 2605314"/>
              <a:gd name="connsiteX418" fmla="*/ 2983116 w 5015116"/>
              <a:gd name="connsiteY418" fmla="*/ 486228 h 2605314"/>
              <a:gd name="connsiteX419" fmla="*/ 2997631 w 5015116"/>
              <a:gd name="connsiteY419" fmla="*/ 435428 h 2605314"/>
              <a:gd name="connsiteX420" fmla="*/ 3012145 w 5015116"/>
              <a:gd name="connsiteY420" fmla="*/ 391885 h 2605314"/>
              <a:gd name="connsiteX421" fmla="*/ 2961345 w 5015116"/>
              <a:gd name="connsiteY421" fmla="*/ 399142 h 2605314"/>
              <a:gd name="connsiteX422" fmla="*/ 2917802 w 5015116"/>
              <a:gd name="connsiteY422" fmla="*/ 413657 h 2605314"/>
              <a:gd name="connsiteX423" fmla="*/ 2888774 w 5015116"/>
              <a:gd name="connsiteY423" fmla="*/ 420914 h 2605314"/>
              <a:gd name="connsiteX424" fmla="*/ 2852488 w 5015116"/>
              <a:gd name="connsiteY424" fmla="*/ 435428 h 2605314"/>
              <a:gd name="connsiteX425" fmla="*/ 2808945 w 5015116"/>
              <a:gd name="connsiteY425" fmla="*/ 442685 h 2605314"/>
              <a:gd name="connsiteX426" fmla="*/ 2779916 w 5015116"/>
              <a:gd name="connsiteY426" fmla="*/ 449942 h 2605314"/>
              <a:gd name="connsiteX427" fmla="*/ 2721859 w 5015116"/>
              <a:gd name="connsiteY427" fmla="*/ 442685 h 2605314"/>
              <a:gd name="connsiteX428" fmla="*/ 2729116 w 5015116"/>
              <a:gd name="connsiteY428" fmla="*/ 377371 h 2605314"/>
              <a:gd name="connsiteX429" fmla="*/ 2721859 w 5015116"/>
              <a:gd name="connsiteY429" fmla="*/ 290285 h 2605314"/>
              <a:gd name="connsiteX430" fmla="*/ 2707345 w 5015116"/>
              <a:gd name="connsiteY430" fmla="*/ 232228 h 2605314"/>
              <a:gd name="connsiteX431" fmla="*/ 2663802 w 5015116"/>
              <a:gd name="connsiteY431" fmla="*/ 210457 h 2605314"/>
              <a:gd name="connsiteX432" fmla="*/ 2656545 w 5015116"/>
              <a:gd name="connsiteY432"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23439 w 5015116"/>
              <a:gd name="connsiteY230" fmla="*/ 1568268 h 2605314"/>
              <a:gd name="connsiteX231" fmla="*/ 167345 w 5015116"/>
              <a:gd name="connsiteY231" fmla="*/ 1582057 h 2605314"/>
              <a:gd name="connsiteX232" fmla="*/ 224676 w 5015116"/>
              <a:gd name="connsiteY232" fmla="*/ 1561737 h 2605314"/>
              <a:gd name="connsiteX233" fmla="*/ 225402 w 5015116"/>
              <a:gd name="connsiteY233" fmla="*/ 1465942 h 2605314"/>
              <a:gd name="connsiteX234" fmla="*/ 153556 w 5015116"/>
              <a:gd name="connsiteY234" fmla="*/ 1465580 h 2605314"/>
              <a:gd name="connsiteX235" fmla="*/ 102031 w 5015116"/>
              <a:gd name="connsiteY235" fmla="*/ 1502228 h 2605314"/>
              <a:gd name="connsiteX236" fmla="*/ 102031 w 5015116"/>
              <a:gd name="connsiteY236" fmla="*/ 1698171 h 2605314"/>
              <a:gd name="connsiteX237" fmla="*/ 137954 w 5015116"/>
              <a:gd name="connsiteY237" fmla="*/ 1749334 h 2605314"/>
              <a:gd name="connsiteX238" fmla="*/ 189116 w 5015116"/>
              <a:gd name="connsiteY238" fmla="*/ 1792514 h 2605314"/>
              <a:gd name="connsiteX239" fmla="*/ 247174 w 5015116"/>
              <a:gd name="connsiteY239" fmla="*/ 1828800 h 2605314"/>
              <a:gd name="connsiteX240" fmla="*/ 356031 w 5015116"/>
              <a:gd name="connsiteY240" fmla="*/ 1821542 h 2605314"/>
              <a:gd name="connsiteX241" fmla="*/ 390502 w 5015116"/>
              <a:gd name="connsiteY241" fmla="*/ 1796505 h 2605314"/>
              <a:gd name="connsiteX242" fmla="*/ 406831 w 5015116"/>
              <a:gd name="connsiteY242" fmla="*/ 1698171 h 2605314"/>
              <a:gd name="connsiteX243" fmla="*/ 363288 w 5015116"/>
              <a:gd name="connsiteY243" fmla="*/ 1683657 h 2605314"/>
              <a:gd name="connsiteX244" fmla="*/ 312488 w 5015116"/>
              <a:gd name="connsiteY244" fmla="*/ 1690914 h 2605314"/>
              <a:gd name="connsiteX245" fmla="*/ 276202 w 5015116"/>
              <a:gd name="connsiteY245" fmla="*/ 1719942 h 2605314"/>
              <a:gd name="connsiteX246" fmla="*/ 261688 w 5015116"/>
              <a:gd name="connsiteY246" fmla="*/ 1785257 h 2605314"/>
              <a:gd name="connsiteX247" fmla="*/ 272574 w 5015116"/>
              <a:gd name="connsiteY247" fmla="*/ 1939108 h 2605314"/>
              <a:gd name="connsiteX248" fmla="*/ 327365 w 5015116"/>
              <a:gd name="connsiteY248" fmla="*/ 1984465 h 2605314"/>
              <a:gd name="connsiteX249" fmla="*/ 414088 w 5015116"/>
              <a:gd name="connsiteY249" fmla="*/ 2002971 h 2605314"/>
              <a:gd name="connsiteX250" fmla="*/ 522945 w 5015116"/>
              <a:gd name="connsiteY250" fmla="*/ 1995714 h 2605314"/>
              <a:gd name="connsiteX251" fmla="*/ 551974 w 5015116"/>
              <a:gd name="connsiteY251" fmla="*/ 1973942 h 2605314"/>
              <a:gd name="connsiteX252" fmla="*/ 595516 w 5015116"/>
              <a:gd name="connsiteY252" fmla="*/ 1944914 h 2605314"/>
              <a:gd name="connsiteX253" fmla="*/ 624545 w 5015116"/>
              <a:gd name="connsiteY253" fmla="*/ 1901371 h 2605314"/>
              <a:gd name="connsiteX254" fmla="*/ 610031 w 5015116"/>
              <a:gd name="connsiteY254" fmla="*/ 1836057 h 2605314"/>
              <a:gd name="connsiteX255" fmla="*/ 566488 w 5015116"/>
              <a:gd name="connsiteY255" fmla="*/ 1792514 h 2605314"/>
              <a:gd name="connsiteX256" fmla="*/ 524396 w 5015116"/>
              <a:gd name="connsiteY256" fmla="*/ 1800497 h 2605314"/>
              <a:gd name="connsiteX257" fmla="*/ 477588 w 5015116"/>
              <a:gd name="connsiteY257" fmla="*/ 1898468 h 2605314"/>
              <a:gd name="connsiteX258" fmla="*/ 551974 w 5015116"/>
              <a:gd name="connsiteY258" fmla="*/ 1995714 h 2605314"/>
              <a:gd name="connsiteX259" fmla="*/ 566488 w 5015116"/>
              <a:gd name="connsiteY259" fmla="*/ 2017485 h 2605314"/>
              <a:gd name="connsiteX260" fmla="*/ 697116 w 5015116"/>
              <a:gd name="connsiteY260" fmla="*/ 2068285 h 2605314"/>
              <a:gd name="connsiteX261" fmla="*/ 733402 w 5015116"/>
              <a:gd name="connsiteY261" fmla="*/ 2082800 h 2605314"/>
              <a:gd name="connsiteX262" fmla="*/ 864031 w 5015116"/>
              <a:gd name="connsiteY262" fmla="*/ 2119811 h 2605314"/>
              <a:gd name="connsiteX263" fmla="*/ 965631 w 5015116"/>
              <a:gd name="connsiteY263" fmla="*/ 2148114 h 2605314"/>
              <a:gd name="connsiteX264" fmla="*/ 1074488 w 5015116"/>
              <a:gd name="connsiteY264" fmla="*/ 2133600 h 2605314"/>
              <a:gd name="connsiteX265" fmla="*/ 1125288 w 5015116"/>
              <a:gd name="connsiteY265" fmla="*/ 2104571 h 2605314"/>
              <a:gd name="connsiteX266" fmla="*/ 1243942 w 5015116"/>
              <a:gd name="connsiteY266" fmla="*/ 2013494 h 2605314"/>
              <a:gd name="connsiteX267" fmla="*/ 1287848 w 5015116"/>
              <a:gd name="connsiteY267" fmla="*/ 1957251 h 2605314"/>
              <a:gd name="connsiteX268" fmla="*/ 1274422 w 5015116"/>
              <a:gd name="connsiteY268" fmla="*/ 1839322 h 2605314"/>
              <a:gd name="connsiteX269" fmla="*/ 1219631 w 5015116"/>
              <a:gd name="connsiteY269" fmla="*/ 1814285 h 2605314"/>
              <a:gd name="connsiteX270" fmla="*/ 1126014 w 5015116"/>
              <a:gd name="connsiteY270" fmla="*/ 1833154 h 2605314"/>
              <a:gd name="connsiteX271" fmla="*/ 1103516 w 5015116"/>
              <a:gd name="connsiteY271" fmla="*/ 1894114 h 2605314"/>
              <a:gd name="connsiteX272" fmla="*/ 1081745 w 5015116"/>
              <a:gd name="connsiteY272" fmla="*/ 2002971 h 2605314"/>
              <a:gd name="connsiteX273" fmla="*/ 1016431 w 5015116"/>
              <a:gd name="connsiteY273" fmla="*/ 1995714 h 2605314"/>
              <a:gd name="connsiteX274" fmla="*/ 980871 w 5015116"/>
              <a:gd name="connsiteY274" fmla="*/ 1911531 h 2605314"/>
              <a:gd name="connsiteX275" fmla="*/ 993208 w 5015116"/>
              <a:gd name="connsiteY275" fmla="*/ 1807754 h 2605314"/>
              <a:gd name="connsiteX276" fmla="*/ 1066868 w 5015116"/>
              <a:gd name="connsiteY276" fmla="*/ 1731554 h 2605314"/>
              <a:gd name="connsiteX277" fmla="*/ 1226888 w 5015116"/>
              <a:gd name="connsiteY277" fmla="*/ 1690914 h 2605314"/>
              <a:gd name="connsiteX278" fmla="*/ 1335745 w 5015116"/>
              <a:gd name="connsiteY278" fmla="*/ 1698171 h 2605314"/>
              <a:gd name="connsiteX279" fmla="*/ 1422831 w 5015116"/>
              <a:gd name="connsiteY279" fmla="*/ 1741714 h 2605314"/>
              <a:gd name="connsiteX280" fmla="*/ 1476896 w 5015116"/>
              <a:gd name="connsiteY280" fmla="*/ 1792514 h 2605314"/>
              <a:gd name="connsiteX281" fmla="*/ 1506651 w 5015116"/>
              <a:gd name="connsiteY281" fmla="*/ 1859642 h 2605314"/>
              <a:gd name="connsiteX282" fmla="*/ 1507376 w 5015116"/>
              <a:gd name="connsiteY282" fmla="*/ 1961968 h 2605314"/>
              <a:gd name="connsiteX283" fmla="*/ 1460205 w 5015116"/>
              <a:gd name="connsiteY283" fmla="*/ 2046877 h 2605314"/>
              <a:gd name="connsiteX284" fmla="*/ 1408316 w 5015116"/>
              <a:gd name="connsiteY284" fmla="*/ 2140857 h 2605314"/>
              <a:gd name="connsiteX285" fmla="*/ 1401059 w 5015116"/>
              <a:gd name="connsiteY285" fmla="*/ 2162628 h 2605314"/>
              <a:gd name="connsiteX286" fmla="*/ 1364774 w 5015116"/>
              <a:gd name="connsiteY286" fmla="*/ 2293257 h 2605314"/>
              <a:gd name="connsiteX287" fmla="*/ 1367314 w 5015116"/>
              <a:gd name="connsiteY287" fmla="*/ 2449285 h 2605314"/>
              <a:gd name="connsiteX288" fmla="*/ 1509916 w 5015116"/>
              <a:gd name="connsiteY288" fmla="*/ 2554514 h 2605314"/>
              <a:gd name="connsiteX289" fmla="*/ 1633288 w 5015116"/>
              <a:gd name="connsiteY289" fmla="*/ 2590800 h 2605314"/>
              <a:gd name="connsiteX290" fmla="*/ 1847736 w 5015116"/>
              <a:gd name="connsiteY290" fmla="*/ 2605314 h 2605314"/>
              <a:gd name="connsiteX291" fmla="*/ 1918494 w 5015116"/>
              <a:gd name="connsiteY291" fmla="*/ 2576285 h 2605314"/>
              <a:gd name="connsiteX292" fmla="*/ 1959859 w 5015116"/>
              <a:gd name="connsiteY292" fmla="*/ 2496457 h 2605314"/>
              <a:gd name="connsiteX293" fmla="*/ 2002676 w 5015116"/>
              <a:gd name="connsiteY293" fmla="*/ 2315028 h 2605314"/>
              <a:gd name="connsiteX294" fmla="*/ 2039688 w 5015116"/>
              <a:gd name="connsiteY294" fmla="*/ 2111828 h 2605314"/>
              <a:gd name="connsiteX295" fmla="*/ 2062911 w 5015116"/>
              <a:gd name="connsiteY295" fmla="*/ 2048691 h 2605314"/>
              <a:gd name="connsiteX296" fmla="*/ 2098834 w 5015116"/>
              <a:gd name="connsiteY296" fmla="*/ 1987731 h 2605314"/>
              <a:gd name="connsiteX297" fmla="*/ 2217851 w 5015116"/>
              <a:gd name="connsiteY297" fmla="*/ 1879237 h 2605314"/>
              <a:gd name="connsiteX298" fmla="*/ 2373516 w 5015116"/>
              <a:gd name="connsiteY298" fmla="*/ 1872342 h 2605314"/>
              <a:gd name="connsiteX299" fmla="*/ 2395288 w 5015116"/>
              <a:gd name="connsiteY299" fmla="*/ 1879600 h 2605314"/>
              <a:gd name="connsiteX300" fmla="*/ 2453345 w 5015116"/>
              <a:gd name="connsiteY300" fmla="*/ 1930400 h 2605314"/>
              <a:gd name="connsiteX301" fmla="*/ 2467859 w 5015116"/>
              <a:gd name="connsiteY301" fmla="*/ 1952171 h 2605314"/>
              <a:gd name="connsiteX302" fmla="*/ 2489631 w 5015116"/>
              <a:gd name="connsiteY302" fmla="*/ 1973942 h 2605314"/>
              <a:gd name="connsiteX303" fmla="*/ 2504145 w 5015116"/>
              <a:gd name="connsiteY303" fmla="*/ 2024742 h 2605314"/>
              <a:gd name="connsiteX304" fmla="*/ 2511402 w 5015116"/>
              <a:gd name="connsiteY304" fmla="*/ 2053771 h 2605314"/>
              <a:gd name="connsiteX305" fmla="*/ 2525916 w 5015116"/>
              <a:gd name="connsiteY305" fmla="*/ 2075542 h 2605314"/>
              <a:gd name="connsiteX306" fmla="*/ 2540431 w 5015116"/>
              <a:gd name="connsiteY306" fmla="*/ 2126342 h 2605314"/>
              <a:gd name="connsiteX307" fmla="*/ 2533174 w 5015116"/>
              <a:gd name="connsiteY307" fmla="*/ 2271485 h 2605314"/>
              <a:gd name="connsiteX308" fmla="*/ 2518659 w 5015116"/>
              <a:gd name="connsiteY308" fmla="*/ 2300514 h 2605314"/>
              <a:gd name="connsiteX309" fmla="*/ 2475116 w 5015116"/>
              <a:gd name="connsiteY309" fmla="*/ 2329542 h 2605314"/>
              <a:gd name="connsiteX310" fmla="*/ 2453345 w 5015116"/>
              <a:gd name="connsiteY310" fmla="*/ 2336800 h 2605314"/>
              <a:gd name="connsiteX311" fmla="*/ 2329974 w 5015116"/>
              <a:gd name="connsiteY311" fmla="*/ 2329542 h 2605314"/>
              <a:gd name="connsiteX312" fmla="*/ 2308202 w 5015116"/>
              <a:gd name="connsiteY312" fmla="*/ 2322285 h 2605314"/>
              <a:gd name="connsiteX313" fmla="*/ 2293688 w 5015116"/>
              <a:gd name="connsiteY313" fmla="*/ 2286000 h 2605314"/>
              <a:gd name="connsiteX314" fmla="*/ 2286431 w 5015116"/>
              <a:gd name="connsiteY314" fmla="*/ 2249714 h 2605314"/>
              <a:gd name="connsiteX315" fmla="*/ 2395288 w 5015116"/>
              <a:gd name="connsiteY315" fmla="*/ 2111828 h 2605314"/>
              <a:gd name="connsiteX316" fmla="*/ 2395288 w 5015116"/>
              <a:gd name="connsiteY316" fmla="*/ 2024742 h 2605314"/>
              <a:gd name="connsiteX317" fmla="*/ 2373516 w 5015116"/>
              <a:gd name="connsiteY317" fmla="*/ 2010228 h 2605314"/>
              <a:gd name="connsiteX318" fmla="*/ 2271916 w 5015116"/>
              <a:gd name="connsiteY318" fmla="*/ 2017485 h 2605314"/>
              <a:gd name="connsiteX319" fmla="*/ 2257402 w 5015116"/>
              <a:gd name="connsiteY319" fmla="*/ 2032000 h 2605314"/>
              <a:gd name="connsiteX320" fmla="*/ 2235631 w 5015116"/>
              <a:gd name="connsiteY320" fmla="*/ 2046514 h 2605314"/>
              <a:gd name="connsiteX321" fmla="*/ 2221116 w 5015116"/>
              <a:gd name="connsiteY321" fmla="*/ 2061028 h 2605314"/>
              <a:gd name="connsiteX322" fmla="*/ 2192088 w 5015116"/>
              <a:gd name="connsiteY322" fmla="*/ 2068285 h 2605314"/>
              <a:gd name="connsiteX323" fmla="*/ 2163059 w 5015116"/>
              <a:gd name="connsiteY323" fmla="*/ 2090057 h 2605314"/>
              <a:gd name="connsiteX324" fmla="*/ 2148545 w 5015116"/>
              <a:gd name="connsiteY324" fmla="*/ 2111828 h 2605314"/>
              <a:gd name="connsiteX325" fmla="*/ 2126774 w 5015116"/>
              <a:gd name="connsiteY325" fmla="*/ 2140857 h 2605314"/>
              <a:gd name="connsiteX326" fmla="*/ 2126774 w 5015116"/>
              <a:gd name="connsiteY326" fmla="*/ 2351314 h 2605314"/>
              <a:gd name="connsiteX327" fmla="*/ 2141288 w 5015116"/>
              <a:gd name="connsiteY327" fmla="*/ 2373085 h 2605314"/>
              <a:gd name="connsiteX328" fmla="*/ 2163059 w 5015116"/>
              <a:gd name="connsiteY328" fmla="*/ 2380342 h 2605314"/>
              <a:gd name="connsiteX329" fmla="*/ 2170316 w 5015116"/>
              <a:gd name="connsiteY329" fmla="*/ 2402114 h 2605314"/>
              <a:gd name="connsiteX330" fmla="*/ 2192088 w 5015116"/>
              <a:gd name="connsiteY330" fmla="*/ 2416628 h 2605314"/>
              <a:gd name="connsiteX331" fmla="*/ 2221116 w 5015116"/>
              <a:gd name="connsiteY331" fmla="*/ 2438400 h 2605314"/>
              <a:gd name="connsiteX332" fmla="*/ 2264659 w 5015116"/>
              <a:gd name="connsiteY332" fmla="*/ 2474685 h 2605314"/>
              <a:gd name="connsiteX333" fmla="*/ 2293688 w 5015116"/>
              <a:gd name="connsiteY333" fmla="*/ 2510971 h 2605314"/>
              <a:gd name="connsiteX334" fmla="*/ 2315459 w 5015116"/>
              <a:gd name="connsiteY334" fmla="*/ 2532742 h 2605314"/>
              <a:gd name="connsiteX335" fmla="*/ 2395288 w 5015116"/>
              <a:gd name="connsiteY335" fmla="*/ 2569028 h 2605314"/>
              <a:gd name="connsiteX336" fmla="*/ 2540431 w 5015116"/>
              <a:gd name="connsiteY336" fmla="*/ 2554514 h 2605314"/>
              <a:gd name="connsiteX337" fmla="*/ 2562202 w 5015116"/>
              <a:gd name="connsiteY337" fmla="*/ 2540000 h 2605314"/>
              <a:gd name="connsiteX338" fmla="*/ 2569459 w 5015116"/>
              <a:gd name="connsiteY338" fmla="*/ 2503714 h 2605314"/>
              <a:gd name="connsiteX339" fmla="*/ 2583974 w 5015116"/>
              <a:gd name="connsiteY339" fmla="*/ 2481942 h 2605314"/>
              <a:gd name="connsiteX340" fmla="*/ 2591231 w 5015116"/>
              <a:gd name="connsiteY340" fmla="*/ 2409371 h 2605314"/>
              <a:gd name="connsiteX341" fmla="*/ 2642031 w 5015116"/>
              <a:gd name="connsiteY341" fmla="*/ 2416628 h 2605314"/>
              <a:gd name="connsiteX342" fmla="*/ 2671059 w 5015116"/>
              <a:gd name="connsiteY342" fmla="*/ 2423885 h 2605314"/>
              <a:gd name="connsiteX343" fmla="*/ 2743631 w 5015116"/>
              <a:gd name="connsiteY343" fmla="*/ 2438400 h 2605314"/>
              <a:gd name="connsiteX344" fmla="*/ 2787174 w 5015116"/>
              <a:gd name="connsiteY344" fmla="*/ 2452914 h 2605314"/>
              <a:gd name="connsiteX345" fmla="*/ 2808945 w 5015116"/>
              <a:gd name="connsiteY345" fmla="*/ 2438400 h 2605314"/>
              <a:gd name="connsiteX346" fmla="*/ 2801688 w 5015116"/>
              <a:gd name="connsiteY346" fmla="*/ 2416628 h 2605314"/>
              <a:gd name="connsiteX347" fmla="*/ 2794431 w 5015116"/>
              <a:gd name="connsiteY347" fmla="*/ 2373085 h 2605314"/>
              <a:gd name="connsiteX348" fmla="*/ 2779916 w 5015116"/>
              <a:gd name="connsiteY348" fmla="*/ 2329542 h 2605314"/>
              <a:gd name="connsiteX349" fmla="*/ 2794431 w 5015116"/>
              <a:gd name="connsiteY349" fmla="*/ 2278742 h 2605314"/>
              <a:gd name="connsiteX350" fmla="*/ 2961345 w 5015116"/>
              <a:gd name="connsiteY350" fmla="*/ 2249714 h 2605314"/>
              <a:gd name="connsiteX351" fmla="*/ 2946831 w 5015116"/>
              <a:gd name="connsiteY351" fmla="*/ 2227942 h 2605314"/>
              <a:gd name="connsiteX352" fmla="*/ 2925059 w 5015116"/>
              <a:gd name="connsiteY352" fmla="*/ 2133600 h 2605314"/>
              <a:gd name="connsiteX353" fmla="*/ 2917802 w 5015116"/>
              <a:gd name="connsiteY353" fmla="*/ 2104571 h 2605314"/>
              <a:gd name="connsiteX354" fmla="*/ 2896031 w 5015116"/>
              <a:gd name="connsiteY354" fmla="*/ 2090057 h 2605314"/>
              <a:gd name="connsiteX355" fmla="*/ 2903288 w 5015116"/>
              <a:gd name="connsiteY355" fmla="*/ 2061028 h 2605314"/>
              <a:gd name="connsiteX356" fmla="*/ 3033916 w 5015116"/>
              <a:gd name="connsiteY356" fmla="*/ 2053771 h 2605314"/>
              <a:gd name="connsiteX357" fmla="*/ 3121002 w 5015116"/>
              <a:gd name="connsiteY357" fmla="*/ 2046514 h 2605314"/>
              <a:gd name="connsiteX358" fmla="*/ 3142774 w 5015116"/>
              <a:gd name="connsiteY358" fmla="*/ 2039257 h 2605314"/>
              <a:gd name="connsiteX359" fmla="*/ 3135516 w 5015116"/>
              <a:gd name="connsiteY359" fmla="*/ 2010228 h 2605314"/>
              <a:gd name="connsiteX360" fmla="*/ 3106488 w 5015116"/>
              <a:gd name="connsiteY360" fmla="*/ 1959428 h 2605314"/>
              <a:gd name="connsiteX361" fmla="*/ 3077459 w 5015116"/>
              <a:gd name="connsiteY361" fmla="*/ 1930400 h 2605314"/>
              <a:gd name="connsiteX362" fmla="*/ 3062945 w 5015116"/>
              <a:gd name="connsiteY362" fmla="*/ 1901371 h 2605314"/>
              <a:gd name="connsiteX363" fmla="*/ 3041174 w 5015116"/>
              <a:gd name="connsiteY363" fmla="*/ 1886857 h 2605314"/>
              <a:gd name="connsiteX364" fmla="*/ 3033916 w 5015116"/>
              <a:gd name="connsiteY364" fmla="*/ 1865085 h 2605314"/>
              <a:gd name="connsiteX365" fmla="*/ 3019402 w 5015116"/>
              <a:gd name="connsiteY365" fmla="*/ 1843314 h 2605314"/>
              <a:gd name="connsiteX366" fmla="*/ 3048431 w 5015116"/>
              <a:gd name="connsiteY366" fmla="*/ 1828800 h 2605314"/>
              <a:gd name="connsiteX367" fmla="*/ 3157288 w 5015116"/>
              <a:gd name="connsiteY367" fmla="*/ 1814285 h 2605314"/>
              <a:gd name="connsiteX368" fmla="*/ 3179059 w 5015116"/>
              <a:gd name="connsiteY368" fmla="*/ 1799771 h 2605314"/>
              <a:gd name="connsiteX369" fmla="*/ 3128259 w 5015116"/>
              <a:gd name="connsiteY369" fmla="*/ 1690914 h 2605314"/>
              <a:gd name="connsiteX370" fmla="*/ 3121002 w 5015116"/>
              <a:gd name="connsiteY370" fmla="*/ 1669142 h 2605314"/>
              <a:gd name="connsiteX371" fmla="*/ 3106488 w 5015116"/>
              <a:gd name="connsiteY371" fmla="*/ 1647371 h 2605314"/>
              <a:gd name="connsiteX372" fmla="*/ 3128259 w 5015116"/>
              <a:gd name="connsiteY372" fmla="*/ 1640114 h 2605314"/>
              <a:gd name="connsiteX373" fmla="*/ 3157288 w 5015116"/>
              <a:gd name="connsiteY373" fmla="*/ 1632857 h 2605314"/>
              <a:gd name="connsiteX374" fmla="*/ 3186316 w 5015116"/>
              <a:gd name="connsiteY374" fmla="*/ 1618342 h 2605314"/>
              <a:gd name="connsiteX375" fmla="*/ 3215345 w 5015116"/>
              <a:gd name="connsiteY375" fmla="*/ 1611085 h 2605314"/>
              <a:gd name="connsiteX376" fmla="*/ 3237116 w 5015116"/>
              <a:gd name="connsiteY376" fmla="*/ 1603828 h 2605314"/>
              <a:gd name="connsiteX377" fmla="*/ 3280659 w 5015116"/>
              <a:gd name="connsiteY377" fmla="*/ 1582057 h 2605314"/>
              <a:gd name="connsiteX378" fmla="*/ 3295174 w 5015116"/>
              <a:gd name="connsiteY378" fmla="*/ 1567542 h 2605314"/>
              <a:gd name="connsiteX379" fmla="*/ 3273402 w 5015116"/>
              <a:gd name="connsiteY379" fmla="*/ 1545771 h 2605314"/>
              <a:gd name="connsiteX380" fmla="*/ 3229859 w 5015116"/>
              <a:gd name="connsiteY380" fmla="*/ 1516742 h 2605314"/>
              <a:gd name="connsiteX381" fmla="*/ 3179059 w 5015116"/>
              <a:gd name="connsiteY381" fmla="*/ 1458685 h 2605314"/>
              <a:gd name="connsiteX382" fmla="*/ 3171802 w 5015116"/>
              <a:gd name="connsiteY382" fmla="*/ 1436914 h 2605314"/>
              <a:gd name="connsiteX383" fmla="*/ 3150031 w 5015116"/>
              <a:gd name="connsiteY383" fmla="*/ 1422400 h 2605314"/>
              <a:gd name="connsiteX384" fmla="*/ 3200831 w 5015116"/>
              <a:gd name="connsiteY384" fmla="*/ 1386114 h 2605314"/>
              <a:gd name="connsiteX385" fmla="*/ 3237116 w 5015116"/>
              <a:gd name="connsiteY385" fmla="*/ 1349828 h 2605314"/>
              <a:gd name="connsiteX386" fmla="*/ 3266145 w 5015116"/>
              <a:gd name="connsiteY386" fmla="*/ 1313542 h 2605314"/>
              <a:gd name="connsiteX387" fmla="*/ 3287916 w 5015116"/>
              <a:gd name="connsiteY387" fmla="*/ 1299028 h 2605314"/>
              <a:gd name="connsiteX388" fmla="*/ 3302431 w 5015116"/>
              <a:gd name="connsiteY388" fmla="*/ 1284514 h 2605314"/>
              <a:gd name="connsiteX389" fmla="*/ 3309688 w 5015116"/>
              <a:gd name="connsiteY389" fmla="*/ 1262742 h 2605314"/>
              <a:gd name="connsiteX390" fmla="*/ 3266145 w 5015116"/>
              <a:gd name="connsiteY390" fmla="*/ 1255485 h 2605314"/>
              <a:gd name="connsiteX391" fmla="*/ 3244374 w 5015116"/>
              <a:gd name="connsiteY391" fmla="*/ 1248228 h 2605314"/>
              <a:gd name="connsiteX392" fmla="*/ 3193574 w 5015116"/>
              <a:gd name="connsiteY392" fmla="*/ 1233714 h 2605314"/>
              <a:gd name="connsiteX393" fmla="*/ 3171802 w 5015116"/>
              <a:gd name="connsiteY393" fmla="*/ 1219200 h 2605314"/>
              <a:gd name="connsiteX394" fmla="*/ 3150031 w 5015116"/>
              <a:gd name="connsiteY394" fmla="*/ 1211942 h 2605314"/>
              <a:gd name="connsiteX395" fmla="*/ 3121002 w 5015116"/>
              <a:gd name="connsiteY395" fmla="*/ 1197428 h 2605314"/>
              <a:gd name="connsiteX396" fmla="*/ 3200831 w 5015116"/>
              <a:gd name="connsiteY396" fmla="*/ 1095828 h 2605314"/>
              <a:gd name="connsiteX397" fmla="*/ 3251631 w 5015116"/>
              <a:gd name="connsiteY397" fmla="*/ 1037771 h 2605314"/>
              <a:gd name="connsiteX398" fmla="*/ 3251631 w 5015116"/>
              <a:gd name="connsiteY398" fmla="*/ 994228 h 2605314"/>
              <a:gd name="connsiteX399" fmla="*/ 3208088 w 5015116"/>
              <a:gd name="connsiteY399" fmla="*/ 986971 h 2605314"/>
              <a:gd name="connsiteX400" fmla="*/ 3179059 w 5015116"/>
              <a:gd name="connsiteY400" fmla="*/ 979714 h 2605314"/>
              <a:gd name="connsiteX401" fmla="*/ 3121002 w 5015116"/>
              <a:gd name="connsiteY401" fmla="*/ 957942 h 2605314"/>
              <a:gd name="connsiteX402" fmla="*/ 3099231 w 5015116"/>
              <a:gd name="connsiteY402" fmla="*/ 950685 h 2605314"/>
              <a:gd name="connsiteX403" fmla="*/ 3048431 w 5015116"/>
              <a:gd name="connsiteY403" fmla="*/ 943428 h 2605314"/>
              <a:gd name="connsiteX404" fmla="*/ 3026659 w 5015116"/>
              <a:gd name="connsiteY404" fmla="*/ 936171 h 2605314"/>
              <a:gd name="connsiteX405" fmla="*/ 2990374 w 5015116"/>
              <a:gd name="connsiteY405" fmla="*/ 928914 h 2605314"/>
              <a:gd name="connsiteX406" fmla="*/ 2975859 w 5015116"/>
              <a:gd name="connsiteY406" fmla="*/ 914400 h 2605314"/>
              <a:gd name="connsiteX407" fmla="*/ 3033916 w 5015116"/>
              <a:gd name="connsiteY407" fmla="*/ 820057 h 2605314"/>
              <a:gd name="connsiteX408" fmla="*/ 3091974 w 5015116"/>
              <a:gd name="connsiteY408" fmla="*/ 747485 h 2605314"/>
              <a:gd name="connsiteX409" fmla="*/ 3128259 w 5015116"/>
              <a:gd name="connsiteY409" fmla="*/ 703942 h 2605314"/>
              <a:gd name="connsiteX410" fmla="*/ 3142774 w 5015116"/>
              <a:gd name="connsiteY410" fmla="*/ 682171 h 2605314"/>
              <a:gd name="connsiteX411" fmla="*/ 3033916 w 5015116"/>
              <a:gd name="connsiteY411" fmla="*/ 667657 h 2605314"/>
              <a:gd name="connsiteX412" fmla="*/ 2961345 w 5015116"/>
              <a:gd name="connsiteY412" fmla="*/ 660400 h 2605314"/>
              <a:gd name="connsiteX413" fmla="*/ 2888774 w 5015116"/>
              <a:gd name="connsiteY413" fmla="*/ 645885 h 2605314"/>
              <a:gd name="connsiteX414" fmla="*/ 2925059 w 5015116"/>
              <a:gd name="connsiteY414" fmla="*/ 609600 h 2605314"/>
              <a:gd name="connsiteX415" fmla="*/ 2961345 w 5015116"/>
              <a:gd name="connsiteY415" fmla="*/ 573314 h 2605314"/>
              <a:gd name="connsiteX416" fmla="*/ 2968602 w 5015116"/>
              <a:gd name="connsiteY416" fmla="*/ 529771 h 2605314"/>
              <a:gd name="connsiteX417" fmla="*/ 2983116 w 5015116"/>
              <a:gd name="connsiteY417" fmla="*/ 486228 h 2605314"/>
              <a:gd name="connsiteX418" fmla="*/ 2997631 w 5015116"/>
              <a:gd name="connsiteY418" fmla="*/ 435428 h 2605314"/>
              <a:gd name="connsiteX419" fmla="*/ 3012145 w 5015116"/>
              <a:gd name="connsiteY419" fmla="*/ 391885 h 2605314"/>
              <a:gd name="connsiteX420" fmla="*/ 2961345 w 5015116"/>
              <a:gd name="connsiteY420" fmla="*/ 399142 h 2605314"/>
              <a:gd name="connsiteX421" fmla="*/ 2917802 w 5015116"/>
              <a:gd name="connsiteY421" fmla="*/ 413657 h 2605314"/>
              <a:gd name="connsiteX422" fmla="*/ 2888774 w 5015116"/>
              <a:gd name="connsiteY422" fmla="*/ 420914 h 2605314"/>
              <a:gd name="connsiteX423" fmla="*/ 2852488 w 5015116"/>
              <a:gd name="connsiteY423" fmla="*/ 435428 h 2605314"/>
              <a:gd name="connsiteX424" fmla="*/ 2808945 w 5015116"/>
              <a:gd name="connsiteY424" fmla="*/ 442685 h 2605314"/>
              <a:gd name="connsiteX425" fmla="*/ 2779916 w 5015116"/>
              <a:gd name="connsiteY425" fmla="*/ 449942 h 2605314"/>
              <a:gd name="connsiteX426" fmla="*/ 2721859 w 5015116"/>
              <a:gd name="connsiteY426" fmla="*/ 442685 h 2605314"/>
              <a:gd name="connsiteX427" fmla="*/ 2729116 w 5015116"/>
              <a:gd name="connsiteY427" fmla="*/ 377371 h 2605314"/>
              <a:gd name="connsiteX428" fmla="*/ 2721859 w 5015116"/>
              <a:gd name="connsiteY428" fmla="*/ 290285 h 2605314"/>
              <a:gd name="connsiteX429" fmla="*/ 2707345 w 5015116"/>
              <a:gd name="connsiteY429" fmla="*/ 232228 h 2605314"/>
              <a:gd name="connsiteX430" fmla="*/ 2663802 w 5015116"/>
              <a:gd name="connsiteY430" fmla="*/ 210457 h 2605314"/>
              <a:gd name="connsiteX431" fmla="*/ 2656545 w 5015116"/>
              <a:gd name="connsiteY431" fmla="*/ 195942 h 2605314"/>
              <a:gd name="connsiteX0" fmla="*/ 4775631 w 5015116"/>
              <a:gd name="connsiteY0" fmla="*/ 508000 h 2605314"/>
              <a:gd name="connsiteX1" fmla="*/ 4811916 w 5015116"/>
              <a:gd name="connsiteY1" fmla="*/ 551542 h 2605314"/>
              <a:gd name="connsiteX2" fmla="*/ 4891745 w 5015116"/>
              <a:gd name="connsiteY2" fmla="*/ 544285 h 2605314"/>
              <a:gd name="connsiteX3" fmla="*/ 4891745 w 5015116"/>
              <a:gd name="connsiteY3" fmla="*/ 464457 h 2605314"/>
              <a:gd name="connsiteX4" fmla="*/ 4855459 w 5015116"/>
              <a:gd name="connsiteY4" fmla="*/ 428171 h 2605314"/>
              <a:gd name="connsiteX5" fmla="*/ 4811916 w 5015116"/>
              <a:gd name="connsiteY5" fmla="*/ 413657 h 2605314"/>
              <a:gd name="connsiteX6" fmla="*/ 4746602 w 5015116"/>
              <a:gd name="connsiteY6" fmla="*/ 420914 h 2605314"/>
              <a:gd name="connsiteX7" fmla="*/ 4724831 w 5015116"/>
              <a:gd name="connsiteY7" fmla="*/ 428171 h 2605314"/>
              <a:gd name="connsiteX8" fmla="*/ 4717574 w 5015116"/>
              <a:gd name="connsiteY8" fmla="*/ 457200 h 2605314"/>
              <a:gd name="connsiteX9" fmla="*/ 4695802 w 5015116"/>
              <a:gd name="connsiteY9" fmla="*/ 500742 h 2605314"/>
              <a:gd name="connsiteX10" fmla="*/ 4695802 w 5015116"/>
              <a:gd name="connsiteY10" fmla="*/ 645885 h 2605314"/>
              <a:gd name="connsiteX11" fmla="*/ 4703059 w 5015116"/>
              <a:gd name="connsiteY11" fmla="*/ 667657 h 2605314"/>
              <a:gd name="connsiteX12" fmla="*/ 4739345 w 5015116"/>
              <a:gd name="connsiteY12" fmla="*/ 696685 h 2605314"/>
              <a:gd name="connsiteX13" fmla="*/ 4775631 w 5015116"/>
              <a:gd name="connsiteY13" fmla="*/ 718457 h 2605314"/>
              <a:gd name="connsiteX14" fmla="*/ 4797402 w 5015116"/>
              <a:gd name="connsiteY14" fmla="*/ 732971 h 2605314"/>
              <a:gd name="connsiteX15" fmla="*/ 4957059 w 5015116"/>
              <a:gd name="connsiteY15" fmla="*/ 718457 h 2605314"/>
              <a:gd name="connsiteX16" fmla="*/ 4978831 w 5015116"/>
              <a:gd name="connsiteY16" fmla="*/ 674914 h 2605314"/>
              <a:gd name="connsiteX17" fmla="*/ 5000602 w 5015116"/>
              <a:gd name="connsiteY17" fmla="*/ 631371 h 2605314"/>
              <a:gd name="connsiteX18" fmla="*/ 5007859 w 5015116"/>
              <a:gd name="connsiteY18" fmla="*/ 587828 h 2605314"/>
              <a:gd name="connsiteX19" fmla="*/ 5015116 w 5015116"/>
              <a:gd name="connsiteY19" fmla="*/ 558800 h 2605314"/>
              <a:gd name="connsiteX20" fmla="*/ 5000602 w 5015116"/>
              <a:gd name="connsiteY20" fmla="*/ 391885 h 2605314"/>
              <a:gd name="connsiteX21" fmla="*/ 4993345 w 5015116"/>
              <a:gd name="connsiteY21" fmla="*/ 370114 h 2605314"/>
              <a:gd name="connsiteX22" fmla="*/ 4978831 w 5015116"/>
              <a:gd name="connsiteY22" fmla="*/ 348342 h 2605314"/>
              <a:gd name="connsiteX23" fmla="*/ 4957059 w 5015116"/>
              <a:gd name="connsiteY23" fmla="*/ 312057 h 2605314"/>
              <a:gd name="connsiteX24" fmla="*/ 4949802 w 5015116"/>
              <a:gd name="connsiteY24" fmla="*/ 290285 h 2605314"/>
              <a:gd name="connsiteX25" fmla="*/ 4884488 w 5015116"/>
              <a:gd name="connsiteY25" fmla="*/ 254000 h 2605314"/>
              <a:gd name="connsiteX26" fmla="*/ 4848202 w 5015116"/>
              <a:gd name="connsiteY26" fmla="*/ 232228 h 2605314"/>
              <a:gd name="connsiteX27" fmla="*/ 4797402 w 5015116"/>
              <a:gd name="connsiteY27" fmla="*/ 210457 h 2605314"/>
              <a:gd name="connsiteX28" fmla="*/ 4739345 w 5015116"/>
              <a:gd name="connsiteY28" fmla="*/ 159657 h 2605314"/>
              <a:gd name="connsiteX29" fmla="*/ 4724831 w 5015116"/>
              <a:gd name="connsiteY29" fmla="*/ 145142 h 2605314"/>
              <a:gd name="connsiteX30" fmla="*/ 4674031 w 5015116"/>
              <a:gd name="connsiteY30" fmla="*/ 116114 h 2605314"/>
              <a:gd name="connsiteX31" fmla="*/ 4652259 w 5015116"/>
              <a:gd name="connsiteY31" fmla="*/ 108857 h 2605314"/>
              <a:gd name="connsiteX32" fmla="*/ 4608716 w 5015116"/>
              <a:gd name="connsiteY32" fmla="*/ 79828 h 2605314"/>
              <a:gd name="connsiteX33" fmla="*/ 4565174 w 5015116"/>
              <a:gd name="connsiteY33" fmla="*/ 65314 h 2605314"/>
              <a:gd name="connsiteX34" fmla="*/ 4536145 w 5015116"/>
              <a:gd name="connsiteY34" fmla="*/ 58057 h 2605314"/>
              <a:gd name="connsiteX35" fmla="*/ 4492602 w 5015116"/>
              <a:gd name="connsiteY35" fmla="*/ 43542 h 2605314"/>
              <a:gd name="connsiteX36" fmla="*/ 4441802 w 5015116"/>
              <a:gd name="connsiteY36" fmla="*/ 21771 h 2605314"/>
              <a:gd name="connsiteX37" fmla="*/ 4376488 w 5015116"/>
              <a:gd name="connsiteY37" fmla="*/ 14514 h 2605314"/>
              <a:gd name="connsiteX38" fmla="*/ 4332945 w 5015116"/>
              <a:gd name="connsiteY38" fmla="*/ 7257 h 2605314"/>
              <a:gd name="connsiteX39" fmla="*/ 4260374 w 5015116"/>
              <a:gd name="connsiteY39" fmla="*/ 0 h 2605314"/>
              <a:gd name="connsiteX40" fmla="*/ 3861231 w 5015116"/>
              <a:gd name="connsiteY40" fmla="*/ 7257 h 2605314"/>
              <a:gd name="connsiteX41" fmla="*/ 3824945 w 5015116"/>
              <a:gd name="connsiteY41" fmla="*/ 14514 h 2605314"/>
              <a:gd name="connsiteX42" fmla="*/ 3766888 w 5015116"/>
              <a:gd name="connsiteY42" fmla="*/ 21771 h 2605314"/>
              <a:gd name="connsiteX43" fmla="*/ 3745116 w 5015116"/>
              <a:gd name="connsiteY43" fmla="*/ 36285 h 2605314"/>
              <a:gd name="connsiteX44" fmla="*/ 3701574 w 5015116"/>
              <a:gd name="connsiteY44" fmla="*/ 50800 h 2605314"/>
              <a:gd name="connsiteX45" fmla="*/ 3687059 w 5015116"/>
              <a:gd name="connsiteY45" fmla="*/ 65314 h 2605314"/>
              <a:gd name="connsiteX46" fmla="*/ 3665288 w 5015116"/>
              <a:gd name="connsiteY46" fmla="*/ 72571 h 2605314"/>
              <a:gd name="connsiteX47" fmla="*/ 3658031 w 5015116"/>
              <a:gd name="connsiteY47" fmla="*/ 94342 h 2605314"/>
              <a:gd name="connsiteX48" fmla="*/ 3614488 w 5015116"/>
              <a:gd name="connsiteY48" fmla="*/ 130628 h 2605314"/>
              <a:gd name="connsiteX49" fmla="*/ 3607231 w 5015116"/>
              <a:gd name="connsiteY49" fmla="*/ 152400 h 2605314"/>
              <a:gd name="connsiteX50" fmla="*/ 3592716 w 5015116"/>
              <a:gd name="connsiteY50" fmla="*/ 166914 h 2605314"/>
              <a:gd name="connsiteX51" fmla="*/ 3578202 w 5015116"/>
              <a:gd name="connsiteY51" fmla="*/ 217714 h 2605314"/>
              <a:gd name="connsiteX52" fmla="*/ 3556431 w 5015116"/>
              <a:gd name="connsiteY52" fmla="*/ 246742 h 2605314"/>
              <a:gd name="connsiteX53" fmla="*/ 3549174 w 5015116"/>
              <a:gd name="connsiteY53" fmla="*/ 268514 h 2605314"/>
              <a:gd name="connsiteX54" fmla="*/ 3534659 w 5015116"/>
              <a:gd name="connsiteY54" fmla="*/ 283028 h 2605314"/>
              <a:gd name="connsiteX55" fmla="*/ 3527402 w 5015116"/>
              <a:gd name="connsiteY55" fmla="*/ 319314 h 2605314"/>
              <a:gd name="connsiteX56" fmla="*/ 3512888 w 5015116"/>
              <a:gd name="connsiteY56" fmla="*/ 362857 h 2605314"/>
              <a:gd name="connsiteX57" fmla="*/ 3505631 w 5015116"/>
              <a:gd name="connsiteY57" fmla="*/ 384628 h 2605314"/>
              <a:gd name="connsiteX58" fmla="*/ 3498374 w 5015116"/>
              <a:gd name="connsiteY58" fmla="*/ 420914 h 2605314"/>
              <a:gd name="connsiteX59" fmla="*/ 3505631 w 5015116"/>
              <a:gd name="connsiteY59" fmla="*/ 566057 h 2605314"/>
              <a:gd name="connsiteX60" fmla="*/ 3512888 w 5015116"/>
              <a:gd name="connsiteY60" fmla="*/ 587828 h 2605314"/>
              <a:gd name="connsiteX61" fmla="*/ 3541916 w 5015116"/>
              <a:gd name="connsiteY61" fmla="*/ 631371 h 2605314"/>
              <a:gd name="connsiteX62" fmla="*/ 3556431 w 5015116"/>
              <a:gd name="connsiteY62" fmla="*/ 645885 h 2605314"/>
              <a:gd name="connsiteX63" fmla="*/ 3563688 w 5015116"/>
              <a:gd name="connsiteY63" fmla="*/ 667657 h 2605314"/>
              <a:gd name="connsiteX64" fmla="*/ 3585459 w 5015116"/>
              <a:gd name="connsiteY64" fmla="*/ 682171 h 2605314"/>
              <a:gd name="connsiteX65" fmla="*/ 3621745 w 5015116"/>
              <a:gd name="connsiteY65" fmla="*/ 703942 h 2605314"/>
              <a:gd name="connsiteX66" fmla="*/ 3672545 w 5015116"/>
              <a:gd name="connsiteY66" fmla="*/ 740228 h 2605314"/>
              <a:gd name="connsiteX67" fmla="*/ 3694316 w 5015116"/>
              <a:gd name="connsiteY67" fmla="*/ 747485 h 2605314"/>
              <a:gd name="connsiteX68" fmla="*/ 3883002 w 5015116"/>
              <a:gd name="connsiteY68" fmla="*/ 740228 h 2605314"/>
              <a:gd name="connsiteX69" fmla="*/ 3904774 w 5015116"/>
              <a:gd name="connsiteY69" fmla="*/ 732971 h 2605314"/>
              <a:gd name="connsiteX70" fmla="*/ 3933802 w 5015116"/>
              <a:gd name="connsiteY70" fmla="*/ 703942 h 2605314"/>
              <a:gd name="connsiteX71" fmla="*/ 3984602 w 5015116"/>
              <a:gd name="connsiteY71" fmla="*/ 638628 h 2605314"/>
              <a:gd name="connsiteX72" fmla="*/ 3999116 w 5015116"/>
              <a:gd name="connsiteY72" fmla="*/ 595085 h 2605314"/>
              <a:gd name="connsiteX73" fmla="*/ 3970088 w 5015116"/>
              <a:gd name="connsiteY73" fmla="*/ 537028 h 2605314"/>
              <a:gd name="connsiteX74" fmla="*/ 3941059 w 5015116"/>
              <a:gd name="connsiteY74" fmla="*/ 500742 h 2605314"/>
              <a:gd name="connsiteX75" fmla="*/ 3897516 w 5015116"/>
              <a:gd name="connsiteY75" fmla="*/ 486228 h 2605314"/>
              <a:gd name="connsiteX76" fmla="*/ 3875745 w 5015116"/>
              <a:gd name="connsiteY76" fmla="*/ 478971 h 2605314"/>
              <a:gd name="connsiteX77" fmla="*/ 3853974 w 5015116"/>
              <a:gd name="connsiteY77" fmla="*/ 471714 h 2605314"/>
              <a:gd name="connsiteX78" fmla="*/ 3803174 w 5015116"/>
              <a:gd name="connsiteY78" fmla="*/ 478971 h 2605314"/>
              <a:gd name="connsiteX79" fmla="*/ 3774145 w 5015116"/>
              <a:gd name="connsiteY79" fmla="*/ 486228 h 2605314"/>
              <a:gd name="connsiteX80" fmla="*/ 3759631 w 5015116"/>
              <a:gd name="connsiteY80" fmla="*/ 529771 h 2605314"/>
              <a:gd name="connsiteX81" fmla="*/ 3752374 w 5015116"/>
              <a:gd name="connsiteY81" fmla="*/ 551542 h 2605314"/>
              <a:gd name="connsiteX82" fmla="*/ 3759631 w 5015116"/>
              <a:gd name="connsiteY82" fmla="*/ 573314 h 2605314"/>
              <a:gd name="connsiteX83" fmla="*/ 3701574 w 5015116"/>
              <a:gd name="connsiteY83" fmla="*/ 602342 h 2605314"/>
              <a:gd name="connsiteX84" fmla="*/ 3658031 w 5015116"/>
              <a:gd name="connsiteY84" fmla="*/ 544285 h 2605314"/>
              <a:gd name="connsiteX85" fmla="*/ 3665288 w 5015116"/>
              <a:gd name="connsiteY85" fmla="*/ 435428 h 2605314"/>
              <a:gd name="connsiteX86" fmla="*/ 3679802 w 5015116"/>
              <a:gd name="connsiteY86" fmla="*/ 413657 h 2605314"/>
              <a:gd name="connsiteX87" fmla="*/ 3701574 w 5015116"/>
              <a:gd name="connsiteY87" fmla="*/ 370114 h 2605314"/>
              <a:gd name="connsiteX88" fmla="*/ 3766888 w 5015116"/>
              <a:gd name="connsiteY88" fmla="*/ 341085 h 2605314"/>
              <a:gd name="connsiteX89" fmla="*/ 3788659 w 5015116"/>
              <a:gd name="connsiteY89" fmla="*/ 333828 h 2605314"/>
              <a:gd name="connsiteX90" fmla="*/ 3810431 w 5015116"/>
              <a:gd name="connsiteY90" fmla="*/ 326571 h 2605314"/>
              <a:gd name="connsiteX91" fmla="*/ 3955574 w 5015116"/>
              <a:gd name="connsiteY91" fmla="*/ 333828 h 2605314"/>
              <a:gd name="connsiteX92" fmla="*/ 3999116 w 5015116"/>
              <a:gd name="connsiteY92" fmla="*/ 362857 h 2605314"/>
              <a:gd name="connsiteX93" fmla="*/ 4020888 w 5015116"/>
              <a:gd name="connsiteY93" fmla="*/ 377371 h 2605314"/>
              <a:gd name="connsiteX94" fmla="*/ 4057174 w 5015116"/>
              <a:gd name="connsiteY94" fmla="*/ 413657 h 2605314"/>
              <a:gd name="connsiteX95" fmla="*/ 4064431 w 5015116"/>
              <a:gd name="connsiteY95" fmla="*/ 435428 h 2605314"/>
              <a:gd name="connsiteX96" fmla="*/ 4093459 w 5015116"/>
              <a:gd name="connsiteY96" fmla="*/ 478971 h 2605314"/>
              <a:gd name="connsiteX97" fmla="*/ 4100716 w 5015116"/>
              <a:gd name="connsiteY97" fmla="*/ 500742 h 2605314"/>
              <a:gd name="connsiteX98" fmla="*/ 4100716 w 5015116"/>
              <a:gd name="connsiteY98" fmla="*/ 689428 h 2605314"/>
              <a:gd name="connsiteX99" fmla="*/ 4086202 w 5015116"/>
              <a:gd name="connsiteY99" fmla="*/ 732971 h 2605314"/>
              <a:gd name="connsiteX100" fmla="*/ 4057174 w 5015116"/>
              <a:gd name="connsiteY100" fmla="*/ 769257 h 2605314"/>
              <a:gd name="connsiteX101" fmla="*/ 4013631 w 5015116"/>
              <a:gd name="connsiteY101" fmla="*/ 783771 h 2605314"/>
              <a:gd name="connsiteX102" fmla="*/ 3977345 w 5015116"/>
              <a:gd name="connsiteY102" fmla="*/ 805542 h 2605314"/>
              <a:gd name="connsiteX103" fmla="*/ 3919288 w 5015116"/>
              <a:gd name="connsiteY103" fmla="*/ 841828 h 2605314"/>
              <a:gd name="connsiteX104" fmla="*/ 3897516 w 5015116"/>
              <a:gd name="connsiteY104" fmla="*/ 856342 h 2605314"/>
              <a:gd name="connsiteX105" fmla="*/ 3839459 w 5015116"/>
              <a:gd name="connsiteY105" fmla="*/ 878114 h 2605314"/>
              <a:gd name="connsiteX106" fmla="*/ 3563688 w 5015116"/>
              <a:gd name="connsiteY106" fmla="*/ 863600 h 2605314"/>
              <a:gd name="connsiteX107" fmla="*/ 3462088 w 5015116"/>
              <a:gd name="connsiteY107" fmla="*/ 834571 h 2605314"/>
              <a:gd name="connsiteX108" fmla="*/ 3440316 w 5015116"/>
              <a:gd name="connsiteY108" fmla="*/ 827314 h 2605314"/>
              <a:gd name="connsiteX109" fmla="*/ 3418545 w 5015116"/>
              <a:gd name="connsiteY109" fmla="*/ 812800 h 2605314"/>
              <a:gd name="connsiteX110" fmla="*/ 3389516 w 5015116"/>
              <a:gd name="connsiteY110" fmla="*/ 805542 h 2605314"/>
              <a:gd name="connsiteX111" fmla="*/ 3345974 w 5015116"/>
              <a:gd name="connsiteY111" fmla="*/ 776514 h 2605314"/>
              <a:gd name="connsiteX112" fmla="*/ 3316945 w 5015116"/>
              <a:gd name="connsiteY112" fmla="*/ 732971 h 2605314"/>
              <a:gd name="connsiteX113" fmla="*/ 3309688 w 5015116"/>
              <a:gd name="connsiteY113" fmla="*/ 696685 h 2605314"/>
              <a:gd name="connsiteX114" fmla="*/ 3295174 w 5015116"/>
              <a:gd name="connsiteY114" fmla="*/ 653142 h 2605314"/>
              <a:gd name="connsiteX115" fmla="*/ 3280659 w 5015116"/>
              <a:gd name="connsiteY115" fmla="*/ 609600 h 2605314"/>
              <a:gd name="connsiteX116" fmla="*/ 3273402 w 5015116"/>
              <a:gd name="connsiteY116" fmla="*/ 587828 h 2605314"/>
              <a:gd name="connsiteX117" fmla="*/ 3266145 w 5015116"/>
              <a:gd name="connsiteY117" fmla="*/ 566057 h 2605314"/>
              <a:gd name="connsiteX118" fmla="*/ 3258888 w 5015116"/>
              <a:gd name="connsiteY118" fmla="*/ 537028 h 2605314"/>
              <a:gd name="connsiteX119" fmla="*/ 3237116 w 5015116"/>
              <a:gd name="connsiteY119" fmla="*/ 515257 h 2605314"/>
              <a:gd name="connsiteX120" fmla="*/ 3229859 w 5015116"/>
              <a:gd name="connsiteY120" fmla="*/ 478971 h 2605314"/>
              <a:gd name="connsiteX121" fmla="*/ 3215345 w 5015116"/>
              <a:gd name="connsiteY121" fmla="*/ 428171 h 2605314"/>
              <a:gd name="connsiteX122" fmla="*/ 3200831 w 5015116"/>
              <a:gd name="connsiteY122" fmla="*/ 362857 h 2605314"/>
              <a:gd name="connsiteX123" fmla="*/ 3186316 w 5015116"/>
              <a:gd name="connsiteY123" fmla="*/ 348342 h 2605314"/>
              <a:gd name="connsiteX124" fmla="*/ 3135516 w 5015116"/>
              <a:gd name="connsiteY124" fmla="*/ 283028 h 2605314"/>
              <a:gd name="connsiteX125" fmla="*/ 3113745 w 5015116"/>
              <a:gd name="connsiteY125" fmla="*/ 268514 h 2605314"/>
              <a:gd name="connsiteX126" fmla="*/ 3077459 w 5015116"/>
              <a:gd name="connsiteY126" fmla="*/ 232228 h 2605314"/>
              <a:gd name="connsiteX127" fmla="*/ 3062945 w 5015116"/>
              <a:gd name="connsiteY127" fmla="*/ 210457 h 2605314"/>
              <a:gd name="connsiteX128" fmla="*/ 3019402 w 5015116"/>
              <a:gd name="connsiteY128" fmla="*/ 195942 h 2605314"/>
              <a:gd name="connsiteX129" fmla="*/ 3004888 w 5015116"/>
              <a:gd name="connsiteY129" fmla="*/ 174171 h 2605314"/>
              <a:gd name="connsiteX130" fmla="*/ 2954088 w 5015116"/>
              <a:gd name="connsiteY130" fmla="*/ 152400 h 2605314"/>
              <a:gd name="connsiteX131" fmla="*/ 2917802 w 5015116"/>
              <a:gd name="connsiteY131" fmla="*/ 116114 h 2605314"/>
              <a:gd name="connsiteX132" fmla="*/ 2845231 w 5015116"/>
              <a:gd name="connsiteY132" fmla="*/ 94342 h 2605314"/>
              <a:gd name="connsiteX133" fmla="*/ 2823459 w 5015116"/>
              <a:gd name="connsiteY133" fmla="*/ 79828 h 2605314"/>
              <a:gd name="connsiteX134" fmla="*/ 2772659 w 5015116"/>
              <a:gd name="connsiteY134" fmla="*/ 65314 h 2605314"/>
              <a:gd name="connsiteX135" fmla="*/ 2663802 w 5015116"/>
              <a:gd name="connsiteY135" fmla="*/ 50800 h 2605314"/>
              <a:gd name="connsiteX136" fmla="*/ 2496888 w 5015116"/>
              <a:gd name="connsiteY136" fmla="*/ 43542 h 2605314"/>
              <a:gd name="connsiteX137" fmla="*/ 2373516 w 5015116"/>
              <a:gd name="connsiteY137" fmla="*/ 36285 h 2605314"/>
              <a:gd name="connsiteX138" fmla="*/ 2271916 w 5015116"/>
              <a:gd name="connsiteY138" fmla="*/ 21771 h 2605314"/>
              <a:gd name="connsiteX139" fmla="*/ 2032431 w 5015116"/>
              <a:gd name="connsiteY139" fmla="*/ 7257 h 2605314"/>
              <a:gd name="connsiteX140" fmla="*/ 1865516 w 5015116"/>
              <a:gd name="connsiteY140" fmla="*/ 14514 h 2605314"/>
              <a:gd name="connsiteX141" fmla="*/ 1749402 w 5015116"/>
              <a:gd name="connsiteY141" fmla="*/ 29028 h 2605314"/>
              <a:gd name="connsiteX142" fmla="*/ 1727631 w 5015116"/>
              <a:gd name="connsiteY142" fmla="*/ 36285 h 2605314"/>
              <a:gd name="connsiteX143" fmla="*/ 1691345 w 5015116"/>
              <a:gd name="connsiteY143" fmla="*/ 43542 h 2605314"/>
              <a:gd name="connsiteX144" fmla="*/ 1669574 w 5015116"/>
              <a:gd name="connsiteY144" fmla="*/ 50800 h 2605314"/>
              <a:gd name="connsiteX145" fmla="*/ 1618774 w 5015116"/>
              <a:gd name="connsiteY145" fmla="*/ 65314 h 2605314"/>
              <a:gd name="connsiteX146" fmla="*/ 1597002 w 5015116"/>
              <a:gd name="connsiteY146" fmla="*/ 72571 h 2605314"/>
              <a:gd name="connsiteX147" fmla="*/ 1538945 w 5015116"/>
              <a:gd name="connsiteY147" fmla="*/ 87085 h 2605314"/>
              <a:gd name="connsiteX148" fmla="*/ 1495402 w 5015116"/>
              <a:gd name="connsiteY148" fmla="*/ 101600 h 2605314"/>
              <a:gd name="connsiteX149" fmla="*/ 1473631 w 5015116"/>
              <a:gd name="connsiteY149" fmla="*/ 116114 h 2605314"/>
              <a:gd name="connsiteX150" fmla="*/ 1386545 w 5015116"/>
              <a:gd name="connsiteY150" fmla="*/ 137885 h 2605314"/>
              <a:gd name="connsiteX151" fmla="*/ 1335745 w 5015116"/>
              <a:gd name="connsiteY151" fmla="*/ 152400 h 2605314"/>
              <a:gd name="connsiteX152" fmla="*/ 1292202 w 5015116"/>
              <a:gd name="connsiteY152" fmla="*/ 159657 h 2605314"/>
              <a:gd name="connsiteX153" fmla="*/ 1234145 w 5015116"/>
              <a:gd name="connsiteY153" fmla="*/ 181428 h 2605314"/>
              <a:gd name="connsiteX154" fmla="*/ 1154316 w 5015116"/>
              <a:gd name="connsiteY154" fmla="*/ 203200 h 2605314"/>
              <a:gd name="connsiteX155" fmla="*/ 1081745 w 5015116"/>
              <a:gd name="connsiteY155" fmla="*/ 217714 h 2605314"/>
              <a:gd name="connsiteX156" fmla="*/ 1059974 w 5015116"/>
              <a:gd name="connsiteY156" fmla="*/ 232228 h 2605314"/>
              <a:gd name="connsiteX157" fmla="*/ 1023688 w 5015116"/>
              <a:gd name="connsiteY157" fmla="*/ 239485 h 2605314"/>
              <a:gd name="connsiteX158" fmla="*/ 994659 w 5015116"/>
              <a:gd name="connsiteY158" fmla="*/ 246742 h 2605314"/>
              <a:gd name="connsiteX159" fmla="*/ 965631 w 5015116"/>
              <a:gd name="connsiteY159" fmla="*/ 261257 h 2605314"/>
              <a:gd name="connsiteX160" fmla="*/ 914831 w 5015116"/>
              <a:gd name="connsiteY160" fmla="*/ 283028 h 2605314"/>
              <a:gd name="connsiteX161" fmla="*/ 885802 w 5015116"/>
              <a:gd name="connsiteY161" fmla="*/ 319314 h 2605314"/>
              <a:gd name="connsiteX162" fmla="*/ 864031 w 5015116"/>
              <a:gd name="connsiteY162" fmla="*/ 341085 h 2605314"/>
              <a:gd name="connsiteX163" fmla="*/ 849516 w 5015116"/>
              <a:gd name="connsiteY163" fmla="*/ 362857 h 2605314"/>
              <a:gd name="connsiteX164" fmla="*/ 805974 w 5015116"/>
              <a:gd name="connsiteY164" fmla="*/ 391885 h 2605314"/>
              <a:gd name="connsiteX165" fmla="*/ 769688 w 5015116"/>
              <a:gd name="connsiteY165" fmla="*/ 428171 h 2605314"/>
              <a:gd name="connsiteX166" fmla="*/ 747916 w 5015116"/>
              <a:gd name="connsiteY166" fmla="*/ 449942 h 2605314"/>
              <a:gd name="connsiteX167" fmla="*/ 689859 w 5015116"/>
              <a:gd name="connsiteY167" fmla="*/ 500742 h 2605314"/>
              <a:gd name="connsiteX168" fmla="*/ 660831 w 5015116"/>
              <a:gd name="connsiteY168" fmla="*/ 544285 h 2605314"/>
              <a:gd name="connsiteX169" fmla="*/ 646316 w 5015116"/>
              <a:gd name="connsiteY169" fmla="*/ 587828 h 2605314"/>
              <a:gd name="connsiteX170" fmla="*/ 639059 w 5015116"/>
              <a:gd name="connsiteY170" fmla="*/ 609600 h 2605314"/>
              <a:gd name="connsiteX171" fmla="*/ 660831 w 5015116"/>
              <a:gd name="connsiteY171" fmla="*/ 776514 h 2605314"/>
              <a:gd name="connsiteX172" fmla="*/ 689859 w 5015116"/>
              <a:gd name="connsiteY172" fmla="*/ 820057 h 2605314"/>
              <a:gd name="connsiteX173" fmla="*/ 711631 w 5015116"/>
              <a:gd name="connsiteY173" fmla="*/ 827314 h 2605314"/>
              <a:gd name="connsiteX174" fmla="*/ 747916 w 5015116"/>
              <a:gd name="connsiteY174" fmla="*/ 820057 h 2605314"/>
              <a:gd name="connsiteX175" fmla="*/ 769688 w 5015116"/>
              <a:gd name="connsiteY175" fmla="*/ 769257 h 2605314"/>
              <a:gd name="connsiteX176" fmla="*/ 740659 w 5015116"/>
              <a:gd name="connsiteY176" fmla="*/ 638628 h 2605314"/>
              <a:gd name="connsiteX177" fmla="*/ 718888 w 5015116"/>
              <a:gd name="connsiteY177" fmla="*/ 624114 h 2605314"/>
              <a:gd name="connsiteX178" fmla="*/ 522945 w 5015116"/>
              <a:gd name="connsiteY178" fmla="*/ 631371 h 2605314"/>
              <a:gd name="connsiteX179" fmla="*/ 501174 w 5015116"/>
              <a:gd name="connsiteY179" fmla="*/ 653142 h 2605314"/>
              <a:gd name="connsiteX180" fmla="*/ 479402 w 5015116"/>
              <a:gd name="connsiteY180" fmla="*/ 660400 h 2605314"/>
              <a:gd name="connsiteX181" fmla="*/ 464888 w 5015116"/>
              <a:gd name="connsiteY181" fmla="*/ 682171 h 2605314"/>
              <a:gd name="connsiteX182" fmla="*/ 443116 w 5015116"/>
              <a:gd name="connsiteY182" fmla="*/ 754742 h 2605314"/>
              <a:gd name="connsiteX183" fmla="*/ 472145 w 5015116"/>
              <a:gd name="connsiteY183" fmla="*/ 849085 h 2605314"/>
              <a:gd name="connsiteX184" fmla="*/ 530202 w 5015116"/>
              <a:gd name="connsiteY184" fmla="*/ 841828 h 2605314"/>
              <a:gd name="connsiteX185" fmla="*/ 537459 w 5015116"/>
              <a:gd name="connsiteY185" fmla="*/ 820057 h 2605314"/>
              <a:gd name="connsiteX186" fmla="*/ 515688 w 5015116"/>
              <a:gd name="connsiteY186" fmla="*/ 740228 h 2605314"/>
              <a:gd name="connsiteX187" fmla="*/ 493916 w 5015116"/>
              <a:gd name="connsiteY187" fmla="*/ 725714 h 2605314"/>
              <a:gd name="connsiteX188" fmla="*/ 348774 w 5015116"/>
              <a:gd name="connsiteY188" fmla="*/ 732971 h 2605314"/>
              <a:gd name="connsiteX189" fmla="*/ 327002 w 5015116"/>
              <a:gd name="connsiteY189" fmla="*/ 754742 h 2605314"/>
              <a:gd name="connsiteX190" fmla="*/ 305231 w 5015116"/>
              <a:gd name="connsiteY190" fmla="*/ 762000 h 2605314"/>
              <a:gd name="connsiteX191" fmla="*/ 290716 w 5015116"/>
              <a:gd name="connsiteY191" fmla="*/ 776514 h 2605314"/>
              <a:gd name="connsiteX192" fmla="*/ 268945 w 5015116"/>
              <a:gd name="connsiteY192" fmla="*/ 791028 h 2605314"/>
              <a:gd name="connsiteX193" fmla="*/ 254431 w 5015116"/>
              <a:gd name="connsiteY193" fmla="*/ 812800 h 2605314"/>
              <a:gd name="connsiteX194" fmla="*/ 218145 w 5015116"/>
              <a:gd name="connsiteY194" fmla="*/ 841828 h 2605314"/>
              <a:gd name="connsiteX195" fmla="*/ 210888 w 5015116"/>
              <a:gd name="connsiteY195" fmla="*/ 870857 h 2605314"/>
              <a:gd name="connsiteX196" fmla="*/ 189116 w 5015116"/>
              <a:gd name="connsiteY196" fmla="*/ 892628 h 2605314"/>
              <a:gd name="connsiteX197" fmla="*/ 196374 w 5015116"/>
              <a:gd name="connsiteY197" fmla="*/ 1059542 h 2605314"/>
              <a:gd name="connsiteX198" fmla="*/ 210888 w 5015116"/>
              <a:gd name="connsiteY198" fmla="*/ 1081314 h 2605314"/>
              <a:gd name="connsiteX199" fmla="*/ 239916 w 5015116"/>
              <a:gd name="connsiteY199" fmla="*/ 1088571 h 2605314"/>
              <a:gd name="connsiteX200" fmla="*/ 312488 w 5015116"/>
              <a:gd name="connsiteY200" fmla="*/ 1081314 h 2605314"/>
              <a:gd name="connsiteX201" fmla="*/ 327002 w 5015116"/>
              <a:gd name="connsiteY201" fmla="*/ 1037771 h 2605314"/>
              <a:gd name="connsiteX202" fmla="*/ 319745 w 5015116"/>
              <a:gd name="connsiteY202" fmla="*/ 979714 h 2605314"/>
              <a:gd name="connsiteX203" fmla="*/ 297974 w 5015116"/>
              <a:gd name="connsiteY203" fmla="*/ 965200 h 2605314"/>
              <a:gd name="connsiteX204" fmla="*/ 196374 w 5015116"/>
              <a:gd name="connsiteY204" fmla="*/ 972457 h 2605314"/>
              <a:gd name="connsiteX205" fmla="*/ 138316 w 5015116"/>
              <a:gd name="connsiteY205" fmla="*/ 1001485 h 2605314"/>
              <a:gd name="connsiteX206" fmla="*/ 80259 w 5015116"/>
              <a:gd name="connsiteY206" fmla="*/ 1052285 h 2605314"/>
              <a:gd name="connsiteX207" fmla="*/ 51231 w 5015116"/>
              <a:gd name="connsiteY207" fmla="*/ 1066800 h 2605314"/>
              <a:gd name="connsiteX208" fmla="*/ 36716 w 5015116"/>
              <a:gd name="connsiteY208" fmla="*/ 1081314 h 2605314"/>
              <a:gd name="connsiteX209" fmla="*/ 14945 w 5015116"/>
              <a:gd name="connsiteY209" fmla="*/ 1095828 h 2605314"/>
              <a:gd name="connsiteX210" fmla="*/ 431 w 5015116"/>
              <a:gd name="connsiteY210" fmla="*/ 1146628 h 2605314"/>
              <a:gd name="connsiteX211" fmla="*/ 22202 w 5015116"/>
              <a:gd name="connsiteY211" fmla="*/ 1277257 h 2605314"/>
              <a:gd name="connsiteX212" fmla="*/ 65745 w 5015116"/>
              <a:gd name="connsiteY212" fmla="*/ 1313542 h 2605314"/>
              <a:gd name="connsiteX213" fmla="*/ 109288 w 5015116"/>
              <a:gd name="connsiteY213" fmla="*/ 1342571 h 2605314"/>
              <a:gd name="connsiteX214" fmla="*/ 152831 w 5015116"/>
              <a:gd name="connsiteY214" fmla="*/ 1357085 h 2605314"/>
              <a:gd name="connsiteX215" fmla="*/ 254431 w 5015116"/>
              <a:gd name="connsiteY215" fmla="*/ 1328057 h 2605314"/>
              <a:gd name="connsiteX216" fmla="*/ 261688 w 5015116"/>
              <a:gd name="connsiteY216" fmla="*/ 1306285 h 2605314"/>
              <a:gd name="connsiteX217" fmla="*/ 254431 w 5015116"/>
              <a:gd name="connsiteY217" fmla="*/ 1248228 h 2605314"/>
              <a:gd name="connsiteX218" fmla="*/ 232659 w 5015116"/>
              <a:gd name="connsiteY218" fmla="*/ 1240971 h 2605314"/>
              <a:gd name="connsiteX219" fmla="*/ 210888 w 5015116"/>
              <a:gd name="connsiteY219" fmla="*/ 1226457 h 2605314"/>
              <a:gd name="connsiteX220" fmla="*/ 87516 w 5015116"/>
              <a:gd name="connsiteY220" fmla="*/ 1233714 h 2605314"/>
              <a:gd name="connsiteX221" fmla="*/ 65745 w 5015116"/>
              <a:gd name="connsiteY221" fmla="*/ 1240971 h 2605314"/>
              <a:gd name="connsiteX222" fmla="*/ 51231 w 5015116"/>
              <a:gd name="connsiteY222" fmla="*/ 1262742 h 2605314"/>
              <a:gd name="connsiteX223" fmla="*/ 36716 w 5015116"/>
              <a:gd name="connsiteY223" fmla="*/ 1277257 h 2605314"/>
              <a:gd name="connsiteX224" fmla="*/ 29459 w 5015116"/>
              <a:gd name="connsiteY224" fmla="*/ 1299028 h 2605314"/>
              <a:gd name="connsiteX225" fmla="*/ 14945 w 5015116"/>
              <a:gd name="connsiteY225" fmla="*/ 1320800 h 2605314"/>
              <a:gd name="connsiteX226" fmla="*/ 431 w 5015116"/>
              <a:gd name="connsiteY226" fmla="*/ 1364342 h 2605314"/>
              <a:gd name="connsiteX227" fmla="*/ 7688 w 5015116"/>
              <a:gd name="connsiteY227" fmla="*/ 1451428 h 2605314"/>
              <a:gd name="connsiteX228" fmla="*/ 43974 w 5015116"/>
              <a:gd name="connsiteY228" fmla="*/ 1494971 h 2605314"/>
              <a:gd name="connsiteX229" fmla="*/ 87516 w 5015116"/>
              <a:gd name="connsiteY229" fmla="*/ 1524000 h 2605314"/>
              <a:gd name="connsiteX230" fmla="*/ 123439 w 5015116"/>
              <a:gd name="connsiteY230" fmla="*/ 1568268 h 2605314"/>
              <a:gd name="connsiteX231" fmla="*/ 167345 w 5015116"/>
              <a:gd name="connsiteY231" fmla="*/ 1582057 h 2605314"/>
              <a:gd name="connsiteX232" fmla="*/ 224676 w 5015116"/>
              <a:gd name="connsiteY232" fmla="*/ 1561737 h 2605314"/>
              <a:gd name="connsiteX233" fmla="*/ 233022 w 5015116"/>
              <a:gd name="connsiteY233" fmla="*/ 1483722 h 2605314"/>
              <a:gd name="connsiteX234" fmla="*/ 153556 w 5015116"/>
              <a:gd name="connsiteY234" fmla="*/ 1465580 h 2605314"/>
              <a:gd name="connsiteX235" fmla="*/ 102031 w 5015116"/>
              <a:gd name="connsiteY235" fmla="*/ 1502228 h 2605314"/>
              <a:gd name="connsiteX236" fmla="*/ 102031 w 5015116"/>
              <a:gd name="connsiteY236" fmla="*/ 1698171 h 2605314"/>
              <a:gd name="connsiteX237" fmla="*/ 137954 w 5015116"/>
              <a:gd name="connsiteY237" fmla="*/ 1749334 h 2605314"/>
              <a:gd name="connsiteX238" fmla="*/ 189116 w 5015116"/>
              <a:gd name="connsiteY238" fmla="*/ 1792514 h 2605314"/>
              <a:gd name="connsiteX239" fmla="*/ 247174 w 5015116"/>
              <a:gd name="connsiteY239" fmla="*/ 1828800 h 2605314"/>
              <a:gd name="connsiteX240" fmla="*/ 356031 w 5015116"/>
              <a:gd name="connsiteY240" fmla="*/ 1821542 h 2605314"/>
              <a:gd name="connsiteX241" fmla="*/ 390502 w 5015116"/>
              <a:gd name="connsiteY241" fmla="*/ 1796505 h 2605314"/>
              <a:gd name="connsiteX242" fmla="*/ 406831 w 5015116"/>
              <a:gd name="connsiteY242" fmla="*/ 1698171 h 2605314"/>
              <a:gd name="connsiteX243" fmla="*/ 363288 w 5015116"/>
              <a:gd name="connsiteY243" fmla="*/ 1683657 h 2605314"/>
              <a:gd name="connsiteX244" fmla="*/ 312488 w 5015116"/>
              <a:gd name="connsiteY244" fmla="*/ 1690914 h 2605314"/>
              <a:gd name="connsiteX245" fmla="*/ 276202 w 5015116"/>
              <a:gd name="connsiteY245" fmla="*/ 1719942 h 2605314"/>
              <a:gd name="connsiteX246" fmla="*/ 261688 w 5015116"/>
              <a:gd name="connsiteY246" fmla="*/ 1785257 h 2605314"/>
              <a:gd name="connsiteX247" fmla="*/ 272574 w 5015116"/>
              <a:gd name="connsiteY247" fmla="*/ 1939108 h 2605314"/>
              <a:gd name="connsiteX248" fmla="*/ 327365 w 5015116"/>
              <a:gd name="connsiteY248" fmla="*/ 1984465 h 2605314"/>
              <a:gd name="connsiteX249" fmla="*/ 414088 w 5015116"/>
              <a:gd name="connsiteY249" fmla="*/ 2002971 h 2605314"/>
              <a:gd name="connsiteX250" fmla="*/ 522945 w 5015116"/>
              <a:gd name="connsiteY250" fmla="*/ 1995714 h 2605314"/>
              <a:gd name="connsiteX251" fmla="*/ 551974 w 5015116"/>
              <a:gd name="connsiteY251" fmla="*/ 1973942 h 2605314"/>
              <a:gd name="connsiteX252" fmla="*/ 595516 w 5015116"/>
              <a:gd name="connsiteY252" fmla="*/ 1944914 h 2605314"/>
              <a:gd name="connsiteX253" fmla="*/ 624545 w 5015116"/>
              <a:gd name="connsiteY253" fmla="*/ 1901371 h 2605314"/>
              <a:gd name="connsiteX254" fmla="*/ 610031 w 5015116"/>
              <a:gd name="connsiteY254" fmla="*/ 1836057 h 2605314"/>
              <a:gd name="connsiteX255" fmla="*/ 566488 w 5015116"/>
              <a:gd name="connsiteY255" fmla="*/ 1792514 h 2605314"/>
              <a:gd name="connsiteX256" fmla="*/ 524396 w 5015116"/>
              <a:gd name="connsiteY256" fmla="*/ 1800497 h 2605314"/>
              <a:gd name="connsiteX257" fmla="*/ 477588 w 5015116"/>
              <a:gd name="connsiteY257" fmla="*/ 1898468 h 2605314"/>
              <a:gd name="connsiteX258" fmla="*/ 551974 w 5015116"/>
              <a:gd name="connsiteY258" fmla="*/ 1995714 h 2605314"/>
              <a:gd name="connsiteX259" fmla="*/ 566488 w 5015116"/>
              <a:gd name="connsiteY259" fmla="*/ 2017485 h 2605314"/>
              <a:gd name="connsiteX260" fmla="*/ 697116 w 5015116"/>
              <a:gd name="connsiteY260" fmla="*/ 2068285 h 2605314"/>
              <a:gd name="connsiteX261" fmla="*/ 733402 w 5015116"/>
              <a:gd name="connsiteY261" fmla="*/ 2082800 h 2605314"/>
              <a:gd name="connsiteX262" fmla="*/ 864031 w 5015116"/>
              <a:gd name="connsiteY262" fmla="*/ 2119811 h 2605314"/>
              <a:gd name="connsiteX263" fmla="*/ 965631 w 5015116"/>
              <a:gd name="connsiteY263" fmla="*/ 2148114 h 2605314"/>
              <a:gd name="connsiteX264" fmla="*/ 1074488 w 5015116"/>
              <a:gd name="connsiteY264" fmla="*/ 2133600 h 2605314"/>
              <a:gd name="connsiteX265" fmla="*/ 1125288 w 5015116"/>
              <a:gd name="connsiteY265" fmla="*/ 2104571 h 2605314"/>
              <a:gd name="connsiteX266" fmla="*/ 1243942 w 5015116"/>
              <a:gd name="connsiteY266" fmla="*/ 2013494 h 2605314"/>
              <a:gd name="connsiteX267" fmla="*/ 1287848 w 5015116"/>
              <a:gd name="connsiteY267" fmla="*/ 1957251 h 2605314"/>
              <a:gd name="connsiteX268" fmla="*/ 1274422 w 5015116"/>
              <a:gd name="connsiteY268" fmla="*/ 1839322 h 2605314"/>
              <a:gd name="connsiteX269" fmla="*/ 1219631 w 5015116"/>
              <a:gd name="connsiteY269" fmla="*/ 1814285 h 2605314"/>
              <a:gd name="connsiteX270" fmla="*/ 1126014 w 5015116"/>
              <a:gd name="connsiteY270" fmla="*/ 1833154 h 2605314"/>
              <a:gd name="connsiteX271" fmla="*/ 1103516 w 5015116"/>
              <a:gd name="connsiteY271" fmla="*/ 1894114 h 2605314"/>
              <a:gd name="connsiteX272" fmla="*/ 1081745 w 5015116"/>
              <a:gd name="connsiteY272" fmla="*/ 2002971 h 2605314"/>
              <a:gd name="connsiteX273" fmla="*/ 1016431 w 5015116"/>
              <a:gd name="connsiteY273" fmla="*/ 1995714 h 2605314"/>
              <a:gd name="connsiteX274" fmla="*/ 980871 w 5015116"/>
              <a:gd name="connsiteY274" fmla="*/ 1911531 h 2605314"/>
              <a:gd name="connsiteX275" fmla="*/ 993208 w 5015116"/>
              <a:gd name="connsiteY275" fmla="*/ 1807754 h 2605314"/>
              <a:gd name="connsiteX276" fmla="*/ 1066868 w 5015116"/>
              <a:gd name="connsiteY276" fmla="*/ 1731554 h 2605314"/>
              <a:gd name="connsiteX277" fmla="*/ 1226888 w 5015116"/>
              <a:gd name="connsiteY277" fmla="*/ 1690914 h 2605314"/>
              <a:gd name="connsiteX278" fmla="*/ 1335745 w 5015116"/>
              <a:gd name="connsiteY278" fmla="*/ 1698171 h 2605314"/>
              <a:gd name="connsiteX279" fmla="*/ 1422831 w 5015116"/>
              <a:gd name="connsiteY279" fmla="*/ 1741714 h 2605314"/>
              <a:gd name="connsiteX280" fmla="*/ 1476896 w 5015116"/>
              <a:gd name="connsiteY280" fmla="*/ 1792514 h 2605314"/>
              <a:gd name="connsiteX281" fmla="*/ 1506651 w 5015116"/>
              <a:gd name="connsiteY281" fmla="*/ 1859642 h 2605314"/>
              <a:gd name="connsiteX282" fmla="*/ 1507376 w 5015116"/>
              <a:gd name="connsiteY282" fmla="*/ 1961968 h 2605314"/>
              <a:gd name="connsiteX283" fmla="*/ 1460205 w 5015116"/>
              <a:gd name="connsiteY283" fmla="*/ 2046877 h 2605314"/>
              <a:gd name="connsiteX284" fmla="*/ 1408316 w 5015116"/>
              <a:gd name="connsiteY284" fmla="*/ 2140857 h 2605314"/>
              <a:gd name="connsiteX285" fmla="*/ 1401059 w 5015116"/>
              <a:gd name="connsiteY285" fmla="*/ 2162628 h 2605314"/>
              <a:gd name="connsiteX286" fmla="*/ 1364774 w 5015116"/>
              <a:gd name="connsiteY286" fmla="*/ 2293257 h 2605314"/>
              <a:gd name="connsiteX287" fmla="*/ 1367314 w 5015116"/>
              <a:gd name="connsiteY287" fmla="*/ 2449285 h 2605314"/>
              <a:gd name="connsiteX288" fmla="*/ 1509916 w 5015116"/>
              <a:gd name="connsiteY288" fmla="*/ 2554514 h 2605314"/>
              <a:gd name="connsiteX289" fmla="*/ 1633288 w 5015116"/>
              <a:gd name="connsiteY289" fmla="*/ 2590800 h 2605314"/>
              <a:gd name="connsiteX290" fmla="*/ 1847736 w 5015116"/>
              <a:gd name="connsiteY290" fmla="*/ 2605314 h 2605314"/>
              <a:gd name="connsiteX291" fmla="*/ 1918494 w 5015116"/>
              <a:gd name="connsiteY291" fmla="*/ 2576285 h 2605314"/>
              <a:gd name="connsiteX292" fmla="*/ 1959859 w 5015116"/>
              <a:gd name="connsiteY292" fmla="*/ 2496457 h 2605314"/>
              <a:gd name="connsiteX293" fmla="*/ 2002676 w 5015116"/>
              <a:gd name="connsiteY293" fmla="*/ 2315028 h 2605314"/>
              <a:gd name="connsiteX294" fmla="*/ 2039688 w 5015116"/>
              <a:gd name="connsiteY294" fmla="*/ 2111828 h 2605314"/>
              <a:gd name="connsiteX295" fmla="*/ 2062911 w 5015116"/>
              <a:gd name="connsiteY295" fmla="*/ 2048691 h 2605314"/>
              <a:gd name="connsiteX296" fmla="*/ 2098834 w 5015116"/>
              <a:gd name="connsiteY296" fmla="*/ 1987731 h 2605314"/>
              <a:gd name="connsiteX297" fmla="*/ 2217851 w 5015116"/>
              <a:gd name="connsiteY297" fmla="*/ 1879237 h 2605314"/>
              <a:gd name="connsiteX298" fmla="*/ 2373516 w 5015116"/>
              <a:gd name="connsiteY298" fmla="*/ 1872342 h 2605314"/>
              <a:gd name="connsiteX299" fmla="*/ 2395288 w 5015116"/>
              <a:gd name="connsiteY299" fmla="*/ 1879600 h 2605314"/>
              <a:gd name="connsiteX300" fmla="*/ 2453345 w 5015116"/>
              <a:gd name="connsiteY300" fmla="*/ 1930400 h 2605314"/>
              <a:gd name="connsiteX301" fmla="*/ 2467859 w 5015116"/>
              <a:gd name="connsiteY301" fmla="*/ 1952171 h 2605314"/>
              <a:gd name="connsiteX302" fmla="*/ 2489631 w 5015116"/>
              <a:gd name="connsiteY302" fmla="*/ 1973942 h 2605314"/>
              <a:gd name="connsiteX303" fmla="*/ 2504145 w 5015116"/>
              <a:gd name="connsiteY303" fmla="*/ 2024742 h 2605314"/>
              <a:gd name="connsiteX304" fmla="*/ 2511402 w 5015116"/>
              <a:gd name="connsiteY304" fmla="*/ 2053771 h 2605314"/>
              <a:gd name="connsiteX305" fmla="*/ 2525916 w 5015116"/>
              <a:gd name="connsiteY305" fmla="*/ 2075542 h 2605314"/>
              <a:gd name="connsiteX306" fmla="*/ 2540431 w 5015116"/>
              <a:gd name="connsiteY306" fmla="*/ 2126342 h 2605314"/>
              <a:gd name="connsiteX307" fmla="*/ 2533174 w 5015116"/>
              <a:gd name="connsiteY307" fmla="*/ 2271485 h 2605314"/>
              <a:gd name="connsiteX308" fmla="*/ 2518659 w 5015116"/>
              <a:gd name="connsiteY308" fmla="*/ 2300514 h 2605314"/>
              <a:gd name="connsiteX309" fmla="*/ 2475116 w 5015116"/>
              <a:gd name="connsiteY309" fmla="*/ 2329542 h 2605314"/>
              <a:gd name="connsiteX310" fmla="*/ 2453345 w 5015116"/>
              <a:gd name="connsiteY310" fmla="*/ 2336800 h 2605314"/>
              <a:gd name="connsiteX311" fmla="*/ 2329974 w 5015116"/>
              <a:gd name="connsiteY311" fmla="*/ 2329542 h 2605314"/>
              <a:gd name="connsiteX312" fmla="*/ 2308202 w 5015116"/>
              <a:gd name="connsiteY312" fmla="*/ 2322285 h 2605314"/>
              <a:gd name="connsiteX313" fmla="*/ 2293688 w 5015116"/>
              <a:gd name="connsiteY313" fmla="*/ 2286000 h 2605314"/>
              <a:gd name="connsiteX314" fmla="*/ 2286431 w 5015116"/>
              <a:gd name="connsiteY314" fmla="*/ 2249714 h 2605314"/>
              <a:gd name="connsiteX315" fmla="*/ 2395288 w 5015116"/>
              <a:gd name="connsiteY315" fmla="*/ 2111828 h 2605314"/>
              <a:gd name="connsiteX316" fmla="*/ 2395288 w 5015116"/>
              <a:gd name="connsiteY316" fmla="*/ 2024742 h 2605314"/>
              <a:gd name="connsiteX317" fmla="*/ 2373516 w 5015116"/>
              <a:gd name="connsiteY317" fmla="*/ 2010228 h 2605314"/>
              <a:gd name="connsiteX318" fmla="*/ 2271916 w 5015116"/>
              <a:gd name="connsiteY318" fmla="*/ 2017485 h 2605314"/>
              <a:gd name="connsiteX319" fmla="*/ 2257402 w 5015116"/>
              <a:gd name="connsiteY319" fmla="*/ 2032000 h 2605314"/>
              <a:gd name="connsiteX320" fmla="*/ 2235631 w 5015116"/>
              <a:gd name="connsiteY320" fmla="*/ 2046514 h 2605314"/>
              <a:gd name="connsiteX321" fmla="*/ 2221116 w 5015116"/>
              <a:gd name="connsiteY321" fmla="*/ 2061028 h 2605314"/>
              <a:gd name="connsiteX322" fmla="*/ 2192088 w 5015116"/>
              <a:gd name="connsiteY322" fmla="*/ 2068285 h 2605314"/>
              <a:gd name="connsiteX323" fmla="*/ 2163059 w 5015116"/>
              <a:gd name="connsiteY323" fmla="*/ 2090057 h 2605314"/>
              <a:gd name="connsiteX324" fmla="*/ 2148545 w 5015116"/>
              <a:gd name="connsiteY324" fmla="*/ 2111828 h 2605314"/>
              <a:gd name="connsiteX325" fmla="*/ 2126774 w 5015116"/>
              <a:gd name="connsiteY325" fmla="*/ 2140857 h 2605314"/>
              <a:gd name="connsiteX326" fmla="*/ 2126774 w 5015116"/>
              <a:gd name="connsiteY326" fmla="*/ 2351314 h 2605314"/>
              <a:gd name="connsiteX327" fmla="*/ 2141288 w 5015116"/>
              <a:gd name="connsiteY327" fmla="*/ 2373085 h 2605314"/>
              <a:gd name="connsiteX328" fmla="*/ 2163059 w 5015116"/>
              <a:gd name="connsiteY328" fmla="*/ 2380342 h 2605314"/>
              <a:gd name="connsiteX329" fmla="*/ 2170316 w 5015116"/>
              <a:gd name="connsiteY329" fmla="*/ 2402114 h 2605314"/>
              <a:gd name="connsiteX330" fmla="*/ 2192088 w 5015116"/>
              <a:gd name="connsiteY330" fmla="*/ 2416628 h 2605314"/>
              <a:gd name="connsiteX331" fmla="*/ 2221116 w 5015116"/>
              <a:gd name="connsiteY331" fmla="*/ 2438400 h 2605314"/>
              <a:gd name="connsiteX332" fmla="*/ 2264659 w 5015116"/>
              <a:gd name="connsiteY332" fmla="*/ 2474685 h 2605314"/>
              <a:gd name="connsiteX333" fmla="*/ 2293688 w 5015116"/>
              <a:gd name="connsiteY333" fmla="*/ 2510971 h 2605314"/>
              <a:gd name="connsiteX334" fmla="*/ 2315459 w 5015116"/>
              <a:gd name="connsiteY334" fmla="*/ 2532742 h 2605314"/>
              <a:gd name="connsiteX335" fmla="*/ 2395288 w 5015116"/>
              <a:gd name="connsiteY335" fmla="*/ 2569028 h 2605314"/>
              <a:gd name="connsiteX336" fmla="*/ 2540431 w 5015116"/>
              <a:gd name="connsiteY336" fmla="*/ 2554514 h 2605314"/>
              <a:gd name="connsiteX337" fmla="*/ 2562202 w 5015116"/>
              <a:gd name="connsiteY337" fmla="*/ 2540000 h 2605314"/>
              <a:gd name="connsiteX338" fmla="*/ 2569459 w 5015116"/>
              <a:gd name="connsiteY338" fmla="*/ 2503714 h 2605314"/>
              <a:gd name="connsiteX339" fmla="*/ 2583974 w 5015116"/>
              <a:gd name="connsiteY339" fmla="*/ 2481942 h 2605314"/>
              <a:gd name="connsiteX340" fmla="*/ 2591231 w 5015116"/>
              <a:gd name="connsiteY340" fmla="*/ 2409371 h 2605314"/>
              <a:gd name="connsiteX341" fmla="*/ 2642031 w 5015116"/>
              <a:gd name="connsiteY341" fmla="*/ 2416628 h 2605314"/>
              <a:gd name="connsiteX342" fmla="*/ 2671059 w 5015116"/>
              <a:gd name="connsiteY342" fmla="*/ 2423885 h 2605314"/>
              <a:gd name="connsiteX343" fmla="*/ 2743631 w 5015116"/>
              <a:gd name="connsiteY343" fmla="*/ 2438400 h 2605314"/>
              <a:gd name="connsiteX344" fmla="*/ 2787174 w 5015116"/>
              <a:gd name="connsiteY344" fmla="*/ 2452914 h 2605314"/>
              <a:gd name="connsiteX345" fmla="*/ 2808945 w 5015116"/>
              <a:gd name="connsiteY345" fmla="*/ 2438400 h 2605314"/>
              <a:gd name="connsiteX346" fmla="*/ 2801688 w 5015116"/>
              <a:gd name="connsiteY346" fmla="*/ 2416628 h 2605314"/>
              <a:gd name="connsiteX347" fmla="*/ 2794431 w 5015116"/>
              <a:gd name="connsiteY347" fmla="*/ 2373085 h 2605314"/>
              <a:gd name="connsiteX348" fmla="*/ 2779916 w 5015116"/>
              <a:gd name="connsiteY348" fmla="*/ 2329542 h 2605314"/>
              <a:gd name="connsiteX349" fmla="*/ 2794431 w 5015116"/>
              <a:gd name="connsiteY349" fmla="*/ 2278742 h 2605314"/>
              <a:gd name="connsiteX350" fmla="*/ 2961345 w 5015116"/>
              <a:gd name="connsiteY350" fmla="*/ 2249714 h 2605314"/>
              <a:gd name="connsiteX351" fmla="*/ 2946831 w 5015116"/>
              <a:gd name="connsiteY351" fmla="*/ 2227942 h 2605314"/>
              <a:gd name="connsiteX352" fmla="*/ 2925059 w 5015116"/>
              <a:gd name="connsiteY352" fmla="*/ 2133600 h 2605314"/>
              <a:gd name="connsiteX353" fmla="*/ 2917802 w 5015116"/>
              <a:gd name="connsiteY353" fmla="*/ 2104571 h 2605314"/>
              <a:gd name="connsiteX354" fmla="*/ 2896031 w 5015116"/>
              <a:gd name="connsiteY354" fmla="*/ 2090057 h 2605314"/>
              <a:gd name="connsiteX355" fmla="*/ 2903288 w 5015116"/>
              <a:gd name="connsiteY355" fmla="*/ 2061028 h 2605314"/>
              <a:gd name="connsiteX356" fmla="*/ 3033916 w 5015116"/>
              <a:gd name="connsiteY356" fmla="*/ 2053771 h 2605314"/>
              <a:gd name="connsiteX357" fmla="*/ 3121002 w 5015116"/>
              <a:gd name="connsiteY357" fmla="*/ 2046514 h 2605314"/>
              <a:gd name="connsiteX358" fmla="*/ 3142774 w 5015116"/>
              <a:gd name="connsiteY358" fmla="*/ 2039257 h 2605314"/>
              <a:gd name="connsiteX359" fmla="*/ 3135516 w 5015116"/>
              <a:gd name="connsiteY359" fmla="*/ 2010228 h 2605314"/>
              <a:gd name="connsiteX360" fmla="*/ 3106488 w 5015116"/>
              <a:gd name="connsiteY360" fmla="*/ 1959428 h 2605314"/>
              <a:gd name="connsiteX361" fmla="*/ 3077459 w 5015116"/>
              <a:gd name="connsiteY361" fmla="*/ 1930400 h 2605314"/>
              <a:gd name="connsiteX362" fmla="*/ 3062945 w 5015116"/>
              <a:gd name="connsiteY362" fmla="*/ 1901371 h 2605314"/>
              <a:gd name="connsiteX363" fmla="*/ 3041174 w 5015116"/>
              <a:gd name="connsiteY363" fmla="*/ 1886857 h 2605314"/>
              <a:gd name="connsiteX364" fmla="*/ 3033916 w 5015116"/>
              <a:gd name="connsiteY364" fmla="*/ 1865085 h 2605314"/>
              <a:gd name="connsiteX365" fmla="*/ 3019402 w 5015116"/>
              <a:gd name="connsiteY365" fmla="*/ 1843314 h 2605314"/>
              <a:gd name="connsiteX366" fmla="*/ 3048431 w 5015116"/>
              <a:gd name="connsiteY366" fmla="*/ 1828800 h 2605314"/>
              <a:gd name="connsiteX367" fmla="*/ 3157288 w 5015116"/>
              <a:gd name="connsiteY367" fmla="*/ 1814285 h 2605314"/>
              <a:gd name="connsiteX368" fmla="*/ 3179059 w 5015116"/>
              <a:gd name="connsiteY368" fmla="*/ 1799771 h 2605314"/>
              <a:gd name="connsiteX369" fmla="*/ 3128259 w 5015116"/>
              <a:gd name="connsiteY369" fmla="*/ 1690914 h 2605314"/>
              <a:gd name="connsiteX370" fmla="*/ 3121002 w 5015116"/>
              <a:gd name="connsiteY370" fmla="*/ 1669142 h 2605314"/>
              <a:gd name="connsiteX371" fmla="*/ 3106488 w 5015116"/>
              <a:gd name="connsiteY371" fmla="*/ 1647371 h 2605314"/>
              <a:gd name="connsiteX372" fmla="*/ 3128259 w 5015116"/>
              <a:gd name="connsiteY372" fmla="*/ 1640114 h 2605314"/>
              <a:gd name="connsiteX373" fmla="*/ 3157288 w 5015116"/>
              <a:gd name="connsiteY373" fmla="*/ 1632857 h 2605314"/>
              <a:gd name="connsiteX374" fmla="*/ 3186316 w 5015116"/>
              <a:gd name="connsiteY374" fmla="*/ 1618342 h 2605314"/>
              <a:gd name="connsiteX375" fmla="*/ 3215345 w 5015116"/>
              <a:gd name="connsiteY375" fmla="*/ 1611085 h 2605314"/>
              <a:gd name="connsiteX376" fmla="*/ 3237116 w 5015116"/>
              <a:gd name="connsiteY376" fmla="*/ 1603828 h 2605314"/>
              <a:gd name="connsiteX377" fmla="*/ 3280659 w 5015116"/>
              <a:gd name="connsiteY377" fmla="*/ 1582057 h 2605314"/>
              <a:gd name="connsiteX378" fmla="*/ 3295174 w 5015116"/>
              <a:gd name="connsiteY378" fmla="*/ 1567542 h 2605314"/>
              <a:gd name="connsiteX379" fmla="*/ 3273402 w 5015116"/>
              <a:gd name="connsiteY379" fmla="*/ 1545771 h 2605314"/>
              <a:gd name="connsiteX380" fmla="*/ 3229859 w 5015116"/>
              <a:gd name="connsiteY380" fmla="*/ 1516742 h 2605314"/>
              <a:gd name="connsiteX381" fmla="*/ 3179059 w 5015116"/>
              <a:gd name="connsiteY381" fmla="*/ 1458685 h 2605314"/>
              <a:gd name="connsiteX382" fmla="*/ 3171802 w 5015116"/>
              <a:gd name="connsiteY382" fmla="*/ 1436914 h 2605314"/>
              <a:gd name="connsiteX383" fmla="*/ 3150031 w 5015116"/>
              <a:gd name="connsiteY383" fmla="*/ 1422400 h 2605314"/>
              <a:gd name="connsiteX384" fmla="*/ 3200831 w 5015116"/>
              <a:gd name="connsiteY384" fmla="*/ 1386114 h 2605314"/>
              <a:gd name="connsiteX385" fmla="*/ 3237116 w 5015116"/>
              <a:gd name="connsiteY385" fmla="*/ 1349828 h 2605314"/>
              <a:gd name="connsiteX386" fmla="*/ 3266145 w 5015116"/>
              <a:gd name="connsiteY386" fmla="*/ 1313542 h 2605314"/>
              <a:gd name="connsiteX387" fmla="*/ 3287916 w 5015116"/>
              <a:gd name="connsiteY387" fmla="*/ 1299028 h 2605314"/>
              <a:gd name="connsiteX388" fmla="*/ 3302431 w 5015116"/>
              <a:gd name="connsiteY388" fmla="*/ 1284514 h 2605314"/>
              <a:gd name="connsiteX389" fmla="*/ 3309688 w 5015116"/>
              <a:gd name="connsiteY389" fmla="*/ 1262742 h 2605314"/>
              <a:gd name="connsiteX390" fmla="*/ 3266145 w 5015116"/>
              <a:gd name="connsiteY390" fmla="*/ 1255485 h 2605314"/>
              <a:gd name="connsiteX391" fmla="*/ 3244374 w 5015116"/>
              <a:gd name="connsiteY391" fmla="*/ 1248228 h 2605314"/>
              <a:gd name="connsiteX392" fmla="*/ 3193574 w 5015116"/>
              <a:gd name="connsiteY392" fmla="*/ 1233714 h 2605314"/>
              <a:gd name="connsiteX393" fmla="*/ 3171802 w 5015116"/>
              <a:gd name="connsiteY393" fmla="*/ 1219200 h 2605314"/>
              <a:gd name="connsiteX394" fmla="*/ 3150031 w 5015116"/>
              <a:gd name="connsiteY394" fmla="*/ 1211942 h 2605314"/>
              <a:gd name="connsiteX395" fmla="*/ 3121002 w 5015116"/>
              <a:gd name="connsiteY395" fmla="*/ 1197428 h 2605314"/>
              <a:gd name="connsiteX396" fmla="*/ 3200831 w 5015116"/>
              <a:gd name="connsiteY396" fmla="*/ 1095828 h 2605314"/>
              <a:gd name="connsiteX397" fmla="*/ 3251631 w 5015116"/>
              <a:gd name="connsiteY397" fmla="*/ 1037771 h 2605314"/>
              <a:gd name="connsiteX398" fmla="*/ 3251631 w 5015116"/>
              <a:gd name="connsiteY398" fmla="*/ 994228 h 2605314"/>
              <a:gd name="connsiteX399" fmla="*/ 3208088 w 5015116"/>
              <a:gd name="connsiteY399" fmla="*/ 986971 h 2605314"/>
              <a:gd name="connsiteX400" fmla="*/ 3179059 w 5015116"/>
              <a:gd name="connsiteY400" fmla="*/ 979714 h 2605314"/>
              <a:gd name="connsiteX401" fmla="*/ 3121002 w 5015116"/>
              <a:gd name="connsiteY401" fmla="*/ 957942 h 2605314"/>
              <a:gd name="connsiteX402" fmla="*/ 3099231 w 5015116"/>
              <a:gd name="connsiteY402" fmla="*/ 950685 h 2605314"/>
              <a:gd name="connsiteX403" fmla="*/ 3048431 w 5015116"/>
              <a:gd name="connsiteY403" fmla="*/ 943428 h 2605314"/>
              <a:gd name="connsiteX404" fmla="*/ 3026659 w 5015116"/>
              <a:gd name="connsiteY404" fmla="*/ 936171 h 2605314"/>
              <a:gd name="connsiteX405" fmla="*/ 2990374 w 5015116"/>
              <a:gd name="connsiteY405" fmla="*/ 928914 h 2605314"/>
              <a:gd name="connsiteX406" fmla="*/ 2975859 w 5015116"/>
              <a:gd name="connsiteY406" fmla="*/ 914400 h 2605314"/>
              <a:gd name="connsiteX407" fmla="*/ 3033916 w 5015116"/>
              <a:gd name="connsiteY407" fmla="*/ 820057 h 2605314"/>
              <a:gd name="connsiteX408" fmla="*/ 3091974 w 5015116"/>
              <a:gd name="connsiteY408" fmla="*/ 747485 h 2605314"/>
              <a:gd name="connsiteX409" fmla="*/ 3128259 w 5015116"/>
              <a:gd name="connsiteY409" fmla="*/ 703942 h 2605314"/>
              <a:gd name="connsiteX410" fmla="*/ 3142774 w 5015116"/>
              <a:gd name="connsiteY410" fmla="*/ 682171 h 2605314"/>
              <a:gd name="connsiteX411" fmla="*/ 3033916 w 5015116"/>
              <a:gd name="connsiteY411" fmla="*/ 667657 h 2605314"/>
              <a:gd name="connsiteX412" fmla="*/ 2961345 w 5015116"/>
              <a:gd name="connsiteY412" fmla="*/ 660400 h 2605314"/>
              <a:gd name="connsiteX413" fmla="*/ 2888774 w 5015116"/>
              <a:gd name="connsiteY413" fmla="*/ 645885 h 2605314"/>
              <a:gd name="connsiteX414" fmla="*/ 2925059 w 5015116"/>
              <a:gd name="connsiteY414" fmla="*/ 609600 h 2605314"/>
              <a:gd name="connsiteX415" fmla="*/ 2961345 w 5015116"/>
              <a:gd name="connsiteY415" fmla="*/ 573314 h 2605314"/>
              <a:gd name="connsiteX416" fmla="*/ 2968602 w 5015116"/>
              <a:gd name="connsiteY416" fmla="*/ 529771 h 2605314"/>
              <a:gd name="connsiteX417" fmla="*/ 2983116 w 5015116"/>
              <a:gd name="connsiteY417" fmla="*/ 486228 h 2605314"/>
              <a:gd name="connsiteX418" fmla="*/ 2997631 w 5015116"/>
              <a:gd name="connsiteY418" fmla="*/ 435428 h 2605314"/>
              <a:gd name="connsiteX419" fmla="*/ 3012145 w 5015116"/>
              <a:gd name="connsiteY419" fmla="*/ 391885 h 2605314"/>
              <a:gd name="connsiteX420" fmla="*/ 2961345 w 5015116"/>
              <a:gd name="connsiteY420" fmla="*/ 399142 h 2605314"/>
              <a:gd name="connsiteX421" fmla="*/ 2917802 w 5015116"/>
              <a:gd name="connsiteY421" fmla="*/ 413657 h 2605314"/>
              <a:gd name="connsiteX422" fmla="*/ 2888774 w 5015116"/>
              <a:gd name="connsiteY422" fmla="*/ 420914 h 2605314"/>
              <a:gd name="connsiteX423" fmla="*/ 2852488 w 5015116"/>
              <a:gd name="connsiteY423" fmla="*/ 435428 h 2605314"/>
              <a:gd name="connsiteX424" fmla="*/ 2808945 w 5015116"/>
              <a:gd name="connsiteY424" fmla="*/ 442685 h 2605314"/>
              <a:gd name="connsiteX425" fmla="*/ 2779916 w 5015116"/>
              <a:gd name="connsiteY425" fmla="*/ 449942 h 2605314"/>
              <a:gd name="connsiteX426" fmla="*/ 2721859 w 5015116"/>
              <a:gd name="connsiteY426" fmla="*/ 442685 h 2605314"/>
              <a:gd name="connsiteX427" fmla="*/ 2729116 w 5015116"/>
              <a:gd name="connsiteY427" fmla="*/ 377371 h 2605314"/>
              <a:gd name="connsiteX428" fmla="*/ 2721859 w 5015116"/>
              <a:gd name="connsiteY428" fmla="*/ 290285 h 2605314"/>
              <a:gd name="connsiteX429" fmla="*/ 2707345 w 5015116"/>
              <a:gd name="connsiteY429" fmla="*/ 232228 h 2605314"/>
              <a:gd name="connsiteX430" fmla="*/ 2663802 w 5015116"/>
              <a:gd name="connsiteY430" fmla="*/ 210457 h 2605314"/>
              <a:gd name="connsiteX431" fmla="*/ 2656545 w 5015116"/>
              <a:gd name="connsiteY431" fmla="*/ 195942 h 2605314"/>
              <a:gd name="connsiteX0" fmla="*/ 4778617 w 5018102"/>
              <a:gd name="connsiteY0" fmla="*/ 508000 h 2605314"/>
              <a:gd name="connsiteX1" fmla="*/ 4814902 w 5018102"/>
              <a:gd name="connsiteY1" fmla="*/ 551542 h 2605314"/>
              <a:gd name="connsiteX2" fmla="*/ 4894731 w 5018102"/>
              <a:gd name="connsiteY2" fmla="*/ 544285 h 2605314"/>
              <a:gd name="connsiteX3" fmla="*/ 4894731 w 5018102"/>
              <a:gd name="connsiteY3" fmla="*/ 464457 h 2605314"/>
              <a:gd name="connsiteX4" fmla="*/ 4858445 w 5018102"/>
              <a:gd name="connsiteY4" fmla="*/ 428171 h 2605314"/>
              <a:gd name="connsiteX5" fmla="*/ 4814902 w 5018102"/>
              <a:gd name="connsiteY5" fmla="*/ 413657 h 2605314"/>
              <a:gd name="connsiteX6" fmla="*/ 4749588 w 5018102"/>
              <a:gd name="connsiteY6" fmla="*/ 420914 h 2605314"/>
              <a:gd name="connsiteX7" fmla="*/ 4727817 w 5018102"/>
              <a:gd name="connsiteY7" fmla="*/ 428171 h 2605314"/>
              <a:gd name="connsiteX8" fmla="*/ 4720560 w 5018102"/>
              <a:gd name="connsiteY8" fmla="*/ 457200 h 2605314"/>
              <a:gd name="connsiteX9" fmla="*/ 4698788 w 5018102"/>
              <a:gd name="connsiteY9" fmla="*/ 500742 h 2605314"/>
              <a:gd name="connsiteX10" fmla="*/ 4698788 w 5018102"/>
              <a:gd name="connsiteY10" fmla="*/ 645885 h 2605314"/>
              <a:gd name="connsiteX11" fmla="*/ 4706045 w 5018102"/>
              <a:gd name="connsiteY11" fmla="*/ 667657 h 2605314"/>
              <a:gd name="connsiteX12" fmla="*/ 4742331 w 5018102"/>
              <a:gd name="connsiteY12" fmla="*/ 696685 h 2605314"/>
              <a:gd name="connsiteX13" fmla="*/ 4778617 w 5018102"/>
              <a:gd name="connsiteY13" fmla="*/ 718457 h 2605314"/>
              <a:gd name="connsiteX14" fmla="*/ 4800388 w 5018102"/>
              <a:gd name="connsiteY14" fmla="*/ 732971 h 2605314"/>
              <a:gd name="connsiteX15" fmla="*/ 4960045 w 5018102"/>
              <a:gd name="connsiteY15" fmla="*/ 718457 h 2605314"/>
              <a:gd name="connsiteX16" fmla="*/ 4981817 w 5018102"/>
              <a:gd name="connsiteY16" fmla="*/ 674914 h 2605314"/>
              <a:gd name="connsiteX17" fmla="*/ 5003588 w 5018102"/>
              <a:gd name="connsiteY17" fmla="*/ 631371 h 2605314"/>
              <a:gd name="connsiteX18" fmla="*/ 5010845 w 5018102"/>
              <a:gd name="connsiteY18" fmla="*/ 587828 h 2605314"/>
              <a:gd name="connsiteX19" fmla="*/ 5018102 w 5018102"/>
              <a:gd name="connsiteY19" fmla="*/ 558800 h 2605314"/>
              <a:gd name="connsiteX20" fmla="*/ 5003588 w 5018102"/>
              <a:gd name="connsiteY20" fmla="*/ 391885 h 2605314"/>
              <a:gd name="connsiteX21" fmla="*/ 4996331 w 5018102"/>
              <a:gd name="connsiteY21" fmla="*/ 370114 h 2605314"/>
              <a:gd name="connsiteX22" fmla="*/ 4981817 w 5018102"/>
              <a:gd name="connsiteY22" fmla="*/ 348342 h 2605314"/>
              <a:gd name="connsiteX23" fmla="*/ 4960045 w 5018102"/>
              <a:gd name="connsiteY23" fmla="*/ 312057 h 2605314"/>
              <a:gd name="connsiteX24" fmla="*/ 4952788 w 5018102"/>
              <a:gd name="connsiteY24" fmla="*/ 290285 h 2605314"/>
              <a:gd name="connsiteX25" fmla="*/ 4887474 w 5018102"/>
              <a:gd name="connsiteY25" fmla="*/ 254000 h 2605314"/>
              <a:gd name="connsiteX26" fmla="*/ 4851188 w 5018102"/>
              <a:gd name="connsiteY26" fmla="*/ 232228 h 2605314"/>
              <a:gd name="connsiteX27" fmla="*/ 4800388 w 5018102"/>
              <a:gd name="connsiteY27" fmla="*/ 210457 h 2605314"/>
              <a:gd name="connsiteX28" fmla="*/ 4742331 w 5018102"/>
              <a:gd name="connsiteY28" fmla="*/ 159657 h 2605314"/>
              <a:gd name="connsiteX29" fmla="*/ 4727817 w 5018102"/>
              <a:gd name="connsiteY29" fmla="*/ 145142 h 2605314"/>
              <a:gd name="connsiteX30" fmla="*/ 4677017 w 5018102"/>
              <a:gd name="connsiteY30" fmla="*/ 116114 h 2605314"/>
              <a:gd name="connsiteX31" fmla="*/ 4655245 w 5018102"/>
              <a:gd name="connsiteY31" fmla="*/ 108857 h 2605314"/>
              <a:gd name="connsiteX32" fmla="*/ 4611702 w 5018102"/>
              <a:gd name="connsiteY32" fmla="*/ 79828 h 2605314"/>
              <a:gd name="connsiteX33" fmla="*/ 4568160 w 5018102"/>
              <a:gd name="connsiteY33" fmla="*/ 65314 h 2605314"/>
              <a:gd name="connsiteX34" fmla="*/ 4539131 w 5018102"/>
              <a:gd name="connsiteY34" fmla="*/ 58057 h 2605314"/>
              <a:gd name="connsiteX35" fmla="*/ 4495588 w 5018102"/>
              <a:gd name="connsiteY35" fmla="*/ 43542 h 2605314"/>
              <a:gd name="connsiteX36" fmla="*/ 4444788 w 5018102"/>
              <a:gd name="connsiteY36" fmla="*/ 21771 h 2605314"/>
              <a:gd name="connsiteX37" fmla="*/ 4379474 w 5018102"/>
              <a:gd name="connsiteY37" fmla="*/ 14514 h 2605314"/>
              <a:gd name="connsiteX38" fmla="*/ 4335931 w 5018102"/>
              <a:gd name="connsiteY38" fmla="*/ 7257 h 2605314"/>
              <a:gd name="connsiteX39" fmla="*/ 4263360 w 5018102"/>
              <a:gd name="connsiteY39" fmla="*/ 0 h 2605314"/>
              <a:gd name="connsiteX40" fmla="*/ 3864217 w 5018102"/>
              <a:gd name="connsiteY40" fmla="*/ 7257 h 2605314"/>
              <a:gd name="connsiteX41" fmla="*/ 3827931 w 5018102"/>
              <a:gd name="connsiteY41" fmla="*/ 14514 h 2605314"/>
              <a:gd name="connsiteX42" fmla="*/ 3769874 w 5018102"/>
              <a:gd name="connsiteY42" fmla="*/ 21771 h 2605314"/>
              <a:gd name="connsiteX43" fmla="*/ 3748102 w 5018102"/>
              <a:gd name="connsiteY43" fmla="*/ 36285 h 2605314"/>
              <a:gd name="connsiteX44" fmla="*/ 3704560 w 5018102"/>
              <a:gd name="connsiteY44" fmla="*/ 50800 h 2605314"/>
              <a:gd name="connsiteX45" fmla="*/ 3690045 w 5018102"/>
              <a:gd name="connsiteY45" fmla="*/ 65314 h 2605314"/>
              <a:gd name="connsiteX46" fmla="*/ 3668274 w 5018102"/>
              <a:gd name="connsiteY46" fmla="*/ 72571 h 2605314"/>
              <a:gd name="connsiteX47" fmla="*/ 3661017 w 5018102"/>
              <a:gd name="connsiteY47" fmla="*/ 94342 h 2605314"/>
              <a:gd name="connsiteX48" fmla="*/ 3617474 w 5018102"/>
              <a:gd name="connsiteY48" fmla="*/ 130628 h 2605314"/>
              <a:gd name="connsiteX49" fmla="*/ 3610217 w 5018102"/>
              <a:gd name="connsiteY49" fmla="*/ 152400 h 2605314"/>
              <a:gd name="connsiteX50" fmla="*/ 3595702 w 5018102"/>
              <a:gd name="connsiteY50" fmla="*/ 166914 h 2605314"/>
              <a:gd name="connsiteX51" fmla="*/ 3581188 w 5018102"/>
              <a:gd name="connsiteY51" fmla="*/ 217714 h 2605314"/>
              <a:gd name="connsiteX52" fmla="*/ 3559417 w 5018102"/>
              <a:gd name="connsiteY52" fmla="*/ 246742 h 2605314"/>
              <a:gd name="connsiteX53" fmla="*/ 3552160 w 5018102"/>
              <a:gd name="connsiteY53" fmla="*/ 268514 h 2605314"/>
              <a:gd name="connsiteX54" fmla="*/ 3537645 w 5018102"/>
              <a:gd name="connsiteY54" fmla="*/ 283028 h 2605314"/>
              <a:gd name="connsiteX55" fmla="*/ 3530388 w 5018102"/>
              <a:gd name="connsiteY55" fmla="*/ 319314 h 2605314"/>
              <a:gd name="connsiteX56" fmla="*/ 3515874 w 5018102"/>
              <a:gd name="connsiteY56" fmla="*/ 362857 h 2605314"/>
              <a:gd name="connsiteX57" fmla="*/ 3508617 w 5018102"/>
              <a:gd name="connsiteY57" fmla="*/ 384628 h 2605314"/>
              <a:gd name="connsiteX58" fmla="*/ 3501360 w 5018102"/>
              <a:gd name="connsiteY58" fmla="*/ 420914 h 2605314"/>
              <a:gd name="connsiteX59" fmla="*/ 3508617 w 5018102"/>
              <a:gd name="connsiteY59" fmla="*/ 566057 h 2605314"/>
              <a:gd name="connsiteX60" fmla="*/ 3515874 w 5018102"/>
              <a:gd name="connsiteY60" fmla="*/ 587828 h 2605314"/>
              <a:gd name="connsiteX61" fmla="*/ 3544902 w 5018102"/>
              <a:gd name="connsiteY61" fmla="*/ 631371 h 2605314"/>
              <a:gd name="connsiteX62" fmla="*/ 3559417 w 5018102"/>
              <a:gd name="connsiteY62" fmla="*/ 645885 h 2605314"/>
              <a:gd name="connsiteX63" fmla="*/ 3566674 w 5018102"/>
              <a:gd name="connsiteY63" fmla="*/ 667657 h 2605314"/>
              <a:gd name="connsiteX64" fmla="*/ 3588445 w 5018102"/>
              <a:gd name="connsiteY64" fmla="*/ 682171 h 2605314"/>
              <a:gd name="connsiteX65" fmla="*/ 3624731 w 5018102"/>
              <a:gd name="connsiteY65" fmla="*/ 703942 h 2605314"/>
              <a:gd name="connsiteX66" fmla="*/ 3675531 w 5018102"/>
              <a:gd name="connsiteY66" fmla="*/ 740228 h 2605314"/>
              <a:gd name="connsiteX67" fmla="*/ 3697302 w 5018102"/>
              <a:gd name="connsiteY67" fmla="*/ 747485 h 2605314"/>
              <a:gd name="connsiteX68" fmla="*/ 3885988 w 5018102"/>
              <a:gd name="connsiteY68" fmla="*/ 740228 h 2605314"/>
              <a:gd name="connsiteX69" fmla="*/ 3907760 w 5018102"/>
              <a:gd name="connsiteY69" fmla="*/ 732971 h 2605314"/>
              <a:gd name="connsiteX70" fmla="*/ 3936788 w 5018102"/>
              <a:gd name="connsiteY70" fmla="*/ 703942 h 2605314"/>
              <a:gd name="connsiteX71" fmla="*/ 3987588 w 5018102"/>
              <a:gd name="connsiteY71" fmla="*/ 638628 h 2605314"/>
              <a:gd name="connsiteX72" fmla="*/ 4002102 w 5018102"/>
              <a:gd name="connsiteY72" fmla="*/ 595085 h 2605314"/>
              <a:gd name="connsiteX73" fmla="*/ 3973074 w 5018102"/>
              <a:gd name="connsiteY73" fmla="*/ 537028 h 2605314"/>
              <a:gd name="connsiteX74" fmla="*/ 3944045 w 5018102"/>
              <a:gd name="connsiteY74" fmla="*/ 500742 h 2605314"/>
              <a:gd name="connsiteX75" fmla="*/ 3900502 w 5018102"/>
              <a:gd name="connsiteY75" fmla="*/ 486228 h 2605314"/>
              <a:gd name="connsiteX76" fmla="*/ 3878731 w 5018102"/>
              <a:gd name="connsiteY76" fmla="*/ 478971 h 2605314"/>
              <a:gd name="connsiteX77" fmla="*/ 3856960 w 5018102"/>
              <a:gd name="connsiteY77" fmla="*/ 471714 h 2605314"/>
              <a:gd name="connsiteX78" fmla="*/ 3806160 w 5018102"/>
              <a:gd name="connsiteY78" fmla="*/ 478971 h 2605314"/>
              <a:gd name="connsiteX79" fmla="*/ 3777131 w 5018102"/>
              <a:gd name="connsiteY79" fmla="*/ 486228 h 2605314"/>
              <a:gd name="connsiteX80" fmla="*/ 3762617 w 5018102"/>
              <a:gd name="connsiteY80" fmla="*/ 529771 h 2605314"/>
              <a:gd name="connsiteX81" fmla="*/ 3755360 w 5018102"/>
              <a:gd name="connsiteY81" fmla="*/ 551542 h 2605314"/>
              <a:gd name="connsiteX82" fmla="*/ 3762617 w 5018102"/>
              <a:gd name="connsiteY82" fmla="*/ 573314 h 2605314"/>
              <a:gd name="connsiteX83" fmla="*/ 3704560 w 5018102"/>
              <a:gd name="connsiteY83" fmla="*/ 602342 h 2605314"/>
              <a:gd name="connsiteX84" fmla="*/ 3661017 w 5018102"/>
              <a:gd name="connsiteY84" fmla="*/ 544285 h 2605314"/>
              <a:gd name="connsiteX85" fmla="*/ 3668274 w 5018102"/>
              <a:gd name="connsiteY85" fmla="*/ 435428 h 2605314"/>
              <a:gd name="connsiteX86" fmla="*/ 3682788 w 5018102"/>
              <a:gd name="connsiteY86" fmla="*/ 413657 h 2605314"/>
              <a:gd name="connsiteX87" fmla="*/ 3704560 w 5018102"/>
              <a:gd name="connsiteY87" fmla="*/ 370114 h 2605314"/>
              <a:gd name="connsiteX88" fmla="*/ 3769874 w 5018102"/>
              <a:gd name="connsiteY88" fmla="*/ 341085 h 2605314"/>
              <a:gd name="connsiteX89" fmla="*/ 3791645 w 5018102"/>
              <a:gd name="connsiteY89" fmla="*/ 333828 h 2605314"/>
              <a:gd name="connsiteX90" fmla="*/ 3813417 w 5018102"/>
              <a:gd name="connsiteY90" fmla="*/ 326571 h 2605314"/>
              <a:gd name="connsiteX91" fmla="*/ 3958560 w 5018102"/>
              <a:gd name="connsiteY91" fmla="*/ 333828 h 2605314"/>
              <a:gd name="connsiteX92" fmla="*/ 4002102 w 5018102"/>
              <a:gd name="connsiteY92" fmla="*/ 362857 h 2605314"/>
              <a:gd name="connsiteX93" fmla="*/ 4023874 w 5018102"/>
              <a:gd name="connsiteY93" fmla="*/ 377371 h 2605314"/>
              <a:gd name="connsiteX94" fmla="*/ 4060160 w 5018102"/>
              <a:gd name="connsiteY94" fmla="*/ 413657 h 2605314"/>
              <a:gd name="connsiteX95" fmla="*/ 4067417 w 5018102"/>
              <a:gd name="connsiteY95" fmla="*/ 435428 h 2605314"/>
              <a:gd name="connsiteX96" fmla="*/ 4096445 w 5018102"/>
              <a:gd name="connsiteY96" fmla="*/ 478971 h 2605314"/>
              <a:gd name="connsiteX97" fmla="*/ 4103702 w 5018102"/>
              <a:gd name="connsiteY97" fmla="*/ 500742 h 2605314"/>
              <a:gd name="connsiteX98" fmla="*/ 4103702 w 5018102"/>
              <a:gd name="connsiteY98" fmla="*/ 689428 h 2605314"/>
              <a:gd name="connsiteX99" fmla="*/ 4089188 w 5018102"/>
              <a:gd name="connsiteY99" fmla="*/ 732971 h 2605314"/>
              <a:gd name="connsiteX100" fmla="*/ 4060160 w 5018102"/>
              <a:gd name="connsiteY100" fmla="*/ 769257 h 2605314"/>
              <a:gd name="connsiteX101" fmla="*/ 4016617 w 5018102"/>
              <a:gd name="connsiteY101" fmla="*/ 783771 h 2605314"/>
              <a:gd name="connsiteX102" fmla="*/ 3980331 w 5018102"/>
              <a:gd name="connsiteY102" fmla="*/ 805542 h 2605314"/>
              <a:gd name="connsiteX103" fmla="*/ 3922274 w 5018102"/>
              <a:gd name="connsiteY103" fmla="*/ 841828 h 2605314"/>
              <a:gd name="connsiteX104" fmla="*/ 3900502 w 5018102"/>
              <a:gd name="connsiteY104" fmla="*/ 856342 h 2605314"/>
              <a:gd name="connsiteX105" fmla="*/ 3842445 w 5018102"/>
              <a:gd name="connsiteY105" fmla="*/ 878114 h 2605314"/>
              <a:gd name="connsiteX106" fmla="*/ 3566674 w 5018102"/>
              <a:gd name="connsiteY106" fmla="*/ 863600 h 2605314"/>
              <a:gd name="connsiteX107" fmla="*/ 3465074 w 5018102"/>
              <a:gd name="connsiteY107" fmla="*/ 834571 h 2605314"/>
              <a:gd name="connsiteX108" fmla="*/ 3443302 w 5018102"/>
              <a:gd name="connsiteY108" fmla="*/ 827314 h 2605314"/>
              <a:gd name="connsiteX109" fmla="*/ 3421531 w 5018102"/>
              <a:gd name="connsiteY109" fmla="*/ 812800 h 2605314"/>
              <a:gd name="connsiteX110" fmla="*/ 3392502 w 5018102"/>
              <a:gd name="connsiteY110" fmla="*/ 805542 h 2605314"/>
              <a:gd name="connsiteX111" fmla="*/ 3348960 w 5018102"/>
              <a:gd name="connsiteY111" fmla="*/ 776514 h 2605314"/>
              <a:gd name="connsiteX112" fmla="*/ 3319931 w 5018102"/>
              <a:gd name="connsiteY112" fmla="*/ 732971 h 2605314"/>
              <a:gd name="connsiteX113" fmla="*/ 3312674 w 5018102"/>
              <a:gd name="connsiteY113" fmla="*/ 696685 h 2605314"/>
              <a:gd name="connsiteX114" fmla="*/ 3298160 w 5018102"/>
              <a:gd name="connsiteY114" fmla="*/ 653142 h 2605314"/>
              <a:gd name="connsiteX115" fmla="*/ 3283645 w 5018102"/>
              <a:gd name="connsiteY115" fmla="*/ 609600 h 2605314"/>
              <a:gd name="connsiteX116" fmla="*/ 3276388 w 5018102"/>
              <a:gd name="connsiteY116" fmla="*/ 587828 h 2605314"/>
              <a:gd name="connsiteX117" fmla="*/ 3269131 w 5018102"/>
              <a:gd name="connsiteY117" fmla="*/ 566057 h 2605314"/>
              <a:gd name="connsiteX118" fmla="*/ 3261874 w 5018102"/>
              <a:gd name="connsiteY118" fmla="*/ 537028 h 2605314"/>
              <a:gd name="connsiteX119" fmla="*/ 3240102 w 5018102"/>
              <a:gd name="connsiteY119" fmla="*/ 515257 h 2605314"/>
              <a:gd name="connsiteX120" fmla="*/ 3232845 w 5018102"/>
              <a:gd name="connsiteY120" fmla="*/ 478971 h 2605314"/>
              <a:gd name="connsiteX121" fmla="*/ 3218331 w 5018102"/>
              <a:gd name="connsiteY121" fmla="*/ 428171 h 2605314"/>
              <a:gd name="connsiteX122" fmla="*/ 3203817 w 5018102"/>
              <a:gd name="connsiteY122" fmla="*/ 362857 h 2605314"/>
              <a:gd name="connsiteX123" fmla="*/ 3189302 w 5018102"/>
              <a:gd name="connsiteY123" fmla="*/ 348342 h 2605314"/>
              <a:gd name="connsiteX124" fmla="*/ 3138502 w 5018102"/>
              <a:gd name="connsiteY124" fmla="*/ 283028 h 2605314"/>
              <a:gd name="connsiteX125" fmla="*/ 3116731 w 5018102"/>
              <a:gd name="connsiteY125" fmla="*/ 268514 h 2605314"/>
              <a:gd name="connsiteX126" fmla="*/ 3080445 w 5018102"/>
              <a:gd name="connsiteY126" fmla="*/ 232228 h 2605314"/>
              <a:gd name="connsiteX127" fmla="*/ 3065931 w 5018102"/>
              <a:gd name="connsiteY127" fmla="*/ 210457 h 2605314"/>
              <a:gd name="connsiteX128" fmla="*/ 3022388 w 5018102"/>
              <a:gd name="connsiteY128" fmla="*/ 195942 h 2605314"/>
              <a:gd name="connsiteX129" fmla="*/ 3007874 w 5018102"/>
              <a:gd name="connsiteY129" fmla="*/ 174171 h 2605314"/>
              <a:gd name="connsiteX130" fmla="*/ 2957074 w 5018102"/>
              <a:gd name="connsiteY130" fmla="*/ 152400 h 2605314"/>
              <a:gd name="connsiteX131" fmla="*/ 2920788 w 5018102"/>
              <a:gd name="connsiteY131" fmla="*/ 116114 h 2605314"/>
              <a:gd name="connsiteX132" fmla="*/ 2848217 w 5018102"/>
              <a:gd name="connsiteY132" fmla="*/ 94342 h 2605314"/>
              <a:gd name="connsiteX133" fmla="*/ 2826445 w 5018102"/>
              <a:gd name="connsiteY133" fmla="*/ 79828 h 2605314"/>
              <a:gd name="connsiteX134" fmla="*/ 2775645 w 5018102"/>
              <a:gd name="connsiteY134" fmla="*/ 65314 h 2605314"/>
              <a:gd name="connsiteX135" fmla="*/ 2666788 w 5018102"/>
              <a:gd name="connsiteY135" fmla="*/ 50800 h 2605314"/>
              <a:gd name="connsiteX136" fmla="*/ 2499874 w 5018102"/>
              <a:gd name="connsiteY136" fmla="*/ 43542 h 2605314"/>
              <a:gd name="connsiteX137" fmla="*/ 2376502 w 5018102"/>
              <a:gd name="connsiteY137" fmla="*/ 36285 h 2605314"/>
              <a:gd name="connsiteX138" fmla="*/ 2274902 w 5018102"/>
              <a:gd name="connsiteY138" fmla="*/ 21771 h 2605314"/>
              <a:gd name="connsiteX139" fmla="*/ 2035417 w 5018102"/>
              <a:gd name="connsiteY139" fmla="*/ 7257 h 2605314"/>
              <a:gd name="connsiteX140" fmla="*/ 1868502 w 5018102"/>
              <a:gd name="connsiteY140" fmla="*/ 14514 h 2605314"/>
              <a:gd name="connsiteX141" fmla="*/ 1752388 w 5018102"/>
              <a:gd name="connsiteY141" fmla="*/ 29028 h 2605314"/>
              <a:gd name="connsiteX142" fmla="*/ 1730617 w 5018102"/>
              <a:gd name="connsiteY142" fmla="*/ 36285 h 2605314"/>
              <a:gd name="connsiteX143" fmla="*/ 1694331 w 5018102"/>
              <a:gd name="connsiteY143" fmla="*/ 43542 h 2605314"/>
              <a:gd name="connsiteX144" fmla="*/ 1672560 w 5018102"/>
              <a:gd name="connsiteY144" fmla="*/ 50800 h 2605314"/>
              <a:gd name="connsiteX145" fmla="*/ 1621760 w 5018102"/>
              <a:gd name="connsiteY145" fmla="*/ 65314 h 2605314"/>
              <a:gd name="connsiteX146" fmla="*/ 1599988 w 5018102"/>
              <a:gd name="connsiteY146" fmla="*/ 72571 h 2605314"/>
              <a:gd name="connsiteX147" fmla="*/ 1541931 w 5018102"/>
              <a:gd name="connsiteY147" fmla="*/ 87085 h 2605314"/>
              <a:gd name="connsiteX148" fmla="*/ 1498388 w 5018102"/>
              <a:gd name="connsiteY148" fmla="*/ 101600 h 2605314"/>
              <a:gd name="connsiteX149" fmla="*/ 1476617 w 5018102"/>
              <a:gd name="connsiteY149" fmla="*/ 116114 h 2605314"/>
              <a:gd name="connsiteX150" fmla="*/ 1389531 w 5018102"/>
              <a:gd name="connsiteY150" fmla="*/ 137885 h 2605314"/>
              <a:gd name="connsiteX151" fmla="*/ 1338731 w 5018102"/>
              <a:gd name="connsiteY151" fmla="*/ 152400 h 2605314"/>
              <a:gd name="connsiteX152" fmla="*/ 1295188 w 5018102"/>
              <a:gd name="connsiteY152" fmla="*/ 159657 h 2605314"/>
              <a:gd name="connsiteX153" fmla="*/ 1237131 w 5018102"/>
              <a:gd name="connsiteY153" fmla="*/ 181428 h 2605314"/>
              <a:gd name="connsiteX154" fmla="*/ 1157302 w 5018102"/>
              <a:gd name="connsiteY154" fmla="*/ 203200 h 2605314"/>
              <a:gd name="connsiteX155" fmla="*/ 1084731 w 5018102"/>
              <a:gd name="connsiteY155" fmla="*/ 217714 h 2605314"/>
              <a:gd name="connsiteX156" fmla="*/ 1062960 w 5018102"/>
              <a:gd name="connsiteY156" fmla="*/ 232228 h 2605314"/>
              <a:gd name="connsiteX157" fmla="*/ 1026674 w 5018102"/>
              <a:gd name="connsiteY157" fmla="*/ 239485 h 2605314"/>
              <a:gd name="connsiteX158" fmla="*/ 997645 w 5018102"/>
              <a:gd name="connsiteY158" fmla="*/ 246742 h 2605314"/>
              <a:gd name="connsiteX159" fmla="*/ 968617 w 5018102"/>
              <a:gd name="connsiteY159" fmla="*/ 261257 h 2605314"/>
              <a:gd name="connsiteX160" fmla="*/ 917817 w 5018102"/>
              <a:gd name="connsiteY160" fmla="*/ 283028 h 2605314"/>
              <a:gd name="connsiteX161" fmla="*/ 888788 w 5018102"/>
              <a:gd name="connsiteY161" fmla="*/ 319314 h 2605314"/>
              <a:gd name="connsiteX162" fmla="*/ 867017 w 5018102"/>
              <a:gd name="connsiteY162" fmla="*/ 341085 h 2605314"/>
              <a:gd name="connsiteX163" fmla="*/ 852502 w 5018102"/>
              <a:gd name="connsiteY163" fmla="*/ 362857 h 2605314"/>
              <a:gd name="connsiteX164" fmla="*/ 808960 w 5018102"/>
              <a:gd name="connsiteY164" fmla="*/ 391885 h 2605314"/>
              <a:gd name="connsiteX165" fmla="*/ 772674 w 5018102"/>
              <a:gd name="connsiteY165" fmla="*/ 428171 h 2605314"/>
              <a:gd name="connsiteX166" fmla="*/ 750902 w 5018102"/>
              <a:gd name="connsiteY166" fmla="*/ 449942 h 2605314"/>
              <a:gd name="connsiteX167" fmla="*/ 692845 w 5018102"/>
              <a:gd name="connsiteY167" fmla="*/ 500742 h 2605314"/>
              <a:gd name="connsiteX168" fmla="*/ 663817 w 5018102"/>
              <a:gd name="connsiteY168" fmla="*/ 544285 h 2605314"/>
              <a:gd name="connsiteX169" fmla="*/ 649302 w 5018102"/>
              <a:gd name="connsiteY169" fmla="*/ 587828 h 2605314"/>
              <a:gd name="connsiteX170" fmla="*/ 642045 w 5018102"/>
              <a:gd name="connsiteY170" fmla="*/ 609600 h 2605314"/>
              <a:gd name="connsiteX171" fmla="*/ 663817 w 5018102"/>
              <a:gd name="connsiteY171" fmla="*/ 776514 h 2605314"/>
              <a:gd name="connsiteX172" fmla="*/ 692845 w 5018102"/>
              <a:gd name="connsiteY172" fmla="*/ 820057 h 2605314"/>
              <a:gd name="connsiteX173" fmla="*/ 714617 w 5018102"/>
              <a:gd name="connsiteY173" fmla="*/ 827314 h 2605314"/>
              <a:gd name="connsiteX174" fmla="*/ 750902 w 5018102"/>
              <a:gd name="connsiteY174" fmla="*/ 820057 h 2605314"/>
              <a:gd name="connsiteX175" fmla="*/ 772674 w 5018102"/>
              <a:gd name="connsiteY175" fmla="*/ 769257 h 2605314"/>
              <a:gd name="connsiteX176" fmla="*/ 743645 w 5018102"/>
              <a:gd name="connsiteY176" fmla="*/ 638628 h 2605314"/>
              <a:gd name="connsiteX177" fmla="*/ 721874 w 5018102"/>
              <a:gd name="connsiteY177" fmla="*/ 624114 h 2605314"/>
              <a:gd name="connsiteX178" fmla="*/ 525931 w 5018102"/>
              <a:gd name="connsiteY178" fmla="*/ 631371 h 2605314"/>
              <a:gd name="connsiteX179" fmla="*/ 504160 w 5018102"/>
              <a:gd name="connsiteY179" fmla="*/ 653142 h 2605314"/>
              <a:gd name="connsiteX180" fmla="*/ 482388 w 5018102"/>
              <a:gd name="connsiteY180" fmla="*/ 660400 h 2605314"/>
              <a:gd name="connsiteX181" fmla="*/ 467874 w 5018102"/>
              <a:gd name="connsiteY181" fmla="*/ 682171 h 2605314"/>
              <a:gd name="connsiteX182" fmla="*/ 446102 w 5018102"/>
              <a:gd name="connsiteY182" fmla="*/ 754742 h 2605314"/>
              <a:gd name="connsiteX183" fmla="*/ 475131 w 5018102"/>
              <a:gd name="connsiteY183" fmla="*/ 849085 h 2605314"/>
              <a:gd name="connsiteX184" fmla="*/ 533188 w 5018102"/>
              <a:gd name="connsiteY184" fmla="*/ 841828 h 2605314"/>
              <a:gd name="connsiteX185" fmla="*/ 540445 w 5018102"/>
              <a:gd name="connsiteY185" fmla="*/ 820057 h 2605314"/>
              <a:gd name="connsiteX186" fmla="*/ 518674 w 5018102"/>
              <a:gd name="connsiteY186" fmla="*/ 740228 h 2605314"/>
              <a:gd name="connsiteX187" fmla="*/ 496902 w 5018102"/>
              <a:gd name="connsiteY187" fmla="*/ 725714 h 2605314"/>
              <a:gd name="connsiteX188" fmla="*/ 351760 w 5018102"/>
              <a:gd name="connsiteY188" fmla="*/ 732971 h 2605314"/>
              <a:gd name="connsiteX189" fmla="*/ 329988 w 5018102"/>
              <a:gd name="connsiteY189" fmla="*/ 754742 h 2605314"/>
              <a:gd name="connsiteX190" fmla="*/ 308217 w 5018102"/>
              <a:gd name="connsiteY190" fmla="*/ 762000 h 2605314"/>
              <a:gd name="connsiteX191" fmla="*/ 293702 w 5018102"/>
              <a:gd name="connsiteY191" fmla="*/ 776514 h 2605314"/>
              <a:gd name="connsiteX192" fmla="*/ 271931 w 5018102"/>
              <a:gd name="connsiteY192" fmla="*/ 791028 h 2605314"/>
              <a:gd name="connsiteX193" fmla="*/ 257417 w 5018102"/>
              <a:gd name="connsiteY193" fmla="*/ 812800 h 2605314"/>
              <a:gd name="connsiteX194" fmla="*/ 221131 w 5018102"/>
              <a:gd name="connsiteY194" fmla="*/ 841828 h 2605314"/>
              <a:gd name="connsiteX195" fmla="*/ 213874 w 5018102"/>
              <a:gd name="connsiteY195" fmla="*/ 870857 h 2605314"/>
              <a:gd name="connsiteX196" fmla="*/ 192102 w 5018102"/>
              <a:gd name="connsiteY196" fmla="*/ 892628 h 2605314"/>
              <a:gd name="connsiteX197" fmla="*/ 199360 w 5018102"/>
              <a:gd name="connsiteY197" fmla="*/ 1059542 h 2605314"/>
              <a:gd name="connsiteX198" fmla="*/ 213874 w 5018102"/>
              <a:gd name="connsiteY198" fmla="*/ 1081314 h 2605314"/>
              <a:gd name="connsiteX199" fmla="*/ 242902 w 5018102"/>
              <a:gd name="connsiteY199" fmla="*/ 1088571 h 2605314"/>
              <a:gd name="connsiteX200" fmla="*/ 315474 w 5018102"/>
              <a:gd name="connsiteY200" fmla="*/ 1081314 h 2605314"/>
              <a:gd name="connsiteX201" fmla="*/ 329988 w 5018102"/>
              <a:gd name="connsiteY201" fmla="*/ 1037771 h 2605314"/>
              <a:gd name="connsiteX202" fmla="*/ 322731 w 5018102"/>
              <a:gd name="connsiteY202" fmla="*/ 979714 h 2605314"/>
              <a:gd name="connsiteX203" fmla="*/ 300960 w 5018102"/>
              <a:gd name="connsiteY203" fmla="*/ 965200 h 2605314"/>
              <a:gd name="connsiteX204" fmla="*/ 199360 w 5018102"/>
              <a:gd name="connsiteY204" fmla="*/ 972457 h 2605314"/>
              <a:gd name="connsiteX205" fmla="*/ 141302 w 5018102"/>
              <a:gd name="connsiteY205" fmla="*/ 1001485 h 2605314"/>
              <a:gd name="connsiteX206" fmla="*/ 83245 w 5018102"/>
              <a:gd name="connsiteY206" fmla="*/ 1052285 h 2605314"/>
              <a:gd name="connsiteX207" fmla="*/ 54217 w 5018102"/>
              <a:gd name="connsiteY207" fmla="*/ 1066800 h 2605314"/>
              <a:gd name="connsiteX208" fmla="*/ 39702 w 5018102"/>
              <a:gd name="connsiteY208" fmla="*/ 1081314 h 2605314"/>
              <a:gd name="connsiteX209" fmla="*/ 17931 w 5018102"/>
              <a:gd name="connsiteY209" fmla="*/ 1095828 h 2605314"/>
              <a:gd name="connsiteX210" fmla="*/ 3417 w 5018102"/>
              <a:gd name="connsiteY210" fmla="*/ 1146628 h 2605314"/>
              <a:gd name="connsiteX211" fmla="*/ 25188 w 5018102"/>
              <a:gd name="connsiteY211" fmla="*/ 1277257 h 2605314"/>
              <a:gd name="connsiteX212" fmla="*/ 68731 w 5018102"/>
              <a:gd name="connsiteY212" fmla="*/ 1313542 h 2605314"/>
              <a:gd name="connsiteX213" fmla="*/ 112274 w 5018102"/>
              <a:gd name="connsiteY213" fmla="*/ 1342571 h 2605314"/>
              <a:gd name="connsiteX214" fmla="*/ 155817 w 5018102"/>
              <a:gd name="connsiteY214" fmla="*/ 1357085 h 2605314"/>
              <a:gd name="connsiteX215" fmla="*/ 257417 w 5018102"/>
              <a:gd name="connsiteY215" fmla="*/ 1328057 h 2605314"/>
              <a:gd name="connsiteX216" fmla="*/ 264674 w 5018102"/>
              <a:gd name="connsiteY216" fmla="*/ 1306285 h 2605314"/>
              <a:gd name="connsiteX217" fmla="*/ 257417 w 5018102"/>
              <a:gd name="connsiteY217" fmla="*/ 1248228 h 2605314"/>
              <a:gd name="connsiteX218" fmla="*/ 235645 w 5018102"/>
              <a:gd name="connsiteY218" fmla="*/ 1240971 h 2605314"/>
              <a:gd name="connsiteX219" fmla="*/ 213874 w 5018102"/>
              <a:gd name="connsiteY219" fmla="*/ 1226457 h 2605314"/>
              <a:gd name="connsiteX220" fmla="*/ 90502 w 5018102"/>
              <a:gd name="connsiteY220" fmla="*/ 1233714 h 2605314"/>
              <a:gd name="connsiteX221" fmla="*/ 68731 w 5018102"/>
              <a:gd name="connsiteY221" fmla="*/ 1240971 h 2605314"/>
              <a:gd name="connsiteX222" fmla="*/ 54217 w 5018102"/>
              <a:gd name="connsiteY222" fmla="*/ 1262742 h 2605314"/>
              <a:gd name="connsiteX223" fmla="*/ 39702 w 5018102"/>
              <a:gd name="connsiteY223" fmla="*/ 1277257 h 2605314"/>
              <a:gd name="connsiteX224" fmla="*/ 32445 w 5018102"/>
              <a:gd name="connsiteY224" fmla="*/ 1299028 h 2605314"/>
              <a:gd name="connsiteX225" fmla="*/ 17931 w 5018102"/>
              <a:gd name="connsiteY225" fmla="*/ 1320800 h 2605314"/>
              <a:gd name="connsiteX226" fmla="*/ 3417 w 5018102"/>
              <a:gd name="connsiteY226" fmla="*/ 1364342 h 2605314"/>
              <a:gd name="connsiteX227" fmla="*/ 3054 w 5018102"/>
              <a:gd name="connsiteY227" fmla="*/ 1436188 h 2605314"/>
              <a:gd name="connsiteX228" fmla="*/ 46960 w 5018102"/>
              <a:gd name="connsiteY228" fmla="*/ 1494971 h 2605314"/>
              <a:gd name="connsiteX229" fmla="*/ 90502 w 5018102"/>
              <a:gd name="connsiteY229" fmla="*/ 1524000 h 2605314"/>
              <a:gd name="connsiteX230" fmla="*/ 126425 w 5018102"/>
              <a:gd name="connsiteY230" fmla="*/ 1568268 h 2605314"/>
              <a:gd name="connsiteX231" fmla="*/ 170331 w 5018102"/>
              <a:gd name="connsiteY231" fmla="*/ 1582057 h 2605314"/>
              <a:gd name="connsiteX232" fmla="*/ 227662 w 5018102"/>
              <a:gd name="connsiteY232" fmla="*/ 1561737 h 2605314"/>
              <a:gd name="connsiteX233" fmla="*/ 236008 w 5018102"/>
              <a:gd name="connsiteY233" fmla="*/ 1483722 h 2605314"/>
              <a:gd name="connsiteX234" fmla="*/ 156542 w 5018102"/>
              <a:gd name="connsiteY234" fmla="*/ 1465580 h 2605314"/>
              <a:gd name="connsiteX235" fmla="*/ 105017 w 5018102"/>
              <a:gd name="connsiteY235" fmla="*/ 1502228 h 2605314"/>
              <a:gd name="connsiteX236" fmla="*/ 105017 w 5018102"/>
              <a:gd name="connsiteY236" fmla="*/ 1698171 h 2605314"/>
              <a:gd name="connsiteX237" fmla="*/ 140940 w 5018102"/>
              <a:gd name="connsiteY237" fmla="*/ 1749334 h 2605314"/>
              <a:gd name="connsiteX238" fmla="*/ 192102 w 5018102"/>
              <a:gd name="connsiteY238" fmla="*/ 1792514 h 2605314"/>
              <a:gd name="connsiteX239" fmla="*/ 250160 w 5018102"/>
              <a:gd name="connsiteY239" fmla="*/ 1828800 h 2605314"/>
              <a:gd name="connsiteX240" fmla="*/ 359017 w 5018102"/>
              <a:gd name="connsiteY240" fmla="*/ 1821542 h 2605314"/>
              <a:gd name="connsiteX241" fmla="*/ 393488 w 5018102"/>
              <a:gd name="connsiteY241" fmla="*/ 1796505 h 2605314"/>
              <a:gd name="connsiteX242" fmla="*/ 409817 w 5018102"/>
              <a:gd name="connsiteY242" fmla="*/ 1698171 h 2605314"/>
              <a:gd name="connsiteX243" fmla="*/ 366274 w 5018102"/>
              <a:gd name="connsiteY243" fmla="*/ 1683657 h 2605314"/>
              <a:gd name="connsiteX244" fmla="*/ 315474 w 5018102"/>
              <a:gd name="connsiteY244" fmla="*/ 1690914 h 2605314"/>
              <a:gd name="connsiteX245" fmla="*/ 279188 w 5018102"/>
              <a:gd name="connsiteY245" fmla="*/ 1719942 h 2605314"/>
              <a:gd name="connsiteX246" fmla="*/ 264674 w 5018102"/>
              <a:gd name="connsiteY246" fmla="*/ 1785257 h 2605314"/>
              <a:gd name="connsiteX247" fmla="*/ 275560 w 5018102"/>
              <a:gd name="connsiteY247" fmla="*/ 1939108 h 2605314"/>
              <a:gd name="connsiteX248" fmla="*/ 330351 w 5018102"/>
              <a:gd name="connsiteY248" fmla="*/ 1984465 h 2605314"/>
              <a:gd name="connsiteX249" fmla="*/ 417074 w 5018102"/>
              <a:gd name="connsiteY249" fmla="*/ 2002971 h 2605314"/>
              <a:gd name="connsiteX250" fmla="*/ 525931 w 5018102"/>
              <a:gd name="connsiteY250" fmla="*/ 1995714 h 2605314"/>
              <a:gd name="connsiteX251" fmla="*/ 554960 w 5018102"/>
              <a:gd name="connsiteY251" fmla="*/ 1973942 h 2605314"/>
              <a:gd name="connsiteX252" fmla="*/ 598502 w 5018102"/>
              <a:gd name="connsiteY252" fmla="*/ 1944914 h 2605314"/>
              <a:gd name="connsiteX253" fmla="*/ 627531 w 5018102"/>
              <a:gd name="connsiteY253" fmla="*/ 1901371 h 2605314"/>
              <a:gd name="connsiteX254" fmla="*/ 613017 w 5018102"/>
              <a:gd name="connsiteY254" fmla="*/ 1836057 h 2605314"/>
              <a:gd name="connsiteX255" fmla="*/ 569474 w 5018102"/>
              <a:gd name="connsiteY255" fmla="*/ 1792514 h 2605314"/>
              <a:gd name="connsiteX256" fmla="*/ 527382 w 5018102"/>
              <a:gd name="connsiteY256" fmla="*/ 1800497 h 2605314"/>
              <a:gd name="connsiteX257" fmla="*/ 480574 w 5018102"/>
              <a:gd name="connsiteY257" fmla="*/ 1898468 h 2605314"/>
              <a:gd name="connsiteX258" fmla="*/ 554960 w 5018102"/>
              <a:gd name="connsiteY258" fmla="*/ 1995714 h 2605314"/>
              <a:gd name="connsiteX259" fmla="*/ 569474 w 5018102"/>
              <a:gd name="connsiteY259" fmla="*/ 2017485 h 2605314"/>
              <a:gd name="connsiteX260" fmla="*/ 700102 w 5018102"/>
              <a:gd name="connsiteY260" fmla="*/ 2068285 h 2605314"/>
              <a:gd name="connsiteX261" fmla="*/ 736388 w 5018102"/>
              <a:gd name="connsiteY261" fmla="*/ 2082800 h 2605314"/>
              <a:gd name="connsiteX262" fmla="*/ 867017 w 5018102"/>
              <a:gd name="connsiteY262" fmla="*/ 2119811 h 2605314"/>
              <a:gd name="connsiteX263" fmla="*/ 968617 w 5018102"/>
              <a:gd name="connsiteY263" fmla="*/ 2148114 h 2605314"/>
              <a:gd name="connsiteX264" fmla="*/ 1077474 w 5018102"/>
              <a:gd name="connsiteY264" fmla="*/ 2133600 h 2605314"/>
              <a:gd name="connsiteX265" fmla="*/ 1128274 w 5018102"/>
              <a:gd name="connsiteY265" fmla="*/ 2104571 h 2605314"/>
              <a:gd name="connsiteX266" fmla="*/ 1246928 w 5018102"/>
              <a:gd name="connsiteY266" fmla="*/ 2013494 h 2605314"/>
              <a:gd name="connsiteX267" fmla="*/ 1290834 w 5018102"/>
              <a:gd name="connsiteY267" fmla="*/ 1957251 h 2605314"/>
              <a:gd name="connsiteX268" fmla="*/ 1277408 w 5018102"/>
              <a:gd name="connsiteY268" fmla="*/ 1839322 h 2605314"/>
              <a:gd name="connsiteX269" fmla="*/ 1222617 w 5018102"/>
              <a:gd name="connsiteY269" fmla="*/ 1814285 h 2605314"/>
              <a:gd name="connsiteX270" fmla="*/ 1129000 w 5018102"/>
              <a:gd name="connsiteY270" fmla="*/ 1833154 h 2605314"/>
              <a:gd name="connsiteX271" fmla="*/ 1106502 w 5018102"/>
              <a:gd name="connsiteY271" fmla="*/ 1894114 h 2605314"/>
              <a:gd name="connsiteX272" fmla="*/ 1084731 w 5018102"/>
              <a:gd name="connsiteY272" fmla="*/ 2002971 h 2605314"/>
              <a:gd name="connsiteX273" fmla="*/ 1019417 w 5018102"/>
              <a:gd name="connsiteY273" fmla="*/ 1995714 h 2605314"/>
              <a:gd name="connsiteX274" fmla="*/ 983857 w 5018102"/>
              <a:gd name="connsiteY274" fmla="*/ 1911531 h 2605314"/>
              <a:gd name="connsiteX275" fmla="*/ 996194 w 5018102"/>
              <a:gd name="connsiteY275" fmla="*/ 1807754 h 2605314"/>
              <a:gd name="connsiteX276" fmla="*/ 1069854 w 5018102"/>
              <a:gd name="connsiteY276" fmla="*/ 1731554 h 2605314"/>
              <a:gd name="connsiteX277" fmla="*/ 1229874 w 5018102"/>
              <a:gd name="connsiteY277" fmla="*/ 1690914 h 2605314"/>
              <a:gd name="connsiteX278" fmla="*/ 1338731 w 5018102"/>
              <a:gd name="connsiteY278" fmla="*/ 1698171 h 2605314"/>
              <a:gd name="connsiteX279" fmla="*/ 1425817 w 5018102"/>
              <a:gd name="connsiteY279" fmla="*/ 1741714 h 2605314"/>
              <a:gd name="connsiteX280" fmla="*/ 1479882 w 5018102"/>
              <a:gd name="connsiteY280" fmla="*/ 1792514 h 2605314"/>
              <a:gd name="connsiteX281" fmla="*/ 1509637 w 5018102"/>
              <a:gd name="connsiteY281" fmla="*/ 1859642 h 2605314"/>
              <a:gd name="connsiteX282" fmla="*/ 1510362 w 5018102"/>
              <a:gd name="connsiteY282" fmla="*/ 1961968 h 2605314"/>
              <a:gd name="connsiteX283" fmla="*/ 1463191 w 5018102"/>
              <a:gd name="connsiteY283" fmla="*/ 2046877 h 2605314"/>
              <a:gd name="connsiteX284" fmla="*/ 1411302 w 5018102"/>
              <a:gd name="connsiteY284" fmla="*/ 2140857 h 2605314"/>
              <a:gd name="connsiteX285" fmla="*/ 1404045 w 5018102"/>
              <a:gd name="connsiteY285" fmla="*/ 2162628 h 2605314"/>
              <a:gd name="connsiteX286" fmla="*/ 1367760 w 5018102"/>
              <a:gd name="connsiteY286" fmla="*/ 2293257 h 2605314"/>
              <a:gd name="connsiteX287" fmla="*/ 1370300 w 5018102"/>
              <a:gd name="connsiteY287" fmla="*/ 2449285 h 2605314"/>
              <a:gd name="connsiteX288" fmla="*/ 1512902 w 5018102"/>
              <a:gd name="connsiteY288" fmla="*/ 2554514 h 2605314"/>
              <a:gd name="connsiteX289" fmla="*/ 1636274 w 5018102"/>
              <a:gd name="connsiteY289" fmla="*/ 2590800 h 2605314"/>
              <a:gd name="connsiteX290" fmla="*/ 1850722 w 5018102"/>
              <a:gd name="connsiteY290" fmla="*/ 2605314 h 2605314"/>
              <a:gd name="connsiteX291" fmla="*/ 1921480 w 5018102"/>
              <a:gd name="connsiteY291" fmla="*/ 2576285 h 2605314"/>
              <a:gd name="connsiteX292" fmla="*/ 1962845 w 5018102"/>
              <a:gd name="connsiteY292" fmla="*/ 2496457 h 2605314"/>
              <a:gd name="connsiteX293" fmla="*/ 2005662 w 5018102"/>
              <a:gd name="connsiteY293" fmla="*/ 2315028 h 2605314"/>
              <a:gd name="connsiteX294" fmla="*/ 2042674 w 5018102"/>
              <a:gd name="connsiteY294" fmla="*/ 2111828 h 2605314"/>
              <a:gd name="connsiteX295" fmla="*/ 2065897 w 5018102"/>
              <a:gd name="connsiteY295" fmla="*/ 2048691 h 2605314"/>
              <a:gd name="connsiteX296" fmla="*/ 2101820 w 5018102"/>
              <a:gd name="connsiteY296" fmla="*/ 1987731 h 2605314"/>
              <a:gd name="connsiteX297" fmla="*/ 2220837 w 5018102"/>
              <a:gd name="connsiteY297" fmla="*/ 1879237 h 2605314"/>
              <a:gd name="connsiteX298" fmla="*/ 2376502 w 5018102"/>
              <a:gd name="connsiteY298" fmla="*/ 1872342 h 2605314"/>
              <a:gd name="connsiteX299" fmla="*/ 2398274 w 5018102"/>
              <a:gd name="connsiteY299" fmla="*/ 1879600 h 2605314"/>
              <a:gd name="connsiteX300" fmla="*/ 2456331 w 5018102"/>
              <a:gd name="connsiteY300" fmla="*/ 1930400 h 2605314"/>
              <a:gd name="connsiteX301" fmla="*/ 2470845 w 5018102"/>
              <a:gd name="connsiteY301" fmla="*/ 1952171 h 2605314"/>
              <a:gd name="connsiteX302" fmla="*/ 2492617 w 5018102"/>
              <a:gd name="connsiteY302" fmla="*/ 1973942 h 2605314"/>
              <a:gd name="connsiteX303" fmla="*/ 2507131 w 5018102"/>
              <a:gd name="connsiteY303" fmla="*/ 2024742 h 2605314"/>
              <a:gd name="connsiteX304" fmla="*/ 2514388 w 5018102"/>
              <a:gd name="connsiteY304" fmla="*/ 2053771 h 2605314"/>
              <a:gd name="connsiteX305" fmla="*/ 2528902 w 5018102"/>
              <a:gd name="connsiteY305" fmla="*/ 2075542 h 2605314"/>
              <a:gd name="connsiteX306" fmla="*/ 2543417 w 5018102"/>
              <a:gd name="connsiteY306" fmla="*/ 2126342 h 2605314"/>
              <a:gd name="connsiteX307" fmla="*/ 2536160 w 5018102"/>
              <a:gd name="connsiteY307" fmla="*/ 2271485 h 2605314"/>
              <a:gd name="connsiteX308" fmla="*/ 2521645 w 5018102"/>
              <a:gd name="connsiteY308" fmla="*/ 2300514 h 2605314"/>
              <a:gd name="connsiteX309" fmla="*/ 2478102 w 5018102"/>
              <a:gd name="connsiteY309" fmla="*/ 2329542 h 2605314"/>
              <a:gd name="connsiteX310" fmla="*/ 2456331 w 5018102"/>
              <a:gd name="connsiteY310" fmla="*/ 2336800 h 2605314"/>
              <a:gd name="connsiteX311" fmla="*/ 2332960 w 5018102"/>
              <a:gd name="connsiteY311" fmla="*/ 2329542 h 2605314"/>
              <a:gd name="connsiteX312" fmla="*/ 2311188 w 5018102"/>
              <a:gd name="connsiteY312" fmla="*/ 2322285 h 2605314"/>
              <a:gd name="connsiteX313" fmla="*/ 2296674 w 5018102"/>
              <a:gd name="connsiteY313" fmla="*/ 2286000 h 2605314"/>
              <a:gd name="connsiteX314" fmla="*/ 2289417 w 5018102"/>
              <a:gd name="connsiteY314" fmla="*/ 2249714 h 2605314"/>
              <a:gd name="connsiteX315" fmla="*/ 2398274 w 5018102"/>
              <a:gd name="connsiteY315" fmla="*/ 2111828 h 2605314"/>
              <a:gd name="connsiteX316" fmla="*/ 2398274 w 5018102"/>
              <a:gd name="connsiteY316" fmla="*/ 2024742 h 2605314"/>
              <a:gd name="connsiteX317" fmla="*/ 2376502 w 5018102"/>
              <a:gd name="connsiteY317" fmla="*/ 2010228 h 2605314"/>
              <a:gd name="connsiteX318" fmla="*/ 2274902 w 5018102"/>
              <a:gd name="connsiteY318" fmla="*/ 2017485 h 2605314"/>
              <a:gd name="connsiteX319" fmla="*/ 2260388 w 5018102"/>
              <a:gd name="connsiteY319" fmla="*/ 2032000 h 2605314"/>
              <a:gd name="connsiteX320" fmla="*/ 2238617 w 5018102"/>
              <a:gd name="connsiteY320" fmla="*/ 2046514 h 2605314"/>
              <a:gd name="connsiteX321" fmla="*/ 2224102 w 5018102"/>
              <a:gd name="connsiteY321" fmla="*/ 2061028 h 2605314"/>
              <a:gd name="connsiteX322" fmla="*/ 2195074 w 5018102"/>
              <a:gd name="connsiteY322" fmla="*/ 2068285 h 2605314"/>
              <a:gd name="connsiteX323" fmla="*/ 2166045 w 5018102"/>
              <a:gd name="connsiteY323" fmla="*/ 2090057 h 2605314"/>
              <a:gd name="connsiteX324" fmla="*/ 2151531 w 5018102"/>
              <a:gd name="connsiteY324" fmla="*/ 2111828 h 2605314"/>
              <a:gd name="connsiteX325" fmla="*/ 2129760 w 5018102"/>
              <a:gd name="connsiteY325" fmla="*/ 2140857 h 2605314"/>
              <a:gd name="connsiteX326" fmla="*/ 2129760 w 5018102"/>
              <a:gd name="connsiteY326" fmla="*/ 2351314 h 2605314"/>
              <a:gd name="connsiteX327" fmla="*/ 2144274 w 5018102"/>
              <a:gd name="connsiteY327" fmla="*/ 2373085 h 2605314"/>
              <a:gd name="connsiteX328" fmla="*/ 2166045 w 5018102"/>
              <a:gd name="connsiteY328" fmla="*/ 2380342 h 2605314"/>
              <a:gd name="connsiteX329" fmla="*/ 2173302 w 5018102"/>
              <a:gd name="connsiteY329" fmla="*/ 2402114 h 2605314"/>
              <a:gd name="connsiteX330" fmla="*/ 2195074 w 5018102"/>
              <a:gd name="connsiteY330" fmla="*/ 2416628 h 2605314"/>
              <a:gd name="connsiteX331" fmla="*/ 2224102 w 5018102"/>
              <a:gd name="connsiteY331" fmla="*/ 2438400 h 2605314"/>
              <a:gd name="connsiteX332" fmla="*/ 2267645 w 5018102"/>
              <a:gd name="connsiteY332" fmla="*/ 2474685 h 2605314"/>
              <a:gd name="connsiteX333" fmla="*/ 2296674 w 5018102"/>
              <a:gd name="connsiteY333" fmla="*/ 2510971 h 2605314"/>
              <a:gd name="connsiteX334" fmla="*/ 2318445 w 5018102"/>
              <a:gd name="connsiteY334" fmla="*/ 2532742 h 2605314"/>
              <a:gd name="connsiteX335" fmla="*/ 2398274 w 5018102"/>
              <a:gd name="connsiteY335" fmla="*/ 2569028 h 2605314"/>
              <a:gd name="connsiteX336" fmla="*/ 2543417 w 5018102"/>
              <a:gd name="connsiteY336" fmla="*/ 2554514 h 2605314"/>
              <a:gd name="connsiteX337" fmla="*/ 2565188 w 5018102"/>
              <a:gd name="connsiteY337" fmla="*/ 2540000 h 2605314"/>
              <a:gd name="connsiteX338" fmla="*/ 2572445 w 5018102"/>
              <a:gd name="connsiteY338" fmla="*/ 2503714 h 2605314"/>
              <a:gd name="connsiteX339" fmla="*/ 2586960 w 5018102"/>
              <a:gd name="connsiteY339" fmla="*/ 2481942 h 2605314"/>
              <a:gd name="connsiteX340" fmla="*/ 2594217 w 5018102"/>
              <a:gd name="connsiteY340" fmla="*/ 2409371 h 2605314"/>
              <a:gd name="connsiteX341" fmla="*/ 2645017 w 5018102"/>
              <a:gd name="connsiteY341" fmla="*/ 2416628 h 2605314"/>
              <a:gd name="connsiteX342" fmla="*/ 2674045 w 5018102"/>
              <a:gd name="connsiteY342" fmla="*/ 2423885 h 2605314"/>
              <a:gd name="connsiteX343" fmla="*/ 2746617 w 5018102"/>
              <a:gd name="connsiteY343" fmla="*/ 2438400 h 2605314"/>
              <a:gd name="connsiteX344" fmla="*/ 2790160 w 5018102"/>
              <a:gd name="connsiteY344" fmla="*/ 2452914 h 2605314"/>
              <a:gd name="connsiteX345" fmla="*/ 2811931 w 5018102"/>
              <a:gd name="connsiteY345" fmla="*/ 2438400 h 2605314"/>
              <a:gd name="connsiteX346" fmla="*/ 2804674 w 5018102"/>
              <a:gd name="connsiteY346" fmla="*/ 2416628 h 2605314"/>
              <a:gd name="connsiteX347" fmla="*/ 2797417 w 5018102"/>
              <a:gd name="connsiteY347" fmla="*/ 2373085 h 2605314"/>
              <a:gd name="connsiteX348" fmla="*/ 2782902 w 5018102"/>
              <a:gd name="connsiteY348" fmla="*/ 2329542 h 2605314"/>
              <a:gd name="connsiteX349" fmla="*/ 2797417 w 5018102"/>
              <a:gd name="connsiteY349" fmla="*/ 2278742 h 2605314"/>
              <a:gd name="connsiteX350" fmla="*/ 2964331 w 5018102"/>
              <a:gd name="connsiteY350" fmla="*/ 2249714 h 2605314"/>
              <a:gd name="connsiteX351" fmla="*/ 2949817 w 5018102"/>
              <a:gd name="connsiteY351" fmla="*/ 2227942 h 2605314"/>
              <a:gd name="connsiteX352" fmla="*/ 2928045 w 5018102"/>
              <a:gd name="connsiteY352" fmla="*/ 2133600 h 2605314"/>
              <a:gd name="connsiteX353" fmla="*/ 2920788 w 5018102"/>
              <a:gd name="connsiteY353" fmla="*/ 2104571 h 2605314"/>
              <a:gd name="connsiteX354" fmla="*/ 2899017 w 5018102"/>
              <a:gd name="connsiteY354" fmla="*/ 2090057 h 2605314"/>
              <a:gd name="connsiteX355" fmla="*/ 2906274 w 5018102"/>
              <a:gd name="connsiteY355" fmla="*/ 2061028 h 2605314"/>
              <a:gd name="connsiteX356" fmla="*/ 3036902 w 5018102"/>
              <a:gd name="connsiteY356" fmla="*/ 2053771 h 2605314"/>
              <a:gd name="connsiteX357" fmla="*/ 3123988 w 5018102"/>
              <a:gd name="connsiteY357" fmla="*/ 2046514 h 2605314"/>
              <a:gd name="connsiteX358" fmla="*/ 3145760 w 5018102"/>
              <a:gd name="connsiteY358" fmla="*/ 2039257 h 2605314"/>
              <a:gd name="connsiteX359" fmla="*/ 3138502 w 5018102"/>
              <a:gd name="connsiteY359" fmla="*/ 2010228 h 2605314"/>
              <a:gd name="connsiteX360" fmla="*/ 3109474 w 5018102"/>
              <a:gd name="connsiteY360" fmla="*/ 1959428 h 2605314"/>
              <a:gd name="connsiteX361" fmla="*/ 3080445 w 5018102"/>
              <a:gd name="connsiteY361" fmla="*/ 1930400 h 2605314"/>
              <a:gd name="connsiteX362" fmla="*/ 3065931 w 5018102"/>
              <a:gd name="connsiteY362" fmla="*/ 1901371 h 2605314"/>
              <a:gd name="connsiteX363" fmla="*/ 3044160 w 5018102"/>
              <a:gd name="connsiteY363" fmla="*/ 1886857 h 2605314"/>
              <a:gd name="connsiteX364" fmla="*/ 3036902 w 5018102"/>
              <a:gd name="connsiteY364" fmla="*/ 1865085 h 2605314"/>
              <a:gd name="connsiteX365" fmla="*/ 3022388 w 5018102"/>
              <a:gd name="connsiteY365" fmla="*/ 1843314 h 2605314"/>
              <a:gd name="connsiteX366" fmla="*/ 3051417 w 5018102"/>
              <a:gd name="connsiteY366" fmla="*/ 1828800 h 2605314"/>
              <a:gd name="connsiteX367" fmla="*/ 3160274 w 5018102"/>
              <a:gd name="connsiteY367" fmla="*/ 1814285 h 2605314"/>
              <a:gd name="connsiteX368" fmla="*/ 3182045 w 5018102"/>
              <a:gd name="connsiteY368" fmla="*/ 1799771 h 2605314"/>
              <a:gd name="connsiteX369" fmla="*/ 3131245 w 5018102"/>
              <a:gd name="connsiteY369" fmla="*/ 1690914 h 2605314"/>
              <a:gd name="connsiteX370" fmla="*/ 3123988 w 5018102"/>
              <a:gd name="connsiteY370" fmla="*/ 1669142 h 2605314"/>
              <a:gd name="connsiteX371" fmla="*/ 3109474 w 5018102"/>
              <a:gd name="connsiteY371" fmla="*/ 1647371 h 2605314"/>
              <a:gd name="connsiteX372" fmla="*/ 3131245 w 5018102"/>
              <a:gd name="connsiteY372" fmla="*/ 1640114 h 2605314"/>
              <a:gd name="connsiteX373" fmla="*/ 3160274 w 5018102"/>
              <a:gd name="connsiteY373" fmla="*/ 1632857 h 2605314"/>
              <a:gd name="connsiteX374" fmla="*/ 3189302 w 5018102"/>
              <a:gd name="connsiteY374" fmla="*/ 1618342 h 2605314"/>
              <a:gd name="connsiteX375" fmla="*/ 3218331 w 5018102"/>
              <a:gd name="connsiteY375" fmla="*/ 1611085 h 2605314"/>
              <a:gd name="connsiteX376" fmla="*/ 3240102 w 5018102"/>
              <a:gd name="connsiteY376" fmla="*/ 1603828 h 2605314"/>
              <a:gd name="connsiteX377" fmla="*/ 3283645 w 5018102"/>
              <a:gd name="connsiteY377" fmla="*/ 1582057 h 2605314"/>
              <a:gd name="connsiteX378" fmla="*/ 3298160 w 5018102"/>
              <a:gd name="connsiteY378" fmla="*/ 1567542 h 2605314"/>
              <a:gd name="connsiteX379" fmla="*/ 3276388 w 5018102"/>
              <a:gd name="connsiteY379" fmla="*/ 1545771 h 2605314"/>
              <a:gd name="connsiteX380" fmla="*/ 3232845 w 5018102"/>
              <a:gd name="connsiteY380" fmla="*/ 1516742 h 2605314"/>
              <a:gd name="connsiteX381" fmla="*/ 3182045 w 5018102"/>
              <a:gd name="connsiteY381" fmla="*/ 1458685 h 2605314"/>
              <a:gd name="connsiteX382" fmla="*/ 3174788 w 5018102"/>
              <a:gd name="connsiteY382" fmla="*/ 1436914 h 2605314"/>
              <a:gd name="connsiteX383" fmla="*/ 3153017 w 5018102"/>
              <a:gd name="connsiteY383" fmla="*/ 1422400 h 2605314"/>
              <a:gd name="connsiteX384" fmla="*/ 3203817 w 5018102"/>
              <a:gd name="connsiteY384" fmla="*/ 1386114 h 2605314"/>
              <a:gd name="connsiteX385" fmla="*/ 3240102 w 5018102"/>
              <a:gd name="connsiteY385" fmla="*/ 1349828 h 2605314"/>
              <a:gd name="connsiteX386" fmla="*/ 3269131 w 5018102"/>
              <a:gd name="connsiteY386" fmla="*/ 1313542 h 2605314"/>
              <a:gd name="connsiteX387" fmla="*/ 3290902 w 5018102"/>
              <a:gd name="connsiteY387" fmla="*/ 1299028 h 2605314"/>
              <a:gd name="connsiteX388" fmla="*/ 3305417 w 5018102"/>
              <a:gd name="connsiteY388" fmla="*/ 1284514 h 2605314"/>
              <a:gd name="connsiteX389" fmla="*/ 3312674 w 5018102"/>
              <a:gd name="connsiteY389" fmla="*/ 1262742 h 2605314"/>
              <a:gd name="connsiteX390" fmla="*/ 3269131 w 5018102"/>
              <a:gd name="connsiteY390" fmla="*/ 1255485 h 2605314"/>
              <a:gd name="connsiteX391" fmla="*/ 3247360 w 5018102"/>
              <a:gd name="connsiteY391" fmla="*/ 1248228 h 2605314"/>
              <a:gd name="connsiteX392" fmla="*/ 3196560 w 5018102"/>
              <a:gd name="connsiteY392" fmla="*/ 1233714 h 2605314"/>
              <a:gd name="connsiteX393" fmla="*/ 3174788 w 5018102"/>
              <a:gd name="connsiteY393" fmla="*/ 1219200 h 2605314"/>
              <a:gd name="connsiteX394" fmla="*/ 3153017 w 5018102"/>
              <a:gd name="connsiteY394" fmla="*/ 1211942 h 2605314"/>
              <a:gd name="connsiteX395" fmla="*/ 3123988 w 5018102"/>
              <a:gd name="connsiteY395" fmla="*/ 1197428 h 2605314"/>
              <a:gd name="connsiteX396" fmla="*/ 3203817 w 5018102"/>
              <a:gd name="connsiteY396" fmla="*/ 1095828 h 2605314"/>
              <a:gd name="connsiteX397" fmla="*/ 3254617 w 5018102"/>
              <a:gd name="connsiteY397" fmla="*/ 1037771 h 2605314"/>
              <a:gd name="connsiteX398" fmla="*/ 3254617 w 5018102"/>
              <a:gd name="connsiteY398" fmla="*/ 994228 h 2605314"/>
              <a:gd name="connsiteX399" fmla="*/ 3211074 w 5018102"/>
              <a:gd name="connsiteY399" fmla="*/ 986971 h 2605314"/>
              <a:gd name="connsiteX400" fmla="*/ 3182045 w 5018102"/>
              <a:gd name="connsiteY400" fmla="*/ 979714 h 2605314"/>
              <a:gd name="connsiteX401" fmla="*/ 3123988 w 5018102"/>
              <a:gd name="connsiteY401" fmla="*/ 957942 h 2605314"/>
              <a:gd name="connsiteX402" fmla="*/ 3102217 w 5018102"/>
              <a:gd name="connsiteY402" fmla="*/ 950685 h 2605314"/>
              <a:gd name="connsiteX403" fmla="*/ 3051417 w 5018102"/>
              <a:gd name="connsiteY403" fmla="*/ 943428 h 2605314"/>
              <a:gd name="connsiteX404" fmla="*/ 3029645 w 5018102"/>
              <a:gd name="connsiteY404" fmla="*/ 936171 h 2605314"/>
              <a:gd name="connsiteX405" fmla="*/ 2993360 w 5018102"/>
              <a:gd name="connsiteY405" fmla="*/ 928914 h 2605314"/>
              <a:gd name="connsiteX406" fmla="*/ 2978845 w 5018102"/>
              <a:gd name="connsiteY406" fmla="*/ 914400 h 2605314"/>
              <a:gd name="connsiteX407" fmla="*/ 3036902 w 5018102"/>
              <a:gd name="connsiteY407" fmla="*/ 820057 h 2605314"/>
              <a:gd name="connsiteX408" fmla="*/ 3094960 w 5018102"/>
              <a:gd name="connsiteY408" fmla="*/ 747485 h 2605314"/>
              <a:gd name="connsiteX409" fmla="*/ 3131245 w 5018102"/>
              <a:gd name="connsiteY409" fmla="*/ 703942 h 2605314"/>
              <a:gd name="connsiteX410" fmla="*/ 3145760 w 5018102"/>
              <a:gd name="connsiteY410" fmla="*/ 682171 h 2605314"/>
              <a:gd name="connsiteX411" fmla="*/ 3036902 w 5018102"/>
              <a:gd name="connsiteY411" fmla="*/ 667657 h 2605314"/>
              <a:gd name="connsiteX412" fmla="*/ 2964331 w 5018102"/>
              <a:gd name="connsiteY412" fmla="*/ 660400 h 2605314"/>
              <a:gd name="connsiteX413" fmla="*/ 2891760 w 5018102"/>
              <a:gd name="connsiteY413" fmla="*/ 645885 h 2605314"/>
              <a:gd name="connsiteX414" fmla="*/ 2928045 w 5018102"/>
              <a:gd name="connsiteY414" fmla="*/ 609600 h 2605314"/>
              <a:gd name="connsiteX415" fmla="*/ 2964331 w 5018102"/>
              <a:gd name="connsiteY415" fmla="*/ 573314 h 2605314"/>
              <a:gd name="connsiteX416" fmla="*/ 2971588 w 5018102"/>
              <a:gd name="connsiteY416" fmla="*/ 529771 h 2605314"/>
              <a:gd name="connsiteX417" fmla="*/ 2986102 w 5018102"/>
              <a:gd name="connsiteY417" fmla="*/ 486228 h 2605314"/>
              <a:gd name="connsiteX418" fmla="*/ 3000617 w 5018102"/>
              <a:gd name="connsiteY418" fmla="*/ 435428 h 2605314"/>
              <a:gd name="connsiteX419" fmla="*/ 3015131 w 5018102"/>
              <a:gd name="connsiteY419" fmla="*/ 391885 h 2605314"/>
              <a:gd name="connsiteX420" fmla="*/ 2964331 w 5018102"/>
              <a:gd name="connsiteY420" fmla="*/ 399142 h 2605314"/>
              <a:gd name="connsiteX421" fmla="*/ 2920788 w 5018102"/>
              <a:gd name="connsiteY421" fmla="*/ 413657 h 2605314"/>
              <a:gd name="connsiteX422" fmla="*/ 2891760 w 5018102"/>
              <a:gd name="connsiteY422" fmla="*/ 420914 h 2605314"/>
              <a:gd name="connsiteX423" fmla="*/ 2855474 w 5018102"/>
              <a:gd name="connsiteY423" fmla="*/ 435428 h 2605314"/>
              <a:gd name="connsiteX424" fmla="*/ 2811931 w 5018102"/>
              <a:gd name="connsiteY424" fmla="*/ 442685 h 2605314"/>
              <a:gd name="connsiteX425" fmla="*/ 2782902 w 5018102"/>
              <a:gd name="connsiteY425" fmla="*/ 449942 h 2605314"/>
              <a:gd name="connsiteX426" fmla="*/ 2724845 w 5018102"/>
              <a:gd name="connsiteY426" fmla="*/ 442685 h 2605314"/>
              <a:gd name="connsiteX427" fmla="*/ 2732102 w 5018102"/>
              <a:gd name="connsiteY427" fmla="*/ 377371 h 2605314"/>
              <a:gd name="connsiteX428" fmla="*/ 2724845 w 5018102"/>
              <a:gd name="connsiteY428" fmla="*/ 290285 h 2605314"/>
              <a:gd name="connsiteX429" fmla="*/ 2710331 w 5018102"/>
              <a:gd name="connsiteY429" fmla="*/ 232228 h 2605314"/>
              <a:gd name="connsiteX430" fmla="*/ 2666788 w 5018102"/>
              <a:gd name="connsiteY430" fmla="*/ 210457 h 2605314"/>
              <a:gd name="connsiteX431" fmla="*/ 2659531 w 5018102"/>
              <a:gd name="connsiteY431" fmla="*/ 195942 h 2605314"/>
              <a:gd name="connsiteX0" fmla="*/ 4779291 w 5018776"/>
              <a:gd name="connsiteY0" fmla="*/ 508000 h 2605314"/>
              <a:gd name="connsiteX1" fmla="*/ 4815576 w 5018776"/>
              <a:gd name="connsiteY1" fmla="*/ 551542 h 2605314"/>
              <a:gd name="connsiteX2" fmla="*/ 4895405 w 5018776"/>
              <a:gd name="connsiteY2" fmla="*/ 544285 h 2605314"/>
              <a:gd name="connsiteX3" fmla="*/ 4895405 w 5018776"/>
              <a:gd name="connsiteY3" fmla="*/ 464457 h 2605314"/>
              <a:gd name="connsiteX4" fmla="*/ 4859119 w 5018776"/>
              <a:gd name="connsiteY4" fmla="*/ 428171 h 2605314"/>
              <a:gd name="connsiteX5" fmla="*/ 4815576 w 5018776"/>
              <a:gd name="connsiteY5" fmla="*/ 413657 h 2605314"/>
              <a:gd name="connsiteX6" fmla="*/ 4750262 w 5018776"/>
              <a:gd name="connsiteY6" fmla="*/ 420914 h 2605314"/>
              <a:gd name="connsiteX7" fmla="*/ 4728491 w 5018776"/>
              <a:gd name="connsiteY7" fmla="*/ 428171 h 2605314"/>
              <a:gd name="connsiteX8" fmla="*/ 4721234 w 5018776"/>
              <a:gd name="connsiteY8" fmla="*/ 457200 h 2605314"/>
              <a:gd name="connsiteX9" fmla="*/ 4699462 w 5018776"/>
              <a:gd name="connsiteY9" fmla="*/ 500742 h 2605314"/>
              <a:gd name="connsiteX10" fmla="*/ 4699462 w 5018776"/>
              <a:gd name="connsiteY10" fmla="*/ 645885 h 2605314"/>
              <a:gd name="connsiteX11" fmla="*/ 4706719 w 5018776"/>
              <a:gd name="connsiteY11" fmla="*/ 667657 h 2605314"/>
              <a:gd name="connsiteX12" fmla="*/ 4743005 w 5018776"/>
              <a:gd name="connsiteY12" fmla="*/ 696685 h 2605314"/>
              <a:gd name="connsiteX13" fmla="*/ 4779291 w 5018776"/>
              <a:gd name="connsiteY13" fmla="*/ 718457 h 2605314"/>
              <a:gd name="connsiteX14" fmla="*/ 4801062 w 5018776"/>
              <a:gd name="connsiteY14" fmla="*/ 732971 h 2605314"/>
              <a:gd name="connsiteX15" fmla="*/ 4960719 w 5018776"/>
              <a:gd name="connsiteY15" fmla="*/ 718457 h 2605314"/>
              <a:gd name="connsiteX16" fmla="*/ 4982491 w 5018776"/>
              <a:gd name="connsiteY16" fmla="*/ 674914 h 2605314"/>
              <a:gd name="connsiteX17" fmla="*/ 5004262 w 5018776"/>
              <a:gd name="connsiteY17" fmla="*/ 631371 h 2605314"/>
              <a:gd name="connsiteX18" fmla="*/ 5011519 w 5018776"/>
              <a:gd name="connsiteY18" fmla="*/ 587828 h 2605314"/>
              <a:gd name="connsiteX19" fmla="*/ 5018776 w 5018776"/>
              <a:gd name="connsiteY19" fmla="*/ 558800 h 2605314"/>
              <a:gd name="connsiteX20" fmla="*/ 5004262 w 5018776"/>
              <a:gd name="connsiteY20" fmla="*/ 391885 h 2605314"/>
              <a:gd name="connsiteX21" fmla="*/ 4997005 w 5018776"/>
              <a:gd name="connsiteY21" fmla="*/ 370114 h 2605314"/>
              <a:gd name="connsiteX22" fmla="*/ 4982491 w 5018776"/>
              <a:gd name="connsiteY22" fmla="*/ 348342 h 2605314"/>
              <a:gd name="connsiteX23" fmla="*/ 4960719 w 5018776"/>
              <a:gd name="connsiteY23" fmla="*/ 312057 h 2605314"/>
              <a:gd name="connsiteX24" fmla="*/ 4953462 w 5018776"/>
              <a:gd name="connsiteY24" fmla="*/ 290285 h 2605314"/>
              <a:gd name="connsiteX25" fmla="*/ 4888148 w 5018776"/>
              <a:gd name="connsiteY25" fmla="*/ 254000 h 2605314"/>
              <a:gd name="connsiteX26" fmla="*/ 4851862 w 5018776"/>
              <a:gd name="connsiteY26" fmla="*/ 232228 h 2605314"/>
              <a:gd name="connsiteX27" fmla="*/ 4801062 w 5018776"/>
              <a:gd name="connsiteY27" fmla="*/ 210457 h 2605314"/>
              <a:gd name="connsiteX28" fmla="*/ 4743005 w 5018776"/>
              <a:gd name="connsiteY28" fmla="*/ 159657 h 2605314"/>
              <a:gd name="connsiteX29" fmla="*/ 4728491 w 5018776"/>
              <a:gd name="connsiteY29" fmla="*/ 145142 h 2605314"/>
              <a:gd name="connsiteX30" fmla="*/ 4677691 w 5018776"/>
              <a:gd name="connsiteY30" fmla="*/ 116114 h 2605314"/>
              <a:gd name="connsiteX31" fmla="*/ 4655919 w 5018776"/>
              <a:gd name="connsiteY31" fmla="*/ 108857 h 2605314"/>
              <a:gd name="connsiteX32" fmla="*/ 4612376 w 5018776"/>
              <a:gd name="connsiteY32" fmla="*/ 79828 h 2605314"/>
              <a:gd name="connsiteX33" fmla="*/ 4568834 w 5018776"/>
              <a:gd name="connsiteY33" fmla="*/ 65314 h 2605314"/>
              <a:gd name="connsiteX34" fmla="*/ 4539805 w 5018776"/>
              <a:gd name="connsiteY34" fmla="*/ 58057 h 2605314"/>
              <a:gd name="connsiteX35" fmla="*/ 4496262 w 5018776"/>
              <a:gd name="connsiteY35" fmla="*/ 43542 h 2605314"/>
              <a:gd name="connsiteX36" fmla="*/ 4445462 w 5018776"/>
              <a:gd name="connsiteY36" fmla="*/ 21771 h 2605314"/>
              <a:gd name="connsiteX37" fmla="*/ 4380148 w 5018776"/>
              <a:gd name="connsiteY37" fmla="*/ 14514 h 2605314"/>
              <a:gd name="connsiteX38" fmla="*/ 4336605 w 5018776"/>
              <a:gd name="connsiteY38" fmla="*/ 7257 h 2605314"/>
              <a:gd name="connsiteX39" fmla="*/ 4264034 w 5018776"/>
              <a:gd name="connsiteY39" fmla="*/ 0 h 2605314"/>
              <a:gd name="connsiteX40" fmla="*/ 3864891 w 5018776"/>
              <a:gd name="connsiteY40" fmla="*/ 7257 h 2605314"/>
              <a:gd name="connsiteX41" fmla="*/ 3828605 w 5018776"/>
              <a:gd name="connsiteY41" fmla="*/ 14514 h 2605314"/>
              <a:gd name="connsiteX42" fmla="*/ 3770548 w 5018776"/>
              <a:gd name="connsiteY42" fmla="*/ 21771 h 2605314"/>
              <a:gd name="connsiteX43" fmla="*/ 3748776 w 5018776"/>
              <a:gd name="connsiteY43" fmla="*/ 36285 h 2605314"/>
              <a:gd name="connsiteX44" fmla="*/ 3705234 w 5018776"/>
              <a:gd name="connsiteY44" fmla="*/ 50800 h 2605314"/>
              <a:gd name="connsiteX45" fmla="*/ 3690719 w 5018776"/>
              <a:gd name="connsiteY45" fmla="*/ 65314 h 2605314"/>
              <a:gd name="connsiteX46" fmla="*/ 3668948 w 5018776"/>
              <a:gd name="connsiteY46" fmla="*/ 72571 h 2605314"/>
              <a:gd name="connsiteX47" fmla="*/ 3661691 w 5018776"/>
              <a:gd name="connsiteY47" fmla="*/ 94342 h 2605314"/>
              <a:gd name="connsiteX48" fmla="*/ 3618148 w 5018776"/>
              <a:gd name="connsiteY48" fmla="*/ 130628 h 2605314"/>
              <a:gd name="connsiteX49" fmla="*/ 3610891 w 5018776"/>
              <a:gd name="connsiteY49" fmla="*/ 152400 h 2605314"/>
              <a:gd name="connsiteX50" fmla="*/ 3596376 w 5018776"/>
              <a:gd name="connsiteY50" fmla="*/ 166914 h 2605314"/>
              <a:gd name="connsiteX51" fmla="*/ 3581862 w 5018776"/>
              <a:gd name="connsiteY51" fmla="*/ 217714 h 2605314"/>
              <a:gd name="connsiteX52" fmla="*/ 3560091 w 5018776"/>
              <a:gd name="connsiteY52" fmla="*/ 246742 h 2605314"/>
              <a:gd name="connsiteX53" fmla="*/ 3552834 w 5018776"/>
              <a:gd name="connsiteY53" fmla="*/ 268514 h 2605314"/>
              <a:gd name="connsiteX54" fmla="*/ 3538319 w 5018776"/>
              <a:gd name="connsiteY54" fmla="*/ 283028 h 2605314"/>
              <a:gd name="connsiteX55" fmla="*/ 3531062 w 5018776"/>
              <a:gd name="connsiteY55" fmla="*/ 319314 h 2605314"/>
              <a:gd name="connsiteX56" fmla="*/ 3516548 w 5018776"/>
              <a:gd name="connsiteY56" fmla="*/ 362857 h 2605314"/>
              <a:gd name="connsiteX57" fmla="*/ 3509291 w 5018776"/>
              <a:gd name="connsiteY57" fmla="*/ 384628 h 2605314"/>
              <a:gd name="connsiteX58" fmla="*/ 3502034 w 5018776"/>
              <a:gd name="connsiteY58" fmla="*/ 420914 h 2605314"/>
              <a:gd name="connsiteX59" fmla="*/ 3509291 w 5018776"/>
              <a:gd name="connsiteY59" fmla="*/ 566057 h 2605314"/>
              <a:gd name="connsiteX60" fmla="*/ 3516548 w 5018776"/>
              <a:gd name="connsiteY60" fmla="*/ 587828 h 2605314"/>
              <a:gd name="connsiteX61" fmla="*/ 3545576 w 5018776"/>
              <a:gd name="connsiteY61" fmla="*/ 631371 h 2605314"/>
              <a:gd name="connsiteX62" fmla="*/ 3560091 w 5018776"/>
              <a:gd name="connsiteY62" fmla="*/ 645885 h 2605314"/>
              <a:gd name="connsiteX63" fmla="*/ 3567348 w 5018776"/>
              <a:gd name="connsiteY63" fmla="*/ 667657 h 2605314"/>
              <a:gd name="connsiteX64" fmla="*/ 3589119 w 5018776"/>
              <a:gd name="connsiteY64" fmla="*/ 682171 h 2605314"/>
              <a:gd name="connsiteX65" fmla="*/ 3625405 w 5018776"/>
              <a:gd name="connsiteY65" fmla="*/ 703942 h 2605314"/>
              <a:gd name="connsiteX66" fmla="*/ 3676205 w 5018776"/>
              <a:gd name="connsiteY66" fmla="*/ 740228 h 2605314"/>
              <a:gd name="connsiteX67" fmla="*/ 3697976 w 5018776"/>
              <a:gd name="connsiteY67" fmla="*/ 747485 h 2605314"/>
              <a:gd name="connsiteX68" fmla="*/ 3886662 w 5018776"/>
              <a:gd name="connsiteY68" fmla="*/ 740228 h 2605314"/>
              <a:gd name="connsiteX69" fmla="*/ 3908434 w 5018776"/>
              <a:gd name="connsiteY69" fmla="*/ 732971 h 2605314"/>
              <a:gd name="connsiteX70" fmla="*/ 3937462 w 5018776"/>
              <a:gd name="connsiteY70" fmla="*/ 703942 h 2605314"/>
              <a:gd name="connsiteX71" fmla="*/ 3988262 w 5018776"/>
              <a:gd name="connsiteY71" fmla="*/ 638628 h 2605314"/>
              <a:gd name="connsiteX72" fmla="*/ 4002776 w 5018776"/>
              <a:gd name="connsiteY72" fmla="*/ 595085 h 2605314"/>
              <a:gd name="connsiteX73" fmla="*/ 3973748 w 5018776"/>
              <a:gd name="connsiteY73" fmla="*/ 537028 h 2605314"/>
              <a:gd name="connsiteX74" fmla="*/ 3944719 w 5018776"/>
              <a:gd name="connsiteY74" fmla="*/ 500742 h 2605314"/>
              <a:gd name="connsiteX75" fmla="*/ 3901176 w 5018776"/>
              <a:gd name="connsiteY75" fmla="*/ 486228 h 2605314"/>
              <a:gd name="connsiteX76" fmla="*/ 3879405 w 5018776"/>
              <a:gd name="connsiteY76" fmla="*/ 478971 h 2605314"/>
              <a:gd name="connsiteX77" fmla="*/ 3857634 w 5018776"/>
              <a:gd name="connsiteY77" fmla="*/ 471714 h 2605314"/>
              <a:gd name="connsiteX78" fmla="*/ 3806834 w 5018776"/>
              <a:gd name="connsiteY78" fmla="*/ 478971 h 2605314"/>
              <a:gd name="connsiteX79" fmla="*/ 3777805 w 5018776"/>
              <a:gd name="connsiteY79" fmla="*/ 486228 h 2605314"/>
              <a:gd name="connsiteX80" fmla="*/ 3763291 w 5018776"/>
              <a:gd name="connsiteY80" fmla="*/ 529771 h 2605314"/>
              <a:gd name="connsiteX81" fmla="*/ 3756034 w 5018776"/>
              <a:gd name="connsiteY81" fmla="*/ 551542 h 2605314"/>
              <a:gd name="connsiteX82" fmla="*/ 3763291 w 5018776"/>
              <a:gd name="connsiteY82" fmla="*/ 573314 h 2605314"/>
              <a:gd name="connsiteX83" fmla="*/ 3705234 w 5018776"/>
              <a:gd name="connsiteY83" fmla="*/ 602342 h 2605314"/>
              <a:gd name="connsiteX84" fmla="*/ 3661691 w 5018776"/>
              <a:gd name="connsiteY84" fmla="*/ 544285 h 2605314"/>
              <a:gd name="connsiteX85" fmla="*/ 3668948 w 5018776"/>
              <a:gd name="connsiteY85" fmla="*/ 435428 h 2605314"/>
              <a:gd name="connsiteX86" fmla="*/ 3683462 w 5018776"/>
              <a:gd name="connsiteY86" fmla="*/ 413657 h 2605314"/>
              <a:gd name="connsiteX87" fmla="*/ 3705234 w 5018776"/>
              <a:gd name="connsiteY87" fmla="*/ 370114 h 2605314"/>
              <a:gd name="connsiteX88" fmla="*/ 3770548 w 5018776"/>
              <a:gd name="connsiteY88" fmla="*/ 341085 h 2605314"/>
              <a:gd name="connsiteX89" fmla="*/ 3792319 w 5018776"/>
              <a:gd name="connsiteY89" fmla="*/ 333828 h 2605314"/>
              <a:gd name="connsiteX90" fmla="*/ 3814091 w 5018776"/>
              <a:gd name="connsiteY90" fmla="*/ 326571 h 2605314"/>
              <a:gd name="connsiteX91" fmla="*/ 3959234 w 5018776"/>
              <a:gd name="connsiteY91" fmla="*/ 333828 h 2605314"/>
              <a:gd name="connsiteX92" fmla="*/ 4002776 w 5018776"/>
              <a:gd name="connsiteY92" fmla="*/ 362857 h 2605314"/>
              <a:gd name="connsiteX93" fmla="*/ 4024548 w 5018776"/>
              <a:gd name="connsiteY93" fmla="*/ 377371 h 2605314"/>
              <a:gd name="connsiteX94" fmla="*/ 4060834 w 5018776"/>
              <a:gd name="connsiteY94" fmla="*/ 413657 h 2605314"/>
              <a:gd name="connsiteX95" fmla="*/ 4068091 w 5018776"/>
              <a:gd name="connsiteY95" fmla="*/ 435428 h 2605314"/>
              <a:gd name="connsiteX96" fmla="*/ 4097119 w 5018776"/>
              <a:gd name="connsiteY96" fmla="*/ 478971 h 2605314"/>
              <a:gd name="connsiteX97" fmla="*/ 4104376 w 5018776"/>
              <a:gd name="connsiteY97" fmla="*/ 500742 h 2605314"/>
              <a:gd name="connsiteX98" fmla="*/ 4104376 w 5018776"/>
              <a:gd name="connsiteY98" fmla="*/ 689428 h 2605314"/>
              <a:gd name="connsiteX99" fmla="*/ 4089862 w 5018776"/>
              <a:gd name="connsiteY99" fmla="*/ 732971 h 2605314"/>
              <a:gd name="connsiteX100" fmla="*/ 4060834 w 5018776"/>
              <a:gd name="connsiteY100" fmla="*/ 769257 h 2605314"/>
              <a:gd name="connsiteX101" fmla="*/ 4017291 w 5018776"/>
              <a:gd name="connsiteY101" fmla="*/ 783771 h 2605314"/>
              <a:gd name="connsiteX102" fmla="*/ 3981005 w 5018776"/>
              <a:gd name="connsiteY102" fmla="*/ 805542 h 2605314"/>
              <a:gd name="connsiteX103" fmla="*/ 3922948 w 5018776"/>
              <a:gd name="connsiteY103" fmla="*/ 841828 h 2605314"/>
              <a:gd name="connsiteX104" fmla="*/ 3901176 w 5018776"/>
              <a:gd name="connsiteY104" fmla="*/ 856342 h 2605314"/>
              <a:gd name="connsiteX105" fmla="*/ 3843119 w 5018776"/>
              <a:gd name="connsiteY105" fmla="*/ 878114 h 2605314"/>
              <a:gd name="connsiteX106" fmla="*/ 3567348 w 5018776"/>
              <a:gd name="connsiteY106" fmla="*/ 863600 h 2605314"/>
              <a:gd name="connsiteX107" fmla="*/ 3465748 w 5018776"/>
              <a:gd name="connsiteY107" fmla="*/ 834571 h 2605314"/>
              <a:gd name="connsiteX108" fmla="*/ 3443976 w 5018776"/>
              <a:gd name="connsiteY108" fmla="*/ 827314 h 2605314"/>
              <a:gd name="connsiteX109" fmla="*/ 3422205 w 5018776"/>
              <a:gd name="connsiteY109" fmla="*/ 812800 h 2605314"/>
              <a:gd name="connsiteX110" fmla="*/ 3393176 w 5018776"/>
              <a:gd name="connsiteY110" fmla="*/ 805542 h 2605314"/>
              <a:gd name="connsiteX111" fmla="*/ 3349634 w 5018776"/>
              <a:gd name="connsiteY111" fmla="*/ 776514 h 2605314"/>
              <a:gd name="connsiteX112" fmla="*/ 3320605 w 5018776"/>
              <a:gd name="connsiteY112" fmla="*/ 732971 h 2605314"/>
              <a:gd name="connsiteX113" fmla="*/ 3313348 w 5018776"/>
              <a:gd name="connsiteY113" fmla="*/ 696685 h 2605314"/>
              <a:gd name="connsiteX114" fmla="*/ 3298834 w 5018776"/>
              <a:gd name="connsiteY114" fmla="*/ 653142 h 2605314"/>
              <a:gd name="connsiteX115" fmla="*/ 3284319 w 5018776"/>
              <a:gd name="connsiteY115" fmla="*/ 609600 h 2605314"/>
              <a:gd name="connsiteX116" fmla="*/ 3277062 w 5018776"/>
              <a:gd name="connsiteY116" fmla="*/ 587828 h 2605314"/>
              <a:gd name="connsiteX117" fmla="*/ 3269805 w 5018776"/>
              <a:gd name="connsiteY117" fmla="*/ 566057 h 2605314"/>
              <a:gd name="connsiteX118" fmla="*/ 3262548 w 5018776"/>
              <a:gd name="connsiteY118" fmla="*/ 537028 h 2605314"/>
              <a:gd name="connsiteX119" fmla="*/ 3240776 w 5018776"/>
              <a:gd name="connsiteY119" fmla="*/ 515257 h 2605314"/>
              <a:gd name="connsiteX120" fmla="*/ 3233519 w 5018776"/>
              <a:gd name="connsiteY120" fmla="*/ 478971 h 2605314"/>
              <a:gd name="connsiteX121" fmla="*/ 3219005 w 5018776"/>
              <a:gd name="connsiteY121" fmla="*/ 428171 h 2605314"/>
              <a:gd name="connsiteX122" fmla="*/ 3204491 w 5018776"/>
              <a:gd name="connsiteY122" fmla="*/ 362857 h 2605314"/>
              <a:gd name="connsiteX123" fmla="*/ 3189976 w 5018776"/>
              <a:gd name="connsiteY123" fmla="*/ 348342 h 2605314"/>
              <a:gd name="connsiteX124" fmla="*/ 3139176 w 5018776"/>
              <a:gd name="connsiteY124" fmla="*/ 283028 h 2605314"/>
              <a:gd name="connsiteX125" fmla="*/ 3117405 w 5018776"/>
              <a:gd name="connsiteY125" fmla="*/ 268514 h 2605314"/>
              <a:gd name="connsiteX126" fmla="*/ 3081119 w 5018776"/>
              <a:gd name="connsiteY126" fmla="*/ 232228 h 2605314"/>
              <a:gd name="connsiteX127" fmla="*/ 3066605 w 5018776"/>
              <a:gd name="connsiteY127" fmla="*/ 210457 h 2605314"/>
              <a:gd name="connsiteX128" fmla="*/ 3023062 w 5018776"/>
              <a:gd name="connsiteY128" fmla="*/ 195942 h 2605314"/>
              <a:gd name="connsiteX129" fmla="*/ 3008548 w 5018776"/>
              <a:gd name="connsiteY129" fmla="*/ 174171 h 2605314"/>
              <a:gd name="connsiteX130" fmla="*/ 2957748 w 5018776"/>
              <a:gd name="connsiteY130" fmla="*/ 152400 h 2605314"/>
              <a:gd name="connsiteX131" fmla="*/ 2921462 w 5018776"/>
              <a:gd name="connsiteY131" fmla="*/ 116114 h 2605314"/>
              <a:gd name="connsiteX132" fmla="*/ 2848891 w 5018776"/>
              <a:gd name="connsiteY132" fmla="*/ 94342 h 2605314"/>
              <a:gd name="connsiteX133" fmla="*/ 2827119 w 5018776"/>
              <a:gd name="connsiteY133" fmla="*/ 79828 h 2605314"/>
              <a:gd name="connsiteX134" fmla="*/ 2776319 w 5018776"/>
              <a:gd name="connsiteY134" fmla="*/ 65314 h 2605314"/>
              <a:gd name="connsiteX135" fmla="*/ 2667462 w 5018776"/>
              <a:gd name="connsiteY135" fmla="*/ 50800 h 2605314"/>
              <a:gd name="connsiteX136" fmla="*/ 2500548 w 5018776"/>
              <a:gd name="connsiteY136" fmla="*/ 43542 h 2605314"/>
              <a:gd name="connsiteX137" fmla="*/ 2377176 w 5018776"/>
              <a:gd name="connsiteY137" fmla="*/ 36285 h 2605314"/>
              <a:gd name="connsiteX138" fmla="*/ 2275576 w 5018776"/>
              <a:gd name="connsiteY138" fmla="*/ 21771 h 2605314"/>
              <a:gd name="connsiteX139" fmla="*/ 2036091 w 5018776"/>
              <a:gd name="connsiteY139" fmla="*/ 7257 h 2605314"/>
              <a:gd name="connsiteX140" fmla="*/ 1869176 w 5018776"/>
              <a:gd name="connsiteY140" fmla="*/ 14514 h 2605314"/>
              <a:gd name="connsiteX141" fmla="*/ 1753062 w 5018776"/>
              <a:gd name="connsiteY141" fmla="*/ 29028 h 2605314"/>
              <a:gd name="connsiteX142" fmla="*/ 1731291 w 5018776"/>
              <a:gd name="connsiteY142" fmla="*/ 36285 h 2605314"/>
              <a:gd name="connsiteX143" fmla="*/ 1695005 w 5018776"/>
              <a:gd name="connsiteY143" fmla="*/ 43542 h 2605314"/>
              <a:gd name="connsiteX144" fmla="*/ 1673234 w 5018776"/>
              <a:gd name="connsiteY144" fmla="*/ 50800 h 2605314"/>
              <a:gd name="connsiteX145" fmla="*/ 1622434 w 5018776"/>
              <a:gd name="connsiteY145" fmla="*/ 65314 h 2605314"/>
              <a:gd name="connsiteX146" fmla="*/ 1600662 w 5018776"/>
              <a:gd name="connsiteY146" fmla="*/ 72571 h 2605314"/>
              <a:gd name="connsiteX147" fmla="*/ 1542605 w 5018776"/>
              <a:gd name="connsiteY147" fmla="*/ 87085 h 2605314"/>
              <a:gd name="connsiteX148" fmla="*/ 1499062 w 5018776"/>
              <a:gd name="connsiteY148" fmla="*/ 101600 h 2605314"/>
              <a:gd name="connsiteX149" fmla="*/ 1477291 w 5018776"/>
              <a:gd name="connsiteY149" fmla="*/ 116114 h 2605314"/>
              <a:gd name="connsiteX150" fmla="*/ 1390205 w 5018776"/>
              <a:gd name="connsiteY150" fmla="*/ 137885 h 2605314"/>
              <a:gd name="connsiteX151" fmla="*/ 1339405 w 5018776"/>
              <a:gd name="connsiteY151" fmla="*/ 152400 h 2605314"/>
              <a:gd name="connsiteX152" fmla="*/ 1295862 w 5018776"/>
              <a:gd name="connsiteY152" fmla="*/ 159657 h 2605314"/>
              <a:gd name="connsiteX153" fmla="*/ 1237805 w 5018776"/>
              <a:gd name="connsiteY153" fmla="*/ 181428 h 2605314"/>
              <a:gd name="connsiteX154" fmla="*/ 1157976 w 5018776"/>
              <a:gd name="connsiteY154" fmla="*/ 203200 h 2605314"/>
              <a:gd name="connsiteX155" fmla="*/ 1085405 w 5018776"/>
              <a:gd name="connsiteY155" fmla="*/ 217714 h 2605314"/>
              <a:gd name="connsiteX156" fmla="*/ 1063634 w 5018776"/>
              <a:gd name="connsiteY156" fmla="*/ 232228 h 2605314"/>
              <a:gd name="connsiteX157" fmla="*/ 1027348 w 5018776"/>
              <a:gd name="connsiteY157" fmla="*/ 239485 h 2605314"/>
              <a:gd name="connsiteX158" fmla="*/ 998319 w 5018776"/>
              <a:gd name="connsiteY158" fmla="*/ 246742 h 2605314"/>
              <a:gd name="connsiteX159" fmla="*/ 969291 w 5018776"/>
              <a:gd name="connsiteY159" fmla="*/ 261257 h 2605314"/>
              <a:gd name="connsiteX160" fmla="*/ 918491 w 5018776"/>
              <a:gd name="connsiteY160" fmla="*/ 283028 h 2605314"/>
              <a:gd name="connsiteX161" fmla="*/ 889462 w 5018776"/>
              <a:gd name="connsiteY161" fmla="*/ 319314 h 2605314"/>
              <a:gd name="connsiteX162" fmla="*/ 867691 w 5018776"/>
              <a:gd name="connsiteY162" fmla="*/ 341085 h 2605314"/>
              <a:gd name="connsiteX163" fmla="*/ 853176 w 5018776"/>
              <a:gd name="connsiteY163" fmla="*/ 362857 h 2605314"/>
              <a:gd name="connsiteX164" fmla="*/ 809634 w 5018776"/>
              <a:gd name="connsiteY164" fmla="*/ 391885 h 2605314"/>
              <a:gd name="connsiteX165" fmla="*/ 773348 w 5018776"/>
              <a:gd name="connsiteY165" fmla="*/ 428171 h 2605314"/>
              <a:gd name="connsiteX166" fmla="*/ 751576 w 5018776"/>
              <a:gd name="connsiteY166" fmla="*/ 449942 h 2605314"/>
              <a:gd name="connsiteX167" fmla="*/ 693519 w 5018776"/>
              <a:gd name="connsiteY167" fmla="*/ 500742 h 2605314"/>
              <a:gd name="connsiteX168" fmla="*/ 664491 w 5018776"/>
              <a:gd name="connsiteY168" fmla="*/ 544285 h 2605314"/>
              <a:gd name="connsiteX169" fmla="*/ 649976 w 5018776"/>
              <a:gd name="connsiteY169" fmla="*/ 587828 h 2605314"/>
              <a:gd name="connsiteX170" fmla="*/ 642719 w 5018776"/>
              <a:gd name="connsiteY170" fmla="*/ 609600 h 2605314"/>
              <a:gd name="connsiteX171" fmla="*/ 664491 w 5018776"/>
              <a:gd name="connsiteY171" fmla="*/ 776514 h 2605314"/>
              <a:gd name="connsiteX172" fmla="*/ 693519 w 5018776"/>
              <a:gd name="connsiteY172" fmla="*/ 820057 h 2605314"/>
              <a:gd name="connsiteX173" fmla="*/ 715291 w 5018776"/>
              <a:gd name="connsiteY173" fmla="*/ 827314 h 2605314"/>
              <a:gd name="connsiteX174" fmla="*/ 751576 w 5018776"/>
              <a:gd name="connsiteY174" fmla="*/ 820057 h 2605314"/>
              <a:gd name="connsiteX175" fmla="*/ 773348 w 5018776"/>
              <a:gd name="connsiteY175" fmla="*/ 769257 h 2605314"/>
              <a:gd name="connsiteX176" fmla="*/ 744319 w 5018776"/>
              <a:gd name="connsiteY176" fmla="*/ 638628 h 2605314"/>
              <a:gd name="connsiteX177" fmla="*/ 722548 w 5018776"/>
              <a:gd name="connsiteY177" fmla="*/ 624114 h 2605314"/>
              <a:gd name="connsiteX178" fmla="*/ 526605 w 5018776"/>
              <a:gd name="connsiteY178" fmla="*/ 631371 h 2605314"/>
              <a:gd name="connsiteX179" fmla="*/ 504834 w 5018776"/>
              <a:gd name="connsiteY179" fmla="*/ 653142 h 2605314"/>
              <a:gd name="connsiteX180" fmla="*/ 483062 w 5018776"/>
              <a:gd name="connsiteY180" fmla="*/ 660400 h 2605314"/>
              <a:gd name="connsiteX181" fmla="*/ 468548 w 5018776"/>
              <a:gd name="connsiteY181" fmla="*/ 682171 h 2605314"/>
              <a:gd name="connsiteX182" fmla="*/ 446776 w 5018776"/>
              <a:gd name="connsiteY182" fmla="*/ 754742 h 2605314"/>
              <a:gd name="connsiteX183" fmla="*/ 475805 w 5018776"/>
              <a:gd name="connsiteY183" fmla="*/ 849085 h 2605314"/>
              <a:gd name="connsiteX184" fmla="*/ 533862 w 5018776"/>
              <a:gd name="connsiteY184" fmla="*/ 841828 h 2605314"/>
              <a:gd name="connsiteX185" fmla="*/ 541119 w 5018776"/>
              <a:gd name="connsiteY185" fmla="*/ 820057 h 2605314"/>
              <a:gd name="connsiteX186" fmla="*/ 519348 w 5018776"/>
              <a:gd name="connsiteY186" fmla="*/ 740228 h 2605314"/>
              <a:gd name="connsiteX187" fmla="*/ 497576 w 5018776"/>
              <a:gd name="connsiteY187" fmla="*/ 725714 h 2605314"/>
              <a:gd name="connsiteX188" fmla="*/ 352434 w 5018776"/>
              <a:gd name="connsiteY188" fmla="*/ 732971 h 2605314"/>
              <a:gd name="connsiteX189" fmla="*/ 330662 w 5018776"/>
              <a:gd name="connsiteY189" fmla="*/ 754742 h 2605314"/>
              <a:gd name="connsiteX190" fmla="*/ 308891 w 5018776"/>
              <a:gd name="connsiteY190" fmla="*/ 762000 h 2605314"/>
              <a:gd name="connsiteX191" fmla="*/ 294376 w 5018776"/>
              <a:gd name="connsiteY191" fmla="*/ 776514 h 2605314"/>
              <a:gd name="connsiteX192" fmla="*/ 272605 w 5018776"/>
              <a:gd name="connsiteY192" fmla="*/ 791028 h 2605314"/>
              <a:gd name="connsiteX193" fmla="*/ 258091 w 5018776"/>
              <a:gd name="connsiteY193" fmla="*/ 812800 h 2605314"/>
              <a:gd name="connsiteX194" fmla="*/ 221805 w 5018776"/>
              <a:gd name="connsiteY194" fmla="*/ 841828 h 2605314"/>
              <a:gd name="connsiteX195" fmla="*/ 214548 w 5018776"/>
              <a:gd name="connsiteY195" fmla="*/ 870857 h 2605314"/>
              <a:gd name="connsiteX196" fmla="*/ 192776 w 5018776"/>
              <a:gd name="connsiteY196" fmla="*/ 892628 h 2605314"/>
              <a:gd name="connsiteX197" fmla="*/ 200034 w 5018776"/>
              <a:gd name="connsiteY197" fmla="*/ 1059542 h 2605314"/>
              <a:gd name="connsiteX198" fmla="*/ 214548 w 5018776"/>
              <a:gd name="connsiteY198" fmla="*/ 1081314 h 2605314"/>
              <a:gd name="connsiteX199" fmla="*/ 243576 w 5018776"/>
              <a:gd name="connsiteY199" fmla="*/ 1088571 h 2605314"/>
              <a:gd name="connsiteX200" fmla="*/ 316148 w 5018776"/>
              <a:gd name="connsiteY200" fmla="*/ 1081314 h 2605314"/>
              <a:gd name="connsiteX201" fmla="*/ 330662 w 5018776"/>
              <a:gd name="connsiteY201" fmla="*/ 1037771 h 2605314"/>
              <a:gd name="connsiteX202" fmla="*/ 323405 w 5018776"/>
              <a:gd name="connsiteY202" fmla="*/ 979714 h 2605314"/>
              <a:gd name="connsiteX203" fmla="*/ 301634 w 5018776"/>
              <a:gd name="connsiteY203" fmla="*/ 965200 h 2605314"/>
              <a:gd name="connsiteX204" fmla="*/ 200034 w 5018776"/>
              <a:gd name="connsiteY204" fmla="*/ 972457 h 2605314"/>
              <a:gd name="connsiteX205" fmla="*/ 141976 w 5018776"/>
              <a:gd name="connsiteY205" fmla="*/ 1001485 h 2605314"/>
              <a:gd name="connsiteX206" fmla="*/ 83919 w 5018776"/>
              <a:gd name="connsiteY206" fmla="*/ 1052285 h 2605314"/>
              <a:gd name="connsiteX207" fmla="*/ 54891 w 5018776"/>
              <a:gd name="connsiteY207" fmla="*/ 1066800 h 2605314"/>
              <a:gd name="connsiteX208" fmla="*/ 40376 w 5018776"/>
              <a:gd name="connsiteY208" fmla="*/ 1081314 h 2605314"/>
              <a:gd name="connsiteX209" fmla="*/ 18605 w 5018776"/>
              <a:gd name="connsiteY209" fmla="*/ 1095828 h 2605314"/>
              <a:gd name="connsiteX210" fmla="*/ 4091 w 5018776"/>
              <a:gd name="connsiteY210" fmla="*/ 1146628 h 2605314"/>
              <a:gd name="connsiteX211" fmla="*/ 25862 w 5018776"/>
              <a:gd name="connsiteY211" fmla="*/ 1277257 h 2605314"/>
              <a:gd name="connsiteX212" fmla="*/ 69405 w 5018776"/>
              <a:gd name="connsiteY212" fmla="*/ 1313542 h 2605314"/>
              <a:gd name="connsiteX213" fmla="*/ 112948 w 5018776"/>
              <a:gd name="connsiteY213" fmla="*/ 1342571 h 2605314"/>
              <a:gd name="connsiteX214" fmla="*/ 156491 w 5018776"/>
              <a:gd name="connsiteY214" fmla="*/ 1357085 h 2605314"/>
              <a:gd name="connsiteX215" fmla="*/ 258091 w 5018776"/>
              <a:gd name="connsiteY215" fmla="*/ 1328057 h 2605314"/>
              <a:gd name="connsiteX216" fmla="*/ 265348 w 5018776"/>
              <a:gd name="connsiteY216" fmla="*/ 1306285 h 2605314"/>
              <a:gd name="connsiteX217" fmla="*/ 258091 w 5018776"/>
              <a:gd name="connsiteY217" fmla="*/ 1248228 h 2605314"/>
              <a:gd name="connsiteX218" fmla="*/ 236319 w 5018776"/>
              <a:gd name="connsiteY218" fmla="*/ 1240971 h 2605314"/>
              <a:gd name="connsiteX219" fmla="*/ 214548 w 5018776"/>
              <a:gd name="connsiteY219" fmla="*/ 1226457 h 2605314"/>
              <a:gd name="connsiteX220" fmla="*/ 91176 w 5018776"/>
              <a:gd name="connsiteY220" fmla="*/ 1233714 h 2605314"/>
              <a:gd name="connsiteX221" fmla="*/ 69405 w 5018776"/>
              <a:gd name="connsiteY221" fmla="*/ 1240971 h 2605314"/>
              <a:gd name="connsiteX222" fmla="*/ 54891 w 5018776"/>
              <a:gd name="connsiteY222" fmla="*/ 1262742 h 2605314"/>
              <a:gd name="connsiteX223" fmla="*/ 40376 w 5018776"/>
              <a:gd name="connsiteY223" fmla="*/ 1277257 h 2605314"/>
              <a:gd name="connsiteX224" fmla="*/ 33119 w 5018776"/>
              <a:gd name="connsiteY224" fmla="*/ 1299028 h 2605314"/>
              <a:gd name="connsiteX225" fmla="*/ 18605 w 5018776"/>
              <a:gd name="connsiteY225" fmla="*/ 1320800 h 2605314"/>
              <a:gd name="connsiteX226" fmla="*/ 4091 w 5018776"/>
              <a:gd name="connsiteY226" fmla="*/ 1379582 h 2605314"/>
              <a:gd name="connsiteX227" fmla="*/ 3728 w 5018776"/>
              <a:gd name="connsiteY227" fmla="*/ 1436188 h 2605314"/>
              <a:gd name="connsiteX228" fmla="*/ 47634 w 5018776"/>
              <a:gd name="connsiteY228" fmla="*/ 1494971 h 2605314"/>
              <a:gd name="connsiteX229" fmla="*/ 91176 w 5018776"/>
              <a:gd name="connsiteY229" fmla="*/ 1524000 h 2605314"/>
              <a:gd name="connsiteX230" fmla="*/ 127099 w 5018776"/>
              <a:gd name="connsiteY230" fmla="*/ 1568268 h 2605314"/>
              <a:gd name="connsiteX231" fmla="*/ 171005 w 5018776"/>
              <a:gd name="connsiteY231" fmla="*/ 1582057 h 2605314"/>
              <a:gd name="connsiteX232" fmla="*/ 228336 w 5018776"/>
              <a:gd name="connsiteY232" fmla="*/ 1561737 h 2605314"/>
              <a:gd name="connsiteX233" fmla="*/ 236682 w 5018776"/>
              <a:gd name="connsiteY233" fmla="*/ 1483722 h 2605314"/>
              <a:gd name="connsiteX234" fmla="*/ 157216 w 5018776"/>
              <a:gd name="connsiteY234" fmla="*/ 1465580 h 2605314"/>
              <a:gd name="connsiteX235" fmla="*/ 105691 w 5018776"/>
              <a:gd name="connsiteY235" fmla="*/ 1502228 h 2605314"/>
              <a:gd name="connsiteX236" fmla="*/ 105691 w 5018776"/>
              <a:gd name="connsiteY236" fmla="*/ 1698171 h 2605314"/>
              <a:gd name="connsiteX237" fmla="*/ 141614 w 5018776"/>
              <a:gd name="connsiteY237" fmla="*/ 1749334 h 2605314"/>
              <a:gd name="connsiteX238" fmla="*/ 192776 w 5018776"/>
              <a:gd name="connsiteY238" fmla="*/ 1792514 h 2605314"/>
              <a:gd name="connsiteX239" fmla="*/ 250834 w 5018776"/>
              <a:gd name="connsiteY239" fmla="*/ 1828800 h 2605314"/>
              <a:gd name="connsiteX240" fmla="*/ 359691 w 5018776"/>
              <a:gd name="connsiteY240" fmla="*/ 1821542 h 2605314"/>
              <a:gd name="connsiteX241" fmla="*/ 394162 w 5018776"/>
              <a:gd name="connsiteY241" fmla="*/ 1796505 h 2605314"/>
              <a:gd name="connsiteX242" fmla="*/ 410491 w 5018776"/>
              <a:gd name="connsiteY242" fmla="*/ 1698171 h 2605314"/>
              <a:gd name="connsiteX243" fmla="*/ 366948 w 5018776"/>
              <a:gd name="connsiteY243" fmla="*/ 1683657 h 2605314"/>
              <a:gd name="connsiteX244" fmla="*/ 316148 w 5018776"/>
              <a:gd name="connsiteY244" fmla="*/ 1690914 h 2605314"/>
              <a:gd name="connsiteX245" fmla="*/ 279862 w 5018776"/>
              <a:gd name="connsiteY245" fmla="*/ 1719942 h 2605314"/>
              <a:gd name="connsiteX246" fmla="*/ 265348 w 5018776"/>
              <a:gd name="connsiteY246" fmla="*/ 1785257 h 2605314"/>
              <a:gd name="connsiteX247" fmla="*/ 276234 w 5018776"/>
              <a:gd name="connsiteY247" fmla="*/ 1939108 h 2605314"/>
              <a:gd name="connsiteX248" fmla="*/ 331025 w 5018776"/>
              <a:gd name="connsiteY248" fmla="*/ 1984465 h 2605314"/>
              <a:gd name="connsiteX249" fmla="*/ 417748 w 5018776"/>
              <a:gd name="connsiteY249" fmla="*/ 2002971 h 2605314"/>
              <a:gd name="connsiteX250" fmla="*/ 526605 w 5018776"/>
              <a:gd name="connsiteY250" fmla="*/ 1995714 h 2605314"/>
              <a:gd name="connsiteX251" fmla="*/ 555634 w 5018776"/>
              <a:gd name="connsiteY251" fmla="*/ 1973942 h 2605314"/>
              <a:gd name="connsiteX252" fmla="*/ 599176 w 5018776"/>
              <a:gd name="connsiteY252" fmla="*/ 1944914 h 2605314"/>
              <a:gd name="connsiteX253" fmla="*/ 628205 w 5018776"/>
              <a:gd name="connsiteY253" fmla="*/ 1901371 h 2605314"/>
              <a:gd name="connsiteX254" fmla="*/ 613691 w 5018776"/>
              <a:gd name="connsiteY254" fmla="*/ 1836057 h 2605314"/>
              <a:gd name="connsiteX255" fmla="*/ 570148 w 5018776"/>
              <a:gd name="connsiteY255" fmla="*/ 1792514 h 2605314"/>
              <a:gd name="connsiteX256" fmla="*/ 528056 w 5018776"/>
              <a:gd name="connsiteY256" fmla="*/ 1800497 h 2605314"/>
              <a:gd name="connsiteX257" fmla="*/ 481248 w 5018776"/>
              <a:gd name="connsiteY257" fmla="*/ 1898468 h 2605314"/>
              <a:gd name="connsiteX258" fmla="*/ 555634 w 5018776"/>
              <a:gd name="connsiteY258" fmla="*/ 1995714 h 2605314"/>
              <a:gd name="connsiteX259" fmla="*/ 570148 w 5018776"/>
              <a:gd name="connsiteY259" fmla="*/ 2017485 h 2605314"/>
              <a:gd name="connsiteX260" fmla="*/ 700776 w 5018776"/>
              <a:gd name="connsiteY260" fmla="*/ 2068285 h 2605314"/>
              <a:gd name="connsiteX261" fmla="*/ 737062 w 5018776"/>
              <a:gd name="connsiteY261" fmla="*/ 2082800 h 2605314"/>
              <a:gd name="connsiteX262" fmla="*/ 867691 w 5018776"/>
              <a:gd name="connsiteY262" fmla="*/ 2119811 h 2605314"/>
              <a:gd name="connsiteX263" fmla="*/ 969291 w 5018776"/>
              <a:gd name="connsiteY263" fmla="*/ 2148114 h 2605314"/>
              <a:gd name="connsiteX264" fmla="*/ 1078148 w 5018776"/>
              <a:gd name="connsiteY264" fmla="*/ 2133600 h 2605314"/>
              <a:gd name="connsiteX265" fmla="*/ 1128948 w 5018776"/>
              <a:gd name="connsiteY265" fmla="*/ 2104571 h 2605314"/>
              <a:gd name="connsiteX266" fmla="*/ 1247602 w 5018776"/>
              <a:gd name="connsiteY266" fmla="*/ 2013494 h 2605314"/>
              <a:gd name="connsiteX267" fmla="*/ 1291508 w 5018776"/>
              <a:gd name="connsiteY267" fmla="*/ 1957251 h 2605314"/>
              <a:gd name="connsiteX268" fmla="*/ 1278082 w 5018776"/>
              <a:gd name="connsiteY268" fmla="*/ 1839322 h 2605314"/>
              <a:gd name="connsiteX269" fmla="*/ 1223291 w 5018776"/>
              <a:gd name="connsiteY269" fmla="*/ 1814285 h 2605314"/>
              <a:gd name="connsiteX270" fmla="*/ 1129674 w 5018776"/>
              <a:gd name="connsiteY270" fmla="*/ 1833154 h 2605314"/>
              <a:gd name="connsiteX271" fmla="*/ 1107176 w 5018776"/>
              <a:gd name="connsiteY271" fmla="*/ 1894114 h 2605314"/>
              <a:gd name="connsiteX272" fmla="*/ 1085405 w 5018776"/>
              <a:gd name="connsiteY272" fmla="*/ 2002971 h 2605314"/>
              <a:gd name="connsiteX273" fmla="*/ 1020091 w 5018776"/>
              <a:gd name="connsiteY273" fmla="*/ 1995714 h 2605314"/>
              <a:gd name="connsiteX274" fmla="*/ 984531 w 5018776"/>
              <a:gd name="connsiteY274" fmla="*/ 1911531 h 2605314"/>
              <a:gd name="connsiteX275" fmla="*/ 996868 w 5018776"/>
              <a:gd name="connsiteY275" fmla="*/ 1807754 h 2605314"/>
              <a:gd name="connsiteX276" fmla="*/ 1070528 w 5018776"/>
              <a:gd name="connsiteY276" fmla="*/ 1731554 h 2605314"/>
              <a:gd name="connsiteX277" fmla="*/ 1230548 w 5018776"/>
              <a:gd name="connsiteY277" fmla="*/ 1690914 h 2605314"/>
              <a:gd name="connsiteX278" fmla="*/ 1339405 w 5018776"/>
              <a:gd name="connsiteY278" fmla="*/ 1698171 h 2605314"/>
              <a:gd name="connsiteX279" fmla="*/ 1426491 w 5018776"/>
              <a:gd name="connsiteY279" fmla="*/ 1741714 h 2605314"/>
              <a:gd name="connsiteX280" fmla="*/ 1480556 w 5018776"/>
              <a:gd name="connsiteY280" fmla="*/ 1792514 h 2605314"/>
              <a:gd name="connsiteX281" fmla="*/ 1510311 w 5018776"/>
              <a:gd name="connsiteY281" fmla="*/ 1859642 h 2605314"/>
              <a:gd name="connsiteX282" fmla="*/ 1511036 w 5018776"/>
              <a:gd name="connsiteY282" fmla="*/ 1961968 h 2605314"/>
              <a:gd name="connsiteX283" fmla="*/ 1463865 w 5018776"/>
              <a:gd name="connsiteY283" fmla="*/ 2046877 h 2605314"/>
              <a:gd name="connsiteX284" fmla="*/ 1411976 w 5018776"/>
              <a:gd name="connsiteY284" fmla="*/ 2140857 h 2605314"/>
              <a:gd name="connsiteX285" fmla="*/ 1404719 w 5018776"/>
              <a:gd name="connsiteY285" fmla="*/ 2162628 h 2605314"/>
              <a:gd name="connsiteX286" fmla="*/ 1368434 w 5018776"/>
              <a:gd name="connsiteY286" fmla="*/ 2293257 h 2605314"/>
              <a:gd name="connsiteX287" fmla="*/ 1370974 w 5018776"/>
              <a:gd name="connsiteY287" fmla="*/ 2449285 h 2605314"/>
              <a:gd name="connsiteX288" fmla="*/ 1513576 w 5018776"/>
              <a:gd name="connsiteY288" fmla="*/ 2554514 h 2605314"/>
              <a:gd name="connsiteX289" fmla="*/ 1636948 w 5018776"/>
              <a:gd name="connsiteY289" fmla="*/ 2590800 h 2605314"/>
              <a:gd name="connsiteX290" fmla="*/ 1851396 w 5018776"/>
              <a:gd name="connsiteY290" fmla="*/ 2605314 h 2605314"/>
              <a:gd name="connsiteX291" fmla="*/ 1922154 w 5018776"/>
              <a:gd name="connsiteY291" fmla="*/ 2576285 h 2605314"/>
              <a:gd name="connsiteX292" fmla="*/ 1963519 w 5018776"/>
              <a:gd name="connsiteY292" fmla="*/ 2496457 h 2605314"/>
              <a:gd name="connsiteX293" fmla="*/ 2006336 w 5018776"/>
              <a:gd name="connsiteY293" fmla="*/ 2315028 h 2605314"/>
              <a:gd name="connsiteX294" fmla="*/ 2043348 w 5018776"/>
              <a:gd name="connsiteY294" fmla="*/ 2111828 h 2605314"/>
              <a:gd name="connsiteX295" fmla="*/ 2066571 w 5018776"/>
              <a:gd name="connsiteY295" fmla="*/ 2048691 h 2605314"/>
              <a:gd name="connsiteX296" fmla="*/ 2102494 w 5018776"/>
              <a:gd name="connsiteY296" fmla="*/ 1987731 h 2605314"/>
              <a:gd name="connsiteX297" fmla="*/ 2221511 w 5018776"/>
              <a:gd name="connsiteY297" fmla="*/ 1879237 h 2605314"/>
              <a:gd name="connsiteX298" fmla="*/ 2377176 w 5018776"/>
              <a:gd name="connsiteY298" fmla="*/ 1872342 h 2605314"/>
              <a:gd name="connsiteX299" fmla="*/ 2398948 w 5018776"/>
              <a:gd name="connsiteY299" fmla="*/ 1879600 h 2605314"/>
              <a:gd name="connsiteX300" fmla="*/ 2457005 w 5018776"/>
              <a:gd name="connsiteY300" fmla="*/ 1930400 h 2605314"/>
              <a:gd name="connsiteX301" fmla="*/ 2471519 w 5018776"/>
              <a:gd name="connsiteY301" fmla="*/ 1952171 h 2605314"/>
              <a:gd name="connsiteX302" fmla="*/ 2493291 w 5018776"/>
              <a:gd name="connsiteY302" fmla="*/ 1973942 h 2605314"/>
              <a:gd name="connsiteX303" fmla="*/ 2507805 w 5018776"/>
              <a:gd name="connsiteY303" fmla="*/ 2024742 h 2605314"/>
              <a:gd name="connsiteX304" fmla="*/ 2515062 w 5018776"/>
              <a:gd name="connsiteY304" fmla="*/ 2053771 h 2605314"/>
              <a:gd name="connsiteX305" fmla="*/ 2529576 w 5018776"/>
              <a:gd name="connsiteY305" fmla="*/ 2075542 h 2605314"/>
              <a:gd name="connsiteX306" fmla="*/ 2544091 w 5018776"/>
              <a:gd name="connsiteY306" fmla="*/ 2126342 h 2605314"/>
              <a:gd name="connsiteX307" fmla="*/ 2536834 w 5018776"/>
              <a:gd name="connsiteY307" fmla="*/ 2271485 h 2605314"/>
              <a:gd name="connsiteX308" fmla="*/ 2522319 w 5018776"/>
              <a:gd name="connsiteY308" fmla="*/ 2300514 h 2605314"/>
              <a:gd name="connsiteX309" fmla="*/ 2478776 w 5018776"/>
              <a:gd name="connsiteY309" fmla="*/ 2329542 h 2605314"/>
              <a:gd name="connsiteX310" fmla="*/ 2457005 w 5018776"/>
              <a:gd name="connsiteY310" fmla="*/ 2336800 h 2605314"/>
              <a:gd name="connsiteX311" fmla="*/ 2333634 w 5018776"/>
              <a:gd name="connsiteY311" fmla="*/ 2329542 h 2605314"/>
              <a:gd name="connsiteX312" fmla="*/ 2311862 w 5018776"/>
              <a:gd name="connsiteY312" fmla="*/ 2322285 h 2605314"/>
              <a:gd name="connsiteX313" fmla="*/ 2297348 w 5018776"/>
              <a:gd name="connsiteY313" fmla="*/ 2286000 h 2605314"/>
              <a:gd name="connsiteX314" fmla="*/ 2290091 w 5018776"/>
              <a:gd name="connsiteY314" fmla="*/ 2249714 h 2605314"/>
              <a:gd name="connsiteX315" fmla="*/ 2398948 w 5018776"/>
              <a:gd name="connsiteY315" fmla="*/ 2111828 h 2605314"/>
              <a:gd name="connsiteX316" fmla="*/ 2398948 w 5018776"/>
              <a:gd name="connsiteY316" fmla="*/ 2024742 h 2605314"/>
              <a:gd name="connsiteX317" fmla="*/ 2377176 w 5018776"/>
              <a:gd name="connsiteY317" fmla="*/ 2010228 h 2605314"/>
              <a:gd name="connsiteX318" fmla="*/ 2275576 w 5018776"/>
              <a:gd name="connsiteY318" fmla="*/ 2017485 h 2605314"/>
              <a:gd name="connsiteX319" fmla="*/ 2261062 w 5018776"/>
              <a:gd name="connsiteY319" fmla="*/ 2032000 h 2605314"/>
              <a:gd name="connsiteX320" fmla="*/ 2239291 w 5018776"/>
              <a:gd name="connsiteY320" fmla="*/ 2046514 h 2605314"/>
              <a:gd name="connsiteX321" fmla="*/ 2224776 w 5018776"/>
              <a:gd name="connsiteY321" fmla="*/ 2061028 h 2605314"/>
              <a:gd name="connsiteX322" fmla="*/ 2195748 w 5018776"/>
              <a:gd name="connsiteY322" fmla="*/ 2068285 h 2605314"/>
              <a:gd name="connsiteX323" fmla="*/ 2166719 w 5018776"/>
              <a:gd name="connsiteY323" fmla="*/ 2090057 h 2605314"/>
              <a:gd name="connsiteX324" fmla="*/ 2152205 w 5018776"/>
              <a:gd name="connsiteY324" fmla="*/ 2111828 h 2605314"/>
              <a:gd name="connsiteX325" fmla="*/ 2130434 w 5018776"/>
              <a:gd name="connsiteY325" fmla="*/ 2140857 h 2605314"/>
              <a:gd name="connsiteX326" fmla="*/ 2130434 w 5018776"/>
              <a:gd name="connsiteY326" fmla="*/ 2351314 h 2605314"/>
              <a:gd name="connsiteX327" fmla="*/ 2144948 w 5018776"/>
              <a:gd name="connsiteY327" fmla="*/ 2373085 h 2605314"/>
              <a:gd name="connsiteX328" fmla="*/ 2166719 w 5018776"/>
              <a:gd name="connsiteY328" fmla="*/ 2380342 h 2605314"/>
              <a:gd name="connsiteX329" fmla="*/ 2173976 w 5018776"/>
              <a:gd name="connsiteY329" fmla="*/ 2402114 h 2605314"/>
              <a:gd name="connsiteX330" fmla="*/ 2195748 w 5018776"/>
              <a:gd name="connsiteY330" fmla="*/ 2416628 h 2605314"/>
              <a:gd name="connsiteX331" fmla="*/ 2224776 w 5018776"/>
              <a:gd name="connsiteY331" fmla="*/ 2438400 h 2605314"/>
              <a:gd name="connsiteX332" fmla="*/ 2268319 w 5018776"/>
              <a:gd name="connsiteY332" fmla="*/ 2474685 h 2605314"/>
              <a:gd name="connsiteX333" fmla="*/ 2297348 w 5018776"/>
              <a:gd name="connsiteY333" fmla="*/ 2510971 h 2605314"/>
              <a:gd name="connsiteX334" fmla="*/ 2319119 w 5018776"/>
              <a:gd name="connsiteY334" fmla="*/ 2532742 h 2605314"/>
              <a:gd name="connsiteX335" fmla="*/ 2398948 w 5018776"/>
              <a:gd name="connsiteY335" fmla="*/ 2569028 h 2605314"/>
              <a:gd name="connsiteX336" fmla="*/ 2544091 w 5018776"/>
              <a:gd name="connsiteY336" fmla="*/ 2554514 h 2605314"/>
              <a:gd name="connsiteX337" fmla="*/ 2565862 w 5018776"/>
              <a:gd name="connsiteY337" fmla="*/ 2540000 h 2605314"/>
              <a:gd name="connsiteX338" fmla="*/ 2573119 w 5018776"/>
              <a:gd name="connsiteY338" fmla="*/ 2503714 h 2605314"/>
              <a:gd name="connsiteX339" fmla="*/ 2587634 w 5018776"/>
              <a:gd name="connsiteY339" fmla="*/ 2481942 h 2605314"/>
              <a:gd name="connsiteX340" fmla="*/ 2594891 w 5018776"/>
              <a:gd name="connsiteY340" fmla="*/ 2409371 h 2605314"/>
              <a:gd name="connsiteX341" fmla="*/ 2645691 w 5018776"/>
              <a:gd name="connsiteY341" fmla="*/ 2416628 h 2605314"/>
              <a:gd name="connsiteX342" fmla="*/ 2674719 w 5018776"/>
              <a:gd name="connsiteY342" fmla="*/ 2423885 h 2605314"/>
              <a:gd name="connsiteX343" fmla="*/ 2747291 w 5018776"/>
              <a:gd name="connsiteY343" fmla="*/ 2438400 h 2605314"/>
              <a:gd name="connsiteX344" fmla="*/ 2790834 w 5018776"/>
              <a:gd name="connsiteY344" fmla="*/ 2452914 h 2605314"/>
              <a:gd name="connsiteX345" fmla="*/ 2812605 w 5018776"/>
              <a:gd name="connsiteY345" fmla="*/ 2438400 h 2605314"/>
              <a:gd name="connsiteX346" fmla="*/ 2805348 w 5018776"/>
              <a:gd name="connsiteY346" fmla="*/ 2416628 h 2605314"/>
              <a:gd name="connsiteX347" fmla="*/ 2798091 w 5018776"/>
              <a:gd name="connsiteY347" fmla="*/ 2373085 h 2605314"/>
              <a:gd name="connsiteX348" fmla="*/ 2783576 w 5018776"/>
              <a:gd name="connsiteY348" fmla="*/ 2329542 h 2605314"/>
              <a:gd name="connsiteX349" fmla="*/ 2798091 w 5018776"/>
              <a:gd name="connsiteY349" fmla="*/ 2278742 h 2605314"/>
              <a:gd name="connsiteX350" fmla="*/ 2965005 w 5018776"/>
              <a:gd name="connsiteY350" fmla="*/ 2249714 h 2605314"/>
              <a:gd name="connsiteX351" fmla="*/ 2950491 w 5018776"/>
              <a:gd name="connsiteY351" fmla="*/ 2227942 h 2605314"/>
              <a:gd name="connsiteX352" fmla="*/ 2928719 w 5018776"/>
              <a:gd name="connsiteY352" fmla="*/ 2133600 h 2605314"/>
              <a:gd name="connsiteX353" fmla="*/ 2921462 w 5018776"/>
              <a:gd name="connsiteY353" fmla="*/ 2104571 h 2605314"/>
              <a:gd name="connsiteX354" fmla="*/ 2899691 w 5018776"/>
              <a:gd name="connsiteY354" fmla="*/ 2090057 h 2605314"/>
              <a:gd name="connsiteX355" fmla="*/ 2906948 w 5018776"/>
              <a:gd name="connsiteY355" fmla="*/ 2061028 h 2605314"/>
              <a:gd name="connsiteX356" fmla="*/ 3037576 w 5018776"/>
              <a:gd name="connsiteY356" fmla="*/ 2053771 h 2605314"/>
              <a:gd name="connsiteX357" fmla="*/ 3124662 w 5018776"/>
              <a:gd name="connsiteY357" fmla="*/ 2046514 h 2605314"/>
              <a:gd name="connsiteX358" fmla="*/ 3146434 w 5018776"/>
              <a:gd name="connsiteY358" fmla="*/ 2039257 h 2605314"/>
              <a:gd name="connsiteX359" fmla="*/ 3139176 w 5018776"/>
              <a:gd name="connsiteY359" fmla="*/ 2010228 h 2605314"/>
              <a:gd name="connsiteX360" fmla="*/ 3110148 w 5018776"/>
              <a:gd name="connsiteY360" fmla="*/ 1959428 h 2605314"/>
              <a:gd name="connsiteX361" fmla="*/ 3081119 w 5018776"/>
              <a:gd name="connsiteY361" fmla="*/ 1930400 h 2605314"/>
              <a:gd name="connsiteX362" fmla="*/ 3066605 w 5018776"/>
              <a:gd name="connsiteY362" fmla="*/ 1901371 h 2605314"/>
              <a:gd name="connsiteX363" fmla="*/ 3044834 w 5018776"/>
              <a:gd name="connsiteY363" fmla="*/ 1886857 h 2605314"/>
              <a:gd name="connsiteX364" fmla="*/ 3037576 w 5018776"/>
              <a:gd name="connsiteY364" fmla="*/ 1865085 h 2605314"/>
              <a:gd name="connsiteX365" fmla="*/ 3023062 w 5018776"/>
              <a:gd name="connsiteY365" fmla="*/ 1843314 h 2605314"/>
              <a:gd name="connsiteX366" fmla="*/ 3052091 w 5018776"/>
              <a:gd name="connsiteY366" fmla="*/ 1828800 h 2605314"/>
              <a:gd name="connsiteX367" fmla="*/ 3160948 w 5018776"/>
              <a:gd name="connsiteY367" fmla="*/ 1814285 h 2605314"/>
              <a:gd name="connsiteX368" fmla="*/ 3182719 w 5018776"/>
              <a:gd name="connsiteY368" fmla="*/ 1799771 h 2605314"/>
              <a:gd name="connsiteX369" fmla="*/ 3131919 w 5018776"/>
              <a:gd name="connsiteY369" fmla="*/ 1690914 h 2605314"/>
              <a:gd name="connsiteX370" fmla="*/ 3124662 w 5018776"/>
              <a:gd name="connsiteY370" fmla="*/ 1669142 h 2605314"/>
              <a:gd name="connsiteX371" fmla="*/ 3110148 w 5018776"/>
              <a:gd name="connsiteY371" fmla="*/ 1647371 h 2605314"/>
              <a:gd name="connsiteX372" fmla="*/ 3131919 w 5018776"/>
              <a:gd name="connsiteY372" fmla="*/ 1640114 h 2605314"/>
              <a:gd name="connsiteX373" fmla="*/ 3160948 w 5018776"/>
              <a:gd name="connsiteY373" fmla="*/ 1632857 h 2605314"/>
              <a:gd name="connsiteX374" fmla="*/ 3189976 w 5018776"/>
              <a:gd name="connsiteY374" fmla="*/ 1618342 h 2605314"/>
              <a:gd name="connsiteX375" fmla="*/ 3219005 w 5018776"/>
              <a:gd name="connsiteY375" fmla="*/ 1611085 h 2605314"/>
              <a:gd name="connsiteX376" fmla="*/ 3240776 w 5018776"/>
              <a:gd name="connsiteY376" fmla="*/ 1603828 h 2605314"/>
              <a:gd name="connsiteX377" fmla="*/ 3284319 w 5018776"/>
              <a:gd name="connsiteY377" fmla="*/ 1582057 h 2605314"/>
              <a:gd name="connsiteX378" fmla="*/ 3298834 w 5018776"/>
              <a:gd name="connsiteY378" fmla="*/ 1567542 h 2605314"/>
              <a:gd name="connsiteX379" fmla="*/ 3277062 w 5018776"/>
              <a:gd name="connsiteY379" fmla="*/ 1545771 h 2605314"/>
              <a:gd name="connsiteX380" fmla="*/ 3233519 w 5018776"/>
              <a:gd name="connsiteY380" fmla="*/ 1516742 h 2605314"/>
              <a:gd name="connsiteX381" fmla="*/ 3182719 w 5018776"/>
              <a:gd name="connsiteY381" fmla="*/ 1458685 h 2605314"/>
              <a:gd name="connsiteX382" fmla="*/ 3175462 w 5018776"/>
              <a:gd name="connsiteY382" fmla="*/ 1436914 h 2605314"/>
              <a:gd name="connsiteX383" fmla="*/ 3153691 w 5018776"/>
              <a:gd name="connsiteY383" fmla="*/ 1422400 h 2605314"/>
              <a:gd name="connsiteX384" fmla="*/ 3204491 w 5018776"/>
              <a:gd name="connsiteY384" fmla="*/ 1386114 h 2605314"/>
              <a:gd name="connsiteX385" fmla="*/ 3240776 w 5018776"/>
              <a:gd name="connsiteY385" fmla="*/ 1349828 h 2605314"/>
              <a:gd name="connsiteX386" fmla="*/ 3269805 w 5018776"/>
              <a:gd name="connsiteY386" fmla="*/ 1313542 h 2605314"/>
              <a:gd name="connsiteX387" fmla="*/ 3291576 w 5018776"/>
              <a:gd name="connsiteY387" fmla="*/ 1299028 h 2605314"/>
              <a:gd name="connsiteX388" fmla="*/ 3306091 w 5018776"/>
              <a:gd name="connsiteY388" fmla="*/ 1284514 h 2605314"/>
              <a:gd name="connsiteX389" fmla="*/ 3313348 w 5018776"/>
              <a:gd name="connsiteY389" fmla="*/ 1262742 h 2605314"/>
              <a:gd name="connsiteX390" fmla="*/ 3269805 w 5018776"/>
              <a:gd name="connsiteY390" fmla="*/ 1255485 h 2605314"/>
              <a:gd name="connsiteX391" fmla="*/ 3248034 w 5018776"/>
              <a:gd name="connsiteY391" fmla="*/ 1248228 h 2605314"/>
              <a:gd name="connsiteX392" fmla="*/ 3197234 w 5018776"/>
              <a:gd name="connsiteY392" fmla="*/ 1233714 h 2605314"/>
              <a:gd name="connsiteX393" fmla="*/ 3175462 w 5018776"/>
              <a:gd name="connsiteY393" fmla="*/ 1219200 h 2605314"/>
              <a:gd name="connsiteX394" fmla="*/ 3153691 w 5018776"/>
              <a:gd name="connsiteY394" fmla="*/ 1211942 h 2605314"/>
              <a:gd name="connsiteX395" fmla="*/ 3124662 w 5018776"/>
              <a:gd name="connsiteY395" fmla="*/ 1197428 h 2605314"/>
              <a:gd name="connsiteX396" fmla="*/ 3204491 w 5018776"/>
              <a:gd name="connsiteY396" fmla="*/ 1095828 h 2605314"/>
              <a:gd name="connsiteX397" fmla="*/ 3255291 w 5018776"/>
              <a:gd name="connsiteY397" fmla="*/ 1037771 h 2605314"/>
              <a:gd name="connsiteX398" fmla="*/ 3255291 w 5018776"/>
              <a:gd name="connsiteY398" fmla="*/ 994228 h 2605314"/>
              <a:gd name="connsiteX399" fmla="*/ 3211748 w 5018776"/>
              <a:gd name="connsiteY399" fmla="*/ 986971 h 2605314"/>
              <a:gd name="connsiteX400" fmla="*/ 3182719 w 5018776"/>
              <a:gd name="connsiteY400" fmla="*/ 979714 h 2605314"/>
              <a:gd name="connsiteX401" fmla="*/ 3124662 w 5018776"/>
              <a:gd name="connsiteY401" fmla="*/ 957942 h 2605314"/>
              <a:gd name="connsiteX402" fmla="*/ 3102891 w 5018776"/>
              <a:gd name="connsiteY402" fmla="*/ 950685 h 2605314"/>
              <a:gd name="connsiteX403" fmla="*/ 3052091 w 5018776"/>
              <a:gd name="connsiteY403" fmla="*/ 943428 h 2605314"/>
              <a:gd name="connsiteX404" fmla="*/ 3030319 w 5018776"/>
              <a:gd name="connsiteY404" fmla="*/ 936171 h 2605314"/>
              <a:gd name="connsiteX405" fmla="*/ 2994034 w 5018776"/>
              <a:gd name="connsiteY405" fmla="*/ 928914 h 2605314"/>
              <a:gd name="connsiteX406" fmla="*/ 2979519 w 5018776"/>
              <a:gd name="connsiteY406" fmla="*/ 914400 h 2605314"/>
              <a:gd name="connsiteX407" fmla="*/ 3037576 w 5018776"/>
              <a:gd name="connsiteY407" fmla="*/ 820057 h 2605314"/>
              <a:gd name="connsiteX408" fmla="*/ 3095634 w 5018776"/>
              <a:gd name="connsiteY408" fmla="*/ 747485 h 2605314"/>
              <a:gd name="connsiteX409" fmla="*/ 3131919 w 5018776"/>
              <a:gd name="connsiteY409" fmla="*/ 703942 h 2605314"/>
              <a:gd name="connsiteX410" fmla="*/ 3146434 w 5018776"/>
              <a:gd name="connsiteY410" fmla="*/ 682171 h 2605314"/>
              <a:gd name="connsiteX411" fmla="*/ 3037576 w 5018776"/>
              <a:gd name="connsiteY411" fmla="*/ 667657 h 2605314"/>
              <a:gd name="connsiteX412" fmla="*/ 2965005 w 5018776"/>
              <a:gd name="connsiteY412" fmla="*/ 660400 h 2605314"/>
              <a:gd name="connsiteX413" fmla="*/ 2892434 w 5018776"/>
              <a:gd name="connsiteY413" fmla="*/ 645885 h 2605314"/>
              <a:gd name="connsiteX414" fmla="*/ 2928719 w 5018776"/>
              <a:gd name="connsiteY414" fmla="*/ 609600 h 2605314"/>
              <a:gd name="connsiteX415" fmla="*/ 2965005 w 5018776"/>
              <a:gd name="connsiteY415" fmla="*/ 573314 h 2605314"/>
              <a:gd name="connsiteX416" fmla="*/ 2972262 w 5018776"/>
              <a:gd name="connsiteY416" fmla="*/ 529771 h 2605314"/>
              <a:gd name="connsiteX417" fmla="*/ 2986776 w 5018776"/>
              <a:gd name="connsiteY417" fmla="*/ 486228 h 2605314"/>
              <a:gd name="connsiteX418" fmla="*/ 3001291 w 5018776"/>
              <a:gd name="connsiteY418" fmla="*/ 435428 h 2605314"/>
              <a:gd name="connsiteX419" fmla="*/ 3015805 w 5018776"/>
              <a:gd name="connsiteY419" fmla="*/ 391885 h 2605314"/>
              <a:gd name="connsiteX420" fmla="*/ 2965005 w 5018776"/>
              <a:gd name="connsiteY420" fmla="*/ 399142 h 2605314"/>
              <a:gd name="connsiteX421" fmla="*/ 2921462 w 5018776"/>
              <a:gd name="connsiteY421" fmla="*/ 413657 h 2605314"/>
              <a:gd name="connsiteX422" fmla="*/ 2892434 w 5018776"/>
              <a:gd name="connsiteY422" fmla="*/ 420914 h 2605314"/>
              <a:gd name="connsiteX423" fmla="*/ 2856148 w 5018776"/>
              <a:gd name="connsiteY423" fmla="*/ 435428 h 2605314"/>
              <a:gd name="connsiteX424" fmla="*/ 2812605 w 5018776"/>
              <a:gd name="connsiteY424" fmla="*/ 442685 h 2605314"/>
              <a:gd name="connsiteX425" fmla="*/ 2783576 w 5018776"/>
              <a:gd name="connsiteY425" fmla="*/ 449942 h 2605314"/>
              <a:gd name="connsiteX426" fmla="*/ 2725519 w 5018776"/>
              <a:gd name="connsiteY426" fmla="*/ 442685 h 2605314"/>
              <a:gd name="connsiteX427" fmla="*/ 2732776 w 5018776"/>
              <a:gd name="connsiteY427" fmla="*/ 377371 h 2605314"/>
              <a:gd name="connsiteX428" fmla="*/ 2725519 w 5018776"/>
              <a:gd name="connsiteY428" fmla="*/ 290285 h 2605314"/>
              <a:gd name="connsiteX429" fmla="*/ 2711005 w 5018776"/>
              <a:gd name="connsiteY429" fmla="*/ 232228 h 2605314"/>
              <a:gd name="connsiteX430" fmla="*/ 2667462 w 5018776"/>
              <a:gd name="connsiteY430" fmla="*/ 210457 h 2605314"/>
              <a:gd name="connsiteX431" fmla="*/ 2660205 w 5018776"/>
              <a:gd name="connsiteY431" fmla="*/ 195942 h 2605314"/>
              <a:gd name="connsiteX0" fmla="*/ 4779291 w 5018776"/>
              <a:gd name="connsiteY0" fmla="*/ 508000 h 2605314"/>
              <a:gd name="connsiteX1" fmla="*/ 4815576 w 5018776"/>
              <a:gd name="connsiteY1" fmla="*/ 551542 h 2605314"/>
              <a:gd name="connsiteX2" fmla="*/ 4895405 w 5018776"/>
              <a:gd name="connsiteY2" fmla="*/ 544285 h 2605314"/>
              <a:gd name="connsiteX3" fmla="*/ 4895405 w 5018776"/>
              <a:gd name="connsiteY3" fmla="*/ 464457 h 2605314"/>
              <a:gd name="connsiteX4" fmla="*/ 4859119 w 5018776"/>
              <a:gd name="connsiteY4" fmla="*/ 428171 h 2605314"/>
              <a:gd name="connsiteX5" fmla="*/ 4815576 w 5018776"/>
              <a:gd name="connsiteY5" fmla="*/ 413657 h 2605314"/>
              <a:gd name="connsiteX6" fmla="*/ 4750262 w 5018776"/>
              <a:gd name="connsiteY6" fmla="*/ 420914 h 2605314"/>
              <a:gd name="connsiteX7" fmla="*/ 4728491 w 5018776"/>
              <a:gd name="connsiteY7" fmla="*/ 428171 h 2605314"/>
              <a:gd name="connsiteX8" fmla="*/ 4721234 w 5018776"/>
              <a:gd name="connsiteY8" fmla="*/ 457200 h 2605314"/>
              <a:gd name="connsiteX9" fmla="*/ 4699462 w 5018776"/>
              <a:gd name="connsiteY9" fmla="*/ 500742 h 2605314"/>
              <a:gd name="connsiteX10" fmla="*/ 4699462 w 5018776"/>
              <a:gd name="connsiteY10" fmla="*/ 645885 h 2605314"/>
              <a:gd name="connsiteX11" fmla="*/ 4706719 w 5018776"/>
              <a:gd name="connsiteY11" fmla="*/ 667657 h 2605314"/>
              <a:gd name="connsiteX12" fmla="*/ 4743005 w 5018776"/>
              <a:gd name="connsiteY12" fmla="*/ 696685 h 2605314"/>
              <a:gd name="connsiteX13" fmla="*/ 4779291 w 5018776"/>
              <a:gd name="connsiteY13" fmla="*/ 718457 h 2605314"/>
              <a:gd name="connsiteX14" fmla="*/ 4801062 w 5018776"/>
              <a:gd name="connsiteY14" fmla="*/ 732971 h 2605314"/>
              <a:gd name="connsiteX15" fmla="*/ 4960719 w 5018776"/>
              <a:gd name="connsiteY15" fmla="*/ 718457 h 2605314"/>
              <a:gd name="connsiteX16" fmla="*/ 4982491 w 5018776"/>
              <a:gd name="connsiteY16" fmla="*/ 674914 h 2605314"/>
              <a:gd name="connsiteX17" fmla="*/ 5004262 w 5018776"/>
              <a:gd name="connsiteY17" fmla="*/ 631371 h 2605314"/>
              <a:gd name="connsiteX18" fmla="*/ 5011519 w 5018776"/>
              <a:gd name="connsiteY18" fmla="*/ 587828 h 2605314"/>
              <a:gd name="connsiteX19" fmla="*/ 5018776 w 5018776"/>
              <a:gd name="connsiteY19" fmla="*/ 558800 h 2605314"/>
              <a:gd name="connsiteX20" fmla="*/ 5004262 w 5018776"/>
              <a:gd name="connsiteY20" fmla="*/ 391885 h 2605314"/>
              <a:gd name="connsiteX21" fmla="*/ 4997005 w 5018776"/>
              <a:gd name="connsiteY21" fmla="*/ 370114 h 2605314"/>
              <a:gd name="connsiteX22" fmla="*/ 4982491 w 5018776"/>
              <a:gd name="connsiteY22" fmla="*/ 348342 h 2605314"/>
              <a:gd name="connsiteX23" fmla="*/ 4960719 w 5018776"/>
              <a:gd name="connsiteY23" fmla="*/ 312057 h 2605314"/>
              <a:gd name="connsiteX24" fmla="*/ 4953462 w 5018776"/>
              <a:gd name="connsiteY24" fmla="*/ 290285 h 2605314"/>
              <a:gd name="connsiteX25" fmla="*/ 4888148 w 5018776"/>
              <a:gd name="connsiteY25" fmla="*/ 254000 h 2605314"/>
              <a:gd name="connsiteX26" fmla="*/ 4851862 w 5018776"/>
              <a:gd name="connsiteY26" fmla="*/ 232228 h 2605314"/>
              <a:gd name="connsiteX27" fmla="*/ 4801062 w 5018776"/>
              <a:gd name="connsiteY27" fmla="*/ 210457 h 2605314"/>
              <a:gd name="connsiteX28" fmla="*/ 4743005 w 5018776"/>
              <a:gd name="connsiteY28" fmla="*/ 159657 h 2605314"/>
              <a:gd name="connsiteX29" fmla="*/ 4728491 w 5018776"/>
              <a:gd name="connsiteY29" fmla="*/ 145142 h 2605314"/>
              <a:gd name="connsiteX30" fmla="*/ 4677691 w 5018776"/>
              <a:gd name="connsiteY30" fmla="*/ 116114 h 2605314"/>
              <a:gd name="connsiteX31" fmla="*/ 4655919 w 5018776"/>
              <a:gd name="connsiteY31" fmla="*/ 108857 h 2605314"/>
              <a:gd name="connsiteX32" fmla="*/ 4612376 w 5018776"/>
              <a:gd name="connsiteY32" fmla="*/ 79828 h 2605314"/>
              <a:gd name="connsiteX33" fmla="*/ 4568834 w 5018776"/>
              <a:gd name="connsiteY33" fmla="*/ 65314 h 2605314"/>
              <a:gd name="connsiteX34" fmla="*/ 4539805 w 5018776"/>
              <a:gd name="connsiteY34" fmla="*/ 58057 h 2605314"/>
              <a:gd name="connsiteX35" fmla="*/ 4496262 w 5018776"/>
              <a:gd name="connsiteY35" fmla="*/ 43542 h 2605314"/>
              <a:gd name="connsiteX36" fmla="*/ 4445462 w 5018776"/>
              <a:gd name="connsiteY36" fmla="*/ 21771 h 2605314"/>
              <a:gd name="connsiteX37" fmla="*/ 4380148 w 5018776"/>
              <a:gd name="connsiteY37" fmla="*/ 14514 h 2605314"/>
              <a:gd name="connsiteX38" fmla="*/ 4336605 w 5018776"/>
              <a:gd name="connsiteY38" fmla="*/ 7257 h 2605314"/>
              <a:gd name="connsiteX39" fmla="*/ 4264034 w 5018776"/>
              <a:gd name="connsiteY39" fmla="*/ 0 h 2605314"/>
              <a:gd name="connsiteX40" fmla="*/ 3864891 w 5018776"/>
              <a:gd name="connsiteY40" fmla="*/ 7257 h 2605314"/>
              <a:gd name="connsiteX41" fmla="*/ 3828605 w 5018776"/>
              <a:gd name="connsiteY41" fmla="*/ 14514 h 2605314"/>
              <a:gd name="connsiteX42" fmla="*/ 3770548 w 5018776"/>
              <a:gd name="connsiteY42" fmla="*/ 21771 h 2605314"/>
              <a:gd name="connsiteX43" fmla="*/ 3748776 w 5018776"/>
              <a:gd name="connsiteY43" fmla="*/ 36285 h 2605314"/>
              <a:gd name="connsiteX44" fmla="*/ 3705234 w 5018776"/>
              <a:gd name="connsiteY44" fmla="*/ 50800 h 2605314"/>
              <a:gd name="connsiteX45" fmla="*/ 3690719 w 5018776"/>
              <a:gd name="connsiteY45" fmla="*/ 65314 h 2605314"/>
              <a:gd name="connsiteX46" fmla="*/ 3668948 w 5018776"/>
              <a:gd name="connsiteY46" fmla="*/ 72571 h 2605314"/>
              <a:gd name="connsiteX47" fmla="*/ 3661691 w 5018776"/>
              <a:gd name="connsiteY47" fmla="*/ 94342 h 2605314"/>
              <a:gd name="connsiteX48" fmla="*/ 3618148 w 5018776"/>
              <a:gd name="connsiteY48" fmla="*/ 130628 h 2605314"/>
              <a:gd name="connsiteX49" fmla="*/ 3610891 w 5018776"/>
              <a:gd name="connsiteY49" fmla="*/ 152400 h 2605314"/>
              <a:gd name="connsiteX50" fmla="*/ 3596376 w 5018776"/>
              <a:gd name="connsiteY50" fmla="*/ 166914 h 2605314"/>
              <a:gd name="connsiteX51" fmla="*/ 3581862 w 5018776"/>
              <a:gd name="connsiteY51" fmla="*/ 217714 h 2605314"/>
              <a:gd name="connsiteX52" fmla="*/ 3560091 w 5018776"/>
              <a:gd name="connsiteY52" fmla="*/ 246742 h 2605314"/>
              <a:gd name="connsiteX53" fmla="*/ 3552834 w 5018776"/>
              <a:gd name="connsiteY53" fmla="*/ 268514 h 2605314"/>
              <a:gd name="connsiteX54" fmla="*/ 3538319 w 5018776"/>
              <a:gd name="connsiteY54" fmla="*/ 283028 h 2605314"/>
              <a:gd name="connsiteX55" fmla="*/ 3531062 w 5018776"/>
              <a:gd name="connsiteY55" fmla="*/ 319314 h 2605314"/>
              <a:gd name="connsiteX56" fmla="*/ 3516548 w 5018776"/>
              <a:gd name="connsiteY56" fmla="*/ 362857 h 2605314"/>
              <a:gd name="connsiteX57" fmla="*/ 3509291 w 5018776"/>
              <a:gd name="connsiteY57" fmla="*/ 384628 h 2605314"/>
              <a:gd name="connsiteX58" fmla="*/ 3502034 w 5018776"/>
              <a:gd name="connsiteY58" fmla="*/ 420914 h 2605314"/>
              <a:gd name="connsiteX59" fmla="*/ 3509291 w 5018776"/>
              <a:gd name="connsiteY59" fmla="*/ 566057 h 2605314"/>
              <a:gd name="connsiteX60" fmla="*/ 3516548 w 5018776"/>
              <a:gd name="connsiteY60" fmla="*/ 587828 h 2605314"/>
              <a:gd name="connsiteX61" fmla="*/ 3545576 w 5018776"/>
              <a:gd name="connsiteY61" fmla="*/ 631371 h 2605314"/>
              <a:gd name="connsiteX62" fmla="*/ 3560091 w 5018776"/>
              <a:gd name="connsiteY62" fmla="*/ 645885 h 2605314"/>
              <a:gd name="connsiteX63" fmla="*/ 3567348 w 5018776"/>
              <a:gd name="connsiteY63" fmla="*/ 667657 h 2605314"/>
              <a:gd name="connsiteX64" fmla="*/ 3589119 w 5018776"/>
              <a:gd name="connsiteY64" fmla="*/ 682171 h 2605314"/>
              <a:gd name="connsiteX65" fmla="*/ 3625405 w 5018776"/>
              <a:gd name="connsiteY65" fmla="*/ 703942 h 2605314"/>
              <a:gd name="connsiteX66" fmla="*/ 3676205 w 5018776"/>
              <a:gd name="connsiteY66" fmla="*/ 740228 h 2605314"/>
              <a:gd name="connsiteX67" fmla="*/ 3697976 w 5018776"/>
              <a:gd name="connsiteY67" fmla="*/ 747485 h 2605314"/>
              <a:gd name="connsiteX68" fmla="*/ 3886662 w 5018776"/>
              <a:gd name="connsiteY68" fmla="*/ 740228 h 2605314"/>
              <a:gd name="connsiteX69" fmla="*/ 3908434 w 5018776"/>
              <a:gd name="connsiteY69" fmla="*/ 732971 h 2605314"/>
              <a:gd name="connsiteX70" fmla="*/ 3937462 w 5018776"/>
              <a:gd name="connsiteY70" fmla="*/ 703942 h 2605314"/>
              <a:gd name="connsiteX71" fmla="*/ 3988262 w 5018776"/>
              <a:gd name="connsiteY71" fmla="*/ 638628 h 2605314"/>
              <a:gd name="connsiteX72" fmla="*/ 4002776 w 5018776"/>
              <a:gd name="connsiteY72" fmla="*/ 595085 h 2605314"/>
              <a:gd name="connsiteX73" fmla="*/ 3973748 w 5018776"/>
              <a:gd name="connsiteY73" fmla="*/ 537028 h 2605314"/>
              <a:gd name="connsiteX74" fmla="*/ 3944719 w 5018776"/>
              <a:gd name="connsiteY74" fmla="*/ 500742 h 2605314"/>
              <a:gd name="connsiteX75" fmla="*/ 3901176 w 5018776"/>
              <a:gd name="connsiteY75" fmla="*/ 486228 h 2605314"/>
              <a:gd name="connsiteX76" fmla="*/ 3879405 w 5018776"/>
              <a:gd name="connsiteY76" fmla="*/ 478971 h 2605314"/>
              <a:gd name="connsiteX77" fmla="*/ 3857634 w 5018776"/>
              <a:gd name="connsiteY77" fmla="*/ 471714 h 2605314"/>
              <a:gd name="connsiteX78" fmla="*/ 3806834 w 5018776"/>
              <a:gd name="connsiteY78" fmla="*/ 478971 h 2605314"/>
              <a:gd name="connsiteX79" fmla="*/ 3777805 w 5018776"/>
              <a:gd name="connsiteY79" fmla="*/ 486228 h 2605314"/>
              <a:gd name="connsiteX80" fmla="*/ 3763291 w 5018776"/>
              <a:gd name="connsiteY80" fmla="*/ 529771 h 2605314"/>
              <a:gd name="connsiteX81" fmla="*/ 3756034 w 5018776"/>
              <a:gd name="connsiteY81" fmla="*/ 551542 h 2605314"/>
              <a:gd name="connsiteX82" fmla="*/ 3763291 w 5018776"/>
              <a:gd name="connsiteY82" fmla="*/ 573314 h 2605314"/>
              <a:gd name="connsiteX83" fmla="*/ 3705234 w 5018776"/>
              <a:gd name="connsiteY83" fmla="*/ 602342 h 2605314"/>
              <a:gd name="connsiteX84" fmla="*/ 3661691 w 5018776"/>
              <a:gd name="connsiteY84" fmla="*/ 544285 h 2605314"/>
              <a:gd name="connsiteX85" fmla="*/ 3668948 w 5018776"/>
              <a:gd name="connsiteY85" fmla="*/ 435428 h 2605314"/>
              <a:gd name="connsiteX86" fmla="*/ 3683462 w 5018776"/>
              <a:gd name="connsiteY86" fmla="*/ 413657 h 2605314"/>
              <a:gd name="connsiteX87" fmla="*/ 3705234 w 5018776"/>
              <a:gd name="connsiteY87" fmla="*/ 370114 h 2605314"/>
              <a:gd name="connsiteX88" fmla="*/ 3770548 w 5018776"/>
              <a:gd name="connsiteY88" fmla="*/ 341085 h 2605314"/>
              <a:gd name="connsiteX89" fmla="*/ 3792319 w 5018776"/>
              <a:gd name="connsiteY89" fmla="*/ 333828 h 2605314"/>
              <a:gd name="connsiteX90" fmla="*/ 3814091 w 5018776"/>
              <a:gd name="connsiteY90" fmla="*/ 326571 h 2605314"/>
              <a:gd name="connsiteX91" fmla="*/ 3959234 w 5018776"/>
              <a:gd name="connsiteY91" fmla="*/ 333828 h 2605314"/>
              <a:gd name="connsiteX92" fmla="*/ 4002776 w 5018776"/>
              <a:gd name="connsiteY92" fmla="*/ 362857 h 2605314"/>
              <a:gd name="connsiteX93" fmla="*/ 4024548 w 5018776"/>
              <a:gd name="connsiteY93" fmla="*/ 377371 h 2605314"/>
              <a:gd name="connsiteX94" fmla="*/ 4060834 w 5018776"/>
              <a:gd name="connsiteY94" fmla="*/ 413657 h 2605314"/>
              <a:gd name="connsiteX95" fmla="*/ 4068091 w 5018776"/>
              <a:gd name="connsiteY95" fmla="*/ 435428 h 2605314"/>
              <a:gd name="connsiteX96" fmla="*/ 4097119 w 5018776"/>
              <a:gd name="connsiteY96" fmla="*/ 478971 h 2605314"/>
              <a:gd name="connsiteX97" fmla="*/ 4104376 w 5018776"/>
              <a:gd name="connsiteY97" fmla="*/ 500742 h 2605314"/>
              <a:gd name="connsiteX98" fmla="*/ 4104376 w 5018776"/>
              <a:gd name="connsiteY98" fmla="*/ 689428 h 2605314"/>
              <a:gd name="connsiteX99" fmla="*/ 4089862 w 5018776"/>
              <a:gd name="connsiteY99" fmla="*/ 732971 h 2605314"/>
              <a:gd name="connsiteX100" fmla="*/ 4060834 w 5018776"/>
              <a:gd name="connsiteY100" fmla="*/ 769257 h 2605314"/>
              <a:gd name="connsiteX101" fmla="*/ 4017291 w 5018776"/>
              <a:gd name="connsiteY101" fmla="*/ 783771 h 2605314"/>
              <a:gd name="connsiteX102" fmla="*/ 3981005 w 5018776"/>
              <a:gd name="connsiteY102" fmla="*/ 805542 h 2605314"/>
              <a:gd name="connsiteX103" fmla="*/ 3922948 w 5018776"/>
              <a:gd name="connsiteY103" fmla="*/ 841828 h 2605314"/>
              <a:gd name="connsiteX104" fmla="*/ 3901176 w 5018776"/>
              <a:gd name="connsiteY104" fmla="*/ 856342 h 2605314"/>
              <a:gd name="connsiteX105" fmla="*/ 3843119 w 5018776"/>
              <a:gd name="connsiteY105" fmla="*/ 878114 h 2605314"/>
              <a:gd name="connsiteX106" fmla="*/ 3567348 w 5018776"/>
              <a:gd name="connsiteY106" fmla="*/ 863600 h 2605314"/>
              <a:gd name="connsiteX107" fmla="*/ 3465748 w 5018776"/>
              <a:gd name="connsiteY107" fmla="*/ 834571 h 2605314"/>
              <a:gd name="connsiteX108" fmla="*/ 3443976 w 5018776"/>
              <a:gd name="connsiteY108" fmla="*/ 827314 h 2605314"/>
              <a:gd name="connsiteX109" fmla="*/ 3422205 w 5018776"/>
              <a:gd name="connsiteY109" fmla="*/ 812800 h 2605314"/>
              <a:gd name="connsiteX110" fmla="*/ 3393176 w 5018776"/>
              <a:gd name="connsiteY110" fmla="*/ 805542 h 2605314"/>
              <a:gd name="connsiteX111" fmla="*/ 3349634 w 5018776"/>
              <a:gd name="connsiteY111" fmla="*/ 776514 h 2605314"/>
              <a:gd name="connsiteX112" fmla="*/ 3320605 w 5018776"/>
              <a:gd name="connsiteY112" fmla="*/ 732971 h 2605314"/>
              <a:gd name="connsiteX113" fmla="*/ 3313348 w 5018776"/>
              <a:gd name="connsiteY113" fmla="*/ 696685 h 2605314"/>
              <a:gd name="connsiteX114" fmla="*/ 3298834 w 5018776"/>
              <a:gd name="connsiteY114" fmla="*/ 653142 h 2605314"/>
              <a:gd name="connsiteX115" fmla="*/ 3284319 w 5018776"/>
              <a:gd name="connsiteY115" fmla="*/ 609600 h 2605314"/>
              <a:gd name="connsiteX116" fmla="*/ 3277062 w 5018776"/>
              <a:gd name="connsiteY116" fmla="*/ 587828 h 2605314"/>
              <a:gd name="connsiteX117" fmla="*/ 3269805 w 5018776"/>
              <a:gd name="connsiteY117" fmla="*/ 566057 h 2605314"/>
              <a:gd name="connsiteX118" fmla="*/ 3262548 w 5018776"/>
              <a:gd name="connsiteY118" fmla="*/ 537028 h 2605314"/>
              <a:gd name="connsiteX119" fmla="*/ 3240776 w 5018776"/>
              <a:gd name="connsiteY119" fmla="*/ 515257 h 2605314"/>
              <a:gd name="connsiteX120" fmla="*/ 3233519 w 5018776"/>
              <a:gd name="connsiteY120" fmla="*/ 478971 h 2605314"/>
              <a:gd name="connsiteX121" fmla="*/ 3219005 w 5018776"/>
              <a:gd name="connsiteY121" fmla="*/ 428171 h 2605314"/>
              <a:gd name="connsiteX122" fmla="*/ 3204491 w 5018776"/>
              <a:gd name="connsiteY122" fmla="*/ 362857 h 2605314"/>
              <a:gd name="connsiteX123" fmla="*/ 3189976 w 5018776"/>
              <a:gd name="connsiteY123" fmla="*/ 348342 h 2605314"/>
              <a:gd name="connsiteX124" fmla="*/ 3139176 w 5018776"/>
              <a:gd name="connsiteY124" fmla="*/ 283028 h 2605314"/>
              <a:gd name="connsiteX125" fmla="*/ 3117405 w 5018776"/>
              <a:gd name="connsiteY125" fmla="*/ 268514 h 2605314"/>
              <a:gd name="connsiteX126" fmla="*/ 3081119 w 5018776"/>
              <a:gd name="connsiteY126" fmla="*/ 232228 h 2605314"/>
              <a:gd name="connsiteX127" fmla="*/ 3066605 w 5018776"/>
              <a:gd name="connsiteY127" fmla="*/ 210457 h 2605314"/>
              <a:gd name="connsiteX128" fmla="*/ 3023062 w 5018776"/>
              <a:gd name="connsiteY128" fmla="*/ 195942 h 2605314"/>
              <a:gd name="connsiteX129" fmla="*/ 3008548 w 5018776"/>
              <a:gd name="connsiteY129" fmla="*/ 174171 h 2605314"/>
              <a:gd name="connsiteX130" fmla="*/ 2957748 w 5018776"/>
              <a:gd name="connsiteY130" fmla="*/ 152400 h 2605314"/>
              <a:gd name="connsiteX131" fmla="*/ 2921462 w 5018776"/>
              <a:gd name="connsiteY131" fmla="*/ 116114 h 2605314"/>
              <a:gd name="connsiteX132" fmla="*/ 2848891 w 5018776"/>
              <a:gd name="connsiteY132" fmla="*/ 94342 h 2605314"/>
              <a:gd name="connsiteX133" fmla="*/ 2827119 w 5018776"/>
              <a:gd name="connsiteY133" fmla="*/ 79828 h 2605314"/>
              <a:gd name="connsiteX134" fmla="*/ 2776319 w 5018776"/>
              <a:gd name="connsiteY134" fmla="*/ 65314 h 2605314"/>
              <a:gd name="connsiteX135" fmla="*/ 2667462 w 5018776"/>
              <a:gd name="connsiteY135" fmla="*/ 50800 h 2605314"/>
              <a:gd name="connsiteX136" fmla="*/ 2500548 w 5018776"/>
              <a:gd name="connsiteY136" fmla="*/ 43542 h 2605314"/>
              <a:gd name="connsiteX137" fmla="*/ 2377176 w 5018776"/>
              <a:gd name="connsiteY137" fmla="*/ 36285 h 2605314"/>
              <a:gd name="connsiteX138" fmla="*/ 2275576 w 5018776"/>
              <a:gd name="connsiteY138" fmla="*/ 21771 h 2605314"/>
              <a:gd name="connsiteX139" fmla="*/ 2036091 w 5018776"/>
              <a:gd name="connsiteY139" fmla="*/ 7257 h 2605314"/>
              <a:gd name="connsiteX140" fmla="*/ 1869176 w 5018776"/>
              <a:gd name="connsiteY140" fmla="*/ 14514 h 2605314"/>
              <a:gd name="connsiteX141" fmla="*/ 1753062 w 5018776"/>
              <a:gd name="connsiteY141" fmla="*/ 29028 h 2605314"/>
              <a:gd name="connsiteX142" fmla="*/ 1731291 w 5018776"/>
              <a:gd name="connsiteY142" fmla="*/ 36285 h 2605314"/>
              <a:gd name="connsiteX143" fmla="*/ 1695005 w 5018776"/>
              <a:gd name="connsiteY143" fmla="*/ 43542 h 2605314"/>
              <a:gd name="connsiteX144" fmla="*/ 1673234 w 5018776"/>
              <a:gd name="connsiteY144" fmla="*/ 50800 h 2605314"/>
              <a:gd name="connsiteX145" fmla="*/ 1622434 w 5018776"/>
              <a:gd name="connsiteY145" fmla="*/ 65314 h 2605314"/>
              <a:gd name="connsiteX146" fmla="*/ 1600662 w 5018776"/>
              <a:gd name="connsiteY146" fmla="*/ 72571 h 2605314"/>
              <a:gd name="connsiteX147" fmla="*/ 1542605 w 5018776"/>
              <a:gd name="connsiteY147" fmla="*/ 87085 h 2605314"/>
              <a:gd name="connsiteX148" fmla="*/ 1499062 w 5018776"/>
              <a:gd name="connsiteY148" fmla="*/ 101600 h 2605314"/>
              <a:gd name="connsiteX149" fmla="*/ 1477291 w 5018776"/>
              <a:gd name="connsiteY149" fmla="*/ 116114 h 2605314"/>
              <a:gd name="connsiteX150" fmla="*/ 1390205 w 5018776"/>
              <a:gd name="connsiteY150" fmla="*/ 137885 h 2605314"/>
              <a:gd name="connsiteX151" fmla="*/ 1339405 w 5018776"/>
              <a:gd name="connsiteY151" fmla="*/ 152400 h 2605314"/>
              <a:gd name="connsiteX152" fmla="*/ 1295862 w 5018776"/>
              <a:gd name="connsiteY152" fmla="*/ 159657 h 2605314"/>
              <a:gd name="connsiteX153" fmla="*/ 1237805 w 5018776"/>
              <a:gd name="connsiteY153" fmla="*/ 181428 h 2605314"/>
              <a:gd name="connsiteX154" fmla="*/ 1157976 w 5018776"/>
              <a:gd name="connsiteY154" fmla="*/ 203200 h 2605314"/>
              <a:gd name="connsiteX155" fmla="*/ 1085405 w 5018776"/>
              <a:gd name="connsiteY155" fmla="*/ 217714 h 2605314"/>
              <a:gd name="connsiteX156" fmla="*/ 1063634 w 5018776"/>
              <a:gd name="connsiteY156" fmla="*/ 232228 h 2605314"/>
              <a:gd name="connsiteX157" fmla="*/ 1027348 w 5018776"/>
              <a:gd name="connsiteY157" fmla="*/ 239485 h 2605314"/>
              <a:gd name="connsiteX158" fmla="*/ 998319 w 5018776"/>
              <a:gd name="connsiteY158" fmla="*/ 246742 h 2605314"/>
              <a:gd name="connsiteX159" fmla="*/ 969291 w 5018776"/>
              <a:gd name="connsiteY159" fmla="*/ 261257 h 2605314"/>
              <a:gd name="connsiteX160" fmla="*/ 918491 w 5018776"/>
              <a:gd name="connsiteY160" fmla="*/ 283028 h 2605314"/>
              <a:gd name="connsiteX161" fmla="*/ 889462 w 5018776"/>
              <a:gd name="connsiteY161" fmla="*/ 319314 h 2605314"/>
              <a:gd name="connsiteX162" fmla="*/ 867691 w 5018776"/>
              <a:gd name="connsiteY162" fmla="*/ 341085 h 2605314"/>
              <a:gd name="connsiteX163" fmla="*/ 853176 w 5018776"/>
              <a:gd name="connsiteY163" fmla="*/ 362857 h 2605314"/>
              <a:gd name="connsiteX164" fmla="*/ 809634 w 5018776"/>
              <a:gd name="connsiteY164" fmla="*/ 391885 h 2605314"/>
              <a:gd name="connsiteX165" fmla="*/ 773348 w 5018776"/>
              <a:gd name="connsiteY165" fmla="*/ 428171 h 2605314"/>
              <a:gd name="connsiteX166" fmla="*/ 751576 w 5018776"/>
              <a:gd name="connsiteY166" fmla="*/ 449942 h 2605314"/>
              <a:gd name="connsiteX167" fmla="*/ 693519 w 5018776"/>
              <a:gd name="connsiteY167" fmla="*/ 500742 h 2605314"/>
              <a:gd name="connsiteX168" fmla="*/ 664491 w 5018776"/>
              <a:gd name="connsiteY168" fmla="*/ 544285 h 2605314"/>
              <a:gd name="connsiteX169" fmla="*/ 649976 w 5018776"/>
              <a:gd name="connsiteY169" fmla="*/ 587828 h 2605314"/>
              <a:gd name="connsiteX170" fmla="*/ 642719 w 5018776"/>
              <a:gd name="connsiteY170" fmla="*/ 609600 h 2605314"/>
              <a:gd name="connsiteX171" fmla="*/ 664491 w 5018776"/>
              <a:gd name="connsiteY171" fmla="*/ 776514 h 2605314"/>
              <a:gd name="connsiteX172" fmla="*/ 693519 w 5018776"/>
              <a:gd name="connsiteY172" fmla="*/ 820057 h 2605314"/>
              <a:gd name="connsiteX173" fmla="*/ 715291 w 5018776"/>
              <a:gd name="connsiteY173" fmla="*/ 827314 h 2605314"/>
              <a:gd name="connsiteX174" fmla="*/ 751576 w 5018776"/>
              <a:gd name="connsiteY174" fmla="*/ 820057 h 2605314"/>
              <a:gd name="connsiteX175" fmla="*/ 773348 w 5018776"/>
              <a:gd name="connsiteY175" fmla="*/ 769257 h 2605314"/>
              <a:gd name="connsiteX176" fmla="*/ 744319 w 5018776"/>
              <a:gd name="connsiteY176" fmla="*/ 638628 h 2605314"/>
              <a:gd name="connsiteX177" fmla="*/ 722548 w 5018776"/>
              <a:gd name="connsiteY177" fmla="*/ 624114 h 2605314"/>
              <a:gd name="connsiteX178" fmla="*/ 526605 w 5018776"/>
              <a:gd name="connsiteY178" fmla="*/ 631371 h 2605314"/>
              <a:gd name="connsiteX179" fmla="*/ 504834 w 5018776"/>
              <a:gd name="connsiteY179" fmla="*/ 653142 h 2605314"/>
              <a:gd name="connsiteX180" fmla="*/ 483062 w 5018776"/>
              <a:gd name="connsiteY180" fmla="*/ 660400 h 2605314"/>
              <a:gd name="connsiteX181" fmla="*/ 468548 w 5018776"/>
              <a:gd name="connsiteY181" fmla="*/ 682171 h 2605314"/>
              <a:gd name="connsiteX182" fmla="*/ 446776 w 5018776"/>
              <a:gd name="connsiteY182" fmla="*/ 754742 h 2605314"/>
              <a:gd name="connsiteX183" fmla="*/ 475805 w 5018776"/>
              <a:gd name="connsiteY183" fmla="*/ 849085 h 2605314"/>
              <a:gd name="connsiteX184" fmla="*/ 533862 w 5018776"/>
              <a:gd name="connsiteY184" fmla="*/ 841828 h 2605314"/>
              <a:gd name="connsiteX185" fmla="*/ 541119 w 5018776"/>
              <a:gd name="connsiteY185" fmla="*/ 820057 h 2605314"/>
              <a:gd name="connsiteX186" fmla="*/ 519348 w 5018776"/>
              <a:gd name="connsiteY186" fmla="*/ 740228 h 2605314"/>
              <a:gd name="connsiteX187" fmla="*/ 497576 w 5018776"/>
              <a:gd name="connsiteY187" fmla="*/ 725714 h 2605314"/>
              <a:gd name="connsiteX188" fmla="*/ 352434 w 5018776"/>
              <a:gd name="connsiteY188" fmla="*/ 732971 h 2605314"/>
              <a:gd name="connsiteX189" fmla="*/ 330662 w 5018776"/>
              <a:gd name="connsiteY189" fmla="*/ 754742 h 2605314"/>
              <a:gd name="connsiteX190" fmla="*/ 308891 w 5018776"/>
              <a:gd name="connsiteY190" fmla="*/ 762000 h 2605314"/>
              <a:gd name="connsiteX191" fmla="*/ 294376 w 5018776"/>
              <a:gd name="connsiteY191" fmla="*/ 776514 h 2605314"/>
              <a:gd name="connsiteX192" fmla="*/ 272605 w 5018776"/>
              <a:gd name="connsiteY192" fmla="*/ 791028 h 2605314"/>
              <a:gd name="connsiteX193" fmla="*/ 258091 w 5018776"/>
              <a:gd name="connsiteY193" fmla="*/ 812800 h 2605314"/>
              <a:gd name="connsiteX194" fmla="*/ 221805 w 5018776"/>
              <a:gd name="connsiteY194" fmla="*/ 841828 h 2605314"/>
              <a:gd name="connsiteX195" fmla="*/ 214548 w 5018776"/>
              <a:gd name="connsiteY195" fmla="*/ 870857 h 2605314"/>
              <a:gd name="connsiteX196" fmla="*/ 192776 w 5018776"/>
              <a:gd name="connsiteY196" fmla="*/ 892628 h 2605314"/>
              <a:gd name="connsiteX197" fmla="*/ 200034 w 5018776"/>
              <a:gd name="connsiteY197" fmla="*/ 1059542 h 2605314"/>
              <a:gd name="connsiteX198" fmla="*/ 214548 w 5018776"/>
              <a:gd name="connsiteY198" fmla="*/ 1081314 h 2605314"/>
              <a:gd name="connsiteX199" fmla="*/ 243576 w 5018776"/>
              <a:gd name="connsiteY199" fmla="*/ 1088571 h 2605314"/>
              <a:gd name="connsiteX200" fmla="*/ 316148 w 5018776"/>
              <a:gd name="connsiteY200" fmla="*/ 1081314 h 2605314"/>
              <a:gd name="connsiteX201" fmla="*/ 330662 w 5018776"/>
              <a:gd name="connsiteY201" fmla="*/ 1037771 h 2605314"/>
              <a:gd name="connsiteX202" fmla="*/ 323405 w 5018776"/>
              <a:gd name="connsiteY202" fmla="*/ 979714 h 2605314"/>
              <a:gd name="connsiteX203" fmla="*/ 301634 w 5018776"/>
              <a:gd name="connsiteY203" fmla="*/ 965200 h 2605314"/>
              <a:gd name="connsiteX204" fmla="*/ 200034 w 5018776"/>
              <a:gd name="connsiteY204" fmla="*/ 972457 h 2605314"/>
              <a:gd name="connsiteX205" fmla="*/ 141976 w 5018776"/>
              <a:gd name="connsiteY205" fmla="*/ 1001485 h 2605314"/>
              <a:gd name="connsiteX206" fmla="*/ 83919 w 5018776"/>
              <a:gd name="connsiteY206" fmla="*/ 1052285 h 2605314"/>
              <a:gd name="connsiteX207" fmla="*/ 54891 w 5018776"/>
              <a:gd name="connsiteY207" fmla="*/ 1066800 h 2605314"/>
              <a:gd name="connsiteX208" fmla="*/ 40376 w 5018776"/>
              <a:gd name="connsiteY208" fmla="*/ 1081314 h 2605314"/>
              <a:gd name="connsiteX209" fmla="*/ 18605 w 5018776"/>
              <a:gd name="connsiteY209" fmla="*/ 1095828 h 2605314"/>
              <a:gd name="connsiteX210" fmla="*/ 4091 w 5018776"/>
              <a:gd name="connsiteY210" fmla="*/ 1146628 h 2605314"/>
              <a:gd name="connsiteX211" fmla="*/ 25862 w 5018776"/>
              <a:gd name="connsiteY211" fmla="*/ 1277257 h 2605314"/>
              <a:gd name="connsiteX212" fmla="*/ 69405 w 5018776"/>
              <a:gd name="connsiteY212" fmla="*/ 1313542 h 2605314"/>
              <a:gd name="connsiteX213" fmla="*/ 112948 w 5018776"/>
              <a:gd name="connsiteY213" fmla="*/ 1342571 h 2605314"/>
              <a:gd name="connsiteX214" fmla="*/ 156491 w 5018776"/>
              <a:gd name="connsiteY214" fmla="*/ 1357085 h 2605314"/>
              <a:gd name="connsiteX215" fmla="*/ 265348 w 5018776"/>
              <a:gd name="connsiteY215" fmla="*/ 1306285 h 2605314"/>
              <a:gd name="connsiteX216" fmla="*/ 258091 w 5018776"/>
              <a:gd name="connsiteY216" fmla="*/ 1248228 h 2605314"/>
              <a:gd name="connsiteX217" fmla="*/ 236319 w 5018776"/>
              <a:gd name="connsiteY217" fmla="*/ 1240971 h 2605314"/>
              <a:gd name="connsiteX218" fmla="*/ 214548 w 5018776"/>
              <a:gd name="connsiteY218" fmla="*/ 1226457 h 2605314"/>
              <a:gd name="connsiteX219" fmla="*/ 91176 w 5018776"/>
              <a:gd name="connsiteY219" fmla="*/ 1233714 h 2605314"/>
              <a:gd name="connsiteX220" fmla="*/ 69405 w 5018776"/>
              <a:gd name="connsiteY220" fmla="*/ 1240971 h 2605314"/>
              <a:gd name="connsiteX221" fmla="*/ 54891 w 5018776"/>
              <a:gd name="connsiteY221" fmla="*/ 1262742 h 2605314"/>
              <a:gd name="connsiteX222" fmla="*/ 40376 w 5018776"/>
              <a:gd name="connsiteY222" fmla="*/ 1277257 h 2605314"/>
              <a:gd name="connsiteX223" fmla="*/ 33119 w 5018776"/>
              <a:gd name="connsiteY223" fmla="*/ 1299028 h 2605314"/>
              <a:gd name="connsiteX224" fmla="*/ 18605 w 5018776"/>
              <a:gd name="connsiteY224" fmla="*/ 1320800 h 2605314"/>
              <a:gd name="connsiteX225" fmla="*/ 4091 w 5018776"/>
              <a:gd name="connsiteY225" fmla="*/ 1379582 h 2605314"/>
              <a:gd name="connsiteX226" fmla="*/ 3728 w 5018776"/>
              <a:gd name="connsiteY226" fmla="*/ 1436188 h 2605314"/>
              <a:gd name="connsiteX227" fmla="*/ 47634 w 5018776"/>
              <a:gd name="connsiteY227" fmla="*/ 1494971 h 2605314"/>
              <a:gd name="connsiteX228" fmla="*/ 91176 w 5018776"/>
              <a:gd name="connsiteY228" fmla="*/ 1524000 h 2605314"/>
              <a:gd name="connsiteX229" fmla="*/ 127099 w 5018776"/>
              <a:gd name="connsiteY229" fmla="*/ 1568268 h 2605314"/>
              <a:gd name="connsiteX230" fmla="*/ 171005 w 5018776"/>
              <a:gd name="connsiteY230" fmla="*/ 1582057 h 2605314"/>
              <a:gd name="connsiteX231" fmla="*/ 228336 w 5018776"/>
              <a:gd name="connsiteY231" fmla="*/ 1561737 h 2605314"/>
              <a:gd name="connsiteX232" fmla="*/ 236682 w 5018776"/>
              <a:gd name="connsiteY232" fmla="*/ 1483722 h 2605314"/>
              <a:gd name="connsiteX233" fmla="*/ 157216 w 5018776"/>
              <a:gd name="connsiteY233" fmla="*/ 1465580 h 2605314"/>
              <a:gd name="connsiteX234" fmla="*/ 105691 w 5018776"/>
              <a:gd name="connsiteY234" fmla="*/ 1502228 h 2605314"/>
              <a:gd name="connsiteX235" fmla="*/ 105691 w 5018776"/>
              <a:gd name="connsiteY235" fmla="*/ 1698171 h 2605314"/>
              <a:gd name="connsiteX236" fmla="*/ 141614 w 5018776"/>
              <a:gd name="connsiteY236" fmla="*/ 1749334 h 2605314"/>
              <a:gd name="connsiteX237" fmla="*/ 192776 w 5018776"/>
              <a:gd name="connsiteY237" fmla="*/ 1792514 h 2605314"/>
              <a:gd name="connsiteX238" fmla="*/ 250834 w 5018776"/>
              <a:gd name="connsiteY238" fmla="*/ 1828800 h 2605314"/>
              <a:gd name="connsiteX239" fmla="*/ 359691 w 5018776"/>
              <a:gd name="connsiteY239" fmla="*/ 1821542 h 2605314"/>
              <a:gd name="connsiteX240" fmla="*/ 394162 w 5018776"/>
              <a:gd name="connsiteY240" fmla="*/ 1796505 h 2605314"/>
              <a:gd name="connsiteX241" fmla="*/ 410491 w 5018776"/>
              <a:gd name="connsiteY241" fmla="*/ 1698171 h 2605314"/>
              <a:gd name="connsiteX242" fmla="*/ 366948 w 5018776"/>
              <a:gd name="connsiteY242" fmla="*/ 1683657 h 2605314"/>
              <a:gd name="connsiteX243" fmla="*/ 316148 w 5018776"/>
              <a:gd name="connsiteY243" fmla="*/ 1690914 h 2605314"/>
              <a:gd name="connsiteX244" fmla="*/ 279862 w 5018776"/>
              <a:gd name="connsiteY244" fmla="*/ 1719942 h 2605314"/>
              <a:gd name="connsiteX245" fmla="*/ 265348 w 5018776"/>
              <a:gd name="connsiteY245" fmla="*/ 1785257 h 2605314"/>
              <a:gd name="connsiteX246" fmla="*/ 276234 w 5018776"/>
              <a:gd name="connsiteY246" fmla="*/ 1939108 h 2605314"/>
              <a:gd name="connsiteX247" fmla="*/ 331025 w 5018776"/>
              <a:gd name="connsiteY247" fmla="*/ 1984465 h 2605314"/>
              <a:gd name="connsiteX248" fmla="*/ 417748 w 5018776"/>
              <a:gd name="connsiteY248" fmla="*/ 2002971 h 2605314"/>
              <a:gd name="connsiteX249" fmla="*/ 526605 w 5018776"/>
              <a:gd name="connsiteY249" fmla="*/ 1995714 h 2605314"/>
              <a:gd name="connsiteX250" fmla="*/ 555634 w 5018776"/>
              <a:gd name="connsiteY250" fmla="*/ 1973942 h 2605314"/>
              <a:gd name="connsiteX251" fmla="*/ 599176 w 5018776"/>
              <a:gd name="connsiteY251" fmla="*/ 1944914 h 2605314"/>
              <a:gd name="connsiteX252" fmla="*/ 628205 w 5018776"/>
              <a:gd name="connsiteY252" fmla="*/ 1901371 h 2605314"/>
              <a:gd name="connsiteX253" fmla="*/ 613691 w 5018776"/>
              <a:gd name="connsiteY253" fmla="*/ 1836057 h 2605314"/>
              <a:gd name="connsiteX254" fmla="*/ 570148 w 5018776"/>
              <a:gd name="connsiteY254" fmla="*/ 1792514 h 2605314"/>
              <a:gd name="connsiteX255" fmla="*/ 528056 w 5018776"/>
              <a:gd name="connsiteY255" fmla="*/ 1800497 h 2605314"/>
              <a:gd name="connsiteX256" fmla="*/ 481248 w 5018776"/>
              <a:gd name="connsiteY256" fmla="*/ 1898468 h 2605314"/>
              <a:gd name="connsiteX257" fmla="*/ 555634 w 5018776"/>
              <a:gd name="connsiteY257" fmla="*/ 1995714 h 2605314"/>
              <a:gd name="connsiteX258" fmla="*/ 570148 w 5018776"/>
              <a:gd name="connsiteY258" fmla="*/ 2017485 h 2605314"/>
              <a:gd name="connsiteX259" fmla="*/ 700776 w 5018776"/>
              <a:gd name="connsiteY259" fmla="*/ 2068285 h 2605314"/>
              <a:gd name="connsiteX260" fmla="*/ 737062 w 5018776"/>
              <a:gd name="connsiteY260" fmla="*/ 2082800 h 2605314"/>
              <a:gd name="connsiteX261" fmla="*/ 867691 w 5018776"/>
              <a:gd name="connsiteY261" fmla="*/ 2119811 h 2605314"/>
              <a:gd name="connsiteX262" fmla="*/ 969291 w 5018776"/>
              <a:gd name="connsiteY262" fmla="*/ 2148114 h 2605314"/>
              <a:gd name="connsiteX263" fmla="*/ 1078148 w 5018776"/>
              <a:gd name="connsiteY263" fmla="*/ 2133600 h 2605314"/>
              <a:gd name="connsiteX264" fmla="*/ 1128948 w 5018776"/>
              <a:gd name="connsiteY264" fmla="*/ 2104571 h 2605314"/>
              <a:gd name="connsiteX265" fmla="*/ 1247602 w 5018776"/>
              <a:gd name="connsiteY265" fmla="*/ 2013494 h 2605314"/>
              <a:gd name="connsiteX266" fmla="*/ 1291508 w 5018776"/>
              <a:gd name="connsiteY266" fmla="*/ 1957251 h 2605314"/>
              <a:gd name="connsiteX267" fmla="*/ 1278082 w 5018776"/>
              <a:gd name="connsiteY267" fmla="*/ 1839322 h 2605314"/>
              <a:gd name="connsiteX268" fmla="*/ 1223291 w 5018776"/>
              <a:gd name="connsiteY268" fmla="*/ 1814285 h 2605314"/>
              <a:gd name="connsiteX269" fmla="*/ 1129674 w 5018776"/>
              <a:gd name="connsiteY269" fmla="*/ 1833154 h 2605314"/>
              <a:gd name="connsiteX270" fmla="*/ 1107176 w 5018776"/>
              <a:gd name="connsiteY270" fmla="*/ 1894114 h 2605314"/>
              <a:gd name="connsiteX271" fmla="*/ 1085405 w 5018776"/>
              <a:gd name="connsiteY271" fmla="*/ 2002971 h 2605314"/>
              <a:gd name="connsiteX272" fmla="*/ 1020091 w 5018776"/>
              <a:gd name="connsiteY272" fmla="*/ 1995714 h 2605314"/>
              <a:gd name="connsiteX273" fmla="*/ 984531 w 5018776"/>
              <a:gd name="connsiteY273" fmla="*/ 1911531 h 2605314"/>
              <a:gd name="connsiteX274" fmla="*/ 996868 w 5018776"/>
              <a:gd name="connsiteY274" fmla="*/ 1807754 h 2605314"/>
              <a:gd name="connsiteX275" fmla="*/ 1070528 w 5018776"/>
              <a:gd name="connsiteY275" fmla="*/ 1731554 h 2605314"/>
              <a:gd name="connsiteX276" fmla="*/ 1230548 w 5018776"/>
              <a:gd name="connsiteY276" fmla="*/ 1690914 h 2605314"/>
              <a:gd name="connsiteX277" fmla="*/ 1339405 w 5018776"/>
              <a:gd name="connsiteY277" fmla="*/ 1698171 h 2605314"/>
              <a:gd name="connsiteX278" fmla="*/ 1426491 w 5018776"/>
              <a:gd name="connsiteY278" fmla="*/ 1741714 h 2605314"/>
              <a:gd name="connsiteX279" fmla="*/ 1480556 w 5018776"/>
              <a:gd name="connsiteY279" fmla="*/ 1792514 h 2605314"/>
              <a:gd name="connsiteX280" fmla="*/ 1510311 w 5018776"/>
              <a:gd name="connsiteY280" fmla="*/ 1859642 h 2605314"/>
              <a:gd name="connsiteX281" fmla="*/ 1511036 w 5018776"/>
              <a:gd name="connsiteY281" fmla="*/ 1961968 h 2605314"/>
              <a:gd name="connsiteX282" fmla="*/ 1463865 w 5018776"/>
              <a:gd name="connsiteY282" fmla="*/ 2046877 h 2605314"/>
              <a:gd name="connsiteX283" fmla="*/ 1411976 w 5018776"/>
              <a:gd name="connsiteY283" fmla="*/ 2140857 h 2605314"/>
              <a:gd name="connsiteX284" fmla="*/ 1404719 w 5018776"/>
              <a:gd name="connsiteY284" fmla="*/ 2162628 h 2605314"/>
              <a:gd name="connsiteX285" fmla="*/ 1368434 w 5018776"/>
              <a:gd name="connsiteY285" fmla="*/ 2293257 h 2605314"/>
              <a:gd name="connsiteX286" fmla="*/ 1370974 w 5018776"/>
              <a:gd name="connsiteY286" fmla="*/ 2449285 h 2605314"/>
              <a:gd name="connsiteX287" fmla="*/ 1513576 w 5018776"/>
              <a:gd name="connsiteY287" fmla="*/ 2554514 h 2605314"/>
              <a:gd name="connsiteX288" fmla="*/ 1636948 w 5018776"/>
              <a:gd name="connsiteY288" fmla="*/ 2590800 h 2605314"/>
              <a:gd name="connsiteX289" fmla="*/ 1851396 w 5018776"/>
              <a:gd name="connsiteY289" fmla="*/ 2605314 h 2605314"/>
              <a:gd name="connsiteX290" fmla="*/ 1922154 w 5018776"/>
              <a:gd name="connsiteY290" fmla="*/ 2576285 h 2605314"/>
              <a:gd name="connsiteX291" fmla="*/ 1963519 w 5018776"/>
              <a:gd name="connsiteY291" fmla="*/ 2496457 h 2605314"/>
              <a:gd name="connsiteX292" fmla="*/ 2006336 w 5018776"/>
              <a:gd name="connsiteY292" fmla="*/ 2315028 h 2605314"/>
              <a:gd name="connsiteX293" fmla="*/ 2043348 w 5018776"/>
              <a:gd name="connsiteY293" fmla="*/ 2111828 h 2605314"/>
              <a:gd name="connsiteX294" fmla="*/ 2066571 w 5018776"/>
              <a:gd name="connsiteY294" fmla="*/ 2048691 h 2605314"/>
              <a:gd name="connsiteX295" fmla="*/ 2102494 w 5018776"/>
              <a:gd name="connsiteY295" fmla="*/ 1987731 h 2605314"/>
              <a:gd name="connsiteX296" fmla="*/ 2221511 w 5018776"/>
              <a:gd name="connsiteY296" fmla="*/ 1879237 h 2605314"/>
              <a:gd name="connsiteX297" fmla="*/ 2377176 w 5018776"/>
              <a:gd name="connsiteY297" fmla="*/ 1872342 h 2605314"/>
              <a:gd name="connsiteX298" fmla="*/ 2398948 w 5018776"/>
              <a:gd name="connsiteY298" fmla="*/ 1879600 h 2605314"/>
              <a:gd name="connsiteX299" fmla="*/ 2457005 w 5018776"/>
              <a:gd name="connsiteY299" fmla="*/ 1930400 h 2605314"/>
              <a:gd name="connsiteX300" fmla="*/ 2471519 w 5018776"/>
              <a:gd name="connsiteY300" fmla="*/ 1952171 h 2605314"/>
              <a:gd name="connsiteX301" fmla="*/ 2493291 w 5018776"/>
              <a:gd name="connsiteY301" fmla="*/ 1973942 h 2605314"/>
              <a:gd name="connsiteX302" fmla="*/ 2507805 w 5018776"/>
              <a:gd name="connsiteY302" fmla="*/ 2024742 h 2605314"/>
              <a:gd name="connsiteX303" fmla="*/ 2515062 w 5018776"/>
              <a:gd name="connsiteY303" fmla="*/ 2053771 h 2605314"/>
              <a:gd name="connsiteX304" fmla="*/ 2529576 w 5018776"/>
              <a:gd name="connsiteY304" fmla="*/ 2075542 h 2605314"/>
              <a:gd name="connsiteX305" fmla="*/ 2544091 w 5018776"/>
              <a:gd name="connsiteY305" fmla="*/ 2126342 h 2605314"/>
              <a:gd name="connsiteX306" fmla="*/ 2536834 w 5018776"/>
              <a:gd name="connsiteY306" fmla="*/ 2271485 h 2605314"/>
              <a:gd name="connsiteX307" fmla="*/ 2522319 w 5018776"/>
              <a:gd name="connsiteY307" fmla="*/ 2300514 h 2605314"/>
              <a:gd name="connsiteX308" fmla="*/ 2478776 w 5018776"/>
              <a:gd name="connsiteY308" fmla="*/ 2329542 h 2605314"/>
              <a:gd name="connsiteX309" fmla="*/ 2457005 w 5018776"/>
              <a:gd name="connsiteY309" fmla="*/ 2336800 h 2605314"/>
              <a:gd name="connsiteX310" fmla="*/ 2333634 w 5018776"/>
              <a:gd name="connsiteY310" fmla="*/ 2329542 h 2605314"/>
              <a:gd name="connsiteX311" fmla="*/ 2311862 w 5018776"/>
              <a:gd name="connsiteY311" fmla="*/ 2322285 h 2605314"/>
              <a:gd name="connsiteX312" fmla="*/ 2297348 w 5018776"/>
              <a:gd name="connsiteY312" fmla="*/ 2286000 h 2605314"/>
              <a:gd name="connsiteX313" fmla="*/ 2290091 w 5018776"/>
              <a:gd name="connsiteY313" fmla="*/ 2249714 h 2605314"/>
              <a:gd name="connsiteX314" fmla="*/ 2398948 w 5018776"/>
              <a:gd name="connsiteY314" fmla="*/ 2111828 h 2605314"/>
              <a:gd name="connsiteX315" fmla="*/ 2398948 w 5018776"/>
              <a:gd name="connsiteY315" fmla="*/ 2024742 h 2605314"/>
              <a:gd name="connsiteX316" fmla="*/ 2377176 w 5018776"/>
              <a:gd name="connsiteY316" fmla="*/ 2010228 h 2605314"/>
              <a:gd name="connsiteX317" fmla="*/ 2275576 w 5018776"/>
              <a:gd name="connsiteY317" fmla="*/ 2017485 h 2605314"/>
              <a:gd name="connsiteX318" fmla="*/ 2261062 w 5018776"/>
              <a:gd name="connsiteY318" fmla="*/ 2032000 h 2605314"/>
              <a:gd name="connsiteX319" fmla="*/ 2239291 w 5018776"/>
              <a:gd name="connsiteY319" fmla="*/ 2046514 h 2605314"/>
              <a:gd name="connsiteX320" fmla="*/ 2224776 w 5018776"/>
              <a:gd name="connsiteY320" fmla="*/ 2061028 h 2605314"/>
              <a:gd name="connsiteX321" fmla="*/ 2195748 w 5018776"/>
              <a:gd name="connsiteY321" fmla="*/ 2068285 h 2605314"/>
              <a:gd name="connsiteX322" fmla="*/ 2166719 w 5018776"/>
              <a:gd name="connsiteY322" fmla="*/ 2090057 h 2605314"/>
              <a:gd name="connsiteX323" fmla="*/ 2152205 w 5018776"/>
              <a:gd name="connsiteY323" fmla="*/ 2111828 h 2605314"/>
              <a:gd name="connsiteX324" fmla="*/ 2130434 w 5018776"/>
              <a:gd name="connsiteY324" fmla="*/ 2140857 h 2605314"/>
              <a:gd name="connsiteX325" fmla="*/ 2130434 w 5018776"/>
              <a:gd name="connsiteY325" fmla="*/ 2351314 h 2605314"/>
              <a:gd name="connsiteX326" fmla="*/ 2144948 w 5018776"/>
              <a:gd name="connsiteY326" fmla="*/ 2373085 h 2605314"/>
              <a:gd name="connsiteX327" fmla="*/ 2166719 w 5018776"/>
              <a:gd name="connsiteY327" fmla="*/ 2380342 h 2605314"/>
              <a:gd name="connsiteX328" fmla="*/ 2173976 w 5018776"/>
              <a:gd name="connsiteY328" fmla="*/ 2402114 h 2605314"/>
              <a:gd name="connsiteX329" fmla="*/ 2195748 w 5018776"/>
              <a:gd name="connsiteY329" fmla="*/ 2416628 h 2605314"/>
              <a:gd name="connsiteX330" fmla="*/ 2224776 w 5018776"/>
              <a:gd name="connsiteY330" fmla="*/ 2438400 h 2605314"/>
              <a:gd name="connsiteX331" fmla="*/ 2268319 w 5018776"/>
              <a:gd name="connsiteY331" fmla="*/ 2474685 h 2605314"/>
              <a:gd name="connsiteX332" fmla="*/ 2297348 w 5018776"/>
              <a:gd name="connsiteY332" fmla="*/ 2510971 h 2605314"/>
              <a:gd name="connsiteX333" fmla="*/ 2319119 w 5018776"/>
              <a:gd name="connsiteY333" fmla="*/ 2532742 h 2605314"/>
              <a:gd name="connsiteX334" fmla="*/ 2398948 w 5018776"/>
              <a:gd name="connsiteY334" fmla="*/ 2569028 h 2605314"/>
              <a:gd name="connsiteX335" fmla="*/ 2544091 w 5018776"/>
              <a:gd name="connsiteY335" fmla="*/ 2554514 h 2605314"/>
              <a:gd name="connsiteX336" fmla="*/ 2565862 w 5018776"/>
              <a:gd name="connsiteY336" fmla="*/ 2540000 h 2605314"/>
              <a:gd name="connsiteX337" fmla="*/ 2573119 w 5018776"/>
              <a:gd name="connsiteY337" fmla="*/ 2503714 h 2605314"/>
              <a:gd name="connsiteX338" fmla="*/ 2587634 w 5018776"/>
              <a:gd name="connsiteY338" fmla="*/ 2481942 h 2605314"/>
              <a:gd name="connsiteX339" fmla="*/ 2594891 w 5018776"/>
              <a:gd name="connsiteY339" fmla="*/ 2409371 h 2605314"/>
              <a:gd name="connsiteX340" fmla="*/ 2645691 w 5018776"/>
              <a:gd name="connsiteY340" fmla="*/ 2416628 h 2605314"/>
              <a:gd name="connsiteX341" fmla="*/ 2674719 w 5018776"/>
              <a:gd name="connsiteY341" fmla="*/ 2423885 h 2605314"/>
              <a:gd name="connsiteX342" fmla="*/ 2747291 w 5018776"/>
              <a:gd name="connsiteY342" fmla="*/ 2438400 h 2605314"/>
              <a:gd name="connsiteX343" fmla="*/ 2790834 w 5018776"/>
              <a:gd name="connsiteY343" fmla="*/ 2452914 h 2605314"/>
              <a:gd name="connsiteX344" fmla="*/ 2812605 w 5018776"/>
              <a:gd name="connsiteY344" fmla="*/ 2438400 h 2605314"/>
              <a:gd name="connsiteX345" fmla="*/ 2805348 w 5018776"/>
              <a:gd name="connsiteY345" fmla="*/ 2416628 h 2605314"/>
              <a:gd name="connsiteX346" fmla="*/ 2798091 w 5018776"/>
              <a:gd name="connsiteY346" fmla="*/ 2373085 h 2605314"/>
              <a:gd name="connsiteX347" fmla="*/ 2783576 w 5018776"/>
              <a:gd name="connsiteY347" fmla="*/ 2329542 h 2605314"/>
              <a:gd name="connsiteX348" fmla="*/ 2798091 w 5018776"/>
              <a:gd name="connsiteY348" fmla="*/ 2278742 h 2605314"/>
              <a:gd name="connsiteX349" fmla="*/ 2965005 w 5018776"/>
              <a:gd name="connsiteY349" fmla="*/ 2249714 h 2605314"/>
              <a:gd name="connsiteX350" fmla="*/ 2950491 w 5018776"/>
              <a:gd name="connsiteY350" fmla="*/ 2227942 h 2605314"/>
              <a:gd name="connsiteX351" fmla="*/ 2928719 w 5018776"/>
              <a:gd name="connsiteY351" fmla="*/ 2133600 h 2605314"/>
              <a:gd name="connsiteX352" fmla="*/ 2921462 w 5018776"/>
              <a:gd name="connsiteY352" fmla="*/ 2104571 h 2605314"/>
              <a:gd name="connsiteX353" fmla="*/ 2899691 w 5018776"/>
              <a:gd name="connsiteY353" fmla="*/ 2090057 h 2605314"/>
              <a:gd name="connsiteX354" fmla="*/ 2906948 w 5018776"/>
              <a:gd name="connsiteY354" fmla="*/ 2061028 h 2605314"/>
              <a:gd name="connsiteX355" fmla="*/ 3037576 w 5018776"/>
              <a:gd name="connsiteY355" fmla="*/ 2053771 h 2605314"/>
              <a:gd name="connsiteX356" fmla="*/ 3124662 w 5018776"/>
              <a:gd name="connsiteY356" fmla="*/ 2046514 h 2605314"/>
              <a:gd name="connsiteX357" fmla="*/ 3146434 w 5018776"/>
              <a:gd name="connsiteY357" fmla="*/ 2039257 h 2605314"/>
              <a:gd name="connsiteX358" fmla="*/ 3139176 w 5018776"/>
              <a:gd name="connsiteY358" fmla="*/ 2010228 h 2605314"/>
              <a:gd name="connsiteX359" fmla="*/ 3110148 w 5018776"/>
              <a:gd name="connsiteY359" fmla="*/ 1959428 h 2605314"/>
              <a:gd name="connsiteX360" fmla="*/ 3081119 w 5018776"/>
              <a:gd name="connsiteY360" fmla="*/ 1930400 h 2605314"/>
              <a:gd name="connsiteX361" fmla="*/ 3066605 w 5018776"/>
              <a:gd name="connsiteY361" fmla="*/ 1901371 h 2605314"/>
              <a:gd name="connsiteX362" fmla="*/ 3044834 w 5018776"/>
              <a:gd name="connsiteY362" fmla="*/ 1886857 h 2605314"/>
              <a:gd name="connsiteX363" fmla="*/ 3037576 w 5018776"/>
              <a:gd name="connsiteY363" fmla="*/ 1865085 h 2605314"/>
              <a:gd name="connsiteX364" fmla="*/ 3023062 w 5018776"/>
              <a:gd name="connsiteY364" fmla="*/ 1843314 h 2605314"/>
              <a:gd name="connsiteX365" fmla="*/ 3052091 w 5018776"/>
              <a:gd name="connsiteY365" fmla="*/ 1828800 h 2605314"/>
              <a:gd name="connsiteX366" fmla="*/ 3160948 w 5018776"/>
              <a:gd name="connsiteY366" fmla="*/ 1814285 h 2605314"/>
              <a:gd name="connsiteX367" fmla="*/ 3182719 w 5018776"/>
              <a:gd name="connsiteY367" fmla="*/ 1799771 h 2605314"/>
              <a:gd name="connsiteX368" fmla="*/ 3131919 w 5018776"/>
              <a:gd name="connsiteY368" fmla="*/ 1690914 h 2605314"/>
              <a:gd name="connsiteX369" fmla="*/ 3124662 w 5018776"/>
              <a:gd name="connsiteY369" fmla="*/ 1669142 h 2605314"/>
              <a:gd name="connsiteX370" fmla="*/ 3110148 w 5018776"/>
              <a:gd name="connsiteY370" fmla="*/ 1647371 h 2605314"/>
              <a:gd name="connsiteX371" fmla="*/ 3131919 w 5018776"/>
              <a:gd name="connsiteY371" fmla="*/ 1640114 h 2605314"/>
              <a:gd name="connsiteX372" fmla="*/ 3160948 w 5018776"/>
              <a:gd name="connsiteY372" fmla="*/ 1632857 h 2605314"/>
              <a:gd name="connsiteX373" fmla="*/ 3189976 w 5018776"/>
              <a:gd name="connsiteY373" fmla="*/ 1618342 h 2605314"/>
              <a:gd name="connsiteX374" fmla="*/ 3219005 w 5018776"/>
              <a:gd name="connsiteY374" fmla="*/ 1611085 h 2605314"/>
              <a:gd name="connsiteX375" fmla="*/ 3240776 w 5018776"/>
              <a:gd name="connsiteY375" fmla="*/ 1603828 h 2605314"/>
              <a:gd name="connsiteX376" fmla="*/ 3284319 w 5018776"/>
              <a:gd name="connsiteY376" fmla="*/ 1582057 h 2605314"/>
              <a:gd name="connsiteX377" fmla="*/ 3298834 w 5018776"/>
              <a:gd name="connsiteY377" fmla="*/ 1567542 h 2605314"/>
              <a:gd name="connsiteX378" fmla="*/ 3277062 w 5018776"/>
              <a:gd name="connsiteY378" fmla="*/ 1545771 h 2605314"/>
              <a:gd name="connsiteX379" fmla="*/ 3233519 w 5018776"/>
              <a:gd name="connsiteY379" fmla="*/ 1516742 h 2605314"/>
              <a:gd name="connsiteX380" fmla="*/ 3182719 w 5018776"/>
              <a:gd name="connsiteY380" fmla="*/ 1458685 h 2605314"/>
              <a:gd name="connsiteX381" fmla="*/ 3175462 w 5018776"/>
              <a:gd name="connsiteY381" fmla="*/ 1436914 h 2605314"/>
              <a:gd name="connsiteX382" fmla="*/ 3153691 w 5018776"/>
              <a:gd name="connsiteY382" fmla="*/ 1422400 h 2605314"/>
              <a:gd name="connsiteX383" fmla="*/ 3204491 w 5018776"/>
              <a:gd name="connsiteY383" fmla="*/ 1386114 h 2605314"/>
              <a:gd name="connsiteX384" fmla="*/ 3240776 w 5018776"/>
              <a:gd name="connsiteY384" fmla="*/ 1349828 h 2605314"/>
              <a:gd name="connsiteX385" fmla="*/ 3269805 w 5018776"/>
              <a:gd name="connsiteY385" fmla="*/ 1313542 h 2605314"/>
              <a:gd name="connsiteX386" fmla="*/ 3291576 w 5018776"/>
              <a:gd name="connsiteY386" fmla="*/ 1299028 h 2605314"/>
              <a:gd name="connsiteX387" fmla="*/ 3306091 w 5018776"/>
              <a:gd name="connsiteY387" fmla="*/ 1284514 h 2605314"/>
              <a:gd name="connsiteX388" fmla="*/ 3313348 w 5018776"/>
              <a:gd name="connsiteY388" fmla="*/ 1262742 h 2605314"/>
              <a:gd name="connsiteX389" fmla="*/ 3269805 w 5018776"/>
              <a:gd name="connsiteY389" fmla="*/ 1255485 h 2605314"/>
              <a:gd name="connsiteX390" fmla="*/ 3248034 w 5018776"/>
              <a:gd name="connsiteY390" fmla="*/ 1248228 h 2605314"/>
              <a:gd name="connsiteX391" fmla="*/ 3197234 w 5018776"/>
              <a:gd name="connsiteY391" fmla="*/ 1233714 h 2605314"/>
              <a:gd name="connsiteX392" fmla="*/ 3175462 w 5018776"/>
              <a:gd name="connsiteY392" fmla="*/ 1219200 h 2605314"/>
              <a:gd name="connsiteX393" fmla="*/ 3153691 w 5018776"/>
              <a:gd name="connsiteY393" fmla="*/ 1211942 h 2605314"/>
              <a:gd name="connsiteX394" fmla="*/ 3124662 w 5018776"/>
              <a:gd name="connsiteY394" fmla="*/ 1197428 h 2605314"/>
              <a:gd name="connsiteX395" fmla="*/ 3204491 w 5018776"/>
              <a:gd name="connsiteY395" fmla="*/ 1095828 h 2605314"/>
              <a:gd name="connsiteX396" fmla="*/ 3255291 w 5018776"/>
              <a:gd name="connsiteY396" fmla="*/ 1037771 h 2605314"/>
              <a:gd name="connsiteX397" fmla="*/ 3255291 w 5018776"/>
              <a:gd name="connsiteY397" fmla="*/ 994228 h 2605314"/>
              <a:gd name="connsiteX398" fmla="*/ 3211748 w 5018776"/>
              <a:gd name="connsiteY398" fmla="*/ 986971 h 2605314"/>
              <a:gd name="connsiteX399" fmla="*/ 3182719 w 5018776"/>
              <a:gd name="connsiteY399" fmla="*/ 979714 h 2605314"/>
              <a:gd name="connsiteX400" fmla="*/ 3124662 w 5018776"/>
              <a:gd name="connsiteY400" fmla="*/ 957942 h 2605314"/>
              <a:gd name="connsiteX401" fmla="*/ 3102891 w 5018776"/>
              <a:gd name="connsiteY401" fmla="*/ 950685 h 2605314"/>
              <a:gd name="connsiteX402" fmla="*/ 3052091 w 5018776"/>
              <a:gd name="connsiteY402" fmla="*/ 943428 h 2605314"/>
              <a:gd name="connsiteX403" fmla="*/ 3030319 w 5018776"/>
              <a:gd name="connsiteY403" fmla="*/ 936171 h 2605314"/>
              <a:gd name="connsiteX404" fmla="*/ 2994034 w 5018776"/>
              <a:gd name="connsiteY404" fmla="*/ 928914 h 2605314"/>
              <a:gd name="connsiteX405" fmla="*/ 2979519 w 5018776"/>
              <a:gd name="connsiteY405" fmla="*/ 914400 h 2605314"/>
              <a:gd name="connsiteX406" fmla="*/ 3037576 w 5018776"/>
              <a:gd name="connsiteY406" fmla="*/ 820057 h 2605314"/>
              <a:gd name="connsiteX407" fmla="*/ 3095634 w 5018776"/>
              <a:gd name="connsiteY407" fmla="*/ 747485 h 2605314"/>
              <a:gd name="connsiteX408" fmla="*/ 3131919 w 5018776"/>
              <a:gd name="connsiteY408" fmla="*/ 703942 h 2605314"/>
              <a:gd name="connsiteX409" fmla="*/ 3146434 w 5018776"/>
              <a:gd name="connsiteY409" fmla="*/ 682171 h 2605314"/>
              <a:gd name="connsiteX410" fmla="*/ 3037576 w 5018776"/>
              <a:gd name="connsiteY410" fmla="*/ 667657 h 2605314"/>
              <a:gd name="connsiteX411" fmla="*/ 2965005 w 5018776"/>
              <a:gd name="connsiteY411" fmla="*/ 660400 h 2605314"/>
              <a:gd name="connsiteX412" fmla="*/ 2892434 w 5018776"/>
              <a:gd name="connsiteY412" fmla="*/ 645885 h 2605314"/>
              <a:gd name="connsiteX413" fmla="*/ 2928719 w 5018776"/>
              <a:gd name="connsiteY413" fmla="*/ 609600 h 2605314"/>
              <a:gd name="connsiteX414" fmla="*/ 2965005 w 5018776"/>
              <a:gd name="connsiteY414" fmla="*/ 573314 h 2605314"/>
              <a:gd name="connsiteX415" fmla="*/ 2972262 w 5018776"/>
              <a:gd name="connsiteY415" fmla="*/ 529771 h 2605314"/>
              <a:gd name="connsiteX416" fmla="*/ 2986776 w 5018776"/>
              <a:gd name="connsiteY416" fmla="*/ 486228 h 2605314"/>
              <a:gd name="connsiteX417" fmla="*/ 3001291 w 5018776"/>
              <a:gd name="connsiteY417" fmla="*/ 435428 h 2605314"/>
              <a:gd name="connsiteX418" fmla="*/ 3015805 w 5018776"/>
              <a:gd name="connsiteY418" fmla="*/ 391885 h 2605314"/>
              <a:gd name="connsiteX419" fmla="*/ 2965005 w 5018776"/>
              <a:gd name="connsiteY419" fmla="*/ 399142 h 2605314"/>
              <a:gd name="connsiteX420" fmla="*/ 2921462 w 5018776"/>
              <a:gd name="connsiteY420" fmla="*/ 413657 h 2605314"/>
              <a:gd name="connsiteX421" fmla="*/ 2892434 w 5018776"/>
              <a:gd name="connsiteY421" fmla="*/ 420914 h 2605314"/>
              <a:gd name="connsiteX422" fmla="*/ 2856148 w 5018776"/>
              <a:gd name="connsiteY422" fmla="*/ 435428 h 2605314"/>
              <a:gd name="connsiteX423" fmla="*/ 2812605 w 5018776"/>
              <a:gd name="connsiteY423" fmla="*/ 442685 h 2605314"/>
              <a:gd name="connsiteX424" fmla="*/ 2783576 w 5018776"/>
              <a:gd name="connsiteY424" fmla="*/ 449942 h 2605314"/>
              <a:gd name="connsiteX425" fmla="*/ 2725519 w 5018776"/>
              <a:gd name="connsiteY425" fmla="*/ 442685 h 2605314"/>
              <a:gd name="connsiteX426" fmla="*/ 2732776 w 5018776"/>
              <a:gd name="connsiteY426" fmla="*/ 377371 h 2605314"/>
              <a:gd name="connsiteX427" fmla="*/ 2725519 w 5018776"/>
              <a:gd name="connsiteY427" fmla="*/ 290285 h 2605314"/>
              <a:gd name="connsiteX428" fmla="*/ 2711005 w 5018776"/>
              <a:gd name="connsiteY428" fmla="*/ 232228 h 2605314"/>
              <a:gd name="connsiteX429" fmla="*/ 2667462 w 5018776"/>
              <a:gd name="connsiteY429" fmla="*/ 210457 h 2605314"/>
              <a:gd name="connsiteX430" fmla="*/ 2660205 w 5018776"/>
              <a:gd name="connsiteY430" fmla="*/ 195942 h 2605314"/>
              <a:gd name="connsiteX0" fmla="*/ 4779291 w 5018776"/>
              <a:gd name="connsiteY0" fmla="*/ 508000 h 2605314"/>
              <a:gd name="connsiteX1" fmla="*/ 4815576 w 5018776"/>
              <a:gd name="connsiteY1" fmla="*/ 551542 h 2605314"/>
              <a:gd name="connsiteX2" fmla="*/ 4895405 w 5018776"/>
              <a:gd name="connsiteY2" fmla="*/ 544285 h 2605314"/>
              <a:gd name="connsiteX3" fmla="*/ 4895405 w 5018776"/>
              <a:gd name="connsiteY3" fmla="*/ 464457 h 2605314"/>
              <a:gd name="connsiteX4" fmla="*/ 4859119 w 5018776"/>
              <a:gd name="connsiteY4" fmla="*/ 428171 h 2605314"/>
              <a:gd name="connsiteX5" fmla="*/ 4815576 w 5018776"/>
              <a:gd name="connsiteY5" fmla="*/ 413657 h 2605314"/>
              <a:gd name="connsiteX6" fmla="*/ 4750262 w 5018776"/>
              <a:gd name="connsiteY6" fmla="*/ 420914 h 2605314"/>
              <a:gd name="connsiteX7" fmla="*/ 4728491 w 5018776"/>
              <a:gd name="connsiteY7" fmla="*/ 428171 h 2605314"/>
              <a:gd name="connsiteX8" fmla="*/ 4721234 w 5018776"/>
              <a:gd name="connsiteY8" fmla="*/ 457200 h 2605314"/>
              <a:gd name="connsiteX9" fmla="*/ 4699462 w 5018776"/>
              <a:gd name="connsiteY9" fmla="*/ 500742 h 2605314"/>
              <a:gd name="connsiteX10" fmla="*/ 4699462 w 5018776"/>
              <a:gd name="connsiteY10" fmla="*/ 645885 h 2605314"/>
              <a:gd name="connsiteX11" fmla="*/ 4706719 w 5018776"/>
              <a:gd name="connsiteY11" fmla="*/ 667657 h 2605314"/>
              <a:gd name="connsiteX12" fmla="*/ 4743005 w 5018776"/>
              <a:gd name="connsiteY12" fmla="*/ 696685 h 2605314"/>
              <a:gd name="connsiteX13" fmla="*/ 4779291 w 5018776"/>
              <a:gd name="connsiteY13" fmla="*/ 718457 h 2605314"/>
              <a:gd name="connsiteX14" fmla="*/ 4801062 w 5018776"/>
              <a:gd name="connsiteY14" fmla="*/ 732971 h 2605314"/>
              <a:gd name="connsiteX15" fmla="*/ 4960719 w 5018776"/>
              <a:gd name="connsiteY15" fmla="*/ 718457 h 2605314"/>
              <a:gd name="connsiteX16" fmla="*/ 4982491 w 5018776"/>
              <a:gd name="connsiteY16" fmla="*/ 674914 h 2605314"/>
              <a:gd name="connsiteX17" fmla="*/ 5004262 w 5018776"/>
              <a:gd name="connsiteY17" fmla="*/ 631371 h 2605314"/>
              <a:gd name="connsiteX18" fmla="*/ 5011519 w 5018776"/>
              <a:gd name="connsiteY18" fmla="*/ 587828 h 2605314"/>
              <a:gd name="connsiteX19" fmla="*/ 5018776 w 5018776"/>
              <a:gd name="connsiteY19" fmla="*/ 558800 h 2605314"/>
              <a:gd name="connsiteX20" fmla="*/ 5004262 w 5018776"/>
              <a:gd name="connsiteY20" fmla="*/ 391885 h 2605314"/>
              <a:gd name="connsiteX21" fmla="*/ 4997005 w 5018776"/>
              <a:gd name="connsiteY21" fmla="*/ 370114 h 2605314"/>
              <a:gd name="connsiteX22" fmla="*/ 4982491 w 5018776"/>
              <a:gd name="connsiteY22" fmla="*/ 348342 h 2605314"/>
              <a:gd name="connsiteX23" fmla="*/ 4960719 w 5018776"/>
              <a:gd name="connsiteY23" fmla="*/ 312057 h 2605314"/>
              <a:gd name="connsiteX24" fmla="*/ 4953462 w 5018776"/>
              <a:gd name="connsiteY24" fmla="*/ 290285 h 2605314"/>
              <a:gd name="connsiteX25" fmla="*/ 4888148 w 5018776"/>
              <a:gd name="connsiteY25" fmla="*/ 254000 h 2605314"/>
              <a:gd name="connsiteX26" fmla="*/ 4851862 w 5018776"/>
              <a:gd name="connsiteY26" fmla="*/ 232228 h 2605314"/>
              <a:gd name="connsiteX27" fmla="*/ 4801062 w 5018776"/>
              <a:gd name="connsiteY27" fmla="*/ 210457 h 2605314"/>
              <a:gd name="connsiteX28" fmla="*/ 4743005 w 5018776"/>
              <a:gd name="connsiteY28" fmla="*/ 159657 h 2605314"/>
              <a:gd name="connsiteX29" fmla="*/ 4728491 w 5018776"/>
              <a:gd name="connsiteY29" fmla="*/ 145142 h 2605314"/>
              <a:gd name="connsiteX30" fmla="*/ 4677691 w 5018776"/>
              <a:gd name="connsiteY30" fmla="*/ 116114 h 2605314"/>
              <a:gd name="connsiteX31" fmla="*/ 4655919 w 5018776"/>
              <a:gd name="connsiteY31" fmla="*/ 108857 h 2605314"/>
              <a:gd name="connsiteX32" fmla="*/ 4612376 w 5018776"/>
              <a:gd name="connsiteY32" fmla="*/ 79828 h 2605314"/>
              <a:gd name="connsiteX33" fmla="*/ 4568834 w 5018776"/>
              <a:gd name="connsiteY33" fmla="*/ 65314 h 2605314"/>
              <a:gd name="connsiteX34" fmla="*/ 4539805 w 5018776"/>
              <a:gd name="connsiteY34" fmla="*/ 58057 h 2605314"/>
              <a:gd name="connsiteX35" fmla="*/ 4496262 w 5018776"/>
              <a:gd name="connsiteY35" fmla="*/ 43542 h 2605314"/>
              <a:gd name="connsiteX36" fmla="*/ 4445462 w 5018776"/>
              <a:gd name="connsiteY36" fmla="*/ 21771 h 2605314"/>
              <a:gd name="connsiteX37" fmla="*/ 4380148 w 5018776"/>
              <a:gd name="connsiteY37" fmla="*/ 14514 h 2605314"/>
              <a:gd name="connsiteX38" fmla="*/ 4336605 w 5018776"/>
              <a:gd name="connsiteY38" fmla="*/ 7257 h 2605314"/>
              <a:gd name="connsiteX39" fmla="*/ 4264034 w 5018776"/>
              <a:gd name="connsiteY39" fmla="*/ 0 h 2605314"/>
              <a:gd name="connsiteX40" fmla="*/ 3864891 w 5018776"/>
              <a:gd name="connsiteY40" fmla="*/ 7257 h 2605314"/>
              <a:gd name="connsiteX41" fmla="*/ 3828605 w 5018776"/>
              <a:gd name="connsiteY41" fmla="*/ 14514 h 2605314"/>
              <a:gd name="connsiteX42" fmla="*/ 3770548 w 5018776"/>
              <a:gd name="connsiteY42" fmla="*/ 21771 h 2605314"/>
              <a:gd name="connsiteX43" fmla="*/ 3748776 w 5018776"/>
              <a:gd name="connsiteY43" fmla="*/ 36285 h 2605314"/>
              <a:gd name="connsiteX44" fmla="*/ 3705234 w 5018776"/>
              <a:gd name="connsiteY44" fmla="*/ 50800 h 2605314"/>
              <a:gd name="connsiteX45" fmla="*/ 3690719 w 5018776"/>
              <a:gd name="connsiteY45" fmla="*/ 65314 h 2605314"/>
              <a:gd name="connsiteX46" fmla="*/ 3668948 w 5018776"/>
              <a:gd name="connsiteY46" fmla="*/ 72571 h 2605314"/>
              <a:gd name="connsiteX47" fmla="*/ 3661691 w 5018776"/>
              <a:gd name="connsiteY47" fmla="*/ 94342 h 2605314"/>
              <a:gd name="connsiteX48" fmla="*/ 3618148 w 5018776"/>
              <a:gd name="connsiteY48" fmla="*/ 130628 h 2605314"/>
              <a:gd name="connsiteX49" fmla="*/ 3610891 w 5018776"/>
              <a:gd name="connsiteY49" fmla="*/ 152400 h 2605314"/>
              <a:gd name="connsiteX50" fmla="*/ 3596376 w 5018776"/>
              <a:gd name="connsiteY50" fmla="*/ 166914 h 2605314"/>
              <a:gd name="connsiteX51" fmla="*/ 3581862 w 5018776"/>
              <a:gd name="connsiteY51" fmla="*/ 217714 h 2605314"/>
              <a:gd name="connsiteX52" fmla="*/ 3560091 w 5018776"/>
              <a:gd name="connsiteY52" fmla="*/ 246742 h 2605314"/>
              <a:gd name="connsiteX53" fmla="*/ 3552834 w 5018776"/>
              <a:gd name="connsiteY53" fmla="*/ 268514 h 2605314"/>
              <a:gd name="connsiteX54" fmla="*/ 3538319 w 5018776"/>
              <a:gd name="connsiteY54" fmla="*/ 283028 h 2605314"/>
              <a:gd name="connsiteX55" fmla="*/ 3531062 w 5018776"/>
              <a:gd name="connsiteY55" fmla="*/ 319314 h 2605314"/>
              <a:gd name="connsiteX56" fmla="*/ 3516548 w 5018776"/>
              <a:gd name="connsiteY56" fmla="*/ 362857 h 2605314"/>
              <a:gd name="connsiteX57" fmla="*/ 3509291 w 5018776"/>
              <a:gd name="connsiteY57" fmla="*/ 384628 h 2605314"/>
              <a:gd name="connsiteX58" fmla="*/ 3502034 w 5018776"/>
              <a:gd name="connsiteY58" fmla="*/ 420914 h 2605314"/>
              <a:gd name="connsiteX59" fmla="*/ 3509291 w 5018776"/>
              <a:gd name="connsiteY59" fmla="*/ 566057 h 2605314"/>
              <a:gd name="connsiteX60" fmla="*/ 3516548 w 5018776"/>
              <a:gd name="connsiteY60" fmla="*/ 587828 h 2605314"/>
              <a:gd name="connsiteX61" fmla="*/ 3545576 w 5018776"/>
              <a:gd name="connsiteY61" fmla="*/ 631371 h 2605314"/>
              <a:gd name="connsiteX62" fmla="*/ 3560091 w 5018776"/>
              <a:gd name="connsiteY62" fmla="*/ 645885 h 2605314"/>
              <a:gd name="connsiteX63" fmla="*/ 3567348 w 5018776"/>
              <a:gd name="connsiteY63" fmla="*/ 667657 h 2605314"/>
              <a:gd name="connsiteX64" fmla="*/ 3589119 w 5018776"/>
              <a:gd name="connsiteY64" fmla="*/ 682171 h 2605314"/>
              <a:gd name="connsiteX65" fmla="*/ 3625405 w 5018776"/>
              <a:gd name="connsiteY65" fmla="*/ 703942 h 2605314"/>
              <a:gd name="connsiteX66" fmla="*/ 3676205 w 5018776"/>
              <a:gd name="connsiteY66" fmla="*/ 740228 h 2605314"/>
              <a:gd name="connsiteX67" fmla="*/ 3697976 w 5018776"/>
              <a:gd name="connsiteY67" fmla="*/ 747485 h 2605314"/>
              <a:gd name="connsiteX68" fmla="*/ 3886662 w 5018776"/>
              <a:gd name="connsiteY68" fmla="*/ 740228 h 2605314"/>
              <a:gd name="connsiteX69" fmla="*/ 3908434 w 5018776"/>
              <a:gd name="connsiteY69" fmla="*/ 732971 h 2605314"/>
              <a:gd name="connsiteX70" fmla="*/ 3937462 w 5018776"/>
              <a:gd name="connsiteY70" fmla="*/ 703942 h 2605314"/>
              <a:gd name="connsiteX71" fmla="*/ 3988262 w 5018776"/>
              <a:gd name="connsiteY71" fmla="*/ 638628 h 2605314"/>
              <a:gd name="connsiteX72" fmla="*/ 4002776 w 5018776"/>
              <a:gd name="connsiteY72" fmla="*/ 595085 h 2605314"/>
              <a:gd name="connsiteX73" fmla="*/ 3973748 w 5018776"/>
              <a:gd name="connsiteY73" fmla="*/ 537028 h 2605314"/>
              <a:gd name="connsiteX74" fmla="*/ 3944719 w 5018776"/>
              <a:gd name="connsiteY74" fmla="*/ 500742 h 2605314"/>
              <a:gd name="connsiteX75" fmla="*/ 3901176 w 5018776"/>
              <a:gd name="connsiteY75" fmla="*/ 486228 h 2605314"/>
              <a:gd name="connsiteX76" fmla="*/ 3879405 w 5018776"/>
              <a:gd name="connsiteY76" fmla="*/ 478971 h 2605314"/>
              <a:gd name="connsiteX77" fmla="*/ 3857634 w 5018776"/>
              <a:gd name="connsiteY77" fmla="*/ 471714 h 2605314"/>
              <a:gd name="connsiteX78" fmla="*/ 3806834 w 5018776"/>
              <a:gd name="connsiteY78" fmla="*/ 478971 h 2605314"/>
              <a:gd name="connsiteX79" fmla="*/ 3777805 w 5018776"/>
              <a:gd name="connsiteY79" fmla="*/ 486228 h 2605314"/>
              <a:gd name="connsiteX80" fmla="*/ 3763291 w 5018776"/>
              <a:gd name="connsiteY80" fmla="*/ 529771 h 2605314"/>
              <a:gd name="connsiteX81" fmla="*/ 3756034 w 5018776"/>
              <a:gd name="connsiteY81" fmla="*/ 551542 h 2605314"/>
              <a:gd name="connsiteX82" fmla="*/ 3763291 w 5018776"/>
              <a:gd name="connsiteY82" fmla="*/ 573314 h 2605314"/>
              <a:gd name="connsiteX83" fmla="*/ 3705234 w 5018776"/>
              <a:gd name="connsiteY83" fmla="*/ 602342 h 2605314"/>
              <a:gd name="connsiteX84" fmla="*/ 3661691 w 5018776"/>
              <a:gd name="connsiteY84" fmla="*/ 544285 h 2605314"/>
              <a:gd name="connsiteX85" fmla="*/ 3668948 w 5018776"/>
              <a:gd name="connsiteY85" fmla="*/ 435428 h 2605314"/>
              <a:gd name="connsiteX86" fmla="*/ 3683462 w 5018776"/>
              <a:gd name="connsiteY86" fmla="*/ 413657 h 2605314"/>
              <a:gd name="connsiteX87" fmla="*/ 3705234 w 5018776"/>
              <a:gd name="connsiteY87" fmla="*/ 370114 h 2605314"/>
              <a:gd name="connsiteX88" fmla="*/ 3770548 w 5018776"/>
              <a:gd name="connsiteY88" fmla="*/ 341085 h 2605314"/>
              <a:gd name="connsiteX89" fmla="*/ 3792319 w 5018776"/>
              <a:gd name="connsiteY89" fmla="*/ 333828 h 2605314"/>
              <a:gd name="connsiteX90" fmla="*/ 3814091 w 5018776"/>
              <a:gd name="connsiteY90" fmla="*/ 326571 h 2605314"/>
              <a:gd name="connsiteX91" fmla="*/ 3959234 w 5018776"/>
              <a:gd name="connsiteY91" fmla="*/ 333828 h 2605314"/>
              <a:gd name="connsiteX92" fmla="*/ 4002776 w 5018776"/>
              <a:gd name="connsiteY92" fmla="*/ 362857 h 2605314"/>
              <a:gd name="connsiteX93" fmla="*/ 4024548 w 5018776"/>
              <a:gd name="connsiteY93" fmla="*/ 377371 h 2605314"/>
              <a:gd name="connsiteX94" fmla="*/ 4060834 w 5018776"/>
              <a:gd name="connsiteY94" fmla="*/ 413657 h 2605314"/>
              <a:gd name="connsiteX95" fmla="*/ 4068091 w 5018776"/>
              <a:gd name="connsiteY95" fmla="*/ 435428 h 2605314"/>
              <a:gd name="connsiteX96" fmla="*/ 4097119 w 5018776"/>
              <a:gd name="connsiteY96" fmla="*/ 478971 h 2605314"/>
              <a:gd name="connsiteX97" fmla="*/ 4104376 w 5018776"/>
              <a:gd name="connsiteY97" fmla="*/ 500742 h 2605314"/>
              <a:gd name="connsiteX98" fmla="*/ 4104376 w 5018776"/>
              <a:gd name="connsiteY98" fmla="*/ 689428 h 2605314"/>
              <a:gd name="connsiteX99" fmla="*/ 4089862 w 5018776"/>
              <a:gd name="connsiteY99" fmla="*/ 732971 h 2605314"/>
              <a:gd name="connsiteX100" fmla="*/ 4060834 w 5018776"/>
              <a:gd name="connsiteY100" fmla="*/ 769257 h 2605314"/>
              <a:gd name="connsiteX101" fmla="*/ 4017291 w 5018776"/>
              <a:gd name="connsiteY101" fmla="*/ 783771 h 2605314"/>
              <a:gd name="connsiteX102" fmla="*/ 3981005 w 5018776"/>
              <a:gd name="connsiteY102" fmla="*/ 805542 h 2605314"/>
              <a:gd name="connsiteX103" fmla="*/ 3922948 w 5018776"/>
              <a:gd name="connsiteY103" fmla="*/ 841828 h 2605314"/>
              <a:gd name="connsiteX104" fmla="*/ 3901176 w 5018776"/>
              <a:gd name="connsiteY104" fmla="*/ 856342 h 2605314"/>
              <a:gd name="connsiteX105" fmla="*/ 3843119 w 5018776"/>
              <a:gd name="connsiteY105" fmla="*/ 878114 h 2605314"/>
              <a:gd name="connsiteX106" fmla="*/ 3567348 w 5018776"/>
              <a:gd name="connsiteY106" fmla="*/ 863600 h 2605314"/>
              <a:gd name="connsiteX107" fmla="*/ 3465748 w 5018776"/>
              <a:gd name="connsiteY107" fmla="*/ 834571 h 2605314"/>
              <a:gd name="connsiteX108" fmla="*/ 3443976 w 5018776"/>
              <a:gd name="connsiteY108" fmla="*/ 827314 h 2605314"/>
              <a:gd name="connsiteX109" fmla="*/ 3422205 w 5018776"/>
              <a:gd name="connsiteY109" fmla="*/ 812800 h 2605314"/>
              <a:gd name="connsiteX110" fmla="*/ 3393176 w 5018776"/>
              <a:gd name="connsiteY110" fmla="*/ 805542 h 2605314"/>
              <a:gd name="connsiteX111" fmla="*/ 3349634 w 5018776"/>
              <a:gd name="connsiteY111" fmla="*/ 776514 h 2605314"/>
              <a:gd name="connsiteX112" fmla="*/ 3320605 w 5018776"/>
              <a:gd name="connsiteY112" fmla="*/ 732971 h 2605314"/>
              <a:gd name="connsiteX113" fmla="*/ 3313348 w 5018776"/>
              <a:gd name="connsiteY113" fmla="*/ 696685 h 2605314"/>
              <a:gd name="connsiteX114" fmla="*/ 3298834 w 5018776"/>
              <a:gd name="connsiteY114" fmla="*/ 653142 h 2605314"/>
              <a:gd name="connsiteX115" fmla="*/ 3284319 w 5018776"/>
              <a:gd name="connsiteY115" fmla="*/ 609600 h 2605314"/>
              <a:gd name="connsiteX116" fmla="*/ 3277062 w 5018776"/>
              <a:gd name="connsiteY116" fmla="*/ 587828 h 2605314"/>
              <a:gd name="connsiteX117" fmla="*/ 3269805 w 5018776"/>
              <a:gd name="connsiteY117" fmla="*/ 566057 h 2605314"/>
              <a:gd name="connsiteX118" fmla="*/ 3262548 w 5018776"/>
              <a:gd name="connsiteY118" fmla="*/ 537028 h 2605314"/>
              <a:gd name="connsiteX119" fmla="*/ 3240776 w 5018776"/>
              <a:gd name="connsiteY119" fmla="*/ 515257 h 2605314"/>
              <a:gd name="connsiteX120" fmla="*/ 3233519 w 5018776"/>
              <a:gd name="connsiteY120" fmla="*/ 478971 h 2605314"/>
              <a:gd name="connsiteX121" fmla="*/ 3219005 w 5018776"/>
              <a:gd name="connsiteY121" fmla="*/ 428171 h 2605314"/>
              <a:gd name="connsiteX122" fmla="*/ 3204491 w 5018776"/>
              <a:gd name="connsiteY122" fmla="*/ 362857 h 2605314"/>
              <a:gd name="connsiteX123" fmla="*/ 3189976 w 5018776"/>
              <a:gd name="connsiteY123" fmla="*/ 348342 h 2605314"/>
              <a:gd name="connsiteX124" fmla="*/ 3139176 w 5018776"/>
              <a:gd name="connsiteY124" fmla="*/ 283028 h 2605314"/>
              <a:gd name="connsiteX125" fmla="*/ 3117405 w 5018776"/>
              <a:gd name="connsiteY125" fmla="*/ 268514 h 2605314"/>
              <a:gd name="connsiteX126" fmla="*/ 3081119 w 5018776"/>
              <a:gd name="connsiteY126" fmla="*/ 232228 h 2605314"/>
              <a:gd name="connsiteX127" fmla="*/ 3066605 w 5018776"/>
              <a:gd name="connsiteY127" fmla="*/ 210457 h 2605314"/>
              <a:gd name="connsiteX128" fmla="*/ 3023062 w 5018776"/>
              <a:gd name="connsiteY128" fmla="*/ 195942 h 2605314"/>
              <a:gd name="connsiteX129" fmla="*/ 3008548 w 5018776"/>
              <a:gd name="connsiteY129" fmla="*/ 174171 h 2605314"/>
              <a:gd name="connsiteX130" fmla="*/ 2957748 w 5018776"/>
              <a:gd name="connsiteY130" fmla="*/ 152400 h 2605314"/>
              <a:gd name="connsiteX131" fmla="*/ 2921462 w 5018776"/>
              <a:gd name="connsiteY131" fmla="*/ 116114 h 2605314"/>
              <a:gd name="connsiteX132" fmla="*/ 2848891 w 5018776"/>
              <a:gd name="connsiteY132" fmla="*/ 94342 h 2605314"/>
              <a:gd name="connsiteX133" fmla="*/ 2827119 w 5018776"/>
              <a:gd name="connsiteY133" fmla="*/ 79828 h 2605314"/>
              <a:gd name="connsiteX134" fmla="*/ 2776319 w 5018776"/>
              <a:gd name="connsiteY134" fmla="*/ 65314 h 2605314"/>
              <a:gd name="connsiteX135" fmla="*/ 2667462 w 5018776"/>
              <a:gd name="connsiteY135" fmla="*/ 50800 h 2605314"/>
              <a:gd name="connsiteX136" fmla="*/ 2500548 w 5018776"/>
              <a:gd name="connsiteY136" fmla="*/ 43542 h 2605314"/>
              <a:gd name="connsiteX137" fmla="*/ 2377176 w 5018776"/>
              <a:gd name="connsiteY137" fmla="*/ 36285 h 2605314"/>
              <a:gd name="connsiteX138" fmla="*/ 2275576 w 5018776"/>
              <a:gd name="connsiteY138" fmla="*/ 21771 h 2605314"/>
              <a:gd name="connsiteX139" fmla="*/ 2036091 w 5018776"/>
              <a:gd name="connsiteY139" fmla="*/ 7257 h 2605314"/>
              <a:gd name="connsiteX140" fmla="*/ 1869176 w 5018776"/>
              <a:gd name="connsiteY140" fmla="*/ 14514 h 2605314"/>
              <a:gd name="connsiteX141" fmla="*/ 1753062 w 5018776"/>
              <a:gd name="connsiteY141" fmla="*/ 29028 h 2605314"/>
              <a:gd name="connsiteX142" fmla="*/ 1731291 w 5018776"/>
              <a:gd name="connsiteY142" fmla="*/ 36285 h 2605314"/>
              <a:gd name="connsiteX143" fmla="*/ 1695005 w 5018776"/>
              <a:gd name="connsiteY143" fmla="*/ 43542 h 2605314"/>
              <a:gd name="connsiteX144" fmla="*/ 1673234 w 5018776"/>
              <a:gd name="connsiteY144" fmla="*/ 50800 h 2605314"/>
              <a:gd name="connsiteX145" fmla="*/ 1622434 w 5018776"/>
              <a:gd name="connsiteY145" fmla="*/ 65314 h 2605314"/>
              <a:gd name="connsiteX146" fmla="*/ 1600662 w 5018776"/>
              <a:gd name="connsiteY146" fmla="*/ 72571 h 2605314"/>
              <a:gd name="connsiteX147" fmla="*/ 1542605 w 5018776"/>
              <a:gd name="connsiteY147" fmla="*/ 87085 h 2605314"/>
              <a:gd name="connsiteX148" fmla="*/ 1499062 w 5018776"/>
              <a:gd name="connsiteY148" fmla="*/ 101600 h 2605314"/>
              <a:gd name="connsiteX149" fmla="*/ 1477291 w 5018776"/>
              <a:gd name="connsiteY149" fmla="*/ 116114 h 2605314"/>
              <a:gd name="connsiteX150" fmla="*/ 1390205 w 5018776"/>
              <a:gd name="connsiteY150" fmla="*/ 137885 h 2605314"/>
              <a:gd name="connsiteX151" fmla="*/ 1339405 w 5018776"/>
              <a:gd name="connsiteY151" fmla="*/ 152400 h 2605314"/>
              <a:gd name="connsiteX152" fmla="*/ 1295862 w 5018776"/>
              <a:gd name="connsiteY152" fmla="*/ 159657 h 2605314"/>
              <a:gd name="connsiteX153" fmla="*/ 1237805 w 5018776"/>
              <a:gd name="connsiteY153" fmla="*/ 181428 h 2605314"/>
              <a:gd name="connsiteX154" fmla="*/ 1157976 w 5018776"/>
              <a:gd name="connsiteY154" fmla="*/ 203200 h 2605314"/>
              <a:gd name="connsiteX155" fmla="*/ 1085405 w 5018776"/>
              <a:gd name="connsiteY155" fmla="*/ 217714 h 2605314"/>
              <a:gd name="connsiteX156" fmla="*/ 1063634 w 5018776"/>
              <a:gd name="connsiteY156" fmla="*/ 232228 h 2605314"/>
              <a:gd name="connsiteX157" fmla="*/ 1027348 w 5018776"/>
              <a:gd name="connsiteY157" fmla="*/ 239485 h 2605314"/>
              <a:gd name="connsiteX158" fmla="*/ 998319 w 5018776"/>
              <a:gd name="connsiteY158" fmla="*/ 246742 h 2605314"/>
              <a:gd name="connsiteX159" fmla="*/ 969291 w 5018776"/>
              <a:gd name="connsiteY159" fmla="*/ 261257 h 2605314"/>
              <a:gd name="connsiteX160" fmla="*/ 918491 w 5018776"/>
              <a:gd name="connsiteY160" fmla="*/ 283028 h 2605314"/>
              <a:gd name="connsiteX161" fmla="*/ 889462 w 5018776"/>
              <a:gd name="connsiteY161" fmla="*/ 319314 h 2605314"/>
              <a:gd name="connsiteX162" fmla="*/ 867691 w 5018776"/>
              <a:gd name="connsiteY162" fmla="*/ 341085 h 2605314"/>
              <a:gd name="connsiteX163" fmla="*/ 853176 w 5018776"/>
              <a:gd name="connsiteY163" fmla="*/ 362857 h 2605314"/>
              <a:gd name="connsiteX164" fmla="*/ 809634 w 5018776"/>
              <a:gd name="connsiteY164" fmla="*/ 391885 h 2605314"/>
              <a:gd name="connsiteX165" fmla="*/ 773348 w 5018776"/>
              <a:gd name="connsiteY165" fmla="*/ 428171 h 2605314"/>
              <a:gd name="connsiteX166" fmla="*/ 751576 w 5018776"/>
              <a:gd name="connsiteY166" fmla="*/ 449942 h 2605314"/>
              <a:gd name="connsiteX167" fmla="*/ 693519 w 5018776"/>
              <a:gd name="connsiteY167" fmla="*/ 500742 h 2605314"/>
              <a:gd name="connsiteX168" fmla="*/ 664491 w 5018776"/>
              <a:gd name="connsiteY168" fmla="*/ 544285 h 2605314"/>
              <a:gd name="connsiteX169" fmla="*/ 649976 w 5018776"/>
              <a:gd name="connsiteY169" fmla="*/ 587828 h 2605314"/>
              <a:gd name="connsiteX170" fmla="*/ 642719 w 5018776"/>
              <a:gd name="connsiteY170" fmla="*/ 609600 h 2605314"/>
              <a:gd name="connsiteX171" fmla="*/ 664491 w 5018776"/>
              <a:gd name="connsiteY171" fmla="*/ 776514 h 2605314"/>
              <a:gd name="connsiteX172" fmla="*/ 693519 w 5018776"/>
              <a:gd name="connsiteY172" fmla="*/ 820057 h 2605314"/>
              <a:gd name="connsiteX173" fmla="*/ 715291 w 5018776"/>
              <a:gd name="connsiteY173" fmla="*/ 827314 h 2605314"/>
              <a:gd name="connsiteX174" fmla="*/ 751576 w 5018776"/>
              <a:gd name="connsiteY174" fmla="*/ 820057 h 2605314"/>
              <a:gd name="connsiteX175" fmla="*/ 773348 w 5018776"/>
              <a:gd name="connsiteY175" fmla="*/ 769257 h 2605314"/>
              <a:gd name="connsiteX176" fmla="*/ 744319 w 5018776"/>
              <a:gd name="connsiteY176" fmla="*/ 638628 h 2605314"/>
              <a:gd name="connsiteX177" fmla="*/ 722548 w 5018776"/>
              <a:gd name="connsiteY177" fmla="*/ 624114 h 2605314"/>
              <a:gd name="connsiteX178" fmla="*/ 526605 w 5018776"/>
              <a:gd name="connsiteY178" fmla="*/ 631371 h 2605314"/>
              <a:gd name="connsiteX179" fmla="*/ 504834 w 5018776"/>
              <a:gd name="connsiteY179" fmla="*/ 653142 h 2605314"/>
              <a:gd name="connsiteX180" fmla="*/ 483062 w 5018776"/>
              <a:gd name="connsiteY180" fmla="*/ 660400 h 2605314"/>
              <a:gd name="connsiteX181" fmla="*/ 468548 w 5018776"/>
              <a:gd name="connsiteY181" fmla="*/ 682171 h 2605314"/>
              <a:gd name="connsiteX182" fmla="*/ 446776 w 5018776"/>
              <a:gd name="connsiteY182" fmla="*/ 754742 h 2605314"/>
              <a:gd name="connsiteX183" fmla="*/ 475805 w 5018776"/>
              <a:gd name="connsiteY183" fmla="*/ 849085 h 2605314"/>
              <a:gd name="connsiteX184" fmla="*/ 533862 w 5018776"/>
              <a:gd name="connsiteY184" fmla="*/ 841828 h 2605314"/>
              <a:gd name="connsiteX185" fmla="*/ 541119 w 5018776"/>
              <a:gd name="connsiteY185" fmla="*/ 820057 h 2605314"/>
              <a:gd name="connsiteX186" fmla="*/ 519348 w 5018776"/>
              <a:gd name="connsiteY186" fmla="*/ 740228 h 2605314"/>
              <a:gd name="connsiteX187" fmla="*/ 497576 w 5018776"/>
              <a:gd name="connsiteY187" fmla="*/ 725714 h 2605314"/>
              <a:gd name="connsiteX188" fmla="*/ 352434 w 5018776"/>
              <a:gd name="connsiteY188" fmla="*/ 732971 h 2605314"/>
              <a:gd name="connsiteX189" fmla="*/ 330662 w 5018776"/>
              <a:gd name="connsiteY189" fmla="*/ 754742 h 2605314"/>
              <a:gd name="connsiteX190" fmla="*/ 308891 w 5018776"/>
              <a:gd name="connsiteY190" fmla="*/ 762000 h 2605314"/>
              <a:gd name="connsiteX191" fmla="*/ 294376 w 5018776"/>
              <a:gd name="connsiteY191" fmla="*/ 776514 h 2605314"/>
              <a:gd name="connsiteX192" fmla="*/ 272605 w 5018776"/>
              <a:gd name="connsiteY192" fmla="*/ 791028 h 2605314"/>
              <a:gd name="connsiteX193" fmla="*/ 258091 w 5018776"/>
              <a:gd name="connsiteY193" fmla="*/ 812800 h 2605314"/>
              <a:gd name="connsiteX194" fmla="*/ 221805 w 5018776"/>
              <a:gd name="connsiteY194" fmla="*/ 841828 h 2605314"/>
              <a:gd name="connsiteX195" fmla="*/ 214548 w 5018776"/>
              <a:gd name="connsiteY195" fmla="*/ 870857 h 2605314"/>
              <a:gd name="connsiteX196" fmla="*/ 192776 w 5018776"/>
              <a:gd name="connsiteY196" fmla="*/ 892628 h 2605314"/>
              <a:gd name="connsiteX197" fmla="*/ 200034 w 5018776"/>
              <a:gd name="connsiteY197" fmla="*/ 1059542 h 2605314"/>
              <a:gd name="connsiteX198" fmla="*/ 214548 w 5018776"/>
              <a:gd name="connsiteY198" fmla="*/ 1081314 h 2605314"/>
              <a:gd name="connsiteX199" fmla="*/ 243576 w 5018776"/>
              <a:gd name="connsiteY199" fmla="*/ 1088571 h 2605314"/>
              <a:gd name="connsiteX200" fmla="*/ 316148 w 5018776"/>
              <a:gd name="connsiteY200" fmla="*/ 1081314 h 2605314"/>
              <a:gd name="connsiteX201" fmla="*/ 330662 w 5018776"/>
              <a:gd name="connsiteY201" fmla="*/ 1037771 h 2605314"/>
              <a:gd name="connsiteX202" fmla="*/ 323405 w 5018776"/>
              <a:gd name="connsiteY202" fmla="*/ 979714 h 2605314"/>
              <a:gd name="connsiteX203" fmla="*/ 301634 w 5018776"/>
              <a:gd name="connsiteY203" fmla="*/ 965200 h 2605314"/>
              <a:gd name="connsiteX204" fmla="*/ 200034 w 5018776"/>
              <a:gd name="connsiteY204" fmla="*/ 972457 h 2605314"/>
              <a:gd name="connsiteX205" fmla="*/ 141976 w 5018776"/>
              <a:gd name="connsiteY205" fmla="*/ 1001485 h 2605314"/>
              <a:gd name="connsiteX206" fmla="*/ 83919 w 5018776"/>
              <a:gd name="connsiteY206" fmla="*/ 1052285 h 2605314"/>
              <a:gd name="connsiteX207" fmla="*/ 54891 w 5018776"/>
              <a:gd name="connsiteY207" fmla="*/ 1066800 h 2605314"/>
              <a:gd name="connsiteX208" fmla="*/ 40376 w 5018776"/>
              <a:gd name="connsiteY208" fmla="*/ 1081314 h 2605314"/>
              <a:gd name="connsiteX209" fmla="*/ 18605 w 5018776"/>
              <a:gd name="connsiteY209" fmla="*/ 1095828 h 2605314"/>
              <a:gd name="connsiteX210" fmla="*/ 4091 w 5018776"/>
              <a:gd name="connsiteY210" fmla="*/ 1146628 h 2605314"/>
              <a:gd name="connsiteX211" fmla="*/ 25862 w 5018776"/>
              <a:gd name="connsiteY211" fmla="*/ 1277257 h 2605314"/>
              <a:gd name="connsiteX212" fmla="*/ 69405 w 5018776"/>
              <a:gd name="connsiteY212" fmla="*/ 1313542 h 2605314"/>
              <a:gd name="connsiteX213" fmla="*/ 112948 w 5018776"/>
              <a:gd name="connsiteY213" fmla="*/ 1342571 h 2605314"/>
              <a:gd name="connsiteX214" fmla="*/ 156491 w 5018776"/>
              <a:gd name="connsiteY214" fmla="*/ 1357085 h 2605314"/>
              <a:gd name="connsiteX215" fmla="*/ 265348 w 5018776"/>
              <a:gd name="connsiteY215" fmla="*/ 1306285 h 2605314"/>
              <a:gd name="connsiteX216" fmla="*/ 253011 w 5018776"/>
              <a:gd name="connsiteY216" fmla="*/ 1248228 h 2605314"/>
              <a:gd name="connsiteX217" fmla="*/ 236319 w 5018776"/>
              <a:gd name="connsiteY217" fmla="*/ 1240971 h 2605314"/>
              <a:gd name="connsiteX218" fmla="*/ 214548 w 5018776"/>
              <a:gd name="connsiteY218" fmla="*/ 1226457 h 2605314"/>
              <a:gd name="connsiteX219" fmla="*/ 91176 w 5018776"/>
              <a:gd name="connsiteY219" fmla="*/ 1233714 h 2605314"/>
              <a:gd name="connsiteX220" fmla="*/ 69405 w 5018776"/>
              <a:gd name="connsiteY220" fmla="*/ 1240971 h 2605314"/>
              <a:gd name="connsiteX221" fmla="*/ 54891 w 5018776"/>
              <a:gd name="connsiteY221" fmla="*/ 1262742 h 2605314"/>
              <a:gd name="connsiteX222" fmla="*/ 40376 w 5018776"/>
              <a:gd name="connsiteY222" fmla="*/ 1277257 h 2605314"/>
              <a:gd name="connsiteX223" fmla="*/ 33119 w 5018776"/>
              <a:gd name="connsiteY223" fmla="*/ 1299028 h 2605314"/>
              <a:gd name="connsiteX224" fmla="*/ 18605 w 5018776"/>
              <a:gd name="connsiteY224" fmla="*/ 1320800 h 2605314"/>
              <a:gd name="connsiteX225" fmla="*/ 4091 w 5018776"/>
              <a:gd name="connsiteY225" fmla="*/ 1379582 h 2605314"/>
              <a:gd name="connsiteX226" fmla="*/ 3728 w 5018776"/>
              <a:gd name="connsiteY226" fmla="*/ 1436188 h 2605314"/>
              <a:gd name="connsiteX227" fmla="*/ 47634 w 5018776"/>
              <a:gd name="connsiteY227" fmla="*/ 1494971 h 2605314"/>
              <a:gd name="connsiteX228" fmla="*/ 91176 w 5018776"/>
              <a:gd name="connsiteY228" fmla="*/ 1524000 h 2605314"/>
              <a:gd name="connsiteX229" fmla="*/ 127099 w 5018776"/>
              <a:gd name="connsiteY229" fmla="*/ 1568268 h 2605314"/>
              <a:gd name="connsiteX230" fmla="*/ 171005 w 5018776"/>
              <a:gd name="connsiteY230" fmla="*/ 1582057 h 2605314"/>
              <a:gd name="connsiteX231" fmla="*/ 228336 w 5018776"/>
              <a:gd name="connsiteY231" fmla="*/ 1561737 h 2605314"/>
              <a:gd name="connsiteX232" fmla="*/ 236682 w 5018776"/>
              <a:gd name="connsiteY232" fmla="*/ 1483722 h 2605314"/>
              <a:gd name="connsiteX233" fmla="*/ 157216 w 5018776"/>
              <a:gd name="connsiteY233" fmla="*/ 1465580 h 2605314"/>
              <a:gd name="connsiteX234" fmla="*/ 105691 w 5018776"/>
              <a:gd name="connsiteY234" fmla="*/ 1502228 h 2605314"/>
              <a:gd name="connsiteX235" fmla="*/ 105691 w 5018776"/>
              <a:gd name="connsiteY235" fmla="*/ 1698171 h 2605314"/>
              <a:gd name="connsiteX236" fmla="*/ 141614 w 5018776"/>
              <a:gd name="connsiteY236" fmla="*/ 1749334 h 2605314"/>
              <a:gd name="connsiteX237" fmla="*/ 192776 w 5018776"/>
              <a:gd name="connsiteY237" fmla="*/ 1792514 h 2605314"/>
              <a:gd name="connsiteX238" fmla="*/ 250834 w 5018776"/>
              <a:gd name="connsiteY238" fmla="*/ 1828800 h 2605314"/>
              <a:gd name="connsiteX239" fmla="*/ 359691 w 5018776"/>
              <a:gd name="connsiteY239" fmla="*/ 1821542 h 2605314"/>
              <a:gd name="connsiteX240" fmla="*/ 394162 w 5018776"/>
              <a:gd name="connsiteY240" fmla="*/ 1796505 h 2605314"/>
              <a:gd name="connsiteX241" fmla="*/ 410491 w 5018776"/>
              <a:gd name="connsiteY241" fmla="*/ 1698171 h 2605314"/>
              <a:gd name="connsiteX242" fmla="*/ 366948 w 5018776"/>
              <a:gd name="connsiteY242" fmla="*/ 1683657 h 2605314"/>
              <a:gd name="connsiteX243" fmla="*/ 316148 w 5018776"/>
              <a:gd name="connsiteY243" fmla="*/ 1690914 h 2605314"/>
              <a:gd name="connsiteX244" fmla="*/ 279862 w 5018776"/>
              <a:gd name="connsiteY244" fmla="*/ 1719942 h 2605314"/>
              <a:gd name="connsiteX245" fmla="*/ 265348 w 5018776"/>
              <a:gd name="connsiteY245" fmla="*/ 1785257 h 2605314"/>
              <a:gd name="connsiteX246" fmla="*/ 276234 w 5018776"/>
              <a:gd name="connsiteY246" fmla="*/ 1939108 h 2605314"/>
              <a:gd name="connsiteX247" fmla="*/ 331025 w 5018776"/>
              <a:gd name="connsiteY247" fmla="*/ 1984465 h 2605314"/>
              <a:gd name="connsiteX248" fmla="*/ 417748 w 5018776"/>
              <a:gd name="connsiteY248" fmla="*/ 2002971 h 2605314"/>
              <a:gd name="connsiteX249" fmla="*/ 526605 w 5018776"/>
              <a:gd name="connsiteY249" fmla="*/ 1995714 h 2605314"/>
              <a:gd name="connsiteX250" fmla="*/ 555634 w 5018776"/>
              <a:gd name="connsiteY250" fmla="*/ 1973942 h 2605314"/>
              <a:gd name="connsiteX251" fmla="*/ 599176 w 5018776"/>
              <a:gd name="connsiteY251" fmla="*/ 1944914 h 2605314"/>
              <a:gd name="connsiteX252" fmla="*/ 628205 w 5018776"/>
              <a:gd name="connsiteY252" fmla="*/ 1901371 h 2605314"/>
              <a:gd name="connsiteX253" fmla="*/ 613691 w 5018776"/>
              <a:gd name="connsiteY253" fmla="*/ 1836057 h 2605314"/>
              <a:gd name="connsiteX254" fmla="*/ 570148 w 5018776"/>
              <a:gd name="connsiteY254" fmla="*/ 1792514 h 2605314"/>
              <a:gd name="connsiteX255" fmla="*/ 528056 w 5018776"/>
              <a:gd name="connsiteY255" fmla="*/ 1800497 h 2605314"/>
              <a:gd name="connsiteX256" fmla="*/ 481248 w 5018776"/>
              <a:gd name="connsiteY256" fmla="*/ 1898468 h 2605314"/>
              <a:gd name="connsiteX257" fmla="*/ 555634 w 5018776"/>
              <a:gd name="connsiteY257" fmla="*/ 1995714 h 2605314"/>
              <a:gd name="connsiteX258" fmla="*/ 570148 w 5018776"/>
              <a:gd name="connsiteY258" fmla="*/ 2017485 h 2605314"/>
              <a:gd name="connsiteX259" fmla="*/ 700776 w 5018776"/>
              <a:gd name="connsiteY259" fmla="*/ 2068285 h 2605314"/>
              <a:gd name="connsiteX260" fmla="*/ 737062 w 5018776"/>
              <a:gd name="connsiteY260" fmla="*/ 2082800 h 2605314"/>
              <a:gd name="connsiteX261" fmla="*/ 867691 w 5018776"/>
              <a:gd name="connsiteY261" fmla="*/ 2119811 h 2605314"/>
              <a:gd name="connsiteX262" fmla="*/ 969291 w 5018776"/>
              <a:gd name="connsiteY262" fmla="*/ 2148114 h 2605314"/>
              <a:gd name="connsiteX263" fmla="*/ 1078148 w 5018776"/>
              <a:gd name="connsiteY263" fmla="*/ 2133600 h 2605314"/>
              <a:gd name="connsiteX264" fmla="*/ 1128948 w 5018776"/>
              <a:gd name="connsiteY264" fmla="*/ 2104571 h 2605314"/>
              <a:gd name="connsiteX265" fmla="*/ 1247602 w 5018776"/>
              <a:gd name="connsiteY265" fmla="*/ 2013494 h 2605314"/>
              <a:gd name="connsiteX266" fmla="*/ 1291508 w 5018776"/>
              <a:gd name="connsiteY266" fmla="*/ 1957251 h 2605314"/>
              <a:gd name="connsiteX267" fmla="*/ 1278082 w 5018776"/>
              <a:gd name="connsiteY267" fmla="*/ 1839322 h 2605314"/>
              <a:gd name="connsiteX268" fmla="*/ 1223291 w 5018776"/>
              <a:gd name="connsiteY268" fmla="*/ 1814285 h 2605314"/>
              <a:gd name="connsiteX269" fmla="*/ 1129674 w 5018776"/>
              <a:gd name="connsiteY269" fmla="*/ 1833154 h 2605314"/>
              <a:gd name="connsiteX270" fmla="*/ 1107176 w 5018776"/>
              <a:gd name="connsiteY270" fmla="*/ 1894114 h 2605314"/>
              <a:gd name="connsiteX271" fmla="*/ 1085405 w 5018776"/>
              <a:gd name="connsiteY271" fmla="*/ 2002971 h 2605314"/>
              <a:gd name="connsiteX272" fmla="*/ 1020091 w 5018776"/>
              <a:gd name="connsiteY272" fmla="*/ 1995714 h 2605314"/>
              <a:gd name="connsiteX273" fmla="*/ 984531 w 5018776"/>
              <a:gd name="connsiteY273" fmla="*/ 1911531 h 2605314"/>
              <a:gd name="connsiteX274" fmla="*/ 996868 w 5018776"/>
              <a:gd name="connsiteY274" fmla="*/ 1807754 h 2605314"/>
              <a:gd name="connsiteX275" fmla="*/ 1070528 w 5018776"/>
              <a:gd name="connsiteY275" fmla="*/ 1731554 h 2605314"/>
              <a:gd name="connsiteX276" fmla="*/ 1230548 w 5018776"/>
              <a:gd name="connsiteY276" fmla="*/ 1690914 h 2605314"/>
              <a:gd name="connsiteX277" fmla="*/ 1339405 w 5018776"/>
              <a:gd name="connsiteY277" fmla="*/ 1698171 h 2605314"/>
              <a:gd name="connsiteX278" fmla="*/ 1426491 w 5018776"/>
              <a:gd name="connsiteY278" fmla="*/ 1741714 h 2605314"/>
              <a:gd name="connsiteX279" fmla="*/ 1480556 w 5018776"/>
              <a:gd name="connsiteY279" fmla="*/ 1792514 h 2605314"/>
              <a:gd name="connsiteX280" fmla="*/ 1510311 w 5018776"/>
              <a:gd name="connsiteY280" fmla="*/ 1859642 h 2605314"/>
              <a:gd name="connsiteX281" fmla="*/ 1511036 w 5018776"/>
              <a:gd name="connsiteY281" fmla="*/ 1961968 h 2605314"/>
              <a:gd name="connsiteX282" fmla="*/ 1463865 w 5018776"/>
              <a:gd name="connsiteY282" fmla="*/ 2046877 h 2605314"/>
              <a:gd name="connsiteX283" fmla="*/ 1411976 w 5018776"/>
              <a:gd name="connsiteY283" fmla="*/ 2140857 h 2605314"/>
              <a:gd name="connsiteX284" fmla="*/ 1404719 w 5018776"/>
              <a:gd name="connsiteY284" fmla="*/ 2162628 h 2605314"/>
              <a:gd name="connsiteX285" fmla="*/ 1368434 w 5018776"/>
              <a:gd name="connsiteY285" fmla="*/ 2293257 h 2605314"/>
              <a:gd name="connsiteX286" fmla="*/ 1370974 w 5018776"/>
              <a:gd name="connsiteY286" fmla="*/ 2449285 h 2605314"/>
              <a:gd name="connsiteX287" fmla="*/ 1513576 w 5018776"/>
              <a:gd name="connsiteY287" fmla="*/ 2554514 h 2605314"/>
              <a:gd name="connsiteX288" fmla="*/ 1636948 w 5018776"/>
              <a:gd name="connsiteY288" fmla="*/ 2590800 h 2605314"/>
              <a:gd name="connsiteX289" fmla="*/ 1851396 w 5018776"/>
              <a:gd name="connsiteY289" fmla="*/ 2605314 h 2605314"/>
              <a:gd name="connsiteX290" fmla="*/ 1922154 w 5018776"/>
              <a:gd name="connsiteY290" fmla="*/ 2576285 h 2605314"/>
              <a:gd name="connsiteX291" fmla="*/ 1963519 w 5018776"/>
              <a:gd name="connsiteY291" fmla="*/ 2496457 h 2605314"/>
              <a:gd name="connsiteX292" fmla="*/ 2006336 w 5018776"/>
              <a:gd name="connsiteY292" fmla="*/ 2315028 h 2605314"/>
              <a:gd name="connsiteX293" fmla="*/ 2043348 w 5018776"/>
              <a:gd name="connsiteY293" fmla="*/ 2111828 h 2605314"/>
              <a:gd name="connsiteX294" fmla="*/ 2066571 w 5018776"/>
              <a:gd name="connsiteY294" fmla="*/ 2048691 h 2605314"/>
              <a:gd name="connsiteX295" fmla="*/ 2102494 w 5018776"/>
              <a:gd name="connsiteY295" fmla="*/ 1987731 h 2605314"/>
              <a:gd name="connsiteX296" fmla="*/ 2221511 w 5018776"/>
              <a:gd name="connsiteY296" fmla="*/ 1879237 h 2605314"/>
              <a:gd name="connsiteX297" fmla="*/ 2377176 w 5018776"/>
              <a:gd name="connsiteY297" fmla="*/ 1872342 h 2605314"/>
              <a:gd name="connsiteX298" fmla="*/ 2398948 w 5018776"/>
              <a:gd name="connsiteY298" fmla="*/ 1879600 h 2605314"/>
              <a:gd name="connsiteX299" fmla="*/ 2457005 w 5018776"/>
              <a:gd name="connsiteY299" fmla="*/ 1930400 h 2605314"/>
              <a:gd name="connsiteX300" fmla="*/ 2471519 w 5018776"/>
              <a:gd name="connsiteY300" fmla="*/ 1952171 h 2605314"/>
              <a:gd name="connsiteX301" fmla="*/ 2493291 w 5018776"/>
              <a:gd name="connsiteY301" fmla="*/ 1973942 h 2605314"/>
              <a:gd name="connsiteX302" fmla="*/ 2507805 w 5018776"/>
              <a:gd name="connsiteY302" fmla="*/ 2024742 h 2605314"/>
              <a:gd name="connsiteX303" fmla="*/ 2515062 w 5018776"/>
              <a:gd name="connsiteY303" fmla="*/ 2053771 h 2605314"/>
              <a:gd name="connsiteX304" fmla="*/ 2529576 w 5018776"/>
              <a:gd name="connsiteY304" fmla="*/ 2075542 h 2605314"/>
              <a:gd name="connsiteX305" fmla="*/ 2544091 w 5018776"/>
              <a:gd name="connsiteY305" fmla="*/ 2126342 h 2605314"/>
              <a:gd name="connsiteX306" fmla="*/ 2536834 w 5018776"/>
              <a:gd name="connsiteY306" fmla="*/ 2271485 h 2605314"/>
              <a:gd name="connsiteX307" fmla="*/ 2522319 w 5018776"/>
              <a:gd name="connsiteY307" fmla="*/ 2300514 h 2605314"/>
              <a:gd name="connsiteX308" fmla="*/ 2478776 w 5018776"/>
              <a:gd name="connsiteY308" fmla="*/ 2329542 h 2605314"/>
              <a:gd name="connsiteX309" fmla="*/ 2457005 w 5018776"/>
              <a:gd name="connsiteY309" fmla="*/ 2336800 h 2605314"/>
              <a:gd name="connsiteX310" fmla="*/ 2333634 w 5018776"/>
              <a:gd name="connsiteY310" fmla="*/ 2329542 h 2605314"/>
              <a:gd name="connsiteX311" fmla="*/ 2311862 w 5018776"/>
              <a:gd name="connsiteY311" fmla="*/ 2322285 h 2605314"/>
              <a:gd name="connsiteX312" fmla="*/ 2297348 w 5018776"/>
              <a:gd name="connsiteY312" fmla="*/ 2286000 h 2605314"/>
              <a:gd name="connsiteX313" fmla="*/ 2290091 w 5018776"/>
              <a:gd name="connsiteY313" fmla="*/ 2249714 h 2605314"/>
              <a:gd name="connsiteX314" fmla="*/ 2398948 w 5018776"/>
              <a:gd name="connsiteY314" fmla="*/ 2111828 h 2605314"/>
              <a:gd name="connsiteX315" fmla="*/ 2398948 w 5018776"/>
              <a:gd name="connsiteY315" fmla="*/ 2024742 h 2605314"/>
              <a:gd name="connsiteX316" fmla="*/ 2377176 w 5018776"/>
              <a:gd name="connsiteY316" fmla="*/ 2010228 h 2605314"/>
              <a:gd name="connsiteX317" fmla="*/ 2275576 w 5018776"/>
              <a:gd name="connsiteY317" fmla="*/ 2017485 h 2605314"/>
              <a:gd name="connsiteX318" fmla="*/ 2261062 w 5018776"/>
              <a:gd name="connsiteY318" fmla="*/ 2032000 h 2605314"/>
              <a:gd name="connsiteX319" fmla="*/ 2239291 w 5018776"/>
              <a:gd name="connsiteY319" fmla="*/ 2046514 h 2605314"/>
              <a:gd name="connsiteX320" fmla="*/ 2224776 w 5018776"/>
              <a:gd name="connsiteY320" fmla="*/ 2061028 h 2605314"/>
              <a:gd name="connsiteX321" fmla="*/ 2195748 w 5018776"/>
              <a:gd name="connsiteY321" fmla="*/ 2068285 h 2605314"/>
              <a:gd name="connsiteX322" fmla="*/ 2166719 w 5018776"/>
              <a:gd name="connsiteY322" fmla="*/ 2090057 h 2605314"/>
              <a:gd name="connsiteX323" fmla="*/ 2152205 w 5018776"/>
              <a:gd name="connsiteY323" fmla="*/ 2111828 h 2605314"/>
              <a:gd name="connsiteX324" fmla="*/ 2130434 w 5018776"/>
              <a:gd name="connsiteY324" fmla="*/ 2140857 h 2605314"/>
              <a:gd name="connsiteX325" fmla="*/ 2130434 w 5018776"/>
              <a:gd name="connsiteY325" fmla="*/ 2351314 h 2605314"/>
              <a:gd name="connsiteX326" fmla="*/ 2144948 w 5018776"/>
              <a:gd name="connsiteY326" fmla="*/ 2373085 h 2605314"/>
              <a:gd name="connsiteX327" fmla="*/ 2166719 w 5018776"/>
              <a:gd name="connsiteY327" fmla="*/ 2380342 h 2605314"/>
              <a:gd name="connsiteX328" fmla="*/ 2173976 w 5018776"/>
              <a:gd name="connsiteY328" fmla="*/ 2402114 h 2605314"/>
              <a:gd name="connsiteX329" fmla="*/ 2195748 w 5018776"/>
              <a:gd name="connsiteY329" fmla="*/ 2416628 h 2605314"/>
              <a:gd name="connsiteX330" fmla="*/ 2224776 w 5018776"/>
              <a:gd name="connsiteY330" fmla="*/ 2438400 h 2605314"/>
              <a:gd name="connsiteX331" fmla="*/ 2268319 w 5018776"/>
              <a:gd name="connsiteY331" fmla="*/ 2474685 h 2605314"/>
              <a:gd name="connsiteX332" fmla="*/ 2297348 w 5018776"/>
              <a:gd name="connsiteY332" fmla="*/ 2510971 h 2605314"/>
              <a:gd name="connsiteX333" fmla="*/ 2319119 w 5018776"/>
              <a:gd name="connsiteY333" fmla="*/ 2532742 h 2605314"/>
              <a:gd name="connsiteX334" fmla="*/ 2398948 w 5018776"/>
              <a:gd name="connsiteY334" fmla="*/ 2569028 h 2605314"/>
              <a:gd name="connsiteX335" fmla="*/ 2544091 w 5018776"/>
              <a:gd name="connsiteY335" fmla="*/ 2554514 h 2605314"/>
              <a:gd name="connsiteX336" fmla="*/ 2565862 w 5018776"/>
              <a:gd name="connsiteY336" fmla="*/ 2540000 h 2605314"/>
              <a:gd name="connsiteX337" fmla="*/ 2573119 w 5018776"/>
              <a:gd name="connsiteY337" fmla="*/ 2503714 h 2605314"/>
              <a:gd name="connsiteX338" fmla="*/ 2587634 w 5018776"/>
              <a:gd name="connsiteY338" fmla="*/ 2481942 h 2605314"/>
              <a:gd name="connsiteX339" fmla="*/ 2594891 w 5018776"/>
              <a:gd name="connsiteY339" fmla="*/ 2409371 h 2605314"/>
              <a:gd name="connsiteX340" fmla="*/ 2645691 w 5018776"/>
              <a:gd name="connsiteY340" fmla="*/ 2416628 h 2605314"/>
              <a:gd name="connsiteX341" fmla="*/ 2674719 w 5018776"/>
              <a:gd name="connsiteY341" fmla="*/ 2423885 h 2605314"/>
              <a:gd name="connsiteX342" fmla="*/ 2747291 w 5018776"/>
              <a:gd name="connsiteY342" fmla="*/ 2438400 h 2605314"/>
              <a:gd name="connsiteX343" fmla="*/ 2790834 w 5018776"/>
              <a:gd name="connsiteY343" fmla="*/ 2452914 h 2605314"/>
              <a:gd name="connsiteX344" fmla="*/ 2812605 w 5018776"/>
              <a:gd name="connsiteY344" fmla="*/ 2438400 h 2605314"/>
              <a:gd name="connsiteX345" fmla="*/ 2805348 w 5018776"/>
              <a:gd name="connsiteY345" fmla="*/ 2416628 h 2605314"/>
              <a:gd name="connsiteX346" fmla="*/ 2798091 w 5018776"/>
              <a:gd name="connsiteY346" fmla="*/ 2373085 h 2605314"/>
              <a:gd name="connsiteX347" fmla="*/ 2783576 w 5018776"/>
              <a:gd name="connsiteY347" fmla="*/ 2329542 h 2605314"/>
              <a:gd name="connsiteX348" fmla="*/ 2798091 w 5018776"/>
              <a:gd name="connsiteY348" fmla="*/ 2278742 h 2605314"/>
              <a:gd name="connsiteX349" fmla="*/ 2965005 w 5018776"/>
              <a:gd name="connsiteY349" fmla="*/ 2249714 h 2605314"/>
              <a:gd name="connsiteX350" fmla="*/ 2950491 w 5018776"/>
              <a:gd name="connsiteY350" fmla="*/ 2227942 h 2605314"/>
              <a:gd name="connsiteX351" fmla="*/ 2928719 w 5018776"/>
              <a:gd name="connsiteY351" fmla="*/ 2133600 h 2605314"/>
              <a:gd name="connsiteX352" fmla="*/ 2921462 w 5018776"/>
              <a:gd name="connsiteY352" fmla="*/ 2104571 h 2605314"/>
              <a:gd name="connsiteX353" fmla="*/ 2899691 w 5018776"/>
              <a:gd name="connsiteY353" fmla="*/ 2090057 h 2605314"/>
              <a:gd name="connsiteX354" fmla="*/ 2906948 w 5018776"/>
              <a:gd name="connsiteY354" fmla="*/ 2061028 h 2605314"/>
              <a:gd name="connsiteX355" fmla="*/ 3037576 w 5018776"/>
              <a:gd name="connsiteY355" fmla="*/ 2053771 h 2605314"/>
              <a:gd name="connsiteX356" fmla="*/ 3124662 w 5018776"/>
              <a:gd name="connsiteY356" fmla="*/ 2046514 h 2605314"/>
              <a:gd name="connsiteX357" fmla="*/ 3146434 w 5018776"/>
              <a:gd name="connsiteY357" fmla="*/ 2039257 h 2605314"/>
              <a:gd name="connsiteX358" fmla="*/ 3139176 w 5018776"/>
              <a:gd name="connsiteY358" fmla="*/ 2010228 h 2605314"/>
              <a:gd name="connsiteX359" fmla="*/ 3110148 w 5018776"/>
              <a:gd name="connsiteY359" fmla="*/ 1959428 h 2605314"/>
              <a:gd name="connsiteX360" fmla="*/ 3081119 w 5018776"/>
              <a:gd name="connsiteY360" fmla="*/ 1930400 h 2605314"/>
              <a:gd name="connsiteX361" fmla="*/ 3066605 w 5018776"/>
              <a:gd name="connsiteY361" fmla="*/ 1901371 h 2605314"/>
              <a:gd name="connsiteX362" fmla="*/ 3044834 w 5018776"/>
              <a:gd name="connsiteY362" fmla="*/ 1886857 h 2605314"/>
              <a:gd name="connsiteX363" fmla="*/ 3037576 w 5018776"/>
              <a:gd name="connsiteY363" fmla="*/ 1865085 h 2605314"/>
              <a:gd name="connsiteX364" fmla="*/ 3023062 w 5018776"/>
              <a:gd name="connsiteY364" fmla="*/ 1843314 h 2605314"/>
              <a:gd name="connsiteX365" fmla="*/ 3052091 w 5018776"/>
              <a:gd name="connsiteY365" fmla="*/ 1828800 h 2605314"/>
              <a:gd name="connsiteX366" fmla="*/ 3160948 w 5018776"/>
              <a:gd name="connsiteY366" fmla="*/ 1814285 h 2605314"/>
              <a:gd name="connsiteX367" fmla="*/ 3182719 w 5018776"/>
              <a:gd name="connsiteY367" fmla="*/ 1799771 h 2605314"/>
              <a:gd name="connsiteX368" fmla="*/ 3131919 w 5018776"/>
              <a:gd name="connsiteY368" fmla="*/ 1690914 h 2605314"/>
              <a:gd name="connsiteX369" fmla="*/ 3124662 w 5018776"/>
              <a:gd name="connsiteY369" fmla="*/ 1669142 h 2605314"/>
              <a:gd name="connsiteX370" fmla="*/ 3110148 w 5018776"/>
              <a:gd name="connsiteY370" fmla="*/ 1647371 h 2605314"/>
              <a:gd name="connsiteX371" fmla="*/ 3131919 w 5018776"/>
              <a:gd name="connsiteY371" fmla="*/ 1640114 h 2605314"/>
              <a:gd name="connsiteX372" fmla="*/ 3160948 w 5018776"/>
              <a:gd name="connsiteY372" fmla="*/ 1632857 h 2605314"/>
              <a:gd name="connsiteX373" fmla="*/ 3189976 w 5018776"/>
              <a:gd name="connsiteY373" fmla="*/ 1618342 h 2605314"/>
              <a:gd name="connsiteX374" fmla="*/ 3219005 w 5018776"/>
              <a:gd name="connsiteY374" fmla="*/ 1611085 h 2605314"/>
              <a:gd name="connsiteX375" fmla="*/ 3240776 w 5018776"/>
              <a:gd name="connsiteY375" fmla="*/ 1603828 h 2605314"/>
              <a:gd name="connsiteX376" fmla="*/ 3284319 w 5018776"/>
              <a:gd name="connsiteY376" fmla="*/ 1582057 h 2605314"/>
              <a:gd name="connsiteX377" fmla="*/ 3298834 w 5018776"/>
              <a:gd name="connsiteY377" fmla="*/ 1567542 h 2605314"/>
              <a:gd name="connsiteX378" fmla="*/ 3277062 w 5018776"/>
              <a:gd name="connsiteY378" fmla="*/ 1545771 h 2605314"/>
              <a:gd name="connsiteX379" fmla="*/ 3233519 w 5018776"/>
              <a:gd name="connsiteY379" fmla="*/ 1516742 h 2605314"/>
              <a:gd name="connsiteX380" fmla="*/ 3182719 w 5018776"/>
              <a:gd name="connsiteY380" fmla="*/ 1458685 h 2605314"/>
              <a:gd name="connsiteX381" fmla="*/ 3175462 w 5018776"/>
              <a:gd name="connsiteY381" fmla="*/ 1436914 h 2605314"/>
              <a:gd name="connsiteX382" fmla="*/ 3153691 w 5018776"/>
              <a:gd name="connsiteY382" fmla="*/ 1422400 h 2605314"/>
              <a:gd name="connsiteX383" fmla="*/ 3204491 w 5018776"/>
              <a:gd name="connsiteY383" fmla="*/ 1386114 h 2605314"/>
              <a:gd name="connsiteX384" fmla="*/ 3240776 w 5018776"/>
              <a:gd name="connsiteY384" fmla="*/ 1349828 h 2605314"/>
              <a:gd name="connsiteX385" fmla="*/ 3269805 w 5018776"/>
              <a:gd name="connsiteY385" fmla="*/ 1313542 h 2605314"/>
              <a:gd name="connsiteX386" fmla="*/ 3291576 w 5018776"/>
              <a:gd name="connsiteY386" fmla="*/ 1299028 h 2605314"/>
              <a:gd name="connsiteX387" fmla="*/ 3306091 w 5018776"/>
              <a:gd name="connsiteY387" fmla="*/ 1284514 h 2605314"/>
              <a:gd name="connsiteX388" fmla="*/ 3313348 w 5018776"/>
              <a:gd name="connsiteY388" fmla="*/ 1262742 h 2605314"/>
              <a:gd name="connsiteX389" fmla="*/ 3269805 w 5018776"/>
              <a:gd name="connsiteY389" fmla="*/ 1255485 h 2605314"/>
              <a:gd name="connsiteX390" fmla="*/ 3248034 w 5018776"/>
              <a:gd name="connsiteY390" fmla="*/ 1248228 h 2605314"/>
              <a:gd name="connsiteX391" fmla="*/ 3197234 w 5018776"/>
              <a:gd name="connsiteY391" fmla="*/ 1233714 h 2605314"/>
              <a:gd name="connsiteX392" fmla="*/ 3175462 w 5018776"/>
              <a:gd name="connsiteY392" fmla="*/ 1219200 h 2605314"/>
              <a:gd name="connsiteX393" fmla="*/ 3153691 w 5018776"/>
              <a:gd name="connsiteY393" fmla="*/ 1211942 h 2605314"/>
              <a:gd name="connsiteX394" fmla="*/ 3124662 w 5018776"/>
              <a:gd name="connsiteY394" fmla="*/ 1197428 h 2605314"/>
              <a:gd name="connsiteX395" fmla="*/ 3204491 w 5018776"/>
              <a:gd name="connsiteY395" fmla="*/ 1095828 h 2605314"/>
              <a:gd name="connsiteX396" fmla="*/ 3255291 w 5018776"/>
              <a:gd name="connsiteY396" fmla="*/ 1037771 h 2605314"/>
              <a:gd name="connsiteX397" fmla="*/ 3255291 w 5018776"/>
              <a:gd name="connsiteY397" fmla="*/ 994228 h 2605314"/>
              <a:gd name="connsiteX398" fmla="*/ 3211748 w 5018776"/>
              <a:gd name="connsiteY398" fmla="*/ 986971 h 2605314"/>
              <a:gd name="connsiteX399" fmla="*/ 3182719 w 5018776"/>
              <a:gd name="connsiteY399" fmla="*/ 979714 h 2605314"/>
              <a:gd name="connsiteX400" fmla="*/ 3124662 w 5018776"/>
              <a:gd name="connsiteY400" fmla="*/ 957942 h 2605314"/>
              <a:gd name="connsiteX401" fmla="*/ 3102891 w 5018776"/>
              <a:gd name="connsiteY401" fmla="*/ 950685 h 2605314"/>
              <a:gd name="connsiteX402" fmla="*/ 3052091 w 5018776"/>
              <a:gd name="connsiteY402" fmla="*/ 943428 h 2605314"/>
              <a:gd name="connsiteX403" fmla="*/ 3030319 w 5018776"/>
              <a:gd name="connsiteY403" fmla="*/ 936171 h 2605314"/>
              <a:gd name="connsiteX404" fmla="*/ 2994034 w 5018776"/>
              <a:gd name="connsiteY404" fmla="*/ 928914 h 2605314"/>
              <a:gd name="connsiteX405" fmla="*/ 2979519 w 5018776"/>
              <a:gd name="connsiteY405" fmla="*/ 914400 h 2605314"/>
              <a:gd name="connsiteX406" fmla="*/ 3037576 w 5018776"/>
              <a:gd name="connsiteY406" fmla="*/ 820057 h 2605314"/>
              <a:gd name="connsiteX407" fmla="*/ 3095634 w 5018776"/>
              <a:gd name="connsiteY407" fmla="*/ 747485 h 2605314"/>
              <a:gd name="connsiteX408" fmla="*/ 3131919 w 5018776"/>
              <a:gd name="connsiteY408" fmla="*/ 703942 h 2605314"/>
              <a:gd name="connsiteX409" fmla="*/ 3146434 w 5018776"/>
              <a:gd name="connsiteY409" fmla="*/ 682171 h 2605314"/>
              <a:gd name="connsiteX410" fmla="*/ 3037576 w 5018776"/>
              <a:gd name="connsiteY410" fmla="*/ 667657 h 2605314"/>
              <a:gd name="connsiteX411" fmla="*/ 2965005 w 5018776"/>
              <a:gd name="connsiteY411" fmla="*/ 660400 h 2605314"/>
              <a:gd name="connsiteX412" fmla="*/ 2892434 w 5018776"/>
              <a:gd name="connsiteY412" fmla="*/ 645885 h 2605314"/>
              <a:gd name="connsiteX413" fmla="*/ 2928719 w 5018776"/>
              <a:gd name="connsiteY413" fmla="*/ 609600 h 2605314"/>
              <a:gd name="connsiteX414" fmla="*/ 2965005 w 5018776"/>
              <a:gd name="connsiteY414" fmla="*/ 573314 h 2605314"/>
              <a:gd name="connsiteX415" fmla="*/ 2972262 w 5018776"/>
              <a:gd name="connsiteY415" fmla="*/ 529771 h 2605314"/>
              <a:gd name="connsiteX416" fmla="*/ 2986776 w 5018776"/>
              <a:gd name="connsiteY416" fmla="*/ 486228 h 2605314"/>
              <a:gd name="connsiteX417" fmla="*/ 3001291 w 5018776"/>
              <a:gd name="connsiteY417" fmla="*/ 435428 h 2605314"/>
              <a:gd name="connsiteX418" fmla="*/ 3015805 w 5018776"/>
              <a:gd name="connsiteY418" fmla="*/ 391885 h 2605314"/>
              <a:gd name="connsiteX419" fmla="*/ 2965005 w 5018776"/>
              <a:gd name="connsiteY419" fmla="*/ 399142 h 2605314"/>
              <a:gd name="connsiteX420" fmla="*/ 2921462 w 5018776"/>
              <a:gd name="connsiteY420" fmla="*/ 413657 h 2605314"/>
              <a:gd name="connsiteX421" fmla="*/ 2892434 w 5018776"/>
              <a:gd name="connsiteY421" fmla="*/ 420914 h 2605314"/>
              <a:gd name="connsiteX422" fmla="*/ 2856148 w 5018776"/>
              <a:gd name="connsiteY422" fmla="*/ 435428 h 2605314"/>
              <a:gd name="connsiteX423" fmla="*/ 2812605 w 5018776"/>
              <a:gd name="connsiteY423" fmla="*/ 442685 h 2605314"/>
              <a:gd name="connsiteX424" fmla="*/ 2783576 w 5018776"/>
              <a:gd name="connsiteY424" fmla="*/ 449942 h 2605314"/>
              <a:gd name="connsiteX425" fmla="*/ 2725519 w 5018776"/>
              <a:gd name="connsiteY425" fmla="*/ 442685 h 2605314"/>
              <a:gd name="connsiteX426" fmla="*/ 2732776 w 5018776"/>
              <a:gd name="connsiteY426" fmla="*/ 377371 h 2605314"/>
              <a:gd name="connsiteX427" fmla="*/ 2725519 w 5018776"/>
              <a:gd name="connsiteY427" fmla="*/ 290285 h 2605314"/>
              <a:gd name="connsiteX428" fmla="*/ 2711005 w 5018776"/>
              <a:gd name="connsiteY428" fmla="*/ 232228 h 2605314"/>
              <a:gd name="connsiteX429" fmla="*/ 2667462 w 5018776"/>
              <a:gd name="connsiteY429" fmla="*/ 210457 h 2605314"/>
              <a:gd name="connsiteX430" fmla="*/ 2660205 w 5018776"/>
              <a:gd name="connsiteY430" fmla="*/ 195942 h 2605314"/>
              <a:gd name="connsiteX0" fmla="*/ 4779291 w 5018776"/>
              <a:gd name="connsiteY0" fmla="*/ 508000 h 2605314"/>
              <a:gd name="connsiteX1" fmla="*/ 4815576 w 5018776"/>
              <a:gd name="connsiteY1" fmla="*/ 551542 h 2605314"/>
              <a:gd name="connsiteX2" fmla="*/ 4895405 w 5018776"/>
              <a:gd name="connsiteY2" fmla="*/ 544285 h 2605314"/>
              <a:gd name="connsiteX3" fmla="*/ 4895405 w 5018776"/>
              <a:gd name="connsiteY3" fmla="*/ 464457 h 2605314"/>
              <a:gd name="connsiteX4" fmla="*/ 4859119 w 5018776"/>
              <a:gd name="connsiteY4" fmla="*/ 428171 h 2605314"/>
              <a:gd name="connsiteX5" fmla="*/ 4815576 w 5018776"/>
              <a:gd name="connsiteY5" fmla="*/ 413657 h 2605314"/>
              <a:gd name="connsiteX6" fmla="*/ 4750262 w 5018776"/>
              <a:gd name="connsiteY6" fmla="*/ 420914 h 2605314"/>
              <a:gd name="connsiteX7" fmla="*/ 4728491 w 5018776"/>
              <a:gd name="connsiteY7" fmla="*/ 428171 h 2605314"/>
              <a:gd name="connsiteX8" fmla="*/ 4721234 w 5018776"/>
              <a:gd name="connsiteY8" fmla="*/ 457200 h 2605314"/>
              <a:gd name="connsiteX9" fmla="*/ 4699462 w 5018776"/>
              <a:gd name="connsiteY9" fmla="*/ 500742 h 2605314"/>
              <a:gd name="connsiteX10" fmla="*/ 4699462 w 5018776"/>
              <a:gd name="connsiteY10" fmla="*/ 645885 h 2605314"/>
              <a:gd name="connsiteX11" fmla="*/ 4706719 w 5018776"/>
              <a:gd name="connsiteY11" fmla="*/ 667657 h 2605314"/>
              <a:gd name="connsiteX12" fmla="*/ 4743005 w 5018776"/>
              <a:gd name="connsiteY12" fmla="*/ 696685 h 2605314"/>
              <a:gd name="connsiteX13" fmla="*/ 4779291 w 5018776"/>
              <a:gd name="connsiteY13" fmla="*/ 718457 h 2605314"/>
              <a:gd name="connsiteX14" fmla="*/ 4801062 w 5018776"/>
              <a:gd name="connsiteY14" fmla="*/ 732971 h 2605314"/>
              <a:gd name="connsiteX15" fmla="*/ 4960719 w 5018776"/>
              <a:gd name="connsiteY15" fmla="*/ 718457 h 2605314"/>
              <a:gd name="connsiteX16" fmla="*/ 4982491 w 5018776"/>
              <a:gd name="connsiteY16" fmla="*/ 674914 h 2605314"/>
              <a:gd name="connsiteX17" fmla="*/ 5004262 w 5018776"/>
              <a:gd name="connsiteY17" fmla="*/ 631371 h 2605314"/>
              <a:gd name="connsiteX18" fmla="*/ 5011519 w 5018776"/>
              <a:gd name="connsiteY18" fmla="*/ 587828 h 2605314"/>
              <a:gd name="connsiteX19" fmla="*/ 5018776 w 5018776"/>
              <a:gd name="connsiteY19" fmla="*/ 558800 h 2605314"/>
              <a:gd name="connsiteX20" fmla="*/ 5004262 w 5018776"/>
              <a:gd name="connsiteY20" fmla="*/ 391885 h 2605314"/>
              <a:gd name="connsiteX21" fmla="*/ 4997005 w 5018776"/>
              <a:gd name="connsiteY21" fmla="*/ 370114 h 2605314"/>
              <a:gd name="connsiteX22" fmla="*/ 4982491 w 5018776"/>
              <a:gd name="connsiteY22" fmla="*/ 348342 h 2605314"/>
              <a:gd name="connsiteX23" fmla="*/ 4960719 w 5018776"/>
              <a:gd name="connsiteY23" fmla="*/ 312057 h 2605314"/>
              <a:gd name="connsiteX24" fmla="*/ 4953462 w 5018776"/>
              <a:gd name="connsiteY24" fmla="*/ 290285 h 2605314"/>
              <a:gd name="connsiteX25" fmla="*/ 4888148 w 5018776"/>
              <a:gd name="connsiteY25" fmla="*/ 254000 h 2605314"/>
              <a:gd name="connsiteX26" fmla="*/ 4851862 w 5018776"/>
              <a:gd name="connsiteY26" fmla="*/ 232228 h 2605314"/>
              <a:gd name="connsiteX27" fmla="*/ 4801062 w 5018776"/>
              <a:gd name="connsiteY27" fmla="*/ 210457 h 2605314"/>
              <a:gd name="connsiteX28" fmla="*/ 4743005 w 5018776"/>
              <a:gd name="connsiteY28" fmla="*/ 159657 h 2605314"/>
              <a:gd name="connsiteX29" fmla="*/ 4728491 w 5018776"/>
              <a:gd name="connsiteY29" fmla="*/ 145142 h 2605314"/>
              <a:gd name="connsiteX30" fmla="*/ 4677691 w 5018776"/>
              <a:gd name="connsiteY30" fmla="*/ 116114 h 2605314"/>
              <a:gd name="connsiteX31" fmla="*/ 4655919 w 5018776"/>
              <a:gd name="connsiteY31" fmla="*/ 108857 h 2605314"/>
              <a:gd name="connsiteX32" fmla="*/ 4612376 w 5018776"/>
              <a:gd name="connsiteY32" fmla="*/ 79828 h 2605314"/>
              <a:gd name="connsiteX33" fmla="*/ 4568834 w 5018776"/>
              <a:gd name="connsiteY33" fmla="*/ 65314 h 2605314"/>
              <a:gd name="connsiteX34" fmla="*/ 4539805 w 5018776"/>
              <a:gd name="connsiteY34" fmla="*/ 58057 h 2605314"/>
              <a:gd name="connsiteX35" fmla="*/ 4496262 w 5018776"/>
              <a:gd name="connsiteY35" fmla="*/ 43542 h 2605314"/>
              <a:gd name="connsiteX36" fmla="*/ 4445462 w 5018776"/>
              <a:gd name="connsiteY36" fmla="*/ 21771 h 2605314"/>
              <a:gd name="connsiteX37" fmla="*/ 4380148 w 5018776"/>
              <a:gd name="connsiteY37" fmla="*/ 14514 h 2605314"/>
              <a:gd name="connsiteX38" fmla="*/ 4336605 w 5018776"/>
              <a:gd name="connsiteY38" fmla="*/ 7257 h 2605314"/>
              <a:gd name="connsiteX39" fmla="*/ 4264034 w 5018776"/>
              <a:gd name="connsiteY39" fmla="*/ 0 h 2605314"/>
              <a:gd name="connsiteX40" fmla="*/ 3864891 w 5018776"/>
              <a:gd name="connsiteY40" fmla="*/ 7257 h 2605314"/>
              <a:gd name="connsiteX41" fmla="*/ 3828605 w 5018776"/>
              <a:gd name="connsiteY41" fmla="*/ 14514 h 2605314"/>
              <a:gd name="connsiteX42" fmla="*/ 3770548 w 5018776"/>
              <a:gd name="connsiteY42" fmla="*/ 21771 h 2605314"/>
              <a:gd name="connsiteX43" fmla="*/ 3748776 w 5018776"/>
              <a:gd name="connsiteY43" fmla="*/ 36285 h 2605314"/>
              <a:gd name="connsiteX44" fmla="*/ 3705234 w 5018776"/>
              <a:gd name="connsiteY44" fmla="*/ 50800 h 2605314"/>
              <a:gd name="connsiteX45" fmla="*/ 3690719 w 5018776"/>
              <a:gd name="connsiteY45" fmla="*/ 65314 h 2605314"/>
              <a:gd name="connsiteX46" fmla="*/ 3668948 w 5018776"/>
              <a:gd name="connsiteY46" fmla="*/ 72571 h 2605314"/>
              <a:gd name="connsiteX47" fmla="*/ 3661691 w 5018776"/>
              <a:gd name="connsiteY47" fmla="*/ 94342 h 2605314"/>
              <a:gd name="connsiteX48" fmla="*/ 3618148 w 5018776"/>
              <a:gd name="connsiteY48" fmla="*/ 130628 h 2605314"/>
              <a:gd name="connsiteX49" fmla="*/ 3610891 w 5018776"/>
              <a:gd name="connsiteY49" fmla="*/ 152400 h 2605314"/>
              <a:gd name="connsiteX50" fmla="*/ 3596376 w 5018776"/>
              <a:gd name="connsiteY50" fmla="*/ 166914 h 2605314"/>
              <a:gd name="connsiteX51" fmla="*/ 3581862 w 5018776"/>
              <a:gd name="connsiteY51" fmla="*/ 217714 h 2605314"/>
              <a:gd name="connsiteX52" fmla="*/ 3560091 w 5018776"/>
              <a:gd name="connsiteY52" fmla="*/ 246742 h 2605314"/>
              <a:gd name="connsiteX53" fmla="*/ 3552834 w 5018776"/>
              <a:gd name="connsiteY53" fmla="*/ 268514 h 2605314"/>
              <a:gd name="connsiteX54" fmla="*/ 3538319 w 5018776"/>
              <a:gd name="connsiteY54" fmla="*/ 283028 h 2605314"/>
              <a:gd name="connsiteX55" fmla="*/ 3531062 w 5018776"/>
              <a:gd name="connsiteY55" fmla="*/ 319314 h 2605314"/>
              <a:gd name="connsiteX56" fmla="*/ 3516548 w 5018776"/>
              <a:gd name="connsiteY56" fmla="*/ 362857 h 2605314"/>
              <a:gd name="connsiteX57" fmla="*/ 3509291 w 5018776"/>
              <a:gd name="connsiteY57" fmla="*/ 384628 h 2605314"/>
              <a:gd name="connsiteX58" fmla="*/ 3502034 w 5018776"/>
              <a:gd name="connsiteY58" fmla="*/ 420914 h 2605314"/>
              <a:gd name="connsiteX59" fmla="*/ 3509291 w 5018776"/>
              <a:gd name="connsiteY59" fmla="*/ 566057 h 2605314"/>
              <a:gd name="connsiteX60" fmla="*/ 3516548 w 5018776"/>
              <a:gd name="connsiteY60" fmla="*/ 587828 h 2605314"/>
              <a:gd name="connsiteX61" fmla="*/ 3545576 w 5018776"/>
              <a:gd name="connsiteY61" fmla="*/ 631371 h 2605314"/>
              <a:gd name="connsiteX62" fmla="*/ 3560091 w 5018776"/>
              <a:gd name="connsiteY62" fmla="*/ 645885 h 2605314"/>
              <a:gd name="connsiteX63" fmla="*/ 3567348 w 5018776"/>
              <a:gd name="connsiteY63" fmla="*/ 667657 h 2605314"/>
              <a:gd name="connsiteX64" fmla="*/ 3589119 w 5018776"/>
              <a:gd name="connsiteY64" fmla="*/ 682171 h 2605314"/>
              <a:gd name="connsiteX65" fmla="*/ 3625405 w 5018776"/>
              <a:gd name="connsiteY65" fmla="*/ 703942 h 2605314"/>
              <a:gd name="connsiteX66" fmla="*/ 3676205 w 5018776"/>
              <a:gd name="connsiteY66" fmla="*/ 740228 h 2605314"/>
              <a:gd name="connsiteX67" fmla="*/ 3697976 w 5018776"/>
              <a:gd name="connsiteY67" fmla="*/ 747485 h 2605314"/>
              <a:gd name="connsiteX68" fmla="*/ 3886662 w 5018776"/>
              <a:gd name="connsiteY68" fmla="*/ 740228 h 2605314"/>
              <a:gd name="connsiteX69" fmla="*/ 3908434 w 5018776"/>
              <a:gd name="connsiteY69" fmla="*/ 732971 h 2605314"/>
              <a:gd name="connsiteX70" fmla="*/ 3937462 w 5018776"/>
              <a:gd name="connsiteY70" fmla="*/ 703942 h 2605314"/>
              <a:gd name="connsiteX71" fmla="*/ 3988262 w 5018776"/>
              <a:gd name="connsiteY71" fmla="*/ 638628 h 2605314"/>
              <a:gd name="connsiteX72" fmla="*/ 4002776 w 5018776"/>
              <a:gd name="connsiteY72" fmla="*/ 595085 h 2605314"/>
              <a:gd name="connsiteX73" fmla="*/ 3973748 w 5018776"/>
              <a:gd name="connsiteY73" fmla="*/ 537028 h 2605314"/>
              <a:gd name="connsiteX74" fmla="*/ 3944719 w 5018776"/>
              <a:gd name="connsiteY74" fmla="*/ 500742 h 2605314"/>
              <a:gd name="connsiteX75" fmla="*/ 3901176 w 5018776"/>
              <a:gd name="connsiteY75" fmla="*/ 486228 h 2605314"/>
              <a:gd name="connsiteX76" fmla="*/ 3879405 w 5018776"/>
              <a:gd name="connsiteY76" fmla="*/ 478971 h 2605314"/>
              <a:gd name="connsiteX77" fmla="*/ 3857634 w 5018776"/>
              <a:gd name="connsiteY77" fmla="*/ 471714 h 2605314"/>
              <a:gd name="connsiteX78" fmla="*/ 3806834 w 5018776"/>
              <a:gd name="connsiteY78" fmla="*/ 478971 h 2605314"/>
              <a:gd name="connsiteX79" fmla="*/ 3777805 w 5018776"/>
              <a:gd name="connsiteY79" fmla="*/ 486228 h 2605314"/>
              <a:gd name="connsiteX80" fmla="*/ 3763291 w 5018776"/>
              <a:gd name="connsiteY80" fmla="*/ 529771 h 2605314"/>
              <a:gd name="connsiteX81" fmla="*/ 3756034 w 5018776"/>
              <a:gd name="connsiteY81" fmla="*/ 551542 h 2605314"/>
              <a:gd name="connsiteX82" fmla="*/ 3763291 w 5018776"/>
              <a:gd name="connsiteY82" fmla="*/ 573314 h 2605314"/>
              <a:gd name="connsiteX83" fmla="*/ 3705234 w 5018776"/>
              <a:gd name="connsiteY83" fmla="*/ 602342 h 2605314"/>
              <a:gd name="connsiteX84" fmla="*/ 3661691 w 5018776"/>
              <a:gd name="connsiteY84" fmla="*/ 544285 h 2605314"/>
              <a:gd name="connsiteX85" fmla="*/ 3668948 w 5018776"/>
              <a:gd name="connsiteY85" fmla="*/ 435428 h 2605314"/>
              <a:gd name="connsiteX86" fmla="*/ 3683462 w 5018776"/>
              <a:gd name="connsiteY86" fmla="*/ 413657 h 2605314"/>
              <a:gd name="connsiteX87" fmla="*/ 3705234 w 5018776"/>
              <a:gd name="connsiteY87" fmla="*/ 370114 h 2605314"/>
              <a:gd name="connsiteX88" fmla="*/ 3770548 w 5018776"/>
              <a:gd name="connsiteY88" fmla="*/ 341085 h 2605314"/>
              <a:gd name="connsiteX89" fmla="*/ 3792319 w 5018776"/>
              <a:gd name="connsiteY89" fmla="*/ 333828 h 2605314"/>
              <a:gd name="connsiteX90" fmla="*/ 3814091 w 5018776"/>
              <a:gd name="connsiteY90" fmla="*/ 326571 h 2605314"/>
              <a:gd name="connsiteX91" fmla="*/ 3959234 w 5018776"/>
              <a:gd name="connsiteY91" fmla="*/ 333828 h 2605314"/>
              <a:gd name="connsiteX92" fmla="*/ 4002776 w 5018776"/>
              <a:gd name="connsiteY92" fmla="*/ 362857 h 2605314"/>
              <a:gd name="connsiteX93" fmla="*/ 4024548 w 5018776"/>
              <a:gd name="connsiteY93" fmla="*/ 377371 h 2605314"/>
              <a:gd name="connsiteX94" fmla="*/ 4060834 w 5018776"/>
              <a:gd name="connsiteY94" fmla="*/ 413657 h 2605314"/>
              <a:gd name="connsiteX95" fmla="*/ 4068091 w 5018776"/>
              <a:gd name="connsiteY95" fmla="*/ 435428 h 2605314"/>
              <a:gd name="connsiteX96" fmla="*/ 4097119 w 5018776"/>
              <a:gd name="connsiteY96" fmla="*/ 478971 h 2605314"/>
              <a:gd name="connsiteX97" fmla="*/ 4104376 w 5018776"/>
              <a:gd name="connsiteY97" fmla="*/ 500742 h 2605314"/>
              <a:gd name="connsiteX98" fmla="*/ 4104376 w 5018776"/>
              <a:gd name="connsiteY98" fmla="*/ 689428 h 2605314"/>
              <a:gd name="connsiteX99" fmla="*/ 4089862 w 5018776"/>
              <a:gd name="connsiteY99" fmla="*/ 732971 h 2605314"/>
              <a:gd name="connsiteX100" fmla="*/ 4060834 w 5018776"/>
              <a:gd name="connsiteY100" fmla="*/ 769257 h 2605314"/>
              <a:gd name="connsiteX101" fmla="*/ 4017291 w 5018776"/>
              <a:gd name="connsiteY101" fmla="*/ 783771 h 2605314"/>
              <a:gd name="connsiteX102" fmla="*/ 3981005 w 5018776"/>
              <a:gd name="connsiteY102" fmla="*/ 805542 h 2605314"/>
              <a:gd name="connsiteX103" fmla="*/ 3922948 w 5018776"/>
              <a:gd name="connsiteY103" fmla="*/ 841828 h 2605314"/>
              <a:gd name="connsiteX104" fmla="*/ 3901176 w 5018776"/>
              <a:gd name="connsiteY104" fmla="*/ 856342 h 2605314"/>
              <a:gd name="connsiteX105" fmla="*/ 3843119 w 5018776"/>
              <a:gd name="connsiteY105" fmla="*/ 878114 h 2605314"/>
              <a:gd name="connsiteX106" fmla="*/ 3567348 w 5018776"/>
              <a:gd name="connsiteY106" fmla="*/ 863600 h 2605314"/>
              <a:gd name="connsiteX107" fmla="*/ 3465748 w 5018776"/>
              <a:gd name="connsiteY107" fmla="*/ 834571 h 2605314"/>
              <a:gd name="connsiteX108" fmla="*/ 3443976 w 5018776"/>
              <a:gd name="connsiteY108" fmla="*/ 827314 h 2605314"/>
              <a:gd name="connsiteX109" fmla="*/ 3422205 w 5018776"/>
              <a:gd name="connsiteY109" fmla="*/ 812800 h 2605314"/>
              <a:gd name="connsiteX110" fmla="*/ 3393176 w 5018776"/>
              <a:gd name="connsiteY110" fmla="*/ 805542 h 2605314"/>
              <a:gd name="connsiteX111" fmla="*/ 3349634 w 5018776"/>
              <a:gd name="connsiteY111" fmla="*/ 776514 h 2605314"/>
              <a:gd name="connsiteX112" fmla="*/ 3320605 w 5018776"/>
              <a:gd name="connsiteY112" fmla="*/ 732971 h 2605314"/>
              <a:gd name="connsiteX113" fmla="*/ 3313348 w 5018776"/>
              <a:gd name="connsiteY113" fmla="*/ 696685 h 2605314"/>
              <a:gd name="connsiteX114" fmla="*/ 3298834 w 5018776"/>
              <a:gd name="connsiteY114" fmla="*/ 653142 h 2605314"/>
              <a:gd name="connsiteX115" fmla="*/ 3284319 w 5018776"/>
              <a:gd name="connsiteY115" fmla="*/ 609600 h 2605314"/>
              <a:gd name="connsiteX116" fmla="*/ 3277062 w 5018776"/>
              <a:gd name="connsiteY116" fmla="*/ 587828 h 2605314"/>
              <a:gd name="connsiteX117" fmla="*/ 3269805 w 5018776"/>
              <a:gd name="connsiteY117" fmla="*/ 566057 h 2605314"/>
              <a:gd name="connsiteX118" fmla="*/ 3262548 w 5018776"/>
              <a:gd name="connsiteY118" fmla="*/ 537028 h 2605314"/>
              <a:gd name="connsiteX119" fmla="*/ 3240776 w 5018776"/>
              <a:gd name="connsiteY119" fmla="*/ 515257 h 2605314"/>
              <a:gd name="connsiteX120" fmla="*/ 3233519 w 5018776"/>
              <a:gd name="connsiteY120" fmla="*/ 478971 h 2605314"/>
              <a:gd name="connsiteX121" fmla="*/ 3219005 w 5018776"/>
              <a:gd name="connsiteY121" fmla="*/ 428171 h 2605314"/>
              <a:gd name="connsiteX122" fmla="*/ 3204491 w 5018776"/>
              <a:gd name="connsiteY122" fmla="*/ 362857 h 2605314"/>
              <a:gd name="connsiteX123" fmla="*/ 3189976 w 5018776"/>
              <a:gd name="connsiteY123" fmla="*/ 348342 h 2605314"/>
              <a:gd name="connsiteX124" fmla="*/ 3139176 w 5018776"/>
              <a:gd name="connsiteY124" fmla="*/ 283028 h 2605314"/>
              <a:gd name="connsiteX125" fmla="*/ 3117405 w 5018776"/>
              <a:gd name="connsiteY125" fmla="*/ 268514 h 2605314"/>
              <a:gd name="connsiteX126" fmla="*/ 3081119 w 5018776"/>
              <a:gd name="connsiteY126" fmla="*/ 232228 h 2605314"/>
              <a:gd name="connsiteX127" fmla="*/ 3066605 w 5018776"/>
              <a:gd name="connsiteY127" fmla="*/ 210457 h 2605314"/>
              <a:gd name="connsiteX128" fmla="*/ 3023062 w 5018776"/>
              <a:gd name="connsiteY128" fmla="*/ 195942 h 2605314"/>
              <a:gd name="connsiteX129" fmla="*/ 3008548 w 5018776"/>
              <a:gd name="connsiteY129" fmla="*/ 174171 h 2605314"/>
              <a:gd name="connsiteX130" fmla="*/ 2957748 w 5018776"/>
              <a:gd name="connsiteY130" fmla="*/ 152400 h 2605314"/>
              <a:gd name="connsiteX131" fmla="*/ 2921462 w 5018776"/>
              <a:gd name="connsiteY131" fmla="*/ 116114 h 2605314"/>
              <a:gd name="connsiteX132" fmla="*/ 2848891 w 5018776"/>
              <a:gd name="connsiteY132" fmla="*/ 94342 h 2605314"/>
              <a:gd name="connsiteX133" fmla="*/ 2827119 w 5018776"/>
              <a:gd name="connsiteY133" fmla="*/ 79828 h 2605314"/>
              <a:gd name="connsiteX134" fmla="*/ 2776319 w 5018776"/>
              <a:gd name="connsiteY134" fmla="*/ 65314 h 2605314"/>
              <a:gd name="connsiteX135" fmla="*/ 2667462 w 5018776"/>
              <a:gd name="connsiteY135" fmla="*/ 50800 h 2605314"/>
              <a:gd name="connsiteX136" fmla="*/ 2500548 w 5018776"/>
              <a:gd name="connsiteY136" fmla="*/ 43542 h 2605314"/>
              <a:gd name="connsiteX137" fmla="*/ 2377176 w 5018776"/>
              <a:gd name="connsiteY137" fmla="*/ 36285 h 2605314"/>
              <a:gd name="connsiteX138" fmla="*/ 2275576 w 5018776"/>
              <a:gd name="connsiteY138" fmla="*/ 21771 h 2605314"/>
              <a:gd name="connsiteX139" fmla="*/ 2036091 w 5018776"/>
              <a:gd name="connsiteY139" fmla="*/ 7257 h 2605314"/>
              <a:gd name="connsiteX140" fmla="*/ 1869176 w 5018776"/>
              <a:gd name="connsiteY140" fmla="*/ 14514 h 2605314"/>
              <a:gd name="connsiteX141" fmla="*/ 1753062 w 5018776"/>
              <a:gd name="connsiteY141" fmla="*/ 29028 h 2605314"/>
              <a:gd name="connsiteX142" fmla="*/ 1731291 w 5018776"/>
              <a:gd name="connsiteY142" fmla="*/ 36285 h 2605314"/>
              <a:gd name="connsiteX143" fmla="*/ 1695005 w 5018776"/>
              <a:gd name="connsiteY143" fmla="*/ 43542 h 2605314"/>
              <a:gd name="connsiteX144" fmla="*/ 1673234 w 5018776"/>
              <a:gd name="connsiteY144" fmla="*/ 50800 h 2605314"/>
              <a:gd name="connsiteX145" fmla="*/ 1622434 w 5018776"/>
              <a:gd name="connsiteY145" fmla="*/ 65314 h 2605314"/>
              <a:gd name="connsiteX146" fmla="*/ 1600662 w 5018776"/>
              <a:gd name="connsiteY146" fmla="*/ 72571 h 2605314"/>
              <a:gd name="connsiteX147" fmla="*/ 1542605 w 5018776"/>
              <a:gd name="connsiteY147" fmla="*/ 87085 h 2605314"/>
              <a:gd name="connsiteX148" fmla="*/ 1499062 w 5018776"/>
              <a:gd name="connsiteY148" fmla="*/ 101600 h 2605314"/>
              <a:gd name="connsiteX149" fmla="*/ 1477291 w 5018776"/>
              <a:gd name="connsiteY149" fmla="*/ 116114 h 2605314"/>
              <a:gd name="connsiteX150" fmla="*/ 1390205 w 5018776"/>
              <a:gd name="connsiteY150" fmla="*/ 137885 h 2605314"/>
              <a:gd name="connsiteX151" fmla="*/ 1339405 w 5018776"/>
              <a:gd name="connsiteY151" fmla="*/ 152400 h 2605314"/>
              <a:gd name="connsiteX152" fmla="*/ 1295862 w 5018776"/>
              <a:gd name="connsiteY152" fmla="*/ 159657 h 2605314"/>
              <a:gd name="connsiteX153" fmla="*/ 1237805 w 5018776"/>
              <a:gd name="connsiteY153" fmla="*/ 181428 h 2605314"/>
              <a:gd name="connsiteX154" fmla="*/ 1157976 w 5018776"/>
              <a:gd name="connsiteY154" fmla="*/ 203200 h 2605314"/>
              <a:gd name="connsiteX155" fmla="*/ 1085405 w 5018776"/>
              <a:gd name="connsiteY155" fmla="*/ 217714 h 2605314"/>
              <a:gd name="connsiteX156" fmla="*/ 1063634 w 5018776"/>
              <a:gd name="connsiteY156" fmla="*/ 232228 h 2605314"/>
              <a:gd name="connsiteX157" fmla="*/ 1027348 w 5018776"/>
              <a:gd name="connsiteY157" fmla="*/ 239485 h 2605314"/>
              <a:gd name="connsiteX158" fmla="*/ 998319 w 5018776"/>
              <a:gd name="connsiteY158" fmla="*/ 246742 h 2605314"/>
              <a:gd name="connsiteX159" fmla="*/ 969291 w 5018776"/>
              <a:gd name="connsiteY159" fmla="*/ 261257 h 2605314"/>
              <a:gd name="connsiteX160" fmla="*/ 918491 w 5018776"/>
              <a:gd name="connsiteY160" fmla="*/ 283028 h 2605314"/>
              <a:gd name="connsiteX161" fmla="*/ 889462 w 5018776"/>
              <a:gd name="connsiteY161" fmla="*/ 319314 h 2605314"/>
              <a:gd name="connsiteX162" fmla="*/ 867691 w 5018776"/>
              <a:gd name="connsiteY162" fmla="*/ 341085 h 2605314"/>
              <a:gd name="connsiteX163" fmla="*/ 853176 w 5018776"/>
              <a:gd name="connsiteY163" fmla="*/ 362857 h 2605314"/>
              <a:gd name="connsiteX164" fmla="*/ 809634 w 5018776"/>
              <a:gd name="connsiteY164" fmla="*/ 391885 h 2605314"/>
              <a:gd name="connsiteX165" fmla="*/ 773348 w 5018776"/>
              <a:gd name="connsiteY165" fmla="*/ 428171 h 2605314"/>
              <a:gd name="connsiteX166" fmla="*/ 751576 w 5018776"/>
              <a:gd name="connsiteY166" fmla="*/ 449942 h 2605314"/>
              <a:gd name="connsiteX167" fmla="*/ 693519 w 5018776"/>
              <a:gd name="connsiteY167" fmla="*/ 500742 h 2605314"/>
              <a:gd name="connsiteX168" fmla="*/ 664491 w 5018776"/>
              <a:gd name="connsiteY168" fmla="*/ 544285 h 2605314"/>
              <a:gd name="connsiteX169" fmla="*/ 649976 w 5018776"/>
              <a:gd name="connsiteY169" fmla="*/ 587828 h 2605314"/>
              <a:gd name="connsiteX170" fmla="*/ 642719 w 5018776"/>
              <a:gd name="connsiteY170" fmla="*/ 609600 h 2605314"/>
              <a:gd name="connsiteX171" fmla="*/ 664491 w 5018776"/>
              <a:gd name="connsiteY171" fmla="*/ 776514 h 2605314"/>
              <a:gd name="connsiteX172" fmla="*/ 693519 w 5018776"/>
              <a:gd name="connsiteY172" fmla="*/ 820057 h 2605314"/>
              <a:gd name="connsiteX173" fmla="*/ 715291 w 5018776"/>
              <a:gd name="connsiteY173" fmla="*/ 827314 h 2605314"/>
              <a:gd name="connsiteX174" fmla="*/ 751576 w 5018776"/>
              <a:gd name="connsiteY174" fmla="*/ 820057 h 2605314"/>
              <a:gd name="connsiteX175" fmla="*/ 773348 w 5018776"/>
              <a:gd name="connsiteY175" fmla="*/ 769257 h 2605314"/>
              <a:gd name="connsiteX176" fmla="*/ 744319 w 5018776"/>
              <a:gd name="connsiteY176" fmla="*/ 638628 h 2605314"/>
              <a:gd name="connsiteX177" fmla="*/ 722548 w 5018776"/>
              <a:gd name="connsiteY177" fmla="*/ 624114 h 2605314"/>
              <a:gd name="connsiteX178" fmla="*/ 526605 w 5018776"/>
              <a:gd name="connsiteY178" fmla="*/ 631371 h 2605314"/>
              <a:gd name="connsiteX179" fmla="*/ 504834 w 5018776"/>
              <a:gd name="connsiteY179" fmla="*/ 653142 h 2605314"/>
              <a:gd name="connsiteX180" fmla="*/ 483062 w 5018776"/>
              <a:gd name="connsiteY180" fmla="*/ 660400 h 2605314"/>
              <a:gd name="connsiteX181" fmla="*/ 468548 w 5018776"/>
              <a:gd name="connsiteY181" fmla="*/ 682171 h 2605314"/>
              <a:gd name="connsiteX182" fmla="*/ 446776 w 5018776"/>
              <a:gd name="connsiteY182" fmla="*/ 754742 h 2605314"/>
              <a:gd name="connsiteX183" fmla="*/ 475805 w 5018776"/>
              <a:gd name="connsiteY183" fmla="*/ 849085 h 2605314"/>
              <a:gd name="connsiteX184" fmla="*/ 533862 w 5018776"/>
              <a:gd name="connsiteY184" fmla="*/ 841828 h 2605314"/>
              <a:gd name="connsiteX185" fmla="*/ 541119 w 5018776"/>
              <a:gd name="connsiteY185" fmla="*/ 820057 h 2605314"/>
              <a:gd name="connsiteX186" fmla="*/ 519348 w 5018776"/>
              <a:gd name="connsiteY186" fmla="*/ 740228 h 2605314"/>
              <a:gd name="connsiteX187" fmla="*/ 497576 w 5018776"/>
              <a:gd name="connsiteY187" fmla="*/ 725714 h 2605314"/>
              <a:gd name="connsiteX188" fmla="*/ 352434 w 5018776"/>
              <a:gd name="connsiteY188" fmla="*/ 732971 h 2605314"/>
              <a:gd name="connsiteX189" fmla="*/ 330662 w 5018776"/>
              <a:gd name="connsiteY189" fmla="*/ 754742 h 2605314"/>
              <a:gd name="connsiteX190" fmla="*/ 308891 w 5018776"/>
              <a:gd name="connsiteY190" fmla="*/ 762000 h 2605314"/>
              <a:gd name="connsiteX191" fmla="*/ 294376 w 5018776"/>
              <a:gd name="connsiteY191" fmla="*/ 776514 h 2605314"/>
              <a:gd name="connsiteX192" fmla="*/ 272605 w 5018776"/>
              <a:gd name="connsiteY192" fmla="*/ 791028 h 2605314"/>
              <a:gd name="connsiteX193" fmla="*/ 258091 w 5018776"/>
              <a:gd name="connsiteY193" fmla="*/ 812800 h 2605314"/>
              <a:gd name="connsiteX194" fmla="*/ 221805 w 5018776"/>
              <a:gd name="connsiteY194" fmla="*/ 841828 h 2605314"/>
              <a:gd name="connsiteX195" fmla="*/ 214548 w 5018776"/>
              <a:gd name="connsiteY195" fmla="*/ 870857 h 2605314"/>
              <a:gd name="connsiteX196" fmla="*/ 192776 w 5018776"/>
              <a:gd name="connsiteY196" fmla="*/ 892628 h 2605314"/>
              <a:gd name="connsiteX197" fmla="*/ 200034 w 5018776"/>
              <a:gd name="connsiteY197" fmla="*/ 1059542 h 2605314"/>
              <a:gd name="connsiteX198" fmla="*/ 214548 w 5018776"/>
              <a:gd name="connsiteY198" fmla="*/ 1081314 h 2605314"/>
              <a:gd name="connsiteX199" fmla="*/ 243576 w 5018776"/>
              <a:gd name="connsiteY199" fmla="*/ 1088571 h 2605314"/>
              <a:gd name="connsiteX200" fmla="*/ 316148 w 5018776"/>
              <a:gd name="connsiteY200" fmla="*/ 1081314 h 2605314"/>
              <a:gd name="connsiteX201" fmla="*/ 330662 w 5018776"/>
              <a:gd name="connsiteY201" fmla="*/ 1037771 h 2605314"/>
              <a:gd name="connsiteX202" fmla="*/ 323405 w 5018776"/>
              <a:gd name="connsiteY202" fmla="*/ 979714 h 2605314"/>
              <a:gd name="connsiteX203" fmla="*/ 301634 w 5018776"/>
              <a:gd name="connsiteY203" fmla="*/ 965200 h 2605314"/>
              <a:gd name="connsiteX204" fmla="*/ 200034 w 5018776"/>
              <a:gd name="connsiteY204" fmla="*/ 972457 h 2605314"/>
              <a:gd name="connsiteX205" fmla="*/ 141976 w 5018776"/>
              <a:gd name="connsiteY205" fmla="*/ 1001485 h 2605314"/>
              <a:gd name="connsiteX206" fmla="*/ 83919 w 5018776"/>
              <a:gd name="connsiteY206" fmla="*/ 1052285 h 2605314"/>
              <a:gd name="connsiteX207" fmla="*/ 54891 w 5018776"/>
              <a:gd name="connsiteY207" fmla="*/ 1066800 h 2605314"/>
              <a:gd name="connsiteX208" fmla="*/ 40376 w 5018776"/>
              <a:gd name="connsiteY208" fmla="*/ 1081314 h 2605314"/>
              <a:gd name="connsiteX209" fmla="*/ 18605 w 5018776"/>
              <a:gd name="connsiteY209" fmla="*/ 1095828 h 2605314"/>
              <a:gd name="connsiteX210" fmla="*/ 4091 w 5018776"/>
              <a:gd name="connsiteY210" fmla="*/ 1146628 h 2605314"/>
              <a:gd name="connsiteX211" fmla="*/ 25862 w 5018776"/>
              <a:gd name="connsiteY211" fmla="*/ 1277257 h 2605314"/>
              <a:gd name="connsiteX212" fmla="*/ 69405 w 5018776"/>
              <a:gd name="connsiteY212" fmla="*/ 1313542 h 2605314"/>
              <a:gd name="connsiteX213" fmla="*/ 112948 w 5018776"/>
              <a:gd name="connsiteY213" fmla="*/ 1342571 h 2605314"/>
              <a:gd name="connsiteX214" fmla="*/ 156491 w 5018776"/>
              <a:gd name="connsiteY214" fmla="*/ 1357085 h 2605314"/>
              <a:gd name="connsiteX215" fmla="*/ 217088 w 5018776"/>
              <a:gd name="connsiteY215" fmla="*/ 1326605 h 2605314"/>
              <a:gd name="connsiteX216" fmla="*/ 253011 w 5018776"/>
              <a:gd name="connsiteY216" fmla="*/ 1248228 h 2605314"/>
              <a:gd name="connsiteX217" fmla="*/ 236319 w 5018776"/>
              <a:gd name="connsiteY217" fmla="*/ 1240971 h 2605314"/>
              <a:gd name="connsiteX218" fmla="*/ 214548 w 5018776"/>
              <a:gd name="connsiteY218" fmla="*/ 1226457 h 2605314"/>
              <a:gd name="connsiteX219" fmla="*/ 91176 w 5018776"/>
              <a:gd name="connsiteY219" fmla="*/ 1233714 h 2605314"/>
              <a:gd name="connsiteX220" fmla="*/ 69405 w 5018776"/>
              <a:gd name="connsiteY220" fmla="*/ 1240971 h 2605314"/>
              <a:gd name="connsiteX221" fmla="*/ 54891 w 5018776"/>
              <a:gd name="connsiteY221" fmla="*/ 1262742 h 2605314"/>
              <a:gd name="connsiteX222" fmla="*/ 40376 w 5018776"/>
              <a:gd name="connsiteY222" fmla="*/ 1277257 h 2605314"/>
              <a:gd name="connsiteX223" fmla="*/ 33119 w 5018776"/>
              <a:gd name="connsiteY223" fmla="*/ 1299028 h 2605314"/>
              <a:gd name="connsiteX224" fmla="*/ 18605 w 5018776"/>
              <a:gd name="connsiteY224" fmla="*/ 1320800 h 2605314"/>
              <a:gd name="connsiteX225" fmla="*/ 4091 w 5018776"/>
              <a:gd name="connsiteY225" fmla="*/ 1379582 h 2605314"/>
              <a:gd name="connsiteX226" fmla="*/ 3728 w 5018776"/>
              <a:gd name="connsiteY226" fmla="*/ 1436188 h 2605314"/>
              <a:gd name="connsiteX227" fmla="*/ 47634 w 5018776"/>
              <a:gd name="connsiteY227" fmla="*/ 1494971 h 2605314"/>
              <a:gd name="connsiteX228" fmla="*/ 91176 w 5018776"/>
              <a:gd name="connsiteY228" fmla="*/ 1524000 h 2605314"/>
              <a:gd name="connsiteX229" fmla="*/ 127099 w 5018776"/>
              <a:gd name="connsiteY229" fmla="*/ 1568268 h 2605314"/>
              <a:gd name="connsiteX230" fmla="*/ 171005 w 5018776"/>
              <a:gd name="connsiteY230" fmla="*/ 1582057 h 2605314"/>
              <a:gd name="connsiteX231" fmla="*/ 228336 w 5018776"/>
              <a:gd name="connsiteY231" fmla="*/ 1561737 h 2605314"/>
              <a:gd name="connsiteX232" fmla="*/ 236682 w 5018776"/>
              <a:gd name="connsiteY232" fmla="*/ 1483722 h 2605314"/>
              <a:gd name="connsiteX233" fmla="*/ 157216 w 5018776"/>
              <a:gd name="connsiteY233" fmla="*/ 1465580 h 2605314"/>
              <a:gd name="connsiteX234" fmla="*/ 105691 w 5018776"/>
              <a:gd name="connsiteY234" fmla="*/ 1502228 h 2605314"/>
              <a:gd name="connsiteX235" fmla="*/ 105691 w 5018776"/>
              <a:gd name="connsiteY235" fmla="*/ 1698171 h 2605314"/>
              <a:gd name="connsiteX236" fmla="*/ 141614 w 5018776"/>
              <a:gd name="connsiteY236" fmla="*/ 1749334 h 2605314"/>
              <a:gd name="connsiteX237" fmla="*/ 192776 w 5018776"/>
              <a:gd name="connsiteY237" fmla="*/ 1792514 h 2605314"/>
              <a:gd name="connsiteX238" fmla="*/ 250834 w 5018776"/>
              <a:gd name="connsiteY238" fmla="*/ 1828800 h 2605314"/>
              <a:gd name="connsiteX239" fmla="*/ 359691 w 5018776"/>
              <a:gd name="connsiteY239" fmla="*/ 1821542 h 2605314"/>
              <a:gd name="connsiteX240" fmla="*/ 394162 w 5018776"/>
              <a:gd name="connsiteY240" fmla="*/ 1796505 h 2605314"/>
              <a:gd name="connsiteX241" fmla="*/ 410491 w 5018776"/>
              <a:gd name="connsiteY241" fmla="*/ 1698171 h 2605314"/>
              <a:gd name="connsiteX242" fmla="*/ 366948 w 5018776"/>
              <a:gd name="connsiteY242" fmla="*/ 1683657 h 2605314"/>
              <a:gd name="connsiteX243" fmla="*/ 316148 w 5018776"/>
              <a:gd name="connsiteY243" fmla="*/ 1690914 h 2605314"/>
              <a:gd name="connsiteX244" fmla="*/ 279862 w 5018776"/>
              <a:gd name="connsiteY244" fmla="*/ 1719942 h 2605314"/>
              <a:gd name="connsiteX245" fmla="*/ 265348 w 5018776"/>
              <a:gd name="connsiteY245" fmla="*/ 1785257 h 2605314"/>
              <a:gd name="connsiteX246" fmla="*/ 276234 w 5018776"/>
              <a:gd name="connsiteY246" fmla="*/ 1939108 h 2605314"/>
              <a:gd name="connsiteX247" fmla="*/ 331025 w 5018776"/>
              <a:gd name="connsiteY247" fmla="*/ 1984465 h 2605314"/>
              <a:gd name="connsiteX248" fmla="*/ 417748 w 5018776"/>
              <a:gd name="connsiteY248" fmla="*/ 2002971 h 2605314"/>
              <a:gd name="connsiteX249" fmla="*/ 526605 w 5018776"/>
              <a:gd name="connsiteY249" fmla="*/ 1995714 h 2605314"/>
              <a:gd name="connsiteX250" fmla="*/ 555634 w 5018776"/>
              <a:gd name="connsiteY250" fmla="*/ 1973942 h 2605314"/>
              <a:gd name="connsiteX251" fmla="*/ 599176 w 5018776"/>
              <a:gd name="connsiteY251" fmla="*/ 1944914 h 2605314"/>
              <a:gd name="connsiteX252" fmla="*/ 628205 w 5018776"/>
              <a:gd name="connsiteY252" fmla="*/ 1901371 h 2605314"/>
              <a:gd name="connsiteX253" fmla="*/ 613691 w 5018776"/>
              <a:gd name="connsiteY253" fmla="*/ 1836057 h 2605314"/>
              <a:gd name="connsiteX254" fmla="*/ 570148 w 5018776"/>
              <a:gd name="connsiteY254" fmla="*/ 1792514 h 2605314"/>
              <a:gd name="connsiteX255" fmla="*/ 528056 w 5018776"/>
              <a:gd name="connsiteY255" fmla="*/ 1800497 h 2605314"/>
              <a:gd name="connsiteX256" fmla="*/ 481248 w 5018776"/>
              <a:gd name="connsiteY256" fmla="*/ 1898468 h 2605314"/>
              <a:gd name="connsiteX257" fmla="*/ 555634 w 5018776"/>
              <a:gd name="connsiteY257" fmla="*/ 1995714 h 2605314"/>
              <a:gd name="connsiteX258" fmla="*/ 570148 w 5018776"/>
              <a:gd name="connsiteY258" fmla="*/ 2017485 h 2605314"/>
              <a:gd name="connsiteX259" fmla="*/ 700776 w 5018776"/>
              <a:gd name="connsiteY259" fmla="*/ 2068285 h 2605314"/>
              <a:gd name="connsiteX260" fmla="*/ 737062 w 5018776"/>
              <a:gd name="connsiteY260" fmla="*/ 2082800 h 2605314"/>
              <a:gd name="connsiteX261" fmla="*/ 867691 w 5018776"/>
              <a:gd name="connsiteY261" fmla="*/ 2119811 h 2605314"/>
              <a:gd name="connsiteX262" fmla="*/ 969291 w 5018776"/>
              <a:gd name="connsiteY262" fmla="*/ 2148114 h 2605314"/>
              <a:gd name="connsiteX263" fmla="*/ 1078148 w 5018776"/>
              <a:gd name="connsiteY263" fmla="*/ 2133600 h 2605314"/>
              <a:gd name="connsiteX264" fmla="*/ 1128948 w 5018776"/>
              <a:gd name="connsiteY264" fmla="*/ 2104571 h 2605314"/>
              <a:gd name="connsiteX265" fmla="*/ 1247602 w 5018776"/>
              <a:gd name="connsiteY265" fmla="*/ 2013494 h 2605314"/>
              <a:gd name="connsiteX266" fmla="*/ 1291508 w 5018776"/>
              <a:gd name="connsiteY266" fmla="*/ 1957251 h 2605314"/>
              <a:gd name="connsiteX267" fmla="*/ 1278082 w 5018776"/>
              <a:gd name="connsiteY267" fmla="*/ 1839322 h 2605314"/>
              <a:gd name="connsiteX268" fmla="*/ 1223291 w 5018776"/>
              <a:gd name="connsiteY268" fmla="*/ 1814285 h 2605314"/>
              <a:gd name="connsiteX269" fmla="*/ 1129674 w 5018776"/>
              <a:gd name="connsiteY269" fmla="*/ 1833154 h 2605314"/>
              <a:gd name="connsiteX270" fmla="*/ 1107176 w 5018776"/>
              <a:gd name="connsiteY270" fmla="*/ 1894114 h 2605314"/>
              <a:gd name="connsiteX271" fmla="*/ 1085405 w 5018776"/>
              <a:gd name="connsiteY271" fmla="*/ 2002971 h 2605314"/>
              <a:gd name="connsiteX272" fmla="*/ 1020091 w 5018776"/>
              <a:gd name="connsiteY272" fmla="*/ 1995714 h 2605314"/>
              <a:gd name="connsiteX273" fmla="*/ 984531 w 5018776"/>
              <a:gd name="connsiteY273" fmla="*/ 1911531 h 2605314"/>
              <a:gd name="connsiteX274" fmla="*/ 996868 w 5018776"/>
              <a:gd name="connsiteY274" fmla="*/ 1807754 h 2605314"/>
              <a:gd name="connsiteX275" fmla="*/ 1070528 w 5018776"/>
              <a:gd name="connsiteY275" fmla="*/ 1731554 h 2605314"/>
              <a:gd name="connsiteX276" fmla="*/ 1230548 w 5018776"/>
              <a:gd name="connsiteY276" fmla="*/ 1690914 h 2605314"/>
              <a:gd name="connsiteX277" fmla="*/ 1339405 w 5018776"/>
              <a:gd name="connsiteY277" fmla="*/ 1698171 h 2605314"/>
              <a:gd name="connsiteX278" fmla="*/ 1426491 w 5018776"/>
              <a:gd name="connsiteY278" fmla="*/ 1741714 h 2605314"/>
              <a:gd name="connsiteX279" fmla="*/ 1480556 w 5018776"/>
              <a:gd name="connsiteY279" fmla="*/ 1792514 h 2605314"/>
              <a:gd name="connsiteX280" fmla="*/ 1510311 w 5018776"/>
              <a:gd name="connsiteY280" fmla="*/ 1859642 h 2605314"/>
              <a:gd name="connsiteX281" fmla="*/ 1511036 w 5018776"/>
              <a:gd name="connsiteY281" fmla="*/ 1961968 h 2605314"/>
              <a:gd name="connsiteX282" fmla="*/ 1463865 w 5018776"/>
              <a:gd name="connsiteY282" fmla="*/ 2046877 h 2605314"/>
              <a:gd name="connsiteX283" fmla="*/ 1411976 w 5018776"/>
              <a:gd name="connsiteY283" fmla="*/ 2140857 h 2605314"/>
              <a:gd name="connsiteX284" fmla="*/ 1404719 w 5018776"/>
              <a:gd name="connsiteY284" fmla="*/ 2162628 h 2605314"/>
              <a:gd name="connsiteX285" fmla="*/ 1368434 w 5018776"/>
              <a:gd name="connsiteY285" fmla="*/ 2293257 h 2605314"/>
              <a:gd name="connsiteX286" fmla="*/ 1370974 w 5018776"/>
              <a:gd name="connsiteY286" fmla="*/ 2449285 h 2605314"/>
              <a:gd name="connsiteX287" fmla="*/ 1513576 w 5018776"/>
              <a:gd name="connsiteY287" fmla="*/ 2554514 h 2605314"/>
              <a:gd name="connsiteX288" fmla="*/ 1636948 w 5018776"/>
              <a:gd name="connsiteY288" fmla="*/ 2590800 h 2605314"/>
              <a:gd name="connsiteX289" fmla="*/ 1851396 w 5018776"/>
              <a:gd name="connsiteY289" fmla="*/ 2605314 h 2605314"/>
              <a:gd name="connsiteX290" fmla="*/ 1922154 w 5018776"/>
              <a:gd name="connsiteY290" fmla="*/ 2576285 h 2605314"/>
              <a:gd name="connsiteX291" fmla="*/ 1963519 w 5018776"/>
              <a:gd name="connsiteY291" fmla="*/ 2496457 h 2605314"/>
              <a:gd name="connsiteX292" fmla="*/ 2006336 w 5018776"/>
              <a:gd name="connsiteY292" fmla="*/ 2315028 h 2605314"/>
              <a:gd name="connsiteX293" fmla="*/ 2043348 w 5018776"/>
              <a:gd name="connsiteY293" fmla="*/ 2111828 h 2605314"/>
              <a:gd name="connsiteX294" fmla="*/ 2066571 w 5018776"/>
              <a:gd name="connsiteY294" fmla="*/ 2048691 h 2605314"/>
              <a:gd name="connsiteX295" fmla="*/ 2102494 w 5018776"/>
              <a:gd name="connsiteY295" fmla="*/ 1987731 h 2605314"/>
              <a:gd name="connsiteX296" fmla="*/ 2221511 w 5018776"/>
              <a:gd name="connsiteY296" fmla="*/ 1879237 h 2605314"/>
              <a:gd name="connsiteX297" fmla="*/ 2377176 w 5018776"/>
              <a:gd name="connsiteY297" fmla="*/ 1872342 h 2605314"/>
              <a:gd name="connsiteX298" fmla="*/ 2398948 w 5018776"/>
              <a:gd name="connsiteY298" fmla="*/ 1879600 h 2605314"/>
              <a:gd name="connsiteX299" fmla="*/ 2457005 w 5018776"/>
              <a:gd name="connsiteY299" fmla="*/ 1930400 h 2605314"/>
              <a:gd name="connsiteX300" fmla="*/ 2471519 w 5018776"/>
              <a:gd name="connsiteY300" fmla="*/ 1952171 h 2605314"/>
              <a:gd name="connsiteX301" fmla="*/ 2493291 w 5018776"/>
              <a:gd name="connsiteY301" fmla="*/ 1973942 h 2605314"/>
              <a:gd name="connsiteX302" fmla="*/ 2507805 w 5018776"/>
              <a:gd name="connsiteY302" fmla="*/ 2024742 h 2605314"/>
              <a:gd name="connsiteX303" fmla="*/ 2515062 w 5018776"/>
              <a:gd name="connsiteY303" fmla="*/ 2053771 h 2605314"/>
              <a:gd name="connsiteX304" fmla="*/ 2529576 w 5018776"/>
              <a:gd name="connsiteY304" fmla="*/ 2075542 h 2605314"/>
              <a:gd name="connsiteX305" fmla="*/ 2544091 w 5018776"/>
              <a:gd name="connsiteY305" fmla="*/ 2126342 h 2605314"/>
              <a:gd name="connsiteX306" fmla="*/ 2536834 w 5018776"/>
              <a:gd name="connsiteY306" fmla="*/ 2271485 h 2605314"/>
              <a:gd name="connsiteX307" fmla="*/ 2522319 w 5018776"/>
              <a:gd name="connsiteY307" fmla="*/ 2300514 h 2605314"/>
              <a:gd name="connsiteX308" fmla="*/ 2478776 w 5018776"/>
              <a:gd name="connsiteY308" fmla="*/ 2329542 h 2605314"/>
              <a:gd name="connsiteX309" fmla="*/ 2457005 w 5018776"/>
              <a:gd name="connsiteY309" fmla="*/ 2336800 h 2605314"/>
              <a:gd name="connsiteX310" fmla="*/ 2333634 w 5018776"/>
              <a:gd name="connsiteY310" fmla="*/ 2329542 h 2605314"/>
              <a:gd name="connsiteX311" fmla="*/ 2311862 w 5018776"/>
              <a:gd name="connsiteY311" fmla="*/ 2322285 h 2605314"/>
              <a:gd name="connsiteX312" fmla="*/ 2297348 w 5018776"/>
              <a:gd name="connsiteY312" fmla="*/ 2286000 h 2605314"/>
              <a:gd name="connsiteX313" fmla="*/ 2290091 w 5018776"/>
              <a:gd name="connsiteY313" fmla="*/ 2249714 h 2605314"/>
              <a:gd name="connsiteX314" fmla="*/ 2398948 w 5018776"/>
              <a:gd name="connsiteY314" fmla="*/ 2111828 h 2605314"/>
              <a:gd name="connsiteX315" fmla="*/ 2398948 w 5018776"/>
              <a:gd name="connsiteY315" fmla="*/ 2024742 h 2605314"/>
              <a:gd name="connsiteX316" fmla="*/ 2377176 w 5018776"/>
              <a:gd name="connsiteY316" fmla="*/ 2010228 h 2605314"/>
              <a:gd name="connsiteX317" fmla="*/ 2275576 w 5018776"/>
              <a:gd name="connsiteY317" fmla="*/ 2017485 h 2605314"/>
              <a:gd name="connsiteX318" fmla="*/ 2261062 w 5018776"/>
              <a:gd name="connsiteY318" fmla="*/ 2032000 h 2605314"/>
              <a:gd name="connsiteX319" fmla="*/ 2239291 w 5018776"/>
              <a:gd name="connsiteY319" fmla="*/ 2046514 h 2605314"/>
              <a:gd name="connsiteX320" fmla="*/ 2224776 w 5018776"/>
              <a:gd name="connsiteY320" fmla="*/ 2061028 h 2605314"/>
              <a:gd name="connsiteX321" fmla="*/ 2195748 w 5018776"/>
              <a:gd name="connsiteY321" fmla="*/ 2068285 h 2605314"/>
              <a:gd name="connsiteX322" fmla="*/ 2166719 w 5018776"/>
              <a:gd name="connsiteY322" fmla="*/ 2090057 h 2605314"/>
              <a:gd name="connsiteX323" fmla="*/ 2152205 w 5018776"/>
              <a:gd name="connsiteY323" fmla="*/ 2111828 h 2605314"/>
              <a:gd name="connsiteX324" fmla="*/ 2130434 w 5018776"/>
              <a:gd name="connsiteY324" fmla="*/ 2140857 h 2605314"/>
              <a:gd name="connsiteX325" fmla="*/ 2130434 w 5018776"/>
              <a:gd name="connsiteY325" fmla="*/ 2351314 h 2605314"/>
              <a:gd name="connsiteX326" fmla="*/ 2144948 w 5018776"/>
              <a:gd name="connsiteY326" fmla="*/ 2373085 h 2605314"/>
              <a:gd name="connsiteX327" fmla="*/ 2166719 w 5018776"/>
              <a:gd name="connsiteY327" fmla="*/ 2380342 h 2605314"/>
              <a:gd name="connsiteX328" fmla="*/ 2173976 w 5018776"/>
              <a:gd name="connsiteY328" fmla="*/ 2402114 h 2605314"/>
              <a:gd name="connsiteX329" fmla="*/ 2195748 w 5018776"/>
              <a:gd name="connsiteY329" fmla="*/ 2416628 h 2605314"/>
              <a:gd name="connsiteX330" fmla="*/ 2224776 w 5018776"/>
              <a:gd name="connsiteY330" fmla="*/ 2438400 h 2605314"/>
              <a:gd name="connsiteX331" fmla="*/ 2268319 w 5018776"/>
              <a:gd name="connsiteY331" fmla="*/ 2474685 h 2605314"/>
              <a:gd name="connsiteX332" fmla="*/ 2297348 w 5018776"/>
              <a:gd name="connsiteY332" fmla="*/ 2510971 h 2605314"/>
              <a:gd name="connsiteX333" fmla="*/ 2319119 w 5018776"/>
              <a:gd name="connsiteY333" fmla="*/ 2532742 h 2605314"/>
              <a:gd name="connsiteX334" fmla="*/ 2398948 w 5018776"/>
              <a:gd name="connsiteY334" fmla="*/ 2569028 h 2605314"/>
              <a:gd name="connsiteX335" fmla="*/ 2544091 w 5018776"/>
              <a:gd name="connsiteY335" fmla="*/ 2554514 h 2605314"/>
              <a:gd name="connsiteX336" fmla="*/ 2565862 w 5018776"/>
              <a:gd name="connsiteY336" fmla="*/ 2540000 h 2605314"/>
              <a:gd name="connsiteX337" fmla="*/ 2573119 w 5018776"/>
              <a:gd name="connsiteY337" fmla="*/ 2503714 h 2605314"/>
              <a:gd name="connsiteX338" fmla="*/ 2587634 w 5018776"/>
              <a:gd name="connsiteY338" fmla="*/ 2481942 h 2605314"/>
              <a:gd name="connsiteX339" fmla="*/ 2594891 w 5018776"/>
              <a:gd name="connsiteY339" fmla="*/ 2409371 h 2605314"/>
              <a:gd name="connsiteX340" fmla="*/ 2645691 w 5018776"/>
              <a:gd name="connsiteY340" fmla="*/ 2416628 h 2605314"/>
              <a:gd name="connsiteX341" fmla="*/ 2674719 w 5018776"/>
              <a:gd name="connsiteY341" fmla="*/ 2423885 h 2605314"/>
              <a:gd name="connsiteX342" fmla="*/ 2747291 w 5018776"/>
              <a:gd name="connsiteY342" fmla="*/ 2438400 h 2605314"/>
              <a:gd name="connsiteX343" fmla="*/ 2790834 w 5018776"/>
              <a:gd name="connsiteY343" fmla="*/ 2452914 h 2605314"/>
              <a:gd name="connsiteX344" fmla="*/ 2812605 w 5018776"/>
              <a:gd name="connsiteY344" fmla="*/ 2438400 h 2605314"/>
              <a:gd name="connsiteX345" fmla="*/ 2805348 w 5018776"/>
              <a:gd name="connsiteY345" fmla="*/ 2416628 h 2605314"/>
              <a:gd name="connsiteX346" fmla="*/ 2798091 w 5018776"/>
              <a:gd name="connsiteY346" fmla="*/ 2373085 h 2605314"/>
              <a:gd name="connsiteX347" fmla="*/ 2783576 w 5018776"/>
              <a:gd name="connsiteY347" fmla="*/ 2329542 h 2605314"/>
              <a:gd name="connsiteX348" fmla="*/ 2798091 w 5018776"/>
              <a:gd name="connsiteY348" fmla="*/ 2278742 h 2605314"/>
              <a:gd name="connsiteX349" fmla="*/ 2965005 w 5018776"/>
              <a:gd name="connsiteY349" fmla="*/ 2249714 h 2605314"/>
              <a:gd name="connsiteX350" fmla="*/ 2950491 w 5018776"/>
              <a:gd name="connsiteY350" fmla="*/ 2227942 h 2605314"/>
              <a:gd name="connsiteX351" fmla="*/ 2928719 w 5018776"/>
              <a:gd name="connsiteY351" fmla="*/ 2133600 h 2605314"/>
              <a:gd name="connsiteX352" fmla="*/ 2921462 w 5018776"/>
              <a:gd name="connsiteY352" fmla="*/ 2104571 h 2605314"/>
              <a:gd name="connsiteX353" fmla="*/ 2899691 w 5018776"/>
              <a:gd name="connsiteY353" fmla="*/ 2090057 h 2605314"/>
              <a:gd name="connsiteX354" fmla="*/ 2906948 w 5018776"/>
              <a:gd name="connsiteY354" fmla="*/ 2061028 h 2605314"/>
              <a:gd name="connsiteX355" fmla="*/ 3037576 w 5018776"/>
              <a:gd name="connsiteY355" fmla="*/ 2053771 h 2605314"/>
              <a:gd name="connsiteX356" fmla="*/ 3124662 w 5018776"/>
              <a:gd name="connsiteY356" fmla="*/ 2046514 h 2605314"/>
              <a:gd name="connsiteX357" fmla="*/ 3146434 w 5018776"/>
              <a:gd name="connsiteY357" fmla="*/ 2039257 h 2605314"/>
              <a:gd name="connsiteX358" fmla="*/ 3139176 w 5018776"/>
              <a:gd name="connsiteY358" fmla="*/ 2010228 h 2605314"/>
              <a:gd name="connsiteX359" fmla="*/ 3110148 w 5018776"/>
              <a:gd name="connsiteY359" fmla="*/ 1959428 h 2605314"/>
              <a:gd name="connsiteX360" fmla="*/ 3081119 w 5018776"/>
              <a:gd name="connsiteY360" fmla="*/ 1930400 h 2605314"/>
              <a:gd name="connsiteX361" fmla="*/ 3066605 w 5018776"/>
              <a:gd name="connsiteY361" fmla="*/ 1901371 h 2605314"/>
              <a:gd name="connsiteX362" fmla="*/ 3044834 w 5018776"/>
              <a:gd name="connsiteY362" fmla="*/ 1886857 h 2605314"/>
              <a:gd name="connsiteX363" fmla="*/ 3037576 w 5018776"/>
              <a:gd name="connsiteY363" fmla="*/ 1865085 h 2605314"/>
              <a:gd name="connsiteX364" fmla="*/ 3023062 w 5018776"/>
              <a:gd name="connsiteY364" fmla="*/ 1843314 h 2605314"/>
              <a:gd name="connsiteX365" fmla="*/ 3052091 w 5018776"/>
              <a:gd name="connsiteY365" fmla="*/ 1828800 h 2605314"/>
              <a:gd name="connsiteX366" fmla="*/ 3160948 w 5018776"/>
              <a:gd name="connsiteY366" fmla="*/ 1814285 h 2605314"/>
              <a:gd name="connsiteX367" fmla="*/ 3182719 w 5018776"/>
              <a:gd name="connsiteY367" fmla="*/ 1799771 h 2605314"/>
              <a:gd name="connsiteX368" fmla="*/ 3131919 w 5018776"/>
              <a:gd name="connsiteY368" fmla="*/ 1690914 h 2605314"/>
              <a:gd name="connsiteX369" fmla="*/ 3124662 w 5018776"/>
              <a:gd name="connsiteY369" fmla="*/ 1669142 h 2605314"/>
              <a:gd name="connsiteX370" fmla="*/ 3110148 w 5018776"/>
              <a:gd name="connsiteY370" fmla="*/ 1647371 h 2605314"/>
              <a:gd name="connsiteX371" fmla="*/ 3131919 w 5018776"/>
              <a:gd name="connsiteY371" fmla="*/ 1640114 h 2605314"/>
              <a:gd name="connsiteX372" fmla="*/ 3160948 w 5018776"/>
              <a:gd name="connsiteY372" fmla="*/ 1632857 h 2605314"/>
              <a:gd name="connsiteX373" fmla="*/ 3189976 w 5018776"/>
              <a:gd name="connsiteY373" fmla="*/ 1618342 h 2605314"/>
              <a:gd name="connsiteX374" fmla="*/ 3219005 w 5018776"/>
              <a:gd name="connsiteY374" fmla="*/ 1611085 h 2605314"/>
              <a:gd name="connsiteX375" fmla="*/ 3240776 w 5018776"/>
              <a:gd name="connsiteY375" fmla="*/ 1603828 h 2605314"/>
              <a:gd name="connsiteX376" fmla="*/ 3284319 w 5018776"/>
              <a:gd name="connsiteY376" fmla="*/ 1582057 h 2605314"/>
              <a:gd name="connsiteX377" fmla="*/ 3298834 w 5018776"/>
              <a:gd name="connsiteY377" fmla="*/ 1567542 h 2605314"/>
              <a:gd name="connsiteX378" fmla="*/ 3277062 w 5018776"/>
              <a:gd name="connsiteY378" fmla="*/ 1545771 h 2605314"/>
              <a:gd name="connsiteX379" fmla="*/ 3233519 w 5018776"/>
              <a:gd name="connsiteY379" fmla="*/ 1516742 h 2605314"/>
              <a:gd name="connsiteX380" fmla="*/ 3182719 w 5018776"/>
              <a:gd name="connsiteY380" fmla="*/ 1458685 h 2605314"/>
              <a:gd name="connsiteX381" fmla="*/ 3175462 w 5018776"/>
              <a:gd name="connsiteY381" fmla="*/ 1436914 h 2605314"/>
              <a:gd name="connsiteX382" fmla="*/ 3153691 w 5018776"/>
              <a:gd name="connsiteY382" fmla="*/ 1422400 h 2605314"/>
              <a:gd name="connsiteX383" fmla="*/ 3204491 w 5018776"/>
              <a:gd name="connsiteY383" fmla="*/ 1386114 h 2605314"/>
              <a:gd name="connsiteX384" fmla="*/ 3240776 w 5018776"/>
              <a:gd name="connsiteY384" fmla="*/ 1349828 h 2605314"/>
              <a:gd name="connsiteX385" fmla="*/ 3269805 w 5018776"/>
              <a:gd name="connsiteY385" fmla="*/ 1313542 h 2605314"/>
              <a:gd name="connsiteX386" fmla="*/ 3291576 w 5018776"/>
              <a:gd name="connsiteY386" fmla="*/ 1299028 h 2605314"/>
              <a:gd name="connsiteX387" fmla="*/ 3306091 w 5018776"/>
              <a:gd name="connsiteY387" fmla="*/ 1284514 h 2605314"/>
              <a:gd name="connsiteX388" fmla="*/ 3313348 w 5018776"/>
              <a:gd name="connsiteY388" fmla="*/ 1262742 h 2605314"/>
              <a:gd name="connsiteX389" fmla="*/ 3269805 w 5018776"/>
              <a:gd name="connsiteY389" fmla="*/ 1255485 h 2605314"/>
              <a:gd name="connsiteX390" fmla="*/ 3248034 w 5018776"/>
              <a:gd name="connsiteY390" fmla="*/ 1248228 h 2605314"/>
              <a:gd name="connsiteX391" fmla="*/ 3197234 w 5018776"/>
              <a:gd name="connsiteY391" fmla="*/ 1233714 h 2605314"/>
              <a:gd name="connsiteX392" fmla="*/ 3175462 w 5018776"/>
              <a:gd name="connsiteY392" fmla="*/ 1219200 h 2605314"/>
              <a:gd name="connsiteX393" fmla="*/ 3153691 w 5018776"/>
              <a:gd name="connsiteY393" fmla="*/ 1211942 h 2605314"/>
              <a:gd name="connsiteX394" fmla="*/ 3124662 w 5018776"/>
              <a:gd name="connsiteY394" fmla="*/ 1197428 h 2605314"/>
              <a:gd name="connsiteX395" fmla="*/ 3204491 w 5018776"/>
              <a:gd name="connsiteY395" fmla="*/ 1095828 h 2605314"/>
              <a:gd name="connsiteX396" fmla="*/ 3255291 w 5018776"/>
              <a:gd name="connsiteY396" fmla="*/ 1037771 h 2605314"/>
              <a:gd name="connsiteX397" fmla="*/ 3255291 w 5018776"/>
              <a:gd name="connsiteY397" fmla="*/ 994228 h 2605314"/>
              <a:gd name="connsiteX398" fmla="*/ 3211748 w 5018776"/>
              <a:gd name="connsiteY398" fmla="*/ 986971 h 2605314"/>
              <a:gd name="connsiteX399" fmla="*/ 3182719 w 5018776"/>
              <a:gd name="connsiteY399" fmla="*/ 979714 h 2605314"/>
              <a:gd name="connsiteX400" fmla="*/ 3124662 w 5018776"/>
              <a:gd name="connsiteY400" fmla="*/ 957942 h 2605314"/>
              <a:gd name="connsiteX401" fmla="*/ 3102891 w 5018776"/>
              <a:gd name="connsiteY401" fmla="*/ 950685 h 2605314"/>
              <a:gd name="connsiteX402" fmla="*/ 3052091 w 5018776"/>
              <a:gd name="connsiteY402" fmla="*/ 943428 h 2605314"/>
              <a:gd name="connsiteX403" fmla="*/ 3030319 w 5018776"/>
              <a:gd name="connsiteY403" fmla="*/ 936171 h 2605314"/>
              <a:gd name="connsiteX404" fmla="*/ 2994034 w 5018776"/>
              <a:gd name="connsiteY404" fmla="*/ 928914 h 2605314"/>
              <a:gd name="connsiteX405" fmla="*/ 2979519 w 5018776"/>
              <a:gd name="connsiteY405" fmla="*/ 914400 h 2605314"/>
              <a:gd name="connsiteX406" fmla="*/ 3037576 w 5018776"/>
              <a:gd name="connsiteY406" fmla="*/ 820057 h 2605314"/>
              <a:gd name="connsiteX407" fmla="*/ 3095634 w 5018776"/>
              <a:gd name="connsiteY407" fmla="*/ 747485 h 2605314"/>
              <a:gd name="connsiteX408" fmla="*/ 3131919 w 5018776"/>
              <a:gd name="connsiteY408" fmla="*/ 703942 h 2605314"/>
              <a:gd name="connsiteX409" fmla="*/ 3146434 w 5018776"/>
              <a:gd name="connsiteY409" fmla="*/ 682171 h 2605314"/>
              <a:gd name="connsiteX410" fmla="*/ 3037576 w 5018776"/>
              <a:gd name="connsiteY410" fmla="*/ 667657 h 2605314"/>
              <a:gd name="connsiteX411" fmla="*/ 2965005 w 5018776"/>
              <a:gd name="connsiteY411" fmla="*/ 660400 h 2605314"/>
              <a:gd name="connsiteX412" fmla="*/ 2892434 w 5018776"/>
              <a:gd name="connsiteY412" fmla="*/ 645885 h 2605314"/>
              <a:gd name="connsiteX413" fmla="*/ 2928719 w 5018776"/>
              <a:gd name="connsiteY413" fmla="*/ 609600 h 2605314"/>
              <a:gd name="connsiteX414" fmla="*/ 2965005 w 5018776"/>
              <a:gd name="connsiteY414" fmla="*/ 573314 h 2605314"/>
              <a:gd name="connsiteX415" fmla="*/ 2972262 w 5018776"/>
              <a:gd name="connsiteY415" fmla="*/ 529771 h 2605314"/>
              <a:gd name="connsiteX416" fmla="*/ 2986776 w 5018776"/>
              <a:gd name="connsiteY416" fmla="*/ 486228 h 2605314"/>
              <a:gd name="connsiteX417" fmla="*/ 3001291 w 5018776"/>
              <a:gd name="connsiteY417" fmla="*/ 435428 h 2605314"/>
              <a:gd name="connsiteX418" fmla="*/ 3015805 w 5018776"/>
              <a:gd name="connsiteY418" fmla="*/ 391885 h 2605314"/>
              <a:gd name="connsiteX419" fmla="*/ 2965005 w 5018776"/>
              <a:gd name="connsiteY419" fmla="*/ 399142 h 2605314"/>
              <a:gd name="connsiteX420" fmla="*/ 2921462 w 5018776"/>
              <a:gd name="connsiteY420" fmla="*/ 413657 h 2605314"/>
              <a:gd name="connsiteX421" fmla="*/ 2892434 w 5018776"/>
              <a:gd name="connsiteY421" fmla="*/ 420914 h 2605314"/>
              <a:gd name="connsiteX422" fmla="*/ 2856148 w 5018776"/>
              <a:gd name="connsiteY422" fmla="*/ 435428 h 2605314"/>
              <a:gd name="connsiteX423" fmla="*/ 2812605 w 5018776"/>
              <a:gd name="connsiteY423" fmla="*/ 442685 h 2605314"/>
              <a:gd name="connsiteX424" fmla="*/ 2783576 w 5018776"/>
              <a:gd name="connsiteY424" fmla="*/ 449942 h 2605314"/>
              <a:gd name="connsiteX425" fmla="*/ 2725519 w 5018776"/>
              <a:gd name="connsiteY425" fmla="*/ 442685 h 2605314"/>
              <a:gd name="connsiteX426" fmla="*/ 2732776 w 5018776"/>
              <a:gd name="connsiteY426" fmla="*/ 377371 h 2605314"/>
              <a:gd name="connsiteX427" fmla="*/ 2725519 w 5018776"/>
              <a:gd name="connsiteY427" fmla="*/ 290285 h 2605314"/>
              <a:gd name="connsiteX428" fmla="*/ 2711005 w 5018776"/>
              <a:gd name="connsiteY428" fmla="*/ 232228 h 2605314"/>
              <a:gd name="connsiteX429" fmla="*/ 2667462 w 5018776"/>
              <a:gd name="connsiteY429" fmla="*/ 210457 h 2605314"/>
              <a:gd name="connsiteX430" fmla="*/ 2660205 w 5018776"/>
              <a:gd name="connsiteY430" fmla="*/ 195942 h 2605314"/>
              <a:gd name="connsiteX0" fmla="*/ 4779291 w 5018776"/>
              <a:gd name="connsiteY0" fmla="*/ 508000 h 2605314"/>
              <a:gd name="connsiteX1" fmla="*/ 4815576 w 5018776"/>
              <a:gd name="connsiteY1" fmla="*/ 551542 h 2605314"/>
              <a:gd name="connsiteX2" fmla="*/ 4895405 w 5018776"/>
              <a:gd name="connsiteY2" fmla="*/ 544285 h 2605314"/>
              <a:gd name="connsiteX3" fmla="*/ 4895405 w 5018776"/>
              <a:gd name="connsiteY3" fmla="*/ 464457 h 2605314"/>
              <a:gd name="connsiteX4" fmla="*/ 4859119 w 5018776"/>
              <a:gd name="connsiteY4" fmla="*/ 428171 h 2605314"/>
              <a:gd name="connsiteX5" fmla="*/ 4815576 w 5018776"/>
              <a:gd name="connsiteY5" fmla="*/ 413657 h 2605314"/>
              <a:gd name="connsiteX6" fmla="*/ 4750262 w 5018776"/>
              <a:gd name="connsiteY6" fmla="*/ 420914 h 2605314"/>
              <a:gd name="connsiteX7" fmla="*/ 4728491 w 5018776"/>
              <a:gd name="connsiteY7" fmla="*/ 428171 h 2605314"/>
              <a:gd name="connsiteX8" fmla="*/ 4721234 w 5018776"/>
              <a:gd name="connsiteY8" fmla="*/ 457200 h 2605314"/>
              <a:gd name="connsiteX9" fmla="*/ 4699462 w 5018776"/>
              <a:gd name="connsiteY9" fmla="*/ 500742 h 2605314"/>
              <a:gd name="connsiteX10" fmla="*/ 4699462 w 5018776"/>
              <a:gd name="connsiteY10" fmla="*/ 645885 h 2605314"/>
              <a:gd name="connsiteX11" fmla="*/ 4706719 w 5018776"/>
              <a:gd name="connsiteY11" fmla="*/ 667657 h 2605314"/>
              <a:gd name="connsiteX12" fmla="*/ 4743005 w 5018776"/>
              <a:gd name="connsiteY12" fmla="*/ 696685 h 2605314"/>
              <a:gd name="connsiteX13" fmla="*/ 4779291 w 5018776"/>
              <a:gd name="connsiteY13" fmla="*/ 718457 h 2605314"/>
              <a:gd name="connsiteX14" fmla="*/ 4801062 w 5018776"/>
              <a:gd name="connsiteY14" fmla="*/ 732971 h 2605314"/>
              <a:gd name="connsiteX15" fmla="*/ 4960719 w 5018776"/>
              <a:gd name="connsiteY15" fmla="*/ 718457 h 2605314"/>
              <a:gd name="connsiteX16" fmla="*/ 4982491 w 5018776"/>
              <a:gd name="connsiteY16" fmla="*/ 674914 h 2605314"/>
              <a:gd name="connsiteX17" fmla="*/ 5004262 w 5018776"/>
              <a:gd name="connsiteY17" fmla="*/ 631371 h 2605314"/>
              <a:gd name="connsiteX18" fmla="*/ 5011519 w 5018776"/>
              <a:gd name="connsiteY18" fmla="*/ 587828 h 2605314"/>
              <a:gd name="connsiteX19" fmla="*/ 5018776 w 5018776"/>
              <a:gd name="connsiteY19" fmla="*/ 558800 h 2605314"/>
              <a:gd name="connsiteX20" fmla="*/ 5004262 w 5018776"/>
              <a:gd name="connsiteY20" fmla="*/ 391885 h 2605314"/>
              <a:gd name="connsiteX21" fmla="*/ 4997005 w 5018776"/>
              <a:gd name="connsiteY21" fmla="*/ 370114 h 2605314"/>
              <a:gd name="connsiteX22" fmla="*/ 4982491 w 5018776"/>
              <a:gd name="connsiteY22" fmla="*/ 348342 h 2605314"/>
              <a:gd name="connsiteX23" fmla="*/ 4960719 w 5018776"/>
              <a:gd name="connsiteY23" fmla="*/ 312057 h 2605314"/>
              <a:gd name="connsiteX24" fmla="*/ 4953462 w 5018776"/>
              <a:gd name="connsiteY24" fmla="*/ 290285 h 2605314"/>
              <a:gd name="connsiteX25" fmla="*/ 4888148 w 5018776"/>
              <a:gd name="connsiteY25" fmla="*/ 254000 h 2605314"/>
              <a:gd name="connsiteX26" fmla="*/ 4851862 w 5018776"/>
              <a:gd name="connsiteY26" fmla="*/ 232228 h 2605314"/>
              <a:gd name="connsiteX27" fmla="*/ 4801062 w 5018776"/>
              <a:gd name="connsiteY27" fmla="*/ 210457 h 2605314"/>
              <a:gd name="connsiteX28" fmla="*/ 4743005 w 5018776"/>
              <a:gd name="connsiteY28" fmla="*/ 159657 h 2605314"/>
              <a:gd name="connsiteX29" fmla="*/ 4728491 w 5018776"/>
              <a:gd name="connsiteY29" fmla="*/ 145142 h 2605314"/>
              <a:gd name="connsiteX30" fmla="*/ 4677691 w 5018776"/>
              <a:gd name="connsiteY30" fmla="*/ 116114 h 2605314"/>
              <a:gd name="connsiteX31" fmla="*/ 4655919 w 5018776"/>
              <a:gd name="connsiteY31" fmla="*/ 108857 h 2605314"/>
              <a:gd name="connsiteX32" fmla="*/ 4612376 w 5018776"/>
              <a:gd name="connsiteY32" fmla="*/ 79828 h 2605314"/>
              <a:gd name="connsiteX33" fmla="*/ 4568834 w 5018776"/>
              <a:gd name="connsiteY33" fmla="*/ 65314 h 2605314"/>
              <a:gd name="connsiteX34" fmla="*/ 4539805 w 5018776"/>
              <a:gd name="connsiteY34" fmla="*/ 58057 h 2605314"/>
              <a:gd name="connsiteX35" fmla="*/ 4496262 w 5018776"/>
              <a:gd name="connsiteY35" fmla="*/ 43542 h 2605314"/>
              <a:gd name="connsiteX36" fmla="*/ 4445462 w 5018776"/>
              <a:gd name="connsiteY36" fmla="*/ 21771 h 2605314"/>
              <a:gd name="connsiteX37" fmla="*/ 4380148 w 5018776"/>
              <a:gd name="connsiteY37" fmla="*/ 14514 h 2605314"/>
              <a:gd name="connsiteX38" fmla="*/ 4336605 w 5018776"/>
              <a:gd name="connsiteY38" fmla="*/ 7257 h 2605314"/>
              <a:gd name="connsiteX39" fmla="*/ 4264034 w 5018776"/>
              <a:gd name="connsiteY39" fmla="*/ 0 h 2605314"/>
              <a:gd name="connsiteX40" fmla="*/ 3864891 w 5018776"/>
              <a:gd name="connsiteY40" fmla="*/ 7257 h 2605314"/>
              <a:gd name="connsiteX41" fmla="*/ 3828605 w 5018776"/>
              <a:gd name="connsiteY41" fmla="*/ 14514 h 2605314"/>
              <a:gd name="connsiteX42" fmla="*/ 3770548 w 5018776"/>
              <a:gd name="connsiteY42" fmla="*/ 21771 h 2605314"/>
              <a:gd name="connsiteX43" fmla="*/ 3748776 w 5018776"/>
              <a:gd name="connsiteY43" fmla="*/ 36285 h 2605314"/>
              <a:gd name="connsiteX44" fmla="*/ 3705234 w 5018776"/>
              <a:gd name="connsiteY44" fmla="*/ 50800 h 2605314"/>
              <a:gd name="connsiteX45" fmla="*/ 3690719 w 5018776"/>
              <a:gd name="connsiteY45" fmla="*/ 65314 h 2605314"/>
              <a:gd name="connsiteX46" fmla="*/ 3668948 w 5018776"/>
              <a:gd name="connsiteY46" fmla="*/ 72571 h 2605314"/>
              <a:gd name="connsiteX47" fmla="*/ 3661691 w 5018776"/>
              <a:gd name="connsiteY47" fmla="*/ 94342 h 2605314"/>
              <a:gd name="connsiteX48" fmla="*/ 3618148 w 5018776"/>
              <a:gd name="connsiteY48" fmla="*/ 130628 h 2605314"/>
              <a:gd name="connsiteX49" fmla="*/ 3610891 w 5018776"/>
              <a:gd name="connsiteY49" fmla="*/ 152400 h 2605314"/>
              <a:gd name="connsiteX50" fmla="*/ 3596376 w 5018776"/>
              <a:gd name="connsiteY50" fmla="*/ 166914 h 2605314"/>
              <a:gd name="connsiteX51" fmla="*/ 3581862 w 5018776"/>
              <a:gd name="connsiteY51" fmla="*/ 217714 h 2605314"/>
              <a:gd name="connsiteX52" fmla="*/ 3560091 w 5018776"/>
              <a:gd name="connsiteY52" fmla="*/ 246742 h 2605314"/>
              <a:gd name="connsiteX53" fmla="*/ 3552834 w 5018776"/>
              <a:gd name="connsiteY53" fmla="*/ 268514 h 2605314"/>
              <a:gd name="connsiteX54" fmla="*/ 3538319 w 5018776"/>
              <a:gd name="connsiteY54" fmla="*/ 283028 h 2605314"/>
              <a:gd name="connsiteX55" fmla="*/ 3531062 w 5018776"/>
              <a:gd name="connsiteY55" fmla="*/ 319314 h 2605314"/>
              <a:gd name="connsiteX56" fmla="*/ 3516548 w 5018776"/>
              <a:gd name="connsiteY56" fmla="*/ 362857 h 2605314"/>
              <a:gd name="connsiteX57" fmla="*/ 3509291 w 5018776"/>
              <a:gd name="connsiteY57" fmla="*/ 384628 h 2605314"/>
              <a:gd name="connsiteX58" fmla="*/ 3502034 w 5018776"/>
              <a:gd name="connsiteY58" fmla="*/ 420914 h 2605314"/>
              <a:gd name="connsiteX59" fmla="*/ 3509291 w 5018776"/>
              <a:gd name="connsiteY59" fmla="*/ 566057 h 2605314"/>
              <a:gd name="connsiteX60" fmla="*/ 3516548 w 5018776"/>
              <a:gd name="connsiteY60" fmla="*/ 587828 h 2605314"/>
              <a:gd name="connsiteX61" fmla="*/ 3545576 w 5018776"/>
              <a:gd name="connsiteY61" fmla="*/ 631371 h 2605314"/>
              <a:gd name="connsiteX62" fmla="*/ 3560091 w 5018776"/>
              <a:gd name="connsiteY62" fmla="*/ 645885 h 2605314"/>
              <a:gd name="connsiteX63" fmla="*/ 3567348 w 5018776"/>
              <a:gd name="connsiteY63" fmla="*/ 667657 h 2605314"/>
              <a:gd name="connsiteX64" fmla="*/ 3589119 w 5018776"/>
              <a:gd name="connsiteY64" fmla="*/ 682171 h 2605314"/>
              <a:gd name="connsiteX65" fmla="*/ 3625405 w 5018776"/>
              <a:gd name="connsiteY65" fmla="*/ 703942 h 2605314"/>
              <a:gd name="connsiteX66" fmla="*/ 3676205 w 5018776"/>
              <a:gd name="connsiteY66" fmla="*/ 740228 h 2605314"/>
              <a:gd name="connsiteX67" fmla="*/ 3697976 w 5018776"/>
              <a:gd name="connsiteY67" fmla="*/ 747485 h 2605314"/>
              <a:gd name="connsiteX68" fmla="*/ 3886662 w 5018776"/>
              <a:gd name="connsiteY68" fmla="*/ 740228 h 2605314"/>
              <a:gd name="connsiteX69" fmla="*/ 3908434 w 5018776"/>
              <a:gd name="connsiteY69" fmla="*/ 732971 h 2605314"/>
              <a:gd name="connsiteX70" fmla="*/ 3937462 w 5018776"/>
              <a:gd name="connsiteY70" fmla="*/ 703942 h 2605314"/>
              <a:gd name="connsiteX71" fmla="*/ 3988262 w 5018776"/>
              <a:gd name="connsiteY71" fmla="*/ 638628 h 2605314"/>
              <a:gd name="connsiteX72" fmla="*/ 4002776 w 5018776"/>
              <a:gd name="connsiteY72" fmla="*/ 595085 h 2605314"/>
              <a:gd name="connsiteX73" fmla="*/ 3973748 w 5018776"/>
              <a:gd name="connsiteY73" fmla="*/ 537028 h 2605314"/>
              <a:gd name="connsiteX74" fmla="*/ 3944719 w 5018776"/>
              <a:gd name="connsiteY74" fmla="*/ 500742 h 2605314"/>
              <a:gd name="connsiteX75" fmla="*/ 3901176 w 5018776"/>
              <a:gd name="connsiteY75" fmla="*/ 486228 h 2605314"/>
              <a:gd name="connsiteX76" fmla="*/ 3879405 w 5018776"/>
              <a:gd name="connsiteY76" fmla="*/ 478971 h 2605314"/>
              <a:gd name="connsiteX77" fmla="*/ 3857634 w 5018776"/>
              <a:gd name="connsiteY77" fmla="*/ 471714 h 2605314"/>
              <a:gd name="connsiteX78" fmla="*/ 3806834 w 5018776"/>
              <a:gd name="connsiteY78" fmla="*/ 478971 h 2605314"/>
              <a:gd name="connsiteX79" fmla="*/ 3777805 w 5018776"/>
              <a:gd name="connsiteY79" fmla="*/ 486228 h 2605314"/>
              <a:gd name="connsiteX80" fmla="*/ 3763291 w 5018776"/>
              <a:gd name="connsiteY80" fmla="*/ 529771 h 2605314"/>
              <a:gd name="connsiteX81" fmla="*/ 3756034 w 5018776"/>
              <a:gd name="connsiteY81" fmla="*/ 551542 h 2605314"/>
              <a:gd name="connsiteX82" fmla="*/ 3763291 w 5018776"/>
              <a:gd name="connsiteY82" fmla="*/ 573314 h 2605314"/>
              <a:gd name="connsiteX83" fmla="*/ 3705234 w 5018776"/>
              <a:gd name="connsiteY83" fmla="*/ 602342 h 2605314"/>
              <a:gd name="connsiteX84" fmla="*/ 3661691 w 5018776"/>
              <a:gd name="connsiteY84" fmla="*/ 544285 h 2605314"/>
              <a:gd name="connsiteX85" fmla="*/ 3668948 w 5018776"/>
              <a:gd name="connsiteY85" fmla="*/ 435428 h 2605314"/>
              <a:gd name="connsiteX86" fmla="*/ 3683462 w 5018776"/>
              <a:gd name="connsiteY86" fmla="*/ 413657 h 2605314"/>
              <a:gd name="connsiteX87" fmla="*/ 3705234 w 5018776"/>
              <a:gd name="connsiteY87" fmla="*/ 370114 h 2605314"/>
              <a:gd name="connsiteX88" fmla="*/ 3770548 w 5018776"/>
              <a:gd name="connsiteY88" fmla="*/ 341085 h 2605314"/>
              <a:gd name="connsiteX89" fmla="*/ 3792319 w 5018776"/>
              <a:gd name="connsiteY89" fmla="*/ 333828 h 2605314"/>
              <a:gd name="connsiteX90" fmla="*/ 3814091 w 5018776"/>
              <a:gd name="connsiteY90" fmla="*/ 326571 h 2605314"/>
              <a:gd name="connsiteX91" fmla="*/ 3959234 w 5018776"/>
              <a:gd name="connsiteY91" fmla="*/ 333828 h 2605314"/>
              <a:gd name="connsiteX92" fmla="*/ 4002776 w 5018776"/>
              <a:gd name="connsiteY92" fmla="*/ 362857 h 2605314"/>
              <a:gd name="connsiteX93" fmla="*/ 4024548 w 5018776"/>
              <a:gd name="connsiteY93" fmla="*/ 377371 h 2605314"/>
              <a:gd name="connsiteX94" fmla="*/ 4060834 w 5018776"/>
              <a:gd name="connsiteY94" fmla="*/ 413657 h 2605314"/>
              <a:gd name="connsiteX95" fmla="*/ 4068091 w 5018776"/>
              <a:gd name="connsiteY95" fmla="*/ 435428 h 2605314"/>
              <a:gd name="connsiteX96" fmla="*/ 4097119 w 5018776"/>
              <a:gd name="connsiteY96" fmla="*/ 478971 h 2605314"/>
              <a:gd name="connsiteX97" fmla="*/ 4104376 w 5018776"/>
              <a:gd name="connsiteY97" fmla="*/ 500742 h 2605314"/>
              <a:gd name="connsiteX98" fmla="*/ 4104376 w 5018776"/>
              <a:gd name="connsiteY98" fmla="*/ 689428 h 2605314"/>
              <a:gd name="connsiteX99" fmla="*/ 4089862 w 5018776"/>
              <a:gd name="connsiteY99" fmla="*/ 732971 h 2605314"/>
              <a:gd name="connsiteX100" fmla="*/ 4060834 w 5018776"/>
              <a:gd name="connsiteY100" fmla="*/ 769257 h 2605314"/>
              <a:gd name="connsiteX101" fmla="*/ 4017291 w 5018776"/>
              <a:gd name="connsiteY101" fmla="*/ 783771 h 2605314"/>
              <a:gd name="connsiteX102" fmla="*/ 3981005 w 5018776"/>
              <a:gd name="connsiteY102" fmla="*/ 805542 h 2605314"/>
              <a:gd name="connsiteX103" fmla="*/ 3922948 w 5018776"/>
              <a:gd name="connsiteY103" fmla="*/ 841828 h 2605314"/>
              <a:gd name="connsiteX104" fmla="*/ 3901176 w 5018776"/>
              <a:gd name="connsiteY104" fmla="*/ 856342 h 2605314"/>
              <a:gd name="connsiteX105" fmla="*/ 3843119 w 5018776"/>
              <a:gd name="connsiteY105" fmla="*/ 878114 h 2605314"/>
              <a:gd name="connsiteX106" fmla="*/ 3567348 w 5018776"/>
              <a:gd name="connsiteY106" fmla="*/ 863600 h 2605314"/>
              <a:gd name="connsiteX107" fmla="*/ 3465748 w 5018776"/>
              <a:gd name="connsiteY107" fmla="*/ 834571 h 2605314"/>
              <a:gd name="connsiteX108" fmla="*/ 3443976 w 5018776"/>
              <a:gd name="connsiteY108" fmla="*/ 827314 h 2605314"/>
              <a:gd name="connsiteX109" fmla="*/ 3422205 w 5018776"/>
              <a:gd name="connsiteY109" fmla="*/ 812800 h 2605314"/>
              <a:gd name="connsiteX110" fmla="*/ 3393176 w 5018776"/>
              <a:gd name="connsiteY110" fmla="*/ 805542 h 2605314"/>
              <a:gd name="connsiteX111" fmla="*/ 3349634 w 5018776"/>
              <a:gd name="connsiteY111" fmla="*/ 776514 h 2605314"/>
              <a:gd name="connsiteX112" fmla="*/ 3320605 w 5018776"/>
              <a:gd name="connsiteY112" fmla="*/ 732971 h 2605314"/>
              <a:gd name="connsiteX113" fmla="*/ 3313348 w 5018776"/>
              <a:gd name="connsiteY113" fmla="*/ 696685 h 2605314"/>
              <a:gd name="connsiteX114" fmla="*/ 3298834 w 5018776"/>
              <a:gd name="connsiteY114" fmla="*/ 653142 h 2605314"/>
              <a:gd name="connsiteX115" fmla="*/ 3284319 w 5018776"/>
              <a:gd name="connsiteY115" fmla="*/ 609600 h 2605314"/>
              <a:gd name="connsiteX116" fmla="*/ 3277062 w 5018776"/>
              <a:gd name="connsiteY116" fmla="*/ 587828 h 2605314"/>
              <a:gd name="connsiteX117" fmla="*/ 3269805 w 5018776"/>
              <a:gd name="connsiteY117" fmla="*/ 566057 h 2605314"/>
              <a:gd name="connsiteX118" fmla="*/ 3262548 w 5018776"/>
              <a:gd name="connsiteY118" fmla="*/ 537028 h 2605314"/>
              <a:gd name="connsiteX119" fmla="*/ 3240776 w 5018776"/>
              <a:gd name="connsiteY119" fmla="*/ 515257 h 2605314"/>
              <a:gd name="connsiteX120" fmla="*/ 3233519 w 5018776"/>
              <a:gd name="connsiteY120" fmla="*/ 478971 h 2605314"/>
              <a:gd name="connsiteX121" fmla="*/ 3219005 w 5018776"/>
              <a:gd name="connsiteY121" fmla="*/ 428171 h 2605314"/>
              <a:gd name="connsiteX122" fmla="*/ 3204491 w 5018776"/>
              <a:gd name="connsiteY122" fmla="*/ 362857 h 2605314"/>
              <a:gd name="connsiteX123" fmla="*/ 3189976 w 5018776"/>
              <a:gd name="connsiteY123" fmla="*/ 348342 h 2605314"/>
              <a:gd name="connsiteX124" fmla="*/ 3139176 w 5018776"/>
              <a:gd name="connsiteY124" fmla="*/ 283028 h 2605314"/>
              <a:gd name="connsiteX125" fmla="*/ 3117405 w 5018776"/>
              <a:gd name="connsiteY125" fmla="*/ 268514 h 2605314"/>
              <a:gd name="connsiteX126" fmla="*/ 3081119 w 5018776"/>
              <a:gd name="connsiteY126" fmla="*/ 232228 h 2605314"/>
              <a:gd name="connsiteX127" fmla="*/ 3066605 w 5018776"/>
              <a:gd name="connsiteY127" fmla="*/ 210457 h 2605314"/>
              <a:gd name="connsiteX128" fmla="*/ 3023062 w 5018776"/>
              <a:gd name="connsiteY128" fmla="*/ 195942 h 2605314"/>
              <a:gd name="connsiteX129" fmla="*/ 3008548 w 5018776"/>
              <a:gd name="connsiteY129" fmla="*/ 174171 h 2605314"/>
              <a:gd name="connsiteX130" fmla="*/ 2957748 w 5018776"/>
              <a:gd name="connsiteY130" fmla="*/ 152400 h 2605314"/>
              <a:gd name="connsiteX131" fmla="*/ 2921462 w 5018776"/>
              <a:gd name="connsiteY131" fmla="*/ 116114 h 2605314"/>
              <a:gd name="connsiteX132" fmla="*/ 2848891 w 5018776"/>
              <a:gd name="connsiteY132" fmla="*/ 94342 h 2605314"/>
              <a:gd name="connsiteX133" fmla="*/ 2827119 w 5018776"/>
              <a:gd name="connsiteY133" fmla="*/ 79828 h 2605314"/>
              <a:gd name="connsiteX134" fmla="*/ 2776319 w 5018776"/>
              <a:gd name="connsiteY134" fmla="*/ 65314 h 2605314"/>
              <a:gd name="connsiteX135" fmla="*/ 2667462 w 5018776"/>
              <a:gd name="connsiteY135" fmla="*/ 50800 h 2605314"/>
              <a:gd name="connsiteX136" fmla="*/ 2500548 w 5018776"/>
              <a:gd name="connsiteY136" fmla="*/ 43542 h 2605314"/>
              <a:gd name="connsiteX137" fmla="*/ 2377176 w 5018776"/>
              <a:gd name="connsiteY137" fmla="*/ 36285 h 2605314"/>
              <a:gd name="connsiteX138" fmla="*/ 2275576 w 5018776"/>
              <a:gd name="connsiteY138" fmla="*/ 21771 h 2605314"/>
              <a:gd name="connsiteX139" fmla="*/ 2036091 w 5018776"/>
              <a:gd name="connsiteY139" fmla="*/ 7257 h 2605314"/>
              <a:gd name="connsiteX140" fmla="*/ 1869176 w 5018776"/>
              <a:gd name="connsiteY140" fmla="*/ 14514 h 2605314"/>
              <a:gd name="connsiteX141" fmla="*/ 1753062 w 5018776"/>
              <a:gd name="connsiteY141" fmla="*/ 29028 h 2605314"/>
              <a:gd name="connsiteX142" fmla="*/ 1731291 w 5018776"/>
              <a:gd name="connsiteY142" fmla="*/ 36285 h 2605314"/>
              <a:gd name="connsiteX143" fmla="*/ 1695005 w 5018776"/>
              <a:gd name="connsiteY143" fmla="*/ 43542 h 2605314"/>
              <a:gd name="connsiteX144" fmla="*/ 1673234 w 5018776"/>
              <a:gd name="connsiteY144" fmla="*/ 50800 h 2605314"/>
              <a:gd name="connsiteX145" fmla="*/ 1622434 w 5018776"/>
              <a:gd name="connsiteY145" fmla="*/ 65314 h 2605314"/>
              <a:gd name="connsiteX146" fmla="*/ 1600662 w 5018776"/>
              <a:gd name="connsiteY146" fmla="*/ 72571 h 2605314"/>
              <a:gd name="connsiteX147" fmla="*/ 1542605 w 5018776"/>
              <a:gd name="connsiteY147" fmla="*/ 87085 h 2605314"/>
              <a:gd name="connsiteX148" fmla="*/ 1499062 w 5018776"/>
              <a:gd name="connsiteY148" fmla="*/ 101600 h 2605314"/>
              <a:gd name="connsiteX149" fmla="*/ 1477291 w 5018776"/>
              <a:gd name="connsiteY149" fmla="*/ 116114 h 2605314"/>
              <a:gd name="connsiteX150" fmla="*/ 1390205 w 5018776"/>
              <a:gd name="connsiteY150" fmla="*/ 137885 h 2605314"/>
              <a:gd name="connsiteX151" fmla="*/ 1339405 w 5018776"/>
              <a:gd name="connsiteY151" fmla="*/ 152400 h 2605314"/>
              <a:gd name="connsiteX152" fmla="*/ 1295862 w 5018776"/>
              <a:gd name="connsiteY152" fmla="*/ 159657 h 2605314"/>
              <a:gd name="connsiteX153" fmla="*/ 1237805 w 5018776"/>
              <a:gd name="connsiteY153" fmla="*/ 181428 h 2605314"/>
              <a:gd name="connsiteX154" fmla="*/ 1157976 w 5018776"/>
              <a:gd name="connsiteY154" fmla="*/ 203200 h 2605314"/>
              <a:gd name="connsiteX155" fmla="*/ 1085405 w 5018776"/>
              <a:gd name="connsiteY155" fmla="*/ 217714 h 2605314"/>
              <a:gd name="connsiteX156" fmla="*/ 1063634 w 5018776"/>
              <a:gd name="connsiteY156" fmla="*/ 232228 h 2605314"/>
              <a:gd name="connsiteX157" fmla="*/ 1027348 w 5018776"/>
              <a:gd name="connsiteY157" fmla="*/ 239485 h 2605314"/>
              <a:gd name="connsiteX158" fmla="*/ 998319 w 5018776"/>
              <a:gd name="connsiteY158" fmla="*/ 246742 h 2605314"/>
              <a:gd name="connsiteX159" fmla="*/ 969291 w 5018776"/>
              <a:gd name="connsiteY159" fmla="*/ 261257 h 2605314"/>
              <a:gd name="connsiteX160" fmla="*/ 918491 w 5018776"/>
              <a:gd name="connsiteY160" fmla="*/ 283028 h 2605314"/>
              <a:gd name="connsiteX161" fmla="*/ 889462 w 5018776"/>
              <a:gd name="connsiteY161" fmla="*/ 319314 h 2605314"/>
              <a:gd name="connsiteX162" fmla="*/ 867691 w 5018776"/>
              <a:gd name="connsiteY162" fmla="*/ 341085 h 2605314"/>
              <a:gd name="connsiteX163" fmla="*/ 853176 w 5018776"/>
              <a:gd name="connsiteY163" fmla="*/ 362857 h 2605314"/>
              <a:gd name="connsiteX164" fmla="*/ 809634 w 5018776"/>
              <a:gd name="connsiteY164" fmla="*/ 391885 h 2605314"/>
              <a:gd name="connsiteX165" fmla="*/ 773348 w 5018776"/>
              <a:gd name="connsiteY165" fmla="*/ 428171 h 2605314"/>
              <a:gd name="connsiteX166" fmla="*/ 751576 w 5018776"/>
              <a:gd name="connsiteY166" fmla="*/ 449942 h 2605314"/>
              <a:gd name="connsiteX167" fmla="*/ 693519 w 5018776"/>
              <a:gd name="connsiteY167" fmla="*/ 500742 h 2605314"/>
              <a:gd name="connsiteX168" fmla="*/ 664491 w 5018776"/>
              <a:gd name="connsiteY168" fmla="*/ 544285 h 2605314"/>
              <a:gd name="connsiteX169" fmla="*/ 649976 w 5018776"/>
              <a:gd name="connsiteY169" fmla="*/ 587828 h 2605314"/>
              <a:gd name="connsiteX170" fmla="*/ 642719 w 5018776"/>
              <a:gd name="connsiteY170" fmla="*/ 609600 h 2605314"/>
              <a:gd name="connsiteX171" fmla="*/ 664491 w 5018776"/>
              <a:gd name="connsiteY171" fmla="*/ 776514 h 2605314"/>
              <a:gd name="connsiteX172" fmla="*/ 693519 w 5018776"/>
              <a:gd name="connsiteY172" fmla="*/ 820057 h 2605314"/>
              <a:gd name="connsiteX173" fmla="*/ 715291 w 5018776"/>
              <a:gd name="connsiteY173" fmla="*/ 827314 h 2605314"/>
              <a:gd name="connsiteX174" fmla="*/ 751576 w 5018776"/>
              <a:gd name="connsiteY174" fmla="*/ 820057 h 2605314"/>
              <a:gd name="connsiteX175" fmla="*/ 773348 w 5018776"/>
              <a:gd name="connsiteY175" fmla="*/ 769257 h 2605314"/>
              <a:gd name="connsiteX176" fmla="*/ 744319 w 5018776"/>
              <a:gd name="connsiteY176" fmla="*/ 638628 h 2605314"/>
              <a:gd name="connsiteX177" fmla="*/ 722548 w 5018776"/>
              <a:gd name="connsiteY177" fmla="*/ 624114 h 2605314"/>
              <a:gd name="connsiteX178" fmla="*/ 526605 w 5018776"/>
              <a:gd name="connsiteY178" fmla="*/ 631371 h 2605314"/>
              <a:gd name="connsiteX179" fmla="*/ 504834 w 5018776"/>
              <a:gd name="connsiteY179" fmla="*/ 653142 h 2605314"/>
              <a:gd name="connsiteX180" fmla="*/ 483062 w 5018776"/>
              <a:gd name="connsiteY180" fmla="*/ 660400 h 2605314"/>
              <a:gd name="connsiteX181" fmla="*/ 468548 w 5018776"/>
              <a:gd name="connsiteY181" fmla="*/ 682171 h 2605314"/>
              <a:gd name="connsiteX182" fmla="*/ 446776 w 5018776"/>
              <a:gd name="connsiteY182" fmla="*/ 754742 h 2605314"/>
              <a:gd name="connsiteX183" fmla="*/ 475805 w 5018776"/>
              <a:gd name="connsiteY183" fmla="*/ 849085 h 2605314"/>
              <a:gd name="connsiteX184" fmla="*/ 533862 w 5018776"/>
              <a:gd name="connsiteY184" fmla="*/ 841828 h 2605314"/>
              <a:gd name="connsiteX185" fmla="*/ 541119 w 5018776"/>
              <a:gd name="connsiteY185" fmla="*/ 820057 h 2605314"/>
              <a:gd name="connsiteX186" fmla="*/ 519348 w 5018776"/>
              <a:gd name="connsiteY186" fmla="*/ 740228 h 2605314"/>
              <a:gd name="connsiteX187" fmla="*/ 497576 w 5018776"/>
              <a:gd name="connsiteY187" fmla="*/ 725714 h 2605314"/>
              <a:gd name="connsiteX188" fmla="*/ 352434 w 5018776"/>
              <a:gd name="connsiteY188" fmla="*/ 732971 h 2605314"/>
              <a:gd name="connsiteX189" fmla="*/ 330662 w 5018776"/>
              <a:gd name="connsiteY189" fmla="*/ 754742 h 2605314"/>
              <a:gd name="connsiteX190" fmla="*/ 308891 w 5018776"/>
              <a:gd name="connsiteY190" fmla="*/ 762000 h 2605314"/>
              <a:gd name="connsiteX191" fmla="*/ 294376 w 5018776"/>
              <a:gd name="connsiteY191" fmla="*/ 776514 h 2605314"/>
              <a:gd name="connsiteX192" fmla="*/ 272605 w 5018776"/>
              <a:gd name="connsiteY192" fmla="*/ 791028 h 2605314"/>
              <a:gd name="connsiteX193" fmla="*/ 258091 w 5018776"/>
              <a:gd name="connsiteY193" fmla="*/ 812800 h 2605314"/>
              <a:gd name="connsiteX194" fmla="*/ 221805 w 5018776"/>
              <a:gd name="connsiteY194" fmla="*/ 841828 h 2605314"/>
              <a:gd name="connsiteX195" fmla="*/ 214548 w 5018776"/>
              <a:gd name="connsiteY195" fmla="*/ 870857 h 2605314"/>
              <a:gd name="connsiteX196" fmla="*/ 192776 w 5018776"/>
              <a:gd name="connsiteY196" fmla="*/ 892628 h 2605314"/>
              <a:gd name="connsiteX197" fmla="*/ 200034 w 5018776"/>
              <a:gd name="connsiteY197" fmla="*/ 1059542 h 2605314"/>
              <a:gd name="connsiteX198" fmla="*/ 214548 w 5018776"/>
              <a:gd name="connsiteY198" fmla="*/ 1081314 h 2605314"/>
              <a:gd name="connsiteX199" fmla="*/ 243576 w 5018776"/>
              <a:gd name="connsiteY199" fmla="*/ 1088571 h 2605314"/>
              <a:gd name="connsiteX200" fmla="*/ 316148 w 5018776"/>
              <a:gd name="connsiteY200" fmla="*/ 1081314 h 2605314"/>
              <a:gd name="connsiteX201" fmla="*/ 330662 w 5018776"/>
              <a:gd name="connsiteY201" fmla="*/ 1037771 h 2605314"/>
              <a:gd name="connsiteX202" fmla="*/ 323405 w 5018776"/>
              <a:gd name="connsiteY202" fmla="*/ 979714 h 2605314"/>
              <a:gd name="connsiteX203" fmla="*/ 301634 w 5018776"/>
              <a:gd name="connsiteY203" fmla="*/ 965200 h 2605314"/>
              <a:gd name="connsiteX204" fmla="*/ 200034 w 5018776"/>
              <a:gd name="connsiteY204" fmla="*/ 972457 h 2605314"/>
              <a:gd name="connsiteX205" fmla="*/ 141976 w 5018776"/>
              <a:gd name="connsiteY205" fmla="*/ 1001485 h 2605314"/>
              <a:gd name="connsiteX206" fmla="*/ 83919 w 5018776"/>
              <a:gd name="connsiteY206" fmla="*/ 1052285 h 2605314"/>
              <a:gd name="connsiteX207" fmla="*/ 54891 w 5018776"/>
              <a:gd name="connsiteY207" fmla="*/ 1066800 h 2605314"/>
              <a:gd name="connsiteX208" fmla="*/ 40376 w 5018776"/>
              <a:gd name="connsiteY208" fmla="*/ 1081314 h 2605314"/>
              <a:gd name="connsiteX209" fmla="*/ 18605 w 5018776"/>
              <a:gd name="connsiteY209" fmla="*/ 1095828 h 2605314"/>
              <a:gd name="connsiteX210" fmla="*/ 4091 w 5018776"/>
              <a:gd name="connsiteY210" fmla="*/ 1146628 h 2605314"/>
              <a:gd name="connsiteX211" fmla="*/ 25862 w 5018776"/>
              <a:gd name="connsiteY211" fmla="*/ 1277257 h 2605314"/>
              <a:gd name="connsiteX212" fmla="*/ 69405 w 5018776"/>
              <a:gd name="connsiteY212" fmla="*/ 1313542 h 2605314"/>
              <a:gd name="connsiteX213" fmla="*/ 112948 w 5018776"/>
              <a:gd name="connsiteY213" fmla="*/ 1342571 h 2605314"/>
              <a:gd name="connsiteX214" fmla="*/ 156491 w 5018776"/>
              <a:gd name="connsiteY214" fmla="*/ 1357085 h 2605314"/>
              <a:gd name="connsiteX215" fmla="*/ 217088 w 5018776"/>
              <a:gd name="connsiteY215" fmla="*/ 1326605 h 2605314"/>
              <a:gd name="connsiteX216" fmla="*/ 253011 w 5018776"/>
              <a:gd name="connsiteY216" fmla="*/ 1248228 h 2605314"/>
              <a:gd name="connsiteX217" fmla="*/ 214548 w 5018776"/>
              <a:gd name="connsiteY217" fmla="*/ 1226457 h 2605314"/>
              <a:gd name="connsiteX218" fmla="*/ 91176 w 5018776"/>
              <a:gd name="connsiteY218" fmla="*/ 1233714 h 2605314"/>
              <a:gd name="connsiteX219" fmla="*/ 69405 w 5018776"/>
              <a:gd name="connsiteY219" fmla="*/ 1240971 h 2605314"/>
              <a:gd name="connsiteX220" fmla="*/ 54891 w 5018776"/>
              <a:gd name="connsiteY220" fmla="*/ 1262742 h 2605314"/>
              <a:gd name="connsiteX221" fmla="*/ 40376 w 5018776"/>
              <a:gd name="connsiteY221" fmla="*/ 1277257 h 2605314"/>
              <a:gd name="connsiteX222" fmla="*/ 33119 w 5018776"/>
              <a:gd name="connsiteY222" fmla="*/ 1299028 h 2605314"/>
              <a:gd name="connsiteX223" fmla="*/ 18605 w 5018776"/>
              <a:gd name="connsiteY223" fmla="*/ 1320800 h 2605314"/>
              <a:gd name="connsiteX224" fmla="*/ 4091 w 5018776"/>
              <a:gd name="connsiteY224" fmla="*/ 1379582 h 2605314"/>
              <a:gd name="connsiteX225" fmla="*/ 3728 w 5018776"/>
              <a:gd name="connsiteY225" fmla="*/ 1436188 h 2605314"/>
              <a:gd name="connsiteX226" fmla="*/ 47634 w 5018776"/>
              <a:gd name="connsiteY226" fmla="*/ 1494971 h 2605314"/>
              <a:gd name="connsiteX227" fmla="*/ 91176 w 5018776"/>
              <a:gd name="connsiteY227" fmla="*/ 1524000 h 2605314"/>
              <a:gd name="connsiteX228" fmla="*/ 127099 w 5018776"/>
              <a:gd name="connsiteY228" fmla="*/ 1568268 h 2605314"/>
              <a:gd name="connsiteX229" fmla="*/ 171005 w 5018776"/>
              <a:gd name="connsiteY229" fmla="*/ 1582057 h 2605314"/>
              <a:gd name="connsiteX230" fmla="*/ 228336 w 5018776"/>
              <a:gd name="connsiteY230" fmla="*/ 1561737 h 2605314"/>
              <a:gd name="connsiteX231" fmla="*/ 236682 w 5018776"/>
              <a:gd name="connsiteY231" fmla="*/ 1483722 h 2605314"/>
              <a:gd name="connsiteX232" fmla="*/ 157216 w 5018776"/>
              <a:gd name="connsiteY232" fmla="*/ 1465580 h 2605314"/>
              <a:gd name="connsiteX233" fmla="*/ 105691 w 5018776"/>
              <a:gd name="connsiteY233" fmla="*/ 1502228 h 2605314"/>
              <a:gd name="connsiteX234" fmla="*/ 105691 w 5018776"/>
              <a:gd name="connsiteY234" fmla="*/ 1698171 h 2605314"/>
              <a:gd name="connsiteX235" fmla="*/ 141614 w 5018776"/>
              <a:gd name="connsiteY235" fmla="*/ 1749334 h 2605314"/>
              <a:gd name="connsiteX236" fmla="*/ 192776 w 5018776"/>
              <a:gd name="connsiteY236" fmla="*/ 1792514 h 2605314"/>
              <a:gd name="connsiteX237" fmla="*/ 250834 w 5018776"/>
              <a:gd name="connsiteY237" fmla="*/ 1828800 h 2605314"/>
              <a:gd name="connsiteX238" fmla="*/ 359691 w 5018776"/>
              <a:gd name="connsiteY238" fmla="*/ 1821542 h 2605314"/>
              <a:gd name="connsiteX239" fmla="*/ 394162 w 5018776"/>
              <a:gd name="connsiteY239" fmla="*/ 1796505 h 2605314"/>
              <a:gd name="connsiteX240" fmla="*/ 410491 w 5018776"/>
              <a:gd name="connsiteY240" fmla="*/ 1698171 h 2605314"/>
              <a:gd name="connsiteX241" fmla="*/ 366948 w 5018776"/>
              <a:gd name="connsiteY241" fmla="*/ 1683657 h 2605314"/>
              <a:gd name="connsiteX242" fmla="*/ 316148 w 5018776"/>
              <a:gd name="connsiteY242" fmla="*/ 1690914 h 2605314"/>
              <a:gd name="connsiteX243" fmla="*/ 279862 w 5018776"/>
              <a:gd name="connsiteY243" fmla="*/ 1719942 h 2605314"/>
              <a:gd name="connsiteX244" fmla="*/ 265348 w 5018776"/>
              <a:gd name="connsiteY244" fmla="*/ 1785257 h 2605314"/>
              <a:gd name="connsiteX245" fmla="*/ 276234 w 5018776"/>
              <a:gd name="connsiteY245" fmla="*/ 1939108 h 2605314"/>
              <a:gd name="connsiteX246" fmla="*/ 331025 w 5018776"/>
              <a:gd name="connsiteY246" fmla="*/ 1984465 h 2605314"/>
              <a:gd name="connsiteX247" fmla="*/ 417748 w 5018776"/>
              <a:gd name="connsiteY247" fmla="*/ 2002971 h 2605314"/>
              <a:gd name="connsiteX248" fmla="*/ 526605 w 5018776"/>
              <a:gd name="connsiteY248" fmla="*/ 1995714 h 2605314"/>
              <a:gd name="connsiteX249" fmla="*/ 555634 w 5018776"/>
              <a:gd name="connsiteY249" fmla="*/ 1973942 h 2605314"/>
              <a:gd name="connsiteX250" fmla="*/ 599176 w 5018776"/>
              <a:gd name="connsiteY250" fmla="*/ 1944914 h 2605314"/>
              <a:gd name="connsiteX251" fmla="*/ 628205 w 5018776"/>
              <a:gd name="connsiteY251" fmla="*/ 1901371 h 2605314"/>
              <a:gd name="connsiteX252" fmla="*/ 613691 w 5018776"/>
              <a:gd name="connsiteY252" fmla="*/ 1836057 h 2605314"/>
              <a:gd name="connsiteX253" fmla="*/ 570148 w 5018776"/>
              <a:gd name="connsiteY253" fmla="*/ 1792514 h 2605314"/>
              <a:gd name="connsiteX254" fmla="*/ 528056 w 5018776"/>
              <a:gd name="connsiteY254" fmla="*/ 1800497 h 2605314"/>
              <a:gd name="connsiteX255" fmla="*/ 481248 w 5018776"/>
              <a:gd name="connsiteY255" fmla="*/ 1898468 h 2605314"/>
              <a:gd name="connsiteX256" fmla="*/ 555634 w 5018776"/>
              <a:gd name="connsiteY256" fmla="*/ 1995714 h 2605314"/>
              <a:gd name="connsiteX257" fmla="*/ 570148 w 5018776"/>
              <a:gd name="connsiteY257" fmla="*/ 2017485 h 2605314"/>
              <a:gd name="connsiteX258" fmla="*/ 700776 w 5018776"/>
              <a:gd name="connsiteY258" fmla="*/ 2068285 h 2605314"/>
              <a:gd name="connsiteX259" fmla="*/ 737062 w 5018776"/>
              <a:gd name="connsiteY259" fmla="*/ 2082800 h 2605314"/>
              <a:gd name="connsiteX260" fmla="*/ 867691 w 5018776"/>
              <a:gd name="connsiteY260" fmla="*/ 2119811 h 2605314"/>
              <a:gd name="connsiteX261" fmla="*/ 969291 w 5018776"/>
              <a:gd name="connsiteY261" fmla="*/ 2148114 h 2605314"/>
              <a:gd name="connsiteX262" fmla="*/ 1078148 w 5018776"/>
              <a:gd name="connsiteY262" fmla="*/ 2133600 h 2605314"/>
              <a:gd name="connsiteX263" fmla="*/ 1128948 w 5018776"/>
              <a:gd name="connsiteY263" fmla="*/ 2104571 h 2605314"/>
              <a:gd name="connsiteX264" fmla="*/ 1247602 w 5018776"/>
              <a:gd name="connsiteY264" fmla="*/ 2013494 h 2605314"/>
              <a:gd name="connsiteX265" fmla="*/ 1291508 w 5018776"/>
              <a:gd name="connsiteY265" fmla="*/ 1957251 h 2605314"/>
              <a:gd name="connsiteX266" fmla="*/ 1278082 w 5018776"/>
              <a:gd name="connsiteY266" fmla="*/ 1839322 h 2605314"/>
              <a:gd name="connsiteX267" fmla="*/ 1223291 w 5018776"/>
              <a:gd name="connsiteY267" fmla="*/ 1814285 h 2605314"/>
              <a:gd name="connsiteX268" fmla="*/ 1129674 w 5018776"/>
              <a:gd name="connsiteY268" fmla="*/ 1833154 h 2605314"/>
              <a:gd name="connsiteX269" fmla="*/ 1107176 w 5018776"/>
              <a:gd name="connsiteY269" fmla="*/ 1894114 h 2605314"/>
              <a:gd name="connsiteX270" fmla="*/ 1085405 w 5018776"/>
              <a:gd name="connsiteY270" fmla="*/ 2002971 h 2605314"/>
              <a:gd name="connsiteX271" fmla="*/ 1020091 w 5018776"/>
              <a:gd name="connsiteY271" fmla="*/ 1995714 h 2605314"/>
              <a:gd name="connsiteX272" fmla="*/ 984531 w 5018776"/>
              <a:gd name="connsiteY272" fmla="*/ 1911531 h 2605314"/>
              <a:gd name="connsiteX273" fmla="*/ 996868 w 5018776"/>
              <a:gd name="connsiteY273" fmla="*/ 1807754 h 2605314"/>
              <a:gd name="connsiteX274" fmla="*/ 1070528 w 5018776"/>
              <a:gd name="connsiteY274" fmla="*/ 1731554 h 2605314"/>
              <a:gd name="connsiteX275" fmla="*/ 1230548 w 5018776"/>
              <a:gd name="connsiteY275" fmla="*/ 1690914 h 2605314"/>
              <a:gd name="connsiteX276" fmla="*/ 1339405 w 5018776"/>
              <a:gd name="connsiteY276" fmla="*/ 1698171 h 2605314"/>
              <a:gd name="connsiteX277" fmla="*/ 1426491 w 5018776"/>
              <a:gd name="connsiteY277" fmla="*/ 1741714 h 2605314"/>
              <a:gd name="connsiteX278" fmla="*/ 1480556 w 5018776"/>
              <a:gd name="connsiteY278" fmla="*/ 1792514 h 2605314"/>
              <a:gd name="connsiteX279" fmla="*/ 1510311 w 5018776"/>
              <a:gd name="connsiteY279" fmla="*/ 1859642 h 2605314"/>
              <a:gd name="connsiteX280" fmla="*/ 1511036 w 5018776"/>
              <a:gd name="connsiteY280" fmla="*/ 1961968 h 2605314"/>
              <a:gd name="connsiteX281" fmla="*/ 1463865 w 5018776"/>
              <a:gd name="connsiteY281" fmla="*/ 2046877 h 2605314"/>
              <a:gd name="connsiteX282" fmla="*/ 1411976 w 5018776"/>
              <a:gd name="connsiteY282" fmla="*/ 2140857 h 2605314"/>
              <a:gd name="connsiteX283" fmla="*/ 1404719 w 5018776"/>
              <a:gd name="connsiteY283" fmla="*/ 2162628 h 2605314"/>
              <a:gd name="connsiteX284" fmla="*/ 1368434 w 5018776"/>
              <a:gd name="connsiteY284" fmla="*/ 2293257 h 2605314"/>
              <a:gd name="connsiteX285" fmla="*/ 1370974 w 5018776"/>
              <a:gd name="connsiteY285" fmla="*/ 2449285 h 2605314"/>
              <a:gd name="connsiteX286" fmla="*/ 1513576 w 5018776"/>
              <a:gd name="connsiteY286" fmla="*/ 2554514 h 2605314"/>
              <a:gd name="connsiteX287" fmla="*/ 1636948 w 5018776"/>
              <a:gd name="connsiteY287" fmla="*/ 2590800 h 2605314"/>
              <a:gd name="connsiteX288" fmla="*/ 1851396 w 5018776"/>
              <a:gd name="connsiteY288" fmla="*/ 2605314 h 2605314"/>
              <a:gd name="connsiteX289" fmla="*/ 1922154 w 5018776"/>
              <a:gd name="connsiteY289" fmla="*/ 2576285 h 2605314"/>
              <a:gd name="connsiteX290" fmla="*/ 1963519 w 5018776"/>
              <a:gd name="connsiteY290" fmla="*/ 2496457 h 2605314"/>
              <a:gd name="connsiteX291" fmla="*/ 2006336 w 5018776"/>
              <a:gd name="connsiteY291" fmla="*/ 2315028 h 2605314"/>
              <a:gd name="connsiteX292" fmla="*/ 2043348 w 5018776"/>
              <a:gd name="connsiteY292" fmla="*/ 2111828 h 2605314"/>
              <a:gd name="connsiteX293" fmla="*/ 2066571 w 5018776"/>
              <a:gd name="connsiteY293" fmla="*/ 2048691 h 2605314"/>
              <a:gd name="connsiteX294" fmla="*/ 2102494 w 5018776"/>
              <a:gd name="connsiteY294" fmla="*/ 1987731 h 2605314"/>
              <a:gd name="connsiteX295" fmla="*/ 2221511 w 5018776"/>
              <a:gd name="connsiteY295" fmla="*/ 1879237 h 2605314"/>
              <a:gd name="connsiteX296" fmla="*/ 2377176 w 5018776"/>
              <a:gd name="connsiteY296" fmla="*/ 1872342 h 2605314"/>
              <a:gd name="connsiteX297" fmla="*/ 2398948 w 5018776"/>
              <a:gd name="connsiteY297" fmla="*/ 1879600 h 2605314"/>
              <a:gd name="connsiteX298" fmla="*/ 2457005 w 5018776"/>
              <a:gd name="connsiteY298" fmla="*/ 1930400 h 2605314"/>
              <a:gd name="connsiteX299" fmla="*/ 2471519 w 5018776"/>
              <a:gd name="connsiteY299" fmla="*/ 1952171 h 2605314"/>
              <a:gd name="connsiteX300" fmla="*/ 2493291 w 5018776"/>
              <a:gd name="connsiteY300" fmla="*/ 1973942 h 2605314"/>
              <a:gd name="connsiteX301" fmla="*/ 2507805 w 5018776"/>
              <a:gd name="connsiteY301" fmla="*/ 2024742 h 2605314"/>
              <a:gd name="connsiteX302" fmla="*/ 2515062 w 5018776"/>
              <a:gd name="connsiteY302" fmla="*/ 2053771 h 2605314"/>
              <a:gd name="connsiteX303" fmla="*/ 2529576 w 5018776"/>
              <a:gd name="connsiteY303" fmla="*/ 2075542 h 2605314"/>
              <a:gd name="connsiteX304" fmla="*/ 2544091 w 5018776"/>
              <a:gd name="connsiteY304" fmla="*/ 2126342 h 2605314"/>
              <a:gd name="connsiteX305" fmla="*/ 2536834 w 5018776"/>
              <a:gd name="connsiteY305" fmla="*/ 2271485 h 2605314"/>
              <a:gd name="connsiteX306" fmla="*/ 2522319 w 5018776"/>
              <a:gd name="connsiteY306" fmla="*/ 2300514 h 2605314"/>
              <a:gd name="connsiteX307" fmla="*/ 2478776 w 5018776"/>
              <a:gd name="connsiteY307" fmla="*/ 2329542 h 2605314"/>
              <a:gd name="connsiteX308" fmla="*/ 2457005 w 5018776"/>
              <a:gd name="connsiteY308" fmla="*/ 2336800 h 2605314"/>
              <a:gd name="connsiteX309" fmla="*/ 2333634 w 5018776"/>
              <a:gd name="connsiteY309" fmla="*/ 2329542 h 2605314"/>
              <a:gd name="connsiteX310" fmla="*/ 2311862 w 5018776"/>
              <a:gd name="connsiteY310" fmla="*/ 2322285 h 2605314"/>
              <a:gd name="connsiteX311" fmla="*/ 2297348 w 5018776"/>
              <a:gd name="connsiteY311" fmla="*/ 2286000 h 2605314"/>
              <a:gd name="connsiteX312" fmla="*/ 2290091 w 5018776"/>
              <a:gd name="connsiteY312" fmla="*/ 2249714 h 2605314"/>
              <a:gd name="connsiteX313" fmla="*/ 2398948 w 5018776"/>
              <a:gd name="connsiteY313" fmla="*/ 2111828 h 2605314"/>
              <a:gd name="connsiteX314" fmla="*/ 2398948 w 5018776"/>
              <a:gd name="connsiteY314" fmla="*/ 2024742 h 2605314"/>
              <a:gd name="connsiteX315" fmla="*/ 2377176 w 5018776"/>
              <a:gd name="connsiteY315" fmla="*/ 2010228 h 2605314"/>
              <a:gd name="connsiteX316" fmla="*/ 2275576 w 5018776"/>
              <a:gd name="connsiteY316" fmla="*/ 2017485 h 2605314"/>
              <a:gd name="connsiteX317" fmla="*/ 2261062 w 5018776"/>
              <a:gd name="connsiteY317" fmla="*/ 2032000 h 2605314"/>
              <a:gd name="connsiteX318" fmla="*/ 2239291 w 5018776"/>
              <a:gd name="connsiteY318" fmla="*/ 2046514 h 2605314"/>
              <a:gd name="connsiteX319" fmla="*/ 2224776 w 5018776"/>
              <a:gd name="connsiteY319" fmla="*/ 2061028 h 2605314"/>
              <a:gd name="connsiteX320" fmla="*/ 2195748 w 5018776"/>
              <a:gd name="connsiteY320" fmla="*/ 2068285 h 2605314"/>
              <a:gd name="connsiteX321" fmla="*/ 2166719 w 5018776"/>
              <a:gd name="connsiteY321" fmla="*/ 2090057 h 2605314"/>
              <a:gd name="connsiteX322" fmla="*/ 2152205 w 5018776"/>
              <a:gd name="connsiteY322" fmla="*/ 2111828 h 2605314"/>
              <a:gd name="connsiteX323" fmla="*/ 2130434 w 5018776"/>
              <a:gd name="connsiteY323" fmla="*/ 2140857 h 2605314"/>
              <a:gd name="connsiteX324" fmla="*/ 2130434 w 5018776"/>
              <a:gd name="connsiteY324" fmla="*/ 2351314 h 2605314"/>
              <a:gd name="connsiteX325" fmla="*/ 2144948 w 5018776"/>
              <a:gd name="connsiteY325" fmla="*/ 2373085 h 2605314"/>
              <a:gd name="connsiteX326" fmla="*/ 2166719 w 5018776"/>
              <a:gd name="connsiteY326" fmla="*/ 2380342 h 2605314"/>
              <a:gd name="connsiteX327" fmla="*/ 2173976 w 5018776"/>
              <a:gd name="connsiteY327" fmla="*/ 2402114 h 2605314"/>
              <a:gd name="connsiteX328" fmla="*/ 2195748 w 5018776"/>
              <a:gd name="connsiteY328" fmla="*/ 2416628 h 2605314"/>
              <a:gd name="connsiteX329" fmla="*/ 2224776 w 5018776"/>
              <a:gd name="connsiteY329" fmla="*/ 2438400 h 2605314"/>
              <a:gd name="connsiteX330" fmla="*/ 2268319 w 5018776"/>
              <a:gd name="connsiteY330" fmla="*/ 2474685 h 2605314"/>
              <a:gd name="connsiteX331" fmla="*/ 2297348 w 5018776"/>
              <a:gd name="connsiteY331" fmla="*/ 2510971 h 2605314"/>
              <a:gd name="connsiteX332" fmla="*/ 2319119 w 5018776"/>
              <a:gd name="connsiteY332" fmla="*/ 2532742 h 2605314"/>
              <a:gd name="connsiteX333" fmla="*/ 2398948 w 5018776"/>
              <a:gd name="connsiteY333" fmla="*/ 2569028 h 2605314"/>
              <a:gd name="connsiteX334" fmla="*/ 2544091 w 5018776"/>
              <a:gd name="connsiteY334" fmla="*/ 2554514 h 2605314"/>
              <a:gd name="connsiteX335" fmla="*/ 2565862 w 5018776"/>
              <a:gd name="connsiteY335" fmla="*/ 2540000 h 2605314"/>
              <a:gd name="connsiteX336" fmla="*/ 2573119 w 5018776"/>
              <a:gd name="connsiteY336" fmla="*/ 2503714 h 2605314"/>
              <a:gd name="connsiteX337" fmla="*/ 2587634 w 5018776"/>
              <a:gd name="connsiteY337" fmla="*/ 2481942 h 2605314"/>
              <a:gd name="connsiteX338" fmla="*/ 2594891 w 5018776"/>
              <a:gd name="connsiteY338" fmla="*/ 2409371 h 2605314"/>
              <a:gd name="connsiteX339" fmla="*/ 2645691 w 5018776"/>
              <a:gd name="connsiteY339" fmla="*/ 2416628 h 2605314"/>
              <a:gd name="connsiteX340" fmla="*/ 2674719 w 5018776"/>
              <a:gd name="connsiteY340" fmla="*/ 2423885 h 2605314"/>
              <a:gd name="connsiteX341" fmla="*/ 2747291 w 5018776"/>
              <a:gd name="connsiteY341" fmla="*/ 2438400 h 2605314"/>
              <a:gd name="connsiteX342" fmla="*/ 2790834 w 5018776"/>
              <a:gd name="connsiteY342" fmla="*/ 2452914 h 2605314"/>
              <a:gd name="connsiteX343" fmla="*/ 2812605 w 5018776"/>
              <a:gd name="connsiteY343" fmla="*/ 2438400 h 2605314"/>
              <a:gd name="connsiteX344" fmla="*/ 2805348 w 5018776"/>
              <a:gd name="connsiteY344" fmla="*/ 2416628 h 2605314"/>
              <a:gd name="connsiteX345" fmla="*/ 2798091 w 5018776"/>
              <a:gd name="connsiteY345" fmla="*/ 2373085 h 2605314"/>
              <a:gd name="connsiteX346" fmla="*/ 2783576 w 5018776"/>
              <a:gd name="connsiteY346" fmla="*/ 2329542 h 2605314"/>
              <a:gd name="connsiteX347" fmla="*/ 2798091 w 5018776"/>
              <a:gd name="connsiteY347" fmla="*/ 2278742 h 2605314"/>
              <a:gd name="connsiteX348" fmla="*/ 2965005 w 5018776"/>
              <a:gd name="connsiteY348" fmla="*/ 2249714 h 2605314"/>
              <a:gd name="connsiteX349" fmla="*/ 2950491 w 5018776"/>
              <a:gd name="connsiteY349" fmla="*/ 2227942 h 2605314"/>
              <a:gd name="connsiteX350" fmla="*/ 2928719 w 5018776"/>
              <a:gd name="connsiteY350" fmla="*/ 2133600 h 2605314"/>
              <a:gd name="connsiteX351" fmla="*/ 2921462 w 5018776"/>
              <a:gd name="connsiteY351" fmla="*/ 2104571 h 2605314"/>
              <a:gd name="connsiteX352" fmla="*/ 2899691 w 5018776"/>
              <a:gd name="connsiteY352" fmla="*/ 2090057 h 2605314"/>
              <a:gd name="connsiteX353" fmla="*/ 2906948 w 5018776"/>
              <a:gd name="connsiteY353" fmla="*/ 2061028 h 2605314"/>
              <a:gd name="connsiteX354" fmla="*/ 3037576 w 5018776"/>
              <a:gd name="connsiteY354" fmla="*/ 2053771 h 2605314"/>
              <a:gd name="connsiteX355" fmla="*/ 3124662 w 5018776"/>
              <a:gd name="connsiteY355" fmla="*/ 2046514 h 2605314"/>
              <a:gd name="connsiteX356" fmla="*/ 3146434 w 5018776"/>
              <a:gd name="connsiteY356" fmla="*/ 2039257 h 2605314"/>
              <a:gd name="connsiteX357" fmla="*/ 3139176 w 5018776"/>
              <a:gd name="connsiteY357" fmla="*/ 2010228 h 2605314"/>
              <a:gd name="connsiteX358" fmla="*/ 3110148 w 5018776"/>
              <a:gd name="connsiteY358" fmla="*/ 1959428 h 2605314"/>
              <a:gd name="connsiteX359" fmla="*/ 3081119 w 5018776"/>
              <a:gd name="connsiteY359" fmla="*/ 1930400 h 2605314"/>
              <a:gd name="connsiteX360" fmla="*/ 3066605 w 5018776"/>
              <a:gd name="connsiteY360" fmla="*/ 1901371 h 2605314"/>
              <a:gd name="connsiteX361" fmla="*/ 3044834 w 5018776"/>
              <a:gd name="connsiteY361" fmla="*/ 1886857 h 2605314"/>
              <a:gd name="connsiteX362" fmla="*/ 3037576 w 5018776"/>
              <a:gd name="connsiteY362" fmla="*/ 1865085 h 2605314"/>
              <a:gd name="connsiteX363" fmla="*/ 3023062 w 5018776"/>
              <a:gd name="connsiteY363" fmla="*/ 1843314 h 2605314"/>
              <a:gd name="connsiteX364" fmla="*/ 3052091 w 5018776"/>
              <a:gd name="connsiteY364" fmla="*/ 1828800 h 2605314"/>
              <a:gd name="connsiteX365" fmla="*/ 3160948 w 5018776"/>
              <a:gd name="connsiteY365" fmla="*/ 1814285 h 2605314"/>
              <a:gd name="connsiteX366" fmla="*/ 3182719 w 5018776"/>
              <a:gd name="connsiteY366" fmla="*/ 1799771 h 2605314"/>
              <a:gd name="connsiteX367" fmla="*/ 3131919 w 5018776"/>
              <a:gd name="connsiteY367" fmla="*/ 1690914 h 2605314"/>
              <a:gd name="connsiteX368" fmla="*/ 3124662 w 5018776"/>
              <a:gd name="connsiteY368" fmla="*/ 1669142 h 2605314"/>
              <a:gd name="connsiteX369" fmla="*/ 3110148 w 5018776"/>
              <a:gd name="connsiteY369" fmla="*/ 1647371 h 2605314"/>
              <a:gd name="connsiteX370" fmla="*/ 3131919 w 5018776"/>
              <a:gd name="connsiteY370" fmla="*/ 1640114 h 2605314"/>
              <a:gd name="connsiteX371" fmla="*/ 3160948 w 5018776"/>
              <a:gd name="connsiteY371" fmla="*/ 1632857 h 2605314"/>
              <a:gd name="connsiteX372" fmla="*/ 3189976 w 5018776"/>
              <a:gd name="connsiteY372" fmla="*/ 1618342 h 2605314"/>
              <a:gd name="connsiteX373" fmla="*/ 3219005 w 5018776"/>
              <a:gd name="connsiteY373" fmla="*/ 1611085 h 2605314"/>
              <a:gd name="connsiteX374" fmla="*/ 3240776 w 5018776"/>
              <a:gd name="connsiteY374" fmla="*/ 1603828 h 2605314"/>
              <a:gd name="connsiteX375" fmla="*/ 3284319 w 5018776"/>
              <a:gd name="connsiteY375" fmla="*/ 1582057 h 2605314"/>
              <a:gd name="connsiteX376" fmla="*/ 3298834 w 5018776"/>
              <a:gd name="connsiteY376" fmla="*/ 1567542 h 2605314"/>
              <a:gd name="connsiteX377" fmla="*/ 3277062 w 5018776"/>
              <a:gd name="connsiteY377" fmla="*/ 1545771 h 2605314"/>
              <a:gd name="connsiteX378" fmla="*/ 3233519 w 5018776"/>
              <a:gd name="connsiteY378" fmla="*/ 1516742 h 2605314"/>
              <a:gd name="connsiteX379" fmla="*/ 3182719 w 5018776"/>
              <a:gd name="connsiteY379" fmla="*/ 1458685 h 2605314"/>
              <a:gd name="connsiteX380" fmla="*/ 3175462 w 5018776"/>
              <a:gd name="connsiteY380" fmla="*/ 1436914 h 2605314"/>
              <a:gd name="connsiteX381" fmla="*/ 3153691 w 5018776"/>
              <a:gd name="connsiteY381" fmla="*/ 1422400 h 2605314"/>
              <a:gd name="connsiteX382" fmla="*/ 3204491 w 5018776"/>
              <a:gd name="connsiteY382" fmla="*/ 1386114 h 2605314"/>
              <a:gd name="connsiteX383" fmla="*/ 3240776 w 5018776"/>
              <a:gd name="connsiteY383" fmla="*/ 1349828 h 2605314"/>
              <a:gd name="connsiteX384" fmla="*/ 3269805 w 5018776"/>
              <a:gd name="connsiteY384" fmla="*/ 1313542 h 2605314"/>
              <a:gd name="connsiteX385" fmla="*/ 3291576 w 5018776"/>
              <a:gd name="connsiteY385" fmla="*/ 1299028 h 2605314"/>
              <a:gd name="connsiteX386" fmla="*/ 3306091 w 5018776"/>
              <a:gd name="connsiteY386" fmla="*/ 1284514 h 2605314"/>
              <a:gd name="connsiteX387" fmla="*/ 3313348 w 5018776"/>
              <a:gd name="connsiteY387" fmla="*/ 1262742 h 2605314"/>
              <a:gd name="connsiteX388" fmla="*/ 3269805 w 5018776"/>
              <a:gd name="connsiteY388" fmla="*/ 1255485 h 2605314"/>
              <a:gd name="connsiteX389" fmla="*/ 3248034 w 5018776"/>
              <a:gd name="connsiteY389" fmla="*/ 1248228 h 2605314"/>
              <a:gd name="connsiteX390" fmla="*/ 3197234 w 5018776"/>
              <a:gd name="connsiteY390" fmla="*/ 1233714 h 2605314"/>
              <a:gd name="connsiteX391" fmla="*/ 3175462 w 5018776"/>
              <a:gd name="connsiteY391" fmla="*/ 1219200 h 2605314"/>
              <a:gd name="connsiteX392" fmla="*/ 3153691 w 5018776"/>
              <a:gd name="connsiteY392" fmla="*/ 1211942 h 2605314"/>
              <a:gd name="connsiteX393" fmla="*/ 3124662 w 5018776"/>
              <a:gd name="connsiteY393" fmla="*/ 1197428 h 2605314"/>
              <a:gd name="connsiteX394" fmla="*/ 3204491 w 5018776"/>
              <a:gd name="connsiteY394" fmla="*/ 1095828 h 2605314"/>
              <a:gd name="connsiteX395" fmla="*/ 3255291 w 5018776"/>
              <a:gd name="connsiteY395" fmla="*/ 1037771 h 2605314"/>
              <a:gd name="connsiteX396" fmla="*/ 3255291 w 5018776"/>
              <a:gd name="connsiteY396" fmla="*/ 994228 h 2605314"/>
              <a:gd name="connsiteX397" fmla="*/ 3211748 w 5018776"/>
              <a:gd name="connsiteY397" fmla="*/ 986971 h 2605314"/>
              <a:gd name="connsiteX398" fmla="*/ 3182719 w 5018776"/>
              <a:gd name="connsiteY398" fmla="*/ 979714 h 2605314"/>
              <a:gd name="connsiteX399" fmla="*/ 3124662 w 5018776"/>
              <a:gd name="connsiteY399" fmla="*/ 957942 h 2605314"/>
              <a:gd name="connsiteX400" fmla="*/ 3102891 w 5018776"/>
              <a:gd name="connsiteY400" fmla="*/ 950685 h 2605314"/>
              <a:gd name="connsiteX401" fmla="*/ 3052091 w 5018776"/>
              <a:gd name="connsiteY401" fmla="*/ 943428 h 2605314"/>
              <a:gd name="connsiteX402" fmla="*/ 3030319 w 5018776"/>
              <a:gd name="connsiteY402" fmla="*/ 936171 h 2605314"/>
              <a:gd name="connsiteX403" fmla="*/ 2994034 w 5018776"/>
              <a:gd name="connsiteY403" fmla="*/ 928914 h 2605314"/>
              <a:gd name="connsiteX404" fmla="*/ 2979519 w 5018776"/>
              <a:gd name="connsiteY404" fmla="*/ 914400 h 2605314"/>
              <a:gd name="connsiteX405" fmla="*/ 3037576 w 5018776"/>
              <a:gd name="connsiteY405" fmla="*/ 820057 h 2605314"/>
              <a:gd name="connsiteX406" fmla="*/ 3095634 w 5018776"/>
              <a:gd name="connsiteY406" fmla="*/ 747485 h 2605314"/>
              <a:gd name="connsiteX407" fmla="*/ 3131919 w 5018776"/>
              <a:gd name="connsiteY407" fmla="*/ 703942 h 2605314"/>
              <a:gd name="connsiteX408" fmla="*/ 3146434 w 5018776"/>
              <a:gd name="connsiteY408" fmla="*/ 682171 h 2605314"/>
              <a:gd name="connsiteX409" fmla="*/ 3037576 w 5018776"/>
              <a:gd name="connsiteY409" fmla="*/ 667657 h 2605314"/>
              <a:gd name="connsiteX410" fmla="*/ 2965005 w 5018776"/>
              <a:gd name="connsiteY410" fmla="*/ 660400 h 2605314"/>
              <a:gd name="connsiteX411" fmla="*/ 2892434 w 5018776"/>
              <a:gd name="connsiteY411" fmla="*/ 645885 h 2605314"/>
              <a:gd name="connsiteX412" fmla="*/ 2928719 w 5018776"/>
              <a:gd name="connsiteY412" fmla="*/ 609600 h 2605314"/>
              <a:gd name="connsiteX413" fmla="*/ 2965005 w 5018776"/>
              <a:gd name="connsiteY413" fmla="*/ 573314 h 2605314"/>
              <a:gd name="connsiteX414" fmla="*/ 2972262 w 5018776"/>
              <a:gd name="connsiteY414" fmla="*/ 529771 h 2605314"/>
              <a:gd name="connsiteX415" fmla="*/ 2986776 w 5018776"/>
              <a:gd name="connsiteY415" fmla="*/ 486228 h 2605314"/>
              <a:gd name="connsiteX416" fmla="*/ 3001291 w 5018776"/>
              <a:gd name="connsiteY416" fmla="*/ 435428 h 2605314"/>
              <a:gd name="connsiteX417" fmla="*/ 3015805 w 5018776"/>
              <a:gd name="connsiteY417" fmla="*/ 391885 h 2605314"/>
              <a:gd name="connsiteX418" fmla="*/ 2965005 w 5018776"/>
              <a:gd name="connsiteY418" fmla="*/ 399142 h 2605314"/>
              <a:gd name="connsiteX419" fmla="*/ 2921462 w 5018776"/>
              <a:gd name="connsiteY419" fmla="*/ 413657 h 2605314"/>
              <a:gd name="connsiteX420" fmla="*/ 2892434 w 5018776"/>
              <a:gd name="connsiteY420" fmla="*/ 420914 h 2605314"/>
              <a:gd name="connsiteX421" fmla="*/ 2856148 w 5018776"/>
              <a:gd name="connsiteY421" fmla="*/ 435428 h 2605314"/>
              <a:gd name="connsiteX422" fmla="*/ 2812605 w 5018776"/>
              <a:gd name="connsiteY422" fmla="*/ 442685 h 2605314"/>
              <a:gd name="connsiteX423" fmla="*/ 2783576 w 5018776"/>
              <a:gd name="connsiteY423" fmla="*/ 449942 h 2605314"/>
              <a:gd name="connsiteX424" fmla="*/ 2725519 w 5018776"/>
              <a:gd name="connsiteY424" fmla="*/ 442685 h 2605314"/>
              <a:gd name="connsiteX425" fmla="*/ 2732776 w 5018776"/>
              <a:gd name="connsiteY425" fmla="*/ 377371 h 2605314"/>
              <a:gd name="connsiteX426" fmla="*/ 2725519 w 5018776"/>
              <a:gd name="connsiteY426" fmla="*/ 290285 h 2605314"/>
              <a:gd name="connsiteX427" fmla="*/ 2711005 w 5018776"/>
              <a:gd name="connsiteY427" fmla="*/ 232228 h 2605314"/>
              <a:gd name="connsiteX428" fmla="*/ 2667462 w 5018776"/>
              <a:gd name="connsiteY428" fmla="*/ 210457 h 2605314"/>
              <a:gd name="connsiteX429" fmla="*/ 2660205 w 5018776"/>
              <a:gd name="connsiteY429" fmla="*/ 195942 h 2605314"/>
              <a:gd name="connsiteX0" fmla="*/ 4779291 w 5018776"/>
              <a:gd name="connsiteY0" fmla="*/ 508000 h 2605314"/>
              <a:gd name="connsiteX1" fmla="*/ 4815576 w 5018776"/>
              <a:gd name="connsiteY1" fmla="*/ 551542 h 2605314"/>
              <a:gd name="connsiteX2" fmla="*/ 4895405 w 5018776"/>
              <a:gd name="connsiteY2" fmla="*/ 544285 h 2605314"/>
              <a:gd name="connsiteX3" fmla="*/ 4895405 w 5018776"/>
              <a:gd name="connsiteY3" fmla="*/ 464457 h 2605314"/>
              <a:gd name="connsiteX4" fmla="*/ 4859119 w 5018776"/>
              <a:gd name="connsiteY4" fmla="*/ 428171 h 2605314"/>
              <a:gd name="connsiteX5" fmla="*/ 4815576 w 5018776"/>
              <a:gd name="connsiteY5" fmla="*/ 413657 h 2605314"/>
              <a:gd name="connsiteX6" fmla="*/ 4750262 w 5018776"/>
              <a:gd name="connsiteY6" fmla="*/ 420914 h 2605314"/>
              <a:gd name="connsiteX7" fmla="*/ 4728491 w 5018776"/>
              <a:gd name="connsiteY7" fmla="*/ 428171 h 2605314"/>
              <a:gd name="connsiteX8" fmla="*/ 4721234 w 5018776"/>
              <a:gd name="connsiteY8" fmla="*/ 457200 h 2605314"/>
              <a:gd name="connsiteX9" fmla="*/ 4699462 w 5018776"/>
              <a:gd name="connsiteY9" fmla="*/ 500742 h 2605314"/>
              <a:gd name="connsiteX10" fmla="*/ 4699462 w 5018776"/>
              <a:gd name="connsiteY10" fmla="*/ 645885 h 2605314"/>
              <a:gd name="connsiteX11" fmla="*/ 4706719 w 5018776"/>
              <a:gd name="connsiteY11" fmla="*/ 667657 h 2605314"/>
              <a:gd name="connsiteX12" fmla="*/ 4743005 w 5018776"/>
              <a:gd name="connsiteY12" fmla="*/ 696685 h 2605314"/>
              <a:gd name="connsiteX13" fmla="*/ 4779291 w 5018776"/>
              <a:gd name="connsiteY13" fmla="*/ 718457 h 2605314"/>
              <a:gd name="connsiteX14" fmla="*/ 4801062 w 5018776"/>
              <a:gd name="connsiteY14" fmla="*/ 732971 h 2605314"/>
              <a:gd name="connsiteX15" fmla="*/ 4960719 w 5018776"/>
              <a:gd name="connsiteY15" fmla="*/ 718457 h 2605314"/>
              <a:gd name="connsiteX16" fmla="*/ 4982491 w 5018776"/>
              <a:gd name="connsiteY16" fmla="*/ 674914 h 2605314"/>
              <a:gd name="connsiteX17" fmla="*/ 5004262 w 5018776"/>
              <a:gd name="connsiteY17" fmla="*/ 631371 h 2605314"/>
              <a:gd name="connsiteX18" fmla="*/ 5011519 w 5018776"/>
              <a:gd name="connsiteY18" fmla="*/ 587828 h 2605314"/>
              <a:gd name="connsiteX19" fmla="*/ 5018776 w 5018776"/>
              <a:gd name="connsiteY19" fmla="*/ 558800 h 2605314"/>
              <a:gd name="connsiteX20" fmla="*/ 5004262 w 5018776"/>
              <a:gd name="connsiteY20" fmla="*/ 391885 h 2605314"/>
              <a:gd name="connsiteX21" fmla="*/ 4997005 w 5018776"/>
              <a:gd name="connsiteY21" fmla="*/ 370114 h 2605314"/>
              <a:gd name="connsiteX22" fmla="*/ 4982491 w 5018776"/>
              <a:gd name="connsiteY22" fmla="*/ 348342 h 2605314"/>
              <a:gd name="connsiteX23" fmla="*/ 4960719 w 5018776"/>
              <a:gd name="connsiteY23" fmla="*/ 312057 h 2605314"/>
              <a:gd name="connsiteX24" fmla="*/ 4953462 w 5018776"/>
              <a:gd name="connsiteY24" fmla="*/ 290285 h 2605314"/>
              <a:gd name="connsiteX25" fmla="*/ 4888148 w 5018776"/>
              <a:gd name="connsiteY25" fmla="*/ 254000 h 2605314"/>
              <a:gd name="connsiteX26" fmla="*/ 4851862 w 5018776"/>
              <a:gd name="connsiteY26" fmla="*/ 232228 h 2605314"/>
              <a:gd name="connsiteX27" fmla="*/ 4801062 w 5018776"/>
              <a:gd name="connsiteY27" fmla="*/ 210457 h 2605314"/>
              <a:gd name="connsiteX28" fmla="*/ 4743005 w 5018776"/>
              <a:gd name="connsiteY28" fmla="*/ 159657 h 2605314"/>
              <a:gd name="connsiteX29" fmla="*/ 4728491 w 5018776"/>
              <a:gd name="connsiteY29" fmla="*/ 145142 h 2605314"/>
              <a:gd name="connsiteX30" fmla="*/ 4677691 w 5018776"/>
              <a:gd name="connsiteY30" fmla="*/ 116114 h 2605314"/>
              <a:gd name="connsiteX31" fmla="*/ 4655919 w 5018776"/>
              <a:gd name="connsiteY31" fmla="*/ 108857 h 2605314"/>
              <a:gd name="connsiteX32" fmla="*/ 4612376 w 5018776"/>
              <a:gd name="connsiteY32" fmla="*/ 79828 h 2605314"/>
              <a:gd name="connsiteX33" fmla="*/ 4568834 w 5018776"/>
              <a:gd name="connsiteY33" fmla="*/ 65314 h 2605314"/>
              <a:gd name="connsiteX34" fmla="*/ 4539805 w 5018776"/>
              <a:gd name="connsiteY34" fmla="*/ 58057 h 2605314"/>
              <a:gd name="connsiteX35" fmla="*/ 4496262 w 5018776"/>
              <a:gd name="connsiteY35" fmla="*/ 43542 h 2605314"/>
              <a:gd name="connsiteX36" fmla="*/ 4445462 w 5018776"/>
              <a:gd name="connsiteY36" fmla="*/ 21771 h 2605314"/>
              <a:gd name="connsiteX37" fmla="*/ 4380148 w 5018776"/>
              <a:gd name="connsiteY37" fmla="*/ 14514 h 2605314"/>
              <a:gd name="connsiteX38" fmla="*/ 4336605 w 5018776"/>
              <a:gd name="connsiteY38" fmla="*/ 7257 h 2605314"/>
              <a:gd name="connsiteX39" fmla="*/ 4264034 w 5018776"/>
              <a:gd name="connsiteY39" fmla="*/ 0 h 2605314"/>
              <a:gd name="connsiteX40" fmla="*/ 3864891 w 5018776"/>
              <a:gd name="connsiteY40" fmla="*/ 7257 h 2605314"/>
              <a:gd name="connsiteX41" fmla="*/ 3828605 w 5018776"/>
              <a:gd name="connsiteY41" fmla="*/ 14514 h 2605314"/>
              <a:gd name="connsiteX42" fmla="*/ 3770548 w 5018776"/>
              <a:gd name="connsiteY42" fmla="*/ 21771 h 2605314"/>
              <a:gd name="connsiteX43" fmla="*/ 3748776 w 5018776"/>
              <a:gd name="connsiteY43" fmla="*/ 36285 h 2605314"/>
              <a:gd name="connsiteX44" fmla="*/ 3705234 w 5018776"/>
              <a:gd name="connsiteY44" fmla="*/ 50800 h 2605314"/>
              <a:gd name="connsiteX45" fmla="*/ 3690719 w 5018776"/>
              <a:gd name="connsiteY45" fmla="*/ 65314 h 2605314"/>
              <a:gd name="connsiteX46" fmla="*/ 3668948 w 5018776"/>
              <a:gd name="connsiteY46" fmla="*/ 72571 h 2605314"/>
              <a:gd name="connsiteX47" fmla="*/ 3661691 w 5018776"/>
              <a:gd name="connsiteY47" fmla="*/ 94342 h 2605314"/>
              <a:gd name="connsiteX48" fmla="*/ 3618148 w 5018776"/>
              <a:gd name="connsiteY48" fmla="*/ 130628 h 2605314"/>
              <a:gd name="connsiteX49" fmla="*/ 3610891 w 5018776"/>
              <a:gd name="connsiteY49" fmla="*/ 152400 h 2605314"/>
              <a:gd name="connsiteX50" fmla="*/ 3596376 w 5018776"/>
              <a:gd name="connsiteY50" fmla="*/ 166914 h 2605314"/>
              <a:gd name="connsiteX51" fmla="*/ 3581862 w 5018776"/>
              <a:gd name="connsiteY51" fmla="*/ 217714 h 2605314"/>
              <a:gd name="connsiteX52" fmla="*/ 3560091 w 5018776"/>
              <a:gd name="connsiteY52" fmla="*/ 246742 h 2605314"/>
              <a:gd name="connsiteX53" fmla="*/ 3552834 w 5018776"/>
              <a:gd name="connsiteY53" fmla="*/ 268514 h 2605314"/>
              <a:gd name="connsiteX54" fmla="*/ 3538319 w 5018776"/>
              <a:gd name="connsiteY54" fmla="*/ 283028 h 2605314"/>
              <a:gd name="connsiteX55" fmla="*/ 3531062 w 5018776"/>
              <a:gd name="connsiteY55" fmla="*/ 319314 h 2605314"/>
              <a:gd name="connsiteX56" fmla="*/ 3516548 w 5018776"/>
              <a:gd name="connsiteY56" fmla="*/ 362857 h 2605314"/>
              <a:gd name="connsiteX57" fmla="*/ 3509291 w 5018776"/>
              <a:gd name="connsiteY57" fmla="*/ 384628 h 2605314"/>
              <a:gd name="connsiteX58" fmla="*/ 3502034 w 5018776"/>
              <a:gd name="connsiteY58" fmla="*/ 420914 h 2605314"/>
              <a:gd name="connsiteX59" fmla="*/ 3509291 w 5018776"/>
              <a:gd name="connsiteY59" fmla="*/ 566057 h 2605314"/>
              <a:gd name="connsiteX60" fmla="*/ 3516548 w 5018776"/>
              <a:gd name="connsiteY60" fmla="*/ 587828 h 2605314"/>
              <a:gd name="connsiteX61" fmla="*/ 3545576 w 5018776"/>
              <a:gd name="connsiteY61" fmla="*/ 631371 h 2605314"/>
              <a:gd name="connsiteX62" fmla="*/ 3560091 w 5018776"/>
              <a:gd name="connsiteY62" fmla="*/ 645885 h 2605314"/>
              <a:gd name="connsiteX63" fmla="*/ 3567348 w 5018776"/>
              <a:gd name="connsiteY63" fmla="*/ 667657 h 2605314"/>
              <a:gd name="connsiteX64" fmla="*/ 3589119 w 5018776"/>
              <a:gd name="connsiteY64" fmla="*/ 682171 h 2605314"/>
              <a:gd name="connsiteX65" fmla="*/ 3625405 w 5018776"/>
              <a:gd name="connsiteY65" fmla="*/ 703942 h 2605314"/>
              <a:gd name="connsiteX66" fmla="*/ 3676205 w 5018776"/>
              <a:gd name="connsiteY66" fmla="*/ 740228 h 2605314"/>
              <a:gd name="connsiteX67" fmla="*/ 3697976 w 5018776"/>
              <a:gd name="connsiteY67" fmla="*/ 747485 h 2605314"/>
              <a:gd name="connsiteX68" fmla="*/ 3886662 w 5018776"/>
              <a:gd name="connsiteY68" fmla="*/ 740228 h 2605314"/>
              <a:gd name="connsiteX69" fmla="*/ 3908434 w 5018776"/>
              <a:gd name="connsiteY69" fmla="*/ 732971 h 2605314"/>
              <a:gd name="connsiteX70" fmla="*/ 3937462 w 5018776"/>
              <a:gd name="connsiteY70" fmla="*/ 703942 h 2605314"/>
              <a:gd name="connsiteX71" fmla="*/ 3988262 w 5018776"/>
              <a:gd name="connsiteY71" fmla="*/ 638628 h 2605314"/>
              <a:gd name="connsiteX72" fmla="*/ 4002776 w 5018776"/>
              <a:gd name="connsiteY72" fmla="*/ 595085 h 2605314"/>
              <a:gd name="connsiteX73" fmla="*/ 3973748 w 5018776"/>
              <a:gd name="connsiteY73" fmla="*/ 537028 h 2605314"/>
              <a:gd name="connsiteX74" fmla="*/ 3944719 w 5018776"/>
              <a:gd name="connsiteY74" fmla="*/ 500742 h 2605314"/>
              <a:gd name="connsiteX75" fmla="*/ 3901176 w 5018776"/>
              <a:gd name="connsiteY75" fmla="*/ 486228 h 2605314"/>
              <a:gd name="connsiteX76" fmla="*/ 3879405 w 5018776"/>
              <a:gd name="connsiteY76" fmla="*/ 478971 h 2605314"/>
              <a:gd name="connsiteX77" fmla="*/ 3857634 w 5018776"/>
              <a:gd name="connsiteY77" fmla="*/ 471714 h 2605314"/>
              <a:gd name="connsiteX78" fmla="*/ 3806834 w 5018776"/>
              <a:gd name="connsiteY78" fmla="*/ 478971 h 2605314"/>
              <a:gd name="connsiteX79" fmla="*/ 3777805 w 5018776"/>
              <a:gd name="connsiteY79" fmla="*/ 486228 h 2605314"/>
              <a:gd name="connsiteX80" fmla="*/ 3763291 w 5018776"/>
              <a:gd name="connsiteY80" fmla="*/ 529771 h 2605314"/>
              <a:gd name="connsiteX81" fmla="*/ 3756034 w 5018776"/>
              <a:gd name="connsiteY81" fmla="*/ 551542 h 2605314"/>
              <a:gd name="connsiteX82" fmla="*/ 3763291 w 5018776"/>
              <a:gd name="connsiteY82" fmla="*/ 573314 h 2605314"/>
              <a:gd name="connsiteX83" fmla="*/ 3705234 w 5018776"/>
              <a:gd name="connsiteY83" fmla="*/ 602342 h 2605314"/>
              <a:gd name="connsiteX84" fmla="*/ 3661691 w 5018776"/>
              <a:gd name="connsiteY84" fmla="*/ 544285 h 2605314"/>
              <a:gd name="connsiteX85" fmla="*/ 3668948 w 5018776"/>
              <a:gd name="connsiteY85" fmla="*/ 435428 h 2605314"/>
              <a:gd name="connsiteX86" fmla="*/ 3683462 w 5018776"/>
              <a:gd name="connsiteY86" fmla="*/ 413657 h 2605314"/>
              <a:gd name="connsiteX87" fmla="*/ 3705234 w 5018776"/>
              <a:gd name="connsiteY87" fmla="*/ 370114 h 2605314"/>
              <a:gd name="connsiteX88" fmla="*/ 3770548 w 5018776"/>
              <a:gd name="connsiteY88" fmla="*/ 341085 h 2605314"/>
              <a:gd name="connsiteX89" fmla="*/ 3792319 w 5018776"/>
              <a:gd name="connsiteY89" fmla="*/ 333828 h 2605314"/>
              <a:gd name="connsiteX90" fmla="*/ 3814091 w 5018776"/>
              <a:gd name="connsiteY90" fmla="*/ 326571 h 2605314"/>
              <a:gd name="connsiteX91" fmla="*/ 3959234 w 5018776"/>
              <a:gd name="connsiteY91" fmla="*/ 333828 h 2605314"/>
              <a:gd name="connsiteX92" fmla="*/ 4002776 w 5018776"/>
              <a:gd name="connsiteY92" fmla="*/ 362857 h 2605314"/>
              <a:gd name="connsiteX93" fmla="*/ 4024548 w 5018776"/>
              <a:gd name="connsiteY93" fmla="*/ 377371 h 2605314"/>
              <a:gd name="connsiteX94" fmla="*/ 4060834 w 5018776"/>
              <a:gd name="connsiteY94" fmla="*/ 413657 h 2605314"/>
              <a:gd name="connsiteX95" fmla="*/ 4068091 w 5018776"/>
              <a:gd name="connsiteY95" fmla="*/ 435428 h 2605314"/>
              <a:gd name="connsiteX96" fmla="*/ 4097119 w 5018776"/>
              <a:gd name="connsiteY96" fmla="*/ 478971 h 2605314"/>
              <a:gd name="connsiteX97" fmla="*/ 4104376 w 5018776"/>
              <a:gd name="connsiteY97" fmla="*/ 500742 h 2605314"/>
              <a:gd name="connsiteX98" fmla="*/ 4104376 w 5018776"/>
              <a:gd name="connsiteY98" fmla="*/ 689428 h 2605314"/>
              <a:gd name="connsiteX99" fmla="*/ 4089862 w 5018776"/>
              <a:gd name="connsiteY99" fmla="*/ 732971 h 2605314"/>
              <a:gd name="connsiteX100" fmla="*/ 4060834 w 5018776"/>
              <a:gd name="connsiteY100" fmla="*/ 769257 h 2605314"/>
              <a:gd name="connsiteX101" fmla="*/ 4017291 w 5018776"/>
              <a:gd name="connsiteY101" fmla="*/ 783771 h 2605314"/>
              <a:gd name="connsiteX102" fmla="*/ 3981005 w 5018776"/>
              <a:gd name="connsiteY102" fmla="*/ 805542 h 2605314"/>
              <a:gd name="connsiteX103" fmla="*/ 3922948 w 5018776"/>
              <a:gd name="connsiteY103" fmla="*/ 841828 h 2605314"/>
              <a:gd name="connsiteX104" fmla="*/ 3901176 w 5018776"/>
              <a:gd name="connsiteY104" fmla="*/ 856342 h 2605314"/>
              <a:gd name="connsiteX105" fmla="*/ 3843119 w 5018776"/>
              <a:gd name="connsiteY105" fmla="*/ 878114 h 2605314"/>
              <a:gd name="connsiteX106" fmla="*/ 3567348 w 5018776"/>
              <a:gd name="connsiteY106" fmla="*/ 863600 h 2605314"/>
              <a:gd name="connsiteX107" fmla="*/ 3465748 w 5018776"/>
              <a:gd name="connsiteY107" fmla="*/ 834571 h 2605314"/>
              <a:gd name="connsiteX108" fmla="*/ 3443976 w 5018776"/>
              <a:gd name="connsiteY108" fmla="*/ 827314 h 2605314"/>
              <a:gd name="connsiteX109" fmla="*/ 3422205 w 5018776"/>
              <a:gd name="connsiteY109" fmla="*/ 812800 h 2605314"/>
              <a:gd name="connsiteX110" fmla="*/ 3393176 w 5018776"/>
              <a:gd name="connsiteY110" fmla="*/ 805542 h 2605314"/>
              <a:gd name="connsiteX111" fmla="*/ 3349634 w 5018776"/>
              <a:gd name="connsiteY111" fmla="*/ 776514 h 2605314"/>
              <a:gd name="connsiteX112" fmla="*/ 3320605 w 5018776"/>
              <a:gd name="connsiteY112" fmla="*/ 732971 h 2605314"/>
              <a:gd name="connsiteX113" fmla="*/ 3313348 w 5018776"/>
              <a:gd name="connsiteY113" fmla="*/ 696685 h 2605314"/>
              <a:gd name="connsiteX114" fmla="*/ 3298834 w 5018776"/>
              <a:gd name="connsiteY114" fmla="*/ 653142 h 2605314"/>
              <a:gd name="connsiteX115" fmla="*/ 3284319 w 5018776"/>
              <a:gd name="connsiteY115" fmla="*/ 609600 h 2605314"/>
              <a:gd name="connsiteX116" fmla="*/ 3277062 w 5018776"/>
              <a:gd name="connsiteY116" fmla="*/ 587828 h 2605314"/>
              <a:gd name="connsiteX117" fmla="*/ 3269805 w 5018776"/>
              <a:gd name="connsiteY117" fmla="*/ 566057 h 2605314"/>
              <a:gd name="connsiteX118" fmla="*/ 3262548 w 5018776"/>
              <a:gd name="connsiteY118" fmla="*/ 537028 h 2605314"/>
              <a:gd name="connsiteX119" fmla="*/ 3240776 w 5018776"/>
              <a:gd name="connsiteY119" fmla="*/ 515257 h 2605314"/>
              <a:gd name="connsiteX120" fmla="*/ 3233519 w 5018776"/>
              <a:gd name="connsiteY120" fmla="*/ 478971 h 2605314"/>
              <a:gd name="connsiteX121" fmla="*/ 3219005 w 5018776"/>
              <a:gd name="connsiteY121" fmla="*/ 428171 h 2605314"/>
              <a:gd name="connsiteX122" fmla="*/ 3204491 w 5018776"/>
              <a:gd name="connsiteY122" fmla="*/ 362857 h 2605314"/>
              <a:gd name="connsiteX123" fmla="*/ 3189976 w 5018776"/>
              <a:gd name="connsiteY123" fmla="*/ 348342 h 2605314"/>
              <a:gd name="connsiteX124" fmla="*/ 3139176 w 5018776"/>
              <a:gd name="connsiteY124" fmla="*/ 283028 h 2605314"/>
              <a:gd name="connsiteX125" fmla="*/ 3117405 w 5018776"/>
              <a:gd name="connsiteY125" fmla="*/ 268514 h 2605314"/>
              <a:gd name="connsiteX126" fmla="*/ 3081119 w 5018776"/>
              <a:gd name="connsiteY126" fmla="*/ 232228 h 2605314"/>
              <a:gd name="connsiteX127" fmla="*/ 3066605 w 5018776"/>
              <a:gd name="connsiteY127" fmla="*/ 210457 h 2605314"/>
              <a:gd name="connsiteX128" fmla="*/ 3023062 w 5018776"/>
              <a:gd name="connsiteY128" fmla="*/ 195942 h 2605314"/>
              <a:gd name="connsiteX129" fmla="*/ 3008548 w 5018776"/>
              <a:gd name="connsiteY129" fmla="*/ 174171 h 2605314"/>
              <a:gd name="connsiteX130" fmla="*/ 2957748 w 5018776"/>
              <a:gd name="connsiteY130" fmla="*/ 152400 h 2605314"/>
              <a:gd name="connsiteX131" fmla="*/ 2921462 w 5018776"/>
              <a:gd name="connsiteY131" fmla="*/ 116114 h 2605314"/>
              <a:gd name="connsiteX132" fmla="*/ 2848891 w 5018776"/>
              <a:gd name="connsiteY132" fmla="*/ 94342 h 2605314"/>
              <a:gd name="connsiteX133" fmla="*/ 2827119 w 5018776"/>
              <a:gd name="connsiteY133" fmla="*/ 79828 h 2605314"/>
              <a:gd name="connsiteX134" fmla="*/ 2776319 w 5018776"/>
              <a:gd name="connsiteY134" fmla="*/ 65314 h 2605314"/>
              <a:gd name="connsiteX135" fmla="*/ 2667462 w 5018776"/>
              <a:gd name="connsiteY135" fmla="*/ 50800 h 2605314"/>
              <a:gd name="connsiteX136" fmla="*/ 2500548 w 5018776"/>
              <a:gd name="connsiteY136" fmla="*/ 43542 h 2605314"/>
              <a:gd name="connsiteX137" fmla="*/ 2377176 w 5018776"/>
              <a:gd name="connsiteY137" fmla="*/ 36285 h 2605314"/>
              <a:gd name="connsiteX138" fmla="*/ 2275576 w 5018776"/>
              <a:gd name="connsiteY138" fmla="*/ 21771 h 2605314"/>
              <a:gd name="connsiteX139" fmla="*/ 2036091 w 5018776"/>
              <a:gd name="connsiteY139" fmla="*/ 7257 h 2605314"/>
              <a:gd name="connsiteX140" fmla="*/ 1869176 w 5018776"/>
              <a:gd name="connsiteY140" fmla="*/ 14514 h 2605314"/>
              <a:gd name="connsiteX141" fmla="*/ 1753062 w 5018776"/>
              <a:gd name="connsiteY141" fmla="*/ 29028 h 2605314"/>
              <a:gd name="connsiteX142" fmla="*/ 1731291 w 5018776"/>
              <a:gd name="connsiteY142" fmla="*/ 36285 h 2605314"/>
              <a:gd name="connsiteX143" fmla="*/ 1695005 w 5018776"/>
              <a:gd name="connsiteY143" fmla="*/ 43542 h 2605314"/>
              <a:gd name="connsiteX144" fmla="*/ 1673234 w 5018776"/>
              <a:gd name="connsiteY144" fmla="*/ 50800 h 2605314"/>
              <a:gd name="connsiteX145" fmla="*/ 1622434 w 5018776"/>
              <a:gd name="connsiteY145" fmla="*/ 65314 h 2605314"/>
              <a:gd name="connsiteX146" fmla="*/ 1600662 w 5018776"/>
              <a:gd name="connsiteY146" fmla="*/ 72571 h 2605314"/>
              <a:gd name="connsiteX147" fmla="*/ 1542605 w 5018776"/>
              <a:gd name="connsiteY147" fmla="*/ 87085 h 2605314"/>
              <a:gd name="connsiteX148" fmla="*/ 1499062 w 5018776"/>
              <a:gd name="connsiteY148" fmla="*/ 101600 h 2605314"/>
              <a:gd name="connsiteX149" fmla="*/ 1477291 w 5018776"/>
              <a:gd name="connsiteY149" fmla="*/ 116114 h 2605314"/>
              <a:gd name="connsiteX150" fmla="*/ 1390205 w 5018776"/>
              <a:gd name="connsiteY150" fmla="*/ 137885 h 2605314"/>
              <a:gd name="connsiteX151" fmla="*/ 1339405 w 5018776"/>
              <a:gd name="connsiteY151" fmla="*/ 152400 h 2605314"/>
              <a:gd name="connsiteX152" fmla="*/ 1295862 w 5018776"/>
              <a:gd name="connsiteY152" fmla="*/ 159657 h 2605314"/>
              <a:gd name="connsiteX153" fmla="*/ 1237805 w 5018776"/>
              <a:gd name="connsiteY153" fmla="*/ 181428 h 2605314"/>
              <a:gd name="connsiteX154" fmla="*/ 1157976 w 5018776"/>
              <a:gd name="connsiteY154" fmla="*/ 203200 h 2605314"/>
              <a:gd name="connsiteX155" fmla="*/ 1085405 w 5018776"/>
              <a:gd name="connsiteY155" fmla="*/ 217714 h 2605314"/>
              <a:gd name="connsiteX156" fmla="*/ 1063634 w 5018776"/>
              <a:gd name="connsiteY156" fmla="*/ 232228 h 2605314"/>
              <a:gd name="connsiteX157" fmla="*/ 1027348 w 5018776"/>
              <a:gd name="connsiteY157" fmla="*/ 239485 h 2605314"/>
              <a:gd name="connsiteX158" fmla="*/ 998319 w 5018776"/>
              <a:gd name="connsiteY158" fmla="*/ 246742 h 2605314"/>
              <a:gd name="connsiteX159" fmla="*/ 969291 w 5018776"/>
              <a:gd name="connsiteY159" fmla="*/ 261257 h 2605314"/>
              <a:gd name="connsiteX160" fmla="*/ 918491 w 5018776"/>
              <a:gd name="connsiteY160" fmla="*/ 283028 h 2605314"/>
              <a:gd name="connsiteX161" fmla="*/ 889462 w 5018776"/>
              <a:gd name="connsiteY161" fmla="*/ 319314 h 2605314"/>
              <a:gd name="connsiteX162" fmla="*/ 867691 w 5018776"/>
              <a:gd name="connsiteY162" fmla="*/ 341085 h 2605314"/>
              <a:gd name="connsiteX163" fmla="*/ 853176 w 5018776"/>
              <a:gd name="connsiteY163" fmla="*/ 362857 h 2605314"/>
              <a:gd name="connsiteX164" fmla="*/ 809634 w 5018776"/>
              <a:gd name="connsiteY164" fmla="*/ 391885 h 2605314"/>
              <a:gd name="connsiteX165" fmla="*/ 773348 w 5018776"/>
              <a:gd name="connsiteY165" fmla="*/ 428171 h 2605314"/>
              <a:gd name="connsiteX166" fmla="*/ 751576 w 5018776"/>
              <a:gd name="connsiteY166" fmla="*/ 449942 h 2605314"/>
              <a:gd name="connsiteX167" fmla="*/ 693519 w 5018776"/>
              <a:gd name="connsiteY167" fmla="*/ 500742 h 2605314"/>
              <a:gd name="connsiteX168" fmla="*/ 664491 w 5018776"/>
              <a:gd name="connsiteY168" fmla="*/ 544285 h 2605314"/>
              <a:gd name="connsiteX169" fmla="*/ 649976 w 5018776"/>
              <a:gd name="connsiteY169" fmla="*/ 587828 h 2605314"/>
              <a:gd name="connsiteX170" fmla="*/ 642719 w 5018776"/>
              <a:gd name="connsiteY170" fmla="*/ 609600 h 2605314"/>
              <a:gd name="connsiteX171" fmla="*/ 664491 w 5018776"/>
              <a:gd name="connsiteY171" fmla="*/ 776514 h 2605314"/>
              <a:gd name="connsiteX172" fmla="*/ 693519 w 5018776"/>
              <a:gd name="connsiteY172" fmla="*/ 820057 h 2605314"/>
              <a:gd name="connsiteX173" fmla="*/ 715291 w 5018776"/>
              <a:gd name="connsiteY173" fmla="*/ 827314 h 2605314"/>
              <a:gd name="connsiteX174" fmla="*/ 751576 w 5018776"/>
              <a:gd name="connsiteY174" fmla="*/ 820057 h 2605314"/>
              <a:gd name="connsiteX175" fmla="*/ 773348 w 5018776"/>
              <a:gd name="connsiteY175" fmla="*/ 769257 h 2605314"/>
              <a:gd name="connsiteX176" fmla="*/ 744319 w 5018776"/>
              <a:gd name="connsiteY176" fmla="*/ 638628 h 2605314"/>
              <a:gd name="connsiteX177" fmla="*/ 722548 w 5018776"/>
              <a:gd name="connsiteY177" fmla="*/ 624114 h 2605314"/>
              <a:gd name="connsiteX178" fmla="*/ 526605 w 5018776"/>
              <a:gd name="connsiteY178" fmla="*/ 631371 h 2605314"/>
              <a:gd name="connsiteX179" fmla="*/ 504834 w 5018776"/>
              <a:gd name="connsiteY179" fmla="*/ 653142 h 2605314"/>
              <a:gd name="connsiteX180" fmla="*/ 483062 w 5018776"/>
              <a:gd name="connsiteY180" fmla="*/ 660400 h 2605314"/>
              <a:gd name="connsiteX181" fmla="*/ 468548 w 5018776"/>
              <a:gd name="connsiteY181" fmla="*/ 682171 h 2605314"/>
              <a:gd name="connsiteX182" fmla="*/ 446776 w 5018776"/>
              <a:gd name="connsiteY182" fmla="*/ 754742 h 2605314"/>
              <a:gd name="connsiteX183" fmla="*/ 475805 w 5018776"/>
              <a:gd name="connsiteY183" fmla="*/ 849085 h 2605314"/>
              <a:gd name="connsiteX184" fmla="*/ 533862 w 5018776"/>
              <a:gd name="connsiteY184" fmla="*/ 841828 h 2605314"/>
              <a:gd name="connsiteX185" fmla="*/ 541119 w 5018776"/>
              <a:gd name="connsiteY185" fmla="*/ 820057 h 2605314"/>
              <a:gd name="connsiteX186" fmla="*/ 519348 w 5018776"/>
              <a:gd name="connsiteY186" fmla="*/ 740228 h 2605314"/>
              <a:gd name="connsiteX187" fmla="*/ 497576 w 5018776"/>
              <a:gd name="connsiteY187" fmla="*/ 725714 h 2605314"/>
              <a:gd name="connsiteX188" fmla="*/ 352434 w 5018776"/>
              <a:gd name="connsiteY188" fmla="*/ 732971 h 2605314"/>
              <a:gd name="connsiteX189" fmla="*/ 330662 w 5018776"/>
              <a:gd name="connsiteY189" fmla="*/ 754742 h 2605314"/>
              <a:gd name="connsiteX190" fmla="*/ 308891 w 5018776"/>
              <a:gd name="connsiteY190" fmla="*/ 762000 h 2605314"/>
              <a:gd name="connsiteX191" fmla="*/ 294376 w 5018776"/>
              <a:gd name="connsiteY191" fmla="*/ 776514 h 2605314"/>
              <a:gd name="connsiteX192" fmla="*/ 272605 w 5018776"/>
              <a:gd name="connsiteY192" fmla="*/ 791028 h 2605314"/>
              <a:gd name="connsiteX193" fmla="*/ 258091 w 5018776"/>
              <a:gd name="connsiteY193" fmla="*/ 812800 h 2605314"/>
              <a:gd name="connsiteX194" fmla="*/ 221805 w 5018776"/>
              <a:gd name="connsiteY194" fmla="*/ 841828 h 2605314"/>
              <a:gd name="connsiteX195" fmla="*/ 214548 w 5018776"/>
              <a:gd name="connsiteY195" fmla="*/ 870857 h 2605314"/>
              <a:gd name="connsiteX196" fmla="*/ 192776 w 5018776"/>
              <a:gd name="connsiteY196" fmla="*/ 892628 h 2605314"/>
              <a:gd name="connsiteX197" fmla="*/ 200034 w 5018776"/>
              <a:gd name="connsiteY197" fmla="*/ 1059542 h 2605314"/>
              <a:gd name="connsiteX198" fmla="*/ 214548 w 5018776"/>
              <a:gd name="connsiteY198" fmla="*/ 1081314 h 2605314"/>
              <a:gd name="connsiteX199" fmla="*/ 243576 w 5018776"/>
              <a:gd name="connsiteY199" fmla="*/ 1088571 h 2605314"/>
              <a:gd name="connsiteX200" fmla="*/ 316148 w 5018776"/>
              <a:gd name="connsiteY200" fmla="*/ 1081314 h 2605314"/>
              <a:gd name="connsiteX201" fmla="*/ 330662 w 5018776"/>
              <a:gd name="connsiteY201" fmla="*/ 1037771 h 2605314"/>
              <a:gd name="connsiteX202" fmla="*/ 323405 w 5018776"/>
              <a:gd name="connsiteY202" fmla="*/ 979714 h 2605314"/>
              <a:gd name="connsiteX203" fmla="*/ 301634 w 5018776"/>
              <a:gd name="connsiteY203" fmla="*/ 965200 h 2605314"/>
              <a:gd name="connsiteX204" fmla="*/ 200034 w 5018776"/>
              <a:gd name="connsiteY204" fmla="*/ 972457 h 2605314"/>
              <a:gd name="connsiteX205" fmla="*/ 141976 w 5018776"/>
              <a:gd name="connsiteY205" fmla="*/ 1001485 h 2605314"/>
              <a:gd name="connsiteX206" fmla="*/ 83919 w 5018776"/>
              <a:gd name="connsiteY206" fmla="*/ 1052285 h 2605314"/>
              <a:gd name="connsiteX207" fmla="*/ 54891 w 5018776"/>
              <a:gd name="connsiteY207" fmla="*/ 1066800 h 2605314"/>
              <a:gd name="connsiteX208" fmla="*/ 40376 w 5018776"/>
              <a:gd name="connsiteY208" fmla="*/ 1081314 h 2605314"/>
              <a:gd name="connsiteX209" fmla="*/ 18605 w 5018776"/>
              <a:gd name="connsiteY209" fmla="*/ 1095828 h 2605314"/>
              <a:gd name="connsiteX210" fmla="*/ 4091 w 5018776"/>
              <a:gd name="connsiteY210" fmla="*/ 1146628 h 2605314"/>
              <a:gd name="connsiteX211" fmla="*/ 25862 w 5018776"/>
              <a:gd name="connsiteY211" fmla="*/ 1277257 h 2605314"/>
              <a:gd name="connsiteX212" fmla="*/ 69405 w 5018776"/>
              <a:gd name="connsiteY212" fmla="*/ 1313542 h 2605314"/>
              <a:gd name="connsiteX213" fmla="*/ 112948 w 5018776"/>
              <a:gd name="connsiteY213" fmla="*/ 1342571 h 2605314"/>
              <a:gd name="connsiteX214" fmla="*/ 156491 w 5018776"/>
              <a:gd name="connsiteY214" fmla="*/ 1357085 h 2605314"/>
              <a:gd name="connsiteX215" fmla="*/ 217088 w 5018776"/>
              <a:gd name="connsiteY215" fmla="*/ 1326605 h 2605314"/>
              <a:gd name="connsiteX216" fmla="*/ 253011 w 5018776"/>
              <a:gd name="connsiteY216" fmla="*/ 1248228 h 2605314"/>
              <a:gd name="connsiteX217" fmla="*/ 91176 w 5018776"/>
              <a:gd name="connsiteY217" fmla="*/ 1233714 h 2605314"/>
              <a:gd name="connsiteX218" fmla="*/ 69405 w 5018776"/>
              <a:gd name="connsiteY218" fmla="*/ 1240971 h 2605314"/>
              <a:gd name="connsiteX219" fmla="*/ 54891 w 5018776"/>
              <a:gd name="connsiteY219" fmla="*/ 1262742 h 2605314"/>
              <a:gd name="connsiteX220" fmla="*/ 40376 w 5018776"/>
              <a:gd name="connsiteY220" fmla="*/ 1277257 h 2605314"/>
              <a:gd name="connsiteX221" fmla="*/ 33119 w 5018776"/>
              <a:gd name="connsiteY221" fmla="*/ 1299028 h 2605314"/>
              <a:gd name="connsiteX222" fmla="*/ 18605 w 5018776"/>
              <a:gd name="connsiteY222" fmla="*/ 1320800 h 2605314"/>
              <a:gd name="connsiteX223" fmla="*/ 4091 w 5018776"/>
              <a:gd name="connsiteY223" fmla="*/ 1379582 h 2605314"/>
              <a:gd name="connsiteX224" fmla="*/ 3728 w 5018776"/>
              <a:gd name="connsiteY224" fmla="*/ 1436188 h 2605314"/>
              <a:gd name="connsiteX225" fmla="*/ 47634 w 5018776"/>
              <a:gd name="connsiteY225" fmla="*/ 1494971 h 2605314"/>
              <a:gd name="connsiteX226" fmla="*/ 91176 w 5018776"/>
              <a:gd name="connsiteY226" fmla="*/ 1524000 h 2605314"/>
              <a:gd name="connsiteX227" fmla="*/ 127099 w 5018776"/>
              <a:gd name="connsiteY227" fmla="*/ 1568268 h 2605314"/>
              <a:gd name="connsiteX228" fmla="*/ 171005 w 5018776"/>
              <a:gd name="connsiteY228" fmla="*/ 1582057 h 2605314"/>
              <a:gd name="connsiteX229" fmla="*/ 228336 w 5018776"/>
              <a:gd name="connsiteY229" fmla="*/ 1561737 h 2605314"/>
              <a:gd name="connsiteX230" fmla="*/ 236682 w 5018776"/>
              <a:gd name="connsiteY230" fmla="*/ 1483722 h 2605314"/>
              <a:gd name="connsiteX231" fmla="*/ 157216 w 5018776"/>
              <a:gd name="connsiteY231" fmla="*/ 1465580 h 2605314"/>
              <a:gd name="connsiteX232" fmla="*/ 105691 w 5018776"/>
              <a:gd name="connsiteY232" fmla="*/ 1502228 h 2605314"/>
              <a:gd name="connsiteX233" fmla="*/ 105691 w 5018776"/>
              <a:gd name="connsiteY233" fmla="*/ 1698171 h 2605314"/>
              <a:gd name="connsiteX234" fmla="*/ 141614 w 5018776"/>
              <a:gd name="connsiteY234" fmla="*/ 1749334 h 2605314"/>
              <a:gd name="connsiteX235" fmla="*/ 192776 w 5018776"/>
              <a:gd name="connsiteY235" fmla="*/ 1792514 h 2605314"/>
              <a:gd name="connsiteX236" fmla="*/ 250834 w 5018776"/>
              <a:gd name="connsiteY236" fmla="*/ 1828800 h 2605314"/>
              <a:gd name="connsiteX237" fmla="*/ 359691 w 5018776"/>
              <a:gd name="connsiteY237" fmla="*/ 1821542 h 2605314"/>
              <a:gd name="connsiteX238" fmla="*/ 394162 w 5018776"/>
              <a:gd name="connsiteY238" fmla="*/ 1796505 h 2605314"/>
              <a:gd name="connsiteX239" fmla="*/ 410491 w 5018776"/>
              <a:gd name="connsiteY239" fmla="*/ 1698171 h 2605314"/>
              <a:gd name="connsiteX240" fmla="*/ 366948 w 5018776"/>
              <a:gd name="connsiteY240" fmla="*/ 1683657 h 2605314"/>
              <a:gd name="connsiteX241" fmla="*/ 316148 w 5018776"/>
              <a:gd name="connsiteY241" fmla="*/ 1690914 h 2605314"/>
              <a:gd name="connsiteX242" fmla="*/ 279862 w 5018776"/>
              <a:gd name="connsiteY242" fmla="*/ 1719942 h 2605314"/>
              <a:gd name="connsiteX243" fmla="*/ 265348 w 5018776"/>
              <a:gd name="connsiteY243" fmla="*/ 1785257 h 2605314"/>
              <a:gd name="connsiteX244" fmla="*/ 276234 w 5018776"/>
              <a:gd name="connsiteY244" fmla="*/ 1939108 h 2605314"/>
              <a:gd name="connsiteX245" fmla="*/ 331025 w 5018776"/>
              <a:gd name="connsiteY245" fmla="*/ 1984465 h 2605314"/>
              <a:gd name="connsiteX246" fmla="*/ 417748 w 5018776"/>
              <a:gd name="connsiteY246" fmla="*/ 2002971 h 2605314"/>
              <a:gd name="connsiteX247" fmla="*/ 526605 w 5018776"/>
              <a:gd name="connsiteY247" fmla="*/ 1995714 h 2605314"/>
              <a:gd name="connsiteX248" fmla="*/ 555634 w 5018776"/>
              <a:gd name="connsiteY248" fmla="*/ 1973942 h 2605314"/>
              <a:gd name="connsiteX249" fmla="*/ 599176 w 5018776"/>
              <a:gd name="connsiteY249" fmla="*/ 1944914 h 2605314"/>
              <a:gd name="connsiteX250" fmla="*/ 628205 w 5018776"/>
              <a:gd name="connsiteY250" fmla="*/ 1901371 h 2605314"/>
              <a:gd name="connsiteX251" fmla="*/ 613691 w 5018776"/>
              <a:gd name="connsiteY251" fmla="*/ 1836057 h 2605314"/>
              <a:gd name="connsiteX252" fmla="*/ 570148 w 5018776"/>
              <a:gd name="connsiteY252" fmla="*/ 1792514 h 2605314"/>
              <a:gd name="connsiteX253" fmla="*/ 528056 w 5018776"/>
              <a:gd name="connsiteY253" fmla="*/ 1800497 h 2605314"/>
              <a:gd name="connsiteX254" fmla="*/ 481248 w 5018776"/>
              <a:gd name="connsiteY254" fmla="*/ 1898468 h 2605314"/>
              <a:gd name="connsiteX255" fmla="*/ 555634 w 5018776"/>
              <a:gd name="connsiteY255" fmla="*/ 1995714 h 2605314"/>
              <a:gd name="connsiteX256" fmla="*/ 570148 w 5018776"/>
              <a:gd name="connsiteY256" fmla="*/ 2017485 h 2605314"/>
              <a:gd name="connsiteX257" fmla="*/ 700776 w 5018776"/>
              <a:gd name="connsiteY257" fmla="*/ 2068285 h 2605314"/>
              <a:gd name="connsiteX258" fmla="*/ 737062 w 5018776"/>
              <a:gd name="connsiteY258" fmla="*/ 2082800 h 2605314"/>
              <a:gd name="connsiteX259" fmla="*/ 867691 w 5018776"/>
              <a:gd name="connsiteY259" fmla="*/ 2119811 h 2605314"/>
              <a:gd name="connsiteX260" fmla="*/ 969291 w 5018776"/>
              <a:gd name="connsiteY260" fmla="*/ 2148114 h 2605314"/>
              <a:gd name="connsiteX261" fmla="*/ 1078148 w 5018776"/>
              <a:gd name="connsiteY261" fmla="*/ 2133600 h 2605314"/>
              <a:gd name="connsiteX262" fmla="*/ 1128948 w 5018776"/>
              <a:gd name="connsiteY262" fmla="*/ 2104571 h 2605314"/>
              <a:gd name="connsiteX263" fmla="*/ 1247602 w 5018776"/>
              <a:gd name="connsiteY263" fmla="*/ 2013494 h 2605314"/>
              <a:gd name="connsiteX264" fmla="*/ 1291508 w 5018776"/>
              <a:gd name="connsiteY264" fmla="*/ 1957251 h 2605314"/>
              <a:gd name="connsiteX265" fmla="*/ 1278082 w 5018776"/>
              <a:gd name="connsiteY265" fmla="*/ 1839322 h 2605314"/>
              <a:gd name="connsiteX266" fmla="*/ 1223291 w 5018776"/>
              <a:gd name="connsiteY266" fmla="*/ 1814285 h 2605314"/>
              <a:gd name="connsiteX267" fmla="*/ 1129674 w 5018776"/>
              <a:gd name="connsiteY267" fmla="*/ 1833154 h 2605314"/>
              <a:gd name="connsiteX268" fmla="*/ 1107176 w 5018776"/>
              <a:gd name="connsiteY268" fmla="*/ 1894114 h 2605314"/>
              <a:gd name="connsiteX269" fmla="*/ 1085405 w 5018776"/>
              <a:gd name="connsiteY269" fmla="*/ 2002971 h 2605314"/>
              <a:gd name="connsiteX270" fmla="*/ 1020091 w 5018776"/>
              <a:gd name="connsiteY270" fmla="*/ 1995714 h 2605314"/>
              <a:gd name="connsiteX271" fmla="*/ 984531 w 5018776"/>
              <a:gd name="connsiteY271" fmla="*/ 1911531 h 2605314"/>
              <a:gd name="connsiteX272" fmla="*/ 996868 w 5018776"/>
              <a:gd name="connsiteY272" fmla="*/ 1807754 h 2605314"/>
              <a:gd name="connsiteX273" fmla="*/ 1070528 w 5018776"/>
              <a:gd name="connsiteY273" fmla="*/ 1731554 h 2605314"/>
              <a:gd name="connsiteX274" fmla="*/ 1230548 w 5018776"/>
              <a:gd name="connsiteY274" fmla="*/ 1690914 h 2605314"/>
              <a:gd name="connsiteX275" fmla="*/ 1339405 w 5018776"/>
              <a:gd name="connsiteY275" fmla="*/ 1698171 h 2605314"/>
              <a:gd name="connsiteX276" fmla="*/ 1426491 w 5018776"/>
              <a:gd name="connsiteY276" fmla="*/ 1741714 h 2605314"/>
              <a:gd name="connsiteX277" fmla="*/ 1480556 w 5018776"/>
              <a:gd name="connsiteY277" fmla="*/ 1792514 h 2605314"/>
              <a:gd name="connsiteX278" fmla="*/ 1510311 w 5018776"/>
              <a:gd name="connsiteY278" fmla="*/ 1859642 h 2605314"/>
              <a:gd name="connsiteX279" fmla="*/ 1511036 w 5018776"/>
              <a:gd name="connsiteY279" fmla="*/ 1961968 h 2605314"/>
              <a:gd name="connsiteX280" fmla="*/ 1463865 w 5018776"/>
              <a:gd name="connsiteY280" fmla="*/ 2046877 h 2605314"/>
              <a:gd name="connsiteX281" fmla="*/ 1411976 w 5018776"/>
              <a:gd name="connsiteY281" fmla="*/ 2140857 h 2605314"/>
              <a:gd name="connsiteX282" fmla="*/ 1404719 w 5018776"/>
              <a:gd name="connsiteY282" fmla="*/ 2162628 h 2605314"/>
              <a:gd name="connsiteX283" fmla="*/ 1368434 w 5018776"/>
              <a:gd name="connsiteY283" fmla="*/ 2293257 h 2605314"/>
              <a:gd name="connsiteX284" fmla="*/ 1370974 w 5018776"/>
              <a:gd name="connsiteY284" fmla="*/ 2449285 h 2605314"/>
              <a:gd name="connsiteX285" fmla="*/ 1513576 w 5018776"/>
              <a:gd name="connsiteY285" fmla="*/ 2554514 h 2605314"/>
              <a:gd name="connsiteX286" fmla="*/ 1636948 w 5018776"/>
              <a:gd name="connsiteY286" fmla="*/ 2590800 h 2605314"/>
              <a:gd name="connsiteX287" fmla="*/ 1851396 w 5018776"/>
              <a:gd name="connsiteY287" fmla="*/ 2605314 h 2605314"/>
              <a:gd name="connsiteX288" fmla="*/ 1922154 w 5018776"/>
              <a:gd name="connsiteY288" fmla="*/ 2576285 h 2605314"/>
              <a:gd name="connsiteX289" fmla="*/ 1963519 w 5018776"/>
              <a:gd name="connsiteY289" fmla="*/ 2496457 h 2605314"/>
              <a:gd name="connsiteX290" fmla="*/ 2006336 w 5018776"/>
              <a:gd name="connsiteY290" fmla="*/ 2315028 h 2605314"/>
              <a:gd name="connsiteX291" fmla="*/ 2043348 w 5018776"/>
              <a:gd name="connsiteY291" fmla="*/ 2111828 h 2605314"/>
              <a:gd name="connsiteX292" fmla="*/ 2066571 w 5018776"/>
              <a:gd name="connsiteY292" fmla="*/ 2048691 h 2605314"/>
              <a:gd name="connsiteX293" fmla="*/ 2102494 w 5018776"/>
              <a:gd name="connsiteY293" fmla="*/ 1987731 h 2605314"/>
              <a:gd name="connsiteX294" fmla="*/ 2221511 w 5018776"/>
              <a:gd name="connsiteY294" fmla="*/ 1879237 h 2605314"/>
              <a:gd name="connsiteX295" fmla="*/ 2377176 w 5018776"/>
              <a:gd name="connsiteY295" fmla="*/ 1872342 h 2605314"/>
              <a:gd name="connsiteX296" fmla="*/ 2398948 w 5018776"/>
              <a:gd name="connsiteY296" fmla="*/ 1879600 h 2605314"/>
              <a:gd name="connsiteX297" fmla="*/ 2457005 w 5018776"/>
              <a:gd name="connsiteY297" fmla="*/ 1930400 h 2605314"/>
              <a:gd name="connsiteX298" fmla="*/ 2471519 w 5018776"/>
              <a:gd name="connsiteY298" fmla="*/ 1952171 h 2605314"/>
              <a:gd name="connsiteX299" fmla="*/ 2493291 w 5018776"/>
              <a:gd name="connsiteY299" fmla="*/ 1973942 h 2605314"/>
              <a:gd name="connsiteX300" fmla="*/ 2507805 w 5018776"/>
              <a:gd name="connsiteY300" fmla="*/ 2024742 h 2605314"/>
              <a:gd name="connsiteX301" fmla="*/ 2515062 w 5018776"/>
              <a:gd name="connsiteY301" fmla="*/ 2053771 h 2605314"/>
              <a:gd name="connsiteX302" fmla="*/ 2529576 w 5018776"/>
              <a:gd name="connsiteY302" fmla="*/ 2075542 h 2605314"/>
              <a:gd name="connsiteX303" fmla="*/ 2544091 w 5018776"/>
              <a:gd name="connsiteY303" fmla="*/ 2126342 h 2605314"/>
              <a:gd name="connsiteX304" fmla="*/ 2536834 w 5018776"/>
              <a:gd name="connsiteY304" fmla="*/ 2271485 h 2605314"/>
              <a:gd name="connsiteX305" fmla="*/ 2522319 w 5018776"/>
              <a:gd name="connsiteY305" fmla="*/ 2300514 h 2605314"/>
              <a:gd name="connsiteX306" fmla="*/ 2478776 w 5018776"/>
              <a:gd name="connsiteY306" fmla="*/ 2329542 h 2605314"/>
              <a:gd name="connsiteX307" fmla="*/ 2457005 w 5018776"/>
              <a:gd name="connsiteY307" fmla="*/ 2336800 h 2605314"/>
              <a:gd name="connsiteX308" fmla="*/ 2333634 w 5018776"/>
              <a:gd name="connsiteY308" fmla="*/ 2329542 h 2605314"/>
              <a:gd name="connsiteX309" fmla="*/ 2311862 w 5018776"/>
              <a:gd name="connsiteY309" fmla="*/ 2322285 h 2605314"/>
              <a:gd name="connsiteX310" fmla="*/ 2297348 w 5018776"/>
              <a:gd name="connsiteY310" fmla="*/ 2286000 h 2605314"/>
              <a:gd name="connsiteX311" fmla="*/ 2290091 w 5018776"/>
              <a:gd name="connsiteY311" fmla="*/ 2249714 h 2605314"/>
              <a:gd name="connsiteX312" fmla="*/ 2398948 w 5018776"/>
              <a:gd name="connsiteY312" fmla="*/ 2111828 h 2605314"/>
              <a:gd name="connsiteX313" fmla="*/ 2398948 w 5018776"/>
              <a:gd name="connsiteY313" fmla="*/ 2024742 h 2605314"/>
              <a:gd name="connsiteX314" fmla="*/ 2377176 w 5018776"/>
              <a:gd name="connsiteY314" fmla="*/ 2010228 h 2605314"/>
              <a:gd name="connsiteX315" fmla="*/ 2275576 w 5018776"/>
              <a:gd name="connsiteY315" fmla="*/ 2017485 h 2605314"/>
              <a:gd name="connsiteX316" fmla="*/ 2261062 w 5018776"/>
              <a:gd name="connsiteY316" fmla="*/ 2032000 h 2605314"/>
              <a:gd name="connsiteX317" fmla="*/ 2239291 w 5018776"/>
              <a:gd name="connsiteY317" fmla="*/ 2046514 h 2605314"/>
              <a:gd name="connsiteX318" fmla="*/ 2224776 w 5018776"/>
              <a:gd name="connsiteY318" fmla="*/ 2061028 h 2605314"/>
              <a:gd name="connsiteX319" fmla="*/ 2195748 w 5018776"/>
              <a:gd name="connsiteY319" fmla="*/ 2068285 h 2605314"/>
              <a:gd name="connsiteX320" fmla="*/ 2166719 w 5018776"/>
              <a:gd name="connsiteY320" fmla="*/ 2090057 h 2605314"/>
              <a:gd name="connsiteX321" fmla="*/ 2152205 w 5018776"/>
              <a:gd name="connsiteY321" fmla="*/ 2111828 h 2605314"/>
              <a:gd name="connsiteX322" fmla="*/ 2130434 w 5018776"/>
              <a:gd name="connsiteY322" fmla="*/ 2140857 h 2605314"/>
              <a:gd name="connsiteX323" fmla="*/ 2130434 w 5018776"/>
              <a:gd name="connsiteY323" fmla="*/ 2351314 h 2605314"/>
              <a:gd name="connsiteX324" fmla="*/ 2144948 w 5018776"/>
              <a:gd name="connsiteY324" fmla="*/ 2373085 h 2605314"/>
              <a:gd name="connsiteX325" fmla="*/ 2166719 w 5018776"/>
              <a:gd name="connsiteY325" fmla="*/ 2380342 h 2605314"/>
              <a:gd name="connsiteX326" fmla="*/ 2173976 w 5018776"/>
              <a:gd name="connsiteY326" fmla="*/ 2402114 h 2605314"/>
              <a:gd name="connsiteX327" fmla="*/ 2195748 w 5018776"/>
              <a:gd name="connsiteY327" fmla="*/ 2416628 h 2605314"/>
              <a:gd name="connsiteX328" fmla="*/ 2224776 w 5018776"/>
              <a:gd name="connsiteY328" fmla="*/ 2438400 h 2605314"/>
              <a:gd name="connsiteX329" fmla="*/ 2268319 w 5018776"/>
              <a:gd name="connsiteY329" fmla="*/ 2474685 h 2605314"/>
              <a:gd name="connsiteX330" fmla="*/ 2297348 w 5018776"/>
              <a:gd name="connsiteY330" fmla="*/ 2510971 h 2605314"/>
              <a:gd name="connsiteX331" fmla="*/ 2319119 w 5018776"/>
              <a:gd name="connsiteY331" fmla="*/ 2532742 h 2605314"/>
              <a:gd name="connsiteX332" fmla="*/ 2398948 w 5018776"/>
              <a:gd name="connsiteY332" fmla="*/ 2569028 h 2605314"/>
              <a:gd name="connsiteX333" fmla="*/ 2544091 w 5018776"/>
              <a:gd name="connsiteY333" fmla="*/ 2554514 h 2605314"/>
              <a:gd name="connsiteX334" fmla="*/ 2565862 w 5018776"/>
              <a:gd name="connsiteY334" fmla="*/ 2540000 h 2605314"/>
              <a:gd name="connsiteX335" fmla="*/ 2573119 w 5018776"/>
              <a:gd name="connsiteY335" fmla="*/ 2503714 h 2605314"/>
              <a:gd name="connsiteX336" fmla="*/ 2587634 w 5018776"/>
              <a:gd name="connsiteY336" fmla="*/ 2481942 h 2605314"/>
              <a:gd name="connsiteX337" fmla="*/ 2594891 w 5018776"/>
              <a:gd name="connsiteY337" fmla="*/ 2409371 h 2605314"/>
              <a:gd name="connsiteX338" fmla="*/ 2645691 w 5018776"/>
              <a:gd name="connsiteY338" fmla="*/ 2416628 h 2605314"/>
              <a:gd name="connsiteX339" fmla="*/ 2674719 w 5018776"/>
              <a:gd name="connsiteY339" fmla="*/ 2423885 h 2605314"/>
              <a:gd name="connsiteX340" fmla="*/ 2747291 w 5018776"/>
              <a:gd name="connsiteY340" fmla="*/ 2438400 h 2605314"/>
              <a:gd name="connsiteX341" fmla="*/ 2790834 w 5018776"/>
              <a:gd name="connsiteY341" fmla="*/ 2452914 h 2605314"/>
              <a:gd name="connsiteX342" fmla="*/ 2812605 w 5018776"/>
              <a:gd name="connsiteY342" fmla="*/ 2438400 h 2605314"/>
              <a:gd name="connsiteX343" fmla="*/ 2805348 w 5018776"/>
              <a:gd name="connsiteY343" fmla="*/ 2416628 h 2605314"/>
              <a:gd name="connsiteX344" fmla="*/ 2798091 w 5018776"/>
              <a:gd name="connsiteY344" fmla="*/ 2373085 h 2605314"/>
              <a:gd name="connsiteX345" fmla="*/ 2783576 w 5018776"/>
              <a:gd name="connsiteY345" fmla="*/ 2329542 h 2605314"/>
              <a:gd name="connsiteX346" fmla="*/ 2798091 w 5018776"/>
              <a:gd name="connsiteY346" fmla="*/ 2278742 h 2605314"/>
              <a:gd name="connsiteX347" fmla="*/ 2965005 w 5018776"/>
              <a:gd name="connsiteY347" fmla="*/ 2249714 h 2605314"/>
              <a:gd name="connsiteX348" fmla="*/ 2950491 w 5018776"/>
              <a:gd name="connsiteY348" fmla="*/ 2227942 h 2605314"/>
              <a:gd name="connsiteX349" fmla="*/ 2928719 w 5018776"/>
              <a:gd name="connsiteY349" fmla="*/ 2133600 h 2605314"/>
              <a:gd name="connsiteX350" fmla="*/ 2921462 w 5018776"/>
              <a:gd name="connsiteY350" fmla="*/ 2104571 h 2605314"/>
              <a:gd name="connsiteX351" fmla="*/ 2899691 w 5018776"/>
              <a:gd name="connsiteY351" fmla="*/ 2090057 h 2605314"/>
              <a:gd name="connsiteX352" fmla="*/ 2906948 w 5018776"/>
              <a:gd name="connsiteY352" fmla="*/ 2061028 h 2605314"/>
              <a:gd name="connsiteX353" fmla="*/ 3037576 w 5018776"/>
              <a:gd name="connsiteY353" fmla="*/ 2053771 h 2605314"/>
              <a:gd name="connsiteX354" fmla="*/ 3124662 w 5018776"/>
              <a:gd name="connsiteY354" fmla="*/ 2046514 h 2605314"/>
              <a:gd name="connsiteX355" fmla="*/ 3146434 w 5018776"/>
              <a:gd name="connsiteY355" fmla="*/ 2039257 h 2605314"/>
              <a:gd name="connsiteX356" fmla="*/ 3139176 w 5018776"/>
              <a:gd name="connsiteY356" fmla="*/ 2010228 h 2605314"/>
              <a:gd name="connsiteX357" fmla="*/ 3110148 w 5018776"/>
              <a:gd name="connsiteY357" fmla="*/ 1959428 h 2605314"/>
              <a:gd name="connsiteX358" fmla="*/ 3081119 w 5018776"/>
              <a:gd name="connsiteY358" fmla="*/ 1930400 h 2605314"/>
              <a:gd name="connsiteX359" fmla="*/ 3066605 w 5018776"/>
              <a:gd name="connsiteY359" fmla="*/ 1901371 h 2605314"/>
              <a:gd name="connsiteX360" fmla="*/ 3044834 w 5018776"/>
              <a:gd name="connsiteY360" fmla="*/ 1886857 h 2605314"/>
              <a:gd name="connsiteX361" fmla="*/ 3037576 w 5018776"/>
              <a:gd name="connsiteY361" fmla="*/ 1865085 h 2605314"/>
              <a:gd name="connsiteX362" fmla="*/ 3023062 w 5018776"/>
              <a:gd name="connsiteY362" fmla="*/ 1843314 h 2605314"/>
              <a:gd name="connsiteX363" fmla="*/ 3052091 w 5018776"/>
              <a:gd name="connsiteY363" fmla="*/ 1828800 h 2605314"/>
              <a:gd name="connsiteX364" fmla="*/ 3160948 w 5018776"/>
              <a:gd name="connsiteY364" fmla="*/ 1814285 h 2605314"/>
              <a:gd name="connsiteX365" fmla="*/ 3182719 w 5018776"/>
              <a:gd name="connsiteY365" fmla="*/ 1799771 h 2605314"/>
              <a:gd name="connsiteX366" fmla="*/ 3131919 w 5018776"/>
              <a:gd name="connsiteY366" fmla="*/ 1690914 h 2605314"/>
              <a:gd name="connsiteX367" fmla="*/ 3124662 w 5018776"/>
              <a:gd name="connsiteY367" fmla="*/ 1669142 h 2605314"/>
              <a:gd name="connsiteX368" fmla="*/ 3110148 w 5018776"/>
              <a:gd name="connsiteY368" fmla="*/ 1647371 h 2605314"/>
              <a:gd name="connsiteX369" fmla="*/ 3131919 w 5018776"/>
              <a:gd name="connsiteY369" fmla="*/ 1640114 h 2605314"/>
              <a:gd name="connsiteX370" fmla="*/ 3160948 w 5018776"/>
              <a:gd name="connsiteY370" fmla="*/ 1632857 h 2605314"/>
              <a:gd name="connsiteX371" fmla="*/ 3189976 w 5018776"/>
              <a:gd name="connsiteY371" fmla="*/ 1618342 h 2605314"/>
              <a:gd name="connsiteX372" fmla="*/ 3219005 w 5018776"/>
              <a:gd name="connsiteY372" fmla="*/ 1611085 h 2605314"/>
              <a:gd name="connsiteX373" fmla="*/ 3240776 w 5018776"/>
              <a:gd name="connsiteY373" fmla="*/ 1603828 h 2605314"/>
              <a:gd name="connsiteX374" fmla="*/ 3284319 w 5018776"/>
              <a:gd name="connsiteY374" fmla="*/ 1582057 h 2605314"/>
              <a:gd name="connsiteX375" fmla="*/ 3298834 w 5018776"/>
              <a:gd name="connsiteY375" fmla="*/ 1567542 h 2605314"/>
              <a:gd name="connsiteX376" fmla="*/ 3277062 w 5018776"/>
              <a:gd name="connsiteY376" fmla="*/ 1545771 h 2605314"/>
              <a:gd name="connsiteX377" fmla="*/ 3233519 w 5018776"/>
              <a:gd name="connsiteY377" fmla="*/ 1516742 h 2605314"/>
              <a:gd name="connsiteX378" fmla="*/ 3182719 w 5018776"/>
              <a:gd name="connsiteY378" fmla="*/ 1458685 h 2605314"/>
              <a:gd name="connsiteX379" fmla="*/ 3175462 w 5018776"/>
              <a:gd name="connsiteY379" fmla="*/ 1436914 h 2605314"/>
              <a:gd name="connsiteX380" fmla="*/ 3153691 w 5018776"/>
              <a:gd name="connsiteY380" fmla="*/ 1422400 h 2605314"/>
              <a:gd name="connsiteX381" fmla="*/ 3204491 w 5018776"/>
              <a:gd name="connsiteY381" fmla="*/ 1386114 h 2605314"/>
              <a:gd name="connsiteX382" fmla="*/ 3240776 w 5018776"/>
              <a:gd name="connsiteY382" fmla="*/ 1349828 h 2605314"/>
              <a:gd name="connsiteX383" fmla="*/ 3269805 w 5018776"/>
              <a:gd name="connsiteY383" fmla="*/ 1313542 h 2605314"/>
              <a:gd name="connsiteX384" fmla="*/ 3291576 w 5018776"/>
              <a:gd name="connsiteY384" fmla="*/ 1299028 h 2605314"/>
              <a:gd name="connsiteX385" fmla="*/ 3306091 w 5018776"/>
              <a:gd name="connsiteY385" fmla="*/ 1284514 h 2605314"/>
              <a:gd name="connsiteX386" fmla="*/ 3313348 w 5018776"/>
              <a:gd name="connsiteY386" fmla="*/ 1262742 h 2605314"/>
              <a:gd name="connsiteX387" fmla="*/ 3269805 w 5018776"/>
              <a:gd name="connsiteY387" fmla="*/ 1255485 h 2605314"/>
              <a:gd name="connsiteX388" fmla="*/ 3248034 w 5018776"/>
              <a:gd name="connsiteY388" fmla="*/ 1248228 h 2605314"/>
              <a:gd name="connsiteX389" fmla="*/ 3197234 w 5018776"/>
              <a:gd name="connsiteY389" fmla="*/ 1233714 h 2605314"/>
              <a:gd name="connsiteX390" fmla="*/ 3175462 w 5018776"/>
              <a:gd name="connsiteY390" fmla="*/ 1219200 h 2605314"/>
              <a:gd name="connsiteX391" fmla="*/ 3153691 w 5018776"/>
              <a:gd name="connsiteY391" fmla="*/ 1211942 h 2605314"/>
              <a:gd name="connsiteX392" fmla="*/ 3124662 w 5018776"/>
              <a:gd name="connsiteY392" fmla="*/ 1197428 h 2605314"/>
              <a:gd name="connsiteX393" fmla="*/ 3204491 w 5018776"/>
              <a:gd name="connsiteY393" fmla="*/ 1095828 h 2605314"/>
              <a:gd name="connsiteX394" fmla="*/ 3255291 w 5018776"/>
              <a:gd name="connsiteY394" fmla="*/ 1037771 h 2605314"/>
              <a:gd name="connsiteX395" fmla="*/ 3255291 w 5018776"/>
              <a:gd name="connsiteY395" fmla="*/ 994228 h 2605314"/>
              <a:gd name="connsiteX396" fmla="*/ 3211748 w 5018776"/>
              <a:gd name="connsiteY396" fmla="*/ 986971 h 2605314"/>
              <a:gd name="connsiteX397" fmla="*/ 3182719 w 5018776"/>
              <a:gd name="connsiteY397" fmla="*/ 979714 h 2605314"/>
              <a:gd name="connsiteX398" fmla="*/ 3124662 w 5018776"/>
              <a:gd name="connsiteY398" fmla="*/ 957942 h 2605314"/>
              <a:gd name="connsiteX399" fmla="*/ 3102891 w 5018776"/>
              <a:gd name="connsiteY399" fmla="*/ 950685 h 2605314"/>
              <a:gd name="connsiteX400" fmla="*/ 3052091 w 5018776"/>
              <a:gd name="connsiteY400" fmla="*/ 943428 h 2605314"/>
              <a:gd name="connsiteX401" fmla="*/ 3030319 w 5018776"/>
              <a:gd name="connsiteY401" fmla="*/ 936171 h 2605314"/>
              <a:gd name="connsiteX402" fmla="*/ 2994034 w 5018776"/>
              <a:gd name="connsiteY402" fmla="*/ 928914 h 2605314"/>
              <a:gd name="connsiteX403" fmla="*/ 2979519 w 5018776"/>
              <a:gd name="connsiteY403" fmla="*/ 914400 h 2605314"/>
              <a:gd name="connsiteX404" fmla="*/ 3037576 w 5018776"/>
              <a:gd name="connsiteY404" fmla="*/ 820057 h 2605314"/>
              <a:gd name="connsiteX405" fmla="*/ 3095634 w 5018776"/>
              <a:gd name="connsiteY405" fmla="*/ 747485 h 2605314"/>
              <a:gd name="connsiteX406" fmla="*/ 3131919 w 5018776"/>
              <a:gd name="connsiteY406" fmla="*/ 703942 h 2605314"/>
              <a:gd name="connsiteX407" fmla="*/ 3146434 w 5018776"/>
              <a:gd name="connsiteY407" fmla="*/ 682171 h 2605314"/>
              <a:gd name="connsiteX408" fmla="*/ 3037576 w 5018776"/>
              <a:gd name="connsiteY408" fmla="*/ 667657 h 2605314"/>
              <a:gd name="connsiteX409" fmla="*/ 2965005 w 5018776"/>
              <a:gd name="connsiteY409" fmla="*/ 660400 h 2605314"/>
              <a:gd name="connsiteX410" fmla="*/ 2892434 w 5018776"/>
              <a:gd name="connsiteY410" fmla="*/ 645885 h 2605314"/>
              <a:gd name="connsiteX411" fmla="*/ 2928719 w 5018776"/>
              <a:gd name="connsiteY411" fmla="*/ 609600 h 2605314"/>
              <a:gd name="connsiteX412" fmla="*/ 2965005 w 5018776"/>
              <a:gd name="connsiteY412" fmla="*/ 573314 h 2605314"/>
              <a:gd name="connsiteX413" fmla="*/ 2972262 w 5018776"/>
              <a:gd name="connsiteY413" fmla="*/ 529771 h 2605314"/>
              <a:gd name="connsiteX414" fmla="*/ 2986776 w 5018776"/>
              <a:gd name="connsiteY414" fmla="*/ 486228 h 2605314"/>
              <a:gd name="connsiteX415" fmla="*/ 3001291 w 5018776"/>
              <a:gd name="connsiteY415" fmla="*/ 435428 h 2605314"/>
              <a:gd name="connsiteX416" fmla="*/ 3015805 w 5018776"/>
              <a:gd name="connsiteY416" fmla="*/ 391885 h 2605314"/>
              <a:gd name="connsiteX417" fmla="*/ 2965005 w 5018776"/>
              <a:gd name="connsiteY417" fmla="*/ 399142 h 2605314"/>
              <a:gd name="connsiteX418" fmla="*/ 2921462 w 5018776"/>
              <a:gd name="connsiteY418" fmla="*/ 413657 h 2605314"/>
              <a:gd name="connsiteX419" fmla="*/ 2892434 w 5018776"/>
              <a:gd name="connsiteY419" fmla="*/ 420914 h 2605314"/>
              <a:gd name="connsiteX420" fmla="*/ 2856148 w 5018776"/>
              <a:gd name="connsiteY420" fmla="*/ 435428 h 2605314"/>
              <a:gd name="connsiteX421" fmla="*/ 2812605 w 5018776"/>
              <a:gd name="connsiteY421" fmla="*/ 442685 h 2605314"/>
              <a:gd name="connsiteX422" fmla="*/ 2783576 w 5018776"/>
              <a:gd name="connsiteY422" fmla="*/ 449942 h 2605314"/>
              <a:gd name="connsiteX423" fmla="*/ 2725519 w 5018776"/>
              <a:gd name="connsiteY423" fmla="*/ 442685 h 2605314"/>
              <a:gd name="connsiteX424" fmla="*/ 2732776 w 5018776"/>
              <a:gd name="connsiteY424" fmla="*/ 377371 h 2605314"/>
              <a:gd name="connsiteX425" fmla="*/ 2725519 w 5018776"/>
              <a:gd name="connsiteY425" fmla="*/ 290285 h 2605314"/>
              <a:gd name="connsiteX426" fmla="*/ 2711005 w 5018776"/>
              <a:gd name="connsiteY426" fmla="*/ 232228 h 2605314"/>
              <a:gd name="connsiteX427" fmla="*/ 2667462 w 5018776"/>
              <a:gd name="connsiteY427" fmla="*/ 210457 h 2605314"/>
              <a:gd name="connsiteX428" fmla="*/ 2660205 w 5018776"/>
              <a:gd name="connsiteY428" fmla="*/ 195942 h 2605314"/>
              <a:gd name="connsiteX0" fmla="*/ 4779291 w 5018776"/>
              <a:gd name="connsiteY0" fmla="*/ 508000 h 2605314"/>
              <a:gd name="connsiteX1" fmla="*/ 4815576 w 5018776"/>
              <a:gd name="connsiteY1" fmla="*/ 551542 h 2605314"/>
              <a:gd name="connsiteX2" fmla="*/ 4895405 w 5018776"/>
              <a:gd name="connsiteY2" fmla="*/ 544285 h 2605314"/>
              <a:gd name="connsiteX3" fmla="*/ 4895405 w 5018776"/>
              <a:gd name="connsiteY3" fmla="*/ 464457 h 2605314"/>
              <a:gd name="connsiteX4" fmla="*/ 4859119 w 5018776"/>
              <a:gd name="connsiteY4" fmla="*/ 428171 h 2605314"/>
              <a:gd name="connsiteX5" fmla="*/ 4815576 w 5018776"/>
              <a:gd name="connsiteY5" fmla="*/ 413657 h 2605314"/>
              <a:gd name="connsiteX6" fmla="*/ 4750262 w 5018776"/>
              <a:gd name="connsiteY6" fmla="*/ 420914 h 2605314"/>
              <a:gd name="connsiteX7" fmla="*/ 4728491 w 5018776"/>
              <a:gd name="connsiteY7" fmla="*/ 428171 h 2605314"/>
              <a:gd name="connsiteX8" fmla="*/ 4721234 w 5018776"/>
              <a:gd name="connsiteY8" fmla="*/ 457200 h 2605314"/>
              <a:gd name="connsiteX9" fmla="*/ 4699462 w 5018776"/>
              <a:gd name="connsiteY9" fmla="*/ 500742 h 2605314"/>
              <a:gd name="connsiteX10" fmla="*/ 4699462 w 5018776"/>
              <a:gd name="connsiteY10" fmla="*/ 645885 h 2605314"/>
              <a:gd name="connsiteX11" fmla="*/ 4706719 w 5018776"/>
              <a:gd name="connsiteY11" fmla="*/ 667657 h 2605314"/>
              <a:gd name="connsiteX12" fmla="*/ 4743005 w 5018776"/>
              <a:gd name="connsiteY12" fmla="*/ 696685 h 2605314"/>
              <a:gd name="connsiteX13" fmla="*/ 4779291 w 5018776"/>
              <a:gd name="connsiteY13" fmla="*/ 718457 h 2605314"/>
              <a:gd name="connsiteX14" fmla="*/ 4801062 w 5018776"/>
              <a:gd name="connsiteY14" fmla="*/ 732971 h 2605314"/>
              <a:gd name="connsiteX15" fmla="*/ 4960719 w 5018776"/>
              <a:gd name="connsiteY15" fmla="*/ 718457 h 2605314"/>
              <a:gd name="connsiteX16" fmla="*/ 4982491 w 5018776"/>
              <a:gd name="connsiteY16" fmla="*/ 674914 h 2605314"/>
              <a:gd name="connsiteX17" fmla="*/ 5004262 w 5018776"/>
              <a:gd name="connsiteY17" fmla="*/ 631371 h 2605314"/>
              <a:gd name="connsiteX18" fmla="*/ 5011519 w 5018776"/>
              <a:gd name="connsiteY18" fmla="*/ 587828 h 2605314"/>
              <a:gd name="connsiteX19" fmla="*/ 5018776 w 5018776"/>
              <a:gd name="connsiteY19" fmla="*/ 558800 h 2605314"/>
              <a:gd name="connsiteX20" fmla="*/ 5004262 w 5018776"/>
              <a:gd name="connsiteY20" fmla="*/ 391885 h 2605314"/>
              <a:gd name="connsiteX21" fmla="*/ 4997005 w 5018776"/>
              <a:gd name="connsiteY21" fmla="*/ 370114 h 2605314"/>
              <a:gd name="connsiteX22" fmla="*/ 4982491 w 5018776"/>
              <a:gd name="connsiteY22" fmla="*/ 348342 h 2605314"/>
              <a:gd name="connsiteX23" fmla="*/ 4960719 w 5018776"/>
              <a:gd name="connsiteY23" fmla="*/ 312057 h 2605314"/>
              <a:gd name="connsiteX24" fmla="*/ 4953462 w 5018776"/>
              <a:gd name="connsiteY24" fmla="*/ 290285 h 2605314"/>
              <a:gd name="connsiteX25" fmla="*/ 4888148 w 5018776"/>
              <a:gd name="connsiteY25" fmla="*/ 254000 h 2605314"/>
              <a:gd name="connsiteX26" fmla="*/ 4851862 w 5018776"/>
              <a:gd name="connsiteY26" fmla="*/ 232228 h 2605314"/>
              <a:gd name="connsiteX27" fmla="*/ 4801062 w 5018776"/>
              <a:gd name="connsiteY27" fmla="*/ 210457 h 2605314"/>
              <a:gd name="connsiteX28" fmla="*/ 4743005 w 5018776"/>
              <a:gd name="connsiteY28" fmla="*/ 159657 h 2605314"/>
              <a:gd name="connsiteX29" fmla="*/ 4728491 w 5018776"/>
              <a:gd name="connsiteY29" fmla="*/ 145142 h 2605314"/>
              <a:gd name="connsiteX30" fmla="*/ 4677691 w 5018776"/>
              <a:gd name="connsiteY30" fmla="*/ 116114 h 2605314"/>
              <a:gd name="connsiteX31" fmla="*/ 4655919 w 5018776"/>
              <a:gd name="connsiteY31" fmla="*/ 108857 h 2605314"/>
              <a:gd name="connsiteX32" fmla="*/ 4612376 w 5018776"/>
              <a:gd name="connsiteY32" fmla="*/ 79828 h 2605314"/>
              <a:gd name="connsiteX33" fmla="*/ 4568834 w 5018776"/>
              <a:gd name="connsiteY33" fmla="*/ 65314 h 2605314"/>
              <a:gd name="connsiteX34" fmla="*/ 4539805 w 5018776"/>
              <a:gd name="connsiteY34" fmla="*/ 58057 h 2605314"/>
              <a:gd name="connsiteX35" fmla="*/ 4496262 w 5018776"/>
              <a:gd name="connsiteY35" fmla="*/ 43542 h 2605314"/>
              <a:gd name="connsiteX36" fmla="*/ 4445462 w 5018776"/>
              <a:gd name="connsiteY36" fmla="*/ 21771 h 2605314"/>
              <a:gd name="connsiteX37" fmla="*/ 4380148 w 5018776"/>
              <a:gd name="connsiteY37" fmla="*/ 14514 h 2605314"/>
              <a:gd name="connsiteX38" fmla="*/ 4336605 w 5018776"/>
              <a:gd name="connsiteY38" fmla="*/ 7257 h 2605314"/>
              <a:gd name="connsiteX39" fmla="*/ 4264034 w 5018776"/>
              <a:gd name="connsiteY39" fmla="*/ 0 h 2605314"/>
              <a:gd name="connsiteX40" fmla="*/ 3864891 w 5018776"/>
              <a:gd name="connsiteY40" fmla="*/ 7257 h 2605314"/>
              <a:gd name="connsiteX41" fmla="*/ 3828605 w 5018776"/>
              <a:gd name="connsiteY41" fmla="*/ 14514 h 2605314"/>
              <a:gd name="connsiteX42" fmla="*/ 3770548 w 5018776"/>
              <a:gd name="connsiteY42" fmla="*/ 21771 h 2605314"/>
              <a:gd name="connsiteX43" fmla="*/ 3748776 w 5018776"/>
              <a:gd name="connsiteY43" fmla="*/ 36285 h 2605314"/>
              <a:gd name="connsiteX44" fmla="*/ 3705234 w 5018776"/>
              <a:gd name="connsiteY44" fmla="*/ 50800 h 2605314"/>
              <a:gd name="connsiteX45" fmla="*/ 3690719 w 5018776"/>
              <a:gd name="connsiteY45" fmla="*/ 65314 h 2605314"/>
              <a:gd name="connsiteX46" fmla="*/ 3668948 w 5018776"/>
              <a:gd name="connsiteY46" fmla="*/ 72571 h 2605314"/>
              <a:gd name="connsiteX47" fmla="*/ 3661691 w 5018776"/>
              <a:gd name="connsiteY47" fmla="*/ 94342 h 2605314"/>
              <a:gd name="connsiteX48" fmla="*/ 3618148 w 5018776"/>
              <a:gd name="connsiteY48" fmla="*/ 130628 h 2605314"/>
              <a:gd name="connsiteX49" fmla="*/ 3610891 w 5018776"/>
              <a:gd name="connsiteY49" fmla="*/ 152400 h 2605314"/>
              <a:gd name="connsiteX50" fmla="*/ 3596376 w 5018776"/>
              <a:gd name="connsiteY50" fmla="*/ 166914 h 2605314"/>
              <a:gd name="connsiteX51" fmla="*/ 3581862 w 5018776"/>
              <a:gd name="connsiteY51" fmla="*/ 217714 h 2605314"/>
              <a:gd name="connsiteX52" fmla="*/ 3560091 w 5018776"/>
              <a:gd name="connsiteY52" fmla="*/ 246742 h 2605314"/>
              <a:gd name="connsiteX53" fmla="*/ 3552834 w 5018776"/>
              <a:gd name="connsiteY53" fmla="*/ 268514 h 2605314"/>
              <a:gd name="connsiteX54" fmla="*/ 3538319 w 5018776"/>
              <a:gd name="connsiteY54" fmla="*/ 283028 h 2605314"/>
              <a:gd name="connsiteX55" fmla="*/ 3531062 w 5018776"/>
              <a:gd name="connsiteY55" fmla="*/ 319314 h 2605314"/>
              <a:gd name="connsiteX56" fmla="*/ 3516548 w 5018776"/>
              <a:gd name="connsiteY56" fmla="*/ 362857 h 2605314"/>
              <a:gd name="connsiteX57" fmla="*/ 3509291 w 5018776"/>
              <a:gd name="connsiteY57" fmla="*/ 384628 h 2605314"/>
              <a:gd name="connsiteX58" fmla="*/ 3502034 w 5018776"/>
              <a:gd name="connsiteY58" fmla="*/ 420914 h 2605314"/>
              <a:gd name="connsiteX59" fmla="*/ 3509291 w 5018776"/>
              <a:gd name="connsiteY59" fmla="*/ 566057 h 2605314"/>
              <a:gd name="connsiteX60" fmla="*/ 3516548 w 5018776"/>
              <a:gd name="connsiteY60" fmla="*/ 587828 h 2605314"/>
              <a:gd name="connsiteX61" fmla="*/ 3545576 w 5018776"/>
              <a:gd name="connsiteY61" fmla="*/ 631371 h 2605314"/>
              <a:gd name="connsiteX62" fmla="*/ 3560091 w 5018776"/>
              <a:gd name="connsiteY62" fmla="*/ 645885 h 2605314"/>
              <a:gd name="connsiteX63" fmla="*/ 3567348 w 5018776"/>
              <a:gd name="connsiteY63" fmla="*/ 667657 h 2605314"/>
              <a:gd name="connsiteX64" fmla="*/ 3589119 w 5018776"/>
              <a:gd name="connsiteY64" fmla="*/ 682171 h 2605314"/>
              <a:gd name="connsiteX65" fmla="*/ 3625405 w 5018776"/>
              <a:gd name="connsiteY65" fmla="*/ 703942 h 2605314"/>
              <a:gd name="connsiteX66" fmla="*/ 3676205 w 5018776"/>
              <a:gd name="connsiteY66" fmla="*/ 740228 h 2605314"/>
              <a:gd name="connsiteX67" fmla="*/ 3697976 w 5018776"/>
              <a:gd name="connsiteY67" fmla="*/ 747485 h 2605314"/>
              <a:gd name="connsiteX68" fmla="*/ 3886662 w 5018776"/>
              <a:gd name="connsiteY68" fmla="*/ 740228 h 2605314"/>
              <a:gd name="connsiteX69" fmla="*/ 3908434 w 5018776"/>
              <a:gd name="connsiteY69" fmla="*/ 732971 h 2605314"/>
              <a:gd name="connsiteX70" fmla="*/ 3937462 w 5018776"/>
              <a:gd name="connsiteY70" fmla="*/ 703942 h 2605314"/>
              <a:gd name="connsiteX71" fmla="*/ 3988262 w 5018776"/>
              <a:gd name="connsiteY71" fmla="*/ 638628 h 2605314"/>
              <a:gd name="connsiteX72" fmla="*/ 4002776 w 5018776"/>
              <a:gd name="connsiteY72" fmla="*/ 595085 h 2605314"/>
              <a:gd name="connsiteX73" fmla="*/ 3973748 w 5018776"/>
              <a:gd name="connsiteY73" fmla="*/ 537028 h 2605314"/>
              <a:gd name="connsiteX74" fmla="*/ 3944719 w 5018776"/>
              <a:gd name="connsiteY74" fmla="*/ 500742 h 2605314"/>
              <a:gd name="connsiteX75" fmla="*/ 3901176 w 5018776"/>
              <a:gd name="connsiteY75" fmla="*/ 486228 h 2605314"/>
              <a:gd name="connsiteX76" fmla="*/ 3879405 w 5018776"/>
              <a:gd name="connsiteY76" fmla="*/ 478971 h 2605314"/>
              <a:gd name="connsiteX77" fmla="*/ 3857634 w 5018776"/>
              <a:gd name="connsiteY77" fmla="*/ 471714 h 2605314"/>
              <a:gd name="connsiteX78" fmla="*/ 3806834 w 5018776"/>
              <a:gd name="connsiteY78" fmla="*/ 478971 h 2605314"/>
              <a:gd name="connsiteX79" fmla="*/ 3777805 w 5018776"/>
              <a:gd name="connsiteY79" fmla="*/ 486228 h 2605314"/>
              <a:gd name="connsiteX80" fmla="*/ 3763291 w 5018776"/>
              <a:gd name="connsiteY80" fmla="*/ 529771 h 2605314"/>
              <a:gd name="connsiteX81" fmla="*/ 3756034 w 5018776"/>
              <a:gd name="connsiteY81" fmla="*/ 551542 h 2605314"/>
              <a:gd name="connsiteX82" fmla="*/ 3763291 w 5018776"/>
              <a:gd name="connsiteY82" fmla="*/ 573314 h 2605314"/>
              <a:gd name="connsiteX83" fmla="*/ 3705234 w 5018776"/>
              <a:gd name="connsiteY83" fmla="*/ 602342 h 2605314"/>
              <a:gd name="connsiteX84" fmla="*/ 3661691 w 5018776"/>
              <a:gd name="connsiteY84" fmla="*/ 544285 h 2605314"/>
              <a:gd name="connsiteX85" fmla="*/ 3668948 w 5018776"/>
              <a:gd name="connsiteY85" fmla="*/ 435428 h 2605314"/>
              <a:gd name="connsiteX86" fmla="*/ 3683462 w 5018776"/>
              <a:gd name="connsiteY86" fmla="*/ 413657 h 2605314"/>
              <a:gd name="connsiteX87" fmla="*/ 3705234 w 5018776"/>
              <a:gd name="connsiteY87" fmla="*/ 370114 h 2605314"/>
              <a:gd name="connsiteX88" fmla="*/ 3770548 w 5018776"/>
              <a:gd name="connsiteY88" fmla="*/ 341085 h 2605314"/>
              <a:gd name="connsiteX89" fmla="*/ 3792319 w 5018776"/>
              <a:gd name="connsiteY89" fmla="*/ 333828 h 2605314"/>
              <a:gd name="connsiteX90" fmla="*/ 3814091 w 5018776"/>
              <a:gd name="connsiteY90" fmla="*/ 326571 h 2605314"/>
              <a:gd name="connsiteX91" fmla="*/ 3959234 w 5018776"/>
              <a:gd name="connsiteY91" fmla="*/ 333828 h 2605314"/>
              <a:gd name="connsiteX92" fmla="*/ 4002776 w 5018776"/>
              <a:gd name="connsiteY92" fmla="*/ 362857 h 2605314"/>
              <a:gd name="connsiteX93" fmla="*/ 4024548 w 5018776"/>
              <a:gd name="connsiteY93" fmla="*/ 377371 h 2605314"/>
              <a:gd name="connsiteX94" fmla="*/ 4060834 w 5018776"/>
              <a:gd name="connsiteY94" fmla="*/ 413657 h 2605314"/>
              <a:gd name="connsiteX95" fmla="*/ 4068091 w 5018776"/>
              <a:gd name="connsiteY95" fmla="*/ 435428 h 2605314"/>
              <a:gd name="connsiteX96" fmla="*/ 4097119 w 5018776"/>
              <a:gd name="connsiteY96" fmla="*/ 478971 h 2605314"/>
              <a:gd name="connsiteX97" fmla="*/ 4104376 w 5018776"/>
              <a:gd name="connsiteY97" fmla="*/ 500742 h 2605314"/>
              <a:gd name="connsiteX98" fmla="*/ 4104376 w 5018776"/>
              <a:gd name="connsiteY98" fmla="*/ 689428 h 2605314"/>
              <a:gd name="connsiteX99" fmla="*/ 4089862 w 5018776"/>
              <a:gd name="connsiteY99" fmla="*/ 732971 h 2605314"/>
              <a:gd name="connsiteX100" fmla="*/ 4060834 w 5018776"/>
              <a:gd name="connsiteY100" fmla="*/ 769257 h 2605314"/>
              <a:gd name="connsiteX101" fmla="*/ 4017291 w 5018776"/>
              <a:gd name="connsiteY101" fmla="*/ 783771 h 2605314"/>
              <a:gd name="connsiteX102" fmla="*/ 3981005 w 5018776"/>
              <a:gd name="connsiteY102" fmla="*/ 805542 h 2605314"/>
              <a:gd name="connsiteX103" fmla="*/ 3922948 w 5018776"/>
              <a:gd name="connsiteY103" fmla="*/ 841828 h 2605314"/>
              <a:gd name="connsiteX104" fmla="*/ 3901176 w 5018776"/>
              <a:gd name="connsiteY104" fmla="*/ 856342 h 2605314"/>
              <a:gd name="connsiteX105" fmla="*/ 3843119 w 5018776"/>
              <a:gd name="connsiteY105" fmla="*/ 878114 h 2605314"/>
              <a:gd name="connsiteX106" fmla="*/ 3567348 w 5018776"/>
              <a:gd name="connsiteY106" fmla="*/ 863600 h 2605314"/>
              <a:gd name="connsiteX107" fmla="*/ 3465748 w 5018776"/>
              <a:gd name="connsiteY107" fmla="*/ 834571 h 2605314"/>
              <a:gd name="connsiteX108" fmla="*/ 3443976 w 5018776"/>
              <a:gd name="connsiteY108" fmla="*/ 827314 h 2605314"/>
              <a:gd name="connsiteX109" fmla="*/ 3422205 w 5018776"/>
              <a:gd name="connsiteY109" fmla="*/ 812800 h 2605314"/>
              <a:gd name="connsiteX110" fmla="*/ 3393176 w 5018776"/>
              <a:gd name="connsiteY110" fmla="*/ 805542 h 2605314"/>
              <a:gd name="connsiteX111" fmla="*/ 3349634 w 5018776"/>
              <a:gd name="connsiteY111" fmla="*/ 776514 h 2605314"/>
              <a:gd name="connsiteX112" fmla="*/ 3320605 w 5018776"/>
              <a:gd name="connsiteY112" fmla="*/ 732971 h 2605314"/>
              <a:gd name="connsiteX113" fmla="*/ 3313348 w 5018776"/>
              <a:gd name="connsiteY113" fmla="*/ 696685 h 2605314"/>
              <a:gd name="connsiteX114" fmla="*/ 3298834 w 5018776"/>
              <a:gd name="connsiteY114" fmla="*/ 653142 h 2605314"/>
              <a:gd name="connsiteX115" fmla="*/ 3284319 w 5018776"/>
              <a:gd name="connsiteY115" fmla="*/ 609600 h 2605314"/>
              <a:gd name="connsiteX116" fmla="*/ 3277062 w 5018776"/>
              <a:gd name="connsiteY116" fmla="*/ 587828 h 2605314"/>
              <a:gd name="connsiteX117" fmla="*/ 3269805 w 5018776"/>
              <a:gd name="connsiteY117" fmla="*/ 566057 h 2605314"/>
              <a:gd name="connsiteX118" fmla="*/ 3262548 w 5018776"/>
              <a:gd name="connsiteY118" fmla="*/ 537028 h 2605314"/>
              <a:gd name="connsiteX119" fmla="*/ 3240776 w 5018776"/>
              <a:gd name="connsiteY119" fmla="*/ 515257 h 2605314"/>
              <a:gd name="connsiteX120" fmla="*/ 3233519 w 5018776"/>
              <a:gd name="connsiteY120" fmla="*/ 478971 h 2605314"/>
              <a:gd name="connsiteX121" fmla="*/ 3219005 w 5018776"/>
              <a:gd name="connsiteY121" fmla="*/ 428171 h 2605314"/>
              <a:gd name="connsiteX122" fmla="*/ 3204491 w 5018776"/>
              <a:gd name="connsiteY122" fmla="*/ 362857 h 2605314"/>
              <a:gd name="connsiteX123" fmla="*/ 3189976 w 5018776"/>
              <a:gd name="connsiteY123" fmla="*/ 348342 h 2605314"/>
              <a:gd name="connsiteX124" fmla="*/ 3139176 w 5018776"/>
              <a:gd name="connsiteY124" fmla="*/ 283028 h 2605314"/>
              <a:gd name="connsiteX125" fmla="*/ 3117405 w 5018776"/>
              <a:gd name="connsiteY125" fmla="*/ 268514 h 2605314"/>
              <a:gd name="connsiteX126" fmla="*/ 3081119 w 5018776"/>
              <a:gd name="connsiteY126" fmla="*/ 232228 h 2605314"/>
              <a:gd name="connsiteX127" fmla="*/ 3066605 w 5018776"/>
              <a:gd name="connsiteY127" fmla="*/ 210457 h 2605314"/>
              <a:gd name="connsiteX128" fmla="*/ 3023062 w 5018776"/>
              <a:gd name="connsiteY128" fmla="*/ 195942 h 2605314"/>
              <a:gd name="connsiteX129" fmla="*/ 3008548 w 5018776"/>
              <a:gd name="connsiteY129" fmla="*/ 174171 h 2605314"/>
              <a:gd name="connsiteX130" fmla="*/ 2957748 w 5018776"/>
              <a:gd name="connsiteY130" fmla="*/ 152400 h 2605314"/>
              <a:gd name="connsiteX131" fmla="*/ 2921462 w 5018776"/>
              <a:gd name="connsiteY131" fmla="*/ 116114 h 2605314"/>
              <a:gd name="connsiteX132" fmla="*/ 2848891 w 5018776"/>
              <a:gd name="connsiteY132" fmla="*/ 94342 h 2605314"/>
              <a:gd name="connsiteX133" fmla="*/ 2827119 w 5018776"/>
              <a:gd name="connsiteY133" fmla="*/ 79828 h 2605314"/>
              <a:gd name="connsiteX134" fmla="*/ 2776319 w 5018776"/>
              <a:gd name="connsiteY134" fmla="*/ 65314 h 2605314"/>
              <a:gd name="connsiteX135" fmla="*/ 2667462 w 5018776"/>
              <a:gd name="connsiteY135" fmla="*/ 50800 h 2605314"/>
              <a:gd name="connsiteX136" fmla="*/ 2500548 w 5018776"/>
              <a:gd name="connsiteY136" fmla="*/ 43542 h 2605314"/>
              <a:gd name="connsiteX137" fmla="*/ 2377176 w 5018776"/>
              <a:gd name="connsiteY137" fmla="*/ 36285 h 2605314"/>
              <a:gd name="connsiteX138" fmla="*/ 2275576 w 5018776"/>
              <a:gd name="connsiteY138" fmla="*/ 21771 h 2605314"/>
              <a:gd name="connsiteX139" fmla="*/ 2036091 w 5018776"/>
              <a:gd name="connsiteY139" fmla="*/ 7257 h 2605314"/>
              <a:gd name="connsiteX140" fmla="*/ 1869176 w 5018776"/>
              <a:gd name="connsiteY140" fmla="*/ 14514 h 2605314"/>
              <a:gd name="connsiteX141" fmla="*/ 1753062 w 5018776"/>
              <a:gd name="connsiteY141" fmla="*/ 29028 h 2605314"/>
              <a:gd name="connsiteX142" fmla="*/ 1731291 w 5018776"/>
              <a:gd name="connsiteY142" fmla="*/ 36285 h 2605314"/>
              <a:gd name="connsiteX143" fmla="*/ 1695005 w 5018776"/>
              <a:gd name="connsiteY143" fmla="*/ 43542 h 2605314"/>
              <a:gd name="connsiteX144" fmla="*/ 1673234 w 5018776"/>
              <a:gd name="connsiteY144" fmla="*/ 50800 h 2605314"/>
              <a:gd name="connsiteX145" fmla="*/ 1622434 w 5018776"/>
              <a:gd name="connsiteY145" fmla="*/ 65314 h 2605314"/>
              <a:gd name="connsiteX146" fmla="*/ 1600662 w 5018776"/>
              <a:gd name="connsiteY146" fmla="*/ 72571 h 2605314"/>
              <a:gd name="connsiteX147" fmla="*/ 1542605 w 5018776"/>
              <a:gd name="connsiteY147" fmla="*/ 87085 h 2605314"/>
              <a:gd name="connsiteX148" fmla="*/ 1499062 w 5018776"/>
              <a:gd name="connsiteY148" fmla="*/ 101600 h 2605314"/>
              <a:gd name="connsiteX149" fmla="*/ 1477291 w 5018776"/>
              <a:gd name="connsiteY149" fmla="*/ 116114 h 2605314"/>
              <a:gd name="connsiteX150" fmla="*/ 1390205 w 5018776"/>
              <a:gd name="connsiteY150" fmla="*/ 137885 h 2605314"/>
              <a:gd name="connsiteX151" fmla="*/ 1339405 w 5018776"/>
              <a:gd name="connsiteY151" fmla="*/ 152400 h 2605314"/>
              <a:gd name="connsiteX152" fmla="*/ 1295862 w 5018776"/>
              <a:gd name="connsiteY152" fmla="*/ 159657 h 2605314"/>
              <a:gd name="connsiteX153" fmla="*/ 1237805 w 5018776"/>
              <a:gd name="connsiteY153" fmla="*/ 181428 h 2605314"/>
              <a:gd name="connsiteX154" fmla="*/ 1157976 w 5018776"/>
              <a:gd name="connsiteY154" fmla="*/ 203200 h 2605314"/>
              <a:gd name="connsiteX155" fmla="*/ 1085405 w 5018776"/>
              <a:gd name="connsiteY155" fmla="*/ 217714 h 2605314"/>
              <a:gd name="connsiteX156" fmla="*/ 1063634 w 5018776"/>
              <a:gd name="connsiteY156" fmla="*/ 232228 h 2605314"/>
              <a:gd name="connsiteX157" fmla="*/ 1027348 w 5018776"/>
              <a:gd name="connsiteY157" fmla="*/ 239485 h 2605314"/>
              <a:gd name="connsiteX158" fmla="*/ 998319 w 5018776"/>
              <a:gd name="connsiteY158" fmla="*/ 246742 h 2605314"/>
              <a:gd name="connsiteX159" fmla="*/ 969291 w 5018776"/>
              <a:gd name="connsiteY159" fmla="*/ 261257 h 2605314"/>
              <a:gd name="connsiteX160" fmla="*/ 918491 w 5018776"/>
              <a:gd name="connsiteY160" fmla="*/ 283028 h 2605314"/>
              <a:gd name="connsiteX161" fmla="*/ 889462 w 5018776"/>
              <a:gd name="connsiteY161" fmla="*/ 319314 h 2605314"/>
              <a:gd name="connsiteX162" fmla="*/ 867691 w 5018776"/>
              <a:gd name="connsiteY162" fmla="*/ 341085 h 2605314"/>
              <a:gd name="connsiteX163" fmla="*/ 853176 w 5018776"/>
              <a:gd name="connsiteY163" fmla="*/ 362857 h 2605314"/>
              <a:gd name="connsiteX164" fmla="*/ 809634 w 5018776"/>
              <a:gd name="connsiteY164" fmla="*/ 391885 h 2605314"/>
              <a:gd name="connsiteX165" fmla="*/ 773348 w 5018776"/>
              <a:gd name="connsiteY165" fmla="*/ 428171 h 2605314"/>
              <a:gd name="connsiteX166" fmla="*/ 751576 w 5018776"/>
              <a:gd name="connsiteY166" fmla="*/ 449942 h 2605314"/>
              <a:gd name="connsiteX167" fmla="*/ 693519 w 5018776"/>
              <a:gd name="connsiteY167" fmla="*/ 500742 h 2605314"/>
              <a:gd name="connsiteX168" fmla="*/ 664491 w 5018776"/>
              <a:gd name="connsiteY168" fmla="*/ 544285 h 2605314"/>
              <a:gd name="connsiteX169" fmla="*/ 649976 w 5018776"/>
              <a:gd name="connsiteY169" fmla="*/ 587828 h 2605314"/>
              <a:gd name="connsiteX170" fmla="*/ 642719 w 5018776"/>
              <a:gd name="connsiteY170" fmla="*/ 609600 h 2605314"/>
              <a:gd name="connsiteX171" fmla="*/ 664491 w 5018776"/>
              <a:gd name="connsiteY171" fmla="*/ 776514 h 2605314"/>
              <a:gd name="connsiteX172" fmla="*/ 693519 w 5018776"/>
              <a:gd name="connsiteY172" fmla="*/ 820057 h 2605314"/>
              <a:gd name="connsiteX173" fmla="*/ 715291 w 5018776"/>
              <a:gd name="connsiteY173" fmla="*/ 827314 h 2605314"/>
              <a:gd name="connsiteX174" fmla="*/ 751576 w 5018776"/>
              <a:gd name="connsiteY174" fmla="*/ 820057 h 2605314"/>
              <a:gd name="connsiteX175" fmla="*/ 773348 w 5018776"/>
              <a:gd name="connsiteY175" fmla="*/ 769257 h 2605314"/>
              <a:gd name="connsiteX176" fmla="*/ 744319 w 5018776"/>
              <a:gd name="connsiteY176" fmla="*/ 638628 h 2605314"/>
              <a:gd name="connsiteX177" fmla="*/ 722548 w 5018776"/>
              <a:gd name="connsiteY177" fmla="*/ 624114 h 2605314"/>
              <a:gd name="connsiteX178" fmla="*/ 526605 w 5018776"/>
              <a:gd name="connsiteY178" fmla="*/ 631371 h 2605314"/>
              <a:gd name="connsiteX179" fmla="*/ 504834 w 5018776"/>
              <a:gd name="connsiteY179" fmla="*/ 653142 h 2605314"/>
              <a:gd name="connsiteX180" fmla="*/ 483062 w 5018776"/>
              <a:gd name="connsiteY180" fmla="*/ 660400 h 2605314"/>
              <a:gd name="connsiteX181" fmla="*/ 468548 w 5018776"/>
              <a:gd name="connsiteY181" fmla="*/ 682171 h 2605314"/>
              <a:gd name="connsiteX182" fmla="*/ 446776 w 5018776"/>
              <a:gd name="connsiteY182" fmla="*/ 754742 h 2605314"/>
              <a:gd name="connsiteX183" fmla="*/ 475805 w 5018776"/>
              <a:gd name="connsiteY183" fmla="*/ 849085 h 2605314"/>
              <a:gd name="connsiteX184" fmla="*/ 533862 w 5018776"/>
              <a:gd name="connsiteY184" fmla="*/ 841828 h 2605314"/>
              <a:gd name="connsiteX185" fmla="*/ 541119 w 5018776"/>
              <a:gd name="connsiteY185" fmla="*/ 820057 h 2605314"/>
              <a:gd name="connsiteX186" fmla="*/ 519348 w 5018776"/>
              <a:gd name="connsiteY186" fmla="*/ 740228 h 2605314"/>
              <a:gd name="connsiteX187" fmla="*/ 497576 w 5018776"/>
              <a:gd name="connsiteY187" fmla="*/ 725714 h 2605314"/>
              <a:gd name="connsiteX188" fmla="*/ 352434 w 5018776"/>
              <a:gd name="connsiteY188" fmla="*/ 732971 h 2605314"/>
              <a:gd name="connsiteX189" fmla="*/ 330662 w 5018776"/>
              <a:gd name="connsiteY189" fmla="*/ 754742 h 2605314"/>
              <a:gd name="connsiteX190" fmla="*/ 308891 w 5018776"/>
              <a:gd name="connsiteY190" fmla="*/ 762000 h 2605314"/>
              <a:gd name="connsiteX191" fmla="*/ 294376 w 5018776"/>
              <a:gd name="connsiteY191" fmla="*/ 776514 h 2605314"/>
              <a:gd name="connsiteX192" fmla="*/ 272605 w 5018776"/>
              <a:gd name="connsiteY192" fmla="*/ 791028 h 2605314"/>
              <a:gd name="connsiteX193" fmla="*/ 258091 w 5018776"/>
              <a:gd name="connsiteY193" fmla="*/ 812800 h 2605314"/>
              <a:gd name="connsiteX194" fmla="*/ 221805 w 5018776"/>
              <a:gd name="connsiteY194" fmla="*/ 841828 h 2605314"/>
              <a:gd name="connsiteX195" fmla="*/ 214548 w 5018776"/>
              <a:gd name="connsiteY195" fmla="*/ 870857 h 2605314"/>
              <a:gd name="connsiteX196" fmla="*/ 192776 w 5018776"/>
              <a:gd name="connsiteY196" fmla="*/ 892628 h 2605314"/>
              <a:gd name="connsiteX197" fmla="*/ 200034 w 5018776"/>
              <a:gd name="connsiteY197" fmla="*/ 1059542 h 2605314"/>
              <a:gd name="connsiteX198" fmla="*/ 214548 w 5018776"/>
              <a:gd name="connsiteY198" fmla="*/ 1081314 h 2605314"/>
              <a:gd name="connsiteX199" fmla="*/ 243576 w 5018776"/>
              <a:gd name="connsiteY199" fmla="*/ 1088571 h 2605314"/>
              <a:gd name="connsiteX200" fmla="*/ 316148 w 5018776"/>
              <a:gd name="connsiteY200" fmla="*/ 1081314 h 2605314"/>
              <a:gd name="connsiteX201" fmla="*/ 330662 w 5018776"/>
              <a:gd name="connsiteY201" fmla="*/ 1037771 h 2605314"/>
              <a:gd name="connsiteX202" fmla="*/ 323405 w 5018776"/>
              <a:gd name="connsiteY202" fmla="*/ 979714 h 2605314"/>
              <a:gd name="connsiteX203" fmla="*/ 301634 w 5018776"/>
              <a:gd name="connsiteY203" fmla="*/ 965200 h 2605314"/>
              <a:gd name="connsiteX204" fmla="*/ 200034 w 5018776"/>
              <a:gd name="connsiteY204" fmla="*/ 972457 h 2605314"/>
              <a:gd name="connsiteX205" fmla="*/ 141976 w 5018776"/>
              <a:gd name="connsiteY205" fmla="*/ 1001485 h 2605314"/>
              <a:gd name="connsiteX206" fmla="*/ 83919 w 5018776"/>
              <a:gd name="connsiteY206" fmla="*/ 1052285 h 2605314"/>
              <a:gd name="connsiteX207" fmla="*/ 54891 w 5018776"/>
              <a:gd name="connsiteY207" fmla="*/ 1066800 h 2605314"/>
              <a:gd name="connsiteX208" fmla="*/ 40376 w 5018776"/>
              <a:gd name="connsiteY208" fmla="*/ 1081314 h 2605314"/>
              <a:gd name="connsiteX209" fmla="*/ 18605 w 5018776"/>
              <a:gd name="connsiteY209" fmla="*/ 1095828 h 2605314"/>
              <a:gd name="connsiteX210" fmla="*/ 4091 w 5018776"/>
              <a:gd name="connsiteY210" fmla="*/ 1146628 h 2605314"/>
              <a:gd name="connsiteX211" fmla="*/ 25862 w 5018776"/>
              <a:gd name="connsiteY211" fmla="*/ 1277257 h 2605314"/>
              <a:gd name="connsiteX212" fmla="*/ 69405 w 5018776"/>
              <a:gd name="connsiteY212" fmla="*/ 1313542 h 2605314"/>
              <a:gd name="connsiteX213" fmla="*/ 112948 w 5018776"/>
              <a:gd name="connsiteY213" fmla="*/ 1342571 h 2605314"/>
              <a:gd name="connsiteX214" fmla="*/ 156491 w 5018776"/>
              <a:gd name="connsiteY214" fmla="*/ 1357085 h 2605314"/>
              <a:gd name="connsiteX215" fmla="*/ 217088 w 5018776"/>
              <a:gd name="connsiteY215" fmla="*/ 1326605 h 2605314"/>
              <a:gd name="connsiteX216" fmla="*/ 214911 w 5018776"/>
              <a:gd name="connsiteY216" fmla="*/ 1250768 h 2605314"/>
              <a:gd name="connsiteX217" fmla="*/ 91176 w 5018776"/>
              <a:gd name="connsiteY217" fmla="*/ 1233714 h 2605314"/>
              <a:gd name="connsiteX218" fmla="*/ 69405 w 5018776"/>
              <a:gd name="connsiteY218" fmla="*/ 1240971 h 2605314"/>
              <a:gd name="connsiteX219" fmla="*/ 54891 w 5018776"/>
              <a:gd name="connsiteY219" fmla="*/ 1262742 h 2605314"/>
              <a:gd name="connsiteX220" fmla="*/ 40376 w 5018776"/>
              <a:gd name="connsiteY220" fmla="*/ 1277257 h 2605314"/>
              <a:gd name="connsiteX221" fmla="*/ 33119 w 5018776"/>
              <a:gd name="connsiteY221" fmla="*/ 1299028 h 2605314"/>
              <a:gd name="connsiteX222" fmla="*/ 18605 w 5018776"/>
              <a:gd name="connsiteY222" fmla="*/ 1320800 h 2605314"/>
              <a:gd name="connsiteX223" fmla="*/ 4091 w 5018776"/>
              <a:gd name="connsiteY223" fmla="*/ 1379582 h 2605314"/>
              <a:gd name="connsiteX224" fmla="*/ 3728 w 5018776"/>
              <a:gd name="connsiteY224" fmla="*/ 1436188 h 2605314"/>
              <a:gd name="connsiteX225" fmla="*/ 47634 w 5018776"/>
              <a:gd name="connsiteY225" fmla="*/ 1494971 h 2605314"/>
              <a:gd name="connsiteX226" fmla="*/ 91176 w 5018776"/>
              <a:gd name="connsiteY226" fmla="*/ 1524000 h 2605314"/>
              <a:gd name="connsiteX227" fmla="*/ 127099 w 5018776"/>
              <a:gd name="connsiteY227" fmla="*/ 1568268 h 2605314"/>
              <a:gd name="connsiteX228" fmla="*/ 171005 w 5018776"/>
              <a:gd name="connsiteY228" fmla="*/ 1582057 h 2605314"/>
              <a:gd name="connsiteX229" fmla="*/ 228336 w 5018776"/>
              <a:gd name="connsiteY229" fmla="*/ 1561737 h 2605314"/>
              <a:gd name="connsiteX230" fmla="*/ 236682 w 5018776"/>
              <a:gd name="connsiteY230" fmla="*/ 1483722 h 2605314"/>
              <a:gd name="connsiteX231" fmla="*/ 157216 w 5018776"/>
              <a:gd name="connsiteY231" fmla="*/ 1465580 h 2605314"/>
              <a:gd name="connsiteX232" fmla="*/ 105691 w 5018776"/>
              <a:gd name="connsiteY232" fmla="*/ 1502228 h 2605314"/>
              <a:gd name="connsiteX233" fmla="*/ 105691 w 5018776"/>
              <a:gd name="connsiteY233" fmla="*/ 1698171 h 2605314"/>
              <a:gd name="connsiteX234" fmla="*/ 141614 w 5018776"/>
              <a:gd name="connsiteY234" fmla="*/ 1749334 h 2605314"/>
              <a:gd name="connsiteX235" fmla="*/ 192776 w 5018776"/>
              <a:gd name="connsiteY235" fmla="*/ 1792514 h 2605314"/>
              <a:gd name="connsiteX236" fmla="*/ 250834 w 5018776"/>
              <a:gd name="connsiteY236" fmla="*/ 1828800 h 2605314"/>
              <a:gd name="connsiteX237" fmla="*/ 359691 w 5018776"/>
              <a:gd name="connsiteY237" fmla="*/ 1821542 h 2605314"/>
              <a:gd name="connsiteX238" fmla="*/ 394162 w 5018776"/>
              <a:gd name="connsiteY238" fmla="*/ 1796505 h 2605314"/>
              <a:gd name="connsiteX239" fmla="*/ 410491 w 5018776"/>
              <a:gd name="connsiteY239" fmla="*/ 1698171 h 2605314"/>
              <a:gd name="connsiteX240" fmla="*/ 366948 w 5018776"/>
              <a:gd name="connsiteY240" fmla="*/ 1683657 h 2605314"/>
              <a:gd name="connsiteX241" fmla="*/ 316148 w 5018776"/>
              <a:gd name="connsiteY241" fmla="*/ 1690914 h 2605314"/>
              <a:gd name="connsiteX242" fmla="*/ 279862 w 5018776"/>
              <a:gd name="connsiteY242" fmla="*/ 1719942 h 2605314"/>
              <a:gd name="connsiteX243" fmla="*/ 265348 w 5018776"/>
              <a:gd name="connsiteY243" fmla="*/ 1785257 h 2605314"/>
              <a:gd name="connsiteX244" fmla="*/ 276234 w 5018776"/>
              <a:gd name="connsiteY244" fmla="*/ 1939108 h 2605314"/>
              <a:gd name="connsiteX245" fmla="*/ 331025 w 5018776"/>
              <a:gd name="connsiteY245" fmla="*/ 1984465 h 2605314"/>
              <a:gd name="connsiteX246" fmla="*/ 417748 w 5018776"/>
              <a:gd name="connsiteY246" fmla="*/ 2002971 h 2605314"/>
              <a:gd name="connsiteX247" fmla="*/ 526605 w 5018776"/>
              <a:gd name="connsiteY247" fmla="*/ 1995714 h 2605314"/>
              <a:gd name="connsiteX248" fmla="*/ 555634 w 5018776"/>
              <a:gd name="connsiteY248" fmla="*/ 1973942 h 2605314"/>
              <a:gd name="connsiteX249" fmla="*/ 599176 w 5018776"/>
              <a:gd name="connsiteY249" fmla="*/ 1944914 h 2605314"/>
              <a:gd name="connsiteX250" fmla="*/ 628205 w 5018776"/>
              <a:gd name="connsiteY250" fmla="*/ 1901371 h 2605314"/>
              <a:gd name="connsiteX251" fmla="*/ 613691 w 5018776"/>
              <a:gd name="connsiteY251" fmla="*/ 1836057 h 2605314"/>
              <a:gd name="connsiteX252" fmla="*/ 570148 w 5018776"/>
              <a:gd name="connsiteY252" fmla="*/ 1792514 h 2605314"/>
              <a:gd name="connsiteX253" fmla="*/ 528056 w 5018776"/>
              <a:gd name="connsiteY253" fmla="*/ 1800497 h 2605314"/>
              <a:gd name="connsiteX254" fmla="*/ 481248 w 5018776"/>
              <a:gd name="connsiteY254" fmla="*/ 1898468 h 2605314"/>
              <a:gd name="connsiteX255" fmla="*/ 555634 w 5018776"/>
              <a:gd name="connsiteY255" fmla="*/ 1995714 h 2605314"/>
              <a:gd name="connsiteX256" fmla="*/ 570148 w 5018776"/>
              <a:gd name="connsiteY256" fmla="*/ 2017485 h 2605314"/>
              <a:gd name="connsiteX257" fmla="*/ 700776 w 5018776"/>
              <a:gd name="connsiteY257" fmla="*/ 2068285 h 2605314"/>
              <a:gd name="connsiteX258" fmla="*/ 737062 w 5018776"/>
              <a:gd name="connsiteY258" fmla="*/ 2082800 h 2605314"/>
              <a:gd name="connsiteX259" fmla="*/ 867691 w 5018776"/>
              <a:gd name="connsiteY259" fmla="*/ 2119811 h 2605314"/>
              <a:gd name="connsiteX260" fmla="*/ 969291 w 5018776"/>
              <a:gd name="connsiteY260" fmla="*/ 2148114 h 2605314"/>
              <a:gd name="connsiteX261" fmla="*/ 1078148 w 5018776"/>
              <a:gd name="connsiteY261" fmla="*/ 2133600 h 2605314"/>
              <a:gd name="connsiteX262" fmla="*/ 1128948 w 5018776"/>
              <a:gd name="connsiteY262" fmla="*/ 2104571 h 2605314"/>
              <a:gd name="connsiteX263" fmla="*/ 1247602 w 5018776"/>
              <a:gd name="connsiteY263" fmla="*/ 2013494 h 2605314"/>
              <a:gd name="connsiteX264" fmla="*/ 1291508 w 5018776"/>
              <a:gd name="connsiteY264" fmla="*/ 1957251 h 2605314"/>
              <a:gd name="connsiteX265" fmla="*/ 1278082 w 5018776"/>
              <a:gd name="connsiteY265" fmla="*/ 1839322 h 2605314"/>
              <a:gd name="connsiteX266" fmla="*/ 1223291 w 5018776"/>
              <a:gd name="connsiteY266" fmla="*/ 1814285 h 2605314"/>
              <a:gd name="connsiteX267" fmla="*/ 1129674 w 5018776"/>
              <a:gd name="connsiteY267" fmla="*/ 1833154 h 2605314"/>
              <a:gd name="connsiteX268" fmla="*/ 1107176 w 5018776"/>
              <a:gd name="connsiteY268" fmla="*/ 1894114 h 2605314"/>
              <a:gd name="connsiteX269" fmla="*/ 1085405 w 5018776"/>
              <a:gd name="connsiteY269" fmla="*/ 2002971 h 2605314"/>
              <a:gd name="connsiteX270" fmla="*/ 1020091 w 5018776"/>
              <a:gd name="connsiteY270" fmla="*/ 1995714 h 2605314"/>
              <a:gd name="connsiteX271" fmla="*/ 984531 w 5018776"/>
              <a:gd name="connsiteY271" fmla="*/ 1911531 h 2605314"/>
              <a:gd name="connsiteX272" fmla="*/ 996868 w 5018776"/>
              <a:gd name="connsiteY272" fmla="*/ 1807754 h 2605314"/>
              <a:gd name="connsiteX273" fmla="*/ 1070528 w 5018776"/>
              <a:gd name="connsiteY273" fmla="*/ 1731554 h 2605314"/>
              <a:gd name="connsiteX274" fmla="*/ 1230548 w 5018776"/>
              <a:gd name="connsiteY274" fmla="*/ 1690914 h 2605314"/>
              <a:gd name="connsiteX275" fmla="*/ 1339405 w 5018776"/>
              <a:gd name="connsiteY275" fmla="*/ 1698171 h 2605314"/>
              <a:gd name="connsiteX276" fmla="*/ 1426491 w 5018776"/>
              <a:gd name="connsiteY276" fmla="*/ 1741714 h 2605314"/>
              <a:gd name="connsiteX277" fmla="*/ 1480556 w 5018776"/>
              <a:gd name="connsiteY277" fmla="*/ 1792514 h 2605314"/>
              <a:gd name="connsiteX278" fmla="*/ 1510311 w 5018776"/>
              <a:gd name="connsiteY278" fmla="*/ 1859642 h 2605314"/>
              <a:gd name="connsiteX279" fmla="*/ 1511036 w 5018776"/>
              <a:gd name="connsiteY279" fmla="*/ 1961968 h 2605314"/>
              <a:gd name="connsiteX280" fmla="*/ 1463865 w 5018776"/>
              <a:gd name="connsiteY280" fmla="*/ 2046877 h 2605314"/>
              <a:gd name="connsiteX281" fmla="*/ 1411976 w 5018776"/>
              <a:gd name="connsiteY281" fmla="*/ 2140857 h 2605314"/>
              <a:gd name="connsiteX282" fmla="*/ 1404719 w 5018776"/>
              <a:gd name="connsiteY282" fmla="*/ 2162628 h 2605314"/>
              <a:gd name="connsiteX283" fmla="*/ 1368434 w 5018776"/>
              <a:gd name="connsiteY283" fmla="*/ 2293257 h 2605314"/>
              <a:gd name="connsiteX284" fmla="*/ 1370974 w 5018776"/>
              <a:gd name="connsiteY284" fmla="*/ 2449285 h 2605314"/>
              <a:gd name="connsiteX285" fmla="*/ 1513576 w 5018776"/>
              <a:gd name="connsiteY285" fmla="*/ 2554514 h 2605314"/>
              <a:gd name="connsiteX286" fmla="*/ 1636948 w 5018776"/>
              <a:gd name="connsiteY286" fmla="*/ 2590800 h 2605314"/>
              <a:gd name="connsiteX287" fmla="*/ 1851396 w 5018776"/>
              <a:gd name="connsiteY287" fmla="*/ 2605314 h 2605314"/>
              <a:gd name="connsiteX288" fmla="*/ 1922154 w 5018776"/>
              <a:gd name="connsiteY288" fmla="*/ 2576285 h 2605314"/>
              <a:gd name="connsiteX289" fmla="*/ 1963519 w 5018776"/>
              <a:gd name="connsiteY289" fmla="*/ 2496457 h 2605314"/>
              <a:gd name="connsiteX290" fmla="*/ 2006336 w 5018776"/>
              <a:gd name="connsiteY290" fmla="*/ 2315028 h 2605314"/>
              <a:gd name="connsiteX291" fmla="*/ 2043348 w 5018776"/>
              <a:gd name="connsiteY291" fmla="*/ 2111828 h 2605314"/>
              <a:gd name="connsiteX292" fmla="*/ 2066571 w 5018776"/>
              <a:gd name="connsiteY292" fmla="*/ 2048691 h 2605314"/>
              <a:gd name="connsiteX293" fmla="*/ 2102494 w 5018776"/>
              <a:gd name="connsiteY293" fmla="*/ 1987731 h 2605314"/>
              <a:gd name="connsiteX294" fmla="*/ 2221511 w 5018776"/>
              <a:gd name="connsiteY294" fmla="*/ 1879237 h 2605314"/>
              <a:gd name="connsiteX295" fmla="*/ 2377176 w 5018776"/>
              <a:gd name="connsiteY295" fmla="*/ 1872342 h 2605314"/>
              <a:gd name="connsiteX296" fmla="*/ 2398948 w 5018776"/>
              <a:gd name="connsiteY296" fmla="*/ 1879600 h 2605314"/>
              <a:gd name="connsiteX297" fmla="*/ 2457005 w 5018776"/>
              <a:gd name="connsiteY297" fmla="*/ 1930400 h 2605314"/>
              <a:gd name="connsiteX298" fmla="*/ 2471519 w 5018776"/>
              <a:gd name="connsiteY298" fmla="*/ 1952171 h 2605314"/>
              <a:gd name="connsiteX299" fmla="*/ 2493291 w 5018776"/>
              <a:gd name="connsiteY299" fmla="*/ 1973942 h 2605314"/>
              <a:gd name="connsiteX300" fmla="*/ 2507805 w 5018776"/>
              <a:gd name="connsiteY300" fmla="*/ 2024742 h 2605314"/>
              <a:gd name="connsiteX301" fmla="*/ 2515062 w 5018776"/>
              <a:gd name="connsiteY301" fmla="*/ 2053771 h 2605314"/>
              <a:gd name="connsiteX302" fmla="*/ 2529576 w 5018776"/>
              <a:gd name="connsiteY302" fmla="*/ 2075542 h 2605314"/>
              <a:gd name="connsiteX303" fmla="*/ 2544091 w 5018776"/>
              <a:gd name="connsiteY303" fmla="*/ 2126342 h 2605314"/>
              <a:gd name="connsiteX304" fmla="*/ 2536834 w 5018776"/>
              <a:gd name="connsiteY304" fmla="*/ 2271485 h 2605314"/>
              <a:gd name="connsiteX305" fmla="*/ 2522319 w 5018776"/>
              <a:gd name="connsiteY305" fmla="*/ 2300514 h 2605314"/>
              <a:gd name="connsiteX306" fmla="*/ 2478776 w 5018776"/>
              <a:gd name="connsiteY306" fmla="*/ 2329542 h 2605314"/>
              <a:gd name="connsiteX307" fmla="*/ 2457005 w 5018776"/>
              <a:gd name="connsiteY307" fmla="*/ 2336800 h 2605314"/>
              <a:gd name="connsiteX308" fmla="*/ 2333634 w 5018776"/>
              <a:gd name="connsiteY308" fmla="*/ 2329542 h 2605314"/>
              <a:gd name="connsiteX309" fmla="*/ 2311862 w 5018776"/>
              <a:gd name="connsiteY309" fmla="*/ 2322285 h 2605314"/>
              <a:gd name="connsiteX310" fmla="*/ 2297348 w 5018776"/>
              <a:gd name="connsiteY310" fmla="*/ 2286000 h 2605314"/>
              <a:gd name="connsiteX311" fmla="*/ 2290091 w 5018776"/>
              <a:gd name="connsiteY311" fmla="*/ 2249714 h 2605314"/>
              <a:gd name="connsiteX312" fmla="*/ 2398948 w 5018776"/>
              <a:gd name="connsiteY312" fmla="*/ 2111828 h 2605314"/>
              <a:gd name="connsiteX313" fmla="*/ 2398948 w 5018776"/>
              <a:gd name="connsiteY313" fmla="*/ 2024742 h 2605314"/>
              <a:gd name="connsiteX314" fmla="*/ 2377176 w 5018776"/>
              <a:gd name="connsiteY314" fmla="*/ 2010228 h 2605314"/>
              <a:gd name="connsiteX315" fmla="*/ 2275576 w 5018776"/>
              <a:gd name="connsiteY315" fmla="*/ 2017485 h 2605314"/>
              <a:gd name="connsiteX316" fmla="*/ 2261062 w 5018776"/>
              <a:gd name="connsiteY316" fmla="*/ 2032000 h 2605314"/>
              <a:gd name="connsiteX317" fmla="*/ 2239291 w 5018776"/>
              <a:gd name="connsiteY317" fmla="*/ 2046514 h 2605314"/>
              <a:gd name="connsiteX318" fmla="*/ 2224776 w 5018776"/>
              <a:gd name="connsiteY318" fmla="*/ 2061028 h 2605314"/>
              <a:gd name="connsiteX319" fmla="*/ 2195748 w 5018776"/>
              <a:gd name="connsiteY319" fmla="*/ 2068285 h 2605314"/>
              <a:gd name="connsiteX320" fmla="*/ 2166719 w 5018776"/>
              <a:gd name="connsiteY320" fmla="*/ 2090057 h 2605314"/>
              <a:gd name="connsiteX321" fmla="*/ 2152205 w 5018776"/>
              <a:gd name="connsiteY321" fmla="*/ 2111828 h 2605314"/>
              <a:gd name="connsiteX322" fmla="*/ 2130434 w 5018776"/>
              <a:gd name="connsiteY322" fmla="*/ 2140857 h 2605314"/>
              <a:gd name="connsiteX323" fmla="*/ 2130434 w 5018776"/>
              <a:gd name="connsiteY323" fmla="*/ 2351314 h 2605314"/>
              <a:gd name="connsiteX324" fmla="*/ 2144948 w 5018776"/>
              <a:gd name="connsiteY324" fmla="*/ 2373085 h 2605314"/>
              <a:gd name="connsiteX325" fmla="*/ 2166719 w 5018776"/>
              <a:gd name="connsiteY325" fmla="*/ 2380342 h 2605314"/>
              <a:gd name="connsiteX326" fmla="*/ 2173976 w 5018776"/>
              <a:gd name="connsiteY326" fmla="*/ 2402114 h 2605314"/>
              <a:gd name="connsiteX327" fmla="*/ 2195748 w 5018776"/>
              <a:gd name="connsiteY327" fmla="*/ 2416628 h 2605314"/>
              <a:gd name="connsiteX328" fmla="*/ 2224776 w 5018776"/>
              <a:gd name="connsiteY328" fmla="*/ 2438400 h 2605314"/>
              <a:gd name="connsiteX329" fmla="*/ 2268319 w 5018776"/>
              <a:gd name="connsiteY329" fmla="*/ 2474685 h 2605314"/>
              <a:gd name="connsiteX330" fmla="*/ 2297348 w 5018776"/>
              <a:gd name="connsiteY330" fmla="*/ 2510971 h 2605314"/>
              <a:gd name="connsiteX331" fmla="*/ 2319119 w 5018776"/>
              <a:gd name="connsiteY331" fmla="*/ 2532742 h 2605314"/>
              <a:gd name="connsiteX332" fmla="*/ 2398948 w 5018776"/>
              <a:gd name="connsiteY332" fmla="*/ 2569028 h 2605314"/>
              <a:gd name="connsiteX333" fmla="*/ 2544091 w 5018776"/>
              <a:gd name="connsiteY333" fmla="*/ 2554514 h 2605314"/>
              <a:gd name="connsiteX334" fmla="*/ 2565862 w 5018776"/>
              <a:gd name="connsiteY334" fmla="*/ 2540000 h 2605314"/>
              <a:gd name="connsiteX335" fmla="*/ 2573119 w 5018776"/>
              <a:gd name="connsiteY335" fmla="*/ 2503714 h 2605314"/>
              <a:gd name="connsiteX336" fmla="*/ 2587634 w 5018776"/>
              <a:gd name="connsiteY336" fmla="*/ 2481942 h 2605314"/>
              <a:gd name="connsiteX337" fmla="*/ 2594891 w 5018776"/>
              <a:gd name="connsiteY337" fmla="*/ 2409371 h 2605314"/>
              <a:gd name="connsiteX338" fmla="*/ 2645691 w 5018776"/>
              <a:gd name="connsiteY338" fmla="*/ 2416628 h 2605314"/>
              <a:gd name="connsiteX339" fmla="*/ 2674719 w 5018776"/>
              <a:gd name="connsiteY339" fmla="*/ 2423885 h 2605314"/>
              <a:gd name="connsiteX340" fmla="*/ 2747291 w 5018776"/>
              <a:gd name="connsiteY340" fmla="*/ 2438400 h 2605314"/>
              <a:gd name="connsiteX341" fmla="*/ 2790834 w 5018776"/>
              <a:gd name="connsiteY341" fmla="*/ 2452914 h 2605314"/>
              <a:gd name="connsiteX342" fmla="*/ 2812605 w 5018776"/>
              <a:gd name="connsiteY342" fmla="*/ 2438400 h 2605314"/>
              <a:gd name="connsiteX343" fmla="*/ 2805348 w 5018776"/>
              <a:gd name="connsiteY343" fmla="*/ 2416628 h 2605314"/>
              <a:gd name="connsiteX344" fmla="*/ 2798091 w 5018776"/>
              <a:gd name="connsiteY344" fmla="*/ 2373085 h 2605314"/>
              <a:gd name="connsiteX345" fmla="*/ 2783576 w 5018776"/>
              <a:gd name="connsiteY345" fmla="*/ 2329542 h 2605314"/>
              <a:gd name="connsiteX346" fmla="*/ 2798091 w 5018776"/>
              <a:gd name="connsiteY346" fmla="*/ 2278742 h 2605314"/>
              <a:gd name="connsiteX347" fmla="*/ 2965005 w 5018776"/>
              <a:gd name="connsiteY347" fmla="*/ 2249714 h 2605314"/>
              <a:gd name="connsiteX348" fmla="*/ 2950491 w 5018776"/>
              <a:gd name="connsiteY348" fmla="*/ 2227942 h 2605314"/>
              <a:gd name="connsiteX349" fmla="*/ 2928719 w 5018776"/>
              <a:gd name="connsiteY349" fmla="*/ 2133600 h 2605314"/>
              <a:gd name="connsiteX350" fmla="*/ 2921462 w 5018776"/>
              <a:gd name="connsiteY350" fmla="*/ 2104571 h 2605314"/>
              <a:gd name="connsiteX351" fmla="*/ 2899691 w 5018776"/>
              <a:gd name="connsiteY351" fmla="*/ 2090057 h 2605314"/>
              <a:gd name="connsiteX352" fmla="*/ 2906948 w 5018776"/>
              <a:gd name="connsiteY352" fmla="*/ 2061028 h 2605314"/>
              <a:gd name="connsiteX353" fmla="*/ 3037576 w 5018776"/>
              <a:gd name="connsiteY353" fmla="*/ 2053771 h 2605314"/>
              <a:gd name="connsiteX354" fmla="*/ 3124662 w 5018776"/>
              <a:gd name="connsiteY354" fmla="*/ 2046514 h 2605314"/>
              <a:gd name="connsiteX355" fmla="*/ 3146434 w 5018776"/>
              <a:gd name="connsiteY355" fmla="*/ 2039257 h 2605314"/>
              <a:gd name="connsiteX356" fmla="*/ 3139176 w 5018776"/>
              <a:gd name="connsiteY356" fmla="*/ 2010228 h 2605314"/>
              <a:gd name="connsiteX357" fmla="*/ 3110148 w 5018776"/>
              <a:gd name="connsiteY357" fmla="*/ 1959428 h 2605314"/>
              <a:gd name="connsiteX358" fmla="*/ 3081119 w 5018776"/>
              <a:gd name="connsiteY358" fmla="*/ 1930400 h 2605314"/>
              <a:gd name="connsiteX359" fmla="*/ 3066605 w 5018776"/>
              <a:gd name="connsiteY359" fmla="*/ 1901371 h 2605314"/>
              <a:gd name="connsiteX360" fmla="*/ 3044834 w 5018776"/>
              <a:gd name="connsiteY360" fmla="*/ 1886857 h 2605314"/>
              <a:gd name="connsiteX361" fmla="*/ 3037576 w 5018776"/>
              <a:gd name="connsiteY361" fmla="*/ 1865085 h 2605314"/>
              <a:gd name="connsiteX362" fmla="*/ 3023062 w 5018776"/>
              <a:gd name="connsiteY362" fmla="*/ 1843314 h 2605314"/>
              <a:gd name="connsiteX363" fmla="*/ 3052091 w 5018776"/>
              <a:gd name="connsiteY363" fmla="*/ 1828800 h 2605314"/>
              <a:gd name="connsiteX364" fmla="*/ 3160948 w 5018776"/>
              <a:gd name="connsiteY364" fmla="*/ 1814285 h 2605314"/>
              <a:gd name="connsiteX365" fmla="*/ 3182719 w 5018776"/>
              <a:gd name="connsiteY365" fmla="*/ 1799771 h 2605314"/>
              <a:gd name="connsiteX366" fmla="*/ 3131919 w 5018776"/>
              <a:gd name="connsiteY366" fmla="*/ 1690914 h 2605314"/>
              <a:gd name="connsiteX367" fmla="*/ 3124662 w 5018776"/>
              <a:gd name="connsiteY367" fmla="*/ 1669142 h 2605314"/>
              <a:gd name="connsiteX368" fmla="*/ 3110148 w 5018776"/>
              <a:gd name="connsiteY368" fmla="*/ 1647371 h 2605314"/>
              <a:gd name="connsiteX369" fmla="*/ 3131919 w 5018776"/>
              <a:gd name="connsiteY369" fmla="*/ 1640114 h 2605314"/>
              <a:gd name="connsiteX370" fmla="*/ 3160948 w 5018776"/>
              <a:gd name="connsiteY370" fmla="*/ 1632857 h 2605314"/>
              <a:gd name="connsiteX371" fmla="*/ 3189976 w 5018776"/>
              <a:gd name="connsiteY371" fmla="*/ 1618342 h 2605314"/>
              <a:gd name="connsiteX372" fmla="*/ 3219005 w 5018776"/>
              <a:gd name="connsiteY372" fmla="*/ 1611085 h 2605314"/>
              <a:gd name="connsiteX373" fmla="*/ 3240776 w 5018776"/>
              <a:gd name="connsiteY373" fmla="*/ 1603828 h 2605314"/>
              <a:gd name="connsiteX374" fmla="*/ 3284319 w 5018776"/>
              <a:gd name="connsiteY374" fmla="*/ 1582057 h 2605314"/>
              <a:gd name="connsiteX375" fmla="*/ 3298834 w 5018776"/>
              <a:gd name="connsiteY375" fmla="*/ 1567542 h 2605314"/>
              <a:gd name="connsiteX376" fmla="*/ 3277062 w 5018776"/>
              <a:gd name="connsiteY376" fmla="*/ 1545771 h 2605314"/>
              <a:gd name="connsiteX377" fmla="*/ 3233519 w 5018776"/>
              <a:gd name="connsiteY377" fmla="*/ 1516742 h 2605314"/>
              <a:gd name="connsiteX378" fmla="*/ 3182719 w 5018776"/>
              <a:gd name="connsiteY378" fmla="*/ 1458685 h 2605314"/>
              <a:gd name="connsiteX379" fmla="*/ 3175462 w 5018776"/>
              <a:gd name="connsiteY379" fmla="*/ 1436914 h 2605314"/>
              <a:gd name="connsiteX380" fmla="*/ 3153691 w 5018776"/>
              <a:gd name="connsiteY380" fmla="*/ 1422400 h 2605314"/>
              <a:gd name="connsiteX381" fmla="*/ 3204491 w 5018776"/>
              <a:gd name="connsiteY381" fmla="*/ 1386114 h 2605314"/>
              <a:gd name="connsiteX382" fmla="*/ 3240776 w 5018776"/>
              <a:gd name="connsiteY382" fmla="*/ 1349828 h 2605314"/>
              <a:gd name="connsiteX383" fmla="*/ 3269805 w 5018776"/>
              <a:gd name="connsiteY383" fmla="*/ 1313542 h 2605314"/>
              <a:gd name="connsiteX384" fmla="*/ 3291576 w 5018776"/>
              <a:gd name="connsiteY384" fmla="*/ 1299028 h 2605314"/>
              <a:gd name="connsiteX385" fmla="*/ 3306091 w 5018776"/>
              <a:gd name="connsiteY385" fmla="*/ 1284514 h 2605314"/>
              <a:gd name="connsiteX386" fmla="*/ 3313348 w 5018776"/>
              <a:gd name="connsiteY386" fmla="*/ 1262742 h 2605314"/>
              <a:gd name="connsiteX387" fmla="*/ 3269805 w 5018776"/>
              <a:gd name="connsiteY387" fmla="*/ 1255485 h 2605314"/>
              <a:gd name="connsiteX388" fmla="*/ 3248034 w 5018776"/>
              <a:gd name="connsiteY388" fmla="*/ 1248228 h 2605314"/>
              <a:gd name="connsiteX389" fmla="*/ 3197234 w 5018776"/>
              <a:gd name="connsiteY389" fmla="*/ 1233714 h 2605314"/>
              <a:gd name="connsiteX390" fmla="*/ 3175462 w 5018776"/>
              <a:gd name="connsiteY390" fmla="*/ 1219200 h 2605314"/>
              <a:gd name="connsiteX391" fmla="*/ 3153691 w 5018776"/>
              <a:gd name="connsiteY391" fmla="*/ 1211942 h 2605314"/>
              <a:gd name="connsiteX392" fmla="*/ 3124662 w 5018776"/>
              <a:gd name="connsiteY392" fmla="*/ 1197428 h 2605314"/>
              <a:gd name="connsiteX393" fmla="*/ 3204491 w 5018776"/>
              <a:gd name="connsiteY393" fmla="*/ 1095828 h 2605314"/>
              <a:gd name="connsiteX394" fmla="*/ 3255291 w 5018776"/>
              <a:gd name="connsiteY394" fmla="*/ 1037771 h 2605314"/>
              <a:gd name="connsiteX395" fmla="*/ 3255291 w 5018776"/>
              <a:gd name="connsiteY395" fmla="*/ 994228 h 2605314"/>
              <a:gd name="connsiteX396" fmla="*/ 3211748 w 5018776"/>
              <a:gd name="connsiteY396" fmla="*/ 986971 h 2605314"/>
              <a:gd name="connsiteX397" fmla="*/ 3182719 w 5018776"/>
              <a:gd name="connsiteY397" fmla="*/ 979714 h 2605314"/>
              <a:gd name="connsiteX398" fmla="*/ 3124662 w 5018776"/>
              <a:gd name="connsiteY398" fmla="*/ 957942 h 2605314"/>
              <a:gd name="connsiteX399" fmla="*/ 3102891 w 5018776"/>
              <a:gd name="connsiteY399" fmla="*/ 950685 h 2605314"/>
              <a:gd name="connsiteX400" fmla="*/ 3052091 w 5018776"/>
              <a:gd name="connsiteY400" fmla="*/ 943428 h 2605314"/>
              <a:gd name="connsiteX401" fmla="*/ 3030319 w 5018776"/>
              <a:gd name="connsiteY401" fmla="*/ 936171 h 2605314"/>
              <a:gd name="connsiteX402" fmla="*/ 2994034 w 5018776"/>
              <a:gd name="connsiteY402" fmla="*/ 928914 h 2605314"/>
              <a:gd name="connsiteX403" fmla="*/ 2979519 w 5018776"/>
              <a:gd name="connsiteY403" fmla="*/ 914400 h 2605314"/>
              <a:gd name="connsiteX404" fmla="*/ 3037576 w 5018776"/>
              <a:gd name="connsiteY404" fmla="*/ 820057 h 2605314"/>
              <a:gd name="connsiteX405" fmla="*/ 3095634 w 5018776"/>
              <a:gd name="connsiteY405" fmla="*/ 747485 h 2605314"/>
              <a:gd name="connsiteX406" fmla="*/ 3131919 w 5018776"/>
              <a:gd name="connsiteY406" fmla="*/ 703942 h 2605314"/>
              <a:gd name="connsiteX407" fmla="*/ 3146434 w 5018776"/>
              <a:gd name="connsiteY407" fmla="*/ 682171 h 2605314"/>
              <a:gd name="connsiteX408" fmla="*/ 3037576 w 5018776"/>
              <a:gd name="connsiteY408" fmla="*/ 667657 h 2605314"/>
              <a:gd name="connsiteX409" fmla="*/ 2965005 w 5018776"/>
              <a:gd name="connsiteY409" fmla="*/ 660400 h 2605314"/>
              <a:gd name="connsiteX410" fmla="*/ 2892434 w 5018776"/>
              <a:gd name="connsiteY410" fmla="*/ 645885 h 2605314"/>
              <a:gd name="connsiteX411" fmla="*/ 2928719 w 5018776"/>
              <a:gd name="connsiteY411" fmla="*/ 609600 h 2605314"/>
              <a:gd name="connsiteX412" fmla="*/ 2965005 w 5018776"/>
              <a:gd name="connsiteY412" fmla="*/ 573314 h 2605314"/>
              <a:gd name="connsiteX413" fmla="*/ 2972262 w 5018776"/>
              <a:gd name="connsiteY413" fmla="*/ 529771 h 2605314"/>
              <a:gd name="connsiteX414" fmla="*/ 2986776 w 5018776"/>
              <a:gd name="connsiteY414" fmla="*/ 486228 h 2605314"/>
              <a:gd name="connsiteX415" fmla="*/ 3001291 w 5018776"/>
              <a:gd name="connsiteY415" fmla="*/ 435428 h 2605314"/>
              <a:gd name="connsiteX416" fmla="*/ 3015805 w 5018776"/>
              <a:gd name="connsiteY416" fmla="*/ 391885 h 2605314"/>
              <a:gd name="connsiteX417" fmla="*/ 2965005 w 5018776"/>
              <a:gd name="connsiteY417" fmla="*/ 399142 h 2605314"/>
              <a:gd name="connsiteX418" fmla="*/ 2921462 w 5018776"/>
              <a:gd name="connsiteY418" fmla="*/ 413657 h 2605314"/>
              <a:gd name="connsiteX419" fmla="*/ 2892434 w 5018776"/>
              <a:gd name="connsiteY419" fmla="*/ 420914 h 2605314"/>
              <a:gd name="connsiteX420" fmla="*/ 2856148 w 5018776"/>
              <a:gd name="connsiteY420" fmla="*/ 435428 h 2605314"/>
              <a:gd name="connsiteX421" fmla="*/ 2812605 w 5018776"/>
              <a:gd name="connsiteY421" fmla="*/ 442685 h 2605314"/>
              <a:gd name="connsiteX422" fmla="*/ 2783576 w 5018776"/>
              <a:gd name="connsiteY422" fmla="*/ 449942 h 2605314"/>
              <a:gd name="connsiteX423" fmla="*/ 2725519 w 5018776"/>
              <a:gd name="connsiteY423" fmla="*/ 442685 h 2605314"/>
              <a:gd name="connsiteX424" fmla="*/ 2732776 w 5018776"/>
              <a:gd name="connsiteY424" fmla="*/ 377371 h 2605314"/>
              <a:gd name="connsiteX425" fmla="*/ 2725519 w 5018776"/>
              <a:gd name="connsiteY425" fmla="*/ 290285 h 2605314"/>
              <a:gd name="connsiteX426" fmla="*/ 2711005 w 5018776"/>
              <a:gd name="connsiteY426" fmla="*/ 232228 h 2605314"/>
              <a:gd name="connsiteX427" fmla="*/ 2667462 w 5018776"/>
              <a:gd name="connsiteY427" fmla="*/ 210457 h 2605314"/>
              <a:gd name="connsiteX428" fmla="*/ 2660205 w 5018776"/>
              <a:gd name="connsiteY428" fmla="*/ 195942 h 2605314"/>
              <a:gd name="connsiteX0" fmla="*/ 4779291 w 5018776"/>
              <a:gd name="connsiteY0" fmla="*/ 508000 h 2605314"/>
              <a:gd name="connsiteX1" fmla="*/ 4815576 w 5018776"/>
              <a:gd name="connsiteY1" fmla="*/ 551542 h 2605314"/>
              <a:gd name="connsiteX2" fmla="*/ 4895405 w 5018776"/>
              <a:gd name="connsiteY2" fmla="*/ 544285 h 2605314"/>
              <a:gd name="connsiteX3" fmla="*/ 4895405 w 5018776"/>
              <a:gd name="connsiteY3" fmla="*/ 464457 h 2605314"/>
              <a:gd name="connsiteX4" fmla="*/ 4859119 w 5018776"/>
              <a:gd name="connsiteY4" fmla="*/ 428171 h 2605314"/>
              <a:gd name="connsiteX5" fmla="*/ 4815576 w 5018776"/>
              <a:gd name="connsiteY5" fmla="*/ 413657 h 2605314"/>
              <a:gd name="connsiteX6" fmla="*/ 4750262 w 5018776"/>
              <a:gd name="connsiteY6" fmla="*/ 420914 h 2605314"/>
              <a:gd name="connsiteX7" fmla="*/ 4728491 w 5018776"/>
              <a:gd name="connsiteY7" fmla="*/ 428171 h 2605314"/>
              <a:gd name="connsiteX8" fmla="*/ 4721234 w 5018776"/>
              <a:gd name="connsiteY8" fmla="*/ 457200 h 2605314"/>
              <a:gd name="connsiteX9" fmla="*/ 4699462 w 5018776"/>
              <a:gd name="connsiteY9" fmla="*/ 500742 h 2605314"/>
              <a:gd name="connsiteX10" fmla="*/ 4699462 w 5018776"/>
              <a:gd name="connsiteY10" fmla="*/ 645885 h 2605314"/>
              <a:gd name="connsiteX11" fmla="*/ 4706719 w 5018776"/>
              <a:gd name="connsiteY11" fmla="*/ 667657 h 2605314"/>
              <a:gd name="connsiteX12" fmla="*/ 4743005 w 5018776"/>
              <a:gd name="connsiteY12" fmla="*/ 696685 h 2605314"/>
              <a:gd name="connsiteX13" fmla="*/ 4779291 w 5018776"/>
              <a:gd name="connsiteY13" fmla="*/ 718457 h 2605314"/>
              <a:gd name="connsiteX14" fmla="*/ 4801062 w 5018776"/>
              <a:gd name="connsiteY14" fmla="*/ 732971 h 2605314"/>
              <a:gd name="connsiteX15" fmla="*/ 4960719 w 5018776"/>
              <a:gd name="connsiteY15" fmla="*/ 718457 h 2605314"/>
              <a:gd name="connsiteX16" fmla="*/ 4982491 w 5018776"/>
              <a:gd name="connsiteY16" fmla="*/ 674914 h 2605314"/>
              <a:gd name="connsiteX17" fmla="*/ 5004262 w 5018776"/>
              <a:gd name="connsiteY17" fmla="*/ 631371 h 2605314"/>
              <a:gd name="connsiteX18" fmla="*/ 5011519 w 5018776"/>
              <a:gd name="connsiteY18" fmla="*/ 587828 h 2605314"/>
              <a:gd name="connsiteX19" fmla="*/ 5018776 w 5018776"/>
              <a:gd name="connsiteY19" fmla="*/ 558800 h 2605314"/>
              <a:gd name="connsiteX20" fmla="*/ 5004262 w 5018776"/>
              <a:gd name="connsiteY20" fmla="*/ 391885 h 2605314"/>
              <a:gd name="connsiteX21" fmla="*/ 4997005 w 5018776"/>
              <a:gd name="connsiteY21" fmla="*/ 370114 h 2605314"/>
              <a:gd name="connsiteX22" fmla="*/ 4982491 w 5018776"/>
              <a:gd name="connsiteY22" fmla="*/ 348342 h 2605314"/>
              <a:gd name="connsiteX23" fmla="*/ 4960719 w 5018776"/>
              <a:gd name="connsiteY23" fmla="*/ 312057 h 2605314"/>
              <a:gd name="connsiteX24" fmla="*/ 4953462 w 5018776"/>
              <a:gd name="connsiteY24" fmla="*/ 290285 h 2605314"/>
              <a:gd name="connsiteX25" fmla="*/ 4888148 w 5018776"/>
              <a:gd name="connsiteY25" fmla="*/ 254000 h 2605314"/>
              <a:gd name="connsiteX26" fmla="*/ 4851862 w 5018776"/>
              <a:gd name="connsiteY26" fmla="*/ 232228 h 2605314"/>
              <a:gd name="connsiteX27" fmla="*/ 4801062 w 5018776"/>
              <a:gd name="connsiteY27" fmla="*/ 210457 h 2605314"/>
              <a:gd name="connsiteX28" fmla="*/ 4743005 w 5018776"/>
              <a:gd name="connsiteY28" fmla="*/ 159657 h 2605314"/>
              <a:gd name="connsiteX29" fmla="*/ 4728491 w 5018776"/>
              <a:gd name="connsiteY29" fmla="*/ 145142 h 2605314"/>
              <a:gd name="connsiteX30" fmla="*/ 4677691 w 5018776"/>
              <a:gd name="connsiteY30" fmla="*/ 116114 h 2605314"/>
              <a:gd name="connsiteX31" fmla="*/ 4655919 w 5018776"/>
              <a:gd name="connsiteY31" fmla="*/ 108857 h 2605314"/>
              <a:gd name="connsiteX32" fmla="*/ 4612376 w 5018776"/>
              <a:gd name="connsiteY32" fmla="*/ 79828 h 2605314"/>
              <a:gd name="connsiteX33" fmla="*/ 4568834 w 5018776"/>
              <a:gd name="connsiteY33" fmla="*/ 65314 h 2605314"/>
              <a:gd name="connsiteX34" fmla="*/ 4539805 w 5018776"/>
              <a:gd name="connsiteY34" fmla="*/ 58057 h 2605314"/>
              <a:gd name="connsiteX35" fmla="*/ 4496262 w 5018776"/>
              <a:gd name="connsiteY35" fmla="*/ 43542 h 2605314"/>
              <a:gd name="connsiteX36" fmla="*/ 4445462 w 5018776"/>
              <a:gd name="connsiteY36" fmla="*/ 21771 h 2605314"/>
              <a:gd name="connsiteX37" fmla="*/ 4380148 w 5018776"/>
              <a:gd name="connsiteY37" fmla="*/ 14514 h 2605314"/>
              <a:gd name="connsiteX38" fmla="*/ 4336605 w 5018776"/>
              <a:gd name="connsiteY38" fmla="*/ 7257 h 2605314"/>
              <a:gd name="connsiteX39" fmla="*/ 4264034 w 5018776"/>
              <a:gd name="connsiteY39" fmla="*/ 0 h 2605314"/>
              <a:gd name="connsiteX40" fmla="*/ 3864891 w 5018776"/>
              <a:gd name="connsiteY40" fmla="*/ 7257 h 2605314"/>
              <a:gd name="connsiteX41" fmla="*/ 3828605 w 5018776"/>
              <a:gd name="connsiteY41" fmla="*/ 14514 h 2605314"/>
              <a:gd name="connsiteX42" fmla="*/ 3770548 w 5018776"/>
              <a:gd name="connsiteY42" fmla="*/ 21771 h 2605314"/>
              <a:gd name="connsiteX43" fmla="*/ 3748776 w 5018776"/>
              <a:gd name="connsiteY43" fmla="*/ 36285 h 2605314"/>
              <a:gd name="connsiteX44" fmla="*/ 3705234 w 5018776"/>
              <a:gd name="connsiteY44" fmla="*/ 50800 h 2605314"/>
              <a:gd name="connsiteX45" fmla="*/ 3690719 w 5018776"/>
              <a:gd name="connsiteY45" fmla="*/ 65314 h 2605314"/>
              <a:gd name="connsiteX46" fmla="*/ 3668948 w 5018776"/>
              <a:gd name="connsiteY46" fmla="*/ 72571 h 2605314"/>
              <a:gd name="connsiteX47" fmla="*/ 3661691 w 5018776"/>
              <a:gd name="connsiteY47" fmla="*/ 94342 h 2605314"/>
              <a:gd name="connsiteX48" fmla="*/ 3618148 w 5018776"/>
              <a:gd name="connsiteY48" fmla="*/ 130628 h 2605314"/>
              <a:gd name="connsiteX49" fmla="*/ 3610891 w 5018776"/>
              <a:gd name="connsiteY49" fmla="*/ 152400 h 2605314"/>
              <a:gd name="connsiteX50" fmla="*/ 3596376 w 5018776"/>
              <a:gd name="connsiteY50" fmla="*/ 166914 h 2605314"/>
              <a:gd name="connsiteX51" fmla="*/ 3581862 w 5018776"/>
              <a:gd name="connsiteY51" fmla="*/ 217714 h 2605314"/>
              <a:gd name="connsiteX52" fmla="*/ 3560091 w 5018776"/>
              <a:gd name="connsiteY52" fmla="*/ 246742 h 2605314"/>
              <a:gd name="connsiteX53" fmla="*/ 3552834 w 5018776"/>
              <a:gd name="connsiteY53" fmla="*/ 268514 h 2605314"/>
              <a:gd name="connsiteX54" fmla="*/ 3538319 w 5018776"/>
              <a:gd name="connsiteY54" fmla="*/ 283028 h 2605314"/>
              <a:gd name="connsiteX55" fmla="*/ 3531062 w 5018776"/>
              <a:gd name="connsiteY55" fmla="*/ 319314 h 2605314"/>
              <a:gd name="connsiteX56" fmla="*/ 3516548 w 5018776"/>
              <a:gd name="connsiteY56" fmla="*/ 362857 h 2605314"/>
              <a:gd name="connsiteX57" fmla="*/ 3509291 w 5018776"/>
              <a:gd name="connsiteY57" fmla="*/ 384628 h 2605314"/>
              <a:gd name="connsiteX58" fmla="*/ 3502034 w 5018776"/>
              <a:gd name="connsiteY58" fmla="*/ 420914 h 2605314"/>
              <a:gd name="connsiteX59" fmla="*/ 3509291 w 5018776"/>
              <a:gd name="connsiteY59" fmla="*/ 566057 h 2605314"/>
              <a:gd name="connsiteX60" fmla="*/ 3516548 w 5018776"/>
              <a:gd name="connsiteY60" fmla="*/ 587828 h 2605314"/>
              <a:gd name="connsiteX61" fmla="*/ 3545576 w 5018776"/>
              <a:gd name="connsiteY61" fmla="*/ 631371 h 2605314"/>
              <a:gd name="connsiteX62" fmla="*/ 3560091 w 5018776"/>
              <a:gd name="connsiteY62" fmla="*/ 645885 h 2605314"/>
              <a:gd name="connsiteX63" fmla="*/ 3567348 w 5018776"/>
              <a:gd name="connsiteY63" fmla="*/ 667657 h 2605314"/>
              <a:gd name="connsiteX64" fmla="*/ 3589119 w 5018776"/>
              <a:gd name="connsiteY64" fmla="*/ 682171 h 2605314"/>
              <a:gd name="connsiteX65" fmla="*/ 3625405 w 5018776"/>
              <a:gd name="connsiteY65" fmla="*/ 703942 h 2605314"/>
              <a:gd name="connsiteX66" fmla="*/ 3676205 w 5018776"/>
              <a:gd name="connsiteY66" fmla="*/ 740228 h 2605314"/>
              <a:gd name="connsiteX67" fmla="*/ 3697976 w 5018776"/>
              <a:gd name="connsiteY67" fmla="*/ 747485 h 2605314"/>
              <a:gd name="connsiteX68" fmla="*/ 3886662 w 5018776"/>
              <a:gd name="connsiteY68" fmla="*/ 740228 h 2605314"/>
              <a:gd name="connsiteX69" fmla="*/ 3908434 w 5018776"/>
              <a:gd name="connsiteY69" fmla="*/ 732971 h 2605314"/>
              <a:gd name="connsiteX70" fmla="*/ 3937462 w 5018776"/>
              <a:gd name="connsiteY70" fmla="*/ 703942 h 2605314"/>
              <a:gd name="connsiteX71" fmla="*/ 3988262 w 5018776"/>
              <a:gd name="connsiteY71" fmla="*/ 638628 h 2605314"/>
              <a:gd name="connsiteX72" fmla="*/ 4002776 w 5018776"/>
              <a:gd name="connsiteY72" fmla="*/ 595085 h 2605314"/>
              <a:gd name="connsiteX73" fmla="*/ 3973748 w 5018776"/>
              <a:gd name="connsiteY73" fmla="*/ 537028 h 2605314"/>
              <a:gd name="connsiteX74" fmla="*/ 3944719 w 5018776"/>
              <a:gd name="connsiteY74" fmla="*/ 500742 h 2605314"/>
              <a:gd name="connsiteX75" fmla="*/ 3901176 w 5018776"/>
              <a:gd name="connsiteY75" fmla="*/ 486228 h 2605314"/>
              <a:gd name="connsiteX76" fmla="*/ 3879405 w 5018776"/>
              <a:gd name="connsiteY76" fmla="*/ 478971 h 2605314"/>
              <a:gd name="connsiteX77" fmla="*/ 3857634 w 5018776"/>
              <a:gd name="connsiteY77" fmla="*/ 471714 h 2605314"/>
              <a:gd name="connsiteX78" fmla="*/ 3806834 w 5018776"/>
              <a:gd name="connsiteY78" fmla="*/ 478971 h 2605314"/>
              <a:gd name="connsiteX79" fmla="*/ 3777805 w 5018776"/>
              <a:gd name="connsiteY79" fmla="*/ 486228 h 2605314"/>
              <a:gd name="connsiteX80" fmla="*/ 3763291 w 5018776"/>
              <a:gd name="connsiteY80" fmla="*/ 529771 h 2605314"/>
              <a:gd name="connsiteX81" fmla="*/ 3756034 w 5018776"/>
              <a:gd name="connsiteY81" fmla="*/ 551542 h 2605314"/>
              <a:gd name="connsiteX82" fmla="*/ 3763291 w 5018776"/>
              <a:gd name="connsiteY82" fmla="*/ 573314 h 2605314"/>
              <a:gd name="connsiteX83" fmla="*/ 3705234 w 5018776"/>
              <a:gd name="connsiteY83" fmla="*/ 602342 h 2605314"/>
              <a:gd name="connsiteX84" fmla="*/ 3661691 w 5018776"/>
              <a:gd name="connsiteY84" fmla="*/ 544285 h 2605314"/>
              <a:gd name="connsiteX85" fmla="*/ 3668948 w 5018776"/>
              <a:gd name="connsiteY85" fmla="*/ 435428 h 2605314"/>
              <a:gd name="connsiteX86" fmla="*/ 3683462 w 5018776"/>
              <a:gd name="connsiteY86" fmla="*/ 413657 h 2605314"/>
              <a:gd name="connsiteX87" fmla="*/ 3705234 w 5018776"/>
              <a:gd name="connsiteY87" fmla="*/ 370114 h 2605314"/>
              <a:gd name="connsiteX88" fmla="*/ 3770548 w 5018776"/>
              <a:gd name="connsiteY88" fmla="*/ 341085 h 2605314"/>
              <a:gd name="connsiteX89" fmla="*/ 3792319 w 5018776"/>
              <a:gd name="connsiteY89" fmla="*/ 333828 h 2605314"/>
              <a:gd name="connsiteX90" fmla="*/ 3814091 w 5018776"/>
              <a:gd name="connsiteY90" fmla="*/ 326571 h 2605314"/>
              <a:gd name="connsiteX91" fmla="*/ 3959234 w 5018776"/>
              <a:gd name="connsiteY91" fmla="*/ 333828 h 2605314"/>
              <a:gd name="connsiteX92" fmla="*/ 4002776 w 5018776"/>
              <a:gd name="connsiteY92" fmla="*/ 362857 h 2605314"/>
              <a:gd name="connsiteX93" fmla="*/ 4024548 w 5018776"/>
              <a:gd name="connsiteY93" fmla="*/ 377371 h 2605314"/>
              <a:gd name="connsiteX94" fmla="*/ 4060834 w 5018776"/>
              <a:gd name="connsiteY94" fmla="*/ 413657 h 2605314"/>
              <a:gd name="connsiteX95" fmla="*/ 4068091 w 5018776"/>
              <a:gd name="connsiteY95" fmla="*/ 435428 h 2605314"/>
              <a:gd name="connsiteX96" fmla="*/ 4097119 w 5018776"/>
              <a:gd name="connsiteY96" fmla="*/ 478971 h 2605314"/>
              <a:gd name="connsiteX97" fmla="*/ 4104376 w 5018776"/>
              <a:gd name="connsiteY97" fmla="*/ 500742 h 2605314"/>
              <a:gd name="connsiteX98" fmla="*/ 4104376 w 5018776"/>
              <a:gd name="connsiteY98" fmla="*/ 689428 h 2605314"/>
              <a:gd name="connsiteX99" fmla="*/ 4089862 w 5018776"/>
              <a:gd name="connsiteY99" fmla="*/ 732971 h 2605314"/>
              <a:gd name="connsiteX100" fmla="*/ 4060834 w 5018776"/>
              <a:gd name="connsiteY100" fmla="*/ 769257 h 2605314"/>
              <a:gd name="connsiteX101" fmla="*/ 4017291 w 5018776"/>
              <a:gd name="connsiteY101" fmla="*/ 783771 h 2605314"/>
              <a:gd name="connsiteX102" fmla="*/ 3981005 w 5018776"/>
              <a:gd name="connsiteY102" fmla="*/ 805542 h 2605314"/>
              <a:gd name="connsiteX103" fmla="*/ 3922948 w 5018776"/>
              <a:gd name="connsiteY103" fmla="*/ 841828 h 2605314"/>
              <a:gd name="connsiteX104" fmla="*/ 3901176 w 5018776"/>
              <a:gd name="connsiteY104" fmla="*/ 856342 h 2605314"/>
              <a:gd name="connsiteX105" fmla="*/ 3843119 w 5018776"/>
              <a:gd name="connsiteY105" fmla="*/ 878114 h 2605314"/>
              <a:gd name="connsiteX106" fmla="*/ 3567348 w 5018776"/>
              <a:gd name="connsiteY106" fmla="*/ 863600 h 2605314"/>
              <a:gd name="connsiteX107" fmla="*/ 3465748 w 5018776"/>
              <a:gd name="connsiteY107" fmla="*/ 834571 h 2605314"/>
              <a:gd name="connsiteX108" fmla="*/ 3443976 w 5018776"/>
              <a:gd name="connsiteY108" fmla="*/ 827314 h 2605314"/>
              <a:gd name="connsiteX109" fmla="*/ 3422205 w 5018776"/>
              <a:gd name="connsiteY109" fmla="*/ 812800 h 2605314"/>
              <a:gd name="connsiteX110" fmla="*/ 3393176 w 5018776"/>
              <a:gd name="connsiteY110" fmla="*/ 805542 h 2605314"/>
              <a:gd name="connsiteX111" fmla="*/ 3349634 w 5018776"/>
              <a:gd name="connsiteY111" fmla="*/ 776514 h 2605314"/>
              <a:gd name="connsiteX112" fmla="*/ 3320605 w 5018776"/>
              <a:gd name="connsiteY112" fmla="*/ 732971 h 2605314"/>
              <a:gd name="connsiteX113" fmla="*/ 3313348 w 5018776"/>
              <a:gd name="connsiteY113" fmla="*/ 696685 h 2605314"/>
              <a:gd name="connsiteX114" fmla="*/ 3298834 w 5018776"/>
              <a:gd name="connsiteY114" fmla="*/ 653142 h 2605314"/>
              <a:gd name="connsiteX115" fmla="*/ 3284319 w 5018776"/>
              <a:gd name="connsiteY115" fmla="*/ 609600 h 2605314"/>
              <a:gd name="connsiteX116" fmla="*/ 3277062 w 5018776"/>
              <a:gd name="connsiteY116" fmla="*/ 587828 h 2605314"/>
              <a:gd name="connsiteX117" fmla="*/ 3269805 w 5018776"/>
              <a:gd name="connsiteY117" fmla="*/ 566057 h 2605314"/>
              <a:gd name="connsiteX118" fmla="*/ 3262548 w 5018776"/>
              <a:gd name="connsiteY118" fmla="*/ 537028 h 2605314"/>
              <a:gd name="connsiteX119" fmla="*/ 3240776 w 5018776"/>
              <a:gd name="connsiteY119" fmla="*/ 515257 h 2605314"/>
              <a:gd name="connsiteX120" fmla="*/ 3233519 w 5018776"/>
              <a:gd name="connsiteY120" fmla="*/ 478971 h 2605314"/>
              <a:gd name="connsiteX121" fmla="*/ 3219005 w 5018776"/>
              <a:gd name="connsiteY121" fmla="*/ 428171 h 2605314"/>
              <a:gd name="connsiteX122" fmla="*/ 3204491 w 5018776"/>
              <a:gd name="connsiteY122" fmla="*/ 362857 h 2605314"/>
              <a:gd name="connsiteX123" fmla="*/ 3189976 w 5018776"/>
              <a:gd name="connsiteY123" fmla="*/ 348342 h 2605314"/>
              <a:gd name="connsiteX124" fmla="*/ 3139176 w 5018776"/>
              <a:gd name="connsiteY124" fmla="*/ 283028 h 2605314"/>
              <a:gd name="connsiteX125" fmla="*/ 3117405 w 5018776"/>
              <a:gd name="connsiteY125" fmla="*/ 268514 h 2605314"/>
              <a:gd name="connsiteX126" fmla="*/ 3081119 w 5018776"/>
              <a:gd name="connsiteY126" fmla="*/ 232228 h 2605314"/>
              <a:gd name="connsiteX127" fmla="*/ 3066605 w 5018776"/>
              <a:gd name="connsiteY127" fmla="*/ 210457 h 2605314"/>
              <a:gd name="connsiteX128" fmla="*/ 3023062 w 5018776"/>
              <a:gd name="connsiteY128" fmla="*/ 195942 h 2605314"/>
              <a:gd name="connsiteX129" fmla="*/ 3008548 w 5018776"/>
              <a:gd name="connsiteY129" fmla="*/ 174171 h 2605314"/>
              <a:gd name="connsiteX130" fmla="*/ 2957748 w 5018776"/>
              <a:gd name="connsiteY130" fmla="*/ 152400 h 2605314"/>
              <a:gd name="connsiteX131" fmla="*/ 2921462 w 5018776"/>
              <a:gd name="connsiteY131" fmla="*/ 116114 h 2605314"/>
              <a:gd name="connsiteX132" fmla="*/ 2848891 w 5018776"/>
              <a:gd name="connsiteY132" fmla="*/ 94342 h 2605314"/>
              <a:gd name="connsiteX133" fmla="*/ 2827119 w 5018776"/>
              <a:gd name="connsiteY133" fmla="*/ 79828 h 2605314"/>
              <a:gd name="connsiteX134" fmla="*/ 2776319 w 5018776"/>
              <a:gd name="connsiteY134" fmla="*/ 65314 h 2605314"/>
              <a:gd name="connsiteX135" fmla="*/ 2667462 w 5018776"/>
              <a:gd name="connsiteY135" fmla="*/ 50800 h 2605314"/>
              <a:gd name="connsiteX136" fmla="*/ 2500548 w 5018776"/>
              <a:gd name="connsiteY136" fmla="*/ 43542 h 2605314"/>
              <a:gd name="connsiteX137" fmla="*/ 2377176 w 5018776"/>
              <a:gd name="connsiteY137" fmla="*/ 36285 h 2605314"/>
              <a:gd name="connsiteX138" fmla="*/ 2275576 w 5018776"/>
              <a:gd name="connsiteY138" fmla="*/ 21771 h 2605314"/>
              <a:gd name="connsiteX139" fmla="*/ 2036091 w 5018776"/>
              <a:gd name="connsiteY139" fmla="*/ 7257 h 2605314"/>
              <a:gd name="connsiteX140" fmla="*/ 1869176 w 5018776"/>
              <a:gd name="connsiteY140" fmla="*/ 14514 h 2605314"/>
              <a:gd name="connsiteX141" fmla="*/ 1753062 w 5018776"/>
              <a:gd name="connsiteY141" fmla="*/ 29028 h 2605314"/>
              <a:gd name="connsiteX142" fmla="*/ 1731291 w 5018776"/>
              <a:gd name="connsiteY142" fmla="*/ 36285 h 2605314"/>
              <a:gd name="connsiteX143" fmla="*/ 1695005 w 5018776"/>
              <a:gd name="connsiteY143" fmla="*/ 43542 h 2605314"/>
              <a:gd name="connsiteX144" fmla="*/ 1673234 w 5018776"/>
              <a:gd name="connsiteY144" fmla="*/ 50800 h 2605314"/>
              <a:gd name="connsiteX145" fmla="*/ 1622434 w 5018776"/>
              <a:gd name="connsiteY145" fmla="*/ 65314 h 2605314"/>
              <a:gd name="connsiteX146" fmla="*/ 1600662 w 5018776"/>
              <a:gd name="connsiteY146" fmla="*/ 72571 h 2605314"/>
              <a:gd name="connsiteX147" fmla="*/ 1542605 w 5018776"/>
              <a:gd name="connsiteY147" fmla="*/ 87085 h 2605314"/>
              <a:gd name="connsiteX148" fmla="*/ 1499062 w 5018776"/>
              <a:gd name="connsiteY148" fmla="*/ 101600 h 2605314"/>
              <a:gd name="connsiteX149" fmla="*/ 1477291 w 5018776"/>
              <a:gd name="connsiteY149" fmla="*/ 116114 h 2605314"/>
              <a:gd name="connsiteX150" fmla="*/ 1390205 w 5018776"/>
              <a:gd name="connsiteY150" fmla="*/ 137885 h 2605314"/>
              <a:gd name="connsiteX151" fmla="*/ 1339405 w 5018776"/>
              <a:gd name="connsiteY151" fmla="*/ 152400 h 2605314"/>
              <a:gd name="connsiteX152" fmla="*/ 1295862 w 5018776"/>
              <a:gd name="connsiteY152" fmla="*/ 159657 h 2605314"/>
              <a:gd name="connsiteX153" fmla="*/ 1237805 w 5018776"/>
              <a:gd name="connsiteY153" fmla="*/ 181428 h 2605314"/>
              <a:gd name="connsiteX154" fmla="*/ 1157976 w 5018776"/>
              <a:gd name="connsiteY154" fmla="*/ 203200 h 2605314"/>
              <a:gd name="connsiteX155" fmla="*/ 1085405 w 5018776"/>
              <a:gd name="connsiteY155" fmla="*/ 217714 h 2605314"/>
              <a:gd name="connsiteX156" fmla="*/ 1063634 w 5018776"/>
              <a:gd name="connsiteY156" fmla="*/ 232228 h 2605314"/>
              <a:gd name="connsiteX157" fmla="*/ 1027348 w 5018776"/>
              <a:gd name="connsiteY157" fmla="*/ 239485 h 2605314"/>
              <a:gd name="connsiteX158" fmla="*/ 998319 w 5018776"/>
              <a:gd name="connsiteY158" fmla="*/ 246742 h 2605314"/>
              <a:gd name="connsiteX159" fmla="*/ 969291 w 5018776"/>
              <a:gd name="connsiteY159" fmla="*/ 261257 h 2605314"/>
              <a:gd name="connsiteX160" fmla="*/ 918491 w 5018776"/>
              <a:gd name="connsiteY160" fmla="*/ 283028 h 2605314"/>
              <a:gd name="connsiteX161" fmla="*/ 889462 w 5018776"/>
              <a:gd name="connsiteY161" fmla="*/ 319314 h 2605314"/>
              <a:gd name="connsiteX162" fmla="*/ 867691 w 5018776"/>
              <a:gd name="connsiteY162" fmla="*/ 341085 h 2605314"/>
              <a:gd name="connsiteX163" fmla="*/ 853176 w 5018776"/>
              <a:gd name="connsiteY163" fmla="*/ 362857 h 2605314"/>
              <a:gd name="connsiteX164" fmla="*/ 809634 w 5018776"/>
              <a:gd name="connsiteY164" fmla="*/ 391885 h 2605314"/>
              <a:gd name="connsiteX165" fmla="*/ 773348 w 5018776"/>
              <a:gd name="connsiteY165" fmla="*/ 428171 h 2605314"/>
              <a:gd name="connsiteX166" fmla="*/ 751576 w 5018776"/>
              <a:gd name="connsiteY166" fmla="*/ 449942 h 2605314"/>
              <a:gd name="connsiteX167" fmla="*/ 693519 w 5018776"/>
              <a:gd name="connsiteY167" fmla="*/ 500742 h 2605314"/>
              <a:gd name="connsiteX168" fmla="*/ 664491 w 5018776"/>
              <a:gd name="connsiteY168" fmla="*/ 544285 h 2605314"/>
              <a:gd name="connsiteX169" fmla="*/ 649976 w 5018776"/>
              <a:gd name="connsiteY169" fmla="*/ 587828 h 2605314"/>
              <a:gd name="connsiteX170" fmla="*/ 642719 w 5018776"/>
              <a:gd name="connsiteY170" fmla="*/ 609600 h 2605314"/>
              <a:gd name="connsiteX171" fmla="*/ 664491 w 5018776"/>
              <a:gd name="connsiteY171" fmla="*/ 776514 h 2605314"/>
              <a:gd name="connsiteX172" fmla="*/ 693519 w 5018776"/>
              <a:gd name="connsiteY172" fmla="*/ 820057 h 2605314"/>
              <a:gd name="connsiteX173" fmla="*/ 715291 w 5018776"/>
              <a:gd name="connsiteY173" fmla="*/ 827314 h 2605314"/>
              <a:gd name="connsiteX174" fmla="*/ 751576 w 5018776"/>
              <a:gd name="connsiteY174" fmla="*/ 820057 h 2605314"/>
              <a:gd name="connsiteX175" fmla="*/ 773348 w 5018776"/>
              <a:gd name="connsiteY175" fmla="*/ 769257 h 2605314"/>
              <a:gd name="connsiteX176" fmla="*/ 744319 w 5018776"/>
              <a:gd name="connsiteY176" fmla="*/ 638628 h 2605314"/>
              <a:gd name="connsiteX177" fmla="*/ 722548 w 5018776"/>
              <a:gd name="connsiteY177" fmla="*/ 624114 h 2605314"/>
              <a:gd name="connsiteX178" fmla="*/ 526605 w 5018776"/>
              <a:gd name="connsiteY178" fmla="*/ 631371 h 2605314"/>
              <a:gd name="connsiteX179" fmla="*/ 504834 w 5018776"/>
              <a:gd name="connsiteY179" fmla="*/ 653142 h 2605314"/>
              <a:gd name="connsiteX180" fmla="*/ 483062 w 5018776"/>
              <a:gd name="connsiteY180" fmla="*/ 660400 h 2605314"/>
              <a:gd name="connsiteX181" fmla="*/ 468548 w 5018776"/>
              <a:gd name="connsiteY181" fmla="*/ 682171 h 2605314"/>
              <a:gd name="connsiteX182" fmla="*/ 446776 w 5018776"/>
              <a:gd name="connsiteY182" fmla="*/ 754742 h 2605314"/>
              <a:gd name="connsiteX183" fmla="*/ 475805 w 5018776"/>
              <a:gd name="connsiteY183" fmla="*/ 849085 h 2605314"/>
              <a:gd name="connsiteX184" fmla="*/ 533862 w 5018776"/>
              <a:gd name="connsiteY184" fmla="*/ 841828 h 2605314"/>
              <a:gd name="connsiteX185" fmla="*/ 541119 w 5018776"/>
              <a:gd name="connsiteY185" fmla="*/ 820057 h 2605314"/>
              <a:gd name="connsiteX186" fmla="*/ 519348 w 5018776"/>
              <a:gd name="connsiteY186" fmla="*/ 740228 h 2605314"/>
              <a:gd name="connsiteX187" fmla="*/ 497576 w 5018776"/>
              <a:gd name="connsiteY187" fmla="*/ 725714 h 2605314"/>
              <a:gd name="connsiteX188" fmla="*/ 352434 w 5018776"/>
              <a:gd name="connsiteY188" fmla="*/ 732971 h 2605314"/>
              <a:gd name="connsiteX189" fmla="*/ 330662 w 5018776"/>
              <a:gd name="connsiteY189" fmla="*/ 754742 h 2605314"/>
              <a:gd name="connsiteX190" fmla="*/ 308891 w 5018776"/>
              <a:gd name="connsiteY190" fmla="*/ 762000 h 2605314"/>
              <a:gd name="connsiteX191" fmla="*/ 294376 w 5018776"/>
              <a:gd name="connsiteY191" fmla="*/ 776514 h 2605314"/>
              <a:gd name="connsiteX192" fmla="*/ 272605 w 5018776"/>
              <a:gd name="connsiteY192" fmla="*/ 791028 h 2605314"/>
              <a:gd name="connsiteX193" fmla="*/ 258091 w 5018776"/>
              <a:gd name="connsiteY193" fmla="*/ 812800 h 2605314"/>
              <a:gd name="connsiteX194" fmla="*/ 221805 w 5018776"/>
              <a:gd name="connsiteY194" fmla="*/ 841828 h 2605314"/>
              <a:gd name="connsiteX195" fmla="*/ 214548 w 5018776"/>
              <a:gd name="connsiteY195" fmla="*/ 870857 h 2605314"/>
              <a:gd name="connsiteX196" fmla="*/ 192776 w 5018776"/>
              <a:gd name="connsiteY196" fmla="*/ 892628 h 2605314"/>
              <a:gd name="connsiteX197" fmla="*/ 200034 w 5018776"/>
              <a:gd name="connsiteY197" fmla="*/ 1059542 h 2605314"/>
              <a:gd name="connsiteX198" fmla="*/ 214548 w 5018776"/>
              <a:gd name="connsiteY198" fmla="*/ 1081314 h 2605314"/>
              <a:gd name="connsiteX199" fmla="*/ 243576 w 5018776"/>
              <a:gd name="connsiteY199" fmla="*/ 1088571 h 2605314"/>
              <a:gd name="connsiteX200" fmla="*/ 316148 w 5018776"/>
              <a:gd name="connsiteY200" fmla="*/ 1081314 h 2605314"/>
              <a:gd name="connsiteX201" fmla="*/ 330662 w 5018776"/>
              <a:gd name="connsiteY201" fmla="*/ 1037771 h 2605314"/>
              <a:gd name="connsiteX202" fmla="*/ 323405 w 5018776"/>
              <a:gd name="connsiteY202" fmla="*/ 979714 h 2605314"/>
              <a:gd name="connsiteX203" fmla="*/ 301634 w 5018776"/>
              <a:gd name="connsiteY203" fmla="*/ 965200 h 2605314"/>
              <a:gd name="connsiteX204" fmla="*/ 200034 w 5018776"/>
              <a:gd name="connsiteY204" fmla="*/ 972457 h 2605314"/>
              <a:gd name="connsiteX205" fmla="*/ 141976 w 5018776"/>
              <a:gd name="connsiteY205" fmla="*/ 1001485 h 2605314"/>
              <a:gd name="connsiteX206" fmla="*/ 83919 w 5018776"/>
              <a:gd name="connsiteY206" fmla="*/ 1052285 h 2605314"/>
              <a:gd name="connsiteX207" fmla="*/ 54891 w 5018776"/>
              <a:gd name="connsiteY207" fmla="*/ 1066800 h 2605314"/>
              <a:gd name="connsiteX208" fmla="*/ 40376 w 5018776"/>
              <a:gd name="connsiteY208" fmla="*/ 1081314 h 2605314"/>
              <a:gd name="connsiteX209" fmla="*/ 18605 w 5018776"/>
              <a:gd name="connsiteY209" fmla="*/ 1095828 h 2605314"/>
              <a:gd name="connsiteX210" fmla="*/ 4091 w 5018776"/>
              <a:gd name="connsiteY210" fmla="*/ 1146628 h 2605314"/>
              <a:gd name="connsiteX211" fmla="*/ 25862 w 5018776"/>
              <a:gd name="connsiteY211" fmla="*/ 1277257 h 2605314"/>
              <a:gd name="connsiteX212" fmla="*/ 69405 w 5018776"/>
              <a:gd name="connsiteY212" fmla="*/ 1313542 h 2605314"/>
              <a:gd name="connsiteX213" fmla="*/ 112948 w 5018776"/>
              <a:gd name="connsiteY213" fmla="*/ 1342571 h 2605314"/>
              <a:gd name="connsiteX214" fmla="*/ 156491 w 5018776"/>
              <a:gd name="connsiteY214" fmla="*/ 1357085 h 2605314"/>
              <a:gd name="connsiteX215" fmla="*/ 217088 w 5018776"/>
              <a:gd name="connsiteY215" fmla="*/ 1326605 h 2605314"/>
              <a:gd name="connsiteX216" fmla="*/ 199671 w 5018776"/>
              <a:gd name="connsiteY216" fmla="*/ 1243148 h 2605314"/>
              <a:gd name="connsiteX217" fmla="*/ 91176 w 5018776"/>
              <a:gd name="connsiteY217" fmla="*/ 1233714 h 2605314"/>
              <a:gd name="connsiteX218" fmla="*/ 69405 w 5018776"/>
              <a:gd name="connsiteY218" fmla="*/ 1240971 h 2605314"/>
              <a:gd name="connsiteX219" fmla="*/ 54891 w 5018776"/>
              <a:gd name="connsiteY219" fmla="*/ 1262742 h 2605314"/>
              <a:gd name="connsiteX220" fmla="*/ 40376 w 5018776"/>
              <a:gd name="connsiteY220" fmla="*/ 1277257 h 2605314"/>
              <a:gd name="connsiteX221" fmla="*/ 33119 w 5018776"/>
              <a:gd name="connsiteY221" fmla="*/ 1299028 h 2605314"/>
              <a:gd name="connsiteX222" fmla="*/ 18605 w 5018776"/>
              <a:gd name="connsiteY222" fmla="*/ 1320800 h 2605314"/>
              <a:gd name="connsiteX223" fmla="*/ 4091 w 5018776"/>
              <a:gd name="connsiteY223" fmla="*/ 1379582 h 2605314"/>
              <a:gd name="connsiteX224" fmla="*/ 3728 w 5018776"/>
              <a:gd name="connsiteY224" fmla="*/ 1436188 h 2605314"/>
              <a:gd name="connsiteX225" fmla="*/ 47634 w 5018776"/>
              <a:gd name="connsiteY225" fmla="*/ 1494971 h 2605314"/>
              <a:gd name="connsiteX226" fmla="*/ 91176 w 5018776"/>
              <a:gd name="connsiteY226" fmla="*/ 1524000 h 2605314"/>
              <a:gd name="connsiteX227" fmla="*/ 127099 w 5018776"/>
              <a:gd name="connsiteY227" fmla="*/ 1568268 h 2605314"/>
              <a:gd name="connsiteX228" fmla="*/ 171005 w 5018776"/>
              <a:gd name="connsiteY228" fmla="*/ 1582057 h 2605314"/>
              <a:gd name="connsiteX229" fmla="*/ 228336 w 5018776"/>
              <a:gd name="connsiteY229" fmla="*/ 1561737 h 2605314"/>
              <a:gd name="connsiteX230" fmla="*/ 236682 w 5018776"/>
              <a:gd name="connsiteY230" fmla="*/ 1483722 h 2605314"/>
              <a:gd name="connsiteX231" fmla="*/ 157216 w 5018776"/>
              <a:gd name="connsiteY231" fmla="*/ 1465580 h 2605314"/>
              <a:gd name="connsiteX232" fmla="*/ 105691 w 5018776"/>
              <a:gd name="connsiteY232" fmla="*/ 1502228 h 2605314"/>
              <a:gd name="connsiteX233" fmla="*/ 105691 w 5018776"/>
              <a:gd name="connsiteY233" fmla="*/ 1698171 h 2605314"/>
              <a:gd name="connsiteX234" fmla="*/ 141614 w 5018776"/>
              <a:gd name="connsiteY234" fmla="*/ 1749334 h 2605314"/>
              <a:gd name="connsiteX235" fmla="*/ 192776 w 5018776"/>
              <a:gd name="connsiteY235" fmla="*/ 1792514 h 2605314"/>
              <a:gd name="connsiteX236" fmla="*/ 250834 w 5018776"/>
              <a:gd name="connsiteY236" fmla="*/ 1828800 h 2605314"/>
              <a:gd name="connsiteX237" fmla="*/ 359691 w 5018776"/>
              <a:gd name="connsiteY237" fmla="*/ 1821542 h 2605314"/>
              <a:gd name="connsiteX238" fmla="*/ 394162 w 5018776"/>
              <a:gd name="connsiteY238" fmla="*/ 1796505 h 2605314"/>
              <a:gd name="connsiteX239" fmla="*/ 410491 w 5018776"/>
              <a:gd name="connsiteY239" fmla="*/ 1698171 h 2605314"/>
              <a:gd name="connsiteX240" fmla="*/ 366948 w 5018776"/>
              <a:gd name="connsiteY240" fmla="*/ 1683657 h 2605314"/>
              <a:gd name="connsiteX241" fmla="*/ 316148 w 5018776"/>
              <a:gd name="connsiteY241" fmla="*/ 1690914 h 2605314"/>
              <a:gd name="connsiteX242" fmla="*/ 279862 w 5018776"/>
              <a:gd name="connsiteY242" fmla="*/ 1719942 h 2605314"/>
              <a:gd name="connsiteX243" fmla="*/ 265348 w 5018776"/>
              <a:gd name="connsiteY243" fmla="*/ 1785257 h 2605314"/>
              <a:gd name="connsiteX244" fmla="*/ 276234 w 5018776"/>
              <a:gd name="connsiteY244" fmla="*/ 1939108 h 2605314"/>
              <a:gd name="connsiteX245" fmla="*/ 331025 w 5018776"/>
              <a:gd name="connsiteY245" fmla="*/ 1984465 h 2605314"/>
              <a:gd name="connsiteX246" fmla="*/ 417748 w 5018776"/>
              <a:gd name="connsiteY246" fmla="*/ 2002971 h 2605314"/>
              <a:gd name="connsiteX247" fmla="*/ 526605 w 5018776"/>
              <a:gd name="connsiteY247" fmla="*/ 1995714 h 2605314"/>
              <a:gd name="connsiteX248" fmla="*/ 555634 w 5018776"/>
              <a:gd name="connsiteY248" fmla="*/ 1973942 h 2605314"/>
              <a:gd name="connsiteX249" fmla="*/ 599176 w 5018776"/>
              <a:gd name="connsiteY249" fmla="*/ 1944914 h 2605314"/>
              <a:gd name="connsiteX250" fmla="*/ 628205 w 5018776"/>
              <a:gd name="connsiteY250" fmla="*/ 1901371 h 2605314"/>
              <a:gd name="connsiteX251" fmla="*/ 613691 w 5018776"/>
              <a:gd name="connsiteY251" fmla="*/ 1836057 h 2605314"/>
              <a:gd name="connsiteX252" fmla="*/ 570148 w 5018776"/>
              <a:gd name="connsiteY252" fmla="*/ 1792514 h 2605314"/>
              <a:gd name="connsiteX253" fmla="*/ 528056 w 5018776"/>
              <a:gd name="connsiteY253" fmla="*/ 1800497 h 2605314"/>
              <a:gd name="connsiteX254" fmla="*/ 481248 w 5018776"/>
              <a:gd name="connsiteY254" fmla="*/ 1898468 h 2605314"/>
              <a:gd name="connsiteX255" fmla="*/ 555634 w 5018776"/>
              <a:gd name="connsiteY255" fmla="*/ 1995714 h 2605314"/>
              <a:gd name="connsiteX256" fmla="*/ 570148 w 5018776"/>
              <a:gd name="connsiteY256" fmla="*/ 2017485 h 2605314"/>
              <a:gd name="connsiteX257" fmla="*/ 700776 w 5018776"/>
              <a:gd name="connsiteY257" fmla="*/ 2068285 h 2605314"/>
              <a:gd name="connsiteX258" fmla="*/ 737062 w 5018776"/>
              <a:gd name="connsiteY258" fmla="*/ 2082800 h 2605314"/>
              <a:gd name="connsiteX259" fmla="*/ 867691 w 5018776"/>
              <a:gd name="connsiteY259" fmla="*/ 2119811 h 2605314"/>
              <a:gd name="connsiteX260" fmla="*/ 969291 w 5018776"/>
              <a:gd name="connsiteY260" fmla="*/ 2148114 h 2605314"/>
              <a:gd name="connsiteX261" fmla="*/ 1078148 w 5018776"/>
              <a:gd name="connsiteY261" fmla="*/ 2133600 h 2605314"/>
              <a:gd name="connsiteX262" fmla="*/ 1128948 w 5018776"/>
              <a:gd name="connsiteY262" fmla="*/ 2104571 h 2605314"/>
              <a:gd name="connsiteX263" fmla="*/ 1247602 w 5018776"/>
              <a:gd name="connsiteY263" fmla="*/ 2013494 h 2605314"/>
              <a:gd name="connsiteX264" fmla="*/ 1291508 w 5018776"/>
              <a:gd name="connsiteY264" fmla="*/ 1957251 h 2605314"/>
              <a:gd name="connsiteX265" fmla="*/ 1278082 w 5018776"/>
              <a:gd name="connsiteY265" fmla="*/ 1839322 h 2605314"/>
              <a:gd name="connsiteX266" fmla="*/ 1223291 w 5018776"/>
              <a:gd name="connsiteY266" fmla="*/ 1814285 h 2605314"/>
              <a:gd name="connsiteX267" fmla="*/ 1129674 w 5018776"/>
              <a:gd name="connsiteY267" fmla="*/ 1833154 h 2605314"/>
              <a:gd name="connsiteX268" fmla="*/ 1107176 w 5018776"/>
              <a:gd name="connsiteY268" fmla="*/ 1894114 h 2605314"/>
              <a:gd name="connsiteX269" fmla="*/ 1085405 w 5018776"/>
              <a:gd name="connsiteY269" fmla="*/ 2002971 h 2605314"/>
              <a:gd name="connsiteX270" fmla="*/ 1020091 w 5018776"/>
              <a:gd name="connsiteY270" fmla="*/ 1995714 h 2605314"/>
              <a:gd name="connsiteX271" fmla="*/ 984531 w 5018776"/>
              <a:gd name="connsiteY271" fmla="*/ 1911531 h 2605314"/>
              <a:gd name="connsiteX272" fmla="*/ 996868 w 5018776"/>
              <a:gd name="connsiteY272" fmla="*/ 1807754 h 2605314"/>
              <a:gd name="connsiteX273" fmla="*/ 1070528 w 5018776"/>
              <a:gd name="connsiteY273" fmla="*/ 1731554 h 2605314"/>
              <a:gd name="connsiteX274" fmla="*/ 1230548 w 5018776"/>
              <a:gd name="connsiteY274" fmla="*/ 1690914 h 2605314"/>
              <a:gd name="connsiteX275" fmla="*/ 1339405 w 5018776"/>
              <a:gd name="connsiteY275" fmla="*/ 1698171 h 2605314"/>
              <a:gd name="connsiteX276" fmla="*/ 1426491 w 5018776"/>
              <a:gd name="connsiteY276" fmla="*/ 1741714 h 2605314"/>
              <a:gd name="connsiteX277" fmla="*/ 1480556 w 5018776"/>
              <a:gd name="connsiteY277" fmla="*/ 1792514 h 2605314"/>
              <a:gd name="connsiteX278" fmla="*/ 1510311 w 5018776"/>
              <a:gd name="connsiteY278" fmla="*/ 1859642 h 2605314"/>
              <a:gd name="connsiteX279" fmla="*/ 1511036 w 5018776"/>
              <a:gd name="connsiteY279" fmla="*/ 1961968 h 2605314"/>
              <a:gd name="connsiteX280" fmla="*/ 1463865 w 5018776"/>
              <a:gd name="connsiteY280" fmla="*/ 2046877 h 2605314"/>
              <a:gd name="connsiteX281" fmla="*/ 1411976 w 5018776"/>
              <a:gd name="connsiteY281" fmla="*/ 2140857 h 2605314"/>
              <a:gd name="connsiteX282" fmla="*/ 1404719 w 5018776"/>
              <a:gd name="connsiteY282" fmla="*/ 2162628 h 2605314"/>
              <a:gd name="connsiteX283" fmla="*/ 1368434 w 5018776"/>
              <a:gd name="connsiteY283" fmla="*/ 2293257 h 2605314"/>
              <a:gd name="connsiteX284" fmla="*/ 1370974 w 5018776"/>
              <a:gd name="connsiteY284" fmla="*/ 2449285 h 2605314"/>
              <a:gd name="connsiteX285" fmla="*/ 1513576 w 5018776"/>
              <a:gd name="connsiteY285" fmla="*/ 2554514 h 2605314"/>
              <a:gd name="connsiteX286" fmla="*/ 1636948 w 5018776"/>
              <a:gd name="connsiteY286" fmla="*/ 2590800 h 2605314"/>
              <a:gd name="connsiteX287" fmla="*/ 1851396 w 5018776"/>
              <a:gd name="connsiteY287" fmla="*/ 2605314 h 2605314"/>
              <a:gd name="connsiteX288" fmla="*/ 1922154 w 5018776"/>
              <a:gd name="connsiteY288" fmla="*/ 2576285 h 2605314"/>
              <a:gd name="connsiteX289" fmla="*/ 1963519 w 5018776"/>
              <a:gd name="connsiteY289" fmla="*/ 2496457 h 2605314"/>
              <a:gd name="connsiteX290" fmla="*/ 2006336 w 5018776"/>
              <a:gd name="connsiteY290" fmla="*/ 2315028 h 2605314"/>
              <a:gd name="connsiteX291" fmla="*/ 2043348 w 5018776"/>
              <a:gd name="connsiteY291" fmla="*/ 2111828 h 2605314"/>
              <a:gd name="connsiteX292" fmla="*/ 2066571 w 5018776"/>
              <a:gd name="connsiteY292" fmla="*/ 2048691 h 2605314"/>
              <a:gd name="connsiteX293" fmla="*/ 2102494 w 5018776"/>
              <a:gd name="connsiteY293" fmla="*/ 1987731 h 2605314"/>
              <a:gd name="connsiteX294" fmla="*/ 2221511 w 5018776"/>
              <a:gd name="connsiteY294" fmla="*/ 1879237 h 2605314"/>
              <a:gd name="connsiteX295" fmla="*/ 2377176 w 5018776"/>
              <a:gd name="connsiteY295" fmla="*/ 1872342 h 2605314"/>
              <a:gd name="connsiteX296" fmla="*/ 2398948 w 5018776"/>
              <a:gd name="connsiteY296" fmla="*/ 1879600 h 2605314"/>
              <a:gd name="connsiteX297" fmla="*/ 2457005 w 5018776"/>
              <a:gd name="connsiteY297" fmla="*/ 1930400 h 2605314"/>
              <a:gd name="connsiteX298" fmla="*/ 2471519 w 5018776"/>
              <a:gd name="connsiteY298" fmla="*/ 1952171 h 2605314"/>
              <a:gd name="connsiteX299" fmla="*/ 2493291 w 5018776"/>
              <a:gd name="connsiteY299" fmla="*/ 1973942 h 2605314"/>
              <a:gd name="connsiteX300" fmla="*/ 2507805 w 5018776"/>
              <a:gd name="connsiteY300" fmla="*/ 2024742 h 2605314"/>
              <a:gd name="connsiteX301" fmla="*/ 2515062 w 5018776"/>
              <a:gd name="connsiteY301" fmla="*/ 2053771 h 2605314"/>
              <a:gd name="connsiteX302" fmla="*/ 2529576 w 5018776"/>
              <a:gd name="connsiteY302" fmla="*/ 2075542 h 2605314"/>
              <a:gd name="connsiteX303" fmla="*/ 2544091 w 5018776"/>
              <a:gd name="connsiteY303" fmla="*/ 2126342 h 2605314"/>
              <a:gd name="connsiteX304" fmla="*/ 2536834 w 5018776"/>
              <a:gd name="connsiteY304" fmla="*/ 2271485 h 2605314"/>
              <a:gd name="connsiteX305" fmla="*/ 2522319 w 5018776"/>
              <a:gd name="connsiteY305" fmla="*/ 2300514 h 2605314"/>
              <a:gd name="connsiteX306" fmla="*/ 2478776 w 5018776"/>
              <a:gd name="connsiteY306" fmla="*/ 2329542 h 2605314"/>
              <a:gd name="connsiteX307" fmla="*/ 2457005 w 5018776"/>
              <a:gd name="connsiteY307" fmla="*/ 2336800 h 2605314"/>
              <a:gd name="connsiteX308" fmla="*/ 2333634 w 5018776"/>
              <a:gd name="connsiteY308" fmla="*/ 2329542 h 2605314"/>
              <a:gd name="connsiteX309" fmla="*/ 2311862 w 5018776"/>
              <a:gd name="connsiteY309" fmla="*/ 2322285 h 2605314"/>
              <a:gd name="connsiteX310" fmla="*/ 2297348 w 5018776"/>
              <a:gd name="connsiteY310" fmla="*/ 2286000 h 2605314"/>
              <a:gd name="connsiteX311" fmla="*/ 2290091 w 5018776"/>
              <a:gd name="connsiteY311" fmla="*/ 2249714 h 2605314"/>
              <a:gd name="connsiteX312" fmla="*/ 2398948 w 5018776"/>
              <a:gd name="connsiteY312" fmla="*/ 2111828 h 2605314"/>
              <a:gd name="connsiteX313" fmla="*/ 2398948 w 5018776"/>
              <a:gd name="connsiteY313" fmla="*/ 2024742 h 2605314"/>
              <a:gd name="connsiteX314" fmla="*/ 2377176 w 5018776"/>
              <a:gd name="connsiteY314" fmla="*/ 2010228 h 2605314"/>
              <a:gd name="connsiteX315" fmla="*/ 2275576 w 5018776"/>
              <a:gd name="connsiteY315" fmla="*/ 2017485 h 2605314"/>
              <a:gd name="connsiteX316" fmla="*/ 2261062 w 5018776"/>
              <a:gd name="connsiteY316" fmla="*/ 2032000 h 2605314"/>
              <a:gd name="connsiteX317" fmla="*/ 2239291 w 5018776"/>
              <a:gd name="connsiteY317" fmla="*/ 2046514 h 2605314"/>
              <a:gd name="connsiteX318" fmla="*/ 2224776 w 5018776"/>
              <a:gd name="connsiteY318" fmla="*/ 2061028 h 2605314"/>
              <a:gd name="connsiteX319" fmla="*/ 2195748 w 5018776"/>
              <a:gd name="connsiteY319" fmla="*/ 2068285 h 2605314"/>
              <a:gd name="connsiteX320" fmla="*/ 2166719 w 5018776"/>
              <a:gd name="connsiteY320" fmla="*/ 2090057 h 2605314"/>
              <a:gd name="connsiteX321" fmla="*/ 2152205 w 5018776"/>
              <a:gd name="connsiteY321" fmla="*/ 2111828 h 2605314"/>
              <a:gd name="connsiteX322" fmla="*/ 2130434 w 5018776"/>
              <a:gd name="connsiteY322" fmla="*/ 2140857 h 2605314"/>
              <a:gd name="connsiteX323" fmla="*/ 2130434 w 5018776"/>
              <a:gd name="connsiteY323" fmla="*/ 2351314 h 2605314"/>
              <a:gd name="connsiteX324" fmla="*/ 2144948 w 5018776"/>
              <a:gd name="connsiteY324" fmla="*/ 2373085 h 2605314"/>
              <a:gd name="connsiteX325" fmla="*/ 2166719 w 5018776"/>
              <a:gd name="connsiteY325" fmla="*/ 2380342 h 2605314"/>
              <a:gd name="connsiteX326" fmla="*/ 2173976 w 5018776"/>
              <a:gd name="connsiteY326" fmla="*/ 2402114 h 2605314"/>
              <a:gd name="connsiteX327" fmla="*/ 2195748 w 5018776"/>
              <a:gd name="connsiteY327" fmla="*/ 2416628 h 2605314"/>
              <a:gd name="connsiteX328" fmla="*/ 2224776 w 5018776"/>
              <a:gd name="connsiteY328" fmla="*/ 2438400 h 2605314"/>
              <a:gd name="connsiteX329" fmla="*/ 2268319 w 5018776"/>
              <a:gd name="connsiteY329" fmla="*/ 2474685 h 2605314"/>
              <a:gd name="connsiteX330" fmla="*/ 2297348 w 5018776"/>
              <a:gd name="connsiteY330" fmla="*/ 2510971 h 2605314"/>
              <a:gd name="connsiteX331" fmla="*/ 2319119 w 5018776"/>
              <a:gd name="connsiteY331" fmla="*/ 2532742 h 2605314"/>
              <a:gd name="connsiteX332" fmla="*/ 2398948 w 5018776"/>
              <a:gd name="connsiteY332" fmla="*/ 2569028 h 2605314"/>
              <a:gd name="connsiteX333" fmla="*/ 2544091 w 5018776"/>
              <a:gd name="connsiteY333" fmla="*/ 2554514 h 2605314"/>
              <a:gd name="connsiteX334" fmla="*/ 2565862 w 5018776"/>
              <a:gd name="connsiteY334" fmla="*/ 2540000 h 2605314"/>
              <a:gd name="connsiteX335" fmla="*/ 2573119 w 5018776"/>
              <a:gd name="connsiteY335" fmla="*/ 2503714 h 2605314"/>
              <a:gd name="connsiteX336" fmla="*/ 2587634 w 5018776"/>
              <a:gd name="connsiteY336" fmla="*/ 2481942 h 2605314"/>
              <a:gd name="connsiteX337" fmla="*/ 2594891 w 5018776"/>
              <a:gd name="connsiteY337" fmla="*/ 2409371 h 2605314"/>
              <a:gd name="connsiteX338" fmla="*/ 2645691 w 5018776"/>
              <a:gd name="connsiteY338" fmla="*/ 2416628 h 2605314"/>
              <a:gd name="connsiteX339" fmla="*/ 2674719 w 5018776"/>
              <a:gd name="connsiteY339" fmla="*/ 2423885 h 2605314"/>
              <a:gd name="connsiteX340" fmla="*/ 2747291 w 5018776"/>
              <a:gd name="connsiteY340" fmla="*/ 2438400 h 2605314"/>
              <a:gd name="connsiteX341" fmla="*/ 2790834 w 5018776"/>
              <a:gd name="connsiteY341" fmla="*/ 2452914 h 2605314"/>
              <a:gd name="connsiteX342" fmla="*/ 2812605 w 5018776"/>
              <a:gd name="connsiteY342" fmla="*/ 2438400 h 2605314"/>
              <a:gd name="connsiteX343" fmla="*/ 2805348 w 5018776"/>
              <a:gd name="connsiteY343" fmla="*/ 2416628 h 2605314"/>
              <a:gd name="connsiteX344" fmla="*/ 2798091 w 5018776"/>
              <a:gd name="connsiteY344" fmla="*/ 2373085 h 2605314"/>
              <a:gd name="connsiteX345" fmla="*/ 2783576 w 5018776"/>
              <a:gd name="connsiteY345" fmla="*/ 2329542 h 2605314"/>
              <a:gd name="connsiteX346" fmla="*/ 2798091 w 5018776"/>
              <a:gd name="connsiteY346" fmla="*/ 2278742 h 2605314"/>
              <a:gd name="connsiteX347" fmla="*/ 2965005 w 5018776"/>
              <a:gd name="connsiteY347" fmla="*/ 2249714 h 2605314"/>
              <a:gd name="connsiteX348" fmla="*/ 2950491 w 5018776"/>
              <a:gd name="connsiteY348" fmla="*/ 2227942 h 2605314"/>
              <a:gd name="connsiteX349" fmla="*/ 2928719 w 5018776"/>
              <a:gd name="connsiteY349" fmla="*/ 2133600 h 2605314"/>
              <a:gd name="connsiteX350" fmla="*/ 2921462 w 5018776"/>
              <a:gd name="connsiteY350" fmla="*/ 2104571 h 2605314"/>
              <a:gd name="connsiteX351" fmla="*/ 2899691 w 5018776"/>
              <a:gd name="connsiteY351" fmla="*/ 2090057 h 2605314"/>
              <a:gd name="connsiteX352" fmla="*/ 2906948 w 5018776"/>
              <a:gd name="connsiteY352" fmla="*/ 2061028 h 2605314"/>
              <a:gd name="connsiteX353" fmla="*/ 3037576 w 5018776"/>
              <a:gd name="connsiteY353" fmla="*/ 2053771 h 2605314"/>
              <a:gd name="connsiteX354" fmla="*/ 3124662 w 5018776"/>
              <a:gd name="connsiteY354" fmla="*/ 2046514 h 2605314"/>
              <a:gd name="connsiteX355" fmla="*/ 3146434 w 5018776"/>
              <a:gd name="connsiteY355" fmla="*/ 2039257 h 2605314"/>
              <a:gd name="connsiteX356" fmla="*/ 3139176 w 5018776"/>
              <a:gd name="connsiteY356" fmla="*/ 2010228 h 2605314"/>
              <a:gd name="connsiteX357" fmla="*/ 3110148 w 5018776"/>
              <a:gd name="connsiteY357" fmla="*/ 1959428 h 2605314"/>
              <a:gd name="connsiteX358" fmla="*/ 3081119 w 5018776"/>
              <a:gd name="connsiteY358" fmla="*/ 1930400 h 2605314"/>
              <a:gd name="connsiteX359" fmla="*/ 3066605 w 5018776"/>
              <a:gd name="connsiteY359" fmla="*/ 1901371 h 2605314"/>
              <a:gd name="connsiteX360" fmla="*/ 3044834 w 5018776"/>
              <a:gd name="connsiteY360" fmla="*/ 1886857 h 2605314"/>
              <a:gd name="connsiteX361" fmla="*/ 3037576 w 5018776"/>
              <a:gd name="connsiteY361" fmla="*/ 1865085 h 2605314"/>
              <a:gd name="connsiteX362" fmla="*/ 3023062 w 5018776"/>
              <a:gd name="connsiteY362" fmla="*/ 1843314 h 2605314"/>
              <a:gd name="connsiteX363" fmla="*/ 3052091 w 5018776"/>
              <a:gd name="connsiteY363" fmla="*/ 1828800 h 2605314"/>
              <a:gd name="connsiteX364" fmla="*/ 3160948 w 5018776"/>
              <a:gd name="connsiteY364" fmla="*/ 1814285 h 2605314"/>
              <a:gd name="connsiteX365" fmla="*/ 3182719 w 5018776"/>
              <a:gd name="connsiteY365" fmla="*/ 1799771 h 2605314"/>
              <a:gd name="connsiteX366" fmla="*/ 3131919 w 5018776"/>
              <a:gd name="connsiteY366" fmla="*/ 1690914 h 2605314"/>
              <a:gd name="connsiteX367" fmla="*/ 3124662 w 5018776"/>
              <a:gd name="connsiteY367" fmla="*/ 1669142 h 2605314"/>
              <a:gd name="connsiteX368" fmla="*/ 3110148 w 5018776"/>
              <a:gd name="connsiteY368" fmla="*/ 1647371 h 2605314"/>
              <a:gd name="connsiteX369" fmla="*/ 3131919 w 5018776"/>
              <a:gd name="connsiteY369" fmla="*/ 1640114 h 2605314"/>
              <a:gd name="connsiteX370" fmla="*/ 3160948 w 5018776"/>
              <a:gd name="connsiteY370" fmla="*/ 1632857 h 2605314"/>
              <a:gd name="connsiteX371" fmla="*/ 3189976 w 5018776"/>
              <a:gd name="connsiteY371" fmla="*/ 1618342 h 2605314"/>
              <a:gd name="connsiteX372" fmla="*/ 3219005 w 5018776"/>
              <a:gd name="connsiteY372" fmla="*/ 1611085 h 2605314"/>
              <a:gd name="connsiteX373" fmla="*/ 3240776 w 5018776"/>
              <a:gd name="connsiteY373" fmla="*/ 1603828 h 2605314"/>
              <a:gd name="connsiteX374" fmla="*/ 3284319 w 5018776"/>
              <a:gd name="connsiteY374" fmla="*/ 1582057 h 2605314"/>
              <a:gd name="connsiteX375" fmla="*/ 3298834 w 5018776"/>
              <a:gd name="connsiteY375" fmla="*/ 1567542 h 2605314"/>
              <a:gd name="connsiteX376" fmla="*/ 3277062 w 5018776"/>
              <a:gd name="connsiteY376" fmla="*/ 1545771 h 2605314"/>
              <a:gd name="connsiteX377" fmla="*/ 3233519 w 5018776"/>
              <a:gd name="connsiteY377" fmla="*/ 1516742 h 2605314"/>
              <a:gd name="connsiteX378" fmla="*/ 3182719 w 5018776"/>
              <a:gd name="connsiteY378" fmla="*/ 1458685 h 2605314"/>
              <a:gd name="connsiteX379" fmla="*/ 3175462 w 5018776"/>
              <a:gd name="connsiteY379" fmla="*/ 1436914 h 2605314"/>
              <a:gd name="connsiteX380" fmla="*/ 3153691 w 5018776"/>
              <a:gd name="connsiteY380" fmla="*/ 1422400 h 2605314"/>
              <a:gd name="connsiteX381" fmla="*/ 3204491 w 5018776"/>
              <a:gd name="connsiteY381" fmla="*/ 1386114 h 2605314"/>
              <a:gd name="connsiteX382" fmla="*/ 3240776 w 5018776"/>
              <a:gd name="connsiteY382" fmla="*/ 1349828 h 2605314"/>
              <a:gd name="connsiteX383" fmla="*/ 3269805 w 5018776"/>
              <a:gd name="connsiteY383" fmla="*/ 1313542 h 2605314"/>
              <a:gd name="connsiteX384" fmla="*/ 3291576 w 5018776"/>
              <a:gd name="connsiteY384" fmla="*/ 1299028 h 2605314"/>
              <a:gd name="connsiteX385" fmla="*/ 3306091 w 5018776"/>
              <a:gd name="connsiteY385" fmla="*/ 1284514 h 2605314"/>
              <a:gd name="connsiteX386" fmla="*/ 3313348 w 5018776"/>
              <a:gd name="connsiteY386" fmla="*/ 1262742 h 2605314"/>
              <a:gd name="connsiteX387" fmla="*/ 3269805 w 5018776"/>
              <a:gd name="connsiteY387" fmla="*/ 1255485 h 2605314"/>
              <a:gd name="connsiteX388" fmla="*/ 3248034 w 5018776"/>
              <a:gd name="connsiteY388" fmla="*/ 1248228 h 2605314"/>
              <a:gd name="connsiteX389" fmla="*/ 3197234 w 5018776"/>
              <a:gd name="connsiteY389" fmla="*/ 1233714 h 2605314"/>
              <a:gd name="connsiteX390" fmla="*/ 3175462 w 5018776"/>
              <a:gd name="connsiteY390" fmla="*/ 1219200 h 2605314"/>
              <a:gd name="connsiteX391" fmla="*/ 3153691 w 5018776"/>
              <a:gd name="connsiteY391" fmla="*/ 1211942 h 2605314"/>
              <a:gd name="connsiteX392" fmla="*/ 3124662 w 5018776"/>
              <a:gd name="connsiteY392" fmla="*/ 1197428 h 2605314"/>
              <a:gd name="connsiteX393" fmla="*/ 3204491 w 5018776"/>
              <a:gd name="connsiteY393" fmla="*/ 1095828 h 2605314"/>
              <a:gd name="connsiteX394" fmla="*/ 3255291 w 5018776"/>
              <a:gd name="connsiteY394" fmla="*/ 1037771 h 2605314"/>
              <a:gd name="connsiteX395" fmla="*/ 3255291 w 5018776"/>
              <a:gd name="connsiteY395" fmla="*/ 994228 h 2605314"/>
              <a:gd name="connsiteX396" fmla="*/ 3211748 w 5018776"/>
              <a:gd name="connsiteY396" fmla="*/ 986971 h 2605314"/>
              <a:gd name="connsiteX397" fmla="*/ 3182719 w 5018776"/>
              <a:gd name="connsiteY397" fmla="*/ 979714 h 2605314"/>
              <a:gd name="connsiteX398" fmla="*/ 3124662 w 5018776"/>
              <a:gd name="connsiteY398" fmla="*/ 957942 h 2605314"/>
              <a:gd name="connsiteX399" fmla="*/ 3102891 w 5018776"/>
              <a:gd name="connsiteY399" fmla="*/ 950685 h 2605314"/>
              <a:gd name="connsiteX400" fmla="*/ 3052091 w 5018776"/>
              <a:gd name="connsiteY400" fmla="*/ 943428 h 2605314"/>
              <a:gd name="connsiteX401" fmla="*/ 3030319 w 5018776"/>
              <a:gd name="connsiteY401" fmla="*/ 936171 h 2605314"/>
              <a:gd name="connsiteX402" fmla="*/ 2994034 w 5018776"/>
              <a:gd name="connsiteY402" fmla="*/ 928914 h 2605314"/>
              <a:gd name="connsiteX403" fmla="*/ 2979519 w 5018776"/>
              <a:gd name="connsiteY403" fmla="*/ 914400 h 2605314"/>
              <a:gd name="connsiteX404" fmla="*/ 3037576 w 5018776"/>
              <a:gd name="connsiteY404" fmla="*/ 820057 h 2605314"/>
              <a:gd name="connsiteX405" fmla="*/ 3095634 w 5018776"/>
              <a:gd name="connsiteY405" fmla="*/ 747485 h 2605314"/>
              <a:gd name="connsiteX406" fmla="*/ 3131919 w 5018776"/>
              <a:gd name="connsiteY406" fmla="*/ 703942 h 2605314"/>
              <a:gd name="connsiteX407" fmla="*/ 3146434 w 5018776"/>
              <a:gd name="connsiteY407" fmla="*/ 682171 h 2605314"/>
              <a:gd name="connsiteX408" fmla="*/ 3037576 w 5018776"/>
              <a:gd name="connsiteY408" fmla="*/ 667657 h 2605314"/>
              <a:gd name="connsiteX409" fmla="*/ 2965005 w 5018776"/>
              <a:gd name="connsiteY409" fmla="*/ 660400 h 2605314"/>
              <a:gd name="connsiteX410" fmla="*/ 2892434 w 5018776"/>
              <a:gd name="connsiteY410" fmla="*/ 645885 h 2605314"/>
              <a:gd name="connsiteX411" fmla="*/ 2928719 w 5018776"/>
              <a:gd name="connsiteY411" fmla="*/ 609600 h 2605314"/>
              <a:gd name="connsiteX412" fmla="*/ 2965005 w 5018776"/>
              <a:gd name="connsiteY412" fmla="*/ 573314 h 2605314"/>
              <a:gd name="connsiteX413" fmla="*/ 2972262 w 5018776"/>
              <a:gd name="connsiteY413" fmla="*/ 529771 h 2605314"/>
              <a:gd name="connsiteX414" fmla="*/ 2986776 w 5018776"/>
              <a:gd name="connsiteY414" fmla="*/ 486228 h 2605314"/>
              <a:gd name="connsiteX415" fmla="*/ 3001291 w 5018776"/>
              <a:gd name="connsiteY415" fmla="*/ 435428 h 2605314"/>
              <a:gd name="connsiteX416" fmla="*/ 3015805 w 5018776"/>
              <a:gd name="connsiteY416" fmla="*/ 391885 h 2605314"/>
              <a:gd name="connsiteX417" fmla="*/ 2965005 w 5018776"/>
              <a:gd name="connsiteY417" fmla="*/ 399142 h 2605314"/>
              <a:gd name="connsiteX418" fmla="*/ 2921462 w 5018776"/>
              <a:gd name="connsiteY418" fmla="*/ 413657 h 2605314"/>
              <a:gd name="connsiteX419" fmla="*/ 2892434 w 5018776"/>
              <a:gd name="connsiteY419" fmla="*/ 420914 h 2605314"/>
              <a:gd name="connsiteX420" fmla="*/ 2856148 w 5018776"/>
              <a:gd name="connsiteY420" fmla="*/ 435428 h 2605314"/>
              <a:gd name="connsiteX421" fmla="*/ 2812605 w 5018776"/>
              <a:gd name="connsiteY421" fmla="*/ 442685 h 2605314"/>
              <a:gd name="connsiteX422" fmla="*/ 2783576 w 5018776"/>
              <a:gd name="connsiteY422" fmla="*/ 449942 h 2605314"/>
              <a:gd name="connsiteX423" fmla="*/ 2725519 w 5018776"/>
              <a:gd name="connsiteY423" fmla="*/ 442685 h 2605314"/>
              <a:gd name="connsiteX424" fmla="*/ 2732776 w 5018776"/>
              <a:gd name="connsiteY424" fmla="*/ 377371 h 2605314"/>
              <a:gd name="connsiteX425" fmla="*/ 2725519 w 5018776"/>
              <a:gd name="connsiteY425" fmla="*/ 290285 h 2605314"/>
              <a:gd name="connsiteX426" fmla="*/ 2711005 w 5018776"/>
              <a:gd name="connsiteY426" fmla="*/ 232228 h 2605314"/>
              <a:gd name="connsiteX427" fmla="*/ 2667462 w 5018776"/>
              <a:gd name="connsiteY427" fmla="*/ 210457 h 2605314"/>
              <a:gd name="connsiteX428" fmla="*/ 2660205 w 5018776"/>
              <a:gd name="connsiteY428" fmla="*/ 195942 h 2605314"/>
              <a:gd name="connsiteX0" fmla="*/ 4779291 w 5018776"/>
              <a:gd name="connsiteY0" fmla="*/ 508000 h 2605314"/>
              <a:gd name="connsiteX1" fmla="*/ 4815576 w 5018776"/>
              <a:gd name="connsiteY1" fmla="*/ 551542 h 2605314"/>
              <a:gd name="connsiteX2" fmla="*/ 4895405 w 5018776"/>
              <a:gd name="connsiteY2" fmla="*/ 544285 h 2605314"/>
              <a:gd name="connsiteX3" fmla="*/ 4895405 w 5018776"/>
              <a:gd name="connsiteY3" fmla="*/ 464457 h 2605314"/>
              <a:gd name="connsiteX4" fmla="*/ 4859119 w 5018776"/>
              <a:gd name="connsiteY4" fmla="*/ 428171 h 2605314"/>
              <a:gd name="connsiteX5" fmla="*/ 4815576 w 5018776"/>
              <a:gd name="connsiteY5" fmla="*/ 413657 h 2605314"/>
              <a:gd name="connsiteX6" fmla="*/ 4750262 w 5018776"/>
              <a:gd name="connsiteY6" fmla="*/ 420914 h 2605314"/>
              <a:gd name="connsiteX7" fmla="*/ 4728491 w 5018776"/>
              <a:gd name="connsiteY7" fmla="*/ 428171 h 2605314"/>
              <a:gd name="connsiteX8" fmla="*/ 4721234 w 5018776"/>
              <a:gd name="connsiteY8" fmla="*/ 457200 h 2605314"/>
              <a:gd name="connsiteX9" fmla="*/ 4699462 w 5018776"/>
              <a:gd name="connsiteY9" fmla="*/ 500742 h 2605314"/>
              <a:gd name="connsiteX10" fmla="*/ 4699462 w 5018776"/>
              <a:gd name="connsiteY10" fmla="*/ 645885 h 2605314"/>
              <a:gd name="connsiteX11" fmla="*/ 4706719 w 5018776"/>
              <a:gd name="connsiteY11" fmla="*/ 667657 h 2605314"/>
              <a:gd name="connsiteX12" fmla="*/ 4743005 w 5018776"/>
              <a:gd name="connsiteY12" fmla="*/ 696685 h 2605314"/>
              <a:gd name="connsiteX13" fmla="*/ 4779291 w 5018776"/>
              <a:gd name="connsiteY13" fmla="*/ 718457 h 2605314"/>
              <a:gd name="connsiteX14" fmla="*/ 4801062 w 5018776"/>
              <a:gd name="connsiteY14" fmla="*/ 732971 h 2605314"/>
              <a:gd name="connsiteX15" fmla="*/ 4960719 w 5018776"/>
              <a:gd name="connsiteY15" fmla="*/ 718457 h 2605314"/>
              <a:gd name="connsiteX16" fmla="*/ 4982491 w 5018776"/>
              <a:gd name="connsiteY16" fmla="*/ 674914 h 2605314"/>
              <a:gd name="connsiteX17" fmla="*/ 5004262 w 5018776"/>
              <a:gd name="connsiteY17" fmla="*/ 631371 h 2605314"/>
              <a:gd name="connsiteX18" fmla="*/ 5011519 w 5018776"/>
              <a:gd name="connsiteY18" fmla="*/ 587828 h 2605314"/>
              <a:gd name="connsiteX19" fmla="*/ 5018776 w 5018776"/>
              <a:gd name="connsiteY19" fmla="*/ 558800 h 2605314"/>
              <a:gd name="connsiteX20" fmla="*/ 5004262 w 5018776"/>
              <a:gd name="connsiteY20" fmla="*/ 391885 h 2605314"/>
              <a:gd name="connsiteX21" fmla="*/ 4997005 w 5018776"/>
              <a:gd name="connsiteY21" fmla="*/ 370114 h 2605314"/>
              <a:gd name="connsiteX22" fmla="*/ 4982491 w 5018776"/>
              <a:gd name="connsiteY22" fmla="*/ 348342 h 2605314"/>
              <a:gd name="connsiteX23" fmla="*/ 4960719 w 5018776"/>
              <a:gd name="connsiteY23" fmla="*/ 312057 h 2605314"/>
              <a:gd name="connsiteX24" fmla="*/ 4953462 w 5018776"/>
              <a:gd name="connsiteY24" fmla="*/ 290285 h 2605314"/>
              <a:gd name="connsiteX25" fmla="*/ 4888148 w 5018776"/>
              <a:gd name="connsiteY25" fmla="*/ 254000 h 2605314"/>
              <a:gd name="connsiteX26" fmla="*/ 4851862 w 5018776"/>
              <a:gd name="connsiteY26" fmla="*/ 232228 h 2605314"/>
              <a:gd name="connsiteX27" fmla="*/ 4801062 w 5018776"/>
              <a:gd name="connsiteY27" fmla="*/ 210457 h 2605314"/>
              <a:gd name="connsiteX28" fmla="*/ 4743005 w 5018776"/>
              <a:gd name="connsiteY28" fmla="*/ 159657 h 2605314"/>
              <a:gd name="connsiteX29" fmla="*/ 4728491 w 5018776"/>
              <a:gd name="connsiteY29" fmla="*/ 145142 h 2605314"/>
              <a:gd name="connsiteX30" fmla="*/ 4677691 w 5018776"/>
              <a:gd name="connsiteY30" fmla="*/ 116114 h 2605314"/>
              <a:gd name="connsiteX31" fmla="*/ 4655919 w 5018776"/>
              <a:gd name="connsiteY31" fmla="*/ 108857 h 2605314"/>
              <a:gd name="connsiteX32" fmla="*/ 4612376 w 5018776"/>
              <a:gd name="connsiteY32" fmla="*/ 79828 h 2605314"/>
              <a:gd name="connsiteX33" fmla="*/ 4568834 w 5018776"/>
              <a:gd name="connsiteY33" fmla="*/ 65314 h 2605314"/>
              <a:gd name="connsiteX34" fmla="*/ 4539805 w 5018776"/>
              <a:gd name="connsiteY34" fmla="*/ 58057 h 2605314"/>
              <a:gd name="connsiteX35" fmla="*/ 4496262 w 5018776"/>
              <a:gd name="connsiteY35" fmla="*/ 43542 h 2605314"/>
              <a:gd name="connsiteX36" fmla="*/ 4445462 w 5018776"/>
              <a:gd name="connsiteY36" fmla="*/ 21771 h 2605314"/>
              <a:gd name="connsiteX37" fmla="*/ 4380148 w 5018776"/>
              <a:gd name="connsiteY37" fmla="*/ 14514 h 2605314"/>
              <a:gd name="connsiteX38" fmla="*/ 4336605 w 5018776"/>
              <a:gd name="connsiteY38" fmla="*/ 7257 h 2605314"/>
              <a:gd name="connsiteX39" fmla="*/ 4264034 w 5018776"/>
              <a:gd name="connsiteY39" fmla="*/ 0 h 2605314"/>
              <a:gd name="connsiteX40" fmla="*/ 3864891 w 5018776"/>
              <a:gd name="connsiteY40" fmla="*/ 7257 h 2605314"/>
              <a:gd name="connsiteX41" fmla="*/ 3828605 w 5018776"/>
              <a:gd name="connsiteY41" fmla="*/ 14514 h 2605314"/>
              <a:gd name="connsiteX42" fmla="*/ 3770548 w 5018776"/>
              <a:gd name="connsiteY42" fmla="*/ 21771 h 2605314"/>
              <a:gd name="connsiteX43" fmla="*/ 3748776 w 5018776"/>
              <a:gd name="connsiteY43" fmla="*/ 36285 h 2605314"/>
              <a:gd name="connsiteX44" fmla="*/ 3705234 w 5018776"/>
              <a:gd name="connsiteY44" fmla="*/ 50800 h 2605314"/>
              <a:gd name="connsiteX45" fmla="*/ 3690719 w 5018776"/>
              <a:gd name="connsiteY45" fmla="*/ 65314 h 2605314"/>
              <a:gd name="connsiteX46" fmla="*/ 3668948 w 5018776"/>
              <a:gd name="connsiteY46" fmla="*/ 72571 h 2605314"/>
              <a:gd name="connsiteX47" fmla="*/ 3661691 w 5018776"/>
              <a:gd name="connsiteY47" fmla="*/ 94342 h 2605314"/>
              <a:gd name="connsiteX48" fmla="*/ 3618148 w 5018776"/>
              <a:gd name="connsiteY48" fmla="*/ 130628 h 2605314"/>
              <a:gd name="connsiteX49" fmla="*/ 3610891 w 5018776"/>
              <a:gd name="connsiteY49" fmla="*/ 152400 h 2605314"/>
              <a:gd name="connsiteX50" fmla="*/ 3596376 w 5018776"/>
              <a:gd name="connsiteY50" fmla="*/ 166914 h 2605314"/>
              <a:gd name="connsiteX51" fmla="*/ 3581862 w 5018776"/>
              <a:gd name="connsiteY51" fmla="*/ 217714 h 2605314"/>
              <a:gd name="connsiteX52" fmla="*/ 3560091 w 5018776"/>
              <a:gd name="connsiteY52" fmla="*/ 246742 h 2605314"/>
              <a:gd name="connsiteX53" fmla="*/ 3552834 w 5018776"/>
              <a:gd name="connsiteY53" fmla="*/ 268514 h 2605314"/>
              <a:gd name="connsiteX54" fmla="*/ 3538319 w 5018776"/>
              <a:gd name="connsiteY54" fmla="*/ 283028 h 2605314"/>
              <a:gd name="connsiteX55" fmla="*/ 3531062 w 5018776"/>
              <a:gd name="connsiteY55" fmla="*/ 319314 h 2605314"/>
              <a:gd name="connsiteX56" fmla="*/ 3516548 w 5018776"/>
              <a:gd name="connsiteY56" fmla="*/ 362857 h 2605314"/>
              <a:gd name="connsiteX57" fmla="*/ 3509291 w 5018776"/>
              <a:gd name="connsiteY57" fmla="*/ 384628 h 2605314"/>
              <a:gd name="connsiteX58" fmla="*/ 3502034 w 5018776"/>
              <a:gd name="connsiteY58" fmla="*/ 420914 h 2605314"/>
              <a:gd name="connsiteX59" fmla="*/ 3509291 w 5018776"/>
              <a:gd name="connsiteY59" fmla="*/ 566057 h 2605314"/>
              <a:gd name="connsiteX60" fmla="*/ 3516548 w 5018776"/>
              <a:gd name="connsiteY60" fmla="*/ 587828 h 2605314"/>
              <a:gd name="connsiteX61" fmla="*/ 3545576 w 5018776"/>
              <a:gd name="connsiteY61" fmla="*/ 631371 h 2605314"/>
              <a:gd name="connsiteX62" fmla="*/ 3560091 w 5018776"/>
              <a:gd name="connsiteY62" fmla="*/ 645885 h 2605314"/>
              <a:gd name="connsiteX63" fmla="*/ 3567348 w 5018776"/>
              <a:gd name="connsiteY63" fmla="*/ 667657 h 2605314"/>
              <a:gd name="connsiteX64" fmla="*/ 3589119 w 5018776"/>
              <a:gd name="connsiteY64" fmla="*/ 682171 h 2605314"/>
              <a:gd name="connsiteX65" fmla="*/ 3625405 w 5018776"/>
              <a:gd name="connsiteY65" fmla="*/ 703942 h 2605314"/>
              <a:gd name="connsiteX66" fmla="*/ 3676205 w 5018776"/>
              <a:gd name="connsiteY66" fmla="*/ 740228 h 2605314"/>
              <a:gd name="connsiteX67" fmla="*/ 3697976 w 5018776"/>
              <a:gd name="connsiteY67" fmla="*/ 747485 h 2605314"/>
              <a:gd name="connsiteX68" fmla="*/ 3886662 w 5018776"/>
              <a:gd name="connsiteY68" fmla="*/ 740228 h 2605314"/>
              <a:gd name="connsiteX69" fmla="*/ 3908434 w 5018776"/>
              <a:gd name="connsiteY69" fmla="*/ 732971 h 2605314"/>
              <a:gd name="connsiteX70" fmla="*/ 3937462 w 5018776"/>
              <a:gd name="connsiteY70" fmla="*/ 703942 h 2605314"/>
              <a:gd name="connsiteX71" fmla="*/ 3988262 w 5018776"/>
              <a:gd name="connsiteY71" fmla="*/ 638628 h 2605314"/>
              <a:gd name="connsiteX72" fmla="*/ 4002776 w 5018776"/>
              <a:gd name="connsiteY72" fmla="*/ 595085 h 2605314"/>
              <a:gd name="connsiteX73" fmla="*/ 3973748 w 5018776"/>
              <a:gd name="connsiteY73" fmla="*/ 537028 h 2605314"/>
              <a:gd name="connsiteX74" fmla="*/ 3944719 w 5018776"/>
              <a:gd name="connsiteY74" fmla="*/ 500742 h 2605314"/>
              <a:gd name="connsiteX75" fmla="*/ 3901176 w 5018776"/>
              <a:gd name="connsiteY75" fmla="*/ 486228 h 2605314"/>
              <a:gd name="connsiteX76" fmla="*/ 3879405 w 5018776"/>
              <a:gd name="connsiteY76" fmla="*/ 478971 h 2605314"/>
              <a:gd name="connsiteX77" fmla="*/ 3857634 w 5018776"/>
              <a:gd name="connsiteY77" fmla="*/ 471714 h 2605314"/>
              <a:gd name="connsiteX78" fmla="*/ 3806834 w 5018776"/>
              <a:gd name="connsiteY78" fmla="*/ 478971 h 2605314"/>
              <a:gd name="connsiteX79" fmla="*/ 3777805 w 5018776"/>
              <a:gd name="connsiteY79" fmla="*/ 486228 h 2605314"/>
              <a:gd name="connsiteX80" fmla="*/ 3763291 w 5018776"/>
              <a:gd name="connsiteY80" fmla="*/ 529771 h 2605314"/>
              <a:gd name="connsiteX81" fmla="*/ 3756034 w 5018776"/>
              <a:gd name="connsiteY81" fmla="*/ 551542 h 2605314"/>
              <a:gd name="connsiteX82" fmla="*/ 3763291 w 5018776"/>
              <a:gd name="connsiteY82" fmla="*/ 573314 h 2605314"/>
              <a:gd name="connsiteX83" fmla="*/ 3705234 w 5018776"/>
              <a:gd name="connsiteY83" fmla="*/ 602342 h 2605314"/>
              <a:gd name="connsiteX84" fmla="*/ 3661691 w 5018776"/>
              <a:gd name="connsiteY84" fmla="*/ 544285 h 2605314"/>
              <a:gd name="connsiteX85" fmla="*/ 3668948 w 5018776"/>
              <a:gd name="connsiteY85" fmla="*/ 435428 h 2605314"/>
              <a:gd name="connsiteX86" fmla="*/ 3683462 w 5018776"/>
              <a:gd name="connsiteY86" fmla="*/ 413657 h 2605314"/>
              <a:gd name="connsiteX87" fmla="*/ 3705234 w 5018776"/>
              <a:gd name="connsiteY87" fmla="*/ 370114 h 2605314"/>
              <a:gd name="connsiteX88" fmla="*/ 3770548 w 5018776"/>
              <a:gd name="connsiteY88" fmla="*/ 341085 h 2605314"/>
              <a:gd name="connsiteX89" fmla="*/ 3792319 w 5018776"/>
              <a:gd name="connsiteY89" fmla="*/ 333828 h 2605314"/>
              <a:gd name="connsiteX90" fmla="*/ 3814091 w 5018776"/>
              <a:gd name="connsiteY90" fmla="*/ 326571 h 2605314"/>
              <a:gd name="connsiteX91" fmla="*/ 3959234 w 5018776"/>
              <a:gd name="connsiteY91" fmla="*/ 333828 h 2605314"/>
              <a:gd name="connsiteX92" fmla="*/ 4002776 w 5018776"/>
              <a:gd name="connsiteY92" fmla="*/ 362857 h 2605314"/>
              <a:gd name="connsiteX93" fmla="*/ 4024548 w 5018776"/>
              <a:gd name="connsiteY93" fmla="*/ 377371 h 2605314"/>
              <a:gd name="connsiteX94" fmla="*/ 4060834 w 5018776"/>
              <a:gd name="connsiteY94" fmla="*/ 413657 h 2605314"/>
              <a:gd name="connsiteX95" fmla="*/ 4068091 w 5018776"/>
              <a:gd name="connsiteY95" fmla="*/ 435428 h 2605314"/>
              <a:gd name="connsiteX96" fmla="*/ 4097119 w 5018776"/>
              <a:gd name="connsiteY96" fmla="*/ 478971 h 2605314"/>
              <a:gd name="connsiteX97" fmla="*/ 4104376 w 5018776"/>
              <a:gd name="connsiteY97" fmla="*/ 500742 h 2605314"/>
              <a:gd name="connsiteX98" fmla="*/ 4104376 w 5018776"/>
              <a:gd name="connsiteY98" fmla="*/ 689428 h 2605314"/>
              <a:gd name="connsiteX99" fmla="*/ 4089862 w 5018776"/>
              <a:gd name="connsiteY99" fmla="*/ 732971 h 2605314"/>
              <a:gd name="connsiteX100" fmla="*/ 4060834 w 5018776"/>
              <a:gd name="connsiteY100" fmla="*/ 769257 h 2605314"/>
              <a:gd name="connsiteX101" fmla="*/ 4017291 w 5018776"/>
              <a:gd name="connsiteY101" fmla="*/ 783771 h 2605314"/>
              <a:gd name="connsiteX102" fmla="*/ 3981005 w 5018776"/>
              <a:gd name="connsiteY102" fmla="*/ 805542 h 2605314"/>
              <a:gd name="connsiteX103" fmla="*/ 3922948 w 5018776"/>
              <a:gd name="connsiteY103" fmla="*/ 841828 h 2605314"/>
              <a:gd name="connsiteX104" fmla="*/ 3901176 w 5018776"/>
              <a:gd name="connsiteY104" fmla="*/ 856342 h 2605314"/>
              <a:gd name="connsiteX105" fmla="*/ 3843119 w 5018776"/>
              <a:gd name="connsiteY105" fmla="*/ 878114 h 2605314"/>
              <a:gd name="connsiteX106" fmla="*/ 3567348 w 5018776"/>
              <a:gd name="connsiteY106" fmla="*/ 863600 h 2605314"/>
              <a:gd name="connsiteX107" fmla="*/ 3465748 w 5018776"/>
              <a:gd name="connsiteY107" fmla="*/ 834571 h 2605314"/>
              <a:gd name="connsiteX108" fmla="*/ 3443976 w 5018776"/>
              <a:gd name="connsiteY108" fmla="*/ 827314 h 2605314"/>
              <a:gd name="connsiteX109" fmla="*/ 3422205 w 5018776"/>
              <a:gd name="connsiteY109" fmla="*/ 812800 h 2605314"/>
              <a:gd name="connsiteX110" fmla="*/ 3393176 w 5018776"/>
              <a:gd name="connsiteY110" fmla="*/ 805542 h 2605314"/>
              <a:gd name="connsiteX111" fmla="*/ 3349634 w 5018776"/>
              <a:gd name="connsiteY111" fmla="*/ 776514 h 2605314"/>
              <a:gd name="connsiteX112" fmla="*/ 3320605 w 5018776"/>
              <a:gd name="connsiteY112" fmla="*/ 732971 h 2605314"/>
              <a:gd name="connsiteX113" fmla="*/ 3313348 w 5018776"/>
              <a:gd name="connsiteY113" fmla="*/ 696685 h 2605314"/>
              <a:gd name="connsiteX114" fmla="*/ 3298834 w 5018776"/>
              <a:gd name="connsiteY114" fmla="*/ 653142 h 2605314"/>
              <a:gd name="connsiteX115" fmla="*/ 3284319 w 5018776"/>
              <a:gd name="connsiteY115" fmla="*/ 609600 h 2605314"/>
              <a:gd name="connsiteX116" fmla="*/ 3277062 w 5018776"/>
              <a:gd name="connsiteY116" fmla="*/ 587828 h 2605314"/>
              <a:gd name="connsiteX117" fmla="*/ 3269805 w 5018776"/>
              <a:gd name="connsiteY117" fmla="*/ 566057 h 2605314"/>
              <a:gd name="connsiteX118" fmla="*/ 3262548 w 5018776"/>
              <a:gd name="connsiteY118" fmla="*/ 537028 h 2605314"/>
              <a:gd name="connsiteX119" fmla="*/ 3240776 w 5018776"/>
              <a:gd name="connsiteY119" fmla="*/ 515257 h 2605314"/>
              <a:gd name="connsiteX120" fmla="*/ 3233519 w 5018776"/>
              <a:gd name="connsiteY120" fmla="*/ 478971 h 2605314"/>
              <a:gd name="connsiteX121" fmla="*/ 3219005 w 5018776"/>
              <a:gd name="connsiteY121" fmla="*/ 428171 h 2605314"/>
              <a:gd name="connsiteX122" fmla="*/ 3204491 w 5018776"/>
              <a:gd name="connsiteY122" fmla="*/ 362857 h 2605314"/>
              <a:gd name="connsiteX123" fmla="*/ 3189976 w 5018776"/>
              <a:gd name="connsiteY123" fmla="*/ 348342 h 2605314"/>
              <a:gd name="connsiteX124" fmla="*/ 3139176 w 5018776"/>
              <a:gd name="connsiteY124" fmla="*/ 283028 h 2605314"/>
              <a:gd name="connsiteX125" fmla="*/ 3117405 w 5018776"/>
              <a:gd name="connsiteY125" fmla="*/ 268514 h 2605314"/>
              <a:gd name="connsiteX126" fmla="*/ 3081119 w 5018776"/>
              <a:gd name="connsiteY126" fmla="*/ 232228 h 2605314"/>
              <a:gd name="connsiteX127" fmla="*/ 3066605 w 5018776"/>
              <a:gd name="connsiteY127" fmla="*/ 210457 h 2605314"/>
              <a:gd name="connsiteX128" fmla="*/ 3023062 w 5018776"/>
              <a:gd name="connsiteY128" fmla="*/ 195942 h 2605314"/>
              <a:gd name="connsiteX129" fmla="*/ 3008548 w 5018776"/>
              <a:gd name="connsiteY129" fmla="*/ 174171 h 2605314"/>
              <a:gd name="connsiteX130" fmla="*/ 2957748 w 5018776"/>
              <a:gd name="connsiteY130" fmla="*/ 152400 h 2605314"/>
              <a:gd name="connsiteX131" fmla="*/ 2921462 w 5018776"/>
              <a:gd name="connsiteY131" fmla="*/ 116114 h 2605314"/>
              <a:gd name="connsiteX132" fmla="*/ 2848891 w 5018776"/>
              <a:gd name="connsiteY132" fmla="*/ 94342 h 2605314"/>
              <a:gd name="connsiteX133" fmla="*/ 2827119 w 5018776"/>
              <a:gd name="connsiteY133" fmla="*/ 79828 h 2605314"/>
              <a:gd name="connsiteX134" fmla="*/ 2776319 w 5018776"/>
              <a:gd name="connsiteY134" fmla="*/ 65314 h 2605314"/>
              <a:gd name="connsiteX135" fmla="*/ 2667462 w 5018776"/>
              <a:gd name="connsiteY135" fmla="*/ 50800 h 2605314"/>
              <a:gd name="connsiteX136" fmla="*/ 2500548 w 5018776"/>
              <a:gd name="connsiteY136" fmla="*/ 43542 h 2605314"/>
              <a:gd name="connsiteX137" fmla="*/ 2377176 w 5018776"/>
              <a:gd name="connsiteY137" fmla="*/ 36285 h 2605314"/>
              <a:gd name="connsiteX138" fmla="*/ 2275576 w 5018776"/>
              <a:gd name="connsiteY138" fmla="*/ 21771 h 2605314"/>
              <a:gd name="connsiteX139" fmla="*/ 2036091 w 5018776"/>
              <a:gd name="connsiteY139" fmla="*/ 7257 h 2605314"/>
              <a:gd name="connsiteX140" fmla="*/ 1869176 w 5018776"/>
              <a:gd name="connsiteY140" fmla="*/ 14514 h 2605314"/>
              <a:gd name="connsiteX141" fmla="*/ 1753062 w 5018776"/>
              <a:gd name="connsiteY141" fmla="*/ 29028 h 2605314"/>
              <a:gd name="connsiteX142" fmla="*/ 1731291 w 5018776"/>
              <a:gd name="connsiteY142" fmla="*/ 36285 h 2605314"/>
              <a:gd name="connsiteX143" fmla="*/ 1695005 w 5018776"/>
              <a:gd name="connsiteY143" fmla="*/ 43542 h 2605314"/>
              <a:gd name="connsiteX144" fmla="*/ 1673234 w 5018776"/>
              <a:gd name="connsiteY144" fmla="*/ 50800 h 2605314"/>
              <a:gd name="connsiteX145" fmla="*/ 1622434 w 5018776"/>
              <a:gd name="connsiteY145" fmla="*/ 65314 h 2605314"/>
              <a:gd name="connsiteX146" fmla="*/ 1600662 w 5018776"/>
              <a:gd name="connsiteY146" fmla="*/ 72571 h 2605314"/>
              <a:gd name="connsiteX147" fmla="*/ 1542605 w 5018776"/>
              <a:gd name="connsiteY147" fmla="*/ 87085 h 2605314"/>
              <a:gd name="connsiteX148" fmla="*/ 1499062 w 5018776"/>
              <a:gd name="connsiteY148" fmla="*/ 101600 h 2605314"/>
              <a:gd name="connsiteX149" fmla="*/ 1477291 w 5018776"/>
              <a:gd name="connsiteY149" fmla="*/ 116114 h 2605314"/>
              <a:gd name="connsiteX150" fmla="*/ 1390205 w 5018776"/>
              <a:gd name="connsiteY150" fmla="*/ 137885 h 2605314"/>
              <a:gd name="connsiteX151" fmla="*/ 1339405 w 5018776"/>
              <a:gd name="connsiteY151" fmla="*/ 152400 h 2605314"/>
              <a:gd name="connsiteX152" fmla="*/ 1295862 w 5018776"/>
              <a:gd name="connsiteY152" fmla="*/ 159657 h 2605314"/>
              <a:gd name="connsiteX153" fmla="*/ 1237805 w 5018776"/>
              <a:gd name="connsiteY153" fmla="*/ 181428 h 2605314"/>
              <a:gd name="connsiteX154" fmla="*/ 1157976 w 5018776"/>
              <a:gd name="connsiteY154" fmla="*/ 203200 h 2605314"/>
              <a:gd name="connsiteX155" fmla="*/ 1085405 w 5018776"/>
              <a:gd name="connsiteY155" fmla="*/ 217714 h 2605314"/>
              <a:gd name="connsiteX156" fmla="*/ 1063634 w 5018776"/>
              <a:gd name="connsiteY156" fmla="*/ 232228 h 2605314"/>
              <a:gd name="connsiteX157" fmla="*/ 1027348 w 5018776"/>
              <a:gd name="connsiteY157" fmla="*/ 239485 h 2605314"/>
              <a:gd name="connsiteX158" fmla="*/ 998319 w 5018776"/>
              <a:gd name="connsiteY158" fmla="*/ 246742 h 2605314"/>
              <a:gd name="connsiteX159" fmla="*/ 969291 w 5018776"/>
              <a:gd name="connsiteY159" fmla="*/ 261257 h 2605314"/>
              <a:gd name="connsiteX160" fmla="*/ 918491 w 5018776"/>
              <a:gd name="connsiteY160" fmla="*/ 283028 h 2605314"/>
              <a:gd name="connsiteX161" fmla="*/ 889462 w 5018776"/>
              <a:gd name="connsiteY161" fmla="*/ 319314 h 2605314"/>
              <a:gd name="connsiteX162" fmla="*/ 867691 w 5018776"/>
              <a:gd name="connsiteY162" fmla="*/ 341085 h 2605314"/>
              <a:gd name="connsiteX163" fmla="*/ 853176 w 5018776"/>
              <a:gd name="connsiteY163" fmla="*/ 362857 h 2605314"/>
              <a:gd name="connsiteX164" fmla="*/ 809634 w 5018776"/>
              <a:gd name="connsiteY164" fmla="*/ 391885 h 2605314"/>
              <a:gd name="connsiteX165" fmla="*/ 773348 w 5018776"/>
              <a:gd name="connsiteY165" fmla="*/ 428171 h 2605314"/>
              <a:gd name="connsiteX166" fmla="*/ 751576 w 5018776"/>
              <a:gd name="connsiteY166" fmla="*/ 449942 h 2605314"/>
              <a:gd name="connsiteX167" fmla="*/ 693519 w 5018776"/>
              <a:gd name="connsiteY167" fmla="*/ 500742 h 2605314"/>
              <a:gd name="connsiteX168" fmla="*/ 664491 w 5018776"/>
              <a:gd name="connsiteY168" fmla="*/ 544285 h 2605314"/>
              <a:gd name="connsiteX169" fmla="*/ 649976 w 5018776"/>
              <a:gd name="connsiteY169" fmla="*/ 587828 h 2605314"/>
              <a:gd name="connsiteX170" fmla="*/ 642719 w 5018776"/>
              <a:gd name="connsiteY170" fmla="*/ 609600 h 2605314"/>
              <a:gd name="connsiteX171" fmla="*/ 664491 w 5018776"/>
              <a:gd name="connsiteY171" fmla="*/ 776514 h 2605314"/>
              <a:gd name="connsiteX172" fmla="*/ 693519 w 5018776"/>
              <a:gd name="connsiteY172" fmla="*/ 820057 h 2605314"/>
              <a:gd name="connsiteX173" fmla="*/ 715291 w 5018776"/>
              <a:gd name="connsiteY173" fmla="*/ 827314 h 2605314"/>
              <a:gd name="connsiteX174" fmla="*/ 751576 w 5018776"/>
              <a:gd name="connsiteY174" fmla="*/ 820057 h 2605314"/>
              <a:gd name="connsiteX175" fmla="*/ 773348 w 5018776"/>
              <a:gd name="connsiteY175" fmla="*/ 769257 h 2605314"/>
              <a:gd name="connsiteX176" fmla="*/ 744319 w 5018776"/>
              <a:gd name="connsiteY176" fmla="*/ 638628 h 2605314"/>
              <a:gd name="connsiteX177" fmla="*/ 722548 w 5018776"/>
              <a:gd name="connsiteY177" fmla="*/ 624114 h 2605314"/>
              <a:gd name="connsiteX178" fmla="*/ 526605 w 5018776"/>
              <a:gd name="connsiteY178" fmla="*/ 631371 h 2605314"/>
              <a:gd name="connsiteX179" fmla="*/ 504834 w 5018776"/>
              <a:gd name="connsiteY179" fmla="*/ 653142 h 2605314"/>
              <a:gd name="connsiteX180" fmla="*/ 483062 w 5018776"/>
              <a:gd name="connsiteY180" fmla="*/ 660400 h 2605314"/>
              <a:gd name="connsiteX181" fmla="*/ 468548 w 5018776"/>
              <a:gd name="connsiteY181" fmla="*/ 682171 h 2605314"/>
              <a:gd name="connsiteX182" fmla="*/ 446776 w 5018776"/>
              <a:gd name="connsiteY182" fmla="*/ 754742 h 2605314"/>
              <a:gd name="connsiteX183" fmla="*/ 475805 w 5018776"/>
              <a:gd name="connsiteY183" fmla="*/ 849085 h 2605314"/>
              <a:gd name="connsiteX184" fmla="*/ 533862 w 5018776"/>
              <a:gd name="connsiteY184" fmla="*/ 841828 h 2605314"/>
              <a:gd name="connsiteX185" fmla="*/ 541119 w 5018776"/>
              <a:gd name="connsiteY185" fmla="*/ 820057 h 2605314"/>
              <a:gd name="connsiteX186" fmla="*/ 519348 w 5018776"/>
              <a:gd name="connsiteY186" fmla="*/ 740228 h 2605314"/>
              <a:gd name="connsiteX187" fmla="*/ 497576 w 5018776"/>
              <a:gd name="connsiteY187" fmla="*/ 725714 h 2605314"/>
              <a:gd name="connsiteX188" fmla="*/ 352434 w 5018776"/>
              <a:gd name="connsiteY188" fmla="*/ 732971 h 2605314"/>
              <a:gd name="connsiteX189" fmla="*/ 330662 w 5018776"/>
              <a:gd name="connsiteY189" fmla="*/ 754742 h 2605314"/>
              <a:gd name="connsiteX190" fmla="*/ 308891 w 5018776"/>
              <a:gd name="connsiteY190" fmla="*/ 762000 h 2605314"/>
              <a:gd name="connsiteX191" fmla="*/ 294376 w 5018776"/>
              <a:gd name="connsiteY191" fmla="*/ 776514 h 2605314"/>
              <a:gd name="connsiteX192" fmla="*/ 272605 w 5018776"/>
              <a:gd name="connsiteY192" fmla="*/ 791028 h 2605314"/>
              <a:gd name="connsiteX193" fmla="*/ 258091 w 5018776"/>
              <a:gd name="connsiteY193" fmla="*/ 812800 h 2605314"/>
              <a:gd name="connsiteX194" fmla="*/ 221805 w 5018776"/>
              <a:gd name="connsiteY194" fmla="*/ 841828 h 2605314"/>
              <a:gd name="connsiteX195" fmla="*/ 214548 w 5018776"/>
              <a:gd name="connsiteY195" fmla="*/ 870857 h 2605314"/>
              <a:gd name="connsiteX196" fmla="*/ 192776 w 5018776"/>
              <a:gd name="connsiteY196" fmla="*/ 892628 h 2605314"/>
              <a:gd name="connsiteX197" fmla="*/ 200034 w 5018776"/>
              <a:gd name="connsiteY197" fmla="*/ 1059542 h 2605314"/>
              <a:gd name="connsiteX198" fmla="*/ 214548 w 5018776"/>
              <a:gd name="connsiteY198" fmla="*/ 1081314 h 2605314"/>
              <a:gd name="connsiteX199" fmla="*/ 243576 w 5018776"/>
              <a:gd name="connsiteY199" fmla="*/ 1088571 h 2605314"/>
              <a:gd name="connsiteX200" fmla="*/ 316148 w 5018776"/>
              <a:gd name="connsiteY200" fmla="*/ 1081314 h 2605314"/>
              <a:gd name="connsiteX201" fmla="*/ 330662 w 5018776"/>
              <a:gd name="connsiteY201" fmla="*/ 1037771 h 2605314"/>
              <a:gd name="connsiteX202" fmla="*/ 323405 w 5018776"/>
              <a:gd name="connsiteY202" fmla="*/ 979714 h 2605314"/>
              <a:gd name="connsiteX203" fmla="*/ 301634 w 5018776"/>
              <a:gd name="connsiteY203" fmla="*/ 965200 h 2605314"/>
              <a:gd name="connsiteX204" fmla="*/ 200034 w 5018776"/>
              <a:gd name="connsiteY204" fmla="*/ 972457 h 2605314"/>
              <a:gd name="connsiteX205" fmla="*/ 141976 w 5018776"/>
              <a:gd name="connsiteY205" fmla="*/ 1001485 h 2605314"/>
              <a:gd name="connsiteX206" fmla="*/ 83919 w 5018776"/>
              <a:gd name="connsiteY206" fmla="*/ 1052285 h 2605314"/>
              <a:gd name="connsiteX207" fmla="*/ 54891 w 5018776"/>
              <a:gd name="connsiteY207" fmla="*/ 1066800 h 2605314"/>
              <a:gd name="connsiteX208" fmla="*/ 40376 w 5018776"/>
              <a:gd name="connsiteY208" fmla="*/ 1081314 h 2605314"/>
              <a:gd name="connsiteX209" fmla="*/ 18605 w 5018776"/>
              <a:gd name="connsiteY209" fmla="*/ 1095828 h 2605314"/>
              <a:gd name="connsiteX210" fmla="*/ 4091 w 5018776"/>
              <a:gd name="connsiteY210" fmla="*/ 1146628 h 2605314"/>
              <a:gd name="connsiteX211" fmla="*/ 25862 w 5018776"/>
              <a:gd name="connsiteY211" fmla="*/ 1277257 h 2605314"/>
              <a:gd name="connsiteX212" fmla="*/ 69405 w 5018776"/>
              <a:gd name="connsiteY212" fmla="*/ 1313542 h 2605314"/>
              <a:gd name="connsiteX213" fmla="*/ 112948 w 5018776"/>
              <a:gd name="connsiteY213" fmla="*/ 1342571 h 2605314"/>
              <a:gd name="connsiteX214" fmla="*/ 156491 w 5018776"/>
              <a:gd name="connsiteY214" fmla="*/ 1357085 h 2605314"/>
              <a:gd name="connsiteX215" fmla="*/ 217088 w 5018776"/>
              <a:gd name="connsiteY215" fmla="*/ 1326605 h 2605314"/>
              <a:gd name="connsiteX216" fmla="*/ 199671 w 5018776"/>
              <a:gd name="connsiteY216" fmla="*/ 1243148 h 2605314"/>
              <a:gd name="connsiteX217" fmla="*/ 124196 w 5018776"/>
              <a:gd name="connsiteY217" fmla="*/ 1236254 h 2605314"/>
              <a:gd name="connsiteX218" fmla="*/ 69405 w 5018776"/>
              <a:gd name="connsiteY218" fmla="*/ 1240971 h 2605314"/>
              <a:gd name="connsiteX219" fmla="*/ 54891 w 5018776"/>
              <a:gd name="connsiteY219" fmla="*/ 1262742 h 2605314"/>
              <a:gd name="connsiteX220" fmla="*/ 40376 w 5018776"/>
              <a:gd name="connsiteY220" fmla="*/ 1277257 h 2605314"/>
              <a:gd name="connsiteX221" fmla="*/ 33119 w 5018776"/>
              <a:gd name="connsiteY221" fmla="*/ 1299028 h 2605314"/>
              <a:gd name="connsiteX222" fmla="*/ 18605 w 5018776"/>
              <a:gd name="connsiteY222" fmla="*/ 1320800 h 2605314"/>
              <a:gd name="connsiteX223" fmla="*/ 4091 w 5018776"/>
              <a:gd name="connsiteY223" fmla="*/ 1379582 h 2605314"/>
              <a:gd name="connsiteX224" fmla="*/ 3728 w 5018776"/>
              <a:gd name="connsiteY224" fmla="*/ 1436188 h 2605314"/>
              <a:gd name="connsiteX225" fmla="*/ 47634 w 5018776"/>
              <a:gd name="connsiteY225" fmla="*/ 1494971 h 2605314"/>
              <a:gd name="connsiteX226" fmla="*/ 91176 w 5018776"/>
              <a:gd name="connsiteY226" fmla="*/ 1524000 h 2605314"/>
              <a:gd name="connsiteX227" fmla="*/ 127099 w 5018776"/>
              <a:gd name="connsiteY227" fmla="*/ 1568268 h 2605314"/>
              <a:gd name="connsiteX228" fmla="*/ 171005 w 5018776"/>
              <a:gd name="connsiteY228" fmla="*/ 1582057 h 2605314"/>
              <a:gd name="connsiteX229" fmla="*/ 228336 w 5018776"/>
              <a:gd name="connsiteY229" fmla="*/ 1561737 h 2605314"/>
              <a:gd name="connsiteX230" fmla="*/ 236682 w 5018776"/>
              <a:gd name="connsiteY230" fmla="*/ 1483722 h 2605314"/>
              <a:gd name="connsiteX231" fmla="*/ 157216 w 5018776"/>
              <a:gd name="connsiteY231" fmla="*/ 1465580 h 2605314"/>
              <a:gd name="connsiteX232" fmla="*/ 105691 w 5018776"/>
              <a:gd name="connsiteY232" fmla="*/ 1502228 h 2605314"/>
              <a:gd name="connsiteX233" fmla="*/ 105691 w 5018776"/>
              <a:gd name="connsiteY233" fmla="*/ 1698171 h 2605314"/>
              <a:gd name="connsiteX234" fmla="*/ 141614 w 5018776"/>
              <a:gd name="connsiteY234" fmla="*/ 1749334 h 2605314"/>
              <a:gd name="connsiteX235" fmla="*/ 192776 w 5018776"/>
              <a:gd name="connsiteY235" fmla="*/ 1792514 h 2605314"/>
              <a:gd name="connsiteX236" fmla="*/ 250834 w 5018776"/>
              <a:gd name="connsiteY236" fmla="*/ 1828800 h 2605314"/>
              <a:gd name="connsiteX237" fmla="*/ 359691 w 5018776"/>
              <a:gd name="connsiteY237" fmla="*/ 1821542 h 2605314"/>
              <a:gd name="connsiteX238" fmla="*/ 394162 w 5018776"/>
              <a:gd name="connsiteY238" fmla="*/ 1796505 h 2605314"/>
              <a:gd name="connsiteX239" fmla="*/ 410491 w 5018776"/>
              <a:gd name="connsiteY239" fmla="*/ 1698171 h 2605314"/>
              <a:gd name="connsiteX240" fmla="*/ 366948 w 5018776"/>
              <a:gd name="connsiteY240" fmla="*/ 1683657 h 2605314"/>
              <a:gd name="connsiteX241" fmla="*/ 316148 w 5018776"/>
              <a:gd name="connsiteY241" fmla="*/ 1690914 h 2605314"/>
              <a:gd name="connsiteX242" fmla="*/ 279862 w 5018776"/>
              <a:gd name="connsiteY242" fmla="*/ 1719942 h 2605314"/>
              <a:gd name="connsiteX243" fmla="*/ 265348 w 5018776"/>
              <a:gd name="connsiteY243" fmla="*/ 1785257 h 2605314"/>
              <a:gd name="connsiteX244" fmla="*/ 276234 w 5018776"/>
              <a:gd name="connsiteY244" fmla="*/ 1939108 h 2605314"/>
              <a:gd name="connsiteX245" fmla="*/ 331025 w 5018776"/>
              <a:gd name="connsiteY245" fmla="*/ 1984465 h 2605314"/>
              <a:gd name="connsiteX246" fmla="*/ 417748 w 5018776"/>
              <a:gd name="connsiteY246" fmla="*/ 2002971 h 2605314"/>
              <a:gd name="connsiteX247" fmla="*/ 526605 w 5018776"/>
              <a:gd name="connsiteY247" fmla="*/ 1995714 h 2605314"/>
              <a:gd name="connsiteX248" fmla="*/ 555634 w 5018776"/>
              <a:gd name="connsiteY248" fmla="*/ 1973942 h 2605314"/>
              <a:gd name="connsiteX249" fmla="*/ 599176 w 5018776"/>
              <a:gd name="connsiteY249" fmla="*/ 1944914 h 2605314"/>
              <a:gd name="connsiteX250" fmla="*/ 628205 w 5018776"/>
              <a:gd name="connsiteY250" fmla="*/ 1901371 h 2605314"/>
              <a:gd name="connsiteX251" fmla="*/ 613691 w 5018776"/>
              <a:gd name="connsiteY251" fmla="*/ 1836057 h 2605314"/>
              <a:gd name="connsiteX252" fmla="*/ 570148 w 5018776"/>
              <a:gd name="connsiteY252" fmla="*/ 1792514 h 2605314"/>
              <a:gd name="connsiteX253" fmla="*/ 528056 w 5018776"/>
              <a:gd name="connsiteY253" fmla="*/ 1800497 h 2605314"/>
              <a:gd name="connsiteX254" fmla="*/ 481248 w 5018776"/>
              <a:gd name="connsiteY254" fmla="*/ 1898468 h 2605314"/>
              <a:gd name="connsiteX255" fmla="*/ 555634 w 5018776"/>
              <a:gd name="connsiteY255" fmla="*/ 1995714 h 2605314"/>
              <a:gd name="connsiteX256" fmla="*/ 570148 w 5018776"/>
              <a:gd name="connsiteY256" fmla="*/ 2017485 h 2605314"/>
              <a:gd name="connsiteX257" fmla="*/ 700776 w 5018776"/>
              <a:gd name="connsiteY257" fmla="*/ 2068285 h 2605314"/>
              <a:gd name="connsiteX258" fmla="*/ 737062 w 5018776"/>
              <a:gd name="connsiteY258" fmla="*/ 2082800 h 2605314"/>
              <a:gd name="connsiteX259" fmla="*/ 867691 w 5018776"/>
              <a:gd name="connsiteY259" fmla="*/ 2119811 h 2605314"/>
              <a:gd name="connsiteX260" fmla="*/ 969291 w 5018776"/>
              <a:gd name="connsiteY260" fmla="*/ 2148114 h 2605314"/>
              <a:gd name="connsiteX261" fmla="*/ 1078148 w 5018776"/>
              <a:gd name="connsiteY261" fmla="*/ 2133600 h 2605314"/>
              <a:gd name="connsiteX262" fmla="*/ 1128948 w 5018776"/>
              <a:gd name="connsiteY262" fmla="*/ 2104571 h 2605314"/>
              <a:gd name="connsiteX263" fmla="*/ 1247602 w 5018776"/>
              <a:gd name="connsiteY263" fmla="*/ 2013494 h 2605314"/>
              <a:gd name="connsiteX264" fmla="*/ 1291508 w 5018776"/>
              <a:gd name="connsiteY264" fmla="*/ 1957251 h 2605314"/>
              <a:gd name="connsiteX265" fmla="*/ 1278082 w 5018776"/>
              <a:gd name="connsiteY265" fmla="*/ 1839322 h 2605314"/>
              <a:gd name="connsiteX266" fmla="*/ 1223291 w 5018776"/>
              <a:gd name="connsiteY266" fmla="*/ 1814285 h 2605314"/>
              <a:gd name="connsiteX267" fmla="*/ 1129674 w 5018776"/>
              <a:gd name="connsiteY267" fmla="*/ 1833154 h 2605314"/>
              <a:gd name="connsiteX268" fmla="*/ 1107176 w 5018776"/>
              <a:gd name="connsiteY268" fmla="*/ 1894114 h 2605314"/>
              <a:gd name="connsiteX269" fmla="*/ 1085405 w 5018776"/>
              <a:gd name="connsiteY269" fmla="*/ 2002971 h 2605314"/>
              <a:gd name="connsiteX270" fmla="*/ 1020091 w 5018776"/>
              <a:gd name="connsiteY270" fmla="*/ 1995714 h 2605314"/>
              <a:gd name="connsiteX271" fmla="*/ 984531 w 5018776"/>
              <a:gd name="connsiteY271" fmla="*/ 1911531 h 2605314"/>
              <a:gd name="connsiteX272" fmla="*/ 996868 w 5018776"/>
              <a:gd name="connsiteY272" fmla="*/ 1807754 h 2605314"/>
              <a:gd name="connsiteX273" fmla="*/ 1070528 w 5018776"/>
              <a:gd name="connsiteY273" fmla="*/ 1731554 h 2605314"/>
              <a:gd name="connsiteX274" fmla="*/ 1230548 w 5018776"/>
              <a:gd name="connsiteY274" fmla="*/ 1690914 h 2605314"/>
              <a:gd name="connsiteX275" fmla="*/ 1339405 w 5018776"/>
              <a:gd name="connsiteY275" fmla="*/ 1698171 h 2605314"/>
              <a:gd name="connsiteX276" fmla="*/ 1426491 w 5018776"/>
              <a:gd name="connsiteY276" fmla="*/ 1741714 h 2605314"/>
              <a:gd name="connsiteX277" fmla="*/ 1480556 w 5018776"/>
              <a:gd name="connsiteY277" fmla="*/ 1792514 h 2605314"/>
              <a:gd name="connsiteX278" fmla="*/ 1510311 w 5018776"/>
              <a:gd name="connsiteY278" fmla="*/ 1859642 h 2605314"/>
              <a:gd name="connsiteX279" fmla="*/ 1511036 w 5018776"/>
              <a:gd name="connsiteY279" fmla="*/ 1961968 h 2605314"/>
              <a:gd name="connsiteX280" fmla="*/ 1463865 w 5018776"/>
              <a:gd name="connsiteY280" fmla="*/ 2046877 h 2605314"/>
              <a:gd name="connsiteX281" fmla="*/ 1411976 w 5018776"/>
              <a:gd name="connsiteY281" fmla="*/ 2140857 h 2605314"/>
              <a:gd name="connsiteX282" fmla="*/ 1404719 w 5018776"/>
              <a:gd name="connsiteY282" fmla="*/ 2162628 h 2605314"/>
              <a:gd name="connsiteX283" fmla="*/ 1368434 w 5018776"/>
              <a:gd name="connsiteY283" fmla="*/ 2293257 h 2605314"/>
              <a:gd name="connsiteX284" fmla="*/ 1370974 w 5018776"/>
              <a:gd name="connsiteY284" fmla="*/ 2449285 h 2605314"/>
              <a:gd name="connsiteX285" fmla="*/ 1513576 w 5018776"/>
              <a:gd name="connsiteY285" fmla="*/ 2554514 h 2605314"/>
              <a:gd name="connsiteX286" fmla="*/ 1636948 w 5018776"/>
              <a:gd name="connsiteY286" fmla="*/ 2590800 h 2605314"/>
              <a:gd name="connsiteX287" fmla="*/ 1851396 w 5018776"/>
              <a:gd name="connsiteY287" fmla="*/ 2605314 h 2605314"/>
              <a:gd name="connsiteX288" fmla="*/ 1922154 w 5018776"/>
              <a:gd name="connsiteY288" fmla="*/ 2576285 h 2605314"/>
              <a:gd name="connsiteX289" fmla="*/ 1963519 w 5018776"/>
              <a:gd name="connsiteY289" fmla="*/ 2496457 h 2605314"/>
              <a:gd name="connsiteX290" fmla="*/ 2006336 w 5018776"/>
              <a:gd name="connsiteY290" fmla="*/ 2315028 h 2605314"/>
              <a:gd name="connsiteX291" fmla="*/ 2043348 w 5018776"/>
              <a:gd name="connsiteY291" fmla="*/ 2111828 h 2605314"/>
              <a:gd name="connsiteX292" fmla="*/ 2066571 w 5018776"/>
              <a:gd name="connsiteY292" fmla="*/ 2048691 h 2605314"/>
              <a:gd name="connsiteX293" fmla="*/ 2102494 w 5018776"/>
              <a:gd name="connsiteY293" fmla="*/ 1987731 h 2605314"/>
              <a:gd name="connsiteX294" fmla="*/ 2221511 w 5018776"/>
              <a:gd name="connsiteY294" fmla="*/ 1879237 h 2605314"/>
              <a:gd name="connsiteX295" fmla="*/ 2377176 w 5018776"/>
              <a:gd name="connsiteY295" fmla="*/ 1872342 h 2605314"/>
              <a:gd name="connsiteX296" fmla="*/ 2398948 w 5018776"/>
              <a:gd name="connsiteY296" fmla="*/ 1879600 h 2605314"/>
              <a:gd name="connsiteX297" fmla="*/ 2457005 w 5018776"/>
              <a:gd name="connsiteY297" fmla="*/ 1930400 h 2605314"/>
              <a:gd name="connsiteX298" fmla="*/ 2471519 w 5018776"/>
              <a:gd name="connsiteY298" fmla="*/ 1952171 h 2605314"/>
              <a:gd name="connsiteX299" fmla="*/ 2493291 w 5018776"/>
              <a:gd name="connsiteY299" fmla="*/ 1973942 h 2605314"/>
              <a:gd name="connsiteX300" fmla="*/ 2507805 w 5018776"/>
              <a:gd name="connsiteY300" fmla="*/ 2024742 h 2605314"/>
              <a:gd name="connsiteX301" fmla="*/ 2515062 w 5018776"/>
              <a:gd name="connsiteY301" fmla="*/ 2053771 h 2605314"/>
              <a:gd name="connsiteX302" fmla="*/ 2529576 w 5018776"/>
              <a:gd name="connsiteY302" fmla="*/ 2075542 h 2605314"/>
              <a:gd name="connsiteX303" fmla="*/ 2544091 w 5018776"/>
              <a:gd name="connsiteY303" fmla="*/ 2126342 h 2605314"/>
              <a:gd name="connsiteX304" fmla="*/ 2536834 w 5018776"/>
              <a:gd name="connsiteY304" fmla="*/ 2271485 h 2605314"/>
              <a:gd name="connsiteX305" fmla="*/ 2522319 w 5018776"/>
              <a:gd name="connsiteY305" fmla="*/ 2300514 h 2605314"/>
              <a:gd name="connsiteX306" fmla="*/ 2478776 w 5018776"/>
              <a:gd name="connsiteY306" fmla="*/ 2329542 h 2605314"/>
              <a:gd name="connsiteX307" fmla="*/ 2457005 w 5018776"/>
              <a:gd name="connsiteY307" fmla="*/ 2336800 h 2605314"/>
              <a:gd name="connsiteX308" fmla="*/ 2333634 w 5018776"/>
              <a:gd name="connsiteY308" fmla="*/ 2329542 h 2605314"/>
              <a:gd name="connsiteX309" fmla="*/ 2311862 w 5018776"/>
              <a:gd name="connsiteY309" fmla="*/ 2322285 h 2605314"/>
              <a:gd name="connsiteX310" fmla="*/ 2297348 w 5018776"/>
              <a:gd name="connsiteY310" fmla="*/ 2286000 h 2605314"/>
              <a:gd name="connsiteX311" fmla="*/ 2290091 w 5018776"/>
              <a:gd name="connsiteY311" fmla="*/ 2249714 h 2605314"/>
              <a:gd name="connsiteX312" fmla="*/ 2398948 w 5018776"/>
              <a:gd name="connsiteY312" fmla="*/ 2111828 h 2605314"/>
              <a:gd name="connsiteX313" fmla="*/ 2398948 w 5018776"/>
              <a:gd name="connsiteY313" fmla="*/ 2024742 h 2605314"/>
              <a:gd name="connsiteX314" fmla="*/ 2377176 w 5018776"/>
              <a:gd name="connsiteY314" fmla="*/ 2010228 h 2605314"/>
              <a:gd name="connsiteX315" fmla="*/ 2275576 w 5018776"/>
              <a:gd name="connsiteY315" fmla="*/ 2017485 h 2605314"/>
              <a:gd name="connsiteX316" fmla="*/ 2261062 w 5018776"/>
              <a:gd name="connsiteY316" fmla="*/ 2032000 h 2605314"/>
              <a:gd name="connsiteX317" fmla="*/ 2239291 w 5018776"/>
              <a:gd name="connsiteY317" fmla="*/ 2046514 h 2605314"/>
              <a:gd name="connsiteX318" fmla="*/ 2224776 w 5018776"/>
              <a:gd name="connsiteY318" fmla="*/ 2061028 h 2605314"/>
              <a:gd name="connsiteX319" fmla="*/ 2195748 w 5018776"/>
              <a:gd name="connsiteY319" fmla="*/ 2068285 h 2605314"/>
              <a:gd name="connsiteX320" fmla="*/ 2166719 w 5018776"/>
              <a:gd name="connsiteY320" fmla="*/ 2090057 h 2605314"/>
              <a:gd name="connsiteX321" fmla="*/ 2152205 w 5018776"/>
              <a:gd name="connsiteY321" fmla="*/ 2111828 h 2605314"/>
              <a:gd name="connsiteX322" fmla="*/ 2130434 w 5018776"/>
              <a:gd name="connsiteY322" fmla="*/ 2140857 h 2605314"/>
              <a:gd name="connsiteX323" fmla="*/ 2130434 w 5018776"/>
              <a:gd name="connsiteY323" fmla="*/ 2351314 h 2605314"/>
              <a:gd name="connsiteX324" fmla="*/ 2144948 w 5018776"/>
              <a:gd name="connsiteY324" fmla="*/ 2373085 h 2605314"/>
              <a:gd name="connsiteX325" fmla="*/ 2166719 w 5018776"/>
              <a:gd name="connsiteY325" fmla="*/ 2380342 h 2605314"/>
              <a:gd name="connsiteX326" fmla="*/ 2173976 w 5018776"/>
              <a:gd name="connsiteY326" fmla="*/ 2402114 h 2605314"/>
              <a:gd name="connsiteX327" fmla="*/ 2195748 w 5018776"/>
              <a:gd name="connsiteY327" fmla="*/ 2416628 h 2605314"/>
              <a:gd name="connsiteX328" fmla="*/ 2224776 w 5018776"/>
              <a:gd name="connsiteY328" fmla="*/ 2438400 h 2605314"/>
              <a:gd name="connsiteX329" fmla="*/ 2268319 w 5018776"/>
              <a:gd name="connsiteY329" fmla="*/ 2474685 h 2605314"/>
              <a:gd name="connsiteX330" fmla="*/ 2297348 w 5018776"/>
              <a:gd name="connsiteY330" fmla="*/ 2510971 h 2605314"/>
              <a:gd name="connsiteX331" fmla="*/ 2319119 w 5018776"/>
              <a:gd name="connsiteY331" fmla="*/ 2532742 h 2605314"/>
              <a:gd name="connsiteX332" fmla="*/ 2398948 w 5018776"/>
              <a:gd name="connsiteY332" fmla="*/ 2569028 h 2605314"/>
              <a:gd name="connsiteX333" fmla="*/ 2544091 w 5018776"/>
              <a:gd name="connsiteY333" fmla="*/ 2554514 h 2605314"/>
              <a:gd name="connsiteX334" fmla="*/ 2565862 w 5018776"/>
              <a:gd name="connsiteY334" fmla="*/ 2540000 h 2605314"/>
              <a:gd name="connsiteX335" fmla="*/ 2573119 w 5018776"/>
              <a:gd name="connsiteY335" fmla="*/ 2503714 h 2605314"/>
              <a:gd name="connsiteX336" fmla="*/ 2587634 w 5018776"/>
              <a:gd name="connsiteY336" fmla="*/ 2481942 h 2605314"/>
              <a:gd name="connsiteX337" fmla="*/ 2594891 w 5018776"/>
              <a:gd name="connsiteY337" fmla="*/ 2409371 h 2605314"/>
              <a:gd name="connsiteX338" fmla="*/ 2645691 w 5018776"/>
              <a:gd name="connsiteY338" fmla="*/ 2416628 h 2605314"/>
              <a:gd name="connsiteX339" fmla="*/ 2674719 w 5018776"/>
              <a:gd name="connsiteY339" fmla="*/ 2423885 h 2605314"/>
              <a:gd name="connsiteX340" fmla="*/ 2747291 w 5018776"/>
              <a:gd name="connsiteY340" fmla="*/ 2438400 h 2605314"/>
              <a:gd name="connsiteX341" fmla="*/ 2790834 w 5018776"/>
              <a:gd name="connsiteY341" fmla="*/ 2452914 h 2605314"/>
              <a:gd name="connsiteX342" fmla="*/ 2812605 w 5018776"/>
              <a:gd name="connsiteY342" fmla="*/ 2438400 h 2605314"/>
              <a:gd name="connsiteX343" fmla="*/ 2805348 w 5018776"/>
              <a:gd name="connsiteY343" fmla="*/ 2416628 h 2605314"/>
              <a:gd name="connsiteX344" fmla="*/ 2798091 w 5018776"/>
              <a:gd name="connsiteY344" fmla="*/ 2373085 h 2605314"/>
              <a:gd name="connsiteX345" fmla="*/ 2783576 w 5018776"/>
              <a:gd name="connsiteY345" fmla="*/ 2329542 h 2605314"/>
              <a:gd name="connsiteX346" fmla="*/ 2798091 w 5018776"/>
              <a:gd name="connsiteY346" fmla="*/ 2278742 h 2605314"/>
              <a:gd name="connsiteX347" fmla="*/ 2965005 w 5018776"/>
              <a:gd name="connsiteY347" fmla="*/ 2249714 h 2605314"/>
              <a:gd name="connsiteX348" fmla="*/ 2950491 w 5018776"/>
              <a:gd name="connsiteY348" fmla="*/ 2227942 h 2605314"/>
              <a:gd name="connsiteX349" fmla="*/ 2928719 w 5018776"/>
              <a:gd name="connsiteY349" fmla="*/ 2133600 h 2605314"/>
              <a:gd name="connsiteX350" fmla="*/ 2921462 w 5018776"/>
              <a:gd name="connsiteY350" fmla="*/ 2104571 h 2605314"/>
              <a:gd name="connsiteX351" fmla="*/ 2899691 w 5018776"/>
              <a:gd name="connsiteY351" fmla="*/ 2090057 h 2605314"/>
              <a:gd name="connsiteX352" fmla="*/ 2906948 w 5018776"/>
              <a:gd name="connsiteY352" fmla="*/ 2061028 h 2605314"/>
              <a:gd name="connsiteX353" fmla="*/ 3037576 w 5018776"/>
              <a:gd name="connsiteY353" fmla="*/ 2053771 h 2605314"/>
              <a:gd name="connsiteX354" fmla="*/ 3124662 w 5018776"/>
              <a:gd name="connsiteY354" fmla="*/ 2046514 h 2605314"/>
              <a:gd name="connsiteX355" fmla="*/ 3146434 w 5018776"/>
              <a:gd name="connsiteY355" fmla="*/ 2039257 h 2605314"/>
              <a:gd name="connsiteX356" fmla="*/ 3139176 w 5018776"/>
              <a:gd name="connsiteY356" fmla="*/ 2010228 h 2605314"/>
              <a:gd name="connsiteX357" fmla="*/ 3110148 w 5018776"/>
              <a:gd name="connsiteY357" fmla="*/ 1959428 h 2605314"/>
              <a:gd name="connsiteX358" fmla="*/ 3081119 w 5018776"/>
              <a:gd name="connsiteY358" fmla="*/ 1930400 h 2605314"/>
              <a:gd name="connsiteX359" fmla="*/ 3066605 w 5018776"/>
              <a:gd name="connsiteY359" fmla="*/ 1901371 h 2605314"/>
              <a:gd name="connsiteX360" fmla="*/ 3044834 w 5018776"/>
              <a:gd name="connsiteY360" fmla="*/ 1886857 h 2605314"/>
              <a:gd name="connsiteX361" fmla="*/ 3037576 w 5018776"/>
              <a:gd name="connsiteY361" fmla="*/ 1865085 h 2605314"/>
              <a:gd name="connsiteX362" fmla="*/ 3023062 w 5018776"/>
              <a:gd name="connsiteY362" fmla="*/ 1843314 h 2605314"/>
              <a:gd name="connsiteX363" fmla="*/ 3052091 w 5018776"/>
              <a:gd name="connsiteY363" fmla="*/ 1828800 h 2605314"/>
              <a:gd name="connsiteX364" fmla="*/ 3160948 w 5018776"/>
              <a:gd name="connsiteY364" fmla="*/ 1814285 h 2605314"/>
              <a:gd name="connsiteX365" fmla="*/ 3182719 w 5018776"/>
              <a:gd name="connsiteY365" fmla="*/ 1799771 h 2605314"/>
              <a:gd name="connsiteX366" fmla="*/ 3131919 w 5018776"/>
              <a:gd name="connsiteY366" fmla="*/ 1690914 h 2605314"/>
              <a:gd name="connsiteX367" fmla="*/ 3124662 w 5018776"/>
              <a:gd name="connsiteY367" fmla="*/ 1669142 h 2605314"/>
              <a:gd name="connsiteX368" fmla="*/ 3110148 w 5018776"/>
              <a:gd name="connsiteY368" fmla="*/ 1647371 h 2605314"/>
              <a:gd name="connsiteX369" fmla="*/ 3131919 w 5018776"/>
              <a:gd name="connsiteY369" fmla="*/ 1640114 h 2605314"/>
              <a:gd name="connsiteX370" fmla="*/ 3160948 w 5018776"/>
              <a:gd name="connsiteY370" fmla="*/ 1632857 h 2605314"/>
              <a:gd name="connsiteX371" fmla="*/ 3189976 w 5018776"/>
              <a:gd name="connsiteY371" fmla="*/ 1618342 h 2605314"/>
              <a:gd name="connsiteX372" fmla="*/ 3219005 w 5018776"/>
              <a:gd name="connsiteY372" fmla="*/ 1611085 h 2605314"/>
              <a:gd name="connsiteX373" fmla="*/ 3240776 w 5018776"/>
              <a:gd name="connsiteY373" fmla="*/ 1603828 h 2605314"/>
              <a:gd name="connsiteX374" fmla="*/ 3284319 w 5018776"/>
              <a:gd name="connsiteY374" fmla="*/ 1582057 h 2605314"/>
              <a:gd name="connsiteX375" fmla="*/ 3298834 w 5018776"/>
              <a:gd name="connsiteY375" fmla="*/ 1567542 h 2605314"/>
              <a:gd name="connsiteX376" fmla="*/ 3277062 w 5018776"/>
              <a:gd name="connsiteY376" fmla="*/ 1545771 h 2605314"/>
              <a:gd name="connsiteX377" fmla="*/ 3233519 w 5018776"/>
              <a:gd name="connsiteY377" fmla="*/ 1516742 h 2605314"/>
              <a:gd name="connsiteX378" fmla="*/ 3182719 w 5018776"/>
              <a:gd name="connsiteY378" fmla="*/ 1458685 h 2605314"/>
              <a:gd name="connsiteX379" fmla="*/ 3175462 w 5018776"/>
              <a:gd name="connsiteY379" fmla="*/ 1436914 h 2605314"/>
              <a:gd name="connsiteX380" fmla="*/ 3153691 w 5018776"/>
              <a:gd name="connsiteY380" fmla="*/ 1422400 h 2605314"/>
              <a:gd name="connsiteX381" fmla="*/ 3204491 w 5018776"/>
              <a:gd name="connsiteY381" fmla="*/ 1386114 h 2605314"/>
              <a:gd name="connsiteX382" fmla="*/ 3240776 w 5018776"/>
              <a:gd name="connsiteY382" fmla="*/ 1349828 h 2605314"/>
              <a:gd name="connsiteX383" fmla="*/ 3269805 w 5018776"/>
              <a:gd name="connsiteY383" fmla="*/ 1313542 h 2605314"/>
              <a:gd name="connsiteX384" fmla="*/ 3291576 w 5018776"/>
              <a:gd name="connsiteY384" fmla="*/ 1299028 h 2605314"/>
              <a:gd name="connsiteX385" fmla="*/ 3306091 w 5018776"/>
              <a:gd name="connsiteY385" fmla="*/ 1284514 h 2605314"/>
              <a:gd name="connsiteX386" fmla="*/ 3313348 w 5018776"/>
              <a:gd name="connsiteY386" fmla="*/ 1262742 h 2605314"/>
              <a:gd name="connsiteX387" fmla="*/ 3269805 w 5018776"/>
              <a:gd name="connsiteY387" fmla="*/ 1255485 h 2605314"/>
              <a:gd name="connsiteX388" fmla="*/ 3248034 w 5018776"/>
              <a:gd name="connsiteY388" fmla="*/ 1248228 h 2605314"/>
              <a:gd name="connsiteX389" fmla="*/ 3197234 w 5018776"/>
              <a:gd name="connsiteY389" fmla="*/ 1233714 h 2605314"/>
              <a:gd name="connsiteX390" fmla="*/ 3175462 w 5018776"/>
              <a:gd name="connsiteY390" fmla="*/ 1219200 h 2605314"/>
              <a:gd name="connsiteX391" fmla="*/ 3153691 w 5018776"/>
              <a:gd name="connsiteY391" fmla="*/ 1211942 h 2605314"/>
              <a:gd name="connsiteX392" fmla="*/ 3124662 w 5018776"/>
              <a:gd name="connsiteY392" fmla="*/ 1197428 h 2605314"/>
              <a:gd name="connsiteX393" fmla="*/ 3204491 w 5018776"/>
              <a:gd name="connsiteY393" fmla="*/ 1095828 h 2605314"/>
              <a:gd name="connsiteX394" fmla="*/ 3255291 w 5018776"/>
              <a:gd name="connsiteY394" fmla="*/ 1037771 h 2605314"/>
              <a:gd name="connsiteX395" fmla="*/ 3255291 w 5018776"/>
              <a:gd name="connsiteY395" fmla="*/ 994228 h 2605314"/>
              <a:gd name="connsiteX396" fmla="*/ 3211748 w 5018776"/>
              <a:gd name="connsiteY396" fmla="*/ 986971 h 2605314"/>
              <a:gd name="connsiteX397" fmla="*/ 3182719 w 5018776"/>
              <a:gd name="connsiteY397" fmla="*/ 979714 h 2605314"/>
              <a:gd name="connsiteX398" fmla="*/ 3124662 w 5018776"/>
              <a:gd name="connsiteY398" fmla="*/ 957942 h 2605314"/>
              <a:gd name="connsiteX399" fmla="*/ 3102891 w 5018776"/>
              <a:gd name="connsiteY399" fmla="*/ 950685 h 2605314"/>
              <a:gd name="connsiteX400" fmla="*/ 3052091 w 5018776"/>
              <a:gd name="connsiteY400" fmla="*/ 943428 h 2605314"/>
              <a:gd name="connsiteX401" fmla="*/ 3030319 w 5018776"/>
              <a:gd name="connsiteY401" fmla="*/ 936171 h 2605314"/>
              <a:gd name="connsiteX402" fmla="*/ 2994034 w 5018776"/>
              <a:gd name="connsiteY402" fmla="*/ 928914 h 2605314"/>
              <a:gd name="connsiteX403" fmla="*/ 2979519 w 5018776"/>
              <a:gd name="connsiteY403" fmla="*/ 914400 h 2605314"/>
              <a:gd name="connsiteX404" fmla="*/ 3037576 w 5018776"/>
              <a:gd name="connsiteY404" fmla="*/ 820057 h 2605314"/>
              <a:gd name="connsiteX405" fmla="*/ 3095634 w 5018776"/>
              <a:gd name="connsiteY405" fmla="*/ 747485 h 2605314"/>
              <a:gd name="connsiteX406" fmla="*/ 3131919 w 5018776"/>
              <a:gd name="connsiteY406" fmla="*/ 703942 h 2605314"/>
              <a:gd name="connsiteX407" fmla="*/ 3146434 w 5018776"/>
              <a:gd name="connsiteY407" fmla="*/ 682171 h 2605314"/>
              <a:gd name="connsiteX408" fmla="*/ 3037576 w 5018776"/>
              <a:gd name="connsiteY408" fmla="*/ 667657 h 2605314"/>
              <a:gd name="connsiteX409" fmla="*/ 2965005 w 5018776"/>
              <a:gd name="connsiteY409" fmla="*/ 660400 h 2605314"/>
              <a:gd name="connsiteX410" fmla="*/ 2892434 w 5018776"/>
              <a:gd name="connsiteY410" fmla="*/ 645885 h 2605314"/>
              <a:gd name="connsiteX411" fmla="*/ 2928719 w 5018776"/>
              <a:gd name="connsiteY411" fmla="*/ 609600 h 2605314"/>
              <a:gd name="connsiteX412" fmla="*/ 2965005 w 5018776"/>
              <a:gd name="connsiteY412" fmla="*/ 573314 h 2605314"/>
              <a:gd name="connsiteX413" fmla="*/ 2972262 w 5018776"/>
              <a:gd name="connsiteY413" fmla="*/ 529771 h 2605314"/>
              <a:gd name="connsiteX414" fmla="*/ 2986776 w 5018776"/>
              <a:gd name="connsiteY414" fmla="*/ 486228 h 2605314"/>
              <a:gd name="connsiteX415" fmla="*/ 3001291 w 5018776"/>
              <a:gd name="connsiteY415" fmla="*/ 435428 h 2605314"/>
              <a:gd name="connsiteX416" fmla="*/ 3015805 w 5018776"/>
              <a:gd name="connsiteY416" fmla="*/ 391885 h 2605314"/>
              <a:gd name="connsiteX417" fmla="*/ 2965005 w 5018776"/>
              <a:gd name="connsiteY417" fmla="*/ 399142 h 2605314"/>
              <a:gd name="connsiteX418" fmla="*/ 2921462 w 5018776"/>
              <a:gd name="connsiteY418" fmla="*/ 413657 h 2605314"/>
              <a:gd name="connsiteX419" fmla="*/ 2892434 w 5018776"/>
              <a:gd name="connsiteY419" fmla="*/ 420914 h 2605314"/>
              <a:gd name="connsiteX420" fmla="*/ 2856148 w 5018776"/>
              <a:gd name="connsiteY420" fmla="*/ 435428 h 2605314"/>
              <a:gd name="connsiteX421" fmla="*/ 2812605 w 5018776"/>
              <a:gd name="connsiteY421" fmla="*/ 442685 h 2605314"/>
              <a:gd name="connsiteX422" fmla="*/ 2783576 w 5018776"/>
              <a:gd name="connsiteY422" fmla="*/ 449942 h 2605314"/>
              <a:gd name="connsiteX423" fmla="*/ 2725519 w 5018776"/>
              <a:gd name="connsiteY423" fmla="*/ 442685 h 2605314"/>
              <a:gd name="connsiteX424" fmla="*/ 2732776 w 5018776"/>
              <a:gd name="connsiteY424" fmla="*/ 377371 h 2605314"/>
              <a:gd name="connsiteX425" fmla="*/ 2725519 w 5018776"/>
              <a:gd name="connsiteY425" fmla="*/ 290285 h 2605314"/>
              <a:gd name="connsiteX426" fmla="*/ 2711005 w 5018776"/>
              <a:gd name="connsiteY426" fmla="*/ 232228 h 2605314"/>
              <a:gd name="connsiteX427" fmla="*/ 2667462 w 5018776"/>
              <a:gd name="connsiteY427" fmla="*/ 210457 h 2605314"/>
              <a:gd name="connsiteX428" fmla="*/ 2660205 w 5018776"/>
              <a:gd name="connsiteY428" fmla="*/ 195942 h 2605314"/>
              <a:gd name="connsiteX0" fmla="*/ 4779291 w 5018776"/>
              <a:gd name="connsiteY0" fmla="*/ 508000 h 2605314"/>
              <a:gd name="connsiteX1" fmla="*/ 4815576 w 5018776"/>
              <a:gd name="connsiteY1" fmla="*/ 551542 h 2605314"/>
              <a:gd name="connsiteX2" fmla="*/ 4895405 w 5018776"/>
              <a:gd name="connsiteY2" fmla="*/ 544285 h 2605314"/>
              <a:gd name="connsiteX3" fmla="*/ 4895405 w 5018776"/>
              <a:gd name="connsiteY3" fmla="*/ 464457 h 2605314"/>
              <a:gd name="connsiteX4" fmla="*/ 4859119 w 5018776"/>
              <a:gd name="connsiteY4" fmla="*/ 428171 h 2605314"/>
              <a:gd name="connsiteX5" fmla="*/ 4815576 w 5018776"/>
              <a:gd name="connsiteY5" fmla="*/ 413657 h 2605314"/>
              <a:gd name="connsiteX6" fmla="*/ 4750262 w 5018776"/>
              <a:gd name="connsiteY6" fmla="*/ 420914 h 2605314"/>
              <a:gd name="connsiteX7" fmla="*/ 4728491 w 5018776"/>
              <a:gd name="connsiteY7" fmla="*/ 428171 h 2605314"/>
              <a:gd name="connsiteX8" fmla="*/ 4721234 w 5018776"/>
              <a:gd name="connsiteY8" fmla="*/ 457200 h 2605314"/>
              <a:gd name="connsiteX9" fmla="*/ 4699462 w 5018776"/>
              <a:gd name="connsiteY9" fmla="*/ 500742 h 2605314"/>
              <a:gd name="connsiteX10" fmla="*/ 4699462 w 5018776"/>
              <a:gd name="connsiteY10" fmla="*/ 645885 h 2605314"/>
              <a:gd name="connsiteX11" fmla="*/ 4706719 w 5018776"/>
              <a:gd name="connsiteY11" fmla="*/ 667657 h 2605314"/>
              <a:gd name="connsiteX12" fmla="*/ 4743005 w 5018776"/>
              <a:gd name="connsiteY12" fmla="*/ 696685 h 2605314"/>
              <a:gd name="connsiteX13" fmla="*/ 4779291 w 5018776"/>
              <a:gd name="connsiteY13" fmla="*/ 718457 h 2605314"/>
              <a:gd name="connsiteX14" fmla="*/ 4801062 w 5018776"/>
              <a:gd name="connsiteY14" fmla="*/ 732971 h 2605314"/>
              <a:gd name="connsiteX15" fmla="*/ 4960719 w 5018776"/>
              <a:gd name="connsiteY15" fmla="*/ 718457 h 2605314"/>
              <a:gd name="connsiteX16" fmla="*/ 4982491 w 5018776"/>
              <a:gd name="connsiteY16" fmla="*/ 674914 h 2605314"/>
              <a:gd name="connsiteX17" fmla="*/ 5004262 w 5018776"/>
              <a:gd name="connsiteY17" fmla="*/ 631371 h 2605314"/>
              <a:gd name="connsiteX18" fmla="*/ 5011519 w 5018776"/>
              <a:gd name="connsiteY18" fmla="*/ 587828 h 2605314"/>
              <a:gd name="connsiteX19" fmla="*/ 5018776 w 5018776"/>
              <a:gd name="connsiteY19" fmla="*/ 558800 h 2605314"/>
              <a:gd name="connsiteX20" fmla="*/ 5004262 w 5018776"/>
              <a:gd name="connsiteY20" fmla="*/ 391885 h 2605314"/>
              <a:gd name="connsiteX21" fmla="*/ 4997005 w 5018776"/>
              <a:gd name="connsiteY21" fmla="*/ 370114 h 2605314"/>
              <a:gd name="connsiteX22" fmla="*/ 4982491 w 5018776"/>
              <a:gd name="connsiteY22" fmla="*/ 348342 h 2605314"/>
              <a:gd name="connsiteX23" fmla="*/ 4960719 w 5018776"/>
              <a:gd name="connsiteY23" fmla="*/ 312057 h 2605314"/>
              <a:gd name="connsiteX24" fmla="*/ 4953462 w 5018776"/>
              <a:gd name="connsiteY24" fmla="*/ 290285 h 2605314"/>
              <a:gd name="connsiteX25" fmla="*/ 4888148 w 5018776"/>
              <a:gd name="connsiteY25" fmla="*/ 254000 h 2605314"/>
              <a:gd name="connsiteX26" fmla="*/ 4851862 w 5018776"/>
              <a:gd name="connsiteY26" fmla="*/ 232228 h 2605314"/>
              <a:gd name="connsiteX27" fmla="*/ 4801062 w 5018776"/>
              <a:gd name="connsiteY27" fmla="*/ 210457 h 2605314"/>
              <a:gd name="connsiteX28" fmla="*/ 4743005 w 5018776"/>
              <a:gd name="connsiteY28" fmla="*/ 159657 h 2605314"/>
              <a:gd name="connsiteX29" fmla="*/ 4728491 w 5018776"/>
              <a:gd name="connsiteY29" fmla="*/ 145142 h 2605314"/>
              <a:gd name="connsiteX30" fmla="*/ 4677691 w 5018776"/>
              <a:gd name="connsiteY30" fmla="*/ 116114 h 2605314"/>
              <a:gd name="connsiteX31" fmla="*/ 4655919 w 5018776"/>
              <a:gd name="connsiteY31" fmla="*/ 108857 h 2605314"/>
              <a:gd name="connsiteX32" fmla="*/ 4612376 w 5018776"/>
              <a:gd name="connsiteY32" fmla="*/ 79828 h 2605314"/>
              <a:gd name="connsiteX33" fmla="*/ 4568834 w 5018776"/>
              <a:gd name="connsiteY33" fmla="*/ 65314 h 2605314"/>
              <a:gd name="connsiteX34" fmla="*/ 4539805 w 5018776"/>
              <a:gd name="connsiteY34" fmla="*/ 58057 h 2605314"/>
              <a:gd name="connsiteX35" fmla="*/ 4496262 w 5018776"/>
              <a:gd name="connsiteY35" fmla="*/ 43542 h 2605314"/>
              <a:gd name="connsiteX36" fmla="*/ 4445462 w 5018776"/>
              <a:gd name="connsiteY36" fmla="*/ 21771 h 2605314"/>
              <a:gd name="connsiteX37" fmla="*/ 4380148 w 5018776"/>
              <a:gd name="connsiteY37" fmla="*/ 14514 h 2605314"/>
              <a:gd name="connsiteX38" fmla="*/ 4336605 w 5018776"/>
              <a:gd name="connsiteY38" fmla="*/ 7257 h 2605314"/>
              <a:gd name="connsiteX39" fmla="*/ 4264034 w 5018776"/>
              <a:gd name="connsiteY39" fmla="*/ 0 h 2605314"/>
              <a:gd name="connsiteX40" fmla="*/ 3864891 w 5018776"/>
              <a:gd name="connsiteY40" fmla="*/ 7257 h 2605314"/>
              <a:gd name="connsiteX41" fmla="*/ 3828605 w 5018776"/>
              <a:gd name="connsiteY41" fmla="*/ 14514 h 2605314"/>
              <a:gd name="connsiteX42" fmla="*/ 3770548 w 5018776"/>
              <a:gd name="connsiteY42" fmla="*/ 21771 h 2605314"/>
              <a:gd name="connsiteX43" fmla="*/ 3748776 w 5018776"/>
              <a:gd name="connsiteY43" fmla="*/ 36285 h 2605314"/>
              <a:gd name="connsiteX44" fmla="*/ 3705234 w 5018776"/>
              <a:gd name="connsiteY44" fmla="*/ 50800 h 2605314"/>
              <a:gd name="connsiteX45" fmla="*/ 3690719 w 5018776"/>
              <a:gd name="connsiteY45" fmla="*/ 65314 h 2605314"/>
              <a:gd name="connsiteX46" fmla="*/ 3668948 w 5018776"/>
              <a:gd name="connsiteY46" fmla="*/ 72571 h 2605314"/>
              <a:gd name="connsiteX47" fmla="*/ 3661691 w 5018776"/>
              <a:gd name="connsiteY47" fmla="*/ 94342 h 2605314"/>
              <a:gd name="connsiteX48" fmla="*/ 3618148 w 5018776"/>
              <a:gd name="connsiteY48" fmla="*/ 130628 h 2605314"/>
              <a:gd name="connsiteX49" fmla="*/ 3610891 w 5018776"/>
              <a:gd name="connsiteY49" fmla="*/ 152400 h 2605314"/>
              <a:gd name="connsiteX50" fmla="*/ 3596376 w 5018776"/>
              <a:gd name="connsiteY50" fmla="*/ 166914 h 2605314"/>
              <a:gd name="connsiteX51" fmla="*/ 3581862 w 5018776"/>
              <a:gd name="connsiteY51" fmla="*/ 217714 h 2605314"/>
              <a:gd name="connsiteX52" fmla="*/ 3560091 w 5018776"/>
              <a:gd name="connsiteY52" fmla="*/ 246742 h 2605314"/>
              <a:gd name="connsiteX53" fmla="*/ 3552834 w 5018776"/>
              <a:gd name="connsiteY53" fmla="*/ 268514 h 2605314"/>
              <a:gd name="connsiteX54" fmla="*/ 3538319 w 5018776"/>
              <a:gd name="connsiteY54" fmla="*/ 283028 h 2605314"/>
              <a:gd name="connsiteX55" fmla="*/ 3531062 w 5018776"/>
              <a:gd name="connsiteY55" fmla="*/ 319314 h 2605314"/>
              <a:gd name="connsiteX56" fmla="*/ 3516548 w 5018776"/>
              <a:gd name="connsiteY56" fmla="*/ 362857 h 2605314"/>
              <a:gd name="connsiteX57" fmla="*/ 3509291 w 5018776"/>
              <a:gd name="connsiteY57" fmla="*/ 384628 h 2605314"/>
              <a:gd name="connsiteX58" fmla="*/ 3502034 w 5018776"/>
              <a:gd name="connsiteY58" fmla="*/ 420914 h 2605314"/>
              <a:gd name="connsiteX59" fmla="*/ 3509291 w 5018776"/>
              <a:gd name="connsiteY59" fmla="*/ 566057 h 2605314"/>
              <a:gd name="connsiteX60" fmla="*/ 3516548 w 5018776"/>
              <a:gd name="connsiteY60" fmla="*/ 587828 h 2605314"/>
              <a:gd name="connsiteX61" fmla="*/ 3545576 w 5018776"/>
              <a:gd name="connsiteY61" fmla="*/ 631371 h 2605314"/>
              <a:gd name="connsiteX62" fmla="*/ 3560091 w 5018776"/>
              <a:gd name="connsiteY62" fmla="*/ 645885 h 2605314"/>
              <a:gd name="connsiteX63" fmla="*/ 3567348 w 5018776"/>
              <a:gd name="connsiteY63" fmla="*/ 667657 h 2605314"/>
              <a:gd name="connsiteX64" fmla="*/ 3589119 w 5018776"/>
              <a:gd name="connsiteY64" fmla="*/ 682171 h 2605314"/>
              <a:gd name="connsiteX65" fmla="*/ 3625405 w 5018776"/>
              <a:gd name="connsiteY65" fmla="*/ 703942 h 2605314"/>
              <a:gd name="connsiteX66" fmla="*/ 3676205 w 5018776"/>
              <a:gd name="connsiteY66" fmla="*/ 740228 h 2605314"/>
              <a:gd name="connsiteX67" fmla="*/ 3697976 w 5018776"/>
              <a:gd name="connsiteY67" fmla="*/ 747485 h 2605314"/>
              <a:gd name="connsiteX68" fmla="*/ 3886662 w 5018776"/>
              <a:gd name="connsiteY68" fmla="*/ 740228 h 2605314"/>
              <a:gd name="connsiteX69" fmla="*/ 3908434 w 5018776"/>
              <a:gd name="connsiteY69" fmla="*/ 732971 h 2605314"/>
              <a:gd name="connsiteX70" fmla="*/ 3937462 w 5018776"/>
              <a:gd name="connsiteY70" fmla="*/ 703942 h 2605314"/>
              <a:gd name="connsiteX71" fmla="*/ 3988262 w 5018776"/>
              <a:gd name="connsiteY71" fmla="*/ 638628 h 2605314"/>
              <a:gd name="connsiteX72" fmla="*/ 4002776 w 5018776"/>
              <a:gd name="connsiteY72" fmla="*/ 595085 h 2605314"/>
              <a:gd name="connsiteX73" fmla="*/ 3973748 w 5018776"/>
              <a:gd name="connsiteY73" fmla="*/ 537028 h 2605314"/>
              <a:gd name="connsiteX74" fmla="*/ 3944719 w 5018776"/>
              <a:gd name="connsiteY74" fmla="*/ 500742 h 2605314"/>
              <a:gd name="connsiteX75" fmla="*/ 3901176 w 5018776"/>
              <a:gd name="connsiteY75" fmla="*/ 486228 h 2605314"/>
              <a:gd name="connsiteX76" fmla="*/ 3879405 w 5018776"/>
              <a:gd name="connsiteY76" fmla="*/ 478971 h 2605314"/>
              <a:gd name="connsiteX77" fmla="*/ 3857634 w 5018776"/>
              <a:gd name="connsiteY77" fmla="*/ 471714 h 2605314"/>
              <a:gd name="connsiteX78" fmla="*/ 3806834 w 5018776"/>
              <a:gd name="connsiteY78" fmla="*/ 478971 h 2605314"/>
              <a:gd name="connsiteX79" fmla="*/ 3777805 w 5018776"/>
              <a:gd name="connsiteY79" fmla="*/ 486228 h 2605314"/>
              <a:gd name="connsiteX80" fmla="*/ 3763291 w 5018776"/>
              <a:gd name="connsiteY80" fmla="*/ 529771 h 2605314"/>
              <a:gd name="connsiteX81" fmla="*/ 3756034 w 5018776"/>
              <a:gd name="connsiteY81" fmla="*/ 551542 h 2605314"/>
              <a:gd name="connsiteX82" fmla="*/ 3763291 w 5018776"/>
              <a:gd name="connsiteY82" fmla="*/ 573314 h 2605314"/>
              <a:gd name="connsiteX83" fmla="*/ 3705234 w 5018776"/>
              <a:gd name="connsiteY83" fmla="*/ 602342 h 2605314"/>
              <a:gd name="connsiteX84" fmla="*/ 3661691 w 5018776"/>
              <a:gd name="connsiteY84" fmla="*/ 544285 h 2605314"/>
              <a:gd name="connsiteX85" fmla="*/ 3668948 w 5018776"/>
              <a:gd name="connsiteY85" fmla="*/ 435428 h 2605314"/>
              <a:gd name="connsiteX86" fmla="*/ 3683462 w 5018776"/>
              <a:gd name="connsiteY86" fmla="*/ 413657 h 2605314"/>
              <a:gd name="connsiteX87" fmla="*/ 3705234 w 5018776"/>
              <a:gd name="connsiteY87" fmla="*/ 370114 h 2605314"/>
              <a:gd name="connsiteX88" fmla="*/ 3770548 w 5018776"/>
              <a:gd name="connsiteY88" fmla="*/ 341085 h 2605314"/>
              <a:gd name="connsiteX89" fmla="*/ 3792319 w 5018776"/>
              <a:gd name="connsiteY89" fmla="*/ 333828 h 2605314"/>
              <a:gd name="connsiteX90" fmla="*/ 3814091 w 5018776"/>
              <a:gd name="connsiteY90" fmla="*/ 326571 h 2605314"/>
              <a:gd name="connsiteX91" fmla="*/ 3959234 w 5018776"/>
              <a:gd name="connsiteY91" fmla="*/ 333828 h 2605314"/>
              <a:gd name="connsiteX92" fmla="*/ 4002776 w 5018776"/>
              <a:gd name="connsiteY92" fmla="*/ 362857 h 2605314"/>
              <a:gd name="connsiteX93" fmla="*/ 4024548 w 5018776"/>
              <a:gd name="connsiteY93" fmla="*/ 377371 h 2605314"/>
              <a:gd name="connsiteX94" fmla="*/ 4060834 w 5018776"/>
              <a:gd name="connsiteY94" fmla="*/ 413657 h 2605314"/>
              <a:gd name="connsiteX95" fmla="*/ 4068091 w 5018776"/>
              <a:gd name="connsiteY95" fmla="*/ 435428 h 2605314"/>
              <a:gd name="connsiteX96" fmla="*/ 4097119 w 5018776"/>
              <a:gd name="connsiteY96" fmla="*/ 478971 h 2605314"/>
              <a:gd name="connsiteX97" fmla="*/ 4104376 w 5018776"/>
              <a:gd name="connsiteY97" fmla="*/ 500742 h 2605314"/>
              <a:gd name="connsiteX98" fmla="*/ 4104376 w 5018776"/>
              <a:gd name="connsiteY98" fmla="*/ 689428 h 2605314"/>
              <a:gd name="connsiteX99" fmla="*/ 4089862 w 5018776"/>
              <a:gd name="connsiteY99" fmla="*/ 732971 h 2605314"/>
              <a:gd name="connsiteX100" fmla="*/ 4060834 w 5018776"/>
              <a:gd name="connsiteY100" fmla="*/ 769257 h 2605314"/>
              <a:gd name="connsiteX101" fmla="*/ 4017291 w 5018776"/>
              <a:gd name="connsiteY101" fmla="*/ 783771 h 2605314"/>
              <a:gd name="connsiteX102" fmla="*/ 3981005 w 5018776"/>
              <a:gd name="connsiteY102" fmla="*/ 805542 h 2605314"/>
              <a:gd name="connsiteX103" fmla="*/ 3922948 w 5018776"/>
              <a:gd name="connsiteY103" fmla="*/ 841828 h 2605314"/>
              <a:gd name="connsiteX104" fmla="*/ 3901176 w 5018776"/>
              <a:gd name="connsiteY104" fmla="*/ 856342 h 2605314"/>
              <a:gd name="connsiteX105" fmla="*/ 3843119 w 5018776"/>
              <a:gd name="connsiteY105" fmla="*/ 878114 h 2605314"/>
              <a:gd name="connsiteX106" fmla="*/ 3567348 w 5018776"/>
              <a:gd name="connsiteY106" fmla="*/ 863600 h 2605314"/>
              <a:gd name="connsiteX107" fmla="*/ 3465748 w 5018776"/>
              <a:gd name="connsiteY107" fmla="*/ 834571 h 2605314"/>
              <a:gd name="connsiteX108" fmla="*/ 3443976 w 5018776"/>
              <a:gd name="connsiteY108" fmla="*/ 827314 h 2605314"/>
              <a:gd name="connsiteX109" fmla="*/ 3422205 w 5018776"/>
              <a:gd name="connsiteY109" fmla="*/ 812800 h 2605314"/>
              <a:gd name="connsiteX110" fmla="*/ 3393176 w 5018776"/>
              <a:gd name="connsiteY110" fmla="*/ 805542 h 2605314"/>
              <a:gd name="connsiteX111" fmla="*/ 3349634 w 5018776"/>
              <a:gd name="connsiteY111" fmla="*/ 776514 h 2605314"/>
              <a:gd name="connsiteX112" fmla="*/ 3320605 w 5018776"/>
              <a:gd name="connsiteY112" fmla="*/ 732971 h 2605314"/>
              <a:gd name="connsiteX113" fmla="*/ 3313348 w 5018776"/>
              <a:gd name="connsiteY113" fmla="*/ 696685 h 2605314"/>
              <a:gd name="connsiteX114" fmla="*/ 3298834 w 5018776"/>
              <a:gd name="connsiteY114" fmla="*/ 653142 h 2605314"/>
              <a:gd name="connsiteX115" fmla="*/ 3284319 w 5018776"/>
              <a:gd name="connsiteY115" fmla="*/ 609600 h 2605314"/>
              <a:gd name="connsiteX116" fmla="*/ 3277062 w 5018776"/>
              <a:gd name="connsiteY116" fmla="*/ 587828 h 2605314"/>
              <a:gd name="connsiteX117" fmla="*/ 3269805 w 5018776"/>
              <a:gd name="connsiteY117" fmla="*/ 566057 h 2605314"/>
              <a:gd name="connsiteX118" fmla="*/ 3262548 w 5018776"/>
              <a:gd name="connsiteY118" fmla="*/ 537028 h 2605314"/>
              <a:gd name="connsiteX119" fmla="*/ 3240776 w 5018776"/>
              <a:gd name="connsiteY119" fmla="*/ 515257 h 2605314"/>
              <a:gd name="connsiteX120" fmla="*/ 3233519 w 5018776"/>
              <a:gd name="connsiteY120" fmla="*/ 478971 h 2605314"/>
              <a:gd name="connsiteX121" fmla="*/ 3219005 w 5018776"/>
              <a:gd name="connsiteY121" fmla="*/ 428171 h 2605314"/>
              <a:gd name="connsiteX122" fmla="*/ 3204491 w 5018776"/>
              <a:gd name="connsiteY122" fmla="*/ 362857 h 2605314"/>
              <a:gd name="connsiteX123" fmla="*/ 3189976 w 5018776"/>
              <a:gd name="connsiteY123" fmla="*/ 348342 h 2605314"/>
              <a:gd name="connsiteX124" fmla="*/ 3139176 w 5018776"/>
              <a:gd name="connsiteY124" fmla="*/ 283028 h 2605314"/>
              <a:gd name="connsiteX125" fmla="*/ 3117405 w 5018776"/>
              <a:gd name="connsiteY125" fmla="*/ 268514 h 2605314"/>
              <a:gd name="connsiteX126" fmla="*/ 3081119 w 5018776"/>
              <a:gd name="connsiteY126" fmla="*/ 232228 h 2605314"/>
              <a:gd name="connsiteX127" fmla="*/ 3066605 w 5018776"/>
              <a:gd name="connsiteY127" fmla="*/ 210457 h 2605314"/>
              <a:gd name="connsiteX128" fmla="*/ 3023062 w 5018776"/>
              <a:gd name="connsiteY128" fmla="*/ 195942 h 2605314"/>
              <a:gd name="connsiteX129" fmla="*/ 3008548 w 5018776"/>
              <a:gd name="connsiteY129" fmla="*/ 174171 h 2605314"/>
              <a:gd name="connsiteX130" fmla="*/ 2957748 w 5018776"/>
              <a:gd name="connsiteY130" fmla="*/ 152400 h 2605314"/>
              <a:gd name="connsiteX131" fmla="*/ 2921462 w 5018776"/>
              <a:gd name="connsiteY131" fmla="*/ 116114 h 2605314"/>
              <a:gd name="connsiteX132" fmla="*/ 2848891 w 5018776"/>
              <a:gd name="connsiteY132" fmla="*/ 94342 h 2605314"/>
              <a:gd name="connsiteX133" fmla="*/ 2827119 w 5018776"/>
              <a:gd name="connsiteY133" fmla="*/ 79828 h 2605314"/>
              <a:gd name="connsiteX134" fmla="*/ 2776319 w 5018776"/>
              <a:gd name="connsiteY134" fmla="*/ 65314 h 2605314"/>
              <a:gd name="connsiteX135" fmla="*/ 2667462 w 5018776"/>
              <a:gd name="connsiteY135" fmla="*/ 50800 h 2605314"/>
              <a:gd name="connsiteX136" fmla="*/ 2500548 w 5018776"/>
              <a:gd name="connsiteY136" fmla="*/ 43542 h 2605314"/>
              <a:gd name="connsiteX137" fmla="*/ 2377176 w 5018776"/>
              <a:gd name="connsiteY137" fmla="*/ 36285 h 2605314"/>
              <a:gd name="connsiteX138" fmla="*/ 2275576 w 5018776"/>
              <a:gd name="connsiteY138" fmla="*/ 21771 h 2605314"/>
              <a:gd name="connsiteX139" fmla="*/ 2036091 w 5018776"/>
              <a:gd name="connsiteY139" fmla="*/ 7257 h 2605314"/>
              <a:gd name="connsiteX140" fmla="*/ 1869176 w 5018776"/>
              <a:gd name="connsiteY140" fmla="*/ 14514 h 2605314"/>
              <a:gd name="connsiteX141" fmla="*/ 1753062 w 5018776"/>
              <a:gd name="connsiteY141" fmla="*/ 29028 h 2605314"/>
              <a:gd name="connsiteX142" fmla="*/ 1731291 w 5018776"/>
              <a:gd name="connsiteY142" fmla="*/ 36285 h 2605314"/>
              <a:gd name="connsiteX143" fmla="*/ 1695005 w 5018776"/>
              <a:gd name="connsiteY143" fmla="*/ 43542 h 2605314"/>
              <a:gd name="connsiteX144" fmla="*/ 1673234 w 5018776"/>
              <a:gd name="connsiteY144" fmla="*/ 50800 h 2605314"/>
              <a:gd name="connsiteX145" fmla="*/ 1622434 w 5018776"/>
              <a:gd name="connsiteY145" fmla="*/ 65314 h 2605314"/>
              <a:gd name="connsiteX146" fmla="*/ 1600662 w 5018776"/>
              <a:gd name="connsiteY146" fmla="*/ 72571 h 2605314"/>
              <a:gd name="connsiteX147" fmla="*/ 1542605 w 5018776"/>
              <a:gd name="connsiteY147" fmla="*/ 87085 h 2605314"/>
              <a:gd name="connsiteX148" fmla="*/ 1499062 w 5018776"/>
              <a:gd name="connsiteY148" fmla="*/ 101600 h 2605314"/>
              <a:gd name="connsiteX149" fmla="*/ 1477291 w 5018776"/>
              <a:gd name="connsiteY149" fmla="*/ 116114 h 2605314"/>
              <a:gd name="connsiteX150" fmla="*/ 1390205 w 5018776"/>
              <a:gd name="connsiteY150" fmla="*/ 137885 h 2605314"/>
              <a:gd name="connsiteX151" fmla="*/ 1339405 w 5018776"/>
              <a:gd name="connsiteY151" fmla="*/ 152400 h 2605314"/>
              <a:gd name="connsiteX152" fmla="*/ 1295862 w 5018776"/>
              <a:gd name="connsiteY152" fmla="*/ 159657 h 2605314"/>
              <a:gd name="connsiteX153" fmla="*/ 1237805 w 5018776"/>
              <a:gd name="connsiteY153" fmla="*/ 181428 h 2605314"/>
              <a:gd name="connsiteX154" fmla="*/ 1157976 w 5018776"/>
              <a:gd name="connsiteY154" fmla="*/ 203200 h 2605314"/>
              <a:gd name="connsiteX155" fmla="*/ 1085405 w 5018776"/>
              <a:gd name="connsiteY155" fmla="*/ 217714 h 2605314"/>
              <a:gd name="connsiteX156" fmla="*/ 1063634 w 5018776"/>
              <a:gd name="connsiteY156" fmla="*/ 232228 h 2605314"/>
              <a:gd name="connsiteX157" fmla="*/ 1027348 w 5018776"/>
              <a:gd name="connsiteY157" fmla="*/ 239485 h 2605314"/>
              <a:gd name="connsiteX158" fmla="*/ 998319 w 5018776"/>
              <a:gd name="connsiteY158" fmla="*/ 246742 h 2605314"/>
              <a:gd name="connsiteX159" fmla="*/ 969291 w 5018776"/>
              <a:gd name="connsiteY159" fmla="*/ 261257 h 2605314"/>
              <a:gd name="connsiteX160" fmla="*/ 918491 w 5018776"/>
              <a:gd name="connsiteY160" fmla="*/ 283028 h 2605314"/>
              <a:gd name="connsiteX161" fmla="*/ 889462 w 5018776"/>
              <a:gd name="connsiteY161" fmla="*/ 319314 h 2605314"/>
              <a:gd name="connsiteX162" fmla="*/ 867691 w 5018776"/>
              <a:gd name="connsiteY162" fmla="*/ 341085 h 2605314"/>
              <a:gd name="connsiteX163" fmla="*/ 853176 w 5018776"/>
              <a:gd name="connsiteY163" fmla="*/ 362857 h 2605314"/>
              <a:gd name="connsiteX164" fmla="*/ 809634 w 5018776"/>
              <a:gd name="connsiteY164" fmla="*/ 391885 h 2605314"/>
              <a:gd name="connsiteX165" fmla="*/ 773348 w 5018776"/>
              <a:gd name="connsiteY165" fmla="*/ 428171 h 2605314"/>
              <a:gd name="connsiteX166" fmla="*/ 751576 w 5018776"/>
              <a:gd name="connsiteY166" fmla="*/ 449942 h 2605314"/>
              <a:gd name="connsiteX167" fmla="*/ 693519 w 5018776"/>
              <a:gd name="connsiteY167" fmla="*/ 500742 h 2605314"/>
              <a:gd name="connsiteX168" fmla="*/ 664491 w 5018776"/>
              <a:gd name="connsiteY168" fmla="*/ 544285 h 2605314"/>
              <a:gd name="connsiteX169" fmla="*/ 649976 w 5018776"/>
              <a:gd name="connsiteY169" fmla="*/ 587828 h 2605314"/>
              <a:gd name="connsiteX170" fmla="*/ 642719 w 5018776"/>
              <a:gd name="connsiteY170" fmla="*/ 609600 h 2605314"/>
              <a:gd name="connsiteX171" fmla="*/ 664491 w 5018776"/>
              <a:gd name="connsiteY171" fmla="*/ 776514 h 2605314"/>
              <a:gd name="connsiteX172" fmla="*/ 693519 w 5018776"/>
              <a:gd name="connsiteY172" fmla="*/ 820057 h 2605314"/>
              <a:gd name="connsiteX173" fmla="*/ 715291 w 5018776"/>
              <a:gd name="connsiteY173" fmla="*/ 827314 h 2605314"/>
              <a:gd name="connsiteX174" fmla="*/ 751576 w 5018776"/>
              <a:gd name="connsiteY174" fmla="*/ 820057 h 2605314"/>
              <a:gd name="connsiteX175" fmla="*/ 773348 w 5018776"/>
              <a:gd name="connsiteY175" fmla="*/ 769257 h 2605314"/>
              <a:gd name="connsiteX176" fmla="*/ 744319 w 5018776"/>
              <a:gd name="connsiteY176" fmla="*/ 638628 h 2605314"/>
              <a:gd name="connsiteX177" fmla="*/ 722548 w 5018776"/>
              <a:gd name="connsiteY177" fmla="*/ 624114 h 2605314"/>
              <a:gd name="connsiteX178" fmla="*/ 526605 w 5018776"/>
              <a:gd name="connsiteY178" fmla="*/ 631371 h 2605314"/>
              <a:gd name="connsiteX179" fmla="*/ 504834 w 5018776"/>
              <a:gd name="connsiteY179" fmla="*/ 653142 h 2605314"/>
              <a:gd name="connsiteX180" fmla="*/ 483062 w 5018776"/>
              <a:gd name="connsiteY180" fmla="*/ 660400 h 2605314"/>
              <a:gd name="connsiteX181" fmla="*/ 468548 w 5018776"/>
              <a:gd name="connsiteY181" fmla="*/ 682171 h 2605314"/>
              <a:gd name="connsiteX182" fmla="*/ 446776 w 5018776"/>
              <a:gd name="connsiteY182" fmla="*/ 754742 h 2605314"/>
              <a:gd name="connsiteX183" fmla="*/ 475805 w 5018776"/>
              <a:gd name="connsiteY183" fmla="*/ 849085 h 2605314"/>
              <a:gd name="connsiteX184" fmla="*/ 533862 w 5018776"/>
              <a:gd name="connsiteY184" fmla="*/ 841828 h 2605314"/>
              <a:gd name="connsiteX185" fmla="*/ 541119 w 5018776"/>
              <a:gd name="connsiteY185" fmla="*/ 820057 h 2605314"/>
              <a:gd name="connsiteX186" fmla="*/ 519348 w 5018776"/>
              <a:gd name="connsiteY186" fmla="*/ 740228 h 2605314"/>
              <a:gd name="connsiteX187" fmla="*/ 497576 w 5018776"/>
              <a:gd name="connsiteY187" fmla="*/ 725714 h 2605314"/>
              <a:gd name="connsiteX188" fmla="*/ 352434 w 5018776"/>
              <a:gd name="connsiteY188" fmla="*/ 732971 h 2605314"/>
              <a:gd name="connsiteX189" fmla="*/ 330662 w 5018776"/>
              <a:gd name="connsiteY189" fmla="*/ 754742 h 2605314"/>
              <a:gd name="connsiteX190" fmla="*/ 308891 w 5018776"/>
              <a:gd name="connsiteY190" fmla="*/ 762000 h 2605314"/>
              <a:gd name="connsiteX191" fmla="*/ 294376 w 5018776"/>
              <a:gd name="connsiteY191" fmla="*/ 776514 h 2605314"/>
              <a:gd name="connsiteX192" fmla="*/ 272605 w 5018776"/>
              <a:gd name="connsiteY192" fmla="*/ 791028 h 2605314"/>
              <a:gd name="connsiteX193" fmla="*/ 258091 w 5018776"/>
              <a:gd name="connsiteY193" fmla="*/ 812800 h 2605314"/>
              <a:gd name="connsiteX194" fmla="*/ 221805 w 5018776"/>
              <a:gd name="connsiteY194" fmla="*/ 841828 h 2605314"/>
              <a:gd name="connsiteX195" fmla="*/ 214548 w 5018776"/>
              <a:gd name="connsiteY195" fmla="*/ 870857 h 2605314"/>
              <a:gd name="connsiteX196" fmla="*/ 192776 w 5018776"/>
              <a:gd name="connsiteY196" fmla="*/ 892628 h 2605314"/>
              <a:gd name="connsiteX197" fmla="*/ 200034 w 5018776"/>
              <a:gd name="connsiteY197" fmla="*/ 1059542 h 2605314"/>
              <a:gd name="connsiteX198" fmla="*/ 214548 w 5018776"/>
              <a:gd name="connsiteY198" fmla="*/ 1081314 h 2605314"/>
              <a:gd name="connsiteX199" fmla="*/ 243576 w 5018776"/>
              <a:gd name="connsiteY199" fmla="*/ 1088571 h 2605314"/>
              <a:gd name="connsiteX200" fmla="*/ 316148 w 5018776"/>
              <a:gd name="connsiteY200" fmla="*/ 1081314 h 2605314"/>
              <a:gd name="connsiteX201" fmla="*/ 330662 w 5018776"/>
              <a:gd name="connsiteY201" fmla="*/ 1037771 h 2605314"/>
              <a:gd name="connsiteX202" fmla="*/ 323405 w 5018776"/>
              <a:gd name="connsiteY202" fmla="*/ 979714 h 2605314"/>
              <a:gd name="connsiteX203" fmla="*/ 301634 w 5018776"/>
              <a:gd name="connsiteY203" fmla="*/ 965200 h 2605314"/>
              <a:gd name="connsiteX204" fmla="*/ 200034 w 5018776"/>
              <a:gd name="connsiteY204" fmla="*/ 972457 h 2605314"/>
              <a:gd name="connsiteX205" fmla="*/ 141976 w 5018776"/>
              <a:gd name="connsiteY205" fmla="*/ 1001485 h 2605314"/>
              <a:gd name="connsiteX206" fmla="*/ 83919 w 5018776"/>
              <a:gd name="connsiteY206" fmla="*/ 1052285 h 2605314"/>
              <a:gd name="connsiteX207" fmla="*/ 54891 w 5018776"/>
              <a:gd name="connsiteY207" fmla="*/ 1066800 h 2605314"/>
              <a:gd name="connsiteX208" fmla="*/ 40376 w 5018776"/>
              <a:gd name="connsiteY208" fmla="*/ 1081314 h 2605314"/>
              <a:gd name="connsiteX209" fmla="*/ 18605 w 5018776"/>
              <a:gd name="connsiteY209" fmla="*/ 1095828 h 2605314"/>
              <a:gd name="connsiteX210" fmla="*/ 4091 w 5018776"/>
              <a:gd name="connsiteY210" fmla="*/ 1146628 h 2605314"/>
              <a:gd name="connsiteX211" fmla="*/ 25862 w 5018776"/>
              <a:gd name="connsiteY211" fmla="*/ 1277257 h 2605314"/>
              <a:gd name="connsiteX212" fmla="*/ 69405 w 5018776"/>
              <a:gd name="connsiteY212" fmla="*/ 1313542 h 2605314"/>
              <a:gd name="connsiteX213" fmla="*/ 112948 w 5018776"/>
              <a:gd name="connsiteY213" fmla="*/ 1342571 h 2605314"/>
              <a:gd name="connsiteX214" fmla="*/ 159031 w 5018776"/>
              <a:gd name="connsiteY214" fmla="*/ 1341845 h 2605314"/>
              <a:gd name="connsiteX215" fmla="*/ 217088 w 5018776"/>
              <a:gd name="connsiteY215" fmla="*/ 1326605 h 2605314"/>
              <a:gd name="connsiteX216" fmla="*/ 199671 w 5018776"/>
              <a:gd name="connsiteY216" fmla="*/ 1243148 h 2605314"/>
              <a:gd name="connsiteX217" fmla="*/ 124196 w 5018776"/>
              <a:gd name="connsiteY217" fmla="*/ 1236254 h 2605314"/>
              <a:gd name="connsiteX218" fmla="*/ 69405 w 5018776"/>
              <a:gd name="connsiteY218" fmla="*/ 1240971 h 2605314"/>
              <a:gd name="connsiteX219" fmla="*/ 54891 w 5018776"/>
              <a:gd name="connsiteY219" fmla="*/ 1262742 h 2605314"/>
              <a:gd name="connsiteX220" fmla="*/ 40376 w 5018776"/>
              <a:gd name="connsiteY220" fmla="*/ 1277257 h 2605314"/>
              <a:gd name="connsiteX221" fmla="*/ 33119 w 5018776"/>
              <a:gd name="connsiteY221" fmla="*/ 1299028 h 2605314"/>
              <a:gd name="connsiteX222" fmla="*/ 18605 w 5018776"/>
              <a:gd name="connsiteY222" fmla="*/ 1320800 h 2605314"/>
              <a:gd name="connsiteX223" fmla="*/ 4091 w 5018776"/>
              <a:gd name="connsiteY223" fmla="*/ 1379582 h 2605314"/>
              <a:gd name="connsiteX224" fmla="*/ 3728 w 5018776"/>
              <a:gd name="connsiteY224" fmla="*/ 1436188 h 2605314"/>
              <a:gd name="connsiteX225" fmla="*/ 47634 w 5018776"/>
              <a:gd name="connsiteY225" fmla="*/ 1494971 h 2605314"/>
              <a:gd name="connsiteX226" fmla="*/ 91176 w 5018776"/>
              <a:gd name="connsiteY226" fmla="*/ 1524000 h 2605314"/>
              <a:gd name="connsiteX227" fmla="*/ 127099 w 5018776"/>
              <a:gd name="connsiteY227" fmla="*/ 1568268 h 2605314"/>
              <a:gd name="connsiteX228" fmla="*/ 171005 w 5018776"/>
              <a:gd name="connsiteY228" fmla="*/ 1582057 h 2605314"/>
              <a:gd name="connsiteX229" fmla="*/ 228336 w 5018776"/>
              <a:gd name="connsiteY229" fmla="*/ 1561737 h 2605314"/>
              <a:gd name="connsiteX230" fmla="*/ 236682 w 5018776"/>
              <a:gd name="connsiteY230" fmla="*/ 1483722 h 2605314"/>
              <a:gd name="connsiteX231" fmla="*/ 157216 w 5018776"/>
              <a:gd name="connsiteY231" fmla="*/ 1465580 h 2605314"/>
              <a:gd name="connsiteX232" fmla="*/ 105691 w 5018776"/>
              <a:gd name="connsiteY232" fmla="*/ 1502228 h 2605314"/>
              <a:gd name="connsiteX233" fmla="*/ 105691 w 5018776"/>
              <a:gd name="connsiteY233" fmla="*/ 1698171 h 2605314"/>
              <a:gd name="connsiteX234" fmla="*/ 141614 w 5018776"/>
              <a:gd name="connsiteY234" fmla="*/ 1749334 h 2605314"/>
              <a:gd name="connsiteX235" fmla="*/ 192776 w 5018776"/>
              <a:gd name="connsiteY235" fmla="*/ 1792514 h 2605314"/>
              <a:gd name="connsiteX236" fmla="*/ 250834 w 5018776"/>
              <a:gd name="connsiteY236" fmla="*/ 1828800 h 2605314"/>
              <a:gd name="connsiteX237" fmla="*/ 359691 w 5018776"/>
              <a:gd name="connsiteY237" fmla="*/ 1821542 h 2605314"/>
              <a:gd name="connsiteX238" fmla="*/ 394162 w 5018776"/>
              <a:gd name="connsiteY238" fmla="*/ 1796505 h 2605314"/>
              <a:gd name="connsiteX239" fmla="*/ 410491 w 5018776"/>
              <a:gd name="connsiteY239" fmla="*/ 1698171 h 2605314"/>
              <a:gd name="connsiteX240" fmla="*/ 366948 w 5018776"/>
              <a:gd name="connsiteY240" fmla="*/ 1683657 h 2605314"/>
              <a:gd name="connsiteX241" fmla="*/ 316148 w 5018776"/>
              <a:gd name="connsiteY241" fmla="*/ 1690914 h 2605314"/>
              <a:gd name="connsiteX242" fmla="*/ 279862 w 5018776"/>
              <a:gd name="connsiteY242" fmla="*/ 1719942 h 2605314"/>
              <a:gd name="connsiteX243" fmla="*/ 265348 w 5018776"/>
              <a:gd name="connsiteY243" fmla="*/ 1785257 h 2605314"/>
              <a:gd name="connsiteX244" fmla="*/ 276234 w 5018776"/>
              <a:gd name="connsiteY244" fmla="*/ 1939108 h 2605314"/>
              <a:gd name="connsiteX245" fmla="*/ 331025 w 5018776"/>
              <a:gd name="connsiteY245" fmla="*/ 1984465 h 2605314"/>
              <a:gd name="connsiteX246" fmla="*/ 417748 w 5018776"/>
              <a:gd name="connsiteY246" fmla="*/ 2002971 h 2605314"/>
              <a:gd name="connsiteX247" fmla="*/ 526605 w 5018776"/>
              <a:gd name="connsiteY247" fmla="*/ 1995714 h 2605314"/>
              <a:gd name="connsiteX248" fmla="*/ 555634 w 5018776"/>
              <a:gd name="connsiteY248" fmla="*/ 1973942 h 2605314"/>
              <a:gd name="connsiteX249" fmla="*/ 599176 w 5018776"/>
              <a:gd name="connsiteY249" fmla="*/ 1944914 h 2605314"/>
              <a:gd name="connsiteX250" fmla="*/ 628205 w 5018776"/>
              <a:gd name="connsiteY250" fmla="*/ 1901371 h 2605314"/>
              <a:gd name="connsiteX251" fmla="*/ 613691 w 5018776"/>
              <a:gd name="connsiteY251" fmla="*/ 1836057 h 2605314"/>
              <a:gd name="connsiteX252" fmla="*/ 570148 w 5018776"/>
              <a:gd name="connsiteY252" fmla="*/ 1792514 h 2605314"/>
              <a:gd name="connsiteX253" fmla="*/ 528056 w 5018776"/>
              <a:gd name="connsiteY253" fmla="*/ 1800497 h 2605314"/>
              <a:gd name="connsiteX254" fmla="*/ 481248 w 5018776"/>
              <a:gd name="connsiteY254" fmla="*/ 1898468 h 2605314"/>
              <a:gd name="connsiteX255" fmla="*/ 555634 w 5018776"/>
              <a:gd name="connsiteY255" fmla="*/ 1995714 h 2605314"/>
              <a:gd name="connsiteX256" fmla="*/ 570148 w 5018776"/>
              <a:gd name="connsiteY256" fmla="*/ 2017485 h 2605314"/>
              <a:gd name="connsiteX257" fmla="*/ 700776 w 5018776"/>
              <a:gd name="connsiteY257" fmla="*/ 2068285 h 2605314"/>
              <a:gd name="connsiteX258" fmla="*/ 737062 w 5018776"/>
              <a:gd name="connsiteY258" fmla="*/ 2082800 h 2605314"/>
              <a:gd name="connsiteX259" fmla="*/ 867691 w 5018776"/>
              <a:gd name="connsiteY259" fmla="*/ 2119811 h 2605314"/>
              <a:gd name="connsiteX260" fmla="*/ 969291 w 5018776"/>
              <a:gd name="connsiteY260" fmla="*/ 2148114 h 2605314"/>
              <a:gd name="connsiteX261" fmla="*/ 1078148 w 5018776"/>
              <a:gd name="connsiteY261" fmla="*/ 2133600 h 2605314"/>
              <a:gd name="connsiteX262" fmla="*/ 1128948 w 5018776"/>
              <a:gd name="connsiteY262" fmla="*/ 2104571 h 2605314"/>
              <a:gd name="connsiteX263" fmla="*/ 1247602 w 5018776"/>
              <a:gd name="connsiteY263" fmla="*/ 2013494 h 2605314"/>
              <a:gd name="connsiteX264" fmla="*/ 1291508 w 5018776"/>
              <a:gd name="connsiteY264" fmla="*/ 1957251 h 2605314"/>
              <a:gd name="connsiteX265" fmla="*/ 1278082 w 5018776"/>
              <a:gd name="connsiteY265" fmla="*/ 1839322 h 2605314"/>
              <a:gd name="connsiteX266" fmla="*/ 1223291 w 5018776"/>
              <a:gd name="connsiteY266" fmla="*/ 1814285 h 2605314"/>
              <a:gd name="connsiteX267" fmla="*/ 1129674 w 5018776"/>
              <a:gd name="connsiteY267" fmla="*/ 1833154 h 2605314"/>
              <a:gd name="connsiteX268" fmla="*/ 1107176 w 5018776"/>
              <a:gd name="connsiteY268" fmla="*/ 1894114 h 2605314"/>
              <a:gd name="connsiteX269" fmla="*/ 1085405 w 5018776"/>
              <a:gd name="connsiteY269" fmla="*/ 2002971 h 2605314"/>
              <a:gd name="connsiteX270" fmla="*/ 1020091 w 5018776"/>
              <a:gd name="connsiteY270" fmla="*/ 1995714 h 2605314"/>
              <a:gd name="connsiteX271" fmla="*/ 984531 w 5018776"/>
              <a:gd name="connsiteY271" fmla="*/ 1911531 h 2605314"/>
              <a:gd name="connsiteX272" fmla="*/ 996868 w 5018776"/>
              <a:gd name="connsiteY272" fmla="*/ 1807754 h 2605314"/>
              <a:gd name="connsiteX273" fmla="*/ 1070528 w 5018776"/>
              <a:gd name="connsiteY273" fmla="*/ 1731554 h 2605314"/>
              <a:gd name="connsiteX274" fmla="*/ 1230548 w 5018776"/>
              <a:gd name="connsiteY274" fmla="*/ 1690914 h 2605314"/>
              <a:gd name="connsiteX275" fmla="*/ 1339405 w 5018776"/>
              <a:gd name="connsiteY275" fmla="*/ 1698171 h 2605314"/>
              <a:gd name="connsiteX276" fmla="*/ 1426491 w 5018776"/>
              <a:gd name="connsiteY276" fmla="*/ 1741714 h 2605314"/>
              <a:gd name="connsiteX277" fmla="*/ 1480556 w 5018776"/>
              <a:gd name="connsiteY277" fmla="*/ 1792514 h 2605314"/>
              <a:gd name="connsiteX278" fmla="*/ 1510311 w 5018776"/>
              <a:gd name="connsiteY278" fmla="*/ 1859642 h 2605314"/>
              <a:gd name="connsiteX279" fmla="*/ 1511036 w 5018776"/>
              <a:gd name="connsiteY279" fmla="*/ 1961968 h 2605314"/>
              <a:gd name="connsiteX280" fmla="*/ 1463865 w 5018776"/>
              <a:gd name="connsiteY280" fmla="*/ 2046877 h 2605314"/>
              <a:gd name="connsiteX281" fmla="*/ 1411976 w 5018776"/>
              <a:gd name="connsiteY281" fmla="*/ 2140857 h 2605314"/>
              <a:gd name="connsiteX282" fmla="*/ 1404719 w 5018776"/>
              <a:gd name="connsiteY282" fmla="*/ 2162628 h 2605314"/>
              <a:gd name="connsiteX283" fmla="*/ 1368434 w 5018776"/>
              <a:gd name="connsiteY283" fmla="*/ 2293257 h 2605314"/>
              <a:gd name="connsiteX284" fmla="*/ 1370974 w 5018776"/>
              <a:gd name="connsiteY284" fmla="*/ 2449285 h 2605314"/>
              <a:gd name="connsiteX285" fmla="*/ 1513576 w 5018776"/>
              <a:gd name="connsiteY285" fmla="*/ 2554514 h 2605314"/>
              <a:gd name="connsiteX286" fmla="*/ 1636948 w 5018776"/>
              <a:gd name="connsiteY286" fmla="*/ 2590800 h 2605314"/>
              <a:gd name="connsiteX287" fmla="*/ 1851396 w 5018776"/>
              <a:gd name="connsiteY287" fmla="*/ 2605314 h 2605314"/>
              <a:gd name="connsiteX288" fmla="*/ 1922154 w 5018776"/>
              <a:gd name="connsiteY288" fmla="*/ 2576285 h 2605314"/>
              <a:gd name="connsiteX289" fmla="*/ 1963519 w 5018776"/>
              <a:gd name="connsiteY289" fmla="*/ 2496457 h 2605314"/>
              <a:gd name="connsiteX290" fmla="*/ 2006336 w 5018776"/>
              <a:gd name="connsiteY290" fmla="*/ 2315028 h 2605314"/>
              <a:gd name="connsiteX291" fmla="*/ 2043348 w 5018776"/>
              <a:gd name="connsiteY291" fmla="*/ 2111828 h 2605314"/>
              <a:gd name="connsiteX292" fmla="*/ 2066571 w 5018776"/>
              <a:gd name="connsiteY292" fmla="*/ 2048691 h 2605314"/>
              <a:gd name="connsiteX293" fmla="*/ 2102494 w 5018776"/>
              <a:gd name="connsiteY293" fmla="*/ 1987731 h 2605314"/>
              <a:gd name="connsiteX294" fmla="*/ 2221511 w 5018776"/>
              <a:gd name="connsiteY294" fmla="*/ 1879237 h 2605314"/>
              <a:gd name="connsiteX295" fmla="*/ 2377176 w 5018776"/>
              <a:gd name="connsiteY295" fmla="*/ 1872342 h 2605314"/>
              <a:gd name="connsiteX296" fmla="*/ 2398948 w 5018776"/>
              <a:gd name="connsiteY296" fmla="*/ 1879600 h 2605314"/>
              <a:gd name="connsiteX297" fmla="*/ 2457005 w 5018776"/>
              <a:gd name="connsiteY297" fmla="*/ 1930400 h 2605314"/>
              <a:gd name="connsiteX298" fmla="*/ 2471519 w 5018776"/>
              <a:gd name="connsiteY298" fmla="*/ 1952171 h 2605314"/>
              <a:gd name="connsiteX299" fmla="*/ 2493291 w 5018776"/>
              <a:gd name="connsiteY299" fmla="*/ 1973942 h 2605314"/>
              <a:gd name="connsiteX300" fmla="*/ 2507805 w 5018776"/>
              <a:gd name="connsiteY300" fmla="*/ 2024742 h 2605314"/>
              <a:gd name="connsiteX301" fmla="*/ 2515062 w 5018776"/>
              <a:gd name="connsiteY301" fmla="*/ 2053771 h 2605314"/>
              <a:gd name="connsiteX302" fmla="*/ 2529576 w 5018776"/>
              <a:gd name="connsiteY302" fmla="*/ 2075542 h 2605314"/>
              <a:gd name="connsiteX303" fmla="*/ 2544091 w 5018776"/>
              <a:gd name="connsiteY303" fmla="*/ 2126342 h 2605314"/>
              <a:gd name="connsiteX304" fmla="*/ 2536834 w 5018776"/>
              <a:gd name="connsiteY304" fmla="*/ 2271485 h 2605314"/>
              <a:gd name="connsiteX305" fmla="*/ 2522319 w 5018776"/>
              <a:gd name="connsiteY305" fmla="*/ 2300514 h 2605314"/>
              <a:gd name="connsiteX306" fmla="*/ 2478776 w 5018776"/>
              <a:gd name="connsiteY306" fmla="*/ 2329542 h 2605314"/>
              <a:gd name="connsiteX307" fmla="*/ 2457005 w 5018776"/>
              <a:gd name="connsiteY307" fmla="*/ 2336800 h 2605314"/>
              <a:gd name="connsiteX308" fmla="*/ 2333634 w 5018776"/>
              <a:gd name="connsiteY308" fmla="*/ 2329542 h 2605314"/>
              <a:gd name="connsiteX309" fmla="*/ 2311862 w 5018776"/>
              <a:gd name="connsiteY309" fmla="*/ 2322285 h 2605314"/>
              <a:gd name="connsiteX310" fmla="*/ 2297348 w 5018776"/>
              <a:gd name="connsiteY310" fmla="*/ 2286000 h 2605314"/>
              <a:gd name="connsiteX311" fmla="*/ 2290091 w 5018776"/>
              <a:gd name="connsiteY311" fmla="*/ 2249714 h 2605314"/>
              <a:gd name="connsiteX312" fmla="*/ 2398948 w 5018776"/>
              <a:gd name="connsiteY312" fmla="*/ 2111828 h 2605314"/>
              <a:gd name="connsiteX313" fmla="*/ 2398948 w 5018776"/>
              <a:gd name="connsiteY313" fmla="*/ 2024742 h 2605314"/>
              <a:gd name="connsiteX314" fmla="*/ 2377176 w 5018776"/>
              <a:gd name="connsiteY314" fmla="*/ 2010228 h 2605314"/>
              <a:gd name="connsiteX315" fmla="*/ 2275576 w 5018776"/>
              <a:gd name="connsiteY315" fmla="*/ 2017485 h 2605314"/>
              <a:gd name="connsiteX316" fmla="*/ 2261062 w 5018776"/>
              <a:gd name="connsiteY316" fmla="*/ 2032000 h 2605314"/>
              <a:gd name="connsiteX317" fmla="*/ 2239291 w 5018776"/>
              <a:gd name="connsiteY317" fmla="*/ 2046514 h 2605314"/>
              <a:gd name="connsiteX318" fmla="*/ 2224776 w 5018776"/>
              <a:gd name="connsiteY318" fmla="*/ 2061028 h 2605314"/>
              <a:gd name="connsiteX319" fmla="*/ 2195748 w 5018776"/>
              <a:gd name="connsiteY319" fmla="*/ 2068285 h 2605314"/>
              <a:gd name="connsiteX320" fmla="*/ 2166719 w 5018776"/>
              <a:gd name="connsiteY320" fmla="*/ 2090057 h 2605314"/>
              <a:gd name="connsiteX321" fmla="*/ 2152205 w 5018776"/>
              <a:gd name="connsiteY321" fmla="*/ 2111828 h 2605314"/>
              <a:gd name="connsiteX322" fmla="*/ 2130434 w 5018776"/>
              <a:gd name="connsiteY322" fmla="*/ 2140857 h 2605314"/>
              <a:gd name="connsiteX323" fmla="*/ 2130434 w 5018776"/>
              <a:gd name="connsiteY323" fmla="*/ 2351314 h 2605314"/>
              <a:gd name="connsiteX324" fmla="*/ 2144948 w 5018776"/>
              <a:gd name="connsiteY324" fmla="*/ 2373085 h 2605314"/>
              <a:gd name="connsiteX325" fmla="*/ 2166719 w 5018776"/>
              <a:gd name="connsiteY325" fmla="*/ 2380342 h 2605314"/>
              <a:gd name="connsiteX326" fmla="*/ 2173976 w 5018776"/>
              <a:gd name="connsiteY326" fmla="*/ 2402114 h 2605314"/>
              <a:gd name="connsiteX327" fmla="*/ 2195748 w 5018776"/>
              <a:gd name="connsiteY327" fmla="*/ 2416628 h 2605314"/>
              <a:gd name="connsiteX328" fmla="*/ 2224776 w 5018776"/>
              <a:gd name="connsiteY328" fmla="*/ 2438400 h 2605314"/>
              <a:gd name="connsiteX329" fmla="*/ 2268319 w 5018776"/>
              <a:gd name="connsiteY329" fmla="*/ 2474685 h 2605314"/>
              <a:gd name="connsiteX330" fmla="*/ 2297348 w 5018776"/>
              <a:gd name="connsiteY330" fmla="*/ 2510971 h 2605314"/>
              <a:gd name="connsiteX331" fmla="*/ 2319119 w 5018776"/>
              <a:gd name="connsiteY331" fmla="*/ 2532742 h 2605314"/>
              <a:gd name="connsiteX332" fmla="*/ 2398948 w 5018776"/>
              <a:gd name="connsiteY332" fmla="*/ 2569028 h 2605314"/>
              <a:gd name="connsiteX333" fmla="*/ 2544091 w 5018776"/>
              <a:gd name="connsiteY333" fmla="*/ 2554514 h 2605314"/>
              <a:gd name="connsiteX334" fmla="*/ 2565862 w 5018776"/>
              <a:gd name="connsiteY334" fmla="*/ 2540000 h 2605314"/>
              <a:gd name="connsiteX335" fmla="*/ 2573119 w 5018776"/>
              <a:gd name="connsiteY335" fmla="*/ 2503714 h 2605314"/>
              <a:gd name="connsiteX336" fmla="*/ 2587634 w 5018776"/>
              <a:gd name="connsiteY336" fmla="*/ 2481942 h 2605314"/>
              <a:gd name="connsiteX337" fmla="*/ 2594891 w 5018776"/>
              <a:gd name="connsiteY337" fmla="*/ 2409371 h 2605314"/>
              <a:gd name="connsiteX338" fmla="*/ 2645691 w 5018776"/>
              <a:gd name="connsiteY338" fmla="*/ 2416628 h 2605314"/>
              <a:gd name="connsiteX339" fmla="*/ 2674719 w 5018776"/>
              <a:gd name="connsiteY339" fmla="*/ 2423885 h 2605314"/>
              <a:gd name="connsiteX340" fmla="*/ 2747291 w 5018776"/>
              <a:gd name="connsiteY340" fmla="*/ 2438400 h 2605314"/>
              <a:gd name="connsiteX341" fmla="*/ 2790834 w 5018776"/>
              <a:gd name="connsiteY341" fmla="*/ 2452914 h 2605314"/>
              <a:gd name="connsiteX342" fmla="*/ 2812605 w 5018776"/>
              <a:gd name="connsiteY342" fmla="*/ 2438400 h 2605314"/>
              <a:gd name="connsiteX343" fmla="*/ 2805348 w 5018776"/>
              <a:gd name="connsiteY343" fmla="*/ 2416628 h 2605314"/>
              <a:gd name="connsiteX344" fmla="*/ 2798091 w 5018776"/>
              <a:gd name="connsiteY344" fmla="*/ 2373085 h 2605314"/>
              <a:gd name="connsiteX345" fmla="*/ 2783576 w 5018776"/>
              <a:gd name="connsiteY345" fmla="*/ 2329542 h 2605314"/>
              <a:gd name="connsiteX346" fmla="*/ 2798091 w 5018776"/>
              <a:gd name="connsiteY346" fmla="*/ 2278742 h 2605314"/>
              <a:gd name="connsiteX347" fmla="*/ 2965005 w 5018776"/>
              <a:gd name="connsiteY347" fmla="*/ 2249714 h 2605314"/>
              <a:gd name="connsiteX348" fmla="*/ 2950491 w 5018776"/>
              <a:gd name="connsiteY348" fmla="*/ 2227942 h 2605314"/>
              <a:gd name="connsiteX349" fmla="*/ 2928719 w 5018776"/>
              <a:gd name="connsiteY349" fmla="*/ 2133600 h 2605314"/>
              <a:gd name="connsiteX350" fmla="*/ 2921462 w 5018776"/>
              <a:gd name="connsiteY350" fmla="*/ 2104571 h 2605314"/>
              <a:gd name="connsiteX351" fmla="*/ 2899691 w 5018776"/>
              <a:gd name="connsiteY351" fmla="*/ 2090057 h 2605314"/>
              <a:gd name="connsiteX352" fmla="*/ 2906948 w 5018776"/>
              <a:gd name="connsiteY352" fmla="*/ 2061028 h 2605314"/>
              <a:gd name="connsiteX353" fmla="*/ 3037576 w 5018776"/>
              <a:gd name="connsiteY353" fmla="*/ 2053771 h 2605314"/>
              <a:gd name="connsiteX354" fmla="*/ 3124662 w 5018776"/>
              <a:gd name="connsiteY354" fmla="*/ 2046514 h 2605314"/>
              <a:gd name="connsiteX355" fmla="*/ 3146434 w 5018776"/>
              <a:gd name="connsiteY355" fmla="*/ 2039257 h 2605314"/>
              <a:gd name="connsiteX356" fmla="*/ 3139176 w 5018776"/>
              <a:gd name="connsiteY356" fmla="*/ 2010228 h 2605314"/>
              <a:gd name="connsiteX357" fmla="*/ 3110148 w 5018776"/>
              <a:gd name="connsiteY357" fmla="*/ 1959428 h 2605314"/>
              <a:gd name="connsiteX358" fmla="*/ 3081119 w 5018776"/>
              <a:gd name="connsiteY358" fmla="*/ 1930400 h 2605314"/>
              <a:gd name="connsiteX359" fmla="*/ 3066605 w 5018776"/>
              <a:gd name="connsiteY359" fmla="*/ 1901371 h 2605314"/>
              <a:gd name="connsiteX360" fmla="*/ 3044834 w 5018776"/>
              <a:gd name="connsiteY360" fmla="*/ 1886857 h 2605314"/>
              <a:gd name="connsiteX361" fmla="*/ 3037576 w 5018776"/>
              <a:gd name="connsiteY361" fmla="*/ 1865085 h 2605314"/>
              <a:gd name="connsiteX362" fmla="*/ 3023062 w 5018776"/>
              <a:gd name="connsiteY362" fmla="*/ 1843314 h 2605314"/>
              <a:gd name="connsiteX363" fmla="*/ 3052091 w 5018776"/>
              <a:gd name="connsiteY363" fmla="*/ 1828800 h 2605314"/>
              <a:gd name="connsiteX364" fmla="*/ 3160948 w 5018776"/>
              <a:gd name="connsiteY364" fmla="*/ 1814285 h 2605314"/>
              <a:gd name="connsiteX365" fmla="*/ 3182719 w 5018776"/>
              <a:gd name="connsiteY365" fmla="*/ 1799771 h 2605314"/>
              <a:gd name="connsiteX366" fmla="*/ 3131919 w 5018776"/>
              <a:gd name="connsiteY366" fmla="*/ 1690914 h 2605314"/>
              <a:gd name="connsiteX367" fmla="*/ 3124662 w 5018776"/>
              <a:gd name="connsiteY367" fmla="*/ 1669142 h 2605314"/>
              <a:gd name="connsiteX368" fmla="*/ 3110148 w 5018776"/>
              <a:gd name="connsiteY368" fmla="*/ 1647371 h 2605314"/>
              <a:gd name="connsiteX369" fmla="*/ 3131919 w 5018776"/>
              <a:gd name="connsiteY369" fmla="*/ 1640114 h 2605314"/>
              <a:gd name="connsiteX370" fmla="*/ 3160948 w 5018776"/>
              <a:gd name="connsiteY370" fmla="*/ 1632857 h 2605314"/>
              <a:gd name="connsiteX371" fmla="*/ 3189976 w 5018776"/>
              <a:gd name="connsiteY371" fmla="*/ 1618342 h 2605314"/>
              <a:gd name="connsiteX372" fmla="*/ 3219005 w 5018776"/>
              <a:gd name="connsiteY372" fmla="*/ 1611085 h 2605314"/>
              <a:gd name="connsiteX373" fmla="*/ 3240776 w 5018776"/>
              <a:gd name="connsiteY373" fmla="*/ 1603828 h 2605314"/>
              <a:gd name="connsiteX374" fmla="*/ 3284319 w 5018776"/>
              <a:gd name="connsiteY374" fmla="*/ 1582057 h 2605314"/>
              <a:gd name="connsiteX375" fmla="*/ 3298834 w 5018776"/>
              <a:gd name="connsiteY375" fmla="*/ 1567542 h 2605314"/>
              <a:gd name="connsiteX376" fmla="*/ 3277062 w 5018776"/>
              <a:gd name="connsiteY376" fmla="*/ 1545771 h 2605314"/>
              <a:gd name="connsiteX377" fmla="*/ 3233519 w 5018776"/>
              <a:gd name="connsiteY377" fmla="*/ 1516742 h 2605314"/>
              <a:gd name="connsiteX378" fmla="*/ 3182719 w 5018776"/>
              <a:gd name="connsiteY378" fmla="*/ 1458685 h 2605314"/>
              <a:gd name="connsiteX379" fmla="*/ 3175462 w 5018776"/>
              <a:gd name="connsiteY379" fmla="*/ 1436914 h 2605314"/>
              <a:gd name="connsiteX380" fmla="*/ 3153691 w 5018776"/>
              <a:gd name="connsiteY380" fmla="*/ 1422400 h 2605314"/>
              <a:gd name="connsiteX381" fmla="*/ 3204491 w 5018776"/>
              <a:gd name="connsiteY381" fmla="*/ 1386114 h 2605314"/>
              <a:gd name="connsiteX382" fmla="*/ 3240776 w 5018776"/>
              <a:gd name="connsiteY382" fmla="*/ 1349828 h 2605314"/>
              <a:gd name="connsiteX383" fmla="*/ 3269805 w 5018776"/>
              <a:gd name="connsiteY383" fmla="*/ 1313542 h 2605314"/>
              <a:gd name="connsiteX384" fmla="*/ 3291576 w 5018776"/>
              <a:gd name="connsiteY384" fmla="*/ 1299028 h 2605314"/>
              <a:gd name="connsiteX385" fmla="*/ 3306091 w 5018776"/>
              <a:gd name="connsiteY385" fmla="*/ 1284514 h 2605314"/>
              <a:gd name="connsiteX386" fmla="*/ 3313348 w 5018776"/>
              <a:gd name="connsiteY386" fmla="*/ 1262742 h 2605314"/>
              <a:gd name="connsiteX387" fmla="*/ 3269805 w 5018776"/>
              <a:gd name="connsiteY387" fmla="*/ 1255485 h 2605314"/>
              <a:gd name="connsiteX388" fmla="*/ 3248034 w 5018776"/>
              <a:gd name="connsiteY388" fmla="*/ 1248228 h 2605314"/>
              <a:gd name="connsiteX389" fmla="*/ 3197234 w 5018776"/>
              <a:gd name="connsiteY389" fmla="*/ 1233714 h 2605314"/>
              <a:gd name="connsiteX390" fmla="*/ 3175462 w 5018776"/>
              <a:gd name="connsiteY390" fmla="*/ 1219200 h 2605314"/>
              <a:gd name="connsiteX391" fmla="*/ 3153691 w 5018776"/>
              <a:gd name="connsiteY391" fmla="*/ 1211942 h 2605314"/>
              <a:gd name="connsiteX392" fmla="*/ 3124662 w 5018776"/>
              <a:gd name="connsiteY392" fmla="*/ 1197428 h 2605314"/>
              <a:gd name="connsiteX393" fmla="*/ 3204491 w 5018776"/>
              <a:gd name="connsiteY393" fmla="*/ 1095828 h 2605314"/>
              <a:gd name="connsiteX394" fmla="*/ 3255291 w 5018776"/>
              <a:gd name="connsiteY394" fmla="*/ 1037771 h 2605314"/>
              <a:gd name="connsiteX395" fmla="*/ 3255291 w 5018776"/>
              <a:gd name="connsiteY395" fmla="*/ 994228 h 2605314"/>
              <a:gd name="connsiteX396" fmla="*/ 3211748 w 5018776"/>
              <a:gd name="connsiteY396" fmla="*/ 986971 h 2605314"/>
              <a:gd name="connsiteX397" fmla="*/ 3182719 w 5018776"/>
              <a:gd name="connsiteY397" fmla="*/ 979714 h 2605314"/>
              <a:gd name="connsiteX398" fmla="*/ 3124662 w 5018776"/>
              <a:gd name="connsiteY398" fmla="*/ 957942 h 2605314"/>
              <a:gd name="connsiteX399" fmla="*/ 3102891 w 5018776"/>
              <a:gd name="connsiteY399" fmla="*/ 950685 h 2605314"/>
              <a:gd name="connsiteX400" fmla="*/ 3052091 w 5018776"/>
              <a:gd name="connsiteY400" fmla="*/ 943428 h 2605314"/>
              <a:gd name="connsiteX401" fmla="*/ 3030319 w 5018776"/>
              <a:gd name="connsiteY401" fmla="*/ 936171 h 2605314"/>
              <a:gd name="connsiteX402" fmla="*/ 2994034 w 5018776"/>
              <a:gd name="connsiteY402" fmla="*/ 928914 h 2605314"/>
              <a:gd name="connsiteX403" fmla="*/ 2979519 w 5018776"/>
              <a:gd name="connsiteY403" fmla="*/ 914400 h 2605314"/>
              <a:gd name="connsiteX404" fmla="*/ 3037576 w 5018776"/>
              <a:gd name="connsiteY404" fmla="*/ 820057 h 2605314"/>
              <a:gd name="connsiteX405" fmla="*/ 3095634 w 5018776"/>
              <a:gd name="connsiteY405" fmla="*/ 747485 h 2605314"/>
              <a:gd name="connsiteX406" fmla="*/ 3131919 w 5018776"/>
              <a:gd name="connsiteY406" fmla="*/ 703942 h 2605314"/>
              <a:gd name="connsiteX407" fmla="*/ 3146434 w 5018776"/>
              <a:gd name="connsiteY407" fmla="*/ 682171 h 2605314"/>
              <a:gd name="connsiteX408" fmla="*/ 3037576 w 5018776"/>
              <a:gd name="connsiteY408" fmla="*/ 667657 h 2605314"/>
              <a:gd name="connsiteX409" fmla="*/ 2965005 w 5018776"/>
              <a:gd name="connsiteY409" fmla="*/ 660400 h 2605314"/>
              <a:gd name="connsiteX410" fmla="*/ 2892434 w 5018776"/>
              <a:gd name="connsiteY410" fmla="*/ 645885 h 2605314"/>
              <a:gd name="connsiteX411" fmla="*/ 2928719 w 5018776"/>
              <a:gd name="connsiteY411" fmla="*/ 609600 h 2605314"/>
              <a:gd name="connsiteX412" fmla="*/ 2965005 w 5018776"/>
              <a:gd name="connsiteY412" fmla="*/ 573314 h 2605314"/>
              <a:gd name="connsiteX413" fmla="*/ 2972262 w 5018776"/>
              <a:gd name="connsiteY413" fmla="*/ 529771 h 2605314"/>
              <a:gd name="connsiteX414" fmla="*/ 2986776 w 5018776"/>
              <a:gd name="connsiteY414" fmla="*/ 486228 h 2605314"/>
              <a:gd name="connsiteX415" fmla="*/ 3001291 w 5018776"/>
              <a:gd name="connsiteY415" fmla="*/ 435428 h 2605314"/>
              <a:gd name="connsiteX416" fmla="*/ 3015805 w 5018776"/>
              <a:gd name="connsiteY416" fmla="*/ 391885 h 2605314"/>
              <a:gd name="connsiteX417" fmla="*/ 2965005 w 5018776"/>
              <a:gd name="connsiteY417" fmla="*/ 399142 h 2605314"/>
              <a:gd name="connsiteX418" fmla="*/ 2921462 w 5018776"/>
              <a:gd name="connsiteY418" fmla="*/ 413657 h 2605314"/>
              <a:gd name="connsiteX419" fmla="*/ 2892434 w 5018776"/>
              <a:gd name="connsiteY419" fmla="*/ 420914 h 2605314"/>
              <a:gd name="connsiteX420" fmla="*/ 2856148 w 5018776"/>
              <a:gd name="connsiteY420" fmla="*/ 435428 h 2605314"/>
              <a:gd name="connsiteX421" fmla="*/ 2812605 w 5018776"/>
              <a:gd name="connsiteY421" fmla="*/ 442685 h 2605314"/>
              <a:gd name="connsiteX422" fmla="*/ 2783576 w 5018776"/>
              <a:gd name="connsiteY422" fmla="*/ 449942 h 2605314"/>
              <a:gd name="connsiteX423" fmla="*/ 2725519 w 5018776"/>
              <a:gd name="connsiteY423" fmla="*/ 442685 h 2605314"/>
              <a:gd name="connsiteX424" fmla="*/ 2732776 w 5018776"/>
              <a:gd name="connsiteY424" fmla="*/ 377371 h 2605314"/>
              <a:gd name="connsiteX425" fmla="*/ 2725519 w 5018776"/>
              <a:gd name="connsiteY425" fmla="*/ 290285 h 2605314"/>
              <a:gd name="connsiteX426" fmla="*/ 2711005 w 5018776"/>
              <a:gd name="connsiteY426" fmla="*/ 232228 h 2605314"/>
              <a:gd name="connsiteX427" fmla="*/ 2667462 w 5018776"/>
              <a:gd name="connsiteY427" fmla="*/ 210457 h 2605314"/>
              <a:gd name="connsiteX428" fmla="*/ 2660205 w 5018776"/>
              <a:gd name="connsiteY428" fmla="*/ 195942 h 2605314"/>
              <a:gd name="connsiteX0" fmla="*/ 4779291 w 5018776"/>
              <a:gd name="connsiteY0" fmla="*/ 508000 h 2605314"/>
              <a:gd name="connsiteX1" fmla="*/ 4815576 w 5018776"/>
              <a:gd name="connsiteY1" fmla="*/ 551542 h 2605314"/>
              <a:gd name="connsiteX2" fmla="*/ 4895405 w 5018776"/>
              <a:gd name="connsiteY2" fmla="*/ 544285 h 2605314"/>
              <a:gd name="connsiteX3" fmla="*/ 4895405 w 5018776"/>
              <a:gd name="connsiteY3" fmla="*/ 464457 h 2605314"/>
              <a:gd name="connsiteX4" fmla="*/ 4859119 w 5018776"/>
              <a:gd name="connsiteY4" fmla="*/ 428171 h 2605314"/>
              <a:gd name="connsiteX5" fmla="*/ 4815576 w 5018776"/>
              <a:gd name="connsiteY5" fmla="*/ 413657 h 2605314"/>
              <a:gd name="connsiteX6" fmla="*/ 4750262 w 5018776"/>
              <a:gd name="connsiteY6" fmla="*/ 420914 h 2605314"/>
              <a:gd name="connsiteX7" fmla="*/ 4728491 w 5018776"/>
              <a:gd name="connsiteY7" fmla="*/ 428171 h 2605314"/>
              <a:gd name="connsiteX8" fmla="*/ 4721234 w 5018776"/>
              <a:gd name="connsiteY8" fmla="*/ 457200 h 2605314"/>
              <a:gd name="connsiteX9" fmla="*/ 4699462 w 5018776"/>
              <a:gd name="connsiteY9" fmla="*/ 500742 h 2605314"/>
              <a:gd name="connsiteX10" fmla="*/ 4699462 w 5018776"/>
              <a:gd name="connsiteY10" fmla="*/ 645885 h 2605314"/>
              <a:gd name="connsiteX11" fmla="*/ 4706719 w 5018776"/>
              <a:gd name="connsiteY11" fmla="*/ 667657 h 2605314"/>
              <a:gd name="connsiteX12" fmla="*/ 4743005 w 5018776"/>
              <a:gd name="connsiteY12" fmla="*/ 696685 h 2605314"/>
              <a:gd name="connsiteX13" fmla="*/ 4779291 w 5018776"/>
              <a:gd name="connsiteY13" fmla="*/ 718457 h 2605314"/>
              <a:gd name="connsiteX14" fmla="*/ 4801062 w 5018776"/>
              <a:gd name="connsiteY14" fmla="*/ 732971 h 2605314"/>
              <a:gd name="connsiteX15" fmla="*/ 4960719 w 5018776"/>
              <a:gd name="connsiteY15" fmla="*/ 718457 h 2605314"/>
              <a:gd name="connsiteX16" fmla="*/ 4982491 w 5018776"/>
              <a:gd name="connsiteY16" fmla="*/ 674914 h 2605314"/>
              <a:gd name="connsiteX17" fmla="*/ 5004262 w 5018776"/>
              <a:gd name="connsiteY17" fmla="*/ 631371 h 2605314"/>
              <a:gd name="connsiteX18" fmla="*/ 5011519 w 5018776"/>
              <a:gd name="connsiteY18" fmla="*/ 587828 h 2605314"/>
              <a:gd name="connsiteX19" fmla="*/ 5018776 w 5018776"/>
              <a:gd name="connsiteY19" fmla="*/ 558800 h 2605314"/>
              <a:gd name="connsiteX20" fmla="*/ 5004262 w 5018776"/>
              <a:gd name="connsiteY20" fmla="*/ 391885 h 2605314"/>
              <a:gd name="connsiteX21" fmla="*/ 4997005 w 5018776"/>
              <a:gd name="connsiteY21" fmla="*/ 370114 h 2605314"/>
              <a:gd name="connsiteX22" fmla="*/ 4982491 w 5018776"/>
              <a:gd name="connsiteY22" fmla="*/ 348342 h 2605314"/>
              <a:gd name="connsiteX23" fmla="*/ 4960719 w 5018776"/>
              <a:gd name="connsiteY23" fmla="*/ 312057 h 2605314"/>
              <a:gd name="connsiteX24" fmla="*/ 4953462 w 5018776"/>
              <a:gd name="connsiteY24" fmla="*/ 290285 h 2605314"/>
              <a:gd name="connsiteX25" fmla="*/ 4888148 w 5018776"/>
              <a:gd name="connsiteY25" fmla="*/ 254000 h 2605314"/>
              <a:gd name="connsiteX26" fmla="*/ 4851862 w 5018776"/>
              <a:gd name="connsiteY26" fmla="*/ 232228 h 2605314"/>
              <a:gd name="connsiteX27" fmla="*/ 4801062 w 5018776"/>
              <a:gd name="connsiteY27" fmla="*/ 210457 h 2605314"/>
              <a:gd name="connsiteX28" fmla="*/ 4743005 w 5018776"/>
              <a:gd name="connsiteY28" fmla="*/ 159657 h 2605314"/>
              <a:gd name="connsiteX29" fmla="*/ 4728491 w 5018776"/>
              <a:gd name="connsiteY29" fmla="*/ 145142 h 2605314"/>
              <a:gd name="connsiteX30" fmla="*/ 4677691 w 5018776"/>
              <a:gd name="connsiteY30" fmla="*/ 116114 h 2605314"/>
              <a:gd name="connsiteX31" fmla="*/ 4655919 w 5018776"/>
              <a:gd name="connsiteY31" fmla="*/ 108857 h 2605314"/>
              <a:gd name="connsiteX32" fmla="*/ 4612376 w 5018776"/>
              <a:gd name="connsiteY32" fmla="*/ 79828 h 2605314"/>
              <a:gd name="connsiteX33" fmla="*/ 4568834 w 5018776"/>
              <a:gd name="connsiteY33" fmla="*/ 65314 h 2605314"/>
              <a:gd name="connsiteX34" fmla="*/ 4539805 w 5018776"/>
              <a:gd name="connsiteY34" fmla="*/ 58057 h 2605314"/>
              <a:gd name="connsiteX35" fmla="*/ 4496262 w 5018776"/>
              <a:gd name="connsiteY35" fmla="*/ 43542 h 2605314"/>
              <a:gd name="connsiteX36" fmla="*/ 4445462 w 5018776"/>
              <a:gd name="connsiteY36" fmla="*/ 21771 h 2605314"/>
              <a:gd name="connsiteX37" fmla="*/ 4380148 w 5018776"/>
              <a:gd name="connsiteY37" fmla="*/ 14514 h 2605314"/>
              <a:gd name="connsiteX38" fmla="*/ 4336605 w 5018776"/>
              <a:gd name="connsiteY38" fmla="*/ 7257 h 2605314"/>
              <a:gd name="connsiteX39" fmla="*/ 4264034 w 5018776"/>
              <a:gd name="connsiteY39" fmla="*/ 0 h 2605314"/>
              <a:gd name="connsiteX40" fmla="*/ 3864891 w 5018776"/>
              <a:gd name="connsiteY40" fmla="*/ 7257 h 2605314"/>
              <a:gd name="connsiteX41" fmla="*/ 3828605 w 5018776"/>
              <a:gd name="connsiteY41" fmla="*/ 14514 h 2605314"/>
              <a:gd name="connsiteX42" fmla="*/ 3770548 w 5018776"/>
              <a:gd name="connsiteY42" fmla="*/ 21771 h 2605314"/>
              <a:gd name="connsiteX43" fmla="*/ 3748776 w 5018776"/>
              <a:gd name="connsiteY43" fmla="*/ 36285 h 2605314"/>
              <a:gd name="connsiteX44" fmla="*/ 3705234 w 5018776"/>
              <a:gd name="connsiteY44" fmla="*/ 50800 h 2605314"/>
              <a:gd name="connsiteX45" fmla="*/ 3690719 w 5018776"/>
              <a:gd name="connsiteY45" fmla="*/ 65314 h 2605314"/>
              <a:gd name="connsiteX46" fmla="*/ 3668948 w 5018776"/>
              <a:gd name="connsiteY46" fmla="*/ 72571 h 2605314"/>
              <a:gd name="connsiteX47" fmla="*/ 3661691 w 5018776"/>
              <a:gd name="connsiteY47" fmla="*/ 94342 h 2605314"/>
              <a:gd name="connsiteX48" fmla="*/ 3618148 w 5018776"/>
              <a:gd name="connsiteY48" fmla="*/ 130628 h 2605314"/>
              <a:gd name="connsiteX49" fmla="*/ 3610891 w 5018776"/>
              <a:gd name="connsiteY49" fmla="*/ 152400 h 2605314"/>
              <a:gd name="connsiteX50" fmla="*/ 3596376 w 5018776"/>
              <a:gd name="connsiteY50" fmla="*/ 166914 h 2605314"/>
              <a:gd name="connsiteX51" fmla="*/ 3581862 w 5018776"/>
              <a:gd name="connsiteY51" fmla="*/ 217714 h 2605314"/>
              <a:gd name="connsiteX52" fmla="*/ 3560091 w 5018776"/>
              <a:gd name="connsiteY52" fmla="*/ 246742 h 2605314"/>
              <a:gd name="connsiteX53" fmla="*/ 3552834 w 5018776"/>
              <a:gd name="connsiteY53" fmla="*/ 268514 h 2605314"/>
              <a:gd name="connsiteX54" fmla="*/ 3538319 w 5018776"/>
              <a:gd name="connsiteY54" fmla="*/ 283028 h 2605314"/>
              <a:gd name="connsiteX55" fmla="*/ 3531062 w 5018776"/>
              <a:gd name="connsiteY55" fmla="*/ 319314 h 2605314"/>
              <a:gd name="connsiteX56" fmla="*/ 3516548 w 5018776"/>
              <a:gd name="connsiteY56" fmla="*/ 362857 h 2605314"/>
              <a:gd name="connsiteX57" fmla="*/ 3509291 w 5018776"/>
              <a:gd name="connsiteY57" fmla="*/ 384628 h 2605314"/>
              <a:gd name="connsiteX58" fmla="*/ 3502034 w 5018776"/>
              <a:gd name="connsiteY58" fmla="*/ 420914 h 2605314"/>
              <a:gd name="connsiteX59" fmla="*/ 3509291 w 5018776"/>
              <a:gd name="connsiteY59" fmla="*/ 566057 h 2605314"/>
              <a:gd name="connsiteX60" fmla="*/ 3516548 w 5018776"/>
              <a:gd name="connsiteY60" fmla="*/ 587828 h 2605314"/>
              <a:gd name="connsiteX61" fmla="*/ 3545576 w 5018776"/>
              <a:gd name="connsiteY61" fmla="*/ 631371 h 2605314"/>
              <a:gd name="connsiteX62" fmla="*/ 3560091 w 5018776"/>
              <a:gd name="connsiteY62" fmla="*/ 645885 h 2605314"/>
              <a:gd name="connsiteX63" fmla="*/ 3567348 w 5018776"/>
              <a:gd name="connsiteY63" fmla="*/ 667657 h 2605314"/>
              <a:gd name="connsiteX64" fmla="*/ 3589119 w 5018776"/>
              <a:gd name="connsiteY64" fmla="*/ 682171 h 2605314"/>
              <a:gd name="connsiteX65" fmla="*/ 3625405 w 5018776"/>
              <a:gd name="connsiteY65" fmla="*/ 703942 h 2605314"/>
              <a:gd name="connsiteX66" fmla="*/ 3676205 w 5018776"/>
              <a:gd name="connsiteY66" fmla="*/ 740228 h 2605314"/>
              <a:gd name="connsiteX67" fmla="*/ 3697976 w 5018776"/>
              <a:gd name="connsiteY67" fmla="*/ 747485 h 2605314"/>
              <a:gd name="connsiteX68" fmla="*/ 3886662 w 5018776"/>
              <a:gd name="connsiteY68" fmla="*/ 740228 h 2605314"/>
              <a:gd name="connsiteX69" fmla="*/ 3908434 w 5018776"/>
              <a:gd name="connsiteY69" fmla="*/ 732971 h 2605314"/>
              <a:gd name="connsiteX70" fmla="*/ 3937462 w 5018776"/>
              <a:gd name="connsiteY70" fmla="*/ 703942 h 2605314"/>
              <a:gd name="connsiteX71" fmla="*/ 3988262 w 5018776"/>
              <a:gd name="connsiteY71" fmla="*/ 638628 h 2605314"/>
              <a:gd name="connsiteX72" fmla="*/ 4002776 w 5018776"/>
              <a:gd name="connsiteY72" fmla="*/ 595085 h 2605314"/>
              <a:gd name="connsiteX73" fmla="*/ 3973748 w 5018776"/>
              <a:gd name="connsiteY73" fmla="*/ 537028 h 2605314"/>
              <a:gd name="connsiteX74" fmla="*/ 3944719 w 5018776"/>
              <a:gd name="connsiteY74" fmla="*/ 500742 h 2605314"/>
              <a:gd name="connsiteX75" fmla="*/ 3901176 w 5018776"/>
              <a:gd name="connsiteY75" fmla="*/ 486228 h 2605314"/>
              <a:gd name="connsiteX76" fmla="*/ 3879405 w 5018776"/>
              <a:gd name="connsiteY76" fmla="*/ 478971 h 2605314"/>
              <a:gd name="connsiteX77" fmla="*/ 3857634 w 5018776"/>
              <a:gd name="connsiteY77" fmla="*/ 471714 h 2605314"/>
              <a:gd name="connsiteX78" fmla="*/ 3806834 w 5018776"/>
              <a:gd name="connsiteY78" fmla="*/ 478971 h 2605314"/>
              <a:gd name="connsiteX79" fmla="*/ 3777805 w 5018776"/>
              <a:gd name="connsiteY79" fmla="*/ 486228 h 2605314"/>
              <a:gd name="connsiteX80" fmla="*/ 3763291 w 5018776"/>
              <a:gd name="connsiteY80" fmla="*/ 529771 h 2605314"/>
              <a:gd name="connsiteX81" fmla="*/ 3756034 w 5018776"/>
              <a:gd name="connsiteY81" fmla="*/ 551542 h 2605314"/>
              <a:gd name="connsiteX82" fmla="*/ 3763291 w 5018776"/>
              <a:gd name="connsiteY82" fmla="*/ 573314 h 2605314"/>
              <a:gd name="connsiteX83" fmla="*/ 3705234 w 5018776"/>
              <a:gd name="connsiteY83" fmla="*/ 602342 h 2605314"/>
              <a:gd name="connsiteX84" fmla="*/ 3661691 w 5018776"/>
              <a:gd name="connsiteY84" fmla="*/ 544285 h 2605314"/>
              <a:gd name="connsiteX85" fmla="*/ 3668948 w 5018776"/>
              <a:gd name="connsiteY85" fmla="*/ 435428 h 2605314"/>
              <a:gd name="connsiteX86" fmla="*/ 3683462 w 5018776"/>
              <a:gd name="connsiteY86" fmla="*/ 413657 h 2605314"/>
              <a:gd name="connsiteX87" fmla="*/ 3705234 w 5018776"/>
              <a:gd name="connsiteY87" fmla="*/ 370114 h 2605314"/>
              <a:gd name="connsiteX88" fmla="*/ 3770548 w 5018776"/>
              <a:gd name="connsiteY88" fmla="*/ 341085 h 2605314"/>
              <a:gd name="connsiteX89" fmla="*/ 3792319 w 5018776"/>
              <a:gd name="connsiteY89" fmla="*/ 333828 h 2605314"/>
              <a:gd name="connsiteX90" fmla="*/ 3814091 w 5018776"/>
              <a:gd name="connsiteY90" fmla="*/ 326571 h 2605314"/>
              <a:gd name="connsiteX91" fmla="*/ 3959234 w 5018776"/>
              <a:gd name="connsiteY91" fmla="*/ 333828 h 2605314"/>
              <a:gd name="connsiteX92" fmla="*/ 4002776 w 5018776"/>
              <a:gd name="connsiteY92" fmla="*/ 362857 h 2605314"/>
              <a:gd name="connsiteX93" fmla="*/ 4024548 w 5018776"/>
              <a:gd name="connsiteY93" fmla="*/ 377371 h 2605314"/>
              <a:gd name="connsiteX94" fmla="*/ 4060834 w 5018776"/>
              <a:gd name="connsiteY94" fmla="*/ 413657 h 2605314"/>
              <a:gd name="connsiteX95" fmla="*/ 4068091 w 5018776"/>
              <a:gd name="connsiteY95" fmla="*/ 435428 h 2605314"/>
              <a:gd name="connsiteX96" fmla="*/ 4097119 w 5018776"/>
              <a:gd name="connsiteY96" fmla="*/ 478971 h 2605314"/>
              <a:gd name="connsiteX97" fmla="*/ 4104376 w 5018776"/>
              <a:gd name="connsiteY97" fmla="*/ 500742 h 2605314"/>
              <a:gd name="connsiteX98" fmla="*/ 4104376 w 5018776"/>
              <a:gd name="connsiteY98" fmla="*/ 689428 h 2605314"/>
              <a:gd name="connsiteX99" fmla="*/ 4089862 w 5018776"/>
              <a:gd name="connsiteY99" fmla="*/ 732971 h 2605314"/>
              <a:gd name="connsiteX100" fmla="*/ 4060834 w 5018776"/>
              <a:gd name="connsiteY100" fmla="*/ 769257 h 2605314"/>
              <a:gd name="connsiteX101" fmla="*/ 4017291 w 5018776"/>
              <a:gd name="connsiteY101" fmla="*/ 783771 h 2605314"/>
              <a:gd name="connsiteX102" fmla="*/ 3981005 w 5018776"/>
              <a:gd name="connsiteY102" fmla="*/ 805542 h 2605314"/>
              <a:gd name="connsiteX103" fmla="*/ 3922948 w 5018776"/>
              <a:gd name="connsiteY103" fmla="*/ 841828 h 2605314"/>
              <a:gd name="connsiteX104" fmla="*/ 3901176 w 5018776"/>
              <a:gd name="connsiteY104" fmla="*/ 856342 h 2605314"/>
              <a:gd name="connsiteX105" fmla="*/ 3843119 w 5018776"/>
              <a:gd name="connsiteY105" fmla="*/ 878114 h 2605314"/>
              <a:gd name="connsiteX106" fmla="*/ 3567348 w 5018776"/>
              <a:gd name="connsiteY106" fmla="*/ 863600 h 2605314"/>
              <a:gd name="connsiteX107" fmla="*/ 3465748 w 5018776"/>
              <a:gd name="connsiteY107" fmla="*/ 834571 h 2605314"/>
              <a:gd name="connsiteX108" fmla="*/ 3443976 w 5018776"/>
              <a:gd name="connsiteY108" fmla="*/ 827314 h 2605314"/>
              <a:gd name="connsiteX109" fmla="*/ 3422205 w 5018776"/>
              <a:gd name="connsiteY109" fmla="*/ 812800 h 2605314"/>
              <a:gd name="connsiteX110" fmla="*/ 3393176 w 5018776"/>
              <a:gd name="connsiteY110" fmla="*/ 805542 h 2605314"/>
              <a:gd name="connsiteX111" fmla="*/ 3349634 w 5018776"/>
              <a:gd name="connsiteY111" fmla="*/ 776514 h 2605314"/>
              <a:gd name="connsiteX112" fmla="*/ 3320605 w 5018776"/>
              <a:gd name="connsiteY112" fmla="*/ 732971 h 2605314"/>
              <a:gd name="connsiteX113" fmla="*/ 3313348 w 5018776"/>
              <a:gd name="connsiteY113" fmla="*/ 696685 h 2605314"/>
              <a:gd name="connsiteX114" fmla="*/ 3298834 w 5018776"/>
              <a:gd name="connsiteY114" fmla="*/ 653142 h 2605314"/>
              <a:gd name="connsiteX115" fmla="*/ 3284319 w 5018776"/>
              <a:gd name="connsiteY115" fmla="*/ 609600 h 2605314"/>
              <a:gd name="connsiteX116" fmla="*/ 3277062 w 5018776"/>
              <a:gd name="connsiteY116" fmla="*/ 587828 h 2605314"/>
              <a:gd name="connsiteX117" fmla="*/ 3269805 w 5018776"/>
              <a:gd name="connsiteY117" fmla="*/ 566057 h 2605314"/>
              <a:gd name="connsiteX118" fmla="*/ 3262548 w 5018776"/>
              <a:gd name="connsiteY118" fmla="*/ 537028 h 2605314"/>
              <a:gd name="connsiteX119" fmla="*/ 3240776 w 5018776"/>
              <a:gd name="connsiteY119" fmla="*/ 515257 h 2605314"/>
              <a:gd name="connsiteX120" fmla="*/ 3233519 w 5018776"/>
              <a:gd name="connsiteY120" fmla="*/ 478971 h 2605314"/>
              <a:gd name="connsiteX121" fmla="*/ 3219005 w 5018776"/>
              <a:gd name="connsiteY121" fmla="*/ 428171 h 2605314"/>
              <a:gd name="connsiteX122" fmla="*/ 3204491 w 5018776"/>
              <a:gd name="connsiteY122" fmla="*/ 362857 h 2605314"/>
              <a:gd name="connsiteX123" fmla="*/ 3189976 w 5018776"/>
              <a:gd name="connsiteY123" fmla="*/ 348342 h 2605314"/>
              <a:gd name="connsiteX124" fmla="*/ 3139176 w 5018776"/>
              <a:gd name="connsiteY124" fmla="*/ 283028 h 2605314"/>
              <a:gd name="connsiteX125" fmla="*/ 3117405 w 5018776"/>
              <a:gd name="connsiteY125" fmla="*/ 268514 h 2605314"/>
              <a:gd name="connsiteX126" fmla="*/ 3081119 w 5018776"/>
              <a:gd name="connsiteY126" fmla="*/ 232228 h 2605314"/>
              <a:gd name="connsiteX127" fmla="*/ 3066605 w 5018776"/>
              <a:gd name="connsiteY127" fmla="*/ 210457 h 2605314"/>
              <a:gd name="connsiteX128" fmla="*/ 3023062 w 5018776"/>
              <a:gd name="connsiteY128" fmla="*/ 195942 h 2605314"/>
              <a:gd name="connsiteX129" fmla="*/ 3008548 w 5018776"/>
              <a:gd name="connsiteY129" fmla="*/ 174171 h 2605314"/>
              <a:gd name="connsiteX130" fmla="*/ 2957748 w 5018776"/>
              <a:gd name="connsiteY130" fmla="*/ 152400 h 2605314"/>
              <a:gd name="connsiteX131" fmla="*/ 2921462 w 5018776"/>
              <a:gd name="connsiteY131" fmla="*/ 116114 h 2605314"/>
              <a:gd name="connsiteX132" fmla="*/ 2848891 w 5018776"/>
              <a:gd name="connsiteY132" fmla="*/ 94342 h 2605314"/>
              <a:gd name="connsiteX133" fmla="*/ 2827119 w 5018776"/>
              <a:gd name="connsiteY133" fmla="*/ 79828 h 2605314"/>
              <a:gd name="connsiteX134" fmla="*/ 2776319 w 5018776"/>
              <a:gd name="connsiteY134" fmla="*/ 65314 h 2605314"/>
              <a:gd name="connsiteX135" fmla="*/ 2667462 w 5018776"/>
              <a:gd name="connsiteY135" fmla="*/ 50800 h 2605314"/>
              <a:gd name="connsiteX136" fmla="*/ 2500548 w 5018776"/>
              <a:gd name="connsiteY136" fmla="*/ 43542 h 2605314"/>
              <a:gd name="connsiteX137" fmla="*/ 2377176 w 5018776"/>
              <a:gd name="connsiteY137" fmla="*/ 36285 h 2605314"/>
              <a:gd name="connsiteX138" fmla="*/ 2275576 w 5018776"/>
              <a:gd name="connsiteY138" fmla="*/ 21771 h 2605314"/>
              <a:gd name="connsiteX139" fmla="*/ 2036091 w 5018776"/>
              <a:gd name="connsiteY139" fmla="*/ 7257 h 2605314"/>
              <a:gd name="connsiteX140" fmla="*/ 1869176 w 5018776"/>
              <a:gd name="connsiteY140" fmla="*/ 14514 h 2605314"/>
              <a:gd name="connsiteX141" fmla="*/ 1753062 w 5018776"/>
              <a:gd name="connsiteY141" fmla="*/ 29028 h 2605314"/>
              <a:gd name="connsiteX142" fmla="*/ 1731291 w 5018776"/>
              <a:gd name="connsiteY142" fmla="*/ 36285 h 2605314"/>
              <a:gd name="connsiteX143" fmla="*/ 1695005 w 5018776"/>
              <a:gd name="connsiteY143" fmla="*/ 43542 h 2605314"/>
              <a:gd name="connsiteX144" fmla="*/ 1673234 w 5018776"/>
              <a:gd name="connsiteY144" fmla="*/ 50800 h 2605314"/>
              <a:gd name="connsiteX145" fmla="*/ 1622434 w 5018776"/>
              <a:gd name="connsiteY145" fmla="*/ 65314 h 2605314"/>
              <a:gd name="connsiteX146" fmla="*/ 1600662 w 5018776"/>
              <a:gd name="connsiteY146" fmla="*/ 72571 h 2605314"/>
              <a:gd name="connsiteX147" fmla="*/ 1542605 w 5018776"/>
              <a:gd name="connsiteY147" fmla="*/ 87085 h 2605314"/>
              <a:gd name="connsiteX148" fmla="*/ 1499062 w 5018776"/>
              <a:gd name="connsiteY148" fmla="*/ 101600 h 2605314"/>
              <a:gd name="connsiteX149" fmla="*/ 1477291 w 5018776"/>
              <a:gd name="connsiteY149" fmla="*/ 116114 h 2605314"/>
              <a:gd name="connsiteX150" fmla="*/ 1390205 w 5018776"/>
              <a:gd name="connsiteY150" fmla="*/ 137885 h 2605314"/>
              <a:gd name="connsiteX151" fmla="*/ 1339405 w 5018776"/>
              <a:gd name="connsiteY151" fmla="*/ 152400 h 2605314"/>
              <a:gd name="connsiteX152" fmla="*/ 1295862 w 5018776"/>
              <a:gd name="connsiteY152" fmla="*/ 159657 h 2605314"/>
              <a:gd name="connsiteX153" fmla="*/ 1237805 w 5018776"/>
              <a:gd name="connsiteY153" fmla="*/ 181428 h 2605314"/>
              <a:gd name="connsiteX154" fmla="*/ 1157976 w 5018776"/>
              <a:gd name="connsiteY154" fmla="*/ 203200 h 2605314"/>
              <a:gd name="connsiteX155" fmla="*/ 1085405 w 5018776"/>
              <a:gd name="connsiteY155" fmla="*/ 217714 h 2605314"/>
              <a:gd name="connsiteX156" fmla="*/ 1063634 w 5018776"/>
              <a:gd name="connsiteY156" fmla="*/ 232228 h 2605314"/>
              <a:gd name="connsiteX157" fmla="*/ 1027348 w 5018776"/>
              <a:gd name="connsiteY157" fmla="*/ 239485 h 2605314"/>
              <a:gd name="connsiteX158" fmla="*/ 998319 w 5018776"/>
              <a:gd name="connsiteY158" fmla="*/ 246742 h 2605314"/>
              <a:gd name="connsiteX159" fmla="*/ 969291 w 5018776"/>
              <a:gd name="connsiteY159" fmla="*/ 261257 h 2605314"/>
              <a:gd name="connsiteX160" fmla="*/ 918491 w 5018776"/>
              <a:gd name="connsiteY160" fmla="*/ 283028 h 2605314"/>
              <a:gd name="connsiteX161" fmla="*/ 889462 w 5018776"/>
              <a:gd name="connsiteY161" fmla="*/ 319314 h 2605314"/>
              <a:gd name="connsiteX162" fmla="*/ 867691 w 5018776"/>
              <a:gd name="connsiteY162" fmla="*/ 341085 h 2605314"/>
              <a:gd name="connsiteX163" fmla="*/ 853176 w 5018776"/>
              <a:gd name="connsiteY163" fmla="*/ 362857 h 2605314"/>
              <a:gd name="connsiteX164" fmla="*/ 809634 w 5018776"/>
              <a:gd name="connsiteY164" fmla="*/ 391885 h 2605314"/>
              <a:gd name="connsiteX165" fmla="*/ 773348 w 5018776"/>
              <a:gd name="connsiteY165" fmla="*/ 428171 h 2605314"/>
              <a:gd name="connsiteX166" fmla="*/ 751576 w 5018776"/>
              <a:gd name="connsiteY166" fmla="*/ 449942 h 2605314"/>
              <a:gd name="connsiteX167" fmla="*/ 693519 w 5018776"/>
              <a:gd name="connsiteY167" fmla="*/ 500742 h 2605314"/>
              <a:gd name="connsiteX168" fmla="*/ 664491 w 5018776"/>
              <a:gd name="connsiteY168" fmla="*/ 544285 h 2605314"/>
              <a:gd name="connsiteX169" fmla="*/ 649976 w 5018776"/>
              <a:gd name="connsiteY169" fmla="*/ 587828 h 2605314"/>
              <a:gd name="connsiteX170" fmla="*/ 642719 w 5018776"/>
              <a:gd name="connsiteY170" fmla="*/ 609600 h 2605314"/>
              <a:gd name="connsiteX171" fmla="*/ 664491 w 5018776"/>
              <a:gd name="connsiteY171" fmla="*/ 776514 h 2605314"/>
              <a:gd name="connsiteX172" fmla="*/ 693519 w 5018776"/>
              <a:gd name="connsiteY172" fmla="*/ 820057 h 2605314"/>
              <a:gd name="connsiteX173" fmla="*/ 715291 w 5018776"/>
              <a:gd name="connsiteY173" fmla="*/ 827314 h 2605314"/>
              <a:gd name="connsiteX174" fmla="*/ 751576 w 5018776"/>
              <a:gd name="connsiteY174" fmla="*/ 820057 h 2605314"/>
              <a:gd name="connsiteX175" fmla="*/ 773348 w 5018776"/>
              <a:gd name="connsiteY175" fmla="*/ 769257 h 2605314"/>
              <a:gd name="connsiteX176" fmla="*/ 744319 w 5018776"/>
              <a:gd name="connsiteY176" fmla="*/ 638628 h 2605314"/>
              <a:gd name="connsiteX177" fmla="*/ 722548 w 5018776"/>
              <a:gd name="connsiteY177" fmla="*/ 624114 h 2605314"/>
              <a:gd name="connsiteX178" fmla="*/ 526605 w 5018776"/>
              <a:gd name="connsiteY178" fmla="*/ 631371 h 2605314"/>
              <a:gd name="connsiteX179" fmla="*/ 504834 w 5018776"/>
              <a:gd name="connsiteY179" fmla="*/ 653142 h 2605314"/>
              <a:gd name="connsiteX180" fmla="*/ 483062 w 5018776"/>
              <a:gd name="connsiteY180" fmla="*/ 660400 h 2605314"/>
              <a:gd name="connsiteX181" fmla="*/ 468548 w 5018776"/>
              <a:gd name="connsiteY181" fmla="*/ 682171 h 2605314"/>
              <a:gd name="connsiteX182" fmla="*/ 446776 w 5018776"/>
              <a:gd name="connsiteY182" fmla="*/ 754742 h 2605314"/>
              <a:gd name="connsiteX183" fmla="*/ 475805 w 5018776"/>
              <a:gd name="connsiteY183" fmla="*/ 849085 h 2605314"/>
              <a:gd name="connsiteX184" fmla="*/ 533862 w 5018776"/>
              <a:gd name="connsiteY184" fmla="*/ 841828 h 2605314"/>
              <a:gd name="connsiteX185" fmla="*/ 541119 w 5018776"/>
              <a:gd name="connsiteY185" fmla="*/ 820057 h 2605314"/>
              <a:gd name="connsiteX186" fmla="*/ 519348 w 5018776"/>
              <a:gd name="connsiteY186" fmla="*/ 740228 h 2605314"/>
              <a:gd name="connsiteX187" fmla="*/ 497576 w 5018776"/>
              <a:gd name="connsiteY187" fmla="*/ 725714 h 2605314"/>
              <a:gd name="connsiteX188" fmla="*/ 352434 w 5018776"/>
              <a:gd name="connsiteY188" fmla="*/ 732971 h 2605314"/>
              <a:gd name="connsiteX189" fmla="*/ 330662 w 5018776"/>
              <a:gd name="connsiteY189" fmla="*/ 754742 h 2605314"/>
              <a:gd name="connsiteX190" fmla="*/ 308891 w 5018776"/>
              <a:gd name="connsiteY190" fmla="*/ 762000 h 2605314"/>
              <a:gd name="connsiteX191" fmla="*/ 294376 w 5018776"/>
              <a:gd name="connsiteY191" fmla="*/ 776514 h 2605314"/>
              <a:gd name="connsiteX192" fmla="*/ 272605 w 5018776"/>
              <a:gd name="connsiteY192" fmla="*/ 791028 h 2605314"/>
              <a:gd name="connsiteX193" fmla="*/ 258091 w 5018776"/>
              <a:gd name="connsiteY193" fmla="*/ 812800 h 2605314"/>
              <a:gd name="connsiteX194" fmla="*/ 221805 w 5018776"/>
              <a:gd name="connsiteY194" fmla="*/ 841828 h 2605314"/>
              <a:gd name="connsiteX195" fmla="*/ 214548 w 5018776"/>
              <a:gd name="connsiteY195" fmla="*/ 870857 h 2605314"/>
              <a:gd name="connsiteX196" fmla="*/ 192776 w 5018776"/>
              <a:gd name="connsiteY196" fmla="*/ 892628 h 2605314"/>
              <a:gd name="connsiteX197" fmla="*/ 200034 w 5018776"/>
              <a:gd name="connsiteY197" fmla="*/ 1059542 h 2605314"/>
              <a:gd name="connsiteX198" fmla="*/ 214548 w 5018776"/>
              <a:gd name="connsiteY198" fmla="*/ 1081314 h 2605314"/>
              <a:gd name="connsiteX199" fmla="*/ 243576 w 5018776"/>
              <a:gd name="connsiteY199" fmla="*/ 1088571 h 2605314"/>
              <a:gd name="connsiteX200" fmla="*/ 316148 w 5018776"/>
              <a:gd name="connsiteY200" fmla="*/ 1081314 h 2605314"/>
              <a:gd name="connsiteX201" fmla="*/ 330662 w 5018776"/>
              <a:gd name="connsiteY201" fmla="*/ 1037771 h 2605314"/>
              <a:gd name="connsiteX202" fmla="*/ 323405 w 5018776"/>
              <a:gd name="connsiteY202" fmla="*/ 979714 h 2605314"/>
              <a:gd name="connsiteX203" fmla="*/ 301634 w 5018776"/>
              <a:gd name="connsiteY203" fmla="*/ 965200 h 2605314"/>
              <a:gd name="connsiteX204" fmla="*/ 200034 w 5018776"/>
              <a:gd name="connsiteY204" fmla="*/ 972457 h 2605314"/>
              <a:gd name="connsiteX205" fmla="*/ 141976 w 5018776"/>
              <a:gd name="connsiteY205" fmla="*/ 1001485 h 2605314"/>
              <a:gd name="connsiteX206" fmla="*/ 83919 w 5018776"/>
              <a:gd name="connsiteY206" fmla="*/ 1052285 h 2605314"/>
              <a:gd name="connsiteX207" fmla="*/ 54891 w 5018776"/>
              <a:gd name="connsiteY207" fmla="*/ 1066800 h 2605314"/>
              <a:gd name="connsiteX208" fmla="*/ 40376 w 5018776"/>
              <a:gd name="connsiteY208" fmla="*/ 1081314 h 2605314"/>
              <a:gd name="connsiteX209" fmla="*/ 18605 w 5018776"/>
              <a:gd name="connsiteY209" fmla="*/ 1095828 h 2605314"/>
              <a:gd name="connsiteX210" fmla="*/ 4091 w 5018776"/>
              <a:gd name="connsiteY210" fmla="*/ 1146628 h 2605314"/>
              <a:gd name="connsiteX211" fmla="*/ 25862 w 5018776"/>
              <a:gd name="connsiteY211" fmla="*/ 1277257 h 2605314"/>
              <a:gd name="connsiteX212" fmla="*/ 69405 w 5018776"/>
              <a:gd name="connsiteY212" fmla="*/ 1313542 h 2605314"/>
              <a:gd name="connsiteX213" fmla="*/ 112948 w 5018776"/>
              <a:gd name="connsiteY213" fmla="*/ 1342571 h 2605314"/>
              <a:gd name="connsiteX214" fmla="*/ 159031 w 5018776"/>
              <a:gd name="connsiteY214" fmla="*/ 1341845 h 2605314"/>
              <a:gd name="connsiteX215" fmla="*/ 217088 w 5018776"/>
              <a:gd name="connsiteY215" fmla="*/ 1316445 h 2605314"/>
              <a:gd name="connsiteX216" fmla="*/ 199671 w 5018776"/>
              <a:gd name="connsiteY216" fmla="*/ 1243148 h 2605314"/>
              <a:gd name="connsiteX217" fmla="*/ 124196 w 5018776"/>
              <a:gd name="connsiteY217" fmla="*/ 1236254 h 2605314"/>
              <a:gd name="connsiteX218" fmla="*/ 69405 w 5018776"/>
              <a:gd name="connsiteY218" fmla="*/ 1240971 h 2605314"/>
              <a:gd name="connsiteX219" fmla="*/ 54891 w 5018776"/>
              <a:gd name="connsiteY219" fmla="*/ 1262742 h 2605314"/>
              <a:gd name="connsiteX220" fmla="*/ 40376 w 5018776"/>
              <a:gd name="connsiteY220" fmla="*/ 1277257 h 2605314"/>
              <a:gd name="connsiteX221" fmla="*/ 33119 w 5018776"/>
              <a:gd name="connsiteY221" fmla="*/ 1299028 h 2605314"/>
              <a:gd name="connsiteX222" fmla="*/ 18605 w 5018776"/>
              <a:gd name="connsiteY222" fmla="*/ 1320800 h 2605314"/>
              <a:gd name="connsiteX223" fmla="*/ 4091 w 5018776"/>
              <a:gd name="connsiteY223" fmla="*/ 1379582 h 2605314"/>
              <a:gd name="connsiteX224" fmla="*/ 3728 w 5018776"/>
              <a:gd name="connsiteY224" fmla="*/ 1436188 h 2605314"/>
              <a:gd name="connsiteX225" fmla="*/ 47634 w 5018776"/>
              <a:gd name="connsiteY225" fmla="*/ 1494971 h 2605314"/>
              <a:gd name="connsiteX226" fmla="*/ 91176 w 5018776"/>
              <a:gd name="connsiteY226" fmla="*/ 1524000 h 2605314"/>
              <a:gd name="connsiteX227" fmla="*/ 127099 w 5018776"/>
              <a:gd name="connsiteY227" fmla="*/ 1568268 h 2605314"/>
              <a:gd name="connsiteX228" fmla="*/ 171005 w 5018776"/>
              <a:gd name="connsiteY228" fmla="*/ 1582057 h 2605314"/>
              <a:gd name="connsiteX229" fmla="*/ 228336 w 5018776"/>
              <a:gd name="connsiteY229" fmla="*/ 1561737 h 2605314"/>
              <a:gd name="connsiteX230" fmla="*/ 236682 w 5018776"/>
              <a:gd name="connsiteY230" fmla="*/ 1483722 h 2605314"/>
              <a:gd name="connsiteX231" fmla="*/ 157216 w 5018776"/>
              <a:gd name="connsiteY231" fmla="*/ 1465580 h 2605314"/>
              <a:gd name="connsiteX232" fmla="*/ 105691 w 5018776"/>
              <a:gd name="connsiteY232" fmla="*/ 1502228 h 2605314"/>
              <a:gd name="connsiteX233" fmla="*/ 105691 w 5018776"/>
              <a:gd name="connsiteY233" fmla="*/ 1698171 h 2605314"/>
              <a:gd name="connsiteX234" fmla="*/ 141614 w 5018776"/>
              <a:gd name="connsiteY234" fmla="*/ 1749334 h 2605314"/>
              <a:gd name="connsiteX235" fmla="*/ 192776 w 5018776"/>
              <a:gd name="connsiteY235" fmla="*/ 1792514 h 2605314"/>
              <a:gd name="connsiteX236" fmla="*/ 250834 w 5018776"/>
              <a:gd name="connsiteY236" fmla="*/ 1828800 h 2605314"/>
              <a:gd name="connsiteX237" fmla="*/ 359691 w 5018776"/>
              <a:gd name="connsiteY237" fmla="*/ 1821542 h 2605314"/>
              <a:gd name="connsiteX238" fmla="*/ 394162 w 5018776"/>
              <a:gd name="connsiteY238" fmla="*/ 1796505 h 2605314"/>
              <a:gd name="connsiteX239" fmla="*/ 410491 w 5018776"/>
              <a:gd name="connsiteY239" fmla="*/ 1698171 h 2605314"/>
              <a:gd name="connsiteX240" fmla="*/ 366948 w 5018776"/>
              <a:gd name="connsiteY240" fmla="*/ 1683657 h 2605314"/>
              <a:gd name="connsiteX241" fmla="*/ 316148 w 5018776"/>
              <a:gd name="connsiteY241" fmla="*/ 1690914 h 2605314"/>
              <a:gd name="connsiteX242" fmla="*/ 279862 w 5018776"/>
              <a:gd name="connsiteY242" fmla="*/ 1719942 h 2605314"/>
              <a:gd name="connsiteX243" fmla="*/ 265348 w 5018776"/>
              <a:gd name="connsiteY243" fmla="*/ 1785257 h 2605314"/>
              <a:gd name="connsiteX244" fmla="*/ 276234 w 5018776"/>
              <a:gd name="connsiteY244" fmla="*/ 1939108 h 2605314"/>
              <a:gd name="connsiteX245" fmla="*/ 331025 w 5018776"/>
              <a:gd name="connsiteY245" fmla="*/ 1984465 h 2605314"/>
              <a:gd name="connsiteX246" fmla="*/ 417748 w 5018776"/>
              <a:gd name="connsiteY246" fmla="*/ 2002971 h 2605314"/>
              <a:gd name="connsiteX247" fmla="*/ 526605 w 5018776"/>
              <a:gd name="connsiteY247" fmla="*/ 1995714 h 2605314"/>
              <a:gd name="connsiteX248" fmla="*/ 555634 w 5018776"/>
              <a:gd name="connsiteY248" fmla="*/ 1973942 h 2605314"/>
              <a:gd name="connsiteX249" fmla="*/ 599176 w 5018776"/>
              <a:gd name="connsiteY249" fmla="*/ 1944914 h 2605314"/>
              <a:gd name="connsiteX250" fmla="*/ 628205 w 5018776"/>
              <a:gd name="connsiteY250" fmla="*/ 1901371 h 2605314"/>
              <a:gd name="connsiteX251" fmla="*/ 613691 w 5018776"/>
              <a:gd name="connsiteY251" fmla="*/ 1836057 h 2605314"/>
              <a:gd name="connsiteX252" fmla="*/ 570148 w 5018776"/>
              <a:gd name="connsiteY252" fmla="*/ 1792514 h 2605314"/>
              <a:gd name="connsiteX253" fmla="*/ 528056 w 5018776"/>
              <a:gd name="connsiteY253" fmla="*/ 1800497 h 2605314"/>
              <a:gd name="connsiteX254" fmla="*/ 481248 w 5018776"/>
              <a:gd name="connsiteY254" fmla="*/ 1898468 h 2605314"/>
              <a:gd name="connsiteX255" fmla="*/ 555634 w 5018776"/>
              <a:gd name="connsiteY255" fmla="*/ 1995714 h 2605314"/>
              <a:gd name="connsiteX256" fmla="*/ 570148 w 5018776"/>
              <a:gd name="connsiteY256" fmla="*/ 2017485 h 2605314"/>
              <a:gd name="connsiteX257" fmla="*/ 700776 w 5018776"/>
              <a:gd name="connsiteY257" fmla="*/ 2068285 h 2605314"/>
              <a:gd name="connsiteX258" fmla="*/ 737062 w 5018776"/>
              <a:gd name="connsiteY258" fmla="*/ 2082800 h 2605314"/>
              <a:gd name="connsiteX259" fmla="*/ 867691 w 5018776"/>
              <a:gd name="connsiteY259" fmla="*/ 2119811 h 2605314"/>
              <a:gd name="connsiteX260" fmla="*/ 969291 w 5018776"/>
              <a:gd name="connsiteY260" fmla="*/ 2148114 h 2605314"/>
              <a:gd name="connsiteX261" fmla="*/ 1078148 w 5018776"/>
              <a:gd name="connsiteY261" fmla="*/ 2133600 h 2605314"/>
              <a:gd name="connsiteX262" fmla="*/ 1128948 w 5018776"/>
              <a:gd name="connsiteY262" fmla="*/ 2104571 h 2605314"/>
              <a:gd name="connsiteX263" fmla="*/ 1247602 w 5018776"/>
              <a:gd name="connsiteY263" fmla="*/ 2013494 h 2605314"/>
              <a:gd name="connsiteX264" fmla="*/ 1291508 w 5018776"/>
              <a:gd name="connsiteY264" fmla="*/ 1957251 h 2605314"/>
              <a:gd name="connsiteX265" fmla="*/ 1278082 w 5018776"/>
              <a:gd name="connsiteY265" fmla="*/ 1839322 h 2605314"/>
              <a:gd name="connsiteX266" fmla="*/ 1223291 w 5018776"/>
              <a:gd name="connsiteY266" fmla="*/ 1814285 h 2605314"/>
              <a:gd name="connsiteX267" fmla="*/ 1129674 w 5018776"/>
              <a:gd name="connsiteY267" fmla="*/ 1833154 h 2605314"/>
              <a:gd name="connsiteX268" fmla="*/ 1107176 w 5018776"/>
              <a:gd name="connsiteY268" fmla="*/ 1894114 h 2605314"/>
              <a:gd name="connsiteX269" fmla="*/ 1085405 w 5018776"/>
              <a:gd name="connsiteY269" fmla="*/ 2002971 h 2605314"/>
              <a:gd name="connsiteX270" fmla="*/ 1020091 w 5018776"/>
              <a:gd name="connsiteY270" fmla="*/ 1995714 h 2605314"/>
              <a:gd name="connsiteX271" fmla="*/ 984531 w 5018776"/>
              <a:gd name="connsiteY271" fmla="*/ 1911531 h 2605314"/>
              <a:gd name="connsiteX272" fmla="*/ 996868 w 5018776"/>
              <a:gd name="connsiteY272" fmla="*/ 1807754 h 2605314"/>
              <a:gd name="connsiteX273" fmla="*/ 1070528 w 5018776"/>
              <a:gd name="connsiteY273" fmla="*/ 1731554 h 2605314"/>
              <a:gd name="connsiteX274" fmla="*/ 1230548 w 5018776"/>
              <a:gd name="connsiteY274" fmla="*/ 1690914 h 2605314"/>
              <a:gd name="connsiteX275" fmla="*/ 1339405 w 5018776"/>
              <a:gd name="connsiteY275" fmla="*/ 1698171 h 2605314"/>
              <a:gd name="connsiteX276" fmla="*/ 1426491 w 5018776"/>
              <a:gd name="connsiteY276" fmla="*/ 1741714 h 2605314"/>
              <a:gd name="connsiteX277" fmla="*/ 1480556 w 5018776"/>
              <a:gd name="connsiteY277" fmla="*/ 1792514 h 2605314"/>
              <a:gd name="connsiteX278" fmla="*/ 1510311 w 5018776"/>
              <a:gd name="connsiteY278" fmla="*/ 1859642 h 2605314"/>
              <a:gd name="connsiteX279" fmla="*/ 1511036 w 5018776"/>
              <a:gd name="connsiteY279" fmla="*/ 1961968 h 2605314"/>
              <a:gd name="connsiteX280" fmla="*/ 1463865 w 5018776"/>
              <a:gd name="connsiteY280" fmla="*/ 2046877 h 2605314"/>
              <a:gd name="connsiteX281" fmla="*/ 1411976 w 5018776"/>
              <a:gd name="connsiteY281" fmla="*/ 2140857 h 2605314"/>
              <a:gd name="connsiteX282" fmla="*/ 1404719 w 5018776"/>
              <a:gd name="connsiteY282" fmla="*/ 2162628 h 2605314"/>
              <a:gd name="connsiteX283" fmla="*/ 1368434 w 5018776"/>
              <a:gd name="connsiteY283" fmla="*/ 2293257 h 2605314"/>
              <a:gd name="connsiteX284" fmla="*/ 1370974 w 5018776"/>
              <a:gd name="connsiteY284" fmla="*/ 2449285 h 2605314"/>
              <a:gd name="connsiteX285" fmla="*/ 1513576 w 5018776"/>
              <a:gd name="connsiteY285" fmla="*/ 2554514 h 2605314"/>
              <a:gd name="connsiteX286" fmla="*/ 1636948 w 5018776"/>
              <a:gd name="connsiteY286" fmla="*/ 2590800 h 2605314"/>
              <a:gd name="connsiteX287" fmla="*/ 1851396 w 5018776"/>
              <a:gd name="connsiteY287" fmla="*/ 2605314 h 2605314"/>
              <a:gd name="connsiteX288" fmla="*/ 1922154 w 5018776"/>
              <a:gd name="connsiteY288" fmla="*/ 2576285 h 2605314"/>
              <a:gd name="connsiteX289" fmla="*/ 1963519 w 5018776"/>
              <a:gd name="connsiteY289" fmla="*/ 2496457 h 2605314"/>
              <a:gd name="connsiteX290" fmla="*/ 2006336 w 5018776"/>
              <a:gd name="connsiteY290" fmla="*/ 2315028 h 2605314"/>
              <a:gd name="connsiteX291" fmla="*/ 2043348 w 5018776"/>
              <a:gd name="connsiteY291" fmla="*/ 2111828 h 2605314"/>
              <a:gd name="connsiteX292" fmla="*/ 2066571 w 5018776"/>
              <a:gd name="connsiteY292" fmla="*/ 2048691 h 2605314"/>
              <a:gd name="connsiteX293" fmla="*/ 2102494 w 5018776"/>
              <a:gd name="connsiteY293" fmla="*/ 1987731 h 2605314"/>
              <a:gd name="connsiteX294" fmla="*/ 2221511 w 5018776"/>
              <a:gd name="connsiteY294" fmla="*/ 1879237 h 2605314"/>
              <a:gd name="connsiteX295" fmla="*/ 2377176 w 5018776"/>
              <a:gd name="connsiteY295" fmla="*/ 1872342 h 2605314"/>
              <a:gd name="connsiteX296" fmla="*/ 2398948 w 5018776"/>
              <a:gd name="connsiteY296" fmla="*/ 1879600 h 2605314"/>
              <a:gd name="connsiteX297" fmla="*/ 2457005 w 5018776"/>
              <a:gd name="connsiteY297" fmla="*/ 1930400 h 2605314"/>
              <a:gd name="connsiteX298" fmla="*/ 2471519 w 5018776"/>
              <a:gd name="connsiteY298" fmla="*/ 1952171 h 2605314"/>
              <a:gd name="connsiteX299" fmla="*/ 2493291 w 5018776"/>
              <a:gd name="connsiteY299" fmla="*/ 1973942 h 2605314"/>
              <a:gd name="connsiteX300" fmla="*/ 2507805 w 5018776"/>
              <a:gd name="connsiteY300" fmla="*/ 2024742 h 2605314"/>
              <a:gd name="connsiteX301" fmla="*/ 2515062 w 5018776"/>
              <a:gd name="connsiteY301" fmla="*/ 2053771 h 2605314"/>
              <a:gd name="connsiteX302" fmla="*/ 2529576 w 5018776"/>
              <a:gd name="connsiteY302" fmla="*/ 2075542 h 2605314"/>
              <a:gd name="connsiteX303" fmla="*/ 2544091 w 5018776"/>
              <a:gd name="connsiteY303" fmla="*/ 2126342 h 2605314"/>
              <a:gd name="connsiteX304" fmla="*/ 2536834 w 5018776"/>
              <a:gd name="connsiteY304" fmla="*/ 2271485 h 2605314"/>
              <a:gd name="connsiteX305" fmla="*/ 2522319 w 5018776"/>
              <a:gd name="connsiteY305" fmla="*/ 2300514 h 2605314"/>
              <a:gd name="connsiteX306" fmla="*/ 2478776 w 5018776"/>
              <a:gd name="connsiteY306" fmla="*/ 2329542 h 2605314"/>
              <a:gd name="connsiteX307" fmla="*/ 2457005 w 5018776"/>
              <a:gd name="connsiteY307" fmla="*/ 2336800 h 2605314"/>
              <a:gd name="connsiteX308" fmla="*/ 2333634 w 5018776"/>
              <a:gd name="connsiteY308" fmla="*/ 2329542 h 2605314"/>
              <a:gd name="connsiteX309" fmla="*/ 2311862 w 5018776"/>
              <a:gd name="connsiteY309" fmla="*/ 2322285 h 2605314"/>
              <a:gd name="connsiteX310" fmla="*/ 2297348 w 5018776"/>
              <a:gd name="connsiteY310" fmla="*/ 2286000 h 2605314"/>
              <a:gd name="connsiteX311" fmla="*/ 2290091 w 5018776"/>
              <a:gd name="connsiteY311" fmla="*/ 2249714 h 2605314"/>
              <a:gd name="connsiteX312" fmla="*/ 2398948 w 5018776"/>
              <a:gd name="connsiteY312" fmla="*/ 2111828 h 2605314"/>
              <a:gd name="connsiteX313" fmla="*/ 2398948 w 5018776"/>
              <a:gd name="connsiteY313" fmla="*/ 2024742 h 2605314"/>
              <a:gd name="connsiteX314" fmla="*/ 2377176 w 5018776"/>
              <a:gd name="connsiteY314" fmla="*/ 2010228 h 2605314"/>
              <a:gd name="connsiteX315" fmla="*/ 2275576 w 5018776"/>
              <a:gd name="connsiteY315" fmla="*/ 2017485 h 2605314"/>
              <a:gd name="connsiteX316" fmla="*/ 2261062 w 5018776"/>
              <a:gd name="connsiteY316" fmla="*/ 2032000 h 2605314"/>
              <a:gd name="connsiteX317" fmla="*/ 2239291 w 5018776"/>
              <a:gd name="connsiteY317" fmla="*/ 2046514 h 2605314"/>
              <a:gd name="connsiteX318" fmla="*/ 2224776 w 5018776"/>
              <a:gd name="connsiteY318" fmla="*/ 2061028 h 2605314"/>
              <a:gd name="connsiteX319" fmla="*/ 2195748 w 5018776"/>
              <a:gd name="connsiteY319" fmla="*/ 2068285 h 2605314"/>
              <a:gd name="connsiteX320" fmla="*/ 2166719 w 5018776"/>
              <a:gd name="connsiteY320" fmla="*/ 2090057 h 2605314"/>
              <a:gd name="connsiteX321" fmla="*/ 2152205 w 5018776"/>
              <a:gd name="connsiteY321" fmla="*/ 2111828 h 2605314"/>
              <a:gd name="connsiteX322" fmla="*/ 2130434 w 5018776"/>
              <a:gd name="connsiteY322" fmla="*/ 2140857 h 2605314"/>
              <a:gd name="connsiteX323" fmla="*/ 2130434 w 5018776"/>
              <a:gd name="connsiteY323" fmla="*/ 2351314 h 2605314"/>
              <a:gd name="connsiteX324" fmla="*/ 2144948 w 5018776"/>
              <a:gd name="connsiteY324" fmla="*/ 2373085 h 2605314"/>
              <a:gd name="connsiteX325" fmla="*/ 2166719 w 5018776"/>
              <a:gd name="connsiteY325" fmla="*/ 2380342 h 2605314"/>
              <a:gd name="connsiteX326" fmla="*/ 2173976 w 5018776"/>
              <a:gd name="connsiteY326" fmla="*/ 2402114 h 2605314"/>
              <a:gd name="connsiteX327" fmla="*/ 2195748 w 5018776"/>
              <a:gd name="connsiteY327" fmla="*/ 2416628 h 2605314"/>
              <a:gd name="connsiteX328" fmla="*/ 2224776 w 5018776"/>
              <a:gd name="connsiteY328" fmla="*/ 2438400 h 2605314"/>
              <a:gd name="connsiteX329" fmla="*/ 2268319 w 5018776"/>
              <a:gd name="connsiteY329" fmla="*/ 2474685 h 2605314"/>
              <a:gd name="connsiteX330" fmla="*/ 2297348 w 5018776"/>
              <a:gd name="connsiteY330" fmla="*/ 2510971 h 2605314"/>
              <a:gd name="connsiteX331" fmla="*/ 2319119 w 5018776"/>
              <a:gd name="connsiteY331" fmla="*/ 2532742 h 2605314"/>
              <a:gd name="connsiteX332" fmla="*/ 2398948 w 5018776"/>
              <a:gd name="connsiteY332" fmla="*/ 2569028 h 2605314"/>
              <a:gd name="connsiteX333" fmla="*/ 2544091 w 5018776"/>
              <a:gd name="connsiteY333" fmla="*/ 2554514 h 2605314"/>
              <a:gd name="connsiteX334" fmla="*/ 2565862 w 5018776"/>
              <a:gd name="connsiteY334" fmla="*/ 2540000 h 2605314"/>
              <a:gd name="connsiteX335" fmla="*/ 2573119 w 5018776"/>
              <a:gd name="connsiteY335" fmla="*/ 2503714 h 2605314"/>
              <a:gd name="connsiteX336" fmla="*/ 2587634 w 5018776"/>
              <a:gd name="connsiteY336" fmla="*/ 2481942 h 2605314"/>
              <a:gd name="connsiteX337" fmla="*/ 2594891 w 5018776"/>
              <a:gd name="connsiteY337" fmla="*/ 2409371 h 2605314"/>
              <a:gd name="connsiteX338" fmla="*/ 2645691 w 5018776"/>
              <a:gd name="connsiteY338" fmla="*/ 2416628 h 2605314"/>
              <a:gd name="connsiteX339" fmla="*/ 2674719 w 5018776"/>
              <a:gd name="connsiteY339" fmla="*/ 2423885 h 2605314"/>
              <a:gd name="connsiteX340" fmla="*/ 2747291 w 5018776"/>
              <a:gd name="connsiteY340" fmla="*/ 2438400 h 2605314"/>
              <a:gd name="connsiteX341" fmla="*/ 2790834 w 5018776"/>
              <a:gd name="connsiteY341" fmla="*/ 2452914 h 2605314"/>
              <a:gd name="connsiteX342" fmla="*/ 2812605 w 5018776"/>
              <a:gd name="connsiteY342" fmla="*/ 2438400 h 2605314"/>
              <a:gd name="connsiteX343" fmla="*/ 2805348 w 5018776"/>
              <a:gd name="connsiteY343" fmla="*/ 2416628 h 2605314"/>
              <a:gd name="connsiteX344" fmla="*/ 2798091 w 5018776"/>
              <a:gd name="connsiteY344" fmla="*/ 2373085 h 2605314"/>
              <a:gd name="connsiteX345" fmla="*/ 2783576 w 5018776"/>
              <a:gd name="connsiteY345" fmla="*/ 2329542 h 2605314"/>
              <a:gd name="connsiteX346" fmla="*/ 2798091 w 5018776"/>
              <a:gd name="connsiteY346" fmla="*/ 2278742 h 2605314"/>
              <a:gd name="connsiteX347" fmla="*/ 2965005 w 5018776"/>
              <a:gd name="connsiteY347" fmla="*/ 2249714 h 2605314"/>
              <a:gd name="connsiteX348" fmla="*/ 2950491 w 5018776"/>
              <a:gd name="connsiteY348" fmla="*/ 2227942 h 2605314"/>
              <a:gd name="connsiteX349" fmla="*/ 2928719 w 5018776"/>
              <a:gd name="connsiteY349" fmla="*/ 2133600 h 2605314"/>
              <a:gd name="connsiteX350" fmla="*/ 2921462 w 5018776"/>
              <a:gd name="connsiteY350" fmla="*/ 2104571 h 2605314"/>
              <a:gd name="connsiteX351" fmla="*/ 2899691 w 5018776"/>
              <a:gd name="connsiteY351" fmla="*/ 2090057 h 2605314"/>
              <a:gd name="connsiteX352" fmla="*/ 2906948 w 5018776"/>
              <a:gd name="connsiteY352" fmla="*/ 2061028 h 2605314"/>
              <a:gd name="connsiteX353" fmla="*/ 3037576 w 5018776"/>
              <a:gd name="connsiteY353" fmla="*/ 2053771 h 2605314"/>
              <a:gd name="connsiteX354" fmla="*/ 3124662 w 5018776"/>
              <a:gd name="connsiteY354" fmla="*/ 2046514 h 2605314"/>
              <a:gd name="connsiteX355" fmla="*/ 3146434 w 5018776"/>
              <a:gd name="connsiteY355" fmla="*/ 2039257 h 2605314"/>
              <a:gd name="connsiteX356" fmla="*/ 3139176 w 5018776"/>
              <a:gd name="connsiteY356" fmla="*/ 2010228 h 2605314"/>
              <a:gd name="connsiteX357" fmla="*/ 3110148 w 5018776"/>
              <a:gd name="connsiteY357" fmla="*/ 1959428 h 2605314"/>
              <a:gd name="connsiteX358" fmla="*/ 3081119 w 5018776"/>
              <a:gd name="connsiteY358" fmla="*/ 1930400 h 2605314"/>
              <a:gd name="connsiteX359" fmla="*/ 3066605 w 5018776"/>
              <a:gd name="connsiteY359" fmla="*/ 1901371 h 2605314"/>
              <a:gd name="connsiteX360" fmla="*/ 3044834 w 5018776"/>
              <a:gd name="connsiteY360" fmla="*/ 1886857 h 2605314"/>
              <a:gd name="connsiteX361" fmla="*/ 3037576 w 5018776"/>
              <a:gd name="connsiteY361" fmla="*/ 1865085 h 2605314"/>
              <a:gd name="connsiteX362" fmla="*/ 3023062 w 5018776"/>
              <a:gd name="connsiteY362" fmla="*/ 1843314 h 2605314"/>
              <a:gd name="connsiteX363" fmla="*/ 3052091 w 5018776"/>
              <a:gd name="connsiteY363" fmla="*/ 1828800 h 2605314"/>
              <a:gd name="connsiteX364" fmla="*/ 3160948 w 5018776"/>
              <a:gd name="connsiteY364" fmla="*/ 1814285 h 2605314"/>
              <a:gd name="connsiteX365" fmla="*/ 3182719 w 5018776"/>
              <a:gd name="connsiteY365" fmla="*/ 1799771 h 2605314"/>
              <a:gd name="connsiteX366" fmla="*/ 3131919 w 5018776"/>
              <a:gd name="connsiteY366" fmla="*/ 1690914 h 2605314"/>
              <a:gd name="connsiteX367" fmla="*/ 3124662 w 5018776"/>
              <a:gd name="connsiteY367" fmla="*/ 1669142 h 2605314"/>
              <a:gd name="connsiteX368" fmla="*/ 3110148 w 5018776"/>
              <a:gd name="connsiteY368" fmla="*/ 1647371 h 2605314"/>
              <a:gd name="connsiteX369" fmla="*/ 3131919 w 5018776"/>
              <a:gd name="connsiteY369" fmla="*/ 1640114 h 2605314"/>
              <a:gd name="connsiteX370" fmla="*/ 3160948 w 5018776"/>
              <a:gd name="connsiteY370" fmla="*/ 1632857 h 2605314"/>
              <a:gd name="connsiteX371" fmla="*/ 3189976 w 5018776"/>
              <a:gd name="connsiteY371" fmla="*/ 1618342 h 2605314"/>
              <a:gd name="connsiteX372" fmla="*/ 3219005 w 5018776"/>
              <a:gd name="connsiteY372" fmla="*/ 1611085 h 2605314"/>
              <a:gd name="connsiteX373" fmla="*/ 3240776 w 5018776"/>
              <a:gd name="connsiteY373" fmla="*/ 1603828 h 2605314"/>
              <a:gd name="connsiteX374" fmla="*/ 3284319 w 5018776"/>
              <a:gd name="connsiteY374" fmla="*/ 1582057 h 2605314"/>
              <a:gd name="connsiteX375" fmla="*/ 3298834 w 5018776"/>
              <a:gd name="connsiteY375" fmla="*/ 1567542 h 2605314"/>
              <a:gd name="connsiteX376" fmla="*/ 3277062 w 5018776"/>
              <a:gd name="connsiteY376" fmla="*/ 1545771 h 2605314"/>
              <a:gd name="connsiteX377" fmla="*/ 3233519 w 5018776"/>
              <a:gd name="connsiteY377" fmla="*/ 1516742 h 2605314"/>
              <a:gd name="connsiteX378" fmla="*/ 3182719 w 5018776"/>
              <a:gd name="connsiteY378" fmla="*/ 1458685 h 2605314"/>
              <a:gd name="connsiteX379" fmla="*/ 3175462 w 5018776"/>
              <a:gd name="connsiteY379" fmla="*/ 1436914 h 2605314"/>
              <a:gd name="connsiteX380" fmla="*/ 3153691 w 5018776"/>
              <a:gd name="connsiteY380" fmla="*/ 1422400 h 2605314"/>
              <a:gd name="connsiteX381" fmla="*/ 3204491 w 5018776"/>
              <a:gd name="connsiteY381" fmla="*/ 1386114 h 2605314"/>
              <a:gd name="connsiteX382" fmla="*/ 3240776 w 5018776"/>
              <a:gd name="connsiteY382" fmla="*/ 1349828 h 2605314"/>
              <a:gd name="connsiteX383" fmla="*/ 3269805 w 5018776"/>
              <a:gd name="connsiteY383" fmla="*/ 1313542 h 2605314"/>
              <a:gd name="connsiteX384" fmla="*/ 3291576 w 5018776"/>
              <a:gd name="connsiteY384" fmla="*/ 1299028 h 2605314"/>
              <a:gd name="connsiteX385" fmla="*/ 3306091 w 5018776"/>
              <a:gd name="connsiteY385" fmla="*/ 1284514 h 2605314"/>
              <a:gd name="connsiteX386" fmla="*/ 3313348 w 5018776"/>
              <a:gd name="connsiteY386" fmla="*/ 1262742 h 2605314"/>
              <a:gd name="connsiteX387" fmla="*/ 3269805 w 5018776"/>
              <a:gd name="connsiteY387" fmla="*/ 1255485 h 2605314"/>
              <a:gd name="connsiteX388" fmla="*/ 3248034 w 5018776"/>
              <a:gd name="connsiteY388" fmla="*/ 1248228 h 2605314"/>
              <a:gd name="connsiteX389" fmla="*/ 3197234 w 5018776"/>
              <a:gd name="connsiteY389" fmla="*/ 1233714 h 2605314"/>
              <a:gd name="connsiteX390" fmla="*/ 3175462 w 5018776"/>
              <a:gd name="connsiteY390" fmla="*/ 1219200 h 2605314"/>
              <a:gd name="connsiteX391" fmla="*/ 3153691 w 5018776"/>
              <a:gd name="connsiteY391" fmla="*/ 1211942 h 2605314"/>
              <a:gd name="connsiteX392" fmla="*/ 3124662 w 5018776"/>
              <a:gd name="connsiteY392" fmla="*/ 1197428 h 2605314"/>
              <a:gd name="connsiteX393" fmla="*/ 3204491 w 5018776"/>
              <a:gd name="connsiteY393" fmla="*/ 1095828 h 2605314"/>
              <a:gd name="connsiteX394" fmla="*/ 3255291 w 5018776"/>
              <a:gd name="connsiteY394" fmla="*/ 1037771 h 2605314"/>
              <a:gd name="connsiteX395" fmla="*/ 3255291 w 5018776"/>
              <a:gd name="connsiteY395" fmla="*/ 994228 h 2605314"/>
              <a:gd name="connsiteX396" fmla="*/ 3211748 w 5018776"/>
              <a:gd name="connsiteY396" fmla="*/ 986971 h 2605314"/>
              <a:gd name="connsiteX397" fmla="*/ 3182719 w 5018776"/>
              <a:gd name="connsiteY397" fmla="*/ 979714 h 2605314"/>
              <a:gd name="connsiteX398" fmla="*/ 3124662 w 5018776"/>
              <a:gd name="connsiteY398" fmla="*/ 957942 h 2605314"/>
              <a:gd name="connsiteX399" fmla="*/ 3102891 w 5018776"/>
              <a:gd name="connsiteY399" fmla="*/ 950685 h 2605314"/>
              <a:gd name="connsiteX400" fmla="*/ 3052091 w 5018776"/>
              <a:gd name="connsiteY400" fmla="*/ 943428 h 2605314"/>
              <a:gd name="connsiteX401" fmla="*/ 3030319 w 5018776"/>
              <a:gd name="connsiteY401" fmla="*/ 936171 h 2605314"/>
              <a:gd name="connsiteX402" fmla="*/ 2994034 w 5018776"/>
              <a:gd name="connsiteY402" fmla="*/ 928914 h 2605314"/>
              <a:gd name="connsiteX403" fmla="*/ 2979519 w 5018776"/>
              <a:gd name="connsiteY403" fmla="*/ 914400 h 2605314"/>
              <a:gd name="connsiteX404" fmla="*/ 3037576 w 5018776"/>
              <a:gd name="connsiteY404" fmla="*/ 820057 h 2605314"/>
              <a:gd name="connsiteX405" fmla="*/ 3095634 w 5018776"/>
              <a:gd name="connsiteY405" fmla="*/ 747485 h 2605314"/>
              <a:gd name="connsiteX406" fmla="*/ 3131919 w 5018776"/>
              <a:gd name="connsiteY406" fmla="*/ 703942 h 2605314"/>
              <a:gd name="connsiteX407" fmla="*/ 3146434 w 5018776"/>
              <a:gd name="connsiteY407" fmla="*/ 682171 h 2605314"/>
              <a:gd name="connsiteX408" fmla="*/ 3037576 w 5018776"/>
              <a:gd name="connsiteY408" fmla="*/ 667657 h 2605314"/>
              <a:gd name="connsiteX409" fmla="*/ 2965005 w 5018776"/>
              <a:gd name="connsiteY409" fmla="*/ 660400 h 2605314"/>
              <a:gd name="connsiteX410" fmla="*/ 2892434 w 5018776"/>
              <a:gd name="connsiteY410" fmla="*/ 645885 h 2605314"/>
              <a:gd name="connsiteX411" fmla="*/ 2928719 w 5018776"/>
              <a:gd name="connsiteY411" fmla="*/ 609600 h 2605314"/>
              <a:gd name="connsiteX412" fmla="*/ 2965005 w 5018776"/>
              <a:gd name="connsiteY412" fmla="*/ 573314 h 2605314"/>
              <a:gd name="connsiteX413" fmla="*/ 2972262 w 5018776"/>
              <a:gd name="connsiteY413" fmla="*/ 529771 h 2605314"/>
              <a:gd name="connsiteX414" fmla="*/ 2986776 w 5018776"/>
              <a:gd name="connsiteY414" fmla="*/ 486228 h 2605314"/>
              <a:gd name="connsiteX415" fmla="*/ 3001291 w 5018776"/>
              <a:gd name="connsiteY415" fmla="*/ 435428 h 2605314"/>
              <a:gd name="connsiteX416" fmla="*/ 3015805 w 5018776"/>
              <a:gd name="connsiteY416" fmla="*/ 391885 h 2605314"/>
              <a:gd name="connsiteX417" fmla="*/ 2965005 w 5018776"/>
              <a:gd name="connsiteY417" fmla="*/ 399142 h 2605314"/>
              <a:gd name="connsiteX418" fmla="*/ 2921462 w 5018776"/>
              <a:gd name="connsiteY418" fmla="*/ 413657 h 2605314"/>
              <a:gd name="connsiteX419" fmla="*/ 2892434 w 5018776"/>
              <a:gd name="connsiteY419" fmla="*/ 420914 h 2605314"/>
              <a:gd name="connsiteX420" fmla="*/ 2856148 w 5018776"/>
              <a:gd name="connsiteY420" fmla="*/ 435428 h 2605314"/>
              <a:gd name="connsiteX421" fmla="*/ 2812605 w 5018776"/>
              <a:gd name="connsiteY421" fmla="*/ 442685 h 2605314"/>
              <a:gd name="connsiteX422" fmla="*/ 2783576 w 5018776"/>
              <a:gd name="connsiteY422" fmla="*/ 449942 h 2605314"/>
              <a:gd name="connsiteX423" fmla="*/ 2725519 w 5018776"/>
              <a:gd name="connsiteY423" fmla="*/ 442685 h 2605314"/>
              <a:gd name="connsiteX424" fmla="*/ 2732776 w 5018776"/>
              <a:gd name="connsiteY424" fmla="*/ 377371 h 2605314"/>
              <a:gd name="connsiteX425" fmla="*/ 2725519 w 5018776"/>
              <a:gd name="connsiteY425" fmla="*/ 290285 h 2605314"/>
              <a:gd name="connsiteX426" fmla="*/ 2711005 w 5018776"/>
              <a:gd name="connsiteY426" fmla="*/ 232228 h 2605314"/>
              <a:gd name="connsiteX427" fmla="*/ 2667462 w 5018776"/>
              <a:gd name="connsiteY427" fmla="*/ 210457 h 2605314"/>
              <a:gd name="connsiteX428" fmla="*/ 2660205 w 5018776"/>
              <a:gd name="connsiteY428" fmla="*/ 195942 h 2605314"/>
              <a:gd name="connsiteX0" fmla="*/ 4779291 w 5018776"/>
              <a:gd name="connsiteY0" fmla="*/ 508000 h 2605314"/>
              <a:gd name="connsiteX1" fmla="*/ 4815576 w 5018776"/>
              <a:gd name="connsiteY1" fmla="*/ 551542 h 2605314"/>
              <a:gd name="connsiteX2" fmla="*/ 4895405 w 5018776"/>
              <a:gd name="connsiteY2" fmla="*/ 544285 h 2605314"/>
              <a:gd name="connsiteX3" fmla="*/ 4895405 w 5018776"/>
              <a:gd name="connsiteY3" fmla="*/ 464457 h 2605314"/>
              <a:gd name="connsiteX4" fmla="*/ 4859119 w 5018776"/>
              <a:gd name="connsiteY4" fmla="*/ 428171 h 2605314"/>
              <a:gd name="connsiteX5" fmla="*/ 4815576 w 5018776"/>
              <a:gd name="connsiteY5" fmla="*/ 413657 h 2605314"/>
              <a:gd name="connsiteX6" fmla="*/ 4750262 w 5018776"/>
              <a:gd name="connsiteY6" fmla="*/ 420914 h 2605314"/>
              <a:gd name="connsiteX7" fmla="*/ 4728491 w 5018776"/>
              <a:gd name="connsiteY7" fmla="*/ 428171 h 2605314"/>
              <a:gd name="connsiteX8" fmla="*/ 4721234 w 5018776"/>
              <a:gd name="connsiteY8" fmla="*/ 457200 h 2605314"/>
              <a:gd name="connsiteX9" fmla="*/ 4699462 w 5018776"/>
              <a:gd name="connsiteY9" fmla="*/ 500742 h 2605314"/>
              <a:gd name="connsiteX10" fmla="*/ 4699462 w 5018776"/>
              <a:gd name="connsiteY10" fmla="*/ 645885 h 2605314"/>
              <a:gd name="connsiteX11" fmla="*/ 4706719 w 5018776"/>
              <a:gd name="connsiteY11" fmla="*/ 667657 h 2605314"/>
              <a:gd name="connsiteX12" fmla="*/ 4743005 w 5018776"/>
              <a:gd name="connsiteY12" fmla="*/ 696685 h 2605314"/>
              <a:gd name="connsiteX13" fmla="*/ 4779291 w 5018776"/>
              <a:gd name="connsiteY13" fmla="*/ 718457 h 2605314"/>
              <a:gd name="connsiteX14" fmla="*/ 4801062 w 5018776"/>
              <a:gd name="connsiteY14" fmla="*/ 732971 h 2605314"/>
              <a:gd name="connsiteX15" fmla="*/ 4960719 w 5018776"/>
              <a:gd name="connsiteY15" fmla="*/ 718457 h 2605314"/>
              <a:gd name="connsiteX16" fmla="*/ 4982491 w 5018776"/>
              <a:gd name="connsiteY16" fmla="*/ 674914 h 2605314"/>
              <a:gd name="connsiteX17" fmla="*/ 5004262 w 5018776"/>
              <a:gd name="connsiteY17" fmla="*/ 631371 h 2605314"/>
              <a:gd name="connsiteX18" fmla="*/ 5011519 w 5018776"/>
              <a:gd name="connsiteY18" fmla="*/ 587828 h 2605314"/>
              <a:gd name="connsiteX19" fmla="*/ 5018776 w 5018776"/>
              <a:gd name="connsiteY19" fmla="*/ 558800 h 2605314"/>
              <a:gd name="connsiteX20" fmla="*/ 5004262 w 5018776"/>
              <a:gd name="connsiteY20" fmla="*/ 391885 h 2605314"/>
              <a:gd name="connsiteX21" fmla="*/ 4997005 w 5018776"/>
              <a:gd name="connsiteY21" fmla="*/ 370114 h 2605314"/>
              <a:gd name="connsiteX22" fmla="*/ 4982491 w 5018776"/>
              <a:gd name="connsiteY22" fmla="*/ 348342 h 2605314"/>
              <a:gd name="connsiteX23" fmla="*/ 4960719 w 5018776"/>
              <a:gd name="connsiteY23" fmla="*/ 312057 h 2605314"/>
              <a:gd name="connsiteX24" fmla="*/ 4953462 w 5018776"/>
              <a:gd name="connsiteY24" fmla="*/ 290285 h 2605314"/>
              <a:gd name="connsiteX25" fmla="*/ 4888148 w 5018776"/>
              <a:gd name="connsiteY25" fmla="*/ 254000 h 2605314"/>
              <a:gd name="connsiteX26" fmla="*/ 4851862 w 5018776"/>
              <a:gd name="connsiteY26" fmla="*/ 232228 h 2605314"/>
              <a:gd name="connsiteX27" fmla="*/ 4801062 w 5018776"/>
              <a:gd name="connsiteY27" fmla="*/ 210457 h 2605314"/>
              <a:gd name="connsiteX28" fmla="*/ 4743005 w 5018776"/>
              <a:gd name="connsiteY28" fmla="*/ 159657 h 2605314"/>
              <a:gd name="connsiteX29" fmla="*/ 4728491 w 5018776"/>
              <a:gd name="connsiteY29" fmla="*/ 145142 h 2605314"/>
              <a:gd name="connsiteX30" fmla="*/ 4677691 w 5018776"/>
              <a:gd name="connsiteY30" fmla="*/ 116114 h 2605314"/>
              <a:gd name="connsiteX31" fmla="*/ 4655919 w 5018776"/>
              <a:gd name="connsiteY31" fmla="*/ 108857 h 2605314"/>
              <a:gd name="connsiteX32" fmla="*/ 4612376 w 5018776"/>
              <a:gd name="connsiteY32" fmla="*/ 79828 h 2605314"/>
              <a:gd name="connsiteX33" fmla="*/ 4568834 w 5018776"/>
              <a:gd name="connsiteY33" fmla="*/ 65314 h 2605314"/>
              <a:gd name="connsiteX34" fmla="*/ 4539805 w 5018776"/>
              <a:gd name="connsiteY34" fmla="*/ 58057 h 2605314"/>
              <a:gd name="connsiteX35" fmla="*/ 4496262 w 5018776"/>
              <a:gd name="connsiteY35" fmla="*/ 43542 h 2605314"/>
              <a:gd name="connsiteX36" fmla="*/ 4445462 w 5018776"/>
              <a:gd name="connsiteY36" fmla="*/ 21771 h 2605314"/>
              <a:gd name="connsiteX37" fmla="*/ 4380148 w 5018776"/>
              <a:gd name="connsiteY37" fmla="*/ 14514 h 2605314"/>
              <a:gd name="connsiteX38" fmla="*/ 4336605 w 5018776"/>
              <a:gd name="connsiteY38" fmla="*/ 7257 h 2605314"/>
              <a:gd name="connsiteX39" fmla="*/ 4264034 w 5018776"/>
              <a:gd name="connsiteY39" fmla="*/ 0 h 2605314"/>
              <a:gd name="connsiteX40" fmla="*/ 3864891 w 5018776"/>
              <a:gd name="connsiteY40" fmla="*/ 7257 h 2605314"/>
              <a:gd name="connsiteX41" fmla="*/ 3828605 w 5018776"/>
              <a:gd name="connsiteY41" fmla="*/ 14514 h 2605314"/>
              <a:gd name="connsiteX42" fmla="*/ 3770548 w 5018776"/>
              <a:gd name="connsiteY42" fmla="*/ 21771 h 2605314"/>
              <a:gd name="connsiteX43" fmla="*/ 3748776 w 5018776"/>
              <a:gd name="connsiteY43" fmla="*/ 36285 h 2605314"/>
              <a:gd name="connsiteX44" fmla="*/ 3705234 w 5018776"/>
              <a:gd name="connsiteY44" fmla="*/ 50800 h 2605314"/>
              <a:gd name="connsiteX45" fmla="*/ 3690719 w 5018776"/>
              <a:gd name="connsiteY45" fmla="*/ 65314 h 2605314"/>
              <a:gd name="connsiteX46" fmla="*/ 3668948 w 5018776"/>
              <a:gd name="connsiteY46" fmla="*/ 72571 h 2605314"/>
              <a:gd name="connsiteX47" fmla="*/ 3661691 w 5018776"/>
              <a:gd name="connsiteY47" fmla="*/ 94342 h 2605314"/>
              <a:gd name="connsiteX48" fmla="*/ 3618148 w 5018776"/>
              <a:gd name="connsiteY48" fmla="*/ 130628 h 2605314"/>
              <a:gd name="connsiteX49" fmla="*/ 3610891 w 5018776"/>
              <a:gd name="connsiteY49" fmla="*/ 152400 h 2605314"/>
              <a:gd name="connsiteX50" fmla="*/ 3596376 w 5018776"/>
              <a:gd name="connsiteY50" fmla="*/ 166914 h 2605314"/>
              <a:gd name="connsiteX51" fmla="*/ 3581862 w 5018776"/>
              <a:gd name="connsiteY51" fmla="*/ 217714 h 2605314"/>
              <a:gd name="connsiteX52" fmla="*/ 3560091 w 5018776"/>
              <a:gd name="connsiteY52" fmla="*/ 246742 h 2605314"/>
              <a:gd name="connsiteX53" fmla="*/ 3552834 w 5018776"/>
              <a:gd name="connsiteY53" fmla="*/ 268514 h 2605314"/>
              <a:gd name="connsiteX54" fmla="*/ 3538319 w 5018776"/>
              <a:gd name="connsiteY54" fmla="*/ 283028 h 2605314"/>
              <a:gd name="connsiteX55" fmla="*/ 3531062 w 5018776"/>
              <a:gd name="connsiteY55" fmla="*/ 319314 h 2605314"/>
              <a:gd name="connsiteX56" fmla="*/ 3516548 w 5018776"/>
              <a:gd name="connsiteY56" fmla="*/ 362857 h 2605314"/>
              <a:gd name="connsiteX57" fmla="*/ 3509291 w 5018776"/>
              <a:gd name="connsiteY57" fmla="*/ 384628 h 2605314"/>
              <a:gd name="connsiteX58" fmla="*/ 3502034 w 5018776"/>
              <a:gd name="connsiteY58" fmla="*/ 420914 h 2605314"/>
              <a:gd name="connsiteX59" fmla="*/ 3509291 w 5018776"/>
              <a:gd name="connsiteY59" fmla="*/ 566057 h 2605314"/>
              <a:gd name="connsiteX60" fmla="*/ 3516548 w 5018776"/>
              <a:gd name="connsiteY60" fmla="*/ 587828 h 2605314"/>
              <a:gd name="connsiteX61" fmla="*/ 3545576 w 5018776"/>
              <a:gd name="connsiteY61" fmla="*/ 631371 h 2605314"/>
              <a:gd name="connsiteX62" fmla="*/ 3560091 w 5018776"/>
              <a:gd name="connsiteY62" fmla="*/ 645885 h 2605314"/>
              <a:gd name="connsiteX63" fmla="*/ 3567348 w 5018776"/>
              <a:gd name="connsiteY63" fmla="*/ 667657 h 2605314"/>
              <a:gd name="connsiteX64" fmla="*/ 3589119 w 5018776"/>
              <a:gd name="connsiteY64" fmla="*/ 682171 h 2605314"/>
              <a:gd name="connsiteX65" fmla="*/ 3625405 w 5018776"/>
              <a:gd name="connsiteY65" fmla="*/ 703942 h 2605314"/>
              <a:gd name="connsiteX66" fmla="*/ 3676205 w 5018776"/>
              <a:gd name="connsiteY66" fmla="*/ 740228 h 2605314"/>
              <a:gd name="connsiteX67" fmla="*/ 3697976 w 5018776"/>
              <a:gd name="connsiteY67" fmla="*/ 747485 h 2605314"/>
              <a:gd name="connsiteX68" fmla="*/ 3886662 w 5018776"/>
              <a:gd name="connsiteY68" fmla="*/ 740228 h 2605314"/>
              <a:gd name="connsiteX69" fmla="*/ 3908434 w 5018776"/>
              <a:gd name="connsiteY69" fmla="*/ 732971 h 2605314"/>
              <a:gd name="connsiteX70" fmla="*/ 3937462 w 5018776"/>
              <a:gd name="connsiteY70" fmla="*/ 703942 h 2605314"/>
              <a:gd name="connsiteX71" fmla="*/ 3988262 w 5018776"/>
              <a:gd name="connsiteY71" fmla="*/ 638628 h 2605314"/>
              <a:gd name="connsiteX72" fmla="*/ 4002776 w 5018776"/>
              <a:gd name="connsiteY72" fmla="*/ 595085 h 2605314"/>
              <a:gd name="connsiteX73" fmla="*/ 3973748 w 5018776"/>
              <a:gd name="connsiteY73" fmla="*/ 537028 h 2605314"/>
              <a:gd name="connsiteX74" fmla="*/ 3944719 w 5018776"/>
              <a:gd name="connsiteY74" fmla="*/ 500742 h 2605314"/>
              <a:gd name="connsiteX75" fmla="*/ 3901176 w 5018776"/>
              <a:gd name="connsiteY75" fmla="*/ 486228 h 2605314"/>
              <a:gd name="connsiteX76" fmla="*/ 3879405 w 5018776"/>
              <a:gd name="connsiteY76" fmla="*/ 478971 h 2605314"/>
              <a:gd name="connsiteX77" fmla="*/ 3857634 w 5018776"/>
              <a:gd name="connsiteY77" fmla="*/ 471714 h 2605314"/>
              <a:gd name="connsiteX78" fmla="*/ 3806834 w 5018776"/>
              <a:gd name="connsiteY78" fmla="*/ 478971 h 2605314"/>
              <a:gd name="connsiteX79" fmla="*/ 3777805 w 5018776"/>
              <a:gd name="connsiteY79" fmla="*/ 486228 h 2605314"/>
              <a:gd name="connsiteX80" fmla="*/ 3763291 w 5018776"/>
              <a:gd name="connsiteY80" fmla="*/ 529771 h 2605314"/>
              <a:gd name="connsiteX81" fmla="*/ 3756034 w 5018776"/>
              <a:gd name="connsiteY81" fmla="*/ 551542 h 2605314"/>
              <a:gd name="connsiteX82" fmla="*/ 3763291 w 5018776"/>
              <a:gd name="connsiteY82" fmla="*/ 573314 h 2605314"/>
              <a:gd name="connsiteX83" fmla="*/ 3705234 w 5018776"/>
              <a:gd name="connsiteY83" fmla="*/ 602342 h 2605314"/>
              <a:gd name="connsiteX84" fmla="*/ 3661691 w 5018776"/>
              <a:gd name="connsiteY84" fmla="*/ 544285 h 2605314"/>
              <a:gd name="connsiteX85" fmla="*/ 3668948 w 5018776"/>
              <a:gd name="connsiteY85" fmla="*/ 435428 h 2605314"/>
              <a:gd name="connsiteX86" fmla="*/ 3683462 w 5018776"/>
              <a:gd name="connsiteY86" fmla="*/ 413657 h 2605314"/>
              <a:gd name="connsiteX87" fmla="*/ 3705234 w 5018776"/>
              <a:gd name="connsiteY87" fmla="*/ 370114 h 2605314"/>
              <a:gd name="connsiteX88" fmla="*/ 3770548 w 5018776"/>
              <a:gd name="connsiteY88" fmla="*/ 341085 h 2605314"/>
              <a:gd name="connsiteX89" fmla="*/ 3792319 w 5018776"/>
              <a:gd name="connsiteY89" fmla="*/ 333828 h 2605314"/>
              <a:gd name="connsiteX90" fmla="*/ 3814091 w 5018776"/>
              <a:gd name="connsiteY90" fmla="*/ 326571 h 2605314"/>
              <a:gd name="connsiteX91" fmla="*/ 3959234 w 5018776"/>
              <a:gd name="connsiteY91" fmla="*/ 333828 h 2605314"/>
              <a:gd name="connsiteX92" fmla="*/ 4002776 w 5018776"/>
              <a:gd name="connsiteY92" fmla="*/ 362857 h 2605314"/>
              <a:gd name="connsiteX93" fmla="*/ 4024548 w 5018776"/>
              <a:gd name="connsiteY93" fmla="*/ 377371 h 2605314"/>
              <a:gd name="connsiteX94" fmla="*/ 4060834 w 5018776"/>
              <a:gd name="connsiteY94" fmla="*/ 413657 h 2605314"/>
              <a:gd name="connsiteX95" fmla="*/ 4068091 w 5018776"/>
              <a:gd name="connsiteY95" fmla="*/ 435428 h 2605314"/>
              <a:gd name="connsiteX96" fmla="*/ 4097119 w 5018776"/>
              <a:gd name="connsiteY96" fmla="*/ 478971 h 2605314"/>
              <a:gd name="connsiteX97" fmla="*/ 4104376 w 5018776"/>
              <a:gd name="connsiteY97" fmla="*/ 500742 h 2605314"/>
              <a:gd name="connsiteX98" fmla="*/ 4104376 w 5018776"/>
              <a:gd name="connsiteY98" fmla="*/ 689428 h 2605314"/>
              <a:gd name="connsiteX99" fmla="*/ 4089862 w 5018776"/>
              <a:gd name="connsiteY99" fmla="*/ 732971 h 2605314"/>
              <a:gd name="connsiteX100" fmla="*/ 4060834 w 5018776"/>
              <a:gd name="connsiteY100" fmla="*/ 769257 h 2605314"/>
              <a:gd name="connsiteX101" fmla="*/ 4017291 w 5018776"/>
              <a:gd name="connsiteY101" fmla="*/ 783771 h 2605314"/>
              <a:gd name="connsiteX102" fmla="*/ 3981005 w 5018776"/>
              <a:gd name="connsiteY102" fmla="*/ 805542 h 2605314"/>
              <a:gd name="connsiteX103" fmla="*/ 3922948 w 5018776"/>
              <a:gd name="connsiteY103" fmla="*/ 841828 h 2605314"/>
              <a:gd name="connsiteX104" fmla="*/ 3901176 w 5018776"/>
              <a:gd name="connsiteY104" fmla="*/ 856342 h 2605314"/>
              <a:gd name="connsiteX105" fmla="*/ 3843119 w 5018776"/>
              <a:gd name="connsiteY105" fmla="*/ 878114 h 2605314"/>
              <a:gd name="connsiteX106" fmla="*/ 3567348 w 5018776"/>
              <a:gd name="connsiteY106" fmla="*/ 863600 h 2605314"/>
              <a:gd name="connsiteX107" fmla="*/ 3465748 w 5018776"/>
              <a:gd name="connsiteY107" fmla="*/ 834571 h 2605314"/>
              <a:gd name="connsiteX108" fmla="*/ 3443976 w 5018776"/>
              <a:gd name="connsiteY108" fmla="*/ 827314 h 2605314"/>
              <a:gd name="connsiteX109" fmla="*/ 3422205 w 5018776"/>
              <a:gd name="connsiteY109" fmla="*/ 812800 h 2605314"/>
              <a:gd name="connsiteX110" fmla="*/ 3393176 w 5018776"/>
              <a:gd name="connsiteY110" fmla="*/ 805542 h 2605314"/>
              <a:gd name="connsiteX111" fmla="*/ 3349634 w 5018776"/>
              <a:gd name="connsiteY111" fmla="*/ 776514 h 2605314"/>
              <a:gd name="connsiteX112" fmla="*/ 3320605 w 5018776"/>
              <a:gd name="connsiteY112" fmla="*/ 732971 h 2605314"/>
              <a:gd name="connsiteX113" fmla="*/ 3313348 w 5018776"/>
              <a:gd name="connsiteY113" fmla="*/ 696685 h 2605314"/>
              <a:gd name="connsiteX114" fmla="*/ 3298834 w 5018776"/>
              <a:gd name="connsiteY114" fmla="*/ 653142 h 2605314"/>
              <a:gd name="connsiteX115" fmla="*/ 3284319 w 5018776"/>
              <a:gd name="connsiteY115" fmla="*/ 609600 h 2605314"/>
              <a:gd name="connsiteX116" fmla="*/ 3277062 w 5018776"/>
              <a:gd name="connsiteY116" fmla="*/ 587828 h 2605314"/>
              <a:gd name="connsiteX117" fmla="*/ 3269805 w 5018776"/>
              <a:gd name="connsiteY117" fmla="*/ 566057 h 2605314"/>
              <a:gd name="connsiteX118" fmla="*/ 3262548 w 5018776"/>
              <a:gd name="connsiteY118" fmla="*/ 537028 h 2605314"/>
              <a:gd name="connsiteX119" fmla="*/ 3240776 w 5018776"/>
              <a:gd name="connsiteY119" fmla="*/ 515257 h 2605314"/>
              <a:gd name="connsiteX120" fmla="*/ 3233519 w 5018776"/>
              <a:gd name="connsiteY120" fmla="*/ 478971 h 2605314"/>
              <a:gd name="connsiteX121" fmla="*/ 3219005 w 5018776"/>
              <a:gd name="connsiteY121" fmla="*/ 428171 h 2605314"/>
              <a:gd name="connsiteX122" fmla="*/ 3204491 w 5018776"/>
              <a:gd name="connsiteY122" fmla="*/ 362857 h 2605314"/>
              <a:gd name="connsiteX123" fmla="*/ 3189976 w 5018776"/>
              <a:gd name="connsiteY123" fmla="*/ 348342 h 2605314"/>
              <a:gd name="connsiteX124" fmla="*/ 3139176 w 5018776"/>
              <a:gd name="connsiteY124" fmla="*/ 283028 h 2605314"/>
              <a:gd name="connsiteX125" fmla="*/ 3117405 w 5018776"/>
              <a:gd name="connsiteY125" fmla="*/ 268514 h 2605314"/>
              <a:gd name="connsiteX126" fmla="*/ 3081119 w 5018776"/>
              <a:gd name="connsiteY126" fmla="*/ 232228 h 2605314"/>
              <a:gd name="connsiteX127" fmla="*/ 3066605 w 5018776"/>
              <a:gd name="connsiteY127" fmla="*/ 210457 h 2605314"/>
              <a:gd name="connsiteX128" fmla="*/ 3023062 w 5018776"/>
              <a:gd name="connsiteY128" fmla="*/ 195942 h 2605314"/>
              <a:gd name="connsiteX129" fmla="*/ 3008548 w 5018776"/>
              <a:gd name="connsiteY129" fmla="*/ 174171 h 2605314"/>
              <a:gd name="connsiteX130" fmla="*/ 2957748 w 5018776"/>
              <a:gd name="connsiteY130" fmla="*/ 152400 h 2605314"/>
              <a:gd name="connsiteX131" fmla="*/ 2921462 w 5018776"/>
              <a:gd name="connsiteY131" fmla="*/ 116114 h 2605314"/>
              <a:gd name="connsiteX132" fmla="*/ 2848891 w 5018776"/>
              <a:gd name="connsiteY132" fmla="*/ 94342 h 2605314"/>
              <a:gd name="connsiteX133" fmla="*/ 2827119 w 5018776"/>
              <a:gd name="connsiteY133" fmla="*/ 79828 h 2605314"/>
              <a:gd name="connsiteX134" fmla="*/ 2776319 w 5018776"/>
              <a:gd name="connsiteY134" fmla="*/ 65314 h 2605314"/>
              <a:gd name="connsiteX135" fmla="*/ 2667462 w 5018776"/>
              <a:gd name="connsiteY135" fmla="*/ 50800 h 2605314"/>
              <a:gd name="connsiteX136" fmla="*/ 2500548 w 5018776"/>
              <a:gd name="connsiteY136" fmla="*/ 43542 h 2605314"/>
              <a:gd name="connsiteX137" fmla="*/ 2377176 w 5018776"/>
              <a:gd name="connsiteY137" fmla="*/ 36285 h 2605314"/>
              <a:gd name="connsiteX138" fmla="*/ 2275576 w 5018776"/>
              <a:gd name="connsiteY138" fmla="*/ 21771 h 2605314"/>
              <a:gd name="connsiteX139" fmla="*/ 2036091 w 5018776"/>
              <a:gd name="connsiteY139" fmla="*/ 7257 h 2605314"/>
              <a:gd name="connsiteX140" fmla="*/ 1869176 w 5018776"/>
              <a:gd name="connsiteY140" fmla="*/ 14514 h 2605314"/>
              <a:gd name="connsiteX141" fmla="*/ 1753062 w 5018776"/>
              <a:gd name="connsiteY141" fmla="*/ 29028 h 2605314"/>
              <a:gd name="connsiteX142" fmla="*/ 1731291 w 5018776"/>
              <a:gd name="connsiteY142" fmla="*/ 36285 h 2605314"/>
              <a:gd name="connsiteX143" fmla="*/ 1695005 w 5018776"/>
              <a:gd name="connsiteY143" fmla="*/ 43542 h 2605314"/>
              <a:gd name="connsiteX144" fmla="*/ 1673234 w 5018776"/>
              <a:gd name="connsiteY144" fmla="*/ 50800 h 2605314"/>
              <a:gd name="connsiteX145" fmla="*/ 1622434 w 5018776"/>
              <a:gd name="connsiteY145" fmla="*/ 65314 h 2605314"/>
              <a:gd name="connsiteX146" fmla="*/ 1600662 w 5018776"/>
              <a:gd name="connsiteY146" fmla="*/ 72571 h 2605314"/>
              <a:gd name="connsiteX147" fmla="*/ 1542605 w 5018776"/>
              <a:gd name="connsiteY147" fmla="*/ 87085 h 2605314"/>
              <a:gd name="connsiteX148" fmla="*/ 1499062 w 5018776"/>
              <a:gd name="connsiteY148" fmla="*/ 101600 h 2605314"/>
              <a:gd name="connsiteX149" fmla="*/ 1477291 w 5018776"/>
              <a:gd name="connsiteY149" fmla="*/ 116114 h 2605314"/>
              <a:gd name="connsiteX150" fmla="*/ 1390205 w 5018776"/>
              <a:gd name="connsiteY150" fmla="*/ 137885 h 2605314"/>
              <a:gd name="connsiteX151" fmla="*/ 1339405 w 5018776"/>
              <a:gd name="connsiteY151" fmla="*/ 152400 h 2605314"/>
              <a:gd name="connsiteX152" fmla="*/ 1295862 w 5018776"/>
              <a:gd name="connsiteY152" fmla="*/ 159657 h 2605314"/>
              <a:gd name="connsiteX153" fmla="*/ 1237805 w 5018776"/>
              <a:gd name="connsiteY153" fmla="*/ 181428 h 2605314"/>
              <a:gd name="connsiteX154" fmla="*/ 1157976 w 5018776"/>
              <a:gd name="connsiteY154" fmla="*/ 203200 h 2605314"/>
              <a:gd name="connsiteX155" fmla="*/ 1085405 w 5018776"/>
              <a:gd name="connsiteY155" fmla="*/ 217714 h 2605314"/>
              <a:gd name="connsiteX156" fmla="*/ 1063634 w 5018776"/>
              <a:gd name="connsiteY156" fmla="*/ 232228 h 2605314"/>
              <a:gd name="connsiteX157" fmla="*/ 1027348 w 5018776"/>
              <a:gd name="connsiteY157" fmla="*/ 239485 h 2605314"/>
              <a:gd name="connsiteX158" fmla="*/ 998319 w 5018776"/>
              <a:gd name="connsiteY158" fmla="*/ 246742 h 2605314"/>
              <a:gd name="connsiteX159" fmla="*/ 969291 w 5018776"/>
              <a:gd name="connsiteY159" fmla="*/ 261257 h 2605314"/>
              <a:gd name="connsiteX160" fmla="*/ 918491 w 5018776"/>
              <a:gd name="connsiteY160" fmla="*/ 283028 h 2605314"/>
              <a:gd name="connsiteX161" fmla="*/ 889462 w 5018776"/>
              <a:gd name="connsiteY161" fmla="*/ 319314 h 2605314"/>
              <a:gd name="connsiteX162" fmla="*/ 867691 w 5018776"/>
              <a:gd name="connsiteY162" fmla="*/ 341085 h 2605314"/>
              <a:gd name="connsiteX163" fmla="*/ 853176 w 5018776"/>
              <a:gd name="connsiteY163" fmla="*/ 362857 h 2605314"/>
              <a:gd name="connsiteX164" fmla="*/ 809634 w 5018776"/>
              <a:gd name="connsiteY164" fmla="*/ 391885 h 2605314"/>
              <a:gd name="connsiteX165" fmla="*/ 773348 w 5018776"/>
              <a:gd name="connsiteY165" fmla="*/ 428171 h 2605314"/>
              <a:gd name="connsiteX166" fmla="*/ 751576 w 5018776"/>
              <a:gd name="connsiteY166" fmla="*/ 449942 h 2605314"/>
              <a:gd name="connsiteX167" fmla="*/ 693519 w 5018776"/>
              <a:gd name="connsiteY167" fmla="*/ 500742 h 2605314"/>
              <a:gd name="connsiteX168" fmla="*/ 664491 w 5018776"/>
              <a:gd name="connsiteY168" fmla="*/ 544285 h 2605314"/>
              <a:gd name="connsiteX169" fmla="*/ 649976 w 5018776"/>
              <a:gd name="connsiteY169" fmla="*/ 587828 h 2605314"/>
              <a:gd name="connsiteX170" fmla="*/ 642719 w 5018776"/>
              <a:gd name="connsiteY170" fmla="*/ 609600 h 2605314"/>
              <a:gd name="connsiteX171" fmla="*/ 664491 w 5018776"/>
              <a:gd name="connsiteY171" fmla="*/ 776514 h 2605314"/>
              <a:gd name="connsiteX172" fmla="*/ 693519 w 5018776"/>
              <a:gd name="connsiteY172" fmla="*/ 820057 h 2605314"/>
              <a:gd name="connsiteX173" fmla="*/ 715291 w 5018776"/>
              <a:gd name="connsiteY173" fmla="*/ 827314 h 2605314"/>
              <a:gd name="connsiteX174" fmla="*/ 751576 w 5018776"/>
              <a:gd name="connsiteY174" fmla="*/ 820057 h 2605314"/>
              <a:gd name="connsiteX175" fmla="*/ 773348 w 5018776"/>
              <a:gd name="connsiteY175" fmla="*/ 769257 h 2605314"/>
              <a:gd name="connsiteX176" fmla="*/ 744319 w 5018776"/>
              <a:gd name="connsiteY176" fmla="*/ 638628 h 2605314"/>
              <a:gd name="connsiteX177" fmla="*/ 722548 w 5018776"/>
              <a:gd name="connsiteY177" fmla="*/ 624114 h 2605314"/>
              <a:gd name="connsiteX178" fmla="*/ 526605 w 5018776"/>
              <a:gd name="connsiteY178" fmla="*/ 631371 h 2605314"/>
              <a:gd name="connsiteX179" fmla="*/ 504834 w 5018776"/>
              <a:gd name="connsiteY179" fmla="*/ 653142 h 2605314"/>
              <a:gd name="connsiteX180" fmla="*/ 483062 w 5018776"/>
              <a:gd name="connsiteY180" fmla="*/ 660400 h 2605314"/>
              <a:gd name="connsiteX181" fmla="*/ 468548 w 5018776"/>
              <a:gd name="connsiteY181" fmla="*/ 682171 h 2605314"/>
              <a:gd name="connsiteX182" fmla="*/ 446776 w 5018776"/>
              <a:gd name="connsiteY182" fmla="*/ 754742 h 2605314"/>
              <a:gd name="connsiteX183" fmla="*/ 475805 w 5018776"/>
              <a:gd name="connsiteY183" fmla="*/ 849085 h 2605314"/>
              <a:gd name="connsiteX184" fmla="*/ 533862 w 5018776"/>
              <a:gd name="connsiteY184" fmla="*/ 841828 h 2605314"/>
              <a:gd name="connsiteX185" fmla="*/ 541119 w 5018776"/>
              <a:gd name="connsiteY185" fmla="*/ 820057 h 2605314"/>
              <a:gd name="connsiteX186" fmla="*/ 519348 w 5018776"/>
              <a:gd name="connsiteY186" fmla="*/ 740228 h 2605314"/>
              <a:gd name="connsiteX187" fmla="*/ 497576 w 5018776"/>
              <a:gd name="connsiteY187" fmla="*/ 725714 h 2605314"/>
              <a:gd name="connsiteX188" fmla="*/ 352434 w 5018776"/>
              <a:gd name="connsiteY188" fmla="*/ 732971 h 2605314"/>
              <a:gd name="connsiteX189" fmla="*/ 330662 w 5018776"/>
              <a:gd name="connsiteY189" fmla="*/ 754742 h 2605314"/>
              <a:gd name="connsiteX190" fmla="*/ 308891 w 5018776"/>
              <a:gd name="connsiteY190" fmla="*/ 762000 h 2605314"/>
              <a:gd name="connsiteX191" fmla="*/ 294376 w 5018776"/>
              <a:gd name="connsiteY191" fmla="*/ 776514 h 2605314"/>
              <a:gd name="connsiteX192" fmla="*/ 272605 w 5018776"/>
              <a:gd name="connsiteY192" fmla="*/ 791028 h 2605314"/>
              <a:gd name="connsiteX193" fmla="*/ 258091 w 5018776"/>
              <a:gd name="connsiteY193" fmla="*/ 812800 h 2605314"/>
              <a:gd name="connsiteX194" fmla="*/ 221805 w 5018776"/>
              <a:gd name="connsiteY194" fmla="*/ 841828 h 2605314"/>
              <a:gd name="connsiteX195" fmla="*/ 214548 w 5018776"/>
              <a:gd name="connsiteY195" fmla="*/ 870857 h 2605314"/>
              <a:gd name="connsiteX196" fmla="*/ 192776 w 5018776"/>
              <a:gd name="connsiteY196" fmla="*/ 892628 h 2605314"/>
              <a:gd name="connsiteX197" fmla="*/ 200034 w 5018776"/>
              <a:gd name="connsiteY197" fmla="*/ 1059542 h 2605314"/>
              <a:gd name="connsiteX198" fmla="*/ 214548 w 5018776"/>
              <a:gd name="connsiteY198" fmla="*/ 1081314 h 2605314"/>
              <a:gd name="connsiteX199" fmla="*/ 243576 w 5018776"/>
              <a:gd name="connsiteY199" fmla="*/ 1088571 h 2605314"/>
              <a:gd name="connsiteX200" fmla="*/ 316148 w 5018776"/>
              <a:gd name="connsiteY200" fmla="*/ 1081314 h 2605314"/>
              <a:gd name="connsiteX201" fmla="*/ 330662 w 5018776"/>
              <a:gd name="connsiteY201" fmla="*/ 1037771 h 2605314"/>
              <a:gd name="connsiteX202" fmla="*/ 323405 w 5018776"/>
              <a:gd name="connsiteY202" fmla="*/ 979714 h 2605314"/>
              <a:gd name="connsiteX203" fmla="*/ 301634 w 5018776"/>
              <a:gd name="connsiteY203" fmla="*/ 965200 h 2605314"/>
              <a:gd name="connsiteX204" fmla="*/ 200034 w 5018776"/>
              <a:gd name="connsiteY204" fmla="*/ 972457 h 2605314"/>
              <a:gd name="connsiteX205" fmla="*/ 141976 w 5018776"/>
              <a:gd name="connsiteY205" fmla="*/ 1001485 h 2605314"/>
              <a:gd name="connsiteX206" fmla="*/ 83919 w 5018776"/>
              <a:gd name="connsiteY206" fmla="*/ 1052285 h 2605314"/>
              <a:gd name="connsiteX207" fmla="*/ 54891 w 5018776"/>
              <a:gd name="connsiteY207" fmla="*/ 1066800 h 2605314"/>
              <a:gd name="connsiteX208" fmla="*/ 40376 w 5018776"/>
              <a:gd name="connsiteY208" fmla="*/ 1081314 h 2605314"/>
              <a:gd name="connsiteX209" fmla="*/ 18605 w 5018776"/>
              <a:gd name="connsiteY209" fmla="*/ 1095828 h 2605314"/>
              <a:gd name="connsiteX210" fmla="*/ 4091 w 5018776"/>
              <a:gd name="connsiteY210" fmla="*/ 1146628 h 2605314"/>
              <a:gd name="connsiteX211" fmla="*/ 25862 w 5018776"/>
              <a:gd name="connsiteY211" fmla="*/ 1277257 h 2605314"/>
              <a:gd name="connsiteX212" fmla="*/ 69405 w 5018776"/>
              <a:gd name="connsiteY212" fmla="*/ 1313542 h 2605314"/>
              <a:gd name="connsiteX213" fmla="*/ 112948 w 5018776"/>
              <a:gd name="connsiteY213" fmla="*/ 1342571 h 2605314"/>
              <a:gd name="connsiteX214" fmla="*/ 159031 w 5018776"/>
              <a:gd name="connsiteY214" fmla="*/ 1341845 h 2605314"/>
              <a:gd name="connsiteX215" fmla="*/ 217088 w 5018776"/>
              <a:gd name="connsiteY215" fmla="*/ 1316445 h 2605314"/>
              <a:gd name="connsiteX216" fmla="*/ 199671 w 5018776"/>
              <a:gd name="connsiteY216" fmla="*/ 1243148 h 2605314"/>
              <a:gd name="connsiteX217" fmla="*/ 124196 w 5018776"/>
              <a:gd name="connsiteY217" fmla="*/ 1236254 h 2605314"/>
              <a:gd name="connsiteX218" fmla="*/ 69405 w 5018776"/>
              <a:gd name="connsiteY218" fmla="*/ 1240971 h 2605314"/>
              <a:gd name="connsiteX219" fmla="*/ 54891 w 5018776"/>
              <a:gd name="connsiteY219" fmla="*/ 1262742 h 2605314"/>
              <a:gd name="connsiteX220" fmla="*/ 33119 w 5018776"/>
              <a:gd name="connsiteY220" fmla="*/ 1299028 h 2605314"/>
              <a:gd name="connsiteX221" fmla="*/ 18605 w 5018776"/>
              <a:gd name="connsiteY221" fmla="*/ 1320800 h 2605314"/>
              <a:gd name="connsiteX222" fmla="*/ 4091 w 5018776"/>
              <a:gd name="connsiteY222" fmla="*/ 1379582 h 2605314"/>
              <a:gd name="connsiteX223" fmla="*/ 3728 w 5018776"/>
              <a:gd name="connsiteY223" fmla="*/ 1436188 h 2605314"/>
              <a:gd name="connsiteX224" fmla="*/ 47634 w 5018776"/>
              <a:gd name="connsiteY224" fmla="*/ 1494971 h 2605314"/>
              <a:gd name="connsiteX225" fmla="*/ 91176 w 5018776"/>
              <a:gd name="connsiteY225" fmla="*/ 1524000 h 2605314"/>
              <a:gd name="connsiteX226" fmla="*/ 127099 w 5018776"/>
              <a:gd name="connsiteY226" fmla="*/ 1568268 h 2605314"/>
              <a:gd name="connsiteX227" fmla="*/ 171005 w 5018776"/>
              <a:gd name="connsiteY227" fmla="*/ 1582057 h 2605314"/>
              <a:gd name="connsiteX228" fmla="*/ 228336 w 5018776"/>
              <a:gd name="connsiteY228" fmla="*/ 1561737 h 2605314"/>
              <a:gd name="connsiteX229" fmla="*/ 236682 w 5018776"/>
              <a:gd name="connsiteY229" fmla="*/ 1483722 h 2605314"/>
              <a:gd name="connsiteX230" fmla="*/ 157216 w 5018776"/>
              <a:gd name="connsiteY230" fmla="*/ 1465580 h 2605314"/>
              <a:gd name="connsiteX231" fmla="*/ 105691 w 5018776"/>
              <a:gd name="connsiteY231" fmla="*/ 1502228 h 2605314"/>
              <a:gd name="connsiteX232" fmla="*/ 105691 w 5018776"/>
              <a:gd name="connsiteY232" fmla="*/ 1698171 h 2605314"/>
              <a:gd name="connsiteX233" fmla="*/ 141614 w 5018776"/>
              <a:gd name="connsiteY233" fmla="*/ 1749334 h 2605314"/>
              <a:gd name="connsiteX234" fmla="*/ 192776 w 5018776"/>
              <a:gd name="connsiteY234" fmla="*/ 1792514 h 2605314"/>
              <a:gd name="connsiteX235" fmla="*/ 250834 w 5018776"/>
              <a:gd name="connsiteY235" fmla="*/ 1828800 h 2605314"/>
              <a:gd name="connsiteX236" fmla="*/ 359691 w 5018776"/>
              <a:gd name="connsiteY236" fmla="*/ 1821542 h 2605314"/>
              <a:gd name="connsiteX237" fmla="*/ 394162 w 5018776"/>
              <a:gd name="connsiteY237" fmla="*/ 1796505 h 2605314"/>
              <a:gd name="connsiteX238" fmla="*/ 410491 w 5018776"/>
              <a:gd name="connsiteY238" fmla="*/ 1698171 h 2605314"/>
              <a:gd name="connsiteX239" fmla="*/ 366948 w 5018776"/>
              <a:gd name="connsiteY239" fmla="*/ 1683657 h 2605314"/>
              <a:gd name="connsiteX240" fmla="*/ 316148 w 5018776"/>
              <a:gd name="connsiteY240" fmla="*/ 1690914 h 2605314"/>
              <a:gd name="connsiteX241" fmla="*/ 279862 w 5018776"/>
              <a:gd name="connsiteY241" fmla="*/ 1719942 h 2605314"/>
              <a:gd name="connsiteX242" fmla="*/ 265348 w 5018776"/>
              <a:gd name="connsiteY242" fmla="*/ 1785257 h 2605314"/>
              <a:gd name="connsiteX243" fmla="*/ 276234 w 5018776"/>
              <a:gd name="connsiteY243" fmla="*/ 1939108 h 2605314"/>
              <a:gd name="connsiteX244" fmla="*/ 331025 w 5018776"/>
              <a:gd name="connsiteY244" fmla="*/ 1984465 h 2605314"/>
              <a:gd name="connsiteX245" fmla="*/ 417748 w 5018776"/>
              <a:gd name="connsiteY245" fmla="*/ 2002971 h 2605314"/>
              <a:gd name="connsiteX246" fmla="*/ 526605 w 5018776"/>
              <a:gd name="connsiteY246" fmla="*/ 1995714 h 2605314"/>
              <a:gd name="connsiteX247" fmla="*/ 555634 w 5018776"/>
              <a:gd name="connsiteY247" fmla="*/ 1973942 h 2605314"/>
              <a:gd name="connsiteX248" fmla="*/ 599176 w 5018776"/>
              <a:gd name="connsiteY248" fmla="*/ 1944914 h 2605314"/>
              <a:gd name="connsiteX249" fmla="*/ 628205 w 5018776"/>
              <a:gd name="connsiteY249" fmla="*/ 1901371 h 2605314"/>
              <a:gd name="connsiteX250" fmla="*/ 613691 w 5018776"/>
              <a:gd name="connsiteY250" fmla="*/ 1836057 h 2605314"/>
              <a:gd name="connsiteX251" fmla="*/ 570148 w 5018776"/>
              <a:gd name="connsiteY251" fmla="*/ 1792514 h 2605314"/>
              <a:gd name="connsiteX252" fmla="*/ 528056 w 5018776"/>
              <a:gd name="connsiteY252" fmla="*/ 1800497 h 2605314"/>
              <a:gd name="connsiteX253" fmla="*/ 481248 w 5018776"/>
              <a:gd name="connsiteY253" fmla="*/ 1898468 h 2605314"/>
              <a:gd name="connsiteX254" fmla="*/ 555634 w 5018776"/>
              <a:gd name="connsiteY254" fmla="*/ 1995714 h 2605314"/>
              <a:gd name="connsiteX255" fmla="*/ 570148 w 5018776"/>
              <a:gd name="connsiteY255" fmla="*/ 2017485 h 2605314"/>
              <a:gd name="connsiteX256" fmla="*/ 700776 w 5018776"/>
              <a:gd name="connsiteY256" fmla="*/ 2068285 h 2605314"/>
              <a:gd name="connsiteX257" fmla="*/ 737062 w 5018776"/>
              <a:gd name="connsiteY257" fmla="*/ 2082800 h 2605314"/>
              <a:gd name="connsiteX258" fmla="*/ 867691 w 5018776"/>
              <a:gd name="connsiteY258" fmla="*/ 2119811 h 2605314"/>
              <a:gd name="connsiteX259" fmla="*/ 969291 w 5018776"/>
              <a:gd name="connsiteY259" fmla="*/ 2148114 h 2605314"/>
              <a:gd name="connsiteX260" fmla="*/ 1078148 w 5018776"/>
              <a:gd name="connsiteY260" fmla="*/ 2133600 h 2605314"/>
              <a:gd name="connsiteX261" fmla="*/ 1128948 w 5018776"/>
              <a:gd name="connsiteY261" fmla="*/ 2104571 h 2605314"/>
              <a:gd name="connsiteX262" fmla="*/ 1247602 w 5018776"/>
              <a:gd name="connsiteY262" fmla="*/ 2013494 h 2605314"/>
              <a:gd name="connsiteX263" fmla="*/ 1291508 w 5018776"/>
              <a:gd name="connsiteY263" fmla="*/ 1957251 h 2605314"/>
              <a:gd name="connsiteX264" fmla="*/ 1278082 w 5018776"/>
              <a:gd name="connsiteY264" fmla="*/ 1839322 h 2605314"/>
              <a:gd name="connsiteX265" fmla="*/ 1223291 w 5018776"/>
              <a:gd name="connsiteY265" fmla="*/ 1814285 h 2605314"/>
              <a:gd name="connsiteX266" fmla="*/ 1129674 w 5018776"/>
              <a:gd name="connsiteY266" fmla="*/ 1833154 h 2605314"/>
              <a:gd name="connsiteX267" fmla="*/ 1107176 w 5018776"/>
              <a:gd name="connsiteY267" fmla="*/ 1894114 h 2605314"/>
              <a:gd name="connsiteX268" fmla="*/ 1085405 w 5018776"/>
              <a:gd name="connsiteY268" fmla="*/ 2002971 h 2605314"/>
              <a:gd name="connsiteX269" fmla="*/ 1020091 w 5018776"/>
              <a:gd name="connsiteY269" fmla="*/ 1995714 h 2605314"/>
              <a:gd name="connsiteX270" fmla="*/ 984531 w 5018776"/>
              <a:gd name="connsiteY270" fmla="*/ 1911531 h 2605314"/>
              <a:gd name="connsiteX271" fmla="*/ 996868 w 5018776"/>
              <a:gd name="connsiteY271" fmla="*/ 1807754 h 2605314"/>
              <a:gd name="connsiteX272" fmla="*/ 1070528 w 5018776"/>
              <a:gd name="connsiteY272" fmla="*/ 1731554 h 2605314"/>
              <a:gd name="connsiteX273" fmla="*/ 1230548 w 5018776"/>
              <a:gd name="connsiteY273" fmla="*/ 1690914 h 2605314"/>
              <a:gd name="connsiteX274" fmla="*/ 1339405 w 5018776"/>
              <a:gd name="connsiteY274" fmla="*/ 1698171 h 2605314"/>
              <a:gd name="connsiteX275" fmla="*/ 1426491 w 5018776"/>
              <a:gd name="connsiteY275" fmla="*/ 1741714 h 2605314"/>
              <a:gd name="connsiteX276" fmla="*/ 1480556 w 5018776"/>
              <a:gd name="connsiteY276" fmla="*/ 1792514 h 2605314"/>
              <a:gd name="connsiteX277" fmla="*/ 1510311 w 5018776"/>
              <a:gd name="connsiteY277" fmla="*/ 1859642 h 2605314"/>
              <a:gd name="connsiteX278" fmla="*/ 1511036 w 5018776"/>
              <a:gd name="connsiteY278" fmla="*/ 1961968 h 2605314"/>
              <a:gd name="connsiteX279" fmla="*/ 1463865 w 5018776"/>
              <a:gd name="connsiteY279" fmla="*/ 2046877 h 2605314"/>
              <a:gd name="connsiteX280" fmla="*/ 1411976 w 5018776"/>
              <a:gd name="connsiteY280" fmla="*/ 2140857 h 2605314"/>
              <a:gd name="connsiteX281" fmla="*/ 1404719 w 5018776"/>
              <a:gd name="connsiteY281" fmla="*/ 2162628 h 2605314"/>
              <a:gd name="connsiteX282" fmla="*/ 1368434 w 5018776"/>
              <a:gd name="connsiteY282" fmla="*/ 2293257 h 2605314"/>
              <a:gd name="connsiteX283" fmla="*/ 1370974 w 5018776"/>
              <a:gd name="connsiteY283" fmla="*/ 2449285 h 2605314"/>
              <a:gd name="connsiteX284" fmla="*/ 1513576 w 5018776"/>
              <a:gd name="connsiteY284" fmla="*/ 2554514 h 2605314"/>
              <a:gd name="connsiteX285" fmla="*/ 1636948 w 5018776"/>
              <a:gd name="connsiteY285" fmla="*/ 2590800 h 2605314"/>
              <a:gd name="connsiteX286" fmla="*/ 1851396 w 5018776"/>
              <a:gd name="connsiteY286" fmla="*/ 2605314 h 2605314"/>
              <a:gd name="connsiteX287" fmla="*/ 1922154 w 5018776"/>
              <a:gd name="connsiteY287" fmla="*/ 2576285 h 2605314"/>
              <a:gd name="connsiteX288" fmla="*/ 1963519 w 5018776"/>
              <a:gd name="connsiteY288" fmla="*/ 2496457 h 2605314"/>
              <a:gd name="connsiteX289" fmla="*/ 2006336 w 5018776"/>
              <a:gd name="connsiteY289" fmla="*/ 2315028 h 2605314"/>
              <a:gd name="connsiteX290" fmla="*/ 2043348 w 5018776"/>
              <a:gd name="connsiteY290" fmla="*/ 2111828 h 2605314"/>
              <a:gd name="connsiteX291" fmla="*/ 2066571 w 5018776"/>
              <a:gd name="connsiteY291" fmla="*/ 2048691 h 2605314"/>
              <a:gd name="connsiteX292" fmla="*/ 2102494 w 5018776"/>
              <a:gd name="connsiteY292" fmla="*/ 1987731 h 2605314"/>
              <a:gd name="connsiteX293" fmla="*/ 2221511 w 5018776"/>
              <a:gd name="connsiteY293" fmla="*/ 1879237 h 2605314"/>
              <a:gd name="connsiteX294" fmla="*/ 2377176 w 5018776"/>
              <a:gd name="connsiteY294" fmla="*/ 1872342 h 2605314"/>
              <a:gd name="connsiteX295" fmla="*/ 2398948 w 5018776"/>
              <a:gd name="connsiteY295" fmla="*/ 1879600 h 2605314"/>
              <a:gd name="connsiteX296" fmla="*/ 2457005 w 5018776"/>
              <a:gd name="connsiteY296" fmla="*/ 1930400 h 2605314"/>
              <a:gd name="connsiteX297" fmla="*/ 2471519 w 5018776"/>
              <a:gd name="connsiteY297" fmla="*/ 1952171 h 2605314"/>
              <a:gd name="connsiteX298" fmla="*/ 2493291 w 5018776"/>
              <a:gd name="connsiteY298" fmla="*/ 1973942 h 2605314"/>
              <a:gd name="connsiteX299" fmla="*/ 2507805 w 5018776"/>
              <a:gd name="connsiteY299" fmla="*/ 2024742 h 2605314"/>
              <a:gd name="connsiteX300" fmla="*/ 2515062 w 5018776"/>
              <a:gd name="connsiteY300" fmla="*/ 2053771 h 2605314"/>
              <a:gd name="connsiteX301" fmla="*/ 2529576 w 5018776"/>
              <a:gd name="connsiteY301" fmla="*/ 2075542 h 2605314"/>
              <a:gd name="connsiteX302" fmla="*/ 2544091 w 5018776"/>
              <a:gd name="connsiteY302" fmla="*/ 2126342 h 2605314"/>
              <a:gd name="connsiteX303" fmla="*/ 2536834 w 5018776"/>
              <a:gd name="connsiteY303" fmla="*/ 2271485 h 2605314"/>
              <a:gd name="connsiteX304" fmla="*/ 2522319 w 5018776"/>
              <a:gd name="connsiteY304" fmla="*/ 2300514 h 2605314"/>
              <a:gd name="connsiteX305" fmla="*/ 2478776 w 5018776"/>
              <a:gd name="connsiteY305" fmla="*/ 2329542 h 2605314"/>
              <a:gd name="connsiteX306" fmla="*/ 2457005 w 5018776"/>
              <a:gd name="connsiteY306" fmla="*/ 2336800 h 2605314"/>
              <a:gd name="connsiteX307" fmla="*/ 2333634 w 5018776"/>
              <a:gd name="connsiteY307" fmla="*/ 2329542 h 2605314"/>
              <a:gd name="connsiteX308" fmla="*/ 2311862 w 5018776"/>
              <a:gd name="connsiteY308" fmla="*/ 2322285 h 2605314"/>
              <a:gd name="connsiteX309" fmla="*/ 2297348 w 5018776"/>
              <a:gd name="connsiteY309" fmla="*/ 2286000 h 2605314"/>
              <a:gd name="connsiteX310" fmla="*/ 2290091 w 5018776"/>
              <a:gd name="connsiteY310" fmla="*/ 2249714 h 2605314"/>
              <a:gd name="connsiteX311" fmla="*/ 2398948 w 5018776"/>
              <a:gd name="connsiteY311" fmla="*/ 2111828 h 2605314"/>
              <a:gd name="connsiteX312" fmla="*/ 2398948 w 5018776"/>
              <a:gd name="connsiteY312" fmla="*/ 2024742 h 2605314"/>
              <a:gd name="connsiteX313" fmla="*/ 2377176 w 5018776"/>
              <a:gd name="connsiteY313" fmla="*/ 2010228 h 2605314"/>
              <a:gd name="connsiteX314" fmla="*/ 2275576 w 5018776"/>
              <a:gd name="connsiteY314" fmla="*/ 2017485 h 2605314"/>
              <a:gd name="connsiteX315" fmla="*/ 2261062 w 5018776"/>
              <a:gd name="connsiteY315" fmla="*/ 2032000 h 2605314"/>
              <a:gd name="connsiteX316" fmla="*/ 2239291 w 5018776"/>
              <a:gd name="connsiteY316" fmla="*/ 2046514 h 2605314"/>
              <a:gd name="connsiteX317" fmla="*/ 2224776 w 5018776"/>
              <a:gd name="connsiteY317" fmla="*/ 2061028 h 2605314"/>
              <a:gd name="connsiteX318" fmla="*/ 2195748 w 5018776"/>
              <a:gd name="connsiteY318" fmla="*/ 2068285 h 2605314"/>
              <a:gd name="connsiteX319" fmla="*/ 2166719 w 5018776"/>
              <a:gd name="connsiteY319" fmla="*/ 2090057 h 2605314"/>
              <a:gd name="connsiteX320" fmla="*/ 2152205 w 5018776"/>
              <a:gd name="connsiteY320" fmla="*/ 2111828 h 2605314"/>
              <a:gd name="connsiteX321" fmla="*/ 2130434 w 5018776"/>
              <a:gd name="connsiteY321" fmla="*/ 2140857 h 2605314"/>
              <a:gd name="connsiteX322" fmla="*/ 2130434 w 5018776"/>
              <a:gd name="connsiteY322" fmla="*/ 2351314 h 2605314"/>
              <a:gd name="connsiteX323" fmla="*/ 2144948 w 5018776"/>
              <a:gd name="connsiteY323" fmla="*/ 2373085 h 2605314"/>
              <a:gd name="connsiteX324" fmla="*/ 2166719 w 5018776"/>
              <a:gd name="connsiteY324" fmla="*/ 2380342 h 2605314"/>
              <a:gd name="connsiteX325" fmla="*/ 2173976 w 5018776"/>
              <a:gd name="connsiteY325" fmla="*/ 2402114 h 2605314"/>
              <a:gd name="connsiteX326" fmla="*/ 2195748 w 5018776"/>
              <a:gd name="connsiteY326" fmla="*/ 2416628 h 2605314"/>
              <a:gd name="connsiteX327" fmla="*/ 2224776 w 5018776"/>
              <a:gd name="connsiteY327" fmla="*/ 2438400 h 2605314"/>
              <a:gd name="connsiteX328" fmla="*/ 2268319 w 5018776"/>
              <a:gd name="connsiteY328" fmla="*/ 2474685 h 2605314"/>
              <a:gd name="connsiteX329" fmla="*/ 2297348 w 5018776"/>
              <a:gd name="connsiteY329" fmla="*/ 2510971 h 2605314"/>
              <a:gd name="connsiteX330" fmla="*/ 2319119 w 5018776"/>
              <a:gd name="connsiteY330" fmla="*/ 2532742 h 2605314"/>
              <a:gd name="connsiteX331" fmla="*/ 2398948 w 5018776"/>
              <a:gd name="connsiteY331" fmla="*/ 2569028 h 2605314"/>
              <a:gd name="connsiteX332" fmla="*/ 2544091 w 5018776"/>
              <a:gd name="connsiteY332" fmla="*/ 2554514 h 2605314"/>
              <a:gd name="connsiteX333" fmla="*/ 2565862 w 5018776"/>
              <a:gd name="connsiteY333" fmla="*/ 2540000 h 2605314"/>
              <a:gd name="connsiteX334" fmla="*/ 2573119 w 5018776"/>
              <a:gd name="connsiteY334" fmla="*/ 2503714 h 2605314"/>
              <a:gd name="connsiteX335" fmla="*/ 2587634 w 5018776"/>
              <a:gd name="connsiteY335" fmla="*/ 2481942 h 2605314"/>
              <a:gd name="connsiteX336" fmla="*/ 2594891 w 5018776"/>
              <a:gd name="connsiteY336" fmla="*/ 2409371 h 2605314"/>
              <a:gd name="connsiteX337" fmla="*/ 2645691 w 5018776"/>
              <a:gd name="connsiteY337" fmla="*/ 2416628 h 2605314"/>
              <a:gd name="connsiteX338" fmla="*/ 2674719 w 5018776"/>
              <a:gd name="connsiteY338" fmla="*/ 2423885 h 2605314"/>
              <a:gd name="connsiteX339" fmla="*/ 2747291 w 5018776"/>
              <a:gd name="connsiteY339" fmla="*/ 2438400 h 2605314"/>
              <a:gd name="connsiteX340" fmla="*/ 2790834 w 5018776"/>
              <a:gd name="connsiteY340" fmla="*/ 2452914 h 2605314"/>
              <a:gd name="connsiteX341" fmla="*/ 2812605 w 5018776"/>
              <a:gd name="connsiteY341" fmla="*/ 2438400 h 2605314"/>
              <a:gd name="connsiteX342" fmla="*/ 2805348 w 5018776"/>
              <a:gd name="connsiteY342" fmla="*/ 2416628 h 2605314"/>
              <a:gd name="connsiteX343" fmla="*/ 2798091 w 5018776"/>
              <a:gd name="connsiteY343" fmla="*/ 2373085 h 2605314"/>
              <a:gd name="connsiteX344" fmla="*/ 2783576 w 5018776"/>
              <a:gd name="connsiteY344" fmla="*/ 2329542 h 2605314"/>
              <a:gd name="connsiteX345" fmla="*/ 2798091 w 5018776"/>
              <a:gd name="connsiteY345" fmla="*/ 2278742 h 2605314"/>
              <a:gd name="connsiteX346" fmla="*/ 2965005 w 5018776"/>
              <a:gd name="connsiteY346" fmla="*/ 2249714 h 2605314"/>
              <a:gd name="connsiteX347" fmla="*/ 2950491 w 5018776"/>
              <a:gd name="connsiteY347" fmla="*/ 2227942 h 2605314"/>
              <a:gd name="connsiteX348" fmla="*/ 2928719 w 5018776"/>
              <a:gd name="connsiteY348" fmla="*/ 2133600 h 2605314"/>
              <a:gd name="connsiteX349" fmla="*/ 2921462 w 5018776"/>
              <a:gd name="connsiteY349" fmla="*/ 2104571 h 2605314"/>
              <a:gd name="connsiteX350" fmla="*/ 2899691 w 5018776"/>
              <a:gd name="connsiteY350" fmla="*/ 2090057 h 2605314"/>
              <a:gd name="connsiteX351" fmla="*/ 2906948 w 5018776"/>
              <a:gd name="connsiteY351" fmla="*/ 2061028 h 2605314"/>
              <a:gd name="connsiteX352" fmla="*/ 3037576 w 5018776"/>
              <a:gd name="connsiteY352" fmla="*/ 2053771 h 2605314"/>
              <a:gd name="connsiteX353" fmla="*/ 3124662 w 5018776"/>
              <a:gd name="connsiteY353" fmla="*/ 2046514 h 2605314"/>
              <a:gd name="connsiteX354" fmla="*/ 3146434 w 5018776"/>
              <a:gd name="connsiteY354" fmla="*/ 2039257 h 2605314"/>
              <a:gd name="connsiteX355" fmla="*/ 3139176 w 5018776"/>
              <a:gd name="connsiteY355" fmla="*/ 2010228 h 2605314"/>
              <a:gd name="connsiteX356" fmla="*/ 3110148 w 5018776"/>
              <a:gd name="connsiteY356" fmla="*/ 1959428 h 2605314"/>
              <a:gd name="connsiteX357" fmla="*/ 3081119 w 5018776"/>
              <a:gd name="connsiteY357" fmla="*/ 1930400 h 2605314"/>
              <a:gd name="connsiteX358" fmla="*/ 3066605 w 5018776"/>
              <a:gd name="connsiteY358" fmla="*/ 1901371 h 2605314"/>
              <a:gd name="connsiteX359" fmla="*/ 3044834 w 5018776"/>
              <a:gd name="connsiteY359" fmla="*/ 1886857 h 2605314"/>
              <a:gd name="connsiteX360" fmla="*/ 3037576 w 5018776"/>
              <a:gd name="connsiteY360" fmla="*/ 1865085 h 2605314"/>
              <a:gd name="connsiteX361" fmla="*/ 3023062 w 5018776"/>
              <a:gd name="connsiteY361" fmla="*/ 1843314 h 2605314"/>
              <a:gd name="connsiteX362" fmla="*/ 3052091 w 5018776"/>
              <a:gd name="connsiteY362" fmla="*/ 1828800 h 2605314"/>
              <a:gd name="connsiteX363" fmla="*/ 3160948 w 5018776"/>
              <a:gd name="connsiteY363" fmla="*/ 1814285 h 2605314"/>
              <a:gd name="connsiteX364" fmla="*/ 3182719 w 5018776"/>
              <a:gd name="connsiteY364" fmla="*/ 1799771 h 2605314"/>
              <a:gd name="connsiteX365" fmla="*/ 3131919 w 5018776"/>
              <a:gd name="connsiteY365" fmla="*/ 1690914 h 2605314"/>
              <a:gd name="connsiteX366" fmla="*/ 3124662 w 5018776"/>
              <a:gd name="connsiteY366" fmla="*/ 1669142 h 2605314"/>
              <a:gd name="connsiteX367" fmla="*/ 3110148 w 5018776"/>
              <a:gd name="connsiteY367" fmla="*/ 1647371 h 2605314"/>
              <a:gd name="connsiteX368" fmla="*/ 3131919 w 5018776"/>
              <a:gd name="connsiteY368" fmla="*/ 1640114 h 2605314"/>
              <a:gd name="connsiteX369" fmla="*/ 3160948 w 5018776"/>
              <a:gd name="connsiteY369" fmla="*/ 1632857 h 2605314"/>
              <a:gd name="connsiteX370" fmla="*/ 3189976 w 5018776"/>
              <a:gd name="connsiteY370" fmla="*/ 1618342 h 2605314"/>
              <a:gd name="connsiteX371" fmla="*/ 3219005 w 5018776"/>
              <a:gd name="connsiteY371" fmla="*/ 1611085 h 2605314"/>
              <a:gd name="connsiteX372" fmla="*/ 3240776 w 5018776"/>
              <a:gd name="connsiteY372" fmla="*/ 1603828 h 2605314"/>
              <a:gd name="connsiteX373" fmla="*/ 3284319 w 5018776"/>
              <a:gd name="connsiteY373" fmla="*/ 1582057 h 2605314"/>
              <a:gd name="connsiteX374" fmla="*/ 3298834 w 5018776"/>
              <a:gd name="connsiteY374" fmla="*/ 1567542 h 2605314"/>
              <a:gd name="connsiteX375" fmla="*/ 3277062 w 5018776"/>
              <a:gd name="connsiteY375" fmla="*/ 1545771 h 2605314"/>
              <a:gd name="connsiteX376" fmla="*/ 3233519 w 5018776"/>
              <a:gd name="connsiteY376" fmla="*/ 1516742 h 2605314"/>
              <a:gd name="connsiteX377" fmla="*/ 3182719 w 5018776"/>
              <a:gd name="connsiteY377" fmla="*/ 1458685 h 2605314"/>
              <a:gd name="connsiteX378" fmla="*/ 3175462 w 5018776"/>
              <a:gd name="connsiteY378" fmla="*/ 1436914 h 2605314"/>
              <a:gd name="connsiteX379" fmla="*/ 3153691 w 5018776"/>
              <a:gd name="connsiteY379" fmla="*/ 1422400 h 2605314"/>
              <a:gd name="connsiteX380" fmla="*/ 3204491 w 5018776"/>
              <a:gd name="connsiteY380" fmla="*/ 1386114 h 2605314"/>
              <a:gd name="connsiteX381" fmla="*/ 3240776 w 5018776"/>
              <a:gd name="connsiteY381" fmla="*/ 1349828 h 2605314"/>
              <a:gd name="connsiteX382" fmla="*/ 3269805 w 5018776"/>
              <a:gd name="connsiteY382" fmla="*/ 1313542 h 2605314"/>
              <a:gd name="connsiteX383" fmla="*/ 3291576 w 5018776"/>
              <a:gd name="connsiteY383" fmla="*/ 1299028 h 2605314"/>
              <a:gd name="connsiteX384" fmla="*/ 3306091 w 5018776"/>
              <a:gd name="connsiteY384" fmla="*/ 1284514 h 2605314"/>
              <a:gd name="connsiteX385" fmla="*/ 3313348 w 5018776"/>
              <a:gd name="connsiteY385" fmla="*/ 1262742 h 2605314"/>
              <a:gd name="connsiteX386" fmla="*/ 3269805 w 5018776"/>
              <a:gd name="connsiteY386" fmla="*/ 1255485 h 2605314"/>
              <a:gd name="connsiteX387" fmla="*/ 3248034 w 5018776"/>
              <a:gd name="connsiteY387" fmla="*/ 1248228 h 2605314"/>
              <a:gd name="connsiteX388" fmla="*/ 3197234 w 5018776"/>
              <a:gd name="connsiteY388" fmla="*/ 1233714 h 2605314"/>
              <a:gd name="connsiteX389" fmla="*/ 3175462 w 5018776"/>
              <a:gd name="connsiteY389" fmla="*/ 1219200 h 2605314"/>
              <a:gd name="connsiteX390" fmla="*/ 3153691 w 5018776"/>
              <a:gd name="connsiteY390" fmla="*/ 1211942 h 2605314"/>
              <a:gd name="connsiteX391" fmla="*/ 3124662 w 5018776"/>
              <a:gd name="connsiteY391" fmla="*/ 1197428 h 2605314"/>
              <a:gd name="connsiteX392" fmla="*/ 3204491 w 5018776"/>
              <a:gd name="connsiteY392" fmla="*/ 1095828 h 2605314"/>
              <a:gd name="connsiteX393" fmla="*/ 3255291 w 5018776"/>
              <a:gd name="connsiteY393" fmla="*/ 1037771 h 2605314"/>
              <a:gd name="connsiteX394" fmla="*/ 3255291 w 5018776"/>
              <a:gd name="connsiteY394" fmla="*/ 994228 h 2605314"/>
              <a:gd name="connsiteX395" fmla="*/ 3211748 w 5018776"/>
              <a:gd name="connsiteY395" fmla="*/ 986971 h 2605314"/>
              <a:gd name="connsiteX396" fmla="*/ 3182719 w 5018776"/>
              <a:gd name="connsiteY396" fmla="*/ 979714 h 2605314"/>
              <a:gd name="connsiteX397" fmla="*/ 3124662 w 5018776"/>
              <a:gd name="connsiteY397" fmla="*/ 957942 h 2605314"/>
              <a:gd name="connsiteX398" fmla="*/ 3102891 w 5018776"/>
              <a:gd name="connsiteY398" fmla="*/ 950685 h 2605314"/>
              <a:gd name="connsiteX399" fmla="*/ 3052091 w 5018776"/>
              <a:gd name="connsiteY399" fmla="*/ 943428 h 2605314"/>
              <a:gd name="connsiteX400" fmla="*/ 3030319 w 5018776"/>
              <a:gd name="connsiteY400" fmla="*/ 936171 h 2605314"/>
              <a:gd name="connsiteX401" fmla="*/ 2994034 w 5018776"/>
              <a:gd name="connsiteY401" fmla="*/ 928914 h 2605314"/>
              <a:gd name="connsiteX402" fmla="*/ 2979519 w 5018776"/>
              <a:gd name="connsiteY402" fmla="*/ 914400 h 2605314"/>
              <a:gd name="connsiteX403" fmla="*/ 3037576 w 5018776"/>
              <a:gd name="connsiteY403" fmla="*/ 820057 h 2605314"/>
              <a:gd name="connsiteX404" fmla="*/ 3095634 w 5018776"/>
              <a:gd name="connsiteY404" fmla="*/ 747485 h 2605314"/>
              <a:gd name="connsiteX405" fmla="*/ 3131919 w 5018776"/>
              <a:gd name="connsiteY405" fmla="*/ 703942 h 2605314"/>
              <a:gd name="connsiteX406" fmla="*/ 3146434 w 5018776"/>
              <a:gd name="connsiteY406" fmla="*/ 682171 h 2605314"/>
              <a:gd name="connsiteX407" fmla="*/ 3037576 w 5018776"/>
              <a:gd name="connsiteY407" fmla="*/ 667657 h 2605314"/>
              <a:gd name="connsiteX408" fmla="*/ 2965005 w 5018776"/>
              <a:gd name="connsiteY408" fmla="*/ 660400 h 2605314"/>
              <a:gd name="connsiteX409" fmla="*/ 2892434 w 5018776"/>
              <a:gd name="connsiteY409" fmla="*/ 645885 h 2605314"/>
              <a:gd name="connsiteX410" fmla="*/ 2928719 w 5018776"/>
              <a:gd name="connsiteY410" fmla="*/ 609600 h 2605314"/>
              <a:gd name="connsiteX411" fmla="*/ 2965005 w 5018776"/>
              <a:gd name="connsiteY411" fmla="*/ 573314 h 2605314"/>
              <a:gd name="connsiteX412" fmla="*/ 2972262 w 5018776"/>
              <a:gd name="connsiteY412" fmla="*/ 529771 h 2605314"/>
              <a:gd name="connsiteX413" fmla="*/ 2986776 w 5018776"/>
              <a:gd name="connsiteY413" fmla="*/ 486228 h 2605314"/>
              <a:gd name="connsiteX414" fmla="*/ 3001291 w 5018776"/>
              <a:gd name="connsiteY414" fmla="*/ 435428 h 2605314"/>
              <a:gd name="connsiteX415" fmla="*/ 3015805 w 5018776"/>
              <a:gd name="connsiteY415" fmla="*/ 391885 h 2605314"/>
              <a:gd name="connsiteX416" fmla="*/ 2965005 w 5018776"/>
              <a:gd name="connsiteY416" fmla="*/ 399142 h 2605314"/>
              <a:gd name="connsiteX417" fmla="*/ 2921462 w 5018776"/>
              <a:gd name="connsiteY417" fmla="*/ 413657 h 2605314"/>
              <a:gd name="connsiteX418" fmla="*/ 2892434 w 5018776"/>
              <a:gd name="connsiteY418" fmla="*/ 420914 h 2605314"/>
              <a:gd name="connsiteX419" fmla="*/ 2856148 w 5018776"/>
              <a:gd name="connsiteY419" fmla="*/ 435428 h 2605314"/>
              <a:gd name="connsiteX420" fmla="*/ 2812605 w 5018776"/>
              <a:gd name="connsiteY420" fmla="*/ 442685 h 2605314"/>
              <a:gd name="connsiteX421" fmla="*/ 2783576 w 5018776"/>
              <a:gd name="connsiteY421" fmla="*/ 449942 h 2605314"/>
              <a:gd name="connsiteX422" fmla="*/ 2725519 w 5018776"/>
              <a:gd name="connsiteY422" fmla="*/ 442685 h 2605314"/>
              <a:gd name="connsiteX423" fmla="*/ 2732776 w 5018776"/>
              <a:gd name="connsiteY423" fmla="*/ 377371 h 2605314"/>
              <a:gd name="connsiteX424" fmla="*/ 2725519 w 5018776"/>
              <a:gd name="connsiteY424" fmla="*/ 290285 h 2605314"/>
              <a:gd name="connsiteX425" fmla="*/ 2711005 w 5018776"/>
              <a:gd name="connsiteY425" fmla="*/ 232228 h 2605314"/>
              <a:gd name="connsiteX426" fmla="*/ 2667462 w 5018776"/>
              <a:gd name="connsiteY426" fmla="*/ 210457 h 2605314"/>
              <a:gd name="connsiteX427" fmla="*/ 2660205 w 5018776"/>
              <a:gd name="connsiteY427" fmla="*/ 195942 h 2605314"/>
              <a:gd name="connsiteX0" fmla="*/ 4779291 w 5018776"/>
              <a:gd name="connsiteY0" fmla="*/ 508000 h 2605314"/>
              <a:gd name="connsiteX1" fmla="*/ 4815576 w 5018776"/>
              <a:gd name="connsiteY1" fmla="*/ 551542 h 2605314"/>
              <a:gd name="connsiteX2" fmla="*/ 4895405 w 5018776"/>
              <a:gd name="connsiteY2" fmla="*/ 544285 h 2605314"/>
              <a:gd name="connsiteX3" fmla="*/ 4895405 w 5018776"/>
              <a:gd name="connsiteY3" fmla="*/ 464457 h 2605314"/>
              <a:gd name="connsiteX4" fmla="*/ 4859119 w 5018776"/>
              <a:gd name="connsiteY4" fmla="*/ 428171 h 2605314"/>
              <a:gd name="connsiteX5" fmla="*/ 4815576 w 5018776"/>
              <a:gd name="connsiteY5" fmla="*/ 413657 h 2605314"/>
              <a:gd name="connsiteX6" fmla="*/ 4750262 w 5018776"/>
              <a:gd name="connsiteY6" fmla="*/ 420914 h 2605314"/>
              <a:gd name="connsiteX7" fmla="*/ 4728491 w 5018776"/>
              <a:gd name="connsiteY7" fmla="*/ 428171 h 2605314"/>
              <a:gd name="connsiteX8" fmla="*/ 4721234 w 5018776"/>
              <a:gd name="connsiteY8" fmla="*/ 457200 h 2605314"/>
              <a:gd name="connsiteX9" fmla="*/ 4699462 w 5018776"/>
              <a:gd name="connsiteY9" fmla="*/ 500742 h 2605314"/>
              <a:gd name="connsiteX10" fmla="*/ 4699462 w 5018776"/>
              <a:gd name="connsiteY10" fmla="*/ 645885 h 2605314"/>
              <a:gd name="connsiteX11" fmla="*/ 4706719 w 5018776"/>
              <a:gd name="connsiteY11" fmla="*/ 667657 h 2605314"/>
              <a:gd name="connsiteX12" fmla="*/ 4743005 w 5018776"/>
              <a:gd name="connsiteY12" fmla="*/ 696685 h 2605314"/>
              <a:gd name="connsiteX13" fmla="*/ 4779291 w 5018776"/>
              <a:gd name="connsiteY13" fmla="*/ 718457 h 2605314"/>
              <a:gd name="connsiteX14" fmla="*/ 4801062 w 5018776"/>
              <a:gd name="connsiteY14" fmla="*/ 732971 h 2605314"/>
              <a:gd name="connsiteX15" fmla="*/ 4960719 w 5018776"/>
              <a:gd name="connsiteY15" fmla="*/ 718457 h 2605314"/>
              <a:gd name="connsiteX16" fmla="*/ 4982491 w 5018776"/>
              <a:gd name="connsiteY16" fmla="*/ 674914 h 2605314"/>
              <a:gd name="connsiteX17" fmla="*/ 5004262 w 5018776"/>
              <a:gd name="connsiteY17" fmla="*/ 631371 h 2605314"/>
              <a:gd name="connsiteX18" fmla="*/ 5011519 w 5018776"/>
              <a:gd name="connsiteY18" fmla="*/ 587828 h 2605314"/>
              <a:gd name="connsiteX19" fmla="*/ 5018776 w 5018776"/>
              <a:gd name="connsiteY19" fmla="*/ 558800 h 2605314"/>
              <a:gd name="connsiteX20" fmla="*/ 5004262 w 5018776"/>
              <a:gd name="connsiteY20" fmla="*/ 391885 h 2605314"/>
              <a:gd name="connsiteX21" fmla="*/ 4997005 w 5018776"/>
              <a:gd name="connsiteY21" fmla="*/ 370114 h 2605314"/>
              <a:gd name="connsiteX22" fmla="*/ 4982491 w 5018776"/>
              <a:gd name="connsiteY22" fmla="*/ 348342 h 2605314"/>
              <a:gd name="connsiteX23" fmla="*/ 4960719 w 5018776"/>
              <a:gd name="connsiteY23" fmla="*/ 312057 h 2605314"/>
              <a:gd name="connsiteX24" fmla="*/ 4953462 w 5018776"/>
              <a:gd name="connsiteY24" fmla="*/ 290285 h 2605314"/>
              <a:gd name="connsiteX25" fmla="*/ 4888148 w 5018776"/>
              <a:gd name="connsiteY25" fmla="*/ 254000 h 2605314"/>
              <a:gd name="connsiteX26" fmla="*/ 4851862 w 5018776"/>
              <a:gd name="connsiteY26" fmla="*/ 232228 h 2605314"/>
              <a:gd name="connsiteX27" fmla="*/ 4801062 w 5018776"/>
              <a:gd name="connsiteY27" fmla="*/ 210457 h 2605314"/>
              <a:gd name="connsiteX28" fmla="*/ 4743005 w 5018776"/>
              <a:gd name="connsiteY28" fmla="*/ 159657 h 2605314"/>
              <a:gd name="connsiteX29" fmla="*/ 4728491 w 5018776"/>
              <a:gd name="connsiteY29" fmla="*/ 145142 h 2605314"/>
              <a:gd name="connsiteX30" fmla="*/ 4677691 w 5018776"/>
              <a:gd name="connsiteY30" fmla="*/ 116114 h 2605314"/>
              <a:gd name="connsiteX31" fmla="*/ 4655919 w 5018776"/>
              <a:gd name="connsiteY31" fmla="*/ 108857 h 2605314"/>
              <a:gd name="connsiteX32" fmla="*/ 4612376 w 5018776"/>
              <a:gd name="connsiteY32" fmla="*/ 79828 h 2605314"/>
              <a:gd name="connsiteX33" fmla="*/ 4568834 w 5018776"/>
              <a:gd name="connsiteY33" fmla="*/ 65314 h 2605314"/>
              <a:gd name="connsiteX34" fmla="*/ 4539805 w 5018776"/>
              <a:gd name="connsiteY34" fmla="*/ 58057 h 2605314"/>
              <a:gd name="connsiteX35" fmla="*/ 4496262 w 5018776"/>
              <a:gd name="connsiteY35" fmla="*/ 43542 h 2605314"/>
              <a:gd name="connsiteX36" fmla="*/ 4445462 w 5018776"/>
              <a:gd name="connsiteY36" fmla="*/ 21771 h 2605314"/>
              <a:gd name="connsiteX37" fmla="*/ 4380148 w 5018776"/>
              <a:gd name="connsiteY37" fmla="*/ 14514 h 2605314"/>
              <a:gd name="connsiteX38" fmla="*/ 4336605 w 5018776"/>
              <a:gd name="connsiteY38" fmla="*/ 7257 h 2605314"/>
              <a:gd name="connsiteX39" fmla="*/ 4264034 w 5018776"/>
              <a:gd name="connsiteY39" fmla="*/ 0 h 2605314"/>
              <a:gd name="connsiteX40" fmla="*/ 3864891 w 5018776"/>
              <a:gd name="connsiteY40" fmla="*/ 7257 h 2605314"/>
              <a:gd name="connsiteX41" fmla="*/ 3828605 w 5018776"/>
              <a:gd name="connsiteY41" fmla="*/ 14514 h 2605314"/>
              <a:gd name="connsiteX42" fmla="*/ 3770548 w 5018776"/>
              <a:gd name="connsiteY42" fmla="*/ 21771 h 2605314"/>
              <a:gd name="connsiteX43" fmla="*/ 3748776 w 5018776"/>
              <a:gd name="connsiteY43" fmla="*/ 36285 h 2605314"/>
              <a:gd name="connsiteX44" fmla="*/ 3705234 w 5018776"/>
              <a:gd name="connsiteY44" fmla="*/ 50800 h 2605314"/>
              <a:gd name="connsiteX45" fmla="*/ 3690719 w 5018776"/>
              <a:gd name="connsiteY45" fmla="*/ 65314 h 2605314"/>
              <a:gd name="connsiteX46" fmla="*/ 3668948 w 5018776"/>
              <a:gd name="connsiteY46" fmla="*/ 72571 h 2605314"/>
              <a:gd name="connsiteX47" fmla="*/ 3661691 w 5018776"/>
              <a:gd name="connsiteY47" fmla="*/ 94342 h 2605314"/>
              <a:gd name="connsiteX48" fmla="*/ 3618148 w 5018776"/>
              <a:gd name="connsiteY48" fmla="*/ 130628 h 2605314"/>
              <a:gd name="connsiteX49" fmla="*/ 3610891 w 5018776"/>
              <a:gd name="connsiteY49" fmla="*/ 152400 h 2605314"/>
              <a:gd name="connsiteX50" fmla="*/ 3596376 w 5018776"/>
              <a:gd name="connsiteY50" fmla="*/ 166914 h 2605314"/>
              <a:gd name="connsiteX51" fmla="*/ 3581862 w 5018776"/>
              <a:gd name="connsiteY51" fmla="*/ 217714 h 2605314"/>
              <a:gd name="connsiteX52" fmla="*/ 3560091 w 5018776"/>
              <a:gd name="connsiteY52" fmla="*/ 246742 h 2605314"/>
              <a:gd name="connsiteX53" fmla="*/ 3552834 w 5018776"/>
              <a:gd name="connsiteY53" fmla="*/ 268514 h 2605314"/>
              <a:gd name="connsiteX54" fmla="*/ 3538319 w 5018776"/>
              <a:gd name="connsiteY54" fmla="*/ 283028 h 2605314"/>
              <a:gd name="connsiteX55" fmla="*/ 3531062 w 5018776"/>
              <a:gd name="connsiteY55" fmla="*/ 319314 h 2605314"/>
              <a:gd name="connsiteX56" fmla="*/ 3516548 w 5018776"/>
              <a:gd name="connsiteY56" fmla="*/ 362857 h 2605314"/>
              <a:gd name="connsiteX57" fmla="*/ 3509291 w 5018776"/>
              <a:gd name="connsiteY57" fmla="*/ 384628 h 2605314"/>
              <a:gd name="connsiteX58" fmla="*/ 3502034 w 5018776"/>
              <a:gd name="connsiteY58" fmla="*/ 420914 h 2605314"/>
              <a:gd name="connsiteX59" fmla="*/ 3509291 w 5018776"/>
              <a:gd name="connsiteY59" fmla="*/ 566057 h 2605314"/>
              <a:gd name="connsiteX60" fmla="*/ 3516548 w 5018776"/>
              <a:gd name="connsiteY60" fmla="*/ 587828 h 2605314"/>
              <a:gd name="connsiteX61" fmla="*/ 3545576 w 5018776"/>
              <a:gd name="connsiteY61" fmla="*/ 631371 h 2605314"/>
              <a:gd name="connsiteX62" fmla="*/ 3560091 w 5018776"/>
              <a:gd name="connsiteY62" fmla="*/ 645885 h 2605314"/>
              <a:gd name="connsiteX63" fmla="*/ 3567348 w 5018776"/>
              <a:gd name="connsiteY63" fmla="*/ 667657 h 2605314"/>
              <a:gd name="connsiteX64" fmla="*/ 3589119 w 5018776"/>
              <a:gd name="connsiteY64" fmla="*/ 682171 h 2605314"/>
              <a:gd name="connsiteX65" fmla="*/ 3625405 w 5018776"/>
              <a:gd name="connsiteY65" fmla="*/ 703942 h 2605314"/>
              <a:gd name="connsiteX66" fmla="*/ 3676205 w 5018776"/>
              <a:gd name="connsiteY66" fmla="*/ 740228 h 2605314"/>
              <a:gd name="connsiteX67" fmla="*/ 3697976 w 5018776"/>
              <a:gd name="connsiteY67" fmla="*/ 747485 h 2605314"/>
              <a:gd name="connsiteX68" fmla="*/ 3886662 w 5018776"/>
              <a:gd name="connsiteY68" fmla="*/ 740228 h 2605314"/>
              <a:gd name="connsiteX69" fmla="*/ 3908434 w 5018776"/>
              <a:gd name="connsiteY69" fmla="*/ 732971 h 2605314"/>
              <a:gd name="connsiteX70" fmla="*/ 3937462 w 5018776"/>
              <a:gd name="connsiteY70" fmla="*/ 703942 h 2605314"/>
              <a:gd name="connsiteX71" fmla="*/ 3988262 w 5018776"/>
              <a:gd name="connsiteY71" fmla="*/ 638628 h 2605314"/>
              <a:gd name="connsiteX72" fmla="*/ 4002776 w 5018776"/>
              <a:gd name="connsiteY72" fmla="*/ 595085 h 2605314"/>
              <a:gd name="connsiteX73" fmla="*/ 3973748 w 5018776"/>
              <a:gd name="connsiteY73" fmla="*/ 537028 h 2605314"/>
              <a:gd name="connsiteX74" fmla="*/ 3944719 w 5018776"/>
              <a:gd name="connsiteY74" fmla="*/ 500742 h 2605314"/>
              <a:gd name="connsiteX75" fmla="*/ 3901176 w 5018776"/>
              <a:gd name="connsiteY75" fmla="*/ 486228 h 2605314"/>
              <a:gd name="connsiteX76" fmla="*/ 3879405 w 5018776"/>
              <a:gd name="connsiteY76" fmla="*/ 478971 h 2605314"/>
              <a:gd name="connsiteX77" fmla="*/ 3857634 w 5018776"/>
              <a:gd name="connsiteY77" fmla="*/ 471714 h 2605314"/>
              <a:gd name="connsiteX78" fmla="*/ 3806834 w 5018776"/>
              <a:gd name="connsiteY78" fmla="*/ 478971 h 2605314"/>
              <a:gd name="connsiteX79" fmla="*/ 3777805 w 5018776"/>
              <a:gd name="connsiteY79" fmla="*/ 486228 h 2605314"/>
              <a:gd name="connsiteX80" fmla="*/ 3763291 w 5018776"/>
              <a:gd name="connsiteY80" fmla="*/ 529771 h 2605314"/>
              <a:gd name="connsiteX81" fmla="*/ 3756034 w 5018776"/>
              <a:gd name="connsiteY81" fmla="*/ 551542 h 2605314"/>
              <a:gd name="connsiteX82" fmla="*/ 3763291 w 5018776"/>
              <a:gd name="connsiteY82" fmla="*/ 573314 h 2605314"/>
              <a:gd name="connsiteX83" fmla="*/ 3705234 w 5018776"/>
              <a:gd name="connsiteY83" fmla="*/ 602342 h 2605314"/>
              <a:gd name="connsiteX84" fmla="*/ 3661691 w 5018776"/>
              <a:gd name="connsiteY84" fmla="*/ 544285 h 2605314"/>
              <a:gd name="connsiteX85" fmla="*/ 3668948 w 5018776"/>
              <a:gd name="connsiteY85" fmla="*/ 435428 h 2605314"/>
              <a:gd name="connsiteX86" fmla="*/ 3683462 w 5018776"/>
              <a:gd name="connsiteY86" fmla="*/ 413657 h 2605314"/>
              <a:gd name="connsiteX87" fmla="*/ 3705234 w 5018776"/>
              <a:gd name="connsiteY87" fmla="*/ 370114 h 2605314"/>
              <a:gd name="connsiteX88" fmla="*/ 3770548 w 5018776"/>
              <a:gd name="connsiteY88" fmla="*/ 341085 h 2605314"/>
              <a:gd name="connsiteX89" fmla="*/ 3792319 w 5018776"/>
              <a:gd name="connsiteY89" fmla="*/ 333828 h 2605314"/>
              <a:gd name="connsiteX90" fmla="*/ 3814091 w 5018776"/>
              <a:gd name="connsiteY90" fmla="*/ 326571 h 2605314"/>
              <a:gd name="connsiteX91" fmla="*/ 3959234 w 5018776"/>
              <a:gd name="connsiteY91" fmla="*/ 333828 h 2605314"/>
              <a:gd name="connsiteX92" fmla="*/ 4002776 w 5018776"/>
              <a:gd name="connsiteY92" fmla="*/ 362857 h 2605314"/>
              <a:gd name="connsiteX93" fmla="*/ 4024548 w 5018776"/>
              <a:gd name="connsiteY93" fmla="*/ 377371 h 2605314"/>
              <a:gd name="connsiteX94" fmla="*/ 4060834 w 5018776"/>
              <a:gd name="connsiteY94" fmla="*/ 413657 h 2605314"/>
              <a:gd name="connsiteX95" fmla="*/ 4068091 w 5018776"/>
              <a:gd name="connsiteY95" fmla="*/ 435428 h 2605314"/>
              <a:gd name="connsiteX96" fmla="*/ 4097119 w 5018776"/>
              <a:gd name="connsiteY96" fmla="*/ 478971 h 2605314"/>
              <a:gd name="connsiteX97" fmla="*/ 4104376 w 5018776"/>
              <a:gd name="connsiteY97" fmla="*/ 500742 h 2605314"/>
              <a:gd name="connsiteX98" fmla="*/ 4104376 w 5018776"/>
              <a:gd name="connsiteY98" fmla="*/ 689428 h 2605314"/>
              <a:gd name="connsiteX99" fmla="*/ 4089862 w 5018776"/>
              <a:gd name="connsiteY99" fmla="*/ 732971 h 2605314"/>
              <a:gd name="connsiteX100" fmla="*/ 4060834 w 5018776"/>
              <a:gd name="connsiteY100" fmla="*/ 769257 h 2605314"/>
              <a:gd name="connsiteX101" fmla="*/ 4017291 w 5018776"/>
              <a:gd name="connsiteY101" fmla="*/ 783771 h 2605314"/>
              <a:gd name="connsiteX102" fmla="*/ 3981005 w 5018776"/>
              <a:gd name="connsiteY102" fmla="*/ 805542 h 2605314"/>
              <a:gd name="connsiteX103" fmla="*/ 3922948 w 5018776"/>
              <a:gd name="connsiteY103" fmla="*/ 841828 h 2605314"/>
              <a:gd name="connsiteX104" fmla="*/ 3901176 w 5018776"/>
              <a:gd name="connsiteY104" fmla="*/ 856342 h 2605314"/>
              <a:gd name="connsiteX105" fmla="*/ 3843119 w 5018776"/>
              <a:gd name="connsiteY105" fmla="*/ 878114 h 2605314"/>
              <a:gd name="connsiteX106" fmla="*/ 3567348 w 5018776"/>
              <a:gd name="connsiteY106" fmla="*/ 863600 h 2605314"/>
              <a:gd name="connsiteX107" fmla="*/ 3465748 w 5018776"/>
              <a:gd name="connsiteY107" fmla="*/ 834571 h 2605314"/>
              <a:gd name="connsiteX108" fmla="*/ 3443976 w 5018776"/>
              <a:gd name="connsiteY108" fmla="*/ 827314 h 2605314"/>
              <a:gd name="connsiteX109" fmla="*/ 3422205 w 5018776"/>
              <a:gd name="connsiteY109" fmla="*/ 812800 h 2605314"/>
              <a:gd name="connsiteX110" fmla="*/ 3393176 w 5018776"/>
              <a:gd name="connsiteY110" fmla="*/ 805542 h 2605314"/>
              <a:gd name="connsiteX111" fmla="*/ 3349634 w 5018776"/>
              <a:gd name="connsiteY111" fmla="*/ 776514 h 2605314"/>
              <a:gd name="connsiteX112" fmla="*/ 3320605 w 5018776"/>
              <a:gd name="connsiteY112" fmla="*/ 732971 h 2605314"/>
              <a:gd name="connsiteX113" fmla="*/ 3313348 w 5018776"/>
              <a:gd name="connsiteY113" fmla="*/ 696685 h 2605314"/>
              <a:gd name="connsiteX114" fmla="*/ 3298834 w 5018776"/>
              <a:gd name="connsiteY114" fmla="*/ 653142 h 2605314"/>
              <a:gd name="connsiteX115" fmla="*/ 3284319 w 5018776"/>
              <a:gd name="connsiteY115" fmla="*/ 609600 h 2605314"/>
              <a:gd name="connsiteX116" fmla="*/ 3277062 w 5018776"/>
              <a:gd name="connsiteY116" fmla="*/ 587828 h 2605314"/>
              <a:gd name="connsiteX117" fmla="*/ 3269805 w 5018776"/>
              <a:gd name="connsiteY117" fmla="*/ 566057 h 2605314"/>
              <a:gd name="connsiteX118" fmla="*/ 3262548 w 5018776"/>
              <a:gd name="connsiteY118" fmla="*/ 537028 h 2605314"/>
              <a:gd name="connsiteX119" fmla="*/ 3240776 w 5018776"/>
              <a:gd name="connsiteY119" fmla="*/ 515257 h 2605314"/>
              <a:gd name="connsiteX120" fmla="*/ 3233519 w 5018776"/>
              <a:gd name="connsiteY120" fmla="*/ 478971 h 2605314"/>
              <a:gd name="connsiteX121" fmla="*/ 3219005 w 5018776"/>
              <a:gd name="connsiteY121" fmla="*/ 428171 h 2605314"/>
              <a:gd name="connsiteX122" fmla="*/ 3204491 w 5018776"/>
              <a:gd name="connsiteY122" fmla="*/ 362857 h 2605314"/>
              <a:gd name="connsiteX123" fmla="*/ 3189976 w 5018776"/>
              <a:gd name="connsiteY123" fmla="*/ 348342 h 2605314"/>
              <a:gd name="connsiteX124" fmla="*/ 3139176 w 5018776"/>
              <a:gd name="connsiteY124" fmla="*/ 283028 h 2605314"/>
              <a:gd name="connsiteX125" fmla="*/ 3117405 w 5018776"/>
              <a:gd name="connsiteY125" fmla="*/ 268514 h 2605314"/>
              <a:gd name="connsiteX126" fmla="*/ 3081119 w 5018776"/>
              <a:gd name="connsiteY126" fmla="*/ 232228 h 2605314"/>
              <a:gd name="connsiteX127" fmla="*/ 3066605 w 5018776"/>
              <a:gd name="connsiteY127" fmla="*/ 210457 h 2605314"/>
              <a:gd name="connsiteX128" fmla="*/ 3023062 w 5018776"/>
              <a:gd name="connsiteY128" fmla="*/ 195942 h 2605314"/>
              <a:gd name="connsiteX129" fmla="*/ 3008548 w 5018776"/>
              <a:gd name="connsiteY129" fmla="*/ 174171 h 2605314"/>
              <a:gd name="connsiteX130" fmla="*/ 2957748 w 5018776"/>
              <a:gd name="connsiteY130" fmla="*/ 152400 h 2605314"/>
              <a:gd name="connsiteX131" fmla="*/ 2921462 w 5018776"/>
              <a:gd name="connsiteY131" fmla="*/ 116114 h 2605314"/>
              <a:gd name="connsiteX132" fmla="*/ 2848891 w 5018776"/>
              <a:gd name="connsiteY132" fmla="*/ 94342 h 2605314"/>
              <a:gd name="connsiteX133" fmla="*/ 2827119 w 5018776"/>
              <a:gd name="connsiteY133" fmla="*/ 79828 h 2605314"/>
              <a:gd name="connsiteX134" fmla="*/ 2776319 w 5018776"/>
              <a:gd name="connsiteY134" fmla="*/ 65314 h 2605314"/>
              <a:gd name="connsiteX135" fmla="*/ 2667462 w 5018776"/>
              <a:gd name="connsiteY135" fmla="*/ 50800 h 2605314"/>
              <a:gd name="connsiteX136" fmla="*/ 2500548 w 5018776"/>
              <a:gd name="connsiteY136" fmla="*/ 43542 h 2605314"/>
              <a:gd name="connsiteX137" fmla="*/ 2377176 w 5018776"/>
              <a:gd name="connsiteY137" fmla="*/ 36285 h 2605314"/>
              <a:gd name="connsiteX138" fmla="*/ 2275576 w 5018776"/>
              <a:gd name="connsiteY138" fmla="*/ 21771 h 2605314"/>
              <a:gd name="connsiteX139" fmla="*/ 2036091 w 5018776"/>
              <a:gd name="connsiteY139" fmla="*/ 7257 h 2605314"/>
              <a:gd name="connsiteX140" fmla="*/ 1869176 w 5018776"/>
              <a:gd name="connsiteY140" fmla="*/ 14514 h 2605314"/>
              <a:gd name="connsiteX141" fmla="*/ 1753062 w 5018776"/>
              <a:gd name="connsiteY141" fmla="*/ 29028 h 2605314"/>
              <a:gd name="connsiteX142" fmla="*/ 1731291 w 5018776"/>
              <a:gd name="connsiteY142" fmla="*/ 36285 h 2605314"/>
              <a:gd name="connsiteX143" fmla="*/ 1695005 w 5018776"/>
              <a:gd name="connsiteY143" fmla="*/ 43542 h 2605314"/>
              <a:gd name="connsiteX144" fmla="*/ 1673234 w 5018776"/>
              <a:gd name="connsiteY144" fmla="*/ 50800 h 2605314"/>
              <a:gd name="connsiteX145" fmla="*/ 1622434 w 5018776"/>
              <a:gd name="connsiteY145" fmla="*/ 65314 h 2605314"/>
              <a:gd name="connsiteX146" fmla="*/ 1600662 w 5018776"/>
              <a:gd name="connsiteY146" fmla="*/ 72571 h 2605314"/>
              <a:gd name="connsiteX147" fmla="*/ 1542605 w 5018776"/>
              <a:gd name="connsiteY147" fmla="*/ 87085 h 2605314"/>
              <a:gd name="connsiteX148" fmla="*/ 1499062 w 5018776"/>
              <a:gd name="connsiteY148" fmla="*/ 101600 h 2605314"/>
              <a:gd name="connsiteX149" fmla="*/ 1477291 w 5018776"/>
              <a:gd name="connsiteY149" fmla="*/ 116114 h 2605314"/>
              <a:gd name="connsiteX150" fmla="*/ 1390205 w 5018776"/>
              <a:gd name="connsiteY150" fmla="*/ 137885 h 2605314"/>
              <a:gd name="connsiteX151" fmla="*/ 1339405 w 5018776"/>
              <a:gd name="connsiteY151" fmla="*/ 152400 h 2605314"/>
              <a:gd name="connsiteX152" fmla="*/ 1295862 w 5018776"/>
              <a:gd name="connsiteY152" fmla="*/ 159657 h 2605314"/>
              <a:gd name="connsiteX153" fmla="*/ 1237805 w 5018776"/>
              <a:gd name="connsiteY153" fmla="*/ 181428 h 2605314"/>
              <a:gd name="connsiteX154" fmla="*/ 1157976 w 5018776"/>
              <a:gd name="connsiteY154" fmla="*/ 203200 h 2605314"/>
              <a:gd name="connsiteX155" fmla="*/ 1085405 w 5018776"/>
              <a:gd name="connsiteY155" fmla="*/ 217714 h 2605314"/>
              <a:gd name="connsiteX156" fmla="*/ 1063634 w 5018776"/>
              <a:gd name="connsiteY156" fmla="*/ 232228 h 2605314"/>
              <a:gd name="connsiteX157" fmla="*/ 1027348 w 5018776"/>
              <a:gd name="connsiteY157" fmla="*/ 239485 h 2605314"/>
              <a:gd name="connsiteX158" fmla="*/ 998319 w 5018776"/>
              <a:gd name="connsiteY158" fmla="*/ 246742 h 2605314"/>
              <a:gd name="connsiteX159" fmla="*/ 969291 w 5018776"/>
              <a:gd name="connsiteY159" fmla="*/ 261257 h 2605314"/>
              <a:gd name="connsiteX160" fmla="*/ 918491 w 5018776"/>
              <a:gd name="connsiteY160" fmla="*/ 283028 h 2605314"/>
              <a:gd name="connsiteX161" fmla="*/ 889462 w 5018776"/>
              <a:gd name="connsiteY161" fmla="*/ 319314 h 2605314"/>
              <a:gd name="connsiteX162" fmla="*/ 867691 w 5018776"/>
              <a:gd name="connsiteY162" fmla="*/ 341085 h 2605314"/>
              <a:gd name="connsiteX163" fmla="*/ 853176 w 5018776"/>
              <a:gd name="connsiteY163" fmla="*/ 362857 h 2605314"/>
              <a:gd name="connsiteX164" fmla="*/ 809634 w 5018776"/>
              <a:gd name="connsiteY164" fmla="*/ 391885 h 2605314"/>
              <a:gd name="connsiteX165" fmla="*/ 773348 w 5018776"/>
              <a:gd name="connsiteY165" fmla="*/ 428171 h 2605314"/>
              <a:gd name="connsiteX166" fmla="*/ 751576 w 5018776"/>
              <a:gd name="connsiteY166" fmla="*/ 449942 h 2605314"/>
              <a:gd name="connsiteX167" fmla="*/ 693519 w 5018776"/>
              <a:gd name="connsiteY167" fmla="*/ 500742 h 2605314"/>
              <a:gd name="connsiteX168" fmla="*/ 664491 w 5018776"/>
              <a:gd name="connsiteY168" fmla="*/ 544285 h 2605314"/>
              <a:gd name="connsiteX169" fmla="*/ 649976 w 5018776"/>
              <a:gd name="connsiteY169" fmla="*/ 587828 h 2605314"/>
              <a:gd name="connsiteX170" fmla="*/ 642719 w 5018776"/>
              <a:gd name="connsiteY170" fmla="*/ 609600 h 2605314"/>
              <a:gd name="connsiteX171" fmla="*/ 664491 w 5018776"/>
              <a:gd name="connsiteY171" fmla="*/ 776514 h 2605314"/>
              <a:gd name="connsiteX172" fmla="*/ 693519 w 5018776"/>
              <a:gd name="connsiteY172" fmla="*/ 820057 h 2605314"/>
              <a:gd name="connsiteX173" fmla="*/ 715291 w 5018776"/>
              <a:gd name="connsiteY173" fmla="*/ 827314 h 2605314"/>
              <a:gd name="connsiteX174" fmla="*/ 751576 w 5018776"/>
              <a:gd name="connsiteY174" fmla="*/ 820057 h 2605314"/>
              <a:gd name="connsiteX175" fmla="*/ 773348 w 5018776"/>
              <a:gd name="connsiteY175" fmla="*/ 769257 h 2605314"/>
              <a:gd name="connsiteX176" fmla="*/ 744319 w 5018776"/>
              <a:gd name="connsiteY176" fmla="*/ 638628 h 2605314"/>
              <a:gd name="connsiteX177" fmla="*/ 722548 w 5018776"/>
              <a:gd name="connsiteY177" fmla="*/ 624114 h 2605314"/>
              <a:gd name="connsiteX178" fmla="*/ 526605 w 5018776"/>
              <a:gd name="connsiteY178" fmla="*/ 631371 h 2605314"/>
              <a:gd name="connsiteX179" fmla="*/ 504834 w 5018776"/>
              <a:gd name="connsiteY179" fmla="*/ 653142 h 2605314"/>
              <a:gd name="connsiteX180" fmla="*/ 483062 w 5018776"/>
              <a:gd name="connsiteY180" fmla="*/ 660400 h 2605314"/>
              <a:gd name="connsiteX181" fmla="*/ 468548 w 5018776"/>
              <a:gd name="connsiteY181" fmla="*/ 682171 h 2605314"/>
              <a:gd name="connsiteX182" fmla="*/ 446776 w 5018776"/>
              <a:gd name="connsiteY182" fmla="*/ 754742 h 2605314"/>
              <a:gd name="connsiteX183" fmla="*/ 475805 w 5018776"/>
              <a:gd name="connsiteY183" fmla="*/ 849085 h 2605314"/>
              <a:gd name="connsiteX184" fmla="*/ 533862 w 5018776"/>
              <a:gd name="connsiteY184" fmla="*/ 841828 h 2605314"/>
              <a:gd name="connsiteX185" fmla="*/ 541119 w 5018776"/>
              <a:gd name="connsiteY185" fmla="*/ 820057 h 2605314"/>
              <a:gd name="connsiteX186" fmla="*/ 519348 w 5018776"/>
              <a:gd name="connsiteY186" fmla="*/ 740228 h 2605314"/>
              <a:gd name="connsiteX187" fmla="*/ 497576 w 5018776"/>
              <a:gd name="connsiteY187" fmla="*/ 725714 h 2605314"/>
              <a:gd name="connsiteX188" fmla="*/ 352434 w 5018776"/>
              <a:gd name="connsiteY188" fmla="*/ 732971 h 2605314"/>
              <a:gd name="connsiteX189" fmla="*/ 330662 w 5018776"/>
              <a:gd name="connsiteY189" fmla="*/ 754742 h 2605314"/>
              <a:gd name="connsiteX190" fmla="*/ 308891 w 5018776"/>
              <a:gd name="connsiteY190" fmla="*/ 762000 h 2605314"/>
              <a:gd name="connsiteX191" fmla="*/ 294376 w 5018776"/>
              <a:gd name="connsiteY191" fmla="*/ 776514 h 2605314"/>
              <a:gd name="connsiteX192" fmla="*/ 272605 w 5018776"/>
              <a:gd name="connsiteY192" fmla="*/ 791028 h 2605314"/>
              <a:gd name="connsiteX193" fmla="*/ 258091 w 5018776"/>
              <a:gd name="connsiteY193" fmla="*/ 812800 h 2605314"/>
              <a:gd name="connsiteX194" fmla="*/ 221805 w 5018776"/>
              <a:gd name="connsiteY194" fmla="*/ 841828 h 2605314"/>
              <a:gd name="connsiteX195" fmla="*/ 214548 w 5018776"/>
              <a:gd name="connsiteY195" fmla="*/ 870857 h 2605314"/>
              <a:gd name="connsiteX196" fmla="*/ 192776 w 5018776"/>
              <a:gd name="connsiteY196" fmla="*/ 892628 h 2605314"/>
              <a:gd name="connsiteX197" fmla="*/ 200034 w 5018776"/>
              <a:gd name="connsiteY197" fmla="*/ 1059542 h 2605314"/>
              <a:gd name="connsiteX198" fmla="*/ 214548 w 5018776"/>
              <a:gd name="connsiteY198" fmla="*/ 1081314 h 2605314"/>
              <a:gd name="connsiteX199" fmla="*/ 243576 w 5018776"/>
              <a:gd name="connsiteY199" fmla="*/ 1088571 h 2605314"/>
              <a:gd name="connsiteX200" fmla="*/ 316148 w 5018776"/>
              <a:gd name="connsiteY200" fmla="*/ 1081314 h 2605314"/>
              <a:gd name="connsiteX201" fmla="*/ 330662 w 5018776"/>
              <a:gd name="connsiteY201" fmla="*/ 1037771 h 2605314"/>
              <a:gd name="connsiteX202" fmla="*/ 323405 w 5018776"/>
              <a:gd name="connsiteY202" fmla="*/ 979714 h 2605314"/>
              <a:gd name="connsiteX203" fmla="*/ 301634 w 5018776"/>
              <a:gd name="connsiteY203" fmla="*/ 965200 h 2605314"/>
              <a:gd name="connsiteX204" fmla="*/ 200034 w 5018776"/>
              <a:gd name="connsiteY204" fmla="*/ 972457 h 2605314"/>
              <a:gd name="connsiteX205" fmla="*/ 141976 w 5018776"/>
              <a:gd name="connsiteY205" fmla="*/ 1001485 h 2605314"/>
              <a:gd name="connsiteX206" fmla="*/ 83919 w 5018776"/>
              <a:gd name="connsiteY206" fmla="*/ 1052285 h 2605314"/>
              <a:gd name="connsiteX207" fmla="*/ 54891 w 5018776"/>
              <a:gd name="connsiteY207" fmla="*/ 1066800 h 2605314"/>
              <a:gd name="connsiteX208" fmla="*/ 40376 w 5018776"/>
              <a:gd name="connsiteY208" fmla="*/ 1081314 h 2605314"/>
              <a:gd name="connsiteX209" fmla="*/ 18605 w 5018776"/>
              <a:gd name="connsiteY209" fmla="*/ 1095828 h 2605314"/>
              <a:gd name="connsiteX210" fmla="*/ 4091 w 5018776"/>
              <a:gd name="connsiteY210" fmla="*/ 1146628 h 2605314"/>
              <a:gd name="connsiteX211" fmla="*/ 20782 w 5018776"/>
              <a:gd name="connsiteY211" fmla="*/ 1262017 h 2605314"/>
              <a:gd name="connsiteX212" fmla="*/ 69405 w 5018776"/>
              <a:gd name="connsiteY212" fmla="*/ 1313542 h 2605314"/>
              <a:gd name="connsiteX213" fmla="*/ 112948 w 5018776"/>
              <a:gd name="connsiteY213" fmla="*/ 1342571 h 2605314"/>
              <a:gd name="connsiteX214" fmla="*/ 159031 w 5018776"/>
              <a:gd name="connsiteY214" fmla="*/ 1341845 h 2605314"/>
              <a:gd name="connsiteX215" fmla="*/ 217088 w 5018776"/>
              <a:gd name="connsiteY215" fmla="*/ 1316445 h 2605314"/>
              <a:gd name="connsiteX216" fmla="*/ 199671 w 5018776"/>
              <a:gd name="connsiteY216" fmla="*/ 1243148 h 2605314"/>
              <a:gd name="connsiteX217" fmla="*/ 124196 w 5018776"/>
              <a:gd name="connsiteY217" fmla="*/ 1236254 h 2605314"/>
              <a:gd name="connsiteX218" fmla="*/ 69405 w 5018776"/>
              <a:gd name="connsiteY218" fmla="*/ 1240971 h 2605314"/>
              <a:gd name="connsiteX219" fmla="*/ 54891 w 5018776"/>
              <a:gd name="connsiteY219" fmla="*/ 1262742 h 2605314"/>
              <a:gd name="connsiteX220" fmla="*/ 33119 w 5018776"/>
              <a:gd name="connsiteY220" fmla="*/ 1299028 h 2605314"/>
              <a:gd name="connsiteX221" fmla="*/ 18605 w 5018776"/>
              <a:gd name="connsiteY221" fmla="*/ 1320800 h 2605314"/>
              <a:gd name="connsiteX222" fmla="*/ 4091 w 5018776"/>
              <a:gd name="connsiteY222" fmla="*/ 1379582 h 2605314"/>
              <a:gd name="connsiteX223" fmla="*/ 3728 w 5018776"/>
              <a:gd name="connsiteY223" fmla="*/ 1436188 h 2605314"/>
              <a:gd name="connsiteX224" fmla="*/ 47634 w 5018776"/>
              <a:gd name="connsiteY224" fmla="*/ 1494971 h 2605314"/>
              <a:gd name="connsiteX225" fmla="*/ 91176 w 5018776"/>
              <a:gd name="connsiteY225" fmla="*/ 1524000 h 2605314"/>
              <a:gd name="connsiteX226" fmla="*/ 127099 w 5018776"/>
              <a:gd name="connsiteY226" fmla="*/ 1568268 h 2605314"/>
              <a:gd name="connsiteX227" fmla="*/ 171005 w 5018776"/>
              <a:gd name="connsiteY227" fmla="*/ 1582057 h 2605314"/>
              <a:gd name="connsiteX228" fmla="*/ 228336 w 5018776"/>
              <a:gd name="connsiteY228" fmla="*/ 1561737 h 2605314"/>
              <a:gd name="connsiteX229" fmla="*/ 236682 w 5018776"/>
              <a:gd name="connsiteY229" fmla="*/ 1483722 h 2605314"/>
              <a:gd name="connsiteX230" fmla="*/ 157216 w 5018776"/>
              <a:gd name="connsiteY230" fmla="*/ 1465580 h 2605314"/>
              <a:gd name="connsiteX231" fmla="*/ 105691 w 5018776"/>
              <a:gd name="connsiteY231" fmla="*/ 1502228 h 2605314"/>
              <a:gd name="connsiteX232" fmla="*/ 105691 w 5018776"/>
              <a:gd name="connsiteY232" fmla="*/ 1698171 h 2605314"/>
              <a:gd name="connsiteX233" fmla="*/ 141614 w 5018776"/>
              <a:gd name="connsiteY233" fmla="*/ 1749334 h 2605314"/>
              <a:gd name="connsiteX234" fmla="*/ 192776 w 5018776"/>
              <a:gd name="connsiteY234" fmla="*/ 1792514 h 2605314"/>
              <a:gd name="connsiteX235" fmla="*/ 250834 w 5018776"/>
              <a:gd name="connsiteY235" fmla="*/ 1828800 h 2605314"/>
              <a:gd name="connsiteX236" fmla="*/ 359691 w 5018776"/>
              <a:gd name="connsiteY236" fmla="*/ 1821542 h 2605314"/>
              <a:gd name="connsiteX237" fmla="*/ 394162 w 5018776"/>
              <a:gd name="connsiteY237" fmla="*/ 1796505 h 2605314"/>
              <a:gd name="connsiteX238" fmla="*/ 410491 w 5018776"/>
              <a:gd name="connsiteY238" fmla="*/ 1698171 h 2605314"/>
              <a:gd name="connsiteX239" fmla="*/ 366948 w 5018776"/>
              <a:gd name="connsiteY239" fmla="*/ 1683657 h 2605314"/>
              <a:gd name="connsiteX240" fmla="*/ 316148 w 5018776"/>
              <a:gd name="connsiteY240" fmla="*/ 1690914 h 2605314"/>
              <a:gd name="connsiteX241" fmla="*/ 279862 w 5018776"/>
              <a:gd name="connsiteY241" fmla="*/ 1719942 h 2605314"/>
              <a:gd name="connsiteX242" fmla="*/ 265348 w 5018776"/>
              <a:gd name="connsiteY242" fmla="*/ 1785257 h 2605314"/>
              <a:gd name="connsiteX243" fmla="*/ 276234 w 5018776"/>
              <a:gd name="connsiteY243" fmla="*/ 1939108 h 2605314"/>
              <a:gd name="connsiteX244" fmla="*/ 331025 w 5018776"/>
              <a:gd name="connsiteY244" fmla="*/ 1984465 h 2605314"/>
              <a:gd name="connsiteX245" fmla="*/ 417748 w 5018776"/>
              <a:gd name="connsiteY245" fmla="*/ 2002971 h 2605314"/>
              <a:gd name="connsiteX246" fmla="*/ 526605 w 5018776"/>
              <a:gd name="connsiteY246" fmla="*/ 1995714 h 2605314"/>
              <a:gd name="connsiteX247" fmla="*/ 555634 w 5018776"/>
              <a:gd name="connsiteY247" fmla="*/ 1973942 h 2605314"/>
              <a:gd name="connsiteX248" fmla="*/ 599176 w 5018776"/>
              <a:gd name="connsiteY248" fmla="*/ 1944914 h 2605314"/>
              <a:gd name="connsiteX249" fmla="*/ 628205 w 5018776"/>
              <a:gd name="connsiteY249" fmla="*/ 1901371 h 2605314"/>
              <a:gd name="connsiteX250" fmla="*/ 613691 w 5018776"/>
              <a:gd name="connsiteY250" fmla="*/ 1836057 h 2605314"/>
              <a:gd name="connsiteX251" fmla="*/ 570148 w 5018776"/>
              <a:gd name="connsiteY251" fmla="*/ 1792514 h 2605314"/>
              <a:gd name="connsiteX252" fmla="*/ 528056 w 5018776"/>
              <a:gd name="connsiteY252" fmla="*/ 1800497 h 2605314"/>
              <a:gd name="connsiteX253" fmla="*/ 481248 w 5018776"/>
              <a:gd name="connsiteY253" fmla="*/ 1898468 h 2605314"/>
              <a:gd name="connsiteX254" fmla="*/ 555634 w 5018776"/>
              <a:gd name="connsiteY254" fmla="*/ 1995714 h 2605314"/>
              <a:gd name="connsiteX255" fmla="*/ 570148 w 5018776"/>
              <a:gd name="connsiteY255" fmla="*/ 2017485 h 2605314"/>
              <a:gd name="connsiteX256" fmla="*/ 700776 w 5018776"/>
              <a:gd name="connsiteY256" fmla="*/ 2068285 h 2605314"/>
              <a:gd name="connsiteX257" fmla="*/ 737062 w 5018776"/>
              <a:gd name="connsiteY257" fmla="*/ 2082800 h 2605314"/>
              <a:gd name="connsiteX258" fmla="*/ 867691 w 5018776"/>
              <a:gd name="connsiteY258" fmla="*/ 2119811 h 2605314"/>
              <a:gd name="connsiteX259" fmla="*/ 969291 w 5018776"/>
              <a:gd name="connsiteY259" fmla="*/ 2148114 h 2605314"/>
              <a:gd name="connsiteX260" fmla="*/ 1078148 w 5018776"/>
              <a:gd name="connsiteY260" fmla="*/ 2133600 h 2605314"/>
              <a:gd name="connsiteX261" fmla="*/ 1128948 w 5018776"/>
              <a:gd name="connsiteY261" fmla="*/ 2104571 h 2605314"/>
              <a:gd name="connsiteX262" fmla="*/ 1247602 w 5018776"/>
              <a:gd name="connsiteY262" fmla="*/ 2013494 h 2605314"/>
              <a:gd name="connsiteX263" fmla="*/ 1291508 w 5018776"/>
              <a:gd name="connsiteY263" fmla="*/ 1957251 h 2605314"/>
              <a:gd name="connsiteX264" fmla="*/ 1278082 w 5018776"/>
              <a:gd name="connsiteY264" fmla="*/ 1839322 h 2605314"/>
              <a:gd name="connsiteX265" fmla="*/ 1223291 w 5018776"/>
              <a:gd name="connsiteY265" fmla="*/ 1814285 h 2605314"/>
              <a:gd name="connsiteX266" fmla="*/ 1129674 w 5018776"/>
              <a:gd name="connsiteY266" fmla="*/ 1833154 h 2605314"/>
              <a:gd name="connsiteX267" fmla="*/ 1107176 w 5018776"/>
              <a:gd name="connsiteY267" fmla="*/ 1894114 h 2605314"/>
              <a:gd name="connsiteX268" fmla="*/ 1085405 w 5018776"/>
              <a:gd name="connsiteY268" fmla="*/ 2002971 h 2605314"/>
              <a:gd name="connsiteX269" fmla="*/ 1020091 w 5018776"/>
              <a:gd name="connsiteY269" fmla="*/ 1995714 h 2605314"/>
              <a:gd name="connsiteX270" fmla="*/ 984531 w 5018776"/>
              <a:gd name="connsiteY270" fmla="*/ 1911531 h 2605314"/>
              <a:gd name="connsiteX271" fmla="*/ 996868 w 5018776"/>
              <a:gd name="connsiteY271" fmla="*/ 1807754 h 2605314"/>
              <a:gd name="connsiteX272" fmla="*/ 1070528 w 5018776"/>
              <a:gd name="connsiteY272" fmla="*/ 1731554 h 2605314"/>
              <a:gd name="connsiteX273" fmla="*/ 1230548 w 5018776"/>
              <a:gd name="connsiteY273" fmla="*/ 1690914 h 2605314"/>
              <a:gd name="connsiteX274" fmla="*/ 1339405 w 5018776"/>
              <a:gd name="connsiteY274" fmla="*/ 1698171 h 2605314"/>
              <a:gd name="connsiteX275" fmla="*/ 1426491 w 5018776"/>
              <a:gd name="connsiteY275" fmla="*/ 1741714 h 2605314"/>
              <a:gd name="connsiteX276" fmla="*/ 1480556 w 5018776"/>
              <a:gd name="connsiteY276" fmla="*/ 1792514 h 2605314"/>
              <a:gd name="connsiteX277" fmla="*/ 1510311 w 5018776"/>
              <a:gd name="connsiteY277" fmla="*/ 1859642 h 2605314"/>
              <a:gd name="connsiteX278" fmla="*/ 1511036 w 5018776"/>
              <a:gd name="connsiteY278" fmla="*/ 1961968 h 2605314"/>
              <a:gd name="connsiteX279" fmla="*/ 1463865 w 5018776"/>
              <a:gd name="connsiteY279" fmla="*/ 2046877 h 2605314"/>
              <a:gd name="connsiteX280" fmla="*/ 1411976 w 5018776"/>
              <a:gd name="connsiteY280" fmla="*/ 2140857 h 2605314"/>
              <a:gd name="connsiteX281" fmla="*/ 1404719 w 5018776"/>
              <a:gd name="connsiteY281" fmla="*/ 2162628 h 2605314"/>
              <a:gd name="connsiteX282" fmla="*/ 1368434 w 5018776"/>
              <a:gd name="connsiteY282" fmla="*/ 2293257 h 2605314"/>
              <a:gd name="connsiteX283" fmla="*/ 1370974 w 5018776"/>
              <a:gd name="connsiteY283" fmla="*/ 2449285 h 2605314"/>
              <a:gd name="connsiteX284" fmla="*/ 1513576 w 5018776"/>
              <a:gd name="connsiteY284" fmla="*/ 2554514 h 2605314"/>
              <a:gd name="connsiteX285" fmla="*/ 1636948 w 5018776"/>
              <a:gd name="connsiteY285" fmla="*/ 2590800 h 2605314"/>
              <a:gd name="connsiteX286" fmla="*/ 1851396 w 5018776"/>
              <a:gd name="connsiteY286" fmla="*/ 2605314 h 2605314"/>
              <a:gd name="connsiteX287" fmla="*/ 1922154 w 5018776"/>
              <a:gd name="connsiteY287" fmla="*/ 2576285 h 2605314"/>
              <a:gd name="connsiteX288" fmla="*/ 1963519 w 5018776"/>
              <a:gd name="connsiteY288" fmla="*/ 2496457 h 2605314"/>
              <a:gd name="connsiteX289" fmla="*/ 2006336 w 5018776"/>
              <a:gd name="connsiteY289" fmla="*/ 2315028 h 2605314"/>
              <a:gd name="connsiteX290" fmla="*/ 2043348 w 5018776"/>
              <a:gd name="connsiteY290" fmla="*/ 2111828 h 2605314"/>
              <a:gd name="connsiteX291" fmla="*/ 2066571 w 5018776"/>
              <a:gd name="connsiteY291" fmla="*/ 2048691 h 2605314"/>
              <a:gd name="connsiteX292" fmla="*/ 2102494 w 5018776"/>
              <a:gd name="connsiteY292" fmla="*/ 1987731 h 2605314"/>
              <a:gd name="connsiteX293" fmla="*/ 2221511 w 5018776"/>
              <a:gd name="connsiteY293" fmla="*/ 1879237 h 2605314"/>
              <a:gd name="connsiteX294" fmla="*/ 2377176 w 5018776"/>
              <a:gd name="connsiteY294" fmla="*/ 1872342 h 2605314"/>
              <a:gd name="connsiteX295" fmla="*/ 2398948 w 5018776"/>
              <a:gd name="connsiteY295" fmla="*/ 1879600 h 2605314"/>
              <a:gd name="connsiteX296" fmla="*/ 2457005 w 5018776"/>
              <a:gd name="connsiteY296" fmla="*/ 1930400 h 2605314"/>
              <a:gd name="connsiteX297" fmla="*/ 2471519 w 5018776"/>
              <a:gd name="connsiteY297" fmla="*/ 1952171 h 2605314"/>
              <a:gd name="connsiteX298" fmla="*/ 2493291 w 5018776"/>
              <a:gd name="connsiteY298" fmla="*/ 1973942 h 2605314"/>
              <a:gd name="connsiteX299" fmla="*/ 2507805 w 5018776"/>
              <a:gd name="connsiteY299" fmla="*/ 2024742 h 2605314"/>
              <a:gd name="connsiteX300" fmla="*/ 2515062 w 5018776"/>
              <a:gd name="connsiteY300" fmla="*/ 2053771 h 2605314"/>
              <a:gd name="connsiteX301" fmla="*/ 2529576 w 5018776"/>
              <a:gd name="connsiteY301" fmla="*/ 2075542 h 2605314"/>
              <a:gd name="connsiteX302" fmla="*/ 2544091 w 5018776"/>
              <a:gd name="connsiteY302" fmla="*/ 2126342 h 2605314"/>
              <a:gd name="connsiteX303" fmla="*/ 2536834 w 5018776"/>
              <a:gd name="connsiteY303" fmla="*/ 2271485 h 2605314"/>
              <a:gd name="connsiteX304" fmla="*/ 2522319 w 5018776"/>
              <a:gd name="connsiteY304" fmla="*/ 2300514 h 2605314"/>
              <a:gd name="connsiteX305" fmla="*/ 2478776 w 5018776"/>
              <a:gd name="connsiteY305" fmla="*/ 2329542 h 2605314"/>
              <a:gd name="connsiteX306" fmla="*/ 2457005 w 5018776"/>
              <a:gd name="connsiteY306" fmla="*/ 2336800 h 2605314"/>
              <a:gd name="connsiteX307" fmla="*/ 2333634 w 5018776"/>
              <a:gd name="connsiteY307" fmla="*/ 2329542 h 2605314"/>
              <a:gd name="connsiteX308" fmla="*/ 2311862 w 5018776"/>
              <a:gd name="connsiteY308" fmla="*/ 2322285 h 2605314"/>
              <a:gd name="connsiteX309" fmla="*/ 2297348 w 5018776"/>
              <a:gd name="connsiteY309" fmla="*/ 2286000 h 2605314"/>
              <a:gd name="connsiteX310" fmla="*/ 2290091 w 5018776"/>
              <a:gd name="connsiteY310" fmla="*/ 2249714 h 2605314"/>
              <a:gd name="connsiteX311" fmla="*/ 2398948 w 5018776"/>
              <a:gd name="connsiteY311" fmla="*/ 2111828 h 2605314"/>
              <a:gd name="connsiteX312" fmla="*/ 2398948 w 5018776"/>
              <a:gd name="connsiteY312" fmla="*/ 2024742 h 2605314"/>
              <a:gd name="connsiteX313" fmla="*/ 2377176 w 5018776"/>
              <a:gd name="connsiteY313" fmla="*/ 2010228 h 2605314"/>
              <a:gd name="connsiteX314" fmla="*/ 2275576 w 5018776"/>
              <a:gd name="connsiteY314" fmla="*/ 2017485 h 2605314"/>
              <a:gd name="connsiteX315" fmla="*/ 2261062 w 5018776"/>
              <a:gd name="connsiteY315" fmla="*/ 2032000 h 2605314"/>
              <a:gd name="connsiteX316" fmla="*/ 2239291 w 5018776"/>
              <a:gd name="connsiteY316" fmla="*/ 2046514 h 2605314"/>
              <a:gd name="connsiteX317" fmla="*/ 2224776 w 5018776"/>
              <a:gd name="connsiteY317" fmla="*/ 2061028 h 2605314"/>
              <a:gd name="connsiteX318" fmla="*/ 2195748 w 5018776"/>
              <a:gd name="connsiteY318" fmla="*/ 2068285 h 2605314"/>
              <a:gd name="connsiteX319" fmla="*/ 2166719 w 5018776"/>
              <a:gd name="connsiteY319" fmla="*/ 2090057 h 2605314"/>
              <a:gd name="connsiteX320" fmla="*/ 2152205 w 5018776"/>
              <a:gd name="connsiteY320" fmla="*/ 2111828 h 2605314"/>
              <a:gd name="connsiteX321" fmla="*/ 2130434 w 5018776"/>
              <a:gd name="connsiteY321" fmla="*/ 2140857 h 2605314"/>
              <a:gd name="connsiteX322" fmla="*/ 2130434 w 5018776"/>
              <a:gd name="connsiteY322" fmla="*/ 2351314 h 2605314"/>
              <a:gd name="connsiteX323" fmla="*/ 2144948 w 5018776"/>
              <a:gd name="connsiteY323" fmla="*/ 2373085 h 2605314"/>
              <a:gd name="connsiteX324" fmla="*/ 2166719 w 5018776"/>
              <a:gd name="connsiteY324" fmla="*/ 2380342 h 2605314"/>
              <a:gd name="connsiteX325" fmla="*/ 2173976 w 5018776"/>
              <a:gd name="connsiteY325" fmla="*/ 2402114 h 2605314"/>
              <a:gd name="connsiteX326" fmla="*/ 2195748 w 5018776"/>
              <a:gd name="connsiteY326" fmla="*/ 2416628 h 2605314"/>
              <a:gd name="connsiteX327" fmla="*/ 2224776 w 5018776"/>
              <a:gd name="connsiteY327" fmla="*/ 2438400 h 2605314"/>
              <a:gd name="connsiteX328" fmla="*/ 2268319 w 5018776"/>
              <a:gd name="connsiteY328" fmla="*/ 2474685 h 2605314"/>
              <a:gd name="connsiteX329" fmla="*/ 2297348 w 5018776"/>
              <a:gd name="connsiteY329" fmla="*/ 2510971 h 2605314"/>
              <a:gd name="connsiteX330" fmla="*/ 2319119 w 5018776"/>
              <a:gd name="connsiteY330" fmla="*/ 2532742 h 2605314"/>
              <a:gd name="connsiteX331" fmla="*/ 2398948 w 5018776"/>
              <a:gd name="connsiteY331" fmla="*/ 2569028 h 2605314"/>
              <a:gd name="connsiteX332" fmla="*/ 2544091 w 5018776"/>
              <a:gd name="connsiteY332" fmla="*/ 2554514 h 2605314"/>
              <a:gd name="connsiteX333" fmla="*/ 2565862 w 5018776"/>
              <a:gd name="connsiteY333" fmla="*/ 2540000 h 2605314"/>
              <a:gd name="connsiteX334" fmla="*/ 2573119 w 5018776"/>
              <a:gd name="connsiteY334" fmla="*/ 2503714 h 2605314"/>
              <a:gd name="connsiteX335" fmla="*/ 2587634 w 5018776"/>
              <a:gd name="connsiteY335" fmla="*/ 2481942 h 2605314"/>
              <a:gd name="connsiteX336" fmla="*/ 2594891 w 5018776"/>
              <a:gd name="connsiteY336" fmla="*/ 2409371 h 2605314"/>
              <a:gd name="connsiteX337" fmla="*/ 2645691 w 5018776"/>
              <a:gd name="connsiteY337" fmla="*/ 2416628 h 2605314"/>
              <a:gd name="connsiteX338" fmla="*/ 2674719 w 5018776"/>
              <a:gd name="connsiteY338" fmla="*/ 2423885 h 2605314"/>
              <a:gd name="connsiteX339" fmla="*/ 2747291 w 5018776"/>
              <a:gd name="connsiteY339" fmla="*/ 2438400 h 2605314"/>
              <a:gd name="connsiteX340" fmla="*/ 2790834 w 5018776"/>
              <a:gd name="connsiteY340" fmla="*/ 2452914 h 2605314"/>
              <a:gd name="connsiteX341" fmla="*/ 2812605 w 5018776"/>
              <a:gd name="connsiteY341" fmla="*/ 2438400 h 2605314"/>
              <a:gd name="connsiteX342" fmla="*/ 2805348 w 5018776"/>
              <a:gd name="connsiteY342" fmla="*/ 2416628 h 2605314"/>
              <a:gd name="connsiteX343" fmla="*/ 2798091 w 5018776"/>
              <a:gd name="connsiteY343" fmla="*/ 2373085 h 2605314"/>
              <a:gd name="connsiteX344" fmla="*/ 2783576 w 5018776"/>
              <a:gd name="connsiteY344" fmla="*/ 2329542 h 2605314"/>
              <a:gd name="connsiteX345" fmla="*/ 2798091 w 5018776"/>
              <a:gd name="connsiteY345" fmla="*/ 2278742 h 2605314"/>
              <a:gd name="connsiteX346" fmla="*/ 2965005 w 5018776"/>
              <a:gd name="connsiteY346" fmla="*/ 2249714 h 2605314"/>
              <a:gd name="connsiteX347" fmla="*/ 2950491 w 5018776"/>
              <a:gd name="connsiteY347" fmla="*/ 2227942 h 2605314"/>
              <a:gd name="connsiteX348" fmla="*/ 2928719 w 5018776"/>
              <a:gd name="connsiteY348" fmla="*/ 2133600 h 2605314"/>
              <a:gd name="connsiteX349" fmla="*/ 2921462 w 5018776"/>
              <a:gd name="connsiteY349" fmla="*/ 2104571 h 2605314"/>
              <a:gd name="connsiteX350" fmla="*/ 2899691 w 5018776"/>
              <a:gd name="connsiteY350" fmla="*/ 2090057 h 2605314"/>
              <a:gd name="connsiteX351" fmla="*/ 2906948 w 5018776"/>
              <a:gd name="connsiteY351" fmla="*/ 2061028 h 2605314"/>
              <a:gd name="connsiteX352" fmla="*/ 3037576 w 5018776"/>
              <a:gd name="connsiteY352" fmla="*/ 2053771 h 2605314"/>
              <a:gd name="connsiteX353" fmla="*/ 3124662 w 5018776"/>
              <a:gd name="connsiteY353" fmla="*/ 2046514 h 2605314"/>
              <a:gd name="connsiteX354" fmla="*/ 3146434 w 5018776"/>
              <a:gd name="connsiteY354" fmla="*/ 2039257 h 2605314"/>
              <a:gd name="connsiteX355" fmla="*/ 3139176 w 5018776"/>
              <a:gd name="connsiteY355" fmla="*/ 2010228 h 2605314"/>
              <a:gd name="connsiteX356" fmla="*/ 3110148 w 5018776"/>
              <a:gd name="connsiteY356" fmla="*/ 1959428 h 2605314"/>
              <a:gd name="connsiteX357" fmla="*/ 3081119 w 5018776"/>
              <a:gd name="connsiteY357" fmla="*/ 1930400 h 2605314"/>
              <a:gd name="connsiteX358" fmla="*/ 3066605 w 5018776"/>
              <a:gd name="connsiteY358" fmla="*/ 1901371 h 2605314"/>
              <a:gd name="connsiteX359" fmla="*/ 3044834 w 5018776"/>
              <a:gd name="connsiteY359" fmla="*/ 1886857 h 2605314"/>
              <a:gd name="connsiteX360" fmla="*/ 3037576 w 5018776"/>
              <a:gd name="connsiteY360" fmla="*/ 1865085 h 2605314"/>
              <a:gd name="connsiteX361" fmla="*/ 3023062 w 5018776"/>
              <a:gd name="connsiteY361" fmla="*/ 1843314 h 2605314"/>
              <a:gd name="connsiteX362" fmla="*/ 3052091 w 5018776"/>
              <a:gd name="connsiteY362" fmla="*/ 1828800 h 2605314"/>
              <a:gd name="connsiteX363" fmla="*/ 3160948 w 5018776"/>
              <a:gd name="connsiteY363" fmla="*/ 1814285 h 2605314"/>
              <a:gd name="connsiteX364" fmla="*/ 3182719 w 5018776"/>
              <a:gd name="connsiteY364" fmla="*/ 1799771 h 2605314"/>
              <a:gd name="connsiteX365" fmla="*/ 3131919 w 5018776"/>
              <a:gd name="connsiteY365" fmla="*/ 1690914 h 2605314"/>
              <a:gd name="connsiteX366" fmla="*/ 3124662 w 5018776"/>
              <a:gd name="connsiteY366" fmla="*/ 1669142 h 2605314"/>
              <a:gd name="connsiteX367" fmla="*/ 3110148 w 5018776"/>
              <a:gd name="connsiteY367" fmla="*/ 1647371 h 2605314"/>
              <a:gd name="connsiteX368" fmla="*/ 3131919 w 5018776"/>
              <a:gd name="connsiteY368" fmla="*/ 1640114 h 2605314"/>
              <a:gd name="connsiteX369" fmla="*/ 3160948 w 5018776"/>
              <a:gd name="connsiteY369" fmla="*/ 1632857 h 2605314"/>
              <a:gd name="connsiteX370" fmla="*/ 3189976 w 5018776"/>
              <a:gd name="connsiteY370" fmla="*/ 1618342 h 2605314"/>
              <a:gd name="connsiteX371" fmla="*/ 3219005 w 5018776"/>
              <a:gd name="connsiteY371" fmla="*/ 1611085 h 2605314"/>
              <a:gd name="connsiteX372" fmla="*/ 3240776 w 5018776"/>
              <a:gd name="connsiteY372" fmla="*/ 1603828 h 2605314"/>
              <a:gd name="connsiteX373" fmla="*/ 3284319 w 5018776"/>
              <a:gd name="connsiteY373" fmla="*/ 1582057 h 2605314"/>
              <a:gd name="connsiteX374" fmla="*/ 3298834 w 5018776"/>
              <a:gd name="connsiteY374" fmla="*/ 1567542 h 2605314"/>
              <a:gd name="connsiteX375" fmla="*/ 3277062 w 5018776"/>
              <a:gd name="connsiteY375" fmla="*/ 1545771 h 2605314"/>
              <a:gd name="connsiteX376" fmla="*/ 3233519 w 5018776"/>
              <a:gd name="connsiteY376" fmla="*/ 1516742 h 2605314"/>
              <a:gd name="connsiteX377" fmla="*/ 3182719 w 5018776"/>
              <a:gd name="connsiteY377" fmla="*/ 1458685 h 2605314"/>
              <a:gd name="connsiteX378" fmla="*/ 3175462 w 5018776"/>
              <a:gd name="connsiteY378" fmla="*/ 1436914 h 2605314"/>
              <a:gd name="connsiteX379" fmla="*/ 3153691 w 5018776"/>
              <a:gd name="connsiteY379" fmla="*/ 1422400 h 2605314"/>
              <a:gd name="connsiteX380" fmla="*/ 3204491 w 5018776"/>
              <a:gd name="connsiteY380" fmla="*/ 1386114 h 2605314"/>
              <a:gd name="connsiteX381" fmla="*/ 3240776 w 5018776"/>
              <a:gd name="connsiteY381" fmla="*/ 1349828 h 2605314"/>
              <a:gd name="connsiteX382" fmla="*/ 3269805 w 5018776"/>
              <a:gd name="connsiteY382" fmla="*/ 1313542 h 2605314"/>
              <a:gd name="connsiteX383" fmla="*/ 3291576 w 5018776"/>
              <a:gd name="connsiteY383" fmla="*/ 1299028 h 2605314"/>
              <a:gd name="connsiteX384" fmla="*/ 3306091 w 5018776"/>
              <a:gd name="connsiteY384" fmla="*/ 1284514 h 2605314"/>
              <a:gd name="connsiteX385" fmla="*/ 3313348 w 5018776"/>
              <a:gd name="connsiteY385" fmla="*/ 1262742 h 2605314"/>
              <a:gd name="connsiteX386" fmla="*/ 3269805 w 5018776"/>
              <a:gd name="connsiteY386" fmla="*/ 1255485 h 2605314"/>
              <a:gd name="connsiteX387" fmla="*/ 3248034 w 5018776"/>
              <a:gd name="connsiteY387" fmla="*/ 1248228 h 2605314"/>
              <a:gd name="connsiteX388" fmla="*/ 3197234 w 5018776"/>
              <a:gd name="connsiteY388" fmla="*/ 1233714 h 2605314"/>
              <a:gd name="connsiteX389" fmla="*/ 3175462 w 5018776"/>
              <a:gd name="connsiteY389" fmla="*/ 1219200 h 2605314"/>
              <a:gd name="connsiteX390" fmla="*/ 3153691 w 5018776"/>
              <a:gd name="connsiteY390" fmla="*/ 1211942 h 2605314"/>
              <a:gd name="connsiteX391" fmla="*/ 3124662 w 5018776"/>
              <a:gd name="connsiteY391" fmla="*/ 1197428 h 2605314"/>
              <a:gd name="connsiteX392" fmla="*/ 3204491 w 5018776"/>
              <a:gd name="connsiteY392" fmla="*/ 1095828 h 2605314"/>
              <a:gd name="connsiteX393" fmla="*/ 3255291 w 5018776"/>
              <a:gd name="connsiteY393" fmla="*/ 1037771 h 2605314"/>
              <a:gd name="connsiteX394" fmla="*/ 3255291 w 5018776"/>
              <a:gd name="connsiteY394" fmla="*/ 994228 h 2605314"/>
              <a:gd name="connsiteX395" fmla="*/ 3211748 w 5018776"/>
              <a:gd name="connsiteY395" fmla="*/ 986971 h 2605314"/>
              <a:gd name="connsiteX396" fmla="*/ 3182719 w 5018776"/>
              <a:gd name="connsiteY396" fmla="*/ 979714 h 2605314"/>
              <a:gd name="connsiteX397" fmla="*/ 3124662 w 5018776"/>
              <a:gd name="connsiteY397" fmla="*/ 957942 h 2605314"/>
              <a:gd name="connsiteX398" fmla="*/ 3102891 w 5018776"/>
              <a:gd name="connsiteY398" fmla="*/ 950685 h 2605314"/>
              <a:gd name="connsiteX399" fmla="*/ 3052091 w 5018776"/>
              <a:gd name="connsiteY399" fmla="*/ 943428 h 2605314"/>
              <a:gd name="connsiteX400" fmla="*/ 3030319 w 5018776"/>
              <a:gd name="connsiteY400" fmla="*/ 936171 h 2605314"/>
              <a:gd name="connsiteX401" fmla="*/ 2994034 w 5018776"/>
              <a:gd name="connsiteY401" fmla="*/ 928914 h 2605314"/>
              <a:gd name="connsiteX402" fmla="*/ 2979519 w 5018776"/>
              <a:gd name="connsiteY402" fmla="*/ 914400 h 2605314"/>
              <a:gd name="connsiteX403" fmla="*/ 3037576 w 5018776"/>
              <a:gd name="connsiteY403" fmla="*/ 820057 h 2605314"/>
              <a:gd name="connsiteX404" fmla="*/ 3095634 w 5018776"/>
              <a:gd name="connsiteY404" fmla="*/ 747485 h 2605314"/>
              <a:gd name="connsiteX405" fmla="*/ 3131919 w 5018776"/>
              <a:gd name="connsiteY405" fmla="*/ 703942 h 2605314"/>
              <a:gd name="connsiteX406" fmla="*/ 3146434 w 5018776"/>
              <a:gd name="connsiteY406" fmla="*/ 682171 h 2605314"/>
              <a:gd name="connsiteX407" fmla="*/ 3037576 w 5018776"/>
              <a:gd name="connsiteY407" fmla="*/ 667657 h 2605314"/>
              <a:gd name="connsiteX408" fmla="*/ 2965005 w 5018776"/>
              <a:gd name="connsiteY408" fmla="*/ 660400 h 2605314"/>
              <a:gd name="connsiteX409" fmla="*/ 2892434 w 5018776"/>
              <a:gd name="connsiteY409" fmla="*/ 645885 h 2605314"/>
              <a:gd name="connsiteX410" fmla="*/ 2928719 w 5018776"/>
              <a:gd name="connsiteY410" fmla="*/ 609600 h 2605314"/>
              <a:gd name="connsiteX411" fmla="*/ 2965005 w 5018776"/>
              <a:gd name="connsiteY411" fmla="*/ 573314 h 2605314"/>
              <a:gd name="connsiteX412" fmla="*/ 2972262 w 5018776"/>
              <a:gd name="connsiteY412" fmla="*/ 529771 h 2605314"/>
              <a:gd name="connsiteX413" fmla="*/ 2986776 w 5018776"/>
              <a:gd name="connsiteY413" fmla="*/ 486228 h 2605314"/>
              <a:gd name="connsiteX414" fmla="*/ 3001291 w 5018776"/>
              <a:gd name="connsiteY414" fmla="*/ 435428 h 2605314"/>
              <a:gd name="connsiteX415" fmla="*/ 3015805 w 5018776"/>
              <a:gd name="connsiteY415" fmla="*/ 391885 h 2605314"/>
              <a:gd name="connsiteX416" fmla="*/ 2965005 w 5018776"/>
              <a:gd name="connsiteY416" fmla="*/ 399142 h 2605314"/>
              <a:gd name="connsiteX417" fmla="*/ 2921462 w 5018776"/>
              <a:gd name="connsiteY417" fmla="*/ 413657 h 2605314"/>
              <a:gd name="connsiteX418" fmla="*/ 2892434 w 5018776"/>
              <a:gd name="connsiteY418" fmla="*/ 420914 h 2605314"/>
              <a:gd name="connsiteX419" fmla="*/ 2856148 w 5018776"/>
              <a:gd name="connsiteY419" fmla="*/ 435428 h 2605314"/>
              <a:gd name="connsiteX420" fmla="*/ 2812605 w 5018776"/>
              <a:gd name="connsiteY420" fmla="*/ 442685 h 2605314"/>
              <a:gd name="connsiteX421" fmla="*/ 2783576 w 5018776"/>
              <a:gd name="connsiteY421" fmla="*/ 449942 h 2605314"/>
              <a:gd name="connsiteX422" fmla="*/ 2725519 w 5018776"/>
              <a:gd name="connsiteY422" fmla="*/ 442685 h 2605314"/>
              <a:gd name="connsiteX423" fmla="*/ 2732776 w 5018776"/>
              <a:gd name="connsiteY423" fmla="*/ 377371 h 2605314"/>
              <a:gd name="connsiteX424" fmla="*/ 2725519 w 5018776"/>
              <a:gd name="connsiteY424" fmla="*/ 290285 h 2605314"/>
              <a:gd name="connsiteX425" fmla="*/ 2711005 w 5018776"/>
              <a:gd name="connsiteY425" fmla="*/ 232228 h 2605314"/>
              <a:gd name="connsiteX426" fmla="*/ 2667462 w 5018776"/>
              <a:gd name="connsiteY426" fmla="*/ 210457 h 2605314"/>
              <a:gd name="connsiteX427" fmla="*/ 2660205 w 5018776"/>
              <a:gd name="connsiteY427" fmla="*/ 195942 h 2605314"/>
              <a:gd name="connsiteX0" fmla="*/ 4779291 w 5018776"/>
              <a:gd name="connsiteY0" fmla="*/ 508000 h 2605314"/>
              <a:gd name="connsiteX1" fmla="*/ 4815576 w 5018776"/>
              <a:gd name="connsiteY1" fmla="*/ 551542 h 2605314"/>
              <a:gd name="connsiteX2" fmla="*/ 4895405 w 5018776"/>
              <a:gd name="connsiteY2" fmla="*/ 544285 h 2605314"/>
              <a:gd name="connsiteX3" fmla="*/ 4895405 w 5018776"/>
              <a:gd name="connsiteY3" fmla="*/ 464457 h 2605314"/>
              <a:gd name="connsiteX4" fmla="*/ 4859119 w 5018776"/>
              <a:gd name="connsiteY4" fmla="*/ 428171 h 2605314"/>
              <a:gd name="connsiteX5" fmla="*/ 4815576 w 5018776"/>
              <a:gd name="connsiteY5" fmla="*/ 413657 h 2605314"/>
              <a:gd name="connsiteX6" fmla="*/ 4750262 w 5018776"/>
              <a:gd name="connsiteY6" fmla="*/ 420914 h 2605314"/>
              <a:gd name="connsiteX7" fmla="*/ 4728491 w 5018776"/>
              <a:gd name="connsiteY7" fmla="*/ 428171 h 2605314"/>
              <a:gd name="connsiteX8" fmla="*/ 4721234 w 5018776"/>
              <a:gd name="connsiteY8" fmla="*/ 457200 h 2605314"/>
              <a:gd name="connsiteX9" fmla="*/ 4699462 w 5018776"/>
              <a:gd name="connsiteY9" fmla="*/ 500742 h 2605314"/>
              <a:gd name="connsiteX10" fmla="*/ 4699462 w 5018776"/>
              <a:gd name="connsiteY10" fmla="*/ 645885 h 2605314"/>
              <a:gd name="connsiteX11" fmla="*/ 4706719 w 5018776"/>
              <a:gd name="connsiteY11" fmla="*/ 667657 h 2605314"/>
              <a:gd name="connsiteX12" fmla="*/ 4743005 w 5018776"/>
              <a:gd name="connsiteY12" fmla="*/ 696685 h 2605314"/>
              <a:gd name="connsiteX13" fmla="*/ 4779291 w 5018776"/>
              <a:gd name="connsiteY13" fmla="*/ 718457 h 2605314"/>
              <a:gd name="connsiteX14" fmla="*/ 4801062 w 5018776"/>
              <a:gd name="connsiteY14" fmla="*/ 732971 h 2605314"/>
              <a:gd name="connsiteX15" fmla="*/ 4960719 w 5018776"/>
              <a:gd name="connsiteY15" fmla="*/ 718457 h 2605314"/>
              <a:gd name="connsiteX16" fmla="*/ 4982491 w 5018776"/>
              <a:gd name="connsiteY16" fmla="*/ 674914 h 2605314"/>
              <a:gd name="connsiteX17" fmla="*/ 5004262 w 5018776"/>
              <a:gd name="connsiteY17" fmla="*/ 631371 h 2605314"/>
              <a:gd name="connsiteX18" fmla="*/ 5011519 w 5018776"/>
              <a:gd name="connsiteY18" fmla="*/ 587828 h 2605314"/>
              <a:gd name="connsiteX19" fmla="*/ 5018776 w 5018776"/>
              <a:gd name="connsiteY19" fmla="*/ 558800 h 2605314"/>
              <a:gd name="connsiteX20" fmla="*/ 5004262 w 5018776"/>
              <a:gd name="connsiteY20" fmla="*/ 391885 h 2605314"/>
              <a:gd name="connsiteX21" fmla="*/ 4997005 w 5018776"/>
              <a:gd name="connsiteY21" fmla="*/ 370114 h 2605314"/>
              <a:gd name="connsiteX22" fmla="*/ 4982491 w 5018776"/>
              <a:gd name="connsiteY22" fmla="*/ 348342 h 2605314"/>
              <a:gd name="connsiteX23" fmla="*/ 4960719 w 5018776"/>
              <a:gd name="connsiteY23" fmla="*/ 312057 h 2605314"/>
              <a:gd name="connsiteX24" fmla="*/ 4953462 w 5018776"/>
              <a:gd name="connsiteY24" fmla="*/ 290285 h 2605314"/>
              <a:gd name="connsiteX25" fmla="*/ 4888148 w 5018776"/>
              <a:gd name="connsiteY25" fmla="*/ 254000 h 2605314"/>
              <a:gd name="connsiteX26" fmla="*/ 4851862 w 5018776"/>
              <a:gd name="connsiteY26" fmla="*/ 232228 h 2605314"/>
              <a:gd name="connsiteX27" fmla="*/ 4801062 w 5018776"/>
              <a:gd name="connsiteY27" fmla="*/ 210457 h 2605314"/>
              <a:gd name="connsiteX28" fmla="*/ 4743005 w 5018776"/>
              <a:gd name="connsiteY28" fmla="*/ 159657 h 2605314"/>
              <a:gd name="connsiteX29" fmla="*/ 4728491 w 5018776"/>
              <a:gd name="connsiteY29" fmla="*/ 145142 h 2605314"/>
              <a:gd name="connsiteX30" fmla="*/ 4677691 w 5018776"/>
              <a:gd name="connsiteY30" fmla="*/ 116114 h 2605314"/>
              <a:gd name="connsiteX31" fmla="*/ 4655919 w 5018776"/>
              <a:gd name="connsiteY31" fmla="*/ 108857 h 2605314"/>
              <a:gd name="connsiteX32" fmla="*/ 4612376 w 5018776"/>
              <a:gd name="connsiteY32" fmla="*/ 79828 h 2605314"/>
              <a:gd name="connsiteX33" fmla="*/ 4568834 w 5018776"/>
              <a:gd name="connsiteY33" fmla="*/ 65314 h 2605314"/>
              <a:gd name="connsiteX34" fmla="*/ 4539805 w 5018776"/>
              <a:gd name="connsiteY34" fmla="*/ 58057 h 2605314"/>
              <a:gd name="connsiteX35" fmla="*/ 4496262 w 5018776"/>
              <a:gd name="connsiteY35" fmla="*/ 43542 h 2605314"/>
              <a:gd name="connsiteX36" fmla="*/ 4445462 w 5018776"/>
              <a:gd name="connsiteY36" fmla="*/ 21771 h 2605314"/>
              <a:gd name="connsiteX37" fmla="*/ 4380148 w 5018776"/>
              <a:gd name="connsiteY37" fmla="*/ 14514 h 2605314"/>
              <a:gd name="connsiteX38" fmla="*/ 4336605 w 5018776"/>
              <a:gd name="connsiteY38" fmla="*/ 7257 h 2605314"/>
              <a:gd name="connsiteX39" fmla="*/ 4264034 w 5018776"/>
              <a:gd name="connsiteY39" fmla="*/ 0 h 2605314"/>
              <a:gd name="connsiteX40" fmla="*/ 3864891 w 5018776"/>
              <a:gd name="connsiteY40" fmla="*/ 7257 h 2605314"/>
              <a:gd name="connsiteX41" fmla="*/ 3828605 w 5018776"/>
              <a:gd name="connsiteY41" fmla="*/ 14514 h 2605314"/>
              <a:gd name="connsiteX42" fmla="*/ 3770548 w 5018776"/>
              <a:gd name="connsiteY42" fmla="*/ 21771 h 2605314"/>
              <a:gd name="connsiteX43" fmla="*/ 3748776 w 5018776"/>
              <a:gd name="connsiteY43" fmla="*/ 36285 h 2605314"/>
              <a:gd name="connsiteX44" fmla="*/ 3705234 w 5018776"/>
              <a:gd name="connsiteY44" fmla="*/ 50800 h 2605314"/>
              <a:gd name="connsiteX45" fmla="*/ 3690719 w 5018776"/>
              <a:gd name="connsiteY45" fmla="*/ 65314 h 2605314"/>
              <a:gd name="connsiteX46" fmla="*/ 3668948 w 5018776"/>
              <a:gd name="connsiteY46" fmla="*/ 72571 h 2605314"/>
              <a:gd name="connsiteX47" fmla="*/ 3661691 w 5018776"/>
              <a:gd name="connsiteY47" fmla="*/ 94342 h 2605314"/>
              <a:gd name="connsiteX48" fmla="*/ 3618148 w 5018776"/>
              <a:gd name="connsiteY48" fmla="*/ 130628 h 2605314"/>
              <a:gd name="connsiteX49" fmla="*/ 3610891 w 5018776"/>
              <a:gd name="connsiteY49" fmla="*/ 152400 h 2605314"/>
              <a:gd name="connsiteX50" fmla="*/ 3596376 w 5018776"/>
              <a:gd name="connsiteY50" fmla="*/ 166914 h 2605314"/>
              <a:gd name="connsiteX51" fmla="*/ 3581862 w 5018776"/>
              <a:gd name="connsiteY51" fmla="*/ 217714 h 2605314"/>
              <a:gd name="connsiteX52" fmla="*/ 3560091 w 5018776"/>
              <a:gd name="connsiteY52" fmla="*/ 246742 h 2605314"/>
              <a:gd name="connsiteX53" fmla="*/ 3552834 w 5018776"/>
              <a:gd name="connsiteY53" fmla="*/ 268514 h 2605314"/>
              <a:gd name="connsiteX54" fmla="*/ 3538319 w 5018776"/>
              <a:gd name="connsiteY54" fmla="*/ 283028 h 2605314"/>
              <a:gd name="connsiteX55" fmla="*/ 3531062 w 5018776"/>
              <a:gd name="connsiteY55" fmla="*/ 319314 h 2605314"/>
              <a:gd name="connsiteX56" fmla="*/ 3516548 w 5018776"/>
              <a:gd name="connsiteY56" fmla="*/ 362857 h 2605314"/>
              <a:gd name="connsiteX57" fmla="*/ 3509291 w 5018776"/>
              <a:gd name="connsiteY57" fmla="*/ 384628 h 2605314"/>
              <a:gd name="connsiteX58" fmla="*/ 3502034 w 5018776"/>
              <a:gd name="connsiteY58" fmla="*/ 420914 h 2605314"/>
              <a:gd name="connsiteX59" fmla="*/ 3509291 w 5018776"/>
              <a:gd name="connsiteY59" fmla="*/ 566057 h 2605314"/>
              <a:gd name="connsiteX60" fmla="*/ 3516548 w 5018776"/>
              <a:gd name="connsiteY60" fmla="*/ 587828 h 2605314"/>
              <a:gd name="connsiteX61" fmla="*/ 3545576 w 5018776"/>
              <a:gd name="connsiteY61" fmla="*/ 631371 h 2605314"/>
              <a:gd name="connsiteX62" fmla="*/ 3560091 w 5018776"/>
              <a:gd name="connsiteY62" fmla="*/ 645885 h 2605314"/>
              <a:gd name="connsiteX63" fmla="*/ 3567348 w 5018776"/>
              <a:gd name="connsiteY63" fmla="*/ 667657 h 2605314"/>
              <a:gd name="connsiteX64" fmla="*/ 3589119 w 5018776"/>
              <a:gd name="connsiteY64" fmla="*/ 682171 h 2605314"/>
              <a:gd name="connsiteX65" fmla="*/ 3625405 w 5018776"/>
              <a:gd name="connsiteY65" fmla="*/ 703942 h 2605314"/>
              <a:gd name="connsiteX66" fmla="*/ 3676205 w 5018776"/>
              <a:gd name="connsiteY66" fmla="*/ 740228 h 2605314"/>
              <a:gd name="connsiteX67" fmla="*/ 3697976 w 5018776"/>
              <a:gd name="connsiteY67" fmla="*/ 747485 h 2605314"/>
              <a:gd name="connsiteX68" fmla="*/ 3886662 w 5018776"/>
              <a:gd name="connsiteY68" fmla="*/ 740228 h 2605314"/>
              <a:gd name="connsiteX69" fmla="*/ 3908434 w 5018776"/>
              <a:gd name="connsiteY69" fmla="*/ 732971 h 2605314"/>
              <a:gd name="connsiteX70" fmla="*/ 3937462 w 5018776"/>
              <a:gd name="connsiteY70" fmla="*/ 703942 h 2605314"/>
              <a:gd name="connsiteX71" fmla="*/ 3988262 w 5018776"/>
              <a:gd name="connsiteY71" fmla="*/ 638628 h 2605314"/>
              <a:gd name="connsiteX72" fmla="*/ 4002776 w 5018776"/>
              <a:gd name="connsiteY72" fmla="*/ 595085 h 2605314"/>
              <a:gd name="connsiteX73" fmla="*/ 3973748 w 5018776"/>
              <a:gd name="connsiteY73" fmla="*/ 537028 h 2605314"/>
              <a:gd name="connsiteX74" fmla="*/ 3944719 w 5018776"/>
              <a:gd name="connsiteY74" fmla="*/ 500742 h 2605314"/>
              <a:gd name="connsiteX75" fmla="*/ 3901176 w 5018776"/>
              <a:gd name="connsiteY75" fmla="*/ 486228 h 2605314"/>
              <a:gd name="connsiteX76" fmla="*/ 3879405 w 5018776"/>
              <a:gd name="connsiteY76" fmla="*/ 478971 h 2605314"/>
              <a:gd name="connsiteX77" fmla="*/ 3857634 w 5018776"/>
              <a:gd name="connsiteY77" fmla="*/ 471714 h 2605314"/>
              <a:gd name="connsiteX78" fmla="*/ 3806834 w 5018776"/>
              <a:gd name="connsiteY78" fmla="*/ 478971 h 2605314"/>
              <a:gd name="connsiteX79" fmla="*/ 3777805 w 5018776"/>
              <a:gd name="connsiteY79" fmla="*/ 486228 h 2605314"/>
              <a:gd name="connsiteX80" fmla="*/ 3763291 w 5018776"/>
              <a:gd name="connsiteY80" fmla="*/ 529771 h 2605314"/>
              <a:gd name="connsiteX81" fmla="*/ 3756034 w 5018776"/>
              <a:gd name="connsiteY81" fmla="*/ 551542 h 2605314"/>
              <a:gd name="connsiteX82" fmla="*/ 3763291 w 5018776"/>
              <a:gd name="connsiteY82" fmla="*/ 573314 h 2605314"/>
              <a:gd name="connsiteX83" fmla="*/ 3705234 w 5018776"/>
              <a:gd name="connsiteY83" fmla="*/ 602342 h 2605314"/>
              <a:gd name="connsiteX84" fmla="*/ 3661691 w 5018776"/>
              <a:gd name="connsiteY84" fmla="*/ 544285 h 2605314"/>
              <a:gd name="connsiteX85" fmla="*/ 3668948 w 5018776"/>
              <a:gd name="connsiteY85" fmla="*/ 435428 h 2605314"/>
              <a:gd name="connsiteX86" fmla="*/ 3683462 w 5018776"/>
              <a:gd name="connsiteY86" fmla="*/ 413657 h 2605314"/>
              <a:gd name="connsiteX87" fmla="*/ 3705234 w 5018776"/>
              <a:gd name="connsiteY87" fmla="*/ 370114 h 2605314"/>
              <a:gd name="connsiteX88" fmla="*/ 3770548 w 5018776"/>
              <a:gd name="connsiteY88" fmla="*/ 341085 h 2605314"/>
              <a:gd name="connsiteX89" fmla="*/ 3792319 w 5018776"/>
              <a:gd name="connsiteY89" fmla="*/ 333828 h 2605314"/>
              <a:gd name="connsiteX90" fmla="*/ 3814091 w 5018776"/>
              <a:gd name="connsiteY90" fmla="*/ 326571 h 2605314"/>
              <a:gd name="connsiteX91" fmla="*/ 3959234 w 5018776"/>
              <a:gd name="connsiteY91" fmla="*/ 333828 h 2605314"/>
              <a:gd name="connsiteX92" fmla="*/ 4002776 w 5018776"/>
              <a:gd name="connsiteY92" fmla="*/ 362857 h 2605314"/>
              <a:gd name="connsiteX93" fmla="*/ 4024548 w 5018776"/>
              <a:gd name="connsiteY93" fmla="*/ 377371 h 2605314"/>
              <a:gd name="connsiteX94" fmla="*/ 4060834 w 5018776"/>
              <a:gd name="connsiteY94" fmla="*/ 413657 h 2605314"/>
              <a:gd name="connsiteX95" fmla="*/ 4068091 w 5018776"/>
              <a:gd name="connsiteY95" fmla="*/ 435428 h 2605314"/>
              <a:gd name="connsiteX96" fmla="*/ 4097119 w 5018776"/>
              <a:gd name="connsiteY96" fmla="*/ 478971 h 2605314"/>
              <a:gd name="connsiteX97" fmla="*/ 4104376 w 5018776"/>
              <a:gd name="connsiteY97" fmla="*/ 500742 h 2605314"/>
              <a:gd name="connsiteX98" fmla="*/ 4104376 w 5018776"/>
              <a:gd name="connsiteY98" fmla="*/ 689428 h 2605314"/>
              <a:gd name="connsiteX99" fmla="*/ 4089862 w 5018776"/>
              <a:gd name="connsiteY99" fmla="*/ 732971 h 2605314"/>
              <a:gd name="connsiteX100" fmla="*/ 4060834 w 5018776"/>
              <a:gd name="connsiteY100" fmla="*/ 769257 h 2605314"/>
              <a:gd name="connsiteX101" fmla="*/ 4017291 w 5018776"/>
              <a:gd name="connsiteY101" fmla="*/ 783771 h 2605314"/>
              <a:gd name="connsiteX102" fmla="*/ 3981005 w 5018776"/>
              <a:gd name="connsiteY102" fmla="*/ 805542 h 2605314"/>
              <a:gd name="connsiteX103" fmla="*/ 3922948 w 5018776"/>
              <a:gd name="connsiteY103" fmla="*/ 841828 h 2605314"/>
              <a:gd name="connsiteX104" fmla="*/ 3901176 w 5018776"/>
              <a:gd name="connsiteY104" fmla="*/ 856342 h 2605314"/>
              <a:gd name="connsiteX105" fmla="*/ 3843119 w 5018776"/>
              <a:gd name="connsiteY105" fmla="*/ 878114 h 2605314"/>
              <a:gd name="connsiteX106" fmla="*/ 3567348 w 5018776"/>
              <a:gd name="connsiteY106" fmla="*/ 863600 h 2605314"/>
              <a:gd name="connsiteX107" fmla="*/ 3465748 w 5018776"/>
              <a:gd name="connsiteY107" fmla="*/ 834571 h 2605314"/>
              <a:gd name="connsiteX108" fmla="*/ 3443976 w 5018776"/>
              <a:gd name="connsiteY108" fmla="*/ 827314 h 2605314"/>
              <a:gd name="connsiteX109" fmla="*/ 3422205 w 5018776"/>
              <a:gd name="connsiteY109" fmla="*/ 812800 h 2605314"/>
              <a:gd name="connsiteX110" fmla="*/ 3393176 w 5018776"/>
              <a:gd name="connsiteY110" fmla="*/ 805542 h 2605314"/>
              <a:gd name="connsiteX111" fmla="*/ 3349634 w 5018776"/>
              <a:gd name="connsiteY111" fmla="*/ 776514 h 2605314"/>
              <a:gd name="connsiteX112" fmla="*/ 3320605 w 5018776"/>
              <a:gd name="connsiteY112" fmla="*/ 732971 h 2605314"/>
              <a:gd name="connsiteX113" fmla="*/ 3313348 w 5018776"/>
              <a:gd name="connsiteY113" fmla="*/ 696685 h 2605314"/>
              <a:gd name="connsiteX114" fmla="*/ 3298834 w 5018776"/>
              <a:gd name="connsiteY114" fmla="*/ 653142 h 2605314"/>
              <a:gd name="connsiteX115" fmla="*/ 3284319 w 5018776"/>
              <a:gd name="connsiteY115" fmla="*/ 609600 h 2605314"/>
              <a:gd name="connsiteX116" fmla="*/ 3277062 w 5018776"/>
              <a:gd name="connsiteY116" fmla="*/ 587828 h 2605314"/>
              <a:gd name="connsiteX117" fmla="*/ 3269805 w 5018776"/>
              <a:gd name="connsiteY117" fmla="*/ 566057 h 2605314"/>
              <a:gd name="connsiteX118" fmla="*/ 3262548 w 5018776"/>
              <a:gd name="connsiteY118" fmla="*/ 537028 h 2605314"/>
              <a:gd name="connsiteX119" fmla="*/ 3240776 w 5018776"/>
              <a:gd name="connsiteY119" fmla="*/ 515257 h 2605314"/>
              <a:gd name="connsiteX120" fmla="*/ 3233519 w 5018776"/>
              <a:gd name="connsiteY120" fmla="*/ 478971 h 2605314"/>
              <a:gd name="connsiteX121" fmla="*/ 3219005 w 5018776"/>
              <a:gd name="connsiteY121" fmla="*/ 428171 h 2605314"/>
              <a:gd name="connsiteX122" fmla="*/ 3204491 w 5018776"/>
              <a:gd name="connsiteY122" fmla="*/ 362857 h 2605314"/>
              <a:gd name="connsiteX123" fmla="*/ 3189976 w 5018776"/>
              <a:gd name="connsiteY123" fmla="*/ 348342 h 2605314"/>
              <a:gd name="connsiteX124" fmla="*/ 3139176 w 5018776"/>
              <a:gd name="connsiteY124" fmla="*/ 283028 h 2605314"/>
              <a:gd name="connsiteX125" fmla="*/ 3117405 w 5018776"/>
              <a:gd name="connsiteY125" fmla="*/ 268514 h 2605314"/>
              <a:gd name="connsiteX126" fmla="*/ 3081119 w 5018776"/>
              <a:gd name="connsiteY126" fmla="*/ 232228 h 2605314"/>
              <a:gd name="connsiteX127" fmla="*/ 3066605 w 5018776"/>
              <a:gd name="connsiteY127" fmla="*/ 210457 h 2605314"/>
              <a:gd name="connsiteX128" fmla="*/ 3023062 w 5018776"/>
              <a:gd name="connsiteY128" fmla="*/ 195942 h 2605314"/>
              <a:gd name="connsiteX129" fmla="*/ 3008548 w 5018776"/>
              <a:gd name="connsiteY129" fmla="*/ 174171 h 2605314"/>
              <a:gd name="connsiteX130" fmla="*/ 2957748 w 5018776"/>
              <a:gd name="connsiteY130" fmla="*/ 152400 h 2605314"/>
              <a:gd name="connsiteX131" fmla="*/ 2921462 w 5018776"/>
              <a:gd name="connsiteY131" fmla="*/ 116114 h 2605314"/>
              <a:gd name="connsiteX132" fmla="*/ 2848891 w 5018776"/>
              <a:gd name="connsiteY132" fmla="*/ 94342 h 2605314"/>
              <a:gd name="connsiteX133" fmla="*/ 2827119 w 5018776"/>
              <a:gd name="connsiteY133" fmla="*/ 79828 h 2605314"/>
              <a:gd name="connsiteX134" fmla="*/ 2776319 w 5018776"/>
              <a:gd name="connsiteY134" fmla="*/ 65314 h 2605314"/>
              <a:gd name="connsiteX135" fmla="*/ 2667462 w 5018776"/>
              <a:gd name="connsiteY135" fmla="*/ 50800 h 2605314"/>
              <a:gd name="connsiteX136" fmla="*/ 2500548 w 5018776"/>
              <a:gd name="connsiteY136" fmla="*/ 43542 h 2605314"/>
              <a:gd name="connsiteX137" fmla="*/ 2377176 w 5018776"/>
              <a:gd name="connsiteY137" fmla="*/ 36285 h 2605314"/>
              <a:gd name="connsiteX138" fmla="*/ 2275576 w 5018776"/>
              <a:gd name="connsiteY138" fmla="*/ 21771 h 2605314"/>
              <a:gd name="connsiteX139" fmla="*/ 2036091 w 5018776"/>
              <a:gd name="connsiteY139" fmla="*/ 7257 h 2605314"/>
              <a:gd name="connsiteX140" fmla="*/ 1869176 w 5018776"/>
              <a:gd name="connsiteY140" fmla="*/ 14514 h 2605314"/>
              <a:gd name="connsiteX141" fmla="*/ 1753062 w 5018776"/>
              <a:gd name="connsiteY141" fmla="*/ 29028 h 2605314"/>
              <a:gd name="connsiteX142" fmla="*/ 1731291 w 5018776"/>
              <a:gd name="connsiteY142" fmla="*/ 36285 h 2605314"/>
              <a:gd name="connsiteX143" fmla="*/ 1695005 w 5018776"/>
              <a:gd name="connsiteY143" fmla="*/ 43542 h 2605314"/>
              <a:gd name="connsiteX144" fmla="*/ 1673234 w 5018776"/>
              <a:gd name="connsiteY144" fmla="*/ 50800 h 2605314"/>
              <a:gd name="connsiteX145" fmla="*/ 1622434 w 5018776"/>
              <a:gd name="connsiteY145" fmla="*/ 65314 h 2605314"/>
              <a:gd name="connsiteX146" fmla="*/ 1600662 w 5018776"/>
              <a:gd name="connsiteY146" fmla="*/ 72571 h 2605314"/>
              <a:gd name="connsiteX147" fmla="*/ 1542605 w 5018776"/>
              <a:gd name="connsiteY147" fmla="*/ 87085 h 2605314"/>
              <a:gd name="connsiteX148" fmla="*/ 1499062 w 5018776"/>
              <a:gd name="connsiteY148" fmla="*/ 101600 h 2605314"/>
              <a:gd name="connsiteX149" fmla="*/ 1477291 w 5018776"/>
              <a:gd name="connsiteY149" fmla="*/ 116114 h 2605314"/>
              <a:gd name="connsiteX150" fmla="*/ 1390205 w 5018776"/>
              <a:gd name="connsiteY150" fmla="*/ 137885 h 2605314"/>
              <a:gd name="connsiteX151" fmla="*/ 1339405 w 5018776"/>
              <a:gd name="connsiteY151" fmla="*/ 152400 h 2605314"/>
              <a:gd name="connsiteX152" fmla="*/ 1295862 w 5018776"/>
              <a:gd name="connsiteY152" fmla="*/ 159657 h 2605314"/>
              <a:gd name="connsiteX153" fmla="*/ 1237805 w 5018776"/>
              <a:gd name="connsiteY153" fmla="*/ 181428 h 2605314"/>
              <a:gd name="connsiteX154" fmla="*/ 1157976 w 5018776"/>
              <a:gd name="connsiteY154" fmla="*/ 203200 h 2605314"/>
              <a:gd name="connsiteX155" fmla="*/ 1085405 w 5018776"/>
              <a:gd name="connsiteY155" fmla="*/ 217714 h 2605314"/>
              <a:gd name="connsiteX156" fmla="*/ 1063634 w 5018776"/>
              <a:gd name="connsiteY156" fmla="*/ 232228 h 2605314"/>
              <a:gd name="connsiteX157" fmla="*/ 1027348 w 5018776"/>
              <a:gd name="connsiteY157" fmla="*/ 239485 h 2605314"/>
              <a:gd name="connsiteX158" fmla="*/ 998319 w 5018776"/>
              <a:gd name="connsiteY158" fmla="*/ 246742 h 2605314"/>
              <a:gd name="connsiteX159" fmla="*/ 969291 w 5018776"/>
              <a:gd name="connsiteY159" fmla="*/ 261257 h 2605314"/>
              <a:gd name="connsiteX160" fmla="*/ 918491 w 5018776"/>
              <a:gd name="connsiteY160" fmla="*/ 283028 h 2605314"/>
              <a:gd name="connsiteX161" fmla="*/ 889462 w 5018776"/>
              <a:gd name="connsiteY161" fmla="*/ 319314 h 2605314"/>
              <a:gd name="connsiteX162" fmla="*/ 867691 w 5018776"/>
              <a:gd name="connsiteY162" fmla="*/ 341085 h 2605314"/>
              <a:gd name="connsiteX163" fmla="*/ 853176 w 5018776"/>
              <a:gd name="connsiteY163" fmla="*/ 362857 h 2605314"/>
              <a:gd name="connsiteX164" fmla="*/ 809634 w 5018776"/>
              <a:gd name="connsiteY164" fmla="*/ 391885 h 2605314"/>
              <a:gd name="connsiteX165" fmla="*/ 773348 w 5018776"/>
              <a:gd name="connsiteY165" fmla="*/ 428171 h 2605314"/>
              <a:gd name="connsiteX166" fmla="*/ 751576 w 5018776"/>
              <a:gd name="connsiteY166" fmla="*/ 449942 h 2605314"/>
              <a:gd name="connsiteX167" fmla="*/ 693519 w 5018776"/>
              <a:gd name="connsiteY167" fmla="*/ 500742 h 2605314"/>
              <a:gd name="connsiteX168" fmla="*/ 664491 w 5018776"/>
              <a:gd name="connsiteY168" fmla="*/ 544285 h 2605314"/>
              <a:gd name="connsiteX169" fmla="*/ 649976 w 5018776"/>
              <a:gd name="connsiteY169" fmla="*/ 587828 h 2605314"/>
              <a:gd name="connsiteX170" fmla="*/ 642719 w 5018776"/>
              <a:gd name="connsiteY170" fmla="*/ 609600 h 2605314"/>
              <a:gd name="connsiteX171" fmla="*/ 664491 w 5018776"/>
              <a:gd name="connsiteY171" fmla="*/ 776514 h 2605314"/>
              <a:gd name="connsiteX172" fmla="*/ 693519 w 5018776"/>
              <a:gd name="connsiteY172" fmla="*/ 820057 h 2605314"/>
              <a:gd name="connsiteX173" fmla="*/ 715291 w 5018776"/>
              <a:gd name="connsiteY173" fmla="*/ 827314 h 2605314"/>
              <a:gd name="connsiteX174" fmla="*/ 751576 w 5018776"/>
              <a:gd name="connsiteY174" fmla="*/ 820057 h 2605314"/>
              <a:gd name="connsiteX175" fmla="*/ 773348 w 5018776"/>
              <a:gd name="connsiteY175" fmla="*/ 769257 h 2605314"/>
              <a:gd name="connsiteX176" fmla="*/ 744319 w 5018776"/>
              <a:gd name="connsiteY176" fmla="*/ 638628 h 2605314"/>
              <a:gd name="connsiteX177" fmla="*/ 722548 w 5018776"/>
              <a:gd name="connsiteY177" fmla="*/ 624114 h 2605314"/>
              <a:gd name="connsiteX178" fmla="*/ 526605 w 5018776"/>
              <a:gd name="connsiteY178" fmla="*/ 631371 h 2605314"/>
              <a:gd name="connsiteX179" fmla="*/ 504834 w 5018776"/>
              <a:gd name="connsiteY179" fmla="*/ 653142 h 2605314"/>
              <a:gd name="connsiteX180" fmla="*/ 483062 w 5018776"/>
              <a:gd name="connsiteY180" fmla="*/ 660400 h 2605314"/>
              <a:gd name="connsiteX181" fmla="*/ 468548 w 5018776"/>
              <a:gd name="connsiteY181" fmla="*/ 682171 h 2605314"/>
              <a:gd name="connsiteX182" fmla="*/ 446776 w 5018776"/>
              <a:gd name="connsiteY182" fmla="*/ 754742 h 2605314"/>
              <a:gd name="connsiteX183" fmla="*/ 475805 w 5018776"/>
              <a:gd name="connsiteY183" fmla="*/ 849085 h 2605314"/>
              <a:gd name="connsiteX184" fmla="*/ 533862 w 5018776"/>
              <a:gd name="connsiteY184" fmla="*/ 841828 h 2605314"/>
              <a:gd name="connsiteX185" fmla="*/ 541119 w 5018776"/>
              <a:gd name="connsiteY185" fmla="*/ 820057 h 2605314"/>
              <a:gd name="connsiteX186" fmla="*/ 519348 w 5018776"/>
              <a:gd name="connsiteY186" fmla="*/ 740228 h 2605314"/>
              <a:gd name="connsiteX187" fmla="*/ 497576 w 5018776"/>
              <a:gd name="connsiteY187" fmla="*/ 725714 h 2605314"/>
              <a:gd name="connsiteX188" fmla="*/ 352434 w 5018776"/>
              <a:gd name="connsiteY188" fmla="*/ 732971 h 2605314"/>
              <a:gd name="connsiteX189" fmla="*/ 330662 w 5018776"/>
              <a:gd name="connsiteY189" fmla="*/ 754742 h 2605314"/>
              <a:gd name="connsiteX190" fmla="*/ 308891 w 5018776"/>
              <a:gd name="connsiteY190" fmla="*/ 762000 h 2605314"/>
              <a:gd name="connsiteX191" fmla="*/ 294376 w 5018776"/>
              <a:gd name="connsiteY191" fmla="*/ 776514 h 2605314"/>
              <a:gd name="connsiteX192" fmla="*/ 272605 w 5018776"/>
              <a:gd name="connsiteY192" fmla="*/ 791028 h 2605314"/>
              <a:gd name="connsiteX193" fmla="*/ 258091 w 5018776"/>
              <a:gd name="connsiteY193" fmla="*/ 812800 h 2605314"/>
              <a:gd name="connsiteX194" fmla="*/ 221805 w 5018776"/>
              <a:gd name="connsiteY194" fmla="*/ 841828 h 2605314"/>
              <a:gd name="connsiteX195" fmla="*/ 214548 w 5018776"/>
              <a:gd name="connsiteY195" fmla="*/ 870857 h 2605314"/>
              <a:gd name="connsiteX196" fmla="*/ 192776 w 5018776"/>
              <a:gd name="connsiteY196" fmla="*/ 892628 h 2605314"/>
              <a:gd name="connsiteX197" fmla="*/ 200034 w 5018776"/>
              <a:gd name="connsiteY197" fmla="*/ 1059542 h 2605314"/>
              <a:gd name="connsiteX198" fmla="*/ 214548 w 5018776"/>
              <a:gd name="connsiteY198" fmla="*/ 1081314 h 2605314"/>
              <a:gd name="connsiteX199" fmla="*/ 243576 w 5018776"/>
              <a:gd name="connsiteY199" fmla="*/ 1088571 h 2605314"/>
              <a:gd name="connsiteX200" fmla="*/ 316148 w 5018776"/>
              <a:gd name="connsiteY200" fmla="*/ 1081314 h 2605314"/>
              <a:gd name="connsiteX201" fmla="*/ 330662 w 5018776"/>
              <a:gd name="connsiteY201" fmla="*/ 1037771 h 2605314"/>
              <a:gd name="connsiteX202" fmla="*/ 323405 w 5018776"/>
              <a:gd name="connsiteY202" fmla="*/ 979714 h 2605314"/>
              <a:gd name="connsiteX203" fmla="*/ 301634 w 5018776"/>
              <a:gd name="connsiteY203" fmla="*/ 965200 h 2605314"/>
              <a:gd name="connsiteX204" fmla="*/ 200034 w 5018776"/>
              <a:gd name="connsiteY204" fmla="*/ 972457 h 2605314"/>
              <a:gd name="connsiteX205" fmla="*/ 141976 w 5018776"/>
              <a:gd name="connsiteY205" fmla="*/ 1001485 h 2605314"/>
              <a:gd name="connsiteX206" fmla="*/ 83919 w 5018776"/>
              <a:gd name="connsiteY206" fmla="*/ 1052285 h 2605314"/>
              <a:gd name="connsiteX207" fmla="*/ 54891 w 5018776"/>
              <a:gd name="connsiteY207" fmla="*/ 1066800 h 2605314"/>
              <a:gd name="connsiteX208" fmla="*/ 40376 w 5018776"/>
              <a:gd name="connsiteY208" fmla="*/ 1081314 h 2605314"/>
              <a:gd name="connsiteX209" fmla="*/ 18605 w 5018776"/>
              <a:gd name="connsiteY209" fmla="*/ 1095828 h 2605314"/>
              <a:gd name="connsiteX210" fmla="*/ 4091 w 5018776"/>
              <a:gd name="connsiteY210" fmla="*/ 1146628 h 2605314"/>
              <a:gd name="connsiteX211" fmla="*/ 20782 w 5018776"/>
              <a:gd name="connsiteY211" fmla="*/ 1262017 h 2605314"/>
              <a:gd name="connsiteX212" fmla="*/ 69405 w 5018776"/>
              <a:gd name="connsiteY212" fmla="*/ 1313542 h 2605314"/>
              <a:gd name="connsiteX213" fmla="*/ 112948 w 5018776"/>
              <a:gd name="connsiteY213" fmla="*/ 1342571 h 2605314"/>
              <a:gd name="connsiteX214" fmla="*/ 159031 w 5018776"/>
              <a:gd name="connsiteY214" fmla="*/ 1341845 h 2605314"/>
              <a:gd name="connsiteX215" fmla="*/ 217088 w 5018776"/>
              <a:gd name="connsiteY215" fmla="*/ 1316445 h 2605314"/>
              <a:gd name="connsiteX216" fmla="*/ 199671 w 5018776"/>
              <a:gd name="connsiteY216" fmla="*/ 1243148 h 2605314"/>
              <a:gd name="connsiteX217" fmla="*/ 124196 w 5018776"/>
              <a:gd name="connsiteY217" fmla="*/ 1236254 h 2605314"/>
              <a:gd name="connsiteX218" fmla="*/ 54891 w 5018776"/>
              <a:gd name="connsiteY218" fmla="*/ 1262742 h 2605314"/>
              <a:gd name="connsiteX219" fmla="*/ 33119 w 5018776"/>
              <a:gd name="connsiteY219" fmla="*/ 1299028 h 2605314"/>
              <a:gd name="connsiteX220" fmla="*/ 18605 w 5018776"/>
              <a:gd name="connsiteY220" fmla="*/ 1320800 h 2605314"/>
              <a:gd name="connsiteX221" fmla="*/ 4091 w 5018776"/>
              <a:gd name="connsiteY221" fmla="*/ 1379582 h 2605314"/>
              <a:gd name="connsiteX222" fmla="*/ 3728 w 5018776"/>
              <a:gd name="connsiteY222" fmla="*/ 1436188 h 2605314"/>
              <a:gd name="connsiteX223" fmla="*/ 47634 w 5018776"/>
              <a:gd name="connsiteY223" fmla="*/ 1494971 h 2605314"/>
              <a:gd name="connsiteX224" fmla="*/ 91176 w 5018776"/>
              <a:gd name="connsiteY224" fmla="*/ 1524000 h 2605314"/>
              <a:gd name="connsiteX225" fmla="*/ 127099 w 5018776"/>
              <a:gd name="connsiteY225" fmla="*/ 1568268 h 2605314"/>
              <a:gd name="connsiteX226" fmla="*/ 171005 w 5018776"/>
              <a:gd name="connsiteY226" fmla="*/ 1582057 h 2605314"/>
              <a:gd name="connsiteX227" fmla="*/ 228336 w 5018776"/>
              <a:gd name="connsiteY227" fmla="*/ 1561737 h 2605314"/>
              <a:gd name="connsiteX228" fmla="*/ 236682 w 5018776"/>
              <a:gd name="connsiteY228" fmla="*/ 1483722 h 2605314"/>
              <a:gd name="connsiteX229" fmla="*/ 157216 w 5018776"/>
              <a:gd name="connsiteY229" fmla="*/ 1465580 h 2605314"/>
              <a:gd name="connsiteX230" fmla="*/ 105691 w 5018776"/>
              <a:gd name="connsiteY230" fmla="*/ 1502228 h 2605314"/>
              <a:gd name="connsiteX231" fmla="*/ 105691 w 5018776"/>
              <a:gd name="connsiteY231" fmla="*/ 1698171 h 2605314"/>
              <a:gd name="connsiteX232" fmla="*/ 141614 w 5018776"/>
              <a:gd name="connsiteY232" fmla="*/ 1749334 h 2605314"/>
              <a:gd name="connsiteX233" fmla="*/ 192776 w 5018776"/>
              <a:gd name="connsiteY233" fmla="*/ 1792514 h 2605314"/>
              <a:gd name="connsiteX234" fmla="*/ 250834 w 5018776"/>
              <a:gd name="connsiteY234" fmla="*/ 1828800 h 2605314"/>
              <a:gd name="connsiteX235" fmla="*/ 359691 w 5018776"/>
              <a:gd name="connsiteY235" fmla="*/ 1821542 h 2605314"/>
              <a:gd name="connsiteX236" fmla="*/ 394162 w 5018776"/>
              <a:gd name="connsiteY236" fmla="*/ 1796505 h 2605314"/>
              <a:gd name="connsiteX237" fmla="*/ 410491 w 5018776"/>
              <a:gd name="connsiteY237" fmla="*/ 1698171 h 2605314"/>
              <a:gd name="connsiteX238" fmla="*/ 366948 w 5018776"/>
              <a:gd name="connsiteY238" fmla="*/ 1683657 h 2605314"/>
              <a:gd name="connsiteX239" fmla="*/ 316148 w 5018776"/>
              <a:gd name="connsiteY239" fmla="*/ 1690914 h 2605314"/>
              <a:gd name="connsiteX240" fmla="*/ 279862 w 5018776"/>
              <a:gd name="connsiteY240" fmla="*/ 1719942 h 2605314"/>
              <a:gd name="connsiteX241" fmla="*/ 265348 w 5018776"/>
              <a:gd name="connsiteY241" fmla="*/ 1785257 h 2605314"/>
              <a:gd name="connsiteX242" fmla="*/ 276234 w 5018776"/>
              <a:gd name="connsiteY242" fmla="*/ 1939108 h 2605314"/>
              <a:gd name="connsiteX243" fmla="*/ 331025 w 5018776"/>
              <a:gd name="connsiteY243" fmla="*/ 1984465 h 2605314"/>
              <a:gd name="connsiteX244" fmla="*/ 417748 w 5018776"/>
              <a:gd name="connsiteY244" fmla="*/ 2002971 h 2605314"/>
              <a:gd name="connsiteX245" fmla="*/ 526605 w 5018776"/>
              <a:gd name="connsiteY245" fmla="*/ 1995714 h 2605314"/>
              <a:gd name="connsiteX246" fmla="*/ 555634 w 5018776"/>
              <a:gd name="connsiteY246" fmla="*/ 1973942 h 2605314"/>
              <a:gd name="connsiteX247" fmla="*/ 599176 w 5018776"/>
              <a:gd name="connsiteY247" fmla="*/ 1944914 h 2605314"/>
              <a:gd name="connsiteX248" fmla="*/ 628205 w 5018776"/>
              <a:gd name="connsiteY248" fmla="*/ 1901371 h 2605314"/>
              <a:gd name="connsiteX249" fmla="*/ 613691 w 5018776"/>
              <a:gd name="connsiteY249" fmla="*/ 1836057 h 2605314"/>
              <a:gd name="connsiteX250" fmla="*/ 570148 w 5018776"/>
              <a:gd name="connsiteY250" fmla="*/ 1792514 h 2605314"/>
              <a:gd name="connsiteX251" fmla="*/ 528056 w 5018776"/>
              <a:gd name="connsiteY251" fmla="*/ 1800497 h 2605314"/>
              <a:gd name="connsiteX252" fmla="*/ 481248 w 5018776"/>
              <a:gd name="connsiteY252" fmla="*/ 1898468 h 2605314"/>
              <a:gd name="connsiteX253" fmla="*/ 555634 w 5018776"/>
              <a:gd name="connsiteY253" fmla="*/ 1995714 h 2605314"/>
              <a:gd name="connsiteX254" fmla="*/ 570148 w 5018776"/>
              <a:gd name="connsiteY254" fmla="*/ 2017485 h 2605314"/>
              <a:gd name="connsiteX255" fmla="*/ 700776 w 5018776"/>
              <a:gd name="connsiteY255" fmla="*/ 2068285 h 2605314"/>
              <a:gd name="connsiteX256" fmla="*/ 737062 w 5018776"/>
              <a:gd name="connsiteY256" fmla="*/ 2082800 h 2605314"/>
              <a:gd name="connsiteX257" fmla="*/ 867691 w 5018776"/>
              <a:gd name="connsiteY257" fmla="*/ 2119811 h 2605314"/>
              <a:gd name="connsiteX258" fmla="*/ 969291 w 5018776"/>
              <a:gd name="connsiteY258" fmla="*/ 2148114 h 2605314"/>
              <a:gd name="connsiteX259" fmla="*/ 1078148 w 5018776"/>
              <a:gd name="connsiteY259" fmla="*/ 2133600 h 2605314"/>
              <a:gd name="connsiteX260" fmla="*/ 1128948 w 5018776"/>
              <a:gd name="connsiteY260" fmla="*/ 2104571 h 2605314"/>
              <a:gd name="connsiteX261" fmla="*/ 1247602 w 5018776"/>
              <a:gd name="connsiteY261" fmla="*/ 2013494 h 2605314"/>
              <a:gd name="connsiteX262" fmla="*/ 1291508 w 5018776"/>
              <a:gd name="connsiteY262" fmla="*/ 1957251 h 2605314"/>
              <a:gd name="connsiteX263" fmla="*/ 1278082 w 5018776"/>
              <a:gd name="connsiteY263" fmla="*/ 1839322 h 2605314"/>
              <a:gd name="connsiteX264" fmla="*/ 1223291 w 5018776"/>
              <a:gd name="connsiteY264" fmla="*/ 1814285 h 2605314"/>
              <a:gd name="connsiteX265" fmla="*/ 1129674 w 5018776"/>
              <a:gd name="connsiteY265" fmla="*/ 1833154 h 2605314"/>
              <a:gd name="connsiteX266" fmla="*/ 1107176 w 5018776"/>
              <a:gd name="connsiteY266" fmla="*/ 1894114 h 2605314"/>
              <a:gd name="connsiteX267" fmla="*/ 1085405 w 5018776"/>
              <a:gd name="connsiteY267" fmla="*/ 2002971 h 2605314"/>
              <a:gd name="connsiteX268" fmla="*/ 1020091 w 5018776"/>
              <a:gd name="connsiteY268" fmla="*/ 1995714 h 2605314"/>
              <a:gd name="connsiteX269" fmla="*/ 984531 w 5018776"/>
              <a:gd name="connsiteY269" fmla="*/ 1911531 h 2605314"/>
              <a:gd name="connsiteX270" fmla="*/ 996868 w 5018776"/>
              <a:gd name="connsiteY270" fmla="*/ 1807754 h 2605314"/>
              <a:gd name="connsiteX271" fmla="*/ 1070528 w 5018776"/>
              <a:gd name="connsiteY271" fmla="*/ 1731554 h 2605314"/>
              <a:gd name="connsiteX272" fmla="*/ 1230548 w 5018776"/>
              <a:gd name="connsiteY272" fmla="*/ 1690914 h 2605314"/>
              <a:gd name="connsiteX273" fmla="*/ 1339405 w 5018776"/>
              <a:gd name="connsiteY273" fmla="*/ 1698171 h 2605314"/>
              <a:gd name="connsiteX274" fmla="*/ 1426491 w 5018776"/>
              <a:gd name="connsiteY274" fmla="*/ 1741714 h 2605314"/>
              <a:gd name="connsiteX275" fmla="*/ 1480556 w 5018776"/>
              <a:gd name="connsiteY275" fmla="*/ 1792514 h 2605314"/>
              <a:gd name="connsiteX276" fmla="*/ 1510311 w 5018776"/>
              <a:gd name="connsiteY276" fmla="*/ 1859642 h 2605314"/>
              <a:gd name="connsiteX277" fmla="*/ 1511036 w 5018776"/>
              <a:gd name="connsiteY277" fmla="*/ 1961968 h 2605314"/>
              <a:gd name="connsiteX278" fmla="*/ 1463865 w 5018776"/>
              <a:gd name="connsiteY278" fmla="*/ 2046877 h 2605314"/>
              <a:gd name="connsiteX279" fmla="*/ 1411976 w 5018776"/>
              <a:gd name="connsiteY279" fmla="*/ 2140857 h 2605314"/>
              <a:gd name="connsiteX280" fmla="*/ 1404719 w 5018776"/>
              <a:gd name="connsiteY280" fmla="*/ 2162628 h 2605314"/>
              <a:gd name="connsiteX281" fmla="*/ 1368434 w 5018776"/>
              <a:gd name="connsiteY281" fmla="*/ 2293257 h 2605314"/>
              <a:gd name="connsiteX282" fmla="*/ 1370974 w 5018776"/>
              <a:gd name="connsiteY282" fmla="*/ 2449285 h 2605314"/>
              <a:gd name="connsiteX283" fmla="*/ 1513576 w 5018776"/>
              <a:gd name="connsiteY283" fmla="*/ 2554514 h 2605314"/>
              <a:gd name="connsiteX284" fmla="*/ 1636948 w 5018776"/>
              <a:gd name="connsiteY284" fmla="*/ 2590800 h 2605314"/>
              <a:gd name="connsiteX285" fmla="*/ 1851396 w 5018776"/>
              <a:gd name="connsiteY285" fmla="*/ 2605314 h 2605314"/>
              <a:gd name="connsiteX286" fmla="*/ 1922154 w 5018776"/>
              <a:gd name="connsiteY286" fmla="*/ 2576285 h 2605314"/>
              <a:gd name="connsiteX287" fmla="*/ 1963519 w 5018776"/>
              <a:gd name="connsiteY287" fmla="*/ 2496457 h 2605314"/>
              <a:gd name="connsiteX288" fmla="*/ 2006336 w 5018776"/>
              <a:gd name="connsiteY288" fmla="*/ 2315028 h 2605314"/>
              <a:gd name="connsiteX289" fmla="*/ 2043348 w 5018776"/>
              <a:gd name="connsiteY289" fmla="*/ 2111828 h 2605314"/>
              <a:gd name="connsiteX290" fmla="*/ 2066571 w 5018776"/>
              <a:gd name="connsiteY290" fmla="*/ 2048691 h 2605314"/>
              <a:gd name="connsiteX291" fmla="*/ 2102494 w 5018776"/>
              <a:gd name="connsiteY291" fmla="*/ 1987731 h 2605314"/>
              <a:gd name="connsiteX292" fmla="*/ 2221511 w 5018776"/>
              <a:gd name="connsiteY292" fmla="*/ 1879237 h 2605314"/>
              <a:gd name="connsiteX293" fmla="*/ 2377176 w 5018776"/>
              <a:gd name="connsiteY293" fmla="*/ 1872342 h 2605314"/>
              <a:gd name="connsiteX294" fmla="*/ 2398948 w 5018776"/>
              <a:gd name="connsiteY294" fmla="*/ 1879600 h 2605314"/>
              <a:gd name="connsiteX295" fmla="*/ 2457005 w 5018776"/>
              <a:gd name="connsiteY295" fmla="*/ 1930400 h 2605314"/>
              <a:gd name="connsiteX296" fmla="*/ 2471519 w 5018776"/>
              <a:gd name="connsiteY296" fmla="*/ 1952171 h 2605314"/>
              <a:gd name="connsiteX297" fmla="*/ 2493291 w 5018776"/>
              <a:gd name="connsiteY297" fmla="*/ 1973942 h 2605314"/>
              <a:gd name="connsiteX298" fmla="*/ 2507805 w 5018776"/>
              <a:gd name="connsiteY298" fmla="*/ 2024742 h 2605314"/>
              <a:gd name="connsiteX299" fmla="*/ 2515062 w 5018776"/>
              <a:gd name="connsiteY299" fmla="*/ 2053771 h 2605314"/>
              <a:gd name="connsiteX300" fmla="*/ 2529576 w 5018776"/>
              <a:gd name="connsiteY300" fmla="*/ 2075542 h 2605314"/>
              <a:gd name="connsiteX301" fmla="*/ 2544091 w 5018776"/>
              <a:gd name="connsiteY301" fmla="*/ 2126342 h 2605314"/>
              <a:gd name="connsiteX302" fmla="*/ 2536834 w 5018776"/>
              <a:gd name="connsiteY302" fmla="*/ 2271485 h 2605314"/>
              <a:gd name="connsiteX303" fmla="*/ 2522319 w 5018776"/>
              <a:gd name="connsiteY303" fmla="*/ 2300514 h 2605314"/>
              <a:gd name="connsiteX304" fmla="*/ 2478776 w 5018776"/>
              <a:gd name="connsiteY304" fmla="*/ 2329542 h 2605314"/>
              <a:gd name="connsiteX305" fmla="*/ 2457005 w 5018776"/>
              <a:gd name="connsiteY305" fmla="*/ 2336800 h 2605314"/>
              <a:gd name="connsiteX306" fmla="*/ 2333634 w 5018776"/>
              <a:gd name="connsiteY306" fmla="*/ 2329542 h 2605314"/>
              <a:gd name="connsiteX307" fmla="*/ 2311862 w 5018776"/>
              <a:gd name="connsiteY307" fmla="*/ 2322285 h 2605314"/>
              <a:gd name="connsiteX308" fmla="*/ 2297348 w 5018776"/>
              <a:gd name="connsiteY308" fmla="*/ 2286000 h 2605314"/>
              <a:gd name="connsiteX309" fmla="*/ 2290091 w 5018776"/>
              <a:gd name="connsiteY309" fmla="*/ 2249714 h 2605314"/>
              <a:gd name="connsiteX310" fmla="*/ 2398948 w 5018776"/>
              <a:gd name="connsiteY310" fmla="*/ 2111828 h 2605314"/>
              <a:gd name="connsiteX311" fmla="*/ 2398948 w 5018776"/>
              <a:gd name="connsiteY311" fmla="*/ 2024742 h 2605314"/>
              <a:gd name="connsiteX312" fmla="*/ 2377176 w 5018776"/>
              <a:gd name="connsiteY312" fmla="*/ 2010228 h 2605314"/>
              <a:gd name="connsiteX313" fmla="*/ 2275576 w 5018776"/>
              <a:gd name="connsiteY313" fmla="*/ 2017485 h 2605314"/>
              <a:gd name="connsiteX314" fmla="*/ 2261062 w 5018776"/>
              <a:gd name="connsiteY314" fmla="*/ 2032000 h 2605314"/>
              <a:gd name="connsiteX315" fmla="*/ 2239291 w 5018776"/>
              <a:gd name="connsiteY315" fmla="*/ 2046514 h 2605314"/>
              <a:gd name="connsiteX316" fmla="*/ 2224776 w 5018776"/>
              <a:gd name="connsiteY316" fmla="*/ 2061028 h 2605314"/>
              <a:gd name="connsiteX317" fmla="*/ 2195748 w 5018776"/>
              <a:gd name="connsiteY317" fmla="*/ 2068285 h 2605314"/>
              <a:gd name="connsiteX318" fmla="*/ 2166719 w 5018776"/>
              <a:gd name="connsiteY318" fmla="*/ 2090057 h 2605314"/>
              <a:gd name="connsiteX319" fmla="*/ 2152205 w 5018776"/>
              <a:gd name="connsiteY319" fmla="*/ 2111828 h 2605314"/>
              <a:gd name="connsiteX320" fmla="*/ 2130434 w 5018776"/>
              <a:gd name="connsiteY320" fmla="*/ 2140857 h 2605314"/>
              <a:gd name="connsiteX321" fmla="*/ 2130434 w 5018776"/>
              <a:gd name="connsiteY321" fmla="*/ 2351314 h 2605314"/>
              <a:gd name="connsiteX322" fmla="*/ 2144948 w 5018776"/>
              <a:gd name="connsiteY322" fmla="*/ 2373085 h 2605314"/>
              <a:gd name="connsiteX323" fmla="*/ 2166719 w 5018776"/>
              <a:gd name="connsiteY323" fmla="*/ 2380342 h 2605314"/>
              <a:gd name="connsiteX324" fmla="*/ 2173976 w 5018776"/>
              <a:gd name="connsiteY324" fmla="*/ 2402114 h 2605314"/>
              <a:gd name="connsiteX325" fmla="*/ 2195748 w 5018776"/>
              <a:gd name="connsiteY325" fmla="*/ 2416628 h 2605314"/>
              <a:gd name="connsiteX326" fmla="*/ 2224776 w 5018776"/>
              <a:gd name="connsiteY326" fmla="*/ 2438400 h 2605314"/>
              <a:gd name="connsiteX327" fmla="*/ 2268319 w 5018776"/>
              <a:gd name="connsiteY327" fmla="*/ 2474685 h 2605314"/>
              <a:gd name="connsiteX328" fmla="*/ 2297348 w 5018776"/>
              <a:gd name="connsiteY328" fmla="*/ 2510971 h 2605314"/>
              <a:gd name="connsiteX329" fmla="*/ 2319119 w 5018776"/>
              <a:gd name="connsiteY329" fmla="*/ 2532742 h 2605314"/>
              <a:gd name="connsiteX330" fmla="*/ 2398948 w 5018776"/>
              <a:gd name="connsiteY330" fmla="*/ 2569028 h 2605314"/>
              <a:gd name="connsiteX331" fmla="*/ 2544091 w 5018776"/>
              <a:gd name="connsiteY331" fmla="*/ 2554514 h 2605314"/>
              <a:gd name="connsiteX332" fmla="*/ 2565862 w 5018776"/>
              <a:gd name="connsiteY332" fmla="*/ 2540000 h 2605314"/>
              <a:gd name="connsiteX333" fmla="*/ 2573119 w 5018776"/>
              <a:gd name="connsiteY333" fmla="*/ 2503714 h 2605314"/>
              <a:gd name="connsiteX334" fmla="*/ 2587634 w 5018776"/>
              <a:gd name="connsiteY334" fmla="*/ 2481942 h 2605314"/>
              <a:gd name="connsiteX335" fmla="*/ 2594891 w 5018776"/>
              <a:gd name="connsiteY335" fmla="*/ 2409371 h 2605314"/>
              <a:gd name="connsiteX336" fmla="*/ 2645691 w 5018776"/>
              <a:gd name="connsiteY336" fmla="*/ 2416628 h 2605314"/>
              <a:gd name="connsiteX337" fmla="*/ 2674719 w 5018776"/>
              <a:gd name="connsiteY337" fmla="*/ 2423885 h 2605314"/>
              <a:gd name="connsiteX338" fmla="*/ 2747291 w 5018776"/>
              <a:gd name="connsiteY338" fmla="*/ 2438400 h 2605314"/>
              <a:gd name="connsiteX339" fmla="*/ 2790834 w 5018776"/>
              <a:gd name="connsiteY339" fmla="*/ 2452914 h 2605314"/>
              <a:gd name="connsiteX340" fmla="*/ 2812605 w 5018776"/>
              <a:gd name="connsiteY340" fmla="*/ 2438400 h 2605314"/>
              <a:gd name="connsiteX341" fmla="*/ 2805348 w 5018776"/>
              <a:gd name="connsiteY341" fmla="*/ 2416628 h 2605314"/>
              <a:gd name="connsiteX342" fmla="*/ 2798091 w 5018776"/>
              <a:gd name="connsiteY342" fmla="*/ 2373085 h 2605314"/>
              <a:gd name="connsiteX343" fmla="*/ 2783576 w 5018776"/>
              <a:gd name="connsiteY343" fmla="*/ 2329542 h 2605314"/>
              <a:gd name="connsiteX344" fmla="*/ 2798091 w 5018776"/>
              <a:gd name="connsiteY344" fmla="*/ 2278742 h 2605314"/>
              <a:gd name="connsiteX345" fmla="*/ 2965005 w 5018776"/>
              <a:gd name="connsiteY345" fmla="*/ 2249714 h 2605314"/>
              <a:gd name="connsiteX346" fmla="*/ 2950491 w 5018776"/>
              <a:gd name="connsiteY346" fmla="*/ 2227942 h 2605314"/>
              <a:gd name="connsiteX347" fmla="*/ 2928719 w 5018776"/>
              <a:gd name="connsiteY347" fmla="*/ 2133600 h 2605314"/>
              <a:gd name="connsiteX348" fmla="*/ 2921462 w 5018776"/>
              <a:gd name="connsiteY348" fmla="*/ 2104571 h 2605314"/>
              <a:gd name="connsiteX349" fmla="*/ 2899691 w 5018776"/>
              <a:gd name="connsiteY349" fmla="*/ 2090057 h 2605314"/>
              <a:gd name="connsiteX350" fmla="*/ 2906948 w 5018776"/>
              <a:gd name="connsiteY350" fmla="*/ 2061028 h 2605314"/>
              <a:gd name="connsiteX351" fmla="*/ 3037576 w 5018776"/>
              <a:gd name="connsiteY351" fmla="*/ 2053771 h 2605314"/>
              <a:gd name="connsiteX352" fmla="*/ 3124662 w 5018776"/>
              <a:gd name="connsiteY352" fmla="*/ 2046514 h 2605314"/>
              <a:gd name="connsiteX353" fmla="*/ 3146434 w 5018776"/>
              <a:gd name="connsiteY353" fmla="*/ 2039257 h 2605314"/>
              <a:gd name="connsiteX354" fmla="*/ 3139176 w 5018776"/>
              <a:gd name="connsiteY354" fmla="*/ 2010228 h 2605314"/>
              <a:gd name="connsiteX355" fmla="*/ 3110148 w 5018776"/>
              <a:gd name="connsiteY355" fmla="*/ 1959428 h 2605314"/>
              <a:gd name="connsiteX356" fmla="*/ 3081119 w 5018776"/>
              <a:gd name="connsiteY356" fmla="*/ 1930400 h 2605314"/>
              <a:gd name="connsiteX357" fmla="*/ 3066605 w 5018776"/>
              <a:gd name="connsiteY357" fmla="*/ 1901371 h 2605314"/>
              <a:gd name="connsiteX358" fmla="*/ 3044834 w 5018776"/>
              <a:gd name="connsiteY358" fmla="*/ 1886857 h 2605314"/>
              <a:gd name="connsiteX359" fmla="*/ 3037576 w 5018776"/>
              <a:gd name="connsiteY359" fmla="*/ 1865085 h 2605314"/>
              <a:gd name="connsiteX360" fmla="*/ 3023062 w 5018776"/>
              <a:gd name="connsiteY360" fmla="*/ 1843314 h 2605314"/>
              <a:gd name="connsiteX361" fmla="*/ 3052091 w 5018776"/>
              <a:gd name="connsiteY361" fmla="*/ 1828800 h 2605314"/>
              <a:gd name="connsiteX362" fmla="*/ 3160948 w 5018776"/>
              <a:gd name="connsiteY362" fmla="*/ 1814285 h 2605314"/>
              <a:gd name="connsiteX363" fmla="*/ 3182719 w 5018776"/>
              <a:gd name="connsiteY363" fmla="*/ 1799771 h 2605314"/>
              <a:gd name="connsiteX364" fmla="*/ 3131919 w 5018776"/>
              <a:gd name="connsiteY364" fmla="*/ 1690914 h 2605314"/>
              <a:gd name="connsiteX365" fmla="*/ 3124662 w 5018776"/>
              <a:gd name="connsiteY365" fmla="*/ 1669142 h 2605314"/>
              <a:gd name="connsiteX366" fmla="*/ 3110148 w 5018776"/>
              <a:gd name="connsiteY366" fmla="*/ 1647371 h 2605314"/>
              <a:gd name="connsiteX367" fmla="*/ 3131919 w 5018776"/>
              <a:gd name="connsiteY367" fmla="*/ 1640114 h 2605314"/>
              <a:gd name="connsiteX368" fmla="*/ 3160948 w 5018776"/>
              <a:gd name="connsiteY368" fmla="*/ 1632857 h 2605314"/>
              <a:gd name="connsiteX369" fmla="*/ 3189976 w 5018776"/>
              <a:gd name="connsiteY369" fmla="*/ 1618342 h 2605314"/>
              <a:gd name="connsiteX370" fmla="*/ 3219005 w 5018776"/>
              <a:gd name="connsiteY370" fmla="*/ 1611085 h 2605314"/>
              <a:gd name="connsiteX371" fmla="*/ 3240776 w 5018776"/>
              <a:gd name="connsiteY371" fmla="*/ 1603828 h 2605314"/>
              <a:gd name="connsiteX372" fmla="*/ 3284319 w 5018776"/>
              <a:gd name="connsiteY372" fmla="*/ 1582057 h 2605314"/>
              <a:gd name="connsiteX373" fmla="*/ 3298834 w 5018776"/>
              <a:gd name="connsiteY373" fmla="*/ 1567542 h 2605314"/>
              <a:gd name="connsiteX374" fmla="*/ 3277062 w 5018776"/>
              <a:gd name="connsiteY374" fmla="*/ 1545771 h 2605314"/>
              <a:gd name="connsiteX375" fmla="*/ 3233519 w 5018776"/>
              <a:gd name="connsiteY375" fmla="*/ 1516742 h 2605314"/>
              <a:gd name="connsiteX376" fmla="*/ 3182719 w 5018776"/>
              <a:gd name="connsiteY376" fmla="*/ 1458685 h 2605314"/>
              <a:gd name="connsiteX377" fmla="*/ 3175462 w 5018776"/>
              <a:gd name="connsiteY377" fmla="*/ 1436914 h 2605314"/>
              <a:gd name="connsiteX378" fmla="*/ 3153691 w 5018776"/>
              <a:gd name="connsiteY378" fmla="*/ 1422400 h 2605314"/>
              <a:gd name="connsiteX379" fmla="*/ 3204491 w 5018776"/>
              <a:gd name="connsiteY379" fmla="*/ 1386114 h 2605314"/>
              <a:gd name="connsiteX380" fmla="*/ 3240776 w 5018776"/>
              <a:gd name="connsiteY380" fmla="*/ 1349828 h 2605314"/>
              <a:gd name="connsiteX381" fmla="*/ 3269805 w 5018776"/>
              <a:gd name="connsiteY381" fmla="*/ 1313542 h 2605314"/>
              <a:gd name="connsiteX382" fmla="*/ 3291576 w 5018776"/>
              <a:gd name="connsiteY382" fmla="*/ 1299028 h 2605314"/>
              <a:gd name="connsiteX383" fmla="*/ 3306091 w 5018776"/>
              <a:gd name="connsiteY383" fmla="*/ 1284514 h 2605314"/>
              <a:gd name="connsiteX384" fmla="*/ 3313348 w 5018776"/>
              <a:gd name="connsiteY384" fmla="*/ 1262742 h 2605314"/>
              <a:gd name="connsiteX385" fmla="*/ 3269805 w 5018776"/>
              <a:gd name="connsiteY385" fmla="*/ 1255485 h 2605314"/>
              <a:gd name="connsiteX386" fmla="*/ 3248034 w 5018776"/>
              <a:gd name="connsiteY386" fmla="*/ 1248228 h 2605314"/>
              <a:gd name="connsiteX387" fmla="*/ 3197234 w 5018776"/>
              <a:gd name="connsiteY387" fmla="*/ 1233714 h 2605314"/>
              <a:gd name="connsiteX388" fmla="*/ 3175462 w 5018776"/>
              <a:gd name="connsiteY388" fmla="*/ 1219200 h 2605314"/>
              <a:gd name="connsiteX389" fmla="*/ 3153691 w 5018776"/>
              <a:gd name="connsiteY389" fmla="*/ 1211942 h 2605314"/>
              <a:gd name="connsiteX390" fmla="*/ 3124662 w 5018776"/>
              <a:gd name="connsiteY390" fmla="*/ 1197428 h 2605314"/>
              <a:gd name="connsiteX391" fmla="*/ 3204491 w 5018776"/>
              <a:gd name="connsiteY391" fmla="*/ 1095828 h 2605314"/>
              <a:gd name="connsiteX392" fmla="*/ 3255291 w 5018776"/>
              <a:gd name="connsiteY392" fmla="*/ 1037771 h 2605314"/>
              <a:gd name="connsiteX393" fmla="*/ 3255291 w 5018776"/>
              <a:gd name="connsiteY393" fmla="*/ 994228 h 2605314"/>
              <a:gd name="connsiteX394" fmla="*/ 3211748 w 5018776"/>
              <a:gd name="connsiteY394" fmla="*/ 986971 h 2605314"/>
              <a:gd name="connsiteX395" fmla="*/ 3182719 w 5018776"/>
              <a:gd name="connsiteY395" fmla="*/ 979714 h 2605314"/>
              <a:gd name="connsiteX396" fmla="*/ 3124662 w 5018776"/>
              <a:gd name="connsiteY396" fmla="*/ 957942 h 2605314"/>
              <a:gd name="connsiteX397" fmla="*/ 3102891 w 5018776"/>
              <a:gd name="connsiteY397" fmla="*/ 950685 h 2605314"/>
              <a:gd name="connsiteX398" fmla="*/ 3052091 w 5018776"/>
              <a:gd name="connsiteY398" fmla="*/ 943428 h 2605314"/>
              <a:gd name="connsiteX399" fmla="*/ 3030319 w 5018776"/>
              <a:gd name="connsiteY399" fmla="*/ 936171 h 2605314"/>
              <a:gd name="connsiteX400" fmla="*/ 2994034 w 5018776"/>
              <a:gd name="connsiteY400" fmla="*/ 928914 h 2605314"/>
              <a:gd name="connsiteX401" fmla="*/ 2979519 w 5018776"/>
              <a:gd name="connsiteY401" fmla="*/ 914400 h 2605314"/>
              <a:gd name="connsiteX402" fmla="*/ 3037576 w 5018776"/>
              <a:gd name="connsiteY402" fmla="*/ 820057 h 2605314"/>
              <a:gd name="connsiteX403" fmla="*/ 3095634 w 5018776"/>
              <a:gd name="connsiteY403" fmla="*/ 747485 h 2605314"/>
              <a:gd name="connsiteX404" fmla="*/ 3131919 w 5018776"/>
              <a:gd name="connsiteY404" fmla="*/ 703942 h 2605314"/>
              <a:gd name="connsiteX405" fmla="*/ 3146434 w 5018776"/>
              <a:gd name="connsiteY405" fmla="*/ 682171 h 2605314"/>
              <a:gd name="connsiteX406" fmla="*/ 3037576 w 5018776"/>
              <a:gd name="connsiteY406" fmla="*/ 667657 h 2605314"/>
              <a:gd name="connsiteX407" fmla="*/ 2965005 w 5018776"/>
              <a:gd name="connsiteY407" fmla="*/ 660400 h 2605314"/>
              <a:gd name="connsiteX408" fmla="*/ 2892434 w 5018776"/>
              <a:gd name="connsiteY408" fmla="*/ 645885 h 2605314"/>
              <a:gd name="connsiteX409" fmla="*/ 2928719 w 5018776"/>
              <a:gd name="connsiteY409" fmla="*/ 609600 h 2605314"/>
              <a:gd name="connsiteX410" fmla="*/ 2965005 w 5018776"/>
              <a:gd name="connsiteY410" fmla="*/ 573314 h 2605314"/>
              <a:gd name="connsiteX411" fmla="*/ 2972262 w 5018776"/>
              <a:gd name="connsiteY411" fmla="*/ 529771 h 2605314"/>
              <a:gd name="connsiteX412" fmla="*/ 2986776 w 5018776"/>
              <a:gd name="connsiteY412" fmla="*/ 486228 h 2605314"/>
              <a:gd name="connsiteX413" fmla="*/ 3001291 w 5018776"/>
              <a:gd name="connsiteY413" fmla="*/ 435428 h 2605314"/>
              <a:gd name="connsiteX414" fmla="*/ 3015805 w 5018776"/>
              <a:gd name="connsiteY414" fmla="*/ 391885 h 2605314"/>
              <a:gd name="connsiteX415" fmla="*/ 2965005 w 5018776"/>
              <a:gd name="connsiteY415" fmla="*/ 399142 h 2605314"/>
              <a:gd name="connsiteX416" fmla="*/ 2921462 w 5018776"/>
              <a:gd name="connsiteY416" fmla="*/ 413657 h 2605314"/>
              <a:gd name="connsiteX417" fmla="*/ 2892434 w 5018776"/>
              <a:gd name="connsiteY417" fmla="*/ 420914 h 2605314"/>
              <a:gd name="connsiteX418" fmla="*/ 2856148 w 5018776"/>
              <a:gd name="connsiteY418" fmla="*/ 435428 h 2605314"/>
              <a:gd name="connsiteX419" fmla="*/ 2812605 w 5018776"/>
              <a:gd name="connsiteY419" fmla="*/ 442685 h 2605314"/>
              <a:gd name="connsiteX420" fmla="*/ 2783576 w 5018776"/>
              <a:gd name="connsiteY420" fmla="*/ 449942 h 2605314"/>
              <a:gd name="connsiteX421" fmla="*/ 2725519 w 5018776"/>
              <a:gd name="connsiteY421" fmla="*/ 442685 h 2605314"/>
              <a:gd name="connsiteX422" fmla="*/ 2732776 w 5018776"/>
              <a:gd name="connsiteY422" fmla="*/ 377371 h 2605314"/>
              <a:gd name="connsiteX423" fmla="*/ 2725519 w 5018776"/>
              <a:gd name="connsiteY423" fmla="*/ 290285 h 2605314"/>
              <a:gd name="connsiteX424" fmla="*/ 2711005 w 5018776"/>
              <a:gd name="connsiteY424" fmla="*/ 232228 h 2605314"/>
              <a:gd name="connsiteX425" fmla="*/ 2667462 w 5018776"/>
              <a:gd name="connsiteY425" fmla="*/ 210457 h 2605314"/>
              <a:gd name="connsiteX426" fmla="*/ 2660205 w 5018776"/>
              <a:gd name="connsiteY426" fmla="*/ 195942 h 2605314"/>
              <a:gd name="connsiteX0" fmla="*/ 4779291 w 5018776"/>
              <a:gd name="connsiteY0" fmla="*/ 508000 h 2605314"/>
              <a:gd name="connsiteX1" fmla="*/ 4815576 w 5018776"/>
              <a:gd name="connsiteY1" fmla="*/ 551542 h 2605314"/>
              <a:gd name="connsiteX2" fmla="*/ 4895405 w 5018776"/>
              <a:gd name="connsiteY2" fmla="*/ 544285 h 2605314"/>
              <a:gd name="connsiteX3" fmla="*/ 4895405 w 5018776"/>
              <a:gd name="connsiteY3" fmla="*/ 464457 h 2605314"/>
              <a:gd name="connsiteX4" fmla="*/ 4859119 w 5018776"/>
              <a:gd name="connsiteY4" fmla="*/ 428171 h 2605314"/>
              <a:gd name="connsiteX5" fmla="*/ 4815576 w 5018776"/>
              <a:gd name="connsiteY5" fmla="*/ 413657 h 2605314"/>
              <a:gd name="connsiteX6" fmla="*/ 4750262 w 5018776"/>
              <a:gd name="connsiteY6" fmla="*/ 420914 h 2605314"/>
              <a:gd name="connsiteX7" fmla="*/ 4728491 w 5018776"/>
              <a:gd name="connsiteY7" fmla="*/ 428171 h 2605314"/>
              <a:gd name="connsiteX8" fmla="*/ 4721234 w 5018776"/>
              <a:gd name="connsiteY8" fmla="*/ 457200 h 2605314"/>
              <a:gd name="connsiteX9" fmla="*/ 4699462 w 5018776"/>
              <a:gd name="connsiteY9" fmla="*/ 500742 h 2605314"/>
              <a:gd name="connsiteX10" fmla="*/ 4699462 w 5018776"/>
              <a:gd name="connsiteY10" fmla="*/ 645885 h 2605314"/>
              <a:gd name="connsiteX11" fmla="*/ 4706719 w 5018776"/>
              <a:gd name="connsiteY11" fmla="*/ 667657 h 2605314"/>
              <a:gd name="connsiteX12" fmla="*/ 4743005 w 5018776"/>
              <a:gd name="connsiteY12" fmla="*/ 696685 h 2605314"/>
              <a:gd name="connsiteX13" fmla="*/ 4779291 w 5018776"/>
              <a:gd name="connsiteY13" fmla="*/ 718457 h 2605314"/>
              <a:gd name="connsiteX14" fmla="*/ 4801062 w 5018776"/>
              <a:gd name="connsiteY14" fmla="*/ 732971 h 2605314"/>
              <a:gd name="connsiteX15" fmla="*/ 4960719 w 5018776"/>
              <a:gd name="connsiteY15" fmla="*/ 718457 h 2605314"/>
              <a:gd name="connsiteX16" fmla="*/ 4982491 w 5018776"/>
              <a:gd name="connsiteY16" fmla="*/ 674914 h 2605314"/>
              <a:gd name="connsiteX17" fmla="*/ 5004262 w 5018776"/>
              <a:gd name="connsiteY17" fmla="*/ 631371 h 2605314"/>
              <a:gd name="connsiteX18" fmla="*/ 5011519 w 5018776"/>
              <a:gd name="connsiteY18" fmla="*/ 587828 h 2605314"/>
              <a:gd name="connsiteX19" fmla="*/ 5018776 w 5018776"/>
              <a:gd name="connsiteY19" fmla="*/ 558800 h 2605314"/>
              <a:gd name="connsiteX20" fmla="*/ 5004262 w 5018776"/>
              <a:gd name="connsiteY20" fmla="*/ 391885 h 2605314"/>
              <a:gd name="connsiteX21" fmla="*/ 4997005 w 5018776"/>
              <a:gd name="connsiteY21" fmla="*/ 370114 h 2605314"/>
              <a:gd name="connsiteX22" fmla="*/ 4982491 w 5018776"/>
              <a:gd name="connsiteY22" fmla="*/ 348342 h 2605314"/>
              <a:gd name="connsiteX23" fmla="*/ 4960719 w 5018776"/>
              <a:gd name="connsiteY23" fmla="*/ 312057 h 2605314"/>
              <a:gd name="connsiteX24" fmla="*/ 4953462 w 5018776"/>
              <a:gd name="connsiteY24" fmla="*/ 290285 h 2605314"/>
              <a:gd name="connsiteX25" fmla="*/ 4888148 w 5018776"/>
              <a:gd name="connsiteY25" fmla="*/ 254000 h 2605314"/>
              <a:gd name="connsiteX26" fmla="*/ 4851862 w 5018776"/>
              <a:gd name="connsiteY26" fmla="*/ 232228 h 2605314"/>
              <a:gd name="connsiteX27" fmla="*/ 4801062 w 5018776"/>
              <a:gd name="connsiteY27" fmla="*/ 210457 h 2605314"/>
              <a:gd name="connsiteX28" fmla="*/ 4743005 w 5018776"/>
              <a:gd name="connsiteY28" fmla="*/ 159657 h 2605314"/>
              <a:gd name="connsiteX29" fmla="*/ 4728491 w 5018776"/>
              <a:gd name="connsiteY29" fmla="*/ 145142 h 2605314"/>
              <a:gd name="connsiteX30" fmla="*/ 4677691 w 5018776"/>
              <a:gd name="connsiteY30" fmla="*/ 116114 h 2605314"/>
              <a:gd name="connsiteX31" fmla="*/ 4655919 w 5018776"/>
              <a:gd name="connsiteY31" fmla="*/ 108857 h 2605314"/>
              <a:gd name="connsiteX32" fmla="*/ 4612376 w 5018776"/>
              <a:gd name="connsiteY32" fmla="*/ 79828 h 2605314"/>
              <a:gd name="connsiteX33" fmla="*/ 4568834 w 5018776"/>
              <a:gd name="connsiteY33" fmla="*/ 65314 h 2605314"/>
              <a:gd name="connsiteX34" fmla="*/ 4539805 w 5018776"/>
              <a:gd name="connsiteY34" fmla="*/ 58057 h 2605314"/>
              <a:gd name="connsiteX35" fmla="*/ 4496262 w 5018776"/>
              <a:gd name="connsiteY35" fmla="*/ 43542 h 2605314"/>
              <a:gd name="connsiteX36" fmla="*/ 4445462 w 5018776"/>
              <a:gd name="connsiteY36" fmla="*/ 21771 h 2605314"/>
              <a:gd name="connsiteX37" fmla="*/ 4380148 w 5018776"/>
              <a:gd name="connsiteY37" fmla="*/ 14514 h 2605314"/>
              <a:gd name="connsiteX38" fmla="*/ 4336605 w 5018776"/>
              <a:gd name="connsiteY38" fmla="*/ 7257 h 2605314"/>
              <a:gd name="connsiteX39" fmla="*/ 4264034 w 5018776"/>
              <a:gd name="connsiteY39" fmla="*/ 0 h 2605314"/>
              <a:gd name="connsiteX40" fmla="*/ 3864891 w 5018776"/>
              <a:gd name="connsiteY40" fmla="*/ 7257 h 2605314"/>
              <a:gd name="connsiteX41" fmla="*/ 3828605 w 5018776"/>
              <a:gd name="connsiteY41" fmla="*/ 14514 h 2605314"/>
              <a:gd name="connsiteX42" fmla="*/ 3770548 w 5018776"/>
              <a:gd name="connsiteY42" fmla="*/ 21771 h 2605314"/>
              <a:gd name="connsiteX43" fmla="*/ 3748776 w 5018776"/>
              <a:gd name="connsiteY43" fmla="*/ 36285 h 2605314"/>
              <a:gd name="connsiteX44" fmla="*/ 3705234 w 5018776"/>
              <a:gd name="connsiteY44" fmla="*/ 50800 h 2605314"/>
              <a:gd name="connsiteX45" fmla="*/ 3690719 w 5018776"/>
              <a:gd name="connsiteY45" fmla="*/ 65314 h 2605314"/>
              <a:gd name="connsiteX46" fmla="*/ 3668948 w 5018776"/>
              <a:gd name="connsiteY46" fmla="*/ 72571 h 2605314"/>
              <a:gd name="connsiteX47" fmla="*/ 3661691 w 5018776"/>
              <a:gd name="connsiteY47" fmla="*/ 94342 h 2605314"/>
              <a:gd name="connsiteX48" fmla="*/ 3618148 w 5018776"/>
              <a:gd name="connsiteY48" fmla="*/ 130628 h 2605314"/>
              <a:gd name="connsiteX49" fmla="*/ 3610891 w 5018776"/>
              <a:gd name="connsiteY49" fmla="*/ 152400 h 2605314"/>
              <a:gd name="connsiteX50" fmla="*/ 3596376 w 5018776"/>
              <a:gd name="connsiteY50" fmla="*/ 166914 h 2605314"/>
              <a:gd name="connsiteX51" fmla="*/ 3581862 w 5018776"/>
              <a:gd name="connsiteY51" fmla="*/ 217714 h 2605314"/>
              <a:gd name="connsiteX52" fmla="*/ 3560091 w 5018776"/>
              <a:gd name="connsiteY52" fmla="*/ 246742 h 2605314"/>
              <a:gd name="connsiteX53" fmla="*/ 3552834 w 5018776"/>
              <a:gd name="connsiteY53" fmla="*/ 268514 h 2605314"/>
              <a:gd name="connsiteX54" fmla="*/ 3538319 w 5018776"/>
              <a:gd name="connsiteY54" fmla="*/ 283028 h 2605314"/>
              <a:gd name="connsiteX55" fmla="*/ 3531062 w 5018776"/>
              <a:gd name="connsiteY55" fmla="*/ 319314 h 2605314"/>
              <a:gd name="connsiteX56" fmla="*/ 3516548 w 5018776"/>
              <a:gd name="connsiteY56" fmla="*/ 362857 h 2605314"/>
              <a:gd name="connsiteX57" fmla="*/ 3509291 w 5018776"/>
              <a:gd name="connsiteY57" fmla="*/ 384628 h 2605314"/>
              <a:gd name="connsiteX58" fmla="*/ 3502034 w 5018776"/>
              <a:gd name="connsiteY58" fmla="*/ 420914 h 2605314"/>
              <a:gd name="connsiteX59" fmla="*/ 3509291 w 5018776"/>
              <a:gd name="connsiteY59" fmla="*/ 566057 h 2605314"/>
              <a:gd name="connsiteX60" fmla="*/ 3516548 w 5018776"/>
              <a:gd name="connsiteY60" fmla="*/ 587828 h 2605314"/>
              <a:gd name="connsiteX61" fmla="*/ 3545576 w 5018776"/>
              <a:gd name="connsiteY61" fmla="*/ 631371 h 2605314"/>
              <a:gd name="connsiteX62" fmla="*/ 3560091 w 5018776"/>
              <a:gd name="connsiteY62" fmla="*/ 645885 h 2605314"/>
              <a:gd name="connsiteX63" fmla="*/ 3567348 w 5018776"/>
              <a:gd name="connsiteY63" fmla="*/ 667657 h 2605314"/>
              <a:gd name="connsiteX64" fmla="*/ 3589119 w 5018776"/>
              <a:gd name="connsiteY64" fmla="*/ 682171 h 2605314"/>
              <a:gd name="connsiteX65" fmla="*/ 3625405 w 5018776"/>
              <a:gd name="connsiteY65" fmla="*/ 703942 h 2605314"/>
              <a:gd name="connsiteX66" fmla="*/ 3676205 w 5018776"/>
              <a:gd name="connsiteY66" fmla="*/ 740228 h 2605314"/>
              <a:gd name="connsiteX67" fmla="*/ 3697976 w 5018776"/>
              <a:gd name="connsiteY67" fmla="*/ 747485 h 2605314"/>
              <a:gd name="connsiteX68" fmla="*/ 3886662 w 5018776"/>
              <a:gd name="connsiteY68" fmla="*/ 740228 h 2605314"/>
              <a:gd name="connsiteX69" fmla="*/ 3908434 w 5018776"/>
              <a:gd name="connsiteY69" fmla="*/ 732971 h 2605314"/>
              <a:gd name="connsiteX70" fmla="*/ 3937462 w 5018776"/>
              <a:gd name="connsiteY70" fmla="*/ 703942 h 2605314"/>
              <a:gd name="connsiteX71" fmla="*/ 3988262 w 5018776"/>
              <a:gd name="connsiteY71" fmla="*/ 638628 h 2605314"/>
              <a:gd name="connsiteX72" fmla="*/ 4002776 w 5018776"/>
              <a:gd name="connsiteY72" fmla="*/ 595085 h 2605314"/>
              <a:gd name="connsiteX73" fmla="*/ 3973748 w 5018776"/>
              <a:gd name="connsiteY73" fmla="*/ 537028 h 2605314"/>
              <a:gd name="connsiteX74" fmla="*/ 3944719 w 5018776"/>
              <a:gd name="connsiteY74" fmla="*/ 500742 h 2605314"/>
              <a:gd name="connsiteX75" fmla="*/ 3901176 w 5018776"/>
              <a:gd name="connsiteY75" fmla="*/ 486228 h 2605314"/>
              <a:gd name="connsiteX76" fmla="*/ 3879405 w 5018776"/>
              <a:gd name="connsiteY76" fmla="*/ 478971 h 2605314"/>
              <a:gd name="connsiteX77" fmla="*/ 3857634 w 5018776"/>
              <a:gd name="connsiteY77" fmla="*/ 471714 h 2605314"/>
              <a:gd name="connsiteX78" fmla="*/ 3806834 w 5018776"/>
              <a:gd name="connsiteY78" fmla="*/ 478971 h 2605314"/>
              <a:gd name="connsiteX79" fmla="*/ 3777805 w 5018776"/>
              <a:gd name="connsiteY79" fmla="*/ 486228 h 2605314"/>
              <a:gd name="connsiteX80" fmla="*/ 3763291 w 5018776"/>
              <a:gd name="connsiteY80" fmla="*/ 529771 h 2605314"/>
              <a:gd name="connsiteX81" fmla="*/ 3756034 w 5018776"/>
              <a:gd name="connsiteY81" fmla="*/ 551542 h 2605314"/>
              <a:gd name="connsiteX82" fmla="*/ 3763291 w 5018776"/>
              <a:gd name="connsiteY82" fmla="*/ 573314 h 2605314"/>
              <a:gd name="connsiteX83" fmla="*/ 3705234 w 5018776"/>
              <a:gd name="connsiteY83" fmla="*/ 602342 h 2605314"/>
              <a:gd name="connsiteX84" fmla="*/ 3661691 w 5018776"/>
              <a:gd name="connsiteY84" fmla="*/ 544285 h 2605314"/>
              <a:gd name="connsiteX85" fmla="*/ 3668948 w 5018776"/>
              <a:gd name="connsiteY85" fmla="*/ 435428 h 2605314"/>
              <a:gd name="connsiteX86" fmla="*/ 3683462 w 5018776"/>
              <a:gd name="connsiteY86" fmla="*/ 413657 h 2605314"/>
              <a:gd name="connsiteX87" fmla="*/ 3705234 w 5018776"/>
              <a:gd name="connsiteY87" fmla="*/ 370114 h 2605314"/>
              <a:gd name="connsiteX88" fmla="*/ 3770548 w 5018776"/>
              <a:gd name="connsiteY88" fmla="*/ 341085 h 2605314"/>
              <a:gd name="connsiteX89" fmla="*/ 3792319 w 5018776"/>
              <a:gd name="connsiteY89" fmla="*/ 333828 h 2605314"/>
              <a:gd name="connsiteX90" fmla="*/ 3814091 w 5018776"/>
              <a:gd name="connsiteY90" fmla="*/ 326571 h 2605314"/>
              <a:gd name="connsiteX91" fmla="*/ 3959234 w 5018776"/>
              <a:gd name="connsiteY91" fmla="*/ 333828 h 2605314"/>
              <a:gd name="connsiteX92" fmla="*/ 4002776 w 5018776"/>
              <a:gd name="connsiteY92" fmla="*/ 362857 h 2605314"/>
              <a:gd name="connsiteX93" fmla="*/ 4024548 w 5018776"/>
              <a:gd name="connsiteY93" fmla="*/ 377371 h 2605314"/>
              <a:gd name="connsiteX94" fmla="*/ 4060834 w 5018776"/>
              <a:gd name="connsiteY94" fmla="*/ 413657 h 2605314"/>
              <a:gd name="connsiteX95" fmla="*/ 4068091 w 5018776"/>
              <a:gd name="connsiteY95" fmla="*/ 435428 h 2605314"/>
              <a:gd name="connsiteX96" fmla="*/ 4097119 w 5018776"/>
              <a:gd name="connsiteY96" fmla="*/ 478971 h 2605314"/>
              <a:gd name="connsiteX97" fmla="*/ 4104376 w 5018776"/>
              <a:gd name="connsiteY97" fmla="*/ 500742 h 2605314"/>
              <a:gd name="connsiteX98" fmla="*/ 4104376 w 5018776"/>
              <a:gd name="connsiteY98" fmla="*/ 689428 h 2605314"/>
              <a:gd name="connsiteX99" fmla="*/ 4089862 w 5018776"/>
              <a:gd name="connsiteY99" fmla="*/ 732971 h 2605314"/>
              <a:gd name="connsiteX100" fmla="*/ 4060834 w 5018776"/>
              <a:gd name="connsiteY100" fmla="*/ 769257 h 2605314"/>
              <a:gd name="connsiteX101" fmla="*/ 4017291 w 5018776"/>
              <a:gd name="connsiteY101" fmla="*/ 783771 h 2605314"/>
              <a:gd name="connsiteX102" fmla="*/ 3981005 w 5018776"/>
              <a:gd name="connsiteY102" fmla="*/ 805542 h 2605314"/>
              <a:gd name="connsiteX103" fmla="*/ 3922948 w 5018776"/>
              <a:gd name="connsiteY103" fmla="*/ 841828 h 2605314"/>
              <a:gd name="connsiteX104" fmla="*/ 3901176 w 5018776"/>
              <a:gd name="connsiteY104" fmla="*/ 856342 h 2605314"/>
              <a:gd name="connsiteX105" fmla="*/ 3843119 w 5018776"/>
              <a:gd name="connsiteY105" fmla="*/ 878114 h 2605314"/>
              <a:gd name="connsiteX106" fmla="*/ 3567348 w 5018776"/>
              <a:gd name="connsiteY106" fmla="*/ 863600 h 2605314"/>
              <a:gd name="connsiteX107" fmla="*/ 3465748 w 5018776"/>
              <a:gd name="connsiteY107" fmla="*/ 834571 h 2605314"/>
              <a:gd name="connsiteX108" fmla="*/ 3443976 w 5018776"/>
              <a:gd name="connsiteY108" fmla="*/ 827314 h 2605314"/>
              <a:gd name="connsiteX109" fmla="*/ 3422205 w 5018776"/>
              <a:gd name="connsiteY109" fmla="*/ 812800 h 2605314"/>
              <a:gd name="connsiteX110" fmla="*/ 3393176 w 5018776"/>
              <a:gd name="connsiteY110" fmla="*/ 805542 h 2605314"/>
              <a:gd name="connsiteX111" fmla="*/ 3349634 w 5018776"/>
              <a:gd name="connsiteY111" fmla="*/ 776514 h 2605314"/>
              <a:gd name="connsiteX112" fmla="*/ 3320605 w 5018776"/>
              <a:gd name="connsiteY112" fmla="*/ 732971 h 2605314"/>
              <a:gd name="connsiteX113" fmla="*/ 3313348 w 5018776"/>
              <a:gd name="connsiteY113" fmla="*/ 696685 h 2605314"/>
              <a:gd name="connsiteX114" fmla="*/ 3298834 w 5018776"/>
              <a:gd name="connsiteY114" fmla="*/ 653142 h 2605314"/>
              <a:gd name="connsiteX115" fmla="*/ 3284319 w 5018776"/>
              <a:gd name="connsiteY115" fmla="*/ 609600 h 2605314"/>
              <a:gd name="connsiteX116" fmla="*/ 3277062 w 5018776"/>
              <a:gd name="connsiteY116" fmla="*/ 587828 h 2605314"/>
              <a:gd name="connsiteX117" fmla="*/ 3269805 w 5018776"/>
              <a:gd name="connsiteY117" fmla="*/ 566057 h 2605314"/>
              <a:gd name="connsiteX118" fmla="*/ 3262548 w 5018776"/>
              <a:gd name="connsiteY118" fmla="*/ 537028 h 2605314"/>
              <a:gd name="connsiteX119" fmla="*/ 3240776 w 5018776"/>
              <a:gd name="connsiteY119" fmla="*/ 515257 h 2605314"/>
              <a:gd name="connsiteX120" fmla="*/ 3233519 w 5018776"/>
              <a:gd name="connsiteY120" fmla="*/ 478971 h 2605314"/>
              <a:gd name="connsiteX121" fmla="*/ 3219005 w 5018776"/>
              <a:gd name="connsiteY121" fmla="*/ 428171 h 2605314"/>
              <a:gd name="connsiteX122" fmla="*/ 3204491 w 5018776"/>
              <a:gd name="connsiteY122" fmla="*/ 362857 h 2605314"/>
              <a:gd name="connsiteX123" fmla="*/ 3189976 w 5018776"/>
              <a:gd name="connsiteY123" fmla="*/ 348342 h 2605314"/>
              <a:gd name="connsiteX124" fmla="*/ 3139176 w 5018776"/>
              <a:gd name="connsiteY124" fmla="*/ 283028 h 2605314"/>
              <a:gd name="connsiteX125" fmla="*/ 3117405 w 5018776"/>
              <a:gd name="connsiteY125" fmla="*/ 268514 h 2605314"/>
              <a:gd name="connsiteX126" fmla="*/ 3081119 w 5018776"/>
              <a:gd name="connsiteY126" fmla="*/ 232228 h 2605314"/>
              <a:gd name="connsiteX127" fmla="*/ 3066605 w 5018776"/>
              <a:gd name="connsiteY127" fmla="*/ 210457 h 2605314"/>
              <a:gd name="connsiteX128" fmla="*/ 3023062 w 5018776"/>
              <a:gd name="connsiteY128" fmla="*/ 195942 h 2605314"/>
              <a:gd name="connsiteX129" fmla="*/ 3008548 w 5018776"/>
              <a:gd name="connsiteY129" fmla="*/ 174171 h 2605314"/>
              <a:gd name="connsiteX130" fmla="*/ 2957748 w 5018776"/>
              <a:gd name="connsiteY130" fmla="*/ 152400 h 2605314"/>
              <a:gd name="connsiteX131" fmla="*/ 2921462 w 5018776"/>
              <a:gd name="connsiteY131" fmla="*/ 116114 h 2605314"/>
              <a:gd name="connsiteX132" fmla="*/ 2848891 w 5018776"/>
              <a:gd name="connsiteY132" fmla="*/ 94342 h 2605314"/>
              <a:gd name="connsiteX133" fmla="*/ 2827119 w 5018776"/>
              <a:gd name="connsiteY133" fmla="*/ 79828 h 2605314"/>
              <a:gd name="connsiteX134" fmla="*/ 2776319 w 5018776"/>
              <a:gd name="connsiteY134" fmla="*/ 65314 h 2605314"/>
              <a:gd name="connsiteX135" fmla="*/ 2667462 w 5018776"/>
              <a:gd name="connsiteY135" fmla="*/ 50800 h 2605314"/>
              <a:gd name="connsiteX136" fmla="*/ 2500548 w 5018776"/>
              <a:gd name="connsiteY136" fmla="*/ 43542 h 2605314"/>
              <a:gd name="connsiteX137" fmla="*/ 2377176 w 5018776"/>
              <a:gd name="connsiteY137" fmla="*/ 36285 h 2605314"/>
              <a:gd name="connsiteX138" fmla="*/ 2275576 w 5018776"/>
              <a:gd name="connsiteY138" fmla="*/ 21771 h 2605314"/>
              <a:gd name="connsiteX139" fmla="*/ 2036091 w 5018776"/>
              <a:gd name="connsiteY139" fmla="*/ 7257 h 2605314"/>
              <a:gd name="connsiteX140" fmla="*/ 1869176 w 5018776"/>
              <a:gd name="connsiteY140" fmla="*/ 14514 h 2605314"/>
              <a:gd name="connsiteX141" fmla="*/ 1753062 w 5018776"/>
              <a:gd name="connsiteY141" fmla="*/ 29028 h 2605314"/>
              <a:gd name="connsiteX142" fmla="*/ 1731291 w 5018776"/>
              <a:gd name="connsiteY142" fmla="*/ 36285 h 2605314"/>
              <a:gd name="connsiteX143" fmla="*/ 1695005 w 5018776"/>
              <a:gd name="connsiteY143" fmla="*/ 43542 h 2605314"/>
              <a:gd name="connsiteX144" fmla="*/ 1673234 w 5018776"/>
              <a:gd name="connsiteY144" fmla="*/ 50800 h 2605314"/>
              <a:gd name="connsiteX145" fmla="*/ 1622434 w 5018776"/>
              <a:gd name="connsiteY145" fmla="*/ 65314 h 2605314"/>
              <a:gd name="connsiteX146" fmla="*/ 1600662 w 5018776"/>
              <a:gd name="connsiteY146" fmla="*/ 72571 h 2605314"/>
              <a:gd name="connsiteX147" fmla="*/ 1542605 w 5018776"/>
              <a:gd name="connsiteY147" fmla="*/ 87085 h 2605314"/>
              <a:gd name="connsiteX148" fmla="*/ 1499062 w 5018776"/>
              <a:gd name="connsiteY148" fmla="*/ 101600 h 2605314"/>
              <a:gd name="connsiteX149" fmla="*/ 1477291 w 5018776"/>
              <a:gd name="connsiteY149" fmla="*/ 116114 h 2605314"/>
              <a:gd name="connsiteX150" fmla="*/ 1390205 w 5018776"/>
              <a:gd name="connsiteY150" fmla="*/ 137885 h 2605314"/>
              <a:gd name="connsiteX151" fmla="*/ 1339405 w 5018776"/>
              <a:gd name="connsiteY151" fmla="*/ 152400 h 2605314"/>
              <a:gd name="connsiteX152" fmla="*/ 1295862 w 5018776"/>
              <a:gd name="connsiteY152" fmla="*/ 159657 h 2605314"/>
              <a:gd name="connsiteX153" fmla="*/ 1237805 w 5018776"/>
              <a:gd name="connsiteY153" fmla="*/ 181428 h 2605314"/>
              <a:gd name="connsiteX154" fmla="*/ 1157976 w 5018776"/>
              <a:gd name="connsiteY154" fmla="*/ 203200 h 2605314"/>
              <a:gd name="connsiteX155" fmla="*/ 1085405 w 5018776"/>
              <a:gd name="connsiteY155" fmla="*/ 217714 h 2605314"/>
              <a:gd name="connsiteX156" fmla="*/ 1063634 w 5018776"/>
              <a:gd name="connsiteY156" fmla="*/ 232228 h 2605314"/>
              <a:gd name="connsiteX157" fmla="*/ 1027348 w 5018776"/>
              <a:gd name="connsiteY157" fmla="*/ 239485 h 2605314"/>
              <a:gd name="connsiteX158" fmla="*/ 998319 w 5018776"/>
              <a:gd name="connsiteY158" fmla="*/ 246742 h 2605314"/>
              <a:gd name="connsiteX159" fmla="*/ 969291 w 5018776"/>
              <a:gd name="connsiteY159" fmla="*/ 261257 h 2605314"/>
              <a:gd name="connsiteX160" fmla="*/ 918491 w 5018776"/>
              <a:gd name="connsiteY160" fmla="*/ 283028 h 2605314"/>
              <a:gd name="connsiteX161" fmla="*/ 889462 w 5018776"/>
              <a:gd name="connsiteY161" fmla="*/ 319314 h 2605314"/>
              <a:gd name="connsiteX162" fmla="*/ 867691 w 5018776"/>
              <a:gd name="connsiteY162" fmla="*/ 341085 h 2605314"/>
              <a:gd name="connsiteX163" fmla="*/ 853176 w 5018776"/>
              <a:gd name="connsiteY163" fmla="*/ 362857 h 2605314"/>
              <a:gd name="connsiteX164" fmla="*/ 809634 w 5018776"/>
              <a:gd name="connsiteY164" fmla="*/ 391885 h 2605314"/>
              <a:gd name="connsiteX165" fmla="*/ 773348 w 5018776"/>
              <a:gd name="connsiteY165" fmla="*/ 428171 h 2605314"/>
              <a:gd name="connsiteX166" fmla="*/ 751576 w 5018776"/>
              <a:gd name="connsiteY166" fmla="*/ 449942 h 2605314"/>
              <a:gd name="connsiteX167" fmla="*/ 693519 w 5018776"/>
              <a:gd name="connsiteY167" fmla="*/ 500742 h 2605314"/>
              <a:gd name="connsiteX168" fmla="*/ 664491 w 5018776"/>
              <a:gd name="connsiteY168" fmla="*/ 544285 h 2605314"/>
              <a:gd name="connsiteX169" fmla="*/ 649976 w 5018776"/>
              <a:gd name="connsiteY169" fmla="*/ 587828 h 2605314"/>
              <a:gd name="connsiteX170" fmla="*/ 642719 w 5018776"/>
              <a:gd name="connsiteY170" fmla="*/ 609600 h 2605314"/>
              <a:gd name="connsiteX171" fmla="*/ 664491 w 5018776"/>
              <a:gd name="connsiteY171" fmla="*/ 776514 h 2605314"/>
              <a:gd name="connsiteX172" fmla="*/ 693519 w 5018776"/>
              <a:gd name="connsiteY172" fmla="*/ 820057 h 2605314"/>
              <a:gd name="connsiteX173" fmla="*/ 715291 w 5018776"/>
              <a:gd name="connsiteY173" fmla="*/ 827314 h 2605314"/>
              <a:gd name="connsiteX174" fmla="*/ 751576 w 5018776"/>
              <a:gd name="connsiteY174" fmla="*/ 820057 h 2605314"/>
              <a:gd name="connsiteX175" fmla="*/ 773348 w 5018776"/>
              <a:gd name="connsiteY175" fmla="*/ 769257 h 2605314"/>
              <a:gd name="connsiteX176" fmla="*/ 744319 w 5018776"/>
              <a:gd name="connsiteY176" fmla="*/ 638628 h 2605314"/>
              <a:gd name="connsiteX177" fmla="*/ 722548 w 5018776"/>
              <a:gd name="connsiteY177" fmla="*/ 624114 h 2605314"/>
              <a:gd name="connsiteX178" fmla="*/ 526605 w 5018776"/>
              <a:gd name="connsiteY178" fmla="*/ 631371 h 2605314"/>
              <a:gd name="connsiteX179" fmla="*/ 504834 w 5018776"/>
              <a:gd name="connsiteY179" fmla="*/ 653142 h 2605314"/>
              <a:gd name="connsiteX180" fmla="*/ 483062 w 5018776"/>
              <a:gd name="connsiteY180" fmla="*/ 660400 h 2605314"/>
              <a:gd name="connsiteX181" fmla="*/ 468548 w 5018776"/>
              <a:gd name="connsiteY181" fmla="*/ 682171 h 2605314"/>
              <a:gd name="connsiteX182" fmla="*/ 446776 w 5018776"/>
              <a:gd name="connsiteY182" fmla="*/ 754742 h 2605314"/>
              <a:gd name="connsiteX183" fmla="*/ 475805 w 5018776"/>
              <a:gd name="connsiteY183" fmla="*/ 849085 h 2605314"/>
              <a:gd name="connsiteX184" fmla="*/ 533862 w 5018776"/>
              <a:gd name="connsiteY184" fmla="*/ 841828 h 2605314"/>
              <a:gd name="connsiteX185" fmla="*/ 541119 w 5018776"/>
              <a:gd name="connsiteY185" fmla="*/ 820057 h 2605314"/>
              <a:gd name="connsiteX186" fmla="*/ 519348 w 5018776"/>
              <a:gd name="connsiteY186" fmla="*/ 740228 h 2605314"/>
              <a:gd name="connsiteX187" fmla="*/ 497576 w 5018776"/>
              <a:gd name="connsiteY187" fmla="*/ 725714 h 2605314"/>
              <a:gd name="connsiteX188" fmla="*/ 352434 w 5018776"/>
              <a:gd name="connsiteY188" fmla="*/ 732971 h 2605314"/>
              <a:gd name="connsiteX189" fmla="*/ 330662 w 5018776"/>
              <a:gd name="connsiteY189" fmla="*/ 754742 h 2605314"/>
              <a:gd name="connsiteX190" fmla="*/ 308891 w 5018776"/>
              <a:gd name="connsiteY190" fmla="*/ 762000 h 2605314"/>
              <a:gd name="connsiteX191" fmla="*/ 294376 w 5018776"/>
              <a:gd name="connsiteY191" fmla="*/ 776514 h 2605314"/>
              <a:gd name="connsiteX192" fmla="*/ 272605 w 5018776"/>
              <a:gd name="connsiteY192" fmla="*/ 791028 h 2605314"/>
              <a:gd name="connsiteX193" fmla="*/ 258091 w 5018776"/>
              <a:gd name="connsiteY193" fmla="*/ 812800 h 2605314"/>
              <a:gd name="connsiteX194" fmla="*/ 221805 w 5018776"/>
              <a:gd name="connsiteY194" fmla="*/ 841828 h 2605314"/>
              <a:gd name="connsiteX195" fmla="*/ 214548 w 5018776"/>
              <a:gd name="connsiteY195" fmla="*/ 870857 h 2605314"/>
              <a:gd name="connsiteX196" fmla="*/ 192776 w 5018776"/>
              <a:gd name="connsiteY196" fmla="*/ 892628 h 2605314"/>
              <a:gd name="connsiteX197" fmla="*/ 200034 w 5018776"/>
              <a:gd name="connsiteY197" fmla="*/ 1059542 h 2605314"/>
              <a:gd name="connsiteX198" fmla="*/ 214548 w 5018776"/>
              <a:gd name="connsiteY198" fmla="*/ 1081314 h 2605314"/>
              <a:gd name="connsiteX199" fmla="*/ 243576 w 5018776"/>
              <a:gd name="connsiteY199" fmla="*/ 1088571 h 2605314"/>
              <a:gd name="connsiteX200" fmla="*/ 295828 w 5018776"/>
              <a:gd name="connsiteY200" fmla="*/ 1063534 h 2605314"/>
              <a:gd name="connsiteX201" fmla="*/ 330662 w 5018776"/>
              <a:gd name="connsiteY201" fmla="*/ 1037771 h 2605314"/>
              <a:gd name="connsiteX202" fmla="*/ 323405 w 5018776"/>
              <a:gd name="connsiteY202" fmla="*/ 979714 h 2605314"/>
              <a:gd name="connsiteX203" fmla="*/ 301634 w 5018776"/>
              <a:gd name="connsiteY203" fmla="*/ 965200 h 2605314"/>
              <a:gd name="connsiteX204" fmla="*/ 200034 w 5018776"/>
              <a:gd name="connsiteY204" fmla="*/ 972457 h 2605314"/>
              <a:gd name="connsiteX205" fmla="*/ 141976 w 5018776"/>
              <a:gd name="connsiteY205" fmla="*/ 1001485 h 2605314"/>
              <a:gd name="connsiteX206" fmla="*/ 83919 w 5018776"/>
              <a:gd name="connsiteY206" fmla="*/ 1052285 h 2605314"/>
              <a:gd name="connsiteX207" fmla="*/ 54891 w 5018776"/>
              <a:gd name="connsiteY207" fmla="*/ 1066800 h 2605314"/>
              <a:gd name="connsiteX208" fmla="*/ 40376 w 5018776"/>
              <a:gd name="connsiteY208" fmla="*/ 1081314 h 2605314"/>
              <a:gd name="connsiteX209" fmla="*/ 18605 w 5018776"/>
              <a:gd name="connsiteY209" fmla="*/ 1095828 h 2605314"/>
              <a:gd name="connsiteX210" fmla="*/ 4091 w 5018776"/>
              <a:gd name="connsiteY210" fmla="*/ 1146628 h 2605314"/>
              <a:gd name="connsiteX211" fmla="*/ 20782 w 5018776"/>
              <a:gd name="connsiteY211" fmla="*/ 1262017 h 2605314"/>
              <a:gd name="connsiteX212" fmla="*/ 69405 w 5018776"/>
              <a:gd name="connsiteY212" fmla="*/ 1313542 h 2605314"/>
              <a:gd name="connsiteX213" fmla="*/ 112948 w 5018776"/>
              <a:gd name="connsiteY213" fmla="*/ 1342571 h 2605314"/>
              <a:gd name="connsiteX214" fmla="*/ 159031 w 5018776"/>
              <a:gd name="connsiteY214" fmla="*/ 1341845 h 2605314"/>
              <a:gd name="connsiteX215" fmla="*/ 217088 w 5018776"/>
              <a:gd name="connsiteY215" fmla="*/ 1316445 h 2605314"/>
              <a:gd name="connsiteX216" fmla="*/ 199671 w 5018776"/>
              <a:gd name="connsiteY216" fmla="*/ 1243148 h 2605314"/>
              <a:gd name="connsiteX217" fmla="*/ 124196 w 5018776"/>
              <a:gd name="connsiteY217" fmla="*/ 1236254 h 2605314"/>
              <a:gd name="connsiteX218" fmla="*/ 54891 w 5018776"/>
              <a:gd name="connsiteY218" fmla="*/ 1262742 h 2605314"/>
              <a:gd name="connsiteX219" fmla="*/ 33119 w 5018776"/>
              <a:gd name="connsiteY219" fmla="*/ 1299028 h 2605314"/>
              <a:gd name="connsiteX220" fmla="*/ 18605 w 5018776"/>
              <a:gd name="connsiteY220" fmla="*/ 1320800 h 2605314"/>
              <a:gd name="connsiteX221" fmla="*/ 4091 w 5018776"/>
              <a:gd name="connsiteY221" fmla="*/ 1379582 h 2605314"/>
              <a:gd name="connsiteX222" fmla="*/ 3728 w 5018776"/>
              <a:gd name="connsiteY222" fmla="*/ 1436188 h 2605314"/>
              <a:gd name="connsiteX223" fmla="*/ 47634 w 5018776"/>
              <a:gd name="connsiteY223" fmla="*/ 1494971 h 2605314"/>
              <a:gd name="connsiteX224" fmla="*/ 91176 w 5018776"/>
              <a:gd name="connsiteY224" fmla="*/ 1524000 h 2605314"/>
              <a:gd name="connsiteX225" fmla="*/ 127099 w 5018776"/>
              <a:gd name="connsiteY225" fmla="*/ 1568268 h 2605314"/>
              <a:gd name="connsiteX226" fmla="*/ 171005 w 5018776"/>
              <a:gd name="connsiteY226" fmla="*/ 1582057 h 2605314"/>
              <a:gd name="connsiteX227" fmla="*/ 228336 w 5018776"/>
              <a:gd name="connsiteY227" fmla="*/ 1561737 h 2605314"/>
              <a:gd name="connsiteX228" fmla="*/ 236682 w 5018776"/>
              <a:gd name="connsiteY228" fmla="*/ 1483722 h 2605314"/>
              <a:gd name="connsiteX229" fmla="*/ 157216 w 5018776"/>
              <a:gd name="connsiteY229" fmla="*/ 1465580 h 2605314"/>
              <a:gd name="connsiteX230" fmla="*/ 105691 w 5018776"/>
              <a:gd name="connsiteY230" fmla="*/ 1502228 h 2605314"/>
              <a:gd name="connsiteX231" fmla="*/ 105691 w 5018776"/>
              <a:gd name="connsiteY231" fmla="*/ 1698171 h 2605314"/>
              <a:gd name="connsiteX232" fmla="*/ 141614 w 5018776"/>
              <a:gd name="connsiteY232" fmla="*/ 1749334 h 2605314"/>
              <a:gd name="connsiteX233" fmla="*/ 192776 w 5018776"/>
              <a:gd name="connsiteY233" fmla="*/ 1792514 h 2605314"/>
              <a:gd name="connsiteX234" fmla="*/ 250834 w 5018776"/>
              <a:gd name="connsiteY234" fmla="*/ 1828800 h 2605314"/>
              <a:gd name="connsiteX235" fmla="*/ 359691 w 5018776"/>
              <a:gd name="connsiteY235" fmla="*/ 1821542 h 2605314"/>
              <a:gd name="connsiteX236" fmla="*/ 394162 w 5018776"/>
              <a:gd name="connsiteY236" fmla="*/ 1796505 h 2605314"/>
              <a:gd name="connsiteX237" fmla="*/ 410491 w 5018776"/>
              <a:gd name="connsiteY237" fmla="*/ 1698171 h 2605314"/>
              <a:gd name="connsiteX238" fmla="*/ 366948 w 5018776"/>
              <a:gd name="connsiteY238" fmla="*/ 1683657 h 2605314"/>
              <a:gd name="connsiteX239" fmla="*/ 316148 w 5018776"/>
              <a:gd name="connsiteY239" fmla="*/ 1690914 h 2605314"/>
              <a:gd name="connsiteX240" fmla="*/ 279862 w 5018776"/>
              <a:gd name="connsiteY240" fmla="*/ 1719942 h 2605314"/>
              <a:gd name="connsiteX241" fmla="*/ 265348 w 5018776"/>
              <a:gd name="connsiteY241" fmla="*/ 1785257 h 2605314"/>
              <a:gd name="connsiteX242" fmla="*/ 276234 w 5018776"/>
              <a:gd name="connsiteY242" fmla="*/ 1939108 h 2605314"/>
              <a:gd name="connsiteX243" fmla="*/ 331025 w 5018776"/>
              <a:gd name="connsiteY243" fmla="*/ 1984465 h 2605314"/>
              <a:gd name="connsiteX244" fmla="*/ 417748 w 5018776"/>
              <a:gd name="connsiteY244" fmla="*/ 2002971 h 2605314"/>
              <a:gd name="connsiteX245" fmla="*/ 526605 w 5018776"/>
              <a:gd name="connsiteY245" fmla="*/ 1995714 h 2605314"/>
              <a:gd name="connsiteX246" fmla="*/ 555634 w 5018776"/>
              <a:gd name="connsiteY246" fmla="*/ 1973942 h 2605314"/>
              <a:gd name="connsiteX247" fmla="*/ 599176 w 5018776"/>
              <a:gd name="connsiteY247" fmla="*/ 1944914 h 2605314"/>
              <a:gd name="connsiteX248" fmla="*/ 628205 w 5018776"/>
              <a:gd name="connsiteY248" fmla="*/ 1901371 h 2605314"/>
              <a:gd name="connsiteX249" fmla="*/ 613691 w 5018776"/>
              <a:gd name="connsiteY249" fmla="*/ 1836057 h 2605314"/>
              <a:gd name="connsiteX250" fmla="*/ 570148 w 5018776"/>
              <a:gd name="connsiteY250" fmla="*/ 1792514 h 2605314"/>
              <a:gd name="connsiteX251" fmla="*/ 528056 w 5018776"/>
              <a:gd name="connsiteY251" fmla="*/ 1800497 h 2605314"/>
              <a:gd name="connsiteX252" fmla="*/ 481248 w 5018776"/>
              <a:gd name="connsiteY252" fmla="*/ 1898468 h 2605314"/>
              <a:gd name="connsiteX253" fmla="*/ 555634 w 5018776"/>
              <a:gd name="connsiteY253" fmla="*/ 1995714 h 2605314"/>
              <a:gd name="connsiteX254" fmla="*/ 570148 w 5018776"/>
              <a:gd name="connsiteY254" fmla="*/ 2017485 h 2605314"/>
              <a:gd name="connsiteX255" fmla="*/ 700776 w 5018776"/>
              <a:gd name="connsiteY255" fmla="*/ 2068285 h 2605314"/>
              <a:gd name="connsiteX256" fmla="*/ 737062 w 5018776"/>
              <a:gd name="connsiteY256" fmla="*/ 2082800 h 2605314"/>
              <a:gd name="connsiteX257" fmla="*/ 867691 w 5018776"/>
              <a:gd name="connsiteY257" fmla="*/ 2119811 h 2605314"/>
              <a:gd name="connsiteX258" fmla="*/ 969291 w 5018776"/>
              <a:gd name="connsiteY258" fmla="*/ 2148114 h 2605314"/>
              <a:gd name="connsiteX259" fmla="*/ 1078148 w 5018776"/>
              <a:gd name="connsiteY259" fmla="*/ 2133600 h 2605314"/>
              <a:gd name="connsiteX260" fmla="*/ 1128948 w 5018776"/>
              <a:gd name="connsiteY260" fmla="*/ 2104571 h 2605314"/>
              <a:gd name="connsiteX261" fmla="*/ 1247602 w 5018776"/>
              <a:gd name="connsiteY261" fmla="*/ 2013494 h 2605314"/>
              <a:gd name="connsiteX262" fmla="*/ 1291508 w 5018776"/>
              <a:gd name="connsiteY262" fmla="*/ 1957251 h 2605314"/>
              <a:gd name="connsiteX263" fmla="*/ 1278082 w 5018776"/>
              <a:gd name="connsiteY263" fmla="*/ 1839322 h 2605314"/>
              <a:gd name="connsiteX264" fmla="*/ 1223291 w 5018776"/>
              <a:gd name="connsiteY264" fmla="*/ 1814285 h 2605314"/>
              <a:gd name="connsiteX265" fmla="*/ 1129674 w 5018776"/>
              <a:gd name="connsiteY265" fmla="*/ 1833154 h 2605314"/>
              <a:gd name="connsiteX266" fmla="*/ 1107176 w 5018776"/>
              <a:gd name="connsiteY266" fmla="*/ 1894114 h 2605314"/>
              <a:gd name="connsiteX267" fmla="*/ 1085405 w 5018776"/>
              <a:gd name="connsiteY267" fmla="*/ 2002971 h 2605314"/>
              <a:gd name="connsiteX268" fmla="*/ 1020091 w 5018776"/>
              <a:gd name="connsiteY268" fmla="*/ 1995714 h 2605314"/>
              <a:gd name="connsiteX269" fmla="*/ 984531 w 5018776"/>
              <a:gd name="connsiteY269" fmla="*/ 1911531 h 2605314"/>
              <a:gd name="connsiteX270" fmla="*/ 996868 w 5018776"/>
              <a:gd name="connsiteY270" fmla="*/ 1807754 h 2605314"/>
              <a:gd name="connsiteX271" fmla="*/ 1070528 w 5018776"/>
              <a:gd name="connsiteY271" fmla="*/ 1731554 h 2605314"/>
              <a:gd name="connsiteX272" fmla="*/ 1230548 w 5018776"/>
              <a:gd name="connsiteY272" fmla="*/ 1690914 h 2605314"/>
              <a:gd name="connsiteX273" fmla="*/ 1339405 w 5018776"/>
              <a:gd name="connsiteY273" fmla="*/ 1698171 h 2605314"/>
              <a:gd name="connsiteX274" fmla="*/ 1426491 w 5018776"/>
              <a:gd name="connsiteY274" fmla="*/ 1741714 h 2605314"/>
              <a:gd name="connsiteX275" fmla="*/ 1480556 w 5018776"/>
              <a:gd name="connsiteY275" fmla="*/ 1792514 h 2605314"/>
              <a:gd name="connsiteX276" fmla="*/ 1510311 w 5018776"/>
              <a:gd name="connsiteY276" fmla="*/ 1859642 h 2605314"/>
              <a:gd name="connsiteX277" fmla="*/ 1511036 w 5018776"/>
              <a:gd name="connsiteY277" fmla="*/ 1961968 h 2605314"/>
              <a:gd name="connsiteX278" fmla="*/ 1463865 w 5018776"/>
              <a:gd name="connsiteY278" fmla="*/ 2046877 h 2605314"/>
              <a:gd name="connsiteX279" fmla="*/ 1411976 w 5018776"/>
              <a:gd name="connsiteY279" fmla="*/ 2140857 h 2605314"/>
              <a:gd name="connsiteX280" fmla="*/ 1404719 w 5018776"/>
              <a:gd name="connsiteY280" fmla="*/ 2162628 h 2605314"/>
              <a:gd name="connsiteX281" fmla="*/ 1368434 w 5018776"/>
              <a:gd name="connsiteY281" fmla="*/ 2293257 h 2605314"/>
              <a:gd name="connsiteX282" fmla="*/ 1370974 w 5018776"/>
              <a:gd name="connsiteY282" fmla="*/ 2449285 h 2605314"/>
              <a:gd name="connsiteX283" fmla="*/ 1513576 w 5018776"/>
              <a:gd name="connsiteY283" fmla="*/ 2554514 h 2605314"/>
              <a:gd name="connsiteX284" fmla="*/ 1636948 w 5018776"/>
              <a:gd name="connsiteY284" fmla="*/ 2590800 h 2605314"/>
              <a:gd name="connsiteX285" fmla="*/ 1851396 w 5018776"/>
              <a:gd name="connsiteY285" fmla="*/ 2605314 h 2605314"/>
              <a:gd name="connsiteX286" fmla="*/ 1922154 w 5018776"/>
              <a:gd name="connsiteY286" fmla="*/ 2576285 h 2605314"/>
              <a:gd name="connsiteX287" fmla="*/ 1963519 w 5018776"/>
              <a:gd name="connsiteY287" fmla="*/ 2496457 h 2605314"/>
              <a:gd name="connsiteX288" fmla="*/ 2006336 w 5018776"/>
              <a:gd name="connsiteY288" fmla="*/ 2315028 h 2605314"/>
              <a:gd name="connsiteX289" fmla="*/ 2043348 w 5018776"/>
              <a:gd name="connsiteY289" fmla="*/ 2111828 h 2605314"/>
              <a:gd name="connsiteX290" fmla="*/ 2066571 w 5018776"/>
              <a:gd name="connsiteY290" fmla="*/ 2048691 h 2605314"/>
              <a:gd name="connsiteX291" fmla="*/ 2102494 w 5018776"/>
              <a:gd name="connsiteY291" fmla="*/ 1987731 h 2605314"/>
              <a:gd name="connsiteX292" fmla="*/ 2221511 w 5018776"/>
              <a:gd name="connsiteY292" fmla="*/ 1879237 h 2605314"/>
              <a:gd name="connsiteX293" fmla="*/ 2377176 w 5018776"/>
              <a:gd name="connsiteY293" fmla="*/ 1872342 h 2605314"/>
              <a:gd name="connsiteX294" fmla="*/ 2398948 w 5018776"/>
              <a:gd name="connsiteY294" fmla="*/ 1879600 h 2605314"/>
              <a:gd name="connsiteX295" fmla="*/ 2457005 w 5018776"/>
              <a:gd name="connsiteY295" fmla="*/ 1930400 h 2605314"/>
              <a:gd name="connsiteX296" fmla="*/ 2471519 w 5018776"/>
              <a:gd name="connsiteY296" fmla="*/ 1952171 h 2605314"/>
              <a:gd name="connsiteX297" fmla="*/ 2493291 w 5018776"/>
              <a:gd name="connsiteY297" fmla="*/ 1973942 h 2605314"/>
              <a:gd name="connsiteX298" fmla="*/ 2507805 w 5018776"/>
              <a:gd name="connsiteY298" fmla="*/ 2024742 h 2605314"/>
              <a:gd name="connsiteX299" fmla="*/ 2515062 w 5018776"/>
              <a:gd name="connsiteY299" fmla="*/ 2053771 h 2605314"/>
              <a:gd name="connsiteX300" fmla="*/ 2529576 w 5018776"/>
              <a:gd name="connsiteY300" fmla="*/ 2075542 h 2605314"/>
              <a:gd name="connsiteX301" fmla="*/ 2544091 w 5018776"/>
              <a:gd name="connsiteY301" fmla="*/ 2126342 h 2605314"/>
              <a:gd name="connsiteX302" fmla="*/ 2536834 w 5018776"/>
              <a:gd name="connsiteY302" fmla="*/ 2271485 h 2605314"/>
              <a:gd name="connsiteX303" fmla="*/ 2522319 w 5018776"/>
              <a:gd name="connsiteY303" fmla="*/ 2300514 h 2605314"/>
              <a:gd name="connsiteX304" fmla="*/ 2478776 w 5018776"/>
              <a:gd name="connsiteY304" fmla="*/ 2329542 h 2605314"/>
              <a:gd name="connsiteX305" fmla="*/ 2457005 w 5018776"/>
              <a:gd name="connsiteY305" fmla="*/ 2336800 h 2605314"/>
              <a:gd name="connsiteX306" fmla="*/ 2333634 w 5018776"/>
              <a:gd name="connsiteY306" fmla="*/ 2329542 h 2605314"/>
              <a:gd name="connsiteX307" fmla="*/ 2311862 w 5018776"/>
              <a:gd name="connsiteY307" fmla="*/ 2322285 h 2605314"/>
              <a:gd name="connsiteX308" fmla="*/ 2297348 w 5018776"/>
              <a:gd name="connsiteY308" fmla="*/ 2286000 h 2605314"/>
              <a:gd name="connsiteX309" fmla="*/ 2290091 w 5018776"/>
              <a:gd name="connsiteY309" fmla="*/ 2249714 h 2605314"/>
              <a:gd name="connsiteX310" fmla="*/ 2398948 w 5018776"/>
              <a:gd name="connsiteY310" fmla="*/ 2111828 h 2605314"/>
              <a:gd name="connsiteX311" fmla="*/ 2398948 w 5018776"/>
              <a:gd name="connsiteY311" fmla="*/ 2024742 h 2605314"/>
              <a:gd name="connsiteX312" fmla="*/ 2377176 w 5018776"/>
              <a:gd name="connsiteY312" fmla="*/ 2010228 h 2605314"/>
              <a:gd name="connsiteX313" fmla="*/ 2275576 w 5018776"/>
              <a:gd name="connsiteY313" fmla="*/ 2017485 h 2605314"/>
              <a:gd name="connsiteX314" fmla="*/ 2261062 w 5018776"/>
              <a:gd name="connsiteY314" fmla="*/ 2032000 h 2605314"/>
              <a:gd name="connsiteX315" fmla="*/ 2239291 w 5018776"/>
              <a:gd name="connsiteY315" fmla="*/ 2046514 h 2605314"/>
              <a:gd name="connsiteX316" fmla="*/ 2224776 w 5018776"/>
              <a:gd name="connsiteY316" fmla="*/ 2061028 h 2605314"/>
              <a:gd name="connsiteX317" fmla="*/ 2195748 w 5018776"/>
              <a:gd name="connsiteY317" fmla="*/ 2068285 h 2605314"/>
              <a:gd name="connsiteX318" fmla="*/ 2166719 w 5018776"/>
              <a:gd name="connsiteY318" fmla="*/ 2090057 h 2605314"/>
              <a:gd name="connsiteX319" fmla="*/ 2152205 w 5018776"/>
              <a:gd name="connsiteY319" fmla="*/ 2111828 h 2605314"/>
              <a:gd name="connsiteX320" fmla="*/ 2130434 w 5018776"/>
              <a:gd name="connsiteY320" fmla="*/ 2140857 h 2605314"/>
              <a:gd name="connsiteX321" fmla="*/ 2130434 w 5018776"/>
              <a:gd name="connsiteY321" fmla="*/ 2351314 h 2605314"/>
              <a:gd name="connsiteX322" fmla="*/ 2144948 w 5018776"/>
              <a:gd name="connsiteY322" fmla="*/ 2373085 h 2605314"/>
              <a:gd name="connsiteX323" fmla="*/ 2166719 w 5018776"/>
              <a:gd name="connsiteY323" fmla="*/ 2380342 h 2605314"/>
              <a:gd name="connsiteX324" fmla="*/ 2173976 w 5018776"/>
              <a:gd name="connsiteY324" fmla="*/ 2402114 h 2605314"/>
              <a:gd name="connsiteX325" fmla="*/ 2195748 w 5018776"/>
              <a:gd name="connsiteY325" fmla="*/ 2416628 h 2605314"/>
              <a:gd name="connsiteX326" fmla="*/ 2224776 w 5018776"/>
              <a:gd name="connsiteY326" fmla="*/ 2438400 h 2605314"/>
              <a:gd name="connsiteX327" fmla="*/ 2268319 w 5018776"/>
              <a:gd name="connsiteY327" fmla="*/ 2474685 h 2605314"/>
              <a:gd name="connsiteX328" fmla="*/ 2297348 w 5018776"/>
              <a:gd name="connsiteY328" fmla="*/ 2510971 h 2605314"/>
              <a:gd name="connsiteX329" fmla="*/ 2319119 w 5018776"/>
              <a:gd name="connsiteY329" fmla="*/ 2532742 h 2605314"/>
              <a:gd name="connsiteX330" fmla="*/ 2398948 w 5018776"/>
              <a:gd name="connsiteY330" fmla="*/ 2569028 h 2605314"/>
              <a:gd name="connsiteX331" fmla="*/ 2544091 w 5018776"/>
              <a:gd name="connsiteY331" fmla="*/ 2554514 h 2605314"/>
              <a:gd name="connsiteX332" fmla="*/ 2565862 w 5018776"/>
              <a:gd name="connsiteY332" fmla="*/ 2540000 h 2605314"/>
              <a:gd name="connsiteX333" fmla="*/ 2573119 w 5018776"/>
              <a:gd name="connsiteY333" fmla="*/ 2503714 h 2605314"/>
              <a:gd name="connsiteX334" fmla="*/ 2587634 w 5018776"/>
              <a:gd name="connsiteY334" fmla="*/ 2481942 h 2605314"/>
              <a:gd name="connsiteX335" fmla="*/ 2594891 w 5018776"/>
              <a:gd name="connsiteY335" fmla="*/ 2409371 h 2605314"/>
              <a:gd name="connsiteX336" fmla="*/ 2645691 w 5018776"/>
              <a:gd name="connsiteY336" fmla="*/ 2416628 h 2605314"/>
              <a:gd name="connsiteX337" fmla="*/ 2674719 w 5018776"/>
              <a:gd name="connsiteY337" fmla="*/ 2423885 h 2605314"/>
              <a:gd name="connsiteX338" fmla="*/ 2747291 w 5018776"/>
              <a:gd name="connsiteY338" fmla="*/ 2438400 h 2605314"/>
              <a:gd name="connsiteX339" fmla="*/ 2790834 w 5018776"/>
              <a:gd name="connsiteY339" fmla="*/ 2452914 h 2605314"/>
              <a:gd name="connsiteX340" fmla="*/ 2812605 w 5018776"/>
              <a:gd name="connsiteY340" fmla="*/ 2438400 h 2605314"/>
              <a:gd name="connsiteX341" fmla="*/ 2805348 w 5018776"/>
              <a:gd name="connsiteY341" fmla="*/ 2416628 h 2605314"/>
              <a:gd name="connsiteX342" fmla="*/ 2798091 w 5018776"/>
              <a:gd name="connsiteY342" fmla="*/ 2373085 h 2605314"/>
              <a:gd name="connsiteX343" fmla="*/ 2783576 w 5018776"/>
              <a:gd name="connsiteY343" fmla="*/ 2329542 h 2605314"/>
              <a:gd name="connsiteX344" fmla="*/ 2798091 w 5018776"/>
              <a:gd name="connsiteY344" fmla="*/ 2278742 h 2605314"/>
              <a:gd name="connsiteX345" fmla="*/ 2965005 w 5018776"/>
              <a:gd name="connsiteY345" fmla="*/ 2249714 h 2605314"/>
              <a:gd name="connsiteX346" fmla="*/ 2950491 w 5018776"/>
              <a:gd name="connsiteY346" fmla="*/ 2227942 h 2605314"/>
              <a:gd name="connsiteX347" fmla="*/ 2928719 w 5018776"/>
              <a:gd name="connsiteY347" fmla="*/ 2133600 h 2605314"/>
              <a:gd name="connsiteX348" fmla="*/ 2921462 w 5018776"/>
              <a:gd name="connsiteY348" fmla="*/ 2104571 h 2605314"/>
              <a:gd name="connsiteX349" fmla="*/ 2899691 w 5018776"/>
              <a:gd name="connsiteY349" fmla="*/ 2090057 h 2605314"/>
              <a:gd name="connsiteX350" fmla="*/ 2906948 w 5018776"/>
              <a:gd name="connsiteY350" fmla="*/ 2061028 h 2605314"/>
              <a:gd name="connsiteX351" fmla="*/ 3037576 w 5018776"/>
              <a:gd name="connsiteY351" fmla="*/ 2053771 h 2605314"/>
              <a:gd name="connsiteX352" fmla="*/ 3124662 w 5018776"/>
              <a:gd name="connsiteY352" fmla="*/ 2046514 h 2605314"/>
              <a:gd name="connsiteX353" fmla="*/ 3146434 w 5018776"/>
              <a:gd name="connsiteY353" fmla="*/ 2039257 h 2605314"/>
              <a:gd name="connsiteX354" fmla="*/ 3139176 w 5018776"/>
              <a:gd name="connsiteY354" fmla="*/ 2010228 h 2605314"/>
              <a:gd name="connsiteX355" fmla="*/ 3110148 w 5018776"/>
              <a:gd name="connsiteY355" fmla="*/ 1959428 h 2605314"/>
              <a:gd name="connsiteX356" fmla="*/ 3081119 w 5018776"/>
              <a:gd name="connsiteY356" fmla="*/ 1930400 h 2605314"/>
              <a:gd name="connsiteX357" fmla="*/ 3066605 w 5018776"/>
              <a:gd name="connsiteY357" fmla="*/ 1901371 h 2605314"/>
              <a:gd name="connsiteX358" fmla="*/ 3044834 w 5018776"/>
              <a:gd name="connsiteY358" fmla="*/ 1886857 h 2605314"/>
              <a:gd name="connsiteX359" fmla="*/ 3037576 w 5018776"/>
              <a:gd name="connsiteY359" fmla="*/ 1865085 h 2605314"/>
              <a:gd name="connsiteX360" fmla="*/ 3023062 w 5018776"/>
              <a:gd name="connsiteY360" fmla="*/ 1843314 h 2605314"/>
              <a:gd name="connsiteX361" fmla="*/ 3052091 w 5018776"/>
              <a:gd name="connsiteY361" fmla="*/ 1828800 h 2605314"/>
              <a:gd name="connsiteX362" fmla="*/ 3160948 w 5018776"/>
              <a:gd name="connsiteY362" fmla="*/ 1814285 h 2605314"/>
              <a:gd name="connsiteX363" fmla="*/ 3182719 w 5018776"/>
              <a:gd name="connsiteY363" fmla="*/ 1799771 h 2605314"/>
              <a:gd name="connsiteX364" fmla="*/ 3131919 w 5018776"/>
              <a:gd name="connsiteY364" fmla="*/ 1690914 h 2605314"/>
              <a:gd name="connsiteX365" fmla="*/ 3124662 w 5018776"/>
              <a:gd name="connsiteY365" fmla="*/ 1669142 h 2605314"/>
              <a:gd name="connsiteX366" fmla="*/ 3110148 w 5018776"/>
              <a:gd name="connsiteY366" fmla="*/ 1647371 h 2605314"/>
              <a:gd name="connsiteX367" fmla="*/ 3131919 w 5018776"/>
              <a:gd name="connsiteY367" fmla="*/ 1640114 h 2605314"/>
              <a:gd name="connsiteX368" fmla="*/ 3160948 w 5018776"/>
              <a:gd name="connsiteY368" fmla="*/ 1632857 h 2605314"/>
              <a:gd name="connsiteX369" fmla="*/ 3189976 w 5018776"/>
              <a:gd name="connsiteY369" fmla="*/ 1618342 h 2605314"/>
              <a:gd name="connsiteX370" fmla="*/ 3219005 w 5018776"/>
              <a:gd name="connsiteY370" fmla="*/ 1611085 h 2605314"/>
              <a:gd name="connsiteX371" fmla="*/ 3240776 w 5018776"/>
              <a:gd name="connsiteY371" fmla="*/ 1603828 h 2605314"/>
              <a:gd name="connsiteX372" fmla="*/ 3284319 w 5018776"/>
              <a:gd name="connsiteY372" fmla="*/ 1582057 h 2605314"/>
              <a:gd name="connsiteX373" fmla="*/ 3298834 w 5018776"/>
              <a:gd name="connsiteY373" fmla="*/ 1567542 h 2605314"/>
              <a:gd name="connsiteX374" fmla="*/ 3277062 w 5018776"/>
              <a:gd name="connsiteY374" fmla="*/ 1545771 h 2605314"/>
              <a:gd name="connsiteX375" fmla="*/ 3233519 w 5018776"/>
              <a:gd name="connsiteY375" fmla="*/ 1516742 h 2605314"/>
              <a:gd name="connsiteX376" fmla="*/ 3182719 w 5018776"/>
              <a:gd name="connsiteY376" fmla="*/ 1458685 h 2605314"/>
              <a:gd name="connsiteX377" fmla="*/ 3175462 w 5018776"/>
              <a:gd name="connsiteY377" fmla="*/ 1436914 h 2605314"/>
              <a:gd name="connsiteX378" fmla="*/ 3153691 w 5018776"/>
              <a:gd name="connsiteY378" fmla="*/ 1422400 h 2605314"/>
              <a:gd name="connsiteX379" fmla="*/ 3204491 w 5018776"/>
              <a:gd name="connsiteY379" fmla="*/ 1386114 h 2605314"/>
              <a:gd name="connsiteX380" fmla="*/ 3240776 w 5018776"/>
              <a:gd name="connsiteY380" fmla="*/ 1349828 h 2605314"/>
              <a:gd name="connsiteX381" fmla="*/ 3269805 w 5018776"/>
              <a:gd name="connsiteY381" fmla="*/ 1313542 h 2605314"/>
              <a:gd name="connsiteX382" fmla="*/ 3291576 w 5018776"/>
              <a:gd name="connsiteY382" fmla="*/ 1299028 h 2605314"/>
              <a:gd name="connsiteX383" fmla="*/ 3306091 w 5018776"/>
              <a:gd name="connsiteY383" fmla="*/ 1284514 h 2605314"/>
              <a:gd name="connsiteX384" fmla="*/ 3313348 w 5018776"/>
              <a:gd name="connsiteY384" fmla="*/ 1262742 h 2605314"/>
              <a:gd name="connsiteX385" fmla="*/ 3269805 w 5018776"/>
              <a:gd name="connsiteY385" fmla="*/ 1255485 h 2605314"/>
              <a:gd name="connsiteX386" fmla="*/ 3248034 w 5018776"/>
              <a:gd name="connsiteY386" fmla="*/ 1248228 h 2605314"/>
              <a:gd name="connsiteX387" fmla="*/ 3197234 w 5018776"/>
              <a:gd name="connsiteY387" fmla="*/ 1233714 h 2605314"/>
              <a:gd name="connsiteX388" fmla="*/ 3175462 w 5018776"/>
              <a:gd name="connsiteY388" fmla="*/ 1219200 h 2605314"/>
              <a:gd name="connsiteX389" fmla="*/ 3153691 w 5018776"/>
              <a:gd name="connsiteY389" fmla="*/ 1211942 h 2605314"/>
              <a:gd name="connsiteX390" fmla="*/ 3124662 w 5018776"/>
              <a:gd name="connsiteY390" fmla="*/ 1197428 h 2605314"/>
              <a:gd name="connsiteX391" fmla="*/ 3204491 w 5018776"/>
              <a:gd name="connsiteY391" fmla="*/ 1095828 h 2605314"/>
              <a:gd name="connsiteX392" fmla="*/ 3255291 w 5018776"/>
              <a:gd name="connsiteY392" fmla="*/ 1037771 h 2605314"/>
              <a:gd name="connsiteX393" fmla="*/ 3255291 w 5018776"/>
              <a:gd name="connsiteY393" fmla="*/ 994228 h 2605314"/>
              <a:gd name="connsiteX394" fmla="*/ 3211748 w 5018776"/>
              <a:gd name="connsiteY394" fmla="*/ 986971 h 2605314"/>
              <a:gd name="connsiteX395" fmla="*/ 3182719 w 5018776"/>
              <a:gd name="connsiteY395" fmla="*/ 979714 h 2605314"/>
              <a:gd name="connsiteX396" fmla="*/ 3124662 w 5018776"/>
              <a:gd name="connsiteY396" fmla="*/ 957942 h 2605314"/>
              <a:gd name="connsiteX397" fmla="*/ 3102891 w 5018776"/>
              <a:gd name="connsiteY397" fmla="*/ 950685 h 2605314"/>
              <a:gd name="connsiteX398" fmla="*/ 3052091 w 5018776"/>
              <a:gd name="connsiteY398" fmla="*/ 943428 h 2605314"/>
              <a:gd name="connsiteX399" fmla="*/ 3030319 w 5018776"/>
              <a:gd name="connsiteY399" fmla="*/ 936171 h 2605314"/>
              <a:gd name="connsiteX400" fmla="*/ 2994034 w 5018776"/>
              <a:gd name="connsiteY400" fmla="*/ 928914 h 2605314"/>
              <a:gd name="connsiteX401" fmla="*/ 2979519 w 5018776"/>
              <a:gd name="connsiteY401" fmla="*/ 914400 h 2605314"/>
              <a:gd name="connsiteX402" fmla="*/ 3037576 w 5018776"/>
              <a:gd name="connsiteY402" fmla="*/ 820057 h 2605314"/>
              <a:gd name="connsiteX403" fmla="*/ 3095634 w 5018776"/>
              <a:gd name="connsiteY403" fmla="*/ 747485 h 2605314"/>
              <a:gd name="connsiteX404" fmla="*/ 3131919 w 5018776"/>
              <a:gd name="connsiteY404" fmla="*/ 703942 h 2605314"/>
              <a:gd name="connsiteX405" fmla="*/ 3146434 w 5018776"/>
              <a:gd name="connsiteY405" fmla="*/ 682171 h 2605314"/>
              <a:gd name="connsiteX406" fmla="*/ 3037576 w 5018776"/>
              <a:gd name="connsiteY406" fmla="*/ 667657 h 2605314"/>
              <a:gd name="connsiteX407" fmla="*/ 2965005 w 5018776"/>
              <a:gd name="connsiteY407" fmla="*/ 660400 h 2605314"/>
              <a:gd name="connsiteX408" fmla="*/ 2892434 w 5018776"/>
              <a:gd name="connsiteY408" fmla="*/ 645885 h 2605314"/>
              <a:gd name="connsiteX409" fmla="*/ 2928719 w 5018776"/>
              <a:gd name="connsiteY409" fmla="*/ 609600 h 2605314"/>
              <a:gd name="connsiteX410" fmla="*/ 2965005 w 5018776"/>
              <a:gd name="connsiteY410" fmla="*/ 573314 h 2605314"/>
              <a:gd name="connsiteX411" fmla="*/ 2972262 w 5018776"/>
              <a:gd name="connsiteY411" fmla="*/ 529771 h 2605314"/>
              <a:gd name="connsiteX412" fmla="*/ 2986776 w 5018776"/>
              <a:gd name="connsiteY412" fmla="*/ 486228 h 2605314"/>
              <a:gd name="connsiteX413" fmla="*/ 3001291 w 5018776"/>
              <a:gd name="connsiteY413" fmla="*/ 435428 h 2605314"/>
              <a:gd name="connsiteX414" fmla="*/ 3015805 w 5018776"/>
              <a:gd name="connsiteY414" fmla="*/ 391885 h 2605314"/>
              <a:gd name="connsiteX415" fmla="*/ 2965005 w 5018776"/>
              <a:gd name="connsiteY415" fmla="*/ 399142 h 2605314"/>
              <a:gd name="connsiteX416" fmla="*/ 2921462 w 5018776"/>
              <a:gd name="connsiteY416" fmla="*/ 413657 h 2605314"/>
              <a:gd name="connsiteX417" fmla="*/ 2892434 w 5018776"/>
              <a:gd name="connsiteY417" fmla="*/ 420914 h 2605314"/>
              <a:gd name="connsiteX418" fmla="*/ 2856148 w 5018776"/>
              <a:gd name="connsiteY418" fmla="*/ 435428 h 2605314"/>
              <a:gd name="connsiteX419" fmla="*/ 2812605 w 5018776"/>
              <a:gd name="connsiteY419" fmla="*/ 442685 h 2605314"/>
              <a:gd name="connsiteX420" fmla="*/ 2783576 w 5018776"/>
              <a:gd name="connsiteY420" fmla="*/ 449942 h 2605314"/>
              <a:gd name="connsiteX421" fmla="*/ 2725519 w 5018776"/>
              <a:gd name="connsiteY421" fmla="*/ 442685 h 2605314"/>
              <a:gd name="connsiteX422" fmla="*/ 2732776 w 5018776"/>
              <a:gd name="connsiteY422" fmla="*/ 377371 h 2605314"/>
              <a:gd name="connsiteX423" fmla="*/ 2725519 w 5018776"/>
              <a:gd name="connsiteY423" fmla="*/ 290285 h 2605314"/>
              <a:gd name="connsiteX424" fmla="*/ 2711005 w 5018776"/>
              <a:gd name="connsiteY424" fmla="*/ 232228 h 2605314"/>
              <a:gd name="connsiteX425" fmla="*/ 2667462 w 5018776"/>
              <a:gd name="connsiteY425" fmla="*/ 210457 h 2605314"/>
              <a:gd name="connsiteX426" fmla="*/ 2660205 w 5018776"/>
              <a:gd name="connsiteY426" fmla="*/ 195942 h 2605314"/>
              <a:gd name="connsiteX0" fmla="*/ 4779291 w 5018776"/>
              <a:gd name="connsiteY0" fmla="*/ 508000 h 2605314"/>
              <a:gd name="connsiteX1" fmla="*/ 4815576 w 5018776"/>
              <a:gd name="connsiteY1" fmla="*/ 551542 h 2605314"/>
              <a:gd name="connsiteX2" fmla="*/ 4895405 w 5018776"/>
              <a:gd name="connsiteY2" fmla="*/ 544285 h 2605314"/>
              <a:gd name="connsiteX3" fmla="*/ 4895405 w 5018776"/>
              <a:gd name="connsiteY3" fmla="*/ 464457 h 2605314"/>
              <a:gd name="connsiteX4" fmla="*/ 4859119 w 5018776"/>
              <a:gd name="connsiteY4" fmla="*/ 428171 h 2605314"/>
              <a:gd name="connsiteX5" fmla="*/ 4815576 w 5018776"/>
              <a:gd name="connsiteY5" fmla="*/ 413657 h 2605314"/>
              <a:gd name="connsiteX6" fmla="*/ 4750262 w 5018776"/>
              <a:gd name="connsiteY6" fmla="*/ 420914 h 2605314"/>
              <a:gd name="connsiteX7" fmla="*/ 4728491 w 5018776"/>
              <a:gd name="connsiteY7" fmla="*/ 428171 h 2605314"/>
              <a:gd name="connsiteX8" fmla="*/ 4721234 w 5018776"/>
              <a:gd name="connsiteY8" fmla="*/ 457200 h 2605314"/>
              <a:gd name="connsiteX9" fmla="*/ 4699462 w 5018776"/>
              <a:gd name="connsiteY9" fmla="*/ 500742 h 2605314"/>
              <a:gd name="connsiteX10" fmla="*/ 4699462 w 5018776"/>
              <a:gd name="connsiteY10" fmla="*/ 645885 h 2605314"/>
              <a:gd name="connsiteX11" fmla="*/ 4706719 w 5018776"/>
              <a:gd name="connsiteY11" fmla="*/ 667657 h 2605314"/>
              <a:gd name="connsiteX12" fmla="*/ 4743005 w 5018776"/>
              <a:gd name="connsiteY12" fmla="*/ 696685 h 2605314"/>
              <a:gd name="connsiteX13" fmla="*/ 4779291 w 5018776"/>
              <a:gd name="connsiteY13" fmla="*/ 718457 h 2605314"/>
              <a:gd name="connsiteX14" fmla="*/ 4801062 w 5018776"/>
              <a:gd name="connsiteY14" fmla="*/ 732971 h 2605314"/>
              <a:gd name="connsiteX15" fmla="*/ 4960719 w 5018776"/>
              <a:gd name="connsiteY15" fmla="*/ 718457 h 2605314"/>
              <a:gd name="connsiteX16" fmla="*/ 4982491 w 5018776"/>
              <a:gd name="connsiteY16" fmla="*/ 674914 h 2605314"/>
              <a:gd name="connsiteX17" fmla="*/ 5004262 w 5018776"/>
              <a:gd name="connsiteY17" fmla="*/ 631371 h 2605314"/>
              <a:gd name="connsiteX18" fmla="*/ 5011519 w 5018776"/>
              <a:gd name="connsiteY18" fmla="*/ 587828 h 2605314"/>
              <a:gd name="connsiteX19" fmla="*/ 5018776 w 5018776"/>
              <a:gd name="connsiteY19" fmla="*/ 558800 h 2605314"/>
              <a:gd name="connsiteX20" fmla="*/ 5004262 w 5018776"/>
              <a:gd name="connsiteY20" fmla="*/ 391885 h 2605314"/>
              <a:gd name="connsiteX21" fmla="*/ 4997005 w 5018776"/>
              <a:gd name="connsiteY21" fmla="*/ 370114 h 2605314"/>
              <a:gd name="connsiteX22" fmla="*/ 4982491 w 5018776"/>
              <a:gd name="connsiteY22" fmla="*/ 348342 h 2605314"/>
              <a:gd name="connsiteX23" fmla="*/ 4960719 w 5018776"/>
              <a:gd name="connsiteY23" fmla="*/ 312057 h 2605314"/>
              <a:gd name="connsiteX24" fmla="*/ 4953462 w 5018776"/>
              <a:gd name="connsiteY24" fmla="*/ 290285 h 2605314"/>
              <a:gd name="connsiteX25" fmla="*/ 4888148 w 5018776"/>
              <a:gd name="connsiteY25" fmla="*/ 254000 h 2605314"/>
              <a:gd name="connsiteX26" fmla="*/ 4851862 w 5018776"/>
              <a:gd name="connsiteY26" fmla="*/ 232228 h 2605314"/>
              <a:gd name="connsiteX27" fmla="*/ 4801062 w 5018776"/>
              <a:gd name="connsiteY27" fmla="*/ 210457 h 2605314"/>
              <a:gd name="connsiteX28" fmla="*/ 4743005 w 5018776"/>
              <a:gd name="connsiteY28" fmla="*/ 159657 h 2605314"/>
              <a:gd name="connsiteX29" fmla="*/ 4728491 w 5018776"/>
              <a:gd name="connsiteY29" fmla="*/ 145142 h 2605314"/>
              <a:gd name="connsiteX30" fmla="*/ 4677691 w 5018776"/>
              <a:gd name="connsiteY30" fmla="*/ 116114 h 2605314"/>
              <a:gd name="connsiteX31" fmla="*/ 4655919 w 5018776"/>
              <a:gd name="connsiteY31" fmla="*/ 108857 h 2605314"/>
              <a:gd name="connsiteX32" fmla="*/ 4612376 w 5018776"/>
              <a:gd name="connsiteY32" fmla="*/ 79828 h 2605314"/>
              <a:gd name="connsiteX33" fmla="*/ 4568834 w 5018776"/>
              <a:gd name="connsiteY33" fmla="*/ 65314 h 2605314"/>
              <a:gd name="connsiteX34" fmla="*/ 4539805 w 5018776"/>
              <a:gd name="connsiteY34" fmla="*/ 58057 h 2605314"/>
              <a:gd name="connsiteX35" fmla="*/ 4496262 w 5018776"/>
              <a:gd name="connsiteY35" fmla="*/ 43542 h 2605314"/>
              <a:gd name="connsiteX36" fmla="*/ 4445462 w 5018776"/>
              <a:gd name="connsiteY36" fmla="*/ 21771 h 2605314"/>
              <a:gd name="connsiteX37" fmla="*/ 4380148 w 5018776"/>
              <a:gd name="connsiteY37" fmla="*/ 14514 h 2605314"/>
              <a:gd name="connsiteX38" fmla="*/ 4336605 w 5018776"/>
              <a:gd name="connsiteY38" fmla="*/ 7257 h 2605314"/>
              <a:gd name="connsiteX39" fmla="*/ 4264034 w 5018776"/>
              <a:gd name="connsiteY39" fmla="*/ 0 h 2605314"/>
              <a:gd name="connsiteX40" fmla="*/ 3864891 w 5018776"/>
              <a:gd name="connsiteY40" fmla="*/ 7257 h 2605314"/>
              <a:gd name="connsiteX41" fmla="*/ 3828605 w 5018776"/>
              <a:gd name="connsiteY41" fmla="*/ 14514 h 2605314"/>
              <a:gd name="connsiteX42" fmla="*/ 3770548 w 5018776"/>
              <a:gd name="connsiteY42" fmla="*/ 21771 h 2605314"/>
              <a:gd name="connsiteX43" fmla="*/ 3748776 w 5018776"/>
              <a:gd name="connsiteY43" fmla="*/ 36285 h 2605314"/>
              <a:gd name="connsiteX44" fmla="*/ 3705234 w 5018776"/>
              <a:gd name="connsiteY44" fmla="*/ 50800 h 2605314"/>
              <a:gd name="connsiteX45" fmla="*/ 3690719 w 5018776"/>
              <a:gd name="connsiteY45" fmla="*/ 65314 h 2605314"/>
              <a:gd name="connsiteX46" fmla="*/ 3668948 w 5018776"/>
              <a:gd name="connsiteY46" fmla="*/ 72571 h 2605314"/>
              <a:gd name="connsiteX47" fmla="*/ 3661691 w 5018776"/>
              <a:gd name="connsiteY47" fmla="*/ 94342 h 2605314"/>
              <a:gd name="connsiteX48" fmla="*/ 3618148 w 5018776"/>
              <a:gd name="connsiteY48" fmla="*/ 130628 h 2605314"/>
              <a:gd name="connsiteX49" fmla="*/ 3610891 w 5018776"/>
              <a:gd name="connsiteY49" fmla="*/ 152400 h 2605314"/>
              <a:gd name="connsiteX50" fmla="*/ 3596376 w 5018776"/>
              <a:gd name="connsiteY50" fmla="*/ 166914 h 2605314"/>
              <a:gd name="connsiteX51" fmla="*/ 3581862 w 5018776"/>
              <a:gd name="connsiteY51" fmla="*/ 217714 h 2605314"/>
              <a:gd name="connsiteX52" fmla="*/ 3560091 w 5018776"/>
              <a:gd name="connsiteY52" fmla="*/ 246742 h 2605314"/>
              <a:gd name="connsiteX53" fmla="*/ 3552834 w 5018776"/>
              <a:gd name="connsiteY53" fmla="*/ 268514 h 2605314"/>
              <a:gd name="connsiteX54" fmla="*/ 3538319 w 5018776"/>
              <a:gd name="connsiteY54" fmla="*/ 283028 h 2605314"/>
              <a:gd name="connsiteX55" fmla="*/ 3531062 w 5018776"/>
              <a:gd name="connsiteY55" fmla="*/ 319314 h 2605314"/>
              <a:gd name="connsiteX56" fmla="*/ 3516548 w 5018776"/>
              <a:gd name="connsiteY56" fmla="*/ 362857 h 2605314"/>
              <a:gd name="connsiteX57" fmla="*/ 3509291 w 5018776"/>
              <a:gd name="connsiteY57" fmla="*/ 384628 h 2605314"/>
              <a:gd name="connsiteX58" fmla="*/ 3502034 w 5018776"/>
              <a:gd name="connsiteY58" fmla="*/ 420914 h 2605314"/>
              <a:gd name="connsiteX59" fmla="*/ 3509291 w 5018776"/>
              <a:gd name="connsiteY59" fmla="*/ 566057 h 2605314"/>
              <a:gd name="connsiteX60" fmla="*/ 3516548 w 5018776"/>
              <a:gd name="connsiteY60" fmla="*/ 587828 h 2605314"/>
              <a:gd name="connsiteX61" fmla="*/ 3545576 w 5018776"/>
              <a:gd name="connsiteY61" fmla="*/ 631371 h 2605314"/>
              <a:gd name="connsiteX62" fmla="*/ 3560091 w 5018776"/>
              <a:gd name="connsiteY62" fmla="*/ 645885 h 2605314"/>
              <a:gd name="connsiteX63" fmla="*/ 3567348 w 5018776"/>
              <a:gd name="connsiteY63" fmla="*/ 667657 h 2605314"/>
              <a:gd name="connsiteX64" fmla="*/ 3589119 w 5018776"/>
              <a:gd name="connsiteY64" fmla="*/ 682171 h 2605314"/>
              <a:gd name="connsiteX65" fmla="*/ 3625405 w 5018776"/>
              <a:gd name="connsiteY65" fmla="*/ 703942 h 2605314"/>
              <a:gd name="connsiteX66" fmla="*/ 3676205 w 5018776"/>
              <a:gd name="connsiteY66" fmla="*/ 740228 h 2605314"/>
              <a:gd name="connsiteX67" fmla="*/ 3697976 w 5018776"/>
              <a:gd name="connsiteY67" fmla="*/ 747485 h 2605314"/>
              <a:gd name="connsiteX68" fmla="*/ 3886662 w 5018776"/>
              <a:gd name="connsiteY68" fmla="*/ 740228 h 2605314"/>
              <a:gd name="connsiteX69" fmla="*/ 3908434 w 5018776"/>
              <a:gd name="connsiteY69" fmla="*/ 732971 h 2605314"/>
              <a:gd name="connsiteX70" fmla="*/ 3937462 w 5018776"/>
              <a:gd name="connsiteY70" fmla="*/ 703942 h 2605314"/>
              <a:gd name="connsiteX71" fmla="*/ 3988262 w 5018776"/>
              <a:gd name="connsiteY71" fmla="*/ 638628 h 2605314"/>
              <a:gd name="connsiteX72" fmla="*/ 4002776 w 5018776"/>
              <a:gd name="connsiteY72" fmla="*/ 595085 h 2605314"/>
              <a:gd name="connsiteX73" fmla="*/ 3973748 w 5018776"/>
              <a:gd name="connsiteY73" fmla="*/ 537028 h 2605314"/>
              <a:gd name="connsiteX74" fmla="*/ 3944719 w 5018776"/>
              <a:gd name="connsiteY74" fmla="*/ 500742 h 2605314"/>
              <a:gd name="connsiteX75" fmla="*/ 3901176 w 5018776"/>
              <a:gd name="connsiteY75" fmla="*/ 486228 h 2605314"/>
              <a:gd name="connsiteX76" fmla="*/ 3879405 w 5018776"/>
              <a:gd name="connsiteY76" fmla="*/ 478971 h 2605314"/>
              <a:gd name="connsiteX77" fmla="*/ 3857634 w 5018776"/>
              <a:gd name="connsiteY77" fmla="*/ 471714 h 2605314"/>
              <a:gd name="connsiteX78" fmla="*/ 3806834 w 5018776"/>
              <a:gd name="connsiteY78" fmla="*/ 478971 h 2605314"/>
              <a:gd name="connsiteX79" fmla="*/ 3777805 w 5018776"/>
              <a:gd name="connsiteY79" fmla="*/ 486228 h 2605314"/>
              <a:gd name="connsiteX80" fmla="*/ 3763291 w 5018776"/>
              <a:gd name="connsiteY80" fmla="*/ 529771 h 2605314"/>
              <a:gd name="connsiteX81" fmla="*/ 3756034 w 5018776"/>
              <a:gd name="connsiteY81" fmla="*/ 551542 h 2605314"/>
              <a:gd name="connsiteX82" fmla="*/ 3763291 w 5018776"/>
              <a:gd name="connsiteY82" fmla="*/ 573314 h 2605314"/>
              <a:gd name="connsiteX83" fmla="*/ 3705234 w 5018776"/>
              <a:gd name="connsiteY83" fmla="*/ 602342 h 2605314"/>
              <a:gd name="connsiteX84" fmla="*/ 3661691 w 5018776"/>
              <a:gd name="connsiteY84" fmla="*/ 544285 h 2605314"/>
              <a:gd name="connsiteX85" fmla="*/ 3668948 w 5018776"/>
              <a:gd name="connsiteY85" fmla="*/ 435428 h 2605314"/>
              <a:gd name="connsiteX86" fmla="*/ 3683462 w 5018776"/>
              <a:gd name="connsiteY86" fmla="*/ 413657 h 2605314"/>
              <a:gd name="connsiteX87" fmla="*/ 3705234 w 5018776"/>
              <a:gd name="connsiteY87" fmla="*/ 370114 h 2605314"/>
              <a:gd name="connsiteX88" fmla="*/ 3770548 w 5018776"/>
              <a:gd name="connsiteY88" fmla="*/ 341085 h 2605314"/>
              <a:gd name="connsiteX89" fmla="*/ 3792319 w 5018776"/>
              <a:gd name="connsiteY89" fmla="*/ 333828 h 2605314"/>
              <a:gd name="connsiteX90" fmla="*/ 3814091 w 5018776"/>
              <a:gd name="connsiteY90" fmla="*/ 326571 h 2605314"/>
              <a:gd name="connsiteX91" fmla="*/ 3959234 w 5018776"/>
              <a:gd name="connsiteY91" fmla="*/ 333828 h 2605314"/>
              <a:gd name="connsiteX92" fmla="*/ 4002776 w 5018776"/>
              <a:gd name="connsiteY92" fmla="*/ 362857 h 2605314"/>
              <a:gd name="connsiteX93" fmla="*/ 4024548 w 5018776"/>
              <a:gd name="connsiteY93" fmla="*/ 377371 h 2605314"/>
              <a:gd name="connsiteX94" fmla="*/ 4060834 w 5018776"/>
              <a:gd name="connsiteY94" fmla="*/ 413657 h 2605314"/>
              <a:gd name="connsiteX95" fmla="*/ 4068091 w 5018776"/>
              <a:gd name="connsiteY95" fmla="*/ 435428 h 2605314"/>
              <a:gd name="connsiteX96" fmla="*/ 4097119 w 5018776"/>
              <a:gd name="connsiteY96" fmla="*/ 478971 h 2605314"/>
              <a:gd name="connsiteX97" fmla="*/ 4104376 w 5018776"/>
              <a:gd name="connsiteY97" fmla="*/ 500742 h 2605314"/>
              <a:gd name="connsiteX98" fmla="*/ 4104376 w 5018776"/>
              <a:gd name="connsiteY98" fmla="*/ 689428 h 2605314"/>
              <a:gd name="connsiteX99" fmla="*/ 4089862 w 5018776"/>
              <a:gd name="connsiteY99" fmla="*/ 732971 h 2605314"/>
              <a:gd name="connsiteX100" fmla="*/ 4060834 w 5018776"/>
              <a:gd name="connsiteY100" fmla="*/ 769257 h 2605314"/>
              <a:gd name="connsiteX101" fmla="*/ 4017291 w 5018776"/>
              <a:gd name="connsiteY101" fmla="*/ 783771 h 2605314"/>
              <a:gd name="connsiteX102" fmla="*/ 3981005 w 5018776"/>
              <a:gd name="connsiteY102" fmla="*/ 805542 h 2605314"/>
              <a:gd name="connsiteX103" fmla="*/ 3922948 w 5018776"/>
              <a:gd name="connsiteY103" fmla="*/ 841828 h 2605314"/>
              <a:gd name="connsiteX104" fmla="*/ 3901176 w 5018776"/>
              <a:gd name="connsiteY104" fmla="*/ 856342 h 2605314"/>
              <a:gd name="connsiteX105" fmla="*/ 3843119 w 5018776"/>
              <a:gd name="connsiteY105" fmla="*/ 878114 h 2605314"/>
              <a:gd name="connsiteX106" fmla="*/ 3567348 w 5018776"/>
              <a:gd name="connsiteY106" fmla="*/ 863600 h 2605314"/>
              <a:gd name="connsiteX107" fmla="*/ 3465748 w 5018776"/>
              <a:gd name="connsiteY107" fmla="*/ 834571 h 2605314"/>
              <a:gd name="connsiteX108" fmla="*/ 3443976 w 5018776"/>
              <a:gd name="connsiteY108" fmla="*/ 827314 h 2605314"/>
              <a:gd name="connsiteX109" fmla="*/ 3422205 w 5018776"/>
              <a:gd name="connsiteY109" fmla="*/ 812800 h 2605314"/>
              <a:gd name="connsiteX110" fmla="*/ 3393176 w 5018776"/>
              <a:gd name="connsiteY110" fmla="*/ 805542 h 2605314"/>
              <a:gd name="connsiteX111" fmla="*/ 3349634 w 5018776"/>
              <a:gd name="connsiteY111" fmla="*/ 776514 h 2605314"/>
              <a:gd name="connsiteX112" fmla="*/ 3320605 w 5018776"/>
              <a:gd name="connsiteY112" fmla="*/ 732971 h 2605314"/>
              <a:gd name="connsiteX113" fmla="*/ 3313348 w 5018776"/>
              <a:gd name="connsiteY113" fmla="*/ 696685 h 2605314"/>
              <a:gd name="connsiteX114" fmla="*/ 3298834 w 5018776"/>
              <a:gd name="connsiteY114" fmla="*/ 653142 h 2605314"/>
              <a:gd name="connsiteX115" fmla="*/ 3284319 w 5018776"/>
              <a:gd name="connsiteY115" fmla="*/ 609600 h 2605314"/>
              <a:gd name="connsiteX116" fmla="*/ 3277062 w 5018776"/>
              <a:gd name="connsiteY116" fmla="*/ 587828 h 2605314"/>
              <a:gd name="connsiteX117" fmla="*/ 3269805 w 5018776"/>
              <a:gd name="connsiteY117" fmla="*/ 566057 h 2605314"/>
              <a:gd name="connsiteX118" fmla="*/ 3262548 w 5018776"/>
              <a:gd name="connsiteY118" fmla="*/ 537028 h 2605314"/>
              <a:gd name="connsiteX119" fmla="*/ 3240776 w 5018776"/>
              <a:gd name="connsiteY119" fmla="*/ 515257 h 2605314"/>
              <a:gd name="connsiteX120" fmla="*/ 3233519 w 5018776"/>
              <a:gd name="connsiteY120" fmla="*/ 478971 h 2605314"/>
              <a:gd name="connsiteX121" fmla="*/ 3219005 w 5018776"/>
              <a:gd name="connsiteY121" fmla="*/ 428171 h 2605314"/>
              <a:gd name="connsiteX122" fmla="*/ 3204491 w 5018776"/>
              <a:gd name="connsiteY122" fmla="*/ 362857 h 2605314"/>
              <a:gd name="connsiteX123" fmla="*/ 3189976 w 5018776"/>
              <a:gd name="connsiteY123" fmla="*/ 348342 h 2605314"/>
              <a:gd name="connsiteX124" fmla="*/ 3139176 w 5018776"/>
              <a:gd name="connsiteY124" fmla="*/ 283028 h 2605314"/>
              <a:gd name="connsiteX125" fmla="*/ 3117405 w 5018776"/>
              <a:gd name="connsiteY125" fmla="*/ 268514 h 2605314"/>
              <a:gd name="connsiteX126" fmla="*/ 3081119 w 5018776"/>
              <a:gd name="connsiteY126" fmla="*/ 232228 h 2605314"/>
              <a:gd name="connsiteX127" fmla="*/ 3066605 w 5018776"/>
              <a:gd name="connsiteY127" fmla="*/ 210457 h 2605314"/>
              <a:gd name="connsiteX128" fmla="*/ 3023062 w 5018776"/>
              <a:gd name="connsiteY128" fmla="*/ 195942 h 2605314"/>
              <a:gd name="connsiteX129" fmla="*/ 3008548 w 5018776"/>
              <a:gd name="connsiteY129" fmla="*/ 174171 h 2605314"/>
              <a:gd name="connsiteX130" fmla="*/ 2957748 w 5018776"/>
              <a:gd name="connsiteY130" fmla="*/ 152400 h 2605314"/>
              <a:gd name="connsiteX131" fmla="*/ 2921462 w 5018776"/>
              <a:gd name="connsiteY131" fmla="*/ 116114 h 2605314"/>
              <a:gd name="connsiteX132" fmla="*/ 2848891 w 5018776"/>
              <a:gd name="connsiteY132" fmla="*/ 94342 h 2605314"/>
              <a:gd name="connsiteX133" fmla="*/ 2827119 w 5018776"/>
              <a:gd name="connsiteY133" fmla="*/ 79828 h 2605314"/>
              <a:gd name="connsiteX134" fmla="*/ 2776319 w 5018776"/>
              <a:gd name="connsiteY134" fmla="*/ 65314 h 2605314"/>
              <a:gd name="connsiteX135" fmla="*/ 2667462 w 5018776"/>
              <a:gd name="connsiteY135" fmla="*/ 50800 h 2605314"/>
              <a:gd name="connsiteX136" fmla="*/ 2500548 w 5018776"/>
              <a:gd name="connsiteY136" fmla="*/ 43542 h 2605314"/>
              <a:gd name="connsiteX137" fmla="*/ 2377176 w 5018776"/>
              <a:gd name="connsiteY137" fmla="*/ 36285 h 2605314"/>
              <a:gd name="connsiteX138" fmla="*/ 2275576 w 5018776"/>
              <a:gd name="connsiteY138" fmla="*/ 21771 h 2605314"/>
              <a:gd name="connsiteX139" fmla="*/ 2036091 w 5018776"/>
              <a:gd name="connsiteY139" fmla="*/ 7257 h 2605314"/>
              <a:gd name="connsiteX140" fmla="*/ 1869176 w 5018776"/>
              <a:gd name="connsiteY140" fmla="*/ 14514 h 2605314"/>
              <a:gd name="connsiteX141" fmla="*/ 1753062 w 5018776"/>
              <a:gd name="connsiteY141" fmla="*/ 29028 h 2605314"/>
              <a:gd name="connsiteX142" fmla="*/ 1731291 w 5018776"/>
              <a:gd name="connsiteY142" fmla="*/ 36285 h 2605314"/>
              <a:gd name="connsiteX143" fmla="*/ 1695005 w 5018776"/>
              <a:gd name="connsiteY143" fmla="*/ 43542 h 2605314"/>
              <a:gd name="connsiteX144" fmla="*/ 1673234 w 5018776"/>
              <a:gd name="connsiteY144" fmla="*/ 50800 h 2605314"/>
              <a:gd name="connsiteX145" fmla="*/ 1622434 w 5018776"/>
              <a:gd name="connsiteY145" fmla="*/ 65314 h 2605314"/>
              <a:gd name="connsiteX146" fmla="*/ 1600662 w 5018776"/>
              <a:gd name="connsiteY146" fmla="*/ 72571 h 2605314"/>
              <a:gd name="connsiteX147" fmla="*/ 1542605 w 5018776"/>
              <a:gd name="connsiteY147" fmla="*/ 87085 h 2605314"/>
              <a:gd name="connsiteX148" fmla="*/ 1499062 w 5018776"/>
              <a:gd name="connsiteY148" fmla="*/ 101600 h 2605314"/>
              <a:gd name="connsiteX149" fmla="*/ 1477291 w 5018776"/>
              <a:gd name="connsiteY149" fmla="*/ 116114 h 2605314"/>
              <a:gd name="connsiteX150" fmla="*/ 1390205 w 5018776"/>
              <a:gd name="connsiteY150" fmla="*/ 137885 h 2605314"/>
              <a:gd name="connsiteX151" fmla="*/ 1339405 w 5018776"/>
              <a:gd name="connsiteY151" fmla="*/ 152400 h 2605314"/>
              <a:gd name="connsiteX152" fmla="*/ 1295862 w 5018776"/>
              <a:gd name="connsiteY152" fmla="*/ 159657 h 2605314"/>
              <a:gd name="connsiteX153" fmla="*/ 1237805 w 5018776"/>
              <a:gd name="connsiteY153" fmla="*/ 181428 h 2605314"/>
              <a:gd name="connsiteX154" fmla="*/ 1157976 w 5018776"/>
              <a:gd name="connsiteY154" fmla="*/ 203200 h 2605314"/>
              <a:gd name="connsiteX155" fmla="*/ 1085405 w 5018776"/>
              <a:gd name="connsiteY155" fmla="*/ 217714 h 2605314"/>
              <a:gd name="connsiteX156" fmla="*/ 1063634 w 5018776"/>
              <a:gd name="connsiteY156" fmla="*/ 232228 h 2605314"/>
              <a:gd name="connsiteX157" fmla="*/ 1027348 w 5018776"/>
              <a:gd name="connsiteY157" fmla="*/ 239485 h 2605314"/>
              <a:gd name="connsiteX158" fmla="*/ 998319 w 5018776"/>
              <a:gd name="connsiteY158" fmla="*/ 246742 h 2605314"/>
              <a:gd name="connsiteX159" fmla="*/ 969291 w 5018776"/>
              <a:gd name="connsiteY159" fmla="*/ 261257 h 2605314"/>
              <a:gd name="connsiteX160" fmla="*/ 918491 w 5018776"/>
              <a:gd name="connsiteY160" fmla="*/ 283028 h 2605314"/>
              <a:gd name="connsiteX161" fmla="*/ 889462 w 5018776"/>
              <a:gd name="connsiteY161" fmla="*/ 319314 h 2605314"/>
              <a:gd name="connsiteX162" fmla="*/ 867691 w 5018776"/>
              <a:gd name="connsiteY162" fmla="*/ 341085 h 2605314"/>
              <a:gd name="connsiteX163" fmla="*/ 853176 w 5018776"/>
              <a:gd name="connsiteY163" fmla="*/ 362857 h 2605314"/>
              <a:gd name="connsiteX164" fmla="*/ 809634 w 5018776"/>
              <a:gd name="connsiteY164" fmla="*/ 391885 h 2605314"/>
              <a:gd name="connsiteX165" fmla="*/ 773348 w 5018776"/>
              <a:gd name="connsiteY165" fmla="*/ 428171 h 2605314"/>
              <a:gd name="connsiteX166" fmla="*/ 751576 w 5018776"/>
              <a:gd name="connsiteY166" fmla="*/ 449942 h 2605314"/>
              <a:gd name="connsiteX167" fmla="*/ 693519 w 5018776"/>
              <a:gd name="connsiteY167" fmla="*/ 500742 h 2605314"/>
              <a:gd name="connsiteX168" fmla="*/ 664491 w 5018776"/>
              <a:gd name="connsiteY168" fmla="*/ 544285 h 2605314"/>
              <a:gd name="connsiteX169" fmla="*/ 649976 w 5018776"/>
              <a:gd name="connsiteY169" fmla="*/ 587828 h 2605314"/>
              <a:gd name="connsiteX170" fmla="*/ 642719 w 5018776"/>
              <a:gd name="connsiteY170" fmla="*/ 609600 h 2605314"/>
              <a:gd name="connsiteX171" fmla="*/ 664491 w 5018776"/>
              <a:gd name="connsiteY171" fmla="*/ 776514 h 2605314"/>
              <a:gd name="connsiteX172" fmla="*/ 693519 w 5018776"/>
              <a:gd name="connsiteY172" fmla="*/ 820057 h 2605314"/>
              <a:gd name="connsiteX173" fmla="*/ 715291 w 5018776"/>
              <a:gd name="connsiteY173" fmla="*/ 827314 h 2605314"/>
              <a:gd name="connsiteX174" fmla="*/ 751576 w 5018776"/>
              <a:gd name="connsiteY174" fmla="*/ 820057 h 2605314"/>
              <a:gd name="connsiteX175" fmla="*/ 773348 w 5018776"/>
              <a:gd name="connsiteY175" fmla="*/ 769257 h 2605314"/>
              <a:gd name="connsiteX176" fmla="*/ 744319 w 5018776"/>
              <a:gd name="connsiteY176" fmla="*/ 638628 h 2605314"/>
              <a:gd name="connsiteX177" fmla="*/ 722548 w 5018776"/>
              <a:gd name="connsiteY177" fmla="*/ 624114 h 2605314"/>
              <a:gd name="connsiteX178" fmla="*/ 526605 w 5018776"/>
              <a:gd name="connsiteY178" fmla="*/ 631371 h 2605314"/>
              <a:gd name="connsiteX179" fmla="*/ 504834 w 5018776"/>
              <a:gd name="connsiteY179" fmla="*/ 653142 h 2605314"/>
              <a:gd name="connsiteX180" fmla="*/ 483062 w 5018776"/>
              <a:gd name="connsiteY180" fmla="*/ 660400 h 2605314"/>
              <a:gd name="connsiteX181" fmla="*/ 468548 w 5018776"/>
              <a:gd name="connsiteY181" fmla="*/ 682171 h 2605314"/>
              <a:gd name="connsiteX182" fmla="*/ 446776 w 5018776"/>
              <a:gd name="connsiteY182" fmla="*/ 754742 h 2605314"/>
              <a:gd name="connsiteX183" fmla="*/ 475805 w 5018776"/>
              <a:gd name="connsiteY183" fmla="*/ 849085 h 2605314"/>
              <a:gd name="connsiteX184" fmla="*/ 533862 w 5018776"/>
              <a:gd name="connsiteY184" fmla="*/ 841828 h 2605314"/>
              <a:gd name="connsiteX185" fmla="*/ 541119 w 5018776"/>
              <a:gd name="connsiteY185" fmla="*/ 820057 h 2605314"/>
              <a:gd name="connsiteX186" fmla="*/ 519348 w 5018776"/>
              <a:gd name="connsiteY186" fmla="*/ 740228 h 2605314"/>
              <a:gd name="connsiteX187" fmla="*/ 497576 w 5018776"/>
              <a:gd name="connsiteY187" fmla="*/ 725714 h 2605314"/>
              <a:gd name="connsiteX188" fmla="*/ 352434 w 5018776"/>
              <a:gd name="connsiteY188" fmla="*/ 732971 h 2605314"/>
              <a:gd name="connsiteX189" fmla="*/ 330662 w 5018776"/>
              <a:gd name="connsiteY189" fmla="*/ 754742 h 2605314"/>
              <a:gd name="connsiteX190" fmla="*/ 308891 w 5018776"/>
              <a:gd name="connsiteY190" fmla="*/ 762000 h 2605314"/>
              <a:gd name="connsiteX191" fmla="*/ 294376 w 5018776"/>
              <a:gd name="connsiteY191" fmla="*/ 776514 h 2605314"/>
              <a:gd name="connsiteX192" fmla="*/ 272605 w 5018776"/>
              <a:gd name="connsiteY192" fmla="*/ 791028 h 2605314"/>
              <a:gd name="connsiteX193" fmla="*/ 258091 w 5018776"/>
              <a:gd name="connsiteY193" fmla="*/ 812800 h 2605314"/>
              <a:gd name="connsiteX194" fmla="*/ 221805 w 5018776"/>
              <a:gd name="connsiteY194" fmla="*/ 841828 h 2605314"/>
              <a:gd name="connsiteX195" fmla="*/ 214548 w 5018776"/>
              <a:gd name="connsiteY195" fmla="*/ 870857 h 2605314"/>
              <a:gd name="connsiteX196" fmla="*/ 192776 w 5018776"/>
              <a:gd name="connsiteY196" fmla="*/ 892628 h 2605314"/>
              <a:gd name="connsiteX197" fmla="*/ 200034 w 5018776"/>
              <a:gd name="connsiteY197" fmla="*/ 1059542 h 2605314"/>
              <a:gd name="connsiteX198" fmla="*/ 214548 w 5018776"/>
              <a:gd name="connsiteY198" fmla="*/ 1081314 h 2605314"/>
              <a:gd name="connsiteX199" fmla="*/ 243576 w 5018776"/>
              <a:gd name="connsiteY199" fmla="*/ 1088571 h 2605314"/>
              <a:gd name="connsiteX200" fmla="*/ 295828 w 5018776"/>
              <a:gd name="connsiteY200" fmla="*/ 1063534 h 2605314"/>
              <a:gd name="connsiteX201" fmla="*/ 330662 w 5018776"/>
              <a:gd name="connsiteY201" fmla="*/ 1037771 h 2605314"/>
              <a:gd name="connsiteX202" fmla="*/ 323405 w 5018776"/>
              <a:gd name="connsiteY202" fmla="*/ 979714 h 2605314"/>
              <a:gd name="connsiteX203" fmla="*/ 301634 w 5018776"/>
              <a:gd name="connsiteY203" fmla="*/ 965200 h 2605314"/>
              <a:gd name="connsiteX204" fmla="*/ 182254 w 5018776"/>
              <a:gd name="connsiteY204" fmla="*/ 957217 h 2605314"/>
              <a:gd name="connsiteX205" fmla="*/ 141976 w 5018776"/>
              <a:gd name="connsiteY205" fmla="*/ 1001485 h 2605314"/>
              <a:gd name="connsiteX206" fmla="*/ 83919 w 5018776"/>
              <a:gd name="connsiteY206" fmla="*/ 1052285 h 2605314"/>
              <a:gd name="connsiteX207" fmla="*/ 54891 w 5018776"/>
              <a:gd name="connsiteY207" fmla="*/ 1066800 h 2605314"/>
              <a:gd name="connsiteX208" fmla="*/ 40376 w 5018776"/>
              <a:gd name="connsiteY208" fmla="*/ 1081314 h 2605314"/>
              <a:gd name="connsiteX209" fmla="*/ 18605 w 5018776"/>
              <a:gd name="connsiteY209" fmla="*/ 1095828 h 2605314"/>
              <a:gd name="connsiteX210" fmla="*/ 4091 w 5018776"/>
              <a:gd name="connsiteY210" fmla="*/ 1146628 h 2605314"/>
              <a:gd name="connsiteX211" fmla="*/ 20782 w 5018776"/>
              <a:gd name="connsiteY211" fmla="*/ 1262017 h 2605314"/>
              <a:gd name="connsiteX212" fmla="*/ 69405 w 5018776"/>
              <a:gd name="connsiteY212" fmla="*/ 1313542 h 2605314"/>
              <a:gd name="connsiteX213" fmla="*/ 112948 w 5018776"/>
              <a:gd name="connsiteY213" fmla="*/ 1342571 h 2605314"/>
              <a:gd name="connsiteX214" fmla="*/ 159031 w 5018776"/>
              <a:gd name="connsiteY214" fmla="*/ 1341845 h 2605314"/>
              <a:gd name="connsiteX215" fmla="*/ 217088 w 5018776"/>
              <a:gd name="connsiteY215" fmla="*/ 1316445 h 2605314"/>
              <a:gd name="connsiteX216" fmla="*/ 199671 w 5018776"/>
              <a:gd name="connsiteY216" fmla="*/ 1243148 h 2605314"/>
              <a:gd name="connsiteX217" fmla="*/ 124196 w 5018776"/>
              <a:gd name="connsiteY217" fmla="*/ 1236254 h 2605314"/>
              <a:gd name="connsiteX218" fmla="*/ 54891 w 5018776"/>
              <a:gd name="connsiteY218" fmla="*/ 1262742 h 2605314"/>
              <a:gd name="connsiteX219" fmla="*/ 33119 w 5018776"/>
              <a:gd name="connsiteY219" fmla="*/ 1299028 h 2605314"/>
              <a:gd name="connsiteX220" fmla="*/ 18605 w 5018776"/>
              <a:gd name="connsiteY220" fmla="*/ 1320800 h 2605314"/>
              <a:gd name="connsiteX221" fmla="*/ 4091 w 5018776"/>
              <a:gd name="connsiteY221" fmla="*/ 1379582 h 2605314"/>
              <a:gd name="connsiteX222" fmla="*/ 3728 w 5018776"/>
              <a:gd name="connsiteY222" fmla="*/ 1436188 h 2605314"/>
              <a:gd name="connsiteX223" fmla="*/ 47634 w 5018776"/>
              <a:gd name="connsiteY223" fmla="*/ 1494971 h 2605314"/>
              <a:gd name="connsiteX224" fmla="*/ 91176 w 5018776"/>
              <a:gd name="connsiteY224" fmla="*/ 1524000 h 2605314"/>
              <a:gd name="connsiteX225" fmla="*/ 127099 w 5018776"/>
              <a:gd name="connsiteY225" fmla="*/ 1568268 h 2605314"/>
              <a:gd name="connsiteX226" fmla="*/ 171005 w 5018776"/>
              <a:gd name="connsiteY226" fmla="*/ 1582057 h 2605314"/>
              <a:gd name="connsiteX227" fmla="*/ 228336 w 5018776"/>
              <a:gd name="connsiteY227" fmla="*/ 1561737 h 2605314"/>
              <a:gd name="connsiteX228" fmla="*/ 236682 w 5018776"/>
              <a:gd name="connsiteY228" fmla="*/ 1483722 h 2605314"/>
              <a:gd name="connsiteX229" fmla="*/ 157216 w 5018776"/>
              <a:gd name="connsiteY229" fmla="*/ 1465580 h 2605314"/>
              <a:gd name="connsiteX230" fmla="*/ 105691 w 5018776"/>
              <a:gd name="connsiteY230" fmla="*/ 1502228 h 2605314"/>
              <a:gd name="connsiteX231" fmla="*/ 105691 w 5018776"/>
              <a:gd name="connsiteY231" fmla="*/ 1698171 h 2605314"/>
              <a:gd name="connsiteX232" fmla="*/ 141614 w 5018776"/>
              <a:gd name="connsiteY232" fmla="*/ 1749334 h 2605314"/>
              <a:gd name="connsiteX233" fmla="*/ 192776 w 5018776"/>
              <a:gd name="connsiteY233" fmla="*/ 1792514 h 2605314"/>
              <a:gd name="connsiteX234" fmla="*/ 250834 w 5018776"/>
              <a:gd name="connsiteY234" fmla="*/ 1828800 h 2605314"/>
              <a:gd name="connsiteX235" fmla="*/ 359691 w 5018776"/>
              <a:gd name="connsiteY235" fmla="*/ 1821542 h 2605314"/>
              <a:gd name="connsiteX236" fmla="*/ 394162 w 5018776"/>
              <a:gd name="connsiteY236" fmla="*/ 1796505 h 2605314"/>
              <a:gd name="connsiteX237" fmla="*/ 410491 w 5018776"/>
              <a:gd name="connsiteY237" fmla="*/ 1698171 h 2605314"/>
              <a:gd name="connsiteX238" fmla="*/ 366948 w 5018776"/>
              <a:gd name="connsiteY238" fmla="*/ 1683657 h 2605314"/>
              <a:gd name="connsiteX239" fmla="*/ 316148 w 5018776"/>
              <a:gd name="connsiteY239" fmla="*/ 1690914 h 2605314"/>
              <a:gd name="connsiteX240" fmla="*/ 279862 w 5018776"/>
              <a:gd name="connsiteY240" fmla="*/ 1719942 h 2605314"/>
              <a:gd name="connsiteX241" fmla="*/ 265348 w 5018776"/>
              <a:gd name="connsiteY241" fmla="*/ 1785257 h 2605314"/>
              <a:gd name="connsiteX242" fmla="*/ 276234 w 5018776"/>
              <a:gd name="connsiteY242" fmla="*/ 1939108 h 2605314"/>
              <a:gd name="connsiteX243" fmla="*/ 331025 w 5018776"/>
              <a:gd name="connsiteY243" fmla="*/ 1984465 h 2605314"/>
              <a:gd name="connsiteX244" fmla="*/ 417748 w 5018776"/>
              <a:gd name="connsiteY244" fmla="*/ 2002971 h 2605314"/>
              <a:gd name="connsiteX245" fmla="*/ 526605 w 5018776"/>
              <a:gd name="connsiteY245" fmla="*/ 1995714 h 2605314"/>
              <a:gd name="connsiteX246" fmla="*/ 555634 w 5018776"/>
              <a:gd name="connsiteY246" fmla="*/ 1973942 h 2605314"/>
              <a:gd name="connsiteX247" fmla="*/ 599176 w 5018776"/>
              <a:gd name="connsiteY247" fmla="*/ 1944914 h 2605314"/>
              <a:gd name="connsiteX248" fmla="*/ 628205 w 5018776"/>
              <a:gd name="connsiteY248" fmla="*/ 1901371 h 2605314"/>
              <a:gd name="connsiteX249" fmla="*/ 613691 w 5018776"/>
              <a:gd name="connsiteY249" fmla="*/ 1836057 h 2605314"/>
              <a:gd name="connsiteX250" fmla="*/ 570148 w 5018776"/>
              <a:gd name="connsiteY250" fmla="*/ 1792514 h 2605314"/>
              <a:gd name="connsiteX251" fmla="*/ 528056 w 5018776"/>
              <a:gd name="connsiteY251" fmla="*/ 1800497 h 2605314"/>
              <a:gd name="connsiteX252" fmla="*/ 481248 w 5018776"/>
              <a:gd name="connsiteY252" fmla="*/ 1898468 h 2605314"/>
              <a:gd name="connsiteX253" fmla="*/ 555634 w 5018776"/>
              <a:gd name="connsiteY253" fmla="*/ 1995714 h 2605314"/>
              <a:gd name="connsiteX254" fmla="*/ 570148 w 5018776"/>
              <a:gd name="connsiteY254" fmla="*/ 2017485 h 2605314"/>
              <a:gd name="connsiteX255" fmla="*/ 700776 w 5018776"/>
              <a:gd name="connsiteY255" fmla="*/ 2068285 h 2605314"/>
              <a:gd name="connsiteX256" fmla="*/ 737062 w 5018776"/>
              <a:gd name="connsiteY256" fmla="*/ 2082800 h 2605314"/>
              <a:gd name="connsiteX257" fmla="*/ 867691 w 5018776"/>
              <a:gd name="connsiteY257" fmla="*/ 2119811 h 2605314"/>
              <a:gd name="connsiteX258" fmla="*/ 969291 w 5018776"/>
              <a:gd name="connsiteY258" fmla="*/ 2148114 h 2605314"/>
              <a:gd name="connsiteX259" fmla="*/ 1078148 w 5018776"/>
              <a:gd name="connsiteY259" fmla="*/ 2133600 h 2605314"/>
              <a:gd name="connsiteX260" fmla="*/ 1128948 w 5018776"/>
              <a:gd name="connsiteY260" fmla="*/ 2104571 h 2605314"/>
              <a:gd name="connsiteX261" fmla="*/ 1247602 w 5018776"/>
              <a:gd name="connsiteY261" fmla="*/ 2013494 h 2605314"/>
              <a:gd name="connsiteX262" fmla="*/ 1291508 w 5018776"/>
              <a:gd name="connsiteY262" fmla="*/ 1957251 h 2605314"/>
              <a:gd name="connsiteX263" fmla="*/ 1278082 w 5018776"/>
              <a:gd name="connsiteY263" fmla="*/ 1839322 h 2605314"/>
              <a:gd name="connsiteX264" fmla="*/ 1223291 w 5018776"/>
              <a:gd name="connsiteY264" fmla="*/ 1814285 h 2605314"/>
              <a:gd name="connsiteX265" fmla="*/ 1129674 w 5018776"/>
              <a:gd name="connsiteY265" fmla="*/ 1833154 h 2605314"/>
              <a:gd name="connsiteX266" fmla="*/ 1107176 w 5018776"/>
              <a:gd name="connsiteY266" fmla="*/ 1894114 h 2605314"/>
              <a:gd name="connsiteX267" fmla="*/ 1085405 w 5018776"/>
              <a:gd name="connsiteY267" fmla="*/ 2002971 h 2605314"/>
              <a:gd name="connsiteX268" fmla="*/ 1020091 w 5018776"/>
              <a:gd name="connsiteY268" fmla="*/ 1995714 h 2605314"/>
              <a:gd name="connsiteX269" fmla="*/ 984531 w 5018776"/>
              <a:gd name="connsiteY269" fmla="*/ 1911531 h 2605314"/>
              <a:gd name="connsiteX270" fmla="*/ 996868 w 5018776"/>
              <a:gd name="connsiteY270" fmla="*/ 1807754 h 2605314"/>
              <a:gd name="connsiteX271" fmla="*/ 1070528 w 5018776"/>
              <a:gd name="connsiteY271" fmla="*/ 1731554 h 2605314"/>
              <a:gd name="connsiteX272" fmla="*/ 1230548 w 5018776"/>
              <a:gd name="connsiteY272" fmla="*/ 1690914 h 2605314"/>
              <a:gd name="connsiteX273" fmla="*/ 1339405 w 5018776"/>
              <a:gd name="connsiteY273" fmla="*/ 1698171 h 2605314"/>
              <a:gd name="connsiteX274" fmla="*/ 1426491 w 5018776"/>
              <a:gd name="connsiteY274" fmla="*/ 1741714 h 2605314"/>
              <a:gd name="connsiteX275" fmla="*/ 1480556 w 5018776"/>
              <a:gd name="connsiteY275" fmla="*/ 1792514 h 2605314"/>
              <a:gd name="connsiteX276" fmla="*/ 1510311 w 5018776"/>
              <a:gd name="connsiteY276" fmla="*/ 1859642 h 2605314"/>
              <a:gd name="connsiteX277" fmla="*/ 1511036 w 5018776"/>
              <a:gd name="connsiteY277" fmla="*/ 1961968 h 2605314"/>
              <a:gd name="connsiteX278" fmla="*/ 1463865 w 5018776"/>
              <a:gd name="connsiteY278" fmla="*/ 2046877 h 2605314"/>
              <a:gd name="connsiteX279" fmla="*/ 1411976 w 5018776"/>
              <a:gd name="connsiteY279" fmla="*/ 2140857 h 2605314"/>
              <a:gd name="connsiteX280" fmla="*/ 1404719 w 5018776"/>
              <a:gd name="connsiteY280" fmla="*/ 2162628 h 2605314"/>
              <a:gd name="connsiteX281" fmla="*/ 1368434 w 5018776"/>
              <a:gd name="connsiteY281" fmla="*/ 2293257 h 2605314"/>
              <a:gd name="connsiteX282" fmla="*/ 1370974 w 5018776"/>
              <a:gd name="connsiteY282" fmla="*/ 2449285 h 2605314"/>
              <a:gd name="connsiteX283" fmla="*/ 1513576 w 5018776"/>
              <a:gd name="connsiteY283" fmla="*/ 2554514 h 2605314"/>
              <a:gd name="connsiteX284" fmla="*/ 1636948 w 5018776"/>
              <a:gd name="connsiteY284" fmla="*/ 2590800 h 2605314"/>
              <a:gd name="connsiteX285" fmla="*/ 1851396 w 5018776"/>
              <a:gd name="connsiteY285" fmla="*/ 2605314 h 2605314"/>
              <a:gd name="connsiteX286" fmla="*/ 1922154 w 5018776"/>
              <a:gd name="connsiteY286" fmla="*/ 2576285 h 2605314"/>
              <a:gd name="connsiteX287" fmla="*/ 1963519 w 5018776"/>
              <a:gd name="connsiteY287" fmla="*/ 2496457 h 2605314"/>
              <a:gd name="connsiteX288" fmla="*/ 2006336 w 5018776"/>
              <a:gd name="connsiteY288" fmla="*/ 2315028 h 2605314"/>
              <a:gd name="connsiteX289" fmla="*/ 2043348 w 5018776"/>
              <a:gd name="connsiteY289" fmla="*/ 2111828 h 2605314"/>
              <a:gd name="connsiteX290" fmla="*/ 2066571 w 5018776"/>
              <a:gd name="connsiteY290" fmla="*/ 2048691 h 2605314"/>
              <a:gd name="connsiteX291" fmla="*/ 2102494 w 5018776"/>
              <a:gd name="connsiteY291" fmla="*/ 1987731 h 2605314"/>
              <a:gd name="connsiteX292" fmla="*/ 2221511 w 5018776"/>
              <a:gd name="connsiteY292" fmla="*/ 1879237 h 2605314"/>
              <a:gd name="connsiteX293" fmla="*/ 2377176 w 5018776"/>
              <a:gd name="connsiteY293" fmla="*/ 1872342 h 2605314"/>
              <a:gd name="connsiteX294" fmla="*/ 2398948 w 5018776"/>
              <a:gd name="connsiteY294" fmla="*/ 1879600 h 2605314"/>
              <a:gd name="connsiteX295" fmla="*/ 2457005 w 5018776"/>
              <a:gd name="connsiteY295" fmla="*/ 1930400 h 2605314"/>
              <a:gd name="connsiteX296" fmla="*/ 2471519 w 5018776"/>
              <a:gd name="connsiteY296" fmla="*/ 1952171 h 2605314"/>
              <a:gd name="connsiteX297" fmla="*/ 2493291 w 5018776"/>
              <a:gd name="connsiteY297" fmla="*/ 1973942 h 2605314"/>
              <a:gd name="connsiteX298" fmla="*/ 2507805 w 5018776"/>
              <a:gd name="connsiteY298" fmla="*/ 2024742 h 2605314"/>
              <a:gd name="connsiteX299" fmla="*/ 2515062 w 5018776"/>
              <a:gd name="connsiteY299" fmla="*/ 2053771 h 2605314"/>
              <a:gd name="connsiteX300" fmla="*/ 2529576 w 5018776"/>
              <a:gd name="connsiteY300" fmla="*/ 2075542 h 2605314"/>
              <a:gd name="connsiteX301" fmla="*/ 2544091 w 5018776"/>
              <a:gd name="connsiteY301" fmla="*/ 2126342 h 2605314"/>
              <a:gd name="connsiteX302" fmla="*/ 2536834 w 5018776"/>
              <a:gd name="connsiteY302" fmla="*/ 2271485 h 2605314"/>
              <a:gd name="connsiteX303" fmla="*/ 2522319 w 5018776"/>
              <a:gd name="connsiteY303" fmla="*/ 2300514 h 2605314"/>
              <a:gd name="connsiteX304" fmla="*/ 2478776 w 5018776"/>
              <a:gd name="connsiteY304" fmla="*/ 2329542 h 2605314"/>
              <a:gd name="connsiteX305" fmla="*/ 2457005 w 5018776"/>
              <a:gd name="connsiteY305" fmla="*/ 2336800 h 2605314"/>
              <a:gd name="connsiteX306" fmla="*/ 2333634 w 5018776"/>
              <a:gd name="connsiteY306" fmla="*/ 2329542 h 2605314"/>
              <a:gd name="connsiteX307" fmla="*/ 2311862 w 5018776"/>
              <a:gd name="connsiteY307" fmla="*/ 2322285 h 2605314"/>
              <a:gd name="connsiteX308" fmla="*/ 2297348 w 5018776"/>
              <a:gd name="connsiteY308" fmla="*/ 2286000 h 2605314"/>
              <a:gd name="connsiteX309" fmla="*/ 2290091 w 5018776"/>
              <a:gd name="connsiteY309" fmla="*/ 2249714 h 2605314"/>
              <a:gd name="connsiteX310" fmla="*/ 2398948 w 5018776"/>
              <a:gd name="connsiteY310" fmla="*/ 2111828 h 2605314"/>
              <a:gd name="connsiteX311" fmla="*/ 2398948 w 5018776"/>
              <a:gd name="connsiteY311" fmla="*/ 2024742 h 2605314"/>
              <a:gd name="connsiteX312" fmla="*/ 2377176 w 5018776"/>
              <a:gd name="connsiteY312" fmla="*/ 2010228 h 2605314"/>
              <a:gd name="connsiteX313" fmla="*/ 2275576 w 5018776"/>
              <a:gd name="connsiteY313" fmla="*/ 2017485 h 2605314"/>
              <a:gd name="connsiteX314" fmla="*/ 2261062 w 5018776"/>
              <a:gd name="connsiteY314" fmla="*/ 2032000 h 2605314"/>
              <a:gd name="connsiteX315" fmla="*/ 2239291 w 5018776"/>
              <a:gd name="connsiteY315" fmla="*/ 2046514 h 2605314"/>
              <a:gd name="connsiteX316" fmla="*/ 2224776 w 5018776"/>
              <a:gd name="connsiteY316" fmla="*/ 2061028 h 2605314"/>
              <a:gd name="connsiteX317" fmla="*/ 2195748 w 5018776"/>
              <a:gd name="connsiteY317" fmla="*/ 2068285 h 2605314"/>
              <a:gd name="connsiteX318" fmla="*/ 2166719 w 5018776"/>
              <a:gd name="connsiteY318" fmla="*/ 2090057 h 2605314"/>
              <a:gd name="connsiteX319" fmla="*/ 2152205 w 5018776"/>
              <a:gd name="connsiteY319" fmla="*/ 2111828 h 2605314"/>
              <a:gd name="connsiteX320" fmla="*/ 2130434 w 5018776"/>
              <a:gd name="connsiteY320" fmla="*/ 2140857 h 2605314"/>
              <a:gd name="connsiteX321" fmla="*/ 2130434 w 5018776"/>
              <a:gd name="connsiteY321" fmla="*/ 2351314 h 2605314"/>
              <a:gd name="connsiteX322" fmla="*/ 2144948 w 5018776"/>
              <a:gd name="connsiteY322" fmla="*/ 2373085 h 2605314"/>
              <a:gd name="connsiteX323" fmla="*/ 2166719 w 5018776"/>
              <a:gd name="connsiteY323" fmla="*/ 2380342 h 2605314"/>
              <a:gd name="connsiteX324" fmla="*/ 2173976 w 5018776"/>
              <a:gd name="connsiteY324" fmla="*/ 2402114 h 2605314"/>
              <a:gd name="connsiteX325" fmla="*/ 2195748 w 5018776"/>
              <a:gd name="connsiteY325" fmla="*/ 2416628 h 2605314"/>
              <a:gd name="connsiteX326" fmla="*/ 2224776 w 5018776"/>
              <a:gd name="connsiteY326" fmla="*/ 2438400 h 2605314"/>
              <a:gd name="connsiteX327" fmla="*/ 2268319 w 5018776"/>
              <a:gd name="connsiteY327" fmla="*/ 2474685 h 2605314"/>
              <a:gd name="connsiteX328" fmla="*/ 2297348 w 5018776"/>
              <a:gd name="connsiteY328" fmla="*/ 2510971 h 2605314"/>
              <a:gd name="connsiteX329" fmla="*/ 2319119 w 5018776"/>
              <a:gd name="connsiteY329" fmla="*/ 2532742 h 2605314"/>
              <a:gd name="connsiteX330" fmla="*/ 2398948 w 5018776"/>
              <a:gd name="connsiteY330" fmla="*/ 2569028 h 2605314"/>
              <a:gd name="connsiteX331" fmla="*/ 2544091 w 5018776"/>
              <a:gd name="connsiteY331" fmla="*/ 2554514 h 2605314"/>
              <a:gd name="connsiteX332" fmla="*/ 2565862 w 5018776"/>
              <a:gd name="connsiteY332" fmla="*/ 2540000 h 2605314"/>
              <a:gd name="connsiteX333" fmla="*/ 2573119 w 5018776"/>
              <a:gd name="connsiteY333" fmla="*/ 2503714 h 2605314"/>
              <a:gd name="connsiteX334" fmla="*/ 2587634 w 5018776"/>
              <a:gd name="connsiteY334" fmla="*/ 2481942 h 2605314"/>
              <a:gd name="connsiteX335" fmla="*/ 2594891 w 5018776"/>
              <a:gd name="connsiteY335" fmla="*/ 2409371 h 2605314"/>
              <a:gd name="connsiteX336" fmla="*/ 2645691 w 5018776"/>
              <a:gd name="connsiteY336" fmla="*/ 2416628 h 2605314"/>
              <a:gd name="connsiteX337" fmla="*/ 2674719 w 5018776"/>
              <a:gd name="connsiteY337" fmla="*/ 2423885 h 2605314"/>
              <a:gd name="connsiteX338" fmla="*/ 2747291 w 5018776"/>
              <a:gd name="connsiteY338" fmla="*/ 2438400 h 2605314"/>
              <a:gd name="connsiteX339" fmla="*/ 2790834 w 5018776"/>
              <a:gd name="connsiteY339" fmla="*/ 2452914 h 2605314"/>
              <a:gd name="connsiteX340" fmla="*/ 2812605 w 5018776"/>
              <a:gd name="connsiteY340" fmla="*/ 2438400 h 2605314"/>
              <a:gd name="connsiteX341" fmla="*/ 2805348 w 5018776"/>
              <a:gd name="connsiteY341" fmla="*/ 2416628 h 2605314"/>
              <a:gd name="connsiteX342" fmla="*/ 2798091 w 5018776"/>
              <a:gd name="connsiteY342" fmla="*/ 2373085 h 2605314"/>
              <a:gd name="connsiteX343" fmla="*/ 2783576 w 5018776"/>
              <a:gd name="connsiteY343" fmla="*/ 2329542 h 2605314"/>
              <a:gd name="connsiteX344" fmla="*/ 2798091 w 5018776"/>
              <a:gd name="connsiteY344" fmla="*/ 2278742 h 2605314"/>
              <a:gd name="connsiteX345" fmla="*/ 2965005 w 5018776"/>
              <a:gd name="connsiteY345" fmla="*/ 2249714 h 2605314"/>
              <a:gd name="connsiteX346" fmla="*/ 2950491 w 5018776"/>
              <a:gd name="connsiteY346" fmla="*/ 2227942 h 2605314"/>
              <a:gd name="connsiteX347" fmla="*/ 2928719 w 5018776"/>
              <a:gd name="connsiteY347" fmla="*/ 2133600 h 2605314"/>
              <a:gd name="connsiteX348" fmla="*/ 2921462 w 5018776"/>
              <a:gd name="connsiteY348" fmla="*/ 2104571 h 2605314"/>
              <a:gd name="connsiteX349" fmla="*/ 2899691 w 5018776"/>
              <a:gd name="connsiteY349" fmla="*/ 2090057 h 2605314"/>
              <a:gd name="connsiteX350" fmla="*/ 2906948 w 5018776"/>
              <a:gd name="connsiteY350" fmla="*/ 2061028 h 2605314"/>
              <a:gd name="connsiteX351" fmla="*/ 3037576 w 5018776"/>
              <a:gd name="connsiteY351" fmla="*/ 2053771 h 2605314"/>
              <a:gd name="connsiteX352" fmla="*/ 3124662 w 5018776"/>
              <a:gd name="connsiteY352" fmla="*/ 2046514 h 2605314"/>
              <a:gd name="connsiteX353" fmla="*/ 3146434 w 5018776"/>
              <a:gd name="connsiteY353" fmla="*/ 2039257 h 2605314"/>
              <a:gd name="connsiteX354" fmla="*/ 3139176 w 5018776"/>
              <a:gd name="connsiteY354" fmla="*/ 2010228 h 2605314"/>
              <a:gd name="connsiteX355" fmla="*/ 3110148 w 5018776"/>
              <a:gd name="connsiteY355" fmla="*/ 1959428 h 2605314"/>
              <a:gd name="connsiteX356" fmla="*/ 3081119 w 5018776"/>
              <a:gd name="connsiteY356" fmla="*/ 1930400 h 2605314"/>
              <a:gd name="connsiteX357" fmla="*/ 3066605 w 5018776"/>
              <a:gd name="connsiteY357" fmla="*/ 1901371 h 2605314"/>
              <a:gd name="connsiteX358" fmla="*/ 3044834 w 5018776"/>
              <a:gd name="connsiteY358" fmla="*/ 1886857 h 2605314"/>
              <a:gd name="connsiteX359" fmla="*/ 3037576 w 5018776"/>
              <a:gd name="connsiteY359" fmla="*/ 1865085 h 2605314"/>
              <a:gd name="connsiteX360" fmla="*/ 3023062 w 5018776"/>
              <a:gd name="connsiteY360" fmla="*/ 1843314 h 2605314"/>
              <a:gd name="connsiteX361" fmla="*/ 3052091 w 5018776"/>
              <a:gd name="connsiteY361" fmla="*/ 1828800 h 2605314"/>
              <a:gd name="connsiteX362" fmla="*/ 3160948 w 5018776"/>
              <a:gd name="connsiteY362" fmla="*/ 1814285 h 2605314"/>
              <a:gd name="connsiteX363" fmla="*/ 3182719 w 5018776"/>
              <a:gd name="connsiteY363" fmla="*/ 1799771 h 2605314"/>
              <a:gd name="connsiteX364" fmla="*/ 3131919 w 5018776"/>
              <a:gd name="connsiteY364" fmla="*/ 1690914 h 2605314"/>
              <a:gd name="connsiteX365" fmla="*/ 3124662 w 5018776"/>
              <a:gd name="connsiteY365" fmla="*/ 1669142 h 2605314"/>
              <a:gd name="connsiteX366" fmla="*/ 3110148 w 5018776"/>
              <a:gd name="connsiteY366" fmla="*/ 1647371 h 2605314"/>
              <a:gd name="connsiteX367" fmla="*/ 3131919 w 5018776"/>
              <a:gd name="connsiteY367" fmla="*/ 1640114 h 2605314"/>
              <a:gd name="connsiteX368" fmla="*/ 3160948 w 5018776"/>
              <a:gd name="connsiteY368" fmla="*/ 1632857 h 2605314"/>
              <a:gd name="connsiteX369" fmla="*/ 3189976 w 5018776"/>
              <a:gd name="connsiteY369" fmla="*/ 1618342 h 2605314"/>
              <a:gd name="connsiteX370" fmla="*/ 3219005 w 5018776"/>
              <a:gd name="connsiteY370" fmla="*/ 1611085 h 2605314"/>
              <a:gd name="connsiteX371" fmla="*/ 3240776 w 5018776"/>
              <a:gd name="connsiteY371" fmla="*/ 1603828 h 2605314"/>
              <a:gd name="connsiteX372" fmla="*/ 3284319 w 5018776"/>
              <a:gd name="connsiteY372" fmla="*/ 1582057 h 2605314"/>
              <a:gd name="connsiteX373" fmla="*/ 3298834 w 5018776"/>
              <a:gd name="connsiteY373" fmla="*/ 1567542 h 2605314"/>
              <a:gd name="connsiteX374" fmla="*/ 3277062 w 5018776"/>
              <a:gd name="connsiteY374" fmla="*/ 1545771 h 2605314"/>
              <a:gd name="connsiteX375" fmla="*/ 3233519 w 5018776"/>
              <a:gd name="connsiteY375" fmla="*/ 1516742 h 2605314"/>
              <a:gd name="connsiteX376" fmla="*/ 3182719 w 5018776"/>
              <a:gd name="connsiteY376" fmla="*/ 1458685 h 2605314"/>
              <a:gd name="connsiteX377" fmla="*/ 3175462 w 5018776"/>
              <a:gd name="connsiteY377" fmla="*/ 1436914 h 2605314"/>
              <a:gd name="connsiteX378" fmla="*/ 3153691 w 5018776"/>
              <a:gd name="connsiteY378" fmla="*/ 1422400 h 2605314"/>
              <a:gd name="connsiteX379" fmla="*/ 3204491 w 5018776"/>
              <a:gd name="connsiteY379" fmla="*/ 1386114 h 2605314"/>
              <a:gd name="connsiteX380" fmla="*/ 3240776 w 5018776"/>
              <a:gd name="connsiteY380" fmla="*/ 1349828 h 2605314"/>
              <a:gd name="connsiteX381" fmla="*/ 3269805 w 5018776"/>
              <a:gd name="connsiteY381" fmla="*/ 1313542 h 2605314"/>
              <a:gd name="connsiteX382" fmla="*/ 3291576 w 5018776"/>
              <a:gd name="connsiteY382" fmla="*/ 1299028 h 2605314"/>
              <a:gd name="connsiteX383" fmla="*/ 3306091 w 5018776"/>
              <a:gd name="connsiteY383" fmla="*/ 1284514 h 2605314"/>
              <a:gd name="connsiteX384" fmla="*/ 3313348 w 5018776"/>
              <a:gd name="connsiteY384" fmla="*/ 1262742 h 2605314"/>
              <a:gd name="connsiteX385" fmla="*/ 3269805 w 5018776"/>
              <a:gd name="connsiteY385" fmla="*/ 1255485 h 2605314"/>
              <a:gd name="connsiteX386" fmla="*/ 3248034 w 5018776"/>
              <a:gd name="connsiteY386" fmla="*/ 1248228 h 2605314"/>
              <a:gd name="connsiteX387" fmla="*/ 3197234 w 5018776"/>
              <a:gd name="connsiteY387" fmla="*/ 1233714 h 2605314"/>
              <a:gd name="connsiteX388" fmla="*/ 3175462 w 5018776"/>
              <a:gd name="connsiteY388" fmla="*/ 1219200 h 2605314"/>
              <a:gd name="connsiteX389" fmla="*/ 3153691 w 5018776"/>
              <a:gd name="connsiteY389" fmla="*/ 1211942 h 2605314"/>
              <a:gd name="connsiteX390" fmla="*/ 3124662 w 5018776"/>
              <a:gd name="connsiteY390" fmla="*/ 1197428 h 2605314"/>
              <a:gd name="connsiteX391" fmla="*/ 3204491 w 5018776"/>
              <a:gd name="connsiteY391" fmla="*/ 1095828 h 2605314"/>
              <a:gd name="connsiteX392" fmla="*/ 3255291 w 5018776"/>
              <a:gd name="connsiteY392" fmla="*/ 1037771 h 2605314"/>
              <a:gd name="connsiteX393" fmla="*/ 3255291 w 5018776"/>
              <a:gd name="connsiteY393" fmla="*/ 994228 h 2605314"/>
              <a:gd name="connsiteX394" fmla="*/ 3211748 w 5018776"/>
              <a:gd name="connsiteY394" fmla="*/ 986971 h 2605314"/>
              <a:gd name="connsiteX395" fmla="*/ 3182719 w 5018776"/>
              <a:gd name="connsiteY395" fmla="*/ 979714 h 2605314"/>
              <a:gd name="connsiteX396" fmla="*/ 3124662 w 5018776"/>
              <a:gd name="connsiteY396" fmla="*/ 957942 h 2605314"/>
              <a:gd name="connsiteX397" fmla="*/ 3102891 w 5018776"/>
              <a:gd name="connsiteY397" fmla="*/ 950685 h 2605314"/>
              <a:gd name="connsiteX398" fmla="*/ 3052091 w 5018776"/>
              <a:gd name="connsiteY398" fmla="*/ 943428 h 2605314"/>
              <a:gd name="connsiteX399" fmla="*/ 3030319 w 5018776"/>
              <a:gd name="connsiteY399" fmla="*/ 936171 h 2605314"/>
              <a:gd name="connsiteX400" fmla="*/ 2994034 w 5018776"/>
              <a:gd name="connsiteY400" fmla="*/ 928914 h 2605314"/>
              <a:gd name="connsiteX401" fmla="*/ 2979519 w 5018776"/>
              <a:gd name="connsiteY401" fmla="*/ 914400 h 2605314"/>
              <a:gd name="connsiteX402" fmla="*/ 3037576 w 5018776"/>
              <a:gd name="connsiteY402" fmla="*/ 820057 h 2605314"/>
              <a:gd name="connsiteX403" fmla="*/ 3095634 w 5018776"/>
              <a:gd name="connsiteY403" fmla="*/ 747485 h 2605314"/>
              <a:gd name="connsiteX404" fmla="*/ 3131919 w 5018776"/>
              <a:gd name="connsiteY404" fmla="*/ 703942 h 2605314"/>
              <a:gd name="connsiteX405" fmla="*/ 3146434 w 5018776"/>
              <a:gd name="connsiteY405" fmla="*/ 682171 h 2605314"/>
              <a:gd name="connsiteX406" fmla="*/ 3037576 w 5018776"/>
              <a:gd name="connsiteY406" fmla="*/ 667657 h 2605314"/>
              <a:gd name="connsiteX407" fmla="*/ 2965005 w 5018776"/>
              <a:gd name="connsiteY407" fmla="*/ 660400 h 2605314"/>
              <a:gd name="connsiteX408" fmla="*/ 2892434 w 5018776"/>
              <a:gd name="connsiteY408" fmla="*/ 645885 h 2605314"/>
              <a:gd name="connsiteX409" fmla="*/ 2928719 w 5018776"/>
              <a:gd name="connsiteY409" fmla="*/ 609600 h 2605314"/>
              <a:gd name="connsiteX410" fmla="*/ 2965005 w 5018776"/>
              <a:gd name="connsiteY410" fmla="*/ 573314 h 2605314"/>
              <a:gd name="connsiteX411" fmla="*/ 2972262 w 5018776"/>
              <a:gd name="connsiteY411" fmla="*/ 529771 h 2605314"/>
              <a:gd name="connsiteX412" fmla="*/ 2986776 w 5018776"/>
              <a:gd name="connsiteY412" fmla="*/ 486228 h 2605314"/>
              <a:gd name="connsiteX413" fmla="*/ 3001291 w 5018776"/>
              <a:gd name="connsiteY413" fmla="*/ 435428 h 2605314"/>
              <a:gd name="connsiteX414" fmla="*/ 3015805 w 5018776"/>
              <a:gd name="connsiteY414" fmla="*/ 391885 h 2605314"/>
              <a:gd name="connsiteX415" fmla="*/ 2965005 w 5018776"/>
              <a:gd name="connsiteY415" fmla="*/ 399142 h 2605314"/>
              <a:gd name="connsiteX416" fmla="*/ 2921462 w 5018776"/>
              <a:gd name="connsiteY416" fmla="*/ 413657 h 2605314"/>
              <a:gd name="connsiteX417" fmla="*/ 2892434 w 5018776"/>
              <a:gd name="connsiteY417" fmla="*/ 420914 h 2605314"/>
              <a:gd name="connsiteX418" fmla="*/ 2856148 w 5018776"/>
              <a:gd name="connsiteY418" fmla="*/ 435428 h 2605314"/>
              <a:gd name="connsiteX419" fmla="*/ 2812605 w 5018776"/>
              <a:gd name="connsiteY419" fmla="*/ 442685 h 2605314"/>
              <a:gd name="connsiteX420" fmla="*/ 2783576 w 5018776"/>
              <a:gd name="connsiteY420" fmla="*/ 449942 h 2605314"/>
              <a:gd name="connsiteX421" fmla="*/ 2725519 w 5018776"/>
              <a:gd name="connsiteY421" fmla="*/ 442685 h 2605314"/>
              <a:gd name="connsiteX422" fmla="*/ 2732776 w 5018776"/>
              <a:gd name="connsiteY422" fmla="*/ 377371 h 2605314"/>
              <a:gd name="connsiteX423" fmla="*/ 2725519 w 5018776"/>
              <a:gd name="connsiteY423" fmla="*/ 290285 h 2605314"/>
              <a:gd name="connsiteX424" fmla="*/ 2711005 w 5018776"/>
              <a:gd name="connsiteY424" fmla="*/ 232228 h 2605314"/>
              <a:gd name="connsiteX425" fmla="*/ 2667462 w 5018776"/>
              <a:gd name="connsiteY425" fmla="*/ 210457 h 2605314"/>
              <a:gd name="connsiteX426" fmla="*/ 2660205 w 5018776"/>
              <a:gd name="connsiteY426" fmla="*/ 195942 h 2605314"/>
              <a:gd name="connsiteX0" fmla="*/ 4779291 w 5018776"/>
              <a:gd name="connsiteY0" fmla="*/ 508000 h 2605314"/>
              <a:gd name="connsiteX1" fmla="*/ 4815576 w 5018776"/>
              <a:gd name="connsiteY1" fmla="*/ 551542 h 2605314"/>
              <a:gd name="connsiteX2" fmla="*/ 4895405 w 5018776"/>
              <a:gd name="connsiteY2" fmla="*/ 544285 h 2605314"/>
              <a:gd name="connsiteX3" fmla="*/ 4895405 w 5018776"/>
              <a:gd name="connsiteY3" fmla="*/ 464457 h 2605314"/>
              <a:gd name="connsiteX4" fmla="*/ 4859119 w 5018776"/>
              <a:gd name="connsiteY4" fmla="*/ 428171 h 2605314"/>
              <a:gd name="connsiteX5" fmla="*/ 4815576 w 5018776"/>
              <a:gd name="connsiteY5" fmla="*/ 413657 h 2605314"/>
              <a:gd name="connsiteX6" fmla="*/ 4750262 w 5018776"/>
              <a:gd name="connsiteY6" fmla="*/ 420914 h 2605314"/>
              <a:gd name="connsiteX7" fmla="*/ 4728491 w 5018776"/>
              <a:gd name="connsiteY7" fmla="*/ 428171 h 2605314"/>
              <a:gd name="connsiteX8" fmla="*/ 4721234 w 5018776"/>
              <a:gd name="connsiteY8" fmla="*/ 457200 h 2605314"/>
              <a:gd name="connsiteX9" fmla="*/ 4699462 w 5018776"/>
              <a:gd name="connsiteY9" fmla="*/ 500742 h 2605314"/>
              <a:gd name="connsiteX10" fmla="*/ 4699462 w 5018776"/>
              <a:gd name="connsiteY10" fmla="*/ 645885 h 2605314"/>
              <a:gd name="connsiteX11" fmla="*/ 4706719 w 5018776"/>
              <a:gd name="connsiteY11" fmla="*/ 667657 h 2605314"/>
              <a:gd name="connsiteX12" fmla="*/ 4743005 w 5018776"/>
              <a:gd name="connsiteY12" fmla="*/ 696685 h 2605314"/>
              <a:gd name="connsiteX13" fmla="*/ 4779291 w 5018776"/>
              <a:gd name="connsiteY13" fmla="*/ 718457 h 2605314"/>
              <a:gd name="connsiteX14" fmla="*/ 4801062 w 5018776"/>
              <a:gd name="connsiteY14" fmla="*/ 732971 h 2605314"/>
              <a:gd name="connsiteX15" fmla="*/ 4960719 w 5018776"/>
              <a:gd name="connsiteY15" fmla="*/ 718457 h 2605314"/>
              <a:gd name="connsiteX16" fmla="*/ 4982491 w 5018776"/>
              <a:gd name="connsiteY16" fmla="*/ 674914 h 2605314"/>
              <a:gd name="connsiteX17" fmla="*/ 5004262 w 5018776"/>
              <a:gd name="connsiteY17" fmla="*/ 631371 h 2605314"/>
              <a:gd name="connsiteX18" fmla="*/ 5011519 w 5018776"/>
              <a:gd name="connsiteY18" fmla="*/ 587828 h 2605314"/>
              <a:gd name="connsiteX19" fmla="*/ 5018776 w 5018776"/>
              <a:gd name="connsiteY19" fmla="*/ 558800 h 2605314"/>
              <a:gd name="connsiteX20" fmla="*/ 5004262 w 5018776"/>
              <a:gd name="connsiteY20" fmla="*/ 391885 h 2605314"/>
              <a:gd name="connsiteX21" fmla="*/ 4997005 w 5018776"/>
              <a:gd name="connsiteY21" fmla="*/ 370114 h 2605314"/>
              <a:gd name="connsiteX22" fmla="*/ 4982491 w 5018776"/>
              <a:gd name="connsiteY22" fmla="*/ 348342 h 2605314"/>
              <a:gd name="connsiteX23" fmla="*/ 4960719 w 5018776"/>
              <a:gd name="connsiteY23" fmla="*/ 312057 h 2605314"/>
              <a:gd name="connsiteX24" fmla="*/ 4953462 w 5018776"/>
              <a:gd name="connsiteY24" fmla="*/ 290285 h 2605314"/>
              <a:gd name="connsiteX25" fmla="*/ 4888148 w 5018776"/>
              <a:gd name="connsiteY25" fmla="*/ 254000 h 2605314"/>
              <a:gd name="connsiteX26" fmla="*/ 4851862 w 5018776"/>
              <a:gd name="connsiteY26" fmla="*/ 232228 h 2605314"/>
              <a:gd name="connsiteX27" fmla="*/ 4801062 w 5018776"/>
              <a:gd name="connsiteY27" fmla="*/ 210457 h 2605314"/>
              <a:gd name="connsiteX28" fmla="*/ 4743005 w 5018776"/>
              <a:gd name="connsiteY28" fmla="*/ 159657 h 2605314"/>
              <a:gd name="connsiteX29" fmla="*/ 4728491 w 5018776"/>
              <a:gd name="connsiteY29" fmla="*/ 145142 h 2605314"/>
              <a:gd name="connsiteX30" fmla="*/ 4677691 w 5018776"/>
              <a:gd name="connsiteY30" fmla="*/ 116114 h 2605314"/>
              <a:gd name="connsiteX31" fmla="*/ 4655919 w 5018776"/>
              <a:gd name="connsiteY31" fmla="*/ 108857 h 2605314"/>
              <a:gd name="connsiteX32" fmla="*/ 4612376 w 5018776"/>
              <a:gd name="connsiteY32" fmla="*/ 79828 h 2605314"/>
              <a:gd name="connsiteX33" fmla="*/ 4568834 w 5018776"/>
              <a:gd name="connsiteY33" fmla="*/ 65314 h 2605314"/>
              <a:gd name="connsiteX34" fmla="*/ 4539805 w 5018776"/>
              <a:gd name="connsiteY34" fmla="*/ 58057 h 2605314"/>
              <a:gd name="connsiteX35" fmla="*/ 4496262 w 5018776"/>
              <a:gd name="connsiteY35" fmla="*/ 43542 h 2605314"/>
              <a:gd name="connsiteX36" fmla="*/ 4445462 w 5018776"/>
              <a:gd name="connsiteY36" fmla="*/ 21771 h 2605314"/>
              <a:gd name="connsiteX37" fmla="*/ 4380148 w 5018776"/>
              <a:gd name="connsiteY37" fmla="*/ 14514 h 2605314"/>
              <a:gd name="connsiteX38" fmla="*/ 4336605 w 5018776"/>
              <a:gd name="connsiteY38" fmla="*/ 7257 h 2605314"/>
              <a:gd name="connsiteX39" fmla="*/ 4264034 w 5018776"/>
              <a:gd name="connsiteY39" fmla="*/ 0 h 2605314"/>
              <a:gd name="connsiteX40" fmla="*/ 3864891 w 5018776"/>
              <a:gd name="connsiteY40" fmla="*/ 7257 h 2605314"/>
              <a:gd name="connsiteX41" fmla="*/ 3828605 w 5018776"/>
              <a:gd name="connsiteY41" fmla="*/ 14514 h 2605314"/>
              <a:gd name="connsiteX42" fmla="*/ 3770548 w 5018776"/>
              <a:gd name="connsiteY42" fmla="*/ 21771 h 2605314"/>
              <a:gd name="connsiteX43" fmla="*/ 3748776 w 5018776"/>
              <a:gd name="connsiteY43" fmla="*/ 36285 h 2605314"/>
              <a:gd name="connsiteX44" fmla="*/ 3705234 w 5018776"/>
              <a:gd name="connsiteY44" fmla="*/ 50800 h 2605314"/>
              <a:gd name="connsiteX45" fmla="*/ 3690719 w 5018776"/>
              <a:gd name="connsiteY45" fmla="*/ 65314 h 2605314"/>
              <a:gd name="connsiteX46" fmla="*/ 3668948 w 5018776"/>
              <a:gd name="connsiteY46" fmla="*/ 72571 h 2605314"/>
              <a:gd name="connsiteX47" fmla="*/ 3661691 w 5018776"/>
              <a:gd name="connsiteY47" fmla="*/ 94342 h 2605314"/>
              <a:gd name="connsiteX48" fmla="*/ 3618148 w 5018776"/>
              <a:gd name="connsiteY48" fmla="*/ 130628 h 2605314"/>
              <a:gd name="connsiteX49" fmla="*/ 3610891 w 5018776"/>
              <a:gd name="connsiteY49" fmla="*/ 152400 h 2605314"/>
              <a:gd name="connsiteX50" fmla="*/ 3596376 w 5018776"/>
              <a:gd name="connsiteY50" fmla="*/ 166914 h 2605314"/>
              <a:gd name="connsiteX51" fmla="*/ 3581862 w 5018776"/>
              <a:gd name="connsiteY51" fmla="*/ 217714 h 2605314"/>
              <a:gd name="connsiteX52" fmla="*/ 3560091 w 5018776"/>
              <a:gd name="connsiteY52" fmla="*/ 246742 h 2605314"/>
              <a:gd name="connsiteX53" fmla="*/ 3552834 w 5018776"/>
              <a:gd name="connsiteY53" fmla="*/ 268514 h 2605314"/>
              <a:gd name="connsiteX54" fmla="*/ 3538319 w 5018776"/>
              <a:gd name="connsiteY54" fmla="*/ 283028 h 2605314"/>
              <a:gd name="connsiteX55" fmla="*/ 3531062 w 5018776"/>
              <a:gd name="connsiteY55" fmla="*/ 319314 h 2605314"/>
              <a:gd name="connsiteX56" fmla="*/ 3516548 w 5018776"/>
              <a:gd name="connsiteY56" fmla="*/ 362857 h 2605314"/>
              <a:gd name="connsiteX57" fmla="*/ 3509291 w 5018776"/>
              <a:gd name="connsiteY57" fmla="*/ 384628 h 2605314"/>
              <a:gd name="connsiteX58" fmla="*/ 3502034 w 5018776"/>
              <a:gd name="connsiteY58" fmla="*/ 420914 h 2605314"/>
              <a:gd name="connsiteX59" fmla="*/ 3509291 w 5018776"/>
              <a:gd name="connsiteY59" fmla="*/ 566057 h 2605314"/>
              <a:gd name="connsiteX60" fmla="*/ 3516548 w 5018776"/>
              <a:gd name="connsiteY60" fmla="*/ 587828 h 2605314"/>
              <a:gd name="connsiteX61" fmla="*/ 3545576 w 5018776"/>
              <a:gd name="connsiteY61" fmla="*/ 631371 h 2605314"/>
              <a:gd name="connsiteX62" fmla="*/ 3560091 w 5018776"/>
              <a:gd name="connsiteY62" fmla="*/ 645885 h 2605314"/>
              <a:gd name="connsiteX63" fmla="*/ 3567348 w 5018776"/>
              <a:gd name="connsiteY63" fmla="*/ 667657 h 2605314"/>
              <a:gd name="connsiteX64" fmla="*/ 3589119 w 5018776"/>
              <a:gd name="connsiteY64" fmla="*/ 682171 h 2605314"/>
              <a:gd name="connsiteX65" fmla="*/ 3625405 w 5018776"/>
              <a:gd name="connsiteY65" fmla="*/ 703942 h 2605314"/>
              <a:gd name="connsiteX66" fmla="*/ 3676205 w 5018776"/>
              <a:gd name="connsiteY66" fmla="*/ 740228 h 2605314"/>
              <a:gd name="connsiteX67" fmla="*/ 3697976 w 5018776"/>
              <a:gd name="connsiteY67" fmla="*/ 747485 h 2605314"/>
              <a:gd name="connsiteX68" fmla="*/ 3886662 w 5018776"/>
              <a:gd name="connsiteY68" fmla="*/ 740228 h 2605314"/>
              <a:gd name="connsiteX69" fmla="*/ 3908434 w 5018776"/>
              <a:gd name="connsiteY69" fmla="*/ 732971 h 2605314"/>
              <a:gd name="connsiteX70" fmla="*/ 3937462 w 5018776"/>
              <a:gd name="connsiteY70" fmla="*/ 703942 h 2605314"/>
              <a:gd name="connsiteX71" fmla="*/ 3988262 w 5018776"/>
              <a:gd name="connsiteY71" fmla="*/ 638628 h 2605314"/>
              <a:gd name="connsiteX72" fmla="*/ 4002776 w 5018776"/>
              <a:gd name="connsiteY72" fmla="*/ 595085 h 2605314"/>
              <a:gd name="connsiteX73" fmla="*/ 3973748 w 5018776"/>
              <a:gd name="connsiteY73" fmla="*/ 537028 h 2605314"/>
              <a:gd name="connsiteX74" fmla="*/ 3944719 w 5018776"/>
              <a:gd name="connsiteY74" fmla="*/ 500742 h 2605314"/>
              <a:gd name="connsiteX75" fmla="*/ 3901176 w 5018776"/>
              <a:gd name="connsiteY75" fmla="*/ 486228 h 2605314"/>
              <a:gd name="connsiteX76" fmla="*/ 3879405 w 5018776"/>
              <a:gd name="connsiteY76" fmla="*/ 478971 h 2605314"/>
              <a:gd name="connsiteX77" fmla="*/ 3857634 w 5018776"/>
              <a:gd name="connsiteY77" fmla="*/ 471714 h 2605314"/>
              <a:gd name="connsiteX78" fmla="*/ 3806834 w 5018776"/>
              <a:gd name="connsiteY78" fmla="*/ 478971 h 2605314"/>
              <a:gd name="connsiteX79" fmla="*/ 3777805 w 5018776"/>
              <a:gd name="connsiteY79" fmla="*/ 486228 h 2605314"/>
              <a:gd name="connsiteX80" fmla="*/ 3763291 w 5018776"/>
              <a:gd name="connsiteY80" fmla="*/ 529771 h 2605314"/>
              <a:gd name="connsiteX81" fmla="*/ 3756034 w 5018776"/>
              <a:gd name="connsiteY81" fmla="*/ 551542 h 2605314"/>
              <a:gd name="connsiteX82" fmla="*/ 3763291 w 5018776"/>
              <a:gd name="connsiteY82" fmla="*/ 573314 h 2605314"/>
              <a:gd name="connsiteX83" fmla="*/ 3705234 w 5018776"/>
              <a:gd name="connsiteY83" fmla="*/ 602342 h 2605314"/>
              <a:gd name="connsiteX84" fmla="*/ 3661691 w 5018776"/>
              <a:gd name="connsiteY84" fmla="*/ 544285 h 2605314"/>
              <a:gd name="connsiteX85" fmla="*/ 3668948 w 5018776"/>
              <a:gd name="connsiteY85" fmla="*/ 435428 h 2605314"/>
              <a:gd name="connsiteX86" fmla="*/ 3683462 w 5018776"/>
              <a:gd name="connsiteY86" fmla="*/ 413657 h 2605314"/>
              <a:gd name="connsiteX87" fmla="*/ 3705234 w 5018776"/>
              <a:gd name="connsiteY87" fmla="*/ 370114 h 2605314"/>
              <a:gd name="connsiteX88" fmla="*/ 3770548 w 5018776"/>
              <a:gd name="connsiteY88" fmla="*/ 341085 h 2605314"/>
              <a:gd name="connsiteX89" fmla="*/ 3792319 w 5018776"/>
              <a:gd name="connsiteY89" fmla="*/ 333828 h 2605314"/>
              <a:gd name="connsiteX90" fmla="*/ 3814091 w 5018776"/>
              <a:gd name="connsiteY90" fmla="*/ 326571 h 2605314"/>
              <a:gd name="connsiteX91" fmla="*/ 3959234 w 5018776"/>
              <a:gd name="connsiteY91" fmla="*/ 333828 h 2605314"/>
              <a:gd name="connsiteX92" fmla="*/ 4002776 w 5018776"/>
              <a:gd name="connsiteY92" fmla="*/ 362857 h 2605314"/>
              <a:gd name="connsiteX93" fmla="*/ 4024548 w 5018776"/>
              <a:gd name="connsiteY93" fmla="*/ 377371 h 2605314"/>
              <a:gd name="connsiteX94" fmla="*/ 4060834 w 5018776"/>
              <a:gd name="connsiteY94" fmla="*/ 413657 h 2605314"/>
              <a:gd name="connsiteX95" fmla="*/ 4068091 w 5018776"/>
              <a:gd name="connsiteY95" fmla="*/ 435428 h 2605314"/>
              <a:gd name="connsiteX96" fmla="*/ 4097119 w 5018776"/>
              <a:gd name="connsiteY96" fmla="*/ 478971 h 2605314"/>
              <a:gd name="connsiteX97" fmla="*/ 4104376 w 5018776"/>
              <a:gd name="connsiteY97" fmla="*/ 500742 h 2605314"/>
              <a:gd name="connsiteX98" fmla="*/ 4104376 w 5018776"/>
              <a:gd name="connsiteY98" fmla="*/ 689428 h 2605314"/>
              <a:gd name="connsiteX99" fmla="*/ 4089862 w 5018776"/>
              <a:gd name="connsiteY99" fmla="*/ 732971 h 2605314"/>
              <a:gd name="connsiteX100" fmla="*/ 4060834 w 5018776"/>
              <a:gd name="connsiteY100" fmla="*/ 769257 h 2605314"/>
              <a:gd name="connsiteX101" fmla="*/ 4017291 w 5018776"/>
              <a:gd name="connsiteY101" fmla="*/ 783771 h 2605314"/>
              <a:gd name="connsiteX102" fmla="*/ 3981005 w 5018776"/>
              <a:gd name="connsiteY102" fmla="*/ 805542 h 2605314"/>
              <a:gd name="connsiteX103" fmla="*/ 3922948 w 5018776"/>
              <a:gd name="connsiteY103" fmla="*/ 841828 h 2605314"/>
              <a:gd name="connsiteX104" fmla="*/ 3901176 w 5018776"/>
              <a:gd name="connsiteY104" fmla="*/ 856342 h 2605314"/>
              <a:gd name="connsiteX105" fmla="*/ 3843119 w 5018776"/>
              <a:gd name="connsiteY105" fmla="*/ 878114 h 2605314"/>
              <a:gd name="connsiteX106" fmla="*/ 3567348 w 5018776"/>
              <a:gd name="connsiteY106" fmla="*/ 863600 h 2605314"/>
              <a:gd name="connsiteX107" fmla="*/ 3465748 w 5018776"/>
              <a:gd name="connsiteY107" fmla="*/ 834571 h 2605314"/>
              <a:gd name="connsiteX108" fmla="*/ 3443976 w 5018776"/>
              <a:gd name="connsiteY108" fmla="*/ 827314 h 2605314"/>
              <a:gd name="connsiteX109" fmla="*/ 3422205 w 5018776"/>
              <a:gd name="connsiteY109" fmla="*/ 812800 h 2605314"/>
              <a:gd name="connsiteX110" fmla="*/ 3393176 w 5018776"/>
              <a:gd name="connsiteY110" fmla="*/ 805542 h 2605314"/>
              <a:gd name="connsiteX111" fmla="*/ 3349634 w 5018776"/>
              <a:gd name="connsiteY111" fmla="*/ 776514 h 2605314"/>
              <a:gd name="connsiteX112" fmla="*/ 3320605 w 5018776"/>
              <a:gd name="connsiteY112" fmla="*/ 732971 h 2605314"/>
              <a:gd name="connsiteX113" fmla="*/ 3313348 w 5018776"/>
              <a:gd name="connsiteY113" fmla="*/ 696685 h 2605314"/>
              <a:gd name="connsiteX114" fmla="*/ 3298834 w 5018776"/>
              <a:gd name="connsiteY114" fmla="*/ 653142 h 2605314"/>
              <a:gd name="connsiteX115" fmla="*/ 3284319 w 5018776"/>
              <a:gd name="connsiteY115" fmla="*/ 609600 h 2605314"/>
              <a:gd name="connsiteX116" fmla="*/ 3277062 w 5018776"/>
              <a:gd name="connsiteY116" fmla="*/ 587828 h 2605314"/>
              <a:gd name="connsiteX117" fmla="*/ 3269805 w 5018776"/>
              <a:gd name="connsiteY117" fmla="*/ 566057 h 2605314"/>
              <a:gd name="connsiteX118" fmla="*/ 3262548 w 5018776"/>
              <a:gd name="connsiteY118" fmla="*/ 537028 h 2605314"/>
              <a:gd name="connsiteX119" fmla="*/ 3240776 w 5018776"/>
              <a:gd name="connsiteY119" fmla="*/ 515257 h 2605314"/>
              <a:gd name="connsiteX120" fmla="*/ 3233519 w 5018776"/>
              <a:gd name="connsiteY120" fmla="*/ 478971 h 2605314"/>
              <a:gd name="connsiteX121" fmla="*/ 3219005 w 5018776"/>
              <a:gd name="connsiteY121" fmla="*/ 428171 h 2605314"/>
              <a:gd name="connsiteX122" fmla="*/ 3204491 w 5018776"/>
              <a:gd name="connsiteY122" fmla="*/ 362857 h 2605314"/>
              <a:gd name="connsiteX123" fmla="*/ 3189976 w 5018776"/>
              <a:gd name="connsiteY123" fmla="*/ 348342 h 2605314"/>
              <a:gd name="connsiteX124" fmla="*/ 3139176 w 5018776"/>
              <a:gd name="connsiteY124" fmla="*/ 283028 h 2605314"/>
              <a:gd name="connsiteX125" fmla="*/ 3117405 w 5018776"/>
              <a:gd name="connsiteY125" fmla="*/ 268514 h 2605314"/>
              <a:gd name="connsiteX126" fmla="*/ 3081119 w 5018776"/>
              <a:gd name="connsiteY126" fmla="*/ 232228 h 2605314"/>
              <a:gd name="connsiteX127" fmla="*/ 3066605 w 5018776"/>
              <a:gd name="connsiteY127" fmla="*/ 210457 h 2605314"/>
              <a:gd name="connsiteX128" fmla="*/ 3023062 w 5018776"/>
              <a:gd name="connsiteY128" fmla="*/ 195942 h 2605314"/>
              <a:gd name="connsiteX129" fmla="*/ 3008548 w 5018776"/>
              <a:gd name="connsiteY129" fmla="*/ 174171 h 2605314"/>
              <a:gd name="connsiteX130" fmla="*/ 2957748 w 5018776"/>
              <a:gd name="connsiteY130" fmla="*/ 152400 h 2605314"/>
              <a:gd name="connsiteX131" fmla="*/ 2921462 w 5018776"/>
              <a:gd name="connsiteY131" fmla="*/ 116114 h 2605314"/>
              <a:gd name="connsiteX132" fmla="*/ 2848891 w 5018776"/>
              <a:gd name="connsiteY132" fmla="*/ 94342 h 2605314"/>
              <a:gd name="connsiteX133" fmla="*/ 2827119 w 5018776"/>
              <a:gd name="connsiteY133" fmla="*/ 79828 h 2605314"/>
              <a:gd name="connsiteX134" fmla="*/ 2776319 w 5018776"/>
              <a:gd name="connsiteY134" fmla="*/ 65314 h 2605314"/>
              <a:gd name="connsiteX135" fmla="*/ 2667462 w 5018776"/>
              <a:gd name="connsiteY135" fmla="*/ 50800 h 2605314"/>
              <a:gd name="connsiteX136" fmla="*/ 2500548 w 5018776"/>
              <a:gd name="connsiteY136" fmla="*/ 43542 h 2605314"/>
              <a:gd name="connsiteX137" fmla="*/ 2377176 w 5018776"/>
              <a:gd name="connsiteY137" fmla="*/ 36285 h 2605314"/>
              <a:gd name="connsiteX138" fmla="*/ 2275576 w 5018776"/>
              <a:gd name="connsiteY138" fmla="*/ 21771 h 2605314"/>
              <a:gd name="connsiteX139" fmla="*/ 2036091 w 5018776"/>
              <a:gd name="connsiteY139" fmla="*/ 7257 h 2605314"/>
              <a:gd name="connsiteX140" fmla="*/ 1869176 w 5018776"/>
              <a:gd name="connsiteY140" fmla="*/ 14514 h 2605314"/>
              <a:gd name="connsiteX141" fmla="*/ 1753062 w 5018776"/>
              <a:gd name="connsiteY141" fmla="*/ 29028 h 2605314"/>
              <a:gd name="connsiteX142" fmla="*/ 1731291 w 5018776"/>
              <a:gd name="connsiteY142" fmla="*/ 36285 h 2605314"/>
              <a:gd name="connsiteX143" fmla="*/ 1695005 w 5018776"/>
              <a:gd name="connsiteY143" fmla="*/ 43542 h 2605314"/>
              <a:gd name="connsiteX144" fmla="*/ 1673234 w 5018776"/>
              <a:gd name="connsiteY144" fmla="*/ 50800 h 2605314"/>
              <a:gd name="connsiteX145" fmla="*/ 1622434 w 5018776"/>
              <a:gd name="connsiteY145" fmla="*/ 65314 h 2605314"/>
              <a:gd name="connsiteX146" fmla="*/ 1600662 w 5018776"/>
              <a:gd name="connsiteY146" fmla="*/ 72571 h 2605314"/>
              <a:gd name="connsiteX147" fmla="*/ 1542605 w 5018776"/>
              <a:gd name="connsiteY147" fmla="*/ 87085 h 2605314"/>
              <a:gd name="connsiteX148" fmla="*/ 1499062 w 5018776"/>
              <a:gd name="connsiteY148" fmla="*/ 101600 h 2605314"/>
              <a:gd name="connsiteX149" fmla="*/ 1477291 w 5018776"/>
              <a:gd name="connsiteY149" fmla="*/ 116114 h 2605314"/>
              <a:gd name="connsiteX150" fmla="*/ 1390205 w 5018776"/>
              <a:gd name="connsiteY150" fmla="*/ 137885 h 2605314"/>
              <a:gd name="connsiteX151" fmla="*/ 1339405 w 5018776"/>
              <a:gd name="connsiteY151" fmla="*/ 152400 h 2605314"/>
              <a:gd name="connsiteX152" fmla="*/ 1295862 w 5018776"/>
              <a:gd name="connsiteY152" fmla="*/ 159657 h 2605314"/>
              <a:gd name="connsiteX153" fmla="*/ 1237805 w 5018776"/>
              <a:gd name="connsiteY153" fmla="*/ 181428 h 2605314"/>
              <a:gd name="connsiteX154" fmla="*/ 1157976 w 5018776"/>
              <a:gd name="connsiteY154" fmla="*/ 203200 h 2605314"/>
              <a:gd name="connsiteX155" fmla="*/ 1085405 w 5018776"/>
              <a:gd name="connsiteY155" fmla="*/ 217714 h 2605314"/>
              <a:gd name="connsiteX156" fmla="*/ 1063634 w 5018776"/>
              <a:gd name="connsiteY156" fmla="*/ 232228 h 2605314"/>
              <a:gd name="connsiteX157" fmla="*/ 1027348 w 5018776"/>
              <a:gd name="connsiteY157" fmla="*/ 239485 h 2605314"/>
              <a:gd name="connsiteX158" fmla="*/ 998319 w 5018776"/>
              <a:gd name="connsiteY158" fmla="*/ 246742 h 2605314"/>
              <a:gd name="connsiteX159" fmla="*/ 969291 w 5018776"/>
              <a:gd name="connsiteY159" fmla="*/ 261257 h 2605314"/>
              <a:gd name="connsiteX160" fmla="*/ 918491 w 5018776"/>
              <a:gd name="connsiteY160" fmla="*/ 283028 h 2605314"/>
              <a:gd name="connsiteX161" fmla="*/ 889462 w 5018776"/>
              <a:gd name="connsiteY161" fmla="*/ 319314 h 2605314"/>
              <a:gd name="connsiteX162" fmla="*/ 867691 w 5018776"/>
              <a:gd name="connsiteY162" fmla="*/ 341085 h 2605314"/>
              <a:gd name="connsiteX163" fmla="*/ 853176 w 5018776"/>
              <a:gd name="connsiteY163" fmla="*/ 362857 h 2605314"/>
              <a:gd name="connsiteX164" fmla="*/ 809634 w 5018776"/>
              <a:gd name="connsiteY164" fmla="*/ 391885 h 2605314"/>
              <a:gd name="connsiteX165" fmla="*/ 773348 w 5018776"/>
              <a:gd name="connsiteY165" fmla="*/ 428171 h 2605314"/>
              <a:gd name="connsiteX166" fmla="*/ 751576 w 5018776"/>
              <a:gd name="connsiteY166" fmla="*/ 449942 h 2605314"/>
              <a:gd name="connsiteX167" fmla="*/ 693519 w 5018776"/>
              <a:gd name="connsiteY167" fmla="*/ 500742 h 2605314"/>
              <a:gd name="connsiteX168" fmla="*/ 664491 w 5018776"/>
              <a:gd name="connsiteY168" fmla="*/ 544285 h 2605314"/>
              <a:gd name="connsiteX169" fmla="*/ 649976 w 5018776"/>
              <a:gd name="connsiteY169" fmla="*/ 587828 h 2605314"/>
              <a:gd name="connsiteX170" fmla="*/ 642719 w 5018776"/>
              <a:gd name="connsiteY170" fmla="*/ 609600 h 2605314"/>
              <a:gd name="connsiteX171" fmla="*/ 664491 w 5018776"/>
              <a:gd name="connsiteY171" fmla="*/ 776514 h 2605314"/>
              <a:gd name="connsiteX172" fmla="*/ 693519 w 5018776"/>
              <a:gd name="connsiteY172" fmla="*/ 820057 h 2605314"/>
              <a:gd name="connsiteX173" fmla="*/ 715291 w 5018776"/>
              <a:gd name="connsiteY173" fmla="*/ 827314 h 2605314"/>
              <a:gd name="connsiteX174" fmla="*/ 751576 w 5018776"/>
              <a:gd name="connsiteY174" fmla="*/ 820057 h 2605314"/>
              <a:gd name="connsiteX175" fmla="*/ 773348 w 5018776"/>
              <a:gd name="connsiteY175" fmla="*/ 769257 h 2605314"/>
              <a:gd name="connsiteX176" fmla="*/ 744319 w 5018776"/>
              <a:gd name="connsiteY176" fmla="*/ 638628 h 2605314"/>
              <a:gd name="connsiteX177" fmla="*/ 722548 w 5018776"/>
              <a:gd name="connsiteY177" fmla="*/ 624114 h 2605314"/>
              <a:gd name="connsiteX178" fmla="*/ 526605 w 5018776"/>
              <a:gd name="connsiteY178" fmla="*/ 631371 h 2605314"/>
              <a:gd name="connsiteX179" fmla="*/ 504834 w 5018776"/>
              <a:gd name="connsiteY179" fmla="*/ 653142 h 2605314"/>
              <a:gd name="connsiteX180" fmla="*/ 483062 w 5018776"/>
              <a:gd name="connsiteY180" fmla="*/ 660400 h 2605314"/>
              <a:gd name="connsiteX181" fmla="*/ 468548 w 5018776"/>
              <a:gd name="connsiteY181" fmla="*/ 682171 h 2605314"/>
              <a:gd name="connsiteX182" fmla="*/ 446776 w 5018776"/>
              <a:gd name="connsiteY182" fmla="*/ 754742 h 2605314"/>
              <a:gd name="connsiteX183" fmla="*/ 475805 w 5018776"/>
              <a:gd name="connsiteY183" fmla="*/ 849085 h 2605314"/>
              <a:gd name="connsiteX184" fmla="*/ 533862 w 5018776"/>
              <a:gd name="connsiteY184" fmla="*/ 841828 h 2605314"/>
              <a:gd name="connsiteX185" fmla="*/ 541119 w 5018776"/>
              <a:gd name="connsiteY185" fmla="*/ 820057 h 2605314"/>
              <a:gd name="connsiteX186" fmla="*/ 519348 w 5018776"/>
              <a:gd name="connsiteY186" fmla="*/ 740228 h 2605314"/>
              <a:gd name="connsiteX187" fmla="*/ 497576 w 5018776"/>
              <a:gd name="connsiteY187" fmla="*/ 725714 h 2605314"/>
              <a:gd name="connsiteX188" fmla="*/ 352434 w 5018776"/>
              <a:gd name="connsiteY188" fmla="*/ 732971 h 2605314"/>
              <a:gd name="connsiteX189" fmla="*/ 330662 w 5018776"/>
              <a:gd name="connsiteY189" fmla="*/ 754742 h 2605314"/>
              <a:gd name="connsiteX190" fmla="*/ 308891 w 5018776"/>
              <a:gd name="connsiteY190" fmla="*/ 762000 h 2605314"/>
              <a:gd name="connsiteX191" fmla="*/ 294376 w 5018776"/>
              <a:gd name="connsiteY191" fmla="*/ 776514 h 2605314"/>
              <a:gd name="connsiteX192" fmla="*/ 272605 w 5018776"/>
              <a:gd name="connsiteY192" fmla="*/ 791028 h 2605314"/>
              <a:gd name="connsiteX193" fmla="*/ 258091 w 5018776"/>
              <a:gd name="connsiteY193" fmla="*/ 812800 h 2605314"/>
              <a:gd name="connsiteX194" fmla="*/ 221805 w 5018776"/>
              <a:gd name="connsiteY194" fmla="*/ 841828 h 2605314"/>
              <a:gd name="connsiteX195" fmla="*/ 214548 w 5018776"/>
              <a:gd name="connsiteY195" fmla="*/ 870857 h 2605314"/>
              <a:gd name="connsiteX196" fmla="*/ 192776 w 5018776"/>
              <a:gd name="connsiteY196" fmla="*/ 892628 h 2605314"/>
              <a:gd name="connsiteX197" fmla="*/ 200034 w 5018776"/>
              <a:gd name="connsiteY197" fmla="*/ 1059542 h 2605314"/>
              <a:gd name="connsiteX198" fmla="*/ 214548 w 5018776"/>
              <a:gd name="connsiteY198" fmla="*/ 1081314 h 2605314"/>
              <a:gd name="connsiteX199" fmla="*/ 243576 w 5018776"/>
              <a:gd name="connsiteY199" fmla="*/ 1088571 h 2605314"/>
              <a:gd name="connsiteX200" fmla="*/ 295828 w 5018776"/>
              <a:gd name="connsiteY200" fmla="*/ 1063534 h 2605314"/>
              <a:gd name="connsiteX201" fmla="*/ 330662 w 5018776"/>
              <a:gd name="connsiteY201" fmla="*/ 1037771 h 2605314"/>
              <a:gd name="connsiteX202" fmla="*/ 323405 w 5018776"/>
              <a:gd name="connsiteY202" fmla="*/ 979714 h 2605314"/>
              <a:gd name="connsiteX203" fmla="*/ 301634 w 5018776"/>
              <a:gd name="connsiteY203" fmla="*/ 965200 h 2605314"/>
              <a:gd name="connsiteX204" fmla="*/ 182254 w 5018776"/>
              <a:gd name="connsiteY204" fmla="*/ 957217 h 2605314"/>
              <a:gd name="connsiteX205" fmla="*/ 121656 w 5018776"/>
              <a:gd name="connsiteY205" fmla="*/ 996405 h 2605314"/>
              <a:gd name="connsiteX206" fmla="*/ 83919 w 5018776"/>
              <a:gd name="connsiteY206" fmla="*/ 1052285 h 2605314"/>
              <a:gd name="connsiteX207" fmla="*/ 54891 w 5018776"/>
              <a:gd name="connsiteY207" fmla="*/ 1066800 h 2605314"/>
              <a:gd name="connsiteX208" fmla="*/ 40376 w 5018776"/>
              <a:gd name="connsiteY208" fmla="*/ 1081314 h 2605314"/>
              <a:gd name="connsiteX209" fmla="*/ 18605 w 5018776"/>
              <a:gd name="connsiteY209" fmla="*/ 1095828 h 2605314"/>
              <a:gd name="connsiteX210" fmla="*/ 4091 w 5018776"/>
              <a:gd name="connsiteY210" fmla="*/ 1146628 h 2605314"/>
              <a:gd name="connsiteX211" fmla="*/ 20782 w 5018776"/>
              <a:gd name="connsiteY211" fmla="*/ 1262017 h 2605314"/>
              <a:gd name="connsiteX212" fmla="*/ 69405 w 5018776"/>
              <a:gd name="connsiteY212" fmla="*/ 1313542 h 2605314"/>
              <a:gd name="connsiteX213" fmla="*/ 112948 w 5018776"/>
              <a:gd name="connsiteY213" fmla="*/ 1342571 h 2605314"/>
              <a:gd name="connsiteX214" fmla="*/ 159031 w 5018776"/>
              <a:gd name="connsiteY214" fmla="*/ 1341845 h 2605314"/>
              <a:gd name="connsiteX215" fmla="*/ 217088 w 5018776"/>
              <a:gd name="connsiteY215" fmla="*/ 1316445 h 2605314"/>
              <a:gd name="connsiteX216" fmla="*/ 199671 w 5018776"/>
              <a:gd name="connsiteY216" fmla="*/ 1243148 h 2605314"/>
              <a:gd name="connsiteX217" fmla="*/ 124196 w 5018776"/>
              <a:gd name="connsiteY217" fmla="*/ 1236254 h 2605314"/>
              <a:gd name="connsiteX218" fmla="*/ 54891 w 5018776"/>
              <a:gd name="connsiteY218" fmla="*/ 1262742 h 2605314"/>
              <a:gd name="connsiteX219" fmla="*/ 33119 w 5018776"/>
              <a:gd name="connsiteY219" fmla="*/ 1299028 h 2605314"/>
              <a:gd name="connsiteX220" fmla="*/ 18605 w 5018776"/>
              <a:gd name="connsiteY220" fmla="*/ 1320800 h 2605314"/>
              <a:gd name="connsiteX221" fmla="*/ 4091 w 5018776"/>
              <a:gd name="connsiteY221" fmla="*/ 1379582 h 2605314"/>
              <a:gd name="connsiteX222" fmla="*/ 3728 w 5018776"/>
              <a:gd name="connsiteY222" fmla="*/ 1436188 h 2605314"/>
              <a:gd name="connsiteX223" fmla="*/ 47634 w 5018776"/>
              <a:gd name="connsiteY223" fmla="*/ 1494971 h 2605314"/>
              <a:gd name="connsiteX224" fmla="*/ 91176 w 5018776"/>
              <a:gd name="connsiteY224" fmla="*/ 1524000 h 2605314"/>
              <a:gd name="connsiteX225" fmla="*/ 127099 w 5018776"/>
              <a:gd name="connsiteY225" fmla="*/ 1568268 h 2605314"/>
              <a:gd name="connsiteX226" fmla="*/ 171005 w 5018776"/>
              <a:gd name="connsiteY226" fmla="*/ 1582057 h 2605314"/>
              <a:gd name="connsiteX227" fmla="*/ 228336 w 5018776"/>
              <a:gd name="connsiteY227" fmla="*/ 1561737 h 2605314"/>
              <a:gd name="connsiteX228" fmla="*/ 236682 w 5018776"/>
              <a:gd name="connsiteY228" fmla="*/ 1483722 h 2605314"/>
              <a:gd name="connsiteX229" fmla="*/ 157216 w 5018776"/>
              <a:gd name="connsiteY229" fmla="*/ 1465580 h 2605314"/>
              <a:gd name="connsiteX230" fmla="*/ 105691 w 5018776"/>
              <a:gd name="connsiteY230" fmla="*/ 1502228 h 2605314"/>
              <a:gd name="connsiteX231" fmla="*/ 105691 w 5018776"/>
              <a:gd name="connsiteY231" fmla="*/ 1698171 h 2605314"/>
              <a:gd name="connsiteX232" fmla="*/ 141614 w 5018776"/>
              <a:gd name="connsiteY232" fmla="*/ 1749334 h 2605314"/>
              <a:gd name="connsiteX233" fmla="*/ 192776 w 5018776"/>
              <a:gd name="connsiteY233" fmla="*/ 1792514 h 2605314"/>
              <a:gd name="connsiteX234" fmla="*/ 250834 w 5018776"/>
              <a:gd name="connsiteY234" fmla="*/ 1828800 h 2605314"/>
              <a:gd name="connsiteX235" fmla="*/ 359691 w 5018776"/>
              <a:gd name="connsiteY235" fmla="*/ 1821542 h 2605314"/>
              <a:gd name="connsiteX236" fmla="*/ 394162 w 5018776"/>
              <a:gd name="connsiteY236" fmla="*/ 1796505 h 2605314"/>
              <a:gd name="connsiteX237" fmla="*/ 410491 w 5018776"/>
              <a:gd name="connsiteY237" fmla="*/ 1698171 h 2605314"/>
              <a:gd name="connsiteX238" fmla="*/ 366948 w 5018776"/>
              <a:gd name="connsiteY238" fmla="*/ 1683657 h 2605314"/>
              <a:gd name="connsiteX239" fmla="*/ 316148 w 5018776"/>
              <a:gd name="connsiteY239" fmla="*/ 1690914 h 2605314"/>
              <a:gd name="connsiteX240" fmla="*/ 279862 w 5018776"/>
              <a:gd name="connsiteY240" fmla="*/ 1719942 h 2605314"/>
              <a:gd name="connsiteX241" fmla="*/ 265348 w 5018776"/>
              <a:gd name="connsiteY241" fmla="*/ 1785257 h 2605314"/>
              <a:gd name="connsiteX242" fmla="*/ 276234 w 5018776"/>
              <a:gd name="connsiteY242" fmla="*/ 1939108 h 2605314"/>
              <a:gd name="connsiteX243" fmla="*/ 331025 w 5018776"/>
              <a:gd name="connsiteY243" fmla="*/ 1984465 h 2605314"/>
              <a:gd name="connsiteX244" fmla="*/ 417748 w 5018776"/>
              <a:gd name="connsiteY244" fmla="*/ 2002971 h 2605314"/>
              <a:gd name="connsiteX245" fmla="*/ 526605 w 5018776"/>
              <a:gd name="connsiteY245" fmla="*/ 1995714 h 2605314"/>
              <a:gd name="connsiteX246" fmla="*/ 555634 w 5018776"/>
              <a:gd name="connsiteY246" fmla="*/ 1973942 h 2605314"/>
              <a:gd name="connsiteX247" fmla="*/ 599176 w 5018776"/>
              <a:gd name="connsiteY247" fmla="*/ 1944914 h 2605314"/>
              <a:gd name="connsiteX248" fmla="*/ 628205 w 5018776"/>
              <a:gd name="connsiteY248" fmla="*/ 1901371 h 2605314"/>
              <a:gd name="connsiteX249" fmla="*/ 613691 w 5018776"/>
              <a:gd name="connsiteY249" fmla="*/ 1836057 h 2605314"/>
              <a:gd name="connsiteX250" fmla="*/ 570148 w 5018776"/>
              <a:gd name="connsiteY250" fmla="*/ 1792514 h 2605314"/>
              <a:gd name="connsiteX251" fmla="*/ 528056 w 5018776"/>
              <a:gd name="connsiteY251" fmla="*/ 1800497 h 2605314"/>
              <a:gd name="connsiteX252" fmla="*/ 481248 w 5018776"/>
              <a:gd name="connsiteY252" fmla="*/ 1898468 h 2605314"/>
              <a:gd name="connsiteX253" fmla="*/ 555634 w 5018776"/>
              <a:gd name="connsiteY253" fmla="*/ 1995714 h 2605314"/>
              <a:gd name="connsiteX254" fmla="*/ 570148 w 5018776"/>
              <a:gd name="connsiteY254" fmla="*/ 2017485 h 2605314"/>
              <a:gd name="connsiteX255" fmla="*/ 700776 w 5018776"/>
              <a:gd name="connsiteY255" fmla="*/ 2068285 h 2605314"/>
              <a:gd name="connsiteX256" fmla="*/ 737062 w 5018776"/>
              <a:gd name="connsiteY256" fmla="*/ 2082800 h 2605314"/>
              <a:gd name="connsiteX257" fmla="*/ 867691 w 5018776"/>
              <a:gd name="connsiteY257" fmla="*/ 2119811 h 2605314"/>
              <a:gd name="connsiteX258" fmla="*/ 969291 w 5018776"/>
              <a:gd name="connsiteY258" fmla="*/ 2148114 h 2605314"/>
              <a:gd name="connsiteX259" fmla="*/ 1078148 w 5018776"/>
              <a:gd name="connsiteY259" fmla="*/ 2133600 h 2605314"/>
              <a:gd name="connsiteX260" fmla="*/ 1128948 w 5018776"/>
              <a:gd name="connsiteY260" fmla="*/ 2104571 h 2605314"/>
              <a:gd name="connsiteX261" fmla="*/ 1247602 w 5018776"/>
              <a:gd name="connsiteY261" fmla="*/ 2013494 h 2605314"/>
              <a:gd name="connsiteX262" fmla="*/ 1291508 w 5018776"/>
              <a:gd name="connsiteY262" fmla="*/ 1957251 h 2605314"/>
              <a:gd name="connsiteX263" fmla="*/ 1278082 w 5018776"/>
              <a:gd name="connsiteY263" fmla="*/ 1839322 h 2605314"/>
              <a:gd name="connsiteX264" fmla="*/ 1223291 w 5018776"/>
              <a:gd name="connsiteY264" fmla="*/ 1814285 h 2605314"/>
              <a:gd name="connsiteX265" fmla="*/ 1129674 w 5018776"/>
              <a:gd name="connsiteY265" fmla="*/ 1833154 h 2605314"/>
              <a:gd name="connsiteX266" fmla="*/ 1107176 w 5018776"/>
              <a:gd name="connsiteY266" fmla="*/ 1894114 h 2605314"/>
              <a:gd name="connsiteX267" fmla="*/ 1085405 w 5018776"/>
              <a:gd name="connsiteY267" fmla="*/ 2002971 h 2605314"/>
              <a:gd name="connsiteX268" fmla="*/ 1020091 w 5018776"/>
              <a:gd name="connsiteY268" fmla="*/ 1995714 h 2605314"/>
              <a:gd name="connsiteX269" fmla="*/ 984531 w 5018776"/>
              <a:gd name="connsiteY269" fmla="*/ 1911531 h 2605314"/>
              <a:gd name="connsiteX270" fmla="*/ 996868 w 5018776"/>
              <a:gd name="connsiteY270" fmla="*/ 1807754 h 2605314"/>
              <a:gd name="connsiteX271" fmla="*/ 1070528 w 5018776"/>
              <a:gd name="connsiteY271" fmla="*/ 1731554 h 2605314"/>
              <a:gd name="connsiteX272" fmla="*/ 1230548 w 5018776"/>
              <a:gd name="connsiteY272" fmla="*/ 1690914 h 2605314"/>
              <a:gd name="connsiteX273" fmla="*/ 1339405 w 5018776"/>
              <a:gd name="connsiteY273" fmla="*/ 1698171 h 2605314"/>
              <a:gd name="connsiteX274" fmla="*/ 1426491 w 5018776"/>
              <a:gd name="connsiteY274" fmla="*/ 1741714 h 2605314"/>
              <a:gd name="connsiteX275" fmla="*/ 1480556 w 5018776"/>
              <a:gd name="connsiteY275" fmla="*/ 1792514 h 2605314"/>
              <a:gd name="connsiteX276" fmla="*/ 1510311 w 5018776"/>
              <a:gd name="connsiteY276" fmla="*/ 1859642 h 2605314"/>
              <a:gd name="connsiteX277" fmla="*/ 1511036 w 5018776"/>
              <a:gd name="connsiteY277" fmla="*/ 1961968 h 2605314"/>
              <a:gd name="connsiteX278" fmla="*/ 1463865 w 5018776"/>
              <a:gd name="connsiteY278" fmla="*/ 2046877 h 2605314"/>
              <a:gd name="connsiteX279" fmla="*/ 1411976 w 5018776"/>
              <a:gd name="connsiteY279" fmla="*/ 2140857 h 2605314"/>
              <a:gd name="connsiteX280" fmla="*/ 1404719 w 5018776"/>
              <a:gd name="connsiteY280" fmla="*/ 2162628 h 2605314"/>
              <a:gd name="connsiteX281" fmla="*/ 1368434 w 5018776"/>
              <a:gd name="connsiteY281" fmla="*/ 2293257 h 2605314"/>
              <a:gd name="connsiteX282" fmla="*/ 1370974 w 5018776"/>
              <a:gd name="connsiteY282" fmla="*/ 2449285 h 2605314"/>
              <a:gd name="connsiteX283" fmla="*/ 1513576 w 5018776"/>
              <a:gd name="connsiteY283" fmla="*/ 2554514 h 2605314"/>
              <a:gd name="connsiteX284" fmla="*/ 1636948 w 5018776"/>
              <a:gd name="connsiteY284" fmla="*/ 2590800 h 2605314"/>
              <a:gd name="connsiteX285" fmla="*/ 1851396 w 5018776"/>
              <a:gd name="connsiteY285" fmla="*/ 2605314 h 2605314"/>
              <a:gd name="connsiteX286" fmla="*/ 1922154 w 5018776"/>
              <a:gd name="connsiteY286" fmla="*/ 2576285 h 2605314"/>
              <a:gd name="connsiteX287" fmla="*/ 1963519 w 5018776"/>
              <a:gd name="connsiteY287" fmla="*/ 2496457 h 2605314"/>
              <a:gd name="connsiteX288" fmla="*/ 2006336 w 5018776"/>
              <a:gd name="connsiteY288" fmla="*/ 2315028 h 2605314"/>
              <a:gd name="connsiteX289" fmla="*/ 2043348 w 5018776"/>
              <a:gd name="connsiteY289" fmla="*/ 2111828 h 2605314"/>
              <a:gd name="connsiteX290" fmla="*/ 2066571 w 5018776"/>
              <a:gd name="connsiteY290" fmla="*/ 2048691 h 2605314"/>
              <a:gd name="connsiteX291" fmla="*/ 2102494 w 5018776"/>
              <a:gd name="connsiteY291" fmla="*/ 1987731 h 2605314"/>
              <a:gd name="connsiteX292" fmla="*/ 2221511 w 5018776"/>
              <a:gd name="connsiteY292" fmla="*/ 1879237 h 2605314"/>
              <a:gd name="connsiteX293" fmla="*/ 2377176 w 5018776"/>
              <a:gd name="connsiteY293" fmla="*/ 1872342 h 2605314"/>
              <a:gd name="connsiteX294" fmla="*/ 2398948 w 5018776"/>
              <a:gd name="connsiteY294" fmla="*/ 1879600 h 2605314"/>
              <a:gd name="connsiteX295" fmla="*/ 2457005 w 5018776"/>
              <a:gd name="connsiteY295" fmla="*/ 1930400 h 2605314"/>
              <a:gd name="connsiteX296" fmla="*/ 2471519 w 5018776"/>
              <a:gd name="connsiteY296" fmla="*/ 1952171 h 2605314"/>
              <a:gd name="connsiteX297" fmla="*/ 2493291 w 5018776"/>
              <a:gd name="connsiteY297" fmla="*/ 1973942 h 2605314"/>
              <a:gd name="connsiteX298" fmla="*/ 2507805 w 5018776"/>
              <a:gd name="connsiteY298" fmla="*/ 2024742 h 2605314"/>
              <a:gd name="connsiteX299" fmla="*/ 2515062 w 5018776"/>
              <a:gd name="connsiteY299" fmla="*/ 2053771 h 2605314"/>
              <a:gd name="connsiteX300" fmla="*/ 2529576 w 5018776"/>
              <a:gd name="connsiteY300" fmla="*/ 2075542 h 2605314"/>
              <a:gd name="connsiteX301" fmla="*/ 2544091 w 5018776"/>
              <a:gd name="connsiteY301" fmla="*/ 2126342 h 2605314"/>
              <a:gd name="connsiteX302" fmla="*/ 2536834 w 5018776"/>
              <a:gd name="connsiteY302" fmla="*/ 2271485 h 2605314"/>
              <a:gd name="connsiteX303" fmla="*/ 2522319 w 5018776"/>
              <a:gd name="connsiteY303" fmla="*/ 2300514 h 2605314"/>
              <a:gd name="connsiteX304" fmla="*/ 2478776 w 5018776"/>
              <a:gd name="connsiteY304" fmla="*/ 2329542 h 2605314"/>
              <a:gd name="connsiteX305" fmla="*/ 2457005 w 5018776"/>
              <a:gd name="connsiteY305" fmla="*/ 2336800 h 2605314"/>
              <a:gd name="connsiteX306" fmla="*/ 2333634 w 5018776"/>
              <a:gd name="connsiteY306" fmla="*/ 2329542 h 2605314"/>
              <a:gd name="connsiteX307" fmla="*/ 2311862 w 5018776"/>
              <a:gd name="connsiteY307" fmla="*/ 2322285 h 2605314"/>
              <a:gd name="connsiteX308" fmla="*/ 2297348 w 5018776"/>
              <a:gd name="connsiteY308" fmla="*/ 2286000 h 2605314"/>
              <a:gd name="connsiteX309" fmla="*/ 2290091 w 5018776"/>
              <a:gd name="connsiteY309" fmla="*/ 2249714 h 2605314"/>
              <a:gd name="connsiteX310" fmla="*/ 2398948 w 5018776"/>
              <a:gd name="connsiteY310" fmla="*/ 2111828 h 2605314"/>
              <a:gd name="connsiteX311" fmla="*/ 2398948 w 5018776"/>
              <a:gd name="connsiteY311" fmla="*/ 2024742 h 2605314"/>
              <a:gd name="connsiteX312" fmla="*/ 2377176 w 5018776"/>
              <a:gd name="connsiteY312" fmla="*/ 2010228 h 2605314"/>
              <a:gd name="connsiteX313" fmla="*/ 2275576 w 5018776"/>
              <a:gd name="connsiteY313" fmla="*/ 2017485 h 2605314"/>
              <a:gd name="connsiteX314" fmla="*/ 2261062 w 5018776"/>
              <a:gd name="connsiteY314" fmla="*/ 2032000 h 2605314"/>
              <a:gd name="connsiteX315" fmla="*/ 2239291 w 5018776"/>
              <a:gd name="connsiteY315" fmla="*/ 2046514 h 2605314"/>
              <a:gd name="connsiteX316" fmla="*/ 2224776 w 5018776"/>
              <a:gd name="connsiteY316" fmla="*/ 2061028 h 2605314"/>
              <a:gd name="connsiteX317" fmla="*/ 2195748 w 5018776"/>
              <a:gd name="connsiteY317" fmla="*/ 2068285 h 2605314"/>
              <a:gd name="connsiteX318" fmla="*/ 2166719 w 5018776"/>
              <a:gd name="connsiteY318" fmla="*/ 2090057 h 2605314"/>
              <a:gd name="connsiteX319" fmla="*/ 2152205 w 5018776"/>
              <a:gd name="connsiteY319" fmla="*/ 2111828 h 2605314"/>
              <a:gd name="connsiteX320" fmla="*/ 2130434 w 5018776"/>
              <a:gd name="connsiteY320" fmla="*/ 2140857 h 2605314"/>
              <a:gd name="connsiteX321" fmla="*/ 2130434 w 5018776"/>
              <a:gd name="connsiteY321" fmla="*/ 2351314 h 2605314"/>
              <a:gd name="connsiteX322" fmla="*/ 2144948 w 5018776"/>
              <a:gd name="connsiteY322" fmla="*/ 2373085 h 2605314"/>
              <a:gd name="connsiteX323" fmla="*/ 2166719 w 5018776"/>
              <a:gd name="connsiteY323" fmla="*/ 2380342 h 2605314"/>
              <a:gd name="connsiteX324" fmla="*/ 2173976 w 5018776"/>
              <a:gd name="connsiteY324" fmla="*/ 2402114 h 2605314"/>
              <a:gd name="connsiteX325" fmla="*/ 2195748 w 5018776"/>
              <a:gd name="connsiteY325" fmla="*/ 2416628 h 2605314"/>
              <a:gd name="connsiteX326" fmla="*/ 2224776 w 5018776"/>
              <a:gd name="connsiteY326" fmla="*/ 2438400 h 2605314"/>
              <a:gd name="connsiteX327" fmla="*/ 2268319 w 5018776"/>
              <a:gd name="connsiteY327" fmla="*/ 2474685 h 2605314"/>
              <a:gd name="connsiteX328" fmla="*/ 2297348 w 5018776"/>
              <a:gd name="connsiteY328" fmla="*/ 2510971 h 2605314"/>
              <a:gd name="connsiteX329" fmla="*/ 2319119 w 5018776"/>
              <a:gd name="connsiteY329" fmla="*/ 2532742 h 2605314"/>
              <a:gd name="connsiteX330" fmla="*/ 2398948 w 5018776"/>
              <a:gd name="connsiteY330" fmla="*/ 2569028 h 2605314"/>
              <a:gd name="connsiteX331" fmla="*/ 2544091 w 5018776"/>
              <a:gd name="connsiteY331" fmla="*/ 2554514 h 2605314"/>
              <a:gd name="connsiteX332" fmla="*/ 2565862 w 5018776"/>
              <a:gd name="connsiteY332" fmla="*/ 2540000 h 2605314"/>
              <a:gd name="connsiteX333" fmla="*/ 2573119 w 5018776"/>
              <a:gd name="connsiteY333" fmla="*/ 2503714 h 2605314"/>
              <a:gd name="connsiteX334" fmla="*/ 2587634 w 5018776"/>
              <a:gd name="connsiteY334" fmla="*/ 2481942 h 2605314"/>
              <a:gd name="connsiteX335" fmla="*/ 2594891 w 5018776"/>
              <a:gd name="connsiteY335" fmla="*/ 2409371 h 2605314"/>
              <a:gd name="connsiteX336" fmla="*/ 2645691 w 5018776"/>
              <a:gd name="connsiteY336" fmla="*/ 2416628 h 2605314"/>
              <a:gd name="connsiteX337" fmla="*/ 2674719 w 5018776"/>
              <a:gd name="connsiteY337" fmla="*/ 2423885 h 2605314"/>
              <a:gd name="connsiteX338" fmla="*/ 2747291 w 5018776"/>
              <a:gd name="connsiteY338" fmla="*/ 2438400 h 2605314"/>
              <a:gd name="connsiteX339" fmla="*/ 2790834 w 5018776"/>
              <a:gd name="connsiteY339" fmla="*/ 2452914 h 2605314"/>
              <a:gd name="connsiteX340" fmla="*/ 2812605 w 5018776"/>
              <a:gd name="connsiteY340" fmla="*/ 2438400 h 2605314"/>
              <a:gd name="connsiteX341" fmla="*/ 2805348 w 5018776"/>
              <a:gd name="connsiteY341" fmla="*/ 2416628 h 2605314"/>
              <a:gd name="connsiteX342" fmla="*/ 2798091 w 5018776"/>
              <a:gd name="connsiteY342" fmla="*/ 2373085 h 2605314"/>
              <a:gd name="connsiteX343" fmla="*/ 2783576 w 5018776"/>
              <a:gd name="connsiteY343" fmla="*/ 2329542 h 2605314"/>
              <a:gd name="connsiteX344" fmla="*/ 2798091 w 5018776"/>
              <a:gd name="connsiteY344" fmla="*/ 2278742 h 2605314"/>
              <a:gd name="connsiteX345" fmla="*/ 2965005 w 5018776"/>
              <a:gd name="connsiteY345" fmla="*/ 2249714 h 2605314"/>
              <a:gd name="connsiteX346" fmla="*/ 2950491 w 5018776"/>
              <a:gd name="connsiteY346" fmla="*/ 2227942 h 2605314"/>
              <a:gd name="connsiteX347" fmla="*/ 2928719 w 5018776"/>
              <a:gd name="connsiteY347" fmla="*/ 2133600 h 2605314"/>
              <a:gd name="connsiteX348" fmla="*/ 2921462 w 5018776"/>
              <a:gd name="connsiteY348" fmla="*/ 2104571 h 2605314"/>
              <a:gd name="connsiteX349" fmla="*/ 2899691 w 5018776"/>
              <a:gd name="connsiteY349" fmla="*/ 2090057 h 2605314"/>
              <a:gd name="connsiteX350" fmla="*/ 2906948 w 5018776"/>
              <a:gd name="connsiteY350" fmla="*/ 2061028 h 2605314"/>
              <a:gd name="connsiteX351" fmla="*/ 3037576 w 5018776"/>
              <a:gd name="connsiteY351" fmla="*/ 2053771 h 2605314"/>
              <a:gd name="connsiteX352" fmla="*/ 3124662 w 5018776"/>
              <a:gd name="connsiteY352" fmla="*/ 2046514 h 2605314"/>
              <a:gd name="connsiteX353" fmla="*/ 3146434 w 5018776"/>
              <a:gd name="connsiteY353" fmla="*/ 2039257 h 2605314"/>
              <a:gd name="connsiteX354" fmla="*/ 3139176 w 5018776"/>
              <a:gd name="connsiteY354" fmla="*/ 2010228 h 2605314"/>
              <a:gd name="connsiteX355" fmla="*/ 3110148 w 5018776"/>
              <a:gd name="connsiteY355" fmla="*/ 1959428 h 2605314"/>
              <a:gd name="connsiteX356" fmla="*/ 3081119 w 5018776"/>
              <a:gd name="connsiteY356" fmla="*/ 1930400 h 2605314"/>
              <a:gd name="connsiteX357" fmla="*/ 3066605 w 5018776"/>
              <a:gd name="connsiteY357" fmla="*/ 1901371 h 2605314"/>
              <a:gd name="connsiteX358" fmla="*/ 3044834 w 5018776"/>
              <a:gd name="connsiteY358" fmla="*/ 1886857 h 2605314"/>
              <a:gd name="connsiteX359" fmla="*/ 3037576 w 5018776"/>
              <a:gd name="connsiteY359" fmla="*/ 1865085 h 2605314"/>
              <a:gd name="connsiteX360" fmla="*/ 3023062 w 5018776"/>
              <a:gd name="connsiteY360" fmla="*/ 1843314 h 2605314"/>
              <a:gd name="connsiteX361" fmla="*/ 3052091 w 5018776"/>
              <a:gd name="connsiteY361" fmla="*/ 1828800 h 2605314"/>
              <a:gd name="connsiteX362" fmla="*/ 3160948 w 5018776"/>
              <a:gd name="connsiteY362" fmla="*/ 1814285 h 2605314"/>
              <a:gd name="connsiteX363" fmla="*/ 3182719 w 5018776"/>
              <a:gd name="connsiteY363" fmla="*/ 1799771 h 2605314"/>
              <a:gd name="connsiteX364" fmla="*/ 3131919 w 5018776"/>
              <a:gd name="connsiteY364" fmla="*/ 1690914 h 2605314"/>
              <a:gd name="connsiteX365" fmla="*/ 3124662 w 5018776"/>
              <a:gd name="connsiteY365" fmla="*/ 1669142 h 2605314"/>
              <a:gd name="connsiteX366" fmla="*/ 3110148 w 5018776"/>
              <a:gd name="connsiteY366" fmla="*/ 1647371 h 2605314"/>
              <a:gd name="connsiteX367" fmla="*/ 3131919 w 5018776"/>
              <a:gd name="connsiteY367" fmla="*/ 1640114 h 2605314"/>
              <a:gd name="connsiteX368" fmla="*/ 3160948 w 5018776"/>
              <a:gd name="connsiteY368" fmla="*/ 1632857 h 2605314"/>
              <a:gd name="connsiteX369" fmla="*/ 3189976 w 5018776"/>
              <a:gd name="connsiteY369" fmla="*/ 1618342 h 2605314"/>
              <a:gd name="connsiteX370" fmla="*/ 3219005 w 5018776"/>
              <a:gd name="connsiteY370" fmla="*/ 1611085 h 2605314"/>
              <a:gd name="connsiteX371" fmla="*/ 3240776 w 5018776"/>
              <a:gd name="connsiteY371" fmla="*/ 1603828 h 2605314"/>
              <a:gd name="connsiteX372" fmla="*/ 3284319 w 5018776"/>
              <a:gd name="connsiteY372" fmla="*/ 1582057 h 2605314"/>
              <a:gd name="connsiteX373" fmla="*/ 3298834 w 5018776"/>
              <a:gd name="connsiteY373" fmla="*/ 1567542 h 2605314"/>
              <a:gd name="connsiteX374" fmla="*/ 3277062 w 5018776"/>
              <a:gd name="connsiteY374" fmla="*/ 1545771 h 2605314"/>
              <a:gd name="connsiteX375" fmla="*/ 3233519 w 5018776"/>
              <a:gd name="connsiteY375" fmla="*/ 1516742 h 2605314"/>
              <a:gd name="connsiteX376" fmla="*/ 3182719 w 5018776"/>
              <a:gd name="connsiteY376" fmla="*/ 1458685 h 2605314"/>
              <a:gd name="connsiteX377" fmla="*/ 3175462 w 5018776"/>
              <a:gd name="connsiteY377" fmla="*/ 1436914 h 2605314"/>
              <a:gd name="connsiteX378" fmla="*/ 3153691 w 5018776"/>
              <a:gd name="connsiteY378" fmla="*/ 1422400 h 2605314"/>
              <a:gd name="connsiteX379" fmla="*/ 3204491 w 5018776"/>
              <a:gd name="connsiteY379" fmla="*/ 1386114 h 2605314"/>
              <a:gd name="connsiteX380" fmla="*/ 3240776 w 5018776"/>
              <a:gd name="connsiteY380" fmla="*/ 1349828 h 2605314"/>
              <a:gd name="connsiteX381" fmla="*/ 3269805 w 5018776"/>
              <a:gd name="connsiteY381" fmla="*/ 1313542 h 2605314"/>
              <a:gd name="connsiteX382" fmla="*/ 3291576 w 5018776"/>
              <a:gd name="connsiteY382" fmla="*/ 1299028 h 2605314"/>
              <a:gd name="connsiteX383" fmla="*/ 3306091 w 5018776"/>
              <a:gd name="connsiteY383" fmla="*/ 1284514 h 2605314"/>
              <a:gd name="connsiteX384" fmla="*/ 3313348 w 5018776"/>
              <a:gd name="connsiteY384" fmla="*/ 1262742 h 2605314"/>
              <a:gd name="connsiteX385" fmla="*/ 3269805 w 5018776"/>
              <a:gd name="connsiteY385" fmla="*/ 1255485 h 2605314"/>
              <a:gd name="connsiteX386" fmla="*/ 3248034 w 5018776"/>
              <a:gd name="connsiteY386" fmla="*/ 1248228 h 2605314"/>
              <a:gd name="connsiteX387" fmla="*/ 3197234 w 5018776"/>
              <a:gd name="connsiteY387" fmla="*/ 1233714 h 2605314"/>
              <a:gd name="connsiteX388" fmla="*/ 3175462 w 5018776"/>
              <a:gd name="connsiteY388" fmla="*/ 1219200 h 2605314"/>
              <a:gd name="connsiteX389" fmla="*/ 3153691 w 5018776"/>
              <a:gd name="connsiteY389" fmla="*/ 1211942 h 2605314"/>
              <a:gd name="connsiteX390" fmla="*/ 3124662 w 5018776"/>
              <a:gd name="connsiteY390" fmla="*/ 1197428 h 2605314"/>
              <a:gd name="connsiteX391" fmla="*/ 3204491 w 5018776"/>
              <a:gd name="connsiteY391" fmla="*/ 1095828 h 2605314"/>
              <a:gd name="connsiteX392" fmla="*/ 3255291 w 5018776"/>
              <a:gd name="connsiteY392" fmla="*/ 1037771 h 2605314"/>
              <a:gd name="connsiteX393" fmla="*/ 3255291 w 5018776"/>
              <a:gd name="connsiteY393" fmla="*/ 994228 h 2605314"/>
              <a:gd name="connsiteX394" fmla="*/ 3211748 w 5018776"/>
              <a:gd name="connsiteY394" fmla="*/ 986971 h 2605314"/>
              <a:gd name="connsiteX395" fmla="*/ 3182719 w 5018776"/>
              <a:gd name="connsiteY395" fmla="*/ 979714 h 2605314"/>
              <a:gd name="connsiteX396" fmla="*/ 3124662 w 5018776"/>
              <a:gd name="connsiteY396" fmla="*/ 957942 h 2605314"/>
              <a:gd name="connsiteX397" fmla="*/ 3102891 w 5018776"/>
              <a:gd name="connsiteY397" fmla="*/ 950685 h 2605314"/>
              <a:gd name="connsiteX398" fmla="*/ 3052091 w 5018776"/>
              <a:gd name="connsiteY398" fmla="*/ 943428 h 2605314"/>
              <a:gd name="connsiteX399" fmla="*/ 3030319 w 5018776"/>
              <a:gd name="connsiteY399" fmla="*/ 936171 h 2605314"/>
              <a:gd name="connsiteX400" fmla="*/ 2994034 w 5018776"/>
              <a:gd name="connsiteY400" fmla="*/ 928914 h 2605314"/>
              <a:gd name="connsiteX401" fmla="*/ 2979519 w 5018776"/>
              <a:gd name="connsiteY401" fmla="*/ 914400 h 2605314"/>
              <a:gd name="connsiteX402" fmla="*/ 3037576 w 5018776"/>
              <a:gd name="connsiteY402" fmla="*/ 820057 h 2605314"/>
              <a:gd name="connsiteX403" fmla="*/ 3095634 w 5018776"/>
              <a:gd name="connsiteY403" fmla="*/ 747485 h 2605314"/>
              <a:gd name="connsiteX404" fmla="*/ 3131919 w 5018776"/>
              <a:gd name="connsiteY404" fmla="*/ 703942 h 2605314"/>
              <a:gd name="connsiteX405" fmla="*/ 3146434 w 5018776"/>
              <a:gd name="connsiteY405" fmla="*/ 682171 h 2605314"/>
              <a:gd name="connsiteX406" fmla="*/ 3037576 w 5018776"/>
              <a:gd name="connsiteY406" fmla="*/ 667657 h 2605314"/>
              <a:gd name="connsiteX407" fmla="*/ 2965005 w 5018776"/>
              <a:gd name="connsiteY407" fmla="*/ 660400 h 2605314"/>
              <a:gd name="connsiteX408" fmla="*/ 2892434 w 5018776"/>
              <a:gd name="connsiteY408" fmla="*/ 645885 h 2605314"/>
              <a:gd name="connsiteX409" fmla="*/ 2928719 w 5018776"/>
              <a:gd name="connsiteY409" fmla="*/ 609600 h 2605314"/>
              <a:gd name="connsiteX410" fmla="*/ 2965005 w 5018776"/>
              <a:gd name="connsiteY410" fmla="*/ 573314 h 2605314"/>
              <a:gd name="connsiteX411" fmla="*/ 2972262 w 5018776"/>
              <a:gd name="connsiteY411" fmla="*/ 529771 h 2605314"/>
              <a:gd name="connsiteX412" fmla="*/ 2986776 w 5018776"/>
              <a:gd name="connsiteY412" fmla="*/ 486228 h 2605314"/>
              <a:gd name="connsiteX413" fmla="*/ 3001291 w 5018776"/>
              <a:gd name="connsiteY413" fmla="*/ 435428 h 2605314"/>
              <a:gd name="connsiteX414" fmla="*/ 3015805 w 5018776"/>
              <a:gd name="connsiteY414" fmla="*/ 391885 h 2605314"/>
              <a:gd name="connsiteX415" fmla="*/ 2965005 w 5018776"/>
              <a:gd name="connsiteY415" fmla="*/ 399142 h 2605314"/>
              <a:gd name="connsiteX416" fmla="*/ 2921462 w 5018776"/>
              <a:gd name="connsiteY416" fmla="*/ 413657 h 2605314"/>
              <a:gd name="connsiteX417" fmla="*/ 2892434 w 5018776"/>
              <a:gd name="connsiteY417" fmla="*/ 420914 h 2605314"/>
              <a:gd name="connsiteX418" fmla="*/ 2856148 w 5018776"/>
              <a:gd name="connsiteY418" fmla="*/ 435428 h 2605314"/>
              <a:gd name="connsiteX419" fmla="*/ 2812605 w 5018776"/>
              <a:gd name="connsiteY419" fmla="*/ 442685 h 2605314"/>
              <a:gd name="connsiteX420" fmla="*/ 2783576 w 5018776"/>
              <a:gd name="connsiteY420" fmla="*/ 449942 h 2605314"/>
              <a:gd name="connsiteX421" fmla="*/ 2725519 w 5018776"/>
              <a:gd name="connsiteY421" fmla="*/ 442685 h 2605314"/>
              <a:gd name="connsiteX422" fmla="*/ 2732776 w 5018776"/>
              <a:gd name="connsiteY422" fmla="*/ 377371 h 2605314"/>
              <a:gd name="connsiteX423" fmla="*/ 2725519 w 5018776"/>
              <a:gd name="connsiteY423" fmla="*/ 290285 h 2605314"/>
              <a:gd name="connsiteX424" fmla="*/ 2711005 w 5018776"/>
              <a:gd name="connsiteY424" fmla="*/ 232228 h 2605314"/>
              <a:gd name="connsiteX425" fmla="*/ 2667462 w 5018776"/>
              <a:gd name="connsiteY425" fmla="*/ 210457 h 2605314"/>
              <a:gd name="connsiteX426" fmla="*/ 2660205 w 5018776"/>
              <a:gd name="connsiteY426" fmla="*/ 195942 h 2605314"/>
              <a:gd name="connsiteX0" fmla="*/ 4779291 w 5018776"/>
              <a:gd name="connsiteY0" fmla="*/ 508000 h 2605314"/>
              <a:gd name="connsiteX1" fmla="*/ 4815576 w 5018776"/>
              <a:gd name="connsiteY1" fmla="*/ 551542 h 2605314"/>
              <a:gd name="connsiteX2" fmla="*/ 4895405 w 5018776"/>
              <a:gd name="connsiteY2" fmla="*/ 544285 h 2605314"/>
              <a:gd name="connsiteX3" fmla="*/ 4895405 w 5018776"/>
              <a:gd name="connsiteY3" fmla="*/ 464457 h 2605314"/>
              <a:gd name="connsiteX4" fmla="*/ 4859119 w 5018776"/>
              <a:gd name="connsiteY4" fmla="*/ 428171 h 2605314"/>
              <a:gd name="connsiteX5" fmla="*/ 4815576 w 5018776"/>
              <a:gd name="connsiteY5" fmla="*/ 413657 h 2605314"/>
              <a:gd name="connsiteX6" fmla="*/ 4750262 w 5018776"/>
              <a:gd name="connsiteY6" fmla="*/ 420914 h 2605314"/>
              <a:gd name="connsiteX7" fmla="*/ 4728491 w 5018776"/>
              <a:gd name="connsiteY7" fmla="*/ 428171 h 2605314"/>
              <a:gd name="connsiteX8" fmla="*/ 4721234 w 5018776"/>
              <a:gd name="connsiteY8" fmla="*/ 457200 h 2605314"/>
              <a:gd name="connsiteX9" fmla="*/ 4699462 w 5018776"/>
              <a:gd name="connsiteY9" fmla="*/ 500742 h 2605314"/>
              <a:gd name="connsiteX10" fmla="*/ 4699462 w 5018776"/>
              <a:gd name="connsiteY10" fmla="*/ 645885 h 2605314"/>
              <a:gd name="connsiteX11" fmla="*/ 4706719 w 5018776"/>
              <a:gd name="connsiteY11" fmla="*/ 667657 h 2605314"/>
              <a:gd name="connsiteX12" fmla="*/ 4743005 w 5018776"/>
              <a:gd name="connsiteY12" fmla="*/ 696685 h 2605314"/>
              <a:gd name="connsiteX13" fmla="*/ 4779291 w 5018776"/>
              <a:gd name="connsiteY13" fmla="*/ 718457 h 2605314"/>
              <a:gd name="connsiteX14" fmla="*/ 4801062 w 5018776"/>
              <a:gd name="connsiteY14" fmla="*/ 732971 h 2605314"/>
              <a:gd name="connsiteX15" fmla="*/ 4960719 w 5018776"/>
              <a:gd name="connsiteY15" fmla="*/ 718457 h 2605314"/>
              <a:gd name="connsiteX16" fmla="*/ 4982491 w 5018776"/>
              <a:gd name="connsiteY16" fmla="*/ 674914 h 2605314"/>
              <a:gd name="connsiteX17" fmla="*/ 5004262 w 5018776"/>
              <a:gd name="connsiteY17" fmla="*/ 631371 h 2605314"/>
              <a:gd name="connsiteX18" fmla="*/ 5011519 w 5018776"/>
              <a:gd name="connsiteY18" fmla="*/ 587828 h 2605314"/>
              <a:gd name="connsiteX19" fmla="*/ 5018776 w 5018776"/>
              <a:gd name="connsiteY19" fmla="*/ 558800 h 2605314"/>
              <a:gd name="connsiteX20" fmla="*/ 5004262 w 5018776"/>
              <a:gd name="connsiteY20" fmla="*/ 391885 h 2605314"/>
              <a:gd name="connsiteX21" fmla="*/ 4997005 w 5018776"/>
              <a:gd name="connsiteY21" fmla="*/ 370114 h 2605314"/>
              <a:gd name="connsiteX22" fmla="*/ 4982491 w 5018776"/>
              <a:gd name="connsiteY22" fmla="*/ 348342 h 2605314"/>
              <a:gd name="connsiteX23" fmla="*/ 4960719 w 5018776"/>
              <a:gd name="connsiteY23" fmla="*/ 312057 h 2605314"/>
              <a:gd name="connsiteX24" fmla="*/ 4953462 w 5018776"/>
              <a:gd name="connsiteY24" fmla="*/ 290285 h 2605314"/>
              <a:gd name="connsiteX25" fmla="*/ 4888148 w 5018776"/>
              <a:gd name="connsiteY25" fmla="*/ 254000 h 2605314"/>
              <a:gd name="connsiteX26" fmla="*/ 4851862 w 5018776"/>
              <a:gd name="connsiteY26" fmla="*/ 232228 h 2605314"/>
              <a:gd name="connsiteX27" fmla="*/ 4801062 w 5018776"/>
              <a:gd name="connsiteY27" fmla="*/ 210457 h 2605314"/>
              <a:gd name="connsiteX28" fmla="*/ 4743005 w 5018776"/>
              <a:gd name="connsiteY28" fmla="*/ 159657 h 2605314"/>
              <a:gd name="connsiteX29" fmla="*/ 4728491 w 5018776"/>
              <a:gd name="connsiteY29" fmla="*/ 145142 h 2605314"/>
              <a:gd name="connsiteX30" fmla="*/ 4677691 w 5018776"/>
              <a:gd name="connsiteY30" fmla="*/ 116114 h 2605314"/>
              <a:gd name="connsiteX31" fmla="*/ 4655919 w 5018776"/>
              <a:gd name="connsiteY31" fmla="*/ 108857 h 2605314"/>
              <a:gd name="connsiteX32" fmla="*/ 4612376 w 5018776"/>
              <a:gd name="connsiteY32" fmla="*/ 79828 h 2605314"/>
              <a:gd name="connsiteX33" fmla="*/ 4568834 w 5018776"/>
              <a:gd name="connsiteY33" fmla="*/ 65314 h 2605314"/>
              <a:gd name="connsiteX34" fmla="*/ 4539805 w 5018776"/>
              <a:gd name="connsiteY34" fmla="*/ 58057 h 2605314"/>
              <a:gd name="connsiteX35" fmla="*/ 4496262 w 5018776"/>
              <a:gd name="connsiteY35" fmla="*/ 43542 h 2605314"/>
              <a:gd name="connsiteX36" fmla="*/ 4445462 w 5018776"/>
              <a:gd name="connsiteY36" fmla="*/ 21771 h 2605314"/>
              <a:gd name="connsiteX37" fmla="*/ 4380148 w 5018776"/>
              <a:gd name="connsiteY37" fmla="*/ 14514 h 2605314"/>
              <a:gd name="connsiteX38" fmla="*/ 4336605 w 5018776"/>
              <a:gd name="connsiteY38" fmla="*/ 7257 h 2605314"/>
              <a:gd name="connsiteX39" fmla="*/ 4264034 w 5018776"/>
              <a:gd name="connsiteY39" fmla="*/ 0 h 2605314"/>
              <a:gd name="connsiteX40" fmla="*/ 3864891 w 5018776"/>
              <a:gd name="connsiteY40" fmla="*/ 7257 h 2605314"/>
              <a:gd name="connsiteX41" fmla="*/ 3828605 w 5018776"/>
              <a:gd name="connsiteY41" fmla="*/ 14514 h 2605314"/>
              <a:gd name="connsiteX42" fmla="*/ 3770548 w 5018776"/>
              <a:gd name="connsiteY42" fmla="*/ 21771 h 2605314"/>
              <a:gd name="connsiteX43" fmla="*/ 3748776 w 5018776"/>
              <a:gd name="connsiteY43" fmla="*/ 36285 h 2605314"/>
              <a:gd name="connsiteX44" fmla="*/ 3705234 w 5018776"/>
              <a:gd name="connsiteY44" fmla="*/ 50800 h 2605314"/>
              <a:gd name="connsiteX45" fmla="*/ 3690719 w 5018776"/>
              <a:gd name="connsiteY45" fmla="*/ 65314 h 2605314"/>
              <a:gd name="connsiteX46" fmla="*/ 3668948 w 5018776"/>
              <a:gd name="connsiteY46" fmla="*/ 72571 h 2605314"/>
              <a:gd name="connsiteX47" fmla="*/ 3661691 w 5018776"/>
              <a:gd name="connsiteY47" fmla="*/ 94342 h 2605314"/>
              <a:gd name="connsiteX48" fmla="*/ 3618148 w 5018776"/>
              <a:gd name="connsiteY48" fmla="*/ 130628 h 2605314"/>
              <a:gd name="connsiteX49" fmla="*/ 3610891 w 5018776"/>
              <a:gd name="connsiteY49" fmla="*/ 152400 h 2605314"/>
              <a:gd name="connsiteX50" fmla="*/ 3596376 w 5018776"/>
              <a:gd name="connsiteY50" fmla="*/ 166914 h 2605314"/>
              <a:gd name="connsiteX51" fmla="*/ 3581862 w 5018776"/>
              <a:gd name="connsiteY51" fmla="*/ 217714 h 2605314"/>
              <a:gd name="connsiteX52" fmla="*/ 3560091 w 5018776"/>
              <a:gd name="connsiteY52" fmla="*/ 246742 h 2605314"/>
              <a:gd name="connsiteX53" fmla="*/ 3552834 w 5018776"/>
              <a:gd name="connsiteY53" fmla="*/ 268514 h 2605314"/>
              <a:gd name="connsiteX54" fmla="*/ 3538319 w 5018776"/>
              <a:gd name="connsiteY54" fmla="*/ 283028 h 2605314"/>
              <a:gd name="connsiteX55" fmla="*/ 3531062 w 5018776"/>
              <a:gd name="connsiteY55" fmla="*/ 319314 h 2605314"/>
              <a:gd name="connsiteX56" fmla="*/ 3516548 w 5018776"/>
              <a:gd name="connsiteY56" fmla="*/ 362857 h 2605314"/>
              <a:gd name="connsiteX57" fmla="*/ 3509291 w 5018776"/>
              <a:gd name="connsiteY57" fmla="*/ 384628 h 2605314"/>
              <a:gd name="connsiteX58" fmla="*/ 3502034 w 5018776"/>
              <a:gd name="connsiteY58" fmla="*/ 420914 h 2605314"/>
              <a:gd name="connsiteX59" fmla="*/ 3509291 w 5018776"/>
              <a:gd name="connsiteY59" fmla="*/ 566057 h 2605314"/>
              <a:gd name="connsiteX60" fmla="*/ 3516548 w 5018776"/>
              <a:gd name="connsiteY60" fmla="*/ 587828 h 2605314"/>
              <a:gd name="connsiteX61" fmla="*/ 3545576 w 5018776"/>
              <a:gd name="connsiteY61" fmla="*/ 631371 h 2605314"/>
              <a:gd name="connsiteX62" fmla="*/ 3560091 w 5018776"/>
              <a:gd name="connsiteY62" fmla="*/ 645885 h 2605314"/>
              <a:gd name="connsiteX63" fmla="*/ 3567348 w 5018776"/>
              <a:gd name="connsiteY63" fmla="*/ 667657 h 2605314"/>
              <a:gd name="connsiteX64" fmla="*/ 3589119 w 5018776"/>
              <a:gd name="connsiteY64" fmla="*/ 682171 h 2605314"/>
              <a:gd name="connsiteX65" fmla="*/ 3625405 w 5018776"/>
              <a:gd name="connsiteY65" fmla="*/ 703942 h 2605314"/>
              <a:gd name="connsiteX66" fmla="*/ 3676205 w 5018776"/>
              <a:gd name="connsiteY66" fmla="*/ 740228 h 2605314"/>
              <a:gd name="connsiteX67" fmla="*/ 3697976 w 5018776"/>
              <a:gd name="connsiteY67" fmla="*/ 747485 h 2605314"/>
              <a:gd name="connsiteX68" fmla="*/ 3886662 w 5018776"/>
              <a:gd name="connsiteY68" fmla="*/ 740228 h 2605314"/>
              <a:gd name="connsiteX69" fmla="*/ 3908434 w 5018776"/>
              <a:gd name="connsiteY69" fmla="*/ 732971 h 2605314"/>
              <a:gd name="connsiteX70" fmla="*/ 3937462 w 5018776"/>
              <a:gd name="connsiteY70" fmla="*/ 703942 h 2605314"/>
              <a:gd name="connsiteX71" fmla="*/ 3988262 w 5018776"/>
              <a:gd name="connsiteY71" fmla="*/ 638628 h 2605314"/>
              <a:gd name="connsiteX72" fmla="*/ 4002776 w 5018776"/>
              <a:gd name="connsiteY72" fmla="*/ 595085 h 2605314"/>
              <a:gd name="connsiteX73" fmla="*/ 3973748 w 5018776"/>
              <a:gd name="connsiteY73" fmla="*/ 537028 h 2605314"/>
              <a:gd name="connsiteX74" fmla="*/ 3944719 w 5018776"/>
              <a:gd name="connsiteY74" fmla="*/ 500742 h 2605314"/>
              <a:gd name="connsiteX75" fmla="*/ 3901176 w 5018776"/>
              <a:gd name="connsiteY75" fmla="*/ 486228 h 2605314"/>
              <a:gd name="connsiteX76" fmla="*/ 3879405 w 5018776"/>
              <a:gd name="connsiteY76" fmla="*/ 478971 h 2605314"/>
              <a:gd name="connsiteX77" fmla="*/ 3857634 w 5018776"/>
              <a:gd name="connsiteY77" fmla="*/ 471714 h 2605314"/>
              <a:gd name="connsiteX78" fmla="*/ 3806834 w 5018776"/>
              <a:gd name="connsiteY78" fmla="*/ 478971 h 2605314"/>
              <a:gd name="connsiteX79" fmla="*/ 3777805 w 5018776"/>
              <a:gd name="connsiteY79" fmla="*/ 486228 h 2605314"/>
              <a:gd name="connsiteX80" fmla="*/ 3763291 w 5018776"/>
              <a:gd name="connsiteY80" fmla="*/ 529771 h 2605314"/>
              <a:gd name="connsiteX81" fmla="*/ 3756034 w 5018776"/>
              <a:gd name="connsiteY81" fmla="*/ 551542 h 2605314"/>
              <a:gd name="connsiteX82" fmla="*/ 3763291 w 5018776"/>
              <a:gd name="connsiteY82" fmla="*/ 573314 h 2605314"/>
              <a:gd name="connsiteX83" fmla="*/ 3705234 w 5018776"/>
              <a:gd name="connsiteY83" fmla="*/ 602342 h 2605314"/>
              <a:gd name="connsiteX84" fmla="*/ 3661691 w 5018776"/>
              <a:gd name="connsiteY84" fmla="*/ 544285 h 2605314"/>
              <a:gd name="connsiteX85" fmla="*/ 3668948 w 5018776"/>
              <a:gd name="connsiteY85" fmla="*/ 435428 h 2605314"/>
              <a:gd name="connsiteX86" fmla="*/ 3683462 w 5018776"/>
              <a:gd name="connsiteY86" fmla="*/ 413657 h 2605314"/>
              <a:gd name="connsiteX87" fmla="*/ 3705234 w 5018776"/>
              <a:gd name="connsiteY87" fmla="*/ 370114 h 2605314"/>
              <a:gd name="connsiteX88" fmla="*/ 3770548 w 5018776"/>
              <a:gd name="connsiteY88" fmla="*/ 341085 h 2605314"/>
              <a:gd name="connsiteX89" fmla="*/ 3792319 w 5018776"/>
              <a:gd name="connsiteY89" fmla="*/ 333828 h 2605314"/>
              <a:gd name="connsiteX90" fmla="*/ 3814091 w 5018776"/>
              <a:gd name="connsiteY90" fmla="*/ 326571 h 2605314"/>
              <a:gd name="connsiteX91" fmla="*/ 3959234 w 5018776"/>
              <a:gd name="connsiteY91" fmla="*/ 333828 h 2605314"/>
              <a:gd name="connsiteX92" fmla="*/ 4002776 w 5018776"/>
              <a:gd name="connsiteY92" fmla="*/ 362857 h 2605314"/>
              <a:gd name="connsiteX93" fmla="*/ 4024548 w 5018776"/>
              <a:gd name="connsiteY93" fmla="*/ 377371 h 2605314"/>
              <a:gd name="connsiteX94" fmla="*/ 4060834 w 5018776"/>
              <a:gd name="connsiteY94" fmla="*/ 413657 h 2605314"/>
              <a:gd name="connsiteX95" fmla="*/ 4068091 w 5018776"/>
              <a:gd name="connsiteY95" fmla="*/ 435428 h 2605314"/>
              <a:gd name="connsiteX96" fmla="*/ 4097119 w 5018776"/>
              <a:gd name="connsiteY96" fmla="*/ 478971 h 2605314"/>
              <a:gd name="connsiteX97" fmla="*/ 4104376 w 5018776"/>
              <a:gd name="connsiteY97" fmla="*/ 500742 h 2605314"/>
              <a:gd name="connsiteX98" fmla="*/ 4104376 w 5018776"/>
              <a:gd name="connsiteY98" fmla="*/ 689428 h 2605314"/>
              <a:gd name="connsiteX99" fmla="*/ 4089862 w 5018776"/>
              <a:gd name="connsiteY99" fmla="*/ 732971 h 2605314"/>
              <a:gd name="connsiteX100" fmla="*/ 4060834 w 5018776"/>
              <a:gd name="connsiteY100" fmla="*/ 769257 h 2605314"/>
              <a:gd name="connsiteX101" fmla="*/ 4017291 w 5018776"/>
              <a:gd name="connsiteY101" fmla="*/ 783771 h 2605314"/>
              <a:gd name="connsiteX102" fmla="*/ 3981005 w 5018776"/>
              <a:gd name="connsiteY102" fmla="*/ 805542 h 2605314"/>
              <a:gd name="connsiteX103" fmla="*/ 3922948 w 5018776"/>
              <a:gd name="connsiteY103" fmla="*/ 841828 h 2605314"/>
              <a:gd name="connsiteX104" fmla="*/ 3901176 w 5018776"/>
              <a:gd name="connsiteY104" fmla="*/ 856342 h 2605314"/>
              <a:gd name="connsiteX105" fmla="*/ 3843119 w 5018776"/>
              <a:gd name="connsiteY105" fmla="*/ 878114 h 2605314"/>
              <a:gd name="connsiteX106" fmla="*/ 3567348 w 5018776"/>
              <a:gd name="connsiteY106" fmla="*/ 863600 h 2605314"/>
              <a:gd name="connsiteX107" fmla="*/ 3465748 w 5018776"/>
              <a:gd name="connsiteY107" fmla="*/ 834571 h 2605314"/>
              <a:gd name="connsiteX108" fmla="*/ 3443976 w 5018776"/>
              <a:gd name="connsiteY108" fmla="*/ 827314 h 2605314"/>
              <a:gd name="connsiteX109" fmla="*/ 3422205 w 5018776"/>
              <a:gd name="connsiteY109" fmla="*/ 812800 h 2605314"/>
              <a:gd name="connsiteX110" fmla="*/ 3393176 w 5018776"/>
              <a:gd name="connsiteY110" fmla="*/ 805542 h 2605314"/>
              <a:gd name="connsiteX111" fmla="*/ 3349634 w 5018776"/>
              <a:gd name="connsiteY111" fmla="*/ 776514 h 2605314"/>
              <a:gd name="connsiteX112" fmla="*/ 3320605 w 5018776"/>
              <a:gd name="connsiteY112" fmla="*/ 732971 h 2605314"/>
              <a:gd name="connsiteX113" fmla="*/ 3313348 w 5018776"/>
              <a:gd name="connsiteY113" fmla="*/ 696685 h 2605314"/>
              <a:gd name="connsiteX114" fmla="*/ 3298834 w 5018776"/>
              <a:gd name="connsiteY114" fmla="*/ 653142 h 2605314"/>
              <a:gd name="connsiteX115" fmla="*/ 3284319 w 5018776"/>
              <a:gd name="connsiteY115" fmla="*/ 609600 h 2605314"/>
              <a:gd name="connsiteX116" fmla="*/ 3277062 w 5018776"/>
              <a:gd name="connsiteY116" fmla="*/ 587828 h 2605314"/>
              <a:gd name="connsiteX117" fmla="*/ 3269805 w 5018776"/>
              <a:gd name="connsiteY117" fmla="*/ 566057 h 2605314"/>
              <a:gd name="connsiteX118" fmla="*/ 3262548 w 5018776"/>
              <a:gd name="connsiteY118" fmla="*/ 537028 h 2605314"/>
              <a:gd name="connsiteX119" fmla="*/ 3240776 w 5018776"/>
              <a:gd name="connsiteY119" fmla="*/ 515257 h 2605314"/>
              <a:gd name="connsiteX120" fmla="*/ 3233519 w 5018776"/>
              <a:gd name="connsiteY120" fmla="*/ 478971 h 2605314"/>
              <a:gd name="connsiteX121" fmla="*/ 3219005 w 5018776"/>
              <a:gd name="connsiteY121" fmla="*/ 428171 h 2605314"/>
              <a:gd name="connsiteX122" fmla="*/ 3204491 w 5018776"/>
              <a:gd name="connsiteY122" fmla="*/ 362857 h 2605314"/>
              <a:gd name="connsiteX123" fmla="*/ 3189976 w 5018776"/>
              <a:gd name="connsiteY123" fmla="*/ 348342 h 2605314"/>
              <a:gd name="connsiteX124" fmla="*/ 3139176 w 5018776"/>
              <a:gd name="connsiteY124" fmla="*/ 283028 h 2605314"/>
              <a:gd name="connsiteX125" fmla="*/ 3117405 w 5018776"/>
              <a:gd name="connsiteY125" fmla="*/ 268514 h 2605314"/>
              <a:gd name="connsiteX126" fmla="*/ 3081119 w 5018776"/>
              <a:gd name="connsiteY126" fmla="*/ 232228 h 2605314"/>
              <a:gd name="connsiteX127" fmla="*/ 3066605 w 5018776"/>
              <a:gd name="connsiteY127" fmla="*/ 210457 h 2605314"/>
              <a:gd name="connsiteX128" fmla="*/ 3023062 w 5018776"/>
              <a:gd name="connsiteY128" fmla="*/ 195942 h 2605314"/>
              <a:gd name="connsiteX129" fmla="*/ 3008548 w 5018776"/>
              <a:gd name="connsiteY129" fmla="*/ 174171 h 2605314"/>
              <a:gd name="connsiteX130" fmla="*/ 2957748 w 5018776"/>
              <a:gd name="connsiteY130" fmla="*/ 152400 h 2605314"/>
              <a:gd name="connsiteX131" fmla="*/ 2921462 w 5018776"/>
              <a:gd name="connsiteY131" fmla="*/ 116114 h 2605314"/>
              <a:gd name="connsiteX132" fmla="*/ 2848891 w 5018776"/>
              <a:gd name="connsiteY132" fmla="*/ 94342 h 2605314"/>
              <a:gd name="connsiteX133" fmla="*/ 2827119 w 5018776"/>
              <a:gd name="connsiteY133" fmla="*/ 79828 h 2605314"/>
              <a:gd name="connsiteX134" fmla="*/ 2776319 w 5018776"/>
              <a:gd name="connsiteY134" fmla="*/ 65314 h 2605314"/>
              <a:gd name="connsiteX135" fmla="*/ 2667462 w 5018776"/>
              <a:gd name="connsiteY135" fmla="*/ 50800 h 2605314"/>
              <a:gd name="connsiteX136" fmla="*/ 2500548 w 5018776"/>
              <a:gd name="connsiteY136" fmla="*/ 43542 h 2605314"/>
              <a:gd name="connsiteX137" fmla="*/ 2377176 w 5018776"/>
              <a:gd name="connsiteY137" fmla="*/ 36285 h 2605314"/>
              <a:gd name="connsiteX138" fmla="*/ 2275576 w 5018776"/>
              <a:gd name="connsiteY138" fmla="*/ 21771 h 2605314"/>
              <a:gd name="connsiteX139" fmla="*/ 2036091 w 5018776"/>
              <a:gd name="connsiteY139" fmla="*/ 7257 h 2605314"/>
              <a:gd name="connsiteX140" fmla="*/ 1869176 w 5018776"/>
              <a:gd name="connsiteY140" fmla="*/ 14514 h 2605314"/>
              <a:gd name="connsiteX141" fmla="*/ 1753062 w 5018776"/>
              <a:gd name="connsiteY141" fmla="*/ 29028 h 2605314"/>
              <a:gd name="connsiteX142" fmla="*/ 1731291 w 5018776"/>
              <a:gd name="connsiteY142" fmla="*/ 36285 h 2605314"/>
              <a:gd name="connsiteX143" fmla="*/ 1695005 w 5018776"/>
              <a:gd name="connsiteY143" fmla="*/ 43542 h 2605314"/>
              <a:gd name="connsiteX144" fmla="*/ 1673234 w 5018776"/>
              <a:gd name="connsiteY144" fmla="*/ 50800 h 2605314"/>
              <a:gd name="connsiteX145" fmla="*/ 1622434 w 5018776"/>
              <a:gd name="connsiteY145" fmla="*/ 65314 h 2605314"/>
              <a:gd name="connsiteX146" fmla="*/ 1600662 w 5018776"/>
              <a:gd name="connsiteY146" fmla="*/ 72571 h 2605314"/>
              <a:gd name="connsiteX147" fmla="*/ 1542605 w 5018776"/>
              <a:gd name="connsiteY147" fmla="*/ 87085 h 2605314"/>
              <a:gd name="connsiteX148" fmla="*/ 1499062 w 5018776"/>
              <a:gd name="connsiteY148" fmla="*/ 101600 h 2605314"/>
              <a:gd name="connsiteX149" fmla="*/ 1477291 w 5018776"/>
              <a:gd name="connsiteY149" fmla="*/ 116114 h 2605314"/>
              <a:gd name="connsiteX150" fmla="*/ 1390205 w 5018776"/>
              <a:gd name="connsiteY150" fmla="*/ 137885 h 2605314"/>
              <a:gd name="connsiteX151" fmla="*/ 1339405 w 5018776"/>
              <a:gd name="connsiteY151" fmla="*/ 152400 h 2605314"/>
              <a:gd name="connsiteX152" fmla="*/ 1295862 w 5018776"/>
              <a:gd name="connsiteY152" fmla="*/ 159657 h 2605314"/>
              <a:gd name="connsiteX153" fmla="*/ 1237805 w 5018776"/>
              <a:gd name="connsiteY153" fmla="*/ 181428 h 2605314"/>
              <a:gd name="connsiteX154" fmla="*/ 1157976 w 5018776"/>
              <a:gd name="connsiteY154" fmla="*/ 203200 h 2605314"/>
              <a:gd name="connsiteX155" fmla="*/ 1085405 w 5018776"/>
              <a:gd name="connsiteY155" fmla="*/ 217714 h 2605314"/>
              <a:gd name="connsiteX156" fmla="*/ 1063634 w 5018776"/>
              <a:gd name="connsiteY156" fmla="*/ 232228 h 2605314"/>
              <a:gd name="connsiteX157" fmla="*/ 1027348 w 5018776"/>
              <a:gd name="connsiteY157" fmla="*/ 239485 h 2605314"/>
              <a:gd name="connsiteX158" fmla="*/ 998319 w 5018776"/>
              <a:gd name="connsiteY158" fmla="*/ 246742 h 2605314"/>
              <a:gd name="connsiteX159" fmla="*/ 969291 w 5018776"/>
              <a:gd name="connsiteY159" fmla="*/ 261257 h 2605314"/>
              <a:gd name="connsiteX160" fmla="*/ 918491 w 5018776"/>
              <a:gd name="connsiteY160" fmla="*/ 283028 h 2605314"/>
              <a:gd name="connsiteX161" fmla="*/ 889462 w 5018776"/>
              <a:gd name="connsiteY161" fmla="*/ 319314 h 2605314"/>
              <a:gd name="connsiteX162" fmla="*/ 867691 w 5018776"/>
              <a:gd name="connsiteY162" fmla="*/ 341085 h 2605314"/>
              <a:gd name="connsiteX163" fmla="*/ 853176 w 5018776"/>
              <a:gd name="connsiteY163" fmla="*/ 362857 h 2605314"/>
              <a:gd name="connsiteX164" fmla="*/ 809634 w 5018776"/>
              <a:gd name="connsiteY164" fmla="*/ 391885 h 2605314"/>
              <a:gd name="connsiteX165" fmla="*/ 773348 w 5018776"/>
              <a:gd name="connsiteY165" fmla="*/ 428171 h 2605314"/>
              <a:gd name="connsiteX166" fmla="*/ 751576 w 5018776"/>
              <a:gd name="connsiteY166" fmla="*/ 449942 h 2605314"/>
              <a:gd name="connsiteX167" fmla="*/ 693519 w 5018776"/>
              <a:gd name="connsiteY167" fmla="*/ 500742 h 2605314"/>
              <a:gd name="connsiteX168" fmla="*/ 664491 w 5018776"/>
              <a:gd name="connsiteY168" fmla="*/ 544285 h 2605314"/>
              <a:gd name="connsiteX169" fmla="*/ 649976 w 5018776"/>
              <a:gd name="connsiteY169" fmla="*/ 587828 h 2605314"/>
              <a:gd name="connsiteX170" fmla="*/ 642719 w 5018776"/>
              <a:gd name="connsiteY170" fmla="*/ 609600 h 2605314"/>
              <a:gd name="connsiteX171" fmla="*/ 664491 w 5018776"/>
              <a:gd name="connsiteY171" fmla="*/ 776514 h 2605314"/>
              <a:gd name="connsiteX172" fmla="*/ 693519 w 5018776"/>
              <a:gd name="connsiteY172" fmla="*/ 820057 h 2605314"/>
              <a:gd name="connsiteX173" fmla="*/ 715291 w 5018776"/>
              <a:gd name="connsiteY173" fmla="*/ 827314 h 2605314"/>
              <a:gd name="connsiteX174" fmla="*/ 751576 w 5018776"/>
              <a:gd name="connsiteY174" fmla="*/ 820057 h 2605314"/>
              <a:gd name="connsiteX175" fmla="*/ 773348 w 5018776"/>
              <a:gd name="connsiteY175" fmla="*/ 769257 h 2605314"/>
              <a:gd name="connsiteX176" fmla="*/ 744319 w 5018776"/>
              <a:gd name="connsiteY176" fmla="*/ 638628 h 2605314"/>
              <a:gd name="connsiteX177" fmla="*/ 722548 w 5018776"/>
              <a:gd name="connsiteY177" fmla="*/ 624114 h 2605314"/>
              <a:gd name="connsiteX178" fmla="*/ 526605 w 5018776"/>
              <a:gd name="connsiteY178" fmla="*/ 631371 h 2605314"/>
              <a:gd name="connsiteX179" fmla="*/ 504834 w 5018776"/>
              <a:gd name="connsiteY179" fmla="*/ 653142 h 2605314"/>
              <a:gd name="connsiteX180" fmla="*/ 483062 w 5018776"/>
              <a:gd name="connsiteY180" fmla="*/ 660400 h 2605314"/>
              <a:gd name="connsiteX181" fmla="*/ 468548 w 5018776"/>
              <a:gd name="connsiteY181" fmla="*/ 682171 h 2605314"/>
              <a:gd name="connsiteX182" fmla="*/ 446776 w 5018776"/>
              <a:gd name="connsiteY182" fmla="*/ 754742 h 2605314"/>
              <a:gd name="connsiteX183" fmla="*/ 475805 w 5018776"/>
              <a:gd name="connsiteY183" fmla="*/ 849085 h 2605314"/>
              <a:gd name="connsiteX184" fmla="*/ 533862 w 5018776"/>
              <a:gd name="connsiteY184" fmla="*/ 841828 h 2605314"/>
              <a:gd name="connsiteX185" fmla="*/ 541119 w 5018776"/>
              <a:gd name="connsiteY185" fmla="*/ 820057 h 2605314"/>
              <a:gd name="connsiteX186" fmla="*/ 519348 w 5018776"/>
              <a:gd name="connsiteY186" fmla="*/ 740228 h 2605314"/>
              <a:gd name="connsiteX187" fmla="*/ 497576 w 5018776"/>
              <a:gd name="connsiteY187" fmla="*/ 725714 h 2605314"/>
              <a:gd name="connsiteX188" fmla="*/ 352434 w 5018776"/>
              <a:gd name="connsiteY188" fmla="*/ 732971 h 2605314"/>
              <a:gd name="connsiteX189" fmla="*/ 330662 w 5018776"/>
              <a:gd name="connsiteY189" fmla="*/ 754742 h 2605314"/>
              <a:gd name="connsiteX190" fmla="*/ 308891 w 5018776"/>
              <a:gd name="connsiteY190" fmla="*/ 762000 h 2605314"/>
              <a:gd name="connsiteX191" fmla="*/ 294376 w 5018776"/>
              <a:gd name="connsiteY191" fmla="*/ 776514 h 2605314"/>
              <a:gd name="connsiteX192" fmla="*/ 272605 w 5018776"/>
              <a:gd name="connsiteY192" fmla="*/ 791028 h 2605314"/>
              <a:gd name="connsiteX193" fmla="*/ 258091 w 5018776"/>
              <a:gd name="connsiteY193" fmla="*/ 812800 h 2605314"/>
              <a:gd name="connsiteX194" fmla="*/ 221805 w 5018776"/>
              <a:gd name="connsiteY194" fmla="*/ 841828 h 2605314"/>
              <a:gd name="connsiteX195" fmla="*/ 214548 w 5018776"/>
              <a:gd name="connsiteY195" fmla="*/ 870857 h 2605314"/>
              <a:gd name="connsiteX196" fmla="*/ 192776 w 5018776"/>
              <a:gd name="connsiteY196" fmla="*/ 892628 h 2605314"/>
              <a:gd name="connsiteX197" fmla="*/ 200034 w 5018776"/>
              <a:gd name="connsiteY197" fmla="*/ 1059542 h 2605314"/>
              <a:gd name="connsiteX198" fmla="*/ 214548 w 5018776"/>
              <a:gd name="connsiteY198" fmla="*/ 1081314 h 2605314"/>
              <a:gd name="connsiteX199" fmla="*/ 243576 w 5018776"/>
              <a:gd name="connsiteY199" fmla="*/ 1088571 h 2605314"/>
              <a:gd name="connsiteX200" fmla="*/ 295828 w 5018776"/>
              <a:gd name="connsiteY200" fmla="*/ 1063534 h 2605314"/>
              <a:gd name="connsiteX201" fmla="*/ 330662 w 5018776"/>
              <a:gd name="connsiteY201" fmla="*/ 1037771 h 2605314"/>
              <a:gd name="connsiteX202" fmla="*/ 323405 w 5018776"/>
              <a:gd name="connsiteY202" fmla="*/ 979714 h 2605314"/>
              <a:gd name="connsiteX203" fmla="*/ 301634 w 5018776"/>
              <a:gd name="connsiteY203" fmla="*/ 965200 h 2605314"/>
              <a:gd name="connsiteX204" fmla="*/ 182254 w 5018776"/>
              <a:gd name="connsiteY204" fmla="*/ 957217 h 2605314"/>
              <a:gd name="connsiteX205" fmla="*/ 121656 w 5018776"/>
              <a:gd name="connsiteY205" fmla="*/ 996405 h 2605314"/>
              <a:gd name="connsiteX206" fmla="*/ 83919 w 5018776"/>
              <a:gd name="connsiteY206" fmla="*/ 1052285 h 2605314"/>
              <a:gd name="connsiteX207" fmla="*/ 54891 w 5018776"/>
              <a:gd name="connsiteY207" fmla="*/ 1066800 h 2605314"/>
              <a:gd name="connsiteX208" fmla="*/ 40376 w 5018776"/>
              <a:gd name="connsiteY208" fmla="*/ 1081314 h 2605314"/>
              <a:gd name="connsiteX209" fmla="*/ 4091 w 5018776"/>
              <a:gd name="connsiteY209" fmla="*/ 1146628 h 2605314"/>
              <a:gd name="connsiteX210" fmla="*/ 20782 w 5018776"/>
              <a:gd name="connsiteY210" fmla="*/ 1262017 h 2605314"/>
              <a:gd name="connsiteX211" fmla="*/ 69405 w 5018776"/>
              <a:gd name="connsiteY211" fmla="*/ 1313542 h 2605314"/>
              <a:gd name="connsiteX212" fmla="*/ 112948 w 5018776"/>
              <a:gd name="connsiteY212" fmla="*/ 1342571 h 2605314"/>
              <a:gd name="connsiteX213" fmla="*/ 159031 w 5018776"/>
              <a:gd name="connsiteY213" fmla="*/ 1341845 h 2605314"/>
              <a:gd name="connsiteX214" fmla="*/ 217088 w 5018776"/>
              <a:gd name="connsiteY214" fmla="*/ 1316445 h 2605314"/>
              <a:gd name="connsiteX215" fmla="*/ 199671 w 5018776"/>
              <a:gd name="connsiteY215" fmla="*/ 1243148 h 2605314"/>
              <a:gd name="connsiteX216" fmla="*/ 124196 w 5018776"/>
              <a:gd name="connsiteY216" fmla="*/ 1236254 h 2605314"/>
              <a:gd name="connsiteX217" fmla="*/ 54891 w 5018776"/>
              <a:gd name="connsiteY217" fmla="*/ 1262742 h 2605314"/>
              <a:gd name="connsiteX218" fmla="*/ 33119 w 5018776"/>
              <a:gd name="connsiteY218" fmla="*/ 1299028 h 2605314"/>
              <a:gd name="connsiteX219" fmla="*/ 18605 w 5018776"/>
              <a:gd name="connsiteY219" fmla="*/ 1320800 h 2605314"/>
              <a:gd name="connsiteX220" fmla="*/ 4091 w 5018776"/>
              <a:gd name="connsiteY220" fmla="*/ 1379582 h 2605314"/>
              <a:gd name="connsiteX221" fmla="*/ 3728 w 5018776"/>
              <a:gd name="connsiteY221" fmla="*/ 1436188 h 2605314"/>
              <a:gd name="connsiteX222" fmla="*/ 47634 w 5018776"/>
              <a:gd name="connsiteY222" fmla="*/ 1494971 h 2605314"/>
              <a:gd name="connsiteX223" fmla="*/ 91176 w 5018776"/>
              <a:gd name="connsiteY223" fmla="*/ 1524000 h 2605314"/>
              <a:gd name="connsiteX224" fmla="*/ 127099 w 5018776"/>
              <a:gd name="connsiteY224" fmla="*/ 1568268 h 2605314"/>
              <a:gd name="connsiteX225" fmla="*/ 171005 w 5018776"/>
              <a:gd name="connsiteY225" fmla="*/ 1582057 h 2605314"/>
              <a:gd name="connsiteX226" fmla="*/ 228336 w 5018776"/>
              <a:gd name="connsiteY226" fmla="*/ 1561737 h 2605314"/>
              <a:gd name="connsiteX227" fmla="*/ 236682 w 5018776"/>
              <a:gd name="connsiteY227" fmla="*/ 1483722 h 2605314"/>
              <a:gd name="connsiteX228" fmla="*/ 157216 w 5018776"/>
              <a:gd name="connsiteY228" fmla="*/ 1465580 h 2605314"/>
              <a:gd name="connsiteX229" fmla="*/ 105691 w 5018776"/>
              <a:gd name="connsiteY229" fmla="*/ 1502228 h 2605314"/>
              <a:gd name="connsiteX230" fmla="*/ 105691 w 5018776"/>
              <a:gd name="connsiteY230" fmla="*/ 1698171 h 2605314"/>
              <a:gd name="connsiteX231" fmla="*/ 141614 w 5018776"/>
              <a:gd name="connsiteY231" fmla="*/ 1749334 h 2605314"/>
              <a:gd name="connsiteX232" fmla="*/ 192776 w 5018776"/>
              <a:gd name="connsiteY232" fmla="*/ 1792514 h 2605314"/>
              <a:gd name="connsiteX233" fmla="*/ 250834 w 5018776"/>
              <a:gd name="connsiteY233" fmla="*/ 1828800 h 2605314"/>
              <a:gd name="connsiteX234" fmla="*/ 359691 w 5018776"/>
              <a:gd name="connsiteY234" fmla="*/ 1821542 h 2605314"/>
              <a:gd name="connsiteX235" fmla="*/ 394162 w 5018776"/>
              <a:gd name="connsiteY235" fmla="*/ 1796505 h 2605314"/>
              <a:gd name="connsiteX236" fmla="*/ 410491 w 5018776"/>
              <a:gd name="connsiteY236" fmla="*/ 1698171 h 2605314"/>
              <a:gd name="connsiteX237" fmla="*/ 366948 w 5018776"/>
              <a:gd name="connsiteY237" fmla="*/ 1683657 h 2605314"/>
              <a:gd name="connsiteX238" fmla="*/ 316148 w 5018776"/>
              <a:gd name="connsiteY238" fmla="*/ 1690914 h 2605314"/>
              <a:gd name="connsiteX239" fmla="*/ 279862 w 5018776"/>
              <a:gd name="connsiteY239" fmla="*/ 1719942 h 2605314"/>
              <a:gd name="connsiteX240" fmla="*/ 265348 w 5018776"/>
              <a:gd name="connsiteY240" fmla="*/ 1785257 h 2605314"/>
              <a:gd name="connsiteX241" fmla="*/ 276234 w 5018776"/>
              <a:gd name="connsiteY241" fmla="*/ 1939108 h 2605314"/>
              <a:gd name="connsiteX242" fmla="*/ 331025 w 5018776"/>
              <a:gd name="connsiteY242" fmla="*/ 1984465 h 2605314"/>
              <a:gd name="connsiteX243" fmla="*/ 417748 w 5018776"/>
              <a:gd name="connsiteY243" fmla="*/ 2002971 h 2605314"/>
              <a:gd name="connsiteX244" fmla="*/ 526605 w 5018776"/>
              <a:gd name="connsiteY244" fmla="*/ 1995714 h 2605314"/>
              <a:gd name="connsiteX245" fmla="*/ 555634 w 5018776"/>
              <a:gd name="connsiteY245" fmla="*/ 1973942 h 2605314"/>
              <a:gd name="connsiteX246" fmla="*/ 599176 w 5018776"/>
              <a:gd name="connsiteY246" fmla="*/ 1944914 h 2605314"/>
              <a:gd name="connsiteX247" fmla="*/ 628205 w 5018776"/>
              <a:gd name="connsiteY247" fmla="*/ 1901371 h 2605314"/>
              <a:gd name="connsiteX248" fmla="*/ 613691 w 5018776"/>
              <a:gd name="connsiteY248" fmla="*/ 1836057 h 2605314"/>
              <a:gd name="connsiteX249" fmla="*/ 570148 w 5018776"/>
              <a:gd name="connsiteY249" fmla="*/ 1792514 h 2605314"/>
              <a:gd name="connsiteX250" fmla="*/ 528056 w 5018776"/>
              <a:gd name="connsiteY250" fmla="*/ 1800497 h 2605314"/>
              <a:gd name="connsiteX251" fmla="*/ 481248 w 5018776"/>
              <a:gd name="connsiteY251" fmla="*/ 1898468 h 2605314"/>
              <a:gd name="connsiteX252" fmla="*/ 555634 w 5018776"/>
              <a:gd name="connsiteY252" fmla="*/ 1995714 h 2605314"/>
              <a:gd name="connsiteX253" fmla="*/ 570148 w 5018776"/>
              <a:gd name="connsiteY253" fmla="*/ 2017485 h 2605314"/>
              <a:gd name="connsiteX254" fmla="*/ 700776 w 5018776"/>
              <a:gd name="connsiteY254" fmla="*/ 2068285 h 2605314"/>
              <a:gd name="connsiteX255" fmla="*/ 737062 w 5018776"/>
              <a:gd name="connsiteY255" fmla="*/ 2082800 h 2605314"/>
              <a:gd name="connsiteX256" fmla="*/ 867691 w 5018776"/>
              <a:gd name="connsiteY256" fmla="*/ 2119811 h 2605314"/>
              <a:gd name="connsiteX257" fmla="*/ 969291 w 5018776"/>
              <a:gd name="connsiteY257" fmla="*/ 2148114 h 2605314"/>
              <a:gd name="connsiteX258" fmla="*/ 1078148 w 5018776"/>
              <a:gd name="connsiteY258" fmla="*/ 2133600 h 2605314"/>
              <a:gd name="connsiteX259" fmla="*/ 1128948 w 5018776"/>
              <a:gd name="connsiteY259" fmla="*/ 2104571 h 2605314"/>
              <a:gd name="connsiteX260" fmla="*/ 1247602 w 5018776"/>
              <a:gd name="connsiteY260" fmla="*/ 2013494 h 2605314"/>
              <a:gd name="connsiteX261" fmla="*/ 1291508 w 5018776"/>
              <a:gd name="connsiteY261" fmla="*/ 1957251 h 2605314"/>
              <a:gd name="connsiteX262" fmla="*/ 1278082 w 5018776"/>
              <a:gd name="connsiteY262" fmla="*/ 1839322 h 2605314"/>
              <a:gd name="connsiteX263" fmla="*/ 1223291 w 5018776"/>
              <a:gd name="connsiteY263" fmla="*/ 1814285 h 2605314"/>
              <a:gd name="connsiteX264" fmla="*/ 1129674 w 5018776"/>
              <a:gd name="connsiteY264" fmla="*/ 1833154 h 2605314"/>
              <a:gd name="connsiteX265" fmla="*/ 1107176 w 5018776"/>
              <a:gd name="connsiteY265" fmla="*/ 1894114 h 2605314"/>
              <a:gd name="connsiteX266" fmla="*/ 1085405 w 5018776"/>
              <a:gd name="connsiteY266" fmla="*/ 2002971 h 2605314"/>
              <a:gd name="connsiteX267" fmla="*/ 1020091 w 5018776"/>
              <a:gd name="connsiteY267" fmla="*/ 1995714 h 2605314"/>
              <a:gd name="connsiteX268" fmla="*/ 984531 w 5018776"/>
              <a:gd name="connsiteY268" fmla="*/ 1911531 h 2605314"/>
              <a:gd name="connsiteX269" fmla="*/ 996868 w 5018776"/>
              <a:gd name="connsiteY269" fmla="*/ 1807754 h 2605314"/>
              <a:gd name="connsiteX270" fmla="*/ 1070528 w 5018776"/>
              <a:gd name="connsiteY270" fmla="*/ 1731554 h 2605314"/>
              <a:gd name="connsiteX271" fmla="*/ 1230548 w 5018776"/>
              <a:gd name="connsiteY271" fmla="*/ 1690914 h 2605314"/>
              <a:gd name="connsiteX272" fmla="*/ 1339405 w 5018776"/>
              <a:gd name="connsiteY272" fmla="*/ 1698171 h 2605314"/>
              <a:gd name="connsiteX273" fmla="*/ 1426491 w 5018776"/>
              <a:gd name="connsiteY273" fmla="*/ 1741714 h 2605314"/>
              <a:gd name="connsiteX274" fmla="*/ 1480556 w 5018776"/>
              <a:gd name="connsiteY274" fmla="*/ 1792514 h 2605314"/>
              <a:gd name="connsiteX275" fmla="*/ 1510311 w 5018776"/>
              <a:gd name="connsiteY275" fmla="*/ 1859642 h 2605314"/>
              <a:gd name="connsiteX276" fmla="*/ 1511036 w 5018776"/>
              <a:gd name="connsiteY276" fmla="*/ 1961968 h 2605314"/>
              <a:gd name="connsiteX277" fmla="*/ 1463865 w 5018776"/>
              <a:gd name="connsiteY277" fmla="*/ 2046877 h 2605314"/>
              <a:gd name="connsiteX278" fmla="*/ 1411976 w 5018776"/>
              <a:gd name="connsiteY278" fmla="*/ 2140857 h 2605314"/>
              <a:gd name="connsiteX279" fmla="*/ 1404719 w 5018776"/>
              <a:gd name="connsiteY279" fmla="*/ 2162628 h 2605314"/>
              <a:gd name="connsiteX280" fmla="*/ 1368434 w 5018776"/>
              <a:gd name="connsiteY280" fmla="*/ 2293257 h 2605314"/>
              <a:gd name="connsiteX281" fmla="*/ 1370974 w 5018776"/>
              <a:gd name="connsiteY281" fmla="*/ 2449285 h 2605314"/>
              <a:gd name="connsiteX282" fmla="*/ 1513576 w 5018776"/>
              <a:gd name="connsiteY282" fmla="*/ 2554514 h 2605314"/>
              <a:gd name="connsiteX283" fmla="*/ 1636948 w 5018776"/>
              <a:gd name="connsiteY283" fmla="*/ 2590800 h 2605314"/>
              <a:gd name="connsiteX284" fmla="*/ 1851396 w 5018776"/>
              <a:gd name="connsiteY284" fmla="*/ 2605314 h 2605314"/>
              <a:gd name="connsiteX285" fmla="*/ 1922154 w 5018776"/>
              <a:gd name="connsiteY285" fmla="*/ 2576285 h 2605314"/>
              <a:gd name="connsiteX286" fmla="*/ 1963519 w 5018776"/>
              <a:gd name="connsiteY286" fmla="*/ 2496457 h 2605314"/>
              <a:gd name="connsiteX287" fmla="*/ 2006336 w 5018776"/>
              <a:gd name="connsiteY287" fmla="*/ 2315028 h 2605314"/>
              <a:gd name="connsiteX288" fmla="*/ 2043348 w 5018776"/>
              <a:gd name="connsiteY288" fmla="*/ 2111828 h 2605314"/>
              <a:gd name="connsiteX289" fmla="*/ 2066571 w 5018776"/>
              <a:gd name="connsiteY289" fmla="*/ 2048691 h 2605314"/>
              <a:gd name="connsiteX290" fmla="*/ 2102494 w 5018776"/>
              <a:gd name="connsiteY290" fmla="*/ 1987731 h 2605314"/>
              <a:gd name="connsiteX291" fmla="*/ 2221511 w 5018776"/>
              <a:gd name="connsiteY291" fmla="*/ 1879237 h 2605314"/>
              <a:gd name="connsiteX292" fmla="*/ 2377176 w 5018776"/>
              <a:gd name="connsiteY292" fmla="*/ 1872342 h 2605314"/>
              <a:gd name="connsiteX293" fmla="*/ 2398948 w 5018776"/>
              <a:gd name="connsiteY293" fmla="*/ 1879600 h 2605314"/>
              <a:gd name="connsiteX294" fmla="*/ 2457005 w 5018776"/>
              <a:gd name="connsiteY294" fmla="*/ 1930400 h 2605314"/>
              <a:gd name="connsiteX295" fmla="*/ 2471519 w 5018776"/>
              <a:gd name="connsiteY295" fmla="*/ 1952171 h 2605314"/>
              <a:gd name="connsiteX296" fmla="*/ 2493291 w 5018776"/>
              <a:gd name="connsiteY296" fmla="*/ 1973942 h 2605314"/>
              <a:gd name="connsiteX297" fmla="*/ 2507805 w 5018776"/>
              <a:gd name="connsiteY297" fmla="*/ 2024742 h 2605314"/>
              <a:gd name="connsiteX298" fmla="*/ 2515062 w 5018776"/>
              <a:gd name="connsiteY298" fmla="*/ 2053771 h 2605314"/>
              <a:gd name="connsiteX299" fmla="*/ 2529576 w 5018776"/>
              <a:gd name="connsiteY299" fmla="*/ 2075542 h 2605314"/>
              <a:gd name="connsiteX300" fmla="*/ 2544091 w 5018776"/>
              <a:gd name="connsiteY300" fmla="*/ 2126342 h 2605314"/>
              <a:gd name="connsiteX301" fmla="*/ 2536834 w 5018776"/>
              <a:gd name="connsiteY301" fmla="*/ 2271485 h 2605314"/>
              <a:gd name="connsiteX302" fmla="*/ 2522319 w 5018776"/>
              <a:gd name="connsiteY302" fmla="*/ 2300514 h 2605314"/>
              <a:gd name="connsiteX303" fmla="*/ 2478776 w 5018776"/>
              <a:gd name="connsiteY303" fmla="*/ 2329542 h 2605314"/>
              <a:gd name="connsiteX304" fmla="*/ 2457005 w 5018776"/>
              <a:gd name="connsiteY304" fmla="*/ 2336800 h 2605314"/>
              <a:gd name="connsiteX305" fmla="*/ 2333634 w 5018776"/>
              <a:gd name="connsiteY305" fmla="*/ 2329542 h 2605314"/>
              <a:gd name="connsiteX306" fmla="*/ 2311862 w 5018776"/>
              <a:gd name="connsiteY306" fmla="*/ 2322285 h 2605314"/>
              <a:gd name="connsiteX307" fmla="*/ 2297348 w 5018776"/>
              <a:gd name="connsiteY307" fmla="*/ 2286000 h 2605314"/>
              <a:gd name="connsiteX308" fmla="*/ 2290091 w 5018776"/>
              <a:gd name="connsiteY308" fmla="*/ 2249714 h 2605314"/>
              <a:gd name="connsiteX309" fmla="*/ 2398948 w 5018776"/>
              <a:gd name="connsiteY309" fmla="*/ 2111828 h 2605314"/>
              <a:gd name="connsiteX310" fmla="*/ 2398948 w 5018776"/>
              <a:gd name="connsiteY310" fmla="*/ 2024742 h 2605314"/>
              <a:gd name="connsiteX311" fmla="*/ 2377176 w 5018776"/>
              <a:gd name="connsiteY311" fmla="*/ 2010228 h 2605314"/>
              <a:gd name="connsiteX312" fmla="*/ 2275576 w 5018776"/>
              <a:gd name="connsiteY312" fmla="*/ 2017485 h 2605314"/>
              <a:gd name="connsiteX313" fmla="*/ 2261062 w 5018776"/>
              <a:gd name="connsiteY313" fmla="*/ 2032000 h 2605314"/>
              <a:gd name="connsiteX314" fmla="*/ 2239291 w 5018776"/>
              <a:gd name="connsiteY314" fmla="*/ 2046514 h 2605314"/>
              <a:gd name="connsiteX315" fmla="*/ 2224776 w 5018776"/>
              <a:gd name="connsiteY315" fmla="*/ 2061028 h 2605314"/>
              <a:gd name="connsiteX316" fmla="*/ 2195748 w 5018776"/>
              <a:gd name="connsiteY316" fmla="*/ 2068285 h 2605314"/>
              <a:gd name="connsiteX317" fmla="*/ 2166719 w 5018776"/>
              <a:gd name="connsiteY317" fmla="*/ 2090057 h 2605314"/>
              <a:gd name="connsiteX318" fmla="*/ 2152205 w 5018776"/>
              <a:gd name="connsiteY318" fmla="*/ 2111828 h 2605314"/>
              <a:gd name="connsiteX319" fmla="*/ 2130434 w 5018776"/>
              <a:gd name="connsiteY319" fmla="*/ 2140857 h 2605314"/>
              <a:gd name="connsiteX320" fmla="*/ 2130434 w 5018776"/>
              <a:gd name="connsiteY320" fmla="*/ 2351314 h 2605314"/>
              <a:gd name="connsiteX321" fmla="*/ 2144948 w 5018776"/>
              <a:gd name="connsiteY321" fmla="*/ 2373085 h 2605314"/>
              <a:gd name="connsiteX322" fmla="*/ 2166719 w 5018776"/>
              <a:gd name="connsiteY322" fmla="*/ 2380342 h 2605314"/>
              <a:gd name="connsiteX323" fmla="*/ 2173976 w 5018776"/>
              <a:gd name="connsiteY323" fmla="*/ 2402114 h 2605314"/>
              <a:gd name="connsiteX324" fmla="*/ 2195748 w 5018776"/>
              <a:gd name="connsiteY324" fmla="*/ 2416628 h 2605314"/>
              <a:gd name="connsiteX325" fmla="*/ 2224776 w 5018776"/>
              <a:gd name="connsiteY325" fmla="*/ 2438400 h 2605314"/>
              <a:gd name="connsiteX326" fmla="*/ 2268319 w 5018776"/>
              <a:gd name="connsiteY326" fmla="*/ 2474685 h 2605314"/>
              <a:gd name="connsiteX327" fmla="*/ 2297348 w 5018776"/>
              <a:gd name="connsiteY327" fmla="*/ 2510971 h 2605314"/>
              <a:gd name="connsiteX328" fmla="*/ 2319119 w 5018776"/>
              <a:gd name="connsiteY328" fmla="*/ 2532742 h 2605314"/>
              <a:gd name="connsiteX329" fmla="*/ 2398948 w 5018776"/>
              <a:gd name="connsiteY329" fmla="*/ 2569028 h 2605314"/>
              <a:gd name="connsiteX330" fmla="*/ 2544091 w 5018776"/>
              <a:gd name="connsiteY330" fmla="*/ 2554514 h 2605314"/>
              <a:gd name="connsiteX331" fmla="*/ 2565862 w 5018776"/>
              <a:gd name="connsiteY331" fmla="*/ 2540000 h 2605314"/>
              <a:gd name="connsiteX332" fmla="*/ 2573119 w 5018776"/>
              <a:gd name="connsiteY332" fmla="*/ 2503714 h 2605314"/>
              <a:gd name="connsiteX333" fmla="*/ 2587634 w 5018776"/>
              <a:gd name="connsiteY333" fmla="*/ 2481942 h 2605314"/>
              <a:gd name="connsiteX334" fmla="*/ 2594891 w 5018776"/>
              <a:gd name="connsiteY334" fmla="*/ 2409371 h 2605314"/>
              <a:gd name="connsiteX335" fmla="*/ 2645691 w 5018776"/>
              <a:gd name="connsiteY335" fmla="*/ 2416628 h 2605314"/>
              <a:gd name="connsiteX336" fmla="*/ 2674719 w 5018776"/>
              <a:gd name="connsiteY336" fmla="*/ 2423885 h 2605314"/>
              <a:gd name="connsiteX337" fmla="*/ 2747291 w 5018776"/>
              <a:gd name="connsiteY337" fmla="*/ 2438400 h 2605314"/>
              <a:gd name="connsiteX338" fmla="*/ 2790834 w 5018776"/>
              <a:gd name="connsiteY338" fmla="*/ 2452914 h 2605314"/>
              <a:gd name="connsiteX339" fmla="*/ 2812605 w 5018776"/>
              <a:gd name="connsiteY339" fmla="*/ 2438400 h 2605314"/>
              <a:gd name="connsiteX340" fmla="*/ 2805348 w 5018776"/>
              <a:gd name="connsiteY340" fmla="*/ 2416628 h 2605314"/>
              <a:gd name="connsiteX341" fmla="*/ 2798091 w 5018776"/>
              <a:gd name="connsiteY341" fmla="*/ 2373085 h 2605314"/>
              <a:gd name="connsiteX342" fmla="*/ 2783576 w 5018776"/>
              <a:gd name="connsiteY342" fmla="*/ 2329542 h 2605314"/>
              <a:gd name="connsiteX343" fmla="*/ 2798091 w 5018776"/>
              <a:gd name="connsiteY343" fmla="*/ 2278742 h 2605314"/>
              <a:gd name="connsiteX344" fmla="*/ 2965005 w 5018776"/>
              <a:gd name="connsiteY344" fmla="*/ 2249714 h 2605314"/>
              <a:gd name="connsiteX345" fmla="*/ 2950491 w 5018776"/>
              <a:gd name="connsiteY345" fmla="*/ 2227942 h 2605314"/>
              <a:gd name="connsiteX346" fmla="*/ 2928719 w 5018776"/>
              <a:gd name="connsiteY346" fmla="*/ 2133600 h 2605314"/>
              <a:gd name="connsiteX347" fmla="*/ 2921462 w 5018776"/>
              <a:gd name="connsiteY347" fmla="*/ 2104571 h 2605314"/>
              <a:gd name="connsiteX348" fmla="*/ 2899691 w 5018776"/>
              <a:gd name="connsiteY348" fmla="*/ 2090057 h 2605314"/>
              <a:gd name="connsiteX349" fmla="*/ 2906948 w 5018776"/>
              <a:gd name="connsiteY349" fmla="*/ 2061028 h 2605314"/>
              <a:gd name="connsiteX350" fmla="*/ 3037576 w 5018776"/>
              <a:gd name="connsiteY350" fmla="*/ 2053771 h 2605314"/>
              <a:gd name="connsiteX351" fmla="*/ 3124662 w 5018776"/>
              <a:gd name="connsiteY351" fmla="*/ 2046514 h 2605314"/>
              <a:gd name="connsiteX352" fmla="*/ 3146434 w 5018776"/>
              <a:gd name="connsiteY352" fmla="*/ 2039257 h 2605314"/>
              <a:gd name="connsiteX353" fmla="*/ 3139176 w 5018776"/>
              <a:gd name="connsiteY353" fmla="*/ 2010228 h 2605314"/>
              <a:gd name="connsiteX354" fmla="*/ 3110148 w 5018776"/>
              <a:gd name="connsiteY354" fmla="*/ 1959428 h 2605314"/>
              <a:gd name="connsiteX355" fmla="*/ 3081119 w 5018776"/>
              <a:gd name="connsiteY355" fmla="*/ 1930400 h 2605314"/>
              <a:gd name="connsiteX356" fmla="*/ 3066605 w 5018776"/>
              <a:gd name="connsiteY356" fmla="*/ 1901371 h 2605314"/>
              <a:gd name="connsiteX357" fmla="*/ 3044834 w 5018776"/>
              <a:gd name="connsiteY357" fmla="*/ 1886857 h 2605314"/>
              <a:gd name="connsiteX358" fmla="*/ 3037576 w 5018776"/>
              <a:gd name="connsiteY358" fmla="*/ 1865085 h 2605314"/>
              <a:gd name="connsiteX359" fmla="*/ 3023062 w 5018776"/>
              <a:gd name="connsiteY359" fmla="*/ 1843314 h 2605314"/>
              <a:gd name="connsiteX360" fmla="*/ 3052091 w 5018776"/>
              <a:gd name="connsiteY360" fmla="*/ 1828800 h 2605314"/>
              <a:gd name="connsiteX361" fmla="*/ 3160948 w 5018776"/>
              <a:gd name="connsiteY361" fmla="*/ 1814285 h 2605314"/>
              <a:gd name="connsiteX362" fmla="*/ 3182719 w 5018776"/>
              <a:gd name="connsiteY362" fmla="*/ 1799771 h 2605314"/>
              <a:gd name="connsiteX363" fmla="*/ 3131919 w 5018776"/>
              <a:gd name="connsiteY363" fmla="*/ 1690914 h 2605314"/>
              <a:gd name="connsiteX364" fmla="*/ 3124662 w 5018776"/>
              <a:gd name="connsiteY364" fmla="*/ 1669142 h 2605314"/>
              <a:gd name="connsiteX365" fmla="*/ 3110148 w 5018776"/>
              <a:gd name="connsiteY365" fmla="*/ 1647371 h 2605314"/>
              <a:gd name="connsiteX366" fmla="*/ 3131919 w 5018776"/>
              <a:gd name="connsiteY366" fmla="*/ 1640114 h 2605314"/>
              <a:gd name="connsiteX367" fmla="*/ 3160948 w 5018776"/>
              <a:gd name="connsiteY367" fmla="*/ 1632857 h 2605314"/>
              <a:gd name="connsiteX368" fmla="*/ 3189976 w 5018776"/>
              <a:gd name="connsiteY368" fmla="*/ 1618342 h 2605314"/>
              <a:gd name="connsiteX369" fmla="*/ 3219005 w 5018776"/>
              <a:gd name="connsiteY369" fmla="*/ 1611085 h 2605314"/>
              <a:gd name="connsiteX370" fmla="*/ 3240776 w 5018776"/>
              <a:gd name="connsiteY370" fmla="*/ 1603828 h 2605314"/>
              <a:gd name="connsiteX371" fmla="*/ 3284319 w 5018776"/>
              <a:gd name="connsiteY371" fmla="*/ 1582057 h 2605314"/>
              <a:gd name="connsiteX372" fmla="*/ 3298834 w 5018776"/>
              <a:gd name="connsiteY372" fmla="*/ 1567542 h 2605314"/>
              <a:gd name="connsiteX373" fmla="*/ 3277062 w 5018776"/>
              <a:gd name="connsiteY373" fmla="*/ 1545771 h 2605314"/>
              <a:gd name="connsiteX374" fmla="*/ 3233519 w 5018776"/>
              <a:gd name="connsiteY374" fmla="*/ 1516742 h 2605314"/>
              <a:gd name="connsiteX375" fmla="*/ 3182719 w 5018776"/>
              <a:gd name="connsiteY375" fmla="*/ 1458685 h 2605314"/>
              <a:gd name="connsiteX376" fmla="*/ 3175462 w 5018776"/>
              <a:gd name="connsiteY376" fmla="*/ 1436914 h 2605314"/>
              <a:gd name="connsiteX377" fmla="*/ 3153691 w 5018776"/>
              <a:gd name="connsiteY377" fmla="*/ 1422400 h 2605314"/>
              <a:gd name="connsiteX378" fmla="*/ 3204491 w 5018776"/>
              <a:gd name="connsiteY378" fmla="*/ 1386114 h 2605314"/>
              <a:gd name="connsiteX379" fmla="*/ 3240776 w 5018776"/>
              <a:gd name="connsiteY379" fmla="*/ 1349828 h 2605314"/>
              <a:gd name="connsiteX380" fmla="*/ 3269805 w 5018776"/>
              <a:gd name="connsiteY380" fmla="*/ 1313542 h 2605314"/>
              <a:gd name="connsiteX381" fmla="*/ 3291576 w 5018776"/>
              <a:gd name="connsiteY381" fmla="*/ 1299028 h 2605314"/>
              <a:gd name="connsiteX382" fmla="*/ 3306091 w 5018776"/>
              <a:gd name="connsiteY382" fmla="*/ 1284514 h 2605314"/>
              <a:gd name="connsiteX383" fmla="*/ 3313348 w 5018776"/>
              <a:gd name="connsiteY383" fmla="*/ 1262742 h 2605314"/>
              <a:gd name="connsiteX384" fmla="*/ 3269805 w 5018776"/>
              <a:gd name="connsiteY384" fmla="*/ 1255485 h 2605314"/>
              <a:gd name="connsiteX385" fmla="*/ 3248034 w 5018776"/>
              <a:gd name="connsiteY385" fmla="*/ 1248228 h 2605314"/>
              <a:gd name="connsiteX386" fmla="*/ 3197234 w 5018776"/>
              <a:gd name="connsiteY386" fmla="*/ 1233714 h 2605314"/>
              <a:gd name="connsiteX387" fmla="*/ 3175462 w 5018776"/>
              <a:gd name="connsiteY387" fmla="*/ 1219200 h 2605314"/>
              <a:gd name="connsiteX388" fmla="*/ 3153691 w 5018776"/>
              <a:gd name="connsiteY388" fmla="*/ 1211942 h 2605314"/>
              <a:gd name="connsiteX389" fmla="*/ 3124662 w 5018776"/>
              <a:gd name="connsiteY389" fmla="*/ 1197428 h 2605314"/>
              <a:gd name="connsiteX390" fmla="*/ 3204491 w 5018776"/>
              <a:gd name="connsiteY390" fmla="*/ 1095828 h 2605314"/>
              <a:gd name="connsiteX391" fmla="*/ 3255291 w 5018776"/>
              <a:gd name="connsiteY391" fmla="*/ 1037771 h 2605314"/>
              <a:gd name="connsiteX392" fmla="*/ 3255291 w 5018776"/>
              <a:gd name="connsiteY392" fmla="*/ 994228 h 2605314"/>
              <a:gd name="connsiteX393" fmla="*/ 3211748 w 5018776"/>
              <a:gd name="connsiteY393" fmla="*/ 986971 h 2605314"/>
              <a:gd name="connsiteX394" fmla="*/ 3182719 w 5018776"/>
              <a:gd name="connsiteY394" fmla="*/ 979714 h 2605314"/>
              <a:gd name="connsiteX395" fmla="*/ 3124662 w 5018776"/>
              <a:gd name="connsiteY395" fmla="*/ 957942 h 2605314"/>
              <a:gd name="connsiteX396" fmla="*/ 3102891 w 5018776"/>
              <a:gd name="connsiteY396" fmla="*/ 950685 h 2605314"/>
              <a:gd name="connsiteX397" fmla="*/ 3052091 w 5018776"/>
              <a:gd name="connsiteY397" fmla="*/ 943428 h 2605314"/>
              <a:gd name="connsiteX398" fmla="*/ 3030319 w 5018776"/>
              <a:gd name="connsiteY398" fmla="*/ 936171 h 2605314"/>
              <a:gd name="connsiteX399" fmla="*/ 2994034 w 5018776"/>
              <a:gd name="connsiteY399" fmla="*/ 928914 h 2605314"/>
              <a:gd name="connsiteX400" fmla="*/ 2979519 w 5018776"/>
              <a:gd name="connsiteY400" fmla="*/ 914400 h 2605314"/>
              <a:gd name="connsiteX401" fmla="*/ 3037576 w 5018776"/>
              <a:gd name="connsiteY401" fmla="*/ 820057 h 2605314"/>
              <a:gd name="connsiteX402" fmla="*/ 3095634 w 5018776"/>
              <a:gd name="connsiteY402" fmla="*/ 747485 h 2605314"/>
              <a:gd name="connsiteX403" fmla="*/ 3131919 w 5018776"/>
              <a:gd name="connsiteY403" fmla="*/ 703942 h 2605314"/>
              <a:gd name="connsiteX404" fmla="*/ 3146434 w 5018776"/>
              <a:gd name="connsiteY404" fmla="*/ 682171 h 2605314"/>
              <a:gd name="connsiteX405" fmla="*/ 3037576 w 5018776"/>
              <a:gd name="connsiteY405" fmla="*/ 667657 h 2605314"/>
              <a:gd name="connsiteX406" fmla="*/ 2965005 w 5018776"/>
              <a:gd name="connsiteY406" fmla="*/ 660400 h 2605314"/>
              <a:gd name="connsiteX407" fmla="*/ 2892434 w 5018776"/>
              <a:gd name="connsiteY407" fmla="*/ 645885 h 2605314"/>
              <a:gd name="connsiteX408" fmla="*/ 2928719 w 5018776"/>
              <a:gd name="connsiteY408" fmla="*/ 609600 h 2605314"/>
              <a:gd name="connsiteX409" fmla="*/ 2965005 w 5018776"/>
              <a:gd name="connsiteY409" fmla="*/ 573314 h 2605314"/>
              <a:gd name="connsiteX410" fmla="*/ 2972262 w 5018776"/>
              <a:gd name="connsiteY410" fmla="*/ 529771 h 2605314"/>
              <a:gd name="connsiteX411" fmla="*/ 2986776 w 5018776"/>
              <a:gd name="connsiteY411" fmla="*/ 486228 h 2605314"/>
              <a:gd name="connsiteX412" fmla="*/ 3001291 w 5018776"/>
              <a:gd name="connsiteY412" fmla="*/ 435428 h 2605314"/>
              <a:gd name="connsiteX413" fmla="*/ 3015805 w 5018776"/>
              <a:gd name="connsiteY413" fmla="*/ 391885 h 2605314"/>
              <a:gd name="connsiteX414" fmla="*/ 2965005 w 5018776"/>
              <a:gd name="connsiteY414" fmla="*/ 399142 h 2605314"/>
              <a:gd name="connsiteX415" fmla="*/ 2921462 w 5018776"/>
              <a:gd name="connsiteY415" fmla="*/ 413657 h 2605314"/>
              <a:gd name="connsiteX416" fmla="*/ 2892434 w 5018776"/>
              <a:gd name="connsiteY416" fmla="*/ 420914 h 2605314"/>
              <a:gd name="connsiteX417" fmla="*/ 2856148 w 5018776"/>
              <a:gd name="connsiteY417" fmla="*/ 435428 h 2605314"/>
              <a:gd name="connsiteX418" fmla="*/ 2812605 w 5018776"/>
              <a:gd name="connsiteY418" fmla="*/ 442685 h 2605314"/>
              <a:gd name="connsiteX419" fmla="*/ 2783576 w 5018776"/>
              <a:gd name="connsiteY419" fmla="*/ 449942 h 2605314"/>
              <a:gd name="connsiteX420" fmla="*/ 2725519 w 5018776"/>
              <a:gd name="connsiteY420" fmla="*/ 442685 h 2605314"/>
              <a:gd name="connsiteX421" fmla="*/ 2732776 w 5018776"/>
              <a:gd name="connsiteY421" fmla="*/ 377371 h 2605314"/>
              <a:gd name="connsiteX422" fmla="*/ 2725519 w 5018776"/>
              <a:gd name="connsiteY422" fmla="*/ 290285 h 2605314"/>
              <a:gd name="connsiteX423" fmla="*/ 2711005 w 5018776"/>
              <a:gd name="connsiteY423" fmla="*/ 232228 h 2605314"/>
              <a:gd name="connsiteX424" fmla="*/ 2667462 w 5018776"/>
              <a:gd name="connsiteY424" fmla="*/ 210457 h 2605314"/>
              <a:gd name="connsiteX425" fmla="*/ 2660205 w 5018776"/>
              <a:gd name="connsiteY425" fmla="*/ 195942 h 2605314"/>
              <a:gd name="connsiteX0" fmla="*/ 4779597 w 5019082"/>
              <a:gd name="connsiteY0" fmla="*/ 508000 h 2605314"/>
              <a:gd name="connsiteX1" fmla="*/ 4815882 w 5019082"/>
              <a:gd name="connsiteY1" fmla="*/ 551542 h 2605314"/>
              <a:gd name="connsiteX2" fmla="*/ 4895711 w 5019082"/>
              <a:gd name="connsiteY2" fmla="*/ 544285 h 2605314"/>
              <a:gd name="connsiteX3" fmla="*/ 4895711 w 5019082"/>
              <a:gd name="connsiteY3" fmla="*/ 464457 h 2605314"/>
              <a:gd name="connsiteX4" fmla="*/ 4859425 w 5019082"/>
              <a:gd name="connsiteY4" fmla="*/ 428171 h 2605314"/>
              <a:gd name="connsiteX5" fmla="*/ 4815882 w 5019082"/>
              <a:gd name="connsiteY5" fmla="*/ 413657 h 2605314"/>
              <a:gd name="connsiteX6" fmla="*/ 4750568 w 5019082"/>
              <a:gd name="connsiteY6" fmla="*/ 420914 h 2605314"/>
              <a:gd name="connsiteX7" fmla="*/ 4728797 w 5019082"/>
              <a:gd name="connsiteY7" fmla="*/ 428171 h 2605314"/>
              <a:gd name="connsiteX8" fmla="*/ 4721540 w 5019082"/>
              <a:gd name="connsiteY8" fmla="*/ 457200 h 2605314"/>
              <a:gd name="connsiteX9" fmla="*/ 4699768 w 5019082"/>
              <a:gd name="connsiteY9" fmla="*/ 500742 h 2605314"/>
              <a:gd name="connsiteX10" fmla="*/ 4699768 w 5019082"/>
              <a:gd name="connsiteY10" fmla="*/ 645885 h 2605314"/>
              <a:gd name="connsiteX11" fmla="*/ 4707025 w 5019082"/>
              <a:gd name="connsiteY11" fmla="*/ 667657 h 2605314"/>
              <a:gd name="connsiteX12" fmla="*/ 4743311 w 5019082"/>
              <a:gd name="connsiteY12" fmla="*/ 696685 h 2605314"/>
              <a:gd name="connsiteX13" fmla="*/ 4779597 w 5019082"/>
              <a:gd name="connsiteY13" fmla="*/ 718457 h 2605314"/>
              <a:gd name="connsiteX14" fmla="*/ 4801368 w 5019082"/>
              <a:gd name="connsiteY14" fmla="*/ 732971 h 2605314"/>
              <a:gd name="connsiteX15" fmla="*/ 4961025 w 5019082"/>
              <a:gd name="connsiteY15" fmla="*/ 718457 h 2605314"/>
              <a:gd name="connsiteX16" fmla="*/ 4982797 w 5019082"/>
              <a:gd name="connsiteY16" fmla="*/ 674914 h 2605314"/>
              <a:gd name="connsiteX17" fmla="*/ 5004568 w 5019082"/>
              <a:gd name="connsiteY17" fmla="*/ 631371 h 2605314"/>
              <a:gd name="connsiteX18" fmla="*/ 5011825 w 5019082"/>
              <a:gd name="connsiteY18" fmla="*/ 587828 h 2605314"/>
              <a:gd name="connsiteX19" fmla="*/ 5019082 w 5019082"/>
              <a:gd name="connsiteY19" fmla="*/ 558800 h 2605314"/>
              <a:gd name="connsiteX20" fmla="*/ 5004568 w 5019082"/>
              <a:gd name="connsiteY20" fmla="*/ 391885 h 2605314"/>
              <a:gd name="connsiteX21" fmla="*/ 4997311 w 5019082"/>
              <a:gd name="connsiteY21" fmla="*/ 370114 h 2605314"/>
              <a:gd name="connsiteX22" fmla="*/ 4982797 w 5019082"/>
              <a:gd name="connsiteY22" fmla="*/ 348342 h 2605314"/>
              <a:gd name="connsiteX23" fmla="*/ 4961025 w 5019082"/>
              <a:gd name="connsiteY23" fmla="*/ 312057 h 2605314"/>
              <a:gd name="connsiteX24" fmla="*/ 4953768 w 5019082"/>
              <a:gd name="connsiteY24" fmla="*/ 290285 h 2605314"/>
              <a:gd name="connsiteX25" fmla="*/ 4888454 w 5019082"/>
              <a:gd name="connsiteY25" fmla="*/ 254000 h 2605314"/>
              <a:gd name="connsiteX26" fmla="*/ 4852168 w 5019082"/>
              <a:gd name="connsiteY26" fmla="*/ 232228 h 2605314"/>
              <a:gd name="connsiteX27" fmla="*/ 4801368 w 5019082"/>
              <a:gd name="connsiteY27" fmla="*/ 210457 h 2605314"/>
              <a:gd name="connsiteX28" fmla="*/ 4743311 w 5019082"/>
              <a:gd name="connsiteY28" fmla="*/ 159657 h 2605314"/>
              <a:gd name="connsiteX29" fmla="*/ 4728797 w 5019082"/>
              <a:gd name="connsiteY29" fmla="*/ 145142 h 2605314"/>
              <a:gd name="connsiteX30" fmla="*/ 4677997 w 5019082"/>
              <a:gd name="connsiteY30" fmla="*/ 116114 h 2605314"/>
              <a:gd name="connsiteX31" fmla="*/ 4656225 w 5019082"/>
              <a:gd name="connsiteY31" fmla="*/ 108857 h 2605314"/>
              <a:gd name="connsiteX32" fmla="*/ 4612682 w 5019082"/>
              <a:gd name="connsiteY32" fmla="*/ 79828 h 2605314"/>
              <a:gd name="connsiteX33" fmla="*/ 4569140 w 5019082"/>
              <a:gd name="connsiteY33" fmla="*/ 65314 h 2605314"/>
              <a:gd name="connsiteX34" fmla="*/ 4540111 w 5019082"/>
              <a:gd name="connsiteY34" fmla="*/ 58057 h 2605314"/>
              <a:gd name="connsiteX35" fmla="*/ 4496568 w 5019082"/>
              <a:gd name="connsiteY35" fmla="*/ 43542 h 2605314"/>
              <a:gd name="connsiteX36" fmla="*/ 4445768 w 5019082"/>
              <a:gd name="connsiteY36" fmla="*/ 21771 h 2605314"/>
              <a:gd name="connsiteX37" fmla="*/ 4380454 w 5019082"/>
              <a:gd name="connsiteY37" fmla="*/ 14514 h 2605314"/>
              <a:gd name="connsiteX38" fmla="*/ 4336911 w 5019082"/>
              <a:gd name="connsiteY38" fmla="*/ 7257 h 2605314"/>
              <a:gd name="connsiteX39" fmla="*/ 4264340 w 5019082"/>
              <a:gd name="connsiteY39" fmla="*/ 0 h 2605314"/>
              <a:gd name="connsiteX40" fmla="*/ 3865197 w 5019082"/>
              <a:gd name="connsiteY40" fmla="*/ 7257 h 2605314"/>
              <a:gd name="connsiteX41" fmla="*/ 3828911 w 5019082"/>
              <a:gd name="connsiteY41" fmla="*/ 14514 h 2605314"/>
              <a:gd name="connsiteX42" fmla="*/ 3770854 w 5019082"/>
              <a:gd name="connsiteY42" fmla="*/ 21771 h 2605314"/>
              <a:gd name="connsiteX43" fmla="*/ 3749082 w 5019082"/>
              <a:gd name="connsiteY43" fmla="*/ 36285 h 2605314"/>
              <a:gd name="connsiteX44" fmla="*/ 3705540 w 5019082"/>
              <a:gd name="connsiteY44" fmla="*/ 50800 h 2605314"/>
              <a:gd name="connsiteX45" fmla="*/ 3691025 w 5019082"/>
              <a:gd name="connsiteY45" fmla="*/ 65314 h 2605314"/>
              <a:gd name="connsiteX46" fmla="*/ 3669254 w 5019082"/>
              <a:gd name="connsiteY46" fmla="*/ 72571 h 2605314"/>
              <a:gd name="connsiteX47" fmla="*/ 3661997 w 5019082"/>
              <a:gd name="connsiteY47" fmla="*/ 94342 h 2605314"/>
              <a:gd name="connsiteX48" fmla="*/ 3618454 w 5019082"/>
              <a:gd name="connsiteY48" fmla="*/ 130628 h 2605314"/>
              <a:gd name="connsiteX49" fmla="*/ 3611197 w 5019082"/>
              <a:gd name="connsiteY49" fmla="*/ 152400 h 2605314"/>
              <a:gd name="connsiteX50" fmla="*/ 3596682 w 5019082"/>
              <a:gd name="connsiteY50" fmla="*/ 166914 h 2605314"/>
              <a:gd name="connsiteX51" fmla="*/ 3582168 w 5019082"/>
              <a:gd name="connsiteY51" fmla="*/ 217714 h 2605314"/>
              <a:gd name="connsiteX52" fmla="*/ 3560397 w 5019082"/>
              <a:gd name="connsiteY52" fmla="*/ 246742 h 2605314"/>
              <a:gd name="connsiteX53" fmla="*/ 3553140 w 5019082"/>
              <a:gd name="connsiteY53" fmla="*/ 268514 h 2605314"/>
              <a:gd name="connsiteX54" fmla="*/ 3538625 w 5019082"/>
              <a:gd name="connsiteY54" fmla="*/ 283028 h 2605314"/>
              <a:gd name="connsiteX55" fmla="*/ 3531368 w 5019082"/>
              <a:gd name="connsiteY55" fmla="*/ 319314 h 2605314"/>
              <a:gd name="connsiteX56" fmla="*/ 3516854 w 5019082"/>
              <a:gd name="connsiteY56" fmla="*/ 362857 h 2605314"/>
              <a:gd name="connsiteX57" fmla="*/ 3509597 w 5019082"/>
              <a:gd name="connsiteY57" fmla="*/ 384628 h 2605314"/>
              <a:gd name="connsiteX58" fmla="*/ 3502340 w 5019082"/>
              <a:gd name="connsiteY58" fmla="*/ 420914 h 2605314"/>
              <a:gd name="connsiteX59" fmla="*/ 3509597 w 5019082"/>
              <a:gd name="connsiteY59" fmla="*/ 566057 h 2605314"/>
              <a:gd name="connsiteX60" fmla="*/ 3516854 w 5019082"/>
              <a:gd name="connsiteY60" fmla="*/ 587828 h 2605314"/>
              <a:gd name="connsiteX61" fmla="*/ 3545882 w 5019082"/>
              <a:gd name="connsiteY61" fmla="*/ 631371 h 2605314"/>
              <a:gd name="connsiteX62" fmla="*/ 3560397 w 5019082"/>
              <a:gd name="connsiteY62" fmla="*/ 645885 h 2605314"/>
              <a:gd name="connsiteX63" fmla="*/ 3567654 w 5019082"/>
              <a:gd name="connsiteY63" fmla="*/ 667657 h 2605314"/>
              <a:gd name="connsiteX64" fmla="*/ 3589425 w 5019082"/>
              <a:gd name="connsiteY64" fmla="*/ 682171 h 2605314"/>
              <a:gd name="connsiteX65" fmla="*/ 3625711 w 5019082"/>
              <a:gd name="connsiteY65" fmla="*/ 703942 h 2605314"/>
              <a:gd name="connsiteX66" fmla="*/ 3676511 w 5019082"/>
              <a:gd name="connsiteY66" fmla="*/ 740228 h 2605314"/>
              <a:gd name="connsiteX67" fmla="*/ 3698282 w 5019082"/>
              <a:gd name="connsiteY67" fmla="*/ 747485 h 2605314"/>
              <a:gd name="connsiteX68" fmla="*/ 3886968 w 5019082"/>
              <a:gd name="connsiteY68" fmla="*/ 740228 h 2605314"/>
              <a:gd name="connsiteX69" fmla="*/ 3908740 w 5019082"/>
              <a:gd name="connsiteY69" fmla="*/ 732971 h 2605314"/>
              <a:gd name="connsiteX70" fmla="*/ 3937768 w 5019082"/>
              <a:gd name="connsiteY70" fmla="*/ 703942 h 2605314"/>
              <a:gd name="connsiteX71" fmla="*/ 3988568 w 5019082"/>
              <a:gd name="connsiteY71" fmla="*/ 638628 h 2605314"/>
              <a:gd name="connsiteX72" fmla="*/ 4003082 w 5019082"/>
              <a:gd name="connsiteY72" fmla="*/ 595085 h 2605314"/>
              <a:gd name="connsiteX73" fmla="*/ 3974054 w 5019082"/>
              <a:gd name="connsiteY73" fmla="*/ 537028 h 2605314"/>
              <a:gd name="connsiteX74" fmla="*/ 3945025 w 5019082"/>
              <a:gd name="connsiteY74" fmla="*/ 500742 h 2605314"/>
              <a:gd name="connsiteX75" fmla="*/ 3901482 w 5019082"/>
              <a:gd name="connsiteY75" fmla="*/ 486228 h 2605314"/>
              <a:gd name="connsiteX76" fmla="*/ 3879711 w 5019082"/>
              <a:gd name="connsiteY76" fmla="*/ 478971 h 2605314"/>
              <a:gd name="connsiteX77" fmla="*/ 3857940 w 5019082"/>
              <a:gd name="connsiteY77" fmla="*/ 471714 h 2605314"/>
              <a:gd name="connsiteX78" fmla="*/ 3807140 w 5019082"/>
              <a:gd name="connsiteY78" fmla="*/ 478971 h 2605314"/>
              <a:gd name="connsiteX79" fmla="*/ 3778111 w 5019082"/>
              <a:gd name="connsiteY79" fmla="*/ 486228 h 2605314"/>
              <a:gd name="connsiteX80" fmla="*/ 3763597 w 5019082"/>
              <a:gd name="connsiteY80" fmla="*/ 529771 h 2605314"/>
              <a:gd name="connsiteX81" fmla="*/ 3756340 w 5019082"/>
              <a:gd name="connsiteY81" fmla="*/ 551542 h 2605314"/>
              <a:gd name="connsiteX82" fmla="*/ 3763597 w 5019082"/>
              <a:gd name="connsiteY82" fmla="*/ 573314 h 2605314"/>
              <a:gd name="connsiteX83" fmla="*/ 3705540 w 5019082"/>
              <a:gd name="connsiteY83" fmla="*/ 602342 h 2605314"/>
              <a:gd name="connsiteX84" fmla="*/ 3661997 w 5019082"/>
              <a:gd name="connsiteY84" fmla="*/ 544285 h 2605314"/>
              <a:gd name="connsiteX85" fmla="*/ 3669254 w 5019082"/>
              <a:gd name="connsiteY85" fmla="*/ 435428 h 2605314"/>
              <a:gd name="connsiteX86" fmla="*/ 3683768 w 5019082"/>
              <a:gd name="connsiteY86" fmla="*/ 413657 h 2605314"/>
              <a:gd name="connsiteX87" fmla="*/ 3705540 w 5019082"/>
              <a:gd name="connsiteY87" fmla="*/ 370114 h 2605314"/>
              <a:gd name="connsiteX88" fmla="*/ 3770854 w 5019082"/>
              <a:gd name="connsiteY88" fmla="*/ 341085 h 2605314"/>
              <a:gd name="connsiteX89" fmla="*/ 3792625 w 5019082"/>
              <a:gd name="connsiteY89" fmla="*/ 333828 h 2605314"/>
              <a:gd name="connsiteX90" fmla="*/ 3814397 w 5019082"/>
              <a:gd name="connsiteY90" fmla="*/ 326571 h 2605314"/>
              <a:gd name="connsiteX91" fmla="*/ 3959540 w 5019082"/>
              <a:gd name="connsiteY91" fmla="*/ 333828 h 2605314"/>
              <a:gd name="connsiteX92" fmla="*/ 4003082 w 5019082"/>
              <a:gd name="connsiteY92" fmla="*/ 362857 h 2605314"/>
              <a:gd name="connsiteX93" fmla="*/ 4024854 w 5019082"/>
              <a:gd name="connsiteY93" fmla="*/ 377371 h 2605314"/>
              <a:gd name="connsiteX94" fmla="*/ 4061140 w 5019082"/>
              <a:gd name="connsiteY94" fmla="*/ 413657 h 2605314"/>
              <a:gd name="connsiteX95" fmla="*/ 4068397 w 5019082"/>
              <a:gd name="connsiteY95" fmla="*/ 435428 h 2605314"/>
              <a:gd name="connsiteX96" fmla="*/ 4097425 w 5019082"/>
              <a:gd name="connsiteY96" fmla="*/ 478971 h 2605314"/>
              <a:gd name="connsiteX97" fmla="*/ 4104682 w 5019082"/>
              <a:gd name="connsiteY97" fmla="*/ 500742 h 2605314"/>
              <a:gd name="connsiteX98" fmla="*/ 4104682 w 5019082"/>
              <a:gd name="connsiteY98" fmla="*/ 689428 h 2605314"/>
              <a:gd name="connsiteX99" fmla="*/ 4090168 w 5019082"/>
              <a:gd name="connsiteY99" fmla="*/ 732971 h 2605314"/>
              <a:gd name="connsiteX100" fmla="*/ 4061140 w 5019082"/>
              <a:gd name="connsiteY100" fmla="*/ 769257 h 2605314"/>
              <a:gd name="connsiteX101" fmla="*/ 4017597 w 5019082"/>
              <a:gd name="connsiteY101" fmla="*/ 783771 h 2605314"/>
              <a:gd name="connsiteX102" fmla="*/ 3981311 w 5019082"/>
              <a:gd name="connsiteY102" fmla="*/ 805542 h 2605314"/>
              <a:gd name="connsiteX103" fmla="*/ 3923254 w 5019082"/>
              <a:gd name="connsiteY103" fmla="*/ 841828 h 2605314"/>
              <a:gd name="connsiteX104" fmla="*/ 3901482 w 5019082"/>
              <a:gd name="connsiteY104" fmla="*/ 856342 h 2605314"/>
              <a:gd name="connsiteX105" fmla="*/ 3843425 w 5019082"/>
              <a:gd name="connsiteY105" fmla="*/ 878114 h 2605314"/>
              <a:gd name="connsiteX106" fmla="*/ 3567654 w 5019082"/>
              <a:gd name="connsiteY106" fmla="*/ 863600 h 2605314"/>
              <a:gd name="connsiteX107" fmla="*/ 3466054 w 5019082"/>
              <a:gd name="connsiteY107" fmla="*/ 834571 h 2605314"/>
              <a:gd name="connsiteX108" fmla="*/ 3444282 w 5019082"/>
              <a:gd name="connsiteY108" fmla="*/ 827314 h 2605314"/>
              <a:gd name="connsiteX109" fmla="*/ 3422511 w 5019082"/>
              <a:gd name="connsiteY109" fmla="*/ 812800 h 2605314"/>
              <a:gd name="connsiteX110" fmla="*/ 3393482 w 5019082"/>
              <a:gd name="connsiteY110" fmla="*/ 805542 h 2605314"/>
              <a:gd name="connsiteX111" fmla="*/ 3349940 w 5019082"/>
              <a:gd name="connsiteY111" fmla="*/ 776514 h 2605314"/>
              <a:gd name="connsiteX112" fmla="*/ 3320911 w 5019082"/>
              <a:gd name="connsiteY112" fmla="*/ 732971 h 2605314"/>
              <a:gd name="connsiteX113" fmla="*/ 3313654 w 5019082"/>
              <a:gd name="connsiteY113" fmla="*/ 696685 h 2605314"/>
              <a:gd name="connsiteX114" fmla="*/ 3299140 w 5019082"/>
              <a:gd name="connsiteY114" fmla="*/ 653142 h 2605314"/>
              <a:gd name="connsiteX115" fmla="*/ 3284625 w 5019082"/>
              <a:gd name="connsiteY115" fmla="*/ 609600 h 2605314"/>
              <a:gd name="connsiteX116" fmla="*/ 3277368 w 5019082"/>
              <a:gd name="connsiteY116" fmla="*/ 587828 h 2605314"/>
              <a:gd name="connsiteX117" fmla="*/ 3270111 w 5019082"/>
              <a:gd name="connsiteY117" fmla="*/ 566057 h 2605314"/>
              <a:gd name="connsiteX118" fmla="*/ 3262854 w 5019082"/>
              <a:gd name="connsiteY118" fmla="*/ 537028 h 2605314"/>
              <a:gd name="connsiteX119" fmla="*/ 3241082 w 5019082"/>
              <a:gd name="connsiteY119" fmla="*/ 515257 h 2605314"/>
              <a:gd name="connsiteX120" fmla="*/ 3233825 w 5019082"/>
              <a:gd name="connsiteY120" fmla="*/ 478971 h 2605314"/>
              <a:gd name="connsiteX121" fmla="*/ 3219311 w 5019082"/>
              <a:gd name="connsiteY121" fmla="*/ 428171 h 2605314"/>
              <a:gd name="connsiteX122" fmla="*/ 3204797 w 5019082"/>
              <a:gd name="connsiteY122" fmla="*/ 362857 h 2605314"/>
              <a:gd name="connsiteX123" fmla="*/ 3190282 w 5019082"/>
              <a:gd name="connsiteY123" fmla="*/ 348342 h 2605314"/>
              <a:gd name="connsiteX124" fmla="*/ 3139482 w 5019082"/>
              <a:gd name="connsiteY124" fmla="*/ 283028 h 2605314"/>
              <a:gd name="connsiteX125" fmla="*/ 3117711 w 5019082"/>
              <a:gd name="connsiteY125" fmla="*/ 268514 h 2605314"/>
              <a:gd name="connsiteX126" fmla="*/ 3081425 w 5019082"/>
              <a:gd name="connsiteY126" fmla="*/ 232228 h 2605314"/>
              <a:gd name="connsiteX127" fmla="*/ 3066911 w 5019082"/>
              <a:gd name="connsiteY127" fmla="*/ 210457 h 2605314"/>
              <a:gd name="connsiteX128" fmla="*/ 3023368 w 5019082"/>
              <a:gd name="connsiteY128" fmla="*/ 195942 h 2605314"/>
              <a:gd name="connsiteX129" fmla="*/ 3008854 w 5019082"/>
              <a:gd name="connsiteY129" fmla="*/ 174171 h 2605314"/>
              <a:gd name="connsiteX130" fmla="*/ 2958054 w 5019082"/>
              <a:gd name="connsiteY130" fmla="*/ 152400 h 2605314"/>
              <a:gd name="connsiteX131" fmla="*/ 2921768 w 5019082"/>
              <a:gd name="connsiteY131" fmla="*/ 116114 h 2605314"/>
              <a:gd name="connsiteX132" fmla="*/ 2849197 w 5019082"/>
              <a:gd name="connsiteY132" fmla="*/ 94342 h 2605314"/>
              <a:gd name="connsiteX133" fmla="*/ 2827425 w 5019082"/>
              <a:gd name="connsiteY133" fmla="*/ 79828 h 2605314"/>
              <a:gd name="connsiteX134" fmla="*/ 2776625 w 5019082"/>
              <a:gd name="connsiteY134" fmla="*/ 65314 h 2605314"/>
              <a:gd name="connsiteX135" fmla="*/ 2667768 w 5019082"/>
              <a:gd name="connsiteY135" fmla="*/ 50800 h 2605314"/>
              <a:gd name="connsiteX136" fmla="*/ 2500854 w 5019082"/>
              <a:gd name="connsiteY136" fmla="*/ 43542 h 2605314"/>
              <a:gd name="connsiteX137" fmla="*/ 2377482 w 5019082"/>
              <a:gd name="connsiteY137" fmla="*/ 36285 h 2605314"/>
              <a:gd name="connsiteX138" fmla="*/ 2275882 w 5019082"/>
              <a:gd name="connsiteY138" fmla="*/ 21771 h 2605314"/>
              <a:gd name="connsiteX139" fmla="*/ 2036397 w 5019082"/>
              <a:gd name="connsiteY139" fmla="*/ 7257 h 2605314"/>
              <a:gd name="connsiteX140" fmla="*/ 1869482 w 5019082"/>
              <a:gd name="connsiteY140" fmla="*/ 14514 h 2605314"/>
              <a:gd name="connsiteX141" fmla="*/ 1753368 w 5019082"/>
              <a:gd name="connsiteY141" fmla="*/ 29028 h 2605314"/>
              <a:gd name="connsiteX142" fmla="*/ 1731597 w 5019082"/>
              <a:gd name="connsiteY142" fmla="*/ 36285 h 2605314"/>
              <a:gd name="connsiteX143" fmla="*/ 1695311 w 5019082"/>
              <a:gd name="connsiteY143" fmla="*/ 43542 h 2605314"/>
              <a:gd name="connsiteX144" fmla="*/ 1673540 w 5019082"/>
              <a:gd name="connsiteY144" fmla="*/ 50800 h 2605314"/>
              <a:gd name="connsiteX145" fmla="*/ 1622740 w 5019082"/>
              <a:gd name="connsiteY145" fmla="*/ 65314 h 2605314"/>
              <a:gd name="connsiteX146" fmla="*/ 1600968 w 5019082"/>
              <a:gd name="connsiteY146" fmla="*/ 72571 h 2605314"/>
              <a:gd name="connsiteX147" fmla="*/ 1542911 w 5019082"/>
              <a:gd name="connsiteY147" fmla="*/ 87085 h 2605314"/>
              <a:gd name="connsiteX148" fmla="*/ 1499368 w 5019082"/>
              <a:gd name="connsiteY148" fmla="*/ 101600 h 2605314"/>
              <a:gd name="connsiteX149" fmla="*/ 1477597 w 5019082"/>
              <a:gd name="connsiteY149" fmla="*/ 116114 h 2605314"/>
              <a:gd name="connsiteX150" fmla="*/ 1390511 w 5019082"/>
              <a:gd name="connsiteY150" fmla="*/ 137885 h 2605314"/>
              <a:gd name="connsiteX151" fmla="*/ 1339711 w 5019082"/>
              <a:gd name="connsiteY151" fmla="*/ 152400 h 2605314"/>
              <a:gd name="connsiteX152" fmla="*/ 1296168 w 5019082"/>
              <a:gd name="connsiteY152" fmla="*/ 159657 h 2605314"/>
              <a:gd name="connsiteX153" fmla="*/ 1238111 w 5019082"/>
              <a:gd name="connsiteY153" fmla="*/ 181428 h 2605314"/>
              <a:gd name="connsiteX154" fmla="*/ 1158282 w 5019082"/>
              <a:gd name="connsiteY154" fmla="*/ 203200 h 2605314"/>
              <a:gd name="connsiteX155" fmla="*/ 1085711 w 5019082"/>
              <a:gd name="connsiteY155" fmla="*/ 217714 h 2605314"/>
              <a:gd name="connsiteX156" fmla="*/ 1063940 w 5019082"/>
              <a:gd name="connsiteY156" fmla="*/ 232228 h 2605314"/>
              <a:gd name="connsiteX157" fmla="*/ 1027654 w 5019082"/>
              <a:gd name="connsiteY157" fmla="*/ 239485 h 2605314"/>
              <a:gd name="connsiteX158" fmla="*/ 998625 w 5019082"/>
              <a:gd name="connsiteY158" fmla="*/ 246742 h 2605314"/>
              <a:gd name="connsiteX159" fmla="*/ 969597 w 5019082"/>
              <a:gd name="connsiteY159" fmla="*/ 261257 h 2605314"/>
              <a:gd name="connsiteX160" fmla="*/ 918797 w 5019082"/>
              <a:gd name="connsiteY160" fmla="*/ 283028 h 2605314"/>
              <a:gd name="connsiteX161" fmla="*/ 889768 w 5019082"/>
              <a:gd name="connsiteY161" fmla="*/ 319314 h 2605314"/>
              <a:gd name="connsiteX162" fmla="*/ 867997 w 5019082"/>
              <a:gd name="connsiteY162" fmla="*/ 341085 h 2605314"/>
              <a:gd name="connsiteX163" fmla="*/ 853482 w 5019082"/>
              <a:gd name="connsiteY163" fmla="*/ 362857 h 2605314"/>
              <a:gd name="connsiteX164" fmla="*/ 809940 w 5019082"/>
              <a:gd name="connsiteY164" fmla="*/ 391885 h 2605314"/>
              <a:gd name="connsiteX165" fmla="*/ 773654 w 5019082"/>
              <a:gd name="connsiteY165" fmla="*/ 428171 h 2605314"/>
              <a:gd name="connsiteX166" fmla="*/ 751882 w 5019082"/>
              <a:gd name="connsiteY166" fmla="*/ 449942 h 2605314"/>
              <a:gd name="connsiteX167" fmla="*/ 693825 w 5019082"/>
              <a:gd name="connsiteY167" fmla="*/ 500742 h 2605314"/>
              <a:gd name="connsiteX168" fmla="*/ 664797 w 5019082"/>
              <a:gd name="connsiteY168" fmla="*/ 544285 h 2605314"/>
              <a:gd name="connsiteX169" fmla="*/ 650282 w 5019082"/>
              <a:gd name="connsiteY169" fmla="*/ 587828 h 2605314"/>
              <a:gd name="connsiteX170" fmla="*/ 643025 w 5019082"/>
              <a:gd name="connsiteY170" fmla="*/ 609600 h 2605314"/>
              <a:gd name="connsiteX171" fmla="*/ 664797 w 5019082"/>
              <a:gd name="connsiteY171" fmla="*/ 776514 h 2605314"/>
              <a:gd name="connsiteX172" fmla="*/ 693825 w 5019082"/>
              <a:gd name="connsiteY172" fmla="*/ 820057 h 2605314"/>
              <a:gd name="connsiteX173" fmla="*/ 715597 w 5019082"/>
              <a:gd name="connsiteY173" fmla="*/ 827314 h 2605314"/>
              <a:gd name="connsiteX174" fmla="*/ 751882 w 5019082"/>
              <a:gd name="connsiteY174" fmla="*/ 820057 h 2605314"/>
              <a:gd name="connsiteX175" fmla="*/ 773654 w 5019082"/>
              <a:gd name="connsiteY175" fmla="*/ 769257 h 2605314"/>
              <a:gd name="connsiteX176" fmla="*/ 744625 w 5019082"/>
              <a:gd name="connsiteY176" fmla="*/ 638628 h 2605314"/>
              <a:gd name="connsiteX177" fmla="*/ 722854 w 5019082"/>
              <a:gd name="connsiteY177" fmla="*/ 624114 h 2605314"/>
              <a:gd name="connsiteX178" fmla="*/ 526911 w 5019082"/>
              <a:gd name="connsiteY178" fmla="*/ 631371 h 2605314"/>
              <a:gd name="connsiteX179" fmla="*/ 505140 w 5019082"/>
              <a:gd name="connsiteY179" fmla="*/ 653142 h 2605314"/>
              <a:gd name="connsiteX180" fmla="*/ 483368 w 5019082"/>
              <a:gd name="connsiteY180" fmla="*/ 660400 h 2605314"/>
              <a:gd name="connsiteX181" fmla="*/ 468854 w 5019082"/>
              <a:gd name="connsiteY181" fmla="*/ 682171 h 2605314"/>
              <a:gd name="connsiteX182" fmla="*/ 447082 w 5019082"/>
              <a:gd name="connsiteY182" fmla="*/ 754742 h 2605314"/>
              <a:gd name="connsiteX183" fmla="*/ 476111 w 5019082"/>
              <a:gd name="connsiteY183" fmla="*/ 849085 h 2605314"/>
              <a:gd name="connsiteX184" fmla="*/ 534168 w 5019082"/>
              <a:gd name="connsiteY184" fmla="*/ 841828 h 2605314"/>
              <a:gd name="connsiteX185" fmla="*/ 541425 w 5019082"/>
              <a:gd name="connsiteY185" fmla="*/ 820057 h 2605314"/>
              <a:gd name="connsiteX186" fmla="*/ 519654 w 5019082"/>
              <a:gd name="connsiteY186" fmla="*/ 740228 h 2605314"/>
              <a:gd name="connsiteX187" fmla="*/ 497882 w 5019082"/>
              <a:gd name="connsiteY187" fmla="*/ 725714 h 2605314"/>
              <a:gd name="connsiteX188" fmla="*/ 352740 w 5019082"/>
              <a:gd name="connsiteY188" fmla="*/ 732971 h 2605314"/>
              <a:gd name="connsiteX189" fmla="*/ 330968 w 5019082"/>
              <a:gd name="connsiteY189" fmla="*/ 754742 h 2605314"/>
              <a:gd name="connsiteX190" fmla="*/ 309197 w 5019082"/>
              <a:gd name="connsiteY190" fmla="*/ 762000 h 2605314"/>
              <a:gd name="connsiteX191" fmla="*/ 294682 w 5019082"/>
              <a:gd name="connsiteY191" fmla="*/ 776514 h 2605314"/>
              <a:gd name="connsiteX192" fmla="*/ 272911 w 5019082"/>
              <a:gd name="connsiteY192" fmla="*/ 791028 h 2605314"/>
              <a:gd name="connsiteX193" fmla="*/ 258397 w 5019082"/>
              <a:gd name="connsiteY193" fmla="*/ 812800 h 2605314"/>
              <a:gd name="connsiteX194" fmla="*/ 222111 w 5019082"/>
              <a:gd name="connsiteY194" fmla="*/ 841828 h 2605314"/>
              <a:gd name="connsiteX195" fmla="*/ 214854 w 5019082"/>
              <a:gd name="connsiteY195" fmla="*/ 870857 h 2605314"/>
              <a:gd name="connsiteX196" fmla="*/ 193082 w 5019082"/>
              <a:gd name="connsiteY196" fmla="*/ 892628 h 2605314"/>
              <a:gd name="connsiteX197" fmla="*/ 200340 w 5019082"/>
              <a:gd name="connsiteY197" fmla="*/ 1059542 h 2605314"/>
              <a:gd name="connsiteX198" fmla="*/ 214854 w 5019082"/>
              <a:gd name="connsiteY198" fmla="*/ 1081314 h 2605314"/>
              <a:gd name="connsiteX199" fmla="*/ 243882 w 5019082"/>
              <a:gd name="connsiteY199" fmla="*/ 1088571 h 2605314"/>
              <a:gd name="connsiteX200" fmla="*/ 296134 w 5019082"/>
              <a:gd name="connsiteY200" fmla="*/ 1063534 h 2605314"/>
              <a:gd name="connsiteX201" fmla="*/ 330968 w 5019082"/>
              <a:gd name="connsiteY201" fmla="*/ 1037771 h 2605314"/>
              <a:gd name="connsiteX202" fmla="*/ 323711 w 5019082"/>
              <a:gd name="connsiteY202" fmla="*/ 979714 h 2605314"/>
              <a:gd name="connsiteX203" fmla="*/ 301940 w 5019082"/>
              <a:gd name="connsiteY203" fmla="*/ 965200 h 2605314"/>
              <a:gd name="connsiteX204" fmla="*/ 182560 w 5019082"/>
              <a:gd name="connsiteY204" fmla="*/ 957217 h 2605314"/>
              <a:gd name="connsiteX205" fmla="*/ 121962 w 5019082"/>
              <a:gd name="connsiteY205" fmla="*/ 996405 h 2605314"/>
              <a:gd name="connsiteX206" fmla="*/ 84225 w 5019082"/>
              <a:gd name="connsiteY206" fmla="*/ 1052285 h 2605314"/>
              <a:gd name="connsiteX207" fmla="*/ 55197 w 5019082"/>
              <a:gd name="connsiteY207" fmla="*/ 1066800 h 2605314"/>
              <a:gd name="connsiteX208" fmla="*/ 4397 w 5019082"/>
              <a:gd name="connsiteY208" fmla="*/ 1146628 h 2605314"/>
              <a:gd name="connsiteX209" fmla="*/ 21088 w 5019082"/>
              <a:gd name="connsiteY209" fmla="*/ 1262017 h 2605314"/>
              <a:gd name="connsiteX210" fmla="*/ 69711 w 5019082"/>
              <a:gd name="connsiteY210" fmla="*/ 1313542 h 2605314"/>
              <a:gd name="connsiteX211" fmla="*/ 113254 w 5019082"/>
              <a:gd name="connsiteY211" fmla="*/ 1342571 h 2605314"/>
              <a:gd name="connsiteX212" fmla="*/ 159337 w 5019082"/>
              <a:gd name="connsiteY212" fmla="*/ 1341845 h 2605314"/>
              <a:gd name="connsiteX213" fmla="*/ 217394 w 5019082"/>
              <a:gd name="connsiteY213" fmla="*/ 1316445 h 2605314"/>
              <a:gd name="connsiteX214" fmla="*/ 199977 w 5019082"/>
              <a:gd name="connsiteY214" fmla="*/ 1243148 h 2605314"/>
              <a:gd name="connsiteX215" fmla="*/ 124502 w 5019082"/>
              <a:gd name="connsiteY215" fmla="*/ 1236254 h 2605314"/>
              <a:gd name="connsiteX216" fmla="*/ 55197 w 5019082"/>
              <a:gd name="connsiteY216" fmla="*/ 1262742 h 2605314"/>
              <a:gd name="connsiteX217" fmla="*/ 33425 w 5019082"/>
              <a:gd name="connsiteY217" fmla="*/ 1299028 h 2605314"/>
              <a:gd name="connsiteX218" fmla="*/ 18911 w 5019082"/>
              <a:gd name="connsiteY218" fmla="*/ 1320800 h 2605314"/>
              <a:gd name="connsiteX219" fmla="*/ 4397 w 5019082"/>
              <a:gd name="connsiteY219" fmla="*/ 1379582 h 2605314"/>
              <a:gd name="connsiteX220" fmla="*/ 4034 w 5019082"/>
              <a:gd name="connsiteY220" fmla="*/ 1436188 h 2605314"/>
              <a:gd name="connsiteX221" fmla="*/ 47940 w 5019082"/>
              <a:gd name="connsiteY221" fmla="*/ 1494971 h 2605314"/>
              <a:gd name="connsiteX222" fmla="*/ 91482 w 5019082"/>
              <a:gd name="connsiteY222" fmla="*/ 1524000 h 2605314"/>
              <a:gd name="connsiteX223" fmla="*/ 127405 w 5019082"/>
              <a:gd name="connsiteY223" fmla="*/ 1568268 h 2605314"/>
              <a:gd name="connsiteX224" fmla="*/ 171311 w 5019082"/>
              <a:gd name="connsiteY224" fmla="*/ 1582057 h 2605314"/>
              <a:gd name="connsiteX225" fmla="*/ 228642 w 5019082"/>
              <a:gd name="connsiteY225" fmla="*/ 1561737 h 2605314"/>
              <a:gd name="connsiteX226" fmla="*/ 236988 w 5019082"/>
              <a:gd name="connsiteY226" fmla="*/ 1483722 h 2605314"/>
              <a:gd name="connsiteX227" fmla="*/ 157522 w 5019082"/>
              <a:gd name="connsiteY227" fmla="*/ 1465580 h 2605314"/>
              <a:gd name="connsiteX228" fmla="*/ 105997 w 5019082"/>
              <a:gd name="connsiteY228" fmla="*/ 1502228 h 2605314"/>
              <a:gd name="connsiteX229" fmla="*/ 105997 w 5019082"/>
              <a:gd name="connsiteY229" fmla="*/ 1698171 h 2605314"/>
              <a:gd name="connsiteX230" fmla="*/ 141920 w 5019082"/>
              <a:gd name="connsiteY230" fmla="*/ 1749334 h 2605314"/>
              <a:gd name="connsiteX231" fmla="*/ 193082 w 5019082"/>
              <a:gd name="connsiteY231" fmla="*/ 1792514 h 2605314"/>
              <a:gd name="connsiteX232" fmla="*/ 251140 w 5019082"/>
              <a:gd name="connsiteY232" fmla="*/ 1828800 h 2605314"/>
              <a:gd name="connsiteX233" fmla="*/ 359997 w 5019082"/>
              <a:gd name="connsiteY233" fmla="*/ 1821542 h 2605314"/>
              <a:gd name="connsiteX234" fmla="*/ 394468 w 5019082"/>
              <a:gd name="connsiteY234" fmla="*/ 1796505 h 2605314"/>
              <a:gd name="connsiteX235" fmla="*/ 410797 w 5019082"/>
              <a:gd name="connsiteY235" fmla="*/ 1698171 h 2605314"/>
              <a:gd name="connsiteX236" fmla="*/ 367254 w 5019082"/>
              <a:gd name="connsiteY236" fmla="*/ 1683657 h 2605314"/>
              <a:gd name="connsiteX237" fmla="*/ 316454 w 5019082"/>
              <a:gd name="connsiteY237" fmla="*/ 1690914 h 2605314"/>
              <a:gd name="connsiteX238" fmla="*/ 280168 w 5019082"/>
              <a:gd name="connsiteY238" fmla="*/ 1719942 h 2605314"/>
              <a:gd name="connsiteX239" fmla="*/ 265654 w 5019082"/>
              <a:gd name="connsiteY239" fmla="*/ 1785257 h 2605314"/>
              <a:gd name="connsiteX240" fmla="*/ 276540 w 5019082"/>
              <a:gd name="connsiteY240" fmla="*/ 1939108 h 2605314"/>
              <a:gd name="connsiteX241" fmla="*/ 331331 w 5019082"/>
              <a:gd name="connsiteY241" fmla="*/ 1984465 h 2605314"/>
              <a:gd name="connsiteX242" fmla="*/ 418054 w 5019082"/>
              <a:gd name="connsiteY242" fmla="*/ 2002971 h 2605314"/>
              <a:gd name="connsiteX243" fmla="*/ 526911 w 5019082"/>
              <a:gd name="connsiteY243" fmla="*/ 1995714 h 2605314"/>
              <a:gd name="connsiteX244" fmla="*/ 555940 w 5019082"/>
              <a:gd name="connsiteY244" fmla="*/ 1973942 h 2605314"/>
              <a:gd name="connsiteX245" fmla="*/ 599482 w 5019082"/>
              <a:gd name="connsiteY245" fmla="*/ 1944914 h 2605314"/>
              <a:gd name="connsiteX246" fmla="*/ 628511 w 5019082"/>
              <a:gd name="connsiteY246" fmla="*/ 1901371 h 2605314"/>
              <a:gd name="connsiteX247" fmla="*/ 613997 w 5019082"/>
              <a:gd name="connsiteY247" fmla="*/ 1836057 h 2605314"/>
              <a:gd name="connsiteX248" fmla="*/ 570454 w 5019082"/>
              <a:gd name="connsiteY248" fmla="*/ 1792514 h 2605314"/>
              <a:gd name="connsiteX249" fmla="*/ 528362 w 5019082"/>
              <a:gd name="connsiteY249" fmla="*/ 1800497 h 2605314"/>
              <a:gd name="connsiteX250" fmla="*/ 481554 w 5019082"/>
              <a:gd name="connsiteY250" fmla="*/ 1898468 h 2605314"/>
              <a:gd name="connsiteX251" fmla="*/ 555940 w 5019082"/>
              <a:gd name="connsiteY251" fmla="*/ 1995714 h 2605314"/>
              <a:gd name="connsiteX252" fmla="*/ 570454 w 5019082"/>
              <a:gd name="connsiteY252" fmla="*/ 2017485 h 2605314"/>
              <a:gd name="connsiteX253" fmla="*/ 701082 w 5019082"/>
              <a:gd name="connsiteY253" fmla="*/ 2068285 h 2605314"/>
              <a:gd name="connsiteX254" fmla="*/ 737368 w 5019082"/>
              <a:gd name="connsiteY254" fmla="*/ 2082800 h 2605314"/>
              <a:gd name="connsiteX255" fmla="*/ 867997 w 5019082"/>
              <a:gd name="connsiteY255" fmla="*/ 2119811 h 2605314"/>
              <a:gd name="connsiteX256" fmla="*/ 969597 w 5019082"/>
              <a:gd name="connsiteY256" fmla="*/ 2148114 h 2605314"/>
              <a:gd name="connsiteX257" fmla="*/ 1078454 w 5019082"/>
              <a:gd name="connsiteY257" fmla="*/ 2133600 h 2605314"/>
              <a:gd name="connsiteX258" fmla="*/ 1129254 w 5019082"/>
              <a:gd name="connsiteY258" fmla="*/ 2104571 h 2605314"/>
              <a:gd name="connsiteX259" fmla="*/ 1247908 w 5019082"/>
              <a:gd name="connsiteY259" fmla="*/ 2013494 h 2605314"/>
              <a:gd name="connsiteX260" fmla="*/ 1291814 w 5019082"/>
              <a:gd name="connsiteY260" fmla="*/ 1957251 h 2605314"/>
              <a:gd name="connsiteX261" fmla="*/ 1278388 w 5019082"/>
              <a:gd name="connsiteY261" fmla="*/ 1839322 h 2605314"/>
              <a:gd name="connsiteX262" fmla="*/ 1223597 w 5019082"/>
              <a:gd name="connsiteY262" fmla="*/ 1814285 h 2605314"/>
              <a:gd name="connsiteX263" fmla="*/ 1129980 w 5019082"/>
              <a:gd name="connsiteY263" fmla="*/ 1833154 h 2605314"/>
              <a:gd name="connsiteX264" fmla="*/ 1107482 w 5019082"/>
              <a:gd name="connsiteY264" fmla="*/ 1894114 h 2605314"/>
              <a:gd name="connsiteX265" fmla="*/ 1085711 w 5019082"/>
              <a:gd name="connsiteY265" fmla="*/ 2002971 h 2605314"/>
              <a:gd name="connsiteX266" fmla="*/ 1020397 w 5019082"/>
              <a:gd name="connsiteY266" fmla="*/ 1995714 h 2605314"/>
              <a:gd name="connsiteX267" fmla="*/ 984837 w 5019082"/>
              <a:gd name="connsiteY267" fmla="*/ 1911531 h 2605314"/>
              <a:gd name="connsiteX268" fmla="*/ 997174 w 5019082"/>
              <a:gd name="connsiteY268" fmla="*/ 1807754 h 2605314"/>
              <a:gd name="connsiteX269" fmla="*/ 1070834 w 5019082"/>
              <a:gd name="connsiteY269" fmla="*/ 1731554 h 2605314"/>
              <a:gd name="connsiteX270" fmla="*/ 1230854 w 5019082"/>
              <a:gd name="connsiteY270" fmla="*/ 1690914 h 2605314"/>
              <a:gd name="connsiteX271" fmla="*/ 1339711 w 5019082"/>
              <a:gd name="connsiteY271" fmla="*/ 1698171 h 2605314"/>
              <a:gd name="connsiteX272" fmla="*/ 1426797 w 5019082"/>
              <a:gd name="connsiteY272" fmla="*/ 1741714 h 2605314"/>
              <a:gd name="connsiteX273" fmla="*/ 1480862 w 5019082"/>
              <a:gd name="connsiteY273" fmla="*/ 1792514 h 2605314"/>
              <a:gd name="connsiteX274" fmla="*/ 1510617 w 5019082"/>
              <a:gd name="connsiteY274" fmla="*/ 1859642 h 2605314"/>
              <a:gd name="connsiteX275" fmla="*/ 1511342 w 5019082"/>
              <a:gd name="connsiteY275" fmla="*/ 1961968 h 2605314"/>
              <a:gd name="connsiteX276" fmla="*/ 1464171 w 5019082"/>
              <a:gd name="connsiteY276" fmla="*/ 2046877 h 2605314"/>
              <a:gd name="connsiteX277" fmla="*/ 1412282 w 5019082"/>
              <a:gd name="connsiteY277" fmla="*/ 2140857 h 2605314"/>
              <a:gd name="connsiteX278" fmla="*/ 1405025 w 5019082"/>
              <a:gd name="connsiteY278" fmla="*/ 2162628 h 2605314"/>
              <a:gd name="connsiteX279" fmla="*/ 1368740 w 5019082"/>
              <a:gd name="connsiteY279" fmla="*/ 2293257 h 2605314"/>
              <a:gd name="connsiteX280" fmla="*/ 1371280 w 5019082"/>
              <a:gd name="connsiteY280" fmla="*/ 2449285 h 2605314"/>
              <a:gd name="connsiteX281" fmla="*/ 1513882 w 5019082"/>
              <a:gd name="connsiteY281" fmla="*/ 2554514 h 2605314"/>
              <a:gd name="connsiteX282" fmla="*/ 1637254 w 5019082"/>
              <a:gd name="connsiteY282" fmla="*/ 2590800 h 2605314"/>
              <a:gd name="connsiteX283" fmla="*/ 1851702 w 5019082"/>
              <a:gd name="connsiteY283" fmla="*/ 2605314 h 2605314"/>
              <a:gd name="connsiteX284" fmla="*/ 1922460 w 5019082"/>
              <a:gd name="connsiteY284" fmla="*/ 2576285 h 2605314"/>
              <a:gd name="connsiteX285" fmla="*/ 1963825 w 5019082"/>
              <a:gd name="connsiteY285" fmla="*/ 2496457 h 2605314"/>
              <a:gd name="connsiteX286" fmla="*/ 2006642 w 5019082"/>
              <a:gd name="connsiteY286" fmla="*/ 2315028 h 2605314"/>
              <a:gd name="connsiteX287" fmla="*/ 2043654 w 5019082"/>
              <a:gd name="connsiteY287" fmla="*/ 2111828 h 2605314"/>
              <a:gd name="connsiteX288" fmla="*/ 2066877 w 5019082"/>
              <a:gd name="connsiteY288" fmla="*/ 2048691 h 2605314"/>
              <a:gd name="connsiteX289" fmla="*/ 2102800 w 5019082"/>
              <a:gd name="connsiteY289" fmla="*/ 1987731 h 2605314"/>
              <a:gd name="connsiteX290" fmla="*/ 2221817 w 5019082"/>
              <a:gd name="connsiteY290" fmla="*/ 1879237 h 2605314"/>
              <a:gd name="connsiteX291" fmla="*/ 2377482 w 5019082"/>
              <a:gd name="connsiteY291" fmla="*/ 1872342 h 2605314"/>
              <a:gd name="connsiteX292" fmla="*/ 2399254 w 5019082"/>
              <a:gd name="connsiteY292" fmla="*/ 1879600 h 2605314"/>
              <a:gd name="connsiteX293" fmla="*/ 2457311 w 5019082"/>
              <a:gd name="connsiteY293" fmla="*/ 1930400 h 2605314"/>
              <a:gd name="connsiteX294" fmla="*/ 2471825 w 5019082"/>
              <a:gd name="connsiteY294" fmla="*/ 1952171 h 2605314"/>
              <a:gd name="connsiteX295" fmla="*/ 2493597 w 5019082"/>
              <a:gd name="connsiteY295" fmla="*/ 1973942 h 2605314"/>
              <a:gd name="connsiteX296" fmla="*/ 2508111 w 5019082"/>
              <a:gd name="connsiteY296" fmla="*/ 2024742 h 2605314"/>
              <a:gd name="connsiteX297" fmla="*/ 2515368 w 5019082"/>
              <a:gd name="connsiteY297" fmla="*/ 2053771 h 2605314"/>
              <a:gd name="connsiteX298" fmla="*/ 2529882 w 5019082"/>
              <a:gd name="connsiteY298" fmla="*/ 2075542 h 2605314"/>
              <a:gd name="connsiteX299" fmla="*/ 2544397 w 5019082"/>
              <a:gd name="connsiteY299" fmla="*/ 2126342 h 2605314"/>
              <a:gd name="connsiteX300" fmla="*/ 2537140 w 5019082"/>
              <a:gd name="connsiteY300" fmla="*/ 2271485 h 2605314"/>
              <a:gd name="connsiteX301" fmla="*/ 2522625 w 5019082"/>
              <a:gd name="connsiteY301" fmla="*/ 2300514 h 2605314"/>
              <a:gd name="connsiteX302" fmla="*/ 2479082 w 5019082"/>
              <a:gd name="connsiteY302" fmla="*/ 2329542 h 2605314"/>
              <a:gd name="connsiteX303" fmla="*/ 2457311 w 5019082"/>
              <a:gd name="connsiteY303" fmla="*/ 2336800 h 2605314"/>
              <a:gd name="connsiteX304" fmla="*/ 2333940 w 5019082"/>
              <a:gd name="connsiteY304" fmla="*/ 2329542 h 2605314"/>
              <a:gd name="connsiteX305" fmla="*/ 2312168 w 5019082"/>
              <a:gd name="connsiteY305" fmla="*/ 2322285 h 2605314"/>
              <a:gd name="connsiteX306" fmla="*/ 2297654 w 5019082"/>
              <a:gd name="connsiteY306" fmla="*/ 2286000 h 2605314"/>
              <a:gd name="connsiteX307" fmla="*/ 2290397 w 5019082"/>
              <a:gd name="connsiteY307" fmla="*/ 2249714 h 2605314"/>
              <a:gd name="connsiteX308" fmla="*/ 2399254 w 5019082"/>
              <a:gd name="connsiteY308" fmla="*/ 2111828 h 2605314"/>
              <a:gd name="connsiteX309" fmla="*/ 2399254 w 5019082"/>
              <a:gd name="connsiteY309" fmla="*/ 2024742 h 2605314"/>
              <a:gd name="connsiteX310" fmla="*/ 2377482 w 5019082"/>
              <a:gd name="connsiteY310" fmla="*/ 2010228 h 2605314"/>
              <a:gd name="connsiteX311" fmla="*/ 2275882 w 5019082"/>
              <a:gd name="connsiteY311" fmla="*/ 2017485 h 2605314"/>
              <a:gd name="connsiteX312" fmla="*/ 2261368 w 5019082"/>
              <a:gd name="connsiteY312" fmla="*/ 2032000 h 2605314"/>
              <a:gd name="connsiteX313" fmla="*/ 2239597 w 5019082"/>
              <a:gd name="connsiteY313" fmla="*/ 2046514 h 2605314"/>
              <a:gd name="connsiteX314" fmla="*/ 2225082 w 5019082"/>
              <a:gd name="connsiteY314" fmla="*/ 2061028 h 2605314"/>
              <a:gd name="connsiteX315" fmla="*/ 2196054 w 5019082"/>
              <a:gd name="connsiteY315" fmla="*/ 2068285 h 2605314"/>
              <a:gd name="connsiteX316" fmla="*/ 2167025 w 5019082"/>
              <a:gd name="connsiteY316" fmla="*/ 2090057 h 2605314"/>
              <a:gd name="connsiteX317" fmla="*/ 2152511 w 5019082"/>
              <a:gd name="connsiteY317" fmla="*/ 2111828 h 2605314"/>
              <a:gd name="connsiteX318" fmla="*/ 2130740 w 5019082"/>
              <a:gd name="connsiteY318" fmla="*/ 2140857 h 2605314"/>
              <a:gd name="connsiteX319" fmla="*/ 2130740 w 5019082"/>
              <a:gd name="connsiteY319" fmla="*/ 2351314 h 2605314"/>
              <a:gd name="connsiteX320" fmla="*/ 2145254 w 5019082"/>
              <a:gd name="connsiteY320" fmla="*/ 2373085 h 2605314"/>
              <a:gd name="connsiteX321" fmla="*/ 2167025 w 5019082"/>
              <a:gd name="connsiteY321" fmla="*/ 2380342 h 2605314"/>
              <a:gd name="connsiteX322" fmla="*/ 2174282 w 5019082"/>
              <a:gd name="connsiteY322" fmla="*/ 2402114 h 2605314"/>
              <a:gd name="connsiteX323" fmla="*/ 2196054 w 5019082"/>
              <a:gd name="connsiteY323" fmla="*/ 2416628 h 2605314"/>
              <a:gd name="connsiteX324" fmla="*/ 2225082 w 5019082"/>
              <a:gd name="connsiteY324" fmla="*/ 2438400 h 2605314"/>
              <a:gd name="connsiteX325" fmla="*/ 2268625 w 5019082"/>
              <a:gd name="connsiteY325" fmla="*/ 2474685 h 2605314"/>
              <a:gd name="connsiteX326" fmla="*/ 2297654 w 5019082"/>
              <a:gd name="connsiteY326" fmla="*/ 2510971 h 2605314"/>
              <a:gd name="connsiteX327" fmla="*/ 2319425 w 5019082"/>
              <a:gd name="connsiteY327" fmla="*/ 2532742 h 2605314"/>
              <a:gd name="connsiteX328" fmla="*/ 2399254 w 5019082"/>
              <a:gd name="connsiteY328" fmla="*/ 2569028 h 2605314"/>
              <a:gd name="connsiteX329" fmla="*/ 2544397 w 5019082"/>
              <a:gd name="connsiteY329" fmla="*/ 2554514 h 2605314"/>
              <a:gd name="connsiteX330" fmla="*/ 2566168 w 5019082"/>
              <a:gd name="connsiteY330" fmla="*/ 2540000 h 2605314"/>
              <a:gd name="connsiteX331" fmla="*/ 2573425 w 5019082"/>
              <a:gd name="connsiteY331" fmla="*/ 2503714 h 2605314"/>
              <a:gd name="connsiteX332" fmla="*/ 2587940 w 5019082"/>
              <a:gd name="connsiteY332" fmla="*/ 2481942 h 2605314"/>
              <a:gd name="connsiteX333" fmla="*/ 2595197 w 5019082"/>
              <a:gd name="connsiteY333" fmla="*/ 2409371 h 2605314"/>
              <a:gd name="connsiteX334" fmla="*/ 2645997 w 5019082"/>
              <a:gd name="connsiteY334" fmla="*/ 2416628 h 2605314"/>
              <a:gd name="connsiteX335" fmla="*/ 2675025 w 5019082"/>
              <a:gd name="connsiteY335" fmla="*/ 2423885 h 2605314"/>
              <a:gd name="connsiteX336" fmla="*/ 2747597 w 5019082"/>
              <a:gd name="connsiteY336" fmla="*/ 2438400 h 2605314"/>
              <a:gd name="connsiteX337" fmla="*/ 2791140 w 5019082"/>
              <a:gd name="connsiteY337" fmla="*/ 2452914 h 2605314"/>
              <a:gd name="connsiteX338" fmla="*/ 2812911 w 5019082"/>
              <a:gd name="connsiteY338" fmla="*/ 2438400 h 2605314"/>
              <a:gd name="connsiteX339" fmla="*/ 2805654 w 5019082"/>
              <a:gd name="connsiteY339" fmla="*/ 2416628 h 2605314"/>
              <a:gd name="connsiteX340" fmla="*/ 2798397 w 5019082"/>
              <a:gd name="connsiteY340" fmla="*/ 2373085 h 2605314"/>
              <a:gd name="connsiteX341" fmla="*/ 2783882 w 5019082"/>
              <a:gd name="connsiteY341" fmla="*/ 2329542 h 2605314"/>
              <a:gd name="connsiteX342" fmla="*/ 2798397 w 5019082"/>
              <a:gd name="connsiteY342" fmla="*/ 2278742 h 2605314"/>
              <a:gd name="connsiteX343" fmla="*/ 2965311 w 5019082"/>
              <a:gd name="connsiteY343" fmla="*/ 2249714 h 2605314"/>
              <a:gd name="connsiteX344" fmla="*/ 2950797 w 5019082"/>
              <a:gd name="connsiteY344" fmla="*/ 2227942 h 2605314"/>
              <a:gd name="connsiteX345" fmla="*/ 2929025 w 5019082"/>
              <a:gd name="connsiteY345" fmla="*/ 2133600 h 2605314"/>
              <a:gd name="connsiteX346" fmla="*/ 2921768 w 5019082"/>
              <a:gd name="connsiteY346" fmla="*/ 2104571 h 2605314"/>
              <a:gd name="connsiteX347" fmla="*/ 2899997 w 5019082"/>
              <a:gd name="connsiteY347" fmla="*/ 2090057 h 2605314"/>
              <a:gd name="connsiteX348" fmla="*/ 2907254 w 5019082"/>
              <a:gd name="connsiteY348" fmla="*/ 2061028 h 2605314"/>
              <a:gd name="connsiteX349" fmla="*/ 3037882 w 5019082"/>
              <a:gd name="connsiteY349" fmla="*/ 2053771 h 2605314"/>
              <a:gd name="connsiteX350" fmla="*/ 3124968 w 5019082"/>
              <a:gd name="connsiteY350" fmla="*/ 2046514 h 2605314"/>
              <a:gd name="connsiteX351" fmla="*/ 3146740 w 5019082"/>
              <a:gd name="connsiteY351" fmla="*/ 2039257 h 2605314"/>
              <a:gd name="connsiteX352" fmla="*/ 3139482 w 5019082"/>
              <a:gd name="connsiteY352" fmla="*/ 2010228 h 2605314"/>
              <a:gd name="connsiteX353" fmla="*/ 3110454 w 5019082"/>
              <a:gd name="connsiteY353" fmla="*/ 1959428 h 2605314"/>
              <a:gd name="connsiteX354" fmla="*/ 3081425 w 5019082"/>
              <a:gd name="connsiteY354" fmla="*/ 1930400 h 2605314"/>
              <a:gd name="connsiteX355" fmla="*/ 3066911 w 5019082"/>
              <a:gd name="connsiteY355" fmla="*/ 1901371 h 2605314"/>
              <a:gd name="connsiteX356" fmla="*/ 3045140 w 5019082"/>
              <a:gd name="connsiteY356" fmla="*/ 1886857 h 2605314"/>
              <a:gd name="connsiteX357" fmla="*/ 3037882 w 5019082"/>
              <a:gd name="connsiteY357" fmla="*/ 1865085 h 2605314"/>
              <a:gd name="connsiteX358" fmla="*/ 3023368 w 5019082"/>
              <a:gd name="connsiteY358" fmla="*/ 1843314 h 2605314"/>
              <a:gd name="connsiteX359" fmla="*/ 3052397 w 5019082"/>
              <a:gd name="connsiteY359" fmla="*/ 1828800 h 2605314"/>
              <a:gd name="connsiteX360" fmla="*/ 3161254 w 5019082"/>
              <a:gd name="connsiteY360" fmla="*/ 1814285 h 2605314"/>
              <a:gd name="connsiteX361" fmla="*/ 3183025 w 5019082"/>
              <a:gd name="connsiteY361" fmla="*/ 1799771 h 2605314"/>
              <a:gd name="connsiteX362" fmla="*/ 3132225 w 5019082"/>
              <a:gd name="connsiteY362" fmla="*/ 1690914 h 2605314"/>
              <a:gd name="connsiteX363" fmla="*/ 3124968 w 5019082"/>
              <a:gd name="connsiteY363" fmla="*/ 1669142 h 2605314"/>
              <a:gd name="connsiteX364" fmla="*/ 3110454 w 5019082"/>
              <a:gd name="connsiteY364" fmla="*/ 1647371 h 2605314"/>
              <a:gd name="connsiteX365" fmla="*/ 3132225 w 5019082"/>
              <a:gd name="connsiteY365" fmla="*/ 1640114 h 2605314"/>
              <a:gd name="connsiteX366" fmla="*/ 3161254 w 5019082"/>
              <a:gd name="connsiteY366" fmla="*/ 1632857 h 2605314"/>
              <a:gd name="connsiteX367" fmla="*/ 3190282 w 5019082"/>
              <a:gd name="connsiteY367" fmla="*/ 1618342 h 2605314"/>
              <a:gd name="connsiteX368" fmla="*/ 3219311 w 5019082"/>
              <a:gd name="connsiteY368" fmla="*/ 1611085 h 2605314"/>
              <a:gd name="connsiteX369" fmla="*/ 3241082 w 5019082"/>
              <a:gd name="connsiteY369" fmla="*/ 1603828 h 2605314"/>
              <a:gd name="connsiteX370" fmla="*/ 3284625 w 5019082"/>
              <a:gd name="connsiteY370" fmla="*/ 1582057 h 2605314"/>
              <a:gd name="connsiteX371" fmla="*/ 3299140 w 5019082"/>
              <a:gd name="connsiteY371" fmla="*/ 1567542 h 2605314"/>
              <a:gd name="connsiteX372" fmla="*/ 3277368 w 5019082"/>
              <a:gd name="connsiteY372" fmla="*/ 1545771 h 2605314"/>
              <a:gd name="connsiteX373" fmla="*/ 3233825 w 5019082"/>
              <a:gd name="connsiteY373" fmla="*/ 1516742 h 2605314"/>
              <a:gd name="connsiteX374" fmla="*/ 3183025 w 5019082"/>
              <a:gd name="connsiteY374" fmla="*/ 1458685 h 2605314"/>
              <a:gd name="connsiteX375" fmla="*/ 3175768 w 5019082"/>
              <a:gd name="connsiteY375" fmla="*/ 1436914 h 2605314"/>
              <a:gd name="connsiteX376" fmla="*/ 3153997 w 5019082"/>
              <a:gd name="connsiteY376" fmla="*/ 1422400 h 2605314"/>
              <a:gd name="connsiteX377" fmla="*/ 3204797 w 5019082"/>
              <a:gd name="connsiteY377" fmla="*/ 1386114 h 2605314"/>
              <a:gd name="connsiteX378" fmla="*/ 3241082 w 5019082"/>
              <a:gd name="connsiteY378" fmla="*/ 1349828 h 2605314"/>
              <a:gd name="connsiteX379" fmla="*/ 3270111 w 5019082"/>
              <a:gd name="connsiteY379" fmla="*/ 1313542 h 2605314"/>
              <a:gd name="connsiteX380" fmla="*/ 3291882 w 5019082"/>
              <a:gd name="connsiteY380" fmla="*/ 1299028 h 2605314"/>
              <a:gd name="connsiteX381" fmla="*/ 3306397 w 5019082"/>
              <a:gd name="connsiteY381" fmla="*/ 1284514 h 2605314"/>
              <a:gd name="connsiteX382" fmla="*/ 3313654 w 5019082"/>
              <a:gd name="connsiteY382" fmla="*/ 1262742 h 2605314"/>
              <a:gd name="connsiteX383" fmla="*/ 3270111 w 5019082"/>
              <a:gd name="connsiteY383" fmla="*/ 1255485 h 2605314"/>
              <a:gd name="connsiteX384" fmla="*/ 3248340 w 5019082"/>
              <a:gd name="connsiteY384" fmla="*/ 1248228 h 2605314"/>
              <a:gd name="connsiteX385" fmla="*/ 3197540 w 5019082"/>
              <a:gd name="connsiteY385" fmla="*/ 1233714 h 2605314"/>
              <a:gd name="connsiteX386" fmla="*/ 3175768 w 5019082"/>
              <a:gd name="connsiteY386" fmla="*/ 1219200 h 2605314"/>
              <a:gd name="connsiteX387" fmla="*/ 3153997 w 5019082"/>
              <a:gd name="connsiteY387" fmla="*/ 1211942 h 2605314"/>
              <a:gd name="connsiteX388" fmla="*/ 3124968 w 5019082"/>
              <a:gd name="connsiteY388" fmla="*/ 1197428 h 2605314"/>
              <a:gd name="connsiteX389" fmla="*/ 3204797 w 5019082"/>
              <a:gd name="connsiteY389" fmla="*/ 1095828 h 2605314"/>
              <a:gd name="connsiteX390" fmla="*/ 3255597 w 5019082"/>
              <a:gd name="connsiteY390" fmla="*/ 1037771 h 2605314"/>
              <a:gd name="connsiteX391" fmla="*/ 3255597 w 5019082"/>
              <a:gd name="connsiteY391" fmla="*/ 994228 h 2605314"/>
              <a:gd name="connsiteX392" fmla="*/ 3212054 w 5019082"/>
              <a:gd name="connsiteY392" fmla="*/ 986971 h 2605314"/>
              <a:gd name="connsiteX393" fmla="*/ 3183025 w 5019082"/>
              <a:gd name="connsiteY393" fmla="*/ 979714 h 2605314"/>
              <a:gd name="connsiteX394" fmla="*/ 3124968 w 5019082"/>
              <a:gd name="connsiteY394" fmla="*/ 957942 h 2605314"/>
              <a:gd name="connsiteX395" fmla="*/ 3103197 w 5019082"/>
              <a:gd name="connsiteY395" fmla="*/ 950685 h 2605314"/>
              <a:gd name="connsiteX396" fmla="*/ 3052397 w 5019082"/>
              <a:gd name="connsiteY396" fmla="*/ 943428 h 2605314"/>
              <a:gd name="connsiteX397" fmla="*/ 3030625 w 5019082"/>
              <a:gd name="connsiteY397" fmla="*/ 936171 h 2605314"/>
              <a:gd name="connsiteX398" fmla="*/ 2994340 w 5019082"/>
              <a:gd name="connsiteY398" fmla="*/ 928914 h 2605314"/>
              <a:gd name="connsiteX399" fmla="*/ 2979825 w 5019082"/>
              <a:gd name="connsiteY399" fmla="*/ 914400 h 2605314"/>
              <a:gd name="connsiteX400" fmla="*/ 3037882 w 5019082"/>
              <a:gd name="connsiteY400" fmla="*/ 820057 h 2605314"/>
              <a:gd name="connsiteX401" fmla="*/ 3095940 w 5019082"/>
              <a:gd name="connsiteY401" fmla="*/ 747485 h 2605314"/>
              <a:gd name="connsiteX402" fmla="*/ 3132225 w 5019082"/>
              <a:gd name="connsiteY402" fmla="*/ 703942 h 2605314"/>
              <a:gd name="connsiteX403" fmla="*/ 3146740 w 5019082"/>
              <a:gd name="connsiteY403" fmla="*/ 682171 h 2605314"/>
              <a:gd name="connsiteX404" fmla="*/ 3037882 w 5019082"/>
              <a:gd name="connsiteY404" fmla="*/ 667657 h 2605314"/>
              <a:gd name="connsiteX405" fmla="*/ 2965311 w 5019082"/>
              <a:gd name="connsiteY405" fmla="*/ 660400 h 2605314"/>
              <a:gd name="connsiteX406" fmla="*/ 2892740 w 5019082"/>
              <a:gd name="connsiteY406" fmla="*/ 645885 h 2605314"/>
              <a:gd name="connsiteX407" fmla="*/ 2929025 w 5019082"/>
              <a:gd name="connsiteY407" fmla="*/ 609600 h 2605314"/>
              <a:gd name="connsiteX408" fmla="*/ 2965311 w 5019082"/>
              <a:gd name="connsiteY408" fmla="*/ 573314 h 2605314"/>
              <a:gd name="connsiteX409" fmla="*/ 2972568 w 5019082"/>
              <a:gd name="connsiteY409" fmla="*/ 529771 h 2605314"/>
              <a:gd name="connsiteX410" fmla="*/ 2987082 w 5019082"/>
              <a:gd name="connsiteY410" fmla="*/ 486228 h 2605314"/>
              <a:gd name="connsiteX411" fmla="*/ 3001597 w 5019082"/>
              <a:gd name="connsiteY411" fmla="*/ 435428 h 2605314"/>
              <a:gd name="connsiteX412" fmla="*/ 3016111 w 5019082"/>
              <a:gd name="connsiteY412" fmla="*/ 391885 h 2605314"/>
              <a:gd name="connsiteX413" fmla="*/ 2965311 w 5019082"/>
              <a:gd name="connsiteY413" fmla="*/ 399142 h 2605314"/>
              <a:gd name="connsiteX414" fmla="*/ 2921768 w 5019082"/>
              <a:gd name="connsiteY414" fmla="*/ 413657 h 2605314"/>
              <a:gd name="connsiteX415" fmla="*/ 2892740 w 5019082"/>
              <a:gd name="connsiteY415" fmla="*/ 420914 h 2605314"/>
              <a:gd name="connsiteX416" fmla="*/ 2856454 w 5019082"/>
              <a:gd name="connsiteY416" fmla="*/ 435428 h 2605314"/>
              <a:gd name="connsiteX417" fmla="*/ 2812911 w 5019082"/>
              <a:gd name="connsiteY417" fmla="*/ 442685 h 2605314"/>
              <a:gd name="connsiteX418" fmla="*/ 2783882 w 5019082"/>
              <a:gd name="connsiteY418" fmla="*/ 449942 h 2605314"/>
              <a:gd name="connsiteX419" fmla="*/ 2725825 w 5019082"/>
              <a:gd name="connsiteY419" fmla="*/ 442685 h 2605314"/>
              <a:gd name="connsiteX420" fmla="*/ 2733082 w 5019082"/>
              <a:gd name="connsiteY420" fmla="*/ 377371 h 2605314"/>
              <a:gd name="connsiteX421" fmla="*/ 2725825 w 5019082"/>
              <a:gd name="connsiteY421" fmla="*/ 290285 h 2605314"/>
              <a:gd name="connsiteX422" fmla="*/ 2711311 w 5019082"/>
              <a:gd name="connsiteY422" fmla="*/ 232228 h 2605314"/>
              <a:gd name="connsiteX423" fmla="*/ 2667768 w 5019082"/>
              <a:gd name="connsiteY423" fmla="*/ 210457 h 2605314"/>
              <a:gd name="connsiteX424" fmla="*/ 2660511 w 5019082"/>
              <a:gd name="connsiteY424"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62549 w 5018777"/>
              <a:gd name="connsiteY118" fmla="*/ 537028 h 2605314"/>
              <a:gd name="connsiteX119" fmla="*/ 3240777 w 5018777"/>
              <a:gd name="connsiteY119" fmla="*/ 515257 h 2605314"/>
              <a:gd name="connsiteX120" fmla="*/ 3233520 w 5018777"/>
              <a:gd name="connsiteY120" fmla="*/ 478971 h 2605314"/>
              <a:gd name="connsiteX121" fmla="*/ 3219006 w 5018777"/>
              <a:gd name="connsiteY121" fmla="*/ 428171 h 2605314"/>
              <a:gd name="connsiteX122" fmla="*/ 3204492 w 5018777"/>
              <a:gd name="connsiteY122" fmla="*/ 362857 h 2605314"/>
              <a:gd name="connsiteX123" fmla="*/ 3189977 w 5018777"/>
              <a:gd name="connsiteY123" fmla="*/ 348342 h 2605314"/>
              <a:gd name="connsiteX124" fmla="*/ 3139177 w 5018777"/>
              <a:gd name="connsiteY124" fmla="*/ 283028 h 2605314"/>
              <a:gd name="connsiteX125" fmla="*/ 3117406 w 5018777"/>
              <a:gd name="connsiteY125" fmla="*/ 268514 h 2605314"/>
              <a:gd name="connsiteX126" fmla="*/ 3081120 w 5018777"/>
              <a:gd name="connsiteY126" fmla="*/ 232228 h 2605314"/>
              <a:gd name="connsiteX127" fmla="*/ 3066606 w 5018777"/>
              <a:gd name="connsiteY127" fmla="*/ 210457 h 2605314"/>
              <a:gd name="connsiteX128" fmla="*/ 3023063 w 5018777"/>
              <a:gd name="connsiteY128" fmla="*/ 195942 h 2605314"/>
              <a:gd name="connsiteX129" fmla="*/ 3008549 w 5018777"/>
              <a:gd name="connsiteY129" fmla="*/ 174171 h 2605314"/>
              <a:gd name="connsiteX130" fmla="*/ 2957749 w 5018777"/>
              <a:gd name="connsiteY130" fmla="*/ 152400 h 2605314"/>
              <a:gd name="connsiteX131" fmla="*/ 2921463 w 5018777"/>
              <a:gd name="connsiteY131" fmla="*/ 116114 h 2605314"/>
              <a:gd name="connsiteX132" fmla="*/ 2848892 w 5018777"/>
              <a:gd name="connsiteY132" fmla="*/ 94342 h 2605314"/>
              <a:gd name="connsiteX133" fmla="*/ 2827120 w 5018777"/>
              <a:gd name="connsiteY133" fmla="*/ 79828 h 2605314"/>
              <a:gd name="connsiteX134" fmla="*/ 2776320 w 5018777"/>
              <a:gd name="connsiteY134" fmla="*/ 65314 h 2605314"/>
              <a:gd name="connsiteX135" fmla="*/ 2667463 w 5018777"/>
              <a:gd name="connsiteY135" fmla="*/ 50800 h 2605314"/>
              <a:gd name="connsiteX136" fmla="*/ 2500549 w 5018777"/>
              <a:gd name="connsiteY136" fmla="*/ 43542 h 2605314"/>
              <a:gd name="connsiteX137" fmla="*/ 2377177 w 5018777"/>
              <a:gd name="connsiteY137" fmla="*/ 36285 h 2605314"/>
              <a:gd name="connsiteX138" fmla="*/ 2275577 w 5018777"/>
              <a:gd name="connsiteY138" fmla="*/ 21771 h 2605314"/>
              <a:gd name="connsiteX139" fmla="*/ 2036092 w 5018777"/>
              <a:gd name="connsiteY139" fmla="*/ 7257 h 2605314"/>
              <a:gd name="connsiteX140" fmla="*/ 1869177 w 5018777"/>
              <a:gd name="connsiteY140" fmla="*/ 14514 h 2605314"/>
              <a:gd name="connsiteX141" fmla="*/ 1753063 w 5018777"/>
              <a:gd name="connsiteY141" fmla="*/ 29028 h 2605314"/>
              <a:gd name="connsiteX142" fmla="*/ 1731292 w 5018777"/>
              <a:gd name="connsiteY142" fmla="*/ 36285 h 2605314"/>
              <a:gd name="connsiteX143" fmla="*/ 1695006 w 5018777"/>
              <a:gd name="connsiteY143" fmla="*/ 43542 h 2605314"/>
              <a:gd name="connsiteX144" fmla="*/ 1673235 w 5018777"/>
              <a:gd name="connsiteY144" fmla="*/ 50800 h 2605314"/>
              <a:gd name="connsiteX145" fmla="*/ 1622435 w 5018777"/>
              <a:gd name="connsiteY145" fmla="*/ 65314 h 2605314"/>
              <a:gd name="connsiteX146" fmla="*/ 1600663 w 5018777"/>
              <a:gd name="connsiteY146" fmla="*/ 72571 h 2605314"/>
              <a:gd name="connsiteX147" fmla="*/ 1542606 w 5018777"/>
              <a:gd name="connsiteY147" fmla="*/ 87085 h 2605314"/>
              <a:gd name="connsiteX148" fmla="*/ 1499063 w 5018777"/>
              <a:gd name="connsiteY148" fmla="*/ 101600 h 2605314"/>
              <a:gd name="connsiteX149" fmla="*/ 1477292 w 5018777"/>
              <a:gd name="connsiteY149" fmla="*/ 116114 h 2605314"/>
              <a:gd name="connsiteX150" fmla="*/ 1390206 w 5018777"/>
              <a:gd name="connsiteY150" fmla="*/ 137885 h 2605314"/>
              <a:gd name="connsiteX151" fmla="*/ 1339406 w 5018777"/>
              <a:gd name="connsiteY151" fmla="*/ 152400 h 2605314"/>
              <a:gd name="connsiteX152" fmla="*/ 1295863 w 5018777"/>
              <a:gd name="connsiteY152" fmla="*/ 159657 h 2605314"/>
              <a:gd name="connsiteX153" fmla="*/ 1237806 w 5018777"/>
              <a:gd name="connsiteY153" fmla="*/ 181428 h 2605314"/>
              <a:gd name="connsiteX154" fmla="*/ 1157977 w 5018777"/>
              <a:gd name="connsiteY154" fmla="*/ 203200 h 2605314"/>
              <a:gd name="connsiteX155" fmla="*/ 1085406 w 5018777"/>
              <a:gd name="connsiteY155" fmla="*/ 217714 h 2605314"/>
              <a:gd name="connsiteX156" fmla="*/ 1063635 w 5018777"/>
              <a:gd name="connsiteY156" fmla="*/ 232228 h 2605314"/>
              <a:gd name="connsiteX157" fmla="*/ 1027349 w 5018777"/>
              <a:gd name="connsiteY157" fmla="*/ 239485 h 2605314"/>
              <a:gd name="connsiteX158" fmla="*/ 998320 w 5018777"/>
              <a:gd name="connsiteY158" fmla="*/ 246742 h 2605314"/>
              <a:gd name="connsiteX159" fmla="*/ 969292 w 5018777"/>
              <a:gd name="connsiteY159" fmla="*/ 261257 h 2605314"/>
              <a:gd name="connsiteX160" fmla="*/ 918492 w 5018777"/>
              <a:gd name="connsiteY160" fmla="*/ 283028 h 2605314"/>
              <a:gd name="connsiteX161" fmla="*/ 889463 w 5018777"/>
              <a:gd name="connsiteY161" fmla="*/ 319314 h 2605314"/>
              <a:gd name="connsiteX162" fmla="*/ 867692 w 5018777"/>
              <a:gd name="connsiteY162" fmla="*/ 341085 h 2605314"/>
              <a:gd name="connsiteX163" fmla="*/ 853177 w 5018777"/>
              <a:gd name="connsiteY163" fmla="*/ 362857 h 2605314"/>
              <a:gd name="connsiteX164" fmla="*/ 809635 w 5018777"/>
              <a:gd name="connsiteY164" fmla="*/ 391885 h 2605314"/>
              <a:gd name="connsiteX165" fmla="*/ 773349 w 5018777"/>
              <a:gd name="connsiteY165" fmla="*/ 428171 h 2605314"/>
              <a:gd name="connsiteX166" fmla="*/ 751577 w 5018777"/>
              <a:gd name="connsiteY166" fmla="*/ 449942 h 2605314"/>
              <a:gd name="connsiteX167" fmla="*/ 693520 w 5018777"/>
              <a:gd name="connsiteY167" fmla="*/ 500742 h 2605314"/>
              <a:gd name="connsiteX168" fmla="*/ 664492 w 5018777"/>
              <a:gd name="connsiteY168" fmla="*/ 544285 h 2605314"/>
              <a:gd name="connsiteX169" fmla="*/ 649977 w 5018777"/>
              <a:gd name="connsiteY169" fmla="*/ 587828 h 2605314"/>
              <a:gd name="connsiteX170" fmla="*/ 642720 w 5018777"/>
              <a:gd name="connsiteY170" fmla="*/ 609600 h 2605314"/>
              <a:gd name="connsiteX171" fmla="*/ 664492 w 5018777"/>
              <a:gd name="connsiteY171" fmla="*/ 776514 h 2605314"/>
              <a:gd name="connsiteX172" fmla="*/ 693520 w 5018777"/>
              <a:gd name="connsiteY172" fmla="*/ 820057 h 2605314"/>
              <a:gd name="connsiteX173" fmla="*/ 715292 w 5018777"/>
              <a:gd name="connsiteY173" fmla="*/ 827314 h 2605314"/>
              <a:gd name="connsiteX174" fmla="*/ 751577 w 5018777"/>
              <a:gd name="connsiteY174" fmla="*/ 820057 h 2605314"/>
              <a:gd name="connsiteX175" fmla="*/ 773349 w 5018777"/>
              <a:gd name="connsiteY175" fmla="*/ 769257 h 2605314"/>
              <a:gd name="connsiteX176" fmla="*/ 744320 w 5018777"/>
              <a:gd name="connsiteY176" fmla="*/ 638628 h 2605314"/>
              <a:gd name="connsiteX177" fmla="*/ 722549 w 5018777"/>
              <a:gd name="connsiteY177" fmla="*/ 624114 h 2605314"/>
              <a:gd name="connsiteX178" fmla="*/ 526606 w 5018777"/>
              <a:gd name="connsiteY178" fmla="*/ 631371 h 2605314"/>
              <a:gd name="connsiteX179" fmla="*/ 504835 w 5018777"/>
              <a:gd name="connsiteY179" fmla="*/ 653142 h 2605314"/>
              <a:gd name="connsiteX180" fmla="*/ 483063 w 5018777"/>
              <a:gd name="connsiteY180" fmla="*/ 660400 h 2605314"/>
              <a:gd name="connsiteX181" fmla="*/ 468549 w 5018777"/>
              <a:gd name="connsiteY181" fmla="*/ 682171 h 2605314"/>
              <a:gd name="connsiteX182" fmla="*/ 446777 w 5018777"/>
              <a:gd name="connsiteY182" fmla="*/ 754742 h 2605314"/>
              <a:gd name="connsiteX183" fmla="*/ 475806 w 5018777"/>
              <a:gd name="connsiteY183" fmla="*/ 849085 h 2605314"/>
              <a:gd name="connsiteX184" fmla="*/ 533863 w 5018777"/>
              <a:gd name="connsiteY184" fmla="*/ 841828 h 2605314"/>
              <a:gd name="connsiteX185" fmla="*/ 541120 w 5018777"/>
              <a:gd name="connsiteY185" fmla="*/ 820057 h 2605314"/>
              <a:gd name="connsiteX186" fmla="*/ 519349 w 5018777"/>
              <a:gd name="connsiteY186" fmla="*/ 740228 h 2605314"/>
              <a:gd name="connsiteX187" fmla="*/ 497577 w 5018777"/>
              <a:gd name="connsiteY187" fmla="*/ 725714 h 2605314"/>
              <a:gd name="connsiteX188" fmla="*/ 352435 w 5018777"/>
              <a:gd name="connsiteY188" fmla="*/ 732971 h 2605314"/>
              <a:gd name="connsiteX189" fmla="*/ 330663 w 5018777"/>
              <a:gd name="connsiteY189" fmla="*/ 754742 h 2605314"/>
              <a:gd name="connsiteX190" fmla="*/ 308892 w 5018777"/>
              <a:gd name="connsiteY190" fmla="*/ 762000 h 2605314"/>
              <a:gd name="connsiteX191" fmla="*/ 294377 w 5018777"/>
              <a:gd name="connsiteY191" fmla="*/ 776514 h 2605314"/>
              <a:gd name="connsiteX192" fmla="*/ 272606 w 5018777"/>
              <a:gd name="connsiteY192" fmla="*/ 791028 h 2605314"/>
              <a:gd name="connsiteX193" fmla="*/ 258092 w 5018777"/>
              <a:gd name="connsiteY193" fmla="*/ 812800 h 2605314"/>
              <a:gd name="connsiteX194" fmla="*/ 221806 w 5018777"/>
              <a:gd name="connsiteY194" fmla="*/ 841828 h 2605314"/>
              <a:gd name="connsiteX195" fmla="*/ 214549 w 5018777"/>
              <a:gd name="connsiteY195" fmla="*/ 870857 h 2605314"/>
              <a:gd name="connsiteX196" fmla="*/ 192777 w 5018777"/>
              <a:gd name="connsiteY196" fmla="*/ 892628 h 2605314"/>
              <a:gd name="connsiteX197" fmla="*/ 200035 w 5018777"/>
              <a:gd name="connsiteY197" fmla="*/ 1059542 h 2605314"/>
              <a:gd name="connsiteX198" fmla="*/ 214549 w 5018777"/>
              <a:gd name="connsiteY198" fmla="*/ 1081314 h 2605314"/>
              <a:gd name="connsiteX199" fmla="*/ 243577 w 5018777"/>
              <a:gd name="connsiteY199" fmla="*/ 1088571 h 2605314"/>
              <a:gd name="connsiteX200" fmla="*/ 295829 w 5018777"/>
              <a:gd name="connsiteY200" fmla="*/ 1063534 h 2605314"/>
              <a:gd name="connsiteX201" fmla="*/ 330663 w 5018777"/>
              <a:gd name="connsiteY201" fmla="*/ 1037771 h 2605314"/>
              <a:gd name="connsiteX202" fmla="*/ 323406 w 5018777"/>
              <a:gd name="connsiteY202" fmla="*/ 979714 h 2605314"/>
              <a:gd name="connsiteX203" fmla="*/ 301635 w 5018777"/>
              <a:gd name="connsiteY203" fmla="*/ 965200 h 2605314"/>
              <a:gd name="connsiteX204" fmla="*/ 182255 w 5018777"/>
              <a:gd name="connsiteY204" fmla="*/ 957217 h 2605314"/>
              <a:gd name="connsiteX205" fmla="*/ 121657 w 5018777"/>
              <a:gd name="connsiteY205" fmla="*/ 996405 h 2605314"/>
              <a:gd name="connsiteX206" fmla="*/ 83920 w 5018777"/>
              <a:gd name="connsiteY206" fmla="*/ 1052285 h 2605314"/>
              <a:gd name="connsiteX207" fmla="*/ 54892 w 5018777"/>
              <a:gd name="connsiteY207" fmla="*/ 1066800 h 2605314"/>
              <a:gd name="connsiteX208" fmla="*/ 14252 w 5018777"/>
              <a:gd name="connsiteY208" fmla="*/ 1156788 h 2605314"/>
              <a:gd name="connsiteX209" fmla="*/ 20783 w 5018777"/>
              <a:gd name="connsiteY209" fmla="*/ 1262017 h 2605314"/>
              <a:gd name="connsiteX210" fmla="*/ 69406 w 5018777"/>
              <a:gd name="connsiteY210" fmla="*/ 1313542 h 2605314"/>
              <a:gd name="connsiteX211" fmla="*/ 112949 w 5018777"/>
              <a:gd name="connsiteY211" fmla="*/ 1342571 h 2605314"/>
              <a:gd name="connsiteX212" fmla="*/ 159032 w 5018777"/>
              <a:gd name="connsiteY212" fmla="*/ 1341845 h 2605314"/>
              <a:gd name="connsiteX213" fmla="*/ 217089 w 5018777"/>
              <a:gd name="connsiteY213" fmla="*/ 1316445 h 2605314"/>
              <a:gd name="connsiteX214" fmla="*/ 199672 w 5018777"/>
              <a:gd name="connsiteY214" fmla="*/ 1243148 h 2605314"/>
              <a:gd name="connsiteX215" fmla="*/ 124197 w 5018777"/>
              <a:gd name="connsiteY215" fmla="*/ 1236254 h 2605314"/>
              <a:gd name="connsiteX216" fmla="*/ 54892 w 5018777"/>
              <a:gd name="connsiteY216" fmla="*/ 1262742 h 2605314"/>
              <a:gd name="connsiteX217" fmla="*/ 33120 w 5018777"/>
              <a:gd name="connsiteY217" fmla="*/ 1299028 h 2605314"/>
              <a:gd name="connsiteX218" fmla="*/ 18606 w 5018777"/>
              <a:gd name="connsiteY218" fmla="*/ 1320800 h 2605314"/>
              <a:gd name="connsiteX219" fmla="*/ 4092 w 5018777"/>
              <a:gd name="connsiteY219" fmla="*/ 1379582 h 2605314"/>
              <a:gd name="connsiteX220" fmla="*/ 3729 w 5018777"/>
              <a:gd name="connsiteY220" fmla="*/ 1436188 h 2605314"/>
              <a:gd name="connsiteX221" fmla="*/ 47635 w 5018777"/>
              <a:gd name="connsiteY221" fmla="*/ 1494971 h 2605314"/>
              <a:gd name="connsiteX222" fmla="*/ 91177 w 5018777"/>
              <a:gd name="connsiteY222" fmla="*/ 1524000 h 2605314"/>
              <a:gd name="connsiteX223" fmla="*/ 127100 w 5018777"/>
              <a:gd name="connsiteY223" fmla="*/ 1568268 h 2605314"/>
              <a:gd name="connsiteX224" fmla="*/ 171006 w 5018777"/>
              <a:gd name="connsiteY224" fmla="*/ 1582057 h 2605314"/>
              <a:gd name="connsiteX225" fmla="*/ 228337 w 5018777"/>
              <a:gd name="connsiteY225" fmla="*/ 1561737 h 2605314"/>
              <a:gd name="connsiteX226" fmla="*/ 236683 w 5018777"/>
              <a:gd name="connsiteY226" fmla="*/ 1483722 h 2605314"/>
              <a:gd name="connsiteX227" fmla="*/ 157217 w 5018777"/>
              <a:gd name="connsiteY227" fmla="*/ 1465580 h 2605314"/>
              <a:gd name="connsiteX228" fmla="*/ 105692 w 5018777"/>
              <a:gd name="connsiteY228" fmla="*/ 1502228 h 2605314"/>
              <a:gd name="connsiteX229" fmla="*/ 105692 w 5018777"/>
              <a:gd name="connsiteY229" fmla="*/ 1698171 h 2605314"/>
              <a:gd name="connsiteX230" fmla="*/ 141615 w 5018777"/>
              <a:gd name="connsiteY230" fmla="*/ 1749334 h 2605314"/>
              <a:gd name="connsiteX231" fmla="*/ 192777 w 5018777"/>
              <a:gd name="connsiteY231" fmla="*/ 1792514 h 2605314"/>
              <a:gd name="connsiteX232" fmla="*/ 250835 w 5018777"/>
              <a:gd name="connsiteY232" fmla="*/ 1828800 h 2605314"/>
              <a:gd name="connsiteX233" fmla="*/ 359692 w 5018777"/>
              <a:gd name="connsiteY233" fmla="*/ 1821542 h 2605314"/>
              <a:gd name="connsiteX234" fmla="*/ 394163 w 5018777"/>
              <a:gd name="connsiteY234" fmla="*/ 1796505 h 2605314"/>
              <a:gd name="connsiteX235" fmla="*/ 410492 w 5018777"/>
              <a:gd name="connsiteY235" fmla="*/ 1698171 h 2605314"/>
              <a:gd name="connsiteX236" fmla="*/ 366949 w 5018777"/>
              <a:gd name="connsiteY236" fmla="*/ 1683657 h 2605314"/>
              <a:gd name="connsiteX237" fmla="*/ 316149 w 5018777"/>
              <a:gd name="connsiteY237" fmla="*/ 1690914 h 2605314"/>
              <a:gd name="connsiteX238" fmla="*/ 279863 w 5018777"/>
              <a:gd name="connsiteY238" fmla="*/ 1719942 h 2605314"/>
              <a:gd name="connsiteX239" fmla="*/ 265349 w 5018777"/>
              <a:gd name="connsiteY239" fmla="*/ 1785257 h 2605314"/>
              <a:gd name="connsiteX240" fmla="*/ 276235 w 5018777"/>
              <a:gd name="connsiteY240" fmla="*/ 1939108 h 2605314"/>
              <a:gd name="connsiteX241" fmla="*/ 331026 w 5018777"/>
              <a:gd name="connsiteY241" fmla="*/ 1984465 h 2605314"/>
              <a:gd name="connsiteX242" fmla="*/ 417749 w 5018777"/>
              <a:gd name="connsiteY242" fmla="*/ 2002971 h 2605314"/>
              <a:gd name="connsiteX243" fmla="*/ 526606 w 5018777"/>
              <a:gd name="connsiteY243" fmla="*/ 1995714 h 2605314"/>
              <a:gd name="connsiteX244" fmla="*/ 555635 w 5018777"/>
              <a:gd name="connsiteY244" fmla="*/ 1973942 h 2605314"/>
              <a:gd name="connsiteX245" fmla="*/ 599177 w 5018777"/>
              <a:gd name="connsiteY245" fmla="*/ 1944914 h 2605314"/>
              <a:gd name="connsiteX246" fmla="*/ 628206 w 5018777"/>
              <a:gd name="connsiteY246" fmla="*/ 1901371 h 2605314"/>
              <a:gd name="connsiteX247" fmla="*/ 613692 w 5018777"/>
              <a:gd name="connsiteY247" fmla="*/ 1836057 h 2605314"/>
              <a:gd name="connsiteX248" fmla="*/ 570149 w 5018777"/>
              <a:gd name="connsiteY248" fmla="*/ 1792514 h 2605314"/>
              <a:gd name="connsiteX249" fmla="*/ 528057 w 5018777"/>
              <a:gd name="connsiteY249" fmla="*/ 1800497 h 2605314"/>
              <a:gd name="connsiteX250" fmla="*/ 481249 w 5018777"/>
              <a:gd name="connsiteY250" fmla="*/ 1898468 h 2605314"/>
              <a:gd name="connsiteX251" fmla="*/ 555635 w 5018777"/>
              <a:gd name="connsiteY251" fmla="*/ 1995714 h 2605314"/>
              <a:gd name="connsiteX252" fmla="*/ 570149 w 5018777"/>
              <a:gd name="connsiteY252" fmla="*/ 2017485 h 2605314"/>
              <a:gd name="connsiteX253" fmla="*/ 700777 w 5018777"/>
              <a:gd name="connsiteY253" fmla="*/ 2068285 h 2605314"/>
              <a:gd name="connsiteX254" fmla="*/ 737063 w 5018777"/>
              <a:gd name="connsiteY254" fmla="*/ 2082800 h 2605314"/>
              <a:gd name="connsiteX255" fmla="*/ 867692 w 5018777"/>
              <a:gd name="connsiteY255" fmla="*/ 2119811 h 2605314"/>
              <a:gd name="connsiteX256" fmla="*/ 969292 w 5018777"/>
              <a:gd name="connsiteY256" fmla="*/ 2148114 h 2605314"/>
              <a:gd name="connsiteX257" fmla="*/ 1078149 w 5018777"/>
              <a:gd name="connsiteY257" fmla="*/ 2133600 h 2605314"/>
              <a:gd name="connsiteX258" fmla="*/ 1128949 w 5018777"/>
              <a:gd name="connsiteY258" fmla="*/ 2104571 h 2605314"/>
              <a:gd name="connsiteX259" fmla="*/ 1247603 w 5018777"/>
              <a:gd name="connsiteY259" fmla="*/ 2013494 h 2605314"/>
              <a:gd name="connsiteX260" fmla="*/ 1291509 w 5018777"/>
              <a:gd name="connsiteY260" fmla="*/ 1957251 h 2605314"/>
              <a:gd name="connsiteX261" fmla="*/ 1278083 w 5018777"/>
              <a:gd name="connsiteY261" fmla="*/ 1839322 h 2605314"/>
              <a:gd name="connsiteX262" fmla="*/ 1223292 w 5018777"/>
              <a:gd name="connsiteY262" fmla="*/ 1814285 h 2605314"/>
              <a:gd name="connsiteX263" fmla="*/ 1129675 w 5018777"/>
              <a:gd name="connsiteY263" fmla="*/ 1833154 h 2605314"/>
              <a:gd name="connsiteX264" fmla="*/ 1107177 w 5018777"/>
              <a:gd name="connsiteY264" fmla="*/ 1894114 h 2605314"/>
              <a:gd name="connsiteX265" fmla="*/ 1085406 w 5018777"/>
              <a:gd name="connsiteY265" fmla="*/ 2002971 h 2605314"/>
              <a:gd name="connsiteX266" fmla="*/ 1020092 w 5018777"/>
              <a:gd name="connsiteY266" fmla="*/ 1995714 h 2605314"/>
              <a:gd name="connsiteX267" fmla="*/ 984532 w 5018777"/>
              <a:gd name="connsiteY267" fmla="*/ 1911531 h 2605314"/>
              <a:gd name="connsiteX268" fmla="*/ 996869 w 5018777"/>
              <a:gd name="connsiteY268" fmla="*/ 1807754 h 2605314"/>
              <a:gd name="connsiteX269" fmla="*/ 1070529 w 5018777"/>
              <a:gd name="connsiteY269" fmla="*/ 1731554 h 2605314"/>
              <a:gd name="connsiteX270" fmla="*/ 1230549 w 5018777"/>
              <a:gd name="connsiteY270" fmla="*/ 1690914 h 2605314"/>
              <a:gd name="connsiteX271" fmla="*/ 1339406 w 5018777"/>
              <a:gd name="connsiteY271" fmla="*/ 1698171 h 2605314"/>
              <a:gd name="connsiteX272" fmla="*/ 1426492 w 5018777"/>
              <a:gd name="connsiteY272" fmla="*/ 1741714 h 2605314"/>
              <a:gd name="connsiteX273" fmla="*/ 1480557 w 5018777"/>
              <a:gd name="connsiteY273" fmla="*/ 1792514 h 2605314"/>
              <a:gd name="connsiteX274" fmla="*/ 1510312 w 5018777"/>
              <a:gd name="connsiteY274" fmla="*/ 1859642 h 2605314"/>
              <a:gd name="connsiteX275" fmla="*/ 1511037 w 5018777"/>
              <a:gd name="connsiteY275" fmla="*/ 1961968 h 2605314"/>
              <a:gd name="connsiteX276" fmla="*/ 1463866 w 5018777"/>
              <a:gd name="connsiteY276" fmla="*/ 2046877 h 2605314"/>
              <a:gd name="connsiteX277" fmla="*/ 1411977 w 5018777"/>
              <a:gd name="connsiteY277" fmla="*/ 2140857 h 2605314"/>
              <a:gd name="connsiteX278" fmla="*/ 1404720 w 5018777"/>
              <a:gd name="connsiteY278" fmla="*/ 2162628 h 2605314"/>
              <a:gd name="connsiteX279" fmla="*/ 1368435 w 5018777"/>
              <a:gd name="connsiteY279" fmla="*/ 2293257 h 2605314"/>
              <a:gd name="connsiteX280" fmla="*/ 1370975 w 5018777"/>
              <a:gd name="connsiteY280" fmla="*/ 2449285 h 2605314"/>
              <a:gd name="connsiteX281" fmla="*/ 1513577 w 5018777"/>
              <a:gd name="connsiteY281" fmla="*/ 2554514 h 2605314"/>
              <a:gd name="connsiteX282" fmla="*/ 1636949 w 5018777"/>
              <a:gd name="connsiteY282" fmla="*/ 2590800 h 2605314"/>
              <a:gd name="connsiteX283" fmla="*/ 1851397 w 5018777"/>
              <a:gd name="connsiteY283" fmla="*/ 2605314 h 2605314"/>
              <a:gd name="connsiteX284" fmla="*/ 1922155 w 5018777"/>
              <a:gd name="connsiteY284" fmla="*/ 2576285 h 2605314"/>
              <a:gd name="connsiteX285" fmla="*/ 1963520 w 5018777"/>
              <a:gd name="connsiteY285" fmla="*/ 2496457 h 2605314"/>
              <a:gd name="connsiteX286" fmla="*/ 2006337 w 5018777"/>
              <a:gd name="connsiteY286" fmla="*/ 2315028 h 2605314"/>
              <a:gd name="connsiteX287" fmla="*/ 2043349 w 5018777"/>
              <a:gd name="connsiteY287" fmla="*/ 2111828 h 2605314"/>
              <a:gd name="connsiteX288" fmla="*/ 2066572 w 5018777"/>
              <a:gd name="connsiteY288" fmla="*/ 2048691 h 2605314"/>
              <a:gd name="connsiteX289" fmla="*/ 2102495 w 5018777"/>
              <a:gd name="connsiteY289" fmla="*/ 1987731 h 2605314"/>
              <a:gd name="connsiteX290" fmla="*/ 2221512 w 5018777"/>
              <a:gd name="connsiteY290" fmla="*/ 1879237 h 2605314"/>
              <a:gd name="connsiteX291" fmla="*/ 2377177 w 5018777"/>
              <a:gd name="connsiteY291" fmla="*/ 1872342 h 2605314"/>
              <a:gd name="connsiteX292" fmla="*/ 2398949 w 5018777"/>
              <a:gd name="connsiteY292" fmla="*/ 1879600 h 2605314"/>
              <a:gd name="connsiteX293" fmla="*/ 2457006 w 5018777"/>
              <a:gd name="connsiteY293" fmla="*/ 1930400 h 2605314"/>
              <a:gd name="connsiteX294" fmla="*/ 2471520 w 5018777"/>
              <a:gd name="connsiteY294" fmla="*/ 1952171 h 2605314"/>
              <a:gd name="connsiteX295" fmla="*/ 2493292 w 5018777"/>
              <a:gd name="connsiteY295" fmla="*/ 1973942 h 2605314"/>
              <a:gd name="connsiteX296" fmla="*/ 2507806 w 5018777"/>
              <a:gd name="connsiteY296" fmla="*/ 2024742 h 2605314"/>
              <a:gd name="connsiteX297" fmla="*/ 2515063 w 5018777"/>
              <a:gd name="connsiteY297" fmla="*/ 2053771 h 2605314"/>
              <a:gd name="connsiteX298" fmla="*/ 2529577 w 5018777"/>
              <a:gd name="connsiteY298" fmla="*/ 2075542 h 2605314"/>
              <a:gd name="connsiteX299" fmla="*/ 2544092 w 5018777"/>
              <a:gd name="connsiteY299" fmla="*/ 2126342 h 2605314"/>
              <a:gd name="connsiteX300" fmla="*/ 2536835 w 5018777"/>
              <a:gd name="connsiteY300" fmla="*/ 2271485 h 2605314"/>
              <a:gd name="connsiteX301" fmla="*/ 2522320 w 5018777"/>
              <a:gd name="connsiteY301" fmla="*/ 2300514 h 2605314"/>
              <a:gd name="connsiteX302" fmla="*/ 2478777 w 5018777"/>
              <a:gd name="connsiteY302" fmla="*/ 2329542 h 2605314"/>
              <a:gd name="connsiteX303" fmla="*/ 2457006 w 5018777"/>
              <a:gd name="connsiteY303" fmla="*/ 2336800 h 2605314"/>
              <a:gd name="connsiteX304" fmla="*/ 2333635 w 5018777"/>
              <a:gd name="connsiteY304" fmla="*/ 2329542 h 2605314"/>
              <a:gd name="connsiteX305" fmla="*/ 2311863 w 5018777"/>
              <a:gd name="connsiteY305" fmla="*/ 2322285 h 2605314"/>
              <a:gd name="connsiteX306" fmla="*/ 2297349 w 5018777"/>
              <a:gd name="connsiteY306" fmla="*/ 2286000 h 2605314"/>
              <a:gd name="connsiteX307" fmla="*/ 2290092 w 5018777"/>
              <a:gd name="connsiteY307" fmla="*/ 2249714 h 2605314"/>
              <a:gd name="connsiteX308" fmla="*/ 2398949 w 5018777"/>
              <a:gd name="connsiteY308" fmla="*/ 2111828 h 2605314"/>
              <a:gd name="connsiteX309" fmla="*/ 2398949 w 5018777"/>
              <a:gd name="connsiteY309" fmla="*/ 2024742 h 2605314"/>
              <a:gd name="connsiteX310" fmla="*/ 2377177 w 5018777"/>
              <a:gd name="connsiteY310" fmla="*/ 2010228 h 2605314"/>
              <a:gd name="connsiteX311" fmla="*/ 2275577 w 5018777"/>
              <a:gd name="connsiteY311" fmla="*/ 2017485 h 2605314"/>
              <a:gd name="connsiteX312" fmla="*/ 2261063 w 5018777"/>
              <a:gd name="connsiteY312" fmla="*/ 2032000 h 2605314"/>
              <a:gd name="connsiteX313" fmla="*/ 2239292 w 5018777"/>
              <a:gd name="connsiteY313" fmla="*/ 2046514 h 2605314"/>
              <a:gd name="connsiteX314" fmla="*/ 2224777 w 5018777"/>
              <a:gd name="connsiteY314" fmla="*/ 2061028 h 2605314"/>
              <a:gd name="connsiteX315" fmla="*/ 2195749 w 5018777"/>
              <a:gd name="connsiteY315" fmla="*/ 2068285 h 2605314"/>
              <a:gd name="connsiteX316" fmla="*/ 2166720 w 5018777"/>
              <a:gd name="connsiteY316" fmla="*/ 2090057 h 2605314"/>
              <a:gd name="connsiteX317" fmla="*/ 2152206 w 5018777"/>
              <a:gd name="connsiteY317" fmla="*/ 2111828 h 2605314"/>
              <a:gd name="connsiteX318" fmla="*/ 2130435 w 5018777"/>
              <a:gd name="connsiteY318" fmla="*/ 2140857 h 2605314"/>
              <a:gd name="connsiteX319" fmla="*/ 2130435 w 5018777"/>
              <a:gd name="connsiteY319" fmla="*/ 2351314 h 2605314"/>
              <a:gd name="connsiteX320" fmla="*/ 2144949 w 5018777"/>
              <a:gd name="connsiteY320" fmla="*/ 2373085 h 2605314"/>
              <a:gd name="connsiteX321" fmla="*/ 2166720 w 5018777"/>
              <a:gd name="connsiteY321" fmla="*/ 2380342 h 2605314"/>
              <a:gd name="connsiteX322" fmla="*/ 2173977 w 5018777"/>
              <a:gd name="connsiteY322" fmla="*/ 2402114 h 2605314"/>
              <a:gd name="connsiteX323" fmla="*/ 2195749 w 5018777"/>
              <a:gd name="connsiteY323" fmla="*/ 2416628 h 2605314"/>
              <a:gd name="connsiteX324" fmla="*/ 2224777 w 5018777"/>
              <a:gd name="connsiteY324" fmla="*/ 2438400 h 2605314"/>
              <a:gd name="connsiteX325" fmla="*/ 2268320 w 5018777"/>
              <a:gd name="connsiteY325" fmla="*/ 2474685 h 2605314"/>
              <a:gd name="connsiteX326" fmla="*/ 2297349 w 5018777"/>
              <a:gd name="connsiteY326" fmla="*/ 2510971 h 2605314"/>
              <a:gd name="connsiteX327" fmla="*/ 2319120 w 5018777"/>
              <a:gd name="connsiteY327" fmla="*/ 2532742 h 2605314"/>
              <a:gd name="connsiteX328" fmla="*/ 2398949 w 5018777"/>
              <a:gd name="connsiteY328" fmla="*/ 2569028 h 2605314"/>
              <a:gd name="connsiteX329" fmla="*/ 2544092 w 5018777"/>
              <a:gd name="connsiteY329" fmla="*/ 2554514 h 2605314"/>
              <a:gd name="connsiteX330" fmla="*/ 2565863 w 5018777"/>
              <a:gd name="connsiteY330" fmla="*/ 2540000 h 2605314"/>
              <a:gd name="connsiteX331" fmla="*/ 2573120 w 5018777"/>
              <a:gd name="connsiteY331" fmla="*/ 2503714 h 2605314"/>
              <a:gd name="connsiteX332" fmla="*/ 2587635 w 5018777"/>
              <a:gd name="connsiteY332" fmla="*/ 2481942 h 2605314"/>
              <a:gd name="connsiteX333" fmla="*/ 2594892 w 5018777"/>
              <a:gd name="connsiteY333" fmla="*/ 2409371 h 2605314"/>
              <a:gd name="connsiteX334" fmla="*/ 2645692 w 5018777"/>
              <a:gd name="connsiteY334" fmla="*/ 2416628 h 2605314"/>
              <a:gd name="connsiteX335" fmla="*/ 2674720 w 5018777"/>
              <a:gd name="connsiteY335" fmla="*/ 2423885 h 2605314"/>
              <a:gd name="connsiteX336" fmla="*/ 2747292 w 5018777"/>
              <a:gd name="connsiteY336" fmla="*/ 2438400 h 2605314"/>
              <a:gd name="connsiteX337" fmla="*/ 2790835 w 5018777"/>
              <a:gd name="connsiteY337" fmla="*/ 2452914 h 2605314"/>
              <a:gd name="connsiteX338" fmla="*/ 2812606 w 5018777"/>
              <a:gd name="connsiteY338" fmla="*/ 2438400 h 2605314"/>
              <a:gd name="connsiteX339" fmla="*/ 2805349 w 5018777"/>
              <a:gd name="connsiteY339" fmla="*/ 2416628 h 2605314"/>
              <a:gd name="connsiteX340" fmla="*/ 2798092 w 5018777"/>
              <a:gd name="connsiteY340" fmla="*/ 2373085 h 2605314"/>
              <a:gd name="connsiteX341" fmla="*/ 2783577 w 5018777"/>
              <a:gd name="connsiteY341" fmla="*/ 2329542 h 2605314"/>
              <a:gd name="connsiteX342" fmla="*/ 2798092 w 5018777"/>
              <a:gd name="connsiteY342" fmla="*/ 2278742 h 2605314"/>
              <a:gd name="connsiteX343" fmla="*/ 2965006 w 5018777"/>
              <a:gd name="connsiteY343" fmla="*/ 2249714 h 2605314"/>
              <a:gd name="connsiteX344" fmla="*/ 2950492 w 5018777"/>
              <a:gd name="connsiteY344" fmla="*/ 2227942 h 2605314"/>
              <a:gd name="connsiteX345" fmla="*/ 2928720 w 5018777"/>
              <a:gd name="connsiteY345" fmla="*/ 2133600 h 2605314"/>
              <a:gd name="connsiteX346" fmla="*/ 2921463 w 5018777"/>
              <a:gd name="connsiteY346" fmla="*/ 2104571 h 2605314"/>
              <a:gd name="connsiteX347" fmla="*/ 2899692 w 5018777"/>
              <a:gd name="connsiteY347" fmla="*/ 2090057 h 2605314"/>
              <a:gd name="connsiteX348" fmla="*/ 2906949 w 5018777"/>
              <a:gd name="connsiteY348" fmla="*/ 2061028 h 2605314"/>
              <a:gd name="connsiteX349" fmla="*/ 3037577 w 5018777"/>
              <a:gd name="connsiteY349" fmla="*/ 2053771 h 2605314"/>
              <a:gd name="connsiteX350" fmla="*/ 3124663 w 5018777"/>
              <a:gd name="connsiteY350" fmla="*/ 2046514 h 2605314"/>
              <a:gd name="connsiteX351" fmla="*/ 3146435 w 5018777"/>
              <a:gd name="connsiteY351" fmla="*/ 2039257 h 2605314"/>
              <a:gd name="connsiteX352" fmla="*/ 3139177 w 5018777"/>
              <a:gd name="connsiteY352" fmla="*/ 2010228 h 2605314"/>
              <a:gd name="connsiteX353" fmla="*/ 3110149 w 5018777"/>
              <a:gd name="connsiteY353" fmla="*/ 1959428 h 2605314"/>
              <a:gd name="connsiteX354" fmla="*/ 3081120 w 5018777"/>
              <a:gd name="connsiteY354" fmla="*/ 1930400 h 2605314"/>
              <a:gd name="connsiteX355" fmla="*/ 3066606 w 5018777"/>
              <a:gd name="connsiteY355" fmla="*/ 1901371 h 2605314"/>
              <a:gd name="connsiteX356" fmla="*/ 3044835 w 5018777"/>
              <a:gd name="connsiteY356" fmla="*/ 1886857 h 2605314"/>
              <a:gd name="connsiteX357" fmla="*/ 3037577 w 5018777"/>
              <a:gd name="connsiteY357" fmla="*/ 1865085 h 2605314"/>
              <a:gd name="connsiteX358" fmla="*/ 3023063 w 5018777"/>
              <a:gd name="connsiteY358" fmla="*/ 1843314 h 2605314"/>
              <a:gd name="connsiteX359" fmla="*/ 3052092 w 5018777"/>
              <a:gd name="connsiteY359" fmla="*/ 1828800 h 2605314"/>
              <a:gd name="connsiteX360" fmla="*/ 3160949 w 5018777"/>
              <a:gd name="connsiteY360" fmla="*/ 1814285 h 2605314"/>
              <a:gd name="connsiteX361" fmla="*/ 3182720 w 5018777"/>
              <a:gd name="connsiteY361" fmla="*/ 1799771 h 2605314"/>
              <a:gd name="connsiteX362" fmla="*/ 3131920 w 5018777"/>
              <a:gd name="connsiteY362" fmla="*/ 1690914 h 2605314"/>
              <a:gd name="connsiteX363" fmla="*/ 3124663 w 5018777"/>
              <a:gd name="connsiteY363" fmla="*/ 1669142 h 2605314"/>
              <a:gd name="connsiteX364" fmla="*/ 3110149 w 5018777"/>
              <a:gd name="connsiteY364" fmla="*/ 1647371 h 2605314"/>
              <a:gd name="connsiteX365" fmla="*/ 3131920 w 5018777"/>
              <a:gd name="connsiteY365" fmla="*/ 1640114 h 2605314"/>
              <a:gd name="connsiteX366" fmla="*/ 3160949 w 5018777"/>
              <a:gd name="connsiteY366" fmla="*/ 1632857 h 2605314"/>
              <a:gd name="connsiteX367" fmla="*/ 3189977 w 5018777"/>
              <a:gd name="connsiteY367" fmla="*/ 1618342 h 2605314"/>
              <a:gd name="connsiteX368" fmla="*/ 3219006 w 5018777"/>
              <a:gd name="connsiteY368" fmla="*/ 1611085 h 2605314"/>
              <a:gd name="connsiteX369" fmla="*/ 3240777 w 5018777"/>
              <a:gd name="connsiteY369" fmla="*/ 1603828 h 2605314"/>
              <a:gd name="connsiteX370" fmla="*/ 3284320 w 5018777"/>
              <a:gd name="connsiteY370" fmla="*/ 1582057 h 2605314"/>
              <a:gd name="connsiteX371" fmla="*/ 3298835 w 5018777"/>
              <a:gd name="connsiteY371" fmla="*/ 1567542 h 2605314"/>
              <a:gd name="connsiteX372" fmla="*/ 3277063 w 5018777"/>
              <a:gd name="connsiteY372" fmla="*/ 1545771 h 2605314"/>
              <a:gd name="connsiteX373" fmla="*/ 3233520 w 5018777"/>
              <a:gd name="connsiteY373" fmla="*/ 1516742 h 2605314"/>
              <a:gd name="connsiteX374" fmla="*/ 3182720 w 5018777"/>
              <a:gd name="connsiteY374" fmla="*/ 1458685 h 2605314"/>
              <a:gd name="connsiteX375" fmla="*/ 3175463 w 5018777"/>
              <a:gd name="connsiteY375" fmla="*/ 1436914 h 2605314"/>
              <a:gd name="connsiteX376" fmla="*/ 3153692 w 5018777"/>
              <a:gd name="connsiteY376" fmla="*/ 1422400 h 2605314"/>
              <a:gd name="connsiteX377" fmla="*/ 3204492 w 5018777"/>
              <a:gd name="connsiteY377" fmla="*/ 1386114 h 2605314"/>
              <a:gd name="connsiteX378" fmla="*/ 3240777 w 5018777"/>
              <a:gd name="connsiteY378" fmla="*/ 1349828 h 2605314"/>
              <a:gd name="connsiteX379" fmla="*/ 3269806 w 5018777"/>
              <a:gd name="connsiteY379" fmla="*/ 1313542 h 2605314"/>
              <a:gd name="connsiteX380" fmla="*/ 3291577 w 5018777"/>
              <a:gd name="connsiteY380" fmla="*/ 1299028 h 2605314"/>
              <a:gd name="connsiteX381" fmla="*/ 3306092 w 5018777"/>
              <a:gd name="connsiteY381" fmla="*/ 1284514 h 2605314"/>
              <a:gd name="connsiteX382" fmla="*/ 3313349 w 5018777"/>
              <a:gd name="connsiteY382" fmla="*/ 1262742 h 2605314"/>
              <a:gd name="connsiteX383" fmla="*/ 3269806 w 5018777"/>
              <a:gd name="connsiteY383" fmla="*/ 1255485 h 2605314"/>
              <a:gd name="connsiteX384" fmla="*/ 3248035 w 5018777"/>
              <a:gd name="connsiteY384" fmla="*/ 1248228 h 2605314"/>
              <a:gd name="connsiteX385" fmla="*/ 3197235 w 5018777"/>
              <a:gd name="connsiteY385" fmla="*/ 1233714 h 2605314"/>
              <a:gd name="connsiteX386" fmla="*/ 3175463 w 5018777"/>
              <a:gd name="connsiteY386" fmla="*/ 1219200 h 2605314"/>
              <a:gd name="connsiteX387" fmla="*/ 3153692 w 5018777"/>
              <a:gd name="connsiteY387" fmla="*/ 1211942 h 2605314"/>
              <a:gd name="connsiteX388" fmla="*/ 3124663 w 5018777"/>
              <a:gd name="connsiteY388" fmla="*/ 1197428 h 2605314"/>
              <a:gd name="connsiteX389" fmla="*/ 3204492 w 5018777"/>
              <a:gd name="connsiteY389" fmla="*/ 1095828 h 2605314"/>
              <a:gd name="connsiteX390" fmla="*/ 3255292 w 5018777"/>
              <a:gd name="connsiteY390" fmla="*/ 1037771 h 2605314"/>
              <a:gd name="connsiteX391" fmla="*/ 3255292 w 5018777"/>
              <a:gd name="connsiteY391" fmla="*/ 994228 h 2605314"/>
              <a:gd name="connsiteX392" fmla="*/ 3211749 w 5018777"/>
              <a:gd name="connsiteY392" fmla="*/ 986971 h 2605314"/>
              <a:gd name="connsiteX393" fmla="*/ 3182720 w 5018777"/>
              <a:gd name="connsiteY393" fmla="*/ 979714 h 2605314"/>
              <a:gd name="connsiteX394" fmla="*/ 3124663 w 5018777"/>
              <a:gd name="connsiteY394" fmla="*/ 957942 h 2605314"/>
              <a:gd name="connsiteX395" fmla="*/ 3102892 w 5018777"/>
              <a:gd name="connsiteY395" fmla="*/ 950685 h 2605314"/>
              <a:gd name="connsiteX396" fmla="*/ 3052092 w 5018777"/>
              <a:gd name="connsiteY396" fmla="*/ 943428 h 2605314"/>
              <a:gd name="connsiteX397" fmla="*/ 3030320 w 5018777"/>
              <a:gd name="connsiteY397" fmla="*/ 936171 h 2605314"/>
              <a:gd name="connsiteX398" fmla="*/ 2994035 w 5018777"/>
              <a:gd name="connsiteY398" fmla="*/ 928914 h 2605314"/>
              <a:gd name="connsiteX399" fmla="*/ 2979520 w 5018777"/>
              <a:gd name="connsiteY399" fmla="*/ 914400 h 2605314"/>
              <a:gd name="connsiteX400" fmla="*/ 3037577 w 5018777"/>
              <a:gd name="connsiteY400" fmla="*/ 820057 h 2605314"/>
              <a:gd name="connsiteX401" fmla="*/ 3095635 w 5018777"/>
              <a:gd name="connsiteY401" fmla="*/ 747485 h 2605314"/>
              <a:gd name="connsiteX402" fmla="*/ 3131920 w 5018777"/>
              <a:gd name="connsiteY402" fmla="*/ 703942 h 2605314"/>
              <a:gd name="connsiteX403" fmla="*/ 3146435 w 5018777"/>
              <a:gd name="connsiteY403" fmla="*/ 682171 h 2605314"/>
              <a:gd name="connsiteX404" fmla="*/ 3037577 w 5018777"/>
              <a:gd name="connsiteY404" fmla="*/ 667657 h 2605314"/>
              <a:gd name="connsiteX405" fmla="*/ 2965006 w 5018777"/>
              <a:gd name="connsiteY405" fmla="*/ 660400 h 2605314"/>
              <a:gd name="connsiteX406" fmla="*/ 2892435 w 5018777"/>
              <a:gd name="connsiteY406" fmla="*/ 645885 h 2605314"/>
              <a:gd name="connsiteX407" fmla="*/ 2928720 w 5018777"/>
              <a:gd name="connsiteY407" fmla="*/ 609600 h 2605314"/>
              <a:gd name="connsiteX408" fmla="*/ 2965006 w 5018777"/>
              <a:gd name="connsiteY408" fmla="*/ 573314 h 2605314"/>
              <a:gd name="connsiteX409" fmla="*/ 2972263 w 5018777"/>
              <a:gd name="connsiteY409" fmla="*/ 529771 h 2605314"/>
              <a:gd name="connsiteX410" fmla="*/ 2986777 w 5018777"/>
              <a:gd name="connsiteY410" fmla="*/ 486228 h 2605314"/>
              <a:gd name="connsiteX411" fmla="*/ 3001292 w 5018777"/>
              <a:gd name="connsiteY411" fmla="*/ 435428 h 2605314"/>
              <a:gd name="connsiteX412" fmla="*/ 3015806 w 5018777"/>
              <a:gd name="connsiteY412" fmla="*/ 391885 h 2605314"/>
              <a:gd name="connsiteX413" fmla="*/ 2965006 w 5018777"/>
              <a:gd name="connsiteY413" fmla="*/ 399142 h 2605314"/>
              <a:gd name="connsiteX414" fmla="*/ 2921463 w 5018777"/>
              <a:gd name="connsiteY414" fmla="*/ 413657 h 2605314"/>
              <a:gd name="connsiteX415" fmla="*/ 2892435 w 5018777"/>
              <a:gd name="connsiteY415" fmla="*/ 420914 h 2605314"/>
              <a:gd name="connsiteX416" fmla="*/ 2856149 w 5018777"/>
              <a:gd name="connsiteY416" fmla="*/ 435428 h 2605314"/>
              <a:gd name="connsiteX417" fmla="*/ 2812606 w 5018777"/>
              <a:gd name="connsiteY417" fmla="*/ 442685 h 2605314"/>
              <a:gd name="connsiteX418" fmla="*/ 2783577 w 5018777"/>
              <a:gd name="connsiteY418" fmla="*/ 449942 h 2605314"/>
              <a:gd name="connsiteX419" fmla="*/ 2725520 w 5018777"/>
              <a:gd name="connsiteY419" fmla="*/ 442685 h 2605314"/>
              <a:gd name="connsiteX420" fmla="*/ 2732777 w 5018777"/>
              <a:gd name="connsiteY420" fmla="*/ 377371 h 2605314"/>
              <a:gd name="connsiteX421" fmla="*/ 2725520 w 5018777"/>
              <a:gd name="connsiteY421" fmla="*/ 290285 h 2605314"/>
              <a:gd name="connsiteX422" fmla="*/ 2711006 w 5018777"/>
              <a:gd name="connsiteY422" fmla="*/ 232228 h 2605314"/>
              <a:gd name="connsiteX423" fmla="*/ 2667463 w 5018777"/>
              <a:gd name="connsiteY423" fmla="*/ 210457 h 2605314"/>
              <a:gd name="connsiteX424" fmla="*/ 2660206 w 5018777"/>
              <a:gd name="connsiteY424"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62549 w 5018777"/>
              <a:gd name="connsiteY118" fmla="*/ 537028 h 2605314"/>
              <a:gd name="connsiteX119" fmla="*/ 3240777 w 5018777"/>
              <a:gd name="connsiteY119" fmla="*/ 515257 h 2605314"/>
              <a:gd name="connsiteX120" fmla="*/ 3233520 w 5018777"/>
              <a:gd name="connsiteY120" fmla="*/ 478971 h 2605314"/>
              <a:gd name="connsiteX121" fmla="*/ 3219006 w 5018777"/>
              <a:gd name="connsiteY121" fmla="*/ 428171 h 2605314"/>
              <a:gd name="connsiteX122" fmla="*/ 3204492 w 5018777"/>
              <a:gd name="connsiteY122" fmla="*/ 362857 h 2605314"/>
              <a:gd name="connsiteX123" fmla="*/ 3189977 w 5018777"/>
              <a:gd name="connsiteY123" fmla="*/ 348342 h 2605314"/>
              <a:gd name="connsiteX124" fmla="*/ 3139177 w 5018777"/>
              <a:gd name="connsiteY124" fmla="*/ 283028 h 2605314"/>
              <a:gd name="connsiteX125" fmla="*/ 3117406 w 5018777"/>
              <a:gd name="connsiteY125" fmla="*/ 268514 h 2605314"/>
              <a:gd name="connsiteX126" fmla="*/ 3081120 w 5018777"/>
              <a:gd name="connsiteY126" fmla="*/ 232228 h 2605314"/>
              <a:gd name="connsiteX127" fmla="*/ 3066606 w 5018777"/>
              <a:gd name="connsiteY127" fmla="*/ 210457 h 2605314"/>
              <a:gd name="connsiteX128" fmla="*/ 3023063 w 5018777"/>
              <a:gd name="connsiteY128" fmla="*/ 195942 h 2605314"/>
              <a:gd name="connsiteX129" fmla="*/ 3008549 w 5018777"/>
              <a:gd name="connsiteY129" fmla="*/ 174171 h 2605314"/>
              <a:gd name="connsiteX130" fmla="*/ 2957749 w 5018777"/>
              <a:gd name="connsiteY130" fmla="*/ 152400 h 2605314"/>
              <a:gd name="connsiteX131" fmla="*/ 2921463 w 5018777"/>
              <a:gd name="connsiteY131" fmla="*/ 116114 h 2605314"/>
              <a:gd name="connsiteX132" fmla="*/ 2848892 w 5018777"/>
              <a:gd name="connsiteY132" fmla="*/ 94342 h 2605314"/>
              <a:gd name="connsiteX133" fmla="*/ 2827120 w 5018777"/>
              <a:gd name="connsiteY133" fmla="*/ 79828 h 2605314"/>
              <a:gd name="connsiteX134" fmla="*/ 2776320 w 5018777"/>
              <a:gd name="connsiteY134" fmla="*/ 65314 h 2605314"/>
              <a:gd name="connsiteX135" fmla="*/ 2667463 w 5018777"/>
              <a:gd name="connsiteY135" fmla="*/ 50800 h 2605314"/>
              <a:gd name="connsiteX136" fmla="*/ 2500549 w 5018777"/>
              <a:gd name="connsiteY136" fmla="*/ 43542 h 2605314"/>
              <a:gd name="connsiteX137" fmla="*/ 2377177 w 5018777"/>
              <a:gd name="connsiteY137" fmla="*/ 36285 h 2605314"/>
              <a:gd name="connsiteX138" fmla="*/ 2275577 w 5018777"/>
              <a:gd name="connsiteY138" fmla="*/ 21771 h 2605314"/>
              <a:gd name="connsiteX139" fmla="*/ 2036092 w 5018777"/>
              <a:gd name="connsiteY139" fmla="*/ 7257 h 2605314"/>
              <a:gd name="connsiteX140" fmla="*/ 1869177 w 5018777"/>
              <a:gd name="connsiteY140" fmla="*/ 14514 h 2605314"/>
              <a:gd name="connsiteX141" fmla="*/ 1753063 w 5018777"/>
              <a:gd name="connsiteY141" fmla="*/ 29028 h 2605314"/>
              <a:gd name="connsiteX142" fmla="*/ 1731292 w 5018777"/>
              <a:gd name="connsiteY142" fmla="*/ 36285 h 2605314"/>
              <a:gd name="connsiteX143" fmla="*/ 1695006 w 5018777"/>
              <a:gd name="connsiteY143" fmla="*/ 43542 h 2605314"/>
              <a:gd name="connsiteX144" fmla="*/ 1673235 w 5018777"/>
              <a:gd name="connsiteY144" fmla="*/ 50800 h 2605314"/>
              <a:gd name="connsiteX145" fmla="*/ 1622435 w 5018777"/>
              <a:gd name="connsiteY145" fmla="*/ 65314 h 2605314"/>
              <a:gd name="connsiteX146" fmla="*/ 1600663 w 5018777"/>
              <a:gd name="connsiteY146" fmla="*/ 72571 h 2605314"/>
              <a:gd name="connsiteX147" fmla="*/ 1542606 w 5018777"/>
              <a:gd name="connsiteY147" fmla="*/ 87085 h 2605314"/>
              <a:gd name="connsiteX148" fmla="*/ 1499063 w 5018777"/>
              <a:gd name="connsiteY148" fmla="*/ 101600 h 2605314"/>
              <a:gd name="connsiteX149" fmla="*/ 1477292 w 5018777"/>
              <a:gd name="connsiteY149" fmla="*/ 116114 h 2605314"/>
              <a:gd name="connsiteX150" fmla="*/ 1390206 w 5018777"/>
              <a:gd name="connsiteY150" fmla="*/ 137885 h 2605314"/>
              <a:gd name="connsiteX151" fmla="*/ 1339406 w 5018777"/>
              <a:gd name="connsiteY151" fmla="*/ 152400 h 2605314"/>
              <a:gd name="connsiteX152" fmla="*/ 1295863 w 5018777"/>
              <a:gd name="connsiteY152" fmla="*/ 159657 h 2605314"/>
              <a:gd name="connsiteX153" fmla="*/ 1237806 w 5018777"/>
              <a:gd name="connsiteY153" fmla="*/ 181428 h 2605314"/>
              <a:gd name="connsiteX154" fmla="*/ 1157977 w 5018777"/>
              <a:gd name="connsiteY154" fmla="*/ 203200 h 2605314"/>
              <a:gd name="connsiteX155" fmla="*/ 1085406 w 5018777"/>
              <a:gd name="connsiteY155" fmla="*/ 217714 h 2605314"/>
              <a:gd name="connsiteX156" fmla="*/ 1063635 w 5018777"/>
              <a:gd name="connsiteY156" fmla="*/ 232228 h 2605314"/>
              <a:gd name="connsiteX157" fmla="*/ 1027349 w 5018777"/>
              <a:gd name="connsiteY157" fmla="*/ 239485 h 2605314"/>
              <a:gd name="connsiteX158" fmla="*/ 998320 w 5018777"/>
              <a:gd name="connsiteY158" fmla="*/ 246742 h 2605314"/>
              <a:gd name="connsiteX159" fmla="*/ 969292 w 5018777"/>
              <a:gd name="connsiteY159" fmla="*/ 261257 h 2605314"/>
              <a:gd name="connsiteX160" fmla="*/ 918492 w 5018777"/>
              <a:gd name="connsiteY160" fmla="*/ 283028 h 2605314"/>
              <a:gd name="connsiteX161" fmla="*/ 889463 w 5018777"/>
              <a:gd name="connsiteY161" fmla="*/ 319314 h 2605314"/>
              <a:gd name="connsiteX162" fmla="*/ 867692 w 5018777"/>
              <a:gd name="connsiteY162" fmla="*/ 341085 h 2605314"/>
              <a:gd name="connsiteX163" fmla="*/ 853177 w 5018777"/>
              <a:gd name="connsiteY163" fmla="*/ 362857 h 2605314"/>
              <a:gd name="connsiteX164" fmla="*/ 809635 w 5018777"/>
              <a:gd name="connsiteY164" fmla="*/ 391885 h 2605314"/>
              <a:gd name="connsiteX165" fmla="*/ 773349 w 5018777"/>
              <a:gd name="connsiteY165" fmla="*/ 428171 h 2605314"/>
              <a:gd name="connsiteX166" fmla="*/ 751577 w 5018777"/>
              <a:gd name="connsiteY166" fmla="*/ 449942 h 2605314"/>
              <a:gd name="connsiteX167" fmla="*/ 693520 w 5018777"/>
              <a:gd name="connsiteY167" fmla="*/ 500742 h 2605314"/>
              <a:gd name="connsiteX168" fmla="*/ 664492 w 5018777"/>
              <a:gd name="connsiteY168" fmla="*/ 544285 h 2605314"/>
              <a:gd name="connsiteX169" fmla="*/ 649977 w 5018777"/>
              <a:gd name="connsiteY169" fmla="*/ 587828 h 2605314"/>
              <a:gd name="connsiteX170" fmla="*/ 642720 w 5018777"/>
              <a:gd name="connsiteY170" fmla="*/ 609600 h 2605314"/>
              <a:gd name="connsiteX171" fmla="*/ 664492 w 5018777"/>
              <a:gd name="connsiteY171" fmla="*/ 776514 h 2605314"/>
              <a:gd name="connsiteX172" fmla="*/ 693520 w 5018777"/>
              <a:gd name="connsiteY172" fmla="*/ 820057 h 2605314"/>
              <a:gd name="connsiteX173" fmla="*/ 715292 w 5018777"/>
              <a:gd name="connsiteY173" fmla="*/ 827314 h 2605314"/>
              <a:gd name="connsiteX174" fmla="*/ 751577 w 5018777"/>
              <a:gd name="connsiteY174" fmla="*/ 820057 h 2605314"/>
              <a:gd name="connsiteX175" fmla="*/ 773349 w 5018777"/>
              <a:gd name="connsiteY175" fmla="*/ 769257 h 2605314"/>
              <a:gd name="connsiteX176" fmla="*/ 744320 w 5018777"/>
              <a:gd name="connsiteY176" fmla="*/ 638628 h 2605314"/>
              <a:gd name="connsiteX177" fmla="*/ 722549 w 5018777"/>
              <a:gd name="connsiteY177" fmla="*/ 624114 h 2605314"/>
              <a:gd name="connsiteX178" fmla="*/ 526606 w 5018777"/>
              <a:gd name="connsiteY178" fmla="*/ 631371 h 2605314"/>
              <a:gd name="connsiteX179" fmla="*/ 504835 w 5018777"/>
              <a:gd name="connsiteY179" fmla="*/ 653142 h 2605314"/>
              <a:gd name="connsiteX180" fmla="*/ 483063 w 5018777"/>
              <a:gd name="connsiteY180" fmla="*/ 660400 h 2605314"/>
              <a:gd name="connsiteX181" fmla="*/ 468549 w 5018777"/>
              <a:gd name="connsiteY181" fmla="*/ 682171 h 2605314"/>
              <a:gd name="connsiteX182" fmla="*/ 446777 w 5018777"/>
              <a:gd name="connsiteY182" fmla="*/ 754742 h 2605314"/>
              <a:gd name="connsiteX183" fmla="*/ 475806 w 5018777"/>
              <a:gd name="connsiteY183" fmla="*/ 849085 h 2605314"/>
              <a:gd name="connsiteX184" fmla="*/ 533863 w 5018777"/>
              <a:gd name="connsiteY184" fmla="*/ 841828 h 2605314"/>
              <a:gd name="connsiteX185" fmla="*/ 541120 w 5018777"/>
              <a:gd name="connsiteY185" fmla="*/ 820057 h 2605314"/>
              <a:gd name="connsiteX186" fmla="*/ 519349 w 5018777"/>
              <a:gd name="connsiteY186" fmla="*/ 740228 h 2605314"/>
              <a:gd name="connsiteX187" fmla="*/ 497577 w 5018777"/>
              <a:gd name="connsiteY187" fmla="*/ 725714 h 2605314"/>
              <a:gd name="connsiteX188" fmla="*/ 352435 w 5018777"/>
              <a:gd name="connsiteY188" fmla="*/ 732971 h 2605314"/>
              <a:gd name="connsiteX189" fmla="*/ 330663 w 5018777"/>
              <a:gd name="connsiteY189" fmla="*/ 754742 h 2605314"/>
              <a:gd name="connsiteX190" fmla="*/ 308892 w 5018777"/>
              <a:gd name="connsiteY190" fmla="*/ 762000 h 2605314"/>
              <a:gd name="connsiteX191" fmla="*/ 294377 w 5018777"/>
              <a:gd name="connsiteY191" fmla="*/ 776514 h 2605314"/>
              <a:gd name="connsiteX192" fmla="*/ 272606 w 5018777"/>
              <a:gd name="connsiteY192" fmla="*/ 791028 h 2605314"/>
              <a:gd name="connsiteX193" fmla="*/ 258092 w 5018777"/>
              <a:gd name="connsiteY193" fmla="*/ 812800 h 2605314"/>
              <a:gd name="connsiteX194" fmla="*/ 221806 w 5018777"/>
              <a:gd name="connsiteY194" fmla="*/ 841828 h 2605314"/>
              <a:gd name="connsiteX195" fmla="*/ 214549 w 5018777"/>
              <a:gd name="connsiteY195" fmla="*/ 870857 h 2605314"/>
              <a:gd name="connsiteX196" fmla="*/ 192777 w 5018777"/>
              <a:gd name="connsiteY196" fmla="*/ 892628 h 2605314"/>
              <a:gd name="connsiteX197" fmla="*/ 200035 w 5018777"/>
              <a:gd name="connsiteY197" fmla="*/ 1059542 h 2605314"/>
              <a:gd name="connsiteX198" fmla="*/ 214549 w 5018777"/>
              <a:gd name="connsiteY198" fmla="*/ 1081314 h 2605314"/>
              <a:gd name="connsiteX199" fmla="*/ 243577 w 5018777"/>
              <a:gd name="connsiteY199" fmla="*/ 1088571 h 2605314"/>
              <a:gd name="connsiteX200" fmla="*/ 295829 w 5018777"/>
              <a:gd name="connsiteY200" fmla="*/ 1063534 h 2605314"/>
              <a:gd name="connsiteX201" fmla="*/ 330663 w 5018777"/>
              <a:gd name="connsiteY201" fmla="*/ 1037771 h 2605314"/>
              <a:gd name="connsiteX202" fmla="*/ 323406 w 5018777"/>
              <a:gd name="connsiteY202" fmla="*/ 979714 h 2605314"/>
              <a:gd name="connsiteX203" fmla="*/ 301635 w 5018777"/>
              <a:gd name="connsiteY203" fmla="*/ 965200 h 2605314"/>
              <a:gd name="connsiteX204" fmla="*/ 182255 w 5018777"/>
              <a:gd name="connsiteY204" fmla="*/ 957217 h 2605314"/>
              <a:gd name="connsiteX205" fmla="*/ 121657 w 5018777"/>
              <a:gd name="connsiteY205" fmla="*/ 996405 h 2605314"/>
              <a:gd name="connsiteX206" fmla="*/ 54892 w 5018777"/>
              <a:gd name="connsiteY206" fmla="*/ 1066800 h 2605314"/>
              <a:gd name="connsiteX207" fmla="*/ 14252 w 5018777"/>
              <a:gd name="connsiteY207" fmla="*/ 1156788 h 2605314"/>
              <a:gd name="connsiteX208" fmla="*/ 20783 w 5018777"/>
              <a:gd name="connsiteY208" fmla="*/ 1262017 h 2605314"/>
              <a:gd name="connsiteX209" fmla="*/ 69406 w 5018777"/>
              <a:gd name="connsiteY209" fmla="*/ 1313542 h 2605314"/>
              <a:gd name="connsiteX210" fmla="*/ 112949 w 5018777"/>
              <a:gd name="connsiteY210" fmla="*/ 1342571 h 2605314"/>
              <a:gd name="connsiteX211" fmla="*/ 159032 w 5018777"/>
              <a:gd name="connsiteY211" fmla="*/ 1341845 h 2605314"/>
              <a:gd name="connsiteX212" fmla="*/ 217089 w 5018777"/>
              <a:gd name="connsiteY212" fmla="*/ 1316445 h 2605314"/>
              <a:gd name="connsiteX213" fmla="*/ 199672 w 5018777"/>
              <a:gd name="connsiteY213" fmla="*/ 1243148 h 2605314"/>
              <a:gd name="connsiteX214" fmla="*/ 124197 w 5018777"/>
              <a:gd name="connsiteY214" fmla="*/ 1236254 h 2605314"/>
              <a:gd name="connsiteX215" fmla="*/ 54892 w 5018777"/>
              <a:gd name="connsiteY215" fmla="*/ 1262742 h 2605314"/>
              <a:gd name="connsiteX216" fmla="*/ 33120 w 5018777"/>
              <a:gd name="connsiteY216" fmla="*/ 1299028 h 2605314"/>
              <a:gd name="connsiteX217" fmla="*/ 18606 w 5018777"/>
              <a:gd name="connsiteY217" fmla="*/ 1320800 h 2605314"/>
              <a:gd name="connsiteX218" fmla="*/ 4092 w 5018777"/>
              <a:gd name="connsiteY218" fmla="*/ 1379582 h 2605314"/>
              <a:gd name="connsiteX219" fmla="*/ 3729 w 5018777"/>
              <a:gd name="connsiteY219" fmla="*/ 1436188 h 2605314"/>
              <a:gd name="connsiteX220" fmla="*/ 47635 w 5018777"/>
              <a:gd name="connsiteY220" fmla="*/ 1494971 h 2605314"/>
              <a:gd name="connsiteX221" fmla="*/ 91177 w 5018777"/>
              <a:gd name="connsiteY221" fmla="*/ 1524000 h 2605314"/>
              <a:gd name="connsiteX222" fmla="*/ 127100 w 5018777"/>
              <a:gd name="connsiteY222" fmla="*/ 1568268 h 2605314"/>
              <a:gd name="connsiteX223" fmla="*/ 171006 w 5018777"/>
              <a:gd name="connsiteY223" fmla="*/ 1582057 h 2605314"/>
              <a:gd name="connsiteX224" fmla="*/ 228337 w 5018777"/>
              <a:gd name="connsiteY224" fmla="*/ 1561737 h 2605314"/>
              <a:gd name="connsiteX225" fmla="*/ 236683 w 5018777"/>
              <a:gd name="connsiteY225" fmla="*/ 1483722 h 2605314"/>
              <a:gd name="connsiteX226" fmla="*/ 157217 w 5018777"/>
              <a:gd name="connsiteY226" fmla="*/ 1465580 h 2605314"/>
              <a:gd name="connsiteX227" fmla="*/ 105692 w 5018777"/>
              <a:gd name="connsiteY227" fmla="*/ 1502228 h 2605314"/>
              <a:gd name="connsiteX228" fmla="*/ 105692 w 5018777"/>
              <a:gd name="connsiteY228" fmla="*/ 1698171 h 2605314"/>
              <a:gd name="connsiteX229" fmla="*/ 141615 w 5018777"/>
              <a:gd name="connsiteY229" fmla="*/ 1749334 h 2605314"/>
              <a:gd name="connsiteX230" fmla="*/ 192777 w 5018777"/>
              <a:gd name="connsiteY230" fmla="*/ 1792514 h 2605314"/>
              <a:gd name="connsiteX231" fmla="*/ 250835 w 5018777"/>
              <a:gd name="connsiteY231" fmla="*/ 1828800 h 2605314"/>
              <a:gd name="connsiteX232" fmla="*/ 359692 w 5018777"/>
              <a:gd name="connsiteY232" fmla="*/ 1821542 h 2605314"/>
              <a:gd name="connsiteX233" fmla="*/ 394163 w 5018777"/>
              <a:gd name="connsiteY233" fmla="*/ 1796505 h 2605314"/>
              <a:gd name="connsiteX234" fmla="*/ 410492 w 5018777"/>
              <a:gd name="connsiteY234" fmla="*/ 1698171 h 2605314"/>
              <a:gd name="connsiteX235" fmla="*/ 366949 w 5018777"/>
              <a:gd name="connsiteY235" fmla="*/ 1683657 h 2605314"/>
              <a:gd name="connsiteX236" fmla="*/ 316149 w 5018777"/>
              <a:gd name="connsiteY236" fmla="*/ 1690914 h 2605314"/>
              <a:gd name="connsiteX237" fmla="*/ 279863 w 5018777"/>
              <a:gd name="connsiteY237" fmla="*/ 1719942 h 2605314"/>
              <a:gd name="connsiteX238" fmla="*/ 265349 w 5018777"/>
              <a:gd name="connsiteY238" fmla="*/ 1785257 h 2605314"/>
              <a:gd name="connsiteX239" fmla="*/ 276235 w 5018777"/>
              <a:gd name="connsiteY239" fmla="*/ 1939108 h 2605314"/>
              <a:gd name="connsiteX240" fmla="*/ 331026 w 5018777"/>
              <a:gd name="connsiteY240" fmla="*/ 1984465 h 2605314"/>
              <a:gd name="connsiteX241" fmla="*/ 417749 w 5018777"/>
              <a:gd name="connsiteY241" fmla="*/ 2002971 h 2605314"/>
              <a:gd name="connsiteX242" fmla="*/ 526606 w 5018777"/>
              <a:gd name="connsiteY242" fmla="*/ 1995714 h 2605314"/>
              <a:gd name="connsiteX243" fmla="*/ 555635 w 5018777"/>
              <a:gd name="connsiteY243" fmla="*/ 1973942 h 2605314"/>
              <a:gd name="connsiteX244" fmla="*/ 599177 w 5018777"/>
              <a:gd name="connsiteY244" fmla="*/ 1944914 h 2605314"/>
              <a:gd name="connsiteX245" fmla="*/ 628206 w 5018777"/>
              <a:gd name="connsiteY245" fmla="*/ 1901371 h 2605314"/>
              <a:gd name="connsiteX246" fmla="*/ 613692 w 5018777"/>
              <a:gd name="connsiteY246" fmla="*/ 1836057 h 2605314"/>
              <a:gd name="connsiteX247" fmla="*/ 570149 w 5018777"/>
              <a:gd name="connsiteY247" fmla="*/ 1792514 h 2605314"/>
              <a:gd name="connsiteX248" fmla="*/ 528057 w 5018777"/>
              <a:gd name="connsiteY248" fmla="*/ 1800497 h 2605314"/>
              <a:gd name="connsiteX249" fmla="*/ 481249 w 5018777"/>
              <a:gd name="connsiteY249" fmla="*/ 1898468 h 2605314"/>
              <a:gd name="connsiteX250" fmla="*/ 555635 w 5018777"/>
              <a:gd name="connsiteY250" fmla="*/ 1995714 h 2605314"/>
              <a:gd name="connsiteX251" fmla="*/ 570149 w 5018777"/>
              <a:gd name="connsiteY251" fmla="*/ 2017485 h 2605314"/>
              <a:gd name="connsiteX252" fmla="*/ 700777 w 5018777"/>
              <a:gd name="connsiteY252" fmla="*/ 2068285 h 2605314"/>
              <a:gd name="connsiteX253" fmla="*/ 737063 w 5018777"/>
              <a:gd name="connsiteY253" fmla="*/ 2082800 h 2605314"/>
              <a:gd name="connsiteX254" fmla="*/ 867692 w 5018777"/>
              <a:gd name="connsiteY254" fmla="*/ 2119811 h 2605314"/>
              <a:gd name="connsiteX255" fmla="*/ 969292 w 5018777"/>
              <a:gd name="connsiteY255" fmla="*/ 2148114 h 2605314"/>
              <a:gd name="connsiteX256" fmla="*/ 1078149 w 5018777"/>
              <a:gd name="connsiteY256" fmla="*/ 2133600 h 2605314"/>
              <a:gd name="connsiteX257" fmla="*/ 1128949 w 5018777"/>
              <a:gd name="connsiteY257" fmla="*/ 2104571 h 2605314"/>
              <a:gd name="connsiteX258" fmla="*/ 1247603 w 5018777"/>
              <a:gd name="connsiteY258" fmla="*/ 2013494 h 2605314"/>
              <a:gd name="connsiteX259" fmla="*/ 1291509 w 5018777"/>
              <a:gd name="connsiteY259" fmla="*/ 1957251 h 2605314"/>
              <a:gd name="connsiteX260" fmla="*/ 1278083 w 5018777"/>
              <a:gd name="connsiteY260" fmla="*/ 1839322 h 2605314"/>
              <a:gd name="connsiteX261" fmla="*/ 1223292 w 5018777"/>
              <a:gd name="connsiteY261" fmla="*/ 1814285 h 2605314"/>
              <a:gd name="connsiteX262" fmla="*/ 1129675 w 5018777"/>
              <a:gd name="connsiteY262" fmla="*/ 1833154 h 2605314"/>
              <a:gd name="connsiteX263" fmla="*/ 1107177 w 5018777"/>
              <a:gd name="connsiteY263" fmla="*/ 1894114 h 2605314"/>
              <a:gd name="connsiteX264" fmla="*/ 1085406 w 5018777"/>
              <a:gd name="connsiteY264" fmla="*/ 2002971 h 2605314"/>
              <a:gd name="connsiteX265" fmla="*/ 1020092 w 5018777"/>
              <a:gd name="connsiteY265" fmla="*/ 1995714 h 2605314"/>
              <a:gd name="connsiteX266" fmla="*/ 984532 w 5018777"/>
              <a:gd name="connsiteY266" fmla="*/ 1911531 h 2605314"/>
              <a:gd name="connsiteX267" fmla="*/ 996869 w 5018777"/>
              <a:gd name="connsiteY267" fmla="*/ 1807754 h 2605314"/>
              <a:gd name="connsiteX268" fmla="*/ 1070529 w 5018777"/>
              <a:gd name="connsiteY268" fmla="*/ 1731554 h 2605314"/>
              <a:gd name="connsiteX269" fmla="*/ 1230549 w 5018777"/>
              <a:gd name="connsiteY269" fmla="*/ 1690914 h 2605314"/>
              <a:gd name="connsiteX270" fmla="*/ 1339406 w 5018777"/>
              <a:gd name="connsiteY270" fmla="*/ 1698171 h 2605314"/>
              <a:gd name="connsiteX271" fmla="*/ 1426492 w 5018777"/>
              <a:gd name="connsiteY271" fmla="*/ 1741714 h 2605314"/>
              <a:gd name="connsiteX272" fmla="*/ 1480557 w 5018777"/>
              <a:gd name="connsiteY272" fmla="*/ 1792514 h 2605314"/>
              <a:gd name="connsiteX273" fmla="*/ 1510312 w 5018777"/>
              <a:gd name="connsiteY273" fmla="*/ 1859642 h 2605314"/>
              <a:gd name="connsiteX274" fmla="*/ 1511037 w 5018777"/>
              <a:gd name="connsiteY274" fmla="*/ 1961968 h 2605314"/>
              <a:gd name="connsiteX275" fmla="*/ 1463866 w 5018777"/>
              <a:gd name="connsiteY275" fmla="*/ 2046877 h 2605314"/>
              <a:gd name="connsiteX276" fmla="*/ 1411977 w 5018777"/>
              <a:gd name="connsiteY276" fmla="*/ 2140857 h 2605314"/>
              <a:gd name="connsiteX277" fmla="*/ 1404720 w 5018777"/>
              <a:gd name="connsiteY277" fmla="*/ 2162628 h 2605314"/>
              <a:gd name="connsiteX278" fmla="*/ 1368435 w 5018777"/>
              <a:gd name="connsiteY278" fmla="*/ 2293257 h 2605314"/>
              <a:gd name="connsiteX279" fmla="*/ 1370975 w 5018777"/>
              <a:gd name="connsiteY279" fmla="*/ 2449285 h 2605314"/>
              <a:gd name="connsiteX280" fmla="*/ 1513577 w 5018777"/>
              <a:gd name="connsiteY280" fmla="*/ 2554514 h 2605314"/>
              <a:gd name="connsiteX281" fmla="*/ 1636949 w 5018777"/>
              <a:gd name="connsiteY281" fmla="*/ 2590800 h 2605314"/>
              <a:gd name="connsiteX282" fmla="*/ 1851397 w 5018777"/>
              <a:gd name="connsiteY282" fmla="*/ 2605314 h 2605314"/>
              <a:gd name="connsiteX283" fmla="*/ 1922155 w 5018777"/>
              <a:gd name="connsiteY283" fmla="*/ 2576285 h 2605314"/>
              <a:gd name="connsiteX284" fmla="*/ 1963520 w 5018777"/>
              <a:gd name="connsiteY284" fmla="*/ 2496457 h 2605314"/>
              <a:gd name="connsiteX285" fmla="*/ 2006337 w 5018777"/>
              <a:gd name="connsiteY285" fmla="*/ 2315028 h 2605314"/>
              <a:gd name="connsiteX286" fmla="*/ 2043349 w 5018777"/>
              <a:gd name="connsiteY286" fmla="*/ 2111828 h 2605314"/>
              <a:gd name="connsiteX287" fmla="*/ 2066572 w 5018777"/>
              <a:gd name="connsiteY287" fmla="*/ 2048691 h 2605314"/>
              <a:gd name="connsiteX288" fmla="*/ 2102495 w 5018777"/>
              <a:gd name="connsiteY288" fmla="*/ 1987731 h 2605314"/>
              <a:gd name="connsiteX289" fmla="*/ 2221512 w 5018777"/>
              <a:gd name="connsiteY289" fmla="*/ 1879237 h 2605314"/>
              <a:gd name="connsiteX290" fmla="*/ 2377177 w 5018777"/>
              <a:gd name="connsiteY290" fmla="*/ 1872342 h 2605314"/>
              <a:gd name="connsiteX291" fmla="*/ 2398949 w 5018777"/>
              <a:gd name="connsiteY291" fmla="*/ 1879600 h 2605314"/>
              <a:gd name="connsiteX292" fmla="*/ 2457006 w 5018777"/>
              <a:gd name="connsiteY292" fmla="*/ 1930400 h 2605314"/>
              <a:gd name="connsiteX293" fmla="*/ 2471520 w 5018777"/>
              <a:gd name="connsiteY293" fmla="*/ 1952171 h 2605314"/>
              <a:gd name="connsiteX294" fmla="*/ 2493292 w 5018777"/>
              <a:gd name="connsiteY294" fmla="*/ 1973942 h 2605314"/>
              <a:gd name="connsiteX295" fmla="*/ 2507806 w 5018777"/>
              <a:gd name="connsiteY295" fmla="*/ 2024742 h 2605314"/>
              <a:gd name="connsiteX296" fmla="*/ 2515063 w 5018777"/>
              <a:gd name="connsiteY296" fmla="*/ 2053771 h 2605314"/>
              <a:gd name="connsiteX297" fmla="*/ 2529577 w 5018777"/>
              <a:gd name="connsiteY297" fmla="*/ 2075542 h 2605314"/>
              <a:gd name="connsiteX298" fmla="*/ 2544092 w 5018777"/>
              <a:gd name="connsiteY298" fmla="*/ 2126342 h 2605314"/>
              <a:gd name="connsiteX299" fmla="*/ 2536835 w 5018777"/>
              <a:gd name="connsiteY299" fmla="*/ 2271485 h 2605314"/>
              <a:gd name="connsiteX300" fmla="*/ 2522320 w 5018777"/>
              <a:gd name="connsiteY300" fmla="*/ 2300514 h 2605314"/>
              <a:gd name="connsiteX301" fmla="*/ 2478777 w 5018777"/>
              <a:gd name="connsiteY301" fmla="*/ 2329542 h 2605314"/>
              <a:gd name="connsiteX302" fmla="*/ 2457006 w 5018777"/>
              <a:gd name="connsiteY302" fmla="*/ 2336800 h 2605314"/>
              <a:gd name="connsiteX303" fmla="*/ 2333635 w 5018777"/>
              <a:gd name="connsiteY303" fmla="*/ 2329542 h 2605314"/>
              <a:gd name="connsiteX304" fmla="*/ 2311863 w 5018777"/>
              <a:gd name="connsiteY304" fmla="*/ 2322285 h 2605314"/>
              <a:gd name="connsiteX305" fmla="*/ 2297349 w 5018777"/>
              <a:gd name="connsiteY305" fmla="*/ 2286000 h 2605314"/>
              <a:gd name="connsiteX306" fmla="*/ 2290092 w 5018777"/>
              <a:gd name="connsiteY306" fmla="*/ 2249714 h 2605314"/>
              <a:gd name="connsiteX307" fmla="*/ 2398949 w 5018777"/>
              <a:gd name="connsiteY307" fmla="*/ 2111828 h 2605314"/>
              <a:gd name="connsiteX308" fmla="*/ 2398949 w 5018777"/>
              <a:gd name="connsiteY308" fmla="*/ 2024742 h 2605314"/>
              <a:gd name="connsiteX309" fmla="*/ 2377177 w 5018777"/>
              <a:gd name="connsiteY309" fmla="*/ 2010228 h 2605314"/>
              <a:gd name="connsiteX310" fmla="*/ 2275577 w 5018777"/>
              <a:gd name="connsiteY310" fmla="*/ 2017485 h 2605314"/>
              <a:gd name="connsiteX311" fmla="*/ 2261063 w 5018777"/>
              <a:gd name="connsiteY311" fmla="*/ 2032000 h 2605314"/>
              <a:gd name="connsiteX312" fmla="*/ 2239292 w 5018777"/>
              <a:gd name="connsiteY312" fmla="*/ 2046514 h 2605314"/>
              <a:gd name="connsiteX313" fmla="*/ 2224777 w 5018777"/>
              <a:gd name="connsiteY313" fmla="*/ 2061028 h 2605314"/>
              <a:gd name="connsiteX314" fmla="*/ 2195749 w 5018777"/>
              <a:gd name="connsiteY314" fmla="*/ 2068285 h 2605314"/>
              <a:gd name="connsiteX315" fmla="*/ 2166720 w 5018777"/>
              <a:gd name="connsiteY315" fmla="*/ 2090057 h 2605314"/>
              <a:gd name="connsiteX316" fmla="*/ 2152206 w 5018777"/>
              <a:gd name="connsiteY316" fmla="*/ 2111828 h 2605314"/>
              <a:gd name="connsiteX317" fmla="*/ 2130435 w 5018777"/>
              <a:gd name="connsiteY317" fmla="*/ 2140857 h 2605314"/>
              <a:gd name="connsiteX318" fmla="*/ 2130435 w 5018777"/>
              <a:gd name="connsiteY318" fmla="*/ 2351314 h 2605314"/>
              <a:gd name="connsiteX319" fmla="*/ 2144949 w 5018777"/>
              <a:gd name="connsiteY319" fmla="*/ 2373085 h 2605314"/>
              <a:gd name="connsiteX320" fmla="*/ 2166720 w 5018777"/>
              <a:gd name="connsiteY320" fmla="*/ 2380342 h 2605314"/>
              <a:gd name="connsiteX321" fmla="*/ 2173977 w 5018777"/>
              <a:gd name="connsiteY321" fmla="*/ 2402114 h 2605314"/>
              <a:gd name="connsiteX322" fmla="*/ 2195749 w 5018777"/>
              <a:gd name="connsiteY322" fmla="*/ 2416628 h 2605314"/>
              <a:gd name="connsiteX323" fmla="*/ 2224777 w 5018777"/>
              <a:gd name="connsiteY323" fmla="*/ 2438400 h 2605314"/>
              <a:gd name="connsiteX324" fmla="*/ 2268320 w 5018777"/>
              <a:gd name="connsiteY324" fmla="*/ 2474685 h 2605314"/>
              <a:gd name="connsiteX325" fmla="*/ 2297349 w 5018777"/>
              <a:gd name="connsiteY325" fmla="*/ 2510971 h 2605314"/>
              <a:gd name="connsiteX326" fmla="*/ 2319120 w 5018777"/>
              <a:gd name="connsiteY326" fmla="*/ 2532742 h 2605314"/>
              <a:gd name="connsiteX327" fmla="*/ 2398949 w 5018777"/>
              <a:gd name="connsiteY327" fmla="*/ 2569028 h 2605314"/>
              <a:gd name="connsiteX328" fmla="*/ 2544092 w 5018777"/>
              <a:gd name="connsiteY328" fmla="*/ 2554514 h 2605314"/>
              <a:gd name="connsiteX329" fmla="*/ 2565863 w 5018777"/>
              <a:gd name="connsiteY329" fmla="*/ 2540000 h 2605314"/>
              <a:gd name="connsiteX330" fmla="*/ 2573120 w 5018777"/>
              <a:gd name="connsiteY330" fmla="*/ 2503714 h 2605314"/>
              <a:gd name="connsiteX331" fmla="*/ 2587635 w 5018777"/>
              <a:gd name="connsiteY331" fmla="*/ 2481942 h 2605314"/>
              <a:gd name="connsiteX332" fmla="*/ 2594892 w 5018777"/>
              <a:gd name="connsiteY332" fmla="*/ 2409371 h 2605314"/>
              <a:gd name="connsiteX333" fmla="*/ 2645692 w 5018777"/>
              <a:gd name="connsiteY333" fmla="*/ 2416628 h 2605314"/>
              <a:gd name="connsiteX334" fmla="*/ 2674720 w 5018777"/>
              <a:gd name="connsiteY334" fmla="*/ 2423885 h 2605314"/>
              <a:gd name="connsiteX335" fmla="*/ 2747292 w 5018777"/>
              <a:gd name="connsiteY335" fmla="*/ 2438400 h 2605314"/>
              <a:gd name="connsiteX336" fmla="*/ 2790835 w 5018777"/>
              <a:gd name="connsiteY336" fmla="*/ 2452914 h 2605314"/>
              <a:gd name="connsiteX337" fmla="*/ 2812606 w 5018777"/>
              <a:gd name="connsiteY337" fmla="*/ 2438400 h 2605314"/>
              <a:gd name="connsiteX338" fmla="*/ 2805349 w 5018777"/>
              <a:gd name="connsiteY338" fmla="*/ 2416628 h 2605314"/>
              <a:gd name="connsiteX339" fmla="*/ 2798092 w 5018777"/>
              <a:gd name="connsiteY339" fmla="*/ 2373085 h 2605314"/>
              <a:gd name="connsiteX340" fmla="*/ 2783577 w 5018777"/>
              <a:gd name="connsiteY340" fmla="*/ 2329542 h 2605314"/>
              <a:gd name="connsiteX341" fmla="*/ 2798092 w 5018777"/>
              <a:gd name="connsiteY341" fmla="*/ 2278742 h 2605314"/>
              <a:gd name="connsiteX342" fmla="*/ 2965006 w 5018777"/>
              <a:gd name="connsiteY342" fmla="*/ 2249714 h 2605314"/>
              <a:gd name="connsiteX343" fmla="*/ 2950492 w 5018777"/>
              <a:gd name="connsiteY343" fmla="*/ 2227942 h 2605314"/>
              <a:gd name="connsiteX344" fmla="*/ 2928720 w 5018777"/>
              <a:gd name="connsiteY344" fmla="*/ 2133600 h 2605314"/>
              <a:gd name="connsiteX345" fmla="*/ 2921463 w 5018777"/>
              <a:gd name="connsiteY345" fmla="*/ 2104571 h 2605314"/>
              <a:gd name="connsiteX346" fmla="*/ 2899692 w 5018777"/>
              <a:gd name="connsiteY346" fmla="*/ 2090057 h 2605314"/>
              <a:gd name="connsiteX347" fmla="*/ 2906949 w 5018777"/>
              <a:gd name="connsiteY347" fmla="*/ 2061028 h 2605314"/>
              <a:gd name="connsiteX348" fmla="*/ 3037577 w 5018777"/>
              <a:gd name="connsiteY348" fmla="*/ 2053771 h 2605314"/>
              <a:gd name="connsiteX349" fmla="*/ 3124663 w 5018777"/>
              <a:gd name="connsiteY349" fmla="*/ 2046514 h 2605314"/>
              <a:gd name="connsiteX350" fmla="*/ 3146435 w 5018777"/>
              <a:gd name="connsiteY350" fmla="*/ 2039257 h 2605314"/>
              <a:gd name="connsiteX351" fmla="*/ 3139177 w 5018777"/>
              <a:gd name="connsiteY351" fmla="*/ 2010228 h 2605314"/>
              <a:gd name="connsiteX352" fmla="*/ 3110149 w 5018777"/>
              <a:gd name="connsiteY352" fmla="*/ 1959428 h 2605314"/>
              <a:gd name="connsiteX353" fmla="*/ 3081120 w 5018777"/>
              <a:gd name="connsiteY353" fmla="*/ 1930400 h 2605314"/>
              <a:gd name="connsiteX354" fmla="*/ 3066606 w 5018777"/>
              <a:gd name="connsiteY354" fmla="*/ 1901371 h 2605314"/>
              <a:gd name="connsiteX355" fmla="*/ 3044835 w 5018777"/>
              <a:gd name="connsiteY355" fmla="*/ 1886857 h 2605314"/>
              <a:gd name="connsiteX356" fmla="*/ 3037577 w 5018777"/>
              <a:gd name="connsiteY356" fmla="*/ 1865085 h 2605314"/>
              <a:gd name="connsiteX357" fmla="*/ 3023063 w 5018777"/>
              <a:gd name="connsiteY357" fmla="*/ 1843314 h 2605314"/>
              <a:gd name="connsiteX358" fmla="*/ 3052092 w 5018777"/>
              <a:gd name="connsiteY358" fmla="*/ 1828800 h 2605314"/>
              <a:gd name="connsiteX359" fmla="*/ 3160949 w 5018777"/>
              <a:gd name="connsiteY359" fmla="*/ 1814285 h 2605314"/>
              <a:gd name="connsiteX360" fmla="*/ 3182720 w 5018777"/>
              <a:gd name="connsiteY360" fmla="*/ 1799771 h 2605314"/>
              <a:gd name="connsiteX361" fmla="*/ 3131920 w 5018777"/>
              <a:gd name="connsiteY361" fmla="*/ 1690914 h 2605314"/>
              <a:gd name="connsiteX362" fmla="*/ 3124663 w 5018777"/>
              <a:gd name="connsiteY362" fmla="*/ 1669142 h 2605314"/>
              <a:gd name="connsiteX363" fmla="*/ 3110149 w 5018777"/>
              <a:gd name="connsiteY363" fmla="*/ 1647371 h 2605314"/>
              <a:gd name="connsiteX364" fmla="*/ 3131920 w 5018777"/>
              <a:gd name="connsiteY364" fmla="*/ 1640114 h 2605314"/>
              <a:gd name="connsiteX365" fmla="*/ 3160949 w 5018777"/>
              <a:gd name="connsiteY365" fmla="*/ 1632857 h 2605314"/>
              <a:gd name="connsiteX366" fmla="*/ 3189977 w 5018777"/>
              <a:gd name="connsiteY366" fmla="*/ 1618342 h 2605314"/>
              <a:gd name="connsiteX367" fmla="*/ 3219006 w 5018777"/>
              <a:gd name="connsiteY367" fmla="*/ 1611085 h 2605314"/>
              <a:gd name="connsiteX368" fmla="*/ 3240777 w 5018777"/>
              <a:gd name="connsiteY368" fmla="*/ 1603828 h 2605314"/>
              <a:gd name="connsiteX369" fmla="*/ 3284320 w 5018777"/>
              <a:gd name="connsiteY369" fmla="*/ 1582057 h 2605314"/>
              <a:gd name="connsiteX370" fmla="*/ 3298835 w 5018777"/>
              <a:gd name="connsiteY370" fmla="*/ 1567542 h 2605314"/>
              <a:gd name="connsiteX371" fmla="*/ 3277063 w 5018777"/>
              <a:gd name="connsiteY371" fmla="*/ 1545771 h 2605314"/>
              <a:gd name="connsiteX372" fmla="*/ 3233520 w 5018777"/>
              <a:gd name="connsiteY372" fmla="*/ 1516742 h 2605314"/>
              <a:gd name="connsiteX373" fmla="*/ 3182720 w 5018777"/>
              <a:gd name="connsiteY373" fmla="*/ 1458685 h 2605314"/>
              <a:gd name="connsiteX374" fmla="*/ 3175463 w 5018777"/>
              <a:gd name="connsiteY374" fmla="*/ 1436914 h 2605314"/>
              <a:gd name="connsiteX375" fmla="*/ 3153692 w 5018777"/>
              <a:gd name="connsiteY375" fmla="*/ 1422400 h 2605314"/>
              <a:gd name="connsiteX376" fmla="*/ 3204492 w 5018777"/>
              <a:gd name="connsiteY376" fmla="*/ 1386114 h 2605314"/>
              <a:gd name="connsiteX377" fmla="*/ 3240777 w 5018777"/>
              <a:gd name="connsiteY377" fmla="*/ 1349828 h 2605314"/>
              <a:gd name="connsiteX378" fmla="*/ 3269806 w 5018777"/>
              <a:gd name="connsiteY378" fmla="*/ 1313542 h 2605314"/>
              <a:gd name="connsiteX379" fmla="*/ 3291577 w 5018777"/>
              <a:gd name="connsiteY379" fmla="*/ 1299028 h 2605314"/>
              <a:gd name="connsiteX380" fmla="*/ 3306092 w 5018777"/>
              <a:gd name="connsiteY380" fmla="*/ 1284514 h 2605314"/>
              <a:gd name="connsiteX381" fmla="*/ 3313349 w 5018777"/>
              <a:gd name="connsiteY381" fmla="*/ 1262742 h 2605314"/>
              <a:gd name="connsiteX382" fmla="*/ 3269806 w 5018777"/>
              <a:gd name="connsiteY382" fmla="*/ 1255485 h 2605314"/>
              <a:gd name="connsiteX383" fmla="*/ 3248035 w 5018777"/>
              <a:gd name="connsiteY383" fmla="*/ 1248228 h 2605314"/>
              <a:gd name="connsiteX384" fmla="*/ 3197235 w 5018777"/>
              <a:gd name="connsiteY384" fmla="*/ 1233714 h 2605314"/>
              <a:gd name="connsiteX385" fmla="*/ 3175463 w 5018777"/>
              <a:gd name="connsiteY385" fmla="*/ 1219200 h 2605314"/>
              <a:gd name="connsiteX386" fmla="*/ 3153692 w 5018777"/>
              <a:gd name="connsiteY386" fmla="*/ 1211942 h 2605314"/>
              <a:gd name="connsiteX387" fmla="*/ 3124663 w 5018777"/>
              <a:gd name="connsiteY387" fmla="*/ 1197428 h 2605314"/>
              <a:gd name="connsiteX388" fmla="*/ 3204492 w 5018777"/>
              <a:gd name="connsiteY388" fmla="*/ 1095828 h 2605314"/>
              <a:gd name="connsiteX389" fmla="*/ 3255292 w 5018777"/>
              <a:gd name="connsiteY389" fmla="*/ 1037771 h 2605314"/>
              <a:gd name="connsiteX390" fmla="*/ 3255292 w 5018777"/>
              <a:gd name="connsiteY390" fmla="*/ 994228 h 2605314"/>
              <a:gd name="connsiteX391" fmla="*/ 3211749 w 5018777"/>
              <a:gd name="connsiteY391" fmla="*/ 986971 h 2605314"/>
              <a:gd name="connsiteX392" fmla="*/ 3182720 w 5018777"/>
              <a:gd name="connsiteY392" fmla="*/ 979714 h 2605314"/>
              <a:gd name="connsiteX393" fmla="*/ 3124663 w 5018777"/>
              <a:gd name="connsiteY393" fmla="*/ 957942 h 2605314"/>
              <a:gd name="connsiteX394" fmla="*/ 3102892 w 5018777"/>
              <a:gd name="connsiteY394" fmla="*/ 950685 h 2605314"/>
              <a:gd name="connsiteX395" fmla="*/ 3052092 w 5018777"/>
              <a:gd name="connsiteY395" fmla="*/ 943428 h 2605314"/>
              <a:gd name="connsiteX396" fmla="*/ 3030320 w 5018777"/>
              <a:gd name="connsiteY396" fmla="*/ 936171 h 2605314"/>
              <a:gd name="connsiteX397" fmla="*/ 2994035 w 5018777"/>
              <a:gd name="connsiteY397" fmla="*/ 928914 h 2605314"/>
              <a:gd name="connsiteX398" fmla="*/ 2979520 w 5018777"/>
              <a:gd name="connsiteY398" fmla="*/ 914400 h 2605314"/>
              <a:gd name="connsiteX399" fmla="*/ 3037577 w 5018777"/>
              <a:gd name="connsiteY399" fmla="*/ 820057 h 2605314"/>
              <a:gd name="connsiteX400" fmla="*/ 3095635 w 5018777"/>
              <a:gd name="connsiteY400" fmla="*/ 747485 h 2605314"/>
              <a:gd name="connsiteX401" fmla="*/ 3131920 w 5018777"/>
              <a:gd name="connsiteY401" fmla="*/ 703942 h 2605314"/>
              <a:gd name="connsiteX402" fmla="*/ 3146435 w 5018777"/>
              <a:gd name="connsiteY402" fmla="*/ 682171 h 2605314"/>
              <a:gd name="connsiteX403" fmla="*/ 3037577 w 5018777"/>
              <a:gd name="connsiteY403" fmla="*/ 667657 h 2605314"/>
              <a:gd name="connsiteX404" fmla="*/ 2965006 w 5018777"/>
              <a:gd name="connsiteY404" fmla="*/ 660400 h 2605314"/>
              <a:gd name="connsiteX405" fmla="*/ 2892435 w 5018777"/>
              <a:gd name="connsiteY405" fmla="*/ 645885 h 2605314"/>
              <a:gd name="connsiteX406" fmla="*/ 2928720 w 5018777"/>
              <a:gd name="connsiteY406" fmla="*/ 609600 h 2605314"/>
              <a:gd name="connsiteX407" fmla="*/ 2965006 w 5018777"/>
              <a:gd name="connsiteY407" fmla="*/ 573314 h 2605314"/>
              <a:gd name="connsiteX408" fmla="*/ 2972263 w 5018777"/>
              <a:gd name="connsiteY408" fmla="*/ 529771 h 2605314"/>
              <a:gd name="connsiteX409" fmla="*/ 2986777 w 5018777"/>
              <a:gd name="connsiteY409" fmla="*/ 486228 h 2605314"/>
              <a:gd name="connsiteX410" fmla="*/ 3001292 w 5018777"/>
              <a:gd name="connsiteY410" fmla="*/ 435428 h 2605314"/>
              <a:gd name="connsiteX411" fmla="*/ 3015806 w 5018777"/>
              <a:gd name="connsiteY411" fmla="*/ 391885 h 2605314"/>
              <a:gd name="connsiteX412" fmla="*/ 2965006 w 5018777"/>
              <a:gd name="connsiteY412" fmla="*/ 399142 h 2605314"/>
              <a:gd name="connsiteX413" fmla="*/ 2921463 w 5018777"/>
              <a:gd name="connsiteY413" fmla="*/ 413657 h 2605314"/>
              <a:gd name="connsiteX414" fmla="*/ 2892435 w 5018777"/>
              <a:gd name="connsiteY414" fmla="*/ 420914 h 2605314"/>
              <a:gd name="connsiteX415" fmla="*/ 2856149 w 5018777"/>
              <a:gd name="connsiteY415" fmla="*/ 435428 h 2605314"/>
              <a:gd name="connsiteX416" fmla="*/ 2812606 w 5018777"/>
              <a:gd name="connsiteY416" fmla="*/ 442685 h 2605314"/>
              <a:gd name="connsiteX417" fmla="*/ 2783577 w 5018777"/>
              <a:gd name="connsiteY417" fmla="*/ 449942 h 2605314"/>
              <a:gd name="connsiteX418" fmla="*/ 2725520 w 5018777"/>
              <a:gd name="connsiteY418" fmla="*/ 442685 h 2605314"/>
              <a:gd name="connsiteX419" fmla="*/ 2732777 w 5018777"/>
              <a:gd name="connsiteY419" fmla="*/ 377371 h 2605314"/>
              <a:gd name="connsiteX420" fmla="*/ 2725520 w 5018777"/>
              <a:gd name="connsiteY420" fmla="*/ 290285 h 2605314"/>
              <a:gd name="connsiteX421" fmla="*/ 2711006 w 5018777"/>
              <a:gd name="connsiteY421" fmla="*/ 232228 h 2605314"/>
              <a:gd name="connsiteX422" fmla="*/ 2667463 w 5018777"/>
              <a:gd name="connsiteY422" fmla="*/ 210457 h 2605314"/>
              <a:gd name="connsiteX423" fmla="*/ 2660206 w 5018777"/>
              <a:gd name="connsiteY423"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62549 w 5018777"/>
              <a:gd name="connsiteY118" fmla="*/ 537028 h 2605314"/>
              <a:gd name="connsiteX119" fmla="*/ 3240777 w 5018777"/>
              <a:gd name="connsiteY119" fmla="*/ 515257 h 2605314"/>
              <a:gd name="connsiteX120" fmla="*/ 3233520 w 5018777"/>
              <a:gd name="connsiteY120" fmla="*/ 478971 h 2605314"/>
              <a:gd name="connsiteX121" fmla="*/ 3219006 w 5018777"/>
              <a:gd name="connsiteY121" fmla="*/ 428171 h 2605314"/>
              <a:gd name="connsiteX122" fmla="*/ 3204492 w 5018777"/>
              <a:gd name="connsiteY122" fmla="*/ 362857 h 2605314"/>
              <a:gd name="connsiteX123" fmla="*/ 3189977 w 5018777"/>
              <a:gd name="connsiteY123" fmla="*/ 348342 h 2605314"/>
              <a:gd name="connsiteX124" fmla="*/ 3139177 w 5018777"/>
              <a:gd name="connsiteY124" fmla="*/ 283028 h 2605314"/>
              <a:gd name="connsiteX125" fmla="*/ 3117406 w 5018777"/>
              <a:gd name="connsiteY125" fmla="*/ 268514 h 2605314"/>
              <a:gd name="connsiteX126" fmla="*/ 3081120 w 5018777"/>
              <a:gd name="connsiteY126" fmla="*/ 232228 h 2605314"/>
              <a:gd name="connsiteX127" fmla="*/ 3066606 w 5018777"/>
              <a:gd name="connsiteY127" fmla="*/ 210457 h 2605314"/>
              <a:gd name="connsiteX128" fmla="*/ 3023063 w 5018777"/>
              <a:gd name="connsiteY128" fmla="*/ 195942 h 2605314"/>
              <a:gd name="connsiteX129" fmla="*/ 3008549 w 5018777"/>
              <a:gd name="connsiteY129" fmla="*/ 174171 h 2605314"/>
              <a:gd name="connsiteX130" fmla="*/ 2957749 w 5018777"/>
              <a:gd name="connsiteY130" fmla="*/ 152400 h 2605314"/>
              <a:gd name="connsiteX131" fmla="*/ 2921463 w 5018777"/>
              <a:gd name="connsiteY131" fmla="*/ 116114 h 2605314"/>
              <a:gd name="connsiteX132" fmla="*/ 2848892 w 5018777"/>
              <a:gd name="connsiteY132" fmla="*/ 94342 h 2605314"/>
              <a:gd name="connsiteX133" fmla="*/ 2827120 w 5018777"/>
              <a:gd name="connsiteY133" fmla="*/ 79828 h 2605314"/>
              <a:gd name="connsiteX134" fmla="*/ 2776320 w 5018777"/>
              <a:gd name="connsiteY134" fmla="*/ 65314 h 2605314"/>
              <a:gd name="connsiteX135" fmla="*/ 2667463 w 5018777"/>
              <a:gd name="connsiteY135" fmla="*/ 50800 h 2605314"/>
              <a:gd name="connsiteX136" fmla="*/ 2500549 w 5018777"/>
              <a:gd name="connsiteY136" fmla="*/ 43542 h 2605314"/>
              <a:gd name="connsiteX137" fmla="*/ 2377177 w 5018777"/>
              <a:gd name="connsiteY137" fmla="*/ 36285 h 2605314"/>
              <a:gd name="connsiteX138" fmla="*/ 2275577 w 5018777"/>
              <a:gd name="connsiteY138" fmla="*/ 21771 h 2605314"/>
              <a:gd name="connsiteX139" fmla="*/ 2036092 w 5018777"/>
              <a:gd name="connsiteY139" fmla="*/ 7257 h 2605314"/>
              <a:gd name="connsiteX140" fmla="*/ 1869177 w 5018777"/>
              <a:gd name="connsiteY140" fmla="*/ 14514 h 2605314"/>
              <a:gd name="connsiteX141" fmla="*/ 1753063 w 5018777"/>
              <a:gd name="connsiteY141" fmla="*/ 29028 h 2605314"/>
              <a:gd name="connsiteX142" fmla="*/ 1731292 w 5018777"/>
              <a:gd name="connsiteY142" fmla="*/ 36285 h 2605314"/>
              <a:gd name="connsiteX143" fmla="*/ 1695006 w 5018777"/>
              <a:gd name="connsiteY143" fmla="*/ 43542 h 2605314"/>
              <a:gd name="connsiteX144" fmla="*/ 1673235 w 5018777"/>
              <a:gd name="connsiteY144" fmla="*/ 50800 h 2605314"/>
              <a:gd name="connsiteX145" fmla="*/ 1622435 w 5018777"/>
              <a:gd name="connsiteY145" fmla="*/ 65314 h 2605314"/>
              <a:gd name="connsiteX146" fmla="*/ 1600663 w 5018777"/>
              <a:gd name="connsiteY146" fmla="*/ 72571 h 2605314"/>
              <a:gd name="connsiteX147" fmla="*/ 1542606 w 5018777"/>
              <a:gd name="connsiteY147" fmla="*/ 87085 h 2605314"/>
              <a:gd name="connsiteX148" fmla="*/ 1499063 w 5018777"/>
              <a:gd name="connsiteY148" fmla="*/ 101600 h 2605314"/>
              <a:gd name="connsiteX149" fmla="*/ 1477292 w 5018777"/>
              <a:gd name="connsiteY149" fmla="*/ 116114 h 2605314"/>
              <a:gd name="connsiteX150" fmla="*/ 1390206 w 5018777"/>
              <a:gd name="connsiteY150" fmla="*/ 137885 h 2605314"/>
              <a:gd name="connsiteX151" fmla="*/ 1339406 w 5018777"/>
              <a:gd name="connsiteY151" fmla="*/ 152400 h 2605314"/>
              <a:gd name="connsiteX152" fmla="*/ 1295863 w 5018777"/>
              <a:gd name="connsiteY152" fmla="*/ 159657 h 2605314"/>
              <a:gd name="connsiteX153" fmla="*/ 1237806 w 5018777"/>
              <a:gd name="connsiteY153" fmla="*/ 181428 h 2605314"/>
              <a:gd name="connsiteX154" fmla="*/ 1157977 w 5018777"/>
              <a:gd name="connsiteY154" fmla="*/ 203200 h 2605314"/>
              <a:gd name="connsiteX155" fmla="*/ 1085406 w 5018777"/>
              <a:gd name="connsiteY155" fmla="*/ 217714 h 2605314"/>
              <a:gd name="connsiteX156" fmla="*/ 1063635 w 5018777"/>
              <a:gd name="connsiteY156" fmla="*/ 232228 h 2605314"/>
              <a:gd name="connsiteX157" fmla="*/ 1027349 w 5018777"/>
              <a:gd name="connsiteY157" fmla="*/ 239485 h 2605314"/>
              <a:gd name="connsiteX158" fmla="*/ 998320 w 5018777"/>
              <a:gd name="connsiteY158" fmla="*/ 246742 h 2605314"/>
              <a:gd name="connsiteX159" fmla="*/ 969292 w 5018777"/>
              <a:gd name="connsiteY159" fmla="*/ 261257 h 2605314"/>
              <a:gd name="connsiteX160" fmla="*/ 918492 w 5018777"/>
              <a:gd name="connsiteY160" fmla="*/ 283028 h 2605314"/>
              <a:gd name="connsiteX161" fmla="*/ 889463 w 5018777"/>
              <a:gd name="connsiteY161" fmla="*/ 319314 h 2605314"/>
              <a:gd name="connsiteX162" fmla="*/ 867692 w 5018777"/>
              <a:gd name="connsiteY162" fmla="*/ 341085 h 2605314"/>
              <a:gd name="connsiteX163" fmla="*/ 853177 w 5018777"/>
              <a:gd name="connsiteY163" fmla="*/ 362857 h 2605314"/>
              <a:gd name="connsiteX164" fmla="*/ 809635 w 5018777"/>
              <a:gd name="connsiteY164" fmla="*/ 391885 h 2605314"/>
              <a:gd name="connsiteX165" fmla="*/ 773349 w 5018777"/>
              <a:gd name="connsiteY165" fmla="*/ 428171 h 2605314"/>
              <a:gd name="connsiteX166" fmla="*/ 751577 w 5018777"/>
              <a:gd name="connsiteY166" fmla="*/ 449942 h 2605314"/>
              <a:gd name="connsiteX167" fmla="*/ 693520 w 5018777"/>
              <a:gd name="connsiteY167" fmla="*/ 500742 h 2605314"/>
              <a:gd name="connsiteX168" fmla="*/ 664492 w 5018777"/>
              <a:gd name="connsiteY168" fmla="*/ 544285 h 2605314"/>
              <a:gd name="connsiteX169" fmla="*/ 649977 w 5018777"/>
              <a:gd name="connsiteY169" fmla="*/ 587828 h 2605314"/>
              <a:gd name="connsiteX170" fmla="*/ 642720 w 5018777"/>
              <a:gd name="connsiteY170" fmla="*/ 609600 h 2605314"/>
              <a:gd name="connsiteX171" fmla="*/ 664492 w 5018777"/>
              <a:gd name="connsiteY171" fmla="*/ 776514 h 2605314"/>
              <a:gd name="connsiteX172" fmla="*/ 693520 w 5018777"/>
              <a:gd name="connsiteY172" fmla="*/ 820057 h 2605314"/>
              <a:gd name="connsiteX173" fmla="*/ 715292 w 5018777"/>
              <a:gd name="connsiteY173" fmla="*/ 827314 h 2605314"/>
              <a:gd name="connsiteX174" fmla="*/ 751577 w 5018777"/>
              <a:gd name="connsiteY174" fmla="*/ 820057 h 2605314"/>
              <a:gd name="connsiteX175" fmla="*/ 773349 w 5018777"/>
              <a:gd name="connsiteY175" fmla="*/ 769257 h 2605314"/>
              <a:gd name="connsiteX176" fmla="*/ 744320 w 5018777"/>
              <a:gd name="connsiteY176" fmla="*/ 638628 h 2605314"/>
              <a:gd name="connsiteX177" fmla="*/ 722549 w 5018777"/>
              <a:gd name="connsiteY177" fmla="*/ 624114 h 2605314"/>
              <a:gd name="connsiteX178" fmla="*/ 526606 w 5018777"/>
              <a:gd name="connsiteY178" fmla="*/ 631371 h 2605314"/>
              <a:gd name="connsiteX179" fmla="*/ 504835 w 5018777"/>
              <a:gd name="connsiteY179" fmla="*/ 653142 h 2605314"/>
              <a:gd name="connsiteX180" fmla="*/ 483063 w 5018777"/>
              <a:gd name="connsiteY180" fmla="*/ 660400 h 2605314"/>
              <a:gd name="connsiteX181" fmla="*/ 468549 w 5018777"/>
              <a:gd name="connsiteY181" fmla="*/ 682171 h 2605314"/>
              <a:gd name="connsiteX182" fmla="*/ 446777 w 5018777"/>
              <a:gd name="connsiteY182" fmla="*/ 754742 h 2605314"/>
              <a:gd name="connsiteX183" fmla="*/ 475806 w 5018777"/>
              <a:gd name="connsiteY183" fmla="*/ 849085 h 2605314"/>
              <a:gd name="connsiteX184" fmla="*/ 533863 w 5018777"/>
              <a:gd name="connsiteY184" fmla="*/ 841828 h 2605314"/>
              <a:gd name="connsiteX185" fmla="*/ 541120 w 5018777"/>
              <a:gd name="connsiteY185" fmla="*/ 820057 h 2605314"/>
              <a:gd name="connsiteX186" fmla="*/ 519349 w 5018777"/>
              <a:gd name="connsiteY186" fmla="*/ 740228 h 2605314"/>
              <a:gd name="connsiteX187" fmla="*/ 497577 w 5018777"/>
              <a:gd name="connsiteY187" fmla="*/ 725714 h 2605314"/>
              <a:gd name="connsiteX188" fmla="*/ 352435 w 5018777"/>
              <a:gd name="connsiteY188" fmla="*/ 732971 h 2605314"/>
              <a:gd name="connsiteX189" fmla="*/ 330663 w 5018777"/>
              <a:gd name="connsiteY189" fmla="*/ 754742 h 2605314"/>
              <a:gd name="connsiteX190" fmla="*/ 308892 w 5018777"/>
              <a:gd name="connsiteY190" fmla="*/ 762000 h 2605314"/>
              <a:gd name="connsiteX191" fmla="*/ 294377 w 5018777"/>
              <a:gd name="connsiteY191" fmla="*/ 776514 h 2605314"/>
              <a:gd name="connsiteX192" fmla="*/ 272606 w 5018777"/>
              <a:gd name="connsiteY192" fmla="*/ 791028 h 2605314"/>
              <a:gd name="connsiteX193" fmla="*/ 258092 w 5018777"/>
              <a:gd name="connsiteY193" fmla="*/ 812800 h 2605314"/>
              <a:gd name="connsiteX194" fmla="*/ 221806 w 5018777"/>
              <a:gd name="connsiteY194" fmla="*/ 841828 h 2605314"/>
              <a:gd name="connsiteX195" fmla="*/ 214549 w 5018777"/>
              <a:gd name="connsiteY195" fmla="*/ 870857 h 2605314"/>
              <a:gd name="connsiteX196" fmla="*/ 192777 w 5018777"/>
              <a:gd name="connsiteY196" fmla="*/ 892628 h 2605314"/>
              <a:gd name="connsiteX197" fmla="*/ 200035 w 5018777"/>
              <a:gd name="connsiteY197" fmla="*/ 1059542 h 2605314"/>
              <a:gd name="connsiteX198" fmla="*/ 214549 w 5018777"/>
              <a:gd name="connsiteY198" fmla="*/ 1081314 h 2605314"/>
              <a:gd name="connsiteX199" fmla="*/ 243577 w 5018777"/>
              <a:gd name="connsiteY199" fmla="*/ 1088571 h 2605314"/>
              <a:gd name="connsiteX200" fmla="*/ 295829 w 5018777"/>
              <a:gd name="connsiteY200" fmla="*/ 1063534 h 2605314"/>
              <a:gd name="connsiteX201" fmla="*/ 330663 w 5018777"/>
              <a:gd name="connsiteY201" fmla="*/ 1037771 h 2605314"/>
              <a:gd name="connsiteX202" fmla="*/ 323406 w 5018777"/>
              <a:gd name="connsiteY202" fmla="*/ 979714 h 2605314"/>
              <a:gd name="connsiteX203" fmla="*/ 260995 w 5018777"/>
              <a:gd name="connsiteY203" fmla="*/ 957580 h 2605314"/>
              <a:gd name="connsiteX204" fmla="*/ 182255 w 5018777"/>
              <a:gd name="connsiteY204" fmla="*/ 957217 h 2605314"/>
              <a:gd name="connsiteX205" fmla="*/ 121657 w 5018777"/>
              <a:gd name="connsiteY205" fmla="*/ 996405 h 2605314"/>
              <a:gd name="connsiteX206" fmla="*/ 54892 w 5018777"/>
              <a:gd name="connsiteY206" fmla="*/ 1066800 h 2605314"/>
              <a:gd name="connsiteX207" fmla="*/ 14252 w 5018777"/>
              <a:gd name="connsiteY207" fmla="*/ 1156788 h 2605314"/>
              <a:gd name="connsiteX208" fmla="*/ 20783 w 5018777"/>
              <a:gd name="connsiteY208" fmla="*/ 1262017 h 2605314"/>
              <a:gd name="connsiteX209" fmla="*/ 69406 w 5018777"/>
              <a:gd name="connsiteY209" fmla="*/ 1313542 h 2605314"/>
              <a:gd name="connsiteX210" fmla="*/ 112949 w 5018777"/>
              <a:gd name="connsiteY210" fmla="*/ 1342571 h 2605314"/>
              <a:gd name="connsiteX211" fmla="*/ 159032 w 5018777"/>
              <a:gd name="connsiteY211" fmla="*/ 1341845 h 2605314"/>
              <a:gd name="connsiteX212" fmla="*/ 217089 w 5018777"/>
              <a:gd name="connsiteY212" fmla="*/ 1316445 h 2605314"/>
              <a:gd name="connsiteX213" fmla="*/ 199672 w 5018777"/>
              <a:gd name="connsiteY213" fmla="*/ 1243148 h 2605314"/>
              <a:gd name="connsiteX214" fmla="*/ 124197 w 5018777"/>
              <a:gd name="connsiteY214" fmla="*/ 1236254 h 2605314"/>
              <a:gd name="connsiteX215" fmla="*/ 54892 w 5018777"/>
              <a:gd name="connsiteY215" fmla="*/ 1262742 h 2605314"/>
              <a:gd name="connsiteX216" fmla="*/ 33120 w 5018777"/>
              <a:gd name="connsiteY216" fmla="*/ 1299028 h 2605314"/>
              <a:gd name="connsiteX217" fmla="*/ 18606 w 5018777"/>
              <a:gd name="connsiteY217" fmla="*/ 1320800 h 2605314"/>
              <a:gd name="connsiteX218" fmla="*/ 4092 w 5018777"/>
              <a:gd name="connsiteY218" fmla="*/ 1379582 h 2605314"/>
              <a:gd name="connsiteX219" fmla="*/ 3729 w 5018777"/>
              <a:gd name="connsiteY219" fmla="*/ 1436188 h 2605314"/>
              <a:gd name="connsiteX220" fmla="*/ 47635 w 5018777"/>
              <a:gd name="connsiteY220" fmla="*/ 1494971 h 2605314"/>
              <a:gd name="connsiteX221" fmla="*/ 91177 w 5018777"/>
              <a:gd name="connsiteY221" fmla="*/ 1524000 h 2605314"/>
              <a:gd name="connsiteX222" fmla="*/ 127100 w 5018777"/>
              <a:gd name="connsiteY222" fmla="*/ 1568268 h 2605314"/>
              <a:gd name="connsiteX223" fmla="*/ 171006 w 5018777"/>
              <a:gd name="connsiteY223" fmla="*/ 1582057 h 2605314"/>
              <a:gd name="connsiteX224" fmla="*/ 228337 w 5018777"/>
              <a:gd name="connsiteY224" fmla="*/ 1561737 h 2605314"/>
              <a:gd name="connsiteX225" fmla="*/ 236683 w 5018777"/>
              <a:gd name="connsiteY225" fmla="*/ 1483722 h 2605314"/>
              <a:gd name="connsiteX226" fmla="*/ 157217 w 5018777"/>
              <a:gd name="connsiteY226" fmla="*/ 1465580 h 2605314"/>
              <a:gd name="connsiteX227" fmla="*/ 105692 w 5018777"/>
              <a:gd name="connsiteY227" fmla="*/ 1502228 h 2605314"/>
              <a:gd name="connsiteX228" fmla="*/ 105692 w 5018777"/>
              <a:gd name="connsiteY228" fmla="*/ 1698171 h 2605314"/>
              <a:gd name="connsiteX229" fmla="*/ 141615 w 5018777"/>
              <a:gd name="connsiteY229" fmla="*/ 1749334 h 2605314"/>
              <a:gd name="connsiteX230" fmla="*/ 192777 w 5018777"/>
              <a:gd name="connsiteY230" fmla="*/ 1792514 h 2605314"/>
              <a:gd name="connsiteX231" fmla="*/ 250835 w 5018777"/>
              <a:gd name="connsiteY231" fmla="*/ 1828800 h 2605314"/>
              <a:gd name="connsiteX232" fmla="*/ 359692 w 5018777"/>
              <a:gd name="connsiteY232" fmla="*/ 1821542 h 2605314"/>
              <a:gd name="connsiteX233" fmla="*/ 394163 w 5018777"/>
              <a:gd name="connsiteY233" fmla="*/ 1796505 h 2605314"/>
              <a:gd name="connsiteX234" fmla="*/ 410492 w 5018777"/>
              <a:gd name="connsiteY234" fmla="*/ 1698171 h 2605314"/>
              <a:gd name="connsiteX235" fmla="*/ 366949 w 5018777"/>
              <a:gd name="connsiteY235" fmla="*/ 1683657 h 2605314"/>
              <a:gd name="connsiteX236" fmla="*/ 316149 w 5018777"/>
              <a:gd name="connsiteY236" fmla="*/ 1690914 h 2605314"/>
              <a:gd name="connsiteX237" fmla="*/ 279863 w 5018777"/>
              <a:gd name="connsiteY237" fmla="*/ 1719942 h 2605314"/>
              <a:gd name="connsiteX238" fmla="*/ 265349 w 5018777"/>
              <a:gd name="connsiteY238" fmla="*/ 1785257 h 2605314"/>
              <a:gd name="connsiteX239" fmla="*/ 276235 w 5018777"/>
              <a:gd name="connsiteY239" fmla="*/ 1939108 h 2605314"/>
              <a:gd name="connsiteX240" fmla="*/ 331026 w 5018777"/>
              <a:gd name="connsiteY240" fmla="*/ 1984465 h 2605314"/>
              <a:gd name="connsiteX241" fmla="*/ 417749 w 5018777"/>
              <a:gd name="connsiteY241" fmla="*/ 2002971 h 2605314"/>
              <a:gd name="connsiteX242" fmla="*/ 526606 w 5018777"/>
              <a:gd name="connsiteY242" fmla="*/ 1995714 h 2605314"/>
              <a:gd name="connsiteX243" fmla="*/ 555635 w 5018777"/>
              <a:gd name="connsiteY243" fmla="*/ 1973942 h 2605314"/>
              <a:gd name="connsiteX244" fmla="*/ 599177 w 5018777"/>
              <a:gd name="connsiteY244" fmla="*/ 1944914 h 2605314"/>
              <a:gd name="connsiteX245" fmla="*/ 628206 w 5018777"/>
              <a:gd name="connsiteY245" fmla="*/ 1901371 h 2605314"/>
              <a:gd name="connsiteX246" fmla="*/ 613692 w 5018777"/>
              <a:gd name="connsiteY246" fmla="*/ 1836057 h 2605314"/>
              <a:gd name="connsiteX247" fmla="*/ 570149 w 5018777"/>
              <a:gd name="connsiteY247" fmla="*/ 1792514 h 2605314"/>
              <a:gd name="connsiteX248" fmla="*/ 528057 w 5018777"/>
              <a:gd name="connsiteY248" fmla="*/ 1800497 h 2605314"/>
              <a:gd name="connsiteX249" fmla="*/ 481249 w 5018777"/>
              <a:gd name="connsiteY249" fmla="*/ 1898468 h 2605314"/>
              <a:gd name="connsiteX250" fmla="*/ 555635 w 5018777"/>
              <a:gd name="connsiteY250" fmla="*/ 1995714 h 2605314"/>
              <a:gd name="connsiteX251" fmla="*/ 570149 w 5018777"/>
              <a:gd name="connsiteY251" fmla="*/ 2017485 h 2605314"/>
              <a:gd name="connsiteX252" fmla="*/ 700777 w 5018777"/>
              <a:gd name="connsiteY252" fmla="*/ 2068285 h 2605314"/>
              <a:gd name="connsiteX253" fmla="*/ 737063 w 5018777"/>
              <a:gd name="connsiteY253" fmla="*/ 2082800 h 2605314"/>
              <a:gd name="connsiteX254" fmla="*/ 867692 w 5018777"/>
              <a:gd name="connsiteY254" fmla="*/ 2119811 h 2605314"/>
              <a:gd name="connsiteX255" fmla="*/ 969292 w 5018777"/>
              <a:gd name="connsiteY255" fmla="*/ 2148114 h 2605314"/>
              <a:gd name="connsiteX256" fmla="*/ 1078149 w 5018777"/>
              <a:gd name="connsiteY256" fmla="*/ 2133600 h 2605314"/>
              <a:gd name="connsiteX257" fmla="*/ 1128949 w 5018777"/>
              <a:gd name="connsiteY257" fmla="*/ 2104571 h 2605314"/>
              <a:gd name="connsiteX258" fmla="*/ 1247603 w 5018777"/>
              <a:gd name="connsiteY258" fmla="*/ 2013494 h 2605314"/>
              <a:gd name="connsiteX259" fmla="*/ 1291509 w 5018777"/>
              <a:gd name="connsiteY259" fmla="*/ 1957251 h 2605314"/>
              <a:gd name="connsiteX260" fmla="*/ 1278083 w 5018777"/>
              <a:gd name="connsiteY260" fmla="*/ 1839322 h 2605314"/>
              <a:gd name="connsiteX261" fmla="*/ 1223292 w 5018777"/>
              <a:gd name="connsiteY261" fmla="*/ 1814285 h 2605314"/>
              <a:gd name="connsiteX262" fmla="*/ 1129675 w 5018777"/>
              <a:gd name="connsiteY262" fmla="*/ 1833154 h 2605314"/>
              <a:gd name="connsiteX263" fmla="*/ 1107177 w 5018777"/>
              <a:gd name="connsiteY263" fmla="*/ 1894114 h 2605314"/>
              <a:gd name="connsiteX264" fmla="*/ 1085406 w 5018777"/>
              <a:gd name="connsiteY264" fmla="*/ 2002971 h 2605314"/>
              <a:gd name="connsiteX265" fmla="*/ 1020092 w 5018777"/>
              <a:gd name="connsiteY265" fmla="*/ 1995714 h 2605314"/>
              <a:gd name="connsiteX266" fmla="*/ 984532 w 5018777"/>
              <a:gd name="connsiteY266" fmla="*/ 1911531 h 2605314"/>
              <a:gd name="connsiteX267" fmla="*/ 996869 w 5018777"/>
              <a:gd name="connsiteY267" fmla="*/ 1807754 h 2605314"/>
              <a:gd name="connsiteX268" fmla="*/ 1070529 w 5018777"/>
              <a:gd name="connsiteY268" fmla="*/ 1731554 h 2605314"/>
              <a:gd name="connsiteX269" fmla="*/ 1230549 w 5018777"/>
              <a:gd name="connsiteY269" fmla="*/ 1690914 h 2605314"/>
              <a:gd name="connsiteX270" fmla="*/ 1339406 w 5018777"/>
              <a:gd name="connsiteY270" fmla="*/ 1698171 h 2605314"/>
              <a:gd name="connsiteX271" fmla="*/ 1426492 w 5018777"/>
              <a:gd name="connsiteY271" fmla="*/ 1741714 h 2605314"/>
              <a:gd name="connsiteX272" fmla="*/ 1480557 w 5018777"/>
              <a:gd name="connsiteY272" fmla="*/ 1792514 h 2605314"/>
              <a:gd name="connsiteX273" fmla="*/ 1510312 w 5018777"/>
              <a:gd name="connsiteY273" fmla="*/ 1859642 h 2605314"/>
              <a:gd name="connsiteX274" fmla="*/ 1511037 w 5018777"/>
              <a:gd name="connsiteY274" fmla="*/ 1961968 h 2605314"/>
              <a:gd name="connsiteX275" fmla="*/ 1463866 w 5018777"/>
              <a:gd name="connsiteY275" fmla="*/ 2046877 h 2605314"/>
              <a:gd name="connsiteX276" fmla="*/ 1411977 w 5018777"/>
              <a:gd name="connsiteY276" fmla="*/ 2140857 h 2605314"/>
              <a:gd name="connsiteX277" fmla="*/ 1404720 w 5018777"/>
              <a:gd name="connsiteY277" fmla="*/ 2162628 h 2605314"/>
              <a:gd name="connsiteX278" fmla="*/ 1368435 w 5018777"/>
              <a:gd name="connsiteY278" fmla="*/ 2293257 h 2605314"/>
              <a:gd name="connsiteX279" fmla="*/ 1370975 w 5018777"/>
              <a:gd name="connsiteY279" fmla="*/ 2449285 h 2605314"/>
              <a:gd name="connsiteX280" fmla="*/ 1513577 w 5018777"/>
              <a:gd name="connsiteY280" fmla="*/ 2554514 h 2605314"/>
              <a:gd name="connsiteX281" fmla="*/ 1636949 w 5018777"/>
              <a:gd name="connsiteY281" fmla="*/ 2590800 h 2605314"/>
              <a:gd name="connsiteX282" fmla="*/ 1851397 w 5018777"/>
              <a:gd name="connsiteY282" fmla="*/ 2605314 h 2605314"/>
              <a:gd name="connsiteX283" fmla="*/ 1922155 w 5018777"/>
              <a:gd name="connsiteY283" fmla="*/ 2576285 h 2605314"/>
              <a:gd name="connsiteX284" fmla="*/ 1963520 w 5018777"/>
              <a:gd name="connsiteY284" fmla="*/ 2496457 h 2605314"/>
              <a:gd name="connsiteX285" fmla="*/ 2006337 w 5018777"/>
              <a:gd name="connsiteY285" fmla="*/ 2315028 h 2605314"/>
              <a:gd name="connsiteX286" fmla="*/ 2043349 w 5018777"/>
              <a:gd name="connsiteY286" fmla="*/ 2111828 h 2605314"/>
              <a:gd name="connsiteX287" fmla="*/ 2066572 w 5018777"/>
              <a:gd name="connsiteY287" fmla="*/ 2048691 h 2605314"/>
              <a:gd name="connsiteX288" fmla="*/ 2102495 w 5018777"/>
              <a:gd name="connsiteY288" fmla="*/ 1987731 h 2605314"/>
              <a:gd name="connsiteX289" fmla="*/ 2221512 w 5018777"/>
              <a:gd name="connsiteY289" fmla="*/ 1879237 h 2605314"/>
              <a:gd name="connsiteX290" fmla="*/ 2377177 w 5018777"/>
              <a:gd name="connsiteY290" fmla="*/ 1872342 h 2605314"/>
              <a:gd name="connsiteX291" fmla="*/ 2398949 w 5018777"/>
              <a:gd name="connsiteY291" fmla="*/ 1879600 h 2605314"/>
              <a:gd name="connsiteX292" fmla="*/ 2457006 w 5018777"/>
              <a:gd name="connsiteY292" fmla="*/ 1930400 h 2605314"/>
              <a:gd name="connsiteX293" fmla="*/ 2471520 w 5018777"/>
              <a:gd name="connsiteY293" fmla="*/ 1952171 h 2605314"/>
              <a:gd name="connsiteX294" fmla="*/ 2493292 w 5018777"/>
              <a:gd name="connsiteY294" fmla="*/ 1973942 h 2605314"/>
              <a:gd name="connsiteX295" fmla="*/ 2507806 w 5018777"/>
              <a:gd name="connsiteY295" fmla="*/ 2024742 h 2605314"/>
              <a:gd name="connsiteX296" fmla="*/ 2515063 w 5018777"/>
              <a:gd name="connsiteY296" fmla="*/ 2053771 h 2605314"/>
              <a:gd name="connsiteX297" fmla="*/ 2529577 w 5018777"/>
              <a:gd name="connsiteY297" fmla="*/ 2075542 h 2605314"/>
              <a:gd name="connsiteX298" fmla="*/ 2544092 w 5018777"/>
              <a:gd name="connsiteY298" fmla="*/ 2126342 h 2605314"/>
              <a:gd name="connsiteX299" fmla="*/ 2536835 w 5018777"/>
              <a:gd name="connsiteY299" fmla="*/ 2271485 h 2605314"/>
              <a:gd name="connsiteX300" fmla="*/ 2522320 w 5018777"/>
              <a:gd name="connsiteY300" fmla="*/ 2300514 h 2605314"/>
              <a:gd name="connsiteX301" fmla="*/ 2478777 w 5018777"/>
              <a:gd name="connsiteY301" fmla="*/ 2329542 h 2605314"/>
              <a:gd name="connsiteX302" fmla="*/ 2457006 w 5018777"/>
              <a:gd name="connsiteY302" fmla="*/ 2336800 h 2605314"/>
              <a:gd name="connsiteX303" fmla="*/ 2333635 w 5018777"/>
              <a:gd name="connsiteY303" fmla="*/ 2329542 h 2605314"/>
              <a:gd name="connsiteX304" fmla="*/ 2311863 w 5018777"/>
              <a:gd name="connsiteY304" fmla="*/ 2322285 h 2605314"/>
              <a:gd name="connsiteX305" fmla="*/ 2297349 w 5018777"/>
              <a:gd name="connsiteY305" fmla="*/ 2286000 h 2605314"/>
              <a:gd name="connsiteX306" fmla="*/ 2290092 w 5018777"/>
              <a:gd name="connsiteY306" fmla="*/ 2249714 h 2605314"/>
              <a:gd name="connsiteX307" fmla="*/ 2398949 w 5018777"/>
              <a:gd name="connsiteY307" fmla="*/ 2111828 h 2605314"/>
              <a:gd name="connsiteX308" fmla="*/ 2398949 w 5018777"/>
              <a:gd name="connsiteY308" fmla="*/ 2024742 h 2605314"/>
              <a:gd name="connsiteX309" fmla="*/ 2377177 w 5018777"/>
              <a:gd name="connsiteY309" fmla="*/ 2010228 h 2605314"/>
              <a:gd name="connsiteX310" fmla="*/ 2275577 w 5018777"/>
              <a:gd name="connsiteY310" fmla="*/ 2017485 h 2605314"/>
              <a:gd name="connsiteX311" fmla="*/ 2261063 w 5018777"/>
              <a:gd name="connsiteY311" fmla="*/ 2032000 h 2605314"/>
              <a:gd name="connsiteX312" fmla="*/ 2239292 w 5018777"/>
              <a:gd name="connsiteY312" fmla="*/ 2046514 h 2605314"/>
              <a:gd name="connsiteX313" fmla="*/ 2224777 w 5018777"/>
              <a:gd name="connsiteY313" fmla="*/ 2061028 h 2605314"/>
              <a:gd name="connsiteX314" fmla="*/ 2195749 w 5018777"/>
              <a:gd name="connsiteY314" fmla="*/ 2068285 h 2605314"/>
              <a:gd name="connsiteX315" fmla="*/ 2166720 w 5018777"/>
              <a:gd name="connsiteY315" fmla="*/ 2090057 h 2605314"/>
              <a:gd name="connsiteX316" fmla="*/ 2152206 w 5018777"/>
              <a:gd name="connsiteY316" fmla="*/ 2111828 h 2605314"/>
              <a:gd name="connsiteX317" fmla="*/ 2130435 w 5018777"/>
              <a:gd name="connsiteY317" fmla="*/ 2140857 h 2605314"/>
              <a:gd name="connsiteX318" fmla="*/ 2130435 w 5018777"/>
              <a:gd name="connsiteY318" fmla="*/ 2351314 h 2605314"/>
              <a:gd name="connsiteX319" fmla="*/ 2144949 w 5018777"/>
              <a:gd name="connsiteY319" fmla="*/ 2373085 h 2605314"/>
              <a:gd name="connsiteX320" fmla="*/ 2166720 w 5018777"/>
              <a:gd name="connsiteY320" fmla="*/ 2380342 h 2605314"/>
              <a:gd name="connsiteX321" fmla="*/ 2173977 w 5018777"/>
              <a:gd name="connsiteY321" fmla="*/ 2402114 h 2605314"/>
              <a:gd name="connsiteX322" fmla="*/ 2195749 w 5018777"/>
              <a:gd name="connsiteY322" fmla="*/ 2416628 h 2605314"/>
              <a:gd name="connsiteX323" fmla="*/ 2224777 w 5018777"/>
              <a:gd name="connsiteY323" fmla="*/ 2438400 h 2605314"/>
              <a:gd name="connsiteX324" fmla="*/ 2268320 w 5018777"/>
              <a:gd name="connsiteY324" fmla="*/ 2474685 h 2605314"/>
              <a:gd name="connsiteX325" fmla="*/ 2297349 w 5018777"/>
              <a:gd name="connsiteY325" fmla="*/ 2510971 h 2605314"/>
              <a:gd name="connsiteX326" fmla="*/ 2319120 w 5018777"/>
              <a:gd name="connsiteY326" fmla="*/ 2532742 h 2605314"/>
              <a:gd name="connsiteX327" fmla="*/ 2398949 w 5018777"/>
              <a:gd name="connsiteY327" fmla="*/ 2569028 h 2605314"/>
              <a:gd name="connsiteX328" fmla="*/ 2544092 w 5018777"/>
              <a:gd name="connsiteY328" fmla="*/ 2554514 h 2605314"/>
              <a:gd name="connsiteX329" fmla="*/ 2565863 w 5018777"/>
              <a:gd name="connsiteY329" fmla="*/ 2540000 h 2605314"/>
              <a:gd name="connsiteX330" fmla="*/ 2573120 w 5018777"/>
              <a:gd name="connsiteY330" fmla="*/ 2503714 h 2605314"/>
              <a:gd name="connsiteX331" fmla="*/ 2587635 w 5018777"/>
              <a:gd name="connsiteY331" fmla="*/ 2481942 h 2605314"/>
              <a:gd name="connsiteX332" fmla="*/ 2594892 w 5018777"/>
              <a:gd name="connsiteY332" fmla="*/ 2409371 h 2605314"/>
              <a:gd name="connsiteX333" fmla="*/ 2645692 w 5018777"/>
              <a:gd name="connsiteY333" fmla="*/ 2416628 h 2605314"/>
              <a:gd name="connsiteX334" fmla="*/ 2674720 w 5018777"/>
              <a:gd name="connsiteY334" fmla="*/ 2423885 h 2605314"/>
              <a:gd name="connsiteX335" fmla="*/ 2747292 w 5018777"/>
              <a:gd name="connsiteY335" fmla="*/ 2438400 h 2605314"/>
              <a:gd name="connsiteX336" fmla="*/ 2790835 w 5018777"/>
              <a:gd name="connsiteY336" fmla="*/ 2452914 h 2605314"/>
              <a:gd name="connsiteX337" fmla="*/ 2812606 w 5018777"/>
              <a:gd name="connsiteY337" fmla="*/ 2438400 h 2605314"/>
              <a:gd name="connsiteX338" fmla="*/ 2805349 w 5018777"/>
              <a:gd name="connsiteY338" fmla="*/ 2416628 h 2605314"/>
              <a:gd name="connsiteX339" fmla="*/ 2798092 w 5018777"/>
              <a:gd name="connsiteY339" fmla="*/ 2373085 h 2605314"/>
              <a:gd name="connsiteX340" fmla="*/ 2783577 w 5018777"/>
              <a:gd name="connsiteY340" fmla="*/ 2329542 h 2605314"/>
              <a:gd name="connsiteX341" fmla="*/ 2798092 w 5018777"/>
              <a:gd name="connsiteY341" fmla="*/ 2278742 h 2605314"/>
              <a:gd name="connsiteX342" fmla="*/ 2965006 w 5018777"/>
              <a:gd name="connsiteY342" fmla="*/ 2249714 h 2605314"/>
              <a:gd name="connsiteX343" fmla="*/ 2950492 w 5018777"/>
              <a:gd name="connsiteY343" fmla="*/ 2227942 h 2605314"/>
              <a:gd name="connsiteX344" fmla="*/ 2928720 w 5018777"/>
              <a:gd name="connsiteY344" fmla="*/ 2133600 h 2605314"/>
              <a:gd name="connsiteX345" fmla="*/ 2921463 w 5018777"/>
              <a:gd name="connsiteY345" fmla="*/ 2104571 h 2605314"/>
              <a:gd name="connsiteX346" fmla="*/ 2899692 w 5018777"/>
              <a:gd name="connsiteY346" fmla="*/ 2090057 h 2605314"/>
              <a:gd name="connsiteX347" fmla="*/ 2906949 w 5018777"/>
              <a:gd name="connsiteY347" fmla="*/ 2061028 h 2605314"/>
              <a:gd name="connsiteX348" fmla="*/ 3037577 w 5018777"/>
              <a:gd name="connsiteY348" fmla="*/ 2053771 h 2605314"/>
              <a:gd name="connsiteX349" fmla="*/ 3124663 w 5018777"/>
              <a:gd name="connsiteY349" fmla="*/ 2046514 h 2605314"/>
              <a:gd name="connsiteX350" fmla="*/ 3146435 w 5018777"/>
              <a:gd name="connsiteY350" fmla="*/ 2039257 h 2605314"/>
              <a:gd name="connsiteX351" fmla="*/ 3139177 w 5018777"/>
              <a:gd name="connsiteY351" fmla="*/ 2010228 h 2605314"/>
              <a:gd name="connsiteX352" fmla="*/ 3110149 w 5018777"/>
              <a:gd name="connsiteY352" fmla="*/ 1959428 h 2605314"/>
              <a:gd name="connsiteX353" fmla="*/ 3081120 w 5018777"/>
              <a:gd name="connsiteY353" fmla="*/ 1930400 h 2605314"/>
              <a:gd name="connsiteX354" fmla="*/ 3066606 w 5018777"/>
              <a:gd name="connsiteY354" fmla="*/ 1901371 h 2605314"/>
              <a:gd name="connsiteX355" fmla="*/ 3044835 w 5018777"/>
              <a:gd name="connsiteY355" fmla="*/ 1886857 h 2605314"/>
              <a:gd name="connsiteX356" fmla="*/ 3037577 w 5018777"/>
              <a:gd name="connsiteY356" fmla="*/ 1865085 h 2605314"/>
              <a:gd name="connsiteX357" fmla="*/ 3023063 w 5018777"/>
              <a:gd name="connsiteY357" fmla="*/ 1843314 h 2605314"/>
              <a:gd name="connsiteX358" fmla="*/ 3052092 w 5018777"/>
              <a:gd name="connsiteY358" fmla="*/ 1828800 h 2605314"/>
              <a:gd name="connsiteX359" fmla="*/ 3160949 w 5018777"/>
              <a:gd name="connsiteY359" fmla="*/ 1814285 h 2605314"/>
              <a:gd name="connsiteX360" fmla="*/ 3182720 w 5018777"/>
              <a:gd name="connsiteY360" fmla="*/ 1799771 h 2605314"/>
              <a:gd name="connsiteX361" fmla="*/ 3131920 w 5018777"/>
              <a:gd name="connsiteY361" fmla="*/ 1690914 h 2605314"/>
              <a:gd name="connsiteX362" fmla="*/ 3124663 w 5018777"/>
              <a:gd name="connsiteY362" fmla="*/ 1669142 h 2605314"/>
              <a:gd name="connsiteX363" fmla="*/ 3110149 w 5018777"/>
              <a:gd name="connsiteY363" fmla="*/ 1647371 h 2605314"/>
              <a:gd name="connsiteX364" fmla="*/ 3131920 w 5018777"/>
              <a:gd name="connsiteY364" fmla="*/ 1640114 h 2605314"/>
              <a:gd name="connsiteX365" fmla="*/ 3160949 w 5018777"/>
              <a:gd name="connsiteY365" fmla="*/ 1632857 h 2605314"/>
              <a:gd name="connsiteX366" fmla="*/ 3189977 w 5018777"/>
              <a:gd name="connsiteY366" fmla="*/ 1618342 h 2605314"/>
              <a:gd name="connsiteX367" fmla="*/ 3219006 w 5018777"/>
              <a:gd name="connsiteY367" fmla="*/ 1611085 h 2605314"/>
              <a:gd name="connsiteX368" fmla="*/ 3240777 w 5018777"/>
              <a:gd name="connsiteY368" fmla="*/ 1603828 h 2605314"/>
              <a:gd name="connsiteX369" fmla="*/ 3284320 w 5018777"/>
              <a:gd name="connsiteY369" fmla="*/ 1582057 h 2605314"/>
              <a:gd name="connsiteX370" fmla="*/ 3298835 w 5018777"/>
              <a:gd name="connsiteY370" fmla="*/ 1567542 h 2605314"/>
              <a:gd name="connsiteX371" fmla="*/ 3277063 w 5018777"/>
              <a:gd name="connsiteY371" fmla="*/ 1545771 h 2605314"/>
              <a:gd name="connsiteX372" fmla="*/ 3233520 w 5018777"/>
              <a:gd name="connsiteY372" fmla="*/ 1516742 h 2605314"/>
              <a:gd name="connsiteX373" fmla="*/ 3182720 w 5018777"/>
              <a:gd name="connsiteY373" fmla="*/ 1458685 h 2605314"/>
              <a:gd name="connsiteX374" fmla="*/ 3175463 w 5018777"/>
              <a:gd name="connsiteY374" fmla="*/ 1436914 h 2605314"/>
              <a:gd name="connsiteX375" fmla="*/ 3153692 w 5018777"/>
              <a:gd name="connsiteY375" fmla="*/ 1422400 h 2605314"/>
              <a:gd name="connsiteX376" fmla="*/ 3204492 w 5018777"/>
              <a:gd name="connsiteY376" fmla="*/ 1386114 h 2605314"/>
              <a:gd name="connsiteX377" fmla="*/ 3240777 w 5018777"/>
              <a:gd name="connsiteY377" fmla="*/ 1349828 h 2605314"/>
              <a:gd name="connsiteX378" fmla="*/ 3269806 w 5018777"/>
              <a:gd name="connsiteY378" fmla="*/ 1313542 h 2605314"/>
              <a:gd name="connsiteX379" fmla="*/ 3291577 w 5018777"/>
              <a:gd name="connsiteY379" fmla="*/ 1299028 h 2605314"/>
              <a:gd name="connsiteX380" fmla="*/ 3306092 w 5018777"/>
              <a:gd name="connsiteY380" fmla="*/ 1284514 h 2605314"/>
              <a:gd name="connsiteX381" fmla="*/ 3313349 w 5018777"/>
              <a:gd name="connsiteY381" fmla="*/ 1262742 h 2605314"/>
              <a:gd name="connsiteX382" fmla="*/ 3269806 w 5018777"/>
              <a:gd name="connsiteY382" fmla="*/ 1255485 h 2605314"/>
              <a:gd name="connsiteX383" fmla="*/ 3248035 w 5018777"/>
              <a:gd name="connsiteY383" fmla="*/ 1248228 h 2605314"/>
              <a:gd name="connsiteX384" fmla="*/ 3197235 w 5018777"/>
              <a:gd name="connsiteY384" fmla="*/ 1233714 h 2605314"/>
              <a:gd name="connsiteX385" fmla="*/ 3175463 w 5018777"/>
              <a:gd name="connsiteY385" fmla="*/ 1219200 h 2605314"/>
              <a:gd name="connsiteX386" fmla="*/ 3153692 w 5018777"/>
              <a:gd name="connsiteY386" fmla="*/ 1211942 h 2605314"/>
              <a:gd name="connsiteX387" fmla="*/ 3124663 w 5018777"/>
              <a:gd name="connsiteY387" fmla="*/ 1197428 h 2605314"/>
              <a:gd name="connsiteX388" fmla="*/ 3204492 w 5018777"/>
              <a:gd name="connsiteY388" fmla="*/ 1095828 h 2605314"/>
              <a:gd name="connsiteX389" fmla="*/ 3255292 w 5018777"/>
              <a:gd name="connsiteY389" fmla="*/ 1037771 h 2605314"/>
              <a:gd name="connsiteX390" fmla="*/ 3255292 w 5018777"/>
              <a:gd name="connsiteY390" fmla="*/ 994228 h 2605314"/>
              <a:gd name="connsiteX391" fmla="*/ 3211749 w 5018777"/>
              <a:gd name="connsiteY391" fmla="*/ 986971 h 2605314"/>
              <a:gd name="connsiteX392" fmla="*/ 3182720 w 5018777"/>
              <a:gd name="connsiteY392" fmla="*/ 979714 h 2605314"/>
              <a:gd name="connsiteX393" fmla="*/ 3124663 w 5018777"/>
              <a:gd name="connsiteY393" fmla="*/ 957942 h 2605314"/>
              <a:gd name="connsiteX394" fmla="*/ 3102892 w 5018777"/>
              <a:gd name="connsiteY394" fmla="*/ 950685 h 2605314"/>
              <a:gd name="connsiteX395" fmla="*/ 3052092 w 5018777"/>
              <a:gd name="connsiteY395" fmla="*/ 943428 h 2605314"/>
              <a:gd name="connsiteX396" fmla="*/ 3030320 w 5018777"/>
              <a:gd name="connsiteY396" fmla="*/ 936171 h 2605314"/>
              <a:gd name="connsiteX397" fmla="*/ 2994035 w 5018777"/>
              <a:gd name="connsiteY397" fmla="*/ 928914 h 2605314"/>
              <a:gd name="connsiteX398" fmla="*/ 2979520 w 5018777"/>
              <a:gd name="connsiteY398" fmla="*/ 914400 h 2605314"/>
              <a:gd name="connsiteX399" fmla="*/ 3037577 w 5018777"/>
              <a:gd name="connsiteY399" fmla="*/ 820057 h 2605314"/>
              <a:gd name="connsiteX400" fmla="*/ 3095635 w 5018777"/>
              <a:gd name="connsiteY400" fmla="*/ 747485 h 2605314"/>
              <a:gd name="connsiteX401" fmla="*/ 3131920 w 5018777"/>
              <a:gd name="connsiteY401" fmla="*/ 703942 h 2605314"/>
              <a:gd name="connsiteX402" fmla="*/ 3146435 w 5018777"/>
              <a:gd name="connsiteY402" fmla="*/ 682171 h 2605314"/>
              <a:gd name="connsiteX403" fmla="*/ 3037577 w 5018777"/>
              <a:gd name="connsiteY403" fmla="*/ 667657 h 2605314"/>
              <a:gd name="connsiteX404" fmla="*/ 2965006 w 5018777"/>
              <a:gd name="connsiteY404" fmla="*/ 660400 h 2605314"/>
              <a:gd name="connsiteX405" fmla="*/ 2892435 w 5018777"/>
              <a:gd name="connsiteY405" fmla="*/ 645885 h 2605314"/>
              <a:gd name="connsiteX406" fmla="*/ 2928720 w 5018777"/>
              <a:gd name="connsiteY406" fmla="*/ 609600 h 2605314"/>
              <a:gd name="connsiteX407" fmla="*/ 2965006 w 5018777"/>
              <a:gd name="connsiteY407" fmla="*/ 573314 h 2605314"/>
              <a:gd name="connsiteX408" fmla="*/ 2972263 w 5018777"/>
              <a:gd name="connsiteY408" fmla="*/ 529771 h 2605314"/>
              <a:gd name="connsiteX409" fmla="*/ 2986777 w 5018777"/>
              <a:gd name="connsiteY409" fmla="*/ 486228 h 2605314"/>
              <a:gd name="connsiteX410" fmla="*/ 3001292 w 5018777"/>
              <a:gd name="connsiteY410" fmla="*/ 435428 h 2605314"/>
              <a:gd name="connsiteX411" fmla="*/ 3015806 w 5018777"/>
              <a:gd name="connsiteY411" fmla="*/ 391885 h 2605314"/>
              <a:gd name="connsiteX412" fmla="*/ 2965006 w 5018777"/>
              <a:gd name="connsiteY412" fmla="*/ 399142 h 2605314"/>
              <a:gd name="connsiteX413" fmla="*/ 2921463 w 5018777"/>
              <a:gd name="connsiteY413" fmla="*/ 413657 h 2605314"/>
              <a:gd name="connsiteX414" fmla="*/ 2892435 w 5018777"/>
              <a:gd name="connsiteY414" fmla="*/ 420914 h 2605314"/>
              <a:gd name="connsiteX415" fmla="*/ 2856149 w 5018777"/>
              <a:gd name="connsiteY415" fmla="*/ 435428 h 2605314"/>
              <a:gd name="connsiteX416" fmla="*/ 2812606 w 5018777"/>
              <a:gd name="connsiteY416" fmla="*/ 442685 h 2605314"/>
              <a:gd name="connsiteX417" fmla="*/ 2783577 w 5018777"/>
              <a:gd name="connsiteY417" fmla="*/ 449942 h 2605314"/>
              <a:gd name="connsiteX418" fmla="*/ 2725520 w 5018777"/>
              <a:gd name="connsiteY418" fmla="*/ 442685 h 2605314"/>
              <a:gd name="connsiteX419" fmla="*/ 2732777 w 5018777"/>
              <a:gd name="connsiteY419" fmla="*/ 377371 h 2605314"/>
              <a:gd name="connsiteX420" fmla="*/ 2725520 w 5018777"/>
              <a:gd name="connsiteY420" fmla="*/ 290285 h 2605314"/>
              <a:gd name="connsiteX421" fmla="*/ 2711006 w 5018777"/>
              <a:gd name="connsiteY421" fmla="*/ 232228 h 2605314"/>
              <a:gd name="connsiteX422" fmla="*/ 2667463 w 5018777"/>
              <a:gd name="connsiteY422" fmla="*/ 210457 h 2605314"/>
              <a:gd name="connsiteX423" fmla="*/ 2660206 w 5018777"/>
              <a:gd name="connsiteY423"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62549 w 5018777"/>
              <a:gd name="connsiteY118" fmla="*/ 537028 h 2605314"/>
              <a:gd name="connsiteX119" fmla="*/ 3240777 w 5018777"/>
              <a:gd name="connsiteY119" fmla="*/ 515257 h 2605314"/>
              <a:gd name="connsiteX120" fmla="*/ 3233520 w 5018777"/>
              <a:gd name="connsiteY120" fmla="*/ 478971 h 2605314"/>
              <a:gd name="connsiteX121" fmla="*/ 3219006 w 5018777"/>
              <a:gd name="connsiteY121" fmla="*/ 428171 h 2605314"/>
              <a:gd name="connsiteX122" fmla="*/ 3204492 w 5018777"/>
              <a:gd name="connsiteY122" fmla="*/ 362857 h 2605314"/>
              <a:gd name="connsiteX123" fmla="*/ 3189977 w 5018777"/>
              <a:gd name="connsiteY123" fmla="*/ 348342 h 2605314"/>
              <a:gd name="connsiteX124" fmla="*/ 3139177 w 5018777"/>
              <a:gd name="connsiteY124" fmla="*/ 283028 h 2605314"/>
              <a:gd name="connsiteX125" fmla="*/ 3117406 w 5018777"/>
              <a:gd name="connsiteY125" fmla="*/ 268514 h 2605314"/>
              <a:gd name="connsiteX126" fmla="*/ 3081120 w 5018777"/>
              <a:gd name="connsiteY126" fmla="*/ 232228 h 2605314"/>
              <a:gd name="connsiteX127" fmla="*/ 3066606 w 5018777"/>
              <a:gd name="connsiteY127" fmla="*/ 210457 h 2605314"/>
              <a:gd name="connsiteX128" fmla="*/ 3023063 w 5018777"/>
              <a:gd name="connsiteY128" fmla="*/ 195942 h 2605314"/>
              <a:gd name="connsiteX129" fmla="*/ 3008549 w 5018777"/>
              <a:gd name="connsiteY129" fmla="*/ 174171 h 2605314"/>
              <a:gd name="connsiteX130" fmla="*/ 2957749 w 5018777"/>
              <a:gd name="connsiteY130" fmla="*/ 152400 h 2605314"/>
              <a:gd name="connsiteX131" fmla="*/ 2921463 w 5018777"/>
              <a:gd name="connsiteY131" fmla="*/ 116114 h 2605314"/>
              <a:gd name="connsiteX132" fmla="*/ 2848892 w 5018777"/>
              <a:gd name="connsiteY132" fmla="*/ 94342 h 2605314"/>
              <a:gd name="connsiteX133" fmla="*/ 2827120 w 5018777"/>
              <a:gd name="connsiteY133" fmla="*/ 79828 h 2605314"/>
              <a:gd name="connsiteX134" fmla="*/ 2776320 w 5018777"/>
              <a:gd name="connsiteY134" fmla="*/ 65314 h 2605314"/>
              <a:gd name="connsiteX135" fmla="*/ 2667463 w 5018777"/>
              <a:gd name="connsiteY135" fmla="*/ 50800 h 2605314"/>
              <a:gd name="connsiteX136" fmla="*/ 2500549 w 5018777"/>
              <a:gd name="connsiteY136" fmla="*/ 43542 h 2605314"/>
              <a:gd name="connsiteX137" fmla="*/ 2377177 w 5018777"/>
              <a:gd name="connsiteY137" fmla="*/ 36285 h 2605314"/>
              <a:gd name="connsiteX138" fmla="*/ 2275577 w 5018777"/>
              <a:gd name="connsiteY138" fmla="*/ 21771 h 2605314"/>
              <a:gd name="connsiteX139" fmla="*/ 2036092 w 5018777"/>
              <a:gd name="connsiteY139" fmla="*/ 7257 h 2605314"/>
              <a:gd name="connsiteX140" fmla="*/ 1869177 w 5018777"/>
              <a:gd name="connsiteY140" fmla="*/ 14514 h 2605314"/>
              <a:gd name="connsiteX141" fmla="*/ 1753063 w 5018777"/>
              <a:gd name="connsiteY141" fmla="*/ 29028 h 2605314"/>
              <a:gd name="connsiteX142" fmla="*/ 1731292 w 5018777"/>
              <a:gd name="connsiteY142" fmla="*/ 36285 h 2605314"/>
              <a:gd name="connsiteX143" fmla="*/ 1695006 w 5018777"/>
              <a:gd name="connsiteY143" fmla="*/ 43542 h 2605314"/>
              <a:gd name="connsiteX144" fmla="*/ 1673235 w 5018777"/>
              <a:gd name="connsiteY144" fmla="*/ 50800 h 2605314"/>
              <a:gd name="connsiteX145" fmla="*/ 1622435 w 5018777"/>
              <a:gd name="connsiteY145" fmla="*/ 65314 h 2605314"/>
              <a:gd name="connsiteX146" fmla="*/ 1600663 w 5018777"/>
              <a:gd name="connsiteY146" fmla="*/ 72571 h 2605314"/>
              <a:gd name="connsiteX147" fmla="*/ 1542606 w 5018777"/>
              <a:gd name="connsiteY147" fmla="*/ 87085 h 2605314"/>
              <a:gd name="connsiteX148" fmla="*/ 1499063 w 5018777"/>
              <a:gd name="connsiteY148" fmla="*/ 101600 h 2605314"/>
              <a:gd name="connsiteX149" fmla="*/ 1477292 w 5018777"/>
              <a:gd name="connsiteY149" fmla="*/ 116114 h 2605314"/>
              <a:gd name="connsiteX150" fmla="*/ 1390206 w 5018777"/>
              <a:gd name="connsiteY150" fmla="*/ 137885 h 2605314"/>
              <a:gd name="connsiteX151" fmla="*/ 1339406 w 5018777"/>
              <a:gd name="connsiteY151" fmla="*/ 152400 h 2605314"/>
              <a:gd name="connsiteX152" fmla="*/ 1295863 w 5018777"/>
              <a:gd name="connsiteY152" fmla="*/ 159657 h 2605314"/>
              <a:gd name="connsiteX153" fmla="*/ 1237806 w 5018777"/>
              <a:gd name="connsiteY153" fmla="*/ 181428 h 2605314"/>
              <a:gd name="connsiteX154" fmla="*/ 1157977 w 5018777"/>
              <a:gd name="connsiteY154" fmla="*/ 203200 h 2605314"/>
              <a:gd name="connsiteX155" fmla="*/ 1085406 w 5018777"/>
              <a:gd name="connsiteY155" fmla="*/ 217714 h 2605314"/>
              <a:gd name="connsiteX156" fmla="*/ 1063635 w 5018777"/>
              <a:gd name="connsiteY156" fmla="*/ 232228 h 2605314"/>
              <a:gd name="connsiteX157" fmla="*/ 1027349 w 5018777"/>
              <a:gd name="connsiteY157" fmla="*/ 239485 h 2605314"/>
              <a:gd name="connsiteX158" fmla="*/ 998320 w 5018777"/>
              <a:gd name="connsiteY158" fmla="*/ 246742 h 2605314"/>
              <a:gd name="connsiteX159" fmla="*/ 969292 w 5018777"/>
              <a:gd name="connsiteY159" fmla="*/ 261257 h 2605314"/>
              <a:gd name="connsiteX160" fmla="*/ 918492 w 5018777"/>
              <a:gd name="connsiteY160" fmla="*/ 283028 h 2605314"/>
              <a:gd name="connsiteX161" fmla="*/ 889463 w 5018777"/>
              <a:gd name="connsiteY161" fmla="*/ 319314 h 2605314"/>
              <a:gd name="connsiteX162" fmla="*/ 867692 w 5018777"/>
              <a:gd name="connsiteY162" fmla="*/ 341085 h 2605314"/>
              <a:gd name="connsiteX163" fmla="*/ 853177 w 5018777"/>
              <a:gd name="connsiteY163" fmla="*/ 362857 h 2605314"/>
              <a:gd name="connsiteX164" fmla="*/ 809635 w 5018777"/>
              <a:gd name="connsiteY164" fmla="*/ 391885 h 2605314"/>
              <a:gd name="connsiteX165" fmla="*/ 773349 w 5018777"/>
              <a:gd name="connsiteY165" fmla="*/ 428171 h 2605314"/>
              <a:gd name="connsiteX166" fmla="*/ 751577 w 5018777"/>
              <a:gd name="connsiteY166" fmla="*/ 449942 h 2605314"/>
              <a:gd name="connsiteX167" fmla="*/ 693520 w 5018777"/>
              <a:gd name="connsiteY167" fmla="*/ 500742 h 2605314"/>
              <a:gd name="connsiteX168" fmla="*/ 664492 w 5018777"/>
              <a:gd name="connsiteY168" fmla="*/ 544285 h 2605314"/>
              <a:gd name="connsiteX169" fmla="*/ 649977 w 5018777"/>
              <a:gd name="connsiteY169" fmla="*/ 587828 h 2605314"/>
              <a:gd name="connsiteX170" fmla="*/ 642720 w 5018777"/>
              <a:gd name="connsiteY170" fmla="*/ 609600 h 2605314"/>
              <a:gd name="connsiteX171" fmla="*/ 664492 w 5018777"/>
              <a:gd name="connsiteY171" fmla="*/ 776514 h 2605314"/>
              <a:gd name="connsiteX172" fmla="*/ 693520 w 5018777"/>
              <a:gd name="connsiteY172" fmla="*/ 820057 h 2605314"/>
              <a:gd name="connsiteX173" fmla="*/ 715292 w 5018777"/>
              <a:gd name="connsiteY173" fmla="*/ 827314 h 2605314"/>
              <a:gd name="connsiteX174" fmla="*/ 751577 w 5018777"/>
              <a:gd name="connsiteY174" fmla="*/ 820057 h 2605314"/>
              <a:gd name="connsiteX175" fmla="*/ 773349 w 5018777"/>
              <a:gd name="connsiteY175" fmla="*/ 769257 h 2605314"/>
              <a:gd name="connsiteX176" fmla="*/ 744320 w 5018777"/>
              <a:gd name="connsiteY176" fmla="*/ 638628 h 2605314"/>
              <a:gd name="connsiteX177" fmla="*/ 722549 w 5018777"/>
              <a:gd name="connsiteY177" fmla="*/ 624114 h 2605314"/>
              <a:gd name="connsiteX178" fmla="*/ 526606 w 5018777"/>
              <a:gd name="connsiteY178" fmla="*/ 631371 h 2605314"/>
              <a:gd name="connsiteX179" fmla="*/ 504835 w 5018777"/>
              <a:gd name="connsiteY179" fmla="*/ 653142 h 2605314"/>
              <a:gd name="connsiteX180" fmla="*/ 483063 w 5018777"/>
              <a:gd name="connsiteY180" fmla="*/ 660400 h 2605314"/>
              <a:gd name="connsiteX181" fmla="*/ 468549 w 5018777"/>
              <a:gd name="connsiteY181" fmla="*/ 682171 h 2605314"/>
              <a:gd name="connsiteX182" fmla="*/ 446777 w 5018777"/>
              <a:gd name="connsiteY182" fmla="*/ 754742 h 2605314"/>
              <a:gd name="connsiteX183" fmla="*/ 475806 w 5018777"/>
              <a:gd name="connsiteY183" fmla="*/ 849085 h 2605314"/>
              <a:gd name="connsiteX184" fmla="*/ 533863 w 5018777"/>
              <a:gd name="connsiteY184" fmla="*/ 841828 h 2605314"/>
              <a:gd name="connsiteX185" fmla="*/ 541120 w 5018777"/>
              <a:gd name="connsiteY185" fmla="*/ 820057 h 2605314"/>
              <a:gd name="connsiteX186" fmla="*/ 519349 w 5018777"/>
              <a:gd name="connsiteY186" fmla="*/ 740228 h 2605314"/>
              <a:gd name="connsiteX187" fmla="*/ 497577 w 5018777"/>
              <a:gd name="connsiteY187" fmla="*/ 725714 h 2605314"/>
              <a:gd name="connsiteX188" fmla="*/ 352435 w 5018777"/>
              <a:gd name="connsiteY188" fmla="*/ 732971 h 2605314"/>
              <a:gd name="connsiteX189" fmla="*/ 330663 w 5018777"/>
              <a:gd name="connsiteY189" fmla="*/ 754742 h 2605314"/>
              <a:gd name="connsiteX190" fmla="*/ 308892 w 5018777"/>
              <a:gd name="connsiteY190" fmla="*/ 762000 h 2605314"/>
              <a:gd name="connsiteX191" fmla="*/ 294377 w 5018777"/>
              <a:gd name="connsiteY191" fmla="*/ 776514 h 2605314"/>
              <a:gd name="connsiteX192" fmla="*/ 272606 w 5018777"/>
              <a:gd name="connsiteY192" fmla="*/ 791028 h 2605314"/>
              <a:gd name="connsiteX193" fmla="*/ 258092 w 5018777"/>
              <a:gd name="connsiteY193" fmla="*/ 812800 h 2605314"/>
              <a:gd name="connsiteX194" fmla="*/ 221806 w 5018777"/>
              <a:gd name="connsiteY194" fmla="*/ 841828 h 2605314"/>
              <a:gd name="connsiteX195" fmla="*/ 214549 w 5018777"/>
              <a:gd name="connsiteY195" fmla="*/ 870857 h 2605314"/>
              <a:gd name="connsiteX196" fmla="*/ 192777 w 5018777"/>
              <a:gd name="connsiteY196" fmla="*/ 892628 h 2605314"/>
              <a:gd name="connsiteX197" fmla="*/ 200035 w 5018777"/>
              <a:gd name="connsiteY197" fmla="*/ 1059542 h 2605314"/>
              <a:gd name="connsiteX198" fmla="*/ 214549 w 5018777"/>
              <a:gd name="connsiteY198" fmla="*/ 1081314 h 2605314"/>
              <a:gd name="connsiteX199" fmla="*/ 243577 w 5018777"/>
              <a:gd name="connsiteY199" fmla="*/ 1088571 h 2605314"/>
              <a:gd name="connsiteX200" fmla="*/ 295829 w 5018777"/>
              <a:gd name="connsiteY200" fmla="*/ 1063534 h 2605314"/>
              <a:gd name="connsiteX201" fmla="*/ 330663 w 5018777"/>
              <a:gd name="connsiteY201" fmla="*/ 1037771 h 2605314"/>
              <a:gd name="connsiteX202" fmla="*/ 313246 w 5018777"/>
              <a:gd name="connsiteY202" fmla="*/ 974634 h 2605314"/>
              <a:gd name="connsiteX203" fmla="*/ 260995 w 5018777"/>
              <a:gd name="connsiteY203" fmla="*/ 957580 h 2605314"/>
              <a:gd name="connsiteX204" fmla="*/ 182255 w 5018777"/>
              <a:gd name="connsiteY204" fmla="*/ 957217 h 2605314"/>
              <a:gd name="connsiteX205" fmla="*/ 121657 w 5018777"/>
              <a:gd name="connsiteY205" fmla="*/ 996405 h 2605314"/>
              <a:gd name="connsiteX206" fmla="*/ 54892 w 5018777"/>
              <a:gd name="connsiteY206" fmla="*/ 1066800 h 2605314"/>
              <a:gd name="connsiteX207" fmla="*/ 14252 w 5018777"/>
              <a:gd name="connsiteY207" fmla="*/ 1156788 h 2605314"/>
              <a:gd name="connsiteX208" fmla="*/ 20783 w 5018777"/>
              <a:gd name="connsiteY208" fmla="*/ 1262017 h 2605314"/>
              <a:gd name="connsiteX209" fmla="*/ 69406 w 5018777"/>
              <a:gd name="connsiteY209" fmla="*/ 1313542 h 2605314"/>
              <a:gd name="connsiteX210" fmla="*/ 112949 w 5018777"/>
              <a:gd name="connsiteY210" fmla="*/ 1342571 h 2605314"/>
              <a:gd name="connsiteX211" fmla="*/ 159032 w 5018777"/>
              <a:gd name="connsiteY211" fmla="*/ 1341845 h 2605314"/>
              <a:gd name="connsiteX212" fmla="*/ 217089 w 5018777"/>
              <a:gd name="connsiteY212" fmla="*/ 1316445 h 2605314"/>
              <a:gd name="connsiteX213" fmla="*/ 199672 w 5018777"/>
              <a:gd name="connsiteY213" fmla="*/ 1243148 h 2605314"/>
              <a:gd name="connsiteX214" fmla="*/ 124197 w 5018777"/>
              <a:gd name="connsiteY214" fmla="*/ 1236254 h 2605314"/>
              <a:gd name="connsiteX215" fmla="*/ 54892 w 5018777"/>
              <a:gd name="connsiteY215" fmla="*/ 1262742 h 2605314"/>
              <a:gd name="connsiteX216" fmla="*/ 33120 w 5018777"/>
              <a:gd name="connsiteY216" fmla="*/ 1299028 h 2605314"/>
              <a:gd name="connsiteX217" fmla="*/ 18606 w 5018777"/>
              <a:gd name="connsiteY217" fmla="*/ 1320800 h 2605314"/>
              <a:gd name="connsiteX218" fmla="*/ 4092 w 5018777"/>
              <a:gd name="connsiteY218" fmla="*/ 1379582 h 2605314"/>
              <a:gd name="connsiteX219" fmla="*/ 3729 w 5018777"/>
              <a:gd name="connsiteY219" fmla="*/ 1436188 h 2605314"/>
              <a:gd name="connsiteX220" fmla="*/ 47635 w 5018777"/>
              <a:gd name="connsiteY220" fmla="*/ 1494971 h 2605314"/>
              <a:gd name="connsiteX221" fmla="*/ 91177 w 5018777"/>
              <a:gd name="connsiteY221" fmla="*/ 1524000 h 2605314"/>
              <a:gd name="connsiteX222" fmla="*/ 127100 w 5018777"/>
              <a:gd name="connsiteY222" fmla="*/ 1568268 h 2605314"/>
              <a:gd name="connsiteX223" fmla="*/ 171006 w 5018777"/>
              <a:gd name="connsiteY223" fmla="*/ 1582057 h 2605314"/>
              <a:gd name="connsiteX224" fmla="*/ 228337 w 5018777"/>
              <a:gd name="connsiteY224" fmla="*/ 1561737 h 2605314"/>
              <a:gd name="connsiteX225" fmla="*/ 236683 w 5018777"/>
              <a:gd name="connsiteY225" fmla="*/ 1483722 h 2605314"/>
              <a:gd name="connsiteX226" fmla="*/ 157217 w 5018777"/>
              <a:gd name="connsiteY226" fmla="*/ 1465580 h 2605314"/>
              <a:gd name="connsiteX227" fmla="*/ 105692 w 5018777"/>
              <a:gd name="connsiteY227" fmla="*/ 1502228 h 2605314"/>
              <a:gd name="connsiteX228" fmla="*/ 105692 w 5018777"/>
              <a:gd name="connsiteY228" fmla="*/ 1698171 h 2605314"/>
              <a:gd name="connsiteX229" fmla="*/ 141615 w 5018777"/>
              <a:gd name="connsiteY229" fmla="*/ 1749334 h 2605314"/>
              <a:gd name="connsiteX230" fmla="*/ 192777 w 5018777"/>
              <a:gd name="connsiteY230" fmla="*/ 1792514 h 2605314"/>
              <a:gd name="connsiteX231" fmla="*/ 250835 w 5018777"/>
              <a:gd name="connsiteY231" fmla="*/ 1828800 h 2605314"/>
              <a:gd name="connsiteX232" fmla="*/ 359692 w 5018777"/>
              <a:gd name="connsiteY232" fmla="*/ 1821542 h 2605314"/>
              <a:gd name="connsiteX233" fmla="*/ 394163 w 5018777"/>
              <a:gd name="connsiteY233" fmla="*/ 1796505 h 2605314"/>
              <a:gd name="connsiteX234" fmla="*/ 410492 w 5018777"/>
              <a:gd name="connsiteY234" fmla="*/ 1698171 h 2605314"/>
              <a:gd name="connsiteX235" fmla="*/ 366949 w 5018777"/>
              <a:gd name="connsiteY235" fmla="*/ 1683657 h 2605314"/>
              <a:gd name="connsiteX236" fmla="*/ 316149 w 5018777"/>
              <a:gd name="connsiteY236" fmla="*/ 1690914 h 2605314"/>
              <a:gd name="connsiteX237" fmla="*/ 279863 w 5018777"/>
              <a:gd name="connsiteY237" fmla="*/ 1719942 h 2605314"/>
              <a:gd name="connsiteX238" fmla="*/ 265349 w 5018777"/>
              <a:gd name="connsiteY238" fmla="*/ 1785257 h 2605314"/>
              <a:gd name="connsiteX239" fmla="*/ 276235 w 5018777"/>
              <a:gd name="connsiteY239" fmla="*/ 1939108 h 2605314"/>
              <a:gd name="connsiteX240" fmla="*/ 331026 w 5018777"/>
              <a:gd name="connsiteY240" fmla="*/ 1984465 h 2605314"/>
              <a:gd name="connsiteX241" fmla="*/ 417749 w 5018777"/>
              <a:gd name="connsiteY241" fmla="*/ 2002971 h 2605314"/>
              <a:gd name="connsiteX242" fmla="*/ 526606 w 5018777"/>
              <a:gd name="connsiteY242" fmla="*/ 1995714 h 2605314"/>
              <a:gd name="connsiteX243" fmla="*/ 555635 w 5018777"/>
              <a:gd name="connsiteY243" fmla="*/ 1973942 h 2605314"/>
              <a:gd name="connsiteX244" fmla="*/ 599177 w 5018777"/>
              <a:gd name="connsiteY244" fmla="*/ 1944914 h 2605314"/>
              <a:gd name="connsiteX245" fmla="*/ 628206 w 5018777"/>
              <a:gd name="connsiteY245" fmla="*/ 1901371 h 2605314"/>
              <a:gd name="connsiteX246" fmla="*/ 613692 w 5018777"/>
              <a:gd name="connsiteY246" fmla="*/ 1836057 h 2605314"/>
              <a:gd name="connsiteX247" fmla="*/ 570149 w 5018777"/>
              <a:gd name="connsiteY247" fmla="*/ 1792514 h 2605314"/>
              <a:gd name="connsiteX248" fmla="*/ 528057 w 5018777"/>
              <a:gd name="connsiteY248" fmla="*/ 1800497 h 2605314"/>
              <a:gd name="connsiteX249" fmla="*/ 481249 w 5018777"/>
              <a:gd name="connsiteY249" fmla="*/ 1898468 h 2605314"/>
              <a:gd name="connsiteX250" fmla="*/ 555635 w 5018777"/>
              <a:gd name="connsiteY250" fmla="*/ 1995714 h 2605314"/>
              <a:gd name="connsiteX251" fmla="*/ 570149 w 5018777"/>
              <a:gd name="connsiteY251" fmla="*/ 2017485 h 2605314"/>
              <a:gd name="connsiteX252" fmla="*/ 700777 w 5018777"/>
              <a:gd name="connsiteY252" fmla="*/ 2068285 h 2605314"/>
              <a:gd name="connsiteX253" fmla="*/ 737063 w 5018777"/>
              <a:gd name="connsiteY253" fmla="*/ 2082800 h 2605314"/>
              <a:gd name="connsiteX254" fmla="*/ 867692 w 5018777"/>
              <a:gd name="connsiteY254" fmla="*/ 2119811 h 2605314"/>
              <a:gd name="connsiteX255" fmla="*/ 969292 w 5018777"/>
              <a:gd name="connsiteY255" fmla="*/ 2148114 h 2605314"/>
              <a:gd name="connsiteX256" fmla="*/ 1078149 w 5018777"/>
              <a:gd name="connsiteY256" fmla="*/ 2133600 h 2605314"/>
              <a:gd name="connsiteX257" fmla="*/ 1128949 w 5018777"/>
              <a:gd name="connsiteY257" fmla="*/ 2104571 h 2605314"/>
              <a:gd name="connsiteX258" fmla="*/ 1247603 w 5018777"/>
              <a:gd name="connsiteY258" fmla="*/ 2013494 h 2605314"/>
              <a:gd name="connsiteX259" fmla="*/ 1291509 w 5018777"/>
              <a:gd name="connsiteY259" fmla="*/ 1957251 h 2605314"/>
              <a:gd name="connsiteX260" fmla="*/ 1278083 w 5018777"/>
              <a:gd name="connsiteY260" fmla="*/ 1839322 h 2605314"/>
              <a:gd name="connsiteX261" fmla="*/ 1223292 w 5018777"/>
              <a:gd name="connsiteY261" fmla="*/ 1814285 h 2605314"/>
              <a:gd name="connsiteX262" fmla="*/ 1129675 w 5018777"/>
              <a:gd name="connsiteY262" fmla="*/ 1833154 h 2605314"/>
              <a:gd name="connsiteX263" fmla="*/ 1107177 w 5018777"/>
              <a:gd name="connsiteY263" fmla="*/ 1894114 h 2605314"/>
              <a:gd name="connsiteX264" fmla="*/ 1085406 w 5018777"/>
              <a:gd name="connsiteY264" fmla="*/ 2002971 h 2605314"/>
              <a:gd name="connsiteX265" fmla="*/ 1020092 w 5018777"/>
              <a:gd name="connsiteY265" fmla="*/ 1995714 h 2605314"/>
              <a:gd name="connsiteX266" fmla="*/ 984532 w 5018777"/>
              <a:gd name="connsiteY266" fmla="*/ 1911531 h 2605314"/>
              <a:gd name="connsiteX267" fmla="*/ 996869 w 5018777"/>
              <a:gd name="connsiteY267" fmla="*/ 1807754 h 2605314"/>
              <a:gd name="connsiteX268" fmla="*/ 1070529 w 5018777"/>
              <a:gd name="connsiteY268" fmla="*/ 1731554 h 2605314"/>
              <a:gd name="connsiteX269" fmla="*/ 1230549 w 5018777"/>
              <a:gd name="connsiteY269" fmla="*/ 1690914 h 2605314"/>
              <a:gd name="connsiteX270" fmla="*/ 1339406 w 5018777"/>
              <a:gd name="connsiteY270" fmla="*/ 1698171 h 2605314"/>
              <a:gd name="connsiteX271" fmla="*/ 1426492 w 5018777"/>
              <a:gd name="connsiteY271" fmla="*/ 1741714 h 2605314"/>
              <a:gd name="connsiteX272" fmla="*/ 1480557 w 5018777"/>
              <a:gd name="connsiteY272" fmla="*/ 1792514 h 2605314"/>
              <a:gd name="connsiteX273" fmla="*/ 1510312 w 5018777"/>
              <a:gd name="connsiteY273" fmla="*/ 1859642 h 2605314"/>
              <a:gd name="connsiteX274" fmla="*/ 1511037 w 5018777"/>
              <a:gd name="connsiteY274" fmla="*/ 1961968 h 2605314"/>
              <a:gd name="connsiteX275" fmla="*/ 1463866 w 5018777"/>
              <a:gd name="connsiteY275" fmla="*/ 2046877 h 2605314"/>
              <a:gd name="connsiteX276" fmla="*/ 1411977 w 5018777"/>
              <a:gd name="connsiteY276" fmla="*/ 2140857 h 2605314"/>
              <a:gd name="connsiteX277" fmla="*/ 1404720 w 5018777"/>
              <a:gd name="connsiteY277" fmla="*/ 2162628 h 2605314"/>
              <a:gd name="connsiteX278" fmla="*/ 1368435 w 5018777"/>
              <a:gd name="connsiteY278" fmla="*/ 2293257 h 2605314"/>
              <a:gd name="connsiteX279" fmla="*/ 1370975 w 5018777"/>
              <a:gd name="connsiteY279" fmla="*/ 2449285 h 2605314"/>
              <a:gd name="connsiteX280" fmla="*/ 1513577 w 5018777"/>
              <a:gd name="connsiteY280" fmla="*/ 2554514 h 2605314"/>
              <a:gd name="connsiteX281" fmla="*/ 1636949 w 5018777"/>
              <a:gd name="connsiteY281" fmla="*/ 2590800 h 2605314"/>
              <a:gd name="connsiteX282" fmla="*/ 1851397 w 5018777"/>
              <a:gd name="connsiteY282" fmla="*/ 2605314 h 2605314"/>
              <a:gd name="connsiteX283" fmla="*/ 1922155 w 5018777"/>
              <a:gd name="connsiteY283" fmla="*/ 2576285 h 2605314"/>
              <a:gd name="connsiteX284" fmla="*/ 1963520 w 5018777"/>
              <a:gd name="connsiteY284" fmla="*/ 2496457 h 2605314"/>
              <a:gd name="connsiteX285" fmla="*/ 2006337 w 5018777"/>
              <a:gd name="connsiteY285" fmla="*/ 2315028 h 2605314"/>
              <a:gd name="connsiteX286" fmla="*/ 2043349 w 5018777"/>
              <a:gd name="connsiteY286" fmla="*/ 2111828 h 2605314"/>
              <a:gd name="connsiteX287" fmla="*/ 2066572 w 5018777"/>
              <a:gd name="connsiteY287" fmla="*/ 2048691 h 2605314"/>
              <a:gd name="connsiteX288" fmla="*/ 2102495 w 5018777"/>
              <a:gd name="connsiteY288" fmla="*/ 1987731 h 2605314"/>
              <a:gd name="connsiteX289" fmla="*/ 2221512 w 5018777"/>
              <a:gd name="connsiteY289" fmla="*/ 1879237 h 2605314"/>
              <a:gd name="connsiteX290" fmla="*/ 2377177 w 5018777"/>
              <a:gd name="connsiteY290" fmla="*/ 1872342 h 2605314"/>
              <a:gd name="connsiteX291" fmla="*/ 2398949 w 5018777"/>
              <a:gd name="connsiteY291" fmla="*/ 1879600 h 2605314"/>
              <a:gd name="connsiteX292" fmla="*/ 2457006 w 5018777"/>
              <a:gd name="connsiteY292" fmla="*/ 1930400 h 2605314"/>
              <a:gd name="connsiteX293" fmla="*/ 2471520 w 5018777"/>
              <a:gd name="connsiteY293" fmla="*/ 1952171 h 2605314"/>
              <a:gd name="connsiteX294" fmla="*/ 2493292 w 5018777"/>
              <a:gd name="connsiteY294" fmla="*/ 1973942 h 2605314"/>
              <a:gd name="connsiteX295" fmla="*/ 2507806 w 5018777"/>
              <a:gd name="connsiteY295" fmla="*/ 2024742 h 2605314"/>
              <a:gd name="connsiteX296" fmla="*/ 2515063 w 5018777"/>
              <a:gd name="connsiteY296" fmla="*/ 2053771 h 2605314"/>
              <a:gd name="connsiteX297" fmla="*/ 2529577 w 5018777"/>
              <a:gd name="connsiteY297" fmla="*/ 2075542 h 2605314"/>
              <a:gd name="connsiteX298" fmla="*/ 2544092 w 5018777"/>
              <a:gd name="connsiteY298" fmla="*/ 2126342 h 2605314"/>
              <a:gd name="connsiteX299" fmla="*/ 2536835 w 5018777"/>
              <a:gd name="connsiteY299" fmla="*/ 2271485 h 2605314"/>
              <a:gd name="connsiteX300" fmla="*/ 2522320 w 5018777"/>
              <a:gd name="connsiteY300" fmla="*/ 2300514 h 2605314"/>
              <a:gd name="connsiteX301" fmla="*/ 2478777 w 5018777"/>
              <a:gd name="connsiteY301" fmla="*/ 2329542 h 2605314"/>
              <a:gd name="connsiteX302" fmla="*/ 2457006 w 5018777"/>
              <a:gd name="connsiteY302" fmla="*/ 2336800 h 2605314"/>
              <a:gd name="connsiteX303" fmla="*/ 2333635 w 5018777"/>
              <a:gd name="connsiteY303" fmla="*/ 2329542 h 2605314"/>
              <a:gd name="connsiteX304" fmla="*/ 2311863 w 5018777"/>
              <a:gd name="connsiteY304" fmla="*/ 2322285 h 2605314"/>
              <a:gd name="connsiteX305" fmla="*/ 2297349 w 5018777"/>
              <a:gd name="connsiteY305" fmla="*/ 2286000 h 2605314"/>
              <a:gd name="connsiteX306" fmla="*/ 2290092 w 5018777"/>
              <a:gd name="connsiteY306" fmla="*/ 2249714 h 2605314"/>
              <a:gd name="connsiteX307" fmla="*/ 2398949 w 5018777"/>
              <a:gd name="connsiteY307" fmla="*/ 2111828 h 2605314"/>
              <a:gd name="connsiteX308" fmla="*/ 2398949 w 5018777"/>
              <a:gd name="connsiteY308" fmla="*/ 2024742 h 2605314"/>
              <a:gd name="connsiteX309" fmla="*/ 2377177 w 5018777"/>
              <a:gd name="connsiteY309" fmla="*/ 2010228 h 2605314"/>
              <a:gd name="connsiteX310" fmla="*/ 2275577 w 5018777"/>
              <a:gd name="connsiteY310" fmla="*/ 2017485 h 2605314"/>
              <a:gd name="connsiteX311" fmla="*/ 2261063 w 5018777"/>
              <a:gd name="connsiteY311" fmla="*/ 2032000 h 2605314"/>
              <a:gd name="connsiteX312" fmla="*/ 2239292 w 5018777"/>
              <a:gd name="connsiteY312" fmla="*/ 2046514 h 2605314"/>
              <a:gd name="connsiteX313" fmla="*/ 2224777 w 5018777"/>
              <a:gd name="connsiteY313" fmla="*/ 2061028 h 2605314"/>
              <a:gd name="connsiteX314" fmla="*/ 2195749 w 5018777"/>
              <a:gd name="connsiteY314" fmla="*/ 2068285 h 2605314"/>
              <a:gd name="connsiteX315" fmla="*/ 2166720 w 5018777"/>
              <a:gd name="connsiteY315" fmla="*/ 2090057 h 2605314"/>
              <a:gd name="connsiteX316" fmla="*/ 2152206 w 5018777"/>
              <a:gd name="connsiteY316" fmla="*/ 2111828 h 2605314"/>
              <a:gd name="connsiteX317" fmla="*/ 2130435 w 5018777"/>
              <a:gd name="connsiteY317" fmla="*/ 2140857 h 2605314"/>
              <a:gd name="connsiteX318" fmla="*/ 2130435 w 5018777"/>
              <a:gd name="connsiteY318" fmla="*/ 2351314 h 2605314"/>
              <a:gd name="connsiteX319" fmla="*/ 2144949 w 5018777"/>
              <a:gd name="connsiteY319" fmla="*/ 2373085 h 2605314"/>
              <a:gd name="connsiteX320" fmla="*/ 2166720 w 5018777"/>
              <a:gd name="connsiteY320" fmla="*/ 2380342 h 2605314"/>
              <a:gd name="connsiteX321" fmla="*/ 2173977 w 5018777"/>
              <a:gd name="connsiteY321" fmla="*/ 2402114 h 2605314"/>
              <a:gd name="connsiteX322" fmla="*/ 2195749 w 5018777"/>
              <a:gd name="connsiteY322" fmla="*/ 2416628 h 2605314"/>
              <a:gd name="connsiteX323" fmla="*/ 2224777 w 5018777"/>
              <a:gd name="connsiteY323" fmla="*/ 2438400 h 2605314"/>
              <a:gd name="connsiteX324" fmla="*/ 2268320 w 5018777"/>
              <a:gd name="connsiteY324" fmla="*/ 2474685 h 2605314"/>
              <a:gd name="connsiteX325" fmla="*/ 2297349 w 5018777"/>
              <a:gd name="connsiteY325" fmla="*/ 2510971 h 2605314"/>
              <a:gd name="connsiteX326" fmla="*/ 2319120 w 5018777"/>
              <a:gd name="connsiteY326" fmla="*/ 2532742 h 2605314"/>
              <a:gd name="connsiteX327" fmla="*/ 2398949 w 5018777"/>
              <a:gd name="connsiteY327" fmla="*/ 2569028 h 2605314"/>
              <a:gd name="connsiteX328" fmla="*/ 2544092 w 5018777"/>
              <a:gd name="connsiteY328" fmla="*/ 2554514 h 2605314"/>
              <a:gd name="connsiteX329" fmla="*/ 2565863 w 5018777"/>
              <a:gd name="connsiteY329" fmla="*/ 2540000 h 2605314"/>
              <a:gd name="connsiteX330" fmla="*/ 2573120 w 5018777"/>
              <a:gd name="connsiteY330" fmla="*/ 2503714 h 2605314"/>
              <a:gd name="connsiteX331" fmla="*/ 2587635 w 5018777"/>
              <a:gd name="connsiteY331" fmla="*/ 2481942 h 2605314"/>
              <a:gd name="connsiteX332" fmla="*/ 2594892 w 5018777"/>
              <a:gd name="connsiteY332" fmla="*/ 2409371 h 2605314"/>
              <a:gd name="connsiteX333" fmla="*/ 2645692 w 5018777"/>
              <a:gd name="connsiteY333" fmla="*/ 2416628 h 2605314"/>
              <a:gd name="connsiteX334" fmla="*/ 2674720 w 5018777"/>
              <a:gd name="connsiteY334" fmla="*/ 2423885 h 2605314"/>
              <a:gd name="connsiteX335" fmla="*/ 2747292 w 5018777"/>
              <a:gd name="connsiteY335" fmla="*/ 2438400 h 2605314"/>
              <a:gd name="connsiteX336" fmla="*/ 2790835 w 5018777"/>
              <a:gd name="connsiteY336" fmla="*/ 2452914 h 2605314"/>
              <a:gd name="connsiteX337" fmla="*/ 2812606 w 5018777"/>
              <a:gd name="connsiteY337" fmla="*/ 2438400 h 2605314"/>
              <a:gd name="connsiteX338" fmla="*/ 2805349 w 5018777"/>
              <a:gd name="connsiteY338" fmla="*/ 2416628 h 2605314"/>
              <a:gd name="connsiteX339" fmla="*/ 2798092 w 5018777"/>
              <a:gd name="connsiteY339" fmla="*/ 2373085 h 2605314"/>
              <a:gd name="connsiteX340" fmla="*/ 2783577 w 5018777"/>
              <a:gd name="connsiteY340" fmla="*/ 2329542 h 2605314"/>
              <a:gd name="connsiteX341" fmla="*/ 2798092 w 5018777"/>
              <a:gd name="connsiteY341" fmla="*/ 2278742 h 2605314"/>
              <a:gd name="connsiteX342" fmla="*/ 2965006 w 5018777"/>
              <a:gd name="connsiteY342" fmla="*/ 2249714 h 2605314"/>
              <a:gd name="connsiteX343" fmla="*/ 2950492 w 5018777"/>
              <a:gd name="connsiteY343" fmla="*/ 2227942 h 2605314"/>
              <a:gd name="connsiteX344" fmla="*/ 2928720 w 5018777"/>
              <a:gd name="connsiteY344" fmla="*/ 2133600 h 2605314"/>
              <a:gd name="connsiteX345" fmla="*/ 2921463 w 5018777"/>
              <a:gd name="connsiteY345" fmla="*/ 2104571 h 2605314"/>
              <a:gd name="connsiteX346" fmla="*/ 2899692 w 5018777"/>
              <a:gd name="connsiteY346" fmla="*/ 2090057 h 2605314"/>
              <a:gd name="connsiteX347" fmla="*/ 2906949 w 5018777"/>
              <a:gd name="connsiteY347" fmla="*/ 2061028 h 2605314"/>
              <a:gd name="connsiteX348" fmla="*/ 3037577 w 5018777"/>
              <a:gd name="connsiteY348" fmla="*/ 2053771 h 2605314"/>
              <a:gd name="connsiteX349" fmla="*/ 3124663 w 5018777"/>
              <a:gd name="connsiteY349" fmla="*/ 2046514 h 2605314"/>
              <a:gd name="connsiteX350" fmla="*/ 3146435 w 5018777"/>
              <a:gd name="connsiteY350" fmla="*/ 2039257 h 2605314"/>
              <a:gd name="connsiteX351" fmla="*/ 3139177 w 5018777"/>
              <a:gd name="connsiteY351" fmla="*/ 2010228 h 2605314"/>
              <a:gd name="connsiteX352" fmla="*/ 3110149 w 5018777"/>
              <a:gd name="connsiteY352" fmla="*/ 1959428 h 2605314"/>
              <a:gd name="connsiteX353" fmla="*/ 3081120 w 5018777"/>
              <a:gd name="connsiteY353" fmla="*/ 1930400 h 2605314"/>
              <a:gd name="connsiteX354" fmla="*/ 3066606 w 5018777"/>
              <a:gd name="connsiteY354" fmla="*/ 1901371 h 2605314"/>
              <a:gd name="connsiteX355" fmla="*/ 3044835 w 5018777"/>
              <a:gd name="connsiteY355" fmla="*/ 1886857 h 2605314"/>
              <a:gd name="connsiteX356" fmla="*/ 3037577 w 5018777"/>
              <a:gd name="connsiteY356" fmla="*/ 1865085 h 2605314"/>
              <a:gd name="connsiteX357" fmla="*/ 3023063 w 5018777"/>
              <a:gd name="connsiteY357" fmla="*/ 1843314 h 2605314"/>
              <a:gd name="connsiteX358" fmla="*/ 3052092 w 5018777"/>
              <a:gd name="connsiteY358" fmla="*/ 1828800 h 2605314"/>
              <a:gd name="connsiteX359" fmla="*/ 3160949 w 5018777"/>
              <a:gd name="connsiteY359" fmla="*/ 1814285 h 2605314"/>
              <a:gd name="connsiteX360" fmla="*/ 3182720 w 5018777"/>
              <a:gd name="connsiteY360" fmla="*/ 1799771 h 2605314"/>
              <a:gd name="connsiteX361" fmla="*/ 3131920 w 5018777"/>
              <a:gd name="connsiteY361" fmla="*/ 1690914 h 2605314"/>
              <a:gd name="connsiteX362" fmla="*/ 3124663 w 5018777"/>
              <a:gd name="connsiteY362" fmla="*/ 1669142 h 2605314"/>
              <a:gd name="connsiteX363" fmla="*/ 3110149 w 5018777"/>
              <a:gd name="connsiteY363" fmla="*/ 1647371 h 2605314"/>
              <a:gd name="connsiteX364" fmla="*/ 3131920 w 5018777"/>
              <a:gd name="connsiteY364" fmla="*/ 1640114 h 2605314"/>
              <a:gd name="connsiteX365" fmla="*/ 3160949 w 5018777"/>
              <a:gd name="connsiteY365" fmla="*/ 1632857 h 2605314"/>
              <a:gd name="connsiteX366" fmla="*/ 3189977 w 5018777"/>
              <a:gd name="connsiteY366" fmla="*/ 1618342 h 2605314"/>
              <a:gd name="connsiteX367" fmla="*/ 3219006 w 5018777"/>
              <a:gd name="connsiteY367" fmla="*/ 1611085 h 2605314"/>
              <a:gd name="connsiteX368" fmla="*/ 3240777 w 5018777"/>
              <a:gd name="connsiteY368" fmla="*/ 1603828 h 2605314"/>
              <a:gd name="connsiteX369" fmla="*/ 3284320 w 5018777"/>
              <a:gd name="connsiteY369" fmla="*/ 1582057 h 2605314"/>
              <a:gd name="connsiteX370" fmla="*/ 3298835 w 5018777"/>
              <a:gd name="connsiteY370" fmla="*/ 1567542 h 2605314"/>
              <a:gd name="connsiteX371" fmla="*/ 3277063 w 5018777"/>
              <a:gd name="connsiteY371" fmla="*/ 1545771 h 2605314"/>
              <a:gd name="connsiteX372" fmla="*/ 3233520 w 5018777"/>
              <a:gd name="connsiteY372" fmla="*/ 1516742 h 2605314"/>
              <a:gd name="connsiteX373" fmla="*/ 3182720 w 5018777"/>
              <a:gd name="connsiteY373" fmla="*/ 1458685 h 2605314"/>
              <a:gd name="connsiteX374" fmla="*/ 3175463 w 5018777"/>
              <a:gd name="connsiteY374" fmla="*/ 1436914 h 2605314"/>
              <a:gd name="connsiteX375" fmla="*/ 3153692 w 5018777"/>
              <a:gd name="connsiteY375" fmla="*/ 1422400 h 2605314"/>
              <a:gd name="connsiteX376" fmla="*/ 3204492 w 5018777"/>
              <a:gd name="connsiteY376" fmla="*/ 1386114 h 2605314"/>
              <a:gd name="connsiteX377" fmla="*/ 3240777 w 5018777"/>
              <a:gd name="connsiteY377" fmla="*/ 1349828 h 2605314"/>
              <a:gd name="connsiteX378" fmla="*/ 3269806 w 5018777"/>
              <a:gd name="connsiteY378" fmla="*/ 1313542 h 2605314"/>
              <a:gd name="connsiteX379" fmla="*/ 3291577 w 5018777"/>
              <a:gd name="connsiteY379" fmla="*/ 1299028 h 2605314"/>
              <a:gd name="connsiteX380" fmla="*/ 3306092 w 5018777"/>
              <a:gd name="connsiteY380" fmla="*/ 1284514 h 2605314"/>
              <a:gd name="connsiteX381" fmla="*/ 3313349 w 5018777"/>
              <a:gd name="connsiteY381" fmla="*/ 1262742 h 2605314"/>
              <a:gd name="connsiteX382" fmla="*/ 3269806 w 5018777"/>
              <a:gd name="connsiteY382" fmla="*/ 1255485 h 2605314"/>
              <a:gd name="connsiteX383" fmla="*/ 3248035 w 5018777"/>
              <a:gd name="connsiteY383" fmla="*/ 1248228 h 2605314"/>
              <a:gd name="connsiteX384" fmla="*/ 3197235 w 5018777"/>
              <a:gd name="connsiteY384" fmla="*/ 1233714 h 2605314"/>
              <a:gd name="connsiteX385" fmla="*/ 3175463 w 5018777"/>
              <a:gd name="connsiteY385" fmla="*/ 1219200 h 2605314"/>
              <a:gd name="connsiteX386" fmla="*/ 3153692 w 5018777"/>
              <a:gd name="connsiteY386" fmla="*/ 1211942 h 2605314"/>
              <a:gd name="connsiteX387" fmla="*/ 3124663 w 5018777"/>
              <a:gd name="connsiteY387" fmla="*/ 1197428 h 2605314"/>
              <a:gd name="connsiteX388" fmla="*/ 3204492 w 5018777"/>
              <a:gd name="connsiteY388" fmla="*/ 1095828 h 2605314"/>
              <a:gd name="connsiteX389" fmla="*/ 3255292 w 5018777"/>
              <a:gd name="connsiteY389" fmla="*/ 1037771 h 2605314"/>
              <a:gd name="connsiteX390" fmla="*/ 3255292 w 5018777"/>
              <a:gd name="connsiteY390" fmla="*/ 994228 h 2605314"/>
              <a:gd name="connsiteX391" fmla="*/ 3211749 w 5018777"/>
              <a:gd name="connsiteY391" fmla="*/ 986971 h 2605314"/>
              <a:gd name="connsiteX392" fmla="*/ 3182720 w 5018777"/>
              <a:gd name="connsiteY392" fmla="*/ 979714 h 2605314"/>
              <a:gd name="connsiteX393" fmla="*/ 3124663 w 5018777"/>
              <a:gd name="connsiteY393" fmla="*/ 957942 h 2605314"/>
              <a:gd name="connsiteX394" fmla="*/ 3102892 w 5018777"/>
              <a:gd name="connsiteY394" fmla="*/ 950685 h 2605314"/>
              <a:gd name="connsiteX395" fmla="*/ 3052092 w 5018777"/>
              <a:gd name="connsiteY395" fmla="*/ 943428 h 2605314"/>
              <a:gd name="connsiteX396" fmla="*/ 3030320 w 5018777"/>
              <a:gd name="connsiteY396" fmla="*/ 936171 h 2605314"/>
              <a:gd name="connsiteX397" fmla="*/ 2994035 w 5018777"/>
              <a:gd name="connsiteY397" fmla="*/ 928914 h 2605314"/>
              <a:gd name="connsiteX398" fmla="*/ 2979520 w 5018777"/>
              <a:gd name="connsiteY398" fmla="*/ 914400 h 2605314"/>
              <a:gd name="connsiteX399" fmla="*/ 3037577 w 5018777"/>
              <a:gd name="connsiteY399" fmla="*/ 820057 h 2605314"/>
              <a:gd name="connsiteX400" fmla="*/ 3095635 w 5018777"/>
              <a:gd name="connsiteY400" fmla="*/ 747485 h 2605314"/>
              <a:gd name="connsiteX401" fmla="*/ 3131920 w 5018777"/>
              <a:gd name="connsiteY401" fmla="*/ 703942 h 2605314"/>
              <a:gd name="connsiteX402" fmla="*/ 3146435 w 5018777"/>
              <a:gd name="connsiteY402" fmla="*/ 682171 h 2605314"/>
              <a:gd name="connsiteX403" fmla="*/ 3037577 w 5018777"/>
              <a:gd name="connsiteY403" fmla="*/ 667657 h 2605314"/>
              <a:gd name="connsiteX404" fmla="*/ 2965006 w 5018777"/>
              <a:gd name="connsiteY404" fmla="*/ 660400 h 2605314"/>
              <a:gd name="connsiteX405" fmla="*/ 2892435 w 5018777"/>
              <a:gd name="connsiteY405" fmla="*/ 645885 h 2605314"/>
              <a:gd name="connsiteX406" fmla="*/ 2928720 w 5018777"/>
              <a:gd name="connsiteY406" fmla="*/ 609600 h 2605314"/>
              <a:gd name="connsiteX407" fmla="*/ 2965006 w 5018777"/>
              <a:gd name="connsiteY407" fmla="*/ 573314 h 2605314"/>
              <a:gd name="connsiteX408" fmla="*/ 2972263 w 5018777"/>
              <a:gd name="connsiteY408" fmla="*/ 529771 h 2605314"/>
              <a:gd name="connsiteX409" fmla="*/ 2986777 w 5018777"/>
              <a:gd name="connsiteY409" fmla="*/ 486228 h 2605314"/>
              <a:gd name="connsiteX410" fmla="*/ 3001292 w 5018777"/>
              <a:gd name="connsiteY410" fmla="*/ 435428 h 2605314"/>
              <a:gd name="connsiteX411" fmla="*/ 3015806 w 5018777"/>
              <a:gd name="connsiteY411" fmla="*/ 391885 h 2605314"/>
              <a:gd name="connsiteX412" fmla="*/ 2965006 w 5018777"/>
              <a:gd name="connsiteY412" fmla="*/ 399142 h 2605314"/>
              <a:gd name="connsiteX413" fmla="*/ 2921463 w 5018777"/>
              <a:gd name="connsiteY413" fmla="*/ 413657 h 2605314"/>
              <a:gd name="connsiteX414" fmla="*/ 2892435 w 5018777"/>
              <a:gd name="connsiteY414" fmla="*/ 420914 h 2605314"/>
              <a:gd name="connsiteX415" fmla="*/ 2856149 w 5018777"/>
              <a:gd name="connsiteY415" fmla="*/ 435428 h 2605314"/>
              <a:gd name="connsiteX416" fmla="*/ 2812606 w 5018777"/>
              <a:gd name="connsiteY416" fmla="*/ 442685 h 2605314"/>
              <a:gd name="connsiteX417" fmla="*/ 2783577 w 5018777"/>
              <a:gd name="connsiteY417" fmla="*/ 449942 h 2605314"/>
              <a:gd name="connsiteX418" fmla="*/ 2725520 w 5018777"/>
              <a:gd name="connsiteY418" fmla="*/ 442685 h 2605314"/>
              <a:gd name="connsiteX419" fmla="*/ 2732777 w 5018777"/>
              <a:gd name="connsiteY419" fmla="*/ 377371 h 2605314"/>
              <a:gd name="connsiteX420" fmla="*/ 2725520 w 5018777"/>
              <a:gd name="connsiteY420" fmla="*/ 290285 h 2605314"/>
              <a:gd name="connsiteX421" fmla="*/ 2711006 w 5018777"/>
              <a:gd name="connsiteY421" fmla="*/ 232228 h 2605314"/>
              <a:gd name="connsiteX422" fmla="*/ 2667463 w 5018777"/>
              <a:gd name="connsiteY422" fmla="*/ 210457 h 2605314"/>
              <a:gd name="connsiteX423" fmla="*/ 2660206 w 5018777"/>
              <a:gd name="connsiteY423"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62549 w 5018777"/>
              <a:gd name="connsiteY118" fmla="*/ 537028 h 2605314"/>
              <a:gd name="connsiteX119" fmla="*/ 3240777 w 5018777"/>
              <a:gd name="connsiteY119" fmla="*/ 515257 h 2605314"/>
              <a:gd name="connsiteX120" fmla="*/ 3233520 w 5018777"/>
              <a:gd name="connsiteY120" fmla="*/ 478971 h 2605314"/>
              <a:gd name="connsiteX121" fmla="*/ 3219006 w 5018777"/>
              <a:gd name="connsiteY121" fmla="*/ 428171 h 2605314"/>
              <a:gd name="connsiteX122" fmla="*/ 3204492 w 5018777"/>
              <a:gd name="connsiteY122" fmla="*/ 362857 h 2605314"/>
              <a:gd name="connsiteX123" fmla="*/ 3189977 w 5018777"/>
              <a:gd name="connsiteY123" fmla="*/ 348342 h 2605314"/>
              <a:gd name="connsiteX124" fmla="*/ 3139177 w 5018777"/>
              <a:gd name="connsiteY124" fmla="*/ 283028 h 2605314"/>
              <a:gd name="connsiteX125" fmla="*/ 3117406 w 5018777"/>
              <a:gd name="connsiteY125" fmla="*/ 268514 h 2605314"/>
              <a:gd name="connsiteX126" fmla="*/ 3081120 w 5018777"/>
              <a:gd name="connsiteY126" fmla="*/ 232228 h 2605314"/>
              <a:gd name="connsiteX127" fmla="*/ 3066606 w 5018777"/>
              <a:gd name="connsiteY127" fmla="*/ 210457 h 2605314"/>
              <a:gd name="connsiteX128" fmla="*/ 3023063 w 5018777"/>
              <a:gd name="connsiteY128" fmla="*/ 195942 h 2605314"/>
              <a:gd name="connsiteX129" fmla="*/ 3008549 w 5018777"/>
              <a:gd name="connsiteY129" fmla="*/ 174171 h 2605314"/>
              <a:gd name="connsiteX130" fmla="*/ 2957749 w 5018777"/>
              <a:gd name="connsiteY130" fmla="*/ 152400 h 2605314"/>
              <a:gd name="connsiteX131" fmla="*/ 2921463 w 5018777"/>
              <a:gd name="connsiteY131" fmla="*/ 116114 h 2605314"/>
              <a:gd name="connsiteX132" fmla="*/ 2848892 w 5018777"/>
              <a:gd name="connsiteY132" fmla="*/ 94342 h 2605314"/>
              <a:gd name="connsiteX133" fmla="*/ 2827120 w 5018777"/>
              <a:gd name="connsiteY133" fmla="*/ 79828 h 2605314"/>
              <a:gd name="connsiteX134" fmla="*/ 2776320 w 5018777"/>
              <a:gd name="connsiteY134" fmla="*/ 65314 h 2605314"/>
              <a:gd name="connsiteX135" fmla="*/ 2667463 w 5018777"/>
              <a:gd name="connsiteY135" fmla="*/ 50800 h 2605314"/>
              <a:gd name="connsiteX136" fmla="*/ 2500549 w 5018777"/>
              <a:gd name="connsiteY136" fmla="*/ 43542 h 2605314"/>
              <a:gd name="connsiteX137" fmla="*/ 2377177 w 5018777"/>
              <a:gd name="connsiteY137" fmla="*/ 36285 h 2605314"/>
              <a:gd name="connsiteX138" fmla="*/ 2275577 w 5018777"/>
              <a:gd name="connsiteY138" fmla="*/ 21771 h 2605314"/>
              <a:gd name="connsiteX139" fmla="*/ 2036092 w 5018777"/>
              <a:gd name="connsiteY139" fmla="*/ 7257 h 2605314"/>
              <a:gd name="connsiteX140" fmla="*/ 1869177 w 5018777"/>
              <a:gd name="connsiteY140" fmla="*/ 14514 h 2605314"/>
              <a:gd name="connsiteX141" fmla="*/ 1753063 w 5018777"/>
              <a:gd name="connsiteY141" fmla="*/ 29028 h 2605314"/>
              <a:gd name="connsiteX142" fmla="*/ 1731292 w 5018777"/>
              <a:gd name="connsiteY142" fmla="*/ 36285 h 2605314"/>
              <a:gd name="connsiteX143" fmla="*/ 1695006 w 5018777"/>
              <a:gd name="connsiteY143" fmla="*/ 43542 h 2605314"/>
              <a:gd name="connsiteX144" fmla="*/ 1673235 w 5018777"/>
              <a:gd name="connsiteY144" fmla="*/ 50800 h 2605314"/>
              <a:gd name="connsiteX145" fmla="*/ 1622435 w 5018777"/>
              <a:gd name="connsiteY145" fmla="*/ 65314 h 2605314"/>
              <a:gd name="connsiteX146" fmla="*/ 1600663 w 5018777"/>
              <a:gd name="connsiteY146" fmla="*/ 72571 h 2605314"/>
              <a:gd name="connsiteX147" fmla="*/ 1542606 w 5018777"/>
              <a:gd name="connsiteY147" fmla="*/ 87085 h 2605314"/>
              <a:gd name="connsiteX148" fmla="*/ 1499063 w 5018777"/>
              <a:gd name="connsiteY148" fmla="*/ 101600 h 2605314"/>
              <a:gd name="connsiteX149" fmla="*/ 1477292 w 5018777"/>
              <a:gd name="connsiteY149" fmla="*/ 116114 h 2605314"/>
              <a:gd name="connsiteX150" fmla="*/ 1390206 w 5018777"/>
              <a:gd name="connsiteY150" fmla="*/ 137885 h 2605314"/>
              <a:gd name="connsiteX151" fmla="*/ 1339406 w 5018777"/>
              <a:gd name="connsiteY151" fmla="*/ 152400 h 2605314"/>
              <a:gd name="connsiteX152" fmla="*/ 1295863 w 5018777"/>
              <a:gd name="connsiteY152" fmla="*/ 159657 h 2605314"/>
              <a:gd name="connsiteX153" fmla="*/ 1237806 w 5018777"/>
              <a:gd name="connsiteY153" fmla="*/ 181428 h 2605314"/>
              <a:gd name="connsiteX154" fmla="*/ 1157977 w 5018777"/>
              <a:gd name="connsiteY154" fmla="*/ 203200 h 2605314"/>
              <a:gd name="connsiteX155" fmla="*/ 1085406 w 5018777"/>
              <a:gd name="connsiteY155" fmla="*/ 217714 h 2605314"/>
              <a:gd name="connsiteX156" fmla="*/ 1063635 w 5018777"/>
              <a:gd name="connsiteY156" fmla="*/ 232228 h 2605314"/>
              <a:gd name="connsiteX157" fmla="*/ 1027349 w 5018777"/>
              <a:gd name="connsiteY157" fmla="*/ 239485 h 2605314"/>
              <a:gd name="connsiteX158" fmla="*/ 998320 w 5018777"/>
              <a:gd name="connsiteY158" fmla="*/ 246742 h 2605314"/>
              <a:gd name="connsiteX159" fmla="*/ 969292 w 5018777"/>
              <a:gd name="connsiteY159" fmla="*/ 261257 h 2605314"/>
              <a:gd name="connsiteX160" fmla="*/ 918492 w 5018777"/>
              <a:gd name="connsiteY160" fmla="*/ 283028 h 2605314"/>
              <a:gd name="connsiteX161" fmla="*/ 889463 w 5018777"/>
              <a:gd name="connsiteY161" fmla="*/ 319314 h 2605314"/>
              <a:gd name="connsiteX162" fmla="*/ 867692 w 5018777"/>
              <a:gd name="connsiteY162" fmla="*/ 341085 h 2605314"/>
              <a:gd name="connsiteX163" fmla="*/ 853177 w 5018777"/>
              <a:gd name="connsiteY163" fmla="*/ 362857 h 2605314"/>
              <a:gd name="connsiteX164" fmla="*/ 809635 w 5018777"/>
              <a:gd name="connsiteY164" fmla="*/ 391885 h 2605314"/>
              <a:gd name="connsiteX165" fmla="*/ 773349 w 5018777"/>
              <a:gd name="connsiteY165" fmla="*/ 428171 h 2605314"/>
              <a:gd name="connsiteX166" fmla="*/ 751577 w 5018777"/>
              <a:gd name="connsiteY166" fmla="*/ 449942 h 2605314"/>
              <a:gd name="connsiteX167" fmla="*/ 693520 w 5018777"/>
              <a:gd name="connsiteY167" fmla="*/ 500742 h 2605314"/>
              <a:gd name="connsiteX168" fmla="*/ 664492 w 5018777"/>
              <a:gd name="connsiteY168" fmla="*/ 544285 h 2605314"/>
              <a:gd name="connsiteX169" fmla="*/ 649977 w 5018777"/>
              <a:gd name="connsiteY169" fmla="*/ 587828 h 2605314"/>
              <a:gd name="connsiteX170" fmla="*/ 642720 w 5018777"/>
              <a:gd name="connsiteY170" fmla="*/ 609600 h 2605314"/>
              <a:gd name="connsiteX171" fmla="*/ 664492 w 5018777"/>
              <a:gd name="connsiteY171" fmla="*/ 776514 h 2605314"/>
              <a:gd name="connsiteX172" fmla="*/ 693520 w 5018777"/>
              <a:gd name="connsiteY172" fmla="*/ 820057 h 2605314"/>
              <a:gd name="connsiteX173" fmla="*/ 715292 w 5018777"/>
              <a:gd name="connsiteY173" fmla="*/ 827314 h 2605314"/>
              <a:gd name="connsiteX174" fmla="*/ 751577 w 5018777"/>
              <a:gd name="connsiteY174" fmla="*/ 820057 h 2605314"/>
              <a:gd name="connsiteX175" fmla="*/ 773349 w 5018777"/>
              <a:gd name="connsiteY175" fmla="*/ 769257 h 2605314"/>
              <a:gd name="connsiteX176" fmla="*/ 744320 w 5018777"/>
              <a:gd name="connsiteY176" fmla="*/ 638628 h 2605314"/>
              <a:gd name="connsiteX177" fmla="*/ 722549 w 5018777"/>
              <a:gd name="connsiteY177" fmla="*/ 624114 h 2605314"/>
              <a:gd name="connsiteX178" fmla="*/ 526606 w 5018777"/>
              <a:gd name="connsiteY178" fmla="*/ 631371 h 2605314"/>
              <a:gd name="connsiteX179" fmla="*/ 504835 w 5018777"/>
              <a:gd name="connsiteY179" fmla="*/ 653142 h 2605314"/>
              <a:gd name="connsiteX180" fmla="*/ 483063 w 5018777"/>
              <a:gd name="connsiteY180" fmla="*/ 660400 h 2605314"/>
              <a:gd name="connsiteX181" fmla="*/ 468549 w 5018777"/>
              <a:gd name="connsiteY181" fmla="*/ 682171 h 2605314"/>
              <a:gd name="connsiteX182" fmla="*/ 446777 w 5018777"/>
              <a:gd name="connsiteY182" fmla="*/ 754742 h 2605314"/>
              <a:gd name="connsiteX183" fmla="*/ 475806 w 5018777"/>
              <a:gd name="connsiteY183" fmla="*/ 849085 h 2605314"/>
              <a:gd name="connsiteX184" fmla="*/ 533863 w 5018777"/>
              <a:gd name="connsiteY184" fmla="*/ 841828 h 2605314"/>
              <a:gd name="connsiteX185" fmla="*/ 541120 w 5018777"/>
              <a:gd name="connsiteY185" fmla="*/ 820057 h 2605314"/>
              <a:gd name="connsiteX186" fmla="*/ 519349 w 5018777"/>
              <a:gd name="connsiteY186" fmla="*/ 740228 h 2605314"/>
              <a:gd name="connsiteX187" fmla="*/ 497577 w 5018777"/>
              <a:gd name="connsiteY187" fmla="*/ 725714 h 2605314"/>
              <a:gd name="connsiteX188" fmla="*/ 352435 w 5018777"/>
              <a:gd name="connsiteY188" fmla="*/ 732971 h 2605314"/>
              <a:gd name="connsiteX189" fmla="*/ 330663 w 5018777"/>
              <a:gd name="connsiteY189" fmla="*/ 754742 h 2605314"/>
              <a:gd name="connsiteX190" fmla="*/ 308892 w 5018777"/>
              <a:gd name="connsiteY190" fmla="*/ 762000 h 2605314"/>
              <a:gd name="connsiteX191" fmla="*/ 294377 w 5018777"/>
              <a:gd name="connsiteY191" fmla="*/ 776514 h 2605314"/>
              <a:gd name="connsiteX192" fmla="*/ 272606 w 5018777"/>
              <a:gd name="connsiteY192" fmla="*/ 791028 h 2605314"/>
              <a:gd name="connsiteX193" fmla="*/ 258092 w 5018777"/>
              <a:gd name="connsiteY193" fmla="*/ 812800 h 2605314"/>
              <a:gd name="connsiteX194" fmla="*/ 221806 w 5018777"/>
              <a:gd name="connsiteY194" fmla="*/ 841828 h 2605314"/>
              <a:gd name="connsiteX195" fmla="*/ 214549 w 5018777"/>
              <a:gd name="connsiteY195" fmla="*/ 870857 h 2605314"/>
              <a:gd name="connsiteX196" fmla="*/ 192777 w 5018777"/>
              <a:gd name="connsiteY196" fmla="*/ 892628 h 2605314"/>
              <a:gd name="connsiteX197" fmla="*/ 200035 w 5018777"/>
              <a:gd name="connsiteY197" fmla="*/ 1059542 h 2605314"/>
              <a:gd name="connsiteX198" fmla="*/ 243577 w 5018777"/>
              <a:gd name="connsiteY198" fmla="*/ 1088571 h 2605314"/>
              <a:gd name="connsiteX199" fmla="*/ 295829 w 5018777"/>
              <a:gd name="connsiteY199" fmla="*/ 1063534 h 2605314"/>
              <a:gd name="connsiteX200" fmla="*/ 330663 w 5018777"/>
              <a:gd name="connsiteY200" fmla="*/ 1037771 h 2605314"/>
              <a:gd name="connsiteX201" fmla="*/ 313246 w 5018777"/>
              <a:gd name="connsiteY201" fmla="*/ 974634 h 2605314"/>
              <a:gd name="connsiteX202" fmla="*/ 260995 w 5018777"/>
              <a:gd name="connsiteY202" fmla="*/ 957580 h 2605314"/>
              <a:gd name="connsiteX203" fmla="*/ 182255 w 5018777"/>
              <a:gd name="connsiteY203" fmla="*/ 957217 h 2605314"/>
              <a:gd name="connsiteX204" fmla="*/ 121657 w 5018777"/>
              <a:gd name="connsiteY204" fmla="*/ 996405 h 2605314"/>
              <a:gd name="connsiteX205" fmla="*/ 54892 w 5018777"/>
              <a:gd name="connsiteY205" fmla="*/ 1066800 h 2605314"/>
              <a:gd name="connsiteX206" fmla="*/ 14252 w 5018777"/>
              <a:gd name="connsiteY206" fmla="*/ 1156788 h 2605314"/>
              <a:gd name="connsiteX207" fmla="*/ 20783 w 5018777"/>
              <a:gd name="connsiteY207" fmla="*/ 1262017 h 2605314"/>
              <a:gd name="connsiteX208" fmla="*/ 69406 w 5018777"/>
              <a:gd name="connsiteY208" fmla="*/ 1313542 h 2605314"/>
              <a:gd name="connsiteX209" fmla="*/ 112949 w 5018777"/>
              <a:gd name="connsiteY209" fmla="*/ 1342571 h 2605314"/>
              <a:gd name="connsiteX210" fmla="*/ 159032 w 5018777"/>
              <a:gd name="connsiteY210" fmla="*/ 1341845 h 2605314"/>
              <a:gd name="connsiteX211" fmla="*/ 217089 w 5018777"/>
              <a:gd name="connsiteY211" fmla="*/ 1316445 h 2605314"/>
              <a:gd name="connsiteX212" fmla="*/ 199672 w 5018777"/>
              <a:gd name="connsiteY212" fmla="*/ 1243148 h 2605314"/>
              <a:gd name="connsiteX213" fmla="*/ 124197 w 5018777"/>
              <a:gd name="connsiteY213" fmla="*/ 1236254 h 2605314"/>
              <a:gd name="connsiteX214" fmla="*/ 54892 w 5018777"/>
              <a:gd name="connsiteY214" fmla="*/ 1262742 h 2605314"/>
              <a:gd name="connsiteX215" fmla="*/ 33120 w 5018777"/>
              <a:gd name="connsiteY215" fmla="*/ 1299028 h 2605314"/>
              <a:gd name="connsiteX216" fmla="*/ 18606 w 5018777"/>
              <a:gd name="connsiteY216" fmla="*/ 1320800 h 2605314"/>
              <a:gd name="connsiteX217" fmla="*/ 4092 w 5018777"/>
              <a:gd name="connsiteY217" fmla="*/ 1379582 h 2605314"/>
              <a:gd name="connsiteX218" fmla="*/ 3729 w 5018777"/>
              <a:gd name="connsiteY218" fmla="*/ 1436188 h 2605314"/>
              <a:gd name="connsiteX219" fmla="*/ 47635 w 5018777"/>
              <a:gd name="connsiteY219" fmla="*/ 1494971 h 2605314"/>
              <a:gd name="connsiteX220" fmla="*/ 91177 w 5018777"/>
              <a:gd name="connsiteY220" fmla="*/ 1524000 h 2605314"/>
              <a:gd name="connsiteX221" fmla="*/ 127100 w 5018777"/>
              <a:gd name="connsiteY221" fmla="*/ 1568268 h 2605314"/>
              <a:gd name="connsiteX222" fmla="*/ 171006 w 5018777"/>
              <a:gd name="connsiteY222" fmla="*/ 1582057 h 2605314"/>
              <a:gd name="connsiteX223" fmla="*/ 228337 w 5018777"/>
              <a:gd name="connsiteY223" fmla="*/ 1561737 h 2605314"/>
              <a:gd name="connsiteX224" fmla="*/ 236683 w 5018777"/>
              <a:gd name="connsiteY224" fmla="*/ 1483722 h 2605314"/>
              <a:gd name="connsiteX225" fmla="*/ 157217 w 5018777"/>
              <a:gd name="connsiteY225" fmla="*/ 1465580 h 2605314"/>
              <a:gd name="connsiteX226" fmla="*/ 105692 w 5018777"/>
              <a:gd name="connsiteY226" fmla="*/ 1502228 h 2605314"/>
              <a:gd name="connsiteX227" fmla="*/ 105692 w 5018777"/>
              <a:gd name="connsiteY227" fmla="*/ 1698171 h 2605314"/>
              <a:gd name="connsiteX228" fmla="*/ 141615 w 5018777"/>
              <a:gd name="connsiteY228" fmla="*/ 1749334 h 2605314"/>
              <a:gd name="connsiteX229" fmla="*/ 192777 w 5018777"/>
              <a:gd name="connsiteY229" fmla="*/ 1792514 h 2605314"/>
              <a:gd name="connsiteX230" fmla="*/ 250835 w 5018777"/>
              <a:gd name="connsiteY230" fmla="*/ 1828800 h 2605314"/>
              <a:gd name="connsiteX231" fmla="*/ 359692 w 5018777"/>
              <a:gd name="connsiteY231" fmla="*/ 1821542 h 2605314"/>
              <a:gd name="connsiteX232" fmla="*/ 394163 w 5018777"/>
              <a:gd name="connsiteY232" fmla="*/ 1796505 h 2605314"/>
              <a:gd name="connsiteX233" fmla="*/ 410492 w 5018777"/>
              <a:gd name="connsiteY233" fmla="*/ 1698171 h 2605314"/>
              <a:gd name="connsiteX234" fmla="*/ 366949 w 5018777"/>
              <a:gd name="connsiteY234" fmla="*/ 1683657 h 2605314"/>
              <a:gd name="connsiteX235" fmla="*/ 316149 w 5018777"/>
              <a:gd name="connsiteY235" fmla="*/ 1690914 h 2605314"/>
              <a:gd name="connsiteX236" fmla="*/ 279863 w 5018777"/>
              <a:gd name="connsiteY236" fmla="*/ 1719942 h 2605314"/>
              <a:gd name="connsiteX237" fmla="*/ 265349 w 5018777"/>
              <a:gd name="connsiteY237" fmla="*/ 1785257 h 2605314"/>
              <a:gd name="connsiteX238" fmla="*/ 276235 w 5018777"/>
              <a:gd name="connsiteY238" fmla="*/ 1939108 h 2605314"/>
              <a:gd name="connsiteX239" fmla="*/ 331026 w 5018777"/>
              <a:gd name="connsiteY239" fmla="*/ 1984465 h 2605314"/>
              <a:gd name="connsiteX240" fmla="*/ 417749 w 5018777"/>
              <a:gd name="connsiteY240" fmla="*/ 2002971 h 2605314"/>
              <a:gd name="connsiteX241" fmla="*/ 526606 w 5018777"/>
              <a:gd name="connsiteY241" fmla="*/ 1995714 h 2605314"/>
              <a:gd name="connsiteX242" fmla="*/ 555635 w 5018777"/>
              <a:gd name="connsiteY242" fmla="*/ 1973942 h 2605314"/>
              <a:gd name="connsiteX243" fmla="*/ 599177 w 5018777"/>
              <a:gd name="connsiteY243" fmla="*/ 1944914 h 2605314"/>
              <a:gd name="connsiteX244" fmla="*/ 628206 w 5018777"/>
              <a:gd name="connsiteY244" fmla="*/ 1901371 h 2605314"/>
              <a:gd name="connsiteX245" fmla="*/ 613692 w 5018777"/>
              <a:gd name="connsiteY245" fmla="*/ 1836057 h 2605314"/>
              <a:gd name="connsiteX246" fmla="*/ 570149 w 5018777"/>
              <a:gd name="connsiteY246" fmla="*/ 1792514 h 2605314"/>
              <a:gd name="connsiteX247" fmla="*/ 528057 w 5018777"/>
              <a:gd name="connsiteY247" fmla="*/ 1800497 h 2605314"/>
              <a:gd name="connsiteX248" fmla="*/ 481249 w 5018777"/>
              <a:gd name="connsiteY248" fmla="*/ 1898468 h 2605314"/>
              <a:gd name="connsiteX249" fmla="*/ 555635 w 5018777"/>
              <a:gd name="connsiteY249" fmla="*/ 1995714 h 2605314"/>
              <a:gd name="connsiteX250" fmla="*/ 570149 w 5018777"/>
              <a:gd name="connsiteY250" fmla="*/ 2017485 h 2605314"/>
              <a:gd name="connsiteX251" fmla="*/ 700777 w 5018777"/>
              <a:gd name="connsiteY251" fmla="*/ 2068285 h 2605314"/>
              <a:gd name="connsiteX252" fmla="*/ 737063 w 5018777"/>
              <a:gd name="connsiteY252" fmla="*/ 2082800 h 2605314"/>
              <a:gd name="connsiteX253" fmla="*/ 867692 w 5018777"/>
              <a:gd name="connsiteY253" fmla="*/ 2119811 h 2605314"/>
              <a:gd name="connsiteX254" fmla="*/ 969292 w 5018777"/>
              <a:gd name="connsiteY254" fmla="*/ 2148114 h 2605314"/>
              <a:gd name="connsiteX255" fmla="*/ 1078149 w 5018777"/>
              <a:gd name="connsiteY255" fmla="*/ 2133600 h 2605314"/>
              <a:gd name="connsiteX256" fmla="*/ 1128949 w 5018777"/>
              <a:gd name="connsiteY256" fmla="*/ 2104571 h 2605314"/>
              <a:gd name="connsiteX257" fmla="*/ 1247603 w 5018777"/>
              <a:gd name="connsiteY257" fmla="*/ 2013494 h 2605314"/>
              <a:gd name="connsiteX258" fmla="*/ 1291509 w 5018777"/>
              <a:gd name="connsiteY258" fmla="*/ 1957251 h 2605314"/>
              <a:gd name="connsiteX259" fmla="*/ 1278083 w 5018777"/>
              <a:gd name="connsiteY259" fmla="*/ 1839322 h 2605314"/>
              <a:gd name="connsiteX260" fmla="*/ 1223292 w 5018777"/>
              <a:gd name="connsiteY260" fmla="*/ 1814285 h 2605314"/>
              <a:gd name="connsiteX261" fmla="*/ 1129675 w 5018777"/>
              <a:gd name="connsiteY261" fmla="*/ 1833154 h 2605314"/>
              <a:gd name="connsiteX262" fmla="*/ 1107177 w 5018777"/>
              <a:gd name="connsiteY262" fmla="*/ 1894114 h 2605314"/>
              <a:gd name="connsiteX263" fmla="*/ 1085406 w 5018777"/>
              <a:gd name="connsiteY263" fmla="*/ 2002971 h 2605314"/>
              <a:gd name="connsiteX264" fmla="*/ 1020092 w 5018777"/>
              <a:gd name="connsiteY264" fmla="*/ 1995714 h 2605314"/>
              <a:gd name="connsiteX265" fmla="*/ 984532 w 5018777"/>
              <a:gd name="connsiteY265" fmla="*/ 1911531 h 2605314"/>
              <a:gd name="connsiteX266" fmla="*/ 996869 w 5018777"/>
              <a:gd name="connsiteY266" fmla="*/ 1807754 h 2605314"/>
              <a:gd name="connsiteX267" fmla="*/ 1070529 w 5018777"/>
              <a:gd name="connsiteY267" fmla="*/ 1731554 h 2605314"/>
              <a:gd name="connsiteX268" fmla="*/ 1230549 w 5018777"/>
              <a:gd name="connsiteY268" fmla="*/ 1690914 h 2605314"/>
              <a:gd name="connsiteX269" fmla="*/ 1339406 w 5018777"/>
              <a:gd name="connsiteY269" fmla="*/ 1698171 h 2605314"/>
              <a:gd name="connsiteX270" fmla="*/ 1426492 w 5018777"/>
              <a:gd name="connsiteY270" fmla="*/ 1741714 h 2605314"/>
              <a:gd name="connsiteX271" fmla="*/ 1480557 w 5018777"/>
              <a:gd name="connsiteY271" fmla="*/ 1792514 h 2605314"/>
              <a:gd name="connsiteX272" fmla="*/ 1510312 w 5018777"/>
              <a:gd name="connsiteY272" fmla="*/ 1859642 h 2605314"/>
              <a:gd name="connsiteX273" fmla="*/ 1511037 w 5018777"/>
              <a:gd name="connsiteY273" fmla="*/ 1961968 h 2605314"/>
              <a:gd name="connsiteX274" fmla="*/ 1463866 w 5018777"/>
              <a:gd name="connsiteY274" fmla="*/ 2046877 h 2605314"/>
              <a:gd name="connsiteX275" fmla="*/ 1411977 w 5018777"/>
              <a:gd name="connsiteY275" fmla="*/ 2140857 h 2605314"/>
              <a:gd name="connsiteX276" fmla="*/ 1404720 w 5018777"/>
              <a:gd name="connsiteY276" fmla="*/ 2162628 h 2605314"/>
              <a:gd name="connsiteX277" fmla="*/ 1368435 w 5018777"/>
              <a:gd name="connsiteY277" fmla="*/ 2293257 h 2605314"/>
              <a:gd name="connsiteX278" fmla="*/ 1370975 w 5018777"/>
              <a:gd name="connsiteY278" fmla="*/ 2449285 h 2605314"/>
              <a:gd name="connsiteX279" fmla="*/ 1513577 w 5018777"/>
              <a:gd name="connsiteY279" fmla="*/ 2554514 h 2605314"/>
              <a:gd name="connsiteX280" fmla="*/ 1636949 w 5018777"/>
              <a:gd name="connsiteY280" fmla="*/ 2590800 h 2605314"/>
              <a:gd name="connsiteX281" fmla="*/ 1851397 w 5018777"/>
              <a:gd name="connsiteY281" fmla="*/ 2605314 h 2605314"/>
              <a:gd name="connsiteX282" fmla="*/ 1922155 w 5018777"/>
              <a:gd name="connsiteY282" fmla="*/ 2576285 h 2605314"/>
              <a:gd name="connsiteX283" fmla="*/ 1963520 w 5018777"/>
              <a:gd name="connsiteY283" fmla="*/ 2496457 h 2605314"/>
              <a:gd name="connsiteX284" fmla="*/ 2006337 w 5018777"/>
              <a:gd name="connsiteY284" fmla="*/ 2315028 h 2605314"/>
              <a:gd name="connsiteX285" fmla="*/ 2043349 w 5018777"/>
              <a:gd name="connsiteY285" fmla="*/ 2111828 h 2605314"/>
              <a:gd name="connsiteX286" fmla="*/ 2066572 w 5018777"/>
              <a:gd name="connsiteY286" fmla="*/ 2048691 h 2605314"/>
              <a:gd name="connsiteX287" fmla="*/ 2102495 w 5018777"/>
              <a:gd name="connsiteY287" fmla="*/ 1987731 h 2605314"/>
              <a:gd name="connsiteX288" fmla="*/ 2221512 w 5018777"/>
              <a:gd name="connsiteY288" fmla="*/ 1879237 h 2605314"/>
              <a:gd name="connsiteX289" fmla="*/ 2377177 w 5018777"/>
              <a:gd name="connsiteY289" fmla="*/ 1872342 h 2605314"/>
              <a:gd name="connsiteX290" fmla="*/ 2398949 w 5018777"/>
              <a:gd name="connsiteY290" fmla="*/ 1879600 h 2605314"/>
              <a:gd name="connsiteX291" fmla="*/ 2457006 w 5018777"/>
              <a:gd name="connsiteY291" fmla="*/ 1930400 h 2605314"/>
              <a:gd name="connsiteX292" fmla="*/ 2471520 w 5018777"/>
              <a:gd name="connsiteY292" fmla="*/ 1952171 h 2605314"/>
              <a:gd name="connsiteX293" fmla="*/ 2493292 w 5018777"/>
              <a:gd name="connsiteY293" fmla="*/ 1973942 h 2605314"/>
              <a:gd name="connsiteX294" fmla="*/ 2507806 w 5018777"/>
              <a:gd name="connsiteY294" fmla="*/ 2024742 h 2605314"/>
              <a:gd name="connsiteX295" fmla="*/ 2515063 w 5018777"/>
              <a:gd name="connsiteY295" fmla="*/ 2053771 h 2605314"/>
              <a:gd name="connsiteX296" fmla="*/ 2529577 w 5018777"/>
              <a:gd name="connsiteY296" fmla="*/ 2075542 h 2605314"/>
              <a:gd name="connsiteX297" fmla="*/ 2544092 w 5018777"/>
              <a:gd name="connsiteY297" fmla="*/ 2126342 h 2605314"/>
              <a:gd name="connsiteX298" fmla="*/ 2536835 w 5018777"/>
              <a:gd name="connsiteY298" fmla="*/ 2271485 h 2605314"/>
              <a:gd name="connsiteX299" fmla="*/ 2522320 w 5018777"/>
              <a:gd name="connsiteY299" fmla="*/ 2300514 h 2605314"/>
              <a:gd name="connsiteX300" fmla="*/ 2478777 w 5018777"/>
              <a:gd name="connsiteY300" fmla="*/ 2329542 h 2605314"/>
              <a:gd name="connsiteX301" fmla="*/ 2457006 w 5018777"/>
              <a:gd name="connsiteY301" fmla="*/ 2336800 h 2605314"/>
              <a:gd name="connsiteX302" fmla="*/ 2333635 w 5018777"/>
              <a:gd name="connsiteY302" fmla="*/ 2329542 h 2605314"/>
              <a:gd name="connsiteX303" fmla="*/ 2311863 w 5018777"/>
              <a:gd name="connsiteY303" fmla="*/ 2322285 h 2605314"/>
              <a:gd name="connsiteX304" fmla="*/ 2297349 w 5018777"/>
              <a:gd name="connsiteY304" fmla="*/ 2286000 h 2605314"/>
              <a:gd name="connsiteX305" fmla="*/ 2290092 w 5018777"/>
              <a:gd name="connsiteY305" fmla="*/ 2249714 h 2605314"/>
              <a:gd name="connsiteX306" fmla="*/ 2398949 w 5018777"/>
              <a:gd name="connsiteY306" fmla="*/ 2111828 h 2605314"/>
              <a:gd name="connsiteX307" fmla="*/ 2398949 w 5018777"/>
              <a:gd name="connsiteY307" fmla="*/ 2024742 h 2605314"/>
              <a:gd name="connsiteX308" fmla="*/ 2377177 w 5018777"/>
              <a:gd name="connsiteY308" fmla="*/ 2010228 h 2605314"/>
              <a:gd name="connsiteX309" fmla="*/ 2275577 w 5018777"/>
              <a:gd name="connsiteY309" fmla="*/ 2017485 h 2605314"/>
              <a:gd name="connsiteX310" fmla="*/ 2261063 w 5018777"/>
              <a:gd name="connsiteY310" fmla="*/ 2032000 h 2605314"/>
              <a:gd name="connsiteX311" fmla="*/ 2239292 w 5018777"/>
              <a:gd name="connsiteY311" fmla="*/ 2046514 h 2605314"/>
              <a:gd name="connsiteX312" fmla="*/ 2224777 w 5018777"/>
              <a:gd name="connsiteY312" fmla="*/ 2061028 h 2605314"/>
              <a:gd name="connsiteX313" fmla="*/ 2195749 w 5018777"/>
              <a:gd name="connsiteY313" fmla="*/ 2068285 h 2605314"/>
              <a:gd name="connsiteX314" fmla="*/ 2166720 w 5018777"/>
              <a:gd name="connsiteY314" fmla="*/ 2090057 h 2605314"/>
              <a:gd name="connsiteX315" fmla="*/ 2152206 w 5018777"/>
              <a:gd name="connsiteY315" fmla="*/ 2111828 h 2605314"/>
              <a:gd name="connsiteX316" fmla="*/ 2130435 w 5018777"/>
              <a:gd name="connsiteY316" fmla="*/ 2140857 h 2605314"/>
              <a:gd name="connsiteX317" fmla="*/ 2130435 w 5018777"/>
              <a:gd name="connsiteY317" fmla="*/ 2351314 h 2605314"/>
              <a:gd name="connsiteX318" fmla="*/ 2144949 w 5018777"/>
              <a:gd name="connsiteY318" fmla="*/ 2373085 h 2605314"/>
              <a:gd name="connsiteX319" fmla="*/ 2166720 w 5018777"/>
              <a:gd name="connsiteY319" fmla="*/ 2380342 h 2605314"/>
              <a:gd name="connsiteX320" fmla="*/ 2173977 w 5018777"/>
              <a:gd name="connsiteY320" fmla="*/ 2402114 h 2605314"/>
              <a:gd name="connsiteX321" fmla="*/ 2195749 w 5018777"/>
              <a:gd name="connsiteY321" fmla="*/ 2416628 h 2605314"/>
              <a:gd name="connsiteX322" fmla="*/ 2224777 w 5018777"/>
              <a:gd name="connsiteY322" fmla="*/ 2438400 h 2605314"/>
              <a:gd name="connsiteX323" fmla="*/ 2268320 w 5018777"/>
              <a:gd name="connsiteY323" fmla="*/ 2474685 h 2605314"/>
              <a:gd name="connsiteX324" fmla="*/ 2297349 w 5018777"/>
              <a:gd name="connsiteY324" fmla="*/ 2510971 h 2605314"/>
              <a:gd name="connsiteX325" fmla="*/ 2319120 w 5018777"/>
              <a:gd name="connsiteY325" fmla="*/ 2532742 h 2605314"/>
              <a:gd name="connsiteX326" fmla="*/ 2398949 w 5018777"/>
              <a:gd name="connsiteY326" fmla="*/ 2569028 h 2605314"/>
              <a:gd name="connsiteX327" fmla="*/ 2544092 w 5018777"/>
              <a:gd name="connsiteY327" fmla="*/ 2554514 h 2605314"/>
              <a:gd name="connsiteX328" fmla="*/ 2565863 w 5018777"/>
              <a:gd name="connsiteY328" fmla="*/ 2540000 h 2605314"/>
              <a:gd name="connsiteX329" fmla="*/ 2573120 w 5018777"/>
              <a:gd name="connsiteY329" fmla="*/ 2503714 h 2605314"/>
              <a:gd name="connsiteX330" fmla="*/ 2587635 w 5018777"/>
              <a:gd name="connsiteY330" fmla="*/ 2481942 h 2605314"/>
              <a:gd name="connsiteX331" fmla="*/ 2594892 w 5018777"/>
              <a:gd name="connsiteY331" fmla="*/ 2409371 h 2605314"/>
              <a:gd name="connsiteX332" fmla="*/ 2645692 w 5018777"/>
              <a:gd name="connsiteY332" fmla="*/ 2416628 h 2605314"/>
              <a:gd name="connsiteX333" fmla="*/ 2674720 w 5018777"/>
              <a:gd name="connsiteY333" fmla="*/ 2423885 h 2605314"/>
              <a:gd name="connsiteX334" fmla="*/ 2747292 w 5018777"/>
              <a:gd name="connsiteY334" fmla="*/ 2438400 h 2605314"/>
              <a:gd name="connsiteX335" fmla="*/ 2790835 w 5018777"/>
              <a:gd name="connsiteY335" fmla="*/ 2452914 h 2605314"/>
              <a:gd name="connsiteX336" fmla="*/ 2812606 w 5018777"/>
              <a:gd name="connsiteY336" fmla="*/ 2438400 h 2605314"/>
              <a:gd name="connsiteX337" fmla="*/ 2805349 w 5018777"/>
              <a:gd name="connsiteY337" fmla="*/ 2416628 h 2605314"/>
              <a:gd name="connsiteX338" fmla="*/ 2798092 w 5018777"/>
              <a:gd name="connsiteY338" fmla="*/ 2373085 h 2605314"/>
              <a:gd name="connsiteX339" fmla="*/ 2783577 w 5018777"/>
              <a:gd name="connsiteY339" fmla="*/ 2329542 h 2605314"/>
              <a:gd name="connsiteX340" fmla="*/ 2798092 w 5018777"/>
              <a:gd name="connsiteY340" fmla="*/ 2278742 h 2605314"/>
              <a:gd name="connsiteX341" fmla="*/ 2965006 w 5018777"/>
              <a:gd name="connsiteY341" fmla="*/ 2249714 h 2605314"/>
              <a:gd name="connsiteX342" fmla="*/ 2950492 w 5018777"/>
              <a:gd name="connsiteY342" fmla="*/ 2227942 h 2605314"/>
              <a:gd name="connsiteX343" fmla="*/ 2928720 w 5018777"/>
              <a:gd name="connsiteY343" fmla="*/ 2133600 h 2605314"/>
              <a:gd name="connsiteX344" fmla="*/ 2921463 w 5018777"/>
              <a:gd name="connsiteY344" fmla="*/ 2104571 h 2605314"/>
              <a:gd name="connsiteX345" fmla="*/ 2899692 w 5018777"/>
              <a:gd name="connsiteY345" fmla="*/ 2090057 h 2605314"/>
              <a:gd name="connsiteX346" fmla="*/ 2906949 w 5018777"/>
              <a:gd name="connsiteY346" fmla="*/ 2061028 h 2605314"/>
              <a:gd name="connsiteX347" fmla="*/ 3037577 w 5018777"/>
              <a:gd name="connsiteY347" fmla="*/ 2053771 h 2605314"/>
              <a:gd name="connsiteX348" fmla="*/ 3124663 w 5018777"/>
              <a:gd name="connsiteY348" fmla="*/ 2046514 h 2605314"/>
              <a:gd name="connsiteX349" fmla="*/ 3146435 w 5018777"/>
              <a:gd name="connsiteY349" fmla="*/ 2039257 h 2605314"/>
              <a:gd name="connsiteX350" fmla="*/ 3139177 w 5018777"/>
              <a:gd name="connsiteY350" fmla="*/ 2010228 h 2605314"/>
              <a:gd name="connsiteX351" fmla="*/ 3110149 w 5018777"/>
              <a:gd name="connsiteY351" fmla="*/ 1959428 h 2605314"/>
              <a:gd name="connsiteX352" fmla="*/ 3081120 w 5018777"/>
              <a:gd name="connsiteY352" fmla="*/ 1930400 h 2605314"/>
              <a:gd name="connsiteX353" fmla="*/ 3066606 w 5018777"/>
              <a:gd name="connsiteY353" fmla="*/ 1901371 h 2605314"/>
              <a:gd name="connsiteX354" fmla="*/ 3044835 w 5018777"/>
              <a:gd name="connsiteY354" fmla="*/ 1886857 h 2605314"/>
              <a:gd name="connsiteX355" fmla="*/ 3037577 w 5018777"/>
              <a:gd name="connsiteY355" fmla="*/ 1865085 h 2605314"/>
              <a:gd name="connsiteX356" fmla="*/ 3023063 w 5018777"/>
              <a:gd name="connsiteY356" fmla="*/ 1843314 h 2605314"/>
              <a:gd name="connsiteX357" fmla="*/ 3052092 w 5018777"/>
              <a:gd name="connsiteY357" fmla="*/ 1828800 h 2605314"/>
              <a:gd name="connsiteX358" fmla="*/ 3160949 w 5018777"/>
              <a:gd name="connsiteY358" fmla="*/ 1814285 h 2605314"/>
              <a:gd name="connsiteX359" fmla="*/ 3182720 w 5018777"/>
              <a:gd name="connsiteY359" fmla="*/ 1799771 h 2605314"/>
              <a:gd name="connsiteX360" fmla="*/ 3131920 w 5018777"/>
              <a:gd name="connsiteY360" fmla="*/ 1690914 h 2605314"/>
              <a:gd name="connsiteX361" fmla="*/ 3124663 w 5018777"/>
              <a:gd name="connsiteY361" fmla="*/ 1669142 h 2605314"/>
              <a:gd name="connsiteX362" fmla="*/ 3110149 w 5018777"/>
              <a:gd name="connsiteY362" fmla="*/ 1647371 h 2605314"/>
              <a:gd name="connsiteX363" fmla="*/ 3131920 w 5018777"/>
              <a:gd name="connsiteY363" fmla="*/ 1640114 h 2605314"/>
              <a:gd name="connsiteX364" fmla="*/ 3160949 w 5018777"/>
              <a:gd name="connsiteY364" fmla="*/ 1632857 h 2605314"/>
              <a:gd name="connsiteX365" fmla="*/ 3189977 w 5018777"/>
              <a:gd name="connsiteY365" fmla="*/ 1618342 h 2605314"/>
              <a:gd name="connsiteX366" fmla="*/ 3219006 w 5018777"/>
              <a:gd name="connsiteY366" fmla="*/ 1611085 h 2605314"/>
              <a:gd name="connsiteX367" fmla="*/ 3240777 w 5018777"/>
              <a:gd name="connsiteY367" fmla="*/ 1603828 h 2605314"/>
              <a:gd name="connsiteX368" fmla="*/ 3284320 w 5018777"/>
              <a:gd name="connsiteY368" fmla="*/ 1582057 h 2605314"/>
              <a:gd name="connsiteX369" fmla="*/ 3298835 w 5018777"/>
              <a:gd name="connsiteY369" fmla="*/ 1567542 h 2605314"/>
              <a:gd name="connsiteX370" fmla="*/ 3277063 w 5018777"/>
              <a:gd name="connsiteY370" fmla="*/ 1545771 h 2605314"/>
              <a:gd name="connsiteX371" fmla="*/ 3233520 w 5018777"/>
              <a:gd name="connsiteY371" fmla="*/ 1516742 h 2605314"/>
              <a:gd name="connsiteX372" fmla="*/ 3182720 w 5018777"/>
              <a:gd name="connsiteY372" fmla="*/ 1458685 h 2605314"/>
              <a:gd name="connsiteX373" fmla="*/ 3175463 w 5018777"/>
              <a:gd name="connsiteY373" fmla="*/ 1436914 h 2605314"/>
              <a:gd name="connsiteX374" fmla="*/ 3153692 w 5018777"/>
              <a:gd name="connsiteY374" fmla="*/ 1422400 h 2605314"/>
              <a:gd name="connsiteX375" fmla="*/ 3204492 w 5018777"/>
              <a:gd name="connsiteY375" fmla="*/ 1386114 h 2605314"/>
              <a:gd name="connsiteX376" fmla="*/ 3240777 w 5018777"/>
              <a:gd name="connsiteY376" fmla="*/ 1349828 h 2605314"/>
              <a:gd name="connsiteX377" fmla="*/ 3269806 w 5018777"/>
              <a:gd name="connsiteY377" fmla="*/ 1313542 h 2605314"/>
              <a:gd name="connsiteX378" fmla="*/ 3291577 w 5018777"/>
              <a:gd name="connsiteY378" fmla="*/ 1299028 h 2605314"/>
              <a:gd name="connsiteX379" fmla="*/ 3306092 w 5018777"/>
              <a:gd name="connsiteY379" fmla="*/ 1284514 h 2605314"/>
              <a:gd name="connsiteX380" fmla="*/ 3313349 w 5018777"/>
              <a:gd name="connsiteY380" fmla="*/ 1262742 h 2605314"/>
              <a:gd name="connsiteX381" fmla="*/ 3269806 w 5018777"/>
              <a:gd name="connsiteY381" fmla="*/ 1255485 h 2605314"/>
              <a:gd name="connsiteX382" fmla="*/ 3248035 w 5018777"/>
              <a:gd name="connsiteY382" fmla="*/ 1248228 h 2605314"/>
              <a:gd name="connsiteX383" fmla="*/ 3197235 w 5018777"/>
              <a:gd name="connsiteY383" fmla="*/ 1233714 h 2605314"/>
              <a:gd name="connsiteX384" fmla="*/ 3175463 w 5018777"/>
              <a:gd name="connsiteY384" fmla="*/ 1219200 h 2605314"/>
              <a:gd name="connsiteX385" fmla="*/ 3153692 w 5018777"/>
              <a:gd name="connsiteY385" fmla="*/ 1211942 h 2605314"/>
              <a:gd name="connsiteX386" fmla="*/ 3124663 w 5018777"/>
              <a:gd name="connsiteY386" fmla="*/ 1197428 h 2605314"/>
              <a:gd name="connsiteX387" fmla="*/ 3204492 w 5018777"/>
              <a:gd name="connsiteY387" fmla="*/ 1095828 h 2605314"/>
              <a:gd name="connsiteX388" fmla="*/ 3255292 w 5018777"/>
              <a:gd name="connsiteY388" fmla="*/ 1037771 h 2605314"/>
              <a:gd name="connsiteX389" fmla="*/ 3255292 w 5018777"/>
              <a:gd name="connsiteY389" fmla="*/ 994228 h 2605314"/>
              <a:gd name="connsiteX390" fmla="*/ 3211749 w 5018777"/>
              <a:gd name="connsiteY390" fmla="*/ 986971 h 2605314"/>
              <a:gd name="connsiteX391" fmla="*/ 3182720 w 5018777"/>
              <a:gd name="connsiteY391" fmla="*/ 979714 h 2605314"/>
              <a:gd name="connsiteX392" fmla="*/ 3124663 w 5018777"/>
              <a:gd name="connsiteY392" fmla="*/ 957942 h 2605314"/>
              <a:gd name="connsiteX393" fmla="*/ 3102892 w 5018777"/>
              <a:gd name="connsiteY393" fmla="*/ 950685 h 2605314"/>
              <a:gd name="connsiteX394" fmla="*/ 3052092 w 5018777"/>
              <a:gd name="connsiteY394" fmla="*/ 943428 h 2605314"/>
              <a:gd name="connsiteX395" fmla="*/ 3030320 w 5018777"/>
              <a:gd name="connsiteY395" fmla="*/ 936171 h 2605314"/>
              <a:gd name="connsiteX396" fmla="*/ 2994035 w 5018777"/>
              <a:gd name="connsiteY396" fmla="*/ 928914 h 2605314"/>
              <a:gd name="connsiteX397" fmla="*/ 2979520 w 5018777"/>
              <a:gd name="connsiteY397" fmla="*/ 914400 h 2605314"/>
              <a:gd name="connsiteX398" fmla="*/ 3037577 w 5018777"/>
              <a:gd name="connsiteY398" fmla="*/ 820057 h 2605314"/>
              <a:gd name="connsiteX399" fmla="*/ 3095635 w 5018777"/>
              <a:gd name="connsiteY399" fmla="*/ 747485 h 2605314"/>
              <a:gd name="connsiteX400" fmla="*/ 3131920 w 5018777"/>
              <a:gd name="connsiteY400" fmla="*/ 703942 h 2605314"/>
              <a:gd name="connsiteX401" fmla="*/ 3146435 w 5018777"/>
              <a:gd name="connsiteY401" fmla="*/ 682171 h 2605314"/>
              <a:gd name="connsiteX402" fmla="*/ 3037577 w 5018777"/>
              <a:gd name="connsiteY402" fmla="*/ 667657 h 2605314"/>
              <a:gd name="connsiteX403" fmla="*/ 2965006 w 5018777"/>
              <a:gd name="connsiteY403" fmla="*/ 660400 h 2605314"/>
              <a:gd name="connsiteX404" fmla="*/ 2892435 w 5018777"/>
              <a:gd name="connsiteY404" fmla="*/ 645885 h 2605314"/>
              <a:gd name="connsiteX405" fmla="*/ 2928720 w 5018777"/>
              <a:gd name="connsiteY405" fmla="*/ 609600 h 2605314"/>
              <a:gd name="connsiteX406" fmla="*/ 2965006 w 5018777"/>
              <a:gd name="connsiteY406" fmla="*/ 573314 h 2605314"/>
              <a:gd name="connsiteX407" fmla="*/ 2972263 w 5018777"/>
              <a:gd name="connsiteY407" fmla="*/ 529771 h 2605314"/>
              <a:gd name="connsiteX408" fmla="*/ 2986777 w 5018777"/>
              <a:gd name="connsiteY408" fmla="*/ 486228 h 2605314"/>
              <a:gd name="connsiteX409" fmla="*/ 3001292 w 5018777"/>
              <a:gd name="connsiteY409" fmla="*/ 435428 h 2605314"/>
              <a:gd name="connsiteX410" fmla="*/ 3015806 w 5018777"/>
              <a:gd name="connsiteY410" fmla="*/ 391885 h 2605314"/>
              <a:gd name="connsiteX411" fmla="*/ 2965006 w 5018777"/>
              <a:gd name="connsiteY411" fmla="*/ 399142 h 2605314"/>
              <a:gd name="connsiteX412" fmla="*/ 2921463 w 5018777"/>
              <a:gd name="connsiteY412" fmla="*/ 413657 h 2605314"/>
              <a:gd name="connsiteX413" fmla="*/ 2892435 w 5018777"/>
              <a:gd name="connsiteY413" fmla="*/ 420914 h 2605314"/>
              <a:gd name="connsiteX414" fmla="*/ 2856149 w 5018777"/>
              <a:gd name="connsiteY414" fmla="*/ 435428 h 2605314"/>
              <a:gd name="connsiteX415" fmla="*/ 2812606 w 5018777"/>
              <a:gd name="connsiteY415" fmla="*/ 442685 h 2605314"/>
              <a:gd name="connsiteX416" fmla="*/ 2783577 w 5018777"/>
              <a:gd name="connsiteY416" fmla="*/ 449942 h 2605314"/>
              <a:gd name="connsiteX417" fmla="*/ 2725520 w 5018777"/>
              <a:gd name="connsiteY417" fmla="*/ 442685 h 2605314"/>
              <a:gd name="connsiteX418" fmla="*/ 2732777 w 5018777"/>
              <a:gd name="connsiteY418" fmla="*/ 377371 h 2605314"/>
              <a:gd name="connsiteX419" fmla="*/ 2725520 w 5018777"/>
              <a:gd name="connsiteY419" fmla="*/ 290285 h 2605314"/>
              <a:gd name="connsiteX420" fmla="*/ 2711006 w 5018777"/>
              <a:gd name="connsiteY420" fmla="*/ 232228 h 2605314"/>
              <a:gd name="connsiteX421" fmla="*/ 2667463 w 5018777"/>
              <a:gd name="connsiteY421" fmla="*/ 210457 h 2605314"/>
              <a:gd name="connsiteX422" fmla="*/ 2660206 w 5018777"/>
              <a:gd name="connsiteY422"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62549 w 5018777"/>
              <a:gd name="connsiteY118" fmla="*/ 537028 h 2605314"/>
              <a:gd name="connsiteX119" fmla="*/ 3240777 w 5018777"/>
              <a:gd name="connsiteY119" fmla="*/ 515257 h 2605314"/>
              <a:gd name="connsiteX120" fmla="*/ 3233520 w 5018777"/>
              <a:gd name="connsiteY120" fmla="*/ 478971 h 2605314"/>
              <a:gd name="connsiteX121" fmla="*/ 3219006 w 5018777"/>
              <a:gd name="connsiteY121" fmla="*/ 428171 h 2605314"/>
              <a:gd name="connsiteX122" fmla="*/ 3204492 w 5018777"/>
              <a:gd name="connsiteY122" fmla="*/ 362857 h 2605314"/>
              <a:gd name="connsiteX123" fmla="*/ 3189977 w 5018777"/>
              <a:gd name="connsiteY123" fmla="*/ 348342 h 2605314"/>
              <a:gd name="connsiteX124" fmla="*/ 3139177 w 5018777"/>
              <a:gd name="connsiteY124" fmla="*/ 283028 h 2605314"/>
              <a:gd name="connsiteX125" fmla="*/ 3117406 w 5018777"/>
              <a:gd name="connsiteY125" fmla="*/ 268514 h 2605314"/>
              <a:gd name="connsiteX126" fmla="*/ 3081120 w 5018777"/>
              <a:gd name="connsiteY126" fmla="*/ 232228 h 2605314"/>
              <a:gd name="connsiteX127" fmla="*/ 3066606 w 5018777"/>
              <a:gd name="connsiteY127" fmla="*/ 210457 h 2605314"/>
              <a:gd name="connsiteX128" fmla="*/ 3023063 w 5018777"/>
              <a:gd name="connsiteY128" fmla="*/ 195942 h 2605314"/>
              <a:gd name="connsiteX129" fmla="*/ 3008549 w 5018777"/>
              <a:gd name="connsiteY129" fmla="*/ 174171 h 2605314"/>
              <a:gd name="connsiteX130" fmla="*/ 2957749 w 5018777"/>
              <a:gd name="connsiteY130" fmla="*/ 152400 h 2605314"/>
              <a:gd name="connsiteX131" fmla="*/ 2921463 w 5018777"/>
              <a:gd name="connsiteY131" fmla="*/ 116114 h 2605314"/>
              <a:gd name="connsiteX132" fmla="*/ 2848892 w 5018777"/>
              <a:gd name="connsiteY132" fmla="*/ 94342 h 2605314"/>
              <a:gd name="connsiteX133" fmla="*/ 2827120 w 5018777"/>
              <a:gd name="connsiteY133" fmla="*/ 79828 h 2605314"/>
              <a:gd name="connsiteX134" fmla="*/ 2776320 w 5018777"/>
              <a:gd name="connsiteY134" fmla="*/ 65314 h 2605314"/>
              <a:gd name="connsiteX135" fmla="*/ 2667463 w 5018777"/>
              <a:gd name="connsiteY135" fmla="*/ 50800 h 2605314"/>
              <a:gd name="connsiteX136" fmla="*/ 2500549 w 5018777"/>
              <a:gd name="connsiteY136" fmla="*/ 43542 h 2605314"/>
              <a:gd name="connsiteX137" fmla="*/ 2377177 w 5018777"/>
              <a:gd name="connsiteY137" fmla="*/ 36285 h 2605314"/>
              <a:gd name="connsiteX138" fmla="*/ 2275577 w 5018777"/>
              <a:gd name="connsiteY138" fmla="*/ 21771 h 2605314"/>
              <a:gd name="connsiteX139" fmla="*/ 2036092 w 5018777"/>
              <a:gd name="connsiteY139" fmla="*/ 7257 h 2605314"/>
              <a:gd name="connsiteX140" fmla="*/ 1869177 w 5018777"/>
              <a:gd name="connsiteY140" fmla="*/ 14514 h 2605314"/>
              <a:gd name="connsiteX141" fmla="*/ 1753063 w 5018777"/>
              <a:gd name="connsiteY141" fmla="*/ 29028 h 2605314"/>
              <a:gd name="connsiteX142" fmla="*/ 1731292 w 5018777"/>
              <a:gd name="connsiteY142" fmla="*/ 36285 h 2605314"/>
              <a:gd name="connsiteX143" fmla="*/ 1695006 w 5018777"/>
              <a:gd name="connsiteY143" fmla="*/ 43542 h 2605314"/>
              <a:gd name="connsiteX144" fmla="*/ 1673235 w 5018777"/>
              <a:gd name="connsiteY144" fmla="*/ 50800 h 2605314"/>
              <a:gd name="connsiteX145" fmla="*/ 1622435 w 5018777"/>
              <a:gd name="connsiteY145" fmla="*/ 65314 h 2605314"/>
              <a:gd name="connsiteX146" fmla="*/ 1600663 w 5018777"/>
              <a:gd name="connsiteY146" fmla="*/ 72571 h 2605314"/>
              <a:gd name="connsiteX147" fmla="*/ 1542606 w 5018777"/>
              <a:gd name="connsiteY147" fmla="*/ 87085 h 2605314"/>
              <a:gd name="connsiteX148" fmla="*/ 1499063 w 5018777"/>
              <a:gd name="connsiteY148" fmla="*/ 101600 h 2605314"/>
              <a:gd name="connsiteX149" fmla="*/ 1477292 w 5018777"/>
              <a:gd name="connsiteY149" fmla="*/ 116114 h 2605314"/>
              <a:gd name="connsiteX150" fmla="*/ 1390206 w 5018777"/>
              <a:gd name="connsiteY150" fmla="*/ 137885 h 2605314"/>
              <a:gd name="connsiteX151" fmla="*/ 1339406 w 5018777"/>
              <a:gd name="connsiteY151" fmla="*/ 152400 h 2605314"/>
              <a:gd name="connsiteX152" fmla="*/ 1295863 w 5018777"/>
              <a:gd name="connsiteY152" fmla="*/ 159657 h 2605314"/>
              <a:gd name="connsiteX153" fmla="*/ 1237806 w 5018777"/>
              <a:gd name="connsiteY153" fmla="*/ 181428 h 2605314"/>
              <a:gd name="connsiteX154" fmla="*/ 1157977 w 5018777"/>
              <a:gd name="connsiteY154" fmla="*/ 203200 h 2605314"/>
              <a:gd name="connsiteX155" fmla="*/ 1085406 w 5018777"/>
              <a:gd name="connsiteY155" fmla="*/ 217714 h 2605314"/>
              <a:gd name="connsiteX156" fmla="*/ 1063635 w 5018777"/>
              <a:gd name="connsiteY156" fmla="*/ 232228 h 2605314"/>
              <a:gd name="connsiteX157" fmla="*/ 1027349 w 5018777"/>
              <a:gd name="connsiteY157" fmla="*/ 239485 h 2605314"/>
              <a:gd name="connsiteX158" fmla="*/ 998320 w 5018777"/>
              <a:gd name="connsiteY158" fmla="*/ 246742 h 2605314"/>
              <a:gd name="connsiteX159" fmla="*/ 969292 w 5018777"/>
              <a:gd name="connsiteY159" fmla="*/ 261257 h 2605314"/>
              <a:gd name="connsiteX160" fmla="*/ 918492 w 5018777"/>
              <a:gd name="connsiteY160" fmla="*/ 283028 h 2605314"/>
              <a:gd name="connsiteX161" fmla="*/ 889463 w 5018777"/>
              <a:gd name="connsiteY161" fmla="*/ 319314 h 2605314"/>
              <a:gd name="connsiteX162" fmla="*/ 867692 w 5018777"/>
              <a:gd name="connsiteY162" fmla="*/ 341085 h 2605314"/>
              <a:gd name="connsiteX163" fmla="*/ 853177 w 5018777"/>
              <a:gd name="connsiteY163" fmla="*/ 362857 h 2605314"/>
              <a:gd name="connsiteX164" fmla="*/ 809635 w 5018777"/>
              <a:gd name="connsiteY164" fmla="*/ 391885 h 2605314"/>
              <a:gd name="connsiteX165" fmla="*/ 773349 w 5018777"/>
              <a:gd name="connsiteY165" fmla="*/ 428171 h 2605314"/>
              <a:gd name="connsiteX166" fmla="*/ 751577 w 5018777"/>
              <a:gd name="connsiteY166" fmla="*/ 449942 h 2605314"/>
              <a:gd name="connsiteX167" fmla="*/ 693520 w 5018777"/>
              <a:gd name="connsiteY167" fmla="*/ 500742 h 2605314"/>
              <a:gd name="connsiteX168" fmla="*/ 664492 w 5018777"/>
              <a:gd name="connsiteY168" fmla="*/ 544285 h 2605314"/>
              <a:gd name="connsiteX169" fmla="*/ 649977 w 5018777"/>
              <a:gd name="connsiteY169" fmla="*/ 587828 h 2605314"/>
              <a:gd name="connsiteX170" fmla="*/ 642720 w 5018777"/>
              <a:gd name="connsiteY170" fmla="*/ 609600 h 2605314"/>
              <a:gd name="connsiteX171" fmla="*/ 664492 w 5018777"/>
              <a:gd name="connsiteY171" fmla="*/ 776514 h 2605314"/>
              <a:gd name="connsiteX172" fmla="*/ 693520 w 5018777"/>
              <a:gd name="connsiteY172" fmla="*/ 820057 h 2605314"/>
              <a:gd name="connsiteX173" fmla="*/ 715292 w 5018777"/>
              <a:gd name="connsiteY173" fmla="*/ 827314 h 2605314"/>
              <a:gd name="connsiteX174" fmla="*/ 751577 w 5018777"/>
              <a:gd name="connsiteY174" fmla="*/ 820057 h 2605314"/>
              <a:gd name="connsiteX175" fmla="*/ 773349 w 5018777"/>
              <a:gd name="connsiteY175" fmla="*/ 769257 h 2605314"/>
              <a:gd name="connsiteX176" fmla="*/ 744320 w 5018777"/>
              <a:gd name="connsiteY176" fmla="*/ 638628 h 2605314"/>
              <a:gd name="connsiteX177" fmla="*/ 722549 w 5018777"/>
              <a:gd name="connsiteY177" fmla="*/ 624114 h 2605314"/>
              <a:gd name="connsiteX178" fmla="*/ 526606 w 5018777"/>
              <a:gd name="connsiteY178" fmla="*/ 631371 h 2605314"/>
              <a:gd name="connsiteX179" fmla="*/ 504835 w 5018777"/>
              <a:gd name="connsiteY179" fmla="*/ 653142 h 2605314"/>
              <a:gd name="connsiteX180" fmla="*/ 483063 w 5018777"/>
              <a:gd name="connsiteY180" fmla="*/ 660400 h 2605314"/>
              <a:gd name="connsiteX181" fmla="*/ 468549 w 5018777"/>
              <a:gd name="connsiteY181" fmla="*/ 682171 h 2605314"/>
              <a:gd name="connsiteX182" fmla="*/ 446777 w 5018777"/>
              <a:gd name="connsiteY182" fmla="*/ 754742 h 2605314"/>
              <a:gd name="connsiteX183" fmla="*/ 475806 w 5018777"/>
              <a:gd name="connsiteY183" fmla="*/ 849085 h 2605314"/>
              <a:gd name="connsiteX184" fmla="*/ 533863 w 5018777"/>
              <a:gd name="connsiteY184" fmla="*/ 841828 h 2605314"/>
              <a:gd name="connsiteX185" fmla="*/ 541120 w 5018777"/>
              <a:gd name="connsiteY185" fmla="*/ 820057 h 2605314"/>
              <a:gd name="connsiteX186" fmla="*/ 519349 w 5018777"/>
              <a:gd name="connsiteY186" fmla="*/ 740228 h 2605314"/>
              <a:gd name="connsiteX187" fmla="*/ 497577 w 5018777"/>
              <a:gd name="connsiteY187" fmla="*/ 725714 h 2605314"/>
              <a:gd name="connsiteX188" fmla="*/ 352435 w 5018777"/>
              <a:gd name="connsiteY188" fmla="*/ 732971 h 2605314"/>
              <a:gd name="connsiteX189" fmla="*/ 330663 w 5018777"/>
              <a:gd name="connsiteY189" fmla="*/ 754742 h 2605314"/>
              <a:gd name="connsiteX190" fmla="*/ 308892 w 5018777"/>
              <a:gd name="connsiteY190" fmla="*/ 762000 h 2605314"/>
              <a:gd name="connsiteX191" fmla="*/ 294377 w 5018777"/>
              <a:gd name="connsiteY191" fmla="*/ 776514 h 2605314"/>
              <a:gd name="connsiteX192" fmla="*/ 272606 w 5018777"/>
              <a:gd name="connsiteY192" fmla="*/ 791028 h 2605314"/>
              <a:gd name="connsiteX193" fmla="*/ 258092 w 5018777"/>
              <a:gd name="connsiteY193" fmla="*/ 812800 h 2605314"/>
              <a:gd name="connsiteX194" fmla="*/ 221806 w 5018777"/>
              <a:gd name="connsiteY194" fmla="*/ 841828 h 2605314"/>
              <a:gd name="connsiteX195" fmla="*/ 214549 w 5018777"/>
              <a:gd name="connsiteY195" fmla="*/ 870857 h 2605314"/>
              <a:gd name="connsiteX196" fmla="*/ 192777 w 5018777"/>
              <a:gd name="connsiteY196" fmla="*/ 892628 h 2605314"/>
              <a:gd name="connsiteX197" fmla="*/ 187335 w 5018777"/>
              <a:gd name="connsiteY197" fmla="*/ 1026522 h 2605314"/>
              <a:gd name="connsiteX198" fmla="*/ 243577 w 5018777"/>
              <a:gd name="connsiteY198" fmla="*/ 1088571 h 2605314"/>
              <a:gd name="connsiteX199" fmla="*/ 295829 w 5018777"/>
              <a:gd name="connsiteY199" fmla="*/ 1063534 h 2605314"/>
              <a:gd name="connsiteX200" fmla="*/ 330663 w 5018777"/>
              <a:gd name="connsiteY200" fmla="*/ 1037771 h 2605314"/>
              <a:gd name="connsiteX201" fmla="*/ 313246 w 5018777"/>
              <a:gd name="connsiteY201" fmla="*/ 974634 h 2605314"/>
              <a:gd name="connsiteX202" fmla="*/ 260995 w 5018777"/>
              <a:gd name="connsiteY202" fmla="*/ 957580 h 2605314"/>
              <a:gd name="connsiteX203" fmla="*/ 182255 w 5018777"/>
              <a:gd name="connsiteY203" fmla="*/ 957217 h 2605314"/>
              <a:gd name="connsiteX204" fmla="*/ 121657 w 5018777"/>
              <a:gd name="connsiteY204" fmla="*/ 996405 h 2605314"/>
              <a:gd name="connsiteX205" fmla="*/ 54892 w 5018777"/>
              <a:gd name="connsiteY205" fmla="*/ 1066800 h 2605314"/>
              <a:gd name="connsiteX206" fmla="*/ 14252 w 5018777"/>
              <a:gd name="connsiteY206" fmla="*/ 1156788 h 2605314"/>
              <a:gd name="connsiteX207" fmla="*/ 20783 w 5018777"/>
              <a:gd name="connsiteY207" fmla="*/ 1262017 h 2605314"/>
              <a:gd name="connsiteX208" fmla="*/ 69406 w 5018777"/>
              <a:gd name="connsiteY208" fmla="*/ 1313542 h 2605314"/>
              <a:gd name="connsiteX209" fmla="*/ 112949 w 5018777"/>
              <a:gd name="connsiteY209" fmla="*/ 1342571 h 2605314"/>
              <a:gd name="connsiteX210" fmla="*/ 159032 w 5018777"/>
              <a:gd name="connsiteY210" fmla="*/ 1341845 h 2605314"/>
              <a:gd name="connsiteX211" fmla="*/ 217089 w 5018777"/>
              <a:gd name="connsiteY211" fmla="*/ 1316445 h 2605314"/>
              <a:gd name="connsiteX212" fmla="*/ 199672 w 5018777"/>
              <a:gd name="connsiteY212" fmla="*/ 1243148 h 2605314"/>
              <a:gd name="connsiteX213" fmla="*/ 124197 w 5018777"/>
              <a:gd name="connsiteY213" fmla="*/ 1236254 h 2605314"/>
              <a:gd name="connsiteX214" fmla="*/ 54892 w 5018777"/>
              <a:gd name="connsiteY214" fmla="*/ 1262742 h 2605314"/>
              <a:gd name="connsiteX215" fmla="*/ 33120 w 5018777"/>
              <a:gd name="connsiteY215" fmla="*/ 1299028 h 2605314"/>
              <a:gd name="connsiteX216" fmla="*/ 18606 w 5018777"/>
              <a:gd name="connsiteY216" fmla="*/ 1320800 h 2605314"/>
              <a:gd name="connsiteX217" fmla="*/ 4092 w 5018777"/>
              <a:gd name="connsiteY217" fmla="*/ 1379582 h 2605314"/>
              <a:gd name="connsiteX218" fmla="*/ 3729 w 5018777"/>
              <a:gd name="connsiteY218" fmla="*/ 1436188 h 2605314"/>
              <a:gd name="connsiteX219" fmla="*/ 47635 w 5018777"/>
              <a:gd name="connsiteY219" fmla="*/ 1494971 h 2605314"/>
              <a:gd name="connsiteX220" fmla="*/ 91177 w 5018777"/>
              <a:gd name="connsiteY220" fmla="*/ 1524000 h 2605314"/>
              <a:gd name="connsiteX221" fmla="*/ 127100 w 5018777"/>
              <a:gd name="connsiteY221" fmla="*/ 1568268 h 2605314"/>
              <a:gd name="connsiteX222" fmla="*/ 171006 w 5018777"/>
              <a:gd name="connsiteY222" fmla="*/ 1582057 h 2605314"/>
              <a:gd name="connsiteX223" fmla="*/ 228337 w 5018777"/>
              <a:gd name="connsiteY223" fmla="*/ 1561737 h 2605314"/>
              <a:gd name="connsiteX224" fmla="*/ 236683 w 5018777"/>
              <a:gd name="connsiteY224" fmla="*/ 1483722 h 2605314"/>
              <a:gd name="connsiteX225" fmla="*/ 157217 w 5018777"/>
              <a:gd name="connsiteY225" fmla="*/ 1465580 h 2605314"/>
              <a:gd name="connsiteX226" fmla="*/ 105692 w 5018777"/>
              <a:gd name="connsiteY226" fmla="*/ 1502228 h 2605314"/>
              <a:gd name="connsiteX227" fmla="*/ 105692 w 5018777"/>
              <a:gd name="connsiteY227" fmla="*/ 1698171 h 2605314"/>
              <a:gd name="connsiteX228" fmla="*/ 141615 w 5018777"/>
              <a:gd name="connsiteY228" fmla="*/ 1749334 h 2605314"/>
              <a:gd name="connsiteX229" fmla="*/ 192777 w 5018777"/>
              <a:gd name="connsiteY229" fmla="*/ 1792514 h 2605314"/>
              <a:gd name="connsiteX230" fmla="*/ 250835 w 5018777"/>
              <a:gd name="connsiteY230" fmla="*/ 1828800 h 2605314"/>
              <a:gd name="connsiteX231" fmla="*/ 359692 w 5018777"/>
              <a:gd name="connsiteY231" fmla="*/ 1821542 h 2605314"/>
              <a:gd name="connsiteX232" fmla="*/ 394163 w 5018777"/>
              <a:gd name="connsiteY232" fmla="*/ 1796505 h 2605314"/>
              <a:gd name="connsiteX233" fmla="*/ 410492 w 5018777"/>
              <a:gd name="connsiteY233" fmla="*/ 1698171 h 2605314"/>
              <a:gd name="connsiteX234" fmla="*/ 366949 w 5018777"/>
              <a:gd name="connsiteY234" fmla="*/ 1683657 h 2605314"/>
              <a:gd name="connsiteX235" fmla="*/ 316149 w 5018777"/>
              <a:gd name="connsiteY235" fmla="*/ 1690914 h 2605314"/>
              <a:gd name="connsiteX236" fmla="*/ 279863 w 5018777"/>
              <a:gd name="connsiteY236" fmla="*/ 1719942 h 2605314"/>
              <a:gd name="connsiteX237" fmla="*/ 265349 w 5018777"/>
              <a:gd name="connsiteY237" fmla="*/ 1785257 h 2605314"/>
              <a:gd name="connsiteX238" fmla="*/ 276235 w 5018777"/>
              <a:gd name="connsiteY238" fmla="*/ 1939108 h 2605314"/>
              <a:gd name="connsiteX239" fmla="*/ 331026 w 5018777"/>
              <a:gd name="connsiteY239" fmla="*/ 1984465 h 2605314"/>
              <a:gd name="connsiteX240" fmla="*/ 417749 w 5018777"/>
              <a:gd name="connsiteY240" fmla="*/ 2002971 h 2605314"/>
              <a:gd name="connsiteX241" fmla="*/ 526606 w 5018777"/>
              <a:gd name="connsiteY241" fmla="*/ 1995714 h 2605314"/>
              <a:gd name="connsiteX242" fmla="*/ 555635 w 5018777"/>
              <a:gd name="connsiteY242" fmla="*/ 1973942 h 2605314"/>
              <a:gd name="connsiteX243" fmla="*/ 599177 w 5018777"/>
              <a:gd name="connsiteY243" fmla="*/ 1944914 h 2605314"/>
              <a:gd name="connsiteX244" fmla="*/ 628206 w 5018777"/>
              <a:gd name="connsiteY244" fmla="*/ 1901371 h 2605314"/>
              <a:gd name="connsiteX245" fmla="*/ 613692 w 5018777"/>
              <a:gd name="connsiteY245" fmla="*/ 1836057 h 2605314"/>
              <a:gd name="connsiteX246" fmla="*/ 570149 w 5018777"/>
              <a:gd name="connsiteY246" fmla="*/ 1792514 h 2605314"/>
              <a:gd name="connsiteX247" fmla="*/ 528057 w 5018777"/>
              <a:gd name="connsiteY247" fmla="*/ 1800497 h 2605314"/>
              <a:gd name="connsiteX248" fmla="*/ 481249 w 5018777"/>
              <a:gd name="connsiteY248" fmla="*/ 1898468 h 2605314"/>
              <a:gd name="connsiteX249" fmla="*/ 555635 w 5018777"/>
              <a:gd name="connsiteY249" fmla="*/ 1995714 h 2605314"/>
              <a:gd name="connsiteX250" fmla="*/ 570149 w 5018777"/>
              <a:gd name="connsiteY250" fmla="*/ 2017485 h 2605314"/>
              <a:gd name="connsiteX251" fmla="*/ 700777 w 5018777"/>
              <a:gd name="connsiteY251" fmla="*/ 2068285 h 2605314"/>
              <a:gd name="connsiteX252" fmla="*/ 737063 w 5018777"/>
              <a:gd name="connsiteY252" fmla="*/ 2082800 h 2605314"/>
              <a:gd name="connsiteX253" fmla="*/ 867692 w 5018777"/>
              <a:gd name="connsiteY253" fmla="*/ 2119811 h 2605314"/>
              <a:gd name="connsiteX254" fmla="*/ 969292 w 5018777"/>
              <a:gd name="connsiteY254" fmla="*/ 2148114 h 2605314"/>
              <a:gd name="connsiteX255" fmla="*/ 1078149 w 5018777"/>
              <a:gd name="connsiteY255" fmla="*/ 2133600 h 2605314"/>
              <a:gd name="connsiteX256" fmla="*/ 1128949 w 5018777"/>
              <a:gd name="connsiteY256" fmla="*/ 2104571 h 2605314"/>
              <a:gd name="connsiteX257" fmla="*/ 1247603 w 5018777"/>
              <a:gd name="connsiteY257" fmla="*/ 2013494 h 2605314"/>
              <a:gd name="connsiteX258" fmla="*/ 1291509 w 5018777"/>
              <a:gd name="connsiteY258" fmla="*/ 1957251 h 2605314"/>
              <a:gd name="connsiteX259" fmla="*/ 1278083 w 5018777"/>
              <a:gd name="connsiteY259" fmla="*/ 1839322 h 2605314"/>
              <a:gd name="connsiteX260" fmla="*/ 1223292 w 5018777"/>
              <a:gd name="connsiteY260" fmla="*/ 1814285 h 2605314"/>
              <a:gd name="connsiteX261" fmla="*/ 1129675 w 5018777"/>
              <a:gd name="connsiteY261" fmla="*/ 1833154 h 2605314"/>
              <a:gd name="connsiteX262" fmla="*/ 1107177 w 5018777"/>
              <a:gd name="connsiteY262" fmla="*/ 1894114 h 2605314"/>
              <a:gd name="connsiteX263" fmla="*/ 1085406 w 5018777"/>
              <a:gd name="connsiteY263" fmla="*/ 2002971 h 2605314"/>
              <a:gd name="connsiteX264" fmla="*/ 1020092 w 5018777"/>
              <a:gd name="connsiteY264" fmla="*/ 1995714 h 2605314"/>
              <a:gd name="connsiteX265" fmla="*/ 984532 w 5018777"/>
              <a:gd name="connsiteY265" fmla="*/ 1911531 h 2605314"/>
              <a:gd name="connsiteX266" fmla="*/ 996869 w 5018777"/>
              <a:gd name="connsiteY266" fmla="*/ 1807754 h 2605314"/>
              <a:gd name="connsiteX267" fmla="*/ 1070529 w 5018777"/>
              <a:gd name="connsiteY267" fmla="*/ 1731554 h 2605314"/>
              <a:gd name="connsiteX268" fmla="*/ 1230549 w 5018777"/>
              <a:gd name="connsiteY268" fmla="*/ 1690914 h 2605314"/>
              <a:gd name="connsiteX269" fmla="*/ 1339406 w 5018777"/>
              <a:gd name="connsiteY269" fmla="*/ 1698171 h 2605314"/>
              <a:gd name="connsiteX270" fmla="*/ 1426492 w 5018777"/>
              <a:gd name="connsiteY270" fmla="*/ 1741714 h 2605314"/>
              <a:gd name="connsiteX271" fmla="*/ 1480557 w 5018777"/>
              <a:gd name="connsiteY271" fmla="*/ 1792514 h 2605314"/>
              <a:gd name="connsiteX272" fmla="*/ 1510312 w 5018777"/>
              <a:gd name="connsiteY272" fmla="*/ 1859642 h 2605314"/>
              <a:gd name="connsiteX273" fmla="*/ 1511037 w 5018777"/>
              <a:gd name="connsiteY273" fmla="*/ 1961968 h 2605314"/>
              <a:gd name="connsiteX274" fmla="*/ 1463866 w 5018777"/>
              <a:gd name="connsiteY274" fmla="*/ 2046877 h 2605314"/>
              <a:gd name="connsiteX275" fmla="*/ 1411977 w 5018777"/>
              <a:gd name="connsiteY275" fmla="*/ 2140857 h 2605314"/>
              <a:gd name="connsiteX276" fmla="*/ 1404720 w 5018777"/>
              <a:gd name="connsiteY276" fmla="*/ 2162628 h 2605314"/>
              <a:gd name="connsiteX277" fmla="*/ 1368435 w 5018777"/>
              <a:gd name="connsiteY277" fmla="*/ 2293257 h 2605314"/>
              <a:gd name="connsiteX278" fmla="*/ 1370975 w 5018777"/>
              <a:gd name="connsiteY278" fmla="*/ 2449285 h 2605314"/>
              <a:gd name="connsiteX279" fmla="*/ 1513577 w 5018777"/>
              <a:gd name="connsiteY279" fmla="*/ 2554514 h 2605314"/>
              <a:gd name="connsiteX280" fmla="*/ 1636949 w 5018777"/>
              <a:gd name="connsiteY280" fmla="*/ 2590800 h 2605314"/>
              <a:gd name="connsiteX281" fmla="*/ 1851397 w 5018777"/>
              <a:gd name="connsiteY281" fmla="*/ 2605314 h 2605314"/>
              <a:gd name="connsiteX282" fmla="*/ 1922155 w 5018777"/>
              <a:gd name="connsiteY282" fmla="*/ 2576285 h 2605314"/>
              <a:gd name="connsiteX283" fmla="*/ 1963520 w 5018777"/>
              <a:gd name="connsiteY283" fmla="*/ 2496457 h 2605314"/>
              <a:gd name="connsiteX284" fmla="*/ 2006337 w 5018777"/>
              <a:gd name="connsiteY284" fmla="*/ 2315028 h 2605314"/>
              <a:gd name="connsiteX285" fmla="*/ 2043349 w 5018777"/>
              <a:gd name="connsiteY285" fmla="*/ 2111828 h 2605314"/>
              <a:gd name="connsiteX286" fmla="*/ 2066572 w 5018777"/>
              <a:gd name="connsiteY286" fmla="*/ 2048691 h 2605314"/>
              <a:gd name="connsiteX287" fmla="*/ 2102495 w 5018777"/>
              <a:gd name="connsiteY287" fmla="*/ 1987731 h 2605314"/>
              <a:gd name="connsiteX288" fmla="*/ 2221512 w 5018777"/>
              <a:gd name="connsiteY288" fmla="*/ 1879237 h 2605314"/>
              <a:gd name="connsiteX289" fmla="*/ 2377177 w 5018777"/>
              <a:gd name="connsiteY289" fmla="*/ 1872342 h 2605314"/>
              <a:gd name="connsiteX290" fmla="*/ 2398949 w 5018777"/>
              <a:gd name="connsiteY290" fmla="*/ 1879600 h 2605314"/>
              <a:gd name="connsiteX291" fmla="*/ 2457006 w 5018777"/>
              <a:gd name="connsiteY291" fmla="*/ 1930400 h 2605314"/>
              <a:gd name="connsiteX292" fmla="*/ 2471520 w 5018777"/>
              <a:gd name="connsiteY292" fmla="*/ 1952171 h 2605314"/>
              <a:gd name="connsiteX293" fmla="*/ 2493292 w 5018777"/>
              <a:gd name="connsiteY293" fmla="*/ 1973942 h 2605314"/>
              <a:gd name="connsiteX294" fmla="*/ 2507806 w 5018777"/>
              <a:gd name="connsiteY294" fmla="*/ 2024742 h 2605314"/>
              <a:gd name="connsiteX295" fmla="*/ 2515063 w 5018777"/>
              <a:gd name="connsiteY295" fmla="*/ 2053771 h 2605314"/>
              <a:gd name="connsiteX296" fmla="*/ 2529577 w 5018777"/>
              <a:gd name="connsiteY296" fmla="*/ 2075542 h 2605314"/>
              <a:gd name="connsiteX297" fmla="*/ 2544092 w 5018777"/>
              <a:gd name="connsiteY297" fmla="*/ 2126342 h 2605314"/>
              <a:gd name="connsiteX298" fmla="*/ 2536835 w 5018777"/>
              <a:gd name="connsiteY298" fmla="*/ 2271485 h 2605314"/>
              <a:gd name="connsiteX299" fmla="*/ 2522320 w 5018777"/>
              <a:gd name="connsiteY299" fmla="*/ 2300514 h 2605314"/>
              <a:gd name="connsiteX300" fmla="*/ 2478777 w 5018777"/>
              <a:gd name="connsiteY300" fmla="*/ 2329542 h 2605314"/>
              <a:gd name="connsiteX301" fmla="*/ 2457006 w 5018777"/>
              <a:gd name="connsiteY301" fmla="*/ 2336800 h 2605314"/>
              <a:gd name="connsiteX302" fmla="*/ 2333635 w 5018777"/>
              <a:gd name="connsiteY302" fmla="*/ 2329542 h 2605314"/>
              <a:gd name="connsiteX303" fmla="*/ 2311863 w 5018777"/>
              <a:gd name="connsiteY303" fmla="*/ 2322285 h 2605314"/>
              <a:gd name="connsiteX304" fmla="*/ 2297349 w 5018777"/>
              <a:gd name="connsiteY304" fmla="*/ 2286000 h 2605314"/>
              <a:gd name="connsiteX305" fmla="*/ 2290092 w 5018777"/>
              <a:gd name="connsiteY305" fmla="*/ 2249714 h 2605314"/>
              <a:gd name="connsiteX306" fmla="*/ 2398949 w 5018777"/>
              <a:gd name="connsiteY306" fmla="*/ 2111828 h 2605314"/>
              <a:gd name="connsiteX307" fmla="*/ 2398949 w 5018777"/>
              <a:gd name="connsiteY307" fmla="*/ 2024742 h 2605314"/>
              <a:gd name="connsiteX308" fmla="*/ 2377177 w 5018777"/>
              <a:gd name="connsiteY308" fmla="*/ 2010228 h 2605314"/>
              <a:gd name="connsiteX309" fmla="*/ 2275577 w 5018777"/>
              <a:gd name="connsiteY309" fmla="*/ 2017485 h 2605314"/>
              <a:gd name="connsiteX310" fmla="*/ 2261063 w 5018777"/>
              <a:gd name="connsiteY310" fmla="*/ 2032000 h 2605314"/>
              <a:gd name="connsiteX311" fmla="*/ 2239292 w 5018777"/>
              <a:gd name="connsiteY311" fmla="*/ 2046514 h 2605314"/>
              <a:gd name="connsiteX312" fmla="*/ 2224777 w 5018777"/>
              <a:gd name="connsiteY312" fmla="*/ 2061028 h 2605314"/>
              <a:gd name="connsiteX313" fmla="*/ 2195749 w 5018777"/>
              <a:gd name="connsiteY313" fmla="*/ 2068285 h 2605314"/>
              <a:gd name="connsiteX314" fmla="*/ 2166720 w 5018777"/>
              <a:gd name="connsiteY314" fmla="*/ 2090057 h 2605314"/>
              <a:gd name="connsiteX315" fmla="*/ 2152206 w 5018777"/>
              <a:gd name="connsiteY315" fmla="*/ 2111828 h 2605314"/>
              <a:gd name="connsiteX316" fmla="*/ 2130435 w 5018777"/>
              <a:gd name="connsiteY316" fmla="*/ 2140857 h 2605314"/>
              <a:gd name="connsiteX317" fmla="*/ 2130435 w 5018777"/>
              <a:gd name="connsiteY317" fmla="*/ 2351314 h 2605314"/>
              <a:gd name="connsiteX318" fmla="*/ 2144949 w 5018777"/>
              <a:gd name="connsiteY318" fmla="*/ 2373085 h 2605314"/>
              <a:gd name="connsiteX319" fmla="*/ 2166720 w 5018777"/>
              <a:gd name="connsiteY319" fmla="*/ 2380342 h 2605314"/>
              <a:gd name="connsiteX320" fmla="*/ 2173977 w 5018777"/>
              <a:gd name="connsiteY320" fmla="*/ 2402114 h 2605314"/>
              <a:gd name="connsiteX321" fmla="*/ 2195749 w 5018777"/>
              <a:gd name="connsiteY321" fmla="*/ 2416628 h 2605314"/>
              <a:gd name="connsiteX322" fmla="*/ 2224777 w 5018777"/>
              <a:gd name="connsiteY322" fmla="*/ 2438400 h 2605314"/>
              <a:gd name="connsiteX323" fmla="*/ 2268320 w 5018777"/>
              <a:gd name="connsiteY323" fmla="*/ 2474685 h 2605314"/>
              <a:gd name="connsiteX324" fmla="*/ 2297349 w 5018777"/>
              <a:gd name="connsiteY324" fmla="*/ 2510971 h 2605314"/>
              <a:gd name="connsiteX325" fmla="*/ 2319120 w 5018777"/>
              <a:gd name="connsiteY325" fmla="*/ 2532742 h 2605314"/>
              <a:gd name="connsiteX326" fmla="*/ 2398949 w 5018777"/>
              <a:gd name="connsiteY326" fmla="*/ 2569028 h 2605314"/>
              <a:gd name="connsiteX327" fmla="*/ 2544092 w 5018777"/>
              <a:gd name="connsiteY327" fmla="*/ 2554514 h 2605314"/>
              <a:gd name="connsiteX328" fmla="*/ 2565863 w 5018777"/>
              <a:gd name="connsiteY328" fmla="*/ 2540000 h 2605314"/>
              <a:gd name="connsiteX329" fmla="*/ 2573120 w 5018777"/>
              <a:gd name="connsiteY329" fmla="*/ 2503714 h 2605314"/>
              <a:gd name="connsiteX330" fmla="*/ 2587635 w 5018777"/>
              <a:gd name="connsiteY330" fmla="*/ 2481942 h 2605314"/>
              <a:gd name="connsiteX331" fmla="*/ 2594892 w 5018777"/>
              <a:gd name="connsiteY331" fmla="*/ 2409371 h 2605314"/>
              <a:gd name="connsiteX332" fmla="*/ 2645692 w 5018777"/>
              <a:gd name="connsiteY332" fmla="*/ 2416628 h 2605314"/>
              <a:gd name="connsiteX333" fmla="*/ 2674720 w 5018777"/>
              <a:gd name="connsiteY333" fmla="*/ 2423885 h 2605314"/>
              <a:gd name="connsiteX334" fmla="*/ 2747292 w 5018777"/>
              <a:gd name="connsiteY334" fmla="*/ 2438400 h 2605314"/>
              <a:gd name="connsiteX335" fmla="*/ 2790835 w 5018777"/>
              <a:gd name="connsiteY335" fmla="*/ 2452914 h 2605314"/>
              <a:gd name="connsiteX336" fmla="*/ 2812606 w 5018777"/>
              <a:gd name="connsiteY336" fmla="*/ 2438400 h 2605314"/>
              <a:gd name="connsiteX337" fmla="*/ 2805349 w 5018777"/>
              <a:gd name="connsiteY337" fmla="*/ 2416628 h 2605314"/>
              <a:gd name="connsiteX338" fmla="*/ 2798092 w 5018777"/>
              <a:gd name="connsiteY338" fmla="*/ 2373085 h 2605314"/>
              <a:gd name="connsiteX339" fmla="*/ 2783577 w 5018777"/>
              <a:gd name="connsiteY339" fmla="*/ 2329542 h 2605314"/>
              <a:gd name="connsiteX340" fmla="*/ 2798092 w 5018777"/>
              <a:gd name="connsiteY340" fmla="*/ 2278742 h 2605314"/>
              <a:gd name="connsiteX341" fmla="*/ 2965006 w 5018777"/>
              <a:gd name="connsiteY341" fmla="*/ 2249714 h 2605314"/>
              <a:gd name="connsiteX342" fmla="*/ 2950492 w 5018777"/>
              <a:gd name="connsiteY342" fmla="*/ 2227942 h 2605314"/>
              <a:gd name="connsiteX343" fmla="*/ 2928720 w 5018777"/>
              <a:gd name="connsiteY343" fmla="*/ 2133600 h 2605314"/>
              <a:gd name="connsiteX344" fmla="*/ 2921463 w 5018777"/>
              <a:gd name="connsiteY344" fmla="*/ 2104571 h 2605314"/>
              <a:gd name="connsiteX345" fmla="*/ 2899692 w 5018777"/>
              <a:gd name="connsiteY345" fmla="*/ 2090057 h 2605314"/>
              <a:gd name="connsiteX346" fmla="*/ 2906949 w 5018777"/>
              <a:gd name="connsiteY346" fmla="*/ 2061028 h 2605314"/>
              <a:gd name="connsiteX347" fmla="*/ 3037577 w 5018777"/>
              <a:gd name="connsiteY347" fmla="*/ 2053771 h 2605314"/>
              <a:gd name="connsiteX348" fmla="*/ 3124663 w 5018777"/>
              <a:gd name="connsiteY348" fmla="*/ 2046514 h 2605314"/>
              <a:gd name="connsiteX349" fmla="*/ 3146435 w 5018777"/>
              <a:gd name="connsiteY349" fmla="*/ 2039257 h 2605314"/>
              <a:gd name="connsiteX350" fmla="*/ 3139177 w 5018777"/>
              <a:gd name="connsiteY350" fmla="*/ 2010228 h 2605314"/>
              <a:gd name="connsiteX351" fmla="*/ 3110149 w 5018777"/>
              <a:gd name="connsiteY351" fmla="*/ 1959428 h 2605314"/>
              <a:gd name="connsiteX352" fmla="*/ 3081120 w 5018777"/>
              <a:gd name="connsiteY352" fmla="*/ 1930400 h 2605314"/>
              <a:gd name="connsiteX353" fmla="*/ 3066606 w 5018777"/>
              <a:gd name="connsiteY353" fmla="*/ 1901371 h 2605314"/>
              <a:gd name="connsiteX354" fmla="*/ 3044835 w 5018777"/>
              <a:gd name="connsiteY354" fmla="*/ 1886857 h 2605314"/>
              <a:gd name="connsiteX355" fmla="*/ 3037577 w 5018777"/>
              <a:gd name="connsiteY355" fmla="*/ 1865085 h 2605314"/>
              <a:gd name="connsiteX356" fmla="*/ 3023063 w 5018777"/>
              <a:gd name="connsiteY356" fmla="*/ 1843314 h 2605314"/>
              <a:gd name="connsiteX357" fmla="*/ 3052092 w 5018777"/>
              <a:gd name="connsiteY357" fmla="*/ 1828800 h 2605314"/>
              <a:gd name="connsiteX358" fmla="*/ 3160949 w 5018777"/>
              <a:gd name="connsiteY358" fmla="*/ 1814285 h 2605314"/>
              <a:gd name="connsiteX359" fmla="*/ 3182720 w 5018777"/>
              <a:gd name="connsiteY359" fmla="*/ 1799771 h 2605314"/>
              <a:gd name="connsiteX360" fmla="*/ 3131920 w 5018777"/>
              <a:gd name="connsiteY360" fmla="*/ 1690914 h 2605314"/>
              <a:gd name="connsiteX361" fmla="*/ 3124663 w 5018777"/>
              <a:gd name="connsiteY361" fmla="*/ 1669142 h 2605314"/>
              <a:gd name="connsiteX362" fmla="*/ 3110149 w 5018777"/>
              <a:gd name="connsiteY362" fmla="*/ 1647371 h 2605314"/>
              <a:gd name="connsiteX363" fmla="*/ 3131920 w 5018777"/>
              <a:gd name="connsiteY363" fmla="*/ 1640114 h 2605314"/>
              <a:gd name="connsiteX364" fmla="*/ 3160949 w 5018777"/>
              <a:gd name="connsiteY364" fmla="*/ 1632857 h 2605314"/>
              <a:gd name="connsiteX365" fmla="*/ 3189977 w 5018777"/>
              <a:gd name="connsiteY365" fmla="*/ 1618342 h 2605314"/>
              <a:gd name="connsiteX366" fmla="*/ 3219006 w 5018777"/>
              <a:gd name="connsiteY366" fmla="*/ 1611085 h 2605314"/>
              <a:gd name="connsiteX367" fmla="*/ 3240777 w 5018777"/>
              <a:gd name="connsiteY367" fmla="*/ 1603828 h 2605314"/>
              <a:gd name="connsiteX368" fmla="*/ 3284320 w 5018777"/>
              <a:gd name="connsiteY368" fmla="*/ 1582057 h 2605314"/>
              <a:gd name="connsiteX369" fmla="*/ 3298835 w 5018777"/>
              <a:gd name="connsiteY369" fmla="*/ 1567542 h 2605314"/>
              <a:gd name="connsiteX370" fmla="*/ 3277063 w 5018777"/>
              <a:gd name="connsiteY370" fmla="*/ 1545771 h 2605314"/>
              <a:gd name="connsiteX371" fmla="*/ 3233520 w 5018777"/>
              <a:gd name="connsiteY371" fmla="*/ 1516742 h 2605314"/>
              <a:gd name="connsiteX372" fmla="*/ 3182720 w 5018777"/>
              <a:gd name="connsiteY372" fmla="*/ 1458685 h 2605314"/>
              <a:gd name="connsiteX373" fmla="*/ 3175463 w 5018777"/>
              <a:gd name="connsiteY373" fmla="*/ 1436914 h 2605314"/>
              <a:gd name="connsiteX374" fmla="*/ 3153692 w 5018777"/>
              <a:gd name="connsiteY374" fmla="*/ 1422400 h 2605314"/>
              <a:gd name="connsiteX375" fmla="*/ 3204492 w 5018777"/>
              <a:gd name="connsiteY375" fmla="*/ 1386114 h 2605314"/>
              <a:gd name="connsiteX376" fmla="*/ 3240777 w 5018777"/>
              <a:gd name="connsiteY376" fmla="*/ 1349828 h 2605314"/>
              <a:gd name="connsiteX377" fmla="*/ 3269806 w 5018777"/>
              <a:gd name="connsiteY377" fmla="*/ 1313542 h 2605314"/>
              <a:gd name="connsiteX378" fmla="*/ 3291577 w 5018777"/>
              <a:gd name="connsiteY378" fmla="*/ 1299028 h 2605314"/>
              <a:gd name="connsiteX379" fmla="*/ 3306092 w 5018777"/>
              <a:gd name="connsiteY379" fmla="*/ 1284514 h 2605314"/>
              <a:gd name="connsiteX380" fmla="*/ 3313349 w 5018777"/>
              <a:gd name="connsiteY380" fmla="*/ 1262742 h 2605314"/>
              <a:gd name="connsiteX381" fmla="*/ 3269806 w 5018777"/>
              <a:gd name="connsiteY381" fmla="*/ 1255485 h 2605314"/>
              <a:gd name="connsiteX382" fmla="*/ 3248035 w 5018777"/>
              <a:gd name="connsiteY382" fmla="*/ 1248228 h 2605314"/>
              <a:gd name="connsiteX383" fmla="*/ 3197235 w 5018777"/>
              <a:gd name="connsiteY383" fmla="*/ 1233714 h 2605314"/>
              <a:gd name="connsiteX384" fmla="*/ 3175463 w 5018777"/>
              <a:gd name="connsiteY384" fmla="*/ 1219200 h 2605314"/>
              <a:gd name="connsiteX385" fmla="*/ 3153692 w 5018777"/>
              <a:gd name="connsiteY385" fmla="*/ 1211942 h 2605314"/>
              <a:gd name="connsiteX386" fmla="*/ 3124663 w 5018777"/>
              <a:gd name="connsiteY386" fmla="*/ 1197428 h 2605314"/>
              <a:gd name="connsiteX387" fmla="*/ 3204492 w 5018777"/>
              <a:gd name="connsiteY387" fmla="*/ 1095828 h 2605314"/>
              <a:gd name="connsiteX388" fmla="*/ 3255292 w 5018777"/>
              <a:gd name="connsiteY388" fmla="*/ 1037771 h 2605314"/>
              <a:gd name="connsiteX389" fmla="*/ 3255292 w 5018777"/>
              <a:gd name="connsiteY389" fmla="*/ 994228 h 2605314"/>
              <a:gd name="connsiteX390" fmla="*/ 3211749 w 5018777"/>
              <a:gd name="connsiteY390" fmla="*/ 986971 h 2605314"/>
              <a:gd name="connsiteX391" fmla="*/ 3182720 w 5018777"/>
              <a:gd name="connsiteY391" fmla="*/ 979714 h 2605314"/>
              <a:gd name="connsiteX392" fmla="*/ 3124663 w 5018777"/>
              <a:gd name="connsiteY392" fmla="*/ 957942 h 2605314"/>
              <a:gd name="connsiteX393" fmla="*/ 3102892 w 5018777"/>
              <a:gd name="connsiteY393" fmla="*/ 950685 h 2605314"/>
              <a:gd name="connsiteX394" fmla="*/ 3052092 w 5018777"/>
              <a:gd name="connsiteY394" fmla="*/ 943428 h 2605314"/>
              <a:gd name="connsiteX395" fmla="*/ 3030320 w 5018777"/>
              <a:gd name="connsiteY395" fmla="*/ 936171 h 2605314"/>
              <a:gd name="connsiteX396" fmla="*/ 2994035 w 5018777"/>
              <a:gd name="connsiteY396" fmla="*/ 928914 h 2605314"/>
              <a:gd name="connsiteX397" fmla="*/ 2979520 w 5018777"/>
              <a:gd name="connsiteY397" fmla="*/ 914400 h 2605314"/>
              <a:gd name="connsiteX398" fmla="*/ 3037577 w 5018777"/>
              <a:gd name="connsiteY398" fmla="*/ 820057 h 2605314"/>
              <a:gd name="connsiteX399" fmla="*/ 3095635 w 5018777"/>
              <a:gd name="connsiteY399" fmla="*/ 747485 h 2605314"/>
              <a:gd name="connsiteX400" fmla="*/ 3131920 w 5018777"/>
              <a:gd name="connsiteY400" fmla="*/ 703942 h 2605314"/>
              <a:gd name="connsiteX401" fmla="*/ 3146435 w 5018777"/>
              <a:gd name="connsiteY401" fmla="*/ 682171 h 2605314"/>
              <a:gd name="connsiteX402" fmla="*/ 3037577 w 5018777"/>
              <a:gd name="connsiteY402" fmla="*/ 667657 h 2605314"/>
              <a:gd name="connsiteX403" fmla="*/ 2965006 w 5018777"/>
              <a:gd name="connsiteY403" fmla="*/ 660400 h 2605314"/>
              <a:gd name="connsiteX404" fmla="*/ 2892435 w 5018777"/>
              <a:gd name="connsiteY404" fmla="*/ 645885 h 2605314"/>
              <a:gd name="connsiteX405" fmla="*/ 2928720 w 5018777"/>
              <a:gd name="connsiteY405" fmla="*/ 609600 h 2605314"/>
              <a:gd name="connsiteX406" fmla="*/ 2965006 w 5018777"/>
              <a:gd name="connsiteY406" fmla="*/ 573314 h 2605314"/>
              <a:gd name="connsiteX407" fmla="*/ 2972263 w 5018777"/>
              <a:gd name="connsiteY407" fmla="*/ 529771 h 2605314"/>
              <a:gd name="connsiteX408" fmla="*/ 2986777 w 5018777"/>
              <a:gd name="connsiteY408" fmla="*/ 486228 h 2605314"/>
              <a:gd name="connsiteX409" fmla="*/ 3001292 w 5018777"/>
              <a:gd name="connsiteY409" fmla="*/ 435428 h 2605314"/>
              <a:gd name="connsiteX410" fmla="*/ 3015806 w 5018777"/>
              <a:gd name="connsiteY410" fmla="*/ 391885 h 2605314"/>
              <a:gd name="connsiteX411" fmla="*/ 2965006 w 5018777"/>
              <a:gd name="connsiteY411" fmla="*/ 399142 h 2605314"/>
              <a:gd name="connsiteX412" fmla="*/ 2921463 w 5018777"/>
              <a:gd name="connsiteY412" fmla="*/ 413657 h 2605314"/>
              <a:gd name="connsiteX413" fmla="*/ 2892435 w 5018777"/>
              <a:gd name="connsiteY413" fmla="*/ 420914 h 2605314"/>
              <a:gd name="connsiteX414" fmla="*/ 2856149 w 5018777"/>
              <a:gd name="connsiteY414" fmla="*/ 435428 h 2605314"/>
              <a:gd name="connsiteX415" fmla="*/ 2812606 w 5018777"/>
              <a:gd name="connsiteY415" fmla="*/ 442685 h 2605314"/>
              <a:gd name="connsiteX416" fmla="*/ 2783577 w 5018777"/>
              <a:gd name="connsiteY416" fmla="*/ 449942 h 2605314"/>
              <a:gd name="connsiteX417" fmla="*/ 2725520 w 5018777"/>
              <a:gd name="connsiteY417" fmla="*/ 442685 h 2605314"/>
              <a:gd name="connsiteX418" fmla="*/ 2732777 w 5018777"/>
              <a:gd name="connsiteY418" fmla="*/ 377371 h 2605314"/>
              <a:gd name="connsiteX419" fmla="*/ 2725520 w 5018777"/>
              <a:gd name="connsiteY419" fmla="*/ 290285 h 2605314"/>
              <a:gd name="connsiteX420" fmla="*/ 2711006 w 5018777"/>
              <a:gd name="connsiteY420" fmla="*/ 232228 h 2605314"/>
              <a:gd name="connsiteX421" fmla="*/ 2667463 w 5018777"/>
              <a:gd name="connsiteY421" fmla="*/ 210457 h 2605314"/>
              <a:gd name="connsiteX422" fmla="*/ 2660206 w 5018777"/>
              <a:gd name="connsiteY422"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62549 w 5018777"/>
              <a:gd name="connsiteY118" fmla="*/ 537028 h 2605314"/>
              <a:gd name="connsiteX119" fmla="*/ 3240777 w 5018777"/>
              <a:gd name="connsiteY119" fmla="*/ 515257 h 2605314"/>
              <a:gd name="connsiteX120" fmla="*/ 3233520 w 5018777"/>
              <a:gd name="connsiteY120" fmla="*/ 478971 h 2605314"/>
              <a:gd name="connsiteX121" fmla="*/ 3219006 w 5018777"/>
              <a:gd name="connsiteY121" fmla="*/ 428171 h 2605314"/>
              <a:gd name="connsiteX122" fmla="*/ 3204492 w 5018777"/>
              <a:gd name="connsiteY122" fmla="*/ 362857 h 2605314"/>
              <a:gd name="connsiteX123" fmla="*/ 3189977 w 5018777"/>
              <a:gd name="connsiteY123" fmla="*/ 348342 h 2605314"/>
              <a:gd name="connsiteX124" fmla="*/ 3139177 w 5018777"/>
              <a:gd name="connsiteY124" fmla="*/ 283028 h 2605314"/>
              <a:gd name="connsiteX125" fmla="*/ 3117406 w 5018777"/>
              <a:gd name="connsiteY125" fmla="*/ 268514 h 2605314"/>
              <a:gd name="connsiteX126" fmla="*/ 3081120 w 5018777"/>
              <a:gd name="connsiteY126" fmla="*/ 232228 h 2605314"/>
              <a:gd name="connsiteX127" fmla="*/ 3066606 w 5018777"/>
              <a:gd name="connsiteY127" fmla="*/ 210457 h 2605314"/>
              <a:gd name="connsiteX128" fmla="*/ 3023063 w 5018777"/>
              <a:gd name="connsiteY128" fmla="*/ 195942 h 2605314"/>
              <a:gd name="connsiteX129" fmla="*/ 3008549 w 5018777"/>
              <a:gd name="connsiteY129" fmla="*/ 174171 h 2605314"/>
              <a:gd name="connsiteX130" fmla="*/ 2957749 w 5018777"/>
              <a:gd name="connsiteY130" fmla="*/ 152400 h 2605314"/>
              <a:gd name="connsiteX131" fmla="*/ 2921463 w 5018777"/>
              <a:gd name="connsiteY131" fmla="*/ 116114 h 2605314"/>
              <a:gd name="connsiteX132" fmla="*/ 2848892 w 5018777"/>
              <a:gd name="connsiteY132" fmla="*/ 94342 h 2605314"/>
              <a:gd name="connsiteX133" fmla="*/ 2827120 w 5018777"/>
              <a:gd name="connsiteY133" fmla="*/ 79828 h 2605314"/>
              <a:gd name="connsiteX134" fmla="*/ 2776320 w 5018777"/>
              <a:gd name="connsiteY134" fmla="*/ 65314 h 2605314"/>
              <a:gd name="connsiteX135" fmla="*/ 2667463 w 5018777"/>
              <a:gd name="connsiteY135" fmla="*/ 50800 h 2605314"/>
              <a:gd name="connsiteX136" fmla="*/ 2500549 w 5018777"/>
              <a:gd name="connsiteY136" fmla="*/ 43542 h 2605314"/>
              <a:gd name="connsiteX137" fmla="*/ 2377177 w 5018777"/>
              <a:gd name="connsiteY137" fmla="*/ 36285 h 2605314"/>
              <a:gd name="connsiteX138" fmla="*/ 2275577 w 5018777"/>
              <a:gd name="connsiteY138" fmla="*/ 21771 h 2605314"/>
              <a:gd name="connsiteX139" fmla="*/ 2036092 w 5018777"/>
              <a:gd name="connsiteY139" fmla="*/ 7257 h 2605314"/>
              <a:gd name="connsiteX140" fmla="*/ 1869177 w 5018777"/>
              <a:gd name="connsiteY140" fmla="*/ 14514 h 2605314"/>
              <a:gd name="connsiteX141" fmla="*/ 1753063 w 5018777"/>
              <a:gd name="connsiteY141" fmla="*/ 29028 h 2605314"/>
              <a:gd name="connsiteX142" fmla="*/ 1731292 w 5018777"/>
              <a:gd name="connsiteY142" fmla="*/ 36285 h 2605314"/>
              <a:gd name="connsiteX143" fmla="*/ 1695006 w 5018777"/>
              <a:gd name="connsiteY143" fmla="*/ 43542 h 2605314"/>
              <a:gd name="connsiteX144" fmla="*/ 1673235 w 5018777"/>
              <a:gd name="connsiteY144" fmla="*/ 50800 h 2605314"/>
              <a:gd name="connsiteX145" fmla="*/ 1622435 w 5018777"/>
              <a:gd name="connsiteY145" fmla="*/ 65314 h 2605314"/>
              <a:gd name="connsiteX146" fmla="*/ 1600663 w 5018777"/>
              <a:gd name="connsiteY146" fmla="*/ 72571 h 2605314"/>
              <a:gd name="connsiteX147" fmla="*/ 1542606 w 5018777"/>
              <a:gd name="connsiteY147" fmla="*/ 87085 h 2605314"/>
              <a:gd name="connsiteX148" fmla="*/ 1499063 w 5018777"/>
              <a:gd name="connsiteY148" fmla="*/ 101600 h 2605314"/>
              <a:gd name="connsiteX149" fmla="*/ 1477292 w 5018777"/>
              <a:gd name="connsiteY149" fmla="*/ 116114 h 2605314"/>
              <a:gd name="connsiteX150" fmla="*/ 1390206 w 5018777"/>
              <a:gd name="connsiteY150" fmla="*/ 137885 h 2605314"/>
              <a:gd name="connsiteX151" fmla="*/ 1339406 w 5018777"/>
              <a:gd name="connsiteY151" fmla="*/ 152400 h 2605314"/>
              <a:gd name="connsiteX152" fmla="*/ 1295863 w 5018777"/>
              <a:gd name="connsiteY152" fmla="*/ 159657 h 2605314"/>
              <a:gd name="connsiteX153" fmla="*/ 1237806 w 5018777"/>
              <a:gd name="connsiteY153" fmla="*/ 181428 h 2605314"/>
              <a:gd name="connsiteX154" fmla="*/ 1157977 w 5018777"/>
              <a:gd name="connsiteY154" fmla="*/ 203200 h 2605314"/>
              <a:gd name="connsiteX155" fmla="*/ 1085406 w 5018777"/>
              <a:gd name="connsiteY155" fmla="*/ 217714 h 2605314"/>
              <a:gd name="connsiteX156" fmla="*/ 1063635 w 5018777"/>
              <a:gd name="connsiteY156" fmla="*/ 232228 h 2605314"/>
              <a:gd name="connsiteX157" fmla="*/ 1027349 w 5018777"/>
              <a:gd name="connsiteY157" fmla="*/ 239485 h 2605314"/>
              <a:gd name="connsiteX158" fmla="*/ 998320 w 5018777"/>
              <a:gd name="connsiteY158" fmla="*/ 246742 h 2605314"/>
              <a:gd name="connsiteX159" fmla="*/ 969292 w 5018777"/>
              <a:gd name="connsiteY159" fmla="*/ 261257 h 2605314"/>
              <a:gd name="connsiteX160" fmla="*/ 918492 w 5018777"/>
              <a:gd name="connsiteY160" fmla="*/ 283028 h 2605314"/>
              <a:gd name="connsiteX161" fmla="*/ 889463 w 5018777"/>
              <a:gd name="connsiteY161" fmla="*/ 319314 h 2605314"/>
              <a:gd name="connsiteX162" fmla="*/ 867692 w 5018777"/>
              <a:gd name="connsiteY162" fmla="*/ 341085 h 2605314"/>
              <a:gd name="connsiteX163" fmla="*/ 853177 w 5018777"/>
              <a:gd name="connsiteY163" fmla="*/ 362857 h 2605314"/>
              <a:gd name="connsiteX164" fmla="*/ 809635 w 5018777"/>
              <a:gd name="connsiteY164" fmla="*/ 391885 h 2605314"/>
              <a:gd name="connsiteX165" fmla="*/ 773349 w 5018777"/>
              <a:gd name="connsiteY165" fmla="*/ 428171 h 2605314"/>
              <a:gd name="connsiteX166" fmla="*/ 751577 w 5018777"/>
              <a:gd name="connsiteY166" fmla="*/ 449942 h 2605314"/>
              <a:gd name="connsiteX167" fmla="*/ 693520 w 5018777"/>
              <a:gd name="connsiteY167" fmla="*/ 500742 h 2605314"/>
              <a:gd name="connsiteX168" fmla="*/ 664492 w 5018777"/>
              <a:gd name="connsiteY168" fmla="*/ 544285 h 2605314"/>
              <a:gd name="connsiteX169" fmla="*/ 649977 w 5018777"/>
              <a:gd name="connsiteY169" fmla="*/ 587828 h 2605314"/>
              <a:gd name="connsiteX170" fmla="*/ 642720 w 5018777"/>
              <a:gd name="connsiteY170" fmla="*/ 609600 h 2605314"/>
              <a:gd name="connsiteX171" fmla="*/ 664492 w 5018777"/>
              <a:gd name="connsiteY171" fmla="*/ 776514 h 2605314"/>
              <a:gd name="connsiteX172" fmla="*/ 693520 w 5018777"/>
              <a:gd name="connsiteY172" fmla="*/ 820057 h 2605314"/>
              <a:gd name="connsiteX173" fmla="*/ 715292 w 5018777"/>
              <a:gd name="connsiteY173" fmla="*/ 827314 h 2605314"/>
              <a:gd name="connsiteX174" fmla="*/ 751577 w 5018777"/>
              <a:gd name="connsiteY174" fmla="*/ 820057 h 2605314"/>
              <a:gd name="connsiteX175" fmla="*/ 773349 w 5018777"/>
              <a:gd name="connsiteY175" fmla="*/ 769257 h 2605314"/>
              <a:gd name="connsiteX176" fmla="*/ 744320 w 5018777"/>
              <a:gd name="connsiteY176" fmla="*/ 638628 h 2605314"/>
              <a:gd name="connsiteX177" fmla="*/ 722549 w 5018777"/>
              <a:gd name="connsiteY177" fmla="*/ 624114 h 2605314"/>
              <a:gd name="connsiteX178" fmla="*/ 526606 w 5018777"/>
              <a:gd name="connsiteY178" fmla="*/ 631371 h 2605314"/>
              <a:gd name="connsiteX179" fmla="*/ 504835 w 5018777"/>
              <a:gd name="connsiteY179" fmla="*/ 653142 h 2605314"/>
              <a:gd name="connsiteX180" fmla="*/ 483063 w 5018777"/>
              <a:gd name="connsiteY180" fmla="*/ 660400 h 2605314"/>
              <a:gd name="connsiteX181" fmla="*/ 468549 w 5018777"/>
              <a:gd name="connsiteY181" fmla="*/ 682171 h 2605314"/>
              <a:gd name="connsiteX182" fmla="*/ 446777 w 5018777"/>
              <a:gd name="connsiteY182" fmla="*/ 754742 h 2605314"/>
              <a:gd name="connsiteX183" fmla="*/ 475806 w 5018777"/>
              <a:gd name="connsiteY183" fmla="*/ 849085 h 2605314"/>
              <a:gd name="connsiteX184" fmla="*/ 533863 w 5018777"/>
              <a:gd name="connsiteY184" fmla="*/ 841828 h 2605314"/>
              <a:gd name="connsiteX185" fmla="*/ 541120 w 5018777"/>
              <a:gd name="connsiteY185" fmla="*/ 820057 h 2605314"/>
              <a:gd name="connsiteX186" fmla="*/ 519349 w 5018777"/>
              <a:gd name="connsiteY186" fmla="*/ 740228 h 2605314"/>
              <a:gd name="connsiteX187" fmla="*/ 497577 w 5018777"/>
              <a:gd name="connsiteY187" fmla="*/ 725714 h 2605314"/>
              <a:gd name="connsiteX188" fmla="*/ 352435 w 5018777"/>
              <a:gd name="connsiteY188" fmla="*/ 732971 h 2605314"/>
              <a:gd name="connsiteX189" fmla="*/ 330663 w 5018777"/>
              <a:gd name="connsiteY189" fmla="*/ 754742 h 2605314"/>
              <a:gd name="connsiteX190" fmla="*/ 308892 w 5018777"/>
              <a:gd name="connsiteY190" fmla="*/ 762000 h 2605314"/>
              <a:gd name="connsiteX191" fmla="*/ 294377 w 5018777"/>
              <a:gd name="connsiteY191" fmla="*/ 776514 h 2605314"/>
              <a:gd name="connsiteX192" fmla="*/ 272606 w 5018777"/>
              <a:gd name="connsiteY192" fmla="*/ 791028 h 2605314"/>
              <a:gd name="connsiteX193" fmla="*/ 258092 w 5018777"/>
              <a:gd name="connsiteY193" fmla="*/ 812800 h 2605314"/>
              <a:gd name="connsiteX194" fmla="*/ 221806 w 5018777"/>
              <a:gd name="connsiteY194" fmla="*/ 841828 h 2605314"/>
              <a:gd name="connsiteX195" fmla="*/ 214549 w 5018777"/>
              <a:gd name="connsiteY195" fmla="*/ 870857 h 2605314"/>
              <a:gd name="connsiteX196" fmla="*/ 192777 w 5018777"/>
              <a:gd name="connsiteY196" fmla="*/ 892628 h 2605314"/>
              <a:gd name="connsiteX197" fmla="*/ 187335 w 5018777"/>
              <a:gd name="connsiteY197" fmla="*/ 1026522 h 2605314"/>
              <a:gd name="connsiteX198" fmla="*/ 218177 w 5018777"/>
              <a:gd name="connsiteY198" fmla="*/ 1070791 h 2605314"/>
              <a:gd name="connsiteX199" fmla="*/ 295829 w 5018777"/>
              <a:gd name="connsiteY199" fmla="*/ 1063534 h 2605314"/>
              <a:gd name="connsiteX200" fmla="*/ 330663 w 5018777"/>
              <a:gd name="connsiteY200" fmla="*/ 1037771 h 2605314"/>
              <a:gd name="connsiteX201" fmla="*/ 313246 w 5018777"/>
              <a:gd name="connsiteY201" fmla="*/ 974634 h 2605314"/>
              <a:gd name="connsiteX202" fmla="*/ 260995 w 5018777"/>
              <a:gd name="connsiteY202" fmla="*/ 957580 h 2605314"/>
              <a:gd name="connsiteX203" fmla="*/ 182255 w 5018777"/>
              <a:gd name="connsiteY203" fmla="*/ 957217 h 2605314"/>
              <a:gd name="connsiteX204" fmla="*/ 121657 w 5018777"/>
              <a:gd name="connsiteY204" fmla="*/ 996405 h 2605314"/>
              <a:gd name="connsiteX205" fmla="*/ 54892 w 5018777"/>
              <a:gd name="connsiteY205" fmla="*/ 1066800 h 2605314"/>
              <a:gd name="connsiteX206" fmla="*/ 14252 w 5018777"/>
              <a:gd name="connsiteY206" fmla="*/ 1156788 h 2605314"/>
              <a:gd name="connsiteX207" fmla="*/ 20783 w 5018777"/>
              <a:gd name="connsiteY207" fmla="*/ 1262017 h 2605314"/>
              <a:gd name="connsiteX208" fmla="*/ 69406 w 5018777"/>
              <a:gd name="connsiteY208" fmla="*/ 1313542 h 2605314"/>
              <a:gd name="connsiteX209" fmla="*/ 112949 w 5018777"/>
              <a:gd name="connsiteY209" fmla="*/ 1342571 h 2605314"/>
              <a:gd name="connsiteX210" fmla="*/ 159032 w 5018777"/>
              <a:gd name="connsiteY210" fmla="*/ 1341845 h 2605314"/>
              <a:gd name="connsiteX211" fmla="*/ 217089 w 5018777"/>
              <a:gd name="connsiteY211" fmla="*/ 1316445 h 2605314"/>
              <a:gd name="connsiteX212" fmla="*/ 199672 w 5018777"/>
              <a:gd name="connsiteY212" fmla="*/ 1243148 h 2605314"/>
              <a:gd name="connsiteX213" fmla="*/ 124197 w 5018777"/>
              <a:gd name="connsiteY213" fmla="*/ 1236254 h 2605314"/>
              <a:gd name="connsiteX214" fmla="*/ 54892 w 5018777"/>
              <a:gd name="connsiteY214" fmla="*/ 1262742 h 2605314"/>
              <a:gd name="connsiteX215" fmla="*/ 33120 w 5018777"/>
              <a:gd name="connsiteY215" fmla="*/ 1299028 h 2605314"/>
              <a:gd name="connsiteX216" fmla="*/ 18606 w 5018777"/>
              <a:gd name="connsiteY216" fmla="*/ 1320800 h 2605314"/>
              <a:gd name="connsiteX217" fmla="*/ 4092 w 5018777"/>
              <a:gd name="connsiteY217" fmla="*/ 1379582 h 2605314"/>
              <a:gd name="connsiteX218" fmla="*/ 3729 w 5018777"/>
              <a:gd name="connsiteY218" fmla="*/ 1436188 h 2605314"/>
              <a:gd name="connsiteX219" fmla="*/ 47635 w 5018777"/>
              <a:gd name="connsiteY219" fmla="*/ 1494971 h 2605314"/>
              <a:gd name="connsiteX220" fmla="*/ 91177 w 5018777"/>
              <a:gd name="connsiteY220" fmla="*/ 1524000 h 2605314"/>
              <a:gd name="connsiteX221" fmla="*/ 127100 w 5018777"/>
              <a:gd name="connsiteY221" fmla="*/ 1568268 h 2605314"/>
              <a:gd name="connsiteX222" fmla="*/ 171006 w 5018777"/>
              <a:gd name="connsiteY222" fmla="*/ 1582057 h 2605314"/>
              <a:gd name="connsiteX223" fmla="*/ 228337 w 5018777"/>
              <a:gd name="connsiteY223" fmla="*/ 1561737 h 2605314"/>
              <a:gd name="connsiteX224" fmla="*/ 236683 w 5018777"/>
              <a:gd name="connsiteY224" fmla="*/ 1483722 h 2605314"/>
              <a:gd name="connsiteX225" fmla="*/ 157217 w 5018777"/>
              <a:gd name="connsiteY225" fmla="*/ 1465580 h 2605314"/>
              <a:gd name="connsiteX226" fmla="*/ 105692 w 5018777"/>
              <a:gd name="connsiteY226" fmla="*/ 1502228 h 2605314"/>
              <a:gd name="connsiteX227" fmla="*/ 105692 w 5018777"/>
              <a:gd name="connsiteY227" fmla="*/ 1698171 h 2605314"/>
              <a:gd name="connsiteX228" fmla="*/ 141615 w 5018777"/>
              <a:gd name="connsiteY228" fmla="*/ 1749334 h 2605314"/>
              <a:gd name="connsiteX229" fmla="*/ 192777 w 5018777"/>
              <a:gd name="connsiteY229" fmla="*/ 1792514 h 2605314"/>
              <a:gd name="connsiteX230" fmla="*/ 250835 w 5018777"/>
              <a:gd name="connsiteY230" fmla="*/ 1828800 h 2605314"/>
              <a:gd name="connsiteX231" fmla="*/ 359692 w 5018777"/>
              <a:gd name="connsiteY231" fmla="*/ 1821542 h 2605314"/>
              <a:gd name="connsiteX232" fmla="*/ 394163 w 5018777"/>
              <a:gd name="connsiteY232" fmla="*/ 1796505 h 2605314"/>
              <a:gd name="connsiteX233" fmla="*/ 410492 w 5018777"/>
              <a:gd name="connsiteY233" fmla="*/ 1698171 h 2605314"/>
              <a:gd name="connsiteX234" fmla="*/ 366949 w 5018777"/>
              <a:gd name="connsiteY234" fmla="*/ 1683657 h 2605314"/>
              <a:gd name="connsiteX235" fmla="*/ 316149 w 5018777"/>
              <a:gd name="connsiteY235" fmla="*/ 1690914 h 2605314"/>
              <a:gd name="connsiteX236" fmla="*/ 279863 w 5018777"/>
              <a:gd name="connsiteY236" fmla="*/ 1719942 h 2605314"/>
              <a:gd name="connsiteX237" fmla="*/ 265349 w 5018777"/>
              <a:gd name="connsiteY237" fmla="*/ 1785257 h 2605314"/>
              <a:gd name="connsiteX238" fmla="*/ 276235 w 5018777"/>
              <a:gd name="connsiteY238" fmla="*/ 1939108 h 2605314"/>
              <a:gd name="connsiteX239" fmla="*/ 331026 w 5018777"/>
              <a:gd name="connsiteY239" fmla="*/ 1984465 h 2605314"/>
              <a:gd name="connsiteX240" fmla="*/ 417749 w 5018777"/>
              <a:gd name="connsiteY240" fmla="*/ 2002971 h 2605314"/>
              <a:gd name="connsiteX241" fmla="*/ 526606 w 5018777"/>
              <a:gd name="connsiteY241" fmla="*/ 1995714 h 2605314"/>
              <a:gd name="connsiteX242" fmla="*/ 555635 w 5018777"/>
              <a:gd name="connsiteY242" fmla="*/ 1973942 h 2605314"/>
              <a:gd name="connsiteX243" fmla="*/ 599177 w 5018777"/>
              <a:gd name="connsiteY243" fmla="*/ 1944914 h 2605314"/>
              <a:gd name="connsiteX244" fmla="*/ 628206 w 5018777"/>
              <a:gd name="connsiteY244" fmla="*/ 1901371 h 2605314"/>
              <a:gd name="connsiteX245" fmla="*/ 613692 w 5018777"/>
              <a:gd name="connsiteY245" fmla="*/ 1836057 h 2605314"/>
              <a:gd name="connsiteX246" fmla="*/ 570149 w 5018777"/>
              <a:gd name="connsiteY246" fmla="*/ 1792514 h 2605314"/>
              <a:gd name="connsiteX247" fmla="*/ 528057 w 5018777"/>
              <a:gd name="connsiteY247" fmla="*/ 1800497 h 2605314"/>
              <a:gd name="connsiteX248" fmla="*/ 481249 w 5018777"/>
              <a:gd name="connsiteY248" fmla="*/ 1898468 h 2605314"/>
              <a:gd name="connsiteX249" fmla="*/ 555635 w 5018777"/>
              <a:gd name="connsiteY249" fmla="*/ 1995714 h 2605314"/>
              <a:gd name="connsiteX250" fmla="*/ 570149 w 5018777"/>
              <a:gd name="connsiteY250" fmla="*/ 2017485 h 2605314"/>
              <a:gd name="connsiteX251" fmla="*/ 700777 w 5018777"/>
              <a:gd name="connsiteY251" fmla="*/ 2068285 h 2605314"/>
              <a:gd name="connsiteX252" fmla="*/ 737063 w 5018777"/>
              <a:gd name="connsiteY252" fmla="*/ 2082800 h 2605314"/>
              <a:gd name="connsiteX253" fmla="*/ 867692 w 5018777"/>
              <a:gd name="connsiteY253" fmla="*/ 2119811 h 2605314"/>
              <a:gd name="connsiteX254" fmla="*/ 969292 w 5018777"/>
              <a:gd name="connsiteY254" fmla="*/ 2148114 h 2605314"/>
              <a:gd name="connsiteX255" fmla="*/ 1078149 w 5018777"/>
              <a:gd name="connsiteY255" fmla="*/ 2133600 h 2605314"/>
              <a:gd name="connsiteX256" fmla="*/ 1128949 w 5018777"/>
              <a:gd name="connsiteY256" fmla="*/ 2104571 h 2605314"/>
              <a:gd name="connsiteX257" fmla="*/ 1247603 w 5018777"/>
              <a:gd name="connsiteY257" fmla="*/ 2013494 h 2605314"/>
              <a:gd name="connsiteX258" fmla="*/ 1291509 w 5018777"/>
              <a:gd name="connsiteY258" fmla="*/ 1957251 h 2605314"/>
              <a:gd name="connsiteX259" fmla="*/ 1278083 w 5018777"/>
              <a:gd name="connsiteY259" fmla="*/ 1839322 h 2605314"/>
              <a:gd name="connsiteX260" fmla="*/ 1223292 w 5018777"/>
              <a:gd name="connsiteY260" fmla="*/ 1814285 h 2605314"/>
              <a:gd name="connsiteX261" fmla="*/ 1129675 w 5018777"/>
              <a:gd name="connsiteY261" fmla="*/ 1833154 h 2605314"/>
              <a:gd name="connsiteX262" fmla="*/ 1107177 w 5018777"/>
              <a:gd name="connsiteY262" fmla="*/ 1894114 h 2605314"/>
              <a:gd name="connsiteX263" fmla="*/ 1085406 w 5018777"/>
              <a:gd name="connsiteY263" fmla="*/ 2002971 h 2605314"/>
              <a:gd name="connsiteX264" fmla="*/ 1020092 w 5018777"/>
              <a:gd name="connsiteY264" fmla="*/ 1995714 h 2605314"/>
              <a:gd name="connsiteX265" fmla="*/ 984532 w 5018777"/>
              <a:gd name="connsiteY265" fmla="*/ 1911531 h 2605314"/>
              <a:gd name="connsiteX266" fmla="*/ 996869 w 5018777"/>
              <a:gd name="connsiteY266" fmla="*/ 1807754 h 2605314"/>
              <a:gd name="connsiteX267" fmla="*/ 1070529 w 5018777"/>
              <a:gd name="connsiteY267" fmla="*/ 1731554 h 2605314"/>
              <a:gd name="connsiteX268" fmla="*/ 1230549 w 5018777"/>
              <a:gd name="connsiteY268" fmla="*/ 1690914 h 2605314"/>
              <a:gd name="connsiteX269" fmla="*/ 1339406 w 5018777"/>
              <a:gd name="connsiteY269" fmla="*/ 1698171 h 2605314"/>
              <a:gd name="connsiteX270" fmla="*/ 1426492 w 5018777"/>
              <a:gd name="connsiteY270" fmla="*/ 1741714 h 2605314"/>
              <a:gd name="connsiteX271" fmla="*/ 1480557 w 5018777"/>
              <a:gd name="connsiteY271" fmla="*/ 1792514 h 2605314"/>
              <a:gd name="connsiteX272" fmla="*/ 1510312 w 5018777"/>
              <a:gd name="connsiteY272" fmla="*/ 1859642 h 2605314"/>
              <a:gd name="connsiteX273" fmla="*/ 1511037 w 5018777"/>
              <a:gd name="connsiteY273" fmla="*/ 1961968 h 2605314"/>
              <a:gd name="connsiteX274" fmla="*/ 1463866 w 5018777"/>
              <a:gd name="connsiteY274" fmla="*/ 2046877 h 2605314"/>
              <a:gd name="connsiteX275" fmla="*/ 1411977 w 5018777"/>
              <a:gd name="connsiteY275" fmla="*/ 2140857 h 2605314"/>
              <a:gd name="connsiteX276" fmla="*/ 1404720 w 5018777"/>
              <a:gd name="connsiteY276" fmla="*/ 2162628 h 2605314"/>
              <a:gd name="connsiteX277" fmla="*/ 1368435 w 5018777"/>
              <a:gd name="connsiteY277" fmla="*/ 2293257 h 2605314"/>
              <a:gd name="connsiteX278" fmla="*/ 1370975 w 5018777"/>
              <a:gd name="connsiteY278" fmla="*/ 2449285 h 2605314"/>
              <a:gd name="connsiteX279" fmla="*/ 1513577 w 5018777"/>
              <a:gd name="connsiteY279" fmla="*/ 2554514 h 2605314"/>
              <a:gd name="connsiteX280" fmla="*/ 1636949 w 5018777"/>
              <a:gd name="connsiteY280" fmla="*/ 2590800 h 2605314"/>
              <a:gd name="connsiteX281" fmla="*/ 1851397 w 5018777"/>
              <a:gd name="connsiteY281" fmla="*/ 2605314 h 2605314"/>
              <a:gd name="connsiteX282" fmla="*/ 1922155 w 5018777"/>
              <a:gd name="connsiteY282" fmla="*/ 2576285 h 2605314"/>
              <a:gd name="connsiteX283" fmla="*/ 1963520 w 5018777"/>
              <a:gd name="connsiteY283" fmla="*/ 2496457 h 2605314"/>
              <a:gd name="connsiteX284" fmla="*/ 2006337 w 5018777"/>
              <a:gd name="connsiteY284" fmla="*/ 2315028 h 2605314"/>
              <a:gd name="connsiteX285" fmla="*/ 2043349 w 5018777"/>
              <a:gd name="connsiteY285" fmla="*/ 2111828 h 2605314"/>
              <a:gd name="connsiteX286" fmla="*/ 2066572 w 5018777"/>
              <a:gd name="connsiteY286" fmla="*/ 2048691 h 2605314"/>
              <a:gd name="connsiteX287" fmla="*/ 2102495 w 5018777"/>
              <a:gd name="connsiteY287" fmla="*/ 1987731 h 2605314"/>
              <a:gd name="connsiteX288" fmla="*/ 2221512 w 5018777"/>
              <a:gd name="connsiteY288" fmla="*/ 1879237 h 2605314"/>
              <a:gd name="connsiteX289" fmla="*/ 2377177 w 5018777"/>
              <a:gd name="connsiteY289" fmla="*/ 1872342 h 2605314"/>
              <a:gd name="connsiteX290" fmla="*/ 2398949 w 5018777"/>
              <a:gd name="connsiteY290" fmla="*/ 1879600 h 2605314"/>
              <a:gd name="connsiteX291" fmla="*/ 2457006 w 5018777"/>
              <a:gd name="connsiteY291" fmla="*/ 1930400 h 2605314"/>
              <a:gd name="connsiteX292" fmla="*/ 2471520 w 5018777"/>
              <a:gd name="connsiteY292" fmla="*/ 1952171 h 2605314"/>
              <a:gd name="connsiteX293" fmla="*/ 2493292 w 5018777"/>
              <a:gd name="connsiteY293" fmla="*/ 1973942 h 2605314"/>
              <a:gd name="connsiteX294" fmla="*/ 2507806 w 5018777"/>
              <a:gd name="connsiteY294" fmla="*/ 2024742 h 2605314"/>
              <a:gd name="connsiteX295" fmla="*/ 2515063 w 5018777"/>
              <a:gd name="connsiteY295" fmla="*/ 2053771 h 2605314"/>
              <a:gd name="connsiteX296" fmla="*/ 2529577 w 5018777"/>
              <a:gd name="connsiteY296" fmla="*/ 2075542 h 2605314"/>
              <a:gd name="connsiteX297" fmla="*/ 2544092 w 5018777"/>
              <a:gd name="connsiteY297" fmla="*/ 2126342 h 2605314"/>
              <a:gd name="connsiteX298" fmla="*/ 2536835 w 5018777"/>
              <a:gd name="connsiteY298" fmla="*/ 2271485 h 2605314"/>
              <a:gd name="connsiteX299" fmla="*/ 2522320 w 5018777"/>
              <a:gd name="connsiteY299" fmla="*/ 2300514 h 2605314"/>
              <a:gd name="connsiteX300" fmla="*/ 2478777 w 5018777"/>
              <a:gd name="connsiteY300" fmla="*/ 2329542 h 2605314"/>
              <a:gd name="connsiteX301" fmla="*/ 2457006 w 5018777"/>
              <a:gd name="connsiteY301" fmla="*/ 2336800 h 2605314"/>
              <a:gd name="connsiteX302" fmla="*/ 2333635 w 5018777"/>
              <a:gd name="connsiteY302" fmla="*/ 2329542 h 2605314"/>
              <a:gd name="connsiteX303" fmla="*/ 2311863 w 5018777"/>
              <a:gd name="connsiteY303" fmla="*/ 2322285 h 2605314"/>
              <a:gd name="connsiteX304" fmla="*/ 2297349 w 5018777"/>
              <a:gd name="connsiteY304" fmla="*/ 2286000 h 2605314"/>
              <a:gd name="connsiteX305" fmla="*/ 2290092 w 5018777"/>
              <a:gd name="connsiteY305" fmla="*/ 2249714 h 2605314"/>
              <a:gd name="connsiteX306" fmla="*/ 2398949 w 5018777"/>
              <a:gd name="connsiteY306" fmla="*/ 2111828 h 2605314"/>
              <a:gd name="connsiteX307" fmla="*/ 2398949 w 5018777"/>
              <a:gd name="connsiteY307" fmla="*/ 2024742 h 2605314"/>
              <a:gd name="connsiteX308" fmla="*/ 2377177 w 5018777"/>
              <a:gd name="connsiteY308" fmla="*/ 2010228 h 2605314"/>
              <a:gd name="connsiteX309" fmla="*/ 2275577 w 5018777"/>
              <a:gd name="connsiteY309" fmla="*/ 2017485 h 2605314"/>
              <a:gd name="connsiteX310" fmla="*/ 2261063 w 5018777"/>
              <a:gd name="connsiteY310" fmla="*/ 2032000 h 2605314"/>
              <a:gd name="connsiteX311" fmla="*/ 2239292 w 5018777"/>
              <a:gd name="connsiteY311" fmla="*/ 2046514 h 2605314"/>
              <a:gd name="connsiteX312" fmla="*/ 2224777 w 5018777"/>
              <a:gd name="connsiteY312" fmla="*/ 2061028 h 2605314"/>
              <a:gd name="connsiteX313" fmla="*/ 2195749 w 5018777"/>
              <a:gd name="connsiteY313" fmla="*/ 2068285 h 2605314"/>
              <a:gd name="connsiteX314" fmla="*/ 2166720 w 5018777"/>
              <a:gd name="connsiteY314" fmla="*/ 2090057 h 2605314"/>
              <a:gd name="connsiteX315" fmla="*/ 2152206 w 5018777"/>
              <a:gd name="connsiteY315" fmla="*/ 2111828 h 2605314"/>
              <a:gd name="connsiteX316" fmla="*/ 2130435 w 5018777"/>
              <a:gd name="connsiteY316" fmla="*/ 2140857 h 2605314"/>
              <a:gd name="connsiteX317" fmla="*/ 2130435 w 5018777"/>
              <a:gd name="connsiteY317" fmla="*/ 2351314 h 2605314"/>
              <a:gd name="connsiteX318" fmla="*/ 2144949 w 5018777"/>
              <a:gd name="connsiteY318" fmla="*/ 2373085 h 2605314"/>
              <a:gd name="connsiteX319" fmla="*/ 2166720 w 5018777"/>
              <a:gd name="connsiteY319" fmla="*/ 2380342 h 2605314"/>
              <a:gd name="connsiteX320" fmla="*/ 2173977 w 5018777"/>
              <a:gd name="connsiteY320" fmla="*/ 2402114 h 2605314"/>
              <a:gd name="connsiteX321" fmla="*/ 2195749 w 5018777"/>
              <a:gd name="connsiteY321" fmla="*/ 2416628 h 2605314"/>
              <a:gd name="connsiteX322" fmla="*/ 2224777 w 5018777"/>
              <a:gd name="connsiteY322" fmla="*/ 2438400 h 2605314"/>
              <a:gd name="connsiteX323" fmla="*/ 2268320 w 5018777"/>
              <a:gd name="connsiteY323" fmla="*/ 2474685 h 2605314"/>
              <a:gd name="connsiteX324" fmla="*/ 2297349 w 5018777"/>
              <a:gd name="connsiteY324" fmla="*/ 2510971 h 2605314"/>
              <a:gd name="connsiteX325" fmla="*/ 2319120 w 5018777"/>
              <a:gd name="connsiteY325" fmla="*/ 2532742 h 2605314"/>
              <a:gd name="connsiteX326" fmla="*/ 2398949 w 5018777"/>
              <a:gd name="connsiteY326" fmla="*/ 2569028 h 2605314"/>
              <a:gd name="connsiteX327" fmla="*/ 2544092 w 5018777"/>
              <a:gd name="connsiteY327" fmla="*/ 2554514 h 2605314"/>
              <a:gd name="connsiteX328" fmla="*/ 2565863 w 5018777"/>
              <a:gd name="connsiteY328" fmla="*/ 2540000 h 2605314"/>
              <a:gd name="connsiteX329" fmla="*/ 2573120 w 5018777"/>
              <a:gd name="connsiteY329" fmla="*/ 2503714 h 2605314"/>
              <a:gd name="connsiteX330" fmla="*/ 2587635 w 5018777"/>
              <a:gd name="connsiteY330" fmla="*/ 2481942 h 2605314"/>
              <a:gd name="connsiteX331" fmla="*/ 2594892 w 5018777"/>
              <a:gd name="connsiteY331" fmla="*/ 2409371 h 2605314"/>
              <a:gd name="connsiteX332" fmla="*/ 2645692 w 5018777"/>
              <a:gd name="connsiteY332" fmla="*/ 2416628 h 2605314"/>
              <a:gd name="connsiteX333" fmla="*/ 2674720 w 5018777"/>
              <a:gd name="connsiteY333" fmla="*/ 2423885 h 2605314"/>
              <a:gd name="connsiteX334" fmla="*/ 2747292 w 5018777"/>
              <a:gd name="connsiteY334" fmla="*/ 2438400 h 2605314"/>
              <a:gd name="connsiteX335" fmla="*/ 2790835 w 5018777"/>
              <a:gd name="connsiteY335" fmla="*/ 2452914 h 2605314"/>
              <a:gd name="connsiteX336" fmla="*/ 2812606 w 5018777"/>
              <a:gd name="connsiteY336" fmla="*/ 2438400 h 2605314"/>
              <a:gd name="connsiteX337" fmla="*/ 2805349 w 5018777"/>
              <a:gd name="connsiteY337" fmla="*/ 2416628 h 2605314"/>
              <a:gd name="connsiteX338" fmla="*/ 2798092 w 5018777"/>
              <a:gd name="connsiteY338" fmla="*/ 2373085 h 2605314"/>
              <a:gd name="connsiteX339" fmla="*/ 2783577 w 5018777"/>
              <a:gd name="connsiteY339" fmla="*/ 2329542 h 2605314"/>
              <a:gd name="connsiteX340" fmla="*/ 2798092 w 5018777"/>
              <a:gd name="connsiteY340" fmla="*/ 2278742 h 2605314"/>
              <a:gd name="connsiteX341" fmla="*/ 2965006 w 5018777"/>
              <a:gd name="connsiteY341" fmla="*/ 2249714 h 2605314"/>
              <a:gd name="connsiteX342" fmla="*/ 2950492 w 5018777"/>
              <a:gd name="connsiteY342" fmla="*/ 2227942 h 2605314"/>
              <a:gd name="connsiteX343" fmla="*/ 2928720 w 5018777"/>
              <a:gd name="connsiteY343" fmla="*/ 2133600 h 2605314"/>
              <a:gd name="connsiteX344" fmla="*/ 2921463 w 5018777"/>
              <a:gd name="connsiteY344" fmla="*/ 2104571 h 2605314"/>
              <a:gd name="connsiteX345" fmla="*/ 2899692 w 5018777"/>
              <a:gd name="connsiteY345" fmla="*/ 2090057 h 2605314"/>
              <a:gd name="connsiteX346" fmla="*/ 2906949 w 5018777"/>
              <a:gd name="connsiteY346" fmla="*/ 2061028 h 2605314"/>
              <a:gd name="connsiteX347" fmla="*/ 3037577 w 5018777"/>
              <a:gd name="connsiteY347" fmla="*/ 2053771 h 2605314"/>
              <a:gd name="connsiteX348" fmla="*/ 3124663 w 5018777"/>
              <a:gd name="connsiteY348" fmla="*/ 2046514 h 2605314"/>
              <a:gd name="connsiteX349" fmla="*/ 3146435 w 5018777"/>
              <a:gd name="connsiteY349" fmla="*/ 2039257 h 2605314"/>
              <a:gd name="connsiteX350" fmla="*/ 3139177 w 5018777"/>
              <a:gd name="connsiteY350" fmla="*/ 2010228 h 2605314"/>
              <a:gd name="connsiteX351" fmla="*/ 3110149 w 5018777"/>
              <a:gd name="connsiteY351" fmla="*/ 1959428 h 2605314"/>
              <a:gd name="connsiteX352" fmla="*/ 3081120 w 5018777"/>
              <a:gd name="connsiteY352" fmla="*/ 1930400 h 2605314"/>
              <a:gd name="connsiteX353" fmla="*/ 3066606 w 5018777"/>
              <a:gd name="connsiteY353" fmla="*/ 1901371 h 2605314"/>
              <a:gd name="connsiteX354" fmla="*/ 3044835 w 5018777"/>
              <a:gd name="connsiteY354" fmla="*/ 1886857 h 2605314"/>
              <a:gd name="connsiteX355" fmla="*/ 3037577 w 5018777"/>
              <a:gd name="connsiteY355" fmla="*/ 1865085 h 2605314"/>
              <a:gd name="connsiteX356" fmla="*/ 3023063 w 5018777"/>
              <a:gd name="connsiteY356" fmla="*/ 1843314 h 2605314"/>
              <a:gd name="connsiteX357" fmla="*/ 3052092 w 5018777"/>
              <a:gd name="connsiteY357" fmla="*/ 1828800 h 2605314"/>
              <a:gd name="connsiteX358" fmla="*/ 3160949 w 5018777"/>
              <a:gd name="connsiteY358" fmla="*/ 1814285 h 2605314"/>
              <a:gd name="connsiteX359" fmla="*/ 3182720 w 5018777"/>
              <a:gd name="connsiteY359" fmla="*/ 1799771 h 2605314"/>
              <a:gd name="connsiteX360" fmla="*/ 3131920 w 5018777"/>
              <a:gd name="connsiteY360" fmla="*/ 1690914 h 2605314"/>
              <a:gd name="connsiteX361" fmla="*/ 3124663 w 5018777"/>
              <a:gd name="connsiteY361" fmla="*/ 1669142 h 2605314"/>
              <a:gd name="connsiteX362" fmla="*/ 3110149 w 5018777"/>
              <a:gd name="connsiteY362" fmla="*/ 1647371 h 2605314"/>
              <a:gd name="connsiteX363" fmla="*/ 3131920 w 5018777"/>
              <a:gd name="connsiteY363" fmla="*/ 1640114 h 2605314"/>
              <a:gd name="connsiteX364" fmla="*/ 3160949 w 5018777"/>
              <a:gd name="connsiteY364" fmla="*/ 1632857 h 2605314"/>
              <a:gd name="connsiteX365" fmla="*/ 3189977 w 5018777"/>
              <a:gd name="connsiteY365" fmla="*/ 1618342 h 2605314"/>
              <a:gd name="connsiteX366" fmla="*/ 3219006 w 5018777"/>
              <a:gd name="connsiteY366" fmla="*/ 1611085 h 2605314"/>
              <a:gd name="connsiteX367" fmla="*/ 3240777 w 5018777"/>
              <a:gd name="connsiteY367" fmla="*/ 1603828 h 2605314"/>
              <a:gd name="connsiteX368" fmla="*/ 3284320 w 5018777"/>
              <a:gd name="connsiteY368" fmla="*/ 1582057 h 2605314"/>
              <a:gd name="connsiteX369" fmla="*/ 3298835 w 5018777"/>
              <a:gd name="connsiteY369" fmla="*/ 1567542 h 2605314"/>
              <a:gd name="connsiteX370" fmla="*/ 3277063 w 5018777"/>
              <a:gd name="connsiteY370" fmla="*/ 1545771 h 2605314"/>
              <a:gd name="connsiteX371" fmla="*/ 3233520 w 5018777"/>
              <a:gd name="connsiteY371" fmla="*/ 1516742 h 2605314"/>
              <a:gd name="connsiteX372" fmla="*/ 3182720 w 5018777"/>
              <a:gd name="connsiteY372" fmla="*/ 1458685 h 2605314"/>
              <a:gd name="connsiteX373" fmla="*/ 3175463 w 5018777"/>
              <a:gd name="connsiteY373" fmla="*/ 1436914 h 2605314"/>
              <a:gd name="connsiteX374" fmla="*/ 3153692 w 5018777"/>
              <a:gd name="connsiteY374" fmla="*/ 1422400 h 2605314"/>
              <a:gd name="connsiteX375" fmla="*/ 3204492 w 5018777"/>
              <a:gd name="connsiteY375" fmla="*/ 1386114 h 2605314"/>
              <a:gd name="connsiteX376" fmla="*/ 3240777 w 5018777"/>
              <a:gd name="connsiteY376" fmla="*/ 1349828 h 2605314"/>
              <a:gd name="connsiteX377" fmla="*/ 3269806 w 5018777"/>
              <a:gd name="connsiteY377" fmla="*/ 1313542 h 2605314"/>
              <a:gd name="connsiteX378" fmla="*/ 3291577 w 5018777"/>
              <a:gd name="connsiteY378" fmla="*/ 1299028 h 2605314"/>
              <a:gd name="connsiteX379" fmla="*/ 3306092 w 5018777"/>
              <a:gd name="connsiteY379" fmla="*/ 1284514 h 2605314"/>
              <a:gd name="connsiteX380" fmla="*/ 3313349 w 5018777"/>
              <a:gd name="connsiteY380" fmla="*/ 1262742 h 2605314"/>
              <a:gd name="connsiteX381" fmla="*/ 3269806 w 5018777"/>
              <a:gd name="connsiteY381" fmla="*/ 1255485 h 2605314"/>
              <a:gd name="connsiteX382" fmla="*/ 3248035 w 5018777"/>
              <a:gd name="connsiteY382" fmla="*/ 1248228 h 2605314"/>
              <a:gd name="connsiteX383" fmla="*/ 3197235 w 5018777"/>
              <a:gd name="connsiteY383" fmla="*/ 1233714 h 2605314"/>
              <a:gd name="connsiteX384" fmla="*/ 3175463 w 5018777"/>
              <a:gd name="connsiteY384" fmla="*/ 1219200 h 2605314"/>
              <a:gd name="connsiteX385" fmla="*/ 3153692 w 5018777"/>
              <a:gd name="connsiteY385" fmla="*/ 1211942 h 2605314"/>
              <a:gd name="connsiteX386" fmla="*/ 3124663 w 5018777"/>
              <a:gd name="connsiteY386" fmla="*/ 1197428 h 2605314"/>
              <a:gd name="connsiteX387" fmla="*/ 3204492 w 5018777"/>
              <a:gd name="connsiteY387" fmla="*/ 1095828 h 2605314"/>
              <a:gd name="connsiteX388" fmla="*/ 3255292 w 5018777"/>
              <a:gd name="connsiteY388" fmla="*/ 1037771 h 2605314"/>
              <a:gd name="connsiteX389" fmla="*/ 3255292 w 5018777"/>
              <a:gd name="connsiteY389" fmla="*/ 994228 h 2605314"/>
              <a:gd name="connsiteX390" fmla="*/ 3211749 w 5018777"/>
              <a:gd name="connsiteY390" fmla="*/ 986971 h 2605314"/>
              <a:gd name="connsiteX391" fmla="*/ 3182720 w 5018777"/>
              <a:gd name="connsiteY391" fmla="*/ 979714 h 2605314"/>
              <a:gd name="connsiteX392" fmla="*/ 3124663 w 5018777"/>
              <a:gd name="connsiteY392" fmla="*/ 957942 h 2605314"/>
              <a:gd name="connsiteX393" fmla="*/ 3102892 w 5018777"/>
              <a:gd name="connsiteY393" fmla="*/ 950685 h 2605314"/>
              <a:gd name="connsiteX394" fmla="*/ 3052092 w 5018777"/>
              <a:gd name="connsiteY394" fmla="*/ 943428 h 2605314"/>
              <a:gd name="connsiteX395" fmla="*/ 3030320 w 5018777"/>
              <a:gd name="connsiteY395" fmla="*/ 936171 h 2605314"/>
              <a:gd name="connsiteX396" fmla="*/ 2994035 w 5018777"/>
              <a:gd name="connsiteY396" fmla="*/ 928914 h 2605314"/>
              <a:gd name="connsiteX397" fmla="*/ 2979520 w 5018777"/>
              <a:gd name="connsiteY397" fmla="*/ 914400 h 2605314"/>
              <a:gd name="connsiteX398" fmla="*/ 3037577 w 5018777"/>
              <a:gd name="connsiteY398" fmla="*/ 820057 h 2605314"/>
              <a:gd name="connsiteX399" fmla="*/ 3095635 w 5018777"/>
              <a:gd name="connsiteY399" fmla="*/ 747485 h 2605314"/>
              <a:gd name="connsiteX400" fmla="*/ 3131920 w 5018777"/>
              <a:gd name="connsiteY400" fmla="*/ 703942 h 2605314"/>
              <a:gd name="connsiteX401" fmla="*/ 3146435 w 5018777"/>
              <a:gd name="connsiteY401" fmla="*/ 682171 h 2605314"/>
              <a:gd name="connsiteX402" fmla="*/ 3037577 w 5018777"/>
              <a:gd name="connsiteY402" fmla="*/ 667657 h 2605314"/>
              <a:gd name="connsiteX403" fmla="*/ 2965006 w 5018777"/>
              <a:gd name="connsiteY403" fmla="*/ 660400 h 2605314"/>
              <a:gd name="connsiteX404" fmla="*/ 2892435 w 5018777"/>
              <a:gd name="connsiteY404" fmla="*/ 645885 h 2605314"/>
              <a:gd name="connsiteX405" fmla="*/ 2928720 w 5018777"/>
              <a:gd name="connsiteY405" fmla="*/ 609600 h 2605314"/>
              <a:gd name="connsiteX406" fmla="*/ 2965006 w 5018777"/>
              <a:gd name="connsiteY406" fmla="*/ 573314 h 2605314"/>
              <a:gd name="connsiteX407" fmla="*/ 2972263 w 5018777"/>
              <a:gd name="connsiteY407" fmla="*/ 529771 h 2605314"/>
              <a:gd name="connsiteX408" fmla="*/ 2986777 w 5018777"/>
              <a:gd name="connsiteY408" fmla="*/ 486228 h 2605314"/>
              <a:gd name="connsiteX409" fmla="*/ 3001292 w 5018777"/>
              <a:gd name="connsiteY409" fmla="*/ 435428 h 2605314"/>
              <a:gd name="connsiteX410" fmla="*/ 3015806 w 5018777"/>
              <a:gd name="connsiteY410" fmla="*/ 391885 h 2605314"/>
              <a:gd name="connsiteX411" fmla="*/ 2965006 w 5018777"/>
              <a:gd name="connsiteY411" fmla="*/ 399142 h 2605314"/>
              <a:gd name="connsiteX412" fmla="*/ 2921463 w 5018777"/>
              <a:gd name="connsiteY412" fmla="*/ 413657 h 2605314"/>
              <a:gd name="connsiteX413" fmla="*/ 2892435 w 5018777"/>
              <a:gd name="connsiteY413" fmla="*/ 420914 h 2605314"/>
              <a:gd name="connsiteX414" fmla="*/ 2856149 w 5018777"/>
              <a:gd name="connsiteY414" fmla="*/ 435428 h 2605314"/>
              <a:gd name="connsiteX415" fmla="*/ 2812606 w 5018777"/>
              <a:gd name="connsiteY415" fmla="*/ 442685 h 2605314"/>
              <a:gd name="connsiteX416" fmla="*/ 2783577 w 5018777"/>
              <a:gd name="connsiteY416" fmla="*/ 449942 h 2605314"/>
              <a:gd name="connsiteX417" fmla="*/ 2725520 w 5018777"/>
              <a:gd name="connsiteY417" fmla="*/ 442685 h 2605314"/>
              <a:gd name="connsiteX418" fmla="*/ 2732777 w 5018777"/>
              <a:gd name="connsiteY418" fmla="*/ 377371 h 2605314"/>
              <a:gd name="connsiteX419" fmla="*/ 2725520 w 5018777"/>
              <a:gd name="connsiteY419" fmla="*/ 290285 h 2605314"/>
              <a:gd name="connsiteX420" fmla="*/ 2711006 w 5018777"/>
              <a:gd name="connsiteY420" fmla="*/ 232228 h 2605314"/>
              <a:gd name="connsiteX421" fmla="*/ 2667463 w 5018777"/>
              <a:gd name="connsiteY421" fmla="*/ 210457 h 2605314"/>
              <a:gd name="connsiteX422" fmla="*/ 2660206 w 5018777"/>
              <a:gd name="connsiteY422"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62549 w 5018777"/>
              <a:gd name="connsiteY118" fmla="*/ 537028 h 2605314"/>
              <a:gd name="connsiteX119" fmla="*/ 3240777 w 5018777"/>
              <a:gd name="connsiteY119" fmla="*/ 515257 h 2605314"/>
              <a:gd name="connsiteX120" fmla="*/ 3233520 w 5018777"/>
              <a:gd name="connsiteY120" fmla="*/ 478971 h 2605314"/>
              <a:gd name="connsiteX121" fmla="*/ 3219006 w 5018777"/>
              <a:gd name="connsiteY121" fmla="*/ 428171 h 2605314"/>
              <a:gd name="connsiteX122" fmla="*/ 3204492 w 5018777"/>
              <a:gd name="connsiteY122" fmla="*/ 362857 h 2605314"/>
              <a:gd name="connsiteX123" fmla="*/ 3189977 w 5018777"/>
              <a:gd name="connsiteY123" fmla="*/ 348342 h 2605314"/>
              <a:gd name="connsiteX124" fmla="*/ 3139177 w 5018777"/>
              <a:gd name="connsiteY124" fmla="*/ 283028 h 2605314"/>
              <a:gd name="connsiteX125" fmla="*/ 3117406 w 5018777"/>
              <a:gd name="connsiteY125" fmla="*/ 268514 h 2605314"/>
              <a:gd name="connsiteX126" fmla="*/ 3081120 w 5018777"/>
              <a:gd name="connsiteY126" fmla="*/ 232228 h 2605314"/>
              <a:gd name="connsiteX127" fmla="*/ 3066606 w 5018777"/>
              <a:gd name="connsiteY127" fmla="*/ 210457 h 2605314"/>
              <a:gd name="connsiteX128" fmla="*/ 3023063 w 5018777"/>
              <a:gd name="connsiteY128" fmla="*/ 195942 h 2605314"/>
              <a:gd name="connsiteX129" fmla="*/ 3008549 w 5018777"/>
              <a:gd name="connsiteY129" fmla="*/ 174171 h 2605314"/>
              <a:gd name="connsiteX130" fmla="*/ 2957749 w 5018777"/>
              <a:gd name="connsiteY130" fmla="*/ 152400 h 2605314"/>
              <a:gd name="connsiteX131" fmla="*/ 2921463 w 5018777"/>
              <a:gd name="connsiteY131" fmla="*/ 116114 h 2605314"/>
              <a:gd name="connsiteX132" fmla="*/ 2848892 w 5018777"/>
              <a:gd name="connsiteY132" fmla="*/ 94342 h 2605314"/>
              <a:gd name="connsiteX133" fmla="*/ 2827120 w 5018777"/>
              <a:gd name="connsiteY133" fmla="*/ 79828 h 2605314"/>
              <a:gd name="connsiteX134" fmla="*/ 2776320 w 5018777"/>
              <a:gd name="connsiteY134" fmla="*/ 65314 h 2605314"/>
              <a:gd name="connsiteX135" fmla="*/ 2667463 w 5018777"/>
              <a:gd name="connsiteY135" fmla="*/ 50800 h 2605314"/>
              <a:gd name="connsiteX136" fmla="*/ 2500549 w 5018777"/>
              <a:gd name="connsiteY136" fmla="*/ 43542 h 2605314"/>
              <a:gd name="connsiteX137" fmla="*/ 2377177 w 5018777"/>
              <a:gd name="connsiteY137" fmla="*/ 36285 h 2605314"/>
              <a:gd name="connsiteX138" fmla="*/ 2275577 w 5018777"/>
              <a:gd name="connsiteY138" fmla="*/ 21771 h 2605314"/>
              <a:gd name="connsiteX139" fmla="*/ 2036092 w 5018777"/>
              <a:gd name="connsiteY139" fmla="*/ 7257 h 2605314"/>
              <a:gd name="connsiteX140" fmla="*/ 1869177 w 5018777"/>
              <a:gd name="connsiteY140" fmla="*/ 14514 h 2605314"/>
              <a:gd name="connsiteX141" fmla="*/ 1753063 w 5018777"/>
              <a:gd name="connsiteY141" fmla="*/ 29028 h 2605314"/>
              <a:gd name="connsiteX142" fmla="*/ 1731292 w 5018777"/>
              <a:gd name="connsiteY142" fmla="*/ 36285 h 2605314"/>
              <a:gd name="connsiteX143" fmla="*/ 1695006 w 5018777"/>
              <a:gd name="connsiteY143" fmla="*/ 43542 h 2605314"/>
              <a:gd name="connsiteX144" fmla="*/ 1673235 w 5018777"/>
              <a:gd name="connsiteY144" fmla="*/ 50800 h 2605314"/>
              <a:gd name="connsiteX145" fmla="*/ 1622435 w 5018777"/>
              <a:gd name="connsiteY145" fmla="*/ 65314 h 2605314"/>
              <a:gd name="connsiteX146" fmla="*/ 1600663 w 5018777"/>
              <a:gd name="connsiteY146" fmla="*/ 72571 h 2605314"/>
              <a:gd name="connsiteX147" fmla="*/ 1542606 w 5018777"/>
              <a:gd name="connsiteY147" fmla="*/ 87085 h 2605314"/>
              <a:gd name="connsiteX148" fmla="*/ 1499063 w 5018777"/>
              <a:gd name="connsiteY148" fmla="*/ 101600 h 2605314"/>
              <a:gd name="connsiteX149" fmla="*/ 1477292 w 5018777"/>
              <a:gd name="connsiteY149" fmla="*/ 116114 h 2605314"/>
              <a:gd name="connsiteX150" fmla="*/ 1390206 w 5018777"/>
              <a:gd name="connsiteY150" fmla="*/ 137885 h 2605314"/>
              <a:gd name="connsiteX151" fmla="*/ 1339406 w 5018777"/>
              <a:gd name="connsiteY151" fmla="*/ 152400 h 2605314"/>
              <a:gd name="connsiteX152" fmla="*/ 1295863 w 5018777"/>
              <a:gd name="connsiteY152" fmla="*/ 159657 h 2605314"/>
              <a:gd name="connsiteX153" fmla="*/ 1237806 w 5018777"/>
              <a:gd name="connsiteY153" fmla="*/ 181428 h 2605314"/>
              <a:gd name="connsiteX154" fmla="*/ 1157977 w 5018777"/>
              <a:gd name="connsiteY154" fmla="*/ 203200 h 2605314"/>
              <a:gd name="connsiteX155" fmla="*/ 1085406 w 5018777"/>
              <a:gd name="connsiteY155" fmla="*/ 217714 h 2605314"/>
              <a:gd name="connsiteX156" fmla="*/ 1063635 w 5018777"/>
              <a:gd name="connsiteY156" fmla="*/ 232228 h 2605314"/>
              <a:gd name="connsiteX157" fmla="*/ 1027349 w 5018777"/>
              <a:gd name="connsiteY157" fmla="*/ 239485 h 2605314"/>
              <a:gd name="connsiteX158" fmla="*/ 998320 w 5018777"/>
              <a:gd name="connsiteY158" fmla="*/ 246742 h 2605314"/>
              <a:gd name="connsiteX159" fmla="*/ 969292 w 5018777"/>
              <a:gd name="connsiteY159" fmla="*/ 261257 h 2605314"/>
              <a:gd name="connsiteX160" fmla="*/ 918492 w 5018777"/>
              <a:gd name="connsiteY160" fmla="*/ 283028 h 2605314"/>
              <a:gd name="connsiteX161" fmla="*/ 889463 w 5018777"/>
              <a:gd name="connsiteY161" fmla="*/ 319314 h 2605314"/>
              <a:gd name="connsiteX162" fmla="*/ 867692 w 5018777"/>
              <a:gd name="connsiteY162" fmla="*/ 341085 h 2605314"/>
              <a:gd name="connsiteX163" fmla="*/ 853177 w 5018777"/>
              <a:gd name="connsiteY163" fmla="*/ 362857 h 2605314"/>
              <a:gd name="connsiteX164" fmla="*/ 809635 w 5018777"/>
              <a:gd name="connsiteY164" fmla="*/ 391885 h 2605314"/>
              <a:gd name="connsiteX165" fmla="*/ 773349 w 5018777"/>
              <a:gd name="connsiteY165" fmla="*/ 428171 h 2605314"/>
              <a:gd name="connsiteX166" fmla="*/ 751577 w 5018777"/>
              <a:gd name="connsiteY166" fmla="*/ 449942 h 2605314"/>
              <a:gd name="connsiteX167" fmla="*/ 693520 w 5018777"/>
              <a:gd name="connsiteY167" fmla="*/ 500742 h 2605314"/>
              <a:gd name="connsiteX168" fmla="*/ 664492 w 5018777"/>
              <a:gd name="connsiteY168" fmla="*/ 544285 h 2605314"/>
              <a:gd name="connsiteX169" fmla="*/ 649977 w 5018777"/>
              <a:gd name="connsiteY169" fmla="*/ 587828 h 2605314"/>
              <a:gd name="connsiteX170" fmla="*/ 642720 w 5018777"/>
              <a:gd name="connsiteY170" fmla="*/ 609600 h 2605314"/>
              <a:gd name="connsiteX171" fmla="*/ 664492 w 5018777"/>
              <a:gd name="connsiteY171" fmla="*/ 776514 h 2605314"/>
              <a:gd name="connsiteX172" fmla="*/ 693520 w 5018777"/>
              <a:gd name="connsiteY172" fmla="*/ 820057 h 2605314"/>
              <a:gd name="connsiteX173" fmla="*/ 715292 w 5018777"/>
              <a:gd name="connsiteY173" fmla="*/ 827314 h 2605314"/>
              <a:gd name="connsiteX174" fmla="*/ 751577 w 5018777"/>
              <a:gd name="connsiteY174" fmla="*/ 820057 h 2605314"/>
              <a:gd name="connsiteX175" fmla="*/ 773349 w 5018777"/>
              <a:gd name="connsiteY175" fmla="*/ 769257 h 2605314"/>
              <a:gd name="connsiteX176" fmla="*/ 744320 w 5018777"/>
              <a:gd name="connsiteY176" fmla="*/ 638628 h 2605314"/>
              <a:gd name="connsiteX177" fmla="*/ 722549 w 5018777"/>
              <a:gd name="connsiteY177" fmla="*/ 624114 h 2605314"/>
              <a:gd name="connsiteX178" fmla="*/ 526606 w 5018777"/>
              <a:gd name="connsiteY178" fmla="*/ 631371 h 2605314"/>
              <a:gd name="connsiteX179" fmla="*/ 504835 w 5018777"/>
              <a:gd name="connsiteY179" fmla="*/ 653142 h 2605314"/>
              <a:gd name="connsiteX180" fmla="*/ 483063 w 5018777"/>
              <a:gd name="connsiteY180" fmla="*/ 660400 h 2605314"/>
              <a:gd name="connsiteX181" fmla="*/ 468549 w 5018777"/>
              <a:gd name="connsiteY181" fmla="*/ 682171 h 2605314"/>
              <a:gd name="connsiteX182" fmla="*/ 446777 w 5018777"/>
              <a:gd name="connsiteY182" fmla="*/ 754742 h 2605314"/>
              <a:gd name="connsiteX183" fmla="*/ 475806 w 5018777"/>
              <a:gd name="connsiteY183" fmla="*/ 849085 h 2605314"/>
              <a:gd name="connsiteX184" fmla="*/ 533863 w 5018777"/>
              <a:gd name="connsiteY184" fmla="*/ 841828 h 2605314"/>
              <a:gd name="connsiteX185" fmla="*/ 541120 w 5018777"/>
              <a:gd name="connsiteY185" fmla="*/ 820057 h 2605314"/>
              <a:gd name="connsiteX186" fmla="*/ 519349 w 5018777"/>
              <a:gd name="connsiteY186" fmla="*/ 740228 h 2605314"/>
              <a:gd name="connsiteX187" fmla="*/ 497577 w 5018777"/>
              <a:gd name="connsiteY187" fmla="*/ 725714 h 2605314"/>
              <a:gd name="connsiteX188" fmla="*/ 352435 w 5018777"/>
              <a:gd name="connsiteY188" fmla="*/ 732971 h 2605314"/>
              <a:gd name="connsiteX189" fmla="*/ 330663 w 5018777"/>
              <a:gd name="connsiteY189" fmla="*/ 754742 h 2605314"/>
              <a:gd name="connsiteX190" fmla="*/ 308892 w 5018777"/>
              <a:gd name="connsiteY190" fmla="*/ 762000 h 2605314"/>
              <a:gd name="connsiteX191" fmla="*/ 294377 w 5018777"/>
              <a:gd name="connsiteY191" fmla="*/ 776514 h 2605314"/>
              <a:gd name="connsiteX192" fmla="*/ 272606 w 5018777"/>
              <a:gd name="connsiteY192" fmla="*/ 791028 h 2605314"/>
              <a:gd name="connsiteX193" fmla="*/ 258092 w 5018777"/>
              <a:gd name="connsiteY193" fmla="*/ 812800 h 2605314"/>
              <a:gd name="connsiteX194" fmla="*/ 221806 w 5018777"/>
              <a:gd name="connsiteY194" fmla="*/ 841828 h 2605314"/>
              <a:gd name="connsiteX195" fmla="*/ 214549 w 5018777"/>
              <a:gd name="connsiteY195" fmla="*/ 870857 h 2605314"/>
              <a:gd name="connsiteX196" fmla="*/ 192777 w 5018777"/>
              <a:gd name="connsiteY196" fmla="*/ 892628 h 2605314"/>
              <a:gd name="connsiteX197" fmla="*/ 187335 w 5018777"/>
              <a:gd name="connsiteY197" fmla="*/ 1026522 h 2605314"/>
              <a:gd name="connsiteX198" fmla="*/ 218177 w 5018777"/>
              <a:gd name="connsiteY198" fmla="*/ 1070791 h 2605314"/>
              <a:gd name="connsiteX199" fmla="*/ 278049 w 5018777"/>
              <a:gd name="connsiteY199" fmla="*/ 1063534 h 2605314"/>
              <a:gd name="connsiteX200" fmla="*/ 330663 w 5018777"/>
              <a:gd name="connsiteY200" fmla="*/ 1037771 h 2605314"/>
              <a:gd name="connsiteX201" fmla="*/ 313246 w 5018777"/>
              <a:gd name="connsiteY201" fmla="*/ 974634 h 2605314"/>
              <a:gd name="connsiteX202" fmla="*/ 260995 w 5018777"/>
              <a:gd name="connsiteY202" fmla="*/ 957580 h 2605314"/>
              <a:gd name="connsiteX203" fmla="*/ 182255 w 5018777"/>
              <a:gd name="connsiteY203" fmla="*/ 957217 h 2605314"/>
              <a:gd name="connsiteX204" fmla="*/ 121657 w 5018777"/>
              <a:gd name="connsiteY204" fmla="*/ 996405 h 2605314"/>
              <a:gd name="connsiteX205" fmla="*/ 54892 w 5018777"/>
              <a:gd name="connsiteY205" fmla="*/ 1066800 h 2605314"/>
              <a:gd name="connsiteX206" fmla="*/ 14252 w 5018777"/>
              <a:gd name="connsiteY206" fmla="*/ 1156788 h 2605314"/>
              <a:gd name="connsiteX207" fmla="*/ 20783 w 5018777"/>
              <a:gd name="connsiteY207" fmla="*/ 1262017 h 2605314"/>
              <a:gd name="connsiteX208" fmla="*/ 69406 w 5018777"/>
              <a:gd name="connsiteY208" fmla="*/ 1313542 h 2605314"/>
              <a:gd name="connsiteX209" fmla="*/ 112949 w 5018777"/>
              <a:gd name="connsiteY209" fmla="*/ 1342571 h 2605314"/>
              <a:gd name="connsiteX210" fmla="*/ 159032 w 5018777"/>
              <a:gd name="connsiteY210" fmla="*/ 1341845 h 2605314"/>
              <a:gd name="connsiteX211" fmla="*/ 217089 w 5018777"/>
              <a:gd name="connsiteY211" fmla="*/ 1316445 h 2605314"/>
              <a:gd name="connsiteX212" fmla="*/ 199672 w 5018777"/>
              <a:gd name="connsiteY212" fmla="*/ 1243148 h 2605314"/>
              <a:gd name="connsiteX213" fmla="*/ 124197 w 5018777"/>
              <a:gd name="connsiteY213" fmla="*/ 1236254 h 2605314"/>
              <a:gd name="connsiteX214" fmla="*/ 54892 w 5018777"/>
              <a:gd name="connsiteY214" fmla="*/ 1262742 h 2605314"/>
              <a:gd name="connsiteX215" fmla="*/ 33120 w 5018777"/>
              <a:gd name="connsiteY215" fmla="*/ 1299028 h 2605314"/>
              <a:gd name="connsiteX216" fmla="*/ 18606 w 5018777"/>
              <a:gd name="connsiteY216" fmla="*/ 1320800 h 2605314"/>
              <a:gd name="connsiteX217" fmla="*/ 4092 w 5018777"/>
              <a:gd name="connsiteY217" fmla="*/ 1379582 h 2605314"/>
              <a:gd name="connsiteX218" fmla="*/ 3729 w 5018777"/>
              <a:gd name="connsiteY218" fmla="*/ 1436188 h 2605314"/>
              <a:gd name="connsiteX219" fmla="*/ 47635 w 5018777"/>
              <a:gd name="connsiteY219" fmla="*/ 1494971 h 2605314"/>
              <a:gd name="connsiteX220" fmla="*/ 91177 w 5018777"/>
              <a:gd name="connsiteY220" fmla="*/ 1524000 h 2605314"/>
              <a:gd name="connsiteX221" fmla="*/ 127100 w 5018777"/>
              <a:gd name="connsiteY221" fmla="*/ 1568268 h 2605314"/>
              <a:gd name="connsiteX222" fmla="*/ 171006 w 5018777"/>
              <a:gd name="connsiteY222" fmla="*/ 1582057 h 2605314"/>
              <a:gd name="connsiteX223" fmla="*/ 228337 w 5018777"/>
              <a:gd name="connsiteY223" fmla="*/ 1561737 h 2605314"/>
              <a:gd name="connsiteX224" fmla="*/ 236683 w 5018777"/>
              <a:gd name="connsiteY224" fmla="*/ 1483722 h 2605314"/>
              <a:gd name="connsiteX225" fmla="*/ 157217 w 5018777"/>
              <a:gd name="connsiteY225" fmla="*/ 1465580 h 2605314"/>
              <a:gd name="connsiteX226" fmla="*/ 105692 w 5018777"/>
              <a:gd name="connsiteY226" fmla="*/ 1502228 h 2605314"/>
              <a:gd name="connsiteX227" fmla="*/ 105692 w 5018777"/>
              <a:gd name="connsiteY227" fmla="*/ 1698171 h 2605314"/>
              <a:gd name="connsiteX228" fmla="*/ 141615 w 5018777"/>
              <a:gd name="connsiteY228" fmla="*/ 1749334 h 2605314"/>
              <a:gd name="connsiteX229" fmla="*/ 192777 w 5018777"/>
              <a:gd name="connsiteY229" fmla="*/ 1792514 h 2605314"/>
              <a:gd name="connsiteX230" fmla="*/ 250835 w 5018777"/>
              <a:gd name="connsiteY230" fmla="*/ 1828800 h 2605314"/>
              <a:gd name="connsiteX231" fmla="*/ 359692 w 5018777"/>
              <a:gd name="connsiteY231" fmla="*/ 1821542 h 2605314"/>
              <a:gd name="connsiteX232" fmla="*/ 394163 w 5018777"/>
              <a:gd name="connsiteY232" fmla="*/ 1796505 h 2605314"/>
              <a:gd name="connsiteX233" fmla="*/ 410492 w 5018777"/>
              <a:gd name="connsiteY233" fmla="*/ 1698171 h 2605314"/>
              <a:gd name="connsiteX234" fmla="*/ 366949 w 5018777"/>
              <a:gd name="connsiteY234" fmla="*/ 1683657 h 2605314"/>
              <a:gd name="connsiteX235" fmla="*/ 316149 w 5018777"/>
              <a:gd name="connsiteY235" fmla="*/ 1690914 h 2605314"/>
              <a:gd name="connsiteX236" fmla="*/ 279863 w 5018777"/>
              <a:gd name="connsiteY236" fmla="*/ 1719942 h 2605314"/>
              <a:gd name="connsiteX237" fmla="*/ 265349 w 5018777"/>
              <a:gd name="connsiteY237" fmla="*/ 1785257 h 2605314"/>
              <a:gd name="connsiteX238" fmla="*/ 276235 w 5018777"/>
              <a:gd name="connsiteY238" fmla="*/ 1939108 h 2605314"/>
              <a:gd name="connsiteX239" fmla="*/ 331026 w 5018777"/>
              <a:gd name="connsiteY239" fmla="*/ 1984465 h 2605314"/>
              <a:gd name="connsiteX240" fmla="*/ 417749 w 5018777"/>
              <a:gd name="connsiteY240" fmla="*/ 2002971 h 2605314"/>
              <a:gd name="connsiteX241" fmla="*/ 526606 w 5018777"/>
              <a:gd name="connsiteY241" fmla="*/ 1995714 h 2605314"/>
              <a:gd name="connsiteX242" fmla="*/ 555635 w 5018777"/>
              <a:gd name="connsiteY242" fmla="*/ 1973942 h 2605314"/>
              <a:gd name="connsiteX243" fmla="*/ 599177 w 5018777"/>
              <a:gd name="connsiteY243" fmla="*/ 1944914 h 2605314"/>
              <a:gd name="connsiteX244" fmla="*/ 628206 w 5018777"/>
              <a:gd name="connsiteY244" fmla="*/ 1901371 h 2605314"/>
              <a:gd name="connsiteX245" fmla="*/ 613692 w 5018777"/>
              <a:gd name="connsiteY245" fmla="*/ 1836057 h 2605314"/>
              <a:gd name="connsiteX246" fmla="*/ 570149 w 5018777"/>
              <a:gd name="connsiteY246" fmla="*/ 1792514 h 2605314"/>
              <a:gd name="connsiteX247" fmla="*/ 528057 w 5018777"/>
              <a:gd name="connsiteY247" fmla="*/ 1800497 h 2605314"/>
              <a:gd name="connsiteX248" fmla="*/ 481249 w 5018777"/>
              <a:gd name="connsiteY248" fmla="*/ 1898468 h 2605314"/>
              <a:gd name="connsiteX249" fmla="*/ 555635 w 5018777"/>
              <a:gd name="connsiteY249" fmla="*/ 1995714 h 2605314"/>
              <a:gd name="connsiteX250" fmla="*/ 570149 w 5018777"/>
              <a:gd name="connsiteY250" fmla="*/ 2017485 h 2605314"/>
              <a:gd name="connsiteX251" fmla="*/ 700777 w 5018777"/>
              <a:gd name="connsiteY251" fmla="*/ 2068285 h 2605314"/>
              <a:gd name="connsiteX252" fmla="*/ 737063 w 5018777"/>
              <a:gd name="connsiteY252" fmla="*/ 2082800 h 2605314"/>
              <a:gd name="connsiteX253" fmla="*/ 867692 w 5018777"/>
              <a:gd name="connsiteY253" fmla="*/ 2119811 h 2605314"/>
              <a:gd name="connsiteX254" fmla="*/ 969292 w 5018777"/>
              <a:gd name="connsiteY254" fmla="*/ 2148114 h 2605314"/>
              <a:gd name="connsiteX255" fmla="*/ 1078149 w 5018777"/>
              <a:gd name="connsiteY255" fmla="*/ 2133600 h 2605314"/>
              <a:gd name="connsiteX256" fmla="*/ 1128949 w 5018777"/>
              <a:gd name="connsiteY256" fmla="*/ 2104571 h 2605314"/>
              <a:gd name="connsiteX257" fmla="*/ 1247603 w 5018777"/>
              <a:gd name="connsiteY257" fmla="*/ 2013494 h 2605314"/>
              <a:gd name="connsiteX258" fmla="*/ 1291509 w 5018777"/>
              <a:gd name="connsiteY258" fmla="*/ 1957251 h 2605314"/>
              <a:gd name="connsiteX259" fmla="*/ 1278083 w 5018777"/>
              <a:gd name="connsiteY259" fmla="*/ 1839322 h 2605314"/>
              <a:gd name="connsiteX260" fmla="*/ 1223292 w 5018777"/>
              <a:gd name="connsiteY260" fmla="*/ 1814285 h 2605314"/>
              <a:gd name="connsiteX261" fmla="*/ 1129675 w 5018777"/>
              <a:gd name="connsiteY261" fmla="*/ 1833154 h 2605314"/>
              <a:gd name="connsiteX262" fmla="*/ 1107177 w 5018777"/>
              <a:gd name="connsiteY262" fmla="*/ 1894114 h 2605314"/>
              <a:gd name="connsiteX263" fmla="*/ 1085406 w 5018777"/>
              <a:gd name="connsiteY263" fmla="*/ 2002971 h 2605314"/>
              <a:gd name="connsiteX264" fmla="*/ 1020092 w 5018777"/>
              <a:gd name="connsiteY264" fmla="*/ 1995714 h 2605314"/>
              <a:gd name="connsiteX265" fmla="*/ 984532 w 5018777"/>
              <a:gd name="connsiteY265" fmla="*/ 1911531 h 2605314"/>
              <a:gd name="connsiteX266" fmla="*/ 996869 w 5018777"/>
              <a:gd name="connsiteY266" fmla="*/ 1807754 h 2605314"/>
              <a:gd name="connsiteX267" fmla="*/ 1070529 w 5018777"/>
              <a:gd name="connsiteY267" fmla="*/ 1731554 h 2605314"/>
              <a:gd name="connsiteX268" fmla="*/ 1230549 w 5018777"/>
              <a:gd name="connsiteY268" fmla="*/ 1690914 h 2605314"/>
              <a:gd name="connsiteX269" fmla="*/ 1339406 w 5018777"/>
              <a:gd name="connsiteY269" fmla="*/ 1698171 h 2605314"/>
              <a:gd name="connsiteX270" fmla="*/ 1426492 w 5018777"/>
              <a:gd name="connsiteY270" fmla="*/ 1741714 h 2605314"/>
              <a:gd name="connsiteX271" fmla="*/ 1480557 w 5018777"/>
              <a:gd name="connsiteY271" fmla="*/ 1792514 h 2605314"/>
              <a:gd name="connsiteX272" fmla="*/ 1510312 w 5018777"/>
              <a:gd name="connsiteY272" fmla="*/ 1859642 h 2605314"/>
              <a:gd name="connsiteX273" fmla="*/ 1511037 w 5018777"/>
              <a:gd name="connsiteY273" fmla="*/ 1961968 h 2605314"/>
              <a:gd name="connsiteX274" fmla="*/ 1463866 w 5018777"/>
              <a:gd name="connsiteY274" fmla="*/ 2046877 h 2605314"/>
              <a:gd name="connsiteX275" fmla="*/ 1411977 w 5018777"/>
              <a:gd name="connsiteY275" fmla="*/ 2140857 h 2605314"/>
              <a:gd name="connsiteX276" fmla="*/ 1404720 w 5018777"/>
              <a:gd name="connsiteY276" fmla="*/ 2162628 h 2605314"/>
              <a:gd name="connsiteX277" fmla="*/ 1368435 w 5018777"/>
              <a:gd name="connsiteY277" fmla="*/ 2293257 h 2605314"/>
              <a:gd name="connsiteX278" fmla="*/ 1370975 w 5018777"/>
              <a:gd name="connsiteY278" fmla="*/ 2449285 h 2605314"/>
              <a:gd name="connsiteX279" fmla="*/ 1513577 w 5018777"/>
              <a:gd name="connsiteY279" fmla="*/ 2554514 h 2605314"/>
              <a:gd name="connsiteX280" fmla="*/ 1636949 w 5018777"/>
              <a:gd name="connsiteY280" fmla="*/ 2590800 h 2605314"/>
              <a:gd name="connsiteX281" fmla="*/ 1851397 w 5018777"/>
              <a:gd name="connsiteY281" fmla="*/ 2605314 h 2605314"/>
              <a:gd name="connsiteX282" fmla="*/ 1922155 w 5018777"/>
              <a:gd name="connsiteY282" fmla="*/ 2576285 h 2605314"/>
              <a:gd name="connsiteX283" fmla="*/ 1963520 w 5018777"/>
              <a:gd name="connsiteY283" fmla="*/ 2496457 h 2605314"/>
              <a:gd name="connsiteX284" fmla="*/ 2006337 w 5018777"/>
              <a:gd name="connsiteY284" fmla="*/ 2315028 h 2605314"/>
              <a:gd name="connsiteX285" fmla="*/ 2043349 w 5018777"/>
              <a:gd name="connsiteY285" fmla="*/ 2111828 h 2605314"/>
              <a:gd name="connsiteX286" fmla="*/ 2066572 w 5018777"/>
              <a:gd name="connsiteY286" fmla="*/ 2048691 h 2605314"/>
              <a:gd name="connsiteX287" fmla="*/ 2102495 w 5018777"/>
              <a:gd name="connsiteY287" fmla="*/ 1987731 h 2605314"/>
              <a:gd name="connsiteX288" fmla="*/ 2221512 w 5018777"/>
              <a:gd name="connsiteY288" fmla="*/ 1879237 h 2605314"/>
              <a:gd name="connsiteX289" fmla="*/ 2377177 w 5018777"/>
              <a:gd name="connsiteY289" fmla="*/ 1872342 h 2605314"/>
              <a:gd name="connsiteX290" fmla="*/ 2398949 w 5018777"/>
              <a:gd name="connsiteY290" fmla="*/ 1879600 h 2605314"/>
              <a:gd name="connsiteX291" fmla="*/ 2457006 w 5018777"/>
              <a:gd name="connsiteY291" fmla="*/ 1930400 h 2605314"/>
              <a:gd name="connsiteX292" fmla="*/ 2471520 w 5018777"/>
              <a:gd name="connsiteY292" fmla="*/ 1952171 h 2605314"/>
              <a:gd name="connsiteX293" fmla="*/ 2493292 w 5018777"/>
              <a:gd name="connsiteY293" fmla="*/ 1973942 h 2605314"/>
              <a:gd name="connsiteX294" fmla="*/ 2507806 w 5018777"/>
              <a:gd name="connsiteY294" fmla="*/ 2024742 h 2605314"/>
              <a:gd name="connsiteX295" fmla="*/ 2515063 w 5018777"/>
              <a:gd name="connsiteY295" fmla="*/ 2053771 h 2605314"/>
              <a:gd name="connsiteX296" fmla="*/ 2529577 w 5018777"/>
              <a:gd name="connsiteY296" fmla="*/ 2075542 h 2605314"/>
              <a:gd name="connsiteX297" fmla="*/ 2544092 w 5018777"/>
              <a:gd name="connsiteY297" fmla="*/ 2126342 h 2605314"/>
              <a:gd name="connsiteX298" fmla="*/ 2536835 w 5018777"/>
              <a:gd name="connsiteY298" fmla="*/ 2271485 h 2605314"/>
              <a:gd name="connsiteX299" fmla="*/ 2522320 w 5018777"/>
              <a:gd name="connsiteY299" fmla="*/ 2300514 h 2605314"/>
              <a:gd name="connsiteX300" fmla="*/ 2478777 w 5018777"/>
              <a:gd name="connsiteY300" fmla="*/ 2329542 h 2605314"/>
              <a:gd name="connsiteX301" fmla="*/ 2457006 w 5018777"/>
              <a:gd name="connsiteY301" fmla="*/ 2336800 h 2605314"/>
              <a:gd name="connsiteX302" fmla="*/ 2333635 w 5018777"/>
              <a:gd name="connsiteY302" fmla="*/ 2329542 h 2605314"/>
              <a:gd name="connsiteX303" fmla="*/ 2311863 w 5018777"/>
              <a:gd name="connsiteY303" fmla="*/ 2322285 h 2605314"/>
              <a:gd name="connsiteX304" fmla="*/ 2297349 w 5018777"/>
              <a:gd name="connsiteY304" fmla="*/ 2286000 h 2605314"/>
              <a:gd name="connsiteX305" fmla="*/ 2290092 w 5018777"/>
              <a:gd name="connsiteY305" fmla="*/ 2249714 h 2605314"/>
              <a:gd name="connsiteX306" fmla="*/ 2398949 w 5018777"/>
              <a:gd name="connsiteY306" fmla="*/ 2111828 h 2605314"/>
              <a:gd name="connsiteX307" fmla="*/ 2398949 w 5018777"/>
              <a:gd name="connsiteY307" fmla="*/ 2024742 h 2605314"/>
              <a:gd name="connsiteX308" fmla="*/ 2377177 w 5018777"/>
              <a:gd name="connsiteY308" fmla="*/ 2010228 h 2605314"/>
              <a:gd name="connsiteX309" fmla="*/ 2275577 w 5018777"/>
              <a:gd name="connsiteY309" fmla="*/ 2017485 h 2605314"/>
              <a:gd name="connsiteX310" fmla="*/ 2261063 w 5018777"/>
              <a:gd name="connsiteY310" fmla="*/ 2032000 h 2605314"/>
              <a:gd name="connsiteX311" fmla="*/ 2239292 w 5018777"/>
              <a:gd name="connsiteY311" fmla="*/ 2046514 h 2605314"/>
              <a:gd name="connsiteX312" fmla="*/ 2224777 w 5018777"/>
              <a:gd name="connsiteY312" fmla="*/ 2061028 h 2605314"/>
              <a:gd name="connsiteX313" fmla="*/ 2195749 w 5018777"/>
              <a:gd name="connsiteY313" fmla="*/ 2068285 h 2605314"/>
              <a:gd name="connsiteX314" fmla="*/ 2166720 w 5018777"/>
              <a:gd name="connsiteY314" fmla="*/ 2090057 h 2605314"/>
              <a:gd name="connsiteX315" fmla="*/ 2152206 w 5018777"/>
              <a:gd name="connsiteY315" fmla="*/ 2111828 h 2605314"/>
              <a:gd name="connsiteX316" fmla="*/ 2130435 w 5018777"/>
              <a:gd name="connsiteY316" fmla="*/ 2140857 h 2605314"/>
              <a:gd name="connsiteX317" fmla="*/ 2130435 w 5018777"/>
              <a:gd name="connsiteY317" fmla="*/ 2351314 h 2605314"/>
              <a:gd name="connsiteX318" fmla="*/ 2144949 w 5018777"/>
              <a:gd name="connsiteY318" fmla="*/ 2373085 h 2605314"/>
              <a:gd name="connsiteX319" fmla="*/ 2166720 w 5018777"/>
              <a:gd name="connsiteY319" fmla="*/ 2380342 h 2605314"/>
              <a:gd name="connsiteX320" fmla="*/ 2173977 w 5018777"/>
              <a:gd name="connsiteY320" fmla="*/ 2402114 h 2605314"/>
              <a:gd name="connsiteX321" fmla="*/ 2195749 w 5018777"/>
              <a:gd name="connsiteY321" fmla="*/ 2416628 h 2605314"/>
              <a:gd name="connsiteX322" fmla="*/ 2224777 w 5018777"/>
              <a:gd name="connsiteY322" fmla="*/ 2438400 h 2605314"/>
              <a:gd name="connsiteX323" fmla="*/ 2268320 w 5018777"/>
              <a:gd name="connsiteY323" fmla="*/ 2474685 h 2605314"/>
              <a:gd name="connsiteX324" fmla="*/ 2297349 w 5018777"/>
              <a:gd name="connsiteY324" fmla="*/ 2510971 h 2605314"/>
              <a:gd name="connsiteX325" fmla="*/ 2319120 w 5018777"/>
              <a:gd name="connsiteY325" fmla="*/ 2532742 h 2605314"/>
              <a:gd name="connsiteX326" fmla="*/ 2398949 w 5018777"/>
              <a:gd name="connsiteY326" fmla="*/ 2569028 h 2605314"/>
              <a:gd name="connsiteX327" fmla="*/ 2544092 w 5018777"/>
              <a:gd name="connsiteY327" fmla="*/ 2554514 h 2605314"/>
              <a:gd name="connsiteX328" fmla="*/ 2565863 w 5018777"/>
              <a:gd name="connsiteY328" fmla="*/ 2540000 h 2605314"/>
              <a:gd name="connsiteX329" fmla="*/ 2573120 w 5018777"/>
              <a:gd name="connsiteY329" fmla="*/ 2503714 h 2605314"/>
              <a:gd name="connsiteX330" fmla="*/ 2587635 w 5018777"/>
              <a:gd name="connsiteY330" fmla="*/ 2481942 h 2605314"/>
              <a:gd name="connsiteX331" fmla="*/ 2594892 w 5018777"/>
              <a:gd name="connsiteY331" fmla="*/ 2409371 h 2605314"/>
              <a:gd name="connsiteX332" fmla="*/ 2645692 w 5018777"/>
              <a:gd name="connsiteY332" fmla="*/ 2416628 h 2605314"/>
              <a:gd name="connsiteX333" fmla="*/ 2674720 w 5018777"/>
              <a:gd name="connsiteY333" fmla="*/ 2423885 h 2605314"/>
              <a:gd name="connsiteX334" fmla="*/ 2747292 w 5018777"/>
              <a:gd name="connsiteY334" fmla="*/ 2438400 h 2605314"/>
              <a:gd name="connsiteX335" fmla="*/ 2790835 w 5018777"/>
              <a:gd name="connsiteY335" fmla="*/ 2452914 h 2605314"/>
              <a:gd name="connsiteX336" fmla="*/ 2812606 w 5018777"/>
              <a:gd name="connsiteY336" fmla="*/ 2438400 h 2605314"/>
              <a:gd name="connsiteX337" fmla="*/ 2805349 w 5018777"/>
              <a:gd name="connsiteY337" fmla="*/ 2416628 h 2605314"/>
              <a:gd name="connsiteX338" fmla="*/ 2798092 w 5018777"/>
              <a:gd name="connsiteY338" fmla="*/ 2373085 h 2605314"/>
              <a:gd name="connsiteX339" fmla="*/ 2783577 w 5018777"/>
              <a:gd name="connsiteY339" fmla="*/ 2329542 h 2605314"/>
              <a:gd name="connsiteX340" fmla="*/ 2798092 w 5018777"/>
              <a:gd name="connsiteY340" fmla="*/ 2278742 h 2605314"/>
              <a:gd name="connsiteX341" fmla="*/ 2965006 w 5018777"/>
              <a:gd name="connsiteY341" fmla="*/ 2249714 h 2605314"/>
              <a:gd name="connsiteX342" fmla="*/ 2950492 w 5018777"/>
              <a:gd name="connsiteY342" fmla="*/ 2227942 h 2605314"/>
              <a:gd name="connsiteX343" fmla="*/ 2928720 w 5018777"/>
              <a:gd name="connsiteY343" fmla="*/ 2133600 h 2605314"/>
              <a:gd name="connsiteX344" fmla="*/ 2921463 w 5018777"/>
              <a:gd name="connsiteY344" fmla="*/ 2104571 h 2605314"/>
              <a:gd name="connsiteX345" fmla="*/ 2899692 w 5018777"/>
              <a:gd name="connsiteY345" fmla="*/ 2090057 h 2605314"/>
              <a:gd name="connsiteX346" fmla="*/ 2906949 w 5018777"/>
              <a:gd name="connsiteY346" fmla="*/ 2061028 h 2605314"/>
              <a:gd name="connsiteX347" fmla="*/ 3037577 w 5018777"/>
              <a:gd name="connsiteY347" fmla="*/ 2053771 h 2605314"/>
              <a:gd name="connsiteX348" fmla="*/ 3124663 w 5018777"/>
              <a:gd name="connsiteY348" fmla="*/ 2046514 h 2605314"/>
              <a:gd name="connsiteX349" fmla="*/ 3146435 w 5018777"/>
              <a:gd name="connsiteY349" fmla="*/ 2039257 h 2605314"/>
              <a:gd name="connsiteX350" fmla="*/ 3139177 w 5018777"/>
              <a:gd name="connsiteY350" fmla="*/ 2010228 h 2605314"/>
              <a:gd name="connsiteX351" fmla="*/ 3110149 w 5018777"/>
              <a:gd name="connsiteY351" fmla="*/ 1959428 h 2605314"/>
              <a:gd name="connsiteX352" fmla="*/ 3081120 w 5018777"/>
              <a:gd name="connsiteY352" fmla="*/ 1930400 h 2605314"/>
              <a:gd name="connsiteX353" fmla="*/ 3066606 w 5018777"/>
              <a:gd name="connsiteY353" fmla="*/ 1901371 h 2605314"/>
              <a:gd name="connsiteX354" fmla="*/ 3044835 w 5018777"/>
              <a:gd name="connsiteY354" fmla="*/ 1886857 h 2605314"/>
              <a:gd name="connsiteX355" fmla="*/ 3037577 w 5018777"/>
              <a:gd name="connsiteY355" fmla="*/ 1865085 h 2605314"/>
              <a:gd name="connsiteX356" fmla="*/ 3023063 w 5018777"/>
              <a:gd name="connsiteY356" fmla="*/ 1843314 h 2605314"/>
              <a:gd name="connsiteX357" fmla="*/ 3052092 w 5018777"/>
              <a:gd name="connsiteY357" fmla="*/ 1828800 h 2605314"/>
              <a:gd name="connsiteX358" fmla="*/ 3160949 w 5018777"/>
              <a:gd name="connsiteY358" fmla="*/ 1814285 h 2605314"/>
              <a:gd name="connsiteX359" fmla="*/ 3182720 w 5018777"/>
              <a:gd name="connsiteY359" fmla="*/ 1799771 h 2605314"/>
              <a:gd name="connsiteX360" fmla="*/ 3131920 w 5018777"/>
              <a:gd name="connsiteY360" fmla="*/ 1690914 h 2605314"/>
              <a:gd name="connsiteX361" fmla="*/ 3124663 w 5018777"/>
              <a:gd name="connsiteY361" fmla="*/ 1669142 h 2605314"/>
              <a:gd name="connsiteX362" fmla="*/ 3110149 w 5018777"/>
              <a:gd name="connsiteY362" fmla="*/ 1647371 h 2605314"/>
              <a:gd name="connsiteX363" fmla="*/ 3131920 w 5018777"/>
              <a:gd name="connsiteY363" fmla="*/ 1640114 h 2605314"/>
              <a:gd name="connsiteX364" fmla="*/ 3160949 w 5018777"/>
              <a:gd name="connsiteY364" fmla="*/ 1632857 h 2605314"/>
              <a:gd name="connsiteX365" fmla="*/ 3189977 w 5018777"/>
              <a:gd name="connsiteY365" fmla="*/ 1618342 h 2605314"/>
              <a:gd name="connsiteX366" fmla="*/ 3219006 w 5018777"/>
              <a:gd name="connsiteY366" fmla="*/ 1611085 h 2605314"/>
              <a:gd name="connsiteX367" fmla="*/ 3240777 w 5018777"/>
              <a:gd name="connsiteY367" fmla="*/ 1603828 h 2605314"/>
              <a:gd name="connsiteX368" fmla="*/ 3284320 w 5018777"/>
              <a:gd name="connsiteY368" fmla="*/ 1582057 h 2605314"/>
              <a:gd name="connsiteX369" fmla="*/ 3298835 w 5018777"/>
              <a:gd name="connsiteY369" fmla="*/ 1567542 h 2605314"/>
              <a:gd name="connsiteX370" fmla="*/ 3277063 w 5018777"/>
              <a:gd name="connsiteY370" fmla="*/ 1545771 h 2605314"/>
              <a:gd name="connsiteX371" fmla="*/ 3233520 w 5018777"/>
              <a:gd name="connsiteY371" fmla="*/ 1516742 h 2605314"/>
              <a:gd name="connsiteX372" fmla="*/ 3182720 w 5018777"/>
              <a:gd name="connsiteY372" fmla="*/ 1458685 h 2605314"/>
              <a:gd name="connsiteX373" fmla="*/ 3175463 w 5018777"/>
              <a:gd name="connsiteY373" fmla="*/ 1436914 h 2605314"/>
              <a:gd name="connsiteX374" fmla="*/ 3153692 w 5018777"/>
              <a:gd name="connsiteY374" fmla="*/ 1422400 h 2605314"/>
              <a:gd name="connsiteX375" fmla="*/ 3204492 w 5018777"/>
              <a:gd name="connsiteY375" fmla="*/ 1386114 h 2605314"/>
              <a:gd name="connsiteX376" fmla="*/ 3240777 w 5018777"/>
              <a:gd name="connsiteY376" fmla="*/ 1349828 h 2605314"/>
              <a:gd name="connsiteX377" fmla="*/ 3269806 w 5018777"/>
              <a:gd name="connsiteY377" fmla="*/ 1313542 h 2605314"/>
              <a:gd name="connsiteX378" fmla="*/ 3291577 w 5018777"/>
              <a:gd name="connsiteY378" fmla="*/ 1299028 h 2605314"/>
              <a:gd name="connsiteX379" fmla="*/ 3306092 w 5018777"/>
              <a:gd name="connsiteY379" fmla="*/ 1284514 h 2605314"/>
              <a:gd name="connsiteX380" fmla="*/ 3313349 w 5018777"/>
              <a:gd name="connsiteY380" fmla="*/ 1262742 h 2605314"/>
              <a:gd name="connsiteX381" fmla="*/ 3269806 w 5018777"/>
              <a:gd name="connsiteY381" fmla="*/ 1255485 h 2605314"/>
              <a:gd name="connsiteX382" fmla="*/ 3248035 w 5018777"/>
              <a:gd name="connsiteY382" fmla="*/ 1248228 h 2605314"/>
              <a:gd name="connsiteX383" fmla="*/ 3197235 w 5018777"/>
              <a:gd name="connsiteY383" fmla="*/ 1233714 h 2605314"/>
              <a:gd name="connsiteX384" fmla="*/ 3175463 w 5018777"/>
              <a:gd name="connsiteY384" fmla="*/ 1219200 h 2605314"/>
              <a:gd name="connsiteX385" fmla="*/ 3153692 w 5018777"/>
              <a:gd name="connsiteY385" fmla="*/ 1211942 h 2605314"/>
              <a:gd name="connsiteX386" fmla="*/ 3124663 w 5018777"/>
              <a:gd name="connsiteY386" fmla="*/ 1197428 h 2605314"/>
              <a:gd name="connsiteX387" fmla="*/ 3204492 w 5018777"/>
              <a:gd name="connsiteY387" fmla="*/ 1095828 h 2605314"/>
              <a:gd name="connsiteX388" fmla="*/ 3255292 w 5018777"/>
              <a:gd name="connsiteY388" fmla="*/ 1037771 h 2605314"/>
              <a:gd name="connsiteX389" fmla="*/ 3255292 w 5018777"/>
              <a:gd name="connsiteY389" fmla="*/ 994228 h 2605314"/>
              <a:gd name="connsiteX390" fmla="*/ 3211749 w 5018777"/>
              <a:gd name="connsiteY390" fmla="*/ 986971 h 2605314"/>
              <a:gd name="connsiteX391" fmla="*/ 3182720 w 5018777"/>
              <a:gd name="connsiteY391" fmla="*/ 979714 h 2605314"/>
              <a:gd name="connsiteX392" fmla="*/ 3124663 w 5018777"/>
              <a:gd name="connsiteY392" fmla="*/ 957942 h 2605314"/>
              <a:gd name="connsiteX393" fmla="*/ 3102892 w 5018777"/>
              <a:gd name="connsiteY393" fmla="*/ 950685 h 2605314"/>
              <a:gd name="connsiteX394" fmla="*/ 3052092 w 5018777"/>
              <a:gd name="connsiteY394" fmla="*/ 943428 h 2605314"/>
              <a:gd name="connsiteX395" fmla="*/ 3030320 w 5018777"/>
              <a:gd name="connsiteY395" fmla="*/ 936171 h 2605314"/>
              <a:gd name="connsiteX396" fmla="*/ 2994035 w 5018777"/>
              <a:gd name="connsiteY396" fmla="*/ 928914 h 2605314"/>
              <a:gd name="connsiteX397" fmla="*/ 2979520 w 5018777"/>
              <a:gd name="connsiteY397" fmla="*/ 914400 h 2605314"/>
              <a:gd name="connsiteX398" fmla="*/ 3037577 w 5018777"/>
              <a:gd name="connsiteY398" fmla="*/ 820057 h 2605314"/>
              <a:gd name="connsiteX399" fmla="*/ 3095635 w 5018777"/>
              <a:gd name="connsiteY399" fmla="*/ 747485 h 2605314"/>
              <a:gd name="connsiteX400" fmla="*/ 3131920 w 5018777"/>
              <a:gd name="connsiteY400" fmla="*/ 703942 h 2605314"/>
              <a:gd name="connsiteX401" fmla="*/ 3146435 w 5018777"/>
              <a:gd name="connsiteY401" fmla="*/ 682171 h 2605314"/>
              <a:gd name="connsiteX402" fmla="*/ 3037577 w 5018777"/>
              <a:gd name="connsiteY402" fmla="*/ 667657 h 2605314"/>
              <a:gd name="connsiteX403" fmla="*/ 2965006 w 5018777"/>
              <a:gd name="connsiteY403" fmla="*/ 660400 h 2605314"/>
              <a:gd name="connsiteX404" fmla="*/ 2892435 w 5018777"/>
              <a:gd name="connsiteY404" fmla="*/ 645885 h 2605314"/>
              <a:gd name="connsiteX405" fmla="*/ 2928720 w 5018777"/>
              <a:gd name="connsiteY405" fmla="*/ 609600 h 2605314"/>
              <a:gd name="connsiteX406" fmla="*/ 2965006 w 5018777"/>
              <a:gd name="connsiteY406" fmla="*/ 573314 h 2605314"/>
              <a:gd name="connsiteX407" fmla="*/ 2972263 w 5018777"/>
              <a:gd name="connsiteY407" fmla="*/ 529771 h 2605314"/>
              <a:gd name="connsiteX408" fmla="*/ 2986777 w 5018777"/>
              <a:gd name="connsiteY408" fmla="*/ 486228 h 2605314"/>
              <a:gd name="connsiteX409" fmla="*/ 3001292 w 5018777"/>
              <a:gd name="connsiteY409" fmla="*/ 435428 h 2605314"/>
              <a:gd name="connsiteX410" fmla="*/ 3015806 w 5018777"/>
              <a:gd name="connsiteY410" fmla="*/ 391885 h 2605314"/>
              <a:gd name="connsiteX411" fmla="*/ 2965006 w 5018777"/>
              <a:gd name="connsiteY411" fmla="*/ 399142 h 2605314"/>
              <a:gd name="connsiteX412" fmla="*/ 2921463 w 5018777"/>
              <a:gd name="connsiteY412" fmla="*/ 413657 h 2605314"/>
              <a:gd name="connsiteX413" fmla="*/ 2892435 w 5018777"/>
              <a:gd name="connsiteY413" fmla="*/ 420914 h 2605314"/>
              <a:gd name="connsiteX414" fmla="*/ 2856149 w 5018777"/>
              <a:gd name="connsiteY414" fmla="*/ 435428 h 2605314"/>
              <a:gd name="connsiteX415" fmla="*/ 2812606 w 5018777"/>
              <a:gd name="connsiteY415" fmla="*/ 442685 h 2605314"/>
              <a:gd name="connsiteX416" fmla="*/ 2783577 w 5018777"/>
              <a:gd name="connsiteY416" fmla="*/ 449942 h 2605314"/>
              <a:gd name="connsiteX417" fmla="*/ 2725520 w 5018777"/>
              <a:gd name="connsiteY417" fmla="*/ 442685 h 2605314"/>
              <a:gd name="connsiteX418" fmla="*/ 2732777 w 5018777"/>
              <a:gd name="connsiteY418" fmla="*/ 377371 h 2605314"/>
              <a:gd name="connsiteX419" fmla="*/ 2725520 w 5018777"/>
              <a:gd name="connsiteY419" fmla="*/ 290285 h 2605314"/>
              <a:gd name="connsiteX420" fmla="*/ 2711006 w 5018777"/>
              <a:gd name="connsiteY420" fmla="*/ 232228 h 2605314"/>
              <a:gd name="connsiteX421" fmla="*/ 2667463 w 5018777"/>
              <a:gd name="connsiteY421" fmla="*/ 210457 h 2605314"/>
              <a:gd name="connsiteX422" fmla="*/ 2660206 w 5018777"/>
              <a:gd name="connsiteY422"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62549 w 5018777"/>
              <a:gd name="connsiteY118" fmla="*/ 537028 h 2605314"/>
              <a:gd name="connsiteX119" fmla="*/ 3240777 w 5018777"/>
              <a:gd name="connsiteY119" fmla="*/ 515257 h 2605314"/>
              <a:gd name="connsiteX120" fmla="*/ 3233520 w 5018777"/>
              <a:gd name="connsiteY120" fmla="*/ 478971 h 2605314"/>
              <a:gd name="connsiteX121" fmla="*/ 3219006 w 5018777"/>
              <a:gd name="connsiteY121" fmla="*/ 428171 h 2605314"/>
              <a:gd name="connsiteX122" fmla="*/ 3204492 w 5018777"/>
              <a:gd name="connsiteY122" fmla="*/ 362857 h 2605314"/>
              <a:gd name="connsiteX123" fmla="*/ 3189977 w 5018777"/>
              <a:gd name="connsiteY123" fmla="*/ 348342 h 2605314"/>
              <a:gd name="connsiteX124" fmla="*/ 3139177 w 5018777"/>
              <a:gd name="connsiteY124" fmla="*/ 283028 h 2605314"/>
              <a:gd name="connsiteX125" fmla="*/ 3117406 w 5018777"/>
              <a:gd name="connsiteY125" fmla="*/ 268514 h 2605314"/>
              <a:gd name="connsiteX126" fmla="*/ 3081120 w 5018777"/>
              <a:gd name="connsiteY126" fmla="*/ 232228 h 2605314"/>
              <a:gd name="connsiteX127" fmla="*/ 3066606 w 5018777"/>
              <a:gd name="connsiteY127" fmla="*/ 210457 h 2605314"/>
              <a:gd name="connsiteX128" fmla="*/ 3023063 w 5018777"/>
              <a:gd name="connsiteY128" fmla="*/ 195942 h 2605314"/>
              <a:gd name="connsiteX129" fmla="*/ 3008549 w 5018777"/>
              <a:gd name="connsiteY129" fmla="*/ 174171 h 2605314"/>
              <a:gd name="connsiteX130" fmla="*/ 2957749 w 5018777"/>
              <a:gd name="connsiteY130" fmla="*/ 152400 h 2605314"/>
              <a:gd name="connsiteX131" fmla="*/ 2921463 w 5018777"/>
              <a:gd name="connsiteY131" fmla="*/ 116114 h 2605314"/>
              <a:gd name="connsiteX132" fmla="*/ 2848892 w 5018777"/>
              <a:gd name="connsiteY132" fmla="*/ 94342 h 2605314"/>
              <a:gd name="connsiteX133" fmla="*/ 2827120 w 5018777"/>
              <a:gd name="connsiteY133" fmla="*/ 79828 h 2605314"/>
              <a:gd name="connsiteX134" fmla="*/ 2776320 w 5018777"/>
              <a:gd name="connsiteY134" fmla="*/ 65314 h 2605314"/>
              <a:gd name="connsiteX135" fmla="*/ 2667463 w 5018777"/>
              <a:gd name="connsiteY135" fmla="*/ 50800 h 2605314"/>
              <a:gd name="connsiteX136" fmla="*/ 2500549 w 5018777"/>
              <a:gd name="connsiteY136" fmla="*/ 43542 h 2605314"/>
              <a:gd name="connsiteX137" fmla="*/ 2377177 w 5018777"/>
              <a:gd name="connsiteY137" fmla="*/ 36285 h 2605314"/>
              <a:gd name="connsiteX138" fmla="*/ 2275577 w 5018777"/>
              <a:gd name="connsiteY138" fmla="*/ 21771 h 2605314"/>
              <a:gd name="connsiteX139" fmla="*/ 2036092 w 5018777"/>
              <a:gd name="connsiteY139" fmla="*/ 7257 h 2605314"/>
              <a:gd name="connsiteX140" fmla="*/ 1869177 w 5018777"/>
              <a:gd name="connsiteY140" fmla="*/ 14514 h 2605314"/>
              <a:gd name="connsiteX141" fmla="*/ 1753063 w 5018777"/>
              <a:gd name="connsiteY141" fmla="*/ 29028 h 2605314"/>
              <a:gd name="connsiteX142" fmla="*/ 1731292 w 5018777"/>
              <a:gd name="connsiteY142" fmla="*/ 36285 h 2605314"/>
              <a:gd name="connsiteX143" fmla="*/ 1695006 w 5018777"/>
              <a:gd name="connsiteY143" fmla="*/ 43542 h 2605314"/>
              <a:gd name="connsiteX144" fmla="*/ 1673235 w 5018777"/>
              <a:gd name="connsiteY144" fmla="*/ 50800 h 2605314"/>
              <a:gd name="connsiteX145" fmla="*/ 1622435 w 5018777"/>
              <a:gd name="connsiteY145" fmla="*/ 65314 h 2605314"/>
              <a:gd name="connsiteX146" fmla="*/ 1600663 w 5018777"/>
              <a:gd name="connsiteY146" fmla="*/ 72571 h 2605314"/>
              <a:gd name="connsiteX147" fmla="*/ 1542606 w 5018777"/>
              <a:gd name="connsiteY147" fmla="*/ 87085 h 2605314"/>
              <a:gd name="connsiteX148" fmla="*/ 1499063 w 5018777"/>
              <a:gd name="connsiteY148" fmla="*/ 101600 h 2605314"/>
              <a:gd name="connsiteX149" fmla="*/ 1477292 w 5018777"/>
              <a:gd name="connsiteY149" fmla="*/ 116114 h 2605314"/>
              <a:gd name="connsiteX150" fmla="*/ 1390206 w 5018777"/>
              <a:gd name="connsiteY150" fmla="*/ 137885 h 2605314"/>
              <a:gd name="connsiteX151" fmla="*/ 1339406 w 5018777"/>
              <a:gd name="connsiteY151" fmla="*/ 152400 h 2605314"/>
              <a:gd name="connsiteX152" fmla="*/ 1295863 w 5018777"/>
              <a:gd name="connsiteY152" fmla="*/ 159657 h 2605314"/>
              <a:gd name="connsiteX153" fmla="*/ 1237806 w 5018777"/>
              <a:gd name="connsiteY153" fmla="*/ 181428 h 2605314"/>
              <a:gd name="connsiteX154" fmla="*/ 1157977 w 5018777"/>
              <a:gd name="connsiteY154" fmla="*/ 203200 h 2605314"/>
              <a:gd name="connsiteX155" fmla="*/ 1085406 w 5018777"/>
              <a:gd name="connsiteY155" fmla="*/ 217714 h 2605314"/>
              <a:gd name="connsiteX156" fmla="*/ 1063635 w 5018777"/>
              <a:gd name="connsiteY156" fmla="*/ 232228 h 2605314"/>
              <a:gd name="connsiteX157" fmla="*/ 1027349 w 5018777"/>
              <a:gd name="connsiteY157" fmla="*/ 239485 h 2605314"/>
              <a:gd name="connsiteX158" fmla="*/ 998320 w 5018777"/>
              <a:gd name="connsiteY158" fmla="*/ 246742 h 2605314"/>
              <a:gd name="connsiteX159" fmla="*/ 969292 w 5018777"/>
              <a:gd name="connsiteY159" fmla="*/ 261257 h 2605314"/>
              <a:gd name="connsiteX160" fmla="*/ 918492 w 5018777"/>
              <a:gd name="connsiteY160" fmla="*/ 283028 h 2605314"/>
              <a:gd name="connsiteX161" fmla="*/ 889463 w 5018777"/>
              <a:gd name="connsiteY161" fmla="*/ 319314 h 2605314"/>
              <a:gd name="connsiteX162" fmla="*/ 867692 w 5018777"/>
              <a:gd name="connsiteY162" fmla="*/ 341085 h 2605314"/>
              <a:gd name="connsiteX163" fmla="*/ 853177 w 5018777"/>
              <a:gd name="connsiteY163" fmla="*/ 362857 h 2605314"/>
              <a:gd name="connsiteX164" fmla="*/ 809635 w 5018777"/>
              <a:gd name="connsiteY164" fmla="*/ 391885 h 2605314"/>
              <a:gd name="connsiteX165" fmla="*/ 773349 w 5018777"/>
              <a:gd name="connsiteY165" fmla="*/ 428171 h 2605314"/>
              <a:gd name="connsiteX166" fmla="*/ 751577 w 5018777"/>
              <a:gd name="connsiteY166" fmla="*/ 449942 h 2605314"/>
              <a:gd name="connsiteX167" fmla="*/ 693520 w 5018777"/>
              <a:gd name="connsiteY167" fmla="*/ 500742 h 2605314"/>
              <a:gd name="connsiteX168" fmla="*/ 664492 w 5018777"/>
              <a:gd name="connsiteY168" fmla="*/ 544285 h 2605314"/>
              <a:gd name="connsiteX169" fmla="*/ 649977 w 5018777"/>
              <a:gd name="connsiteY169" fmla="*/ 587828 h 2605314"/>
              <a:gd name="connsiteX170" fmla="*/ 642720 w 5018777"/>
              <a:gd name="connsiteY170" fmla="*/ 609600 h 2605314"/>
              <a:gd name="connsiteX171" fmla="*/ 664492 w 5018777"/>
              <a:gd name="connsiteY171" fmla="*/ 776514 h 2605314"/>
              <a:gd name="connsiteX172" fmla="*/ 693520 w 5018777"/>
              <a:gd name="connsiteY172" fmla="*/ 820057 h 2605314"/>
              <a:gd name="connsiteX173" fmla="*/ 715292 w 5018777"/>
              <a:gd name="connsiteY173" fmla="*/ 827314 h 2605314"/>
              <a:gd name="connsiteX174" fmla="*/ 751577 w 5018777"/>
              <a:gd name="connsiteY174" fmla="*/ 820057 h 2605314"/>
              <a:gd name="connsiteX175" fmla="*/ 773349 w 5018777"/>
              <a:gd name="connsiteY175" fmla="*/ 769257 h 2605314"/>
              <a:gd name="connsiteX176" fmla="*/ 744320 w 5018777"/>
              <a:gd name="connsiteY176" fmla="*/ 638628 h 2605314"/>
              <a:gd name="connsiteX177" fmla="*/ 722549 w 5018777"/>
              <a:gd name="connsiteY177" fmla="*/ 624114 h 2605314"/>
              <a:gd name="connsiteX178" fmla="*/ 526606 w 5018777"/>
              <a:gd name="connsiteY178" fmla="*/ 631371 h 2605314"/>
              <a:gd name="connsiteX179" fmla="*/ 504835 w 5018777"/>
              <a:gd name="connsiteY179" fmla="*/ 653142 h 2605314"/>
              <a:gd name="connsiteX180" fmla="*/ 483063 w 5018777"/>
              <a:gd name="connsiteY180" fmla="*/ 660400 h 2605314"/>
              <a:gd name="connsiteX181" fmla="*/ 468549 w 5018777"/>
              <a:gd name="connsiteY181" fmla="*/ 682171 h 2605314"/>
              <a:gd name="connsiteX182" fmla="*/ 446777 w 5018777"/>
              <a:gd name="connsiteY182" fmla="*/ 754742 h 2605314"/>
              <a:gd name="connsiteX183" fmla="*/ 475806 w 5018777"/>
              <a:gd name="connsiteY183" fmla="*/ 849085 h 2605314"/>
              <a:gd name="connsiteX184" fmla="*/ 533863 w 5018777"/>
              <a:gd name="connsiteY184" fmla="*/ 841828 h 2605314"/>
              <a:gd name="connsiteX185" fmla="*/ 541120 w 5018777"/>
              <a:gd name="connsiteY185" fmla="*/ 820057 h 2605314"/>
              <a:gd name="connsiteX186" fmla="*/ 519349 w 5018777"/>
              <a:gd name="connsiteY186" fmla="*/ 740228 h 2605314"/>
              <a:gd name="connsiteX187" fmla="*/ 497577 w 5018777"/>
              <a:gd name="connsiteY187" fmla="*/ 725714 h 2605314"/>
              <a:gd name="connsiteX188" fmla="*/ 352435 w 5018777"/>
              <a:gd name="connsiteY188" fmla="*/ 732971 h 2605314"/>
              <a:gd name="connsiteX189" fmla="*/ 330663 w 5018777"/>
              <a:gd name="connsiteY189" fmla="*/ 754742 h 2605314"/>
              <a:gd name="connsiteX190" fmla="*/ 308892 w 5018777"/>
              <a:gd name="connsiteY190" fmla="*/ 762000 h 2605314"/>
              <a:gd name="connsiteX191" fmla="*/ 294377 w 5018777"/>
              <a:gd name="connsiteY191" fmla="*/ 776514 h 2605314"/>
              <a:gd name="connsiteX192" fmla="*/ 272606 w 5018777"/>
              <a:gd name="connsiteY192" fmla="*/ 791028 h 2605314"/>
              <a:gd name="connsiteX193" fmla="*/ 258092 w 5018777"/>
              <a:gd name="connsiteY193" fmla="*/ 812800 h 2605314"/>
              <a:gd name="connsiteX194" fmla="*/ 221806 w 5018777"/>
              <a:gd name="connsiteY194" fmla="*/ 841828 h 2605314"/>
              <a:gd name="connsiteX195" fmla="*/ 214549 w 5018777"/>
              <a:gd name="connsiteY195" fmla="*/ 870857 h 2605314"/>
              <a:gd name="connsiteX196" fmla="*/ 192777 w 5018777"/>
              <a:gd name="connsiteY196" fmla="*/ 892628 h 2605314"/>
              <a:gd name="connsiteX197" fmla="*/ 187335 w 5018777"/>
              <a:gd name="connsiteY197" fmla="*/ 1026522 h 2605314"/>
              <a:gd name="connsiteX198" fmla="*/ 218177 w 5018777"/>
              <a:gd name="connsiteY198" fmla="*/ 1070791 h 2605314"/>
              <a:gd name="connsiteX199" fmla="*/ 278049 w 5018777"/>
              <a:gd name="connsiteY199" fmla="*/ 1063534 h 2605314"/>
              <a:gd name="connsiteX200" fmla="*/ 297643 w 5018777"/>
              <a:gd name="connsiteY200" fmla="*/ 1022531 h 2605314"/>
              <a:gd name="connsiteX201" fmla="*/ 313246 w 5018777"/>
              <a:gd name="connsiteY201" fmla="*/ 974634 h 2605314"/>
              <a:gd name="connsiteX202" fmla="*/ 260995 w 5018777"/>
              <a:gd name="connsiteY202" fmla="*/ 957580 h 2605314"/>
              <a:gd name="connsiteX203" fmla="*/ 182255 w 5018777"/>
              <a:gd name="connsiteY203" fmla="*/ 957217 h 2605314"/>
              <a:gd name="connsiteX204" fmla="*/ 121657 w 5018777"/>
              <a:gd name="connsiteY204" fmla="*/ 996405 h 2605314"/>
              <a:gd name="connsiteX205" fmla="*/ 54892 w 5018777"/>
              <a:gd name="connsiteY205" fmla="*/ 1066800 h 2605314"/>
              <a:gd name="connsiteX206" fmla="*/ 14252 w 5018777"/>
              <a:gd name="connsiteY206" fmla="*/ 1156788 h 2605314"/>
              <a:gd name="connsiteX207" fmla="*/ 20783 w 5018777"/>
              <a:gd name="connsiteY207" fmla="*/ 1262017 h 2605314"/>
              <a:gd name="connsiteX208" fmla="*/ 69406 w 5018777"/>
              <a:gd name="connsiteY208" fmla="*/ 1313542 h 2605314"/>
              <a:gd name="connsiteX209" fmla="*/ 112949 w 5018777"/>
              <a:gd name="connsiteY209" fmla="*/ 1342571 h 2605314"/>
              <a:gd name="connsiteX210" fmla="*/ 159032 w 5018777"/>
              <a:gd name="connsiteY210" fmla="*/ 1341845 h 2605314"/>
              <a:gd name="connsiteX211" fmla="*/ 217089 w 5018777"/>
              <a:gd name="connsiteY211" fmla="*/ 1316445 h 2605314"/>
              <a:gd name="connsiteX212" fmla="*/ 199672 w 5018777"/>
              <a:gd name="connsiteY212" fmla="*/ 1243148 h 2605314"/>
              <a:gd name="connsiteX213" fmla="*/ 124197 w 5018777"/>
              <a:gd name="connsiteY213" fmla="*/ 1236254 h 2605314"/>
              <a:gd name="connsiteX214" fmla="*/ 54892 w 5018777"/>
              <a:gd name="connsiteY214" fmla="*/ 1262742 h 2605314"/>
              <a:gd name="connsiteX215" fmla="*/ 33120 w 5018777"/>
              <a:gd name="connsiteY215" fmla="*/ 1299028 h 2605314"/>
              <a:gd name="connsiteX216" fmla="*/ 18606 w 5018777"/>
              <a:gd name="connsiteY216" fmla="*/ 1320800 h 2605314"/>
              <a:gd name="connsiteX217" fmla="*/ 4092 w 5018777"/>
              <a:gd name="connsiteY217" fmla="*/ 1379582 h 2605314"/>
              <a:gd name="connsiteX218" fmla="*/ 3729 w 5018777"/>
              <a:gd name="connsiteY218" fmla="*/ 1436188 h 2605314"/>
              <a:gd name="connsiteX219" fmla="*/ 47635 w 5018777"/>
              <a:gd name="connsiteY219" fmla="*/ 1494971 h 2605314"/>
              <a:gd name="connsiteX220" fmla="*/ 91177 w 5018777"/>
              <a:gd name="connsiteY220" fmla="*/ 1524000 h 2605314"/>
              <a:gd name="connsiteX221" fmla="*/ 127100 w 5018777"/>
              <a:gd name="connsiteY221" fmla="*/ 1568268 h 2605314"/>
              <a:gd name="connsiteX222" fmla="*/ 171006 w 5018777"/>
              <a:gd name="connsiteY222" fmla="*/ 1582057 h 2605314"/>
              <a:gd name="connsiteX223" fmla="*/ 228337 w 5018777"/>
              <a:gd name="connsiteY223" fmla="*/ 1561737 h 2605314"/>
              <a:gd name="connsiteX224" fmla="*/ 236683 w 5018777"/>
              <a:gd name="connsiteY224" fmla="*/ 1483722 h 2605314"/>
              <a:gd name="connsiteX225" fmla="*/ 157217 w 5018777"/>
              <a:gd name="connsiteY225" fmla="*/ 1465580 h 2605314"/>
              <a:gd name="connsiteX226" fmla="*/ 105692 w 5018777"/>
              <a:gd name="connsiteY226" fmla="*/ 1502228 h 2605314"/>
              <a:gd name="connsiteX227" fmla="*/ 105692 w 5018777"/>
              <a:gd name="connsiteY227" fmla="*/ 1698171 h 2605314"/>
              <a:gd name="connsiteX228" fmla="*/ 141615 w 5018777"/>
              <a:gd name="connsiteY228" fmla="*/ 1749334 h 2605314"/>
              <a:gd name="connsiteX229" fmla="*/ 192777 w 5018777"/>
              <a:gd name="connsiteY229" fmla="*/ 1792514 h 2605314"/>
              <a:gd name="connsiteX230" fmla="*/ 250835 w 5018777"/>
              <a:gd name="connsiteY230" fmla="*/ 1828800 h 2605314"/>
              <a:gd name="connsiteX231" fmla="*/ 359692 w 5018777"/>
              <a:gd name="connsiteY231" fmla="*/ 1821542 h 2605314"/>
              <a:gd name="connsiteX232" fmla="*/ 394163 w 5018777"/>
              <a:gd name="connsiteY232" fmla="*/ 1796505 h 2605314"/>
              <a:gd name="connsiteX233" fmla="*/ 410492 w 5018777"/>
              <a:gd name="connsiteY233" fmla="*/ 1698171 h 2605314"/>
              <a:gd name="connsiteX234" fmla="*/ 366949 w 5018777"/>
              <a:gd name="connsiteY234" fmla="*/ 1683657 h 2605314"/>
              <a:gd name="connsiteX235" fmla="*/ 316149 w 5018777"/>
              <a:gd name="connsiteY235" fmla="*/ 1690914 h 2605314"/>
              <a:gd name="connsiteX236" fmla="*/ 279863 w 5018777"/>
              <a:gd name="connsiteY236" fmla="*/ 1719942 h 2605314"/>
              <a:gd name="connsiteX237" fmla="*/ 265349 w 5018777"/>
              <a:gd name="connsiteY237" fmla="*/ 1785257 h 2605314"/>
              <a:gd name="connsiteX238" fmla="*/ 276235 w 5018777"/>
              <a:gd name="connsiteY238" fmla="*/ 1939108 h 2605314"/>
              <a:gd name="connsiteX239" fmla="*/ 331026 w 5018777"/>
              <a:gd name="connsiteY239" fmla="*/ 1984465 h 2605314"/>
              <a:gd name="connsiteX240" fmla="*/ 417749 w 5018777"/>
              <a:gd name="connsiteY240" fmla="*/ 2002971 h 2605314"/>
              <a:gd name="connsiteX241" fmla="*/ 526606 w 5018777"/>
              <a:gd name="connsiteY241" fmla="*/ 1995714 h 2605314"/>
              <a:gd name="connsiteX242" fmla="*/ 555635 w 5018777"/>
              <a:gd name="connsiteY242" fmla="*/ 1973942 h 2605314"/>
              <a:gd name="connsiteX243" fmla="*/ 599177 w 5018777"/>
              <a:gd name="connsiteY243" fmla="*/ 1944914 h 2605314"/>
              <a:gd name="connsiteX244" fmla="*/ 628206 w 5018777"/>
              <a:gd name="connsiteY244" fmla="*/ 1901371 h 2605314"/>
              <a:gd name="connsiteX245" fmla="*/ 613692 w 5018777"/>
              <a:gd name="connsiteY245" fmla="*/ 1836057 h 2605314"/>
              <a:gd name="connsiteX246" fmla="*/ 570149 w 5018777"/>
              <a:gd name="connsiteY246" fmla="*/ 1792514 h 2605314"/>
              <a:gd name="connsiteX247" fmla="*/ 528057 w 5018777"/>
              <a:gd name="connsiteY247" fmla="*/ 1800497 h 2605314"/>
              <a:gd name="connsiteX248" fmla="*/ 481249 w 5018777"/>
              <a:gd name="connsiteY248" fmla="*/ 1898468 h 2605314"/>
              <a:gd name="connsiteX249" fmla="*/ 555635 w 5018777"/>
              <a:gd name="connsiteY249" fmla="*/ 1995714 h 2605314"/>
              <a:gd name="connsiteX250" fmla="*/ 570149 w 5018777"/>
              <a:gd name="connsiteY250" fmla="*/ 2017485 h 2605314"/>
              <a:gd name="connsiteX251" fmla="*/ 700777 w 5018777"/>
              <a:gd name="connsiteY251" fmla="*/ 2068285 h 2605314"/>
              <a:gd name="connsiteX252" fmla="*/ 737063 w 5018777"/>
              <a:gd name="connsiteY252" fmla="*/ 2082800 h 2605314"/>
              <a:gd name="connsiteX253" fmla="*/ 867692 w 5018777"/>
              <a:gd name="connsiteY253" fmla="*/ 2119811 h 2605314"/>
              <a:gd name="connsiteX254" fmla="*/ 969292 w 5018777"/>
              <a:gd name="connsiteY254" fmla="*/ 2148114 h 2605314"/>
              <a:gd name="connsiteX255" fmla="*/ 1078149 w 5018777"/>
              <a:gd name="connsiteY255" fmla="*/ 2133600 h 2605314"/>
              <a:gd name="connsiteX256" fmla="*/ 1128949 w 5018777"/>
              <a:gd name="connsiteY256" fmla="*/ 2104571 h 2605314"/>
              <a:gd name="connsiteX257" fmla="*/ 1247603 w 5018777"/>
              <a:gd name="connsiteY257" fmla="*/ 2013494 h 2605314"/>
              <a:gd name="connsiteX258" fmla="*/ 1291509 w 5018777"/>
              <a:gd name="connsiteY258" fmla="*/ 1957251 h 2605314"/>
              <a:gd name="connsiteX259" fmla="*/ 1278083 w 5018777"/>
              <a:gd name="connsiteY259" fmla="*/ 1839322 h 2605314"/>
              <a:gd name="connsiteX260" fmla="*/ 1223292 w 5018777"/>
              <a:gd name="connsiteY260" fmla="*/ 1814285 h 2605314"/>
              <a:gd name="connsiteX261" fmla="*/ 1129675 w 5018777"/>
              <a:gd name="connsiteY261" fmla="*/ 1833154 h 2605314"/>
              <a:gd name="connsiteX262" fmla="*/ 1107177 w 5018777"/>
              <a:gd name="connsiteY262" fmla="*/ 1894114 h 2605314"/>
              <a:gd name="connsiteX263" fmla="*/ 1085406 w 5018777"/>
              <a:gd name="connsiteY263" fmla="*/ 2002971 h 2605314"/>
              <a:gd name="connsiteX264" fmla="*/ 1020092 w 5018777"/>
              <a:gd name="connsiteY264" fmla="*/ 1995714 h 2605314"/>
              <a:gd name="connsiteX265" fmla="*/ 984532 w 5018777"/>
              <a:gd name="connsiteY265" fmla="*/ 1911531 h 2605314"/>
              <a:gd name="connsiteX266" fmla="*/ 996869 w 5018777"/>
              <a:gd name="connsiteY266" fmla="*/ 1807754 h 2605314"/>
              <a:gd name="connsiteX267" fmla="*/ 1070529 w 5018777"/>
              <a:gd name="connsiteY267" fmla="*/ 1731554 h 2605314"/>
              <a:gd name="connsiteX268" fmla="*/ 1230549 w 5018777"/>
              <a:gd name="connsiteY268" fmla="*/ 1690914 h 2605314"/>
              <a:gd name="connsiteX269" fmla="*/ 1339406 w 5018777"/>
              <a:gd name="connsiteY269" fmla="*/ 1698171 h 2605314"/>
              <a:gd name="connsiteX270" fmla="*/ 1426492 w 5018777"/>
              <a:gd name="connsiteY270" fmla="*/ 1741714 h 2605314"/>
              <a:gd name="connsiteX271" fmla="*/ 1480557 w 5018777"/>
              <a:gd name="connsiteY271" fmla="*/ 1792514 h 2605314"/>
              <a:gd name="connsiteX272" fmla="*/ 1510312 w 5018777"/>
              <a:gd name="connsiteY272" fmla="*/ 1859642 h 2605314"/>
              <a:gd name="connsiteX273" fmla="*/ 1511037 w 5018777"/>
              <a:gd name="connsiteY273" fmla="*/ 1961968 h 2605314"/>
              <a:gd name="connsiteX274" fmla="*/ 1463866 w 5018777"/>
              <a:gd name="connsiteY274" fmla="*/ 2046877 h 2605314"/>
              <a:gd name="connsiteX275" fmla="*/ 1411977 w 5018777"/>
              <a:gd name="connsiteY275" fmla="*/ 2140857 h 2605314"/>
              <a:gd name="connsiteX276" fmla="*/ 1404720 w 5018777"/>
              <a:gd name="connsiteY276" fmla="*/ 2162628 h 2605314"/>
              <a:gd name="connsiteX277" fmla="*/ 1368435 w 5018777"/>
              <a:gd name="connsiteY277" fmla="*/ 2293257 h 2605314"/>
              <a:gd name="connsiteX278" fmla="*/ 1370975 w 5018777"/>
              <a:gd name="connsiteY278" fmla="*/ 2449285 h 2605314"/>
              <a:gd name="connsiteX279" fmla="*/ 1513577 w 5018777"/>
              <a:gd name="connsiteY279" fmla="*/ 2554514 h 2605314"/>
              <a:gd name="connsiteX280" fmla="*/ 1636949 w 5018777"/>
              <a:gd name="connsiteY280" fmla="*/ 2590800 h 2605314"/>
              <a:gd name="connsiteX281" fmla="*/ 1851397 w 5018777"/>
              <a:gd name="connsiteY281" fmla="*/ 2605314 h 2605314"/>
              <a:gd name="connsiteX282" fmla="*/ 1922155 w 5018777"/>
              <a:gd name="connsiteY282" fmla="*/ 2576285 h 2605314"/>
              <a:gd name="connsiteX283" fmla="*/ 1963520 w 5018777"/>
              <a:gd name="connsiteY283" fmla="*/ 2496457 h 2605314"/>
              <a:gd name="connsiteX284" fmla="*/ 2006337 w 5018777"/>
              <a:gd name="connsiteY284" fmla="*/ 2315028 h 2605314"/>
              <a:gd name="connsiteX285" fmla="*/ 2043349 w 5018777"/>
              <a:gd name="connsiteY285" fmla="*/ 2111828 h 2605314"/>
              <a:gd name="connsiteX286" fmla="*/ 2066572 w 5018777"/>
              <a:gd name="connsiteY286" fmla="*/ 2048691 h 2605314"/>
              <a:gd name="connsiteX287" fmla="*/ 2102495 w 5018777"/>
              <a:gd name="connsiteY287" fmla="*/ 1987731 h 2605314"/>
              <a:gd name="connsiteX288" fmla="*/ 2221512 w 5018777"/>
              <a:gd name="connsiteY288" fmla="*/ 1879237 h 2605314"/>
              <a:gd name="connsiteX289" fmla="*/ 2377177 w 5018777"/>
              <a:gd name="connsiteY289" fmla="*/ 1872342 h 2605314"/>
              <a:gd name="connsiteX290" fmla="*/ 2398949 w 5018777"/>
              <a:gd name="connsiteY290" fmla="*/ 1879600 h 2605314"/>
              <a:gd name="connsiteX291" fmla="*/ 2457006 w 5018777"/>
              <a:gd name="connsiteY291" fmla="*/ 1930400 h 2605314"/>
              <a:gd name="connsiteX292" fmla="*/ 2471520 w 5018777"/>
              <a:gd name="connsiteY292" fmla="*/ 1952171 h 2605314"/>
              <a:gd name="connsiteX293" fmla="*/ 2493292 w 5018777"/>
              <a:gd name="connsiteY293" fmla="*/ 1973942 h 2605314"/>
              <a:gd name="connsiteX294" fmla="*/ 2507806 w 5018777"/>
              <a:gd name="connsiteY294" fmla="*/ 2024742 h 2605314"/>
              <a:gd name="connsiteX295" fmla="*/ 2515063 w 5018777"/>
              <a:gd name="connsiteY295" fmla="*/ 2053771 h 2605314"/>
              <a:gd name="connsiteX296" fmla="*/ 2529577 w 5018777"/>
              <a:gd name="connsiteY296" fmla="*/ 2075542 h 2605314"/>
              <a:gd name="connsiteX297" fmla="*/ 2544092 w 5018777"/>
              <a:gd name="connsiteY297" fmla="*/ 2126342 h 2605314"/>
              <a:gd name="connsiteX298" fmla="*/ 2536835 w 5018777"/>
              <a:gd name="connsiteY298" fmla="*/ 2271485 h 2605314"/>
              <a:gd name="connsiteX299" fmla="*/ 2522320 w 5018777"/>
              <a:gd name="connsiteY299" fmla="*/ 2300514 h 2605314"/>
              <a:gd name="connsiteX300" fmla="*/ 2478777 w 5018777"/>
              <a:gd name="connsiteY300" fmla="*/ 2329542 h 2605314"/>
              <a:gd name="connsiteX301" fmla="*/ 2457006 w 5018777"/>
              <a:gd name="connsiteY301" fmla="*/ 2336800 h 2605314"/>
              <a:gd name="connsiteX302" fmla="*/ 2333635 w 5018777"/>
              <a:gd name="connsiteY302" fmla="*/ 2329542 h 2605314"/>
              <a:gd name="connsiteX303" fmla="*/ 2311863 w 5018777"/>
              <a:gd name="connsiteY303" fmla="*/ 2322285 h 2605314"/>
              <a:gd name="connsiteX304" fmla="*/ 2297349 w 5018777"/>
              <a:gd name="connsiteY304" fmla="*/ 2286000 h 2605314"/>
              <a:gd name="connsiteX305" fmla="*/ 2290092 w 5018777"/>
              <a:gd name="connsiteY305" fmla="*/ 2249714 h 2605314"/>
              <a:gd name="connsiteX306" fmla="*/ 2398949 w 5018777"/>
              <a:gd name="connsiteY306" fmla="*/ 2111828 h 2605314"/>
              <a:gd name="connsiteX307" fmla="*/ 2398949 w 5018777"/>
              <a:gd name="connsiteY307" fmla="*/ 2024742 h 2605314"/>
              <a:gd name="connsiteX308" fmla="*/ 2377177 w 5018777"/>
              <a:gd name="connsiteY308" fmla="*/ 2010228 h 2605314"/>
              <a:gd name="connsiteX309" fmla="*/ 2275577 w 5018777"/>
              <a:gd name="connsiteY309" fmla="*/ 2017485 h 2605314"/>
              <a:gd name="connsiteX310" fmla="*/ 2261063 w 5018777"/>
              <a:gd name="connsiteY310" fmla="*/ 2032000 h 2605314"/>
              <a:gd name="connsiteX311" fmla="*/ 2239292 w 5018777"/>
              <a:gd name="connsiteY311" fmla="*/ 2046514 h 2605314"/>
              <a:gd name="connsiteX312" fmla="*/ 2224777 w 5018777"/>
              <a:gd name="connsiteY312" fmla="*/ 2061028 h 2605314"/>
              <a:gd name="connsiteX313" fmla="*/ 2195749 w 5018777"/>
              <a:gd name="connsiteY313" fmla="*/ 2068285 h 2605314"/>
              <a:gd name="connsiteX314" fmla="*/ 2166720 w 5018777"/>
              <a:gd name="connsiteY314" fmla="*/ 2090057 h 2605314"/>
              <a:gd name="connsiteX315" fmla="*/ 2152206 w 5018777"/>
              <a:gd name="connsiteY315" fmla="*/ 2111828 h 2605314"/>
              <a:gd name="connsiteX316" fmla="*/ 2130435 w 5018777"/>
              <a:gd name="connsiteY316" fmla="*/ 2140857 h 2605314"/>
              <a:gd name="connsiteX317" fmla="*/ 2130435 w 5018777"/>
              <a:gd name="connsiteY317" fmla="*/ 2351314 h 2605314"/>
              <a:gd name="connsiteX318" fmla="*/ 2144949 w 5018777"/>
              <a:gd name="connsiteY318" fmla="*/ 2373085 h 2605314"/>
              <a:gd name="connsiteX319" fmla="*/ 2166720 w 5018777"/>
              <a:gd name="connsiteY319" fmla="*/ 2380342 h 2605314"/>
              <a:gd name="connsiteX320" fmla="*/ 2173977 w 5018777"/>
              <a:gd name="connsiteY320" fmla="*/ 2402114 h 2605314"/>
              <a:gd name="connsiteX321" fmla="*/ 2195749 w 5018777"/>
              <a:gd name="connsiteY321" fmla="*/ 2416628 h 2605314"/>
              <a:gd name="connsiteX322" fmla="*/ 2224777 w 5018777"/>
              <a:gd name="connsiteY322" fmla="*/ 2438400 h 2605314"/>
              <a:gd name="connsiteX323" fmla="*/ 2268320 w 5018777"/>
              <a:gd name="connsiteY323" fmla="*/ 2474685 h 2605314"/>
              <a:gd name="connsiteX324" fmla="*/ 2297349 w 5018777"/>
              <a:gd name="connsiteY324" fmla="*/ 2510971 h 2605314"/>
              <a:gd name="connsiteX325" fmla="*/ 2319120 w 5018777"/>
              <a:gd name="connsiteY325" fmla="*/ 2532742 h 2605314"/>
              <a:gd name="connsiteX326" fmla="*/ 2398949 w 5018777"/>
              <a:gd name="connsiteY326" fmla="*/ 2569028 h 2605314"/>
              <a:gd name="connsiteX327" fmla="*/ 2544092 w 5018777"/>
              <a:gd name="connsiteY327" fmla="*/ 2554514 h 2605314"/>
              <a:gd name="connsiteX328" fmla="*/ 2565863 w 5018777"/>
              <a:gd name="connsiteY328" fmla="*/ 2540000 h 2605314"/>
              <a:gd name="connsiteX329" fmla="*/ 2573120 w 5018777"/>
              <a:gd name="connsiteY329" fmla="*/ 2503714 h 2605314"/>
              <a:gd name="connsiteX330" fmla="*/ 2587635 w 5018777"/>
              <a:gd name="connsiteY330" fmla="*/ 2481942 h 2605314"/>
              <a:gd name="connsiteX331" fmla="*/ 2594892 w 5018777"/>
              <a:gd name="connsiteY331" fmla="*/ 2409371 h 2605314"/>
              <a:gd name="connsiteX332" fmla="*/ 2645692 w 5018777"/>
              <a:gd name="connsiteY332" fmla="*/ 2416628 h 2605314"/>
              <a:gd name="connsiteX333" fmla="*/ 2674720 w 5018777"/>
              <a:gd name="connsiteY333" fmla="*/ 2423885 h 2605314"/>
              <a:gd name="connsiteX334" fmla="*/ 2747292 w 5018777"/>
              <a:gd name="connsiteY334" fmla="*/ 2438400 h 2605314"/>
              <a:gd name="connsiteX335" fmla="*/ 2790835 w 5018777"/>
              <a:gd name="connsiteY335" fmla="*/ 2452914 h 2605314"/>
              <a:gd name="connsiteX336" fmla="*/ 2812606 w 5018777"/>
              <a:gd name="connsiteY336" fmla="*/ 2438400 h 2605314"/>
              <a:gd name="connsiteX337" fmla="*/ 2805349 w 5018777"/>
              <a:gd name="connsiteY337" fmla="*/ 2416628 h 2605314"/>
              <a:gd name="connsiteX338" fmla="*/ 2798092 w 5018777"/>
              <a:gd name="connsiteY338" fmla="*/ 2373085 h 2605314"/>
              <a:gd name="connsiteX339" fmla="*/ 2783577 w 5018777"/>
              <a:gd name="connsiteY339" fmla="*/ 2329542 h 2605314"/>
              <a:gd name="connsiteX340" fmla="*/ 2798092 w 5018777"/>
              <a:gd name="connsiteY340" fmla="*/ 2278742 h 2605314"/>
              <a:gd name="connsiteX341" fmla="*/ 2965006 w 5018777"/>
              <a:gd name="connsiteY341" fmla="*/ 2249714 h 2605314"/>
              <a:gd name="connsiteX342" fmla="*/ 2950492 w 5018777"/>
              <a:gd name="connsiteY342" fmla="*/ 2227942 h 2605314"/>
              <a:gd name="connsiteX343" fmla="*/ 2928720 w 5018777"/>
              <a:gd name="connsiteY343" fmla="*/ 2133600 h 2605314"/>
              <a:gd name="connsiteX344" fmla="*/ 2921463 w 5018777"/>
              <a:gd name="connsiteY344" fmla="*/ 2104571 h 2605314"/>
              <a:gd name="connsiteX345" fmla="*/ 2899692 w 5018777"/>
              <a:gd name="connsiteY345" fmla="*/ 2090057 h 2605314"/>
              <a:gd name="connsiteX346" fmla="*/ 2906949 w 5018777"/>
              <a:gd name="connsiteY346" fmla="*/ 2061028 h 2605314"/>
              <a:gd name="connsiteX347" fmla="*/ 3037577 w 5018777"/>
              <a:gd name="connsiteY347" fmla="*/ 2053771 h 2605314"/>
              <a:gd name="connsiteX348" fmla="*/ 3124663 w 5018777"/>
              <a:gd name="connsiteY348" fmla="*/ 2046514 h 2605314"/>
              <a:gd name="connsiteX349" fmla="*/ 3146435 w 5018777"/>
              <a:gd name="connsiteY349" fmla="*/ 2039257 h 2605314"/>
              <a:gd name="connsiteX350" fmla="*/ 3139177 w 5018777"/>
              <a:gd name="connsiteY350" fmla="*/ 2010228 h 2605314"/>
              <a:gd name="connsiteX351" fmla="*/ 3110149 w 5018777"/>
              <a:gd name="connsiteY351" fmla="*/ 1959428 h 2605314"/>
              <a:gd name="connsiteX352" fmla="*/ 3081120 w 5018777"/>
              <a:gd name="connsiteY352" fmla="*/ 1930400 h 2605314"/>
              <a:gd name="connsiteX353" fmla="*/ 3066606 w 5018777"/>
              <a:gd name="connsiteY353" fmla="*/ 1901371 h 2605314"/>
              <a:gd name="connsiteX354" fmla="*/ 3044835 w 5018777"/>
              <a:gd name="connsiteY354" fmla="*/ 1886857 h 2605314"/>
              <a:gd name="connsiteX355" fmla="*/ 3037577 w 5018777"/>
              <a:gd name="connsiteY355" fmla="*/ 1865085 h 2605314"/>
              <a:gd name="connsiteX356" fmla="*/ 3023063 w 5018777"/>
              <a:gd name="connsiteY356" fmla="*/ 1843314 h 2605314"/>
              <a:gd name="connsiteX357" fmla="*/ 3052092 w 5018777"/>
              <a:gd name="connsiteY357" fmla="*/ 1828800 h 2605314"/>
              <a:gd name="connsiteX358" fmla="*/ 3160949 w 5018777"/>
              <a:gd name="connsiteY358" fmla="*/ 1814285 h 2605314"/>
              <a:gd name="connsiteX359" fmla="*/ 3182720 w 5018777"/>
              <a:gd name="connsiteY359" fmla="*/ 1799771 h 2605314"/>
              <a:gd name="connsiteX360" fmla="*/ 3131920 w 5018777"/>
              <a:gd name="connsiteY360" fmla="*/ 1690914 h 2605314"/>
              <a:gd name="connsiteX361" fmla="*/ 3124663 w 5018777"/>
              <a:gd name="connsiteY361" fmla="*/ 1669142 h 2605314"/>
              <a:gd name="connsiteX362" fmla="*/ 3110149 w 5018777"/>
              <a:gd name="connsiteY362" fmla="*/ 1647371 h 2605314"/>
              <a:gd name="connsiteX363" fmla="*/ 3131920 w 5018777"/>
              <a:gd name="connsiteY363" fmla="*/ 1640114 h 2605314"/>
              <a:gd name="connsiteX364" fmla="*/ 3160949 w 5018777"/>
              <a:gd name="connsiteY364" fmla="*/ 1632857 h 2605314"/>
              <a:gd name="connsiteX365" fmla="*/ 3189977 w 5018777"/>
              <a:gd name="connsiteY365" fmla="*/ 1618342 h 2605314"/>
              <a:gd name="connsiteX366" fmla="*/ 3219006 w 5018777"/>
              <a:gd name="connsiteY366" fmla="*/ 1611085 h 2605314"/>
              <a:gd name="connsiteX367" fmla="*/ 3240777 w 5018777"/>
              <a:gd name="connsiteY367" fmla="*/ 1603828 h 2605314"/>
              <a:gd name="connsiteX368" fmla="*/ 3284320 w 5018777"/>
              <a:gd name="connsiteY368" fmla="*/ 1582057 h 2605314"/>
              <a:gd name="connsiteX369" fmla="*/ 3298835 w 5018777"/>
              <a:gd name="connsiteY369" fmla="*/ 1567542 h 2605314"/>
              <a:gd name="connsiteX370" fmla="*/ 3277063 w 5018777"/>
              <a:gd name="connsiteY370" fmla="*/ 1545771 h 2605314"/>
              <a:gd name="connsiteX371" fmla="*/ 3233520 w 5018777"/>
              <a:gd name="connsiteY371" fmla="*/ 1516742 h 2605314"/>
              <a:gd name="connsiteX372" fmla="*/ 3182720 w 5018777"/>
              <a:gd name="connsiteY372" fmla="*/ 1458685 h 2605314"/>
              <a:gd name="connsiteX373" fmla="*/ 3175463 w 5018777"/>
              <a:gd name="connsiteY373" fmla="*/ 1436914 h 2605314"/>
              <a:gd name="connsiteX374" fmla="*/ 3153692 w 5018777"/>
              <a:gd name="connsiteY374" fmla="*/ 1422400 h 2605314"/>
              <a:gd name="connsiteX375" fmla="*/ 3204492 w 5018777"/>
              <a:gd name="connsiteY375" fmla="*/ 1386114 h 2605314"/>
              <a:gd name="connsiteX376" fmla="*/ 3240777 w 5018777"/>
              <a:gd name="connsiteY376" fmla="*/ 1349828 h 2605314"/>
              <a:gd name="connsiteX377" fmla="*/ 3269806 w 5018777"/>
              <a:gd name="connsiteY377" fmla="*/ 1313542 h 2605314"/>
              <a:gd name="connsiteX378" fmla="*/ 3291577 w 5018777"/>
              <a:gd name="connsiteY378" fmla="*/ 1299028 h 2605314"/>
              <a:gd name="connsiteX379" fmla="*/ 3306092 w 5018777"/>
              <a:gd name="connsiteY379" fmla="*/ 1284514 h 2605314"/>
              <a:gd name="connsiteX380" fmla="*/ 3313349 w 5018777"/>
              <a:gd name="connsiteY380" fmla="*/ 1262742 h 2605314"/>
              <a:gd name="connsiteX381" fmla="*/ 3269806 w 5018777"/>
              <a:gd name="connsiteY381" fmla="*/ 1255485 h 2605314"/>
              <a:gd name="connsiteX382" fmla="*/ 3248035 w 5018777"/>
              <a:gd name="connsiteY382" fmla="*/ 1248228 h 2605314"/>
              <a:gd name="connsiteX383" fmla="*/ 3197235 w 5018777"/>
              <a:gd name="connsiteY383" fmla="*/ 1233714 h 2605314"/>
              <a:gd name="connsiteX384" fmla="*/ 3175463 w 5018777"/>
              <a:gd name="connsiteY384" fmla="*/ 1219200 h 2605314"/>
              <a:gd name="connsiteX385" fmla="*/ 3153692 w 5018777"/>
              <a:gd name="connsiteY385" fmla="*/ 1211942 h 2605314"/>
              <a:gd name="connsiteX386" fmla="*/ 3124663 w 5018777"/>
              <a:gd name="connsiteY386" fmla="*/ 1197428 h 2605314"/>
              <a:gd name="connsiteX387" fmla="*/ 3204492 w 5018777"/>
              <a:gd name="connsiteY387" fmla="*/ 1095828 h 2605314"/>
              <a:gd name="connsiteX388" fmla="*/ 3255292 w 5018777"/>
              <a:gd name="connsiteY388" fmla="*/ 1037771 h 2605314"/>
              <a:gd name="connsiteX389" fmla="*/ 3255292 w 5018777"/>
              <a:gd name="connsiteY389" fmla="*/ 994228 h 2605314"/>
              <a:gd name="connsiteX390" fmla="*/ 3211749 w 5018777"/>
              <a:gd name="connsiteY390" fmla="*/ 986971 h 2605314"/>
              <a:gd name="connsiteX391" fmla="*/ 3182720 w 5018777"/>
              <a:gd name="connsiteY391" fmla="*/ 979714 h 2605314"/>
              <a:gd name="connsiteX392" fmla="*/ 3124663 w 5018777"/>
              <a:gd name="connsiteY392" fmla="*/ 957942 h 2605314"/>
              <a:gd name="connsiteX393" fmla="*/ 3102892 w 5018777"/>
              <a:gd name="connsiteY393" fmla="*/ 950685 h 2605314"/>
              <a:gd name="connsiteX394" fmla="*/ 3052092 w 5018777"/>
              <a:gd name="connsiteY394" fmla="*/ 943428 h 2605314"/>
              <a:gd name="connsiteX395" fmla="*/ 3030320 w 5018777"/>
              <a:gd name="connsiteY395" fmla="*/ 936171 h 2605314"/>
              <a:gd name="connsiteX396" fmla="*/ 2994035 w 5018777"/>
              <a:gd name="connsiteY396" fmla="*/ 928914 h 2605314"/>
              <a:gd name="connsiteX397" fmla="*/ 2979520 w 5018777"/>
              <a:gd name="connsiteY397" fmla="*/ 914400 h 2605314"/>
              <a:gd name="connsiteX398" fmla="*/ 3037577 w 5018777"/>
              <a:gd name="connsiteY398" fmla="*/ 820057 h 2605314"/>
              <a:gd name="connsiteX399" fmla="*/ 3095635 w 5018777"/>
              <a:gd name="connsiteY399" fmla="*/ 747485 h 2605314"/>
              <a:gd name="connsiteX400" fmla="*/ 3131920 w 5018777"/>
              <a:gd name="connsiteY400" fmla="*/ 703942 h 2605314"/>
              <a:gd name="connsiteX401" fmla="*/ 3146435 w 5018777"/>
              <a:gd name="connsiteY401" fmla="*/ 682171 h 2605314"/>
              <a:gd name="connsiteX402" fmla="*/ 3037577 w 5018777"/>
              <a:gd name="connsiteY402" fmla="*/ 667657 h 2605314"/>
              <a:gd name="connsiteX403" fmla="*/ 2965006 w 5018777"/>
              <a:gd name="connsiteY403" fmla="*/ 660400 h 2605314"/>
              <a:gd name="connsiteX404" fmla="*/ 2892435 w 5018777"/>
              <a:gd name="connsiteY404" fmla="*/ 645885 h 2605314"/>
              <a:gd name="connsiteX405" fmla="*/ 2928720 w 5018777"/>
              <a:gd name="connsiteY405" fmla="*/ 609600 h 2605314"/>
              <a:gd name="connsiteX406" fmla="*/ 2965006 w 5018777"/>
              <a:gd name="connsiteY406" fmla="*/ 573314 h 2605314"/>
              <a:gd name="connsiteX407" fmla="*/ 2972263 w 5018777"/>
              <a:gd name="connsiteY407" fmla="*/ 529771 h 2605314"/>
              <a:gd name="connsiteX408" fmla="*/ 2986777 w 5018777"/>
              <a:gd name="connsiteY408" fmla="*/ 486228 h 2605314"/>
              <a:gd name="connsiteX409" fmla="*/ 3001292 w 5018777"/>
              <a:gd name="connsiteY409" fmla="*/ 435428 h 2605314"/>
              <a:gd name="connsiteX410" fmla="*/ 3015806 w 5018777"/>
              <a:gd name="connsiteY410" fmla="*/ 391885 h 2605314"/>
              <a:gd name="connsiteX411" fmla="*/ 2965006 w 5018777"/>
              <a:gd name="connsiteY411" fmla="*/ 399142 h 2605314"/>
              <a:gd name="connsiteX412" fmla="*/ 2921463 w 5018777"/>
              <a:gd name="connsiteY412" fmla="*/ 413657 h 2605314"/>
              <a:gd name="connsiteX413" fmla="*/ 2892435 w 5018777"/>
              <a:gd name="connsiteY413" fmla="*/ 420914 h 2605314"/>
              <a:gd name="connsiteX414" fmla="*/ 2856149 w 5018777"/>
              <a:gd name="connsiteY414" fmla="*/ 435428 h 2605314"/>
              <a:gd name="connsiteX415" fmla="*/ 2812606 w 5018777"/>
              <a:gd name="connsiteY415" fmla="*/ 442685 h 2605314"/>
              <a:gd name="connsiteX416" fmla="*/ 2783577 w 5018777"/>
              <a:gd name="connsiteY416" fmla="*/ 449942 h 2605314"/>
              <a:gd name="connsiteX417" fmla="*/ 2725520 w 5018777"/>
              <a:gd name="connsiteY417" fmla="*/ 442685 h 2605314"/>
              <a:gd name="connsiteX418" fmla="*/ 2732777 w 5018777"/>
              <a:gd name="connsiteY418" fmla="*/ 377371 h 2605314"/>
              <a:gd name="connsiteX419" fmla="*/ 2725520 w 5018777"/>
              <a:gd name="connsiteY419" fmla="*/ 290285 h 2605314"/>
              <a:gd name="connsiteX420" fmla="*/ 2711006 w 5018777"/>
              <a:gd name="connsiteY420" fmla="*/ 232228 h 2605314"/>
              <a:gd name="connsiteX421" fmla="*/ 2667463 w 5018777"/>
              <a:gd name="connsiteY421" fmla="*/ 210457 h 2605314"/>
              <a:gd name="connsiteX422" fmla="*/ 2660206 w 5018777"/>
              <a:gd name="connsiteY422"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62549 w 5018777"/>
              <a:gd name="connsiteY118" fmla="*/ 537028 h 2605314"/>
              <a:gd name="connsiteX119" fmla="*/ 3240777 w 5018777"/>
              <a:gd name="connsiteY119" fmla="*/ 515257 h 2605314"/>
              <a:gd name="connsiteX120" fmla="*/ 3233520 w 5018777"/>
              <a:gd name="connsiteY120" fmla="*/ 478971 h 2605314"/>
              <a:gd name="connsiteX121" fmla="*/ 3219006 w 5018777"/>
              <a:gd name="connsiteY121" fmla="*/ 428171 h 2605314"/>
              <a:gd name="connsiteX122" fmla="*/ 3204492 w 5018777"/>
              <a:gd name="connsiteY122" fmla="*/ 362857 h 2605314"/>
              <a:gd name="connsiteX123" fmla="*/ 3189977 w 5018777"/>
              <a:gd name="connsiteY123" fmla="*/ 348342 h 2605314"/>
              <a:gd name="connsiteX124" fmla="*/ 3139177 w 5018777"/>
              <a:gd name="connsiteY124" fmla="*/ 283028 h 2605314"/>
              <a:gd name="connsiteX125" fmla="*/ 3117406 w 5018777"/>
              <a:gd name="connsiteY125" fmla="*/ 268514 h 2605314"/>
              <a:gd name="connsiteX126" fmla="*/ 3081120 w 5018777"/>
              <a:gd name="connsiteY126" fmla="*/ 232228 h 2605314"/>
              <a:gd name="connsiteX127" fmla="*/ 3066606 w 5018777"/>
              <a:gd name="connsiteY127" fmla="*/ 210457 h 2605314"/>
              <a:gd name="connsiteX128" fmla="*/ 3023063 w 5018777"/>
              <a:gd name="connsiteY128" fmla="*/ 195942 h 2605314"/>
              <a:gd name="connsiteX129" fmla="*/ 3008549 w 5018777"/>
              <a:gd name="connsiteY129" fmla="*/ 174171 h 2605314"/>
              <a:gd name="connsiteX130" fmla="*/ 2957749 w 5018777"/>
              <a:gd name="connsiteY130" fmla="*/ 152400 h 2605314"/>
              <a:gd name="connsiteX131" fmla="*/ 2921463 w 5018777"/>
              <a:gd name="connsiteY131" fmla="*/ 116114 h 2605314"/>
              <a:gd name="connsiteX132" fmla="*/ 2848892 w 5018777"/>
              <a:gd name="connsiteY132" fmla="*/ 94342 h 2605314"/>
              <a:gd name="connsiteX133" fmla="*/ 2827120 w 5018777"/>
              <a:gd name="connsiteY133" fmla="*/ 79828 h 2605314"/>
              <a:gd name="connsiteX134" fmla="*/ 2776320 w 5018777"/>
              <a:gd name="connsiteY134" fmla="*/ 65314 h 2605314"/>
              <a:gd name="connsiteX135" fmla="*/ 2667463 w 5018777"/>
              <a:gd name="connsiteY135" fmla="*/ 50800 h 2605314"/>
              <a:gd name="connsiteX136" fmla="*/ 2500549 w 5018777"/>
              <a:gd name="connsiteY136" fmla="*/ 43542 h 2605314"/>
              <a:gd name="connsiteX137" fmla="*/ 2377177 w 5018777"/>
              <a:gd name="connsiteY137" fmla="*/ 36285 h 2605314"/>
              <a:gd name="connsiteX138" fmla="*/ 2275577 w 5018777"/>
              <a:gd name="connsiteY138" fmla="*/ 21771 h 2605314"/>
              <a:gd name="connsiteX139" fmla="*/ 2036092 w 5018777"/>
              <a:gd name="connsiteY139" fmla="*/ 7257 h 2605314"/>
              <a:gd name="connsiteX140" fmla="*/ 1869177 w 5018777"/>
              <a:gd name="connsiteY140" fmla="*/ 14514 h 2605314"/>
              <a:gd name="connsiteX141" fmla="*/ 1753063 w 5018777"/>
              <a:gd name="connsiteY141" fmla="*/ 29028 h 2605314"/>
              <a:gd name="connsiteX142" fmla="*/ 1731292 w 5018777"/>
              <a:gd name="connsiteY142" fmla="*/ 36285 h 2605314"/>
              <a:gd name="connsiteX143" fmla="*/ 1695006 w 5018777"/>
              <a:gd name="connsiteY143" fmla="*/ 43542 h 2605314"/>
              <a:gd name="connsiteX144" fmla="*/ 1673235 w 5018777"/>
              <a:gd name="connsiteY144" fmla="*/ 50800 h 2605314"/>
              <a:gd name="connsiteX145" fmla="*/ 1622435 w 5018777"/>
              <a:gd name="connsiteY145" fmla="*/ 65314 h 2605314"/>
              <a:gd name="connsiteX146" fmla="*/ 1600663 w 5018777"/>
              <a:gd name="connsiteY146" fmla="*/ 72571 h 2605314"/>
              <a:gd name="connsiteX147" fmla="*/ 1542606 w 5018777"/>
              <a:gd name="connsiteY147" fmla="*/ 87085 h 2605314"/>
              <a:gd name="connsiteX148" fmla="*/ 1499063 w 5018777"/>
              <a:gd name="connsiteY148" fmla="*/ 101600 h 2605314"/>
              <a:gd name="connsiteX149" fmla="*/ 1477292 w 5018777"/>
              <a:gd name="connsiteY149" fmla="*/ 116114 h 2605314"/>
              <a:gd name="connsiteX150" fmla="*/ 1390206 w 5018777"/>
              <a:gd name="connsiteY150" fmla="*/ 137885 h 2605314"/>
              <a:gd name="connsiteX151" fmla="*/ 1339406 w 5018777"/>
              <a:gd name="connsiteY151" fmla="*/ 152400 h 2605314"/>
              <a:gd name="connsiteX152" fmla="*/ 1295863 w 5018777"/>
              <a:gd name="connsiteY152" fmla="*/ 159657 h 2605314"/>
              <a:gd name="connsiteX153" fmla="*/ 1237806 w 5018777"/>
              <a:gd name="connsiteY153" fmla="*/ 181428 h 2605314"/>
              <a:gd name="connsiteX154" fmla="*/ 1157977 w 5018777"/>
              <a:gd name="connsiteY154" fmla="*/ 203200 h 2605314"/>
              <a:gd name="connsiteX155" fmla="*/ 1085406 w 5018777"/>
              <a:gd name="connsiteY155" fmla="*/ 217714 h 2605314"/>
              <a:gd name="connsiteX156" fmla="*/ 1063635 w 5018777"/>
              <a:gd name="connsiteY156" fmla="*/ 232228 h 2605314"/>
              <a:gd name="connsiteX157" fmla="*/ 1027349 w 5018777"/>
              <a:gd name="connsiteY157" fmla="*/ 239485 h 2605314"/>
              <a:gd name="connsiteX158" fmla="*/ 998320 w 5018777"/>
              <a:gd name="connsiteY158" fmla="*/ 246742 h 2605314"/>
              <a:gd name="connsiteX159" fmla="*/ 969292 w 5018777"/>
              <a:gd name="connsiteY159" fmla="*/ 261257 h 2605314"/>
              <a:gd name="connsiteX160" fmla="*/ 918492 w 5018777"/>
              <a:gd name="connsiteY160" fmla="*/ 283028 h 2605314"/>
              <a:gd name="connsiteX161" fmla="*/ 889463 w 5018777"/>
              <a:gd name="connsiteY161" fmla="*/ 319314 h 2605314"/>
              <a:gd name="connsiteX162" fmla="*/ 867692 w 5018777"/>
              <a:gd name="connsiteY162" fmla="*/ 341085 h 2605314"/>
              <a:gd name="connsiteX163" fmla="*/ 853177 w 5018777"/>
              <a:gd name="connsiteY163" fmla="*/ 362857 h 2605314"/>
              <a:gd name="connsiteX164" fmla="*/ 809635 w 5018777"/>
              <a:gd name="connsiteY164" fmla="*/ 391885 h 2605314"/>
              <a:gd name="connsiteX165" fmla="*/ 773349 w 5018777"/>
              <a:gd name="connsiteY165" fmla="*/ 428171 h 2605314"/>
              <a:gd name="connsiteX166" fmla="*/ 751577 w 5018777"/>
              <a:gd name="connsiteY166" fmla="*/ 449942 h 2605314"/>
              <a:gd name="connsiteX167" fmla="*/ 693520 w 5018777"/>
              <a:gd name="connsiteY167" fmla="*/ 500742 h 2605314"/>
              <a:gd name="connsiteX168" fmla="*/ 664492 w 5018777"/>
              <a:gd name="connsiteY168" fmla="*/ 544285 h 2605314"/>
              <a:gd name="connsiteX169" fmla="*/ 649977 w 5018777"/>
              <a:gd name="connsiteY169" fmla="*/ 587828 h 2605314"/>
              <a:gd name="connsiteX170" fmla="*/ 642720 w 5018777"/>
              <a:gd name="connsiteY170" fmla="*/ 609600 h 2605314"/>
              <a:gd name="connsiteX171" fmla="*/ 664492 w 5018777"/>
              <a:gd name="connsiteY171" fmla="*/ 776514 h 2605314"/>
              <a:gd name="connsiteX172" fmla="*/ 693520 w 5018777"/>
              <a:gd name="connsiteY172" fmla="*/ 820057 h 2605314"/>
              <a:gd name="connsiteX173" fmla="*/ 715292 w 5018777"/>
              <a:gd name="connsiteY173" fmla="*/ 827314 h 2605314"/>
              <a:gd name="connsiteX174" fmla="*/ 751577 w 5018777"/>
              <a:gd name="connsiteY174" fmla="*/ 820057 h 2605314"/>
              <a:gd name="connsiteX175" fmla="*/ 773349 w 5018777"/>
              <a:gd name="connsiteY175" fmla="*/ 769257 h 2605314"/>
              <a:gd name="connsiteX176" fmla="*/ 744320 w 5018777"/>
              <a:gd name="connsiteY176" fmla="*/ 638628 h 2605314"/>
              <a:gd name="connsiteX177" fmla="*/ 722549 w 5018777"/>
              <a:gd name="connsiteY177" fmla="*/ 624114 h 2605314"/>
              <a:gd name="connsiteX178" fmla="*/ 526606 w 5018777"/>
              <a:gd name="connsiteY178" fmla="*/ 631371 h 2605314"/>
              <a:gd name="connsiteX179" fmla="*/ 504835 w 5018777"/>
              <a:gd name="connsiteY179" fmla="*/ 653142 h 2605314"/>
              <a:gd name="connsiteX180" fmla="*/ 483063 w 5018777"/>
              <a:gd name="connsiteY180" fmla="*/ 660400 h 2605314"/>
              <a:gd name="connsiteX181" fmla="*/ 468549 w 5018777"/>
              <a:gd name="connsiteY181" fmla="*/ 682171 h 2605314"/>
              <a:gd name="connsiteX182" fmla="*/ 446777 w 5018777"/>
              <a:gd name="connsiteY182" fmla="*/ 754742 h 2605314"/>
              <a:gd name="connsiteX183" fmla="*/ 475806 w 5018777"/>
              <a:gd name="connsiteY183" fmla="*/ 849085 h 2605314"/>
              <a:gd name="connsiteX184" fmla="*/ 533863 w 5018777"/>
              <a:gd name="connsiteY184" fmla="*/ 841828 h 2605314"/>
              <a:gd name="connsiteX185" fmla="*/ 541120 w 5018777"/>
              <a:gd name="connsiteY185" fmla="*/ 820057 h 2605314"/>
              <a:gd name="connsiteX186" fmla="*/ 519349 w 5018777"/>
              <a:gd name="connsiteY186" fmla="*/ 740228 h 2605314"/>
              <a:gd name="connsiteX187" fmla="*/ 497577 w 5018777"/>
              <a:gd name="connsiteY187" fmla="*/ 725714 h 2605314"/>
              <a:gd name="connsiteX188" fmla="*/ 352435 w 5018777"/>
              <a:gd name="connsiteY188" fmla="*/ 732971 h 2605314"/>
              <a:gd name="connsiteX189" fmla="*/ 330663 w 5018777"/>
              <a:gd name="connsiteY189" fmla="*/ 754742 h 2605314"/>
              <a:gd name="connsiteX190" fmla="*/ 308892 w 5018777"/>
              <a:gd name="connsiteY190" fmla="*/ 762000 h 2605314"/>
              <a:gd name="connsiteX191" fmla="*/ 294377 w 5018777"/>
              <a:gd name="connsiteY191" fmla="*/ 776514 h 2605314"/>
              <a:gd name="connsiteX192" fmla="*/ 272606 w 5018777"/>
              <a:gd name="connsiteY192" fmla="*/ 791028 h 2605314"/>
              <a:gd name="connsiteX193" fmla="*/ 258092 w 5018777"/>
              <a:gd name="connsiteY193" fmla="*/ 812800 h 2605314"/>
              <a:gd name="connsiteX194" fmla="*/ 221806 w 5018777"/>
              <a:gd name="connsiteY194" fmla="*/ 841828 h 2605314"/>
              <a:gd name="connsiteX195" fmla="*/ 214549 w 5018777"/>
              <a:gd name="connsiteY195" fmla="*/ 870857 h 2605314"/>
              <a:gd name="connsiteX196" fmla="*/ 192777 w 5018777"/>
              <a:gd name="connsiteY196" fmla="*/ 892628 h 2605314"/>
              <a:gd name="connsiteX197" fmla="*/ 187335 w 5018777"/>
              <a:gd name="connsiteY197" fmla="*/ 1026522 h 2605314"/>
              <a:gd name="connsiteX198" fmla="*/ 218177 w 5018777"/>
              <a:gd name="connsiteY198" fmla="*/ 1070791 h 2605314"/>
              <a:gd name="connsiteX199" fmla="*/ 278049 w 5018777"/>
              <a:gd name="connsiteY199" fmla="*/ 1063534 h 2605314"/>
              <a:gd name="connsiteX200" fmla="*/ 297643 w 5018777"/>
              <a:gd name="connsiteY200" fmla="*/ 1022531 h 2605314"/>
              <a:gd name="connsiteX201" fmla="*/ 313246 w 5018777"/>
              <a:gd name="connsiteY201" fmla="*/ 974634 h 2605314"/>
              <a:gd name="connsiteX202" fmla="*/ 260995 w 5018777"/>
              <a:gd name="connsiteY202" fmla="*/ 957580 h 2605314"/>
              <a:gd name="connsiteX203" fmla="*/ 172095 w 5018777"/>
              <a:gd name="connsiteY203" fmla="*/ 952137 h 2605314"/>
              <a:gd name="connsiteX204" fmla="*/ 121657 w 5018777"/>
              <a:gd name="connsiteY204" fmla="*/ 996405 h 2605314"/>
              <a:gd name="connsiteX205" fmla="*/ 54892 w 5018777"/>
              <a:gd name="connsiteY205" fmla="*/ 1066800 h 2605314"/>
              <a:gd name="connsiteX206" fmla="*/ 14252 w 5018777"/>
              <a:gd name="connsiteY206" fmla="*/ 1156788 h 2605314"/>
              <a:gd name="connsiteX207" fmla="*/ 20783 w 5018777"/>
              <a:gd name="connsiteY207" fmla="*/ 1262017 h 2605314"/>
              <a:gd name="connsiteX208" fmla="*/ 69406 w 5018777"/>
              <a:gd name="connsiteY208" fmla="*/ 1313542 h 2605314"/>
              <a:gd name="connsiteX209" fmla="*/ 112949 w 5018777"/>
              <a:gd name="connsiteY209" fmla="*/ 1342571 h 2605314"/>
              <a:gd name="connsiteX210" fmla="*/ 159032 w 5018777"/>
              <a:gd name="connsiteY210" fmla="*/ 1341845 h 2605314"/>
              <a:gd name="connsiteX211" fmla="*/ 217089 w 5018777"/>
              <a:gd name="connsiteY211" fmla="*/ 1316445 h 2605314"/>
              <a:gd name="connsiteX212" fmla="*/ 199672 w 5018777"/>
              <a:gd name="connsiteY212" fmla="*/ 1243148 h 2605314"/>
              <a:gd name="connsiteX213" fmla="*/ 124197 w 5018777"/>
              <a:gd name="connsiteY213" fmla="*/ 1236254 h 2605314"/>
              <a:gd name="connsiteX214" fmla="*/ 54892 w 5018777"/>
              <a:gd name="connsiteY214" fmla="*/ 1262742 h 2605314"/>
              <a:gd name="connsiteX215" fmla="*/ 33120 w 5018777"/>
              <a:gd name="connsiteY215" fmla="*/ 1299028 h 2605314"/>
              <a:gd name="connsiteX216" fmla="*/ 18606 w 5018777"/>
              <a:gd name="connsiteY216" fmla="*/ 1320800 h 2605314"/>
              <a:gd name="connsiteX217" fmla="*/ 4092 w 5018777"/>
              <a:gd name="connsiteY217" fmla="*/ 1379582 h 2605314"/>
              <a:gd name="connsiteX218" fmla="*/ 3729 w 5018777"/>
              <a:gd name="connsiteY218" fmla="*/ 1436188 h 2605314"/>
              <a:gd name="connsiteX219" fmla="*/ 47635 w 5018777"/>
              <a:gd name="connsiteY219" fmla="*/ 1494971 h 2605314"/>
              <a:gd name="connsiteX220" fmla="*/ 91177 w 5018777"/>
              <a:gd name="connsiteY220" fmla="*/ 1524000 h 2605314"/>
              <a:gd name="connsiteX221" fmla="*/ 127100 w 5018777"/>
              <a:gd name="connsiteY221" fmla="*/ 1568268 h 2605314"/>
              <a:gd name="connsiteX222" fmla="*/ 171006 w 5018777"/>
              <a:gd name="connsiteY222" fmla="*/ 1582057 h 2605314"/>
              <a:gd name="connsiteX223" fmla="*/ 228337 w 5018777"/>
              <a:gd name="connsiteY223" fmla="*/ 1561737 h 2605314"/>
              <a:gd name="connsiteX224" fmla="*/ 236683 w 5018777"/>
              <a:gd name="connsiteY224" fmla="*/ 1483722 h 2605314"/>
              <a:gd name="connsiteX225" fmla="*/ 157217 w 5018777"/>
              <a:gd name="connsiteY225" fmla="*/ 1465580 h 2605314"/>
              <a:gd name="connsiteX226" fmla="*/ 105692 w 5018777"/>
              <a:gd name="connsiteY226" fmla="*/ 1502228 h 2605314"/>
              <a:gd name="connsiteX227" fmla="*/ 105692 w 5018777"/>
              <a:gd name="connsiteY227" fmla="*/ 1698171 h 2605314"/>
              <a:gd name="connsiteX228" fmla="*/ 141615 w 5018777"/>
              <a:gd name="connsiteY228" fmla="*/ 1749334 h 2605314"/>
              <a:gd name="connsiteX229" fmla="*/ 192777 w 5018777"/>
              <a:gd name="connsiteY229" fmla="*/ 1792514 h 2605314"/>
              <a:gd name="connsiteX230" fmla="*/ 250835 w 5018777"/>
              <a:gd name="connsiteY230" fmla="*/ 1828800 h 2605314"/>
              <a:gd name="connsiteX231" fmla="*/ 359692 w 5018777"/>
              <a:gd name="connsiteY231" fmla="*/ 1821542 h 2605314"/>
              <a:gd name="connsiteX232" fmla="*/ 394163 w 5018777"/>
              <a:gd name="connsiteY232" fmla="*/ 1796505 h 2605314"/>
              <a:gd name="connsiteX233" fmla="*/ 410492 w 5018777"/>
              <a:gd name="connsiteY233" fmla="*/ 1698171 h 2605314"/>
              <a:gd name="connsiteX234" fmla="*/ 366949 w 5018777"/>
              <a:gd name="connsiteY234" fmla="*/ 1683657 h 2605314"/>
              <a:gd name="connsiteX235" fmla="*/ 316149 w 5018777"/>
              <a:gd name="connsiteY235" fmla="*/ 1690914 h 2605314"/>
              <a:gd name="connsiteX236" fmla="*/ 279863 w 5018777"/>
              <a:gd name="connsiteY236" fmla="*/ 1719942 h 2605314"/>
              <a:gd name="connsiteX237" fmla="*/ 265349 w 5018777"/>
              <a:gd name="connsiteY237" fmla="*/ 1785257 h 2605314"/>
              <a:gd name="connsiteX238" fmla="*/ 276235 w 5018777"/>
              <a:gd name="connsiteY238" fmla="*/ 1939108 h 2605314"/>
              <a:gd name="connsiteX239" fmla="*/ 331026 w 5018777"/>
              <a:gd name="connsiteY239" fmla="*/ 1984465 h 2605314"/>
              <a:gd name="connsiteX240" fmla="*/ 417749 w 5018777"/>
              <a:gd name="connsiteY240" fmla="*/ 2002971 h 2605314"/>
              <a:gd name="connsiteX241" fmla="*/ 526606 w 5018777"/>
              <a:gd name="connsiteY241" fmla="*/ 1995714 h 2605314"/>
              <a:gd name="connsiteX242" fmla="*/ 555635 w 5018777"/>
              <a:gd name="connsiteY242" fmla="*/ 1973942 h 2605314"/>
              <a:gd name="connsiteX243" fmla="*/ 599177 w 5018777"/>
              <a:gd name="connsiteY243" fmla="*/ 1944914 h 2605314"/>
              <a:gd name="connsiteX244" fmla="*/ 628206 w 5018777"/>
              <a:gd name="connsiteY244" fmla="*/ 1901371 h 2605314"/>
              <a:gd name="connsiteX245" fmla="*/ 613692 w 5018777"/>
              <a:gd name="connsiteY245" fmla="*/ 1836057 h 2605314"/>
              <a:gd name="connsiteX246" fmla="*/ 570149 w 5018777"/>
              <a:gd name="connsiteY246" fmla="*/ 1792514 h 2605314"/>
              <a:gd name="connsiteX247" fmla="*/ 528057 w 5018777"/>
              <a:gd name="connsiteY247" fmla="*/ 1800497 h 2605314"/>
              <a:gd name="connsiteX248" fmla="*/ 481249 w 5018777"/>
              <a:gd name="connsiteY248" fmla="*/ 1898468 h 2605314"/>
              <a:gd name="connsiteX249" fmla="*/ 555635 w 5018777"/>
              <a:gd name="connsiteY249" fmla="*/ 1995714 h 2605314"/>
              <a:gd name="connsiteX250" fmla="*/ 570149 w 5018777"/>
              <a:gd name="connsiteY250" fmla="*/ 2017485 h 2605314"/>
              <a:gd name="connsiteX251" fmla="*/ 700777 w 5018777"/>
              <a:gd name="connsiteY251" fmla="*/ 2068285 h 2605314"/>
              <a:gd name="connsiteX252" fmla="*/ 737063 w 5018777"/>
              <a:gd name="connsiteY252" fmla="*/ 2082800 h 2605314"/>
              <a:gd name="connsiteX253" fmla="*/ 867692 w 5018777"/>
              <a:gd name="connsiteY253" fmla="*/ 2119811 h 2605314"/>
              <a:gd name="connsiteX254" fmla="*/ 969292 w 5018777"/>
              <a:gd name="connsiteY254" fmla="*/ 2148114 h 2605314"/>
              <a:gd name="connsiteX255" fmla="*/ 1078149 w 5018777"/>
              <a:gd name="connsiteY255" fmla="*/ 2133600 h 2605314"/>
              <a:gd name="connsiteX256" fmla="*/ 1128949 w 5018777"/>
              <a:gd name="connsiteY256" fmla="*/ 2104571 h 2605314"/>
              <a:gd name="connsiteX257" fmla="*/ 1247603 w 5018777"/>
              <a:gd name="connsiteY257" fmla="*/ 2013494 h 2605314"/>
              <a:gd name="connsiteX258" fmla="*/ 1291509 w 5018777"/>
              <a:gd name="connsiteY258" fmla="*/ 1957251 h 2605314"/>
              <a:gd name="connsiteX259" fmla="*/ 1278083 w 5018777"/>
              <a:gd name="connsiteY259" fmla="*/ 1839322 h 2605314"/>
              <a:gd name="connsiteX260" fmla="*/ 1223292 w 5018777"/>
              <a:gd name="connsiteY260" fmla="*/ 1814285 h 2605314"/>
              <a:gd name="connsiteX261" fmla="*/ 1129675 w 5018777"/>
              <a:gd name="connsiteY261" fmla="*/ 1833154 h 2605314"/>
              <a:gd name="connsiteX262" fmla="*/ 1107177 w 5018777"/>
              <a:gd name="connsiteY262" fmla="*/ 1894114 h 2605314"/>
              <a:gd name="connsiteX263" fmla="*/ 1085406 w 5018777"/>
              <a:gd name="connsiteY263" fmla="*/ 2002971 h 2605314"/>
              <a:gd name="connsiteX264" fmla="*/ 1020092 w 5018777"/>
              <a:gd name="connsiteY264" fmla="*/ 1995714 h 2605314"/>
              <a:gd name="connsiteX265" fmla="*/ 984532 w 5018777"/>
              <a:gd name="connsiteY265" fmla="*/ 1911531 h 2605314"/>
              <a:gd name="connsiteX266" fmla="*/ 996869 w 5018777"/>
              <a:gd name="connsiteY266" fmla="*/ 1807754 h 2605314"/>
              <a:gd name="connsiteX267" fmla="*/ 1070529 w 5018777"/>
              <a:gd name="connsiteY267" fmla="*/ 1731554 h 2605314"/>
              <a:gd name="connsiteX268" fmla="*/ 1230549 w 5018777"/>
              <a:gd name="connsiteY268" fmla="*/ 1690914 h 2605314"/>
              <a:gd name="connsiteX269" fmla="*/ 1339406 w 5018777"/>
              <a:gd name="connsiteY269" fmla="*/ 1698171 h 2605314"/>
              <a:gd name="connsiteX270" fmla="*/ 1426492 w 5018777"/>
              <a:gd name="connsiteY270" fmla="*/ 1741714 h 2605314"/>
              <a:gd name="connsiteX271" fmla="*/ 1480557 w 5018777"/>
              <a:gd name="connsiteY271" fmla="*/ 1792514 h 2605314"/>
              <a:gd name="connsiteX272" fmla="*/ 1510312 w 5018777"/>
              <a:gd name="connsiteY272" fmla="*/ 1859642 h 2605314"/>
              <a:gd name="connsiteX273" fmla="*/ 1511037 w 5018777"/>
              <a:gd name="connsiteY273" fmla="*/ 1961968 h 2605314"/>
              <a:gd name="connsiteX274" fmla="*/ 1463866 w 5018777"/>
              <a:gd name="connsiteY274" fmla="*/ 2046877 h 2605314"/>
              <a:gd name="connsiteX275" fmla="*/ 1411977 w 5018777"/>
              <a:gd name="connsiteY275" fmla="*/ 2140857 h 2605314"/>
              <a:gd name="connsiteX276" fmla="*/ 1404720 w 5018777"/>
              <a:gd name="connsiteY276" fmla="*/ 2162628 h 2605314"/>
              <a:gd name="connsiteX277" fmla="*/ 1368435 w 5018777"/>
              <a:gd name="connsiteY277" fmla="*/ 2293257 h 2605314"/>
              <a:gd name="connsiteX278" fmla="*/ 1370975 w 5018777"/>
              <a:gd name="connsiteY278" fmla="*/ 2449285 h 2605314"/>
              <a:gd name="connsiteX279" fmla="*/ 1513577 w 5018777"/>
              <a:gd name="connsiteY279" fmla="*/ 2554514 h 2605314"/>
              <a:gd name="connsiteX280" fmla="*/ 1636949 w 5018777"/>
              <a:gd name="connsiteY280" fmla="*/ 2590800 h 2605314"/>
              <a:gd name="connsiteX281" fmla="*/ 1851397 w 5018777"/>
              <a:gd name="connsiteY281" fmla="*/ 2605314 h 2605314"/>
              <a:gd name="connsiteX282" fmla="*/ 1922155 w 5018777"/>
              <a:gd name="connsiteY282" fmla="*/ 2576285 h 2605314"/>
              <a:gd name="connsiteX283" fmla="*/ 1963520 w 5018777"/>
              <a:gd name="connsiteY283" fmla="*/ 2496457 h 2605314"/>
              <a:gd name="connsiteX284" fmla="*/ 2006337 w 5018777"/>
              <a:gd name="connsiteY284" fmla="*/ 2315028 h 2605314"/>
              <a:gd name="connsiteX285" fmla="*/ 2043349 w 5018777"/>
              <a:gd name="connsiteY285" fmla="*/ 2111828 h 2605314"/>
              <a:gd name="connsiteX286" fmla="*/ 2066572 w 5018777"/>
              <a:gd name="connsiteY286" fmla="*/ 2048691 h 2605314"/>
              <a:gd name="connsiteX287" fmla="*/ 2102495 w 5018777"/>
              <a:gd name="connsiteY287" fmla="*/ 1987731 h 2605314"/>
              <a:gd name="connsiteX288" fmla="*/ 2221512 w 5018777"/>
              <a:gd name="connsiteY288" fmla="*/ 1879237 h 2605314"/>
              <a:gd name="connsiteX289" fmla="*/ 2377177 w 5018777"/>
              <a:gd name="connsiteY289" fmla="*/ 1872342 h 2605314"/>
              <a:gd name="connsiteX290" fmla="*/ 2398949 w 5018777"/>
              <a:gd name="connsiteY290" fmla="*/ 1879600 h 2605314"/>
              <a:gd name="connsiteX291" fmla="*/ 2457006 w 5018777"/>
              <a:gd name="connsiteY291" fmla="*/ 1930400 h 2605314"/>
              <a:gd name="connsiteX292" fmla="*/ 2471520 w 5018777"/>
              <a:gd name="connsiteY292" fmla="*/ 1952171 h 2605314"/>
              <a:gd name="connsiteX293" fmla="*/ 2493292 w 5018777"/>
              <a:gd name="connsiteY293" fmla="*/ 1973942 h 2605314"/>
              <a:gd name="connsiteX294" fmla="*/ 2507806 w 5018777"/>
              <a:gd name="connsiteY294" fmla="*/ 2024742 h 2605314"/>
              <a:gd name="connsiteX295" fmla="*/ 2515063 w 5018777"/>
              <a:gd name="connsiteY295" fmla="*/ 2053771 h 2605314"/>
              <a:gd name="connsiteX296" fmla="*/ 2529577 w 5018777"/>
              <a:gd name="connsiteY296" fmla="*/ 2075542 h 2605314"/>
              <a:gd name="connsiteX297" fmla="*/ 2544092 w 5018777"/>
              <a:gd name="connsiteY297" fmla="*/ 2126342 h 2605314"/>
              <a:gd name="connsiteX298" fmla="*/ 2536835 w 5018777"/>
              <a:gd name="connsiteY298" fmla="*/ 2271485 h 2605314"/>
              <a:gd name="connsiteX299" fmla="*/ 2522320 w 5018777"/>
              <a:gd name="connsiteY299" fmla="*/ 2300514 h 2605314"/>
              <a:gd name="connsiteX300" fmla="*/ 2478777 w 5018777"/>
              <a:gd name="connsiteY300" fmla="*/ 2329542 h 2605314"/>
              <a:gd name="connsiteX301" fmla="*/ 2457006 w 5018777"/>
              <a:gd name="connsiteY301" fmla="*/ 2336800 h 2605314"/>
              <a:gd name="connsiteX302" fmla="*/ 2333635 w 5018777"/>
              <a:gd name="connsiteY302" fmla="*/ 2329542 h 2605314"/>
              <a:gd name="connsiteX303" fmla="*/ 2311863 w 5018777"/>
              <a:gd name="connsiteY303" fmla="*/ 2322285 h 2605314"/>
              <a:gd name="connsiteX304" fmla="*/ 2297349 w 5018777"/>
              <a:gd name="connsiteY304" fmla="*/ 2286000 h 2605314"/>
              <a:gd name="connsiteX305" fmla="*/ 2290092 w 5018777"/>
              <a:gd name="connsiteY305" fmla="*/ 2249714 h 2605314"/>
              <a:gd name="connsiteX306" fmla="*/ 2398949 w 5018777"/>
              <a:gd name="connsiteY306" fmla="*/ 2111828 h 2605314"/>
              <a:gd name="connsiteX307" fmla="*/ 2398949 w 5018777"/>
              <a:gd name="connsiteY307" fmla="*/ 2024742 h 2605314"/>
              <a:gd name="connsiteX308" fmla="*/ 2377177 w 5018777"/>
              <a:gd name="connsiteY308" fmla="*/ 2010228 h 2605314"/>
              <a:gd name="connsiteX309" fmla="*/ 2275577 w 5018777"/>
              <a:gd name="connsiteY309" fmla="*/ 2017485 h 2605314"/>
              <a:gd name="connsiteX310" fmla="*/ 2261063 w 5018777"/>
              <a:gd name="connsiteY310" fmla="*/ 2032000 h 2605314"/>
              <a:gd name="connsiteX311" fmla="*/ 2239292 w 5018777"/>
              <a:gd name="connsiteY311" fmla="*/ 2046514 h 2605314"/>
              <a:gd name="connsiteX312" fmla="*/ 2224777 w 5018777"/>
              <a:gd name="connsiteY312" fmla="*/ 2061028 h 2605314"/>
              <a:gd name="connsiteX313" fmla="*/ 2195749 w 5018777"/>
              <a:gd name="connsiteY313" fmla="*/ 2068285 h 2605314"/>
              <a:gd name="connsiteX314" fmla="*/ 2166720 w 5018777"/>
              <a:gd name="connsiteY314" fmla="*/ 2090057 h 2605314"/>
              <a:gd name="connsiteX315" fmla="*/ 2152206 w 5018777"/>
              <a:gd name="connsiteY315" fmla="*/ 2111828 h 2605314"/>
              <a:gd name="connsiteX316" fmla="*/ 2130435 w 5018777"/>
              <a:gd name="connsiteY316" fmla="*/ 2140857 h 2605314"/>
              <a:gd name="connsiteX317" fmla="*/ 2130435 w 5018777"/>
              <a:gd name="connsiteY317" fmla="*/ 2351314 h 2605314"/>
              <a:gd name="connsiteX318" fmla="*/ 2144949 w 5018777"/>
              <a:gd name="connsiteY318" fmla="*/ 2373085 h 2605314"/>
              <a:gd name="connsiteX319" fmla="*/ 2166720 w 5018777"/>
              <a:gd name="connsiteY319" fmla="*/ 2380342 h 2605314"/>
              <a:gd name="connsiteX320" fmla="*/ 2173977 w 5018777"/>
              <a:gd name="connsiteY320" fmla="*/ 2402114 h 2605314"/>
              <a:gd name="connsiteX321" fmla="*/ 2195749 w 5018777"/>
              <a:gd name="connsiteY321" fmla="*/ 2416628 h 2605314"/>
              <a:gd name="connsiteX322" fmla="*/ 2224777 w 5018777"/>
              <a:gd name="connsiteY322" fmla="*/ 2438400 h 2605314"/>
              <a:gd name="connsiteX323" fmla="*/ 2268320 w 5018777"/>
              <a:gd name="connsiteY323" fmla="*/ 2474685 h 2605314"/>
              <a:gd name="connsiteX324" fmla="*/ 2297349 w 5018777"/>
              <a:gd name="connsiteY324" fmla="*/ 2510971 h 2605314"/>
              <a:gd name="connsiteX325" fmla="*/ 2319120 w 5018777"/>
              <a:gd name="connsiteY325" fmla="*/ 2532742 h 2605314"/>
              <a:gd name="connsiteX326" fmla="*/ 2398949 w 5018777"/>
              <a:gd name="connsiteY326" fmla="*/ 2569028 h 2605314"/>
              <a:gd name="connsiteX327" fmla="*/ 2544092 w 5018777"/>
              <a:gd name="connsiteY327" fmla="*/ 2554514 h 2605314"/>
              <a:gd name="connsiteX328" fmla="*/ 2565863 w 5018777"/>
              <a:gd name="connsiteY328" fmla="*/ 2540000 h 2605314"/>
              <a:gd name="connsiteX329" fmla="*/ 2573120 w 5018777"/>
              <a:gd name="connsiteY329" fmla="*/ 2503714 h 2605314"/>
              <a:gd name="connsiteX330" fmla="*/ 2587635 w 5018777"/>
              <a:gd name="connsiteY330" fmla="*/ 2481942 h 2605314"/>
              <a:gd name="connsiteX331" fmla="*/ 2594892 w 5018777"/>
              <a:gd name="connsiteY331" fmla="*/ 2409371 h 2605314"/>
              <a:gd name="connsiteX332" fmla="*/ 2645692 w 5018777"/>
              <a:gd name="connsiteY332" fmla="*/ 2416628 h 2605314"/>
              <a:gd name="connsiteX333" fmla="*/ 2674720 w 5018777"/>
              <a:gd name="connsiteY333" fmla="*/ 2423885 h 2605314"/>
              <a:gd name="connsiteX334" fmla="*/ 2747292 w 5018777"/>
              <a:gd name="connsiteY334" fmla="*/ 2438400 h 2605314"/>
              <a:gd name="connsiteX335" fmla="*/ 2790835 w 5018777"/>
              <a:gd name="connsiteY335" fmla="*/ 2452914 h 2605314"/>
              <a:gd name="connsiteX336" fmla="*/ 2812606 w 5018777"/>
              <a:gd name="connsiteY336" fmla="*/ 2438400 h 2605314"/>
              <a:gd name="connsiteX337" fmla="*/ 2805349 w 5018777"/>
              <a:gd name="connsiteY337" fmla="*/ 2416628 h 2605314"/>
              <a:gd name="connsiteX338" fmla="*/ 2798092 w 5018777"/>
              <a:gd name="connsiteY338" fmla="*/ 2373085 h 2605314"/>
              <a:gd name="connsiteX339" fmla="*/ 2783577 w 5018777"/>
              <a:gd name="connsiteY339" fmla="*/ 2329542 h 2605314"/>
              <a:gd name="connsiteX340" fmla="*/ 2798092 w 5018777"/>
              <a:gd name="connsiteY340" fmla="*/ 2278742 h 2605314"/>
              <a:gd name="connsiteX341" fmla="*/ 2965006 w 5018777"/>
              <a:gd name="connsiteY341" fmla="*/ 2249714 h 2605314"/>
              <a:gd name="connsiteX342" fmla="*/ 2950492 w 5018777"/>
              <a:gd name="connsiteY342" fmla="*/ 2227942 h 2605314"/>
              <a:gd name="connsiteX343" fmla="*/ 2928720 w 5018777"/>
              <a:gd name="connsiteY343" fmla="*/ 2133600 h 2605314"/>
              <a:gd name="connsiteX344" fmla="*/ 2921463 w 5018777"/>
              <a:gd name="connsiteY344" fmla="*/ 2104571 h 2605314"/>
              <a:gd name="connsiteX345" fmla="*/ 2899692 w 5018777"/>
              <a:gd name="connsiteY345" fmla="*/ 2090057 h 2605314"/>
              <a:gd name="connsiteX346" fmla="*/ 2906949 w 5018777"/>
              <a:gd name="connsiteY346" fmla="*/ 2061028 h 2605314"/>
              <a:gd name="connsiteX347" fmla="*/ 3037577 w 5018777"/>
              <a:gd name="connsiteY347" fmla="*/ 2053771 h 2605314"/>
              <a:gd name="connsiteX348" fmla="*/ 3124663 w 5018777"/>
              <a:gd name="connsiteY348" fmla="*/ 2046514 h 2605314"/>
              <a:gd name="connsiteX349" fmla="*/ 3146435 w 5018777"/>
              <a:gd name="connsiteY349" fmla="*/ 2039257 h 2605314"/>
              <a:gd name="connsiteX350" fmla="*/ 3139177 w 5018777"/>
              <a:gd name="connsiteY350" fmla="*/ 2010228 h 2605314"/>
              <a:gd name="connsiteX351" fmla="*/ 3110149 w 5018777"/>
              <a:gd name="connsiteY351" fmla="*/ 1959428 h 2605314"/>
              <a:gd name="connsiteX352" fmla="*/ 3081120 w 5018777"/>
              <a:gd name="connsiteY352" fmla="*/ 1930400 h 2605314"/>
              <a:gd name="connsiteX353" fmla="*/ 3066606 w 5018777"/>
              <a:gd name="connsiteY353" fmla="*/ 1901371 h 2605314"/>
              <a:gd name="connsiteX354" fmla="*/ 3044835 w 5018777"/>
              <a:gd name="connsiteY354" fmla="*/ 1886857 h 2605314"/>
              <a:gd name="connsiteX355" fmla="*/ 3037577 w 5018777"/>
              <a:gd name="connsiteY355" fmla="*/ 1865085 h 2605314"/>
              <a:gd name="connsiteX356" fmla="*/ 3023063 w 5018777"/>
              <a:gd name="connsiteY356" fmla="*/ 1843314 h 2605314"/>
              <a:gd name="connsiteX357" fmla="*/ 3052092 w 5018777"/>
              <a:gd name="connsiteY357" fmla="*/ 1828800 h 2605314"/>
              <a:gd name="connsiteX358" fmla="*/ 3160949 w 5018777"/>
              <a:gd name="connsiteY358" fmla="*/ 1814285 h 2605314"/>
              <a:gd name="connsiteX359" fmla="*/ 3182720 w 5018777"/>
              <a:gd name="connsiteY359" fmla="*/ 1799771 h 2605314"/>
              <a:gd name="connsiteX360" fmla="*/ 3131920 w 5018777"/>
              <a:gd name="connsiteY360" fmla="*/ 1690914 h 2605314"/>
              <a:gd name="connsiteX361" fmla="*/ 3124663 w 5018777"/>
              <a:gd name="connsiteY361" fmla="*/ 1669142 h 2605314"/>
              <a:gd name="connsiteX362" fmla="*/ 3110149 w 5018777"/>
              <a:gd name="connsiteY362" fmla="*/ 1647371 h 2605314"/>
              <a:gd name="connsiteX363" fmla="*/ 3131920 w 5018777"/>
              <a:gd name="connsiteY363" fmla="*/ 1640114 h 2605314"/>
              <a:gd name="connsiteX364" fmla="*/ 3160949 w 5018777"/>
              <a:gd name="connsiteY364" fmla="*/ 1632857 h 2605314"/>
              <a:gd name="connsiteX365" fmla="*/ 3189977 w 5018777"/>
              <a:gd name="connsiteY365" fmla="*/ 1618342 h 2605314"/>
              <a:gd name="connsiteX366" fmla="*/ 3219006 w 5018777"/>
              <a:gd name="connsiteY366" fmla="*/ 1611085 h 2605314"/>
              <a:gd name="connsiteX367" fmla="*/ 3240777 w 5018777"/>
              <a:gd name="connsiteY367" fmla="*/ 1603828 h 2605314"/>
              <a:gd name="connsiteX368" fmla="*/ 3284320 w 5018777"/>
              <a:gd name="connsiteY368" fmla="*/ 1582057 h 2605314"/>
              <a:gd name="connsiteX369" fmla="*/ 3298835 w 5018777"/>
              <a:gd name="connsiteY369" fmla="*/ 1567542 h 2605314"/>
              <a:gd name="connsiteX370" fmla="*/ 3277063 w 5018777"/>
              <a:gd name="connsiteY370" fmla="*/ 1545771 h 2605314"/>
              <a:gd name="connsiteX371" fmla="*/ 3233520 w 5018777"/>
              <a:gd name="connsiteY371" fmla="*/ 1516742 h 2605314"/>
              <a:gd name="connsiteX372" fmla="*/ 3182720 w 5018777"/>
              <a:gd name="connsiteY372" fmla="*/ 1458685 h 2605314"/>
              <a:gd name="connsiteX373" fmla="*/ 3175463 w 5018777"/>
              <a:gd name="connsiteY373" fmla="*/ 1436914 h 2605314"/>
              <a:gd name="connsiteX374" fmla="*/ 3153692 w 5018777"/>
              <a:gd name="connsiteY374" fmla="*/ 1422400 h 2605314"/>
              <a:gd name="connsiteX375" fmla="*/ 3204492 w 5018777"/>
              <a:gd name="connsiteY375" fmla="*/ 1386114 h 2605314"/>
              <a:gd name="connsiteX376" fmla="*/ 3240777 w 5018777"/>
              <a:gd name="connsiteY376" fmla="*/ 1349828 h 2605314"/>
              <a:gd name="connsiteX377" fmla="*/ 3269806 w 5018777"/>
              <a:gd name="connsiteY377" fmla="*/ 1313542 h 2605314"/>
              <a:gd name="connsiteX378" fmla="*/ 3291577 w 5018777"/>
              <a:gd name="connsiteY378" fmla="*/ 1299028 h 2605314"/>
              <a:gd name="connsiteX379" fmla="*/ 3306092 w 5018777"/>
              <a:gd name="connsiteY379" fmla="*/ 1284514 h 2605314"/>
              <a:gd name="connsiteX380" fmla="*/ 3313349 w 5018777"/>
              <a:gd name="connsiteY380" fmla="*/ 1262742 h 2605314"/>
              <a:gd name="connsiteX381" fmla="*/ 3269806 w 5018777"/>
              <a:gd name="connsiteY381" fmla="*/ 1255485 h 2605314"/>
              <a:gd name="connsiteX382" fmla="*/ 3248035 w 5018777"/>
              <a:gd name="connsiteY382" fmla="*/ 1248228 h 2605314"/>
              <a:gd name="connsiteX383" fmla="*/ 3197235 w 5018777"/>
              <a:gd name="connsiteY383" fmla="*/ 1233714 h 2605314"/>
              <a:gd name="connsiteX384" fmla="*/ 3175463 w 5018777"/>
              <a:gd name="connsiteY384" fmla="*/ 1219200 h 2605314"/>
              <a:gd name="connsiteX385" fmla="*/ 3153692 w 5018777"/>
              <a:gd name="connsiteY385" fmla="*/ 1211942 h 2605314"/>
              <a:gd name="connsiteX386" fmla="*/ 3124663 w 5018777"/>
              <a:gd name="connsiteY386" fmla="*/ 1197428 h 2605314"/>
              <a:gd name="connsiteX387" fmla="*/ 3204492 w 5018777"/>
              <a:gd name="connsiteY387" fmla="*/ 1095828 h 2605314"/>
              <a:gd name="connsiteX388" fmla="*/ 3255292 w 5018777"/>
              <a:gd name="connsiteY388" fmla="*/ 1037771 h 2605314"/>
              <a:gd name="connsiteX389" fmla="*/ 3255292 w 5018777"/>
              <a:gd name="connsiteY389" fmla="*/ 994228 h 2605314"/>
              <a:gd name="connsiteX390" fmla="*/ 3211749 w 5018777"/>
              <a:gd name="connsiteY390" fmla="*/ 986971 h 2605314"/>
              <a:gd name="connsiteX391" fmla="*/ 3182720 w 5018777"/>
              <a:gd name="connsiteY391" fmla="*/ 979714 h 2605314"/>
              <a:gd name="connsiteX392" fmla="*/ 3124663 w 5018777"/>
              <a:gd name="connsiteY392" fmla="*/ 957942 h 2605314"/>
              <a:gd name="connsiteX393" fmla="*/ 3102892 w 5018777"/>
              <a:gd name="connsiteY393" fmla="*/ 950685 h 2605314"/>
              <a:gd name="connsiteX394" fmla="*/ 3052092 w 5018777"/>
              <a:gd name="connsiteY394" fmla="*/ 943428 h 2605314"/>
              <a:gd name="connsiteX395" fmla="*/ 3030320 w 5018777"/>
              <a:gd name="connsiteY395" fmla="*/ 936171 h 2605314"/>
              <a:gd name="connsiteX396" fmla="*/ 2994035 w 5018777"/>
              <a:gd name="connsiteY396" fmla="*/ 928914 h 2605314"/>
              <a:gd name="connsiteX397" fmla="*/ 2979520 w 5018777"/>
              <a:gd name="connsiteY397" fmla="*/ 914400 h 2605314"/>
              <a:gd name="connsiteX398" fmla="*/ 3037577 w 5018777"/>
              <a:gd name="connsiteY398" fmla="*/ 820057 h 2605314"/>
              <a:gd name="connsiteX399" fmla="*/ 3095635 w 5018777"/>
              <a:gd name="connsiteY399" fmla="*/ 747485 h 2605314"/>
              <a:gd name="connsiteX400" fmla="*/ 3131920 w 5018777"/>
              <a:gd name="connsiteY400" fmla="*/ 703942 h 2605314"/>
              <a:gd name="connsiteX401" fmla="*/ 3146435 w 5018777"/>
              <a:gd name="connsiteY401" fmla="*/ 682171 h 2605314"/>
              <a:gd name="connsiteX402" fmla="*/ 3037577 w 5018777"/>
              <a:gd name="connsiteY402" fmla="*/ 667657 h 2605314"/>
              <a:gd name="connsiteX403" fmla="*/ 2965006 w 5018777"/>
              <a:gd name="connsiteY403" fmla="*/ 660400 h 2605314"/>
              <a:gd name="connsiteX404" fmla="*/ 2892435 w 5018777"/>
              <a:gd name="connsiteY404" fmla="*/ 645885 h 2605314"/>
              <a:gd name="connsiteX405" fmla="*/ 2928720 w 5018777"/>
              <a:gd name="connsiteY405" fmla="*/ 609600 h 2605314"/>
              <a:gd name="connsiteX406" fmla="*/ 2965006 w 5018777"/>
              <a:gd name="connsiteY406" fmla="*/ 573314 h 2605314"/>
              <a:gd name="connsiteX407" fmla="*/ 2972263 w 5018777"/>
              <a:gd name="connsiteY407" fmla="*/ 529771 h 2605314"/>
              <a:gd name="connsiteX408" fmla="*/ 2986777 w 5018777"/>
              <a:gd name="connsiteY408" fmla="*/ 486228 h 2605314"/>
              <a:gd name="connsiteX409" fmla="*/ 3001292 w 5018777"/>
              <a:gd name="connsiteY409" fmla="*/ 435428 h 2605314"/>
              <a:gd name="connsiteX410" fmla="*/ 3015806 w 5018777"/>
              <a:gd name="connsiteY410" fmla="*/ 391885 h 2605314"/>
              <a:gd name="connsiteX411" fmla="*/ 2965006 w 5018777"/>
              <a:gd name="connsiteY411" fmla="*/ 399142 h 2605314"/>
              <a:gd name="connsiteX412" fmla="*/ 2921463 w 5018777"/>
              <a:gd name="connsiteY412" fmla="*/ 413657 h 2605314"/>
              <a:gd name="connsiteX413" fmla="*/ 2892435 w 5018777"/>
              <a:gd name="connsiteY413" fmla="*/ 420914 h 2605314"/>
              <a:gd name="connsiteX414" fmla="*/ 2856149 w 5018777"/>
              <a:gd name="connsiteY414" fmla="*/ 435428 h 2605314"/>
              <a:gd name="connsiteX415" fmla="*/ 2812606 w 5018777"/>
              <a:gd name="connsiteY415" fmla="*/ 442685 h 2605314"/>
              <a:gd name="connsiteX416" fmla="*/ 2783577 w 5018777"/>
              <a:gd name="connsiteY416" fmla="*/ 449942 h 2605314"/>
              <a:gd name="connsiteX417" fmla="*/ 2725520 w 5018777"/>
              <a:gd name="connsiteY417" fmla="*/ 442685 h 2605314"/>
              <a:gd name="connsiteX418" fmla="*/ 2732777 w 5018777"/>
              <a:gd name="connsiteY418" fmla="*/ 377371 h 2605314"/>
              <a:gd name="connsiteX419" fmla="*/ 2725520 w 5018777"/>
              <a:gd name="connsiteY419" fmla="*/ 290285 h 2605314"/>
              <a:gd name="connsiteX420" fmla="*/ 2711006 w 5018777"/>
              <a:gd name="connsiteY420" fmla="*/ 232228 h 2605314"/>
              <a:gd name="connsiteX421" fmla="*/ 2667463 w 5018777"/>
              <a:gd name="connsiteY421" fmla="*/ 210457 h 2605314"/>
              <a:gd name="connsiteX422" fmla="*/ 2660206 w 5018777"/>
              <a:gd name="connsiteY422"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62549 w 5018777"/>
              <a:gd name="connsiteY118" fmla="*/ 537028 h 2605314"/>
              <a:gd name="connsiteX119" fmla="*/ 3240777 w 5018777"/>
              <a:gd name="connsiteY119" fmla="*/ 515257 h 2605314"/>
              <a:gd name="connsiteX120" fmla="*/ 3233520 w 5018777"/>
              <a:gd name="connsiteY120" fmla="*/ 478971 h 2605314"/>
              <a:gd name="connsiteX121" fmla="*/ 3219006 w 5018777"/>
              <a:gd name="connsiteY121" fmla="*/ 428171 h 2605314"/>
              <a:gd name="connsiteX122" fmla="*/ 3204492 w 5018777"/>
              <a:gd name="connsiteY122" fmla="*/ 362857 h 2605314"/>
              <a:gd name="connsiteX123" fmla="*/ 3189977 w 5018777"/>
              <a:gd name="connsiteY123" fmla="*/ 348342 h 2605314"/>
              <a:gd name="connsiteX124" fmla="*/ 3139177 w 5018777"/>
              <a:gd name="connsiteY124" fmla="*/ 283028 h 2605314"/>
              <a:gd name="connsiteX125" fmla="*/ 3117406 w 5018777"/>
              <a:gd name="connsiteY125" fmla="*/ 268514 h 2605314"/>
              <a:gd name="connsiteX126" fmla="*/ 3081120 w 5018777"/>
              <a:gd name="connsiteY126" fmla="*/ 232228 h 2605314"/>
              <a:gd name="connsiteX127" fmla="*/ 3066606 w 5018777"/>
              <a:gd name="connsiteY127" fmla="*/ 210457 h 2605314"/>
              <a:gd name="connsiteX128" fmla="*/ 3023063 w 5018777"/>
              <a:gd name="connsiteY128" fmla="*/ 195942 h 2605314"/>
              <a:gd name="connsiteX129" fmla="*/ 3008549 w 5018777"/>
              <a:gd name="connsiteY129" fmla="*/ 174171 h 2605314"/>
              <a:gd name="connsiteX130" fmla="*/ 2957749 w 5018777"/>
              <a:gd name="connsiteY130" fmla="*/ 152400 h 2605314"/>
              <a:gd name="connsiteX131" fmla="*/ 2921463 w 5018777"/>
              <a:gd name="connsiteY131" fmla="*/ 116114 h 2605314"/>
              <a:gd name="connsiteX132" fmla="*/ 2848892 w 5018777"/>
              <a:gd name="connsiteY132" fmla="*/ 94342 h 2605314"/>
              <a:gd name="connsiteX133" fmla="*/ 2827120 w 5018777"/>
              <a:gd name="connsiteY133" fmla="*/ 79828 h 2605314"/>
              <a:gd name="connsiteX134" fmla="*/ 2776320 w 5018777"/>
              <a:gd name="connsiteY134" fmla="*/ 65314 h 2605314"/>
              <a:gd name="connsiteX135" fmla="*/ 2667463 w 5018777"/>
              <a:gd name="connsiteY135" fmla="*/ 50800 h 2605314"/>
              <a:gd name="connsiteX136" fmla="*/ 2500549 w 5018777"/>
              <a:gd name="connsiteY136" fmla="*/ 43542 h 2605314"/>
              <a:gd name="connsiteX137" fmla="*/ 2377177 w 5018777"/>
              <a:gd name="connsiteY137" fmla="*/ 36285 h 2605314"/>
              <a:gd name="connsiteX138" fmla="*/ 2275577 w 5018777"/>
              <a:gd name="connsiteY138" fmla="*/ 21771 h 2605314"/>
              <a:gd name="connsiteX139" fmla="*/ 2036092 w 5018777"/>
              <a:gd name="connsiteY139" fmla="*/ 7257 h 2605314"/>
              <a:gd name="connsiteX140" fmla="*/ 1869177 w 5018777"/>
              <a:gd name="connsiteY140" fmla="*/ 14514 h 2605314"/>
              <a:gd name="connsiteX141" fmla="*/ 1753063 w 5018777"/>
              <a:gd name="connsiteY141" fmla="*/ 29028 h 2605314"/>
              <a:gd name="connsiteX142" fmla="*/ 1731292 w 5018777"/>
              <a:gd name="connsiteY142" fmla="*/ 36285 h 2605314"/>
              <a:gd name="connsiteX143" fmla="*/ 1695006 w 5018777"/>
              <a:gd name="connsiteY143" fmla="*/ 43542 h 2605314"/>
              <a:gd name="connsiteX144" fmla="*/ 1673235 w 5018777"/>
              <a:gd name="connsiteY144" fmla="*/ 50800 h 2605314"/>
              <a:gd name="connsiteX145" fmla="*/ 1622435 w 5018777"/>
              <a:gd name="connsiteY145" fmla="*/ 65314 h 2605314"/>
              <a:gd name="connsiteX146" fmla="*/ 1600663 w 5018777"/>
              <a:gd name="connsiteY146" fmla="*/ 72571 h 2605314"/>
              <a:gd name="connsiteX147" fmla="*/ 1542606 w 5018777"/>
              <a:gd name="connsiteY147" fmla="*/ 87085 h 2605314"/>
              <a:gd name="connsiteX148" fmla="*/ 1499063 w 5018777"/>
              <a:gd name="connsiteY148" fmla="*/ 101600 h 2605314"/>
              <a:gd name="connsiteX149" fmla="*/ 1477292 w 5018777"/>
              <a:gd name="connsiteY149" fmla="*/ 116114 h 2605314"/>
              <a:gd name="connsiteX150" fmla="*/ 1390206 w 5018777"/>
              <a:gd name="connsiteY150" fmla="*/ 137885 h 2605314"/>
              <a:gd name="connsiteX151" fmla="*/ 1339406 w 5018777"/>
              <a:gd name="connsiteY151" fmla="*/ 152400 h 2605314"/>
              <a:gd name="connsiteX152" fmla="*/ 1295863 w 5018777"/>
              <a:gd name="connsiteY152" fmla="*/ 159657 h 2605314"/>
              <a:gd name="connsiteX153" fmla="*/ 1237806 w 5018777"/>
              <a:gd name="connsiteY153" fmla="*/ 181428 h 2605314"/>
              <a:gd name="connsiteX154" fmla="*/ 1157977 w 5018777"/>
              <a:gd name="connsiteY154" fmla="*/ 203200 h 2605314"/>
              <a:gd name="connsiteX155" fmla="*/ 1085406 w 5018777"/>
              <a:gd name="connsiteY155" fmla="*/ 217714 h 2605314"/>
              <a:gd name="connsiteX156" fmla="*/ 1063635 w 5018777"/>
              <a:gd name="connsiteY156" fmla="*/ 232228 h 2605314"/>
              <a:gd name="connsiteX157" fmla="*/ 1027349 w 5018777"/>
              <a:gd name="connsiteY157" fmla="*/ 239485 h 2605314"/>
              <a:gd name="connsiteX158" fmla="*/ 998320 w 5018777"/>
              <a:gd name="connsiteY158" fmla="*/ 246742 h 2605314"/>
              <a:gd name="connsiteX159" fmla="*/ 969292 w 5018777"/>
              <a:gd name="connsiteY159" fmla="*/ 261257 h 2605314"/>
              <a:gd name="connsiteX160" fmla="*/ 918492 w 5018777"/>
              <a:gd name="connsiteY160" fmla="*/ 283028 h 2605314"/>
              <a:gd name="connsiteX161" fmla="*/ 889463 w 5018777"/>
              <a:gd name="connsiteY161" fmla="*/ 319314 h 2605314"/>
              <a:gd name="connsiteX162" fmla="*/ 867692 w 5018777"/>
              <a:gd name="connsiteY162" fmla="*/ 341085 h 2605314"/>
              <a:gd name="connsiteX163" fmla="*/ 853177 w 5018777"/>
              <a:gd name="connsiteY163" fmla="*/ 362857 h 2605314"/>
              <a:gd name="connsiteX164" fmla="*/ 809635 w 5018777"/>
              <a:gd name="connsiteY164" fmla="*/ 391885 h 2605314"/>
              <a:gd name="connsiteX165" fmla="*/ 773349 w 5018777"/>
              <a:gd name="connsiteY165" fmla="*/ 428171 h 2605314"/>
              <a:gd name="connsiteX166" fmla="*/ 751577 w 5018777"/>
              <a:gd name="connsiteY166" fmla="*/ 449942 h 2605314"/>
              <a:gd name="connsiteX167" fmla="*/ 693520 w 5018777"/>
              <a:gd name="connsiteY167" fmla="*/ 500742 h 2605314"/>
              <a:gd name="connsiteX168" fmla="*/ 664492 w 5018777"/>
              <a:gd name="connsiteY168" fmla="*/ 544285 h 2605314"/>
              <a:gd name="connsiteX169" fmla="*/ 649977 w 5018777"/>
              <a:gd name="connsiteY169" fmla="*/ 587828 h 2605314"/>
              <a:gd name="connsiteX170" fmla="*/ 642720 w 5018777"/>
              <a:gd name="connsiteY170" fmla="*/ 609600 h 2605314"/>
              <a:gd name="connsiteX171" fmla="*/ 664492 w 5018777"/>
              <a:gd name="connsiteY171" fmla="*/ 776514 h 2605314"/>
              <a:gd name="connsiteX172" fmla="*/ 693520 w 5018777"/>
              <a:gd name="connsiteY172" fmla="*/ 820057 h 2605314"/>
              <a:gd name="connsiteX173" fmla="*/ 715292 w 5018777"/>
              <a:gd name="connsiteY173" fmla="*/ 827314 h 2605314"/>
              <a:gd name="connsiteX174" fmla="*/ 751577 w 5018777"/>
              <a:gd name="connsiteY174" fmla="*/ 820057 h 2605314"/>
              <a:gd name="connsiteX175" fmla="*/ 773349 w 5018777"/>
              <a:gd name="connsiteY175" fmla="*/ 769257 h 2605314"/>
              <a:gd name="connsiteX176" fmla="*/ 744320 w 5018777"/>
              <a:gd name="connsiteY176" fmla="*/ 638628 h 2605314"/>
              <a:gd name="connsiteX177" fmla="*/ 722549 w 5018777"/>
              <a:gd name="connsiteY177" fmla="*/ 624114 h 2605314"/>
              <a:gd name="connsiteX178" fmla="*/ 526606 w 5018777"/>
              <a:gd name="connsiteY178" fmla="*/ 631371 h 2605314"/>
              <a:gd name="connsiteX179" fmla="*/ 504835 w 5018777"/>
              <a:gd name="connsiteY179" fmla="*/ 653142 h 2605314"/>
              <a:gd name="connsiteX180" fmla="*/ 483063 w 5018777"/>
              <a:gd name="connsiteY180" fmla="*/ 660400 h 2605314"/>
              <a:gd name="connsiteX181" fmla="*/ 468549 w 5018777"/>
              <a:gd name="connsiteY181" fmla="*/ 682171 h 2605314"/>
              <a:gd name="connsiteX182" fmla="*/ 446777 w 5018777"/>
              <a:gd name="connsiteY182" fmla="*/ 754742 h 2605314"/>
              <a:gd name="connsiteX183" fmla="*/ 475806 w 5018777"/>
              <a:gd name="connsiteY183" fmla="*/ 849085 h 2605314"/>
              <a:gd name="connsiteX184" fmla="*/ 533863 w 5018777"/>
              <a:gd name="connsiteY184" fmla="*/ 841828 h 2605314"/>
              <a:gd name="connsiteX185" fmla="*/ 541120 w 5018777"/>
              <a:gd name="connsiteY185" fmla="*/ 820057 h 2605314"/>
              <a:gd name="connsiteX186" fmla="*/ 519349 w 5018777"/>
              <a:gd name="connsiteY186" fmla="*/ 740228 h 2605314"/>
              <a:gd name="connsiteX187" fmla="*/ 497577 w 5018777"/>
              <a:gd name="connsiteY187" fmla="*/ 725714 h 2605314"/>
              <a:gd name="connsiteX188" fmla="*/ 352435 w 5018777"/>
              <a:gd name="connsiteY188" fmla="*/ 732971 h 2605314"/>
              <a:gd name="connsiteX189" fmla="*/ 330663 w 5018777"/>
              <a:gd name="connsiteY189" fmla="*/ 754742 h 2605314"/>
              <a:gd name="connsiteX190" fmla="*/ 308892 w 5018777"/>
              <a:gd name="connsiteY190" fmla="*/ 762000 h 2605314"/>
              <a:gd name="connsiteX191" fmla="*/ 294377 w 5018777"/>
              <a:gd name="connsiteY191" fmla="*/ 776514 h 2605314"/>
              <a:gd name="connsiteX192" fmla="*/ 272606 w 5018777"/>
              <a:gd name="connsiteY192" fmla="*/ 791028 h 2605314"/>
              <a:gd name="connsiteX193" fmla="*/ 258092 w 5018777"/>
              <a:gd name="connsiteY193" fmla="*/ 812800 h 2605314"/>
              <a:gd name="connsiteX194" fmla="*/ 221806 w 5018777"/>
              <a:gd name="connsiteY194" fmla="*/ 841828 h 2605314"/>
              <a:gd name="connsiteX195" fmla="*/ 214549 w 5018777"/>
              <a:gd name="connsiteY195" fmla="*/ 870857 h 2605314"/>
              <a:gd name="connsiteX196" fmla="*/ 192777 w 5018777"/>
              <a:gd name="connsiteY196" fmla="*/ 892628 h 2605314"/>
              <a:gd name="connsiteX197" fmla="*/ 187335 w 5018777"/>
              <a:gd name="connsiteY197" fmla="*/ 1026522 h 2605314"/>
              <a:gd name="connsiteX198" fmla="*/ 218177 w 5018777"/>
              <a:gd name="connsiteY198" fmla="*/ 1070791 h 2605314"/>
              <a:gd name="connsiteX199" fmla="*/ 278049 w 5018777"/>
              <a:gd name="connsiteY199" fmla="*/ 1063534 h 2605314"/>
              <a:gd name="connsiteX200" fmla="*/ 297643 w 5018777"/>
              <a:gd name="connsiteY200" fmla="*/ 1022531 h 2605314"/>
              <a:gd name="connsiteX201" fmla="*/ 313246 w 5018777"/>
              <a:gd name="connsiteY201" fmla="*/ 974634 h 2605314"/>
              <a:gd name="connsiteX202" fmla="*/ 260995 w 5018777"/>
              <a:gd name="connsiteY202" fmla="*/ 957580 h 2605314"/>
              <a:gd name="connsiteX203" fmla="*/ 172095 w 5018777"/>
              <a:gd name="connsiteY203" fmla="*/ 952137 h 2605314"/>
              <a:gd name="connsiteX204" fmla="*/ 108957 w 5018777"/>
              <a:gd name="connsiteY204" fmla="*/ 996405 h 2605314"/>
              <a:gd name="connsiteX205" fmla="*/ 54892 w 5018777"/>
              <a:gd name="connsiteY205" fmla="*/ 1066800 h 2605314"/>
              <a:gd name="connsiteX206" fmla="*/ 14252 w 5018777"/>
              <a:gd name="connsiteY206" fmla="*/ 1156788 h 2605314"/>
              <a:gd name="connsiteX207" fmla="*/ 20783 w 5018777"/>
              <a:gd name="connsiteY207" fmla="*/ 1262017 h 2605314"/>
              <a:gd name="connsiteX208" fmla="*/ 69406 w 5018777"/>
              <a:gd name="connsiteY208" fmla="*/ 1313542 h 2605314"/>
              <a:gd name="connsiteX209" fmla="*/ 112949 w 5018777"/>
              <a:gd name="connsiteY209" fmla="*/ 1342571 h 2605314"/>
              <a:gd name="connsiteX210" fmla="*/ 159032 w 5018777"/>
              <a:gd name="connsiteY210" fmla="*/ 1341845 h 2605314"/>
              <a:gd name="connsiteX211" fmla="*/ 217089 w 5018777"/>
              <a:gd name="connsiteY211" fmla="*/ 1316445 h 2605314"/>
              <a:gd name="connsiteX212" fmla="*/ 199672 w 5018777"/>
              <a:gd name="connsiteY212" fmla="*/ 1243148 h 2605314"/>
              <a:gd name="connsiteX213" fmla="*/ 124197 w 5018777"/>
              <a:gd name="connsiteY213" fmla="*/ 1236254 h 2605314"/>
              <a:gd name="connsiteX214" fmla="*/ 54892 w 5018777"/>
              <a:gd name="connsiteY214" fmla="*/ 1262742 h 2605314"/>
              <a:gd name="connsiteX215" fmla="*/ 33120 w 5018777"/>
              <a:gd name="connsiteY215" fmla="*/ 1299028 h 2605314"/>
              <a:gd name="connsiteX216" fmla="*/ 18606 w 5018777"/>
              <a:gd name="connsiteY216" fmla="*/ 1320800 h 2605314"/>
              <a:gd name="connsiteX217" fmla="*/ 4092 w 5018777"/>
              <a:gd name="connsiteY217" fmla="*/ 1379582 h 2605314"/>
              <a:gd name="connsiteX218" fmla="*/ 3729 w 5018777"/>
              <a:gd name="connsiteY218" fmla="*/ 1436188 h 2605314"/>
              <a:gd name="connsiteX219" fmla="*/ 47635 w 5018777"/>
              <a:gd name="connsiteY219" fmla="*/ 1494971 h 2605314"/>
              <a:gd name="connsiteX220" fmla="*/ 91177 w 5018777"/>
              <a:gd name="connsiteY220" fmla="*/ 1524000 h 2605314"/>
              <a:gd name="connsiteX221" fmla="*/ 127100 w 5018777"/>
              <a:gd name="connsiteY221" fmla="*/ 1568268 h 2605314"/>
              <a:gd name="connsiteX222" fmla="*/ 171006 w 5018777"/>
              <a:gd name="connsiteY222" fmla="*/ 1582057 h 2605314"/>
              <a:gd name="connsiteX223" fmla="*/ 228337 w 5018777"/>
              <a:gd name="connsiteY223" fmla="*/ 1561737 h 2605314"/>
              <a:gd name="connsiteX224" fmla="*/ 236683 w 5018777"/>
              <a:gd name="connsiteY224" fmla="*/ 1483722 h 2605314"/>
              <a:gd name="connsiteX225" fmla="*/ 157217 w 5018777"/>
              <a:gd name="connsiteY225" fmla="*/ 1465580 h 2605314"/>
              <a:gd name="connsiteX226" fmla="*/ 105692 w 5018777"/>
              <a:gd name="connsiteY226" fmla="*/ 1502228 h 2605314"/>
              <a:gd name="connsiteX227" fmla="*/ 105692 w 5018777"/>
              <a:gd name="connsiteY227" fmla="*/ 1698171 h 2605314"/>
              <a:gd name="connsiteX228" fmla="*/ 141615 w 5018777"/>
              <a:gd name="connsiteY228" fmla="*/ 1749334 h 2605314"/>
              <a:gd name="connsiteX229" fmla="*/ 192777 w 5018777"/>
              <a:gd name="connsiteY229" fmla="*/ 1792514 h 2605314"/>
              <a:gd name="connsiteX230" fmla="*/ 250835 w 5018777"/>
              <a:gd name="connsiteY230" fmla="*/ 1828800 h 2605314"/>
              <a:gd name="connsiteX231" fmla="*/ 359692 w 5018777"/>
              <a:gd name="connsiteY231" fmla="*/ 1821542 h 2605314"/>
              <a:gd name="connsiteX232" fmla="*/ 394163 w 5018777"/>
              <a:gd name="connsiteY232" fmla="*/ 1796505 h 2605314"/>
              <a:gd name="connsiteX233" fmla="*/ 410492 w 5018777"/>
              <a:gd name="connsiteY233" fmla="*/ 1698171 h 2605314"/>
              <a:gd name="connsiteX234" fmla="*/ 366949 w 5018777"/>
              <a:gd name="connsiteY234" fmla="*/ 1683657 h 2605314"/>
              <a:gd name="connsiteX235" fmla="*/ 316149 w 5018777"/>
              <a:gd name="connsiteY235" fmla="*/ 1690914 h 2605314"/>
              <a:gd name="connsiteX236" fmla="*/ 279863 w 5018777"/>
              <a:gd name="connsiteY236" fmla="*/ 1719942 h 2605314"/>
              <a:gd name="connsiteX237" fmla="*/ 265349 w 5018777"/>
              <a:gd name="connsiteY237" fmla="*/ 1785257 h 2605314"/>
              <a:gd name="connsiteX238" fmla="*/ 276235 w 5018777"/>
              <a:gd name="connsiteY238" fmla="*/ 1939108 h 2605314"/>
              <a:gd name="connsiteX239" fmla="*/ 331026 w 5018777"/>
              <a:gd name="connsiteY239" fmla="*/ 1984465 h 2605314"/>
              <a:gd name="connsiteX240" fmla="*/ 417749 w 5018777"/>
              <a:gd name="connsiteY240" fmla="*/ 2002971 h 2605314"/>
              <a:gd name="connsiteX241" fmla="*/ 526606 w 5018777"/>
              <a:gd name="connsiteY241" fmla="*/ 1995714 h 2605314"/>
              <a:gd name="connsiteX242" fmla="*/ 555635 w 5018777"/>
              <a:gd name="connsiteY242" fmla="*/ 1973942 h 2605314"/>
              <a:gd name="connsiteX243" fmla="*/ 599177 w 5018777"/>
              <a:gd name="connsiteY243" fmla="*/ 1944914 h 2605314"/>
              <a:gd name="connsiteX244" fmla="*/ 628206 w 5018777"/>
              <a:gd name="connsiteY244" fmla="*/ 1901371 h 2605314"/>
              <a:gd name="connsiteX245" fmla="*/ 613692 w 5018777"/>
              <a:gd name="connsiteY245" fmla="*/ 1836057 h 2605314"/>
              <a:gd name="connsiteX246" fmla="*/ 570149 w 5018777"/>
              <a:gd name="connsiteY246" fmla="*/ 1792514 h 2605314"/>
              <a:gd name="connsiteX247" fmla="*/ 528057 w 5018777"/>
              <a:gd name="connsiteY247" fmla="*/ 1800497 h 2605314"/>
              <a:gd name="connsiteX248" fmla="*/ 481249 w 5018777"/>
              <a:gd name="connsiteY248" fmla="*/ 1898468 h 2605314"/>
              <a:gd name="connsiteX249" fmla="*/ 555635 w 5018777"/>
              <a:gd name="connsiteY249" fmla="*/ 1995714 h 2605314"/>
              <a:gd name="connsiteX250" fmla="*/ 570149 w 5018777"/>
              <a:gd name="connsiteY250" fmla="*/ 2017485 h 2605314"/>
              <a:gd name="connsiteX251" fmla="*/ 700777 w 5018777"/>
              <a:gd name="connsiteY251" fmla="*/ 2068285 h 2605314"/>
              <a:gd name="connsiteX252" fmla="*/ 737063 w 5018777"/>
              <a:gd name="connsiteY252" fmla="*/ 2082800 h 2605314"/>
              <a:gd name="connsiteX253" fmla="*/ 867692 w 5018777"/>
              <a:gd name="connsiteY253" fmla="*/ 2119811 h 2605314"/>
              <a:gd name="connsiteX254" fmla="*/ 969292 w 5018777"/>
              <a:gd name="connsiteY254" fmla="*/ 2148114 h 2605314"/>
              <a:gd name="connsiteX255" fmla="*/ 1078149 w 5018777"/>
              <a:gd name="connsiteY255" fmla="*/ 2133600 h 2605314"/>
              <a:gd name="connsiteX256" fmla="*/ 1128949 w 5018777"/>
              <a:gd name="connsiteY256" fmla="*/ 2104571 h 2605314"/>
              <a:gd name="connsiteX257" fmla="*/ 1247603 w 5018777"/>
              <a:gd name="connsiteY257" fmla="*/ 2013494 h 2605314"/>
              <a:gd name="connsiteX258" fmla="*/ 1291509 w 5018777"/>
              <a:gd name="connsiteY258" fmla="*/ 1957251 h 2605314"/>
              <a:gd name="connsiteX259" fmla="*/ 1278083 w 5018777"/>
              <a:gd name="connsiteY259" fmla="*/ 1839322 h 2605314"/>
              <a:gd name="connsiteX260" fmla="*/ 1223292 w 5018777"/>
              <a:gd name="connsiteY260" fmla="*/ 1814285 h 2605314"/>
              <a:gd name="connsiteX261" fmla="*/ 1129675 w 5018777"/>
              <a:gd name="connsiteY261" fmla="*/ 1833154 h 2605314"/>
              <a:gd name="connsiteX262" fmla="*/ 1107177 w 5018777"/>
              <a:gd name="connsiteY262" fmla="*/ 1894114 h 2605314"/>
              <a:gd name="connsiteX263" fmla="*/ 1085406 w 5018777"/>
              <a:gd name="connsiteY263" fmla="*/ 2002971 h 2605314"/>
              <a:gd name="connsiteX264" fmla="*/ 1020092 w 5018777"/>
              <a:gd name="connsiteY264" fmla="*/ 1995714 h 2605314"/>
              <a:gd name="connsiteX265" fmla="*/ 984532 w 5018777"/>
              <a:gd name="connsiteY265" fmla="*/ 1911531 h 2605314"/>
              <a:gd name="connsiteX266" fmla="*/ 996869 w 5018777"/>
              <a:gd name="connsiteY266" fmla="*/ 1807754 h 2605314"/>
              <a:gd name="connsiteX267" fmla="*/ 1070529 w 5018777"/>
              <a:gd name="connsiteY267" fmla="*/ 1731554 h 2605314"/>
              <a:gd name="connsiteX268" fmla="*/ 1230549 w 5018777"/>
              <a:gd name="connsiteY268" fmla="*/ 1690914 h 2605314"/>
              <a:gd name="connsiteX269" fmla="*/ 1339406 w 5018777"/>
              <a:gd name="connsiteY269" fmla="*/ 1698171 h 2605314"/>
              <a:gd name="connsiteX270" fmla="*/ 1426492 w 5018777"/>
              <a:gd name="connsiteY270" fmla="*/ 1741714 h 2605314"/>
              <a:gd name="connsiteX271" fmla="*/ 1480557 w 5018777"/>
              <a:gd name="connsiteY271" fmla="*/ 1792514 h 2605314"/>
              <a:gd name="connsiteX272" fmla="*/ 1510312 w 5018777"/>
              <a:gd name="connsiteY272" fmla="*/ 1859642 h 2605314"/>
              <a:gd name="connsiteX273" fmla="*/ 1511037 w 5018777"/>
              <a:gd name="connsiteY273" fmla="*/ 1961968 h 2605314"/>
              <a:gd name="connsiteX274" fmla="*/ 1463866 w 5018777"/>
              <a:gd name="connsiteY274" fmla="*/ 2046877 h 2605314"/>
              <a:gd name="connsiteX275" fmla="*/ 1411977 w 5018777"/>
              <a:gd name="connsiteY275" fmla="*/ 2140857 h 2605314"/>
              <a:gd name="connsiteX276" fmla="*/ 1404720 w 5018777"/>
              <a:gd name="connsiteY276" fmla="*/ 2162628 h 2605314"/>
              <a:gd name="connsiteX277" fmla="*/ 1368435 w 5018777"/>
              <a:gd name="connsiteY277" fmla="*/ 2293257 h 2605314"/>
              <a:gd name="connsiteX278" fmla="*/ 1370975 w 5018777"/>
              <a:gd name="connsiteY278" fmla="*/ 2449285 h 2605314"/>
              <a:gd name="connsiteX279" fmla="*/ 1513577 w 5018777"/>
              <a:gd name="connsiteY279" fmla="*/ 2554514 h 2605314"/>
              <a:gd name="connsiteX280" fmla="*/ 1636949 w 5018777"/>
              <a:gd name="connsiteY280" fmla="*/ 2590800 h 2605314"/>
              <a:gd name="connsiteX281" fmla="*/ 1851397 w 5018777"/>
              <a:gd name="connsiteY281" fmla="*/ 2605314 h 2605314"/>
              <a:gd name="connsiteX282" fmla="*/ 1922155 w 5018777"/>
              <a:gd name="connsiteY282" fmla="*/ 2576285 h 2605314"/>
              <a:gd name="connsiteX283" fmla="*/ 1963520 w 5018777"/>
              <a:gd name="connsiteY283" fmla="*/ 2496457 h 2605314"/>
              <a:gd name="connsiteX284" fmla="*/ 2006337 w 5018777"/>
              <a:gd name="connsiteY284" fmla="*/ 2315028 h 2605314"/>
              <a:gd name="connsiteX285" fmla="*/ 2043349 w 5018777"/>
              <a:gd name="connsiteY285" fmla="*/ 2111828 h 2605314"/>
              <a:gd name="connsiteX286" fmla="*/ 2066572 w 5018777"/>
              <a:gd name="connsiteY286" fmla="*/ 2048691 h 2605314"/>
              <a:gd name="connsiteX287" fmla="*/ 2102495 w 5018777"/>
              <a:gd name="connsiteY287" fmla="*/ 1987731 h 2605314"/>
              <a:gd name="connsiteX288" fmla="*/ 2221512 w 5018777"/>
              <a:gd name="connsiteY288" fmla="*/ 1879237 h 2605314"/>
              <a:gd name="connsiteX289" fmla="*/ 2377177 w 5018777"/>
              <a:gd name="connsiteY289" fmla="*/ 1872342 h 2605314"/>
              <a:gd name="connsiteX290" fmla="*/ 2398949 w 5018777"/>
              <a:gd name="connsiteY290" fmla="*/ 1879600 h 2605314"/>
              <a:gd name="connsiteX291" fmla="*/ 2457006 w 5018777"/>
              <a:gd name="connsiteY291" fmla="*/ 1930400 h 2605314"/>
              <a:gd name="connsiteX292" fmla="*/ 2471520 w 5018777"/>
              <a:gd name="connsiteY292" fmla="*/ 1952171 h 2605314"/>
              <a:gd name="connsiteX293" fmla="*/ 2493292 w 5018777"/>
              <a:gd name="connsiteY293" fmla="*/ 1973942 h 2605314"/>
              <a:gd name="connsiteX294" fmla="*/ 2507806 w 5018777"/>
              <a:gd name="connsiteY294" fmla="*/ 2024742 h 2605314"/>
              <a:gd name="connsiteX295" fmla="*/ 2515063 w 5018777"/>
              <a:gd name="connsiteY295" fmla="*/ 2053771 h 2605314"/>
              <a:gd name="connsiteX296" fmla="*/ 2529577 w 5018777"/>
              <a:gd name="connsiteY296" fmla="*/ 2075542 h 2605314"/>
              <a:gd name="connsiteX297" fmla="*/ 2544092 w 5018777"/>
              <a:gd name="connsiteY297" fmla="*/ 2126342 h 2605314"/>
              <a:gd name="connsiteX298" fmla="*/ 2536835 w 5018777"/>
              <a:gd name="connsiteY298" fmla="*/ 2271485 h 2605314"/>
              <a:gd name="connsiteX299" fmla="*/ 2522320 w 5018777"/>
              <a:gd name="connsiteY299" fmla="*/ 2300514 h 2605314"/>
              <a:gd name="connsiteX300" fmla="*/ 2478777 w 5018777"/>
              <a:gd name="connsiteY300" fmla="*/ 2329542 h 2605314"/>
              <a:gd name="connsiteX301" fmla="*/ 2457006 w 5018777"/>
              <a:gd name="connsiteY301" fmla="*/ 2336800 h 2605314"/>
              <a:gd name="connsiteX302" fmla="*/ 2333635 w 5018777"/>
              <a:gd name="connsiteY302" fmla="*/ 2329542 h 2605314"/>
              <a:gd name="connsiteX303" fmla="*/ 2311863 w 5018777"/>
              <a:gd name="connsiteY303" fmla="*/ 2322285 h 2605314"/>
              <a:gd name="connsiteX304" fmla="*/ 2297349 w 5018777"/>
              <a:gd name="connsiteY304" fmla="*/ 2286000 h 2605314"/>
              <a:gd name="connsiteX305" fmla="*/ 2290092 w 5018777"/>
              <a:gd name="connsiteY305" fmla="*/ 2249714 h 2605314"/>
              <a:gd name="connsiteX306" fmla="*/ 2398949 w 5018777"/>
              <a:gd name="connsiteY306" fmla="*/ 2111828 h 2605314"/>
              <a:gd name="connsiteX307" fmla="*/ 2398949 w 5018777"/>
              <a:gd name="connsiteY307" fmla="*/ 2024742 h 2605314"/>
              <a:gd name="connsiteX308" fmla="*/ 2377177 w 5018777"/>
              <a:gd name="connsiteY308" fmla="*/ 2010228 h 2605314"/>
              <a:gd name="connsiteX309" fmla="*/ 2275577 w 5018777"/>
              <a:gd name="connsiteY309" fmla="*/ 2017485 h 2605314"/>
              <a:gd name="connsiteX310" fmla="*/ 2261063 w 5018777"/>
              <a:gd name="connsiteY310" fmla="*/ 2032000 h 2605314"/>
              <a:gd name="connsiteX311" fmla="*/ 2239292 w 5018777"/>
              <a:gd name="connsiteY311" fmla="*/ 2046514 h 2605314"/>
              <a:gd name="connsiteX312" fmla="*/ 2224777 w 5018777"/>
              <a:gd name="connsiteY312" fmla="*/ 2061028 h 2605314"/>
              <a:gd name="connsiteX313" fmla="*/ 2195749 w 5018777"/>
              <a:gd name="connsiteY313" fmla="*/ 2068285 h 2605314"/>
              <a:gd name="connsiteX314" fmla="*/ 2166720 w 5018777"/>
              <a:gd name="connsiteY314" fmla="*/ 2090057 h 2605314"/>
              <a:gd name="connsiteX315" fmla="*/ 2152206 w 5018777"/>
              <a:gd name="connsiteY315" fmla="*/ 2111828 h 2605314"/>
              <a:gd name="connsiteX316" fmla="*/ 2130435 w 5018777"/>
              <a:gd name="connsiteY316" fmla="*/ 2140857 h 2605314"/>
              <a:gd name="connsiteX317" fmla="*/ 2130435 w 5018777"/>
              <a:gd name="connsiteY317" fmla="*/ 2351314 h 2605314"/>
              <a:gd name="connsiteX318" fmla="*/ 2144949 w 5018777"/>
              <a:gd name="connsiteY318" fmla="*/ 2373085 h 2605314"/>
              <a:gd name="connsiteX319" fmla="*/ 2166720 w 5018777"/>
              <a:gd name="connsiteY319" fmla="*/ 2380342 h 2605314"/>
              <a:gd name="connsiteX320" fmla="*/ 2173977 w 5018777"/>
              <a:gd name="connsiteY320" fmla="*/ 2402114 h 2605314"/>
              <a:gd name="connsiteX321" fmla="*/ 2195749 w 5018777"/>
              <a:gd name="connsiteY321" fmla="*/ 2416628 h 2605314"/>
              <a:gd name="connsiteX322" fmla="*/ 2224777 w 5018777"/>
              <a:gd name="connsiteY322" fmla="*/ 2438400 h 2605314"/>
              <a:gd name="connsiteX323" fmla="*/ 2268320 w 5018777"/>
              <a:gd name="connsiteY323" fmla="*/ 2474685 h 2605314"/>
              <a:gd name="connsiteX324" fmla="*/ 2297349 w 5018777"/>
              <a:gd name="connsiteY324" fmla="*/ 2510971 h 2605314"/>
              <a:gd name="connsiteX325" fmla="*/ 2319120 w 5018777"/>
              <a:gd name="connsiteY325" fmla="*/ 2532742 h 2605314"/>
              <a:gd name="connsiteX326" fmla="*/ 2398949 w 5018777"/>
              <a:gd name="connsiteY326" fmla="*/ 2569028 h 2605314"/>
              <a:gd name="connsiteX327" fmla="*/ 2544092 w 5018777"/>
              <a:gd name="connsiteY327" fmla="*/ 2554514 h 2605314"/>
              <a:gd name="connsiteX328" fmla="*/ 2565863 w 5018777"/>
              <a:gd name="connsiteY328" fmla="*/ 2540000 h 2605314"/>
              <a:gd name="connsiteX329" fmla="*/ 2573120 w 5018777"/>
              <a:gd name="connsiteY329" fmla="*/ 2503714 h 2605314"/>
              <a:gd name="connsiteX330" fmla="*/ 2587635 w 5018777"/>
              <a:gd name="connsiteY330" fmla="*/ 2481942 h 2605314"/>
              <a:gd name="connsiteX331" fmla="*/ 2594892 w 5018777"/>
              <a:gd name="connsiteY331" fmla="*/ 2409371 h 2605314"/>
              <a:gd name="connsiteX332" fmla="*/ 2645692 w 5018777"/>
              <a:gd name="connsiteY332" fmla="*/ 2416628 h 2605314"/>
              <a:gd name="connsiteX333" fmla="*/ 2674720 w 5018777"/>
              <a:gd name="connsiteY333" fmla="*/ 2423885 h 2605314"/>
              <a:gd name="connsiteX334" fmla="*/ 2747292 w 5018777"/>
              <a:gd name="connsiteY334" fmla="*/ 2438400 h 2605314"/>
              <a:gd name="connsiteX335" fmla="*/ 2790835 w 5018777"/>
              <a:gd name="connsiteY335" fmla="*/ 2452914 h 2605314"/>
              <a:gd name="connsiteX336" fmla="*/ 2812606 w 5018777"/>
              <a:gd name="connsiteY336" fmla="*/ 2438400 h 2605314"/>
              <a:gd name="connsiteX337" fmla="*/ 2805349 w 5018777"/>
              <a:gd name="connsiteY337" fmla="*/ 2416628 h 2605314"/>
              <a:gd name="connsiteX338" fmla="*/ 2798092 w 5018777"/>
              <a:gd name="connsiteY338" fmla="*/ 2373085 h 2605314"/>
              <a:gd name="connsiteX339" fmla="*/ 2783577 w 5018777"/>
              <a:gd name="connsiteY339" fmla="*/ 2329542 h 2605314"/>
              <a:gd name="connsiteX340" fmla="*/ 2798092 w 5018777"/>
              <a:gd name="connsiteY340" fmla="*/ 2278742 h 2605314"/>
              <a:gd name="connsiteX341" fmla="*/ 2965006 w 5018777"/>
              <a:gd name="connsiteY341" fmla="*/ 2249714 h 2605314"/>
              <a:gd name="connsiteX342" fmla="*/ 2950492 w 5018777"/>
              <a:gd name="connsiteY342" fmla="*/ 2227942 h 2605314"/>
              <a:gd name="connsiteX343" fmla="*/ 2928720 w 5018777"/>
              <a:gd name="connsiteY343" fmla="*/ 2133600 h 2605314"/>
              <a:gd name="connsiteX344" fmla="*/ 2921463 w 5018777"/>
              <a:gd name="connsiteY344" fmla="*/ 2104571 h 2605314"/>
              <a:gd name="connsiteX345" fmla="*/ 2899692 w 5018777"/>
              <a:gd name="connsiteY345" fmla="*/ 2090057 h 2605314"/>
              <a:gd name="connsiteX346" fmla="*/ 2906949 w 5018777"/>
              <a:gd name="connsiteY346" fmla="*/ 2061028 h 2605314"/>
              <a:gd name="connsiteX347" fmla="*/ 3037577 w 5018777"/>
              <a:gd name="connsiteY347" fmla="*/ 2053771 h 2605314"/>
              <a:gd name="connsiteX348" fmla="*/ 3124663 w 5018777"/>
              <a:gd name="connsiteY348" fmla="*/ 2046514 h 2605314"/>
              <a:gd name="connsiteX349" fmla="*/ 3146435 w 5018777"/>
              <a:gd name="connsiteY349" fmla="*/ 2039257 h 2605314"/>
              <a:gd name="connsiteX350" fmla="*/ 3139177 w 5018777"/>
              <a:gd name="connsiteY350" fmla="*/ 2010228 h 2605314"/>
              <a:gd name="connsiteX351" fmla="*/ 3110149 w 5018777"/>
              <a:gd name="connsiteY351" fmla="*/ 1959428 h 2605314"/>
              <a:gd name="connsiteX352" fmla="*/ 3081120 w 5018777"/>
              <a:gd name="connsiteY352" fmla="*/ 1930400 h 2605314"/>
              <a:gd name="connsiteX353" fmla="*/ 3066606 w 5018777"/>
              <a:gd name="connsiteY353" fmla="*/ 1901371 h 2605314"/>
              <a:gd name="connsiteX354" fmla="*/ 3044835 w 5018777"/>
              <a:gd name="connsiteY354" fmla="*/ 1886857 h 2605314"/>
              <a:gd name="connsiteX355" fmla="*/ 3037577 w 5018777"/>
              <a:gd name="connsiteY355" fmla="*/ 1865085 h 2605314"/>
              <a:gd name="connsiteX356" fmla="*/ 3023063 w 5018777"/>
              <a:gd name="connsiteY356" fmla="*/ 1843314 h 2605314"/>
              <a:gd name="connsiteX357" fmla="*/ 3052092 w 5018777"/>
              <a:gd name="connsiteY357" fmla="*/ 1828800 h 2605314"/>
              <a:gd name="connsiteX358" fmla="*/ 3160949 w 5018777"/>
              <a:gd name="connsiteY358" fmla="*/ 1814285 h 2605314"/>
              <a:gd name="connsiteX359" fmla="*/ 3182720 w 5018777"/>
              <a:gd name="connsiteY359" fmla="*/ 1799771 h 2605314"/>
              <a:gd name="connsiteX360" fmla="*/ 3131920 w 5018777"/>
              <a:gd name="connsiteY360" fmla="*/ 1690914 h 2605314"/>
              <a:gd name="connsiteX361" fmla="*/ 3124663 w 5018777"/>
              <a:gd name="connsiteY361" fmla="*/ 1669142 h 2605314"/>
              <a:gd name="connsiteX362" fmla="*/ 3110149 w 5018777"/>
              <a:gd name="connsiteY362" fmla="*/ 1647371 h 2605314"/>
              <a:gd name="connsiteX363" fmla="*/ 3131920 w 5018777"/>
              <a:gd name="connsiteY363" fmla="*/ 1640114 h 2605314"/>
              <a:gd name="connsiteX364" fmla="*/ 3160949 w 5018777"/>
              <a:gd name="connsiteY364" fmla="*/ 1632857 h 2605314"/>
              <a:gd name="connsiteX365" fmla="*/ 3189977 w 5018777"/>
              <a:gd name="connsiteY365" fmla="*/ 1618342 h 2605314"/>
              <a:gd name="connsiteX366" fmla="*/ 3219006 w 5018777"/>
              <a:gd name="connsiteY366" fmla="*/ 1611085 h 2605314"/>
              <a:gd name="connsiteX367" fmla="*/ 3240777 w 5018777"/>
              <a:gd name="connsiteY367" fmla="*/ 1603828 h 2605314"/>
              <a:gd name="connsiteX368" fmla="*/ 3284320 w 5018777"/>
              <a:gd name="connsiteY368" fmla="*/ 1582057 h 2605314"/>
              <a:gd name="connsiteX369" fmla="*/ 3298835 w 5018777"/>
              <a:gd name="connsiteY369" fmla="*/ 1567542 h 2605314"/>
              <a:gd name="connsiteX370" fmla="*/ 3277063 w 5018777"/>
              <a:gd name="connsiteY370" fmla="*/ 1545771 h 2605314"/>
              <a:gd name="connsiteX371" fmla="*/ 3233520 w 5018777"/>
              <a:gd name="connsiteY371" fmla="*/ 1516742 h 2605314"/>
              <a:gd name="connsiteX372" fmla="*/ 3182720 w 5018777"/>
              <a:gd name="connsiteY372" fmla="*/ 1458685 h 2605314"/>
              <a:gd name="connsiteX373" fmla="*/ 3175463 w 5018777"/>
              <a:gd name="connsiteY373" fmla="*/ 1436914 h 2605314"/>
              <a:gd name="connsiteX374" fmla="*/ 3153692 w 5018777"/>
              <a:gd name="connsiteY374" fmla="*/ 1422400 h 2605314"/>
              <a:gd name="connsiteX375" fmla="*/ 3204492 w 5018777"/>
              <a:gd name="connsiteY375" fmla="*/ 1386114 h 2605314"/>
              <a:gd name="connsiteX376" fmla="*/ 3240777 w 5018777"/>
              <a:gd name="connsiteY376" fmla="*/ 1349828 h 2605314"/>
              <a:gd name="connsiteX377" fmla="*/ 3269806 w 5018777"/>
              <a:gd name="connsiteY377" fmla="*/ 1313542 h 2605314"/>
              <a:gd name="connsiteX378" fmla="*/ 3291577 w 5018777"/>
              <a:gd name="connsiteY378" fmla="*/ 1299028 h 2605314"/>
              <a:gd name="connsiteX379" fmla="*/ 3306092 w 5018777"/>
              <a:gd name="connsiteY379" fmla="*/ 1284514 h 2605314"/>
              <a:gd name="connsiteX380" fmla="*/ 3313349 w 5018777"/>
              <a:gd name="connsiteY380" fmla="*/ 1262742 h 2605314"/>
              <a:gd name="connsiteX381" fmla="*/ 3269806 w 5018777"/>
              <a:gd name="connsiteY381" fmla="*/ 1255485 h 2605314"/>
              <a:gd name="connsiteX382" fmla="*/ 3248035 w 5018777"/>
              <a:gd name="connsiteY382" fmla="*/ 1248228 h 2605314"/>
              <a:gd name="connsiteX383" fmla="*/ 3197235 w 5018777"/>
              <a:gd name="connsiteY383" fmla="*/ 1233714 h 2605314"/>
              <a:gd name="connsiteX384" fmla="*/ 3175463 w 5018777"/>
              <a:gd name="connsiteY384" fmla="*/ 1219200 h 2605314"/>
              <a:gd name="connsiteX385" fmla="*/ 3153692 w 5018777"/>
              <a:gd name="connsiteY385" fmla="*/ 1211942 h 2605314"/>
              <a:gd name="connsiteX386" fmla="*/ 3124663 w 5018777"/>
              <a:gd name="connsiteY386" fmla="*/ 1197428 h 2605314"/>
              <a:gd name="connsiteX387" fmla="*/ 3204492 w 5018777"/>
              <a:gd name="connsiteY387" fmla="*/ 1095828 h 2605314"/>
              <a:gd name="connsiteX388" fmla="*/ 3255292 w 5018777"/>
              <a:gd name="connsiteY388" fmla="*/ 1037771 h 2605314"/>
              <a:gd name="connsiteX389" fmla="*/ 3255292 w 5018777"/>
              <a:gd name="connsiteY389" fmla="*/ 994228 h 2605314"/>
              <a:gd name="connsiteX390" fmla="*/ 3211749 w 5018777"/>
              <a:gd name="connsiteY390" fmla="*/ 986971 h 2605314"/>
              <a:gd name="connsiteX391" fmla="*/ 3182720 w 5018777"/>
              <a:gd name="connsiteY391" fmla="*/ 979714 h 2605314"/>
              <a:gd name="connsiteX392" fmla="*/ 3124663 w 5018777"/>
              <a:gd name="connsiteY392" fmla="*/ 957942 h 2605314"/>
              <a:gd name="connsiteX393" fmla="*/ 3102892 w 5018777"/>
              <a:gd name="connsiteY393" fmla="*/ 950685 h 2605314"/>
              <a:gd name="connsiteX394" fmla="*/ 3052092 w 5018777"/>
              <a:gd name="connsiteY394" fmla="*/ 943428 h 2605314"/>
              <a:gd name="connsiteX395" fmla="*/ 3030320 w 5018777"/>
              <a:gd name="connsiteY395" fmla="*/ 936171 h 2605314"/>
              <a:gd name="connsiteX396" fmla="*/ 2994035 w 5018777"/>
              <a:gd name="connsiteY396" fmla="*/ 928914 h 2605314"/>
              <a:gd name="connsiteX397" fmla="*/ 2979520 w 5018777"/>
              <a:gd name="connsiteY397" fmla="*/ 914400 h 2605314"/>
              <a:gd name="connsiteX398" fmla="*/ 3037577 w 5018777"/>
              <a:gd name="connsiteY398" fmla="*/ 820057 h 2605314"/>
              <a:gd name="connsiteX399" fmla="*/ 3095635 w 5018777"/>
              <a:gd name="connsiteY399" fmla="*/ 747485 h 2605314"/>
              <a:gd name="connsiteX400" fmla="*/ 3131920 w 5018777"/>
              <a:gd name="connsiteY400" fmla="*/ 703942 h 2605314"/>
              <a:gd name="connsiteX401" fmla="*/ 3146435 w 5018777"/>
              <a:gd name="connsiteY401" fmla="*/ 682171 h 2605314"/>
              <a:gd name="connsiteX402" fmla="*/ 3037577 w 5018777"/>
              <a:gd name="connsiteY402" fmla="*/ 667657 h 2605314"/>
              <a:gd name="connsiteX403" fmla="*/ 2965006 w 5018777"/>
              <a:gd name="connsiteY403" fmla="*/ 660400 h 2605314"/>
              <a:gd name="connsiteX404" fmla="*/ 2892435 w 5018777"/>
              <a:gd name="connsiteY404" fmla="*/ 645885 h 2605314"/>
              <a:gd name="connsiteX405" fmla="*/ 2928720 w 5018777"/>
              <a:gd name="connsiteY405" fmla="*/ 609600 h 2605314"/>
              <a:gd name="connsiteX406" fmla="*/ 2965006 w 5018777"/>
              <a:gd name="connsiteY406" fmla="*/ 573314 h 2605314"/>
              <a:gd name="connsiteX407" fmla="*/ 2972263 w 5018777"/>
              <a:gd name="connsiteY407" fmla="*/ 529771 h 2605314"/>
              <a:gd name="connsiteX408" fmla="*/ 2986777 w 5018777"/>
              <a:gd name="connsiteY408" fmla="*/ 486228 h 2605314"/>
              <a:gd name="connsiteX409" fmla="*/ 3001292 w 5018777"/>
              <a:gd name="connsiteY409" fmla="*/ 435428 h 2605314"/>
              <a:gd name="connsiteX410" fmla="*/ 3015806 w 5018777"/>
              <a:gd name="connsiteY410" fmla="*/ 391885 h 2605314"/>
              <a:gd name="connsiteX411" fmla="*/ 2965006 w 5018777"/>
              <a:gd name="connsiteY411" fmla="*/ 399142 h 2605314"/>
              <a:gd name="connsiteX412" fmla="*/ 2921463 w 5018777"/>
              <a:gd name="connsiteY412" fmla="*/ 413657 h 2605314"/>
              <a:gd name="connsiteX413" fmla="*/ 2892435 w 5018777"/>
              <a:gd name="connsiteY413" fmla="*/ 420914 h 2605314"/>
              <a:gd name="connsiteX414" fmla="*/ 2856149 w 5018777"/>
              <a:gd name="connsiteY414" fmla="*/ 435428 h 2605314"/>
              <a:gd name="connsiteX415" fmla="*/ 2812606 w 5018777"/>
              <a:gd name="connsiteY415" fmla="*/ 442685 h 2605314"/>
              <a:gd name="connsiteX416" fmla="*/ 2783577 w 5018777"/>
              <a:gd name="connsiteY416" fmla="*/ 449942 h 2605314"/>
              <a:gd name="connsiteX417" fmla="*/ 2725520 w 5018777"/>
              <a:gd name="connsiteY417" fmla="*/ 442685 h 2605314"/>
              <a:gd name="connsiteX418" fmla="*/ 2732777 w 5018777"/>
              <a:gd name="connsiteY418" fmla="*/ 377371 h 2605314"/>
              <a:gd name="connsiteX419" fmla="*/ 2725520 w 5018777"/>
              <a:gd name="connsiteY419" fmla="*/ 290285 h 2605314"/>
              <a:gd name="connsiteX420" fmla="*/ 2711006 w 5018777"/>
              <a:gd name="connsiteY420" fmla="*/ 232228 h 2605314"/>
              <a:gd name="connsiteX421" fmla="*/ 2667463 w 5018777"/>
              <a:gd name="connsiteY421" fmla="*/ 210457 h 2605314"/>
              <a:gd name="connsiteX422" fmla="*/ 2660206 w 5018777"/>
              <a:gd name="connsiteY422"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62549 w 5018777"/>
              <a:gd name="connsiteY118" fmla="*/ 537028 h 2605314"/>
              <a:gd name="connsiteX119" fmla="*/ 3240777 w 5018777"/>
              <a:gd name="connsiteY119" fmla="*/ 515257 h 2605314"/>
              <a:gd name="connsiteX120" fmla="*/ 3233520 w 5018777"/>
              <a:gd name="connsiteY120" fmla="*/ 478971 h 2605314"/>
              <a:gd name="connsiteX121" fmla="*/ 3219006 w 5018777"/>
              <a:gd name="connsiteY121" fmla="*/ 428171 h 2605314"/>
              <a:gd name="connsiteX122" fmla="*/ 3204492 w 5018777"/>
              <a:gd name="connsiteY122" fmla="*/ 362857 h 2605314"/>
              <a:gd name="connsiteX123" fmla="*/ 3189977 w 5018777"/>
              <a:gd name="connsiteY123" fmla="*/ 348342 h 2605314"/>
              <a:gd name="connsiteX124" fmla="*/ 3139177 w 5018777"/>
              <a:gd name="connsiteY124" fmla="*/ 283028 h 2605314"/>
              <a:gd name="connsiteX125" fmla="*/ 3117406 w 5018777"/>
              <a:gd name="connsiteY125" fmla="*/ 268514 h 2605314"/>
              <a:gd name="connsiteX126" fmla="*/ 3081120 w 5018777"/>
              <a:gd name="connsiteY126" fmla="*/ 232228 h 2605314"/>
              <a:gd name="connsiteX127" fmla="*/ 3066606 w 5018777"/>
              <a:gd name="connsiteY127" fmla="*/ 210457 h 2605314"/>
              <a:gd name="connsiteX128" fmla="*/ 3023063 w 5018777"/>
              <a:gd name="connsiteY128" fmla="*/ 195942 h 2605314"/>
              <a:gd name="connsiteX129" fmla="*/ 3008549 w 5018777"/>
              <a:gd name="connsiteY129" fmla="*/ 174171 h 2605314"/>
              <a:gd name="connsiteX130" fmla="*/ 2957749 w 5018777"/>
              <a:gd name="connsiteY130" fmla="*/ 152400 h 2605314"/>
              <a:gd name="connsiteX131" fmla="*/ 2921463 w 5018777"/>
              <a:gd name="connsiteY131" fmla="*/ 116114 h 2605314"/>
              <a:gd name="connsiteX132" fmla="*/ 2848892 w 5018777"/>
              <a:gd name="connsiteY132" fmla="*/ 94342 h 2605314"/>
              <a:gd name="connsiteX133" fmla="*/ 2827120 w 5018777"/>
              <a:gd name="connsiteY133" fmla="*/ 79828 h 2605314"/>
              <a:gd name="connsiteX134" fmla="*/ 2776320 w 5018777"/>
              <a:gd name="connsiteY134" fmla="*/ 65314 h 2605314"/>
              <a:gd name="connsiteX135" fmla="*/ 2667463 w 5018777"/>
              <a:gd name="connsiteY135" fmla="*/ 50800 h 2605314"/>
              <a:gd name="connsiteX136" fmla="*/ 2500549 w 5018777"/>
              <a:gd name="connsiteY136" fmla="*/ 43542 h 2605314"/>
              <a:gd name="connsiteX137" fmla="*/ 2377177 w 5018777"/>
              <a:gd name="connsiteY137" fmla="*/ 36285 h 2605314"/>
              <a:gd name="connsiteX138" fmla="*/ 2275577 w 5018777"/>
              <a:gd name="connsiteY138" fmla="*/ 21771 h 2605314"/>
              <a:gd name="connsiteX139" fmla="*/ 2036092 w 5018777"/>
              <a:gd name="connsiteY139" fmla="*/ 7257 h 2605314"/>
              <a:gd name="connsiteX140" fmla="*/ 1869177 w 5018777"/>
              <a:gd name="connsiteY140" fmla="*/ 14514 h 2605314"/>
              <a:gd name="connsiteX141" fmla="*/ 1753063 w 5018777"/>
              <a:gd name="connsiteY141" fmla="*/ 29028 h 2605314"/>
              <a:gd name="connsiteX142" fmla="*/ 1731292 w 5018777"/>
              <a:gd name="connsiteY142" fmla="*/ 36285 h 2605314"/>
              <a:gd name="connsiteX143" fmla="*/ 1695006 w 5018777"/>
              <a:gd name="connsiteY143" fmla="*/ 43542 h 2605314"/>
              <a:gd name="connsiteX144" fmla="*/ 1673235 w 5018777"/>
              <a:gd name="connsiteY144" fmla="*/ 50800 h 2605314"/>
              <a:gd name="connsiteX145" fmla="*/ 1622435 w 5018777"/>
              <a:gd name="connsiteY145" fmla="*/ 65314 h 2605314"/>
              <a:gd name="connsiteX146" fmla="*/ 1600663 w 5018777"/>
              <a:gd name="connsiteY146" fmla="*/ 72571 h 2605314"/>
              <a:gd name="connsiteX147" fmla="*/ 1542606 w 5018777"/>
              <a:gd name="connsiteY147" fmla="*/ 87085 h 2605314"/>
              <a:gd name="connsiteX148" fmla="*/ 1499063 w 5018777"/>
              <a:gd name="connsiteY148" fmla="*/ 101600 h 2605314"/>
              <a:gd name="connsiteX149" fmla="*/ 1477292 w 5018777"/>
              <a:gd name="connsiteY149" fmla="*/ 116114 h 2605314"/>
              <a:gd name="connsiteX150" fmla="*/ 1390206 w 5018777"/>
              <a:gd name="connsiteY150" fmla="*/ 137885 h 2605314"/>
              <a:gd name="connsiteX151" fmla="*/ 1339406 w 5018777"/>
              <a:gd name="connsiteY151" fmla="*/ 152400 h 2605314"/>
              <a:gd name="connsiteX152" fmla="*/ 1295863 w 5018777"/>
              <a:gd name="connsiteY152" fmla="*/ 159657 h 2605314"/>
              <a:gd name="connsiteX153" fmla="*/ 1237806 w 5018777"/>
              <a:gd name="connsiteY153" fmla="*/ 181428 h 2605314"/>
              <a:gd name="connsiteX154" fmla="*/ 1157977 w 5018777"/>
              <a:gd name="connsiteY154" fmla="*/ 203200 h 2605314"/>
              <a:gd name="connsiteX155" fmla="*/ 1085406 w 5018777"/>
              <a:gd name="connsiteY155" fmla="*/ 217714 h 2605314"/>
              <a:gd name="connsiteX156" fmla="*/ 1063635 w 5018777"/>
              <a:gd name="connsiteY156" fmla="*/ 232228 h 2605314"/>
              <a:gd name="connsiteX157" fmla="*/ 1027349 w 5018777"/>
              <a:gd name="connsiteY157" fmla="*/ 239485 h 2605314"/>
              <a:gd name="connsiteX158" fmla="*/ 998320 w 5018777"/>
              <a:gd name="connsiteY158" fmla="*/ 246742 h 2605314"/>
              <a:gd name="connsiteX159" fmla="*/ 969292 w 5018777"/>
              <a:gd name="connsiteY159" fmla="*/ 261257 h 2605314"/>
              <a:gd name="connsiteX160" fmla="*/ 918492 w 5018777"/>
              <a:gd name="connsiteY160" fmla="*/ 283028 h 2605314"/>
              <a:gd name="connsiteX161" fmla="*/ 889463 w 5018777"/>
              <a:gd name="connsiteY161" fmla="*/ 319314 h 2605314"/>
              <a:gd name="connsiteX162" fmla="*/ 867692 w 5018777"/>
              <a:gd name="connsiteY162" fmla="*/ 341085 h 2605314"/>
              <a:gd name="connsiteX163" fmla="*/ 853177 w 5018777"/>
              <a:gd name="connsiteY163" fmla="*/ 362857 h 2605314"/>
              <a:gd name="connsiteX164" fmla="*/ 809635 w 5018777"/>
              <a:gd name="connsiteY164" fmla="*/ 391885 h 2605314"/>
              <a:gd name="connsiteX165" fmla="*/ 773349 w 5018777"/>
              <a:gd name="connsiteY165" fmla="*/ 428171 h 2605314"/>
              <a:gd name="connsiteX166" fmla="*/ 751577 w 5018777"/>
              <a:gd name="connsiteY166" fmla="*/ 449942 h 2605314"/>
              <a:gd name="connsiteX167" fmla="*/ 693520 w 5018777"/>
              <a:gd name="connsiteY167" fmla="*/ 500742 h 2605314"/>
              <a:gd name="connsiteX168" fmla="*/ 664492 w 5018777"/>
              <a:gd name="connsiteY168" fmla="*/ 544285 h 2605314"/>
              <a:gd name="connsiteX169" fmla="*/ 649977 w 5018777"/>
              <a:gd name="connsiteY169" fmla="*/ 587828 h 2605314"/>
              <a:gd name="connsiteX170" fmla="*/ 642720 w 5018777"/>
              <a:gd name="connsiteY170" fmla="*/ 609600 h 2605314"/>
              <a:gd name="connsiteX171" fmla="*/ 664492 w 5018777"/>
              <a:gd name="connsiteY171" fmla="*/ 776514 h 2605314"/>
              <a:gd name="connsiteX172" fmla="*/ 693520 w 5018777"/>
              <a:gd name="connsiteY172" fmla="*/ 820057 h 2605314"/>
              <a:gd name="connsiteX173" fmla="*/ 715292 w 5018777"/>
              <a:gd name="connsiteY173" fmla="*/ 827314 h 2605314"/>
              <a:gd name="connsiteX174" fmla="*/ 751577 w 5018777"/>
              <a:gd name="connsiteY174" fmla="*/ 820057 h 2605314"/>
              <a:gd name="connsiteX175" fmla="*/ 773349 w 5018777"/>
              <a:gd name="connsiteY175" fmla="*/ 769257 h 2605314"/>
              <a:gd name="connsiteX176" fmla="*/ 744320 w 5018777"/>
              <a:gd name="connsiteY176" fmla="*/ 638628 h 2605314"/>
              <a:gd name="connsiteX177" fmla="*/ 722549 w 5018777"/>
              <a:gd name="connsiteY177" fmla="*/ 624114 h 2605314"/>
              <a:gd name="connsiteX178" fmla="*/ 526606 w 5018777"/>
              <a:gd name="connsiteY178" fmla="*/ 631371 h 2605314"/>
              <a:gd name="connsiteX179" fmla="*/ 504835 w 5018777"/>
              <a:gd name="connsiteY179" fmla="*/ 653142 h 2605314"/>
              <a:gd name="connsiteX180" fmla="*/ 483063 w 5018777"/>
              <a:gd name="connsiteY180" fmla="*/ 660400 h 2605314"/>
              <a:gd name="connsiteX181" fmla="*/ 468549 w 5018777"/>
              <a:gd name="connsiteY181" fmla="*/ 682171 h 2605314"/>
              <a:gd name="connsiteX182" fmla="*/ 446777 w 5018777"/>
              <a:gd name="connsiteY182" fmla="*/ 754742 h 2605314"/>
              <a:gd name="connsiteX183" fmla="*/ 475806 w 5018777"/>
              <a:gd name="connsiteY183" fmla="*/ 849085 h 2605314"/>
              <a:gd name="connsiteX184" fmla="*/ 533863 w 5018777"/>
              <a:gd name="connsiteY184" fmla="*/ 841828 h 2605314"/>
              <a:gd name="connsiteX185" fmla="*/ 541120 w 5018777"/>
              <a:gd name="connsiteY185" fmla="*/ 820057 h 2605314"/>
              <a:gd name="connsiteX186" fmla="*/ 519349 w 5018777"/>
              <a:gd name="connsiteY186" fmla="*/ 740228 h 2605314"/>
              <a:gd name="connsiteX187" fmla="*/ 497577 w 5018777"/>
              <a:gd name="connsiteY187" fmla="*/ 725714 h 2605314"/>
              <a:gd name="connsiteX188" fmla="*/ 352435 w 5018777"/>
              <a:gd name="connsiteY188" fmla="*/ 732971 h 2605314"/>
              <a:gd name="connsiteX189" fmla="*/ 330663 w 5018777"/>
              <a:gd name="connsiteY189" fmla="*/ 754742 h 2605314"/>
              <a:gd name="connsiteX190" fmla="*/ 308892 w 5018777"/>
              <a:gd name="connsiteY190" fmla="*/ 762000 h 2605314"/>
              <a:gd name="connsiteX191" fmla="*/ 294377 w 5018777"/>
              <a:gd name="connsiteY191" fmla="*/ 776514 h 2605314"/>
              <a:gd name="connsiteX192" fmla="*/ 272606 w 5018777"/>
              <a:gd name="connsiteY192" fmla="*/ 791028 h 2605314"/>
              <a:gd name="connsiteX193" fmla="*/ 258092 w 5018777"/>
              <a:gd name="connsiteY193" fmla="*/ 812800 h 2605314"/>
              <a:gd name="connsiteX194" fmla="*/ 221806 w 5018777"/>
              <a:gd name="connsiteY194" fmla="*/ 841828 h 2605314"/>
              <a:gd name="connsiteX195" fmla="*/ 214549 w 5018777"/>
              <a:gd name="connsiteY195" fmla="*/ 870857 h 2605314"/>
              <a:gd name="connsiteX196" fmla="*/ 192777 w 5018777"/>
              <a:gd name="connsiteY196" fmla="*/ 892628 h 2605314"/>
              <a:gd name="connsiteX197" fmla="*/ 187335 w 5018777"/>
              <a:gd name="connsiteY197" fmla="*/ 1026522 h 2605314"/>
              <a:gd name="connsiteX198" fmla="*/ 218177 w 5018777"/>
              <a:gd name="connsiteY198" fmla="*/ 1070791 h 2605314"/>
              <a:gd name="connsiteX199" fmla="*/ 278049 w 5018777"/>
              <a:gd name="connsiteY199" fmla="*/ 1063534 h 2605314"/>
              <a:gd name="connsiteX200" fmla="*/ 297643 w 5018777"/>
              <a:gd name="connsiteY200" fmla="*/ 1022531 h 2605314"/>
              <a:gd name="connsiteX201" fmla="*/ 260995 w 5018777"/>
              <a:gd name="connsiteY201" fmla="*/ 957580 h 2605314"/>
              <a:gd name="connsiteX202" fmla="*/ 172095 w 5018777"/>
              <a:gd name="connsiteY202" fmla="*/ 952137 h 2605314"/>
              <a:gd name="connsiteX203" fmla="*/ 108957 w 5018777"/>
              <a:gd name="connsiteY203" fmla="*/ 996405 h 2605314"/>
              <a:gd name="connsiteX204" fmla="*/ 54892 w 5018777"/>
              <a:gd name="connsiteY204" fmla="*/ 1066800 h 2605314"/>
              <a:gd name="connsiteX205" fmla="*/ 14252 w 5018777"/>
              <a:gd name="connsiteY205" fmla="*/ 1156788 h 2605314"/>
              <a:gd name="connsiteX206" fmla="*/ 20783 w 5018777"/>
              <a:gd name="connsiteY206" fmla="*/ 1262017 h 2605314"/>
              <a:gd name="connsiteX207" fmla="*/ 69406 w 5018777"/>
              <a:gd name="connsiteY207" fmla="*/ 1313542 h 2605314"/>
              <a:gd name="connsiteX208" fmla="*/ 112949 w 5018777"/>
              <a:gd name="connsiteY208" fmla="*/ 1342571 h 2605314"/>
              <a:gd name="connsiteX209" fmla="*/ 159032 w 5018777"/>
              <a:gd name="connsiteY209" fmla="*/ 1341845 h 2605314"/>
              <a:gd name="connsiteX210" fmla="*/ 217089 w 5018777"/>
              <a:gd name="connsiteY210" fmla="*/ 1316445 h 2605314"/>
              <a:gd name="connsiteX211" fmla="*/ 199672 w 5018777"/>
              <a:gd name="connsiteY211" fmla="*/ 1243148 h 2605314"/>
              <a:gd name="connsiteX212" fmla="*/ 124197 w 5018777"/>
              <a:gd name="connsiteY212" fmla="*/ 1236254 h 2605314"/>
              <a:gd name="connsiteX213" fmla="*/ 54892 w 5018777"/>
              <a:gd name="connsiteY213" fmla="*/ 1262742 h 2605314"/>
              <a:gd name="connsiteX214" fmla="*/ 33120 w 5018777"/>
              <a:gd name="connsiteY214" fmla="*/ 1299028 h 2605314"/>
              <a:gd name="connsiteX215" fmla="*/ 18606 w 5018777"/>
              <a:gd name="connsiteY215" fmla="*/ 1320800 h 2605314"/>
              <a:gd name="connsiteX216" fmla="*/ 4092 w 5018777"/>
              <a:gd name="connsiteY216" fmla="*/ 1379582 h 2605314"/>
              <a:gd name="connsiteX217" fmla="*/ 3729 w 5018777"/>
              <a:gd name="connsiteY217" fmla="*/ 1436188 h 2605314"/>
              <a:gd name="connsiteX218" fmla="*/ 47635 w 5018777"/>
              <a:gd name="connsiteY218" fmla="*/ 1494971 h 2605314"/>
              <a:gd name="connsiteX219" fmla="*/ 91177 w 5018777"/>
              <a:gd name="connsiteY219" fmla="*/ 1524000 h 2605314"/>
              <a:gd name="connsiteX220" fmla="*/ 127100 w 5018777"/>
              <a:gd name="connsiteY220" fmla="*/ 1568268 h 2605314"/>
              <a:gd name="connsiteX221" fmla="*/ 171006 w 5018777"/>
              <a:gd name="connsiteY221" fmla="*/ 1582057 h 2605314"/>
              <a:gd name="connsiteX222" fmla="*/ 228337 w 5018777"/>
              <a:gd name="connsiteY222" fmla="*/ 1561737 h 2605314"/>
              <a:gd name="connsiteX223" fmla="*/ 236683 w 5018777"/>
              <a:gd name="connsiteY223" fmla="*/ 1483722 h 2605314"/>
              <a:gd name="connsiteX224" fmla="*/ 157217 w 5018777"/>
              <a:gd name="connsiteY224" fmla="*/ 1465580 h 2605314"/>
              <a:gd name="connsiteX225" fmla="*/ 105692 w 5018777"/>
              <a:gd name="connsiteY225" fmla="*/ 1502228 h 2605314"/>
              <a:gd name="connsiteX226" fmla="*/ 105692 w 5018777"/>
              <a:gd name="connsiteY226" fmla="*/ 1698171 h 2605314"/>
              <a:gd name="connsiteX227" fmla="*/ 141615 w 5018777"/>
              <a:gd name="connsiteY227" fmla="*/ 1749334 h 2605314"/>
              <a:gd name="connsiteX228" fmla="*/ 192777 w 5018777"/>
              <a:gd name="connsiteY228" fmla="*/ 1792514 h 2605314"/>
              <a:gd name="connsiteX229" fmla="*/ 250835 w 5018777"/>
              <a:gd name="connsiteY229" fmla="*/ 1828800 h 2605314"/>
              <a:gd name="connsiteX230" fmla="*/ 359692 w 5018777"/>
              <a:gd name="connsiteY230" fmla="*/ 1821542 h 2605314"/>
              <a:gd name="connsiteX231" fmla="*/ 394163 w 5018777"/>
              <a:gd name="connsiteY231" fmla="*/ 1796505 h 2605314"/>
              <a:gd name="connsiteX232" fmla="*/ 410492 w 5018777"/>
              <a:gd name="connsiteY232" fmla="*/ 1698171 h 2605314"/>
              <a:gd name="connsiteX233" fmla="*/ 366949 w 5018777"/>
              <a:gd name="connsiteY233" fmla="*/ 1683657 h 2605314"/>
              <a:gd name="connsiteX234" fmla="*/ 316149 w 5018777"/>
              <a:gd name="connsiteY234" fmla="*/ 1690914 h 2605314"/>
              <a:gd name="connsiteX235" fmla="*/ 279863 w 5018777"/>
              <a:gd name="connsiteY235" fmla="*/ 1719942 h 2605314"/>
              <a:gd name="connsiteX236" fmla="*/ 265349 w 5018777"/>
              <a:gd name="connsiteY236" fmla="*/ 1785257 h 2605314"/>
              <a:gd name="connsiteX237" fmla="*/ 276235 w 5018777"/>
              <a:gd name="connsiteY237" fmla="*/ 1939108 h 2605314"/>
              <a:gd name="connsiteX238" fmla="*/ 331026 w 5018777"/>
              <a:gd name="connsiteY238" fmla="*/ 1984465 h 2605314"/>
              <a:gd name="connsiteX239" fmla="*/ 417749 w 5018777"/>
              <a:gd name="connsiteY239" fmla="*/ 2002971 h 2605314"/>
              <a:gd name="connsiteX240" fmla="*/ 526606 w 5018777"/>
              <a:gd name="connsiteY240" fmla="*/ 1995714 h 2605314"/>
              <a:gd name="connsiteX241" fmla="*/ 555635 w 5018777"/>
              <a:gd name="connsiteY241" fmla="*/ 1973942 h 2605314"/>
              <a:gd name="connsiteX242" fmla="*/ 599177 w 5018777"/>
              <a:gd name="connsiteY242" fmla="*/ 1944914 h 2605314"/>
              <a:gd name="connsiteX243" fmla="*/ 628206 w 5018777"/>
              <a:gd name="connsiteY243" fmla="*/ 1901371 h 2605314"/>
              <a:gd name="connsiteX244" fmla="*/ 613692 w 5018777"/>
              <a:gd name="connsiteY244" fmla="*/ 1836057 h 2605314"/>
              <a:gd name="connsiteX245" fmla="*/ 570149 w 5018777"/>
              <a:gd name="connsiteY245" fmla="*/ 1792514 h 2605314"/>
              <a:gd name="connsiteX246" fmla="*/ 528057 w 5018777"/>
              <a:gd name="connsiteY246" fmla="*/ 1800497 h 2605314"/>
              <a:gd name="connsiteX247" fmla="*/ 481249 w 5018777"/>
              <a:gd name="connsiteY247" fmla="*/ 1898468 h 2605314"/>
              <a:gd name="connsiteX248" fmla="*/ 555635 w 5018777"/>
              <a:gd name="connsiteY248" fmla="*/ 1995714 h 2605314"/>
              <a:gd name="connsiteX249" fmla="*/ 570149 w 5018777"/>
              <a:gd name="connsiteY249" fmla="*/ 2017485 h 2605314"/>
              <a:gd name="connsiteX250" fmla="*/ 700777 w 5018777"/>
              <a:gd name="connsiteY250" fmla="*/ 2068285 h 2605314"/>
              <a:gd name="connsiteX251" fmla="*/ 737063 w 5018777"/>
              <a:gd name="connsiteY251" fmla="*/ 2082800 h 2605314"/>
              <a:gd name="connsiteX252" fmla="*/ 867692 w 5018777"/>
              <a:gd name="connsiteY252" fmla="*/ 2119811 h 2605314"/>
              <a:gd name="connsiteX253" fmla="*/ 969292 w 5018777"/>
              <a:gd name="connsiteY253" fmla="*/ 2148114 h 2605314"/>
              <a:gd name="connsiteX254" fmla="*/ 1078149 w 5018777"/>
              <a:gd name="connsiteY254" fmla="*/ 2133600 h 2605314"/>
              <a:gd name="connsiteX255" fmla="*/ 1128949 w 5018777"/>
              <a:gd name="connsiteY255" fmla="*/ 2104571 h 2605314"/>
              <a:gd name="connsiteX256" fmla="*/ 1247603 w 5018777"/>
              <a:gd name="connsiteY256" fmla="*/ 2013494 h 2605314"/>
              <a:gd name="connsiteX257" fmla="*/ 1291509 w 5018777"/>
              <a:gd name="connsiteY257" fmla="*/ 1957251 h 2605314"/>
              <a:gd name="connsiteX258" fmla="*/ 1278083 w 5018777"/>
              <a:gd name="connsiteY258" fmla="*/ 1839322 h 2605314"/>
              <a:gd name="connsiteX259" fmla="*/ 1223292 w 5018777"/>
              <a:gd name="connsiteY259" fmla="*/ 1814285 h 2605314"/>
              <a:gd name="connsiteX260" fmla="*/ 1129675 w 5018777"/>
              <a:gd name="connsiteY260" fmla="*/ 1833154 h 2605314"/>
              <a:gd name="connsiteX261" fmla="*/ 1107177 w 5018777"/>
              <a:gd name="connsiteY261" fmla="*/ 1894114 h 2605314"/>
              <a:gd name="connsiteX262" fmla="*/ 1085406 w 5018777"/>
              <a:gd name="connsiteY262" fmla="*/ 2002971 h 2605314"/>
              <a:gd name="connsiteX263" fmla="*/ 1020092 w 5018777"/>
              <a:gd name="connsiteY263" fmla="*/ 1995714 h 2605314"/>
              <a:gd name="connsiteX264" fmla="*/ 984532 w 5018777"/>
              <a:gd name="connsiteY264" fmla="*/ 1911531 h 2605314"/>
              <a:gd name="connsiteX265" fmla="*/ 996869 w 5018777"/>
              <a:gd name="connsiteY265" fmla="*/ 1807754 h 2605314"/>
              <a:gd name="connsiteX266" fmla="*/ 1070529 w 5018777"/>
              <a:gd name="connsiteY266" fmla="*/ 1731554 h 2605314"/>
              <a:gd name="connsiteX267" fmla="*/ 1230549 w 5018777"/>
              <a:gd name="connsiteY267" fmla="*/ 1690914 h 2605314"/>
              <a:gd name="connsiteX268" fmla="*/ 1339406 w 5018777"/>
              <a:gd name="connsiteY268" fmla="*/ 1698171 h 2605314"/>
              <a:gd name="connsiteX269" fmla="*/ 1426492 w 5018777"/>
              <a:gd name="connsiteY269" fmla="*/ 1741714 h 2605314"/>
              <a:gd name="connsiteX270" fmla="*/ 1480557 w 5018777"/>
              <a:gd name="connsiteY270" fmla="*/ 1792514 h 2605314"/>
              <a:gd name="connsiteX271" fmla="*/ 1510312 w 5018777"/>
              <a:gd name="connsiteY271" fmla="*/ 1859642 h 2605314"/>
              <a:gd name="connsiteX272" fmla="*/ 1511037 w 5018777"/>
              <a:gd name="connsiteY272" fmla="*/ 1961968 h 2605314"/>
              <a:gd name="connsiteX273" fmla="*/ 1463866 w 5018777"/>
              <a:gd name="connsiteY273" fmla="*/ 2046877 h 2605314"/>
              <a:gd name="connsiteX274" fmla="*/ 1411977 w 5018777"/>
              <a:gd name="connsiteY274" fmla="*/ 2140857 h 2605314"/>
              <a:gd name="connsiteX275" fmla="*/ 1404720 w 5018777"/>
              <a:gd name="connsiteY275" fmla="*/ 2162628 h 2605314"/>
              <a:gd name="connsiteX276" fmla="*/ 1368435 w 5018777"/>
              <a:gd name="connsiteY276" fmla="*/ 2293257 h 2605314"/>
              <a:gd name="connsiteX277" fmla="*/ 1370975 w 5018777"/>
              <a:gd name="connsiteY277" fmla="*/ 2449285 h 2605314"/>
              <a:gd name="connsiteX278" fmla="*/ 1513577 w 5018777"/>
              <a:gd name="connsiteY278" fmla="*/ 2554514 h 2605314"/>
              <a:gd name="connsiteX279" fmla="*/ 1636949 w 5018777"/>
              <a:gd name="connsiteY279" fmla="*/ 2590800 h 2605314"/>
              <a:gd name="connsiteX280" fmla="*/ 1851397 w 5018777"/>
              <a:gd name="connsiteY280" fmla="*/ 2605314 h 2605314"/>
              <a:gd name="connsiteX281" fmla="*/ 1922155 w 5018777"/>
              <a:gd name="connsiteY281" fmla="*/ 2576285 h 2605314"/>
              <a:gd name="connsiteX282" fmla="*/ 1963520 w 5018777"/>
              <a:gd name="connsiteY282" fmla="*/ 2496457 h 2605314"/>
              <a:gd name="connsiteX283" fmla="*/ 2006337 w 5018777"/>
              <a:gd name="connsiteY283" fmla="*/ 2315028 h 2605314"/>
              <a:gd name="connsiteX284" fmla="*/ 2043349 w 5018777"/>
              <a:gd name="connsiteY284" fmla="*/ 2111828 h 2605314"/>
              <a:gd name="connsiteX285" fmla="*/ 2066572 w 5018777"/>
              <a:gd name="connsiteY285" fmla="*/ 2048691 h 2605314"/>
              <a:gd name="connsiteX286" fmla="*/ 2102495 w 5018777"/>
              <a:gd name="connsiteY286" fmla="*/ 1987731 h 2605314"/>
              <a:gd name="connsiteX287" fmla="*/ 2221512 w 5018777"/>
              <a:gd name="connsiteY287" fmla="*/ 1879237 h 2605314"/>
              <a:gd name="connsiteX288" fmla="*/ 2377177 w 5018777"/>
              <a:gd name="connsiteY288" fmla="*/ 1872342 h 2605314"/>
              <a:gd name="connsiteX289" fmla="*/ 2398949 w 5018777"/>
              <a:gd name="connsiteY289" fmla="*/ 1879600 h 2605314"/>
              <a:gd name="connsiteX290" fmla="*/ 2457006 w 5018777"/>
              <a:gd name="connsiteY290" fmla="*/ 1930400 h 2605314"/>
              <a:gd name="connsiteX291" fmla="*/ 2471520 w 5018777"/>
              <a:gd name="connsiteY291" fmla="*/ 1952171 h 2605314"/>
              <a:gd name="connsiteX292" fmla="*/ 2493292 w 5018777"/>
              <a:gd name="connsiteY292" fmla="*/ 1973942 h 2605314"/>
              <a:gd name="connsiteX293" fmla="*/ 2507806 w 5018777"/>
              <a:gd name="connsiteY293" fmla="*/ 2024742 h 2605314"/>
              <a:gd name="connsiteX294" fmla="*/ 2515063 w 5018777"/>
              <a:gd name="connsiteY294" fmla="*/ 2053771 h 2605314"/>
              <a:gd name="connsiteX295" fmla="*/ 2529577 w 5018777"/>
              <a:gd name="connsiteY295" fmla="*/ 2075542 h 2605314"/>
              <a:gd name="connsiteX296" fmla="*/ 2544092 w 5018777"/>
              <a:gd name="connsiteY296" fmla="*/ 2126342 h 2605314"/>
              <a:gd name="connsiteX297" fmla="*/ 2536835 w 5018777"/>
              <a:gd name="connsiteY297" fmla="*/ 2271485 h 2605314"/>
              <a:gd name="connsiteX298" fmla="*/ 2522320 w 5018777"/>
              <a:gd name="connsiteY298" fmla="*/ 2300514 h 2605314"/>
              <a:gd name="connsiteX299" fmla="*/ 2478777 w 5018777"/>
              <a:gd name="connsiteY299" fmla="*/ 2329542 h 2605314"/>
              <a:gd name="connsiteX300" fmla="*/ 2457006 w 5018777"/>
              <a:gd name="connsiteY300" fmla="*/ 2336800 h 2605314"/>
              <a:gd name="connsiteX301" fmla="*/ 2333635 w 5018777"/>
              <a:gd name="connsiteY301" fmla="*/ 2329542 h 2605314"/>
              <a:gd name="connsiteX302" fmla="*/ 2311863 w 5018777"/>
              <a:gd name="connsiteY302" fmla="*/ 2322285 h 2605314"/>
              <a:gd name="connsiteX303" fmla="*/ 2297349 w 5018777"/>
              <a:gd name="connsiteY303" fmla="*/ 2286000 h 2605314"/>
              <a:gd name="connsiteX304" fmla="*/ 2290092 w 5018777"/>
              <a:gd name="connsiteY304" fmla="*/ 2249714 h 2605314"/>
              <a:gd name="connsiteX305" fmla="*/ 2398949 w 5018777"/>
              <a:gd name="connsiteY305" fmla="*/ 2111828 h 2605314"/>
              <a:gd name="connsiteX306" fmla="*/ 2398949 w 5018777"/>
              <a:gd name="connsiteY306" fmla="*/ 2024742 h 2605314"/>
              <a:gd name="connsiteX307" fmla="*/ 2377177 w 5018777"/>
              <a:gd name="connsiteY307" fmla="*/ 2010228 h 2605314"/>
              <a:gd name="connsiteX308" fmla="*/ 2275577 w 5018777"/>
              <a:gd name="connsiteY308" fmla="*/ 2017485 h 2605314"/>
              <a:gd name="connsiteX309" fmla="*/ 2261063 w 5018777"/>
              <a:gd name="connsiteY309" fmla="*/ 2032000 h 2605314"/>
              <a:gd name="connsiteX310" fmla="*/ 2239292 w 5018777"/>
              <a:gd name="connsiteY310" fmla="*/ 2046514 h 2605314"/>
              <a:gd name="connsiteX311" fmla="*/ 2224777 w 5018777"/>
              <a:gd name="connsiteY311" fmla="*/ 2061028 h 2605314"/>
              <a:gd name="connsiteX312" fmla="*/ 2195749 w 5018777"/>
              <a:gd name="connsiteY312" fmla="*/ 2068285 h 2605314"/>
              <a:gd name="connsiteX313" fmla="*/ 2166720 w 5018777"/>
              <a:gd name="connsiteY313" fmla="*/ 2090057 h 2605314"/>
              <a:gd name="connsiteX314" fmla="*/ 2152206 w 5018777"/>
              <a:gd name="connsiteY314" fmla="*/ 2111828 h 2605314"/>
              <a:gd name="connsiteX315" fmla="*/ 2130435 w 5018777"/>
              <a:gd name="connsiteY315" fmla="*/ 2140857 h 2605314"/>
              <a:gd name="connsiteX316" fmla="*/ 2130435 w 5018777"/>
              <a:gd name="connsiteY316" fmla="*/ 2351314 h 2605314"/>
              <a:gd name="connsiteX317" fmla="*/ 2144949 w 5018777"/>
              <a:gd name="connsiteY317" fmla="*/ 2373085 h 2605314"/>
              <a:gd name="connsiteX318" fmla="*/ 2166720 w 5018777"/>
              <a:gd name="connsiteY318" fmla="*/ 2380342 h 2605314"/>
              <a:gd name="connsiteX319" fmla="*/ 2173977 w 5018777"/>
              <a:gd name="connsiteY319" fmla="*/ 2402114 h 2605314"/>
              <a:gd name="connsiteX320" fmla="*/ 2195749 w 5018777"/>
              <a:gd name="connsiteY320" fmla="*/ 2416628 h 2605314"/>
              <a:gd name="connsiteX321" fmla="*/ 2224777 w 5018777"/>
              <a:gd name="connsiteY321" fmla="*/ 2438400 h 2605314"/>
              <a:gd name="connsiteX322" fmla="*/ 2268320 w 5018777"/>
              <a:gd name="connsiteY322" fmla="*/ 2474685 h 2605314"/>
              <a:gd name="connsiteX323" fmla="*/ 2297349 w 5018777"/>
              <a:gd name="connsiteY323" fmla="*/ 2510971 h 2605314"/>
              <a:gd name="connsiteX324" fmla="*/ 2319120 w 5018777"/>
              <a:gd name="connsiteY324" fmla="*/ 2532742 h 2605314"/>
              <a:gd name="connsiteX325" fmla="*/ 2398949 w 5018777"/>
              <a:gd name="connsiteY325" fmla="*/ 2569028 h 2605314"/>
              <a:gd name="connsiteX326" fmla="*/ 2544092 w 5018777"/>
              <a:gd name="connsiteY326" fmla="*/ 2554514 h 2605314"/>
              <a:gd name="connsiteX327" fmla="*/ 2565863 w 5018777"/>
              <a:gd name="connsiteY327" fmla="*/ 2540000 h 2605314"/>
              <a:gd name="connsiteX328" fmla="*/ 2573120 w 5018777"/>
              <a:gd name="connsiteY328" fmla="*/ 2503714 h 2605314"/>
              <a:gd name="connsiteX329" fmla="*/ 2587635 w 5018777"/>
              <a:gd name="connsiteY329" fmla="*/ 2481942 h 2605314"/>
              <a:gd name="connsiteX330" fmla="*/ 2594892 w 5018777"/>
              <a:gd name="connsiteY330" fmla="*/ 2409371 h 2605314"/>
              <a:gd name="connsiteX331" fmla="*/ 2645692 w 5018777"/>
              <a:gd name="connsiteY331" fmla="*/ 2416628 h 2605314"/>
              <a:gd name="connsiteX332" fmla="*/ 2674720 w 5018777"/>
              <a:gd name="connsiteY332" fmla="*/ 2423885 h 2605314"/>
              <a:gd name="connsiteX333" fmla="*/ 2747292 w 5018777"/>
              <a:gd name="connsiteY333" fmla="*/ 2438400 h 2605314"/>
              <a:gd name="connsiteX334" fmla="*/ 2790835 w 5018777"/>
              <a:gd name="connsiteY334" fmla="*/ 2452914 h 2605314"/>
              <a:gd name="connsiteX335" fmla="*/ 2812606 w 5018777"/>
              <a:gd name="connsiteY335" fmla="*/ 2438400 h 2605314"/>
              <a:gd name="connsiteX336" fmla="*/ 2805349 w 5018777"/>
              <a:gd name="connsiteY336" fmla="*/ 2416628 h 2605314"/>
              <a:gd name="connsiteX337" fmla="*/ 2798092 w 5018777"/>
              <a:gd name="connsiteY337" fmla="*/ 2373085 h 2605314"/>
              <a:gd name="connsiteX338" fmla="*/ 2783577 w 5018777"/>
              <a:gd name="connsiteY338" fmla="*/ 2329542 h 2605314"/>
              <a:gd name="connsiteX339" fmla="*/ 2798092 w 5018777"/>
              <a:gd name="connsiteY339" fmla="*/ 2278742 h 2605314"/>
              <a:gd name="connsiteX340" fmla="*/ 2965006 w 5018777"/>
              <a:gd name="connsiteY340" fmla="*/ 2249714 h 2605314"/>
              <a:gd name="connsiteX341" fmla="*/ 2950492 w 5018777"/>
              <a:gd name="connsiteY341" fmla="*/ 2227942 h 2605314"/>
              <a:gd name="connsiteX342" fmla="*/ 2928720 w 5018777"/>
              <a:gd name="connsiteY342" fmla="*/ 2133600 h 2605314"/>
              <a:gd name="connsiteX343" fmla="*/ 2921463 w 5018777"/>
              <a:gd name="connsiteY343" fmla="*/ 2104571 h 2605314"/>
              <a:gd name="connsiteX344" fmla="*/ 2899692 w 5018777"/>
              <a:gd name="connsiteY344" fmla="*/ 2090057 h 2605314"/>
              <a:gd name="connsiteX345" fmla="*/ 2906949 w 5018777"/>
              <a:gd name="connsiteY345" fmla="*/ 2061028 h 2605314"/>
              <a:gd name="connsiteX346" fmla="*/ 3037577 w 5018777"/>
              <a:gd name="connsiteY346" fmla="*/ 2053771 h 2605314"/>
              <a:gd name="connsiteX347" fmla="*/ 3124663 w 5018777"/>
              <a:gd name="connsiteY347" fmla="*/ 2046514 h 2605314"/>
              <a:gd name="connsiteX348" fmla="*/ 3146435 w 5018777"/>
              <a:gd name="connsiteY348" fmla="*/ 2039257 h 2605314"/>
              <a:gd name="connsiteX349" fmla="*/ 3139177 w 5018777"/>
              <a:gd name="connsiteY349" fmla="*/ 2010228 h 2605314"/>
              <a:gd name="connsiteX350" fmla="*/ 3110149 w 5018777"/>
              <a:gd name="connsiteY350" fmla="*/ 1959428 h 2605314"/>
              <a:gd name="connsiteX351" fmla="*/ 3081120 w 5018777"/>
              <a:gd name="connsiteY351" fmla="*/ 1930400 h 2605314"/>
              <a:gd name="connsiteX352" fmla="*/ 3066606 w 5018777"/>
              <a:gd name="connsiteY352" fmla="*/ 1901371 h 2605314"/>
              <a:gd name="connsiteX353" fmla="*/ 3044835 w 5018777"/>
              <a:gd name="connsiteY353" fmla="*/ 1886857 h 2605314"/>
              <a:gd name="connsiteX354" fmla="*/ 3037577 w 5018777"/>
              <a:gd name="connsiteY354" fmla="*/ 1865085 h 2605314"/>
              <a:gd name="connsiteX355" fmla="*/ 3023063 w 5018777"/>
              <a:gd name="connsiteY355" fmla="*/ 1843314 h 2605314"/>
              <a:gd name="connsiteX356" fmla="*/ 3052092 w 5018777"/>
              <a:gd name="connsiteY356" fmla="*/ 1828800 h 2605314"/>
              <a:gd name="connsiteX357" fmla="*/ 3160949 w 5018777"/>
              <a:gd name="connsiteY357" fmla="*/ 1814285 h 2605314"/>
              <a:gd name="connsiteX358" fmla="*/ 3182720 w 5018777"/>
              <a:gd name="connsiteY358" fmla="*/ 1799771 h 2605314"/>
              <a:gd name="connsiteX359" fmla="*/ 3131920 w 5018777"/>
              <a:gd name="connsiteY359" fmla="*/ 1690914 h 2605314"/>
              <a:gd name="connsiteX360" fmla="*/ 3124663 w 5018777"/>
              <a:gd name="connsiteY360" fmla="*/ 1669142 h 2605314"/>
              <a:gd name="connsiteX361" fmla="*/ 3110149 w 5018777"/>
              <a:gd name="connsiteY361" fmla="*/ 1647371 h 2605314"/>
              <a:gd name="connsiteX362" fmla="*/ 3131920 w 5018777"/>
              <a:gd name="connsiteY362" fmla="*/ 1640114 h 2605314"/>
              <a:gd name="connsiteX363" fmla="*/ 3160949 w 5018777"/>
              <a:gd name="connsiteY363" fmla="*/ 1632857 h 2605314"/>
              <a:gd name="connsiteX364" fmla="*/ 3189977 w 5018777"/>
              <a:gd name="connsiteY364" fmla="*/ 1618342 h 2605314"/>
              <a:gd name="connsiteX365" fmla="*/ 3219006 w 5018777"/>
              <a:gd name="connsiteY365" fmla="*/ 1611085 h 2605314"/>
              <a:gd name="connsiteX366" fmla="*/ 3240777 w 5018777"/>
              <a:gd name="connsiteY366" fmla="*/ 1603828 h 2605314"/>
              <a:gd name="connsiteX367" fmla="*/ 3284320 w 5018777"/>
              <a:gd name="connsiteY367" fmla="*/ 1582057 h 2605314"/>
              <a:gd name="connsiteX368" fmla="*/ 3298835 w 5018777"/>
              <a:gd name="connsiteY368" fmla="*/ 1567542 h 2605314"/>
              <a:gd name="connsiteX369" fmla="*/ 3277063 w 5018777"/>
              <a:gd name="connsiteY369" fmla="*/ 1545771 h 2605314"/>
              <a:gd name="connsiteX370" fmla="*/ 3233520 w 5018777"/>
              <a:gd name="connsiteY370" fmla="*/ 1516742 h 2605314"/>
              <a:gd name="connsiteX371" fmla="*/ 3182720 w 5018777"/>
              <a:gd name="connsiteY371" fmla="*/ 1458685 h 2605314"/>
              <a:gd name="connsiteX372" fmla="*/ 3175463 w 5018777"/>
              <a:gd name="connsiteY372" fmla="*/ 1436914 h 2605314"/>
              <a:gd name="connsiteX373" fmla="*/ 3153692 w 5018777"/>
              <a:gd name="connsiteY373" fmla="*/ 1422400 h 2605314"/>
              <a:gd name="connsiteX374" fmla="*/ 3204492 w 5018777"/>
              <a:gd name="connsiteY374" fmla="*/ 1386114 h 2605314"/>
              <a:gd name="connsiteX375" fmla="*/ 3240777 w 5018777"/>
              <a:gd name="connsiteY375" fmla="*/ 1349828 h 2605314"/>
              <a:gd name="connsiteX376" fmla="*/ 3269806 w 5018777"/>
              <a:gd name="connsiteY376" fmla="*/ 1313542 h 2605314"/>
              <a:gd name="connsiteX377" fmla="*/ 3291577 w 5018777"/>
              <a:gd name="connsiteY377" fmla="*/ 1299028 h 2605314"/>
              <a:gd name="connsiteX378" fmla="*/ 3306092 w 5018777"/>
              <a:gd name="connsiteY378" fmla="*/ 1284514 h 2605314"/>
              <a:gd name="connsiteX379" fmla="*/ 3313349 w 5018777"/>
              <a:gd name="connsiteY379" fmla="*/ 1262742 h 2605314"/>
              <a:gd name="connsiteX380" fmla="*/ 3269806 w 5018777"/>
              <a:gd name="connsiteY380" fmla="*/ 1255485 h 2605314"/>
              <a:gd name="connsiteX381" fmla="*/ 3248035 w 5018777"/>
              <a:gd name="connsiteY381" fmla="*/ 1248228 h 2605314"/>
              <a:gd name="connsiteX382" fmla="*/ 3197235 w 5018777"/>
              <a:gd name="connsiteY382" fmla="*/ 1233714 h 2605314"/>
              <a:gd name="connsiteX383" fmla="*/ 3175463 w 5018777"/>
              <a:gd name="connsiteY383" fmla="*/ 1219200 h 2605314"/>
              <a:gd name="connsiteX384" fmla="*/ 3153692 w 5018777"/>
              <a:gd name="connsiteY384" fmla="*/ 1211942 h 2605314"/>
              <a:gd name="connsiteX385" fmla="*/ 3124663 w 5018777"/>
              <a:gd name="connsiteY385" fmla="*/ 1197428 h 2605314"/>
              <a:gd name="connsiteX386" fmla="*/ 3204492 w 5018777"/>
              <a:gd name="connsiteY386" fmla="*/ 1095828 h 2605314"/>
              <a:gd name="connsiteX387" fmla="*/ 3255292 w 5018777"/>
              <a:gd name="connsiteY387" fmla="*/ 1037771 h 2605314"/>
              <a:gd name="connsiteX388" fmla="*/ 3255292 w 5018777"/>
              <a:gd name="connsiteY388" fmla="*/ 994228 h 2605314"/>
              <a:gd name="connsiteX389" fmla="*/ 3211749 w 5018777"/>
              <a:gd name="connsiteY389" fmla="*/ 986971 h 2605314"/>
              <a:gd name="connsiteX390" fmla="*/ 3182720 w 5018777"/>
              <a:gd name="connsiteY390" fmla="*/ 979714 h 2605314"/>
              <a:gd name="connsiteX391" fmla="*/ 3124663 w 5018777"/>
              <a:gd name="connsiteY391" fmla="*/ 957942 h 2605314"/>
              <a:gd name="connsiteX392" fmla="*/ 3102892 w 5018777"/>
              <a:gd name="connsiteY392" fmla="*/ 950685 h 2605314"/>
              <a:gd name="connsiteX393" fmla="*/ 3052092 w 5018777"/>
              <a:gd name="connsiteY393" fmla="*/ 943428 h 2605314"/>
              <a:gd name="connsiteX394" fmla="*/ 3030320 w 5018777"/>
              <a:gd name="connsiteY394" fmla="*/ 936171 h 2605314"/>
              <a:gd name="connsiteX395" fmla="*/ 2994035 w 5018777"/>
              <a:gd name="connsiteY395" fmla="*/ 928914 h 2605314"/>
              <a:gd name="connsiteX396" fmla="*/ 2979520 w 5018777"/>
              <a:gd name="connsiteY396" fmla="*/ 914400 h 2605314"/>
              <a:gd name="connsiteX397" fmla="*/ 3037577 w 5018777"/>
              <a:gd name="connsiteY397" fmla="*/ 820057 h 2605314"/>
              <a:gd name="connsiteX398" fmla="*/ 3095635 w 5018777"/>
              <a:gd name="connsiteY398" fmla="*/ 747485 h 2605314"/>
              <a:gd name="connsiteX399" fmla="*/ 3131920 w 5018777"/>
              <a:gd name="connsiteY399" fmla="*/ 703942 h 2605314"/>
              <a:gd name="connsiteX400" fmla="*/ 3146435 w 5018777"/>
              <a:gd name="connsiteY400" fmla="*/ 682171 h 2605314"/>
              <a:gd name="connsiteX401" fmla="*/ 3037577 w 5018777"/>
              <a:gd name="connsiteY401" fmla="*/ 667657 h 2605314"/>
              <a:gd name="connsiteX402" fmla="*/ 2965006 w 5018777"/>
              <a:gd name="connsiteY402" fmla="*/ 660400 h 2605314"/>
              <a:gd name="connsiteX403" fmla="*/ 2892435 w 5018777"/>
              <a:gd name="connsiteY403" fmla="*/ 645885 h 2605314"/>
              <a:gd name="connsiteX404" fmla="*/ 2928720 w 5018777"/>
              <a:gd name="connsiteY404" fmla="*/ 609600 h 2605314"/>
              <a:gd name="connsiteX405" fmla="*/ 2965006 w 5018777"/>
              <a:gd name="connsiteY405" fmla="*/ 573314 h 2605314"/>
              <a:gd name="connsiteX406" fmla="*/ 2972263 w 5018777"/>
              <a:gd name="connsiteY406" fmla="*/ 529771 h 2605314"/>
              <a:gd name="connsiteX407" fmla="*/ 2986777 w 5018777"/>
              <a:gd name="connsiteY407" fmla="*/ 486228 h 2605314"/>
              <a:gd name="connsiteX408" fmla="*/ 3001292 w 5018777"/>
              <a:gd name="connsiteY408" fmla="*/ 435428 h 2605314"/>
              <a:gd name="connsiteX409" fmla="*/ 3015806 w 5018777"/>
              <a:gd name="connsiteY409" fmla="*/ 391885 h 2605314"/>
              <a:gd name="connsiteX410" fmla="*/ 2965006 w 5018777"/>
              <a:gd name="connsiteY410" fmla="*/ 399142 h 2605314"/>
              <a:gd name="connsiteX411" fmla="*/ 2921463 w 5018777"/>
              <a:gd name="connsiteY411" fmla="*/ 413657 h 2605314"/>
              <a:gd name="connsiteX412" fmla="*/ 2892435 w 5018777"/>
              <a:gd name="connsiteY412" fmla="*/ 420914 h 2605314"/>
              <a:gd name="connsiteX413" fmla="*/ 2856149 w 5018777"/>
              <a:gd name="connsiteY413" fmla="*/ 435428 h 2605314"/>
              <a:gd name="connsiteX414" fmla="*/ 2812606 w 5018777"/>
              <a:gd name="connsiteY414" fmla="*/ 442685 h 2605314"/>
              <a:gd name="connsiteX415" fmla="*/ 2783577 w 5018777"/>
              <a:gd name="connsiteY415" fmla="*/ 449942 h 2605314"/>
              <a:gd name="connsiteX416" fmla="*/ 2725520 w 5018777"/>
              <a:gd name="connsiteY416" fmla="*/ 442685 h 2605314"/>
              <a:gd name="connsiteX417" fmla="*/ 2732777 w 5018777"/>
              <a:gd name="connsiteY417" fmla="*/ 377371 h 2605314"/>
              <a:gd name="connsiteX418" fmla="*/ 2725520 w 5018777"/>
              <a:gd name="connsiteY418" fmla="*/ 290285 h 2605314"/>
              <a:gd name="connsiteX419" fmla="*/ 2711006 w 5018777"/>
              <a:gd name="connsiteY419" fmla="*/ 232228 h 2605314"/>
              <a:gd name="connsiteX420" fmla="*/ 2667463 w 5018777"/>
              <a:gd name="connsiteY420" fmla="*/ 210457 h 2605314"/>
              <a:gd name="connsiteX421" fmla="*/ 2660206 w 5018777"/>
              <a:gd name="connsiteY421"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62549 w 5018777"/>
              <a:gd name="connsiteY118" fmla="*/ 537028 h 2605314"/>
              <a:gd name="connsiteX119" fmla="*/ 3240777 w 5018777"/>
              <a:gd name="connsiteY119" fmla="*/ 515257 h 2605314"/>
              <a:gd name="connsiteX120" fmla="*/ 3233520 w 5018777"/>
              <a:gd name="connsiteY120" fmla="*/ 478971 h 2605314"/>
              <a:gd name="connsiteX121" fmla="*/ 3219006 w 5018777"/>
              <a:gd name="connsiteY121" fmla="*/ 428171 h 2605314"/>
              <a:gd name="connsiteX122" fmla="*/ 3204492 w 5018777"/>
              <a:gd name="connsiteY122" fmla="*/ 362857 h 2605314"/>
              <a:gd name="connsiteX123" fmla="*/ 3189977 w 5018777"/>
              <a:gd name="connsiteY123" fmla="*/ 348342 h 2605314"/>
              <a:gd name="connsiteX124" fmla="*/ 3139177 w 5018777"/>
              <a:gd name="connsiteY124" fmla="*/ 283028 h 2605314"/>
              <a:gd name="connsiteX125" fmla="*/ 3117406 w 5018777"/>
              <a:gd name="connsiteY125" fmla="*/ 268514 h 2605314"/>
              <a:gd name="connsiteX126" fmla="*/ 3081120 w 5018777"/>
              <a:gd name="connsiteY126" fmla="*/ 232228 h 2605314"/>
              <a:gd name="connsiteX127" fmla="*/ 3066606 w 5018777"/>
              <a:gd name="connsiteY127" fmla="*/ 210457 h 2605314"/>
              <a:gd name="connsiteX128" fmla="*/ 3023063 w 5018777"/>
              <a:gd name="connsiteY128" fmla="*/ 195942 h 2605314"/>
              <a:gd name="connsiteX129" fmla="*/ 3008549 w 5018777"/>
              <a:gd name="connsiteY129" fmla="*/ 174171 h 2605314"/>
              <a:gd name="connsiteX130" fmla="*/ 2957749 w 5018777"/>
              <a:gd name="connsiteY130" fmla="*/ 152400 h 2605314"/>
              <a:gd name="connsiteX131" fmla="*/ 2921463 w 5018777"/>
              <a:gd name="connsiteY131" fmla="*/ 116114 h 2605314"/>
              <a:gd name="connsiteX132" fmla="*/ 2848892 w 5018777"/>
              <a:gd name="connsiteY132" fmla="*/ 94342 h 2605314"/>
              <a:gd name="connsiteX133" fmla="*/ 2827120 w 5018777"/>
              <a:gd name="connsiteY133" fmla="*/ 79828 h 2605314"/>
              <a:gd name="connsiteX134" fmla="*/ 2776320 w 5018777"/>
              <a:gd name="connsiteY134" fmla="*/ 65314 h 2605314"/>
              <a:gd name="connsiteX135" fmla="*/ 2667463 w 5018777"/>
              <a:gd name="connsiteY135" fmla="*/ 50800 h 2605314"/>
              <a:gd name="connsiteX136" fmla="*/ 2500549 w 5018777"/>
              <a:gd name="connsiteY136" fmla="*/ 43542 h 2605314"/>
              <a:gd name="connsiteX137" fmla="*/ 2377177 w 5018777"/>
              <a:gd name="connsiteY137" fmla="*/ 36285 h 2605314"/>
              <a:gd name="connsiteX138" fmla="*/ 2275577 w 5018777"/>
              <a:gd name="connsiteY138" fmla="*/ 21771 h 2605314"/>
              <a:gd name="connsiteX139" fmla="*/ 2036092 w 5018777"/>
              <a:gd name="connsiteY139" fmla="*/ 7257 h 2605314"/>
              <a:gd name="connsiteX140" fmla="*/ 1869177 w 5018777"/>
              <a:gd name="connsiteY140" fmla="*/ 14514 h 2605314"/>
              <a:gd name="connsiteX141" fmla="*/ 1753063 w 5018777"/>
              <a:gd name="connsiteY141" fmla="*/ 29028 h 2605314"/>
              <a:gd name="connsiteX142" fmla="*/ 1731292 w 5018777"/>
              <a:gd name="connsiteY142" fmla="*/ 36285 h 2605314"/>
              <a:gd name="connsiteX143" fmla="*/ 1695006 w 5018777"/>
              <a:gd name="connsiteY143" fmla="*/ 43542 h 2605314"/>
              <a:gd name="connsiteX144" fmla="*/ 1673235 w 5018777"/>
              <a:gd name="connsiteY144" fmla="*/ 50800 h 2605314"/>
              <a:gd name="connsiteX145" fmla="*/ 1622435 w 5018777"/>
              <a:gd name="connsiteY145" fmla="*/ 65314 h 2605314"/>
              <a:gd name="connsiteX146" fmla="*/ 1600663 w 5018777"/>
              <a:gd name="connsiteY146" fmla="*/ 72571 h 2605314"/>
              <a:gd name="connsiteX147" fmla="*/ 1542606 w 5018777"/>
              <a:gd name="connsiteY147" fmla="*/ 87085 h 2605314"/>
              <a:gd name="connsiteX148" fmla="*/ 1499063 w 5018777"/>
              <a:gd name="connsiteY148" fmla="*/ 101600 h 2605314"/>
              <a:gd name="connsiteX149" fmla="*/ 1477292 w 5018777"/>
              <a:gd name="connsiteY149" fmla="*/ 116114 h 2605314"/>
              <a:gd name="connsiteX150" fmla="*/ 1390206 w 5018777"/>
              <a:gd name="connsiteY150" fmla="*/ 137885 h 2605314"/>
              <a:gd name="connsiteX151" fmla="*/ 1339406 w 5018777"/>
              <a:gd name="connsiteY151" fmla="*/ 152400 h 2605314"/>
              <a:gd name="connsiteX152" fmla="*/ 1295863 w 5018777"/>
              <a:gd name="connsiteY152" fmla="*/ 159657 h 2605314"/>
              <a:gd name="connsiteX153" fmla="*/ 1237806 w 5018777"/>
              <a:gd name="connsiteY153" fmla="*/ 181428 h 2605314"/>
              <a:gd name="connsiteX154" fmla="*/ 1157977 w 5018777"/>
              <a:gd name="connsiteY154" fmla="*/ 203200 h 2605314"/>
              <a:gd name="connsiteX155" fmla="*/ 1085406 w 5018777"/>
              <a:gd name="connsiteY155" fmla="*/ 217714 h 2605314"/>
              <a:gd name="connsiteX156" fmla="*/ 1063635 w 5018777"/>
              <a:gd name="connsiteY156" fmla="*/ 232228 h 2605314"/>
              <a:gd name="connsiteX157" fmla="*/ 1027349 w 5018777"/>
              <a:gd name="connsiteY157" fmla="*/ 239485 h 2605314"/>
              <a:gd name="connsiteX158" fmla="*/ 998320 w 5018777"/>
              <a:gd name="connsiteY158" fmla="*/ 246742 h 2605314"/>
              <a:gd name="connsiteX159" fmla="*/ 969292 w 5018777"/>
              <a:gd name="connsiteY159" fmla="*/ 261257 h 2605314"/>
              <a:gd name="connsiteX160" fmla="*/ 918492 w 5018777"/>
              <a:gd name="connsiteY160" fmla="*/ 283028 h 2605314"/>
              <a:gd name="connsiteX161" fmla="*/ 889463 w 5018777"/>
              <a:gd name="connsiteY161" fmla="*/ 319314 h 2605314"/>
              <a:gd name="connsiteX162" fmla="*/ 867692 w 5018777"/>
              <a:gd name="connsiteY162" fmla="*/ 341085 h 2605314"/>
              <a:gd name="connsiteX163" fmla="*/ 853177 w 5018777"/>
              <a:gd name="connsiteY163" fmla="*/ 362857 h 2605314"/>
              <a:gd name="connsiteX164" fmla="*/ 809635 w 5018777"/>
              <a:gd name="connsiteY164" fmla="*/ 391885 h 2605314"/>
              <a:gd name="connsiteX165" fmla="*/ 773349 w 5018777"/>
              <a:gd name="connsiteY165" fmla="*/ 428171 h 2605314"/>
              <a:gd name="connsiteX166" fmla="*/ 751577 w 5018777"/>
              <a:gd name="connsiteY166" fmla="*/ 449942 h 2605314"/>
              <a:gd name="connsiteX167" fmla="*/ 693520 w 5018777"/>
              <a:gd name="connsiteY167" fmla="*/ 500742 h 2605314"/>
              <a:gd name="connsiteX168" fmla="*/ 664492 w 5018777"/>
              <a:gd name="connsiteY168" fmla="*/ 544285 h 2605314"/>
              <a:gd name="connsiteX169" fmla="*/ 649977 w 5018777"/>
              <a:gd name="connsiteY169" fmla="*/ 587828 h 2605314"/>
              <a:gd name="connsiteX170" fmla="*/ 642720 w 5018777"/>
              <a:gd name="connsiteY170" fmla="*/ 609600 h 2605314"/>
              <a:gd name="connsiteX171" fmla="*/ 664492 w 5018777"/>
              <a:gd name="connsiteY171" fmla="*/ 776514 h 2605314"/>
              <a:gd name="connsiteX172" fmla="*/ 693520 w 5018777"/>
              <a:gd name="connsiteY172" fmla="*/ 820057 h 2605314"/>
              <a:gd name="connsiteX173" fmla="*/ 715292 w 5018777"/>
              <a:gd name="connsiteY173" fmla="*/ 827314 h 2605314"/>
              <a:gd name="connsiteX174" fmla="*/ 751577 w 5018777"/>
              <a:gd name="connsiteY174" fmla="*/ 820057 h 2605314"/>
              <a:gd name="connsiteX175" fmla="*/ 773349 w 5018777"/>
              <a:gd name="connsiteY175" fmla="*/ 769257 h 2605314"/>
              <a:gd name="connsiteX176" fmla="*/ 744320 w 5018777"/>
              <a:gd name="connsiteY176" fmla="*/ 638628 h 2605314"/>
              <a:gd name="connsiteX177" fmla="*/ 722549 w 5018777"/>
              <a:gd name="connsiteY177" fmla="*/ 624114 h 2605314"/>
              <a:gd name="connsiteX178" fmla="*/ 526606 w 5018777"/>
              <a:gd name="connsiteY178" fmla="*/ 631371 h 2605314"/>
              <a:gd name="connsiteX179" fmla="*/ 504835 w 5018777"/>
              <a:gd name="connsiteY179" fmla="*/ 653142 h 2605314"/>
              <a:gd name="connsiteX180" fmla="*/ 483063 w 5018777"/>
              <a:gd name="connsiteY180" fmla="*/ 660400 h 2605314"/>
              <a:gd name="connsiteX181" fmla="*/ 468549 w 5018777"/>
              <a:gd name="connsiteY181" fmla="*/ 682171 h 2605314"/>
              <a:gd name="connsiteX182" fmla="*/ 446777 w 5018777"/>
              <a:gd name="connsiteY182" fmla="*/ 754742 h 2605314"/>
              <a:gd name="connsiteX183" fmla="*/ 475806 w 5018777"/>
              <a:gd name="connsiteY183" fmla="*/ 849085 h 2605314"/>
              <a:gd name="connsiteX184" fmla="*/ 533863 w 5018777"/>
              <a:gd name="connsiteY184" fmla="*/ 841828 h 2605314"/>
              <a:gd name="connsiteX185" fmla="*/ 541120 w 5018777"/>
              <a:gd name="connsiteY185" fmla="*/ 820057 h 2605314"/>
              <a:gd name="connsiteX186" fmla="*/ 519349 w 5018777"/>
              <a:gd name="connsiteY186" fmla="*/ 740228 h 2605314"/>
              <a:gd name="connsiteX187" fmla="*/ 497577 w 5018777"/>
              <a:gd name="connsiteY187" fmla="*/ 725714 h 2605314"/>
              <a:gd name="connsiteX188" fmla="*/ 352435 w 5018777"/>
              <a:gd name="connsiteY188" fmla="*/ 732971 h 2605314"/>
              <a:gd name="connsiteX189" fmla="*/ 330663 w 5018777"/>
              <a:gd name="connsiteY189" fmla="*/ 754742 h 2605314"/>
              <a:gd name="connsiteX190" fmla="*/ 308892 w 5018777"/>
              <a:gd name="connsiteY190" fmla="*/ 762000 h 2605314"/>
              <a:gd name="connsiteX191" fmla="*/ 294377 w 5018777"/>
              <a:gd name="connsiteY191" fmla="*/ 776514 h 2605314"/>
              <a:gd name="connsiteX192" fmla="*/ 272606 w 5018777"/>
              <a:gd name="connsiteY192" fmla="*/ 791028 h 2605314"/>
              <a:gd name="connsiteX193" fmla="*/ 258092 w 5018777"/>
              <a:gd name="connsiteY193" fmla="*/ 812800 h 2605314"/>
              <a:gd name="connsiteX194" fmla="*/ 214549 w 5018777"/>
              <a:gd name="connsiteY194" fmla="*/ 870857 h 2605314"/>
              <a:gd name="connsiteX195" fmla="*/ 192777 w 5018777"/>
              <a:gd name="connsiteY195" fmla="*/ 892628 h 2605314"/>
              <a:gd name="connsiteX196" fmla="*/ 187335 w 5018777"/>
              <a:gd name="connsiteY196" fmla="*/ 1026522 h 2605314"/>
              <a:gd name="connsiteX197" fmla="*/ 218177 w 5018777"/>
              <a:gd name="connsiteY197" fmla="*/ 1070791 h 2605314"/>
              <a:gd name="connsiteX198" fmla="*/ 278049 w 5018777"/>
              <a:gd name="connsiteY198" fmla="*/ 1063534 h 2605314"/>
              <a:gd name="connsiteX199" fmla="*/ 297643 w 5018777"/>
              <a:gd name="connsiteY199" fmla="*/ 1022531 h 2605314"/>
              <a:gd name="connsiteX200" fmla="*/ 260995 w 5018777"/>
              <a:gd name="connsiteY200" fmla="*/ 957580 h 2605314"/>
              <a:gd name="connsiteX201" fmla="*/ 172095 w 5018777"/>
              <a:gd name="connsiteY201" fmla="*/ 952137 h 2605314"/>
              <a:gd name="connsiteX202" fmla="*/ 108957 w 5018777"/>
              <a:gd name="connsiteY202" fmla="*/ 996405 h 2605314"/>
              <a:gd name="connsiteX203" fmla="*/ 54892 w 5018777"/>
              <a:gd name="connsiteY203" fmla="*/ 1066800 h 2605314"/>
              <a:gd name="connsiteX204" fmla="*/ 14252 w 5018777"/>
              <a:gd name="connsiteY204" fmla="*/ 1156788 h 2605314"/>
              <a:gd name="connsiteX205" fmla="*/ 20783 w 5018777"/>
              <a:gd name="connsiteY205" fmla="*/ 1262017 h 2605314"/>
              <a:gd name="connsiteX206" fmla="*/ 69406 w 5018777"/>
              <a:gd name="connsiteY206" fmla="*/ 1313542 h 2605314"/>
              <a:gd name="connsiteX207" fmla="*/ 112949 w 5018777"/>
              <a:gd name="connsiteY207" fmla="*/ 1342571 h 2605314"/>
              <a:gd name="connsiteX208" fmla="*/ 159032 w 5018777"/>
              <a:gd name="connsiteY208" fmla="*/ 1341845 h 2605314"/>
              <a:gd name="connsiteX209" fmla="*/ 217089 w 5018777"/>
              <a:gd name="connsiteY209" fmla="*/ 1316445 h 2605314"/>
              <a:gd name="connsiteX210" fmla="*/ 199672 w 5018777"/>
              <a:gd name="connsiteY210" fmla="*/ 1243148 h 2605314"/>
              <a:gd name="connsiteX211" fmla="*/ 124197 w 5018777"/>
              <a:gd name="connsiteY211" fmla="*/ 1236254 h 2605314"/>
              <a:gd name="connsiteX212" fmla="*/ 54892 w 5018777"/>
              <a:gd name="connsiteY212" fmla="*/ 1262742 h 2605314"/>
              <a:gd name="connsiteX213" fmla="*/ 33120 w 5018777"/>
              <a:gd name="connsiteY213" fmla="*/ 1299028 h 2605314"/>
              <a:gd name="connsiteX214" fmla="*/ 18606 w 5018777"/>
              <a:gd name="connsiteY214" fmla="*/ 1320800 h 2605314"/>
              <a:gd name="connsiteX215" fmla="*/ 4092 w 5018777"/>
              <a:gd name="connsiteY215" fmla="*/ 1379582 h 2605314"/>
              <a:gd name="connsiteX216" fmla="*/ 3729 w 5018777"/>
              <a:gd name="connsiteY216" fmla="*/ 1436188 h 2605314"/>
              <a:gd name="connsiteX217" fmla="*/ 47635 w 5018777"/>
              <a:gd name="connsiteY217" fmla="*/ 1494971 h 2605314"/>
              <a:gd name="connsiteX218" fmla="*/ 91177 w 5018777"/>
              <a:gd name="connsiteY218" fmla="*/ 1524000 h 2605314"/>
              <a:gd name="connsiteX219" fmla="*/ 127100 w 5018777"/>
              <a:gd name="connsiteY219" fmla="*/ 1568268 h 2605314"/>
              <a:gd name="connsiteX220" fmla="*/ 171006 w 5018777"/>
              <a:gd name="connsiteY220" fmla="*/ 1582057 h 2605314"/>
              <a:gd name="connsiteX221" fmla="*/ 228337 w 5018777"/>
              <a:gd name="connsiteY221" fmla="*/ 1561737 h 2605314"/>
              <a:gd name="connsiteX222" fmla="*/ 236683 w 5018777"/>
              <a:gd name="connsiteY222" fmla="*/ 1483722 h 2605314"/>
              <a:gd name="connsiteX223" fmla="*/ 157217 w 5018777"/>
              <a:gd name="connsiteY223" fmla="*/ 1465580 h 2605314"/>
              <a:gd name="connsiteX224" fmla="*/ 105692 w 5018777"/>
              <a:gd name="connsiteY224" fmla="*/ 1502228 h 2605314"/>
              <a:gd name="connsiteX225" fmla="*/ 105692 w 5018777"/>
              <a:gd name="connsiteY225" fmla="*/ 1698171 h 2605314"/>
              <a:gd name="connsiteX226" fmla="*/ 141615 w 5018777"/>
              <a:gd name="connsiteY226" fmla="*/ 1749334 h 2605314"/>
              <a:gd name="connsiteX227" fmla="*/ 192777 w 5018777"/>
              <a:gd name="connsiteY227" fmla="*/ 1792514 h 2605314"/>
              <a:gd name="connsiteX228" fmla="*/ 250835 w 5018777"/>
              <a:gd name="connsiteY228" fmla="*/ 1828800 h 2605314"/>
              <a:gd name="connsiteX229" fmla="*/ 359692 w 5018777"/>
              <a:gd name="connsiteY229" fmla="*/ 1821542 h 2605314"/>
              <a:gd name="connsiteX230" fmla="*/ 394163 w 5018777"/>
              <a:gd name="connsiteY230" fmla="*/ 1796505 h 2605314"/>
              <a:gd name="connsiteX231" fmla="*/ 410492 w 5018777"/>
              <a:gd name="connsiteY231" fmla="*/ 1698171 h 2605314"/>
              <a:gd name="connsiteX232" fmla="*/ 366949 w 5018777"/>
              <a:gd name="connsiteY232" fmla="*/ 1683657 h 2605314"/>
              <a:gd name="connsiteX233" fmla="*/ 316149 w 5018777"/>
              <a:gd name="connsiteY233" fmla="*/ 1690914 h 2605314"/>
              <a:gd name="connsiteX234" fmla="*/ 279863 w 5018777"/>
              <a:gd name="connsiteY234" fmla="*/ 1719942 h 2605314"/>
              <a:gd name="connsiteX235" fmla="*/ 265349 w 5018777"/>
              <a:gd name="connsiteY235" fmla="*/ 1785257 h 2605314"/>
              <a:gd name="connsiteX236" fmla="*/ 276235 w 5018777"/>
              <a:gd name="connsiteY236" fmla="*/ 1939108 h 2605314"/>
              <a:gd name="connsiteX237" fmla="*/ 331026 w 5018777"/>
              <a:gd name="connsiteY237" fmla="*/ 1984465 h 2605314"/>
              <a:gd name="connsiteX238" fmla="*/ 417749 w 5018777"/>
              <a:gd name="connsiteY238" fmla="*/ 2002971 h 2605314"/>
              <a:gd name="connsiteX239" fmla="*/ 526606 w 5018777"/>
              <a:gd name="connsiteY239" fmla="*/ 1995714 h 2605314"/>
              <a:gd name="connsiteX240" fmla="*/ 555635 w 5018777"/>
              <a:gd name="connsiteY240" fmla="*/ 1973942 h 2605314"/>
              <a:gd name="connsiteX241" fmla="*/ 599177 w 5018777"/>
              <a:gd name="connsiteY241" fmla="*/ 1944914 h 2605314"/>
              <a:gd name="connsiteX242" fmla="*/ 628206 w 5018777"/>
              <a:gd name="connsiteY242" fmla="*/ 1901371 h 2605314"/>
              <a:gd name="connsiteX243" fmla="*/ 613692 w 5018777"/>
              <a:gd name="connsiteY243" fmla="*/ 1836057 h 2605314"/>
              <a:gd name="connsiteX244" fmla="*/ 570149 w 5018777"/>
              <a:gd name="connsiteY244" fmla="*/ 1792514 h 2605314"/>
              <a:gd name="connsiteX245" fmla="*/ 528057 w 5018777"/>
              <a:gd name="connsiteY245" fmla="*/ 1800497 h 2605314"/>
              <a:gd name="connsiteX246" fmla="*/ 481249 w 5018777"/>
              <a:gd name="connsiteY246" fmla="*/ 1898468 h 2605314"/>
              <a:gd name="connsiteX247" fmla="*/ 555635 w 5018777"/>
              <a:gd name="connsiteY247" fmla="*/ 1995714 h 2605314"/>
              <a:gd name="connsiteX248" fmla="*/ 570149 w 5018777"/>
              <a:gd name="connsiteY248" fmla="*/ 2017485 h 2605314"/>
              <a:gd name="connsiteX249" fmla="*/ 700777 w 5018777"/>
              <a:gd name="connsiteY249" fmla="*/ 2068285 h 2605314"/>
              <a:gd name="connsiteX250" fmla="*/ 737063 w 5018777"/>
              <a:gd name="connsiteY250" fmla="*/ 2082800 h 2605314"/>
              <a:gd name="connsiteX251" fmla="*/ 867692 w 5018777"/>
              <a:gd name="connsiteY251" fmla="*/ 2119811 h 2605314"/>
              <a:gd name="connsiteX252" fmla="*/ 969292 w 5018777"/>
              <a:gd name="connsiteY252" fmla="*/ 2148114 h 2605314"/>
              <a:gd name="connsiteX253" fmla="*/ 1078149 w 5018777"/>
              <a:gd name="connsiteY253" fmla="*/ 2133600 h 2605314"/>
              <a:gd name="connsiteX254" fmla="*/ 1128949 w 5018777"/>
              <a:gd name="connsiteY254" fmla="*/ 2104571 h 2605314"/>
              <a:gd name="connsiteX255" fmla="*/ 1247603 w 5018777"/>
              <a:gd name="connsiteY255" fmla="*/ 2013494 h 2605314"/>
              <a:gd name="connsiteX256" fmla="*/ 1291509 w 5018777"/>
              <a:gd name="connsiteY256" fmla="*/ 1957251 h 2605314"/>
              <a:gd name="connsiteX257" fmla="*/ 1278083 w 5018777"/>
              <a:gd name="connsiteY257" fmla="*/ 1839322 h 2605314"/>
              <a:gd name="connsiteX258" fmla="*/ 1223292 w 5018777"/>
              <a:gd name="connsiteY258" fmla="*/ 1814285 h 2605314"/>
              <a:gd name="connsiteX259" fmla="*/ 1129675 w 5018777"/>
              <a:gd name="connsiteY259" fmla="*/ 1833154 h 2605314"/>
              <a:gd name="connsiteX260" fmla="*/ 1107177 w 5018777"/>
              <a:gd name="connsiteY260" fmla="*/ 1894114 h 2605314"/>
              <a:gd name="connsiteX261" fmla="*/ 1085406 w 5018777"/>
              <a:gd name="connsiteY261" fmla="*/ 2002971 h 2605314"/>
              <a:gd name="connsiteX262" fmla="*/ 1020092 w 5018777"/>
              <a:gd name="connsiteY262" fmla="*/ 1995714 h 2605314"/>
              <a:gd name="connsiteX263" fmla="*/ 984532 w 5018777"/>
              <a:gd name="connsiteY263" fmla="*/ 1911531 h 2605314"/>
              <a:gd name="connsiteX264" fmla="*/ 996869 w 5018777"/>
              <a:gd name="connsiteY264" fmla="*/ 1807754 h 2605314"/>
              <a:gd name="connsiteX265" fmla="*/ 1070529 w 5018777"/>
              <a:gd name="connsiteY265" fmla="*/ 1731554 h 2605314"/>
              <a:gd name="connsiteX266" fmla="*/ 1230549 w 5018777"/>
              <a:gd name="connsiteY266" fmla="*/ 1690914 h 2605314"/>
              <a:gd name="connsiteX267" fmla="*/ 1339406 w 5018777"/>
              <a:gd name="connsiteY267" fmla="*/ 1698171 h 2605314"/>
              <a:gd name="connsiteX268" fmla="*/ 1426492 w 5018777"/>
              <a:gd name="connsiteY268" fmla="*/ 1741714 h 2605314"/>
              <a:gd name="connsiteX269" fmla="*/ 1480557 w 5018777"/>
              <a:gd name="connsiteY269" fmla="*/ 1792514 h 2605314"/>
              <a:gd name="connsiteX270" fmla="*/ 1510312 w 5018777"/>
              <a:gd name="connsiteY270" fmla="*/ 1859642 h 2605314"/>
              <a:gd name="connsiteX271" fmla="*/ 1511037 w 5018777"/>
              <a:gd name="connsiteY271" fmla="*/ 1961968 h 2605314"/>
              <a:gd name="connsiteX272" fmla="*/ 1463866 w 5018777"/>
              <a:gd name="connsiteY272" fmla="*/ 2046877 h 2605314"/>
              <a:gd name="connsiteX273" fmla="*/ 1411977 w 5018777"/>
              <a:gd name="connsiteY273" fmla="*/ 2140857 h 2605314"/>
              <a:gd name="connsiteX274" fmla="*/ 1404720 w 5018777"/>
              <a:gd name="connsiteY274" fmla="*/ 2162628 h 2605314"/>
              <a:gd name="connsiteX275" fmla="*/ 1368435 w 5018777"/>
              <a:gd name="connsiteY275" fmla="*/ 2293257 h 2605314"/>
              <a:gd name="connsiteX276" fmla="*/ 1370975 w 5018777"/>
              <a:gd name="connsiteY276" fmla="*/ 2449285 h 2605314"/>
              <a:gd name="connsiteX277" fmla="*/ 1513577 w 5018777"/>
              <a:gd name="connsiteY277" fmla="*/ 2554514 h 2605314"/>
              <a:gd name="connsiteX278" fmla="*/ 1636949 w 5018777"/>
              <a:gd name="connsiteY278" fmla="*/ 2590800 h 2605314"/>
              <a:gd name="connsiteX279" fmla="*/ 1851397 w 5018777"/>
              <a:gd name="connsiteY279" fmla="*/ 2605314 h 2605314"/>
              <a:gd name="connsiteX280" fmla="*/ 1922155 w 5018777"/>
              <a:gd name="connsiteY280" fmla="*/ 2576285 h 2605314"/>
              <a:gd name="connsiteX281" fmla="*/ 1963520 w 5018777"/>
              <a:gd name="connsiteY281" fmla="*/ 2496457 h 2605314"/>
              <a:gd name="connsiteX282" fmla="*/ 2006337 w 5018777"/>
              <a:gd name="connsiteY282" fmla="*/ 2315028 h 2605314"/>
              <a:gd name="connsiteX283" fmla="*/ 2043349 w 5018777"/>
              <a:gd name="connsiteY283" fmla="*/ 2111828 h 2605314"/>
              <a:gd name="connsiteX284" fmla="*/ 2066572 w 5018777"/>
              <a:gd name="connsiteY284" fmla="*/ 2048691 h 2605314"/>
              <a:gd name="connsiteX285" fmla="*/ 2102495 w 5018777"/>
              <a:gd name="connsiteY285" fmla="*/ 1987731 h 2605314"/>
              <a:gd name="connsiteX286" fmla="*/ 2221512 w 5018777"/>
              <a:gd name="connsiteY286" fmla="*/ 1879237 h 2605314"/>
              <a:gd name="connsiteX287" fmla="*/ 2377177 w 5018777"/>
              <a:gd name="connsiteY287" fmla="*/ 1872342 h 2605314"/>
              <a:gd name="connsiteX288" fmla="*/ 2398949 w 5018777"/>
              <a:gd name="connsiteY288" fmla="*/ 1879600 h 2605314"/>
              <a:gd name="connsiteX289" fmla="*/ 2457006 w 5018777"/>
              <a:gd name="connsiteY289" fmla="*/ 1930400 h 2605314"/>
              <a:gd name="connsiteX290" fmla="*/ 2471520 w 5018777"/>
              <a:gd name="connsiteY290" fmla="*/ 1952171 h 2605314"/>
              <a:gd name="connsiteX291" fmla="*/ 2493292 w 5018777"/>
              <a:gd name="connsiteY291" fmla="*/ 1973942 h 2605314"/>
              <a:gd name="connsiteX292" fmla="*/ 2507806 w 5018777"/>
              <a:gd name="connsiteY292" fmla="*/ 2024742 h 2605314"/>
              <a:gd name="connsiteX293" fmla="*/ 2515063 w 5018777"/>
              <a:gd name="connsiteY293" fmla="*/ 2053771 h 2605314"/>
              <a:gd name="connsiteX294" fmla="*/ 2529577 w 5018777"/>
              <a:gd name="connsiteY294" fmla="*/ 2075542 h 2605314"/>
              <a:gd name="connsiteX295" fmla="*/ 2544092 w 5018777"/>
              <a:gd name="connsiteY295" fmla="*/ 2126342 h 2605314"/>
              <a:gd name="connsiteX296" fmla="*/ 2536835 w 5018777"/>
              <a:gd name="connsiteY296" fmla="*/ 2271485 h 2605314"/>
              <a:gd name="connsiteX297" fmla="*/ 2522320 w 5018777"/>
              <a:gd name="connsiteY297" fmla="*/ 2300514 h 2605314"/>
              <a:gd name="connsiteX298" fmla="*/ 2478777 w 5018777"/>
              <a:gd name="connsiteY298" fmla="*/ 2329542 h 2605314"/>
              <a:gd name="connsiteX299" fmla="*/ 2457006 w 5018777"/>
              <a:gd name="connsiteY299" fmla="*/ 2336800 h 2605314"/>
              <a:gd name="connsiteX300" fmla="*/ 2333635 w 5018777"/>
              <a:gd name="connsiteY300" fmla="*/ 2329542 h 2605314"/>
              <a:gd name="connsiteX301" fmla="*/ 2311863 w 5018777"/>
              <a:gd name="connsiteY301" fmla="*/ 2322285 h 2605314"/>
              <a:gd name="connsiteX302" fmla="*/ 2297349 w 5018777"/>
              <a:gd name="connsiteY302" fmla="*/ 2286000 h 2605314"/>
              <a:gd name="connsiteX303" fmla="*/ 2290092 w 5018777"/>
              <a:gd name="connsiteY303" fmla="*/ 2249714 h 2605314"/>
              <a:gd name="connsiteX304" fmla="*/ 2398949 w 5018777"/>
              <a:gd name="connsiteY304" fmla="*/ 2111828 h 2605314"/>
              <a:gd name="connsiteX305" fmla="*/ 2398949 w 5018777"/>
              <a:gd name="connsiteY305" fmla="*/ 2024742 h 2605314"/>
              <a:gd name="connsiteX306" fmla="*/ 2377177 w 5018777"/>
              <a:gd name="connsiteY306" fmla="*/ 2010228 h 2605314"/>
              <a:gd name="connsiteX307" fmla="*/ 2275577 w 5018777"/>
              <a:gd name="connsiteY307" fmla="*/ 2017485 h 2605314"/>
              <a:gd name="connsiteX308" fmla="*/ 2261063 w 5018777"/>
              <a:gd name="connsiteY308" fmla="*/ 2032000 h 2605314"/>
              <a:gd name="connsiteX309" fmla="*/ 2239292 w 5018777"/>
              <a:gd name="connsiteY309" fmla="*/ 2046514 h 2605314"/>
              <a:gd name="connsiteX310" fmla="*/ 2224777 w 5018777"/>
              <a:gd name="connsiteY310" fmla="*/ 2061028 h 2605314"/>
              <a:gd name="connsiteX311" fmla="*/ 2195749 w 5018777"/>
              <a:gd name="connsiteY311" fmla="*/ 2068285 h 2605314"/>
              <a:gd name="connsiteX312" fmla="*/ 2166720 w 5018777"/>
              <a:gd name="connsiteY312" fmla="*/ 2090057 h 2605314"/>
              <a:gd name="connsiteX313" fmla="*/ 2152206 w 5018777"/>
              <a:gd name="connsiteY313" fmla="*/ 2111828 h 2605314"/>
              <a:gd name="connsiteX314" fmla="*/ 2130435 w 5018777"/>
              <a:gd name="connsiteY314" fmla="*/ 2140857 h 2605314"/>
              <a:gd name="connsiteX315" fmla="*/ 2130435 w 5018777"/>
              <a:gd name="connsiteY315" fmla="*/ 2351314 h 2605314"/>
              <a:gd name="connsiteX316" fmla="*/ 2144949 w 5018777"/>
              <a:gd name="connsiteY316" fmla="*/ 2373085 h 2605314"/>
              <a:gd name="connsiteX317" fmla="*/ 2166720 w 5018777"/>
              <a:gd name="connsiteY317" fmla="*/ 2380342 h 2605314"/>
              <a:gd name="connsiteX318" fmla="*/ 2173977 w 5018777"/>
              <a:gd name="connsiteY318" fmla="*/ 2402114 h 2605314"/>
              <a:gd name="connsiteX319" fmla="*/ 2195749 w 5018777"/>
              <a:gd name="connsiteY319" fmla="*/ 2416628 h 2605314"/>
              <a:gd name="connsiteX320" fmla="*/ 2224777 w 5018777"/>
              <a:gd name="connsiteY320" fmla="*/ 2438400 h 2605314"/>
              <a:gd name="connsiteX321" fmla="*/ 2268320 w 5018777"/>
              <a:gd name="connsiteY321" fmla="*/ 2474685 h 2605314"/>
              <a:gd name="connsiteX322" fmla="*/ 2297349 w 5018777"/>
              <a:gd name="connsiteY322" fmla="*/ 2510971 h 2605314"/>
              <a:gd name="connsiteX323" fmla="*/ 2319120 w 5018777"/>
              <a:gd name="connsiteY323" fmla="*/ 2532742 h 2605314"/>
              <a:gd name="connsiteX324" fmla="*/ 2398949 w 5018777"/>
              <a:gd name="connsiteY324" fmla="*/ 2569028 h 2605314"/>
              <a:gd name="connsiteX325" fmla="*/ 2544092 w 5018777"/>
              <a:gd name="connsiteY325" fmla="*/ 2554514 h 2605314"/>
              <a:gd name="connsiteX326" fmla="*/ 2565863 w 5018777"/>
              <a:gd name="connsiteY326" fmla="*/ 2540000 h 2605314"/>
              <a:gd name="connsiteX327" fmla="*/ 2573120 w 5018777"/>
              <a:gd name="connsiteY327" fmla="*/ 2503714 h 2605314"/>
              <a:gd name="connsiteX328" fmla="*/ 2587635 w 5018777"/>
              <a:gd name="connsiteY328" fmla="*/ 2481942 h 2605314"/>
              <a:gd name="connsiteX329" fmla="*/ 2594892 w 5018777"/>
              <a:gd name="connsiteY329" fmla="*/ 2409371 h 2605314"/>
              <a:gd name="connsiteX330" fmla="*/ 2645692 w 5018777"/>
              <a:gd name="connsiteY330" fmla="*/ 2416628 h 2605314"/>
              <a:gd name="connsiteX331" fmla="*/ 2674720 w 5018777"/>
              <a:gd name="connsiteY331" fmla="*/ 2423885 h 2605314"/>
              <a:gd name="connsiteX332" fmla="*/ 2747292 w 5018777"/>
              <a:gd name="connsiteY332" fmla="*/ 2438400 h 2605314"/>
              <a:gd name="connsiteX333" fmla="*/ 2790835 w 5018777"/>
              <a:gd name="connsiteY333" fmla="*/ 2452914 h 2605314"/>
              <a:gd name="connsiteX334" fmla="*/ 2812606 w 5018777"/>
              <a:gd name="connsiteY334" fmla="*/ 2438400 h 2605314"/>
              <a:gd name="connsiteX335" fmla="*/ 2805349 w 5018777"/>
              <a:gd name="connsiteY335" fmla="*/ 2416628 h 2605314"/>
              <a:gd name="connsiteX336" fmla="*/ 2798092 w 5018777"/>
              <a:gd name="connsiteY336" fmla="*/ 2373085 h 2605314"/>
              <a:gd name="connsiteX337" fmla="*/ 2783577 w 5018777"/>
              <a:gd name="connsiteY337" fmla="*/ 2329542 h 2605314"/>
              <a:gd name="connsiteX338" fmla="*/ 2798092 w 5018777"/>
              <a:gd name="connsiteY338" fmla="*/ 2278742 h 2605314"/>
              <a:gd name="connsiteX339" fmla="*/ 2965006 w 5018777"/>
              <a:gd name="connsiteY339" fmla="*/ 2249714 h 2605314"/>
              <a:gd name="connsiteX340" fmla="*/ 2950492 w 5018777"/>
              <a:gd name="connsiteY340" fmla="*/ 2227942 h 2605314"/>
              <a:gd name="connsiteX341" fmla="*/ 2928720 w 5018777"/>
              <a:gd name="connsiteY341" fmla="*/ 2133600 h 2605314"/>
              <a:gd name="connsiteX342" fmla="*/ 2921463 w 5018777"/>
              <a:gd name="connsiteY342" fmla="*/ 2104571 h 2605314"/>
              <a:gd name="connsiteX343" fmla="*/ 2899692 w 5018777"/>
              <a:gd name="connsiteY343" fmla="*/ 2090057 h 2605314"/>
              <a:gd name="connsiteX344" fmla="*/ 2906949 w 5018777"/>
              <a:gd name="connsiteY344" fmla="*/ 2061028 h 2605314"/>
              <a:gd name="connsiteX345" fmla="*/ 3037577 w 5018777"/>
              <a:gd name="connsiteY345" fmla="*/ 2053771 h 2605314"/>
              <a:gd name="connsiteX346" fmla="*/ 3124663 w 5018777"/>
              <a:gd name="connsiteY346" fmla="*/ 2046514 h 2605314"/>
              <a:gd name="connsiteX347" fmla="*/ 3146435 w 5018777"/>
              <a:gd name="connsiteY347" fmla="*/ 2039257 h 2605314"/>
              <a:gd name="connsiteX348" fmla="*/ 3139177 w 5018777"/>
              <a:gd name="connsiteY348" fmla="*/ 2010228 h 2605314"/>
              <a:gd name="connsiteX349" fmla="*/ 3110149 w 5018777"/>
              <a:gd name="connsiteY349" fmla="*/ 1959428 h 2605314"/>
              <a:gd name="connsiteX350" fmla="*/ 3081120 w 5018777"/>
              <a:gd name="connsiteY350" fmla="*/ 1930400 h 2605314"/>
              <a:gd name="connsiteX351" fmla="*/ 3066606 w 5018777"/>
              <a:gd name="connsiteY351" fmla="*/ 1901371 h 2605314"/>
              <a:gd name="connsiteX352" fmla="*/ 3044835 w 5018777"/>
              <a:gd name="connsiteY352" fmla="*/ 1886857 h 2605314"/>
              <a:gd name="connsiteX353" fmla="*/ 3037577 w 5018777"/>
              <a:gd name="connsiteY353" fmla="*/ 1865085 h 2605314"/>
              <a:gd name="connsiteX354" fmla="*/ 3023063 w 5018777"/>
              <a:gd name="connsiteY354" fmla="*/ 1843314 h 2605314"/>
              <a:gd name="connsiteX355" fmla="*/ 3052092 w 5018777"/>
              <a:gd name="connsiteY355" fmla="*/ 1828800 h 2605314"/>
              <a:gd name="connsiteX356" fmla="*/ 3160949 w 5018777"/>
              <a:gd name="connsiteY356" fmla="*/ 1814285 h 2605314"/>
              <a:gd name="connsiteX357" fmla="*/ 3182720 w 5018777"/>
              <a:gd name="connsiteY357" fmla="*/ 1799771 h 2605314"/>
              <a:gd name="connsiteX358" fmla="*/ 3131920 w 5018777"/>
              <a:gd name="connsiteY358" fmla="*/ 1690914 h 2605314"/>
              <a:gd name="connsiteX359" fmla="*/ 3124663 w 5018777"/>
              <a:gd name="connsiteY359" fmla="*/ 1669142 h 2605314"/>
              <a:gd name="connsiteX360" fmla="*/ 3110149 w 5018777"/>
              <a:gd name="connsiteY360" fmla="*/ 1647371 h 2605314"/>
              <a:gd name="connsiteX361" fmla="*/ 3131920 w 5018777"/>
              <a:gd name="connsiteY361" fmla="*/ 1640114 h 2605314"/>
              <a:gd name="connsiteX362" fmla="*/ 3160949 w 5018777"/>
              <a:gd name="connsiteY362" fmla="*/ 1632857 h 2605314"/>
              <a:gd name="connsiteX363" fmla="*/ 3189977 w 5018777"/>
              <a:gd name="connsiteY363" fmla="*/ 1618342 h 2605314"/>
              <a:gd name="connsiteX364" fmla="*/ 3219006 w 5018777"/>
              <a:gd name="connsiteY364" fmla="*/ 1611085 h 2605314"/>
              <a:gd name="connsiteX365" fmla="*/ 3240777 w 5018777"/>
              <a:gd name="connsiteY365" fmla="*/ 1603828 h 2605314"/>
              <a:gd name="connsiteX366" fmla="*/ 3284320 w 5018777"/>
              <a:gd name="connsiteY366" fmla="*/ 1582057 h 2605314"/>
              <a:gd name="connsiteX367" fmla="*/ 3298835 w 5018777"/>
              <a:gd name="connsiteY367" fmla="*/ 1567542 h 2605314"/>
              <a:gd name="connsiteX368" fmla="*/ 3277063 w 5018777"/>
              <a:gd name="connsiteY368" fmla="*/ 1545771 h 2605314"/>
              <a:gd name="connsiteX369" fmla="*/ 3233520 w 5018777"/>
              <a:gd name="connsiteY369" fmla="*/ 1516742 h 2605314"/>
              <a:gd name="connsiteX370" fmla="*/ 3182720 w 5018777"/>
              <a:gd name="connsiteY370" fmla="*/ 1458685 h 2605314"/>
              <a:gd name="connsiteX371" fmla="*/ 3175463 w 5018777"/>
              <a:gd name="connsiteY371" fmla="*/ 1436914 h 2605314"/>
              <a:gd name="connsiteX372" fmla="*/ 3153692 w 5018777"/>
              <a:gd name="connsiteY372" fmla="*/ 1422400 h 2605314"/>
              <a:gd name="connsiteX373" fmla="*/ 3204492 w 5018777"/>
              <a:gd name="connsiteY373" fmla="*/ 1386114 h 2605314"/>
              <a:gd name="connsiteX374" fmla="*/ 3240777 w 5018777"/>
              <a:gd name="connsiteY374" fmla="*/ 1349828 h 2605314"/>
              <a:gd name="connsiteX375" fmla="*/ 3269806 w 5018777"/>
              <a:gd name="connsiteY375" fmla="*/ 1313542 h 2605314"/>
              <a:gd name="connsiteX376" fmla="*/ 3291577 w 5018777"/>
              <a:gd name="connsiteY376" fmla="*/ 1299028 h 2605314"/>
              <a:gd name="connsiteX377" fmla="*/ 3306092 w 5018777"/>
              <a:gd name="connsiteY377" fmla="*/ 1284514 h 2605314"/>
              <a:gd name="connsiteX378" fmla="*/ 3313349 w 5018777"/>
              <a:gd name="connsiteY378" fmla="*/ 1262742 h 2605314"/>
              <a:gd name="connsiteX379" fmla="*/ 3269806 w 5018777"/>
              <a:gd name="connsiteY379" fmla="*/ 1255485 h 2605314"/>
              <a:gd name="connsiteX380" fmla="*/ 3248035 w 5018777"/>
              <a:gd name="connsiteY380" fmla="*/ 1248228 h 2605314"/>
              <a:gd name="connsiteX381" fmla="*/ 3197235 w 5018777"/>
              <a:gd name="connsiteY381" fmla="*/ 1233714 h 2605314"/>
              <a:gd name="connsiteX382" fmla="*/ 3175463 w 5018777"/>
              <a:gd name="connsiteY382" fmla="*/ 1219200 h 2605314"/>
              <a:gd name="connsiteX383" fmla="*/ 3153692 w 5018777"/>
              <a:gd name="connsiteY383" fmla="*/ 1211942 h 2605314"/>
              <a:gd name="connsiteX384" fmla="*/ 3124663 w 5018777"/>
              <a:gd name="connsiteY384" fmla="*/ 1197428 h 2605314"/>
              <a:gd name="connsiteX385" fmla="*/ 3204492 w 5018777"/>
              <a:gd name="connsiteY385" fmla="*/ 1095828 h 2605314"/>
              <a:gd name="connsiteX386" fmla="*/ 3255292 w 5018777"/>
              <a:gd name="connsiteY386" fmla="*/ 1037771 h 2605314"/>
              <a:gd name="connsiteX387" fmla="*/ 3255292 w 5018777"/>
              <a:gd name="connsiteY387" fmla="*/ 994228 h 2605314"/>
              <a:gd name="connsiteX388" fmla="*/ 3211749 w 5018777"/>
              <a:gd name="connsiteY388" fmla="*/ 986971 h 2605314"/>
              <a:gd name="connsiteX389" fmla="*/ 3182720 w 5018777"/>
              <a:gd name="connsiteY389" fmla="*/ 979714 h 2605314"/>
              <a:gd name="connsiteX390" fmla="*/ 3124663 w 5018777"/>
              <a:gd name="connsiteY390" fmla="*/ 957942 h 2605314"/>
              <a:gd name="connsiteX391" fmla="*/ 3102892 w 5018777"/>
              <a:gd name="connsiteY391" fmla="*/ 950685 h 2605314"/>
              <a:gd name="connsiteX392" fmla="*/ 3052092 w 5018777"/>
              <a:gd name="connsiteY392" fmla="*/ 943428 h 2605314"/>
              <a:gd name="connsiteX393" fmla="*/ 3030320 w 5018777"/>
              <a:gd name="connsiteY393" fmla="*/ 936171 h 2605314"/>
              <a:gd name="connsiteX394" fmla="*/ 2994035 w 5018777"/>
              <a:gd name="connsiteY394" fmla="*/ 928914 h 2605314"/>
              <a:gd name="connsiteX395" fmla="*/ 2979520 w 5018777"/>
              <a:gd name="connsiteY395" fmla="*/ 914400 h 2605314"/>
              <a:gd name="connsiteX396" fmla="*/ 3037577 w 5018777"/>
              <a:gd name="connsiteY396" fmla="*/ 820057 h 2605314"/>
              <a:gd name="connsiteX397" fmla="*/ 3095635 w 5018777"/>
              <a:gd name="connsiteY397" fmla="*/ 747485 h 2605314"/>
              <a:gd name="connsiteX398" fmla="*/ 3131920 w 5018777"/>
              <a:gd name="connsiteY398" fmla="*/ 703942 h 2605314"/>
              <a:gd name="connsiteX399" fmla="*/ 3146435 w 5018777"/>
              <a:gd name="connsiteY399" fmla="*/ 682171 h 2605314"/>
              <a:gd name="connsiteX400" fmla="*/ 3037577 w 5018777"/>
              <a:gd name="connsiteY400" fmla="*/ 667657 h 2605314"/>
              <a:gd name="connsiteX401" fmla="*/ 2965006 w 5018777"/>
              <a:gd name="connsiteY401" fmla="*/ 660400 h 2605314"/>
              <a:gd name="connsiteX402" fmla="*/ 2892435 w 5018777"/>
              <a:gd name="connsiteY402" fmla="*/ 645885 h 2605314"/>
              <a:gd name="connsiteX403" fmla="*/ 2928720 w 5018777"/>
              <a:gd name="connsiteY403" fmla="*/ 609600 h 2605314"/>
              <a:gd name="connsiteX404" fmla="*/ 2965006 w 5018777"/>
              <a:gd name="connsiteY404" fmla="*/ 573314 h 2605314"/>
              <a:gd name="connsiteX405" fmla="*/ 2972263 w 5018777"/>
              <a:gd name="connsiteY405" fmla="*/ 529771 h 2605314"/>
              <a:gd name="connsiteX406" fmla="*/ 2986777 w 5018777"/>
              <a:gd name="connsiteY406" fmla="*/ 486228 h 2605314"/>
              <a:gd name="connsiteX407" fmla="*/ 3001292 w 5018777"/>
              <a:gd name="connsiteY407" fmla="*/ 435428 h 2605314"/>
              <a:gd name="connsiteX408" fmla="*/ 3015806 w 5018777"/>
              <a:gd name="connsiteY408" fmla="*/ 391885 h 2605314"/>
              <a:gd name="connsiteX409" fmla="*/ 2965006 w 5018777"/>
              <a:gd name="connsiteY409" fmla="*/ 399142 h 2605314"/>
              <a:gd name="connsiteX410" fmla="*/ 2921463 w 5018777"/>
              <a:gd name="connsiteY410" fmla="*/ 413657 h 2605314"/>
              <a:gd name="connsiteX411" fmla="*/ 2892435 w 5018777"/>
              <a:gd name="connsiteY411" fmla="*/ 420914 h 2605314"/>
              <a:gd name="connsiteX412" fmla="*/ 2856149 w 5018777"/>
              <a:gd name="connsiteY412" fmla="*/ 435428 h 2605314"/>
              <a:gd name="connsiteX413" fmla="*/ 2812606 w 5018777"/>
              <a:gd name="connsiteY413" fmla="*/ 442685 h 2605314"/>
              <a:gd name="connsiteX414" fmla="*/ 2783577 w 5018777"/>
              <a:gd name="connsiteY414" fmla="*/ 449942 h 2605314"/>
              <a:gd name="connsiteX415" fmla="*/ 2725520 w 5018777"/>
              <a:gd name="connsiteY415" fmla="*/ 442685 h 2605314"/>
              <a:gd name="connsiteX416" fmla="*/ 2732777 w 5018777"/>
              <a:gd name="connsiteY416" fmla="*/ 377371 h 2605314"/>
              <a:gd name="connsiteX417" fmla="*/ 2725520 w 5018777"/>
              <a:gd name="connsiteY417" fmla="*/ 290285 h 2605314"/>
              <a:gd name="connsiteX418" fmla="*/ 2711006 w 5018777"/>
              <a:gd name="connsiteY418" fmla="*/ 232228 h 2605314"/>
              <a:gd name="connsiteX419" fmla="*/ 2667463 w 5018777"/>
              <a:gd name="connsiteY419" fmla="*/ 210457 h 2605314"/>
              <a:gd name="connsiteX420" fmla="*/ 2660206 w 5018777"/>
              <a:gd name="connsiteY420"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62549 w 5018777"/>
              <a:gd name="connsiteY118" fmla="*/ 537028 h 2605314"/>
              <a:gd name="connsiteX119" fmla="*/ 3240777 w 5018777"/>
              <a:gd name="connsiteY119" fmla="*/ 515257 h 2605314"/>
              <a:gd name="connsiteX120" fmla="*/ 3233520 w 5018777"/>
              <a:gd name="connsiteY120" fmla="*/ 478971 h 2605314"/>
              <a:gd name="connsiteX121" fmla="*/ 3219006 w 5018777"/>
              <a:gd name="connsiteY121" fmla="*/ 428171 h 2605314"/>
              <a:gd name="connsiteX122" fmla="*/ 3204492 w 5018777"/>
              <a:gd name="connsiteY122" fmla="*/ 362857 h 2605314"/>
              <a:gd name="connsiteX123" fmla="*/ 3189977 w 5018777"/>
              <a:gd name="connsiteY123" fmla="*/ 348342 h 2605314"/>
              <a:gd name="connsiteX124" fmla="*/ 3139177 w 5018777"/>
              <a:gd name="connsiteY124" fmla="*/ 283028 h 2605314"/>
              <a:gd name="connsiteX125" fmla="*/ 3117406 w 5018777"/>
              <a:gd name="connsiteY125" fmla="*/ 268514 h 2605314"/>
              <a:gd name="connsiteX126" fmla="*/ 3081120 w 5018777"/>
              <a:gd name="connsiteY126" fmla="*/ 232228 h 2605314"/>
              <a:gd name="connsiteX127" fmla="*/ 3066606 w 5018777"/>
              <a:gd name="connsiteY127" fmla="*/ 210457 h 2605314"/>
              <a:gd name="connsiteX128" fmla="*/ 3023063 w 5018777"/>
              <a:gd name="connsiteY128" fmla="*/ 195942 h 2605314"/>
              <a:gd name="connsiteX129" fmla="*/ 3008549 w 5018777"/>
              <a:gd name="connsiteY129" fmla="*/ 174171 h 2605314"/>
              <a:gd name="connsiteX130" fmla="*/ 2957749 w 5018777"/>
              <a:gd name="connsiteY130" fmla="*/ 152400 h 2605314"/>
              <a:gd name="connsiteX131" fmla="*/ 2921463 w 5018777"/>
              <a:gd name="connsiteY131" fmla="*/ 116114 h 2605314"/>
              <a:gd name="connsiteX132" fmla="*/ 2848892 w 5018777"/>
              <a:gd name="connsiteY132" fmla="*/ 94342 h 2605314"/>
              <a:gd name="connsiteX133" fmla="*/ 2827120 w 5018777"/>
              <a:gd name="connsiteY133" fmla="*/ 79828 h 2605314"/>
              <a:gd name="connsiteX134" fmla="*/ 2776320 w 5018777"/>
              <a:gd name="connsiteY134" fmla="*/ 65314 h 2605314"/>
              <a:gd name="connsiteX135" fmla="*/ 2667463 w 5018777"/>
              <a:gd name="connsiteY135" fmla="*/ 50800 h 2605314"/>
              <a:gd name="connsiteX136" fmla="*/ 2500549 w 5018777"/>
              <a:gd name="connsiteY136" fmla="*/ 43542 h 2605314"/>
              <a:gd name="connsiteX137" fmla="*/ 2377177 w 5018777"/>
              <a:gd name="connsiteY137" fmla="*/ 36285 h 2605314"/>
              <a:gd name="connsiteX138" fmla="*/ 2275577 w 5018777"/>
              <a:gd name="connsiteY138" fmla="*/ 21771 h 2605314"/>
              <a:gd name="connsiteX139" fmla="*/ 2036092 w 5018777"/>
              <a:gd name="connsiteY139" fmla="*/ 7257 h 2605314"/>
              <a:gd name="connsiteX140" fmla="*/ 1869177 w 5018777"/>
              <a:gd name="connsiteY140" fmla="*/ 14514 h 2605314"/>
              <a:gd name="connsiteX141" fmla="*/ 1753063 w 5018777"/>
              <a:gd name="connsiteY141" fmla="*/ 29028 h 2605314"/>
              <a:gd name="connsiteX142" fmla="*/ 1731292 w 5018777"/>
              <a:gd name="connsiteY142" fmla="*/ 36285 h 2605314"/>
              <a:gd name="connsiteX143" fmla="*/ 1695006 w 5018777"/>
              <a:gd name="connsiteY143" fmla="*/ 43542 h 2605314"/>
              <a:gd name="connsiteX144" fmla="*/ 1673235 w 5018777"/>
              <a:gd name="connsiteY144" fmla="*/ 50800 h 2605314"/>
              <a:gd name="connsiteX145" fmla="*/ 1622435 w 5018777"/>
              <a:gd name="connsiteY145" fmla="*/ 65314 h 2605314"/>
              <a:gd name="connsiteX146" fmla="*/ 1600663 w 5018777"/>
              <a:gd name="connsiteY146" fmla="*/ 72571 h 2605314"/>
              <a:gd name="connsiteX147" fmla="*/ 1542606 w 5018777"/>
              <a:gd name="connsiteY147" fmla="*/ 87085 h 2605314"/>
              <a:gd name="connsiteX148" fmla="*/ 1499063 w 5018777"/>
              <a:gd name="connsiteY148" fmla="*/ 101600 h 2605314"/>
              <a:gd name="connsiteX149" fmla="*/ 1477292 w 5018777"/>
              <a:gd name="connsiteY149" fmla="*/ 116114 h 2605314"/>
              <a:gd name="connsiteX150" fmla="*/ 1390206 w 5018777"/>
              <a:gd name="connsiteY150" fmla="*/ 137885 h 2605314"/>
              <a:gd name="connsiteX151" fmla="*/ 1339406 w 5018777"/>
              <a:gd name="connsiteY151" fmla="*/ 152400 h 2605314"/>
              <a:gd name="connsiteX152" fmla="*/ 1295863 w 5018777"/>
              <a:gd name="connsiteY152" fmla="*/ 159657 h 2605314"/>
              <a:gd name="connsiteX153" fmla="*/ 1237806 w 5018777"/>
              <a:gd name="connsiteY153" fmla="*/ 181428 h 2605314"/>
              <a:gd name="connsiteX154" fmla="*/ 1157977 w 5018777"/>
              <a:gd name="connsiteY154" fmla="*/ 203200 h 2605314"/>
              <a:gd name="connsiteX155" fmla="*/ 1085406 w 5018777"/>
              <a:gd name="connsiteY155" fmla="*/ 217714 h 2605314"/>
              <a:gd name="connsiteX156" fmla="*/ 1063635 w 5018777"/>
              <a:gd name="connsiteY156" fmla="*/ 232228 h 2605314"/>
              <a:gd name="connsiteX157" fmla="*/ 1027349 w 5018777"/>
              <a:gd name="connsiteY157" fmla="*/ 239485 h 2605314"/>
              <a:gd name="connsiteX158" fmla="*/ 998320 w 5018777"/>
              <a:gd name="connsiteY158" fmla="*/ 246742 h 2605314"/>
              <a:gd name="connsiteX159" fmla="*/ 969292 w 5018777"/>
              <a:gd name="connsiteY159" fmla="*/ 261257 h 2605314"/>
              <a:gd name="connsiteX160" fmla="*/ 918492 w 5018777"/>
              <a:gd name="connsiteY160" fmla="*/ 283028 h 2605314"/>
              <a:gd name="connsiteX161" fmla="*/ 889463 w 5018777"/>
              <a:gd name="connsiteY161" fmla="*/ 319314 h 2605314"/>
              <a:gd name="connsiteX162" fmla="*/ 867692 w 5018777"/>
              <a:gd name="connsiteY162" fmla="*/ 341085 h 2605314"/>
              <a:gd name="connsiteX163" fmla="*/ 853177 w 5018777"/>
              <a:gd name="connsiteY163" fmla="*/ 362857 h 2605314"/>
              <a:gd name="connsiteX164" fmla="*/ 809635 w 5018777"/>
              <a:gd name="connsiteY164" fmla="*/ 391885 h 2605314"/>
              <a:gd name="connsiteX165" fmla="*/ 773349 w 5018777"/>
              <a:gd name="connsiteY165" fmla="*/ 428171 h 2605314"/>
              <a:gd name="connsiteX166" fmla="*/ 751577 w 5018777"/>
              <a:gd name="connsiteY166" fmla="*/ 449942 h 2605314"/>
              <a:gd name="connsiteX167" fmla="*/ 693520 w 5018777"/>
              <a:gd name="connsiteY167" fmla="*/ 500742 h 2605314"/>
              <a:gd name="connsiteX168" fmla="*/ 664492 w 5018777"/>
              <a:gd name="connsiteY168" fmla="*/ 544285 h 2605314"/>
              <a:gd name="connsiteX169" fmla="*/ 649977 w 5018777"/>
              <a:gd name="connsiteY169" fmla="*/ 587828 h 2605314"/>
              <a:gd name="connsiteX170" fmla="*/ 642720 w 5018777"/>
              <a:gd name="connsiteY170" fmla="*/ 609600 h 2605314"/>
              <a:gd name="connsiteX171" fmla="*/ 664492 w 5018777"/>
              <a:gd name="connsiteY171" fmla="*/ 776514 h 2605314"/>
              <a:gd name="connsiteX172" fmla="*/ 693520 w 5018777"/>
              <a:gd name="connsiteY172" fmla="*/ 820057 h 2605314"/>
              <a:gd name="connsiteX173" fmla="*/ 715292 w 5018777"/>
              <a:gd name="connsiteY173" fmla="*/ 827314 h 2605314"/>
              <a:gd name="connsiteX174" fmla="*/ 751577 w 5018777"/>
              <a:gd name="connsiteY174" fmla="*/ 820057 h 2605314"/>
              <a:gd name="connsiteX175" fmla="*/ 773349 w 5018777"/>
              <a:gd name="connsiteY175" fmla="*/ 769257 h 2605314"/>
              <a:gd name="connsiteX176" fmla="*/ 744320 w 5018777"/>
              <a:gd name="connsiteY176" fmla="*/ 638628 h 2605314"/>
              <a:gd name="connsiteX177" fmla="*/ 722549 w 5018777"/>
              <a:gd name="connsiteY177" fmla="*/ 624114 h 2605314"/>
              <a:gd name="connsiteX178" fmla="*/ 526606 w 5018777"/>
              <a:gd name="connsiteY178" fmla="*/ 631371 h 2605314"/>
              <a:gd name="connsiteX179" fmla="*/ 504835 w 5018777"/>
              <a:gd name="connsiteY179" fmla="*/ 653142 h 2605314"/>
              <a:gd name="connsiteX180" fmla="*/ 483063 w 5018777"/>
              <a:gd name="connsiteY180" fmla="*/ 660400 h 2605314"/>
              <a:gd name="connsiteX181" fmla="*/ 468549 w 5018777"/>
              <a:gd name="connsiteY181" fmla="*/ 682171 h 2605314"/>
              <a:gd name="connsiteX182" fmla="*/ 446777 w 5018777"/>
              <a:gd name="connsiteY182" fmla="*/ 754742 h 2605314"/>
              <a:gd name="connsiteX183" fmla="*/ 475806 w 5018777"/>
              <a:gd name="connsiteY183" fmla="*/ 849085 h 2605314"/>
              <a:gd name="connsiteX184" fmla="*/ 533863 w 5018777"/>
              <a:gd name="connsiteY184" fmla="*/ 841828 h 2605314"/>
              <a:gd name="connsiteX185" fmla="*/ 541120 w 5018777"/>
              <a:gd name="connsiteY185" fmla="*/ 820057 h 2605314"/>
              <a:gd name="connsiteX186" fmla="*/ 519349 w 5018777"/>
              <a:gd name="connsiteY186" fmla="*/ 740228 h 2605314"/>
              <a:gd name="connsiteX187" fmla="*/ 497577 w 5018777"/>
              <a:gd name="connsiteY187" fmla="*/ 725714 h 2605314"/>
              <a:gd name="connsiteX188" fmla="*/ 352435 w 5018777"/>
              <a:gd name="connsiteY188" fmla="*/ 732971 h 2605314"/>
              <a:gd name="connsiteX189" fmla="*/ 330663 w 5018777"/>
              <a:gd name="connsiteY189" fmla="*/ 754742 h 2605314"/>
              <a:gd name="connsiteX190" fmla="*/ 308892 w 5018777"/>
              <a:gd name="connsiteY190" fmla="*/ 762000 h 2605314"/>
              <a:gd name="connsiteX191" fmla="*/ 294377 w 5018777"/>
              <a:gd name="connsiteY191" fmla="*/ 776514 h 2605314"/>
              <a:gd name="connsiteX192" fmla="*/ 272606 w 5018777"/>
              <a:gd name="connsiteY192" fmla="*/ 791028 h 2605314"/>
              <a:gd name="connsiteX193" fmla="*/ 214549 w 5018777"/>
              <a:gd name="connsiteY193" fmla="*/ 870857 h 2605314"/>
              <a:gd name="connsiteX194" fmla="*/ 192777 w 5018777"/>
              <a:gd name="connsiteY194" fmla="*/ 892628 h 2605314"/>
              <a:gd name="connsiteX195" fmla="*/ 187335 w 5018777"/>
              <a:gd name="connsiteY195" fmla="*/ 1026522 h 2605314"/>
              <a:gd name="connsiteX196" fmla="*/ 218177 w 5018777"/>
              <a:gd name="connsiteY196" fmla="*/ 1070791 h 2605314"/>
              <a:gd name="connsiteX197" fmla="*/ 278049 w 5018777"/>
              <a:gd name="connsiteY197" fmla="*/ 1063534 h 2605314"/>
              <a:gd name="connsiteX198" fmla="*/ 297643 w 5018777"/>
              <a:gd name="connsiteY198" fmla="*/ 1022531 h 2605314"/>
              <a:gd name="connsiteX199" fmla="*/ 260995 w 5018777"/>
              <a:gd name="connsiteY199" fmla="*/ 957580 h 2605314"/>
              <a:gd name="connsiteX200" fmla="*/ 172095 w 5018777"/>
              <a:gd name="connsiteY200" fmla="*/ 952137 h 2605314"/>
              <a:gd name="connsiteX201" fmla="*/ 108957 w 5018777"/>
              <a:gd name="connsiteY201" fmla="*/ 996405 h 2605314"/>
              <a:gd name="connsiteX202" fmla="*/ 54892 w 5018777"/>
              <a:gd name="connsiteY202" fmla="*/ 1066800 h 2605314"/>
              <a:gd name="connsiteX203" fmla="*/ 14252 w 5018777"/>
              <a:gd name="connsiteY203" fmla="*/ 1156788 h 2605314"/>
              <a:gd name="connsiteX204" fmla="*/ 20783 w 5018777"/>
              <a:gd name="connsiteY204" fmla="*/ 1262017 h 2605314"/>
              <a:gd name="connsiteX205" fmla="*/ 69406 w 5018777"/>
              <a:gd name="connsiteY205" fmla="*/ 1313542 h 2605314"/>
              <a:gd name="connsiteX206" fmla="*/ 112949 w 5018777"/>
              <a:gd name="connsiteY206" fmla="*/ 1342571 h 2605314"/>
              <a:gd name="connsiteX207" fmla="*/ 159032 w 5018777"/>
              <a:gd name="connsiteY207" fmla="*/ 1341845 h 2605314"/>
              <a:gd name="connsiteX208" fmla="*/ 217089 w 5018777"/>
              <a:gd name="connsiteY208" fmla="*/ 1316445 h 2605314"/>
              <a:gd name="connsiteX209" fmla="*/ 199672 w 5018777"/>
              <a:gd name="connsiteY209" fmla="*/ 1243148 h 2605314"/>
              <a:gd name="connsiteX210" fmla="*/ 124197 w 5018777"/>
              <a:gd name="connsiteY210" fmla="*/ 1236254 h 2605314"/>
              <a:gd name="connsiteX211" fmla="*/ 54892 w 5018777"/>
              <a:gd name="connsiteY211" fmla="*/ 1262742 h 2605314"/>
              <a:gd name="connsiteX212" fmla="*/ 33120 w 5018777"/>
              <a:gd name="connsiteY212" fmla="*/ 1299028 h 2605314"/>
              <a:gd name="connsiteX213" fmla="*/ 18606 w 5018777"/>
              <a:gd name="connsiteY213" fmla="*/ 1320800 h 2605314"/>
              <a:gd name="connsiteX214" fmla="*/ 4092 w 5018777"/>
              <a:gd name="connsiteY214" fmla="*/ 1379582 h 2605314"/>
              <a:gd name="connsiteX215" fmla="*/ 3729 w 5018777"/>
              <a:gd name="connsiteY215" fmla="*/ 1436188 h 2605314"/>
              <a:gd name="connsiteX216" fmla="*/ 47635 w 5018777"/>
              <a:gd name="connsiteY216" fmla="*/ 1494971 h 2605314"/>
              <a:gd name="connsiteX217" fmla="*/ 91177 w 5018777"/>
              <a:gd name="connsiteY217" fmla="*/ 1524000 h 2605314"/>
              <a:gd name="connsiteX218" fmla="*/ 127100 w 5018777"/>
              <a:gd name="connsiteY218" fmla="*/ 1568268 h 2605314"/>
              <a:gd name="connsiteX219" fmla="*/ 171006 w 5018777"/>
              <a:gd name="connsiteY219" fmla="*/ 1582057 h 2605314"/>
              <a:gd name="connsiteX220" fmla="*/ 228337 w 5018777"/>
              <a:gd name="connsiteY220" fmla="*/ 1561737 h 2605314"/>
              <a:gd name="connsiteX221" fmla="*/ 236683 w 5018777"/>
              <a:gd name="connsiteY221" fmla="*/ 1483722 h 2605314"/>
              <a:gd name="connsiteX222" fmla="*/ 157217 w 5018777"/>
              <a:gd name="connsiteY222" fmla="*/ 1465580 h 2605314"/>
              <a:gd name="connsiteX223" fmla="*/ 105692 w 5018777"/>
              <a:gd name="connsiteY223" fmla="*/ 1502228 h 2605314"/>
              <a:gd name="connsiteX224" fmla="*/ 105692 w 5018777"/>
              <a:gd name="connsiteY224" fmla="*/ 1698171 h 2605314"/>
              <a:gd name="connsiteX225" fmla="*/ 141615 w 5018777"/>
              <a:gd name="connsiteY225" fmla="*/ 1749334 h 2605314"/>
              <a:gd name="connsiteX226" fmla="*/ 192777 w 5018777"/>
              <a:gd name="connsiteY226" fmla="*/ 1792514 h 2605314"/>
              <a:gd name="connsiteX227" fmla="*/ 250835 w 5018777"/>
              <a:gd name="connsiteY227" fmla="*/ 1828800 h 2605314"/>
              <a:gd name="connsiteX228" fmla="*/ 359692 w 5018777"/>
              <a:gd name="connsiteY228" fmla="*/ 1821542 h 2605314"/>
              <a:gd name="connsiteX229" fmla="*/ 394163 w 5018777"/>
              <a:gd name="connsiteY229" fmla="*/ 1796505 h 2605314"/>
              <a:gd name="connsiteX230" fmla="*/ 410492 w 5018777"/>
              <a:gd name="connsiteY230" fmla="*/ 1698171 h 2605314"/>
              <a:gd name="connsiteX231" fmla="*/ 366949 w 5018777"/>
              <a:gd name="connsiteY231" fmla="*/ 1683657 h 2605314"/>
              <a:gd name="connsiteX232" fmla="*/ 316149 w 5018777"/>
              <a:gd name="connsiteY232" fmla="*/ 1690914 h 2605314"/>
              <a:gd name="connsiteX233" fmla="*/ 279863 w 5018777"/>
              <a:gd name="connsiteY233" fmla="*/ 1719942 h 2605314"/>
              <a:gd name="connsiteX234" fmla="*/ 265349 w 5018777"/>
              <a:gd name="connsiteY234" fmla="*/ 1785257 h 2605314"/>
              <a:gd name="connsiteX235" fmla="*/ 276235 w 5018777"/>
              <a:gd name="connsiteY235" fmla="*/ 1939108 h 2605314"/>
              <a:gd name="connsiteX236" fmla="*/ 331026 w 5018777"/>
              <a:gd name="connsiteY236" fmla="*/ 1984465 h 2605314"/>
              <a:gd name="connsiteX237" fmla="*/ 417749 w 5018777"/>
              <a:gd name="connsiteY237" fmla="*/ 2002971 h 2605314"/>
              <a:gd name="connsiteX238" fmla="*/ 526606 w 5018777"/>
              <a:gd name="connsiteY238" fmla="*/ 1995714 h 2605314"/>
              <a:gd name="connsiteX239" fmla="*/ 555635 w 5018777"/>
              <a:gd name="connsiteY239" fmla="*/ 1973942 h 2605314"/>
              <a:gd name="connsiteX240" fmla="*/ 599177 w 5018777"/>
              <a:gd name="connsiteY240" fmla="*/ 1944914 h 2605314"/>
              <a:gd name="connsiteX241" fmla="*/ 628206 w 5018777"/>
              <a:gd name="connsiteY241" fmla="*/ 1901371 h 2605314"/>
              <a:gd name="connsiteX242" fmla="*/ 613692 w 5018777"/>
              <a:gd name="connsiteY242" fmla="*/ 1836057 h 2605314"/>
              <a:gd name="connsiteX243" fmla="*/ 570149 w 5018777"/>
              <a:gd name="connsiteY243" fmla="*/ 1792514 h 2605314"/>
              <a:gd name="connsiteX244" fmla="*/ 528057 w 5018777"/>
              <a:gd name="connsiteY244" fmla="*/ 1800497 h 2605314"/>
              <a:gd name="connsiteX245" fmla="*/ 481249 w 5018777"/>
              <a:gd name="connsiteY245" fmla="*/ 1898468 h 2605314"/>
              <a:gd name="connsiteX246" fmla="*/ 555635 w 5018777"/>
              <a:gd name="connsiteY246" fmla="*/ 1995714 h 2605314"/>
              <a:gd name="connsiteX247" fmla="*/ 570149 w 5018777"/>
              <a:gd name="connsiteY247" fmla="*/ 2017485 h 2605314"/>
              <a:gd name="connsiteX248" fmla="*/ 700777 w 5018777"/>
              <a:gd name="connsiteY248" fmla="*/ 2068285 h 2605314"/>
              <a:gd name="connsiteX249" fmla="*/ 737063 w 5018777"/>
              <a:gd name="connsiteY249" fmla="*/ 2082800 h 2605314"/>
              <a:gd name="connsiteX250" fmla="*/ 867692 w 5018777"/>
              <a:gd name="connsiteY250" fmla="*/ 2119811 h 2605314"/>
              <a:gd name="connsiteX251" fmla="*/ 969292 w 5018777"/>
              <a:gd name="connsiteY251" fmla="*/ 2148114 h 2605314"/>
              <a:gd name="connsiteX252" fmla="*/ 1078149 w 5018777"/>
              <a:gd name="connsiteY252" fmla="*/ 2133600 h 2605314"/>
              <a:gd name="connsiteX253" fmla="*/ 1128949 w 5018777"/>
              <a:gd name="connsiteY253" fmla="*/ 2104571 h 2605314"/>
              <a:gd name="connsiteX254" fmla="*/ 1247603 w 5018777"/>
              <a:gd name="connsiteY254" fmla="*/ 2013494 h 2605314"/>
              <a:gd name="connsiteX255" fmla="*/ 1291509 w 5018777"/>
              <a:gd name="connsiteY255" fmla="*/ 1957251 h 2605314"/>
              <a:gd name="connsiteX256" fmla="*/ 1278083 w 5018777"/>
              <a:gd name="connsiteY256" fmla="*/ 1839322 h 2605314"/>
              <a:gd name="connsiteX257" fmla="*/ 1223292 w 5018777"/>
              <a:gd name="connsiteY257" fmla="*/ 1814285 h 2605314"/>
              <a:gd name="connsiteX258" fmla="*/ 1129675 w 5018777"/>
              <a:gd name="connsiteY258" fmla="*/ 1833154 h 2605314"/>
              <a:gd name="connsiteX259" fmla="*/ 1107177 w 5018777"/>
              <a:gd name="connsiteY259" fmla="*/ 1894114 h 2605314"/>
              <a:gd name="connsiteX260" fmla="*/ 1085406 w 5018777"/>
              <a:gd name="connsiteY260" fmla="*/ 2002971 h 2605314"/>
              <a:gd name="connsiteX261" fmla="*/ 1020092 w 5018777"/>
              <a:gd name="connsiteY261" fmla="*/ 1995714 h 2605314"/>
              <a:gd name="connsiteX262" fmla="*/ 984532 w 5018777"/>
              <a:gd name="connsiteY262" fmla="*/ 1911531 h 2605314"/>
              <a:gd name="connsiteX263" fmla="*/ 996869 w 5018777"/>
              <a:gd name="connsiteY263" fmla="*/ 1807754 h 2605314"/>
              <a:gd name="connsiteX264" fmla="*/ 1070529 w 5018777"/>
              <a:gd name="connsiteY264" fmla="*/ 1731554 h 2605314"/>
              <a:gd name="connsiteX265" fmla="*/ 1230549 w 5018777"/>
              <a:gd name="connsiteY265" fmla="*/ 1690914 h 2605314"/>
              <a:gd name="connsiteX266" fmla="*/ 1339406 w 5018777"/>
              <a:gd name="connsiteY266" fmla="*/ 1698171 h 2605314"/>
              <a:gd name="connsiteX267" fmla="*/ 1426492 w 5018777"/>
              <a:gd name="connsiteY267" fmla="*/ 1741714 h 2605314"/>
              <a:gd name="connsiteX268" fmla="*/ 1480557 w 5018777"/>
              <a:gd name="connsiteY268" fmla="*/ 1792514 h 2605314"/>
              <a:gd name="connsiteX269" fmla="*/ 1510312 w 5018777"/>
              <a:gd name="connsiteY269" fmla="*/ 1859642 h 2605314"/>
              <a:gd name="connsiteX270" fmla="*/ 1511037 w 5018777"/>
              <a:gd name="connsiteY270" fmla="*/ 1961968 h 2605314"/>
              <a:gd name="connsiteX271" fmla="*/ 1463866 w 5018777"/>
              <a:gd name="connsiteY271" fmla="*/ 2046877 h 2605314"/>
              <a:gd name="connsiteX272" fmla="*/ 1411977 w 5018777"/>
              <a:gd name="connsiteY272" fmla="*/ 2140857 h 2605314"/>
              <a:gd name="connsiteX273" fmla="*/ 1404720 w 5018777"/>
              <a:gd name="connsiteY273" fmla="*/ 2162628 h 2605314"/>
              <a:gd name="connsiteX274" fmla="*/ 1368435 w 5018777"/>
              <a:gd name="connsiteY274" fmla="*/ 2293257 h 2605314"/>
              <a:gd name="connsiteX275" fmla="*/ 1370975 w 5018777"/>
              <a:gd name="connsiteY275" fmla="*/ 2449285 h 2605314"/>
              <a:gd name="connsiteX276" fmla="*/ 1513577 w 5018777"/>
              <a:gd name="connsiteY276" fmla="*/ 2554514 h 2605314"/>
              <a:gd name="connsiteX277" fmla="*/ 1636949 w 5018777"/>
              <a:gd name="connsiteY277" fmla="*/ 2590800 h 2605314"/>
              <a:gd name="connsiteX278" fmla="*/ 1851397 w 5018777"/>
              <a:gd name="connsiteY278" fmla="*/ 2605314 h 2605314"/>
              <a:gd name="connsiteX279" fmla="*/ 1922155 w 5018777"/>
              <a:gd name="connsiteY279" fmla="*/ 2576285 h 2605314"/>
              <a:gd name="connsiteX280" fmla="*/ 1963520 w 5018777"/>
              <a:gd name="connsiteY280" fmla="*/ 2496457 h 2605314"/>
              <a:gd name="connsiteX281" fmla="*/ 2006337 w 5018777"/>
              <a:gd name="connsiteY281" fmla="*/ 2315028 h 2605314"/>
              <a:gd name="connsiteX282" fmla="*/ 2043349 w 5018777"/>
              <a:gd name="connsiteY282" fmla="*/ 2111828 h 2605314"/>
              <a:gd name="connsiteX283" fmla="*/ 2066572 w 5018777"/>
              <a:gd name="connsiteY283" fmla="*/ 2048691 h 2605314"/>
              <a:gd name="connsiteX284" fmla="*/ 2102495 w 5018777"/>
              <a:gd name="connsiteY284" fmla="*/ 1987731 h 2605314"/>
              <a:gd name="connsiteX285" fmla="*/ 2221512 w 5018777"/>
              <a:gd name="connsiteY285" fmla="*/ 1879237 h 2605314"/>
              <a:gd name="connsiteX286" fmla="*/ 2377177 w 5018777"/>
              <a:gd name="connsiteY286" fmla="*/ 1872342 h 2605314"/>
              <a:gd name="connsiteX287" fmla="*/ 2398949 w 5018777"/>
              <a:gd name="connsiteY287" fmla="*/ 1879600 h 2605314"/>
              <a:gd name="connsiteX288" fmla="*/ 2457006 w 5018777"/>
              <a:gd name="connsiteY288" fmla="*/ 1930400 h 2605314"/>
              <a:gd name="connsiteX289" fmla="*/ 2471520 w 5018777"/>
              <a:gd name="connsiteY289" fmla="*/ 1952171 h 2605314"/>
              <a:gd name="connsiteX290" fmla="*/ 2493292 w 5018777"/>
              <a:gd name="connsiteY290" fmla="*/ 1973942 h 2605314"/>
              <a:gd name="connsiteX291" fmla="*/ 2507806 w 5018777"/>
              <a:gd name="connsiteY291" fmla="*/ 2024742 h 2605314"/>
              <a:gd name="connsiteX292" fmla="*/ 2515063 w 5018777"/>
              <a:gd name="connsiteY292" fmla="*/ 2053771 h 2605314"/>
              <a:gd name="connsiteX293" fmla="*/ 2529577 w 5018777"/>
              <a:gd name="connsiteY293" fmla="*/ 2075542 h 2605314"/>
              <a:gd name="connsiteX294" fmla="*/ 2544092 w 5018777"/>
              <a:gd name="connsiteY294" fmla="*/ 2126342 h 2605314"/>
              <a:gd name="connsiteX295" fmla="*/ 2536835 w 5018777"/>
              <a:gd name="connsiteY295" fmla="*/ 2271485 h 2605314"/>
              <a:gd name="connsiteX296" fmla="*/ 2522320 w 5018777"/>
              <a:gd name="connsiteY296" fmla="*/ 2300514 h 2605314"/>
              <a:gd name="connsiteX297" fmla="*/ 2478777 w 5018777"/>
              <a:gd name="connsiteY297" fmla="*/ 2329542 h 2605314"/>
              <a:gd name="connsiteX298" fmla="*/ 2457006 w 5018777"/>
              <a:gd name="connsiteY298" fmla="*/ 2336800 h 2605314"/>
              <a:gd name="connsiteX299" fmla="*/ 2333635 w 5018777"/>
              <a:gd name="connsiteY299" fmla="*/ 2329542 h 2605314"/>
              <a:gd name="connsiteX300" fmla="*/ 2311863 w 5018777"/>
              <a:gd name="connsiteY300" fmla="*/ 2322285 h 2605314"/>
              <a:gd name="connsiteX301" fmla="*/ 2297349 w 5018777"/>
              <a:gd name="connsiteY301" fmla="*/ 2286000 h 2605314"/>
              <a:gd name="connsiteX302" fmla="*/ 2290092 w 5018777"/>
              <a:gd name="connsiteY302" fmla="*/ 2249714 h 2605314"/>
              <a:gd name="connsiteX303" fmla="*/ 2398949 w 5018777"/>
              <a:gd name="connsiteY303" fmla="*/ 2111828 h 2605314"/>
              <a:gd name="connsiteX304" fmla="*/ 2398949 w 5018777"/>
              <a:gd name="connsiteY304" fmla="*/ 2024742 h 2605314"/>
              <a:gd name="connsiteX305" fmla="*/ 2377177 w 5018777"/>
              <a:gd name="connsiteY305" fmla="*/ 2010228 h 2605314"/>
              <a:gd name="connsiteX306" fmla="*/ 2275577 w 5018777"/>
              <a:gd name="connsiteY306" fmla="*/ 2017485 h 2605314"/>
              <a:gd name="connsiteX307" fmla="*/ 2261063 w 5018777"/>
              <a:gd name="connsiteY307" fmla="*/ 2032000 h 2605314"/>
              <a:gd name="connsiteX308" fmla="*/ 2239292 w 5018777"/>
              <a:gd name="connsiteY308" fmla="*/ 2046514 h 2605314"/>
              <a:gd name="connsiteX309" fmla="*/ 2224777 w 5018777"/>
              <a:gd name="connsiteY309" fmla="*/ 2061028 h 2605314"/>
              <a:gd name="connsiteX310" fmla="*/ 2195749 w 5018777"/>
              <a:gd name="connsiteY310" fmla="*/ 2068285 h 2605314"/>
              <a:gd name="connsiteX311" fmla="*/ 2166720 w 5018777"/>
              <a:gd name="connsiteY311" fmla="*/ 2090057 h 2605314"/>
              <a:gd name="connsiteX312" fmla="*/ 2152206 w 5018777"/>
              <a:gd name="connsiteY312" fmla="*/ 2111828 h 2605314"/>
              <a:gd name="connsiteX313" fmla="*/ 2130435 w 5018777"/>
              <a:gd name="connsiteY313" fmla="*/ 2140857 h 2605314"/>
              <a:gd name="connsiteX314" fmla="*/ 2130435 w 5018777"/>
              <a:gd name="connsiteY314" fmla="*/ 2351314 h 2605314"/>
              <a:gd name="connsiteX315" fmla="*/ 2144949 w 5018777"/>
              <a:gd name="connsiteY315" fmla="*/ 2373085 h 2605314"/>
              <a:gd name="connsiteX316" fmla="*/ 2166720 w 5018777"/>
              <a:gd name="connsiteY316" fmla="*/ 2380342 h 2605314"/>
              <a:gd name="connsiteX317" fmla="*/ 2173977 w 5018777"/>
              <a:gd name="connsiteY317" fmla="*/ 2402114 h 2605314"/>
              <a:gd name="connsiteX318" fmla="*/ 2195749 w 5018777"/>
              <a:gd name="connsiteY318" fmla="*/ 2416628 h 2605314"/>
              <a:gd name="connsiteX319" fmla="*/ 2224777 w 5018777"/>
              <a:gd name="connsiteY319" fmla="*/ 2438400 h 2605314"/>
              <a:gd name="connsiteX320" fmla="*/ 2268320 w 5018777"/>
              <a:gd name="connsiteY320" fmla="*/ 2474685 h 2605314"/>
              <a:gd name="connsiteX321" fmla="*/ 2297349 w 5018777"/>
              <a:gd name="connsiteY321" fmla="*/ 2510971 h 2605314"/>
              <a:gd name="connsiteX322" fmla="*/ 2319120 w 5018777"/>
              <a:gd name="connsiteY322" fmla="*/ 2532742 h 2605314"/>
              <a:gd name="connsiteX323" fmla="*/ 2398949 w 5018777"/>
              <a:gd name="connsiteY323" fmla="*/ 2569028 h 2605314"/>
              <a:gd name="connsiteX324" fmla="*/ 2544092 w 5018777"/>
              <a:gd name="connsiteY324" fmla="*/ 2554514 h 2605314"/>
              <a:gd name="connsiteX325" fmla="*/ 2565863 w 5018777"/>
              <a:gd name="connsiteY325" fmla="*/ 2540000 h 2605314"/>
              <a:gd name="connsiteX326" fmla="*/ 2573120 w 5018777"/>
              <a:gd name="connsiteY326" fmla="*/ 2503714 h 2605314"/>
              <a:gd name="connsiteX327" fmla="*/ 2587635 w 5018777"/>
              <a:gd name="connsiteY327" fmla="*/ 2481942 h 2605314"/>
              <a:gd name="connsiteX328" fmla="*/ 2594892 w 5018777"/>
              <a:gd name="connsiteY328" fmla="*/ 2409371 h 2605314"/>
              <a:gd name="connsiteX329" fmla="*/ 2645692 w 5018777"/>
              <a:gd name="connsiteY329" fmla="*/ 2416628 h 2605314"/>
              <a:gd name="connsiteX330" fmla="*/ 2674720 w 5018777"/>
              <a:gd name="connsiteY330" fmla="*/ 2423885 h 2605314"/>
              <a:gd name="connsiteX331" fmla="*/ 2747292 w 5018777"/>
              <a:gd name="connsiteY331" fmla="*/ 2438400 h 2605314"/>
              <a:gd name="connsiteX332" fmla="*/ 2790835 w 5018777"/>
              <a:gd name="connsiteY332" fmla="*/ 2452914 h 2605314"/>
              <a:gd name="connsiteX333" fmla="*/ 2812606 w 5018777"/>
              <a:gd name="connsiteY333" fmla="*/ 2438400 h 2605314"/>
              <a:gd name="connsiteX334" fmla="*/ 2805349 w 5018777"/>
              <a:gd name="connsiteY334" fmla="*/ 2416628 h 2605314"/>
              <a:gd name="connsiteX335" fmla="*/ 2798092 w 5018777"/>
              <a:gd name="connsiteY335" fmla="*/ 2373085 h 2605314"/>
              <a:gd name="connsiteX336" fmla="*/ 2783577 w 5018777"/>
              <a:gd name="connsiteY336" fmla="*/ 2329542 h 2605314"/>
              <a:gd name="connsiteX337" fmla="*/ 2798092 w 5018777"/>
              <a:gd name="connsiteY337" fmla="*/ 2278742 h 2605314"/>
              <a:gd name="connsiteX338" fmla="*/ 2965006 w 5018777"/>
              <a:gd name="connsiteY338" fmla="*/ 2249714 h 2605314"/>
              <a:gd name="connsiteX339" fmla="*/ 2950492 w 5018777"/>
              <a:gd name="connsiteY339" fmla="*/ 2227942 h 2605314"/>
              <a:gd name="connsiteX340" fmla="*/ 2928720 w 5018777"/>
              <a:gd name="connsiteY340" fmla="*/ 2133600 h 2605314"/>
              <a:gd name="connsiteX341" fmla="*/ 2921463 w 5018777"/>
              <a:gd name="connsiteY341" fmla="*/ 2104571 h 2605314"/>
              <a:gd name="connsiteX342" fmla="*/ 2899692 w 5018777"/>
              <a:gd name="connsiteY342" fmla="*/ 2090057 h 2605314"/>
              <a:gd name="connsiteX343" fmla="*/ 2906949 w 5018777"/>
              <a:gd name="connsiteY343" fmla="*/ 2061028 h 2605314"/>
              <a:gd name="connsiteX344" fmla="*/ 3037577 w 5018777"/>
              <a:gd name="connsiteY344" fmla="*/ 2053771 h 2605314"/>
              <a:gd name="connsiteX345" fmla="*/ 3124663 w 5018777"/>
              <a:gd name="connsiteY345" fmla="*/ 2046514 h 2605314"/>
              <a:gd name="connsiteX346" fmla="*/ 3146435 w 5018777"/>
              <a:gd name="connsiteY346" fmla="*/ 2039257 h 2605314"/>
              <a:gd name="connsiteX347" fmla="*/ 3139177 w 5018777"/>
              <a:gd name="connsiteY347" fmla="*/ 2010228 h 2605314"/>
              <a:gd name="connsiteX348" fmla="*/ 3110149 w 5018777"/>
              <a:gd name="connsiteY348" fmla="*/ 1959428 h 2605314"/>
              <a:gd name="connsiteX349" fmla="*/ 3081120 w 5018777"/>
              <a:gd name="connsiteY349" fmla="*/ 1930400 h 2605314"/>
              <a:gd name="connsiteX350" fmla="*/ 3066606 w 5018777"/>
              <a:gd name="connsiteY350" fmla="*/ 1901371 h 2605314"/>
              <a:gd name="connsiteX351" fmla="*/ 3044835 w 5018777"/>
              <a:gd name="connsiteY351" fmla="*/ 1886857 h 2605314"/>
              <a:gd name="connsiteX352" fmla="*/ 3037577 w 5018777"/>
              <a:gd name="connsiteY352" fmla="*/ 1865085 h 2605314"/>
              <a:gd name="connsiteX353" fmla="*/ 3023063 w 5018777"/>
              <a:gd name="connsiteY353" fmla="*/ 1843314 h 2605314"/>
              <a:gd name="connsiteX354" fmla="*/ 3052092 w 5018777"/>
              <a:gd name="connsiteY354" fmla="*/ 1828800 h 2605314"/>
              <a:gd name="connsiteX355" fmla="*/ 3160949 w 5018777"/>
              <a:gd name="connsiteY355" fmla="*/ 1814285 h 2605314"/>
              <a:gd name="connsiteX356" fmla="*/ 3182720 w 5018777"/>
              <a:gd name="connsiteY356" fmla="*/ 1799771 h 2605314"/>
              <a:gd name="connsiteX357" fmla="*/ 3131920 w 5018777"/>
              <a:gd name="connsiteY357" fmla="*/ 1690914 h 2605314"/>
              <a:gd name="connsiteX358" fmla="*/ 3124663 w 5018777"/>
              <a:gd name="connsiteY358" fmla="*/ 1669142 h 2605314"/>
              <a:gd name="connsiteX359" fmla="*/ 3110149 w 5018777"/>
              <a:gd name="connsiteY359" fmla="*/ 1647371 h 2605314"/>
              <a:gd name="connsiteX360" fmla="*/ 3131920 w 5018777"/>
              <a:gd name="connsiteY360" fmla="*/ 1640114 h 2605314"/>
              <a:gd name="connsiteX361" fmla="*/ 3160949 w 5018777"/>
              <a:gd name="connsiteY361" fmla="*/ 1632857 h 2605314"/>
              <a:gd name="connsiteX362" fmla="*/ 3189977 w 5018777"/>
              <a:gd name="connsiteY362" fmla="*/ 1618342 h 2605314"/>
              <a:gd name="connsiteX363" fmla="*/ 3219006 w 5018777"/>
              <a:gd name="connsiteY363" fmla="*/ 1611085 h 2605314"/>
              <a:gd name="connsiteX364" fmla="*/ 3240777 w 5018777"/>
              <a:gd name="connsiteY364" fmla="*/ 1603828 h 2605314"/>
              <a:gd name="connsiteX365" fmla="*/ 3284320 w 5018777"/>
              <a:gd name="connsiteY365" fmla="*/ 1582057 h 2605314"/>
              <a:gd name="connsiteX366" fmla="*/ 3298835 w 5018777"/>
              <a:gd name="connsiteY366" fmla="*/ 1567542 h 2605314"/>
              <a:gd name="connsiteX367" fmla="*/ 3277063 w 5018777"/>
              <a:gd name="connsiteY367" fmla="*/ 1545771 h 2605314"/>
              <a:gd name="connsiteX368" fmla="*/ 3233520 w 5018777"/>
              <a:gd name="connsiteY368" fmla="*/ 1516742 h 2605314"/>
              <a:gd name="connsiteX369" fmla="*/ 3182720 w 5018777"/>
              <a:gd name="connsiteY369" fmla="*/ 1458685 h 2605314"/>
              <a:gd name="connsiteX370" fmla="*/ 3175463 w 5018777"/>
              <a:gd name="connsiteY370" fmla="*/ 1436914 h 2605314"/>
              <a:gd name="connsiteX371" fmla="*/ 3153692 w 5018777"/>
              <a:gd name="connsiteY371" fmla="*/ 1422400 h 2605314"/>
              <a:gd name="connsiteX372" fmla="*/ 3204492 w 5018777"/>
              <a:gd name="connsiteY372" fmla="*/ 1386114 h 2605314"/>
              <a:gd name="connsiteX373" fmla="*/ 3240777 w 5018777"/>
              <a:gd name="connsiteY373" fmla="*/ 1349828 h 2605314"/>
              <a:gd name="connsiteX374" fmla="*/ 3269806 w 5018777"/>
              <a:gd name="connsiteY374" fmla="*/ 1313542 h 2605314"/>
              <a:gd name="connsiteX375" fmla="*/ 3291577 w 5018777"/>
              <a:gd name="connsiteY375" fmla="*/ 1299028 h 2605314"/>
              <a:gd name="connsiteX376" fmla="*/ 3306092 w 5018777"/>
              <a:gd name="connsiteY376" fmla="*/ 1284514 h 2605314"/>
              <a:gd name="connsiteX377" fmla="*/ 3313349 w 5018777"/>
              <a:gd name="connsiteY377" fmla="*/ 1262742 h 2605314"/>
              <a:gd name="connsiteX378" fmla="*/ 3269806 w 5018777"/>
              <a:gd name="connsiteY378" fmla="*/ 1255485 h 2605314"/>
              <a:gd name="connsiteX379" fmla="*/ 3248035 w 5018777"/>
              <a:gd name="connsiteY379" fmla="*/ 1248228 h 2605314"/>
              <a:gd name="connsiteX380" fmla="*/ 3197235 w 5018777"/>
              <a:gd name="connsiteY380" fmla="*/ 1233714 h 2605314"/>
              <a:gd name="connsiteX381" fmla="*/ 3175463 w 5018777"/>
              <a:gd name="connsiteY381" fmla="*/ 1219200 h 2605314"/>
              <a:gd name="connsiteX382" fmla="*/ 3153692 w 5018777"/>
              <a:gd name="connsiteY382" fmla="*/ 1211942 h 2605314"/>
              <a:gd name="connsiteX383" fmla="*/ 3124663 w 5018777"/>
              <a:gd name="connsiteY383" fmla="*/ 1197428 h 2605314"/>
              <a:gd name="connsiteX384" fmla="*/ 3204492 w 5018777"/>
              <a:gd name="connsiteY384" fmla="*/ 1095828 h 2605314"/>
              <a:gd name="connsiteX385" fmla="*/ 3255292 w 5018777"/>
              <a:gd name="connsiteY385" fmla="*/ 1037771 h 2605314"/>
              <a:gd name="connsiteX386" fmla="*/ 3255292 w 5018777"/>
              <a:gd name="connsiteY386" fmla="*/ 994228 h 2605314"/>
              <a:gd name="connsiteX387" fmla="*/ 3211749 w 5018777"/>
              <a:gd name="connsiteY387" fmla="*/ 986971 h 2605314"/>
              <a:gd name="connsiteX388" fmla="*/ 3182720 w 5018777"/>
              <a:gd name="connsiteY388" fmla="*/ 979714 h 2605314"/>
              <a:gd name="connsiteX389" fmla="*/ 3124663 w 5018777"/>
              <a:gd name="connsiteY389" fmla="*/ 957942 h 2605314"/>
              <a:gd name="connsiteX390" fmla="*/ 3102892 w 5018777"/>
              <a:gd name="connsiteY390" fmla="*/ 950685 h 2605314"/>
              <a:gd name="connsiteX391" fmla="*/ 3052092 w 5018777"/>
              <a:gd name="connsiteY391" fmla="*/ 943428 h 2605314"/>
              <a:gd name="connsiteX392" fmla="*/ 3030320 w 5018777"/>
              <a:gd name="connsiteY392" fmla="*/ 936171 h 2605314"/>
              <a:gd name="connsiteX393" fmla="*/ 2994035 w 5018777"/>
              <a:gd name="connsiteY393" fmla="*/ 928914 h 2605314"/>
              <a:gd name="connsiteX394" fmla="*/ 2979520 w 5018777"/>
              <a:gd name="connsiteY394" fmla="*/ 914400 h 2605314"/>
              <a:gd name="connsiteX395" fmla="*/ 3037577 w 5018777"/>
              <a:gd name="connsiteY395" fmla="*/ 820057 h 2605314"/>
              <a:gd name="connsiteX396" fmla="*/ 3095635 w 5018777"/>
              <a:gd name="connsiteY396" fmla="*/ 747485 h 2605314"/>
              <a:gd name="connsiteX397" fmla="*/ 3131920 w 5018777"/>
              <a:gd name="connsiteY397" fmla="*/ 703942 h 2605314"/>
              <a:gd name="connsiteX398" fmla="*/ 3146435 w 5018777"/>
              <a:gd name="connsiteY398" fmla="*/ 682171 h 2605314"/>
              <a:gd name="connsiteX399" fmla="*/ 3037577 w 5018777"/>
              <a:gd name="connsiteY399" fmla="*/ 667657 h 2605314"/>
              <a:gd name="connsiteX400" fmla="*/ 2965006 w 5018777"/>
              <a:gd name="connsiteY400" fmla="*/ 660400 h 2605314"/>
              <a:gd name="connsiteX401" fmla="*/ 2892435 w 5018777"/>
              <a:gd name="connsiteY401" fmla="*/ 645885 h 2605314"/>
              <a:gd name="connsiteX402" fmla="*/ 2928720 w 5018777"/>
              <a:gd name="connsiteY402" fmla="*/ 609600 h 2605314"/>
              <a:gd name="connsiteX403" fmla="*/ 2965006 w 5018777"/>
              <a:gd name="connsiteY403" fmla="*/ 573314 h 2605314"/>
              <a:gd name="connsiteX404" fmla="*/ 2972263 w 5018777"/>
              <a:gd name="connsiteY404" fmla="*/ 529771 h 2605314"/>
              <a:gd name="connsiteX405" fmla="*/ 2986777 w 5018777"/>
              <a:gd name="connsiteY405" fmla="*/ 486228 h 2605314"/>
              <a:gd name="connsiteX406" fmla="*/ 3001292 w 5018777"/>
              <a:gd name="connsiteY406" fmla="*/ 435428 h 2605314"/>
              <a:gd name="connsiteX407" fmla="*/ 3015806 w 5018777"/>
              <a:gd name="connsiteY407" fmla="*/ 391885 h 2605314"/>
              <a:gd name="connsiteX408" fmla="*/ 2965006 w 5018777"/>
              <a:gd name="connsiteY408" fmla="*/ 399142 h 2605314"/>
              <a:gd name="connsiteX409" fmla="*/ 2921463 w 5018777"/>
              <a:gd name="connsiteY409" fmla="*/ 413657 h 2605314"/>
              <a:gd name="connsiteX410" fmla="*/ 2892435 w 5018777"/>
              <a:gd name="connsiteY410" fmla="*/ 420914 h 2605314"/>
              <a:gd name="connsiteX411" fmla="*/ 2856149 w 5018777"/>
              <a:gd name="connsiteY411" fmla="*/ 435428 h 2605314"/>
              <a:gd name="connsiteX412" fmla="*/ 2812606 w 5018777"/>
              <a:gd name="connsiteY412" fmla="*/ 442685 h 2605314"/>
              <a:gd name="connsiteX413" fmla="*/ 2783577 w 5018777"/>
              <a:gd name="connsiteY413" fmla="*/ 449942 h 2605314"/>
              <a:gd name="connsiteX414" fmla="*/ 2725520 w 5018777"/>
              <a:gd name="connsiteY414" fmla="*/ 442685 h 2605314"/>
              <a:gd name="connsiteX415" fmla="*/ 2732777 w 5018777"/>
              <a:gd name="connsiteY415" fmla="*/ 377371 h 2605314"/>
              <a:gd name="connsiteX416" fmla="*/ 2725520 w 5018777"/>
              <a:gd name="connsiteY416" fmla="*/ 290285 h 2605314"/>
              <a:gd name="connsiteX417" fmla="*/ 2711006 w 5018777"/>
              <a:gd name="connsiteY417" fmla="*/ 232228 h 2605314"/>
              <a:gd name="connsiteX418" fmla="*/ 2667463 w 5018777"/>
              <a:gd name="connsiteY418" fmla="*/ 210457 h 2605314"/>
              <a:gd name="connsiteX419" fmla="*/ 2660206 w 5018777"/>
              <a:gd name="connsiteY419"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62549 w 5018777"/>
              <a:gd name="connsiteY118" fmla="*/ 537028 h 2605314"/>
              <a:gd name="connsiteX119" fmla="*/ 3240777 w 5018777"/>
              <a:gd name="connsiteY119" fmla="*/ 515257 h 2605314"/>
              <a:gd name="connsiteX120" fmla="*/ 3233520 w 5018777"/>
              <a:gd name="connsiteY120" fmla="*/ 478971 h 2605314"/>
              <a:gd name="connsiteX121" fmla="*/ 3219006 w 5018777"/>
              <a:gd name="connsiteY121" fmla="*/ 428171 h 2605314"/>
              <a:gd name="connsiteX122" fmla="*/ 3204492 w 5018777"/>
              <a:gd name="connsiteY122" fmla="*/ 362857 h 2605314"/>
              <a:gd name="connsiteX123" fmla="*/ 3189977 w 5018777"/>
              <a:gd name="connsiteY123" fmla="*/ 348342 h 2605314"/>
              <a:gd name="connsiteX124" fmla="*/ 3139177 w 5018777"/>
              <a:gd name="connsiteY124" fmla="*/ 283028 h 2605314"/>
              <a:gd name="connsiteX125" fmla="*/ 3117406 w 5018777"/>
              <a:gd name="connsiteY125" fmla="*/ 268514 h 2605314"/>
              <a:gd name="connsiteX126" fmla="*/ 3081120 w 5018777"/>
              <a:gd name="connsiteY126" fmla="*/ 232228 h 2605314"/>
              <a:gd name="connsiteX127" fmla="*/ 3066606 w 5018777"/>
              <a:gd name="connsiteY127" fmla="*/ 210457 h 2605314"/>
              <a:gd name="connsiteX128" fmla="*/ 3023063 w 5018777"/>
              <a:gd name="connsiteY128" fmla="*/ 195942 h 2605314"/>
              <a:gd name="connsiteX129" fmla="*/ 3008549 w 5018777"/>
              <a:gd name="connsiteY129" fmla="*/ 174171 h 2605314"/>
              <a:gd name="connsiteX130" fmla="*/ 2957749 w 5018777"/>
              <a:gd name="connsiteY130" fmla="*/ 152400 h 2605314"/>
              <a:gd name="connsiteX131" fmla="*/ 2921463 w 5018777"/>
              <a:gd name="connsiteY131" fmla="*/ 116114 h 2605314"/>
              <a:gd name="connsiteX132" fmla="*/ 2848892 w 5018777"/>
              <a:gd name="connsiteY132" fmla="*/ 94342 h 2605314"/>
              <a:gd name="connsiteX133" fmla="*/ 2827120 w 5018777"/>
              <a:gd name="connsiteY133" fmla="*/ 79828 h 2605314"/>
              <a:gd name="connsiteX134" fmla="*/ 2776320 w 5018777"/>
              <a:gd name="connsiteY134" fmla="*/ 65314 h 2605314"/>
              <a:gd name="connsiteX135" fmla="*/ 2667463 w 5018777"/>
              <a:gd name="connsiteY135" fmla="*/ 50800 h 2605314"/>
              <a:gd name="connsiteX136" fmla="*/ 2500549 w 5018777"/>
              <a:gd name="connsiteY136" fmla="*/ 43542 h 2605314"/>
              <a:gd name="connsiteX137" fmla="*/ 2377177 w 5018777"/>
              <a:gd name="connsiteY137" fmla="*/ 36285 h 2605314"/>
              <a:gd name="connsiteX138" fmla="*/ 2275577 w 5018777"/>
              <a:gd name="connsiteY138" fmla="*/ 21771 h 2605314"/>
              <a:gd name="connsiteX139" fmla="*/ 2036092 w 5018777"/>
              <a:gd name="connsiteY139" fmla="*/ 7257 h 2605314"/>
              <a:gd name="connsiteX140" fmla="*/ 1869177 w 5018777"/>
              <a:gd name="connsiteY140" fmla="*/ 14514 h 2605314"/>
              <a:gd name="connsiteX141" fmla="*/ 1753063 w 5018777"/>
              <a:gd name="connsiteY141" fmla="*/ 29028 h 2605314"/>
              <a:gd name="connsiteX142" fmla="*/ 1731292 w 5018777"/>
              <a:gd name="connsiteY142" fmla="*/ 36285 h 2605314"/>
              <a:gd name="connsiteX143" fmla="*/ 1695006 w 5018777"/>
              <a:gd name="connsiteY143" fmla="*/ 43542 h 2605314"/>
              <a:gd name="connsiteX144" fmla="*/ 1673235 w 5018777"/>
              <a:gd name="connsiteY144" fmla="*/ 50800 h 2605314"/>
              <a:gd name="connsiteX145" fmla="*/ 1622435 w 5018777"/>
              <a:gd name="connsiteY145" fmla="*/ 65314 h 2605314"/>
              <a:gd name="connsiteX146" fmla="*/ 1600663 w 5018777"/>
              <a:gd name="connsiteY146" fmla="*/ 72571 h 2605314"/>
              <a:gd name="connsiteX147" fmla="*/ 1542606 w 5018777"/>
              <a:gd name="connsiteY147" fmla="*/ 87085 h 2605314"/>
              <a:gd name="connsiteX148" fmla="*/ 1499063 w 5018777"/>
              <a:gd name="connsiteY148" fmla="*/ 101600 h 2605314"/>
              <a:gd name="connsiteX149" fmla="*/ 1477292 w 5018777"/>
              <a:gd name="connsiteY149" fmla="*/ 116114 h 2605314"/>
              <a:gd name="connsiteX150" fmla="*/ 1390206 w 5018777"/>
              <a:gd name="connsiteY150" fmla="*/ 137885 h 2605314"/>
              <a:gd name="connsiteX151" fmla="*/ 1339406 w 5018777"/>
              <a:gd name="connsiteY151" fmla="*/ 152400 h 2605314"/>
              <a:gd name="connsiteX152" fmla="*/ 1295863 w 5018777"/>
              <a:gd name="connsiteY152" fmla="*/ 159657 h 2605314"/>
              <a:gd name="connsiteX153" fmla="*/ 1237806 w 5018777"/>
              <a:gd name="connsiteY153" fmla="*/ 181428 h 2605314"/>
              <a:gd name="connsiteX154" fmla="*/ 1157977 w 5018777"/>
              <a:gd name="connsiteY154" fmla="*/ 203200 h 2605314"/>
              <a:gd name="connsiteX155" fmla="*/ 1085406 w 5018777"/>
              <a:gd name="connsiteY155" fmla="*/ 217714 h 2605314"/>
              <a:gd name="connsiteX156" fmla="*/ 1063635 w 5018777"/>
              <a:gd name="connsiteY156" fmla="*/ 232228 h 2605314"/>
              <a:gd name="connsiteX157" fmla="*/ 1027349 w 5018777"/>
              <a:gd name="connsiteY157" fmla="*/ 239485 h 2605314"/>
              <a:gd name="connsiteX158" fmla="*/ 998320 w 5018777"/>
              <a:gd name="connsiteY158" fmla="*/ 246742 h 2605314"/>
              <a:gd name="connsiteX159" fmla="*/ 969292 w 5018777"/>
              <a:gd name="connsiteY159" fmla="*/ 261257 h 2605314"/>
              <a:gd name="connsiteX160" fmla="*/ 918492 w 5018777"/>
              <a:gd name="connsiteY160" fmla="*/ 283028 h 2605314"/>
              <a:gd name="connsiteX161" fmla="*/ 889463 w 5018777"/>
              <a:gd name="connsiteY161" fmla="*/ 319314 h 2605314"/>
              <a:gd name="connsiteX162" fmla="*/ 867692 w 5018777"/>
              <a:gd name="connsiteY162" fmla="*/ 341085 h 2605314"/>
              <a:gd name="connsiteX163" fmla="*/ 853177 w 5018777"/>
              <a:gd name="connsiteY163" fmla="*/ 362857 h 2605314"/>
              <a:gd name="connsiteX164" fmla="*/ 809635 w 5018777"/>
              <a:gd name="connsiteY164" fmla="*/ 391885 h 2605314"/>
              <a:gd name="connsiteX165" fmla="*/ 773349 w 5018777"/>
              <a:gd name="connsiteY165" fmla="*/ 428171 h 2605314"/>
              <a:gd name="connsiteX166" fmla="*/ 751577 w 5018777"/>
              <a:gd name="connsiteY166" fmla="*/ 449942 h 2605314"/>
              <a:gd name="connsiteX167" fmla="*/ 693520 w 5018777"/>
              <a:gd name="connsiteY167" fmla="*/ 500742 h 2605314"/>
              <a:gd name="connsiteX168" fmla="*/ 664492 w 5018777"/>
              <a:gd name="connsiteY168" fmla="*/ 544285 h 2605314"/>
              <a:gd name="connsiteX169" fmla="*/ 649977 w 5018777"/>
              <a:gd name="connsiteY169" fmla="*/ 587828 h 2605314"/>
              <a:gd name="connsiteX170" fmla="*/ 642720 w 5018777"/>
              <a:gd name="connsiteY170" fmla="*/ 609600 h 2605314"/>
              <a:gd name="connsiteX171" fmla="*/ 664492 w 5018777"/>
              <a:gd name="connsiteY171" fmla="*/ 776514 h 2605314"/>
              <a:gd name="connsiteX172" fmla="*/ 693520 w 5018777"/>
              <a:gd name="connsiteY172" fmla="*/ 820057 h 2605314"/>
              <a:gd name="connsiteX173" fmla="*/ 715292 w 5018777"/>
              <a:gd name="connsiteY173" fmla="*/ 827314 h 2605314"/>
              <a:gd name="connsiteX174" fmla="*/ 751577 w 5018777"/>
              <a:gd name="connsiteY174" fmla="*/ 820057 h 2605314"/>
              <a:gd name="connsiteX175" fmla="*/ 773349 w 5018777"/>
              <a:gd name="connsiteY175" fmla="*/ 769257 h 2605314"/>
              <a:gd name="connsiteX176" fmla="*/ 744320 w 5018777"/>
              <a:gd name="connsiteY176" fmla="*/ 638628 h 2605314"/>
              <a:gd name="connsiteX177" fmla="*/ 722549 w 5018777"/>
              <a:gd name="connsiteY177" fmla="*/ 624114 h 2605314"/>
              <a:gd name="connsiteX178" fmla="*/ 526606 w 5018777"/>
              <a:gd name="connsiteY178" fmla="*/ 631371 h 2605314"/>
              <a:gd name="connsiteX179" fmla="*/ 504835 w 5018777"/>
              <a:gd name="connsiteY179" fmla="*/ 653142 h 2605314"/>
              <a:gd name="connsiteX180" fmla="*/ 483063 w 5018777"/>
              <a:gd name="connsiteY180" fmla="*/ 660400 h 2605314"/>
              <a:gd name="connsiteX181" fmla="*/ 468549 w 5018777"/>
              <a:gd name="connsiteY181" fmla="*/ 682171 h 2605314"/>
              <a:gd name="connsiteX182" fmla="*/ 446777 w 5018777"/>
              <a:gd name="connsiteY182" fmla="*/ 754742 h 2605314"/>
              <a:gd name="connsiteX183" fmla="*/ 475806 w 5018777"/>
              <a:gd name="connsiteY183" fmla="*/ 849085 h 2605314"/>
              <a:gd name="connsiteX184" fmla="*/ 533863 w 5018777"/>
              <a:gd name="connsiteY184" fmla="*/ 841828 h 2605314"/>
              <a:gd name="connsiteX185" fmla="*/ 541120 w 5018777"/>
              <a:gd name="connsiteY185" fmla="*/ 820057 h 2605314"/>
              <a:gd name="connsiteX186" fmla="*/ 519349 w 5018777"/>
              <a:gd name="connsiteY186" fmla="*/ 740228 h 2605314"/>
              <a:gd name="connsiteX187" fmla="*/ 497577 w 5018777"/>
              <a:gd name="connsiteY187" fmla="*/ 725714 h 2605314"/>
              <a:gd name="connsiteX188" fmla="*/ 352435 w 5018777"/>
              <a:gd name="connsiteY188" fmla="*/ 732971 h 2605314"/>
              <a:gd name="connsiteX189" fmla="*/ 330663 w 5018777"/>
              <a:gd name="connsiteY189" fmla="*/ 754742 h 2605314"/>
              <a:gd name="connsiteX190" fmla="*/ 308892 w 5018777"/>
              <a:gd name="connsiteY190" fmla="*/ 762000 h 2605314"/>
              <a:gd name="connsiteX191" fmla="*/ 294377 w 5018777"/>
              <a:gd name="connsiteY191" fmla="*/ 776514 h 2605314"/>
              <a:gd name="connsiteX192" fmla="*/ 272606 w 5018777"/>
              <a:gd name="connsiteY192" fmla="*/ 791028 h 2605314"/>
              <a:gd name="connsiteX193" fmla="*/ 192777 w 5018777"/>
              <a:gd name="connsiteY193" fmla="*/ 892628 h 2605314"/>
              <a:gd name="connsiteX194" fmla="*/ 187335 w 5018777"/>
              <a:gd name="connsiteY194" fmla="*/ 1026522 h 2605314"/>
              <a:gd name="connsiteX195" fmla="*/ 218177 w 5018777"/>
              <a:gd name="connsiteY195" fmla="*/ 1070791 h 2605314"/>
              <a:gd name="connsiteX196" fmla="*/ 278049 w 5018777"/>
              <a:gd name="connsiteY196" fmla="*/ 1063534 h 2605314"/>
              <a:gd name="connsiteX197" fmla="*/ 297643 w 5018777"/>
              <a:gd name="connsiteY197" fmla="*/ 1022531 h 2605314"/>
              <a:gd name="connsiteX198" fmla="*/ 260995 w 5018777"/>
              <a:gd name="connsiteY198" fmla="*/ 957580 h 2605314"/>
              <a:gd name="connsiteX199" fmla="*/ 172095 w 5018777"/>
              <a:gd name="connsiteY199" fmla="*/ 952137 h 2605314"/>
              <a:gd name="connsiteX200" fmla="*/ 108957 w 5018777"/>
              <a:gd name="connsiteY200" fmla="*/ 996405 h 2605314"/>
              <a:gd name="connsiteX201" fmla="*/ 54892 w 5018777"/>
              <a:gd name="connsiteY201" fmla="*/ 1066800 h 2605314"/>
              <a:gd name="connsiteX202" fmla="*/ 14252 w 5018777"/>
              <a:gd name="connsiteY202" fmla="*/ 1156788 h 2605314"/>
              <a:gd name="connsiteX203" fmla="*/ 20783 w 5018777"/>
              <a:gd name="connsiteY203" fmla="*/ 1262017 h 2605314"/>
              <a:gd name="connsiteX204" fmla="*/ 69406 w 5018777"/>
              <a:gd name="connsiteY204" fmla="*/ 1313542 h 2605314"/>
              <a:gd name="connsiteX205" fmla="*/ 112949 w 5018777"/>
              <a:gd name="connsiteY205" fmla="*/ 1342571 h 2605314"/>
              <a:gd name="connsiteX206" fmla="*/ 159032 w 5018777"/>
              <a:gd name="connsiteY206" fmla="*/ 1341845 h 2605314"/>
              <a:gd name="connsiteX207" fmla="*/ 217089 w 5018777"/>
              <a:gd name="connsiteY207" fmla="*/ 1316445 h 2605314"/>
              <a:gd name="connsiteX208" fmla="*/ 199672 w 5018777"/>
              <a:gd name="connsiteY208" fmla="*/ 1243148 h 2605314"/>
              <a:gd name="connsiteX209" fmla="*/ 124197 w 5018777"/>
              <a:gd name="connsiteY209" fmla="*/ 1236254 h 2605314"/>
              <a:gd name="connsiteX210" fmla="*/ 54892 w 5018777"/>
              <a:gd name="connsiteY210" fmla="*/ 1262742 h 2605314"/>
              <a:gd name="connsiteX211" fmla="*/ 33120 w 5018777"/>
              <a:gd name="connsiteY211" fmla="*/ 1299028 h 2605314"/>
              <a:gd name="connsiteX212" fmla="*/ 18606 w 5018777"/>
              <a:gd name="connsiteY212" fmla="*/ 1320800 h 2605314"/>
              <a:gd name="connsiteX213" fmla="*/ 4092 w 5018777"/>
              <a:gd name="connsiteY213" fmla="*/ 1379582 h 2605314"/>
              <a:gd name="connsiteX214" fmla="*/ 3729 w 5018777"/>
              <a:gd name="connsiteY214" fmla="*/ 1436188 h 2605314"/>
              <a:gd name="connsiteX215" fmla="*/ 47635 w 5018777"/>
              <a:gd name="connsiteY215" fmla="*/ 1494971 h 2605314"/>
              <a:gd name="connsiteX216" fmla="*/ 91177 w 5018777"/>
              <a:gd name="connsiteY216" fmla="*/ 1524000 h 2605314"/>
              <a:gd name="connsiteX217" fmla="*/ 127100 w 5018777"/>
              <a:gd name="connsiteY217" fmla="*/ 1568268 h 2605314"/>
              <a:gd name="connsiteX218" fmla="*/ 171006 w 5018777"/>
              <a:gd name="connsiteY218" fmla="*/ 1582057 h 2605314"/>
              <a:gd name="connsiteX219" fmla="*/ 228337 w 5018777"/>
              <a:gd name="connsiteY219" fmla="*/ 1561737 h 2605314"/>
              <a:gd name="connsiteX220" fmla="*/ 236683 w 5018777"/>
              <a:gd name="connsiteY220" fmla="*/ 1483722 h 2605314"/>
              <a:gd name="connsiteX221" fmla="*/ 157217 w 5018777"/>
              <a:gd name="connsiteY221" fmla="*/ 1465580 h 2605314"/>
              <a:gd name="connsiteX222" fmla="*/ 105692 w 5018777"/>
              <a:gd name="connsiteY222" fmla="*/ 1502228 h 2605314"/>
              <a:gd name="connsiteX223" fmla="*/ 105692 w 5018777"/>
              <a:gd name="connsiteY223" fmla="*/ 1698171 h 2605314"/>
              <a:gd name="connsiteX224" fmla="*/ 141615 w 5018777"/>
              <a:gd name="connsiteY224" fmla="*/ 1749334 h 2605314"/>
              <a:gd name="connsiteX225" fmla="*/ 192777 w 5018777"/>
              <a:gd name="connsiteY225" fmla="*/ 1792514 h 2605314"/>
              <a:gd name="connsiteX226" fmla="*/ 250835 w 5018777"/>
              <a:gd name="connsiteY226" fmla="*/ 1828800 h 2605314"/>
              <a:gd name="connsiteX227" fmla="*/ 359692 w 5018777"/>
              <a:gd name="connsiteY227" fmla="*/ 1821542 h 2605314"/>
              <a:gd name="connsiteX228" fmla="*/ 394163 w 5018777"/>
              <a:gd name="connsiteY228" fmla="*/ 1796505 h 2605314"/>
              <a:gd name="connsiteX229" fmla="*/ 410492 w 5018777"/>
              <a:gd name="connsiteY229" fmla="*/ 1698171 h 2605314"/>
              <a:gd name="connsiteX230" fmla="*/ 366949 w 5018777"/>
              <a:gd name="connsiteY230" fmla="*/ 1683657 h 2605314"/>
              <a:gd name="connsiteX231" fmla="*/ 316149 w 5018777"/>
              <a:gd name="connsiteY231" fmla="*/ 1690914 h 2605314"/>
              <a:gd name="connsiteX232" fmla="*/ 279863 w 5018777"/>
              <a:gd name="connsiteY232" fmla="*/ 1719942 h 2605314"/>
              <a:gd name="connsiteX233" fmla="*/ 265349 w 5018777"/>
              <a:gd name="connsiteY233" fmla="*/ 1785257 h 2605314"/>
              <a:gd name="connsiteX234" fmla="*/ 276235 w 5018777"/>
              <a:gd name="connsiteY234" fmla="*/ 1939108 h 2605314"/>
              <a:gd name="connsiteX235" fmla="*/ 331026 w 5018777"/>
              <a:gd name="connsiteY235" fmla="*/ 1984465 h 2605314"/>
              <a:gd name="connsiteX236" fmla="*/ 417749 w 5018777"/>
              <a:gd name="connsiteY236" fmla="*/ 2002971 h 2605314"/>
              <a:gd name="connsiteX237" fmla="*/ 526606 w 5018777"/>
              <a:gd name="connsiteY237" fmla="*/ 1995714 h 2605314"/>
              <a:gd name="connsiteX238" fmla="*/ 555635 w 5018777"/>
              <a:gd name="connsiteY238" fmla="*/ 1973942 h 2605314"/>
              <a:gd name="connsiteX239" fmla="*/ 599177 w 5018777"/>
              <a:gd name="connsiteY239" fmla="*/ 1944914 h 2605314"/>
              <a:gd name="connsiteX240" fmla="*/ 628206 w 5018777"/>
              <a:gd name="connsiteY240" fmla="*/ 1901371 h 2605314"/>
              <a:gd name="connsiteX241" fmla="*/ 613692 w 5018777"/>
              <a:gd name="connsiteY241" fmla="*/ 1836057 h 2605314"/>
              <a:gd name="connsiteX242" fmla="*/ 570149 w 5018777"/>
              <a:gd name="connsiteY242" fmla="*/ 1792514 h 2605314"/>
              <a:gd name="connsiteX243" fmla="*/ 528057 w 5018777"/>
              <a:gd name="connsiteY243" fmla="*/ 1800497 h 2605314"/>
              <a:gd name="connsiteX244" fmla="*/ 481249 w 5018777"/>
              <a:gd name="connsiteY244" fmla="*/ 1898468 h 2605314"/>
              <a:gd name="connsiteX245" fmla="*/ 555635 w 5018777"/>
              <a:gd name="connsiteY245" fmla="*/ 1995714 h 2605314"/>
              <a:gd name="connsiteX246" fmla="*/ 570149 w 5018777"/>
              <a:gd name="connsiteY246" fmla="*/ 2017485 h 2605314"/>
              <a:gd name="connsiteX247" fmla="*/ 700777 w 5018777"/>
              <a:gd name="connsiteY247" fmla="*/ 2068285 h 2605314"/>
              <a:gd name="connsiteX248" fmla="*/ 737063 w 5018777"/>
              <a:gd name="connsiteY248" fmla="*/ 2082800 h 2605314"/>
              <a:gd name="connsiteX249" fmla="*/ 867692 w 5018777"/>
              <a:gd name="connsiteY249" fmla="*/ 2119811 h 2605314"/>
              <a:gd name="connsiteX250" fmla="*/ 969292 w 5018777"/>
              <a:gd name="connsiteY250" fmla="*/ 2148114 h 2605314"/>
              <a:gd name="connsiteX251" fmla="*/ 1078149 w 5018777"/>
              <a:gd name="connsiteY251" fmla="*/ 2133600 h 2605314"/>
              <a:gd name="connsiteX252" fmla="*/ 1128949 w 5018777"/>
              <a:gd name="connsiteY252" fmla="*/ 2104571 h 2605314"/>
              <a:gd name="connsiteX253" fmla="*/ 1247603 w 5018777"/>
              <a:gd name="connsiteY253" fmla="*/ 2013494 h 2605314"/>
              <a:gd name="connsiteX254" fmla="*/ 1291509 w 5018777"/>
              <a:gd name="connsiteY254" fmla="*/ 1957251 h 2605314"/>
              <a:gd name="connsiteX255" fmla="*/ 1278083 w 5018777"/>
              <a:gd name="connsiteY255" fmla="*/ 1839322 h 2605314"/>
              <a:gd name="connsiteX256" fmla="*/ 1223292 w 5018777"/>
              <a:gd name="connsiteY256" fmla="*/ 1814285 h 2605314"/>
              <a:gd name="connsiteX257" fmla="*/ 1129675 w 5018777"/>
              <a:gd name="connsiteY257" fmla="*/ 1833154 h 2605314"/>
              <a:gd name="connsiteX258" fmla="*/ 1107177 w 5018777"/>
              <a:gd name="connsiteY258" fmla="*/ 1894114 h 2605314"/>
              <a:gd name="connsiteX259" fmla="*/ 1085406 w 5018777"/>
              <a:gd name="connsiteY259" fmla="*/ 2002971 h 2605314"/>
              <a:gd name="connsiteX260" fmla="*/ 1020092 w 5018777"/>
              <a:gd name="connsiteY260" fmla="*/ 1995714 h 2605314"/>
              <a:gd name="connsiteX261" fmla="*/ 984532 w 5018777"/>
              <a:gd name="connsiteY261" fmla="*/ 1911531 h 2605314"/>
              <a:gd name="connsiteX262" fmla="*/ 996869 w 5018777"/>
              <a:gd name="connsiteY262" fmla="*/ 1807754 h 2605314"/>
              <a:gd name="connsiteX263" fmla="*/ 1070529 w 5018777"/>
              <a:gd name="connsiteY263" fmla="*/ 1731554 h 2605314"/>
              <a:gd name="connsiteX264" fmla="*/ 1230549 w 5018777"/>
              <a:gd name="connsiteY264" fmla="*/ 1690914 h 2605314"/>
              <a:gd name="connsiteX265" fmla="*/ 1339406 w 5018777"/>
              <a:gd name="connsiteY265" fmla="*/ 1698171 h 2605314"/>
              <a:gd name="connsiteX266" fmla="*/ 1426492 w 5018777"/>
              <a:gd name="connsiteY266" fmla="*/ 1741714 h 2605314"/>
              <a:gd name="connsiteX267" fmla="*/ 1480557 w 5018777"/>
              <a:gd name="connsiteY267" fmla="*/ 1792514 h 2605314"/>
              <a:gd name="connsiteX268" fmla="*/ 1510312 w 5018777"/>
              <a:gd name="connsiteY268" fmla="*/ 1859642 h 2605314"/>
              <a:gd name="connsiteX269" fmla="*/ 1511037 w 5018777"/>
              <a:gd name="connsiteY269" fmla="*/ 1961968 h 2605314"/>
              <a:gd name="connsiteX270" fmla="*/ 1463866 w 5018777"/>
              <a:gd name="connsiteY270" fmla="*/ 2046877 h 2605314"/>
              <a:gd name="connsiteX271" fmla="*/ 1411977 w 5018777"/>
              <a:gd name="connsiteY271" fmla="*/ 2140857 h 2605314"/>
              <a:gd name="connsiteX272" fmla="*/ 1404720 w 5018777"/>
              <a:gd name="connsiteY272" fmla="*/ 2162628 h 2605314"/>
              <a:gd name="connsiteX273" fmla="*/ 1368435 w 5018777"/>
              <a:gd name="connsiteY273" fmla="*/ 2293257 h 2605314"/>
              <a:gd name="connsiteX274" fmla="*/ 1370975 w 5018777"/>
              <a:gd name="connsiteY274" fmla="*/ 2449285 h 2605314"/>
              <a:gd name="connsiteX275" fmla="*/ 1513577 w 5018777"/>
              <a:gd name="connsiteY275" fmla="*/ 2554514 h 2605314"/>
              <a:gd name="connsiteX276" fmla="*/ 1636949 w 5018777"/>
              <a:gd name="connsiteY276" fmla="*/ 2590800 h 2605314"/>
              <a:gd name="connsiteX277" fmla="*/ 1851397 w 5018777"/>
              <a:gd name="connsiteY277" fmla="*/ 2605314 h 2605314"/>
              <a:gd name="connsiteX278" fmla="*/ 1922155 w 5018777"/>
              <a:gd name="connsiteY278" fmla="*/ 2576285 h 2605314"/>
              <a:gd name="connsiteX279" fmla="*/ 1963520 w 5018777"/>
              <a:gd name="connsiteY279" fmla="*/ 2496457 h 2605314"/>
              <a:gd name="connsiteX280" fmla="*/ 2006337 w 5018777"/>
              <a:gd name="connsiteY280" fmla="*/ 2315028 h 2605314"/>
              <a:gd name="connsiteX281" fmla="*/ 2043349 w 5018777"/>
              <a:gd name="connsiteY281" fmla="*/ 2111828 h 2605314"/>
              <a:gd name="connsiteX282" fmla="*/ 2066572 w 5018777"/>
              <a:gd name="connsiteY282" fmla="*/ 2048691 h 2605314"/>
              <a:gd name="connsiteX283" fmla="*/ 2102495 w 5018777"/>
              <a:gd name="connsiteY283" fmla="*/ 1987731 h 2605314"/>
              <a:gd name="connsiteX284" fmla="*/ 2221512 w 5018777"/>
              <a:gd name="connsiteY284" fmla="*/ 1879237 h 2605314"/>
              <a:gd name="connsiteX285" fmla="*/ 2377177 w 5018777"/>
              <a:gd name="connsiteY285" fmla="*/ 1872342 h 2605314"/>
              <a:gd name="connsiteX286" fmla="*/ 2398949 w 5018777"/>
              <a:gd name="connsiteY286" fmla="*/ 1879600 h 2605314"/>
              <a:gd name="connsiteX287" fmla="*/ 2457006 w 5018777"/>
              <a:gd name="connsiteY287" fmla="*/ 1930400 h 2605314"/>
              <a:gd name="connsiteX288" fmla="*/ 2471520 w 5018777"/>
              <a:gd name="connsiteY288" fmla="*/ 1952171 h 2605314"/>
              <a:gd name="connsiteX289" fmla="*/ 2493292 w 5018777"/>
              <a:gd name="connsiteY289" fmla="*/ 1973942 h 2605314"/>
              <a:gd name="connsiteX290" fmla="*/ 2507806 w 5018777"/>
              <a:gd name="connsiteY290" fmla="*/ 2024742 h 2605314"/>
              <a:gd name="connsiteX291" fmla="*/ 2515063 w 5018777"/>
              <a:gd name="connsiteY291" fmla="*/ 2053771 h 2605314"/>
              <a:gd name="connsiteX292" fmla="*/ 2529577 w 5018777"/>
              <a:gd name="connsiteY292" fmla="*/ 2075542 h 2605314"/>
              <a:gd name="connsiteX293" fmla="*/ 2544092 w 5018777"/>
              <a:gd name="connsiteY293" fmla="*/ 2126342 h 2605314"/>
              <a:gd name="connsiteX294" fmla="*/ 2536835 w 5018777"/>
              <a:gd name="connsiteY294" fmla="*/ 2271485 h 2605314"/>
              <a:gd name="connsiteX295" fmla="*/ 2522320 w 5018777"/>
              <a:gd name="connsiteY295" fmla="*/ 2300514 h 2605314"/>
              <a:gd name="connsiteX296" fmla="*/ 2478777 w 5018777"/>
              <a:gd name="connsiteY296" fmla="*/ 2329542 h 2605314"/>
              <a:gd name="connsiteX297" fmla="*/ 2457006 w 5018777"/>
              <a:gd name="connsiteY297" fmla="*/ 2336800 h 2605314"/>
              <a:gd name="connsiteX298" fmla="*/ 2333635 w 5018777"/>
              <a:gd name="connsiteY298" fmla="*/ 2329542 h 2605314"/>
              <a:gd name="connsiteX299" fmla="*/ 2311863 w 5018777"/>
              <a:gd name="connsiteY299" fmla="*/ 2322285 h 2605314"/>
              <a:gd name="connsiteX300" fmla="*/ 2297349 w 5018777"/>
              <a:gd name="connsiteY300" fmla="*/ 2286000 h 2605314"/>
              <a:gd name="connsiteX301" fmla="*/ 2290092 w 5018777"/>
              <a:gd name="connsiteY301" fmla="*/ 2249714 h 2605314"/>
              <a:gd name="connsiteX302" fmla="*/ 2398949 w 5018777"/>
              <a:gd name="connsiteY302" fmla="*/ 2111828 h 2605314"/>
              <a:gd name="connsiteX303" fmla="*/ 2398949 w 5018777"/>
              <a:gd name="connsiteY303" fmla="*/ 2024742 h 2605314"/>
              <a:gd name="connsiteX304" fmla="*/ 2377177 w 5018777"/>
              <a:gd name="connsiteY304" fmla="*/ 2010228 h 2605314"/>
              <a:gd name="connsiteX305" fmla="*/ 2275577 w 5018777"/>
              <a:gd name="connsiteY305" fmla="*/ 2017485 h 2605314"/>
              <a:gd name="connsiteX306" fmla="*/ 2261063 w 5018777"/>
              <a:gd name="connsiteY306" fmla="*/ 2032000 h 2605314"/>
              <a:gd name="connsiteX307" fmla="*/ 2239292 w 5018777"/>
              <a:gd name="connsiteY307" fmla="*/ 2046514 h 2605314"/>
              <a:gd name="connsiteX308" fmla="*/ 2224777 w 5018777"/>
              <a:gd name="connsiteY308" fmla="*/ 2061028 h 2605314"/>
              <a:gd name="connsiteX309" fmla="*/ 2195749 w 5018777"/>
              <a:gd name="connsiteY309" fmla="*/ 2068285 h 2605314"/>
              <a:gd name="connsiteX310" fmla="*/ 2166720 w 5018777"/>
              <a:gd name="connsiteY310" fmla="*/ 2090057 h 2605314"/>
              <a:gd name="connsiteX311" fmla="*/ 2152206 w 5018777"/>
              <a:gd name="connsiteY311" fmla="*/ 2111828 h 2605314"/>
              <a:gd name="connsiteX312" fmla="*/ 2130435 w 5018777"/>
              <a:gd name="connsiteY312" fmla="*/ 2140857 h 2605314"/>
              <a:gd name="connsiteX313" fmla="*/ 2130435 w 5018777"/>
              <a:gd name="connsiteY313" fmla="*/ 2351314 h 2605314"/>
              <a:gd name="connsiteX314" fmla="*/ 2144949 w 5018777"/>
              <a:gd name="connsiteY314" fmla="*/ 2373085 h 2605314"/>
              <a:gd name="connsiteX315" fmla="*/ 2166720 w 5018777"/>
              <a:gd name="connsiteY315" fmla="*/ 2380342 h 2605314"/>
              <a:gd name="connsiteX316" fmla="*/ 2173977 w 5018777"/>
              <a:gd name="connsiteY316" fmla="*/ 2402114 h 2605314"/>
              <a:gd name="connsiteX317" fmla="*/ 2195749 w 5018777"/>
              <a:gd name="connsiteY317" fmla="*/ 2416628 h 2605314"/>
              <a:gd name="connsiteX318" fmla="*/ 2224777 w 5018777"/>
              <a:gd name="connsiteY318" fmla="*/ 2438400 h 2605314"/>
              <a:gd name="connsiteX319" fmla="*/ 2268320 w 5018777"/>
              <a:gd name="connsiteY319" fmla="*/ 2474685 h 2605314"/>
              <a:gd name="connsiteX320" fmla="*/ 2297349 w 5018777"/>
              <a:gd name="connsiteY320" fmla="*/ 2510971 h 2605314"/>
              <a:gd name="connsiteX321" fmla="*/ 2319120 w 5018777"/>
              <a:gd name="connsiteY321" fmla="*/ 2532742 h 2605314"/>
              <a:gd name="connsiteX322" fmla="*/ 2398949 w 5018777"/>
              <a:gd name="connsiteY322" fmla="*/ 2569028 h 2605314"/>
              <a:gd name="connsiteX323" fmla="*/ 2544092 w 5018777"/>
              <a:gd name="connsiteY323" fmla="*/ 2554514 h 2605314"/>
              <a:gd name="connsiteX324" fmla="*/ 2565863 w 5018777"/>
              <a:gd name="connsiteY324" fmla="*/ 2540000 h 2605314"/>
              <a:gd name="connsiteX325" fmla="*/ 2573120 w 5018777"/>
              <a:gd name="connsiteY325" fmla="*/ 2503714 h 2605314"/>
              <a:gd name="connsiteX326" fmla="*/ 2587635 w 5018777"/>
              <a:gd name="connsiteY326" fmla="*/ 2481942 h 2605314"/>
              <a:gd name="connsiteX327" fmla="*/ 2594892 w 5018777"/>
              <a:gd name="connsiteY327" fmla="*/ 2409371 h 2605314"/>
              <a:gd name="connsiteX328" fmla="*/ 2645692 w 5018777"/>
              <a:gd name="connsiteY328" fmla="*/ 2416628 h 2605314"/>
              <a:gd name="connsiteX329" fmla="*/ 2674720 w 5018777"/>
              <a:gd name="connsiteY329" fmla="*/ 2423885 h 2605314"/>
              <a:gd name="connsiteX330" fmla="*/ 2747292 w 5018777"/>
              <a:gd name="connsiteY330" fmla="*/ 2438400 h 2605314"/>
              <a:gd name="connsiteX331" fmla="*/ 2790835 w 5018777"/>
              <a:gd name="connsiteY331" fmla="*/ 2452914 h 2605314"/>
              <a:gd name="connsiteX332" fmla="*/ 2812606 w 5018777"/>
              <a:gd name="connsiteY332" fmla="*/ 2438400 h 2605314"/>
              <a:gd name="connsiteX333" fmla="*/ 2805349 w 5018777"/>
              <a:gd name="connsiteY333" fmla="*/ 2416628 h 2605314"/>
              <a:gd name="connsiteX334" fmla="*/ 2798092 w 5018777"/>
              <a:gd name="connsiteY334" fmla="*/ 2373085 h 2605314"/>
              <a:gd name="connsiteX335" fmla="*/ 2783577 w 5018777"/>
              <a:gd name="connsiteY335" fmla="*/ 2329542 h 2605314"/>
              <a:gd name="connsiteX336" fmla="*/ 2798092 w 5018777"/>
              <a:gd name="connsiteY336" fmla="*/ 2278742 h 2605314"/>
              <a:gd name="connsiteX337" fmla="*/ 2965006 w 5018777"/>
              <a:gd name="connsiteY337" fmla="*/ 2249714 h 2605314"/>
              <a:gd name="connsiteX338" fmla="*/ 2950492 w 5018777"/>
              <a:gd name="connsiteY338" fmla="*/ 2227942 h 2605314"/>
              <a:gd name="connsiteX339" fmla="*/ 2928720 w 5018777"/>
              <a:gd name="connsiteY339" fmla="*/ 2133600 h 2605314"/>
              <a:gd name="connsiteX340" fmla="*/ 2921463 w 5018777"/>
              <a:gd name="connsiteY340" fmla="*/ 2104571 h 2605314"/>
              <a:gd name="connsiteX341" fmla="*/ 2899692 w 5018777"/>
              <a:gd name="connsiteY341" fmla="*/ 2090057 h 2605314"/>
              <a:gd name="connsiteX342" fmla="*/ 2906949 w 5018777"/>
              <a:gd name="connsiteY342" fmla="*/ 2061028 h 2605314"/>
              <a:gd name="connsiteX343" fmla="*/ 3037577 w 5018777"/>
              <a:gd name="connsiteY343" fmla="*/ 2053771 h 2605314"/>
              <a:gd name="connsiteX344" fmla="*/ 3124663 w 5018777"/>
              <a:gd name="connsiteY344" fmla="*/ 2046514 h 2605314"/>
              <a:gd name="connsiteX345" fmla="*/ 3146435 w 5018777"/>
              <a:gd name="connsiteY345" fmla="*/ 2039257 h 2605314"/>
              <a:gd name="connsiteX346" fmla="*/ 3139177 w 5018777"/>
              <a:gd name="connsiteY346" fmla="*/ 2010228 h 2605314"/>
              <a:gd name="connsiteX347" fmla="*/ 3110149 w 5018777"/>
              <a:gd name="connsiteY347" fmla="*/ 1959428 h 2605314"/>
              <a:gd name="connsiteX348" fmla="*/ 3081120 w 5018777"/>
              <a:gd name="connsiteY348" fmla="*/ 1930400 h 2605314"/>
              <a:gd name="connsiteX349" fmla="*/ 3066606 w 5018777"/>
              <a:gd name="connsiteY349" fmla="*/ 1901371 h 2605314"/>
              <a:gd name="connsiteX350" fmla="*/ 3044835 w 5018777"/>
              <a:gd name="connsiteY350" fmla="*/ 1886857 h 2605314"/>
              <a:gd name="connsiteX351" fmla="*/ 3037577 w 5018777"/>
              <a:gd name="connsiteY351" fmla="*/ 1865085 h 2605314"/>
              <a:gd name="connsiteX352" fmla="*/ 3023063 w 5018777"/>
              <a:gd name="connsiteY352" fmla="*/ 1843314 h 2605314"/>
              <a:gd name="connsiteX353" fmla="*/ 3052092 w 5018777"/>
              <a:gd name="connsiteY353" fmla="*/ 1828800 h 2605314"/>
              <a:gd name="connsiteX354" fmla="*/ 3160949 w 5018777"/>
              <a:gd name="connsiteY354" fmla="*/ 1814285 h 2605314"/>
              <a:gd name="connsiteX355" fmla="*/ 3182720 w 5018777"/>
              <a:gd name="connsiteY355" fmla="*/ 1799771 h 2605314"/>
              <a:gd name="connsiteX356" fmla="*/ 3131920 w 5018777"/>
              <a:gd name="connsiteY356" fmla="*/ 1690914 h 2605314"/>
              <a:gd name="connsiteX357" fmla="*/ 3124663 w 5018777"/>
              <a:gd name="connsiteY357" fmla="*/ 1669142 h 2605314"/>
              <a:gd name="connsiteX358" fmla="*/ 3110149 w 5018777"/>
              <a:gd name="connsiteY358" fmla="*/ 1647371 h 2605314"/>
              <a:gd name="connsiteX359" fmla="*/ 3131920 w 5018777"/>
              <a:gd name="connsiteY359" fmla="*/ 1640114 h 2605314"/>
              <a:gd name="connsiteX360" fmla="*/ 3160949 w 5018777"/>
              <a:gd name="connsiteY360" fmla="*/ 1632857 h 2605314"/>
              <a:gd name="connsiteX361" fmla="*/ 3189977 w 5018777"/>
              <a:gd name="connsiteY361" fmla="*/ 1618342 h 2605314"/>
              <a:gd name="connsiteX362" fmla="*/ 3219006 w 5018777"/>
              <a:gd name="connsiteY362" fmla="*/ 1611085 h 2605314"/>
              <a:gd name="connsiteX363" fmla="*/ 3240777 w 5018777"/>
              <a:gd name="connsiteY363" fmla="*/ 1603828 h 2605314"/>
              <a:gd name="connsiteX364" fmla="*/ 3284320 w 5018777"/>
              <a:gd name="connsiteY364" fmla="*/ 1582057 h 2605314"/>
              <a:gd name="connsiteX365" fmla="*/ 3298835 w 5018777"/>
              <a:gd name="connsiteY365" fmla="*/ 1567542 h 2605314"/>
              <a:gd name="connsiteX366" fmla="*/ 3277063 w 5018777"/>
              <a:gd name="connsiteY366" fmla="*/ 1545771 h 2605314"/>
              <a:gd name="connsiteX367" fmla="*/ 3233520 w 5018777"/>
              <a:gd name="connsiteY367" fmla="*/ 1516742 h 2605314"/>
              <a:gd name="connsiteX368" fmla="*/ 3182720 w 5018777"/>
              <a:gd name="connsiteY368" fmla="*/ 1458685 h 2605314"/>
              <a:gd name="connsiteX369" fmla="*/ 3175463 w 5018777"/>
              <a:gd name="connsiteY369" fmla="*/ 1436914 h 2605314"/>
              <a:gd name="connsiteX370" fmla="*/ 3153692 w 5018777"/>
              <a:gd name="connsiteY370" fmla="*/ 1422400 h 2605314"/>
              <a:gd name="connsiteX371" fmla="*/ 3204492 w 5018777"/>
              <a:gd name="connsiteY371" fmla="*/ 1386114 h 2605314"/>
              <a:gd name="connsiteX372" fmla="*/ 3240777 w 5018777"/>
              <a:gd name="connsiteY372" fmla="*/ 1349828 h 2605314"/>
              <a:gd name="connsiteX373" fmla="*/ 3269806 w 5018777"/>
              <a:gd name="connsiteY373" fmla="*/ 1313542 h 2605314"/>
              <a:gd name="connsiteX374" fmla="*/ 3291577 w 5018777"/>
              <a:gd name="connsiteY374" fmla="*/ 1299028 h 2605314"/>
              <a:gd name="connsiteX375" fmla="*/ 3306092 w 5018777"/>
              <a:gd name="connsiteY375" fmla="*/ 1284514 h 2605314"/>
              <a:gd name="connsiteX376" fmla="*/ 3313349 w 5018777"/>
              <a:gd name="connsiteY376" fmla="*/ 1262742 h 2605314"/>
              <a:gd name="connsiteX377" fmla="*/ 3269806 w 5018777"/>
              <a:gd name="connsiteY377" fmla="*/ 1255485 h 2605314"/>
              <a:gd name="connsiteX378" fmla="*/ 3248035 w 5018777"/>
              <a:gd name="connsiteY378" fmla="*/ 1248228 h 2605314"/>
              <a:gd name="connsiteX379" fmla="*/ 3197235 w 5018777"/>
              <a:gd name="connsiteY379" fmla="*/ 1233714 h 2605314"/>
              <a:gd name="connsiteX380" fmla="*/ 3175463 w 5018777"/>
              <a:gd name="connsiteY380" fmla="*/ 1219200 h 2605314"/>
              <a:gd name="connsiteX381" fmla="*/ 3153692 w 5018777"/>
              <a:gd name="connsiteY381" fmla="*/ 1211942 h 2605314"/>
              <a:gd name="connsiteX382" fmla="*/ 3124663 w 5018777"/>
              <a:gd name="connsiteY382" fmla="*/ 1197428 h 2605314"/>
              <a:gd name="connsiteX383" fmla="*/ 3204492 w 5018777"/>
              <a:gd name="connsiteY383" fmla="*/ 1095828 h 2605314"/>
              <a:gd name="connsiteX384" fmla="*/ 3255292 w 5018777"/>
              <a:gd name="connsiteY384" fmla="*/ 1037771 h 2605314"/>
              <a:gd name="connsiteX385" fmla="*/ 3255292 w 5018777"/>
              <a:gd name="connsiteY385" fmla="*/ 994228 h 2605314"/>
              <a:gd name="connsiteX386" fmla="*/ 3211749 w 5018777"/>
              <a:gd name="connsiteY386" fmla="*/ 986971 h 2605314"/>
              <a:gd name="connsiteX387" fmla="*/ 3182720 w 5018777"/>
              <a:gd name="connsiteY387" fmla="*/ 979714 h 2605314"/>
              <a:gd name="connsiteX388" fmla="*/ 3124663 w 5018777"/>
              <a:gd name="connsiteY388" fmla="*/ 957942 h 2605314"/>
              <a:gd name="connsiteX389" fmla="*/ 3102892 w 5018777"/>
              <a:gd name="connsiteY389" fmla="*/ 950685 h 2605314"/>
              <a:gd name="connsiteX390" fmla="*/ 3052092 w 5018777"/>
              <a:gd name="connsiteY390" fmla="*/ 943428 h 2605314"/>
              <a:gd name="connsiteX391" fmla="*/ 3030320 w 5018777"/>
              <a:gd name="connsiteY391" fmla="*/ 936171 h 2605314"/>
              <a:gd name="connsiteX392" fmla="*/ 2994035 w 5018777"/>
              <a:gd name="connsiteY392" fmla="*/ 928914 h 2605314"/>
              <a:gd name="connsiteX393" fmla="*/ 2979520 w 5018777"/>
              <a:gd name="connsiteY393" fmla="*/ 914400 h 2605314"/>
              <a:gd name="connsiteX394" fmla="*/ 3037577 w 5018777"/>
              <a:gd name="connsiteY394" fmla="*/ 820057 h 2605314"/>
              <a:gd name="connsiteX395" fmla="*/ 3095635 w 5018777"/>
              <a:gd name="connsiteY395" fmla="*/ 747485 h 2605314"/>
              <a:gd name="connsiteX396" fmla="*/ 3131920 w 5018777"/>
              <a:gd name="connsiteY396" fmla="*/ 703942 h 2605314"/>
              <a:gd name="connsiteX397" fmla="*/ 3146435 w 5018777"/>
              <a:gd name="connsiteY397" fmla="*/ 682171 h 2605314"/>
              <a:gd name="connsiteX398" fmla="*/ 3037577 w 5018777"/>
              <a:gd name="connsiteY398" fmla="*/ 667657 h 2605314"/>
              <a:gd name="connsiteX399" fmla="*/ 2965006 w 5018777"/>
              <a:gd name="connsiteY399" fmla="*/ 660400 h 2605314"/>
              <a:gd name="connsiteX400" fmla="*/ 2892435 w 5018777"/>
              <a:gd name="connsiteY400" fmla="*/ 645885 h 2605314"/>
              <a:gd name="connsiteX401" fmla="*/ 2928720 w 5018777"/>
              <a:gd name="connsiteY401" fmla="*/ 609600 h 2605314"/>
              <a:gd name="connsiteX402" fmla="*/ 2965006 w 5018777"/>
              <a:gd name="connsiteY402" fmla="*/ 573314 h 2605314"/>
              <a:gd name="connsiteX403" fmla="*/ 2972263 w 5018777"/>
              <a:gd name="connsiteY403" fmla="*/ 529771 h 2605314"/>
              <a:gd name="connsiteX404" fmla="*/ 2986777 w 5018777"/>
              <a:gd name="connsiteY404" fmla="*/ 486228 h 2605314"/>
              <a:gd name="connsiteX405" fmla="*/ 3001292 w 5018777"/>
              <a:gd name="connsiteY405" fmla="*/ 435428 h 2605314"/>
              <a:gd name="connsiteX406" fmla="*/ 3015806 w 5018777"/>
              <a:gd name="connsiteY406" fmla="*/ 391885 h 2605314"/>
              <a:gd name="connsiteX407" fmla="*/ 2965006 w 5018777"/>
              <a:gd name="connsiteY407" fmla="*/ 399142 h 2605314"/>
              <a:gd name="connsiteX408" fmla="*/ 2921463 w 5018777"/>
              <a:gd name="connsiteY408" fmla="*/ 413657 h 2605314"/>
              <a:gd name="connsiteX409" fmla="*/ 2892435 w 5018777"/>
              <a:gd name="connsiteY409" fmla="*/ 420914 h 2605314"/>
              <a:gd name="connsiteX410" fmla="*/ 2856149 w 5018777"/>
              <a:gd name="connsiteY410" fmla="*/ 435428 h 2605314"/>
              <a:gd name="connsiteX411" fmla="*/ 2812606 w 5018777"/>
              <a:gd name="connsiteY411" fmla="*/ 442685 h 2605314"/>
              <a:gd name="connsiteX412" fmla="*/ 2783577 w 5018777"/>
              <a:gd name="connsiteY412" fmla="*/ 449942 h 2605314"/>
              <a:gd name="connsiteX413" fmla="*/ 2725520 w 5018777"/>
              <a:gd name="connsiteY413" fmla="*/ 442685 h 2605314"/>
              <a:gd name="connsiteX414" fmla="*/ 2732777 w 5018777"/>
              <a:gd name="connsiteY414" fmla="*/ 377371 h 2605314"/>
              <a:gd name="connsiteX415" fmla="*/ 2725520 w 5018777"/>
              <a:gd name="connsiteY415" fmla="*/ 290285 h 2605314"/>
              <a:gd name="connsiteX416" fmla="*/ 2711006 w 5018777"/>
              <a:gd name="connsiteY416" fmla="*/ 232228 h 2605314"/>
              <a:gd name="connsiteX417" fmla="*/ 2667463 w 5018777"/>
              <a:gd name="connsiteY417" fmla="*/ 210457 h 2605314"/>
              <a:gd name="connsiteX418" fmla="*/ 2660206 w 5018777"/>
              <a:gd name="connsiteY418"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62549 w 5018777"/>
              <a:gd name="connsiteY118" fmla="*/ 537028 h 2605314"/>
              <a:gd name="connsiteX119" fmla="*/ 3240777 w 5018777"/>
              <a:gd name="connsiteY119" fmla="*/ 515257 h 2605314"/>
              <a:gd name="connsiteX120" fmla="*/ 3233520 w 5018777"/>
              <a:gd name="connsiteY120" fmla="*/ 478971 h 2605314"/>
              <a:gd name="connsiteX121" fmla="*/ 3219006 w 5018777"/>
              <a:gd name="connsiteY121" fmla="*/ 428171 h 2605314"/>
              <a:gd name="connsiteX122" fmla="*/ 3204492 w 5018777"/>
              <a:gd name="connsiteY122" fmla="*/ 362857 h 2605314"/>
              <a:gd name="connsiteX123" fmla="*/ 3189977 w 5018777"/>
              <a:gd name="connsiteY123" fmla="*/ 348342 h 2605314"/>
              <a:gd name="connsiteX124" fmla="*/ 3139177 w 5018777"/>
              <a:gd name="connsiteY124" fmla="*/ 283028 h 2605314"/>
              <a:gd name="connsiteX125" fmla="*/ 3117406 w 5018777"/>
              <a:gd name="connsiteY125" fmla="*/ 268514 h 2605314"/>
              <a:gd name="connsiteX126" fmla="*/ 3081120 w 5018777"/>
              <a:gd name="connsiteY126" fmla="*/ 232228 h 2605314"/>
              <a:gd name="connsiteX127" fmla="*/ 3066606 w 5018777"/>
              <a:gd name="connsiteY127" fmla="*/ 210457 h 2605314"/>
              <a:gd name="connsiteX128" fmla="*/ 3023063 w 5018777"/>
              <a:gd name="connsiteY128" fmla="*/ 195942 h 2605314"/>
              <a:gd name="connsiteX129" fmla="*/ 3008549 w 5018777"/>
              <a:gd name="connsiteY129" fmla="*/ 174171 h 2605314"/>
              <a:gd name="connsiteX130" fmla="*/ 2957749 w 5018777"/>
              <a:gd name="connsiteY130" fmla="*/ 152400 h 2605314"/>
              <a:gd name="connsiteX131" fmla="*/ 2921463 w 5018777"/>
              <a:gd name="connsiteY131" fmla="*/ 116114 h 2605314"/>
              <a:gd name="connsiteX132" fmla="*/ 2848892 w 5018777"/>
              <a:gd name="connsiteY132" fmla="*/ 94342 h 2605314"/>
              <a:gd name="connsiteX133" fmla="*/ 2827120 w 5018777"/>
              <a:gd name="connsiteY133" fmla="*/ 79828 h 2605314"/>
              <a:gd name="connsiteX134" fmla="*/ 2776320 w 5018777"/>
              <a:gd name="connsiteY134" fmla="*/ 65314 h 2605314"/>
              <a:gd name="connsiteX135" fmla="*/ 2667463 w 5018777"/>
              <a:gd name="connsiteY135" fmla="*/ 50800 h 2605314"/>
              <a:gd name="connsiteX136" fmla="*/ 2500549 w 5018777"/>
              <a:gd name="connsiteY136" fmla="*/ 43542 h 2605314"/>
              <a:gd name="connsiteX137" fmla="*/ 2377177 w 5018777"/>
              <a:gd name="connsiteY137" fmla="*/ 36285 h 2605314"/>
              <a:gd name="connsiteX138" fmla="*/ 2275577 w 5018777"/>
              <a:gd name="connsiteY138" fmla="*/ 21771 h 2605314"/>
              <a:gd name="connsiteX139" fmla="*/ 2036092 w 5018777"/>
              <a:gd name="connsiteY139" fmla="*/ 7257 h 2605314"/>
              <a:gd name="connsiteX140" fmla="*/ 1869177 w 5018777"/>
              <a:gd name="connsiteY140" fmla="*/ 14514 h 2605314"/>
              <a:gd name="connsiteX141" fmla="*/ 1753063 w 5018777"/>
              <a:gd name="connsiteY141" fmla="*/ 29028 h 2605314"/>
              <a:gd name="connsiteX142" fmla="*/ 1731292 w 5018777"/>
              <a:gd name="connsiteY142" fmla="*/ 36285 h 2605314"/>
              <a:gd name="connsiteX143" fmla="*/ 1695006 w 5018777"/>
              <a:gd name="connsiteY143" fmla="*/ 43542 h 2605314"/>
              <a:gd name="connsiteX144" fmla="*/ 1673235 w 5018777"/>
              <a:gd name="connsiteY144" fmla="*/ 50800 h 2605314"/>
              <a:gd name="connsiteX145" fmla="*/ 1622435 w 5018777"/>
              <a:gd name="connsiteY145" fmla="*/ 65314 h 2605314"/>
              <a:gd name="connsiteX146" fmla="*/ 1600663 w 5018777"/>
              <a:gd name="connsiteY146" fmla="*/ 72571 h 2605314"/>
              <a:gd name="connsiteX147" fmla="*/ 1542606 w 5018777"/>
              <a:gd name="connsiteY147" fmla="*/ 87085 h 2605314"/>
              <a:gd name="connsiteX148" fmla="*/ 1499063 w 5018777"/>
              <a:gd name="connsiteY148" fmla="*/ 101600 h 2605314"/>
              <a:gd name="connsiteX149" fmla="*/ 1477292 w 5018777"/>
              <a:gd name="connsiteY149" fmla="*/ 116114 h 2605314"/>
              <a:gd name="connsiteX150" fmla="*/ 1390206 w 5018777"/>
              <a:gd name="connsiteY150" fmla="*/ 137885 h 2605314"/>
              <a:gd name="connsiteX151" fmla="*/ 1339406 w 5018777"/>
              <a:gd name="connsiteY151" fmla="*/ 152400 h 2605314"/>
              <a:gd name="connsiteX152" fmla="*/ 1295863 w 5018777"/>
              <a:gd name="connsiteY152" fmla="*/ 159657 h 2605314"/>
              <a:gd name="connsiteX153" fmla="*/ 1237806 w 5018777"/>
              <a:gd name="connsiteY153" fmla="*/ 181428 h 2605314"/>
              <a:gd name="connsiteX154" fmla="*/ 1157977 w 5018777"/>
              <a:gd name="connsiteY154" fmla="*/ 203200 h 2605314"/>
              <a:gd name="connsiteX155" fmla="*/ 1085406 w 5018777"/>
              <a:gd name="connsiteY155" fmla="*/ 217714 h 2605314"/>
              <a:gd name="connsiteX156" fmla="*/ 1063635 w 5018777"/>
              <a:gd name="connsiteY156" fmla="*/ 232228 h 2605314"/>
              <a:gd name="connsiteX157" fmla="*/ 1027349 w 5018777"/>
              <a:gd name="connsiteY157" fmla="*/ 239485 h 2605314"/>
              <a:gd name="connsiteX158" fmla="*/ 998320 w 5018777"/>
              <a:gd name="connsiteY158" fmla="*/ 246742 h 2605314"/>
              <a:gd name="connsiteX159" fmla="*/ 969292 w 5018777"/>
              <a:gd name="connsiteY159" fmla="*/ 261257 h 2605314"/>
              <a:gd name="connsiteX160" fmla="*/ 918492 w 5018777"/>
              <a:gd name="connsiteY160" fmla="*/ 283028 h 2605314"/>
              <a:gd name="connsiteX161" fmla="*/ 889463 w 5018777"/>
              <a:gd name="connsiteY161" fmla="*/ 319314 h 2605314"/>
              <a:gd name="connsiteX162" fmla="*/ 867692 w 5018777"/>
              <a:gd name="connsiteY162" fmla="*/ 341085 h 2605314"/>
              <a:gd name="connsiteX163" fmla="*/ 853177 w 5018777"/>
              <a:gd name="connsiteY163" fmla="*/ 362857 h 2605314"/>
              <a:gd name="connsiteX164" fmla="*/ 809635 w 5018777"/>
              <a:gd name="connsiteY164" fmla="*/ 391885 h 2605314"/>
              <a:gd name="connsiteX165" fmla="*/ 773349 w 5018777"/>
              <a:gd name="connsiteY165" fmla="*/ 428171 h 2605314"/>
              <a:gd name="connsiteX166" fmla="*/ 751577 w 5018777"/>
              <a:gd name="connsiteY166" fmla="*/ 449942 h 2605314"/>
              <a:gd name="connsiteX167" fmla="*/ 693520 w 5018777"/>
              <a:gd name="connsiteY167" fmla="*/ 500742 h 2605314"/>
              <a:gd name="connsiteX168" fmla="*/ 664492 w 5018777"/>
              <a:gd name="connsiteY168" fmla="*/ 544285 h 2605314"/>
              <a:gd name="connsiteX169" fmla="*/ 649977 w 5018777"/>
              <a:gd name="connsiteY169" fmla="*/ 587828 h 2605314"/>
              <a:gd name="connsiteX170" fmla="*/ 642720 w 5018777"/>
              <a:gd name="connsiteY170" fmla="*/ 609600 h 2605314"/>
              <a:gd name="connsiteX171" fmla="*/ 664492 w 5018777"/>
              <a:gd name="connsiteY171" fmla="*/ 776514 h 2605314"/>
              <a:gd name="connsiteX172" fmla="*/ 693520 w 5018777"/>
              <a:gd name="connsiteY172" fmla="*/ 820057 h 2605314"/>
              <a:gd name="connsiteX173" fmla="*/ 715292 w 5018777"/>
              <a:gd name="connsiteY173" fmla="*/ 827314 h 2605314"/>
              <a:gd name="connsiteX174" fmla="*/ 751577 w 5018777"/>
              <a:gd name="connsiteY174" fmla="*/ 820057 h 2605314"/>
              <a:gd name="connsiteX175" fmla="*/ 773349 w 5018777"/>
              <a:gd name="connsiteY175" fmla="*/ 769257 h 2605314"/>
              <a:gd name="connsiteX176" fmla="*/ 744320 w 5018777"/>
              <a:gd name="connsiteY176" fmla="*/ 638628 h 2605314"/>
              <a:gd name="connsiteX177" fmla="*/ 722549 w 5018777"/>
              <a:gd name="connsiteY177" fmla="*/ 624114 h 2605314"/>
              <a:gd name="connsiteX178" fmla="*/ 526606 w 5018777"/>
              <a:gd name="connsiteY178" fmla="*/ 631371 h 2605314"/>
              <a:gd name="connsiteX179" fmla="*/ 504835 w 5018777"/>
              <a:gd name="connsiteY179" fmla="*/ 653142 h 2605314"/>
              <a:gd name="connsiteX180" fmla="*/ 483063 w 5018777"/>
              <a:gd name="connsiteY180" fmla="*/ 660400 h 2605314"/>
              <a:gd name="connsiteX181" fmla="*/ 468549 w 5018777"/>
              <a:gd name="connsiteY181" fmla="*/ 682171 h 2605314"/>
              <a:gd name="connsiteX182" fmla="*/ 446777 w 5018777"/>
              <a:gd name="connsiteY182" fmla="*/ 754742 h 2605314"/>
              <a:gd name="connsiteX183" fmla="*/ 475806 w 5018777"/>
              <a:gd name="connsiteY183" fmla="*/ 849085 h 2605314"/>
              <a:gd name="connsiteX184" fmla="*/ 533863 w 5018777"/>
              <a:gd name="connsiteY184" fmla="*/ 841828 h 2605314"/>
              <a:gd name="connsiteX185" fmla="*/ 541120 w 5018777"/>
              <a:gd name="connsiteY185" fmla="*/ 820057 h 2605314"/>
              <a:gd name="connsiteX186" fmla="*/ 519349 w 5018777"/>
              <a:gd name="connsiteY186" fmla="*/ 740228 h 2605314"/>
              <a:gd name="connsiteX187" fmla="*/ 497577 w 5018777"/>
              <a:gd name="connsiteY187" fmla="*/ 725714 h 2605314"/>
              <a:gd name="connsiteX188" fmla="*/ 352435 w 5018777"/>
              <a:gd name="connsiteY188" fmla="*/ 732971 h 2605314"/>
              <a:gd name="connsiteX189" fmla="*/ 330663 w 5018777"/>
              <a:gd name="connsiteY189" fmla="*/ 754742 h 2605314"/>
              <a:gd name="connsiteX190" fmla="*/ 308892 w 5018777"/>
              <a:gd name="connsiteY190" fmla="*/ 762000 h 2605314"/>
              <a:gd name="connsiteX191" fmla="*/ 294377 w 5018777"/>
              <a:gd name="connsiteY191" fmla="*/ 776514 h 2605314"/>
              <a:gd name="connsiteX192" fmla="*/ 252286 w 5018777"/>
              <a:gd name="connsiteY192" fmla="*/ 791028 h 2605314"/>
              <a:gd name="connsiteX193" fmla="*/ 192777 w 5018777"/>
              <a:gd name="connsiteY193" fmla="*/ 892628 h 2605314"/>
              <a:gd name="connsiteX194" fmla="*/ 187335 w 5018777"/>
              <a:gd name="connsiteY194" fmla="*/ 1026522 h 2605314"/>
              <a:gd name="connsiteX195" fmla="*/ 218177 w 5018777"/>
              <a:gd name="connsiteY195" fmla="*/ 1070791 h 2605314"/>
              <a:gd name="connsiteX196" fmla="*/ 278049 w 5018777"/>
              <a:gd name="connsiteY196" fmla="*/ 1063534 h 2605314"/>
              <a:gd name="connsiteX197" fmla="*/ 297643 w 5018777"/>
              <a:gd name="connsiteY197" fmla="*/ 1022531 h 2605314"/>
              <a:gd name="connsiteX198" fmla="*/ 260995 w 5018777"/>
              <a:gd name="connsiteY198" fmla="*/ 957580 h 2605314"/>
              <a:gd name="connsiteX199" fmla="*/ 172095 w 5018777"/>
              <a:gd name="connsiteY199" fmla="*/ 952137 h 2605314"/>
              <a:gd name="connsiteX200" fmla="*/ 108957 w 5018777"/>
              <a:gd name="connsiteY200" fmla="*/ 996405 h 2605314"/>
              <a:gd name="connsiteX201" fmla="*/ 54892 w 5018777"/>
              <a:gd name="connsiteY201" fmla="*/ 1066800 h 2605314"/>
              <a:gd name="connsiteX202" fmla="*/ 14252 w 5018777"/>
              <a:gd name="connsiteY202" fmla="*/ 1156788 h 2605314"/>
              <a:gd name="connsiteX203" fmla="*/ 20783 w 5018777"/>
              <a:gd name="connsiteY203" fmla="*/ 1262017 h 2605314"/>
              <a:gd name="connsiteX204" fmla="*/ 69406 w 5018777"/>
              <a:gd name="connsiteY204" fmla="*/ 1313542 h 2605314"/>
              <a:gd name="connsiteX205" fmla="*/ 112949 w 5018777"/>
              <a:gd name="connsiteY205" fmla="*/ 1342571 h 2605314"/>
              <a:gd name="connsiteX206" fmla="*/ 159032 w 5018777"/>
              <a:gd name="connsiteY206" fmla="*/ 1341845 h 2605314"/>
              <a:gd name="connsiteX207" fmla="*/ 217089 w 5018777"/>
              <a:gd name="connsiteY207" fmla="*/ 1316445 h 2605314"/>
              <a:gd name="connsiteX208" fmla="*/ 199672 w 5018777"/>
              <a:gd name="connsiteY208" fmla="*/ 1243148 h 2605314"/>
              <a:gd name="connsiteX209" fmla="*/ 124197 w 5018777"/>
              <a:gd name="connsiteY209" fmla="*/ 1236254 h 2605314"/>
              <a:gd name="connsiteX210" fmla="*/ 54892 w 5018777"/>
              <a:gd name="connsiteY210" fmla="*/ 1262742 h 2605314"/>
              <a:gd name="connsiteX211" fmla="*/ 33120 w 5018777"/>
              <a:gd name="connsiteY211" fmla="*/ 1299028 h 2605314"/>
              <a:gd name="connsiteX212" fmla="*/ 18606 w 5018777"/>
              <a:gd name="connsiteY212" fmla="*/ 1320800 h 2605314"/>
              <a:gd name="connsiteX213" fmla="*/ 4092 w 5018777"/>
              <a:gd name="connsiteY213" fmla="*/ 1379582 h 2605314"/>
              <a:gd name="connsiteX214" fmla="*/ 3729 w 5018777"/>
              <a:gd name="connsiteY214" fmla="*/ 1436188 h 2605314"/>
              <a:gd name="connsiteX215" fmla="*/ 47635 w 5018777"/>
              <a:gd name="connsiteY215" fmla="*/ 1494971 h 2605314"/>
              <a:gd name="connsiteX216" fmla="*/ 91177 w 5018777"/>
              <a:gd name="connsiteY216" fmla="*/ 1524000 h 2605314"/>
              <a:gd name="connsiteX217" fmla="*/ 127100 w 5018777"/>
              <a:gd name="connsiteY217" fmla="*/ 1568268 h 2605314"/>
              <a:gd name="connsiteX218" fmla="*/ 171006 w 5018777"/>
              <a:gd name="connsiteY218" fmla="*/ 1582057 h 2605314"/>
              <a:gd name="connsiteX219" fmla="*/ 228337 w 5018777"/>
              <a:gd name="connsiteY219" fmla="*/ 1561737 h 2605314"/>
              <a:gd name="connsiteX220" fmla="*/ 236683 w 5018777"/>
              <a:gd name="connsiteY220" fmla="*/ 1483722 h 2605314"/>
              <a:gd name="connsiteX221" fmla="*/ 157217 w 5018777"/>
              <a:gd name="connsiteY221" fmla="*/ 1465580 h 2605314"/>
              <a:gd name="connsiteX222" fmla="*/ 105692 w 5018777"/>
              <a:gd name="connsiteY222" fmla="*/ 1502228 h 2605314"/>
              <a:gd name="connsiteX223" fmla="*/ 105692 w 5018777"/>
              <a:gd name="connsiteY223" fmla="*/ 1698171 h 2605314"/>
              <a:gd name="connsiteX224" fmla="*/ 141615 w 5018777"/>
              <a:gd name="connsiteY224" fmla="*/ 1749334 h 2605314"/>
              <a:gd name="connsiteX225" fmla="*/ 192777 w 5018777"/>
              <a:gd name="connsiteY225" fmla="*/ 1792514 h 2605314"/>
              <a:gd name="connsiteX226" fmla="*/ 250835 w 5018777"/>
              <a:gd name="connsiteY226" fmla="*/ 1828800 h 2605314"/>
              <a:gd name="connsiteX227" fmla="*/ 359692 w 5018777"/>
              <a:gd name="connsiteY227" fmla="*/ 1821542 h 2605314"/>
              <a:gd name="connsiteX228" fmla="*/ 394163 w 5018777"/>
              <a:gd name="connsiteY228" fmla="*/ 1796505 h 2605314"/>
              <a:gd name="connsiteX229" fmla="*/ 410492 w 5018777"/>
              <a:gd name="connsiteY229" fmla="*/ 1698171 h 2605314"/>
              <a:gd name="connsiteX230" fmla="*/ 366949 w 5018777"/>
              <a:gd name="connsiteY230" fmla="*/ 1683657 h 2605314"/>
              <a:gd name="connsiteX231" fmla="*/ 316149 w 5018777"/>
              <a:gd name="connsiteY231" fmla="*/ 1690914 h 2605314"/>
              <a:gd name="connsiteX232" fmla="*/ 279863 w 5018777"/>
              <a:gd name="connsiteY232" fmla="*/ 1719942 h 2605314"/>
              <a:gd name="connsiteX233" fmla="*/ 265349 w 5018777"/>
              <a:gd name="connsiteY233" fmla="*/ 1785257 h 2605314"/>
              <a:gd name="connsiteX234" fmla="*/ 276235 w 5018777"/>
              <a:gd name="connsiteY234" fmla="*/ 1939108 h 2605314"/>
              <a:gd name="connsiteX235" fmla="*/ 331026 w 5018777"/>
              <a:gd name="connsiteY235" fmla="*/ 1984465 h 2605314"/>
              <a:gd name="connsiteX236" fmla="*/ 417749 w 5018777"/>
              <a:gd name="connsiteY236" fmla="*/ 2002971 h 2605314"/>
              <a:gd name="connsiteX237" fmla="*/ 526606 w 5018777"/>
              <a:gd name="connsiteY237" fmla="*/ 1995714 h 2605314"/>
              <a:gd name="connsiteX238" fmla="*/ 555635 w 5018777"/>
              <a:gd name="connsiteY238" fmla="*/ 1973942 h 2605314"/>
              <a:gd name="connsiteX239" fmla="*/ 599177 w 5018777"/>
              <a:gd name="connsiteY239" fmla="*/ 1944914 h 2605314"/>
              <a:gd name="connsiteX240" fmla="*/ 628206 w 5018777"/>
              <a:gd name="connsiteY240" fmla="*/ 1901371 h 2605314"/>
              <a:gd name="connsiteX241" fmla="*/ 613692 w 5018777"/>
              <a:gd name="connsiteY241" fmla="*/ 1836057 h 2605314"/>
              <a:gd name="connsiteX242" fmla="*/ 570149 w 5018777"/>
              <a:gd name="connsiteY242" fmla="*/ 1792514 h 2605314"/>
              <a:gd name="connsiteX243" fmla="*/ 528057 w 5018777"/>
              <a:gd name="connsiteY243" fmla="*/ 1800497 h 2605314"/>
              <a:gd name="connsiteX244" fmla="*/ 481249 w 5018777"/>
              <a:gd name="connsiteY244" fmla="*/ 1898468 h 2605314"/>
              <a:gd name="connsiteX245" fmla="*/ 555635 w 5018777"/>
              <a:gd name="connsiteY245" fmla="*/ 1995714 h 2605314"/>
              <a:gd name="connsiteX246" fmla="*/ 570149 w 5018777"/>
              <a:gd name="connsiteY246" fmla="*/ 2017485 h 2605314"/>
              <a:gd name="connsiteX247" fmla="*/ 700777 w 5018777"/>
              <a:gd name="connsiteY247" fmla="*/ 2068285 h 2605314"/>
              <a:gd name="connsiteX248" fmla="*/ 737063 w 5018777"/>
              <a:gd name="connsiteY248" fmla="*/ 2082800 h 2605314"/>
              <a:gd name="connsiteX249" fmla="*/ 867692 w 5018777"/>
              <a:gd name="connsiteY249" fmla="*/ 2119811 h 2605314"/>
              <a:gd name="connsiteX250" fmla="*/ 969292 w 5018777"/>
              <a:gd name="connsiteY250" fmla="*/ 2148114 h 2605314"/>
              <a:gd name="connsiteX251" fmla="*/ 1078149 w 5018777"/>
              <a:gd name="connsiteY251" fmla="*/ 2133600 h 2605314"/>
              <a:gd name="connsiteX252" fmla="*/ 1128949 w 5018777"/>
              <a:gd name="connsiteY252" fmla="*/ 2104571 h 2605314"/>
              <a:gd name="connsiteX253" fmla="*/ 1247603 w 5018777"/>
              <a:gd name="connsiteY253" fmla="*/ 2013494 h 2605314"/>
              <a:gd name="connsiteX254" fmla="*/ 1291509 w 5018777"/>
              <a:gd name="connsiteY254" fmla="*/ 1957251 h 2605314"/>
              <a:gd name="connsiteX255" fmla="*/ 1278083 w 5018777"/>
              <a:gd name="connsiteY255" fmla="*/ 1839322 h 2605314"/>
              <a:gd name="connsiteX256" fmla="*/ 1223292 w 5018777"/>
              <a:gd name="connsiteY256" fmla="*/ 1814285 h 2605314"/>
              <a:gd name="connsiteX257" fmla="*/ 1129675 w 5018777"/>
              <a:gd name="connsiteY257" fmla="*/ 1833154 h 2605314"/>
              <a:gd name="connsiteX258" fmla="*/ 1107177 w 5018777"/>
              <a:gd name="connsiteY258" fmla="*/ 1894114 h 2605314"/>
              <a:gd name="connsiteX259" fmla="*/ 1085406 w 5018777"/>
              <a:gd name="connsiteY259" fmla="*/ 2002971 h 2605314"/>
              <a:gd name="connsiteX260" fmla="*/ 1020092 w 5018777"/>
              <a:gd name="connsiteY260" fmla="*/ 1995714 h 2605314"/>
              <a:gd name="connsiteX261" fmla="*/ 984532 w 5018777"/>
              <a:gd name="connsiteY261" fmla="*/ 1911531 h 2605314"/>
              <a:gd name="connsiteX262" fmla="*/ 996869 w 5018777"/>
              <a:gd name="connsiteY262" fmla="*/ 1807754 h 2605314"/>
              <a:gd name="connsiteX263" fmla="*/ 1070529 w 5018777"/>
              <a:gd name="connsiteY263" fmla="*/ 1731554 h 2605314"/>
              <a:gd name="connsiteX264" fmla="*/ 1230549 w 5018777"/>
              <a:gd name="connsiteY264" fmla="*/ 1690914 h 2605314"/>
              <a:gd name="connsiteX265" fmla="*/ 1339406 w 5018777"/>
              <a:gd name="connsiteY265" fmla="*/ 1698171 h 2605314"/>
              <a:gd name="connsiteX266" fmla="*/ 1426492 w 5018777"/>
              <a:gd name="connsiteY266" fmla="*/ 1741714 h 2605314"/>
              <a:gd name="connsiteX267" fmla="*/ 1480557 w 5018777"/>
              <a:gd name="connsiteY267" fmla="*/ 1792514 h 2605314"/>
              <a:gd name="connsiteX268" fmla="*/ 1510312 w 5018777"/>
              <a:gd name="connsiteY268" fmla="*/ 1859642 h 2605314"/>
              <a:gd name="connsiteX269" fmla="*/ 1511037 w 5018777"/>
              <a:gd name="connsiteY269" fmla="*/ 1961968 h 2605314"/>
              <a:gd name="connsiteX270" fmla="*/ 1463866 w 5018777"/>
              <a:gd name="connsiteY270" fmla="*/ 2046877 h 2605314"/>
              <a:gd name="connsiteX271" fmla="*/ 1411977 w 5018777"/>
              <a:gd name="connsiteY271" fmla="*/ 2140857 h 2605314"/>
              <a:gd name="connsiteX272" fmla="*/ 1404720 w 5018777"/>
              <a:gd name="connsiteY272" fmla="*/ 2162628 h 2605314"/>
              <a:gd name="connsiteX273" fmla="*/ 1368435 w 5018777"/>
              <a:gd name="connsiteY273" fmla="*/ 2293257 h 2605314"/>
              <a:gd name="connsiteX274" fmla="*/ 1370975 w 5018777"/>
              <a:gd name="connsiteY274" fmla="*/ 2449285 h 2605314"/>
              <a:gd name="connsiteX275" fmla="*/ 1513577 w 5018777"/>
              <a:gd name="connsiteY275" fmla="*/ 2554514 h 2605314"/>
              <a:gd name="connsiteX276" fmla="*/ 1636949 w 5018777"/>
              <a:gd name="connsiteY276" fmla="*/ 2590800 h 2605314"/>
              <a:gd name="connsiteX277" fmla="*/ 1851397 w 5018777"/>
              <a:gd name="connsiteY277" fmla="*/ 2605314 h 2605314"/>
              <a:gd name="connsiteX278" fmla="*/ 1922155 w 5018777"/>
              <a:gd name="connsiteY278" fmla="*/ 2576285 h 2605314"/>
              <a:gd name="connsiteX279" fmla="*/ 1963520 w 5018777"/>
              <a:gd name="connsiteY279" fmla="*/ 2496457 h 2605314"/>
              <a:gd name="connsiteX280" fmla="*/ 2006337 w 5018777"/>
              <a:gd name="connsiteY280" fmla="*/ 2315028 h 2605314"/>
              <a:gd name="connsiteX281" fmla="*/ 2043349 w 5018777"/>
              <a:gd name="connsiteY281" fmla="*/ 2111828 h 2605314"/>
              <a:gd name="connsiteX282" fmla="*/ 2066572 w 5018777"/>
              <a:gd name="connsiteY282" fmla="*/ 2048691 h 2605314"/>
              <a:gd name="connsiteX283" fmla="*/ 2102495 w 5018777"/>
              <a:gd name="connsiteY283" fmla="*/ 1987731 h 2605314"/>
              <a:gd name="connsiteX284" fmla="*/ 2221512 w 5018777"/>
              <a:gd name="connsiteY284" fmla="*/ 1879237 h 2605314"/>
              <a:gd name="connsiteX285" fmla="*/ 2377177 w 5018777"/>
              <a:gd name="connsiteY285" fmla="*/ 1872342 h 2605314"/>
              <a:gd name="connsiteX286" fmla="*/ 2398949 w 5018777"/>
              <a:gd name="connsiteY286" fmla="*/ 1879600 h 2605314"/>
              <a:gd name="connsiteX287" fmla="*/ 2457006 w 5018777"/>
              <a:gd name="connsiteY287" fmla="*/ 1930400 h 2605314"/>
              <a:gd name="connsiteX288" fmla="*/ 2471520 w 5018777"/>
              <a:gd name="connsiteY288" fmla="*/ 1952171 h 2605314"/>
              <a:gd name="connsiteX289" fmla="*/ 2493292 w 5018777"/>
              <a:gd name="connsiteY289" fmla="*/ 1973942 h 2605314"/>
              <a:gd name="connsiteX290" fmla="*/ 2507806 w 5018777"/>
              <a:gd name="connsiteY290" fmla="*/ 2024742 h 2605314"/>
              <a:gd name="connsiteX291" fmla="*/ 2515063 w 5018777"/>
              <a:gd name="connsiteY291" fmla="*/ 2053771 h 2605314"/>
              <a:gd name="connsiteX292" fmla="*/ 2529577 w 5018777"/>
              <a:gd name="connsiteY292" fmla="*/ 2075542 h 2605314"/>
              <a:gd name="connsiteX293" fmla="*/ 2544092 w 5018777"/>
              <a:gd name="connsiteY293" fmla="*/ 2126342 h 2605314"/>
              <a:gd name="connsiteX294" fmla="*/ 2536835 w 5018777"/>
              <a:gd name="connsiteY294" fmla="*/ 2271485 h 2605314"/>
              <a:gd name="connsiteX295" fmla="*/ 2522320 w 5018777"/>
              <a:gd name="connsiteY295" fmla="*/ 2300514 h 2605314"/>
              <a:gd name="connsiteX296" fmla="*/ 2478777 w 5018777"/>
              <a:gd name="connsiteY296" fmla="*/ 2329542 h 2605314"/>
              <a:gd name="connsiteX297" fmla="*/ 2457006 w 5018777"/>
              <a:gd name="connsiteY297" fmla="*/ 2336800 h 2605314"/>
              <a:gd name="connsiteX298" fmla="*/ 2333635 w 5018777"/>
              <a:gd name="connsiteY298" fmla="*/ 2329542 h 2605314"/>
              <a:gd name="connsiteX299" fmla="*/ 2311863 w 5018777"/>
              <a:gd name="connsiteY299" fmla="*/ 2322285 h 2605314"/>
              <a:gd name="connsiteX300" fmla="*/ 2297349 w 5018777"/>
              <a:gd name="connsiteY300" fmla="*/ 2286000 h 2605314"/>
              <a:gd name="connsiteX301" fmla="*/ 2290092 w 5018777"/>
              <a:gd name="connsiteY301" fmla="*/ 2249714 h 2605314"/>
              <a:gd name="connsiteX302" fmla="*/ 2398949 w 5018777"/>
              <a:gd name="connsiteY302" fmla="*/ 2111828 h 2605314"/>
              <a:gd name="connsiteX303" fmla="*/ 2398949 w 5018777"/>
              <a:gd name="connsiteY303" fmla="*/ 2024742 h 2605314"/>
              <a:gd name="connsiteX304" fmla="*/ 2377177 w 5018777"/>
              <a:gd name="connsiteY304" fmla="*/ 2010228 h 2605314"/>
              <a:gd name="connsiteX305" fmla="*/ 2275577 w 5018777"/>
              <a:gd name="connsiteY305" fmla="*/ 2017485 h 2605314"/>
              <a:gd name="connsiteX306" fmla="*/ 2261063 w 5018777"/>
              <a:gd name="connsiteY306" fmla="*/ 2032000 h 2605314"/>
              <a:gd name="connsiteX307" fmla="*/ 2239292 w 5018777"/>
              <a:gd name="connsiteY307" fmla="*/ 2046514 h 2605314"/>
              <a:gd name="connsiteX308" fmla="*/ 2224777 w 5018777"/>
              <a:gd name="connsiteY308" fmla="*/ 2061028 h 2605314"/>
              <a:gd name="connsiteX309" fmla="*/ 2195749 w 5018777"/>
              <a:gd name="connsiteY309" fmla="*/ 2068285 h 2605314"/>
              <a:gd name="connsiteX310" fmla="*/ 2166720 w 5018777"/>
              <a:gd name="connsiteY310" fmla="*/ 2090057 h 2605314"/>
              <a:gd name="connsiteX311" fmla="*/ 2152206 w 5018777"/>
              <a:gd name="connsiteY311" fmla="*/ 2111828 h 2605314"/>
              <a:gd name="connsiteX312" fmla="*/ 2130435 w 5018777"/>
              <a:gd name="connsiteY312" fmla="*/ 2140857 h 2605314"/>
              <a:gd name="connsiteX313" fmla="*/ 2130435 w 5018777"/>
              <a:gd name="connsiteY313" fmla="*/ 2351314 h 2605314"/>
              <a:gd name="connsiteX314" fmla="*/ 2144949 w 5018777"/>
              <a:gd name="connsiteY314" fmla="*/ 2373085 h 2605314"/>
              <a:gd name="connsiteX315" fmla="*/ 2166720 w 5018777"/>
              <a:gd name="connsiteY315" fmla="*/ 2380342 h 2605314"/>
              <a:gd name="connsiteX316" fmla="*/ 2173977 w 5018777"/>
              <a:gd name="connsiteY316" fmla="*/ 2402114 h 2605314"/>
              <a:gd name="connsiteX317" fmla="*/ 2195749 w 5018777"/>
              <a:gd name="connsiteY317" fmla="*/ 2416628 h 2605314"/>
              <a:gd name="connsiteX318" fmla="*/ 2224777 w 5018777"/>
              <a:gd name="connsiteY318" fmla="*/ 2438400 h 2605314"/>
              <a:gd name="connsiteX319" fmla="*/ 2268320 w 5018777"/>
              <a:gd name="connsiteY319" fmla="*/ 2474685 h 2605314"/>
              <a:gd name="connsiteX320" fmla="*/ 2297349 w 5018777"/>
              <a:gd name="connsiteY320" fmla="*/ 2510971 h 2605314"/>
              <a:gd name="connsiteX321" fmla="*/ 2319120 w 5018777"/>
              <a:gd name="connsiteY321" fmla="*/ 2532742 h 2605314"/>
              <a:gd name="connsiteX322" fmla="*/ 2398949 w 5018777"/>
              <a:gd name="connsiteY322" fmla="*/ 2569028 h 2605314"/>
              <a:gd name="connsiteX323" fmla="*/ 2544092 w 5018777"/>
              <a:gd name="connsiteY323" fmla="*/ 2554514 h 2605314"/>
              <a:gd name="connsiteX324" fmla="*/ 2565863 w 5018777"/>
              <a:gd name="connsiteY324" fmla="*/ 2540000 h 2605314"/>
              <a:gd name="connsiteX325" fmla="*/ 2573120 w 5018777"/>
              <a:gd name="connsiteY325" fmla="*/ 2503714 h 2605314"/>
              <a:gd name="connsiteX326" fmla="*/ 2587635 w 5018777"/>
              <a:gd name="connsiteY326" fmla="*/ 2481942 h 2605314"/>
              <a:gd name="connsiteX327" fmla="*/ 2594892 w 5018777"/>
              <a:gd name="connsiteY327" fmla="*/ 2409371 h 2605314"/>
              <a:gd name="connsiteX328" fmla="*/ 2645692 w 5018777"/>
              <a:gd name="connsiteY328" fmla="*/ 2416628 h 2605314"/>
              <a:gd name="connsiteX329" fmla="*/ 2674720 w 5018777"/>
              <a:gd name="connsiteY329" fmla="*/ 2423885 h 2605314"/>
              <a:gd name="connsiteX330" fmla="*/ 2747292 w 5018777"/>
              <a:gd name="connsiteY330" fmla="*/ 2438400 h 2605314"/>
              <a:gd name="connsiteX331" fmla="*/ 2790835 w 5018777"/>
              <a:gd name="connsiteY331" fmla="*/ 2452914 h 2605314"/>
              <a:gd name="connsiteX332" fmla="*/ 2812606 w 5018777"/>
              <a:gd name="connsiteY332" fmla="*/ 2438400 h 2605314"/>
              <a:gd name="connsiteX333" fmla="*/ 2805349 w 5018777"/>
              <a:gd name="connsiteY333" fmla="*/ 2416628 h 2605314"/>
              <a:gd name="connsiteX334" fmla="*/ 2798092 w 5018777"/>
              <a:gd name="connsiteY334" fmla="*/ 2373085 h 2605314"/>
              <a:gd name="connsiteX335" fmla="*/ 2783577 w 5018777"/>
              <a:gd name="connsiteY335" fmla="*/ 2329542 h 2605314"/>
              <a:gd name="connsiteX336" fmla="*/ 2798092 w 5018777"/>
              <a:gd name="connsiteY336" fmla="*/ 2278742 h 2605314"/>
              <a:gd name="connsiteX337" fmla="*/ 2965006 w 5018777"/>
              <a:gd name="connsiteY337" fmla="*/ 2249714 h 2605314"/>
              <a:gd name="connsiteX338" fmla="*/ 2950492 w 5018777"/>
              <a:gd name="connsiteY338" fmla="*/ 2227942 h 2605314"/>
              <a:gd name="connsiteX339" fmla="*/ 2928720 w 5018777"/>
              <a:gd name="connsiteY339" fmla="*/ 2133600 h 2605314"/>
              <a:gd name="connsiteX340" fmla="*/ 2921463 w 5018777"/>
              <a:gd name="connsiteY340" fmla="*/ 2104571 h 2605314"/>
              <a:gd name="connsiteX341" fmla="*/ 2899692 w 5018777"/>
              <a:gd name="connsiteY341" fmla="*/ 2090057 h 2605314"/>
              <a:gd name="connsiteX342" fmla="*/ 2906949 w 5018777"/>
              <a:gd name="connsiteY342" fmla="*/ 2061028 h 2605314"/>
              <a:gd name="connsiteX343" fmla="*/ 3037577 w 5018777"/>
              <a:gd name="connsiteY343" fmla="*/ 2053771 h 2605314"/>
              <a:gd name="connsiteX344" fmla="*/ 3124663 w 5018777"/>
              <a:gd name="connsiteY344" fmla="*/ 2046514 h 2605314"/>
              <a:gd name="connsiteX345" fmla="*/ 3146435 w 5018777"/>
              <a:gd name="connsiteY345" fmla="*/ 2039257 h 2605314"/>
              <a:gd name="connsiteX346" fmla="*/ 3139177 w 5018777"/>
              <a:gd name="connsiteY346" fmla="*/ 2010228 h 2605314"/>
              <a:gd name="connsiteX347" fmla="*/ 3110149 w 5018777"/>
              <a:gd name="connsiteY347" fmla="*/ 1959428 h 2605314"/>
              <a:gd name="connsiteX348" fmla="*/ 3081120 w 5018777"/>
              <a:gd name="connsiteY348" fmla="*/ 1930400 h 2605314"/>
              <a:gd name="connsiteX349" fmla="*/ 3066606 w 5018777"/>
              <a:gd name="connsiteY349" fmla="*/ 1901371 h 2605314"/>
              <a:gd name="connsiteX350" fmla="*/ 3044835 w 5018777"/>
              <a:gd name="connsiteY350" fmla="*/ 1886857 h 2605314"/>
              <a:gd name="connsiteX351" fmla="*/ 3037577 w 5018777"/>
              <a:gd name="connsiteY351" fmla="*/ 1865085 h 2605314"/>
              <a:gd name="connsiteX352" fmla="*/ 3023063 w 5018777"/>
              <a:gd name="connsiteY352" fmla="*/ 1843314 h 2605314"/>
              <a:gd name="connsiteX353" fmla="*/ 3052092 w 5018777"/>
              <a:gd name="connsiteY353" fmla="*/ 1828800 h 2605314"/>
              <a:gd name="connsiteX354" fmla="*/ 3160949 w 5018777"/>
              <a:gd name="connsiteY354" fmla="*/ 1814285 h 2605314"/>
              <a:gd name="connsiteX355" fmla="*/ 3182720 w 5018777"/>
              <a:gd name="connsiteY355" fmla="*/ 1799771 h 2605314"/>
              <a:gd name="connsiteX356" fmla="*/ 3131920 w 5018777"/>
              <a:gd name="connsiteY356" fmla="*/ 1690914 h 2605314"/>
              <a:gd name="connsiteX357" fmla="*/ 3124663 w 5018777"/>
              <a:gd name="connsiteY357" fmla="*/ 1669142 h 2605314"/>
              <a:gd name="connsiteX358" fmla="*/ 3110149 w 5018777"/>
              <a:gd name="connsiteY358" fmla="*/ 1647371 h 2605314"/>
              <a:gd name="connsiteX359" fmla="*/ 3131920 w 5018777"/>
              <a:gd name="connsiteY359" fmla="*/ 1640114 h 2605314"/>
              <a:gd name="connsiteX360" fmla="*/ 3160949 w 5018777"/>
              <a:gd name="connsiteY360" fmla="*/ 1632857 h 2605314"/>
              <a:gd name="connsiteX361" fmla="*/ 3189977 w 5018777"/>
              <a:gd name="connsiteY361" fmla="*/ 1618342 h 2605314"/>
              <a:gd name="connsiteX362" fmla="*/ 3219006 w 5018777"/>
              <a:gd name="connsiteY362" fmla="*/ 1611085 h 2605314"/>
              <a:gd name="connsiteX363" fmla="*/ 3240777 w 5018777"/>
              <a:gd name="connsiteY363" fmla="*/ 1603828 h 2605314"/>
              <a:gd name="connsiteX364" fmla="*/ 3284320 w 5018777"/>
              <a:gd name="connsiteY364" fmla="*/ 1582057 h 2605314"/>
              <a:gd name="connsiteX365" fmla="*/ 3298835 w 5018777"/>
              <a:gd name="connsiteY365" fmla="*/ 1567542 h 2605314"/>
              <a:gd name="connsiteX366" fmla="*/ 3277063 w 5018777"/>
              <a:gd name="connsiteY366" fmla="*/ 1545771 h 2605314"/>
              <a:gd name="connsiteX367" fmla="*/ 3233520 w 5018777"/>
              <a:gd name="connsiteY367" fmla="*/ 1516742 h 2605314"/>
              <a:gd name="connsiteX368" fmla="*/ 3182720 w 5018777"/>
              <a:gd name="connsiteY368" fmla="*/ 1458685 h 2605314"/>
              <a:gd name="connsiteX369" fmla="*/ 3175463 w 5018777"/>
              <a:gd name="connsiteY369" fmla="*/ 1436914 h 2605314"/>
              <a:gd name="connsiteX370" fmla="*/ 3153692 w 5018777"/>
              <a:gd name="connsiteY370" fmla="*/ 1422400 h 2605314"/>
              <a:gd name="connsiteX371" fmla="*/ 3204492 w 5018777"/>
              <a:gd name="connsiteY371" fmla="*/ 1386114 h 2605314"/>
              <a:gd name="connsiteX372" fmla="*/ 3240777 w 5018777"/>
              <a:gd name="connsiteY372" fmla="*/ 1349828 h 2605314"/>
              <a:gd name="connsiteX373" fmla="*/ 3269806 w 5018777"/>
              <a:gd name="connsiteY373" fmla="*/ 1313542 h 2605314"/>
              <a:gd name="connsiteX374" fmla="*/ 3291577 w 5018777"/>
              <a:gd name="connsiteY374" fmla="*/ 1299028 h 2605314"/>
              <a:gd name="connsiteX375" fmla="*/ 3306092 w 5018777"/>
              <a:gd name="connsiteY375" fmla="*/ 1284514 h 2605314"/>
              <a:gd name="connsiteX376" fmla="*/ 3313349 w 5018777"/>
              <a:gd name="connsiteY376" fmla="*/ 1262742 h 2605314"/>
              <a:gd name="connsiteX377" fmla="*/ 3269806 w 5018777"/>
              <a:gd name="connsiteY377" fmla="*/ 1255485 h 2605314"/>
              <a:gd name="connsiteX378" fmla="*/ 3248035 w 5018777"/>
              <a:gd name="connsiteY378" fmla="*/ 1248228 h 2605314"/>
              <a:gd name="connsiteX379" fmla="*/ 3197235 w 5018777"/>
              <a:gd name="connsiteY379" fmla="*/ 1233714 h 2605314"/>
              <a:gd name="connsiteX380" fmla="*/ 3175463 w 5018777"/>
              <a:gd name="connsiteY380" fmla="*/ 1219200 h 2605314"/>
              <a:gd name="connsiteX381" fmla="*/ 3153692 w 5018777"/>
              <a:gd name="connsiteY381" fmla="*/ 1211942 h 2605314"/>
              <a:gd name="connsiteX382" fmla="*/ 3124663 w 5018777"/>
              <a:gd name="connsiteY382" fmla="*/ 1197428 h 2605314"/>
              <a:gd name="connsiteX383" fmla="*/ 3204492 w 5018777"/>
              <a:gd name="connsiteY383" fmla="*/ 1095828 h 2605314"/>
              <a:gd name="connsiteX384" fmla="*/ 3255292 w 5018777"/>
              <a:gd name="connsiteY384" fmla="*/ 1037771 h 2605314"/>
              <a:gd name="connsiteX385" fmla="*/ 3255292 w 5018777"/>
              <a:gd name="connsiteY385" fmla="*/ 994228 h 2605314"/>
              <a:gd name="connsiteX386" fmla="*/ 3211749 w 5018777"/>
              <a:gd name="connsiteY386" fmla="*/ 986971 h 2605314"/>
              <a:gd name="connsiteX387" fmla="*/ 3182720 w 5018777"/>
              <a:gd name="connsiteY387" fmla="*/ 979714 h 2605314"/>
              <a:gd name="connsiteX388" fmla="*/ 3124663 w 5018777"/>
              <a:gd name="connsiteY388" fmla="*/ 957942 h 2605314"/>
              <a:gd name="connsiteX389" fmla="*/ 3102892 w 5018777"/>
              <a:gd name="connsiteY389" fmla="*/ 950685 h 2605314"/>
              <a:gd name="connsiteX390" fmla="*/ 3052092 w 5018777"/>
              <a:gd name="connsiteY390" fmla="*/ 943428 h 2605314"/>
              <a:gd name="connsiteX391" fmla="*/ 3030320 w 5018777"/>
              <a:gd name="connsiteY391" fmla="*/ 936171 h 2605314"/>
              <a:gd name="connsiteX392" fmla="*/ 2994035 w 5018777"/>
              <a:gd name="connsiteY392" fmla="*/ 928914 h 2605314"/>
              <a:gd name="connsiteX393" fmla="*/ 2979520 w 5018777"/>
              <a:gd name="connsiteY393" fmla="*/ 914400 h 2605314"/>
              <a:gd name="connsiteX394" fmla="*/ 3037577 w 5018777"/>
              <a:gd name="connsiteY394" fmla="*/ 820057 h 2605314"/>
              <a:gd name="connsiteX395" fmla="*/ 3095635 w 5018777"/>
              <a:gd name="connsiteY395" fmla="*/ 747485 h 2605314"/>
              <a:gd name="connsiteX396" fmla="*/ 3131920 w 5018777"/>
              <a:gd name="connsiteY396" fmla="*/ 703942 h 2605314"/>
              <a:gd name="connsiteX397" fmla="*/ 3146435 w 5018777"/>
              <a:gd name="connsiteY397" fmla="*/ 682171 h 2605314"/>
              <a:gd name="connsiteX398" fmla="*/ 3037577 w 5018777"/>
              <a:gd name="connsiteY398" fmla="*/ 667657 h 2605314"/>
              <a:gd name="connsiteX399" fmla="*/ 2965006 w 5018777"/>
              <a:gd name="connsiteY399" fmla="*/ 660400 h 2605314"/>
              <a:gd name="connsiteX400" fmla="*/ 2892435 w 5018777"/>
              <a:gd name="connsiteY400" fmla="*/ 645885 h 2605314"/>
              <a:gd name="connsiteX401" fmla="*/ 2928720 w 5018777"/>
              <a:gd name="connsiteY401" fmla="*/ 609600 h 2605314"/>
              <a:gd name="connsiteX402" fmla="*/ 2965006 w 5018777"/>
              <a:gd name="connsiteY402" fmla="*/ 573314 h 2605314"/>
              <a:gd name="connsiteX403" fmla="*/ 2972263 w 5018777"/>
              <a:gd name="connsiteY403" fmla="*/ 529771 h 2605314"/>
              <a:gd name="connsiteX404" fmla="*/ 2986777 w 5018777"/>
              <a:gd name="connsiteY404" fmla="*/ 486228 h 2605314"/>
              <a:gd name="connsiteX405" fmla="*/ 3001292 w 5018777"/>
              <a:gd name="connsiteY405" fmla="*/ 435428 h 2605314"/>
              <a:gd name="connsiteX406" fmla="*/ 3015806 w 5018777"/>
              <a:gd name="connsiteY406" fmla="*/ 391885 h 2605314"/>
              <a:gd name="connsiteX407" fmla="*/ 2965006 w 5018777"/>
              <a:gd name="connsiteY407" fmla="*/ 399142 h 2605314"/>
              <a:gd name="connsiteX408" fmla="*/ 2921463 w 5018777"/>
              <a:gd name="connsiteY408" fmla="*/ 413657 h 2605314"/>
              <a:gd name="connsiteX409" fmla="*/ 2892435 w 5018777"/>
              <a:gd name="connsiteY409" fmla="*/ 420914 h 2605314"/>
              <a:gd name="connsiteX410" fmla="*/ 2856149 w 5018777"/>
              <a:gd name="connsiteY410" fmla="*/ 435428 h 2605314"/>
              <a:gd name="connsiteX411" fmla="*/ 2812606 w 5018777"/>
              <a:gd name="connsiteY411" fmla="*/ 442685 h 2605314"/>
              <a:gd name="connsiteX412" fmla="*/ 2783577 w 5018777"/>
              <a:gd name="connsiteY412" fmla="*/ 449942 h 2605314"/>
              <a:gd name="connsiteX413" fmla="*/ 2725520 w 5018777"/>
              <a:gd name="connsiteY413" fmla="*/ 442685 h 2605314"/>
              <a:gd name="connsiteX414" fmla="*/ 2732777 w 5018777"/>
              <a:gd name="connsiteY414" fmla="*/ 377371 h 2605314"/>
              <a:gd name="connsiteX415" fmla="*/ 2725520 w 5018777"/>
              <a:gd name="connsiteY415" fmla="*/ 290285 h 2605314"/>
              <a:gd name="connsiteX416" fmla="*/ 2711006 w 5018777"/>
              <a:gd name="connsiteY416" fmla="*/ 232228 h 2605314"/>
              <a:gd name="connsiteX417" fmla="*/ 2667463 w 5018777"/>
              <a:gd name="connsiteY417" fmla="*/ 210457 h 2605314"/>
              <a:gd name="connsiteX418" fmla="*/ 2660206 w 5018777"/>
              <a:gd name="connsiteY418"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62549 w 5018777"/>
              <a:gd name="connsiteY118" fmla="*/ 537028 h 2605314"/>
              <a:gd name="connsiteX119" fmla="*/ 3240777 w 5018777"/>
              <a:gd name="connsiteY119" fmla="*/ 515257 h 2605314"/>
              <a:gd name="connsiteX120" fmla="*/ 3233520 w 5018777"/>
              <a:gd name="connsiteY120" fmla="*/ 478971 h 2605314"/>
              <a:gd name="connsiteX121" fmla="*/ 3219006 w 5018777"/>
              <a:gd name="connsiteY121" fmla="*/ 428171 h 2605314"/>
              <a:gd name="connsiteX122" fmla="*/ 3204492 w 5018777"/>
              <a:gd name="connsiteY122" fmla="*/ 362857 h 2605314"/>
              <a:gd name="connsiteX123" fmla="*/ 3189977 w 5018777"/>
              <a:gd name="connsiteY123" fmla="*/ 348342 h 2605314"/>
              <a:gd name="connsiteX124" fmla="*/ 3139177 w 5018777"/>
              <a:gd name="connsiteY124" fmla="*/ 283028 h 2605314"/>
              <a:gd name="connsiteX125" fmla="*/ 3117406 w 5018777"/>
              <a:gd name="connsiteY125" fmla="*/ 268514 h 2605314"/>
              <a:gd name="connsiteX126" fmla="*/ 3081120 w 5018777"/>
              <a:gd name="connsiteY126" fmla="*/ 232228 h 2605314"/>
              <a:gd name="connsiteX127" fmla="*/ 3066606 w 5018777"/>
              <a:gd name="connsiteY127" fmla="*/ 210457 h 2605314"/>
              <a:gd name="connsiteX128" fmla="*/ 3023063 w 5018777"/>
              <a:gd name="connsiteY128" fmla="*/ 195942 h 2605314"/>
              <a:gd name="connsiteX129" fmla="*/ 3008549 w 5018777"/>
              <a:gd name="connsiteY129" fmla="*/ 174171 h 2605314"/>
              <a:gd name="connsiteX130" fmla="*/ 2957749 w 5018777"/>
              <a:gd name="connsiteY130" fmla="*/ 152400 h 2605314"/>
              <a:gd name="connsiteX131" fmla="*/ 2921463 w 5018777"/>
              <a:gd name="connsiteY131" fmla="*/ 116114 h 2605314"/>
              <a:gd name="connsiteX132" fmla="*/ 2848892 w 5018777"/>
              <a:gd name="connsiteY132" fmla="*/ 94342 h 2605314"/>
              <a:gd name="connsiteX133" fmla="*/ 2827120 w 5018777"/>
              <a:gd name="connsiteY133" fmla="*/ 79828 h 2605314"/>
              <a:gd name="connsiteX134" fmla="*/ 2776320 w 5018777"/>
              <a:gd name="connsiteY134" fmla="*/ 65314 h 2605314"/>
              <a:gd name="connsiteX135" fmla="*/ 2667463 w 5018777"/>
              <a:gd name="connsiteY135" fmla="*/ 50800 h 2605314"/>
              <a:gd name="connsiteX136" fmla="*/ 2500549 w 5018777"/>
              <a:gd name="connsiteY136" fmla="*/ 43542 h 2605314"/>
              <a:gd name="connsiteX137" fmla="*/ 2377177 w 5018777"/>
              <a:gd name="connsiteY137" fmla="*/ 36285 h 2605314"/>
              <a:gd name="connsiteX138" fmla="*/ 2275577 w 5018777"/>
              <a:gd name="connsiteY138" fmla="*/ 21771 h 2605314"/>
              <a:gd name="connsiteX139" fmla="*/ 2036092 w 5018777"/>
              <a:gd name="connsiteY139" fmla="*/ 7257 h 2605314"/>
              <a:gd name="connsiteX140" fmla="*/ 1869177 w 5018777"/>
              <a:gd name="connsiteY140" fmla="*/ 14514 h 2605314"/>
              <a:gd name="connsiteX141" fmla="*/ 1753063 w 5018777"/>
              <a:gd name="connsiteY141" fmla="*/ 29028 h 2605314"/>
              <a:gd name="connsiteX142" fmla="*/ 1731292 w 5018777"/>
              <a:gd name="connsiteY142" fmla="*/ 36285 h 2605314"/>
              <a:gd name="connsiteX143" fmla="*/ 1695006 w 5018777"/>
              <a:gd name="connsiteY143" fmla="*/ 43542 h 2605314"/>
              <a:gd name="connsiteX144" fmla="*/ 1673235 w 5018777"/>
              <a:gd name="connsiteY144" fmla="*/ 50800 h 2605314"/>
              <a:gd name="connsiteX145" fmla="*/ 1622435 w 5018777"/>
              <a:gd name="connsiteY145" fmla="*/ 65314 h 2605314"/>
              <a:gd name="connsiteX146" fmla="*/ 1600663 w 5018777"/>
              <a:gd name="connsiteY146" fmla="*/ 72571 h 2605314"/>
              <a:gd name="connsiteX147" fmla="*/ 1542606 w 5018777"/>
              <a:gd name="connsiteY147" fmla="*/ 87085 h 2605314"/>
              <a:gd name="connsiteX148" fmla="*/ 1499063 w 5018777"/>
              <a:gd name="connsiteY148" fmla="*/ 101600 h 2605314"/>
              <a:gd name="connsiteX149" fmla="*/ 1477292 w 5018777"/>
              <a:gd name="connsiteY149" fmla="*/ 116114 h 2605314"/>
              <a:gd name="connsiteX150" fmla="*/ 1390206 w 5018777"/>
              <a:gd name="connsiteY150" fmla="*/ 137885 h 2605314"/>
              <a:gd name="connsiteX151" fmla="*/ 1339406 w 5018777"/>
              <a:gd name="connsiteY151" fmla="*/ 152400 h 2605314"/>
              <a:gd name="connsiteX152" fmla="*/ 1295863 w 5018777"/>
              <a:gd name="connsiteY152" fmla="*/ 159657 h 2605314"/>
              <a:gd name="connsiteX153" fmla="*/ 1237806 w 5018777"/>
              <a:gd name="connsiteY153" fmla="*/ 181428 h 2605314"/>
              <a:gd name="connsiteX154" fmla="*/ 1157977 w 5018777"/>
              <a:gd name="connsiteY154" fmla="*/ 203200 h 2605314"/>
              <a:gd name="connsiteX155" fmla="*/ 1085406 w 5018777"/>
              <a:gd name="connsiteY155" fmla="*/ 217714 h 2605314"/>
              <a:gd name="connsiteX156" fmla="*/ 1063635 w 5018777"/>
              <a:gd name="connsiteY156" fmla="*/ 232228 h 2605314"/>
              <a:gd name="connsiteX157" fmla="*/ 1027349 w 5018777"/>
              <a:gd name="connsiteY157" fmla="*/ 239485 h 2605314"/>
              <a:gd name="connsiteX158" fmla="*/ 998320 w 5018777"/>
              <a:gd name="connsiteY158" fmla="*/ 246742 h 2605314"/>
              <a:gd name="connsiteX159" fmla="*/ 969292 w 5018777"/>
              <a:gd name="connsiteY159" fmla="*/ 261257 h 2605314"/>
              <a:gd name="connsiteX160" fmla="*/ 918492 w 5018777"/>
              <a:gd name="connsiteY160" fmla="*/ 283028 h 2605314"/>
              <a:gd name="connsiteX161" fmla="*/ 889463 w 5018777"/>
              <a:gd name="connsiteY161" fmla="*/ 319314 h 2605314"/>
              <a:gd name="connsiteX162" fmla="*/ 867692 w 5018777"/>
              <a:gd name="connsiteY162" fmla="*/ 341085 h 2605314"/>
              <a:gd name="connsiteX163" fmla="*/ 853177 w 5018777"/>
              <a:gd name="connsiteY163" fmla="*/ 362857 h 2605314"/>
              <a:gd name="connsiteX164" fmla="*/ 809635 w 5018777"/>
              <a:gd name="connsiteY164" fmla="*/ 391885 h 2605314"/>
              <a:gd name="connsiteX165" fmla="*/ 773349 w 5018777"/>
              <a:gd name="connsiteY165" fmla="*/ 428171 h 2605314"/>
              <a:gd name="connsiteX166" fmla="*/ 751577 w 5018777"/>
              <a:gd name="connsiteY166" fmla="*/ 449942 h 2605314"/>
              <a:gd name="connsiteX167" fmla="*/ 693520 w 5018777"/>
              <a:gd name="connsiteY167" fmla="*/ 500742 h 2605314"/>
              <a:gd name="connsiteX168" fmla="*/ 664492 w 5018777"/>
              <a:gd name="connsiteY168" fmla="*/ 544285 h 2605314"/>
              <a:gd name="connsiteX169" fmla="*/ 649977 w 5018777"/>
              <a:gd name="connsiteY169" fmla="*/ 587828 h 2605314"/>
              <a:gd name="connsiteX170" fmla="*/ 642720 w 5018777"/>
              <a:gd name="connsiteY170" fmla="*/ 609600 h 2605314"/>
              <a:gd name="connsiteX171" fmla="*/ 664492 w 5018777"/>
              <a:gd name="connsiteY171" fmla="*/ 776514 h 2605314"/>
              <a:gd name="connsiteX172" fmla="*/ 693520 w 5018777"/>
              <a:gd name="connsiteY172" fmla="*/ 820057 h 2605314"/>
              <a:gd name="connsiteX173" fmla="*/ 715292 w 5018777"/>
              <a:gd name="connsiteY173" fmla="*/ 827314 h 2605314"/>
              <a:gd name="connsiteX174" fmla="*/ 751577 w 5018777"/>
              <a:gd name="connsiteY174" fmla="*/ 820057 h 2605314"/>
              <a:gd name="connsiteX175" fmla="*/ 773349 w 5018777"/>
              <a:gd name="connsiteY175" fmla="*/ 769257 h 2605314"/>
              <a:gd name="connsiteX176" fmla="*/ 744320 w 5018777"/>
              <a:gd name="connsiteY176" fmla="*/ 638628 h 2605314"/>
              <a:gd name="connsiteX177" fmla="*/ 722549 w 5018777"/>
              <a:gd name="connsiteY177" fmla="*/ 624114 h 2605314"/>
              <a:gd name="connsiteX178" fmla="*/ 526606 w 5018777"/>
              <a:gd name="connsiteY178" fmla="*/ 631371 h 2605314"/>
              <a:gd name="connsiteX179" fmla="*/ 504835 w 5018777"/>
              <a:gd name="connsiteY179" fmla="*/ 653142 h 2605314"/>
              <a:gd name="connsiteX180" fmla="*/ 483063 w 5018777"/>
              <a:gd name="connsiteY180" fmla="*/ 660400 h 2605314"/>
              <a:gd name="connsiteX181" fmla="*/ 468549 w 5018777"/>
              <a:gd name="connsiteY181" fmla="*/ 682171 h 2605314"/>
              <a:gd name="connsiteX182" fmla="*/ 446777 w 5018777"/>
              <a:gd name="connsiteY182" fmla="*/ 754742 h 2605314"/>
              <a:gd name="connsiteX183" fmla="*/ 475806 w 5018777"/>
              <a:gd name="connsiteY183" fmla="*/ 849085 h 2605314"/>
              <a:gd name="connsiteX184" fmla="*/ 533863 w 5018777"/>
              <a:gd name="connsiteY184" fmla="*/ 841828 h 2605314"/>
              <a:gd name="connsiteX185" fmla="*/ 541120 w 5018777"/>
              <a:gd name="connsiteY185" fmla="*/ 820057 h 2605314"/>
              <a:gd name="connsiteX186" fmla="*/ 519349 w 5018777"/>
              <a:gd name="connsiteY186" fmla="*/ 740228 h 2605314"/>
              <a:gd name="connsiteX187" fmla="*/ 497577 w 5018777"/>
              <a:gd name="connsiteY187" fmla="*/ 725714 h 2605314"/>
              <a:gd name="connsiteX188" fmla="*/ 352435 w 5018777"/>
              <a:gd name="connsiteY188" fmla="*/ 732971 h 2605314"/>
              <a:gd name="connsiteX189" fmla="*/ 330663 w 5018777"/>
              <a:gd name="connsiteY189" fmla="*/ 754742 h 2605314"/>
              <a:gd name="connsiteX190" fmla="*/ 308892 w 5018777"/>
              <a:gd name="connsiteY190" fmla="*/ 762000 h 2605314"/>
              <a:gd name="connsiteX191" fmla="*/ 252286 w 5018777"/>
              <a:gd name="connsiteY191" fmla="*/ 791028 h 2605314"/>
              <a:gd name="connsiteX192" fmla="*/ 192777 w 5018777"/>
              <a:gd name="connsiteY192" fmla="*/ 892628 h 2605314"/>
              <a:gd name="connsiteX193" fmla="*/ 187335 w 5018777"/>
              <a:gd name="connsiteY193" fmla="*/ 1026522 h 2605314"/>
              <a:gd name="connsiteX194" fmla="*/ 218177 w 5018777"/>
              <a:gd name="connsiteY194" fmla="*/ 1070791 h 2605314"/>
              <a:gd name="connsiteX195" fmla="*/ 278049 w 5018777"/>
              <a:gd name="connsiteY195" fmla="*/ 1063534 h 2605314"/>
              <a:gd name="connsiteX196" fmla="*/ 297643 w 5018777"/>
              <a:gd name="connsiteY196" fmla="*/ 1022531 h 2605314"/>
              <a:gd name="connsiteX197" fmla="*/ 260995 w 5018777"/>
              <a:gd name="connsiteY197" fmla="*/ 957580 h 2605314"/>
              <a:gd name="connsiteX198" fmla="*/ 172095 w 5018777"/>
              <a:gd name="connsiteY198" fmla="*/ 952137 h 2605314"/>
              <a:gd name="connsiteX199" fmla="*/ 108957 w 5018777"/>
              <a:gd name="connsiteY199" fmla="*/ 996405 h 2605314"/>
              <a:gd name="connsiteX200" fmla="*/ 54892 w 5018777"/>
              <a:gd name="connsiteY200" fmla="*/ 1066800 h 2605314"/>
              <a:gd name="connsiteX201" fmla="*/ 14252 w 5018777"/>
              <a:gd name="connsiteY201" fmla="*/ 1156788 h 2605314"/>
              <a:gd name="connsiteX202" fmla="*/ 20783 w 5018777"/>
              <a:gd name="connsiteY202" fmla="*/ 1262017 h 2605314"/>
              <a:gd name="connsiteX203" fmla="*/ 69406 w 5018777"/>
              <a:gd name="connsiteY203" fmla="*/ 1313542 h 2605314"/>
              <a:gd name="connsiteX204" fmla="*/ 112949 w 5018777"/>
              <a:gd name="connsiteY204" fmla="*/ 1342571 h 2605314"/>
              <a:gd name="connsiteX205" fmla="*/ 159032 w 5018777"/>
              <a:gd name="connsiteY205" fmla="*/ 1341845 h 2605314"/>
              <a:gd name="connsiteX206" fmla="*/ 217089 w 5018777"/>
              <a:gd name="connsiteY206" fmla="*/ 1316445 h 2605314"/>
              <a:gd name="connsiteX207" fmla="*/ 199672 w 5018777"/>
              <a:gd name="connsiteY207" fmla="*/ 1243148 h 2605314"/>
              <a:gd name="connsiteX208" fmla="*/ 124197 w 5018777"/>
              <a:gd name="connsiteY208" fmla="*/ 1236254 h 2605314"/>
              <a:gd name="connsiteX209" fmla="*/ 54892 w 5018777"/>
              <a:gd name="connsiteY209" fmla="*/ 1262742 h 2605314"/>
              <a:gd name="connsiteX210" fmla="*/ 33120 w 5018777"/>
              <a:gd name="connsiteY210" fmla="*/ 1299028 h 2605314"/>
              <a:gd name="connsiteX211" fmla="*/ 18606 w 5018777"/>
              <a:gd name="connsiteY211" fmla="*/ 1320800 h 2605314"/>
              <a:gd name="connsiteX212" fmla="*/ 4092 w 5018777"/>
              <a:gd name="connsiteY212" fmla="*/ 1379582 h 2605314"/>
              <a:gd name="connsiteX213" fmla="*/ 3729 w 5018777"/>
              <a:gd name="connsiteY213" fmla="*/ 1436188 h 2605314"/>
              <a:gd name="connsiteX214" fmla="*/ 47635 w 5018777"/>
              <a:gd name="connsiteY214" fmla="*/ 1494971 h 2605314"/>
              <a:gd name="connsiteX215" fmla="*/ 91177 w 5018777"/>
              <a:gd name="connsiteY215" fmla="*/ 1524000 h 2605314"/>
              <a:gd name="connsiteX216" fmla="*/ 127100 w 5018777"/>
              <a:gd name="connsiteY216" fmla="*/ 1568268 h 2605314"/>
              <a:gd name="connsiteX217" fmla="*/ 171006 w 5018777"/>
              <a:gd name="connsiteY217" fmla="*/ 1582057 h 2605314"/>
              <a:gd name="connsiteX218" fmla="*/ 228337 w 5018777"/>
              <a:gd name="connsiteY218" fmla="*/ 1561737 h 2605314"/>
              <a:gd name="connsiteX219" fmla="*/ 236683 w 5018777"/>
              <a:gd name="connsiteY219" fmla="*/ 1483722 h 2605314"/>
              <a:gd name="connsiteX220" fmla="*/ 157217 w 5018777"/>
              <a:gd name="connsiteY220" fmla="*/ 1465580 h 2605314"/>
              <a:gd name="connsiteX221" fmla="*/ 105692 w 5018777"/>
              <a:gd name="connsiteY221" fmla="*/ 1502228 h 2605314"/>
              <a:gd name="connsiteX222" fmla="*/ 105692 w 5018777"/>
              <a:gd name="connsiteY222" fmla="*/ 1698171 h 2605314"/>
              <a:gd name="connsiteX223" fmla="*/ 141615 w 5018777"/>
              <a:gd name="connsiteY223" fmla="*/ 1749334 h 2605314"/>
              <a:gd name="connsiteX224" fmla="*/ 192777 w 5018777"/>
              <a:gd name="connsiteY224" fmla="*/ 1792514 h 2605314"/>
              <a:gd name="connsiteX225" fmla="*/ 250835 w 5018777"/>
              <a:gd name="connsiteY225" fmla="*/ 1828800 h 2605314"/>
              <a:gd name="connsiteX226" fmla="*/ 359692 w 5018777"/>
              <a:gd name="connsiteY226" fmla="*/ 1821542 h 2605314"/>
              <a:gd name="connsiteX227" fmla="*/ 394163 w 5018777"/>
              <a:gd name="connsiteY227" fmla="*/ 1796505 h 2605314"/>
              <a:gd name="connsiteX228" fmla="*/ 410492 w 5018777"/>
              <a:gd name="connsiteY228" fmla="*/ 1698171 h 2605314"/>
              <a:gd name="connsiteX229" fmla="*/ 366949 w 5018777"/>
              <a:gd name="connsiteY229" fmla="*/ 1683657 h 2605314"/>
              <a:gd name="connsiteX230" fmla="*/ 316149 w 5018777"/>
              <a:gd name="connsiteY230" fmla="*/ 1690914 h 2605314"/>
              <a:gd name="connsiteX231" fmla="*/ 279863 w 5018777"/>
              <a:gd name="connsiteY231" fmla="*/ 1719942 h 2605314"/>
              <a:gd name="connsiteX232" fmla="*/ 265349 w 5018777"/>
              <a:gd name="connsiteY232" fmla="*/ 1785257 h 2605314"/>
              <a:gd name="connsiteX233" fmla="*/ 276235 w 5018777"/>
              <a:gd name="connsiteY233" fmla="*/ 1939108 h 2605314"/>
              <a:gd name="connsiteX234" fmla="*/ 331026 w 5018777"/>
              <a:gd name="connsiteY234" fmla="*/ 1984465 h 2605314"/>
              <a:gd name="connsiteX235" fmla="*/ 417749 w 5018777"/>
              <a:gd name="connsiteY235" fmla="*/ 2002971 h 2605314"/>
              <a:gd name="connsiteX236" fmla="*/ 526606 w 5018777"/>
              <a:gd name="connsiteY236" fmla="*/ 1995714 h 2605314"/>
              <a:gd name="connsiteX237" fmla="*/ 555635 w 5018777"/>
              <a:gd name="connsiteY237" fmla="*/ 1973942 h 2605314"/>
              <a:gd name="connsiteX238" fmla="*/ 599177 w 5018777"/>
              <a:gd name="connsiteY238" fmla="*/ 1944914 h 2605314"/>
              <a:gd name="connsiteX239" fmla="*/ 628206 w 5018777"/>
              <a:gd name="connsiteY239" fmla="*/ 1901371 h 2605314"/>
              <a:gd name="connsiteX240" fmla="*/ 613692 w 5018777"/>
              <a:gd name="connsiteY240" fmla="*/ 1836057 h 2605314"/>
              <a:gd name="connsiteX241" fmla="*/ 570149 w 5018777"/>
              <a:gd name="connsiteY241" fmla="*/ 1792514 h 2605314"/>
              <a:gd name="connsiteX242" fmla="*/ 528057 w 5018777"/>
              <a:gd name="connsiteY242" fmla="*/ 1800497 h 2605314"/>
              <a:gd name="connsiteX243" fmla="*/ 481249 w 5018777"/>
              <a:gd name="connsiteY243" fmla="*/ 1898468 h 2605314"/>
              <a:gd name="connsiteX244" fmla="*/ 555635 w 5018777"/>
              <a:gd name="connsiteY244" fmla="*/ 1995714 h 2605314"/>
              <a:gd name="connsiteX245" fmla="*/ 570149 w 5018777"/>
              <a:gd name="connsiteY245" fmla="*/ 2017485 h 2605314"/>
              <a:gd name="connsiteX246" fmla="*/ 700777 w 5018777"/>
              <a:gd name="connsiteY246" fmla="*/ 2068285 h 2605314"/>
              <a:gd name="connsiteX247" fmla="*/ 737063 w 5018777"/>
              <a:gd name="connsiteY247" fmla="*/ 2082800 h 2605314"/>
              <a:gd name="connsiteX248" fmla="*/ 867692 w 5018777"/>
              <a:gd name="connsiteY248" fmla="*/ 2119811 h 2605314"/>
              <a:gd name="connsiteX249" fmla="*/ 969292 w 5018777"/>
              <a:gd name="connsiteY249" fmla="*/ 2148114 h 2605314"/>
              <a:gd name="connsiteX250" fmla="*/ 1078149 w 5018777"/>
              <a:gd name="connsiteY250" fmla="*/ 2133600 h 2605314"/>
              <a:gd name="connsiteX251" fmla="*/ 1128949 w 5018777"/>
              <a:gd name="connsiteY251" fmla="*/ 2104571 h 2605314"/>
              <a:gd name="connsiteX252" fmla="*/ 1247603 w 5018777"/>
              <a:gd name="connsiteY252" fmla="*/ 2013494 h 2605314"/>
              <a:gd name="connsiteX253" fmla="*/ 1291509 w 5018777"/>
              <a:gd name="connsiteY253" fmla="*/ 1957251 h 2605314"/>
              <a:gd name="connsiteX254" fmla="*/ 1278083 w 5018777"/>
              <a:gd name="connsiteY254" fmla="*/ 1839322 h 2605314"/>
              <a:gd name="connsiteX255" fmla="*/ 1223292 w 5018777"/>
              <a:gd name="connsiteY255" fmla="*/ 1814285 h 2605314"/>
              <a:gd name="connsiteX256" fmla="*/ 1129675 w 5018777"/>
              <a:gd name="connsiteY256" fmla="*/ 1833154 h 2605314"/>
              <a:gd name="connsiteX257" fmla="*/ 1107177 w 5018777"/>
              <a:gd name="connsiteY257" fmla="*/ 1894114 h 2605314"/>
              <a:gd name="connsiteX258" fmla="*/ 1085406 w 5018777"/>
              <a:gd name="connsiteY258" fmla="*/ 2002971 h 2605314"/>
              <a:gd name="connsiteX259" fmla="*/ 1020092 w 5018777"/>
              <a:gd name="connsiteY259" fmla="*/ 1995714 h 2605314"/>
              <a:gd name="connsiteX260" fmla="*/ 984532 w 5018777"/>
              <a:gd name="connsiteY260" fmla="*/ 1911531 h 2605314"/>
              <a:gd name="connsiteX261" fmla="*/ 996869 w 5018777"/>
              <a:gd name="connsiteY261" fmla="*/ 1807754 h 2605314"/>
              <a:gd name="connsiteX262" fmla="*/ 1070529 w 5018777"/>
              <a:gd name="connsiteY262" fmla="*/ 1731554 h 2605314"/>
              <a:gd name="connsiteX263" fmla="*/ 1230549 w 5018777"/>
              <a:gd name="connsiteY263" fmla="*/ 1690914 h 2605314"/>
              <a:gd name="connsiteX264" fmla="*/ 1339406 w 5018777"/>
              <a:gd name="connsiteY264" fmla="*/ 1698171 h 2605314"/>
              <a:gd name="connsiteX265" fmla="*/ 1426492 w 5018777"/>
              <a:gd name="connsiteY265" fmla="*/ 1741714 h 2605314"/>
              <a:gd name="connsiteX266" fmla="*/ 1480557 w 5018777"/>
              <a:gd name="connsiteY266" fmla="*/ 1792514 h 2605314"/>
              <a:gd name="connsiteX267" fmla="*/ 1510312 w 5018777"/>
              <a:gd name="connsiteY267" fmla="*/ 1859642 h 2605314"/>
              <a:gd name="connsiteX268" fmla="*/ 1511037 w 5018777"/>
              <a:gd name="connsiteY268" fmla="*/ 1961968 h 2605314"/>
              <a:gd name="connsiteX269" fmla="*/ 1463866 w 5018777"/>
              <a:gd name="connsiteY269" fmla="*/ 2046877 h 2605314"/>
              <a:gd name="connsiteX270" fmla="*/ 1411977 w 5018777"/>
              <a:gd name="connsiteY270" fmla="*/ 2140857 h 2605314"/>
              <a:gd name="connsiteX271" fmla="*/ 1404720 w 5018777"/>
              <a:gd name="connsiteY271" fmla="*/ 2162628 h 2605314"/>
              <a:gd name="connsiteX272" fmla="*/ 1368435 w 5018777"/>
              <a:gd name="connsiteY272" fmla="*/ 2293257 h 2605314"/>
              <a:gd name="connsiteX273" fmla="*/ 1370975 w 5018777"/>
              <a:gd name="connsiteY273" fmla="*/ 2449285 h 2605314"/>
              <a:gd name="connsiteX274" fmla="*/ 1513577 w 5018777"/>
              <a:gd name="connsiteY274" fmla="*/ 2554514 h 2605314"/>
              <a:gd name="connsiteX275" fmla="*/ 1636949 w 5018777"/>
              <a:gd name="connsiteY275" fmla="*/ 2590800 h 2605314"/>
              <a:gd name="connsiteX276" fmla="*/ 1851397 w 5018777"/>
              <a:gd name="connsiteY276" fmla="*/ 2605314 h 2605314"/>
              <a:gd name="connsiteX277" fmla="*/ 1922155 w 5018777"/>
              <a:gd name="connsiteY277" fmla="*/ 2576285 h 2605314"/>
              <a:gd name="connsiteX278" fmla="*/ 1963520 w 5018777"/>
              <a:gd name="connsiteY278" fmla="*/ 2496457 h 2605314"/>
              <a:gd name="connsiteX279" fmla="*/ 2006337 w 5018777"/>
              <a:gd name="connsiteY279" fmla="*/ 2315028 h 2605314"/>
              <a:gd name="connsiteX280" fmla="*/ 2043349 w 5018777"/>
              <a:gd name="connsiteY280" fmla="*/ 2111828 h 2605314"/>
              <a:gd name="connsiteX281" fmla="*/ 2066572 w 5018777"/>
              <a:gd name="connsiteY281" fmla="*/ 2048691 h 2605314"/>
              <a:gd name="connsiteX282" fmla="*/ 2102495 w 5018777"/>
              <a:gd name="connsiteY282" fmla="*/ 1987731 h 2605314"/>
              <a:gd name="connsiteX283" fmla="*/ 2221512 w 5018777"/>
              <a:gd name="connsiteY283" fmla="*/ 1879237 h 2605314"/>
              <a:gd name="connsiteX284" fmla="*/ 2377177 w 5018777"/>
              <a:gd name="connsiteY284" fmla="*/ 1872342 h 2605314"/>
              <a:gd name="connsiteX285" fmla="*/ 2398949 w 5018777"/>
              <a:gd name="connsiteY285" fmla="*/ 1879600 h 2605314"/>
              <a:gd name="connsiteX286" fmla="*/ 2457006 w 5018777"/>
              <a:gd name="connsiteY286" fmla="*/ 1930400 h 2605314"/>
              <a:gd name="connsiteX287" fmla="*/ 2471520 w 5018777"/>
              <a:gd name="connsiteY287" fmla="*/ 1952171 h 2605314"/>
              <a:gd name="connsiteX288" fmla="*/ 2493292 w 5018777"/>
              <a:gd name="connsiteY288" fmla="*/ 1973942 h 2605314"/>
              <a:gd name="connsiteX289" fmla="*/ 2507806 w 5018777"/>
              <a:gd name="connsiteY289" fmla="*/ 2024742 h 2605314"/>
              <a:gd name="connsiteX290" fmla="*/ 2515063 w 5018777"/>
              <a:gd name="connsiteY290" fmla="*/ 2053771 h 2605314"/>
              <a:gd name="connsiteX291" fmla="*/ 2529577 w 5018777"/>
              <a:gd name="connsiteY291" fmla="*/ 2075542 h 2605314"/>
              <a:gd name="connsiteX292" fmla="*/ 2544092 w 5018777"/>
              <a:gd name="connsiteY292" fmla="*/ 2126342 h 2605314"/>
              <a:gd name="connsiteX293" fmla="*/ 2536835 w 5018777"/>
              <a:gd name="connsiteY293" fmla="*/ 2271485 h 2605314"/>
              <a:gd name="connsiteX294" fmla="*/ 2522320 w 5018777"/>
              <a:gd name="connsiteY294" fmla="*/ 2300514 h 2605314"/>
              <a:gd name="connsiteX295" fmla="*/ 2478777 w 5018777"/>
              <a:gd name="connsiteY295" fmla="*/ 2329542 h 2605314"/>
              <a:gd name="connsiteX296" fmla="*/ 2457006 w 5018777"/>
              <a:gd name="connsiteY296" fmla="*/ 2336800 h 2605314"/>
              <a:gd name="connsiteX297" fmla="*/ 2333635 w 5018777"/>
              <a:gd name="connsiteY297" fmla="*/ 2329542 h 2605314"/>
              <a:gd name="connsiteX298" fmla="*/ 2311863 w 5018777"/>
              <a:gd name="connsiteY298" fmla="*/ 2322285 h 2605314"/>
              <a:gd name="connsiteX299" fmla="*/ 2297349 w 5018777"/>
              <a:gd name="connsiteY299" fmla="*/ 2286000 h 2605314"/>
              <a:gd name="connsiteX300" fmla="*/ 2290092 w 5018777"/>
              <a:gd name="connsiteY300" fmla="*/ 2249714 h 2605314"/>
              <a:gd name="connsiteX301" fmla="*/ 2398949 w 5018777"/>
              <a:gd name="connsiteY301" fmla="*/ 2111828 h 2605314"/>
              <a:gd name="connsiteX302" fmla="*/ 2398949 w 5018777"/>
              <a:gd name="connsiteY302" fmla="*/ 2024742 h 2605314"/>
              <a:gd name="connsiteX303" fmla="*/ 2377177 w 5018777"/>
              <a:gd name="connsiteY303" fmla="*/ 2010228 h 2605314"/>
              <a:gd name="connsiteX304" fmla="*/ 2275577 w 5018777"/>
              <a:gd name="connsiteY304" fmla="*/ 2017485 h 2605314"/>
              <a:gd name="connsiteX305" fmla="*/ 2261063 w 5018777"/>
              <a:gd name="connsiteY305" fmla="*/ 2032000 h 2605314"/>
              <a:gd name="connsiteX306" fmla="*/ 2239292 w 5018777"/>
              <a:gd name="connsiteY306" fmla="*/ 2046514 h 2605314"/>
              <a:gd name="connsiteX307" fmla="*/ 2224777 w 5018777"/>
              <a:gd name="connsiteY307" fmla="*/ 2061028 h 2605314"/>
              <a:gd name="connsiteX308" fmla="*/ 2195749 w 5018777"/>
              <a:gd name="connsiteY308" fmla="*/ 2068285 h 2605314"/>
              <a:gd name="connsiteX309" fmla="*/ 2166720 w 5018777"/>
              <a:gd name="connsiteY309" fmla="*/ 2090057 h 2605314"/>
              <a:gd name="connsiteX310" fmla="*/ 2152206 w 5018777"/>
              <a:gd name="connsiteY310" fmla="*/ 2111828 h 2605314"/>
              <a:gd name="connsiteX311" fmla="*/ 2130435 w 5018777"/>
              <a:gd name="connsiteY311" fmla="*/ 2140857 h 2605314"/>
              <a:gd name="connsiteX312" fmla="*/ 2130435 w 5018777"/>
              <a:gd name="connsiteY312" fmla="*/ 2351314 h 2605314"/>
              <a:gd name="connsiteX313" fmla="*/ 2144949 w 5018777"/>
              <a:gd name="connsiteY313" fmla="*/ 2373085 h 2605314"/>
              <a:gd name="connsiteX314" fmla="*/ 2166720 w 5018777"/>
              <a:gd name="connsiteY314" fmla="*/ 2380342 h 2605314"/>
              <a:gd name="connsiteX315" fmla="*/ 2173977 w 5018777"/>
              <a:gd name="connsiteY315" fmla="*/ 2402114 h 2605314"/>
              <a:gd name="connsiteX316" fmla="*/ 2195749 w 5018777"/>
              <a:gd name="connsiteY316" fmla="*/ 2416628 h 2605314"/>
              <a:gd name="connsiteX317" fmla="*/ 2224777 w 5018777"/>
              <a:gd name="connsiteY317" fmla="*/ 2438400 h 2605314"/>
              <a:gd name="connsiteX318" fmla="*/ 2268320 w 5018777"/>
              <a:gd name="connsiteY318" fmla="*/ 2474685 h 2605314"/>
              <a:gd name="connsiteX319" fmla="*/ 2297349 w 5018777"/>
              <a:gd name="connsiteY319" fmla="*/ 2510971 h 2605314"/>
              <a:gd name="connsiteX320" fmla="*/ 2319120 w 5018777"/>
              <a:gd name="connsiteY320" fmla="*/ 2532742 h 2605314"/>
              <a:gd name="connsiteX321" fmla="*/ 2398949 w 5018777"/>
              <a:gd name="connsiteY321" fmla="*/ 2569028 h 2605314"/>
              <a:gd name="connsiteX322" fmla="*/ 2544092 w 5018777"/>
              <a:gd name="connsiteY322" fmla="*/ 2554514 h 2605314"/>
              <a:gd name="connsiteX323" fmla="*/ 2565863 w 5018777"/>
              <a:gd name="connsiteY323" fmla="*/ 2540000 h 2605314"/>
              <a:gd name="connsiteX324" fmla="*/ 2573120 w 5018777"/>
              <a:gd name="connsiteY324" fmla="*/ 2503714 h 2605314"/>
              <a:gd name="connsiteX325" fmla="*/ 2587635 w 5018777"/>
              <a:gd name="connsiteY325" fmla="*/ 2481942 h 2605314"/>
              <a:gd name="connsiteX326" fmla="*/ 2594892 w 5018777"/>
              <a:gd name="connsiteY326" fmla="*/ 2409371 h 2605314"/>
              <a:gd name="connsiteX327" fmla="*/ 2645692 w 5018777"/>
              <a:gd name="connsiteY327" fmla="*/ 2416628 h 2605314"/>
              <a:gd name="connsiteX328" fmla="*/ 2674720 w 5018777"/>
              <a:gd name="connsiteY328" fmla="*/ 2423885 h 2605314"/>
              <a:gd name="connsiteX329" fmla="*/ 2747292 w 5018777"/>
              <a:gd name="connsiteY329" fmla="*/ 2438400 h 2605314"/>
              <a:gd name="connsiteX330" fmla="*/ 2790835 w 5018777"/>
              <a:gd name="connsiteY330" fmla="*/ 2452914 h 2605314"/>
              <a:gd name="connsiteX331" fmla="*/ 2812606 w 5018777"/>
              <a:gd name="connsiteY331" fmla="*/ 2438400 h 2605314"/>
              <a:gd name="connsiteX332" fmla="*/ 2805349 w 5018777"/>
              <a:gd name="connsiteY332" fmla="*/ 2416628 h 2605314"/>
              <a:gd name="connsiteX333" fmla="*/ 2798092 w 5018777"/>
              <a:gd name="connsiteY333" fmla="*/ 2373085 h 2605314"/>
              <a:gd name="connsiteX334" fmla="*/ 2783577 w 5018777"/>
              <a:gd name="connsiteY334" fmla="*/ 2329542 h 2605314"/>
              <a:gd name="connsiteX335" fmla="*/ 2798092 w 5018777"/>
              <a:gd name="connsiteY335" fmla="*/ 2278742 h 2605314"/>
              <a:gd name="connsiteX336" fmla="*/ 2965006 w 5018777"/>
              <a:gd name="connsiteY336" fmla="*/ 2249714 h 2605314"/>
              <a:gd name="connsiteX337" fmla="*/ 2950492 w 5018777"/>
              <a:gd name="connsiteY337" fmla="*/ 2227942 h 2605314"/>
              <a:gd name="connsiteX338" fmla="*/ 2928720 w 5018777"/>
              <a:gd name="connsiteY338" fmla="*/ 2133600 h 2605314"/>
              <a:gd name="connsiteX339" fmla="*/ 2921463 w 5018777"/>
              <a:gd name="connsiteY339" fmla="*/ 2104571 h 2605314"/>
              <a:gd name="connsiteX340" fmla="*/ 2899692 w 5018777"/>
              <a:gd name="connsiteY340" fmla="*/ 2090057 h 2605314"/>
              <a:gd name="connsiteX341" fmla="*/ 2906949 w 5018777"/>
              <a:gd name="connsiteY341" fmla="*/ 2061028 h 2605314"/>
              <a:gd name="connsiteX342" fmla="*/ 3037577 w 5018777"/>
              <a:gd name="connsiteY342" fmla="*/ 2053771 h 2605314"/>
              <a:gd name="connsiteX343" fmla="*/ 3124663 w 5018777"/>
              <a:gd name="connsiteY343" fmla="*/ 2046514 h 2605314"/>
              <a:gd name="connsiteX344" fmla="*/ 3146435 w 5018777"/>
              <a:gd name="connsiteY344" fmla="*/ 2039257 h 2605314"/>
              <a:gd name="connsiteX345" fmla="*/ 3139177 w 5018777"/>
              <a:gd name="connsiteY345" fmla="*/ 2010228 h 2605314"/>
              <a:gd name="connsiteX346" fmla="*/ 3110149 w 5018777"/>
              <a:gd name="connsiteY346" fmla="*/ 1959428 h 2605314"/>
              <a:gd name="connsiteX347" fmla="*/ 3081120 w 5018777"/>
              <a:gd name="connsiteY347" fmla="*/ 1930400 h 2605314"/>
              <a:gd name="connsiteX348" fmla="*/ 3066606 w 5018777"/>
              <a:gd name="connsiteY348" fmla="*/ 1901371 h 2605314"/>
              <a:gd name="connsiteX349" fmla="*/ 3044835 w 5018777"/>
              <a:gd name="connsiteY349" fmla="*/ 1886857 h 2605314"/>
              <a:gd name="connsiteX350" fmla="*/ 3037577 w 5018777"/>
              <a:gd name="connsiteY350" fmla="*/ 1865085 h 2605314"/>
              <a:gd name="connsiteX351" fmla="*/ 3023063 w 5018777"/>
              <a:gd name="connsiteY351" fmla="*/ 1843314 h 2605314"/>
              <a:gd name="connsiteX352" fmla="*/ 3052092 w 5018777"/>
              <a:gd name="connsiteY352" fmla="*/ 1828800 h 2605314"/>
              <a:gd name="connsiteX353" fmla="*/ 3160949 w 5018777"/>
              <a:gd name="connsiteY353" fmla="*/ 1814285 h 2605314"/>
              <a:gd name="connsiteX354" fmla="*/ 3182720 w 5018777"/>
              <a:gd name="connsiteY354" fmla="*/ 1799771 h 2605314"/>
              <a:gd name="connsiteX355" fmla="*/ 3131920 w 5018777"/>
              <a:gd name="connsiteY355" fmla="*/ 1690914 h 2605314"/>
              <a:gd name="connsiteX356" fmla="*/ 3124663 w 5018777"/>
              <a:gd name="connsiteY356" fmla="*/ 1669142 h 2605314"/>
              <a:gd name="connsiteX357" fmla="*/ 3110149 w 5018777"/>
              <a:gd name="connsiteY357" fmla="*/ 1647371 h 2605314"/>
              <a:gd name="connsiteX358" fmla="*/ 3131920 w 5018777"/>
              <a:gd name="connsiteY358" fmla="*/ 1640114 h 2605314"/>
              <a:gd name="connsiteX359" fmla="*/ 3160949 w 5018777"/>
              <a:gd name="connsiteY359" fmla="*/ 1632857 h 2605314"/>
              <a:gd name="connsiteX360" fmla="*/ 3189977 w 5018777"/>
              <a:gd name="connsiteY360" fmla="*/ 1618342 h 2605314"/>
              <a:gd name="connsiteX361" fmla="*/ 3219006 w 5018777"/>
              <a:gd name="connsiteY361" fmla="*/ 1611085 h 2605314"/>
              <a:gd name="connsiteX362" fmla="*/ 3240777 w 5018777"/>
              <a:gd name="connsiteY362" fmla="*/ 1603828 h 2605314"/>
              <a:gd name="connsiteX363" fmla="*/ 3284320 w 5018777"/>
              <a:gd name="connsiteY363" fmla="*/ 1582057 h 2605314"/>
              <a:gd name="connsiteX364" fmla="*/ 3298835 w 5018777"/>
              <a:gd name="connsiteY364" fmla="*/ 1567542 h 2605314"/>
              <a:gd name="connsiteX365" fmla="*/ 3277063 w 5018777"/>
              <a:gd name="connsiteY365" fmla="*/ 1545771 h 2605314"/>
              <a:gd name="connsiteX366" fmla="*/ 3233520 w 5018777"/>
              <a:gd name="connsiteY366" fmla="*/ 1516742 h 2605314"/>
              <a:gd name="connsiteX367" fmla="*/ 3182720 w 5018777"/>
              <a:gd name="connsiteY367" fmla="*/ 1458685 h 2605314"/>
              <a:gd name="connsiteX368" fmla="*/ 3175463 w 5018777"/>
              <a:gd name="connsiteY368" fmla="*/ 1436914 h 2605314"/>
              <a:gd name="connsiteX369" fmla="*/ 3153692 w 5018777"/>
              <a:gd name="connsiteY369" fmla="*/ 1422400 h 2605314"/>
              <a:gd name="connsiteX370" fmla="*/ 3204492 w 5018777"/>
              <a:gd name="connsiteY370" fmla="*/ 1386114 h 2605314"/>
              <a:gd name="connsiteX371" fmla="*/ 3240777 w 5018777"/>
              <a:gd name="connsiteY371" fmla="*/ 1349828 h 2605314"/>
              <a:gd name="connsiteX372" fmla="*/ 3269806 w 5018777"/>
              <a:gd name="connsiteY372" fmla="*/ 1313542 h 2605314"/>
              <a:gd name="connsiteX373" fmla="*/ 3291577 w 5018777"/>
              <a:gd name="connsiteY373" fmla="*/ 1299028 h 2605314"/>
              <a:gd name="connsiteX374" fmla="*/ 3306092 w 5018777"/>
              <a:gd name="connsiteY374" fmla="*/ 1284514 h 2605314"/>
              <a:gd name="connsiteX375" fmla="*/ 3313349 w 5018777"/>
              <a:gd name="connsiteY375" fmla="*/ 1262742 h 2605314"/>
              <a:gd name="connsiteX376" fmla="*/ 3269806 w 5018777"/>
              <a:gd name="connsiteY376" fmla="*/ 1255485 h 2605314"/>
              <a:gd name="connsiteX377" fmla="*/ 3248035 w 5018777"/>
              <a:gd name="connsiteY377" fmla="*/ 1248228 h 2605314"/>
              <a:gd name="connsiteX378" fmla="*/ 3197235 w 5018777"/>
              <a:gd name="connsiteY378" fmla="*/ 1233714 h 2605314"/>
              <a:gd name="connsiteX379" fmla="*/ 3175463 w 5018777"/>
              <a:gd name="connsiteY379" fmla="*/ 1219200 h 2605314"/>
              <a:gd name="connsiteX380" fmla="*/ 3153692 w 5018777"/>
              <a:gd name="connsiteY380" fmla="*/ 1211942 h 2605314"/>
              <a:gd name="connsiteX381" fmla="*/ 3124663 w 5018777"/>
              <a:gd name="connsiteY381" fmla="*/ 1197428 h 2605314"/>
              <a:gd name="connsiteX382" fmla="*/ 3204492 w 5018777"/>
              <a:gd name="connsiteY382" fmla="*/ 1095828 h 2605314"/>
              <a:gd name="connsiteX383" fmla="*/ 3255292 w 5018777"/>
              <a:gd name="connsiteY383" fmla="*/ 1037771 h 2605314"/>
              <a:gd name="connsiteX384" fmla="*/ 3255292 w 5018777"/>
              <a:gd name="connsiteY384" fmla="*/ 994228 h 2605314"/>
              <a:gd name="connsiteX385" fmla="*/ 3211749 w 5018777"/>
              <a:gd name="connsiteY385" fmla="*/ 986971 h 2605314"/>
              <a:gd name="connsiteX386" fmla="*/ 3182720 w 5018777"/>
              <a:gd name="connsiteY386" fmla="*/ 979714 h 2605314"/>
              <a:gd name="connsiteX387" fmla="*/ 3124663 w 5018777"/>
              <a:gd name="connsiteY387" fmla="*/ 957942 h 2605314"/>
              <a:gd name="connsiteX388" fmla="*/ 3102892 w 5018777"/>
              <a:gd name="connsiteY388" fmla="*/ 950685 h 2605314"/>
              <a:gd name="connsiteX389" fmla="*/ 3052092 w 5018777"/>
              <a:gd name="connsiteY389" fmla="*/ 943428 h 2605314"/>
              <a:gd name="connsiteX390" fmla="*/ 3030320 w 5018777"/>
              <a:gd name="connsiteY390" fmla="*/ 936171 h 2605314"/>
              <a:gd name="connsiteX391" fmla="*/ 2994035 w 5018777"/>
              <a:gd name="connsiteY391" fmla="*/ 928914 h 2605314"/>
              <a:gd name="connsiteX392" fmla="*/ 2979520 w 5018777"/>
              <a:gd name="connsiteY392" fmla="*/ 914400 h 2605314"/>
              <a:gd name="connsiteX393" fmla="*/ 3037577 w 5018777"/>
              <a:gd name="connsiteY393" fmla="*/ 820057 h 2605314"/>
              <a:gd name="connsiteX394" fmla="*/ 3095635 w 5018777"/>
              <a:gd name="connsiteY394" fmla="*/ 747485 h 2605314"/>
              <a:gd name="connsiteX395" fmla="*/ 3131920 w 5018777"/>
              <a:gd name="connsiteY395" fmla="*/ 703942 h 2605314"/>
              <a:gd name="connsiteX396" fmla="*/ 3146435 w 5018777"/>
              <a:gd name="connsiteY396" fmla="*/ 682171 h 2605314"/>
              <a:gd name="connsiteX397" fmla="*/ 3037577 w 5018777"/>
              <a:gd name="connsiteY397" fmla="*/ 667657 h 2605314"/>
              <a:gd name="connsiteX398" fmla="*/ 2965006 w 5018777"/>
              <a:gd name="connsiteY398" fmla="*/ 660400 h 2605314"/>
              <a:gd name="connsiteX399" fmla="*/ 2892435 w 5018777"/>
              <a:gd name="connsiteY399" fmla="*/ 645885 h 2605314"/>
              <a:gd name="connsiteX400" fmla="*/ 2928720 w 5018777"/>
              <a:gd name="connsiteY400" fmla="*/ 609600 h 2605314"/>
              <a:gd name="connsiteX401" fmla="*/ 2965006 w 5018777"/>
              <a:gd name="connsiteY401" fmla="*/ 573314 h 2605314"/>
              <a:gd name="connsiteX402" fmla="*/ 2972263 w 5018777"/>
              <a:gd name="connsiteY402" fmla="*/ 529771 h 2605314"/>
              <a:gd name="connsiteX403" fmla="*/ 2986777 w 5018777"/>
              <a:gd name="connsiteY403" fmla="*/ 486228 h 2605314"/>
              <a:gd name="connsiteX404" fmla="*/ 3001292 w 5018777"/>
              <a:gd name="connsiteY404" fmla="*/ 435428 h 2605314"/>
              <a:gd name="connsiteX405" fmla="*/ 3015806 w 5018777"/>
              <a:gd name="connsiteY405" fmla="*/ 391885 h 2605314"/>
              <a:gd name="connsiteX406" fmla="*/ 2965006 w 5018777"/>
              <a:gd name="connsiteY406" fmla="*/ 399142 h 2605314"/>
              <a:gd name="connsiteX407" fmla="*/ 2921463 w 5018777"/>
              <a:gd name="connsiteY407" fmla="*/ 413657 h 2605314"/>
              <a:gd name="connsiteX408" fmla="*/ 2892435 w 5018777"/>
              <a:gd name="connsiteY408" fmla="*/ 420914 h 2605314"/>
              <a:gd name="connsiteX409" fmla="*/ 2856149 w 5018777"/>
              <a:gd name="connsiteY409" fmla="*/ 435428 h 2605314"/>
              <a:gd name="connsiteX410" fmla="*/ 2812606 w 5018777"/>
              <a:gd name="connsiteY410" fmla="*/ 442685 h 2605314"/>
              <a:gd name="connsiteX411" fmla="*/ 2783577 w 5018777"/>
              <a:gd name="connsiteY411" fmla="*/ 449942 h 2605314"/>
              <a:gd name="connsiteX412" fmla="*/ 2725520 w 5018777"/>
              <a:gd name="connsiteY412" fmla="*/ 442685 h 2605314"/>
              <a:gd name="connsiteX413" fmla="*/ 2732777 w 5018777"/>
              <a:gd name="connsiteY413" fmla="*/ 377371 h 2605314"/>
              <a:gd name="connsiteX414" fmla="*/ 2725520 w 5018777"/>
              <a:gd name="connsiteY414" fmla="*/ 290285 h 2605314"/>
              <a:gd name="connsiteX415" fmla="*/ 2711006 w 5018777"/>
              <a:gd name="connsiteY415" fmla="*/ 232228 h 2605314"/>
              <a:gd name="connsiteX416" fmla="*/ 2667463 w 5018777"/>
              <a:gd name="connsiteY416" fmla="*/ 210457 h 2605314"/>
              <a:gd name="connsiteX417" fmla="*/ 2660206 w 5018777"/>
              <a:gd name="connsiteY417"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62549 w 5018777"/>
              <a:gd name="connsiteY118" fmla="*/ 537028 h 2605314"/>
              <a:gd name="connsiteX119" fmla="*/ 3240777 w 5018777"/>
              <a:gd name="connsiteY119" fmla="*/ 515257 h 2605314"/>
              <a:gd name="connsiteX120" fmla="*/ 3233520 w 5018777"/>
              <a:gd name="connsiteY120" fmla="*/ 478971 h 2605314"/>
              <a:gd name="connsiteX121" fmla="*/ 3219006 w 5018777"/>
              <a:gd name="connsiteY121" fmla="*/ 428171 h 2605314"/>
              <a:gd name="connsiteX122" fmla="*/ 3204492 w 5018777"/>
              <a:gd name="connsiteY122" fmla="*/ 362857 h 2605314"/>
              <a:gd name="connsiteX123" fmla="*/ 3189977 w 5018777"/>
              <a:gd name="connsiteY123" fmla="*/ 348342 h 2605314"/>
              <a:gd name="connsiteX124" fmla="*/ 3139177 w 5018777"/>
              <a:gd name="connsiteY124" fmla="*/ 283028 h 2605314"/>
              <a:gd name="connsiteX125" fmla="*/ 3117406 w 5018777"/>
              <a:gd name="connsiteY125" fmla="*/ 268514 h 2605314"/>
              <a:gd name="connsiteX126" fmla="*/ 3081120 w 5018777"/>
              <a:gd name="connsiteY126" fmla="*/ 232228 h 2605314"/>
              <a:gd name="connsiteX127" fmla="*/ 3066606 w 5018777"/>
              <a:gd name="connsiteY127" fmla="*/ 210457 h 2605314"/>
              <a:gd name="connsiteX128" fmla="*/ 3023063 w 5018777"/>
              <a:gd name="connsiteY128" fmla="*/ 195942 h 2605314"/>
              <a:gd name="connsiteX129" fmla="*/ 3008549 w 5018777"/>
              <a:gd name="connsiteY129" fmla="*/ 174171 h 2605314"/>
              <a:gd name="connsiteX130" fmla="*/ 2957749 w 5018777"/>
              <a:gd name="connsiteY130" fmla="*/ 152400 h 2605314"/>
              <a:gd name="connsiteX131" fmla="*/ 2921463 w 5018777"/>
              <a:gd name="connsiteY131" fmla="*/ 116114 h 2605314"/>
              <a:gd name="connsiteX132" fmla="*/ 2848892 w 5018777"/>
              <a:gd name="connsiteY132" fmla="*/ 94342 h 2605314"/>
              <a:gd name="connsiteX133" fmla="*/ 2827120 w 5018777"/>
              <a:gd name="connsiteY133" fmla="*/ 79828 h 2605314"/>
              <a:gd name="connsiteX134" fmla="*/ 2776320 w 5018777"/>
              <a:gd name="connsiteY134" fmla="*/ 65314 h 2605314"/>
              <a:gd name="connsiteX135" fmla="*/ 2667463 w 5018777"/>
              <a:gd name="connsiteY135" fmla="*/ 50800 h 2605314"/>
              <a:gd name="connsiteX136" fmla="*/ 2500549 w 5018777"/>
              <a:gd name="connsiteY136" fmla="*/ 43542 h 2605314"/>
              <a:gd name="connsiteX137" fmla="*/ 2377177 w 5018777"/>
              <a:gd name="connsiteY137" fmla="*/ 36285 h 2605314"/>
              <a:gd name="connsiteX138" fmla="*/ 2275577 w 5018777"/>
              <a:gd name="connsiteY138" fmla="*/ 21771 h 2605314"/>
              <a:gd name="connsiteX139" fmla="*/ 2036092 w 5018777"/>
              <a:gd name="connsiteY139" fmla="*/ 7257 h 2605314"/>
              <a:gd name="connsiteX140" fmla="*/ 1869177 w 5018777"/>
              <a:gd name="connsiteY140" fmla="*/ 14514 h 2605314"/>
              <a:gd name="connsiteX141" fmla="*/ 1753063 w 5018777"/>
              <a:gd name="connsiteY141" fmla="*/ 29028 h 2605314"/>
              <a:gd name="connsiteX142" fmla="*/ 1731292 w 5018777"/>
              <a:gd name="connsiteY142" fmla="*/ 36285 h 2605314"/>
              <a:gd name="connsiteX143" fmla="*/ 1695006 w 5018777"/>
              <a:gd name="connsiteY143" fmla="*/ 43542 h 2605314"/>
              <a:gd name="connsiteX144" fmla="*/ 1673235 w 5018777"/>
              <a:gd name="connsiteY144" fmla="*/ 50800 h 2605314"/>
              <a:gd name="connsiteX145" fmla="*/ 1622435 w 5018777"/>
              <a:gd name="connsiteY145" fmla="*/ 65314 h 2605314"/>
              <a:gd name="connsiteX146" fmla="*/ 1600663 w 5018777"/>
              <a:gd name="connsiteY146" fmla="*/ 72571 h 2605314"/>
              <a:gd name="connsiteX147" fmla="*/ 1542606 w 5018777"/>
              <a:gd name="connsiteY147" fmla="*/ 87085 h 2605314"/>
              <a:gd name="connsiteX148" fmla="*/ 1499063 w 5018777"/>
              <a:gd name="connsiteY148" fmla="*/ 101600 h 2605314"/>
              <a:gd name="connsiteX149" fmla="*/ 1477292 w 5018777"/>
              <a:gd name="connsiteY149" fmla="*/ 116114 h 2605314"/>
              <a:gd name="connsiteX150" fmla="*/ 1390206 w 5018777"/>
              <a:gd name="connsiteY150" fmla="*/ 137885 h 2605314"/>
              <a:gd name="connsiteX151" fmla="*/ 1339406 w 5018777"/>
              <a:gd name="connsiteY151" fmla="*/ 152400 h 2605314"/>
              <a:gd name="connsiteX152" fmla="*/ 1295863 w 5018777"/>
              <a:gd name="connsiteY152" fmla="*/ 159657 h 2605314"/>
              <a:gd name="connsiteX153" fmla="*/ 1237806 w 5018777"/>
              <a:gd name="connsiteY153" fmla="*/ 181428 h 2605314"/>
              <a:gd name="connsiteX154" fmla="*/ 1157977 w 5018777"/>
              <a:gd name="connsiteY154" fmla="*/ 203200 h 2605314"/>
              <a:gd name="connsiteX155" fmla="*/ 1085406 w 5018777"/>
              <a:gd name="connsiteY155" fmla="*/ 217714 h 2605314"/>
              <a:gd name="connsiteX156" fmla="*/ 1063635 w 5018777"/>
              <a:gd name="connsiteY156" fmla="*/ 232228 h 2605314"/>
              <a:gd name="connsiteX157" fmla="*/ 1027349 w 5018777"/>
              <a:gd name="connsiteY157" fmla="*/ 239485 h 2605314"/>
              <a:gd name="connsiteX158" fmla="*/ 998320 w 5018777"/>
              <a:gd name="connsiteY158" fmla="*/ 246742 h 2605314"/>
              <a:gd name="connsiteX159" fmla="*/ 969292 w 5018777"/>
              <a:gd name="connsiteY159" fmla="*/ 261257 h 2605314"/>
              <a:gd name="connsiteX160" fmla="*/ 918492 w 5018777"/>
              <a:gd name="connsiteY160" fmla="*/ 283028 h 2605314"/>
              <a:gd name="connsiteX161" fmla="*/ 889463 w 5018777"/>
              <a:gd name="connsiteY161" fmla="*/ 319314 h 2605314"/>
              <a:gd name="connsiteX162" fmla="*/ 867692 w 5018777"/>
              <a:gd name="connsiteY162" fmla="*/ 341085 h 2605314"/>
              <a:gd name="connsiteX163" fmla="*/ 853177 w 5018777"/>
              <a:gd name="connsiteY163" fmla="*/ 362857 h 2605314"/>
              <a:gd name="connsiteX164" fmla="*/ 809635 w 5018777"/>
              <a:gd name="connsiteY164" fmla="*/ 391885 h 2605314"/>
              <a:gd name="connsiteX165" fmla="*/ 773349 w 5018777"/>
              <a:gd name="connsiteY165" fmla="*/ 428171 h 2605314"/>
              <a:gd name="connsiteX166" fmla="*/ 751577 w 5018777"/>
              <a:gd name="connsiteY166" fmla="*/ 449942 h 2605314"/>
              <a:gd name="connsiteX167" fmla="*/ 693520 w 5018777"/>
              <a:gd name="connsiteY167" fmla="*/ 500742 h 2605314"/>
              <a:gd name="connsiteX168" fmla="*/ 664492 w 5018777"/>
              <a:gd name="connsiteY168" fmla="*/ 544285 h 2605314"/>
              <a:gd name="connsiteX169" fmla="*/ 649977 w 5018777"/>
              <a:gd name="connsiteY169" fmla="*/ 587828 h 2605314"/>
              <a:gd name="connsiteX170" fmla="*/ 642720 w 5018777"/>
              <a:gd name="connsiteY170" fmla="*/ 609600 h 2605314"/>
              <a:gd name="connsiteX171" fmla="*/ 664492 w 5018777"/>
              <a:gd name="connsiteY171" fmla="*/ 776514 h 2605314"/>
              <a:gd name="connsiteX172" fmla="*/ 693520 w 5018777"/>
              <a:gd name="connsiteY172" fmla="*/ 820057 h 2605314"/>
              <a:gd name="connsiteX173" fmla="*/ 715292 w 5018777"/>
              <a:gd name="connsiteY173" fmla="*/ 827314 h 2605314"/>
              <a:gd name="connsiteX174" fmla="*/ 751577 w 5018777"/>
              <a:gd name="connsiteY174" fmla="*/ 820057 h 2605314"/>
              <a:gd name="connsiteX175" fmla="*/ 773349 w 5018777"/>
              <a:gd name="connsiteY175" fmla="*/ 769257 h 2605314"/>
              <a:gd name="connsiteX176" fmla="*/ 744320 w 5018777"/>
              <a:gd name="connsiteY176" fmla="*/ 638628 h 2605314"/>
              <a:gd name="connsiteX177" fmla="*/ 722549 w 5018777"/>
              <a:gd name="connsiteY177" fmla="*/ 624114 h 2605314"/>
              <a:gd name="connsiteX178" fmla="*/ 526606 w 5018777"/>
              <a:gd name="connsiteY178" fmla="*/ 631371 h 2605314"/>
              <a:gd name="connsiteX179" fmla="*/ 504835 w 5018777"/>
              <a:gd name="connsiteY179" fmla="*/ 653142 h 2605314"/>
              <a:gd name="connsiteX180" fmla="*/ 483063 w 5018777"/>
              <a:gd name="connsiteY180" fmla="*/ 660400 h 2605314"/>
              <a:gd name="connsiteX181" fmla="*/ 468549 w 5018777"/>
              <a:gd name="connsiteY181" fmla="*/ 682171 h 2605314"/>
              <a:gd name="connsiteX182" fmla="*/ 446777 w 5018777"/>
              <a:gd name="connsiteY182" fmla="*/ 754742 h 2605314"/>
              <a:gd name="connsiteX183" fmla="*/ 475806 w 5018777"/>
              <a:gd name="connsiteY183" fmla="*/ 849085 h 2605314"/>
              <a:gd name="connsiteX184" fmla="*/ 533863 w 5018777"/>
              <a:gd name="connsiteY184" fmla="*/ 841828 h 2605314"/>
              <a:gd name="connsiteX185" fmla="*/ 541120 w 5018777"/>
              <a:gd name="connsiteY185" fmla="*/ 820057 h 2605314"/>
              <a:gd name="connsiteX186" fmla="*/ 519349 w 5018777"/>
              <a:gd name="connsiteY186" fmla="*/ 740228 h 2605314"/>
              <a:gd name="connsiteX187" fmla="*/ 497577 w 5018777"/>
              <a:gd name="connsiteY187" fmla="*/ 725714 h 2605314"/>
              <a:gd name="connsiteX188" fmla="*/ 352435 w 5018777"/>
              <a:gd name="connsiteY188" fmla="*/ 732971 h 2605314"/>
              <a:gd name="connsiteX189" fmla="*/ 330663 w 5018777"/>
              <a:gd name="connsiteY189" fmla="*/ 754742 h 2605314"/>
              <a:gd name="connsiteX190" fmla="*/ 252286 w 5018777"/>
              <a:gd name="connsiteY190" fmla="*/ 791028 h 2605314"/>
              <a:gd name="connsiteX191" fmla="*/ 192777 w 5018777"/>
              <a:gd name="connsiteY191" fmla="*/ 892628 h 2605314"/>
              <a:gd name="connsiteX192" fmla="*/ 187335 w 5018777"/>
              <a:gd name="connsiteY192" fmla="*/ 1026522 h 2605314"/>
              <a:gd name="connsiteX193" fmla="*/ 218177 w 5018777"/>
              <a:gd name="connsiteY193" fmla="*/ 1070791 h 2605314"/>
              <a:gd name="connsiteX194" fmla="*/ 278049 w 5018777"/>
              <a:gd name="connsiteY194" fmla="*/ 1063534 h 2605314"/>
              <a:gd name="connsiteX195" fmla="*/ 297643 w 5018777"/>
              <a:gd name="connsiteY195" fmla="*/ 1022531 h 2605314"/>
              <a:gd name="connsiteX196" fmla="*/ 260995 w 5018777"/>
              <a:gd name="connsiteY196" fmla="*/ 957580 h 2605314"/>
              <a:gd name="connsiteX197" fmla="*/ 172095 w 5018777"/>
              <a:gd name="connsiteY197" fmla="*/ 952137 h 2605314"/>
              <a:gd name="connsiteX198" fmla="*/ 108957 w 5018777"/>
              <a:gd name="connsiteY198" fmla="*/ 996405 h 2605314"/>
              <a:gd name="connsiteX199" fmla="*/ 54892 w 5018777"/>
              <a:gd name="connsiteY199" fmla="*/ 1066800 h 2605314"/>
              <a:gd name="connsiteX200" fmla="*/ 14252 w 5018777"/>
              <a:gd name="connsiteY200" fmla="*/ 1156788 h 2605314"/>
              <a:gd name="connsiteX201" fmla="*/ 20783 w 5018777"/>
              <a:gd name="connsiteY201" fmla="*/ 1262017 h 2605314"/>
              <a:gd name="connsiteX202" fmla="*/ 69406 w 5018777"/>
              <a:gd name="connsiteY202" fmla="*/ 1313542 h 2605314"/>
              <a:gd name="connsiteX203" fmla="*/ 112949 w 5018777"/>
              <a:gd name="connsiteY203" fmla="*/ 1342571 h 2605314"/>
              <a:gd name="connsiteX204" fmla="*/ 159032 w 5018777"/>
              <a:gd name="connsiteY204" fmla="*/ 1341845 h 2605314"/>
              <a:gd name="connsiteX205" fmla="*/ 217089 w 5018777"/>
              <a:gd name="connsiteY205" fmla="*/ 1316445 h 2605314"/>
              <a:gd name="connsiteX206" fmla="*/ 199672 w 5018777"/>
              <a:gd name="connsiteY206" fmla="*/ 1243148 h 2605314"/>
              <a:gd name="connsiteX207" fmla="*/ 124197 w 5018777"/>
              <a:gd name="connsiteY207" fmla="*/ 1236254 h 2605314"/>
              <a:gd name="connsiteX208" fmla="*/ 54892 w 5018777"/>
              <a:gd name="connsiteY208" fmla="*/ 1262742 h 2605314"/>
              <a:gd name="connsiteX209" fmla="*/ 33120 w 5018777"/>
              <a:gd name="connsiteY209" fmla="*/ 1299028 h 2605314"/>
              <a:gd name="connsiteX210" fmla="*/ 18606 w 5018777"/>
              <a:gd name="connsiteY210" fmla="*/ 1320800 h 2605314"/>
              <a:gd name="connsiteX211" fmla="*/ 4092 w 5018777"/>
              <a:gd name="connsiteY211" fmla="*/ 1379582 h 2605314"/>
              <a:gd name="connsiteX212" fmla="*/ 3729 w 5018777"/>
              <a:gd name="connsiteY212" fmla="*/ 1436188 h 2605314"/>
              <a:gd name="connsiteX213" fmla="*/ 47635 w 5018777"/>
              <a:gd name="connsiteY213" fmla="*/ 1494971 h 2605314"/>
              <a:gd name="connsiteX214" fmla="*/ 91177 w 5018777"/>
              <a:gd name="connsiteY214" fmla="*/ 1524000 h 2605314"/>
              <a:gd name="connsiteX215" fmla="*/ 127100 w 5018777"/>
              <a:gd name="connsiteY215" fmla="*/ 1568268 h 2605314"/>
              <a:gd name="connsiteX216" fmla="*/ 171006 w 5018777"/>
              <a:gd name="connsiteY216" fmla="*/ 1582057 h 2605314"/>
              <a:gd name="connsiteX217" fmla="*/ 228337 w 5018777"/>
              <a:gd name="connsiteY217" fmla="*/ 1561737 h 2605314"/>
              <a:gd name="connsiteX218" fmla="*/ 236683 w 5018777"/>
              <a:gd name="connsiteY218" fmla="*/ 1483722 h 2605314"/>
              <a:gd name="connsiteX219" fmla="*/ 157217 w 5018777"/>
              <a:gd name="connsiteY219" fmla="*/ 1465580 h 2605314"/>
              <a:gd name="connsiteX220" fmla="*/ 105692 w 5018777"/>
              <a:gd name="connsiteY220" fmla="*/ 1502228 h 2605314"/>
              <a:gd name="connsiteX221" fmla="*/ 105692 w 5018777"/>
              <a:gd name="connsiteY221" fmla="*/ 1698171 h 2605314"/>
              <a:gd name="connsiteX222" fmla="*/ 141615 w 5018777"/>
              <a:gd name="connsiteY222" fmla="*/ 1749334 h 2605314"/>
              <a:gd name="connsiteX223" fmla="*/ 192777 w 5018777"/>
              <a:gd name="connsiteY223" fmla="*/ 1792514 h 2605314"/>
              <a:gd name="connsiteX224" fmla="*/ 250835 w 5018777"/>
              <a:gd name="connsiteY224" fmla="*/ 1828800 h 2605314"/>
              <a:gd name="connsiteX225" fmla="*/ 359692 w 5018777"/>
              <a:gd name="connsiteY225" fmla="*/ 1821542 h 2605314"/>
              <a:gd name="connsiteX226" fmla="*/ 394163 w 5018777"/>
              <a:gd name="connsiteY226" fmla="*/ 1796505 h 2605314"/>
              <a:gd name="connsiteX227" fmla="*/ 410492 w 5018777"/>
              <a:gd name="connsiteY227" fmla="*/ 1698171 h 2605314"/>
              <a:gd name="connsiteX228" fmla="*/ 366949 w 5018777"/>
              <a:gd name="connsiteY228" fmla="*/ 1683657 h 2605314"/>
              <a:gd name="connsiteX229" fmla="*/ 316149 w 5018777"/>
              <a:gd name="connsiteY229" fmla="*/ 1690914 h 2605314"/>
              <a:gd name="connsiteX230" fmla="*/ 279863 w 5018777"/>
              <a:gd name="connsiteY230" fmla="*/ 1719942 h 2605314"/>
              <a:gd name="connsiteX231" fmla="*/ 265349 w 5018777"/>
              <a:gd name="connsiteY231" fmla="*/ 1785257 h 2605314"/>
              <a:gd name="connsiteX232" fmla="*/ 276235 w 5018777"/>
              <a:gd name="connsiteY232" fmla="*/ 1939108 h 2605314"/>
              <a:gd name="connsiteX233" fmla="*/ 331026 w 5018777"/>
              <a:gd name="connsiteY233" fmla="*/ 1984465 h 2605314"/>
              <a:gd name="connsiteX234" fmla="*/ 417749 w 5018777"/>
              <a:gd name="connsiteY234" fmla="*/ 2002971 h 2605314"/>
              <a:gd name="connsiteX235" fmla="*/ 526606 w 5018777"/>
              <a:gd name="connsiteY235" fmla="*/ 1995714 h 2605314"/>
              <a:gd name="connsiteX236" fmla="*/ 555635 w 5018777"/>
              <a:gd name="connsiteY236" fmla="*/ 1973942 h 2605314"/>
              <a:gd name="connsiteX237" fmla="*/ 599177 w 5018777"/>
              <a:gd name="connsiteY237" fmla="*/ 1944914 h 2605314"/>
              <a:gd name="connsiteX238" fmla="*/ 628206 w 5018777"/>
              <a:gd name="connsiteY238" fmla="*/ 1901371 h 2605314"/>
              <a:gd name="connsiteX239" fmla="*/ 613692 w 5018777"/>
              <a:gd name="connsiteY239" fmla="*/ 1836057 h 2605314"/>
              <a:gd name="connsiteX240" fmla="*/ 570149 w 5018777"/>
              <a:gd name="connsiteY240" fmla="*/ 1792514 h 2605314"/>
              <a:gd name="connsiteX241" fmla="*/ 528057 w 5018777"/>
              <a:gd name="connsiteY241" fmla="*/ 1800497 h 2605314"/>
              <a:gd name="connsiteX242" fmla="*/ 481249 w 5018777"/>
              <a:gd name="connsiteY242" fmla="*/ 1898468 h 2605314"/>
              <a:gd name="connsiteX243" fmla="*/ 555635 w 5018777"/>
              <a:gd name="connsiteY243" fmla="*/ 1995714 h 2605314"/>
              <a:gd name="connsiteX244" fmla="*/ 570149 w 5018777"/>
              <a:gd name="connsiteY244" fmla="*/ 2017485 h 2605314"/>
              <a:gd name="connsiteX245" fmla="*/ 700777 w 5018777"/>
              <a:gd name="connsiteY245" fmla="*/ 2068285 h 2605314"/>
              <a:gd name="connsiteX246" fmla="*/ 737063 w 5018777"/>
              <a:gd name="connsiteY246" fmla="*/ 2082800 h 2605314"/>
              <a:gd name="connsiteX247" fmla="*/ 867692 w 5018777"/>
              <a:gd name="connsiteY247" fmla="*/ 2119811 h 2605314"/>
              <a:gd name="connsiteX248" fmla="*/ 969292 w 5018777"/>
              <a:gd name="connsiteY248" fmla="*/ 2148114 h 2605314"/>
              <a:gd name="connsiteX249" fmla="*/ 1078149 w 5018777"/>
              <a:gd name="connsiteY249" fmla="*/ 2133600 h 2605314"/>
              <a:gd name="connsiteX250" fmla="*/ 1128949 w 5018777"/>
              <a:gd name="connsiteY250" fmla="*/ 2104571 h 2605314"/>
              <a:gd name="connsiteX251" fmla="*/ 1247603 w 5018777"/>
              <a:gd name="connsiteY251" fmla="*/ 2013494 h 2605314"/>
              <a:gd name="connsiteX252" fmla="*/ 1291509 w 5018777"/>
              <a:gd name="connsiteY252" fmla="*/ 1957251 h 2605314"/>
              <a:gd name="connsiteX253" fmla="*/ 1278083 w 5018777"/>
              <a:gd name="connsiteY253" fmla="*/ 1839322 h 2605314"/>
              <a:gd name="connsiteX254" fmla="*/ 1223292 w 5018777"/>
              <a:gd name="connsiteY254" fmla="*/ 1814285 h 2605314"/>
              <a:gd name="connsiteX255" fmla="*/ 1129675 w 5018777"/>
              <a:gd name="connsiteY255" fmla="*/ 1833154 h 2605314"/>
              <a:gd name="connsiteX256" fmla="*/ 1107177 w 5018777"/>
              <a:gd name="connsiteY256" fmla="*/ 1894114 h 2605314"/>
              <a:gd name="connsiteX257" fmla="*/ 1085406 w 5018777"/>
              <a:gd name="connsiteY257" fmla="*/ 2002971 h 2605314"/>
              <a:gd name="connsiteX258" fmla="*/ 1020092 w 5018777"/>
              <a:gd name="connsiteY258" fmla="*/ 1995714 h 2605314"/>
              <a:gd name="connsiteX259" fmla="*/ 984532 w 5018777"/>
              <a:gd name="connsiteY259" fmla="*/ 1911531 h 2605314"/>
              <a:gd name="connsiteX260" fmla="*/ 996869 w 5018777"/>
              <a:gd name="connsiteY260" fmla="*/ 1807754 h 2605314"/>
              <a:gd name="connsiteX261" fmla="*/ 1070529 w 5018777"/>
              <a:gd name="connsiteY261" fmla="*/ 1731554 h 2605314"/>
              <a:gd name="connsiteX262" fmla="*/ 1230549 w 5018777"/>
              <a:gd name="connsiteY262" fmla="*/ 1690914 h 2605314"/>
              <a:gd name="connsiteX263" fmla="*/ 1339406 w 5018777"/>
              <a:gd name="connsiteY263" fmla="*/ 1698171 h 2605314"/>
              <a:gd name="connsiteX264" fmla="*/ 1426492 w 5018777"/>
              <a:gd name="connsiteY264" fmla="*/ 1741714 h 2605314"/>
              <a:gd name="connsiteX265" fmla="*/ 1480557 w 5018777"/>
              <a:gd name="connsiteY265" fmla="*/ 1792514 h 2605314"/>
              <a:gd name="connsiteX266" fmla="*/ 1510312 w 5018777"/>
              <a:gd name="connsiteY266" fmla="*/ 1859642 h 2605314"/>
              <a:gd name="connsiteX267" fmla="*/ 1511037 w 5018777"/>
              <a:gd name="connsiteY267" fmla="*/ 1961968 h 2605314"/>
              <a:gd name="connsiteX268" fmla="*/ 1463866 w 5018777"/>
              <a:gd name="connsiteY268" fmla="*/ 2046877 h 2605314"/>
              <a:gd name="connsiteX269" fmla="*/ 1411977 w 5018777"/>
              <a:gd name="connsiteY269" fmla="*/ 2140857 h 2605314"/>
              <a:gd name="connsiteX270" fmla="*/ 1404720 w 5018777"/>
              <a:gd name="connsiteY270" fmla="*/ 2162628 h 2605314"/>
              <a:gd name="connsiteX271" fmla="*/ 1368435 w 5018777"/>
              <a:gd name="connsiteY271" fmla="*/ 2293257 h 2605314"/>
              <a:gd name="connsiteX272" fmla="*/ 1370975 w 5018777"/>
              <a:gd name="connsiteY272" fmla="*/ 2449285 h 2605314"/>
              <a:gd name="connsiteX273" fmla="*/ 1513577 w 5018777"/>
              <a:gd name="connsiteY273" fmla="*/ 2554514 h 2605314"/>
              <a:gd name="connsiteX274" fmla="*/ 1636949 w 5018777"/>
              <a:gd name="connsiteY274" fmla="*/ 2590800 h 2605314"/>
              <a:gd name="connsiteX275" fmla="*/ 1851397 w 5018777"/>
              <a:gd name="connsiteY275" fmla="*/ 2605314 h 2605314"/>
              <a:gd name="connsiteX276" fmla="*/ 1922155 w 5018777"/>
              <a:gd name="connsiteY276" fmla="*/ 2576285 h 2605314"/>
              <a:gd name="connsiteX277" fmla="*/ 1963520 w 5018777"/>
              <a:gd name="connsiteY277" fmla="*/ 2496457 h 2605314"/>
              <a:gd name="connsiteX278" fmla="*/ 2006337 w 5018777"/>
              <a:gd name="connsiteY278" fmla="*/ 2315028 h 2605314"/>
              <a:gd name="connsiteX279" fmla="*/ 2043349 w 5018777"/>
              <a:gd name="connsiteY279" fmla="*/ 2111828 h 2605314"/>
              <a:gd name="connsiteX280" fmla="*/ 2066572 w 5018777"/>
              <a:gd name="connsiteY280" fmla="*/ 2048691 h 2605314"/>
              <a:gd name="connsiteX281" fmla="*/ 2102495 w 5018777"/>
              <a:gd name="connsiteY281" fmla="*/ 1987731 h 2605314"/>
              <a:gd name="connsiteX282" fmla="*/ 2221512 w 5018777"/>
              <a:gd name="connsiteY282" fmla="*/ 1879237 h 2605314"/>
              <a:gd name="connsiteX283" fmla="*/ 2377177 w 5018777"/>
              <a:gd name="connsiteY283" fmla="*/ 1872342 h 2605314"/>
              <a:gd name="connsiteX284" fmla="*/ 2398949 w 5018777"/>
              <a:gd name="connsiteY284" fmla="*/ 1879600 h 2605314"/>
              <a:gd name="connsiteX285" fmla="*/ 2457006 w 5018777"/>
              <a:gd name="connsiteY285" fmla="*/ 1930400 h 2605314"/>
              <a:gd name="connsiteX286" fmla="*/ 2471520 w 5018777"/>
              <a:gd name="connsiteY286" fmla="*/ 1952171 h 2605314"/>
              <a:gd name="connsiteX287" fmla="*/ 2493292 w 5018777"/>
              <a:gd name="connsiteY287" fmla="*/ 1973942 h 2605314"/>
              <a:gd name="connsiteX288" fmla="*/ 2507806 w 5018777"/>
              <a:gd name="connsiteY288" fmla="*/ 2024742 h 2605314"/>
              <a:gd name="connsiteX289" fmla="*/ 2515063 w 5018777"/>
              <a:gd name="connsiteY289" fmla="*/ 2053771 h 2605314"/>
              <a:gd name="connsiteX290" fmla="*/ 2529577 w 5018777"/>
              <a:gd name="connsiteY290" fmla="*/ 2075542 h 2605314"/>
              <a:gd name="connsiteX291" fmla="*/ 2544092 w 5018777"/>
              <a:gd name="connsiteY291" fmla="*/ 2126342 h 2605314"/>
              <a:gd name="connsiteX292" fmla="*/ 2536835 w 5018777"/>
              <a:gd name="connsiteY292" fmla="*/ 2271485 h 2605314"/>
              <a:gd name="connsiteX293" fmla="*/ 2522320 w 5018777"/>
              <a:gd name="connsiteY293" fmla="*/ 2300514 h 2605314"/>
              <a:gd name="connsiteX294" fmla="*/ 2478777 w 5018777"/>
              <a:gd name="connsiteY294" fmla="*/ 2329542 h 2605314"/>
              <a:gd name="connsiteX295" fmla="*/ 2457006 w 5018777"/>
              <a:gd name="connsiteY295" fmla="*/ 2336800 h 2605314"/>
              <a:gd name="connsiteX296" fmla="*/ 2333635 w 5018777"/>
              <a:gd name="connsiteY296" fmla="*/ 2329542 h 2605314"/>
              <a:gd name="connsiteX297" fmla="*/ 2311863 w 5018777"/>
              <a:gd name="connsiteY297" fmla="*/ 2322285 h 2605314"/>
              <a:gd name="connsiteX298" fmla="*/ 2297349 w 5018777"/>
              <a:gd name="connsiteY298" fmla="*/ 2286000 h 2605314"/>
              <a:gd name="connsiteX299" fmla="*/ 2290092 w 5018777"/>
              <a:gd name="connsiteY299" fmla="*/ 2249714 h 2605314"/>
              <a:gd name="connsiteX300" fmla="*/ 2398949 w 5018777"/>
              <a:gd name="connsiteY300" fmla="*/ 2111828 h 2605314"/>
              <a:gd name="connsiteX301" fmla="*/ 2398949 w 5018777"/>
              <a:gd name="connsiteY301" fmla="*/ 2024742 h 2605314"/>
              <a:gd name="connsiteX302" fmla="*/ 2377177 w 5018777"/>
              <a:gd name="connsiteY302" fmla="*/ 2010228 h 2605314"/>
              <a:gd name="connsiteX303" fmla="*/ 2275577 w 5018777"/>
              <a:gd name="connsiteY303" fmla="*/ 2017485 h 2605314"/>
              <a:gd name="connsiteX304" fmla="*/ 2261063 w 5018777"/>
              <a:gd name="connsiteY304" fmla="*/ 2032000 h 2605314"/>
              <a:gd name="connsiteX305" fmla="*/ 2239292 w 5018777"/>
              <a:gd name="connsiteY305" fmla="*/ 2046514 h 2605314"/>
              <a:gd name="connsiteX306" fmla="*/ 2224777 w 5018777"/>
              <a:gd name="connsiteY306" fmla="*/ 2061028 h 2605314"/>
              <a:gd name="connsiteX307" fmla="*/ 2195749 w 5018777"/>
              <a:gd name="connsiteY307" fmla="*/ 2068285 h 2605314"/>
              <a:gd name="connsiteX308" fmla="*/ 2166720 w 5018777"/>
              <a:gd name="connsiteY308" fmla="*/ 2090057 h 2605314"/>
              <a:gd name="connsiteX309" fmla="*/ 2152206 w 5018777"/>
              <a:gd name="connsiteY309" fmla="*/ 2111828 h 2605314"/>
              <a:gd name="connsiteX310" fmla="*/ 2130435 w 5018777"/>
              <a:gd name="connsiteY310" fmla="*/ 2140857 h 2605314"/>
              <a:gd name="connsiteX311" fmla="*/ 2130435 w 5018777"/>
              <a:gd name="connsiteY311" fmla="*/ 2351314 h 2605314"/>
              <a:gd name="connsiteX312" fmla="*/ 2144949 w 5018777"/>
              <a:gd name="connsiteY312" fmla="*/ 2373085 h 2605314"/>
              <a:gd name="connsiteX313" fmla="*/ 2166720 w 5018777"/>
              <a:gd name="connsiteY313" fmla="*/ 2380342 h 2605314"/>
              <a:gd name="connsiteX314" fmla="*/ 2173977 w 5018777"/>
              <a:gd name="connsiteY314" fmla="*/ 2402114 h 2605314"/>
              <a:gd name="connsiteX315" fmla="*/ 2195749 w 5018777"/>
              <a:gd name="connsiteY315" fmla="*/ 2416628 h 2605314"/>
              <a:gd name="connsiteX316" fmla="*/ 2224777 w 5018777"/>
              <a:gd name="connsiteY316" fmla="*/ 2438400 h 2605314"/>
              <a:gd name="connsiteX317" fmla="*/ 2268320 w 5018777"/>
              <a:gd name="connsiteY317" fmla="*/ 2474685 h 2605314"/>
              <a:gd name="connsiteX318" fmla="*/ 2297349 w 5018777"/>
              <a:gd name="connsiteY318" fmla="*/ 2510971 h 2605314"/>
              <a:gd name="connsiteX319" fmla="*/ 2319120 w 5018777"/>
              <a:gd name="connsiteY319" fmla="*/ 2532742 h 2605314"/>
              <a:gd name="connsiteX320" fmla="*/ 2398949 w 5018777"/>
              <a:gd name="connsiteY320" fmla="*/ 2569028 h 2605314"/>
              <a:gd name="connsiteX321" fmla="*/ 2544092 w 5018777"/>
              <a:gd name="connsiteY321" fmla="*/ 2554514 h 2605314"/>
              <a:gd name="connsiteX322" fmla="*/ 2565863 w 5018777"/>
              <a:gd name="connsiteY322" fmla="*/ 2540000 h 2605314"/>
              <a:gd name="connsiteX323" fmla="*/ 2573120 w 5018777"/>
              <a:gd name="connsiteY323" fmla="*/ 2503714 h 2605314"/>
              <a:gd name="connsiteX324" fmla="*/ 2587635 w 5018777"/>
              <a:gd name="connsiteY324" fmla="*/ 2481942 h 2605314"/>
              <a:gd name="connsiteX325" fmla="*/ 2594892 w 5018777"/>
              <a:gd name="connsiteY325" fmla="*/ 2409371 h 2605314"/>
              <a:gd name="connsiteX326" fmla="*/ 2645692 w 5018777"/>
              <a:gd name="connsiteY326" fmla="*/ 2416628 h 2605314"/>
              <a:gd name="connsiteX327" fmla="*/ 2674720 w 5018777"/>
              <a:gd name="connsiteY327" fmla="*/ 2423885 h 2605314"/>
              <a:gd name="connsiteX328" fmla="*/ 2747292 w 5018777"/>
              <a:gd name="connsiteY328" fmla="*/ 2438400 h 2605314"/>
              <a:gd name="connsiteX329" fmla="*/ 2790835 w 5018777"/>
              <a:gd name="connsiteY329" fmla="*/ 2452914 h 2605314"/>
              <a:gd name="connsiteX330" fmla="*/ 2812606 w 5018777"/>
              <a:gd name="connsiteY330" fmla="*/ 2438400 h 2605314"/>
              <a:gd name="connsiteX331" fmla="*/ 2805349 w 5018777"/>
              <a:gd name="connsiteY331" fmla="*/ 2416628 h 2605314"/>
              <a:gd name="connsiteX332" fmla="*/ 2798092 w 5018777"/>
              <a:gd name="connsiteY332" fmla="*/ 2373085 h 2605314"/>
              <a:gd name="connsiteX333" fmla="*/ 2783577 w 5018777"/>
              <a:gd name="connsiteY333" fmla="*/ 2329542 h 2605314"/>
              <a:gd name="connsiteX334" fmla="*/ 2798092 w 5018777"/>
              <a:gd name="connsiteY334" fmla="*/ 2278742 h 2605314"/>
              <a:gd name="connsiteX335" fmla="*/ 2965006 w 5018777"/>
              <a:gd name="connsiteY335" fmla="*/ 2249714 h 2605314"/>
              <a:gd name="connsiteX336" fmla="*/ 2950492 w 5018777"/>
              <a:gd name="connsiteY336" fmla="*/ 2227942 h 2605314"/>
              <a:gd name="connsiteX337" fmla="*/ 2928720 w 5018777"/>
              <a:gd name="connsiteY337" fmla="*/ 2133600 h 2605314"/>
              <a:gd name="connsiteX338" fmla="*/ 2921463 w 5018777"/>
              <a:gd name="connsiteY338" fmla="*/ 2104571 h 2605314"/>
              <a:gd name="connsiteX339" fmla="*/ 2899692 w 5018777"/>
              <a:gd name="connsiteY339" fmla="*/ 2090057 h 2605314"/>
              <a:gd name="connsiteX340" fmla="*/ 2906949 w 5018777"/>
              <a:gd name="connsiteY340" fmla="*/ 2061028 h 2605314"/>
              <a:gd name="connsiteX341" fmla="*/ 3037577 w 5018777"/>
              <a:gd name="connsiteY341" fmla="*/ 2053771 h 2605314"/>
              <a:gd name="connsiteX342" fmla="*/ 3124663 w 5018777"/>
              <a:gd name="connsiteY342" fmla="*/ 2046514 h 2605314"/>
              <a:gd name="connsiteX343" fmla="*/ 3146435 w 5018777"/>
              <a:gd name="connsiteY343" fmla="*/ 2039257 h 2605314"/>
              <a:gd name="connsiteX344" fmla="*/ 3139177 w 5018777"/>
              <a:gd name="connsiteY344" fmla="*/ 2010228 h 2605314"/>
              <a:gd name="connsiteX345" fmla="*/ 3110149 w 5018777"/>
              <a:gd name="connsiteY345" fmla="*/ 1959428 h 2605314"/>
              <a:gd name="connsiteX346" fmla="*/ 3081120 w 5018777"/>
              <a:gd name="connsiteY346" fmla="*/ 1930400 h 2605314"/>
              <a:gd name="connsiteX347" fmla="*/ 3066606 w 5018777"/>
              <a:gd name="connsiteY347" fmla="*/ 1901371 h 2605314"/>
              <a:gd name="connsiteX348" fmla="*/ 3044835 w 5018777"/>
              <a:gd name="connsiteY348" fmla="*/ 1886857 h 2605314"/>
              <a:gd name="connsiteX349" fmla="*/ 3037577 w 5018777"/>
              <a:gd name="connsiteY349" fmla="*/ 1865085 h 2605314"/>
              <a:gd name="connsiteX350" fmla="*/ 3023063 w 5018777"/>
              <a:gd name="connsiteY350" fmla="*/ 1843314 h 2605314"/>
              <a:gd name="connsiteX351" fmla="*/ 3052092 w 5018777"/>
              <a:gd name="connsiteY351" fmla="*/ 1828800 h 2605314"/>
              <a:gd name="connsiteX352" fmla="*/ 3160949 w 5018777"/>
              <a:gd name="connsiteY352" fmla="*/ 1814285 h 2605314"/>
              <a:gd name="connsiteX353" fmla="*/ 3182720 w 5018777"/>
              <a:gd name="connsiteY353" fmla="*/ 1799771 h 2605314"/>
              <a:gd name="connsiteX354" fmla="*/ 3131920 w 5018777"/>
              <a:gd name="connsiteY354" fmla="*/ 1690914 h 2605314"/>
              <a:gd name="connsiteX355" fmla="*/ 3124663 w 5018777"/>
              <a:gd name="connsiteY355" fmla="*/ 1669142 h 2605314"/>
              <a:gd name="connsiteX356" fmla="*/ 3110149 w 5018777"/>
              <a:gd name="connsiteY356" fmla="*/ 1647371 h 2605314"/>
              <a:gd name="connsiteX357" fmla="*/ 3131920 w 5018777"/>
              <a:gd name="connsiteY357" fmla="*/ 1640114 h 2605314"/>
              <a:gd name="connsiteX358" fmla="*/ 3160949 w 5018777"/>
              <a:gd name="connsiteY358" fmla="*/ 1632857 h 2605314"/>
              <a:gd name="connsiteX359" fmla="*/ 3189977 w 5018777"/>
              <a:gd name="connsiteY359" fmla="*/ 1618342 h 2605314"/>
              <a:gd name="connsiteX360" fmla="*/ 3219006 w 5018777"/>
              <a:gd name="connsiteY360" fmla="*/ 1611085 h 2605314"/>
              <a:gd name="connsiteX361" fmla="*/ 3240777 w 5018777"/>
              <a:gd name="connsiteY361" fmla="*/ 1603828 h 2605314"/>
              <a:gd name="connsiteX362" fmla="*/ 3284320 w 5018777"/>
              <a:gd name="connsiteY362" fmla="*/ 1582057 h 2605314"/>
              <a:gd name="connsiteX363" fmla="*/ 3298835 w 5018777"/>
              <a:gd name="connsiteY363" fmla="*/ 1567542 h 2605314"/>
              <a:gd name="connsiteX364" fmla="*/ 3277063 w 5018777"/>
              <a:gd name="connsiteY364" fmla="*/ 1545771 h 2605314"/>
              <a:gd name="connsiteX365" fmla="*/ 3233520 w 5018777"/>
              <a:gd name="connsiteY365" fmla="*/ 1516742 h 2605314"/>
              <a:gd name="connsiteX366" fmla="*/ 3182720 w 5018777"/>
              <a:gd name="connsiteY366" fmla="*/ 1458685 h 2605314"/>
              <a:gd name="connsiteX367" fmla="*/ 3175463 w 5018777"/>
              <a:gd name="connsiteY367" fmla="*/ 1436914 h 2605314"/>
              <a:gd name="connsiteX368" fmla="*/ 3153692 w 5018777"/>
              <a:gd name="connsiteY368" fmla="*/ 1422400 h 2605314"/>
              <a:gd name="connsiteX369" fmla="*/ 3204492 w 5018777"/>
              <a:gd name="connsiteY369" fmla="*/ 1386114 h 2605314"/>
              <a:gd name="connsiteX370" fmla="*/ 3240777 w 5018777"/>
              <a:gd name="connsiteY370" fmla="*/ 1349828 h 2605314"/>
              <a:gd name="connsiteX371" fmla="*/ 3269806 w 5018777"/>
              <a:gd name="connsiteY371" fmla="*/ 1313542 h 2605314"/>
              <a:gd name="connsiteX372" fmla="*/ 3291577 w 5018777"/>
              <a:gd name="connsiteY372" fmla="*/ 1299028 h 2605314"/>
              <a:gd name="connsiteX373" fmla="*/ 3306092 w 5018777"/>
              <a:gd name="connsiteY373" fmla="*/ 1284514 h 2605314"/>
              <a:gd name="connsiteX374" fmla="*/ 3313349 w 5018777"/>
              <a:gd name="connsiteY374" fmla="*/ 1262742 h 2605314"/>
              <a:gd name="connsiteX375" fmla="*/ 3269806 w 5018777"/>
              <a:gd name="connsiteY375" fmla="*/ 1255485 h 2605314"/>
              <a:gd name="connsiteX376" fmla="*/ 3248035 w 5018777"/>
              <a:gd name="connsiteY376" fmla="*/ 1248228 h 2605314"/>
              <a:gd name="connsiteX377" fmla="*/ 3197235 w 5018777"/>
              <a:gd name="connsiteY377" fmla="*/ 1233714 h 2605314"/>
              <a:gd name="connsiteX378" fmla="*/ 3175463 w 5018777"/>
              <a:gd name="connsiteY378" fmla="*/ 1219200 h 2605314"/>
              <a:gd name="connsiteX379" fmla="*/ 3153692 w 5018777"/>
              <a:gd name="connsiteY379" fmla="*/ 1211942 h 2605314"/>
              <a:gd name="connsiteX380" fmla="*/ 3124663 w 5018777"/>
              <a:gd name="connsiteY380" fmla="*/ 1197428 h 2605314"/>
              <a:gd name="connsiteX381" fmla="*/ 3204492 w 5018777"/>
              <a:gd name="connsiteY381" fmla="*/ 1095828 h 2605314"/>
              <a:gd name="connsiteX382" fmla="*/ 3255292 w 5018777"/>
              <a:gd name="connsiteY382" fmla="*/ 1037771 h 2605314"/>
              <a:gd name="connsiteX383" fmla="*/ 3255292 w 5018777"/>
              <a:gd name="connsiteY383" fmla="*/ 994228 h 2605314"/>
              <a:gd name="connsiteX384" fmla="*/ 3211749 w 5018777"/>
              <a:gd name="connsiteY384" fmla="*/ 986971 h 2605314"/>
              <a:gd name="connsiteX385" fmla="*/ 3182720 w 5018777"/>
              <a:gd name="connsiteY385" fmla="*/ 979714 h 2605314"/>
              <a:gd name="connsiteX386" fmla="*/ 3124663 w 5018777"/>
              <a:gd name="connsiteY386" fmla="*/ 957942 h 2605314"/>
              <a:gd name="connsiteX387" fmla="*/ 3102892 w 5018777"/>
              <a:gd name="connsiteY387" fmla="*/ 950685 h 2605314"/>
              <a:gd name="connsiteX388" fmla="*/ 3052092 w 5018777"/>
              <a:gd name="connsiteY388" fmla="*/ 943428 h 2605314"/>
              <a:gd name="connsiteX389" fmla="*/ 3030320 w 5018777"/>
              <a:gd name="connsiteY389" fmla="*/ 936171 h 2605314"/>
              <a:gd name="connsiteX390" fmla="*/ 2994035 w 5018777"/>
              <a:gd name="connsiteY390" fmla="*/ 928914 h 2605314"/>
              <a:gd name="connsiteX391" fmla="*/ 2979520 w 5018777"/>
              <a:gd name="connsiteY391" fmla="*/ 914400 h 2605314"/>
              <a:gd name="connsiteX392" fmla="*/ 3037577 w 5018777"/>
              <a:gd name="connsiteY392" fmla="*/ 820057 h 2605314"/>
              <a:gd name="connsiteX393" fmla="*/ 3095635 w 5018777"/>
              <a:gd name="connsiteY393" fmla="*/ 747485 h 2605314"/>
              <a:gd name="connsiteX394" fmla="*/ 3131920 w 5018777"/>
              <a:gd name="connsiteY394" fmla="*/ 703942 h 2605314"/>
              <a:gd name="connsiteX395" fmla="*/ 3146435 w 5018777"/>
              <a:gd name="connsiteY395" fmla="*/ 682171 h 2605314"/>
              <a:gd name="connsiteX396" fmla="*/ 3037577 w 5018777"/>
              <a:gd name="connsiteY396" fmla="*/ 667657 h 2605314"/>
              <a:gd name="connsiteX397" fmla="*/ 2965006 w 5018777"/>
              <a:gd name="connsiteY397" fmla="*/ 660400 h 2605314"/>
              <a:gd name="connsiteX398" fmla="*/ 2892435 w 5018777"/>
              <a:gd name="connsiteY398" fmla="*/ 645885 h 2605314"/>
              <a:gd name="connsiteX399" fmla="*/ 2928720 w 5018777"/>
              <a:gd name="connsiteY399" fmla="*/ 609600 h 2605314"/>
              <a:gd name="connsiteX400" fmla="*/ 2965006 w 5018777"/>
              <a:gd name="connsiteY400" fmla="*/ 573314 h 2605314"/>
              <a:gd name="connsiteX401" fmla="*/ 2972263 w 5018777"/>
              <a:gd name="connsiteY401" fmla="*/ 529771 h 2605314"/>
              <a:gd name="connsiteX402" fmla="*/ 2986777 w 5018777"/>
              <a:gd name="connsiteY402" fmla="*/ 486228 h 2605314"/>
              <a:gd name="connsiteX403" fmla="*/ 3001292 w 5018777"/>
              <a:gd name="connsiteY403" fmla="*/ 435428 h 2605314"/>
              <a:gd name="connsiteX404" fmla="*/ 3015806 w 5018777"/>
              <a:gd name="connsiteY404" fmla="*/ 391885 h 2605314"/>
              <a:gd name="connsiteX405" fmla="*/ 2965006 w 5018777"/>
              <a:gd name="connsiteY405" fmla="*/ 399142 h 2605314"/>
              <a:gd name="connsiteX406" fmla="*/ 2921463 w 5018777"/>
              <a:gd name="connsiteY406" fmla="*/ 413657 h 2605314"/>
              <a:gd name="connsiteX407" fmla="*/ 2892435 w 5018777"/>
              <a:gd name="connsiteY407" fmla="*/ 420914 h 2605314"/>
              <a:gd name="connsiteX408" fmla="*/ 2856149 w 5018777"/>
              <a:gd name="connsiteY408" fmla="*/ 435428 h 2605314"/>
              <a:gd name="connsiteX409" fmla="*/ 2812606 w 5018777"/>
              <a:gd name="connsiteY409" fmla="*/ 442685 h 2605314"/>
              <a:gd name="connsiteX410" fmla="*/ 2783577 w 5018777"/>
              <a:gd name="connsiteY410" fmla="*/ 449942 h 2605314"/>
              <a:gd name="connsiteX411" fmla="*/ 2725520 w 5018777"/>
              <a:gd name="connsiteY411" fmla="*/ 442685 h 2605314"/>
              <a:gd name="connsiteX412" fmla="*/ 2732777 w 5018777"/>
              <a:gd name="connsiteY412" fmla="*/ 377371 h 2605314"/>
              <a:gd name="connsiteX413" fmla="*/ 2725520 w 5018777"/>
              <a:gd name="connsiteY413" fmla="*/ 290285 h 2605314"/>
              <a:gd name="connsiteX414" fmla="*/ 2711006 w 5018777"/>
              <a:gd name="connsiteY414" fmla="*/ 232228 h 2605314"/>
              <a:gd name="connsiteX415" fmla="*/ 2667463 w 5018777"/>
              <a:gd name="connsiteY415" fmla="*/ 210457 h 2605314"/>
              <a:gd name="connsiteX416" fmla="*/ 2660206 w 5018777"/>
              <a:gd name="connsiteY416"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62549 w 5018777"/>
              <a:gd name="connsiteY118" fmla="*/ 537028 h 2605314"/>
              <a:gd name="connsiteX119" fmla="*/ 3240777 w 5018777"/>
              <a:gd name="connsiteY119" fmla="*/ 515257 h 2605314"/>
              <a:gd name="connsiteX120" fmla="*/ 3233520 w 5018777"/>
              <a:gd name="connsiteY120" fmla="*/ 478971 h 2605314"/>
              <a:gd name="connsiteX121" fmla="*/ 3219006 w 5018777"/>
              <a:gd name="connsiteY121" fmla="*/ 428171 h 2605314"/>
              <a:gd name="connsiteX122" fmla="*/ 3204492 w 5018777"/>
              <a:gd name="connsiteY122" fmla="*/ 362857 h 2605314"/>
              <a:gd name="connsiteX123" fmla="*/ 3189977 w 5018777"/>
              <a:gd name="connsiteY123" fmla="*/ 348342 h 2605314"/>
              <a:gd name="connsiteX124" fmla="*/ 3139177 w 5018777"/>
              <a:gd name="connsiteY124" fmla="*/ 283028 h 2605314"/>
              <a:gd name="connsiteX125" fmla="*/ 3117406 w 5018777"/>
              <a:gd name="connsiteY125" fmla="*/ 268514 h 2605314"/>
              <a:gd name="connsiteX126" fmla="*/ 3081120 w 5018777"/>
              <a:gd name="connsiteY126" fmla="*/ 232228 h 2605314"/>
              <a:gd name="connsiteX127" fmla="*/ 3066606 w 5018777"/>
              <a:gd name="connsiteY127" fmla="*/ 210457 h 2605314"/>
              <a:gd name="connsiteX128" fmla="*/ 3023063 w 5018777"/>
              <a:gd name="connsiteY128" fmla="*/ 195942 h 2605314"/>
              <a:gd name="connsiteX129" fmla="*/ 3008549 w 5018777"/>
              <a:gd name="connsiteY129" fmla="*/ 174171 h 2605314"/>
              <a:gd name="connsiteX130" fmla="*/ 2957749 w 5018777"/>
              <a:gd name="connsiteY130" fmla="*/ 152400 h 2605314"/>
              <a:gd name="connsiteX131" fmla="*/ 2921463 w 5018777"/>
              <a:gd name="connsiteY131" fmla="*/ 116114 h 2605314"/>
              <a:gd name="connsiteX132" fmla="*/ 2848892 w 5018777"/>
              <a:gd name="connsiteY132" fmla="*/ 94342 h 2605314"/>
              <a:gd name="connsiteX133" fmla="*/ 2827120 w 5018777"/>
              <a:gd name="connsiteY133" fmla="*/ 79828 h 2605314"/>
              <a:gd name="connsiteX134" fmla="*/ 2776320 w 5018777"/>
              <a:gd name="connsiteY134" fmla="*/ 65314 h 2605314"/>
              <a:gd name="connsiteX135" fmla="*/ 2667463 w 5018777"/>
              <a:gd name="connsiteY135" fmla="*/ 50800 h 2605314"/>
              <a:gd name="connsiteX136" fmla="*/ 2500549 w 5018777"/>
              <a:gd name="connsiteY136" fmla="*/ 43542 h 2605314"/>
              <a:gd name="connsiteX137" fmla="*/ 2377177 w 5018777"/>
              <a:gd name="connsiteY137" fmla="*/ 36285 h 2605314"/>
              <a:gd name="connsiteX138" fmla="*/ 2275577 w 5018777"/>
              <a:gd name="connsiteY138" fmla="*/ 21771 h 2605314"/>
              <a:gd name="connsiteX139" fmla="*/ 2036092 w 5018777"/>
              <a:gd name="connsiteY139" fmla="*/ 7257 h 2605314"/>
              <a:gd name="connsiteX140" fmla="*/ 1869177 w 5018777"/>
              <a:gd name="connsiteY140" fmla="*/ 14514 h 2605314"/>
              <a:gd name="connsiteX141" fmla="*/ 1753063 w 5018777"/>
              <a:gd name="connsiteY141" fmla="*/ 29028 h 2605314"/>
              <a:gd name="connsiteX142" fmla="*/ 1731292 w 5018777"/>
              <a:gd name="connsiteY142" fmla="*/ 36285 h 2605314"/>
              <a:gd name="connsiteX143" fmla="*/ 1695006 w 5018777"/>
              <a:gd name="connsiteY143" fmla="*/ 43542 h 2605314"/>
              <a:gd name="connsiteX144" fmla="*/ 1673235 w 5018777"/>
              <a:gd name="connsiteY144" fmla="*/ 50800 h 2605314"/>
              <a:gd name="connsiteX145" fmla="*/ 1622435 w 5018777"/>
              <a:gd name="connsiteY145" fmla="*/ 65314 h 2605314"/>
              <a:gd name="connsiteX146" fmla="*/ 1600663 w 5018777"/>
              <a:gd name="connsiteY146" fmla="*/ 72571 h 2605314"/>
              <a:gd name="connsiteX147" fmla="*/ 1542606 w 5018777"/>
              <a:gd name="connsiteY147" fmla="*/ 87085 h 2605314"/>
              <a:gd name="connsiteX148" fmla="*/ 1499063 w 5018777"/>
              <a:gd name="connsiteY148" fmla="*/ 101600 h 2605314"/>
              <a:gd name="connsiteX149" fmla="*/ 1477292 w 5018777"/>
              <a:gd name="connsiteY149" fmla="*/ 116114 h 2605314"/>
              <a:gd name="connsiteX150" fmla="*/ 1390206 w 5018777"/>
              <a:gd name="connsiteY150" fmla="*/ 137885 h 2605314"/>
              <a:gd name="connsiteX151" fmla="*/ 1339406 w 5018777"/>
              <a:gd name="connsiteY151" fmla="*/ 152400 h 2605314"/>
              <a:gd name="connsiteX152" fmla="*/ 1295863 w 5018777"/>
              <a:gd name="connsiteY152" fmla="*/ 159657 h 2605314"/>
              <a:gd name="connsiteX153" fmla="*/ 1237806 w 5018777"/>
              <a:gd name="connsiteY153" fmla="*/ 181428 h 2605314"/>
              <a:gd name="connsiteX154" fmla="*/ 1157977 w 5018777"/>
              <a:gd name="connsiteY154" fmla="*/ 203200 h 2605314"/>
              <a:gd name="connsiteX155" fmla="*/ 1085406 w 5018777"/>
              <a:gd name="connsiteY155" fmla="*/ 217714 h 2605314"/>
              <a:gd name="connsiteX156" fmla="*/ 1063635 w 5018777"/>
              <a:gd name="connsiteY156" fmla="*/ 232228 h 2605314"/>
              <a:gd name="connsiteX157" fmla="*/ 1027349 w 5018777"/>
              <a:gd name="connsiteY157" fmla="*/ 239485 h 2605314"/>
              <a:gd name="connsiteX158" fmla="*/ 998320 w 5018777"/>
              <a:gd name="connsiteY158" fmla="*/ 246742 h 2605314"/>
              <a:gd name="connsiteX159" fmla="*/ 969292 w 5018777"/>
              <a:gd name="connsiteY159" fmla="*/ 261257 h 2605314"/>
              <a:gd name="connsiteX160" fmla="*/ 918492 w 5018777"/>
              <a:gd name="connsiteY160" fmla="*/ 283028 h 2605314"/>
              <a:gd name="connsiteX161" fmla="*/ 889463 w 5018777"/>
              <a:gd name="connsiteY161" fmla="*/ 319314 h 2605314"/>
              <a:gd name="connsiteX162" fmla="*/ 867692 w 5018777"/>
              <a:gd name="connsiteY162" fmla="*/ 341085 h 2605314"/>
              <a:gd name="connsiteX163" fmla="*/ 853177 w 5018777"/>
              <a:gd name="connsiteY163" fmla="*/ 362857 h 2605314"/>
              <a:gd name="connsiteX164" fmla="*/ 809635 w 5018777"/>
              <a:gd name="connsiteY164" fmla="*/ 391885 h 2605314"/>
              <a:gd name="connsiteX165" fmla="*/ 773349 w 5018777"/>
              <a:gd name="connsiteY165" fmla="*/ 428171 h 2605314"/>
              <a:gd name="connsiteX166" fmla="*/ 751577 w 5018777"/>
              <a:gd name="connsiteY166" fmla="*/ 449942 h 2605314"/>
              <a:gd name="connsiteX167" fmla="*/ 693520 w 5018777"/>
              <a:gd name="connsiteY167" fmla="*/ 500742 h 2605314"/>
              <a:gd name="connsiteX168" fmla="*/ 664492 w 5018777"/>
              <a:gd name="connsiteY168" fmla="*/ 544285 h 2605314"/>
              <a:gd name="connsiteX169" fmla="*/ 649977 w 5018777"/>
              <a:gd name="connsiteY169" fmla="*/ 587828 h 2605314"/>
              <a:gd name="connsiteX170" fmla="*/ 642720 w 5018777"/>
              <a:gd name="connsiteY170" fmla="*/ 609600 h 2605314"/>
              <a:gd name="connsiteX171" fmla="*/ 664492 w 5018777"/>
              <a:gd name="connsiteY171" fmla="*/ 776514 h 2605314"/>
              <a:gd name="connsiteX172" fmla="*/ 693520 w 5018777"/>
              <a:gd name="connsiteY172" fmla="*/ 820057 h 2605314"/>
              <a:gd name="connsiteX173" fmla="*/ 715292 w 5018777"/>
              <a:gd name="connsiteY173" fmla="*/ 827314 h 2605314"/>
              <a:gd name="connsiteX174" fmla="*/ 751577 w 5018777"/>
              <a:gd name="connsiteY174" fmla="*/ 820057 h 2605314"/>
              <a:gd name="connsiteX175" fmla="*/ 773349 w 5018777"/>
              <a:gd name="connsiteY175" fmla="*/ 769257 h 2605314"/>
              <a:gd name="connsiteX176" fmla="*/ 744320 w 5018777"/>
              <a:gd name="connsiteY176" fmla="*/ 638628 h 2605314"/>
              <a:gd name="connsiteX177" fmla="*/ 722549 w 5018777"/>
              <a:gd name="connsiteY177" fmla="*/ 624114 h 2605314"/>
              <a:gd name="connsiteX178" fmla="*/ 526606 w 5018777"/>
              <a:gd name="connsiteY178" fmla="*/ 631371 h 2605314"/>
              <a:gd name="connsiteX179" fmla="*/ 504835 w 5018777"/>
              <a:gd name="connsiteY179" fmla="*/ 653142 h 2605314"/>
              <a:gd name="connsiteX180" fmla="*/ 483063 w 5018777"/>
              <a:gd name="connsiteY180" fmla="*/ 660400 h 2605314"/>
              <a:gd name="connsiteX181" fmla="*/ 468549 w 5018777"/>
              <a:gd name="connsiteY181" fmla="*/ 682171 h 2605314"/>
              <a:gd name="connsiteX182" fmla="*/ 446777 w 5018777"/>
              <a:gd name="connsiteY182" fmla="*/ 754742 h 2605314"/>
              <a:gd name="connsiteX183" fmla="*/ 475806 w 5018777"/>
              <a:gd name="connsiteY183" fmla="*/ 849085 h 2605314"/>
              <a:gd name="connsiteX184" fmla="*/ 533863 w 5018777"/>
              <a:gd name="connsiteY184" fmla="*/ 841828 h 2605314"/>
              <a:gd name="connsiteX185" fmla="*/ 541120 w 5018777"/>
              <a:gd name="connsiteY185" fmla="*/ 820057 h 2605314"/>
              <a:gd name="connsiteX186" fmla="*/ 519349 w 5018777"/>
              <a:gd name="connsiteY186" fmla="*/ 740228 h 2605314"/>
              <a:gd name="connsiteX187" fmla="*/ 497577 w 5018777"/>
              <a:gd name="connsiteY187" fmla="*/ 725714 h 2605314"/>
              <a:gd name="connsiteX188" fmla="*/ 352435 w 5018777"/>
              <a:gd name="connsiteY188" fmla="*/ 732971 h 2605314"/>
              <a:gd name="connsiteX189" fmla="*/ 252286 w 5018777"/>
              <a:gd name="connsiteY189" fmla="*/ 791028 h 2605314"/>
              <a:gd name="connsiteX190" fmla="*/ 192777 w 5018777"/>
              <a:gd name="connsiteY190" fmla="*/ 892628 h 2605314"/>
              <a:gd name="connsiteX191" fmla="*/ 187335 w 5018777"/>
              <a:gd name="connsiteY191" fmla="*/ 1026522 h 2605314"/>
              <a:gd name="connsiteX192" fmla="*/ 218177 w 5018777"/>
              <a:gd name="connsiteY192" fmla="*/ 1070791 h 2605314"/>
              <a:gd name="connsiteX193" fmla="*/ 278049 w 5018777"/>
              <a:gd name="connsiteY193" fmla="*/ 1063534 h 2605314"/>
              <a:gd name="connsiteX194" fmla="*/ 297643 w 5018777"/>
              <a:gd name="connsiteY194" fmla="*/ 1022531 h 2605314"/>
              <a:gd name="connsiteX195" fmla="*/ 260995 w 5018777"/>
              <a:gd name="connsiteY195" fmla="*/ 957580 h 2605314"/>
              <a:gd name="connsiteX196" fmla="*/ 172095 w 5018777"/>
              <a:gd name="connsiteY196" fmla="*/ 952137 h 2605314"/>
              <a:gd name="connsiteX197" fmla="*/ 108957 w 5018777"/>
              <a:gd name="connsiteY197" fmla="*/ 996405 h 2605314"/>
              <a:gd name="connsiteX198" fmla="*/ 54892 w 5018777"/>
              <a:gd name="connsiteY198" fmla="*/ 1066800 h 2605314"/>
              <a:gd name="connsiteX199" fmla="*/ 14252 w 5018777"/>
              <a:gd name="connsiteY199" fmla="*/ 1156788 h 2605314"/>
              <a:gd name="connsiteX200" fmla="*/ 20783 w 5018777"/>
              <a:gd name="connsiteY200" fmla="*/ 1262017 h 2605314"/>
              <a:gd name="connsiteX201" fmla="*/ 69406 w 5018777"/>
              <a:gd name="connsiteY201" fmla="*/ 1313542 h 2605314"/>
              <a:gd name="connsiteX202" fmla="*/ 112949 w 5018777"/>
              <a:gd name="connsiteY202" fmla="*/ 1342571 h 2605314"/>
              <a:gd name="connsiteX203" fmla="*/ 159032 w 5018777"/>
              <a:gd name="connsiteY203" fmla="*/ 1341845 h 2605314"/>
              <a:gd name="connsiteX204" fmla="*/ 217089 w 5018777"/>
              <a:gd name="connsiteY204" fmla="*/ 1316445 h 2605314"/>
              <a:gd name="connsiteX205" fmla="*/ 199672 w 5018777"/>
              <a:gd name="connsiteY205" fmla="*/ 1243148 h 2605314"/>
              <a:gd name="connsiteX206" fmla="*/ 124197 w 5018777"/>
              <a:gd name="connsiteY206" fmla="*/ 1236254 h 2605314"/>
              <a:gd name="connsiteX207" fmla="*/ 54892 w 5018777"/>
              <a:gd name="connsiteY207" fmla="*/ 1262742 h 2605314"/>
              <a:gd name="connsiteX208" fmla="*/ 33120 w 5018777"/>
              <a:gd name="connsiteY208" fmla="*/ 1299028 h 2605314"/>
              <a:gd name="connsiteX209" fmla="*/ 18606 w 5018777"/>
              <a:gd name="connsiteY209" fmla="*/ 1320800 h 2605314"/>
              <a:gd name="connsiteX210" fmla="*/ 4092 w 5018777"/>
              <a:gd name="connsiteY210" fmla="*/ 1379582 h 2605314"/>
              <a:gd name="connsiteX211" fmla="*/ 3729 w 5018777"/>
              <a:gd name="connsiteY211" fmla="*/ 1436188 h 2605314"/>
              <a:gd name="connsiteX212" fmla="*/ 47635 w 5018777"/>
              <a:gd name="connsiteY212" fmla="*/ 1494971 h 2605314"/>
              <a:gd name="connsiteX213" fmla="*/ 91177 w 5018777"/>
              <a:gd name="connsiteY213" fmla="*/ 1524000 h 2605314"/>
              <a:gd name="connsiteX214" fmla="*/ 127100 w 5018777"/>
              <a:gd name="connsiteY214" fmla="*/ 1568268 h 2605314"/>
              <a:gd name="connsiteX215" fmla="*/ 171006 w 5018777"/>
              <a:gd name="connsiteY215" fmla="*/ 1582057 h 2605314"/>
              <a:gd name="connsiteX216" fmla="*/ 228337 w 5018777"/>
              <a:gd name="connsiteY216" fmla="*/ 1561737 h 2605314"/>
              <a:gd name="connsiteX217" fmla="*/ 236683 w 5018777"/>
              <a:gd name="connsiteY217" fmla="*/ 1483722 h 2605314"/>
              <a:gd name="connsiteX218" fmla="*/ 157217 w 5018777"/>
              <a:gd name="connsiteY218" fmla="*/ 1465580 h 2605314"/>
              <a:gd name="connsiteX219" fmla="*/ 105692 w 5018777"/>
              <a:gd name="connsiteY219" fmla="*/ 1502228 h 2605314"/>
              <a:gd name="connsiteX220" fmla="*/ 105692 w 5018777"/>
              <a:gd name="connsiteY220" fmla="*/ 1698171 h 2605314"/>
              <a:gd name="connsiteX221" fmla="*/ 141615 w 5018777"/>
              <a:gd name="connsiteY221" fmla="*/ 1749334 h 2605314"/>
              <a:gd name="connsiteX222" fmla="*/ 192777 w 5018777"/>
              <a:gd name="connsiteY222" fmla="*/ 1792514 h 2605314"/>
              <a:gd name="connsiteX223" fmla="*/ 250835 w 5018777"/>
              <a:gd name="connsiteY223" fmla="*/ 1828800 h 2605314"/>
              <a:gd name="connsiteX224" fmla="*/ 359692 w 5018777"/>
              <a:gd name="connsiteY224" fmla="*/ 1821542 h 2605314"/>
              <a:gd name="connsiteX225" fmla="*/ 394163 w 5018777"/>
              <a:gd name="connsiteY225" fmla="*/ 1796505 h 2605314"/>
              <a:gd name="connsiteX226" fmla="*/ 410492 w 5018777"/>
              <a:gd name="connsiteY226" fmla="*/ 1698171 h 2605314"/>
              <a:gd name="connsiteX227" fmla="*/ 366949 w 5018777"/>
              <a:gd name="connsiteY227" fmla="*/ 1683657 h 2605314"/>
              <a:gd name="connsiteX228" fmla="*/ 316149 w 5018777"/>
              <a:gd name="connsiteY228" fmla="*/ 1690914 h 2605314"/>
              <a:gd name="connsiteX229" fmla="*/ 279863 w 5018777"/>
              <a:gd name="connsiteY229" fmla="*/ 1719942 h 2605314"/>
              <a:gd name="connsiteX230" fmla="*/ 265349 w 5018777"/>
              <a:gd name="connsiteY230" fmla="*/ 1785257 h 2605314"/>
              <a:gd name="connsiteX231" fmla="*/ 276235 w 5018777"/>
              <a:gd name="connsiteY231" fmla="*/ 1939108 h 2605314"/>
              <a:gd name="connsiteX232" fmla="*/ 331026 w 5018777"/>
              <a:gd name="connsiteY232" fmla="*/ 1984465 h 2605314"/>
              <a:gd name="connsiteX233" fmla="*/ 417749 w 5018777"/>
              <a:gd name="connsiteY233" fmla="*/ 2002971 h 2605314"/>
              <a:gd name="connsiteX234" fmla="*/ 526606 w 5018777"/>
              <a:gd name="connsiteY234" fmla="*/ 1995714 h 2605314"/>
              <a:gd name="connsiteX235" fmla="*/ 555635 w 5018777"/>
              <a:gd name="connsiteY235" fmla="*/ 1973942 h 2605314"/>
              <a:gd name="connsiteX236" fmla="*/ 599177 w 5018777"/>
              <a:gd name="connsiteY236" fmla="*/ 1944914 h 2605314"/>
              <a:gd name="connsiteX237" fmla="*/ 628206 w 5018777"/>
              <a:gd name="connsiteY237" fmla="*/ 1901371 h 2605314"/>
              <a:gd name="connsiteX238" fmla="*/ 613692 w 5018777"/>
              <a:gd name="connsiteY238" fmla="*/ 1836057 h 2605314"/>
              <a:gd name="connsiteX239" fmla="*/ 570149 w 5018777"/>
              <a:gd name="connsiteY239" fmla="*/ 1792514 h 2605314"/>
              <a:gd name="connsiteX240" fmla="*/ 528057 w 5018777"/>
              <a:gd name="connsiteY240" fmla="*/ 1800497 h 2605314"/>
              <a:gd name="connsiteX241" fmla="*/ 481249 w 5018777"/>
              <a:gd name="connsiteY241" fmla="*/ 1898468 h 2605314"/>
              <a:gd name="connsiteX242" fmla="*/ 555635 w 5018777"/>
              <a:gd name="connsiteY242" fmla="*/ 1995714 h 2605314"/>
              <a:gd name="connsiteX243" fmla="*/ 570149 w 5018777"/>
              <a:gd name="connsiteY243" fmla="*/ 2017485 h 2605314"/>
              <a:gd name="connsiteX244" fmla="*/ 700777 w 5018777"/>
              <a:gd name="connsiteY244" fmla="*/ 2068285 h 2605314"/>
              <a:gd name="connsiteX245" fmla="*/ 737063 w 5018777"/>
              <a:gd name="connsiteY245" fmla="*/ 2082800 h 2605314"/>
              <a:gd name="connsiteX246" fmla="*/ 867692 w 5018777"/>
              <a:gd name="connsiteY246" fmla="*/ 2119811 h 2605314"/>
              <a:gd name="connsiteX247" fmla="*/ 969292 w 5018777"/>
              <a:gd name="connsiteY247" fmla="*/ 2148114 h 2605314"/>
              <a:gd name="connsiteX248" fmla="*/ 1078149 w 5018777"/>
              <a:gd name="connsiteY248" fmla="*/ 2133600 h 2605314"/>
              <a:gd name="connsiteX249" fmla="*/ 1128949 w 5018777"/>
              <a:gd name="connsiteY249" fmla="*/ 2104571 h 2605314"/>
              <a:gd name="connsiteX250" fmla="*/ 1247603 w 5018777"/>
              <a:gd name="connsiteY250" fmla="*/ 2013494 h 2605314"/>
              <a:gd name="connsiteX251" fmla="*/ 1291509 w 5018777"/>
              <a:gd name="connsiteY251" fmla="*/ 1957251 h 2605314"/>
              <a:gd name="connsiteX252" fmla="*/ 1278083 w 5018777"/>
              <a:gd name="connsiteY252" fmla="*/ 1839322 h 2605314"/>
              <a:gd name="connsiteX253" fmla="*/ 1223292 w 5018777"/>
              <a:gd name="connsiteY253" fmla="*/ 1814285 h 2605314"/>
              <a:gd name="connsiteX254" fmla="*/ 1129675 w 5018777"/>
              <a:gd name="connsiteY254" fmla="*/ 1833154 h 2605314"/>
              <a:gd name="connsiteX255" fmla="*/ 1107177 w 5018777"/>
              <a:gd name="connsiteY255" fmla="*/ 1894114 h 2605314"/>
              <a:gd name="connsiteX256" fmla="*/ 1085406 w 5018777"/>
              <a:gd name="connsiteY256" fmla="*/ 2002971 h 2605314"/>
              <a:gd name="connsiteX257" fmla="*/ 1020092 w 5018777"/>
              <a:gd name="connsiteY257" fmla="*/ 1995714 h 2605314"/>
              <a:gd name="connsiteX258" fmla="*/ 984532 w 5018777"/>
              <a:gd name="connsiteY258" fmla="*/ 1911531 h 2605314"/>
              <a:gd name="connsiteX259" fmla="*/ 996869 w 5018777"/>
              <a:gd name="connsiteY259" fmla="*/ 1807754 h 2605314"/>
              <a:gd name="connsiteX260" fmla="*/ 1070529 w 5018777"/>
              <a:gd name="connsiteY260" fmla="*/ 1731554 h 2605314"/>
              <a:gd name="connsiteX261" fmla="*/ 1230549 w 5018777"/>
              <a:gd name="connsiteY261" fmla="*/ 1690914 h 2605314"/>
              <a:gd name="connsiteX262" fmla="*/ 1339406 w 5018777"/>
              <a:gd name="connsiteY262" fmla="*/ 1698171 h 2605314"/>
              <a:gd name="connsiteX263" fmla="*/ 1426492 w 5018777"/>
              <a:gd name="connsiteY263" fmla="*/ 1741714 h 2605314"/>
              <a:gd name="connsiteX264" fmla="*/ 1480557 w 5018777"/>
              <a:gd name="connsiteY264" fmla="*/ 1792514 h 2605314"/>
              <a:gd name="connsiteX265" fmla="*/ 1510312 w 5018777"/>
              <a:gd name="connsiteY265" fmla="*/ 1859642 h 2605314"/>
              <a:gd name="connsiteX266" fmla="*/ 1511037 w 5018777"/>
              <a:gd name="connsiteY266" fmla="*/ 1961968 h 2605314"/>
              <a:gd name="connsiteX267" fmla="*/ 1463866 w 5018777"/>
              <a:gd name="connsiteY267" fmla="*/ 2046877 h 2605314"/>
              <a:gd name="connsiteX268" fmla="*/ 1411977 w 5018777"/>
              <a:gd name="connsiteY268" fmla="*/ 2140857 h 2605314"/>
              <a:gd name="connsiteX269" fmla="*/ 1404720 w 5018777"/>
              <a:gd name="connsiteY269" fmla="*/ 2162628 h 2605314"/>
              <a:gd name="connsiteX270" fmla="*/ 1368435 w 5018777"/>
              <a:gd name="connsiteY270" fmla="*/ 2293257 h 2605314"/>
              <a:gd name="connsiteX271" fmla="*/ 1370975 w 5018777"/>
              <a:gd name="connsiteY271" fmla="*/ 2449285 h 2605314"/>
              <a:gd name="connsiteX272" fmla="*/ 1513577 w 5018777"/>
              <a:gd name="connsiteY272" fmla="*/ 2554514 h 2605314"/>
              <a:gd name="connsiteX273" fmla="*/ 1636949 w 5018777"/>
              <a:gd name="connsiteY273" fmla="*/ 2590800 h 2605314"/>
              <a:gd name="connsiteX274" fmla="*/ 1851397 w 5018777"/>
              <a:gd name="connsiteY274" fmla="*/ 2605314 h 2605314"/>
              <a:gd name="connsiteX275" fmla="*/ 1922155 w 5018777"/>
              <a:gd name="connsiteY275" fmla="*/ 2576285 h 2605314"/>
              <a:gd name="connsiteX276" fmla="*/ 1963520 w 5018777"/>
              <a:gd name="connsiteY276" fmla="*/ 2496457 h 2605314"/>
              <a:gd name="connsiteX277" fmla="*/ 2006337 w 5018777"/>
              <a:gd name="connsiteY277" fmla="*/ 2315028 h 2605314"/>
              <a:gd name="connsiteX278" fmla="*/ 2043349 w 5018777"/>
              <a:gd name="connsiteY278" fmla="*/ 2111828 h 2605314"/>
              <a:gd name="connsiteX279" fmla="*/ 2066572 w 5018777"/>
              <a:gd name="connsiteY279" fmla="*/ 2048691 h 2605314"/>
              <a:gd name="connsiteX280" fmla="*/ 2102495 w 5018777"/>
              <a:gd name="connsiteY280" fmla="*/ 1987731 h 2605314"/>
              <a:gd name="connsiteX281" fmla="*/ 2221512 w 5018777"/>
              <a:gd name="connsiteY281" fmla="*/ 1879237 h 2605314"/>
              <a:gd name="connsiteX282" fmla="*/ 2377177 w 5018777"/>
              <a:gd name="connsiteY282" fmla="*/ 1872342 h 2605314"/>
              <a:gd name="connsiteX283" fmla="*/ 2398949 w 5018777"/>
              <a:gd name="connsiteY283" fmla="*/ 1879600 h 2605314"/>
              <a:gd name="connsiteX284" fmla="*/ 2457006 w 5018777"/>
              <a:gd name="connsiteY284" fmla="*/ 1930400 h 2605314"/>
              <a:gd name="connsiteX285" fmla="*/ 2471520 w 5018777"/>
              <a:gd name="connsiteY285" fmla="*/ 1952171 h 2605314"/>
              <a:gd name="connsiteX286" fmla="*/ 2493292 w 5018777"/>
              <a:gd name="connsiteY286" fmla="*/ 1973942 h 2605314"/>
              <a:gd name="connsiteX287" fmla="*/ 2507806 w 5018777"/>
              <a:gd name="connsiteY287" fmla="*/ 2024742 h 2605314"/>
              <a:gd name="connsiteX288" fmla="*/ 2515063 w 5018777"/>
              <a:gd name="connsiteY288" fmla="*/ 2053771 h 2605314"/>
              <a:gd name="connsiteX289" fmla="*/ 2529577 w 5018777"/>
              <a:gd name="connsiteY289" fmla="*/ 2075542 h 2605314"/>
              <a:gd name="connsiteX290" fmla="*/ 2544092 w 5018777"/>
              <a:gd name="connsiteY290" fmla="*/ 2126342 h 2605314"/>
              <a:gd name="connsiteX291" fmla="*/ 2536835 w 5018777"/>
              <a:gd name="connsiteY291" fmla="*/ 2271485 h 2605314"/>
              <a:gd name="connsiteX292" fmla="*/ 2522320 w 5018777"/>
              <a:gd name="connsiteY292" fmla="*/ 2300514 h 2605314"/>
              <a:gd name="connsiteX293" fmla="*/ 2478777 w 5018777"/>
              <a:gd name="connsiteY293" fmla="*/ 2329542 h 2605314"/>
              <a:gd name="connsiteX294" fmla="*/ 2457006 w 5018777"/>
              <a:gd name="connsiteY294" fmla="*/ 2336800 h 2605314"/>
              <a:gd name="connsiteX295" fmla="*/ 2333635 w 5018777"/>
              <a:gd name="connsiteY295" fmla="*/ 2329542 h 2605314"/>
              <a:gd name="connsiteX296" fmla="*/ 2311863 w 5018777"/>
              <a:gd name="connsiteY296" fmla="*/ 2322285 h 2605314"/>
              <a:gd name="connsiteX297" fmla="*/ 2297349 w 5018777"/>
              <a:gd name="connsiteY297" fmla="*/ 2286000 h 2605314"/>
              <a:gd name="connsiteX298" fmla="*/ 2290092 w 5018777"/>
              <a:gd name="connsiteY298" fmla="*/ 2249714 h 2605314"/>
              <a:gd name="connsiteX299" fmla="*/ 2398949 w 5018777"/>
              <a:gd name="connsiteY299" fmla="*/ 2111828 h 2605314"/>
              <a:gd name="connsiteX300" fmla="*/ 2398949 w 5018777"/>
              <a:gd name="connsiteY300" fmla="*/ 2024742 h 2605314"/>
              <a:gd name="connsiteX301" fmla="*/ 2377177 w 5018777"/>
              <a:gd name="connsiteY301" fmla="*/ 2010228 h 2605314"/>
              <a:gd name="connsiteX302" fmla="*/ 2275577 w 5018777"/>
              <a:gd name="connsiteY302" fmla="*/ 2017485 h 2605314"/>
              <a:gd name="connsiteX303" fmla="*/ 2261063 w 5018777"/>
              <a:gd name="connsiteY303" fmla="*/ 2032000 h 2605314"/>
              <a:gd name="connsiteX304" fmla="*/ 2239292 w 5018777"/>
              <a:gd name="connsiteY304" fmla="*/ 2046514 h 2605314"/>
              <a:gd name="connsiteX305" fmla="*/ 2224777 w 5018777"/>
              <a:gd name="connsiteY305" fmla="*/ 2061028 h 2605314"/>
              <a:gd name="connsiteX306" fmla="*/ 2195749 w 5018777"/>
              <a:gd name="connsiteY306" fmla="*/ 2068285 h 2605314"/>
              <a:gd name="connsiteX307" fmla="*/ 2166720 w 5018777"/>
              <a:gd name="connsiteY307" fmla="*/ 2090057 h 2605314"/>
              <a:gd name="connsiteX308" fmla="*/ 2152206 w 5018777"/>
              <a:gd name="connsiteY308" fmla="*/ 2111828 h 2605314"/>
              <a:gd name="connsiteX309" fmla="*/ 2130435 w 5018777"/>
              <a:gd name="connsiteY309" fmla="*/ 2140857 h 2605314"/>
              <a:gd name="connsiteX310" fmla="*/ 2130435 w 5018777"/>
              <a:gd name="connsiteY310" fmla="*/ 2351314 h 2605314"/>
              <a:gd name="connsiteX311" fmla="*/ 2144949 w 5018777"/>
              <a:gd name="connsiteY311" fmla="*/ 2373085 h 2605314"/>
              <a:gd name="connsiteX312" fmla="*/ 2166720 w 5018777"/>
              <a:gd name="connsiteY312" fmla="*/ 2380342 h 2605314"/>
              <a:gd name="connsiteX313" fmla="*/ 2173977 w 5018777"/>
              <a:gd name="connsiteY313" fmla="*/ 2402114 h 2605314"/>
              <a:gd name="connsiteX314" fmla="*/ 2195749 w 5018777"/>
              <a:gd name="connsiteY314" fmla="*/ 2416628 h 2605314"/>
              <a:gd name="connsiteX315" fmla="*/ 2224777 w 5018777"/>
              <a:gd name="connsiteY315" fmla="*/ 2438400 h 2605314"/>
              <a:gd name="connsiteX316" fmla="*/ 2268320 w 5018777"/>
              <a:gd name="connsiteY316" fmla="*/ 2474685 h 2605314"/>
              <a:gd name="connsiteX317" fmla="*/ 2297349 w 5018777"/>
              <a:gd name="connsiteY317" fmla="*/ 2510971 h 2605314"/>
              <a:gd name="connsiteX318" fmla="*/ 2319120 w 5018777"/>
              <a:gd name="connsiteY318" fmla="*/ 2532742 h 2605314"/>
              <a:gd name="connsiteX319" fmla="*/ 2398949 w 5018777"/>
              <a:gd name="connsiteY319" fmla="*/ 2569028 h 2605314"/>
              <a:gd name="connsiteX320" fmla="*/ 2544092 w 5018777"/>
              <a:gd name="connsiteY320" fmla="*/ 2554514 h 2605314"/>
              <a:gd name="connsiteX321" fmla="*/ 2565863 w 5018777"/>
              <a:gd name="connsiteY321" fmla="*/ 2540000 h 2605314"/>
              <a:gd name="connsiteX322" fmla="*/ 2573120 w 5018777"/>
              <a:gd name="connsiteY322" fmla="*/ 2503714 h 2605314"/>
              <a:gd name="connsiteX323" fmla="*/ 2587635 w 5018777"/>
              <a:gd name="connsiteY323" fmla="*/ 2481942 h 2605314"/>
              <a:gd name="connsiteX324" fmla="*/ 2594892 w 5018777"/>
              <a:gd name="connsiteY324" fmla="*/ 2409371 h 2605314"/>
              <a:gd name="connsiteX325" fmla="*/ 2645692 w 5018777"/>
              <a:gd name="connsiteY325" fmla="*/ 2416628 h 2605314"/>
              <a:gd name="connsiteX326" fmla="*/ 2674720 w 5018777"/>
              <a:gd name="connsiteY326" fmla="*/ 2423885 h 2605314"/>
              <a:gd name="connsiteX327" fmla="*/ 2747292 w 5018777"/>
              <a:gd name="connsiteY327" fmla="*/ 2438400 h 2605314"/>
              <a:gd name="connsiteX328" fmla="*/ 2790835 w 5018777"/>
              <a:gd name="connsiteY328" fmla="*/ 2452914 h 2605314"/>
              <a:gd name="connsiteX329" fmla="*/ 2812606 w 5018777"/>
              <a:gd name="connsiteY329" fmla="*/ 2438400 h 2605314"/>
              <a:gd name="connsiteX330" fmla="*/ 2805349 w 5018777"/>
              <a:gd name="connsiteY330" fmla="*/ 2416628 h 2605314"/>
              <a:gd name="connsiteX331" fmla="*/ 2798092 w 5018777"/>
              <a:gd name="connsiteY331" fmla="*/ 2373085 h 2605314"/>
              <a:gd name="connsiteX332" fmla="*/ 2783577 w 5018777"/>
              <a:gd name="connsiteY332" fmla="*/ 2329542 h 2605314"/>
              <a:gd name="connsiteX333" fmla="*/ 2798092 w 5018777"/>
              <a:gd name="connsiteY333" fmla="*/ 2278742 h 2605314"/>
              <a:gd name="connsiteX334" fmla="*/ 2965006 w 5018777"/>
              <a:gd name="connsiteY334" fmla="*/ 2249714 h 2605314"/>
              <a:gd name="connsiteX335" fmla="*/ 2950492 w 5018777"/>
              <a:gd name="connsiteY335" fmla="*/ 2227942 h 2605314"/>
              <a:gd name="connsiteX336" fmla="*/ 2928720 w 5018777"/>
              <a:gd name="connsiteY336" fmla="*/ 2133600 h 2605314"/>
              <a:gd name="connsiteX337" fmla="*/ 2921463 w 5018777"/>
              <a:gd name="connsiteY337" fmla="*/ 2104571 h 2605314"/>
              <a:gd name="connsiteX338" fmla="*/ 2899692 w 5018777"/>
              <a:gd name="connsiteY338" fmla="*/ 2090057 h 2605314"/>
              <a:gd name="connsiteX339" fmla="*/ 2906949 w 5018777"/>
              <a:gd name="connsiteY339" fmla="*/ 2061028 h 2605314"/>
              <a:gd name="connsiteX340" fmla="*/ 3037577 w 5018777"/>
              <a:gd name="connsiteY340" fmla="*/ 2053771 h 2605314"/>
              <a:gd name="connsiteX341" fmla="*/ 3124663 w 5018777"/>
              <a:gd name="connsiteY341" fmla="*/ 2046514 h 2605314"/>
              <a:gd name="connsiteX342" fmla="*/ 3146435 w 5018777"/>
              <a:gd name="connsiteY342" fmla="*/ 2039257 h 2605314"/>
              <a:gd name="connsiteX343" fmla="*/ 3139177 w 5018777"/>
              <a:gd name="connsiteY343" fmla="*/ 2010228 h 2605314"/>
              <a:gd name="connsiteX344" fmla="*/ 3110149 w 5018777"/>
              <a:gd name="connsiteY344" fmla="*/ 1959428 h 2605314"/>
              <a:gd name="connsiteX345" fmla="*/ 3081120 w 5018777"/>
              <a:gd name="connsiteY345" fmla="*/ 1930400 h 2605314"/>
              <a:gd name="connsiteX346" fmla="*/ 3066606 w 5018777"/>
              <a:gd name="connsiteY346" fmla="*/ 1901371 h 2605314"/>
              <a:gd name="connsiteX347" fmla="*/ 3044835 w 5018777"/>
              <a:gd name="connsiteY347" fmla="*/ 1886857 h 2605314"/>
              <a:gd name="connsiteX348" fmla="*/ 3037577 w 5018777"/>
              <a:gd name="connsiteY348" fmla="*/ 1865085 h 2605314"/>
              <a:gd name="connsiteX349" fmla="*/ 3023063 w 5018777"/>
              <a:gd name="connsiteY349" fmla="*/ 1843314 h 2605314"/>
              <a:gd name="connsiteX350" fmla="*/ 3052092 w 5018777"/>
              <a:gd name="connsiteY350" fmla="*/ 1828800 h 2605314"/>
              <a:gd name="connsiteX351" fmla="*/ 3160949 w 5018777"/>
              <a:gd name="connsiteY351" fmla="*/ 1814285 h 2605314"/>
              <a:gd name="connsiteX352" fmla="*/ 3182720 w 5018777"/>
              <a:gd name="connsiteY352" fmla="*/ 1799771 h 2605314"/>
              <a:gd name="connsiteX353" fmla="*/ 3131920 w 5018777"/>
              <a:gd name="connsiteY353" fmla="*/ 1690914 h 2605314"/>
              <a:gd name="connsiteX354" fmla="*/ 3124663 w 5018777"/>
              <a:gd name="connsiteY354" fmla="*/ 1669142 h 2605314"/>
              <a:gd name="connsiteX355" fmla="*/ 3110149 w 5018777"/>
              <a:gd name="connsiteY355" fmla="*/ 1647371 h 2605314"/>
              <a:gd name="connsiteX356" fmla="*/ 3131920 w 5018777"/>
              <a:gd name="connsiteY356" fmla="*/ 1640114 h 2605314"/>
              <a:gd name="connsiteX357" fmla="*/ 3160949 w 5018777"/>
              <a:gd name="connsiteY357" fmla="*/ 1632857 h 2605314"/>
              <a:gd name="connsiteX358" fmla="*/ 3189977 w 5018777"/>
              <a:gd name="connsiteY358" fmla="*/ 1618342 h 2605314"/>
              <a:gd name="connsiteX359" fmla="*/ 3219006 w 5018777"/>
              <a:gd name="connsiteY359" fmla="*/ 1611085 h 2605314"/>
              <a:gd name="connsiteX360" fmla="*/ 3240777 w 5018777"/>
              <a:gd name="connsiteY360" fmla="*/ 1603828 h 2605314"/>
              <a:gd name="connsiteX361" fmla="*/ 3284320 w 5018777"/>
              <a:gd name="connsiteY361" fmla="*/ 1582057 h 2605314"/>
              <a:gd name="connsiteX362" fmla="*/ 3298835 w 5018777"/>
              <a:gd name="connsiteY362" fmla="*/ 1567542 h 2605314"/>
              <a:gd name="connsiteX363" fmla="*/ 3277063 w 5018777"/>
              <a:gd name="connsiteY363" fmla="*/ 1545771 h 2605314"/>
              <a:gd name="connsiteX364" fmla="*/ 3233520 w 5018777"/>
              <a:gd name="connsiteY364" fmla="*/ 1516742 h 2605314"/>
              <a:gd name="connsiteX365" fmla="*/ 3182720 w 5018777"/>
              <a:gd name="connsiteY365" fmla="*/ 1458685 h 2605314"/>
              <a:gd name="connsiteX366" fmla="*/ 3175463 w 5018777"/>
              <a:gd name="connsiteY366" fmla="*/ 1436914 h 2605314"/>
              <a:gd name="connsiteX367" fmla="*/ 3153692 w 5018777"/>
              <a:gd name="connsiteY367" fmla="*/ 1422400 h 2605314"/>
              <a:gd name="connsiteX368" fmla="*/ 3204492 w 5018777"/>
              <a:gd name="connsiteY368" fmla="*/ 1386114 h 2605314"/>
              <a:gd name="connsiteX369" fmla="*/ 3240777 w 5018777"/>
              <a:gd name="connsiteY369" fmla="*/ 1349828 h 2605314"/>
              <a:gd name="connsiteX370" fmla="*/ 3269806 w 5018777"/>
              <a:gd name="connsiteY370" fmla="*/ 1313542 h 2605314"/>
              <a:gd name="connsiteX371" fmla="*/ 3291577 w 5018777"/>
              <a:gd name="connsiteY371" fmla="*/ 1299028 h 2605314"/>
              <a:gd name="connsiteX372" fmla="*/ 3306092 w 5018777"/>
              <a:gd name="connsiteY372" fmla="*/ 1284514 h 2605314"/>
              <a:gd name="connsiteX373" fmla="*/ 3313349 w 5018777"/>
              <a:gd name="connsiteY373" fmla="*/ 1262742 h 2605314"/>
              <a:gd name="connsiteX374" fmla="*/ 3269806 w 5018777"/>
              <a:gd name="connsiteY374" fmla="*/ 1255485 h 2605314"/>
              <a:gd name="connsiteX375" fmla="*/ 3248035 w 5018777"/>
              <a:gd name="connsiteY375" fmla="*/ 1248228 h 2605314"/>
              <a:gd name="connsiteX376" fmla="*/ 3197235 w 5018777"/>
              <a:gd name="connsiteY376" fmla="*/ 1233714 h 2605314"/>
              <a:gd name="connsiteX377" fmla="*/ 3175463 w 5018777"/>
              <a:gd name="connsiteY377" fmla="*/ 1219200 h 2605314"/>
              <a:gd name="connsiteX378" fmla="*/ 3153692 w 5018777"/>
              <a:gd name="connsiteY378" fmla="*/ 1211942 h 2605314"/>
              <a:gd name="connsiteX379" fmla="*/ 3124663 w 5018777"/>
              <a:gd name="connsiteY379" fmla="*/ 1197428 h 2605314"/>
              <a:gd name="connsiteX380" fmla="*/ 3204492 w 5018777"/>
              <a:gd name="connsiteY380" fmla="*/ 1095828 h 2605314"/>
              <a:gd name="connsiteX381" fmla="*/ 3255292 w 5018777"/>
              <a:gd name="connsiteY381" fmla="*/ 1037771 h 2605314"/>
              <a:gd name="connsiteX382" fmla="*/ 3255292 w 5018777"/>
              <a:gd name="connsiteY382" fmla="*/ 994228 h 2605314"/>
              <a:gd name="connsiteX383" fmla="*/ 3211749 w 5018777"/>
              <a:gd name="connsiteY383" fmla="*/ 986971 h 2605314"/>
              <a:gd name="connsiteX384" fmla="*/ 3182720 w 5018777"/>
              <a:gd name="connsiteY384" fmla="*/ 979714 h 2605314"/>
              <a:gd name="connsiteX385" fmla="*/ 3124663 w 5018777"/>
              <a:gd name="connsiteY385" fmla="*/ 957942 h 2605314"/>
              <a:gd name="connsiteX386" fmla="*/ 3102892 w 5018777"/>
              <a:gd name="connsiteY386" fmla="*/ 950685 h 2605314"/>
              <a:gd name="connsiteX387" fmla="*/ 3052092 w 5018777"/>
              <a:gd name="connsiteY387" fmla="*/ 943428 h 2605314"/>
              <a:gd name="connsiteX388" fmla="*/ 3030320 w 5018777"/>
              <a:gd name="connsiteY388" fmla="*/ 936171 h 2605314"/>
              <a:gd name="connsiteX389" fmla="*/ 2994035 w 5018777"/>
              <a:gd name="connsiteY389" fmla="*/ 928914 h 2605314"/>
              <a:gd name="connsiteX390" fmla="*/ 2979520 w 5018777"/>
              <a:gd name="connsiteY390" fmla="*/ 914400 h 2605314"/>
              <a:gd name="connsiteX391" fmla="*/ 3037577 w 5018777"/>
              <a:gd name="connsiteY391" fmla="*/ 820057 h 2605314"/>
              <a:gd name="connsiteX392" fmla="*/ 3095635 w 5018777"/>
              <a:gd name="connsiteY392" fmla="*/ 747485 h 2605314"/>
              <a:gd name="connsiteX393" fmla="*/ 3131920 w 5018777"/>
              <a:gd name="connsiteY393" fmla="*/ 703942 h 2605314"/>
              <a:gd name="connsiteX394" fmla="*/ 3146435 w 5018777"/>
              <a:gd name="connsiteY394" fmla="*/ 682171 h 2605314"/>
              <a:gd name="connsiteX395" fmla="*/ 3037577 w 5018777"/>
              <a:gd name="connsiteY395" fmla="*/ 667657 h 2605314"/>
              <a:gd name="connsiteX396" fmla="*/ 2965006 w 5018777"/>
              <a:gd name="connsiteY396" fmla="*/ 660400 h 2605314"/>
              <a:gd name="connsiteX397" fmla="*/ 2892435 w 5018777"/>
              <a:gd name="connsiteY397" fmla="*/ 645885 h 2605314"/>
              <a:gd name="connsiteX398" fmla="*/ 2928720 w 5018777"/>
              <a:gd name="connsiteY398" fmla="*/ 609600 h 2605314"/>
              <a:gd name="connsiteX399" fmla="*/ 2965006 w 5018777"/>
              <a:gd name="connsiteY399" fmla="*/ 573314 h 2605314"/>
              <a:gd name="connsiteX400" fmla="*/ 2972263 w 5018777"/>
              <a:gd name="connsiteY400" fmla="*/ 529771 h 2605314"/>
              <a:gd name="connsiteX401" fmla="*/ 2986777 w 5018777"/>
              <a:gd name="connsiteY401" fmla="*/ 486228 h 2605314"/>
              <a:gd name="connsiteX402" fmla="*/ 3001292 w 5018777"/>
              <a:gd name="connsiteY402" fmla="*/ 435428 h 2605314"/>
              <a:gd name="connsiteX403" fmla="*/ 3015806 w 5018777"/>
              <a:gd name="connsiteY403" fmla="*/ 391885 h 2605314"/>
              <a:gd name="connsiteX404" fmla="*/ 2965006 w 5018777"/>
              <a:gd name="connsiteY404" fmla="*/ 399142 h 2605314"/>
              <a:gd name="connsiteX405" fmla="*/ 2921463 w 5018777"/>
              <a:gd name="connsiteY405" fmla="*/ 413657 h 2605314"/>
              <a:gd name="connsiteX406" fmla="*/ 2892435 w 5018777"/>
              <a:gd name="connsiteY406" fmla="*/ 420914 h 2605314"/>
              <a:gd name="connsiteX407" fmla="*/ 2856149 w 5018777"/>
              <a:gd name="connsiteY407" fmla="*/ 435428 h 2605314"/>
              <a:gd name="connsiteX408" fmla="*/ 2812606 w 5018777"/>
              <a:gd name="connsiteY408" fmla="*/ 442685 h 2605314"/>
              <a:gd name="connsiteX409" fmla="*/ 2783577 w 5018777"/>
              <a:gd name="connsiteY409" fmla="*/ 449942 h 2605314"/>
              <a:gd name="connsiteX410" fmla="*/ 2725520 w 5018777"/>
              <a:gd name="connsiteY410" fmla="*/ 442685 h 2605314"/>
              <a:gd name="connsiteX411" fmla="*/ 2732777 w 5018777"/>
              <a:gd name="connsiteY411" fmla="*/ 377371 h 2605314"/>
              <a:gd name="connsiteX412" fmla="*/ 2725520 w 5018777"/>
              <a:gd name="connsiteY412" fmla="*/ 290285 h 2605314"/>
              <a:gd name="connsiteX413" fmla="*/ 2711006 w 5018777"/>
              <a:gd name="connsiteY413" fmla="*/ 232228 h 2605314"/>
              <a:gd name="connsiteX414" fmla="*/ 2667463 w 5018777"/>
              <a:gd name="connsiteY414" fmla="*/ 210457 h 2605314"/>
              <a:gd name="connsiteX415" fmla="*/ 2660206 w 5018777"/>
              <a:gd name="connsiteY415"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62549 w 5018777"/>
              <a:gd name="connsiteY118" fmla="*/ 537028 h 2605314"/>
              <a:gd name="connsiteX119" fmla="*/ 3240777 w 5018777"/>
              <a:gd name="connsiteY119" fmla="*/ 515257 h 2605314"/>
              <a:gd name="connsiteX120" fmla="*/ 3233520 w 5018777"/>
              <a:gd name="connsiteY120" fmla="*/ 478971 h 2605314"/>
              <a:gd name="connsiteX121" fmla="*/ 3219006 w 5018777"/>
              <a:gd name="connsiteY121" fmla="*/ 428171 h 2605314"/>
              <a:gd name="connsiteX122" fmla="*/ 3204492 w 5018777"/>
              <a:gd name="connsiteY122" fmla="*/ 362857 h 2605314"/>
              <a:gd name="connsiteX123" fmla="*/ 3189977 w 5018777"/>
              <a:gd name="connsiteY123" fmla="*/ 348342 h 2605314"/>
              <a:gd name="connsiteX124" fmla="*/ 3139177 w 5018777"/>
              <a:gd name="connsiteY124" fmla="*/ 283028 h 2605314"/>
              <a:gd name="connsiteX125" fmla="*/ 3117406 w 5018777"/>
              <a:gd name="connsiteY125" fmla="*/ 268514 h 2605314"/>
              <a:gd name="connsiteX126" fmla="*/ 3081120 w 5018777"/>
              <a:gd name="connsiteY126" fmla="*/ 232228 h 2605314"/>
              <a:gd name="connsiteX127" fmla="*/ 3066606 w 5018777"/>
              <a:gd name="connsiteY127" fmla="*/ 210457 h 2605314"/>
              <a:gd name="connsiteX128" fmla="*/ 3023063 w 5018777"/>
              <a:gd name="connsiteY128" fmla="*/ 195942 h 2605314"/>
              <a:gd name="connsiteX129" fmla="*/ 3008549 w 5018777"/>
              <a:gd name="connsiteY129" fmla="*/ 174171 h 2605314"/>
              <a:gd name="connsiteX130" fmla="*/ 2957749 w 5018777"/>
              <a:gd name="connsiteY130" fmla="*/ 152400 h 2605314"/>
              <a:gd name="connsiteX131" fmla="*/ 2921463 w 5018777"/>
              <a:gd name="connsiteY131" fmla="*/ 116114 h 2605314"/>
              <a:gd name="connsiteX132" fmla="*/ 2848892 w 5018777"/>
              <a:gd name="connsiteY132" fmla="*/ 94342 h 2605314"/>
              <a:gd name="connsiteX133" fmla="*/ 2827120 w 5018777"/>
              <a:gd name="connsiteY133" fmla="*/ 79828 h 2605314"/>
              <a:gd name="connsiteX134" fmla="*/ 2776320 w 5018777"/>
              <a:gd name="connsiteY134" fmla="*/ 65314 h 2605314"/>
              <a:gd name="connsiteX135" fmla="*/ 2667463 w 5018777"/>
              <a:gd name="connsiteY135" fmla="*/ 50800 h 2605314"/>
              <a:gd name="connsiteX136" fmla="*/ 2500549 w 5018777"/>
              <a:gd name="connsiteY136" fmla="*/ 43542 h 2605314"/>
              <a:gd name="connsiteX137" fmla="*/ 2377177 w 5018777"/>
              <a:gd name="connsiteY137" fmla="*/ 36285 h 2605314"/>
              <a:gd name="connsiteX138" fmla="*/ 2275577 w 5018777"/>
              <a:gd name="connsiteY138" fmla="*/ 21771 h 2605314"/>
              <a:gd name="connsiteX139" fmla="*/ 2036092 w 5018777"/>
              <a:gd name="connsiteY139" fmla="*/ 7257 h 2605314"/>
              <a:gd name="connsiteX140" fmla="*/ 1869177 w 5018777"/>
              <a:gd name="connsiteY140" fmla="*/ 14514 h 2605314"/>
              <a:gd name="connsiteX141" fmla="*/ 1753063 w 5018777"/>
              <a:gd name="connsiteY141" fmla="*/ 29028 h 2605314"/>
              <a:gd name="connsiteX142" fmla="*/ 1731292 w 5018777"/>
              <a:gd name="connsiteY142" fmla="*/ 36285 h 2605314"/>
              <a:gd name="connsiteX143" fmla="*/ 1695006 w 5018777"/>
              <a:gd name="connsiteY143" fmla="*/ 43542 h 2605314"/>
              <a:gd name="connsiteX144" fmla="*/ 1673235 w 5018777"/>
              <a:gd name="connsiteY144" fmla="*/ 50800 h 2605314"/>
              <a:gd name="connsiteX145" fmla="*/ 1622435 w 5018777"/>
              <a:gd name="connsiteY145" fmla="*/ 65314 h 2605314"/>
              <a:gd name="connsiteX146" fmla="*/ 1600663 w 5018777"/>
              <a:gd name="connsiteY146" fmla="*/ 72571 h 2605314"/>
              <a:gd name="connsiteX147" fmla="*/ 1542606 w 5018777"/>
              <a:gd name="connsiteY147" fmla="*/ 87085 h 2605314"/>
              <a:gd name="connsiteX148" fmla="*/ 1499063 w 5018777"/>
              <a:gd name="connsiteY148" fmla="*/ 101600 h 2605314"/>
              <a:gd name="connsiteX149" fmla="*/ 1477292 w 5018777"/>
              <a:gd name="connsiteY149" fmla="*/ 116114 h 2605314"/>
              <a:gd name="connsiteX150" fmla="*/ 1390206 w 5018777"/>
              <a:gd name="connsiteY150" fmla="*/ 137885 h 2605314"/>
              <a:gd name="connsiteX151" fmla="*/ 1339406 w 5018777"/>
              <a:gd name="connsiteY151" fmla="*/ 152400 h 2605314"/>
              <a:gd name="connsiteX152" fmla="*/ 1295863 w 5018777"/>
              <a:gd name="connsiteY152" fmla="*/ 159657 h 2605314"/>
              <a:gd name="connsiteX153" fmla="*/ 1237806 w 5018777"/>
              <a:gd name="connsiteY153" fmla="*/ 181428 h 2605314"/>
              <a:gd name="connsiteX154" fmla="*/ 1157977 w 5018777"/>
              <a:gd name="connsiteY154" fmla="*/ 203200 h 2605314"/>
              <a:gd name="connsiteX155" fmla="*/ 1085406 w 5018777"/>
              <a:gd name="connsiteY155" fmla="*/ 217714 h 2605314"/>
              <a:gd name="connsiteX156" fmla="*/ 1063635 w 5018777"/>
              <a:gd name="connsiteY156" fmla="*/ 232228 h 2605314"/>
              <a:gd name="connsiteX157" fmla="*/ 1027349 w 5018777"/>
              <a:gd name="connsiteY157" fmla="*/ 239485 h 2605314"/>
              <a:gd name="connsiteX158" fmla="*/ 998320 w 5018777"/>
              <a:gd name="connsiteY158" fmla="*/ 246742 h 2605314"/>
              <a:gd name="connsiteX159" fmla="*/ 969292 w 5018777"/>
              <a:gd name="connsiteY159" fmla="*/ 261257 h 2605314"/>
              <a:gd name="connsiteX160" fmla="*/ 918492 w 5018777"/>
              <a:gd name="connsiteY160" fmla="*/ 283028 h 2605314"/>
              <a:gd name="connsiteX161" fmla="*/ 889463 w 5018777"/>
              <a:gd name="connsiteY161" fmla="*/ 319314 h 2605314"/>
              <a:gd name="connsiteX162" fmla="*/ 867692 w 5018777"/>
              <a:gd name="connsiteY162" fmla="*/ 341085 h 2605314"/>
              <a:gd name="connsiteX163" fmla="*/ 853177 w 5018777"/>
              <a:gd name="connsiteY163" fmla="*/ 362857 h 2605314"/>
              <a:gd name="connsiteX164" fmla="*/ 809635 w 5018777"/>
              <a:gd name="connsiteY164" fmla="*/ 391885 h 2605314"/>
              <a:gd name="connsiteX165" fmla="*/ 773349 w 5018777"/>
              <a:gd name="connsiteY165" fmla="*/ 428171 h 2605314"/>
              <a:gd name="connsiteX166" fmla="*/ 751577 w 5018777"/>
              <a:gd name="connsiteY166" fmla="*/ 449942 h 2605314"/>
              <a:gd name="connsiteX167" fmla="*/ 693520 w 5018777"/>
              <a:gd name="connsiteY167" fmla="*/ 500742 h 2605314"/>
              <a:gd name="connsiteX168" fmla="*/ 664492 w 5018777"/>
              <a:gd name="connsiteY168" fmla="*/ 544285 h 2605314"/>
              <a:gd name="connsiteX169" fmla="*/ 649977 w 5018777"/>
              <a:gd name="connsiteY169" fmla="*/ 587828 h 2605314"/>
              <a:gd name="connsiteX170" fmla="*/ 642720 w 5018777"/>
              <a:gd name="connsiteY170" fmla="*/ 609600 h 2605314"/>
              <a:gd name="connsiteX171" fmla="*/ 664492 w 5018777"/>
              <a:gd name="connsiteY171" fmla="*/ 776514 h 2605314"/>
              <a:gd name="connsiteX172" fmla="*/ 693520 w 5018777"/>
              <a:gd name="connsiteY172" fmla="*/ 820057 h 2605314"/>
              <a:gd name="connsiteX173" fmla="*/ 715292 w 5018777"/>
              <a:gd name="connsiteY173" fmla="*/ 827314 h 2605314"/>
              <a:gd name="connsiteX174" fmla="*/ 751577 w 5018777"/>
              <a:gd name="connsiteY174" fmla="*/ 820057 h 2605314"/>
              <a:gd name="connsiteX175" fmla="*/ 773349 w 5018777"/>
              <a:gd name="connsiteY175" fmla="*/ 769257 h 2605314"/>
              <a:gd name="connsiteX176" fmla="*/ 744320 w 5018777"/>
              <a:gd name="connsiteY176" fmla="*/ 638628 h 2605314"/>
              <a:gd name="connsiteX177" fmla="*/ 722549 w 5018777"/>
              <a:gd name="connsiteY177" fmla="*/ 624114 h 2605314"/>
              <a:gd name="connsiteX178" fmla="*/ 526606 w 5018777"/>
              <a:gd name="connsiteY178" fmla="*/ 631371 h 2605314"/>
              <a:gd name="connsiteX179" fmla="*/ 504835 w 5018777"/>
              <a:gd name="connsiteY179" fmla="*/ 653142 h 2605314"/>
              <a:gd name="connsiteX180" fmla="*/ 468549 w 5018777"/>
              <a:gd name="connsiteY180" fmla="*/ 682171 h 2605314"/>
              <a:gd name="connsiteX181" fmla="*/ 446777 w 5018777"/>
              <a:gd name="connsiteY181" fmla="*/ 754742 h 2605314"/>
              <a:gd name="connsiteX182" fmla="*/ 475806 w 5018777"/>
              <a:gd name="connsiteY182" fmla="*/ 849085 h 2605314"/>
              <a:gd name="connsiteX183" fmla="*/ 533863 w 5018777"/>
              <a:gd name="connsiteY183" fmla="*/ 841828 h 2605314"/>
              <a:gd name="connsiteX184" fmla="*/ 541120 w 5018777"/>
              <a:gd name="connsiteY184" fmla="*/ 820057 h 2605314"/>
              <a:gd name="connsiteX185" fmla="*/ 519349 w 5018777"/>
              <a:gd name="connsiteY185" fmla="*/ 740228 h 2605314"/>
              <a:gd name="connsiteX186" fmla="*/ 497577 w 5018777"/>
              <a:gd name="connsiteY186" fmla="*/ 725714 h 2605314"/>
              <a:gd name="connsiteX187" fmla="*/ 352435 w 5018777"/>
              <a:gd name="connsiteY187" fmla="*/ 732971 h 2605314"/>
              <a:gd name="connsiteX188" fmla="*/ 252286 w 5018777"/>
              <a:gd name="connsiteY188" fmla="*/ 791028 h 2605314"/>
              <a:gd name="connsiteX189" fmla="*/ 192777 w 5018777"/>
              <a:gd name="connsiteY189" fmla="*/ 892628 h 2605314"/>
              <a:gd name="connsiteX190" fmla="*/ 187335 w 5018777"/>
              <a:gd name="connsiteY190" fmla="*/ 1026522 h 2605314"/>
              <a:gd name="connsiteX191" fmla="*/ 218177 w 5018777"/>
              <a:gd name="connsiteY191" fmla="*/ 1070791 h 2605314"/>
              <a:gd name="connsiteX192" fmla="*/ 278049 w 5018777"/>
              <a:gd name="connsiteY192" fmla="*/ 1063534 h 2605314"/>
              <a:gd name="connsiteX193" fmla="*/ 297643 w 5018777"/>
              <a:gd name="connsiteY193" fmla="*/ 1022531 h 2605314"/>
              <a:gd name="connsiteX194" fmla="*/ 260995 w 5018777"/>
              <a:gd name="connsiteY194" fmla="*/ 957580 h 2605314"/>
              <a:gd name="connsiteX195" fmla="*/ 172095 w 5018777"/>
              <a:gd name="connsiteY195" fmla="*/ 952137 h 2605314"/>
              <a:gd name="connsiteX196" fmla="*/ 108957 w 5018777"/>
              <a:gd name="connsiteY196" fmla="*/ 996405 h 2605314"/>
              <a:gd name="connsiteX197" fmla="*/ 54892 w 5018777"/>
              <a:gd name="connsiteY197" fmla="*/ 1066800 h 2605314"/>
              <a:gd name="connsiteX198" fmla="*/ 14252 w 5018777"/>
              <a:gd name="connsiteY198" fmla="*/ 1156788 h 2605314"/>
              <a:gd name="connsiteX199" fmla="*/ 20783 w 5018777"/>
              <a:gd name="connsiteY199" fmla="*/ 1262017 h 2605314"/>
              <a:gd name="connsiteX200" fmla="*/ 69406 w 5018777"/>
              <a:gd name="connsiteY200" fmla="*/ 1313542 h 2605314"/>
              <a:gd name="connsiteX201" fmla="*/ 112949 w 5018777"/>
              <a:gd name="connsiteY201" fmla="*/ 1342571 h 2605314"/>
              <a:gd name="connsiteX202" fmla="*/ 159032 w 5018777"/>
              <a:gd name="connsiteY202" fmla="*/ 1341845 h 2605314"/>
              <a:gd name="connsiteX203" fmla="*/ 217089 w 5018777"/>
              <a:gd name="connsiteY203" fmla="*/ 1316445 h 2605314"/>
              <a:gd name="connsiteX204" fmla="*/ 199672 w 5018777"/>
              <a:gd name="connsiteY204" fmla="*/ 1243148 h 2605314"/>
              <a:gd name="connsiteX205" fmla="*/ 124197 w 5018777"/>
              <a:gd name="connsiteY205" fmla="*/ 1236254 h 2605314"/>
              <a:gd name="connsiteX206" fmla="*/ 54892 w 5018777"/>
              <a:gd name="connsiteY206" fmla="*/ 1262742 h 2605314"/>
              <a:gd name="connsiteX207" fmla="*/ 33120 w 5018777"/>
              <a:gd name="connsiteY207" fmla="*/ 1299028 h 2605314"/>
              <a:gd name="connsiteX208" fmla="*/ 18606 w 5018777"/>
              <a:gd name="connsiteY208" fmla="*/ 1320800 h 2605314"/>
              <a:gd name="connsiteX209" fmla="*/ 4092 w 5018777"/>
              <a:gd name="connsiteY209" fmla="*/ 1379582 h 2605314"/>
              <a:gd name="connsiteX210" fmla="*/ 3729 w 5018777"/>
              <a:gd name="connsiteY210" fmla="*/ 1436188 h 2605314"/>
              <a:gd name="connsiteX211" fmla="*/ 47635 w 5018777"/>
              <a:gd name="connsiteY211" fmla="*/ 1494971 h 2605314"/>
              <a:gd name="connsiteX212" fmla="*/ 91177 w 5018777"/>
              <a:gd name="connsiteY212" fmla="*/ 1524000 h 2605314"/>
              <a:gd name="connsiteX213" fmla="*/ 127100 w 5018777"/>
              <a:gd name="connsiteY213" fmla="*/ 1568268 h 2605314"/>
              <a:gd name="connsiteX214" fmla="*/ 171006 w 5018777"/>
              <a:gd name="connsiteY214" fmla="*/ 1582057 h 2605314"/>
              <a:gd name="connsiteX215" fmla="*/ 228337 w 5018777"/>
              <a:gd name="connsiteY215" fmla="*/ 1561737 h 2605314"/>
              <a:gd name="connsiteX216" fmla="*/ 236683 w 5018777"/>
              <a:gd name="connsiteY216" fmla="*/ 1483722 h 2605314"/>
              <a:gd name="connsiteX217" fmla="*/ 157217 w 5018777"/>
              <a:gd name="connsiteY217" fmla="*/ 1465580 h 2605314"/>
              <a:gd name="connsiteX218" fmla="*/ 105692 w 5018777"/>
              <a:gd name="connsiteY218" fmla="*/ 1502228 h 2605314"/>
              <a:gd name="connsiteX219" fmla="*/ 105692 w 5018777"/>
              <a:gd name="connsiteY219" fmla="*/ 1698171 h 2605314"/>
              <a:gd name="connsiteX220" fmla="*/ 141615 w 5018777"/>
              <a:gd name="connsiteY220" fmla="*/ 1749334 h 2605314"/>
              <a:gd name="connsiteX221" fmla="*/ 192777 w 5018777"/>
              <a:gd name="connsiteY221" fmla="*/ 1792514 h 2605314"/>
              <a:gd name="connsiteX222" fmla="*/ 250835 w 5018777"/>
              <a:gd name="connsiteY222" fmla="*/ 1828800 h 2605314"/>
              <a:gd name="connsiteX223" fmla="*/ 359692 w 5018777"/>
              <a:gd name="connsiteY223" fmla="*/ 1821542 h 2605314"/>
              <a:gd name="connsiteX224" fmla="*/ 394163 w 5018777"/>
              <a:gd name="connsiteY224" fmla="*/ 1796505 h 2605314"/>
              <a:gd name="connsiteX225" fmla="*/ 410492 w 5018777"/>
              <a:gd name="connsiteY225" fmla="*/ 1698171 h 2605314"/>
              <a:gd name="connsiteX226" fmla="*/ 366949 w 5018777"/>
              <a:gd name="connsiteY226" fmla="*/ 1683657 h 2605314"/>
              <a:gd name="connsiteX227" fmla="*/ 316149 w 5018777"/>
              <a:gd name="connsiteY227" fmla="*/ 1690914 h 2605314"/>
              <a:gd name="connsiteX228" fmla="*/ 279863 w 5018777"/>
              <a:gd name="connsiteY228" fmla="*/ 1719942 h 2605314"/>
              <a:gd name="connsiteX229" fmla="*/ 265349 w 5018777"/>
              <a:gd name="connsiteY229" fmla="*/ 1785257 h 2605314"/>
              <a:gd name="connsiteX230" fmla="*/ 276235 w 5018777"/>
              <a:gd name="connsiteY230" fmla="*/ 1939108 h 2605314"/>
              <a:gd name="connsiteX231" fmla="*/ 331026 w 5018777"/>
              <a:gd name="connsiteY231" fmla="*/ 1984465 h 2605314"/>
              <a:gd name="connsiteX232" fmla="*/ 417749 w 5018777"/>
              <a:gd name="connsiteY232" fmla="*/ 2002971 h 2605314"/>
              <a:gd name="connsiteX233" fmla="*/ 526606 w 5018777"/>
              <a:gd name="connsiteY233" fmla="*/ 1995714 h 2605314"/>
              <a:gd name="connsiteX234" fmla="*/ 555635 w 5018777"/>
              <a:gd name="connsiteY234" fmla="*/ 1973942 h 2605314"/>
              <a:gd name="connsiteX235" fmla="*/ 599177 w 5018777"/>
              <a:gd name="connsiteY235" fmla="*/ 1944914 h 2605314"/>
              <a:gd name="connsiteX236" fmla="*/ 628206 w 5018777"/>
              <a:gd name="connsiteY236" fmla="*/ 1901371 h 2605314"/>
              <a:gd name="connsiteX237" fmla="*/ 613692 w 5018777"/>
              <a:gd name="connsiteY237" fmla="*/ 1836057 h 2605314"/>
              <a:gd name="connsiteX238" fmla="*/ 570149 w 5018777"/>
              <a:gd name="connsiteY238" fmla="*/ 1792514 h 2605314"/>
              <a:gd name="connsiteX239" fmla="*/ 528057 w 5018777"/>
              <a:gd name="connsiteY239" fmla="*/ 1800497 h 2605314"/>
              <a:gd name="connsiteX240" fmla="*/ 481249 w 5018777"/>
              <a:gd name="connsiteY240" fmla="*/ 1898468 h 2605314"/>
              <a:gd name="connsiteX241" fmla="*/ 555635 w 5018777"/>
              <a:gd name="connsiteY241" fmla="*/ 1995714 h 2605314"/>
              <a:gd name="connsiteX242" fmla="*/ 570149 w 5018777"/>
              <a:gd name="connsiteY242" fmla="*/ 2017485 h 2605314"/>
              <a:gd name="connsiteX243" fmla="*/ 700777 w 5018777"/>
              <a:gd name="connsiteY243" fmla="*/ 2068285 h 2605314"/>
              <a:gd name="connsiteX244" fmla="*/ 737063 w 5018777"/>
              <a:gd name="connsiteY244" fmla="*/ 2082800 h 2605314"/>
              <a:gd name="connsiteX245" fmla="*/ 867692 w 5018777"/>
              <a:gd name="connsiteY245" fmla="*/ 2119811 h 2605314"/>
              <a:gd name="connsiteX246" fmla="*/ 969292 w 5018777"/>
              <a:gd name="connsiteY246" fmla="*/ 2148114 h 2605314"/>
              <a:gd name="connsiteX247" fmla="*/ 1078149 w 5018777"/>
              <a:gd name="connsiteY247" fmla="*/ 2133600 h 2605314"/>
              <a:gd name="connsiteX248" fmla="*/ 1128949 w 5018777"/>
              <a:gd name="connsiteY248" fmla="*/ 2104571 h 2605314"/>
              <a:gd name="connsiteX249" fmla="*/ 1247603 w 5018777"/>
              <a:gd name="connsiteY249" fmla="*/ 2013494 h 2605314"/>
              <a:gd name="connsiteX250" fmla="*/ 1291509 w 5018777"/>
              <a:gd name="connsiteY250" fmla="*/ 1957251 h 2605314"/>
              <a:gd name="connsiteX251" fmla="*/ 1278083 w 5018777"/>
              <a:gd name="connsiteY251" fmla="*/ 1839322 h 2605314"/>
              <a:gd name="connsiteX252" fmla="*/ 1223292 w 5018777"/>
              <a:gd name="connsiteY252" fmla="*/ 1814285 h 2605314"/>
              <a:gd name="connsiteX253" fmla="*/ 1129675 w 5018777"/>
              <a:gd name="connsiteY253" fmla="*/ 1833154 h 2605314"/>
              <a:gd name="connsiteX254" fmla="*/ 1107177 w 5018777"/>
              <a:gd name="connsiteY254" fmla="*/ 1894114 h 2605314"/>
              <a:gd name="connsiteX255" fmla="*/ 1085406 w 5018777"/>
              <a:gd name="connsiteY255" fmla="*/ 2002971 h 2605314"/>
              <a:gd name="connsiteX256" fmla="*/ 1020092 w 5018777"/>
              <a:gd name="connsiteY256" fmla="*/ 1995714 h 2605314"/>
              <a:gd name="connsiteX257" fmla="*/ 984532 w 5018777"/>
              <a:gd name="connsiteY257" fmla="*/ 1911531 h 2605314"/>
              <a:gd name="connsiteX258" fmla="*/ 996869 w 5018777"/>
              <a:gd name="connsiteY258" fmla="*/ 1807754 h 2605314"/>
              <a:gd name="connsiteX259" fmla="*/ 1070529 w 5018777"/>
              <a:gd name="connsiteY259" fmla="*/ 1731554 h 2605314"/>
              <a:gd name="connsiteX260" fmla="*/ 1230549 w 5018777"/>
              <a:gd name="connsiteY260" fmla="*/ 1690914 h 2605314"/>
              <a:gd name="connsiteX261" fmla="*/ 1339406 w 5018777"/>
              <a:gd name="connsiteY261" fmla="*/ 1698171 h 2605314"/>
              <a:gd name="connsiteX262" fmla="*/ 1426492 w 5018777"/>
              <a:gd name="connsiteY262" fmla="*/ 1741714 h 2605314"/>
              <a:gd name="connsiteX263" fmla="*/ 1480557 w 5018777"/>
              <a:gd name="connsiteY263" fmla="*/ 1792514 h 2605314"/>
              <a:gd name="connsiteX264" fmla="*/ 1510312 w 5018777"/>
              <a:gd name="connsiteY264" fmla="*/ 1859642 h 2605314"/>
              <a:gd name="connsiteX265" fmla="*/ 1511037 w 5018777"/>
              <a:gd name="connsiteY265" fmla="*/ 1961968 h 2605314"/>
              <a:gd name="connsiteX266" fmla="*/ 1463866 w 5018777"/>
              <a:gd name="connsiteY266" fmla="*/ 2046877 h 2605314"/>
              <a:gd name="connsiteX267" fmla="*/ 1411977 w 5018777"/>
              <a:gd name="connsiteY267" fmla="*/ 2140857 h 2605314"/>
              <a:gd name="connsiteX268" fmla="*/ 1404720 w 5018777"/>
              <a:gd name="connsiteY268" fmla="*/ 2162628 h 2605314"/>
              <a:gd name="connsiteX269" fmla="*/ 1368435 w 5018777"/>
              <a:gd name="connsiteY269" fmla="*/ 2293257 h 2605314"/>
              <a:gd name="connsiteX270" fmla="*/ 1370975 w 5018777"/>
              <a:gd name="connsiteY270" fmla="*/ 2449285 h 2605314"/>
              <a:gd name="connsiteX271" fmla="*/ 1513577 w 5018777"/>
              <a:gd name="connsiteY271" fmla="*/ 2554514 h 2605314"/>
              <a:gd name="connsiteX272" fmla="*/ 1636949 w 5018777"/>
              <a:gd name="connsiteY272" fmla="*/ 2590800 h 2605314"/>
              <a:gd name="connsiteX273" fmla="*/ 1851397 w 5018777"/>
              <a:gd name="connsiteY273" fmla="*/ 2605314 h 2605314"/>
              <a:gd name="connsiteX274" fmla="*/ 1922155 w 5018777"/>
              <a:gd name="connsiteY274" fmla="*/ 2576285 h 2605314"/>
              <a:gd name="connsiteX275" fmla="*/ 1963520 w 5018777"/>
              <a:gd name="connsiteY275" fmla="*/ 2496457 h 2605314"/>
              <a:gd name="connsiteX276" fmla="*/ 2006337 w 5018777"/>
              <a:gd name="connsiteY276" fmla="*/ 2315028 h 2605314"/>
              <a:gd name="connsiteX277" fmla="*/ 2043349 w 5018777"/>
              <a:gd name="connsiteY277" fmla="*/ 2111828 h 2605314"/>
              <a:gd name="connsiteX278" fmla="*/ 2066572 w 5018777"/>
              <a:gd name="connsiteY278" fmla="*/ 2048691 h 2605314"/>
              <a:gd name="connsiteX279" fmla="*/ 2102495 w 5018777"/>
              <a:gd name="connsiteY279" fmla="*/ 1987731 h 2605314"/>
              <a:gd name="connsiteX280" fmla="*/ 2221512 w 5018777"/>
              <a:gd name="connsiteY280" fmla="*/ 1879237 h 2605314"/>
              <a:gd name="connsiteX281" fmla="*/ 2377177 w 5018777"/>
              <a:gd name="connsiteY281" fmla="*/ 1872342 h 2605314"/>
              <a:gd name="connsiteX282" fmla="*/ 2398949 w 5018777"/>
              <a:gd name="connsiteY282" fmla="*/ 1879600 h 2605314"/>
              <a:gd name="connsiteX283" fmla="*/ 2457006 w 5018777"/>
              <a:gd name="connsiteY283" fmla="*/ 1930400 h 2605314"/>
              <a:gd name="connsiteX284" fmla="*/ 2471520 w 5018777"/>
              <a:gd name="connsiteY284" fmla="*/ 1952171 h 2605314"/>
              <a:gd name="connsiteX285" fmla="*/ 2493292 w 5018777"/>
              <a:gd name="connsiteY285" fmla="*/ 1973942 h 2605314"/>
              <a:gd name="connsiteX286" fmla="*/ 2507806 w 5018777"/>
              <a:gd name="connsiteY286" fmla="*/ 2024742 h 2605314"/>
              <a:gd name="connsiteX287" fmla="*/ 2515063 w 5018777"/>
              <a:gd name="connsiteY287" fmla="*/ 2053771 h 2605314"/>
              <a:gd name="connsiteX288" fmla="*/ 2529577 w 5018777"/>
              <a:gd name="connsiteY288" fmla="*/ 2075542 h 2605314"/>
              <a:gd name="connsiteX289" fmla="*/ 2544092 w 5018777"/>
              <a:gd name="connsiteY289" fmla="*/ 2126342 h 2605314"/>
              <a:gd name="connsiteX290" fmla="*/ 2536835 w 5018777"/>
              <a:gd name="connsiteY290" fmla="*/ 2271485 h 2605314"/>
              <a:gd name="connsiteX291" fmla="*/ 2522320 w 5018777"/>
              <a:gd name="connsiteY291" fmla="*/ 2300514 h 2605314"/>
              <a:gd name="connsiteX292" fmla="*/ 2478777 w 5018777"/>
              <a:gd name="connsiteY292" fmla="*/ 2329542 h 2605314"/>
              <a:gd name="connsiteX293" fmla="*/ 2457006 w 5018777"/>
              <a:gd name="connsiteY293" fmla="*/ 2336800 h 2605314"/>
              <a:gd name="connsiteX294" fmla="*/ 2333635 w 5018777"/>
              <a:gd name="connsiteY294" fmla="*/ 2329542 h 2605314"/>
              <a:gd name="connsiteX295" fmla="*/ 2311863 w 5018777"/>
              <a:gd name="connsiteY295" fmla="*/ 2322285 h 2605314"/>
              <a:gd name="connsiteX296" fmla="*/ 2297349 w 5018777"/>
              <a:gd name="connsiteY296" fmla="*/ 2286000 h 2605314"/>
              <a:gd name="connsiteX297" fmla="*/ 2290092 w 5018777"/>
              <a:gd name="connsiteY297" fmla="*/ 2249714 h 2605314"/>
              <a:gd name="connsiteX298" fmla="*/ 2398949 w 5018777"/>
              <a:gd name="connsiteY298" fmla="*/ 2111828 h 2605314"/>
              <a:gd name="connsiteX299" fmla="*/ 2398949 w 5018777"/>
              <a:gd name="connsiteY299" fmla="*/ 2024742 h 2605314"/>
              <a:gd name="connsiteX300" fmla="*/ 2377177 w 5018777"/>
              <a:gd name="connsiteY300" fmla="*/ 2010228 h 2605314"/>
              <a:gd name="connsiteX301" fmla="*/ 2275577 w 5018777"/>
              <a:gd name="connsiteY301" fmla="*/ 2017485 h 2605314"/>
              <a:gd name="connsiteX302" fmla="*/ 2261063 w 5018777"/>
              <a:gd name="connsiteY302" fmla="*/ 2032000 h 2605314"/>
              <a:gd name="connsiteX303" fmla="*/ 2239292 w 5018777"/>
              <a:gd name="connsiteY303" fmla="*/ 2046514 h 2605314"/>
              <a:gd name="connsiteX304" fmla="*/ 2224777 w 5018777"/>
              <a:gd name="connsiteY304" fmla="*/ 2061028 h 2605314"/>
              <a:gd name="connsiteX305" fmla="*/ 2195749 w 5018777"/>
              <a:gd name="connsiteY305" fmla="*/ 2068285 h 2605314"/>
              <a:gd name="connsiteX306" fmla="*/ 2166720 w 5018777"/>
              <a:gd name="connsiteY306" fmla="*/ 2090057 h 2605314"/>
              <a:gd name="connsiteX307" fmla="*/ 2152206 w 5018777"/>
              <a:gd name="connsiteY307" fmla="*/ 2111828 h 2605314"/>
              <a:gd name="connsiteX308" fmla="*/ 2130435 w 5018777"/>
              <a:gd name="connsiteY308" fmla="*/ 2140857 h 2605314"/>
              <a:gd name="connsiteX309" fmla="*/ 2130435 w 5018777"/>
              <a:gd name="connsiteY309" fmla="*/ 2351314 h 2605314"/>
              <a:gd name="connsiteX310" fmla="*/ 2144949 w 5018777"/>
              <a:gd name="connsiteY310" fmla="*/ 2373085 h 2605314"/>
              <a:gd name="connsiteX311" fmla="*/ 2166720 w 5018777"/>
              <a:gd name="connsiteY311" fmla="*/ 2380342 h 2605314"/>
              <a:gd name="connsiteX312" fmla="*/ 2173977 w 5018777"/>
              <a:gd name="connsiteY312" fmla="*/ 2402114 h 2605314"/>
              <a:gd name="connsiteX313" fmla="*/ 2195749 w 5018777"/>
              <a:gd name="connsiteY313" fmla="*/ 2416628 h 2605314"/>
              <a:gd name="connsiteX314" fmla="*/ 2224777 w 5018777"/>
              <a:gd name="connsiteY314" fmla="*/ 2438400 h 2605314"/>
              <a:gd name="connsiteX315" fmla="*/ 2268320 w 5018777"/>
              <a:gd name="connsiteY315" fmla="*/ 2474685 h 2605314"/>
              <a:gd name="connsiteX316" fmla="*/ 2297349 w 5018777"/>
              <a:gd name="connsiteY316" fmla="*/ 2510971 h 2605314"/>
              <a:gd name="connsiteX317" fmla="*/ 2319120 w 5018777"/>
              <a:gd name="connsiteY317" fmla="*/ 2532742 h 2605314"/>
              <a:gd name="connsiteX318" fmla="*/ 2398949 w 5018777"/>
              <a:gd name="connsiteY318" fmla="*/ 2569028 h 2605314"/>
              <a:gd name="connsiteX319" fmla="*/ 2544092 w 5018777"/>
              <a:gd name="connsiteY319" fmla="*/ 2554514 h 2605314"/>
              <a:gd name="connsiteX320" fmla="*/ 2565863 w 5018777"/>
              <a:gd name="connsiteY320" fmla="*/ 2540000 h 2605314"/>
              <a:gd name="connsiteX321" fmla="*/ 2573120 w 5018777"/>
              <a:gd name="connsiteY321" fmla="*/ 2503714 h 2605314"/>
              <a:gd name="connsiteX322" fmla="*/ 2587635 w 5018777"/>
              <a:gd name="connsiteY322" fmla="*/ 2481942 h 2605314"/>
              <a:gd name="connsiteX323" fmla="*/ 2594892 w 5018777"/>
              <a:gd name="connsiteY323" fmla="*/ 2409371 h 2605314"/>
              <a:gd name="connsiteX324" fmla="*/ 2645692 w 5018777"/>
              <a:gd name="connsiteY324" fmla="*/ 2416628 h 2605314"/>
              <a:gd name="connsiteX325" fmla="*/ 2674720 w 5018777"/>
              <a:gd name="connsiteY325" fmla="*/ 2423885 h 2605314"/>
              <a:gd name="connsiteX326" fmla="*/ 2747292 w 5018777"/>
              <a:gd name="connsiteY326" fmla="*/ 2438400 h 2605314"/>
              <a:gd name="connsiteX327" fmla="*/ 2790835 w 5018777"/>
              <a:gd name="connsiteY327" fmla="*/ 2452914 h 2605314"/>
              <a:gd name="connsiteX328" fmla="*/ 2812606 w 5018777"/>
              <a:gd name="connsiteY328" fmla="*/ 2438400 h 2605314"/>
              <a:gd name="connsiteX329" fmla="*/ 2805349 w 5018777"/>
              <a:gd name="connsiteY329" fmla="*/ 2416628 h 2605314"/>
              <a:gd name="connsiteX330" fmla="*/ 2798092 w 5018777"/>
              <a:gd name="connsiteY330" fmla="*/ 2373085 h 2605314"/>
              <a:gd name="connsiteX331" fmla="*/ 2783577 w 5018777"/>
              <a:gd name="connsiteY331" fmla="*/ 2329542 h 2605314"/>
              <a:gd name="connsiteX332" fmla="*/ 2798092 w 5018777"/>
              <a:gd name="connsiteY332" fmla="*/ 2278742 h 2605314"/>
              <a:gd name="connsiteX333" fmla="*/ 2965006 w 5018777"/>
              <a:gd name="connsiteY333" fmla="*/ 2249714 h 2605314"/>
              <a:gd name="connsiteX334" fmla="*/ 2950492 w 5018777"/>
              <a:gd name="connsiteY334" fmla="*/ 2227942 h 2605314"/>
              <a:gd name="connsiteX335" fmla="*/ 2928720 w 5018777"/>
              <a:gd name="connsiteY335" fmla="*/ 2133600 h 2605314"/>
              <a:gd name="connsiteX336" fmla="*/ 2921463 w 5018777"/>
              <a:gd name="connsiteY336" fmla="*/ 2104571 h 2605314"/>
              <a:gd name="connsiteX337" fmla="*/ 2899692 w 5018777"/>
              <a:gd name="connsiteY337" fmla="*/ 2090057 h 2605314"/>
              <a:gd name="connsiteX338" fmla="*/ 2906949 w 5018777"/>
              <a:gd name="connsiteY338" fmla="*/ 2061028 h 2605314"/>
              <a:gd name="connsiteX339" fmla="*/ 3037577 w 5018777"/>
              <a:gd name="connsiteY339" fmla="*/ 2053771 h 2605314"/>
              <a:gd name="connsiteX340" fmla="*/ 3124663 w 5018777"/>
              <a:gd name="connsiteY340" fmla="*/ 2046514 h 2605314"/>
              <a:gd name="connsiteX341" fmla="*/ 3146435 w 5018777"/>
              <a:gd name="connsiteY341" fmla="*/ 2039257 h 2605314"/>
              <a:gd name="connsiteX342" fmla="*/ 3139177 w 5018777"/>
              <a:gd name="connsiteY342" fmla="*/ 2010228 h 2605314"/>
              <a:gd name="connsiteX343" fmla="*/ 3110149 w 5018777"/>
              <a:gd name="connsiteY343" fmla="*/ 1959428 h 2605314"/>
              <a:gd name="connsiteX344" fmla="*/ 3081120 w 5018777"/>
              <a:gd name="connsiteY344" fmla="*/ 1930400 h 2605314"/>
              <a:gd name="connsiteX345" fmla="*/ 3066606 w 5018777"/>
              <a:gd name="connsiteY345" fmla="*/ 1901371 h 2605314"/>
              <a:gd name="connsiteX346" fmla="*/ 3044835 w 5018777"/>
              <a:gd name="connsiteY346" fmla="*/ 1886857 h 2605314"/>
              <a:gd name="connsiteX347" fmla="*/ 3037577 w 5018777"/>
              <a:gd name="connsiteY347" fmla="*/ 1865085 h 2605314"/>
              <a:gd name="connsiteX348" fmla="*/ 3023063 w 5018777"/>
              <a:gd name="connsiteY348" fmla="*/ 1843314 h 2605314"/>
              <a:gd name="connsiteX349" fmla="*/ 3052092 w 5018777"/>
              <a:gd name="connsiteY349" fmla="*/ 1828800 h 2605314"/>
              <a:gd name="connsiteX350" fmla="*/ 3160949 w 5018777"/>
              <a:gd name="connsiteY350" fmla="*/ 1814285 h 2605314"/>
              <a:gd name="connsiteX351" fmla="*/ 3182720 w 5018777"/>
              <a:gd name="connsiteY351" fmla="*/ 1799771 h 2605314"/>
              <a:gd name="connsiteX352" fmla="*/ 3131920 w 5018777"/>
              <a:gd name="connsiteY352" fmla="*/ 1690914 h 2605314"/>
              <a:gd name="connsiteX353" fmla="*/ 3124663 w 5018777"/>
              <a:gd name="connsiteY353" fmla="*/ 1669142 h 2605314"/>
              <a:gd name="connsiteX354" fmla="*/ 3110149 w 5018777"/>
              <a:gd name="connsiteY354" fmla="*/ 1647371 h 2605314"/>
              <a:gd name="connsiteX355" fmla="*/ 3131920 w 5018777"/>
              <a:gd name="connsiteY355" fmla="*/ 1640114 h 2605314"/>
              <a:gd name="connsiteX356" fmla="*/ 3160949 w 5018777"/>
              <a:gd name="connsiteY356" fmla="*/ 1632857 h 2605314"/>
              <a:gd name="connsiteX357" fmla="*/ 3189977 w 5018777"/>
              <a:gd name="connsiteY357" fmla="*/ 1618342 h 2605314"/>
              <a:gd name="connsiteX358" fmla="*/ 3219006 w 5018777"/>
              <a:gd name="connsiteY358" fmla="*/ 1611085 h 2605314"/>
              <a:gd name="connsiteX359" fmla="*/ 3240777 w 5018777"/>
              <a:gd name="connsiteY359" fmla="*/ 1603828 h 2605314"/>
              <a:gd name="connsiteX360" fmla="*/ 3284320 w 5018777"/>
              <a:gd name="connsiteY360" fmla="*/ 1582057 h 2605314"/>
              <a:gd name="connsiteX361" fmla="*/ 3298835 w 5018777"/>
              <a:gd name="connsiteY361" fmla="*/ 1567542 h 2605314"/>
              <a:gd name="connsiteX362" fmla="*/ 3277063 w 5018777"/>
              <a:gd name="connsiteY362" fmla="*/ 1545771 h 2605314"/>
              <a:gd name="connsiteX363" fmla="*/ 3233520 w 5018777"/>
              <a:gd name="connsiteY363" fmla="*/ 1516742 h 2605314"/>
              <a:gd name="connsiteX364" fmla="*/ 3182720 w 5018777"/>
              <a:gd name="connsiteY364" fmla="*/ 1458685 h 2605314"/>
              <a:gd name="connsiteX365" fmla="*/ 3175463 w 5018777"/>
              <a:gd name="connsiteY365" fmla="*/ 1436914 h 2605314"/>
              <a:gd name="connsiteX366" fmla="*/ 3153692 w 5018777"/>
              <a:gd name="connsiteY366" fmla="*/ 1422400 h 2605314"/>
              <a:gd name="connsiteX367" fmla="*/ 3204492 w 5018777"/>
              <a:gd name="connsiteY367" fmla="*/ 1386114 h 2605314"/>
              <a:gd name="connsiteX368" fmla="*/ 3240777 w 5018777"/>
              <a:gd name="connsiteY368" fmla="*/ 1349828 h 2605314"/>
              <a:gd name="connsiteX369" fmla="*/ 3269806 w 5018777"/>
              <a:gd name="connsiteY369" fmla="*/ 1313542 h 2605314"/>
              <a:gd name="connsiteX370" fmla="*/ 3291577 w 5018777"/>
              <a:gd name="connsiteY370" fmla="*/ 1299028 h 2605314"/>
              <a:gd name="connsiteX371" fmla="*/ 3306092 w 5018777"/>
              <a:gd name="connsiteY371" fmla="*/ 1284514 h 2605314"/>
              <a:gd name="connsiteX372" fmla="*/ 3313349 w 5018777"/>
              <a:gd name="connsiteY372" fmla="*/ 1262742 h 2605314"/>
              <a:gd name="connsiteX373" fmla="*/ 3269806 w 5018777"/>
              <a:gd name="connsiteY373" fmla="*/ 1255485 h 2605314"/>
              <a:gd name="connsiteX374" fmla="*/ 3248035 w 5018777"/>
              <a:gd name="connsiteY374" fmla="*/ 1248228 h 2605314"/>
              <a:gd name="connsiteX375" fmla="*/ 3197235 w 5018777"/>
              <a:gd name="connsiteY375" fmla="*/ 1233714 h 2605314"/>
              <a:gd name="connsiteX376" fmla="*/ 3175463 w 5018777"/>
              <a:gd name="connsiteY376" fmla="*/ 1219200 h 2605314"/>
              <a:gd name="connsiteX377" fmla="*/ 3153692 w 5018777"/>
              <a:gd name="connsiteY377" fmla="*/ 1211942 h 2605314"/>
              <a:gd name="connsiteX378" fmla="*/ 3124663 w 5018777"/>
              <a:gd name="connsiteY378" fmla="*/ 1197428 h 2605314"/>
              <a:gd name="connsiteX379" fmla="*/ 3204492 w 5018777"/>
              <a:gd name="connsiteY379" fmla="*/ 1095828 h 2605314"/>
              <a:gd name="connsiteX380" fmla="*/ 3255292 w 5018777"/>
              <a:gd name="connsiteY380" fmla="*/ 1037771 h 2605314"/>
              <a:gd name="connsiteX381" fmla="*/ 3255292 w 5018777"/>
              <a:gd name="connsiteY381" fmla="*/ 994228 h 2605314"/>
              <a:gd name="connsiteX382" fmla="*/ 3211749 w 5018777"/>
              <a:gd name="connsiteY382" fmla="*/ 986971 h 2605314"/>
              <a:gd name="connsiteX383" fmla="*/ 3182720 w 5018777"/>
              <a:gd name="connsiteY383" fmla="*/ 979714 h 2605314"/>
              <a:gd name="connsiteX384" fmla="*/ 3124663 w 5018777"/>
              <a:gd name="connsiteY384" fmla="*/ 957942 h 2605314"/>
              <a:gd name="connsiteX385" fmla="*/ 3102892 w 5018777"/>
              <a:gd name="connsiteY385" fmla="*/ 950685 h 2605314"/>
              <a:gd name="connsiteX386" fmla="*/ 3052092 w 5018777"/>
              <a:gd name="connsiteY386" fmla="*/ 943428 h 2605314"/>
              <a:gd name="connsiteX387" fmla="*/ 3030320 w 5018777"/>
              <a:gd name="connsiteY387" fmla="*/ 936171 h 2605314"/>
              <a:gd name="connsiteX388" fmla="*/ 2994035 w 5018777"/>
              <a:gd name="connsiteY388" fmla="*/ 928914 h 2605314"/>
              <a:gd name="connsiteX389" fmla="*/ 2979520 w 5018777"/>
              <a:gd name="connsiteY389" fmla="*/ 914400 h 2605314"/>
              <a:gd name="connsiteX390" fmla="*/ 3037577 w 5018777"/>
              <a:gd name="connsiteY390" fmla="*/ 820057 h 2605314"/>
              <a:gd name="connsiteX391" fmla="*/ 3095635 w 5018777"/>
              <a:gd name="connsiteY391" fmla="*/ 747485 h 2605314"/>
              <a:gd name="connsiteX392" fmla="*/ 3131920 w 5018777"/>
              <a:gd name="connsiteY392" fmla="*/ 703942 h 2605314"/>
              <a:gd name="connsiteX393" fmla="*/ 3146435 w 5018777"/>
              <a:gd name="connsiteY393" fmla="*/ 682171 h 2605314"/>
              <a:gd name="connsiteX394" fmla="*/ 3037577 w 5018777"/>
              <a:gd name="connsiteY394" fmla="*/ 667657 h 2605314"/>
              <a:gd name="connsiteX395" fmla="*/ 2965006 w 5018777"/>
              <a:gd name="connsiteY395" fmla="*/ 660400 h 2605314"/>
              <a:gd name="connsiteX396" fmla="*/ 2892435 w 5018777"/>
              <a:gd name="connsiteY396" fmla="*/ 645885 h 2605314"/>
              <a:gd name="connsiteX397" fmla="*/ 2928720 w 5018777"/>
              <a:gd name="connsiteY397" fmla="*/ 609600 h 2605314"/>
              <a:gd name="connsiteX398" fmla="*/ 2965006 w 5018777"/>
              <a:gd name="connsiteY398" fmla="*/ 573314 h 2605314"/>
              <a:gd name="connsiteX399" fmla="*/ 2972263 w 5018777"/>
              <a:gd name="connsiteY399" fmla="*/ 529771 h 2605314"/>
              <a:gd name="connsiteX400" fmla="*/ 2986777 w 5018777"/>
              <a:gd name="connsiteY400" fmla="*/ 486228 h 2605314"/>
              <a:gd name="connsiteX401" fmla="*/ 3001292 w 5018777"/>
              <a:gd name="connsiteY401" fmla="*/ 435428 h 2605314"/>
              <a:gd name="connsiteX402" fmla="*/ 3015806 w 5018777"/>
              <a:gd name="connsiteY402" fmla="*/ 391885 h 2605314"/>
              <a:gd name="connsiteX403" fmla="*/ 2965006 w 5018777"/>
              <a:gd name="connsiteY403" fmla="*/ 399142 h 2605314"/>
              <a:gd name="connsiteX404" fmla="*/ 2921463 w 5018777"/>
              <a:gd name="connsiteY404" fmla="*/ 413657 h 2605314"/>
              <a:gd name="connsiteX405" fmla="*/ 2892435 w 5018777"/>
              <a:gd name="connsiteY405" fmla="*/ 420914 h 2605314"/>
              <a:gd name="connsiteX406" fmla="*/ 2856149 w 5018777"/>
              <a:gd name="connsiteY406" fmla="*/ 435428 h 2605314"/>
              <a:gd name="connsiteX407" fmla="*/ 2812606 w 5018777"/>
              <a:gd name="connsiteY407" fmla="*/ 442685 h 2605314"/>
              <a:gd name="connsiteX408" fmla="*/ 2783577 w 5018777"/>
              <a:gd name="connsiteY408" fmla="*/ 449942 h 2605314"/>
              <a:gd name="connsiteX409" fmla="*/ 2725520 w 5018777"/>
              <a:gd name="connsiteY409" fmla="*/ 442685 h 2605314"/>
              <a:gd name="connsiteX410" fmla="*/ 2732777 w 5018777"/>
              <a:gd name="connsiteY410" fmla="*/ 377371 h 2605314"/>
              <a:gd name="connsiteX411" fmla="*/ 2725520 w 5018777"/>
              <a:gd name="connsiteY411" fmla="*/ 290285 h 2605314"/>
              <a:gd name="connsiteX412" fmla="*/ 2711006 w 5018777"/>
              <a:gd name="connsiteY412" fmla="*/ 232228 h 2605314"/>
              <a:gd name="connsiteX413" fmla="*/ 2667463 w 5018777"/>
              <a:gd name="connsiteY413" fmla="*/ 210457 h 2605314"/>
              <a:gd name="connsiteX414" fmla="*/ 2660206 w 5018777"/>
              <a:gd name="connsiteY414"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62549 w 5018777"/>
              <a:gd name="connsiteY118" fmla="*/ 537028 h 2605314"/>
              <a:gd name="connsiteX119" fmla="*/ 3240777 w 5018777"/>
              <a:gd name="connsiteY119" fmla="*/ 515257 h 2605314"/>
              <a:gd name="connsiteX120" fmla="*/ 3233520 w 5018777"/>
              <a:gd name="connsiteY120" fmla="*/ 478971 h 2605314"/>
              <a:gd name="connsiteX121" fmla="*/ 3219006 w 5018777"/>
              <a:gd name="connsiteY121" fmla="*/ 428171 h 2605314"/>
              <a:gd name="connsiteX122" fmla="*/ 3204492 w 5018777"/>
              <a:gd name="connsiteY122" fmla="*/ 362857 h 2605314"/>
              <a:gd name="connsiteX123" fmla="*/ 3189977 w 5018777"/>
              <a:gd name="connsiteY123" fmla="*/ 348342 h 2605314"/>
              <a:gd name="connsiteX124" fmla="*/ 3139177 w 5018777"/>
              <a:gd name="connsiteY124" fmla="*/ 283028 h 2605314"/>
              <a:gd name="connsiteX125" fmla="*/ 3117406 w 5018777"/>
              <a:gd name="connsiteY125" fmla="*/ 268514 h 2605314"/>
              <a:gd name="connsiteX126" fmla="*/ 3081120 w 5018777"/>
              <a:gd name="connsiteY126" fmla="*/ 232228 h 2605314"/>
              <a:gd name="connsiteX127" fmla="*/ 3066606 w 5018777"/>
              <a:gd name="connsiteY127" fmla="*/ 210457 h 2605314"/>
              <a:gd name="connsiteX128" fmla="*/ 3023063 w 5018777"/>
              <a:gd name="connsiteY128" fmla="*/ 195942 h 2605314"/>
              <a:gd name="connsiteX129" fmla="*/ 3008549 w 5018777"/>
              <a:gd name="connsiteY129" fmla="*/ 174171 h 2605314"/>
              <a:gd name="connsiteX130" fmla="*/ 2957749 w 5018777"/>
              <a:gd name="connsiteY130" fmla="*/ 152400 h 2605314"/>
              <a:gd name="connsiteX131" fmla="*/ 2921463 w 5018777"/>
              <a:gd name="connsiteY131" fmla="*/ 116114 h 2605314"/>
              <a:gd name="connsiteX132" fmla="*/ 2848892 w 5018777"/>
              <a:gd name="connsiteY132" fmla="*/ 94342 h 2605314"/>
              <a:gd name="connsiteX133" fmla="*/ 2827120 w 5018777"/>
              <a:gd name="connsiteY133" fmla="*/ 79828 h 2605314"/>
              <a:gd name="connsiteX134" fmla="*/ 2776320 w 5018777"/>
              <a:gd name="connsiteY134" fmla="*/ 65314 h 2605314"/>
              <a:gd name="connsiteX135" fmla="*/ 2667463 w 5018777"/>
              <a:gd name="connsiteY135" fmla="*/ 50800 h 2605314"/>
              <a:gd name="connsiteX136" fmla="*/ 2500549 w 5018777"/>
              <a:gd name="connsiteY136" fmla="*/ 43542 h 2605314"/>
              <a:gd name="connsiteX137" fmla="*/ 2377177 w 5018777"/>
              <a:gd name="connsiteY137" fmla="*/ 36285 h 2605314"/>
              <a:gd name="connsiteX138" fmla="*/ 2275577 w 5018777"/>
              <a:gd name="connsiteY138" fmla="*/ 21771 h 2605314"/>
              <a:gd name="connsiteX139" fmla="*/ 2036092 w 5018777"/>
              <a:gd name="connsiteY139" fmla="*/ 7257 h 2605314"/>
              <a:gd name="connsiteX140" fmla="*/ 1869177 w 5018777"/>
              <a:gd name="connsiteY140" fmla="*/ 14514 h 2605314"/>
              <a:gd name="connsiteX141" fmla="*/ 1753063 w 5018777"/>
              <a:gd name="connsiteY141" fmla="*/ 29028 h 2605314"/>
              <a:gd name="connsiteX142" fmla="*/ 1731292 w 5018777"/>
              <a:gd name="connsiteY142" fmla="*/ 36285 h 2605314"/>
              <a:gd name="connsiteX143" fmla="*/ 1695006 w 5018777"/>
              <a:gd name="connsiteY143" fmla="*/ 43542 h 2605314"/>
              <a:gd name="connsiteX144" fmla="*/ 1673235 w 5018777"/>
              <a:gd name="connsiteY144" fmla="*/ 50800 h 2605314"/>
              <a:gd name="connsiteX145" fmla="*/ 1622435 w 5018777"/>
              <a:gd name="connsiteY145" fmla="*/ 65314 h 2605314"/>
              <a:gd name="connsiteX146" fmla="*/ 1600663 w 5018777"/>
              <a:gd name="connsiteY146" fmla="*/ 72571 h 2605314"/>
              <a:gd name="connsiteX147" fmla="*/ 1542606 w 5018777"/>
              <a:gd name="connsiteY147" fmla="*/ 87085 h 2605314"/>
              <a:gd name="connsiteX148" fmla="*/ 1499063 w 5018777"/>
              <a:gd name="connsiteY148" fmla="*/ 101600 h 2605314"/>
              <a:gd name="connsiteX149" fmla="*/ 1477292 w 5018777"/>
              <a:gd name="connsiteY149" fmla="*/ 116114 h 2605314"/>
              <a:gd name="connsiteX150" fmla="*/ 1390206 w 5018777"/>
              <a:gd name="connsiteY150" fmla="*/ 137885 h 2605314"/>
              <a:gd name="connsiteX151" fmla="*/ 1339406 w 5018777"/>
              <a:gd name="connsiteY151" fmla="*/ 152400 h 2605314"/>
              <a:gd name="connsiteX152" fmla="*/ 1295863 w 5018777"/>
              <a:gd name="connsiteY152" fmla="*/ 159657 h 2605314"/>
              <a:gd name="connsiteX153" fmla="*/ 1237806 w 5018777"/>
              <a:gd name="connsiteY153" fmla="*/ 181428 h 2605314"/>
              <a:gd name="connsiteX154" fmla="*/ 1157977 w 5018777"/>
              <a:gd name="connsiteY154" fmla="*/ 203200 h 2605314"/>
              <a:gd name="connsiteX155" fmla="*/ 1085406 w 5018777"/>
              <a:gd name="connsiteY155" fmla="*/ 217714 h 2605314"/>
              <a:gd name="connsiteX156" fmla="*/ 1063635 w 5018777"/>
              <a:gd name="connsiteY156" fmla="*/ 232228 h 2605314"/>
              <a:gd name="connsiteX157" fmla="*/ 1027349 w 5018777"/>
              <a:gd name="connsiteY157" fmla="*/ 239485 h 2605314"/>
              <a:gd name="connsiteX158" fmla="*/ 998320 w 5018777"/>
              <a:gd name="connsiteY158" fmla="*/ 246742 h 2605314"/>
              <a:gd name="connsiteX159" fmla="*/ 969292 w 5018777"/>
              <a:gd name="connsiteY159" fmla="*/ 261257 h 2605314"/>
              <a:gd name="connsiteX160" fmla="*/ 918492 w 5018777"/>
              <a:gd name="connsiteY160" fmla="*/ 283028 h 2605314"/>
              <a:gd name="connsiteX161" fmla="*/ 889463 w 5018777"/>
              <a:gd name="connsiteY161" fmla="*/ 319314 h 2605314"/>
              <a:gd name="connsiteX162" fmla="*/ 867692 w 5018777"/>
              <a:gd name="connsiteY162" fmla="*/ 341085 h 2605314"/>
              <a:gd name="connsiteX163" fmla="*/ 853177 w 5018777"/>
              <a:gd name="connsiteY163" fmla="*/ 362857 h 2605314"/>
              <a:gd name="connsiteX164" fmla="*/ 809635 w 5018777"/>
              <a:gd name="connsiteY164" fmla="*/ 391885 h 2605314"/>
              <a:gd name="connsiteX165" fmla="*/ 773349 w 5018777"/>
              <a:gd name="connsiteY165" fmla="*/ 428171 h 2605314"/>
              <a:gd name="connsiteX166" fmla="*/ 751577 w 5018777"/>
              <a:gd name="connsiteY166" fmla="*/ 449942 h 2605314"/>
              <a:gd name="connsiteX167" fmla="*/ 693520 w 5018777"/>
              <a:gd name="connsiteY167" fmla="*/ 500742 h 2605314"/>
              <a:gd name="connsiteX168" fmla="*/ 664492 w 5018777"/>
              <a:gd name="connsiteY168" fmla="*/ 544285 h 2605314"/>
              <a:gd name="connsiteX169" fmla="*/ 649977 w 5018777"/>
              <a:gd name="connsiteY169" fmla="*/ 587828 h 2605314"/>
              <a:gd name="connsiteX170" fmla="*/ 642720 w 5018777"/>
              <a:gd name="connsiteY170" fmla="*/ 609600 h 2605314"/>
              <a:gd name="connsiteX171" fmla="*/ 664492 w 5018777"/>
              <a:gd name="connsiteY171" fmla="*/ 776514 h 2605314"/>
              <a:gd name="connsiteX172" fmla="*/ 693520 w 5018777"/>
              <a:gd name="connsiteY172" fmla="*/ 820057 h 2605314"/>
              <a:gd name="connsiteX173" fmla="*/ 715292 w 5018777"/>
              <a:gd name="connsiteY173" fmla="*/ 827314 h 2605314"/>
              <a:gd name="connsiteX174" fmla="*/ 751577 w 5018777"/>
              <a:gd name="connsiteY174" fmla="*/ 820057 h 2605314"/>
              <a:gd name="connsiteX175" fmla="*/ 773349 w 5018777"/>
              <a:gd name="connsiteY175" fmla="*/ 769257 h 2605314"/>
              <a:gd name="connsiteX176" fmla="*/ 744320 w 5018777"/>
              <a:gd name="connsiteY176" fmla="*/ 638628 h 2605314"/>
              <a:gd name="connsiteX177" fmla="*/ 722549 w 5018777"/>
              <a:gd name="connsiteY177" fmla="*/ 624114 h 2605314"/>
              <a:gd name="connsiteX178" fmla="*/ 526606 w 5018777"/>
              <a:gd name="connsiteY178" fmla="*/ 631371 h 2605314"/>
              <a:gd name="connsiteX179" fmla="*/ 468549 w 5018777"/>
              <a:gd name="connsiteY179" fmla="*/ 682171 h 2605314"/>
              <a:gd name="connsiteX180" fmla="*/ 446777 w 5018777"/>
              <a:gd name="connsiteY180" fmla="*/ 754742 h 2605314"/>
              <a:gd name="connsiteX181" fmla="*/ 475806 w 5018777"/>
              <a:gd name="connsiteY181" fmla="*/ 849085 h 2605314"/>
              <a:gd name="connsiteX182" fmla="*/ 533863 w 5018777"/>
              <a:gd name="connsiteY182" fmla="*/ 841828 h 2605314"/>
              <a:gd name="connsiteX183" fmla="*/ 541120 w 5018777"/>
              <a:gd name="connsiteY183" fmla="*/ 820057 h 2605314"/>
              <a:gd name="connsiteX184" fmla="*/ 519349 w 5018777"/>
              <a:gd name="connsiteY184" fmla="*/ 740228 h 2605314"/>
              <a:gd name="connsiteX185" fmla="*/ 497577 w 5018777"/>
              <a:gd name="connsiteY185" fmla="*/ 725714 h 2605314"/>
              <a:gd name="connsiteX186" fmla="*/ 352435 w 5018777"/>
              <a:gd name="connsiteY186" fmla="*/ 732971 h 2605314"/>
              <a:gd name="connsiteX187" fmla="*/ 252286 w 5018777"/>
              <a:gd name="connsiteY187" fmla="*/ 791028 h 2605314"/>
              <a:gd name="connsiteX188" fmla="*/ 192777 w 5018777"/>
              <a:gd name="connsiteY188" fmla="*/ 892628 h 2605314"/>
              <a:gd name="connsiteX189" fmla="*/ 187335 w 5018777"/>
              <a:gd name="connsiteY189" fmla="*/ 1026522 h 2605314"/>
              <a:gd name="connsiteX190" fmla="*/ 218177 w 5018777"/>
              <a:gd name="connsiteY190" fmla="*/ 1070791 h 2605314"/>
              <a:gd name="connsiteX191" fmla="*/ 278049 w 5018777"/>
              <a:gd name="connsiteY191" fmla="*/ 1063534 h 2605314"/>
              <a:gd name="connsiteX192" fmla="*/ 297643 w 5018777"/>
              <a:gd name="connsiteY192" fmla="*/ 1022531 h 2605314"/>
              <a:gd name="connsiteX193" fmla="*/ 260995 w 5018777"/>
              <a:gd name="connsiteY193" fmla="*/ 957580 h 2605314"/>
              <a:gd name="connsiteX194" fmla="*/ 172095 w 5018777"/>
              <a:gd name="connsiteY194" fmla="*/ 952137 h 2605314"/>
              <a:gd name="connsiteX195" fmla="*/ 108957 w 5018777"/>
              <a:gd name="connsiteY195" fmla="*/ 996405 h 2605314"/>
              <a:gd name="connsiteX196" fmla="*/ 54892 w 5018777"/>
              <a:gd name="connsiteY196" fmla="*/ 1066800 h 2605314"/>
              <a:gd name="connsiteX197" fmla="*/ 14252 w 5018777"/>
              <a:gd name="connsiteY197" fmla="*/ 1156788 h 2605314"/>
              <a:gd name="connsiteX198" fmla="*/ 20783 w 5018777"/>
              <a:gd name="connsiteY198" fmla="*/ 1262017 h 2605314"/>
              <a:gd name="connsiteX199" fmla="*/ 69406 w 5018777"/>
              <a:gd name="connsiteY199" fmla="*/ 1313542 h 2605314"/>
              <a:gd name="connsiteX200" fmla="*/ 112949 w 5018777"/>
              <a:gd name="connsiteY200" fmla="*/ 1342571 h 2605314"/>
              <a:gd name="connsiteX201" fmla="*/ 159032 w 5018777"/>
              <a:gd name="connsiteY201" fmla="*/ 1341845 h 2605314"/>
              <a:gd name="connsiteX202" fmla="*/ 217089 w 5018777"/>
              <a:gd name="connsiteY202" fmla="*/ 1316445 h 2605314"/>
              <a:gd name="connsiteX203" fmla="*/ 199672 w 5018777"/>
              <a:gd name="connsiteY203" fmla="*/ 1243148 h 2605314"/>
              <a:gd name="connsiteX204" fmla="*/ 124197 w 5018777"/>
              <a:gd name="connsiteY204" fmla="*/ 1236254 h 2605314"/>
              <a:gd name="connsiteX205" fmla="*/ 54892 w 5018777"/>
              <a:gd name="connsiteY205" fmla="*/ 1262742 h 2605314"/>
              <a:gd name="connsiteX206" fmla="*/ 33120 w 5018777"/>
              <a:gd name="connsiteY206" fmla="*/ 1299028 h 2605314"/>
              <a:gd name="connsiteX207" fmla="*/ 18606 w 5018777"/>
              <a:gd name="connsiteY207" fmla="*/ 1320800 h 2605314"/>
              <a:gd name="connsiteX208" fmla="*/ 4092 w 5018777"/>
              <a:gd name="connsiteY208" fmla="*/ 1379582 h 2605314"/>
              <a:gd name="connsiteX209" fmla="*/ 3729 w 5018777"/>
              <a:gd name="connsiteY209" fmla="*/ 1436188 h 2605314"/>
              <a:gd name="connsiteX210" fmla="*/ 47635 w 5018777"/>
              <a:gd name="connsiteY210" fmla="*/ 1494971 h 2605314"/>
              <a:gd name="connsiteX211" fmla="*/ 91177 w 5018777"/>
              <a:gd name="connsiteY211" fmla="*/ 1524000 h 2605314"/>
              <a:gd name="connsiteX212" fmla="*/ 127100 w 5018777"/>
              <a:gd name="connsiteY212" fmla="*/ 1568268 h 2605314"/>
              <a:gd name="connsiteX213" fmla="*/ 171006 w 5018777"/>
              <a:gd name="connsiteY213" fmla="*/ 1582057 h 2605314"/>
              <a:gd name="connsiteX214" fmla="*/ 228337 w 5018777"/>
              <a:gd name="connsiteY214" fmla="*/ 1561737 h 2605314"/>
              <a:gd name="connsiteX215" fmla="*/ 236683 w 5018777"/>
              <a:gd name="connsiteY215" fmla="*/ 1483722 h 2605314"/>
              <a:gd name="connsiteX216" fmla="*/ 157217 w 5018777"/>
              <a:gd name="connsiteY216" fmla="*/ 1465580 h 2605314"/>
              <a:gd name="connsiteX217" fmla="*/ 105692 w 5018777"/>
              <a:gd name="connsiteY217" fmla="*/ 1502228 h 2605314"/>
              <a:gd name="connsiteX218" fmla="*/ 105692 w 5018777"/>
              <a:gd name="connsiteY218" fmla="*/ 1698171 h 2605314"/>
              <a:gd name="connsiteX219" fmla="*/ 141615 w 5018777"/>
              <a:gd name="connsiteY219" fmla="*/ 1749334 h 2605314"/>
              <a:gd name="connsiteX220" fmla="*/ 192777 w 5018777"/>
              <a:gd name="connsiteY220" fmla="*/ 1792514 h 2605314"/>
              <a:gd name="connsiteX221" fmla="*/ 250835 w 5018777"/>
              <a:gd name="connsiteY221" fmla="*/ 1828800 h 2605314"/>
              <a:gd name="connsiteX222" fmla="*/ 359692 w 5018777"/>
              <a:gd name="connsiteY222" fmla="*/ 1821542 h 2605314"/>
              <a:gd name="connsiteX223" fmla="*/ 394163 w 5018777"/>
              <a:gd name="connsiteY223" fmla="*/ 1796505 h 2605314"/>
              <a:gd name="connsiteX224" fmla="*/ 410492 w 5018777"/>
              <a:gd name="connsiteY224" fmla="*/ 1698171 h 2605314"/>
              <a:gd name="connsiteX225" fmla="*/ 366949 w 5018777"/>
              <a:gd name="connsiteY225" fmla="*/ 1683657 h 2605314"/>
              <a:gd name="connsiteX226" fmla="*/ 316149 w 5018777"/>
              <a:gd name="connsiteY226" fmla="*/ 1690914 h 2605314"/>
              <a:gd name="connsiteX227" fmla="*/ 279863 w 5018777"/>
              <a:gd name="connsiteY227" fmla="*/ 1719942 h 2605314"/>
              <a:gd name="connsiteX228" fmla="*/ 265349 w 5018777"/>
              <a:gd name="connsiteY228" fmla="*/ 1785257 h 2605314"/>
              <a:gd name="connsiteX229" fmla="*/ 276235 w 5018777"/>
              <a:gd name="connsiteY229" fmla="*/ 1939108 h 2605314"/>
              <a:gd name="connsiteX230" fmla="*/ 331026 w 5018777"/>
              <a:gd name="connsiteY230" fmla="*/ 1984465 h 2605314"/>
              <a:gd name="connsiteX231" fmla="*/ 417749 w 5018777"/>
              <a:gd name="connsiteY231" fmla="*/ 2002971 h 2605314"/>
              <a:gd name="connsiteX232" fmla="*/ 526606 w 5018777"/>
              <a:gd name="connsiteY232" fmla="*/ 1995714 h 2605314"/>
              <a:gd name="connsiteX233" fmla="*/ 555635 w 5018777"/>
              <a:gd name="connsiteY233" fmla="*/ 1973942 h 2605314"/>
              <a:gd name="connsiteX234" fmla="*/ 599177 w 5018777"/>
              <a:gd name="connsiteY234" fmla="*/ 1944914 h 2605314"/>
              <a:gd name="connsiteX235" fmla="*/ 628206 w 5018777"/>
              <a:gd name="connsiteY235" fmla="*/ 1901371 h 2605314"/>
              <a:gd name="connsiteX236" fmla="*/ 613692 w 5018777"/>
              <a:gd name="connsiteY236" fmla="*/ 1836057 h 2605314"/>
              <a:gd name="connsiteX237" fmla="*/ 570149 w 5018777"/>
              <a:gd name="connsiteY237" fmla="*/ 1792514 h 2605314"/>
              <a:gd name="connsiteX238" fmla="*/ 528057 w 5018777"/>
              <a:gd name="connsiteY238" fmla="*/ 1800497 h 2605314"/>
              <a:gd name="connsiteX239" fmla="*/ 481249 w 5018777"/>
              <a:gd name="connsiteY239" fmla="*/ 1898468 h 2605314"/>
              <a:gd name="connsiteX240" fmla="*/ 555635 w 5018777"/>
              <a:gd name="connsiteY240" fmla="*/ 1995714 h 2605314"/>
              <a:gd name="connsiteX241" fmla="*/ 570149 w 5018777"/>
              <a:gd name="connsiteY241" fmla="*/ 2017485 h 2605314"/>
              <a:gd name="connsiteX242" fmla="*/ 700777 w 5018777"/>
              <a:gd name="connsiteY242" fmla="*/ 2068285 h 2605314"/>
              <a:gd name="connsiteX243" fmla="*/ 737063 w 5018777"/>
              <a:gd name="connsiteY243" fmla="*/ 2082800 h 2605314"/>
              <a:gd name="connsiteX244" fmla="*/ 867692 w 5018777"/>
              <a:gd name="connsiteY244" fmla="*/ 2119811 h 2605314"/>
              <a:gd name="connsiteX245" fmla="*/ 969292 w 5018777"/>
              <a:gd name="connsiteY245" fmla="*/ 2148114 h 2605314"/>
              <a:gd name="connsiteX246" fmla="*/ 1078149 w 5018777"/>
              <a:gd name="connsiteY246" fmla="*/ 2133600 h 2605314"/>
              <a:gd name="connsiteX247" fmla="*/ 1128949 w 5018777"/>
              <a:gd name="connsiteY247" fmla="*/ 2104571 h 2605314"/>
              <a:gd name="connsiteX248" fmla="*/ 1247603 w 5018777"/>
              <a:gd name="connsiteY248" fmla="*/ 2013494 h 2605314"/>
              <a:gd name="connsiteX249" fmla="*/ 1291509 w 5018777"/>
              <a:gd name="connsiteY249" fmla="*/ 1957251 h 2605314"/>
              <a:gd name="connsiteX250" fmla="*/ 1278083 w 5018777"/>
              <a:gd name="connsiteY250" fmla="*/ 1839322 h 2605314"/>
              <a:gd name="connsiteX251" fmla="*/ 1223292 w 5018777"/>
              <a:gd name="connsiteY251" fmla="*/ 1814285 h 2605314"/>
              <a:gd name="connsiteX252" fmla="*/ 1129675 w 5018777"/>
              <a:gd name="connsiteY252" fmla="*/ 1833154 h 2605314"/>
              <a:gd name="connsiteX253" fmla="*/ 1107177 w 5018777"/>
              <a:gd name="connsiteY253" fmla="*/ 1894114 h 2605314"/>
              <a:gd name="connsiteX254" fmla="*/ 1085406 w 5018777"/>
              <a:gd name="connsiteY254" fmla="*/ 2002971 h 2605314"/>
              <a:gd name="connsiteX255" fmla="*/ 1020092 w 5018777"/>
              <a:gd name="connsiteY255" fmla="*/ 1995714 h 2605314"/>
              <a:gd name="connsiteX256" fmla="*/ 984532 w 5018777"/>
              <a:gd name="connsiteY256" fmla="*/ 1911531 h 2605314"/>
              <a:gd name="connsiteX257" fmla="*/ 996869 w 5018777"/>
              <a:gd name="connsiteY257" fmla="*/ 1807754 h 2605314"/>
              <a:gd name="connsiteX258" fmla="*/ 1070529 w 5018777"/>
              <a:gd name="connsiteY258" fmla="*/ 1731554 h 2605314"/>
              <a:gd name="connsiteX259" fmla="*/ 1230549 w 5018777"/>
              <a:gd name="connsiteY259" fmla="*/ 1690914 h 2605314"/>
              <a:gd name="connsiteX260" fmla="*/ 1339406 w 5018777"/>
              <a:gd name="connsiteY260" fmla="*/ 1698171 h 2605314"/>
              <a:gd name="connsiteX261" fmla="*/ 1426492 w 5018777"/>
              <a:gd name="connsiteY261" fmla="*/ 1741714 h 2605314"/>
              <a:gd name="connsiteX262" fmla="*/ 1480557 w 5018777"/>
              <a:gd name="connsiteY262" fmla="*/ 1792514 h 2605314"/>
              <a:gd name="connsiteX263" fmla="*/ 1510312 w 5018777"/>
              <a:gd name="connsiteY263" fmla="*/ 1859642 h 2605314"/>
              <a:gd name="connsiteX264" fmla="*/ 1511037 w 5018777"/>
              <a:gd name="connsiteY264" fmla="*/ 1961968 h 2605314"/>
              <a:gd name="connsiteX265" fmla="*/ 1463866 w 5018777"/>
              <a:gd name="connsiteY265" fmla="*/ 2046877 h 2605314"/>
              <a:gd name="connsiteX266" fmla="*/ 1411977 w 5018777"/>
              <a:gd name="connsiteY266" fmla="*/ 2140857 h 2605314"/>
              <a:gd name="connsiteX267" fmla="*/ 1404720 w 5018777"/>
              <a:gd name="connsiteY267" fmla="*/ 2162628 h 2605314"/>
              <a:gd name="connsiteX268" fmla="*/ 1368435 w 5018777"/>
              <a:gd name="connsiteY268" fmla="*/ 2293257 h 2605314"/>
              <a:gd name="connsiteX269" fmla="*/ 1370975 w 5018777"/>
              <a:gd name="connsiteY269" fmla="*/ 2449285 h 2605314"/>
              <a:gd name="connsiteX270" fmla="*/ 1513577 w 5018777"/>
              <a:gd name="connsiteY270" fmla="*/ 2554514 h 2605314"/>
              <a:gd name="connsiteX271" fmla="*/ 1636949 w 5018777"/>
              <a:gd name="connsiteY271" fmla="*/ 2590800 h 2605314"/>
              <a:gd name="connsiteX272" fmla="*/ 1851397 w 5018777"/>
              <a:gd name="connsiteY272" fmla="*/ 2605314 h 2605314"/>
              <a:gd name="connsiteX273" fmla="*/ 1922155 w 5018777"/>
              <a:gd name="connsiteY273" fmla="*/ 2576285 h 2605314"/>
              <a:gd name="connsiteX274" fmla="*/ 1963520 w 5018777"/>
              <a:gd name="connsiteY274" fmla="*/ 2496457 h 2605314"/>
              <a:gd name="connsiteX275" fmla="*/ 2006337 w 5018777"/>
              <a:gd name="connsiteY275" fmla="*/ 2315028 h 2605314"/>
              <a:gd name="connsiteX276" fmla="*/ 2043349 w 5018777"/>
              <a:gd name="connsiteY276" fmla="*/ 2111828 h 2605314"/>
              <a:gd name="connsiteX277" fmla="*/ 2066572 w 5018777"/>
              <a:gd name="connsiteY277" fmla="*/ 2048691 h 2605314"/>
              <a:gd name="connsiteX278" fmla="*/ 2102495 w 5018777"/>
              <a:gd name="connsiteY278" fmla="*/ 1987731 h 2605314"/>
              <a:gd name="connsiteX279" fmla="*/ 2221512 w 5018777"/>
              <a:gd name="connsiteY279" fmla="*/ 1879237 h 2605314"/>
              <a:gd name="connsiteX280" fmla="*/ 2377177 w 5018777"/>
              <a:gd name="connsiteY280" fmla="*/ 1872342 h 2605314"/>
              <a:gd name="connsiteX281" fmla="*/ 2398949 w 5018777"/>
              <a:gd name="connsiteY281" fmla="*/ 1879600 h 2605314"/>
              <a:gd name="connsiteX282" fmla="*/ 2457006 w 5018777"/>
              <a:gd name="connsiteY282" fmla="*/ 1930400 h 2605314"/>
              <a:gd name="connsiteX283" fmla="*/ 2471520 w 5018777"/>
              <a:gd name="connsiteY283" fmla="*/ 1952171 h 2605314"/>
              <a:gd name="connsiteX284" fmla="*/ 2493292 w 5018777"/>
              <a:gd name="connsiteY284" fmla="*/ 1973942 h 2605314"/>
              <a:gd name="connsiteX285" fmla="*/ 2507806 w 5018777"/>
              <a:gd name="connsiteY285" fmla="*/ 2024742 h 2605314"/>
              <a:gd name="connsiteX286" fmla="*/ 2515063 w 5018777"/>
              <a:gd name="connsiteY286" fmla="*/ 2053771 h 2605314"/>
              <a:gd name="connsiteX287" fmla="*/ 2529577 w 5018777"/>
              <a:gd name="connsiteY287" fmla="*/ 2075542 h 2605314"/>
              <a:gd name="connsiteX288" fmla="*/ 2544092 w 5018777"/>
              <a:gd name="connsiteY288" fmla="*/ 2126342 h 2605314"/>
              <a:gd name="connsiteX289" fmla="*/ 2536835 w 5018777"/>
              <a:gd name="connsiteY289" fmla="*/ 2271485 h 2605314"/>
              <a:gd name="connsiteX290" fmla="*/ 2522320 w 5018777"/>
              <a:gd name="connsiteY290" fmla="*/ 2300514 h 2605314"/>
              <a:gd name="connsiteX291" fmla="*/ 2478777 w 5018777"/>
              <a:gd name="connsiteY291" fmla="*/ 2329542 h 2605314"/>
              <a:gd name="connsiteX292" fmla="*/ 2457006 w 5018777"/>
              <a:gd name="connsiteY292" fmla="*/ 2336800 h 2605314"/>
              <a:gd name="connsiteX293" fmla="*/ 2333635 w 5018777"/>
              <a:gd name="connsiteY293" fmla="*/ 2329542 h 2605314"/>
              <a:gd name="connsiteX294" fmla="*/ 2311863 w 5018777"/>
              <a:gd name="connsiteY294" fmla="*/ 2322285 h 2605314"/>
              <a:gd name="connsiteX295" fmla="*/ 2297349 w 5018777"/>
              <a:gd name="connsiteY295" fmla="*/ 2286000 h 2605314"/>
              <a:gd name="connsiteX296" fmla="*/ 2290092 w 5018777"/>
              <a:gd name="connsiteY296" fmla="*/ 2249714 h 2605314"/>
              <a:gd name="connsiteX297" fmla="*/ 2398949 w 5018777"/>
              <a:gd name="connsiteY297" fmla="*/ 2111828 h 2605314"/>
              <a:gd name="connsiteX298" fmla="*/ 2398949 w 5018777"/>
              <a:gd name="connsiteY298" fmla="*/ 2024742 h 2605314"/>
              <a:gd name="connsiteX299" fmla="*/ 2377177 w 5018777"/>
              <a:gd name="connsiteY299" fmla="*/ 2010228 h 2605314"/>
              <a:gd name="connsiteX300" fmla="*/ 2275577 w 5018777"/>
              <a:gd name="connsiteY300" fmla="*/ 2017485 h 2605314"/>
              <a:gd name="connsiteX301" fmla="*/ 2261063 w 5018777"/>
              <a:gd name="connsiteY301" fmla="*/ 2032000 h 2605314"/>
              <a:gd name="connsiteX302" fmla="*/ 2239292 w 5018777"/>
              <a:gd name="connsiteY302" fmla="*/ 2046514 h 2605314"/>
              <a:gd name="connsiteX303" fmla="*/ 2224777 w 5018777"/>
              <a:gd name="connsiteY303" fmla="*/ 2061028 h 2605314"/>
              <a:gd name="connsiteX304" fmla="*/ 2195749 w 5018777"/>
              <a:gd name="connsiteY304" fmla="*/ 2068285 h 2605314"/>
              <a:gd name="connsiteX305" fmla="*/ 2166720 w 5018777"/>
              <a:gd name="connsiteY305" fmla="*/ 2090057 h 2605314"/>
              <a:gd name="connsiteX306" fmla="*/ 2152206 w 5018777"/>
              <a:gd name="connsiteY306" fmla="*/ 2111828 h 2605314"/>
              <a:gd name="connsiteX307" fmla="*/ 2130435 w 5018777"/>
              <a:gd name="connsiteY307" fmla="*/ 2140857 h 2605314"/>
              <a:gd name="connsiteX308" fmla="*/ 2130435 w 5018777"/>
              <a:gd name="connsiteY308" fmla="*/ 2351314 h 2605314"/>
              <a:gd name="connsiteX309" fmla="*/ 2144949 w 5018777"/>
              <a:gd name="connsiteY309" fmla="*/ 2373085 h 2605314"/>
              <a:gd name="connsiteX310" fmla="*/ 2166720 w 5018777"/>
              <a:gd name="connsiteY310" fmla="*/ 2380342 h 2605314"/>
              <a:gd name="connsiteX311" fmla="*/ 2173977 w 5018777"/>
              <a:gd name="connsiteY311" fmla="*/ 2402114 h 2605314"/>
              <a:gd name="connsiteX312" fmla="*/ 2195749 w 5018777"/>
              <a:gd name="connsiteY312" fmla="*/ 2416628 h 2605314"/>
              <a:gd name="connsiteX313" fmla="*/ 2224777 w 5018777"/>
              <a:gd name="connsiteY313" fmla="*/ 2438400 h 2605314"/>
              <a:gd name="connsiteX314" fmla="*/ 2268320 w 5018777"/>
              <a:gd name="connsiteY314" fmla="*/ 2474685 h 2605314"/>
              <a:gd name="connsiteX315" fmla="*/ 2297349 w 5018777"/>
              <a:gd name="connsiteY315" fmla="*/ 2510971 h 2605314"/>
              <a:gd name="connsiteX316" fmla="*/ 2319120 w 5018777"/>
              <a:gd name="connsiteY316" fmla="*/ 2532742 h 2605314"/>
              <a:gd name="connsiteX317" fmla="*/ 2398949 w 5018777"/>
              <a:gd name="connsiteY317" fmla="*/ 2569028 h 2605314"/>
              <a:gd name="connsiteX318" fmla="*/ 2544092 w 5018777"/>
              <a:gd name="connsiteY318" fmla="*/ 2554514 h 2605314"/>
              <a:gd name="connsiteX319" fmla="*/ 2565863 w 5018777"/>
              <a:gd name="connsiteY319" fmla="*/ 2540000 h 2605314"/>
              <a:gd name="connsiteX320" fmla="*/ 2573120 w 5018777"/>
              <a:gd name="connsiteY320" fmla="*/ 2503714 h 2605314"/>
              <a:gd name="connsiteX321" fmla="*/ 2587635 w 5018777"/>
              <a:gd name="connsiteY321" fmla="*/ 2481942 h 2605314"/>
              <a:gd name="connsiteX322" fmla="*/ 2594892 w 5018777"/>
              <a:gd name="connsiteY322" fmla="*/ 2409371 h 2605314"/>
              <a:gd name="connsiteX323" fmla="*/ 2645692 w 5018777"/>
              <a:gd name="connsiteY323" fmla="*/ 2416628 h 2605314"/>
              <a:gd name="connsiteX324" fmla="*/ 2674720 w 5018777"/>
              <a:gd name="connsiteY324" fmla="*/ 2423885 h 2605314"/>
              <a:gd name="connsiteX325" fmla="*/ 2747292 w 5018777"/>
              <a:gd name="connsiteY325" fmla="*/ 2438400 h 2605314"/>
              <a:gd name="connsiteX326" fmla="*/ 2790835 w 5018777"/>
              <a:gd name="connsiteY326" fmla="*/ 2452914 h 2605314"/>
              <a:gd name="connsiteX327" fmla="*/ 2812606 w 5018777"/>
              <a:gd name="connsiteY327" fmla="*/ 2438400 h 2605314"/>
              <a:gd name="connsiteX328" fmla="*/ 2805349 w 5018777"/>
              <a:gd name="connsiteY328" fmla="*/ 2416628 h 2605314"/>
              <a:gd name="connsiteX329" fmla="*/ 2798092 w 5018777"/>
              <a:gd name="connsiteY329" fmla="*/ 2373085 h 2605314"/>
              <a:gd name="connsiteX330" fmla="*/ 2783577 w 5018777"/>
              <a:gd name="connsiteY330" fmla="*/ 2329542 h 2605314"/>
              <a:gd name="connsiteX331" fmla="*/ 2798092 w 5018777"/>
              <a:gd name="connsiteY331" fmla="*/ 2278742 h 2605314"/>
              <a:gd name="connsiteX332" fmla="*/ 2965006 w 5018777"/>
              <a:gd name="connsiteY332" fmla="*/ 2249714 h 2605314"/>
              <a:gd name="connsiteX333" fmla="*/ 2950492 w 5018777"/>
              <a:gd name="connsiteY333" fmla="*/ 2227942 h 2605314"/>
              <a:gd name="connsiteX334" fmla="*/ 2928720 w 5018777"/>
              <a:gd name="connsiteY334" fmla="*/ 2133600 h 2605314"/>
              <a:gd name="connsiteX335" fmla="*/ 2921463 w 5018777"/>
              <a:gd name="connsiteY335" fmla="*/ 2104571 h 2605314"/>
              <a:gd name="connsiteX336" fmla="*/ 2899692 w 5018777"/>
              <a:gd name="connsiteY336" fmla="*/ 2090057 h 2605314"/>
              <a:gd name="connsiteX337" fmla="*/ 2906949 w 5018777"/>
              <a:gd name="connsiteY337" fmla="*/ 2061028 h 2605314"/>
              <a:gd name="connsiteX338" fmla="*/ 3037577 w 5018777"/>
              <a:gd name="connsiteY338" fmla="*/ 2053771 h 2605314"/>
              <a:gd name="connsiteX339" fmla="*/ 3124663 w 5018777"/>
              <a:gd name="connsiteY339" fmla="*/ 2046514 h 2605314"/>
              <a:gd name="connsiteX340" fmla="*/ 3146435 w 5018777"/>
              <a:gd name="connsiteY340" fmla="*/ 2039257 h 2605314"/>
              <a:gd name="connsiteX341" fmla="*/ 3139177 w 5018777"/>
              <a:gd name="connsiteY341" fmla="*/ 2010228 h 2605314"/>
              <a:gd name="connsiteX342" fmla="*/ 3110149 w 5018777"/>
              <a:gd name="connsiteY342" fmla="*/ 1959428 h 2605314"/>
              <a:gd name="connsiteX343" fmla="*/ 3081120 w 5018777"/>
              <a:gd name="connsiteY343" fmla="*/ 1930400 h 2605314"/>
              <a:gd name="connsiteX344" fmla="*/ 3066606 w 5018777"/>
              <a:gd name="connsiteY344" fmla="*/ 1901371 h 2605314"/>
              <a:gd name="connsiteX345" fmla="*/ 3044835 w 5018777"/>
              <a:gd name="connsiteY345" fmla="*/ 1886857 h 2605314"/>
              <a:gd name="connsiteX346" fmla="*/ 3037577 w 5018777"/>
              <a:gd name="connsiteY346" fmla="*/ 1865085 h 2605314"/>
              <a:gd name="connsiteX347" fmla="*/ 3023063 w 5018777"/>
              <a:gd name="connsiteY347" fmla="*/ 1843314 h 2605314"/>
              <a:gd name="connsiteX348" fmla="*/ 3052092 w 5018777"/>
              <a:gd name="connsiteY348" fmla="*/ 1828800 h 2605314"/>
              <a:gd name="connsiteX349" fmla="*/ 3160949 w 5018777"/>
              <a:gd name="connsiteY349" fmla="*/ 1814285 h 2605314"/>
              <a:gd name="connsiteX350" fmla="*/ 3182720 w 5018777"/>
              <a:gd name="connsiteY350" fmla="*/ 1799771 h 2605314"/>
              <a:gd name="connsiteX351" fmla="*/ 3131920 w 5018777"/>
              <a:gd name="connsiteY351" fmla="*/ 1690914 h 2605314"/>
              <a:gd name="connsiteX352" fmla="*/ 3124663 w 5018777"/>
              <a:gd name="connsiteY352" fmla="*/ 1669142 h 2605314"/>
              <a:gd name="connsiteX353" fmla="*/ 3110149 w 5018777"/>
              <a:gd name="connsiteY353" fmla="*/ 1647371 h 2605314"/>
              <a:gd name="connsiteX354" fmla="*/ 3131920 w 5018777"/>
              <a:gd name="connsiteY354" fmla="*/ 1640114 h 2605314"/>
              <a:gd name="connsiteX355" fmla="*/ 3160949 w 5018777"/>
              <a:gd name="connsiteY355" fmla="*/ 1632857 h 2605314"/>
              <a:gd name="connsiteX356" fmla="*/ 3189977 w 5018777"/>
              <a:gd name="connsiteY356" fmla="*/ 1618342 h 2605314"/>
              <a:gd name="connsiteX357" fmla="*/ 3219006 w 5018777"/>
              <a:gd name="connsiteY357" fmla="*/ 1611085 h 2605314"/>
              <a:gd name="connsiteX358" fmla="*/ 3240777 w 5018777"/>
              <a:gd name="connsiteY358" fmla="*/ 1603828 h 2605314"/>
              <a:gd name="connsiteX359" fmla="*/ 3284320 w 5018777"/>
              <a:gd name="connsiteY359" fmla="*/ 1582057 h 2605314"/>
              <a:gd name="connsiteX360" fmla="*/ 3298835 w 5018777"/>
              <a:gd name="connsiteY360" fmla="*/ 1567542 h 2605314"/>
              <a:gd name="connsiteX361" fmla="*/ 3277063 w 5018777"/>
              <a:gd name="connsiteY361" fmla="*/ 1545771 h 2605314"/>
              <a:gd name="connsiteX362" fmla="*/ 3233520 w 5018777"/>
              <a:gd name="connsiteY362" fmla="*/ 1516742 h 2605314"/>
              <a:gd name="connsiteX363" fmla="*/ 3182720 w 5018777"/>
              <a:gd name="connsiteY363" fmla="*/ 1458685 h 2605314"/>
              <a:gd name="connsiteX364" fmla="*/ 3175463 w 5018777"/>
              <a:gd name="connsiteY364" fmla="*/ 1436914 h 2605314"/>
              <a:gd name="connsiteX365" fmla="*/ 3153692 w 5018777"/>
              <a:gd name="connsiteY365" fmla="*/ 1422400 h 2605314"/>
              <a:gd name="connsiteX366" fmla="*/ 3204492 w 5018777"/>
              <a:gd name="connsiteY366" fmla="*/ 1386114 h 2605314"/>
              <a:gd name="connsiteX367" fmla="*/ 3240777 w 5018777"/>
              <a:gd name="connsiteY367" fmla="*/ 1349828 h 2605314"/>
              <a:gd name="connsiteX368" fmla="*/ 3269806 w 5018777"/>
              <a:gd name="connsiteY368" fmla="*/ 1313542 h 2605314"/>
              <a:gd name="connsiteX369" fmla="*/ 3291577 w 5018777"/>
              <a:gd name="connsiteY369" fmla="*/ 1299028 h 2605314"/>
              <a:gd name="connsiteX370" fmla="*/ 3306092 w 5018777"/>
              <a:gd name="connsiteY370" fmla="*/ 1284514 h 2605314"/>
              <a:gd name="connsiteX371" fmla="*/ 3313349 w 5018777"/>
              <a:gd name="connsiteY371" fmla="*/ 1262742 h 2605314"/>
              <a:gd name="connsiteX372" fmla="*/ 3269806 w 5018777"/>
              <a:gd name="connsiteY372" fmla="*/ 1255485 h 2605314"/>
              <a:gd name="connsiteX373" fmla="*/ 3248035 w 5018777"/>
              <a:gd name="connsiteY373" fmla="*/ 1248228 h 2605314"/>
              <a:gd name="connsiteX374" fmla="*/ 3197235 w 5018777"/>
              <a:gd name="connsiteY374" fmla="*/ 1233714 h 2605314"/>
              <a:gd name="connsiteX375" fmla="*/ 3175463 w 5018777"/>
              <a:gd name="connsiteY375" fmla="*/ 1219200 h 2605314"/>
              <a:gd name="connsiteX376" fmla="*/ 3153692 w 5018777"/>
              <a:gd name="connsiteY376" fmla="*/ 1211942 h 2605314"/>
              <a:gd name="connsiteX377" fmla="*/ 3124663 w 5018777"/>
              <a:gd name="connsiteY377" fmla="*/ 1197428 h 2605314"/>
              <a:gd name="connsiteX378" fmla="*/ 3204492 w 5018777"/>
              <a:gd name="connsiteY378" fmla="*/ 1095828 h 2605314"/>
              <a:gd name="connsiteX379" fmla="*/ 3255292 w 5018777"/>
              <a:gd name="connsiteY379" fmla="*/ 1037771 h 2605314"/>
              <a:gd name="connsiteX380" fmla="*/ 3255292 w 5018777"/>
              <a:gd name="connsiteY380" fmla="*/ 994228 h 2605314"/>
              <a:gd name="connsiteX381" fmla="*/ 3211749 w 5018777"/>
              <a:gd name="connsiteY381" fmla="*/ 986971 h 2605314"/>
              <a:gd name="connsiteX382" fmla="*/ 3182720 w 5018777"/>
              <a:gd name="connsiteY382" fmla="*/ 979714 h 2605314"/>
              <a:gd name="connsiteX383" fmla="*/ 3124663 w 5018777"/>
              <a:gd name="connsiteY383" fmla="*/ 957942 h 2605314"/>
              <a:gd name="connsiteX384" fmla="*/ 3102892 w 5018777"/>
              <a:gd name="connsiteY384" fmla="*/ 950685 h 2605314"/>
              <a:gd name="connsiteX385" fmla="*/ 3052092 w 5018777"/>
              <a:gd name="connsiteY385" fmla="*/ 943428 h 2605314"/>
              <a:gd name="connsiteX386" fmla="*/ 3030320 w 5018777"/>
              <a:gd name="connsiteY386" fmla="*/ 936171 h 2605314"/>
              <a:gd name="connsiteX387" fmla="*/ 2994035 w 5018777"/>
              <a:gd name="connsiteY387" fmla="*/ 928914 h 2605314"/>
              <a:gd name="connsiteX388" fmla="*/ 2979520 w 5018777"/>
              <a:gd name="connsiteY388" fmla="*/ 914400 h 2605314"/>
              <a:gd name="connsiteX389" fmla="*/ 3037577 w 5018777"/>
              <a:gd name="connsiteY389" fmla="*/ 820057 h 2605314"/>
              <a:gd name="connsiteX390" fmla="*/ 3095635 w 5018777"/>
              <a:gd name="connsiteY390" fmla="*/ 747485 h 2605314"/>
              <a:gd name="connsiteX391" fmla="*/ 3131920 w 5018777"/>
              <a:gd name="connsiteY391" fmla="*/ 703942 h 2605314"/>
              <a:gd name="connsiteX392" fmla="*/ 3146435 w 5018777"/>
              <a:gd name="connsiteY392" fmla="*/ 682171 h 2605314"/>
              <a:gd name="connsiteX393" fmla="*/ 3037577 w 5018777"/>
              <a:gd name="connsiteY393" fmla="*/ 667657 h 2605314"/>
              <a:gd name="connsiteX394" fmla="*/ 2965006 w 5018777"/>
              <a:gd name="connsiteY394" fmla="*/ 660400 h 2605314"/>
              <a:gd name="connsiteX395" fmla="*/ 2892435 w 5018777"/>
              <a:gd name="connsiteY395" fmla="*/ 645885 h 2605314"/>
              <a:gd name="connsiteX396" fmla="*/ 2928720 w 5018777"/>
              <a:gd name="connsiteY396" fmla="*/ 609600 h 2605314"/>
              <a:gd name="connsiteX397" fmla="*/ 2965006 w 5018777"/>
              <a:gd name="connsiteY397" fmla="*/ 573314 h 2605314"/>
              <a:gd name="connsiteX398" fmla="*/ 2972263 w 5018777"/>
              <a:gd name="connsiteY398" fmla="*/ 529771 h 2605314"/>
              <a:gd name="connsiteX399" fmla="*/ 2986777 w 5018777"/>
              <a:gd name="connsiteY399" fmla="*/ 486228 h 2605314"/>
              <a:gd name="connsiteX400" fmla="*/ 3001292 w 5018777"/>
              <a:gd name="connsiteY400" fmla="*/ 435428 h 2605314"/>
              <a:gd name="connsiteX401" fmla="*/ 3015806 w 5018777"/>
              <a:gd name="connsiteY401" fmla="*/ 391885 h 2605314"/>
              <a:gd name="connsiteX402" fmla="*/ 2965006 w 5018777"/>
              <a:gd name="connsiteY402" fmla="*/ 399142 h 2605314"/>
              <a:gd name="connsiteX403" fmla="*/ 2921463 w 5018777"/>
              <a:gd name="connsiteY403" fmla="*/ 413657 h 2605314"/>
              <a:gd name="connsiteX404" fmla="*/ 2892435 w 5018777"/>
              <a:gd name="connsiteY404" fmla="*/ 420914 h 2605314"/>
              <a:gd name="connsiteX405" fmla="*/ 2856149 w 5018777"/>
              <a:gd name="connsiteY405" fmla="*/ 435428 h 2605314"/>
              <a:gd name="connsiteX406" fmla="*/ 2812606 w 5018777"/>
              <a:gd name="connsiteY406" fmla="*/ 442685 h 2605314"/>
              <a:gd name="connsiteX407" fmla="*/ 2783577 w 5018777"/>
              <a:gd name="connsiteY407" fmla="*/ 449942 h 2605314"/>
              <a:gd name="connsiteX408" fmla="*/ 2725520 w 5018777"/>
              <a:gd name="connsiteY408" fmla="*/ 442685 h 2605314"/>
              <a:gd name="connsiteX409" fmla="*/ 2732777 w 5018777"/>
              <a:gd name="connsiteY409" fmla="*/ 377371 h 2605314"/>
              <a:gd name="connsiteX410" fmla="*/ 2725520 w 5018777"/>
              <a:gd name="connsiteY410" fmla="*/ 290285 h 2605314"/>
              <a:gd name="connsiteX411" fmla="*/ 2711006 w 5018777"/>
              <a:gd name="connsiteY411" fmla="*/ 232228 h 2605314"/>
              <a:gd name="connsiteX412" fmla="*/ 2667463 w 5018777"/>
              <a:gd name="connsiteY412" fmla="*/ 210457 h 2605314"/>
              <a:gd name="connsiteX413" fmla="*/ 2660206 w 5018777"/>
              <a:gd name="connsiteY413"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62549 w 5018777"/>
              <a:gd name="connsiteY118" fmla="*/ 537028 h 2605314"/>
              <a:gd name="connsiteX119" fmla="*/ 3240777 w 5018777"/>
              <a:gd name="connsiteY119" fmla="*/ 515257 h 2605314"/>
              <a:gd name="connsiteX120" fmla="*/ 3233520 w 5018777"/>
              <a:gd name="connsiteY120" fmla="*/ 478971 h 2605314"/>
              <a:gd name="connsiteX121" fmla="*/ 3219006 w 5018777"/>
              <a:gd name="connsiteY121" fmla="*/ 428171 h 2605314"/>
              <a:gd name="connsiteX122" fmla="*/ 3204492 w 5018777"/>
              <a:gd name="connsiteY122" fmla="*/ 362857 h 2605314"/>
              <a:gd name="connsiteX123" fmla="*/ 3189977 w 5018777"/>
              <a:gd name="connsiteY123" fmla="*/ 348342 h 2605314"/>
              <a:gd name="connsiteX124" fmla="*/ 3139177 w 5018777"/>
              <a:gd name="connsiteY124" fmla="*/ 283028 h 2605314"/>
              <a:gd name="connsiteX125" fmla="*/ 3117406 w 5018777"/>
              <a:gd name="connsiteY125" fmla="*/ 268514 h 2605314"/>
              <a:gd name="connsiteX126" fmla="*/ 3081120 w 5018777"/>
              <a:gd name="connsiteY126" fmla="*/ 232228 h 2605314"/>
              <a:gd name="connsiteX127" fmla="*/ 3066606 w 5018777"/>
              <a:gd name="connsiteY127" fmla="*/ 210457 h 2605314"/>
              <a:gd name="connsiteX128" fmla="*/ 3023063 w 5018777"/>
              <a:gd name="connsiteY128" fmla="*/ 195942 h 2605314"/>
              <a:gd name="connsiteX129" fmla="*/ 3008549 w 5018777"/>
              <a:gd name="connsiteY129" fmla="*/ 174171 h 2605314"/>
              <a:gd name="connsiteX130" fmla="*/ 2957749 w 5018777"/>
              <a:gd name="connsiteY130" fmla="*/ 152400 h 2605314"/>
              <a:gd name="connsiteX131" fmla="*/ 2921463 w 5018777"/>
              <a:gd name="connsiteY131" fmla="*/ 116114 h 2605314"/>
              <a:gd name="connsiteX132" fmla="*/ 2848892 w 5018777"/>
              <a:gd name="connsiteY132" fmla="*/ 94342 h 2605314"/>
              <a:gd name="connsiteX133" fmla="*/ 2827120 w 5018777"/>
              <a:gd name="connsiteY133" fmla="*/ 79828 h 2605314"/>
              <a:gd name="connsiteX134" fmla="*/ 2776320 w 5018777"/>
              <a:gd name="connsiteY134" fmla="*/ 65314 h 2605314"/>
              <a:gd name="connsiteX135" fmla="*/ 2667463 w 5018777"/>
              <a:gd name="connsiteY135" fmla="*/ 50800 h 2605314"/>
              <a:gd name="connsiteX136" fmla="*/ 2500549 w 5018777"/>
              <a:gd name="connsiteY136" fmla="*/ 43542 h 2605314"/>
              <a:gd name="connsiteX137" fmla="*/ 2377177 w 5018777"/>
              <a:gd name="connsiteY137" fmla="*/ 36285 h 2605314"/>
              <a:gd name="connsiteX138" fmla="*/ 2275577 w 5018777"/>
              <a:gd name="connsiteY138" fmla="*/ 21771 h 2605314"/>
              <a:gd name="connsiteX139" fmla="*/ 2036092 w 5018777"/>
              <a:gd name="connsiteY139" fmla="*/ 7257 h 2605314"/>
              <a:gd name="connsiteX140" fmla="*/ 1869177 w 5018777"/>
              <a:gd name="connsiteY140" fmla="*/ 14514 h 2605314"/>
              <a:gd name="connsiteX141" fmla="*/ 1753063 w 5018777"/>
              <a:gd name="connsiteY141" fmla="*/ 29028 h 2605314"/>
              <a:gd name="connsiteX142" fmla="*/ 1731292 w 5018777"/>
              <a:gd name="connsiteY142" fmla="*/ 36285 h 2605314"/>
              <a:gd name="connsiteX143" fmla="*/ 1695006 w 5018777"/>
              <a:gd name="connsiteY143" fmla="*/ 43542 h 2605314"/>
              <a:gd name="connsiteX144" fmla="*/ 1673235 w 5018777"/>
              <a:gd name="connsiteY144" fmla="*/ 50800 h 2605314"/>
              <a:gd name="connsiteX145" fmla="*/ 1622435 w 5018777"/>
              <a:gd name="connsiteY145" fmla="*/ 65314 h 2605314"/>
              <a:gd name="connsiteX146" fmla="*/ 1600663 w 5018777"/>
              <a:gd name="connsiteY146" fmla="*/ 72571 h 2605314"/>
              <a:gd name="connsiteX147" fmla="*/ 1542606 w 5018777"/>
              <a:gd name="connsiteY147" fmla="*/ 87085 h 2605314"/>
              <a:gd name="connsiteX148" fmla="*/ 1499063 w 5018777"/>
              <a:gd name="connsiteY148" fmla="*/ 101600 h 2605314"/>
              <a:gd name="connsiteX149" fmla="*/ 1477292 w 5018777"/>
              <a:gd name="connsiteY149" fmla="*/ 116114 h 2605314"/>
              <a:gd name="connsiteX150" fmla="*/ 1390206 w 5018777"/>
              <a:gd name="connsiteY150" fmla="*/ 137885 h 2605314"/>
              <a:gd name="connsiteX151" fmla="*/ 1339406 w 5018777"/>
              <a:gd name="connsiteY151" fmla="*/ 152400 h 2605314"/>
              <a:gd name="connsiteX152" fmla="*/ 1295863 w 5018777"/>
              <a:gd name="connsiteY152" fmla="*/ 159657 h 2605314"/>
              <a:gd name="connsiteX153" fmla="*/ 1237806 w 5018777"/>
              <a:gd name="connsiteY153" fmla="*/ 181428 h 2605314"/>
              <a:gd name="connsiteX154" fmla="*/ 1157977 w 5018777"/>
              <a:gd name="connsiteY154" fmla="*/ 203200 h 2605314"/>
              <a:gd name="connsiteX155" fmla="*/ 1085406 w 5018777"/>
              <a:gd name="connsiteY155" fmla="*/ 217714 h 2605314"/>
              <a:gd name="connsiteX156" fmla="*/ 1063635 w 5018777"/>
              <a:gd name="connsiteY156" fmla="*/ 232228 h 2605314"/>
              <a:gd name="connsiteX157" fmla="*/ 1027349 w 5018777"/>
              <a:gd name="connsiteY157" fmla="*/ 239485 h 2605314"/>
              <a:gd name="connsiteX158" fmla="*/ 998320 w 5018777"/>
              <a:gd name="connsiteY158" fmla="*/ 246742 h 2605314"/>
              <a:gd name="connsiteX159" fmla="*/ 969292 w 5018777"/>
              <a:gd name="connsiteY159" fmla="*/ 261257 h 2605314"/>
              <a:gd name="connsiteX160" fmla="*/ 918492 w 5018777"/>
              <a:gd name="connsiteY160" fmla="*/ 283028 h 2605314"/>
              <a:gd name="connsiteX161" fmla="*/ 889463 w 5018777"/>
              <a:gd name="connsiteY161" fmla="*/ 319314 h 2605314"/>
              <a:gd name="connsiteX162" fmla="*/ 867692 w 5018777"/>
              <a:gd name="connsiteY162" fmla="*/ 341085 h 2605314"/>
              <a:gd name="connsiteX163" fmla="*/ 853177 w 5018777"/>
              <a:gd name="connsiteY163" fmla="*/ 362857 h 2605314"/>
              <a:gd name="connsiteX164" fmla="*/ 809635 w 5018777"/>
              <a:gd name="connsiteY164" fmla="*/ 391885 h 2605314"/>
              <a:gd name="connsiteX165" fmla="*/ 773349 w 5018777"/>
              <a:gd name="connsiteY165" fmla="*/ 428171 h 2605314"/>
              <a:gd name="connsiteX166" fmla="*/ 751577 w 5018777"/>
              <a:gd name="connsiteY166" fmla="*/ 449942 h 2605314"/>
              <a:gd name="connsiteX167" fmla="*/ 693520 w 5018777"/>
              <a:gd name="connsiteY167" fmla="*/ 500742 h 2605314"/>
              <a:gd name="connsiteX168" fmla="*/ 664492 w 5018777"/>
              <a:gd name="connsiteY168" fmla="*/ 544285 h 2605314"/>
              <a:gd name="connsiteX169" fmla="*/ 649977 w 5018777"/>
              <a:gd name="connsiteY169" fmla="*/ 587828 h 2605314"/>
              <a:gd name="connsiteX170" fmla="*/ 642720 w 5018777"/>
              <a:gd name="connsiteY170" fmla="*/ 609600 h 2605314"/>
              <a:gd name="connsiteX171" fmla="*/ 664492 w 5018777"/>
              <a:gd name="connsiteY171" fmla="*/ 776514 h 2605314"/>
              <a:gd name="connsiteX172" fmla="*/ 693520 w 5018777"/>
              <a:gd name="connsiteY172" fmla="*/ 820057 h 2605314"/>
              <a:gd name="connsiteX173" fmla="*/ 715292 w 5018777"/>
              <a:gd name="connsiteY173" fmla="*/ 827314 h 2605314"/>
              <a:gd name="connsiteX174" fmla="*/ 751577 w 5018777"/>
              <a:gd name="connsiteY174" fmla="*/ 820057 h 2605314"/>
              <a:gd name="connsiteX175" fmla="*/ 773349 w 5018777"/>
              <a:gd name="connsiteY175" fmla="*/ 769257 h 2605314"/>
              <a:gd name="connsiteX176" fmla="*/ 744320 w 5018777"/>
              <a:gd name="connsiteY176" fmla="*/ 638628 h 2605314"/>
              <a:gd name="connsiteX177" fmla="*/ 722549 w 5018777"/>
              <a:gd name="connsiteY177" fmla="*/ 624114 h 2605314"/>
              <a:gd name="connsiteX178" fmla="*/ 554546 w 5018777"/>
              <a:gd name="connsiteY178" fmla="*/ 621211 h 2605314"/>
              <a:gd name="connsiteX179" fmla="*/ 468549 w 5018777"/>
              <a:gd name="connsiteY179" fmla="*/ 682171 h 2605314"/>
              <a:gd name="connsiteX180" fmla="*/ 446777 w 5018777"/>
              <a:gd name="connsiteY180" fmla="*/ 754742 h 2605314"/>
              <a:gd name="connsiteX181" fmla="*/ 475806 w 5018777"/>
              <a:gd name="connsiteY181" fmla="*/ 849085 h 2605314"/>
              <a:gd name="connsiteX182" fmla="*/ 533863 w 5018777"/>
              <a:gd name="connsiteY182" fmla="*/ 841828 h 2605314"/>
              <a:gd name="connsiteX183" fmla="*/ 541120 w 5018777"/>
              <a:gd name="connsiteY183" fmla="*/ 820057 h 2605314"/>
              <a:gd name="connsiteX184" fmla="*/ 519349 w 5018777"/>
              <a:gd name="connsiteY184" fmla="*/ 740228 h 2605314"/>
              <a:gd name="connsiteX185" fmla="*/ 497577 w 5018777"/>
              <a:gd name="connsiteY185" fmla="*/ 725714 h 2605314"/>
              <a:gd name="connsiteX186" fmla="*/ 352435 w 5018777"/>
              <a:gd name="connsiteY186" fmla="*/ 732971 h 2605314"/>
              <a:gd name="connsiteX187" fmla="*/ 252286 w 5018777"/>
              <a:gd name="connsiteY187" fmla="*/ 791028 h 2605314"/>
              <a:gd name="connsiteX188" fmla="*/ 192777 w 5018777"/>
              <a:gd name="connsiteY188" fmla="*/ 892628 h 2605314"/>
              <a:gd name="connsiteX189" fmla="*/ 187335 w 5018777"/>
              <a:gd name="connsiteY189" fmla="*/ 1026522 h 2605314"/>
              <a:gd name="connsiteX190" fmla="*/ 218177 w 5018777"/>
              <a:gd name="connsiteY190" fmla="*/ 1070791 h 2605314"/>
              <a:gd name="connsiteX191" fmla="*/ 278049 w 5018777"/>
              <a:gd name="connsiteY191" fmla="*/ 1063534 h 2605314"/>
              <a:gd name="connsiteX192" fmla="*/ 297643 w 5018777"/>
              <a:gd name="connsiteY192" fmla="*/ 1022531 h 2605314"/>
              <a:gd name="connsiteX193" fmla="*/ 260995 w 5018777"/>
              <a:gd name="connsiteY193" fmla="*/ 957580 h 2605314"/>
              <a:gd name="connsiteX194" fmla="*/ 172095 w 5018777"/>
              <a:gd name="connsiteY194" fmla="*/ 952137 h 2605314"/>
              <a:gd name="connsiteX195" fmla="*/ 108957 w 5018777"/>
              <a:gd name="connsiteY195" fmla="*/ 996405 h 2605314"/>
              <a:gd name="connsiteX196" fmla="*/ 54892 w 5018777"/>
              <a:gd name="connsiteY196" fmla="*/ 1066800 h 2605314"/>
              <a:gd name="connsiteX197" fmla="*/ 14252 w 5018777"/>
              <a:gd name="connsiteY197" fmla="*/ 1156788 h 2605314"/>
              <a:gd name="connsiteX198" fmla="*/ 20783 w 5018777"/>
              <a:gd name="connsiteY198" fmla="*/ 1262017 h 2605314"/>
              <a:gd name="connsiteX199" fmla="*/ 69406 w 5018777"/>
              <a:gd name="connsiteY199" fmla="*/ 1313542 h 2605314"/>
              <a:gd name="connsiteX200" fmla="*/ 112949 w 5018777"/>
              <a:gd name="connsiteY200" fmla="*/ 1342571 h 2605314"/>
              <a:gd name="connsiteX201" fmla="*/ 159032 w 5018777"/>
              <a:gd name="connsiteY201" fmla="*/ 1341845 h 2605314"/>
              <a:gd name="connsiteX202" fmla="*/ 217089 w 5018777"/>
              <a:gd name="connsiteY202" fmla="*/ 1316445 h 2605314"/>
              <a:gd name="connsiteX203" fmla="*/ 199672 w 5018777"/>
              <a:gd name="connsiteY203" fmla="*/ 1243148 h 2605314"/>
              <a:gd name="connsiteX204" fmla="*/ 124197 w 5018777"/>
              <a:gd name="connsiteY204" fmla="*/ 1236254 h 2605314"/>
              <a:gd name="connsiteX205" fmla="*/ 54892 w 5018777"/>
              <a:gd name="connsiteY205" fmla="*/ 1262742 h 2605314"/>
              <a:gd name="connsiteX206" fmla="*/ 33120 w 5018777"/>
              <a:gd name="connsiteY206" fmla="*/ 1299028 h 2605314"/>
              <a:gd name="connsiteX207" fmla="*/ 18606 w 5018777"/>
              <a:gd name="connsiteY207" fmla="*/ 1320800 h 2605314"/>
              <a:gd name="connsiteX208" fmla="*/ 4092 w 5018777"/>
              <a:gd name="connsiteY208" fmla="*/ 1379582 h 2605314"/>
              <a:gd name="connsiteX209" fmla="*/ 3729 w 5018777"/>
              <a:gd name="connsiteY209" fmla="*/ 1436188 h 2605314"/>
              <a:gd name="connsiteX210" fmla="*/ 47635 w 5018777"/>
              <a:gd name="connsiteY210" fmla="*/ 1494971 h 2605314"/>
              <a:gd name="connsiteX211" fmla="*/ 91177 w 5018777"/>
              <a:gd name="connsiteY211" fmla="*/ 1524000 h 2605314"/>
              <a:gd name="connsiteX212" fmla="*/ 127100 w 5018777"/>
              <a:gd name="connsiteY212" fmla="*/ 1568268 h 2605314"/>
              <a:gd name="connsiteX213" fmla="*/ 171006 w 5018777"/>
              <a:gd name="connsiteY213" fmla="*/ 1582057 h 2605314"/>
              <a:gd name="connsiteX214" fmla="*/ 228337 w 5018777"/>
              <a:gd name="connsiteY214" fmla="*/ 1561737 h 2605314"/>
              <a:gd name="connsiteX215" fmla="*/ 236683 w 5018777"/>
              <a:gd name="connsiteY215" fmla="*/ 1483722 h 2605314"/>
              <a:gd name="connsiteX216" fmla="*/ 157217 w 5018777"/>
              <a:gd name="connsiteY216" fmla="*/ 1465580 h 2605314"/>
              <a:gd name="connsiteX217" fmla="*/ 105692 w 5018777"/>
              <a:gd name="connsiteY217" fmla="*/ 1502228 h 2605314"/>
              <a:gd name="connsiteX218" fmla="*/ 105692 w 5018777"/>
              <a:gd name="connsiteY218" fmla="*/ 1698171 h 2605314"/>
              <a:gd name="connsiteX219" fmla="*/ 141615 w 5018777"/>
              <a:gd name="connsiteY219" fmla="*/ 1749334 h 2605314"/>
              <a:gd name="connsiteX220" fmla="*/ 192777 w 5018777"/>
              <a:gd name="connsiteY220" fmla="*/ 1792514 h 2605314"/>
              <a:gd name="connsiteX221" fmla="*/ 250835 w 5018777"/>
              <a:gd name="connsiteY221" fmla="*/ 1828800 h 2605314"/>
              <a:gd name="connsiteX222" fmla="*/ 359692 w 5018777"/>
              <a:gd name="connsiteY222" fmla="*/ 1821542 h 2605314"/>
              <a:gd name="connsiteX223" fmla="*/ 394163 w 5018777"/>
              <a:gd name="connsiteY223" fmla="*/ 1796505 h 2605314"/>
              <a:gd name="connsiteX224" fmla="*/ 410492 w 5018777"/>
              <a:gd name="connsiteY224" fmla="*/ 1698171 h 2605314"/>
              <a:gd name="connsiteX225" fmla="*/ 366949 w 5018777"/>
              <a:gd name="connsiteY225" fmla="*/ 1683657 h 2605314"/>
              <a:gd name="connsiteX226" fmla="*/ 316149 w 5018777"/>
              <a:gd name="connsiteY226" fmla="*/ 1690914 h 2605314"/>
              <a:gd name="connsiteX227" fmla="*/ 279863 w 5018777"/>
              <a:gd name="connsiteY227" fmla="*/ 1719942 h 2605314"/>
              <a:gd name="connsiteX228" fmla="*/ 265349 w 5018777"/>
              <a:gd name="connsiteY228" fmla="*/ 1785257 h 2605314"/>
              <a:gd name="connsiteX229" fmla="*/ 276235 w 5018777"/>
              <a:gd name="connsiteY229" fmla="*/ 1939108 h 2605314"/>
              <a:gd name="connsiteX230" fmla="*/ 331026 w 5018777"/>
              <a:gd name="connsiteY230" fmla="*/ 1984465 h 2605314"/>
              <a:gd name="connsiteX231" fmla="*/ 417749 w 5018777"/>
              <a:gd name="connsiteY231" fmla="*/ 2002971 h 2605314"/>
              <a:gd name="connsiteX232" fmla="*/ 526606 w 5018777"/>
              <a:gd name="connsiteY232" fmla="*/ 1995714 h 2605314"/>
              <a:gd name="connsiteX233" fmla="*/ 555635 w 5018777"/>
              <a:gd name="connsiteY233" fmla="*/ 1973942 h 2605314"/>
              <a:gd name="connsiteX234" fmla="*/ 599177 w 5018777"/>
              <a:gd name="connsiteY234" fmla="*/ 1944914 h 2605314"/>
              <a:gd name="connsiteX235" fmla="*/ 628206 w 5018777"/>
              <a:gd name="connsiteY235" fmla="*/ 1901371 h 2605314"/>
              <a:gd name="connsiteX236" fmla="*/ 613692 w 5018777"/>
              <a:gd name="connsiteY236" fmla="*/ 1836057 h 2605314"/>
              <a:gd name="connsiteX237" fmla="*/ 570149 w 5018777"/>
              <a:gd name="connsiteY237" fmla="*/ 1792514 h 2605314"/>
              <a:gd name="connsiteX238" fmla="*/ 528057 w 5018777"/>
              <a:gd name="connsiteY238" fmla="*/ 1800497 h 2605314"/>
              <a:gd name="connsiteX239" fmla="*/ 481249 w 5018777"/>
              <a:gd name="connsiteY239" fmla="*/ 1898468 h 2605314"/>
              <a:gd name="connsiteX240" fmla="*/ 555635 w 5018777"/>
              <a:gd name="connsiteY240" fmla="*/ 1995714 h 2605314"/>
              <a:gd name="connsiteX241" fmla="*/ 570149 w 5018777"/>
              <a:gd name="connsiteY241" fmla="*/ 2017485 h 2605314"/>
              <a:gd name="connsiteX242" fmla="*/ 700777 w 5018777"/>
              <a:gd name="connsiteY242" fmla="*/ 2068285 h 2605314"/>
              <a:gd name="connsiteX243" fmla="*/ 737063 w 5018777"/>
              <a:gd name="connsiteY243" fmla="*/ 2082800 h 2605314"/>
              <a:gd name="connsiteX244" fmla="*/ 867692 w 5018777"/>
              <a:gd name="connsiteY244" fmla="*/ 2119811 h 2605314"/>
              <a:gd name="connsiteX245" fmla="*/ 969292 w 5018777"/>
              <a:gd name="connsiteY245" fmla="*/ 2148114 h 2605314"/>
              <a:gd name="connsiteX246" fmla="*/ 1078149 w 5018777"/>
              <a:gd name="connsiteY246" fmla="*/ 2133600 h 2605314"/>
              <a:gd name="connsiteX247" fmla="*/ 1128949 w 5018777"/>
              <a:gd name="connsiteY247" fmla="*/ 2104571 h 2605314"/>
              <a:gd name="connsiteX248" fmla="*/ 1247603 w 5018777"/>
              <a:gd name="connsiteY248" fmla="*/ 2013494 h 2605314"/>
              <a:gd name="connsiteX249" fmla="*/ 1291509 w 5018777"/>
              <a:gd name="connsiteY249" fmla="*/ 1957251 h 2605314"/>
              <a:gd name="connsiteX250" fmla="*/ 1278083 w 5018777"/>
              <a:gd name="connsiteY250" fmla="*/ 1839322 h 2605314"/>
              <a:gd name="connsiteX251" fmla="*/ 1223292 w 5018777"/>
              <a:gd name="connsiteY251" fmla="*/ 1814285 h 2605314"/>
              <a:gd name="connsiteX252" fmla="*/ 1129675 w 5018777"/>
              <a:gd name="connsiteY252" fmla="*/ 1833154 h 2605314"/>
              <a:gd name="connsiteX253" fmla="*/ 1107177 w 5018777"/>
              <a:gd name="connsiteY253" fmla="*/ 1894114 h 2605314"/>
              <a:gd name="connsiteX254" fmla="*/ 1085406 w 5018777"/>
              <a:gd name="connsiteY254" fmla="*/ 2002971 h 2605314"/>
              <a:gd name="connsiteX255" fmla="*/ 1020092 w 5018777"/>
              <a:gd name="connsiteY255" fmla="*/ 1995714 h 2605314"/>
              <a:gd name="connsiteX256" fmla="*/ 984532 w 5018777"/>
              <a:gd name="connsiteY256" fmla="*/ 1911531 h 2605314"/>
              <a:gd name="connsiteX257" fmla="*/ 996869 w 5018777"/>
              <a:gd name="connsiteY257" fmla="*/ 1807754 h 2605314"/>
              <a:gd name="connsiteX258" fmla="*/ 1070529 w 5018777"/>
              <a:gd name="connsiteY258" fmla="*/ 1731554 h 2605314"/>
              <a:gd name="connsiteX259" fmla="*/ 1230549 w 5018777"/>
              <a:gd name="connsiteY259" fmla="*/ 1690914 h 2605314"/>
              <a:gd name="connsiteX260" fmla="*/ 1339406 w 5018777"/>
              <a:gd name="connsiteY260" fmla="*/ 1698171 h 2605314"/>
              <a:gd name="connsiteX261" fmla="*/ 1426492 w 5018777"/>
              <a:gd name="connsiteY261" fmla="*/ 1741714 h 2605314"/>
              <a:gd name="connsiteX262" fmla="*/ 1480557 w 5018777"/>
              <a:gd name="connsiteY262" fmla="*/ 1792514 h 2605314"/>
              <a:gd name="connsiteX263" fmla="*/ 1510312 w 5018777"/>
              <a:gd name="connsiteY263" fmla="*/ 1859642 h 2605314"/>
              <a:gd name="connsiteX264" fmla="*/ 1511037 w 5018777"/>
              <a:gd name="connsiteY264" fmla="*/ 1961968 h 2605314"/>
              <a:gd name="connsiteX265" fmla="*/ 1463866 w 5018777"/>
              <a:gd name="connsiteY265" fmla="*/ 2046877 h 2605314"/>
              <a:gd name="connsiteX266" fmla="*/ 1411977 w 5018777"/>
              <a:gd name="connsiteY266" fmla="*/ 2140857 h 2605314"/>
              <a:gd name="connsiteX267" fmla="*/ 1404720 w 5018777"/>
              <a:gd name="connsiteY267" fmla="*/ 2162628 h 2605314"/>
              <a:gd name="connsiteX268" fmla="*/ 1368435 w 5018777"/>
              <a:gd name="connsiteY268" fmla="*/ 2293257 h 2605314"/>
              <a:gd name="connsiteX269" fmla="*/ 1370975 w 5018777"/>
              <a:gd name="connsiteY269" fmla="*/ 2449285 h 2605314"/>
              <a:gd name="connsiteX270" fmla="*/ 1513577 w 5018777"/>
              <a:gd name="connsiteY270" fmla="*/ 2554514 h 2605314"/>
              <a:gd name="connsiteX271" fmla="*/ 1636949 w 5018777"/>
              <a:gd name="connsiteY271" fmla="*/ 2590800 h 2605314"/>
              <a:gd name="connsiteX272" fmla="*/ 1851397 w 5018777"/>
              <a:gd name="connsiteY272" fmla="*/ 2605314 h 2605314"/>
              <a:gd name="connsiteX273" fmla="*/ 1922155 w 5018777"/>
              <a:gd name="connsiteY273" fmla="*/ 2576285 h 2605314"/>
              <a:gd name="connsiteX274" fmla="*/ 1963520 w 5018777"/>
              <a:gd name="connsiteY274" fmla="*/ 2496457 h 2605314"/>
              <a:gd name="connsiteX275" fmla="*/ 2006337 w 5018777"/>
              <a:gd name="connsiteY275" fmla="*/ 2315028 h 2605314"/>
              <a:gd name="connsiteX276" fmla="*/ 2043349 w 5018777"/>
              <a:gd name="connsiteY276" fmla="*/ 2111828 h 2605314"/>
              <a:gd name="connsiteX277" fmla="*/ 2066572 w 5018777"/>
              <a:gd name="connsiteY277" fmla="*/ 2048691 h 2605314"/>
              <a:gd name="connsiteX278" fmla="*/ 2102495 w 5018777"/>
              <a:gd name="connsiteY278" fmla="*/ 1987731 h 2605314"/>
              <a:gd name="connsiteX279" fmla="*/ 2221512 w 5018777"/>
              <a:gd name="connsiteY279" fmla="*/ 1879237 h 2605314"/>
              <a:gd name="connsiteX280" fmla="*/ 2377177 w 5018777"/>
              <a:gd name="connsiteY280" fmla="*/ 1872342 h 2605314"/>
              <a:gd name="connsiteX281" fmla="*/ 2398949 w 5018777"/>
              <a:gd name="connsiteY281" fmla="*/ 1879600 h 2605314"/>
              <a:gd name="connsiteX282" fmla="*/ 2457006 w 5018777"/>
              <a:gd name="connsiteY282" fmla="*/ 1930400 h 2605314"/>
              <a:gd name="connsiteX283" fmla="*/ 2471520 w 5018777"/>
              <a:gd name="connsiteY283" fmla="*/ 1952171 h 2605314"/>
              <a:gd name="connsiteX284" fmla="*/ 2493292 w 5018777"/>
              <a:gd name="connsiteY284" fmla="*/ 1973942 h 2605314"/>
              <a:gd name="connsiteX285" fmla="*/ 2507806 w 5018777"/>
              <a:gd name="connsiteY285" fmla="*/ 2024742 h 2605314"/>
              <a:gd name="connsiteX286" fmla="*/ 2515063 w 5018777"/>
              <a:gd name="connsiteY286" fmla="*/ 2053771 h 2605314"/>
              <a:gd name="connsiteX287" fmla="*/ 2529577 w 5018777"/>
              <a:gd name="connsiteY287" fmla="*/ 2075542 h 2605314"/>
              <a:gd name="connsiteX288" fmla="*/ 2544092 w 5018777"/>
              <a:gd name="connsiteY288" fmla="*/ 2126342 h 2605314"/>
              <a:gd name="connsiteX289" fmla="*/ 2536835 w 5018777"/>
              <a:gd name="connsiteY289" fmla="*/ 2271485 h 2605314"/>
              <a:gd name="connsiteX290" fmla="*/ 2522320 w 5018777"/>
              <a:gd name="connsiteY290" fmla="*/ 2300514 h 2605314"/>
              <a:gd name="connsiteX291" fmla="*/ 2478777 w 5018777"/>
              <a:gd name="connsiteY291" fmla="*/ 2329542 h 2605314"/>
              <a:gd name="connsiteX292" fmla="*/ 2457006 w 5018777"/>
              <a:gd name="connsiteY292" fmla="*/ 2336800 h 2605314"/>
              <a:gd name="connsiteX293" fmla="*/ 2333635 w 5018777"/>
              <a:gd name="connsiteY293" fmla="*/ 2329542 h 2605314"/>
              <a:gd name="connsiteX294" fmla="*/ 2311863 w 5018777"/>
              <a:gd name="connsiteY294" fmla="*/ 2322285 h 2605314"/>
              <a:gd name="connsiteX295" fmla="*/ 2297349 w 5018777"/>
              <a:gd name="connsiteY295" fmla="*/ 2286000 h 2605314"/>
              <a:gd name="connsiteX296" fmla="*/ 2290092 w 5018777"/>
              <a:gd name="connsiteY296" fmla="*/ 2249714 h 2605314"/>
              <a:gd name="connsiteX297" fmla="*/ 2398949 w 5018777"/>
              <a:gd name="connsiteY297" fmla="*/ 2111828 h 2605314"/>
              <a:gd name="connsiteX298" fmla="*/ 2398949 w 5018777"/>
              <a:gd name="connsiteY298" fmla="*/ 2024742 h 2605314"/>
              <a:gd name="connsiteX299" fmla="*/ 2377177 w 5018777"/>
              <a:gd name="connsiteY299" fmla="*/ 2010228 h 2605314"/>
              <a:gd name="connsiteX300" fmla="*/ 2275577 w 5018777"/>
              <a:gd name="connsiteY300" fmla="*/ 2017485 h 2605314"/>
              <a:gd name="connsiteX301" fmla="*/ 2261063 w 5018777"/>
              <a:gd name="connsiteY301" fmla="*/ 2032000 h 2605314"/>
              <a:gd name="connsiteX302" fmla="*/ 2239292 w 5018777"/>
              <a:gd name="connsiteY302" fmla="*/ 2046514 h 2605314"/>
              <a:gd name="connsiteX303" fmla="*/ 2224777 w 5018777"/>
              <a:gd name="connsiteY303" fmla="*/ 2061028 h 2605314"/>
              <a:gd name="connsiteX304" fmla="*/ 2195749 w 5018777"/>
              <a:gd name="connsiteY304" fmla="*/ 2068285 h 2605314"/>
              <a:gd name="connsiteX305" fmla="*/ 2166720 w 5018777"/>
              <a:gd name="connsiteY305" fmla="*/ 2090057 h 2605314"/>
              <a:gd name="connsiteX306" fmla="*/ 2152206 w 5018777"/>
              <a:gd name="connsiteY306" fmla="*/ 2111828 h 2605314"/>
              <a:gd name="connsiteX307" fmla="*/ 2130435 w 5018777"/>
              <a:gd name="connsiteY307" fmla="*/ 2140857 h 2605314"/>
              <a:gd name="connsiteX308" fmla="*/ 2130435 w 5018777"/>
              <a:gd name="connsiteY308" fmla="*/ 2351314 h 2605314"/>
              <a:gd name="connsiteX309" fmla="*/ 2144949 w 5018777"/>
              <a:gd name="connsiteY309" fmla="*/ 2373085 h 2605314"/>
              <a:gd name="connsiteX310" fmla="*/ 2166720 w 5018777"/>
              <a:gd name="connsiteY310" fmla="*/ 2380342 h 2605314"/>
              <a:gd name="connsiteX311" fmla="*/ 2173977 w 5018777"/>
              <a:gd name="connsiteY311" fmla="*/ 2402114 h 2605314"/>
              <a:gd name="connsiteX312" fmla="*/ 2195749 w 5018777"/>
              <a:gd name="connsiteY312" fmla="*/ 2416628 h 2605314"/>
              <a:gd name="connsiteX313" fmla="*/ 2224777 w 5018777"/>
              <a:gd name="connsiteY313" fmla="*/ 2438400 h 2605314"/>
              <a:gd name="connsiteX314" fmla="*/ 2268320 w 5018777"/>
              <a:gd name="connsiteY314" fmla="*/ 2474685 h 2605314"/>
              <a:gd name="connsiteX315" fmla="*/ 2297349 w 5018777"/>
              <a:gd name="connsiteY315" fmla="*/ 2510971 h 2605314"/>
              <a:gd name="connsiteX316" fmla="*/ 2319120 w 5018777"/>
              <a:gd name="connsiteY316" fmla="*/ 2532742 h 2605314"/>
              <a:gd name="connsiteX317" fmla="*/ 2398949 w 5018777"/>
              <a:gd name="connsiteY317" fmla="*/ 2569028 h 2605314"/>
              <a:gd name="connsiteX318" fmla="*/ 2544092 w 5018777"/>
              <a:gd name="connsiteY318" fmla="*/ 2554514 h 2605314"/>
              <a:gd name="connsiteX319" fmla="*/ 2565863 w 5018777"/>
              <a:gd name="connsiteY319" fmla="*/ 2540000 h 2605314"/>
              <a:gd name="connsiteX320" fmla="*/ 2573120 w 5018777"/>
              <a:gd name="connsiteY320" fmla="*/ 2503714 h 2605314"/>
              <a:gd name="connsiteX321" fmla="*/ 2587635 w 5018777"/>
              <a:gd name="connsiteY321" fmla="*/ 2481942 h 2605314"/>
              <a:gd name="connsiteX322" fmla="*/ 2594892 w 5018777"/>
              <a:gd name="connsiteY322" fmla="*/ 2409371 h 2605314"/>
              <a:gd name="connsiteX323" fmla="*/ 2645692 w 5018777"/>
              <a:gd name="connsiteY323" fmla="*/ 2416628 h 2605314"/>
              <a:gd name="connsiteX324" fmla="*/ 2674720 w 5018777"/>
              <a:gd name="connsiteY324" fmla="*/ 2423885 h 2605314"/>
              <a:gd name="connsiteX325" fmla="*/ 2747292 w 5018777"/>
              <a:gd name="connsiteY325" fmla="*/ 2438400 h 2605314"/>
              <a:gd name="connsiteX326" fmla="*/ 2790835 w 5018777"/>
              <a:gd name="connsiteY326" fmla="*/ 2452914 h 2605314"/>
              <a:gd name="connsiteX327" fmla="*/ 2812606 w 5018777"/>
              <a:gd name="connsiteY327" fmla="*/ 2438400 h 2605314"/>
              <a:gd name="connsiteX328" fmla="*/ 2805349 w 5018777"/>
              <a:gd name="connsiteY328" fmla="*/ 2416628 h 2605314"/>
              <a:gd name="connsiteX329" fmla="*/ 2798092 w 5018777"/>
              <a:gd name="connsiteY329" fmla="*/ 2373085 h 2605314"/>
              <a:gd name="connsiteX330" fmla="*/ 2783577 w 5018777"/>
              <a:gd name="connsiteY330" fmla="*/ 2329542 h 2605314"/>
              <a:gd name="connsiteX331" fmla="*/ 2798092 w 5018777"/>
              <a:gd name="connsiteY331" fmla="*/ 2278742 h 2605314"/>
              <a:gd name="connsiteX332" fmla="*/ 2965006 w 5018777"/>
              <a:gd name="connsiteY332" fmla="*/ 2249714 h 2605314"/>
              <a:gd name="connsiteX333" fmla="*/ 2950492 w 5018777"/>
              <a:gd name="connsiteY333" fmla="*/ 2227942 h 2605314"/>
              <a:gd name="connsiteX334" fmla="*/ 2928720 w 5018777"/>
              <a:gd name="connsiteY334" fmla="*/ 2133600 h 2605314"/>
              <a:gd name="connsiteX335" fmla="*/ 2921463 w 5018777"/>
              <a:gd name="connsiteY335" fmla="*/ 2104571 h 2605314"/>
              <a:gd name="connsiteX336" fmla="*/ 2899692 w 5018777"/>
              <a:gd name="connsiteY336" fmla="*/ 2090057 h 2605314"/>
              <a:gd name="connsiteX337" fmla="*/ 2906949 w 5018777"/>
              <a:gd name="connsiteY337" fmla="*/ 2061028 h 2605314"/>
              <a:gd name="connsiteX338" fmla="*/ 3037577 w 5018777"/>
              <a:gd name="connsiteY338" fmla="*/ 2053771 h 2605314"/>
              <a:gd name="connsiteX339" fmla="*/ 3124663 w 5018777"/>
              <a:gd name="connsiteY339" fmla="*/ 2046514 h 2605314"/>
              <a:gd name="connsiteX340" fmla="*/ 3146435 w 5018777"/>
              <a:gd name="connsiteY340" fmla="*/ 2039257 h 2605314"/>
              <a:gd name="connsiteX341" fmla="*/ 3139177 w 5018777"/>
              <a:gd name="connsiteY341" fmla="*/ 2010228 h 2605314"/>
              <a:gd name="connsiteX342" fmla="*/ 3110149 w 5018777"/>
              <a:gd name="connsiteY342" fmla="*/ 1959428 h 2605314"/>
              <a:gd name="connsiteX343" fmla="*/ 3081120 w 5018777"/>
              <a:gd name="connsiteY343" fmla="*/ 1930400 h 2605314"/>
              <a:gd name="connsiteX344" fmla="*/ 3066606 w 5018777"/>
              <a:gd name="connsiteY344" fmla="*/ 1901371 h 2605314"/>
              <a:gd name="connsiteX345" fmla="*/ 3044835 w 5018777"/>
              <a:gd name="connsiteY345" fmla="*/ 1886857 h 2605314"/>
              <a:gd name="connsiteX346" fmla="*/ 3037577 w 5018777"/>
              <a:gd name="connsiteY346" fmla="*/ 1865085 h 2605314"/>
              <a:gd name="connsiteX347" fmla="*/ 3023063 w 5018777"/>
              <a:gd name="connsiteY347" fmla="*/ 1843314 h 2605314"/>
              <a:gd name="connsiteX348" fmla="*/ 3052092 w 5018777"/>
              <a:gd name="connsiteY348" fmla="*/ 1828800 h 2605314"/>
              <a:gd name="connsiteX349" fmla="*/ 3160949 w 5018777"/>
              <a:gd name="connsiteY349" fmla="*/ 1814285 h 2605314"/>
              <a:gd name="connsiteX350" fmla="*/ 3182720 w 5018777"/>
              <a:gd name="connsiteY350" fmla="*/ 1799771 h 2605314"/>
              <a:gd name="connsiteX351" fmla="*/ 3131920 w 5018777"/>
              <a:gd name="connsiteY351" fmla="*/ 1690914 h 2605314"/>
              <a:gd name="connsiteX352" fmla="*/ 3124663 w 5018777"/>
              <a:gd name="connsiteY352" fmla="*/ 1669142 h 2605314"/>
              <a:gd name="connsiteX353" fmla="*/ 3110149 w 5018777"/>
              <a:gd name="connsiteY353" fmla="*/ 1647371 h 2605314"/>
              <a:gd name="connsiteX354" fmla="*/ 3131920 w 5018777"/>
              <a:gd name="connsiteY354" fmla="*/ 1640114 h 2605314"/>
              <a:gd name="connsiteX355" fmla="*/ 3160949 w 5018777"/>
              <a:gd name="connsiteY355" fmla="*/ 1632857 h 2605314"/>
              <a:gd name="connsiteX356" fmla="*/ 3189977 w 5018777"/>
              <a:gd name="connsiteY356" fmla="*/ 1618342 h 2605314"/>
              <a:gd name="connsiteX357" fmla="*/ 3219006 w 5018777"/>
              <a:gd name="connsiteY357" fmla="*/ 1611085 h 2605314"/>
              <a:gd name="connsiteX358" fmla="*/ 3240777 w 5018777"/>
              <a:gd name="connsiteY358" fmla="*/ 1603828 h 2605314"/>
              <a:gd name="connsiteX359" fmla="*/ 3284320 w 5018777"/>
              <a:gd name="connsiteY359" fmla="*/ 1582057 h 2605314"/>
              <a:gd name="connsiteX360" fmla="*/ 3298835 w 5018777"/>
              <a:gd name="connsiteY360" fmla="*/ 1567542 h 2605314"/>
              <a:gd name="connsiteX361" fmla="*/ 3277063 w 5018777"/>
              <a:gd name="connsiteY361" fmla="*/ 1545771 h 2605314"/>
              <a:gd name="connsiteX362" fmla="*/ 3233520 w 5018777"/>
              <a:gd name="connsiteY362" fmla="*/ 1516742 h 2605314"/>
              <a:gd name="connsiteX363" fmla="*/ 3182720 w 5018777"/>
              <a:gd name="connsiteY363" fmla="*/ 1458685 h 2605314"/>
              <a:gd name="connsiteX364" fmla="*/ 3175463 w 5018777"/>
              <a:gd name="connsiteY364" fmla="*/ 1436914 h 2605314"/>
              <a:gd name="connsiteX365" fmla="*/ 3153692 w 5018777"/>
              <a:gd name="connsiteY365" fmla="*/ 1422400 h 2605314"/>
              <a:gd name="connsiteX366" fmla="*/ 3204492 w 5018777"/>
              <a:gd name="connsiteY366" fmla="*/ 1386114 h 2605314"/>
              <a:gd name="connsiteX367" fmla="*/ 3240777 w 5018777"/>
              <a:gd name="connsiteY367" fmla="*/ 1349828 h 2605314"/>
              <a:gd name="connsiteX368" fmla="*/ 3269806 w 5018777"/>
              <a:gd name="connsiteY368" fmla="*/ 1313542 h 2605314"/>
              <a:gd name="connsiteX369" fmla="*/ 3291577 w 5018777"/>
              <a:gd name="connsiteY369" fmla="*/ 1299028 h 2605314"/>
              <a:gd name="connsiteX370" fmla="*/ 3306092 w 5018777"/>
              <a:gd name="connsiteY370" fmla="*/ 1284514 h 2605314"/>
              <a:gd name="connsiteX371" fmla="*/ 3313349 w 5018777"/>
              <a:gd name="connsiteY371" fmla="*/ 1262742 h 2605314"/>
              <a:gd name="connsiteX372" fmla="*/ 3269806 w 5018777"/>
              <a:gd name="connsiteY372" fmla="*/ 1255485 h 2605314"/>
              <a:gd name="connsiteX373" fmla="*/ 3248035 w 5018777"/>
              <a:gd name="connsiteY373" fmla="*/ 1248228 h 2605314"/>
              <a:gd name="connsiteX374" fmla="*/ 3197235 w 5018777"/>
              <a:gd name="connsiteY374" fmla="*/ 1233714 h 2605314"/>
              <a:gd name="connsiteX375" fmla="*/ 3175463 w 5018777"/>
              <a:gd name="connsiteY375" fmla="*/ 1219200 h 2605314"/>
              <a:gd name="connsiteX376" fmla="*/ 3153692 w 5018777"/>
              <a:gd name="connsiteY376" fmla="*/ 1211942 h 2605314"/>
              <a:gd name="connsiteX377" fmla="*/ 3124663 w 5018777"/>
              <a:gd name="connsiteY377" fmla="*/ 1197428 h 2605314"/>
              <a:gd name="connsiteX378" fmla="*/ 3204492 w 5018777"/>
              <a:gd name="connsiteY378" fmla="*/ 1095828 h 2605314"/>
              <a:gd name="connsiteX379" fmla="*/ 3255292 w 5018777"/>
              <a:gd name="connsiteY379" fmla="*/ 1037771 h 2605314"/>
              <a:gd name="connsiteX380" fmla="*/ 3255292 w 5018777"/>
              <a:gd name="connsiteY380" fmla="*/ 994228 h 2605314"/>
              <a:gd name="connsiteX381" fmla="*/ 3211749 w 5018777"/>
              <a:gd name="connsiteY381" fmla="*/ 986971 h 2605314"/>
              <a:gd name="connsiteX382" fmla="*/ 3182720 w 5018777"/>
              <a:gd name="connsiteY382" fmla="*/ 979714 h 2605314"/>
              <a:gd name="connsiteX383" fmla="*/ 3124663 w 5018777"/>
              <a:gd name="connsiteY383" fmla="*/ 957942 h 2605314"/>
              <a:gd name="connsiteX384" fmla="*/ 3102892 w 5018777"/>
              <a:gd name="connsiteY384" fmla="*/ 950685 h 2605314"/>
              <a:gd name="connsiteX385" fmla="*/ 3052092 w 5018777"/>
              <a:gd name="connsiteY385" fmla="*/ 943428 h 2605314"/>
              <a:gd name="connsiteX386" fmla="*/ 3030320 w 5018777"/>
              <a:gd name="connsiteY386" fmla="*/ 936171 h 2605314"/>
              <a:gd name="connsiteX387" fmla="*/ 2994035 w 5018777"/>
              <a:gd name="connsiteY387" fmla="*/ 928914 h 2605314"/>
              <a:gd name="connsiteX388" fmla="*/ 2979520 w 5018777"/>
              <a:gd name="connsiteY388" fmla="*/ 914400 h 2605314"/>
              <a:gd name="connsiteX389" fmla="*/ 3037577 w 5018777"/>
              <a:gd name="connsiteY389" fmla="*/ 820057 h 2605314"/>
              <a:gd name="connsiteX390" fmla="*/ 3095635 w 5018777"/>
              <a:gd name="connsiteY390" fmla="*/ 747485 h 2605314"/>
              <a:gd name="connsiteX391" fmla="*/ 3131920 w 5018777"/>
              <a:gd name="connsiteY391" fmla="*/ 703942 h 2605314"/>
              <a:gd name="connsiteX392" fmla="*/ 3146435 w 5018777"/>
              <a:gd name="connsiteY392" fmla="*/ 682171 h 2605314"/>
              <a:gd name="connsiteX393" fmla="*/ 3037577 w 5018777"/>
              <a:gd name="connsiteY393" fmla="*/ 667657 h 2605314"/>
              <a:gd name="connsiteX394" fmla="*/ 2965006 w 5018777"/>
              <a:gd name="connsiteY394" fmla="*/ 660400 h 2605314"/>
              <a:gd name="connsiteX395" fmla="*/ 2892435 w 5018777"/>
              <a:gd name="connsiteY395" fmla="*/ 645885 h 2605314"/>
              <a:gd name="connsiteX396" fmla="*/ 2928720 w 5018777"/>
              <a:gd name="connsiteY396" fmla="*/ 609600 h 2605314"/>
              <a:gd name="connsiteX397" fmla="*/ 2965006 w 5018777"/>
              <a:gd name="connsiteY397" fmla="*/ 573314 h 2605314"/>
              <a:gd name="connsiteX398" fmla="*/ 2972263 w 5018777"/>
              <a:gd name="connsiteY398" fmla="*/ 529771 h 2605314"/>
              <a:gd name="connsiteX399" fmla="*/ 2986777 w 5018777"/>
              <a:gd name="connsiteY399" fmla="*/ 486228 h 2605314"/>
              <a:gd name="connsiteX400" fmla="*/ 3001292 w 5018777"/>
              <a:gd name="connsiteY400" fmla="*/ 435428 h 2605314"/>
              <a:gd name="connsiteX401" fmla="*/ 3015806 w 5018777"/>
              <a:gd name="connsiteY401" fmla="*/ 391885 h 2605314"/>
              <a:gd name="connsiteX402" fmla="*/ 2965006 w 5018777"/>
              <a:gd name="connsiteY402" fmla="*/ 399142 h 2605314"/>
              <a:gd name="connsiteX403" fmla="*/ 2921463 w 5018777"/>
              <a:gd name="connsiteY403" fmla="*/ 413657 h 2605314"/>
              <a:gd name="connsiteX404" fmla="*/ 2892435 w 5018777"/>
              <a:gd name="connsiteY404" fmla="*/ 420914 h 2605314"/>
              <a:gd name="connsiteX405" fmla="*/ 2856149 w 5018777"/>
              <a:gd name="connsiteY405" fmla="*/ 435428 h 2605314"/>
              <a:gd name="connsiteX406" fmla="*/ 2812606 w 5018777"/>
              <a:gd name="connsiteY406" fmla="*/ 442685 h 2605314"/>
              <a:gd name="connsiteX407" fmla="*/ 2783577 w 5018777"/>
              <a:gd name="connsiteY407" fmla="*/ 449942 h 2605314"/>
              <a:gd name="connsiteX408" fmla="*/ 2725520 w 5018777"/>
              <a:gd name="connsiteY408" fmla="*/ 442685 h 2605314"/>
              <a:gd name="connsiteX409" fmla="*/ 2732777 w 5018777"/>
              <a:gd name="connsiteY409" fmla="*/ 377371 h 2605314"/>
              <a:gd name="connsiteX410" fmla="*/ 2725520 w 5018777"/>
              <a:gd name="connsiteY410" fmla="*/ 290285 h 2605314"/>
              <a:gd name="connsiteX411" fmla="*/ 2711006 w 5018777"/>
              <a:gd name="connsiteY411" fmla="*/ 232228 h 2605314"/>
              <a:gd name="connsiteX412" fmla="*/ 2667463 w 5018777"/>
              <a:gd name="connsiteY412" fmla="*/ 210457 h 2605314"/>
              <a:gd name="connsiteX413" fmla="*/ 2660206 w 5018777"/>
              <a:gd name="connsiteY413"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62549 w 5018777"/>
              <a:gd name="connsiteY118" fmla="*/ 537028 h 2605314"/>
              <a:gd name="connsiteX119" fmla="*/ 3240777 w 5018777"/>
              <a:gd name="connsiteY119" fmla="*/ 515257 h 2605314"/>
              <a:gd name="connsiteX120" fmla="*/ 3233520 w 5018777"/>
              <a:gd name="connsiteY120" fmla="*/ 478971 h 2605314"/>
              <a:gd name="connsiteX121" fmla="*/ 3219006 w 5018777"/>
              <a:gd name="connsiteY121" fmla="*/ 428171 h 2605314"/>
              <a:gd name="connsiteX122" fmla="*/ 3204492 w 5018777"/>
              <a:gd name="connsiteY122" fmla="*/ 362857 h 2605314"/>
              <a:gd name="connsiteX123" fmla="*/ 3189977 w 5018777"/>
              <a:gd name="connsiteY123" fmla="*/ 348342 h 2605314"/>
              <a:gd name="connsiteX124" fmla="*/ 3139177 w 5018777"/>
              <a:gd name="connsiteY124" fmla="*/ 283028 h 2605314"/>
              <a:gd name="connsiteX125" fmla="*/ 3117406 w 5018777"/>
              <a:gd name="connsiteY125" fmla="*/ 268514 h 2605314"/>
              <a:gd name="connsiteX126" fmla="*/ 3081120 w 5018777"/>
              <a:gd name="connsiteY126" fmla="*/ 232228 h 2605314"/>
              <a:gd name="connsiteX127" fmla="*/ 3066606 w 5018777"/>
              <a:gd name="connsiteY127" fmla="*/ 210457 h 2605314"/>
              <a:gd name="connsiteX128" fmla="*/ 3023063 w 5018777"/>
              <a:gd name="connsiteY128" fmla="*/ 195942 h 2605314"/>
              <a:gd name="connsiteX129" fmla="*/ 3008549 w 5018777"/>
              <a:gd name="connsiteY129" fmla="*/ 174171 h 2605314"/>
              <a:gd name="connsiteX130" fmla="*/ 2957749 w 5018777"/>
              <a:gd name="connsiteY130" fmla="*/ 152400 h 2605314"/>
              <a:gd name="connsiteX131" fmla="*/ 2921463 w 5018777"/>
              <a:gd name="connsiteY131" fmla="*/ 116114 h 2605314"/>
              <a:gd name="connsiteX132" fmla="*/ 2848892 w 5018777"/>
              <a:gd name="connsiteY132" fmla="*/ 94342 h 2605314"/>
              <a:gd name="connsiteX133" fmla="*/ 2827120 w 5018777"/>
              <a:gd name="connsiteY133" fmla="*/ 79828 h 2605314"/>
              <a:gd name="connsiteX134" fmla="*/ 2776320 w 5018777"/>
              <a:gd name="connsiteY134" fmla="*/ 65314 h 2605314"/>
              <a:gd name="connsiteX135" fmla="*/ 2667463 w 5018777"/>
              <a:gd name="connsiteY135" fmla="*/ 50800 h 2605314"/>
              <a:gd name="connsiteX136" fmla="*/ 2500549 w 5018777"/>
              <a:gd name="connsiteY136" fmla="*/ 43542 h 2605314"/>
              <a:gd name="connsiteX137" fmla="*/ 2377177 w 5018777"/>
              <a:gd name="connsiteY137" fmla="*/ 36285 h 2605314"/>
              <a:gd name="connsiteX138" fmla="*/ 2275577 w 5018777"/>
              <a:gd name="connsiteY138" fmla="*/ 21771 h 2605314"/>
              <a:gd name="connsiteX139" fmla="*/ 2036092 w 5018777"/>
              <a:gd name="connsiteY139" fmla="*/ 7257 h 2605314"/>
              <a:gd name="connsiteX140" fmla="*/ 1869177 w 5018777"/>
              <a:gd name="connsiteY140" fmla="*/ 14514 h 2605314"/>
              <a:gd name="connsiteX141" fmla="*/ 1753063 w 5018777"/>
              <a:gd name="connsiteY141" fmla="*/ 29028 h 2605314"/>
              <a:gd name="connsiteX142" fmla="*/ 1731292 w 5018777"/>
              <a:gd name="connsiteY142" fmla="*/ 36285 h 2605314"/>
              <a:gd name="connsiteX143" fmla="*/ 1695006 w 5018777"/>
              <a:gd name="connsiteY143" fmla="*/ 43542 h 2605314"/>
              <a:gd name="connsiteX144" fmla="*/ 1673235 w 5018777"/>
              <a:gd name="connsiteY144" fmla="*/ 50800 h 2605314"/>
              <a:gd name="connsiteX145" fmla="*/ 1622435 w 5018777"/>
              <a:gd name="connsiteY145" fmla="*/ 65314 h 2605314"/>
              <a:gd name="connsiteX146" fmla="*/ 1600663 w 5018777"/>
              <a:gd name="connsiteY146" fmla="*/ 72571 h 2605314"/>
              <a:gd name="connsiteX147" fmla="*/ 1542606 w 5018777"/>
              <a:gd name="connsiteY147" fmla="*/ 87085 h 2605314"/>
              <a:gd name="connsiteX148" fmla="*/ 1499063 w 5018777"/>
              <a:gd name="connsiteY148" fmla="*/ 101600 h 2605314"/>
              <a:gd name="connsiteX149" fmla="*/ 1477292 w 5018777"/>
              <a:gd name="connsiteY149" fmla="*/ 116114 h 2605314"/>
              <a:gd name="connsiteX150" fmla="*/ 1390206 w 5018777"/>
              <a:gd name="connsiteY150" fmla="*/ 137885 h 2605314"/>
              <a:gd name="connsiteX151" fmla="*/ 1339406 w 5018777"/>
              <a:gd name="connsiteY151" fmla="*/ 152400 h 2605314"/>
              <a:gd name="connsiteX152" fmla="*/ 1295863 w 5018777"/>
              <a:gd name="connsiteY152" fmla="*/ 159657 h 2605314"/>
              <a:gd name="connsiteX153" fmla="*/ 1237806 w 5018777"/>
              <a:gd name="connsiteY153" fmla="*/ 181428 h 2605314"/>
              <a:gd name="connsiteX154" fmla="*/ 1157977 w 5018777"/>
              <a:gd name="connsiteY154" fmla="*/ 203200 h 2605314"/>
              <a:gd name="connsiteX155" fmla="*/ 1085406 w 5018777"/>
              <a:gd name="connsiteY155" fmla="*/ 217714 h 2605314"/>
              <a:gd name="connsiteX156" fmla="*/ 1063635 w 5018777"/>
              <a:gd name="connsiteY156" fmla="*/ 232228 h 2605314"/>
              <a:gd name="connsiteX157" fmla="*/ 1027349 w 5018777"/>
              <a:gd name="connsiteY157" fmla="*/ 239485 h 2605314"/>
              <a:gd name="connsiteX158" fmla="*/ 998320 w 5018777"/>
              <a:gd name="connsiteY158" fmla="*/ 246742 h 2605314"/>
              <a:gd name="connsiteX159" fmla="*/ 969292 w 5018777"/>
              <a:gd name="connsiteY159" fmla="*/ 261257 h 2605314"/>
              <a:gd name="connsiteX160" fmla="*/ 918492 w 5018777"/>
              <a:gd name="connsiteY160" fmla="*/ 283028 h 2605314"/>
              <a:gd name="connsiteX161" fmla="*/ 889463 w 5018777"/>
              <a:gd name="connsiteY161" fmla="*/ 319314 h 2605314"/>
              <a:gd name="connsiteX162" fmla="*/ 867692 w 5018777"/>
              <a:gd name="connsiteY162" fmla="*/ 341085 h 2605314"/>
              <a:gd name="connsiteX163" fmla="*/ 853177 w 5018777"/>
              <a:gd name="connsiteY163" fmla="*/ 362857 h 2605314"/>
              <a:gd name="connsiteX164" fmla="*/ 809635 w 5018777"/>
              <a:gd name="connsiteY164" fmla="*/ 391885 h 2605314"/>
              <a:gd name="connsiteX165" fmla="*/ 773349 w 5018777"/>
              <a:gd name="connsiteY165" fmla="*/ 428171 h 2605314"/>
              <a:gd name="connsiteX166" fmla="*/ 751577 w 5018777"/>
              <a:gd name="connsiteY166" fmla="*/ 449942 h 2605314"/>
              <a:gd name="connsiteX167" fmla="*/ 693520 w 5018777"/>
              <a:gd name="connsiteY167" fmla="*/ 500742 h 2605314"/>
              <a:gd name="connsiteX168" fmla="*/ 664492 w 5018777"/>
              <a:gd name="connsiteY168" fmla="*/ 544285 h 2605314"/>
              <a:gd name="connsiteX169" fmla="*/ 649977 w 5018777"/>
              <a:gd name="connsiteY169" fmla="*/ 587828 h 2605314"/>
              <a:gd name="connsiteX170" fmla="*/ 642720 w 5018777"/>
              <a:gd name="connsiteY170" fmla="*/ 609600 h 2605314"/>
              <a:gd name="connsiteX171" fmla="*/ 651792 w 5018777"/>
              <a:gd name="connsiteY171" fmla="*/ 740954 h 2605314"/>
              <a:gd name="connsiteX172" fmla="*/ 693520 w 5018777"/>
              <a:gd name="connsiteY172" fmla="*/ 820057 h 2605314"/>
              <a:gd name="connsiteX173" fmla="*/ 715292 w 5018777"/>
              <a:gd name="connsiteY173" fmla="*/ 827314 h 2605314"/>
              <a:gd name="connsiteX174" fmla="*/ 751577 w 5018777"/>
              <a:gd name="connsiteY174" fmla="*/ 820057 h 2605314"/>
              <a:gd name="connsiteX175" fmla="*/ 773349 w 5018777"/>
              <a:gd name="connsiteY175" fmla="*/ 769257 h 2605314"/>
              <a:gd name="connsiteX176" fmla="*/ 744320 w 5018777"/>
              <a:gd name="connsiteY176" fmla="*/ 638628 h 2605314"/>
              <a:gd name="connsiteX177" fmla="*/ 722549 w 5018777"/>
              <a:gd name="connsiteY177" fmla="*/ 624114 h 2605314"/>
              <a:gd name="connsiteX178" fmla="*/ 554546 w 5018777"/>
              <a:gd name="connsiteY178" fmla="*/ 621211 h 2605314"/>
              <a:gd name="connsiteX179" fmla="*/ 468549 w 5018777"/>
              <a:gd name="connsiteY179" fmla="*/ 682171 h 2605314"/>
              <a:gd name="connsiteX180" fmla="*/ 446777 w 5018777"/>
              <a:gd name="connsiteY180" fmla="*/ 754742 h 2605314"/>
              <a:gd name="connsiteX181" fmla="*/ 475806 w 5018777"/>
              <a:gd name="connsiteY181" fmla="*/ 849085 h 2605314"/>
              <a:gd name="connsiteX182" fmla="*/ 533863 w 5018777"/>
              <a:gd name="connsiteY182" fmla="*/ 841828 h 2605314"/>
              <a:gd name="connsiteX183" fmla="*/ 541120 w 5018777"/>
              <a:gd name="connsiteY183" fmla="*/ 820057 h 2605314"/>
              <a:gd name="connsiteX184" fmla="*/ 519349 w 5018777"/>
              <a:gd name="connsiteY184" fmla="*/ 740228 h 2605314"/>
              <a:gd name="connsiteX185" fmla="*/ 497577 w 5018777"/>
              <a:gd name="connsiteY185" fmla="*/ 725714 h 2605314"/>
              <a:gd name="connsiteX186" fmla="*/ 352435 w 5018777"/>
              <a:gd name="connsiteY186" fmla="*/ 732971 h 2605314"/>
              <a:gd name="connsiteX187" fmla="*/ 252286 w 5018777"/>
              <a:gd name="connsiteY187" fmla="*/ 791028 h 2605314"/>
              <a:gd name="connsiteX188" fmla="*/ 192777 w 5018777"/>
              <a:gd name="connsiteY188" fmla="*/ 892628 h 2605314"/>
              <a:gd name="connsiteX189" fmla="*/ 187335 w 5018777"/>
              <a:gd name="connsiteY189" fmla="*/ 1026522 h 2605314"/>
              <a:gd name="connsiteX190" fmla="*/ 218177 w 5018777"/>
              <a:gd name="connsiteY190" fmla="*/ 1070791 h 2605314"/>
              <a:gd name="connsiteX191" fmla="*/ 278049 w 5018777"/>
              <a:gd name="connsiteY191" fmla="*/ 1063534 h 2605314"/>
              <a:gd name="connsiteX192" fmla="*/ 297643 w 5018777"/>
              <a:gd name="connsiteY192" fmla="*/ 1022531 h 2605314"/>
              <a:gd name="connsiteX193" fmla="*/ 260995 w 5018777"/>
              <a:gd name="connsiteY193" fmla="*/ 957580 h 2605314"/>
              <a:gd name="connsiteX194" fmla="*/ 172095 w 5018777"/>
              <a:gd name="connsiteY194" fmla="*/ 952137 h 2605314"/>
              <a:gd name="connsiteX195" fmla="*/ 108957 w 5018777"/>
              <a:gd name="connsiteY195" fmla="*/ 996405 h 2605314"/>
              <a:gd name="connsiteX196" fmla="*/ 54892 w 5018777"/>
              <a:gd name="connsiteY196" fmla="*/ 1066800 h 2605314"/>
              <a:gd name="connsiteX197" fmla="*/ 14252 w 5018777"/>
              <a:gd name="connsiteY197" fmla="*/ 1156788 h 2605314"/>
              <a:gd name="connsiteX198" fmla="*/ 20783 w 5018777"/>
              <a:gd name="connsiteY198" fmla="*/ 1262017 h 2605314"/>
              <a:gd name="connsiteX199" fmla="*/ 69406 w 5018777"/>
              <a:gd name="connsiteY199" fmla="*/ 1313542 h 2605314"/>
              <a:gd name="connsiteX200" fmla="*/ 112949 w 5018777"/>
              <a:gd name="connsiteY200" fmla="*/ 1342571 h 2605314"/>
              <a:gd name="connsiteX201" fmla="*/ 159032 w 5018777"/>
              <a:gd name="connsiteY201" fmla="*/ 1341845 h 2605314"/>
              <a:gd name="connsiteX202" fmla="*/ 217089 w 5018777"/>
              <a:gd name="connsiteY202" fmla="*/ 1316445 h 2605314"/>
              <a:gd name="connsiteX203" fmla="*/ 199672 w 5018777"/>
              <a:gd name="connsiteY203" fmla="*/ 1243148 h 2605314"/>
              <a:gd name="connsiteX204" fmla="*/ 124197 w 5018777"/>
              <a:gd name="connsiteY204" fmla="*/ 1236254 h 2605314"/>
              <a:gd name="connsiteX205" fmla="*/ 54892 w 5018777"/>
              <a:gd name="connsiteY205" fmla="*/ 1262742 h 2605314"/>
              <a:gd name="connsiteX206" fmla="*/ 33120 w 5018777"/>
              <a:gd name="connsiteY206" fmla="*/ 1299028 h 2605314"/>
              <a:gd name="connsiteX207" fmla="*/ 18606 w 5018777"/>
              <a:gd name="connsiteY207" fmla="*/ 1320800 h 2605314"/>
              <a:gd name="connsiteX208" fmla="*/ 4092 w 5018777"/>
              <a:gd name="connsiteY208" fmla="*/ 1379582 h 2605314"/>
              <a:gd name="connsiteX209" fmla="*/ 3729 w 5018777"/>
              <a:gd name="connsiteY209" fmla="*/ 1436188 h 2605314"/>
              <a:gd name="connsiteX210" fmla="*/ 47635 w 5018777"/>
              <a:gd name="connsiteY210" fmla="*/ 1494971 h 2605314"/>
              <a:gd name="connsiteX211" fmla="*/ 91177 w 5018777"/>
              <a:gd name="connsiteY211" fmla="*/ 1524000 h 2605314"/>
              <a:gd name="connsiteX212" fmla="*/ 127100 w 5018777"/>
              <a:gd name="connsiteY212" fmla="*/ 1568268 h 2605314"/>
              <a:gd name="connsiteX213" fmla="*/ 171006 w 5018777"/>
              <a:gd name="connsiteY213" fmla="*/ 1582057 h 2605314"/>
              <a:gd name="connsiteX214" fmla="*/ 228337 w 5018777"/>
              <a:gd name="connsiteY214" fmla="*/ 1561737 h 2605314"/>
              <a:gd name="connsiteX215" fmla="*/ 236683 w 5018777"/>
              <a:gd name="connsiteY215" fmla="*/ 1483722 h 2605314"/>
              <a:gd name="connsiteX216" fmla="*/ 157217 w 5018777"/>
              <a:gd name="connsiteY216" fmla="*/ 1465580 h 2605314"/>
              <a:gd name="connsiteX217" fmla="*/ 105692 w 5018777"/>
              <a:gd name="connsiteY217" fmla="*/ 1502228 h 2605314"/>
              <a:gd name="connsiteX218" fmla="*/ 105692 w 5018777"/>
              <a:gd name="connsiteY218" fmla="*/ 1698171 h 2605314"/>
              <a:gd name="connsiteX219" fmla="*/ 141615 w 5018777"/>
              <a:gd name="connsiteY219" fmla="*/ 1749334 h 2605314"/>
              <a:gd name="connsiteX220" fmla="*/ 192777 w 5018777"/>
              <a:gd name="connsiteY220" fmla="*/ 1792514 h 2605314"/>
              <a:gd name="connsiteX221" fmla="*/ 250835 w 5018777"/>
              <a:gd name="connsiteY221" fmla="*/ 1828800 h 2605314"/>
              <a:gd name="connsiteX222" fmla="*/ 359692 w 5018777"/>
              <a:gd name="connsiteY222" fmla="*/ 1821542 h 2605314"/>
              <a:gd name="connsiteX223" fmla="*/ 394163 w 5018777"/>
              <a:gd name="connsiteY223" fmla="*/ 1796505 h 2605314"/>
              <a:gd name="connsiteX224" fmla="*/ 410492 w 5018777"/>
              <a:gd name="connsiteY224" fmla="*/ 1698171 h 2605314"/>
              <a:gd name="connsiteX225" fmla="*/ 366949 w 5018777"/>
              <a:gd name="connsiteY225" fmla="*/ 1683657 h 2605314"/>
              <a:gd name="connsiteX226" fmla="*/ 316149 w 5018777"/>
              <a:gd name="connsiteY226" fmla="*/ 1690914 h 2605314"/>
              <a:gd name="connsiteX227" fmla="*/ 279863 w 5018777"/>
              <a:gd name="connsiteY227" fmla="*/ 1719942 h 2605314"/>
              <a:gd name="connsiteX228" fmla="*/ 265349 w 5018777"/>
              <a:gd name="connsiteY228" fmla="*/ 1785257 h 2605314"/>
              <a:gd name="connsiteX229" fmla="*/ 276235 w 5018777"/>
              <a:gd name="connsiteY229" fmla="*/ 1939108 h 2605314"/>
              <a:gd name="connsiteX230" fmla="*/ 331026 w 5018777"/>
              <a:gd name="connsiteY230" fmla="*/ 1984465 h 2605314"/>
              <a:gd name="connsiteX231" fmla="*/ 417749 w 5018777"/>
              <a:gd name="connsiteY231" fmla="*/ 2002971 h 2605314"/>
              <a:gd name="connsiteX232" fmla="*/ 526606 w 5018777"/>
              <a:gd name="connsiteY232" fmla="*/ 1995714 h 2605314"/>
              <a:gd name="connsiteX233" fmla="*/ 555635 w 5018777"/>
              <a:gd name="connsiteY233" fmla="*/ 1973942 h 2605314"/>
              <a:gd name="connsiteX234" fmla="*/ 599177 w 5018777"/>
              <a:gd name="connsiteY234" fmla="*/ 1944914 h 2605314"/>
              <a:gd name="connsiteX235" fmla="*/ 628206 w 5018777"/>
              <a:gd name="connsiteY235" fmla="*/ 1901371 h 2605314"/>
              <a:gd name="connsiteX236" fmla="*/ 613692 w 5018777"/>
              <a:gd name="connsiteY236" fmla="*/ 1836057 h 2605314"/>
              <a:gd name="connsiteX237" fmla="*/ 570149 w 5018777"/>
              <a:gd name="connsiteY237" fmla="*/ 1792514 h 2605314"/>
              <a:gd name="connsiteX238" fmla="*/ 528057 w 5018777"/>
              <a:gd name="connsiteY238" fmla="*/ 1800497 h 2605314"/>
              <a:gd name="connsiteX239" fmla="*/ 481249 w 5018777"/>
              <a:gd name="connsiteY239" fmla="*/ 1898468 h 2605314"/>
              <a:gd name="connsiteX240" fmla="*/ 555635 w 5018777"/>
              <a:gd name="connsiteY240" fmla="*/ 1995714 h 2605314"/>
              <a:gd name="connsiteX241" fmla="*/ 570149 w 5018777"/>
              <a:gd name="connsiteY241" fmla="*/ 2017485 h 2605314"/>
              <a:gd name="connsiteX242" fmla="*/ 700777 w 5018777"/>
              <a:gd name="connsiteY242" fmla="*/ 2068285 h 2605314"/>
              <a:gd name="connsiteX243" fmla="*/ 737063 w 5018777"/>
              <a:gd name="connsiteY243" fmla="*/ 2082800 h 2605314"/>
              <a:gd name="connsiteX244" fmla="*/ 867692 w 5018777"/>
              <a:gd name="connsiteY244" fmla="*/ 2119811 h 2605314"/>
              <a:gd name="connsiteX245" fmla="*/ 969292 w 5018777"/>
              <a:gd name="connsiteY245" fmla="*/ 2148114 h 2605314"/>
              <a:gd name="connsiteX246" fmla="*/ 1078149 w 5018777"/>
              <a:gd name="connsiteY246" fmla="*/ 2133600 h 2605314"/>
              <a:gd name="connsiteX247" fmla="*/ 1128949 w 5018777"/>
              <a:gd name="connsiteY247" fmla="*/ 2104571 h 2605314"/>
              <a:gd name="connsiteX248" fmla="*/ 1247603 w 5018777"/>
              <a:gd name="connsiteY248" fmla="*/ 2013494 h 2605314"/>
              <a:gd name="connsiteX249" fmla="*/ 1291509 w 5018777"/>
              <a:gd name="connsiteY249" fmla="*/ 1957251 h 2605314"/>
              <a:gd name="connsiteX250" fmla="*/ 1278083 w 5018777"/>
              <a:gd name="connsiteY250" fmla="*/ 1839322 h 2605314"/>
              <a:gd name="connsiteX251" fmla="*/ 1223292 w 5018777"/>
              <a:gd name="connsiteY251" fmla="*/ 1814285 h 2605314"/>
              <a:gd name="connsiteX252" fmla="*/ 1129675 w 5018777"/>
              <a:gd name="connsiteY252" fmla="*/ 1833154 h 2605314"/>
              <a:gd name="connsiteX253" fmla="*/ 1107177 w 5018777"/>
              <a:gd name="connsiteY253" fmla="*/ 1894114 h 2605314"/>
              <a:gd name="connsiteX254" fmla="*/ 1085406 w 5018777"/>
              <a:gd name="connsiteY254" fmla="*/ 2002971 h 2605314"/>
              <a:gd name="connsiteX255" fmla="*/ 1020092 w 5018777"/>
              <a:gd name="connsiteY255" fmla="*/ 1995714 h 2605314"/>
              <a:gd name="connsiteX256" fmla="*/ 984532 w 5018777"/>
              <a:gd name="connsiteY256" fmla="*/ 1911531 h 2605314"/>
              <a:gd name="connsiteX257" fmla="*/ 996869 w 5018777"/>
              <a:gd name="connsiteY257" fmla="*/ 1807754 h 2605314"/>
              <a:gd name="connsiteX258" fmla="*/ 1070529 w 5018777"/>
              <a:gd name="connsiteY258" fmla="*/ 1731554 h 2605314"/>
              <a:gd name="connsiteX259" fmla="*/ 1230549 w 5018777"/>
              <a:gd name="connsiteY259" fmla="*/ 1690914 h 2605314"/>
              <a:gd name="connsiteX260" fmla="*/ 1339406 w 5018777"/>
              <a:gd name="connsiteY260" fmla="*/ 1698171 h 2605314"/>
              <a:gd name="connsiteX261" fmla="*/ 1426492 w 5018777"/>
              <a:gd name="connsiteY261" fmla="*/ 1741714 h 2605314"/>
              <a:gd name="connsiteX262" fmla="*/ 1480557 w 5018777"/>
              <a:gd name="connsiteY262" fmla="*/ 1792514 h 2605314"/>
              <a:gd name="connsiteX263" fmla="*/ 1510312 w 5018777"/>
              <a:gd name="connsiteY263" fmla="*/ 1859642 h 2605314"/>
              <a:gd name="connsiteX264" fmla="*/ 1511037 w 5018777"/>
              <a:gd name="connsiteY264" fmla="*/ 1961968 h 2605314"/>
              <a:gd name="connsiteX265" fmla="*/ 1463866 w 5018777"/>
              <a:gd name="connsiteY265" fmla="*/ 2046877 h 2605314"/>
              <a:gd name="connsiteX266" fmla="*/ 1411977 w 5018777"/>
              <a:gd name="connsiteY266" fmla="*/ 2140857 h 2605314"/>
              <a:gd name="connsiteX267" fmla="*/ 1404720 w 5018777"/>
              <a:gd name="connsiteY267" fmla="*/ 2162628 h 2605314"/>
              <a:gd name="connsiteX268" fmla="*/ 1368435 w 5018777"/>
              <a:gd name="connsiteY268" fmla="*/ 2293257 h 2605314"/>
              <a:gd name="connsiteX269" fmla="*/ 1370975 w 5018777"/>
              <a:gd name="connsiteY269" fmla="*/ 2449285 h 2605314"/>
              <a:gd name="connsiteX270" fmla="*/ 1513577 w 5018777"/>
              <a:gd name="connsiteY270" fmla="*/ 2554514 h 2605314"/>
              <a:gd name="connsiteX271" fmla="*/ 1636949 w 5018777"/>
              <a:gd name="connsiteY271" fmla="*/ 2590800 h 2605314"/>
              <a:gd name="connsiteX272" fmla="*/ 1851397 w 5018777"/>
              <a:gd name="connsiteY272" fmla="*/ 2605314 h 2605314"/>
              <a:gd name="connsiteX273" fmla="*/ 1922155 w 5018777"/>
              <a:gd name="connsiteY273" fmla="*/ 2576285 h 2605314"/>
              <a:gd name="connsiteX274" fmla="*/ 1963520 w 5018777"/>
              <a:gd name="connsiteY274" fmla="*/ 2496457 h 2605314"/>
              <a:gd name="connsiteX275" fmla="*/ 2006337 w 5018777"/>
              <a:gd name="connsiteY275" fmla="*/ 2315028 h 2605314"/>
              <a:gd name="connsiteX276" fmla="*/ 2043349 w 5018777"/>
              <a:gd name="connsiteY276" fmla="*/ 2111828 h 2605314"/>
              <a:gd name="connsiteX277" fmla="*/ 2066572 w 5018777"/>
              <a:gd name="connsiteY277" fmla="*/ 2048691 h 2605314"/>
              <a:gd name="connsiteX278" fmla="*/ 2102495 w 5018777"/>
              <a:gd name="connsiteY278" fmla="*/ 1987731 h 2605314"/>
              <a:gd name="connsiteX279" fmla="*/ 2221512 w 5018777"/>
              <a:gd name="connsiteY279" fmla="*/ 1879237 h 2605314"/>
              <a:gd name="connsiteX280" fmla="*/ 2377177 w 5018777"/>
              <a:gd name="connsiteY280" fmla="*/ 1872342 h 2605314"/>
              <a:gd name="connsiteX281" fmla="*/ 2398949 w 5018777"/>
              <a:gd name="connsiteY281" fmla="*/ 1879600 h 2605314"/>
              <a:gd name="connsiteX282" fmla="*/ 2457006 w 5018777"/>
              <a:gd name="connsiteY282" fmla="*/ 1930400 h 2605314"/>
              <a:gd name="connsiteX283" fmla="*/ 2471520 w 5018777"/>
              <a:gd name="connsiteY283" fmla="*/ 1952171 h 2605314"/>
              <a:gd name="connsiteX284" fmla="*/ 2493292 w 5018777"/>
              <a:gd name="connsiteY284" fmla="*/ 1973942 h 2605314"/>
              <a:gd name="connsiteX285" fmla="*/ 2507806 w 5018777"/>
              <a:gd name="connsiteY285" fmla="*/ 2024742 h 2605314"/>
              <a:gd name="connsiteX286" fmla="*/ 2515063 w 5018777"/>
              <a:gd name="connsiteY286" fmla="*/ 2053771 h 2605314"/>
              <a:gd name="connsiteX287" fmla="*/ 2529577 w 5018777"/>
              <a:gd name="connsiteY287" fmla="*/ 2075542 h 2605314"/>
              <a:gd name="connsiteX288" fmla="*/ 2544092 w 5018777"/>
              <a:gd name="connsiteY288" fmla="*/ 2126342 h 2605314"/>
              <a:gd name="connsiteX289" fmla="*/ 2536835 w 5018777"/>
              <a:gd name="connsiteY289" fmla="*/ 2271485 h 2605314"/>
              <a:gd name="connsiteX290" fmla="*/ 2522320 w 5018777"/>
              <a:gd name="connsiteY290" fmla="*/ 2300514 h 2605314"/>
              <a:gd name="connsiteX291" fmla="*/ 2478777 w 5018777"/>
              <a:gd name="connsiteY291" fmla="*/ 2329542 h 2605314"/>
              <a:gd name="connsiteX292" fmla="*/ 2457006 w 5018777"/>
              <a:gd name="connsiteY292" fmla="*/ 2336800 h 2605314"/>
              <a:gd name="connsiteX293" fmla="*/ 2333635 w 5018777"/>
              <a:gd name="connsiteY293" fmla="*/ 2329542 h 2605314"/>
              <a:gd name="connsiteX294" fmla="*/ 2311863 w 5018777"/>
              <a:gd name="connsiteY294" fmla="*/ 2322285 h 2605314"/>
              <a:gd name="connsiteX295" fmla="*/ 2297349 w 5018777"/>
              <a:gd name="connsiteY295" fmla="*/ 2286000 h 2605314"/>
              <a:gd name="connsiteX296" fmla="*/ 2290092 w 5018777"/>
              <a:gd name="connsiteY296" fmla="*/ 2249714 h 2605314"/>
              <a:gd name="connsiteX297" fmla="*/ 2398949 w 5018777"/>
              <a:gd name="connsiteY297" fmla="*/ 2111828 h 2605314"/>
              <a:gd name="connsiteX298" fmla="*/ 2398949 w 5018777"/>
              <a:gd name="connsiteY298" fmla="*/ 2024742 h 2605314"/>
              <a:gd name="connsiteX299" fmla="*/ 2377177 w 5018777"/>
              <a:gd name="connsiteY299" fmla="*/ 2010228 h 2605314"/>
              <a:gd name="connsiteX300" fmla="*/ 2275577 w 5018777"/>
              <a:gd name="connsiteY300" fmla="*/ 2017485 h 2605314"/>
              <a:gd name="connsiteX301" fmla="*/ 2261063 w 5018777"/>
              <a:gd name="connsiteY301" fmla="*/ 2032000 h 2605314"/>
              <a:gd name="connsiteX302" fmla="*/ 2239292 w 5018777"/>
              <a:gd name="connsiteY302" fmla="*/ 2046514 h 2605314"/>
              <a:gd name="connsiteX303" fmla="*/ 2224777 w 5018777"/>
              <a:gd name="connsiteY303" fmla="*/ 2061028 h 2605314"/>
              <a:gd name="connsiteX304" fmla="*/ 2195749 w 5018777"/>
              <a:gd name="connsiteY304" fmla="*/ 2068285 h 2605314"/>
              <a:gd name="connsiteX305" fmla="*/ 2166720 w 5018777"/>
              <a:gd name="connsiteY305" fmla="*/ 2090057 h 2605314"/>
              <a:gd name="connsiteX306" fmla="*/ 2152206 w 5018777"/>
              <a:gd name="connsiteY306" fmla="*/ 2111828 h 2605314"/>
              <a:gd name="connsiteX307" fmla="*/ 2130435 w 5018777"/>
              <a:gd name="connsiteY307" fmla="*/ 2140857 h 2605314"/>
              <a:gd name="connsiteX308" fmla="*/ 2130435 w 5018777"/>
              <a:gd name="connsiteY308" fmla="*/ 2351314 h 2605314"/>
              <a:gd name="connsiteX309" fmla="*/ 2144949 w 5018777"/>
              <a:gd name="connsiteY309" fmla="*/ 2373085 h 2605314"/>
              <a:gd name="connsiteX310" fmla="*/ 2166720 w 5018777"/>
              <a:gd name="connsiteY310" fmla="*/ 2380342 h 2605314"/>
              <a:gd name="connsiteX311" fmla="*/ 2173977 w 5018777"/>
              <a:gd name="connsiteY311" fmla="*/ 2402114 h 2605314"/>
              <a:gd name="connsiteX312" fmla="*/ 2195749 w 5018777"/>
              <a:gd name="connsiteY312" fmla="*/ 2416628 h 2605314"/>
              <a:gd name="connsiteX313" fmla="*/ 2224777 w 5018777"/>
              <a:gd name="connsiteY313" fmla="*/ 2438400 h 2605314"/>
              <a:gd name="connsiteX314" fmla="*/ 2268320 w 5018777"/>
              <a:gd name="connsiteY314" fmla="*/ 2474685 h 2605314"/>
              <a:gd name="connsiteX315" fmla="*/ 2297349 w 5018777"/>
              <a:gd name="connsiteY315" fmla="*/ 2510971 h 2605314"/>
              <a:gd name="connsiteX316" fmla="*/ 2319120 w 5018777"/>
              <a:gd name="connsiteY316" fmla="*/ 2532742 h 2605314"/>
              <a:gd name="connsiteX317" fmla="*/ 2398949 w 5018777"/>
              <a:gd name="connsiteY317" fmla="*/ 2569028 h 2605314"/>
              <a:gd name="connsiteX318" fmla="*/ 2544092 w 5018777"/>
              <a:gd name="connsiteY318" fmla="*/ 2554514 h 2605314"/>
              <a:gd name="connsiteX319" fmla="*/ 2565863 w 5018777"/>
              <a:gd name="connsiteY319" fmla="*/ 2540000 h 2605314"/>
              <a:gd name="connsiteX320" fmla="*/ 2573120 w 5018777"/>
              <a:gd name="connsiteY320" fmla="*/ 2503714 h 2605314"/>
              <a:gd name="connsiteX321" fmla="*/ 2587635 w 5018777"/>
              <a:gd name="connsiteY321" fmla="*/ 2481942 h 2605314"/>
              <a:gd name="connsiteX322" fmla="*/ 2594892 w 5018777"/>
              <a:gd name="connsiteY322" fmla="*/ 2409371 h 2605314"/>
              <a:gd name="connsiteX323" fmla="*/ 2645692 w 5018777"/>
              <a:gd name="connsiteY323" fmla="*/ 2416628 h 2605314"/>
              <a:gd name="connsiteX324" fmla="*/ 2674720 w 5018777"/>
              <a:gd name="connsiteY324" fmla="*/ 2423885 h 2605314"/>
              <a:gd name="connsiteX325" fmla="*/ 2747292 w 5018777"/>
              <a:gd name="connsiteY325" fmla="*/ 2438400 h 2605314"/>
              <a:gd name="connsiteX326" fmla="*/ 2790835 w 5018777"/>
              <a:gd name="connsiteY326" fmla="*/ 2452914 h 2605314"/>
              <a:gd name="connsiteX327" fmla="*/ 2812606 w 5018777"/>
              <a:gd name="connsiteY327" fmla="*/ 2438400 h 2605314"/>
              <a:gd name="connsiteX328" fmla="*/ 2805349 w 5018777"/>
              <a:gd name="connsiteY328" fmla="*/ 2416628 h 2605314"/>
              <a:gd name="connsiteX329" fmla="*/ 2798092 w 5018777"/>
              <a:gd name="connsiteY329" fmla="*/ 2373085 h 2605314"/>
              <a:gd name="connsiteX330" fmla="*/ 2783577 w 5018777"/>
              <a:gd name="connsiteY330" fmla="*/ 2329542 h 2605314"/>
              <a:gd name="connsiteX331" fmla="*/ 2798092 w 5018777"/>
              <a:gd name="connsiteY331" fmla="*/ 2278742 h 2605314"/>
              <a:gd name="connsiteX332" fmla="*/ 2965006 w 5018777"/>
              <a:gd name="connsiteY332" fmla="*/ 2249714 h 2605314"/>
              <a:gd name="connsiteX333" fmla="*/ 2950492 w 5018777"/>
              <a:gd name="connsiteY333" fmla="*/ 2227942 h 2605314"/>
              <a:gd name="connsiteX334" fmla="*/ 2928720 w 5018777"/>
              <a:gd name="connsiteY334" fmla="*/ 2133600 h 2605314"/>
              <a:gd name="connsiteX335" fmla="*/ 2921463 w 5018777"/>
              <a:gd name="connsiteY335" fmla="*/ 2104571 h 2605314"/>
              <a:gd name="connsiteX336" fmla="*/ 2899692 w 5018777"/>
              <a:gd name="connsiteY336" fmla="*/ 2090057 h 2605314"/>
              <a:gd name="connsiteX337" fmla="*/ 2906949 w 5018777"/>
              <a:gd name="connsiteY337" fmla="*/ 2061028 h 2605314"/>
              <a:gd name="connsiteX338" fmla="*/ 3037577 w 5018777"/>
              <a:gd name="connsiteY338" fmla="*/ 2053771 h 2605314"/>
              <a:gd name="connsiteX339" fmla="*/ 3124663 w 5018777"/>
              <a:gd name="connsiteY339" fmla="*/ 2046514 h 2605314"/>
              <a:gd name="connsiteX340" fmla="*/ 3146435 w 5018777"/>
              <a:gd name="connsiteY340" fmla="*/ 2039257 h 2605314"/>
              <a:gd name="connsiteX341" fmla="*/ 3139177 w 5018777"/>
              <a:gd name="connsiteY341" fmla="*/ 2010228 h 2605314"/>
              <a:gd name="connsiteX342" fmla="*/ 3110149 w 5018777"/>
              <a:gd name="connsiteY342" fmla="*/ 1959428 h 2605314"/>
              <a:gd name="connsiteX343" fmla="*/ 3081120 w 5018777"/>
              <a:gd name="connsiteY343" fmla="*/ 1930400 h 2605314"/>
              <a:gd name="connsiteX344" fmla="*/ 3066606 w 5018777"/>
              <a:gd name="connsiteY344" fmla="*/ 1901371 h 2605314"/>
              <a:gd name="connsiteX345" fmla="*/ 3044835 w 5018777"/>
              <a:gd name="connsiteY345" fmla="*/ 1886857 h 2605314"/>
              <a:gd name="connsiteX346" fmla="*/ 3037577 w 5018777"/>
              <a:gd name="connsiteY346" fmla="*/ 1865085 h 2605314"/>
              <a:gd name="connsiteX347" fmla="*/ 3023063 w 5018777"/>
              <a:gd name="connsiteY347" fmla="*/ 1843314 h 2605314"/>
              <a:gd name="connsiteX348" fmla="*/ 3052092 w 5018777"/>
              <a:gd name="connsiteY348" fmla="*/ 1828800 h 2605314"/>
              <a:gd name="connsiteX349" fmla="*/ 3160949 w 5018777"/>
              <a:gd name="connsiteY349" fmla="*/ 1814285 h 2605314"/>
              <a:gd name="connsiteX350" fmla="*/ 3182720 w 5018777"/>
              <a:gd name="connsiteY350" fmla="*/ 1799771 h 2605314"/>
              <a:gd name="connsiteX351" fmla="*/ 3131920 w 5018777"/>
              <a:gd name="connsiteY351" fmla="*/ 1690914 h 2605314"/>
              <a:gd name="connsiteX352" fmla="*/ 3124663 w 5018777"/>
              <a:gd name="connsiteY352" fmla="*/ 1669142 h 2605314"/>
              <a:gd name="connsiteX353" fmla="*/ 3110149 w 5018777"/>
              <a:gd name="connsiteY353" fmla="*/ 1647371 h 2605314"/>
              <a:gd name="connsiteX354" fmla="*/ 3131920 w 5018777"/>
              <a:gd name="connsiteY354" fmla="*/ 1640114 h 2605314"/>
              <a:gd name="connsiteX355" fmla="*/ 3160949 w 5018777"/>
              <a:gd name="connsiteY355" fmla="*/ 1632857 h 2605314"/>
              <a:gd name="connsiteX356" fmla="*/ 3189977 w 5018777"/>
              <a:gd name="connsiteY356" fmla="*/ 1618342 h 2605314"/>
              <a:gd name="connsiteX357" fmla="*/ 3219006 w 5018777"/>
              <a:gd name="connsiteY357" fmla="*/ 1611085 h 2605314"/>
              <a:gd name="connsiteX358" fmla="*/ 3240777 w 5018777"/>
              <a:gd name="connsiteY358" fmla="*/ 1603828 h 2605314"/>
              <a:gd name="connsiteX359" fmla="*/ 3284320 w 5018777"/>
              <a:gd name="connsiteY359" fmla="*/ 1582057 h 2605314"/>
              <a:gd name="connsiteX360" fmla="*/ 3298835 w 5018777"/>
              <a:gd name="connsiteY360" fmla="*/ 1567542 h 2605314"/>
              <a:gd name="connsiteX361" fmla="*/ 3277063 w 5018777"/>
              <a:gd name="connsiteY361" fmla="*/ 1545771 h 2605314"/>
              <a:gd name="connsiteX362" fmla="*/ 3233520 w 5018777"/>
              <a:gd name="connsiteY362" fmla="*/ 1516742 h 2605314"/>
              <a:gd name="connsiteX363" fmla="*/ 3182720 w 5018777"/>
              <a:gd name="connsiteY363" fmla="*/ 1458685 h 2605314"/>
              <a:gd name="connsiteX364" fmla="*/ 3175463 w 5018777"/>
              <a:gd name="connsiteY364" fmla="*/ 1436914 h 2605314"/>
              <a:gd name="connsiteX365" fmla="*/ 3153692 w 5018777"/>
              <a:gd name="connsiteY365" fmla="*/ 1422400 h 2605314"/>
              <a:gd name="connsiteX366" fmla="*/ 3204492 w 5018777"/>
              <a:gd name="connsiteY366" fmla="*/ 1386114 h 2605314"/>
              <a:gd name="connsiteX367" fmla="*/ 3240777 w 5018777"/>
              <a:gd name="connsiteY367" fmla="*/ 1349828 h 2605314"/>
              <a:gd name="connsiteX368" fmla="*/ 3269806 w 5018777"/>
              <a:gd name="connsiteY368" fmla="*/ 1313542 h 2605314"/>
              <a:gd name="connsiteX369" fmla="*/ 3291577 w 5018777"/>
              <a:gd name="connsiteY369" fmla="*/ 1299028 h 2605314"/>
              <a:gd name="connsiteX370" fmla="*/ 3306092 w 5018777"/>
              <a:gd name="connsiteY370" fmla="*/ 1284514 h 2605314"/>
              <a:gd name="connsiteX371" fmla="*/ 3313349 w 5018777"/>
              <a:gd name="connsiteY371" fmla="*/ 1262742 h 2605314"/>
              <a:gd name="connsiteX372" fmla="*/ 3269806 w 5018777"/>
              <a:gd name="connsiteY372" fmla="*/ 1255485 h 2605314"/>
              <a:gd name="connsiteX373" fmla="*/ 3248035 w 5018777"/>
              <a:gd name="connsiteY373" fmla="*/ 1248228 h 2605314"/>
              <a:gd name="connsiteX374" fmla="*/ 3197235 w 5018777"/>
              <a:gd name="connsiteY374" fmla="*/ 1233714 h 2605314"/>
              <a:gd name="connsiteX375" fmla="*/ 3175463 w 5018777"/>
              <a:gd name="connsiteY375" fmla="*/ 1219200 h 2605314"/>
              <a:gd name="connsiteX376" fmla="*/ 3153692 w 5018777"/>
              <a:gd name="connsiteY376" fmla="*/ 1211942 h 2605314"/>
              <a:gd name="connsiteX377" fmla="*/ 3124663 w 5018777"/>
              <a:gd name="connsiteY377" fmla="*/ 1197428 h 2605314"/>
              <a:gd name="connsiteX378" fmla="*/ 3204492 w 5018777"/>
              <a:gd name="connsiteY378" fmla="*/ 1095828 h 2605314"/>
              <a:gd name="connsiteX379" fmla="*/ 3255292 w 5018777"/>
              <a:gd name="connsiteY379" fmla="*/ 1037771 h 2605314"/>
              <a:gd name="connsiteX380" fmla="*/ 3255292 w 5018777"/>
              <a:gd name="connsiteY380" fmla="*/ 994228 h 2605314"/>
              <a:gd name="connsiteX381" fmla="*/ 3211749 w 5018777"/>
              <a:gd name="connsiteY381" fmla="*/ 986971 h 2605314"/>
              <a:gd name="connsiteX382" fmla="*/ 3182720 w 5018777"/>
              <a:gd name="connsiteY382" fmla="*/ 979714 h 2605314"/>
              <a:gd name="connsiteX383" fmla="*/ 3124663 w 5018777"/>
              <a:gd name="connsiteY383" fmla="*/ 957942 h 2605314"/>
              <a:gd name="connsiteX384" fmla="*/ 3102892 w 5018777"/>
              <a:gd name="connsiteY384" fmla="*/ 950685 h 2605314"/>
              <a:gd name="connsiteX385" fmla="*/ 3052092 w 5018777"/>
              <a:gd name="connsiteY385" fmla="*/ 943428 h 2605314"/>
              <a:gd name="connsiteX386" fmla="*/ 3030320 w 5018777"/>
              <a:gd name="connsiteY386" fmla="*/ 936171 h 2605314"/>
              <a:gd name="connsiteX387" fmla="*/ 2994035 w 5018777"/>
              <a:gd name="connsiteY387" fmla="*/ 928914 h 2605314"/>
              <a:gd name="connsiteX388" fmla="*/ 2979520 w 5018777"/>
              <a:gd name="connsiteY388" fmla="*/ 914400 h 2605314"/>
              <a:gd name="connsiteX389" fmla="*/ 3037577 w 5018777"/>
              <a:gd name="connsiteY389" fmla="*/ 820057 h 2605314"/>
              <a:gd name="connsiteX390" fmla="*/ 3095635 w 5018777"/>
              <a:gd name="connsiteY390" fmla="*/ 747485 h 2605314"/>
              <a:gd name="connsiteX391" fmla="*/ 3131920 w 5018777"/>
              <a:gd name="connsiteY391" fmla="*/ 703942 h 2605314"/>
              <a:gd name="connsiteX392" fmla="*/ 3146435 w 5018777"/>
              <a:gd name="connsiteY392" fmla="*/ 682171 h 2605314"/>
              <a:gd name="connsiteX393" fmla="*/ 3037577 w 5018777"/>
              <a:gd name="connsiteY393" fmla="*/ 667657 h 2605314"/>
              <a:gd name="connsiteX394" fmla="*/ 2965006 w 5018777"/>
              <a:gd name="connsiteY394" fmla="*/ 660400 h 2605314"/>
              <a:gd name="connsiteX395" fmla="*/ 2892435 w 5018777"/>
              <a:gd name="connsiteY395" fmla="*/ 645885 h 2605314"/>
              <a:gd name="connsiteX396" fmla="*/ 2928720 w 5018777"/>
              <a:gd name="connsiteY396" fmla="*/ 609600 h 2605314"/>
              <a:gd name="connsiteX397" fmla="*/ 2965006 w 5018777"/>
              <a:gd name="connsiteY397" fmla="*/ 573314 h 2605314"/>
              <a:gd name="connsiteX398" fmla="*/ 2972263 w 5018777"/>
              <a:gd name="connsiteY398" fmla="*/ 529771 h 2605314"/>
              <a:gd name="connsiteX399" fmla="*/ 2986777 w 5018777"/>
              <a:gd name="connsiteY399" fmla="*/ 486228 h 2605314"/>
              <a:gd name="connsiteX400" fmla="*/ 3001292 w 5018777"/>
              <a:gd name="connsiteY400" fmla="*/ 435428 h 2605314"/>
              <a:gd name="connsiteX401" fmla="*/ 3015806 w 5018777"/>
              <a:gd name="connsiteY401" fmla="*/ 391885 h 2605314"/>
              <a:gd name="connsiteX402" fmla="*/ 2965006 w 5018777"/>
              <a:gd name="connsiteY402" fmla="*/ 399142 h 2605314"/>
              <a:gd name="connsiteX403" fmla="*/ 2921463 w 5018777"/>
              <a:gd name="connsiteY403" fmla="*/ 413657 h 2605314"/>
              <a:gd name="connsiteX404" fmla="*/ 2892435 w 5018777"/>
              <a:gd name="connsiteY404" fmla="*/ 420914 h 2605314"/>
              <a:gd name="connsiteX405" fmla="*/ 2856149 w 5018777"/>
              <a:gd name="connsiteY405" fmla="*/ 435428 h 2605314"/>
              <a:gd name="connsiteX406" fmla="*/ 2812606 w 5018777"/>
              <a:gd name="connsiteY406" fmla="*/ 442685 h 2605314"/>
              <a:gd name="connsiteX407" fmla="*/ 2783577 w 5018777"/>
              <a:gd name="connsiteY407" fmla="*/ 449942 h 2605314"/>
              <a:gd name="connsiteX408" fmla="*/ 2725520 w 5018777"/>
              <a:gd name="connsiteY408" fmla="*/ 442685 h 2605314"/>
              <a:gd name="connsiteX409" fmla="*/ 2732777 w 5018777"/>
              <a:gd name="connsiteY409" fmla="*/ 377371 h 2605314"/>
              <a:gd name="connsiteX410" fmla="*/ 2725520 w 5018777"/>
              <a:gd name="connsiteY410" fmla="*/ 290285 h 2605314"/>
              <a:gd name="connsiteX411" fmla="*/ 2711006 w 5018777"/>
              <a:gd name="connsiteY411" fmla="*/ 232228 h 2605314"/>
              <a:gd name="connsiteX412" fmla="*/ 2667463 w 5018777"/>
              <a:gd name="connsiteY412" fmla="*/ 210457 h 2605314"/>
              <a:gd name="connsiteX413" fmla="*/ 2660206 w 5018777"/>
              <a:gd name="connsiteY413"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62549 w 5018777"/>
              <a:gd name="connsiteY118" fmla="*/ 537028 h 2605314"/>
              <a:gd name="connsiteX119" fmla="*/ 3240777 w 5018777"/>
              <a:gd name="connsiteY119" fmla="*/ 515257 h 2605314"/>
              <a:gd name="connsiteX120" fmla="*/ 3233520 w 5018777"/>
              <a:gd name="connsiteY120" fmla="*/ 478971 h 2605314"/>
              <a:gd name="connsiteX121" fmla="*/ 3219006 w 5018777"/>
              <a:gd name="connsiteY121" fmla="*/ 428171 h 2605314"/>
              <a:gd name="connsiteX122" fmla="*/ 3204492 w 5018777"/>
              <a:gd name="connsiteY122" fmla="*/ 362857 h 2605314"/>
              <a:gd name="connsiteX123" fmla="*/ 3189977 w 5018777"/>
              <a:gd name="connsiteY123" fmla="*/ 348342 h 2605314"/>
              <a:gd name="connsiteX124" fmla="*/ 3139177 w 5018777"/>
              <a:gd name="connsiteY124" fmla="*/ 283028 h 2605314"/>
              <a:gd name="connsiteX125" fmla="*/ 3117406 w 5018777"/>
              <a:gd name="connsiteY125" fmla="*/ 268514 h 2605314"/>
              <a:gd name="connsiteX126" fmla="*/ 3081120 w 5018777"/>
              <a:gd name="connsiteY126" fmla="*/ 232228 h 2605314"/>
              <a:gd name="connsiteX127" fmla="*/ 3066606 w 5018777"/>
              <a:gd name="connsiteY127" fmla="*/ 210457 h 2605314"/>
              <a:gd name="connsiteX128" fmla="*/ 3023063 w 5018777"/>
              <a:gd name="connsiteY128" fmla="*/ 195942 h 2605314"/>
              <a:gd name="connsiteX129" fmla="*/ 3008549 w 5018777"/>
              <a:gd name="connsiteY129" fmla="*/ 174171 h 2605314"/>
              <a:gd name="connsiteX130" fmla="*/ 2957749 w 5018777"/>
              <a:gd name="connsiteY130" fmla="*/ 152400 h 2605314"/>
              <a:gd name="connsiteX131" fmla="*/ 2921463 w 5018777"/>
              <a:gd name="connsiteY131" fmla="*/ 116114 h 2605314"/>
              <a:gd name="connsiteX132" fmla="*/ 2848892 w 5018777"/>
              <a:gd name="connsiteY132" fmla="*/ 94342 h 2605314"/>
              <a:gd name="connsiteX133" fmla="*/ 2827120 w 5018777"/>
              <a:gd name="connsiteY133" fmla="*/ 79828 h 2605314"/>
              <a:gd name="connsiteX134" fmla="*/ 2776320 w 5018777"/>
              <a:gd name="connsiteY134" fmla="*/ 65314 h 2605314"/>
              <a:gd name="connsiteX135" fmla="*/ 2667463 w 5018777"/>
              <a:gd name="connsiteY135" fmla="*/ 50800 h 2605314"/>
              <a:gd name="connsiteX136" fmla="*/ 2500549 w 5018777"/>
              <a:gd name="connsiteY136" fmla="*/ 43542 h 2605314"/>
              <a:gd name="connsiteX137" fmla="*/ 2377177 w 5018777"/>
              <a:gd name="connsiteY137" fmla="*/ 36285 h 2605314"/>
              <a:gd name="connsiteX138" fmla="*/ 2275577 w 5018777"/>
              <a:gd name="connsiteY138" fmla="*/ 21771 h 2605314"/>
              <a:gd name="connsiteX139" fmla="*/ 2036092 w 5018777"/>
              <a:gd name="connsiteY139" fmla="*/ 7257 h 2605314"/>
              <a:gd name="connsiteX140" fmla="*/ 1869177 w 5018777"/>
              <a:gd name="connsiteY140" fmla="*/ 14514 h 2605314"/>
              <a:gd name="connsiteX141" fmla="*/ 1753063 w 5018777"/>
              <a:gd name="connsiteY141" fmla="*/ 29028 h 2605314"/>
              <a:gd name="connsiteX142" fmla="*/ 1731292 w 5018777"/>
              <a:gd name="connsiteY142" fmla="*/ 36285 h 2605314"/>
              <a:gd name="connsiteX143" fmla="*/ 1695006 w 5018777"/>
              <a:gd name="connsiteY143" fmla="*/ 43542 h 2605314"/>
              <a:gd name="connsiteX144" fmla="*/ 1673235 w 5018777"/>
              <a:gd name="connsiteY144" fmla="*/ 50800 h 2605314"/>
              <a:gd name="connsiteX145" fmla="*/ 1622435 w 5018777"/>
              <a:gd name="connsiteY145" fmla="*/ 65314 h 2605314"/>
              <a:gd name="connsiteX146" fmla="*/ 1600663 w 5018777"/>
              <a:gd name="connsiteY146" fmla="*/ 72571 h 2605314"/>
              <a:gd name="connsiteX147" fmla="*/ 1542606 w 5018777"/>
              <a:gd name="connsiteY147" fmla="*/ 87085 h 2605314"/>
              <a:gd name="connsiteX148" fmla="*/ 1499063 w 5018777"/>
              <a:gd name="connsiteY148" fmla="*/ 101600 h 2605314"/>
              <a:gd name="connsiteX149" fmla="*/ 1477292 w 5018777"/>
              <a:gd name="connsiteY149" fmla="*/ 116114 h 2605314"/>
              <a:gd name="connsiteX150" fmla="*/ 1390206 w 5018777"/>
              <a:gd name="connsiteY150" fmla="*/ 137885 h 2605314"/>
              <a:gd name="connsiteX151" fmla="*/ 1339406 w 5018777"/>
              <a:gd name="connsiteY151" fmla="*/ 152400 h 2605314"/>
              <a:gd name="connsiteX152" fmla="*/ 1295863 w 5018777"/>
              <a:gd name="connsiteY152" fmla="*/ 159657 h 2605314"/>
              <a:gd name="connsiteX153" fmla="*/ 1237806 w 5018777"/>
              <a:gd name="connsiteY153" fmla="*/ 181428 h 2605314"/>
              <a:gd name="connsiteX154" fmla="*/ 1157977 w 5018777"/>
              <a:gd name="connsiteY154" fmla="*/ 203200 h 2605314"/>
              <a:gd name="connsiteX155" fmla="*/ 1085406 w 5018777"/>
              <a:gd name="connsiteY155" fmla="*/ 217714 h 2605314"/>
              <a:gd name="connsiteX156" fmla="*/ 1063635 w 5018777"/>
              <a:gd name="connsiteY156" fmla="*/ 232228 h 2605314"/>
              <a:gd name="connsiteX157" fmla="*/ 1027349 w 5018777"/>
              <a:gd name="connsiteY157" fmla="*/ 239485 h 2605314"/>
              <a:gd name="connsiteX158" fmla="*/ 998320 w 5018777"/>
              <a:gd name="connsiteY158" fmla="*/ 246742 h 2605314"/>
              <a:gd name="connsiteX159" fmla="*/ 969292 w 5018777"/>
              <a:gd name="connsiteY159" fmla="*/ 261257 h 2605314"/>
              <a:gd name="connsiteX160" fmla="*/ 918492 w 5018777"/>
              <a:gd name="connsiteY160" fmla="*/ 283028 h 2605314"/>
              <a:gd name="connsiteX161" fmla="*/ 889463 w 5018777"/>
              <a:gd name="connsiteY161" fmla="*/ 319314 h 2605314"/>
              <a:gd name="connsiteX162" fmla="*/ 867692 w 5018777"/>
              <a:gd name="connsiteY162" fmla="*/ 341085 h 2605314"/>
              <a:gd name="connsiteX163" fmla="*/ 853177 w 5018777"/>
              <a:gd name="connsiteY163" fmla="*/ 362857 h 2605314"/>
              <a:gd name="connsiteX164" fmla="*/ 809635 w 5018777"/>
              <a:gd name="connsiteY164" fmla="*/ 391885 h 2605314"/>
              <a:gd name="connsiteX165" fmla="*/ 773349 w 5018777"/>
              <a:gd name="connsiteY165" fmla="*/ 428171 h 2605314"/>
              <a:gd name="connsiteX166" fmla="*/ 751577 w 5018777"/>
              <a:gd name="connsiteY166" fmla="*/ 449942 h 2605314"/>
              <a:gd name="connsiteX167" fmla="*/ 693520 w 5018777"/>
              <a:gd name="connsiteY167" fmla="*/ 500742 h 2605314"/>
              <a:gd name="connsiteX168" fmla="*/ 664492 w 5018777"/>
              <a:gd name="connsiteY168" fmla="*/ 544285 h 2605314"/>
              <a:gd name="connsiteX169" fmla="*/ 649977 w 5018777"/>
              <a:gd name="connsiteY169" fmla="*/ 587828 h 2605314"/>
              <a:gd name="connsiteX170" fmla="*/ 642720 w 5018777"/>
              <a:gd name="connsiteY170" fmla="*/ 609600 h 2605314"/>
              <a:gd name="connsiteX171" fmla="*/ 651792 w 5018777"/>
              <a:gd name="connsiteY171" fmla="*/ 740954 h 2605314"/>
              <a:gd name="connsiteX172" fmla="*/ 715292 w 5018777"/>
              <a:gd name="connsiteY172" fmla="*/ 827314 h 2605314"/>
              <a:gd name="connsiteX173" fmla="*/ 751577 w 5018777"/>
              <a:gd name="connsiteY173" fmla="*/ 820057 h 2605314"/>
              <a:gd name="connsiteX174" fmla="*/ 773349 w 5018777"/>
              <a:gd name="connsiteY174" fmla="*/ 769257 h 2605314"/>
              <a:gd name="connsiteX175" fmla="*/ 744320 w 5018777"/>
              <a:gd name="connsiteY175" fmla="*/ 638628 h 2605314"/>
              <a:gd name="connsiteX176" fmla="*/ 722549 w 5018777"/>
              <a:gd name="connsiteY176" fmla="*/ 624114 h 2605314"/>
              <a:gd name="connsiteX177" fmla="*/ 554546 w 5018777"/>
              <a:gd name="connsiteY177" fmla="*/ 621211 h 2605314"/>
              <a:gd name="connsiteX178" fmla="*/ 468549 w 5018777"/>
              <a:gd name="connsiteY178" fmla="*/ 682171 h 2605314"/>
              <a:gd name="connsiteX179" fmla="*/ 446777 w 5018777"/>
              <a:gd name="connsiteY179" fmla="*/ 754742 h 2605314"/>
              <a:gd name="connsiteX180" fmla="*/ 475806 w 5018777"/>
              <a:gd name="connsiteY180" fmla="*/ 849085 h 2605314"/>
              <a:gd name="connsiteX181" fmla="*/ 533863 w 5018777"/>
              <a:gd name="connsiteY181" fmla="*/ 841828 h 2605314"/>
              <a:gd name="connsiteX182" fmla="*/ 541120 w 5018777"/>
              <a:gd name="connsiteY182" fmla="*/ 820057 h 2605314"/>
              <a:gd name="connsiteX183" fmla="*/ 519349 w 5018777"/>
              <a:gd name="connsiteY183" fmla="*/ 740228 h 2605314"/>
              <a:gd name="connsiteX184" fmla="*/ 497577 w 5018777"/>
              <a:gd name="connsiteY184" fmla="*/ 725714 h 2605314"/>
              <a:gd name="connsiteX185" fmla="*/ 352435 w 5018777"/>
              <a:gd name="connsiteY185" fmla="*/ 732971 h 2605314"/>
              <a:gd name="connsiteX186" fmla="*/ 252286 w 5018777"/>
              <a:gd name="connsiteY186" fmla="*/ 791028 h 2605314"/>
              <a:gd name="connsiteX187" fmla="*/ 192777 w 5018777"/>
              <a:gd name="connsiteY187" fmla="*/ 892628 h 2605314"/>
              <a:gd name="connsiteX188" fmla="*/ 187335 w 5018777"/>
              <a:gd name="connsiteY188" fmla="*/ 1026522 h 2605314"/>
              <a:gd name="connsiteX189" fmla="*/ 218177 w 5018777"/>
              <a:gd name="connsiteY189" fmla="*/ 1070791 h 2605314"/>
              <a:gd name="connsiteX190" fmla="*/ 278049 w 5018777"/>
              <a:gd name="connsiteY190" fmla="*/ 1063534 h 2605314"/>
              <a:gd name="connsiteX191" fmla="*/ 297643 w 5018777"/>
              <a:gd name="connsiteY191" fmla="*/ 1022531 h 2605314"/>
              <a:gd name="connsiteX192" fmla="*/ 260995 w 5018777"/>
              <a:gd name="connsiteY192" fmla="*/ 957580 h 2605314"/>
              <a:gd name="connsiteX193" fmla="*/ 172095 w 5018777"/>
              <a:gd name="connsiteY193" fmla="*/ 952137 h 2605314"/>
              <a:gd name="connsiteX194" fmla="*/ 108957 w 5018777"/>
              <a:gd name="connsiteY194" fmla="*/ 996405 h 2605314"/>
              <a:gd name="connsiteX195" fmla="*/ 54892 w 5018777"/>
              <a:gd name="connsiteY195" fmla="*/ 1066800 h 2605314"/>
              <a:gd name="connsiteX196" fmla="*/ 14252 w 5018777"/>
              <a:gd name="connsiteY196" fmla="*/ 1156788 h 2605314"/>
              <a:gd name="connsiteX197" fmla="*/ 20783 w 5018777"/>
              <a:gd name="connsiteY197" fmla="*/ 1262017 h 2605314"/>
              <a:gd name="connsiteX198" fmla="*/ 69406 w 5018777"/>
              <a:gd name="connsiteY198" fmla="*/ 1313542 h 2605314"/>
              <a:gd name="connsiteX199" fmla="*/ 112949 w 5018777"/>
              <a:gd name="connsiteY199" fmla="*/ 1342571 h 2605314"/>
              <a:gd name="connsiteX200" fmla="*/ 159032 w 5018777"/>
              <a:gd name="connsiteY200" fmla="*/ 1341845 h 2605314"/>
              <a:gd name="connsiteX201" fmla="*/ 217089 w 5018777"/>
              <a:gd name="connsiteY201" fmla="*/ 1316445 h 2605314"/>
              <a:gd name="connsiteX202" fmla="*/ 199672 w 5018777"/>
              <a:gd name="connsiteY202" fmla="*/ 1243148 h 2605314"/>
              <a:gd name="connsiteX203" fmla="*/ 124197 w 5018777"/>
              <a:gd name="connsiteY203" fmla="*/ 1236254 h 2605314"/>
              <a:gd name="connsiteX204" fmla="*/ 54892 w 5018777"/>
              <a:gd name="connsiteY204" fmla="*/ 1262742 h 2605314"/>
              <a:gd name="connsiteX205" fmla="*/ 33120 w 5018777"/>
              <a:gd name="connsiteY205" fmla="*/ 1299028 h 2605314"/>
              <a:gd name="connsiteX206" fmla="*/ 18606 w 5018777"/>
              <a:gd name="connsiteY206" fmla="*/ 1320800 h 2605314"/>
              <a:gd name="connsiteX207" fmla="*/ 4092 w 5018777"/>
              <a:gd name="connsiteY207" fmla="*/ 1379582 h 2605314"/>
              <a:gd name="connsiteX208" fmla="*/ 3729 w 5018777"/>
              <a:gd name="connsiteY208" fmla="*/ 1436188 h 2605314"/>
              <a:gd name="connsiteX209" fmla="*/ 47635 w 5018777"/>
              <a:gd name="connsiteY209" fmla="*/ 1494971 h 2605314"/>
              <a:gd name="connsiteX210" fmla="*/ 91177 w 5018777"/>
              <a:gd name="connsiteY210" fmla="*/ 1524000 h 2605314"/>
              <a:gd name="connsiteX211" fmla="*/ 127100 w 5018777"/>
              <a:gd name="connsiteY211" fmla="*/ 1568268 h 2605314"/>
              <a:gd name="connsiteX212" fmla="*/ 171006 w 5018777"/>
              <a:gd name="connsiteY212" fmla="*/ 1582057 h 2605314"/>
              <a:gd name="connsiteX213" fmla="*/ 228337 w 5018777"/>
              <a:gd name="connsiteY213" fmla="*/ 1561737 h 2605314"/>
              <a:gd name="connsiteX214" fmla="*/ 236683 w 5018777"/>
              <a:gd name="connsiteY214" fmla="*/ 1483722 h 2605314"/>
              <a:gd name="connsiteX215" fmla="*/ 157217 w 5018777"/>
              <a:gd name="connsiteY215" fmla="*/ 1465580 h 2605314"/>
              <a:gd name="connsiteX216" fmla="*/ 105692 w 5018777"/>
              <a:gd name="connsiteY216" fmla="*/ 1502228 h 2605314"/>
              <a:gd name="connsiteX217" fmla="*/ 105692 w 5018777"/>
              <a:gd name="connsiteY217" fmla="*/ 1698171 h 2605314"/>
              <a:gd name="connsiteX218" fmla="*/ 141615 w 5018777"/>
              <a:gd name="connsiteY218" fmla="*/ 1749334 h 2605314"/>
              <a:gd name="connsiteX219" fmla="*/ 192777 w 5018777"/>
              <a:gd name="connsiteY219" fmla="*/ 1792514 h 2605314"/>
              <a:gd name="connsiteX220" fmla="*/ 250835 w 5018777"/>
              <a:gd name="connsiteY220" fmla="*/ 1828800 h 2605314"/>
              <a:gd name="connsiteX221" fmla="*/ 359692 w 5018777"/>
              <a:gd name="connsiteY221" fmla="*/ 1821542 h 2605314"/>
              <a:gd name="connsiteX222" fmla="*/ 394163 w 5018777"/>
              <a:gd name="connsiteY222" fmla="*/ 1796505 h 2605314"/>
              <a:gd name="connsiteX223" fmla="*/ 410492 w 5018777"/>
              <a:gd name="connsiteY223" fmla="*/ 1698171 h 2605314"/>
              <a:gd name="connsiteX224" fmla="*/ 366949 w 5018777"/>
              <a:gd name="connsiteY224" fmla="*/ 1683657 h 2605314"/>
              <a:gd name="connsiteX225" fmla="*/ 316149 w 5018777"/>
              <a:gd name="connsiteY225" fmla="*/ 1690914 h 2605314"/>
              <a:gd name="connsiteX226" fmla="*/ 279863 w 5018777"/>
              <a:gd name="connsiteY226" fmla="*/ 1719942 h 2605314"/>
              <a:gd name="connsiteX227" fmla="*/ 265349 w 5018777"/>
              <a:gd name="connsiteY227" fmla="*/ 1785257 h 2605314"/>
              <a:gd name="connsiteX228" fmla="*/ 276235 w 5018777"/>
              <a:gd name="connsiteY228" fmla="*/ 1939108 h 2605314"/>
              <a:gd name="connsiteX229" fmla="*/ 331026 w 5018777"/>
              <a:gd name="connsiteY229" fmla="*/ 1984465 h 2605314"/>
              <a:gd name="connsiteX230" fmla="*/ 417749 w 5018777"/>
              <a:gd name="connsiteY230" fmla="*/ 2002971 h 2605314"/>
              <a:gd name="connsiteX231" fmla="*/ 526606 w 5018777"/>
              <a:gd name="connsiteY231" fmla="*/ 1995714 h 2605314"/>
              <a:gd name="connsiteX232" fmla="*/ 555635 w 5018777"/>
              <a:gd name="connsiteY232" fmla="*/ 1973942 h 2605314"/>
              <a:gd name="connsiteX233" fmla="*/ 599177 w 5018777"/>
              <a:gd name="connsiteY233" fmla="*/ 1944914 h 2605314"/>
              <a:gd name="connsiteX234" fmla="*/ 628206 w 5018777"/>
              <a:gd name="connsiteY234" fmla="*/ 1901371 h 2605314"/>
              <a:gd name="connsiteX235" fmla="*/ 613692 w 5018777"/>
              <a:gd name="connsiteY235" fmla="*/ 1836057 h 2605314"/>
              <a:gd name="connsiteX236" fmla="*/ 570149 w 5018777"/>
              <a:gd name="connsiteY236" fmla="*/ 1792514 h 2605314"/>
              <a:gd name="connsiteX237" fmla="*/ 528057 w 5018777"/>
              <a:gd name="connsiteY237" fmla="*/ 1800497 h 2605314"/>
              <a:gd name="connsiteX238" fmla="*/ 481249 w 5018777"/>
              <a:gd name="connsiteY238" fmla="*/ 1898468 h 2605314"/>
              <a:gd name="connsiteX239" fmla="*/ 555635 w 5018777"/>
              <a:gd name="connsiteY239" fmla="*/ 1995714 h 2605314"/>
              <a:gd name="connsiteX240" fmla="*/ 570149 w 5018777"/>
              <a:gd name="connsiteY240" fmla="*/ 2017485 h 2605314"/>
              <a:gd name="connsiteX241" fmla="*/ 700777 w 5018777"/>
              <a:gd name="connsiteY241" fmla="*/ 2068285 h 2605314"/>
              <a:gd name="connsiteX242" fmla="*/ 737063 w 5018777"/>
              <a:gd name="connsiteY242" fmla="*/ 2082800 h 2605314"/>
              <a:gd name="connsiteX243" fmla="*/ 867692 w 5018777"/>
              <a:gd name="connsiteY243" fmla="*/ 2119811 h 2605314"/>
              <a:gd name="connsiteX244" fmla="*/ 969292 w 5018777"/>
              <a:gd name="connsiteY244" fmla="*/ 2148114 h 2605314"/>
              <a:gd name="connsiteX245" fmla="*/ 1078149 w 5018777"/>
              <a:gd name="connsiteY245" fmla="*/ 2133600 h 2605314"/>
              <a:gd name="connsiteX246" fmla="*/ 1128949 w 5018777"/>
              <a:gd name="connsiteY246" fmla="*/ 2104571 h 2605314"/>
              <a:gd name="connsiteX247" fmla="*/ 1247603 w 5018777"/>
              <a:gd name="connsiteY247" fmla="*/ 2013494 h 2605314"/>
              <a:gd name="connsiteX248" fmla="*/ 1291509 w 5018777"/>
              <a:gd name="connsiteY248" fmla="*/ 1957251 h 2605314"/>
              <a:gd name="connsiteX249" fmla="*/ 1278083 w 5018777"/>
              <a:gd name="connsiteY249" fmla="*/ 1839322 h 2605314"/>
              <a:gd name="connsiteX250" fmla="*/ 1223292 w 5018777"/>
              <a:gd name="connsiteY250" fmla="*/ 1814285 h 2605314"/>
              <a:gd name="connsiteX251" fmla="*/ 1129675 w 5018777"/>
              <a:gd name="connsiteY251" fmla="*/ 1833154 h 2605314"/>
              <a:gd name="connsiteX252" fmla="*/ 1107177 w 5018777"/>
              <a:gd name="connsiteY252" fmla="*/ 1894114 h 2605314"/>
              <a:gd name="connsiteX253" fmla="*/ 1085406 w 5018777"/>
              <a:gd name="connsiteY253" fmla="*/ 2002971 h 2605314"/>
              <a:gd name="connsiteX254" fmla="*/ 1020092 w 5018777"/>
              <a:gd name="connsiteY254" fmla="*/ 1995714 h 2605314"/>
              <a:gd name="connsiteX255" fmla="*/ 984532 w 5018777"/>
              <a:gd name="connsiteY255" fmla="*/ 1911531 h 2605314"/>
              <a:gd name="connsiteX256" fmla="*/ 996869 w 5018777"/>
              <a:gd name="connsiteY256" fmla="*/ 1807754 h 2605314"/>
              <a:gd name="connsiteX257" fmla="*/ 1070529 w 5018777"/>
              <a:gd name="connsiteY257" fmla="*/ 1731554 h 2605314"/>
              <a:gd name="connsiteX258" fmla="*/ 1230549 w 5018777"/>
              <a:gd name="connsiteY258" fmla="*/ 1690914 h 2605314"/>
              <a:gd name="connsiteX259" fmla="*/ 1339406 w 5018777"/>
              <a:gd name="connsiteY259" fmla="*/ 1698171 h 2605314"/>
              <a:gd name="connsiteX260" fmla="*/ 1426492 w 5018777"/>
              <a:gd name="connsiteY260" fmla="*/ 1741714 h 2605314"/>
              <a:gd name="connsiteX261" fmla="*/ 1480557 w 5018777"/>
              <a:gd name="connsiteY261" fmla="*/ 1792514 h 2605314"/>
              <a:gd name="connsiteX262" fmla="*/ 1510312 w 5018777"/>
              <a:gd name="connsiteY262" fmla="*/ 1859642 h 2605314"/>
              <a:gd name="connsiteX263" fmla="*/ 1511037 w 5018777"/>
              <a:gd name="connsiteY263" fmla="*/ 1961968 h 2605314"/>
              <a:gd name="connsiteX264" fmla="*/ 1463866 w 5018777"/>
              <a:gd name="connsiteY264" fmla="*/ 2046877 h 2605314"/>
              <a:gd name="connsiteX265" fmla="*/ 1411977 w 5018777"/>
              <a:gd name="connsiteY265" fmla="*/ 2140857 h 2605314"/>
              <a:gd name="connsiteX266" fmla="*/ 1404720 w 5018777"/>
              <a:gd name="connsiteY266" fmla="*/ 2162628 h 2605314"/>
              <a:gd name="connsiteX267" fmla="*/ 1368435 w 5018777"/>
              <a:gd name="connsiteY267" fmla="*/ 2293257 h 2605314"/>
              <a:gd name="connsiteX268" fmla="*/ 1370975 w 5018777"/>
              <a:gd name="connsiteY268" fmla="*/ 2449285 h 2605314"/>
              <a:gd name="connsiteX269" fmla="*/ 1513577 w 5018777"/>
              <a:gd name="connsiteY269" fmla="*/ 2554514 h 2605314"/>
              <a:gd name="connsiteX270" fmla="*/ 1636949 w 5018777"/>
              <a:gd name="connsiteY270" fmla="*/ 2590800 h 2605314"/>
              <a:gd name="connsiteX271" fmla="*/ 1851397 w 5018777"/>
              <a:gd name="connsiteY271" fmla="*/ 2605314 h 2605314"/>
              <a:gd name="connsiteX272" fmla="*/ 1922155 w 5018777"/>
              <a:gd name="connsiteY272" fmla="*/ 2576285 h 2605314"/>
              <a:gd name="connsiteX273" fmla="*/ 1963520 w 5018777"/>
              <a:gd name="connsiteY273" fmla="*/ 2496457 h 2605314"/>
              <a:gd name="connsiteX274" fmla="*/ 2006337 w 5018777"/>
              <a:gd name="connsiteY274" fmla="*/ 2315028 h 2605314"/>
              <a:gd name="connsiteX275" fmla="*/ 2043349 w 5018777"/>
              <a:gd name="connsiteY275" fmla="*/ 2111828 h 2605314"/>
              <a:gd name="connsiteX276" fmla="*/ 2066572 w 5018777"/>
              <a:gd name="connsiteY276" fmla="*/ 2048691 h 2605314"/>
              <a:gd name="connsiteX277" fmla="*/ 2102495 w 5018777"/>
              <a:gd name="connsiteY277" fmla="*/ 1987731 h 2605314"/>
              <a:gd name="connsiteX278" fmla="*/ 2221512 w 5018777"/>
              <a:gd name="connsiteY278" fmla="*/ 1879237 h 2605314"/>
              <a:gd name="connsiteX279" fmla="*/ 2377177 w 5018777"/>
              <a:gd name="connsiteY279" fmla="*/ 1872342 h 2605314"/>
              <a:gd name="connsiteX280" fmla="*/ 2398949 w 5018777"/>
              <a:gd name="connsiteY280" fmla="*/ 1879600 h 2605314"/>
              <a:gd name="connsiteX281" fmla="*/ 2457006 w 5018777"/>
              <a:gd name="connsiteY281" fmla="*/ 1930400 h 2605314"/>
              <a:gd name="connsiteX282" fmla="*/ 2471520 w 5018777"/>
              <a:gd name="connsiteY282" fmla="*/ 1952171 h 2605314"/>
              <a:gd name="connsiteX283" fmla="*/ 2493292 w 5018777"/>
              <a:gd name="connsiteY283" fmla="*/ 1973942 h 2605314"/>
              <a:gd name="connsiteX284" fmla="*/ 2507806 w 5018777"/>
              <a:gd name="connsiteY284" fmla="*/ 2024742 h 2605314"/>
              <a:gd name="connsiteX285" fmla="*/ 2515063 w 5018777"/>
              <a:gd name="connsiteY285" fmla="*/ 2053771 h 2605314"/>
              <a:gd name="connsiteX286" fmla="*/ 2529577 w 5018777"/>
              <a:gd name="connsiteY286" fmla="*/ 2075542 h 2605314"/>
              <a:gd name="connsiteX287" fmla="*/ 2544092 w 5018777"/>
              <a:gd name="connsiteY287" fmla="*/ 2126342 h 2605314"/>
              <a:gd name="connsiteX288" fmla="*/ 2536835 w 5018777"/>
              <a:gd name="connsiteY288" fmla="*/ 2271485 h 2605314"/>
              <a:gd name="connsiteX289" fmla="*/ 2522320 w 5018777"/>
              <a:gd name="connsiteY289" fmla="*/ 2300514 h 2605314"/>
              <a:gd name="connsiteX290" fmla="*/ 2478777 w 5018777"/>
              <a:gd name="connsiteY290" fmla="*/ 2329542 h 2605314"/>
              <a:gd name="connsiteX291" fmla="*/ 2457006 w 5018777"/>
              <a:gd name="connsiteY291" fmla="*/ 2336800 h 2605314"/>
              <a:gd name="connsiteX292" fmla="*/ 2333635 w 5018777"/>
              <a:gd name="connsiteY292" fmla="*/ 2329542 h 2605314"/>
              <a:gd name="connsiteX293" fmla="*/ 2311863 w 5018777"/>
              <a:gd name="connsiteY293" fmla="*/ 2322285 h 2605314"/>
              <a:gd name="connsiteX294" fmla="*/ 2297349 w 5018777"/>
              <a:gd name="connsiteY294" fmla="*/ 2286000 h 2605314"/>
              <a:gd name="connsiteX295" fmla="*/ 2290092 w 5018777"/>
              <a:gd name="connsiteY295" fmla="*/ 2249714 h 2605314"/>
              <a:gd name="connsiteX296" fmla="*/ 2398949 w 5018777"/>
              <a:gd name="connsiteY296" fmla="*/ 2111828 h 2605314"/>
              <a:gd name="connsiteX297" fmla="*/ 2398949 w 5018777"/>
              <a:gd name="connsiteY297" fmla="*/ 2024742 h 2605314"/>
              <a:gd name="connsiteX298" fmla="*/ 2377177 w 5018777"/>
              <a:gd name="connsiteY298" fmla="*/ 2010228 h 2605314"/>
              <a:gd name="connsiteX299" fmla="*/ 2275577 w 5018777"/>
              <a:gd name="connsiteY299" fmla="*/ 2017485 h 2605314"/>
              <a:gd name="connsiteX300" fmla="*/ 2261063 w 5018777"/>
              <a:gd name="connsiteY300" fmla="*/ 2032000 h 2605314"/>
              <a:gd name="connsiteX301" fmla="*/ 2239292 w 5018777"/>
              <a:gd name="connsiteY301" fmla="*/ 2046514 h 2605314"/>
              <a:gd name="connsiteX302" fmla="*/ 2224777 w 5018777"/>
              <a:gd name="connsiteY302" fmla="*/ 2061028 h 2605314"/>
              <a:gd name="connsiteX303" fmla="*/ 2195749 w 5018777"/>
              <a:gd name="connsiteY303" fmla="*/ 2068285 h 2605314"/>
              <a:gd name="connsiteX304" fmla="*/ 2166720 w 5018777"/>
              <a:gd name="connsiteY304" fmla="*/ 2090057 h 2605314"/>
              <a:gd name="connsiteX305" fmla="*/ 2152206 w 5018777"/>
              <a:gd name="connsiteY305" fmla="*/ 2111828 h 2605314"/>
              <a:gd name="connsiteX306" fmla="*/ 2130435 w 5018777"/>
              <a:gd name="connsiteY306" fmla="*/ 2140857 h 2605314"/>
              <a:gd name="connsiteX307" fmla="*/ 2130435 w 5018777"/>
              <a:gd name="connsiteY307" fmla="*/ 2351314 h 2605314"/>
              <a:gd name="connsiteX308" fmla="*/ 2144949 w 5018777"/>
              <a:gd name="connsiteY308" fmla="*/ 2373085 h 2605314"/>
              <a:gd name="connsiteX309" fmla="*/ 2166720 w 5018777"/>
              <a:gd name="connsiteY309" fmla="*/ 2380342 h 2605314"/>
              <a:gd name="connsiteX310" fmla="*/ 2173977 w 5018777"/>
              <a:gd name="connsiteY310" fmla="*/ 2402114 h 2605314"/>
              <a:gd name="connsiteX311" fmla="*/ 2195749 w 5018777"/>
              <a:gd name="connsiteY311" fmla="*/ 2416628 h 2605314"/>
              <a:gd name="connsiteX312" fmla="*/ 2224777 w 5018777"/>
              <a:gd name="connsiteY312" fmla="*/ 2438400 h 2605314"/>
              <a:gd name="connsiteX313" fmla="*/ 2268320 w 5018777"/>
              <a:gd name="connsiteY313" fmla="*/ 2474685 h 2605314"/>
              <a:gd name="connsiteX314" fmla="*/ 2297349 w 5018777"/>
              <a:gd name="connsiteY314" fmla="*/ 2510971 h 2605314"/>
              <a:gd name="connsiteX315" fmla="*/ 2319120 w 5018777"/>
              <a:gd name="connsiteY315" fmla="*/ 2532742 h 2605314"/>
              <a:gd name="connsiteX316" fmla="*/ 2398949 w 5018777"/>
              <a:gd name="connsiteY316" fmla="*/ 2569028 h 2605314"/>
              <a:gd name="connsiteX317" fmla="*/ 2544092 w 5018777"/>
              <a:gd name="connsiteY317" fmla="*/ 2554514 h 2605314"/>
              <a:gd name="connsiteX318" fmla="*/ 2565863 w 5018777"/>
              <a:gd name="connsiteY318" fmla="*/ 2540000 h 2605314"/>
              <a:gd name="connsiteX319" fmla="*/ 2573120 w 5018777"/>
              <a:gd name="connsiteY319" fmla="*/ 2503714 h 2605314"/>
              <a:gd name="connsiteX320" fmla="*/ 2587635 w 5018777"/>
              <a:gd name="connsiteY320" fmla="*/ 2481942 h 2605314"/>
              <a:gd name="connsiteX321" fmla="*/ 2594892 w 5018777"/>
              <a:gd name="connsiteY321" fmla="*/ 2409371 h 2605314"/>
              <a:gd name="connsiteX322" fmla="*/ 2645692 w 5018777"/>
              <a:gd name="connsiteY322" fmla="*/ 2416628 h 2605314"/>
              <a:gd name="connsiteX323" fmla="*/ 2674720 w 5018777"/>
              <a:gd name="connsiteY323" fmla="*/ 2423885 h 2605314"/>
              <a:gd name="connsiteX324" fmla="*/ 2747292 w 5018777"/>
              <a:gd name="connsiteY324" fmla="*/ 2438400 h 2605314"/>
              <a:gd name="connsiteX325" fmla="*/ 2790835 w 5018777"/>
              <a:gd name="connsiteY325" fmla="*/ 2452914 h 2605314"/>
              <a:gd name="connsiteX326" fmla="*/ 2812606 w 5018777"/>
              <a:gd name="connsiteY326" fmla="*/ 2438400 h 2605314"/>
              <a:gd name="connsiteX327" fmla="*/ 2805349 w 5018777"/>
              <a:gd name="connsiteY327" fmla="*/ 2416628 h 2605314"/>
              <a:gd name="connsiteX328" fmla="*/ 2798092 w 5018777"/>
              <a:gd name="connsiteY328" fmla="*/ 2373085 h 2605314"/>
              <a:gd name="connsiteX329" fmla="*/ 2783577 w 5018777"/>
              <a:gd name="connsiteY329" fmla="*/ 2329542 h 2605314"/>
              <a:gd name="connsiteX330" fmla="*/ 2798092 w 5018777"/>
              <a:gd name="connsiteY330" fmla="*/ 2278742 h 2605314"/>
              <a:gd name="connsiteX331" fmla="*/ 2965006 w 5018777"/>
              <a:gd name="connsiteY331" fmla="*/ 2249714 h 2605314"/>
              <a:gd name="connsiteX332" fmla="*/ 2950492 w 5018777"/>
              <a:gd name="connsiteY332" fmla="*/ 2227942 h 2605314"/>
              <a:gd name="connsiteX333" fmla="*/ 2928720 w 5018777"/>
              <a:gd name="connsiteY333" fmla="*/ 2133600 h 2605314"/>
              <a:gd name="connsiteX334" fmla="*/ 2921463 w 5018777"/>
              <a:gd name="connsiteY334" fmla="*/ 2104571 h 2605314"/>
              <a:gd name="connsiteX335" fmla="*/ 2899692 w 5018777"/>
              <a:gd name="connsiteY335" fmla="*/ 2090057 h 2605314"/>
              <a:gd name="connsiteX336" fmla="*/ 2906949 w 5018777"/>
              <a:gd name="connsiteY336" fmla="*/ 2061028 h 2605314"/>
              <a:gd name="connsiteX337" fmla="*/ 3037577 w 5018777"/>
              <a:gd name="connsiteY337" fmla="*/ 2053771 h 2605314"/>
              <a:gd name="connsiteX338" fmla="*/ 3124663 w 5018777"/>
              <a:gd name="connsiteY338" fmla="*/ 2046514 h 2605314"/>
              <a:gd name="connsiteX339" fmla="*/ 3146435 w 5018777"/>
              <a:gd name="connsiteY339" fmla="*/ 2039257 h 2605314"/>
              <a:gd name="connsiteX340" fmla="*/ 3139177 w 5018777"/>
              <a:gd name="connsiteY340" fmla="*/ 2010228 h 2605314"/>
              <a:gd name="connsiteX341" fmla="*/ 3110149 w 5018777"/>
              <a:gd name="connsiteY341" fmla="*/ 1959428 h 2605314"/>
              <a:gd name="connsiteX342" fmla="*/ 3081120 w 5018777"/>
              <a:gd name="connsiteY342" fmla="*/ 1930400 h 2605314"/>
              <a:gd name="connsiteX343" fmla="*/ 3066606 w 5018777"/>
              <a:gd name="connsiteY343" fmla="*/ 1901371 h 2605314"/>
              <a:gd name="connsiteX344" fmla="*/ 3044835 w 5018777"/>
              <a:gd name="connsiteY344" fmla="*/ 1886857 h 2605314"/>
              <a:gd name="connsiteX345" fmla="*/ 3037577 w 5018777"/>
              <a:gd name="connsiteY345" fmla="*/ 1865085 h 2605314"/>
              <a:gd name="connsiteX346" fmla="*/ 3023063 w 5018777"/>
              <a:gd name="connsiteY346" fmla="*/ 1843314 h 2605314"/>
              <a:gd name="connsiteX347" fmla="*/ 3052092 w 5018777"/>
              <a:gd name="connsiteY347" fmla="*/ 1828800 h 2605314"/>
              <a:gd name="connsiteX348" fmla="*/ 3160949 w 5018777"/>
              <a:gd name="connsiteY348" fmla="*/ 1814285 h 2605314"/>
              <a:gd name="connsiteX349" fmla="*/ 3182720 w 5018777"/>
              <a:gd name="connsiteY349" fmla="*/ 1799771 h 2605314"/>
              <a:gd name="connsiteX350" fmla="*/ 3131920 w 5018777"/>
              <a:gd name="connsiteY350" fmla="*/ 1690914 h 2605314"/>
              <a:gd name="connsiteX351" fmla="*/ 3124663 w 5018777"/>
              <a:gd name="connsiteY351" fmla="*/ 1669142 h 2605314"/>
              <a:gd name="connsiteX352" fmla="*/ 3110149 w 5018777"/>
              <a:gd name="connsiteY352" fmla="*/ 1647371 h 2605314"/>
              <a:gd name="connsiteX353" fmla="*/ 3131920 w 5018777"/>
              <a:gd name="connsiteY353" fmla="*/ 1640114 h 2605314"/>
              <a:gd name="connsiteX354" fmla="*/ 3160949 w 5018777"/>
              <a:gd name="connsiteY354" fmla="*/ 1632857 h 2605314"/>
              <a:gd name="connsiteX355" fmla="*/ 3189977 w 5018777"/>
              <a:gd name="connsiteY355" fmla="*/ 1618342 h 2605314"/>
              <a:gd name="connsiteX356" fmla="*/ 3219006 w 5018777"/>
              <a:gd name="connsiteY356" fmla="*/ 1611085 h 2605314"/>
              <a:gd name="connsiteX357" fmla="*/ 3240777 w 5018777"/>
              <a:gd name="connsiteY357" fmla="*/ 1603828 h 2605314"/>
              <a:gd name="connsiteX358" fmla="*/ 3284320 w 5018777"/>
              <a:gd name="connsiteY358" fmla="*/ 1582057 h 2605314"/>
              <a:gd name="connsiteX359" fmla="*/ 3298835 w 5018777"/>
              <a:gd name="connsiteY359" fmla="*/ 1567542 h 2605314"/>
              <a:gd name="connsiteX360" fmla="*/ 3277063 w 5018777"/>
              <a:gd name="connsiteY360" fmla="*/ 1545771 h 2605314"/>
              <a:gd name="connsiteX361" fmla="*/ 3233520 w 5018777"/>
              <a:gd name="connsiteY361" fmla="*/ 1516742 h 2605314"/>
              <a:gd name="connsiteX362" fmla="*/ 3182720 w 5018777"/>
              <a:gd name="connsiteY362" fmla="*/ 1458685 h 2605314"/>
              <a:gd name="connsiteX363" fmla="*/ 3175463 w 5018777"/>
              <a:gd name="connsiteY363" fmla="*/ 1436914 h 2605314"/>
              <a:gd name="connsiteX364" fmla="*/ 3153692 w 5018777"/>
              <a:gd name="connsiteY364" fmla="*/ 1422400 h 2605314"/>
              <a:gd name="connsiteX365" fmla="*/ 3204492 w 5018777"/>
              <a:gd name="connsiteY365" fmla="*/ 1386114 h 2605314"/>
              <a:gd name="connsiteX366" fmla="*/ 3240777 w 5018777"/>
              <a:gd name="connsiteY366" fmla="*/ 1349828 h 2605314"/>
              <a:gd name="connsiteX367" fmla="*/ 3269806 w 5018777"/>
              <a:gd name="connsiteY367" fmla="*/ 1313542 h 2605314"/>
              <a:gd name="connsiteX368" fmla="*/ 3291577 w 5018777"/>
              <a:gd name="connsiteY368" fmla="*/ 1299028 h 2605314"/>
              <a:gd name="connsiteX369" fmla="*/ 3306092 w 5018777"/>
              <a:gd name="connsiteY369" fmla="*/ 1284514 h 2605314"/>
              <a:gd name="connsiteX370" fmla="*/ 3313349 w 5018777"/>
              <a:gd name="connsiteY370" fmla="*/ 1262742 h 2605314"/>
              <a:gd name="connsiteX371" fmla="*/ 3269806 w 5018777"/>
              <a:gd name="connsiteY371" fmla="*/ 1255485 h 2605314"/>
              <a:gd name="connsiteX372" fmla="*/ 3248035 w 5018777"/>
              <a:gd name="connsiteY372" fmla="*/ 1248228 h 2605314"/>
              <a:gd name="connsiteX373" fmla="*/ 3197235 w 5018777"/>
              <a:gd name="connsiteY373" fmla="*/ 1233714 h 2605314"/>
              <a:gd name="connsiteX374" fmla="*/ 3175463 w 5018777"/>
              <a:gd name="connsiteY374" fmla="*/ 1219200 h 2605314"/>
              <a:gd name="connsiteX375" fmla="*/ 3153692 w 5018777"/>
              <a:gd name="connsiteY375" fmla="*/ 1211942 h 2605314"/>
              <a:gd name="connsiteX376" fmla="*/ 3124663 w 5018777"/>
              <a:gd name="connsiteY376" fmla="*/ 1197428 h 2605314"/>
              <a:gd name="connsiteX377" fmla="*/ 3204492 w 5018777"/>
              <a:gd name="connsiteY377" fmla="*/ 1095828 h 2605314"/>
              <a:gd name="connsiteX378" fmla="*/ 3255292 w 5018777"/>
              <a:gd name="connsiteY378" fmla="*/ 1037771 h 2605314"/>
              <a:gd name="connsiteX379" fmla="*/ 3255292 w 5018777"/>
              <a:gd name="connsiteY379" fmla="*/ 994228 h 2605314"/>
              <a:gd name="connsiteX380" fmla="*/ 3211749 w 5018777"/>
              <a:gd name="connsiteY380" fmla="*/ 986971 h 2605314"/>
              <a:gd name="connsiteX381" fmla="*/ 3182720 w 5018777"/>
              <a:gd name="connsiteY381" fmla="*/ 979714 h 2605314"/>
              <a:gd name="connsiteX382" fmla="*/ 3124663 w 5018777"/>
              <a:gd name="connsiteY382" fmla="*/ 957942 h 2605314"/>
              <a:gd name="connsiteX383" fmla="*/ 3102892 w 5018777"/>
              <a:gd name="connsiteY383" fmla="*/ 950685 h 2605314"/>
              <a:gd name="connsiteX384" fmla="*/ 3052092 w 5018777"/>
              <a:gd name="connsiteY384" fmla="*/ 943428 h 2605314"/>
              <a:gd name="connsiteX385" fmla="*/ 3030320 w 5018777"/>
              <a:gd name="connsiteY385" fmla="*/ 936171 h 2605314"/>
              <a:gd name="connsiteX386" fmla="*/ 2994035 w 5018777"/>
              <a:gd name="connsiteY386" fmla="*/ 928914 h 2605314"/>
              <a:gd name="connsiteX387" fmla="*/ 2979520 w 5018777"/>
              <a:gd name="connsiteY387" fmla="*/ 914400 h 2605314"/>
              <a:gd name="connsiteX388" fmla="*/ 3037577 w 5018777"/>
              <a:gd name="connsiteY388" fmla="*/ 820057 h 2605314"/>
              <a:gd name="connsiteX389" fmla="*/ 3095635 w 5018777"/>
              <a:gd name="connsiteY389" fmla="*/ 747485 h 2605314"/>
              <a:gd name="connsiteX390" fmla="*/ 3131920 w 5018777"/>
              <a:gd name="connsiteY390" fmla="*/ 703942 h 2605314"/>
              <a:gd name="connsiteX391" fmla="*/ 3146435 w 5018777"/>
              <a:gd name="connsiteY391" fmla="*/ 682171 h 2605314"/>
              <a:gd name="connsiteX392" fmla="*/ 3037577 w 5018777"/>
              <a:gd name="connsiteY392" fmla="*/ 667657 h 2605314"/>
              <a:gd name="connsiteX393" fmla="*/ 2965006 w 5018777"/>
              <a:gd name="connsiteY393" fmla="*/ 660400 h 2605314"/>
              <a:gd name="connsiteX394" fmla="*/ 2892435 w 5018777"/>
              <a:gd name="connsiteY394" fmla="*/ 645885 h 2605314"/>
              <a:gd name="connsiteX395" fmla="*/ 2928720 w 5018777"/>
              <a:gd name="connsiteY395" fmla="*/ 609600 h 2605314"/>
              <a:gd name="connsiteX396" fmla="*/ 2965006 w 5018777"/>
              <a:gd name="connsiteY396" fmla="*/ 573314 h 2605314"/>
              <a:gd name="connsiteX397" fmla="*/ 2972263 w 5018777"/>
              <a:gd name="connsiteY397" fmla="*/ 529771 h 2605314"/>
              <a:gd name="connsiteX398" fmla="*/ 2986777 w 5018777"/>
              <a:gd name="connsiteY398" fmla="*/ 486228 h 2605314"/>
              <a:gd name="connsiteX399" fmla="*/ 3001292 w 5018777"/>
              <a:gd name="connsiteY399" fmla="*/ 435428 h 2605314"/>
              <a:gd name="connsiteX400" fmla="*/ 3015806 w 5018777"/>
              <a:gd name="connsiteY400" fmla="*/ 391885 h 2605314"/>
              <a:gd name="connsiteX401" fmla="*/ 2965006 w 5018777"/>
              <a:gd name="connsiteY401" fmla="*/ 399142 h 2605314"/>
              <a:gd name="connsiteX402" fmla="*/ 2921463 w 5018777"/>
              <a:gd name="connsiteY402" fmla="*/ 413657 h 2605314"/>
              <a:gd name="connsiteX403" fmla="*/ 2892435 w 5018777"/>
              <a:gd name="connsiteY403" fmla="*/ 420914 h 2605314"/>
              <a:gd name="connsiteX404" fmla="*/ 2856149 w 5018777"/>
              <a:gd name="connsiteY404" fmla="*/ 435428 h 2605314"/>
              <a:gd name="connsiteX405" fmla="*/ 2812606 w 5018777"/>
              <a:gd name="connsiteY405" fmla="*/ 442685 h 2605314"/>
              <a:gd name="connsiteX406" fmla="*/ 2783577 w 5018777"/>
              <a:gd name="connsiteY406" fmla="*/ 449942 h 2605314"/>
              <a:gd name="connsiteX407" fmla="*/ 2725520 w 5018777"/>
              <a:gd name="connsiteY407" fmla="*/ 442685 h 2605314"/>
              <a:gd name="connsiteX408" fmla="*/ 2732777 w 5018777"/>
              <a:gd name="connsiteY408" fmla="*/ 377371 h 2605314"/>
              <a:gd name="connsiteX409" fmla="*/ 2725520 w 5018777"/>
              <a:gd name="connsiteY409" fmla="*/ 290285 h 2605314"/>
              <a:gd name="connsiteX410" fmla="*/ 2711006 w 5018777"/>
              <a:gd name="connsiteY410" fmla="*/ 232228 h 2605314"/>
              <a:gd name="connsiteX411" fmla="*/ 2667463 w 5018777"/>
              <a:gd name="connsiteY411" fmla="*/ 210457 h 2605314"/>
              <a:gd name="connsiteX412" fmla="*/ 2660206 w 5018777"/>
              <a:gd name="connsiteY412"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62549 w 5018777"/>
              <a:gd name="connsiteY118" fmla="*/ 537028 h 2605314"/>
              <a:gd name="connsiteX119" fmla="*/ 3240777 w 5018777"/>
              <a:gd name="connsiteY119" fmla="*/ 515257 h 2605314"/>
              <a:gd name="connsiteX120" fmla="*/ 3233520 w 5018777"/>
              <a:gd name="connsiteY120" fmla="*/ 478971 h 2605314"/>
              <a:gd name="connsiteX121" fmla="*/ 3219006 w 5018777"/>
              <a:gd name="connsiteY121" fmla="*/ 428171 h 2605314"/>
              <a:gd name="connsiteX122" fmla="*/ 3204492 w 5018777"/>
              <a:gd name="connsiteY122" fmla="*/ 362857 h 2605314"/>
              <a:gd name="connsiteX123" fmla="*/ 3189977 w 5018777"/>
              <a:gd name="connsiteY123" fmla="*/ 348342 h 2605314"/>
              <a:gd name="connsiteX124" fmla="*/ 3139177 w 5018777"/>
              <a:gd name="connsiteY124" fmla="*/ 283028 h 2605314"/>
              <a:gd name="connsiteX125" fmla="*/ 3117406 w 5018777"/>
              <a:gd name="connsiteY125" fmla="*/ 268514 h 2605314"/>
              <a:gd name="connsiteX126" fmla="*/ 3081120 w 5018777"/>
              <a:gd name="connsiteY126" fmla="*/ 232228 h 2605314"/>
              <a:gd name="connsiteX127" fmla="*/ 3066606 w 5018777"/>
              <a:gd name="connsiteY127" fmla="*/ 210457 h 2605314"/>
              <a:gd name="connsiteX128" fmla="*/ 3023063 w 5018777"/>
              <a:gd name="connsiteY128" fmla="*/ 195942 h 2605314"/>
              <a:gd name="connsiteX129" fmla="*/ 3008549 w 5018777"/>
              <a:gd name="connsiteY129" fmla="*/ 174171 h 2605314"/>
              <a:gd name="connsiteX130" fmla="*/ 2957749 w 5018777"/>
              <a:gd name="connsiteY130" fmla="*/ 152400 h 2605314"/>
              <a:gd name="connsiteX131" fmla="*/ 2921463 w 5018777"/>
              <a:gd name="connsiteY131" fmla="*/ 116114 h 2605314"/>
              <a:gd name="connsiteX132" fmla="*/ 2848892 w 5018777"/>
              <a:gd name="connsiteY132" fmla="*/ 94342 h 2605314"/>
              <a:gd name="connsiteX133" fmla="*/ 2827120 w 5018777"/>
              <a:gd name="connsiteY133" fmla="*/ 79828 h 2605314"/>
              <a:gd name="connsiteX134" fmla="*/ 2776320 w 5018777"/>
              <a:gd name="connsiteY134" fmla="*/ 65314 h 2605314"/>
              <a:gd name="connsiteX135" fmla="*/ 2667463 w 5018777"/>
              <a:gd name="connsiteY135" fmla="*/ 50800 h 2605314"/>
              <a:gd name="connsiteX136" fmla="*/ 2500549 w 5018777"/>
              <a:gd name="connsiteY136" fmla="*/ 43542 h 2605314"/>
              <a:gd name="connsiteX137" fmla="*/ 2377177 w 5018777"/>
              <a:gd name="connsiteY137" fmla="*/ 36285 h 2605314"/>
              <a:gd name="connsiteX138" fmla="*/ 2275577 w 5018777"/>
              <a:gd name="connsiteY138" fmla="*/ 21771 h 2605314"/>
              <a:gd name="connsiteX139" fmla="*/ 2036092 w 5018777"/>
              <a:gd name="connsiteY139" fmla="*/ 7257 h 2605314"/>
              <a:gd name="connsiteX140" fmla="*/ 1869177 w 5018777"/>
              <a:gd name="connsiteY140" fmla="*/ 14514 h 2605314"/>
              <a:gd name="connsiteX141" fmla="*/ 1753063 w 5018777"/>
              <a:gd name="connsiteY141" fmla="*/ 29028 h 2605314"/>
              <a:gd name="connsiteX142" fmla="*/ 1731292 w 5018777"/>
              <a:gd name="connsiteY142" fmla="*/ 36285 h 2605314"/>
              <a:gd name="connsiteX143" fmla="*/ 1695006 w 5018777"/>
              <a:gd name="connsiteY143" fmla="*/ 43542 h 2605314"/>
              <a:gd name="connsiteX144" fmla="*/ 1673235 w 5018777"/>
              <a:gd name="connsiteY144" fmla="*/ 50800 h 2605314"/>
              <a:gd name="connsiteX145" fmla="*/ 1622435 w 5018777"/>
              <a:gd name="connsiteY145" fmla="*/ 65314 h 2605314"/>
              <a:gd name="connsiteX146" fmla="*/ 1600663 w 5018777"/>
              <a:gd name="connsiteY146" fmla="*/ 72571 h 2605314"/>
              <a:gd name="connsiteX147" fmla="*/ 1542606 w 5018777"/>
              <a:gd name="connsiteY147" fmla="*/ 87085 h 2605314"/>
              <a:gd name="connsiteX148" fmla="*/ 1499063 w 5018777"/>
              <a:gd name="connsiteY148" fmla="*/ 101600 h 2605314"/>
              <a:gd name="connsiteX149" fmla="*/ 1477292 w 5018777"/>
              <a:gd name="connsiteY149" fmla="*/ 116114 h 2605314"/>
              <a:gd name="connsiteX150" fmla="*/ 1390206 w 5018777"/>
              <a:gd name="connsiteY150" fmla="*/ 137885 h 2605314"/>
              <a:gd name="connsiteX151" fmla="*/ 1339406 w 5018777"/>
              <a:gd name="connsiteY151" fmla="*/ 152400 h 2605314"/>
              <a:gd name="connsiteX152" fmla="*/ 1295863 w 5018777"/>
              <a:gd name="connsiteY152" fmla="*/ 159657 h 2605314"/>
              <a:gd name="connsiteX153" fmla="*/ 1237806 w 5018777"/>
              <a:gd name="connsiteY153" fmla="*/ 181428 h 2605314"/>
              <a:gd name="connsiteX154" fmla="*/ 1157977 w 5018777"/>
              <a:gd name="connsiteY154" fmla="*/ 203200 h 2605314"/>
              <a:gd name="connsiteX155" fmla="*/ 1085406 w 5018777"/>
              <a:gd name="connsiteY155" fmla="*/ 217714 h 2605314"/>
              <a:gd name="connsiteX156" fmla="*/ 1063635 w 5018777"/>
              <a:gd name="connsiteY156" fmla="*/ 232228 h 2605314"/>
              <a:gd name="connsiteX157" fmla="*/ 1027349 w 5018777"/>
              <a:gd name="connsiteY157" fmla="*/ 239485 h 2605314"/>
              <a:gd name="connsiteX158" fmla="*/ 998320 w 5018777"/>
              <a:gd name="connsiteY158" fmla="*/ 246742 h 2605314"/>
              <a:gd name="connsiteX159" fmla="*/ 969292 w 5018777"/>
              <a:gd name="connsiteY159" fmla="*/ 261257 h 2605314"/>
              <a:gd name="connsiteX160" fmla="*/ 918492 w 5018777"/>
              <a:gd name="connsiteY160" fmla="*/ 283028 h 2605314"/>
              <a:gd name="connsiteX161" fmla="*/ 889463 w 5018777"/>
              <a:gd name="connsiteY161" fmla="*/ 319314 h 2605314"/>
              <a:gd name="connsiteX162" fmla="*/ 867692 w 5018777"/>
              <a:gd name="connsiteY162" fmla="*/ 341085 h 2605314"/>
              <a:gd name="connsiteX163" fmla="*/ 853177 w 5018777"/>
              <a:gd name="connsiteY163" fmla="*/ 362857 h 2605314"/>
              <a:gd name="connsiteX164" fmla="*/ 809635 w 5018777"/>
              <a:gd name="connsiteY164" fmla="*/ 391885 h 2605314"/>
              <a:gd name="connsiteX165" fmla="*/ 773349 w 5018777"/>
              <a:gd name="connsiteY165" fmla="*/ 428171 h 2605314"/>
              <a:gd name="connsiteX166" fmla="*/ 751577 w 5018777"/>
              <a:gd name="connsiteY166" fmla="*/ 449942 h 2605314"/>
              <a:gd name="connsiteX167" fmla="*/ 693520 w 5018777"/>
              <a:gd name="connsiteY167" fmla="*/ 500742 h 2605314"/>
              <a:gd name="connsiteX168" fmla="*/ 664492 w 5018777"/>
              <a:gd name="connsiteY168" fmla="*/ 544285 h 2605314"/>
              <a:gd name="connsiteX169" fmla="*/ 649977 w 5018777"/>
              <a:gd name="connsiteY169" fmla="*/ 587828 h 2605314"/>
              <a:gd name="connsiteX170" fmla="*/ 642720 w 5018777"/>
              <a:gd name="connsiteY170" fmla="*/ 609600 h 2605314"/>
              <a:gd name="connsiteX171" fmla="*/ 651792 w 5018777"/>
              <a:gd name="connsiteY171" fmla="*/ 740954 h 2605314"/>
              <a:gd name="connsiteX172" fmla="*/ 700052 w 5018777"/>
              <a:gd name="connsiteY172" fmla="*/ 804454 h 2605314"/>
              <a:gd name="connsiteX173" fmla="*/ 751577 w 5018777"/>
              <a:gd name="connsiteY173" fmla="*/ 820057 h 2605314"/>
              <a:gd name="connsiteX174" fmla="*/ 773349 w 5018777"/>
              <a:gd name="connsiteY174" fmla="*/ 769257 h 2605314"/>
              <a:gd name="connsiteX175" fmla="*/ 744320 w 5018777"/>
              <a:gd name="connsiteY175" fmla="*/ 638628 h 2605314"/>
              <a:gd name="connsiteX176" fmla="*/ 722549 w 5018777"/>
              <a:gd name="connsiteY176" fmla="*/ 624114 h 2605314"/>
              <a:gd name="connsiteX177" fmla="*/ 554546 w 5018777"/>
              <a:gd name="connsiteY177" fmla="*/ 621211 h 2605314"/>
              <a:gd name="connsiteX178" fmla="*/ 468549 w 5018777"/>
              <a:gd name="connsiteY178" fmla="*/ 682171 h 2605314"/>
              <a:gd name="connsiteX179" fmla="*/ 446777 w 5018777"/>
              <a:gd name="connsiteY179" fmla="*/ 754742 h 2605314"/>
              <a:gd name="connsiteX180" fmla="*/ 475806 w 5018777"/>
              <a:gd name="connsiteY180" fmla="*/ 849085 h 2605314"/>
              <a:gd name="connsiteX181" fmla="*/ 533863 w 5018777"/>
              <a:gd name="connsiteY181" fmla="*/ 841828 h 2605314"/>
              <a:gd name="connsiteX182" fmla="*/ 541120 w 5018777"/>
              <a:gd name="connsiteY182" fmla="*/ 820057 h 2605314"/>
              <a:gd name="connsiteX183" fmla="*/ 519349 w 5018777"/>
              <a:gd name="connsiteY183" fmla="*/ 740228 h 2605314"/>
              <a:gd name="connsiteX184" fmla="*/ 497577 w 5018777"/>
              <a:gd name="connsiteY184" fmla="*/ 725714 h 2605314"/>
              <a:gd name="connsiteX185" fmla="*/ 352435 w 5018777"/>
              <a:gd name="connsiteY185" fmla="*/ 732971 h 2605314"/>
              <a:gd name="connsiteX186" fmla="*/ 252286 w 5018777"/>
              <a:gd name="connsiteY186" fmla="*/ 791028 h 2605314"/>
              <a:gd name="connsiteX187" fmla="*/ 192777 w 5018777"/>
              <a:gd name="connsiteY187" fmla="*/ 892628 h 2605314"/>
              <a:gd name="connsiteX188" fmla="*/ 187335 w 5018777"/>
              <a:gd name="connsiteY188" fmla="*/ 1026522 h 2605314"/>
              <a:gd name="connsiteX189" fmla="*/ 218177 w 5018777"/>
              <a:gd name="connsiteY189" fmla="*/ 1070791 h 2605314"/>
              <a:gd name="connsiteX190" fmla="*/ 278049 w 5018777"/>
              <a:gd name="connsiteY190" fmla="*/ 1063534 h 2605314"/>
              <a:gd name="connsiteX191" fmla="*/ 297643 w 5018777"/>
              <a:gd name="connsiteY191" fmla="*/ 1022531 h 2605314"/>
              <a:gd name="connsiteX192" fmla="*/ 260995 w 5018777"/>
              <a:gd name="connsiteY192" fmla="*/ 957580 h 2605314"/>
              <a:gd name="connsiteX193" fmla="*/ 172095 w 5018777"/>
              <a:gd name="connsiteY193" fmla="*/ 952137 h 2605314"/>
              <a:gd name="connsiteX194" fmla="*/ 108957 w 5018777"/>
              <a:gd name="connsiteY194" fmla="*/ 996405 h 2605314"/>
              <a:gd name="connsiteX195" fmla="*/ 54892 w 5018777"/>
              <a:gd name="connsiteY195" fmla="*/ 1066800 h 2605314"/>
              <a:gd name="connsiteX196" fmla="*/ 14252 w 5018777"/>
              <a:gd name="connsiteY196" fmla="*/ 1156788 h 2605314"/>
              <a:gd name="connsiteX197" fmla="*/ 20783 w 5018777"/>
              <a:gd name="connsiteY197" fmla="*/ 1262017 h 2605314"/>
              <a:gd name="connsiteX198" fmla="*/ 69406 w 5018777"/>
              <a:gd name="connsiteY198" fmla="*/ 1313542 h 2605314"/>
              <a:gd name="connsiteX199" fmla="*/ 112949 w 5018777"/>
              <a:gd name="connsiteY199" fmla="*/ 1342571 h 2605314"/>
              <a:gd name="connsiteX200" fmla="*/ 159032 w 5018777"/>
              <a:gd name="connsiteY200" fmla="*/ 1341845 h 2605314"/>
              <a:gd name="connsiteX201" fmla="*/ 217089 w 5018777"/>
              <a:gd name="connsiteY201" fmla="*/ 1316445 h 2605314"/>
              <a:gd name="connsiteX202" fmla="*/ 199672 w 5018777"/>
              <a:gd name="connsiteY202" fmla="*/ 1243148 h 2605314"/>
              <a:gd name="connsiteX203" fmla="*/ 124197 w 5018777"/>
              <a:gd name="connsiteY203" fmla="*/ 1236254 h 2605314"/>
              <a:gd name="connsiteX204" fmla="*/ 54892 w 5018777"/>
              <a:gd name="connsiteY204" fmla="*/ 1262742 h 2605314"/>
              <a:gd name="connsiteX205" fmla="*/ 33120 w 5018777"/>
              <a:gd name="connsiteY205" fmla="*/ 1299028 h 2605314"/>
              <a:gd name="connsiteX206" fmla="*/ 18606 w 5018777"/>
              <a:gd name="connsiteY206" fmla="*/ 1320800 h 2605314"/>
              <a:gd name="connsiteX207" fmla="*/ 4092 w 5018777"/>
              <a:gd name="connsiteY207" fmla="*/ 1379582 h 2605314"/>
              <a:gd name="connsiteX208" fmla="*/ 3729 w 5018777"/>
              <a:gd name="connsiteY208" fmla="*/ 1436188 h 2605314"/>
              <a:gd name="connsiteX209" fmla="*/ 47635 w 5018777"/>
              <a:gd name="connsiteY209" fmla="*/ 1494971 h 2605314"/>
              <a:gd name="connsiteX210" fmla="*/ 91177 w 5018777"/>
              <a:gd name="connsiteY210" fmla="*/ 1524000 h 2605314"/>
              <a:gd name="connsiteX211" fmla="*/ 127100 w 5018777"/>
              <a:gd name="connsiteY211" fmla="*/ 1568268 h 2605314"/>
              <a:gd name="connsiteX212" fmla="*/ 171006 w 5018777"/>
              <a:gd name="connsiteY212" fmla="*/ 1582057 h 2605314"/>
              <a:gd name="connsiteX213" fmla="*/ 228337 w 5018777"/>
              <a:gd name="connsiteY213" fmla="*/ 1561737 h 2605314"/>
              <a:gd name="connsiteX214" fmla="*/ 236683 w 5018777"/>
              <a:gd name="connsiteY214" fmla="*/ 1483722 h 2605314"/>
              <a:gd name="connsiteX215" fmla="*/ 157217 w 5018777"/>
              <a:gd name="connsiteY215" fmla="*/ 1465580 h 2605314"/>
              <a:gd name="connsiteX216" fmla="*/ 105692 w 5018777"/>
              <a:gd name="connsiteY216" fmla="*/ 1502228 h 2605314"/>
              <a:gd name="connsiteX217" fmla="*/ 105692 w 5018777"/>
              <a:gd name="connsiteY217" fmla="*/ 1698171 h 2605314"/>
              <a:gd name="connsiteX218" fmla="*/ 141615 w 5018777"/>
              <a:gd name="connsiteY218" fmla="*/ 1749334 h 2605314"/>
              <a:gd name="connsiteX219" fmla="*/ 192777 w 5018777"/>
              <a:gd name="connsiteY219" fmla="*/ 1792514 h 2605314"/>
              <a:gd name="connsiteX220" fmla="*/ 250835 w 5018777"/>
              <a:gd name="connsiteY220" fmla="*/ 1828800 h 2605314"/>
              <a:gd name="connsiteX221" fmla="*/ 359692 w 5018777"/>
              <a:gd name="connsiteY221" fmla="*/ 1821542 h 2605314"/>
              <a:gd name="connsiteX222" fmla="*/ 394163 w 5018777"/>
              <a:gd name="connsiteY222" fmla="*/ 1796505 h 2605314"/>
              <a:gd name="connsiteX223" fmla="*/ 410492 w 5018777"/>
              <a:gd name="connsiteY223" fmla="*/ 1698171 h 2605314"/>
              <a:gd name="connsiteX224" fmla="*/ 366949 w 5018777"/>
              <a:gd name="connsiteY224" fmla="*/ 1683657 h 2605314"/>
              <a:gd name="connsiteX225" fmla="*/ 316149 w 5018777"/>
              <a:gd name="connsiteY225" fmla="*/ 1690914 h 2605314"/>
              <a:gd name="connsiteX226" fmla="*/ 279863 w 5018777"/>
              <a:gd name="connsiteY226" fmla="*/ 1719942 h 2605314"/>
              <a:gd name="connsiteX227" fmla="*/ 265349 w 5018777"/>
              <a:gd name="connsiteY227" fmla="*/ 1785257 h 2605314"/>
              <a:gd name="connsiteX228" fmla="*/ 276235 w 5018777"/>
              <a:gd name="connsiteY228" fmla="*/ 1939108 h 2605314"/>
              <a:gd name="connsiteX229" fmla="*/ 331026 w 5018777"/>
              <a:gd name="connsiteY229" fmla="*/ 1984465 h 2605314"/>
              <a:gd name="connsiteX230" fmla="*/ 417749 w 5018777"/>
              <a:gd name="connsiteY230" fmla="*/ 2002971 h 2605314"/>
              <a:gd name="connsiteX231" fmla="*/ 526606 w 5018777"/>
              <a:gd name="connsiteY231" fmla="*/ 1995714 h 2605314"/>
              <a:gd name="connsiteX232" fmla="*/ 555635 w 5018777"/>
              <a:gd name="connsiteY232" fmla="*/ 1973942 h 2605314"/>
              <a:gd name="connsiteX233" fmla="*/ 599177 w 5018777"/>
              <a:gd name="connsiteY233" fmla="*/ 1944914 h 2605314"/>
              <a:gd name="connsiteX234" fmla="*/ 628206 w 5018777"/>
              <a:gd name="connsiteY234" fmla="*/ 1901371 h 2605314"/>
              <a:gd name="connsiteX235" fmla="*/ 613692 w 5018777"/>
              <a:gd name="connsiteY235" fmla="*/ 1836057 h 2605314"/>
              <a:gd name="connsiteX236" fmla="*/ 570149 w 5018777"/>
              <a:gd name="connsiteY236" fmla="*/ 1792514 h 2605314"/>
              <a:gd name="connsiteX237" fmla="*/ 528057 w 5018777"/>
              <a:gd name="connsiteY237" fmla="*/ 1800497 h 2605314"/>
              <a:gd name="connsiteX238" fmla="*/ 481249 w 5018777"/>
              <a:gd name="connsiteY238" fmla="*/ 1898468 h 2605314"/>
              <a:gd name="connsiteX239" fmla="*/ 555635 w 5018777"/>
              <a:gd name="connsiteY239" fmla="*/ 1995714 h 2605314"/>
              <a:gd name="connsiteX240" fmla="*/ 570149 w 5018777"/>
              <a:gd name="connsiteY240" fmla="*/ 2017485 h 2605314"/>
              <a:gd name="connsiteX241" fmla="*/ 700777 w 5018777"/>
              <a:gd name="connsiteY241" fmla="*/ 2068285 h 2605314"/>
              <a:gd name="connsiteX242" fmla="*/ 737063 w 5018777"/>
              <a:gd name="connsiteY242" fmla="*/ 2082800 h 2605314"/>
              <a:gd name="connsiteX243" fmla="*/ 867692 w 5018777"/>
              <a:gd name="connsiteY243" fmla="*/ 2119811 h 2605314"/>
              <a:gd name="connsiteX244" fmla="*/ 969292 w 5018777"/>
              <a:gd name="connsiteY244" fmla="*/ 2148114 h 2605314"/>
              <a:gd name="connsiteX245" fmla="*/ 1078149 w 5018777"/>
              <a:gd name="connsiteY245" fmla="*/ 2133600 h 2605314"/>
              <a:gd name="connsiteX246" fmla="*/ 1128949 w 5018777"/>
              <a:gd name="connsiteY246" fmla="*/ 2104571 h 2605314"/>
              <a:gd name="connsiteX247" fmla="*/ 1247603 w 5018777"/>
              <a:gd name="connsiteY247" fmla="*/ 2013494 h 2605314"/>
              <a:gd name="connsiteX248" fmla="*/ 1291509 w 5018777"/>
              <a:gd name="connsiteY248" fmla="*/ 1957251 h 2605314"/>
              <a:gd name="connsiteX249" fmla="*/ 1278083 w 5018777"/>
              <a:gd name="connsiteY249" fmla="*/ 1839322 h 2605314"/>
              <a:gd name="connsiteX250" fmla="*/ 1223292 w 5018777"/>
              <a:gd name="connsiteY250" fmla="*/ 1814285 h 2605314"/>
              <a:gd name="connsiteX251" fmla="*/ 1129675 w 5018777"/>
              <a:gd name="connsiteY251" fmla="*/ 1833154 h 2605314"/>
              <a:gd name="connsiteX252" fmla="*/ 1107177 w 5018777"/>
              <a:gd name="connsiteY252" fmla="*/ 1894114 h 2605314"/>
              <a:gd name="connsiteX253" fmla="*/ 1085406 w 5018777"/>
              <a:gd name="connsiteY253" fmla="*/ 2002971 h 2605314"/>
              <a:gd name="connsiteX254" fmla="*/ 1020092 w 5018777"/>
              <a:gd name="connsiteY254" fmla="*/ 1995714 h 2605314"/>
              <a:gd name="connsiteX255" fmla="*/ 984532 w 5018777"/>
              <a:gd name="connsiteY255" fmla="*/ 1911531 h 2605314"/>
              <a:gd name="connsiteX256" fmla="*/ 996869 w 5018777"/>
              <a:gd name="connsiteY256" fmla="*/ 1807754 h 2605314"/>
              <a:gd name="connsiteX257" fmla="*/ 1070529 w 5018777"/>
              <a:gd name="connsiteY257" fmla="*/ 1731554 h 2605314"/>
              <a:gd name="connsiteX258" fmla="*/ 1230549 w 5018777"/>
              <a:gd name="connsiteY258" fmla="*/ 1690914 h 2605314"/>
              <a:gd name="connsiteX259" fmla="*/ 1339406 w 5018777"/>
              <a:gd name="connsiteY259" fmla="*/ 1698171 h 2605314"/>
              <a:gd name="connsiteX260" fmla="*/ 1426492 w 5018777"/>
              <a:gd name="connsiteY260" fmla="*/ 1741714 h 2605314"/>
              <a:gd name="connsiteX261" fmla="*/ 1480557 w 5018777"/>
              <a:gd name="connsiteY261" fmla="*/ 1792514 h 2605314"/>
              <a:gd name="connsiteX262" fmla="*/ 1510312 w 5018777"/>
              <a:gd name="connsiteY262" fmla="*/ 1859642 h 2605314"/>
              <a:gd name="connsiteX263" fmla="*/ 1511037 w 5018777"/>
              <a:gd name="connsiteY263" fmla="*/ 1961968 h 2605314"/>
              <a:gd name="connsiteX264" fmla="*/ 1463866 w 5018777"/>
              <a:gd name="connsiteY264" fmla="*/ 2046877 h 2605314"/>
              <a:gd name="connsiteX265" fmla="*/ 1411977 w 5018777"/>
              <a:gd name="connsiteY265" fmla="*/ 2140857 h 2605314"/>
              <a:gd name="connsiteX266" fmla="*/ 1404720 w 5018777"/>
              <a:gd name="connsiteY266" fmla="*/ 2162628 h 2605314"/>
              <a:gd name="connsiteX267" fmla="*/ 1368435 w 5018777"/>
              <a:gd name="connsiteY267" fmla="*/ 2293257 h 2605314"/>
              <a:gd name="connsiteX268" fmla="*/ 1370975 w 5018777"/>
              <a:gd name="connsiteY268" fmla="*/ 2449285 h 2605314"/>
              <a:gd name="connsiteX269" fmla="*/ 1513577 w 5018777"/>
              <a:gd name="connsiteY269" fmla="*/ 2554514 h 2605314"/>
              <a:gd name="connsiteX270" fmla="*/ 1636949 w 5018777"/>
              <a:gd name="connsiteY270" fmla="*/ 2590800 h 2605314"/>
              <a:gd name="connsiteX271" fmla="*/ 1851397 w 5018777"/>
              <a:gd name="connsiteY271" fmla="*/ 2605314 h 2605314"/>
              <a:gd name="connsiteX272" fmla="*/ 1922155 w 5018777"/>
              <a:gd name="connsiteY272" fmla="*/ 2576285 h 2605314"/>
              <a:gd name="connsiteX273" fmla="*/ 1963520 w 5018777"/>
              <a:gd name="connsiteY273" fmla="*/ 2496457 h 2605314"/>
              <a:gd name="connsiteX274" fmla="*/ 2006337 w 5018777"/>
              <a:gd name="connsiteY274" fmla="*/ 2315028 h 2605314"/>
              <a:gd name="connsiteX275" fmla="*/ 2043349 w 5018777"/>
              <a:gd name="connsiteY275" fmla="*/ 2111828 h 2605314"/>
              <a:gd name="connsiteX276" fmla="*/ 2066572 w 5018777"/>
              <a:gd name="connsiteY276" fmla="*/ 2048691 h 2605314"/>
              <a:gd name="connsiteX277" fmla="*/ 2102495 w 5018777"/>
              <a:gd name="connsiteY277" fmla="*/ 1987731 h 2605314"/>
              <a:gd name="connsiteX278" fmla="*/ 2221512 w 5018777"/>
              <a:gd name="connsiteY278" fmla="*/ 1879237 h 2605314"/>
              <a:gd name="connsiteX279" fmla="*/ 2377177 w 5018777"/>
              <a:gd name="connsiteY279" fmla="*/ 1872342 h 2605314"/>
              <a:gd name="connsiteX280" fmla="*/ 2398949 w 5018777"/>
              <a:gd name="connsiteY280" fmla="*/ 1879600 h 2605314"/>
              <a:gd name="connsiteX281" fmla="*/ 2457006 w 5018777"/>
              <a:gd name="connsiteY281" fmla="*/ 1930400 h 2605314"/>
              <a:gd name="connsiteX282" fmla="*/ 2471520 w 5018777"/>
              <a:gd name="connsiteY282" fmla="*/ 1952171 h 2605314"/>
              <a:gd name="connsiteX283" fmla="*/ 2493292 w 5018777"/>
              <a:gd name="connsiteY283" fmla="*/ 1973942 h 2605314"/>
              <a:gd name="connsiteX284" fmla="*/ 2507806 w 5018777"/>
              <a:gd name="connsiteY284" fmla="*/ 2024742 h 2605314"/>
              <a:gd name="connsiteX285" fmla="*/ 2515063 w 5018777"/>
              <a:gd name="connsiteY285" fmla="*/ 2053771 h 2605314"/>
              <a:gd name="connsiteX286" fmla="*/ 2529577 w 5018777"/>
              <a:gd name="connsiteY286" fmla="*/ 2075542 h 2605314"/>
              <a:gd name="connsiteX287" fmla="*/ 2544092 w 5018777"/>
              <a:gd name="connsiteY287" fmla="*/ 2126342 h 2605314"/>
              <a:gd name="connsiteX288" fmla="*/ 2536835 w 5018777"/>
              <a:gd name="connsiteY288" fmla="*/ 2271485 h 2605314"/>
              <a:gd name="connsiteX289" fmla="*/ 2522320 w 5018777"/>
              <a:gd name="connsiteY289" fmla="*/ 2300514 h 2605314"/>
              <a:gd name="connsiteX290" fmla="*/ 2478777 w 5018777"/>
              <a:gd name="connsiteY290" fmla="*/ 2329542 h 2605314"/>
              <a:gd name="connsiteX291" fmla="*/ 2457006 w 5018777"/>
              <a:gd name="connsiteY291" fmla="*/ 2336800 h 2605314"/>
              <a:gd name="connsiteX292" fmla="*/ 2333635 w 5018777"/>
              <a:gd name="connsiteY292" fmla="*/ 2329542 h 2605314"/>
              <a:gd name="connsiteX293" fmla="*/ 2311863 w 5018777"/>
              <a:gd name="connsiteY293" fmla="*/ 2322285 h 2605314"/>
              <a:gd name="connsiteX294" fmla="*/ 2297349 w 5018777"/>
              <a:gd name="connsiteY294" fmla="*/ 2286000 h 2605314"/>
              <a:gd name="connsiteX295" fmla="*/ 2290092 w 5018777"/>
              <a:gd name="connsiteY295" fmla="*/ 2249714 h 2605314"/>
              <a:gd name="connsiteX296" fmla="*/ 2398949 w 5018777"/>
              <a:gd name="connsiteY296" fmla="*/ 2111828 h 2605314"/>
              <a:gd name="connsiteX297" fmla="*/ 2398949 w 5018777"/>
              <a:gd name="connsiteY297" fmla="*/ 2024742 h 2605314"/>
              <a:gd name="connsiteX298" fmla="*/ 2377177 w 5018777"/>
              <a:gd name="connsiteY298" fmla="*/ 2010228 h 2605314"/>
              <a:gd name="connsiteX299" fmla="*/ 2275577 w 5018777"/>
              <a:gd name="connsiteY299" fmla="*/ 2017485 h 2605314"/>
              <a:gd name="connsiteX300" fmla="*/ 2261063 w 5018777"/>
              <a:gd name="connsiteY300" fmla="*/ 2032000 h 2605314"/>
              <a:gd name="connsiteX301" fmla="*/ 2239292 w 5018777"/>
              <a:gd name="connsiteY301" fmla="*/ 2046514 h 2605314"/>
              <a:gd name="connsiteX302" fmla="*/ 2224777 w 5018777"/>
              <a:gd name="connsiteY302" fmla="*/ 2061028 h 2605314"/>
              <a:gd name="connsiteX303" fmla="*/ 2195749 w 5018777"/>
              <a:gd name="connsiteY303" fmla="*/ 2068285 h 2605314"/>
              <a:gd name="connsiteX304" fmla="*/ 2166720 w 5018777"/>
              <a:gd name="connsiteY304" fmla="*/ 2090057 h 2605314"/>
              <a:gd name="connsiteX305" fmla="*/ 2152206 w 5018777"/>
              <a:gd name="connsiteY305" fmla="*/ 2111828 h 2605314"/>
              <a:gd name="connsiteX306" fmla="*/ 2130435 w 5018777"/>
              <a:gd name="connsiteY306" fmla="*/ 2140857 h 2605314"/>
              <a:gd name="connsiteX307" fmla="*/ 2130435 w 5018777"/>
              <a:gd name="connsiteY307" fmla="*/ 2351314 h 2605314"/>
              <a:gd name="connsiteX308" fmla="*/ 2144949 w 5018777"/>
              <a:gd name="connsiteY308" fmla="*/ 2373085 h 2605314"/>
              <a:gd name="connsiteX309" fmla="*/ 2166720 w 5018777"/>
              <a:gd name="connsiteY309" fmla="*/ 2380342 h 2605314"/>
              <a:gd name="connsiteX310" fmla="*/ 2173977 w 5018777"/>
              <a:gd name="connsiteY310" fmla="*/ 2402114 h 2605314"/>
              <a:gd name="connsiteX311" fmla="*/ 2195749 w 5018777"/>
              <a:gd name="connsiteY311" fmla="*/ 2416628 h 2605314"/>
              <a:gd name="connsiteX312" fmla="*/ 2224777 w 5018777"/>
              <a:gd name="connsiteY312" fmla="*/ 2438400 h 2605314"/>
              <a:gd name="connsiteX313" fmla="*/ 2268320 w 5018777"/>
              <a:gd name="connsiteY313" fmla="*/ 2474685 h 2605314"/>
              <a:gd name="connsiteX314" fmla="*/ 2297349 w 5018777"/>
              <a:gd name="connsiteY314" fmla="*/ 2510971 h 2605314"/>
              <a:gd name="connsiteX315" fmla="*/ 2319120 w 5018777"/>
              <a:gd name="connsiteY315" fmla="*/ 2532742 h 2605314"/>
              <a:gd name="connsiteX316" fmla="*/ 2398949 w 5018777"/>
              <a:gd name="connsiteY316" fmla="*/ 2569028 h 2605314"/>
              <a:gd name="connsiteX317" fmla="*/ 2544092 w 5018777"/>
              <a:gd name="connsiteY317" fmla="*/ 2554514 h 2605314"/>
              <a:gd name="connsiteX318" fmla="*/ 2565863 w 5018777"/>
              <a:gd name="connsiteY318" fmla="*/ 2540000 h 2605314"/>
              <a:gd name="connsiteX319" fmla="*/ 2573120 w 5018777"/>
              <a:gd name="connsiteY319" fmla="*/ 2503714 h 2605314"/>
              <a:gd name="connsiteX320" fmla="*/ 2587635 w 5018777"/>
              <a:gd name="connsiteY320" fmla="*/ 2481942 h 2605314"/>
              <a:gd name="connsiteX321" fmla="*/ 2594892 w 5018777"/>
              <a:gd name="connsiteY321" fmla="*/ 2409371 h 2605314"/>
              <a:gd name="connsiteX322" fmla="*/ 2645692 w 5018777"/>
              <a:gd name="connsiteY322" fmla="*/ 2416628 h 2605314"/>
              <a:gd name="connsiteX323" fmla="*/ 2674720 w 5018777"/>
              <a:gd name="connsiteY323" fmla="*/ 2423885 h 2605314"/>
              <a:gd name="connsiteX324" fmla="*/ 2747292 w 5018777"/>
              <a:gd name="connsiteY324" fmla="*/ 2438400 h 2605314"/>
              <a:gd name="connsiteX325" fmla="*/ 2790835 w 5018777"/>
              <a:gd name="connsiteY325" fmla="*/ 2452914 h 2605314"/>
              <a:gd name="connsiteX326" fmla="*/ 2812606 w 5018777"/>
              <a:gd name="connsiteY326" fmla="*/ 2438400 h 2605314"/>
              <a:gd name="connsiteX327" fmla="*/ 2805349 w 5018777"/>
              <a:gd name="connsiteY327" fmla="*/ 2416628 h 2605314"/>
              <a:gd name="connsiteX328" fmla="*/ 2798092 w 5018777"/>
              <a:gd name="connsiteY328" fmla="*/ 2373085 h 2605314"/>
              <a:gd name="connsiteX329" fmla="*/ 2783577 w 5018777"/>
              <a:gd name="connsiteY329" fmla="*/ 2329542 h 2605314"/>
              <a:gd name="connsiteX330" fmla="*/ 2798092 w 5018777"/>
              <a:gd name="connsiteY330" fmla="*/ 2278742 h 2605314"/>
              <a:gd name="connsiteX331" fmla="*/ 2965006 w 5018777"/>
              <a:gd name="connsiteY331" fmla="*/ 2249714 h 2605314"/>
              <a:gd name="connsiteX332" fmla="*/ 2950492 w 5018777"/>
              <a:gd name="connsiteY332" fmla="*/ 2227942 h 2605314"/>
              <a:gd name="connsiteX333" fmla="*/ 2928720 w 5018777"/>
              <a:gd name="connsiteY333" fmla="*/ 2133600 h 2605314"/>
              <a:gd name="connsiteX334" fmla="*/ 2921463 w 5018777"/>
              <a:gd name="connsiteY334" fmla="*/ 2104571 h 2605314"/>
              <a:gd name="connsiteX335" fmla="*/ 2899692 w 5018777"/>
              <a:gd name="connsiteY335" fmla="*/ 2090057 h 2605314"/>
              <a:gd name="connsiteX336" fmla="*/ 2906949 w 5018777"/>
              <a:gd name="connsiteY336" fmla="*/ 2061028 h 2605314"/>
              <a:gd name="connsiteX337" fmla="*/ 3037577 w 5018777"/>
              <a:gd name="connsiteY337" fmla="*/ 2053771 h 2605314"/>
              <a:gd name="connsiteX338" fmla="*/ 3124663 w 5018777"/>
              <a:gd name="connsiteY338" fmla="*/ 2046514 h 2605314"/>
              <a:gd name="connsiteX339" fmla="*/ 3146435 w 5018777"/>
              <a:gd name="connsiteY339" fmla="*/ 2039257 h 2605314"/>
              <a:gd name="connsiteX340" fmla="*/ 3139177 w 5018777"/>
              <a:gd name="connsiteY340" fmla="*/ 2010228 h 2605314"/>
              <a:gd name="connsiteX341" fmla="*/ 3110149 w 5018777"/>
              <a:gd name="connsiteY341" fmla="*/ 1959428 h 2605314"/>
              <a:gd name="connsiteX342" fmla="*/ 3081120 w 5018777"/>
              <a:gd name="connsiteY342" fmla="*/ 1930400 h 2605314"/>
              <a:gd name="connsiteX343" fmla="*/ 3066606 w 5018777"/>
              <a:gd name="connsiteY343" fmla="*/ 1901371 h 2605314"/>
              <a:gd name="connsiteX344" fmla="*/ 3044835 w 5018777"/>
              <a:gd name="connsiteY344" fmla="*/ 1886857 h 2605314"/>
              <a:gd name="connsiteX345" fmla="*/ 3037577 w 5018777"/>
              <a:gd name="connsiteY345" fmla="*/ 1865085 h 2605314"/>
              <a:gd name="connsiteX346" fmla="*/ 3023063 w 5018777"/>
              <a:gd name="connsiteY346" fmla="*/ 1843314 h 2605314"/>
              <a:gd name="connsiteX347" fmla="*/ 3052092 w 5018777"/>
              <a:gd name="connsiteY347" fmla="*/ 1828800 h 2605314"/>
              <a:gd name="connsiteX348" fmla="*/ 3160949 w 5018777"/>
              <a:gd name="connsiteY348" fmla="*/ 1814285 h 2605314"/>
              <a:gd name="connsiteX349" fmla="*/ 3182720 w 5018777"/>
              <a:gd name="connsiteY349" fmla="*/ 1799771 h 2605314"/>
              <a:gd name="connsiteX350" fmla="*/ 3131920 w 5018777"/>
              <a:gd name="connsiteY350" fmla="*/ 1690914 h 2605314"/>
              <a:gd name="connsiteX351" fmla="*/ 3124663 w 5018777"/>
              <a:gd name="connsiteY351" fmla="*/ 1669142 h 2605314"/>
              <a:gd name="connsiteX352" fmla="*/ 3110149 w 5018777"/>
              <a:gd name="connsiteY352" fmla="*/ 1647371 h 2605314"/>
              <a:gd name="connsiteX353" fmla="*/ 3131920 w 5018777"/>
              <a:gd name="connsiteY353" fmla="*/ 1640114 h 2605314"/>
              <a:gd name="connsiteX354" fmla="*/ 3160949 w 5018777"/>
              <a:gd name="connsiteY354" fmla="*/ 1632857 h 2605314"/>
              <a:gd name="connsiteX355" fmla="*/ 3189977 w 5018777"/>
              <a:gd name="connsiteY355" fmla="*/ 1618342 h 2605314"/>
              <a:gd name="connsiteX356" fmla="*/ 3219006 w 5018777"/>
              <a:gd name="connsiteY356" fmla="*/ 1611085 h 2605314"/>
              <a:gd name="connsiteX357" fmla="*/ 3240777 w 5018777"/>
              <a:gd name="connsiteY357" fmla="*/ 1603828 h 2605314"/>
              <a:gd name="connsiteX358" fmla="*/ 3284320 w 5018777"/>
              <a:gd name="connsiteY358" fmla="*/ 1582057 h 2605314"/>
              <a:gd name="connsiteX359" fmla="*/ 3298835 w 5018777"/>
              <a:gd name="connsiteY359" fmla="*/ 1567542 h 2605314"/>
              <a:gd name="connsiteX360" fmla="*/ 3277063 w 5018777"/>
              <a:gd name="connsiteY360" fmla="*/ 1545771 h 2605314"/>
              <a:gd name="connsiteX361" fmla="*/ 3233520 w 5018777"/>
              <a:gd name="connsiteY361" fmla="*/ 1516742 h 2605314"/>
              <a:gd name="connsiteX362" fmla="*/ 3182720 w 5018777"/>
              <a:gd name="connsiteY362" fmla="*/ 1458685 h 2605314"/>
              <a:gd name="connsiteX363" fmla="*/ 3175463 w 5018777"/>
              <a:gd name="connsiteY363" fmla="*/ 1436914 h 2605314"/>
              <a:gd name="connsiteX364" fmla="*/ 3153692 w 5018777"/>
              <a:gd name="connsiteY364" fmla="*/ 1422400 h 2605314"/>
              <a:gd name="connsiteX365" fmla="*/ 3204492 w 5018777"/>
              <a:gd name="connsiteY365" fmla="*/ 1386114 h 2605314"/>
              <a:gd name="connsiteX366" fmla="*/ 3240777 w 5018777"/>
              <a:gd name="connsiteY366" fmla="*/ 1349828 h 2605314"/>
              <a:gd name="connsiteX367" fmla="*/ 3269806 w 5018777"/>
              <a:gd name="connsiteY367" fmla="*/ 1313542 h 2605314"/>
              <a:gd name="connsiteX368" fmla="*/ 3291577 w 5018777"/>
              <a:gd name="connsiteY368" fmla="*/ 1299028 h 2605314"/>
              <a:gd name="connsiteX369" fmla="*/ 3306092 w 5018777"/>
              <a:gd name="connsiteY369" fmla="*/ 1284514 h 2605314"/>
              <a:gd name="connsiteX370" fmla="*/ 3313349 w 5018777"/>
              <a:gd name="connsiteY370" fmla="*/ 1262742 h 2605314"/>
              <a:gd name="connsiteX371" fmla="*/ 3269806 w 5018777"/>
              <a:gd name="connsiteY371" fmla="*/ 1255485 h 2605314"/>
              <a:gd name="connsiteX372" fmla="*/ 3248035 w 5018777"/>
              <a:gd name="connsiteY372" fmla="*/ 1248228 h 2605314"/>
              <a:gd name="connsiteX373" fmla="*/ 3197235 w 5018777"/>
              <a:gd name="connsiteY373" fmla="*/ 1233714 h 2605314"/>
              <a:gd name="connsiteX374" fmla="*/ 3175463 w 5018777"/>
              <a:gd name="connsiteY374" fmla="*/ 1219200 h 2605314"/>
              <a:gd name="connsiteX375" fmla="*/ 3153692 w 5018777"/>
              <a:gd name="connsiteY375" fmla="*/ 1211942 h 2605314"/>
              <a:gd name="connsiteX376" fmla="*/ 3124663 w 5018777"/>
              <a:gd name="connsiteY376" fmla="*/ 1197428 h 2605314"/>
              <a:gd name="connsiteX377" fmla="*/ 3204492 w 5018777"/>
              <a:gd name="connsiteY377" fmla="*/ 1095828 h 2605314"/>
              <a:gd name="connsiteX378" fmla="*/ 3255292 w 5018777"/>
              <a:gd name="connsiteY378" fmla="*/ 1037771 h 2605314"/>
              <a:gd name="connsiteX379" fmla="*/ 3255292 w 5018777"/>
              <a:gd name="connsiteY379" fmla="*/ 994228 h 2605314"/>
              <a:gd name="connsiteX380" fmla="*/ 3211749 w 5018777"/>
              <a:gd name="connsiteY380" fmla="*/ 986971 h 2605314"/>
              <a:gd name="connsiteX381" fmla="*/ 3182720 w 5018777"/>
              <a:gd name="connsiteY381" fmla="*/ 979714 h 2605314"/>
              <a:gd name="connsiteX382" fmla="*/ 3124663 w 5018777"/>
              <a:gd name="connsiteY382" fmla="*/ 957942 h 2605314"/>
              <a:gd name="connsiteX383" fmla="*/ 3102892 w 5018777"/>
              <a:gd name="connsiteY383" fmla="*/ 950685 h 2605314"/>
              <a:gd name="connsiteX384" fmla="*/ 3052092 w 5018777"/>
              <a:gd name="connsiteY384" fmla="*/ 943428 h 2605314"/>
              <a:gd name="connsiteX385" fmla="*/ 3030320 w 5018777"/>
              <a:gd name="connsiteY385" fmla="*/ 936171 h 2605314"/>
              <a:gd name="connsiteX386" fmla="*/ 2994035 w 5018777"/>
              <a:gd name="connsiteY386" fmla="*/ 928914 h 2605314"/>
              <a:gd name="connsiteX387" fmla="*/ 2979520 w 5018777"/>
              <a:gd name="connsiteY387" fmla="*/ 914400 h 2605314"/>
              <a:gd name="connsiteX388" fmla="*/ 3037577 w 5018777"/>
              <a:gd name="connsiteY388" fmla="*/ 820057 h 2605314"/>
              <a:gd name="connsiteX389" fmla="*/ 3095635 w 5018777"/>
              <a:gd name="connsiteY389" fmla="*/ 747485 h 2605314"/>
              <a:gd name="connsiteX390" fmla="*/ 3131920 w 5018777"/>
              <a:gd name="connsiteY390" fmla="*/ 703942 h 2605314"/>
              <a:gd name="connsiteX391" fmla="*/ 3146435 w 5018777"/>
              <a:gd name="connsiteY391" fmla="*/ 682171 h 2605314"/>
              <a:gd name="connsiteX392" fmla="*/ 3037577 w 5018777"/>
              <a:gd name="connsiteY392" fmla="*/ 667657 h 2605314"/>
              <a:gd name="connsiteX393" fmla="*/ 2965006 w 5018777"/>
              <a:gd name="connsiteY393" fmla="*/ 660400 h 2605314"/>
              <a:gd name="connsiteX394" fmla="*/ 2892435 w 5018777"/>
              <a:gd name="connsiteY394" fmla="*/ 645885 h 2605314"/>
              <a:gd name="connsiteX395" fmla="*/ 2928720 w 5018777"/>
              <a:gd name="connsiteY395" fmla="*/ 609600 h 2605314"/>
              <a:gd name="connsiteX396" fmla="*/ 2965006 w 5018777"/>
              <a:gd name="connsiteY396" fmla="*/ 573314 h 2605314"/>
              <a:gd name="connsiteX397" fmla="*/ 2972263 w 5018777"/>
              <a:gd name="connsiteY397" fmla="*/ 529771 h 2605314"/>
              <a:gd name="connsiteX398" fmla="*/ 2986777 w 5018777"/>
              <a:gd name="connsiteY398" fmla="*/ 486228 h 2605314"/>
              <a:gd name="connsiteX399" fmla="*/ 3001292 w 5018777"/>
              <a:gd name="connsiteY399" fmla="*/ 435428 h 2605314"/>
              <a:gd name="connsiteX400" fmla="*/ 3015806 w 5018777"/>
              <a:gd name="connsiteY400" fmla="*/ 391885 h 2605314"/>
              <a:gd name="connsiteX401" fmla="*/ 2965006 w 5018777"/>
              <a:gd name="connsiteY401" fmla="*/ 399142 h 2605314"/>
              <a:gd name="connsiteX402" fmla="*/ 2921463 w 5018777"/>
              <a:gd name="connsiteY402" fmla="*/ 413657 h 2605314"/>
              <a:gd name="connsiteX403" fmla="*/ 2892435 w 5018777"/>
              <a:gd name="connsiteY403" fmla="*/ 420914 h 2605314"/>
              <a:gd name="connsiteX404" fmla="*/ 2856149 w 5018777"/>
              <a:gd name="connsiteY404" fmla="*/ 435428 h 2605314"/>
              <a:gd name="connsiteX405" fmla="*/ 2812606 w 5018777"/>
              <a:gd name="connsiteY405" fmla="*/ 442685 h 2605314"/>
              <a:gd name="connsiteX406" fmla="*/ 2783577 w 5018777"/>
              <a:gd name="connsiteY406" fmla="*/ 449942 h 2605314"/>
              <a:gd name="connsiteX407" fmla="*/ 2725520 w 5018777"/>
              <a:gd name="connsiteY407" fmla="*/ 442685 h 2605314"/>
              <a:gd name="connsiteX408" fmla="*/ 2732777 w 5018777"/>
              <a:gd name="connsiteY408" fmla="*/ 377371 h 2605314"/>
              <a:gd name="connsiteX409" fmla="*/ 2725520 w 5018777"/>
              <a:gd name="connsiteY409" fmla="*/ 290285 h 2605314"/>
              <a:gd name="connsiteX410" fmla="*/ 2711006 w 5018777"/>
              <a:gd name="connsiteY410" fmla="*/ 232228 h 2605314"/>
              <a:gd name="connsiteX411" fmla="*/ 2667463 w 5018777"/>
              <a:gd name="connsiteY411" fmla="*/ 210457 h 2605314"/>
              <a:gd name="connsiteX412" fmla="*/ 2660206 w 5018777"/>
              <a:gd name="connsiteY412"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62549 w 5018777"/>
              <a:gd name="connsiteY118" fmla="*/ 537028 h 2605314"/>
              <a:gd name="connsiteX119" fmla="*/ 3240777 w 5018777"/>
              <a:gd name="connsiteY119" fmla="*/ 515257 h 2605314"/>
              <a:gd name="connsiteX120" fmla="*/ 3233520 w 5018777"/>
              <a:gd name="connsiteY120" fmla="*/ 478971 h 2605314"/>
              <a:gd name="connsiteX121" fmla="*/ 3219006 w 5018777"/>
              <a:gd name="connsiteY121" fmla="*/ 428171 h 2605314"/>
              <a:gd name="connsiteX122" fmla="*/ 3204492 w 5018777"/>
              <a:gd name="connsiteY122" fmla="*/ 362857 h 2605314"/>
              <a:gd name="connsiteX123" fmla="*/ 3189977 w 5018777"/>
              <a:gd name="connsiteY123" fmla="*/ 348342 h 2605314"/>
              <a:gd name="connsiteX124" fmla="*/ 3139177 w 5018777"/>
              <a:gd name="connsiteY124" fmla="*/ 283028 h 2605314"/>
              <a:gd name="connsiteX125" fmla="*/ 3117406 w 5018777"/>
              <a:gd name="connsiteY125" fmla="*/ 268514 h 2605314"/>
              <a:gd name="connsiteX126" fmla="*/ 3081120 w 5018777"/>
              <a:gd name="connsiteY126" fmla="*/ 232228 h 2605314"/>
              <a:gd name="connsiteX127" fmla="*/ 3066606 w 5018777"/>
              <a:gd name="connsiteY127" fmla="*/ 210457 h 2605314"/>
              <a:gd name="connsiteX128" fmla="*/ 3023063 w 5018777"/>
              <a:gd name="connsiteY128" fmla="*/ 195942 h 2605314"/>
              <a:gd name="connsiteX129" fmla="*/ 3008549 w 5018777"/>
              <a:gd name="connsiteY129" fmla="*/ 174171 h 2605314"/>
              <a:gd name="connsiteX130" fmla="*/ 2957749 w 5018777"/>
              <a:gd name="connsiteY130" fmla="*/ 152400 h 2605314"/>
              <a:gd name="connsiteX131" fmla="*/ 2921463 w 5018777"/>
              <a:gd name="connsiteY131" fmla="*/ 116114 h 2605314"/>
              <a:gd name="connsiteX132" fmla="*/ 2848892 w 5018777"/>
              <a:gd name="connsiteY132" fmla="*/ 94342 h 2605314"/>
              <a:gd name="connsiteX133" fmla="*/ 2827120 w 5018777"/>
              <a:gd name="connsiteY133" fmla="*/ 79828 h 2605314"/>
              <a:gd name="connsiteX134" fmla="*/ 2776320 w 5018777"/>
              <a:gd name="connsiteY134" fmla="*/ 65314 h 2605314"/>
              <a:gd name="connsiteX135" fmla="*/ 2667463 w 5018777"/>
              <a:gd name="connsiteY135" fmla="*/ 50800 h 2605314"/>
              <a:gd name="connsiteX136" fmla="*/ 2500549 w 5018777"/>
              <a:gd name="connsiteY136" fmla="*/ 43542 h 2605314"/>
              <a:gd name="connsiteX137" fmla="*/ 2377177 w 5018777"/>
              <a:gd name="connsiteY137" fmla="*/ 36285 h 2605314"/>
              <a:gd name="connsiteX138" fmla="*/ 2275577 w 5018777"/>
              <a:gd name="connsiteY138" fmla="*/ 21771 h 2605314"/>
              <a:gd name="connsiteX139" fmla="*/ 2036092 w 5018777"/>
              <a:gd name="connsiteY139" fmla="*/ 7257 h 2605314"/>
              <a:gd name="connsiteX140" fmla="*/ 1869177 w 5018777"/>
              <a:gd name="connsiteY140" fmla="*/ 14514 h 2605314"/>
              <a:gd name="connsiteX141" fmla="*/ 1753063 w 5018777"/>
              <a:gd name="connsiteY141" fmla="*/ 29028 h 2605314"/>
              <a:gd name="connsiteX142" fmla="*/ 1731292 w 5018777"/>
              <a:gd name="connsiteY142" fmla="*/ 36285 h 2605314"/>
              <a:gd name="connsiteX143" fmla="*/ 1695006 w 5018777"/>
              <a:gd name="connsiteY143" fmla="*/ 43542 h 2605314"/>
              <a:gd name="connsiteX144" fmla="*/ 1673235 w 5018777"/>
              <a:gd name="connsiteY144" fmla="*/ 50800 h 2605314"/>
              <a:gd name="connsiteX145" fmla="*/ 1622435 w 5018777"/>
              <a:gd name="connsiteY145" fmla="*/ 65314 h 2605314"/>
              <a:gd name="connsiteX146" fmla="*/ 1600663 w 5018777"/>
              <a:gd name="connsiteY146" fmla="*/ 72571 h 2605314"/>
              <a:gd name="connsiteX147" fmla="*/ 1542606 w 5018777"/>
              <a:gd name="connsiteY147" fmla="*/ 87085 h 2605314"/>
              <a:gd name="connsiteX148" fmla="*/ 1499063 w 5018777"/>
              <a:gd name="connsiteY148" fmla="*/ 101600 h 2605314"/>
              <a:gd name="connsiteX149" fmla="*/ 1477292 w 5018777"/>
              <a:gd name="connsiteY149" fmla="*/ 116114 h 2605314"/>
              <a:gd name="connsiteX150" fmla="*/ 1390206 w 5018777"/>
              <a:gd name="connsiteY150" fmla="*/ 137885 h 2605314"/>
              <a:gd name="connsiteX151" fmla="*/ 1339406 w 5018777"/>
              <a:gd name="connsiteY151" fmla="*/ 152400 h 2605314"/>
              <a:gd name="connsiteX152" fmla="*/ 1295863 w 5018777"/>
              <a:gd name="connsiteY152" fmla="*/ 159657 h 2605314"/>
              <a:gd name="connsiteX153" fmla="*/ 1237806 w 5018777"/>
              <a:gd name="connsiteY153" fmla="*/ 181428 h 2605314"/>
              <a:gd name="connsiteX154" fmla="*/ 1157977 w 5018777"/>
              <a:gd name="connsiteY154" fmla="*/ 203200 h 2605314"/>
              <a:gd name="connsiteX155" fmla="*/ 1085406 w 5018777"/>
              <a:gd name="connsiteY155" fmla="*/ 217714 h 2605314"/>
              <a:gd name="connsiteX156" fmla="*/ 1063635 w 5018777"/>
              <a:gd name="connsiteY156" fmla="*/ 232228 h 2605314"/>
              <a:gd name="connsiteX157" fmla="*/ 1027349 w 5018777"/>
              <a:gd name="connsiteY157" fmla="*/ 239485 h 2605314"/>
              <a:gd name="connsiteX158" fmla="*/ 998320 w 5018777"/>
              <a:gd name="connsiteY158" fmla="*/ 246742 h 2605314"/>
              <a:gd name="connsiteX159" fmla="*/ 969292 w 5018777"/>
              <a:gd name="connsiteY159" fmla="*/ 261257 h 2605314"/>
              <a:gd name="connsiteX160" fmla="*/ 918492 w 5018777"/>
              <a:gd name="connsiteY160" fmla="*/ 283028 h 2605314"/>
              <a:gd name="connsiteX161" fmla="*/ 889463 w 5018777"/>
              <a:gd name="connsiteY161" fmla="*/ 319314 h 2605314"/>
              <a:gd name="connsiteX162" fmla="*/ 867692 w 5018777"/>
              <a:gd name="connsiteY162" fmla="*/ 341085 h 2605314"/>
              <a:gd name="connsiteX163" fmla="*/ 853177 w 5018777"/>
              <a:gd name="connsiteY163" fmla="*/ 362857 h 2605314"/>
              <a:gd name="connsiteX164" fmla="*/ 809635 w 5018777"/>
              <a:gd name="connsiteY164" fmla="*/ 391885 h 2605314"/>
              <a:gd name="connsiteX165" fmla="*/ 773349 w 5018777"/>
              <a:gd name="connsiteY165" fmla="*/ 428171 h 2605314"/>
              <a:gd name="connsiteX166" fmla="*/ 751577 w 5018777"/>
              <a:gd name="connsiteY166" fmla="*/ 449942 h 2605314"/>
              <a:gd name="connsiteX167" fmla="*/ 693520 w 5018777"/>
              <a:gd name="connsiteY167" fmla="*/ 500742 h 2605314"/>
              <a:gd name="connsiteX168" fmla="*/ 664492 w 5018777"/>
              <a:gd name="connsiteY168" fmla="*/ 544285 h 2605314"/>
              <a:gd name="connsiteX169" fmla="*/ 649977 w 5018777"/>
              <a:gd name="connsiteY169" fmla="*/ 587828 h 2605314"/>
              <a:gd name="connsiteX170" fmla="*/ 642720 w 5018777"/>
              <a:gd name="connsiteY170" fmla="*/ 609600 h 2605314"/>
              <a:gd name="connsiteX171" fmla="*/ 651792 w 5018777"/>
              <a:gd name="connsiteY171" fmla="*/ 740954 h 2605314"/>
              <a:gd name="connsiteX172" fmla="*/ 700052 w 5018777"/>
              <a:gd name="connsiteY172" fmla="*/ 804454 h 2605314"/>
              <a:gd name="connsiteX173" fmla="*/ 751577 w 5018777"/>
              <a:gd name="connsiteY173" fmla="*/ 804817 h 2605314"/>
              <a:gd name="connsiteX174" fmla="*/ 773349 w 5018777"/>
              <a:gd name="connsiteY174" fmla="*/ 769257 h 2605314"/>
              <a:gd name="connsiteX175" fmla="*/ 744320 w 5018777"/>
              <a:gd name="connsiteY175" fmla="*/ 638628 h 2605314"/>
              <a:gd name="connsiteX176" fmla="*/ 722549 w 5018777"/>
              <a:gd name="connsiteY176" fmla="*/ 624114 h 2605314"/>
              <a:gd name="connsiteX177" fmla="*/ 554546 w 5018777"/>
              <a:gd name="connsiteY177" fmla="*/ 621211 h 2605314"/>
              <a:gd name="connsiteX178" fmla="*/ 468549 w 5018777"/>
              <a:gd name="connsiteY178" fmla="*/ 682171 h 2605314"/>
              <a:gd name="connsiteX179" fmla="*/ 446777 w 5018777"/>
              <a:gd name="connsiteY179" fmla="*/ 754742 h 2605314"/>
              <a:gd name="connsiteX180" fmla="*/ 475806 w 5018777"/>
              <a:gd name="connsiteY180" fmla="*/ 849085 h 2605314"/>
              <a:gd name="connsiteX181" fmla="*/ 533863 w 5018777"/>
              <a:gd name="connsiteY181" fmla="*/ 841828 h 2605314"/>
              <a:gd name="connsiteX182" fmla="*/ 541120 w 5018777"/>
              <a:gd name="connsiteY182" fmla="*/ 820057 h 2605314"/>
              <a:gd name="connsiteX183" fmla="*/ 519349 w 5018777"/>
              <a:gd name="connsiteY183" fmla="*/ 740228 h 2605314"/>
              <a:gd name="connsiteX184" fmla="*/ 497577 w 5018777"/>
              <a:gd name="connsiteY184" fmla="*/ 725714 h 2605314"/>
              <a:gd name="connsiteX185" fmla="*/ 352435 w 5018777"/>
              <a:gd name="connsiteY185" fmla="*/ 732971 h 2605314"/>
              <a:gd name="connsiteX186" fmla="*/ 252286 w 5018777"/>
              <a:gd name="connsiteY186" fmla="*/ 791028 h 2605314"/>
              <a:gd name="connsiteX187" fmla="*/ 192777 w 5018777"/>
              <a:gd name="connsiteY187" fmla="*/ 892628 h 2605314"/>
              <a:gd name="connsiteX188" fmla="*/ 187335 w 5018777"/>
              <a:gd name="connsiteY188" fmla="*/ 1026522 h 2605314"/>
              <a:gd name="connsiteX189" fmla="*/ 218177 w 5018777"/>
              <a:gd name="connsiteY189" fmla="*/ 1070791 h 2605314"/>
              <a:gd name="connsiteX190" fmla="*/ 278049 w 5018777"/>
              <a:gd name="connsiteY190" fmla="*/ 1063534 h 2605314"/>
              <a:gd name="connsiteX191" fmla="*/ 297643 w 5018777"/>
              <a:gd name="connsiteY191" fmla="*/ 1022531 h 2605314"/>
              <a:gd name="connsiteX192" fmla="*/ 260995 w 5018777"/>
              <a:gd name="connsiteY192" fmla="*/ 957580 h 2605314"/>
              <a:gd name="connsiteX193" fmla="*/ 172095 w 5018777"/>
              <a:gd name="connsiteY193" fmla="*/ 952137 h 2605314"/>
              <a:gd name="connsiteX194" fmla="*/ 108957 w 5018777"/>
              <a:gd name="connsiteY194" fmla="*/ 996405 h 2605314"/>
              <a:gd name="connsiteX195" fmla="*/ 54892 w 5018777"/>
              <a:gd name="connsiteY195" fmla="*/ 1066800 h 2605314"/>
              <a:gd name="connsiteX196" fmla="*/ 14252 w 5018777"/>
              <a:gd name="connsiteY196" fmla="*/ 1156788 h 2605314"/>
              <a:gd name="connsiteX197" fmla="*/ 20783 w 5018777"/>
              <a:gd name="connsiteY197" fmla="*/ 1262017 h 2605314"/>
              <a:gd name="connsiteX198" fmla="*/ 69406 w 5018777"/>
              <a:gd name="connsiteY198" fmla="*/ 1313542 h 2605314"/>
              <a:gd name="connsiteX199" fmla="*/ 112949 w 5018777"/>
              <a:gd name="connsiteY199" fmla="*/ 1342571 h 2605314"/>
              <a:gd name="connsiteX200" fmla="*/ 159032 w 5018777"/>
              <a:gd name="connsiteY200" fmla="*/ 1341845 h 2605314"/>
              <a:gd name="connsiteX201" fmla="*/ 217089 w 5018777"/>
              <a:gd name="connsiteY201" fmla="*/ 1316445 h 2605314"/>
              <a:gd name="connsiteX202" fmla="*/ 199672 w 5018777"/>
              <a:gd name="connsiteY202" fmla="*/ 1243148 h 2605314"/>
              <a:gd name="connsiteX203" fmla="*/ 124197 w 5018777"/>
              <a:gd name="connsiteY203" fmla="*/ 1236254 h 2605314"/>
              <a:gd name="connsiteX204" fmla="*/ 54892 w 5018777"/>
              <a:gd name="connsiteY204" fmla="*/ 1262742 h 2605314"/>
              <a:gd name="connsiteX205" fmla="*/ 33120 w 5018777"/>
              <a:gd name="connsiteY205" fmla="*/ 1299028 h 2605314"/>
              <a:gd name="connsiteX206" fmla="*/ 18606 w 5018777"/>
              <a:gd name="connsiteY206" fmla="*/ 1320800 h 2605314"/>
              <a:gd name="connsiteX207" fmla="*/ 4092 w 5018777"/>
              <a:gd name="connsiteY207" fmla="*/ 1379582 h 2605314"/>
              <a:gd name="connsiteX208" fmla="*/ 3729 w 5018777"/>
              <a:gd name="connsiteY208" fmla="*/ 1436188 h 2605314"/>
              <a:gd name="connsiteX209" fmla="*/ 47635 w 5018777"/>
              <a:gd name="connsiteY209" fmla="*/ 1494971 h 2605314"/>
              <a:gd name="connsiteX210" fmla="*/ 91177 w 5018777"/>
              <a:gd name="connsiteY210" fmla="*/ 1524000 h 2605314"/>
              <a:gd name="connsiteX211" fmla="*/ 127100 w 5018777"/>
              <a:gd name="connsiteY211" fmla="*/ 1568268 h 2605314"/>
              <a:gd name="connsiteX212" fmla="*/ 171006 w 5018777"/>
              <a:gd name="connsiteY212" fmla="*/ 1582057 h 2605314"/>
              <a:gd name="connsiteX213" fmla="*/ 228337 w 5018777"/>
              <a:gd name="connsiteY213" fmla="*/ 1561737 h 2605314"/>
              <a:gd name="connsiteX214" fmla="*/ 236683 w 5018777"/>
              <a:gd name="connsiteY214" fmla="*/ 1483722 h 2605314"/>
              <a:gd name="connsiteX215" fmla="*/ 157217 w 5018777"/>
              <a:gd name="connsiteY215" fmla="*/ 1465580 h 2605314"/>
              <a:gd name="connsiteX216" fmla="*/ 105692 w 5018777"/>
              <a:gd name="connsiteY216" fmla="*/ 1502228 h 2605314"/>
              <a:gd name="connsiteX217" fmla="*/ 105692 w 5018777"/>
              <a:gd name="connsiteY217" fmla="*/ 1698171 h 2605314"/>
              <a:gd name="connsiteX218" fmla="*/ 141615 w 5018777"/>
              <a:gd name="connsiteY218" fmla="*/ 1749334 h 2605314"/>
              <a:gd name="connsiteX219" fmla="*/ 192777 w 5018777"/>
              <a:gd name="connsiteY219" fmla="*/ 1792514 h 2605314"/>
              <a:gd name="connsiteX220" fmla="*/ 250835 w 5018777"/>
              <a:gd name="connsiteY220" fmla="*/ 1828800 h 2605314"/>
              <a:gd name="connsiteX221" fmla="*/ 359692 w 5018777"/>
              <a:gd name="connsiteY221" fmla="*/ 1821542 h 2605314"/>
              <a:gd name="connsiteX222" fmla="*/ 394163 w 5018777"/>
              <a:gd name="connsiteY222" fmla="*/ 1796505 h 2605314"/>
              <a:gd name="connsiteX223" fmla="*/ 410492 w 5018777"/>
              <a:gd name="connsiteY223" fmla="*/ 1698171 h 2605314"/>
              <a:gd name="connsiteX224" fmla="*/ 366949 w 5018777"/>
              <a:gd name="connsiteY224" fmla="*/ 1683657 h 2605314"/>
              <a:gd name="connsiteX225" fmla="*/ 316149 w 5018777"/>
              <a:gd name="connsiteY225" fmla="*/ 1690914 h 2605314"/>
              <a:gd name="connsiteX226" fmla="*/ 279863 w 5018777"/>
              <a:gd name="connsiteY226" fmla="*/ 1719942 h 2605314"/>
              <a:gd name="connsiteX227" fmla="*/ 265349 w 5018777"/>
              <a:gd name="connsiteY227" fmla="*/ 1785257 h 2605314"/>
              <a:gd name="connsiteX228" fmla="*/ 276235 w 5018777"/>
              <a:gd name="connsiteY228" fmla="*/ 1939108 h 2605314"/>
              <a:gd name="connsiteX229" fmla="*/ 331026 w 5018777"/>
              <a:gd name="connsiteY229" fmla="*/ 1984465 h 2605314"/>
              <a:gd name="connsiteX230" fmla="*/ 417749 w 5018777"/>
              <a:gd name="connsiteY230" fmla="*/ 2002971 h 2605314"/>
              <a:gd name="connsiteX231" fmla="*/ 526606 w 5018777"/>
              <a:gd name="connsiteY231" fmla="*/ 1995714 h 2605314"/>
              <a:gd name="connsiteX232" fmla="*/ 555635 w 5018777"/>
              <a:gd name="connsiteY232" fmla="*/ 1973942 h 2605314"/>
              <a:gd name="connsiteX233" fmla="*/ 599177 w 5018777"/>
              <a:gd name="connsiteY233" fmla="*/ 1944914 h 2605314"/>
              <a:gd name="connsiteX234" fmla="*/ 628206 w 5018777"/>
              <a:gd name="connsiteY234" fmla="*/ 1901371 h 2605314"/>
              <a:gd name="connsiteX235" fmla="*/ 613692 w 5018777"/>
              <a:gd name="connsiteY235" fmla="*/ 1836057 h 2605314"/>
              <a:gd name="connsiteX236" fmla="*/ 570149 w 5018777"/>
              <a:gd name="connsiteY236" fmla="*/ 1792514 h 2605314"/>
              <a:gd name="connsiteX237" fmla="*/ 528057 w 5018777"/>
              <a:gd name="connsiteY237" fmla="*/ 1800497 h 2605314"/>
              <a:gd name="connsiteX238" fmla="*/ 481249 w 5018777"/>
              <a:gd name="connsiteY238" fmla="*/ 1898468 h 2605314"/>
              <a:gd name="connsiteX239" fmla="*/ 555635 w 5018777"/>
              <a:gd name="connsiteY239" fmla="*/ 1995714 h 2605314"/>
              <a:gd name="connsiteX240" fmla="*/ 570149 w 5018777"/>
              <a:gd name="connsiteY240" fmla="*/ 2017485 h 2605314"/>
              <a:gd name="connsiteX241" fmla="*/ 700777 w 5018777"/>
              <a:gd name="connsiteY241" fmla="*/ 2068285 h 2605314"/>
              <a:gd name="connsiteX242" fmla="*/ 737063 w 5018777"/>
              <a:gd name="connsiteY242" fmla="*/ 2082800 h 2605314"/>
              <a:gd name="connsiteX243" fmla="*/ 867692 w 5018777"/>
              <a:gd name="connsiteY243" fmla="*/ 2119811 h 2605314"/>
              <a:gd name="connsiteX244" fmla="*/ 969292 w 5018777"/>
              <a:gd name="connsiteY244" fmla="*/ 2148114 h 2605314"/>
              <a:gd name="connsiteX245" fmla="*/ 1078149 w 5018777"/>
              <a:gd name="connsiteY245" fmla="*/ 2133600 h 2605314"/>
              <a:gd name="connsiteX246" fmla="*/ 1128949 w 5018777"/>
              <a:gd name="connsiteY246" fmla="*/ 2104571 h 2605314"/>
              <a:gd name="connsiteX247" fmla="*/ 1247603 w 5018777"/>
              <a:gd name="connsiteY247" fmla="*/ 2013494 h 2605314"/>
              <a:gd name="connsiteX248" fmla="*/ 1291509 w 5018777"/>
              <a:gd name="connsiteY248" fmla="*/ 1957251 h 2605314"/>
              <a:gd name="connsiteX249" fmla="*/ 1278083 w 5018777"/>
              <a:gd name="connsiteY249" fmla="*/ 1839322 h 2605314"/>
              <a:gd name="connsiteX250" fmla="*/ 1223292 w 5018777"/>
              <a:gd name="connsiteY250" fmla="*/ 1814285 h 2605314"/>
              <a:gd name="connsiteX251" fmla="*/ 1129675 w 5018777"/>
              <a:gd name="connsiteY251" fmla="*/ 1833154 h 2605314"/>
              <a:gd name="connsiteX252" fmla="*/ 1107177 w 5018777"/>
              <a:gd name="connsiteY252" fmla="*/ 1894114 h 2605314"/>
              <a:gd name="connsiteX253" fmla="*/ 1085406 w 5018777"/>
              <a:gd name="connsiteY253" fmla="*/ 2002971 h 2605314"/>
              <a:gd name="connsiteX254" fmla="*/ 1020092 w 5018777"/>
              <a:gd name="connsiteY254" fmla="*/ 1995714 h 2605314"/>
              <a:gd name="connsiteX255" fmla="*/ 984532 w 5018777"/>
              <a:gd name="connsiteY255" fmla="*/ 1911531 h 2605314"/>
              <a:gd name="connsiteX256" fmla="*/ 996869 w 5018777"/>
              <a:gd name="connsiteY256" fmla="*/ 1807754 h 2605314"/>
              <a:gd name="connsiteX257" fmla="*/ 1070529 w 5018777"/>
              <a:gd name="connsiteY257" fmla="*/ 1731554 h 2605314"/>
              <a:gd name="connsiteX258" fmla="*/ 1230549 w 5018777"/>
              <a:gd name="connsiteY258" fmla="*/ 1690914 h 2605314"/>
              <a:gd name="connsiteX259" fmla="*/ 1339406 w 5018777"/>
              <a:gd name="connsiteY259" fmla="*/ 1698171 h 2605314"/>
              <a:gd name="connsiteX260" fmla="*/ 1426492 w 5018777"/>
              <a:gd name="connsiteY260" fmla="*/ 1741714 h 2605314"/>
              <a:gd name="connsiteX261" fmla="*/ 1480557 w 5018777"/>
              <a:gd name="connsiteY261" fmla="*/ 1792514 h 2605314"/>
              <a:gd name="connsiteX262" fmla="*/ 1510312 w 5018777"/>
              <a:gd name="connsiteY262" fmla="*/ 1859642 h 2605314"/>
              <a:gd name="connsiteX263" fmla="*/ 1511037 w 5018777"/>
              <a:gd name="connsiteY263" fmla="*/ 1961968 h 2605314"/>
              <a:gd name="connsiteX264" fmla="*/ 1463866 w 5018777"/>
              <a:gd name="connsiteY264" fmla="*/ 2046877 h 2605314"/>
              <a:gd name="connsiteX265" fmla="*/ 1411977 w 5018777"/>
              <a:gd name="connsiteY265" fmla="*/ 2140857 h 2605314"/>
              <a:gd name="connsiteX266" fmla="*/ 1404720 w 5018777"/>
              <a:gd name="connsiteY266" fmla="*/ 2162628 h 2605314"/>
              <a:gd name="connsiteX267" fmla="*/ 1368435 w 5018777"/>
              <a:gd name="connsiteY267" fmla="*/ 2293257 h 2605314"/>
              <a:gd name="connsiteX268" fmla="*/ 1370975 w 5018777"/>
              <a:gd name="connsiteY268" fmla="*/ 2449285 h 2605314"/>
              <a:gd name="connsiteX269" fmla="*/ 1513577 w 5018777"/>
              <a:gd name="connsiteY269" fmla="*/ 2554514 h 2605314"/>
              <a:gd name="connsiteX270" fmla="*/ 1636949 w 5018777"/>
              <a:gd name="connsiteY270" fmla="*/ 2590800 h 2605314"/>
              <a:gd name="connsiteX271" fmla="*/ 1851397 w 5018777"/>
              <a:gd name="connsiteY271" fmla="*/ 2605314 h 2605314"/>
              <a:gd name="connsiteX272" fmla="*/ 1922155 w 5018777"/>
              <a:gd name="connsiteY272" fmla="*/ 2576285 h 2605314"/>
              <a:gd name="connsiteX273" fmla="*/ 1963520 w 5018777"/>
              <a:gd name="connsiteY273" fmla="*/ 2496457 h 2605314"/>
              <a:gd name="connsiteX274" fmla="*/ 2006337 w 5018777"/>
              <a:gd name="connsiteY274" fmla="*/ 2315028 h 2605314"/>
              <a:gd name="connsiteX275" fmla="*/ 2043349 w 5018777"/>
              <a:gd name="connsiteY275" fmla="*/ 2111828 h 2605314"/>
              <a:gd name="connsiteX276" fmla="*/ 2066572 w 5018777"/>
              <a:gd name="connsiteY276" fmla="*/ 2048691 h 2605314"/>
              <a:gd name="connsiteX277" fmla="*/ 2102495 w 5018777"/>
              <a:gd name="connsiteY277" fmla="*/ 1987731 h 2605314"/>
              <a:gd name="connsiteX278" fmla="*/ 2221512 w 5018777"/>
              <a:gd name="connsiteY278" fmla="*/ 1879237 h 2605314"/>
              <a:gd name="connsiteX279" fmla="*/ 2377177 w 5018777"/>
              <a:gd name="connsiteY279" fmla="*/ 1872342 h 2605314"/>
              <a:gd name="connsiteX280" fmla="*/ 2398949 w 5018777"/>
              <a:gd name="connsiteY280" fmla="*/ 1879600 h 2605314"/>
              <a:gd name="connsiteX281" fmla="*/ 2457006 w 5018777"/>
              <a:gd name="connsiteY281" fmla="*/ 1930400 h 2605314"/>
              <a:gd name="connsiteX282" fmla="*/ 2471520 w 5018777"/>
              <a:gd name="connsiteY282" fmla="*/ 1952171 h 2605314"/>
              <a:gd name="connsiteX283" fmla="*/ 2493292 w 5018777"/>
              <a:gd name="connsiteY283" fmla="*/ 1973942 h 2605314"/>
              <a:gd name="connsiteX284" fmla="*/ 2507806 w 5018777"/>
              <a:gd name="connsiteY284" fmla="*/ 2024742 h 2605314"/>
              <a:gd name="connsiteX285" fmla="*/ 2515063 w 5018777"/>
              <a:gd name="connsiteY285" fmla="*/ 2053771 h 2605314"/>
              <a:gd name="connsiteX286" fmla="*/ 2529577 w 5018777"/>
              <a:gd name="connsiteY286" fmla="*/ 2075542 h 2605314"/>
              <a:gd name="connsiteX287" fmla="*/ 2544092 w 5018777"/>
              <a:gd name="connsiteY287" fmla="*/ 2126342 h 2605314"/>
              <a:gd name="connsiteX288" fmla="*/ 2536835 w 5018777"/>
              <a:gd name="connsiteY288" fmla="*/ 2271485 h 2605314"/>
              <a:gd name="connsiteX289" fmla="*/ 2522320 w 5018777"/>
              <a:gd name="connsiteY289" fmla="*/ 2300514 h 2605314"/>
              <a:gd name="connsiteX290" fmla="*/ 2478777 w 5018777"/>
              <a:gd name="connsiteY290" fmla="*/ 2329542 h 2605314"/>
              <a:gd name="connsiteX291" fmla="*/ 2457006 w 5018777"/>
              <a:gd name="connsiteY291" fmla="*/ 2336800 h 2605314"/>
              <a:gd name="connsiteX292" fmla="*/ 2333635 w 5018777"/>
              <a:gd name="connsiteY292" fmla="*/ 2329542 h 2605314"/>
              <a:gd name="connsiteX293" fmla="*/ 2311863 w 5018777"/>
              <a:gd name="connsiteY293" fmla="*/ 2322285 h 2605314"/>
              <a:gd name="connsiteX294" fmla="*/ 2297349 w 5018777"/>
              <a:gd name="connsiteY294" fmla="*/ 2286000 h 2605314"/>
              <a:gd name="connsiteX295" fmla="*/ 2290092 w 5018777"/>
              <a:gd name="connsiteY295" fmla="*/ 2249714 h 2605314"/>
              <a:gd name="connsiteX296" fmla="*/ 2398949 w 5018777"/>
              <a:gd name="connsiteY296" fmla="*/ 2111828 h 2605314"/>
              <a:gd name="connsiteX297" fmla="*/ 2398949 w 5018777"/>
              <a:gd name="connsiteY297" fmla="*/ 2024742 h 2605314"/>
              <a:gd name="connsiteX298" fmla="*/ 2377177 w 5018777"/>
              <a:gd name="connsiteY298" fmla="*/ 2010228 h 2605314"/>
              <a:gd name="connsiteX299" fmla="*/ 2275577 w 5018777"/>
              <a:gd name="connsiteY299" fmla="*/ 2017485 h 2605314"/>
              <a:gd name="connsiteX300" fmla="*/ 2261063 w 5018777"/>
              <a:gd name="connsiteY300" fmla="*/ 2032000 h 2605314"/>
              <a:gd name="connsiteX301" fmla="*/ 2239292 w 5018777"/>
              <a:gd name="connsiteY301" fmla="*/ 2046514 h 2605314"/>
              <a:gd name="connsiteX302" fmla="*/ 2224777 w 5018777"/>
              <a:gd name="connsiteY302" fmla="*/ 2061028 h 2605314"/>
              <a:gd name="connsiteX303" fmla="*/ 2195749 w 5018777"/>
              <a:gd name="connsiteY303" fmla="*/ 2068285 h 2605314"/>
              <a:gd name="connsiteX304" fmla="*/ 2166720 w 5018777"/>
              <a:gd name="connsiteY304" fmla="*/ 2090057 h 2605314"/>
              <a:gd name="connsiteX305" fmla="*/ 2152206 w 5018777"/>
              <a:gd name="connsiteY305" fmla="*/ 2111828 h 2605314"/>
              <a:gd name="connsiteX306" fmla="*/ 2130435 w 5018777"/>
              <a:gd name="connsiteY306" fmla="*/ 2140857 h 2605314"/>
              <a:gd name="connsiteX307" fmla="*/ 2130435 w 5018777"/>
              <a:gd name="connsiteY307" fmla="*/ 2351314 h 2605314"/>
              <a:gd name="connsiteX308" fmla="*/ 2144949 w 5018777"/>
              <a:gd name="connsiteY308" fmla="*/ 2373085 h 2605314"/>
              <a:gd name="connsiteX309" fmla="*/ 2166720 w 5018777"/>
              <a:gd name="connsiteY309" fmla="*/ 2380342 h 2605314"/>
              <a:gd name="connsiteX310" fmla="*/ 2173977 w 5018777"/>
              <a:gd name="connsiteY310" fmla="*/ 2402114 h 2605314"/>
              <a:gd name="connsiteX311" fmla="*/ 2195749 w 5018777"/>
              <a:gd name="connsiteY311" fmla="*/ 2416628 h 2605314"/>
              <a:gd name="connsiteX312" fmla="*/ 2224777 w 5018777"/>
              <a:gd name="connsiteY312" fmla="*/ 2438400 h 2605314"/>
              <a:gd name="connsiteX313" fmla="*/ 2268320 w 5018777"/>
              <a:gd name="connsiteY313" fmla="*/ 2474685 h 2605314"/>
              <a:gd name="connsiteX314" fmla="*/ 2297349 w 5018777"/>
              <a:gd name="connsiteY314" fmla="*/ 2510971 h 2605314"/>
              <a:gd name="connsiteX315" fmla="*/ 2319120 w 5018777"/>
              <a:gd name="connsiteY315" fmla="*/ 2532742 h 2605314"/>
              <a:gd name="connsiteX316" fmla="*/ 2398949 w 5018777"/>
              <a:gd name="connsiteY316" fmla="*/ 2569028 h 2605314"/>
              <a:gd name="connsiteX317" fmla="*/ 2544092 w 5018777"/>
              <a:gd name="connsiteY317" fmla="*/ 2554514 h 2605314"/>
              <a:gd name="connsiteX318" fmla="*/ 2565863 w 5018777"/>
              <a:gd name="connsiteY318" fmla="*/ 2540000 h 2605314"/>
              <a:gd name="connsiteX319" fmla="*/ 2573120 w 5018777"/>
              <a:gd name="connsiteY319" fmla="*/ 2503714 h 2605314"/>
              <a:gd name="connsiteX320" fmla="*/ 2587635 w 5018777"/>
              <a:gd name="connsiteY320" fmla="*/ 2481942 h 2605314"/>
              <a:gd name="connsiteX321" fmla="*/ 2594892 w 5018777"/>
              <a:gd name="connsiteY321" fmla="*/ 2409371 h 2605314"/>
              <a:gd name="connsiteX322" fmla="*/ 2645692 w 5018777"/>
              <a:gd name="connsiteY322" fmla="*/ 2416628 h 2605314"/>
              <a:gd name="connsiteX323" fmla="*/ 2674720 w 5018777"/>
              <a:gd name="connsiteY323" fmla="*/ 2423885 h 2605314"/>
              <a:gd name="connsiteX324" fmla="*/ 2747292 w 5018777"/>
              <a:gd name="connsiteY324" fmla="*/ 2438400 h 2605314"/>
              <a:gd name="connsiteX325" fmla="*/ 2790835 w 5018777"/>
              <a:gd name="connsiteY325" fmla="*/ 2452914 h 2605314"/>
              <a:gd name="connsiteX326" fmla="*/ 2812606 w 5018777"/>
              <a:gd name="connsiteY326" fmla="*/ 2438400 h 2605314"/>
              <a:gd name="connsiteX327" fmla="*/ 2805349 w 5018777"/>
              <a:gd name="connsiteY327" fmla="*/ 2416628 h 2605314"/>
              <a:gd name="connsiteX328" fmla="*/ 2798092 w 5018777"/>
              <a:gd name="connsiteY328" fmla="*/ 2373085 h 2605314"/>
              <a:gd name="connsiteX329" fmla="*/ 2783577 w 5018777"/>
              <a:gd name="connsiteY329" fmla="*/ 2329542 h 2605314"/>
              <a:gd name="connsiteX330" fmla="*/ 2798092 w 5018777"/>
              <a:gd name="connsiteY330" fmla="*/ 2278742 h 2605314"/>
              <a:gd name="connsiteX331" fmla="*/ 2965006 w 5018777"/>
              <a:gd name="connsiteY331" fmla="*/ 2249714 h 2605314"/>
              <a:gd name="connsiteX332" fmla="*/ 2950492 w 5018777"/>
              <a:gd name="connsiteY332" fmla="*/ 2227942 h 2605314"/>
              <a:gd name="connsiteX333" fmla="*/ 2928720 w 5018777"/>
              <a:gd name="connsiteY333" fmla="*/ 2133600 h 2605314"/>
              <a:gd name="connsiteX334" fmla="*/ 2921463 w 5018777"/>
              <a:gd name="connsiteY334" fmla="*/ 2104571 h 2605314"/>
              <a:gd name="connsiteX335" fmla="*/ 2899692 w 5018777"/>
              <a:gd name="connsiteY335" fmla="*/ 2090057 h 2605314"/>
              <a:gd name="connsiteX336" fmla="*/ 2906949 w 5018777"/>
              <a:gd name="connsiteY336" fmla="*/ 2061028 h 2605314"/>
              <a:gd name="connsiteX337" fmla="*/ 3037577 w 5018777"/>
              <a:gd name="connsiteY337" fmla="*/ 2053771 h 2605314"/>
              <a:gd name="connsiteX338" fmla="*/ 3124663 w 5018777"/>
              <a:gd name="connsiteY338" fmla="*/ 2046514 h 2605314"/>
              <a:gd name="connsiteX339" fmla="*/ 3146435 w 5018777"/>
              <a:gd name="connsiteY339" fmla="*/ 2039257 h 2605314"/>
              <a:gd name="connsiteX340" fmla="*/ 3139177 w 5018777"/>
              <a:gd name="connsiteY340" fmla="*/ 2010228 h 2605314"/>
              <a:gd name="connsiteX341" fmla="*/ 3110149 w 5018777"/>
              <a:gd name="connsiteY341" fmla="*/ 1959428 h 2605314"/>
              <a:gd name="connsiteX342" fmla="*/ 3081120 w 5018777"/>
              <a:gd name="connsiteY342" fmla="*/ 1930400 h 2605314"/>
              <a:gd name="connsiteX343" fmla="*/ 3066606 w 5018777"/>
              <a:gd name="connsiteY343" fmla="*/ 1901371 h 2605314"/>
              <a:gd name="connsiteX344" fmla="*/ 3044835 w 5018777"/>
              <a:gd name="connsiteY344" fmla="*/ 1886857 h 2605314"/>
              <a:gd name="connsiteX345" fmla="*/ 3037577 w 5018777"/>
              <a:gd name="connsiteY345" fmla="*/ 1865085 h 2605314"/>
              <a:gd name="connsiteX346" fmla="*/ 3023063 w 5018777"/>
              <a:gd name="connsiteY346" fmla="*/ 1843314 h 2605314"/>
              <a:gd name="connsiteX347" fmla="*/ 3052092 w 5018777"/>
              <a:gd name="connsiteY347" fmla="*/ 1828800 h 2605314"/>
              <a:gd name="connsiteX348" fmla="*/ 3160949 w 5018777"/>
              <a:gd name="connsiteY348" fmla="*/ 1814285 h 2605314"/>
              <a:gd name="connsiteX349" fmla="*/ 3182720 w 5018777"/>
              <a:gd name="connsiteY349" fmla="*/ 1799771 h 2605314"/>
              <a:gd name="connsiteX350" fmla="*/ 3131920 w 5018777"/>
              <a:gd name="connsiteY350" fmla="*/ 1690914 h 2605314"/>
              <a:gd name="connsiteX351" fmla="*/ 3124663 w 5018777"/>
              <a:gd name="connsiteY351" fmla="*/ 1669142 h 2605314"/>
              <a:gd name="connsiteX352" fmla="*/ 3110149 w 5018777"/>
              <a:gd name="connsiteY352" fmla="*/ 1647371 h 2605314"/>
              <a:gd name="connsiteX353" fmla="*/ 3131920 w 5018777"/>
              <a:gd name="connsiteY353" fmla="*/ 1640114 h 2605314"/>
              <a:gd name="connsiteX354" fmla="*/ 3160949 w 5018777"/>
              <a:gd name="connsiteY354" fmla="*/ 1632857 h 2605314"/>
              <a:gd name="connsiteX355" fmla="*/ 3189977 w 5018777"/>
              <a:gd name="connsiteY355" fmla="*/ 1618342 h 2605314"/>
              <a:gd name="connsiteX356" fmla="*/ 3219006 w 5018777"/>
              <a:gd name="connsiteY356" fmla="*/ 1611085 h 2605314"/>
              <a:gd name="connsiteX357" fmla="*/ 3240777 w 5018777"/>
              <a:gd name="connsiteY357" fmla="*/ 1603828 h 2605314"/>
              <a:gd name="connsiteX358" fmla="*/ 3284320 w 5018777"/>
              <a:gd name="connsiteY358" fmla="*/ 1582057 h 2605314"/>
              <a:gd name="connsiteX359" fmla="*/ 3298835 w 5018777"/>
              <a:gd name="connsiteY359" fmla="*/ 1567542 h 2605314"/>
              <a:gd name="connsiteX360" fmla="*/ 3277063 w 5018777"/>
              <a:gd name="connsiteY360" fmla="*/ 1545771 h 2605314"/>
              <a:gd name="connsiteX361" fmla="*/ 3233520 w 5018777"/>
              <a:gd name="connsiteY361" fmla="*/ 1516742 h 2605314"/>
              <a:gd name="connsiteX362" fmla="*/ 3182720 w 5018777"/>
              <a:gd name="connsiteY362" fmla="*/ 1458685 h 2605314"/>
              <a:gd name="connsiteX363" fmla="*/ 3175463 w 5018777"/>
              <a:gd name="connsiteY363" fmla="*/ 1436914 h 2605314"/>
              <a:gd name="connsiteX364" fmla="*/ 3153692 w 5018777"/>
              <a:gd name="connsiteY364" fmla="*/ 1422400 h 2605314"/>
              <a:gd name="connsiteX365" fmla="*/ 3204492 w 5018777"/>
              <a:gd name="connsiteY365" fmla="*/ 1386114 h 2605314"/>
              <a:gd name="connsiteX366" fmla="*/ 3240777 w 5018777"/>
              <a:gd name="connsiteY366" fmla="*/ 1349828 h 2605314"/>
              <a:gd name="connsiteX367" fmla="*/ 3269806 w 5018777"/>
              <a:gd name="connsiteY367" fmla="*/ 1313542 h 2605314"/>
              <a:gd name="connsiteX368" fmla="*/ 3291577 w 5018777"/>
              <a:gd name="connsiteY368" fmla="*/ 1299028 h 2605314"/>
              <a:gd name="connsiteX369" fmla="*/ 3306092 w 5018777"/>
              <a:gd name="connsiteY369" fmla="*/ 1284514 h 2605314"/>
              <a:gd name="connsiteX370" fmla="*/ 3313349 w 5018777"/>
              <a:gd name="connsiteY370" fmla="*/ 1262742 h 2605314"/>
              <a:gd name="connsiteX371" fmla="*/ 3269806 w 5018777"/>
              <a:gd name="connsiteY371" fmla="*/ 1255485 h 2605314"/>
              <a:gd name="connsiteX372" fmla="*/ 3248035 w 5018777"/>
              <a:gd name="connsiteY372" fmla="*/ 1248228 h 2605314"/>
              <a:gd name="connsiteX373" fmla="*/ 3197235 w 5018777"/>
              <a:gd name="connsiteY373" fmla="*/ 1233714 h 2605314"/>
              <a:gd name="connsiteX374" fmla="*/ 3175463 w 5018777"/>
              <a:gd name="connsiteY374" fmla="*/ 1219200 h 2605314"/>
              <a:gd name="connsiteX375" fmla="*/ 3153692 w 5018777"/>
              <a:gd name="connsiteY375" fmla="*/ 1211942 h 2605314"/>
              <a:gd name="connsiteX376" fmla="*/ 3124663 w 5018777"/>
              <a:gd name="connsiteY376" fmla="*/ 1197428 h 2605314"/>
              <a:gd name="connsiteX377" fmla="*/ 3204492 w 5018777"/>
              <a:gd name="connsiteY377" fmla="*/ 1095828 h 2605314"/>
              <a:gd name="connsiteX378" fmla="*/ 3255292 w 5018777"/>
              <a:gd name="connsiteY378" fmla="*/ 1037771 h 2605314"/>
              <a:gd name="connsiteX379" fmla="*/ 3255292 w 5018777"/>
              <a:gd name="connsiteY379" fmla="*/ 994228 h 2605314"/>
              <a:gd name="connsiteX380" fmla="*/ 3211749 w 5018777"/>
              <a:gd name="connsiteY380" fmla="*/ 986971 h 2605314"/>
              <a:gd name="connsiteX381" fmla="*/ 3182720 w 5018777"/>
              <a:gd name="connsiteY381" fmla="*/ 979714 h 2605314"/>
              <a:gd name="connsiteX382" fmla="*/ 3124663 w 5018777"/>
              <a:gd name="connsiteY382" fmla="*/ 957942 h 2605314"/>
              <a:gd name="connsiteX383" fmla="*/ 3102892 w 5018777"/>
              <a:gd name="connsiteY383" fmla="*/ 950685 h 2605314"/>
              <a:gd name="connsiteX384" fmla="*/ 3052092 w 5018777"/>
              <a:gd name="connsiteY384" fmla="*/ 943428 h 2605314"/>
              <a:gd name="connsiteX385" fmla="*/ 3030320 w 5018777"/>
              <a:gd name="connsiteY385" fmla="*/ 936171 h 2605314"/>
              <a:gd name="connsiteX386" fmla="*/ 2994035 w 5018777"/>
              <a:gd name="connsiteY386" fmla="*/ 928914 h 2605314"/>
              <a:gd name="connsiteX387" fmla="*/ 2979520 w 5018777"/>
              <a:gd name="connsiteY387" fmla="*/ 914400 h 2605314"/>
              <a:gd name="connsiteX388" fmla="*/ 3037577 w 5018777"/>
              <a:gd name="connsiteY388" fmla="*/ 820057 h 2605314"/>
              <a:gd name="connsiteX389" fmla="*/ 3095635 w 5018777"/>
              <a:gd name="connsiteY389" fmla="*/ 747485 h 2605314"/>
              <a:gd name="connsiteX390" fmla="*/ 3131920 w 5018777"/>
              <a:gd name="connsiteY390" fmla="*/ 703942 h 2605314"/>
              <a:gd name="connsiteX391" fmla="*/ 3146435 w 5018777"/>
              <a:gd name="connsiteY391" fmla="*/ 682171 h 2605314"/>
              <a:gd name="connsiteX392" fmla="*/ 3037577 w 5018777"/>
              <a:gd name="connsiteY392" fmla="*/ 667657 h 2605314"/>
              <a:gd name="connsiteX393" fmla="*/ 2965006 w 5018777"/>
              <a:gd name="connsiteY393" fmla="*/ 660400 h 2605314"/>
              <a:gd name="connsiteX394" fmla="*/ 2892435 w 5018777"/>
              <a:gd name="connsiteY394" fmla="*/ 645885 h 2605314"/>
              <a:gd name="connsiteX395" fmla="*/ 2928720 w 5018777"/>
              <a:gd name="connsiteY395" fmla="*/ 609600 h 2605314"/>
              <a:gd name="connsiteX396" fmla="*/ 2965006 w 5018777"/>
              <a:gd name="connsiteY396" fmla="*/ 573314 h 2605314"/>
              <a:gd name="connsiteX397" fmla="*/ 2972263 w 5018777"/>
              <a:gd name="connsiteY397" fmla="*/ 529771 h 2605314"/>
              <a:gd name="connsiteX398" fmla="*/ 2986777 w 5018777"/>
              <a:gd name="connsiteY398" fmla="*/ 486228 h 2605314"/>
              <a:gd name="connsiteX399" fmla="*/ 3001292 w 5018777"/>
              <a:gd name="connsiteY399" fmla="*/ 435428 h 2605314"/>
              <a:gd name="connsiteX400" fmla="*/ 3015806 w 5018777"/>
              <a:gd name="connsiteY400" fmla="*/ 391885 h 2605314"/>
              <a:gd name="connsiteX401" fmla="*/ 2965006 w 5018777"/>
              <a:gd name="connsiteY401" fmla="*/ 399142 h 2605314"/>
              <a:gd name="connsiteX402" fmla="*/ 2921463 w 5018777"/>
              <a:gd name="connsiteY402" fmla="*/ 413657 h 2605314"/>
              <a:gd name="connsiteX403" fmla="*/ 2892435 w 5018777"/>
              <a:gd name="connsiteY403" fmla="*/ 420914 h 2605314"/>
              <a:gd name="connsiteX404" fmla="*/ 2856149 w 5018777"/>
              <a:gd name="connsiteY404" fmla="*/ 435428 h 2605314"/>
              <a:gd name="connsiteX405" fmla="*/ 2812606 w 5018777"/>
              <a:gd name="connsiteY405" fmla="*/ 442685 h 2605314"/>
              <a:gd name="connsiteX406" fmla="*/ 2783577 w 5018777"/>
              <a:gd name="connsiteY406" fmla="*/ 449942 h 2605314"/>
              <a:gd name="connsiteX407" fmla="*/ 2725520 w 5018777"/>
              <a:gd name="connsiteY407" fmla="*/ 442685 h 2605314"/>
              <a:gd name="connsiteX408" fmla="*/ 2732777 w 5018777"/>
              <a:gd name="connsiteY408" fmla="*/ 377371 h 2605314"/>
              <a:gd name="connsiteX409" fmla="*/ 2725520 w 5018777"/>
              <a:gd name="connsiteY409" fmla="*/ 290285 h 2605314"/>
              <a:gd name="connsiteX410" fmla="*/ 2711006 w 5018777"/>
              <a:gd name="connsiteY410" fmla="*/ 232228 h 2605314"/>
              <a:gd name="connsiteX411" fmla="*/ 2667463 w 5018777"/>
              <a:gd name="connsiteY411" fmla="*/ 210457 h 2605314"/>
              <a:gd name="connsiteX412" fmla="*/ 2660206 w 5018777"/>
              <a:gd name="connsiteY412"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62549 w 5018777"/>
              <a:gd name="connsiteY118" fmla="*/ 537028 h 2605314"/>
              <a:gd name="connsiteX119" fmla="*/ 3240777 w 5018777"/>
              <a:gd name="connsiteY119" fmla="*/ 515257 h 2605314"/>
              <a:gd name="connsiteX120" fmla="*/ 3233520 w 5018777"/>
              <a:gd name="connsiteY120" fmla="*/ 478971 h 2605314"/>
              <a:gd name="connsiteX121" fmla="*/ 3219006 w 5018777"/>
              <a:gd name="connsiteY121" fmla="*/ 428171 h 2605314"/>
              <a:gd name="connsiteX122" fmla="*/ 3204492 w 5018777"/>
              <a:gd name="connsiteY122" fmla="*/ 362857 h 2605314"/>
              <a:gd name="connsiteX123" fmla="*/ 3189977 w 5018777"/>
              <a:gd name="connsiteY123" fmla="*/ 348342 h 2605314"/>
              <a:gd name="connsiteX124" fmla="*/ 3139177 w 5018777"/>
              <a:gd name="connsiteY124" fmla="*/ 283028 h 2605314"/>
              <a:gd name="connsiteX125" fmla="*/ 3117406 w 5018777"/>
              <a:gd name="connsiteY125" fmla="*/ 268514 h 2605314"/>
              <a:gd name="connsiteX126" fmla="*/ 3081120 w 5018777"/>
              <a:gd name="connsiteY126" fmla="*/ 232228 h 2605314"/>
              <a:gd name="connsiteX127" fmla="*/ 3066606 w 5018777"/>
              <a:gd name="connsiteY127" fmla="*/ 210457 h 2605314"/>
              <a:gd name="connsiteX128" fmla="*/ 3023063 w 5018777"/>
              <a:gd name="connsiteY128" fmla="*/ 195942 h 2605314"/>
              <a:gd name="connsiteX129" fmla="*/ 3008549 w 5018777"/>
              <a:gd name="connsiteY129" fmla="*/ 174171 h 2605314"/>
              <a:gd name="connsiteX130" fmla="*/ 2957749 w 5018777"/>
              <a:gd name="connsiteY130" fmla="*/ 152400 h 2605314"/>
              <a:gd name="connsiteX131" fmla="*/ 2921463 w 5018777"/>
              <a:gd name="connsiteY131" fmla="*/ 116114 h 2605314"/>
              <a:gd name="connsiteX132" fmla="*/ 2848892 w 5018777"/>
              <a:gd name="connsiteY132" fmla="*/ 94342 h 2605314"/>
              <a:gd name="connsiteX133" fmla="*/ 2827120 w 5018777"/>
              <a:gd name="connsiteY133" fmla="*/ 79828 h 2605314"/>
              <a:gd name="connsiteX134" fmla="*/ 2776320 w 5018777"/>
              <a:gd name="connsiteY134" fmla="*/ 65314 h 2605314"/>
              <a:gd name="connsiteX135" fmla="*/ 2667463 w 5018777"/>
              <a:gd name="connsiteY135" fmla="*/ 50800 h 2605314"/>
              <a:gd name="connsiteX136" fmla="*/ 2500549 w 5018777"/>
              <a:gd name="connsiteY136" fmla="*/ 43542 h 2605314"/>
              <a:gd name="connsiteX137" fmla="*/ 2377177 w 5018777"/>
              <a:gd name="connsiteY137" fmla="*/ 36285 h 2605314"/>
              <a:gd name="connsiteX138" fmla="*/ 2275577 w 5018777"/>
              <a:gd name="connsiteY138" fmla="*/ 21771 h 2605314"/>
              <a:gd name="connsiteX139" fmla="*/ 2036092 w 5018777"/>
              <a:gd name="connsiteY139" fmla="*/ 7257 h 2605314"/>
              <a:gd name="connsiteX140" fmla="*/ 1869177 w 5018777"/>
              <a:gd name="connsiteY140" fmla="*/ 14514 h 2605314"/>
              <a:gd name="connsiteX141" fmla="*/ 1753063 w 5018777"/>
              <a:gd name="connsiteY141" fmla="*/ 29028 h 2605314"/>
              <a:gd name="connsiteX142" fmla="*/ 1731292 w 5018777"/>
              <a:gd name="connsiteY142" fmla="*/ 36285 h 2605314"/>
              <a:gd name="connsiteX143" fmla="*/ 1695006 w 5018777"/>
              <a:gd name="connsiteY143" fmla="*/ 43542 h 2605314"/>
              <a:gd name="connsiteX144" fmla="*/ 1673235 w 5018777"/>
              <a:gd name="connsiteY144" fmla="*/ 50800 h 2605314"/>
              <a:gd name="connsiteX145" fmla="*/ 1622435 w 5018777"/>
              <a:gd name="connsiteY145" fmla="*/ 65314 h 2605314"/>
              <a:gd name="connsiteX146" fmla="*/ 1600663 w 5018777"/>
              <a:gd name="connsiteY146" fmla="*/ 72571 h 2605314"/>
              <a:gd name="connsiteX147" fmla="*/ 1542606 w 5018777"/>
              <a:gd name="connsiteY147" fmla="*/ 87085 h 2605314"/>
              <a:gd name="connsiteX148" fmla="*/ 1499063 w 5018777"/>
              <a:gd name="connsiteY148" fmla="*/ 101600 h 2605314"/>
              <a:gd name="connsiteX149" fmla="*/ 1477292 w 5018777"/>
              <a:gd name="connsiteY149" fmla="*/ 116114 h 2605314"/>
              <a:gd name="connsiteX150" fmla="*/ 1390206 w 5018777"/>
              <a:gd name="connsiteY150" fmla="*/ 137885 h 2605314"/>
              <a:gd name="connsiteX151" fmla="*/ 1339406 w 5018777"/>
              <a:gd name="connsiteY151" fmla="*/ 152400 h 2605314"/>
              <a:gd name="connsiteX152" fmla="*/ 1295863 w 5018777"/>
              <a:gd name="connsiteY152" fmla="*/ 159657 h 2605314"/>
              <a:gd name="connsiteX153" fmla="*/ 1237806 w 5018777"/>
              <a:gd name="connsiteY153" fmla="*/ 181428 h 2605314"/>
              <a:gd name="connsiteX154" fmla="*/ 1157977 w 5018777"/>
              <a:gd name="connsiteY154" fmla="*/ 203200 h 2605314"/>
              <a:gd name="connsiteX155" fmla="*/ 1085406 w 5018777"/>
              <a:gd name="connsiteY155" fmla="*/ 217714 h 2605314"/>
              <a:gd name="connsiteX156" fmla="*/ 1063635 w 5018777"/>
              <a:gd name="connsiteY156" fmla="*/ 232228 h 2605314"/>
              <a:gd name="connsiteX157" fmla="*/ 1027349 w 5018777"/>
              <a:gd name="connsiteY157" fmla="*/ 239485 h 2605314"/>
              <a:gd name="connsiteX158" fmla="*/ 998320 w 5018777"/>
              <a:gd name="connsiteY158" fmla="*/ 246742 h 2605314"/>
              <a:gd name="connsiteX159" fmla="*/ 969292 w 5018777"/>
              <a:gd name="connsiteY159" fmla="*/ 261257 h 2605314"/>
              <a:gd name="connsiteX160" fmla="*/ 918492 w 5018777"/>
              <a:gd name="connsiteY160" fmla="*/ 283028 h 2605314"/>
              <a:gd name="connsiteX161" fmla="*/ 889463 w 5018777"/>
              <a:gd name="connsiteY161" fmla="*/ 319314 h 2605314"/>
              <a:gd name="connsiteX162" fmla="*/ 867692 w 5018777"/>
              <a:gd name="connsiteY162" fmla="*/ 341085 h 2605314"/>
              <a:gd name="connsiteX163" fmla="*/ 853177 w 5018777"/>
              <a:gd name="connsiteY163" fmla="*/ 362857 h 2605314"/>
              <a:gd name="connsiteX164" fmla="*/ 809635 w 5018777"/>
              <a:gd name="connsiteY164" fmla="*/ 391885 h 2605314"/>
              <a:gd name="connsiteX165" fmla="*/ 773349 w 5018777"/>
              <a:gd name="connsiteY165" fmla="*/ 428171 h 2605314"/>
              <a:gd name="connsiteX166" fmla="*/ 751577 w 5018777"/>
              <a:gd name="connsiteY166" fmla="*/ 449942 h 2605314"/>
              <a:gd name="connsiteX167" fmla="*/ 693520 w 5018777"/>
              <a:gd name="connsiteY167" fmla="*/ 500742 h 2605314"/>
              <a:gd name="connsiteX168" fmla="*/ 664492 w 5018777"/>
              <a:gd name="connsiteY168" fmla="*/ 544285 h 2605314"/>
              <a:gd name="connsiteX169" fmla="*/ 649977 w 5018777"/>
              <a:gd name="connsiteY169" fmla="*/ 587828 h 2605314"/>
              <a:gd name="connsiteX170" fmla="*/ 642720 w 5018777"/>
              <a:gd name="connsiteY170" fmla="*/ 609600 h 2605314"/>
              <a:gd name="connsiteX171" fmla="*/ 651792 w 5018777"/>
              <a:gd name="connsiteY171" fmla="*/ 740954 h 2605314"/>
              <a:gd name="connsiteX172" fmla="*/ 700052 w 5018777"/>
              <a:gd name="connsiteY172" fmla="*/ 804454 h 2605314"/>
              <a:gd name="connsiteX173" fmla="*/ 751577 w 5018777"/>
              <a:gd name="connsiteY173" fmla="*/ 804817 h 2605314"/>
              <a:gd name="connsiteX174" fmla="*/ 775889 w 5018777"/>
              <a:gd name="connsiteY174" fmla="*/ 748937 h 2605314"/>
              <a:gd name="connsiteX175" fmla="*/ 744320 w 5018777"/>
              <a:gd name="connsiteY175" fmla="*/ 638628 h 2605314"/>
              <a:gd name="connsiteX176" fmla="*/ 722549 w 5018777"/>
              <a:gd name="connsiteY176" fmla="*/ 624114 h 2605314"/>
              <a:gd name="connsiteX177" fmla="*/ 554546 w 5018777"/>
              <a:gd name="connsiteY177" fmla="*/ 621211 h 2605314"/>
              <a:gd name="connsiteX178" fmla="*/ 468549 w 5018777"/>
              <a:gd name="connsiteY178" fmla="*/ 682171 h 2605314"/>
              <a:gd name="connsiteX179" fmla="*/ 446777 w 5018777"/>
              <a:gd name="connsiteY179" fmla="*/ 754742 h 2605314"/>
              <a:gd name="connsiteX180" fmla="*/ 475806 w 5018777"/>
              <a:gd name="connsiteY180" fmla="*/ 849085 h 2605314"/>
              <a:gd name="connsiteX181" fmla="*/ 533863 w 5018777"/>
              <a:gd name="connsiteY181" fmla="*/ 841828 h 2605314"/>
              <a:gd name="connsiteX182" fmla="*/ 541120 w 5018777"/>
              <a:gd name="connsiteY182" fmla="*/ 820057 h 2605314"/>
              <a:gd name="connsiteX183" fmla="*/ 519349 w 5018777"/>
              <a:gd name="connsiteY183" fmla="*/ 740228 h 2605314"/>
              <a:gd name="connsiteX184" fmla="*/ 497577 w 5018777"/>
              <a:gd name="connsiteY184" fmla="*/ 725714 h 2605314"/>
              <a:gd name="connsiteX185" fmla="*/ 352435 w 5018777"/>
              <a:gd name="connsiteY185" fmla="*/ 732971 h 2605314"/>
              <a:gd name="connsiteX186" fmla="*/ 252286 w 5018777"/>
              <a:gd name="connsiteY186" fmla="*/ 791028 h 2605314"/>
              <a:gd name="connsiteX187" fmla="*/ 192777 w 5018777"/>
              <a:gd name="connsiteY187" fmla="*/ 892628 h 2605314"/>
              <a:gd name="connsiteX188" fmla="*/ 187335 w 5018777"/>
              <a:gd name="connsiteY188" fmla="*/ 1026522 h 2605314"/>
              <a:gd name="connsiteX189" fmla="*/ 218177 w 5018777"/>
              <a:gd name="connsiteY189" fmla="*/ 1070791 h 2605314"/>
              <a:gd name="connsiteX190" fmla="*/ 278049 w 5018777"/>
              <a:gd name="connsiteY190" fmla="*/ 1063534 h 2605314"/>
              <a:gd name="connsiteX191" fmla="*/ 297643 w 5018777"/>
              <a:gd name="connsiteY191" fmla="*/ 1022531 h 2605314"/>
              <a:gd name="connsiteX192" fmla="*/ 260995 w 5018777"/>
              <a:gd name="connsiteY192" fmla="*/ 957580 h 2605314"/>
              <a:gd name="connsiteX193" fmla="*/ 172095 w 5018777"/>
              <a:gd name="connsiteY193" fmla="*/ 952137 h 2605314"/>
              <a:gd name="connsiteX194" fmla="*/ 108957 w 5018777"/>
              <a:gd name="connsiteY194" fmla="*/ 996405 h 2605314"/>
              <a:gd name="connsiteX195" fmla="*/ 54892 w 5018777"/>
              <a:gd name="connsiteY195" fmla="*/ 1066800 h 2605314"/>
              <a:gd name="connsiteX196" fmla="*/ 14252 w 5018777"/>
              <a:gd name="connsiteY196" fmla="*/ 1156788 h 2605314"/>
              <a:gd name="connsiteX197" fmla="*/ 20783 w 5018777"/>
              <a:gd name="connsiteY197" fmla="*/ 1262017 h 2605314"/>
              <a:gd name="connsiteX198" fmla="*/ 69406 w 5018777"/>
              <a:gd name="connsiteY198" fmla="*/ 1313542 h 2605314"/>
              <a:gd name="connsiteX199" fmla="*/ 112949 w 5018777"/>
              <a:gd name="connsiteY199" fmla="*/ 1342571 h 2605314"/>
              <a:gd name="connsiteX200" fmla="*/ 159032 w 5018777"/>
              <a:gd name="connsiteY200" fmla="*/ 1341845 h 2605314"/>
              <a:gd name="connsiteX201" fmla="*/ 217089 w 5018777"/>
              <a:gd name="connsiteY201" fmla="*/ 1316445 h 2605314"/>
              <a:gd name="connsiteX202" fmla="*/ 199672 w 5018777"/>
              <a:gd name="connsiteY202" fmla="*/ 1243148 h 2605314"/>
              <a:gd name="connsiteX203" fmla="*/ 124197 w 5018777"/>
              <a:gd name="connsiteY203" fmla="*/ 1236254 h 2605314"/>
              <a:gd name="connsiteX204" fmla="*/ 54892 w 5018777"/>
              <a:gd name="connsiteY204" fmla="*/ 1262742 h 2605314"/>
              <a:gd name="connsiteX205" fmla="*/ 33120 w 5018777"/>
              <a:gd name="connsiteY205" fmla="*/ 1299028 h 2605314"/>
              <a:gd name="connsiteX206" fmla="*/ 18606 w 5018777"/>
              <a:gd name="connsiteY206" fmla="*/ 1320800 h 2605314"/>
              <a:gd name="connsiteX207" fmla="*/ 4092 w 5018777"/>
              <a:gd name="connsiteY207" fmla="*/ 1379582 h 2605314"/>
              <a:gd name="connsiteX208" fmla="*/ 3729 w 5018777"/>
              <a:gd name="connsiteY208" fmla="*/ 1436188 h 2605314"/>
              <a:gd name="connsiteX209" fmla="*/ 47635 w 5018777"/>
              <a:gd name="connsiteY209" fmla="*/ 1494971 h 2605314"/>
              <a:gd name="connsiteX210" fmla="*/ 91177 w 5018777"/>
              <a:gd name="connsiteY210" fmla="*/ 1524000 h 2605314"/>
              <a:gd name="connsiteX211" fmla="*/ 127100 w 5018777"/>
              <a:gd name="connsiteY211" fmla="*/ 1568268 h 2605314"/>
              <a:gd name="connsiteX212" fmla="*/ 171006 w 5018777"/>
              <a:gd name="connsiteY212" fmla="*/ 1582057 h 2605314"/>
              <a:gd name="connsiteX213" fmla="*/ 228337 w 5018777"/>
              <a:gd name="connsiteY213" fmla="*/ 1561737 h 2605314"/>
              <a:gd name="connsiteX214" fmla="*/ 236683 w 5018777"/>
              <a:gd name="connsiteY214" fmla="*/ 1483722 h 2605314"/>
              <a:gd name="connsiteX215" fmla="*/ 157217 w 5018777"/>
              <a:gd name="connsiteY215" fmla="*/ 1465580 h 2605314"/>
              <a:gd name="connsiteX216" fmla="*/ 105692 w 5018777"/>
              <a:gd name="connsiteY216" fmla="*/ 1502228 h 2605314"/>
              <a:gd name="connsiteX217" fmla="*/ 105692 w 5018777"/>
              <a:gd name="connsiteY217" fmla="*/ 1698171 h 2605314"/>
              <a:gd name="connsiteX218" fmla="*/ 141615 w 5018777"/>
              <a:gd name="connsiteY218" fmla="*/ 1749334 h 2605314"/>
              <a:gd name="connsiteX219" fmla="*/ 192777 w 5018777"/>
              <a:gd name="connsiteY219" fmla="*/ 1792514 h 2605314"/>
              <a:gd name="connsiteX220" fmla="*/ 250835 w 5018777"/>
              <a:gd name="connsiteY220" fmla="*/ 1828800 h 2605314"/>
              <a:gd name="connsiteX221" fmla="*/ 359692 w 5018777"/>
              <a:gd name="connsiteY221" fmla="*/ 1821542 h 2605314"/>
              <a:gd name="connsiteX222" fmla="*/ 394163 w 5018777"/>
              <a:gd name="connsiteY222" fmla="*/ 1796505 h 2605314"/>
              <a:gd name="connsiteX223" fmla="*/ 410492 w 5018777"/>
              <a:gd name="connsiteY223" fmla="*/ 1698171 h 2605314"/>
              <a:gd name="connsiteX224" fmla="*/ 366949 w 5018777"/>
              <a:gd name="connsiteY224" fmla="*/ 1683657 h 2605314"/>
              <a:gd name="connsiteX225" fmla="*/ 316149 w 5018777"/>
              <a:gd name="connsiteY225" fmla="*/ 1690914 h 2605314"/>
              <a:gd name="connsiteX226" fmla="*/ 279863 w 5018777"/>
              <a:gd name="connsiteY226" fmla="*/ 1719942 h 2605314"/>
              <a:gd name="connsiteX227" fmla="*/ 265349 w 5018777"/>
              <a:gd name="connsiteY227" fmla="*/ 1785257 h 2605314"/>
              <a:gd name="connsiteX228" fmla="*/ 276235 w 5018777"/>
              <a:gd name="connsiteY228" fmla="*/ 1939108 h 2605314"/>
              <a:gd name="connsiteX229" fmla="*/ 331026 w 5018777"/>
              <a:gd name="connsiteY229" fmla="*/ 1984465 h 2605314"/>
              <a:gd name="connsiteX230" fmla="*/ 417749 w 5018777"/>
              <a:gd name="connsiteY230" fmla="*/ 2002971 h 2605314"/>
              <a:gd name="connsiteX231" fmla="*/ 526606 w 5018777"/>
              <a:gd name="connsiteY231" fmla="*/ 1995714 h 2605314"/>
              <a:gd name="connsiteX232" fmla="*/ 555635 w 5018777"/>
              <a:gd name="connsiteY232" fmla="*/ 1973942 h 2605314"/>
              <a:gd name="connsiteX233" fmla="*/ 599177 w 5018777"/>
              <a:gd name="connsiteY233" fmla="*/ 1944914 h 2605314"/>
              <a:gd name="connsiteX234" fmla="*/ 628206 w 5018777"/>
              <a:gd name="connsiteY234" fmla="*/ 1901371 h 2605314"/>
              <a:gd name="connsiteX235" fmla="*/ 613692 w 5018777"/>
              <a:gd name="connsiteY235" fmla="*/ 1836057 h 2605314"/>
              <a:gd name="connsiteX236" fmla="*/ 570149 w 5018777"/>
              <a:gd name="connsiteY236" fmla="*/ 1792514 h 2605314"/>
              <a:gd name="connsiteX237" fmla="*/ 528057 w 5018777"/>
              <a:gd name="connsiteY237" fmla="*/ 1800497 h 2605314"/>
              <a:gd name="connsiteX238" fmla="*/ 481249 w 5018777"/>
              <a:gd name="connsiteY238" fmla="*/ 1898468 h 2605314"/>
              <a:gd name="connsiteX239" fmla="*/ 555635 w 5018777"/>
              <a:gd name="connsiteY239" fmla="*/ 1995714 h 2605314"/>
              <a:gd name="connsiteX240" fmla="*/ 570149 w 5018777"/>
              <a:gd name="connsiteY240" fmla="*/ 2017485 h 2605314"/>
              <a:gd name="connsiteX241" fmla="*/ 700777 w 5018777"/>
              <a:gd name="connsiteY241" fmla="*/ 2068285 h 2605314"/>
              <a:gd name="connsiteX242" fmla="*/ 737063 w 5018777"/>
              <a:gd name="connsiteY242" fmla="*/ 2082800 h 2605314"/>
              <a:gd name="connsiteX243" fmla="*/ 867692 w 5018777"/>
              <a:gd name="connsiteY243" fmla="*/ 2119811 h 2605314"/>
              <a:gd name="connsiteX244" fmla="*/ 969292 w 5018777"/>
              <a:gd name="connsiteY244" fmla="*/ 2148114 h 2605314"/>
              <a:gd name="connsiteX245" fmla="*/ 1078149 w 5018777"/>
              <a:gd name="connsiteY245" fmla="*/ 2133600 h 2605314"/>
              <a:gd name="connsiteX246" fmla="*/ 1128949 w 5018777"/>
              <a:gd name="connsiteY246" fmla="*/ 2104571 h 2605314"/>
              <a:gd name="connsiteX247" fmla="*/ 1247603 w 5018777"/>
              <a:gd name="connsiteY247" fmla="*/ 2013494 h 2605314"/>
              <a:gd name="connsiteX248" fmla="*/ 1291509 w 5018777"/>
              <a:gd name="connsiteY248" fmla="*/ 1957251 h 2605314"/>
              <a:gd name="connsiteX249" fmla="*/ 1278083 w 5018777"/>
              <a:gd name="connsiteY249" fmla="*/ 1839322 h 2605314"/>
              <a:gd name="connsiteX250" fmla="*/ 1223292 w 5018777"/>
              <a:gd name="connsiteY250" fmla="*/ 1814285 h 2605314"/>
              <a:gd name="connsiteX251" fmla="*/ 1129675 w 5018777"/>
              <a:gd name="connsiteY251" fmla="*/ 1833154 h 2605314"/>
              <a:gd name="connsiteX252" fmla="*/ 1107177 w 5018777"/>
              <a:gd name="connsiteY252" fmla="*/ 1894114 h 2605314"/>
              <a:gd name="connsiteX253" fmla="*/ 1085406 w 5018777"/>
              <a:gd name="connsiteY253" fmla="*/ 2002971 h 2605314"/>
              <a:gd name="connsiteX254" fmla="*/ 1020092 w 5018777"/>
              <a:gd name="connsiteY254" fmla="*/ 1995714 h 2605314"/>
              <a:gd name="connsiteX255" fmla="*/ 984532 w 5018777"/>
              <a:gd name="connsiteY255" fmla="*/ 1911531 h 2605314"/>
              <a:gd name="connsiteX256" fmla="*/ 996869 w 5018777"/>
              <a:gd name="connsiteY256" fmla="*/ 1807754 h 2605314"/>
              <a:gd name="connsiteX257" fmla="*/ 1070529 w 5018777"/>
              <a:gd name="connsiteY257" fmla="*/ 1731554 h 2605314"/>
              <a:gd name="connsiteX258" fmla="*/ 1230549 w 5018777"/>
              <a:gd name="connsiteY258" fmla="*/ 1690914 h 2605314"/>
              <a:gd name="connsiteX259" fmla="*/ 1339406 w 5018777"/>
              <a:gd name="connsiteY259" fmla="*/ 1698171 h 2605314"/>
              <a:gd name="connsiteX260" fmla="*/ 1426492 w 5018777"/>
              <a:gd name="connsiteY260" fmla="*/ 1741714 h 2605314"/>
              <a:gd name="connsiteX261" fmla="*/ 1480557 w 5018777"/>
              <a:gd name="connsiteY261" fmla="*/ 1792514 h 2605314"/>
              <a:gd name="connsiteX262" fmla="*/ 1510312 w 5018777"/>
              <a:gd name="connsiteY262" fmla="*/ 1859642 h 2605314"/>
              <a:gd name="connsiteX263" fmla="*/ 1511037 w 5018777"/>
              <a:gd name="connsiteY263" fmla="*/ 1961968 h 2605314"/>
              <a:gd name="connsiteX264" fmla="*/ 1463866 w 5018777"/>
              <a:gd name="connsiteY264" fmla="*/ 2046877 h 2605314"/>
              <a:gd name="connsiteX265" fmla="*/ 1411977 w 5018777"/>
              <a:gd name="connsiteY265" fmla="*/ 2140857 h 2605314"/>
              <a:gd name="connsiteX266" fmla="*/ 1404720 w 5018777"/>
              <a:gd name="connsiteY266" fmla="*/ 2162628 h 2605314"/>
              <a:gd name="connsiteX267" fmla="*/ 1368435 w 5018777"/>
              <a:gd name="connsiteY267" fmla="*/ 2293257 h 2605314"/>
              <a:gd name="connsiteX268" fmla="*/ 1370975 w 5018777"/>
              <a:gd name="connsiteY268" fmla="*/ 2449285 h 2605314"/>
              <a:gd name="connsiteX269" fmla="*/ 1513577 w 5018777"/>
              <a:gd name="connsiteY269" fmla="*/ 2554514 h 2605314"/>
              <a:gd name="connsiteX270" fmla="*/ 1636949 w 5018777"/>
              <a:gd name="connsiteY270" fmla="*/ 2590800 h 2605314"/>
              <a:gd name="connsiteX271" fmla="*/ 1851397 w 5018777"/>
              <a:gd name="connsiteY271" fmla="*/ 2605314 h 2605314"/>
              <a:gd name="connsiteX272" fmla="*/ 1922155 w 5018777"/>
              <a:gd name="connsiteY272" fmla="*/ 2576285 h 2605314"/>
              <a:gd name="connsiteX273" fmla="*/ 1963520 w 5018777"/>
              <a:gd name="connsiteY273" fmla="*/ 2496457 h 2605314"/>
              <a:gd name="connsiteX274" fmla="*/ 2006337 w 5018777"/>
              <a:gd name="connsiteY274" fmla="*/ 2315028 h 2605314"/>
              <a:gd name="connsiteX275" fmla="*/ 2043349 w 5018777"/>
              <a:gd name="connsiteY275" fmla="*/ 2111828 h 2605314"/>
              <a:gd name="connsiteX276" fmla="*/ 2066572 w 5018777"/>
              <a:gd name="connsiteY276" fmla="*/ 2048691 h 2605314"/>
              <a:gd name="connsiteX277" fmla="*/ 2102495 w 5018777"/>
              <a:gd name="connsiteY277" fmla="*/ 1987731 h 2605314"/>
              <a:gd name="connsiteX278" fmla="*/ 2221512 w 5018777"/>
              <a:gd name="connsiteY278" fmla="*/ 1879237 h 2605314"/>
              <a:gd name="connsiteX279" fmla="*/ 2377177 w 5018777"/>
              <a:gd name="connsiteY279" fmla="*/ 1872342 h 2605314"/>
              <a:gd name="connsiteX280" fmla="*/ 2398949 w 5018777"/>
              <a:gd name="connsiteY280" fmla="*/ 1879600 h 2605314"/>
              <a:gd name="connsiteX281" fmla="*/ 2457006 w 5018777"/>
              <a:gd name="connsiteY281" fmla="*/ 1930400 h 2605314"/>
              <a:gd name="connsiteX282" fmla="*/ 2471520 w 5018777"/>
              <a:gd name="connsiteY282" fmla="*/ 1952171 h 2605314"/>
              <a:gd name="connsiteX283" fmla="*/ 2493292 w 5018777"/>
              <a:gd name="connsiteY283" fmla="*/ 1973942 h 2605314"/>
              <a:gd name="connsiteX284" fmla="*/ 2507806 w 5018777"/>
              <a:gd name="connsiteY284" fmla="*/ 2024742 h 2605314"/>
              <a:gd name="connsiteX285" fmla="*/ 2515063 w 5018777"/>
              <a:gd name="connsiteY285" fmla="*/ 2053771 h 2605314"/>
              <a:gd name="connsiteX286" fmla="*/ 2529577 w 5018777"/>
              <a:gd name="connsiteY286" fmla="*/ 2075542 h 2605314"/>
              <a:gd name="connsiteX287" fmla="*/ 2544092 w 5018777"/>
              <a:gd name="connsiteY287" fmla="*/ 2126342 h 2605314"/>
              <a:gd name="connsiteX288" fmla="*/ 2536835 w 5018777"/>
              <a:gd name="connsiteY288" fmla="*/ 2271485 h 2605314"/>
              <a:gd name="connsiteX289" fmla="*/ 2522320 w 5018777"/>
              <a:gd name="connsiteY289" fmla="*/ 2300514 h 2605314"/>
              <a:gd name="connsiteX290" fmla="*/ 2478777 w 5018777"/>
              <a:gd name="connsiteY290" fmla="*/ 2329542 h 2605314"/>
              <a:gd name="connsiteX291" fmla="*/ 2457006 w 5018777"/>
              <a:gd name="connsiteY291" fmla="*/ 2336800 h 2605314"/>
              <a:gd name="connsiteX292" fmla="*/ 2333635 w 5018777"/>
              <a:gd name="connsiteY292" fmla="*/ 2329542 h 2605314"/>
              <a:gd name="connsiteX293" fmla="*/ 2311863 w 5018777"/>
              <a:gd name="connsiteY293" fmla="*/ 2322285 h 2605314"/>
              <a:gd name="connsiteX294" fmla="*/ 2297349 w 5018777"/>
              <a:gd name="connsiteY294" fmla="*/ 2286000 h 2605314"/>
              <a:gd name="connsiteX295" fmla="*/ 2290092 w 5018777"/>
              <a:gd name="connsiteY295" fmla="*/ 2249714 h 2605314"/>
              <a:gd name="connsiteX296" fmla="*/ 2398949 w 5018777"/>
              <a:gd name="connsiteY296" fmla="*/ 2111828 h 2605314"/>
              <a:gd name="connsiteX297" fmla="*/ 2398949 w 5018777"/>
              <a:gd name="connsiteY297" fmla="*/ 2024742 h 2605314"/>
              <a:gd name="connsiteX298" fmla="*/ 2377177 w 5018777"/>
              <a:gd name="connsiteY298" fmla="*/ 2010228 h 2605314"/>
              <a:gd name="connsiteX299" fmla="*/ 2275577 w 5018777"/>
              <a:gd name="connsiteY299" fmla="*/ 2017485 h 2605314"/>
              <a:gd name="connsiteX300" fmla="*/ 2261063 w 5018777"/>
              <a:gd name="connsiteY300" fmla="*/ 2032000 h 2605314"/>
              <a:gd name="connsiteX301" fmla="*/ 2239292 w 5018777"/>
              <a:gd name="connsiteY301" fmla="*/ 2046514 h 2605314"/>
              <a:gd name="connsiteX302" fmla="*/ 2224777 w 5018777"/>
              <a:gd name="connsiteY302" fmla="*/ 2061028 h 2605314"/>
              <a:gd name="connsiteX303" fmla="*/ 2195749 w 5018777"/>
              <a:gd name="connsiteY303" fmla="*/ 2068285 h 2605314"/>
              <a:gd name="connsiteX304" fmla="*/ 2166720 w 5018777"/>
              <a:gd name="connsiteY304" fmla="*/ 2090057 h 2605314"/>
              <a:gd name="connsiteX305" fmla="*/ 2152206 w 5018777"/>
              <a:gd name="connsiteY305" fmla="*/ 2111828 h 2605314"/>
              <a:gd name="connsiteX306" fmla="*/ 2130435 w 5018777"/>
              <a:gd name="connsiteY306" fmla="*/ 2140857 h 2605314"/>
              <a:gd name="connsiteX307" fmla="*/ 2130435 w 5018777"/>
              <a:gd name="connsiteY307" fmla="*/ 2351314 h 2605314"/>
              <a:gd name="connsiteX308" fmla="*/ 2144949 w 5018777"/>
              <a:gd name="connsiteY308" fmla="*/ 2373085 h 2605314"/>
              <a:gd name="connsiteX309" fmla="*/ 2166720 w 5018777"/>
              <a:gd name="connsiteY309" fmla="*/ 2380342 h 2605314"/>
              <a:gd name="connsiteX310" fmla="*/ 2173977 w 5018777"/>
              <a:gd name="connsiteY310" fmla="*/ 2402114 h 2605314"/>
              <a:gd name="connsiteX311" fmla="*/ 2195749 w 5018777"/>
              <a:gd name="connsiteY311" fmla="*/ 2416628 h 2605314"/>
              <a:gd name="connsiteX312" fmla="*/ 2224777 w 5018777"/>
              <a:gd name="connsiteY312" fmla="*/ 2438400 h 2605314"/>
              <a:gd name="connsiteX313" fmla="*/ 2268320 w 5018777"/>
              <a:gd name="connsiteY313" fmla="*/ 2474685 h 2605314"/>
              <a:gd name="connsiteX314" fmla="*/ 2297349 w 5018777"/>
              <a:gd name="connsiteY314" fmla="*/ 2510971 h 2605314"/>
              <a:gd name="connsiteX315" fmla="*/ 2319120 w 5018777"/>
              <a:gd name="connsiteY315" fmla="*/ 2532742 h 2605314"/>
              <a:gd name="connsiteX316" fmla="*/ 2398949 w 5018777"/>
              <a:gd name="connsiteY316" fmla="*/ 2569028 h 2605314"/>
              <a:gd name="connsiteX317" fmla="*/ 2544092 w 5018777"/>
              <a:gd name="connsiteY317" fmla="*/ 2554514 h 2605314"/>
              <a:gd name="connsiteX318" fmla="*/ 2565863 w 5018777"/>
              <a:gd name="connsiteY318" fmla="*/ 2540000 h 2605314"/>
              <a:gd name="connsiteX319" fmla="*/ 2573120 w 5018777"/>
              <a:gd name="connsiteY319" fmla="*/ 2503714 h 2605314"/>
              <a:gd name="connsiteX320" fmla="*/ 2587635 w 5018777"/>
              <a:gd name="connsiteY320" fmla="*/ 2481942 h 2605314"/>
              <a:gd name="connsiteX321" fmla="*/ 2594892 w 5018777"/>
              <a:gd name="connsiteY321" fmla="*/ 2409371 h 2605314"/>
              <a:gd name="connsiteX322" fmla="*/ 2645692 w 5018777"/>
              <a:gd name="connsiteY322" fmla="*/ 2416628 h 2605314"/>
              <a:gd name="connsiteX323" fmla="*/ 2674720 w 5018777"/>
              <a:gd name="connsiteY323" fmla="*/ 2423885 h 2605314"/>
              <a:gd name="connsiteX324" fmla="*/ 2747292 w 5018777"/>
              <a:gd name="connsiteY324" fmla="*/ 2438400 h 2605314"/>
              <a:gd name="connsiteX325" fmla="*/ 2790835 w 5018777"/>
              <a:gd name="connsiteY325" fmla="*/ 2452914 h 2605314"/>
              <a:gd name="connsiteX326" fmla="*/ 2812606 w 5018777"/>
              <a:gd name="connsiteY326" fmla="*/ 2438400 h 2605314"/>
              <a:gd name="connsiteX327" fmla="*/ 2805349 w 5018777"/>
              <a:gd name="connsiteY327" fmla="*/ 2416628 h 2605314"/>
              <a:gd name="connsiteX328" fmla="*/ 2798092 w 5018777"/>
              <a:gd name="connsiteY328" fmla="*/ 2373085 h 2605314"/>
              <a:gd name="connsiteX329" fmla="*/ 2783577 w 5018777"/>
              <a:gd name="connsiteY329" fmla="*/ 2329542 h 2605314"/>
              <a:gd name="connsiteX330" fmla="*/ 2798092 w 5018777"/>
              <a:gd name="connsiteY330" fmla="*/ 2278742 h 2605314"/>
              <a:gd name="connsiteX331" fmla="*/ 2965006 w 5018777"/>
              <a:gd name="connsiteY331" fmla="*/ 2249714 h 2605314"/>
              <a:gd name="connsiteX332" fmla="*/ 2950492 w 5018777"/>
              <a:gd name="connsiteY332" fmla="*/ 2227942 h 2605314"/>
              <a:gd name="connsiteX333" fmla="*/ 2928720 w 5018777"/>
              <a:gd name="connsiteY333" fmla="*/ 2133600 h 2605314"/>
              <a:gd name="connsiteX334" fmla="*/ 2921463 w 5018777"/>
              <a:gd name="connsiteY334" fmla="*/ 2104571 h 2605314"/>
              <a:gd name="connsiteX335" fmla="*/ 2899692 w 5018777"/>
              <a:gd name="connsiteY335" fmla="*/ 2090057 h 2605314"/>
              <a:gd name="connsiteX336" fmla="*/ 2906949 w 5018777"/>
              <a:gd name="connsiteY336" fmla="*/ 2061028 h 2605314"/>
              <a:gd name="connsiteX337" fmla="*/ 3037577 w 5018777"/>
              <a:gd name="connsiteY337" fmla="*/ 2053771 h 2605314"/>
              <a:gd name="connsiteX338" fmla="*/ 3124663 w 5018777"/>
              <a:gd name="connsiteY338" fmla="*/ 2046514 h 2605314"/>
              <a:gd name="connsiteX339" fmla="*/ 3146435 w 5018777"/>
              <a:gd name="connsiteY339" fmla="*/ 2039257 h 2605314"/>
              <a:gd name="connsiteX340" fmla="*/ 3139177 w 5018777"/>
              <a:gd name="connsiteY340" fmla="*/ 2010228 h 2605314"/>
              <a:gd name="connsiteX341" fmla="*/ 3110149 w 5018777"/>
              <a:gd name="connsiteY341" fmla="*/ 1959428 h 2605314"/>
              <a:gd name="connsiteX342" fmla="*/ 3081120 w 5018777"/>
              <a:gd name="connsiteY342" fmla="*/ 1930400 h 2605314"/>
              <a:gd name="connsiteX343" fmla="*/ 3066606 w 5018777"/>
              <a:gd name="connsiteY343" fmla="*/ 1901371 h 2605314"/>
              <a:gd name="connsiteX344" fmla="*/ 3044835 w 5018777"/>
              <a:gd name="connsiteY344" fmla="*/ 1886857 h 2605314"/>
              <a:gd name="connsiteX345" fmla="*/ 3037577 w 5018777"/>
              <a:gd name="connsiteY345" fmla="*/ 1865085 h 2605314"/>
              <a:gd name="connsiteX346" fmla="*/ 3023063 w 5018777"/>
              <a:gd name="connsiteY346" fmla="*/ 1843314 h 2605314"/>
              <a:gd name="connsiteX347" fmla="*/ 3052092 w 5018777"/>
              <a:gd name="connsiteY347" fmla="*/ 1828800 h 2605314"/>
              <a:gd name="connsiteX348" fmla="*/ 3160949 w 5018777"/>
              <a:gd name="connsiteY348" fmla="*/ 1814285 h 2605314"/>
              <a:gd name="connsiteX349" fmla="*/ 3182720 w 5018777"/>
              <a:gd name="connsiteY349" fmla="*/ 1799771 h 2605314"/>
              <a:gd name="connsiteX350" fmla="*/ 3131920 w 5018777"/>
              <a:gd name="connsiteY350" fmla="*/ 1690914 h 2605314"/>
              <a:gd name="connsiteX351" fmla="*/ 3124663 w 5018777"/>
              <a:gd name="connsiteY351" fmla="*/ 1669142 h 2605314"/>
              <a:gd name="connsiteX352" fmla="*/ 3110149 w 5018777"/>
              <a:gd name="connsiteY352" fmla="*/ 1647371 h 2605314"/>
              <a:gd name="connsiteX353" fmla="*/ 3131920 w 5018777"/>
              <a:gd name="connsiteY353" fmla="*/ 1640114 h 2605314"/>
              <a:gd name="connsiteX354" fmla="*/ 3160949 w 5018777"/>
              <a:gd name="connsiteY354" fmla="*/ 1632857 h 2605314"/>
              <a:gd name="connsiteX355" fmla="*/ 3189977 w 5018777"/>
              <a:gd name="connsiteY355" fmla="*/ 1618342 h 2605314"/>
              <a:gd name="connsiteX356" fmla="*/ 3219006 w 5018777"/>
              <a:gd name="connsiteY356" fmla="*/ 1611085 h 2605314"/>
              <a:gd name="connsiteX357" fmla="*/ 3240777 w 5018777"/>
              <a:gd name="connsiteY357" fmla="*/ 1603828 h 2605314"/>
              <a:gd name="connsiteX358" fmla="*/ 3284320 w 5018777"/>
              <a:gd name="connsiteY358" fmla="*/ 1582057 h 2605314"/>
              <a:gd name="connsiteX359" fmla="*/ 3298835 w 5018777"/>
              <a:gd name="connsiteY359" fmla="*/ 1567542 h 2605314"/>
              <a:gd name="connsiteX360" fmla="*/ 3277063 w 5018777"/>
              <a:gd name="connsiteY360" fmla="*/ 1545771 h 2605314"/>
              <a:gd name="connsiteX361" fmla="*/ 3233520 w 5018777"/>
              <a:gd name="connsiteY361" fmla="*/ 1516742 h 2605314"/>
              <a:gd name="connsiteX362" fmla="*/ 3182720 w 5018777"/>
              <a:gd name="connsiteY362" fmla="*/ 1458685 h 2605314"/>
              <a:gd name="connsiteX363" fmla="*/ 3175463 w 5018777"/>
              <a:gd name="connsiteY363" fmla="*/ 1436914 h 2605314"/>
              <a:gd name="connsiteX364" fmla="*/ 3153692 w 5018777"/>
              <a:gd name="connsiteY364" fmla="*/ 1422400 h 2605314"/>
              <a:gd name="connsiteX365" fmla="*/ 3204492 w 5018777"/>
              <a:gd name="connsiteY365" fmla="*/ 1386114 h 2605314"/>
              <a:gd name="connsiteX366" fmla="*/ 3240777 w 5018777"/>
              <a:gd name="connsiteY366" fmla="*/ 1349828 h 2605314"/>
              <a:gd name="connsiteX367" fmla="*/ 3269806 w 5018777"/>
              <a:gd name="connsiteY367" fmla="*/ 1313542 h 2605314"/>
              <a:gd name="connsiteX368" fmla="*/ 3291577 w 5018777"/>
              <a:gd name="connsiteY368" fmla="*/ 1299028 h 2605314"/>
              <a:gd name="connsiteX369" fmla="*/ 3306092 w 5018777"/>
              <a:gd name="connsiteY369" fmla="*/ 1284514 h 2605314"/>
              <a:gd name="connsiteX370" fmla="*/ 3313349 w 5018777"/>
              <a:gd name="connsiteY370" fmla="*/ 1262742 h 2605314"/>
              <a:gd name="connsiteX371" fmla="*/ 3269806 w 5018777"/>
              <a:gd name="connsiteY371" fmla="*/ 1255485 h 2605314"/>
              <a:gd name="connsiteX372" fmla="*/ 3248035 w 5018777"/>
              <a:gd name="connsiteY372" fmla="*/ 1248228 h 2605314"/>
              <a:gd name="connsiteX373" fmla="*/ 3197235 w 5018777"/>
              <a:gd name="connsiteY373" fmla="*/ 1233714 h 2605314"/>
              <a:gd name="connsiteX374" fmla="*/ 3175463 w 5018777"/>
              <a:gd name="connsiteY374" fmla="*/ 1219200 h 2605314"/>
              <a:gd name="connsiteX375" fmla="*/ 3153692 w 5018777"/>
              <a:gd name="connsiteY375" fmla="*/ 1211942 h 2605314"/>
              <a:gd name="connsiteX376" fmla="*/ 3124663 w 5018777"/>
              <a:gd name="connsiteY376" fmla="*/ 1197428 h 2605314"/>
              <a:gd name="connsiteX377" fmla="*/ 3204492 w 5018777"/>
              <a:gd name="connsiteY377" fmla="*/ 1095828 h 2605314"/>
              <a:gd name="connsiteX378" fmla="*/ 3255292 w 5018777"/>
              <a:gd name="connsiteY378" fmla="*/ 1037771 h 2605314"/>
              <a:gd name="connsiteX379" fmla="*/ 3255292 w 5018777"/>
              <a:gd name="connsiteY379" fmla="*/ 994228 h 2605314"/>
              <a:gd name="connsiteX380" fmla="*/ 3211749 w 5018777"/>
              <a:gd name="connsiteY380" fmla="*/ 986971 h 2605314"/>
              <a:gd name="connsiteX381" fmla="*/ 3182720 w 5018777"/>
              <a:gd name="connsiteY381" fmla="*/ 979714 h 2605314"/>
              <a:gd name="connsiteX382" fmla="*/ 3124663 w 5018777"/>
              <a:gd name="connsiteY382" fmla="*/ 957942 h 2605314"/>
              <a:gd name="connsiteX383" fmla="*/ 3102892 w 5018777"/>
              <a:gd name="connsiteY383" fmla="*/ 950685 h 2605314"/>
              <a:gd name="connsiteX384" fmla="*/ 3052092 w 5018777"/>
              <a:gd name="connsiteY384" fmla="*/ 943428 h 2605314"/>
              <a:gd name="connsiteX385" fmla="*/ 3030320 w 5018777"/>
              <a:gd name="connsiteY385" fmla="*/ 936171 h 2605314"/>
              <a:gd name="connsiteX386" fmla="*/ 2994035 w 5018777"/>
              <a:gd name="connsiteY386" fmla="*/ 928914 h 2605314"/>
              <a:gd name="connsiteX387" fmla="*/ 2979520 w 5018777"/>
              <a:gd name="connsiteY387" fmla="*/ 914400 h 2605314"/>
              <a:gd name="connsiteX388" fmla="*/ 3037577 w 5018777"/>
              <a:gd name="connsiteY388" fmla="*/ 820057 h 2605314"/>
              <a:gd name="connsiteX389" fmla="*/ 3095635 w 5018777"/>
              <a:gd name="connsiteY389" fmla="*/ 747485 h 2605314"/>
              <a:gd name="connsiteX390" fmla="*/ 3131920 w 5018777"/>
              <a:gd name="connsiteY390" fmla="*/ 703942 h 2605314"/>
              <a:gd name="connsiteX391" fmla="*/ 3146435 w 5018777"/>
              <a:gd name="connsiteY391" fmla="*/ 682171 h 2605314"/>
              <a:gd name="connsiteX392" fmla="*/ 3037577 w 5018777"/>
              <a:gd name="connsiteY392" fmla="*/ 667657 h 2605314"/>
              <a:gd name="connsiteX393" fmla="*/ 2965006 w 5018777"/>
              <a:gd name="connsiteY393" fmla="*/ 660400 h 2605314"/>
              <a:gd name="connsiteX394" fmla="*/ 2892435 w 5018777"/>
              <a:gd name="connsiteY394" fmla="*/ 645885 h 2605314"/>
              <a:gd name="connsiteX395" fmla="*/ 2928720 w 5018777"/>
              <a:gd name="connsiteY395" fmla="*/ 609600 h 2605314"/>
              <a:gd name="connsiteX396" fmla="*/ 2965006 w 5018777"/>
              <a:gd name="connsiteY396" fmla="*/ 573314 h 2605314"/>
              <a:gd name="connsiteX397" fmla="*/ 2972263 w 5018777"/>
              <a:gd name="connsiteY397" fmla="*/ 529771 h 2605314"/>
              <a:gd name="connsiteX398" fmla="*/ 2986777 w 5018777"/>
              <a:gd name="connsiteY398" fmla="*/ 486228 h 2605314"/>
              <a:gd name="connsiteX399" fmla="*/ 3001292 w 5018777"/>
              <a:gd name="connsiteY399" fmla="*/ 435428 h 2605314"/>
              <a:gd name="connsiteX400" fmla="*/ 3015806 w 5018777"/>
              <a:gd name="connsiteY400" fmla="*/ 391885 h 2605314"/>
              <a:gd name="connsiteX401" fmla="*/ 2965006 w 5018777"/>
              <a:gd name="connsiteY401" fmla="*/ 399142 h 2605314"/>
              <a:gd name="connsiteX402" fmla="*/ 2921463 w 5018777"/>
              <a:gd name="connsiteY402" fmla="*/ 413657 h 2605314"/>
              <a:gd name="connsiteX403" fmla="*/ 2892435 w 5018777"/>
              <a:gd name="connsiteY403" fmla="*/ 420914 h 2605314"/>
              <a:gd name="connsiteX404" fmla="*/ 2856149 w 5018777"/>
              <a:gd name="connsiteY404" fmla="*/ 435428 h 2605314"/>
              <a:gd name="connsiteX405" fmla="*/ 2812606 w 5018777"/>
              <a:gd name="connsiteY405" fmla="*/ 442685 h 2605314"/>
              <a:gd name="connsiteX406" fmla="*/ 2783577 w 5018777"/>
              <a:gd name="connsiteY406" fmla="*/ 449942 h 2605314"/>
              <a:gd name="connsiteX407" fmla="*/ 2725520 w 5018777"/>
              <a:gd name="connsiteY407" fmla="*/ 442685 h 2605314"/>
              <a:gd name="connsiteX408" fmla="*/ 2732777 w 5018777"/>
              <a:gd name="connsiteY408" fmla="*/ 377371 h 2605314"/>
              <a:gd name="connsiteX409" fmla="*/ 2725520 w 5018777"/>
              <a:gd name="connsiteY409" fmla="*/ 290285 h 2605314"/>
              <a:gd name="connsiteX410" fmla="*/ 2711006 w 5018777"/>
              <a:gd name="connsiteY410" fmla="*/ 232228 h 2605314"/>
              <a:gd name="connsiteX411" fmla="*/ 2667463 w 5018777"/>
              <a:gd name="connsiteY411" fmla="*/ 210457 h 2605314"/>
              <a:gd name="connsiteX412" fmla="*/ 2660206 w 5018777"/>
              <a:gd name="connsiteY412"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62549 w 5018777"/>
              <a:gd name="connsiteY118" fmla="*/ 537028 h 2605314"/>
              <a:gd name="connsiteX119" fmla="*/ 3240777 w 5018777"/>
              <a:gd name="connsiteY119" fmla="*/ 515257 h 2605314"/>
              <a:gd name="connsiteX120" fmla="*/ 3233520 w 5018777"/>
              <a:gd name="connsiteY120" fmla="*/ 478971 h 2605314"/>
              <a:gd name="connsiteX121" fmla="*/ 3219006 w 5018777"/>
              <a:gd name="connsiteY121" fmla="*/ 428171 h 2605314"/>
              <a:gd name="connsiteX122" fmla="*/ 3204492 w 5018777"/>
              <a:gd name="connsiteY122" fmla="*/ 362857 h 2605314"/>
              <a:gd name="connsiteX123" fmla="*/ 3189977 w 5018777"/>
              <a:gd name="connsiteY123" fmla="*/ 348342 h 2605314"/>
              <a:gd name="connsiteX124" fmla="*/ 3139177 w 5018777"/>
              <a:gd name="connsiteY124" fmla="*/ 283028 h 2605314"/>
              <a:gd name="connsiteX125" fmla="*/ 3117406 w 5018777"/>
              <a:gd name="connsiteY125" fmla="*/ 268514 h 2605314"/>
              <a:gd name="connsiteX126" fmla="*/ 3081120 w 5018777"/>
              <a:gd name="connsiteY126" fmla="*/ 232228 h 2605314"/>
              <a:gd name="connsiteX127" fmla="*/ 3066606 w 5018777"/>
              <a:gd name="connsiteY127" fmla="*/ 210457 h 2605314"/>
              <a:gd name="connsiteX128" fmla="*/ 3023063 w 5018777"/>
              <a:gd name="connsiteY128" fmla="*/ 195942 h 2605314"/>
              <a:gd name="connsiteX129" fmla="*/ 3008549 w 5018777"/>
              <a:gd name="connsiteY129" fmla="*/ 174171 h 2605314"/>
              <a:gd name="connsiteX130" fmla="*/ 2957749 w 5018777"/>
              <a:gd name="connsiteY130" fmla="*/ 152400 h 2605314"/>
              <a:gd name="connsiteX131" fmla="*/ 2921463 w 5018777"/>
              <a:gd name="connsiteY131" fmla="*/ 116114 h 2605314"/>
              <a:gd name="connsiteX132" fmla="*/ 2848892 w 5018777"/>
              <a:gd name="connsiteY132" fmla="*/ 94342 h 2605314"/>
              <a:gd name="connsiteX133" fmla="*/ 2827120 w 5018777"/>
              <a:gd name="connsiteY133" fmla="*/ 79828 h 2605314"/>
              <a:gd name="connsiteX134" fmla="*/ 2776320 w 5018777"/>
              <a:gd name="connsiteY134" fmla="*/ 65314 h 2605314"/>
              <a:gd name="connsiteX135" fmla="*/ 2667463 w 5018777"/>
              <a:gd name="connsiteY135" fmla="*/ 50800 h 2605314"/>
              <a:gd name="connsiteX136" fmla="*/ 2500549 w 5018777"/>
              <a:gd name="connsiteY136" fmla="*/ 43542 h 2605314"/>
              <a:gd name="connsiteX137" fmla="*/ 2377177 w 5018777"/>
              <a:gd name="connsiteY137" fmla="*/ 36285 h 2605314"/>
              <a:gd name="connsiteX138" fmla="*/ 2275577 w 5018777"/>
              <a:gd name="connsiteY138" fmla="*/ 21771 h 2605314"/>
              <a:gd name="connsiteX139" fmla="*/ 2036092 w 5018777"/>
              <a:gd name="connsiteY139" fmla="*/ 7257 h 2605314"/>
              <a:gd name="connsiteX140" fmla="*/ 1869177 w 5018777"/>
              <a:gd name="connsiteY140" fmla="*/ 14514 h 2605314"/>
              <a:gd name="connsiteX141" fmla="*/ 1753063 w 5018777"/>
              <a:gd name="connsiteY141" fmla="*/ 29028 h 2605314"/>
              <a:gd name="connsiteX142" fmla="*/ 1731292 w 5018777"/>
              <a:gd name="connsiteY142" fmla="*/ 36285 h 2605314"/>
              <a:gd name="connsiteX143" fmla="*/ 1695006 w 5018777"/>
              <a:gd name="connsiteY143" fmla="*/ 43542 h 2605314"/>
              <a:gd name="connsiteX144" fmla="*/ 1673235 w 5018777"/>
              <a:gd name="connsiteY144" fmla="*/ 50800 h 2605314"/>
              <a:gd name="connsiteX145" fmla="*/ 1622435 w 5018777"/>
              <a:gd name="connsiteY145" fmla="*/ 65314 h 2605314"/>
              <a:gd name="connsiteX146" fmla="*/ 1600663 w 5018777"/>
              <a:gd name="connsiteY146" fmla="*/ 72571 h 2605314"/>
              <a:gd name="connsiteX147" fmla="*/ 1542606 w 5018777"/>
              <a:gd name="connsiteY147" fmla="*/ 87085 h 2605314"/>
              <a:gd name="connsiteX148" fmla="*/ 1499063 w 5018777"/>
              <a:gd name="connsiteY148" fmla="*/ 101600 h 2605314"/>
              <a:gd name="connsiteX149" fmla="*/ 1477292 w 5018777"/>
              <a:gd name="connsiteY149" fmla="*/ 116114 h 2605314"/>
              <a:gd name="connsiteX150" fmla="*/ 1390206 w 5018777"/>
              <a:gd name="connsiteY150" fmla="*/ 137885 h 2605314"/>
              <a:gd name="connsiteX151" fmla="*/ 1339406 w 5018777"/>
              <a:gd name="connsiteY151" fmla="*/ 152400 h 2605314"/>
              <a:gd name="connsiteX152" fmla="*/ 1295863 w 5018777"/>
              <a:gd name="connsiteY152" fmla="*/ 159657 h 2605314"/>
              <a:gd name="connsiteX153" fmla="*/ 1237806 w 5018777"/>
              <a:gd name="connsiteY153" fmla="*/ 181428 h 2605314"/>
              <a:gd name="connsiteX154" fmla="*/ 1157977 w 5018777"/>
              <a:gd name="connsiteY154" fmla="*/ 203200 h 2605314"/>
              <a:gd name="connsiteX155" fmla="*/ 1085406 w 5018777"/>
              <a:gd name="connsiteY155" fmla="*/ 217714 h 2605314"/>
              <a:gd name="connsiteX156" fmla="*/ 1063635 w 5018777"/>
              <a:gd name="connsiteY156" fmla="*/ 232228 h 2605314"/>
              <a:gd name="connsiteX157" fmla="*/ 1027349 w 5018777"/>
              <a:gd name="connsiteY157" fmla="*/ 239485 h 2605314"/>
              <a:gd name="connsiteX158" fmla="*/ 998320 w 5018777"/>
              <a:gd name="connsiteY158" fmla="*/ 246742 h 2605314"/>
              <a:gd name="connsiteX159" fmla="*/ 969292 w 5018777"/>
              <a:gd name="connsiteY159" fmla="*/ 261257 h 2605314"/>
              <a:gd name="connsiteX160" fmla="*/ 918492 w 5018777"/>
              <a:gd name="connsiteY160" fmla="*/ 283028 h 2605314"/>
              <a:gd name="connsiteX161" fmla="*/ 889463 w 5018777"/>
              <a:gd name="connsiteY161" fmla="*/ 319314 h 2605314"/>
              <a:gd name="connsiteX162" fmla="*/ 867692 w 5018777"/>
              <a:gd name="connsiteY162" fmla="*/ 341085 h 2605314"/>
              <a:gd name="connsiteX163" fmla="*/ 853177 w 5018777"/>
              <a:gd name="connsiteY163" fmla="*/ 362857 h 2605314"/>
              <a:gd name="connsiteX164" fmla="*/ 809635 w 5018777"/>
              <a:gd name="connsiteY164" fmla="*/ 391885 h 2605314"/>
              <a:gd name="connsiteX165" fmla="*/ 773349 w 5018777"/>
              <a:gd name="connsiteY165" fmla="*/ 428171 h 2605314"/>
              <a:gd name="connsiteX166" fmla="*/ 751577 w 5018777"/>
              <a:gd name="connsiteY166" fmla="*/ 449942 h 2605314"/>
              <a:gd name="connsiteX167" fmla="*/ 693520 w 5018777"/>
              <a:gd name="connsiteY167" fmla="*/ 500742 h 2605314"/>
              <a:gd name="connsiteX168" fmla="*/ 664492 w 5018777"/>
              <a:gd name="connsiteY168" fmla="*/ 544285 h 2605314"/>
              <a:gd name="connsiteX169" fmla="*/ 649977 w 5018777"/>
              <a:gd name="connsiteY169" fmla="*/ 587828 h 2605314"/>
              <a:gd name="connsiteX170" fmla="*/ 642720 w 5018777"/>
              <a:gd name="connsiteY170" fmla="*/ 609600 h 2605314"/>
              <a:gd name="connsiteX171" fmla="*/ 651792 w 5018777"/>
              <a:gd name="connsiteY171" fmla="*/ 740954 h 2605314"/>
              <a:gd name="connsiteX172" fmla="*/ 700052 w 5018777"/>
              <a:gd name="connsiteY172" fmla="*/ 804454 h 2605314"/>
              <a:gd name="connsiteX173" fmla="*/ 751577 w 5018777"/>
              <a:gd name="connsiteY173" fmla="*/ 804817 h 2605314"/>
              <a:gd name="connsiteX174" fmla="*/ 775889 w 5018777"/>
              <a:gd name="connsiteY174" fmla="*/ 748937 h 2605314"/>
              <a:gd name="connsiteX175" fmla="*/ 751940 w 5018777"/>
              <a:gd name="connsiteY175" fmla="*/ 653868 h 2605314"/>
              <a:gd name="connsiteX176" fmla="*/ 722549 w 5018777"/>
              <a:gd name="connsiteY176" fmla="*/ 624114 h 2605314"/>
              <a:gd name="connsiteX177" fmla="*/ 554546 w 5018777"/>
              <a:gd name="connsiteY177" fmla="*/ 621211 h 2605314"/>
              <a:gd name="connsiteX178" fmla="*/ 468549 w 5018777"/>
              <a:gd name="connsiteY178" fmla="*/ 682171 h 2605314"/>
              <a:gd name="connsiteX179" fmla="*/ 446777 w 5018777"/>
              <a:gd name="connsiteY179" fmla="*/ 754742 h 2605314"/>
              <a:gd name="connsiteX180" fmla="*/ 475806 w 5018777"/>
              <a:gd name="connsiteY180" fmla="*/ 849085 h 2605314"/>
              <a:gd name="connsiteX181" fmla="*/ 533863 w 5018777"/>
              <a:gd name="connsiteY181" fmla="*/ 841828 h 2605314"/>
              <a:gd name="connsiteX182" fmla="*/ 541120 w 5018777"/>
              <a:gd name="connsiteY182" fmla="*/ 820057 h 2605314"/>
              <a:gd name="connsiteX183" fmla="*/ 519349 w 5018777"/>
              <a:gd name="connsiteY183" fmla="*/ 740228 h 2605314"/>
              <a:gd name="connsiteX184" fmla="*/ 497577 w 5018777"/>
              <a:gd name="connsiteY184" fmla="*/ 725714 h 2605314"/>
              <a:gd name="connsiteX185" fmla="*/ 352435 w 5018777"/>
              <a:gd name="connsiteY185" fmla="*/ 732971 h 2605314"/>
              <a:gd name="connsiteX186" fmla="*/ 252286 w 5018777"/>
              <a:gd name="connsiteY186" fmla="*/ 791028 h 2605314"/>
              <a:gd name="connsiteX187" fmla="*/ 192777 w 5018777"/>
              <a:gd name="connsiteY187" fmla="*/ 892628 h 2605314"/>
              <a:gd name="connsiteX188" fmla="*/ 187335 w 5018777"/>
              <a:gd name="connsiteY188" fmla="*/ 1026522 h 2605314"/>
              <a:gd name="connsiteX189" fmla="*/ 218177 w 5018777"/>
              <a:gd name="connsiteY189" fmla="*/ 1070791 h 2605314"/>
              <a:gd name="connsiteX190" fmla="*/ 278049 w 5018777"/>
              <a:gd name="connsiteY190" fmla="*/ 1063534 h 2605314"/>
              <a:gd name="connsiteX191" fmla="*/ 297643 w 5018777"/>
              <a:gd name="connsiteY191" fmla="*/ 1022531 h 2605314"/>
              <a:gd name="connsiteX192" fmla="*/ 260995 w 5018777"/>
              <a:gd name="connsiteY192" fmla="*/ 957580 h 2605314"/>
              <a:gd name="connsiteX193" fmla="*/ 172095 w 5018777"/>
              <a:gd name="connsiteY193" fmla="*/ 952137 h 2605314"/>
              <a:gd name="connsiteX194" fmla="*/ 108957 w 5018777"/>
              <a:gd name="connsiteY194" fmla="*/ 996405 h 2605314"/>
              <a:gd name="connsiteX195" fmla="*/ 54892 w 5018777"/>
              <a:gd name="connsiteY195" fmla="*/ 1066800 h 2605314"/>
              <a:gd name="connsiteX196" fmla="*/ 14252 w 5018777"/>
              <a:gd name="connsiteY196" fmla="*/ 1156788 h 2605314"/>
              <a:gd name="connsiteX197" fmla="*/ 20783 w 5018777"/>
              <a:gd name="connsiteY197" fmla="*/ 1262017 h 2605314"/>
              <a:gd name="connsiteX198" fmla="*/ 69406 w 5018777"/>
              <a:gd name="connsiteY198" fmla="*/ 1313542 h 2605314"/>
              <a:gd name="connsiteX199" fmla="*/ 112949 w 5018777"/>
              <a:gd name="connsiteY199" fmla="*/ 1342571 h 2605314"/>
              <a:gd name="connsiteX200" fmla="*/ 159032 w 5018777"/>
              <a:gd name="connsiteY200" fmla="*/ 1341845 h 2605314"/>
              <a:gd name="connsiteX201" fmla="*/ 217089 w 5018777"/>
              <a:gd name="connsiteY201" fmla="*/ 1316445 h 2605314"/>
              <a:gd name="connsiteX202" fmla="*/ 199672 w 5018777"/>
              <a:gd name="connsiteY202" fmla="*/ 1243148 h 2605314"/>
              <a:gd name="connsiteX203" fmla="*/ 124197 w 5018777"/>
              <a:gd name="connsiteY203" fmla="*/ 1236254 h 2605314"/>
              <a:gd name="connsiteX204" fmla="*/ 54892 w 5018777"/>
              <a:gd name="connsiteY204" fmla="*/ 1262742 h 2605314"/>
              <a:gd name="connsiteX205" fmla="*/ 33120 w 5018777"/>
              <a:gd name="connsiteY205" fmla="*/ 1299028 h 2605314"/>
              <a:gd name="connsiteX206" fmla="*/ 18606 w 5018777"/>
              <a:gd name="connsiteY206" fmla="*/ 1320800 h 2605314"/>
              <a:gd name="connsiteX207" fmla="*/ 4092 w 5018777"/>
              <a:gd name="connsiteY207" fmla="*/ 1379582 h 2605314"/>
              <a:gd name="connsiteX208" fmla="*/ 3729 w 5018777"/>
              <a:gd name="connsiteY208" fmla="*/ 1436188 h 2605314"/>
              <a:gd name="connsiteX209" fmla="*/ 47635 w 5018777"/>
              <a:gd name="connsiteY209" fmla="*/ 1494971 h 2605314"/>
              <a:gd name="connsiteX210" fmla="*/ 91177 w 5018777"/>
              <a:gd name="connsiteY210" fmla="*/ 1524000 h 2605314"/>
              <a:gd name="connsiteX211" fmla="*/ 127100 w 5018777"/>
              <a:gd name="connsiteY211" fmla="*/ 1568268 h 2605314"/>
              <a:gd name="connsiteX212" fmla="*/ 171006 w 5018777"/>
              <a:gd name="connsiteY212" fmla="*/ 1582057 h 2605314"/>
              <a:gd name="connsiteX213" fmla="*/ 228337 w 5018777"/>
              <a:gd name="connsiteY213" fmla="*/ 1561737 h 2605314"/>
              <a:gd name="connsiteX214" fmla="*/ 236683 w 5018777"/>
              <a:gd name="connsiteY214" fmla="*/ 1483722 h 2605314"/>
              <a:gd name="connsiteX215" fmla="*/ 157217 w 5018777"/>
              <a:gd name="connsiteY215" fmla="*/ 1465580 h 2605314"/>
              <a:gd name="connsiteX216" fmla="*/ 105692 w 5018777"/>
              <a:gd name="connsiteY216" fmla="*/ 1502228 h 2605314"/>
              <a:gd name="connsiteX217" fmla="*/ 105692 w 5018777"/>
              <a:gd name="connsiteY217" fmla="*/ 1698171 h 2605314"/>
              <a:gd name="connsiteX218" fmla="*/ 141615 w 5018777"/>
              <a:gd name="connsiteY218" fmla="*/ 1749334 h 2605314"/>
              <a:gd name="connsiteX219" fmla="*/ 192777 w 5018777"/>
              <a:gd name="connsiteY219" fmla="*/ 1792514 h 2605314"/>
              <a:gd name="connsiteX220" fmla="*/ 250835 w 5018777"/>
              <a:gd name="connsiteY220" fmla="*/ 1828800 h 2605314"/>
              <a:gd name="connsiteX221" fmla="*/ 359692 w 5018777"/>
              <a:gd name="connsiteY221" fmla="*/ 1821542 h 2605314"/>
              <a:gd name="connsiteX222" fmla="*/ 394163 w 5018777"/>
              <a:gd name="connsiteY222" fmla="*/ 1796505 h 2605314"/>
              <a:gd name="connsiteX223" fmla="*/ 410492 w 5018777"/>
              <a:gd name="connsiteY223" fmla="*/ 1698171 h 2605314"/>
              <a:gd name="connsiteX224" fmla="*/ 366949 w 5018777"/>
              <a:gd name="connsiteY224" fmla="*/ 1683657 h 2605314"/>
              <a:gd name="connsiteX225" fmla="*/ 316149 w 5018777"/>
              <a:gd name="connsiteY225" fmla="*/ 1690914 h 2605314"/>
              <a:gd name="connsiteX226" fmla="*/ 279863 w 5018777"/>
              <a:gd name="connsiteY226" fmla="*/ 1719942 h 2605314"/>
              <a:gd name="connsiteX227" fmla="*/ 265349 w 5018777"/>
              <a:gd name="connsiteY227" fmla="*/ 1785257 h 2605314"/>
              <a:gd name="connsiteX228" fmla="*/ 276235 w 5018777"/>
              <a:gd name="connsiteY228" fmla="*/ 1939108 h 2605314"/>
              <a:gd name="connsiteX229" fmla="*/ 331026 w 5018777"/>
              <a:gd name="connsiteY229" fmla="*/ 1984465 h 2605314"/>
              <a:gd name="connsiteX230" fmla="*/ 417749 w 5018777"/>
              <a:gd name="connsiteY230" fmla="*/ 2002971 h 2605314"/>
              <a:gd name="connsiteX231" fmla="*/ 526606 w 5018777"/>
              <a:gd name="connsiteY231" fmla="*/ 1995714 h 2605314"/>
              <a:gd name="connsiteX232" fmla="*/ 555635 w 5018777"/>
              <a:gd name="connsiteY232" fmla="*/ 1973942 h 2605314"/>
              <a:gd name="connsiteX233" fmla="*/ 599177 w 5018777"/>
              <a:gd name="connsiteY233" fmla="*/ 1944914 h 2605314"/>
              <a:gd name="connsiteX234" fmla="*/ 628206 w 5018777"/>
              <a:gd name="connsiteY234" fmla="*/ 1901371 h 2605314"/>
              <a:gd name="connsiteX235" fmla="*/ 613692 w 5018777"/>
              <a:gd name="connsiteY235" fmla="*/ 1836057 h 2605314"/>
              <a:gd name="connsiteX236" fmla="*/ 570149 w 5018777"/>
              <a:gd name="connsiteY236" fmla="*/ 1792514 h 2605314"/>
              <a:gd name="connsiteX237" fmla="*/ 528057 w 5018777"/>
              <a:gd name="connsiteY237" fmla="*/ 1800497 h 2605314"/>
              <a:gd name="connsiteX238" fmla="*/ 481249 w 5018777"/>
              <a:gd name="connsiteY238" fmla="*/ 1898468 h 2605314"/>
              <a:gd name="connsiteX239" fmla="*/ 555635 w 5018777"/>
              <a:gd name="connsiteY239" fmla="*/ 1995714 h 2605314"/>
              <a:gd name="connsiteX240" fmla="*/ 570149 w 5018777"/>
              <a:gd name="connsiteY240" fmla="*/ 2017485 h 2605314"/>
              <a:gd name="connsiteX241" fmla="*/ 700777 w 5018777"/>
              <a:gd name="connsiteY241" fmla="*/ 2068285 h 2605314"/>
              <a:gd name="connsiteX242" fmla="*/ 737063 w 5018777"/>
              <a:gd name="connsiteY242" fmla="*/ 2082800 h 2605314"/>
              <a:gd name="connsiteX243" fmla="*/ 867692 w 5018777"/>
              <a:gd name="connsiteY243" fmla="*/ 2119811 h 2605314"/>
              <a:gd name="connsiteX244" fmla="*/ 969292 w 5018777"/>
              <a:gd name="connsiteY244" fmla="*/ 2148114 h 2605314"/>
              <a:gd name="connsiteX245" fmla="*/ 1078149 w 5018777"/>
              <a:gd name="connsiteY245" fmla="*/ 2133600 h 2605314"/>
              <a:gd name="connsiteX246" fmla="*/ 1128949 w 5018777"/>
              <a:gd name="connsiteY246" fmla="*/ 2104571 h 2605314"/>
              <a:gd name="connsiteX247" fmla="*/ 1247603 w 5018777"/>
              <a:gd name="connsiteY247" fmla="*/ 2013494 h 2605314"/>
              <a:gd name="connsiteX248" fmla="*/ 1291509 w 5018777"/>
              <a:gd name="connsiteY248" fmla="*/ 1957251 h 2605314"/>
              <a:gd name="connsiteX249" fmla="*/ 1278083 w 5018777"/>
              <a:gd name="connsiteY249" fmla="*/ 1839322 h 2605314"/>
              <a:gd name="connsiteX250" fmla="*/ 1223292 w 5018777"/>
              <a:gd name="connsiteY250" fmla="*/ 1814285 h 2605314"/>
              <a:gd name="connsiteX251" fmla="*/ 1129675 w 5018777"/>
              <a:gd name="connsiteY251" fmla="*/ 1833154 h 2605314"/>
              <a:gd name="connsiteX252" fmla="*/ 1107177 w 5018777"/>
              <a:gd name="connsiteY252" fmla="*/ 1894114 h 2605314"/>
              <a:gd name="connsiteX253" fmla="*/ 1085406 w 5018777"/>
              <a:gd name="connsiteY253" fmla="*/ 2002971 h 2605314"/>
              <a:gd name="connsiteX254" fmla="*/ 1020092 w 5018777"/>
              <a:gd name="connsiteY254" fmla="*/ 1995714 h 2605314"/>
              <a:gd name="connsiteX255" fmla="*/ 984532 w 5018777"/>
              <a:gd name="connsiteY255" fmla="*/ 1911531 h 2605314"/>
              <a:gd name="connsiteX256" fmla="*/ 996869 w 5018777"/>
              <a:gd name="connsiteY256" fmla="*/ 1807754 h 2605314"/>
              <a:gd name="connsiteX257" fmla="*/ 1070529 w 5018777"/>
              <a:gd name="connsiteY257" fmla="*/ 1731554 h 2605314"/>
              <a:gd name="connsiteX258" fmla="*/ 1230549 w 5018777"/>
              <a:gd name="connsiteY258" fmla="*/ 1690914 h 2605314"/>
              <a:gd name="connsiteX259" fmla="*/ 1339406 w 5018777"/>
              <a:gd name="connsiteY259" fmla="*/ 1698171 h 2605314"/>
              <a:gd name="connsiteX260" fmla="*/ 1426492 w 5018777"/>
              <a:gd name="connsiteY260" fmla="*/ 1741714 h 2605314"/>
              <a:gd name="connsiteX261" fmla="*/ 1480557 w 5018777"/>
              <a:gd name="connsiteY261" fmla="*/ 1792514 h 2605314"/>
              <a:gd name="connsiteX262" fmla="*/ 1510312 w 5018777"/>
              <a:gd name="connsiteY262" fmla="*/ 1859642 h 2605314"/>
              <a:gd name="connsiteX263" fmla="*/ 1511037 w 5018777"/>
              <a:gd name="connsiteY263" fmla="*/ 1961968 h 2605314"/>
              <a:gd name="connsiteX264" fmla="*/ 1463866 w 5018777"/>
              <a:gd name="connsiteY264" fmla="*/ 2046877 h 2605314"/>
              <a:gd name="connsiteX265" fmla="*/ 1411977 w 5018777"/>
              <a:gd name="connsiteY265" fmla="*/ 2140857 h 2605314"/>
              <a:gd name="connsiteX266" fmla="*/ 1404720 w 5018777"/>
              <a:gd name="connsiteY266" fmla="*/ 2162628 h 2605314"/>
              <a:gd name="connsiteX267" fmla="*/ 1368435 w 5018777"/>
              <a:gd name="connsiteY267" fmla="*/ 2293257 h 2605314"/>
              <a:gd name="connsiteX268" fmla="*/ 1370975 w 5018777"/>
              <a:gd name="connsiteY268" fmla="*/ 2449285 h 2605314"/>
              <a:gd name="connsiteX269" fmla="*/ 1513577 w 5018777"/>
              <a:gd name="connsiteY269" fmla="*/ 2554514 h 2605314"/>
              <a:gd name="connsiteX270" fmla="*/ 1636949 w 5018777"/>
              <a:gd name="connsiteY270" fmla="*/ 2590800 h 2605314"/>
              <a:gd name="connsiteX271" fmla="*/ 1851397 w 5018777"/>
              <a:gd name="connsiteY271" fmla="*/ 2605314 h 2605314"/>
              <a:gd name="connsiteX272" fmla="*/ 1922155 w 5018777"/>
              <a:gd name="connsiteY272" fmla="*/ 2576285 h 2605314"/>
              <a:gd name="connsiteX273" fmla="*/ 1963520 w 5018777"/>
              <a:gd name="connsiteY273" fmla="*/ 2496457 h 2605314"/>
              <a:gd name="connsiteX274" fmla="*/ 2006337 w 5018777"/>
              <a:gd name="connsiteY274" fmla="*/ 2315028 h 2605314"/>
              <a:gd name="connsiteX275" fmla="*/ 2043349 w 5018777"/>
              <a:gd name="connsiteY275" fmla="*/ 2111828 h 2605314"/>
              <a:gd name="connsiteX276" fmla="*/ 2066572 w 5018777"/>
              <a:gd name="connsiteY276" fmla="*/ 2048691 h 2605314"/>
              <a:gd name="connsiteX277" fmla="*/ 2102495 w 5018777"/>
              <a:gd name="connsiteY277" fmla="*/ 1987731 h 2605314"/>
              <a:gd name="connsiteX278" fmla="*/ 2221512 w 5018777"/>
              <a:gd name="connsiteY278" fmla="*/ 1879237 h 2605314"/>
              <a:gd name="connsiteX279" fmla="*/ 2377177 w 5018777"/>
              <a:gd name="connsiteY279" fmla="*/ 1872342 h 2605314"/>
              <a:gd name="connsiteX280" fmla="*/ 2398949 w 5018777"/>
              <a:gd name="connsiteY280" fmla="*/ 1879600 h 2605314"/>
              <a:gd name="connsiteX281" fmla="*/ 2457006 w 5018777"/>
              <a:gd name="connsiteY281" fmla="*/ 1930400 h 2605314"/>
              <a:gd name="connsiteX282" fmla="*/ 2471520 w 5018777"/>
              <a:gd name="connsiteY282" fmla="*/ 1952171 h 2605314"/>
              <a:gd name="connsiteX283" fmla="*/ 2493292 w 5018777"/>
              <a:gd name="connsiteY283" fmla="*/ 1973942 h 2605314"/>
              <a:gd name="connsiteX284" fmla="*/ 2507806 w 5018777"/>
              <a:gd name="connsiteY284" fmla="*/ 2024742 h 2605314"/>
              <a:gd name="connsiteX285" fmla="*/ 2515063 w 5018777"/>
              <a:gd name="connsiteY285" fmla="*/ 2053771 h 2605314"/>
              <a:gd name="connsiteX286" fmla="*/ 2529577 w 5018777"/>
              <a:gd name="connsiteY286" fmla="*/ 2075542 h 2605314"/>
              <a:gd name="connsiteX287" fmla="*/ 2544092 w 5018777"/>
              <a:gd name="connsiteY287" fmla="*/ 2126342 h 2605314"/>
              <a:gd name="connsiteX288" fmla="*/ 2536835 w 5018777"/>
              <a:gd name="connsiteY288" fmla="*/ 2271485 h 2605314"/>
              <a:gd name="connsiteX289" fmla="*/ 2522320 w 5018777"/>
              <a:gd name="connsiteY289" fmla="*/ 2300514 h 2605314"/>
              <a:gd name="connsiteX290" fmla="*/ 2478777 w 5018777"/>
              <a:gd name="connsiteY290" fmla="*/ 2329542 h 2605314"/>
              <a:gd name="connsiteX291" fmla="*/ 2457006 w 5018777"/>
              <a:gd name="connsiteY291" fmla="*/ 2336800 h 2605314"/>
              <a:gd name="connsiteX292" fmla="*/ 2333635 w 5018777"/>
              <a:gd name="connsiteY292" fmla="*/ 2329542 h 2605314"/>
              <a:gd name="connsiteX293" fmla="*/ 2311863 w 5018777"/>
              <a:gd name="connsiteY293" fmla="*/ 2322285 h 2605314"/>
              <a:gd name="connsiteX294" fmla="*/ 2297349 w 5018777"/>
              <a:gd name="connsiteY294" fmla="*/ 2286000 h 2605314"/>
              <a:gd name="connsiteX295" fmla="*/ 2290092 w 5018777"/>
              <a:gd name="connsiteY295" fmla="*/ 2249714 h 2605314"/>
              <a:gd name="connsiteX296" fmla="*/ 2398949 w 5018777"/>
              <a:gd name="connsiteY296" fmla="*/ 2111828 h 2605314"/>
              <a:gd name="connsiteX297" fmla="*/ 2398949 w 5018777"/>
              <a:gd name="connsiteY297" fmla="*/ 2024742 h 2605314"/>
              <a:gd name="connsiteX298" fmla="*/ 2377177 w 5018777"/>
              <a:gd name="connsiteY298" fmla="*/ 2010228 h 2605314"/>
              <a:gd name="connsiteX299" fmla="*/ 2275577 w 5018777"/>
              <a:gd name="connsiteY299" fmla="*/ 2017485 h 2605314"/>
              <a:gd name="connsiteX300" fmla="*/ 2261063 w 5018777"/>
              <a:gd name="connsiteY300" fmla="*/ 2032000 h 2605314"/>
              <a:gd name="connsiteX301" fmla="*/ 2239292 w 5018777"/>
              <a:gd name="connsiteY301" fmla="*/ 2046514 h 2605314"/>
              <a:gd name="connsiteX302" fmla="*/ 2224777 w 5018777"/>
              <a:gd name="connsiteY302" fmla="*/ 2061028 h 2605314"/>
              <a:gd name="connsiteX303" fmla="*/ 2195749 w 5018777"/>
              <a:gd name="connsiteY303" fmla="*/ 2068285 h 2605314"/>
              <a:gd name="connsiteX304" fmla="*/ 2166720 w 5018777"/>
              <a:gd name="connsiteY304" fmla="*/ 2090057 h 2605314"/>
              <a:gd name="connsiteX305" fmla="*/ 2152206 w 5018777"/>
              <a:gd name="connsiteY305" fmla="*/ 2111828 h 2605314"/>
              <a:gd name="connsiteX306" fmla="*/ 2130435 w 5018777"/>
              <a:gd name="connsiteY306" fmla="*/ 2140857 h 2605314"/>
              <a:gd name="connsiteX307" fmla="*/ 2130435 w 5018777"/>
              <a:gd name="connsiteY307" fmla="*/ 2351314 h 2605314"/>
              <a:gd name="connsiteX308" fmla="*/ 2144949 w 5018777"/>
              <a:gd name="connsiteY308" fmla="*/ 2373085 h 2605314"/>
              <a:gd name="connsiteX309" fmla="*/ 2166720 w 5018777"/>
              <a:gd name="connsiteY309" fmla="*/ 2380342 h 2605314"/>
              <a:gd name="connsiteX310" fmla="*/ 2173977 w 5018777"/>
              <a:gd name="connsiteY310" fmla="*/ 2402114 h 2605314"/>
              <a:gd name="connsiteX311" fmla="*/ 2195749 w 5018777"/>
              <a:gd name="connsiteY311" fmla="*/ 2416628 h 2605314"/>
              <a:gd name="connsiteX312" fmla="*/ 2224777 w 5018777"/>
              <a:gd name="connsiteY312" fmla="*/ 2438400 h 2605314"/>
              <a:gd name="connsiteX313" fmla="*/ 2268320 w 5018777"/>
              <a:gd name="connsiteY313" fmla="*/ 2474685 h 2605314"/>
              <a:gd name="connsiteX314" fmla="*/ 2297349 w 5018777"/>
              <a:gd name="connsiteY314" fmla="*/ 2510971 h 2605314"/>
              <a:gd name="connsiteX315" fmla="*/ 2319120 w 5018777"/>
              <a:gd name="connsiteY315" fmla="*/ 2532742 h 2605314"/>
              <a:gd name="connsiteX316" fmla="*/ 2398949 w 5018777"/>
              <a:gd name="connsiteY316" fmla="*/ 2569028 h 2605314"/>
              <a:gd name="connsiteX317" fmla="*/ 2544092 w 5018777"/>
              <a:gd name="connsiteY317" fmla="*/ 2554514 h 2605314"/>
              <a:gd name="connsiteX318" fmla="*/ 2565863 w 5018777"/>
              <a:gd name="connsiteY318" fmla="*/ 2540000 h 2605314"/>
              <a:gd name="connsiteX319" fmla="*/ 2573120 w 5018777"/>
              <a:gd name="connsiteY319" fmla="*/ 2503714 h 2605314"/>
              <a:gd name="connsiteX320" fmla="*/ 2587635 w 5018777"/>
              <a:gd name="connsiteY320" fmla="*/ 2481942 h 2605314"/>
              <a:gd name="connsiteX321" fmla="*/ 2594892 w 5018777"/>
              <a:gd name="connsiteY321" fmla="*/ 2409371 h 2605314"/>
              <a:gd name="connsiteX322" fmla="*/ 2645692 w 5018777"/>
              <a:gd name="connsiteY322" fmla="*/ 2416628 h 2605314"/>
              <a:gd name="connsiteX323" fmla="*/ 2674720 w 5018777"/>
              <a:gd name="connsiteY323" fmla="*/ 2423885 h 2605314"/>
              <a:gd name="connsiteX324" fmla="*/ 2747292 w 5018777"/>
              <a:gd name="connsiteY324" fmla="*/ 2438400 h 2605314"/>
              <a:gd name="connsiteX325" fmla="*/ 2790835 w 5018777"/>
              <a:gd name="connsiteY325" fmla="*/ 2452914 h 2605314"/>
              <a:gd name="connsiteX326" fmla="*/ 2812606 w 5018777"/>
              <a:gd name="connsiteY326" fmla="*/ 2438400 h 2605314"/>
              <a:gd name="connsiteX327" fmla="*/ 2805349 w 5018777"/>
              <a:gd name="connsiteY327" fmla="*/ 2416628 h 2605314"/>
              <a:gd name="connsiteX328" fmla="*/ 2798092 w 5018777"/>
              <a:gd name="connsiteY328" fmla="*/ 2373085 h 2605314"/>
              <a:gd name="connsiteX329" fmla="*/ 2783577 w 5018777"/>
              <a:gd name="connsiteY329" fmla="*/ 2329542 h 2605314"/>
              <a:gd name="connsiteX330" fmla="*/ 2798092 w 5018777"/>
              <a:gd name="connsiteY330" fmla="*/ 2278742 h 2605314"/>
              <a:gd name="connsiteX331" fmla="*/ 2965006 w 5018777"/>
              <a:gd name="connsiteY331" fmla="*/ 2249714 h 2605314"/>
              <a:gd name="connsiteX332" fmla="*/ 2950492 w 5018777"/>
              <a:gd name="connsiteY332" fmla="*/ 2227942 h 2605314"/>
              <a:gd name="connsiteX333" fmla="*/ 2928720 w 5018777"/>
              <a:gd name="connsiteY333" fmla="*/ 2133600 h 2605314"/>
              <a:gd name="connsiteX334" fmla="*/ 2921463 w 5018777"/>
              <a:gd name="connsiteY334" fmla="*/ 2104571 h 2605314"/>
              <a:gd name="connsiteX335" fmla="*/ 2899692 w 5018777"/>
              <a:gd name="connsiteY335" fmla="*/ 2090057 h 2605314"/>
              <a:gd name="connsiteX336" fmla="*/ 2906949 w 5018777"/>
              <a:gd name="connsiteY336" fmla="*/ 2061028 h 2605314"/>
              <a:gd name="connsiteX337" fmla="*/ 3037577 w 5018777"/>
              <a:gd name="connsiteY337" fmla="*/ 2053771 h 2605314"/>
              <a:gd name="connsiteX338" fmla="*/ 3124663 w 5018777"/>
              <a:gd name="connsiteY338" fmla="*/ 2046514 h 2605314"/>
              <a:gd name="connsiteX339" fmla="*/ 3146435 w 5018777"/>
              <a:gd name="connsiteY339" fmla="*/ 2039257 h 2605314"/>
              <a:gd name="connsiteX340" fmla="*/ 3139177 w 5018777"/>
              <a:gd name="connsiteY340" fmla="*/ 2010228 h 2605314"/>
              <a:gd name="connsiteX341" fmla="*/ 3110149 w 5018777"/>
              <a:gd name="connsiteY341" fmla="*/ 1959428 h 2605314"/>
              <a:gd name="connsiteX342" fmla="*/ 3081120 w 5018777"/>
              <a:gd name="connsiteY342" fmla="*/ 1930400 h 2605314"/>
              <a:gd name="connsiteX343" fmla="*/ 3066606 w 5018777"/>
              <a:gd name="connsiteY343" fmla="*/ 1901371 h 2605314"/>
              <a:gd name="connsiteX344" fmla="*/ 3044835 w 5018777"/>
              <a:gd name="connsiteY344" fmla="*/ 1886857 h 2605314"/>
              <a:gd name="connsiteX345" fmla="*/ 3037577 w 5018777"/>
              <a:gd name="connsiteY345" fmla="*/ 1865085 h 2605314"/>
              <a:gd name="connsiteX346" fmla="*/ 3023063 w 5018777"/>
              <a:gd name="connsiteY346" fmla="*/ 1843314 h 2605314"/>
              <a:gd name="connsiteX347" fmla="*/ 3052092 w 5018777"/>
              <a:gd name="connsiteY347" fmla="*/ 1828800 h 2605314"/>
              <a:gd name="connsiteX348" fmla="*/ 3160949 w 5018777"/>
              <a:gd name="connsiteY348" fmla="*/ 1814285 h 2605314"/>
              <a:gd name="connsiteX349" fmla="*/ 3182720 w 5018777"/>
              <a:gd name="connsiteY349" fmla="*/ 1799771 h 2605314"/>
              <a:gd name="connsiteX350" fmla="*/ 3131920 w 5018777"/>
              <a:gd name="connsiteY350" fmla="*/ 1690914 h 2605314"/>
              <a:gd name="connsiteX351" fmla="*/ 3124663 w 5018777"/>
              <a:gd name="connsiteY351" fmla="*/ 1669142 h 2605314"/>
              <a:gd name="connsiteX352" fmla="*/ 3110149 w 5018777"/>
              <a:gd name="connsiteY352" fmla="*/ 1647371 h 2605314"/>
              <a:gd name="connsiteX353" fmla="*/ 3131920 w 5018777"/>
              <a:gd name="connsiteY353" fmla="*/ 1640114 h 2605314"/>
              <a:gd name="connsiteX354" fmla="*/ 3160949 w 5018777"/>
              <a:gd name="connsiteY354" fmla="*/ 1632857 h 2605314"/>
              <a:gd name="connsiteX355" fmla="*/ 3189977 w 5018777"/>
              <a:gd name="connsiteY355" fmla="*/ 1618342 h 2605314"/>
              <a:gd name="connsiteX356" fmla="*/ 3219006 w 5018777"/>
              <a:gd name="connsiteY356" fmla="*/ 1611085 h 2605314"/>
              <a:gd name="connsiteX357" fmla="*/ 3240777 w 5018777"/>
              <a:gd name="connsiteY357" fmla="*/ 1603828 h 2605314"/>
              <a:gd name="connsiteX358" fmla="*/ 3284320 w 5018777"/>
              <a:gd name="connsiteY358" fmla="*/ 1582057 h 2605314"/>
              <a:gd name="connsiteX359" fmla="*/ 3298835 w 5018777"/>
              <a:gd name="connsiteY359" fmla="*/ 1567542 h 2605314"/>
              <a:gd name="connsiteX360" fmla="*/ 3277063 w 5018777"/>
              <a:gd name="connsiteY360" fmla="*/ 1545771 h 2605314"/>
              <a:gd name="connsiteX361" fmla="*/ 3233520 w 5018777"/>
              <a:gd name="connsiteY361" fmla="*/ 1516742 h 2605314"/>
              <a:gd name="connsiteX362" fmla="*/ 3182720 w 5018777"/>
              <a:gd name="connsiteY362" fmla="*/ 1458685 h 2605314"/>
              <a:gd name="connsiteX363" fmla="*/ 3175463 w 5018777"/>
              <a:gd name="connsiteY363" fmla="*/ 1436914 h 2605314"/>
              <a:gd name="connsiteX364" fmla="*/ 3153692 w 5018777"/>
              <a:gd name="connsiteY364" fmla="*/ 1422400 h 2605314"/>
              <a:gd name="connsiteX365" fmla="*/ 3204492 w 5018777"/>
              <a:gd name="connsiteY365" fmla="*/ 1386114 h 2605314"/>
              <a:gd name="connsiteX366" fmla="*/ 3240777 w 5018777"/>
              <a:gd name="connsiteY366" fmla="*/ 1349828 h 2605314"/>
              <a:gd name="connsiteX367" fmla="*/ 3269806 w 5018777"/>
              <a:gd name="connsiteY367" fmla="*/ 1313542 h 2605314"/>
              <a:gd name="connsiteX368" fmla="*/ 3291577 w 5018777"/>
              <a:gd name="connsiteY368" fmla="*/ 1299028 h 2605314"/>
              <a:gd name="connsiteX369" fmla="*/ 3306092 w 5018777"/>
              <a:gd name="connsiteY369" fmla="*/ 1284514 h 2605314"/>
              <a:gd name="connsiteX370" fmla="*/ 3313349 w 5018777"/>
              <a:gd name="connsiteY370" fmla="*/ 1262742 h 2605314"/>
              <a:gd name="connsiteX371" fmla="*/ 3269806 w 5018777"/>
              <a:gd name="connsiteY371" fmla="*/ 1255485 h 2605314"/>
              <a:gd name="connsiteX372" fmla="*/ 3248035 w 5018777"/>
              <a:gd name="connsiteY372" fmla="*/ 1248228 h 2605314"/>
              <a:gd name="connsiteX373" fmla="*/ 3197235 w 5018777"/>
              <a:gd name="connsiteY373" fmla="*/ 1233714 h 2605314"/>
              <a:gd name="connsiteX374" fmla="*/ 3175463 w 5018777"/>
              <a:gd name="connsiteY374" fmla="*/ 1219200 h 2605314"/>
              <a:gd name="connsiteX375" fmla="*/ 3153692 w 5018777"/>
              <a:gd name="connsiteY375" fmla="*/ 1211942 h 2605314"/>
              <a:gd name="connsiteX376" fmla="*/ 3124663 w 5018777"/>
              <a:gd name="connsiteY376" fmla="*/ 1197428 h 2605314"/>
              <a:gd name="connsiteX377" fmla="*/ 3204492 w 5018777"/>
              <a:gd name="connsiteY377" fmla="*/ 1095828 h 2605314"/>
              <a:gd name="connsiteX378" fmla="*/ 3255292 w 5018777"/>
              <a:gd name="connsiteY378" fmla="*/ 1037771 h 2605314"/>
              <a:gd name="connsiteX379" fmla="*/ 3255292 w 5018777"/>
              <a:gd name="connsiteY379" fmla="*/ 994228 h 2605314"/>
              <a:gd name="connsiteX380" fmla="*/ 3211749 w 5018777"/>
              <a:gd name="connsiteY380" fmla="*/ 986971 h 2605314"/>
              <a:gd name="connsiteX381" fmla="*/ 3182720 w 5018777"/>
              <a:gd name="connsiteY381" fmla="*/ 979714 h 2605314"/>
              <a:gd name="connsiteX382" fmla="*/ 3124663 w 5018777"/>
              <a:gd name="connsiteY382" fmla="*/ 957942 h 2605314"/>
              <a:gd name="connsiteX383" fmla="*/ 3102892 w 5018777"/>
              <a:gd name="connsiteY383" fmla="*/ 950685 h 2605314"/>
              <a:gd name="connsiteX384" fmla="*/ 3052092 w 5018777"/>
              <a:gd name="connsiteY384" fmla="*/ 943428 h 2605314"/>
              <a:gd name="connsiteX385" fmla="*/ 3030320 w 5018777"/>
              <a:gd name="connsiteY385" fmla="*/ 936171 h 2605314"/>
              <a:gd name="connsiteX386" fmla="*/ 2994035 w 5018777"/>
              <a:gd name="connsiteY386" fmla="*/ 928914 h 2605314"/>
              <a:gd name="connsiteX387" fmla="*/ 2979520 w 5018777"/>
              <a:gd name="connsiteY387" fmla="*/ 914400 h 2605314"/>
              <a:gd name="connsiteX388" fmla="*/ 3037577 w 5018777"/>
              <a:gd name="connsiteY388" fmla="*/ 820057 h 2605314"/>
              <a:gd name="connsiteX389" fmla="*/ 3095635 w 5018777"/>
              <a:gd name="connsiteY389" fmla="*/ 747485 h 2605314"/>
              <a:gd name="connsiteX390" fmla="*/ 3131920 w 5018777"/>
              <a:gd name="connsiteY390" fmla="*/ 703942 h 2605314"/>
              <a:gd name="connsiteX391" fmla="*/ 3146435 w 5018777"/>
              <a:gd name="connsiteY391" fmla="*/ 682171 h 2605314"/>
              <a:gd name="connsiteX392" fmla="*/ 3037577 w 5018777"/>
              <a:gd name="connsiteY392" fmla="*/ 667657 h 2605314"/>
              <a:gd name="connsiteX393" fmla="*/ 2965006 w 5018777"/>
              <a:gd name="connsiteY393" fmla="*/ 660400 h 2605314"/>
              <a:gd name="connsiteX394" fmla="*/ 2892435 w 5018777"/>
              <a:gd name="connsiteY394" fmla="*/ 645885 h 2605314"/>
              <a:gd name="connsiteX395" fmla="*/ 2928720 w 5018777"/>
              <a:gd name="connsiteY395" fmla="*/ 609600 h 2605314"/>
              <a:gd name="connsiteX396" fmla="*/ 2965006 w 5018777"/>
              <a:gd name="connsiteY396" fmla="*/ 573314 h 2605314"/>
              <a:gd name="connsiteX397" fmla="*/ 2972263 w 5018777"/>
              <a:gd name="connsiteY397" fmla="*/ 529771 h 2605314"/>
              <a:gd name="connsiteX398" fmla="*/ 2986777 w 5018777"/>
              <a:gd name="connsiteY398" fmla="*/ 486228 h 2605314"/>
              <a:gd name="connsiteX399" fmla="*/ 3001292 w 5018777"/>
              <a:gd name="connsiteY399" fmla="*/ 435428 h 2605314"/>
              <a:gd name="connsiteX400" fmla="*/ 3015806 w 5018777"/>
              <a:gd name="connsiteY400" fmla="*/ 391885 h 2605314"/>
              <a:gd name="connsiteX401" fmla="*/ 2965006 w 5018777"/>
              <a:gd name="connsiteY401" fmla="*/ 399142 h 2605314"/>
              <a:gd name="connsiteX402" fmla="*/ 2921463 w 5018777"/>
              <a:gd name="connsiteY402" fmla="*/ 413657 h 2605314"/>
              <a:gd name="connsiteX403" fmla="*/ 2892435 w 5018777"/>
              <a:gd name="connsiteY403" fmla="*/ 420914 h 2605314"/>
              <a:gd name="connsiteX404" fmla="*/ 2856149 w 5018777"/>
              <a:gd name="connsiteY404" fmla="*/ 435428 h 2605314"/>
              <a:gd name="connsiteX405" fmla="*/ 2812606 w 5018777"/>
              <a:gd name="connsiteY405" fmla="*/ 442685 h 2605314"/>
              <a:gd name="connsiteX406" fmla="*/ 2783577 w 5018777"/>
              <a:gd name="connsiteY406" fmla="*/ 449942 h 2605314"/>
              <a:gd name="connsiteX407" fmla="*/ 2725520 w 5018777"/>
              <a:gd name="connsiteY407" fmla="*/ 442685 h 2605314"/>
              <a:gd name="connsiteX408" fmla="*/ 2732777 w 5018777"/>
              <a:gd name="connsiteY408" fmla="*/ 377371 h 2605314"/>
              <a:gd name="connsiteX409" fmla="*/ 2725520 w 5018777"/>
              <a:gd name="connsiteY409" fmla="*/ 290285 h 2605314"/>
              <a:gd name="connsiteX410" fmla="*/ 2711006 w 5018777"/>
              <a:gd name="connsiteY410" fmla="*/ 232228 h 2605314"/>
              <a:gd name="connsiteX411" fmla="*/ 2667463 w 5018777"/>
              <a:gd name="connsiteY411" fmla="*/ 210457 h 2605314"/>
              <a:gd name="connsiteX412" fmla="*/ 2660206 w 5018777"/>
              <a:gd name="connsiteY412"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62549 w 5018777"/>
              <a:gd name="connsiteY118" fmla="*/ 537028 h 2605314"/>
              <a:gd name="connsiteX119" fmla="*/ 3240777 w 5018777"/>
              <a:gd name="connsiteY119" fmla="*/ 515257 h 2605314"/>
              <a:gd name="connsiteX120" fmla="*/ 3233520 w 5018777"/>
              <a:gd name="connsiteY120" fmla="*/ 478971 h 2605314"/>
              <a:gd name="connsiteX121" fmla="*/ 3219006 w 5018777"/>
              <a:gd name="connsiteY121" fmla="*/ 428171 h 2605314"/>
              <a:gd name="connsiteX122" fmla="*/ 3204492 w 5018777"/>
              <a:gd name="connsiteY122" fmla="*/ 362857 h 2605314"/>
              <a:gd name="connsiteX123" fmla="*/ 3189977 w 5018777"/>
              <a:gd name="connsiteY123" fmla="*/ 348342 h 2605314"/>
              <a:gd name="connsiteX124" fmla="*/ 3139177 w 5018777"/>
              <a:gd name="connsiteY124" fmla="*/ 283028 h 2605314"/>
              <a:gd name="connsiteX125" fmla="*/ 3117406 w 5018777"/>
              <a:gd name="connsiteY125" fmla="*/ 268514 h 2605314"/>
              <a:gd name="connsiteX126" fmla="*/ 3081120 w 5018777"/>
              <a:gd name="connsiteY126" fmla="*/ 232228 h 2605314"/>
              <a:gd name="connsiteX127" fmla="*/ 3066606 w 5018777"/>
              <a:gd name="connsiteY127" fmla="*/ 210457 h 2605314"/>
              <a:gd name="connsiteX128" fmla="*/ 3023063 w 5018777"/>
              <a:gd name="connsiteY128" fmla="*/ 195942 h 2605314"/>
              <a:gd name="connsiteX129" fmla="*/ 3008549 w 5018777"/>
              <a:gd name="connsiteY129" fmla="*/ 174171 h 2605314"/>
              <a:gd name="connsiteX130" fmla="*/ 2957749 w 5018777"/>
              <a:gd name="connsiteY130" fmla="*/ 152400 h 2605314"/>
              <a:gd name="connsiteX131" fmla="*/ 2921463 w 5018777"/>
              <a:gd name="connsiteY131" fmla="*/ 116114 h 2605314"/>
              <a:gd name="connsiteX132" fmla="*/ 2848892 w 5018777"/>
              <a:gd name="connsiteY132" fmla="*/ 94342 h 2605314"/>
              <a:gd name="connsiteX133" fmla="*/ 2827120 w 5018777"/>
              <a:gd name="connsiteY133" fmla="*/ 79828 h 2605314"/>
              <a:gd name="connsiteX134" fmla="*/ 2776320 w 5018777"/>
              <a:gd name="connsiteY134" fmla="*/ 65314 h 2605314"/>
              <a:gd name="connsiteX135" fmla="*/ 2667463 w 5018777"/>
              <a:gd name="connsiteY135" fmla="*/ 50800 h 2605314"/>
              <a:gd name="connsiteX136" fmla="*/ 2500549 w 5018777"/>
              <a:gd name="connsiteY136" fmla="*/ 43542 h 2605314"/>
              <a:gd name="connsiteX137" fmla="*/ 2377177 w 5018777"/>
              <a:gd name="connsiteY137" fmla="*/ 36285 h 2605314"/>
              <a:gd name="connsiteX138" fmla="*/ 2275577 w 5018777"/>
              <a:gd name="connsiteY138" fmla="*/ 21771 h 2605314"/>
              <a:gd name="connsiteX139" fmla="*/ 2036092 w 5018777"/>
              <a:gd name="connsiteY139" fmla="*/ 7257 h 2605314"/>
              <a:gd name="connsiteX140" fmla="*/ 1869177 w 5018777"/>
              <a:gd name="connsiteY140" fmla="*/ 14514 h 2605314"/>
              <a:gd name="connsiteX141" fmla="*/ 1753063 w 5018777"/>
              <a:gd name="connsiteY141" fmla="*/ 29028 h 2605314"/>
              <a:gd name="connsiteX142" fmla="*/ 1731292 w 5018777"/>
              <a:gd name="connsiteY142" fmla="*/ 36285 h 2605314"/>
              <a:gd name="connsiteX143" fmla="*/ 1695006 w 5018777"/>
              <a:gd name="connsiteY143" fmla="*/ 43542 h 2605314"/>
              <a:gd name="connsiteX144" fmla="*/ 1673235 w 5018777"/>
              <a:gd name="connsiteY144" fmla="*/ 50800 h 2605314"/>
              <a:gd name="connsiteX145" fmla="*/ 1622435 w 5018777"/>
              <a:gd name="connsiteY145" fmla="*/ 65314 h 2605314"/>
              <a:gd name="connsiteX146" fmla="*/ 1600663 w 5018777"/>
              <a:gd name="connsiteY146" fmla="*/ 72571 h 2605314"/>
              <a:gd name="connsiteX147" fmla="*/ 1542606 w 5018777"/>
              <a:gd name="connsiteY147" fmla="*/ 87085 h 2605314"/>
              <a:gd name="connsiteX148" fmla="*/ 1499063 w 5018777"/>
              <a:gd name="connsiteY148" fmla="*/ 101600 h 2605314"/>
              <a:gd name="connsiteX149" fmla="*/ 1477292 w 5018777"/>
              <a:gd name="connsiteY149" fmla="*/ 116114 h 2605314"/>
              <a:gd name="connsiteX150" fmla="*/ 1390206 w 5018777"/>
              <a:gd name="connsiteY150" fmla="*/ 137885 h 2605314"/>
              <a:gd name="connsiteX151" fmla="*/ 1339406 w 5018777"/>
              <a:gd name="connsiteY151" fmla="*/ 152400 h 2605314"/>
              <a:gd name="connsiteX152" fmla="*/ 1295863 w 5018777"/>
              <a:gd name="connsiteY152" fmla="*/ 159657 h 2605314"/>
              <a:gd name="connsiteX153" fmla="*/ 1237806 w 5018777"/>
              <a:gd name="connsiteY153" fmla="*/ 181428 h 2605314"/>
              <a:gd name="connsiteX154" fmla="*/ 1157977 w 5018777"/>
              <a:gd name="connsiteY154" fmla="*/ 203200 h 2605314"/>
              <a:gd name="connsiteX155" fmla="*/ 1085406 w 5018777"/>
              <a:gd name="connsiteY155" fmla="*/ 217714 h 2605314"/>
              <a:gd name="connsiteX156" fmla="*/ 1063635 w 5018777"/>
              <a:gd name="connsiteY156" fmla="*/ 232228 h 2605314"/>
              <a:gd name="connsiteX157" fmla="*/ 1027349 w 5018777"/>
              <a:gd name="connsiteY157" fmla="*/ 239485 h 2605314"/>
              <a:gd name="connsiteX158" fmla="*/ 998320 w 5018777"/>
              <a:gd name="connsiteY158" fmla="*/ 246742 h 2605314"/>
              <a:gd name="connsiteX159" fmla="*/ 969292 w 5018777"/>
              <a:gd name="connsiteY159" fmla="*/ 261257 h 2605314"/>
              <a:gd name="connsiteX160" fmla="*/ 918492 w 5018777"/>
              <a:gd name="connsiteY160" fmla="*/ 283028 h 2605314"/>
              <a:gd name="connsiteX161" fmla="*/ 889463 w 5018777"/>
              <a:gd name="connsiteY161" fmla="*/ 319314 h 2605314"/>
              <a:gd name="connsiteX162" fmla="*/ 867692 w 5018777"/>
              <a:gd name="connsiteY162" fmla="*/ 341085 h 2605314"/>
              <a:gd name="connsiteX163" fmla="*/ 853177 w 5018777"/>
              <a:gd name="connsiteY163" fmla="*/ 362857 h 2605314"/>
              <a:gd name="connsiteX164" fmla="*/ 809635 w 5018777"/>
              <a:gd name="connsiteY164" fmla="*/ 391885 h 2605314"/>
              <a:gd name="connsiteX165" fmla="*/ 773349 w 5018777"/>
              <a:gd name="connsiteY165" fmla="*/ 428171 h 2605314"/>
              <a:gd name="connsiteX166" fmla="*/ 751577 w 5018777"/>
              <a:gd name="connsiteY166" fmla="*/ 449942 h 2605314"/>
              <a:gd name="connsiteX167" fmla="*/ 693520 w 5018777"/>
              <a:gd name="connsiteY167" fmla="*/ 500742 h 2605314"/>
              <a:gd name="connsiteX168" fmla="*/ 664492 w 5018777"/>
              <a:gd name="connsiteY168" fmla="*/ 544285 h 2605314"/>
              <a:gd name="connsiteX169" fmla="*/ 649977 w 5018777"/>
              <a:gd name="connsiteY169" fmla="*/ 587828 h 2605314"/>
              <a:gd name="connsiteX170" fmla="*/ 642720 w 5018777"/>
              <a:gd name="connsiteY170" fmla="*/ 609600 h 2605314"/>
              <a:gd name="connsiteX171" fmla="*/ 651792 w 5018777"/>
              <a:gd name="connsiteY171" fmla="*/ 740954 h 2605314"/>
              <a:gd name="connsiteX172" fmla="*/ 700052 w 5018777"/>
              <a:gd name="connsiteY172" fmla="*/ 804454 h 2605314"/>
              <a:gd name="connsiteX173" fmla="*/ 751577 w 5018777"/>
              <a:gd name="connsiteY173" fmla="*/ 804817 h 2605314"/>
              <a:gd name="connsiteX174" fmla="*/ 775889 w 5018777"/>
              <a:gd name="connsiteY174" fmla="*/ 748937 h 2605314"/>
              <a:gd name="connsiteX175" fmla="*/ 751940 w 5018777"/>
              <a:gd name="connsiteY175" fmla="*/ 653868 h 2605314"/>
              <a:gd name="connsiteX176" fmla="*/ 707309 w 5018777"/>
              <a:gd name="connsiteY176" fmla="*/ 631734 h 2605314"/>
              <a:gd name="connsiteX177" fmla="*/ 554546 w 5018777"/>
              <a:gd name="connsiteY177" fmla="*/ 621211 h 2605314"/>
              <a:gd name="connsiteX178" fmla="*/ 468549 w 5018777"/>
              <a:gd name="connsiteY178" fmla="*/ 682171 h 2605314"/>
              <a:gd name="connsiteX179" fmla="*/ 446777 w 5018777"/>
              <a:gd name="connsiteY179" fmla="*/ 754742 h 2605314"/>
              <a:gd name="connsiteX180" fmla="*/ 475806 w 5018777"/>
              <a:gd name="connsiteY180" fmla="*/ 849085 h 2605314"/>
              <a:gd name="connsiteX181" fmla="*/ 533863 w 5018777"/>
              <a:gd name="connsiteY181" fmla="*/ 841828 h 2605314"/>
              <a:gd name="connsiteX182" fmla="*/ 541120 w 5018777"/>
              <a:gd name="connsiteY182" fmla="*/ 820057 h 2605314"/>
              <a:gd name="connsiteX183" fmla="*/ 519349 w 5018777"/>
              <a:gd name="connsiteY183" fmla="*/ 740228 h 2605314"/>
              <a:gd name="connsiteX184" fmla="*/ 497577 w 5018777"/>
              <a:gd name="connsiteY184" fmla="*/ 725714 h 2605314"/>
              <a:gd name="connsiteX185" fmla="*/ 352435 w 5018777"/>
              <a:gd name="connsiteY185" fmla="*/ 732971 h 2605314"/>
              <a:gd name="connsiteX186" fmla="*/ 252286 w 5018777"/>
              <a:gd name="connsiteY186" fmla="*/ 791028 h 2605314"/>
              <a:gd name="connsiteX187" fmla="*/ 192777 w 5018777"/>
              <a:gd name="connsiteY187" fmla="*/ 892628 h 2605314"/>
              <a:gd name="connsiteX188" fmla="*/ 187335 w 5018777"/>
              <a:gd name="connsiteY188" fmla="*/ 1026522 h 2605314"/>
              <a:gd name="connsiteX189" fmla="*/ 218177 w 5018777"/>
              <a:gd name="connsiteY189" fmla="*/ 1070791 h 2605314"/>
              <a:gd name="connsiteX190" fmla="*/ 278049 w 5018777"/>
              <a:gd name="connsiteY190" fmla="*/ 1063534 h 2605314"/>
              <a:gd name="connsiteX191" fmla="*/ 297643 w 5018777"/>
              <a:gd name="connsiteY191" fmla="*/ 1022531 h 2605314"/>
              <a:gd name="connsiteX192" fmla="*/ 260995 w 5018777"/>
              <a:gd name="connsiteY192" fmla="*/ 957580 h 2605314"/>
              <a:gd name="connsiteX193" fmla="*/ 172095 w 5018777"/>
              <a:gd name="connsiteY193" fmla="*/ 952137 h 2605314"/>
              <a:gd name="connsiteX194" fmla="*/ 108957 w 5018777"/>
              <a:gd name="connsiteY194" fmla="*/ 996405 h 2605314"/>
              <a:gd name="connsiteX195" fmla="*/ 54892 w 5018777"/>
              <a:gd name="connsiteY195" fmla="*/ 1066800 h 2605314"/>
              <a:gd name="connsiteX196" fmla="*/ 14252 w 5018777"/>
              <a:gd name="connsiteY196" fmla="*/ 1156788 h 2605314"/>
              <a:gd name="connsiteX197" fmla="*/ 20783 w 5018777"/>
              <a:gd name="connsiteY197" fmla="*/ 1262017 h 2605314"/>
              <a:gd name="connsiteX198" fmla="*/ 69406 w 5018777"/>
              <a:gd name="connsiteY198" fmla="*/ 1313542 h 2605314"/>
              <a:gd name="connsiteX199" fmla="*/ 112949 w 5018777"/>
              <a:gd name="connsiteY199" fmla="*/ 1342571 h 2605314"/>
              <a:gd name="connsiteX200" fmla="*/ 159032 w 5018777"/>
              <a:gd name="connsiteY200" fmla="*/ 1341845 h 2605314"/>
              <a:gd name="connsiteX201" fmla="*/ 217089 w 5018777"/>
              <a:gd name="connsiteY201" fmla="*/ 1316445 h 2605314"/>
              <a:gd name="connsiteX202" fmla="*/ 199672 w 5018777"/>
              <a:gd name="connsiteY202" fmla="*/ 1243148 h 2605314"/>
              <a:gd name="connsiteX203" fmla="*/ 124197 w 5018777"/>
              <a:gd name="connsiteY203" fmla="*/ 1236254 h 2605314"/>
              <a:gd name="connsiteX204" fmla="*/ 54892 w 5018777"/>
              <a:gd name="connsiteY204" fmla="*/ 1262742 h 2605314"/>
              <a:gd name="connsiteX205" fmla="*/ 33120 w 5018777"/>
              <a:gd name="connsiteY205" fmla="*/ 1299028 h 2605314"/>
              <a:gd name="connsiteX206" fmla="*/ 18606 w 5018777"/>
              <a:gd name="connsiteY206" fmla="*/ 1320800 h 2605314"/>
              <a:gd name="connsiteX207" fmla="*/ 4092 w 5018777"/>
              <a:gd name="connsiteY207" fmla="*/ 1379582 h 2605314"/>
              <a:gd name="connsiteX208" fmla="*/ 3729 w 5018777"/>
              <a:gd name="connsiteY208" fmla="*/ 1436188 h 2605314"/>
              <a:gd name="connsiteX209" fmla="*/ 47635 w 5018777"/>
              <a:gd name="connsiteY209" fmla="*/ 1494971 h 2605314"/>
              <a:gd name="connsiteX210" fmla="*/ 91177 w 5018777"/>
              <a:gd name="connsiteY210" fmla="*/ 1524000 h 2605314"/>
              <a:gd name="connsiteX211" fmla="*/ 127100 w 5018777"/>
              <a:gd name="connsiteY211" fmla="*/ 1568268 h 2605314"/>
              <a:gd name="connsiteX212" fmla="*/ 171006 w 5018777"/>
              <a:gd name="connsiteY212" fmla="*/ 1582057 h 2605314"/>
              <a:gd name="connsiteX213" fmla="*/ 228337 w 5018777"/>
              <a:gd name="connsiteY213" fmla="*/ 1561737 h 2605314"/>
              <a:gd name="connsiteX214" fmla="*/ 236683 w 5018777"/>
              <a:gd name="connsiteY214" fmla="*/ 1483722 h 2605314"/>
              <a:gd name="connsiteX215" fmla="*/ 157217 w 5018777"/>
              <a:gd name="connsiteY215" fmla="*/ 1465580 h 2605314"/>
              <a:gd name="connsiteX216" fmla="*/ 105692 w 5018777"/>
              <a:gd name="connsiteY216" fmla="*/ 1502228 h 2605314"/>
              <a:gd name="connsiteX217" fmla="*/ 105692 w 5018777"/>
              <a:gd name="connsiteY217" fmla="*/ 1698171 h 2605314"/>
              <a:gd name="connsiteX218" fmla="*/ 141615 w 5018777"/>
              <a:gd name="connsiteY218" fmla="*/ 1749334 h 2605314"/>
              <a:gd name="connsiteX219" fmla="*/ 192777 w 5018777"/>
              <a:gd name="connsiteY219" fmla="*/ 1792514 h 2605314"/>
              <a:gd name="connsiteX220" fmla="*/ 250835 w 5018777"/>
              <a:gd name="connsiteY220" fmla="*/ 1828800 h 2605314"/>
              <a:gd name="connsiteX221" fmla="*/ 359692 w 5018777"/>
              <a:gd name="connsiteY221" fmla="*/ 1821542 h 2605314"/>
              <a:gd name="connsiteX222" fmla="*/ 394163 w 5018777"/>
              <a:gd name="connsiteY222" fmla="*/ 1796505 h 2605314"/>
              <a:gd name="connsiteX223" fmla="*/ 410492 w 5018777"/>
              <a:gd name="connsiteY223" fmla="*/ 1698171 h 2605314"/>
              <a:gd name="connsiteX224" fmla="*/ 366949 w 5018777"/>
              <a:gd name="connsiteY224" fmla="*/ 1683657 h 2605314"/>
              <a:gd name="connsiteX225" fmla="*/ 316149 w 5018777"/>
              <a:gd name="connsiteY225" fmla="*/ 1690914 h 2605314"/>
              <a:gd name="connsiteX226" fmla="*/ 279863 w 5018777"/>
              <a:gd name="connsiteY226" fmla="*/ 1719942 h 2605314"/>
              <a:gd name="connsiteX227" fmla="*/ 265349 w 5018777"/>
              <a:gd name="connsiteY227" fmla="*/ 1785257 h 2605314"/>
              <a:gd name="connsiteX228" fmla="*/ 276235 w 5018777"/>
              <a:gd name="connsiteY228" fmla="*/ 1939108 h 2605314"/>
              <a:gd name="connsiteX229" fmla="*/ 331026 w 5018777"/>
              <a:gd name="connsiteY229" fmla="*/ 1984465 h 2605314"/>
              <a:gd name="connsiteX230" fmla="*/ 417749 w 5018777"/>
              <a:gd name="connsiteY230" fmla="*/ 2002971 h 2605314"/>
              <a:gd name="connsiteX231" fmla="*/ 526606 w 5018777"/>
              <a:gd name="connsiteY231" fmla="*/ 1995714 h 2605314"/>
              <a:gd name="connsiteX232" fmla="*/ 555635 w 5018777"/>
              <a:gd name="connsiteY232" fmla="*/ 1973942 h 2605314"/>
              <a:gd name="connsiteX233" fmla="*/ 599177 w 5018777"/>
              <a:gd name="connsiteY233" fmla="*/ 1944914 h 2605314"/>
              <a:gd name="connsiteX234" fmla="*/ 628206 w 5018777"/>
              <a:gd name="connsiteY234" fmla="*/ 1901371 h 2605314"/>
              <a:gd name="connsiteX235" fmla="*/ 613692 w 5018777"/>
              <a:gd name="connsiteY235" fmla="*/ 1836057 h 2605314"/>
              <a:gd name="connsiteX236" fmla="*/ 570149 w 5018777"/>
              <a:gd name="connsiteY236" fmla="*/ 1792514 h 2605314"/>
              <a:gd name="connsiteX237" fmla="*/ 528057 w 5018777"/>
              <a:gd name="connsiteY237" fmla="*/ 1800497 h 2605314"/>
              <a:gd name="connsiteX238" fmla="*/ 481249 w 5018777"/>
              <a:gd name="connsiteY238" fmla="*/ 1898468 h 2605314"/>
              <a:gd name="connsiteX239" fmla="*/ 555635 w 5018777"/>
              <a:gd name="connsiteY239" fmla="*/ 1995714 h 2605314"/>
              <a:gd name="connsiteX240" fmla="*/ 570149 w 5018777"/>
              <a:gd name="connsiteY240" fmla="*/ 2017485 h 2605314"/>
              <a:gd name="connsiteX241" fmla="*/ 700777 w 5018777"/>
              <a:gd name="connsiteY241" fmla="*/ 2068285 h 2605314"/>
              <a:gd name="connsiteX242" fmla="*/ 737063 w 5018777"/>
              <a:gd name="connsiteY242" fmla="*/ 2082800 h 2605314"/>
              <a:gd name="connsiteX243" fmla="*/ 867692 w 5018777"/>
              <a:gd name="connsiteY243" fmla="*/ 2119811 h 2605314"/>
              <a:gd name="connsiteX244" fmla="*/ 969292 w 5018777"/>
              <a:gd name="connsiteY244" fmla="*/ 2148114 h 2605314"/>
              <a:gd name="connsiteX245" fmla="*/ 1078149 w 5018777"/>
              <a:gd name="connsiteY245" fmla="*/ 2133600 h 2605314"/>
              <a:gd name="connsiteX246" fmla="*/ 1128949 w 5018777"/>
              <a:gd name="connsiteY246" fmla="*/ 2104571 h 2605314"/>
              <a:gd name="connsiteX247" fmla="*/ 1247603 w 5018777"/>
              <a:gd name="connsiteY247" fmla="*/ 2013494 h 2605314"/>
              <a:gd name="connsiteX248" fmla="*/ 1291509 w 5018777"/>
              <a:gd name="connsiteY248" fmla="*/ 1957251 h 2605314"/>
              <a:gd name="connsiteX249" fmla="*/ 1278083 w 5018777"/>
              <a:gd name="connsiteY249" fmla="*/ 1839322 h 2605314"/>
              <a:gd name="connsiteX250" fmla="*/ 1223292 w 5018777"/>
              <a:gd name="connsiteY250" fmla="*/ 1814285 h 2605314"/>
              <a:gd name="connsiteX251" fmla="*/ 1129675 w 5018777"/>
              <a:gd name="connsiteY251" fmla="*/ 1833154 h 2605314"/>
              <a:gd name="connsiteX252" fmla="*/ 1107177 w 5018777"/>
              <a:gd name="connsiteY252" fmla="*/ 1894114 h 2605314"/>
              <a:gd name="connsiteX253" fmla="*/ 1085406 w 5018777"/>
              <a:gd name="connsiteY253" fmla="*/ 2002971 h 2605314"/>
              <a:gd name="connsiteX254" fmla="*/ 1020092 w 5018777"/>
              <a:gd name="connsiteY254" fmla="*/ 1995714 h 2605314"/>
              <a:gd name="connsiteX255" fmla="*/ 984532 w 5018777"/>
              <a:gd name="connsiteY255" fmla="*/ 1911531 h 2605314"/>
              <a:gd name="connsiteX256" fmla="*/ 996869 w 5018777"/>
              <a:gd name="connsiteY256" fmla="*/ 1807754 h 2605314"/>
              <a:gd name="connsiteX257" fmla="*/ 1070529 w 5018777"/>
              <a:gd name="connsiteY257" fmla="*/ 1731554 h 2605314"/>
              <a:gd name="connsiteX258" fmla="*/ 1230549 w 5018777"/>
              <a:gd name="connsiteY258" fmla="*/ 1690914 h 2605314"/>
              <a:gd name="connsiteX259" fmla="*/ 1339406 w 5018777"/>
              <a:gd name="connsiteY259" fmla="*/ 1698171 h 2605314"/>
              <a:gd name="connsiteX260" fmla="*/ 1426492 w 5018777"/>
              <a:gd name="connsiteY260" fmla="*/ 1741714 h 2605314"/>
              <a:gd name="connsiteX261" fmla="*/ 1480557 w 5018777"/>
              <a:gd name="connsiteY261" fmla="*/ 1792514 h 2605314"/>
              <a:gd name="connsiteX262" fmla="*/ 1510312 w 5018777"/>
              <a:gd name="connsiteY262" fmla="*/ 1859642 h 2605314"/>
              <a:gd name="connsiteX263" fmla="*/ 1511037 w 5018777"/>
              <a:gd name="connsiteY263" fmla="*/ 1961968 h 2605314"/>
              <a:gd name="connsiteX264" fmla="*/ 1463866 w 5018777"/>
              <a:gd name="connsiteY264" fmla="*/ 2046877 h 2605314"/>
              <a:gd name="connsiteX265" fmla="*/ 1411977 w 5018777"/>
              <a:gd name="connsiteY265" fmla="*/ 2140857 h 2605314"/>
              <a:gd name="connsiteX266" fmla="*/ 1404720 w 5018777"/>
              <a:gd name="connsiteY266" fmla="*/ 2162628 h 2605314"/>
              <a:gd name="connsiteX267" fmla="*/ 1368435 w 5018777"/>
              <a:gd name="connsiteY267" fmla="*/ 2293257 h 2605314"/>
              <a:gd name="connsiteX268" fmla="*/ 1370975 w 5018777"/>
              <a:gd name="connsiteY268" fmla="*/ 2449285 h 2605314"/>
              <a:gd name="connsiteX269" fmla="*/ 1513577 w 5018777"/>
              <a:gd name="connsiteY269" fmla="*/ 2554514 h 2605314"/>
              <a:gd name="connsiteX270" fmla="*/ 1636949 w 5018777"/>
              <a:gd name="connsiteY270" fmla="*/ 2590800 h 2605314"/>
              <a:gd name="connsiteX271" fmla="*/ 1851397 w 5018777"/>
              <a:gd name="connsiteY271" fmla="*/ 2605314 h 2605314"/>
              <a:gd name="connsiteX272" fmla="*/ 1922155 w 5018777"/>
              <a:gd name="connsiteY272" fmla="*/ 2576285 h 2605314"/>
              <a:gd name="connsiteX273" fmla="*/ 1963520 w 5018777"/>
              <a:gd name="connsiteY273" fmla="*/ 2496457 h 2605314"/>
              <a:gd name="connsiteX274" fmla="*/ 2006337 w 5018777"/>
              <a:gd name="connsiteY274" fmla="*/ 2315028 h 2605314"/>
              <a:gd name="connsiteX275" fmla="*/ 2043349 w 5018777"/>
              <a:gd name="connsiteY275" fmla="*/ 2111828 h 2605314"/>
              <a:gd name="connsiteX276" fmla="*/ 2066572 w 5018777"/>
              <a:gd name="connsiteY276" fmla="*/ 2048691 h 2605314"/>
              <a:gd name="connsiteX277" fmla="*/ 2102495 w 5018777"/>
              <a:gd name="connsiteY277" fmla="*/ 1987731 h 2605314"/>
              <a:gd name="connsiteX278" fmla="*/ 2221512 w 5018777"/>
              <a:gd name="connsiteY278" fmla="*/ 1879237 h 2605314"/>
              <a:gd name="connsiteX279" fmla="*/ 2377177 w 5018777"/>
              <a:gd name="connsiteY279" fmla="*/ 1872342 h 2605314"/>
              <a:gd name="connsiteX280" fmla="*/ 2398949 w 5018777"/>
              <a:gd name="connsiteY280" fmla="*/ 1879600 h 2605314"/>
              <a:gd name="connsiteX281" fmla="*/ 2457006 w 5018777"/>
              <a:gd name="connsiteY281" fmla="*/ 1930400 h 2605314"/>
              <a:gd name="connsiteX282" fmla="*/ 2471520 w 5018777"/>
              <a:gd name="connsiteY282" fmla="*/ 1952171 h 2605314"/>
              <a:gd name="connsiteX283" fmla="*/ 2493292 w 5018777"/>
              <a:gd name="connsiteY283" fmla="*/ 1973942 h 2605314"/>
              <a:gd name="connsiteX284" fmla="*/ 2507806 w 5018777"/>
              <a:gd name="connsiteY284" fmla="*/ 2024742 h 2605314"/>
              <a:gd name="connsiteX285" fmla="*/ 2515063 w 5018777"/>
              <a:gd name="connsiteY285" fmla="*/ 2053771 h 2605314"/>
              <a:gd name="connsiteX286" fmla="*/ 2529577 w 5018777"/>
              <a:gd name="connsiteY286" fmla="*/ 2075542 h 2605314"/>
              <a:gd name="connsiteX287" fmla="*/ 2544092 w 5018777"/>
              <a:gd name="connsiteY287" fmla="*/ 2126342 h 2605314"/>
              <a:gd name="connsiteX288" fmla="*/ 2536835 w 5018777"/>
              <a:gd name="connsiteY288" fmla="*/ 2271485 h 2605314"/>
              <a:gd name="connsiteX289" fmla="*/ 2522320 w 5018777"/>
              <a:gd name="connsiteY289" fmla="*/ 2300514 h 2605314"/>
              <a:gd name="connsiteX290" fmla="*/ 2478777 w 5018777"/>
              <a:gd name="connsiteY290" fmla="*/ 2329542 h 2605314"/>
              <a:gd name="connsiteX291" fmla="*/ 2457006 w 5018777"/>
              <a:gd name="connsiteY291" fmla="*/ 2336800 h 2605314"/>
              <a:gd name="connsiteX292" fmla="*/ 2333635 w 5018777"/>
              <a:gd name="connsiteY292" fmla="*/ 2329542 h 2605314"/>
              <a:gd name="connsiteX293" fmla="*/ 2311863 w 5018777"/>
              <a:gd name="connsiteY293" fmla="*/ 2322285 h 2605314"/>
              <a:gd name="connsiteX294" fmla="*/ 2297349 w 5018777"/>
              <a:gd name="connsiteY294" fmla="*/ 2286000 h 2605314"/>
              <a:gd name="connsiteX295" fmla="*/ 2290092 w 5018777"/>
              <a:gd name="connsiteY295" fmla="*/ 2249714 h 2605314"/>
              <a:gd name="connsiteX296" fmla="*/ 2398949 w 5018777"/>
              <a:gd name="connsiteY296" fmla="*/ 2111828 h 2605314"/>
              <a:gd name="connsiteX297" fmla="*/ 2398949 w 5018777"/>
              <a:gd name="connsiteY297" fmla="*/ 2024742 h 2605314"/>
              <a:gd name="connsiteX298" fmla="*/ 2377177 w 5018777"/>
              <a:gd name="connsiteY298" fmla="*/ 2010228 h 2605314"/>
              <a:gd name="connsiteX299" fmla="*/ 2275577 w 5018777"/>
              <a:gd name="connsiteY299" fmla="*/ 2017485 h 2605314"/>
              <a:gd name="connsiteX300" fmla="*/ 2261063 w 5018777"/>
              <a:gd name="connsiteY300" fmla="*/ 2032000 h 2605314"/>
              <a:gd name="connsiteX301" fmla="*/ 2239292 w 5018777"/>
              <a:gd name="connsiteY301" fmla="*/ 2046514 h 2605314"/>
              <a:gd name="connsiteX302" fmla="*/ 2224777 w 5018777"/>
              <a:gd name="connsiteY302" fmla="*/ 2061028 h 2605314"/>
              <a:gd name="connsiteX303" fmla="*/ 2195749 w 5018777"/>
              <a:gd name="connsiteY303" fmla="*/ 2068285 h 2605314"/>
              <a:gd name="connsiteX304" fmla="*/ 2166720 w 5018777"/>
              <a:gd name="connsiteY304" fmla="*/ 2090057 h 2605314"/>
              <a:gd name="connsiteX305" fmla="*/ 2152206 w 5018777"/>
              <a:gd name="connsiteY305" fmla="*/ 2111828 h 2605314"/>
              <a:gd name="connsiteX306" fmla="*/ 2130435 w 5018777"/>
              <a:gd name="connsiteY306" fmla="*/ 2140857 h 2605314"/>
              <a:gd name="connsiteX307" fmla="*/ 2130435 w 5018777"/>
              <a:gd name="connsiteY307" fmla="*/ 2351314 h 2605314"/>
              <a:gd name="connsiteX308" fmla="*/ 2144949 w 5018777"/>
              <a:gd name="connsiteY308" fmla="*/ 2373085 h 2605314"/>
              <a:gd name="connsiteX309" fmla="*/ 2166720 w 5018777"/>
              <a:gd name="connsiteY309" fmla="*/ 2380342 h 2605314"/>
              <a:gd name="connsiteX310" fmla="*/ 2173977 w 5018777"/>
              <a:gd name="connsiteY310" fmla="*/ 2402114 h 2605314"/>
              <a:gd name="connsiteX311" fmla="*/ 2195749 w 5018777"/>
              <a:gd name="connsiteY311" fmla="*/ 2416628 h 2605314"/>
              <a:gd name="connsiteX312" fmla="*/ 2224777 w 5018777"/>
              <a:gd name="connsiteY312" fmla="*/ 2438400 h 2605314"/>
              <a:gd name="connsiteX313" fmla="*/ 2268320 w 5018777"/>
              <a:gd name="connsiteY313" fmla="*/ 2474685 h 2605314"/>
              <a:gd name="connsiteX314" fmla="*/ 2297349 w 5018777"/>
              <a:gd name="connsiteY314" fmla="*/ 2510971 h 2605314"/>
              <a:gd name="connsiteX315" fmla="*/ 2319120 w 5018777"/>
              <a:gd name="connsiteY315" fmla="*/ 2532742 h 2605314"/>
              <a:gd name="connsiteX316" fmla="*/ 2398949 w 5018777"/>
              <a:gd name="connsiteY316" fmla="*/ 2569028 h 2605314"/>
              <a:gd name="connsiteX317" fmla="*/ 2544092 w 5018777"/>
              <a:gd name="connsiteY317" fmla="*/ 2554514 h 2605314"/>
              <a:gd name="connsiteX318" fmla="*/ 2565863 w 5018777"/>
              <a:gd name="connsiteY318" fmla="*/ 2540000 h 2605314"/>
              <a:gd name="connsiteX319" fmla="*/ 2573120 w 5018777"/>
              <a:gd name="connsiteY319" fmla="*/ 2503714 h 2605314"/>
              <a:gd name="connsiteX320" fmla="*/ 2587635 w 5018777"/>
              <a:gd name="connsiteY320" fmla="*/ 2481942 h 2605314"/>
              <a:gd name="connsiteX321" fmla="*/ 2594892 w 5018777"/>
              <a:gd name="connsiteY321" fmla="*/ 2409371 h 2605314"/>
              <a:gd name="connsiteX322" fmla="*/ 2645692 w 5018777"/>
              <a:gd name="connsiteY322" fmla="*/ 2416628 h 2605314"/>
              <a:gd name="connsiteX323" fmla="*/ 2674720 w 5018777"/>
              <a:gd name="connsiteY323" fmla="*/ 2423885 h 2605314"/>
              <a:gd name="connsiteX324" fmla="*/ 2747292 w 5018777"/>
              <a:gd name="connsiteY324" fmla="*/ 2438400 h 2605314"/>
              <a:gd name="connsiteX325" fmla="*/ 2790835 w 5018777"/>
              <a:gd name="connsiteY325" fmla="*/ 2452914 h 2605314"/>
              <a:gd name="connsiteX326" fmla="*/ 2812606 w 5018777"/>
              <a:gd name="connsiteY326" fmla="*/ 2438400 h 2605314"/>
              <a:gd name="connsiteX327" fmla="*/ 2805349 w 5018777"/>
              <a:gd name="connsiteY327" fmla="*/ 2416628 h 2605314"/>
              <a:gd name="connsiteX328" fmla="*/ 2798092 w 5018777"/>
              <a:gd name="connsiteY328" fmla="*/ 2373085 h 2605314"/>
              <a:gd name="connsiteX329" fmla="*/ 2783577 w 5018777"/>
              <a:gd name="connsiteY329" fmla="*/ 2329542 h 2605314"/>
              <a:gd name="connsiteX330" fmla="*/ 2798092 w 5018777"/>
              <a:gd name="connsiteY330" fmla="*/ 2278742 h 2605314"/>
              <a:gd name="connsiteX331" fmla="*/ 2965006 w 5018777"/>
              <a:gd name="connsiteY331" fmla="*/ 2249714 h 2605314"/>
              <a:gd name="connsiteX332" fmla="*/ 2950492 w 5018777"/>
              <a:gd name="connsiteY332" fmla="*/ 2227942 h 2605314"/>
              <a:gd name="connsiteX333" fmla="*/ 2928720 w 5018777"/>
              <a:gd name="connsiteY333" fmla="*/ 2133600 h 2605314"/>
              <a:gd name="connsiteX334" fmla="*/ 2921463 w 5018777"/>
              <a:gd name="connsiteY334" fmla="*/ 2104571 h 2605314"/>
              <a:gd name="connsiteX335" fmla="*/ 2899692 w 5018777"/>
              <a:gd name="connsiteY335" fmla="*/ 2090057 h 2605314"/>
              <a:gd name="connsiteX336" fmla="*/ 2906949 w 5018777"/>
              <a:gd name="connsiteY336" fmla="*/ 2061028 h 2605314"/>
              <a:gd name="connsiteX337" fmla="*/ 3037577 w 5018777"/>
              <a:gd name="connsiteY337" fmla="*/ 2053771 h 2605314"/>
              <a:gd name="connsiteX338" fmla="*/ 3124663 w 5018777"/>
              <a:gd name="connsiteY338" fmla="*/ 2046514 h 2605314"/>
              <a:gd name="connsiteX339" fmla="*/ 3146435 w 5018777"/>
              <a:gd name="connsiteY339" fmla="*/ 2039257 h 2605314"/>
              <a:gd name="connsiteX340" fmla="*/ 3139177 w 5018777"/>
              <a:gd name="connsiteY340" fmla="*/ 2010228 h 2605314"/>
              <a:gd name="connsiteX341" fmla="*/ 3110149 w 5018777"/>
              <a:gd name="connsiteY341" fmla="*/ 1959428 h 2605314"/>
              <a:gd name="connsiteX342" fmla="*/ 3081120 w 5018777"/>
              <a:gd name="connsiteY342" fmla="*/ 1930400 h 2605314"/>
              <a:gd name="connsiteX343" fmla="*/ 3066606 w 5018777"/>
              <a:gd name="connsiteY343" fmla="*/ 1901371 h 2605314"/>
              <a:gd name="connsiteX344" fmla="*/ 3044835 w 5018777"/>
              <a:gd name="connsiteY344" fmla="*/ 1886857 h 2605314"/>
              <a:gd name="connsiteX345" fmla="*/ 3037577 w 5018777"/>
              <a:gd name="connsiteY345" fmla="*/ 1865085 h 2605314"/>
              <a:gd name="connsiteX346" fmla="*/ 3023063 w 5018777"/>
              <a:gd name="connsiteY346" fmla="*/ 1843314 h 2605314"/>
              <a:gd name="connsiteX347" fmla="*/ 3052092 w 5018777"/>
              <a:gd name="connsiteY347" fmla="*/ 1828800 h 2605314"/>
              <a:gd name="connsiteX348" fmla="*/ 3160949 w 5018777"/>
              <a:gd name="connsiteY348" fmla="*/ 1814285 h 2605314"/>
              <a:gd name="connsiteX349" fmla="*/ 3182720 w 5018777"/>
              <a:gd name="connsiteY349" fmla="*/ 1799771 h 2605314"/>
              <a:gd name="connsiteX350" fmla="*/ 3131920 w 5018777"/>
              <a:gd name="connsiteY350" fmla="*/ 1690914 h 2605314"/>
              <a:gd name="connsiteX351" fmla="*/ 3124663 w 5018777"/>
              <a:gd name="connsiteY351" fmla="*/ 1669142 h 2605314"/>
              <a:gd name="connsiteX352" fmla="*/ 3110149 w 5018777"/>
              <a:gd name="connsiteY352" fmla="*/ 1647371 h 2605314"/>
              <a:gd name="connsiteX353" fmla="*/ 3131920 w 5018777"/>
              <a:gd name="connsiteY353" fmla="*/ 1640114 h 2605314"/>
              <a:gd name="connsiteX354" fmla="*/ 3160949 w 5018777"/>
              <a:gd name="connsiteY354" fmla="*/ 1632857 h 2605314"/>
              <a:gd name="connsiteX355" fmla="*/ 3189977 w 5018777"/>
              <a:gd name="connsiteY355" fmla="*/ 1618342 h 2605314"/>
              <a:gd name="connsiteX356" fmla="*/ 3219006 w 5018777"/>
              <a:gd name="connsiteY356" fmla="*/ 1611085 h 2605314"/>
              <a:gd name="connsiteX357" fmla="*/ 3240777 w 5018777"/>
              <a:gd name="connsiteY357" fmla="*/ 1603828 h 2605314"/>
              <a:gd name="connsiteX358" fmla="*/ 3284320 w 5018777"/>
              <a:gd name="connsiteY358" fmla="*/ 1582057 h 2605314"/>
              <a:gd name="connsiteX359" fmla="*/ 3298835 w 5018777"/>
              <a:gd name="connsiteY359" fmla="*/ 1567542 h 2605314"/>
              <a:gd name="connsiteX360" fmla="*/ 3277063 w 5018777"/>
              <a:gd name="connsiteY360" fmla="*/ 1545771 h 2605314"/>
              <a:gd name="connsiteX361" fmla="*/ 3233520 w 5018777"/>
              <a:gd name="connsiteY361" fmla="*/ 1516742 h 2605314"/>
              <a:gd name="connsiteX362" fmla="*/ 3182720 w 5018777"/>
              <a:gd name="connsiteY362" fmla="*/ 1458685 h 2605314"/>
              <a:gd name="connsiteX363" fmla="*/ 3175463 w 5018777"/>
              <a:gd name="connsiteY363" fmla="*/ 1436914 h 2605314"/>
              <a:gd name="connsiteX364" fmla="*/ 3153692 w 5018777"/>
              <a:gd name="connsiteY364" fmla="*/ 1422400 h 2605314"/>
              <a:gd name="connsiteX365" fmla="*/ 3204492 w 5018777"/>
              <a:gd name="connsiteY365" fmla="*/ 1386114 h 2605314"/>
              <a:gd name="connsiteX366" fmla="*/ 3240777 w 5018777"/>
              <a:gd name="connsiteY366" fmla="*/ 1349828 h 2605314"/>
              <a:gd name="connsiteX367" fmla="*/ 3269806 w 5018777"/>
              <a:gd name="connsiteY367" fmla="*/ 1313542 h 2605314"/>
              <a:gd name="connsiteX368" fmla="*/ 3291577 w 5018777"/>
              <a:gd name="connsiteY368" fmla="*/ 1299028 h 2605314"/>
              <a:gd name="connsiteX369" fmla="*/ 3306092 w 5018777"/>
              <a:gd name="connsiteY369" fmla="*/ 1284514 h 2605314"/>
              <a:gd name="connsiteX370" fmla="*/ 3313349 w 5018777"/>
              <a:gd name="connsiteY370" fmla="*/ 1262742 h 2605314"/>
              <a:gd name="connsiteX371" fmla="*/ 3269806 w 5018777"/>
              <a:gd name="connsiteY371" fmla="*/ 1255485 h 2605314"/>
              <a:gd name="connsiteX372" fmla="*/ 3248035 w 5018777"/>
              <a:gd name="connsiteY372" fmla="*/ 1248228 h 2605314"/>
              <a:gd name="connsiteX373" fmla="*/ 3197235 w 5018777"/>
              <a:gd name="connsiteY373" fmla="*/ 1233714 h 2605314"/>
              <a:gd name="connsiteX374" fmla="*/ 3175463 w 5018777"/>
              <a:gd name="connsiteY374" fmla="*/ 1219200 h 2605314"/>
              <a:gd name="connsiteX375" fmla="*/ 3153692 w 5018777"/>
              <a:gd name="connsiteY375" fmla="*/ 1211942 h 2605314"/>
              <a:gd name="connsiteX376" fmla="*/ 3124663 w 5018777"/>
              <a:gd name="connsiteY376" fmla="*/ 1197428 h 2605314"/>
              <a:gd name="connsiteX377" fmla="*/ 3204492 w 5018777"/>
              <a:gd name="connsiteY377" fmla="*/ 1095828 h 2605314"/>
              <a:gd name="connsiteX378" fmla="*/ 3255292 w 5018777"/>
              <a:gd name="connsiteY378" fmla="*/ 1037771 h 2605314"/>
              <a:gd name="connsiteX379" fmla="*/ 3255292 w 5018777"/>
              <a:gd name="connsiteY379" fmla="*/ 994228 h 2605314"/>
              <a:gd name="connsiteX380" fmla="*/ 3211749 w 5018777"/>
              <a:gd name="connsiteY380" fmla="*/ 986971 h 2605314"/>
              <a:gd name="connsiteX381" fmla="*/ 3182720 w 5018777"/>
              <a:gd name="connsiteY381" fmla="*/ 979714 h 2605314"/>
              <a:gd name="connsiteX382" fmla="*/ 3124663 w 5018777"/>
              <a:gd name="connsiteY382" fmla="*/ 957942 h 2605314"/>
              <a:gd name="connsiteX383" fmla="*/ 3102892 w 5018777"/>
              <a:gd name="connsiteY383" fmla="*/ 950685 h 2605314"/>
              <a:gd name="connsiteX384" fmla="*/ 3052092 w 5018777"/>
              <a:gd name="connsiteY384" fmla="*/ 943428 h 2605314"/>
              <a:gd name="connsiteX385" fmla="*/ 3030320 w 5018777"/>
              <a:gd name="connsiteY385" fmla="*/ 936171 h 2605314"/>
              <a:gd name="connsiteX386" fmla="*/ 2994035 w 5018777"/>
              <a:gd name="connsiteY386" fmla="*/ 928914 h 2605314"/>
              <a:gd name="connsiteX387" fmla="*/ 2979520 w 5018777"/>
              <a:gd name="connsiteY387" fmla="*/ 914400 h 2605314"/>
              <a:gd name="connsiteX388" fmla="*/ 3037577 w 5018777"/>
              <a:gd name="connsiteY388" fmla="*/ 820057 h 2605314"/>
              <a:gd name="connsiteX389" fmla="*/ 3095635 w 5018777"/>
              <a:gd name="connsiteY389" fmla="*/ 747485 h 2605314"/>
              <a:gd name="connsiteX390" fmla="*/ 3131920 w 5018777"/>
              <a:gd name="connsiteY390" fmla="*/ 703942 h 2605314"/>
              <a:gd name="connsiteX391" fmla="*/ 3146435 w 5018777"/>
              <a:gd name="connsiteY391" fmla="*/ 682171 h 2605314"/>
              <a:gd name="connsiteX392" fmla="*/ 3037577 w 5018777"/>
              <a:gd name="connsiteY392" fmla="*/ 667657 h 2605314"/>
              <a:gd name="connsiteX393" fmla="*/ 2965006 w 5018777"/>
              <a:gd name="connsiteY393" fmla="*/ 660400 h 2605314"/>
              <a:gd name="connsiteX394" fmla="*/ 2892435 w 5018777"/>
              <a:gd name="connsiteY394" fmla="*/ 645885 h 2605314"/>
              <a:gd name="connsiteX395" fmla="*/ 2928720 w 5018777"/>
              <a:gd name="connsiteY395" fmla="*/ 609600 h 2605314"/>
              <a:gd name="connsiteX396" fmla="*/ 2965006 w 5018777"/>
              <a:gd name="connsiteY396" fmla="*/ 573314 h 2605314"/>
              <a:gd name="connsiteX397" fmla="*/ 2972263 w 5018777"/>
              <a:gd name="connsiteY397" fmla="*/ 529771 h 2605314"/>
              <a:gd name="connsiteX398" fmla="*/ 2986777 w 5018777"/>
              <a:gd name="connsiteY398" fmla="*/ 486228 h 2605314"/>
              <a:gd name="connsiteX399" fmla="*/ 3001292 w 5018777"/>
              <a:gd name="connsiteY399" fmla="*/ 435428 h 2605314"/>
              <a:gd name="connsiteX400" fmla="*/ 3015806 w 5018777"/>
              <a:gd name="connsiteY400" fmla="*/ 391885 h 2605314"/>
              <a:gd name="connsiteX401" fmla="*/ 2965006 w 5018777"/>
              <a:gd name="connsiteY401" fmla="*/ 399142 h 2605314"/>
              <a:gd name="connsiteX402" fmla="*/ 2921463 w 5018777"/>
              <a:gd name="connsiteY402" fmla="*/ 413657 h 2605314"/>
              <a:gd name="connsiteX403" fmla="*/ 2892435 w 5018777"/>
              <a:gd name="connsiteY403" fmla="*/ 420914 h 2605314"/>
              <a:gd name="connsiteX404" fmla="*/ 2856149 w 5018777"/>
              <a:gd name="connsiteY404" fmla="*/ 435428 h 2605314"/>
              <a:gd name="connsiteX405" fmla="*/ 2812606 w 5018777"/>
              <a:gd name="connsiteY405" fmla="*/ 442685 h 2605314"/>
              <a:gd name="connsiteX406" fmla="*/ 2783577 w 5018777"/>
              <a:gd name="connsiteY406" fmla="*/ 449942 h 2605314"/>
              <a:gd name="connsiteX407" fmla="*/ 2725520 w 5018777"/>
              <a:gd name="connsiteY407" fmla="*/ 442685 h 2605314"/>
              <a:gd name="connsiteX408" fmla="*/ 2732777 w 5018777"/>
              <a:gd name="connsiteY408" fmla="*/ 377371 h 2605314"/>
              <a:gd name="connsiteX409" fmla="*/ 2725520 w 5018777"/>
              <a:gd name="connsiteY409" fmla="*/ 290285 h 2605314"/>
              <a:gd name="connsiteX410" fmla="*/ 2711006 w 5018777"/>
              <a:gd name="connsiteY410" fmla="*/ 232228 h 2605314"/>
              <a:gd name="connsiteX411" fmla="*/ 2667463 w 5018777"/>
              <a:gd name="connsiteY411" fmla="*/ 210457 h 2605314"/>
              <a:gd name="connsiteX412" fmla="*/ 2660206 w 5018777"/>
              <a:gd name="connsiteY412"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62549 w 5018777"/>
              <a:gd name="connsiteY118" fmla="*/ 537028 h 2605314"/>
              <a:gd name="connsiteX119" fmla="*/ 3240777 w 5018777"/>
              <a:gd name="connsiteY119" fmla="*/ 515257 h 2605314"/>
              <a:gd name="connsiteX120" fmla="*/ 3233520 w 5018777"/>
              <a:gd name="connsiteY120" fmla="*/ 478971 h 2605314"/>
              <a:gd name="connsiteX121" fmla="*/ 3219006 w 5018777"/>
              <a:gd name="connsiteY121" fmla="*/ 428171 h 2605314"/>
              <a:gd name="connsiteX122" fmla="*/ 3204492 w 5018777"/>
              <a:gd name="connsiteY122" fmla="*/ 362857 h 2605314"/>
              <a:gd name="connsiteX123" fmla="*/ 3189977 w 5018777"/>
              <a:gd name="connsiteY123" fmla="*/ 348342 h 2605314"/>
              <a:gd name="connsiteX124" fmla="*/ 3139177 w 5018777"/>
              <a:gd name="connsiteY124" fmla="*/ 283028 h 2605314"/>
              <a:gd name="connsiteX125" fmla="*/ 3117406 w 5018777"/>
              <a:gd name="connsiteY125" fmla="*/ 268514 h 2605314"/>
              <a:gd name="connsiteX126" fmla="*/ 3081120 w 5018777"/>
              <a:gd name="connsiteY126" fmla="*/ 232228 h 2605314"/>
              <a:gd name="connsiteX127" fmla="*/ 3066606 w 5018777"/>
              <a:gd name="connsiteY127" fmla="*/ 210457 h 2605314"/>
              <a:gd name="connsiteX128" fmla="*/ 3023063 w 5018777"/>
              <a:gd name="connsiteY128" fmla="*/ 195942 h 2605314"/>
              <a:gd name="connsiteX129" fmla="*/ 3008549 w 5018777"/>
              <a:gd name="connsiteY129" fmla="*/ 174171 h 2605314"/>
              <a:gd name="connsiteX130" fmla="*/ 2957749 w 5018777"/>
              <a:gd name="connsiteY130" fmla="*/ 152400 h 2605314"/>
              <a:gd name="connsiteX131" fmla="*/ 2921463 w 5018777"/>
              <a:gd name="connsiteY131" fmla="*/ 116114 h 2605314"/>
              <a:gd name="connsiteX132" fmla="*/ 2848892 w 5018777"/>
              <a:gd name="connsiteY132" fmla="*/ 94342 h 2605314"/>
              <a:gd name="connsiteX133" fmla="*/ 2827120 w 5018777"/>
              <a:gd name="connsiteY133" fmla="*/ 79828 h 2605314"/>
              <a:gd name="connsiteX134" fmla="*/ 2776320 w 5018777"/>
              <a:gd name="connsiteY134" fmla="*/ 65314 h 2605314"/>
              <a:gd name="connsiteX135" fmla="*/ 2667463 w 5018777"/>
              <a:gd name="connsiteY135" fmla="*/ 50800 h 2605314"/>
              <a:gd name="connsiteX136" fmla="*/ 2500549 w 5018777"/>
              <a:gd name="connsiteY136" fmla="*/ 43542 h 2605314"/>
              <a:gd name="connsiteX137" fmla="*/ 2377177 w 5018777"/>
              <a:gd name="connsiteY137" fmla="*/ 36285 h 2605314"/>
              <a:gd name="connsiteX138" fmla="*/ 2275577 w 5018777"/>
              <a:gd name="connsiteY138" fmla="*/ 21771 h 2605314"/>
              <a:gd name="connsiteX139" fmla="*/ 2036092 w 5018777"/>
              <a:gd name="connsiteY139" fmla="*/ 7257 h 2605314"/>
              <a:gd name="connsiteX140" fmla="*/ 1869177 w 5018777"/>
              <a:gd name="connsiteY140" fmla="*/ 14514 h 2605314"/>
              <a:gd name="connsiteX141" fmla="*/ 1753063 w 5018777"/>
              <a:gd name="connsiteY141" fmla="*/ 29028 h 2605314"/>
              <a:gd name="connsiteX142" fmla="*/ 1731292 w 5018777"/>
              <a:gd name="connsiteY142" fmla="*/ 36285 h 2605314"/>
              <a:gd name="connsiteX143" fmla="*/ 1695006 w 5018777"/>
              <a:gd name="connsiteY143" fmla="*/ 43542 h 2605314"/>
              <a:gd name="connsiteX144" fmla="*/ 1673235 w 5018777"/>
              <a:gd name="connsiteY144" fmla="*/ 50800 h 2605314"/>
              <a:gd name="connsiteX145" fmla="*/ 1622435 w 5018777"/>
              <a:gd name="connsiteY145" fmla="*/ 65314 h 2605314"/>
              <a:gd name="connsiteX146" fmla="*/ 1600663 w 5018777"/>
              <a:gd name="connsiteY146" fmla="*/ 72571 h 2605314"/>
              <a:gd name="connsiteX147" fmla="*/ 1542606 w 5018777"/>
              <a:gd name="connsiteY147" fmla="*/ 87085 h 2605314"/>
              <a:gd name="connsiteX148" fmla="*/ 1499063 w 5018777"/>
              <a:gd name="connsiteY148" fmla="*/ 101600 h 2605314"/>
              <a:gd name="connsiteX149" fmla="*/ 1477292 w 5018777"/>
              <a:gd name="connsiteY149" fmla="*/ 116114 h 2605314"/>
              <a:gd name="connsiteX150" fmla="*/ 1390206 w 5018777"/>
              <a:gd name="connsiteY150" fmla="*/ 137885 h 2605314"/>
              <a:gd name="connsiteX151" fmla="*/ 1339406 w 5018777"/>
              <a:gd name="connsiteY151" fmla="*/ 152400 h 2605314"/>
              <a:gd name="connsiteX152" fmla="*/ 1295863 w 5018777"/>
              <a:gd name="connsiteY152" fmla="*/ 159657 h 2605314"/>
              <a:gd name="connsiteX153" fmla="*/ 1237806 w 5018777"/>
              <a:gd name="connsiteY153" fmla="*/ 181428 h 2605314"/>
              <a:gd name="connsiteX154" fmla="*/ 1157977 w 5018777"/>
              <a:gd name="connsiteY154" fmla="*/ 203200 h 2605314"/>
              <a:gd name="connsiteX155" fmla="*/ 1085406 w 5018777"/>
              <a:gd name="connsiteY155" fmla="*/ 217714 h 2605314"/>
              <a:gd name="connsiteX156" fmla="*/ 1063635 w 5018777"/>
              <a:gd name="connsiteY156" fmla="*/ 232228 h 2605314"/>
              <a:gd name="connsiteX157" fmla="*/ 1027349 w 5018777"/>
              <a:gd name="connsiteY157" fmla="*/ 239485 h 2605314"/>
              <a:gd name="connsiteX158" fmla="*/ 998320 w 5018777"/>
              <a:gd name="connsiteY158" fmla="*/ 246742 h 2605314"/>
              <a:gd name="connsiteX159" fmla="*/ 969292 w 5018777"/>
              <a:gd name="connsiteY159" fmla="*/ 261257 h 2605314"/>
              <a:gd name="connsiteX160" fmla="*/ 918492 w 5018777"/>
              <a:gd name="connsiteY160" fmla="*/ 283028 h 2605314"/>
              <a:gd name="connsiteX161" fmla="*/ 889463 w 5018777"/>
              <a:gd name="connsiteY161" fmla="*/ 319314 h 2605314"/>
              <a:gd name="connsiteX162" fmla="*/ 867692 w 5018777"/>
              <a:gd name="connsiteY162" fmla="*/ 341085 h 2605314"/>
              <a:gd name="connsiteX163" fmla="*/ 853177 w 5018777"/>
              <a:gd name="connsiteY163" fmla="*/ 362857 h 2605314"/>
              <a:gd name="connsiteX164" fmla="*/ 809635 w 5018777"/>
              <a:gd name="connsiteY164" fmla="*/ 391885 h 2605314"/>
              <a:gd name="connsiteX165" fmla="*/ 773349 w 5018777"/>
              <a:gd name="connsiteY165" fmla="*/ 428171 h 2605314"/>
              <a:gd name="connsiteX166" fmla="*/ 751577 w 5018777"/>
              <a:gd name="connsiteY166" fmla="*/ 449942 h 2605314"/>
              <a:gd name="connsiteX167" fmla="*/ 693520 w 5018777"/>
              <a:gd name="connsiteY167" fmla="*/ 500742 h 2605314"/>
              <a:gd name="connsiteX168" fmla="*/ 664492 w 5018777"/>
              <a:gd name="connsiteY168" fmla="*/ 544285 h 2605314"/>
              <a:gd name="connsiteX169" fmla="*/ 649977 w 5018777"/>
              <a:gd name="connsiteY169" fmla="*/ 587828 h 2605314"/>
              <a:gd name="connsiteX170" fmla="*/ 642720 w 5018777"/>
              <a:gd name="connsiteY170" fmla="*/ 609600 h 2605314"/>
              <a:gd name="connsiteX171" fmla="*/ 651792 w 5018777"/>
              <a:gd name="connsiteY171" fmla="*/ 740954 h 2605314"/>
              <a:gd name="connsiteX172" fmla="*/ 700052 w 5018777"/>
              <a:gd name="connsiteY172" fmla="*/ 804454 h 2605314"/>
              <a:gd name="connsiteX173" fmla="*/ 751577 w 5018777"/>
              <a:gd name="connsiteY173" fmla="*/ 804817 h 2605314"/>
              <a:gd name="connsiteX174" fmla="*/ 775889 w 5018777"/>
              <a:gd name="connsiteY174" fmla="*/ 748937 h 2605314"/>
              <a:gd name="connsiteX175" fmla="*/ 764640 w 5018777"/>
              <a:gd name="connsiteY175" fmla="*/ 679268 h 2605314"/>
              <a:gd name="connsiteX176" fmla="*/ 707309 w 5018777"/>
              <a:gd name="connsiteY176" fmla="*/ 631734 h 2605314"/>
              <a:gd name="connsiteX177" fmla="*/ 554546 w 5018777"/>
              <a:gd name="connsiteY177" fmla="*/ 621211 h 2605314"/>
              <a:gd name="connsiteX178" fmla="*/ 468549 w 5018777"/>
              <a:gd name="connsiteY178" fmla="*/ 682171 h 2605314"/>
              <a:gd name="connsiteX179" fmla="*/ 446777 w 5018777"/>
              <a:gd name="connsiteY179" fmla="*/ 754742 h 2605314"/>
              <a:gd name="connsiteX180" fmla="*/ 475806 w 5018777"/>
              <a:gd name="connsiteY180" fmla="*/ 849085 h 2605314"/>
              <a:gd name="connsiteX181" fmla="*/ 533863 w 5018777"/>
              <a:gd name="connsiteY181" fmla="*/ 841828 h 2605314"/>
              <a:gd name="connsiteX182" fmla="*/ 541120 w 5018777"/>
              <a:gd name="connsiteY182" fmla="*/ 820057 h 2605314"/>
              <a:gd name="connsiteX183" fmla="*/ 519349 w 5018777"/>
              <a:gd name="connsiteY183" fmla="*/ 740228 h 2605314"/>
              <a:gd name="connsiteX184" fmla="*/ 497577 w 5018777"/>
              <a:gd name="connsiteY184" fmla="*/ 725714 h 2605314"/>
              <a:gd name="connsiteX185" fmla="*/ 352435 w 5018777"/>
              <a:gd name="connsiteY185" fmla="*/ 732971 h 2605314"/>
              <a:gd name="connsiteX186" fmla="*/ 252286 w 5018777"/>
              <a:gd name="connsiteY186" fmla="*/ 791028 h 2605314"/>
              <a:gd name="connsiteX187" fmla="*/ 192777 w 5018777"/>
              <a:gd name="connsiteY187" fmla="*/ 892628 h 2605314"/>
              <a:gd name="connsiteX188" fmla="*/ 187335 w 5018777"/>
              <a:gd name="connsiteY188" fmla="*/ 1026522 h 2605314"/>
              <a:gd name="connsiteX189" fmla="*/ 218177 w 5018777"/>
              <a:gd name="connsiteY189" fmla="*/ 1070791 h 2605314"/>
              <a:gd name="connsiteX190" fmla="*/ 278049 w 5018777"/>
              <a:gd name="connsiteY190" fmla="*/ 1063534 h 2605314"/>
              <a:gd name="connsiteX191" fmla="*/ 297643 w 5018777"/>
              <a:gd name="connsiteY191" fmla="*/ 1022531 h 2605314"/>
              <a:gd name="connsiteX192" fmla="*/ 260995 w 5018777"/>
              <a:gd name="connsiteY192" fmla="*/ 957580 h 2605314"/>
              <a:gd name="connsiteX193" fmla="*/ 172095 w 5018777"/>
              <a:gd name="connsiteY193" fmla="*/ 952137 h 2605314"/>
              <a:gd name="connsiteX194" fmla="*/ 108957 w 5018777"/>
              <a:gd name="connsiteY194" fmla="*/ 996405 h 2605314"/>
              <a:gd name="connsiteX195" fmla="*/ 54892 w 5018777"/>
              <a:gd name="connsiteY195" fmla="*/ 1066800 h 2605314"/>
              <a:gd name="connsiteX196" fmla="*/ 14252 w 5018777"/>
              <a:gd name="connsiteY196" fmla="*/ 1156788 h 2605314"/>
              <a:gd name="connsiteX197" fmla="*/ 20783 w 5018777"/>
              <a:gd name="connsiteY197" fmla="*/ 1262017 h 2605314"/>
              <a:gd name="connsiteX198" fmla="*/ 69406 w 5018777"/>
              <a:gd name="connsiteY198" fmla="*/ 1313542 h 2605314"/>
              <a:gd name="connsiteX199" fmla="*/ 112949 w 5018777"/>
              <a:gd name="connsiteY199" fmla="*/ 1342571 h 2605314"/>
              <a:gd name="connsiteX200" fmla="*/ 159032 w 5018777"/>
              <a:gd name="connsiteY200" fmla="*/ 1341845 h 2605314"/>
              <a:gd name="connsiteX201" fmla="*/ 217089 w 5018777"/>
              <a:gd name="connsiteY201" fmla="*/ 1316445 h 2605314"/>
              <a:gd name="connsiteX202" fmla="*/ 199672 w 5018777"/>
              <a:gd name="connsiteY202" fmla="*/ 1243148 h 2605314"/>
              <a:gd name="connsiteX203" fmla="*/ 124197 w 5018777"/>
              <a:gd name="connsiteY203" fmla="*/ 1236254 h 2605314"/>
              <a:gd name="connsiteX204" fmla="*/ 54892 w 5018777"/>
              <a:gd name="connsiteY204" fmla="*/ 1262742 h 2605314"/>
              <a:gd name="connsiteX205" fmla="*/ 33120 w 5018777"/>
              <a:gd name="connsiteY205" fmla="*/ 1299028 h 2605314"/>
              <a:gd name="connsiteX206" fmla="*/ 18606 w 5018777"/>
              <a:gd name="connsiteY206" fmla="*/ 1320800 h 2605314"/>
              <a:gd name="connsiteX207" fmla="*/ 4092 w 5018777"/>
              <a:gd name="connsiteY207" fmla="*/ 1379582 h 2605314"/>
              <a:gd name="connsiteX208" fmla="*/ 3729 w 5018777"/>
              <a:gd name="connsiteY208" fmla="*/ 1436188 h 2605314"/>
              <a:gd name="connsiteX209" fmla="*/ 47635 w 5018777"/>
              <a:gd name="connsiteY209" fmla="*/ 1494971 h 2605314"/>
              <a:gd name="connsiteX210" fmla="*/ 91177 w 5018777"/>
              <a:gd name="connsiteY210" fmla="*/ 1524000 h 2605314"/>
              <a:gd name="connsiteX211" fmla="*/ 127100 w 5018777"/>
              <a:gd name="connsiteY211" fmla="*/ 1568268 h 2605314"/>
              <a:gd name="connsiteX212" fmla="*/ 171006 w 5018777"/>
              <a:gd name="connsiteY212" fmla="*/ 1582057 h 2605314"/>
              <a:gd name="connsiteX213" fmla="*/ 228337 w 5018777"/>
              <a:gd name="connsiteY213" fmla="*/ 1561737 h 2605314"/>
              <a:gd name="connsiteX214" fmla="*/ 236683 w 5018777"/>
              <a:gd name="connsiteY214" fmla="*/ 1483722 h 2605314"/>
              <a:gd name="connsiteX215" fmla="*/ 157217 w 5018777"/>
              <a:gd name="connsiteY215" fmla="*/ 1465580 h 2605314"/>
              <a:gd name="connsiteX216" fmla="*/ 105692 w 5018777"/>
              <a:gd name="connsiteY216" fmla="*/ 1502228 h 2605314"/>
              <a:gd name="connsiteX217" fmla="*/ 105692 w 5018777"/>
              <a:gd name="connsiteY217" fmla="*/ 1698171 h 2605314"/>
              <a:gd name="connsiteX218" fmla="*/ 141615 w 5018777"/>
              <a:gd name="connsiteY218" fmla="*/ 1749334 h 2605314"/>
              <a:gd name="connsiteX219" fmla="*/ 192777 w 5018777"/>
              <a:gd name="connsiteY219" fmla="*/ 1792514 h 2605314"/>
              <a:gd name="connsiteX220" fmla="*/ 250835 w 5018777"/>
              <a:gd name="connsiteY220" fmla="*/ 1828800 h 2605314"/>
              <a:gd name="connsiteX221" fmla="*/ 359692 w 5018777"/>
              <a:gd name="connsiteY221" fmla="*/ 1821542 h 2605314"/>
              <a:gd name="connsiteX222" fmla="*/ 394163 w 5018777"/>
              <a:gd name="connsiteY222" fmla="*/ 1796505 h 2605314"/>
              <a:gd name="connsiteX223" fmla="*/ 410492 w 5018777"/>
              <a:gd name="connsiteY223" fmla="*/ 1698171 h 2605314"/>
              <a:gd name="connsiteX224" fmla="*/ 366949 w 5018777"/>
              <a:gd name="connsiteY224" fmla="*/ 1683657 h 2605314"/>
              <a:gd name="connsiteX225" fmla="*/ 316149 w 5018777"/>
              <a:gd name="connsiteY225" fmla="*/ 1690914 h 2605314"/>
              <a:gd name="connsiteX226" fmla="*/ 279863 w 5018777"/>
              <a:gd name="connsiteY226" fmla="*/ 1719942 h 2605314"/>
              <a:gd name="connsiteX227" fmla="*/ 265349 w 5018777"/>
              <a:gd name="connsiteY227" fmla="*/ 1785257 h 2605314"/>
              <a:gd name="connsiteX228" fmla="*/ 276235 w 5018777"/>
              <a:gd name="connsiteY228" fmla="*/ 1939108 h 2605314"/>
              <a:gd name="connsiteX229" fmla="*/ 331026 w 5018777"/>
              <a:gd name="connsiteY229" fmla="*/ 1984465 h 2605314"/>
              <a:gd name="connsiteX230" fmla="*/ 417749 w 5018777"/>
              <a:gd name="connsiteY230" fmla="*/ 2002971 h 2605314"/>
              <a:gd name="connsiteX231" fmla="*/ 526606 w 5018777"/>
              <a:gd name="connsiteY231" fmla="*/ 1995714 h 2605314"/>
              <a:gd name="connsiteX232" fmla="*/ 555635 w 5018777"/>
              <a:gd name="connsiteY232" fmla="*/ 1973942 h 2605314"/>
              <a:gd name="connsiteX233" fmla="*/ 599177 w 5018777"/>
              <a:gd name="connsiteY233" fmla="*/ 1944914 h 2605314"/>
              <a:gd name="connsiteX234" fmla="*/ 628206 w 5018777"/>
              <a:gd name="connsiteY234" fmla="*/ 1901371 h 2605314"/>
              <a:gd name="connsiteX235" fmla="*/ 613692 w 5018777"/>
              <a:gd name="connsiteY235" fmla="*/ 1836057 h 2605314"/>
              <a:gd name="connsiteX236" fmla="*/ 570149 w 5018777"/>
              <a:gd name="connsiteY236" fmla="*/ 1792514 h 2605314"/>
              <a:gd name="connsiteX237" fmla="*/ 528057 w 5018777"/>
              <a:gd name="connsiteY237" fmla="*/ 1800497 h 2605314"/>
              <a:gd name="connsiteX238" fmla="*/ 481249 w 5018777"/>
              <a:gd name="connsiteY238" fmla="*/ 1898468 h 2605314"/>
              <a:gd name="connsiteX239" fmla="*/ 555635 w 5018777"/>
              <a:gd name="connsiteY239" fmla="*/ 1995714 h 2605314"/>
              <a:gd name="connsiteX240" fmla="*/ 570149 w 5018777"/>
              <a:gd name="connsiteY240" fmla="*/ 2017485 h 2605314"/>
              <a:gd name="connsiteX241" fmla="*/ 700777 w 5018777"/>
              <a:gd name="connsiteY241" fmla="*/ 2068285 h 2605314"/>
              <a:gd name="connsiteX242" fmla="*/ 737063 w 5018777"/>
              <a:gd name="connsiteY242" fmla="*/ 2082800 h 2605314"/>
              <a:gd name="connsiteX243" fmla="*/ 867692 w 5018777"/>
              <a:gd name="connsiteY243" fmla="*/ 2119811 h 2605314"/>
              <a:gd name="connsiteX244" fmla="*/ 969292 w 5018777"/>
              <a:gd name="connsiteY244" fmla="*/ 2148114 h 2605314"/>
              <a:gd name="connsiteX245" fmla="*/ 1078149 w 5018777"/>
              <a:gd name="connsiteY245" fmla="*/ 2133600 h 2605314"/>
              <a:gd name="connsiteX246" fmla="*/ 1128949 w 5018777"/>
              <a:gd name="connsiteY246" fmla="*/ 2104571 h 2605314"/>
              <a:gd name="connsiteX247" fmla="*/ 1247603 w 5018777"/>
              <a:gd name="connsiteY247" fmla="*/ 2013494 h 2605314"/>
              <a:gd name="connsiteX248" fmla="*/ 1291509 w 5018777"/>
              <a:gd name="connsiteY248" fmla="*/ 1957251 h 2605314"/>
              <a:gd name="connsiteX249" fmla="*/ 1278083 w 5018777"/>
              <a:gd name="connsiteY249" fmla="*/ 1839322 h 2605314"/>
              <a:gd name="connsiteX250" fmla="*/ 1223292 w 5018777"/>
              <a:gd name="connsiteY250" fmla="*/ 1814285 h 2605314"/>
              <a:gd name="connsiteX251" fmla="*/ 1129675 w 5018777"/>
              <a:gd name="connsiteY251" fmla="*/ 1833154 h 2605314"/>
              <a:gd name="connsiteX252" fmla="*/ 1107177 w 5018777"/>
              <a:gd name="connsiteY252" fmla="*/ 1894114 h 2605314"/>
              <a:gd name="connsiteX253" fmla="*/ 1085406 w 5018777"/>
              <a:gd name="connsiteY253" fmla="*/ 2002971 h 2605314"/>
              <a:gd name="connsiteX254" fmla="*/ 1020092 w 5018777"/>
              <a:gd name="connsiteY254" fmla="*/ 1995714 h 2605314"/>
              <a:gd name="connsiteX255" fmla="*/ 984532 w 5018777"/>
              <a:gd name="connsiteY255" fmla="*/ 1911531 h 2605314"/>
              <a:gd name="connsiteX256" fmla="*/ 996869 w 5018777"/>
              <a:gd name="connsiteY256" fmla="*/ 1807754 h 2605314"/>
              <a:gd name="connsiteX257" fmla="*/ 1070529 w 5018777"/>
              <a:gd name="connsiteY257" fmla="*/ 1731554 h 2605314"/>
              <a:gd name="connsiteX258" fmla="*/ 1230549 w 5018777"/>
              <a:gd name="connsiteY258" fmla="*/ 1690914 h 2605314"/>
              <a:gd name="connsiteX259" fmla="*/ 1339406 w 5018777"/>
              <a:gd name="connsiteY259" fmla="*/ 1698171 h 2605314"/>
              <a:gd name="connsiteX260" fmla="*/ 1426492 w 5018777"/>
              <a:gd name="connsiteY260" fmla="*/ 1741714 h 2605314"/>
              <a:gd name="connsiteX261" fmla="*/ 1480557 w 5018777"/>
              <a:gd name="connsiteY261" fmla="*/ 1792514 h 2605314"/>
              <a:gd name="connsiteX262" fmla="*/ 1510312 w 5018777"/>
              <a:gd name="connsiteY262" fmla="*/ 1859642 h 2605314"/>
              <a:gd name="connsiteX263" fmla="*/ 1511037 w 5018777"/>
              <a:gd name="connsiteY263" fmla="*/ 1961968 h 2605314"/>
              <a:gd name="connsiteX264" fmla="*/ 1463866 w 5018777"/>
              <a:gd name="connsiteY264" fmla="*/ 2046877 h 2605314"/>
              <a:gd name="connsiteX265" fmla="*/ 1411977 w 5018777"/>
              <a:gd name="connsiteY265" fmla="*/ 2140857 h 2605314"/>
              <a:gd name="connsiteX266" fmla="*/ 1404720 w 5018777"/>
              <a:gd name="connsiteY266" fmla="*/ 2162628 h 2605314"/>
              <a:gd name="connsiteX267" fmla="*/ 1368435 w 5018777"/>
              <a:gd name="connsiteY267" fmla="*/ 2293257 h 2605314"/>
              <a:gd name="connsiteX268" fmla="*/ 1370975 w 5018777"/>
              <a:gd name="connsiteY268" fmla="*/ 2449285 h 2605314"/>
              <a:gd name="connsiteX269" fmla="*/ 1513577 w 5018777"/>
              <a:gd name="connsiteY269" fmla="*/ 2554514 h 2605314"/>
              <a:gd name="connsiteX270" fmla="*/ 1636949 w 5018777"/>
              <a:gd name="connsiteY270" fmla="*/ 2590800 h 2605314"/>
              <a:gd name="connsiteX271" fmla="*/ 1851397 w 5018777"/>
              <a:gd name="connsiteY271" fmla="*/ 2605314 h 2605314"/>
              <a:gd name="connsiteX272" fmla="*/ 1922155 w 5018777"/>
              <a:gd name="connsiteY272" fmla="*/ 2576285 h 2605314"/>
              <a:gd name="connsiteX273" fmla="*/ 1963520 w 5018777"/>
              <a:gd name="connsiteY273" fmla="*/ 2496457 h 2605314"/>
              <a:gd name="connsiteX274" fmla="*/ 2006337 w 5018777"/>
              <a:gd name="connsiteY274" fmla="*/ 2315028 h 2605314"/>
              <a:gd name="connsiteX275" fmla="*/ 2043349 w 5018777"/>
              <a:gd name="connsiteY275" fmla="*/ 2111828 h 2605314"/>
              <a:gd name="connsiteX276" fmla="*/ 2066572 w 5018777"/>
              <a:gd name="connsiteY276" fmla="*/ 2048691 h 2605314"/>
              <a:gd name="connsiteX277" fmla="*/ 2102495 w 5018777"/>
              <a:gd name="connsiteY277" fmla="*/ 1987731 h 2605314"/>
              <a:gd name="connsiteX278" fmla="*/ 2221512 w 5018777"/>
              <a:gd name="connsiteY278" fmla="*/ 1879237 h 2605314"/>
              <a:gd name="connsiteX279" fmla="*/ 2377177 w 5018777"/>
              <a:gd name="connsiteY279" fmla="*/ 1872342 h 2605314"/>
              <a:gd name="connsiteX280" fmla="*/ 2398949 w 5018777"/>
              <a:gd name="connsiteY280" fmla="*/ 1879600 h 2605314"/>
              <a:gd name="connsiteX281" fmla="*/ 2457006 w 5018777"/>
              <a:gd name="connsiteY281" fmla="*/ 1930400 h 2605314"/>
              <a:gd name="connsiteX282" fmla="*/ 2471520 w 5018777"/>
              <a:gd name="connsiteY282" fmla="*/ 1952171 h 2605314"/>
              <a:gd name="connsiteX283" fmla="*/ 2493292 w 5018777"/>
              <a:gd name="connsiteY283" fmla="*/ 1973942 h 2605314"/>
              <a:gd name="connsiteX284" fmla="*/ 2507806 w 5018777"/>
              <a:gd name="connsiteY284" fmla="*/ 2024742 h 2605314"/>
              <a:gd name="connsiteX285" fmla="*/ 2515063 w 5018777"/>
              <a:gd name="connsiteY285" fmla="*/ 2053771 h 2605314"/>
              <a:gd name="connsiteX286" fmla="*/ 2529577 w 5018777"/>
              <a:gd name="connsiteY286" fmla="*/ 2075542 h 2605314"/>
              <a:gd name="connsiteX287" fmla="*/ 2544092 w 5018777"/>
              <a:gd name="connsiteY287" fmla="*/ 2126342 h 2605314"/>
              <a:gd name="connsiteX288" fmla="*/ 2536835 w 5018777"/>
              <a:gd name="connsiteY288" fmla="*/ 2271485 h 2605314"/>
              <a:gd name="connsiteX289" fmla="*/ 2522320 w 5018777"/>
              <a:gd name="connsiteY289" fmla="*/ 2300514 h 2605314"/>
              <a:gd name="connsiteX290" fmla="*/ 2478777 w 5018777"/>
              <a:gd name="connsiteY290" fmla="*/ 2329542 h 2605314"/>
              <a:gd name="connsiteX291" fmla="*/ 2457006 w 5018777"/>
              <a:gd name="connsiteY291" fmla="*/ 2336800 h 2605314"/>
              <a:gd name="connsiteX292" fmla="*/ 2333635 w 5018777"/>
              <a:gd name="connsiteY292" fmla="*/ 2329542 h 2605314"/>
              <a:gd name="connsiteX293" fmla="*/ 2311863 w 5018777"/>
              <a:gd name="connsiteY293" fmla="*/ 2322285 h 2605314"/>
              <a:gd name="connsiteX294" fmla="*/ 2297349 w 5018777"/>
              <a:gd name="connsiteY294" fmla="*/ 2286000 h 2605314"/>
              <a:gd name="connsiteX295" fmla="*/ 2290092 w 5018777"/>
              <a:gd name="connsiteY295" fmla="*/ 2249714 h 2605314"/>
              <a:gd name="connsiteX296" fmla="*/ 2398949 w 5018777"/>
              <a:gd name="connsiteY296" fmla="*/ 2111828 h 2605314"/>
              <a:gd name="connsiteX297" fmla="*/ 2398949 w 5018777"/>
              <a:gd name="connsiteY297" fmla="*/ 2024742 h 2605314"/>
              <a:gd name="connsiteX298" fmla="*/ 2377177 w 5018777"/>
              <a:gd name="connsiteY298" fmla="*/ 2010228 h 2605314"/>
              <a:gd name="connsiteX299" fmla="*/ 2275577 w 5018777"/>
              <a:gd name="connsiteY299" fmla="*/ 2017485 h 2605314"/>
              <a:gd name="connsiteX300" fmla="*/ 2261063 w 5018777"/>
              <a:gd name="connsiteY300" fmla="*/ 2032000 h 2605314"/>
              <a:gd name="connsiteX301" fmla="*/ 2239292 w 5018777"/>
              <a:gd name="connsiteY301" fmla="*/ 2046514 h 2605314"/>
              <a:gd name="connsiteX302" fmla="*/ 2224777 w 5018777"/>
              <a:gd name="connsiteY302" fmla="*/ 2061028 h 2605314"/>
              <a:gd name="connsiteX303" fmla="*/ 2195749 w 5018777"/>
              <a:gd name="connsiteY303" fmla="*/ 2068285 h 2605314"/>
              <a:gd name="connsiteX304" fmla="*/ 2166720 w 5018777"/>
              <a:gd name="connsiteY304" fmla="*/ 2090057 h 2605314"/>
              <a:gd name="connsiteX305" fmla="*/ 2152206 w 5018777"/>
              <a:gd name="connsiteY305" fmla="*/ 2111828 h 2605314"/>
              <a:gd name="connsiteX306" fmla="*/ 2130435 w 5018777"/>
              <a:gd name="connsiteY306" fmla="*/ 2140857 h 2605314"/>
              <a:gd name="connsiteX307" fmla="*/ 2130435 w 5018777"/>
              <a:gd name="connsiteY307" fmla="*/ 2351314 h 2605314"/>
              <a:gd name="connsiteX308" fmla="*/ 2144949 w 5018777"/>
              <a:gd name="connsiteY308" fmla="*/ 2373085 h 2605314"/>
              <a:gd name="connsiteX309" fmla="*/ 2166720 w 5018777"/>
              <a:gd name="connsiteY309" fmla="*/ 2380342 h 2605314"/>
              <a:gd name="connsiteX310" fmla="*/ 2173977 w 5018777"/>
              <a:gd name="connsiteY310" fmla="*/ 2402114 h 2605314"/>
              <a:gd name="connsiteX311" fmla="*/ 2195749 w 5018777"/>
              <a:gd name="connsiteY311" fmla="*/ 2416628 h 2605314"/>
              <a:gd name="connsiteX312" fmla="*/ 2224777 w 5018777"/>
              <a:gd name="connsiteY312" fmla="*/ 2438400 h 2605314"/>
              <a:gd name="connsiteX313" fmla="*/ 2268320 w 5018777"/>
              <a:gd name="connsiteY313" fmla="*/ 2474685 h 2605314"/>
              <a:gd name="connsiteX314" fmla="*/ 2297349 w 5018777"/>
              <a:gd name="connsiteY314" fmla="*/ 2510971 h 2605314"/>
              <a:gd name="connsiteX315" fmla="*/ 2319120 w 5018777"/>
              <a:gd name="connsiteY315" fmla="*/ 2532742 h 2605314"/>
              <a:gd name="connsiteX316" fmla="*/ 2398949 w 5018777"/>
              <a:gd name="connsiteY316" fmla="*/ 2569028 h 2605314"/>
              <a:gd name="connsiteX317" fmla="*/ 2544092 w 5018777"/>
              <a:gd name="connsiteY317" fmla="*/ 2554514 h 2605314"/>
              <a:gd name="connsiteX318" fmla="*/ 2565863 w 5018777"/>
              <a:gd name="connsiteY318" fmla="*/ 2540000 h 2605314"/>
              <a:gd name="connsiteX319" fmla="*/ 2573120 w 5018777"/>
              <a:gd name="connsiteY319" fmla="*/ 2503714 h 2605314"/>
              <a:gd name="connsiteX320" fmla="*/ 2587635 w 5018777"/>
              <a:gd name="connsiteY320" fmla="*/ 2481942 h 2605314"/>
              <a:gd name="connsiteX321" fmla="*/ 2594892 w 5018777"/>
              <a:gd name="connsiteY321" fmla="*/ 2409371 h 2605314"/>
              <a:gd name="connsiteX322" fmla="*/ 2645692 w 5018777"/>
              <a:gd name="connsiteY322" fmla="*/ 2416628 h 2605314"/>
              <a:gd name="connsiteX323" fmla="*/ 2674720 w 5018777"/>
              <a:gd name="connsiteY323" fmla="*/ 2423885 h 2605314"/>
              <a:gd name="connsiteX324" fmla="*/ 2747292 w 5018777"/>
              <a:gd name="connsiteY324" fmla="*/ 2438400 h 2605314"/>
              <a:gd name="connsiteX325" fmla="*/ 2790835 w 5018777"/>
              <a:gd name="connsiteY325" fmla="*/ 2452914 h 2605314"/>
              <a:gd name="connsiteX326" fmla="*/ 2812606 w 5018777"/>
              <a:gd name="connsiteY326" fmla="*/ 2438400 h 2605314"/>
              <a:gd name="connsiteX327" fmla="*/ 2805349 w 5018777"/>
              <a:gd name="connsiteY327" fmla="*/ 2416628 h 2605314"/>
              <a:gd name="connsiteX328" fmla="*/ 2798092 w 5018777"/>
              <a:gd name="connsiteY328" fmla="*/ 2373085 h 2605314"/>
              <a:gd name="connsiteX329" fmla="*/ 2783577 w 5018777"/>
              <a:gd name="connsiteY329" fmla="*/ 2329542 h 2605314"/>
              <a:gd name="connsiteX330" fmla="*/ 2798092 w 5018777"/>
              <a:gd name="connsiteY330" fmla="*/ 2278742 h 2605314"/>
              <a:gd name="connsiteX331" fmla="*/ 2965006 w 5018777"/>
              <a:gd name="connsiteY331" fmla="*/ 2249714 h 2605314"/>
              <a:gd name="connsiteX332" fmla="*/ 2950492 w 5018777"/>
              <a:gd name="connsiteY332" fmla="*/ 2227942 h 2605314"/>
              <a:gd name="connsiteX333" fmla="*/ 2928720 w 5018777"/>
              <a:gd name="connsiteY333" fmla="*/ 2133600 h 2605314"/>
              <a:gd name="connsiteX334" fmla="*/ 2921463 w 5018777"/>
              <a:gd name="connsiteY334" fmla="*/ 2104571 h 2605314"/>
              <a:gd name="connsiteX335" fmla="*/ 2899692 w 5018777"/>
              <a:gd name="connsiteY335" fmla="*/ 2090057 h 2605314"/>
              <a:gd name="connsiteX336" fmla="*/ 2906949 w 5018777"/>
              <a:gd name="connsiteY336" fmla="*/ 2061028 h 2605314"/>
              <a:gd name="connsiteX337" fmla="*/ 3037577 w 5018777"/>
              <a:gd name="connsiteY337" fmla="*/ 2053771 h 2605314"/>
              <a:gd name="connsiteX338" fmla="*/ 3124663 w 5018777"/>
              <a:gd name="connsiteY338" fmla="*/ 2046514 h 2605314"/>
              <a:gd name="connsiteX339" fmla="*/ 3146435 w 5018777"/>
              <a:gd name="connsiteY339" fmla="*/ 2039257 h 2605314"/>
              <a:gd name="connsiteX340" fmla="*/ 3139177 w 5018777"/>
              <a:gd name="connsiteY340" fmla="*/ 2010228 h 2605314"/>
              <a:gd name="connsiteX341" fmla="*/ 3110149 w 5018777"/>
              <a:gd name="connsiteY341" fmla="*/ 1959428 h 2605314"/>
              <a:gd name="connsiteX342" fmla="*/ 3081120 w 5018777"/>
              <a:gd name="connsiteY342" fmla="*/ 1930400 h 2605314"/>
              <a:gd name="connsiteX343" fmla="*/ 3066606 w 5018777"/>
              <a:gd name="connsiteY343" fmla="*/ 1901371 h 2605314"/>
              <a:gd name="connsiteX344" fmla="*/ 3044835 w 5018777"/>
              <a:gd name="connsiteY344" fmla="*/ 1886857 h 2605314"/>
              <a:gd name="connsiteX345" fmla="*/ 3037577 w 5018777"/>
              <a:gd name="connsiteY345" fmla="*/ 1865085 h 2605314"/>
              <a:gd name="connsiteX346" fmla="*/ 3023063 w 5018777"/>
              <a:gd name="connsiteY346" fmla="*/ 1843314 h 2605314"/>
              <a:gd name="connsiteX347" fmla="*/ 3052092 w 5018777"/>
              <a:gd name="connsiteY347" fmla="*/ 1828800 h 2605314"/>
              <a:gd name="connsiteX348" fmla="*/ 3160949 w 5018777"/>
              <a:gd name="connsiteY348" fmla="*/ 1814285 h 2605314"/>
              <a:gd name="connsiteX349" fmla="*/ 3182720 w 5018777"/>
              <a:gd name="connsiteY349" fmla="*/ 1799771 h 2605314"/>
              <a:gd name="connsiteX350" fmla="*/ 3131920 w 5018777"/>
              <a:gd name="connsiteY350" fmla="*/ 1690914 h 2605314"/>
              <a:gd name="connsiteX351" fmla="*/ 3124663 w 5018777"/>
              <a:gd name="connsiteY351" fmla="*/ 1669142 h 2605314"/>
              <a:gd name="connsiteX352" fmla="*/ 3110149 w 5018777"/>
              <a:gd name="connsiteY352" fmla="*/ 1647371 h 2605314"/>
              <a:gd name="connsiteX353" fmla="*/ 3131920 w 5018777"/>
              <a:gd name="connsiteY353" fmla="*/ 1640114 h 2605314"/>
              <a:gd name="connsiteX354" fmla="*/ 3160949 w 5018777"/>
              <a:gd name="connsiteY354" fmla="*/ 1632857 h 2605314"/>
              <a:gd name="connsiteX355" fmla="*/ 3189977 w 5018777"/>
              <a:gd name="connsiteY355" fmla="*/ 1618342 h 2605314"/>
              <a:gd name="connsiteX356" fmla="*/ 3219006 w 5018777"/>
              <a:gd name="connsiteY356" fmla="*/ 1611085 h 2605314"/>
              <a:gd name="connsiteX357" fmla="*/ 3240777 w 5018777"/>
              <a:gd name="connsiteY357" fmla="*/ 1603828 h 2605314"/>
              <a:gd name="connsiteX358" fmla="*/ 3284320 w 5018777"/>
              <a:gd name="connsiteY358" fmla="*/ 1582057 h 2605314"/>
              <a:gd name="connsiteX359" fmla="*/ 3298835 w 5018777"/>
              <a:gd name="connsiteY359" fmla="*/ 1567542 h 2605314"/>
              <a:gd name="connsiteX360" fmla="*/ 3277063 w 5018777"/>
              <a:gd name="connsiteY360" fmla="*/ 1545771 h 2605314"/>
              <a:gd name="connsiteX361" fmla="*/ 3233520 w 5018777"/>
              <a:gd name="connsiteY361" fmla="*/ 1516742 h 2605314"/>
              <a:gd name="connsiteX362" fmla="*/ 3182720 w 5018777"/>
              <a:gd name="connsiteY362" fmla="*/ 1458685 h 2605314"/>
              <a:gd name="connsiteX363" fmla="*/ 3175463 w 5018777"/>
              <a:gd name="connsiteY363" fmla="*/ 1436914 h 2605314"/>
              <a:gd name="connsiteX364" fmla="*/ 3153692 w 5018777"/>
              <a:gd name="connsiteY364" fmla="*/ 1422400 h 2605314"/>
              <a:gd name="connsiteX365" fmla="*/ 3204492 w 5018777"/>
              <a:gd name="connsiteY365" fmla="*/ 1386114 h 2605314"/>
              <a:gd name="connsiteX366" fmla="*/ 3240777 w 5018777"/>
              <a:gd name="connsiteY366" fmla="*/ 1349828 h 2605314"/>
              <a:gd name="connsiteX367" fmla="*/ 3269806 w 5018777"/>
              <a:gd name="connsiteY367" fmla="*/ 1313542 h 2605314"/>
              <a:gd name="connsiteX368" fmla="*/ 3291577 w 5018777"/>
              <a:gd name="connsiteY368" fmla="*/ 1299028 h 2605314"/>
              <a:gd name="connsiteX369" fmla="*/ 3306092 w 5018777"/>
              <a:gd name="connsiteY369" fmla="*/ 1284514 h 2605314"/>
              <a:gd name="connsiteX370" fmla="*/ 3313349 w 5018777"/>
              <a:gd name="connsiteY370" fmla="*/ 1262742 h 2605314"/>
              <a:gd name="connsiteX371" fmla="*/ 3269806 w 5018777"/>
              <a:gd name="connsiteY371" fmla="*/ 1255485 h 2605314"/>
              <a:gd name="connsiteX372" fmla="*/ 3248035 w 5018777"/>
              <a:gd name="connsiteY372" fmla="*/ 1248228 h 2605314"/>
              <a:gd name="connsiteX373" fmla="*/ 3197235 w 5018777"/>
              <a:gd name="connsiteY373" fmla="*/ 1233714 h 2605314"/>
              <a:gd name="connsiteX374" fmla="*/ 3175463 w 5018777"/>
              <a:gd name="connsiteY374" fmla="*/ 1219200 h 2605314"/>
              <a:gd name="connsiteX375" fmla="*/ 3153692 w 5018777"/>
              <a:gd name="connsiteY375" fmla="*/ 1211942 h 2605314"/>
              <a:gd name="connsiteX376" fmla="*/ 3124663 w 5018777"/>
              <a:gd name="connsiteY376" fmla="*/ 1197428 h 2605314"/>
              <a:gd name="connsiteX377" fmla="*/ 3204492 w 5018777"/>
              <a:gd name="connsiteY377" fmla="*/ 1095828 h 2605314"/>
              <a:gd name="connsiteX378" fmla="*/ 3255292 w 5018777"/>
              <a:gd name="connsiteY378" fmla="*/ 1037771 h 2605314"/>
              <a:gd name="connsiteX379" fmla="*/ 3255292 w 5018777"/>
              <a:gd name="connsiteY379" fmla="*/ 994228 h 2605314"/>
              <a:gd name="connsiteX380" fmla="*/ 3211749 w 5018777"/>
              <a:gd name="connsiteY380" fmla="*/ 986971 h 2605314"/>
              <a:gd name="connsiteX381" fmla="*/ 3182720 w 5018777"/>
              <a:gd name="connsiteY381" fmla="*/ 979714 h 2605314"/>
              <a:gd name="connsiteX382" fmla="*/ 3124663 w 5018777"/>
              <a:gd name="connsiteY382" fmla="*/ 957942 h 2605314"/>
              <a:gd name="connsiteX383" fmla="*/ 3102892 w 5018777"/>
              <a:gd name="connsiteY383" fmla="*/ 950685 h 2605314"/>
              <a:gd name="connsiteX384" fmla="*/ 3052092 w 5018777"/>
              <a:gd name="connsiteY384" fmla="*/ 943428 h 2605314"/>
              <a:gd name="connsiteX385" fmla="*/ 3030320 w 5018777"/>
              <a:gd name="connsiteY385" fmla="*/ 936171 h 2605314"/>
              <a:gd name="connsiteX386" fmla="*/ 2994035 w 5018777"/>
              <a:gd name="connsiteY386" fmla="*/ 928914 h 2605314"/>
              <a:gd name="connsiteX387" fmla="*/ 2979520 w 5018777"/>
              <a:gd name="connsiteY387" fmla="*/ 914400 h 2605314"/>
              <a:gd name="connsiteX388" fmla="*/ 3037577 w 5018777"/>
              <a:gd name="connsiteY388" fmla="*/ 820057 h 2605314"/>
              <a:gd name="connsiteX389" fmla="*/ 3095635 w 5018777"/>
              <a:gd name="connsiteY389" fmla="*/ 747485 h 2605314"/>
              <a:gd name="connsiteX390" fmla="*/ 3131920 w 5018777"/>
              <a:gd name="connsiteY390" fmla="*/ 703942 h 2605314"/>
              <a:gd name="connsiteX391" fmla="*/ 3146435 w 5018777"/>
              <a:gd name="connsiteY391" fmla="*/ 682171 h 2605314"/>
              <a:gd name="connsiteX392" fmla="*/ 3037577 w 5018777"/>
              <a:gd name="connsiteY392" fmla="*/ 667657 h 2605314"/>
              <a:gd name="connsiteX393" fmla="*/ 2965006 w 5018777"/>
              <a:gd name="connsiteY393" fmla="*/ 660400 h 2605314"/>
              <a:gd name="connsiteX394" fmla="*/ 2892435 w 5018777"/>
              <a:gd name="connsiteY394" fmla="*/ 645885 h 2605314"/>
              <a:gd name="connsiteX395" fmla="*/ 2928720 w 5018777"/>
              <a:gd name="connsiteY395" fmla="*/ 609600 h 2605314"/>
              <a:gd name="connsiteX396" fmla="*/ 2965006 w 5018777"/>
              <a:gd name="connsiteY396" fmla="*/ 573314 h 2605314"/>
              <a:gd name="connsiteX397" fmla="*/ 2972263 w 5018777"/>
              <a:gd name="connsiteY397" fmla="*/ 529771 h 2605314"/>
              <a:gd name="connsiteX398" fmla="*/ 2986777 w 5018777"/>
              <a:gd name="connsiteY398" fmla="*/ 486228 h 2605314"/>
              <a:gd name="connsiteX399" fmla="*/ 3001292 w 5018777"/>
              <a:gd name="connsiteY399" fmla="*/ 435428 h 2605314"/>
              <a:gd name="connsiteX400" fmla="*/ 3015806 w 5018777"/>
              <a:gd name="connsiteY400" fmla="*/ 391885 h 2605314"/>
              <a:gd name="connsiteX401" fmla="*/ 2965006 w 5018777"/>
              <a:gd name="connsiteY401" fmla="*/ 399142 h 2605314"/>
              <a:gd name="connsiteX402" fmla="*/ 2921463 w 5018777"/>
              <a:gd name="connsiteY402" fmla="*/ 413657 h 2605314"/>
              <a:gd name="connsiteX403" fmla="*/ 2892435 w 5018777"/>
              <a:gd name="connsiteY403" fmla="*/ 420914 h 2605314"/>
              <a:gd name="connsiteX404" fmla="*/ 2856149 w 5018777"/>
              <a:gd name="connsiteY404" fmla="*/ 435428 h 2605314"/>
              <a:gd name="connsiteX405" fmla="*/ 2812606 w 5018777"/>
              <a:gd name="connsiteY405" fmla="*/ 442685 h 2605314"/>
              <a:gd name="connsiteX406" fmla="*/ 2783577 w 5018777"/>
              <a:gd name="connsiteY406" fmla="*/ 449942 h 2605314"/>
              <a:gd name="connsiteX407" fmla="*/ 2725520 w 5018777"/>
              <a:gd name="connsiteY407" fmla="*/ 442685 h 2605314"/>
              <a:gd name="connsiteX408" fmla="*/ 2732777 w 5018777"/>
              <a:gd name="connsiteY408" fmla="*/ 377371 h 2605314"/>
              <a:gd name="connsiteX409" fmla="*/ 2725520 w 5018777"/>
              <a:gd name="connsiteY409" fmla="*/ 290285 h 2605314"/>
              <a:gd name="connsiteX410" fmla="*/ 2711006 w 5018777"/>
              <a:gd name="connsiteY410" fmla="*/ 232228 h 2605314"/>
              <a:gd name="connsiteX411" fmla="*/ 2667463 w 5018777"/>
              <a:gd name="connsiteY411" fmla="*/ 210457 h 2605314"/>
              <a:gd name="connsiteX412" fmla="*/ 2660206 w 5018777"/>
              <a:gd name="connsiteY412"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62549 w 5018777"/>
              <a:gd name="connsiteY118" fmla="*/ 537028 h 2605314"/>
              <a:gd name="connsiteX119" fmla="*/ 3240777 w 5018777"/>
              <a:gd name="connsiteY119" fmla="*/ 515257 h 2605314"/>
              <a:gd name="connsiteX120" fmla="*/ 3233520 w 5018777"/>
              <a:gd name="connsiteY120" fmla="*/ 478971 h 2605314"/>
              <a:gd name="connsiteX121" fmla="*/ 3219006 w 5018777"/>
              <a:gd name="connsiteY121" fmla="*/ 428171 h 2605314"/>
              <a:gd name="connsiteX122" fmla="*/ 3204492 w 5018777"/>
              <a:gd name="connsiteY122" fmla="*/ 362857 h 2605314"/>
              <a:gd name="connsiteX123" fmla="*/ 3189977 w 5018777"/>
              <a:gd name="connsiteY123" fmla="*/ 348342 h 2605314"/>
              <a:gd name="connsiteX124" fmla="*/ 3139177 w 5018777"/>
              <a:gd name="connsiteY124" fmla="*/ 283028 h 2605314"/>
              <a:gd name="connsiteX125" fmla="*/ 3117406 w 5018777"/>
              <a:gd name="connsiteY125" fmla="*/ 268514 h 2605314"/>
              <a:gd name="connsiteX126" fmla="*/ 3081120 w 5018777"/>
              <a:gd name="connsiteY126" fmla="*/ 232228 h 2605314"/>
              <a:gd name="connsiteX127" fmla="*/ 3066606 w 5018777"/>
              <a:gd name="connsiteY127" fmla="*/ 210457 h 2605314"/>
              <a:gd name="connsiteX128" fmla="*/ 3023063 w 5018777"/>
              <a:gd name="connsiteY128" fmla="*/ 195942 h 2605314"/>
              <a:gd name="connsiteX129" fmla="*/ 3008549 w 5018777"/>
              <a:gd name="connsiteY129" fmla="*/ 174171 h 2605314"/>
              <a:gd name="connsiteX130" fmla="*/ 2957749 w 5018777"/>
              <a:gd name="connsiteY130" fmla="*/ 152400 h 2605314"/>
              <a:gd name="connsiteX131" fmla="*/ 2921463 w 5018777"/>
              <a:gd name="connsiteY131" fmla="*/ 116114 h 2605314"/>
              <a:gd name="connsiteX132" fmla="*/ 2848892 w 5018777"/>
              <a:gd name="connsiteY132" fmla="*/ 94342 h 2605314"/>
              <a:gd name="connsiteX133" fmla="*/ 2827120 w 5018777"/>
              <a:gd name="connsiteY133" fmla="*/ 79828 h 2605314"/>
              <a:gd name="connsiteX134" fmla="*/ 2776320 w 5018777"/>
              <a:gd name="connsiteY134" fmla="*/ 65314 h 2605314"/>
              <a:gd name="connsiteX135" fmla="*/ 2667463 w 5018777"/>
              <a:gd name="connsiteY135" fmla="*/ 50800 h 2605314"/>
              <a:gd name="connsiteX136" fmla="*/ 2500549 w 5018777"/>
              <a:gd name="connsiteY136" fmla="*/ 43542 h 2605314"/>
              <a:gd name="connsiteX137" fmla="*/ 2377177 w 5018777"/>
              <a:gd name="connsiteY137" fmla="*/ 36285 h 2605314"/>
              <a:gd name="connsiteX138" fmla="*/ 2275577 w 5018777"/>
              <a:gd name="connsiteY138" fmla="*/ 21771 h 2605314"/>
              <a:gd name="connsiteX139" fmla="*/ 2036092 w 5018777"/>
              <a:gd name="connsiteY139" fmla="*/ 7257 h 2605314"/>
              <a:gd name="connsiteX140" fmla="*/ 1869177 w 5018777"/>
              <a:gd name="connsiteY140" fmla="*/ 14514 h 2605314"/>
              <a:gd name="connsiteX141" fmla="*/ 1753063 w 5018777"/>
              <a:gd name="connsiteY141" fmla="*/ 29028 h 2605314"/>
              <a:gd name="connsiteX142" fmla="*/ 1731292 w 5018777"/>
              <a:gd name="connsiteY142" fmla="*/ 36285 h 2605314"/>
              <a:gd name="connsiteX143" fmla="*/ 1695006 w 5018777"/>
              <a:gd name="connsiteY143" fmla="*/ 43542 h 2605314"/>
              <a:gd name="connsiteX144" fmla="*/ 1673235 w 5018777"/>
              <a:gd name="connsiteY144" fmla="*/ 50800 h 2605314"/>
              <a:gd name="connsiteX145" fmla="*/ 1622435 w 5018777"/>
              <a:gd name="connsiteY145" fmla="*/ 65314 h 2605314"/>
              <a:gd name="connsiteX146" fmla="*/ 1600663 w 5018777"/>
              <a:gd name="connsiteY146" fmla="*/ 72571 h 2605314"/>
              <a:gd name="connsiteX147" fmla="*/ 1542606 w 5018777"/>
              <a:gd name="connsiteY147" fmla="*/ 87085 h 2605314"/>
              <a:gd name="connsiteX148" fmla="*/ 1499063 w 5018777"/>
              <a:gd name="connsiteY148" fmla="*/ 101600 h 2605314"/>
              <a:gd name="connsiteX149" fmla="*/ 1477292 w 5018777"/>
              <a:gd name="connsiteY149" fmla="*/ 116114 h 2605314"/>
              <a:gd name="connsiteX150" fmla="*/ 1390206 w 5018777"/>
              <a:gd name="connsiteY150" fmla="*/ 137885 h 2605314"/>
              <a:gd name="connsiteX151" fmla="*/ 1339406 w 5018777"/>
              <a:gd name="connsiteY151" fmla="*/ 152400 h 2605314"/>
              <a:gd name="connsiteX152" fmla="*/ 1295863 w 5018777"/>
              <a:gd name="connsiteY152" fmla="*/ 159657 h 2605314"/>
              <a:gd name="connsiteX153" fmla="*/ 1237806 w 5018777"/>
              <a:gd name="connsiteY153" fmla="*/ 181428 h 2605314"/>
              <a:gd name="connsiteX154" fmla="*/ 1157977 w 5018777"/>
              <a:gd name="connsiteY154" fmla="*/ 203200 h 2605314"/>
              <a:gd name="connsiteX155" fmla="*/ 1085406 w 5018777"/>
              <a:gd name="connsiteY155" fmla="*/ 217714 h 2605314"/>
              <a:gd name="connsiteX156" fmla="*/ 1063635 w 5018777"/>
              <a:gd name="connsiteY156" fmla="*/ 232228 h 2605314"/>
              <a:gd name="connsiteX157" fmla="*/ 1027349 w 5018777"/>
              <a:gd name="connsiteY157" fmla="*/ 239485 h 2605314"/>
              <a:gd name="connsiteX158" fmla="*/ 998320 w 5018777"/>
              <a:gd name="connsiteY158" fmla="*/ 246742 h 2605314"/>
              <a:gd name="connsiteX159" fmla="*/ 969292 w 5018777"/>
              <a:gd name="connsiteY159" fmla="*/ 261257 h 2605314"/>
              <a:gd name="connsiteX160" fmla="*/ 918492 w 5018777"/>
              <a:gd name="connsiteY160" fmla="*/ 283028 h 2605314"/>
              <a:gd name="connsiteX161" fmla="*/ 889463 w 5018777"/>
              <a:gd name="connsiteY161" fmla="*/ 319314 h 2605314"/>
              <a:gd name="connsiteX162" fmla="*/ 867692 w 5018777"/>
              <a:gd name="connsiteY162" fmla="*/ 341085 h 2605314"/>
              <a:gd name="connsiteX163" fmla="*/ 853177 w 5018777"/>
              <a:gd name="connsiteY163" fmla="*/ 362857 h 2605314"/>
              <a:gd name="connsiteX164" fmla="*/ 809635 w 5018777"/>
              <a:gd name="connsiteY164" fmla="*/ 391885 h 2605314"/>
              <a:gd name="connsiteX165" fmla="*/ 773349 w 5018777"/>
              <a:gd name="connsiteY165" fmla="*/ 428171 h 2605314"/>
              <a:gd name="connsiteX166" fmla="*/ 751577 w 5018777"/>
              <a:gd name="connsiteY166" fmla="*/ 449942 h 2605314"/>
              <a:gd name="connsiteX167" fmla="*/ 693520 w 5018777"/>
              <a:gd name="connsiteY167" fmla="*/ 500742 h 2605314"/>
              <a:gd name="connsiteX168" fmla="*/ 664492 w 5018777"/>
              <a:gd name="connsiteY168" fmla="*/ 544285 h 2605314"/>
              <a:gd name="connsiteX169" fmla="*/ 649977 w 5018777"/>
              <a:gd name="connsiteY169" fmla="*/ 587828 h 2605314"/>
              <a:gd name="connsiteX170" fmla="*/ 642720 w 5018777"/>
              <a:gd name="connsiteY170" fmla="*/ 609600 h 2605314"/>
              <a:gd name="connsiteX171" fmla="*/ 651792 w 5018777"/>
              <a:gd name="connsiteY171" fmla="*/ 740954 h 2605314"/>
              <a:gd name="connsiteX172" fmla="*/ 700052 w 5018777"/>
              <a:gd name="connsiteY172" fmla="*/ 804454 h 2605314"/>
              <a:gd name="connsiteX173" fmla="*/ 751577 w 5018777"/>
              <a:gd name="connsiteY173" fmla="*/ 804817 h 2605314"/>
              <a:gd name="connsiteX174" fmla="*/ 775889 w 5018777"/>
              <a:gd name="connsiteY174" fmla="*/ 748937 h 2605314"/>
              <a:gd name="connsiteX175" fmla="*/ 764640 w 5018777"/>
              <a:gd name="connsiteY175" fmla="*/ 679268 h 2605314"/>
              <a:gd name="connsiteX176" fmla="*/ 704769 w 5018777"/>
              <a:gd name="connsiteY176" fmla="*/ 644434 h 2605314"/>
              <a:gd name="connsiteX177" fmla="*/ 554546 w 5018777"/>
              <a:gd name="connsiteY177" fmla="*/ 621211 h 2605314"/>
              <a:gd name="connsiteX178" fmla="*/ 468549 w 5018777"/>
              <a:gd name="connsiteY178" fmla="*/ 682171 h 2605314"/>
              <a:gd name="connsiteX179" fmla="*/ 446777 w 5018777"/>
              <a:gd name="connsiteY179" fmla="*/ 754742 h 2605314"/>
              <a:gd name="connsiteX180" fmla="*/ 475806 w 5018777"/>
              <a:gd name="connsiteY180" fmla="*/ 849085 h 2605314"/>
              <a:gd name="connsiteX181" fmla="*/ 533863 w 5018777"/>
              <a:gd name="connsiteY181" fmla="*/ 841828 h 2605314"/>
              <a:gd name="connsiteX182" fmla="*/ 541120 w 5018777"/>
              <a:gd name="connsiteY182" fmla="*/ 820057 h 2605314"/>
              <a:gd name="connsiteX183" fmla="*/ 519349 w 5018777"/>
              <a:gd name="connsiteY183" fmla="*/ 740228 h 2605314"/>
              <a:gd name="connsiteX184" fmla="*/ 497577 w 5018777"/>
              <a:gd name="connsiteY184" fmla="*/ 725714 h 2605314"/>
              <a:gd name="connsiteX185" fmla="*/ 352435 w 5018777"/>
              <a:gd name="connsiteY185" fmla="*/ 732971 h 2605314"/>
              <a:gd name="connsiteX186" fmla="*/ 252286 w 5018777"/>
              <a:gd name="connsiteY186" fmla="*/ 791028 h 2605314"/>
              <a:gd name="connsiteX187" fmla="*/ 192777 w 5018777"/>
              <a:gd name="connsiteY187" fmla="*/ 892628 h 2605314"/>
              <a:gd name="connsiteX188" fmla="*/ 187335 w 5018777"/>
              <a:gd name="connsiteY188" fmla="*/ 1026522 h 2605314"/>
              <a:gd name="connsiteX189" fmla="*/ 218177 w 5018777"/>
              <a:gd name="connsiteY189" fmla="*/ 1070791 h 2605314"/>
              <a:gd name="connsiteX190" fmla="*/ 278049 w 5018777"/>
              <a:gd name="connsiteY190" fmla="*/ 1063534 h 2605314"/>
              <a:gd name="connsiteX191" fmla="*/ 297643 w 5018777"/>
              <a:gd name="connsiteY191" fmla="*/ 1022531 h 2605314"/>
              <a:gd name="connsiteX192" fmla="*/ 260995 w 5018777"/>
              <a:gd name="connsiteY192" fmla="*/ 957580 h 2605314"/>
              <a:gd name="connsiteX193" fmla="*/ 172095 w 5018777"/>
              <a:gd name="connsiteY193" fmla="*/ 952137 h 2605314"/>
              <a:gd name="connsiteX194" fmla="*/ 108957 w 5018777"/>
              <a:gd name="connsiteY194" fmla="*/ 996405 h 2605314"/>
              <a:gd name="connsiteX195" fmla="*/ 54892 w 5018777"/>
              <a:gd name="connsiteY195" fmla="*/ 1066800 h 2605314"/>
              <a:gd name="connsiteX196" fmla="*/ 14252 w 5018777"/>
              <a:gd name="connsiteY196" fmla="*/ 1156788 h 2605314"/>
              <a:gd name="connsiteX197" fmla="*/ 20783 w 5018777"/>
              <a:gd name="connsiteY197" fmla="*/ 1262017 h 2605314"/>
              <a:gd name="connsiteX198" fmla="*/ 69406 w 5018777"/>
              <a:gd name="connsiteY198" fmla="*/ 1313542 h 2605314"/>
              <a:gd name="connsiteX199" fmla="*/ 112949 w 5018777"/>
              <a:gd name="connsiteY199" fmla="*/ 1342571 h 2605314"/>
              <a:gd name="connsiteX200" fmla="*/ 159032 w 5018777"/>
              <a:gd name="connsiteY200" fmla="*/ 1341845 h 2605314"/>
              <a:gd name="connsiteX201" fmla="*/ 217089 w 5018777"/>
              <a:gd name="connsiteY201" fmla="*/ 1316445 h 2605314"/>
              <a:gd name="connsiteX202" fmla="*/ 199672 w 5018777"/>
              <a:gd name="connsiteY202" fmla="*/ 1243148 h 2605314"/>
              <a:gd name="connsiteX203" fmla="*/ 124197 w 5018777"/>
              <a:gd name="connsiteY203" fmla="*/ 1236254 h 2605314"/>
              <a:gd name="connsiteX204" fmla="*/ 54892 w 5018777"/>
              <a:gd name="connsiteY204" fmla="*/ 1262742 h 2605314"/>
              <a:gd name="connsiteX205" fmla="*/ 33120 w 5018777"/>
              <a:gd name="connsiteY205" fmla="*/ 1299028 h 2605314"/>
              <a:gd name="connsiteX206" fmla="*/ 18606 w 5018777"/>
              <a:gd name="connsiteY206" fmla="*/ 1320800 h 2605314"/>
              <a:gd name="connsiteX207" fmla="*/ 4092 w 5018777"/>
              <a:gd name="connsiteY207" fmla="*/ 1379582 h 2605314"/>
              <a:gd name="connsiteX208" fmla="*/ 3729 w 5018777"/>
              <a:gd name="connsiteY208" fmla="*/ 1436188 h 2605314"/>
              <a:gd name="connsiteX209" fmla="*/ 47635 w 5018777"/>
              <a:gd name="connsiteY209" fmla="*/ 1494971 h 2605314"/>
              <a:gd name="connsiteX210" fmla="*/ 91177 w 5018777"/>
              <a:gd name="connsiteY210" fmla="*/ 1524000 h 2605314"/>
              <a:gd name="connsiteX211" fmla="*/ 127100 w 5018777"/>
              <a:gd name="connsiteY211" fmla="*/ 1568268 h 2605314"/>
              <a:gd name="connsiteX212" fmla="*/ 171006 w 5018777"/>
              <a:gd name="connsiteY212" fmla="*/ 1582057 h 2605314"/>
              <a:gd name="connsiteX213" fmla="*/ 228337 w 5018777"/>
              <a:gd name="connsiteY213" fmla="*/ 1561737 h 2605314"/>
              <a:gd name="connsiteX214" fmla="*/ 236683 w 5018777"/>
              <a:gd name="connsiteY214" fmla="*/ 1483722 h 2605314"/>
              <a:gd name="connsiteX215" fmla="*/ 157217 w 5018777"/>
              <a:gd name="connsiteY215" fmla="*/ 1465580 h 2605314"/>
              <a:gd name="connsiteX216" fmla="*/ 105692 w 5018777"/>
              <a:gd name="connsiteY216" fmla="*/ 1502228 h 2605314"/>
              <a:gd name="connsiteX217" fmla="*/ 105692 w 5018777"/>
              <a:gd name="connsiteY217" fmla="*/ 1698171 h 2605314"/>
              <a:gd name="connsiteX218" fmla="*/ 141615 w 5018777"/>
              <a:gd name="connsiteY218" fmla="*/ 1749334 h 2605314"/>
              <a:gd name="connsiteX219" fmla="*/ 192777 w 5018777"/>
              <a:gd name="connsiteY219" fmla="*/ 1792514 h 2605314"/>
              <a:gd name="connsiteX220" fmla="*/ 250835 w 5018777"/>
              <a:gd name="connsiteY220" fmla="*/ 1828800 h 2605314"/>
              <a:gd name="connsiteX221" fmla="*/ 359692 w 5018777"/>
              <a:gd name="connsiteY221" fmla="*/ 1821542 h 2605314"/>
              <a:gd name="connsiteX222" fmla="*/ 394163 w 5018777"/>
              <a:gd name="connsiteY222" fmla="*/ 1796505 h 2605314"/>
              <a:gd name="connsiteX223" fmla="*/ 410492 w 5018777"/>
              <a:gd name="connsiteY223" fmla="*/ 1698171 h 2605314"/>
              <a:gd name="connsiteX224" fmla="*/ 366949 w 5018777"/>
              <a:gd name="connsiteY224" fmla="*/ 1683657 h 2605314"/>
              <a:gd name="connsiteX225" fmla="*/ 316149 w 5018777"/>
              <a:gd name="connsiteY225" fmla="*/ 1690914 h 2605314"/>
              <a:gd name="connsiteX226" fmla="*/ 279863 w 5018777"/>
              <a:gd name="connsiteY226" fmla="*/ 1719942 h 2605314"/>
              <a:gd name="connsiteX227" fmla="*/ 265349 w 5018777"/>
              <a:gd name="connsiteY227" fmla="*/ 1785257 h 2605314"/>
              <a:gd name="connsiteX228" fmla="*/ 276235 w 5018777"/>
              <a:gd name="connsiteY228" fmla="*/ 1939108 h 2605314"/>
              <a:gd name="connsiteX229" fmla="*/ 331026 w 5018777"/>
              <a:gd name="connsiteY229" fmla="*/ 1984465 h 2605314"/>
              <a:gd name="connsiteX230" fmla="*/ 417749 w 5018777"/>
              <a:gd name="connsiteY230" fmla="*/ 2002971 h 2605314"/>
              <a:gd name="connsiteX231" fmla="*/ 526606 w 5018777"/>
              <a:gd name="connsiteY231" fmla="*/ 1995714 h 2605314"/>
              <a:gd name="connsiteX232" fmla="*/ 555635 w 5018777"/>
              <a:gd name="connsiteY232" fmla="*/ 1973942 h 2605314"/>
              <a:gd name="connsiteX233" fmla="*/ 599177 w 5018777"/>
              <a:gd name="connsiteY233" fmla="*/ 1944914 h 2605314"/>
              <a:gd name="connsiteX234" fmla="*/ 628206 w 5018777"/>
              <a:gd name="connsiteY234" fmla="*/ 1901371 h 2605314"/>
              <a:gd name="connsiteX235" fmla="*/ 613692 w 5018777"/>
              <a:gd name="connsiteY235" fmla="*/ 1836057 h 2605314"/>
              <a:gd name="connsiteX236" fmla="*/ 570149 w 5018777"/>
              <a:gd name="connsiteY236" fmla="*/ 1792514 h 2605314"/>
              <a:gd name="connsiteX237" fmla="*/ 528057 w 5018777"/>
              <a:gd name="connsiteY237" fmla="*/ 1800497 h 2605314"/>
              <a:gd name="connsiteX238" fmla="*/ 481249 w 5018777"/>
              <a:gd name="connsiteY238" fmla="*/ 1898468 h 2605314"/>
              <a:gd name="connsiteX239" fmla="*/ 555635 w 5018777"/>
              <a:gd name="connsiteY239" fmla="*/ 1995714 h 2605314"/>
              <a:gd name="connsiteX240" fmla="*/ 570149 w 5018777"/>
              <a:gd name="connsiteY240" fmla="*/ 2017485 h 2605314"/>
              <a:gd name="connsiteX241" fmla="*/ 700777 w 5018777"/>
              <a:gd name="connsiteY241" fmla="*/ 2068285 h 2605314"/>
              <a:gd name="connsiteX242" fmla="*/ 737063 w 5018777"/>
              <a:gd name="connsiteY242" fmla="*/ 2082800 h 2605314"/>
              <a:gd name="connsiteX243" fmla="*/ 867692 w 5018777"/>
              <a:gd name="connsiteY243" fmla="*/ 2119811 h 2605314"/>
              <a:gd name="connsiteX244" fmla="*/ 969292 w 5018777"/>
              <a:gd name="connsiteY244" fmla="*/ 2148114 h 2605314"/>
              <a:gd name="connsiteX245" fmla="*/ 1078149 w 5018777"/>
              <a:gd name="connsiteY245" fmla="*/ 2133600 h 2605314"/>
              <a:gd name="connsiteX246" fmla="*/ 1128949 w 5018777"/>
              <a:gd name="connsiteY246" fmla="*/ 2104571 h 2605314"/>
              <a:gd name="connsiteX247" fmla="*/ 1247603 w 5018777"/>
              <a:gd name="connsiteY247" fmla="*/ 2013494 h 2605314"/>
              <a:gd name="connsiteX248" fmla="*/ 1291509 w 5018777"/>
              <a:gd name="connsiteY248" fmla="*/ 1957251 h 2605314"/>
              <a:gd name="connsiteX249" fmla="*/ 1278083 w 5018777"/>
              <a:gd name="connsiteY249" fmla="*/ 1839322 h 2605314"/>
              <a:gd name="connsiteX250" fmla="*/ 1223292 w 5018777"/>
              <a:gd name="connsiteY250" fmla="*/ 1814285 h 2605314"/>
              <a:gd name="connsiteX251" fmla="*/ 1129675 w 5018777"/>
              <a:gd name="connsiteY251" fmla="*/ 1833154 h 2605314"/>
              <a:gd name="connsiteX252" fmla="*/ 1107177 w 5018777"/>
              <a:gd name="connsiteY252" fmla="*/ 1894114 h 2605314"/>
              <a:gd name="connsiteX253" fmla="*/ 1085406 w 5018777"/>
              <a:gd name="connsiteY253" fmla="*/ 2002971 h 2605314"/>
              <a:gd name="connsiteX254" fmla="*/ 1020092 w 5018777"/>
              <a:gd name="connsiteY254" fmla="*/ 1995714 h 2605314"/>
              <a:gd name="connsiteX255" fmla="*/ 984532 w 5018777"/>
              <a:gd name="connsiteY255" fmla="*/ 1911531 h 2605314"/>
              <a:gd name="connsiteX256" fmla="*/ 996869 w 5018777"/>
              <a:gd name="connsiteY256" fmla="*/ 1807754 h 2605314"/>
              <a:gd name="connsiteX257" fmla="*/ 1070529 w 5018777"/>
              <a:gd name="connsiteY257" fmla="*/ 1731554 h 2605314"/>
              <a:gd name="connsiteX258" fmla="*/ 1230549 w 5018777"/>
              <a:gd name="connsiteY258" fmla="*/ 1690914 h 2605314"/>
              <a:gd name="connsiteX259" fmla="*/ 1339406 w 5018777"/>
              <a:gd name="connsiteY259" fmla="*/ 1698171 h 2605314"/>
              <a:gd name="connsiteX260" fmla="*/ 1426492 w 5018777"/>
              <a:gd name="connsiteY260" fmla="*/ 1741714 h 2605314"/>
              <a:gd name="connsiteX261" fmla="*/ 1480557 w 5018777"/>
              <a:gd name="connsiteY261" fmla="*/ 1792514 h 2605314"/>
              <a:gd name="connsiteX262" fmla="*/ 1510312 w 5018777"/>
              <a:gd name="connsiteY262" fmla="*/ 1859642 h 2605314"/>
              <a:gd name="connsiteX263" fmla="*/ 1511037 w 5018777"/>
              <a:gd name="connsiteY263" fmla="*/ 1961968 h 2605314"/>
              <a:gd name="connsiteX264" fmla="*/ 1463866 w 5018777"/>
              <a:gd name="connsiteY264" fmla="*/ 2046877 h 2605314"/>
              <a:gd name="connsiteX265" fmla="*/ 1411977 w 5018777"/>
              <a:gd name="connsiteY265" fmla="*/ 2140857 h 2605314"/>
              <a:gd name="connsiteX266" fmla="*/ 1404720 w 5018777"/>
              <a:gd name="connsiteY266" fmla="*/ 2162628 h 2605314"/>
              <a:gd name="connsiteX267" fmla="*/ 1368435 w 5018777"/>
              <a:gd name="connsiteY267" fmla="*/ 2293257 h 2605314"/>
              <a:gd name="connsiteX268" fmla="*/ 1370975 w 5018777"/>
              <a:gd name="connsiteY268" fmla="*/ 2449285 h 2605314"/>
              <a:gd name="connsiteX269" fmla="*/ 1513577 w 5018777"/>
              <a:gd name="connsiteY269" fmla="*/ 2554514 h 2605314"/>
              <a:gd name="connsiteX270" fmla="*/ 1636949 w 5018777"/>
              <a:gd name="connsiteY270" fmla="*/ 2590800 h 2605314"/>
              <a:gd name="connsiteX271" fmla="*/ 1851397 w 5018777"/>
              <a:gd name="connsiteY271" fmla="*/ 2605314 h 2605314"/>
              <a:gd name="connsiteX272" fmla="*/ 1922155 w 5018777"/>
              <a:gd name="connsiteY272" fmla="*/ 2576285 h 2605314"/>
              <a:gd name="connsiteX273" fmla="*/ 1963520 w 5018777"/>
              <a:gd name="connsiteY273" fmla="*/ 2496457 h 2605314"/>
              <a:gd name="connsiteX274" fmla="*/ 2006337 w 5018777"/>
              <a:gd name="connsiteY274" fmla="*/ 2315028 h 2605314"/>
              <a:gd name="connsiteX275" fmla="*/ 2043349 w 5018777"/>
              <a:gd name="connsiteY275" fmla="*/ 2111828 h 2605314"/>
              <a:gd name="connsiteX276" fmla="*/ 2066572 w 5018777"/>
              <a:gd name="connsiteY276" fmla="*/ 2048691 h 2605314"/>
              <a:gd name="connsiteX277" fmla="*/ 2102495 w 5018777"/>
              <a:gd name="connsiteY277" fmla="*/ 1987731 h 2605314"/>
              <a:gd name="connsiteX278" fmla="*/ 2221512 w 5018777"/>
              <a:gd name="connsiteY278" fmla="*/ 1879237 h 2605314"/>
              <a:gd name="connsiteX279" fmla="*/ 2377177 w 5018777"/>
              <a:gd name="connsiteY279" fmla="*/ 1872342 h 2605314"/>
              <a:gd name="connsiteX280" fmla="*/ 2398949 w 5018777"/>
              <a:gd name="connsiteY280" fmla="*/ 1879600 h 2605314"/>
              <a:gd name="connsiteX281" fmla="*/ 2457006 w 5018777"/>
              <a:gd name="connsiteY281" fmla="*/ 1930400 h 2605314"/>
              <a:gd name="connsiteX282" fmla="*/ 2471520 w 5018777"/>
              <a:gd name="connsiteY282" fmla="*/ 1952171 h 2605314"/>
              <a:gd name="connsiteX283" fmla="*/ 2493292 w 5018777"/>
              <a:gd name="connsiteY283" fmla="*/ 1973942 h 2605314"/>
              <a:gd name="connsiteX284" fmla="*/ 2507806 w 5018777"/>
              <a:gd name="connsiteY284" fmla="*/ 2024742 h 2605314"/>
              <a:gd name="connsiteX285" fmla="*/ 2515063 w 5018777"/>
              <a:gd name="connsiteY285" fmla="*/ 2053771 h 2605314"/>
              <a:gd name="connsiteX286" fmla="*/ 2529577 w 5018777"/>
              <a:gd name="connsiteY286" fmla="*/ 2075542 h 2605314"/>
              <a:gd name="connsiteX287" fmla="*/ 2544092 w 5018777"/>
              <a:gd name="connsiteY287" fmla="*/ 2126342 h 2605314"/>
              <a:gd name="connsiteX288" fmla="*/ 2536835 w 5018777"/>
              <a:gd name="connsiteY288" fmla="*/ 2271485 h 2605314"/>
              <a:gd name="connsiteX289" fmla="*/ 2522320 w 5018777"/>
              <a:gd name="connsiteY289" fmla="*/ 2300514 h 2605314"/>
              <a:gd name="connsiteX290" fmla="*/ 2478777 w 5018777"/>
              <a:gd name="connsiteY290" fmla="*/ 2329542 h 2605314"/>
              <a:gd name="connsiteX291" fmla="*/ 2457006 w 5018777"/>
              <a:gd name="connsiteY291" fmla="*/ 2336800 h 2605314"/>
              <a:gd name="connsiteX292" fmla="*/ 2333635 w 5018777"/>
              <a:gd name="connsiteY292" fmla="*/ 2329542 h 2605314"/>
              <a:gd name="connsiteX293" fmla="*/ 2311863 w 5018777"/>
              <a:gd name="connsiteY293" fmla="*/ 2322285 h 2605314"/>
              <a:gd name="connsiteX294" fmla="*/ 2297349 w 5018777"/>
              <a:gd name="connsiteY294" fmla="*/ 2286000 h 2605314"/>
              <a:gd name="connsiteX295" fmla="*/ 2290092 w 5018777"/>
              <a:gd name="connsiteY295" fmla="*/ 2249714 h 2605314"/>
              <a:gd name="connsiteX296" fmla="*/ 2398949 w 5018777"/>
              <a:gd name="connsiteY296" fmla="*/ 2111828 h 2605314"/>
              <a:gd name="connsiteX297" fmla="*/ 2398949 w 5018777"/>
              <a:gd name="connsiteY297" fmla="*/ 2024742 h 2605314"/>
              <a:gd name="connsiteX298" fmla="*/ 2377177 w 5018777"/>
              <a:gd name="connsiteY298" fmla="*/ 2010228 h 2605314"/>
              <a:gd name="connsiteX299" fmla="*/ 2275577 w 5018777"/>
              <a:gd name="connsiteY299" fmla="*/ 2017485 h 2605314"/>
              <a:gd name="connsiteX300" fmla="*/ 2261063 w 5018777"/>
              <a:gd name="connsiteY300" fmla="*/ 2032000 h 2605314"/>
              <a:gd name="connsiteX301" fmla="*/ 2239292 w 5018777"/>
              <a:gd name="connsiteY301" fmla="*/ 2046514 h 2605314"/>
              <a:gd name="connsiteX302" fmla="*/ 2224777 w 5018777"/>
              <a:gd name="connsiteY302" fmla="*/ 2061028 h 2605314"/>
              <a:gd name="connsiteX303" fmla="*/ 2195749 w 5018777"/>
              <a:gd name="connsiteY303" fmla="*/ 2068285 h 2605314"/>
              <a:gd name="connsiteX304" fmla="*/ 2166720 w 5018777"/>
              <a:gd name="connsiteY304" fmla="*/ 2090057 h 2605314"/>
              <a:gd name="connsiteX305" fmla="*/ 2152206 w 5018777"/>
              <a:gd name="connsiteY305" fmla="*/ 2111828 h 2605314"/>
              <a:gd name="connsiteX306" fmla="*/ 2130435 w 5018777"/>
              <a:gd name="connsiteY306" fmla="*/ 2140857 h 2605314"/>
              <a:gd name="connsiteX307" fmla="*/ 2130435 w 5018777"/>
              <a:gd name="connsiteY307" fmla="*/ 2351314 h 2605314"/>
              <a:gd name="connsiteX308" fmla="*/ 2144949 w 5018777"/>
              <a:gd name="connsiteY308" fmla="*/ 2373085 h 2605314"/>
              <a:gd name="connsiteX309" fmla="*/ 2166720 w 5018777"/>
              <a:gd name="connsiteY309" fmla="*/ 2380342 h 2605314"/>
              <a:gd name="connsiteX310" fmla="*/ 2173977 w 5018777"/>
              <a:gd name="connsiteY310" fmla="*/ 2402114 h 2605314"/>
              <a:gd name="connsiteX311" fmla="*/ 2195749 w 5018777"/>
              <a:gd name="connsiteY311" fmla="*/ 2416628 h 2605314"/>
              <a:gd name="connsiteX312" fmla="*/ 2224777 w 5018777"/>
              <a:gd name="connsiteY312" fmla="*/ 2438400 h 2605314"/>
              <a:gd name="connsiteX313" fmla="*/ 2268320 w 5018777"/>
              <a:gd name="connsiteY313" fmla="*/ 2474685 h 2605314"/>
              <a:gd name="connsiteX314" fmla="*/ 2297349 w 5018777"/>
              <a:gd name="connsiteY314" fmla="*/ 2510971 h 2605314"/>
              <a:gd name="connsiteX315" fmla="*/ 2319120 w 5018777"/>
              <a:gd name="connsiteY315" fmla="*/ 2532742 h 2605314"/>
              <a:gd name="connsiteX316" fmla="*/ 2398949 w 5018777"/>
              <a:gd name="connsiteY316" fmla="*/ 2569028 h 2605314"/>
              <a:gd name="connsiteX317" fmla="*/ 2544092 w 5018777"/>
              <a:gd name="connsiteY317" fmla="*/ 2554514 h 2605314"/>
              <a:gd name="connsiteX318" fmla="*/ 2565863 w 5018777"/>
              <a:gd name="connsiteY318" fmla="*/ 2540000 h 2605314"/>
              <a:gd name="connsiteX319" fmla="*/ 2573120 w 5018777"/>
              <a:gd name="connsiteY319" fmla="*/ 2503714 h 2605314"/>
              <a:gd name="connsiteX320" fmla="*/ 2587635 w 5018777"/>
              <a:gd name="connsiteY320" fmla="*/ 2481942 h 2605314"/>
              <a:gd name="connsiteX321" fmla="*/ 2594892 w 5018777"/>
              <a:gd name="connsiteY321" fmla="*/ 2409371 h 2605314"/>
              <a:gd name="connsiteX322" fmla="*/ 2645692 w 5018777"/>
              <a:gd name="connsiteY322" fmla="*/ 2416628 h 2605314"/>
              <a:gd name="connsiteX323" fmla="*/ 2674720 w 5018777"/>
              <a:gd name="connsiteY323" fmla="*/ 2423885 h 2605314"/>
              <a:gd name="connsiteX324" fmla="*/ 2747292 w 5018777"/>
              <a:gd name="connsiteY324" fmla="*/ 2438400 h 2605314"/>
              <a:gd name="connsiteX325" fmla="*/ 2790835 w 5018777"/>
              <a:gd name="connsiteY325" fmla="*/ 2452914 h 2605314"/>
              <a:gd name="connsiteX326" fmla="*/ 2812606 w 5018777"/>
              <a:gd name="connsiteY326" fmla="*/ 2438400 h 2605314"/>
              <a:gd name="connsiteX327" fmla="*/ 2805349 w 5018777"/>
              <a:gd name="connsiteY327" fmla="*/ 2416628 h 2605314"/>
              <a:gd name="connsiteX328" fmla="*/ 2798092 w 5018777"/>
              <a:gd name="connsiteY328" fmla="*/ 2373085 h 2605314"/>
              <a:gd name="connsiteX329" fmla="*/ 2783577 w 5018777"/>
              <a:gd name="connsiteY329" fmla="*/ 2329542 h 2605314"/>
              <a:gd name="connsiteX330" fmla="*/ 2798092 w 5018777"/>
              <a:gd name="connsiteY330" fmla="*/ 2278742 h 2605314"/>
              <a:gd name="connsiteX331" fmla="*/ 2965006 w 5018777"/>
              <a:gd name="connsiteY331" fmla="*/ 2249714 h 2605314"/>
              <a:gd name="connsiteX332" fmla="*/ 2950492 w 5018777"/>
              <a:gd name="connsiteY332" fmla="*/ 2227942 h 2605314"/>
              <a:gd name="connsiteX333" fmla="*/ 2928720 w 5018777"/>
              <a:gd name="connsiteY333" fmla="*/ 2133600 h 2605314"/>
              <a:gd name="connsiteX334" fmla="*/ 2921463 w 5018777"/>
              <a:gd name="connsiteY334" fmla="*/ 2104571 h 2605314"/>
              <a:gd name="connsiteX335" fmla="*/ 2899692 w 5018777"/>
              <a:gd name="connsiteY335" fmla="*/ 2090057 h 2605314"/>
              <a:gd name="connsiteX336" fmla="*/ 2906949 w 5018777"/>
              <a:gd name="connsiteY336" fmla="*/ 2061028 h 2605314"/>
              <a:gd name="connsiteX337" fmla="*/ 3037577 w 5018777"/>
              <a:gd name="connsiteY337" fmla="*/ 2053771 h 2605314"/>
              <a:gd name="connsiteX338" fmla="*/ 3124663 w 5018777"/>
              <a:gd name="connsiteY338" fmla="*/ 2046514 h 2605314"/>
              <a:gd name="connsiteX339" fmla="*/ 3146435 w 5018777"/>
              <a:gd name="connsiteY339" fmla="*/ 2039257 h 2605314"/>
              <a:gd name="connsiteX340" fmla="*/ 3139177 w 5018777"/>
              <a:gd name="connsiteY340" fmla="*/ 2010228 h 2605314"/>
              <a:gd name="connsiteX341" fmla="*/ 3110149 w 5018777"/>
              <a:gd name="connsiteY341" fmla="*/ 1959428 h 2605314"/>
              <a:gd name="connsiteX342" fmla="*/ 3081120 w 5018777"/>
              <a:gd name="connsiteY342" fmla="*/ 1930400 h 2605314"/>
              <a:gd name="connsiteX343" fmla="*/ 3066606 w 5018777"/>
              <a:gd name="connsiteY343" fmla="*/ 1901371 h 2605314"/>
              <a:gd name="connsiteX344" fmla="*/ 3044835 w 5018777"/>
              <a:gd name="connsiteY344" fmla="*/ 1886857 h 2605314"/>
              <a:gd name="connsiteX345" fmla="*/ 3037577 w 5018777"/>
              <a:gd name="connsiteY345" fmla="*/ 1865085 h 2605314"/>
              <a:gd name="connsiteX346" fmla="*/ 3023063 w 5018777"/>
              <a:gd name="connsiteY346" fmla="*/ 1843314 h 2605314"/>
              <a:gd name="connsiteX347" fmla="*/ 3052092 w 5018777"/>
              <a:gd name="connsiteY347" fmla="*/ 1828800 h 2605314"/>
              <a:gd name="connsiteX348" fmla="*/ 3160949 w 5018777"/>
              <a:gd name="connsiteY348" fmla="*/ 1814285 h 2605314"/>
              <a:gd name="connsiteX349" fmla="*/ 3182720 w 5018777"/>
              <a:gd name="connsiteY349" fmla="*/ 1799771 h 2605314"/>
              <a:gd name="connsiteX350" fmla="*/ 3131920 w 5018777"/>
              <a:gd name="connsiteY350" fmla="*/ 1690914 h 2605314"/>
              <a:gd name="connsiteX351" fmla="*/ 3124663 w 5018777"/>
              <a:gd name="connsiteY351" fmla="*/ 1669142 h 2605314"/>
              <a:gd name="connsiteX352" fmla="*/ 3110149 w 5018777"/>
              <a:gd name="connsiteY352" fmla="*/ 1647371 h 2605314"/>
              <a:gd name="connsiteX353" fmla="*/ 3131920 w 5018777"/>
              <a:gd name="connsiteY353" fmla="*/ 1640114 h 2605314"/>
              <a:gd name="connsiteX354" fmla="*/ 3160949 w 5018777"/>
              <a:gd name="connsiteY354" fmla="*/ 1632857 h 2605314"/>
              <a:gd name="connsiteX355" fmla="*/ 3189977 w 5018777"/>
              <a:gd name="connsiteY355" fmla="*/ 1618342 h 2605314"/>
              <a:gd name="connsiteX356" fmla="*/ 3219006 w 5018777"/>
              <a:gd name="connsiteY356" fmla="*/ 1611085 h 2605314"/>
              <a:gd name="connsiteX357" fmla="*/ 3240777 w 5018777"/>
              <a:gd name="connsiteY357" fmla="*/ 1603828 h 2605314"/>
              <a:gd name="connsiteX358" fmla="*/ 3284320 w 5018777"/>
              <a:gd name="connsiteY358" fmla="*/ 1582057 h 2605314"/>
              <a:gd name="connsiteX359" fmla="*/ 3298835 w 5018777"/>
              <a:gd name="connsiteY359" fmla="*/ 1567542 h 2605314"/>
              <a:gd name="connsiteX360" fmla="*/ 3277063 w 5018777"/>
              <a:gd name="connsiteY360" fmla="*/ 1545771 h 2605314"/>
              <a:gd name="connsiteX361" fmla="*/ 3233520 w 5018777"/>
              <a:gd name="connsiteY361" fmla="*/ 1516742 h 2605314"/>
              <a:gd name="connsiteX362" fmla="*/ 3182720 w 5018777"/>
              <a:gd name="connsiteY362" fmla="*/ 1458685 h 2605314"/>
              <a:gd name="connsiteX363" fmla="*/ 3175463 w 5018777"/>
              <a:gd name="connsiteY363" fmla="*/ 1436914 h 2605314"/>
              <a:gd name="connsiteX364" fmla="*/ 3153692 w 5018777"/>
              <a:gd name="connsiteY364" fmla="*/ 1422400 h 2605314"/>
              <a:gd name="connsiteX365" fmla="*/ 3204492 w 5018777"/>
              <a:gd name="connsiteY365" fmla="*/ 1386114 h 2605314"/>
              <a:gd name="connsiteX366" fmla="*/ 3240777 w 5018777"/>
              <a:gd name="connsiteY366" fmla="*/ 1349828 h 2605314"/>
              <a:gd name="connsiteX367" fmla="*/ 3269806 w 5018777"/>
              <a:gd name="connsiteY367" fmla="*/ 1313542 h 2605314"/>
              <a:gd name="connsiteX368" fmla="*/ 3291577 w 5018777"/>
              <a:gd name="connsiteY368" fmla="*/ 1299028 h 2605314"/>
              <a:gd name="connsiteX369" fmla="*/ 3306092 w 5018777"/>
              <a:gd name="connsiteY369" fmla="*/ 1284514 h 2605314"/>
              <a:gd name="connsiteX370" fmla="*/ 3313349 w 5018777"/>
              <a:gd name="connsiteY370" fmla="*/ 1262742 h 2605314"/>
              <a:gd name="connsiteX371" fmla="*/ 3269806 w 5018777"/>
              <a:gd name="connsiteY371" fmla="*/ 1255485 h 2605314"/>
              <a:gd name="connsiteX372" fmla="*/ 3248035 w 5018777"/>
              <a:gd name="connsiteY372" fmla="*/ 1248228 h 2605314"/>
              <a:gd name="connsiteX373" fmla="*/ 3197235 w 5018777"/>
              <a:gd name="connsiteY373" fmla="*/ 1233714 h 2605314"/>
              <a:gd name="connsiteX374" fmla="*/ 3175463 w 5018777"/>
              <a:gd name="connsiteY374" fmla="*/ 1219200 h 2605314"/>
              <a:gd name="connsiteX375" fmla="*/ 3153692 w 5018777"/>
              <a:gd name="connsiteY375" fmla="*/ 1211942 h 2605314"/>
              <a:gd name="connsiteX376" fmla="*/ 3124663 w 5018777"/>
              <a:gd name="connsiteY376" fmla="*/ 1197428 h 2605314"/>
              <a:gd name="connsiteX377" fmla="*/ 3204492 w 5018777"/>
              <a:gd name="connsiteY377" fmla="*/ 1095828 h 2605314"/>
              <a:gd name="connsiteX378" fmla="*/ 3255292 w 5018777"/>
              <a:gd name="connsiteY378" fmla="*/ 1037771 h 2605314"/>
              <a:gd name="connsiteX379" fmla="*/ 3255292 w 5018777"/>
              <a:gd name="connsiteY379" fmla="*/ 994228 h 2605314"/>
              <a:gd name="connsiteX380" fmla="*/ 3211749 w 5018777"/>
              <a:gd name="connsiteY380" fmla="*/ 986971 h 2605314"/>
              <a:gd name="connsiteX381" fmla="*/ 3182720 w 5018777"/>
              <a:gd name="connsiteY381" fmla="*/ 979714 h 2605314"/>
              <a:gd name="connsiteX382" fmla="*/ 3124663 w 5018777"/>
              <a:gd name="connsiteY382" fmla="*/ 957942 h 2605314"/>
              <a:gd name="connsiteX383" fmla="*/ 3102892 w 5018777"/>
              <a:gd name="connsiteY383" fmla="*/ 950685 h 2605314"/>
              <a:gd name="connsiteX384" fmla="*/ 3052092 w 5018777"/>
              <a:gd name="connsiteY384" fmla="*/ 943428 h 2605314"/>
              <a:gd name="connsiteX385" fmla="*/ 3030320 w 5018777"/>
              <a:gd name="connsiteY385" fmla="*/ 936171 h 2605314"/>
              <a:gd name="connsiteX386" fmla="*/ 2994035 w 5018777"/>
              <a:gd name="connsiteY386" fmla="*/ 928914 h 2605314"/>
              <a:gd name="connsiteX387" fmla="*/ 2979520 w 5018777"/>
              <a:gd name="connsiteY387" fmla="*/ 914400 h 2605314"/>
              <a:gd name="connsiteX388" fmla="*/ 3037577 w 5018777"/>
              <a:gd name="connsiteY388" fmla="*/ 820057 h 2605314"/>
              <a:gd name="connsiteX389" fmla="*/ 3095635 w 5018777"/>
              <a:gd name="connsiteY389" fmla="*/ 747485 h 2605314"/>
              <a:gd name="connsiteX390" fmla="*/ 3131920 w 5018777"/>
              <a:gd name="connsiteY390" fmla="*/ 703942 h 2605314"/>
              <a:gd name="connsiteX391" fmla="*/ 3146435 w 5018777"/>
              <a:gd name="connsiteY391" fmla="*/ 682171 h 2605314"/>
              <a:gd name="connsiteX392" fmla="*/ 3037577 w 5018777"/>
              <a:gd name="connsiteY392" fmla="*/ 667657 h 2605314"/>
              <a:gd name="connsiteX393" fmla="*/ 2965006 w 5018777"/>
              <a:gd name="connsiteY393" fmla="*/ 660400 h 2605314"/>
              <a:gd name="connsiteX394" fmla="*/ 2892435 w 5018777"/>
              <a:gd name="connsiteY394" fmla="*/ 645885 h 2605314"/>
              <a:gd name="connsiteX395" fmla="*/ 2928720 w 5018777"/>
              <a:gd name="connsiteY395" fmla="*/ 609600 h 2605314"/>
              <a:gd name="connsiteX396" fmla="*/ 2965006 w 5018777"/>
              <a:gd name="connsiteY396" fmla="*/ 573314 h 2605314"/>
              <a:gd name="connsiteX397" fmla="*/ 2972263 w 5018777"/>
              <a:gd name="connsiteY397" fmla="*/ 529771 h 2605314"/>
              <a:gd name="connsiteX398" fmla="*/ 2986777 w 5018777"/>
              <a:gd name="connsiteY398" fmla="*/ 486228 h 2605314"/>
              <a:gd name="connsiteX399" fmla="*/ 3001292 w 5018777"/>
              <a:gd name="connsiteY399" fmla="*/ 435428 h 2605314"/>
              <a:gd name="connsiteX400" fmla="*/ 3015806 w 5018777"/>
              <a:gd name="connsiteY400" fmla="*/ 391885 h 2605314"/>
              <a:gd name="connsiteX401" fmla="*/ 2965006 w 5018777"/>
              <a:gd name="connsiteY401" fmla="*/ 399142 h 2605314"/>
              <a:gd name="connsiteX402" fmla="*/ 2921463 w 5018777"/>
              <a:gd name="connsiteY402" fmla="*/ 413657 h 2605314"/>
              <a:gd name="connsiteX403" fmla="*/ 2892435 w 5018777"/>
              <a:gd name="connsiteY403" fmla="*/ 420914 h 2605314"/>
              <a:gd name="connsiteX404" fmla="*/ 2856149 w 5018777"/>
              <a:gd name="connsiteY404" fmla="*/ 435428 h 2605314"/>
              <a:gd name="connsiteX405" fmla="*/ 2812606 w 5018777"/>
              <a:gd name="connsiteY405" fmla="*/ 442685 h 2605314"/>
              <a:gd name="connsiteX406" fmla="*/ 2783577 w 5018777"/>
              <a:gd name="connsiteY406" fmla="*/ 449942 h 2605314"/>
              <a:gd name="connsiteX407" fmla="*/ 2725520 w 5018777"/>
              <a:gd name="connsiteY407" fmla="*/ 442685 h 2605314"/>
              <a:gd name="connsiteX408" fmla="*/ 2732777 w 5018777"/>
              <a:gd name="connsiteY408" fmla="*/ 377371 h 2605314"/>
              <a:gd name="connsiteX409" fmla="*/ 2725520 w 5018777"/>
              <a:gd name="connsiteY409" fmla="*/ 290285 h 2605314"/>
              <a:gd name="connsiteX410" fmla="*/ 2711006 w 5018777"/>
              <a:gd name="connsiteY410" fmla="*/ 232228 h 2605314"/>
              <a:gd name="connsiteX411" fmla="*/ 2667463 w 5018777"/>
              <a:gd name="connsiteY411" fmla="*/ 210457 h 2605314"/>
              <a:gd name="connsiteX412" fmla="*/ 2660206 w 5018777"/>
              <a:gd name="connsiteY412"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62549 w 5018777"/>
              <a:gd name="connsiteY118" fmla="*/ 537028 h 2605314"/>
              <a:gd name="connsiteX119" fmla="*/ 3240777 w 5018777"/>
              <a:gd name="connsiteY119" fmla="*/ 515257 h 2605314"/>
              <a:gd name="connsiteX120" fmla="*/ 3233520 w 5018777"/>
              <a:gd name="connsiteY120" fmla="*/ 478971 h 2605314"/>
              <a:gd name="connsiteX121" fmla="*/ 3219006 w 5018777"/>
              <a:gd name="connsiteY121" fmla="*/ 428171 h 2605314"/>
              <a:gd name="connsiteX122" fmla="*/ 3204492 w 5018777"/>
              <a:gd name="connsiteY122" fmla="*/ 362857 h 2605314"/>
              <a:gd name="connsiteX123" fmla="*/ 3189977 w 5018777"/>
              <a:gd name="connsiteY123" fmla="*/ 348342 h 2605314"/>
              <a:gd name="connsiteX124" fmla="*/ 3139177 w 5018777"/>
              <a:gd name="connsiteY124" fmla="*/ 283028 h 2605314"/>
              <a:gd name="connsiteX125" fmla="*/ 3117406 w 5018777"/>
              <a:gd name="connsiteY125" fmla="*/ 268514 h 2605314"/>
              <a:gd name="connsiteX126" fmla="*/ 3081120 w 5018777"/>
              <a:gd name="connsiteY126" fmla="*/ 232228 h 2605314"/>
              <a:gd name="connsiteX127" fmla="*/ 3066606 w 5018777"/>
              <a:gd name="connsiteY127" fmla="*/ 210457 h 2605314"/>
              <a:gd name="connsiteX128" fmla="*/ 3023063 w 5018777"/>
              <a:gd name="connsiteY128" fmla="*/ 195942 h 2605314"/>
              <a:gd name="connsiteX129" fmla="*/ 3008549 w 5018777"/>
              <a:gd name="connsiteY129" fmla="*/ 174171 h 2605314"/>
              <a:gd name="connsiteX130" fmla="*/ 2957749 w 5018777"/>
              <a:gd name="connsiteY130" fmla="*/ 152400 h 2605314"/>
              <a:gd name="connsiteX131" fmla="*/ 2921463 w 5018777"/>
              <a:gd name="connsiteY131" fmla="*/ 116114 h 2605314"/>
              <a:gd name="connsiteX132" fmla="*/ 2848892 w 5018777"/>
              <a:gd name="connsiteY132" fmla="*/ 94342 h 2605314"/>
              <a:gd name="connsiteX133" fmla="*/ 2827120 w 5018777"/>
              <a:gd name="connsiteY133" fmla="*/ 79828 h 2605314"/>
              <a:gd name="connsiteX134" fmla="*/ 2776320 w 5018777"/>
              <a:gd name="connsiteY134" fmla="*/ 65314 h 2605314"/>
              <a:gd name="connsiteX135" fmla="*/ 2667463 w 5018777"/>
              <a:gd name="connsiteY135" fmla="*/ 50800 h 2605314"/>
              <a:gd name="connsiteX136" fmla="*/ 2500549 w 5018777"/>
              <a:gd name="connsiteY136" fmla="*/ 43542 h 2605314"/>
              <a:gd name="connsiteX137" fmla="*/ 2377177 w 5018777"/>
              <a:gd name="connsiteY137" fmla="*/ 36285 h 2605314"/>
              <a:gd name="connsiteX138" fmla="*/ 2275577 w 5018777"/>
              <a:gd name="connsiteY138" fmla="*/ 21771 h 2605314"/>
              <a:gd name="connsiteX139" fmla="*/ 2036092 w 5018777"/>
              <a:gd name="connsiteY139" fmla="*/ 7257 h 2605314"/>
              <a:gd name="connsiteX140" fmla="*/ 1869177 w 5018777"/>
              <a:gd name="connsiteY140" fmla="*/ 14514 h 2605314"/>
              <a:gd name="connsiteX141" fmla="*/ 1753063 w 5018777"/>
              <a:gd name="connsiteY141" fmla="*/ 29028 h 2605314"/>
              <a:gd name="connsiteX142" fmla="*/ 1731292 w 5018777"/>
              <a:gd name="connsiteY142" fmla="*/ 36285 h 2605314"/>
              <a:gd name="connsiteX143" fmla="*/ 1695006 w 5018777"/>
              <a:gd name="connsiteY143" fmla="*/ 43542 h 2605314"/>
              <a:gd name="connsiteX144" fmla="*/ 1673235 w 5018777"/>
              <a:gd name="connsiteY144" fmla="*/ 50800 h 2605314"/>
              <a:gd name="connsiteX145" fmla="*/ 1622435 w 5018777"/>
              <a:gd name="connsiteY145" fmla="*/ 65314 h 2605314"/>
              <a:gd name="connsiteX146" fmla="*/ 1600663 w 5018777"/>
              <a:gd name="connsiteY146" fmla="*/ 72571 h 2605314"/>
              <a:gd name="connsiteX147" fmla="*/ 1542606 w 5018777"/>
              <a:gd name="connsiteY147" fmla="*/ 87085 h 2605314"/>
              <a:gd name="connsiteX148" fmla="*/ 1499063 w 5018777"/>
              <a:gd name="connsiteY148" fmla="*/ 101600 h 2605314"/>
              <a:gd name="connsiteX149" fmla="*/ 1477292 w 5018777"/>
              <a:gd name="connsiteY149" fmla="*/ 116114 h 2605314"/>
              <a:gd name="connsiteX150" fmla="*/ 1390206 w 5018777"/>
              <a:gd name="connsiteY150" fmla="*/ 137885 h 2605314"/>
              <a:gd name="connsiteX151" fmla="*/ 1339406 w 5018777"/>
              <a:gd name="connsiteY151" fmla="*/ 152400 h 2605314"/>
              <a:gd name="connsiteX152" fmla="*/ 1295863 w 5018777"/>
              <a:gd name="connsiteY152" fmla="*/ 159657 h 2605314"/>
              <a:gd name="connsiteX153" fmla="*/ 1237806 w 5018777"/>
              <a:gd name="connsiteY153" fmla="*/ 181428 h 2605314"/>
              <a:gd name="connsiteX154" fmla="*/ 1157977 w 5018777"/>
              <a:gd name="connsiteY154" fmla="*/ 203200 h 2605314"/>
              <a:gd name="connsiteX155" fmla="*/ 1085406 w 5018777"/>
              <a:gd name="connsiteY155" fmla="*/ 217714 h 2605314"/>
              <a:gd name="connsiteX156" fmla="*/ 1063635 w 5018777"/>
              <a:gd name="connsiteY156" fmla="*/ 232228 h 2605314"/>
              <a:gd name="connsiteX157" fmla="*/ 1027349 w 5018777"/>
              <a:gd name="connsiteY157" fmla="*/ 239485 h 2605314"/>
              <a:gd name="connsiteX158" fmla="*/ 998320 w 5018777"/>
              <a:gd name="connsiteY158" fmla="*/ 246742 h 2605314"/>
              <a:gd name="connsiteX159" fmla="*/ 969292 w 5018777"/>
              <a:gd name="connsiteY159" fmla="*/ 261257 h 2605314"/>
              <a:gd name="connsiteX160" fmla="*/ 918492 w 5018777"/>
              <a:gd name="connsiteY160" fmla="*/ 283028 h 2605314"/>
              <a:gd name="connsiteX161" fmla="*/ 889463 w 5018777"/>
              <a:gd name="connsiteY161" fmla="*/ 319314 h 2605314"/>
              <a:gd name="connsiteX162" fmla="*/ 867692 w 5018777"/>
              <a:gd name="connsiteY162" fmla="*/ 341085 h 2605314"/>
              <a:gd name="connsiteX163" fmla="*/ 853177 w 5018777"/>
              <a:gd name="connsiteY163" fmla="*/ 362857 h 2605314"/>
              <a:gd name="connsiteX164" fmla="*/ 809635 w 5018777"/>
              <a:gd name="connsiteY164" fmla="*/ 391885 h 2605314"/>
              <a:gd name="connsiteX165" fmla="*/ 773349 w 5018777"/>
              <a:gd name="connsiteY165" fmla="*/ 428171 h 2605314"/>
              <a:gd name="connsiteX166" fmla="*/ 751577 w 5018777"/>
              <a:gd name="connsiteY166" fmla="*/ 449942 h 2605314"/>
              <a:gd name="connsiteX167" fmla="*/ 693520 w 5018777"/>
              <a:gd name="connsiteY167" fmla="*/ 500742 h 2605314"/>
              <a:gd name="connsiteX168" fmla="*/ 664492 w 5018777"/>
              <a:gd name="connsiteY168" fmla="*/ 544285 h 2605314"/>
              <a:gd name="connsiteX169" fmla="*/ 649977 w 5018777"/>
              <a:gd name="connsiteY169" fmla="*/ 587828 h 2605314"/>
              <a:gd name="connsiteX170" fmla="*/ 642720 w 5018777"/>
              <a:gd name="connsiteY170" fmla="*/ 609600 h 2605314"/>
              <a:gd name="connsiteX171" fmla="*/ 651792 w 5018777"/>
              <a:gd name="connsiteY171" fmla="*/ 740954 h 2605314"/>
              <a:gd name="connsiteX172" fmla="*/ 700052 w 5018777"/>
              <a:gd name="connsiteY172" fmla="*/ 804454 h 2605314"/>
              <a:gd name="connsiteX173" fmla="*/ 751577 w 5018777"/>
              <a:gd name="connsiteY173" fmla="*/ 804817 h 2605314"/>
              <a:gd name="connsiteX174" fmla="*/ 775889 w 5018777"/>
              <a:gd name="connsiteY174" fmla="*/ 748937 h 2605314"/>
              <a:gd name="connsiteX175" fmla="*/ 764640 w 5018777"/>
              <a:gd name="connsiteY175" fmla="*/ 679268 h 2605314"/>
              <a:gd name="connsiteX176" fmla="*/ 704769 w 5018777"/>
              <a:gd name="connsiteY176" fmla="*/ 644434 h 2605314"/>
              <a:gd name="connsiteX177" fmla="*/ 567246 w 5018777"/>
              <a:gd name="connsiteY177" fmla="*/ 638991 h 2605314"/>
              <a:gd name="connsiteX178" fmla="*/ 468549 w 5018777"/>
              <a:gd name="connsiteY178" fmla="*/ 682171 h 2605314"/>
              <a:gd name="connsiteX179" fmla="*/ 446777 w 5018777"/>
              <a:gd name="connsiteY179" fmla="*/ 754742 h 2605314"/>
              <a:gd name="connsiteX180" fmla="*/ 475806 w 5018777"/>
              <a:gd name="connsiteY180" fmla="*/ 849085 h 2605314"/>
              <a:gd name="connsiteX181" fmla="*/ 533863 w 5018777"/>
              <a:gd name="connsiteY181" fmla="*/ 841828 h 2605314"/>
              <a:gd name="connsiteX182" fmla="*/ 541120 w 5018777"/>
              <a:gd name="connsiteY182" fmla="*/ 820057 h 2605314"/>
              <a:gd name="connsiteX183" fmla="*/ 519349 w 5018777"/>
              <a:gd name="connsiteY183" fmla="*/ 740228 h 2605314"/>
              <a:gd name="connsiteX184" fmla="*/ 497577 w 5018777"/>
              <a:gd name="connsiteY184" fmla="*/ 725714 h 2605314"/>
              <a:gd name="connsiteX185" fmla="*/ 352435 w 5018777"/>
              <a:gd name="connsiteY185" fmla="*/ 732971 h 2605314"/>
              <a:gd name="connsiteX186" fmla="*/ 252286 w 5018777"/>
              <a:gd name="connsiteY186" fmla="*/ 791028 h 2605314"/>
              <a:gd name="connsiteX187" fmla="*/ 192777 w 5018777"/>
              <a:gd name="connsiteY187" fmla="*/ 892628 h 2605314"/>
              <a:gd name="connsiteX188" fmla="*/ 187335 w 5018777"/>
              <a:gd name="connsiteY188" fmla="*/ 1026522 h 2605314"/>
              <a:gd name="connsiteX189" fmla="*/ 218177 w 5018777"/>
              <a:gd name="connsiteY189" fmla="*/ 1070791 h 2605314"/>
              <a:gd name="connsiteX190" fmla="*/ 278049 w 5018777"/>
              <a:gd name="connsiteY190" fmla="*/ 1063534 h 2605314"/>
              <a:gd name="connsiteX191" fmla="*/ 297643 w 5018777"/>
              <a:gd name="connsiteY191" fmla="*/ 1022531 h 2605314"/>
              <a:gd name="connsiteX192" fmla="*/ 260995 w 5018777"/>
              <a:gd name="connsiteY192" fmla="*/ 957580 h 2605314"/>
              <a:gd name="connsiteX193" fmla="*/ 172095 w 5018777"/>
              <a:gd name="connsiteY193" fmla="*/ 952137 h 2605314"/>
              <a:gd name="connsiteX194" fmla="*/ 108957 w 5018777"/>
              <a:gd name="connsiteY194" fmla="*/ 996405 h 2605314"/>
              <a:gd name="connsiteX195" fmla="*/ 54892 w 5018777"/>
              <a:gd name="connsiteY195" fmla="*/ 1066800 h 2605314"/>
              <a:gd name="connsiteX196" fmla="*/ 14252 w 5018777"/>
              <a:gd name="connsiteY196" fmla="*/ 1156788 h 2605314"/>
              <a:gd name="connsiteX197" fmla="*/ 20783 w 5018777"/>
              <a:gd name="connsiteY197" fmla="*/ 1262017 h 2605314"/>
              <a:gd name="connsiteX198" fmla="*/ 69406 w 5018777"/>
              <a:gd name="connsiteY198" fmla="*/ 1313542 h 2605314"/>
              <a:gd name="connsiteX199" fmla="*/ 112949 w 5018777"/>
              <a:gd name="connsiteY199" fmla="*/ 1342571 h 2605314"/>
              <a:gd name="connsiteX200" fmla="*/ 159032 w 5018777"/>
              <a:gd name="connsiteY200" fmla="*/ 1341845 h 2605314"/>
              <a:gd name="connsiteX201" fmla="*/ 217089 w 5018777"/>
              <a:gd name="connsiteY201" fmla="*/ 1316445 h 2605314"/>
              <a:gd name="connsiteX202" fmla="*/ 199672 w 5018777"/>
              <a:gd name="connsiteY202" fmla="*/ 1243148 h 2605314"/>
              <a:gd name="connsiteX203" fmla="*/ 124197 w 5018777"/>
              <a:gd name="connsiteY203" fmla="*/ 1236254 h 2605314"/>
              <a:gd name="connsiteX204" fmla="*/ 54892 w 5018777"/>
              <a:gd name="connsiteY204" fmla="*/ 1262742 h 2605314"/>
              <a:gd name="connsiteX205" fmla="*/ 33120 w 5018777"/>
              <a:gd name="connsiteY205" fmla="*/ 1299028 h 2605314"/>
              <a:gd name="connsiteX206" fmla="*/ 18606 w 5018777"/>
              <a:gd name="connsiteY206" fmla="*/ 1320800 h 2605314"/>
              <a:gd name="connsiteX207" fmla="*/ 4092 w 5018777"/>
              <a:gd name="connsiteY207" fmla="*/ 1379582 h 2605314"/>
              <a:gd name="connsiteX208" fmla="*/ 3729 w 5018777"/>
              <a:gd name="connsiteY208" fmla="*/ 1436188 h 2605314"/>
              <a:gd name="connsiteX209" fmla="*/ 47635 w 5018777"/>
              <a:gd name="connsiteY209" fmla="*/ 1494971 h 2605314"/>
              <a:gd name="connsiteX210" fmla="*/ 91177 w 5018777"/>
              <a:gd name="connsiteY210" fmla="*/ 1524000 h 2605314"/>
              <a:gd name="connsiteX211" fmla="*/ 127100 w 5018777"/>
              <a:gd name="connsiteY211" fmla="*/ 1568268 h 2605314"/>
              <a:gd name="connsiteX212" fmla="*/ 171006 w 5018777"/>
              <a:gd name="connsiteY212" fmla="*/ 1582057 h 2605314"/>
              <a:gd name="connsiteX213" fmla="*/ 228337 w 5018777"/>
              <a:gd name="connsiteY213" fmla="*/ 1561737 h 2605314"/>
              <a:gd name="connsiteX214" fmla="*/ 236683 w 5018777"/>
              <a:gd name="connsiteY214" fmla="*/ 1483722 h 2605314"/>
              <a:gd name="connsiteX215" fmla="*/ 157217 w 5018777"/>
              <a:gd name="connsiteY215" fmla="*/ 1465580 h 2605314"/>
              <a:gd name="connsiteX216" fmla="*/ 105692 w 5018777"/>
              <a:gd name="connsiteY216" fmla="*/ 1502228 h 2605314"/>
              <a:gd name="connsiteX217" fmla="*/ 105692 w 5018777"/>
              <a:gd name="connsiteY217" fmla="*/ 1698171 h 2605314"/>
              <a:gd name="connsiteX218" fmla="*/ 141615 w 5018777"/>
              <a:gd name="connsiteY218" fmla="*/ 1749334 h 2605314"/>
              <a:gd name="connsiteX219" fmla="*/ 192777 w 5018777"/>
              <a:gd name="connsiteY219" fmla="*/ 1792514 h 2605314"/>
              <a:gd name="connsiteX220" fmla="*/ 250835 w 5018777"/>
              <a:gd name="connsiteY220" fmla="*/ 1828800 h 2605314"/>
              <a:gd name="connsiteX221" fmla="*/ 359692 w 5018777"/>
              <a:gd name="connsiteY221" fmla="*/ 1821542 h 2605314"/>
              <a:gd name="connsiteX222" fmla="*/ 394163 w 5018777"/>
              <a:gd name="connsiteY222" fmla="*/ 1796505 h 2605314"/>
              <a:gd name="connsiteX223" fmla="*/ 410492 w 5018777"/>
              <a:gd name="connsiteY223" fmla="*/ 1698171 h 2605314"/>
              <a:gd name="connsiteX224" fmla="*/ 366949 w 5018777"/>
              <a:gd name="connsiteY224" fmla="*/ 1683657 h 2605314"/>
              <a:gd name="connsiteX225" fmla="*/ 316149 w 5018777"/>
              <a:gd name="connsiteY225" fmla="*/ 1690914 h 2605314"/>
              <a:gd name="connsiteX226" fmla="*/ 279863 w 5018777"/>
              <a:gd name="connsiteY226" fmla="*/ 1719942 h 2605314"/>
              <a:gd name="connsiteX227" fmla="*/ 265349 w 5018777"/>
              <a:gd name="connsiteY227" fmla="*/ 1785257 h 2605314"/>
              <a:gd name="connsiteX228" fmla="*/ 276235 w 5018777"/>
              <a:gd name="connsiteY228" fmla="*/ 1939108 h 2605314"/>
              <a:gd name="connsiteX229" fmla="*/ 331026 w 5018777"/>
              <a:gd name="connsiteY229" fmla="*/ 1984465 h 2605314"/>
              <a:gd name="connsiteX230" fmla="*/ 417749 w 5018777"/>
              <a:gd name="connsiteY230" fmla="*/ 2002971 h 2605314"/>
              <a:gd name="connsiteX231" fmla="*/ 526606 w 5018777"/>
              <a:gd name="connsiteY231" fmla="*/ 1995714 h 2605314"/>
              <a:gd name="connsiteX232" fmla="*/ 555635 w 5018777"/>
              <a:gd name="connsiteY232" fmla="*/ 1973942 h 2605314"/>
              <a:gd name="connsiteX233" fmla="*/ 599177 w 5018777"/>
              <a:gd name="connsiteY233" fmla="*/ 1944914 h 2605314"/>
              <a:gd name="connsiteX234" fmla="*/ 628206 w 5018777"/>
              <a:gd name="connsiteY234" fmla="*/ 1901371 h 2605314"/>
              <a:gd name="connsiteX235" fmla="*/ 613692 w 5018777"/>
              <a:gd name="connsiteY235" fmla="*/ 1836057 h 2605314"/>
              <a:gd name="connsiteX236" fmla="*/ 570149 w 5018777"/>
              <a:gd name="connsiteY236" fmla="*/ 1792514 h 2605314"/>
              <a:gd name="connsiteX237" fmla="*/ 528057 w 5018777"/>
              <a:gd name="connsiteY237" fmla="*/ 1800497 h 2605314"/>
              <a:gd name="connsiteX238" fmla="*/ 481249 w 5018777"/>
              <a:gd name="connsiteY238" fmla="*/ 1898468 h 2605314"/>
              <a:gd name="connsiteX239" fmla="*/ 555635 w 5018777"/>
              <a:gd name="connsiteY239" fmla="*/ 1995714 h 2605314"/>
              <a:gd name="connsiteX240" fmla="*/ 570149 w 5018777"/>
              <a:gd name="connsiteY240" fmla="*/ 2017485 h 2605314"/>
              <a:gd name="connsiteX241" fmla="*/ 700777 w 5018777"/>
              <a:gd name="connsiteY241" fmla="*/ 2068285 h 2605314"/>
              <a:gd name="connsiteX242" fmla="*/ 737063 w 5018777"/>
              <a:gd name="connsiteY242" fmla="*/ 2082800 h 2605314"/>
              <a:gd name="connsiteX243" fmla="*/ 867692 w 5018777"/>
              <a:gd name="connsiteY243" fmla="*/ 2119811 h 2605314"/>
              <a:gd name="connsiteX244" fmla="*/ 969292 w 5018777"/>
              <a:gd name="connsiteY244" fmla="*/ 2148114 h 2605314"/>
              <a:gd name="connsiteX245" fmla="*/ 1078149 w 5018777"/>
              <a:gd name="connsiteY245" fmla="*/ 2133600 h 2605314"/>
              <a:gd name="connsiteX246" fmla="*/ 1128949 w 5018777"/>
              <a:gd name="connsiteY246" fmla="*/ 2104571 h 2605314"/>
              <a:gd name="connsiteX247" fmla="*/ 1247603 w 5018777"/>
              <a:gd name="connsiteY247" fmla="*/ 2013494 h 2605314"/>
              <a:gd name="connsiteX248" fmla="*/ 1291509 w 5018777"/>
              <a:gd name="connsiteY248" fmla="*/ 1957251 h 2605314"/>
              <a:gd name="connsiteX249" fmla="*/ 1278083 w 5018777"/>
              <a:gd name="connsiteY249" fmla="*/ 1839322 h 2605314"/>
              <a:gd name="connsiteX250" fmla="*/ 1223292 w 5018777"/>
              <a:gd name="connsiteY250" fmla="*/ 1814285 h 2605314"/>
              <a:gd name="connsiteX251" fmla="*/ 1129675 w 5018777"/>
              <a:gd name="connsiteY251" fmla="*/ 1833154 h 2605314"/>
              <a:gd name="connsiteX252" fmla="*/ 1107177 w 5018777"/>
              <a:gd name="connsiteY252" fmla="*/ 1894114 h 2605314"/>
              <a:gd name="connsiteX253" fmla="*/ 1085406 w 5018777"/>
              <a:gd name="connsiteY253" fmla="*/ 2002971 h 2605314"/>
              <a:gd name="connsiteX254" fmla="*/ 1020092 w 5018777"/>
              <a:gd name="connsiteY254" fmla="*/ 1995714 h 2605314"/>
              <a:gd name="connsiteX255" fmla="*/ 984532 w 5018777"/>
              <a:gd name="connsiteY255" fmla="*/ 1911531 h 2605314"/>
              <a:gd name="connsiteX256" fmla="*/ 996869 w 5018777"/>
              <a:gd name="connsiteY256" fmla="*/ 1807754 h 2605314"/>
              <a:gd name="connsiteX257" fmla="*/ 1070529 w 5018777"/>
              <a:gd name="connsiteY257" fmla="*/ 1731554 h 2605314"/>
              <a:gd name="connsiteX258" fmla="*/ 1230549 w 5018777"/>
              <a:gd name="connsiteY258" fmla="*/ 1690914 h 2605314"/>
              <a:gd name="connsiteX259" fmla="*/ 1339406 w 5018777"/>
              <a:gd name="connsiteY259" fmla="*/ 1698171 h 2605314"/>
              <a:gd name="connsiteX260" fmla="*/ 1426492 w 5018777"/>
              <a:gd name="connsiteY260" fmla="*/ 1741714 h 2605314"/>
              <a:gd name="connsiteX261" fmla="*/ 1480557 w 5018777"/>
              <a:gd name="connsiteY261" fmla="*/ 1792514 h 2605314"/>
              <a:gd name="connsiteX262" fmla="*/ 1510312 w 5018777"/>
              <a:gd name="connsiteY262" fmla="*/ 1859642 h 2605314"/>
              <a:gd name="connsiteX263" fmla="*/ 1511037 w 5018777"/>
              <a:gd name="connsiteY263" fmla="*/ 1961968 h 2605314"/>
              <a:gd name="connsiteX264" fmla="*/ 1463866 w 5018777"/>
              <a:gd name="connsiteY264" fmla="*/ 2046877 h 2605314"/>
              <a:gd name="connsiteX265" fmla="*/ 1411977 w 5018777"/>
              <a:gd name="connsiteY265" fmla="*/ 2140857 h 2605314"/>
              <a:gd name="connsiteX266" fmla="*/ 1404720 w 5018777"/>
              <a:gd name="connsiteY266" fmla="*/ 2162628 h 2605314"/>
              <a:gd name="connsiteX267" fmla="*/ 1368435 w 5018777"/>
              <a:gd name="connsiteY267" fmla="*/ 2293257 h 2605314"/>
              <a:gd name="connsiteX268" fmla="*/ 1370975 w 5018777"/>
              <a:gd name="connsiteY268" fmla="*/ 2449285 h 2605314"/>
              <a:gd name="connsiteX269" fmla="*/ 1513577 w 5018777"/>
              <a:gd name="connsiteY269" fmla="*/ 2554514 h 2605314"/>
              <a:gd name="connsiteX270" fmla="*/ 1636949 w 5018777"/>
              <a:gd name="connsiteY270" fmla="*/ 2590800 h 2605314"/>
              <a:gd name="connsiteX271" fmla="*/ 1851397 w 5018777"/>
              <a:gd name="connsiteY271" fmla="*/ 2605314 h 2605314"/>
              <a:gd name="connsiteX272" fmla="*/ 1922155 w 5018777"/>
              <a:gd name="connsiteY272" fmla="*/ 2576285 h 2605314"/>
              <a:gd name="connsiteX273" fmla="*/ 1963520 w 5018777"/>
              <a:gd name="connsiteY273" fmla="*/ 2496457 h 2605314"/>
              <a:gd name="connsiteX274" fmla="*/ 2006337 w 5018777"/>
              <a:gd name="connsiteY274" fmla="*/ 2315028 h 2605314"/>
              <a:gd name="connsiteX275" fmla="*/ 2043349 w 5018777"/>
              <a:gd name="connsiteY275" fmla="*/ 2111828 h 2605314"/>
              <a:gd name="connsiteX276" fmla="*/ 2066572 w 5018777"/>
              <a:gd name="connsiteY276" fmla="*/ 2048691 h 2605314"/>
              <a:gd name="connsiteX277" fmla="*/ 2102495 w 5018777"/>
              <a:gd name="connsiteY277" fmla="*/ 1987731 h 2605314"/>
              <a:gd name="connsiteX278" fmla="*/ 2221512 w 5018777"/>
              <a:gd name="connsiteY278" fmla="*/ 1879237 h 2605314"/>
              <a:gd name="connsiteX279" fmla="*/ 2377177 w 5018777"/>
              <a:gd name="connsiteY279" fmla="*/ 1872342 h 2605314"/>
              <a:gd name="connsiteX280" fmla="*/ 2398949 w 5018777"/>
              <a:gd name="connsiteY280" fmla="*/ 1879600 h 2605314"/>
              <a:gd name="connsiteX281" fmla="*/ 2457006 w 5018777"/>
              <a:gd name="connsiteY281" fmla="*/ 1930400 h 2605314"/>
              <a:gd name="connsiteX282" fmla="*/ 2471520 w 5018777"/>
              <a:gd name="connsiteY282" fmla="*/ 1952171 h 2605314"/>
              <a:gd name="connsiteX283" fmla="*/ 2493292 w 5018777"/>
              <a:gd name="connsiteY283" fmla="*/ 1973942 h 2605314"/>
              <a:gd name="connsiteX284" fmla="*/ 2507806 w 5018777"/>
              <a:gd name="connsiteY284" fmla="*/ 2024742 h 2605314"/>
              <a:gd name="connsiteX285" fmla="*/ 2515063 w 5018777"/>
              <a:gd name="connsiteY285" fmla="*/ 2053771 h 2605314"/>
              <a:gd name="connsiteX286" fmla="*/ 2529577 w 5018777"/>
              <a:gd name="connsiteY286" fmla="*/ 2075542 h 2605314"/>
              <a:gd name="connsiteX287" fmla="*/ 2544092 w 5018777"/>
              <a:gd name="connsiteY287" fmla="*/ 2126342 h 2605314"/>
              <a:gd name="connsiteX288" fmla="*/ 2536835 w 5018777"/>
              <a:gd name="connsiteY288" fmla="*/ 2271485 h 2605314"/>
              <a:gd name="connsiteX289" fmla="*/ 2522320 w 5018777"/>
              <a:gd name="connsiteY289" fmla="*/ 2300514 h 2605314"/>
              <a:gd name="connsiteX290" fmla="*/ 2478777 w 5018777"/>
              <a:gd name="connsiteY290" fmla="*/ 2329542 h 2605314"/>
              <a:gd name="connsiteX291" fmla="*/ 2457006 w 5018777"/>
              <a:gd name="connsiteY291" fmla="*/ 2336800 h 2605314"/>
              <a:gd name="connsiteX292" fmla="*/ 2333635 w 5018777"/>
              <a:gd name="connsiteY292" fmla="*/ 2329542 h 2605314"/>
              <a:gd name="connsiteX293" fmla="*/ 2311863 w 5018777"/>
              <a:gd name="connsiteY293" fmla="*/ 2322285 h 2605314"/>
              <a:gd name="connsiteX294" fmla="*/ 2297349 w 5018777"/>
              <a:gd name="connsiteY294" fmla="*/ 2286000 h 2605314"/>
              <a:gd name="connsiteX295" fmla="*/ 2290092 w 5018777"/>
              <a:gd name="connsiteY295" fmla="*/ 2249714 h 2605314"/>
              <a:gd name="connsiteX296" fmla="*/ 2398949 w 5018777"/>
              <a:gd name="connsiteY296" fmla="*/ 2111828 h 2605314"/>
              <a:gd name="connsiteX297" fmla="*/ 2398949 w 5018777"/>
              <a:gd name="connsiteY297" fmla="*/ 2024742 h 2605314"/>
              <a:gd name="connsiteX298" fmla="*/ 2377177 w 5018777"/>
              <a:gd name="connsiteY298" fmla="*/ 2010228 h 2605314"/>
              <a:gd name="connsiteX299" fmla="*/ 2275577 w 5018777"/>
              <a:gd name="connsiteY299" fmla="*/ 2017485 h 2605314"/>
              <a:gd name="connsiteX300" fmla="*/ 2261063 w 5018777"/>
              <a:gd name="connsiteY300" fmla="*/ 2032000 h 2605314"/>
              <a:gd name="connsiteX301" fmla="*/ 2239292 w 5018777"/>
              <a:gd name="connsiteY301" fmla="*/ 2046514 h 2605314"/>
              <a:gd name="connsiteX302" fmla="*/ 2224777 w 5018777"/>
              <a:gd name="connsiteY302" fmla="*/ 2061028 h 2605314"/>
              <a:gd name="connsiteX303" fmla="*/ 2195749 w 5018777"/>
              <a:gd name="connsiteY303" fmla="*/ 2068285 h 2605314"/>
              <a:gd name="connsiteX304" fmla="*/ 2166720 w 5018777"/>
              <a:gd name="connsiteY304" fmla="*/ 2090057 h 2605314"/>
              <a:gd name="connsiteX305" fmla="*/ 2152206 w 5018777"/>
              <a:gd name="connsiteY305" fmla="*/ 2111828 h 2605314"/>
              <a:gd name="connsiteX306" fmla="*/ 2130435 w 5018777"/>
              <a:gd name="connsiteY306" fmla="*/ 2140857 h 2605314"/>
              <a:gd name="connsiteX307" fmla="*/ 2130435 w 5018777"/>
              <a:gd name="connsiteY307" fmla="*/ 2351314 h 2605314"/>
              <a:gd name="connsiteX308" fmla="*/ 2144949 w 5018777"/>
              <a:gd name="connsiteY308" fmla="*/ 2373085 h 2605314"/>
              <a:gd name="connsiteX309" fmla="*/ 2166720 w 5018777"/>
              <a:gd name="connsiteY309" fmla="*/ 2380342 h 2605314"/>
              <a:gd name="connsiteX310" fmla="*/ 2173977 w 5018777"/>
              <a:gd name="connsiteY310" fmla="*/ 2402114 h 2605314"/>
              <a:gd name="connsiteX311" fmla="*/ 2195749 w 5018777"/>
              <a:gd name="connsiteY311" fmla="*/ 2416628 h 2605314"/>
              <a:gd name="connsiteX312" fmla="*/ 2224777 w 5018777"/>
              <a:gd name="connsiteY312" fmla="*/ 2438400 h 2605314"/>
              <a:gd name="connsiteX313" fmla="*/ 2268320 w 5018777"/>
              <a:gd name="connsiteY313" fmla="*/ 2474685 h 2605314"/>
              <a:gd name="connsiteX314" fmla="*/ 2297349 w 5018777"/>
              <a:gd name="connsiteY314" fmla="*/ 2510971 h 2605314"/>
              <a:gd name="connsiteX315" fmla="*/ 2319120 w 5018777"/>
              <a:gd name="connsiteY315" fmla="*/ 2532742 h 2605314"/>
              <a:gd name="connsiteX316" fmla="*/ 2398949 w 5018777"/>
              <a:gd name="connsiteY316" fmla="*/ 2569028 h 2605314"/>
              <a:gd name="connsiteX317" fmla="*/ 2544092 w 5018777"/>
              <a:gd name="connsiteY317" fmla="*/ 2554514 h 2605314"/>
              <a:gd name="connsiteX318" fmla="*/ 2565863 w 5018777"/>
              <a:gd name="connsiteY318" fmla="*/ 2540000 h 2605314"/>
              <a:gd name="connsiteX319" fmla="*/ 2573120 w 5018777"/>
              <a:gd name="connsiteY319" fmla="*/ 2503714 h 2605314"/>
              <a:gd name="connsiteX320" fmla="*/ 2587635 w 5018777"/>
              <a:gd name="connsiteY320" fmla="*/ 2481942 h 2605314"/>
              <a:gd name="connsiteX321" fmla="*/ 2594892 w 5018777"/>
              <a:gd name="connsiteY321" fmla="*/ 2409371 h 2605314"/>
              <a:gd name="connsiteX322" fmla="*/ 2645692 w 5018777"/>
              <a:gd name="connsiteY322" fmla="*/ 2416628 h 2605314"/>
              <a:gd name="connsiteX323" fmla="*/ 2674720 w 5018777"/>
              <a:gd name="connsiteY323" fmla="*/ 2423885 h 2605314"/>
              <a:gd name="connsiteX324" fmla="*/ 2747292 w 5018777"/>
              <a:gd name="connsiteY324" fmla="*/ 2438400 h 2605314"/>
              <a:gd name="connsiteX325" fmla="*/ 2790835 w 5018777"/>
              <a:gd name="connsiteY325" fmla="*/ 2452914 h 2605314"/>
              <a:gd name="connsiteX326" fmla="*/ 2812606 w 5018777"/>
              <a:gd name="connsiteY326" fmla="*/ 2438400 h 2605314"/>
              <a:gd name="connsiteX327" fmla="*/ 2805349 w 5018777"/>
              <a:gd name="connsiteY327" fmla="*/ 2416628 h 2605314"/>
              <a:gd name="connsiteX328" fmla="*/ 2798092 w 5018777"/>
              <a:gd name="connsiteY328" fmla="*/ 2373085 h 2605314"/>
              <a:gd name="connsiteX329" fmla="*/ 2783577 w 5018777"/>
              <a:gd name="connsiteY329" fmla="*/ 2329542 h 2605314"/>
              <a:gd name="connsiteX330" fmla="*/ 2798092 w 5018777"/>
              <a:gd name="connsiteY330" fmla="*/ 2278742 h 2605314"/>
              <a:gd name="connsiteX331" fmla="*/ 2965006 w 5018777"/>
              <a:gd name="connsiteY331" fmla="*/ 2249714 h 2605314"/>
              <a:gd name="connsiteX332" fmla="*/ 2950492 w 5018777"/>
              <a:gd name="connsiteY332" fmla="*/ 2227942 h 2605314"/>
              <a:gd name="connsiteX333" fmla="*/ 2928720 w 5018777"/>
              <a:gd name="connsiteY333" fmla="*/ 2133600 h 2605314"/>
              <a:gd name="connsiteX334" fmla="*/ 2921463 w 5018777"/>
              <a:gd name="connsiteY334" fmla="*/ 2104571 h 2605314"/>
              <a:gd name="connsiteX335" fmla="*/ 2899692 w 5018777"/>
              <a:gd name="connsiteY335" fmla="*/ 2090057 h 2605314"/>
              <a:gd name="connsiteX336" fmla="*/ 2906949 w 5018777"/>
              <a:gd name="connsiteY336" fmla="*/ 2061028 h 2605314"/>
              <a:gd name="connsiteX337" fmla="*/ 3037577 w 5018777"/>
              <a:gd name="connsiteY337" fmla="*/ 2053771 h 2605314"/>
              <a:gd name="connsiteX338" fmla="*/ 3124663 w 5018777"/>
              <a:gd name="connsiteY338" fmla="*/ 2046514 h 2605314"/>
              <a:gd name="connsiteX339" fmla="*/ 3146435 w 5018777"/>
              <a:gd name="connsiteY339" fmla="*/ 2039257 h 2605314"/>
              <a:gd name="connsiteX340" fmla="*/ 3139177 w 5018777"/>
              <a:gd name="connsiteY340" fmla="*/ 2010228 h 2605314"/>
              <a:gd name="connsiteX341" fmla="*/ 3110149 w 5018777"/>
              <a:gd name="connsiteY341" fmla="*/ 1959428 h 2605314"/>
              <a:gd name="connsiteX342" fmla="*/ 3081120 w 5018777"/>
              <a:gd name="connsiteY342" fmla="*/ 1930400 h 2605314"/>
              <a:gd name="connsiteX343" fmla="*/ 3066606 w 5018777"/>
              <a:gd name="connsiteY343" fmla="*/ 1901371 h 2605314"/>
              <a:gd name="connsiteX344" fmla="*/ 3044835 w 5018777"/>
              <a:gd name="connsiteY344" fmla="*/ 1886857 h 2605314"/>
              <a:gd name="connsiteX345" fmla="*/ 3037577 w 5018777"/>
              <a:gd name="connsiteY345" fmla="*/ 1865085 h 2605314"/>
              <a:gd name="connsiteX346" fmla="*/ 3023063 w 5018777"/>
              <a:gd name="connsiteY346" fmla="*/ 1843314 h 2605314"/>
              <a:gd name="connsiteX347" fmla="*/ 3052092 w 5018777"/>
              <a:gd name="connsiteY347" fmla="*/ 1828800 h 2605314"/>
              <a:gd name="connsiteX348" fmla="*/ 3160949 w 5018777"/>
              <a:gd name="connsiteY348" fmla="*/ 1814285 h 2605314"/>
              <a:gd name="connsiteX349" fmla="*/ 3182720 w 5018777"/>
              <a:gd name="connsiteY349" fmla="*/ 1799771 h 2605314"/>
              <a:gd name="connsiteX350" fmla="*/ 3131920 w 5018777"/>
              <a:gd name="connsiteY350" fmla="*/ 1690914 h 2605314"/>
              <a:gd name="connsiteX351" fmla="*/ 3124663 w 5018777"/>
              <a:gd name="connsiteY351" fmla="*/ 1669142 h 2605314"/>
              <a:gd name="connsiteX352" fmla="*/ 3110149 w 5018777"/>
              <a:gd name="connsiteY352" fmla="*/ 1647371 h 2605314"/>
              <a:gd name="connsiteX353" fmla="*/ 3131920 w 5018777"/>
              <a:gd name="connsiteY353" fmla="*/ 1640114 h 2605314"/>
              <a:gd name="connsiteX354" fmla="*/ 3160949 w 5018777"/>
              <a:gd name="connsiteY354" fmla="*/ 1632857 h 2605314"/>
              <a:gd name="connsiteX355" fmla="*/ 3189977 w 5018777"/>
              <a:gd name="connsiteY355" fmla="*/ 1618342 h 2605314"/>
              <a:gd name="connsiteX356" fmla="*/ 3219006 w 5018777"/>
              <a:gd name="connsiteY356" fmla="*/ 1611085 h 2605314"/>
              <a:gd name="connsiteX357" fmla="*/ 3240777 w 5018777"/>
              <a:gd name="connsiteY357" fmla="*/ 1603828 h 2605314"/>
              <a:gd name="connsiteX358" fmla="*/ 3284320 w 5018777"/>
              <a:gd name="connsiteY358" fmla="*/ 1582057 h 2605314"/>
              <a:gd name="connsiteX359" fmla="*/ 3298835 w 5018777"/>
              <a:gd name="connsiteY359" fmla="*/ 1567542 h 2605314"/>
              <a:gd name="connsiteX360" fmla="*/ 3277063 w 5018777"/>
              <a:gd name="connsiteY360" fmla="*/ 1545771 h 2605314"/>
              <a:gd name="connsiteX361" fmla="*/ 3233520 w 5018777"/>
              <a:gd name="connsiteY361" fmla="*/ 1516742 h 2605314"/>
              <a:gd name="connsiteX362" fmla="*/ 3182720 w 5018777"/>
              <a:gd name="connsiteY362" fmla="*/ 1458685 h 2605314"/>
              <a:gd name="connsiteX363" fmla="*/ 3175463 w 5018777"/>
              <a:gd name="connsiteY363" fmla="*/ 1436914 h 2605314"/>
              <a:gd name="connsiteX364" fmla="*/ 3153692 w 5018777"/>
              <a:gd name="connsiteY364" fmla="*/ 1422400 h 2605314"/>
              <a:gd name="connsiteX365" fmla="*/ 3204492 w 5018777"/>
              <a:gd name="connsiteY365" fmla="*/ 1386114 h 2605314"/>
              <a:gd name="connsiteX366" fmla="*/ 3240777 w 5018777"/>
              <a:gd name="connsiteY366" fmla="*/ 1349828 h 2605314"/>
              <a:gd name="connsiteX367" fmla="*/ 3269806 w 5018777"/>
              <a:gd name="connsiteY367" fmla="*/ 1313542 h 2605314"/>
              <a:gd name="connsiteX368" fmla="*/ 3291577 w 5018777"/>
              <a:gd name="connsiteY368" fmla="*/ 1299028 h 2605314"/>
              <a:gd name="connsiteX369" fmla="*/ 3306092 w 5018777"/>
              <a:gd name="connsiteY369" fmla="*/ 1284514 h 2605314"/>
              <a:gd name="connsiteX370" fmla="*/ 3313349 w 5018777"/>
              <a:gd name="connsiteY370" fmla="*/ 1262742 h 2605314"/>
              <a:gd name="connsiteX371" fmla="*/ 3269806 w 5018777"/>
              <a:gd name="connsiteY371" fmla="*/ 1255485 h 2605314"/>
              <a:gd name="connsiteX372" fmla="*/ 3248035 w 5018777"/>
              <a:gd name="connsiteY372" fmla="*/ 1248228 h 2605314"/>
              <a:gd name="connsiteX373" fmla="*/ 3197235 w 5018777"/>
              <a:gd name="connsiteY373" fmla="*/ 1233714 h 2605314"/>
              <a:gd name="connsiteX374" fmla="*/ 3175463 w 5018777"/>
              <a:gd name="connsiteY374" fmla="*/ 1219200 h 2605314"/>
              <a:gd name="connsiteX375" fmla="*/ 3153692 w 5018777"/>
              <a:gd name="connsiteY375" fmla="*/ 1211942 h 2605314"/>
              <a:gd name="connsiteX376" fmla="*/ 3124663 w 5018777"/>
              <a:gd name="connsiteY376" fmla="*/ 1197428 h 2605314"/>
              <a:gd name="connsiteX377" fmla="*/ 3204492 w 5018777"/>
              <a:gd name="connsiteY377" fmla="*/ 1095828 h 2605314"/>
              <a:gd name="connsiteX378" fmla="*/ 3255292 w 5018777"/>
              <a:gd name="connsiteY378" fmla="*/ 1037771 h 2605314"/>
              <a:gd name="connsiteX379" fmla="*/ 3255292 w 5018777"/>
              <a:gd name="connsiteY379" fmla="*/ 994228 h 2605314"/>
              <a:gd name="connsiteX380" fmla="*/ 3211749 w 5018777"/>
              <a:gd name="connsiteY380" fmla="*/ 986971 h 2605314"/>
              <a:gd name="connsiteX381" fmla="*/ 3182720 w 5018777"/>
              <a:gd name="connsiteY381" fmla="*/ 979714 h 2605314"/>
              <a:gd name="connsiteX382" fmla="*/ 3124663 w 5018777"/>
              <a:gd name="connsiteY382" fmla="*/ 957942 h 2605314"/>
              <a:gd name="connsiteX383" fmla="*/ 3102892 w 5018777"/>
              <a:gd name="connsiteY383" fmla="*/ 950685 h 2605314"/>
              <a:gd name="connsiteX384" fmla="*/ 3052092 w 5018777"/>
              <a:gd name="connsiteY384" fmla="*/ 943428 h 2605314"/>
              <a:gd name="connsiteX385" fmla="*/ 3030320 w 5018777"/>
              <a:gd name="connsiteY385" fmla="*/ 936171 h 2605314"/>
              <a:gd name="connsiteX386" fmla="*/ 2994035 w 5018777"/>
              <a:gd name="connsiteY386" fmla="*/ 928914 h 2605314"/>
              <a:gd name="connsiteX387" fmla="*/ 2979520 w 5018777"/>
              <a:gd name="connsiteY387" fmla="*/ 914400 h 2605314"/>
              <a:gd name="connsiteX388" fmla="*/ 3037577 w 5018777"/>
              <a:gd name="connsiteY388" fmla="*/ 820057 h 2605314"/>
              <a:gd name="connsiteX389" fmla="*/ 3095635 w 5018777"/>
              <a:gd name="connsiteY389" fmla="*/ 747485 h 2605314"/>
              <a:gd name="connsiteX390" fmla="*/ 3131920 w 5018777"/>
              <a:gd name="connsiteY390" fmla="*/ 703942 h 2605314"/>
              <a:gd name="connsiteX391" fmla="*/ 3146435 w 5018777"/>
              <a:gd name="connsiteY391" fmla="*/ 682171 h 2605314"/>
              <a:gd name="connsiteX392" fmla="*/ 3037577 w 5018777"/>
              <a:gd name="connsiteY392" fmla="*/ 667657 h 2605314"/>
              <a:gd name="connsiteX393" fmla="*/ 2965006 w 5018777"/>
              <a:gd name="connsiteY393" fmla="*/ 660400 h 2605314"/>
              <a:gd name="connsiteX394" fmla="*/ 2892435 w 5018777"/>
              <a:gd name="connsiteY394" fmla="*/ 645885 h 2605314"/>
              <a:gd name="connsiteX395" fmla="*/ 2928720 w 5018777"/>
              <a:gd name="connsiteY395" fmla="*/ 609600 h 2605314"/>
              <a:gd name="connsiteX396" fmla="*/ 2965006 w 5018777"/>
              <a:gd name="connsiteY396" fmla="*/ 573314 h 2605314"/>
              <a:gd name="connsiteX397" fmla="*/ 2972263 w 5018777"/>
              <a:gd name="connsiteY397" fmla="*/ 529771 h 2605314"/>
              <a:gd name="connsiteX398" fmla="*/ 2986777 w 5018777"/>
              <a:gd name="connsiteY398" fmla="*/ 486228 h 2605314"/>
              <a:gd name="connsiteX399" fmla="*/ 3001292 w 5018777"/>
              <a:gd name="connsiteY399" fmla="*/ 435428 h 2605314"/>
              <a:gd name="connsiteX400" fmla="*/ 3015806 w 5018777"/>
              <a:gd name="connsiteY400" fmla="*/ 391885 h 2605314"/>
              <a:gd name="connsiteX401" fmla="*/ 2965006 w 5018777"/>
              <a:gd name="connsiteY401" fmla="*/ 399142 h 2605314"/>
              <a:gd name="connsiteX402" fmla="*/ 2921463 w 5018777"/>
              <a:gd name="connsiteY402" fmla="*/ 413657 h 2605314"/>
              <a:gd name="connsiteX403" fmla="*/ 2892435 w 5018777"/>
              <a:gd name="connsiteY403" fmla="*/ 420914 h 2605314"/>
              <a:gd name="connsiteX404" fmla="*/ 2856149 w 5018777"/>
              <a:gd name="connsiteY404" fmla="*/ 435428 h 2605314"/>
              <a:gd name="connsiteX405" fmla="*/ 2812606 w 5018777"/>
              <a:gd name="connsiteY405" fmla="*/ 442685 h 2605314"/>
              <a:gd name="connsiteX406" fmla="*/ 2783577 w 5018777"/>
              <a:gd name="connsiteY406" fmla="*/ 449942 h 2605314"/>
              <a:gd name="connsiteX407" fmla="*/ 2725520 w 5018777"/>
              <a:gd name="connsiteY407" fmla="*/ 442685 h 2605314"/>
              <a:gd name="connsiteX408" fmla="*/ 2732777 w 5018777"/>
              <a:gd name="connsiteY408" fmla="*/ 377371 h 2605314"/>
              <a:gd name="connsiteX409" fmla="*/ 2725520 w 5018777"/>
              <a:gd name="connsiteY409" fmla="*/ 290285 h 2605314"/>
              <a:gd name="connsiteX410" fmla="*/ 2711006 w 5018777"/>
              <a:gd name="connsiteY410" fmla="*/ 232228 h 2605314"/>
              <a:gd name="connsiteX411" fmla="*/ 2667463 w 5018777"/>
              <a:gd name="connsiteY411" fmla="*/ 210457 h 2605314"/>
              <a:gd name="connsiteX412" fmla="*/ 2660206 w 5018777"/>
              <a:gd name="connsiteY412"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62549 w 5018777"/>
              <a:gd name="connsiteY118" fmla="*/ 537028 h 2605314"/>
              <a:gd name="connsiteX119" fmla="*/ 3240777 w 5018777"/>
              <a:gd name="connsiteY119" fmla="*/ 515257 h 2605314"/>
              <a:gd name="connsiteX120" fmla="*/ 3233520 w 5018777"/>
              <a:gd name="connsiteY120" fmla="*/ 478971 h 2605314"/>
              <a:gd name="connsiteX121" fmla="*/ 3219006 w 5018777"/>
              <a:gd name="connsiteY121" fmla="*/ 428171 h 2605314"/>
              <a:gd name="connsiteX122" fmla="*/ 3204492 w 5018777"/>
              <a:gd name="connsiteY122" fmla="*/ 362857 h 2605314"/>
              <a:gd name="connsiteX123" fmla="*/ 3189977 w 5018777"/>
              <a:gd name="connsiteY123" fmla="*/ 348342 h 2605314"/>
              <a:gd name="connsiteX124" fmla="*/ 3139177 w 5018777"/>
              <a:gd name="connsiteY124" fmla="*/ 283028 h 2605314"/>
              <a:gd name="connsiteX125" fmla="*/ 3117406 w 5018777"/>
              <a:gd name="connsiteY125" fmla="*/ 268514 h 2605314"/>
              <a:gd name="connsiteX126" fmla="*/ 3081120 w 5018777"/>
              <a:gd name="connsiteY126" fmla="*/ 232228 h 2605314"/>
              <a:gd name="connsiteX127" fmla="*/ 3066606 w 5018777"/>
              <a:gd name="connsiteY127" fmla="*/ 210457 h 2605314"/>
              <a:gd name="connsiteX128" fmla="*/ 3023063 w 5018777"/>
              <a:gd name="connsiteY128" fmla="*/ 195942 h 2605314"/>
              <a:gd name="connsiteX129" fmla="*/ 3008549 w 5018777"/>
              <a:gd name="connsiteY129" fmla="*/ 174171 h 2605314"/>
              <a:gd name="connsiteX130" fmla="*/ 2957749 w 5018777"/>
              <a:gd name="connsiteY130" fmla="*/ 152400 h 2605314"/>
              <a:gd name="connsiteX131" fmla="*/ 2921463 w 5018777"/>
              <a:gd name="connsiteY131" fmla="*/ 116114 h 2605314"/>
              <a:gd name="connsiteX132" fmla="*/ 2848892 w 5018777"/>
              <a:gd name="connsiteY132" fmla="*/ 94342 h 2605314"/>
              <a:gd name="connsiteX133" fmla="*/ 2827120 w 5018777"/>
              <a:gd name="connsiteY133" fmla="*/ 79828 h 2605314"/>
              <a:gd name="connsiteX134" fmla="*/ 2776320 w 5018777"/>
              <a:gd name="connsiteY134" fmla="*/ 65314 h 2605314"/>
              <a:gd name="connsiteX135" fmla="*/ 2667463 w 5018777"/>
              <a:gd name="connsiteY135" fmla="*/ 50800 h 2605314"/>
              <a:gd name="connsiteX136" fmla="*/ 2500549 w 5018777"/>
              <a:gd name="connsiteY136" fmla="*/ 43542 h 2605314"/>
              <a:gd name="connsiteX137" fmla="*/ 2377177 w 5018777"/>
              <a:gd name="connsiteY137" fmla="*/ 36285 h 2605314"/>
              <a:gd name="connsiteX138" fmla="*/ 2275577 w 5018777"/>
              <a:gd name="connsiteY138" fmla="*/ 21771 h 2605314"/>
              <a:gd name="connsiteX139" fmla="*/ 2036092 w 5018777"/>
              <a:gd name="connsiteY139" fmla="*/ 7257 h 2605314"/>
              <a:gd name="connsiteX140" fmla="*/ 1869177 w 5018777"/>
              <a:gd name="connsiteY140" fmla="*/ 14514 h 2605314"/>
              <a:gd name="connsiteX141" fmla="*/ 1753063 w 5018777"/>
              <a:gd name="connsiteY141" fmla="*/ 29028 h 2605314"/>
              <a:gd name="connsiteX142" fmla="*/ 1731292 w 5018777"/>
              <a:gd name="connsiteY142" fmla="*/ 36285 h 2605314"/>
              <a:gd name="connsiteX143" fmla="*/ 1695006 w 5018777"/>
              <a:gd name="connsiteY143" fmla="*/ 43542 h 2605314"/>
              <a:gd name="connsiteX144" fmla="*/ 1673235 w 5018777"/>
              <a:gd name="connsiteY144" fmla="*/ 50800 h 2605314"/>
              <a:gd name="connsiteX145" fmla="*/ 1622435 w 5018777"/>
              <a:gd name="connsiteY145" fmla="*/ 65314 h 2605314"/>
              <a:gd name="connsiteX146" fmla="*/ 1600663 w 5018777"/>
              <a:gd name="connsiteY146" fmla="*/ 72571 h 2605314"/>
              <a:gd name="connsiteX147" fmla="*/ 1542606 w 5018777"/>
              <a:gd name="connsiteY147" fmla="*/ 87085 h 2605314"/>
              <a:gd name="connsiteX148" fmla="*/ 1499063 w 5018777"/>
              <a:gd name="connsiteY148" fmla="*/ 101600 h 2605314"/>
              <a:gd name="connsiteX149" fmla="*/ 1477292 w 5018777"/>
              <a:gd name="connsiteY149" fmla="*/ 116114 h 2605314"/>
              <a:gd name="connsiteX150" fmla="*/ 1390206 w 5018777"/>
              <a:gd name="connsiteY150" fmla="*/ 137885 h 2605314"/>
              <a:gd name="connsiteX151" fmla="*/ 1339406 w 5018777"/>
              <a:gd name="connsiteY151" fmla="*/ 152400 h 2605314"/>
              <a:gd name="connsiteX152" fmla="*/ 1295863 w 5018777"/>
              <a:gd name="connsiteY152" fmla="*/ 159657 h 2605314"/>
              <a:gd name="connsiteX153" fmla="*/ 1237806 w 5018777"/>
              <a:gd name="connsiteY153" fmla="*/ 181428 h 2605314"/>
              <a:gd name="connsiteX154" fmla="*/ 1157977 w 5018777"/>
              <a:gd name="connsiteY154" fmla="*/ 203200 h 2605314"/>
              <a:gd name="connsiteX155" fmla="*/ 1085406 w 5018777"/>
              <a:gd name="connsiteY155" fmla="*/ 217714 h 2605314"/>
              <a:gd name="connsiteX156" fmla="*/ 1063635 w 5018777"/>
              <a:gd name="connsiteY156" fmla="*/ 232228 h 2605314"/>
              <a:gd name="connsiteX157" fmla="*/ 1027349 w 5018777"/>
              <a:gd name="connsiteY157" fmla="*/ 239485 h 2605314"/>
              <a:gd name="connsiteX158" fmla="*/ 998320 w 5018777"/>
              <a:gd name="connsiteY158" fmla="*/ 246742 h 2605314"/>
              <a:gd name="connsiteX159" fmla="*/ 969292 w 5018777"/>
              <a:gd name="connsiteY159" fmla="*/ 261257 h 2605314"/>
              <a:gd name="connsiteX160" fmla="*/ 918492 w 5018777"/>
              <a:gd name="connsiteY160" fmla="*/ 283028 h 2605314"/>
              <a:gd name="connsiteX161" fmla="*/ 889463 w 5018777"/>
              <a:gd name="connsiteY161" fmla="*/ 319314 h 2605314"/>
              <a:gd name="connsiteX162" fmla="*/ 867692 w 5018777"/>
              <a:gd name="connsiteY162" fmla="*/ 341085 h 2605314"/>
              <a:gd name="connsiteX163" fmla="*/ 853177 w 5018777"/>
              <a:gd name="connsiteY163" fmla="*/ 362857 h 2605314"/>
              <a:gd name="connsiteX164" fmla="*/ 809635 w 5018777"/>
              <a:gd name="connsiteY164" fmla="*/ 391885 h 2605314"/>
              <a:gd name="connsiteX165" fmla="*/ 773349 w 5018777"/>
              <a:gd name="connsiteY165" fmla="*/ 428171 h 2605314"/>
              <a:gd name="connsiteX166" fmla="*/ 751577 w 5018777"/>
              <a:gd name="connsiteY166" fmla="*/ 449942 h 2605314"/>
              <a:gd name="connsiteX167" fmla="*/ 693520 w 5018777"/>
              <a:gd name="connsiteY167" fmla="*/ 500742 h 2605314"/>
              <a:gd name="connsiteX168" fmla="*/ 664492 w 5018777"/>
              <a:gd name="connsiteY168" fmla="*/ 544285 h 2605314"/>
              <a:gd name="connsiteX169" fmla="*/ 642720 w 5018777"/>
              <a:gd name="connsiteY169" fmla="*/ 609600 h 2605314"/>
              <a:gd name="connsiteX170" fmla="*/ 651792 w 5018777"/>
              <a:gd name="connsiteY170" fmla="*/ 740954 h 2605314"/>
              <a:gd name="connsiteX171" fmla="*/ 700052 w 5018777"/>
              <a:gd name="connsiteY171" fmla="*/ 804454 h 2605314"/>
              <a:gd name="connsiteX172" fmla="*/ 751577 w 5018777"/>
              <a:gd name="connsiteY172" fmla="*/ 804817 h 2605314"/>
              <a:gd name="connsiteX173" fmla="*/ 775889 w 5018777"/>
              <a:gd name="connsiteY173" fmla="*/ 748937 h 2605314"/>
              <a:gd name="connsiteX174" fmla="*/ 764640 w 5018777"/>
              <a:gd name="connsiteY174" fmla="*/ 679268 h 2605314"/>
              <a:gd name="connsiteX175" fmla="*/ 704769 w 5018777"/>
              <a:gd name="connsiteY175" fmla="*/ 644434 h 2605314"/>
              <a:gd name="connsiteX176" fmla="*/ 567246 w 5018777"/>
              <a:gd name="connsiteY176" fmla="*/ 638991 h 2605314"/>
              <a:gd name="connsiteX177" fmla="*/ 468549 w 5018777"/>
              <a:gd name="connsiteY177" fmla="*/ 682171 h 2605314"/>
              <a:gd name="connsiteX178" fmla="*/ 446777 w 5018777"/>
              <a:gd name="connsiteY178" fmla="*/ 754742 h 2605314"/>
              <a:gd name="connsiteX179" fmla="*/ 475806 w 5018777"/>
              <a:gd name="connsiteY179" fmla="*/ 849085 h 2605314"/>
              <a:gd name="connsiteX180" fmla="*/ 533863 w 5018777"/>
              <a:gd name="connsiteY180" fmla="*/ 841828 h 2605314"/>
              <a:gd name="connsiteX181" fmla="*/ 541120 w 5018777"/>
              <a:gd name="connsiteY181" fmla="*/ 820057 h 2605314"/>
              <a:gd name="connsiteX182" fmla="*/ 519349 w 5018777"/>
              <a:gd name="connsiteY182" fmla="*/ 740228 h 2605314"/>
              <a:gd name="connsiteX183" fmla="*/ 497577 w 5018777"/>
              <a:gd name="connsiteY183" fmla="*/ 725714 h 2605314"/>
              <a:gd name="connsiteX184" fmla="*/ 352435 w 5018777"/>
              <a:gd name="connsiteY184" fmla="*/ 732971 h 2605314"/>
              <a:gd name="connsiteX185" fmla="*/ 252286 w 5018777"/>
              <a:gd name="connsiteY185" fmla="*/ 791028 h 2605314"/>
              <a:gd name="connsiteX186" fmla="*/ 192777 w 5018777"/>
              <a:gd name="connsiteY186" fmla="*/ 892628 h 2605314"/>
              <a:gd name="connsiteX187" fmla="*/ 187335 w 5018777"/>
              <a:gd name="connsiteY187" fmla="*/ 1026522 h 2605314"/>
              <a:gd name="connsiteX188" fmla="*/ 218177 w 5018777"/>
              <a:gd name="connsiteY188" fmla="*/ 1070791 h 2605314"/>
              <a:gd name="connsiteX189" fmla="*/ 278049 w 5018777"/>
              <a:gd name="connsiteY189" fmla="*/ 1063534 h 2605314"/>
              <a:gd name="connsiteX190" fmla="*/ 297643 w 5018777"/>
              <a:gd name="connsiteY190" fmla="*/ 1022531 h 2605314"/>
              <a:gd name="connsiteX191" fmla="*/ 260995 w 5018777"/>
              <a:gd name="connsiteY191" fmla="*/ 957580 h 2605314"/>
              <a:gd name="connsiteX192" fmla="*/ 172095 w 5018777"/>
              <a:gd name="connsiteY192" fmla="*/ 952137 h 2605314"/>
              <a:gd name="connsiteX193" fmla="*/ 108957 w 5018777"/>
              <a:gd name="connsiteY193" fmla="*/ 996405 h 2605314"/>
              <a:gd name="connsiteX194" fmla="*/ 54892 w 5018777"/>
              <a:gd name="connsiteY194" fmla="*/ 1066800 h 2605314"/>
              <a:gd name="connsiteX195" fmla="*/ 14252 w 5018777"/>
              <a:gd name="connsiteY195" fmla="*/ 1156788 h 2605314"/>
              <a:gd name="connsiteX196" fmla="*/ 20783 w 5018777"/>
              <a:gd name="connsiteY196" fmla="*/ 1262017 h 2605314"/>
              <a:gd name="connsiteX197" fmla="*/ 69406 w 5018777"/>
              <a:gd name="connsiteY197" fmla="*/ 1313542 h 2605314"/>
              <a:gd name="connsiteX198" fmla="*/ 112949 w 5018777"/>
              <a:gd name="connsiteY198" fmla="*/ 1342571 h 2605314"/>
              <a:gd name="connsiteX199" fmla="*/ 159032 w 5018777"/>
              <a:gd name="connsiteY199" fmla="*/ 1341845 h 2605314"/>
              <a:gd name="connsiteX200" fmla="*/ 217089 w 5018777"/>
              <a:gd name="connsiteY200" fmla="*/ 1316445 h 2605314"/>
              <a:gd name="connsiteX201" fmla="*/ 199672 w 5018777"/>
              <a:gd name="connsiteY201" fmla="*/ 1243148 h 2605314"/>
              <a:gd name="connsiteX202" fmla="*/ 124197 w 5018777"/>
              <a:gd name="connsiteY202" fmla="*/ 1236254 h 2605314"/>
              <a:gd name="connsiteX203" fmla="*/ 54892 w 5018777"/>
              <a:gd name="connsiteY203" fmla="*/ 1262742 h 2605314"/>
              <a:gd name="connsiteX204" fmla="*/ 33120 w 5018777"/>
              <a:gd name="connsiteY204" fmla="*/ 1299028 h 2605314"/>
              <a:gd name="connsiteX205" fmla="*/ 18606 w 5018777"/>
              <a:gd name="connsiteY205" fmla="*/ 1320800 h 2605314"/>
              <a:gd name="connsiteX206" fmla="*/ 4092 w 5018777"/>
              <a:gd name="connsiteY206" fmla="*/ 1379582 h 2605314"/>
              <a:gd name="connsiteX207" fmla="*/ 3729 w 5018777"/>
              <a:gd name="connsiteY207" fmla="*/ 1436188 h 2605314"/>
              <a:gd name="connsiteX208" fmla="*/ 47635 w 5018777"/>
              <a:gd name="connsiteY208" fmla="*/ 1494971 h 2605314"/>
              <a:gd name="connsiteX209" fmla="*/ 91177 w 5018777"/>
              <a:gd name="connsiteY209" fmla="*/ 1524000 h 2605314"/>
              <a:gd name="connsiteX210" fmla="*/ 127100 w 5018777"/>
              <a:gd name="connsiteY210" fmla="*/ 1568268 h 2605314"/>
              <a:gd name="connsiteX211" fmla="*/ 171006 w 5018777"/>
              <a:gd name="connsiteY211" fmla="*/ 1582057 h 2605314"/>
              <a:gd name="connsiteX212" fmla="*/ 228337 w 5018777"/>
              <a:gd name="connsiteY212" fmla="*/ 1561737 h 2605314"/>
              <a:gd name="connsiteX213" fmla="*/ 236683 w 5018777"/>
              <a:gd name="connsiteY213" fmla="*/ 1483722 h 2605314"/>
              <a:gd name="connsiteX214" fmla="*/ 157217 w 5018777"/>
              <a:gd name="connsiteY214" fmla="*/ 1465580 h 2605314"/>
              <a:gd name="connsiteX215" fmla="*/ 105692 w 5018777"/>
              <a:gd name="connsiteY215" fmla="*/ 1502228 h 2605314"/>
              <a:gd name="connsiteX216" fmla="*/ 105692 w 5018777"/>
              <a:gd name="connsiteY216" fmla="*/ 1698171 h 2605314"/>
              <a:gd name="connsiteX217" fmla="*/ 141615 w 5018777"/>
              <a:gd name="connsiteY217" fmla="*/ 1749334 h 2605314"/>
              <a:gd name="connsiteX218" fmla="*/ 192777 w 5018777"/>
              <a:gd name="connsiteY218" fmla="*/ 1792514 h 2605314"/>
              <a:gd name="connsiteX219" fmla="*/ 250835 w 5018777"/>
              <a:gd name="connsiteY219" fmla="*/ 1828800 h 2605314"/>
              <a:gd name="connsiteX220" fmla="*/ 359692 w 5018777"/>
              <a:gd name="connsiteY220" fmla="*/ 1821542 h 2605314"/>
              <a:gd name="connsiteX221" fmla="*/ 394163 w 5018777"/>
              <a:gd name="connsiteY221" fmla="*/ 1796505 h 2605314"/>
              <a:gd name="connsiteX222" fmla="*/ 410492 w 5018777"/>
              <a:gd name="connsiteY222" fmla="*/ 1698171 h 2605314"/>
              <a:gd name="connsiteX223" fmla="*/ 366949 w 5018777"/>
              <a:gd name="connsiteY223" fmla="*/ 1683657 h 2605314"/>
              <a:gd name="connsiteX224" fmla="*/ 316149 w 5018777"/>
              <a:gd name="connsiteY224" fmla="*/ 1690914 h 2605314"/>
              <a:gd name="connsiteX225" fmla="*/ 279863 w 5018777"/>
              <a:gd name="connsiteY225" fmla="*/ 1719942 h 2605314"/>
              <a:gd name="connsiteX226" fmla="*/ 265349 w 5018777"/>
              <a:gd name="connsiteY226" fmla="*/ 1785257 h 2605314"/>
              <a:gd name="connsiteX227" fmla="*/ 276235 w 5018777"/>
              <a:gd name="connsiteY227" fmla="*/ 1939108 h 2605314"/>
              <a:gd name="connsiteX228" fmla="*/ 331026 w 5018777"/>
              <a:gd name="connsiteY228" fmla="*/ 1984465 h 2605314"/>
              <a:gd name="connsiteX229" fmla="*/ 417749 w 5018777"/>
              <a:gd name="connsiteY229" fmla="*/ 2002971 h 2605314"/>
              <a:gd name="connsiteX230" fmla="*/ 526606 w 5018777"/>
              <a:gd name="connsiteY230" fmla="*/ 1995714 h 2605314"/>
              <a:gd name="connsiteX231" fmla="*/ 555635 w 5018777"/>
              <a:gd name="connsiteY231" fmla="*/ 1973942 h 2605314"/>
              <a:gd name="connsiteX232" fmla="*/ 599177 w 5018777"/>
              <a:gd name="connsiteY232" fmla="*/ 1944914 h 2605314"/>
              <a:gd name="connsiteX233" fmla="*/ 628206 w 5018777"/>
              <a:gd name="connsiteY233" fmla="*/ 1901371 h 2605314"/>
              <a:gd name="connsiteX234" fmla="*/ 613692 w 5018777"/>
              <a:gd name="connsiteY234" fmla="*/ 1836057 h 2605314"/>
              <a:gd name="connsiteX235" fmla="*/ 570149 w 5018777"/>
              <a:gd name="connsiteY235" fmla="*/ 1792514 h 2605314"/>
              <a:gd name="connsiteX236" fmla="*/ 528057 w 5018777"/>
              <a:gd name="connsiteY236" fmla="*/ 1800497 h 2605314"/>
              <a:gd name="connsiteX237" fmla="*/ 481249 w 5018777"/>
              <a:gd name="connsiteY237" fmla="*/ 1898468 h 2605314"/>
              <a:gd name="connsiteX238" fmla="*/ 555635 w 5018777"/>
              <a:gd name="connsiteY238" fmla="*/ 1995714 h 2605314"/>
              <a:gd name="connsiteX239" fmla="*/ 570149 w 5018777"/>
              <a:gd name="connsiteY239" fmla="*/ 2017485 h 2605314"/>
              <a:gd name="connsiteX240" fmla="*/ 700777 w 5018777"/>
              <a:gd name="connsiteY240" fmla="*/ 2068285 h 2605314"/>
              <a:gd name="connsiteX241" fmla="*/ 737063 w 5018777"/>
              <a:gd name="connsiteY241" fmla="*/ 2082800 h 2605314"/>
              <a:gd name="connsiteX242" fmla="*/ 867692 w 5018777"/>
              <a:gd name="connsiteY242" fmla="*/ 2119811 h 2605314"/>
              <a:gd name="connsiteX243" fmla="*/ 969292 w 5018777"/>
              <a:gd name="connsiteY243" fmla="*/ 2148114 h 2605314"/>
              <a:gd name="connsiteX244" fmla="*/ 1078149 w 5018777"/>
              <a:gd name="connsiteY244" fmla="*/ 2133600 h 2605314"/>
              <a:gd name="connsiteX245" fmla="*/ 1128949 w 5018777"/>
              <a:gd name="connsiteY245" fmla="*/ 2104571 h 2605314"/>
              <a:gd name="connsiteX246" fmla="*/ 1247603 w 5018777"/>
              <a:gd name="connsiteY246" fmla="*/ 2013494 h 2605314"/>
              <a:gd name="connsiteX247" fmla="*/ 1291509 w 5018777"/>
              <a:gd name="connsiteY247" fmla="*/ 1957251 h 2605314"/>
              <a:gd name="connsiteX248" fmla="*/ 1278083 w 5018777"/>
              <a:gd name="connsiteY248" fmla="*/ 1839322 h 2605314"/>
              <a:gd name="connsiteX249" fmla="*/ 1223292 w 5018777"/>
              <a:gd name="connsiteY249" fmla="*/ 1814285 h 2605314"/>
              <a:gd name="connsiteX250" fmla="*/ 1129675 w 5018777"/>
              <a:gd name="connsiteY250" fmla="*/ 1833154 h 2605314"/>
              <a:gd name="connsiteX251" fmla="*/ 1107177 w 5018777"/>
              <a:gd name="connsiteY251" fmla="*/ 1894114 h 2605314"/>
              <a:gd name="connsiteX252" fmla="*/ 1085406 w 5018777"/>
              <a:gd name="connsiteY252" fmla="*/ 2002971 h 2605314"/>
              <a:gd name="connsiteX253" fmla="*/ 1020092 w 5018777"/>
              <a:gd name="connsiteY253" fmla="*/ 1995714 h 2605314"/>
              <a:gd name="connsiteX254" fmla="*/ 984532 w 5018777"/>
              <a:gd name="connsiteY254" fmla="*/ 1911531 h 2605314"/>
              <a:gd name="connsiteX255" fmla="*/ 996869 w 5018777"/>
              <a:gd name="connsiteY255" fmla="*/ 1807754 h 2605314"/>
              <a:gd name="connsiteX256" fmla="*/ 1070529 w 5018777"/>
              <a:gd name="connsiteY256" fmla="*/ 1731554 h 2605314"/>
              <a:gd name="connsiteX257" fmla="*/ 1230549 w 5018777"/>
              <a:gd name="connsiteY257" fmla="*/ 1690914 h 2605314"/>
              <a:gd name="connsiteX258" fmla="*/ 1339406 w 5018777"/>
              <a:gd name="connsiteY258" fmla="*/ 1698171 h 2605314"/>
              <a:gd name="connsiteX259" fmla="*/ 1426492 w 5018777"/>
              <a:gd name="connsiteY259" fmla="*/ 1741714 h 2605314"/>
              <a:gd name="connsiteX260" fmla="*/ 1480557 w 5018777"/>
              <a:gd name="connsiteY260" fmla="*/ 1792514 h 2605314"/>
              <a:gd name="connsiteX261" fmla="*/ 1510312 w 5018777"/>
              <a:gd name="connsiteY261" fmla="*/ 1859642 h 2605314"/>
              <a:gd name="connsiteX262" fmla="*/ 1511037 w 5018777"/>
              <a:gd name="connsiteY262" fmla="*/ 1961968 h 2605314"/>
              <a:gd name="connsiteX263" fmla="*/ 1463866 w 5018777"/>
              <a:gd name="connsiteY263" fmla="*/ 2046877 h 2605314"/>
              <a:gd name="connsiteX264" fmla="*/ 1411977 w 5018777"/>
              <a:gd name="connsiteY264" fmla="*/ 2140857 h 2605314"/>
              <a:gd name="connsiteX265" fmla="*/ 1404720 w 5018777"/>
              <a:gd name="connsiteY265" fmla="*/ 2162628 h 2605314"/>
              <a:gd name="connsiteX266" fmla="*/ 1368435 w 5018777"/>
              <a:gd name="connsiteY266" fmla="*/ 2293257 h 2605314"/>
              <a:gd name="connsiteX267" fmla="*/ 1370975 w 5018777"/>
              <a:gd name="connsiteY267" fmla="*/ 2449285 h 2605314"/>
              <a:gd name="connsiteX268" fmla="*/ 1513577 w 5018777"/>
              <a:gd name="connsiteY268" fmla="*/ 2554514 h 2605314"/>
              <a:gd name="connsiteX269" fmla="*/ 1636949 w 5018777"/>
              <a:gd name="connsiteY269" fmla="*/ 2590800 h 2605314"/>
              <a:gd name="connsiteX270" fmla="*/ 1851397 w 5018777"/>
              <a:gd name="connsiteY270" fmla="*/ 2605314 h 2605314"/>
              <a:gd name="connsiteX271" fmla="*/ 1922155 w 5018777"/>
              <a:gd name="connsiteY271" fmla="*/ 2576285 h 2605314"/>
              <a:gd name="connsiteX272" fmla="*/ 1963520 w 5018777"/>
              <a:gd name="connsiteY272" fmla="*/ 2496457 h 2605314"/>
              <a:gd name="connsiteX273" fmla="*/ 2006337 w 5018777"/>
              <a:gd name="connsiteY273" fmla="*/ 2315028 h 2605314"/>
              <a:gd name="connsiteX274" fmla="*/ 2043349 w 5018777"/>
              <a:gd name="connsiteY274" fmla="*/ 2111828 h 2605314"/>
              <a:gd name="connsiteX275" fmla="*/ 2066572 w 5018777"/>
              <a:gd name="connsiteY275" fmla="*/ 2048691 h 2605314"/>
              <a:gd name="connsiteX276" fmla="*/ 2102495 w 5018777"/>
              <a:gd name="connsiteY276" fmla="*/ 1987731 h 2605314"/>
              <a:gd name="connsiteX277" fmla="*/ 2221512 w 5018777"/>
              <a:gd name="connsiteY277" fmla="*/ 1879237 h 2605314"/>
              <a:gd name="connsiteX278" fmla="*/ 2377177 w 5018777"/>
              <a:gd name="connsiteY278" fmla="*/ 1872342 h 2605314"/>
              <a:gd name="connsiteX279" fmla="*/ 2398949 w 5018777"/>
              <a:gd name="connsiteY279" fmla="*/ 1879600 h 2605314"/>
              <a:gd name="connsiteX280" fmla="*/ 2457006 w 5018777"/>
              <a:gd name="connsiteY280" fmla="*/ 1930400 h 2605314"/>
              <a:gd name="connsiteX281" fmla="*/ 2471520 w 5018777"/>
              <a:gd name="connsiteY281" fmla="*/ 1952171 h 2605314"/>
              <a:gd name="connsiteX282" fmla="*/ 2493292 w 5018777"/>
              <a:gd name="connsiteY282" fmla="*/ 1973942 h 2605314"/>
              <a:gd name="connsiteX283" fmla="*/ 2507806 w 5018777"/>
              <a:gd name="connsiteY283" fmla="*/ 2024742 h 2605314"/>
              <a:gd name="connsiteX284" fmla="*/ 2515063 w 5018777"/>
              <a:gd name="connsiteY284" fmla="*/ 2053771 h 2605314"/>
              <a:gd name="connsiteX285" fmla="*/ 2529577 w 5018777"/>
              <a:gd name="connsiteY285" fmla="*/ 2075542 h 2605314"/>
              <a:gd name="connsiteX286" fmla="*/ 2544092 w 5018777"/>
              <a:gd name="connsiteY286" fmla="*/ 2126342 h 2605314"/>
              <a:gd name="connsiteX287" fmla="*/ 2536835 w 5018777"/>
              <a:gd name="connsiteY287" fmla="*/ 2271485 h 2605314"/>
              <a:gd name="connsiteX288" fmla="*/ 2522320 w 5018777"/>
              <a:gd name="connsiteY288" fmla="*/ 2300514 h 2605314"/>
              <a:gd name="connsiteX289" fmla="*/ 2478777 w 5018777"/>
              <a:gd name="connsiteY289" fmla="*/ 2329542 h 2605314"/>
              <a:gd name="connsiteX290" fmla="*/ 2457006 w 5018777"/>
              <a:gd name="connsiteY290" fmla="*/ 2336800 h 2605314"/>
              <a:gd name="connsiteX291" fmla="*/ 2333635 w 5018777"/>
              <a:gd name="connsiteY291" fmla="*/ 2329542 h 2605314"/>
              <a:gd name="connsiteX292" fmla="*/ 2311863 w 5018777"/>
              <a:gd name="connsiteY292" fmla="*/ 2322285 h 2605314"/>
              <a:gd name="connsiteX293" fmla="*/ 2297349 w 5018777"/>
              <a:gd name="connsiteY293" fmla="*/ 2286000 h 2605314"/>
              <a:gd name="connsiteX294" fmla="*/ 2290092 w 5018777"/>
              <a:gd name="connsiteY294" fmla="*/ 2249714 h 2605314"/>
              <a:gd name="connsiteX295" fmla="*/ 2398949 w 5018777"/>
              <a:gd name="connsiteY295" fmla="*/ 2111828 h 2605314"/>
              <a:gd name="connsiteX296" fmla="*/ 2398949 w 5018777"/>
              <a:gd name="connsiteY296" fmla="*/ 2024742 h 2605314"/>
              <a:gd name="connsiteX297" fmla="*/ 2377177 w 5018777"/>
              <a:gd name="connsiteY297" fmla="*/ 2010228 h 2605314"/>
              <a:gd name="connsiteX298" fmla="*/ 2275577 w 5018777"/>
              <a:gd name="connsiteY298" fmla="*/ 2017485 h 2605314"/>
              <a:gd name="connsiteX299" fmla="*/ 2261063 w 5018777"/>
              <a:gd name="connsiteY299" fmla="*/ 2032000 h 2605314"/>
              <a:gd name="connsiteX300" fmla="*/ 2239292 w 5018777"/>
              <a:gd name="connsiteY300" fmla="*/ 2046514 h 2605314"/>
              <a:gd name="connsiteX301" fmla="*/ 2224777 w 5018777"/>
              <a:gd name="connsiteY301" fmla="*/ 2061028 h 2605314"/>
              <a:gd name="connsiteX302" fmla="*/ 2195749 w 5018777"/>
              <a:gd name="connsiteY302" fmla="*/ 2068285 h 2605314"/>
              <a:gd name="connsiteX303" fmla="*/ 2166720 w 5018777"/>
              <a:gd name="connsiteY303" fmla="*/ 2090057 h 2605314"/>
              <a:gd name="connsiteX304" fmla="*/ 2152206 w 5018777"/>
              <a:gd name="connsiteY304" fmla="*/ 2111828 h 2605314"/>
              <a:gd name="connsiteX305" fmla="*/ 2130435 w 5018777"/>
              <a:gd name="connsiteY305" fmla="*/ 2140857 h 2605314"/>
              <a:gd name="connsiteX306" fmla="*/ 2130435 w 5018777"/>
              <a:gd name="connsiteY306" fmla="*/ 2351314 h 2605314"/>
              <a:gd name="connsiteX307" fmla="*/ 2144949 w 5018777"/>
              <a:gd name="connsiteY307" fmla="*/ 2373085 h 2605314"/>
              <a:gd name="connsiteX308" fmla="*/ 2166720 w 5018777"/>
              <a:gd name="connsiteY308" fmla="*/ 2380342 h 2605314"/>
              <a:gd name="connsiteX309" fmla="*/ 2173977 w 5018777"/>
              <a:gd name="connsiteY309" fmla="*/ 2402114 h 2605314"/>
              <a:gd name="connsiteX310" fmla="*/ 2195749 w 5018777"/>
              <a:gd name="connsiteY310" fmla="*/ 2416628 h 2605314"/>
              <a:gd name="connsiteX311" fmla="*/ 2224777 w 5018777"/>
              <a:gd name="connsiteY311" fmla="*/ 2438400 h 2605314"/>
              <a:gd name="connsiteX312" fmla="*/ 2268320 w 5018777"/>
              <a:gd name="connsiteY312" fmla="*/ 2474685 h 2605314"/>
              <a:gd name="connsiteX313" fmla="*/ 2297349 w 5018777"/>
              <a:gd name="connsiteY313" fmla="*/ 2510971 h 2605314"/>
              <a:gd name="connsiteX314" fmla="*/ 2319120 w 5018777"/>
              <a:gd name="connsiteY314" fmla="*/ 2532742 h 2605314"/>
              <a:gd name="connsiteX315" fmla="*/ 2398949 w 5018777"/>
              <a:gd name="connsiteY315" fmla="*/ 2569028 h 2605314"/>
              <a:gd name="connsiteX316" fmla="*/ 2544092 w 5018777"/>
              <a:gd name="connsiteY316" fmla="*/ 2554514 h 2605314"/>
              <a:gd name="connsiteX317" fmla="*/ 2565863 w 5018777"/>
              <a:gd name="connsiteY317" fmla="*/ 2540000 h 2605314"/>
              <a:gd name="connsiteX318" fmla="*/ 2573120 w 5018777"/>
              <a:gd name="connsiteY318" fmla="*/ 2503714 h 2605314"/>
              <a:gd name="connsiteX319" fmla="*/ 2587635 w 5018777"/>
              <a:gd name="connsiteY319" fmla="*/ 2481942 h 2605314"/>
              <a:gd name="connsiteX320" fmla="*/ 2594892 w 5018777"/>
              <a:gd name="connsiteY320" fmla="*/ 2409371 h 2605314"/>
              <a:gd name="connsiteX321" fmla="*/ 2645692 w 5018777"/>
              <a:gd name="connsiteY321" fmla="*/ 2416628 h 2605314"/>
              <a:gd name="connsiteX322" fmla="*/ 2674720 w 5018777"/>
              <a:gd name="connsiteY322" fmla="*/ 2423885 h 2605314"/>
              <a:gd name="connsiteX323" fmla="*/ 2747292 w 5018777"/>
              <a:gd name="connsiteY323" fmla="*/ 2438400 h 2605314"/>
              <a:gd name="connsiteX324" fmla="*/ 2790835 w 5018777"/>
              <a:gd name="connsiteY324" fmla="*/ 2452914 h 2605314"/>
              <a:gd name="connsiteX325" fmla="*/ 2812606 w 5018777"/>
              <a:gd name="connsiteY325" fmla="*/ 2438400 h 2605314"/>
              <a:gd name="connsiteX326" fmla="*/ 2805349 w 5018777"/>
              <a:gd name="connsiteY326" fmla="*/ 2416628 h 2605314"/>
              <a:gd name="connsiteX327" fmla="*/ 2798092 w 5018777"/>
              <a:gd name="connsiteY327" fmla="*/ 2373085 h 2605314"/>
              <a:gd name="connsiteX328" fmla="*/ 2783577 w 5018777"/>
              <a:gd name="connsiteY328" fmla="*/ 2329542 h 2605314"/>
              <a:gd name="connsiteX329" fmla="*/ 2798092 w 5018777"/>
              <a:gd name="connsiteY329" fmla="*/ 2278742 h 2605314"/>
              <a:gd name="connsiteX330" fmla="*/ 2965006 w 5018777"/>
              <a:gd name="connsiteY330" fmla="*/ 2249714 h 2605314"/>
              <a:gd name="connsiteX331" fmla="*/ 2950492 w 5018777"/>
              <a:gd name="connsiteY331" fmla="*/ 2227942 h 2605314"/>
              <a:gd name="connsiteX332" fmla="*/ 2928720 w 5018777"/>
              <a:gd name="connsiteY332" fmla="*/ 2133600 h 2605314"/>
              <a:gd name="connsiteX333" fmla="*/ 2921463 w 5018777"/>
              <a:gd name="connsiteY333" fmla="*/ 2104571 h 2605314"/>
              <a:gd name="connsiteX334" fmla="*/ 2899692 w 5018777"/>
              <a:gd name="connsiteY334" fmla="*/ 2090057 h 2605314"/>
              <a:gd name="connsiteX335" fmla="*/ 2906949 w 5018777"/>
              <a:gd name="connsiteY335" fmla="*/ 2061028 h 2605314"/>
              <a:gd name="connsiteX336" fmla="*/ 3037577 w 5018777"/>
              <a:gd name="connsiteY336" fmla="*/ 2053771 h 2605314"/>
              <a:gd name="connsiteX337" fmla="*/ 3124663 w 5018777"/>
              <a:gd name="connsiteY337" fmla="*/ 2046514 h 2605314"/>
              <a:gd name="connsiteX338" fmla="*/ 3146435 w 5018777"/>
              <a:gd name="connsiteY338" fmla="*/ 2039257 h 2605314"/>
              <a:gd name="connsiteX339" fmla="*/ 3139177 w 5018777"/>
              <a:gd name="connsiteY339" fmla="*/ 2010228 h 2605314"/>
              <a:gd name="connsiteX340" fmla="*/ 3110149 w 5018777"/>
              <a:gd name="connsiteY340" fmla="*/ 1959428 h 2605314"/>
              <a:gd name="connsiteX341" fmla="*/ 3081120 w 5018777"/>
              <a:gd name="connsiteY341" fmla="*/ 1930400 h 2605314"/>
              <a:gd name="connsiteX342" fmla="*/ 3066606 w 5018777"/>
              <a:gd name="connsiteY342" fmla="*/ 1901371 h 2605314"/>
              <a:gd name="connsiteX343" fmla="*/ 3044835 w 5018777"/>
              <a:gd name="connsiteY343" fmla="*/ 1886857 h 2605314"/>
              <a:gd name="connsiteX344" fmla="*/ 3037577 w 5018777"/>
              <a:gd name="connsiteY344" fmla="*/ 1865085 h 2605314"/>
              <a:gd name="connsiteX345" fmla="*/ 3023063 w 5018777"/>
              <a:gd name="connsiteY345" fmla="*/ 1843314 h 2605314"/>
              <a:gd name="connsiteX346" fmla="*/ 3052092 w 5018777"/>
              <a:gd name="connsiteY346" fmla="*/ 1828800 h 2605314"/>
              <a:gd name="connsiteX347" fmla="*/ 3160949 w 5018777"/>
              <a:gd name="connsiteY347" fmla="*/ 1814285 h 2605314"/>
              <a:gd name="connsiteX348" fmla="*/ 3182720 w 5018777"/>
              <a:gd name="connsiteY348" fmla="*/ 1799771 h 2605314"/>
              <a:gd name="connsiteX349" fmla="*/ 3131920 w 5018777"/>
              <a:gd name="connsiteY349" fmla="*/ 1690914 h 2605314"/>
              <a:gd name="connsiteX350" fmla="*/ 3124663 w 5018777"/>
              <a:gd name="connsiteY350" fmla="*/ 1669142 h 2605314"/>
              <a:gd name="connsiteX351" fmla="*/ 3110149 w 5018777"/>
              <a:gd name="connsiteY351" fmla="*/ 1647371 h 2605314"/>
              <a:gd name="connsiteX352" fmla="*/ 3131920 w 5018777"/>
              <a:gd name="connsiteY352" fmla="*/ 1640114 h 2605314"/>
              <a:gd name="connsiteX353" fmla="*/ 3160949 w 5018777"/>
              <a:gd name="connsiteY353" fmla="*/ 1632857 h 2605314"/>
              <a:gd name="connsiteX354" fmla="*/ 3189977 w 5018777"/>
              <a:gd name="connsiteY354" fmla="*/ 1618342 h 2605314"/>
              <a:gd name="connsiteX355" fmla="*/ 3219006 w 5018777"/>
              <a:gd name="connsiteY355" fmla="*/ 1611085 h 2605314"/>
              <a:gd name="connsiteX356" fmla="*/ 3240777 w 5018777"/>
              <a:gd name="connsiteY356" fmla="*/ 1603828 h 2605314"/>
              <a:gd name="connsiteX357" fmla="*/ 3284320 w 5018777"/>
              <a:gd name="connsiteY357" fmla="*/ 1582057 h 2605314"/>
              <a:gd name="connsiteX358" fmla="*/ 3298835 w 5018777"/>
              <a:gd name="connsiteY358" fmla="*/ 1567542 h 2605314"/>
              <a:gd name="connsiteX359" fmla="*/ 3277063 w 5018777"/>
              <a:gd name="connsiteY359" fmla="*/ 1545771 h 2605314"/>
              <a:gd name="connsiteX360" fmla="*/ 3233520 w 5018777"/>
              <a:gd name="connsiteY360" fmla="*/ 1516742 h 2605314"/>
              <a:gd name="connsiteX361" fmla="*/ 3182720 w 5018777"/>
              <a:gd name="connsiteY361" fmla="*/ 1458685 h 2605314"/>
              <a:gd name="connsiteX362" fmla="*/ 3175463 w 5018777"/>
              <a:gd name="connsiteY362" fmla="*/ 1436914 h 2605314"/>
              <a:gd name="connsiteX363" fmla="*/ 3153692 w 5018777"/>
              <a:gd name="connsiteY363" fmla="*/ 1422400 h 2605314"/>
              <a:gd name="connsiteX364" fmla="*/ 3204492 w 5018777"/>
              <a:gd name="connsiteY364" fmla="*/ 1386114 h 2605314"/>
              <a:gd name="connsiteX365" fmla="*/ 3240777 w 5018777"/>
              <a:gd name="connsiteY365" fmla="*/ 1349828 h 2605314"/>
              <a:gd name="connsiteX366" fmla="*/ 3269806 w 5018777"/>
              <a:gd name="connsiteY366" fmla="*/ 1313542 h 2605314"/>
              <a:gd name="connsiteX367" fmla="*/ 3291577 w 5018777"/>
              <a:gd name="connsiteY367" fmla="*/ 1299028 h 2605314"/>
              <a:gd name="connsiteX368" fmla="*/ 3306092 w 5018777"/>
              <a:gd name="connsiteY368" fmla="*/ 1284514 h 2605314"/>
              <a:gd name="connsiteX369" fmla="*/ 3313349 w 5018777"/>
              <a:gd name="connsiteY369" fmla="*/ 1262742 h 2605314"/>
              <a:gd name="connsiteX370" fmla="*/ 3269806 w 5018777"/>
              <a:gd name="connsiteY370" fmla="*/ 1255485 h 2605314"/>
              <a:gd name="connsiteX371" fmla="*/ 3248035 w 5018777"/>
              <a:gd name="connsiteY371" fmla="*/ 1248228 h 2605314"/>
              <a:gd name="connsiteX372" fmla="*/ 3197235 w 5018777"/>
              <a:gd name="connsiteY372" fmla="*/ 1233714 h 2605314"/>
              <a:gd name="connsiteX373" fmla="*/ 3175463 w 5018777"/>
              <a:gd name="connsiteY373" fmla="*/ 1219200 h 2605314"/>
              <a:gd name="connsiteX374" fmla="*/ 3153692 w 5018777"/>
              <a:gd name="connsiteY374" fmla="*/ 1211942 h 2605314"/>
              <a:gd name="connsiteX375" fmla="*/ 3124663 w 5018777"/>
              <a:gd name="connsiteY375" fmla="*/ 1197428 h 2605314"/>
              <a:gd name="connsiteX376" fmla="*/ 3204492 w 5018777"/>
              <a:gd name="connsiteY376" fmla="*/ 1095828 h 2605314"/>
              <a:gd name="connsiteX377" fmla="*/ 3255292 w 5018777"/>
              <a:gd name="connsiteY377" fmla="*/ 1037771 h 2605314"/>
              <a:gd name="connsiteX378" fmla="*/ 3255292 w 5018777"/>
              <a:gd name="connsiteY378" fmla="*/ 994228 h 2605314"/>
              <a:gd name="connsiteX379" fmla="*/ 3211749 w 5018777"/>
              <a:gd name="connsiteY379" fmla="*/ 986971 h 2605314"/>
              <a:gd name="connsiteX380" fmla="*/ 3182720 w 5018777"/>
              <a:gd name="connsiteY380" fmla="*/ 979714 h 2605314"/>
              <a:gd name="connsiteX381" fmla="*/ 3124663 w 5018777"/>
              <a:gd name="connsiteY381" fmla="*/ 957942 h 2605314"/>
              <a:gd name="connsiteX382" fmla="*/ 3102892 w 5018777"/>
              <a:gd name="connsiteY382" fmla="*/ 950685 h 2605314"/>
              <a:gd name="connsiteX383" fmla="*/ 3052092 w 5018777"/>
              <a:gd name="connsiteY383" fmla="*/ 943428 h 2605314"/>
              <a:gd name="connsiteX384" fmla="*/ 3030320 w 5018777"/>
              <a:gd name="connsiteY384" fmla="*/ 936171 h 2605314"/>
              <a:gd name="connsiteX385" fmla="*/ 2994035 w 5018777"/>
              <a:gd name="connsiteY385" fmla="*/ 928914 h 2605314"/>
              <a:gd name="connsiteX386" fmla="*/ 2979520 w 5018777"/>
              <a:gd name="connsiteY386" fmla="*/ 914400 h 2605314"/>
              <a:gd name="connsiteX387" fmla="*/ 3037577 w 5018777"/>
              <a:gd name="connsiteY387" fmla="*/ 820057 h 2605314"/>
              <a:gd name="connsiteX388" fmla="*/ 3095635 w 5018777"/>
              <a:gd name="connsiteY388" fmla="*/ 747485 h 2605314"/>
              <a:gd name="connsiteX389" fmla="*/ 3131920 w 5018777"/>
              <a:gd name="connsiteY389" fmla="*/ 703942 h 2605314"/>
              <a:gd name="connsiteX390" fmla="*/ 3146435 w 5018777"/>
              <a:gd name="connsiteY390" fmla="*/ 682171 h 2605314"/>
              <a:gd name="connsiteX391" fmla="*/ 3037577 w 5018777"/>
              <a:gd name="connsiteY391" fmla="*/ 667657 h 2605314"/>
              <a:gd name="connsiteX392" fmla="*/ 2965006 w 5018777"/>
              <a:gd name="connsiteY392" fmla="*/ 660400 h 2605314"/>
              <a:gd name="connsiteX393" fmla="*/ 2892435 w 5018777"/>
              <a:gd name="connsiteY393" fmla="*/ 645885 h 2605314"/>
              <a:gd name="connsiteX394" fmla="*/ 2928720 w 5018777"/>
              <a:gd name="connsiteY394" fmla="*/ 609600 h 2605314"/>
              <a:gd name="connsiteX395" fmla="*/ 2965006 w 5018777"/>
              <a:gd name="connsiteY395" fmla="*/ 573314 h 2605314"/>
              <a:gd name="connsiteX396" fmla="*/ 2972263 w 5018777"/>
              <a:gd name="connsiteY396" fmla="*/ 529771 h 2605314"/>
              <a:gd name="connsiteX397" fmla="*/ 2986777 w 5018777"/>
              <a:gd name="connsiteY397" fmla="*/ 486228 h 2605314"/>
              <a:gd name="connsiteX398" fmla="*/ 3001292 w 5018777"/>
              <a:gd name="connsiteY398" fmla="*/ 435428 h 2605314"/>
              <a:gd name="connsiteX399" fmla="*/ 3015806 w 5018777"/>
              <a:gd name="connsiteY399" fmla="*/ 391885 h 2605314"/>
              <a:gd name="connsiteX400" fmla="*/ 2965006 w 5018777"/>
              <a:gd name="connsiteY400" fmla="*/ 399142 h 2605314"/>
              <a:gd name="connsiteX401" fmla="*/ 2921463 w 5018777"/>
              <a:gd name="connsiteY401" fmla="*/ 413657 h 2605314"/>
              <a:gd name="connsiteX402" fmla="*/ 2892435 w 5018777"/>
              <a:gd name="connsiteY402" fmla="*/ 420914 h 2605314"/>
              <a:gd name="connsiteX403" fmla="*/ 2856149 w 5018777"/>
              <a:gd name="connsiteY403" fmla="*/ 435428 h 2605314"/>
              <a:gd name="connsiteX404" fmla="*/ 2812606 w 5018777"/>
              <a:gd name="connsiteY404" fmla="*/ 442685 h 2605314"/>
              <a:gd name="connsiteX405" fmla="*/ 2783577 w 5018777"/>
              <a:gd name="connsiteY405" fmla="*/ 449942 h 2605314"/>
              <a:gd name="connsiteX406" fmla="*/ 2725520 w 5018777"/>
              <a:gd name="connsiteY406" fmla="*/ 442685 h 2605314"/>
              <a:gd name="connsiteX407" fmla="*/ 2732777 w 5018777"/>
              <a:gd name="connsiteY407" fmla="*/ 377371 h 2605314"/>
              <a:gd name="connsiteX408" fmla="*/ 2725520 w 5018777"/>
              <a:gd name="connsiteY408" fmla="*/ 290285 h 2605314"/>
              <a:gd name="connsiteX409" fmla="*/ 2711006 w 5018777"/>
              <a:gd name="connsiteY409" fmla="*/ 232228 h 2605314"/>
              <a:gd name="connsiteX410" fmla="*/ 2667463 w 5018777"/>
              <a:gd name="connsiteY410" fmla="*/ 210457 h 2605314"/>
              <a:gd name="connsiteX411" fmla="*/ 2660206 w 5018777"/>
              <a:gd name="connsiteY411"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62549 w 5018777"/>
              <a:gd name="connsiteY118" fmla="*/ 537028 h 2605314"/>
              <a:gd name="connsiteX119" fmla="*/ 3240777 w 5018777"/>
              <a:gd name="connsiteY119" fmla="*/ 515257 h 2605314"/>
              <a:gd name="connsiteX120" fmla="*/ 3233520 w 5018777"/>
              <a:gd name="connsiteY120" fmla="*/ 478971 h 2605314"/>
              <a:gd name="connsiteX121" fmla="*/ 3219006 w 5018777"/>
              <a:gd name="connsiteY121" fmla="*/ 428171 h 2605314"/>
              <a:gd name="connsiteX122" fmla="*/ 3204492 w 5018777"/>
              <a:gd name="connsiteY122" fmla="*/ 362857 h 2605314"/>
              <a:gd name="connsiteX123" fmla="*/ 3189977 w 5018777"/>
              <a:gd name="connsiteY123" fmla="*/ 348342 h 2605314"/>
              <a:gd name="connsiteX124" fmla="*/ 3139177 w 5018777"/>
              <a:gd name="connsiteY124" fmla="*/ 283028 h 2605314"/>
              <a:gd name="connsiteX125" fmla="*/ 3117406 w 5018777"/>
              <a:gd name="connsiteY125" fmla="*/ 268514 h 2605314"/>
              <a:gd name="connsiteX126" fmla="*/ 3081120 w 5018777"/>
              <a:gd name="connsiteY126" fmla="*/ 232228 h 2605314"/>
              <a:gd name="connsiteX127" fmla="*/ 3066606 w 5018777"/>
              <a:gd name="connsiteY127" fmla="*/ 210457 h 2605314"/>
              <a:gd name="connsiteX128" fmla="*/ 3023063 w 5018777"/>
              <a:gd name="connsiteY128" fmla="*/ 195942 h 2605314"/>
              <a:gd name="connsiteX129" fmla="*/ 3008549 w 5018777"/>
              <a:gd name="connsiteY129" fmla="*/ 174171 h 2605314"/>
              <a:gd name="connsiteX130" fmla="*/ 2957749 w 5018777"/>
              <a:gd name="connsiteY130" fmla="*/ 152400 h 2605314"/>
              <a:gd name="connsiteX131" fmla="*/ 2921463 w 5018777"/>
              <a:gd name="connsiteY131" fmla="*/ 116114 h 2605314"/>
              <a:gd name="connsiteX132" fmla="*/ 2848892 w 5018777"/>
              <a:gd name="connsiteY132" fmla="*/ 94342 h 2605314"/>
              <a:gd name="connsiteX133" fmla="*/ 2827120 w 5018777"/>
              <a:gd name="connsiteY133" fmla="*/ 79828 h 2605314"/>
              <a:gd name="connsiteX134" fmla="*/ 2776320 w 5018777"/>
              <a:gd name="connsiteY134" fmla="*/ 65314 h 2605314"/>
              <a:gd name="connsiteX135" fmla="*/ 2667463 w 5018777"/>
              <a:gd name="connsiteY135" fmla="*/ 50800 h 2605314"/>
              <a:gd name="connsiteX136" fmla="*/ 2500549 w 5018777"/>
              <a:gd name="connsiteY136" fmla="*/ 43542 h 2605314"/>
              <a:gd name="connsiteX137" fmla="*/ 2377177 w 5018777"/>
              <a:gd name="connsiteY137" fmla="*/ 36285 h 2605314"/>
              <a:gd name="connsiteX138" fmla="*/ 2275577 w 5018777"/>
              <a:gd name="connsiteY138" fmla="*/ 21771 h 2605314"/>
              <a:gd name="connsiteX139" fmla="*/ 2036092 w 5018777"/>
              <a:gd name="connsiteY139" fmla="*/ 7257 h 2605314"/>
              <a:gd name="connsiteX140" fmla="*/ 1869177 w 5018777"/>
              <a:gd name="connsiteY140" fmla="*/ 14514 h 2605314"/>
              <a:gd name="connsiteX141" fmla="*/ 1753063 w 5018777"/>
              <a:gd name="connsiteY141" fmla="*/ 29028 h 2605314"/>
              <a:gd name="connsiteX142" fmla="*/ 1731292 w 5018777"/>
              <a:gd name="connsiteY142" fmla="*/ 36285 h 2605314"/>
              <a:gd name="connsiteX143" fmla="*/ 1695006 w 5018777"/>
              <a:gd name="connsiteY143" fmla="*/ 43542 h 2605314"/>
              <a:gd name="connsiteX144" fmla="*/ 1673235 w 5018777"/>
              <a:gd name="connsiteY144" fmla="*/ 50800 h 2605314"/>
              <a:gd name="connsiteX145" fmla="*/ 1622435 w 5018777"/>
              <a:gd name="connsiteY145" fmla="*/ 65314 h 2605314"/>
              <a:gd name="connsiteX146" fmla="*/ 1600663 w 5018777"/>
              <a:gd name="connsiteY146" fmla="*/ 72571 h 2605314"/>
              <a:gd name="connsiteX147" fmla="*/ 1542606 w 5018777"/>
              <a:gd name="connsiteY147" fmla="*/ 87085 h 2605314"/>
              <a:gd name="connsiteX148" fmla="*/ 1499063 w 5018777"/>
              <a:gd name="connsiteY148" fmla="*/ 101600 h 2605314"/>
              <a:gd name="connsiteX149" fmla="*/ 1477292 w 5018777"/>
              <a:gd name="connsiteY149" fmla="*/ 116114 h 2605314"/>
              <a:gd name="connsiteX150" fmla="*/ 1390206 w 5018777"/>
              <a:gd name="connsiteY150" fmla="*/ 137885 h 2605314"/>
              <a:gd name="connsiteX151" fmla="*/ 1339406 w 5018777"/>
              <a:gd name="connsiteY151" fmla="*/ 152400 h 2605314"/>
              <a:gd name="connsiteX152" fmla="*/ 1295863 w 5018777"/>
              <a:gd name="connsiteY152" fmla="*/ 159657 h 2605314"/>
              <a:gd name="connsiteX153" fmla="*/ 1237806 w 5018777"/>
              <a:gd name="connsiteY153" fmla="*/ 181428 h 2605314"/>
              <a:gd name="connsiteX154" fmla="*/ 1157977 w 5018777"/>
              <a:gd name="connsiteY154" fmla="*/ 203200 h 2605314"/>
              <a:gd name="connsiteX155" fmla="*/ 1085406 w 5018777"/>
              <a:gd name="connsiteY155" fmla="*/ 217714 h 2605314"/>
              <a:gd name="connsiteX156" fmla="*/ 1063635 w 5018777"/>
              <a:gd name="connsiteY156" fmla="*/ 232228 h 2605314"/>
              <a:gd name="connsiteX157" fmla="*/ 1027349 w 5018777"/>
              <a:gd name="connsiteY157" fmla="*/ 239485 h 2605314"/>
              <a:gd name="connsiteX158" fmla="*/ 998320 w 5018777"/>
              <a:gd name="connsiteY158" fmla="*/ 246742 h 2605314"/>
              <a:gd name="connsiteX159" fmla="*/ 969292 w 5018777"/>
              <a:gd name="connsiteY159" fmla="*/ 261257 h 2605314"/>
              <a:gd name="connsiteX160" fmla="*/ 918492 w 5018777"/>
              <a:gd name="connsiteY160" fmla="*/ 283028 h 2605314"/>
              <a:gd name="connsiteX161" fmla="*/ 889463 w 5018777"/>
              <a:gd name="connsiteY161" fmla="*/ 319314 h 2605314"/>
              <a:gd name="connsiteX162" fmla="*/ 867692 w 5018777"/>
              <a:gd name="connsiteY162" fmla="*/ 341085 h 2605314"/>
              <a:gd name="connsiteX163" fmla="*/ 853177 w 5018777"/>
              <a:gd name="connsiteY163" fmla="*/ 362857 h 2605314"/>
              <a:gd name="connsiteX164" fmla="*/ 809635 w 5018777"/>
              <a:gd name="connsiteY164" fmla="*/ 391885 h 2605314"/>
              <a:gd name="connsiteX165" fmla="*/ 773349 w 5018777"/>
              <a:gd name="connsiteY165" fmla="*/ 428171 h 2605314"/>
              <a:gd name="connsiteX166" fmla="*/ 693520 w 5018777"/>
              <a:gd name="connsiteY166" fmla="*/ 500742 h 2605314"/>
              <a:gd name="connsiteX167" fmla="*/ 664492 w 5018777"/>
              <a:gd name="connsiteY167" fmla="*/ 544285 h 2605314"/>
              <a:gd name="connsiteX168" fmla="*/ 642720 w 5018777"/>
              <a:gd name="connsiteY168" fmla="*/ 609600 h 2605314"/>
              <a:gd name="connsiteX169" fmla="*/ 651792 w 5018777"/>
              <a:gd name="connsiteY169" fmla="*/ 740954 h 2605314"/>
              <a:gd name="connsiteX170" fmla="*/ 700052 w 5018777"/>
              <a:gd name="connsiteY170" fmla="*/ 804454 h 2605314"/>
              <a:gd name="connsiteX171" fmla="*/ 751577 w 5018777"/>
              <a:gd name="connsiteY171" fmla="*/ 804817 h 2605314"/>
              <a:gd name="connsiteX172" fmla="*/ 775889 w 5018777"/>
              <a:gd name="connsiteY172" fmla="*/ 748937 h 2605314"/>
              <a:gd name="connsiteX173" fmla="*/ 764640 w 5018777"/>
              <a:gd name="connsiteY173" fmla="*/ 679268 h 2605314"/>
              <a:gd name="connsiteX174" fmla="*/ 704769 w 5018777"/>
              <a:gd name="connsiteY174" fmla="*/ 644434 h 2605314"/>
              <a:gd name="connsiteX175" fmla="*/ 567246 w 5018777"/>
              <a:gd name="connsiteY175" fmla="*/ 638991 h 2605314"/>
              <a:gd name="connsiteX176" fmla="*/ 468549 w 5018777"/>
              <a:gd name="connsiteY176" fmla="*/ 682171 h 2605314"/>
              <a:gd name="connsiteX177" fmla="*/ 446777 w 5018777"/>
              <a:gd name="connsiteY177" fmla="*/ 754742 h 2605314"/>
              <a:gd name="connsiteX178" fmla="*/ 475806 w 5018777"/>
              <a:gd name="connsiteY178" fmla="*/ 849085 h 2605314"/>
              <a:gd name="connsiteX179" fmla="*/ 533863 w 5018777"/>
              <a:gd name="connsiteY179" fmla="*/ 841828 h 2605314"/>
              <a:gd name="connsiteX180" fmla="*/ 541120 w 5018777"/>
              <a:gd name="connsiteY180" fmla="*/ 820057 h 2605314"/>
              <a:gd name="connsiteX181" fmla="*/ 519349 w 5018777"/>
              <a:gd name="connsiteY181" fmla="*/ 740228 h 2605314"/>
              <a:gd name="connsiteX182" fmla="*/ 497577 w 5018777"/>
              <a:gd name="connsiteY182" fmla="*/ 725714 h 2605314"/>
              <a:gd name="connsiteX183" fmla="*/ 352435 w 5018777"/>
              <a:gd name="connsiteY183" fmla="*/ 732971 h 2605314"/>
              <a:gd name="connsiteX184" fmla="*/ 252286 w 5018777"/>
              <a:gd name="connsiteY184" fmla="*/ 791028 h 2605314"/>
              <a:gd name="connsiteX185" fmla="*/ 192777 w 5018777"/>
              <a:gd name="connsiteY185" fmla="*/ 892628 h 2605314"/>
              <a:gd name="connsiteX186" fmla="*/ 187335 w 5018777"/>
              <a:gd name="connsiteY186" fmla="*/ 1026522 h 2605314"/>
              <a:gd name="connsiteX187" fmla="*/ 218177 w 5018777"/>
              <a:gd name="connsiteY187" fmla="*/ 1070791 h 2605314"/>
              <a:gd name="connsiteX188" fmla="*/ 278049 w 5018777"/>
              <a:gd name="connsiteY188" fmla="*/ 1063534 h 2605314"/>
              <a:gd name="connsiteX189" fmla="*/ 297643 w 5018777"/>
              <a:gd name="connsiteY189" fmla="*/ 1022531 h 2605314"/>
              <a:gd name="connsiteX190" fmla="*/ 260995 w 5018777"/>
              <a:gd name="connsiteY190" fmla="*/ 957580 h 2605314"/>
              <a:gd name="connsiteX191" fmla="*/ 172095 w 5018777"/>
              <a:gd name="connsiteY191" fmla="*/ 952137 h 2605314"/>
              <a:gd name="connsiteX192" fmla="*/ 108957 w 5018777"/>
              <a:gd name="connsiteY192" fmla="*/ 996405 h 2605314"/>
              <a:gd name="connsiteX193" fmla="*/ 54892 w 5018777"/>
              <a:gd name="connsiteY193" fmla="*/ 1066800 h 2605314"/>
              <a:gd name="connsiteX194" fmla="*/ 14252 w 5018777"/>
              <a:gd name="connsiteY194" fmla="*/ 1156788 h 2605314"/>
              <a:gd name="connsiteX195" fmla="*/ 20783 w 5018777"/>
              <a:gd name="connsiteY195" fmla="*/ 1262017 h 2605314"/>
              <a:gd name="connsiteX196" fmla="*/ 69406 w 5018777"/>
              <a:gd name="connsiteY196" fmla="*/ 1313542 h 2605314"/>
              <a:gd name="connsiteX197" fmla="*/ 112949 w 5018777"/>
              <a:gd name="connsiteY197" fmla="*/ 1342571 h 2605314"/>
              <a:gd name="connsiteX198" fmla="*/ 159032 w 5018777"/>
              <a:gd name="connsiteY198" fmla="*/ 1341845 h 2605314"/>
              <a:gd name="connsiteX199" fmla="*/ 217089 w 5018777"/>
              <a:gd name="connsiteY199" fmla="*/ 1316445 h 2605314"/>
              <a:gd name="connsiteX200" fmla="*/ 199672 w 5018777"/>
              <a:gd name="connsiteY200" fmla="*/ 1243148 h 2605314"/>
              <a:gd name="connsiteX201" fmla="*/ 124197 w 5018777"/>
              <a:gd name="connsiteY201" fmla="*/ 1236254 h 2605314"/>
              <a:gd name="connsiteX202" fmla="*/ 54892 w 5018777"/>
              <a:gd name="connsiteY202" fmla="*/ 1262742 h 2605314"/>
              <a:gd name="connsiteX203" fmla="*/ 33120 w 5018777"/>
              <a:gd name="connsiteY203" fmla="*/ 1299028 h 2605314"/>
              <a:gd name="connsiteX204" fmla="*/ 18606 w 5018777"/>
              <a:gd name="connsiteY204" fmla="*/ 1320800 h 2605314"/>
              <a:gd name="connsiteX205" fmla="*/ 4092 w 5018777"/>
              <a:gd name="connsiteY205" fmla="*/ 1379582 h 2605314"/>
              <a:gd name="connsiteX206" fmla="*/ 3729 w 5018777"/>
              <a:gd name="connsiteY206" fmla="*/ 1436188 h 2605314"/>
              <a:gd name="connsiteX207" fmla="*/ 47635 w 5018777"/>
              <a:gd name="connsiteY207" fmla="*/ 1494971 h 2605314"/>
              <a:gd name="connsiteX208" fmla="*/ 91177 w 5018777"/>
              <a:gd name="connsiteY208" fmla="*/ 1524000 h 2605314"/>
              <a:gd name="connsiteX209" fmla="*/ 127100 w 5018777"/>
              <a:gd name="connsiteY209" fmla="*/ 1568268 h 2605314"/>
              <a:gd name="connsiteX210" fmla="*/ 171006 w 5018777"/>
              <a:gd name="connsiteY210" fmla="*/ 1582057 h 2605314"/>
              <a:gd name="connsiteX211" fmla="*/ 228337 w 5018777"/>
              <a:gd name="connsiteY211" fmla="*/ 1561737 h 2605314"/>
              <a:gd name="connsiteX212" fmla="*/ 236683 w 5018777"/>
              <a:gd name="connsiteY212" fmla="*/ 1483722 h 2605314"/>
              <a:gd name="connsiteX213" fmla="*/ 157217 w 5018777"/>
              <a:gd name="connsiteY213" fmla="*/ 1465580 h 2605314"/>
              <a:gd name="connsiteX214" fmla="*/ 105692 w 5018777"/>
              <a:gd name="connsiteY214" fmla="*/ 1502228 h 2605314"/>
              <a:gd name="connsiteX215" fmla="*/ 105692 w 5018777"/>
              <a:gd name="connsiteY215" fmla="*/ 1698171 h 2605314"/>
              <a:gd name="connsiteX216" fmla="*/ 141615 w 5018777"/>
              <a:gd name="connsiteY216" fmla="*/ 1749334 h 2605314"/>
              <a:gd name="connsiteX217" fmla="*/ 192777 w 5018777"/>
              <a:gd name="connsiteY217" fmla="*/ 1792514 h 2605314"/>
              <a:gd name="connsiteX218" fmla="*/ 250835 w 5018777"/>
              <a:gd name="connsiteY218" fmla="*/ 1828800 h 2605314"/>
              <a:gd name="connsiteX219" fmla="*/ 359692 w 5018777"/>
              <a:gd name="connsiteY219" fmla="*/ 1821542 h 2605314"/>
              <a:gd name="connsiteX220" fmla="*/ 394163 w 5018777"/>
              <a:gd name="connsiteY220" fmla="*/ 1796505 h 2605314"/>
              <a:gd name="connsiteX221" fmla="*/ 410492 w 5018777"/>
              <a:gd name="connsiteY221" fmla="*/ 1698171 h 2605314"/>
              <a:gd name="connsiteX222" fmla="*/ 366949 w 5018777"/>
              <a:gd name="connsiteY222" fmla="*/ 1683657 h 2605314"/>
              <a:gd name="connsiteX223" fmla="*/ 316149 w 5018777"/>
              <a:gd name="connsiteY223" fmla="*/ 1690914 h 2605314"/>
              <a:gd name="connsiteX224" fmla="*/ 279863 w 5018777"/>
              <a:gd name="connsiteY224" fmla="*/ 1719942 h 2605314"/>
              <a:gd name="connsiteX225" fmla="*/ 265349 w 5018777"/>
              <a:gd name="connsiteY225" fmla="*/ 1785257 h 2605314"/>
              <a:gd name="connsiteX226" fmla="*/ 276235 w 5018777"/>
              <a:gd name="connsiteY226" fmla="*/ 1939108 h 2605314"/>
              <a:gd name="connsiteX227" fmla="*/ 331026 w 5018777"/>
              <a:gd name="connsiteY227" fmla="*/ 1984465 h 2605314"/>
              <a:gd name="connsiteX228" fmla="*/ 417749 w 5018777"/>
              <a:gd name="connsiteY228" fmla="*/ 2002971 h 2605314"/>
              <a:gd name="connsiteX229" fmla="*/ 526606 w 5018777"/>
              <a:gd name="connsiteY229" fmla="*/ 1995714 h 2605314"/>
              <a:gd name="connsiteX230" fmla="*/ 555635 w 5018777"/>
              <a:gd name="connsiteY230" fmla="*/ 1973942 h 2605314"/>
              <a:gd name="connsiteX231" fmla="*/ 599177 w 5018777"/>
              <a:gd name="connsiteY231" fmla="*/ 1944914 h 2605314"/>
              <a:gd name="connsiteX232" fmla="*/ 628206 w 5018777"/>
              <a:gd name="connsiteY232" fmla="*/ 1901371 h 2605314"/>
              <a:gd name="connsiteX233" fmla="*/ 613692 w 5018777"/>
              <a:gd name="connsiteY233" fmla="*/ 1836057 h 2605314"/>
              <a:gd name="connsiteX234" fmla="*/ 570149 w 5018777"/>
              <a:gd name="connsiteY234" fmla="*/ 1792514 h 2605314"/>
              <a:gd name="connsiteX235" fmla="*/ 528057 w 5018777"/>
              <a:gd name="connsiteY235" fmla="*/ 1800497 h 2605314"/>
              <a:gd name="connsiteX236" fmla="*/ 481249 w 5018777"/>
              <a:gd name="connsiteY236" fmla="*/ 1898468 h 2605314"/>
              <a:gd name="connsiteX237" fmla="*/ 555635 w 5018777"/>
              <a:gd name="connsiteY237" fmla="*/ 1995714 h 2605314"/>
              <a:gd name="connsiteX238" fmla="*/ 570149 w 5018777"/>
              <a:gd name="connsiteY238" fmla="*/ 2017485 h 2605314"/>
              <a:gd name="connsiteX239" fmla="*/ 700777 w 5018777"/>
              <a:gd name="connsiteY239" fmla="*/ 2068285 h 2605314"/>
              <a:gd name="connsiteX240" fmla="*/ 737063 w 5018777"/>
              <a:gd name="connsiteY240" fmla="*/ 2082800 h 2605314"/>
              <a:gd name="connsiteX241" fmla="*/ 867692 w 5018777"/>
              <a:gd name="connsiteY241" fmla="*/ 2119811 h 2605314"/>
              <a:gd name="connsiteX242" fmla="*/ 969292 w 5018777"/>
              <a:gd name="connsiteY242" fmla="*/ 2148114 h 2605314"/>
              <a:gd name="connsiteX243" fmla="*/ 1078149 w 5018777"/>
              <a:gd name="connsiteY243" fmla="*/ 2133600 h 2605314"/>
              <a:gd name="connsiteX244" fmla="*/ 1128949 w 5018777"/>
              <a:gd name="connsiteY244" fmla="*/ 2104571 h 2605314"/>
              <a:gd name="connsiteX245" fmla="*/ 1247603 w 5018777"/>
              <a:gd name="connsiteY245" fmla="*/ 2013494 h 2605314"/>
              <a:gd name="connsiteX246" fmla="*/ 1291509 w 5018777"/>
              <a:gd name="connsiteY246" fmla="*/ 1957251 h 2605314"/>
              <a:gd name="connsiteX247" fmla="*/ 1278083 w 5018777"/>
              <a:gd name="connsiteY247" fmla="*/ 1839322 h 2605314"/>
              <a:gd name="connsiteX248" fmla="*/ 1223292 w 5018777"/>
              <a:gd name="connsiteY248" fmla="*/ 1814285 h 2605314"/>
              <a:gd name="connsiteX249" fmla="*/ 1129675 w 5018777"/>
              <a:gd name="connsiteY249" fmla="*/ 1833154 h 2605314"/>
              <a:gd name="connsiteX250" fmla="*/ 1107177 w 5018777"/>
              <a:gd name="connsiteY250" fmla="*/ 1894114 h 2605314"/>
              <a:gd name="connsiteX251" fmla="*/ 1085406 w 5018777"/>
              <a:gd name="connsiteY251" fmla="*/ 2002971 h 2605314"/>
              <a:gd name="connsiteX252" fmla="*/ 1020092 w 5018777"/>
              <a:gd name="connsiteY252" fmla="*/ 1995714 h 2605314"/>
              <a:gd name="connsiteX253" fmla="*/ 984532 w 5018777"/>
              <a:gd name="connsiteY253" fmla="*/ 1911531 h 2605314"/>
              <a:gd name="connsiteX254" fmla="*/ 996869 w 5018777"/>
              <a:gd name="connsiteY254" fmla="*/ 1807754 h 2605314"/>
              <a:gd name="connsiteX255" fmla="*/ 1070529 w 5018777"/>
              <a:gd name="connsiteY255" fmla="*/ 1731554 h 2605314"/>
              <a:gd name="connsiteX256" fmla="*/ 1230549 w 5018777"/>
              <a:gd name="connsiteY256" fmla="*/ 1690914 h 2605314"/>
              <a:gd name="connsiteX257" fmla="*/ 1339406 w 5018777"/>
              <a:gd name="connsiteY257" fmla="*/ 1698171 h 2605314"/>
              <a:gd name="connsiteX258" fmla="*/ 1426492 w 5018777"/>
              <a:gd name="connsiteY258" fmla="*/ 1741714 h 2605314"/>
              <a:gd name="connsiteX259" fmla="*/ 1480557 w 5018777"/>
              <a:gd name="connsiteY259" fmla="*/ 1792514 h 2605314"/>
              <a:gd name="connsiteX260" fmla="*/ 1510312 w 5018777"/>
              <a:gd name="connsiteY260" fmla="*/ 1859642 h 2605314"/>
              <a:gd name="connsiteX261" fmla="*/ 1511037 w 5018777"/>
              <a:gd name="connsiteY261" fmla="*/ 1961968 h 2605314"/>
              <a:gd name="connsiteX262" fmla="*/ 1463866 w 5018777"/>
              <a:gd name="connsiteY262" fmla="*/ 2046877 h 2605314"/>
              <a:gd name="connsiteX263" fmla="*/ 1411977 w 5018777"/>
              <a:gd name="connsiteY263" fmla="*/ 2140857 h 2605314"/>
              <a:gd name="connsiteX264" fmla="*/ 1404720 w 5018777"/>
              <a:gd name="connsiteY264" fmla="*/ 2162628 h 2605314"/>
              <a:gd name="connsiteX265" fmla="*/ 1368435 w 5018777"/>
              <a:gd name="connsiteY265" fmla="*/ 2293257 h 2605314"/>
              <a:gd name="connsiteX266" fmla="*/ 1370975 w 5018777"/>
              <a:gd name="connsiteY266" fmla="*/ 2449285 h 2605314"/>
              <a:gd name="connsiteX267" fmla="*/ 1513577 w 5018777"/>
              <a:gd name="connsiteY267" fmla="*/ 2554514 h 2605314"/>
              <a:gd name="connsiteX268" fmla="*/ 1636949 w 5018777"/>
              <a:gd name="connsiteY268" fmla="*/ 2590800 h 2605314"/>
              <a:gd name="connsiteX269" fmla="*/ 1851397 w 5018777"/>
              <a:gd name="connsiteY269" fmla="*/ 2605314 h 2605314"/>
              <a:gd name="connsiteX270" fmla="*/ 1922155 w 5018777"/>
              <a:gd name="connsiteY270" fmla="*/ 2576285 h 2605314"/>
              <a:gd name="connsiteX271" fmla="*/ 1963520 w 5018777"/>
              <a:gd name="connsiteY271" fmla="*/ 2496457 h 2605314"/>
              <a:gd name="connsiteX272" fmla="*/ 2006337 w 5018777"/>
              <a:gd name="connsiteY272" fmla="*/ 2315028 h 2605314"/>
              <a:gd name="connsiteX273" fmla="*/ 2043349 w 5018777"/>
              <a:gd name="connsiteY273" fmla="*/ 2111828 h 2605314"/>
              <a:gd name="connsiteX274" fmla="*/ 2066572 w 5018777"/>
              <a:gd name="connsiteY274" fmla="*/ 2048691 h 2605314"/>
              <a:gd name="connsiteX275" fmla="*/ 2102495 w 5018777"/>
              <a:gd name="connsiteY275" fmla="*/ 1987731 h 2605314"/>
              <a:gd name="connsiteX276" fmla="*/ 2221512 w 5018777"/>
              <a:gd name="connsiteY276" fmla="*/ 1879237 h 2605314"/>
              <a:gd name="connsiteX277" fmla="*/ 2377177 w 5018777"/>
              <a:gd name="connsiteY277" fmla="*/ 1872342 h 2605314"/>
              <a:gd name="connsiteX278" fmla="*/ 2398949 w 5018777"/>
              <a:gd name="connsiteY278" fmla="*/ 1879600 h 2605314"/>
              <a:gd name="connsiteX279" fmla="*/ 2457006 w 5018777"/>
              <a:gd name="connsiteY279" fmla="*/ 1930400 h 2605314"/>
              <a:gd name="connsiteX280" fmla="*/ 2471520 w 5018777"/>
              <a:gd name="connsiteY280" fmla="*/ 1952171 h 2605314"/>
              <a:gd name="connsiteX281" fmla="*/ 2493292 w 5018777"/>
              <a:gd name="connsiteY281" fmla="*/ 1973942 h 2605314"/>
              <a:gd name="connsiteX282" fmla="*/ 2507806 w 5018777"/>
              <a:gd name="connsiteY282" fmla="*/ 2024742 h 2605314"/>
              <a:gd name="connsiteX283" fmla="*/ 2515063 w 5018777"/>
              <a:gd name="connsiteY283" fmla="*/ 2053771 h 2605314"/>
              <a:gd name="connsiteX284" fmla="*/ 2529577 w 5018777"/>
              <a:gd name="connsiteY284" fmla="*/ 2075542 h 2605314"/>
              <a:gd name="connsiteX285" fmla="*/ 2544092 w 5018777"/>
              <a:gd name="connsiteY285" fmla="*/ 2126342 h 2605314"/>
              <a:gd name="connsiteX286" fmla="*/ 2536835 w 5018777"/>
              <a:gd name="connsiteY286" fmla="*/ 2271485 h 2605314"/>
              <a:gd name="connsiteX287" fmla="*/ 2522320 w 5018777"/>
              <a:gd name="connsiteY287" fmla="*/ 2300514 h 2605314"/>
              <a:gd name="connsiteX288" fmla="*/ 2478777 w 5018777"/>
              <a:gd name="connsiteY288" fmla="*/ 2329542 h 2605314"/>
              <a:gd name="connsiteX289" fmla="*/ 2457006 w 5018777"/>
              <a:gd name="connsiteY289" fmla="*/ 2336800 h 2605314"/>
              <a:gd name="connsiteX290" fmla="*/ 2333635 w 5018777"/>
              <a:gd name="connsiteY290" fmla="*/ 2329542 h 2605314"/>
              <a:gd name="connsiteX291" fmla="*/ 2311863 w 5018777"/>
              <a:gd name="connsiteY291" fmla="*/ 2322285 h 2605314"/>
              <a:gd name="connsiteX292" fmla="*/ 2297349 w 5018777"/>
              <a:gd name="connsiteY292" fmla="*/ 2286000 h 2605314"/>
              <a:gd name="connsiteX293" fmla="*/ 2290092 w 5018777"/>
              <a:gd name="connsiteY293" fmla="*/ 2249714 h 2605314"/>
              <a:gd name="connsiteX294" fmla="*/ 2398949 w 5018777"/>
              <a:gd name="connsiteY294" fmla="*/ 2111828 h 2605314"/>
              <a:gd name="connsiteX295" fmla="*/ 2398949 w 5018777"/>
              <a:gd name="connsiteY295" fmla="*/ 2024742 h 2605314"/>
              <a:gd name="connsiteX296" fmla="*/ 2377177 w 5018777"/>
              <a:gd name="connsiteY296" fmla="*/ 2010228 h 2605314"/>
              <a:gd name="connsiteX297" fmla="*/ 2275577 w 5018777"/>
              <a:gd name="connsiteY297" fmla="*/ 2017485 h 2605314"/>
              <a:gd name="connsiteX298" fmla="*/ 2261063 w 5018777"/>
              <a:gd name="connsiteY298" fmla="*/ 2032000 h 2605314"/>
              <a:gd name="connsiteX299" fmla="*/ 2239292 w 5018777"/>
              <a:gd name="connsiteY299" fmla="*/ 2046514 h 2605314"/>
              <a:gd name="connsiteX300" fmla="*/ 2224777 w 5018777"/>
              <a:gd name="connsiteY300" fmla="*/ 2061028 h 2605314"/>
              <a:gd name="connsiteX301" fmla="*/ 2195749 w 5018777"/>
              <a:gd name="connsiteY301" fmla="*/ 2068285 h 2605314"/>
              <a:gd name="connsiteX302" fmla="*/ 2166720 w 5018777"/>
              <a:gd name="connsiteY302" fmla="*/ 2090057 h 2605314"/>
              <a:gd name="connsiteX303" fmla="*/ 2152206 w 5018777"/>
              <a:gd name="connsiteY303" fmla="*/ 2111828 h 2605314"/>
              <a:gd name="connsiteX304" fmla="*/ 2130435 w 5018777"/>
              <a:gd name="connsiteY304" fmla="*/ 2140857 h 2605314"/>
              <a:gd name="connsiteX305" fmla="*/ 2130435 w 5018777"/>
              <a:gd name="connsiteY305" fmla="*/ 2351314 h 2605314"/>
              <a:gd name="connsiteX306" fmla="*/ 2144949 w 5018777"/>
              <a:gd name="connsiteY306" fmla="*/ 2373085 h 2605314"/>
              <a:gd name="connsiteX307" fmla="*/ 2166720 w 5018777"/>
              <a:gd name="connsiteY307" fmla="*/ 2380342 h 2605314"/>
              <a:gd name="connsiteX308" fmla="*/ 2173977 w 5018777"/>
              <a:gd name="connsiteY308" fmla="*/ 2402114 h 2605314"/>
              <a:gd name="connsiteX309" fmla="*/ 2195749 w 5018777"/>
              <a:gd name="connsiteY309" fmla="*/ 2416628 h 2605314"/>
              <a:gd name="connsiteX310" fmla="*/ 2224777 w 5018777"/>
              <a:gd name="connsiteY310" fmla="*/ 2438400 h 2605314"/>
              <a:gd name="connsiteX311" fmla="*/ 2268320 w 5018777"/>
              <a:gd name="connsiteY311" fmla="*/ 2474685 h 2605314"/>
              <a:gd name="connsiteX312" fmla="*/ 2297349 w 5018777"/>
              <a:gd name="connsiteY312" fmla="*/ 2510971 h 2605314"/>
              <a:gd name="connsiteX313" fmla="*/ 2319120 w 5018777"/>
              <a:gd name="connsiteY313" fmla="*/ 2532742 h 2605314"/>
              <a:gd name="connsiteX314" fmla="*/ 2398949 w 5018777"/>
              <a:gd name="connsiteY314" fmla="*/ 2569028 h 2605314"/>
              <a:gd name="connsiteX315" fmla="*/ 2544092 w 5018777"/>
              <a:gd name="connsiteY315" fmla="*/ 2554514 h 2605314"/>
              <a:gd name="connsiteX316" fmla="*/ 2565863 w 5018777"/>
              <a:gd name="connsiteY316" fmla="*/ 2540000 h 2605314"/>
              <a:gd name="connsiteX317" fmla="*/ 2573120 w 5018777"/>
              <a:gd name="connsiteY317" fmla="*/ 2503714 h 2605314"/>
              <a:gd name="connsiteX318" fmla="*/ 2587635 w 5018777"/>
              <a:gd name="connsiteY318" fmla="*/ 2481942 h 2605314"/>
              <a:gd name="connsiteX319" fmla="*/ 2594892 w 5018777"/>
              <a:gd name="connsiteY319" fmla="*/ 2409371 h 2605314"/>
              <a:gd name="connsiteX320" fmla="*/ 2645692 w 5018777"/>
              <a:gd name="connsiteY320" fmla="*/ 2416628 h 2605314"/>
              <a:gd name="connsiteX321" fmla="*/ 2674720 w 5018777"/>
              <a:gd name="connsiteY321" fmla="*/ 2423885 h 2605314"/>
              <a:gd name="connsiteX322" fmla="*/ 2747292 w 5018777"/>
              <a:gd name="connsiteY322" fmla="*/ 2438400 h 2605314"/>
              <a:gd name="connsiteX323" fmla="*/ 2790835 w 5018777"/>
              <a:gd name="connsiteY323" fmla="*/ 2452914 h 2605314"/>
              <a:gd name="connsiteX324" fmla="*/ 2812606 w 5018777"/>
              <a:gd name="connsiteY324" fmla="*/ 2438400 h 2605314"/>
              <a:gd name="connsiteX325" fmla="*/ 2805349 w 5018777"/>
              <a:gd name="connsiteY325" fmla="*/ 2416628 h 2605314"/>
              <a:gd name="connsiteX326" fmla="*/ 2798092 w 5018777"/>
              <a:gd name="connsiteY326" fmla="*/ 2373085 h 2605314"/>
              <a:gd name="connsiteX327" fmla="*/ 2783577 w 5018777"/>
              <a:gd name="connsiteY327" fmla="*/ 2329542 h 2605314"/>
              <a:gd name="connsiteX328" fmla="*/ 2798092 w 5018777"/>
              <a:gd name="connsiteY328" fmla="*/ 2278742 h 2605314"/>
              <a:gd name="connsiteX329" fmla="*/ 2965006 w 5018777"/>
              <a:gd name="connsiteY329" fmla="*/ 2249714 h 2605314"/>
              <a:gd name="connsiteX330" fmla="*/ 2950492 w 5018777"/>
              <a:gd name="connsiteY330" fmla="*/ 2227942 h 2605314"/>
              <a:gd name="connsiteX331" fmla="*/ 2928720 w 5018777"/>
              <a:gd name="connsiteY331" fmla="*/ 2133600 h 2605314"/>
              <a:gd name="connsiteX332" fmla="*/ 2921463 w 5018777"/>
              <a:gd name="connsiteY332" fmla="*/ 2104571 h 2605314"/>
              <a:gd name="connsiteX333" fmla="*/ 2899692 w 5018777"/>
              <a:gd name="connsiteY333" fmla="*/ 2090057 h 2605314"/>
              <a:gd name="connsiteX334" fmla="*/ 2906949 w 5018777"/>
              <a:gd name="connsiteY334" fmla="*/ 2061028 h 2605314"/>
              <a:gd name="connsiteX335" fmla="*/ 3037577 w 5018777"/>
              <a:gd name="connsiteY335" fmla="*/ 2053771 h 2605314"/>
              <a:gd name="connsiteX336" fmla="*/ 3124663 w 5018777"/>
              <a:gd name="connsiteY336" fmla="*/ 2046514 h 2605314"/>
              <a:gd name="connsiteX337" fmla="*/ 3146435 w 5018777"/>
              <a:gd name="connsiteY337" fmla="*/ 2039257 h 2605314"/>
              <a:gd name="connsiteX338" fmla="*/ 3139177 w 5018777"/>
              <a:gd name="connsiteY338" fmla="*/ 2010228 h 2605314"/>
              <a:gd name="connsiteX339" fmla="*/ 3110149 w 5018777"/>
              <a:gd name="connsiteY339" fmla="*/ 1959428 h 2605314"/>
              <a:gd name="connsiteX340" fmla="*/ 3081120 w 5018777"/>
              <a:gd name="connsiteY340" fmla="*/ 1930400 h 2605314"/>
              <a:gd name="connsiteX341" fmla="*/ 3066606 w 5018777"/>
              <a:gd name="connsiteY341" fmla="*/ 1901371 h 2605314"/>
              <a:gd name="connsiteX342" fmla="*/ 3044835 w 5018777"/>
              <a:gd name="connsiteY342" fmla="*/ 1886857 h 2605314"/>
              <a:gd name="connsiteX343" fmla="*/ 3037577 w 5018777"/>
              <a:gd name="connsiteY343" fmla="*/ 1865085 h 2605314"/>
              <a:gd name="connsiteX344" fmla="*/ 3023063 w 5018777"/>
              <a:gd name="connsiteY344" fmla="*/ 1843314 h 2605314"/>
              <a:gd name="connsiteX345" fmla="*/ 3052092 w 5018777"/>
              <a:gd name="connsiteY345" fmla="*/ 1828800 h 2605314"/>
              <a:gd name="connsiteX346" fmla="*/ 3160949 w 5018777"/>
              <a:gd name="connsiteY346" fmla="*/ 1814285 h 2605314"/>
              <a:gd name="connsiteX347" fmla="*/ 3182720 w 5018777"/>
              <a:gd name="connsiteY347" fmla="*/ 1799771 h 2605314"/>
              <a:gd name="connsiteX348" fmla="*/ 3131920 w 5018777"/>
              <a:gd name="connsiteY348" fmla="*/ 1690914 h 2605314"/>
              <a:gd name="connsiteX349" fmla="*/ 3124663 w 5018777"/>
              <a:gd name="connsiteY349" fmla="*/ 1669142 h 2605314"/>
              <a:gd name="connsiteX350" fmla="*/ 3110149 w 5018777"/>
              <a:gd name="connsiteY350" fmla="*/ 1647371 h 2605314"/>
              <a:gd name="connsiteX351" fmla="*/ 3131920 w 5018777"/>
              <a:gd name="connsiteY351" fmla="*/ 1640114 h 2605314"/>
              <a:gd name="connsiteX352" fmla="*/ 3160949 w 5018777"/>
              <a:gd name="connsiteY352" fmla="*/ 1632857 h 2605314"/>
              <a:gd name="connsiteX353" fmla="*/ 3189977 w 5018777"/>
              <a:gd name="connsiteY353" fmla="*/ 1618342 h 2605314"/>
              <a:gd name="connsiteX354" fmla="*/ 3219006 w 5018777"/>
              <a:gd name="connsiteY354" fmla="*/ 1611085 h 2605314"/>
              <a:gd name="connsiteX355" fmla="*/ 3240777 w 5018777"/>
              <a:gd name="connsiteY355" fmla="*/ 1603828 h 2605314"/>
              <a:gd name="connsiteX356" fmla="*/ 3284320 w 5018777"/>
              <a:gd name="connsiteY356" fmla="*/ 1582057 h 2605314"/>
              <a:gd name="connsiteX357" fmla="*/ 3298835 w 5018777"/>
              <a:gd name="connsiteY357" fmla="*/ 1567542 h 2605314"/>
              <a:gd name="connsiteX358" fmla="*/ 3277063 w 5018777"/>
              <a:gd name="connsiteY358" fmla="*/ 1545771 h 2605314"/>
              <a:gd name="connsiteX359" fmla="*/ 3233520 w 5018777"/>
              <a:gd name="connsiteY359" fmla="*/ 1516742 h 2605314"/>
              <a:gd name="connsiteX360" fmla="*/ 3182720 w 5018777"/>
              <a:gd name="connsiteY360" fmla="*/ 1458685 h 2605314"/>
              <a:gd name="connsiteX361" fmla="*/ 3175463 w 5018777"/>
              <a:gd name="connsiteY361" fmla="*/ 1436914 h 2605314"/>
              <a:gd name="connsiteX362" fmla="*/ 3153692 w 5018777"/>
              <a:gd name="connsiteY362" fmla="*/ 1422400 h 2605314"/>
              <a:gd name="connsiteX363" fmla="*/ 3204492 w 5018777"/>
              <a:gd name="connsiteY363" fmla="*/ 1386114 h 2605314"/>
              <a:gd name="connsiteX364" fmla="*/ 3240777 w 5018777"/>
              <a:gd name="connsiteY364" fmla="*/ 1349828 h 2605314"/>
              <a:gd name="connsiteX365" fmla="*/ 3269806 w 5018777"/>
              <a:gd name="connsiteY365" fmla="*/ 1313542 h 2605314"/>
              <a:gd name="connsiteX366" fmla="*/ 3291577 w 5018777"/>
              <a:gd name="connsiteY366" fmla="*/ 1299028 h 2605314"/>
              <a:gd name="connsiteX367" fmla="*/ 3306092 w 5018777"/>
              <a:gd name="connsiteY367" fmla="*/ 1284514 h 2605314"/>
              <a:gd name="connsiteX368" fmla="*/ 3313349 w 5018777"/>
              <a:gd name="connsiteY368" fmla="*/ 1262742 h 2605314"/>
              <a:gd name="connsiteX369" fmla="*/ 3269806 w 5018777"/>
              <a:gd name="connsiteY369" fmla="*/ 1255485 h 2605314"/>
              <a:gd name="connsiteX370" fmla="*/ 3248035 w 5018777"/>
              <a:gd name="connsiteY370" fmla="*/ 1248228 h 2605314"/>
              <a:gd name="connsiteX371" fmla="*/ 3197235 w 5018777"/>
              <a:gd name="connsiteY371" fmla="*/ 1233714 h 2605314"/>
              <a:gd name="connsiteX372" fmla="*/ 3175463 w 5018777"/>
              <a:gd name="connsiteY372" fmla="*/ 1219200 h 2605314"/>
              <a:gd name="connsiteX373" fmla="*/ 3153692 w 5018777"/>
              <a:gd name="connsiteY373" fmla="*/ 1211942 h 2605314"/>
              <a:gd name="connsiteX374" fmla="*/ 3124663 w 5018777"/>
              <a:gd name="connsiteY374" fmla="*/ 1197428 h 2605314"/>
              <a:gd name="connsiteX375" fmla="*/ 3204492 w 5018777"/>
              <a:gd name="connsiteY375" fmla="*/ 1095828 h 2605314"/>
              <a:gd name="connsiteX376" fmla="*/ 3255292 w 5018777"/>
              <a:gd name="connsiteY376" fmla="*/ 1037771 h 2605314"/>
              <a:gd name="connsiteX377" fmla="*/ 3255292 w 5018777"/>
              <a:gd name="connsiteY377" fmla="*/ 994228 h 2605314"/>
              <a:gd name="connsiteX378" fmla="*/ 3211749 w 5018777"/>
              <a:gd name="connsiteY378" fmla="*/ 986971 h 2605314"/>
              <a:gd name="connsiteX379" fmla="*/ 3182720 w 5018777"/>
              <a:gd name="connsiteY379" fmla="*/ 979714 h 2605314"/>
              <a:gd name="connsiteX380" fmla="*/ 3124663 w 5018777"/>
              <a:gd name="connsiteY380" fmla="*/ 957942 h 2605314"/>
              <a:gd name="connsiteX381" fmla="*/ 3102892 w 5018777"/>
              <a:gd name="connsiteY381" fmla="*/ 950685 h 2605314"/>
              <a:gd name="connsiteX382" fmla="*/ 3052092 w 5018777"/>
              <a:gd name="connsiteY382" fmla="*/ 943428 h 2605314"/>
              <a:gd name="connsiteX383" fmla="*/ 3030320 w 5018777"/>
              <a:gd name="connsiteY383" fmla="*/ 936171 h 2605314"/>
              <a:gd name="connsiteX384" fmla="*/ 2994035 w 5018777"/>
              <a:gd name="connsiteY384" fmla="*/ 928914 h 2605314"/>
              <a:gd name="connsiteX385" fmla="*/ 2979520 w 5018777"/>
              <a:gd name="connsiteY385" fmla="*/ 914400 h 2605314"/>
              <a:gd name="connsiteX386" fmla="*/ 3037577 w 5018777"/>
              <a:gd name="connsiteY386" fmla="*/ 820057 h 2605314"/>
              <a:gd name="connsiteX387" fmla="*/ 3095635 w 5018777"/>
              <a:gd name="connsiteY387" fmla="*/ 747485 h 2605314"/>
              <a:gd name="connsiteX388" fmla="*/ 3131920 w 5018777"/>
              <a:gd name="connsiteY388" fmla="*/ 703942 h 2605314"/>
              <a:gd name="connsiteX389" fmla="*/ 3146435 w 5018777"/>
              <a:gd name="connsiteY389" fmla="*/ 682171 h 2605314"/>
              <a:gd name="connsiteX390" fmla="*/ 3037577 w 5018777"/>
              <a:gd name="connsiteY390" fmla="*/ 667657 h 2605314"/>
              <a:gd name="connsiteX391" fmla="*/ 2965006 w 5018777"/>
              <a:gd name="connsiteY391" fmla="*/ 660400 h 2605314"/>
              <a:gd name="connsiteX392" fmla="*/ 2892435 w 5018777"/>
              <a:gd name="connsiteY392" fmla="*/ 645885 h 2605314"/>
              <a:gd name="connsiteX393" fmla="*/ 2928720 w 5018777"/>
              <a:gd name="connsiteY393" fmla="*/ 609600 h 2605314"/>
              <a:gd name="connsiteX394" fmla="*/ 2965006 w 5018777"/>
              <a:gd name="connsiteY394" fmla="*/ 573314 h 2605314"/>
              <a:gd name="connsiteX395" fmla="*/ 2972263 w 5018777"/>
              <a:gd name="connsiteY395" fmla="*/ 529771 h 2605314"/>
              <a:gd name="connsiteX396" fmla="*/ 2986777 w 5018777"/>
              <a:gd name="connsiteY396" fmla="*/ 486228 h 2605314"/>
              <a:gd name="connsiteX397" fmla="*/ 3001292 w 5018777"/>
              <a:gd name="connsiteY397" fmla="*/ 435428 h 2605314"/>
              <a:gd name="connsiteX398" fmla="*/ 3015806 w 5018777"/>
              <a:gd name="connsiteY398" fmla="*/ 391885 h 2605314"/>
              <a:gd name="connsiteX399" fmla="*/ 2965006 w 5018777"/>
              <a:gd name="connsiteY399" fmla="*/ 399142 h 2605314"/>
              <a:gd name="connsiteX400" fmla="*/ 2921463 w 5018777"/>
              <a:gd name="connsiteY400" fmla="*/ 413657 h 2605314"/>
              <a:gd name="connsiteX401" fmla="*/ 2892435 w 5018777"/>
              <a:gd name="connsiteY401" fmla="*/ 420914 h 2605314"/>
              <a:gd name="connsiteX402" fmla="*/ 2856149 w 5018777"/>
              <a:gd name="connsiteY402" fmla="*/ 435428 h 2605314"/>
              <a:gd name="connsiteX403" fmla="*/ 2812606 w 5018777"/>
              <a:gd name="connsiteY403" fmla="*/ 442685 h 2605314"/>
              <a:gd name="connsiteX404" fmla="*/ 2783577 w 5018777"/>
              <a:gd name="connsiteY404" fmla="*/ 449942 h 2605314"/>
              <a:gd name="connsiteX405" fmla="*/ 2725520 w 5018777"/>
              <a:gd name="connsiteY405" fmla="*/ 442685 h 2605314"/>
              <a:gd name="connsiteX406" fmla="*/ 2732777 w 5018777"/>
              <a:gd name="connsiteY406" fmla="*/ 377371 h 2605314"/>
              <a:gd name="connsiteX407" fmla="*/ 2725520 w 5018777"/>
              <a:gd name="connsiteY407" fmla="*/ 290285 h 2605314"/>
              <a:gd name="connsiteX408" fmla="*/ 2711006 w 5018777"/>
              <a:gd name="connsiteY408" fmla="*/ 232228 h 2605314"/>
              <a:gd name="connsiteX409" fmla="*/ 2667463 w 5018777"/>
              <a:gd name="connsiteY409" fmla="*/ 210457 h 2605314"/>
              <a:gd name="connsiteX410" fmla="*/ 2660206 w 5018777"/>
              <a:gd name="connsiteY410"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62549 w 5018777"/>
              <a:gd name="connsiteY118" fmla="*/ 537028 h 2605314"/>
              <a:gd name="connsiteX119" fmla="*/ 3240777 w 5018777"/>
              <a:gd name="connsiteY119" fmla="*/ 515257 h 2605314"/>
              <a:gd name="connsiteX120" fmla="*/ 3233520 w 5018777"/>
              <a:gd name="connsiteY120" fmla="*/ 478971 h 2605314"/>
              <a:gd name="connsiteX121" fmla="*/ 3219006 w 5018777"/>
              <a:gd name="connsiteY121" fmla="*/ 428171 h 2605314"/>
              <a:gd name="connsiteX122" fmla="*/ 3204492 w 5018777"/>
              <a:gd name="connsiteY122" fmla="*/ 362857 h 2605314"/>
              <a:gd name="connsiteX123" fmla="*/ 3189977 w 5018777"/>
              <a:gd name="connsiteY123" fmla="*/ 348342 h 2605314"/>
              <a:gd name="connsiteX124" fmla="*/ 3139177 w 5018777"/>
              <a:gd name="connsiteY124" fmla="*/ 283028 h 2605314"/>
              <a:gd name="connsiteX125" fmla="*/ 3117406 w 5018777"/>
              <a:gd name="connsiteY125" fmla="*/ 268514 h 2605314"/>
              <a:gd name="connsiteX126" fmla="*/ 3081120 w 5018777"/>
              <a:gd name="connsiteY126" fmla="*/ 232228 h 2605314"/>
              <a:gd name="connsiteX127" fmla="*/ 3066606 w 5018777"/>
              <a:gd name="connsiteY127" fmla="*/ 210457 h 2605314"/>
              <a:gd name="connsiteX128" fmla="*/ 3023063 w 5018777"/>
              <a:gd name="connsiteY128" fmla="*/ 195942 h 2605314"/>
              <a:gd name="connsiteX129" fmla="*/ 3008549 w 5018777"/>
              <a:gd name="connsiteY129" fmla="*/ 174171 h 2605314"/>
              <a:gd name="connsiteX130" fmla="*/ 2957749 w 5018777"/>
              <a:gd name="connsiteY130" fmla="*/ 152400 h 2605314"/>
              <a:gd name="connsiteX131" fmla="*/ 2921463 w 5018777"/>
              <a:gd name="connsiteY131" fmla="*/ 116114 h 2605314"/>
              <a:gd name="connsiteX132" fmla="*/ 2848892 w 5018777"/>
              <a:gd name="connsiteY132" fmla="*/ 94342 h 2605314"/>
              <a:gd name="connsiteX133" fmla="*/ 2827120 w 5018777"/>
              <a:gd name="connsiteY133" fmla="*/ 79828 h 2605314"/>
              <a:gd name="connsiteX134" fmla="*/ 2776320 w 5018777"/>
              <a:gd name="connsiteY134" fmla="*/ 65314 h 2605314"/>
              <a:gd name="connsiteX135" fmla="*/ 2667463 w 5018777"/>
              <a:gd name="connsiteY135" fmla="*/ 50800 h 2605314"/>
              <a:gd name="connsiteX136" fmla="*/ 2500549 w 5018777"/>
              <a:gd name="connsiteY136" fmla="*/ 43542 h 2605314"/>
              <a:gd name="connsiteX137" fmla="*/ 2377177 w 5018777"/>
              <a:gd name="connsiteY137" fmla="*/ 36285 h 2605314"/>
              <a:gd name="connsiteX138" fmla="*/ 2275577 w 5018777"/>
              <a:gd name="connsiteY138" fmla="*/ 21771 h 2605314"/>
              <a:gd name="connsiteX139" fmla="*/ 2036092 w 5018777"/>
              <a:gd name="connsiteY139" fmla="*/ 7257 h 2605314"/>
              <a:gd name="connsiteX140" fmla="*/ 1869177 w 5018777"/>
              <a:gd name="connsiteY140" fmla="*/ 14514 h 2605314"/>
              <a:gd name="connsiteX141" fmla="*/ 1753063 w 5018777"/>
              <a:gd name="connsiteY141" fmla="*/ 29028 h 2605314"/>
              <a:gd name="connsiteX142" fmla="*/ 1731292 w 5018777"/>
              <a:gd name="connsiteY142" fmla="*/ 36285 h 2605314"/>
              <a:gd name="connsiteX143" fmla="*/ 1695006 w 5018777"/>
              <a:gd name="connsiteY143" fmla="*/ 43542 h 2605314"/>
              <a:gd name="connsiteX144" fmla="*/ 1673235 w 5018777"/>
              <a:gd name="connsiteY144" fmla="*/ 50800 h 2605314"/>
              <a:gd name="connsiteX145" fmla="*/ 1622435 w 5018777"/>
              <a:gd name="connsiteY145" fmla="*/ 65314 h 2605314"/>
              <a:gd name="connsiteX146" fmla="*/ 1600663 w 5018777"/>
              <a:gd name="connsiteY146" fmla="*/ 72571 h 2605314"/>
              <a:gd name="connsiteX147" fmla="*/ 1542606 w 5018777"/>
              <a:gd name="connsiteY147" fmla="*/ 87085 h 2605314"/>
              <a:gd name="connsiteX148" fmla="*/ 1499063 w 5018777"/>
              <a:gd name="connsiteY148" fmla="*/ 101600 h 2605314"/>
              <a:gd name="connsiteX149" fmla="*/ 1477292 w 5018777"/>
              <a:gd name="connsiteY149" fmla="*/ 116114 h 2605314"/>
              <a:gd name="connsiteX150" fmla="*/ 1390206 w 5018777"/>
              <a:gd name="connsiteY150" fmla="*/ 137885 h 2605314"/>
              <a:gd name="connsiteX151" fmla="*/ 1339406 w 5018777"/>
              <a:gd name="connsiteY151" fmla="*/ 152400 h 2605314"/>
              <a:gd name="connsiteX152" fmla="*/ 1295863 w 5018777"/>
              <a:gd name="connsiteY152" fmla="*/ 159657 h 2605314"/>
              <a:gd name="connsiteX153" fmla="*/ 1237806 w 5018777"/>
              <a:gd name="connsiteY153" fmla="*/ 181428 h 2605314"/>
              <a:gd name="connsiteX154" fmla="*/ 1157977 w 5018777"/>
              <a:gd name="connsiteY154" fmla="*/ 203200 h 2605314"/>
              <a:gd name="connsiteX155" fmla="*/ 1085406 w 5018777"/>
              <a:gd name="connsiteY155" fmla="*/ 217714 h 2605314"/>
              <a:gd name="connsiteX156" fmla="*/ 1063635 w 5018777"/>
              <a:gd name="connsiteY156" fmla="*/ 232228 h 2605314"/>
              <a:gd name="connsiteX157" fmla="*/ 1027349 w 5018777"/>
              <a:gd name="connsiteY157" fmla="*/ 239485 h 2605314"/>
              <a:gd name="connsiteX158" fmla="*/ 998320 w 5018777"/>
              <a:gd name="connsiteY158" fmla="*/ 246742 h 2605314"/>
              <a:gd name="connsiteX159" fmla="*/ 969292 w 5018777"/>
              <a:gd name="connsiteY159" fmla="*/ 261257 h 2605314"/>
              <a:gd name="connsiteX160" fmla="*/ 918492 w 5018777"/>
              <a:gd name="connsiteY160" fmla="*/ 283028 h 2605314"/>
              <a:gd name="connsiteX161" fmla="*/ 889463 w 5018777"/>
              <a:gd name="connsiteY161" fmla="*/ 319314 h 2605314"/>
              <a:gd name="connsiteX162" fmla="*/ 867692 w 5018777"/>
              <a:gd name="connsiteY162" fmla="*/ 341085 h 2605314"/>
              <a:gd name="connsiteX163" fmla="*/ 809635 w 5018777"/>
              <a:gd name="connsiteY163" fmla="*/ 391885 h 2605314"/>
              <a:gd name="connsiteX164" fmla="*/ 773349 w 5018777"/>
              <a:gd name="connsiteY164" fmla="*/ 428171 h 2605314"/>
              <a:gd name="connsiteX165" fmla="*/ 693520 w 5018777"/>
              <a:gd name="connsiteY165" fmla="*/ 500742 h 2605314"/>
              <a:gd name="connsiteX166" fmla="*/ 664492 w 5018777"/>
              <a:gd name="connsiteY166" fmla="*/ 544285 h 2605314"/>
              <a:gd name="connsiteX167" fmla="*/ 642720 w 5018777"/>
              <a:gd name="connsiteY167" fmla="*/ 609600 h 2605314"/>
              <a:gd name="connsiteX168" fmla="*/ 651792 w 5018777"/>
              <a:gd name="connsiteY168" fmla="*/ 740954 h 2605314"/>
              <a:gd name="connsiteX169" fmla="*/ 700052 w 5018777"/>
              <a:gd name="connsiteY169" fmla="*/ 804454 h 2605314"/>
              <a:gd name="connsiteX170" fmla="*/ 751577 w 5018777"/>
              <a:gd name="connsiteY170" fmla="*/ 804817 h 2605314"/>
              <a:gd name="connsiteX171" fmla="*/ 775889 w 5018777"/>
              <a:gd name="connsiteY171" fmla="*/ 748937 h 2605314"/>
              <a:gd name="connsiteX172" fmla="*/ 764640 w 5018777"/>
              <a:gd name="connsiteY172" fmla="*/ 679268 h 2605314"/>
              <a:gd name="connsiteX173" fmla="*/ 704769 w 5018777"/>
              <a:gd name="connsiteY173" fmla="*/ 644434 h 2605314"/>
              <a:gd name="connsiteX174" fmla="*/ 567246 w 5018777"/>
              <a:gd name="connsiteY174" fmla="*/ 638991 h 2605314"/>
              <a:gd name="connsiteX175" fmla="*/ 468549 w 5018777"/>
              <a:gd name="connsiteY175" fmla="*/ 682171 h 2605314"/>
              <a:gd name="connsiteX176" fmla="*/ 446777 w 5018777"/>
              <a:gd name="connsiteY176" fmla="*/ 754742 h 2605314"/>
              <a:gd name="connsiteX177" fmla="*/ 475806 w 5018777"/>
              <a:gd name="connsiteY177" fmla="*/ 849085 h 2605314"/>
              <a:gd name="connsiteX178" fmla="*/ 533863 w 5018777"/>
              <a:gd name="connsiteY178" fmla="*/ 841828 h 2605314"/>
              <a:gd name="connsiteX179" fmla="*/ 541120 w 5018777"/>
              <a:gd name="connsiteY179" fmla="*/ 820057 h 2605314"/>
              <a:gd name="connsiteX180" fmla="*/ 519349 w 5018777"/>
              <a:gd name="connsiteY180" fmla="*/ 740228 h 2605314"/>
              <a:gd name="connsiteX181" fmla="*/ 497577 w 5018777"/>
              <a:gd name="connsiteY181" fmla="*/ 725714 h 2605314"/>
              <a:gd name="connsiteX182" fmla="*/ 352435 w 5018777"/>
              <a:gd name="connsiteY182" fmla="*/ 732971 h 2605314"/>
              <a:gd name="connsiteX183" fmla="*/ 252286 w 5018777"/>
              <a:gd name="connsiteY183" fmla="*/ 791028 h 2605314"/>
              <a:gd name="connsiteX184" fmla="*/ 192777 w 5018777"/>
              <a:gd name="connsiteY184" fmla="*/ 892628 h 2605314"/>
              <a:gd name="connsiteX185" fmla="*/ 187335 w 5018777"/>
              <a:gd name="connsiteY185" fmla="*/ 1026522 h 2605314"/>
              <a:gd name="connsiteX186" fmla="*/ 218177 w 5018777"/>
              <a:gd name="connsiteY186" fmla="*/ 1070791 h 2605314"/>
              <a:gd name="connsiteX187" fmla="*/ 278049 w 5018777"/>
              <a:gd name="connsiteY187" fmla="*/ 1063534 h 2605314"/>
              <a:gd name="connsiteX188" fmla="*/ 297643 w 5018777"/>
              <a:gd name="connsiteY188" fmla="*/ 1022531 h 2605314"/>
              <a:gd name="connsiteX189" fmla="*/ 260995 w 5018777"/>
              <a:gd name="connsiteY189" fmla="*/ 957580 h 2605314"/>
              <a:gd name="connsiteX190" fmla="*/ 172095 w 5018777"/>
              <a:gd name="connsiteY190" fmla="*/ 952137 h 2605314"/>
              <a:gd name="connsiteX191" fmla="*/ 108957 w 5018777"/>
              <a:gd name="connsiteY191" fmla="*/ 996405 h 2605314"/>
              <a:gd name="connsiteX192" fmla="*/ 54892 w 5018777"/>
              <a:gd name="connsiteY192" fmla="*/ 1066800 h 2605314"/>
              <a:gd name="connsiteX193" fmla="*/ 14252 w 5018777"/>
              <a:gd name="connsiteY193" fmla="*/ 1156788 h 2605314"/>
              <a:gd name="connsiteX194" fmla="*/ 20783 w 5018777"/>
              <a:gd name="connsiteY194" fmla="*/ 1262017 h 2605314"/>
              <a:gd name="connsiteX195" fmla="*/ 69406 w 5018777"/>
              <a:gd name="connsiteY195" fmla="*/ 1313542 h 2605314"/>
              <a:gd name="connsiteX196" fmla="*/ 112949 w 5018777"/>
              <a:gd name="connsiteY196" fmla="*/ 1342571 h 2605314"/>
              <a:gd name="connsiteX197" fmla="*/ 159032 w 5018777"/>
              <a:gd name="connsiteY197" fmla="*/ 1341845 h 2605314"/>
              <a:gd name="connsiteX198" fmla="*/ 217089 w 5018777"/>
              <a:gd name="connsiteY198" fmla="*/ 1316445 h 2605314"/>
              <a:gd name="connsiteX199" fmla="*/ 199672 w 5018777"/>
              <a:gd name="connsiteY199" fmla="*/ 1243148 h 2605314"/>
              <a:gd name="connsiteX200" fmla="*/ 124197 w 5018777"/>
              <a:gd name="connsiteY200" fmla="*/ 1236254 h 2605314"/>
              <a:gd name="connsiteX201" fmla="*/ 54892 w 5018777"/>
              <a:gd name="connsiteY201" fmla="*/ 1262742 h 2605314"/>
              <a:gd name="connsiteX202" fmla="*/ 33120 w 5018777"/>
              <a:gd name="connsiteY202" fmla="*/ 1299028 h 2605314"/>
              <a:gd name="connsiteX203" fmla="*/ 18606 w 5018777"/>
              <a:gd name="connsiteY203" fmla="*/ 1320800 h 2605314"/>
              <a:gd name="connsiteX204" fmla="*/ 4092 w 5018777"/>
              <a:gd name="connsiteY204" fmla="*/ 1379582 h 2605314"/>
              <a:gd name="connsiteX205" fmla="*/ 3729 w 5018777"/>
              <a:gd name="connsiteY205" fmla="*/ 1436188 h 2605314"/>
              <a:gd name="connsiteX206" fmla="*/ 47635 w 5018777"/>
              <a:gd name="connsiteY206" fmla="*/ 1494971 h 2605314"/>
              <a:gd name="connsiteX207" fmla="*/ 91177 w 5018777"/>
              <a:gd name="connsiteY207" fmla="*/ 1524000 h 2605314"/>
              <a:gd name="connsiteX208" fmla="*/ 127100 w 5018777"/>
              <a:gd name="connsiteY208" fmla="*/ 1568268 h 2605314"/>
              <a:gd name="connsiteX209" fmla="*/ 171006 w 5018777"/>
              <a:gd name="connsiteY209" fmla="*/ 1582057 h 2605314"/>
              <a:gd name="connsiteX210" fmla="*/ 228337 w 5018777"/>
              <a:gd name="connsiteY210" fmla="*/ 1561737 h 2605314"/>
              <a:gd name="connsiteX211" fmla="*/ 236683 w 5018777"/>
              <a:gd name="connsiteY211" fmla="*/ 1483722 h 2605314"/>
              <a:gd name="connsiteX212" fmla="*/ 157217 w 5018777"/>
              <a:gd name="connsiteY212" fmla="*/ 1465580 h 2605314"/>
              <a:gd name="connsiteX213" fmla="*/ 105692 w 5018777"/>
              <a:gd name="connsiteY213" fmla="*/ 1502228 h 2605314"/>
              <a:gd name="connsiteX214" fmla="*/ 105692 w 5018777"/>
              <a:gd name="connsiteY214" fmla="*/ 1698171 h 2605314"/>
              <a:gd name="connsiteX215" fmla="*/ 141615 w 5018777"/>
              <a:gd name="connsiteY215" fmla="*/ 1749334 h 2605314"/>
              <a:gd name="connsiteX216" fmla="*/ 192777 w 5018777"/>
              <a:gd name="connsiteY216" fmla="*/ 1792514 h 2605314"/>
              <a:gd name="connsiteX217" fmla="*/ 250835 w 5018777"/>
              <a:gd name="connsiteY217" fmla="*/ 1828800 h 2605314"/>
              <a:gd name="connsiteX218" fmla="*/ 359692 w 5018777"/>
              <a:gd name="connsiteY218" fmla="*/ 1821542 h 2605314"/>
              <a:gd name="connsiteX219" fmla="*/ 394163 w 5018777"/>
              <a:gd name="connsiteY219" fmla="*/ 1796505 h 2605314"/>
              <a:gd name="connsiteX220" fmla="*/ 410492 w 5018777"/>
              <a:gd name="connsiteY220" fmla="*/ 1698171 h 2605314"/>
              <a:gd name="connsiteX221" fmla="*/ 366949 w 5018777"/>
              <a:gd name="connsiteY221" fmla="*/ 1683657 h 2605314"/>
              <a:gd name="connsiteX222" fmla="*/ 316149 w 5018777"/>
              <a:gd name="connsiteY222" fmla="*/ 1690914 h 2605314"/>
              <a:gd name="connsiteX223" fmla="*/ 279863 w 5018777"/>
              <a:gd name="connsiteY223" fmla="*/ 1719942 h 2605314"/>
              <a:gd name="connsiteX224" fmla="*/ 265349 w 5018777"/>
              <a:gd name="connsiteY224" fmla="*/ 1785257 h 2605314"/>
              <a:gd name="connsiteX225" fmla="*/ 276235 w 5018777"/>
              <a:gd name="connsiteY225" fmla="*/ 1939108 h 2605314"/>
              <a:gd name="connsiteX226" fmla="*/ 331026 w 5018777"/>
              <a:gd name="connsiteY226" fmla="*/ 1984465 h 2605314"/>
              <a:gd name="connsiteX227" fmla="*/ 417749 w 5018777"/>
              <a:gd name="connsiteY227" fmla="*/ 2002971 h 2605314"/>
              <a:gd name="connsiteX228" fmla="*/ 526606 w 5018777"/>
              <a:gd name="connsiteY228" fmla="*/ 1995714 h 2605314"/>
              <a:gd name="connsiteX229" fmla="*/ 555635 w 5018777"/>
              <a:gd name="connsiteY229" fmla="*/ 1973942 h 2605314"/>
              <a:gd name="connsiteX230" fmla="*/ 599177 w 5018777"/>
              <a:gd name="connsiteY230" fmla="*/ 1944914 h 2605314"/>
              <a:gd name="connsiteX231" fmla="*/ 628206 w 5018777"/>
              <a:gd name="connsiteY231" fmla="*/ 1901371 h 2605314"/>
              <a:gd name="connsiteX232" fmla="*/ 613692 w 5018777"/>
              <a:gd name="connsiteY232" fmla="*/ 1836057 h 2605314"/>
              <a:gd name="connsiteX233" fmla="*/ 570149 w 5018777"/>
              <a:gd name="connsiteY233" fmla="*/ 1792514 h 2605314"/>
              <a:gd name="connsiteX234" fmla="*/ 528057 w 5018777"/>
              <a:gd name="connsiteY234" fmla="*/ 1800497 h 2605314"/>
              <a:gd name="connsiteX235" fmla="*/ 481249 w 5018777"/>
              <a:gd name="connsiteY235" fmla="*/ 1898468 h 2605314"/>
              <a:gd name="connsiteX236" fmla="*/ 555635 w 5018777"/>
              <a:gd name="connsiteY236" fmla="*/ 1995714 h 2605314"/>
              <a:gd name="connsiteX237" fmla="*/ 570149 w 5018777"/>
              <a:gd name="connsiteY237" fmla="*/ 2017485 h 2605314"/>
              <a:gd name="connsiteX238" fmla="*/ 700777 w 5018777"/>
              <a:gd name="connsiteY238" fmla="*/ 2068285 h 2605314"/>
              <a:gd name="connsiteX239" fmla="*/ 737063 w 5018777"/>
              <a:gd name="connsiteY239" fmla="*/ 2082800 h 2605314"/>
              <a:gd name="connsiteX240" fmla="*/ 867692 w 5018777"/>
              <a:gd name="connsiteY240" fmla="*/ 2119811 h 2605314"/>
              <a:gd name="connsiteX241" fmla="*/ 969292 w 5018777"/>
              <a:gd name="connsiteY241" fmla="*/ 2148114 h 2605314"/>
              <a:gd name="connsiteX242" fmla="*/ 1078149 w 5018777"/>
              <a:gd name="connsiteY242" fmla="*/ 2133600 h 2605314"/>
              <a:gd name="connsiteX243" fmla="*/ 1128949 w 5018777"/>
              <a:gd name="connsiteY243" fmla="*/ 2104571 h 2605314"/>
              <a:gd name="connsiteX244" fmla="*/ 1247603 w 5018777"/>
              <a:gd name="connsiteY244" fmla="*/ 2013494 h 2605314"/>
              <a:gd name="connsiteX245" fmla="*/ 1291509 w 5018777"/>
              <a:gd name="connsiteY245" fmla="*/ 1957251 h 2605314"/>
              <a:gd name="connsiteX246" fmla="*/ 1278083 w 5018777"/>
              <a:gd name="connsiteY246" fmla="*/ 1839322 h 2605314"/>
              <a:gd name="connsiteX247" fmla="*/ 1223292 w 5018777"/>
              <a:gd name="connsiteY247" fmla="*/ 1814285 h 2605314"/>
              <a:gd name="connsiteX248" fmla="*/ 1129675 w 5018777"/>
              <a:gd name="connsiteY248" fmla="*/ 1833154 h 2605314"/>
              <a:gd name="connsiteX249" fmla="*/ 1107177 w 5018777"/>
              <a:gd name="connsiteY249" fmla="*/ 1894114 h 2605314"/>
              <a:gd name="connsiteX250" fmla="*/ 1085406 w 5018777"/>
              <a:gd name="connsiteY250" fmla="*/ 2002971 h 2605314"/>
              <a:gd name="connsiteX251" fmla="*/ 1020092 w 5018777"/>
              <a:gd name="connsiteY251" fmla="*/ 1995714 h 2605314"/>
              <a:gd name="connsiteX252" fmla="*/ 984532 w 5018777"/>
              <a:gd name="connsiteY252" fmla="*/ 1911531 h 2605314"/>
              <a:gd name="connsiteX253" fmla="*/ 996869 w 5018777"/>
              <a:gd name="connsiteY253" fmla="*/ 1807754 h 2605314"/>
              <a:gd name="connsiteX254" fmla="*/ 1070529 w 5018777"/>
              <a:gd name="connsiteY254" fmla="*/ 1731554 h 2605314"/>
              <a:gd name="connsiteX255" fmla="*/ 1230549 w 5018777"/>
              <a:gd name="connsiteY255" fmla="*/ 1690914 h 2605314"/>
              <a:gd name="connsiteX256" fmla="*/ 1339406 w 5018777"/>
              <a:gd name="connsiteY256" fmla="*/ 1698171 h 2605314"/>
              <a:gd name="connsiteX257" fmla="*/ 1426492 w 5018777"/>
              <a:gd name="connsiteY257" fmla="*/ 1741714 h 2605314"/>
              <a:gd name="connsiteX258" fmla="*/ 1480557 w 5018777"/>
              <a:gd name="connsiteY258" fmla="*/ 1792514 h 2605314"/>
              <a:gd name="connsiteX259" fmla="*/ 1510312 w 5018777"/>
              <a:gd name="connsiteY259" fmla="*/ 1859642 h 2605314"/>
              <a:gd name="connsiteX260" fmla="*/ 1511037 w 5018777"/>
              <a:gd name="connsiteY260" fmla="*/ 1961968 h 2605314"/>
              <a:gd name="connsiteX261" fmla="*/ 1463866 w 5018777"/>
              <a:gd name="connsiteY261" fmla="*/ 2046877 h 2605314"/>
              <a:gd name="connsiteX262" fmla="*/ 1411977 w 5018777"/>
              <a:gd name="connsiteY262" fmla="*/ 2140857 h 2605314"/>
              <a:gd name="connsiteX263" fmla="*/ 1404720 w 5018777"/>
              <a:gd name="connsiteY263" fmla="*/ 2162628 h 2605314"/>
              <a:gd name="connsiteX264" fmla="*/ 1368435 w 5018777"/>
              <a:gd name="connsiteY264" fmla="*/ 2293257 h 2605314"/>
              <a:gd name="connsiteX265" fmla="*/ 1370975 w 5018777"/>
              <a:gd name="connsiteY265" fmla="*/ 2449285 h 2605314"/>
              <a:gd name="connsiteX266" fmla="*/ 1513577 w 5018777"/>
              <a:gd name="connsiteY266" fmla="*/ 2554514 h 2605314"/>
              <a:gd name="connsiteX267" fmla="*/ 1636949 w 5018777"/>
              <a:gd name="connsiteY267" fmla="*/ 2590800 h 2605314"/>
              <a:gd name="connsiteX268" fmla="*/ 1851397 w 5018777"/>
              <a:gd name="connsiteY268" fmla="*/ 2605314 h 2605314"/>
              <a:gd name="connsiteX269" fmla="*/ 1922155 w 5018777"/>
              <a:gd name="connsiteY269" fmla="*/ 2576285 h 2605314"/>
              <a:gd name="connsiteX270" fmla="*/ 1963520 w 5018777"/>
              <a:gd name="connsiteY270" fmla="*/ 2496457 h 2605314"/>
              <a:gd name="connsiteX271" fmla="*/ 2006337 w 5018777"/>
              <a:gd name="connsiteY271" fmla="*/ 2315028 h 2605314"/>
              <a:gd name="connsiteX272" fmla="*/ 2043349 w 5018777"/>
              <a:gd name="connsiteY272" fmla="*/ 2111828 h 2605314"/>
              <a:gd name="connsiteX273" fmla="*/ 2066572 w 5018777"/>
              <a:gd name="connsiteY273" fmla="*/ 2048691 h 2605314"/>
              <a:gd name="connsiteX274" fmla="*/ 2102495 w 5018777"/>
              <a:gd name="connsiteY274" fmla="*/ 1987731 h 2605314"/>
              <a:gd name="connsiteX275" fmla="*/ 2221512 w 5018777"/>
              <a:gd name="connsiteY275" fmla="*/ 1879237 h 2605314"/>
              <a:gd name="connsiteX276" fmla="*/ 2377177 w 5018777"/>
              <a:gd name="connsiteY276" fmla="*/ 1872342 h 2605314"/>
              <a:gd name="connsiteX277" fmla="*/ 2398949 w 5018777"/>
              <a:gd name="connsiteY277" fmla="*/ 1879600 h 2605314"/>
              <a:gd name="connsiteX278" fmla="*/ 2457006 w 5018777"/>
              <a:gd name="connsiteY278" fmla="*/ 1930400 h 2605314"/>
              <a:gd name="connsiteX279" fmla="*/ 2471520 w 5018777"/>
              <a:gd name="connsiteY279" fmla="*/ 1952171 h 2605314"/>
              <a:gd name="connsiteX280" fmla="*/ 2493292 w 5018777"/>
              <a:gd name="connsiteY280" fmla="*/ 1973942 h 2605314"/>
              <a:gd name="connsiteX281" fmla="*/ 2507806 w 5018777"/>
              <a:gd name="connsiteY281" fmla="*/ 2024742 h 2605314"/>
              <a:gd name="connsiteX282" fmla="*/ 2515063 w 5018777"/>
              <a:gd name="connsiteY282" fmla="*/ 2053771 h 2605314"/>
              <a:gd name="connsiteX283" fmla="*/ 2529577 w 5018777"/>
              <a:gd name="connsiteY283" fmla="*/ 2075542 h 2605314"/>
              <a:gd name="connsiteX284" fmla="*/ 2544092 w 5018777"/>
              <a:gd name="connsiteY284" fmla="*/ 2126342 h 2605314"/>
              <a:gd name="connsiteX285" fmla="*/ 2536835 w 5018777"/>
              <a:gd name="connsiteY285" fmla="*/ 2271485 h 2605314"/>
              <a:gd name="connsiteX286" fmla="*/ 2522320 w 5018777"/>
              <a:gd name="connsiteY286" fmla="*/ 2300514 h 2605314"/>
              <a:gd name="connsiteX287" fmla="*/ 2478777 w 5018777"/>
              <a:gd name="connsiteY287" fmla="*/ 2329542 h 2605314"/>
              <a:gd name="connsiteX288" fmla="*/ 2457006 w 5018777"/>
              <a:gd name="connsiteY288" fmla="*/ 2336800 h 2605314"/>
              <a:gd name="connsiteX289" fmla="*/ 2333635 w 5018777"/>
              <a:gd name="connsiteY289" fmla="*/ 2329542 h 2605314"/>
              <a:gd name="connsiteX290" fmla="*/ 2311863 w 5018777"/>
              <a:gd name="connsiteY290" fmla="*/ 2322285 h 2605314"/>
              <a:gd name="connsiteX291" fmla="*/ 2297349 w 5018777"/>
              <a:gd name="connsiteY291" fmla="*/ 2286000 h 2605314"/>
              <a:gd name="connsiteX292" fmla="*/ 2290092 w 5018777"/>
              <a:gd name="connsiteY292" fmla="*/ 2249714 h 2605314"/>
              <a:gd name="connsiteX293" fmla="*/ 2398949 w 5018777"/>
              <a:gd name="connsiteY293" fmla="*/ 2111828 h 2605314"/>
              <a:gd name="connsiteX294" fmla="*/ 2398949 w 5018777"/>
              <a:gd name="connsiteY294" fmla="*/ 2024742 h 2605314"/>
              <a:gd name="connsiteX295" fmla="*/ 2377177 w 5018777"/>
              <a:gd name="connsiteY295" fmla="*/ 2010228 h 2605314"/>
              <a:gd name="connsiteX296" fmla="*/ 2275577 w 5018777"/>
              <a:gd name="connsiteY296" fmla="*/ 2017485 h 2605314"/>
              <a:gd name="connsiteX297" fmla="*/ 2261063 w 5018777"/>
              <a:gd name="connsiteY297" fmla="*/ 2032000 h 2605314"/>
              <a:gd name="connsiteX298" fmla="*/ 2239292 w 5018777"/>
              <a:gd name="connsiteY298" fmla="*/ 2046514 h 2605314"/>
              <a:gd name="connsiteX299" fmla="*/ 2224777 w 5018777"/>
              <a:gd name="connsiteY299" fmla="*/ 2061028 h 2605314"/>
              <a:gd name="connsiteX300" fmla="*/ 2195749 w 5018777"/>
              <a:gd name="connsiteY300" fmla="*/ 2068285 h 2605314"/>
              <a:gd name="connsiteX301" fmla="*/ 2166720 w 5018777"/>
              <a:gd name="connsiteY301" fmla="*/ 2090057 h 2605314"/>
              <a:gd name="connsiteX302" fmla="*/ 2152206 w 5018777"/>
              <a:gd name="connsiteY302" fmla="*/ 2111828 h 2605314"/>
              <a:gd name="connsiteX303" fmla="*/ 2130435 w 5018777"/>
              <a:gd name="connsiteY303" fmla="*/ 2140857 h 2605314"/>
              <a:gd name="connsiteX304" fmla="*/ 2130435 w 5018777"/>
              <a:gd name="connsiteY304" fmla="*/ 2351314 h 2605314"/>
              <a:gd name="connsiteX305" fmla="*/ 2144949 w 5018777"/>
              <a:gd name="connsiteY305" fmla="*/ 2373085 h 2605314"/>
              <a:gd name="connsiteX306" fmla="*/ 2166720 w 5018777"/>
              <a:gd name="connsiteY306" fmla="*/ 2380342 h 2605314"/>
              <a:gd name="connsiteX307" fmla="*/ 2173977 w 5018777"/>
              <a:gd name="connsiteY307" fmla="*/ 2402114 h 2605314"/>
              <a:gd name="connsiteX308" fmla="*/ 2195749 w 5018777"/>
              <a:gd name="connsiteY308" fmla="*/ 2416628 h 2605314"/>
              <a:gd name="connsiteX309" fmla="*/ 2224777 w 5018777"/>
              <a:gd name="connsiteY309" fmla="*/ 2438400 h 2605314"/>
              <a:gd name="connsiteX310" fmla="*/ 2268320 w 5018777"/>
              <a:gd name="connsiteY310" fmla="*/ 2474685 h 2605314"/>
              <a:gd name="connsiteX311" fmla="*/ 2297349 w 5018777"/>
              <a:gd name="connsiteY311" fmla="*/ 2510971 h 2605314"/>
              <a:gd name="connsiteX312" fmla="*/ 2319120 w 5018777"/>
              <a:gd name="connsiteY312" fmla="*/ 2532742 h 2605314"/>
              <a:gd name="connsiteX313" fmla="*/ 2398949 w 5018777"/>
              <a:gd name="connsiteY313" fmla="*/ 2569028 h 2605314"/>
              <a:gd name="connsiteX314" fmla="*/ 2544092 w 5018777"/>
              <a:gd name="connsiteY314" fmla="*/ 2554514 h 2605314"/>
              <a:gd name="connsiteX315" fmla="*/ 2565863 w 5018777"/>
              <a:gd name="connsiteY315" fmla="*/ 2540000 h 2605314"/>
              <a:gd name="connsiteX316" fmla="*/ 2573120 w 5018777"/>
              <a:gd name="connsiteY316" fmla="*/ 2503714 h 2605314"/>
              <a:gd name="connsiteX317" fmla="*/ 2587635 w 5018777"/>
              <a:gd name="connsiteY317" fmla="*/ 2481942 h 2605314"/>
              <a:gd name="connsiteX318" fmla="*/ 2594892 w 5018777"/>
              <a:gd name="connsiteY318" fmla="*/ 2409371 h 2605314"/>
              <a:gd name="connsiteX319" fmla="*/ 2645692 w 5018777"/>
              <a:gd name="connsiteY319" fmla="*/ 2416628 h 2605314"/>
              <a:gd name="connsiteX320" fmla="*/ 2674720 w 5018777"/>
              <a:gd name="connsiteY320" fmla="*/ 2423885 h 2605314"/>
              <a:gd name="connsiteX321" fmla="*/ 2747292 w 5018777"/>
              <a:gd name="connsiteY321" fmla="*/ 2438400 h 2605314"/>
              <a:gd name="connsiteX322" fmla="*/ 2790835 w 5018777"/>
              <a:gd name="connsiteY322" fmla="*/ 2452914 h 2605314"/>
              <a:gd name="connsiteX323" fmla="*/ 2812606 w 5018777"/>
              <a:gd name="connsiteY323" fmla="*/ 2438400 h 2605314"/>
              <a:gd name="connsiteX324" fmla="*/ 2805349 w 5018777"/>
              <a:gd name="connsiteY324" fmla="*/ 2416628 h 2605314"/>
              <a:gd name="connsiteX325" fmla="*/ 2798092 w 5018777"/>
              <a:gd name="connsiteY325" fmla="*/ 2373085 h 2605314"/>
              <a:gd name="connsiteX326" fmla="*/ 2783577 w 5018777"/>
              <a:gd name="connsiteY326" fmla="*/ 2329542 h 2605314"/>
              <a:gd name="connsiteX327" fmla="*/ 2798092 w 5018777"/>
              <a:gd name="connsiteY327" fmla="*/ 2278742 h 2605314"/>
              <a:gd name="connsiteX328" fmla="*/ 2965006 w 5018777"/>
              <a:gd name="connsiteY328" fmla="*/ 2249714 h 2605314"/>
              <a:gd name="connsiteX329" fmla="*/ 2950492 w 5018777"/>
              <a:gd name="connsiteY329" fmla="*/ 2227942 h 2605314"/>
              <a:gd name="connsiteX330" fmla="*/ 2928720 w 5018777"/>
              <a:gd name="connsiteY330" fmla="*/ 2133600 h 2605314"/>
              <a:gd name="connsiteX331" fmla="*/ 2921463 w 5018777"/>
              <a:gd name="connsiteY331" fmla="*/ 2104571 h 2605314"/>
              <a:gd name="connsiteX332" fmla="*/ 2899692 w 5018777"/>
              <a:gd name="connsiteY332" fmla="*/ 2090057 h 2605314"/>
              <a:gd name="connsiteX333" fmla="*/ 2906949 w 5018777"/>
              <a:gd name="connsiteY333" fmla="*/ 2061028 h 2605314"/>
              <a:gd name="connsiteX334" fmla="*/ 3037577 w 5018777"/>
              <a:gd name="connsiteY334" fmla="*/ 2053771 h 2605314"/>
              <a:gd name="connsiteX335" fmla="*/ 3124663 w 5018777"/>
              <a:gd name="connsiteY335" fmla="*/ 2046514 h 2605314"/>
              <a:gd name="connsiteX336" fmla="*/ 3146435 w 5018777"/>
              <a:gd name="connsiteY336" fmla="*/ 2039257 h 2605314"/>
              <a:gd name="connsiteX337" fmla="*/ 3139177 w 5018777"/>
              <a:gd name="connsiteY337" fmla="*/ 2010228 h 2605314"/>
              <a:gd name="connsiteX338" fmla="*/ 3110149 w 5018777"/>
              <a:gd name="connsiteY338" fmla="*/ 1959428 h 2605314"/>
              <a:gd name="connsiteX339" fmla="*/ 3081120 w 5018777"/>
              <a:gd name="connsiteY339" fmla="*/ 1930400 h 2605314"/>
              <a:gd name="connsiteX340" fmla="*/ 3066606 w 5018777"/>
              <a:gd name="connsiteY340" fmla="*/ 1901371 h 2605314"/>
              <a:gd name="connsiteX341" fmla="*/ 3044835 w 5018777"/>
              <a:gd name="connsiteY341" fmla="*/ 1886857 h 2605314"/>
              <a:gd name="connsiteX342" fmla="*/ 3037577 w 5018777"/>
              <a:gd name="connsiteY342" fmla="*/ 1865085 h 2605314"/>
              <a:gd name="connsiteX343" fmla="*/ 3023063 w 5018777"/>
              <a:gd name="connsiteY343" fmla="*/ 1843314 h 2605314"/>
              <a:gd name="connsiteX344" fmla="*/ 3052092 w 5018777"/>
              <a:gd name="connsiteY344" fmla="*/ 1828800 h 2605314"/>
              <a:gd name="connsiteX345" fmla="*/ 3160949 w 5018777"/>
              <a:gd name="connsiteY345" fmla="*/ 1814285 h 2605314"/>
              <a:gd name="connsiteX346" fmla="*/ 3182720 w 5018777"/>
              <a:gd name="connsiteY346" fmla="*/ 1799771 h 2605314"/>
              <a:gd name="connsiteX347" fmla="*/ 3131920 w 5018777"/>
              <a:gd name="connsiteY347" fmla="*/ 1690914 h 2605314"/>
              <a:gd name="connsiteX348" fmla="*/ 3124663 w 5018777"/>
              <a:gd name="connsiteY348" fmla="*/ 1669142 h 2605314"/>
              <a:gd name="connsiteX349" fmla="*/ 3110149 w 5018777"/>
              <a:gd name="connsiteY349" fmla="*/ 1647371 h 2605314"/>
              <a:gd name="connsiteX350" fmla="*/ 3131920 w 5018777"/>
              <a:gd name="connsiteY350" fmla="*/ 1640114 h 2605314"/>
              <a:gd name="connsiteX351" fmla="*/ 3160949 w 5018777"/>
              <a:gd name="connsiteY351" fmla="*/ 1632857 h 2605314"/>
              <a:gd name="connsiteX352" fmla="*/ 3189977 w 5018777"/>
              <a:gd name="connsiteY352" fmla="*/ 1618342 h 2605314"/>
              <a:gd name="connsiteX353" fmla="*/ 3219006 w 5018777"/>
              <a:gd name="connsiteY353" fmla="*/ 1611085 h 2605314"/>
              <a:gd name="connsiteX354" fmla="*/ 3240777 w 5018777"/>
              <a:gd name="connsiteY354" fmla="*/ 1603828 h 2605314"/>
              <a:gd name="connsiteX355" fmla="*/ 3284320 w 5018777"/>
              <a:gd name="connsiteY355" fmla="*/ 1582057 h 2605314"/>
              <a:gd name="connsiteX356" fmla="*/ 3298835 w 5018777"/>
              <a:gd name="connsiteY356" fmla="*/ 1567542 h 2605314"/>
              <a:gd name="connsiteX357" fmla="*/ 3277063 w 5018777"/>
              <a:gd name="connsiteY357" fmla="*/ 1545771 h 2605314"/>
              <a:gd name="connsiteX358" fmla="*/ 3233520 w 5018777"/>
              <a:gd name="connsiteY358" fmla="*/ 1516742 h 2605314"/>
              <a:gd name="connsiteX359" fmla="*/ 3182720 w 5018777"/>
              <a:gd name="connsiteY359" fmla="*/ 1458685 h 2605314"/>
              <a:gd name="connsiteX360" fmla="*/ 3175463 w 5018777"/>
              <a:gd name="connsiteY360" fmla="*/ 1436914 h 2605314"/>
              <a:gd name="connsiteX361" fmla="*/ 3153692 w 5018777"/>
              <a:gd name="connsiteY361" fmla="*/ 1422400 h 2605314"/>
              <a:gd name="connsiteX362" fmla="*/ 3204492 w 5018777"/>
              <a:gd name="connsiteY362" fmla="*/ 1386114 h 2605314"/>
              <a:gd name="connsiteX363" fmla="*/ 3240777 w 5018777"/>
              <a:gd name="connsiteY363" fmla="*/ 1349828 h 2605314"/>
              <a:gd name="connsiteX364" fmla="*/ 3269806 w 5018777"/>
              <a:gd name="connsiteY364" fmla="*/ 1313542 h 2605314"/>
              <a:gd name="connsiteX365" fmla="*/ 3291577 w 5018777"/>
              <a:gd name="connsiteY365" fmla="*/ 1299028 h 2605314"/>
              <a:gd name="connsiteX366" fmla="*/ 3306092 w 5018777"/>
              <a:gd name="connsiteY366" fmla="*/ 1284514 h 2605314"/>
              <a:gd name="connsiteX367" fmla="*/ 3313349 w 5018777"/>
              <a:gd name="connsiteY367" fmla="*/ 1262742 h 2605314"/>
              <a:gd name="connsiteX368" fmla="*/ 3269806 w 5018777"/>
              <a:gd name="connsiteY368" fmla="*/ 1255485 h 2605314"/>
              <a:gd name="connsiteX369" fmla="*/ 3248035 w 5018777"/>
              <a:gd name="connsiteY369" fmla="*/ 1248228 h 2605314"/>
              <a:gd name="connsiteX370" fmla="*/ 3197235 w 5018777"/>
              <a:gd name="connsiteY370" fmla="*/ 1233714 h 2605314"/>
              <a:gd name="connsiteX371" fmla="*/ 3175463 w 5018777"/>
              <a:gd name="connsiteY371" fmla="*/ 1219200 h 2605314"/>
              <a:gd name="connsiteX372" fmla="*/ 3153692 w 5018777"/>
              <a:gd name="connsiteY372" fmla="*/ 1211942 h 2605314"/>
              <a:gd name="connsiteX373" fmla="*/ 3124663 w 5018777"/>
              <a:gd name="connsiteY373" fmla="*/ 1197428 h 2605314"/>
              <a:gd name="connsiteX374" fmla="*/ 3204492 w 5018777"/>
              <a:gd name="connsiteY374" fmla="*/ 1095828 h 2605314"/>
              <a:gd name="connsiteX375" fmla="*/ 3255292 w 5018777"/>
              <a:gd name="connsiteY375" fmla="*/ 1037771 h 2605314"/>
              <a:gd name="connsiteX376" fmla="*/ 3255292 w 5018777"/>
              <a:gd name="connsiteY376" fmla="*/ 994228 h 2605314"/>
              <a:gd name="connsiteX377" fmla="*/ 3211749 w 5018777"/>
              <a:gd name="connsiteY377" fmla="*/ 986971 h 2605314"/>
              <a:gd name="connsiteX378" fmla="*/ 3182720 w 5018777"/>
              <a:gd name="connsiteY378" fmla="*/ 979714 h 2605314"/>
              <a:gd name="connsiteX379" fmla="*/ 3124663 w 5018777"/>
              <a:gd name="connsiteY379" fmla="*/ 957942 h 2605314"/>
              <a:gd name="connsiteX380" fmla="*/ 3102892 w 5018777"/>
              <a:gd name="connsiteY380" fmla="*/ 950685 h 2605314"/>
              <a:gd name="connsiteX381" fmla="*/ 3052092 w 5018777"/>
              <a:gd name="connsiteY381" fmla="*/ 943428 h 2605314"/>
              <a:gd name="connsiteX382" fmla="*/ 3030320 w 5018777"/>
              <a:gd name="connsiteY382" fmla="*/ 936171 h 2605314"/>
              <a:gd name="connsiteX383" fmla="*/ 2994035 w 5018777"/>
              <a:gd name="connsiteY383" fmla="*/ 928914 h 2605314"/>
              <a:gd name="connsiteX384" fmla="*/ 2979520 w 5018777"/>
              <a:gd name="connsiteY384" fmla="*/ 914400 h 2605314"/>
              <a:gd name="connsiteX385" fmla="*/ 3037577 w 5018777"/>
              <a:gd name="connsiteY385" fmla="*/ 820057 h 2605314"/>
              <a:gd name="connsiteX386" fmla="*/ 3095635 w 5018777"/>
              <a:gd name="connsiteY386" fmla="*/ 747485 h 2605314"/>
              <a:gd name="connsiteX387" fmla="*/ 3131920 w 5018777"/>
              <a:gd name="connsiteY387" fmla="*/ 703942 h 2605314"/>
              <a:gd name="connsiteX388" fmla="*/ 3146435 w 5018777"/>
              <a:gd name="connsiteY388" fmla="*/ 682171 h 2605314"/>
              <a:gd name="connsiteX389" fmla="*/ 3037577 w 5018777"/>
              <a:gd name="connsiteY389" fmla="*/ 667657 h 2605314"/>
              <a:gd name="connsiteX390" fmla="*/ 2965006 w 5018777"/>
              <a:gd name="connsiteY390" fmla="*/ 660400 h 2605314"/>
              <a:gd name="connsiteX391" fmla="*/ 2892435 w 5018777"/>
              <a:gd name="connsiteY391" fmla="*/ 645885 h 2605314"/>
              <a:gd name="connsiteX392" fmla="*/ 2928720 w 5018777"/>
              <a:gd name="connsiteY392" fmla="*/ 609600 h 2605314"/>
              <a:gd name="connsiteX393" fmla="*/ 2965006 w 5018777"/>
              <a:gd name="connsiteY393" fmla="*/ 573314 h 2605314"/>
              <a:gd name="connsiteX394" fmla="*/ 2972263 w 5018777"/>
              <a:gd name="connsiteY394" fmla="*/ 529771 h 2605314"/>
              <a:gd name="connsiteX395" fmla="*/ 2986777 w 5018777"/>
              <a:gd name="connsiteY395" fmla="*/ 486228 h 2605314"/>
              <a:gd name="connsiteX396" fmla="*/ 3001292 w 5018777"/>
              <a:gd name="connsiteY396" fmla="*/ 435428 h 2605314"/>
              <a:gd name="connsiteX397" fmla="*/ 3015806 w 5018777"/>
              <a:gd name="connsiteY397" fmla="*/ 391885 h 2605314"/>
              <a:gd name="connsiteX398" fmla="*/ 2965006 w 5018777"/>
              <a:gd name="connsiteY398" fmla="*/ 399142 h 2605314"/>
              <a:gd name="connsiteX399" fmla="*/ 2921463 w 5018777"/>
              <a:gd name="connsiteY399" fmla="*/ 413657 h 2605314"/>
              <a:gd name="connsiteX400" fmla="*/ 2892435 w 5018777"/>
              <a:gd name="connsiteY400" fmla="*/ 420914 h 2605314"/>
              <a:gd name="connsiteX401" fmla="*/ 2856149 w 5018777"/>
              <a:gd name="connsiteY401" fmla="*/ 435428 h 2605314"/>
              <a:gd name="connsiteX402" fmla="*/ 2812606 w 5018777"/>
              <a:gd name="connsiteY402" fmla="*/ 442685 h 2605314"/>
              <a:gd name="connsiteX403" fmla="*/ 2783577 w 5018777"/>
              <a:gd name="connsiteY403" fmla="*/ 449942 h 2605314"/>
              <a:gd name="connsiteX404" fmla="*/ 2725520 w 5018777"/>
              <a:gd name="connsiteY404" fmla="*/ 442685 h 2605314"/>
              <a:gd name="connsiteX405" fmla="*/ 2732777 w 5018777"/>
              <a:gd name="connsiteY405" fmla="*/ 377371 h 2605314"/>
              <a:gd name="connsiteX406" fmla="*/ 2725520 w 5018777"/>
              <a:gd name="connsiteY406" fmla="*/ 290285 h 2605314"/>
              <a:gd name="connsiteX407" fmla="*/ 2711006 w 5018777"/>
              <a:gd name="connsiteY407" fmla="*/ 232228 h 2605314"/>
              <a:gd name="connsiteX408" fmla="*/ 2667463 w 5018777"/>
              <a:gd name="connsiteY408" fmla="*/ 210457 h 2605314"/>
              <a:gd name="connsiteX409" fmla="*/ 2660206 w 5018777"/>
              <a:gd name="connsiteY409"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62549 w 5018777"/>
              <a:gd name="connsiteY118" fmla="*/ 537028 h 2605314"/>
              <a:gd name="connsiteX119" fmla="*/ 3240777 w 5018777"/>
              <a:gd name="connsiteY119" fmla="*/ 515257 h 2605314"/>
              <a:gd name="connsiteX120" fmla="*/ 3233520 w 5018777"/>
              <a:gd name="connsiteY120" fmla="*/ 478971 h 2605314"/>
              <a:gd name="connsiteX121" fmla="*/ 3219006 w 5018777"/>
              <a:gd name="connsiteY121" fmla="*/ 428171 h 2605314"/>
              <a:gd name="connsiteX122" fmla="*/ 3204492 w 5018777"/>
              <a:gd name="connsiteY122" fmla="*/ 362857 h 2605314"/>
              <a:gd name="connsiteX123" fmla="*/ 3189977 w 5018777"/>
              <a:gd name="connsiteY123" fmla="*/ 348342 h 2605314"/>
              <a:gd name="connsiteX124" fmla="*/ 3139177 w 5018777"/>
              <a:gd name="connsiteY124" fmla="*/ 283028 h 2605314"/>
              <a:gd name="connsiteX125" fmla="*/ 3117406 w 5018777"/>
              <a:gd name="connsiteY125" fmla="*/ 268514 h 2605314"/>
              <a:gd name="connsiteX126" fmla="*/ 3081120 w 5018777"/>
              <a:gd name="connsiteY126" fmla="*/ 232228 h 2605314"/>
              <a:gd name="connsiteX127" fmla="*/ 3066606 w 5018777"/>
              <a:gd name="connsiteY127" fmla="*/ 210457 h 2605314"/>
              <a:gd name="connsiteX128" fmla="*/ 3023063 w 5018777"/>
              <a:gd name="connsiteY128" fmla="*/ 195942 h 2605314"/>
              <a:gd name="connsiteX129" fmla="*/ 3008549 w 5018777"/>
              <a:gd name="connsiteY129" fmla="*/ 174171 h 2605314"/>
              <a:gd name="connsiteX130" fmla="*/ 2957749 w 5018777"/>
              <a:gd name="connsiteY130" fmla="*/ 152400 h 2605314"/>
              <a:gd name="connsiteX131" fmla="*/ 2921463 w 5018777"/>
              <a:gd name="connsiteY131" fmla="*/ 116114 h 2605314"/>
              <a:gd name="connsiteX132" fmla="*/ 2848892 w 5018777"/>
              <a:gd name="connsiteY132" fmla="*/ 94342 h 2605314"/>
              <a:gd name="connsiteX133" fmla="*/ 2827120 w 5018777"/>
              <a:gd name="connsiteY133" fmla="*/ 79828 h 2605314"/>
              <a:gd name="connsiteX134" fmla="*/ 2776320 w 5018777"/>
              <a:gd name="connsiteY134" fmla="*/ 65314 h 2605314"/>
              <a:gd name="connsiteX135" fmla="*/ 2667463 w 5018777"/>
              <a:gd name="connsiteY135" fmla="*/ 50800 h 2605314"/>
              <a:gd name="connsiteX136" fmla="*/ 2500549 w 5018777"/>
              <a:gd name="connsiteY136" fmla="*/ 43542 h 2605314"/>
              <a:gd name="connsiteX137" fmla="*/ 2377177 w 5018777"/>
              <a:gd name="connsiteY137" fmla="*/ 36285 h 2605314"/>
              <a:gd name="connsiteX138" fmla="*/ 2275577 w 5018777"/>
              <a:gd name="connsiteY138" fmla="*/ 21771 h 2605314"/>
              <a:gd name="connsiteX139" fmla="*/ 2036092 w 5018777"/>
              <a:gd name="connsiteY139" fmla="*/ 7257 h 2605314"/>
              <a:gd name="connsiteX140" fmla="*/ 1869177 w 5018777"/>
              <a:gd name="connsiteY140" fmla="*/ 14514 h 2605314"/>
              <a:gd name="connsiteX141" fmla="*/ 1753063 w 5018777"/>
              <a:gd name="connsiteY141" fmla="*/ 29028 h 2605314"/>
              <a:gd name="connsiteX142" fmla="*/ 1731292 w 5018777"/>
              <a:gd name="connsiteY142" fmla="*/ 36285 h 2605314"/>
              <a:gd name="connsiteX143" fmla="*/ 1695006 w 5018777"/>
              <a:gd name="connsiteY143" fmla="*/ 43542 h 2605314"/>
              <a:gd name="connsiteX144" fmla="*/ 1673235 w 5018777"/>
              <a:gd name="connsiteY144" fmla="*/ 50800 h 2605314"/>
              <a:gd name="connsiteX145" fmla="*/ 1622435 w 5018777"/>
              <a:gd name="connsiteY145" fmla="*/ 65314 h 2605314"/>
              <a:gd name="connsiteX146" fmla="*/ 1600663 w 5018777"/>
              <a:gd name="connsiteY146" fmla="*/ 72571 h 2605314"/>
              <a:gd name="connsiteX147" fmla="*/ 1542606 w 5018777"/>
              <a:gd name="connsiteY147" fmla="*/ 87085 h 2605314"/>
              <a:gd name="connsiteX148" fmla="*/ 1499063 w 5018777"/>
              <a:gd name="connsiteY148" fmla="*/ 101600 h 2605314"/>
              <a:gd name="connsiteX149" fmla="*/ 1477292 w 5018777"/>
              <a:gd name="connsiteY149" fmla="*/ 116114 h 2605314"/>
              <a:gd name="connsiteX150" fmla="*/ 1390206 w 5018777"/>
              <a:gd name="connsiteY150" fmla="*/ 137885 h 2605314"/>
              <a:gd name="connsiteX151" fmla="*/ 1339406 w 5018777"/>
              <a:gd name="connsiteY151" fmla="*/ 152400 h 2605314"/>
              <a:gd name="connsiteX152" fmla="*/ 1295863 w 5018777"/>
              <a:gd name="connsiteY152" fmla="*/ 159657 h 2605314"/>
              <a:gd name="connsiteX153" fmla="*/ 1237806 w 5018777"/>
              <a:gd name="connsiteY153" fmla="*/ 181428 h 2605314"/>
              <a:gd name="connsiteX154" fmla="*/ 1157977 w 5018777"/>
              <a:gd name="connsiteY154" fmla="*/ 203200 h 2605314"/>
              <a:gd name="connsiteX155" fmla="*/ 1085406 w 5018777"/>
              <a:gd name="connsiteY155" fmla="*/ 217714 h 2605314"/>
              <a:gd name="connsiteX156" fmla="*/ 1063635 w 5018777"/>
              <a:gd name="connsiteY156" fmla="*/ 232228 h 2605314"/>
              <a:gd name="connsiteX157" fmla="*/ 1027349 w 5018777"/>
              <a:gd name="connsiteY157" fmla="*/ 239485 h 2605314"/>
              <a:gd name="connsiteX158" fmla="*/ 998320 w 5018777"/>
              <a:gd name="connsiteY158" fmla="*/ 246742 h 2605314"/>
              <a:gd name="connsiteX159" fmla="*/ 969292 w 5018777"/>
              <a:gd name="connsiteY159" fmla="*/ 261257 h 2605314"/>
              <a:gd name="connsiteX160" fmla="*/ 918492 w 5018777"/>
              <a:gd name="connsiteY160" fmla="*/ 283028 h 2605314"/>
              <a:gd name="connsiteX161" fmla="*/ 889463 w 5018777"/>
              <a:gd name="connsiteY161" fmla="*/ 319314 h 2605314"/>
              <a:gd name="connsiteX162" fmla="*/ 867692 w 5018777"/>
              <a:gd name="connsiteY162" fmla="*/ 341085 h 2605314"/>
              <a:gd name="connsiteX163" fmla="*/ 802015 w 5018777"/>
              <a:gd name="connsiteY163" fmla="*/ 391885 h 2605314"/>
              <a:gd name="connsiteX164" fmla="*/ 773349 w 5018777"/>
              <a:gd name="connsiteY164" fmla="*/ 428171 h 2605314"/>
              <a:gd name="connsiteX165" fmla="*/ 693520 w 5018777"/>
              <a:gd name="connsiteY165" fmla="*/ 500742 h 2605314"/>
              <a:gd name="connsiteX166" fmla="*/ 664492 w 5018777"/>
              <a:gd name="connsiteY166" fmla="*/ 544285 h 2605314"/>
              <a:gd name="connsiteX167" fmla="*/ 642720 w 5018777"/>
              <a:gd name="connsiteY167" fmla="*/ 609600 h 2605314"/>
              <a:gd name="connsiteX168" fmla="*/ 651792 w 5018777"/>
              <a:gd name="connsiteY168" fmla="*/ 740954 h 2605314"/>
              <a:gd name="connsiteX169" fmla="*/ 700052 w 5018777"/>
              <a:gd name="connsiteY169" fmla="*/ 804454 h 2605314"/>
              <a:gd name="connsiteX170" fmla="*/ 751577 w 5018777"/>
              <a:gd name="connsiteY170" fmla="*/ 804817 h 2605314"/>
              <a:gd name="connsiteX171" fmla="*/ 775889 w 5018777"/>
              <a:gd name="connsiteY171" fmla="*/ 748937 h 2605314"/>
              <a:gd name="connsiteX172" fmla="*/ 764640 w 5018777"/>
              <a:gd name="connsiteY172" fmla="*/ 679268 h 2605314"/>
              <a:gd name="connsiteX173" fmla="*/ 704769 w 5018777"/>
              <a:gd name="connsiteY173" fmla="*/ 644434 h 2605314"/>
              <a:gd name="connsiteX174" fmla="*/ 567246 w 5018777"/>
              <a:gd name="connsiteY174" fmla="*/ 638991 h 2605314"/>
              <a:gd name="connsiteX175" fmla="*/ 468549 w 5018777"/>
              <a:gd name="connsiteY175" fmla="*/ 682171 h 2605314"/>
              <a:gd name="connsiteX176" fmla="*/ 446777 w 5018777"/>
              <a:gd name="connsiteY176" fmla="*/ 754742 h 2605314"/>
              <a:gd name="connsiteX177" fmla="*/ 475806 w 5018777"/>
              <a:gd name="connsiteY177" fmla="*/ 849085 h 2605314"/>
              <a:gd name="connsiteX178" fmla="*/ 533863 w 5018777"/>
              <a:gd name="connsiteY178" fmla="*/ 841828 h 2605314"/>
              <a:gd name="connsiteX179" fmla="*/ 541120 w 5018777"/>
              <a:gd name="connsiteY179" fmla="*/ 820057 h 2605314"/>
              <a:gd name="connsiteX180" fmla="*/ 519349 w 5018777"/>
              <a:gd name="connsiteY180" fmla="*/ 740228 h 2605314"/>
              <a:gd name="connsiteX181" fmla="*/ 497577 w 5018777"/>
              <a:gd name="connsiteY181" fmla="*/ 725714 h 2605314"/>
              <a:gd name="connsiteX182" fmla="*/ 352435 w 5018777"/>
              <a:gd name="connsiteY182" fmla="*/ 732971 h 2605314"/>
              <a:gd name="connsiteX183" fmla="*/ 252286 w 5018777"/>
              <a:gd name="connsiteY183" fmla="*/ 791028 h 2605314"/>
              <a:gd name="connsiteX184" fmla="*/ 192777 w 5018777"/>
              <a:gd name="connsiteY184" fmla="*/ 892628 h 2605314"/>
              <a:gd name="connsiteX185" fmla="*/ 187335 w 5018777"/>
              <a:gd name="connsiteY185" fmla="*/ 1026522 h 2605314"/>
              <a:gd name="connsiteX186" fmla="*/ 218177 w 5018777"/>
              <a:gd name="connsiteY186" fmla="*/ 1070791 h 2605314"/>
              <a:gd name="connsiteX187" fmla="*/ 278049 w 5018777"/>
              <a:gd name="connsiteY187" fmla="*/ 1063534 h 2605314"/>
              <a:gd name="connsiteX188" fmla="*/ 297643 w 5018777"/>
              <a:gd name="connsiteY188" fmla="*/ 1022531 h 2605314"/>
              <a:gd name="connsiteX189" fmla="*/ 260995 w 5018777"/>
              <a:gd name="connsiteY189" fmla="*/ 957580 h 2605314"/>
              <a:gd name="connsiteX190" fmla="*/ 172095 w 5018777"/>
              <a:gd name="connsiteY190" fmla="*/ 952137 h 2605314"/>
              <a:gd name="connsiteX191" fmla="*/ 108957 w 5018777"/>
              <a:gd name="connsiteY191" fmla="*/ 996405 h 2605314"/>
              <a:gd name="connsiteX192" fmla="*/ 54892 w 5018777"/>
              <a:gd name="connsiteY192" fmla="*/ 1066800 h 2605314"/>
              <a:gd name="connsiteX193" fmla="*/ 14252 w 5018777"/>
              <a:gd name="connsiteY193" fmla="*/ 1156788 h 2605314"/>
              <a:gd name="connsiteX194" fmla="*/ 20783 w 5018777"/>
              <a:gd name="connsiteY194" fmla="*/ 1262017 h 2605314"/>
              <a:gd name="connsiteX195" fmla="*/ 69406 w 5018777"/>
              <a:gd name="connsiteY195" fmla="*/ 1313542 h 2605314"/>
              <a:gd name="connsiteX196" fmla="*/ 112949 w 5018777"/>
              <a:gd name="connsiteY196" fmla="*/ 1342571 h 2605314"/>
              <a:gd name="connsiteX197" fmla="*/ 159032 w 5018777"/>
              <a:gd name="connsiteY197" fmla="*/ 1341845 h 2605314"/>
              <a:gd name="connsiteX198" fmla="*/ 217089 w 5018777"/>
              <a:gd name="connsiteY198" fmla="*/ 1316445 h 2605314"/>
              <a:gd name="connsiteX199" fmla="*/ 199672 w 5018777"/>
              <a:gd name="connsiteY199" fmla="*/ 1243148 h 2605314"/>
              <a:gd name="connsiteX200" fmla="*/ 124197 w 5018777"/>
              <a:gd name="connsiteY200" fmla="*/ 1236254 h 2605314"/>
              <a:gd name="connsiteX201" fmla="*/ 54892 w 5018777"/>
              <a:gd name="connsiteY201" fmla="*/ 1262742 h 2605314"/>
              <a:gd name="connsiteX202" fmla="*/ 33120 w 5018777"/>
              <a:gd name="connsiteY202" fmla="*/ 1299028 h 2605314"/>
              <a:gd name="connsiteX203" fmla="*/ 18606 w 5018777"/>
              <a:gd name="connsiteY203" fmla="*/ 1320800 h 2605314"/>
              <a:gd name="connsiteX204" fmla="*/ 4092 w 5018777"/>
              <a:gd name="connsiteY204" fmla="*/ 1379582 h 2605314"/>
              <a:gd name="connsiteX205" fmla="*/ 3729 w 5018777"/>
              <a:gd name="connsiteY205" fmla="*/ 1436188 h 2605314"/>
              <a:gd name="connsiteX206" fmla="*/ 47635 w 5018777"/>
              <a:gd name="connsiteY206" fmla="*/ 1494971 h 2605314"/>
              <a:gd name="connsiteX207" fmla="*/ 91177 w 5018777"/>
              <a:gd name="connsiteY207" fmla="*/ 1524000 h 2605314"/>
              <a:gd name="connsiteX208" fmla="*/ 127100 w 5018777"/>
              <a:gd name="connsiteY208" fmla="*/ 1568268 h 2605314"/>
              <a:gd name="connsiteX209" fmla="*/ 171006 w 5018777"/>
              <a:gd name="connsiteY209" fmla="*/ 1582057 h 2605314"/>
              <a:gd name="connsiteX210" fmla="*/ 228337 w 5018777"/>
              <a:gd name="connsiteY210" fmla="*/ 1561737 h 2605314"/>
              <a:gd name="connsiteX211" fmla="*/ 236683 w 5018777"/>
              <a:gd name="connsiteY211" fmla="*/ 1483722 h 2605314"/>
              <a:gd name="connsiteX212" fmla="*/ 157217 w 5018777"/>
              <a:gd name="connsiteY212" fmla="*/ 1465580 h 2605314"/>
              <a:gd name="connsiteX213" fmla="*/ 105692 w 5018777"/>
              <a:gd name="connsiteY213" fmla="*/ 1502228 h 2605314"/>
              <a:gd name="connsiteX214" fmla="*/ 105692 w 5018777"/>
              <a:gd name="connsiteY214" fmla="*/ 1698171 h 2605314"/>
              <a:gd name="connsiteX215" fmla="*/ 141615 w 5018777"/>
              <a:gd name="connsiteY215" fmla="*/ 1749334 h 2605314"/>
              <a:gd name="connsiteX216" fmla="*/ 192777 w 5018777"/>
              <a:gd name="connsiteY216" fmla="*/ 1792514 h 2605314"/>
              <a:gd name="connsiteX217" fmla="*/ 250835 w 5018777"/>
              <a:gd name="connsiteY217" fmla="*/ 1828800 h 2605314"/>
              <a:gd name="connsiteX218" fmla="*/ 359692 w 5018777"/>
              <a:gd name="connsiteY218" fmla="*/ 1821542 h 2605314"/>
              <a:gd name="connsiteX219" fmla="*/ 394163 w 5018777"/>
              <a:gd name="connsiteY219" fmla="*/ 1796505 h 2605314"/>
              <a:gd name="connsiteX220" fmla="*/ 410492 w 5018777"/>
              <a:gd name="connsiteY220" fmla="*/ 1698171 h 2605314"/>
              <a:gd name="connsiteX221" fmla="*/ 366949 w 5018777"/>
              <a:gd name="connsiteY221" fmla="*/ 1683657 h 2605314"/>
              <a:gd name="connsiteX222" fmla="*/ 316149 w 5018777"/>
              <a:gd name="connsiteY222" fmla="*/ 1690914 h 2605314"/>
              <a:gd name="connsiteX223" fmla="*/ 279863 w 5018777"/>
              <a:gd name="connsiteY223" fmla="*/ 1719942 h 2605314"/>
              <a:gd name="connsiteX224" fmla="*/ 265349 w 5018777"/>
              <a:gd name="connsiteY224" fmla="*/ 1785257 h 2605314"/>
              <a:gd name="connsiteX225" fmla="*/ 276235 w 5018777"/>
              <a:gd name="connsiteY225" fmla="*/ 1939108 h 2605314"/>
              <a:gd name="connsiteX226" fmla="*/ 331026 w 5018777"/>
              <a:gd name="connsiteY226" fmla="*/ 1984465 h 2605314"/>
              <a:gd name="connsiteX227" fmla="*/ 417749 w 5018777"/>
              <a:gd name="connsiteY227" fmla="*/ 2002971 h 2605314"/>
              <a:gd name="connsiteX228" fmla="*/ 526606 w 5018777"/>
              <a:gd name="connsiteY228" fmla="*/ 1995714 h 2605314"/>
              <a:gd name="connsiteX229" fmla="*/ 555635 w 5018777"/>
              <a:gd name="connsiteY229" fmla="*/ 1973942 h 2605314"/>
              <a:gd name="connsiteX230" fmla="*/ 599177 w 5018777"/>
              <a:gd name="connsiteY230" fmla="*/ 1944914 h 2605314"/>
              <a:gd name="connsiteX231" fmla="*/ 628206 w 5018777"/>
              <a:gd name="connsiteY231" fmla="*/ 1901371 h 2605314"/>
              <a:gd name="connsiteX232" fmla="*/ 613692 w 5018777"/>
              <a:gd name="connsiteY232" fmla="*/ 1836057 h 2605314"/>
              <a:gd name="connsiteX233" fmla="*/ 570149 w 5018777"/>
              <a:gd name="connsiteY233" fmla="*/ 1792514 h 2605314"/>
              <a:gd name="connsiteX234" fmla="*/ 528057 w 5018777"/>
              <a:gd name="connsiteY234" fmla="*/ 1800497 h 2605314"/>
              <a:gd name="connsiteX235" fmla="*/ 481249 w 5018777"/>
              <a:gd name="connsiteY235" fmla="*/ 1898468 h 2605314"/>
              <a:gd name="connsiteX236" fmla="*/ 555635 w 5018777"/>
              <a:gd name="connsiteY236" fmla="*/ 1995714 h 2605314"/>
              <a:gd name="connsiteX237" fmla="*/ 570149 w 5018777"/>
              <a:gd name="connsiteY237" fmla="*/ 2017485 h 2605314"/>
              <a:gd name="connsiteX238" fmla="*/ 700777 w 5018777"/>
              <a:gd name="connsiteY238" fmla="*/ 2068285 h 2605314"/>
              <a:gd name="connsiteX239" fmla="*/ 737063 w 5018777"/>
              <a:gd name="connsiteY239" fmla="*/ 2082800 h 2605314"/>
              <a:gd name="connsiteX240" fmla="*/ 867692 w 5018777"/>
              <a:gd name="connsiteY240" fmla="*/ 2119811 h 2605314"/>
              <a:gd name="connsiteX241" fmla="*/ 969292 w 5018777"/>
              <a:gd name="connsiteY241" fmla="*/ 2148114 h 2605314"/>
              <a:gd name="connsiteX242" fmla="*/ 1078149 w 5018777"/>
              <a:gd name="connsiteY242" fmla="*/ 2133600 h 2605314"/>
              <a:gd name="connsiteX243" fmla="*/ 1128949 w 5018777"/>
              <a:gd name="connsiteY243" fmla="*/ 2104571 h 2605314"/>
              <a:gd name="connsiteX244" fmla="*/ 1247603 w 5018777"/>
              <a:gd name="connsiteY244" fmla="*/ 2013494 h 2605314"/>
              <a:gd name="connsiteX245" fmla="*/ 1291509 w 5018777"/>
              <a:gd name="connsiteY245" fmla="*/ 1957251 h 2605314"/>
              <a:gd name="connsiteX246" fmla="*/ 1278083 w 5018777"/>
              <a:gd name="connsiteY246" fmla="*/ 1839322 h 2605314"/>
              <a:gd name="connsiteX247" fmla="*/ 1223292 w 5018777"/>
              <a:gd name="connsiteY247" fmla="*/ 1814285 h 2605314"/>
              <a:gd name="connsiteX248" fmla="*/ 1129675 w 5018777"/>
              <a:gd name="connsiteY248" fmla="*/ 1833154 h 2605314"/>
              <a:gd name="connsiteX249" fmla="*/ 1107177 w 5018777"/>
              <a:gd name="connsiteY249" fmla="*/ 1894114 h 2605314"/>
              <a:gd name="connsiteX250" fmla="*/ 1085406 w 5018777"/>
              <a:gd name="connsiteY250" fmla="*/ 2002971 h 2605314"/>
              <a:gd name="connsiteX251" fmla="*/ 1020092 w 5018777"/>
              <a:gd name="connsiteY251" fmla="*/ 1995714 h 2605314"/>
              <a:gd name="connsiteX252" fmla="*/ 984532 w 5018777"/>
              <a:gd name="connsiteY252" fmla="*/ 1911531 h 2605314"/>
              <a:gd name="connsiteX253" fmla="*/ 996869 w 5018777"/>
              <a:gd name="connsiteY253" fmla="*/ 1807754 h 2605314"/>
              <a:gd name="connsiteX254" fmla="*/ 1070529 w 5018777"/>
              <a:gd name="connsiteY254" fmla="*/ 1731554 h 2605314"/>
              <a:gd name="connsiteX255" fmla="*/ 1230549 w 5018777"/>
              <a:gd name="connsiteY255" fmla="*/ 1690914 h 2605314"/>
              <a:gd name="connsiteX256" fmla="*/ 1339406 w 5018777"/>
              <a:gd name="connsiteY256" fmla="*/ 1698171 h 2605314"/>
              <a:gd name="connsiteX257" fmla="*/ 1426492 w 5018777"/>
              <a:gd name="connsiteY257" fmla="*/ 1741714 h 2605314"/>
              <a:gd name="connsiteX258" fmla="*/ 1480557 w 5018777"/>
              <a:gd name="connsiteY258" fmla="*/ 1792514 h 2605314"/>
              <a:gd name="connsiteX259" fmla="*/ 1510312 w 5018777"/>
              <a:gd name="connsiteY259" fmla="*/ 1859642 h 2605314"/>
              <a:gd name="connsiteX260" fmla="*/ 1511037 w 5018777"/>
              <a:gd name="connsiteY260" fmla="*/ 1961968 h 2605314"/>
              <a:gd name="connsiteX261" fmla="*/ 1463866 w 5018777"/>
              <a:gd name="connsiteY261" fmla="*/ 2046877 h 2605314"/>
              <a:gd name="connsiteX262" fmla="*/ 1411977 w 5018777"/>
              <a:gd name="connsiteY262" fmla="*/ 2140857 h 2605314"/>
              <a:gd name="connsiteX263" fmla="*/ 1404720 w 5018777"/>
              <a:gd name="connsiteY263" fmla="*/ 2162628 h 2605314"/>
              <a:gd name="connsiteX264" fmla="*/ 1368435 w 5018777"/>
              <a:gd name="connsiteY264" fmla="*/ 2293257 h 2605314"/>
              <a:gd name="connsiteX265" fmla="*/ 1370975 w 5018777"/>
              <a:gd name="connsiteY265" fmla="*/ 2449285 h 2605314"/>
              <a:gd name="connsiteX266" fmla="*/ 1513577 w 5018777"/>
              <a:gd name="connsiteY266" fmla="*/ 2554514 h 2605314"/>
              <a:gd name="connsiteX267" fmla="*/ 1636949 w 5018777"/>
              <a:gd name="connsiteY267" fmla="*/ 2590800 h 2605314"/>
              <a:gd name="connsiteX268" fmla="*/ 1851397 w 5018777"/>
              <a:gd name="connsiteY268" fmla="*/ 2605314 h 2605314"/>
              <a:gd name="connsiteX269" fmla="*/ 1922155 w 5018777"/>
              <a:gd name="connsiteY269" fmla="*/ 2576285 h 2605314"/>
              <a:gd name="connsiteX270" fmla="*/ 1963520 w 5018777"/>
              <a:gd name="connsiteY270" fmla="*/ 2496457 h 2605314"/>
              <a:gd name="connsiteX271" fmla="*/ 2006337 w 5018777"/>
              <a:gd name="connsiteY271" fmla="*/ 2315028 h 2605314"/>
              <a:gd name="connsiteX272" fmla="*/ 2043349 w 5018777"/>
              <a:gd name="connsiteY272" fmla="*/ 2111828 h 2605314"/>
              <a:gd name="connsiteX273" fmla="*/ 2066572 w 5018777"/>
              <a:gd name="connsiteY273" fmla="*/ 2048691 h 2605314"/>
              <a:gd name="connsiteX274" fmla="*/ 2102495 w 5018777"/>
              <a:gd name="connsiteY274" fmla="*/ 1987731 h 2605314"/>
              <a:gd name="connsiteX275" fmla="*/ 2221512 w 5018777"/>
              <a:gd name="connsiteY275" fmla="*/ 1879237 h 2605314"/>
              <a:gd name="connsiteX276" fmla="*/ 2377177 w 5018777"/>
              <a:gd name="connsiteY276" fmla="*/ 1872342 h 2605314"/>
              <a:gd name="connsiteX277" fmla="*/ 2398949 w 5018777"/>
              <a:gd name="connsiteY277" fmla="*/ 1879600 h 2605314"/>
              <a:gd name="connsiteX278" fmla="*/ 2457006 w 5018777"/>
              <a:gd name="connsiteY278" fmla="*/ 1930400 h 2605314"/>
              <a:gd name="connsiteX279" fmla="*/ 2471520 w 5018777"/>
              <a:gd name="connsiteY279" fmla="*/ 1952171 h 2605314"/>
              <a:gd name="connsiteX280" fmla="*/ 2493292 w 5018777"/>
              <a:gd name="connsiteY280" fmla="*/ 1973942 h 2605314"/>
              <a:gd name="connsiteX281" fmla="*/ 2507806 w 5018777"/>
              <a:gd name="connsiteY281" fmla="*/ 2024742 h 2605314"/>
              <a:gd name="connsiteX282" fmla="*/ 2515063 w 5018777"/>
              <a:gd name="connsiteY282" fmla="*/ 2053771 h 2605314"/>
              <a:gd name="connsiteX283" fmla="*/ 2529577 w 5018777"/>
              <a:gd name="connsiteY283" fmla="*/ 2075542 h 2605314"/>
              <a:gd name="connsiteX284" fmla="*/ 2544092 w 5018777"/>
              <a:gd name="connsiteY284" fmla="*/ 2126342 h 2605314"/>
              <a:gd name="connsiteX285" fmla="*/ 2536835 w 5018777"/>
              <a:gd name="connsiteY285" fmla="*/ 2271485 h 2605314"/>
              <a:gd name="connsiteX286" fmla="*/ 2522320 w 5018777"/>
              <a:gd name="connsiteY286" fmla="*/ 2300514 h 2605314"/>
              <a:gd name="connsiteX287" fmla="*/ 2478777 w 5018777"/>
              <a:gd name="connsiteY287" fmla="*/ 2329542 h 2605314"/>
              <a:gd name="connsiteX288" fmla="*/ 2457006 w 5018777"/>
              <a:gd name="connsiteY288" fmla="*/ 2336800 h 2605314"/>
              <a:gd name="connsiteX289" fmla="*/ 2333635 w 5018777"/>
              <a:gd name="connsiteY289" fmla="*/ 2329542 h 2605314"/>
              <a:gd name="connsiteX290" fmla="*/ 2311863 w 5018777"/>
              <a:gd name="connsiteY290" fmla="*/ 2322285 h 2605314"/>
              <a:gd name="connsiteX291" fmla="*/ 2297349 w 5018777"/>
              <a:gd name="connsiteY291" fmla="*/ 2286000 h 2605314"/>
              <a:gd name="connsiteX292" fmla="*/ 2290092 w 5018777"/>
              <a:gd name="connsiteY292" fmla="*/ 2249714 h 2605314"/>
              <a:gd name="connsiteX293" fmla="*/ 2398949 w 5018777"/>
              <a:gd name="connsiteY293" fmla="*/ 2111828 h 2605314"/>
              <a:gd name="connsiteX294" fmla="*/ 2398949 w 5018777"/>
              <a:gd name="connsiteY294" fmla="*/ 2024742 h 2605314"/>
              <a:gd name="connsiteX295" fmla="*/ 2377177 w 5018777"/>
              <a:gd name="connsiteY295" fmla="*/ 2010228 h 2605314"/>
              <a:gd name="connsiteX296" fmla="*/ 2275577 w 5018777"/>
              <a:gd name="connsiteY296" fmla="*/ 2017485 h 2605314"/>
              <a:gd name="connsiteX297" fmla="*/ 2261063 w 5018777"/>
              <a:gd name="connsiteY297" fmla="*/ 2032000 h 2605314"/>
              <a:gd name="connsiteX298" fmla="*/ 2239292 w 5018777"/>
              <a:gd name="connsiteY298" fmla="*/ 2046514 h 2605314"/>
              <a:gd name="connsiteX299" fmla="*/ 2224777 w 5018777"/>
              <a:gd name="connsiteY299" fmla="*/ 2061028 h 2605314"/>
              <a:gd name="connsiteX300" fmla="*/ 2195749 w 5018777"/>
              <a:gd name="connsiteY300" fmla="*/ 2068285 h 2605314"/>
              <a:gd name="connsiteX301" fmla="*/ 2166720 w 5018777"/>
              <a:gd name="connsiteY301" fmla="*/ 2090057 h 2605314"/>
              <a:gd name="connsiteX302" fmla="*/ 2152206 w 5018777"/>
              <a:gd name="connsiteY302" fmla="*/ 2111828 h 2605314"/>
              <a:gd name="connsiteX303" fmla="*/ 2130435 w 5018777"/>
              <a:gd name="connsiteY303" fmla="*/ 2140857 h 2605314"/>
              <a:gd name="connsiteX304" fmla="*/ 2130435 w 5018777"/>
              <a:gd name="connsiteY304" fmla="*/ 2351314 h 2605314"/>
              <a:gd name="connsiteX305" fmla="*/ 2144949 w 5018777"/>
              <a:gd name="connsiteY305" fmla="*/ 2373085 h 2605314"/>
              <a:gd name="connsiteX306" fmla="*/ 2166720 w 5018777"/>
              <a:gd name="connsiteY306" fmla="*/ 2380342 h 2605314"/>
              <a:gd name="connsiteX307" fmla="*/ 2173977 w 5018777"/>
              <a:gd name="connsiteY307" fmla="*/ 2402114 h 2605314"/>
              <a:gd name="connsiteX308" fmla="*/ 2195749 w 5018777"/>
              <a:gd name="connsiteY308" fmla="*/ 2416628 h 2605314"/>
              <a:gd name="connsiteX309" fmla="*/ 2224777 w 5018777"/>
              <a:gd name="connsiteY309" fmla="*/ 2438400 h 2605314"/>
              <a:gd name="connsiteX310" fmla="*/ 2268320 w 5018777"/>
              <a:gd name="connsiteY310" fmla="*/ 2474685 h 2605314"/>
              <a:gd name="connsiteX311" fmla="*/ 2297349 w 5018777"/>
              <a:gd name="connsiteY311" fmla="*/ 2510971 h 2605314"/>
              <a:gd name="connsiteX312" fmla="*/ 2319120 w 5018777"/>
              <a:gd name="connsiteY312" fmla="*/ 2532742 h 2605314"/>
              <a:gd name="connsiteX313" fmla="*/ 2398949 w 5018777"/>
              <a:gd name="connsiteY313" fmla="*/ 2569028 h 2605314"/>
              <a:gd name="connsiteX314" fmla="*/ 2544092 w 5018777"/>
              <a:gd name="connsiteY314" fmla="*/ 2554514 h 2605314"/>
              <a:gd name="connsiteX315" fmla="*/ 2565863 w 5018777"/>
              <a:gd name="connsiteY315" fmla="*/ 2540000 h 2605314"/>
              <a:gd name="connsiteX316" fmla="*/ 2573120 w 5018777"/>
              <a:gd name="connsiteY316" fmla="*/ 2503714 h 2605314"/>
              <a:gd name="connsiteX317" fmla="*/ 2587635 w 5018777"/>
              <a:gd name="connsiteY317" fmla="*/ 2481942 h 2605314"/>
              <a:gd name="connsiteX318" fmla="*/ 2594892 w 5018777"/>
              <a:gd name="connsiteY318" fmla="*/ 2409371 h 2605314"/>
              <a:gd name="connsiteX319" fmla="*/ 2645692 w 5018777"/>
              <a:gd name="connsiteY319" fmla="*/ 2416628 h 2605314"/>
              <a:gd name="connsiteX320" fmla="*/ 2674720 w 5018777"/>
              <a:gd name="connsiteY320" fmla="*/ 2423885 h 2605314"/>
              <a:gd name="connsiteX321" fmla="*/ 2747292 w 5018777"/>
              <a:gd name="connsiteY321" fmla="*/ 2438400 h 2605314"/>
              <a:gd name="connsiteX322" fmla="*/ 2790835 w 5018777"/>
              <a:gd name="connsiteY322" fmla="*/ 2452914 h 2605314"/>
              <a:gd name="connsiteX323" fmla="*/ 2812606 w 5018777"/>
              <a:gd name="connsiteY323" fmla="*/ 2438400 h 2605314"/>
              <a:gd name="connsiteX324" fmla="*/ 2805349 w 5018777"/>
              <a:gd name="connsiteY324" fmla="*/ 2416628 h 2605314"/>
              <a:gd name="connsiteX325" fmla="*/ 2798092 w 5018777"/>
              <a:gd name="connsiteY325" fmla="*/ 2373085 h 2605314"/>
              <a:gd name="connsiteX326" fmla="*/ 2783577 w 5018777"/>
              <a:gd name="connsiteY326" fmla="*/ 2329542 h 2605314"/>
              <a:gd name="connsiteX327" fmla="*/ 2798092 w 5018777"/>
              <a:gd name="connsiteY327" fmla="*/ 2278742 h 2605314"/>
              <a:gd name="connsiteX328" fmla="*/ 2965006 w 5018777"/>
              <a:gd name="connsiteY328" fmla="*/ 2249714 h 2605314"/>
              <a:gd name="connsiteX329" fmla="*/ 2950492 w 5018777"/>
              <a:gd name="connsiteY329" fmla="*/ 2227942 h 2605314"/>
              <a:gd name="connsiteX330" fmla="*/ 2928720 w 5018777"/>
              <a:gd name="connsiteY330" fmla="*/ 2133600 h 2605314"/>
              <a:gd name="connsiteX331" fmla="*/ 2921463 w 5018777"/>
              <a:gd name="connsiteY331" fmla="*/ 2104571 h 2605314"/>
              <a:gd name="connsiteX332" fmla="*/ 2899692 w 5018777"/>
              <a:gd name="connsiteY332" fmla="*/ 2090057 h 2605314"/>
              <a:gd name="connsiteX333" fmla="*/ 2906949 w 5018777"/>
              <a:gd name="connsiteY333" fmla="*/ 2061028 h 2605314"/>
              <a:gd name="connsiteX334" fmla="*/ 3037577 w 5018777"/>
              <a:gd name="connsiteY334" fmla="*/ 2053771 h 2605314"/>
              <a:gd name="connsiteX335" fmla="*/ 3124663 w 5018777"/>
              <a:gd name="connsiteY335" fmla="*/ 2046514 h 2605314"/>
              <a:gd name="connsiteX336" fmla="*/ 3146435 w 5018777"/>
              <a:gd name="connsiteY336" fmla="*/ 2039257 h 2605314"/>
              <a:gd name="connsiteX337" fmla="*/ 3139177 w 5018777"/>
              <a:gd name="connsiteY337" fmla="*/ 2010228 h 2605314"/>
              <a:gd name="connsiteX338" fmla="*/ 3110149 w 5018777"/>
              <a:gd name="connsiteY338" fmla="*/ 1959428 h 2605314"/>
              <a:gd name="connsiteX339" fmla="*/ 3081120 w 5018777"/>
              <a:gd name="connsiteY339" fmla="*/ 1930400 h 2605314"/>
              <a:gd name="connsiteX340" fmla="*/ 3066606 w 5018777"/>
              <a:gd name="connsiteY340" fmla="*/ 1901371 h 2605314"/>
              <a:gd name="connsiteX341" fmla="*/ 3044835 w 5018777"/>
              <a:gd name="connsiteY341" fmla="*/ 1886857 h 2605314"/>
              <a:gd name="connsiteX342" fmla="*/ 3037577 w 5018777"/>
              <a:gd name="connsiteY342" fmla="*/ 1865085 h 2605314"/>
              <a:gd name="connsiteX343" fmla="*/ 3023063 w 5018777"/>
              <a:gd name="connsiteY343" fmla="*/ 1843314 h 2605314"/>
              <a:gd name="connsiteX344" fmla="*/ 3052092 w 5018777"/>
              <a:gd name="connsiteY344" fmla="*/ 1828800 h 2605314"/>
              <a:gd name="connsiteX345" fmla="*/ 3160949 w 5018777"/>
              <a:gd name="connsiteY345" fmla="*/ 1814285 h 2605314"/>
              <a:gd name="connsiteX346" fmla="*/ 3182720 w 5018777"/>
              <a:gd name="connsiteY346" fmla="*/ 1799771 h 2605314"/>
              <a:gd name="connsiteX347" fmla="*/ 3131920 w 5018777"/>
              <a:gd name="connsiteY347" fmla="*/ 1690914 h 2605314"/>
              <a:gd name="connsiteX348" fmla="*/ 3124663 w 5018777"/>
              <a:gd name="connsiteY348" fmla="*/ 1669142 h 2605314"/>
              <a:gd name="connsiteX349" fmla="*/ 3110149 w 5018777"/>
              <a:gd name="connsiteY349" fmla="*/ 1647371 h 2605314"/>
              <a:gd name="connsiteX350" fmla="*/ 3131920 w 5018777"/>
              <a:gd name="connsiteY350" fmla="*/ 1640114 h 2605314"/>
              <a:gd name="connsiteX351" fmla="*/ 3160949 w 5018777"/>
              <a:gd name="connsiteY351" fmla="*/ 1632857 h 2605314"/>
              <a:gd name="connsiteX352" fmla="*/ 3189977 w 5018777"/>
              <a:gd name="connsiteY352" fmla="*/ 1618342 h 2605314"/>
              <a:gd name="connsiteX353" fmla="*/ 3219006 w 5018777"/>
              <a:gd name="connsiteY353" fmla="*/ 1611085 h 2605314"/>
              <a:gd name="connsiteX354" fmla="*/ 3240777 w 5018777"/>
              <a:gd name="connsiteY354" fmla="*/ 1603828 h 2605314"/>
              <a:gd name="connsiteX355" fmla="*/ 3284320 w 5018777"/>
              <a:gd name="connsiteY355" fmla="*/ 1582057 h 2605314"/>
              <a:gd name="connsiteX356" fmla="*/ 3298835 w 5018777"/>
              <a:gd name="connsiteY356" fmla="*/ 1567542 h 2605314"/>
              <a:gd name="connsiteX357" fmla="*/ 3277063 w 5018777"/>
              <a:gd name="connsiteY357" fmla="*/ 1545771 h 2605314"/>
              <a:gd name="connsiteX358" fmla="*/ 3233520 w 5018777"/>
              <a:gd name="connsiteY358" fmla="*/ 1516742 h 2605314"/>
              <a:gd name="connsiteX359" fmla="*/ 3182720 w 5018777"/>
              <a:gd name="connsiteY359" fmla="*/ 1458685 h 2605314"/>
              <a:gd name="connsiteX360" fmla="*/ 3175463 w 5018777"/>
              <a:gd name="connsiteY360" fmla="*/ 1436914 h 2605314"/>
              <a:gd name="connsiteX361" fmla="*/ 3153692 w 5018777"/>
              <a:gd name="connsiteY361" fmla="*/ 1422400 h 2605314"/>
              <a:gd name="connsiteX362" fmla="*/ 3204492 w 5018777"/>
              <a:gd name="connsiteY362" fmla="*/ 1386114 h 2605314"/>
              <a:gd name="connsiteX363" fmla="*/ 3240777 w 5018777"/>
              <a:gd name="connsiteY363" fmla="*/ 1349828 h 2605314"/>
              <a:gd name="connsiteX364" fmla="*/ 3269806 w 5018777"/>
              <a:gd name="connsiteY364" fmla="*/ 1313542 h 2605314"/>
              <a:gd name="connsiteX365" fmla="*/ 3291577 w 5018777"/>
              <a:gd name="connsiteY365" fmla="*/ 1299028 h 2605314"/>
              <a:gd name="connsiteX366" fmla="*/ 3306092 w 5018777"/>
              <a:gd name="connsiteY366" fmla="*/ 1284514 h 2605314"/>
              <a:gd name="connsiteX367" fmla="*/ 3313349 w 5018777"/>
              <a:gd name="connsiteY367" fmla="*/ 1262742 h 2605314"/>
              <a:gd name="connsiteX368" fmla="*/ 3269806 w 5018777"/>
              <a:gd name="connsiteY368" fmla="*/ 1255485 h 2605314"/>
              <a:gd name="connsiteX369" fmla="*/ 3248035 w 5018777"/>
              <a:gd name="connsiteY369" fmla="*/ 1248228 h 2605314"/>
              <a:gd name="connsiteX370" fmla="*/ 3197235 w 5018777"/>
              <a:gd name="connsiteY370" fmla="*/ 1233714 h 2605314"/>
              <a:gd name="connsiteX371" fmla="*/ 3175463 w 5018777"/>
              <a:gd name="connsiteY371" fmla="*/ 1219200 h 2605314"/>
              <a:gd name="connsiteX372" fmla="*/ 3153692 w 5018777"/>
              <a:gd name="connsiteY372" fmla="*/ 1211942 h 2605314"/>
              <a:gd name="connsiteX373" fmla="*/ 3124663 w 5018777"/>
              <a:gd name="connsiteY373" fmla="*/ 1197428 h 2605314"/>
              <a:gd name="connsiteX374" fmla="*/ 3204492 w 5018777"/>
              <a:gd name="connsiteY374" fmla="*/ 1095828 h 2605314"/>
              <a:gd name="connsiteX375" fmla="*/ 3255292 w 5018777"/>
              <a:gd name="connsiteY375" fmla="*/ 1037771 h 2605314"/>
              <a:gd name="connsiteX376" fmla="*/ 3255292 w 5018777"/>
              <a:gd name="connsiteY376" fmla="*/ 994228 h 2605314"/>
              <a:gd name="connsiteX377" fmla="*/ 3211749 w 5018777"/>
              <a:gd name="connsiteY377" fmla="*/ 986971 h 2605314"/>
              <a:gd name="connsiteX378" fmla="*/ 3182720 w 5018777"/>
              <a:gd name="connsiteY378" fmla="*/ 979714 h 2605314"/>
              <a:gd name="connsiteX379" fmla="*/ 3124663 w 5018777"/>
              <a:gd name="connsiteY379" fmla="*/ 957942 h 2605314"/>
              <a:gd name="connsiteX380" fmla="*/ 3102892 w 5018777"/>
              <a:gd name="connsiteY380" fmla="*/ 950685 h 2605314"/>
              <a:gd name="connsiteX381" fmla="*/ 3052092 w 5018777"/>
              <a:gd name="connsiteY381" fmla="*/ 943428 h 2605314"/>
              <a:gd name="connsiteX382" fmla="*/ 3030320 w 5018777"/>
              <a:gd name="connsiteY382" fmla="*/ 936171 h 2605314"/>
              <a:gd name="connsiteX383" fmla="*/ 2994035 w 5018777"/>
              <a:gd name="connsiteY383" fmla="*/ 928914 h 2605314"/>
              <a:gd name="connsiteX384" fmla="*/ 2979520 w 5018777"/>
              <a:gd name="connsiteY384" fmla="*/ 914400 h 2605314"/>
              <a:gd name="connsiteX385" fmla="*/ 3037577 w 5018777"/>
              <a:gd name="connsiteY385" fmla="*/ 820057 h 2605314"/>
              <a:gd name="connsiteX386" fmla="*/ 3095635 w 5018777"/>
              <a:gd name="connsiteY386" fmla="*/ 747485 h 2605314"/>
              <a:gd name="connsiteX387" fmla="*/ 3131920 w 5018777"/>
              <a:gd name="connsiteY387" fmla="*/ 703942 h 2605314"/>
              <a:gd name="connsiteX388" fmla="*/ 3146435 w 5018777"/>
              <a:gd name="connsiteY388" fmla="*/ 682171 h 2605314"/>
              <a:gd name="connsiteX389" fmla="*/ 3037577 w 5018777"/>
              <a:gd name="connsiteY389" fmla="*/ 667657 h 2605314"/>
              <a:gd name="connsiteX390" fmla="*/ 2965006 w 5018777"/>
              <a:gd name="connsiteY390" fmla="*/ 660400 h 2605314"/>
              <a:gd name="connsiteX391" fmla="*/ 2892435 w 5018777"/>
              <a:gd name="connsiteY391" fmla="*/ 645885 h 2605314"/>
              <a:gd name="connsiteX392" fmla="*/ 2928720 w 5018777"/>
              <a:gd name="connsiteY392" fmla="*/ 609600 h 2605314"/>
              <a:gd name="connsiteX393" fmla="*/ 2965006 w 5018777"/>
              <a:gd name="connsiteY393" fmla="*/ 573314 h 2605314"/>
              <a:gd name="connsiteX394" fmla="*/ 2972263 w 5018777"/>
              <a:gd name="connsiteY394" fmla="*/ 529771 h 2605314"/>
              <a:gd name="connsiteX395" fmla="*/ 2986777 w 5018777"/>
              <a:gd name="connsiteY395" fmla="*/ 486228 h 2605314"/>
              <a:gd name="connsiteX396" fmla="*/ 3001292 w 5018777"/>
              <a:gd name="connsiteY396" fmla="*/ 435428 h 2605314"/>
              <a:gd name="connsiteX397" fmla="*/ 3015806 w 5018777"/>
              <a:gd name="connsiteY397" fmla="*/ 391885 h 2605314"/>
              <a:gd name="connsiteX398" fmla="*/ 2965006 w 5018777"/>
              <a:gd name="connsiteY398" fmla="*/ 399142 h 2605314"/>
              <a:gd name="connsiteX399" fmla="*/ 2921463 w 5018777"/>
              <a:gd name="connsiteY399" fmla="*/ 413657 h 2605314"/>
              <a:gd name="connsiteX400" fmla="*/ 2892435 w 5018777"/>
              <a:gd name="connsiteY400" fmla="*/ 420914 h 2605314"/>
              <a:gd name="connsiteX401" fmla="*/ 2856149 w 5018777"/>
              <a:gd name="connsiteY401" fmla="*/ 435428 h 2605314"/>
              <a:gd name="connsiteX402" fmla="*/ 2812606 w 5018777"/>
              <a:gd name="connsiteY402" fmla="*/ 442685 h 2605314"/>
              <a:gd name="connsiteX403" fmla="*/ 2783577 w 5018777"/>
              <a:gd name="connsiteY403" fmla="*/ 449942 h 2605314"/>
              <a:gd name="connsiteX404" fmla="*/ 2725520 w 5018777"/>
              <a:gd name="connsiteY404" fmla="*/ 442685 h 2605314"/>
              <a:gd name="connsiteX405" fmla="*/ 2732777 w 5018777"/>
              <a:gd name="connsiteY405" fmla="*/ 377371 h 2605314"/>
              <a:gd name="connsiteX406" fmla="*/ 2725520 w 5018777"/>
              <a:gd name="connsiteY406" fmla="*/ 290285 h 2605314"/>
              <a:gd name="connsiteX407" fmla="*/ 2711006 w 5018777"/>
              <a:gd name="connsiteY407" fmla="*/ 232228 h 2605314"/>
              <a:gd name="connsiteX408" fmla="*/ 2667463 w 5018777"/>
              <a:gd name="connsiteY408" fmla="*/ 210457 h 2605314"/>
              <a:gd name="connsiteX409" fmla="*/ 2660206 w 5018777"/>
              <a:gd name="connsiteY409"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62549 w 5018777"/>
              <a:gd name="connsiteY118" fmla="*/ 537028 h 2605314"/>
              <a:gd name="connsiteX119" fmla="*/ 3240777 w 5018777"/>
              <a:gd name="connsiteY119" fmla="*/ 515257 h 2605314"/>
              <a:gd name="connsiteX120" fmla="*/ 3233520 w 5018777"/>
              <a:gd name="connsiteY120" fmla="*/ 478971 h 2605314"/>
              <a:gd name="connsiteX121" fmla="*/ 3219006 w 5018777"/>
              <a:gd name="connsiteY121" fmla="*/ 428171 h 2605314"/>
              <a:gd name="connsiteX122" fmla="*/ 3204492 w 5018777"/>
              <a:gd name="connsiteY122" fmla="*/ 362857 h 2605314"/>
              <a:gd name="connsiteX123" fmla="*/ 3189977 w 5018777"/>
              <a:gd name="connsiteY123" fmla="*/ 348342 h 2605314"/>
              <a:gd name="connsiteX124" fmla="*/ 3139177 w 5018777"/>
              <a:gd name="connsiteY124" fmla="*/ 283028 h 2605314"/>
              <a:gd name="connsiteX125" fmla="*/ 3117406 w 5018777"/>
              <a:gd name="connsiteY125" fmla="*/ 268514 h 2605314"/>
              <a:gd name="connsiteX126" fmla="*/ 3081120 w 5018777"/>
              <a:gd name="connsiteY126" fmla="*/ 232228 h 2605314"/>
              <a:gd name="connsiteX127" fmla="*/ 3066606 w 5018777"/>
              <a:gd name="connsiteY127" fmla="*/ 210457 h 2605314"/>
              <a:gd name="connsiteX128" fmla="*/ 3023063 w 5018777"/>
              <a:gd name="connsiteY128" fmla="*/ 195942 h 2605314"/>
              <a:gd name="connsiteX129" fmla="*/ 3008549 w 5018777"/>
              <a:gd name="connsiteY129" fmla="*/ 174171 h 2605314"/>
              <a:gd name="connsiteX130" fmla="*/ 2957749 w 5018777"/>
              <a:gd name="connsiteY130" fmla="*/ 152400 h 2605314"/>
              <a:gd name="connsiteX131" fmla="*/ 2921463 w 5018777"/>
              <a:gd name="connsiteY131" fmla="*/ 116114 h 2605314"/>
              <a:gd name="connsiteX132" fmla="*/ 2848892 w 5018777"/>
              <a:gd name="connsiteY132" fmla="*/ 94342 h 2605314"/>
              <a:gd name="connsiteX133" fmla="*/ 2827120 w 5018777"/>
              <a:gd name="connsiteY133" fmla="*/ 79828 h 2605314"/>
              <a:gd name="connsiteX134" fmla="*/ 2776320 w 5018777"/>
              <a:gd name="connsiteY134" fmla="*/ 65314 h 2605314"/>
              <a:gd name="connsiteX135" fmla="*/ 2667463 w 5018777"/>
              <a:gd name="connsiteY135" fmla="*/ 50800 h 2605314"/>
              <a:gd name="connsiteX136" fmla="*/ 2500549 w 5018777"/>
              <a:gd name="connsiteY136" fmla="*/ 43542 h 2605314"/>
              <a:gd name="connsiteX137" fmla="*/ 2377177 w 5018777"/>
              <a:gd name="connsiteY137" fmla="*/ 36285 h 2605314"/>
              <a:gd name="connsiteX138" fmla="*/ 2275577 w 5018777"/>
              <a:gd name="connsiteY138" fmla="*/ 21771 h 2605314"/>
              <a:gd name="connsiteX139" fmla="*/ 2036092 w 5018777"/>
              <a:gd name="connsiteY139" fmla="*/ 7257 h 2605314"/>
              <a:gd name="connsiteX140" fmla="*/ 1869177 w 5018777"/>
              <a:gd name="connsiteY140" fmla="*/ 14514 h 2605314"/>
              <a:gd name="connsiteX141" fmla="*/ 1753063 w 5018777"/>
              <a:gd name="connsiteY141" fmla="*/ 29028 h 2605314"/>
              <a:gd name="connsiteX142" fmla="*/ 1731292 w 5018777"/>
              <a:gd name="connsiteY142" fmla="*/ 36285 h 2605314"/>
              <a:gd name="connsiteX143" fmla="*/ 1695006 w 5018777"/>
              <a:gd name="connsiteY143" fmla="*/ 43542 h 2605314"/>
              <a:gd name="connsiteX144" fmla="*/ 1673235 w 5018777"/>
              <a:gd name="connsiteY144" fmla="*/ 50800 h 2605314"/>
              <a:gd name="connsiteX145" fmla="*/ 1622435 w 5018777"/>
              <a:gd name="connsiteY145" fmla="*/ 65314 h 2605314"/>
              <a:gd name="connsiteX146" fmla="*/ 1600663 w 5018777"/>
              <a:gd name="connsiteY146" fmla="*/ 72571 h 2605314"/>
              <a:gd name="connsiteX147" fmla="*/ 1542606 w 5018777"/>
              <a:gd name="connsiteY147" fmla="*/ 87085 h 2605314"/>
              <a:gd name="connsiteX148" fmla="*/ 1499063 w 5018777"/>
              <a:gd name="connsiteY148" fmla="*/ 101600 h 2605314"/>
              <a:gd name="connsiteX149" fmla="*/ 1477292 w 5018777"/>
              <a:gd name="connsiteY149" fmla="*/ 116114 h 2605314"/>
              <a:gd name="connsiteX150" fmla="*/ 1390206 w 5018777"/>
              <a:gd name="connsiteY150" fmla="*/ 137885 h 2605314"/>
              <a:gd name="connsiteX151" fmla="*/ 1339406 w 5018777"/>
              <a:gd name="connsiteY151" fmla="*/ 152400 h 2605314"/>
              <a:gd name="connsiteX152" fmla="*/ 1295863 w 5018777"/>
              <a:gd name="connsiteY152" fmla="*/ 159657 h 2605314"/>
              <a:gd name="connsiteX153" fmla="*/ 1237806 w 5018777"/>
              <a:gd name="connsiteY153" fmla="*/ 181428 h 2605314"/>
              <a:gd name="connsiteX154" fmla="*/ 1157977 w 5018777"/>
              <a:gd name="connsiteY154" fmla="*/ 203200 h 2605314"/>
              <a:gd name="connsiteX155" fmla="*/ 1085406 w 5018777"/>
              <a:gd name="connsiteY155" fmla="*/ 217714 h 2605314"/>
              <a:gd name="connsiteX156" fmla="*/ 1063635 w 5018777"/>
              <a:gd name="connsiteY156" fmla="*/ 232228 h 2605314"/>
              <a:gd name="connsiteX157" fmla="*/ 1027349 w 5018777"/>
              <a:gd name="connsiteY157" fmla="*/ 239485 h 2605314"/>
              <a:gd name="connsiteX158" fmla="*/ 998320 w 5018777"/>
              <a:gd name="connsiteY158" fmla="*/ 246742 h 2605314"/>
              <a:gd name="connsiteX159" fmla="*/ 969292 w 5018777"/>
              <a:gd name="connsiteY159" fmla="*/ 261257 h 2605314"/>
              <a:gd name="connsiteX160" fmla="*/ 918492 w 5018777"/>
              <a:gd name="connsiteY160" fmla="*/ 283028 h 2605314"/>
              <a:gd name="connsiteX161" fmla="*/ 889463 w 5018777"/>
              <a:gd name="connsiteY161" fmla="*/ 319314 h 2605314"/>
              <a:gd name="connsiteX162" fmla="*/ 867692 w 5018777"/>
              <a:gd name="connsiteY162" fmla="*/ 341085 h 2605314"/>
              <a:gd name="connsiteX163" fmla="*/ 802015 w 5018777"/>
              <a:gd name="connsiteY163" fmla="*/ 391885 h 2605314"/>
              <a:gd name="connsiteX164" fmla="*/ 763189 w 5018777"/>
              <a:gd name="connsiteY164" fmla="*/ 420551 h 2605314"/>
              <a:gd name="connsiteX165" fmla="*/ 693520 w 5018777"/>
              <a:gd name="connsiteY165" fmla="*/ 500742 h 2605314"/>
              <a:gd name="connsiteX166" fmla="*/ 664492 w 5018777"/>
              <a:gd name="connsiteY166" fmla="*/ 544285 h 2605314"/>
              <a:gd name="connsiteX167" fmla="*/ 642720 w 5018777"/>
              <a:gd name="connsiteY167" fmla="*/ 609600 h 2605314"/>
              <a:gd name="connsiteX168" fmla="*/ 651792 w 5018777"/>
              <a:gd name="connsiteY168" fmla="*/ 740954 h 2605314"/>
              <a:gd name="connsiteX169" fmla="*/ 700052 w 5018777"/>
              <a:gd name="connsiteY169" fmla="*/ 804454 h 2605314"/>
              <a:gd name="connsiteX170" fmla="*/ 751577 w 5018777"/>
              <a:gd name="connsiteY170" fmla="*/ 804817 h 2605314"/>
              <a:gd name="connsiteX171" fmla="*/ 775889 w 5018777"/>
              <a:gd name="connsiteY171" fmla="*/ 748937 h 2605314"/>
              <a:gd name="connsiteX172" fmla="*/ 764640 w 5018777"/>
              <a:gd name="connsiteY172" fmla="*/ 679268 h 2605314"/>
              <a:gd name="connsiteX173" fmla="*/ 704769 w 5018777"/>
              <a:gd name="connsiteY173" fmla="*/ 644434 h 2605314"/>
              <a:gd name="connsiteX174" fmla="*/ 567246 w 5018777"/>
              <a:gd name="connsiteY174" fmla="*/ 638991 h 2605314"/>
              <a:gd name="connsiteX175" fmla="*/ 468549 w 5018777"/>
              <a:gd name="connsiteY175" fmla="*/ 682171 h 2605314"/>
              <a:gd name="connsiteX176" fmla="*/ 446777 w 5018777"/>
              <a:gd name="connsiteY176" fmla="*/ 754742 h 2605314"/>
              <a:gd name="connsiteX177" fmla="*/ 475806 w 5018777"/>
              <a:gd name="connsiteY177" fmla="*/ 849085 h 2605314"/>
              <a:gd name="connsiteX178" fmla="*/ 533863 w 5018777"/>
              <a:gd name="connsiteY178" fmla="*/ 841828 h 2605314"/>
              <a:gd name="connsiteX179" fmla="*/ 541120 w 5018777"/>
              <a:gd name="connsiteY179" fmla="*/ 820057 h 2605314"/>
              <a:gd name="connsiteX180" fmla="*/ 519349 w 5018777"/>
              <a:gd name="connsiteY180" fmla="*/ 740228 h 2605314"/>
              <a:gd name="connsiteX181" fmla="*/ 497577 w 5018777"/>
              <a:gd name="connsiteY181" fmla="*/ 725714 h 2605314"/>
              <a:gd name="connsiteX182" fmla="*/ 352435 w 5018777"/>
              <a:gd name="connsiteY182" fmla="*/ 732971 h 2605314"/>
              <a:gd name="connsiteX183" fmla="*/ 252286 w 5018777"/>
              <a:gd name="connsiteY183" fmla="*/ 791028 h 2605314"/>
              <a:gd name="connsiteX184" fmla="*/ 192777 w 5018777"/>
              <a:gd name="connsiteY184" fmla="*/ 892628 h 2605314"/>
              <a:gd name="connsiteX185" fmla="*/ 187335 w 5018777"/>
              <a:gd name="connsiteY185" fmla="*/ 1026522 h 2605314"/>
              <a:gd name="connsiteX186" fmla="*/ 218177 w 5018777"/>
              <a:gd name="connsiteY186" fmla="*/ 1070791 h 2605314"/>
              <a:gd name="connsiteX187" fmla="*/ 278049 w 5018777"/>
              <a:gd name="connsiteY187" fmla="*/ 1063534 h 2605314"/>
              <a:gd name="connsiteX188" fmla="*/ 297643 w 5018777"/>
              <a:gd name="connsiteY188" fmla="*/ 1022531 h 2605314"/>
              <a:gd name="connsiteX189" fmla="*/ 260995 w 5018777"/>
              <a:gd name="connsiteY189" fmla="*/ 957580 h 2605314"/>
              <a:gd name="connsiteX190" fmla="*/ 172095 w 5018777"/>
              <a:gd name="connsiteY190" fmla="*/ 952137 h 2605314"/>
              <a:gd name="connsiteX191" fmla="*/ 108957 w 5018777"/>
              <a:gd name="connsiteY191" fmla="*/ 996405 h 2605314"/>
              <a:gd name="connsiteX192" fmla="*/ 54892 w 5018777"/>
              <a:gd name="connsiteY192" fmla="*/ 1066800 h 2605314"/>
              <a:gd name="connsiteX193" fmla="*/ 14252 w 5018777"/>
              <a:gd name="connsiteY193" fmla="*/ 1156788 h 2605314"/>
              <a:gd name="connsiteX194" fmla="*/ 20783 w 5018777"/>
              <a:gd name="connsiteY194" fmla="*/ 1262017 h 2605314"/>
              <a:gd name="connsiteX195" fmla="*/ 69406 w 5018777"/>
              <a:gd name="connsiteY195" fmla="*/ 1313542 h 2605314"/>
              <a:gd name="connsiteX196" fmla="*/ 112949 w 5018777"/>
              <a:gd name="connsiteY196" fmla="*/ 1342571 h 2605314"/>
              <a:gd name="connsiteX197" fmla="*/ 159032 w 5018777"/>
              <a:gd name="connsiteY197" fmla="*/ 1341845 h 2605314"/>
              <a:gd name="connsiteX198" fmla="*/ 217089 w 5018777"/>
              <a:gd name="connsiteY198" fmla="*/ 1316445 h 2605314"/>
              <a:gd name="connsiteX199" fmla="*/ 199672 w 5018777"/>
              <a:gd name="connsiteY199" fmla="*/ 1243148 h 2605314"/>
              <a:gd name="connsiteX200" fmla="*/ 124197 w 5018777"/>
              <a:gd name="connsiteY200" fmla="*/ 1236254 h 2605314"/>
              <a:gd name="connsiteX201" fmla="*/ 54892 w 5018777"/>
              <a:gd name="connsiteY201" fmla="*/ 1262742 h 2605314"/>
              <a:gd name="connsiteX202" fmla="*/ 33120 w 5018777"/>
              <a:gd name="connsiteY202" fmla="*/ 1299028 h 2605314"/>
              <a:gd name="connsiteX203" fmla="*/ 18606 w 5018777"/>
              <a:gd name="connsiteY203" fmla="*/ 1320800 h 2605314"/>
              <a:gd name="connsiteX204" fmla="*/ 4092 w 5018777"/>
              <a:gd name="connsiteY204" fmla="*/ 1379582 h 2605314"/>
              <a:gd name="connsiteX205" fmla="*/ 3729 w 5018777"/>
              <a:gd name="connsiteY205" fmla="*/ 1436188 h 2605314"/>
              <a:gd name="connsiteX206" fmla="*/ 47635 w 5018777"/>
              <a:gd name="connsiteY206" fmla="*/ 1494971 h 2605314"/>
              <a:gd name="connsiteX207" fmla="*/ 91177 w 5018777"/>
              <a:gd name="connsiteY207" fmla="*/ 1524000 h 2605314"/>
              <a:gd name="connsiteX208" fmla="*/ 127100 w 5018777"/>
              <a:gd name="connsiteY208" fmla="*/ 1568268 h 2605314"/>
              <a:gd name="connsiteX209" fmla="*/ 171006 w 5018777"/>
              <a:gd name="connsiteY209" fmla="*/ 1582057 h 2605314"/>
              <a:gd name="connsiteX210" fmla="*/ 228337 w 5018777"/>
              <a:gd name="connsiteY210" fmla="*/ 1561737 h 2605314"/>
              <a:gd name="connsiteX211" fmla="*/ 236683 w 5018777"/>
              <a:gd name="connsiteY211" fmla="*/ 1483722 h 2605314"/>
              <a:gd name="connsiteX212" fmla="*/ 157217 w 5018777"/>
              <a:gd name="connsiteY212" fmla="*/ 1465580 h 2605314"/>
              <a:gd name="connsiteX213" fmla="*/ 105692 w 5018777"/>
              <a:gd name="connsiteY213" fmla="*/ 1502228 h 2605314"/>
              <a:gd name="connsiteX214" fmla="*/ 105692 w 5018777"/>
              <a:gd name="connsiteY214" fmla="*/ 1698171 h 2605314"/>
              <a:gd name="connsiteX215" fmla="*/ 141615 w 5018777"/>
              <a:gd name="connsiteY215" fmla="*/ 1749334 h 2605314"/>
              <a:gd name="connsiteX216" fmla="*/ 192777 w 5018777"/>
              <a:gd name="connsiteY216" fmla="*/ 1792514 h 2605314"/>
              <a:gd name="connsiteX217" fmla="*/ 250835 w 5018777"/>
              <a:gd name="connsiteY217" fmla="*/ 1828800 h 2605314"/>
              <a:gd name="connsiteX218" fmla="*/ 359692 w 5018777"/>
              <a:gd name="connsiteY218" fmla="*/ 1821542 h 2605314"/>
              <a:gd name="connsiteX219" fmla="*/ 394163 w 5018777"/>
              <a:gd name="connsiteY219" fmla="*/ 1796505 h 2605314"/>
              <a:gd name="connsiteX220" fmla="*/ 410492 w 5018777"/>
              <a:gd name="connsiteY220" fmla="*/ 1698171 h 2605314"/>
              <a:gd name="connsiteX221" fmla="*/ 366949 w 5018777"/>
              <a:gd name="connsiteY221" fmla="*/ 1683657 h 2605314"/>
              <a:gd name="connsiteX222" fmla="*/ 316149 w 5018777"/>
              <a:gd name="connsiteY222" fmla="*/ 1690914 h 2605314"/>
              <a:gd name="connsiteX223" fmla="*/ 279863 w 5018777"/>
              <a:gd name="connsiteY223" fmla="*/ 1719942 h 2605314"/>
              <a:gd name="connsiteX224" fmla="*/ 265349 w 5018777"/>
              <a:gd name="connsiteY224" fmla="*/ 1785257 h 2605314"/>
              <a:gd name="connsiteX225" fmla="*/ 276235 w 5018777"/>
              <a:gd name="connsiteY225" fmla="*/ 1939108 h 2605314"/>
              <a:gd name="connsiteX226" fmla="*/ 331026 w 5018777"/>
              <a:gd name="connsiteY226" fmla="*/ 1984465 h 2605314"/>
              <a:gd name="connsiteX227" fmla="*/ 417749 w 5018777"/>
              <a:gd name="connsiteY227" fmla="*/ 2002971 h 2605314"/>
              <a:gd name="connsiteX228" fmla="*/ 526606 w 5018777"/>
              <a:gd name="connsiteY228" fmla="*/ 1995714 h 2605314"/>
              <a:gd name="connsiteX229" fmla="*/ 555635 w 5018777"/>
              <a:gd name="connsiteY229" fmla="*/ 1973942 h 2605314"/>
              <a:gd name="connsiteX230" fmla="*/ 599177 w 5018777"/>
              <a:gd name="connsiteY230" fmla="*/ 1944914 h 2605314"/>
              <a:gd name="connsiteX231" fmla="*/ 628206 w 5018777"/>
              <a:gd name="connsiteY231" fmla="*/ 1901371 h 2605314"/>
              <a:gd name="connsiteX232" fmla="*/ 613692 w 5018777"/>
              <a:gd name="connsiteY232" fmla="*/ 1836057 h 2605314"/>
              <a:gd name="connsiteX233" fmla="*/ 570149 w 5018777"/>
              <a:gd name="connsiteY233" fmla="*/ 1792514 h 2605314"/>
              <a:gd name="connsiteX234" fmla="*/ 528057 w 5018777"/>
              <a:gd name="connsiteY234" fmla="*/ 1800497 h 2605314"/>
              <a:gd name="connsiteX235" fmla="*/ 481249 w 5018777"/>
              <a:gd name="connsiteY235" fmla="*/ 1898468 h 2605314"/>
              <a:gd name="connsiteX236" fmla="*/ 555635 w 5018777"/>
              <a:gd name="connsiteY236" fmla="*/ 1995714 h 2605314"/>
              <a:gd name="connsiteX237" fmla="*/ 570149 w 5018777"/>
              <a:gd name="connsiteY237" fmla="*/ 2017485 h 2605314"/>
              <a:gd name="connsiteX238" fmla="*/ 700777 w 5018777"/>
              <a:gd name="connsiteY238" fmla="*/ 2068285 h 2605314"/>
              <a:gd name="connsiteX239" fmla="*/ 737063 w 5018777"/>
              <a:gd name="connsiteY239" fmla="*/ 2082800 h 2605314"/>
              <a:gd name="connsiteX240" fmla="*/ 867692 w 5018777"/>
              <a:gd name="connsiteY240" fmla="*/ 2119811 h 2605314"/>
              <a:gd name="connsiteX241" fmla="*/ 969292 w 5018777"/>
              <a:gd name="connsiteY241" fmla="*/ 2148114 h 2605314"/>
              <a:gd name="connsiteX242" fmla="*/ 1078149 w 5018777"/>
              <a:gd name="connsiteY242" fmla="*/ 2133600 h 2605314"/>
              <a:gd name="connsiteX243" fmla="*/ 1128949 w 5018777"/>
              <a:gd name="connsiteY243" fmla="*/ 2104571 h 2605314"/>
              <a:gd name="connsiteX244" fmla="*/ 1247603 w 5018777"/>
              <a:gd name="connsiteY244" fmla="*/ 2013494 h 2605314"/>
              <a:gd name="connsiteX245" fmla="*/ 1291509 w 5018777"/>
              <a:gd name="connsiteY245" fmla="*/ 1957251 h 2605314"/>
              <a:gd name="connsiteX246" fmla="*/ 1278083 w 5018777"/>
              <a:gd name="connsiteY246" fmla="*/ 1839322 h 2605314"/>
              <a:gd name="connsiteX247" fmla="*/ 1223292 w 5018777"/>
              <a:gd name="connsiteY247" fmla="*/ 1814285 h 2605314"/>
              <a:gd name="connsiteX248" fmla="*/ 1129675 w 5018777"/>
              <a:gd name="connsiteY248" fmla="*/ 1833154 h 2605314"/>
              <a:gd name="connsiteX249" fmla="*/ 1107177 w 5018777"/>
              <a:gd name="connsiteY249" fmla="*/ 1894114 h 2605314"/>
              <a:gd name="connsiteX250" fmla="*/ 1085406 w 5018777"/>
              <a:gd name="connsiteY250" fmla="*/ 2002971 h 2605314"/>
              <a:gd name="connsiteX251" fmla="*/ 1020092 w 5018777"/>
              <a:gd name="connsiteY251" fmla="*/ 1995714 h 2605314"/>
              <a:gd name="connsiteX252" fmla="*/ 984532 w 5018777"/>
              <a:gd name="connsiteY252" fmla="*/ 1911531 h 2605314"/>
              <a:gd name="connsiteX253" fmla="*/ 996869 w 5018777"/>
              <a:gd name="connsiteY253" fmla="*/ 1807754 h 2605314"/>
              <a:gd name="connsiteX254" fmla="*/ 1070529 w 5018777"/>
              <a:gd name="connsiteY254" fmla="*/ 1731554 h 2605314"/>
              <a:gd name="connsiteX255" fmla="*/ 1230549 w 5018777"/>
              <a:gd name="connsiteY255" fmla="*/ 1690914 h 2605314"/>
              <a:gd name="connsiteX256" fmla="*/ 1339406 w 5018777"/>
              <a:gd name="connsiteY256" fmla="*/ 1698171 h 2605314"/>
              <a:gd name="connsiteX257" fmla="*/ 1426492 w 5018777"/>
              <a:gd name="connsiteY257" fmla="*/ 1741714 h 2605314"/>
              <a:gd name="connsiteX258" fmla="*/ 1480557 w 5018777"/>
              <a:gd name="connsiteY258" fmla="*/ 1792514 h 2605314"/>
              <a:gd name="connsiteX259" fmla="*/ 1510312 w 5018777"/>
              <a:gd name="connsiteY259" fmla="*/ 1859642 h 2605314"/>
              <a:gd name="connsiteX260" fmla="*/ 1511037 w 5018777"/>
              <a:gd name="connsiteY260" fmla="*/ 1961968 h 2605314"/>
              <a:gd name="connsiteX261" fmla="*/ 1463866 w 5018777"/>
              <a:gd name="connsiteY261" fmla="*/ 2046877 h 2605314"/>
              <a:gd name="connsiteX262" fmla="*/ 1411977 w 5018777"/>
              <a:gd name="connsiteY262" fmla="*/ 2140857 h 2605314"/>
              <a:gd name="connsiteX263" fmla="*/ 1404720 w 5018777"/>
              <a:gd name="connsiteY263" fmla="*/ 2162628 h 2605314"/>
              <a:gd name="connsiteX264" fmla="*/ 1368435 w 5018777"/>
              <a:gd name="connsiteY264" fmla="*/ 2293257 h 2605314"/>
              <a:gd name="connsiteX265" fmla="*/ 1370975 w 5018777"/>
              <a:gd name="connsiteY265" fmla="*/ 2449285 h 2605314"/>
              <a:gd name="connsiteX266" fmla="*/ 1513577 w 5018777"/>
              <a:gd name="connsiteY266" fmla="*/ 2554514 h 2605314"/>
              <a:gd name="connsiteX267" fmla="*/ 1636949 w 5018777"/>
              <a:gd name="connsiteY267" fmla="*/ 2590800 h 2605314"/>
              <a:gd name="connsiteX268" fmla="*/ 1851397 w 5018777"/>
              <a:gd name="connsiteY268" fmla="*/ 2605314 h 2605314"/>
              <a:gd name="connsiteX269" fmla="*/ 1922155 w 5018777"/>
              <a:gd name="connsiteY269" fmla="*/ 2576285 h 2605314"/>
              <a:gd name="connsiteX270" fmla="*/ 1963520 w 5018777"/>
              <a:gd name="connsiteY270" fmla="*/ 2496457 h 2605314"/>
              <a:gd name="connsiteX271" fmla="*/ 2006337 w 5018777"/>
              <a:gd name="connsiteY271" fmla="*/ 2315028 h 2605314"/>
              <a:gd name="connsiteX272" fmla="*/ 2043349 w 5018777"/>
              <a:gd name="connsiteY272" fmla="*/ 2111828 h 2605314"/>
              <a:gd name="connsiteX273" fmla="*/ 2066572 w 5018777"/>
              <a:gd name="connsiteY273" fmla="*/ 2048691 h 2605314"/>
              <a:gd name="connsiteX274" fmla="*/ 2102495 w 5018777"/>
              <a:gd name="connsiteY274" fmla="*/ 1987731 h 2605314"/>
              <a:gd name="connsiteX275" fmla="*/ 2221512 w 5018777"/>
              <a:gd name="connsiteY275" fmla="*/ 1879237 h 2605314"/>
              <a:gd name="connsiteX276" fmla="*/ 2377177 w 5018777"/>
              <a:gd name="connsiteY276" fmla="*/ 1872342 h 2605314"/>
              <a:gd name="connsiteX277" fmla="*/ 2398949 w 5018777"/>
              <a:gd name="connsiteY277" fmla="*/ 1879600 h 2605314"/>
              <a:gd name="connsiteX278" fmla="*/ 2457006 w 5018777"/>
              <a:gd name="connsiteY278" fmla="*/ 1930400 h 2605314"/>
              <a:gd name="connsiteX279" fmla="*/ 2471520 w 5018777"/>
              <a:gd name="connsiteY279" fmla="*/ 1952171 h 2605314"/>
              <a:gd name="connsiteX280" fmla="*/ 2493292 w 5018777"/>
              <a:gd name="connsiteY280" fmla="*/ 1973942 h 2605314"/>
              <a:gd name="connsiteX281" fmla="*/ 2507806 w 5018777"/>
              <a:gd name="connsiteY281" fmla="*/ 2024742 h 2605314"/>
              <a:gd name="connsiteX282" fmla="*/ 2515063 w 5018777"/>
              <a:gd name="connsiteY282" fmla="*/ 2053771 h 2605314"/>
              <a:gd name="connsiteX283" fmla="*/ 2529577 w 5018777"/>
              <a:gd name="connsiteY283" fmla="*/ 2075542 h 2605314"/>
              <a:gd name="connsiteX284" fmla="*/ 2544092 w 5018777"/>
              <a:gd name="connsiteY284" fmla="*/ 2126342 h 2605314"/>
              <a:gd name="connsiteX285" fmla="*/ 2536835 w 5018777"/>
              <a:gd name="connsiteY285" fmla="*/ 2271485 h 2605314"/>
              <a:gd name="connsiteX286" fmla="*/ 2522320 w 5018777"/>
              <a:gd name="connsiteY286" fmla="*/ 2300514 h 2605314"/>
              <a:gd name="connsiteX287" fmla="*/ 2478777 w 5018777"/>
              <a:gd name="connsiteY287" fmla="*/ 2329542 h 2605314"/>
              <a:gd name="connsiteX288" fmla="*/ 2457006 w 5018777"/>
              <a:gd name="connsiteY288" fmla="*/ 2336800 h 2605314"/>
              <a:gd name="connsiteX289" fmla="*/ 2333635 w 5018777"/>
              <a:gd name="connsiteY289" fmla="*/ 2329542 h 2605314"/>
              <a:gd name="connsiteX290" fmla="*/ 2311863 w 5018777"/>
              <a:gd name="connsiteY290" fmla="*/ 2322285 h 2605314"/>
              <a:gd name="connsiteX291" fmla="*/ 2297349 w 5018777"/>
              <a:gd name="connsiteY291" fmla="*/ 2286000 h 2605314"/>
              <a:gd name="connsiteX292" fmla="*/ 2290092 w 5018777"/>
              <a:gd name="connsiteY292" fmla="*/ 2249714 h 2605314"/>
              <a:gd name="connsiteX293" fmla="*/ 2398949 w 5018777"/>
              <a:gd name="connsiteY293" fmla="*/ 2111828 h 2605314"/>
              <a:gd name="connsiteX294" fmla="*/ 2398949 w 5018777"/>
              <a:gd name="connsiteY294" fmla="*/ 2024742 h 2605314"/>
              <a:gd name="connsiteX295" fmla="*/ 2377177 w 5018777"/>
              <a:gd name="connsiteY295" fmla="*/ 2010228 h 2605314"/>
              <a:gd name="connsiteX296" fmla="*/ 2275577 w 5018777"/>
              <a:gd name="connsiteY296" fmla="*/ 2017485 h 2605314"/>
              <a:gd name="connsiteX297" fmla="*/ 2261063 w 5018777"/>
              <a:gd name="connsiteY297" fmla="*/ 2032000 h 2605314"/>
              <a:gd name="connsiteX298" fmla="*/ 2239292 w 5018777"/>
              <a:gd name="connsiteY298" fmla="*/ 2046514 h 2605314"/>
              <a:gd name="connsiteX299" fmla="*/ 2224777 w 5018777"/>
              <a:gd name="connsiteY299" fmla="*/ 2061028 h 2605314"/>
              <a:gd name="connsiteX300" fmla="*/ 2195749 w 5018777"/>
              <a:gd name="connsiteY300" fmla="*/ 2068285 h 2605314"/>
              <a:gd name="connsiteX301" fmla="*/ 2166720 w 5018777"/>
              <a:gd name="connsiteY301" fmla="*/ 2090057 h 2605314"/>
              <a:gd name="connsiteX302" fmla="*/ 2152206 w 5018777"/>
              <a:gd name="connsiteY302" fmla="*/ 2111828 h 2605314"/>
              <a:gd name="connsiteX303" fmla="*/ 2130435 w 5018777"/>
              <a:gd name="connsiteY303" fmla="*/ 2140857 h 2605314"/>
              <a:gd name="connsiteX304" fmla="*/ 2130435 w 5018777"/>
              <a:gd name="connsiteY304" fmla="*/ 2351314 h 2605314"/>
              <a:gd name="connsiteX305" fmla="*/ 2144949 w 5018777"/>
              <a:gd name="connsiteY305" fmla="*/ 2373085 h 2605314"/>
              <a:gd name="connsiteX306" fmla="*/ 2166720 w 5018777"/>
              <a:gd name="connsiteY306" fmla="*/ 2380342 h 2605314"/>
              <a:gd name="connsiteX307" fmla="*/ 2173977 w 5018777"/>
              <a:gd name="connsiteY307" fmla="*/ 2402114 h 2605314"/>
              <a:gd name="connsiteX308" fmla="*/ 2195749 w 5018777"/>
              <a:gd name="connsiteY308" fmla="*/ 2416628 h 2605314"/>
              <a:gd name="connsiteX309" fmla="*/ 2224777 w 5018777"/>
              <a:gd name="connsiteY309" fmla="*/ 2438400 h 2605314"/>
              <a:gd name="connsiteX310" fmla="*/ 2268320 w 5018777"/>
              <a:gd name="connsiteY310" fmla="*/ 2474685 h 2605314"/>
              <a:gd name="connsiteX311" fmla="*/ 2297349 w 5018777"/>
              <a:gd name="connsiteY311" fmla="*/ 2510971 h 2605314"/>
              <a:gd name="connsiteX312" fmla="*/ 2319120 w 5018777"/>
              <a:gd name="connsiteY312" fmla="*/ 2532742 h 2605314"/>
              <a:gd name="connsiteX313" fmla="*/ 2398949 w 5018777"/>
              <a:gd name="connsiteY313" fmla="*/ 2569028 h 2605314"/>
              <a:gd name="connsiteX314" fmla="*/ 2544092 w 5018777"/>
              <a:gd name="connsiteY314" fmla="*/ 2554514 h 2605314"/>
              <a:gd name="connsiteX315" fmla="*/ 2565863 w 5018777"/>
              <a:gd name="connsiteY315" fmla="*/ 2540000 h 2605314"/>
              <a:gd name="connsiteX316" fmla="*/ 2573120 w 5018777"/>
              <a:gd name="connsiteY316" fmla="*/ 2503714 h 2605314"/>
              <a:gd name="connsiteX317" fmla="*/ 2587635 w 5018777"/>
              <a:gd name="connsiteY317" fmla="*/ 2481942 h 2605314"/>
              <a:gd name="connsiteX318" fmla="*/ 2594892 w 5018777"/>
              <a:gd name="connsiteY318" fmla="*/ 2409371 h 2605314"/>
              <a:gd name="connsiteX319" fmla="*/ 2645692 w 5018777"/>
              <a:gd name="connsiteY319" fmla="*/ 2416628 h 2605314"/>
              <a:gd name="connsiteX320" fmla="*/ 2674720 w 5018777"/>
              <a:gd name="connsiteY320" fmla="*/ 2423885 h 2605314"/>
              <a:gd name="connsiteX321" fmla="*/ 2747292 w 5018777"/>
              <a:gd name="connsiteY321" fmla="*/ 2438400 h 2605314"/>
              <a:gd name="connsiteX322" fmla="*/ 2790835 w 5018777"/>
              <a:gd name="connsiteY322" fmla="*/ 2452914 h 2605314"/>
              <a:gd name="connsiteX323" fmla="*/ 2812606 w 5018777"/>
              <a:gd name="connsiteY323" fmla="*/ 2438400 h 2605314"/>
              <a:gd name="connsiteX324" fmla="*/ 2805349 w 5018777"/>
              <a:gd name="connsiteY324" fmla="*/ 2416628 h 2605314"/>
              <a:gd name="connsiteX325" fmla="*/ 2798092 w 5018777"/>
              <a:gd name="connsiteY325" fmla="*/ 2373085 h 2605314"/>
              <a:gd name="connsiteX326" fmla="*/ 2783577 w 5018777"/>
              <a:gd name="connsiteY326" fmla="*/ 2329542 h 2605314"/>
              <a:gd name="connsiteX327" fmla="*/ 2798092 w 5018777"/>
              <a:gd name="connsiteY327" fmla="*/ 2278742 h 2605314"/>
              <a:gd name="connsiteX328" fmla="*/ 2965006 w 5018777"/>
              <a:gd name="connsiteY328" fmla="*/ 2249714 h 2605314"/>
              <a:gd name="connsiteX329" fmla="*/ 2950492 w 5018777"/>
              <a:gd name="connsiteY329" fmla="*/ 2227942 h 2605314"/>
              <a:gd name="connsiteX330" fmla="*/ 2928720 w 5018777"/>
              <a:gd name="connsiteY330" fmla="*/ 2133600 h 2605314"/>
              <a:gd name="connsiteX331" fmla="*/ 2921463 w 5018777"/>
              <a:gd name="connsiteY331" fmla="*/ 2104571 h 2605314"/>
              <a:gd name="connsiteX332" fmla="*/ 2899692 w 5018777"/>
              <a:gd name="connsiteY332" fmla="*/ 2090057 h 2605314"/>
              <a:gd name="connsiteX333" fmla="*/ 2906949 w 5018777"/>
              <a:gd name="connsiteY333" fmla="*/ 2061028 h 2605314"/>
              <a:gd name="connsiteX334" fmla="*/ 3037577 w 5018777"/>
              <a:gd name="connsiteY334" fmla="*/ 2053771 h 2605314"/>
              <a:gd name="connsiteX335" fmla="*/ 3124663 w 5018777"/>
              <a:gd name="connsiteY335" fmla="*/ 2046514 h 2605314"/>
              <a:gd name="connsiteX336" fmla="*/ 3146435 w 5018777"/>
              <a:gd name="connsiteY336" fmla="*/ 2039257 h 2605314"/>
              <a:gd name="connsiteX337" fmla="*/ 3139177 w 5018777"/>
              <a:gd name="connsiteY337" fmla="*/ 2010228 h 2605314"/>
              <a:gd name="connsiteX338" fmla="*/ 3110149 w 5018777"/>
              <a:gd name="connsiteY338" fmla="*/ 1959428 h 2605314"/>
              <a:gd name="connsiteX339" fmla="*/ 3081120 w 5018777"/>
              <a:gd name="connsiteY339" fmla="*/ 1930400 h 2605314"/>
              <a:gd name="connsiteX340" fmla="*/ 3066606 w 5018777"/>
              <a:gd name="connsiteY340" fmla="*/ 1901371 h 2605314"/>
              <a:gd name="connsiteX341" fmla="*/ 3044835 w 5018777"/>
              <a:gd name="connsiteY341" fmla="*/ 1886857 h 2605314"/>
              <a:gd name="connsiteX342" fmla="*/ 3037577 w 5018777"/>
              <a:gd name="connsiteY342" fmla="*/ 1865085 h 2605314"/>
              <a:gd name="connsiteX343" fmla="*/ 3023063 w 5018777"/>
              <a:gd name="connsiteY343" fmla="*/ 1843314 h 2605314"/>
              <a:gd name="connsiteX344" fmla="*/ 3052092 w 5018777"/>
              <a:gd name="connsiteY344" fmla="*/ 1828800 h 2605314"/>
              <a:gd name="connsiteX345" fmla="*/ 3160949 w 5018777"/>
              <a:gd name="connsiteY345" fmla="*/ 1814285 h 2605314"/>
              <a:gd name="connsiteX346" fmla="*/ 3182720 w 5018777"/>
              <a:gd name="connsiteY346" fmla="*/ 1799771 h 2605314"/>
              <a:gd name="connsiteX347" fmla="*/ 3131920 w 5018777"/>
              <a:gd name="connsiteY347" fmla="*/ 1690914 h 2605314"/>
              <a:gd name="connsiteX348" fmla="*/ 3124663 w 5018777"/>
              <a:gd name="connsiteY348" fmla="*/ 1669142 h 2605314"/>
              <a:gd name="connsiteX349" fmla="*/ 3110149 w 5018777"/>
              <a:gd name="connsiteY349" fmla="*/ 1647371 h 2605314"/>
              <a:gd name="connsiteX350" fmla="*/ 3131920 w 5018777"/>
              <a:gd name="connsiteY350" fmla="*/ 1640114 h 2605314"/>
              <a:gd name="connsiteX351" fmla="*/ 3160949 w 5018777"/>
              <a:gd name="connsiteY351" fmla="*/ 1632857 h 2605314"/>
              <a:gd name="connsiteX352" fmla="*/ 3189977 w 5018777"/>
              <a:gd name="connsiteY352" fmla="*/ 1618342 h 2605314"/>
              <a:gd name="connsiteX353" fmla="*/ 3219006 w 5018777"/>
              <a:gd name="connsiteY353" fmla="*/ 1611085 h 2605314"/>
              <a:gd name="connsiteX354" fmla="*/ 3240777 w 5018777"/>
              <a:gd name="connsiteY354" fmla="*/ 1603828 h 2605314"/>
              <a:gd name="connsiteX355" fmla="*/ 3284320 w 5018777"/>
              <a:gd name="connsiteY355" fmla="*/ 1582057 h 2605314"/>
              <a:gd name="connsiteX356" fmla="*/ 3298835 w 5018777"/>
              <a:gd name="connsiteY356" fmla="*/ 1567542 h 2605314"/>
              <a:gd name="connsiteX357" fmla="*/ 3277063 w 5018777"/>
              <a:gd name="connsiteY357" fmla="*/ 1545771 h 2605314"/>
              <a:gd name="connsiteX358" fmla="*/ 3233520 w 5018777"/>
              <a:gd name="connsiteY358" fmla="*/ 1516742 h 2605314"/>
              <a:gd name="connsiteX359" fmla="*/ 3182720 w 5018777"/>
              <a:gd name="connsiteY359" fmla="*/ 1458685 h 2605314"/>
              <a:gd name="connsiteX360" fmla="*/ 3175463 w 5018777"/>
              <a:gd name="connsiteY360" fmla="*/ 1436914 h 2605314"/>
              <a:gd name="connsiteX361" fmla="*/ 3153692 w 5018777"/>
              <a:gd name="connsiteY361" fmla="*/ 1422400 h 2605314"/>
              <a:gd name="connsiteX362" fmla="*/ 3204492 w 5018777"/>
              <a:gd name="connsiteY362" fmla="*/ 1386114 h 2605314"/>
              <a:gd name="connsiteX363" fmla="*/ 3240777 w 5018777"/>
              <a:gd name="connsiteY363" fmla="*/ 1349828 h 2605314"/>
              <a:gd name="connsiteX364" fmla="*/ 3269806 w 5018777"/>
              <a:gd name="connsiteY364" fmla="*/ 1313542 h 2605314"/>
              <a:gd name="connsiteX365" fmla="*/ 3291577 w 5018777"/>
              <a:gd name="connsiteY365" fmla="*/ 1299028 h 2605314"/>
              <a:gd name="connsiteX366" fmla="*/ 3306092 w 5018777"/>
              <a:gd name="connsiteY366" fmla="*/ 1284514 h 2605314"/>
              <a:gd name="connsiteX367" fmla="*/ 3313349 w 5018777"/>
              <a:gd name="connsiteY367" fmla="*/ 1262742 h 2605314"/>
              <a:gd name="connsiteX368" fmla="*/ 3269806 w 5018777"/>
              <a:gd name="connsiteY368" fmla="*/ 1255485 h 2605314"/>
              <a:gd name="connsiteX369" fmla="*/ 3248035 w 5018777"/>
              <a:gd name="connsiteY369" fmla="*/ 1248228 h 2605314"/>
              <a:gd name="connsiteX370" fmla="*/ 3197235 w 5018777"/>
              <a:gd name="connsiteY370" fmla="*/ 1233714 h 2605314"/>
              <a:gd name="connsiteX371" fmla="*/ 3175463 w 5018777"/>
              <a:gd name="connsiteY371" fmla="*/ 1219200 h 2605314"/>
              <a:gd name="connsiteX372" fmla="*/ 3153692 w 5018777"/>
              <a:gd name="connsiteY372" fmla="*/ 1211942 h 2605314"/>
              <a:gd name="connsiteX373" fmla="*/ 3124663 w 5018777"/>
              <a:gd name="connsiteY373" fmla="*/ 1197428 h 2605314"/>
              <a:gd name="connsiteX374" fmla="*/ 3204492 w 5018777"/>
              <a:gd name="connsiteY374" fmla="*/ 1095828 h 2605314"/>
              <a:gd name="connsiteX375" fmla="*/ 3255292 w 5018777"/>
              <a:gd name="connsiteY375" fmla="*/ 1037771 h 2605314"/>
              <a:gd name="connsiteX376" fmla="*/ 3255292 w 5018777"/>
              <a:gd name="connsiteY376" fmla="*/ 994228 h 2605314"/>
              <a:gd name="connsiteX377" fmla="*/ 3211749 w 5018777"/>
              <a:gd name="connsiteY377" fmla="*/ 986971 h 2605314"/>
              <a:gd name="connsiteX378" fmla="*/ 3182720 w 5018777"/>
              <a:gd name="connsiteY378" fmla="*/ 979714 h 2605314"/>
              <a:gd name="connsiteX379" fmla="*/ 3124663 w 5018777"/>
              <a:gd name="connsiteY379" fmla="*/ 957942 h 2605314"/>
              <a:gd name="connsiteX380" fmla="*/ 3102892 w 5018777"/>
              <a:gd name="connsiteY380" fmla="*/ 950685 h 2605314"/>
              <a:gd name="connsiteX381" fmla="*/ 3052092 w 5018777"/>
              <a:gd name="connsiteY381" fmla="*/ 943428 h 2605314"/>
              <a:gd name="connsiteX382" fmla="*/ 3030320 w 5018777"/>
              <a:gd name="connsiteY382" fmla="*/ 936171 h 2605314"/>
              <a:gd name="connsiteX383" fmla="*/ 2994035 w 5018777"/>
              <a:gd name="connsiteY383" fmla="*/ 928914 h 2605314"/>
              <a:gd name="connsiteX384" fmla="*/ 2979520 w 5018777"/>
              <a:gd name="connsiteY384" fmla="*/ 914400 h 2605314"/>
              <a:gd name="connsiteX385" fmla="*/ 3037577 w 5018777"/>
              <a:gd name="connsiteY385" fmla="*/ 820057 h 2605314"/>
              <a:gd name="connsiteX386" fmla="*/ 3095635 w 5018777"/>
              <a:gd name="connsiteY386" fmla="*/ 747485 h 2605314"/>
              <a:gd name="connsiteX387" fmla="*/ 3131920 w 5018777"/>
              <a:gd name="connsiteY387" fmla="*/ 703942 h 2605314"/>
              <a:gd name="connsiteX388" fmla="*/ 3146435 w 5018777"/>
              <a:gd name="connsiteY388" fmla="*/ 682171 h 2605314"/>
              <a:gd name="connsiteX389" fmla="*/ 3037577 w 5018777"/>
              <a:gd name="connsiteY389" fmla="*/ 667657 h 2605314"/>
              <a:gd name="connsiteX390" fmla="*/ 2965006 w 5018777"/>
              <a:gd name="connsiteY390" fmla="*/ 660400 h 2605314"/>
              <a:gd name="connsiteX391" fmla="*/ 2892435 w 5018777"/>
              <a:gd name="connsiteY391" fmla="*/ 645885 h 2605314"/>
              <a:gd name="connsiteX392" fmla="*/ 2928720 w 5018777"/>
              <a:gd name="connsiteY392" fmla="*/ 609600 h 2605314"/>
              <a:gd name="connsiteX393" fmla="*/ 2965006 w 5018777"/>
              <a:gd name="connsiteY393" fmla="*/ 573314 h 2605314"/>
              <a:gd name="connsiteX394" fmla="*/ 2972263 w 5018777"/>
              <a:gd name="connsiteY394" fmla="*/ 529771 h 2605314"/>
              <a:gd name="connsiteX395" fmla="*/ 2986777 w 5018777"/>
              <a:gd name="connsiteY395" fmla="*/ 486228 h 2605314"/>
              <a:gd name="connsiteX396" fmla="*/ 3001292 w 5018777"/>
              <a:gd name="connsiteY396" fmla="*/ 435428 h 2605314"/>
              <a:gd name="connsiteX397" fmla="*/ 3015806 w 5018777"/>
              <a:gd name="connsiteY397" fmla="*/ 391885 h 2605314"/>
              <a:gd name="connsiteX398" fmla="*/ 2965006 w 5018777"/>
              <a:gd name="connsiteY398" fmla="*/ 399142 h 2605314"/>
              <a:gd name="connsiteX399" fmla="*/ 2921463 w 5018777"/>
              <a:gd name="connsiteY399" fmla="*/ 413657 h 2605314"/>
              <a:gd name="connsiteX400" fmla="*/ 2892435 w 5018777"/>
              <a:gd name="connsiteY400" fmla="*/ 420914 h 2605314"/>
              <a:gd name="connsiteX401" fmla="*/ 2856149 w 5018777"/>
              <a:gd name="connsiteY401" fmla="*/ 435428 h 2605314"/>
              <a:gd name="connsiteX402" fmla="*/ 2812606 w 5018777"/>
              <a:gd name="connsiteY402" fmla="*/ 442685 h 2605314"/>
              <a:gd name="connsiteX403" fmla="*/ 2783577 w 5018777"/>
              <a:gd name="connsiteY403" fmla="*/ 449942 h 2605314"/>
              <a:gd name="connsiteX404" fmla="*/ 2725520 w 5018777"/>
              <a:gd name="connsiteY404" fmla="*/ 442685 h 2605314"/>
              <a:gd name="connsiteX405" fmla="*/ 2732777 w 5018777"/>
              <a:gd name="connsiteY405" fmla="*/ 377371 h 2605314"/>
              <a:gd name="connsiteX406" fmla="*/ 2725520 w 5018777"/>
              <a:gd name="connsiteY406" fmla="*/ 290285 h 2605314"/>
              <a:gd name="connsiteX407" fmla="*/ 2711006 w 5018777"/>
              <a:gd name="connsiteY407" fmla="*/ 232228 h 2605314"/>
              <a:gd name="connsiteX408" fmla="*/ 2667463 w 5018777"/>
              <a:gd name="connsiteY408" fmla="*/ 210457 h 2605314"/>
              <a:gd name="connsiteX409" fmla="*/ 2660206 w 5018777"/>
              <a:gd name="connsiteY409"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62549 w 5018777"/>
              <a:gd name="connsiteY118" fmla="*/ 537028 h 2605314"/>
              <a:gd name="connsiteX119" fmla="*/ 3240777 w 5018777"/>
              <a:gd name="connsiteY119" fmla="*/ 515257 h 2605314"/>
              <a:gd name="connsiteX120" fmla="*/ 3233520 w 5018777"/>
              <a:gd name="connsiteY120" fmla="*/ 478971 h 2605314"/>
              <a:gd name="connsiteX121" fmla="*/ 3219006 w 5018777"/>
              <a:gd name="connsiteY121" fmla="*/ 428171 h 2605314"/>
              <a:gd name="connsiteX122" fmla="*/ 3204492 w 5018777"/>
              <a:gd name="connsiteY122" fmla="*/ 362857 h 2605314"/>
              <a:gd name="connsiteX123" fmla="*/ 3189977 w 5018777"/>
              <a:gd name="connsiteY123" fmla="*/ 348342 h 2605314"/>
              <a:gd name="connsiteX124" fmla="*/ 3139177 w 5018777"/>
              <a:gd name="connsiteY124" fmla="*/ 283028 h 2605314"/>
              <a:gd name="connsiteX125" fmla="*/ 3117406 w 5018777"/>
              <a:gd name="connsiteY125" fmla="*/ 268514 h 2605314"/>
              <a:gd name="connsiteX126" fmla="*/ 3081120 w 5018777"/>
              <a:gd name="connsiteY126" fmla="*/ 232228 h 2605314"/>
              <a:gd name="connsiteX127" fmla="*/ 3066606 w 5018777"/>
              <a:gd name="connsiteY127" fmla="*/ 210457 h 2605314"/>
              <a:gd name="connsiteX128" fmla="*/ 3023063 w 5018777"/>
              <a:gd name="connsiteY128" fmla="*/ 195942 h 2605314"/>
              <a:gd name="connsiteX129" fmla="*/ 3008549 w 5018777"/>
              <a:gd name="connsiteY129" fmla="*/ 174171 h 2605314"/>
              <a:gd name="connsiteX130" fmla="*/ 2957749 w 5018777"/>
              <a:gd name="connsiteY130" fmla="*/ 152400 h 2605314"/>
              <a:gd name="connsiteX131" fmla="*/ 2921463 w 5018777"/>
              <a:gd name="connsiteY131" fmla="*/ 116114 h 2605314"/>
              <a:gd name="connsiteX132" fmla="*/ 2848892 w 5018777"/>
              <a:gd name="connsiteY132" fmla="*/ 94342 h 2605314"/>
              <a:gd name="connsiteX133" fmla="*/ 2827120 w 5018777"/>
              <a:gd name="connsiteY133" fmla="*/ 79828 h 2605314"/>
              <a:gd name="connsiteX134" fmla="*/ 2776320 w 5018777"/>
              <a:gd name="connsiteY134" fmla="*/ 65314 h 2605314"/>
              <a:gd name="connsiteX135" fmla="*/ 2667463 w 5018777"/>
              <a:gd name="connsiteY135" fmla="*/ 50800 h 2605314"/>
              <a:gd name="connsiteX136" fmla="*/ 2500549 w 5018777"/>
              <a:gd name="connsiteY136" fmla="*/ 43542 h 2605314"/>
              <a:gd name="connsiteX137" fmla="*/ 2377177 w 5018777"/>
              <a:gd name="connsiteY137" fmla="*/ 36285 h 2605314"/>
              <a:gd name="connsiteX138" fmla="*/ 2275577 w 5018777"/>
              <a:gd name="connsiteY138" fmla="*/ 21771 h 2605314"/>
              <a:gd name="connsiteX139" fmla="*/ 2036092 w 5018777"/>
              <a:gd name="connsiteY139" fmla="*/ 7257 h 2605314"/>
              <a:gd name="connsiteX140" fmla="*/ 1869177 w 5018777"/>
              <a:gd name="connsiteY140" fmla="*/ 14514 h 2605314"/>
              <a:gd name="connsiteX141" fmla="*/ 1753063 w 5018777"/>
              <a:gd name="connsiteY141" fmla="*/ 29028 h 2605314"/>
              <a:gd name="connsiteX142" fmla="*/ 1731292 w 5018777"/>
              <a:gd name="connsiteY142" fmla="*/ 36285 h 2605314"/>
              <a:gd name="connsiteX143" fmla="*/ 1695006 w 5018777"/>
              <a:gd name="connsiteY143" fmla="*/ 43542 h 2605314"/>
              <a:gd name="connsiteX144" fmla="*/ 1673235 w 5018777"/>
              <a:gd name="connsiteY144" fmla="*/ 50800 h 2605314"/>
              <a:gd name="connsiteX145" fmla="*/ 1622435 w 5018777"/>
              <a:gd name="connsiteY145" fmla="*/ 65314 h 2605314"/>
              <a:gd name="connsiteX146" fmla="*/ 1600663 w 5018777"/>
              <a:gd name="connsiteY146" fmla="*/ 72571 h 2605314"/>
              <a:gd name="connsiteX147" fmla="*/ 1542606 w 5018777"/>
              <a:gd name="connsiteY147" fmla="*/ 87085 h 2605314"/>
              <a:gd name="connsiteX148" fmla="*/ 1499063 w 5018777"/>
              <a:gd name="connsiteY148" fmla="*/ 101600 h 2605314"/>
              <a:gd name="connsiteX149" fmla="*/ 1477292 w 5018777"/>
              <a:gd name="connsiteY149" fmla="*/ 116114 h 2605314"/>
              <a:gd name="connsiteX150" fmla="*/ 1390206 w 5018777"/>
              <a:gd name="connsiteY150" fmla="*/ 137885 h 2605314"/>
              <a:gd name="connsiteX151" fmla="*/ 1339406 w 5018777"/>
              <a:gd name="connsiteY151" fmla="*/ 152400 h 2605314"/>
              <a:gd name="connsiteX152" fmla="*/ 1295863 w 5018777"/>
              <a:gd name="connsiteY152" fmla="*/ 159657 h 2605314"/>
              <a:gd name="connsiteX153" fmla="*/ 1237806 w 5018777"/>
              <a:gd name="connsiteY153" fmla="*/ 181428 h 2605314"/>
              <a:gd name="connsiteX154" fmla="*/ 1157977 w 5018777"/>
              <a:gd name="connsiteY154" fmla="*/ 203200 h 2605314"/>
              <a:gd name="connsiteX155" fmla="*/ 1085406 w 5018777"/>
              <a:gd name="connsiteY155" fmla="*/ 217714 h 2605314"/>
              <a:gd name="connsiteX156" fmla="*/ 1063635 w 5018777"/>
              <a:gd name="connsiteY156" fmla="*/ 232228 h 2605314"/>
              <a:gd name="connsiteX157" fmla="*/ 1027349 w 5018777"/>
              <a:gd name="connsiteY157" fmla="*/ 239485 h 2605314"/>
              <a:gd name="connsiteX158" fmla="*/ 998320 w 5018777"/>
              <a:gd name="connsiteY158" fmla="*/ 246742 h 2605314"/>
              <a:gd name="connsiteX159" fmla="*/ 969292 w 5018777"/>
              <a:gd name="connsiteY159" fmla="*/ 261257 h 2605314"/>
              <a:gd name="connsiteX160" fmla="*/ 889463 w 5018777"/>
              <a:gd name="connsiteY160" fmla="*/ 319314 h 2605314"/>
              <a:gd name="connsiteX161" fmla="*/ 867692 w 5018777"/>
              <a:gd name="connsiteY161" fmla="*/ 341085 h 2605314"/>
              <a:gd name="connsiteX162" fmla="*/ 802015 w 5018777"/>
              <a:gd name="connsiteY162" fmla="*/ 391885 h 2605314"/>
              <a:gd name="connsiteX163" fmla="*/ 763189 w 5018777"/>
              <a:gd name="connsiteY163" fmla="*/ 420551 h 2605314"/>
              <a:gd name="connsiteX164" fmla="*/ 693520 w 5018777"/>
              <a:gd name="connsiteY164" fmla="*/ 500742 h 2605314"/>
              <a:gd name="connsiteX165" fmla="*/ 664492 w 5018777"/>
              <a:gd name="connsiteY165" fmla="*/ 544285 h 2605314"/>
              <a:gd name="connsiteX166" fmla="*/ 642720 w 5018777"/>
              <a:gd name="connsiteY166" fmla="*/ 609600 h 2605314"/>
              <a:gd name="connsiteX167" fmla="*/ 651792 w 5018777"/>
              <a:gd name="connsiteY167" fmla="*/ 740954 h 2605314"/>
              <a:gd name="connsiteX168" fmla="*/ 700052 w 5018777"/>
              <a:gd name="connsiteY168" fmla="*/ 804454 h 2605314"/>
              <a:gd name="connsiteX169" fmla="*/ 751577 w 5018777"/>
              <a:gd name="connsiteY169" fmla="*/ 804817 h 2605314"/>
              <a:gd name="connsiteX170" fmla="*/ 775889 w 5018777"/>
              <a:gd name="connsiteY170" fmla="*/ 748937 h 2605314"/>
              <a:gd name="connsiteX171" fmla="*/ 764640 w 5018777"/>
              <a:gd name="connsiteY171" fmla="*/ 679268 h 2605314"/>
              <a:gd name="connsiteX172" fmla="*/ 704769 w 5018777"/>
              <a:gd name="connsiteY172" fmla="*/ 644434 h 2605314"/>
              <a:gd name="connsiteX173" fmla="*/ 567246 w 5018777"/>
              <a:gd name="connsiteY173" fmla="*/ 638991 h 2605314"/>
              <a:gd name="connsiteX174" fmla="*/ 468549 w 5018777"/>
              <a:gd name="connsiteY174" fmla="*/ 682171 h 2605314"/>
              <a:gd name="connsiteX175" fmla="*/ 446777 w 5018777"/>
              <a:gd name="connsiteY175" fmla="*/ 754742 h 2605314"/>
              <a:gd name="connsiteX176" fmla="*/ 475806 w 5018777"/>
              <a:gd name="connsiteY176" fmla="*/ 849085 h 2605314"/>
              <a:gd name="connsiteX177" fmla="*/ 533863 w 5018777"/>
              <a:gd name="connsiteY177" fmla="*/ 841828 h 2605314"/>
              <a:gd name="connsiteX178" fmla="*/ 541120 w 5018777"/>
              <a:gd name="connsiteY178" fmla="*/ 820057 h 2605314"/>
              <a:gd name="connsiteX179" fmla="*/ 519349 w 5018777"/>
              <a:gd name="connsiteY179" fmla="*/ 740228 h 2605314"/>
              <a:gd name="connsiteX180" fmla="*/ 497577 w 5018777"/>
              <a:gd name="connsiteY180" fmla="*/ 725714 h 2605314"/>
              <a:gd name="connsiteX181" fmla="*/ 352435 w 5018777"/>
              <a:gd name="connsiteY181" fmla="*/ 732971 h 2605314"/>
              <a:gd name="connsiteX182" fmla="*/ 252286 w 5018777"/>
              <a:gd name="connsiteY182" fmla="*/ 791028 h 2605314"/>
              <a:gd name="connsiteX183" fmla="*/ 192777 w 5018777"/>
              <a:gd name="connsiteY183" fmla="*/ 892628 h 2605314"/>
              <a:gd name="connsiteX184" fmla="*/ 187335 w 5018777"/>
              <a:gd name="connsiteY184" fmla="*/ 1026522 h 2605314"/>
              <a:gd name="connsiteX185" fmla="*/ 218177 w 5018777"/>
              <a:gd name="connsiteY185" fmla="*/ 1070791 h 2605314"/>
              <a:gd name="connsiteX186" fmla="*/ 278049 w 5018777"/>
              <a:gd name="connsiteY186" fmla="*/ 1063534 h 2605314"/>
              <a:gd name="connsiteX187" fmla="*/ 297643 w 5018777"/>
              <a:gd name="connsiteY187" fmla="*/ 1022531 h 2605314"/>
              <a:gd name="connsiteX188" fmla="*/ 260995 w 5018777"/>
              <a:gd name="connsiteY188" fmla="*/ 957580 h 2605314"/>
              <a:gd name="connsiteX189" fmla="*/ 172095 w 5018777"/>
              <a:gd name="connsiteY189" fmla="*/ 952137 h 2605314"/>
              <a:gd name="connsiteX190" fmla="*/ 108957 w 5018777"/>
              <a:gd name="connsiteY190" fmla="*/ 996405 h 2605314"/>
              <a:gd name="connsiteX191" fmla="*/ 54892 w 5018777"/>
              <a:gd name="connsiteY191" fmla="*/ 1066800 h 2605314"/>
              <a:gd name="connsiteX192" fmla="*/ 14252 w 5018777"/>
              <a:gd name="connsiteY192" fmla="*/ 1156788 h 2605314"/>
              <a:gd name="connsiteX193" fmla="*/ 20783 w 5018777"/>
              <a:gd name="connsiteY193" fmla="*/ 1262017 h 2605314"/>
              <a:gd name="connsiteX194" fmla="*/ 69406 w 5018777"/>
              <a:gd name="connsiteY194" fmla="*/ 1313542 h 2605314"/>
              <a:gd name="connsiteX195" fmla="*/ 112949 w 5018777"/>
              <a:gd name="connsiteY195" fmla="*/ 1342571 h 2605314"/>
              <a:gd name="connsiteX196" fmla="*/ 159032 w 5018777"/>
              <a:gd name="connsiteY196" fmla="*/ 1341845 h 2605314"/>
              <a:gd name="connsiteX197" fmla="*/ 217089 w 5018777"/>
              <a:gd name="connsiteY197" fmla="*/ 1316445 h 2605314"/>
              <a:gd name="connsiteX198" fmla="*/ 199672 w 5018777"/>
              <a:gd name="connsiteY198" fmla="*/ 1243148 h 2605314"/>
              <a:gd name="connsiteX199" fmla="*/ 124197 w 5018777"/>
              <a:gd name="connsiteY199" fmla="*/ 1236254 h 2605314"/>
              <a:gd name="connsiteX200" fmla="*/ 54892 w 5018777"/>
              <a:gd name="connsiteY200" fmla="*/ 1262742 h 2605314"/>
              <a:gd name="connsiteX201" fmla="*/ 33120 w 5018777"/>
              <a:gd name="connsiteY201" fmla="*/ 1299028 h 2605314"/>
              <a:gd name="connsiteX202" fmla="*/ 18606 w 5018777"/>
              <a:gd name="connsiteY202" fmla="*/ 1320800 h 2605314"/>
              <a:gd name="connsiteX203" fmla="*/ 4092 w 5018777"/>
              <a:gd name="connsiteY203" fmla="*/ 1379582 h 2605314"/>
              <a:gd name="connsiteX204" fmla="*/ 3729 w 5018777"/>
              <a:gd name="connsiteY204" fmla="*/ 1436188 h 2605314"/>
              <a:gd name="connsiteX205" fmla="*/ 47635 w 5018777"/>
              <a:gd name="connsiteY205" fmla="*/ 1494971 h 2605314"/>
              <a:gd name="connsiteX206" fmla="*/ 91177 w 5018777"/>
              <a:gd name="connsiteY206" fmla="*/ 1524000 h 2605314"/>
              <a:gd name="connsiteX207" fmla="*/ 127100 w 5018777"/>
              <a:gd name="connsiteY207" fmla="*/ 1568268 h 2605314"/>
              <a:gd name="connsiteX208" fmla="*/ 171006 w 5018777"/>
              <a:gd name="connsiteY208" fmla="*/ 1582057 h 2605314"/>
              <a:gd name="connsiteX209" fmla="*/ 228337 w 5018777"/>
              <a:gd name="connsiteY209" fmla="*/ 1561737 h 2605314"/>
              <a:gd name="connsiteX210" fmla="*/ 236683 w 5018777"/>
              <a:gd name="connsiteY210" fmla="*/ 1483722 h 2605314"/>
              <a:gd name="connsiteX211" fmla="*/ 157217 w 5018777"/>
              <a:gd name="connsiteY211" fmla="*/ 1465580 h 2605314"/>
              <a:gd name="connsiteX212" fmla="*/ 105692 w 5018777"/>
              <a:gd name="connsiteY212" fmla="*/ 1502228 h 2605314"/>
              <a:gd name="connsiteX213" fmla="*/ 105692 w 5018777"/>
              <a:gd name="connsiteY213" fmla="*/ 1698171 h 2605314"/>
              <a:gd name="connsiteX214" fmla="*/ 141615 w 5018777"/>
              <a:gd name="connsiteY214" fmla="*/ 1749334 h 2605314"/>
              <a:gd name="connsiteX215" fmla="*/ 192777 w 5018777"/>
              <a:gd name="connsiteY215" fmla="*/ 1792514 h 2605314"/>
              <a:gd name="connsiteX216" fmla="*/ 250835 w 5018777"/>
              <a:gd name="connsiteY216" fmla="*/ 1828800 h 2605314"/>
              <a:gd name="connsiteX217" fmla="*/ 359692 w 5018777"/>
              <a:gd name="connsiteY217" fmla="*/ 1821542 h 2605314"/>
              <a:gd name="connsiteX218" fmla="*/ 394163 w 5018777"/>
              <a:gd name="connsiteY218" fmla="*/ 1796505 h 2605314"/>
              <a:gd name="connsiteX219" fmla="*/ 410492 w 5018777"/>
              <a:gd name="connsiteY219" fmla="*/ 1698171 h 2605314"/>
              <a:gd name="connsiteX220" fmla="*/ 366949 w 5018777"/>
              <a:gd name="connsiteY220" fmla="*/ 1683657 h 2605314"/>
              <a:gd name="connsiteX221" fmla="*/ 316149 w 5018777"/>
              <a:gd name="connsiteY221" fmla="*/ 1690914 h 2605314"/>
              <a:gd name="connsiteX222" fmla="*/ 279863 w 5018777"/>
              <a:gd name="connsiteY222" fmla="*/ 1719942 h 2605314"/>
              <a:gd name="connsiteX223" fmla="*/ 265349 w 5018777"/>
              <a:gd name="connsiteY223" fmla="*/ 1785257 h 2605314"/>
              <a:gd name="connsiteX224" fmla="*/ 276235 w 5018777"/>
              <a:gd name="connsiteY224" fmla="*/ 1939108 h 2605314"/>
              <a:gd name="connsiteX225" fmla="*/ 331026 w 5018777"/>
              <a:gd name="connsiteY225" fmla="*/ 1984465 h 2605314"/>
              <a:gd name="connsiteX226" fmla="*/ 417749 w 5018777"/>
              <a:gd name="connsiteY226" fmla="*/ 2002971 h 2605314"/>
              <a:gd name="connsiteX227" fmla="*/ 526606 w 5018777"/>
              <a:gd name="connsiteY227" fmla="*/ 1995714 h 2605314"/>
              <a:gd name="connsiteX228" fmla="*/ 555635 w 5018777"/>
              <a:gd name="connsiteY228" fmla="*/ 1973942 h 2605314"/>
              <a:gd name="connsiteX229" fmla="*/ 599177 w 5018777"/>
              <a:gd name="connsiteY229" fmla="*/ 1944914 h 2605314"/>
              <a:gd name="connsiteX230" fmla="*/ 628206 w 5018777"/>
              <a:gd name="connsiteY230" fmla="*/ 1901371 h 2605314"/>
              <a:gd name="connsiteX231" fmla="*/ 613692 w 5018777"/>
              <a:gd name="connsiteY231" fmla="*/ 1836057 h 2605314"/>
              <a:gd name="connsiteX232" fmla="*/ 570149 w 5018777"/>
              <a:gd name="connsiteY232" fmla="*/ 1792514 h 2605314"/>
              <a:gd name="connsiteX233" fmla="*/ 528057 w 5018777"/>
              <a:gd name="connsiteY233" fmla="*/ 1800497 h 2605314"/>
              <a:gd name="connsiteX234" fmla="*/ 481249 w 5018777"/>
              <a:gd name="connsiteY234" fmla="*/ 1898468 h 2605314"/>
              <a:gd name="connsiteX235" fmla="*/ 555635 w 5018777"/>
              <a:gd name="connsiteY235" fmla="*/ 1995714 h 2605314"/>
              <a:gd name="connsiteX236" fmla="*/ 570149 w 5018777"/>
              <a:gd name="connsiteY236" fmla="*/ 2017485 h 2605314"/>
              <a:gd name="connsiteX237" fmla="*/ 700777 w 5018777"/>
              <a:gd name="connsiteY237" fmla="*/ 2068285 h 2605314"/>
              <a:gd name="connsiteX238" fmla="*/ 737063 w 5018777"/>
              <a:gd name="connsiteY238" fmla="*/ 2082800 h 2605314"/>
              <a:gd name="connsiteX239" fmla="*/ 867692 w 5018777"/>
              <a:gd name="connsiteY239" fmla="*/ 2119811 h 2605314"/>
              <a:gd name="connsiteX240" fmla="*/ 969292 w 5018777"/>
              <a:gd name="connsiteY240" fmla="*/ 2148114 h 2605314"/>
              <a:gd name="connsiteX241" fmla="*/ 1078149 w 5018777"/>
              <a:gd name="connsiteY241" fmla="*/ 2133600 h 2605314"/>
              <a:gd name="connsiteX242" fmla="*/ 1128949 w 5018777"/>
              <a:gd name="connsiteY242" fmla="*/ 2104571 h 2605314"/>
              <a:gd name="connsiteX243" fmla="*/ 1247603 w 5018777"/>
              <a:gd name="connsiteY243" fmla="*/ 2013494 h 2605314"/>
              <a:gd name="connsiteX244" fmla="*/ 1291509 w 5018777"/>
              <a:gd name="connsiteY244" fmla="*/ 1957251 h 2605314"/>
              <a:gd name="connsiteX245" fmla="*/ 1278083 w 5018777"/>
              <a:gd name="connsiteY245" fmla="*/ 1839322 h 2605314"/>
              <a:gd name="connsiteX246" fmla="*/ 1223292 w 5018777"/>
              <a:gd name="connsiteY246" fmla="*/ 1814285 h 2605314"/>
              <a:gd name="connsiteX247" fmla="*/ 1129675 w 5018777"/>
              <a:gd name="connsiteY247" fmla="*/ 1833154 h 2605314"/>
              <a:gd name="connsiteX248" fmla="*/ 1107177 w 5018777"/>
              <a:gd name="connsiteY248" fmla="*/ 1894114 h 2605314"/>
              <a:gd name="connsiteX249" fmla="*/ 1085406 w 5018777"/>
              <a:gd name="connsiteY249" fmla="*/ 2002971 h 2605314"/>
              <a:gd name="connsiteX250" fmla="*/ 1020092 w 5018777"/>
              <a:gd name="connsiteY250" fmla="*/ 1995714 h 2605314"/>
              <a:gd name="connsiteX251" fmla="*/ 984532 w 5018777"/>
              <a:gd name="connsiteY251" fmla="*/ 1911531 h 2605314"/>
              <a:gd name="connsiteX252" fmla="*/ 996869 w 5018777"/>
              <a:gd name="connsiteY252" fmla="*/ 1807754 h 2605314"/>
              <a:gd name="connsiteX253" fmla="*/ 1070529 w 5018777"/>
              <a:gd name="connsiteY253" fmla="*/ 1731554 h 2605314"/>
              <a:gd name="connsiteX254" fmla="*/ 1230549 w 5018777"/>
              <a:gd name="connsiteY254" fmla="*/ 1690914 h 2605314"/>
              <a:gd name="connsiteX255" fmla="*/ 1339406 w 5018777"/>
              <a:gd name="connsiteY255" fmla="*/ 1698171 h 2605314"/>
              <a:gd name="connsiteX256" fmla="*/ 1426492 w 5018777"/>
              <a:gd name="connsiteY256" fmla="*/ 1741714 h 2605314"/>
              <a:gd name="connsiteX257" fmla="*/ 1480557 w 5018777"/>
              <a:gd name="connsiteY257" fmla="*/ 1792514 h 2605314"/>
              <a:gd name="connsiteX258" fmla="*/ 1510312 w 5018777"/>
              <a:gd name="connsiteY258" fmla="*/ 1859642 h 2605314"/>
              <a:gd name="connsiteX259" fmla="*/ 1511037 w 5018777"/>
              <a:gd name="connsiteY259" fmla="*/ 1961968 h 2605314"/>
              <a:gd name="connsiteX260" fmla="*/ 1463866 w 5018777"/>
              <a:gd name="connsiteY260" fmla="*/ 2046877 h 2605314"/>
              <a:gd name="connsiteX261" fmla="*/ 1411977 w 5018777"/>
              <a:gd name="connsiteY261" fmla="*/ 2140857 h 2605314"/>
              <a:gd name="connsiteX262" fmla="*/ 1404720 w 5018777"/>
              <a:gd name="connsiteY262" fmla="*/ 2162628 h 2605314"/>
              <a:gd name="connsiteX263" fmla="*/ 1368435 w 5018777"/>
              <a:gd name="connsiteY263" fmla="*/ 2293257 h 2605314"/>
              <a:gd name="connsiteX264" fmla="*/ 1370975 w 5018777"/>
              <a:gd name="connsiteY264" fmla="*/ 2449285 h 2605314"/>
              <a:gd name="connsiteX265" fmla="*/ 1513577 w 5018777"/>
              <a:gd name="connsiteY265" fmla="*/ 2554514 h 2605314"/>
              <a:gd name="connsiteX266" fmla="*/ 1636949 w 5018777"/>
              <a:gd name="connsiteY266" fmla="*/ 2590800 h 2605314"/>
              <a:gd name="connsiteX267" fmla="*/ 1851397 w 5018777"/>
              <a:gd name="connsiteY267" fmla="*/ 2605314 h 2605314"/>
              <a:gd name="connsiteX268" fmla="*/ 1922155 w 5018777"/>
              <a:gd name="connsiteY268" fmla="*/ 2576285 h 2605314"/>
              <a:gd name="connsiteX269" fmla="*/ 1963520 w 5018777"/>
              <a:gd name="connsiteY269" fmla="*/ 2496457 h 2605314"/>
              <a:gd name="connsiteX270" fmla="*/ 2006337 w 5018777"/>
              <a:gd name="connsiteY270" fmla="*/ 2315028 h 2605314"/>
              <a:gd name="connsiteX271" fmla="*/ 2043349 w 5018777"/>
              <a:gd name="connsiteY271" fmla="*/ 2111828 h 2605314"/>
              <a:gd name="connsiteX272" fmla="*/ 2066572 w 5018777"/>
              <a:gd name="connsiteY272" fmla="*/ 2048691 h 2605314"/>
              <a:gd name="connsiteX273" fmla="*/ 2102495 w 5018777"/>
              <a:gd name="connsiteY273" fmla="*/ 1987731 h 2605314"/>
              <a:gd name="connsiteX274" fmla="*/ 2221512 w 5018777"/>
              <a:gd name="connsiteY274" fmla="*/ 1879237 h 2605314"/>
              <a:gd name="connsiteX275" fmla="*/ 2377177 w 5018777"/>
              <a:gd name="connsiteY275" fmla="*/ 1872342 h 2605314"/>
              <a:gd name="connsiteX276" fmla="*/ 2398949 w 5018777"/>
              <a:gd name="connsiteY276" fmla="*/ 1879600 h 2605314"/>
              <a:gd name="connsiteX277" fmla="*/ 2457006 w 5018777"/>
              <a:gd name="connsiteY277" fmla="*/ 1930400 h 2605314"/>
              <a:gd name="connsiteX278" fmla="*/ 2471520 w 5018777"/>
              <a:gd name="connsiteY278" fmla="*/ 1952171 h 2605314"/>
              <a:gd name="connsiteX279" fmla="*/ 2493292 w 5018777"/>
              <a:gd name="connsiteY279" fmla="*/ 1973942 h 2605314"/>
              <a:gd name="connsiteX280" fmla="*/ 2507806 w 5018777"/>
              <a:gd name="connsiteY280" fmla="*/ 2024742 h 2605314"/>
              <a:gd name="connsiteX281" fmla="*/ 2515063 w 5018777"/>
              <a:gd name="connsiteY281" fmla="*/ 2053771 h 2605314"/>
              <a:gd name="connsiteX282" fmla="*/ 2529577 w 5018777"/>
              <a:gd name="connsiteY282" fmla="*/ 2075542 h 2605314"/>
              <a:gd name="connsiteX283" fmla="*/ 2544092 w 5018777"/>
              <a:gd name="connsiteY283" fmla="*/ 2126342 h 2605314"/>
              <a:gd name="connsiteX284" fmla="*/ 2536835 w 5018777"/>
              <a:gd name="connsiteY284" fmla="*/ 2271485 h 2605314"/>
              <a:gd name="connsiteX285" fmla="*/ 2522320 w 5018777"/>
              <a:gd name="connsiteY285" fmla="*/ 2300514 h 2605314"/>
              <a:gd name="connsiteX286" fmla="*/ 2478777 w 5018777"/>
              <a:gd name="connsiteY286" fmla="*/ 2329542 h 2605314"/>
              <a:gd name="connsiteX287" fmla="*/ 2457006 w 5018777"/>
              <a:gd name="connsiteY287" fmla="*/ 2336800 h 2605314"/>
              <a:gd name="connsiteX288" fmla="*/ 2333635 w 5018777"/>
              <a:gd name="connsiteY288" fmla="*/ 2329542 h 2605314"/>
              <a:gd name="connsiteX289" fmla="*/ 2311863 w 5018777"/>
              <a:gd name="connsiteY289" fmla="*/ 2322285 h 2605314"/>
              <a:gd name="connsiteX290" fmla="*/ 2297349 w 5018777"/>
              <a:gd name="connsiteY290" fmla="*/ 2286000 h 2605314"/>
              <a:gd name="connsiteX291" fmla="*/ 2290092 w 5018777"/>
              <a:gd name="connsiteY291" fmla="*/ 2249714 h 2605314"/>
              <a:gd name="connsiteX292" fmla="*/ 2398949 w 5018777"/>
              <a:gd name="connsiteY292" fmla="*/ 2111828 h 2605314"/>
              <a:gd name="connsiteX293" fmla="*/ 2398949 w 5018777"/>
              <a:gd name="connsiteY293" fmla="*/ 2024742 h 2605314"/>
              <a:gd name="connsiteX294" fmla="*/ 2377177 w 5018777"/>
              <a:gd name="connsiteY294" fmla="*/ 2010228 h 2605314"/>
              <a:gd name="connsiteX295" fmla="*/ 2275577 w 5018777"/>
              <a:gd name="connsiteY295" fmla="*/ 2017485 h 2605314"/>
              <a:gd name="connsiteX296" fmla="*/ 2261063 w 5018777"/>
              <a:gd name="connsiteY296" fmla="*/ 2032000 h 2605314"/>
              <a:gd name="connsiteX297" fmla="*/ 2239292 w 5018777"/>
              <a:gd name="connsiteY297" fmla="*/ 2046514 h 2605314"/>
              <a:gd name="connsiteX298" fmla="*/ 2224777 w 5018777"/>
              <a:gd name="connsiteY298" fmla="*/ 2061028 h 2605314"/>
              <a:gd name="connsiteX299" fmla="*/ 2195749 w 5018777"/>
              <a:gd name="connsiteY299" fmla="*/ 2068285 h 2605314"/>
              <a:gd name="connsiteX300" fmla="*/ 2166720 w 5018777"/>
              <a:gd name="connsiteY300" fmla="*/ 2090057 h 2605314"/>
              <a:gd name="connsiteX301" fmla="*/ 2152206 w 5018777"/>
              <a:gd name="connsiteY301" fmla="*/ 2111828 h 2605314"/>
              <a:gd name="connsiteX302" fmla="*/ 2130435 w 5018777"/>
              <a:gd name="connsiteY302" fmla="*/ 2140857 h 2605314"/>
              <a:gd name="connsiteX303" fmla="*/ 2130435 w 5018777"/>
              <a:gd name="connsiteY303" fmla="*/ 2351314 h 2605314"/>
              <a:gd name="connsiteX304" fmla="*/ 2144949 w 5018777"/>
              <a:gd name="connsiteY304" fmla="*/ 2373085 h 2605314"/>
              <a:gd name="connsiteX305" fmla="*/ 2166720 w 5018777"/>
              <a:gd name="connsiteY305" fmla="*/ 2380342 h 2605314"/>
              <a:gd name="connsiteX306" fmla="*/ 2173977 w 5018777"/>
              <a:gd name="connsiteY306" fmla="*/ 2402114 h 2605314"/>
              <a:gd name="connsiteX307" fmla="*/ 2195749 w 5018777"/>
              <a:gd name="connsiteY307" fmla="*/ 2416628 h 2605314"/>
              <a:gd name="connsiteX308" fmla="*/ 2224777 w 5018777"/>
              <a:gd name="connsiteY308" fmla="*/ 2438400 h 2605314"/>
              <a:gd name="connsiteX309" fmla="*/ 2268320 w 5018777"/>
              <a:gd name="connsiteY309" fmla="*/ 2474685 h 2605314"/>
              <a:gd name="connsiteX310" fmla="*/ 2297349 w 5018777"/>
              <a:gd name="connsiteY310" fmla="*/ 2510971 h 2605314"/>
              <a:gd name="connsiteX311" fmla="*/ 2319120 w 5018777"/>
              <a:gd name="connsiteY311" fmla="*/ 2532742 h 2605314"/>
              <a:gd name="connsiteX312" fmla="*/ 2398949 w 5018777"/>
              <a:gd name="connsiteY312" fmla="*/ 2569028 h 2605314"/>
              <a:gd name="connsiteX313" fmla="*/ 2544092 w 5018777"/>
              <a:gd name="connsiteY313" fmla="*/ 2554514 h 2605314"/>
              <a:gd name="connsiteX314" fmla="*/ 2565863 w 5018777"/>
              <a:gd name="connsiteY314" fmla="*/ 2540000 h 2605314"/>
              <a:gd name="connsiteX315" fmla="*/ 2573120 w 5018777"/>
              <a:gd name="connsiteY315" fmla="*/ 2503714 h 2605314"/>
              <a:gd name="connsiteX316" fmla="*/ 2587635 w 5018777"/>
              <a:gd name="connsiteY316" fmla="*/ 2481942 h 2605314"/>
              <a:gd name="connsiteX317" fmla="*/ 2594892 w 5018777"/>
              <a:gd name="connsiteY317" fmla="*/ 2409371 h 2605314"/>
              <a:gd name="connsiteX318" fmla="*/ 2645692 w 5018777"/>
              <a:gd name="connsiteY318" fmla="*/ 2416628 h 2605314"/>
              <a:gd name="connsiteX319" fmla="*/ 2674720 w 5018777"/>
              <a:gd name="connsiteY319" fmla="*/ 2423885 h 2605314"/>
              <a:gd name="connsiteX320" fmla="*/ 2747292 w 5018777"/>
              <a:gd name="connsiteY320" fmla="*/ 2438400 h 2605314"/>
              <a:gd name="connsiteX321" fmla="*/ 2790835 w 5018777"/>
              <a:gd name="connsiteY321" fmla="*/ 2452914 h 2605314"/>
              <a:gd name="connsiteX322" fmla="*/ 2812606 w 5018777"/>
              <a:gd name="connsiteY322" fmla="*/ 2438400 h 2605314"/>
              <a:gd name="connsiteX323" fmla="*/ 2805349 w 5018777"/>
              <a:gd name="connsiteY323" fmla="*/ 2416628 h 2605314"/>
              <a:gd name="connsiteX324" fmla="*/ 2798092 w 5018777"/>
              <a:gd name="connsiteY324" fmla="*/ 2373085 h 2605314"/>
              <a:gd name="connsiteX325" fmla="*/ 2783577 w 5018777"/>
              <a:gd name="connsiteY325" fmla="*/ 2329542 h 2605314"/>
              <a:gd name="connsiteX326" fmla="*/ 2798092 w 5018777"/>
              <a:gd name="connsiteY326" fmla="*/ 2278742 h 2605314"/>
              <a:gd name="connsiteX327" fmla="*/ 2965006 w 5018777"/>
              <a:gd name="connsiteY327" fmla="*/ 2249714 h 2605314"/>
              <a:gd name="connsiteX328" fmla="*/ 2950492 w 5018777"/>
              <a:gd name="connsiteY328" fmla="*/ 2227942 h 2605314"/>
              <a:gd name="connsiteX329" fmla="*/ 2928720 w 5018777"/>
              <a:gd name="connsiteY329" fmla="*/ 2133600 h 2605314"/>
              <a:gd name="connsiteX330" fmla="*/ 2921463 w 5018777"/>
              <a:gd name="connsiteY330" fmla="*/ 2104571 h 2605314"/>
              <a:gd name="connsiteX331" fmla="*/ 2899692 w 5018777"/>
              <a:gd name="connsiteY331" fmla="*/ 2090057 h 2605314"/>
              <a:gd name="connsiteX332" fmla="*/ 2906949 w 5018777"/>
              <a:gd name="connsiteY332" fmla="*/ 2061028 h 2605314"/>
              <a:gd name="connsiteX333" fmla="*/ 3037577 w 5018777"/>
              <a:gd name="connsiteY333" fmla="*/ 2053771 h 2605314"/>
              <a:gd name="connsiteX334" fmla="*/ 3124663 w 5018777"/>
              <a:gd name="connsiteY334" fmla="*/ 2046514 h 2605314"/>
              <a:gd name="connsiteX335" fmla="*/ 3146435 w 5018777"/>
              <a:gd name="connsiteY335" fmla="*/ 2039257 h 2605314"/>
              <a:gd name="connsiteX336" fmla="*/ 3139177 w 5018777"/>
              <a:gd name="connsiteY336" fmla="*/ 2010228 h 2605314"/>
              <a:gd name="connsiteX337" fmla="*/ 3110149 w 5018777"/>
              <a:gd name="connsiteY337" fmla="*/ 1959428 h 2605314"/>
              <a:gd name="connsiteX338" fmla="*/ 3081120 w 5018777"/>
              <a:gd name="connsiteY338" fmla="*/ 1930400 h 2605314"/>
              <a:gd name="connsiteX339" fmla="*/ 3066606 w 5018777"/>
              <a:gd name="connsiteY339" fmla="*/ 1901371 h 2605314"/>
              <a:gd name="connsiteX340" fmla="*/ 3044835 w 5018777"/>
              <a:gd name="connsiteY340" fmla="*/ 1886857 h 2605314"/>
              <a:gd name="connsiteX341" fmla="*/ 3037577 w 5018777"/>
              <a:gd name="connsiteY341" fmla="*/ 1865085 h 2605314"/>
              <a:gd name="connsiteX342" fmla="*/ 3023063 w 5018777"/>
              <a:gd name="connsiteY342" fmla="*/ 1843314 h 2605314"/>
              <a:gd name="connsiteX343" fmla="*/ 3052092 w 5018777"/>
              <a:gd name="connsiteY343" fmla="*/ 1828800 h 2605314"/>
              <a:gd name="connsiteX344" fmla="*/ 3160949 w 5018777"/>
              <a:gd name="connsiteY344" fmla="*/ 1814285 h 2605314"/>
              <a:gd name="connsiteX345" fmla="*/ 3182720 w 5018777"/>
              <a:gd name="connsiteY345" fmla="*/ 1799771 h 2605314"/>
              <a:gd name="connsiteX346" fmla="*/ 3131920 w 5018777"/>
              <a:gd name="connsiteY346" fmla="*/ 1690914 h 2605314"/>
              <a:gd name="connsiteX347" fmla="*/ 3124663 w 5018777"/>
              <a:gd name="connsiteY347" fmla="*/ 1669142 h 2605314"/>
              <a:gd name="connsiteX348" fmla="*/ 3110149 w 5018777"/>
              <a:gd name="connsiteY348" fmla="*/ 1647371 h 2605314"/>
              <a:gd name="connsiteX349" fmla="*/ 3131920 w 5018777"/>
              <a:gd name="connsiteY349" fmla="*/ 1640114 h 2605314"/>
              <a:gd name="connsiteX350" fmla="*/ 3160949 w 5018777"/>
              <a:gd name="connsiteY350" fmla="*/ 1632857 h 2605314"/>
              <a:gd name="connsiteX351" fmla="*/ 3189977 w 5018777"/>
              <a:gd name="connsiteY351" fmla="*/ 1618342 h 2605314"/>
              <a:gd name="connsiteX352" fmla="*/ 3219006 w 5018777"/>
              <a:gd name="connsiteY352" fmla="*/ 1611085 h 2605314"/>
              <a:gd name="connsiteX353" fmla="*/ 3240777 w 5018777"/>
              <a:gd name="connsiteY353" fmla="*/ 1603828 h 2605314"/>
              <a:gd name="connsiteX354" fmla="*/ 3284320 w 5018777"/>
              <a:gd name="connsiteY354" fmla="*/ 1582057 h 2605314"/>
              <a:gd name="connsiteX355" fmla="*/ 3298835 w 5018777"/>
              <a:gd name="connsiteY355" fmla="*/ 1567542 h 2605314"/>
              <a:gd name="connsiteX356" fmla="*/ 3277063 w 5018777"/>
              <a:gd name="connsiteY356" fmla="*/ 1545771 h 2605314"/>
              <a:gd name="connsiteX357" fmla="*/ 3233520 w 5018777"/>
              <a:gd name="connsiteY357" fmla="*/ 1516742 h 2605314"/>
              <a:gd name="connsiteX358" fmla="*/ 3182720 w 5018777"/>
              <a:gd name="connsiteY358" fmla="*/ 1458685 h 2605314"/>
              <a:gd name="connsiteX359" fmla="*/ 3175463 w 5018777"/>
              <a:gd name="connsiteY359" fmla="*/ 1436914 h 2605314"/>
              <a:gd name="connsiteX360" fmla="*/ 3153692 w 5018777"/>
              <a:gd name="connsiteY360" fmla="*/ 1422400 h 2605314"/>
              <a:gd name="connsiteX361" fmla="*/ 3204492 w 5018777"/>
              <a:gd name="connsiteY361" fmla="*/ 1386114 h 2605314"/>
              <a:gd name="connsiteX362" fmla="*/ 3240777 w 5018777"/>
              <a:gd name="connsiteY362" fmla="*/ 1349828 h 2605314"/>
              <a:gd name="connsiteX363" fmla="*/ 3269806 w 5018777"/>
              <a:gd name="connsiteY363" fmla="*/ 1313542 h 2605314"/>
              <a:gd name="connsiteX364" fmla="*/ 3291577 w 5018777"/>
              <a:gd name="connsiteY364" fmla="*/ 1299028 h 2605314"/>
              <a:gd name="connsiteX365" fmla="*/ 3306092 w 5018777"/>
              <a:gd name="connsiteY365" fmla="*/ 1284514 h 2605314"/>
              <a:gd name="connsiteX366" fmla="*/ 3313349 w 5018777"/>
              <a:gd name="connsiteY366" fmla="*/ 1262742 h 2605314"/>
              <a:gd name="connsiteX367" fmla="*/ 3269806 w 5018777"/>
              <a:gd name="connsiteY367" fmla="*/ 1255485 h 2605314"/>
              <a:gd name="connsiteX368" fmla="*/ 3248035 w 5018777"/>
              <a:gd name="connsiteY368" fmla="*/ 1248228 h 2605314"/>
              <a:gd name="connsiteX369" fmla="*/ 3197235 w 5018777"/>
              <a:gd name="connsiteY369" fmla="*/ 1233714 h 2605314"/>
              <a:gd name="connsiteX370" fmla="*/ 3175463 w 5018777"/>
              <a:gd name="connsiteY370" fmla="*/ 1219200 h 2605314"/>
              <a:gd name="connsiteX371" fmla="*/ 3153692 w 5018777"/>
              <a:gd name="connsiteY371" fmla="*/ 1211942 h 2605314"/>
              <a:gd name="connsiteX372" fmla="*/ 3124663 w 5018777"/>
              <a:gd name="connsiteY372" fmla="*/ 1197428 h 2605314"/>
              <a:gd name="connsiteX373" fmla="*/ 3204492 w 5018777"/>
              <a:gd name="connsiteY373" fmla="*/ 1095828 h 2605314"/>
              <a:gd name="connsiteX374" fmla="*/ 3255292 w 5018777"/>
              <a:gd name="connsiteY374" fmla="*/ 1037771 h 2605314"/>
              <a:gd name="connsiteX375" fmla="*/ 3255292 w 5018777"/>
              <a:gd name="connsiteY375" fmla="*/ 994228 h 2605314"/>
              <a:gd name="connsiteX376" fmla="*/ 3211749 w 5018777"/>
              <a:gd name="connsiteY376" fmla="*/ 986971 h 2605314"/>
              <a:gd name="connsiteX377" fmla="*/ 3182720 w 5018777"/>
              <a:gd name="connsiteY377" fmla="*/ 979714 h 2605314"/>
              <a:gd name="connsiteX378" fmla="*/ 3124663 w 5018777"/>
              <a:gd name="connsiteY378" fmla="*/ 957942 h 2605314"/>
              <a:gd name="connsiteX379" fmla="*/ 3102892 w 5018777"/>
              <a:gd name="connsiteY379" fmla="*/ 950685 h 2605314"/>
              <a:gd name="connsiteX380" fmla="*/ 3052092 w 5018777"/>
              <a:gd name="connsiteY380" fmla="*/ 943428 h 2605314"/>
              <a:gd name="connsiteX381" fmla="*/ 3030320 w 5018777"/>
              <a:gd name="connsiteY381" fmla="*/ 936171 h 2605314"/>
              <a:gd name="connsiteX382" fmla="*/ 2994035 w 5018777"/>
              <a:gd name="connsiteY382" fmla="*/ 928914 h 2605314"/>
              <a:gd name="connsiteX383" fmla="*/ 2979520 w 5018777"/>
              <a:gd name="connsiteY383" fmla="*/ 914400 h 2605314"/>
              <a:gd name="connsiteX384" fmla="*/ 3037577 w 5018777"/>
              <a:gd name="connsiteY384" fmla="*/ 820057 h 2605314"/>
              <a:gd name="connsiteX385" fmla="*/ 3095635 w 5018777"/>
              <a:gd name="connsiteY385" fmla="*/ 747485 h 2605314"/>
              <a:gd name="connsiteX386" fmla="*/ 3131920 w 5018777"/>
              <a:gd name="connsiteY386" fmla="*/ 703942 h 2605314"/>
              <a:gd name="connsiteX387" fmla="*/ 3146435 w 5018777"/>
              <a:gd name="connsiteY387" fmla="*/ 682171 h 2605314"/>
              <a:gd name="connsiteX388" fmla="*/ 3037577 w 5018777"/>
              <a:gd name="connsiteY388" fmla="*/ 667657 h 2605314"/>
              <a:gd name="connsiteX389" fmla="*/ 2965006 w 5018777"/>
              <a:gd name="connsiteY389" fmla="*/ 660400 h 2605314"/>
              <a:gd name="connsiteX390" fmla="*/ 2892435 w 5018777"/>
              <a:gd name="connsiteY390" fmla="*/ 645885 h 2605314"/>
              <a:gd name="connsiteX391" fmla="*/ 2928720 w 5018777"/>
              <a:gd name="connsiteY391" fmla="*/ 609600 h 2605314"/>
              <a:gd name="connsiteX392" fmla="*/ 2965006 w 5018777"/>
              <a:gd name="connsiteY392" fmla="*/ 573314 h 2605314"/>
              <a:gd name="connsiteX393" fmla="*/ 2972263 w 5018777"/>
              <a:gd name="connsiteY393" fmla="*/ 529771 h 2605314"/>
              <a:gd name="connsiteX394" fmla="*/ 2986777 w 5018777"/>
              <a:gd name="connsiteY394" fmla="*/ 486228 h 2605314"/>
              <a:gd name="connsiteX395" fmla="*/ 3001292 w 5018777"/>
              <a:gd name="connsiteY395" fmla="*/ 435428 h 2605314"/>
              <a:gd name="connsiteX396" fmla="*/ 3015806 w 5018777"/>
              <a:gd name="connsiteY396" fmla="*/ 391885 h 2605314"/>
              <a:gd name="connsiteX397" fmla="*/ 2965006 w 5018777"/>
              <a:gd name="connsiteY397" fmla="*/ 399142 h 2605314"/>
              <a:gd name="connsiteX398" fmla="*/ 2921463 w 5018777"/>
              <a:gd name="connsiteY398" fmla="*/ 413657 h 2605314"/>
              <a:gd name="connsiteX399" fmla="*/ 2892435 w 5018777"/>
              <a:gd name="connsiteY399" fmla="*/ 420914 h 2605314"/>
              <a:gd name="connsiteX400" fmla="*/ 2856149 w 5018777"/>
              <a:gd name="connsiteY400" fmla="*/ 435428 h 2605314"/>
              <a:gd name="connsiteX401" fmla="*/ 2812606 w 5018777"/>
              <a:gd name="connsiteY401" fmla="*/ 442685 h 2605314"/>
              <a:gd name="connsiteX402" fmla="*/ 2783577 w 5018777"/>
              <a:gd name="connsiteY402" fmla="*/ 449942 h 2605314"/>
              <a:gd name="connsiteX403" fmla="*/ 2725520 w 5018777"/>
              <a:gd name="connsiteY403" fmla="*/ 442685 h 2605314"/>
              <a:gd name="connsiteX404" fmla="*/ 2732777 w 5018777"/>
              <a:gd name="connsiteY404" fmla="*/ 377371 h 2605314"/>
              <a:gd name="connsiteX405" fmla="*/ 2725520 w 5018777"/>
              <a:gd name="connsiteY405" fmla="*/ 290285 h 2605314"/>
              <a:gd name="connsiteX406" fmla="*/ 2711006 w 5018777"/>
              <a:gd name="connsiteY406" fmla="*/ 232228 h 2605314"/>
              <a:gd name="connsiteX407" fmla="*/ 2667463 w 5018777"/>
              <a:gd name="connsiteY407" fmla="*/ 210457 h 2605314"/>
              <a:gd name="connsiteX408" fmla="*/ 2660206 w 5018777"/>
              <a:gd name="connsiteY408"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62549 w 5018777"/>
              <a:gd name="connsiteY118" fmla="*/ 537028 h 2605314"/>
              <a:gd name="connsiteX119" fmla="*/ 3240777 w 5018777"/>
              <a:gd name="connsiteY119" fmla="*/ 515257 h 2605314"/>
              <a:gd name="connsiteX120" fmla="*/ 3233520 w 5018777"/>
              <a:gd name="connsiteY120" fmla="*/ 478971 h 2605314"/>
              <a:gd name="connsiteX121" fmla="*/ 3219006 w 5018777"/>
              <a:gd name="connsiteY121" fmla="*/ 428171 h 2605314"/>
              <a:gd name="connsiteX122" fmla="*/ 3204492 w 5018777"/>
              <a:gd name="connsiteY122" fmla="*/ 362857 h 2605314"/>
              <a:gd name="connsiteX123" fmla="*/ 3189977 w 5018777"/>
              <a:gd name="connsiteY123" fmla="*/ 348342 h 2605314"/>
              <a:gd name="connsiteX124" fmla="*/ 3139177 w 5018777"/>
              <a:gd name="connsiteY124" fmla="*/ 283028 h 2605314"/>
              <a:gd name="connsiteX125" fmla="*/ 3117406 w 5018777"/>
              <a:gd name="connsiteY125" fmla="*/ 268514 h 2605314"/>
              <a:gd name="connsiteX126" fmla="*/ 3081120 w 5018777"/>
              <a:gd name="connsiteY126" fmla="*/ 232228 h 2605314"/>
              <a:gd name="connsiteX127" fmla="*/ 3066606 w 5018777"/>
              <a:gd name="connsiteY127" fmla="*/ 210457 h 2605314"/>
              <a:gd name="connsiteX128" fmla="*/ 3023063 w 5018777"/>
              <a:gd name="connsiteY128" fmla="*/ 195942 h 2605314"/>
              <a:gd name="connsiteX129" fmla="*/ 3008549 w 5018777"/>
              <a:gd name="connsiteY129" fmla="*/ 174171 h 2605314"/>
              <a:gd name="connsiteX130" fmla="*/ 2957749 w 5018777"/>
              <a:gd name="connsiteY130" fmla="*/ 152400 h 2605314"/>
              <a:gd name="connsiteX131" fmla="*/ 2921463 w 5018777"/>
              <a:gd name="connsiteY131" fmla="*/ 116114 h 2605314"/>
              <a:gd name="connsiteX132" fmla="*/ 2848892 w 5018777"/>
              <a:gd name="connsiteY132" fmla="*/ 94342 h 2605314"/>
              <a:gd name="connsiteX133" fmla="*/ 2827120 w 5018777"/>
              <a:gd name="connsiteY133" fmla="*/ 79828 h 2605314"/>
              <a:gd name="connsiteX134" fmla="*/ 2776320 w 5018777"/>
              <a:gd name="connsiteY134" fmla="*/ 65314 h 2605314"/>
              <a:gd name="connsiteX135" fmla="*/ 2667463 w 5018777"/>
              <a:gd name="connsiteY135" fmla="*/ 50800 h 2605314"/>
              <a:gd name="connsiteX136" fmla="*/ 2500549 w 5018777"/>
              <a:gd name="connsiteY136" fmla="*/ 43542 h 2605314"/>
              <a:gd name="connsiteX137" fmla="*/ 2377177 w 5018777"/>
              <a:gd name="connsiteY137" fmla="*/ 36285 h 2605314"/>
              <a:gd name="connsiteX138" fmla="*/ 2275577 w 5018777"/>
              <a:gd name="connsiteY138" fmla="*/ 21771 h 2605314"/>
              <a:gd name="connsiteX139" fmla="*/ 2036092 w 5018777"/>
              <a:gd name="connsiteY139" fmla="*/ 7257 h 2605314"/>
              <a:gd name="connsiteX140" fmla="*/ 1869177 w 5018777"/>
              <a:gd name="connsiteY140" fmla="*/ 14514 h 2605314"/>
              <a:gd name="connsiteX141" fmla="*/ 1753063 w 5018777"/>
              <a:gd name="connsiteY141" fmla="*/ 29028 h 2605314"/>
              <a:gd name="connsiteX142" fmla="*/ 1731292 w 5018777"/>
              <a:gd name="connsiteY142" fmla="*/ 36285 h 2605314"/>
              <a:gd name="connsiteX143" fmla="*/ 1695006 w 5018777"/>
              <a:gd name="connsiteY143" fmla="*/ 43542 h 2605314"/>
              <a:gd name="connsiteX144" fmla="*/ 1673235 w 5018777"/>
              <a:gd name="connsiteY144" fmla="*/ 50800 h 2605314"/>
              <a:gd name="connsiteX145" fmla="*/ 1622435 w 5018777"/>
              <a:gd name="connsiteY145" fmla="*/ 65314 h 2605314"/>
              <a:gd name="connsiteX146" fmla="*/ 1600663 w 5018777"/>
              <a:gd name="connsiteY146" fmla="*/ 72571 h 2605314"/>
              <a:gd name="connsiteX147" fmla="*/ 1542606 w 5018777"/>
              <a:gd name="connsiteY147" fmla="*/ 87085 h 2605314"/>
              <a:gd name="connsiteX148" fmla="*/ 1499063 w 5018777"/>
              <a:gd name="connsiteY148" fmla="*/ 101600 h 2605314"/>
              <a:gd name="connsiteX149" fmla="*/ 1477292 w 5018777"/>
              <a:gd name="connsiteY149" fmla="*/ 116114 h 2605314"/>
              <a:gd name="connsiteX150" fmla="*/ 1390206 w 5018777"/>
              <a:gd name="connsiteY150" fmla="*/ 137885 h 2605314"/>
              <a:gd name="connsiteX151" fmla="*/ 1339406 w 5018777"/>
              <a:gd name="connsiteY151" fmla="*/ 152400 h 2605314"/>
              <a:gd name="connsiteX152" fmla="*/ 1295863 w 5018777"/>
              <a:gd name="connsiteY152" fmla="*/ 159657 h 2605314"/>
              <a:gd name="connsiteX153" fmla="*/ 1237806 w 5018777"/>
              <a:gd name="connsiteY153" fmla="*/ 181428 h 2605314"/>
              <a:gd name="connsiteX154" fmla="*/ 1157977 w 5018777"/>
              <a:gd name="connsiteY154" fmla="*/ 203200 h 2605314"/>
              <a:gd name="connsiteX155" fmla="*/ 1085406 w 5018777"/>
              <a:gd name="connsiteY155" fmla="*/ 217714 h 2605314"/>
              <a:gd name="connsiteX156" fmla="*/ 1063635 w 5018777"/>
              <a:gd name="connsiteY156" fmla="*/ 232228 h 2605314"/>
              <a:gd name="connsiteX157" fmla="*/ 1027349 w 5018777"/>
              <a:gd name="connsiteY157" fmla="*/ 239485 h 2605314"/>
              <a:gd name="connsiteX158" fmla="*/ 969292 w 5018777"/>
              <a:gd name="connsiteY158" fmla="*/ 261257 h 2605314"/>
              <a:gd name="connsiteX159" fmla="*/ 889463 w 5018777"/>
              <a:gd name="connsiteY159" fmla="*/ 319314 h 2605314"/>
              <a:gd name="connsiteX160" fmla="*/ 867692 w 5018777"/>
              <a:gd name="connsiteY160" fmla="*/ 341085 h 2605314"/>
              <a:gd name="connsiteX161" fmla="*/ 802015 w 5018777"/>
              <a:gd name="connsiteY161" fmla="*/ 391885 h 2605314"/>
              <a:gd name="connsiteX162" fmla="*/ 763189 w 5018777"/>
              <a:gd name="connsiteY162" fmla="*/ 420551 h 2605314"/>
              <a:gd name="connsiteX163" fmla="*/ 693520 w 5018777"/>
              <a:gd name="connsiteY163" fmla="*/ 500742 h 2605314"/>
              <a:gd name="connsiteX164" fmla="*/ 664492 w 5018777"/>
              <a:gd name="connsiteY164" fmla="*/ 544285 h 2605314"/>
              <a:gd name="connsiteX165" fmla="*/ 642720 w 5018777"/>
              <a:gd name="connsiteY165" fmla="*/ 609600 h 2605314"/>
              <a:gd name="connsiteX166" fmla="*/ 651792 w 5018777"/>
              <a:gd name="connsiteY166" fmla="*/ 740954 h 2605314"/>
              <a:gd name="connsiteX167" fmla="*/ 700052 w 5018777"/>
              <a:gd name="connsiteY167" fmla="*/ 804454 h 2605314"/>
              <a:gd name="connsiteX168" fmla="*/ 751577 w 5018777"/>
              <a:gd name="connsiteY168" fmla="*/ 804817 h 2605314"/>
              <a:gd name="connsiteX169" fmla="*/ 775889 w 5018777"/>
              <a:gd name="connsiteY169" fmla="*/ 748937 h 2605314"/>
              <a:gd name="connsiteX170" fmla="*/ 764640 w 5018777"/>
              <a:gd name="connsiteY170" fmla="*/ 679268 h 2605314"/>
              <a:gd name="connsiteX171" fmla="*/ 704769 w 5018777"/>
              <a:gd name="connsiteY171" fmla="*/ 644434 h 2605314"/>
              <a:gd name="connsiteX172" fmla="*/ 567246 w 5018777"/>
              <a:gd name="connsiteY172" fmla="*/ 638991 h 2605314"/>
              <a:gd name="connsiteX173" fmla="*/ 468549 w 5018777"/>
              <a:gd name="connsiteY173" fmla="*/ 682171 h 2605314"/>
              <a:gd name="connsiteX174" fmla="*/ 446777 w 5018777"/>
              <a:gd name="connsiteY174" fmla="*/ 754742 h 2605314"/>
              <a:gd name="connsiteX175" fmla="*/ 475806 w 5018777"/>
              <a:gd name="connsiteY175" fmla="*/ 849085 h 2605314"/>
              <a:gd name="connsiteX176" fmla="*/ 533863 w 5018777"/>
              <a:gd name="connsiteY176" fmla="*/ 841828 h 2605314"/>
              <a:gd name="connsiteX177" fmla="*/ 541120 w 5018777"/>
              <a:gd name="connsiteY177" fmla="*/ 820057 h 2605314"/>
              <a:gd name="connsiteX178" fmla="*/ 519349 w 5018777"/>
              <a:gd name="connsiteY178" fmla="*/ 740228 h 2605314"/>
              <a:gd name="connsiteX179" fmla="*/ 497577 w 5018777"/>
              <a:gd name="connsiteY179" fmla="*/ 725714 h 2605314"/>
              <a:gd name="connsiteX180" fmla="*/ 352435 w 5018777"/>
              <a:gd name="connsiteY180" fmla="*/ 732971 h 2605314"/>
              <a:gd name="connsiteX181" fmla="*/ 252286 w 5018777"/>
              <a:gd name="connsiteY181" fmla="*/ 791028 h 2605314"/>
              <a:gd name="connsiteX182" fmla="*/ 192777 w 5018777"/>
              <a:gd name="connsiteY182" fmla="*/ 892628 h 2605314"/>
              <a:gd name="connsiteX183" fmla="*/ 187335 w 5018777"/>
              <a:gd name="connsiteY183" fmla="*/ 1026522 h 2605314"/>
              <a:gd name="connsiteX184" fmla="*/ 218177 w 5018777"/>
              <a:gd name="connsiteY184" fmla="*/ 1070791 h 2605314"/>
              <a:gd name="connsiteX185" fmla="*/ 278049 w 5018777"/>
              <a:gd name="connsiteY185" fmla="*/ 1063534 h 2605314"/>
              <a:gd name="connsiteX186" fmla="*/ 297643 w 5018777"/>
              <a:gd name="connsiteY186" fmla="*/ 1022531 h 2605314"/>
              <a:gd name="connsiteX187" fmla="*/ 260995 w 5018777"/>
              <a:gd name="connsiteY187" fmla="*/ 957580 h 2605314"/>
              <a:gd name="connsiteX188" fmla="*/ 172095 w 5018777"/>
              <a:gd name="connsiteY188" fmla="*/ 952137 h 2605314"/>
              <a:gd name="connsiteX189" fmla="*/ 108957 w 5018777"/>
              <a:gd name="connsiteY189" fmla="*/ 996405 h 2605314"/>
              <a:gd name="connsiteX190" fmla="*/ 54892 w 5018777"/>
              <a:gd name="connsiteY190" fmla="*/ 1066800 h 2605314"/>
              <a:gd name="connsiteX191" fmla="*/ 14252 w 5018777"/>
              <a:gd name="connsiteY191" fmla="*/ 1156788 h 2605314"/>
              <a:gd name="connsiteX192" fmla="*/ 20783 w 5018777"/>
              <a:gd name="connsiteY192" fmla="*/ 1262017 h 2605314"/>
              <a:gd name="connsiteX193" fmla="*/ 69406 w 5018777"/>
              <a:gd name="connsiteY193" fmla="*/ 1313542 h 2605314"/>
              <a:gd name="connsiteX194" fmla="*/ 112949 w 5018777"/>
              <a:gd name="connsiteY194" fmla="*/ 1342571 h 2605314"/>
              <a:gd name="connsiteX195" fmla="*/ 159032 w 5018777"/>
              <a:gd name="connsiteY195" fmla="*/ 1341845 h 2605314"/>
              <a:gd name="connsiteX196" fmla="*/ 217089 w 5018777"/>
              <a:gd name="connsiteY196" fmla="*/ 1316445 h 2605314"/>
              <a:gd name="connsiteX197" fmla="*/ 199672 w 5018777"/>
              <a:gd name="connsiteY197" fmla="*/ 1243148 h 2605314"/>
              <a:gd name="connsiteX198" fmla="*/ 124197 w 5018777"/>
              <a:gd name="connsiteY198" fmla="*/ 1236254 h 2605314"/>
              <a:gd name="connsiteX199" fmla="*/ 54892 w 5018777"/>
              <a:gd name="connsiteY199" fmla="*/ 1262742 h 2605314"/>
              <a:gd name="connsiteX200" fmla="*/ 33120 w 5018777"/>
              <a:gd name="connsiteY200" fmla="*/ 1299028 h 2605314"/>
              <a:gd name="connsiteX201" fmla="*/ 18606 w 5018777"/>
              <a:gd name="connsiteY201" fmla="*/ 1320800 h 2605314"/>
              <a:gd name="connsiteX202" fmla="*/ 4092 w 5018777"/>
              <a:gd name="connsiteY202" fmla="*/ 1379582 h 2605314"/>
              <a:gd name="connsiteX203" fmla="*/ 3729 w 5018777"/>
              <a:gd name="connsiteY203" fmla="*/ 1436188 h 2605314"/>
              <a:gd name="connsiteX204" fmla="*/ 47635 w 5018777"/>
              <a:gd name="connsiteY204" fmla="*/ 1494971 h 2605314"/>
              <a:gd name="connsiteX205" fmla="*/ 91177 w 5018777"/>
              <a:gd name="connsiteY205" fmla="*/ 1524000 h 2605314"/>
              <a:gd name="connsiteX206" fmla="*/ 127100 w 5018777"/>
              <a:gd name="connsiteY206" fmla="*/ 1568268 h 2605314"/>
              <a:gd name="connsiteX207" fmla="*/ 171006 w 5018777"/>
              <a:gd name="connsiteY207" fmla="*/ 1582057 h 2605314"/>
              <a:gd name="connsiteX208" fmla="*/ 228337 w 5018777"/>
              <a:gd name="connsiteY208" fmla="*/ 1561737 h 2605314"/>
              <a:gd name="connsiteX209" fmla="*/ 236683 w 5018777"/>
              <a:gd name="connsiteY209" fmla="*/ 1483722 h 2605314"/>
              <a:gd name="connsiteX210" fmla="*/ 157217 w 5018777"/>
              <a:gd name="connsiteY210" fmla="*/ 1465580 h 2605314"/>
              <a:gd name="connsiteX211" fmla="*/ 105692 w 5018777"/>
              <a:gd name="connsiteY211" fmla="*/ 1502228 h 2605314"/>
              <a:gd name="connsiteX212" fmla="*/ 105692 w 5018777"/>
              <a:gd name="connsiteY212" fmla="*/ 1698171 h 2605314"/>
              <a:gd name="connsiteX213" fmla="*/ 141615 w 5018777"/>
              <a:gd name="connsiteY213" fmla="*/ 1749334 h 2605314"/>
              <a:gd name="connsiteX214" fmla="*/ 192777 w 5018777"/>
              <a:gd name="connsiteY214" fmla="*/ 1792514 h 2605314"/>
              <a:gd name="connsiteX215" fmla="*/ 250835 w 5018777"/>
              <a:gd name="connsiteY215" fmla="*/ 1828800 h 2605314"/>
              <a:gd name="connsiteX216" fmla="*/ 359692 w 5018777"/>
              <a:gd name="connsiteY216" fmla="*/ 1821542 h 2605314"/>
              <a:gd name="connsiteX217" fmla="*/ 394163 w 5018777"/>
              <a:gd name="connsiteY217" fmla="*/ 1796505 h 2605314"/>
              <a:gd name="connsiteX218" fmla="*/ 410492 w 5018777"/>
              <a:gd name="connsiteY218" fmla="*/ 1698171 h 2605314"/>
              <a:gd name="connsiteX219" fmla="*/ 366949 w 5018777"/>
              <a:gd name="connsiteY219" fmla="*/ 1683657 h 2605314"/>
              <a:gd name="connsiteX220" fmla="*/ 316149 w 5018777"/>
              <a:gd name="connsiteY220" fmla="*/ 1690914 h 2605314"/>
              <a:gd name="connsiteX221" fmla="*/ 279863 w 5018777"/>
              <a:gd name="connsiteY221" fmla="*/ 1719942 h 2605314"/>
              <a:gd name="connsiteX222" fmla="*/ 265349 w 5018777"/>
              <a:gd name="connsiteY222" fmla="*/ 1785257 h 2605314"/>
              <a:gd name="connsiteX223" fmla="*/ 276235 w 5018777"/>
              <a:gd name="connsiteY223" fmla="*/ 1939108 h 2605314"/>
              <a:gd name="connsiteX224" fmla="*/ 331026 w 5018777"/>
              <a:gd name="connsiteY224" fmla="*/ 1984465 h 2605314"/>
              <a:gd name="connsiteX225" fmla="*/ 417749 w 5018777"/>
              <a:gd name="connsiteY225" fmla="*/ 2002971 h 2605314"/>
              <a:gd name="connsiteX226" fmla="*/ 526606 w 5018777"/>
              <a:gd name="connsiteY226" fmla="*/ 1995714 h 2605314"/>
              <a:gd name="connsiteX227" fmla="*/ 555635 w 5018777"/>
              <a:gd name="connsiteY227" fmla="*/ 1973942 h 2605314"/>
              <a:gd name="connsiteX228" fmla="*/ 599177 w 5018777"/>
              <a:gd name="connsiteY228" fmla="*/ 1944914 h 2605314"/>
              <a:gd name="connsiteX229" fmla="*/ 628206 w 5018777"/>
              <a:gd name="connsiteY229" fmla="*/ 1901371 h 2605314"/>
              <a:gd name="connsiteX230" fmla="*/ 613692 w 5018777"/>
              <a:gd name="connsiteY230" fmla="*/ 1836057 h 2605314"/>
              <a:gd name="connsiteX231" fmla="*/ 570149 w 5018777"/>
              <a:gd name="connsiteY231" fmla="*/ 1792514 h 2605314"/>
              <a:gd name="connsiteX232" fmla="*/ 528057 w 5018777"/>
              <a:gd name="connsiteY232" fmla="*/ 1800497 h 2605314"/>
              <a:gd name="connsiteX233" fmla="*/ 481249 w 5018777"/>
              <a:gd name="connsiteY233" fmla="*/ 1898468 h 2605314"/>
              <a:gd name="connsiteX234" fmla="*/ 555635 w 5018777"/>
              <a:gd name="connsiteY234" fmla="*/ 1995714 h 2605314"/>
              <a:gd name="connsiteX235" fmla="*/ 570149 w 5018777"/>
              <a:gd name="connsiteY235" fmla="*/ 2017485 h 2605314"/>
              <a:gd name="connsiteX236" fmla="*/ 700777 w 5018777"/>
              <a:gd name="connsiteY236" fmla="*/ 2068285 h 2605314"/>
              <a:gd name="connsiteX237" fmla="*/ 737063 w 5018777"/>
              <a:gd name="connsiteY237" fmla="*/ 2082800 h 2605314"/>
              <a:gd name="connsiteX238" fmla="*/ 867692 w 5018777"/>
              <a:gd name="connsiteY238" fmla="*/ 2119811 h 2605314"/>
              <a:gd name="connsiteX239" fmla="*/ 969292 w 5018777"/>
              <a:gd name="connsiteY239" fmla="*/ 2148114 h 2605314"/>
              <a:gd name="connsiteX240" fmla="*/ 1078149 w 5018777"/>
              <a:gd name="connsiteY240" fmla="*/ 2133600 h 2605314"/>
              <a:gd name="connsiteX241" fmla="*/ 1128949 w 5018777"/>
              <a:gd name="connsiteY241" fmla="*/ 2104571 h 2605314"/>
              <a:gd name="connsiteX242" fmla="*/ 1247603 w 5018777"/>
              <a:gd name="connsiteY242" fmla="*/ 2013494 h 2605314"/>
              <a:gd name="connsiteX243" fmla="*/ 1291509 w 5018777"/>
              <a:gd name="connsiteY243" fmla="*/ 1957251 h 2605314"/>
              <a:gd name="connsiteX244" fmla="*/ 1278083 w 5018777"/>
              <a:gd name="connsiteY244" fmla="*/ 1839322 h 2605314"/>
              <a:gd name="connsiteX245" fmla="*/ 1223292 w 5018777"/>
              <a:gd name="connsiteY245" fmla="*/ 1814285 h 2605314"/>
              <a:gd name="connsiteX246" fmla="*/ 1129675 w 5018777"/>
              <a:gd name="connsiteY246" fmla="*/ 1833154 h 2605314"/>
              <a:gd name="connsiteX247" fmla="*/ 1107177 w 5018777"/>
              <a:gd name="connsiteY247" fmla="*/ 1894114 h 2605314"/>
              <a:gd name="connsiteX248" fmla="*/ 1085406 w 5018777"/>
              <a:gd name="connsiteY248" fmla="*/ 2002971 h 2605314"/>
              <a:gd name="connsiteX249" fmla="*/ 1020092 w 5018777"/>
              <a:gd name="connsiteY249" fmla="*/ 1995714 h 2605314"/>
              <a:gd name="connsiteX250" fmla="*/ 984532 w 5018777"/>
              <a:gd name="connsiteY250" fmla="*/ 1911531 h 2605314"/>
              <a:gd name="connsiteX251" fmla="*/ 996869 w 5018777"/>
              <a:gd name="connsiteY251" fmla="*/ 1807754 h 2605314"/>
              <a:gd name="connsiteX252" fmla="*/ 1070529 w 5018777"/>
              <a:gd name="connsiteY252" fmla="*/ 1731554 h 2605314"/>
              <a:gd name="connsiteX253" fmla="*/ 1230549 w 5018777"/>
              <a:gd name="connsiteY253" fmla="*/ 1690914 h 2605314"/>
              <a:gd name="connsiteX254" fmla="*/ 1339406 w 5018777"/>
              <a:gd name="connsiteY254" fmla="*/ 1698171 h 2605314"/>
              <a:gd name="connsiteX255" fmla="*/ 1426492 w 5018777"/>
              <a:gd name="connsiteY255" fmla="*/ 1741714 h 2605314"/>
              <a:gd name="connsiteX256" fmla="*/ 1480557 w 5018777"/>
              <a:gd name="connsiteY256" fmla="*/ 1792514 h 2605314"/>
              <a:gd name="connsiteX257" fmla="*/ 1510312 w 5018777"/>
              <a:gd name="connsiteY257" fmla="*/ 1859642 h 2605314"/>
              <a:gd name="connsiteX258" fmla="*/ 1511037 w 5018777"/>
              <a:gd name="connsiteY258" fmla="*/ 1961968 h 2605314"/>
              <a:gd name="connsiteX259" fmla="*/ 1463866 w 5018777"/>
              <a:gd name="connsiteY259" fmla="*/ 2046877 h 2605314"/>
              <a:gd name="connsiteX260" fmla="*/ 1411977 w 5018777"/>
              <a:gd name="connsiteY260" fmla="*/ 2140857 h 2605314"/>
              <a:gd name="connsiteX261" fmla="*/ 1404720 w 5018777"/>
              <a:gd name="connsiteY261" fmla="*/ 2162628 h 2605314"/>
              <a:gd name="connsiteX262" fmla="*/ 1368435 w 5018777"/>
              <a:gd name="connsiteY262" fmla="*/ 2293257 h 2605314"/>
              <a:gd name="connsiteX263" fmla="*/ 1370975 w 5018777"/>
              <a:gd name="connsiteY263" fmla="*/ 2449285 h 2605314"/>
              <a:gd name="connsiteX264" fmla="*/ 1513577 w 5018777"/>
              <a:gd name="connsiteY264" fmla="*/ 2554514 h 2605314"/>
              <a:gd name="connsiteX265" fmla="*/ 1636949 w 5018777"/>
              <a:gd name="connsiteY265" fmla="*/ 2590800 h 2605314"/>
              <a:gd name="connsiteX266" fmla="*/ 1851397 w 5018777"/>
              <a:gd name="connsiteY266" fmla="*/ 2605314 h 2605314"/>
              <a:gd name="connsiteX267" fmla="*/ 1922155 w 5018777"/>
              <a:gd name="connsiteY267" fmla="*/ 2576285 h 2605314"/>
              <a:gd name="connsiteX268" fmla="*/ 1963520 w 5018777"/>
              <a:gd name="connsiteY268" fmla="*/ 2496457 h 2605314"/>
              <a:gd name="connsiteX269" fmla="*/ 2006337 w 5018777"/>
              <a:gd name="connsiteY269" fmla="*/ 2315028 h 2605314"/>
              <a:gd name="connsiteX270" fmla="*/ 2043349 w 5018777"/>
              <a:gd name="connsiteY270" fmla="*/ 2111828 h 2605314"/>
              <a:gd name="connsiteX271" fmla="*/ 2066572 w 5018777"/>
              <a:gd name="connsiteY271" fmla="*/ 2048691 h 2605314"/>
              <a:gd name="connsiteX272" fmla="*/ 2102495 w 5018777"/>
              <a:gd name="connsiteY272" fmla="*/ 1987731 h 2605314"/>
              <a:gd name="connsiteX273" fmla="*/ 2221512 w 5018777"/>
              <a:gd name="connsiteY273" fmla="*/ 1879237 h 2605314"/>
              <a:gd name="connsiteX274" fmla="*/ 2377177 w 5018777"/>
              <a:gd name="connsiteY274" fmla="*/ 1872342 h 2605314"/>
              <a:gd name="connsiteX275" fmla="*/ 2398949 w 5018777"/>
              <a:gd name="connsiteY275" fmla="*/ 1879600 h 2605314"/>
              <a:gd name="connsiteX276" fmla="*/ 2457006 w 5018777"/>
              <a:gd name="connsiteY276" fmla="*/ 1930400 h 2605314"/>
              <a:gd name="connsiteX277" fmla="*/ 2471520 w 5018777"/>
              <a:gd name="connsiteY277" fmla="*/ 1952171 h 2605314"/>
              <a:gd name="connsiteX278" fmla="*/ 2493292 w 5018777"/>
              <a:gd name="connsiteY278" fmla="*/ 1973942 h 2605314"/>
              <a:gd name="connsiteX279" fmla="*/ 2507806 w 5018777"/>
              <a:gd name="connsiteY279" fmla="*/ 2024742 h 2605314"/>
              <a:gd name="connsiteX280" fmla="*/ 2515063 w 5018777"/>
              <a:gd name="connsiteY280" fmla="*/ 2053771 h 2605314"/>
              <a:gd name="connsiteX281" fmla="*/ 2529577 w 5018777"/>
              <a:gd name="connsiteY281" fmla="*/ 2075542 h 2605314"/>
              <a:gd name="connsiteX282" fmla="*/ 2544092 w 5018777"/>
              <a:gd name="connsiteY282" fmla="*/ 2126342 h 2605314"/>
              <a:gd name="connsiteX283" fmla="*/ 2536835 w 5018777"/>
              <a:gd name="connsiteY283" fmla="*/ 2271485 h 2605314"/>
              <a:gd name="connsiteX284" fmla="*/ 2522320 w 5018777"/>
              <a:gd name="connsiteY284" fmla="*/ 2300514 h 2605314"/>
              <a:gd name="connsiteX285" fmla="*/ 2478777 w 5018777"/>
              <a:gd name="connsiteY285" fmla="*/ 2329542 h 2605314"/>
              <a:gd name="connsiteX286" fmla="*/ 2457006 w 5018777"/>
              <a:gd name="connsiteY286" fmla="*/ 2336800 h 2605314"/>
              <a:gd name="connsiteX287" fmla="*/ 2333635 w 5018777"/>
              <a:gd name="connsiteY287" fmla="*/ 2329542 h 2605314"/>
              <a:gd name="connsiteX288" fmla="*/ 2311863 w 5018777"/>
              <a:gd name="connsiteY288" fmla="*/ 2322285 h 2605314"/>
              <a:gd name="connsiteX289" fmla="*/ 2297349 w 5018777"/>
              <a:gd name="connsiteY289" fmla="*/ 2286000 h 2605314"/>
              <a:gd name="connsiteX290" fmla="*/ 2290092 w 5018777"/>
              <a:gd name="connsiteY290" fmla="*/ 2249714 h 2605314"/>
              <a:gd name="connsiteX291" fmla="*/ 2398949 w 5018777"/>
              <a:gd name="connsiteY291" fmla="*/ 2111828 h 2605314"/>
              <a:gd name="connsiteX292" fmla="*/ 2398949 w 5018777"/>
              <a:gd name="connsiteY292" fmla="*/ 2024742 h 2605314"/>
              <a:gd name="connsiteX293" fmla="*/ 2377177 w 5018777"/>
              <a:gd name="connsiteY293" fmla="*/ 2010228 h 2605314"/>
              <a:gd name="connsiteX294" fmla="*/ 2275577 w 5018777"/>
              <a:gd name="connsiteY294" fmla="*/ 2017485 h 2605314"/>
              <a:gd name="connsiteX295" fmla="*/ 2261063 w 5018777"/>
              <a:gd name="connsiteY295" fmla="*/ 2032000 h 2605314"/>
              <a:gd name="connsiteX296" fmla="*/ 2239292 w 5018777"/>
              <a:gd name="connsiteY296" fmla="*/ 2046514 h 2605314"/>
              <a:gd name="connsiteX297" fmla="*/ 2224777 w 5018777"/>
              <a:gd name="connsiteY297" fmla="*/ 2061028 h 2605314"/>
              <a:gd name="connsiteX298" fmla="*/ 2195749 w 5018777"/>
              <a:gd name="connsiteY298" fmla="*/ 2068285 h 2605314"/>
              <a:gd name="connsiteX299" fmla="*/ 2166720 w 5018777"/>
              <a:gd name="connsiteY299" fmla="*/ 2090057 h 2605314"/>
              <a:gd name="connsiteX300" fmla="*/ 2152206 w 5018777"/>
              <a:gd name="connsiteY300" fmla="*/ 2111828 h 2605314"/>
              <a:gd name="connsiteX301" fmla="*/ 2130435 w 5018777"/>
              <a:gd name="connsiteY301" fmla="*/ 2140857 h 2605314"/>
              <a:gd name="connsiteX302" fmla="*/ 2130435 w 5018777"/>
              <a:gd name="connsiteY302" fmla="*/ 2351314 h 2605314"/>
              <a:gd name="connsiteX303" fmla="*/ 2144949 w 5018777"/>
              <a:gd name="connsiteY303" fmla="*/ 2373085 h 2605314"/>
              <a:gd name="connsiteX304" fmla="*/ 2166720 w 5018777"/>
              <a:gd name="connsiteY304" fmla="*/ 2380342 h 2605314"/>
              <a:gd name="connsiteX305" fmla="*/ 2173977 w 5018777"/>
              <a:gd name="connsiteY305" fmla="*/ 2402114 h 2605314"/>
              <a:gd name="connsiteX306" fmla="*/ 2195749 w 5018777"/>
              <a:gd name="connsiteY306" fmla="*/ 2416628 h 2605314"/>
              <a:gd name="connsiteX307" fmla="*/ 2224777 w 5018777"/>
              <a:gd name="connsiteY307" fmla="*/ 2438400 h 2605314"/>
              <a:gd name="connsiteX308" fmla="*/ 2268320 w 5018777"/>
              <a:gd name="connsiteY308" fmla="*/ 2474685 h 2605314"/>
              <a:gd name="connsiteX309" fmla="*/ 2297349 w 5018777"/>
              <a:gd name="connsiteY309" fmla="*/ 2510971 h 2605314"/>
              <a:gd name="connsiteX310" fmla="*/ 2319120 w 5018777"/>
              <a:gd name="connsiteY310" fmla="*/ 2532742 h 2605314"/>
              <a:gd name="connsiteX311" fmla="*/ 2398949 w 5018777"/>
              <a:gd name="connsiteY311" fmla="*/ 2569028 h 2605314"/>
              <a:gd name="connsiteX312" fmla="*/ 2544092 w 5018777"/>
              <a:gd name="connsiteY312" fmla="*/ 2554514 h 2605314"/>
              <a:gd name="connsiteX313" fmla="*/ 2565863 w 5018777"/>
              <a:gd name="connsiteY313" fmla="*/ 2540000 h 2605314"/>
              <a:gd name="connsiteX314" fmla="*/ 2573120 w 5018777"/>
              <a:gd name="connsiteY314" fmla="*/ 2503714 h 2605314"/>
              <a:gd name="connsiteX315" fmla="*/ 2587635 w 5018777"/>
              <a:gd name="connsiteY315" fmla="*/ 2481942 h 2605314"/>
              <a:gd name="connsiteX316" fmla="*/ 2594892 w 5018777"/>
              <a:gd name="connsiteY316" fmla="*/ 2409371 h 2605314"/>
              <a:gd name="connsiteX317" fmla="*/ 2645692 w 5018777"/>
              <a:gd name="connsiteY317" fmla="*/ 2416628 h 2605314"/>
              <a:gd name="connsiteX318" fmla="*/ 2674720 w 5018777"/>
              <a:gd name="connsiteY318" fmla="*/ 2423885 h 2605314"/>
              <a:gd name="connsiteX319" fmla="*/ 2747292 w 5018777"/>
              <a:gd name="connsiteY319" fmla="*/ 2438400 h 2605314"/>
              <a:gd name="connsiteX320" fmla="*/ 2790835 w 5018777"/>
              <a:gd name="connsiteY320" fmla="*/ 2452914 h 2605314"/>
              <a:gd name="connsiteX321" fmla="*/ 2812606 w 5018777"/>
              <a:gd name="connsiteY321" fmla="*/ 2438400 h 2605314"/>
              <a:gd name="connsiteX322" fmla="*/ 2805349 w 5018777"/>
              <a:gd name="connsiteY322" fmla="*/ 2416628 h 2605314"/>
              <a:gd name="connsiteX323" fmla="*/ 2798092 w 5018777"/>
              <a:gd name="connsiteY323" fmla="*/ 2373085 h 2605314"/>
              <a:gd name="connsiteX324" fmla="*/ 2783577 w 5018777"/>
              <a:gd name="connsiteY324" fmla="*/ 2329542 h 2605314"/>
              <a:gd name="connsiteX325" fmla="*/ 2798092 w 5018777"/>
              <a:gd name="connsiteY325" fmla="*/ 2278742 h 2605314"/>
              <a:gd name="connsiteX326" fmla="*/ 2965006 w 5018777"/>
              <a:gd name="connsiteY326" fmla="*/ 2249714 h 2605314"/>
              <a:gd name="connsiteX327" fmla="*/ 2950492 w 5018777"/>
              <a:gd name="connsiteY327" fmla="*/ 2227942 h 2605314"/>
              <a:gd name="connsiteX328" fmla="*/ 2928720 w 5018777"/>
              <a:gd name="connsiteY328" fmla="*/ 2133600 h 2605314"/>
              <a:gd name="connsiteX329" fmla="*/ 2921463 w 5018777"/>
              <a:gd name="connsiteY329" fmla="*/ 2104571 h 2605314"/>
              <a:gd name="connsiteX330" fmla="*/ 2899692 w 5018777"/>
              <a:gd name="connsiteY330" fmla="*/ 2090057 h 2605314"/>
              <a:gd name="connsiteX331" fmla="*/ 2906949 w 5018777"/>
              <a:gd name="connsiteY331" fmla="*/ 2061028 h 2605314"/>
              <a:gd name="connsiteX332" fmla="*/ 3037577 w 5018777"/>
              <a:gd name="connsiteY332" fmla="*/ 2053771 h 2605314"/>
              <a:gd name="connsiteX333" fmla="*/ 3124663 w 5018777"/>
              <a:gd name="connsiteY333" fmla="*/ 2046514 h 2605314"/>
              <a:gd name="connsiteX334" fmla="*/ 3146435 w 5018777"/>
              <a:gd name="connsiteY334" fmla="*/ 2039257 h 2605314"/>
              <a:gd name="connsiteX335" fmla="*/ 3139177 w 5018777"/>
              <a:gd name="connsiteY335" fmla="*/ 2010228 h 2605314"/>
              <a:gd name="connsiteX336" fmla="*/ 3110149 w 5018777"/>
              <a:gd name="connsiteY336" fmla="*/ 1959428 h 2605314"/>
              <a:gd name="connsiteX337" fmla="*/ 3081120 w 5018777"/>
              <a:gd name="connsiteY337" fmla="*/ 1930400 h 2605314"/>
              <a:gd name="connsiteX338" fmla="*/ 3066606 w 5018777"/>
              <a:gd name="connsiteY338" fmla="*/ 1901371 h 2605314"/>
              <a:gd name="connsiteX339" fmla="*/ 3044835 w 5018777"/>
              <a:gd name="connsiteY339" fmla="*/ 1886857 h 2605314"/>
              <a:gd name="connsiteX340" fmla="*/ 3037577 w 5018777"/>
              <a:gd name="connsiteY340" fmla="*/ 1865085 h 2605314"/>
              <a:gd name="connsiteX341" fmla="*/ 3023063 w 5018777"/>
              <a:gd name="connsiteY341" fmla="*/ 1843314 h 2605314"/>
              <a:gd name="connsiteX342" fmla="*/ 3052092 w 5018777"/>
              <a:gd name="connsiteY342" fmla="*/ 1828800 h 2605314"/>
              <a:gd name="connsiteX343" fmla="*/ 3160949 w 5018777"/>
              <a:gd name="connsiteY343" fmla="*/ 1814285 h 2605314"/>
              <a:gd name="connsiteX344" fmla="*/ 3182720 w 5018777"/>
              <a:gd name="connsiteY344" fmla="*/ 1799771 h 2605314"/>
              <a:gd name="connsiteX345" fmla="*/ 3131920 w 5018777"/>
              <a:gd name="connsiteY345" fmla="*/ 1690914 h 2605314"/>
              <a:gd name="connsiteX346" fmla="*/ 3124663 w 5018777"/>
              <a:gd name="connsiteY346" fmla="*/ 1669142 h 2605314"/>
              <a:gd name="connsiteX347" fmla="*/ 3110149 w 5018777"/>
              <a:gd name="connsiteY347" fmla="*/ 1647371 h 2605314"/>
              <a:gd name="connsiteX348" fmla="*/ 3131920 w 5018777"/>
              <a:gd name="connsiteY348" fmla="*/ 1640114 h 2605314"/>
              <a:gd name="connsiteX349" fmla="*/ 3160949 w 5018777"/>
              <a:gd name="connsiteY349" fmla="*/ 1632857 h 2605314"/>
              <a:gd name="connsiteX350" fmla="*/ 3189977 w 5018777"/>
              <a:gd name="connsiteY350" fmla="*/ 1618342 h 2605314"/>
              <a:gd name="connsiteX351" fmla="*/ 3219006 w 5018777"/>
              <a:gd name="connsiteY351" fmla="*/ 1611085 h 2605314"/>
              <a:gd name="connsiteX352" fmla="*/ 3240777 w 5018777"/>
              <a:gd name="connsiteY352" fmla="*/ 1603828 h 2605314"/>
              <a:gd name="connsiteX353" fmla="*/ 3284320 w 5018777"/>
              <a:gd name="connsiteY353" fmla="*/ 1582057 h 2605314"/>
              <a:gd name="connsiteX354" fmla="*/ 3298835 w 5018777"/>
              <a:gd name="connsiteY354" fmla="*/ 1567542 h 2605314"/>
              <a:gd name="connsiteX355" fmla="*/ 3277063 w 5018777"/>
              <a:gd name="connsiteY355" fmla="*/ 1545771 h 2605314"/>
              <a:gd name="connsiteX356" fmla="*/ 3233520 w 5018777"/>
              <a:gd name="connsiteY356" fmla="*/ 1516742 h 2605314"/>
              <a:gd name="connsiteX357" fmla="*/ 3182720 w 5018777"/>
              <a:gd name="connsiteY357" fmla="*/ 1458685 h 2605314"/>
              <a:gd name="connsiteX358" fmla="*/ 3175463 w 5018777"/>
              <a:gd name="connsiteY358" fmla="*/ 1436914 h 2605314"/>
              <a:gd name="connsiteX359" fmla="*/ 3153692 w 5018777"/>
              <a:gd name="connsiteY359" fmla="*/ 1422400 h 2605314"/>
              <a:gd name="connsiteX360" fmla="*/ 3204492 w 5018777"/>
              <a:gd name="connsiteY360" fmla="*/ 1386114 h 2605314"/>
              <a:gd name="connsiteX361" fmla="*/ 3240777 w 5018777"/>
              <a:gd name="connsiteY361" fmla="*/ 1349828 h 2605314"/>
              <a:gd name="connsiteX362" fmla="*/ 3269806 w 5018777"/>
              <a:gd name="connsiteY362" fmla="*/ 1313542 h 2605314"/>
              <a:gd name="connsiteX363" fmla="*/ 3291577 w 5018777"/>
              <a:gd name="connsiteY363" fmla="*/ 1299028 h 2605314"/>
              <a:gd name="connsiteX364" fmla="*/ 3306092 w 5018777"/>
              <a:gd name="connsiteY364" fmla="*/ 1284514 h 2605314"/>
              <a:gd name="connsiteX365" fmla="*/ 3313349 w 5018777"/>
              <a:gd name="connsiteY365" fmla="*/ 1262742 h 2605314"/>
              <a:gd name="connsiteX366" fmla="*/ 3269806 w 5018777"/>
              <a:gd name="connsiteY366" fmla="*/ 1255485 h 2605314"/>
              <a:gd name="connsiteX367" fmla="*/ 3248035 w 5018777"/>
              <a:gd name="connsiteY367" fmla="*/ 1248228 h 2605314"/>
              <a:gd name="connsiteX368" fmla="*/ 3197235 w 5018777"/>
              <a:gd name="connsiteY368" fmla="*/ 1233714 h 2605314"/>
              <a:gd name="connsiteX369" fmla="*/ 3175463 w 5018777"/>
              <a:gd name="connsiteY369" fmla="*/ 1219200 h 2605314"/>
              <a:gd name="connsiteX370" fmla="*/ 3153692 w 5018777"/>
              <a:gd name="connsiteY370" fmla="*/ 1211942 h 2605314"/>
              <a:gd name="connsiteX371" fmla="*/ 3124663 w 5018777"/>
              <a:gd name="connsiteY371" fmla="*/ 1197428 h 2605314"/>
              <a:gd name="connsiteX372" fmla="*/ 3204492 w 5018777"/>
              <a:gd name="connsiteY372" fmla="*/ 1095828 h 2605314"/>
              <a:gd name="connsiteX373" fmla="*/ 3255292 w 5018777"/>
              <a:gd name="connsiteY373" fmla="*/ 1037771 h 2605314"/>
              <a:gd name="connsiteX374" fmla="*/ 3255292 w 5018777"/>
              <a:gd name="connsiteY374" fmla="*/ 994228 h 2605314"/>
              <a:gd name="connsiteX375" fmla="*/ 3211749 w 5018777"/>
              <a:gd name="connsiteY375" fmla="*/ 986971 h 2605314"/>
              <a:gd name="connsiteX376" fmla="*/ 3182720 w 5018777"/>
              <a:gd name="connsiteY376" fmla="*/ 979714 h 2605314"/>
              <a:gd name="connsiteX377" fmla="*/ 3124663 w 5018777"/>
              <a:gd name="connsiteY377" fmla="*/ 957942 h 2605314"/>
              <a:gd name="connsiteX378" fmla="*/ 3102892 w 5018777"/>
              <a:gd name="connsiteY378" fmla="*/ 950685 h 2605314"/>
              <a:gd name="connsiteX379" fmla="*/ 3052092 w 5018777"/>
              <a:gd name="connsiteY379" fmla="*/ 943428 h 2605314"/>
              <a:gd name="connsiteX380" fmla="*/ 3030320 w 5018777"/>
              <a:gd name="connsiteY380" fmla="*/ 936171 h 2605314"/>
              <a:gd name="connsiteX381" fmla="*/ 2994035 w 5018777"/>
              <a:gd name="connsiteY381" fmla="*/ 928914 h 2605314"/>
              <a:gd name="connsiteX382" fmla="*/ 2979520 w 5018777"/>
              <a:gd name="connsiteY382" fmla="*/ 914400 h 2605314"/>
              <a:gd name="connsiteX383" fmla="*/ 3037577 w 5018777"/>
              <a:gd name="connsiteY383" fmla="*/ 820057 h 2605314"/>
              <a:gd name="connsiteX384" fmla="*/ 3095635 w 5018777"/>
              <a:gd name="connsiteY384" fmla="*/ 747485 h 2605314"/>
              <a:gd name="connsiteX385" fmla="*/ 3131920 w 5018777"/>
              <a:gd name="connsiteY385" fmla="*/ 703942 h 2605314"/>
              <a:gd name="connsiteX386" fmla="*/ 3146435 w 5018777"/>
              <a:gd name="connsiteY386" fmla="*/ 682171 h 2605314"/>
              <a:gd name="connsiteX387" fmla="*/ 3037577 w 5018777"/>
              <a:gd name="connsiteY387" fmla="*/ 667657 h 2605314"/>
              <a:gd name="connsiteX388" fmla="*/ 2965006 w 5018777"/>
              <a:gd name="connsiteY388" fmla="*/ 660400 h 2605314"/>
              <a:gd name="connsiteX389" fmla="*/ 2892435 w 5018777"/>
              <a:gd name="connsiteY389" fmla="*/ 645885 h 2605314"/>
              <a:gd name="connsiteX390" fmla="*/ 2928720 w 5018777"/>
              <a:gd name="connsiteY390" fmla="*/ 609600 h 2605314"/>
              <a:gd name="connsiteX391" fmla="*/ 2965006 w 5018777"/>
              <a:gd name="connsiteY391" fmla="*/ 573314 h 2605314"/>
              <a:gd name="connsiteX392" fmla="*/ 2972263 w 5018777"/>
              <a:gd name="connsiteY392" fmla="*/ 529771 h 2605314"/>
              <a:gd name="connsiteX393" fmla="*/ 2986777 w 5018777"/>
              <a:gd name="connsiteY393" fmla="*/ 486228 h 2605314"/>
              <a:gd name="connsiteX394" fmla="*/ 3001292 w 5018777"/>
              <a:gd name="connsiteY394" fmla="*/ 435428 h 2605314"/>
              <a:gd name="connsiteX395" fmla="*/ 3015806 w 5018777"/>
              <a:gd name="connsiteY395" fmla="*/ 391885 h 2605314"/>
              <a:gd name="connsiteX396" fmla="*/ 2965006 w 5018777"/>
              <a:gd name="connsiteY396" fmla="*/ 399142 h 2605314"/>
              <a:gd name="connsiteX397" fmla="*/ 2921463 w 5018777"/>
              <a:gd name="connsiteY397" fmla="*/ 413657 h 2605314"/>
              <a:gd name="connsiteX398" fmla="*/ 2892435 w 5018777"/>
              <a:gd name="connsiteY398" fmla="*/ 420914 h 2605314"/>
              <a:gd name="connsiteX399" fmla="*/ 2856149 w 5018777"/>
              <a:gd name="connsiteY399" fmla="*/ 435428 h 2605314"/>
              <a:gd name="connsiteX400" fmla="*/ 2812606 w 5018777"/>
              <a:gd name="connsiteY400" fmla="*/ 442685 h 2605314"/>
              <a:gd name="connsiteX401" fmla="*/ 2783577 w 5018777"/>
              <a:gd name="connsiteY401" fmla="*/ 449942 h 2605314"/>
              <a:gd name="connsiteX402" fmla="*/ 2725520 w 5018777"/>
              <a:gd name="connsiteY402" fmla="*/ 442685 h 2605314"/>
              <a:gd name="connsiteX403" fmla="*/ 2732777 w 5018777"/>
              <a:gd name="connsiteY403" fmla="*/ 377371 h 2605314"/>
              <a:gd name="connsiteX404" fmla="*/ 2725520 w 5018777"/>
              <a:gd name="connsiteY404" fmla="*/ 290285 h 2605314"/>
              <a:gd name="connsiteX405" fmla="*/ 2711006 w 5018777"/>
              <a:gd name="connsiteY405" fmla="*/ 232228 h 2605314"/>
              <a:gd name="connsiteX406" fmla="*/ 2667463 w 5018777"/>
              <a:gd name="connsiteY406" fmla="*/ 210457 h 2605314"/>
              <a:gd name="connsiteX407" fmla="*/ 2660206 w 5018777"/>
              <a:gd name="connsiteY407"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62549 w 5018777"/>
              <a:gd name="connsiteY118" fmla="*/ 537028 h 2605314"/>
              <a:gd name="connsiteX119" fmla="*/ 3240777 w 5018777"/>
              <a:gd name="connsiteY119" fmla="*/ 515257 h 2605314"/>
              <a:gd name="connsiteX120" fmla="*/ 3233520 w 5018777"/>
              <a:gd name="connsiteY120" fmla="*/ 478971 h 2605314"/>
              <a:gd name="connsiteX121" fmla="*/ 3219006 w 5018777"/>
              <a:gd name="connsiteY121" fmla="*/ 428171 h 2605314"/>
              <a:gd name="connsiteX122" fmla="*/ 3204492 w 5018777"/>
              <a:gd name="connsiteY122" fmla="*/ 362857 h 2605314"/>
              <a:gd name="connsiteX123" fmla="*/ 3189977 w 5018777"/>
              <a:gd name="connsiteY123" fmla="*/ 348342 h 2605314"/>
              <a:gd name="connsiteX124" fmla="*/ 3139177 w 5018777"/>
              <a:gd name="connsiteY124" fmla="*/ 283028 h 2605314"/>
              <a:gd name="connsiteX125" fmla="*/ 3117406 w 5018777"/>
              <a:gd name="connsiteY125" fmla="*/ 268514 h 2605314"/>
              <a:gd name="connsiteX126" fmla="*/ 3081120 w 5018777"/>
              <a:gd name="connsiteY126" fmla="*/ 232228 h 2605314"/>
              <a:gd name="connsiteX127" fmla="*/ 3066606 w 5018777"/>
              <a:gd name="connsiteY127" fmla="*/ 210457 h 2605314"/>
              <a:gd name="connsiteX128" fmla="*/ 3023063 w 5018777"/>
              <a:gd name="connsiteY128" fmla="*/ 195942 h 2605314"/>
              <a:gd name="connsiteX129" fmla="*/ 3008549 w 5018777"/>
              <a:gd name="connsiteY129" fmla="*/ 174171 h 2605314"/>
              <a:gd name="connsiteX130" fmla="*/ 2957749 w 5018777"/>
              <a:gd name="connsiteY130" fmla="*/ 152400 h 2605314"/>
              <a:gd name="connsiteX131" fmla="*/ 2921463 w 5018777"/>
              <a:gd name="connsiteY131" fmla="*/ 116114 h 2605314"/>
              <a:gd name="connsiteX132" fmla="*/ 2848892 w 5018777"/>
              <a:gd name="connsiteY132" fmla="*/ 94342 h 2605314"/>
              <a:gd name="connsiteX133" fmla="*/ 2827120 w 5018777"/>
              <a:gd name="connsiteY133" fmla="*/ 79828 h 2605314"/>
              <a:gd name="connsiteX134" fmla="*/ 2776320 w 5018777"/>
              <a:gd name="connsiteY134" fmla="*/ 65314 h 2605314"/>
              <a:gd name="connsiteX135" fmla="*/ 2667463 w 5018777"/>
              <a:gd name="connsiteY135" fmla="*/ 50800 h 2605314"/>
              <a:gd name="connsiteX136" fmla="*/ 2500549 w 5018777"/>
              <a:gd name="connsiteY136" fmla="*/ 43542 h 2605314"/>
              <a:gd name="connsiteX137" fmla="*/ 2377177 w 5018777"/>
              <a:gd name="connsiteY137" fmla="*/ 36285 h 2605314"/>
              <a:gd name="connsiteX138" fmla="*/ 2275577 w 5018777"/>
              <a:gd name="connsiteY138" fmla="*/ 21771 h 2605314"/>
              <a:gd name="connsiteX139" fmla="*/ 2036092 w 5018777"/>
              <a:gd name="connsiteY139" fmla="*/ 7257 h 2605314"/>
              <a:gd name="connsiteX140" fmla="*/ 1869177 w 5018777"/>
              <a:gd name="connsiteY140" fmla="*/ 14514 h 2605314"/>
              <a:gd name="connsiteX141" fmla="*/ 1753063 w 5018777"/>
              <a:gd name="connsiteY141" fmla="*/ 29028 h 2605314"/>
              <a:gd name="connsiteX142" fmla="*/ 1731292 w 5018777"/>
              <a:gd name="connsiteY142" fmla="*/ 36285 h 2605314"/>
              <a:gd name="connsiteX143" fmla="*/ 1695006 w 5018777"/>
              <a:gd name="connsiteY143" fmla="*/ 43542 h 2605314"/>
              <a:gd name="connsiteX144" fmla="*/ 1673235 w 5018777"/>
              <a:gd name="connsiteY144" fmla="*/ 50800 h 2605314"/>
              <a:gd name="connsiteX145" fmla="*/ 1622435 w 5018777"/>
              <a:gd name="connsiteY145" fmla="*/ 65314 h 2605314"/>
              <a:gd name="connsiteX146" fmla="*/ 1600663 w 5018777"/>
              <a:gd name="connsiteY146" fmla="*/ 72571 h 2605314"/>
              <a:gd name="connsiteX147" fmla="*/ 1542606 w 5018777"/>
              <a:gd name="connsiteY147" fmla="*/ 87085 h 2605314"/>
              <a:gd name="connsiteX148" fmla="*/ 1499063 w 5018777"/>
              <a:gd name="connsiteY148" fmla="*/ 101600 h 2605314"/>
              <a:gd name="connsiteX149" fmla="*/ 1477292 w 5018777"/>
              <a:gd name="connsiteY149" fmla="*/ 116114 h 2605314"/>
              <a:gd name="connsiteX150" fmla="*/ 1390206 w 5018777"/>
              <a:gd name="connsiteY150" fmla="*/ 137885 h 2605314"/>
              <a:gd name="connsiteX151" fmla="*/ 1339406 w 5018777"/>
              <a:gd name="connsiteY151" fmla="*/ 152400 h 2605314"/>
              <a:gd name="connsiteX152" fmla="*/ 1295863 w 5018777"/>
              <a:gd name="connsiteY152" fmla="*/ 159657 h 2605314"/>
              <a:gd name="connsiteX153" fmla="*/ 1237806 w 5018777"/>
              <a:gd name="connsiteY153" fmla="*/ 181428 h 2605314"/>
              <a:gd name="connsiteX154" fmla="*/ 1157977 w 5018777"/>
              <a:gd name="connsiteY154" fmla="*/ 203200 h 2605314"/>
              <a:gd name="connsiteX155" fmla="*/ 1063635 w 5018777"/>
              <a:gd name="connsiteY155" fmla="*/ 232228 h 2605314"/>
              <a:gd name="connsiteX156" fmla="*/ 1027349 w 5018777"/>
              <a:gd name="connsiteY156" fmla="*/ 239485 h 2605314"/>
              <a:gd name="connsiteX157" fmla="*/ 969292 w 5018777"/>
              <a:gd name="connsiteY157" fmla="*/ 261257 h 2605314"/>
              <a:gd name="connsiteX158" fmla="*/ 889463 w 5018777"/>
              <a:gd name="connsiteY158" fmla="*/ 319314 h 2605314"/>
              <a:gd name="connsiteX159" fmla="*/ 867692 w 5018777"/>
              <a:gd name="connsiteY159" fmla="*/ 341085 h 2605314"/>
              <a:gd name="connsiteX160" fmla="*/ 802015 w 5018777"/>
              <a:gd name="connsiteY160" fmla="*/ 391885 h 2605314"/>
              <a:gd name="connsiteX161" fmla="*/ 763189 w 5018777"/>
              <a:gd name="connsiteY161" fmla="*/ 420551 h 2605314"/>
              <a:gd name="connsiteX162" fmla="*/ 693520 w 5018777"/>
              <a:gd name="connsiteY162" fmla="*/ 500742 h 2605314"/>
              <a:gd name="connsiteX163" fmla="*/ 664492 w 5018777"/>
              <a:gd name="connsiteY163" fmla="*/ 544285 h 2605314"/>
              <a:gd name="connsiteX164" fmla="*/ 642720 w 5018777"/>
              <a:gd name="connsiteY164" fmla="*/ 609600 h 2605314"/>
              <a:gd name="connsiteX165" fmla="*/ 651792 w 5018777"/>
              <a:gd name="connsiteY165" fmla="*/ 740954 h 2605314"/>
              <a:gd name="connsiteX166" fmla="*/ 700052 w 5018777"/>
              <a:gd name="connsiteY166" fmla="*/ 804454 h 2605314"/>
              <a:gd name="connsiteX167" fmla="*/ 751577 w 5018777"/>
              <a:gd name="connsiteY167" fmla="*/ 804817 h 2605314"/>
              <a:gd name="connsiteX168" fmla="*/ 775889 w 5018777"/>
              <a:gd name="connsiteY168" fmla="*/ 748937 h 2605314"/>
              <a:gd name="connsiteX169" fmla="*/ 764640 w 5018777"/>
              <a:gd name="connsiteY169" fmla="*/ 679268 h 2605314"/>
              <a:gd name="connsiteX170" fmla="*/ 704769 w 5018777"/>
              <a:gd name="connsiteY170" fmla="*/ 644434 h 2605314"/>
              <a:gd name="connsiteX171" fmla="*/ 567246 w 5018777"/>
              <a:gd name="connsiteY171" fmla="*/ 638991 h 2605314"/>
              <a:gd name="connsiteX172" fmla="*/ 468549 w 5018777"/>
              <a:gd name="connsiteY172" fmla="*/ 682171 h 2605314"/>
              <a:gd name="connsiteX173" fmla="*/ 446777 w 5018777"/>
              <a:gd name="connsiteY173" fmla="*/ 754742 h 2605314"/>
              <a:gd name="connsiteX174" fmla="*/ 475806 w 5018777"/>
              <a:gd name="connsiteY174" fmla="*/ 849085 h 2605314"/>
              <a:gd name="connsiteX175" fmla="*/ 533863 w 5018777"/>
              <a:gd name="connsiteY175" fmla="*/ 841828 h 2605314"/>
              <a:gd name="connsiteX176" fmla="*/ 541120 w 5018777"/>
              <a:gd name="connsiteY176" fmla="*/ 820057 h 2605314"/>
              <a:gd name="connsiteX177" fmla="*/ 519349 w 5018777"/>
              <a:gd name="connsiteY177" fmla="*/ 740228 h 2605314"/>
              <a:gd name="connsiteX178" fmla="*/ 497577 w 5018777"/>
              <a:gd name="connsiteY178" fmla="*/ 725714 h 2605314"/>
              <a:gd name="connsiteX179" fmla="*/ 352435 w 5018777"/>
              <a:gd name="connsiteY179" fmla="*/ 732971 h 2605314"/>
              <a:gd name="connsiteX180" fmla="*/ 252286 w 5018777"/>
              <a:gd name="connsiteY180" fmla="*/ 791028 h 2605314"/>
              <a:gd name="connsiteX181" fmla="*/ 192777 w 5018777"/>
              <a:gd name="connsiteY181" fmla="*/ 892628 h 2605314"/>
              <a:gd name="connsiteX182" fmla="*/ 187335 w 5018777"/>
              <a:gd name="connsiteY182" fmla="*/ 1026522 h 2605314"/>
              <a:gd name="connsiteX183" fmla="*/ 218177 w 5018777"/>
              <a:gd name="connsiteY183" fmla="*/ 1070791 h 2605314"/>
              <a:gd name="connsiteX184" fmla="*/ 278049 w 5018777"/>
              <a:gd name="connsiteY184" fmla="*/ 1063534 h 2605314"/>
              <a:gd name="connsiteX185" fmla="*/ 297643 w 5018777"/>
              <a:gd name="connsiteY185" fmla="*/ 1022531 h 2605314"/>
              <a:gd name="connsiteX186" fmla="*/ 260995 w 5018777"/>
              <a:gd name="connsiteY186" fmla="*/ 957580 h 2605314"/>
              <a:gd name="connsiteX187" fmla="*/ 172095 w 5018777"/>
              <a:gd name="connsiteY187" fmla="*/ 952137 h 2605314"/>
              <a:gd name="connsiteX188" fmla="*/ 108957 w 5018777"/>
              <a:gd name="connsiteY188" fmla="*/ 996405 h 2605314"/>
              <a:gd name="connsiteX189" fmla="*/ 54892 w 5018777"/>
              <a:gd name="connsiteY189" fmla="*/ 1066800 h 2605314"/>
              <a:gd name="connsiteX190" fmla="*/ 14252 w 5018777"/>
              <a:gd name="connsiteY190" fmla="*/ 1156788 h 2605314"/>
              <a:gd name="connsiteX191" fmla="*/ 20783 w 5018777"/>
              <a:gd name="connsiteY191" fmla="*/ 1262017 h 2605314"/>
              <a:gd name="connsiteX192" fmla="*/ 69406 w 5018777"/>
              <a:gd name="connsiteY192" fmla="*/ 1313542 h 2605314"/>
              <a:gd name="connsiteX193" fmla="*/ 112949 w 5018777"/>
              <a:gd name="connsiteY193" fmla="*/ 1342571 h 2605314"/>
              <a:gd name="connsiteX194" fmla="*/ 159032 w 5018777"/>
              <a:gd name="connsiteY194" fmla="*/ 1341845 h 2605314"/>
              <a:gd name="connsiteX195" fmla="*/ 217089 w 5018777"/>
              <a:gd name="connsiteY195" fmla="*/ 1316445 h 2605314"/>
              <a:gd name="connsiteX196" fmla="*/ 199672 w 5018777"/>
              <a:gd name="connsiteY196" fmla="*/ 1243148 h 2605314"/>
              <a:gd name="connsiteX197" fmla="*/ 124197 w 5018777"/>
              <a:gd name="connsiteY197" fmla="*/ 1236254 h 2605314"/>
              <a:gd name="connsiteX198" fmla="*/ 54892 w 5018777"/>
              <a:gd name="connsiteY198" fmla="*/ 1262742 h 2605314"/>
              <a:gd name="connsiteX199" fmla="*/ 33120 w 5018777"/>
              <a:gd name="connsiteY199" fmla="*/ 1299028 h 2605314"/>
              <a:gd name="connsiteX200" fmla="*/ 18606 w 5018777"/>
              <a:gd name="connsiteY200" fmla="*/ 1320800 h 2605314"/>
              <a:gd name="connsiteX201" fmla="*/ 4092 w 5018777"/>
              <a:gd name="connsiteY201" fmla="*/ 1379582 h 2605314"/>
              <a:gd name="connsiteX202" fmla="*/ 3729 w 5018777"/>
              <a:gd name="connsiteY202" fmla="*/ 1436188 h 2605314"/>
              <a:gd name="connsiteX203" fmla="*/ 47635 w 5018777"/>
              <a:gd name="connsiteY203" fmla="*/ 1494971 h 2605314"/>
              <a:gd name="connsiteX204" fmla="*/ 91177 w 5018777"/>
              <a:gd name="connsiteY204" fmla="*/ 1524000 h 2605314"/>
              <a:gd name="connsiteX205" fmla="*/ 127100 w 5018777"/>
              <a:gd name="connsiteY205" fmla="*/ 1568268 h 2605314"/>
              <a:gd name="connsiteX206" fmla="*/ 171006 w 5018777"/>
              <a:gd name="connsiteY206" fmla="*/ 1582057 h 2605314"/>
              <a:gd name="connsiteX207" fmla="*/ 228337 w 5018777"/>
              <a:gd name="connsiteY207" fmla="*/ 1561737 h 2605314"/>
              <a:gd name="connsiteX208" fmla="*/ 236683 w 5018777"/>
              <a:gd name="connsiteY208" fmla="*/ 1483722 h 2605314"/>
              <a:gd name="connsiteX209" fmla="*/ 157217 w 5018777"/>
              <a:gd name="connsiteY209" fmla="*/ 1465580 h 2605314"/>
              <a:gd name="connsiteX210" fmla="*/ 105692 w 5018777"/>
              <a:gd name="connsiteY210" fmla="*/ 1502228 h 2605314"/>
              <a:gd name="connsiteX211" fmla="*/ 105692 w 5018777"/>
              <a:gd name="connsiteY211" fmla="*/ 1698171 h 2605314"/>
              <a:gd name="connsiteX212" fmla="*/ 141615 w 5018777"/>
              <a:gd name="connsiteY212" fmla="*/ 1749334 h 2605314"/>
              <a:gd name="connsiteX213" fmla="*/ 192777 w 5018777"/>
              <a:gd name="connsiteY213" fmla="*/ 1792514 h 2605314"/>
              <a:gd name="connsiteX214" fmla="*/ 250835 w 5018777"/>
              <a:gd name="connsiteY214" fmla="*/ 1828800 h 2605314"/>
              <a:gd name="connsiteX215" fmla="*/ 359692 w 5018777"/>
              <a:gd name="connsiteY215" fmla="*/ 1821542 h 2605314"/>
              <a:gd name="connsiteX216" fmla="*/ 394163 w 5018777"/>
              <a:gd name="connsiteY216" fmla="*/ 1796505 h 2605314"/>
              <a:gd name="connsiteX217" fmla="*/ 410492 w 5018777"/>
              <a:gd name="connsiteY217" fmla="*/ 1698171 h 2605314"/>
              <a:gd name="connsiteX218" fmla="*/ 366949 w 5018777"/>
              <a:gd name="connsiteY218" fmla="*/ 1683657 h 2605314"/>
              <a:gd name="connsiteX219" fmla="*/ 316149 w 5018777"/>
              <a:gd name="connsiteY219" fmla="*/ 1690914 h 2605314"/>
              <a:gd name="connsiteX220" fmla="*/ 279863 w 5018777"/>
              <a:gd name="connsiteY220" fmla="*/ 1719942 h 2605314"/>
              <a:gd name="connsiteX221" fmla="*/ 265349 w 5018777"/>
              <a:gd name="connsiteY221" fmla="*/ 1785257 h 2605314"/>
              <a:gd name="connsiteX222" fmla="*/ 276235 w 5018777"/>
              <a:gd name="connsiteY222" fmla="*/ 1939108 h 2605314"/>
              <a:gd name="connsiteX223" fmla="*/ 331026 w 5018777"/>
              <a:gd name="connsiteY223" fmla="*/ 1984465 h 2605314"/>
              <a:gd name="connsiteX224" fmla="*/ 417749 w 5018777"/>
              <a:gd name="connsiteY224" fmla="*/ 2002971 h 2605314"/>
              <a:gd name="connsiteX225" fmla="*/ 526606 w 5018777"/>
              <a:gd name="connsiteY225" fmla="*/ 1995714 h 2605314"/>
              <a:gd name="connsiteX226" fmla="*/ 555635 w 5018777"/>
              <a:gd name="connsiteY226" fmla="*/ 1973942 h 2605314"/>
              <a:gd name="connsiteX227" fmla="*/ 599177 w 5018777"/>
              <a:gd name="connsiteY227" fmla="*/ 1944914 h 2605314"/>
              <a:gd name="connsiteX228" fmla="*/ 628206 w 5018777"/>
              <a:gd name="connsiteY228" fmla="*/ 1901371 h 2605314"/>
              <a:gd name="connsiteX229" fmla="*/ 613692 w 5018777"/>
              <a:gd name="connsiteY229" fmla="*/ 1836057 h 2605314"/>
              <a:gd name="connsiteX230" fmla="*/ 570149 w 5018777"/>
              <a:gd name="connsiteY230" fmla="*/ 1792514 h 2605314"/>
              <a:gd name="connsiteX231" fmla="*/ 528057 w 5018777"/>
              <a:gd name="connsiteY231" fmla="*/ 1800497 h 2605314"/>
              <a:gd name="connsiteX232" fmla="*/ 481249 w 5018777"/>
              <a:gd name="connsiteY232" fmla="*/ 1898468 h 2605314"/>
              <a:gd name="connsiteX233" fmla="*/ 555635 w 5018777"/>
              <a:gd name="connsiteY233" fmla="*/ 1995714 h 2605314"/>
              <a:gd name="connsiteX234" fmla="*/ 570149 w 5018777"/>
              <a:gd name="connsiteY234" fmla="*/ 2017485 h 2605314"/>
              <a:gd name="connsiteX235" fmla="*/ 700777 w 5018777"/>
              <a:gd name="connsiteY235" fmla="*/ 2068285 h 2605314"/>
              <a:gd name="connsiteX236" fmla="*/ 737063 w 5018777"/>
              <a:gd name="connsiteY236" fmla="*/ 2082800 h 2605314"/>
              <a:gd name="connsiteX237" fmla="*/ 867692 w 5018777"/>
              <a:gd name="connsiteY237" fmla="*/ 2119811 h 2605314"/>
              <a:gd name="connsiteX238" fmla="*/ 969292 w 5018777"/>
              <a:gd name="connsiteY238" fmla="*/ 2148114 h 2605314"/>
              <a:gd name="connsiteX239" fmla="*/ 1078149 w 5018777"/>
              <a:gd name="connsiteY239" fmla="*/ 2133600 h 2605314"/>
              <a:gd name="connsiteX240" fmla="*/ 1128949 w 5018777"/>
              <a:gd name="connsiteY240" fmla="*/ 2104571 h 2605314"/>
              <a:gd name="connsiteX241" fmla="*/ 1247603 w 5018777"/>
              <a:gd name="connsiteY241" fmla="*/ 2013494 h 2605314"/>
              <a:gd name="connsiteX242" fmla="*/ 1291509 w 5018777"/>
              <a:gd name="connsiteY242" fmla="*/ 1957251 h 2605314"/>
              <a:gd name="connsiteX243" fmla="*/ 1278083 w 5018777"/>
              <a:gd name="connsiteY243" fmla="*/ 1839322 h 2605314"/>
              <a:gd name="connsiteX244" fmla="*/ 1223292 w 5018777"/>
              <a:gd name="connsiteY244" fmla="*/ 1814285 h 2605314"/>
              <a:gd name="connsiteX245" fmla="*/ 1129675 w 5018777"/>
              <a:gd name="connsiteY245" fmla="*/ 1833154 h 2605314"/>
              <a:gd name="connsiteX246" fmla="*/ 1107177 w 5018777"/>
              <a:gd name="connsiteY246" fmla="*/ 1894114 h 2605314"/>
              <a:gd name="connsiteX247" fmla="*/ 1085406 w 5018777"/>
              <a:gd name="connsiteY247" fmla="*/ 2002971 h 2605314"/>
              <a:gd name="connsiteX248" fmla="*/ 1020092 w 5018777"/>
              <a:gd name="connsiteY248" fmla="*/ 1995714 h 2605314"/>
              <a:gd name="connsiteX249" fmla="*/ 984532 w 5018777"/>
              <a:gd name="connsiteY249" fmla="*/ 1911531 h 2605314"/>
              <a:gd name="connsiteX250" fmla="*/ 996869 w 5018777"/>
              <a:gd name="connsiteY250" fmla="*/ 1807754 h 2605314"/>
              <a:gd name="connsiteX251" fmla="*/ 1070529 w 5018777"/>
              <a:gd name="connsiteY251" fmla="*/ 1731554 h 2605314"/>
              <a:gd name="connsiteX252" fmla="*/ 1230549 w 5018777"/>
              <a:gd name="connsiteY252" fmla="*/ 1690914 h 2605314"/>
              <a:gd name="connsiteX253" fmla="*/ 1339406 w 5018777"/>
              <a:gd name="connsiteY253" fmla="*/ 1698171 h 2605314"/>
              <a:gd name="connsiteX254" fmla="*/ 1426492 w 5018777"/>
              <a:gd name="connsiteY254" fmla="*/ 1741714 h 2605314"/>
              <a:gd name="connsiteX255" fmla="*/ 1480557 w 5018777"/>
              <a:gd name="connsiteY255" fmla="*/ 1792514 h 2605314"/>
              <a:gd name="connsiteX256" fmla="*/ 1510312 w 5018777"/>
              <a:gd name="connsiteY256" fmla="*/ 1859642 h 2605314"/>
              <a:gd name="connsiteX257" fmla="*/ 1511037 w 5018777"/>
              <a:gd name="connsiteY257" fmla="*/ 1961968 h 2605314"/>
              <a:gd name="connsiteX258" fmla="*/ 1463866 w 5018777"/>
              <a:gd name="connsiteY258" fmla="*/ 2046877 h 2605314"/>
              <a:gd name="connsiteX259" fmla="*/ 1411977 w 5018777"/>
              <a:gd name="connsiteY259" fmla="*/ 2140857 h 2605314"/>
              <a:gd name="connsiteX260" fmla="*/ 1404720 w 5018777"/>
              <a:gd name="connsiteY260" fmla="*/ 2162628 h 2605314"/>
              <a:gd name="connsiteX261" fmla="*/ 1368435 w 5018777"/>
              <a:gd name="connsiteY261" fmla="*/ 2293257 h 2605314"/>
              <a:gd name="connsiteX262" fmla="*/ 1370975 w 5018777"/>
              <a:gd name="connsiteY262" fmla="*/ 2449285 h 2605314"/>
              <a:gd name="connsiteX263" fmla="*/ 1513577 w 5018777"/>
              <a:gd name="connsiteY263" fmla="*/ 2554514 h 2605314"/>
              <a:gd name="connsiteX264" fmla="*/ 1636949 w 5018777"/>
              <a:gd name="connsiteY264" fmla="*/ 2590800 h 2605314"/>
              <a:gd name="connsiteX265" fmla="*/ 1851397 w 5018777"/>
              <a:gd name="connsiteY265" fmla="*/ 2605314 h 2605314"/>
              <a:gd name="connsiteX266" fmla="*/ 1922155 w 5018777"/>
              <a:gd name="connsiteY266" fmla="*/ 2576285 h 2605314"/>
              <a:gd name="connsiteX267" fmla="*/ 1963520 w 5018777"/>
              <a:gd name="connsiteY267" fmla="*/ 2496457 h 2605314"/>
              <a:gd name="connsiteX268" fmla="*/ 2006337 w 5018777"/>
              <a:gd name="connsiteY268" fmla="*/ 2315028 h 2605314"/>
              <a:gd name="connsiteX269" fmla="*/ 2043349 w 5018777"/>
              <a:gd name="connsiteY269" fmla="*/ 2111828 h 2605314"/>
              <a:gd name="connsiteX270" fmla="*/ 2066572 w 5018777"/>
              <a:gd name="connsiteY270" fmla="*/ 2048691 h 2605314"/>
              <a:gd name="connsiteX271" fmla="*/ 2102495 w 5018777"/>
              <a:gd name="connsiteY271" fmla="*/ 1987731 h 2605314"/>
              <a:gd name="connsiteX272" fmla="*/ 2221512 w 5018777"/>
              <a:gd name="connsiteY272" fmla="*/ 1879237 h 2605314"/>
              <a:gd name="connsiteX273" fmla="*/ 2377177 w 5018777"/>
              <a:gd name="connsiteY273" fmla="*/ 1872342 h 2605314"/>
              <a:gd name="connsiteX274" fmla="*/ 2398949 w 5018777"/>
              <a:gd name="connsiteY274" fmla="*/ 1879600 h 2605314"/>
              <a:gd name="connsiteX275" fmla="*/ 2457006 w 5018777"/>
              <a:gd name="connsiteY275" fmla="*/ 1930400 h 2605314"/>
              <a:gd name="connsiteX276" fmla="*/ 2471520 w 5018777"/>
              <a:gd name="connsiteY276" fmla="*/ 1952171 h 2605314"/>
              <a:gd name="connsiteX277" fmla="*/ 2493292 w 5018777"/>
              <a:gd name="connsiteY277" fmla="*/ 1973942 h 2605314"/>
              <a:gd name="connsiteX278" fmla="*/ 2507806 w 5018777"/>
              <a:gd name="connsiteY278" fmla="*/ 2024742 h 2605314"/>
              <a:gd name="connsiteX279" fmla="*/ 2515063 w 5018777"/>
              <a:gd name="connsiteY279" fmla="*/ 2053771 h 2605314"/>
              <a:gd name="connsiteX280" fmla="*/ 2529577 w 5018777"/>
              <a:gd name="connsiteY280" fmla="*/ 2075542 h 2605314"/>
              <a:gd name="connsiteX281" fmla="*/ 2544092 w 5018777"/>
              <a:gd name="connsiteY281" fmla="*/ 2126342 h 2605314"/>
              <a:gd name="connsiteX282" fmla="*/ 2536835 w 5018777"/>
              <a:gd name="connsiteY282" fmla="*/ 2271485 h 2605314"/>
              <a:gd name="connsiteX283" fmla="*/ 2522320 w 5018777"/>
              <a:gd name="connsiteY283" fmla="*/ 2300514 h 2605314"/>
              <a:gd name="connsiteX284" fmla="*/ 2478777 w 5018777"/>
              <a:gd name="connsiteY284" fmla="*/ 2329542 h 2605314"/>
              <a:gd name="connsiteX285" fmla="*/ 2457006 w 5018777"/>
              <a:gd name="connsiteY285" fmla="*/ 2336800 h 2605314"/>
              <a:gd name="connsiteX286" fmla="*/ 2333635 w 5018777"/>
              <a:gd name="connsiteY286" fmla="*/ 2329542 h 2605314"/>
              <a:gd name="connsiteX287" fmla="*/ 2311863 w 5018777"/>
              <a:gd name="connsiteY287" fmla="*/ 2322285 h 2605314"/>
              <a:gd name="connsiteX288" fmla="*/ 2297349 w 5018777"/>
              <a:gd name="connsiteY288" fmla="*/ 2286000 h 2605314"/>
              <a:gd name="connsiteX289" fmla="*/ 2290092 w 5018777"/>
              <a:gd name="connsiteY289" fmla="*/ 2249714 h 2605314"/>
              <a:gd name="connsiteX290" fmla="*/ 2398949 w 5018777"/>
              <a:gd name="connsiteY290" fmla="*/ 2111828 h 2605314"/>
              <a:gd name="connsiteX291" fmla="*/ 2398949 w 5018777"/>
              <a:gd name="connsiteY291" fmla="*/ 2024742 h 2605314"/>
              <a:gd name="connsiteX292" fmla="*/ 2377177 w 5018777"/>
              <a:gd name="connsiteY292" fmla="*/ 2010228 h 2605314"/>
              <a:gd name="connsiteX293" fmla="*/ 2275577 w 5018777"/>
              <a:gd name="connsiteY293" fmla="*/ 2017485 h 2605314"/>
              <a:gd name="connsiteX294" fmla="*/ 2261063 w 5018777"/>
              <a:gd name="connsiteY294" fmla="*/ 2032000 h 2605314"/>
              <a:gd name="connsiteX295" fmla="*/ 2239292 w 5018777"/>
              <a:gd name="connsiteY295" fmla="*/ 2046514 h 2605314"/>
              <a:gd name="connsiteX296" fmla="*/ 2224777 w 5018777"/>
              <a:gd name="connsiteY296" fmla="*/ 2061028 h 2605314"/>
              <a:gd name="connsiteX297" fmla="*/ 2195749 w 5018777"/>
              <a:gd name="connsiteY297" fmla="*/ 2068285 h 2605314"/>
              <a:gd name="connsiteX298" fmla="*/ 2166720 w 5018777"/>
              <a:gd name="connsiteY298" fmla="*/ 2090057 h 2605314"/>
              <a:gd name="connsiteX299" fmla="*/ 2152206 w 5018777"/>
              <a:gd name="connsiteY299" fmla="*/ 2111828 h 2605314"/>
              <a:gd name="connsiteX300" fmla="*/ 2130435 w 5018777"/>
              <a:gd name="connsiteY300" fmla="*/ 2140857 h 2605314"/>
              <a:gd name="connsiteX301" fmla="*/ 2130435 w 5018777"/>
              <a:gd name="connsiteY301" fmla="*/ 2351314 h 2605314"/>
              <a:gd name="connsiteX302" fmla="*/ 2144949 w 5018777"/>
              <a:gd name="connsiteY302" fmla="*/ 2373085 h 2605314"/>
              <a:gd name="connsiteX303" fmla="*/ 2166720 w 5018777"/>
              <a:gd name="connsiteY303" fmla="*/ 2380342 h 2605314"/>
              <a:gd name="connsiteX304" fmla="*/ 2173977 w 5018777"/>
              <a:gd name="connsiteY304" fmla="*/ 2402114 h 2605314"/>
              <a:gd name="connsiteX305" fmla="*/ 2195749 w 5018777"/>
              <a:gd name="connsiteY305" fmla="*/ 2416628 h 2605314"/>
              <a:gd name="connsiteX306" fmla="*/ 2224777 w 5018777"/>
              <a:gd name="connsiteY306" fmla="*/ 2438400 h 2605314"/>
              <a:gd name="connsiteX307" fmla="*/ 2268320 w 5018777"/>
              <a:gd name="connsiteY307" fmla="*/ 2474685 h 2605314"/>
              <a:gd name="connsiteX308" fmla="*/ 2297349 w 5018777"/>
              <a:gd name="connsiteY308" fmla="*/ 2510971 h 2605314"/>
              <a:gd name="connsiteX309" fmla="*/ 2319120 w 5018777"/>
              <a:gd name="connsiteY309" fmla="*/ 2532742 h 2605314"/>
              <a:gd name="connsiteX310" fmla="*/ 2398949 w 5018777"/>
              <a:gd name="connsiteY310" fmla="*/ 2569028 h 2605314"/>
              <a:gd name="connsiteX311" fmla="*/ 2544092 w 5018777"/>
              <a:gd name="connsiteY311" fmla="*/ 2554514 h 2605314"/>
              <a:gd name="connsiteX312" fmla="*/ 2565863 w 5018777"/>
              <a:gd name="connsiteY312" fmla="*/ 2540000 h 2605314"/>
              <a:gd name="connsiteX313" fmla="*/ 2573120 w 5018777"/>
              <a:gd name="connsiteY313" fmla="*/ 2503714 h 2605314"/>
              <a:gd name="connsiteX314" fmla="*/ 2587635 w 5018777"/>
              <a:gd name="connsiteY314" fmla="*/ 2481942 h 2605314"/>
              <a:gd name="connsiteX315" fmla="*/ 2594892 w 5018777"/>
              <a:gd name="connsiteY315" fmla="*/ 2409371 h 2605314"/>
              <a:gd name="connsiteX316" fmla="*/ 2645692 w 5018777"/>
              <a:gd name="connsiteY316" fmla="*/ 2416628 h 2605314"/>
              <a:gd name="connsiteX317" fmla="*/ 2674720 w 5018777"/>
              <a:gd name="connsiteY317" fmla="*/ 2423885 h 2605314"/>
              <a:gd name="connsiteX318" fmla="*/ 2747292 w 5018777"/>
              <a:gd name="connsiteY318" fmla="*/ 2438400 h 2605314"/>
              <a:gd name="connsiteX319" fmla="*/ 2790835 w 5018777"/>
              <a:gd name="connsiteY319" fmla="*/ 2452914 h 2605314"/>
              <a:gd name="connsiteX320" fmla="*/ 2812606 w 5018777"/>
              <a:gd name="connsiteY320" fmla="*/ 2438400 h 2605314"/>
              <a:gd name="connsiteX321" fmla="*/ 2805349 w 5018777"/>
              <a:gd name="connsiteY321" fmla="*/ 2416628 h 2605314"/>
              <a:gd name="connsiteX322" fmla="*/ 2798092 w 5018777"/>
              <a:gd name="connsiteY322" fmla="*/ 2373085 h 2605314"/>
              <a:gd name="connsiteX323" fmla="*/ 2783577 w 5018777"/>
              <a:gd name="connsiteY323" fmla="*/ 2329542 h 2605314"/>
              <a:gd name="connsiteX324" fmla="*/ 2798092 w 5018777"/>
              <a:gd name="connsiteY324" fmla="*/ 2278742 h 2605314"/>
              <a:gd name="connsiteX325" fmla="*/ 2965006 w 5018777"/>
              <a:gd name="connsiteY325" fmla="*/ 2249714 h 2605314"/>
              <a:gd name="connsiteX326" fmla="*/ 2950492 w 5018777"/>
              <a:gd name="connsiteY326" fmla="*/ 2227942 h 2605314"/>
              <a:gd name="connsiteX327" fmla="*/ 2928720 w 5018777"/>
              <a:gd name="connsiteY327" fmla="*/ 2133600 h 2605314"/>
              <a:gd name="connsiteX328" fmla="*/ 2921463 w 5018777"/>
              <a:gd name="connsiteY328" fmla="*/ 2104571 h 2605314"/>
              <a:gd name="connsiteX329" fmla="*/ 2899692 w 5018777"/>
              <a:gd name="connsiteY329" fmla="*/ 2090057 h 2605314"/>
              <a:gd name="connsiteX330" fmla="*/ 2906949 w 5018777"/>
              <a:gd name="connsiteY330" fmla="*/ 2061028 h 2605314"/>
              <a:gd name="connsiteX331" fmla="*/ 3037577 w 5018777"/>
              <a:gd name="connsiteY331" fmla="*/ 2053771 h 2605314"/>
              <a:gd name="connsiteX332" fmla="*/ 3124663 w 5018777"/>
              <a:gd name="connsiteY332" fmla="*/ 2046514 h 2605314"/>
              <a:gd name="connsiteX333" fmla="*/ 3146435 w 5018777"/>
              <a:gd name="connsiteY333" fmla="*/ 2039257 h 2605314"/>
              <a:gd name="connsiteX334" fmla="*/ 3139177 w 5018777"/>
              <a:gd name="connsiteY334" fmla="*/ 2010228 h 2605314"/>
              <a:gd name="connsiteX335" fmla="*/ 3110149 w 5018777"/>
              <a:gd name="connsiteY335" fmla="*/ 1959428 h 2605314"/>
              <a:gd name="connsiteX336" fmla="*/ 3081120 w 5018777"/>
              <a:gd name="connsiteY336" fmla="*/ 1930400 h 2605314"/>
              <a:gd name="connsiteX337" fmla="*/ 3066606 w 5018777"/>
              <a:gd name="connsiteY337" fmla="*/ 1901371 h 2605314"/>
              <a:gd name="connsiteX338" fmla="*/ 3044835 w 5018777"/>
              <a:gd name="connsiteY338" fmla="*/ 1886857 h 2605314"/>
              <a:gd name="connsiteX339" fmla="*/ 3037577 w 5018777"/>
              <a:gd name="connsiteY339" fmla="*/ 1865085 h 2605314"/>
              <a:gd name="connsiteX340" fmla="*/ 3023063 w 5018777"/>
              <a:gd name="connsiteY340" fmla="*/ 1843314 h 2605314"/>
              <a:gd name="connsiteX341" fmla="*/ 3052092 w 5018777"/>
              <a:gd name="connsiteY341" fmla="*/ 1828800 h 2605314"/>
              <a:gd name="connsiteX342" fmla="*/ 3160949 w 5018777"/>
              <a:gd name="connsiteY342" fmla="*/ 1814285 h 2605314"/>
              <a:gd name="connsiteX343" fmla="*/ 3182720 w 5018777"/>
              <a:gd name="connsiteY343" fmla="*/ 1799771 h 2605314"/>
              <a:gd name="connsiteX344" fmla="*/ 3131920 w 5018777"/>
              <a:gd name="connsiteY344" fmla="*/ 1690914 h 2605314"/>
              <a:gd name="connsiteX345" fmla="*/ 3124663 w 5018777"/>
              <a:gd name="connsiteY345" fmla="*/ 1669142 h 2605314"/>
              <a:gd name="connsiteX346" fmla="*/ 3110149 w 5018777"/>
              <a:gd name="connsiteY346" fmla="*/ 1647371 h 2605314"/>
              <a:gd name="connsiteX347" fmla="*/ 3131920 w 5018777"/>
              <a:gd name="connsiteY347" fmla="*/ 1640114 h 2605314"/>
              <a:gd name="connsiteX348" fmla="*/ 3160949 w 5018777"/>
              <a:gd name="connsiteY348" fmla="*/ 1632857 h 2605314"/>
              <a:gd name="connsiteX349" fmla="*/ 3189977 w 5018777"/>
              <a:gd name="connsiteY349" fmla="*/ 1618342 h 2605314"/>
              <a:gd name="connsiteX350" fmla="*/ 3219006 w 5018777"/>
              <a:gd name="connsiteY350" fmla="*/ 1611085 h 2605314"/>
              <a:gd name="connsiteX351" fmla="*/ 3240777 w 5018777"/>
              <a:gd name="connsiteY351" fmla="*/ 1603828 h 2605314"/>
              <a:gd name="connsiteX352" fmla="*/ 3284320 w 5018777"/>
              <a:gd name="connsiteY352" fmla="*/ 1582057 h 2605314"/>
              <a:gd name="connsiteX353" fmla="*/ 3298835 w 5018777"/>
              <a:gd name="connsiteY353" fmla="*/ 1567542 h 2605314"/>
              <a:gd name="connsiteX354" fmla="*/ 3277063 w 5018777"/>
              <a:gd name="connsiteY354" fmla="*/ 1545771 h 2605314"/>
              <a:gd name="connsiteX355" fmla="*/ 3233520 w 5018777"/>
              <a:gd name="connsiteY355" fmla="*/ 1516742 h 2605314"/>
              <a:gd name="connsiteX356" fmla="*/ 3182720 w 5018777"/>
              <a:gd name="connsiteY356" fmla="*/ 1458685 h 2605314"/>
              <a:gd name="connsiteX357" fmla="*/ 3175463 w 5018777"/>
              <a:gd name="connsiteY357" fmla="*/ 1436914 h 2605314"/>
              <a:gd name="connsiteX358" fmla="*/ 3153692 w 5018777"/>
              <a:gd name="connsiteY358" fmla="*/ 1422400 h 2605314"/>
              <a:gd name="connsiteX359" fmla="*/ 3204492 w 5018777"/>
              <a:gd name="connsiteY359" fmla="*/ 1386114 h 2605314"/>
              <a:gd name="connsiteX360" fmla="*/ 3240777 w 5018777"/>
              <a:gd name="connsiteY360" fmla="*/ 1349828 h 2605314"/>
              <a:gd name="connsiteX361" fmla="*/ 3269806 w 5018777"/>
              <a:gd name="connsiteY361" fmla="*/ 1313542 h 2605314"/>
              <a:gd name="connsiteX362" fmla="*/ 3291577 w 5018777"/>
              <a:gd name="connsiteY362" fmla="*/ 1299028 h 2605314"/>
              <a:gd name="connsiteX363" fmla="*/ 3306092 w 5018777"/>
              <a:gd name="connsiteY363" fmla="*/ 1284514 h 2605314"/>
              <a:gd name="connsiteX364" fmla="*/ 3313349 w 5018777"/>
              <a:gd name="connsiteY364" fmla="*/ 1262742 h 2605314"/>
              <a:gd name="connsiteX365" fmla="*/ 3269806 w 5018777"/>
              <a:gd name="connsiteY365" fmla="*/ 1255485 h 2605314"/>
              <a:gd name="connsiteX366" fmla="*/ 3248035 w 5018777"/>
              <a:gd name="connsiteY366" fmla="*/ 1248228 h 2605314"/>
              <a:gd name="connsiteX367" fmla="*/ 3197235 w 5018777"/>
              <a:gd name="connsiteY367" fmla="*/ 1233714 h 2605314"/>
              <a:gd name="connsiteX368" fmla="*/ 3175463 w 5018777"/>
              <a:gd name="connsiteY368" fmla="*/ 1219200 h 2605314"/>
              <a:gd name="connsiteX369" fmla="*/ 3153692 w 5018777"/>
              <a:gd name="connsiteY369" fmla="*/ 1211942 h 2605314"/>
              <a:gd name="connsiteX370" fmla="*/ 3124663 w 5018777"/>
              <a:gd name="connsiteY370" fmla="*/ 1197428 h 2605314"/>
              <a:gd name="connsiteX371" fmla="*/ 3204492 w 5018777"/>
              <a:gd name="connsiteY371" fmla="*/ 1095828 h 2605314"/>
              <a:gd name="connsiteX372" fmla="*/ 3255292 w 5018777"/>
              <a:gd name="connsiteY372" fmla="*/ 1037771 h 2605314"/>
              <a:gd name="connsiteX373" fmla="*/ 3255292 w 5018777"/>
              <a:gd name="connsiteY373" fmla="*/ 994228 h 2605314"/>
              <a:gd name="connsiteX374" fmla="*/ 3211749 w 5018777"/>
              <a:gd name="connsiteY374" fmla="*/ 986971 h 2605314"/>
              <a:gd name="connsiteX375" fmla="*/ 3182720 w 5018777"/>
              <a:gd name="connsiteY375" fmla="*/ 979714 h 2605314"/>
              <a:gd name="connsiteX376" fmla="*/ 3124663 w 5018777"/>
              <a:gd name="connsiteY376" fmla="*/ 957942 h 2605314"/>
              <a:gd name="connsiteX377" fmla="*/ 3102892 w 5018777"/>
              <a:gd name="connsiteY377" fmla="*/ 950685 h 2605314"/>
              <a:gd name="connsiteX378" fmla="*/ 3052092 w 5018777"/>
              <a:gd name="connsiteY378" fmla="*/ 943428 h 2605314"/>
              <a:gd name="connsiteX379" fmla="*/ 3030320 w 5018777"/>
              <a:gd name="connsiteY379" fmla="*/ 936171 h 2605314"/>
              <a:gd name="connsiteX380" fmla="*/ 2994035 w 5018777"/>
              <a:gd name="connsiteY380" fmla="*/ 928914 h 2605314"/>
              <a:gd name="connsiteX381" fmla="*/ 2979520 w 5018777"/>
              <a:gd name="connsiteY381" fmla="*/ 914400 h 2605314"/>
              <a:gd name="connsiteX382" fmla="*/ 3037577 w 5018777"/>
              <a:gd name="connsiteY382" fmla="*/ 820057 h 2605314"/>
              <a:gd name="connsiteX383" fmla="*/ 3095635 w 5018777"/>
              <a:gd name="connsiteY383" fmla="*/ 747485 h 2605314"/>
              <a:gd name="connsiteX384" fmla="*/ 3131920 w 5018777"/>
              <a:gd name="connsiteY384" fmla="*/ 703942 h 2605314"/>
              <a:gd name="connsiteX385" fmla="*/ 3146435 w 5018777"/>
              <a:gd name="connsiteY385" fmla="*/ 682171 h 2605314"/>
              <a:gd name="connsiteX386" fmla="*/ 3037577 w 5018777"/>
              <a:gd name="connsiteY386" fmla="*/ 667657 h 2605314"/>
              <a:gd name="connsiteX387" fmla="*/ 2965006 w 5018777"/>
              <a:gd name="connsiteY387" fmla="*/ 660400 h 2605314"/>
              <a:gd name="connsiteX388" fmla="*/ 2892435 w 5018777"/>
              <a:gd name="connsiteY388" fmla="*/ 645885 h 2605314"/>
              <a:gd name="connsiteX389" fmla="*/ 2928720 w 5018777"/>
              <a:gd name="connsiteY389" fmla="*/ 609600 h 2605314"/>
              <a:gd name="connsiteX390" fmla="*/ 2965006 w 5018777"/>
              <a:gd name="connsiteY390" fmla="*/ 573314 h 2605314"/>
              <a:gd name="connsiteX391" fmla="*/ 2972263 w 5018777"/>
              <a:gd name="connsiteY391" fmla="*/ 529771 h 2605314"/>
              <a:gd name="connsiteX392" fmla="*/ 2986777 w 5018777"/>
              <a:gd name="connsiteY392" fmla="*/ 486228 h 2605314"/>
              <a:gd name="connsiteX393" fmla="*/ 3001292 w 5018777"/>
              <a:gd name="connsiteY393" fmla="*/ 435428 h 2605314"/>
              <a:gd name="connsiteX394" fmla="*/ 3015806 w 5018777"/>
              <a:gd name="connsiteY394" fmla="*/ 391885 h 2605314"/>
              <a:gd name="connsiteX395" fmla="*/ 2965006 w 5018777"/>
              <a:gd name="connsiteY395" fmla="*/ 399142 h 2605314"/>
              <a:gd name="connsiteX396" fmla="*/ 2921463 w 5018777"/>
              <a:gd name="connsiteY396" fmla="*/ 413657 h 2605314"/>
              <a:gd name="connsiteX397" fmla="*/ 2892435 w 5018777"/>
              <a:gd name="connsiteY397" fmla="*/ 420914 h 2605314"/>
              <a:gd name="connsiteX398" fmla="*/ 2856149 w 5018777"/>
              <a:gd name="connsiteY398" fmla="*/ 435428 h 2605314"/>
              <a:gd name="connsiteX399" fmla="*/ 2812606 w 5018777"/>
              <a:gd name="connsiteY399" fmla="*/ 442685 h 2605314"/>
              <a:gd name="connsiteX400" fmla="*/ 2783577 w 5018777"/>
              <a:gd name="connsiteY400" fmla="*/ 449942 h 2605314"/>
              <a:gd name="connsiteX401" fmla="*/ 2725520 w 5018777"/>
              <a:gd name="connsiteY401" fmla="*/ 442685 h 2605314"/>
              <a:gd name="connsiteX402" fmla="*/ 2732777 w 5018777"/>
              <a:gd name="connsiteY402" fmla="*/ 377371 h 2605314"/>
              <a:gd name="connsiteX403" fmla="*/ 2725520 w 5018777"/>
              <a:gd name="connsiteY403" fmla="*/ 290285 h 2605314"/>
              <a:gd name="connsiteX404" fmla="*/ 2711006 w 5018777"/>
              <a:gd name="connsiteY404" fmla="*/ 232228 h 2605314"/>
              <a:gd name="connsiteX405" fmla="*/ 2667463 w 5018777"/>
              <a:gd name="connsiteY405" fmla="*/ 210457 h 2605314"/>
              <a:gd name="connsiteX406" fmla="*/ 2660206 w 5018777"/>
              <a:gd name="connsiteY406"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62549 w 5018777"/>
              <a:gd name="connsiteY118" fmla="*/ 537028 h 2605314"/>
              <a:gd name="connsiteX119" fmla="*/ 3240777 w 5018777"/>
              <a:gd name="connsiteY119" fmla="*/ 515257 h 2605314"/>
              <a:gd name="connsiteX120" fmla="*/ 3233520 w 5018777"/>
              <a:gd name="connsiteY120" fmla="*/ 478971 h 2605314"/>
              <a:gd name="connsiteX121" fmla="*/ 3219006 w 5018777"/>
              <a:gd name="connsiteY121" fmla="*/ 428171 h 2605314"/>
              <a:gd name="connsiteX122" fmla="*/ 3204492 w 5018777"/>
              <a:gd name="connsiteY122" fmla="*/ 362857 h 2605314"/>
              <a:gd name="connsiteX123" fmla="*/ 3189977 w 5018777"/>
              <a:gd name="connsiteY123" fmla="*/ 348342 h 2605314"/>
              <a:gd name="connsiteX124" fmla="*/ 3139177 w 5018777"/>
              <a:gd name="connsiteY124" fmla="*/ 283028 h 2605314"/>
              <a:gd name="connsiteX125" fmla="*/ 3117406 w 5018777"/>
              <a:gd name="connsiteY125" fmla="*/ 268514 h 2605314"/>
              <a:gd name="connsiteX126" fmla="*/ 3081120 w 5018777"/>
              <a:gd name="connsiteY126" fmla="*/ 232228 h 2605314"/>
              <a:gd name="connsiteX127" fmla="*/ 3066606 w 5018777"/>
              <a:gd name="connsiteY127" fmla="*/ 210457 h 2605314"/>
              <a:gd name="connsiteX128" fmla="*/ 3023063 w 5018777"/>
              <a:gd name="connsiteY128" fmla="*/ 195942 h 2605314"/>
              <a:gd name="connsiteX129" fmla="*/ 3008549 w 5018777"/>
              <a:gd name="connsiteY129" fmla="*/ 174171 h 2605314"/>
              <a:gd name="connsiteX130" fmla="*/ 2957749 w 5018777"/>
              <a:gd name="connsiteY130" fmla="*/ 152400 h 2605314"/>
              <a:gd name="connsiteX131" fmla="*/ 2921463 w 5018777"/>
              <a:gd name="connsiteY131" fmla="*/ 116114 h 2605314"/>
              <a:gd name="connsiteX132" fmla="*/ 2848892 w 5018777"/>
              <a:gd name="connsiteY132" fmla="*/ 94342 h 2605314"/>
              <a:gd name="connsiteX133" fmla="*/ 2827120 w 5018777"/>
              <a:gd name="connsiteY133" fmla="*/ 79828 h 2605314"/>
              <a:gd name="connsiteX134" fmla="*/ 2776320 w 5018777"/>
              <a:gd name="connsiteY134" fmla="*/ 65314 h 2605314"/>
              <a:gd name="connsiteX135" fmla="*/ 2667463 w 5018777"/>
              <a:gd name="connsiteY135" fmla="*/ 50800 h 2605314"/>
              <a:gd name="connsiteX136" fmla="*/ 2500549 w 5018777"/>
              <a:gd name="connsiteY136" fmla="*/ 43542 h 2605314"/>
              <a:gd name="connsiteX137" fmla="*/ 2377177 w 5018777"/>
              <a:gd name="connsiteY137" fmla="*/ 36285 h 2605314"/>
              <a:gd name="connsiteX138" fmla="*/ 2275577 w 5018777"/>
              <a:gd name="connsiteY138" fmla="*/ 21771 h 2605314"/>
              <a:gd name="connsiteX139" fmla="*/ 2036092 w 5018777"/>
              <a:gd name="connsiteY139" fmla="*/ 7257 h 2605314"/>
              <a:gd name="connsiteX140" fmla="*/ 1869177 w 5018777"/>
              <a:gd name="connsiteY140" fmla="*/ 14514 h 2605314"/>
              <a:gd name="connsiteX141" fmla="*/ 1753063 w 5018777"/>
              <a:gd name="connsiteY141" fmla="*/ 29028 h 2605314"/>
              <a:gd name="connsiteX142" fmla="*/ 1731292 w 5018777"/>
              <a:gd name="connsiteY142" fmla="*/ 36285 h 2605314"/>
              <a:gd name="connsiteX143" fmla="*/ 1695006 w 5018777"/>
              <a:gd name="connsiteY143" fmla="*/ 43542 h 2605314"/>
              <a:gd name="connsiteX144" fmla="*/ 1673235 w 5018777"/>
              <a:gd name="connsiteY144" fmla="*/ 50800 h 2605314"/>
              <a:gd name="connsiteX145" fmla="*/ 1622435 w 5018777"/>
              <a:gd name="connsiteY145" fmla="*/ 65314 h 2605314"/>
              <a:gd name="connsiteX146" fmla="*/ 1600663 w 5018777"/>
              <a:gd name="connsiteY146" fmla="*/ 72571 h 2605314"/>
              <a:gd name="connsiteX147" fmla="*/ 1542606 w 5018777"/>
              <a:gd name="connsiteY147" fmla="*/ 87085 h 2605314"/>
              <a:gd name="connsiteX148" fmla="*/ 1499063 w 5018777"/>
              <a:gd name="connsiteY148" fmla="*/ 101600 h 2605314"/>
              <a:gd name="connsiteX149" fmla="*/ 1477292 w 5018777"/>
              <a:gd name="connsiteY149" fmla="*/ 116114 h 2605314"/>
              <a:gd name="connsiteX150" fmla="*/ 1390206 w 5018777"/>
              <a:gd name="connsiteY150" fmla="*/ 137885 h 2605314"/>
              <a:gd name="connsiteX151" fmla="*/ 1339406 w 5018777"/>
              <a:gd name="connsiteY151" fmla="*/ 152400 h 2605314"/>
              <a:gd name="connsiteX152" fmla="*/ 1295863 w 5018777"/>
              <a:gd name="connsiteY152" fmla="*/ 159657 h 2605314"/>
              <a:gd name="connsiteX153" fmla="*/ 1237806 w 5018777"/>
              <a:gd name="connsiteY153" fmla="*/ 181428 h 2605314"/>
              <a:gd name="connsiteX154" fmla="*/ 1157977 w 5018777"/>
              <a:gd name="connsiteY154" fmla="*/ 203200 h 2605314"/>
              <a:gd name="connsiteX155" fmla="*/ 1027349 w 5018777"/>
              <a:gd name="connsiteY155" fmla="*/ 239485 h 2605314"/>
              <a:gd name="connsiteX156" fmla="*/ 969292 w 5018777"/>
              <a:gd name="connsiteY156" fmla="*/ 261257 h 2605314"/>
              <a:gd name="connsiteX157" fmla="*/ 889463 w 5018777"/>
              <a:gd name="connsiteY157" fmla="*/ 319314 h 2605314"/>
              <a:gd name="connsiteX158" fmla="*/ 867692 w 5018777"/>
              <a:gd name="connsiteY158" fmla="*/ 341085 h 2605314"/>
              <a:gd name="connsiteX159" fmla="*/ 802015 w 5018777"/>
              <a:gd name="connsiteY159" fmla="*/ 391885 h 2605314"/>
              <a:gd name="connsiteX160" fmla="*/ 763189 w 5018777"/>
              <a:gd name="connsiteY160" fmla="*/ 420551 h 2605314"/>
              <a:gd name="connsiteX161" fmla="*/ 693520 w 5018777"/>
              <a:gd name="connsiteY161" fmla="*/ 500742 h 2605314"/>
              <a:gd name="connsiteX162" fmla="*/ 664492 w 5018777"/>
              <a:gd name="connsiteY162" fmla="*/ 544285 h 2605314"/>
              <a:gd name="connsiteX163" fmla="*/ 642720 w 5018777"/>
              <a:gd name="connsiteY163" fmla="*/ 609600 h 2605314"/>
              <a:gd name="connsiteX164" fmla="*/ 651792 w 5018777"/>
              <a:gd name="connsiteY164" fmla="*/ 740954 h 2605314"/>
              <a:gd name="connsiteX165" fmla="*/ 700052 w 5018777"/>
              <a:gd name="connsiteY165" fmla="*/ 804454 h 2605314"/>
              <a:gd name="connsiteX166" fmla="*/ 751577 w 5018777"/>
              <a:gd name="connsiteY166" fmla="*/ 804817 h 2605314"/>
              <a:gd name="connsiteX167" fmla="*/ 775889 w 5018777"/>
              <a:gd name="connsiteY167" fmla="*/ 748937 h 2605314"/>
              <a:gd name="connsiteX168" fmla="*/ 764640 w 5018777"/>
              <a:gd name="connsiteY168" fmla="*/ 679268 h 2605314"/>
              <a:gd name="connsiteX169" fmla="*/ 704769 w 5018777"/>
              <a:gd name="connsiteY169" fmla="*/ 644434 h 2605314"/>
              <a:gd name="connsiteX170" fmla="*/ 567246 w 5018777"/>
              <a:gd name="connsiteY170" fmla="*/ 638991 h 2605314"/>
              <a:gd name="connsiteX171" fmla="*/ 468549 w 5018777"/>
              <a:gd name="connsiteY171" fmla="*/ 682171 h 2605314"/>
              <a:gd name="connsiteX172" fmla="*/ 446777 w 5018777"/>
              <a:gd name="connsiteY172" fmla="*/ 754742 h 2605314"/>
              <a:gd name="connsiteX173" fmla="*/ 475806 w 5018777"/>
              <a:gd name="connsiteY173" fmla="*/ 849085 h 2605314"/>
              <a:gd name="connsiteX174" fmla="*/ 533863 w 5018777"/>
              <a:gd name="connsiteY174" fmla="*/ 841828 h 2605314"/>
              <a:gd name="connsiteX175" fmla="*/ 541120 w 5018777"/>
              <a:gd name="connsiteY175" fmla="*/ 820057 h 2605314"/>
              <a:gd name="connsiteX176" fmla="*/ 519349 w 5018777"/>
              <a:gd name="connsiteY176" fmla="*/ 740228 h 2605314"/>
              <a:gd name="connsiteX177" fmla="*/ 497577 w 5018777"/>
              <a:gd name="connsiteY177" fmla="*/ 725714 h 2605314"/>
              <a:gd name="connsiteX178" fmla="*/ 352435 w 5018777"/>
              <a:gd name="connsiteY178" fmla="*/ 732971 h 2605314"/>
              <a:gd name="connsiteX179" fmla="*/ 252286 w 5018777"/>
              <a:gd name="connsiteY179" fmla="*/ 791028 h 2605314"/>
              <a:gd name="connsiteX180" fmla="*/ 192777 w 5018777"/>
              <a:gd name="connsiteY180" fmla="*/ 892628 h 2605314"/>
              <a:gd name="connsiteX181" fmla="*/ 187335 w 5018777"/>
              <a:gd name="connsiteY181" fmla="*/ 1026522 h 2605314"/>
              <a:gd name="connsiteX182" fmla="*/ 218177 w 5018777"/>
              <a:gd name="connsiteY182" fmla="*/ 1070791 h 2605314"/>
              <a:gd name="connsiteX183" fmla="*/ 278049 w 5018777"/>
              <a:gd name="connsiteY183" fmla="*/ 1063534 h 2605314"/>
              <a:gd name="connsiteX184" fmla="*/ 297643 w 5018777"/>
              <a:gd name="connsiteY184" fmla="*/ 1022531 h 2605314"/>
              <a:gd name="connsiteX185" fmla="*/ 260995 w 5018777"/>
              <a:gd name="connsiteY185" fmla="*/ 957580 h 2605314"/>
              <a:gd name="connsiteX186" fmla="*/ 172095 w 5018777"/>
              <a:gd name="connsiteY186" fmla="*/ 952137 h 2605314"/>
              <a:gd name="connsiteX187" fmla="*/ 108957 w 5018777"/>
              <a:gd name="connsiteY187" fmla="*/ 996405 h 2605314"/>
              <a:gd name="connsiteX188" fmla="*/ 54892 w 5018777"/>
              <a:gd name="connsiteY188" fmla="*/ 1066800 h 2605314"/>
              <a:gd name="connsiteX189" fmla="*/ 14252 w 5018777"/>
              <a:gd name="connsiteY189" fmla="*/ 1156788 h 2605314"/>
              <a:gd name="connsiteX190" fmla="*/ 20783 w 5018777"/>
              <a:gd name="connsiteY190" fmla="*/ 1262017 h 2605314"/>
              <a:gd name="connsiteX191" fmla="*/ 69406 w 5018777"/>
              <a:gd name="connsiteY191" fmla="*/ 1313542 h 2605314"/>
              <a:gd name="connsiteX192" fmla="*/ 112949 w 5018777"/>
              <a:gd name="connsiteY192" fmla="*/ 1342571 h 2605314"/>
              <a:gd name="connsiteX193" fmla="*/ 159032 w 5018777"/>
              <a:gd name="connsiteY193" fmla="*/ 1341845 h 2605314"/>
              <a:gd name="connsiteX194" fmla="*/ 217089 w 5018777"/>
              <a:gd name="connsiteY194" fmla="*/ 1316445 h 2605314"/>
              <a:gd name="connsiteX195" fmla="*/ 199672 w 5018777"/>
              <a:gd name="connsiteY195" fmla="*/ 1243148 h 2605314"/>
              <a:gd name="connsiteX196" fmla="*/ 124197 w 5018777"/>
              <a:gd name="connsiteY196" fmla="*/ 1236254 h 2605314"/>
              <a:gd name="connsiteX197" fmla="*/ 54892 w 5018777"/>
              <a:gd name="connsiteY197" fmla="*/ 1262742 h 2605314"/>
              <a:gd name="connsiteX198" fmla="*/ 33120 w 5018777"/>
              <a:gd name="connsiteY198" fmla="*/ 1299028 h 2605314"/>
              <a:gd name="connsiteX199" fmla="*/ 18606 w 5018777"/>
              <a:gd name="connsiteY199" fmla="*/ 1320800 h 2605314"/>
              <a:gd name="connsiteX200" fmla="*/ 4092 w 5018777"/>
              <a:gd name="connsiteY200" fmla="*/ 1379582 h 2605314"/>
              <a:gd name="connsiteX201" fmla="*/ 3729 w 5018777"/>
              <a:gd name="connsiteY201" fmla="*/ 1436188 h 2605314"/>
              <a:gd name="connsiteX202" fmla="*/ 47635 w 5018777"/>
              <a:gd name="connsiteY202" fmla="*/ 1494971 h 2605314"/>
              <a:gd name="connsiteX203" fmla="*/ 91177 w 5018777"/>
              <a:gd name="connsiteY203" fmla="*/ 1524000 h 2605314"/>
              <a:gd name="connsiteX204" fmla="*/ 127100 w 5018777"/>
              <a:gd name="connsiteY204" fmla="*/ 1568268 h 2605314"/>
              <a:gd name="connsiteX205" fmla="*/ 171006 w 5018777"/>
              <a:gd name="connsiteY205" fmla="*/ 1582057 h 2605314"/>
              <a:gd name="connsiteX206" fmla="*/ 228337 w 5018777"/>
              <a:gd name="connsiteY206" fmla="*/ 1561737 h 2605314"/>
              <a:gd name="connsiteX207" fmla="*/ 236683 w 5018777"/>
              <a:gd name="connsiteY207" fmla="*/ 1483722 h 2605314"/>
              <a:gd name="connsiteX208" fmla="*/ 157217 w 5018777"/>
              <a:gd name="connsiteY208" fmla="*/ 1465580 h 2605314"/>
              <a:gd name="connsiteX209" fmla="*/ 105692 w 5018777"/>
              <a:gd name="connsiteY209" fmla="*/ 1502228 h 2605314"/>
              <a:gd name="connsiteX210" fmla="*/ 105692 w 5018777"/>
              <a:gd name="connsiteY210" fmla="*/ 1698171 h 2605314"/>
              <a:gd name="connsiteX211" fmla="*/ 141615 w 5018777"/>
              <a:gd name="connsiteY211" fmla="*/ 1749334 h 2605314"/>
              <a:gd name="connsiteX212" fmla="*/ 192777 w 5018777"/>
              <a:gd name="connsiteY212" fmla="*/ 1792514 h 2605314"/>
              <a:gd name="connsiteX213" fmla="*/ 250835 w 5018777"/>
              <a:gd name="connsiteY213" fmla="*/ 1828800 h 2605314"/>
              <a:gd name="connsiteX214" fmla="*/ 359692 w 5018777"/>
              <a:gd name="connsiteY214" fmla="*/ 1821542 h 2605314"/>
              <a:gd name="connsiteX215" fmla="*/ 394163 w 5018777"/>
              <a:gd name="connsiteY215" fmla="*/ 1796505 h 2605314"/>
              <a:gd name="connsiteX216" fmla="*/ 410492 w 5018777"/>
              <a:gd name="connsiteY216" fmla="*/ 1698171 h 2605314"/>
              <a:gd name="connsiteX217" fmla="*/ 366949 w 5018777"/>
              <a:gd name="connsiteY217" fmla="*/ 1683657 h 2605314"/>
              <a:gd name="connsiteX218" fmla="*/ 316149 w 5018777"/>
              <a:gd name="connsiteY218" fmla="*/ 1690914 h 2605314"/>
              <a:gd name="connsiteX219" fmla="*/ 279863 w 5018777"/>
              <a:gd name="connsiteY219" fmla="*/ 1719942 h 2605314"/>
              <a:gd name="connsiteX220" fmla="*/ 265349 w 5018777"/>
              <a:gd name="connsiteY220" fmla="*/ 1785257 h 2605314"/>
              <a:gd name="connsiteX221" fmla="*/ 276235 w 5018777"/>
              <a:gd name="connsiteY221" fmla="*/ 1939108 h 2605314"/>
              <a:gd name="connsiteX222" fmla="*/ 331026 w 5018777"/>
              <a:gd name="connsiteY222" fmla="*/ 1984465 h 2605314"/>
              <a:gd name="connsiteX223" fmla="*/ 417749 w 5018777"/>
              <a:gd name="connsiteY223" fmla="*/ 2002971 h 2605314"/>
              <a:gd name="connsiteX224" fmla="*/ 526606 w 5018777"/>
              <a:gd name="connsiteY224" fmla="*/ 1995714 h 2605314"/>
              <a:gd name="connsiteX225" fmla="*/ 555635 w 5018777"/>
              <a:gd name="connsiteY225" fmla="*/ 1973942 h 2605314"/>
              <a:gd name="connsiteX226" fmla="*/ 599177 w 5018777"/>
              <a:gd name="connsiteY226" fmla="*/ 1944914 h 2605314"/>
              <a:gd name="connsiteX227" fmla="*/ 628206 w 5018777"/>
              <a:gd name="connsiteY227" fmla="*/ 1901371 h 2605314"/>
              <a:gd name="connsiteX228" fmla="*/ 613692 w 5018777"/>
              <a:gd name="connsiteY228" fmla="*/ 1836057 h 2605314"/>
              <a:gd name="connsiteX229" fmla="*/ 570149 w 5018777"/>
              <a:gd name="connsiteY229" fmla="*/ 1792514 h 2605314"/>
              <a:gd name="connsiteX230" fmla="*/ 528057 w 5018777"/>
              <a:gd name="connsiteY230" fmla="*/ 1800497 h 2605314"/>
              <a:gd name="connsiteX231" fmla="*/ 481249 w 5018777"/>
              <a:gd name="connsiteY231" fmla="*/ 1898468 h 2605314"/>
              <a:gd name="connsiteX232" fmla="*/ 555635 w 5018777"/>
              <a:gd name="connsiteY232" fmla="*/ 1995714 h 2605314"/>
              <a:gd name="connsiteX233" fmla="*/ 570149 w 5018777"/>
              <a:gd name="connsiteY233" fmla="*/ 2017485 h 2605314"/>
              <a:gd name="connsiteX234" fmla="*/ 700777 w 5018777"/>
              <a:gd name="connsiteY234" fmla="*/ 2068285 h 2605314"/>
              <a:gd name="connsiteX235" fmla="*/ 737063 w 5018777"/>
              <a:gd name="connsiteY235" fmla="*/ 2082800 h 2605314"/>
              <a:gd name="connsiteX236" fmla="*/ 867692 w 5018777"/>
              <a:gd name="connsiteY236" fmla="*/ 2119811 h 2605314"/>
              <a:gd name="connsiteX237" fmla="*/ 969292 w 5018777"/>
              <a:gd name="connsiteY237" fmla="*/ 2148114 h 2605314"/>
              <a:gd name="connsiteX238" fmla="*/ 1078149 w 5018777"/>
              <a:gd name="connsiteY238" fmla="*/ 2133600 h 2605314"/>
              <a:gd name="connsiteX239" fmla="*/ 1128949 w 5018777"/>
              <a:gd name="connsiteY239" fmla="*/ 2104571 h 2605314"/>
              <a:gd name="connsiteX240" fmla="*/ 1247603 w 5018777"/>
              <a:gd name="connsiteY240" fmla="*/ 2013494 h 2605314"/>
              <a:gd name="connsiteX241" fmla="*/ 1291509 w 5018777"/>
              <a:gd name="connsiteY241" fmla="*/ 1957251 h 2605314"/>
              <a:gd name="connsiteX242" fmla="*/ 1278083 w 5018777"/>
              <a:gd name="connsiteY242" fmla="*/ 1839322 h 2605314"/>
              <a:gd name="connsiteX243" fmla="*/ 1223292 w 5018777"/>
              <a:gd name="connsiteY243" fmla="*/ 1814285 h 2605314"/>
              <a:gd name="connsiteX244" fmla="*/ 1129675 w 5018777"/>
              <a:gd name="connsiteY244" fmla="*/ 1833154 h 2605314"/>
              <a:gd name="connsiteX245" fmla="*/ 1107177 w 5018777"/>
              <a:gd name="connsiteY245" fmla="*/ 1894114 h 2605314"/>
              <a:gd name="connsiteX246" fmla="*/ 1085406 w 5018777"/>
              <a:gd name="connsiteY246" fmla="*/ 2002971 h 2605314"/>
              <a:gd name="connsiteX247" fmla="*/ 1020092 w 5018777"/>
              <a:gd name="connsiteY247" fmla="*/ 1995714 h 2605314"/>
              <a:gd name="connsiteX248" fmla="*/ 984532 w 5018777"/>
              <a:gd name="connsiteY248" fmla="*/ 1911531 h 2605314"/>
              <a:gd name="connsiteX249" fmla="*/ 996869 w 5018777"/>
              <a:gd name="connsiteY249" fmla="*/ 1807754 h 2605314"/>
              <a:gd name="connsiteX250" fmla="*/ 1070529 w 5018777"/>
              <a:gd name="connsiteY250" fmla="*/ 1731554 h 2605314"/>
              <a:gd name="connsiteX251" fmla="*/ 1230549 w 5018777"/>
              <a:gd name="connsiteY251" fmla="*/ 1690914 h 2605314"/>
              <a:gd name="connsiteX252" fmla="*/ 1339406 w 5018777"/>
              <a:gd name="connsiteY252" fmla="*/ 1698171 h 2605314"/>
              <a:gd name="connsiteX253" fmla="*/ 1426492 w 5018777"/>
              <a:gd name="connsiteY253" fmla="*/ 1741714 h 2605314"/>
              <a:gd name="connsiteX254" fmla="*/ 1480557 w 5018777"/>
              <a:gd name="connsiteY254" fmla="*/ 1792514 h 2605314"/>
              <a:gd name="connsiteX255" fmla="*/ 1510312 w 5018777"/>
              <a:gd name="connsiteY255" fmla="*/ 1859642 h 2605314"/>
              <a:gd name="connsiteX256" fmla="*/ 1511037 w 5018777"/>
              <a:gd name="connsiteY256" fmla="*/ 1961968 h 2605314"/>
              <a:gd name="connsiteX257" fmla="*/ 1463866 w 5018777"/>
              <a:gd name="connsiteY257" fmla="*/ 2046877 h 2605314"/>
              <a:gd name="connsiteX258" fmla="*/ 1411977 w 5018777"/>
              <a:gd name="connsiteY258" fmla="*/ 2140857 h 2605314"/>
              <a:gd name="connsiteX259" fmla="*/ 1404720 w 5018777"/>
              <a:gd name="connsiteY259" fmla="*/ 2162628 h 2605314"/>
              <a:gd name="connsiteX260" fmla="*/ 1368435 w 5018777"/>
              <a:gd name="connsiteY260" fmla="*/ 2293257 h 2605314"/>
              <a:gd name="connsiteX261" fmla="*/ 1370975 w 5018777"/>
              <a:gd name="connsiteY261" fmla="*/ 2449285 h 2605314"/>
              <a:gd name="connsiteX262" fmla="*/ 1513577 w 5018777"/>
              <a:gd name="connsiteY262" fmla="*/ 2554514 h 2605314"/>
              <a:gd name="connsiteX263" fmla="*/ 1636949 w 5018777"/>
              <a:gd name="connsiteY263" fmla="*/ 2590800 h 2605314"/>
              <a:gd name="connsiteX264" fmla="*/ 1851397 w 5018777"/>
              <a:gd name="connsiteY264" fmla="*/ 2605314 h 2605314"/>
              <a:gd name="connsiteX265" fmla="*/ 1922155 w 5018777"/>
              <a:gd name="connsiteY265" fmla="*/ 2576285 h 2605314"/>
              <a:gd name="connsiteX266" fmla="*/ 1963520 w 5018777"/>
              <a:gd name="connsiteY266" fmla="*/ 2496457 h 2605314"/>
              <a:gd name="connsiteX267" fmla="*/ 2006337 w 5018777"/>
              <a:gd name="connsiteY267" fmla="*/ 2315028 h 2605314"/>
              <a:gd name="connsiteX268" fmla="*/ 2043349 w 5018777"/>
              <a:gd name="connsiteY268" fmla="*/ 2111828 h 2605314"/>
              <a:gd name="connsiteX269" fmla="*/ 2066572 w 5018777"/>
              <a:gd name="connsiteY269" fmla="*/ 2048691 h 2605314"/>
              <a:gd name="connsiteX270" fmla="*/ 2102495 w 5018777"/>
              <a:gd name="connsiteY270" fmla="*/ 1987731 h 2605314"/>
              <a:gd name="connsiteX271" fmla="*/ 2221512 w 5018777"/>
              <a:gd name="connsiteY271" fmla="*/ 1879237 h 2605314"/>
              <a:gd name="connsiteX272" fmla="*/ 2377177 w 5018777"/>
              <a:gd name="connsiteY272" fmla="*/ 1872342 h 2605314"/>
              <a:gd name="connsiteX273" fmla="*/ 2398949 w 5018777"/>
              <a:gd name="connsiteY273" fmla="*/ 1879600 h 2605314"/>
              <a:gd name="connsiteX274" fmla="*/ 2457006 w 5018777"/>
              <a:gd name="connsiteY274" fmla="*/ 1930400 h 2605314"/>
              <a:gd name="connsiteX275" fmla="*/ 2471520 w 5018777"/>
              <a:gd name="connsiteY275" fmla="*/ 1952171 h 2605314"/>
              <a:gd name="connsiteX276" fmla="*/ 2493292 w 5018777"/>
              <a:gd name="connsiteY276" fmla="*/ 1973942 h 2605314"/>
              <a:gd name="connsiteX277" fmla="*/ 2507806 w 5018777"/>
              <a:gd name="connsiteY277" fmla="*/ 2024742 h 2605314"/>
              <a:gd name="connsiteX278" fmla="*/ 2515063 w 5018777"/>
              <a:gd name="connsiteY278" fmla="*/ 2053771 h 2605314"/>
              <a:gd name="connsiteX279" fmla="*/ 2529577 w 5018777"/>
              <a:gd name="connsiteY279" fmla="*/ 2075542 h 2605314"/>
              <a:gd name="connsiteX280" fmla="*/ 2544092 w 5018777"/>
              <a:gd name="connsiteY280" fmla="*/ 2126342 h 2605314"/>
              <a:gd name="connsiteX281" fmla="*/ 2536835 w 5018777"/>
              <a:gd name="connsiteY281" fmla="*/ 2271485 h 2605314"/>
              <a:gd name="connsiteX282" fmla="*/ 2522320 w 5018777"/>
              <a:gd name="connsiteY282" fmla="*/ 2300514 h 2605314"/>
              <a:gd name="connsiteX283" fmla="*/ 2478777 w 5018777"/>
              <a:gd name="connsiteY283" fmla="*/ 2329542 h 2605314"/>
              <a:gd name="connsiteX284" fmla="*/ 2457006 w 5018777"/>
              <a:gd name="connsiteY284" fmla="*/ 2336800 h 2605314"/>
              <a:gd name="connsiteX285" fmla="*/ 2333635 w 5018777"/>
              <a:gd name="connsiteY285" fmla="*/ 2329542 h 2605314"/>
              <a:gd name="connsiteX286" fmla="*/ 2311863 w 5018777"/>
              <a:gd name="connsiteY286" fmla="*/ 2322285 h 2605314"/>
              <a:gd name="connsiteX287" fmla="*/ 2297349 w 5018777"/>
              <a:gd name="connsiteY287" fmla="*/ 2286000 h 2605314"/>
              <a:gd name="connsiteX288" fmla="*/ 2290092 w 5018777"/>
              <a:gd name="connsiteY288" fmla="*/ 2249714 h 2605314"/>
              <a:gd name="connsiteX289" fmla="*/ 2398949 w 5018777"/>
              <a:gd name="connsiteY289" fmla="*/ 2111828 h 2605314"/>
              <a:gd name="connsiteX290" fmla="*/ 2398949 w 5018777"/>
              <a:gd name="connsiteY290" fmla="*/ 2024742 h 2605314"/>
              <a:gd name="connsiteX291" fmla="*/ 2377177 w 5018777"/>
              <a:gd name="connsiteY291" fmla="*/ 2010228 h 2605314"/>
              <a:gd name="connsiteX292" fmla="*/ 2275577 w 5018777"/>
              <a:gd name="connsiteY292" fmla="*/ 2017485 h 2605314"/>
              <a:gd name="connsiteX293" fmla="*/ 2261063 w 5018777"/>
              <a:gd name="connsiteY293" fmla="*/ 2032000 h 2605314"/>
              <a:gd name="connsiteX294" fmla="*/ 2239292 w 5018777"/>
              <a:gd name="connsiteY294" fmla="*/ 2046514 h 2605314"/>
              <a:gd name="connsiteX295" fmla="*/ 2224777 w 5018777"/>
              <a:gd name="connsiteY295" fmla="*/ 2061028 h 2605314"/>
              <a:gd name="connsiteX296" fmla="*/ 2195749 w 5018777"/>
              <a:gd name="connsiteY296" fmla="*/ 2068285 h 2605314"/>
              <a:gd name="connsiteX297" fmla="*/ 2166720 w 5018777"/>
              <a:gd name="connsiteY297" fmla="*/ 2090057 h 2605314"/>
              <a:gd name="connsiteX298" fmla="*/ 2152206 w 5018777"/>
              <a:gd name="connsiteY298" fmla="*/ 2111828 h 2605314"/>
              <a:gd name="connsiteX299" fmla="*/ 2130435 w 5018777"/>
              <a:gd name="connsiteY299" fmla="*/ 2140857 h 2605314"/>
              <a:gd name="connsiteX300" fmla="*/ 2130435 w 5018777"/>
              <a:gd name="connsiteY300" fmla="*/ 2351314 h 2605314"/>
              <a:gd name="connsiteX301" fmla="*/ 2144949 w 5018777"/>
              <a:gd name="connsiteY301" fmla="*/ 2373085 h 2605314"/>
              <a:gd name="connsiteX302" fmla="*/ 2166720 w 5018777"/>
              <a:gd name="connsiteY302" fmla="*/ 2380342 h 2605314"/>
              <a:gd name="connsiteX303" fmla="*/ 2173977 w 5018777"/>
              <a:gd name="connsiteY303" fmla="*/ 2402114 h 2605314"/>
              <a:gd name="connsiteX304" fmla="*/ 2195749 w 5018777"/>
              <a:gd name="connsiteY304" fmla="*/ 2416628 h 2605314"/>
              <a:gd name="connsiteX305" fmla="*/ 2224777 w 5018777"/>
              <a:gd name="connsiteY305" fmla="*/ 2438400 h 2605314"/>
              <a:gd name="connsiteX306" fmla="*/ 2268320 w 5018777"/>
              <a:gd name="connsiteY306" fmla="*/ 2474685 h 2605314"/>
              <a:gd name="connsiteX307" fmla="*/ 2297349 w 5018777"/>
              <a:gd name="connsiteY307" fmla="*/ 2510971 h 2605314"/>
              <a:gd name="connsiteX308" fmla="*/ 2319120 w 5018777"/>
              <a:gd name="connsiteY308" fmla="*/ 2532742 h 2605314"/>
              <a:gd name="connsiteX309" fmla="*/ 2398949 w 5018777"/>
              <a:gd name="connsiteY309" fmla="*/ 2569028 h 2605314"/>
              <a:gd name="connsiteX310" fmla="*/ 2544092 w 5018777"/>
              <a:gd name="connsiteY310" fmla="*/ 2554514 h 2605314"/>
              <a:gd name="connsiteX311" fmla="*/ 2565863 w 5018777"/>
              <a:gd name="connsiteY311" fmla="*/ 2540000 h 2605314"/>
              <a:gd name="connsiteX312" fmla="*/ 2573120 w 5018777"/>
              <a:gd name="connsiteY312" fmla="*/ 2503714 h 2605314"/>
              <a:gd name="connsiteX313" fmla="*/ 2587635 w 5018777"/>
              <a:gd name="connsiteY313" fmla="*/ 2481942 h 2605314"/>
              <a:gd name="connsiteX314" fmla="*/ 2594892 w 5018777"/>
              <a:gd name="connsiteY314" fmla="*/ 2409371 h 2605314"/>
              <a:gd name="connsiteX315" fmla="*/ 2645692 w 5018777"/>
              <a:gd name="connsiteY315" fmla="*/ 2416628 h 2605314"/>
              <a:gd name="connsiteX316" fmla="*/ 2674720 w 5018777"/>
              <a:gd name="connsiteY316" fmla="*/ 2423885 h 2605314"/>
              <a:gd name="connsiteX317" fmla="*/ 2747292 w 5018777"/>
              <a:gd name="connsiteY317" fmla="*/ 2438400 h 2605314"/>
              <a:gd name="connsiteX318" fmla="*/ 2790835 w 5018777"/>
              <a:gd name="connsiteY318" fmla="*/ 2452914 h 2605314"/>
              <a:gd name="connsiteX319" fmla="*/ 2812606 w 5018777"/>
              <a:gd name="connsiteY319" fmla="*/ 2438400 h 2605314"/>
              <a:gd name="connsiteX320" fmla="*/ 2805349 w 5018777"/>
              <a:gd name="connsiteY320" fmla="*/ 2416628 h 2605314"/>
              <a:gd name="connsiteX321" fmla="*/ 2798092 w 5018777"/>
              <a:gd name="connsiteY321" fmla="*/ 2373085 h 2605314"/>
              <a:gd name="connsiteX322" fmla="*/ 2783577 w 5018777"/>
              <a:gd name="connsiteY322" fmla="*/ 2329542 h 2605314"/>
              <a:gd name="connsiteX323" fmla="*/ 2798092 w 5018777"/>
              <a:gd name="connsiteY323" fmla="*/ 2278742 h 2605314"/>
              <a:gd name="connsiteX324" fmla="*/ 2965006 w 5018777"/>
              <a:gd name="connsiteY324" fmla="*/ 2249714 h 2605314"/>
              <a:gd name="connsiteX325" fmla="*/ 2950492 w 5018777"/>
              <a:gd name="connsiteY325" fmla="*/ 2227942 h 2605314"/>
              <a:gd name="connsiteX326" fmla="*/ 2928720 w 5018777"/>
              <a:gd name="connsiteY326" fmla="*/ 2133600 h 2605314"/>
              <a:gd name="connsiteX327" fmla="*/ 2921463 w 5018777"/>
              <a:gd name="connsiteY327" fmla="*/ 2104571 h 2605314"/>
              <a:gd name="connsiteX328" fmla="*/ 2899692 w 5018777"/>
              <a:gd name="connsiteY328" fmla="*/ 2090057 h 2605314"/>
              <a:gd name="connsiteX329" fmla="*/ 2906949 w 5018777"/>
              <a:gd name="connsiteY329" fmla="*/ 2061028 h 2605314"/>
              <a:gd name="connsiteX330" fmla="*/ 3037577 w 5018777"/>
              <a:gd name="connsiteY330" fmla="*/ 2053771 h 2605314"/>
              <a:gd name="connsiteX331" fmla="*/ 3124663 w 5018777"/>
              <a:gd name="connsiteY331" fmla="*/ 2046514 h 2605314"/>
              <a:gd name="connsiteX332" fmla="*/ 3146435 w 5018777"/>
              <a:gd name="connsiteY332" fmla="*/ 2039257 h 2605314"/>
              <a:gd name="connsiteX333" fmla="*/ 3139177 w 5018777"/>
              <a:gd name="connsiteY333" fmla="*/ 2010228 h 2605314"/>
              <a:gd name="connsiteX334" fmla="*/ 3110149 w 5018777"/>
              <a:gd name="connsiteY334" fmla="*/ 1959428 h 2605314"/>
              <a:gd name="connsiteX335" fmla="*/ 3081120 w 5018777"/>
              <a:gd name="connsiteY335" fmla="*/ 1930400 h 2605314"/>
              <a:gd name="connsiteX336" fmla="*/ 3066606 w 5018777"/>
              <a:gd name="connsiteY336" fmla="*/ 1901371 h 2605314"/>
              <a:gd name="connsiteX337" fmla="*/ 3044835 w 5018777"/>
              <a:gd name="connsiteY337" fmla="*/ 1886857 h 2605314"/>
              <a:gd name="connsiteX338" fmla="*/ 3037577 w 5018777"/>
              <a:gd name="connsiteY338" fmla="*/ 1865085 h 2605314"/>
              <a:gd name="connsiteX339" fmla="*/ 3023063 w 5018777"/>
              <a:gd name="connsiteY339" fmla="*/ 1843314 h 2605314"/>
              <a:gd name="connsiteX340" fmla="*/ 3052092 w 5018777"/>
              <a:gd name="connsiteY340" fmla="*/ 1828800 h 2605314"/>
              <a:gd name="connsiteX341" fmla="*/ 3160949 w 5018777"/>
              <a:gd name="connsiteY341" fmla="*/ 1814285 h 2605314"/>
              <a:gd name="connsiteX342" fmla="*/ 3182720 w 5018777"/>
              <a:gd name="connsiteY342" fmla="*/ 1799771 h 2605314"/>
              <a:gd name="connsiteX343" fmla="*/ 3131920 w 5018777"/>
              <a:gd name="connsiteY343" fmla="*/ 1690914 h 2605314"/>
              <a:gd name="connsiteX344" fmla="*/ 3124663 w 5018777"/>
              <a:gd name="connsiteY344" fmla="*/ 1669142 h 2605314"/>
              <a:gd name="connsiteX345" fmla="*/ 3110149 w 5018777"/>
              <a:gd name="connsiteY345" fmla="*/ 1647371 h 2605314"/>
              <a:gd name="connsiteX346" fmla="*/ 3131920 w 5018777"/>
              <a:gd name="connsiteY346" fmla="*/ 1640114 h 2605314"/>
              <a:gd name="connsiteX347" fmla="*/ 3160949 w 5018777"/>
              <a:gd name="connsiteY347" fmla="*/ 1632857 h 2605314"/>
              <a:gd name="connsiteX348" fmla="*/ 3189977 w 5018777"/>
              <a:gd name="connsiteY348" fmla="*/ 1618342 h 2605314"/>
              <a:gd name="connsiteX349" fmla="*/ 3219006 w 5018777"/>
              <a:gd name="connsiteY349" fmla="*/ 1611085 h 2605314"/>
              <a:gd name="connsiteX350" fmla="*/ 3240777 w 5018777"/>
              <a:gd name="connsiteY350" fmla="*/ 1603828 h 2605314"/>
              <a:gd name="connsiteX351" fmla="*/ 3284320 w 5018777"/>
              <a:gd name="connsiteY351" fmla="*/ 1582057 h 2605314"/>
              <a:gd name="connsiteX352" fmla="*/ 3298835 w 5018777"/>
              <a:gd name="connsiteY352" fmla="*/ 1567542 h 2605314"/>
              <a:gd name="connsiteX353" fmla="*/ 3277063 w 5018777"/>
              <a:gd name="connsiteY353" fmla="*/ 1545771 h 2605314"/>
              <a:gd name="connsiteX354" fmla="*/ 3233520 w 5018777"/>
              <a:gd name="connsiteY354" fmla="*/ 1516742 h 2605314"/>
              <a:gd name="connsiteX355" fmla="*/ 3182720 w 5018777"/>
              <a:gd name="connsiteY355" fmla="*/ 1458685 h 2605314"/>
              <a:gd name="connsiteX356" fmla="*/ 3175463 w 5018777"/>
              <a:gd name="connsiteY356" fmla="*/ 1436914 h 2605314"/>
              <a:gd name="connsiteX357" fmla="*/ 3153692 w 5018777"/>
              <a:gd name="connsiteY357" fmla="*/ 1422400 h 2605314"/>
              <a:gd name="connsiteX358" fmla="*/ 3204492 w 5018777"/>
              <a:gd name="connsiteY358" fmla="*/ 1386114 h 2605314"/>
              <a:gd name="connsiteX359" fmla="*/ 3240777 w 5018777"/>
              <a:gd name="connsiteY359" fmla="*/ 1349828 h 2605314"/>
              <a:gd name="connsiteX360" fmla="*/ 3269806 w 5018777"/>
              <a:gd name="connsiteY360" fmla="*/ 1313542 h 2605314"/>
              <a:gd name="connsiteX361" fmla="*/ 3291577 w 5018777"/>
              <a:gd name="connsiteY361" fmla="*/ 1299028 h 2605314"/>
              <a:gd name="connsiteX362" fmla="*/ 3306092 w 5018777"/>
              <a:gd name="connsiteY362" fmla="*/ 1284514 h 2605314"/>
              <a:gd name="connsiteX363" fmla="*/ 3313349 w 5018777"/>
              <a:gd name="connsiteY363" fmla="*/ 1262742 h 2605314"/>
              <a:gd name="connsiteX364" fmla="*/ 3269806 w 5018777"/>
              <a:gd name="connsiteY364" fmla="*/ 1255485 h 2605314"/>
              <a:gd name="connsiteX365" fmla="*/ 3248035 w 5018777"/>
              <a:gd name="connsiteY365" fmla="*/ 1248228 h 2605314"/>
              <a:gd name="connsiteX366" fmla="*/ 3197235 w 5018777"/>
              <a:gd name="connsiteY366" fmla="*/ 1233714 h 2605314"/>
              <a:gd name="connsiteX367" fmla="*/ 3175463 w 5018777"/>
              <a:gd name="connsiteY367" fmla="*/ 1219200 h 2605314"/>
              <a:gd name="connsiteX368" fmla="*/ 3153692 w 5018777"/>
              <a:gd name="connsiteY368" fmla="*/ 1211942 h 2605314"/>
              <a:gd name="connsiteX369" fmla="*/ 3124663 w 5018777"/>
              <a:gd name="connsiteY369" fmla="*/ 1197428 h 2605314"/>
              <a:gd name="connsiteX370" fmla="*/ 3204492 w 5018777"/>
              <a:gd name="connsiteY370" fmla="*/ 1095828 h 2605314"/>
              <a:gd name="connsiteX371" fmla="*/ 3255292 w 5018777"/>
              <a:gd name="connsiteY371" fmla="*/ 1037771 h 2605314"/>
              <a:gd name="connsiteX372" fmla="*/ 3255292 w 5018777"/>
              <a:gd name="connsiteY372" fmla="*/ 994228 h 2605314"/>
              <a:gd name="connsiteX373" fmla="*/ 3211749 w 5018777"/>
              <a:gd name="connsiteY373" fmla="*/ 986971 h 2605314"/>
              <a:gd name="connsiteX374" fmla="*/ 3182720 w 5018777"/>
              <a:gd name="connsiteY374" fmla="*/ 979714 h 2605314"/>
              <a:gd name="connsiteX375" fmla="*/ 3124663 w 5018777"/>
              <a:gd name="connsiteY375" fmla="*/ 957942 h 2605314"/>
              <a:gd name="connsiteX376" fmla="*/ 3102892 w 5018777"/>
              <a:gd name="connsiteY376" fmla="*/ 950685 h 2605314"/>
              <a:gd name="connsiteX377" fmla="*/ 3052092 w 5018777"/>
              <a:gd name="connsiteY377" fmla="*/ 943428 h 2605314"/>
              <a:gd name="connsiteX378" fmla="*/ 3030320 w 5018777"/>
              <a:gd name="connsiteY378" fmla="*/ 936171 h 2605314"/>
              <a:gd name="connsiteX379" fmla="*/ 2994035 w 5018777"/>
              <a:gd name="connsiteY379" fmla="*/ 928914 h 2605314"/>
              <a:gd name="connsiteX380" fmla="*/ 2979520 w 5018777"/>
              <a:gd name="connsiteY380" fmla="*/ 914400 h 2605314"/>
              <a:gd name="connsiteX381" fmla="*/ 3037577 w 5018777"/>
              <a:gd name="connsiteY381" fmla="*/ 820057 h 2605314"/>
              <a:gd name="connsiteX382" fmla="*/ 3095635 w 5018777"/>
              <a:gd name="connsiteY382" fmla="*/ 747485 h 2605314"/>
              <a:gd name="connsiteX383" fmla="*/ 3131920 w 5018777"/>
              <a:gd name="connsiteY383" fmla="*/ 703942 h 2605314"/>
              <a:gd name="connsiteX384" fmla="*/ 3146435 w 5018777"/>
              <a:gd name="connsiteY384" fmla="*/ 682171 h 2605314"/>
              <a:gd name="connsiteX385" fmla="*/ 3037577 w 5018777"/>
              <a:gd name="connsiteY385" fmla="*/ 667657 h 2605314"/>
              <a:gd name="connsiteX386" fmla="*/ 2965006 w 5018777"/>
              <a:gd name="connsiteY386" fmla="*/ 660400 h 2605314"/>
              <a:gd name="connsiteX387" fmla="*/ 2892435 w 5018777"/>
              <a:gd name="connsiteY387" fmla="*/ 645885 h 2605314"/>
              <a:gd name="connsiteX388" fmla="*/ 2928720 w 5018777"/>
              <a:gd name="connsiteY388" fmla="*/ 609600 h 2605314"/>
              <a:gd name="connsiteX389" fmla="*/ 2965006 w 5018777"/>
              <a:gd name="connsiteY389" fmla="*/ 573314 h 2605314"/>
              <a:gd name="connsiteX390" fmla="*/ 2972263 w 5018777"/>
              <a:gd name="connsiteY390" fmla="*/ 529771 h 2605314"/>
              <a:gd name="connsiteX391" fmla="*/ 2986777 w 5018777"/>
              <a:gd name="connsiteY391" fmla="*/ 486228 h 2605314"/>
              <a:gd name="connsiteX392" fmla="*/ 3001292 w 5018777"/>
              <a:gd name="connsiteY392" fmla="*/ 435428 h 2605314"/>
              <a:gd name="connsiteX393" fmla="*/ 3015806 w 5018777"/>
              <a:gd name="connsiteY393" fmla="*/ 391885 h 2605314"/>
              <a:gd name="connsiteX394" fmla="*/ 2965006 w 5018777"/>
              <a:gd name="connsiteY394" fmla="*/ 399142 h 2605314"/>
              <a:gd name="connsiteX395" fmla="*/ 2921463 w 5018777"/>
              <a:gd name="connsiteY395" fmla="*/ 413657 h 2605314"/>
              <a:gd name="connsiteX396" fmla="*/ 2892435 w 5018777"/>
              <a:gd name="connsiteY396" fmla="*/ 420914 h 2605314"/>
              <a:gd name="connsiteX397" fmla="*/ 2856149 w 5018777"/>
              <a:gd name="connsiteY397" fmla="*/ 435428 h 2605314"/>
              <a:gd name="connsiteX398" fmla="*/ 2812606 w 5018777"/>
              <a:gd name="connsiteY398" fmla="*/ 442685 h 2605314"/>
              <a:gd name="connsiteX399" fmla="*/ 2783577 w 5018777"/>
              <a:gd name="connsiteY399" fmla="*/ 449942 h 2605314"/>
              <a:gd name="connsiteX400" fmla="*/ 2725520 w 5018777"/>
              <a:gd name="connsiteY400" fmla="*/ 442685 h 2605314"/>
              <a:gd name="connsiteX401" fmla="*/ 2732777 w 5018777"/>
              <a:gd name="connsiteY401" fmla="*/ 377371 h 2605314"/>
              <a:gd name="connsiteX402" fmla="*/ 2725520 w 5018777"/>
              <a:gd name="connsiteY402" fmla="*/ 290285 h 2605314"/>
              <a:gd name="connsiteX403" fmla="*/ 2711006 w 5018777"/>
              <a:gd name="connsiteY403" fmla="*/ 232228 h 2605314"/>
              <a:gd name="connsiteX404" fmla="*/ 2667463 w 5018777"/>
              <a:gd name="connsiteY404" fmla="*/ 210457 h 2605314"/>
              <a:gd name="connsiteX405" fmla="*/ 2660206 w 5018777"/>
              <a:gd name="connsiteY405"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62549 w 5018777"/>
              <a:gd name="connsiteY118" fmla="*/ 537028 h 2605314"/>
              <a:gd name="connsiteX119" fmla="*/ 3240777 w 5018777"/>
              <a:gd name="connsiteY119" fmla="*/ 515257 h 2605314"/>
              <a:gd name="connsiteX120" fmla="*/ 3233520 w 5018777"/>
              <a:gd name="connsiteY120" fmla="*/ 478971 h 2605314"/>
              <a:gd name="connsiteX121" fmla="*/ 3219006 w 5018777"/>
              <a:gd name="connsiteY121" fmla="*/ 428171 h 2605314"/>
              <a:gd name="connsiteX122" fmla="*/ 3204492 w 5018777"/>
              <a:gd name="connsiteY122" fmla="*/ 362857 h 2605314"/>
              <a:gd name="connsiteX123" fmla="*/ 3189977 w 5018777"/>
              <a:gd name="connsiteY123" fmla="*/ 348342 h 2605314"/>
              <a:gd name="connsiteX124" fmla="*/ 3139177 w 5018777"/>
              <a:gd name="connsiteY124" fmla="*/ 283028 h 2605314"/>
              <a:gd name="connsiteX125" fmla="*/ 3117406 w 5018777"/>
              <a:gd name="connsiteY125" fmla="*/ 268514 h 2605314"/>
              <a:gd name="connsiteX126" fmla="*/ 3081120 w 5018777"/>
              <a:gd name="connsiteY126" fmla="*/ 232228 h 2605314"/>
              <a:gd name="connsiteX127" fmla="*/ 3066606 w 5018777"/>
              <a:gd name="connsiteY127" fmla="*/ 210457 h 2605314"/>
              <a:gd name="connsiteX128" fmla="*/ 3023063 w 5018777"/>
              <a:gd name="connsiteY128" fmla="*/ 195942 h 2605314"/>
              <a:gd name="connsiteX129" fmla="*/ 3008549 w 5018777"/>
              <a:gd name="connsiteY129" fmla="*/ 174171 h 2605314"/>
              <a:gd name="connsiteX130" fmla="*/ 2957749 w 5018777"/>
              <a:gd name="connsiteY130" fmla="*/ 152400 h 2605314"/>
              <a:gd name="connsiteX131" fmla="*/ 2921463 w 5018777"/>
              <a:gd name="connsiteY131" fmla="*/ 116114 h 2605314"/>
              <a:gd name="connsiteX132" fmla="*/ 2848892 w 5018777"/>
              <a:gd name="connsiteY132" fmla="*/ 94342 h 2605314"/>
              <a:gd name="connsiteX133" fmla="*/ 2827120 w 5018777"/>
              <a:gd name="connsiteY133" fmla="*/ 79828 h 2605314"/>
              <a:gd name="connsiteX134" fmla="*/ 2776320 w 5018777"/>
              <a:gd name="connsiteY134" fmla="*/ 65314 h 2605314"/>
              <a:gd name="connsiteX135" fmla="*/ 2667463 w 5018777"/>
              <a:gd name="connsiteY135" fmla="*/ 50800 h 2605314"/>
              <a:gd name="connsiteX136" fmla="*/ 2500549 w 5018777"/>
              <a:gd name="connsiteY136" fmla="*/ 43542 h 2605314"/>
              <a:gd name="connsiteX137" fmla="*/ 2377177 w 5018777"/>
              <a:gd name="connsiteY137" fmla="*/ 36285 h 2605314"/>
              <a:gd name="connsiteX138" fmla="*/ 2275577 w 5018777"/>
              <a:gd name="connsiteY138" fmla="*/ 21771 h 2605314"/>
              <a:gd name="connsiteX139" fmla="*/ 2036092 w 5018777"/>
              <a:gd name="connsiteY139" fmla="*/ 7257 h 2605314"/>
              <a:gd name="connsiteX140" fmla="*/ 1869177 w 5018777"/>
              <a:gd name="connsiteY140" fmla="*/ 14514 h 2605314"/>
              <a:gd name="connsiteX141" fmla="*/ 1753063 w 5018777"/>
              <a:gd name="connsiteY141" fmla="*/ 29028 h 2605314"/>
              <a:gd name="connsiteX142" fmla="*/ 1731292 w 5018777"/>
              <a:gd name="connsiteY142" fmla="*/ 36285 h 2605314"/>
              <a:gd name="connsiteX143" fmla="*/ 1695006 w 5018777"/>
              <a:gd name="connsiteY143" fmla="*/ 43542 h 2605314"/>
              <a:gd name="connsiteX144" fmla="*/ 1673235 w 5018777"/>
              <a:gd name="connsiteY144" fmla="*/ 50800 h 2605314"/>
              <a:gd name="connsiteX145" fmla="*/ 1622435 w 5018777"/>
              <a:gd name="connsiteY145" fmla="*/ 65314 h 2605314"/>
              <a:gd name="connsiteX146" fmla="*/ 1600663 w 5018777"/>
              <a:gd name="connsiteY146" fmla="*/ 72571 h 2605314"/>
              <a:gd name="connsiteX147" fmla="*/ 1542606 w 5018777"/>
              <a:gd name="connsiteY147" fmla="*/ 87085 h 2605314"/>
              <a:gd name="connsiteX148" fmla="*/ 1499063 w 5018777"/>
              <a:gd name="connsiteY148" fmla="*/ 101600 h 2605314"/>
              <a:gd name="connsiteX149" fmla="*/ 1477292 w 5018777"/>
              <a:gd name="connsiteY149" fmla="*/ 116114 h 2605314"/>
              <a:gd name="connsiteX150" fmla="*/ 1390206 w 5018777"/>
              <a:gd name="connsiteY150" fmla="*/ 137885 h 2605314"/>
              <a:gd name="connsiteX151" fmla="*/ 1339406 w 5018777"/>
              <a:gd name="connsiteY151" fmla="*/ 152400 h 2605314"/>
              <a:gd name="connsiteX152" fmla="*/ 1295863 w 5018777"/>
              <a:gd name="connsiteY152" fmla="*/ 159657 h 2605314"/>
              <a:gd name="connsiteX153" fmla="*/ 1237806 w 5018777"/>
              <a:gd name="connsiteY153" fmla="*/ 181428 h 2605314"/>
              <a:gd name="connsiteX154" fmla="*/ 1157977 w 5018777"/>
              <a:gd name="connsiteY154" fmla="*/ 190500 h 2605314"/>
              <a:gd name="connsiteX155" fmla="*/ 1027349 w 5018777"/>
              <a:gd name="connsiteY155" fmla="*/ 239485 h 2605314"/>
              <a:gd name="connsiteX156" fmla="*/ 969292 w 5018777"/>
              <a:gd name="connsiteY156" fmla="*/ 261257 h 2605314"/>
              <a:gd name="connsiteX157" fmla="*/ 889463 w 5018777"/>
              <a:gd name="connsiteY157" fmla="*/ 319314 h 2605314"/>
              <a:gd name="connsiteX158" fmla="*/ 867692 w 5018777"/>
              <a:gd name="connsiteY158" fmla="*/ 341085 h 2605314"/>
              <a:gd name="connsiteX159" fmla="*/ 802015 w 5018777"/>
              <a:gd name="connsiteY159" fmla="*/ 391885 h 2605314"/>
              <a:gd name="connsiteX160" fmla="*/ 763189 w 5018777"/>
              <a:gd name="connsiteY160" fmla="*/ 420551 h 2605314"/>
              <a:gd name="connsiteX161" fmla="*/ 693520 w 5018777"/>
              <a:gd name="connsiteY161" fmla="*/ 500742 h 2605314"/>
              <a:gd name="connsiteX162" fmla="*/ 664492 w 5018777"/>
              <a:gd name="connsiteY162" fmla="*/ 544285 h 2605314"/>
              <a:gd name="connsiteX163" fmla="*/ 642720 w 5018777"/>
              <a:gd name="connsiteY163" fmla="*/ 609600 h 2605314"/>
              <a:gd name="connsiteX164" fmla="*/ 651792 w 5018777"/>
              <a:gd name="connsiteY164" fmla="*/ 740954 h 2605314"/>
              <a:gd name="connsiteX165" fmla="*/ 700052 w 5018777"/>
              <a:gd name="connsiteY165" fmla="*/ 804454 h 2605314"/>
              <a:gd name="connsiteX166" fmla="*/ 751577 w 5018777"/>
              <a:gd name="connsiteY166" fmla="*/ 804817 h 2605314"/>
              <a:gd name="connsiteX167" fmla="*/ 775889 w 5018777"/>
              <a:gd name="connsiteY167" fmla="*/ 748937 h 2605314"/>
              <a:gd name="connsiteX168" fmla="*/ 764640 w 5018777"/>
              <a:gd name="connsiteY168" fmla="*/ 679268 h 2605314"/>
              <a:gd name="connsiteX169" fmla="*/ 704769 w 5018777"/>
              <a:gd name="connsiteY169" fmla="*/ 644434 h 2605314"/>
              <a:gd name="connsiteX170" fmla="*/ 567246 w 5018777"/>
              <a:gd name="connsiteY170" fmla="*/ 638991 h 2605314"/>
              <a:gd name="connsiteX171" fmla="*/ 468549 w 5018777"/>
              <a:gd name="connsiteY171" fmla="*/ 682171 h 2605314"/>
              <a:gd name="connsiteX172" fmla="*/ 446777 w 5018777"/>
              <a:gd name="connsiteY172" fmla="*/ 754742 h 2605314"/>
              <a:gd name="connsiteX173" fmla="*/ 475806 w 5018777"/>
              <a:gd name="connsiteY173" fmla="*/ 849085 h 2605314"/>
              <a:gd name="connsiteX174" fmla="*/ 533863 w 5018777"/>
              <a:gd name="connsiteY174" fmla="*/ 841828 h 2605314"/>
              <a:gd name="connsiteX175" fmla="*/ 541120 w 5018777"/>
              <a:gd name="connsiteY175" fmla="*/ 820057 h 2605314"/>
              <a:gd name="connsiteX176" fmla="*/ 519349 w 5018777"/>
              <a:gd name="connsiteY176" fmla="*/ 740228 h 2605314"/>
              <a:gd name="connsiteX177" fmla="*/ 497577 w 5018777"/>
              <a:gd name="connsiteY177" fmla="*/ 725714 h 2605314"/>
              <a:gd name="connsiteX178" fmla="*/ 352435 w 5018777"/>
              <a:gd name="connsiteY178" fmla="*/ 732971 h 2605314"/>
              <a:gd name="connsiteX179" fmla="*/ 252286 w 5018777"/>
              <a:gd name="connsiteY179" fmla="*/ 791028 h 2605314"/>
              <a:gd name="connsiteX180" fmla="*/ 192777 w 5018777"/>
              <a:gd name="connsiteY180" fmla="*/ 892628 h 2605314"/>
              <a:gd name="connsiteX181" fmla="*/ 187335 w 5018777"/>
              <a:gd name="connsiteY181" fmla="*/ 1026522 h 2605314"/>
              <a:gd name="connsiteX182" fmla="*/ 218177 w 5018777"/>
              <a:gd name="connsiteY182" fmla="*/ 1070791 h 2605314"/>
              <a:gd name="connsiteX183" fmla="*/ 278049 w 5018777"/>
              <a:gd name="connsiteY183" fmla="*/ 1063534 h 2605314"/>
              <a:gd name="connsiteX184" fmla="*/ 297643 w 5018777"/>
              <a:gd name="connsiteY184" fmla="*/ 1022531 h 2605314"/>
              <a:gd name="connsiteX185" fmla="*/ 260995 w 5018777"/>
              <a:gd name="connsiteY185" fmla="*/ 957580 h 2605314"/>
              <a:gd name="connsiteX186" fmla="*/ 172095 w 5018777"/>
              <a:gd name="connsiteY186" fmla="*/ 952137 h 2605314"/>
              <a:gd name="connsiteX187" fmla="*/ 108957 w 5018777"/>
              <a:gd name="connsiteY187" fmla="*/ 996405 h 2605314"/>
              <a:gd name="connsiteX188" fmla="*/ 54892 w 5018777"/>
              <a:gd name="connsiteY188" fmla="*/ 1066800 h 2605314"/>
              <a:gd name="connsiteX189" fmla="*/ 14252 w 5018777"/>
              <a:gd name="connsiteY189" fmla="*/ 1156788 h 2605314"/>
              <a:gd name="connsiteX190" fmla="*/ 20783 w 5018777"/>
              <a:gd name="connsiteY190" fmla="*/ 1262017 h 2605314"/>
              <a:gd name="connsiteX191" fmla="*/ 69406 w 5018777"/>
              <a:gd name="connsiteY191" fmla="*/ 1313542 h 2605314"/>
              <a:gd name="connsiteX192" fmla="*/ 112949 w 5018777"/>
              <a:gd name="connsiteY192" fmla="*/ 1342571 h 2605314"/>
              <a:gd name="connsiteX193" fmla="*/ 159032 w 5018777"/>
              <a:gd name="connsiteY193" fmla="*/ 1341845 h 2605314"/>
              <a:gd name="connsiteX194" fmla="*/ 217089 w 5018777"/>
              <a:gd name="connsiteY194" fmla="*/ 1316445 h 2605314"/>
              <a:gd name="connsiteX195" fmla="*/ 199672 w 5018777"/>
              <a:gd name="connsiteY195" fmla="*/ 1243148 h 2605314"/>
              <a:gd name="connsiteX196" fmla="*/ 124197 w 5018777"/>
              <a:gd name="connsiteY196" fmla="*/ 1236254 h 2605314"/>
              <a:gd name="connsiteX197" fmla="*/ 54892 w 5018777"/>
              <a:gd name="connsiteY197" fmla="*/ 1262742 h 2605314"/>
              <a:gd name="connsiteX198" fmla="*/ 33120 w 5018777"/>
              <a:gd name="connsiteY198" fmla="*/ 1299028 h 2605314"/>
              <a:gd name="connsiteX199" fmla="*/ 18606 w 5018777"/>
              <a:gd name="connsiteY199" fmla="*/ 1320800 h 2605314"/>
              <a:gd name="connsiteX200" fmla="*/ 4092 w 5018777"/>
              <a:gd name="connsiteY200" fmla="*/ 1379582 h 2605314"/>
              <a:gd name="connsiteX201" fmla="*/ 3729 w 5018777"/>
              <a:gd name="connsiteY201" fmla="*/ 1436188 h 2605314"/>
              <a:gd name="connsiteX202" fmla="*/ 47635 w 5018777"/>
              <a:gd name="connsiteY202" fmla="*/ 1494971 h 2605314"/>
              <a:gd name="connsiteX203" fmla="*/ 91177 w 5018777"/>
              <a:gd name="connsiteY203" fmla="*/ 1524000 h 2605314"/>
              <a:gd name="connsiteX204" fmla="*/ 127100 w 5018777"/>
              <a:gd name="connsiteY204" fmla="*/ 1568268 h 2605314"/>
              <a:gd name="connsiteX205" fmla="*/ 171006 w 5018777"/>
              <a:gd name="connsiteY205" fmla="*/ 1582057 h 2605314"/>
              <a:gd name="connsiteX206" fmla="*/ 228337 w 5018777"/>
              <a:gd name="connsiteY206" fmla="*/ 1561737 h 2605314"/>
              <a:gd name="connsiteX207" fmla="*/ 236683 w 5018777"/>
              <a:gd name="connsiteY207" fmla="*/ 1483722 h 2605314"/>
              <a:gd name="connsiteX208" fmla="*/ 157217 w 5018777"/>
              <a:gd name="connsiteY208" fmla="*/ 1465580 h 2605314"/>
              <a:gd name="connsiteX209" fmla="*/ 105692 w 5018777"/>
              <a:gd name="connsiteY209" fmla="*/ 1502228 h 2605314"/>
              <a:gd name="connsiteX210" fmla="*/ 105692 w 5018777"/>
              <a:gd name="connsiteY210" fmla="*/ 1698171 h 2605314"/>
              <a:gd name="connsiteX211" fmla="*/ 141615 w 5018777"/>
              <a:gd name="connsiteY211" fmla="*/ 1749334 h 2605314"/>
              <a:gd name="connsiteX212" fmla="*/ 192777 w 5018777"/>
              <a:gd name="connsiteY212" fmla="*/ 1792514 h 2605314"/>
              <a:gd name="connsiteX213" fmla="*/ 250835 w 5018777"/>
              <a:gd name="connsiteY213" fmla="*/ 1828800 h 2605314"/>
              <a:gd name="connsiteX214" fmla="*/ 359692 w 5018777"/>
              <a:gd name="connsiteY214" fmla="*/ 1821542 h 2605314"/>
              <a:gd name="connsiteX215" fmla="*/ 394163 w 5018777"/>
              <a:gd name="connsiteY215" fmla="*/ 1796505 h 2605314"/>
              <a:gd name="connsiteX216" fmla="*/ 410492 w 5018777"/>
              <a:gd name="connsiteY216" fmla="*/ 1698171 h 2605314"/>
              <a:gd name="connsiteX217" fmla="*/ 366949 w 5018777"/>
              <a:gd name="connsiteY217" fmla="*/ 1683657 h 2605314"/>
              <a:gd name="connsiteX218" fmla="*/ 316149 w 5018777"/>
              <a:gd name="connsiteY218" fmla="*/ 1690914 h 2605314"/>
              <a:gd name="connsiteX219" fmla="*/ 279863 w 5018777"/>
              <a:gd name="connsiteY219" fmla="*/ 1719942 h 2605314"/>
              <a:gd name="connsiteX220" fmla="*/ 265349 w 5018777"/>
              <a:gd name="connsiteY220" fmla="*/ 1785257 h 2605314"/>
              <a:gd name="connsiteX221" fmla="*/ 276235 w 5018777"/>
              <a:gd name="connsiteY221" fmla="*/ 1939108 h 2605314"/>
              <a:gd name="connsiteX222" fmla="*/ 331026 w 5018777"/>
              <a:gd name="connsiteY222" fmla="*/ 1984465 h 2605314"/>
              <a:gd name="connsiteX223" fmla="*/ 417749 w 5018777"/>
              <a:gd name="connsiteY223" fmla="*/ 2002971 h 2605314"/>
              <a:gd name="connsiteX224" fmla="*/ 526606 w 5018777"/>
              <a:gd name="connsiteY224" fmla="*/ 1995714 h 2605314"/>
              <a:gd name="connsiteX225" fmla="*/ 555635 w 5018777"/>
              <a:gd name="connsiteY225" fmla="*/ 1973942 h 2605314"/>
              <a:gd name="connsiteX226" fmla="*/ 599177 w 5018777"/>
              <a:gd name="connsiteY226" fmla="*/ 1944914 h 2605314"/>
              <a:gd name="connsiteX227" fmla="*/ 628206 w 5018777"/>
              <a:gd name="connsiteY227" fmla="*/ 1901371 h 2605314"/>
              <a:gd name="connsiteX228" fmla="*/ 613692 w 5018777"/>
              <a:gd name="connsiteY228" fmla="*/ 1836057 h 2605314"/>
              <a:gd name="connsiteX229" fmla="*/ 570149 w 5018777"/>
              <a:gd name="connsiteY229" fmla="*/ 1792514 h 2605314"/>
              <a:gd name="connsiteX230" fmla="*/ 528057 w 5018777"/>
              <a:gd name="connsiteY230" fmla="*/ 1800497 h 2605314"/>
              <a:gd name="connsiteX231" fmla="*/ 481249 w 5018777"/>
              <a:gd name="connsiteY231" fmla="*/ 1898468 h 2605314"/>
              <a:gd name="connsiteX232" fmla="*/ 555635 w 5018777"/>
              <a:gd name="connsiteY232" fmla="*/ 1995714 h 2605314"/>
              <a:gd name="connsiteX233" fmla="*/ 570149 w 5018777"/>
              <a:gd name="connsiteY233" fmla="*/ 2017485 h 2605314"/>
              <a:gd name="connsiteX234" fmla="*/ 700777 w 5018777"/>
              <a:gd name="connsiteY234" fmla="*/ 2068285 h 2605314"/>
              <a:gd name="connsiteX235" fmla="*/ 737063 w 5018777"/>
              <a:gd name="connsiteY235" fmla="*/ 2082800 h 2605314"/>
              <a:gd name="connsiteX236" fmla="*/ 867692 w 5018777"/>
              <a:gd name="connsiteY236" fmla="*/ 2119811 h 2605314"/>
              <a:gd name="connsiteX237" fmla="*/ 969292 w 5018777"/>
              <a:gd name="connsiteY237" fmla="*/ 2148114 h 2605314"/>
              <a:gd name="connsiteX238" fmla="*/ 1078149 w 5018777"/>
              <a:gd name="connsiteY238" fmla="*/ 2133600 h 2605314"/>
              <a:gd name="connsiteX239" fmla="*/ 1128949 w 5018777"/>
              <a:gd name="connsiteY239" fmla="*/ 2104571 h 2605314"/>
              <a:gd name="connsiteX240" fmla="*/ 1247603 w 5018777"/>
              <a:gd name="connsiteY240" fmla="*/ 2013494 h 2605314"/>
              <a:gd name="connsiteX241" fmla="*/ 1291509 w 5018777"/>
              <a:gd name="connsiteY241" fmla="*/ 1957251 h 2605314"/>
              <a:gd name="connsiteX242" fmla="*/ 1278083 w 5018777"/>
              <a:gd name="connsiteY242" fmla="*/ 1839322 h 2605314"/>
              <a:gd name="connsiteX243" fmla="*/ 1223292 w 5018777"/>
              <a:gd name="connsiteY243" fmla="*/ 1814285 h 2605314"/>
              <a:gd name="connsiteX244" fmla="*/ 1129675 w 5018777"/>
              <a:gd name="connsiteY244" fmla="*/ 1833154 h 2605314"/>
              <a:gd name="connsiteX245" fmla="*/ 1107177 w 5018777"/>
              <a:gd name="connsiteY245" fmla="*/ 1894114 h 2605314"/>
              <a:gd name="connsiteX246" fmla="*/ 1085406 w 5018777"/>
              <a:gd name="connsiteY246" fmla="*/ 2002971 h 2605314"/>
              <a:gd name="connsiteX247" fmla="*/ 1020092 w 5018777"/>
              <a:gd name="connsiteY247" fmla="*/ 1995714 h 2605314"/>
              <a:gd name="connsiteX248" fmla="*/ 984532 w 5018777"/>
              <a:gd name="connsiteY248" fmla="*/ 1911531 h 2605314"/>
              <a:gd name="connsiteX249" fmla="*/ 996869 w 5018777"/>
              <a:gd name="connsiteY249" fmla="*/ 1807754 h 2605314"/>
              <a:gd name="connsiteX250" fmla="*/ 1070529 w 5018777"/>
              <a:gd name="connsiteY250" fmla="*/ 1731554 h 2605314"/>
              <a:gd name="connsiteX251" fmla="*/ 1230549 w 5018777"/>
              <a:gd name="connsiteY251" fmla="*/ 1690914 h 2605314"/>
              <a:gd name="connsiteX252" fmla="*/ 1339406 w 5018777"/>
              <a:gd name="connsiteY252" fmla="*/ 1698171 h 2605314"/>
              <a:gd name="connsiteX253" fmla="*/ 1426492 w 5018777"/>
              <a:gd name="connsiteY253" fmla="*/ 1741714 h 2605314"/>
              <a:gd name="connsiteX254" fmla="*/ 1480557 w 5018777"/>
              <a:gd name="connsiteY254" fmla="*/ 1792514 h 2605314"/>
              <a:gd name="connsiteX255" fmla="*/ 1510312 w 5018777"/>
              <a:gd name="connsiteY255" fmla="*/ 1859642 h 2605314"/>
              <a:gd name="connsiteX256" fmla="*/ 1511037 w 5018777"/>
              <a:gd name="connsiteY256" fmla="*/ 1961968 h 2605314"/>
              <a:gd name="connsiteX257" fmla="*/ 1463866 w 5018777"/>
              <a:gd name="connsiteY257" fmla="*/ 2046877 h 2605314"/>
              <a:gd name="connsiteX258" fmla="*/ 1411977 w 5018777"/>
              <a:gd name="connsiteY258" fmla="*/ 2140857 h 2605314"/>
              <a:gd name="connsiteX259" fmla="*/ 1404720 w 5018777"/>
              <a:gd name="connsiteY259" fmla="*/ 2162628 h 2605314"/>
              <a:gd name="connsiteX260" fmla="*/ 1368435 w 5018777"/>
              <a:gd name="connsiteY260" fmla="*/ 2293257 h 2605314"/>
              <a:gd name="connsiteX261" fmla="*/ 1370975 w 5018777"/>
              <a:gd name="connsiteY261" fmla="*/ 2449285 h 2605314"/>
              <a:gd name="connsiteX262" fmla="*/ 1513577 w 5018777"/>
              <a:gd name="connsiteY262" fmla="*/ 2554514 h 2605314"/>
              <a:gd name="connsiteX263" fmla="*/ 1636949 w 5018777"/>
              <a:gd name="connsiteY263" fmla="*/ 2590800 h 2605314"/>
              <a:gd name="connsiteX264" fmla="*/ 1851397 w 5018777"/>
              <a:gd name="connsiteY264" fmla="*/ 2605314 h 2605314"/>
              <a:gd name="connsiteX265" fmla="*/ 1922155 w 5018777"/>
              <a:gd name="connsiteY265" fmla="*/ 2576285 h 2605314"/>
              <a:gd name="connsiteX266" fmla="*/ 1963520 w 5018777"/>
              <a:gd name="connsiteY266" fmla="*/ 2496457 h 2605314"/>
              <a:gd name="connsiteX267" fmla="*/ 2006337 w 5018777"/>
              <a:gd name="connsiteY267" fmla="*/ 2315028 h 2605314"/>
              <a:gd name="connsiteX268" fmla="*/ 2043349 w 5018777"/>
              <a:gd name="connsiteY268" fmla="*/ 2111828 h 2605314"/>
              <a:gd name="connsiteX269" fmla="*/ 2066572 w 5018777"/>
              <a:gd name="connsiteY269" fmla="*/ 2048691 h 2605314"/>
              <a:gd name="connsiteX270" fmla="*/ 2102495 w 5018777"/>
              <a:gd name="connsiteY270" fmla="*/ 1987731 h 2605314"/>
              <a:gd name="connsiteX271" fmla="*/ 2221512 w 5018777"/>
              <a:gd name="connsiteY271" fmla="*/ 1879237 h 2605314"/>
              <a:gd name="connsiteX272" fmla="*/ 2377177 w 5018777"/>
              <a:gd name="connsiteY272" fmla="*/ 1872342 h 2605314"/>
              <a:gd name="connsiteX273" fmla="*/ 2398949 w 5018777"/>
              <a:gd name="connsiteY273" fmla="*/ 1879600 h 2605314"/>
              <a:gd name="connsiteX274" fmla="*/ 2457006 w 5018777"/>
              <a:gd name="connsiteY274" fmla="*/ 1930400 h 2605314"/>
              <a:gd name="connsiteX275" fmla="*/ 2471520 w 5018777"/>
              <a:gd name="connsiteY275" fmla="*/ 1952171 h 2605314"/>
              <a:gd name="connsiteX276" fmla="*/ 2493292 w 5018777"/>
              <a:gd name="connsiteY276" fmla="*/ 1973942 h 2605314"/>
              <a:gd name="connsiteX277" fmla="*/ 2507806 w 5018777"/>
              <a:gd name="connsiteY277" fmla="*/ 2024742 h 2605314"/>
              <a:gd name="connsiteX278" fmla="*/ 2515063 w 5018777"/>
              <a:gd name="connsiteY278" fmla="*/ 2053771 h 2605314"/>
              <a:gd name="connsiteX279" fmla="*/ 2529577 w 5018777"/>
              <a:gd name="connsiteY279" fmla="*/ 2075542 h 2605314"/>
              <a:gd name="connsiteX280" fmla="*/ 2544092 w 5018777"/>
              <a:gd name="connsiteY280" fmla="*/ 2126342 h 2605314"/>
              <a:gd name="connsiteX281" fmla="*/ 2536835 w 5018777"/>
              <a:gd name="connsiteY281" fmla="*/ 2271485 h 2605314"/>
              <a:gd name="connsiteX282" fmla="*/ 2522320 w 5018777"/>
              <a:gd name="connsiteY282" fmla="*/ 2300514 h 2605314"/>
              <a:gd name="connsiteX283" fmla="*/ 2478777 w 5018777"/>
              <a:gd name="connsiteY283" fmla="*/ 2329542 h 2605314"/>
              <a:gd name="connsiteX284" fmla="*/ 2457006 w 5018777"/>
              <a:gd name="connsiteY284" fmla="*/ 2336800 h 2605314"/>
              <a:gd name="connsiteX285" fmla="*/ 2333635 w 5018777"/>
              <a:gd name="connsiteY285" fmla="*/ 2329542 h 2605314"/>
              <a:gd name="connsiteX286" fmla="*/ 2311863 w 5018777"/>
              <a:gd name="connsiteY286" fmla="*/ 2322285 h 2605314"/>
              <a:gd name="connsiteX287" fmla="*/ 2297349 w 5018777"/>
              <a:gd name="connsiteY287" fmla="*/ 2286000 h 2605314"/>
              <a:gd name="connsiteX288" fmla="*/ 2290092 w 5018777"/>
              <a:gd name="connsiteY288" fmla="*/ 2249714 h 2605314"/>
              <a:gd name="connsiteX289" fmla="*/ 2398949 w 5018777"/>
              <a:gd name="connsiteY289" fmla="*/ 2111828 h 2605314"/>
              <a:gd name="connsiteX290" fmla="*/ 2398949 w 5018777"/>
              <a:gd name="connsiteY290" fmla="*/ 2024742 h 2605314"/>
              <a:gd name="connsiteX291" fmla="*/ 2377177 w 5018777"/>
              <a:gd name="connsiteY291" fmla="*/ 2010228 h 2605314"/>
              <a:gd name="connsiteX292" fmla="*/ 2275577 w 5018777"/>
              <a:gd name="connsiteY292" fmla="*/ 2017485 h 2605314"/>
              <a:gd name="connsiteX293" fmla="*/ 2261063 w 5018777"/>
              <a:gd name="connsiteY293" fmla="*/ 2032000 h 2605314"/>
              <a:gd name="connsiteX294" fmla="*/ 2239292 w 5018777"/>
              <a:gd name="connsiteY294" fmla="*/ 2046514 h 2605314"/>
              <a:gd name="connsiteX295" fmla="*/ 2224777 w 5018777"/>
              <a:gd name="connsiteY295" fmla="*/ 2061028 h 2605314"/>
              <a:gd name="connsiteX296" fmla="*/ 2195749 w 5018777"/>
              <a:gd name="connsiteY296" fmla="*/ 2068285 h 2605314"/>
              <a:gd name="connsiteX297" fmla="*/ 2166720 w 5018777"/>
              <a:gd name="connsiteY297" fmla="*/ 2090057 h 2605314"/>
              <a:gd name="connsiteX298" fmla="*/ 2152206 w 5018777"/>
              <a:gd name="connsiteY298" fmla="*/ 2111828 h 2605314"/>
              <a:gd name="connsiteX299" fmla="*/ 2130435 w 5018777"/>
              <a:gd name="connsiteY299" fmla="*/ 2140857 h 2605314"/>
              <a:gd name="connsiteX300" fmla="*/ 2130435 w 5018777"/>
              <a:gd name="connsiteY300" fmla="*/ 2351314 h 2605314"/>
              <a:gd name="connsiteX301" fmla="*/ 2144949 w 5018777"/>
              <a:gd name="connsiteY301" fmla="*/ 2373085 h 2605314"/>
              <a:gd name="connsiteX302" fmla="*/ 2166720 w 5018777"/>
              <a:gd name="connsiteY302" fmla="*/ 2380342 h 2605314"/>
              <a:gd name="connsiteX303" fmla="*/ 2173977 w 5018777"/>
              <a:gd name="connsiteY303" fmla="*/ 2402114 h 2605314"/>
              <a:gd name="connsiteX304" fmla="*/ 2195749 w 5018777"/>
              <a:gd name="connsiteY304" fmla="*/ 2416628 h 2605314"/>
              <a:gd name="connsiteX305" fmla="*/ 2224777 w 5018777"/>
              <a:gd name="connsiteY305" fmla="*/ 2438400 h 2605314"/>
              <a:gd name="connsiteX306" fmla="*/ 2268320 w 5018777"/>
              <a:gd name="connsiteY306" fmla="*/ 2474685 h 2605314"/>
              <a:gd name="connsiteX307" fmla="*/ 2297349 w 5018777"/>
              <a:gd name="connsiteY307" fmla="*/ 2510971 h 2605314"/>
              <a:gd name="connsiteX308" fmla="*/ 2319120 w 5018777"/>
              <a:gd name="connsiteY308" fmla="*/ 2532742 h 2605314"/>
              <a:gd name="connsiteX309" fmla="*/ 2398949 w 5018777"/>
              <a:gd name="connsiteY309" fmla="*/ 2569028 h 2605314"/>
              <a:gd name="connsiteX310" fmla="*/ 2544092 w 5018777"/>
              <a:gd name="connsiteY310" fmla="*/ 2554514 h 2605314"/>
              <a:gd name="connsiteX311" fmla="*/ 2565863 w 5018777"/>
              <a:gd name="connsiteY311" fmla="*/ 2540000 h 2605314"/>
              <a:gd name="connsiteX312" fmla="*/ 2573120 w 5018777"/>
              <a:gd name="connsiteY312" fmla="*/ 2503714 h 2605314"/>
              <a:gd name="connsiteX313" fmla="*/ 2587635 w 5018777"/>
              <a:gd name="connsiteY313" fmla="*/ 2481942 h 2605314"/>
              <a:gd name="connsiteX314" fmla="*/ 2594892 w 5018777"/>
              <a:gd name="connsiteY314" fmla="*/ 2409371 h 2605314"/>
              <a:gd name="connsiteX315" fmla="*/ 2645692 w 5018777"/>
              <a:gd name="connsiteY315" fmla="*/ 2416628 h 2605314"/>
              <a:gd name="connsiteX316" fmla="*/ 2674720 w 5018777"/>
              <a:gd name="connsiteY316" fmla="*/ 2423885 h 2605314"/>
              <a:gd name="connsiteX317" fmla="*/ 2747292 w 5018777"/>
              <a:gd name="connsiteY317" fmla="*/ 2438400 h 2605314"/>
              <a:gd name="connsiteX318" fmla="*/ 2790835 w 5018777"/>
              <a:gd name="connsiteY318" fmla="*/ 2452914 h 2605314"/>
              <a:gd name="connsiteX319" fmla="*/ 2812606 w 5018777"/>
              <a:gd name="connsiteY319" fmla="*/ 2438400 h 2605314"/>
              <a:gd name="connsiteX320" fmla="*/ 2805349 w 5018777"/>
              <a:gd name="connsiteY320" fmla="*/ 2416628 h 2605314"/>
              <a:gd name="connsiteX321" fmla="*/ 2798092 w 5018777"/>
              <a:gd name="connsiteY321" fmla="*/ 2373085 h 2605314"/>
              <a:gd name="connsiteX322" fmla="*/ 2783577 w 5018777"/>
              <a:gd name="connsiteY322" fmla="*/ 2329542 h 2605314"/>
              <a:gd name="connsiteX323" fmla="*/ 2798092 w 5018777"/>
              <a:gd name="connsiteY323" fmla="*/ 2278742 h 2605314"/>
              <a:gd name="connsiteX324" fmla="*/ 2965006 w 5018777"/>
              <a:gd name="connsiteY324" fmla="*/ 2249714 h 2605314"/>
              <a:gd name="connsiteX325" fmla="*/ 2950492 w 5018777"/>
              <a:gd name="connsiteY325" fmla="*/ 2227942 h 2605314"/>
              <a:gd name="connsiteX326" fmla="*/ 2928720 w 5018777"/>
              <a:gd name="connsiteY326" fmla="*/ 2133600 h 2605314"/>
              <a:gd name="connsiteX327" fmla="*/ 2921463 w 5018777"/>
              <a:gd name="connsiteY327" fmla="*/ 2104571 h 2605314"/>
              <a:gd name="connsiteX328" fmla="*/ 2899692 w 5018777"/>
              <a:gd name="connsiteY328" fmla="*/ 2090057 h 2605314"/>
              <a:gd name="connsiteX329" fmla="*/ 2906949 w 5018777"/>
              <a:gd name="connsiteY329" fmla="*/ 2061028 h 2605314"/>
              <a:gd name="connsiteX330" fmla="*/ 3037577 w 5018777"/>
              <a:gd name="connsiteY330" fmla="*/ 2053771 h 2605314"/>
              <a:gd name="connsiteX331" fmla="*/ 3124663 w 5018777"/>
              <a:gd name="connsiteY331" fmla="*/ 2046514 h 2605314"/>
              <a:gd name="connsiteX332" fmla="*/ 3146435 w 5018777"/>
              <a:gd name="connsiteY332" fmla="*/ 2039257 h 2605314"/>
              <a:gd name="connsiteX333" fmla="*/ 3139177 w 5018777"/>
              <a:gd name="connsiteY333" fmla="*/ 2010228 h 2605314"/>
              <a:gd name="connsiteX334" fmla="*/ 3110149 w 5018777"/>
              <a:gd name="connsiteY334" fmla="*/ 1959428 h 2605314"/>
              <a:gd name="connsiteX335" fmla="*/ 3081120 w 5018777"/>
              <a:gd name="connsiteY335" fmla="*/ 1930400 h 2605314"/>
              <a:gd name="connsiteX336" fmla="*/ 3066606 w 5018777"/>
              <a:gd name="connsiteY336" fmla="*/ 1901371 h 2605314"/>
              <a:gd name="connsiteX337" fmla="*/ 3044835 w 5018777"/>
              <a:gd name="connsiteY337" fmla="*/ 1886857 h 2605314"/>
              <a:gd name="connsiteX338" fmla="*/ 3037577 w 5018777"/>
              <a:gd name="connsiteY338" fmla="*/ 1865085 h 2605314"/>
              <a:gd name="connsiteX339" fmla="*/ 3023063 w 5018777"/>
              <a:gd name="connsiteY339" fmla="*/ 1843314 h 2605314"/>
              <a:gd name="connsiteX340" fmla="*/ 3052092 w 5018777"/>
              <a:gd name="connsiteY340" fmla="*/ 1828800 h 2605314"/>
              <a:gd name="connsiteX341" fmla="*/ 3160949 w 5018777"/>
              <a:gd name="connsiteY341" fmla="*/ 1814285 h 2605314"/>
              <a:gd name="connsiteX342" fmla="*/ 3182720 w 5018777"/>
              <a:gd name="connsiteY342" fmla="*/ 1799771 h 2605314"/>
              <a:gd name="connsiteX343" fmla="*/ 3131920 w 5018777"/>
              <a:gd name="connsiteY343" fmla="*/ 1690914 h 2605314"/>
              <a:gd name="connsiteX344" fmla="*/ 3124663 w 5018777"/>
              <a:gd name="connsiteY344" fmla="*/ 1669142 h 2605314"/>
              <a:gd name="connsiteX345" fmla="*/ 3110149 w 5018777"/>
              <a:gd name="connsiteY345" fmla="*/ 1647371 h 2605314"/>
              <a:gd name="connsiteX346" fmla="*/ 3131920 w 5018777"/>
              <a:gd name="connsiteY346" fmla="*/ 1640114 h 2605314"/>
              <a:gd name="connsiteX347" fmla="*/ 3160949 w 5018777"/>
              <a:gd name="connsiteY347" fmla="*/ 1632857 h 2605314"/>
              <a:gd name="connsiteX348" fmla="*/ 3189977 w 5018777"/>
              <a:gd name="connsiteY348" fmla="*/ 1618342 h 2605314"/>
              <a:gd name="connsiteX349" fmla="*/ 3219006 w 5018777"/>
              <a:gd name="connsiteY349" fmla="*/ 1611085 h 2605314"/>
              <a:gd name="connsiteX350" fmla="*/ 3240777 w 5018777"/>
              <a:gd name="connsiteY350" fmla="*/ 1603828 h 2605314"/>
              <a:gd name="connsiteX351" fmla="*/ 3284320 w 5018777"/>
              <a:gd name="connsiteY351" fmla="*/ 1582057 h 2605314"/>
              <a:gd name="connsiteX352" fmla="*/ 3298835 w 5018777"/>
              <a:gd name="connsiteY352" fmla="*/ 1567542 h 2605314"/>
              <a:gd name="connsiteX353" fmla="*/ 3277063 w 5018777"/>
              <a:gd name="connsiteY353" fmla="*/ 1545771 h 2605314"/>
              <a:gd name="connsiteX354" fmla="*/ 3233520 w 5018777"/>
              <a:gd name="connsiteY354" fmla="*/ 1516742 h 2605314"/>
              <a:gd name="connsiteX355" fmla="*/ 3182720 w 5018777"/>
              <a:gd name="connsiteY355" fmla="*/ 1458685 h 2605314"/>
              <a:gd name="connsiteX356" fmla="*/ 3175463 w 5018777"/>
              <a:gd name="connsiteY356" fmla="*/ 1436914 h 2605314"/>
              <a:gd name="connsiteX357" fmla="*/ 3153692 w 5018777"/>
              <a:gd name="connsiteY357" fmla="*/ 1422400 h 2605314"/>
              <a:gd name="connsiteX358" fmla="*/ 3204492 w 5018777"/>
              <a:gd name="connsiteY358" fmla="*/ 1386114 h 2605314"/>
              <a:gd name="connsiteX359" fmla="*/ 3240777 w 5018777"/>
              <a:gd name="connsiteY359" fmla="*/ 1349828 h 2605314"/>
              <a:gd name="connsiteX360" fmla="*/ 3269806 w 5018777"/>
              <a:gd name="connsiteY360" fmla="*/ 1313542 h 2605314"/>
              <a:gd name="connsiteX361" fmla="*/ 3291577 w 5018777"/>
              <a:gd name="connsiteY361" fmla="*/ 1299028 h 2605314"/>
              <a:gd name="connsiteX362" fmla="*/ 3306092 w 5018777"/>
              <a:gd name="connsiteY362" fmla="*/ 1284514 h 2605314"/>
              <a:gd name="connsiteX363" fmla="*/ 3313349 w 5018777"/>
              <a:gd name="connsiteY363" fmla="*/ 1262742 h 2605314"/>
              <a:gd name="connsiteX364" fmla="*/ 3269806 w 5018777"/>
              <a:gd name="connsiteY364" fmla="*/ 1255485 h 2605314"/>
              <a:gd name="connsiteX365" fmla="*/ 3248035 w 5018777"/>
              <a:gd name="connsiteY365" fmla="*/ 1248228 h 2605314"/>
              <a:gd name="connsiteX366" fmla="*/ 3197235 w 5018777"/>
              <a:gd name="connsiteY366" fmla="*/ 1233714 h 2605314"/>
              <a:gd name="connsiteX367" fmla="*/ 3175463 w 5018777"/>
              <a:gd name="connsiteY367" fmla="*/ 1219200 h 2605314"/>
              <a:gd name="connsiteX368" fmla="*/ 3153692 w 5018777"/>
              <a:gd name="connsiteY368" fmla="*/ 1211942 h 2605314"/>
              <a:gd name="connsiteX369" fmla="*/ 3124663 w 5018777"/>
              <a:gd name="connsiteY369" fmla="*/ 1197428 h 2605314"/>
              <a:gd name="connsiteX370" fmla="*/ 3204492 w 5018777"/>
              <a:gd name="connsiteY370" fmla="*/ 1095828 h 2605314"/>
              <a:gd name="connsiteX371" fmla="*/ 3255292 w 5018777"/>
              <a:gd name="connsiteY371" fmla="*/ 1037771 h 2605314"/>
              <a:gd name="connsiteX372" fmla="*/ 3255292 w 5018777"/>
              <a:gd name="connsiteY372" fmla="*/ 994228 h 2605314"/>
              <a:gd name="connsiteX373" fmla="*/ 3211749 w 5018777"/>
              <a:gd name="connsiteY373" fmla="*/ 986971 h 2605314"/>
              <a:gd name="connsiteX374" fmla="*/ 3182720 w 5018777"/>
              <a:gd name="connsiteY374" fmla="*/ 979714 h 2605314"/>
              <a:gd name="connsiteX375" fmla="*/ 3124663 w 5018777"/>
              <a:gd name="connsiteY375" fmla="*/ 957942 h 2605314"/>
              <a:gd name="connsiteX376" fmla="*/ 3102892 w 5018777"/>
              <a:gd name="connsiteY376" fmla="*/ 950685 h 2605314"/>
              <a:gd name="connsiteX377" fmla="*/ 3052092 w 5018777"/>
              <a:gd name="connsiteY377" fmla="*/ 943428 h 2605314"/>
              <a:gd name="connsiteX378" fmla="*/ 3030320 w 5018777"/>
              <a:gd name="connsiteY378" fmla="*/ 936171 h 2605314"/>
              <a:gd name="connsiteX379" fmla="*/ 2994035 w 5018777"/>
              <a:gd name="connsiteY379" fmla="*/ 928914 h 2605314"/>
              <a:gd name="connsiteX380" fmla="*/ 2979520 w 5018777"/>
              <a:gd name="connsiteY380" fmla="*/ 914400 h 2605314"/>
              <a:gd name="connsiteX381" fmla="*/ 3037577 w 5018777"/>
              <a:gd name="connsiteY381" fmla="*/ 820057 h 2605314"/>
              <a:gd name="connsiteX382" fmla="*/ 3095635 w 5018777"/>
              <a:gd name="connsiteY382" fmla="*/ 747485 h 2605314"/>
              <a:gd name="connsiteX383" fmla="*/ 3131920 w 5018777"/>
              <a:gd name="connsiteY383" fmla="*/ 703942 h 2605314"/>
              <a:gd name="connsiteX384" fmla="*/ 3146435 w 5018777"/>
              <a:gd name="connsiteY384" fmla="*/ 682171 h 2605314"/>
              <a:gd name="connsiteX385" fmla="*/ 3037577 w 5018777"/>
              <a:gd name="connsiteY385" fmla="*/ 667657 h 2605314"/>
              <a:gd name="connsiteX386" fmla="*/ 2965006 w 5018777"/>
              <a:gd name="connsiteY386" fmla="*/ 660400 h 2605314"/>
              <a:gd name="connsiteX387" fmla="*/ 2892435 w 5018777"/>
              <a:gd name="connsiteY387" fmla="*/ 645885 h 2605314"/>
              <a:gd name="connsiteX388" fmla="*/ 2928720 w 5018777"/>
              <a:gd name="connsiteY388" fmla="*/ 609600 h 2605314"/>
              <a:gd name="connsiteX389" fmla="*/ 2965006 w 5018777"/>
              <a:gd name="connsiteY389" fmla="*/ 573314 h 2605314"/>
              <a:gd name="connsiteX390" fmla="*/ 2972263 w 5018777"/>
              <a:gd name="connsiteY390" fmla="*/ 529771 h 2605314"/>
              <a:gd name="connsiteX391" fmla="*/ 2986777 w 5018777"/>
              <a:gd name="connsiteY391" fmla="*/ 486228 h 2605314"/>
              <a:gd name="connsiteX392" fmla="*/ 3001292 w 5018777"/>
              <a:gd name="connsiteY392" fmla="*/ 435428 h 2605314"/>
              <a:gd name="connsiteX393" fmla="*/ 3015806 w 5018777"/>
              <a:gd name="connsiteY393" fmla="*/ 391885 h 2605314"/>
              <a:gd name="connsiteX394" fmla="*/ 2965006 w 5018777"/>
              <a:gd name="connsiteY394" fmla="*/ 399142 h 2605314"/>
              <a:gd name="connsiteX395" fmla="*/ 2921463 w 5018777"/>
              <a:gd name="connsiteY395" fmla="*/ 413657 h 2605314"/>
              <a:gd name="connsiteX396" fmla="*/ 2892435 w 5018777"/>
              <a:gd name="connsiteY396" fmla="*/ 420914 h 2605314"/>
              <a:gd name="connsiteX397" fmla="*/ 2856149 w 5018777"/>
              <a:gd name="connsiteY397" fmla="*/ 435428 h 2605314"/>
              <a:gd name="connsiteX398" fmla="*/ 2812606 w 5018777"/>
              <a:gd name="connsiteY398" fmla="*/ 442685 h 2605314"/>
              <a:gd name="connsiteX399" fmla="*/ 2783577 w 5018777"/>
              <a:gd name="connsiteY399" fmla="*/ 449942 h 2605314"/>
              <a:gd name="connsiteX400" fmla="*/ 2725520 w 5018777"/>
              <a:gd name="connsiteY400" fmla="*/ 442685 h 2605314"/>
              <a:gd name="connsiteX401" fmla="*/ 2732777 w 5018777"/>
              <a:gd name="connsiteY401" fmla="*/ 377371 h 2605314"/>
              <a:gd name="connsiteX402" fmla="*/ 2725520 w 5018777"/>
              <a:gd name="connsiteY402" fmla="*/ 290285 h 2605314"/>
              <a:gd name="connsiteX403" fmla="*/ 2711006 w 5018777"/>
              <a:gd name="connsiteY403" fmla="*/ 232228 h 2605314"/>
              <a:gd name="connsiteX404" fmla="*/ 2667463 w 5018777"/>
              <a:gd name="connsiteY404" fmla="*/ 210457 h 2605314"/>
              <a:gd name="connsiteX405" fmla="*/ 2660206 w 5018777"/>
              <a:gd name="connsiteY405"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62549 w 5018777"/>
              <a:gd name="connsiteY118" fmla="*/ 537028 h 2605314"/>
              <a:gd name="connsiteX119" fmla="*/ 3240777 w 5018777"/>
              <a:gd name="connsiteY119" fmla="*/ 515257 h 2605314"/>
              <a:gd name="connsiteX120" fmla="*/ 3233520 w 5018777"/>
              <a:gd name="connsiteY120" fmla="*/ 478971 h 2605314"/>
              <a:gd name="connsiteX121" fmla="*/ 3219006 w 5018777"/>
              <a:gd name="connsiteY121" fmla="*/ 428171 h 2605314"/>
              <a:gd name="connsiteX122" fmla="*/ 3204492 w 5018777"/>
              <a:gd name="connsiteY122" fmla="*/ 362857 h 2605314"/>
              <a:gd name="connsiteX123" fmla="*/ 3189977 w 5018777"/>
              <a:gd name="connsiteY123" fmla="*/ 348342 h 2605314"/>
              <a:gd name="connsiteX124" fmla="*/ 3139177 w 5018777"/>
              <a:gd name="connsiteY124" fmla="*/ 283028 h 2605314"/>
              <a:gd name="connsiteX125" fmla="*/ 3117406 w 5018777"/>
              <a:gd name="connsiteY125" fmla="*/ 268514 h 2605314"/>
              <a:gd name="connsiteX126" fmla="*/ 3081120 w 5018777"/>
              <a:gd name="connsiteY126" fmla="*/ 232228 h 2605314"/>
              <a:gd name="connsiteX127" fmla="*/ 3066606 w 5018777"/>
              <a:gd name="connsiteY127" fmla="*/ 210457 h 2605314"/>
              <a:gd name="connsiteX128" fmla="*/ 3023063 w 5018777"/>
              <a:gd name="connsiteY128" fmla="*/ 195942 h 2605314"/>
              <a:gd name="connsiteX129" fmla="*/ 3008549 w 5018777"/>
              <a:gd name="connsiteY129" fmla="*/ 174171 h 2605314"/>
              <a:gd name="connsiteX130" fmla="*/ 2957749 w 5018777"/>
              <a:gd name="connsiteY130" fmla="*/ 152400 h 2605314"/>
              <a:gd name="connsiteX131" fmla="*/ 2921463 w 5018777"/>
              <a:gd name="connsiteY131" fmla="*/ 116114 h 2605314"/>
              <a:gd name="connsiteX132" fmla="*/ 2848892 w 5018777"/>
              <a:gd name="connsiteY132" fmla="*/ 94342 h 2605314"/>
              <a:gd name="connsiteX133" fmla="*/ 2827120 w 5018777"/>
              <a:gd name="connsiteY133" fmla="*/ 79828 h 2605314"/>
              <a:gd name="connsiteX134" fmla="*/ 2776320 w 5018777"/>
              <a:gd name="connsiteY134" fmla="*/ 65314 h 2605314"/>
              <a:gd name="connsiteX135" fmla="*/ 2667463 w 5018777"/>
              <a:gd name="connsiteY135" fmla="*/ 50800 h 2605314"/>
              <a:gd name="connsiteX136" fmla="*/ 2500549 w 5018777"/>
              <a:gd name="connsiteY136" fmla="*/ 43542 h 2605314"/>
              <a:gd name="connsiteX137" fmla="*/ 2377177 w 5018777"/>
              <a:gd name="connsiteY137" fmla="*/ 36285 h 2605314"/>
              <a:gd name="connsiteX138" fmla="*/ 2275577 w 5018777"/>
              <a:gd name="connsiteY138" fmla="*/ 21771 h 2605314"/>
              <a:gd name="connsiteX139" fmla="*/ 2036092 w 5018777"/>
              <a:gd name="connsiteY139" fmla="*/ 7257 h 2605314"/>
              <a:gd name="connsiteX140" fmla="*/ 1869177 w 5018777"/>
              <a:gd name="connsiteY140" fmla="*/ 14514 h 2605314"/>
              <a:gd name="connsiteX141" fmla="*/ 1753063 w 5018777"/>
              <a:gd name="connsiteY141" fmla="*/ 29028 h 2605314"/>
              <a:gd name="connsiteX142" fmla="*/ 1731292 w 5018777"/>
              <a:gd name="connsiteY142" fmla="*/ 36285 h 2605314"/>
              <a:gd name="connsiteX143" fmla="*/ 1695006 w 5018777"/>
              <a:gd name="connsiteY143" fmla="*/ 43542 h 2605314"/>
              <a:gd name="connsiteX144" fmla="*/ 1673235 w 5018777"/>
              <a:gd name="connsiteY144" fmla="*/ 50800 h 2605314"/>
              <a:gd name="connsiteX145" fmla="*/ 1622435 w 5018777"/>
              <a:gd name="connsiteY145" fmla="*/ 65314 h 2605314"/>
              <a:gd name="connsiteX146" fmla="*/ 1600663 w 5018777"/>
              <a:gd name="connsiteY146" fmla="*/ 72571 h 2605314"/>
              <a:gd name="connsiteX147" fmla="*/ 1542606 w 5018777"/>
              <a:gd name="connsiteY147" fmla="*/ 87085 h 2605314"/>
              <a:gd name="connsiteX148" fmla="*/ 1499063 w 5018777"/>
              <a:gd name="connsiteY148" fmla="*/ 101600 h 2605314"/>
              <a:gd name="connsiteX149" fmla="*/ 1477292 w 5018777"/>
              <a:gd name="connsiteY149" fmla="*/ 116114 h 2605314"/>
              <a:gd name="connsiteX150" fmla="*/ 1390206 w 5018777"/>
              <a:gd name="connsiteY150" fmla="*/ 137885 h 2605314"/>
              <a:gd name="connsiteX151" fmla="*/ 1339406 w 5018777"/>
              <a:gd name="connsiteY151" fmla="*/ 152400 h 2605314"/>
              <a:gd name="connsiteX152" fmla="*/ 1295863 w 5018777"/>
              <a:gd name="connsiteY152" fmla="*/ 159657 h 2605314"/>
              <a:gd name="connsiteX153" fmla="*/ 1237806 w 5018777"/>
              <a:gd name="connsiteY153" fmla="*/ 181428 h 2605314"/>
              <a:gd name="connsiteX154" fmla="*/ 1157977 w 5018777"/>
              <a:gd name="connsiteY154" fmla="*/ 190500 h 2605314"/>
              <a:gd name="connsiteX155" fmla="*/ 969292 w 5018777"/>
              <a:gd name="connsiteY155" fmla="*/ 261257 h 2605314"/>
              <a:gd name="connsiteX156" fmla="*/ 889463 w 5018777"/>
              <a:gd name="connsiteY156" fmla="*/ 319314 h 2605314"/>
              <a:gd name="connsiteX157" fmla="*/ 867692 w 5018777"/>
              <a:gd name="connsiteY157" fmla="*/ 341085 h 2605314"/>
              <a:gd name="connsiteX158" fmla="*/ 802015 w 5018777"/>
              <a:gd name="connsiteY158" fmla="*/ 391885 h 2605314"/>
              <a:gd name="connsiteX159" fmla="*/ 763189 w 5018777"/>
              <a:gd name="connsiteY159" fmla="*/ 420551 h 2605314"/>
              <a:gd name="connsiteX160" fmla="*/ 693520 w 5018777"/>
              <a:gd name="connsiteY160" fmla="*/ 500742 h 2605314"/>
              <a:gd name="connsiteX161" fmla="*/ 664492 w 5018777"/>
              <a:gd name="connsiteY161" fmla="*/ 544285 h 2605314"/>
              <a:gd name="connsiteX162" fmla="*/ 642720 w 5018777"/>
              <a:gd name="connsiteY162" fmla="*/ 609600 h 2605314"/>
              <a:gd name="connsiteX163" fmla="*/ 651792 w 5018777"/>
              <a:gd name="connsiteY163" fmla="*/ 740954 h 2605314"/>
              <a:gd name="connsiteX164" fmla="*/ 700052 w 5018777"/>
              <a:gd name="connsiteY164" fmla="*/ 804454 h 2605314"/>
              <a:gd name="connsiteX165" fmla="*/ 751577 w 5018777"/>
              <a:gd name="connsiteY165" fmla="*/ 804817 h 2605314"/>
              <a:gd name="connsiteX166" fmla="*/ 775889 w 5018777"/>
              <a:gd name="connsiteY166" fmla="*/ 748937 h 2605314"/>
              <a:gd name="connsiteX167" fmla="*/ 764640 w 5018777"/>
              <a:gd name="connsiteY167" fmla="*/ 679268 h 2605314"/>
              <a:gd name="connsiteX168" fmla="*/ 704769 w 5018777"/>
              <a:gd name="connsiteY168" fmla="*/ 644434 h 2605314"/>
              <a:gd name="connsiteX169" fmla="*/ 567246 w 5018777"/>
              <a:gd name="connsiteY169" fmla="*/ 638991 h 2605314"/>
              <a:gd name="connsiteX170" fmla="*/ 468549 w 5018777"/>
              <a:gd name="connsiteY170" fmla="*/ 682171 h 2605314"/>
              <a:gd name="connsiteX171" fmla="*/ 446777 w 5018777"/>
              <a:gd name="connsiteY171" fmla="*/ 754742 h 2605314"/>
              <a:gd name="connsiteX172" fmla="*/ 475806 w 5018777"/>
              <a:gd name="connsiteY172" fmla="*/ 849085 h 2605314"/>
              <a:gd name="connsiteX173" fmla="*/ 533863 w 5018777"/>
              <a:gd name="connsiteY173" fmla="*/ 841828 h 2605314"/>
              <a:gd name="connsiteX174" fmla="*/ 541120 w 5018777"/>
              <a:gd name="connsiteY174" fmla="*/ 820057 h 2605314"/>
              <a:gd name="connsiteX175" fmla="*/ 519349 w 5018777"/>
              <a:gd name="connsiteY175" fmla="*/ 740228 h 2605314"/>
              <a:gd name="connsiteX176" fmla="*/ 497577 w 5018777"/>
              <a:gd name="connsiteY176" fmla="*/ 725714 h 2605314"/>
              <a:gd name="connsiteX177" fmla="*/ 352435 w 5018777"/>
              <a:gd name="connsiteY177" fmla="*/ 732971 h 2605314"/>
              <a:gd name="connsiteX178" fmla="*/ 252286 w 5018777"/>
              <a:gd name="connsiteY178" fmla="*/ 791028 h 2605314"/>
              <a:gd name="connsiteX179" fmla="*/ 192777 w 5018777"/>
              <a:gd name="connsiteY179" fmla="*/ 892628 h 2605314"/>
              <a:gd name="connsiteX180" fmla="*/ 187335 w 5018777"/>
              <a:gd name="connsiteY180" fmla="*/ 1026522 h 2605314"/>
              <a:gd name="connsiteX181" fmla="*/ 218177 w 5018777"/>
              <a:gd name="connsiteY181" fmla="*/ 1070791 h 2605314"/>
              <a:gd name="connsiteX182" fmla="*/ 278049 w 5018777"/>
              <a:gd name="connsiteY182" fmla="*/ 1063534 h 2605314"/>
              <a:gd name="connsiteX183" fmla="*/ 297643 w 5018777"/>
              <a:gd name="connsiteY183" fmla="*/ 1022531 h 2605314"/>
              <a:gd name="connsiteX184" fmla="*/ 260995 w 5018777"/>
              <a:gd name="connsiteY184" fmla="*/ 957580 h 2605314"/>
              <a:gd name="connsiteX185" fmla="*/ 172095 w 5018777"/>
              <a:gd name="connsiteY185" fmla="*/ 952137 h 2605314"/>
              <a:gd name="connsiteX186" fmla="*/ 108957 w 5018777"/>
              <a:gd name="connsiteY186" fmla="*/ 996405 h 2605314"/>
              <a:gd name="connsiteX187" fmla="*/ 54892 w 5018777"/>
              <a:gd name="connsiteY187" fmla="*/ 1066800 h 2605314"/>
              <a:gd name="connsiteX188" fmla="*/ 14252 w 5018777"/>
              <a:gd name="connsiteY188" fmla="*/ 1156788 h 2605314"/>
              <a:gd name="connsiteX189" fmla="*/ 20783 w 5018777"/>
              <a:gd name="connsiteY189" fmla="*/ 1262017 h 2605314"/>
              <a:gd name="connsiteX190" fmla="*/ 69406 w 5018777"/>
              <a:gd name="connsiteY190" fmla="*/ 1313542 h 2605314"/>
              <a:gd name="connsiteX191" fmla="*/ 112949 w 5018777"/>
              <a:gd name="connsiteY191" fmla="*/ 1342571 h 2605314"/>
              <a:gd name="connsiteX192" fmla="*/ 159032 w 5018777"/>
              <a:gd name="connsiteY192" fmla="*/ 1341845 h 2605314"/>
              <a:gd name="connsiteX193" fmla="*/ 217089 w 5018777"/>
              <a:gd name="connsiteY193" fmla="*/ 1316445 h 2605314"/>
              <a:gd name="connsiteX194" fmla="*/ 199672 w 5018777"/>
              <a:gd name="connsiteY194" fmla="*/ 1243148 h 2605314"/>
              <a:gd name="connsiteX195" fmla="*/ 124197 w 5018777"/>
              <a:gd name="connsiteY195" fmla="*/ 1236254 h 2605314"/>
              <a:gd name="connsiteX196" fmla="*/ 54892 w 5018777"/>
              <a:gd name="connsiteY196" fmla="*/ 1262742 h 2605314"/>
              <a:gd name="connsiteX197" fmla="*/ 33120 w 5018777"/>
              <a:gd name="connsiteY197" fmla="*/ 1299028 h 2605314"/>
              <a:gd name="connsiteX198" fmla="*/ 18606 w 5018777"/>
              <a:gd name="connsiteY198" fmla="*/ 1320800 h 2605314"/>
              <a:gd name="connsiteX199" fmla="*/ 4092 w 5018777"/>
              <a:gd name="connsiteY199" fmla="*/ 1379582 h 2605314"/>
              <a:gd name="connsiteX200" fmla="*/ 3729 w 5018777"/>
              <a:gd name="connsiteY200" fmla="*/ 1436188 h 2605314"/>
              <a:gd name="connsiteX201" fmla="*/ 47635 w 5018777"/>
              <a:gd name="connsiteY201" fmla="*/ 1494971 h 2605314"/>
              <a:gd name="connsiteX202" fmla="*/ 91177 w 5018777"/>
              <a:gd name="connsiteY202" fmla="*/ 1524000 h 2605314"/>
              <a:gd name="connsiteX203" fmla="*/ 127100 w 5018777"/>
              <a:gd name="connsiteY203" fmla="*/ 1568268 h 2605314"/>
              <a:gd name="connsiteX204" fmla="*/ 171006 w 5018777"/>
              <a:gd name="connsiteY204" fmla="*/ 1582057 h 2605314"/>
              <a:gd name="connsiteX205" fmla="*/ 228337 w 5018777"/>
              <a:gd name="connsiteY205" fmla="*/ 1561737 h 2605314"/>
              <a:gd name="connsiteX206" fmla="*/ 236683 w 5018777"/>
              <a:gd name="connsiteY206" fmla="*/ 1483722 h 2605314"/>
              <a:gd name="connsiteX207" fmla="*/ 157217 w 5018777"/>
              <a:gd name="connsiteY207" fmla="*/ 1465580 h 2605314"/>
              <a:gd name="connsiteX208" fmla="*/ 105692 w 5018777"/>
              <a:gd name="connsiteY208" fmla="*/ 1502228 h 2605314"/>
              <a:gd name="connsiteX209" fmla="*/ 105692 w 5018777"/>
              <a:gd name="connsiteY209" fmla="*/ 1698171 h 2605314"/>
              <a:gd name="connsiteX210" fmla="*/ 141615 w 5018777"/>
              <a:gd name="connsiteY210" fmla="*/ 1749334 h 2605314"/>
              <a:gd name="connsiteX211" fmla="*/ 192777 w 5018777"/>
              <a:gd name="connsiteY211" fmla="*/ 1792514 h 2605314"/>
              <a:gd name="connsiteX212" fmla="*/ 250835 w 5018777"/>
              <a:gd name="connsiteY212" fmla="*/ 1828800 h 2605314"/>
              <a:gd name="connsiteX213" fmla="*/ 359692 w 5018777"/>
              <a:gd name="connsiteY213" fmla="*/ 1821542 h 2605314"/>
              <a:gd name="connsiteX214" fmla="*/ 394163 w 5018777"/>
              <a:gd name="connsiteY214" fmla="*/ 1796505 h 2605314"/>
              <a:gd name="connsiteX215" fmla="*/ 410492 w 5018777"/>
              <a:gd name="connsiteY215" fmla="*/ 1698171 h 2605314"/>
              <a:gd name="connsiteX216" fmla="*/ 366949 w 5018777"/>
              <a:gd name="connsiteY216" fmla="*/ 1683657 h 2605314"/>
              <a:gd name="connsiteX217" fmla="*/ 316149 w 5018777"/>
              <a:gd name="connsiteY217" fmla="*/ 1690914 h 2605314"/>
              <a:gd name="connsiteX218" fmla="*/ 279863 w 5018777"/>
              <a:gd name="connsiteY218" fmla="*/ 1719942 h 2605314"/>
              <a:gd name="connsiteX219" fmla="*/ 265349 w 5018777"/>
              <a:gd name="connsiteY219" fmla="*/ 1785257 h 2605314"/>
              <a:gd name="connsiteX220" fmla="*/ 276235 w 5018777"/>
              <a:gd name="connsiteY220" fmla="*/ 1939108 h 2605314"/>
              <a:gd name="connsiteX221" fmla="*/ 331026 w 5018777"/>
              <a:gd name="connsiteY221" fmla="*/ 1984465 h 2605314"/>
              <a:gd name="connsiteX222" fmla="*/ 417749 w 5018777"/>
              <a:gd name="connsiteY222" fmla="*/ 2002971 h 2605314"/>
              <a:gd name="connsiteX223" fmla="*/ 526606 w 5018777"/>
              <a:gd name="connsiteY223" fmla="*/ 1995714 h 2605314"/>
              <a:gd name="connsiteX224" fmla="*/ 555635 w 5018777"/>
              <a:gd name="connsiteY224" fmla="*/ 1973942 h 2605314"/>
              <a:gd name="connsiteX225" fmla="*/ 599177 w 5018777"/>
              <a:gd name="connsiteY225" fmla="*/ 1944914 h 2605314"/>
              <a:gd name="connsiteX226" fmla="*/ 628206 w 5018777"/>
              <a:gd name="connsiteY226" fmla="*/ 1901371 h 2605314"/>
              <a:gd name="connsiteX227" fmla="*/ 613692 w 5018777"/>
              <a:gd name="connsiteY227" fmla="*/ 1836057 h 2605314"/>
              <a:gd name="connsiteX228" fmla="*/ 570149 w 5018777"/>
              <a:gd name="connsiteY228" fmla="*/ 1792514 h 2605314"/>
              <a:gd name="connsiteX229" fmla="*/ 528057 w 5018777"/>
              <a:gd name="connsiteY229" fmla="*/ 1800497 h 2605314"/>
              <a:gd name="connsiteX230" fmla="*/ 481249 w 5018777"/>
              <a:gd name="connsiteY230" fmla="*/ 1898468 h 2605314"/>
              <a:gd name="connsiteX231" fmla="*/ 555635 w 5018777"/>
              <a:gd name="connsiteY231" fmla="*/ 1995714 h 2605314"/>
              <a:gd name="connsiteX232" fmla="*/ 570149 w 5018777"/>
              <a:gd name="connsiteY232" fmla="*/ 2017485 h 2605314"/>
              <a:gd name="connsiteX233" fmla="*/ 700777 w 5018777"/>
              <a:gd name="connsiteY233" fmla="*/ 2068285 h 2605314"/>
              <a:gd name="connsiteX234" fmla="*/ 737063 w 5018777"/>
              <a:gd name="connsiteY234" fmla="*/ 2082800 h 2605314"/>
              <a:gd name="connsiteX235" fmla="*/ 867692 w 5018777"/>
              <a:gd name="connsiteY235" fmla="*/ 2119811 h 2605314"/>
              <a:gd name="connsiteX236" fmla="*/ 969292 w 5018777"/>
              <a:gd name="connsiteY236" fmla="*/ 2148114 h 2605314"/>
              <a:gd name="connsiteX237" fmla="*/ 1078149 w 5018777"/>
              <a:gd name="connsiteY237" fmla="*/ 2133600 h 2605314"/>
              <a:gd name="connsiteX238" fmla="*/ 1128949 w 5018777"/>
              <a:gd name="connsiteY238" fmla="*/ 2104571 h 2605314"/>
              <a:gd name="connsiteX239" fmla="*/ 1247603 w 5018777"/>
              <a:gd name="connsiteY239" fmla="*/ 2013494 h 2605314"/>
              <a:gd name="connsiteX240" fmla="*/ 1291509 w 5018777"/>
              <a:gd name="connsiteY240" fmla="*/ 1957251 h 2605314"/>
              <a:gd name="connsiteX241" fmla="*/ 1278083 w 5018777"/>
              <a:gd name="connsiteY241" fmla="*/ 1839322 h 2605314"/>
              <a:gd name="connsiteX242" fmla="*/ 1223292 w 5018777"/>
              <a:gd name="connsiteY242" fmla="*/ 1814285 h 2605314"/>
              <a:gd name="connsiteX243" fmla="*/ 1129675 w 5018777"/>
              <a:gd name="connsiteY243" fmla="*/ 1833154 h 2605314"/>
              <a:gd name="connsiteX244" fmla="*/ 1107177 w 5018777"/>
              <a:gd name="connsiteY244" fmla="*/ 1894114 h 2605314"/>
              <a:gd name="connsiteX245" fmla="*/ 1085406 w 5018777"/>
              <a:gd name="connsiteY245" fmla="*/ 2002971 h 2605314"/>
              <a:gd name="connsiteX246" fmla="*/ 1020092 w 5018777"/>
              <a:gd name="connsiteY246" fmla="*/ 1995714 h 2605314"/>
              <a:gd name="connsiteX247" fmla="*/ 984532 w 5018777"/>
              <a:gd name="connsiteY247" fmla="*/ 1911531 h 2605314"/>
              <a:gd name="connsiteX248" fmla="*/ 996869 w 5018777"/>
              <a:gd name="connsiteY248" fmla="*/ 1807754 h 2605314"/>
              <a:gd name="connsiteX249" fmla="*/ 1070529 w 5018777"/>
              <a:gd name="connsiteY249" fmla="*/ 1731554 h 2605314"/>
              <a:gd name="connsiteX250" fmla="*/ 1230549 w 5018777"/>
              <a:gd name="connsiteY250" fmla="*/ 1690914 h 2605314"/>
              <a:gd name="connsiteX251" fmla="*/ 1339406 w 5018777"/>
              <a:gd name="connsiteY251" fmla="*/ 1698171 h 2605314"/>
              <a:gd name="connsiteX252" fmla="*/ 1426492 w 5018777"/>
              <a:gd name="connsiteY252" fmla="*/ 1741714 h 2605314"/>
              <a:gd name="connsiteX253" fmla="*/ 1480557 w 5018777"/>
              <a:gd name="connsiteY253" fmla="*/ 1792514 h 2605314"/>
              <a:gd name="connsiteX254" fmla="*/ 1510312 w 5018777"/>
              <a:gd name="connsiteY254" fmla="*/ 1859642 h 2605314"/>
              <a:gd name="connsiteX255" fmla="*/ 1511037 w 5018777"/>
              <a:gd name="connsiteY255" fmla="*/ 1961968 h 2605314"/>
              <a:gd name="connsiteX256" fmla="*/ 1463866 w 5018777"/>
              <a:gd name="connsiteY256" fmla="*/ 2046877 h 2605314"/>
              <a:gd name="connsiteX257" fmla="*/ 1411977 w 5018777"/>
              <a:gd name="connsiteY257" fmla="*/ 2140857 h 2605314"/>
              <a:gd name="connsiteX258" fmla="*/ 1404720 w 5018777"/>
              <a:gd name="connsiteY258" fmla="*/ 2162628 h 2605314"/>
              <a:gd name="connsiteX259" fmla="*/ 1368435 w 5018777"/>
              <a:gd name="connsiteY259" fmla="*/ 2293257 h 2605314"/>
              <a:gd name="connsiteX260" fmla="*/ 1370975 w 5018777"/>
              <a:gd name="connsiteY260" fmla="*/ 2449285 h 2605314"/>
              <a:gd name="connsiteX261" fmla="*/ 1513577 w 5018777"/>
              <a:gd name="connsiteY261" fmla="*/ 2554514 h 2605314"/>
              <a:gd name="connsiteX262" fmla="*/ 1636949 w 5018777"/>
              <a:gd name="connsiteY262" fmla="*/ 2590800 h 2605314"/>
              <a:gd name="connsiteX263" fmla="*/ 1851397 w 5018777"/>
              <a:gd name="connsiteY263" fmla="*/ 2605314 h 2605314"/>
              <a:gd name="connsiteX264" fmla="*/ 1922155 w 5018777"/>
              <a:gd name="connsiteY264" fmla="*/ 2576285 h 2605314"/>
              <a:gd name="connsiteX265" fmla="*/ 1963520 w 5018777"/>
              <a:gd name="connsiteY265" fmla="*/ 2496457 h 2605314"/>
              <a:gd name="connsiteX266" fmla="*/ 2006337 w 5018777"/>
              <a:gd name="connsiteY266" fmla="*/ 2315028 h 2605314"/>
              <a:gd name="connsiteX267" fmla="*/ 2043349 w 5018777"/>
              <a:gd name="connsiteY267" fmla="*/ 2111828 h 2605314"/>
              <a:gd name="connsiteX268" fmla="*/ 2066572 w 5018777"/>
              <a:gd name="connsiteY268" fmla="*/ 2048691 h 2605314"/>
              <a:gd name="connsiteX269" fmla="*/ 2102495 w 5018777"/>
              <a:gd name="connsiteY269" fmla="*/ 1987731 h 2605314"/>
              <a:gd name="connsiteX270" fmla="*/ 2221512 w 5018777"/>
              <a:gd name="connsiteY270" fmla="*/ 1879237 h 2605314"/>
              <a:gd name="connsiteX271" fmla="*/ 2377177 w 5018777"/>
              <a:gd name="connsiteY271" fmla="*/ 1872342 h 2605314"/>
              <a:gd name="connsiteX272" fmla="*/ 2398949 w 5018777"/>
              <a:gd name="connsiteY272" fmla="*/ 1879600 h 2605314"/>
              <a:gd name="connsiteX273" fmla="*/ 2457006 w 5018777"/>
              <a:gd name="connsiteY273" fmla="*/ 1930400 h 2605314"/>
              <a:gd name="connsiteX274" fmla="*/ 2471520 w 5018777"/>
              <a:gd name="connsiteY274" fmla="*/ 1952171 h 2605314"/>
              <a:gd name="connsiteX275" fmla="*/ 2493292 w 5018777"/>
              <a:gd name="connsiteY275" fmla="*/ 1973942 h 2605314"/>
              <a:gd name="connsiteX276" fmla="*/ 2507806 w 5018777"/>
              <a:gd name="connsiteY276" fmla="*/ 2024742 h 2605314"/>
              <a:gd name="connsiteX277" fmla="*/ 2515063 w 5018777"/>
              <a:gd name="connsiteY277" fmla="*/ 2053771 h 2605314"/>
              <a:gd name="connsiteX278" fmla="*/ 2529577 w 5018777"/>
              <a:gd name="connsiteY278" fmla="*/ 2075542 h 2605314"/>
              <a:gd name="connsiteX279" fmla="*/ 2544092 w 5018777"/>
              <a:gd name="connsiteY279" fmla="*/ 2126342 h 2605314"/>
              <a:gd name="connsiteX280" fmla="*/ 2536835 w 5018777"/>
              <a:gd name="connsiteY280" fmla="*/ 2271485 h 2605314"/>
              <a:gd name="connsiteX281" fmla="*/ 2522320 w 5018777"/>
              <a:gd name="connsiteY281" fmla="*/ 2300514 h 2605314"/>
              <a:gd name="connsiteX282" fmla="*/ 2478777 w 5018777"/>
              <a:gd name="connsiteY282" fmla="*/ 2329542 h 2605314"/>
              <a:gd name="connsiteX283" fmla="*/ 2457006 w 5018777"/>
              <a:gd name="connsiteY283" fmla="*/ 2336800 h 2605314"/>
              <a:gd name="connsiteX284" fmla="*/ 2333635 w 5018777"/>
              <a:gd name="connsiteY284" fmla="*/ 2329542 h 2605314"/>
              <a:gd name="connsiteX285" fmla="*/ 2311863 w 5018777"/>
              <a:gd name="connsiteY285" fmla="*/ 2322285 h 2605314"/>
              <a:gd name="connsiteX286" fmla="*/ 2297349 w 5018777"/>
              <a:gd name="connsiteY286" fmla="*/ 2286000 h 2605314"/>
              <a:gd name="connsiteX287" fmla="*/ 2290092 w 5018777"/>
              <a:gd name="connsiteY287" fmla="*/ 2249714 h 2605314"/>
              <a:gd name="connsiteX288" fmla="*/ 2398949 w 5018777"/>
              <a:gd name="connsiteY288" fmla="*/ 2111828 h 2605314"/>
              <a:gd name="connsiteX289" fmla="*/ 2398949 w 5018777"/>
              <a:gd name="connsiteY289" fmla="*/ 2024742 h 2605314"/>
              <a:gd name="connsiteX290" fmla="*/ 2377177 w 5018777"/>
              <a:gd name="connsiteY290" fmla="*/ 2010228 h 2605314"/>
              <a:gd name="connsiteX291" fmla="*/ 2275577 w 5018777"/>
              <a:gd name="connsiteY291" fmla="*/ 2017485 h 2605314"/>
              <a:gd name="connsiteX292" fmla="*/ 2261063 w 5018777"/>
              <a:gd name="connsiteY292" fmla="*/ 2032000 h 2605314"/>
              <a:gd name="connsiteX293" fmla="*/ 2239292 w 5018777"/>
              <a:gd name="connsiteY293" fmla="*/ 2046514 h 2605314"/>
              <a:gd name="connsiteX294" fmla="*/ 2224777 w 5018777"/>
              <a:gd name="connsiteY294" fmla="*/ 2061028 h 2605314"/>
              <a:gd name="connsiteX295" fmla="*/ 2195749 w 5018777"/>
              <a:gd name="connsiteY295" fmla="*/ 2068285 h 2605314"/>
              <a:gd name="connsiteX296" fmla="*/ 2166720 w 5018777"/>
              <a:gd name="connsiteY296" fmla="*/ 2090057 h 2605314"/>
              <a:gd name="connsiteX297" fmla="*/ 2152206 w 5018777"/>
              <a:gd name="connsiteY297" fmla="*/ 2111828 h 2605314"/>
              <a:gd name="connsiteX298" fmla="*/ 2130435 w 5018777"/>
              <a:gd name="connsiteY298" fmla="*/ 2140857 h 2605314"/>
              <a:gd name="connsiteX299" fmla="*/ 2130435 w 5018777"/>
              <a:gd name="connsiteY299" fmla="*/ 2351314 h 2605314"/>
              <a:gd name="connsiteX300" fmla="*/ 2144949 w 5018777"/>
              <a:gd name="connsiteY300" fmla="*/ 2373085 h 2605314"/>
              <a:gd name="connsiteX301" fmla="*/ 2166720 w 5018777"/>
              <a:gd name="connsiteY301" fmla="*/ 2380342 h 2605314"/>
              <a:gd name="connsiteX302" fmla="*/ 2173977 w 5018777"/>
              <a:gd name="connsiteY302" fmla="*/ 2402114 h 2605314"/>
              <a:gd name="connsiteX303" fmla="*/ 2195749 w 5018777"/>
              <a:gd name="connsiteY303" fmla="*/ 2416628 h 2605314"/>
              <a:gd name="connsiteX304" fmla="*/ 2224777 w 5018777"/>
              <a:gd name="connsiteY304" fmla="*/ 2438400 h 2605314"/>
              <a:gd name="connsiteX305" fmla="*/ 2268320 w 5018777"/>
              <a:gd name="connsiteY305" fmla="*/ 2474685 h 2605314"/>
              <a:gd name="connsiteX306" fmla="*/ 2297349 w 5018777"/>
              <a:gd name="connsiteY306" fmla="*/ 2510971 h 2605314"/>
              <a:gd name="connsiteX307" fmla="*/ 2319120 w 5018777"/>
              <a:gd name="connsiteY307" fmla="*/ 2532742 h 2605314"/>
              <a:gd name="connsiteX308" fmla="*/ 2398949 w 5018777"/>
              <a:gd name="connsiteY308" fmla="*/ 2569028 h 2605314"/>
              <a:gd name="connsiteX309" fmla="*/ 2544092 w 5018777"/>
              <a:gd name="connsiteY309" fmla="*/ 2554514 h 2605314"/>
              <a:gd name="connsiteX310" fmla="*/ 2565863 w 5018777"/>
              <a:gd name="connsiteY310" fmla="*/ 2540000 h 2605314"/>
              <a:gd name="connsiteX311" fmla="*/ 2573120 w 5018777"/>
              <a:gd name="connsiteY311" fmla="*/ 2503714 h 2605314"/>
              <a:gd name="connsiteX312" fmla="*/ 2587635 w 5018777"/>
              <a:gd name="connsiteY312" fmla="*/ 2481942 h 2605314"/>
              <a:gd name="connsiteX313" fmla="*/ 2594892 w 5018777"/>
              <a:gd name="connsiteY313" fmla="*/ 2409371 h 2605314"/>
              <a:gd name="connsiteX314" fmla="*/ 2645692 w 5018777"/>
              <a:gd name="connsiteY314" fmla="*/ 2416628 h 2605314"/>
              <a:gd name="connsiteX315" fmla="*/ 2674720 w 5018777"/>
              <a:gd name="connsiteY315" fmla="*/ 2423885 h 2605314"/>
              <a:gd name="connsiteX316" fmla="*/ 2747292 w 5018777"/>
              <a:gd name="connsiteY316" fmla="*/ 2438400 h 2605314"/>
              <a:gd name="connsiteX317" fmla="*/ 2790835 w 5018777"/>
              <a:gd name="connsiteY317" fmla="*/ 2452914 h 2605314"/>
              <a:gd name="connsiteX318" fmla="*/ 2812606 w 5018777"/>
              <a:gd name="connsiteY318" fmla="*/ 2438400 h 2605314"/>
              <a:gd name="connsiteX319" fmla="*/ 2805349 w 5018777"/>
              <a:gd name="connsiteY319" fmla="*/ 2416628 h 2605314"/>
              <a:gd name="connsiteX320" fmla="*/ 2798092 w 5018777"/>
              <a:gd name="connsiteY320" fmla="*/ 2373085 h 2605314"/>
              <a:gd name="connsiteX321" fmla="*/ 2783577 w 5018777"/>
              <a:gd name="connsiteY321" fmla="*/ 2329542 h 2605314"/>
              <a:gd name="connsiteX322" fmla="*/ 2798092 w 5018777"/>
              <a:gd name="connsiteY322" fmla="*/ 2278742 h 2605314"/>
              <a:gd name="connsiteX323" fmla="*/ 2965006 w 5018777"/>
              <a:gd name="connsiteY323" fmla="*/ 2249714 h 2605314"/>
              <a:gd name="connsiteX324" fmla="*/ 2950492 w 5018777"/>
              <a:gd name="connsiteY324" fmla="*/ 2227942 h 2605314"/>
              <a:gd name="connsiteX325" fmla="*/ 2928720 w 5018777"/>
              <a:gd name="connsiteY325" fmla="*/ 2133600 h 2605314"/>
              <a:gd name="connsiteX326" fmla="*/ 2921463 w 5018777"/>
              <a:gd name="connsiteY326" fmla="*/ 2104571 h 2605314"/>
              <a:gd name="connsiteX327" fmla="*/ 2899692 w 5018777"/>
              <a:gd name="connsiteY327" fmla="*/ 2090057 h 2605314"/>
              <a:gd name="connsiteX328" fmla="*/ 2906949 w 5018777"/>
              <a:gd name="connsiteY328" fmla="*/ 2061028 h 2605314"/>
              <a:gd name="connsiteX329" fmla="*/ 3037577 w 5018777"/>
              <a:gd name="connsiteY329" fmla="*/ 2053771 h 2605314"/>
              <a:gd name="connsiteX330" fmla="*/ 3124663 w 5018777"/>
              <a:gd name="connsiteY330" fmla="*/ 2046514 h 2605314"/>
              <a:gd name="connsiteX331" fmla="*/ 3146435 w 5018777"/>
              <a:gd name="connsiteY331" fmla="*/ 2039257 h 2605314"/>
              <a:gd name="connsiteX332" fmla="*/ 3139177 w 5018777"/>
              <a:gd name="connsiteY332" fmla="*/ 2010228 h 2605314"/>
              <a:gd name="connsiteX333" fmla="*/ 3110149 w 5018777"/>
              <a:gd name="connsiteY333" fmla="*/ 1959428 h 2605314"/>
              <a:gd name="connsiteX334" fmla="*/ 3081120 w 5018777"/>
              <a:gd name="connsiteY334" fmla="*/ 1930400 h 2605314"/>
              <a:gd name="connsiteX335" fmla="*/ 3066606 w 5018777"/>
              <a:gd name="connsiteY335" fmla="*/ 1901371 h 2605314"/>
              <a:gd name="connsiteX336" fmla="*/ 3044835 w 5018777"/>
              <a:gd name="connsiteY336" fmla="*/ 1886857 h 2605314"/>
              <a:gd name="connsiteX337" fmla="*/ 3037577 w 5018777"/>
              <a:gd name="connsiteY337" fmla="*/ 1865085 h 2605314"/>
              <a:gd name="connsiteX338" fmla="*/ 3023063 w 5018777"/>
              <a:gd name="connsiteY338" fmla="*/ 1843314 h 2605314"/>
              <a:gd name="connsiteX339" fmla="*/ 3052092 w 5018777"/>
              <a:gd name="connsiteY339" fmla="*/ 1828800 h 2605314"/>
              <a:gd name="connsiteX340" fmla="*/ 3160949 w 5018777"/>
              <a:gd name="connsiteY340" fmla="*/ 1814285 h 2605314"/>
              <a:gd name="connsiteX341" fmla="*/ 3182720 w 5018777"/>
              <a:gd name="connsiteY341" fmla="*/ 1799771 h 2605314"/>
              <a:gd name="connsiteX342" fmla="*/ 3131920 w 5018777"/>
              <a:gd name="connsiteY342" fmla="*/ 1690914 h 2605314"/>
              <a:gd name="connsiteX343" fmla="*/ 3124663 w 5018777"/>
              <a:gd name="connsiteY343" fmla="*/ 1669142 h 2605314"/>
              <a:gd name="connsiteX344" fmla="*/ 3110149 w 5018777"/>
              <a:gd name="connsiteY344" fmla="*/ 1647371 h 2605314"/>
              <a:gd name="connsiteX345" fmla="*/ 3131920 w 5018777"/>
              <a:gd name="connsiteY345" fmla="*/ 1640114 h 2605314"/>
              <a:gd name="connsiteX346" fmla="*/ 3160949 w 5018777"/>
              <a:gd name="connsiteY346" fmla="*/ 1632857 h 2605314"/>
              <a:gd name="connsiteX347" fmla="*/ 3189977 w 5018777"/>
              <a:gd name="connsiteY347" fmla="*/ 1618342 h 2605314"/>
              <a:gd name="connsiteX348" fmla="*/ 3219006 w 5018777"/>
              <a:gd name="connsiteY348" fmla="*/ 1611085 h 2605314"/>
              <a:gd name="connsiteX349" fmla="*/ 3240777 w 5018777"/>
              <a:gd name="connsiteY349" fmla="*/ 1603828 h 2605314"/>
              <a:gd name="connsiteX350" fmla="*/ 3284320 w 5018777"/>
              <a:gd name="connsiteY350" fmla="*/ 1582057 h 2605314"/>
              <a:gd name="connsiteX351" fmla="*/ 3298835 w 5018777"/>
              <a:gd name="connsiteY351" fmla="*/ 1567542 h 2605314"/>
              <a:gd name="connsiteX352" fmla="*/ 3277063 w 5018777"/>
              <a:gd name="connsiteY352" fmla="*/ 1545771 h 2605314"/>
              <a:gd name="connsiteX353" fmla="*/ 3233520 w 5018777"/>
              <a:gd name="connsiteY353" fmla="*/ 1516742 h 2605314"/>
              <a:gd name="connsiteX354" fmla="*/ 3182720 w 5018777"/>
              <a:gd name="connsiteY354" fmla="*/ 1458685 h 2605314"/>
              <a:gd name="connsiteX355" fmla="*/ 3175463 w 5018777"/>
              <a:gd name="connsiteY355" fmla="*/ 1436914 h 2605314"/>
              <a:gd name="connsiteX356" fmla="*/ 3153692 w 5018777"/>
              <a:gd name="connsiteY356" fmla="*/ 1422400 h 2605314"/>
              <a:gd name="connsiteX357" fmla="*/ 3204492 w 5018777"/>
              <a:gd name="connsiteY357" fmla="*/ 1386114 h 2605314"/>
              <a:gd name="connsiteX358" fmla="*/ 3240777 w 5018777"/>
              <a:gd name="connsiteY358" fmla="*/ 1349828 h 2605314"/>
              <a:gd name="connsiteX359" fmla="*/ 3269806 w 5018777"/>
              <a:gd name="connsiteY359" fmla="*/ 1313542 h 2605314"/>
              <a:gd name="connsiteX360" fmla="*/ 3291577 w 5018777"/>
              <a:gd name="connsiteY360" fmla="*/ 1299028 h 2605314"/>
              <a:gd name="connsiteX361" fmla="*/ 3306092 w 5018777"/>
              <a:gd name="connsiteY361" fmla="*/ 1284514 h 2605314"/>
              <a:gd name="connsiteX362" fmla="*/ 3313349 w 5018777"/>
              <a:gd name="connsiteY362" fmla="*/ 1262742 h 2605314"/>
              <a:gd name="connsiteX363" fmla="*/ 3269806 w 5018777"/>
              <a:gd name="connsiteY363" fmla="*/ 1255485 h 2605314"/>
              <a:gd name="connsiteX364" fmla="*/ 3248035 w 5018777"/>
              <a:gd name="connsiteY364" fmla="*/ 1248228 h 2605314"/>
              <a:gd name="connsiteX365" fmla="*/ 3197235 w 5018777"/>
              <a:gd name="connsiteY365" fmla="*/ 1233714 h 2605314"/>
              <a:gd name="connsiteX366" fmla="*/ 3175463 w 5018777"/>
              <a:gd name="connsiteY366" fmla="*/ 1219200 h 2605314"/>
              <a:gd name="connsiteX367" fmla="*/ 3153692 w 5018777"/>
              <a:gd name="connsiteY367" fmla="*/ 1211942 h 2605314"/>
              <a:gd name="connsiteX368" fmla="*/ 3124663 w 5018777"/>
              <a:gd name="connsiteY368" fmla="*/ 1197428 h 2605314"/>
              <a:gd name="connsiteX369" fmla="*/ 3204492 w 5018777"/>
              <a:gd name="connsiteY369" fmla="*/ 1095828 h 2605314"/>
              <a:gd name="connsiteX370" fmla="*/ 3255292 w 5018777"/>
              <a:gd name="connsiteY370" fmla="*/ 1037771 h 2605314"/>
              <a:gd name="connsiteX371" fmla="*/ 3255292 w 5018777"/>
              <a:gd name="connsiteY371" fmla="*/ 994228 h 2605314"/>
              <a:gd name="connsiteX372" fmla="*/ 3211749 w 5018777"/>
              <a:gd name="connsiteY372" fmla="*/ 986971 h 2605314"/>
              <a:gd name="connsiteX373" fmla="*/ 3182720 w 5018777"/>
              <a:gd name="connsiteY373" fmla="*/ 979714 h 2605314"/>
              <a:gd name="connsiteX374" fmla="*/ 3124663 w 5018777"/>
              <a:gd name="connsiteY374" fmla="*/ 957942 h 2605314"/>
              <a:gd name="connsiteX375" fmla="*/ 3102892 w 5018777"/>
              <a:gd name="connsiteY375" fmla="*/ 950685 h 2605314"/>
              <a:gd name="connsiteX376" fmla="*/ 3052092 w 5018777"/>
              <a:gd name="connsiteY376" fmla="*/ 943428 h 2605314"/>
              <a:gd name="connsiteX377" fmla="*/ 3030320 w 5018777"/>
              <a:gd name="connsiteY377" fmla="*/ 936171 h 2605314"/>
              <a:gd name="connsiteX378" fmla="*/ 2994035 w 5018777"/>
              <a:gd name="connsiteY378" fmla="*/ 928914 h 2605314"/>
              <a:gd name="connsiteX379" fmla="*/ 2979520 w 5018777"/>
              <a:gd name="connsiteY379" fmla="*/ 914400 h 2605314"/>
              <a:gd name="connsiteX380" fmla="*/ 3037577 w 5018777"/>
              <a:gd name="connsiteY380" fmla="*/ 820057 h 2605314"/>
              <a:gd name="connsiteX381" fmla="*/ 3095635 w 5018777"/>
              <a:gd name="connsiteY381" fmla="*/ 747485 h 2605314"/>
              <a:gd name="connsiteX382" fmla="*/ 3131920 w 5018777"/>
              <a:gd name="connsiteY382" fmla="*/ 703942 h 2605314"/>
              <a:gd name="connsiteX383" fmla="*/ 3146435 w 5018777"/>
              <a:gd name="connsiteY383" fmla="*/ 682171 h 2605314"/>
              <a:gd name="connsiteX384" fmla="*/ 3037577 w 5018777"/>
              <a:gd name="connsiteY384" fmla="*/ 667657 h 2605314"/>
              <a:gd name="connsiteX385" fmla="*/ 2965006 w 5018777"/>
              <a:gd name="connsiteY385" fmla="*/ 660400 h 2605314"/>
              <a:gd name="connsiteX386" fmla="*/ 2892435 w 5018777"/>
              <a:gd name="connsiteY386" fmla="*/ 645885 h 2605314"/>
              <a:gd name="connsiteX387" fmla="*/ 2928720 w 5018777"/>
              <a:gd name="connsiteY387" fmla="*/ 609600 h 2605314"/>
              <a:gd name="connsiteX388" fmla="*/ 2965006 w 5018777"/>
              <a:gd name="connsiteY388" fmla="*/ 573314 h 2605314"/>
              <a:gd name="connsiteX389" fmla="*/ 2972263 w 5018777"/>
              <a:gd name="connsiteY389" fmla="*/ 529771 h 2605314"/>
              <a:gd name="connsiteX390" fmla="*/ 2986777 w 5018777"/>
              <a:gd name="connsiteY390" fmla="*/ 486228 h 2605314"/>
              <a:gd name="connsiteX391" fmla="*/ 3001292 w 5018777"/>
              <a:gd name="connsiteY391" fmla="*/ 435428 h 2605314"/>
              <a:gd name="connsiteX392" fmla="*/ 3015806 w 5018777"/>
              <a:gd name="connsiteY392" fmla="*/ 391885 h 2605314"/>
              <a:gd name="connsiteX393" fmla="*/ 2965006 w 5018777"/>
              <a:gd name="connsiteY393" fmla="*/ 399142 h 2605314"/>
              <a:gd name="connsiteX394" fmla="*/ 2921463 w 5018777"/>
              <a:gd name="connsiteY394" fmla="*/ 413657 h 2605314"/>
              <a:gd name="connsiteX395" fmla="*/ 2892435 w 5018777"/>
              <a:gd name="connsiteY395" fmla="*/ 420914 h 2605314"/>
              <a:gd name="connsiteX396" fmla="*/ 2856149 w 5018777"/>
              <a:gd name="connsiteY396" fmla="*/ 435428 h 2605314"/>
              <a:gd name="connsiteX397" fmla="*/ 2812606 w 5018777"/>
              <a:gd name="connsiteY397" fmla="*/ 442685 h 2605314"/>
              <a:gd name="connsiteX398" fmla="*/ 2783577 w 5018777"/>
              <a:gd name="connsiteY398" fmla="*/ 449942 h 2605314"/>
              <a:gd name="connsiteX399" fmla="*/ 2725520 w 5018777"/>
              <a:gd name="connsiteY399" fmla="*/ 442685 h 2605314"/>
              <a:gd name="connsiteX400" fmla="*/ 2732777 w 5018777"/>
              <a:gd name="connsiteY400" fmla="*/ 377371 h 2605314"/>
              <a:gd name="connsiteX401" fmla="*/ 2725520 w 5018777"/>
              <a:gd name="connsiteY401" fmla="*/ 290285 h 2605314"/>
              <a:gd name="connsiteX402" fmla="*/ 2711006 w 5018777"/>
              <a:gd name="connsiteY402" fmla="*/ 232228 h 2605314"/>
              <a:gd name="connsiteX403" fmla="*/ 2667463 w 5018777"/>
              <a:gd name="connsiteY403" fmla="*/ 210457 h 2605314"/>
              <a:gd name="connsiteX404" fmla="*/ 2660206 w 5018777"/>
              <a:gd name="connsiteY404"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62549 w 5018777"/>
              <a:gd name="connsiteY118" fmla="*/ 537028 h 2605314"/>
              <a:gd name="connsiteX119" fmla="*/ 3240777 w 5018777"/>
              <a:gd name="connsiteY119" fmla="*/ 515257 h 2605314"/>
              <a:gd name="connsiteX120" fmla="*/ 3233520 w 5018777"/>
              <a:gd name="connsiteY120" fmla="*/ 478971 h 2605314"/>
              <a:gd name="connsiteX121" fmla="*/ 3219006 w 5018777"/>
              <a:gd name="connsiteY121" fmla="*/ 428171 h 2605314"/>
              <a:gd name="connsiteX122" fmla="*/ 3204492 w 5018777"/>
              <a:gd name="connsiteY122" fmla="*/ 362857 h 2605314"/>
              <a:gd name="connsiteX123" fmla="*/ 3189977 w 5018777"/>
              <a:gd name="connsiteY123" fmla="*/ 348342 h 2605314"/>
              <a:gd name="connsiteX124" fmla="*/ 3139177 w 5018777"/>
              <a:gd name="connsiteY124" fmla="*/ 283028 h 2605314"/>
              <a:gd name="connsiteX125" fmla="*/ 3117406 w 5018777"/>
              <a:gd name="connsiteY125" fmla="*/ 268514 h 2605314"/>
              <a:gd name="connsiteX126" fmla="*/ 3081120 w 5018777"/>
              <a:gd name="connsiteY126" fmla="*/ 232228 h 2605314"/>
              <a:gd name="connsiteX127" fmla="*/ 3066606 w 5018777"/>
              <a:gd name="connsiteY127" fmla="*/ 210457 h 2605314"/>
              <a:gd name="connsiteX128" fmla="*/ 3023063 w 5018777"/>
              <a:gd name="connsiteY128" fmla="*/ 195942 h 2605314"/>
              <a:gd name="connsiteX129" fmla="*/ 3008549 w 5018777"/>
              <a:gd name="connsiteY129" fmla="*/ 174171 h 2605314"/>
              <a:gd name="connsiteX130" fmla="*/ 2957749 w 5018777"/>
              <a:gd name="connsiteY130" fmla="*/ 152400 h 2605314"/>
              <a:gd name="connsiteX131" fmla="*/ 2921463 w 5018777"/>
              <a:gd name="connsiteY131" fmla="*/ 116114 h 2605314"/>
              <a:gd name="connsiteX132" fmla="*/ 2848892 w 5018777"/>
              <a:gd name="connsiteY132" fmla="*/ 94342 h 2605314"/>
              <a:gd name="connsiteX133" fmla="*/ 2827120 w 5018777"/>
              <a:gd name="connsiteY133" fmla="*/ 79828 h 2605314"/>
              <a:gd name="connsiteX134" fmla="*/ 2776320 w 5018777"/>
              <a:gd name="connsiteY134" fmla="*/ 65314 h 2605314"/>
              <a:gd name="connsiteX135" fmla="*/ 2667463 w 5018777"/>
              <a:gd name="connsiteY135" fmla="*/ 50800 h 2605314"/>
              <a:gd name="connsiteX136" fmla="*/ 2500549 w 5018777"/>
              <a:gd name="connsiteY136" fmla="*/ 43542 h 2605314"/>
              <a:gd name="connsiteX137" fmla="*/ 2377177 w 5018777"/>
              <a:gd name="connsiteY137" fmla="*/ 36285 h 2605314"/>
              <a:gd name="connsiteX138" fmla="*/ 2275577 w 5018777"/>
              <a:gd name="connsiteY138" fmla="*/ 21771 h 2605314"/>
              <a:gd name="connsiteX139" fmla="*/ 2036092 w 5018777"/>
              <a:gd name="connsiteY139" fmla="*/ 7257 h 2605314"/>
              <a:gd name="connsiteX140" fmla="*/ 1869177 w 5018777"/>
              <a:gd name="connsiteY140" fmla="*/ 14514 h 2605314"/>
              <a:gd name="connsiteX141" fmla="*/ 1753063 w 5018777"/>
              <a:gd name="connsiteY141" fmla="*/ 29028 h 2605314"/>
              <a:gd name="connsiteX142" fmla="*/ 1731292 w 5018777"/>
              <a:gd name="connsiteY142" fmla="*/ 36285 h 2605314"/>
              <a:gd name="connsiteX143" fmla="*/ 1695006 w 5018777"/>
              <a:gd name="connsiteY143" fmla="*/ 43542 h 2605314"/>
              <a:gd name="connsiteX144" fmla="*/ 1673235 w 5018777"/>
              <a:gd name="connsiteY144" fmla="*/ 50800 h 2605314"/>
              <a:gd name="connsiteX145" fmla="*/ 1622435 w 5018777"/>
              <a:gd name="connsiteY145" fmla="*/ 65314 h 2605314"/>
              <a:gd name="connsiteX146" fmla="*/ 1600663 w 5018777"/>
              <a:gd name="connsiteY146" fmla="*/ 72571 h 2605314"/>
              <a:gd name="connsiteX147" fmla="*/ 1542606 w 5018777"/>
              <a:gd name="connsiteY147" fmla="*/ 87085 h 2605314"/>
              <a:gd name="connsiteX148" fmla="*/ 1499063 w 5018777"/>
              <a:gd name="connsiteY148" fmla="*/ 101600 h 2605314"/>
              <a:gd name="connsiteX149" fmla="*/ 1477292 w 5018777"/>
              <a:gd name="connsiteY149" fmla="*/ 116114 h 2605314"/>
              <a:gd name="connsiteX150" fmla="*/ 1390206 w 5018777"/>
              <a:gd name="connsiteY150" fmla="*/ 137885 h 2605314"/>
              <a:gd name="connsiteX151" fmla="*/ 1339406 w 5018777"/>
              <a:gd name="connsiteY151" fmla="*/ 152400 h 2605314"/>
              <a:gd name="connsiteX152" fmla="*/ 1295863 w 5018777"/>
              <a:gd name="connsiteY152" fmla="*/ 159657 h 2605314"/>
              <a:gd name="connsiteX153" fmla="*/ 1157977 w 5018777"/>
              <a:gd name="connsiteY153" fmla="*/ 190500 h 2605314"/>
              <a:gd name="connsiteX154" fmla="*/ 969292 w 5018777"/>
              <a:gd name="connsiteY154" fmla="*/ 261257 h 2605314"/>
              <a:gd name="connsiteX155" fmla="*/ 889463 w 5018777"/>
              <a:gd name="connsiteY155" fmla="*/ 319314 h 2605314"/>
              <a:gd name="connsiteX156" fmla="*/ 867692 w 5018777"/>
              <a:gd name="connsiteY156" fmla="*/ 341085 h 2605314"/>
              <a:gd name="connsiteX157" fmla="*/ 802015 w 5018777"/>
              <a:gd name="connsiteY157" fmla="*/ 391885 h 2605314"/>
              <a:gd name="connsiteX158" fmla="*/ 763189 w 5018777"/>
              <a:gd name="connsiteY158" fmla="*/ 420551 h 2605314"/>
              <a:gd name="connsiteX159" fmla="*/ 693520 w 5018777"/>
              <a:gd name="connsiteY159" fmla="*/ 500742 h 2605314"/>
              <a:gd name="connsiteX160" fmla="*/ 664492 w 5018777"/>
              <a:gd name="connsiteY160" fmla="*/ 544285 h 2605314"/>
              <a:gd name="connsiteX161" fmla="*/ 642720 w 5018777"/>
              <a:gd name="connsiteY161" fmla="*/ 609600 h 2605314"/>
              <a:gd name="connsiteX162" fmla="*/ 651792 w 5018777"/>
              <a:gd name="connsiteY162" fmla="*/ 740954 h 2605314"/>
              <a:gd name="connsiteX163" fmla="*/ 700052 w 5018777"/>
              <a:gd name="connsiteY163" fmla="*/ 804454 h 2605314"/>
              <a:gd name="connsiteX164" fmla="*/ 751577 w 5018777"/>
              <a:gd name="connsiteY164" fmla="*/ 804817 h 2605314"/>
              <a:gd name="connsiteX165" fmla="*/ 775889 w 5018777"/>
              <a:gd name="connsiteY165" fmla="*/ 748937 h 2605314"/>
              <a:gd name="connsiteX166" fmla="*/ 764640 w 5018777"/>
              <a:gd name="connsiteY166" fmla="*/ 679268 h 2605314"/>
              <a:gd name="connsiteX167" fmla="*/ 704769 w 5018777"/>
              <a:gd name="connsiteY167" fmla="*/ 644434 h 2605314"/>
              <a:gd name="connsiteX168" fmla="*/ 567246 w 5018777"/>
              <a:gd name="connsiteY168" fmla="*/ 638991 h 2605314"/>
              <a:gd name="connsiteX169" fmla="*/ 468549 w 5018777"/>
              <a:gd name="connsiteY169" fmla="*/ 682171 h 2605314"/>
              <a:gd name="connsiteX170" fmla="*/ 446777 w 5018777"/>
              <a:gd name="connsiteY170" fmla="*/ 754742 h 2605314"/>
              <a:gd name="connsiteX171" fmla="*/ 475806 w 5018777"/>
              <a:gd name="connsiteY171" fmla="*/ 849085 h 2605314"/>
              <a:gd name="connsiteX172" fmla="*/ 533863 w 5018777"/>
              <a:gd name="connsiteY172" fmla="*/ 841828 h 2605314"/>
              <a:gd name="connsiteX173" fmla="*/ 541120 w 5018777"/>
              <a:gd name="connsiteY173" fmla="*/ 820057 h 2605314"/>
              <a:gd name="connsiteX174" fmla="*/ 519349 w 5018777"/>
              <a:gd name="connsiteY174" fmla="*/ 740228 h 2605314"/>
              <a:gd name="connsiteX175" fmla="*/ 497577 w 5018777"/>
              <a:gd name="connsiteY175" fmla="*/ 725714 h 2605314"/>
              <a:gd name="connsiteX176" fmla="*/ 352435 w 5018777"/>
              <a:gd name="connsiteY176" fmla="*/ 732971 h 2605314"/>
              <a:gd name="connsiteX177" fmla="*/ 252286 w 5018777"/>
              <a:gd name="connsiteY177" fmla="*/ 791028 h 2605314"/>
              <a:gd name="connsiteX178" fmla="*/ 192777 w 5018777"/>
              <a:gd name="connsiteY178" fmla="*/ 892628 h 2605314"/>
              <a:gd name="connsiteX179" fmla="*/ 187335 w 5018777"/>
              <a:gd name="connsiteY179" fmla="*/ 1026522 h 2605314"/>
              <a:gd name="connsiteX180" fmla="*/ 218177 w 5018777"/>
              <a:gd name="connsiteY180" fmla="*/ 1070791 h 2605314"/>
              <a:gd name="connsiteX181" fmla="*/ 278049 w 5018777"/>
              <a:gd name="connsiteY181" fmla="*/ 1063534 h 2605314"/>
              <a:gd name="connsiteX182" fmla="*/ 297643 w 5018777"/>
              <a:gd name="connsiteY182" fmla="*/ 1022531 h 2605314"/>
              <a:gd name="connsiteX183" fmla="*/ 260995 w 5018777"/>
              <a:gd name="connsiteY183" fmla="*/ 957580 h 2605314"/>
              <a:gd name="connsiteX184" fmla="*/ 172095 w 5018777"/>
              <a:gd name="connsiteY184" fmla="*/ 952137 h 2605314"/>
              <a:gd name="connsiteX185" fmla="*/ 108957 w 5018777"/>
              <a:gd name="connsiteY185" fmla="*/ 996405 h 2605314"/>
              <a:gd name="connsiteX186" fmla="*/ 54892 w 5018777"/>
              <a:gd name="connsiteY186" fmla="*/ 1066800 h 2605314"/>
              <a:gd name="connsiteX187" fmla="*/ 14252 w 5018777"/>
              <a:gd name="connsiteY187" fmla="*/ 1156788 h 2605314"/>
              <a:gd name="connsiteX188" fmla="*/ 20783 w 5018777"/>
              <a:gd name="connsiteY188" fmla="*/ 1262017 h 2605314"/>
              <a:gd name="connsiteX189" fmla="*/ 69406 w 5018777"/>
              <a:gd name="connsiteY189" fmla="*/ 1313542 h 2605314"/>
              <a:gd name="connsiteX190" fmla="*/ 112949 w 5018777"/>
              <a:gd name="connsiteY190" fmla="*/ 1342571 h 2605314"/>
              <a:gd name="connsiteX191" fmla="*/ 159032 w 5018777"/>
              <a:gd name="connsiteY191" fmla="*/ 1341845 h 2605314"/>
              <a:gd name="connsiteX192" fmla="*/ 217089 w 5018777"/>
              <a:gd name="connsiteY192" fmla="*/ 1316445 h 2605314"/>
              <a:gd name="connsiteX193" fmla="*/ 199672 w 5018777"/>
              <a:gd name="connsiteY193" fmla="*/ 1243148 h 2605314"/>
              <a:gd name="connsiteX194" fmla="*/ 124197 w 5018777"/>
              <a:gd name="connsiteY194" fmla="*/ 1236254 h 2605314"/>
              <a:gd name="connsiteX195" fmla="*/ 54892 w 5018777"/>
              <a:gd name="connsiteY195" fmla="*/ 1262742 h 2605314"/>
              <a:gd name="connsiteX196" fmla="*/ 33120 w 5018777"/>
              <a:gd name="connsiteY196" fmla="*/ 1299028 h 2605314"/>
              <a:gd name="connsiteX197" fmla="*/ 18606 w 5018777"/>
              <a:gd name="connsiteY197" fmla="*/ 1320800 h 2605314"/>
              <a:gd name="connsiteX198" fmla="*/ 4092 w 5018777"/>
              <a:gd name="connsiteY198" fmla="*/ 1379582 h 2605314"/>
              <a:gd name="connsiteX199" fmla="*/ 3729 w 5018777"/>
              <a:gd name="connsiteY199" fmla="*/ 1436188 h 2605314"/>
              <a:gd name="connsiteX200" fmla="*/ 47635 w 5018777"/>
              <a:gd name="connsiteY200" fmla="*/ 1494971 h 2605314"/>
              <a:gd name="connsiteX201" fmla="*/ 91177 w 5018777"/>
              <a:gd name="connsiteY201" fmla="*/ 1524000 h 2605314"/>
              <a:gd name="connsiteX202" fmla="*/ 127100 w 5018777"/>
              <a:gd name="connsiteY202" fmla="*/ 1568268 h 2605314"/>
              <a:gd name="connsiteX203" fmla="*/ 171006 w 5018777"/>
              <a:gd name="connsiteY203" fmla="*/ 1582057 h 2605314"/>
              <a:gd name="connsiteX204" fmla="*/ 228337 w 5018777"/>
              <a:gd name="connsiteY204" fmla="*/ 1561737 h 2605314"/>
              <a:gd name="connsiteX205" fmla="*/ 236683 w 5018777"/>
              <a:gd name="connsiteY205" fmla="*/ 1483722 h 2605314"/>
              <a:gd name="connsiteX206" fmla="*/ 157217 w 5018777"/>
              <a:gd name="connsiteY206" fmla="*/ 1465580 h 2605314"/>
              <a:gd name="connsiteX207" fmla="*/ 105692 w 5018777"/>
              <a:gd name="connsiteY207" fmla="*/ 1502228 h 2605314"/>
              <a:gd name="connsiteX208" fmla="*/ 105692 w 5018777"/>
              <a:gd name="connsiteY208" fmla="*/ 1698171 h 2605314"/>
              <a:gd name="connsiteX209" fmla="*/ 141615 w 5018777"/>
              <a:gd name="connsiteY209" fmla="*/ 1749334 h 2605314"/>
              <a:gd name="connsiteX210" fmla="*/ 192777 w 5018777"/>
              <a:gd name="connsiteY210" fmla="*/ 1792514 h 2605314"/>
              <a:gd name="connsiteX211" fmla="*/ 250835 w 5018777"/>
              <a:gd name="connsiteY211" fmla="*/ 1828800 h 2605314"/>
              <a:gd name="connsiteX212" fmla="*/ 359692 w 5018777"/>
              <a:gd name="connsiteY212" fmla="*/ 1821542 h 2605314"/>
              <a:gd name="connsiteX213" fmla="*/ 394163 w 5018777"/>
              <a:gd name="connsiteY213" fmla="*/ 1796505 h 2605314"/>
              <a:gd name="connsiteX214" fmla="*/ 410492 w 5018777"/>
              <a:gd name="connsiteY214" fmla="*/ 1698171 h 2605314"/>
              <a:gd name="connsiteX215" fmla="*/ 366949 w 5018777"/>
              <a:gd name="connsiteY215" fmla="*/ 1683657 h 2605314"/>
              <a:gd name="connsiteX216" fmla="*/ 316149 w 5018777"/>
              <a:gd name="connsiteY216" fmla="*/ 1690914 h 2605314"/>
              <a:gd name="connsiteX217" fmla="*/ 279863 w 5018777"/>
              <a:gd name="connsiteY217" fmla="*/ 1719942 h 2605314"/>
              <a:gd name="connsiteX218" fmla="*/ 265349 w 5018777"/>
              <a:gd name="connsiteY218" fmla="*/ 1785257 h 2605314"/>
              <a:gd name="connsiteX219" fmla="*/ 276235 w 5018777"/>
              <a:gd name="connsiteY219" fmla="*/ 1939108 h 2605314"/>
              <a:gd name="connsiteX220" fmla="*/ 331026 w 5018777"/>
              <a:gd name="connsiteY220" fmla="*/ 1984465 h 2605314"/>
              <a:gd name="connsiteX221" fmla="*/ 417749 w 5018777"/>
              <a:gd name="connsiteY221" fmla="*/ 2002971 h 2605314"/>
              <a:gd name="connsiteX222" fmla="*/ 526606 w 5018777"/>
              <a:gd name="connsiteY222" fmla="*/ 1995714 h 2605314"/>
              <a:gd name="connsiteX223" fmla="*/ 555635 w 5018777"/>
              <a:gd name="connsiteY223" fmla="*/ 1973942 h 2605314"/>
              <a:gd name="connsiteX224" fmla="*/ 599177 w 5018777"/>
              <a:gd name="connsiteY224" fmla="*/ 1944914 h 2605314"/>
              <a:gd name="connsiteX225" fmla="*/ 628206 w 5018777"/>
              <a:gd name="connsiteY225" fmla="*/ 1901371 h 2605314"/>
              <a:gd name="connsiteX226" fmla="*/ 613692 w 5018777"/>
              <a:gd name="connsiteY226" fmla="*/ 1836057 h 2605314"/>
              <a:gd name="connsiteX227" fmla="*/ 570149 w 5018777"/>
              <a:gd name="connsiteY227" fmla="*/ 1792514 h 2605314"/>
              <a:gd name="connsiteX228" fmla="*/ 528057 w 5018777"/>
              <a:gd name="connsiteY228" fmla="*/ 1800497 h 2605314"/>
              <a:gd name="connsiteX229" fmla="*/ 481249 w 5018777"/>
              <a:gd name="connsiteY229" fmla="*/ 1898468 h 2605314"/>
              <a:gd name="connsiteX230" fmla="*/ 555635 w 5018777"/>
              <a:gd name="connsiteY230" fmla="*/ 1995714 h 2605314"/>
              <a:gd name="connsiteX231" fmla="*/ 570149 w 5018777"/>
              <a:gd name="connsiteY231" fmla="*/ 2017485 h 2605314"/>
              <a:gd name="connsiteX232" fmla="*/ 700777 w 5018777"/>
              <a:gd name="connsiteY232" fmla="*/ 2068285 h 2605314"/>
              <a:gd name="connsiteX233" fmla="*/ 737063 w 5018777"/>
              <a:gd name="connsiteY233" fmla="*/ 2082800 h 2605314"/>
              <a:gd name="connsiteX234" fmla="*/ 867692 w 5018777"/>
              <a:gd name="connsiteY234" fmla="*/ 2119811 h 2605314"/>
              <a:gd name="connsiteX235" fmla="*/ 969292 w 5018777"/>
              <a:gd name="connsiteY235" fmla="*/ 2148114 h 2605314"/>
              <a:gd name="connsiteX236" fmla="*/ 1078149 w 5018777"/>
              <a:gd name="connsiteY236" fmla="*/ 2133600 h 2605314"/>
              <a:gd name="connsiteX237" fmla="*/ 1128949 w 5018777"/>
              <a:gd name="connsiteY237" fmla="*/ 2104571 h 2605314"/>
              <a:gd name="connsiteX238" fmla="*/ 1247603 w 5018777"/>
              <a:gd name="connsiteY238" fmla="*/ 2013494 h 2605314"/>
              <a:gd name="connsiteX239" fmla="*/ 1291509 w 5018777"/>
              <a:gd name="connsiteY239" fmla="*/ 1957251 h 2605314"/>
              <a:gd name="connsiteX240" fmla="*/ 1278083 w 5018777"/>
              <a:gd name="connsiteY240" fmla="*/ 1839322 h 2605314"/>
              <a:gd name="connsiteX241" fmla="*/ 1223292 w 5018777"/>
              <a:gd name="connsiteY241" fmla="*/ 1814285 h 2605314"/>
              <a:gd name="connsiteX242" fmla="*/ 1129675 w 5018777"/>
              <a:gd name="connsiteY242" fmla="*/ 1833154 h 2605314"/>
              <a:gd name="connsiteX243" fmla="*/ 1107177 w 5018777"/>
              <a:gd name="connsiteY243" fmla="*/ 1894114 h 2605314"/>
              <a:gd name="connsiteX244" fmla="*/ 1085406 w 5018777"/>
              <a:gd name="connsiteY244" fmla="*/ 2002971 h 2605314"/>
              <a:gd name="connsiteX245" fmla="*/ 1020092 w 5018777"/>
              <a:gd name="connsiteY245" fmla="*/ 1995714 h 2605314"/>
              <a:gd name="connsiteX246" fmla="*/ 984532 w 5018777"/>
              <a:gd name="connsiteY246" fmla="*/ 1911531 h 2605314"/>
              <a:gd name="connsiteX247" fmla="*/ 996869 w 5018777"/>
              <a:gd name="connsiteY247" fmla="*/ 1807754 h 2605314"/>
              <a:gd name="connsiteX248" fmla="*/ 1070529 w 5018777"/>
              <a:gd name="connsiteY248" fmla="*/ 1731554 h 2605314"/>
              <a:gd name="connsiteX249" fmla="*/ 1230549 w 5018777"/>
              <a:gd name="connsiteY249" fmla="*/ 1690914 h 2605314"/>
              <a:gd name="connsiteX250" fmla="*/ 1339406 w 5018777"/>
              <a:gd name="connsiteY250" fmla="*/ 1698171 h 2605314"/>
              <a:gd name="connsiteX251" fmla="*/ 1426492 w 5018777"/>
              <a:gd name="connsiteY251" fmla="*/ 1741714 h 2605314"/>
              <a:gd name="connsiteX252" fmla="*/ 1480557 w 5018777"/>
              <a:gd name="connsiteY252" fmla="*/ 1792514 h 2605314"/>
              <a:gd name="connsiteX253" fmla="*/ 1510312 w 5018777"/>
              <a:gd name="connsiteY253" fmla="*/ 1859642 h 2605314"/>
              <a:gd name="connsiteX254" fmla="*/ 1511037 w 5018777"/>
              <a:gd name="connsiteY254" fmla="*/ 1961968 h 2605314"/>
              <a:gd name="connsiteX255" fmla="*/ 1463866 w 5018777"/>
              <a:gd name="connsiteY255" fmla="*/ 2046877 h 2605314"/>
              <a:gd name="connsiteX256" fmla="*/ 1411977 w 5018777"/>
              <a:gd name="connsiteY256" fmla="*/ 2140857 h 2605314"/>
              <a:gd name="connsiteX257" fmla="*/ 1404720 w 5018777"/>
              <a:gd name="connsiteY257" fmla="*/ 2162628 h 2605314"/>
              <a:gd name="connsiteX258" fmla="*/ 1368435 w 5018777"/>
              <a:gd name="connsiteY258" fmla="*/ 2293257 h 2605314"/>
              <a:gd name="connsiteX259" fmla="*/ 1370975 w 5018777"/>
              <a:gd name="connsiteY259" fmla="*/ 2449285 h 2605314"/>
              <a:gd name="connsiteX260" fmla="*/ 1513577 w 5018777"/>
              <a:gd name="connsiteY260" fmla="*/ 2554514 h 2605314"/>
              <a:gd name="connsiteX261" fmla="*/ 1636949 w 5018777"/>
              <a:gd name="connsiteY261" fmla="*/ 2590800 h 2605314"/>
              <a:gd name="connsiteX262" fmla="*/ 1851397 w 5018777"/>
              <a:gd name="connsiteY262" fmla="*/ 2605314 h 2605314"/>
              <a:gd name="connsiteX263" fmla="*/ 1922155 w 5018777"/>
              <a:gd name="connsiteY263" fmla="*/ 2576285 h 2605314"/>
              <a:gd name="connsiteX264" fmla="*/ 1963520 w 5018777"/>
              <a:gd name="connsiteY264" fmla="*/ 2496457 h 2605314"/>
              <a:gd name="connsiteX265" fmla="*/ 2006337 w 5018777"/>
              <a:gd name="connsiteY265" fmla="*/ 2315028 h 2605314"/>
              <a:gd name="connsiteX266" fmla="*/ 2043349 w 5018777"/>
              <a:gd name="connsiteY266" fmla="*/ 2111828 h 2605314"/>
              <a:gd name="connsiteX267" fmla="*/ 2066572 w 5018777"/>
              <a:gd name="connsiteY267" fmla="*/ 2048691 h 2605314"/>
              <a:gd name="connsiteX268" fmla="*/ 2102495 w 5018777"/>
              <a:gd name="connsiteY268" fmla="*/ 1987731 h 2605314"/>
              <a:gd name="connsiteX269" fmla="*/ 2221512 w 5018777"/>
              <a:gd name="connsiteY269" fmla="*/ 1879237 h 2605314"/>
              <a:gd name="connsiteX270" fmla="*/ 2377177 w 5018777"/>
              <a:gd name="connsiteY270" fmla="*/ 1872342 h 2605314"/>
              <a:gd name="connsiteX271" fmla="*/ 2398949 w 5018777"/>
              <a:gd name="connsiteY271" fmla="*/ 1879600 h 2605314"/>
              <a:gd name="connsiteX272" fmla="*/ 2457006 w 5018777"/>
              <a:gd name="connsiteY272" fmla="*/ 1930400 h 2605314"/>
              <a:gd name="connsiteX273" fmla="*/ 2471520 w 5018777"/>
              <a:gd name="connsiteY273" fmla="*/ 1952171 h 2605314"/>
              <a:gd name="connsiteX274" fmla="*/ 2493292 w 5018777"/>
              <a:gd name="connsiteY274" fmla="*/ 1973942 h 2605314"/>
              <a:gd name="connsiteX275" fmla="*/ 2507806 w 5018777"/>
              <a:gd name="connsiteY275" fmla="*/ 2024742 h 2605314"/>
              <a:gd name="connsiteX276" fmla="*/ 2515063 w 5018777"/>
              <a:gd name="connsiteY276" fmla="*/ 2053771 h 2605314"/>
              <a:gd name="connsiteX277" fmla="*/ 2529577 w 5018777"/>
              <a:gd name="connsiteY277" fmla="*/ 2075542 h 2605314"/>
              <a:gd name="connsiteX278" fmla="*/ 2544092 w 5018777"/>
              <a:gd name="connsiteY278" fmla="*/ 2126342 h 2605314"/>
              <a:gd name="connsiteX279" fmla="*/ 2536835 w 5018777"/>
              <a:gd name="connsiteY279" fmla="*/ 2271485 h 2605314"/>
              <a:gd name="connsiteX280" fmla="*/ 2522320 w 5018777"/>
              <a:gd name="connsiteY280" fmla="*/ 2300514 h 2605314"/>
              <a:gd name="connsiteX281" fmla="*/ 2478777 w 5018777"/>
              <a:gd name="connsiteY281" fmla="*/ 2329542 h 2605314"/>
              <a:gd name="connsiteX282" fmla="*/ 2457006 w 5018777"/>
              <a:gd name="connsiteY282" fmla="*/ 2336800 h 2605314"/>
              <a:gd name="connsiteX283" fmla="*/ 2333635 w 5018777"/>
              <a:gd name="connsiteY283" fmla="*/ 2329542 h 2605314"/>
              <a:gd name="connsiteX284" fmla="*/ 2311863 w 5018777"/>
              <a:gd name="connsiteY284" fmla="*/ 2322285 h 2605314"/>
              <a:gd name="connsiteX285" fmla="*/ 2297349 w 5018777"/>
              <a:gd name="connsiteY285" fmla="*/ 2286000 h 2605314"/>
              <a:gd name="connsiteX286" fmla="*/ 2290092 w 5018777"/>
              <a:gd name="connsiteY286" fmla="*/ 2249714 h 2605314"/>
              <a:gd name="connsiteX287" fmla="*/ 2398949 w 5018777"/>
              <a:gd name="connsiteY287" fmla="*/ 2111828 h 2605314"/>
              <a:gd name="connsiteX288" fmla="*/ 2398949 w 5018777"/>
              <a:gd name="connsiteY288" fmla="*/ 2024742 h 2605314"/>
              <a:gd name="connsiteX289" fmla="*/ 2377177 w 5018777"/>
              <a:gd name="connsiteY289" fmla="*/ 2010228 h 2605314"/>
              <a:gd name="connsiteX290" fmla="*/ 2275577 w 5018777"/>
              <a:gd name="connsiteY290" fmla="*/ 2017485 h 2605314"/>
              <a:gd name="connsiteX291" fmla="*/ 2261063 w 5018777"/>
              <a:gd name="connsiteY291" fmla="*/ 2032000 h 2605314"/>
              <a:gd name="connsiteX292" fmla="*/ 2239292 w 5018777"/>
              <a:gd name="connsiteY292" fmla="*/ 2046514 h 2605314"/>
              <a:gd name="connsiteX293" fmla="*/ 2224777 w 5018777"/>
              <a:gd name="connsiteY293" fmla="*/ 2061028 h 2605314"/>
              <a:gd name="connsiteX294" fmla="*/ 2195749 w 5018777"/>
              <a:gd name="connsiteY294" fmla="*/ 2068285 h 2605314"/>
              <a:gd name="connsiteX295" fmla="*/ 2166720 w 5018777"/>
              <a:gd name="connsiteY295" fmla="*/ 2090057 h 2605314"/>
              <a:gd name="connsiteX296" fmla="*/ 2152206 w 5018777"/>
              <a:gd name="connsiteY296" fmla="*/ 2111828 h 2605314"/>
              <a:gd name="connsiteX297" fmla="*/ 2130435 w 5018777"/>
              <a:gd name="connsiteY297" fmla="*/ 2140857 h 2605314"/>
              <a:gd name="connsiteX298" fmla="*/ 2130435 w 5018777"/>
              <a:gd name="connsiteY298" fmla="*/ 2351314 h 2605314"/>
              <a:gd name="connsiteX299" fmla="*/ 2144949 w 5018777"/>
              <a:gd name="connsiteY299" fmla="*/ 2373085 h 2605314"/>
              <a:gd name="connsiteX300" fmla="*/ 2166720 w 5018777"/>
              <a:gd name="connsiteY300" fmla="*/ 2380342 h 2605314"/>
              <a:gd name="connsiteX301" fmla="*/ 2173977 w 5018777"/>
              <a:gd name="connsiteY301" fmla="*/ 2402114 h 2605314"/>
              <a:gd name="connsiteX302" fmla="*/ 2195749 w 5018777"/>
              <a:gd name="connsiteY302" fmla="*/ 2416628 h 2605314"/>
              <a:gd name="connsiteX303" fmla="*/ 2224777 w 5018777"/>
              <a:gd name="connsiteY303" fmla="*/ 2438400 h 2605314"/>
              <a:gd name="connsiteX304" fmla="*/ 2268320 w 5018777"/>
              <a:gd name="connsiteY304" fmla="*/ 2474685 h 2605314"/>
              <a:gd name="connsiteX305" fmla="*/ 2297349 w 5018777"/>
              <a:gd name="connsiteY305" fmla="*/ 2510971 h 2605314"/>
              <a:gd name="connsiteX306" fmla="*/ 2319120 w 5018777"/>
              <a:gd name="connsiteY306" fmla="*/ 2532742 h 2605314"/>
              <a:gd name="connsiteX307" fmla="*/ 2398949 w 5018777"/>
              <a:gd name="connsiteY307" fmla="*/ 2569028 h 2605314"/>
              <a:gd name="connsiteX308" fmla="*/ 2544092 w 5018777"/>
              <a:gd name="connsiteY308" fmla="*/ 2554514 h 2605314"/>
              <a:gd name="connsiteX309" fmla="*/ 2565863 w 5018777"/>
              <a:gd name="connsiteY309" fmla="*/ 2540000 h 2605314"/>
              <a:gd name="connsiteX310" fmla="*/ 2573120 w 5018777"/>
              <a:gd name="connsiteY310" fmla="*/ 2503714 h 2605314"/>
              <a:gd name="connsiteX311" fmla="*/ 2587635 w 5018777"/>
              <a:gd name="connsiteY311" fmla="*/ 2481942 h 2605314"/>
              <a:gd name="connsiteX312" fmla="*/ 2594892 w 5018777"/>
              <a:gd name="connsiteY312" fmla="*/ 2409371 h 2605314"/>
              <a:gd name="connsiteX313" fmla="*/ 2645692 w 5018777"/>
              <a:gd name="connsiteY313" fmla="*/ 2416628 h 2605314"/>
              <a:gd name="connsiteX314" fmla="*/ 2674720 w 5018777"/>
              <a:gd name="connsiteY314" fmla="*/ 2423885 h 2605314"/>
              <a:gd name="connsiteX315" fmla="*/ 2747292 w 5018777"/>
              <a:gd name="connsiteY315" fmla="*/ 2438400 h 2605314"/>
              <a:gd name="connsiteX316" fmla="*/ 2790835 w 5018777"/>
              <a:gd name="connsiteY316" fmla="*/ 2452914 h 2605314"/>
              <a:gd name="connsiteX317" fmla="*/ 2812606 w 5018777"/>
              <a:gd name="connsiteY317" fmla="*/ 2438400 h 2605314"/>
              <a:gd name="connsiteX318" fmla="*/ 2805349 w 5018777"/>
              <a:gd name="connsiteY318" fmla="*/ 2416628 h 2605314"/>
              <a:gd name="connsiteX319" fmla="*/ 2798092 w 5018777"/>
              <a:gd name="connsiteY319" fmla="*/ 2373085 h 2605314"/>
              <a:gd name="connsiteX320" fmla="*/ 2783577 w 5018777"/>
              <a:gd name="connsiteY320" fmla="*/ 2329542 h 2605314"/>
              <a:gd name="connsiteX321" fmla="*/ 2798092 w 5018777"/>
              <a:gd name="connsiteY321" fmla="*/ 2278742 h 2605314"/>
              <a:gd name="connsiteX322" fmla="*/ 2965006 w 5018777"/>
              <a:gd name="connsiteY322" fmla="*/ 2249714 h 2605314"/>
              <a:gd name="connsiteX323" fmla="*/ 2950492 w 5018777"/>
              <a:gd name="connsiteY323" fmla="*/ 2227942 h 2605314"/>
              <a:gd name="connsiteX324" fmla="*/ 2928720 w 5018777"/>
              <a:gd name="connsiteY324" fmla="*/ 2133600 h 2605314"/>
              <a:gd name="connsiteX325" fmla="*/ 2921463 w 5018777"/>
              <a:gd name="connsiteY325" fmla="*/ 2104571 h 2605314"/>
              <a:gd name="connsiteX326" fmla="*/ 2899692 w 5018777"/>
              <a:gd name="connsiteY326" fmla="*/ 2090057 h 2605314"/>
              <a:gd name="connsiteX327" fmla="*/ 2906949 w 5018777"/>
              <a:gd name="connsiteY327" fmla="*/ 2061028 h 2605314"/>
              <a:gd name="connsiteX328" fmla="*/ 3037577 w 5018777"/>
              <a:gd name="connsiteY328" fmla="*/ 2053771 h 2605314"/>
              <a:gd name="connsiteX329" fmla="*/ 3124663 w 5018777"/>
              <a:gd name="connsiteY329" fmla="*/ 2046514 h 2605314"/>
              <a:gd name="connsiteX330" fmla="*/ 3146435 w 5018777"/>
              <a:gd name="connsiteY330" fmla="*/ 2039257 h 2605314"/>
              <a:gd name="connsiteX331" fmla="*/ 3139177 w 5018777"/>
              <a:gd name="connsiteY331" fmla="*/ 2010228 h 2605314"/>
              <a:gd name="connsiteX332" fmla="*/ 3110149 w 5018777"/>
              <a:gd name="connsiteY332" fmla="*/ 1959428 h 2605314"/>
              <a:gd name="connsiteX333" fmla="*/ 3081120 w 5018777"/>
              <a:gd name="connsiteY333" fmla="*/ 1930400 h 2605314"/>
              <a:gd name="connsiteX334" fmla="*/ 3066606 w 5018777"/>
              <a:gd name="connsiteY334" fmla="*/ 1901371 h 2605314"/>
              <a:gd name="connsiteX335" fmla="*/ 3044835 w 5018777"/>
              <a:gd name="connsiteY335" fmla="*/ 1886857 h 2605314"/>
              <a:gd name="connsiteX336" fmla="*/ 3037577 w 5018777"/>
              <a:gd name="connsiteY336" fmla="*/ 1865085 h 2605314"/>
              <a:gd name="connsiteX337" fmla="*/ 3023063 w 5018777"/>
              <a:gd name="connsiteY337" fmla="*/ 1843314 h 2605314"/>
              <a:gd name="connsiteX338" fmla="*/ 3052092 w 5018777"/>
              <a:gd name="connsiteY338" fmla="*/ 1828800 h 2605314"/>
              <a:gd name="connsiteX339" fmla="*/ 3160949 w 5018777"/>
              <a:gd name="connsiteY339" fmla="*/ 1814285 h 2605314"/>
              <a:gd name="connsiteX340" fmla="*/ 3182720 w 5018777"/>
              <a:gd name="connsiteY340" fmla="*/ 1799771 h 2605314"/>
              <a:gd name="connsiteX341" fmla="*/ 3131920 w 5018777"/>
              <a:gd name="connsiteY341" fmla="*/ 1690914 h 2605314"/>
              <a:gd name="connsiteX342" fmla="*/ 3124663 w 5018777"/>
              <a:gd name="connsiteY342" fmla="*/ 1669142 h 2605314"/>
              <a:gd name="connsiteX343" fmla="*/ 3110149 w 5018777"/>
              <a:gd name="connsiteY343" fmla="*/ 1647371 h 2605314"/>
              <a:gd name="connsiteX344" fmla="*/ 3131920 w 5018777"/>
              <a:gd name="connsiteY344" fmla="*/ 1640114 h 2605314"/>
              <a:gd name="connsiteX345" fmla="*/ 3160949 w 5018777"/>
              <a:gd name="connsiteY345" fmla="*/ 1632857 h 2605314"/>
              <a:gd name="connsiteX346" fmla="*/ 3189977 w 5018777"/>
              <a:gd name="connsiteY346" fmla="*/ 1618342 h 2605314"/>
              <a:gd name="connsiteX347" fmla="*/ 3219006 w 5018777"/>
              <a:gd name="connsiteY347" fmla="*/ 1611085 h 2605314"/>
              <a:gd name="connsiteX348" fmla="*/ 3240777 w 5018777"/>
              <a:gd name="connsiteY348" fmla="*/ 1603828 h 2605314"/>
              <a:gd name="connsiteX349" fmla="*/ 3284320 w 5018777"/>
              <a:gd name="connsiteY349" fmla="*/ 1582057 h 2605314"/>
              <a:gd name="connsiteX350" fmla="*/ 3298835 w 5018777"/>
              <a:gd name="connsiteY350" fmla="*/ 1567542 h 2605314"/>
              <a:gd name="connsiteX351" fmla="*/ 3277063 w 5018777"/>
              <a:gd name="connsiteY351" fmla="*/ 1545771 h 2605314"/>
              <a:gd name="connsiteX352" fmla="*/ 3233520 w 5018777"/>
              <a:gd name="connsiteY352" fmla="*/ 1516742 h 2605314"/>
              <a:gd name="connsiteX353" fmla="*/ 3182720 w 5018777"/>
              <a:gd name="connsiteY353" fmla="*/ 1458685 h 2605314"/>
              <a:gd name="connsiteX354" fmla="*/ 3175463 w 5018777"/>
              <a:gd name="connsiteY354" fmla="*/ 1436914 h 2605314"/>
              <a:gd name="connsiteX355" fmla="*/ 3153692 w 5018777"/>
              <a:gd name="connsiteY355" fmla="*/ 1422400 h 2605314"/>
              <a:gd name="connsiteX356" fmla="*/ 3204492 w 5018777"/>
              <a:gd name="connsiteY356" fmla="*/ 1386114 h 2605314"/>
              <a:gd name="connsiteX357" fmla="*/ 3240777 w 5018777"/>
              <a:gd name="connsiteY357" fmla="*/ 1349828 h 2605314"/>
              <a:gd name="connsiteX358" fmla="*/ 3269806 w 5018777"/>
              <a:gd name="connsiteY358" fmla="*/ 1313542 h 2605314"/>
              <a:gd name="connsiteX359" fmla="*/ 3291577 w 5018777"/>
              <a:gd name="connsiteY359" fmla="*/ 1299028 h 2605314"/>
              <a:gd name="connsiteX360" fmla="*/ 3306092 w 5018777"/>
              <a:gd name="connsiteY360" fmla="*/ 1284514 h 2605314"/>
              <a:gd name="connsiteX361" fmla="*/ 3313349 w 5018777"/>
              <a:gd name="connsiteY361" fmla="*/ 1262742 h 2605314"/>
              <a:gd name="connsiteX362" fmla="*/ 3269806 w 5018777"/>
              <a:gd name="connsiteY362" fmla="*/ 1255485 h 2605314"/>
              <a:gd name="connsiteX363" fmla="*/ 3248035 w 5018777"/>
              <a:gd name="connsiteY363" fmla="*/ 1248228 h 2605314"/>
              <a:gd name="connsiteX364" fmla="*/ 3197235 w 5018777"/>
              <a:gd name="connsiteY364" fmla="*/ 1233714 h 2605314"/>
              <a:gd name="connsiteX365" fmla="*/ 3175463 w 5018777"/>
              <a:gd name="connsiteY365" fmla="*/ 1219200 h 2605314"/>
              <a:gd name="connsiteX366" fmla="*/ 3153692 w 5018777"/>
              <a:gd name="connsiteY366" fmla="*/ 1211942 h 2605314"/>
              <a:gd name="connsiteX367" fmla="*/ 3124663 w 5018777"/>
              <a:gd name="connsiteY367" fmla="*/ 1197428 h 2605314"/>
              <a:gd name="connsiteX368" fmla="*/ 3204492 w 5018777"/>
              <a:gd name="connsiteY368" fmla="*/ 1095828 h 2605314"/>
              <a:gd name="connsiteX369" fmla="*/ 3255292 w 5018777"/>
              <a:gd name="connsiteY369" fmla="*/ 1037771 h 2605314"/>
              <a:gd name="connsiteX370" fmla="*/ 3255292 w 5018777"/>
              <a:gd name="connsiteY370" fmla="*/ 994228 h 2605314"/>
              <a:gd name="connsiteX371" fmla="*/ 3211749 w 5018777"/>
              <a:gd name="connsiteY371" fmla="*/ 986971 h 2605314"/>
              <a:gd name="connsiteX372" fmla="*/ 3182720 w 5018777"/>
              <a:gd name="connsiteY372" fmla="*/ 979714 h 2605314"/>
              <a:gd name="connsiteX373" fmla="*/ 3124663 w 5018777"/>
              <a:gd name="connsiteY373" fmla="*/ 957942 h 2605314"/>
              <a:gd name="connsiteX374" fmla="*/ 3102892 w 5018777"/>
              <a:gd name="connsiteY374" fmla="*/ 950685 h 2605314"/>
              <a:gd name="connsiteX375" fmla="*/ 3052092 w 5018777"/>
              <a:gd name="connsiteY375" fmla="*/ 943428 h 2605314"/>
              <a:gd name="connsiteX376" fmla="*/ 3030320 w 5018777"/>
              <a:gd name="connsiteY376" fmla="*/ 936171 h 2605314"/>
              <a:gd name="connsiteX377" fmla="*/ 2994035 w 5018777"/>
              <a:gd name="connsiteY377" fmla="*/ 928914 h 2605314"/>
              <a:gd name="connsiteX378" fmla="*/ 2979520 w 5018777"/>
              <a:gd name="connsiteY378" fmla="*/ 914400 h 2605314"/>
              <a:gd name="connsiteX379" fmla="*/ 3037577 w 5018777"/>
              <a:gd name="connsiteY379" fmla="*/ 820057 h 2605314"/>
              <a:gd name="connsiteX380" fmla="*/ 3095635 w 5018777"/>
              <a:gd name="connsiteY380" fmla="*/ 747485 h 2605314"/>
              <a:gd name="connsiteX381" fmla="*/ 3131920 w 5018777"/>
              <a:gd name="connsiteY381" fmla="*/ 703942 h 2605314"/>
              <a:gd name="connsiteX382" fmla="*/ 3146435 w 5018777"/>
              <a:gd name="connsiteY382" fmla="*/ 682171 h 2605314"/>
              <a:gd name="connsiteX383" fmla="*/ 3037577 w 5018777"/>
              <a:gd name="connsiteY383" fmla="*/ 667657 h 2605314"/>
              <a:gd name="connsiteX384" fmla="*/ 2965006 w 5018777"/>
              <a:gd name="connsiteY384" fmla="*/ 660400 h 2605314"/>
              <a:gd name="connsiteX385" fmla="*/ 2892435 w 5018777"/>
              <a:gd name="connsiteY385" fmla="*/ 645885 h 2605314"/>
              <a:gd name="connsiteX386" fmla="*/ 2928720 w 5018777"/>
              <a:gd name="connsiteY386" fmla="*/ 609600 h 2605314"/>
              <a:gd name="connsiteX387" fmla="*/ 2965006 w 5018777"/>
              <a:gd name="connsiteY387" fmla="*/ 573314 h 2605314"/>
              <a:gd name="connsiteX388" fmla="*/ 2972263 w 5018777"/>
              <a:gd name="connsiteY388" fmla="*/ 529771 h 2605314"/>
              <a:gd name="connsiteX389" fmla="*/ 2986777 w 5018777"/>
              <a:gd name="connsiteY389" fmla="*/ 486228 h 2605314"/>
              <a:gd name="connsiteX390" fmla="*/ 3001292 w 5018777"/>
              <a:gd name="connsiteY390" fmla="*/ 435428 h 2605314"/>
              <a:gd name="connsiteX391" fmla="*/ 3015806 w 5018777"/>
              <a:gd name="connsiteY391" fmla="*/ 391885 h 2605314"/>
              <a:gd name="connsiteX392" fmla="*/ 2965006 w 5018777"/>
              <a:gd name="connsiteY392" fmla="*/ 399142 h 2605314"/>
              <a:gd name="connsiteX393" fmla="*/ 2921463 w 5018777"/>
              <a:gd name="connsiteY393" fmla="*/ 413657 h 2605314"/>
              <a:gd name="connsiteX394" fmla="*/ 2892435 w 5018777"/>
              <a:gd name="connsiteY394" fmla="*/ 420914 h 2605314"/>
              <a:gd name="connsiteX395" fmla="*/ 2856149 w 5018777"/>
              <a:gd name="connsiteY395" fmla="*/ 435428 h 2605314"/>
              <a:gd name="connsiteX396" fmla="*/ 2812606 w 5018777"/>
              <a:gd name="connsiteY396" fmla="*/ 442685 h 2605314"/>
              <a:gd name="connsiteX397" fmla="*/ 2783577 w 5018777"/>
              <a:gd name="connsiteY397" fmla="*/ 449942 h 2605314"/>
              <a:gd name="connsiteX398" fmla="*/ 2725520 w 5018777"/>
              <a:gd name="connsiteY398" fmla="*/ 442685 h 2605314"/>
              <a:gd name="connsiteX399" fmla="*/ 2732777 w 5018777"/>
              <a:gd name="connsiteY399" fmla="*/ 377371 h 2605314"/>
              <a:gd name="connsiteX400" fmla="*/ 2725520 w 5018777"/>
              <a:gd name="connsiteY400" fmla="*/ 290285 h 2605314"/>
              <a:gd name="connsiteX401" fmla="*/ 2711006 w 5018777"/>
              <a:gd name="connsiteY401" fmla="*/ 232228 h 2605314"/>
              <a:gd name="connsiteX402" fmla="*/ 2667463 w 5018777"/>
              <a:gd name="connsiteY402" fmla="*/ 210457 h 2605314"/>
              <a:gd name="connsiteX403" fmla="*/ 2660206 w 5018777"/>
              <a:gd name="connsiteY403"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62549 w 5018777"/>
              <a:gd name="connsiteY118" fmla="*/ 537028 h 2605314"/>
              <a:gd name="connsiteX119" fmla="*/ 3240777 w 5018777"/>
              <a:gd name="connsiteY119" fmla="*/ 515257 h 2605314"/>
              <a:gd name="connsiteX120" fmla="*/ 3233520 w 5018777"/>
              <a:gd name="connsiteY120" fmla="*/ 478971 h 2605314"/>
              <a:gd name="connsiteX121" fmla="*/ 3219006 w 5018777"/>
              <a:gd name="connsiteY121" fmla="*/ 428171 h 2605314"/>
              <a:gd name="connsiteX122" fmla="*/ 3204492 w 5018777"/>
              <a:gd name="connsiteY122" fmla="*/ 362857 h 2605314"/>
              <a:gd name="connsiteX123" fmla="*/ 3189977 w 5018777"/>
              <a:gd name="connsiteY123" fmla="*/ 348342 h 2605314"/>
              <a:gd name="connsiteX124" fmla="*/ 3139177 w 5018777"/>
              <a:gd name="connsiteY124" fmla="*/ 283028 h 2605314"/>
              <a:gd name="connsiteX125" fmla="*/ 3117406 w 5018777"/>
              <a:gd name="connsiteY125" fmla="*/ 268514 h 2605314"/>
              <a:gd name="connsiteX126" fmla="*/ 3081120 w 5018777"/>
              <a:gd name="connsiteY126" fmla="*/ 232228 h 2605314"/>
              <a:gd name="connsiteX127" fmla="*/ 3066606 w 5018777"/>
              <a:gd name="connsiteY127" fmla="*/ 210457 h 2605314"/>
              <a:gd name="connsiteX128" fmla="*/ 3023063 w 5018777"/>
              <a:gd name="connsiteY128" fmla="*/ 195942 h 2605314"/>
              <a:gd name="connsiteX129" fmla="*/ 3008549 w 5018777"/>
              <a:gd name="connsiteY129" fmla="*/ 174171 h 2605314"/>
              <a:gd name="connsiteX130" fmla="*/ 2957749 w 5018777"/>
              <a:gd name="connsiteY130" fmla="*/ 152400 h 2605314"/>
              <a:gd name="connsiteX131" fmla="*/ 2921463 w 5018777"/>
              <a:gd name="connsiteY131" fmla="*/ 116114 h 2605314"/>
              <a:gd name="connsiteX132" fmla="*/ 2848892 w 5018777"/>
              <a:gd name="connsiteY132" fmla="*/ 94342 h 2605314"/>
              <a:gd name="connsiteX133" fmla="*/ 2827120 w 5018777"/>
              <a:gd name="connsiteY133" fmla="*/ 79828 h 2605314"/>
              <a:gd name="connsiteX134" fmla="*/ 2776320 w 5018777"/>
              <a:gd name="connsiteY134" fmla="*/ 65314 h 2605314"/>
              <a:gd name="connsiteX135" fmla="*/ 2667463 w 5018777"/>
              <a:gd name="connsiteY135" fmla="*/ 50800 h 2605314"/>
              <a:gd name="connsiteX136" fmla="*/ 2500549 w 5018777"/>
              <a:gd name="connsiteY136" fmla="*/ 43542 h 2605314"/>
              <a:gd name="connsiteX137" fmla="*/ 2377177 w 5018777"/>
              <a:gd name="connsiteY137" fmla="*/ 36285 h 2605314"/>
              <a:gd name="connsiteX138" fmla="*/ 2275577 w 5018777"/>
              <a:gd name="connsiteY138" fmla="*/ 21771 h 2605314"/>
              <a:gd name="connsiteX139" fmla="*/ 2036092 w 5018777"/>
              <a:gd name="connsiteY139" fmla="*/ 7257 h 2605314"/>
              <a:gd name="connsiteX140" fmla="*/ 1869177 w 5018777"/>
              <a:gd name="connsiteY140" fmla="*/ 14514 h 2605314"/>
              <a:gd name="connsiteX141" fmla="*/ 1753063 w 5018777"/>
              <a:gd name="connsiteY141" fmla="*/ 29028 h 2605314"/>
              <a:gd name="connsiteX142" fmla="*/ 1731292 w 5018777"/>
              <a:gd name="connsiteY142" fmla="*/ 36285 h 2605314"/>
              <a:gd name="connsiteX143" fmla="*/ 1695006 w 5018777"/>
              <a:gd name="connsiteY143" fmla="*/ 43542 h 2605314"/>
              <a:gd name="connsiteX144" fmla="*/ 1673235 w 5018777"/>
              <a:gd name="connsiteY144" fmla="*/ 50800 h 2605314"/>
              <a:gd name="connsiteX145" fmla="*/ 1622435 w 5018777"/>
              <a:gd name="connsiteY145" fmla="*/ 65314 h 2605314"/>
              <a:gd name="connsiteX146" fmla="*/ 1600663 w 5018777"/>
              <a:gd name="connsiteY146" fmla="*/ 72571 h 2605314"/>
              <a:gd name="connsiteX147" fmla="*/ 1542606 w 5018777"/>
              <a:gd name="connsiteY147" fmla="*/ 87085 h 2605314"/>
              <a:gd name="connsiteX148" fmla="*/ 1499063 w 5018777"/>
              <a:gd name="connsiteY148" fmla="*/ 101600 h 2605314"/>
              <a:gd name="connsiteX149" fmla="*/ 1477292 w 5018777"/>
              <a:gd name="connsiteY149" fmla="*/ 116114 h 2605314"/>
              <a:gd name="connsiteX150" fmla="*/ 1339406 w 5018777"/>
              <a:gd name="connsiteY150" fmla="*/ 152400 h 2605314"/>
              <a:gd name="connsiteX151" fmla="*/ 1295863 w 5018777"/>
              <a:gd name="connsiteY151" fmla="*/ 159657 h 2605314"/>
              <a:gd name="connsiteX152" fmla="*/ 1157977 w 5018777"/>
              <a:gd name="connsiteY152" fmla="*/ 190500 h 2605314"/>
              <a:gd name="connsiteX153" fmla="*/ 969292 w 5018777"/>
              <a:gd name="connsiteY153" fmla="*/ 261257 h 2605314"/>
              <a:gd name="connsiteX154" fmla="*/ 889463 w 5018777"/>
              <a:gd name="connsiteY154" fmla="*/ 319314 h 2605314"/>
              <a:gd name="connsiteX155" fmla="*/ 867692 w 5018777"/>
              <a:gd name="connsiteY155" fmla="*/ 341085 h 2605314"/>
              <a:gd name="connsiteX156" fmla="*/ 802015 w 5018777"/>
              <a:gd name="connsiteY156" fmla="*/ 391885 h 2605314"/>
              <a:gd name="connsiteX157" fmla="*/ 763189 w 5018777"/>
              <a:gd name="connsiteY157" fmla="*/ 420551 h 2605314"/>
              <a:gd name="connsiteX158" fmla="*/ 693520 w 5018777"/>
              <a:gd name="connsiteY158" fmla="*/ 500742 h 2605314"/>
              <a:gd name="connsiteX159" fmla="*/ 664492 w 5018777"/>
              <a:gd name="connsiteY159" fmla="*/ 544285 h 2605314"/>
              <a:gd name="connsiteX160" fmla="*/ 642720 w 5018777"/>
              <a:gd name="connsiteY160" fmla="*/ 609600 h 2605314"/>
              <a:gd name="connsiteX161" fmla="*/ 651792 w 5018777"/>
              <a:gd name="connsiteY161" fmla="*/ 740954 h 2605314"/>
              <a:gd name="connsiteX162" fmla="*/ 700052 w 5018777"/>
              <a:gd name="connsiteY162" fmla="*/ 804454 h 2605314"/>
              <a:gd name="connsiteX163" fmla="*/ 751577 w 5018777"/>
              <a:gd name="connsiteY163" fmla="*/ 804817 h 2605314"/>
              <a:gd name="connsiteX164" fmla="*/ 775889 w 5018777"/>
              <a:gd name="connsiteY164" fmla="*/ 748937 h 2605314"/>
              <a:gd name="connsiteX165" fmla="*/ 764640 w 5018777"/>
              <a:gd name="connsiteY165" fmla="*/ 679268 h 2605314"/>
              <a:gd name="connsiteX166" fmla="*/ 704769 w 5018777"/>
              <a:gd name="connsiteY166" fmla="*/ 644434 h 2605314"/>
              <a:gd name="connsiteX167" fmla="*/ 567246 w 5018777"/>
              <a:gd name="connsiteY167" fmla="*/ 638991 h 2605314"/>
              <a:gd name="connsiteX168" fmla="*/ 468549 w 5018777"/>
              <a:gd name="connsiteY168" fmla="*/ 682171 h 2605314"/>
              <a:gd name="connsiteX169" fmla="*/ 446777 w 5018777"/>
              <a:gd name="connsiteY169" fmla="*/ 754742 h 2605314"/>
              <a:gd name="connsiteX170" fmla="*/ 475806 w 5018777"/>
              <a:gd name="connsiteY170" fmla="*/ 849085 h 2605314"/>
              <a:gd name="connsiteX171" fmla="*/ 533863 w 5018777"/>
              <a:gd name="connsiteY171" fmla="*/ 841828 h 2605314"/>
              <a:gd name="connsiteX172" fmla="*/ 541120 w 5018777"/>
              <a:gd name="connsiteY172" fmla="*/ 820057 h 2605314"/>
              <a:gd name="connsiteX173" fmla="*/ 519349 w 5018777"/>
              <a:gd name="connsiteY173" fmla="*/ 740228 h 2605314"/>
              <a:gd name="connsiteX174" fmla="*/ 497577 w 5018777"/>
              <a:gd name="connsiteY174" fmla="*/ 725714 h 2605314"/>
              <a:gd name="connsiteX175" fmla="*/ 352435 w 5018777"/>
              <a:gd name="connsiteY175" fmla="*/ 732971 h 2605314"/>
              <a:gd name="connsiteX176" fmla="*/ 252286 w 5018777"/>
              <a:gd name="connsiteY176" fmla="*/ 791028 h 2605314"/>
              <a:gd name="connsiteX177" fmla="*/ 192777 w 5018777"/>
              <a:gd name="connsiteY177" fmla="*/ 892628 h 2605314"/>
              <a:gd name="connsiteX178" fmla="*/ 187335 w 5018777"/>
              <a:gd name="connsiteY178" fmla="*/ 1026522 h 2605314"/>
              <a:gd name="connsiteX179" fmla="*/ 218177 w 5018777"/>
              <a:gd name="connsiteY179" fmla="*/ 1070791 h 2605314"/>
              <a:gd name="connsiteX180" fmla="*/ 278049 w 5018777"/>
              <a:gd name="connsiteY180" fmla="*/ 1063534 h 2605314"/>
              <a:gd name="connsiteX181" fmla="*/ 297643 w 5018777"/>
              <a:gd name="connsiteY181" fmla="*/ 1022531 h 2605314"/>
              <a:gd name="connsiteX182" fmla="*/ 260995 w 5018777"/>
              <a:gd name="connsiteY182" fmla="*/ 957580 h 2605314"/>
              <a:gd name="connsiteX183" fmla="*/ 172095 w 5018777"/>
              <a:gd name="connsiteY183" fmla="*/ 952137 h 2605314"/>
              <a:gd name="connsiteX184" fmla="*/ 108957 w 5018777"/>
              <a:gd name="connsiteY184" fmla="*/ 996405 h 2605314"/>
              <a:gd name="connsiteX185" fmla="*/ 54892 w 5018777"/>
              <a:gd name="connsiteY185" fmla="*/ 1066800 h 2605314"/>
              <a:gd name="connsiteX186" fmla="*/ 14252 w 5018777"/>
              <a:gd name="connsiteY186" fmla="*/ 1156788 h 2605314"/>
              <a:gd name="connsiteX187" fmla="*/ 20783 w 5018777"/>
              <a:gd name="connsiteY187" fmla="*/ 1262017 h 2605314"/>
              <a:gd name="connsiteX188" fmla="*/ 69406 w 5018777"/>
              <a:gd name="connsiteY188" fmla="*/ 1313542 h 2605314"/>
              <a:gd name="connsiteX189" fmla="*/ 112949 w 5018777"/>
              <a:gd name="connsiteY189" fmla="*/ 1342571 h 2605314"/>
              <a:gd name="connsiteX190" fmla="*/ 159032 w 5018777"/>
              <a:gd name="connsiteY190" fmla="*/ 1341845 h 2605314"/>
              <a:gd name="connsiteX191" fmla="*/ 217089 w 5018777"/>
              <a:gd name="connsiteY191" fmla="*/ 1316445 h 2605314"/>
              <a:gd name="connsiteX192" fmla="*/ 199672 w 5018777"/>
              <a:gd name="connsiteY192" fmla="*/ 1243148 h 2605314"/>
              <a:gd name="connsiteX193" fmla="*/ 124197 w 5018777"/>
              <a:gd name="connsiteY193" fmla="*/ 1236254 h 2605314"/>
              <a:gd name="connsiteX194" fmla="*/ 54892 w 5018777"/>
              <a:gd name="connsiteY194" fmla="*/ 1262742 h 2605314"/>
              <a:gd name="connsiteX195" fmla="*/ 33120 w 5018777"/>
              <a:gd name="connsiteY195" fmla="*/ 1299028 h 2605314"/>
              <a:gd name="connsiteX196" fmla="*/ 18606 w 5018777"/>
              <a:gd name="connsiteY196" fmla="*/ 1320800 h 2605314"/>
              <a:gd name="connsiteX197" fmla="*/ 4092 w 5018777"/>
              <a:gd name="connsiteY197" fmla="*/ 1379582 h 2605314"/>
              <a:gd name="connsiteX198" fmla="*/ 3729 w 5018777"/>
              <a:gd name="connsiteY198" fmla="*/ 1436188 h 2605314"/>
              <a:gd name="connsiteX199" fmla="*/ 47635 w 5018777"/>
              <a:gd name="connsiteY199" fmla="*/ 1494971 h 2605314"/>
              <a:gd name="connsiteX200" fmla="*/ 91177 w 5018777"/>
              <a:gd name="connsiteY200" fmla="*/ 1524000 h 2605314"/>
              <a:gd name="connsiteX201" fmla="*/ 127100 w 5018777"/>
              <a:gd name="connsiteY201" fmla="*/ 1568268 h 2605314"/>
              <a:gd name="connsiteX202" fmla="*/ 171006 w 5018777"/>
              <a:gd name="connsiteY202" fmla="*/ 1582057 h 2605314"/>
              <a:gd name="connsiteX203" fmla="*/ 228337 w 5018777"/>
              <a:gd name="connsiteY203" fmla="*/ 1561737 h 2605314"/>
              <a:gd name="connsiteX204" fmla="*/ 236683 w 5018777"/>
              <a:gd name="connsiteY204" fmla="*/ 1483722 h 2605314"/>
              <a:gd name="connsiteX205" fmla="*/ 157217 w 5018777"/>
              <a:gd name="connsiteY205" fmla="*/ 1465580 h 2605314"/>
              <a:gd name="connsiteX206" fmla="*/ 105692 w 5018777"/>
              <a:gd name="connsiteY206" fmla="*/ 1502228 h 2605314"/>
              <a:gd name="connsiteX207" fmla="*/ 105692 w 5018777"/>
              <a:gd name="connsiteY207" fmla="*/ 1698171 h 2605314"/>
              <a:gd name="connsiteX208" fmla="*/ 141615 w 5018777"/>
              <a:gd name="connsiteY208" fmla="*/ 1749334 h 2605314"/>
              <a:gd name="connsiteX209" fmla="*/ 192777 w 5018777"/>
              <a:gd name="connsiteY209" fmla="*/ 1792514 h 2605314"/>
              <a:gd name="connsiteX210" fmla="*/ 250835 w 5018777"/>
              <a:gd name="connsiteY210" fmla="*/ 1828800 h 2605314"/>
              <a:gd name="connsiteX211" fmla="*/ 359692 w 5018777"/>
              <a:gd name="connsiteY211" fmla="*/ 1821542 h 2605314"/>
              <a:gd name="connsiteX212" fmla="*/ 394163 w 5018777"/>
              <a:gd name="connsiteY212" fmla="*/ 1796505 h 2605314"/>
              <a:gd name="connsiteX213" fmla="*/ 410492 w 5018777"/>
              <a:gd name="connsiteY213" fmla="*/ 1698171 h 2605314"/>
              <a:gd name="connsiteX214" fmla="*/ 366949 w 5018777"/>
              <a:gd name="connsiteY214" fmla="*/ 1683657 h 2605314"/>
              <a:gd name="connsiteX215" fmla="*/ 316149 w 5018777"/>
              <a:gd name="connsiteY215" fmla="*/ 1690914 h 2605314"/>
              <a:gd name="connsiteX216" fmla="*/ 279863 w 5018777"/>
              <a:gd name="connsiteY216" fmla="*/ 1719942 h 2605314"/>
              <a:gd name="connsiteX217" fmla="*/ 265349 w 5018777"/>
              <a:gd name="connsiteY217" fmla="*/ 1785257 h 2605314"/>
              <a:gd name="connsiteX218" fmla="*/ 276235 w 5018777"/>
              <a:gd name="connsiteY218" fmla="*/ 1939108 h 2605314"/>
              <a:gd name="connsiteX219" fmla="*/ 331026 w 5018777"/>
              <a:gd name="connsiteY219" fmla="*/ 1984465 h 2605314"/>
              <a:gd name="connsiteX220" fmla="*/ 417749 w 5018777"/>
              <a:gd name="connsiteY220" fmla="*/ 2002971 h 2605314"/>
              <a:gd name="connsiteX221" fmla="*/ 526606 w 5018777"/>
              <a:gd name="connsiteY221" fmla="*/ 1995714 h 2605314"/>
              <a:gd name="connsiteX222" fmla="*/ 555635 w 5018777"/>
              <a:gd name="connsiteY222" fmla="*/ 1973942 h 2605314"/>
              <a:gd name="connsiteX223" fmla="*/ 599177 w 5018777"/>
              <a:gd name="connsiteY223" fmla="*/ 1944914 h 2605314"/>
              <a:gd name="connsiteX224" fmla="*/ 628206 w 5018777"/>
              <a:gd name="connsiteY224" fmla="*/ 1901371 h 2605314"/>
              <a:gd name="connsiteX225" fmla="*/ 613692 w 5018777"/>
              <a:gd name="connsiteY225" fmla="*/ 1836057 h 2605314"/>
              <a:gd name="connsiteX226" fmla="*/ 570149 w 5018777"/>
              <a:gd name="connsiteY226" fmla="*/ 1792514 h 2605314"/>
              <a:gd name="connsiteX227" fmla="*/ 528057 w 5018777"/>
              <a:gd name="connsiteY227" fmla="*/ 1800497 h 2605314"/>
              <a:gd name="connsiteX228" fmla="*/ 481249 w 5018777"/>
              <a:gd name="connsiteY228" fmla="*/ 1898468 h 2605314"/>
              <a:gd name="connsiteX229" fmla="*/ 555635 w 5018777"/>
              <a:gd name="connsiteY229" fmla="*/ 1995714 h 2605314"/>
              <a:gd name="connsiteX230" fmla="*/ 570149 w 5018777"/>
              <a:gd name="connsiteY230" fmla="*/ 2017485 h 2605314"/>
              <a:gd name="connsiteX231" fmla="*/ 700777 w 5018777"/>
              <a:gd name="connsiteY231" fmla="*/ 2068285 h 2605314"/>
              <a:gd name="connsiteX232" fmla="*/ 737063 w 5018777"/>
              <a:gd name="connsiteY232" fmla="*/ 2082800 h 2605314"/>
              <a:gd name="connsiteX233" fmla="*/ 867692 w 5018777"/>
              <a:gd name="connsiteY233" fmla="*/ 2119811 h 2605314"/>
              <a:gd name="connsiteX234" fmla="*/ 969292 w 5018777"/>
              <a:gd name="connsiteY234" fmla="*/ 2148114 h 2605314"/>
              <a:gd name="connsiteX235" fmla="*/ 1078149 w 5018777"/>
              <a:gd name="connsiteY235" fmla="*/ 2133600 h 2605314"/>
              <a:gd name="connsiteX236" fmla="*/ 1128949 w 5018777"/>
              <a:gd name="connsiteY236" fmla="*/ 2104571 h 2605314"/>
              <a:gd name="connsiteX237" fmla="*/ 1247603 w 5018777"/>
              <a:gd name="connsiteY237" fmla="*/ 2013494 h 2605314"/>
              <a:gd name="connsiteX238" fmla="*/ 1291509 w 5018777"/>
              <a:gd name="connsiteY238" fmla="*/ 1957251 h 2605314"/>
              <a:gd name="connsiteX239" fmla="*/ 1278083 w 5018777"/>
              <a:gd name="connsiteY239" fmla="*/ 1839322 h 2605314"/>
              <a:gd name="connsiteX240" fmla="*/ 1223292 w 5018777"/>
              <a:gd name="connsiteY240" fmla="*/ 1814285 h 2605314"/>
              <a:gd name="connsiteX241" fmla="*/ 1129675 w 5018777"/>
              <a:gd name="connsiteY241" fmla="*/ 1833154 h 2605314"/>
              <a:gd name="connsiteX242" fmla="*/ 1107177 w 5018777"/>
              <a:gd name="connsiteY242" fmla="*/ 1894114 h 2605314"/>
              <a:gd name="connsiteX243" fmla="*/ 1085406 w 5018777"/>
              <a:gd name="connsiteY243" fmla="*/ 2002971 h 2605314"/>
              <a:gd name="connsiteX244" fmla="*/ 1020092 w 5018777"/>
              <a:gd name="connsiteY244" fmla="*/ 1995714 h 2605314"/>
              <a:gd name="connsiteX245" fmla="*/ 984532 w 5018777"/>
              <a:gd name="connsiteY245" fmla="*/ 1911531 h 2605314"/>
              <a:gd name="connsiteX246" fmla="*/ 996869 w 5018777"/>
              <a:gd name="connsiteY246" fmla="*/ 1807754 h 2605314"/>
              <a:gd name="connsiteX247" fmla="*/ 1070529 w 5018777"/>
              <a:gd name="connsiteY247" fmla="*/ 1731554 h 2605314"/>
              <a:gd name="connsiteX248" fmla="*/ 1230549 w 5018777"/>
              <a:gd name="connsiteY248" fmla="*/ 1690914 h 2605314"/>
              <a:gd name="connsiteX249" fmla="*/ 1339406 w 5018777"/>
              <a:gd name="connsiteY249" fmla="*/ 1698171 h 2605314"/>
              <a:gd name="connsiteX250" fmla="*/ 1426492 w 5018777"/>
              <a:gd name="connsiteY250" fmla="*/ 1741714 h 2605314"/>
              <a:gd name="connsiteX251" fmla="*/ 1480557 w 5018777"/>
              <a:gd name="connsiteY251" fmla="*/ 1792514 h 2605314"/>
              <a:gd name="connsiteX252" fmla="*/ 1510312 w 5018777"/>
              <a:gd name="connsiteY252" fmla="*/ 1859642 h 2605314"/>
              <a:gd name="connsiteX253" fmla="*/ 1511037 w 5018777"/>
              <a:gd name="connsiteY253" fmla="*/ 1961968 h 2605314"/>
              <a:gd name="connsiteX254" fmla="*/ 1463866 w 5018777"/>
              <a:gd name="connsiteY254" fmla="*/ 2046877 h 2605314"/>
              <a:gd name="connsiteX255" fmla="*/ 1411977 w 5018777"/>
              <a:gd name="connsiteY255" fmla="*/ 2140857 h 2605314"/>
              <a:gd name="connsiteX256" fmla="*/ 1404720 w 5018777"/>
              <a:gd name="connsiteY256" fmla="*/ 2162628 h 2605314"/>
              <a:gd name="connsiteX257" fmla="*/ 1368435 w 5018777"/>
              <a:gd name="connsiteY257" fmla="*/ 2293257 h 2605314"/>
              <a:gd name="connsiteX258" fmla="*/ 1370975 w 5018777"/>
              <a:gd name="connsiteY258" fmla="*/ 2449285 h 2605314"/>
              <a:gd name="connsiteX259" fmla="*/ 1513577 w 5018777"/>
              <a:gd name="connsiteY259" fmla="*/ 2554514 h 2605314"/>
              <a:gd name="connsiteX260" fmla="*/ 1636949 w 5018777"/>
              <a:gd name="connsiteY260" fmla="*/ 2590800 h 2605314"/>
              <a:gd name="connsiteX261" fmla="*/ 1851397 w 5018777"/>
              <a:gd name="connsiteY261" fmla="*/ 2605314 h 2605314"/>
              <a:gd name="connsiteX262" fmla="*/ 1922155 w 5018777"/>
              <a:gd name="connsiteY262" fmla="*/ 2576285 h 2605314"/>
              <a:gd name="connsiteX263" fmla="*/ 1963520 w 5018777"/>
              <a:gd name="connsiteY263" fmla="*/ 2496457 h 2605314"/>
              <a:gd name="connsiteX264" fmla="*/ 2006337 w 5018777"/>
              <a:gd name="connsiteY264" fmla="*/ 2315028 h 2605314"/>
              <a:gd name="connsiteX265" fmla="*/ 2043349 w 5018777"/>
              <a:gd name="connsiteY265" fmla="*/ 2111828 h 2605314"/>
              <a:gd name="connsiteX266" fmla="*/ 2066572 w 5018777"/>
              <a:gd name="connsiteY266" fmla="*/ 2048691 h 2605314"/>
              <a:gd name="connsiteX267" fmla="*/ 2102495 w 5018777"/>
              <a:gd name="connsiteY267" fmla="*/ 1987731 h 2605314"/>
              <a:gd name="connsiteX268" fmla="*/ 2221512 w 5018777"/>
              <a:gd name="connsiteY268" fmla="*/ 1879237 h 2605314"/>
              <a:gd name="connsiteX269" fmla="*/ 2377177 w 5018777"/>
              <a:gd name="connsiteY269" fmla="*/ 1872342 h 2605314"/>
              <a:gd name="connsiteX270" fmla="*/ 2398949 w 5018777"/>
              <a:gd name="connsiteY270" fmla="*/ 1879600 h 2605314"/>
              <a:gd name="connsiteX271" fmla="*/ 2457006 w 5018777"/>
              <a:gd name="connsiteY271" fmla="*/ 1930400 h 2605314"/>
              <a:gd name="connsiteX272" fmla="*/ 2471520 w 5018777"/>
              <a:gd name="connsiteY272" fmla="*/ 1952171 h 2605314"/>
              <a:gd name="connsiteX273" fmla="*/ 2493292 w 5018777"/>
              <a:gd name="connsiteY273" fmla="*/ 1973942 h 2605314"/>
              <a:gd name="connsiteX274" fmla="*/ 2507806 w 5018777"/>
              <a:gd name="connsiteY274" fmla="*/ 2024742 h 2605314"/>
              <a:gd name="connsiteX275" fmla="*/ 2515063 w 5018777"/>
              <a:gd name="connsiteY275" fmla="*/ 2053771 h 2605314"/>
              <a:gd name="connsiteX276" fmla="*/ 2529577 w 5018777"/>
              <a:gd name="connsiteY276" fmla="*/ 2075542 h 2605314"/>
              <a:gd name="connsiteX277" fmla="*/ 2544092 w 5018777"/>
              <a:gd name="connsiteY277" fmla="*/ 2126342 h 2605314"/>
              <a:gd name="connsiteX278" fmla="*/ 2536835 w 5018777"/>
              <a:gd name="connsiteY278" fmla="*/ 2271485 h 2605314"/>
              <a:gd name="connsiteX279" fmla="*/ 2522320 w 5018777"/>
              <a:gd name="connsiteY279" fmla="*/ 2300514 h 2605314"/>
              <a:gd name="connsiteX280" fmla="*/ 2478777 w 5018777"/>
              <a:gd name="connsiteY280" fmla="*/ 2329542 h 2605314"/>
              <a:gd name="connsiteX281" fmla="*/ 2457006 w 5018777"/>
              <a:gd name="connsiteY281" fmla="*/ 2336800 h 2605314"/>
              <a:gd name="connsiteX282" fmla="*/ 2333635 w 5018777"/>
              <a:gd name="connsiteY282" fmla="*/ 2329542 h 2605314"/>
              <a:gd name="connsiteX283" fmla="*/ 2311863 w 5018777"/>
              <a:gd name="connsiteY283" fmla="*/ 2322285 h 2605314"/>
              <a:gd name="connsiteX284" fmla="*/ 2297349 w 5018777"/>
              <a:gd name="connsiteY284" fmla="*/ 2286000 h 2605314"/>
              <a:gd name="connsiteX285" fmla="*/ 2290092 w 5018777"/>
              <a:gd name="connsiteY285" fmla="*/ 2249714 h 2605314"/>
              <a:gd name="connsiteX286" fmla="*/ 2398949 w 5018777"/>
              <a:gd name="connsiteY286" fmla="*/ 2111828 h 2605314"/>
              <a:gd name="connsiteX287" fmla="*/ 2398949 w 5018777"/>
              <a:gd name="connsiteY287" fmla="*/ 2024742 h 2605314"/>
              <a:gd name="connsiteX288" fmla="*/ 2377177 w 5018777"/>
              <a:gd name="connsiteY288" fmla="*/ 2010228 h 2605314"/>
              <a:gd name="connsiteX289" fmla="*/ 2275577 w 5018777"/>
              <a:gd name="connsiteY289" fmla="*/ 2017485 h 2605314"/>
              <a:gd name="connsiteX290" fmla="*/ 2261063 w 5018777"/>
              <a:gd name="connsiteY290" fmla="*/ 2032000 h 2605314"/>
              <a:gd name="connsiteX291" fmla="*/ 2239292 w 5018777"/>
              <a:gd name="connsiteY291" fmla="*/ 2046514 h 2605314"/>
              <a:gd name="connsiteX292" fmla="*/ 2224777 w 5018777"/>
              <a:gd name="connsiteY292" fmla="*/ 2061028 h 2605314"/>
              <a:gd name="connsiteX293" fmla="*/ 2195749 w 5018777"/>
              <a:gd name="connsiteY293" fmla="*/ 2068285 h 2605314"/>
              <a:gd name="connsiteX294" fmla="*/ 2166720 w 5018777"/>
              <a:gd name="connsiteY294" fmla="*/ 2090057 h 2605314"/>
              <a:gd name="connsiteX295" fmla="*/ 2152206 w 5018777"/>
              <a:gd name="connsiteY295" fmla="*/ 2111828 h 2605314"/>
              <a:gd name="connsiteX296" fmla="*/ 2130435 w 5018777"/>
              <a:gd name="connsiteY296" fmla="*/ 2140857 h 2605314"/>
              <a:gd name="connsiteX297" fmla="*/ 2130435 w 5018777"/>
              <a:gd name="connsiteY297" fmla="*/ 2351314 h 2605314"/>
              <a:gd name="connsiteX298" fmla="*/ 2144949 w 5018777"/>
              <a:gd name="connsiteY298" fmla="*/ 2373085 h 2605314"/>
              <a:gd name="connsiteX299" fmla="*/ 2166720 w 5018777"/>
              <a:gd name="connsiteY299" fmla="*/ 2380342 h 2605314"/>
              <a:gd name="connsiteX300" fmla="*/ 2173977 w 5018777"/>
              <a:gd name="connsiteY300" fmla="*/ 2402114 h 2605314"/>
              <a:gd name="connsiteX301" fmla="*/ 2195749 w 5018777"/>
              <a:gd name="connsiteY301" fmla="*/ 2416628 h 2605314"/>
              <a:gd name="connsiteX302" fmla="*/ 2224777 w 5018777"/>
              <a:gd name="connsiteY302" fmla="*/ 2438400 h 2605314"/>
              <a:gd name="connsiteX303" fmla="*/ 2268320 w 5018777"/>
              <a:gd name="connsiteY303" fmla="*/ 2474685 h 2605314"/>
              <a:gd name="connsiteX304" fmla="*/ 2297349 w 5018777"/>
              <a:gd name="connsiteY304" fmla="*/ 2510971 h 2605314"/>
              <a:gd name="connsiteX305" fmla="*/ 2319120 w 5018777"/>
              <a:gd name="connsiteY305" fmla="*/ 2532742 h 2605314"/>
              <a:gd name="connsiteX306" fmla="*/ 2398949 w 5018777"/>
              <a:gd name="connsiteY306" fmla="*/ 2569028 h 2605314"/>
              <a:gd name="connsiteX307" fmla="*/ 2544092 w 5018777"/>
              <a:gd name="connsiteY307" fmla="*/ 2554514 h 2605314"/>
              <a:gd name="connsiteX308" fmla="*/ 2565863 w 5018777"/>
              <a:gd name="connsiteY308" fmla="*/ 2540000 h 2605314"/>
              <a:gd name="connsiteX309" fmla="*/ 2573120 w 5018777"/>
              <a:gd name="connsiteY309" fmla="*/ 2503714 h 2605314"/>
              <a:gd name="connsiteX310" fmla="*/ 2587635 w 5018777"/>
              <a:gd name="connsiteY310" fmla="*/ 2481942 h 2605314"/>
              <a:gd name="connsiteX311" fmla="*/ 2594892 w 5018777"/>
              <a:gd name="connsiteY311" fmla="*/ 2409371 h 2605314"/>
              <a:gd name="connsiteX312" fmla="*/ 2645692 w 5018777"/>
              <a:gd name="connsiteY312" fmla="*/ 2416628 h 2605314"/>
              <a:gd name="connsiteX313" fmla="*/ 2674720 w 5018777"/>
              <a:gd name="connsiteY313" fmla="*/ 2423885 h 2605314"/>
              <a:gd name="connsiteX314" fmla="*/ 2747292 w 5018777"/>
              <a:gd name="connsiteY314" fmla="*/ 2438400 h 2605314"/>
              <a:gd name="connsiteX315" fmla="*/ 2790835 w 5018777"/>
              <a:gd name="connsiteY315" fmla="*/ 2452914 h 2605314"/>
              <a:gd name="connsiteX316" fmla="*/ 2812606 w 5018777"/>
              <a:gd name="connsiteY316" fmla="*/ 2438400 h 2605314"/>
              <a:gd name="connsiteX317" fmla="*/ 2805349 w 5018777"/>
              <a:gd name="connsiteY317" fmla="*/ 2416628 h 2605314"/>
              <a:gd name="connsiteX318" fmla="*/ 2798092 w 5018777"/>
              <a:gd name="connsiteY318" fmla="*/ 2373085 h 2605314"/>
              <a:gd name="connsiteX319" fmla="*/ 2783577 w 5018777"/>
              <a:gd name="connsiteY319" fmla="*/ 2329542 h 2605314"/>
              <a:gd name="connsiteX320" fmla="*/ 2798092 w 5018777"/>
              <a:gd name="connsiteY320" fmla="*/ 2278742 h 2605314"/>
              <a:gd name="connsiteX321" fmla="*/ 2965006 w 5018777"/>
              <a:gd name="connsiteY321" fmla="*/ 2249714 h 2605314"/>
              <a:gd name="connsiteX322" fmla="*/ 2950492 w 5018777"/>
              <a:gd name="connsiteY322" fmla="*/ 2227942 h 2605314"/>
              <a:gd name="connsiteX323" fmla="*/ 2928720 w 5018777"/>
              <a:gd name="connsiteY323" fmla="*/ 2133600 h 2605314"/>
              <a:gd name="connsiteX324" fmla="*/ 2921463 w 5018777"/>
              <a:gd name="connsiteY324" fmla="*/ 2104571 h 2605314"/>
              <a:gd name="connsiteX325" fmla="*/ 2899692 w 5018777"/>
              <a:gd name="connsiteY325" fmla="*/ 2090057 h 2605314"/>
              <a:gd name="connsiteX326" fmla="*/ 2906949 w 5018777"/>
              <a:gd name="connsiteY326" fmla="*/ 2061028 h 2605314"/>
              <a:gd name="connsiteX327" fmla="*/ 3037577 w 5018777"/>
              <a:gd name="connsiteY327" fmla="*/ 2053771 h 2605314"/>
              <a:gd name="connsiteX328" fmla="*/ 3124663 w 5018777"/>
              <a:gd name="connsiteY328" fmla="*/ 2046514 h 2605314"/>
              <a:gd name="connsiteX329" fmla="*/ 3146435 w 5018777"/>
              <a:gd name="connsiteY329" fmla="*/ 2039257 h 2605314"/>
              <a:gd name="connsiteX330" fmla="*/ 3139177 w 5018777"/>
              <a:gd name="connsiteY330" fmla="*/ 2010228 h 2605314"/>
              <a:gd name="connsiteX331" fmla="*/ 3110149 w 5018777"/>
              <a:gd name="connsiteY331" fmla="*/ 1959428 h 2605314"/>
              <a:gd name="connsiteX332" fmla="*/ 3081120 w 5018777"/>
              <a:gd name="connsiteY332" fmla="*/ 1930400 h 2605314"/>
              <a:gd name="connsiteX333" fmla="*/ 3066606 w 5018777"/>
              <a:gd name="connsiteY333" fmla="*/ 1901371 h 2605314"/>
              <a:gd name="connsiteX334" fmla="*/ 3044835 w 5018777"/>
              <a:gd name="connsiteY334" fmla="*/ 1886857 h 2605314"/>
              <a:gd name="connsiteX335" fmla="*/ 3037577 w 5018777"/>
              <a:gd name="connsiteY335" fmla="*/ 1865085 h 2605314"/>
              <a:gd name="connsiteX336" fmla="*/ 3023063 w 5018777"/>
              <a:gd name="connsiteY336" fmla="*/ 1843314 h 2605314"/>
              <a:gd name="connsiteX337" fmla="*/ 3052092 w 5018777"/>
              <a:gd name="connsiteY337" fmla="*/ 1828800 h 2605314"/>
              <a:gd name="connsiteX338" fmla="*/ 3160949 w 5018777"/>
              <a:gd name="connsiteY338" fmla="*/ 1814285 h 2605314"/>
              <a:gd name="connsiteX339" fmla="*/ 3182720 w 5018777"/>
              <a:gd name="connsiteY339" fmla="*/ 1799771 h 2605314"/>
              <a:gd name="connsiteX340" fmla="*/ 3131920 w 5018777"/>
              <a:gd name="connsiteY340" fmla="*/ 1690914 h 2605314"/>
              <a:gd name="connsiteX341" fmla="*/ 3124663 w 5018777"/>
              <a:gd name="connsiteY341" fmla="*/ 1669142 h 2605314"/>
              <a:gd name="connsiteX342" fmla="*/ 3110149 w 5018777"/>
              <a:gd name="connsiteY342" fmla="*/ 1647371 h 2605314"/>
              <a:gd name="connsiteX343" fmla="*/ 3131920 w 5018777"/>
              <a:gd name="connsiteY343" fmla="*/ 1640114 h 2605314"/>
              <a:gd name="connsiteX344" fmla="*/ 3160949 w 5018777"/>
              <a:gd name="connsiteY344" fmla="*/ 1632857 h 2605314"/>
              <a:gd name="connsiteX345" fmla="*/ 3189977 w 5018777"/>
              <a:gd name="connsiteY345" fmla="*/ 1618342 h 2605314"/>
              <a:gd name="connsiteX346" fmla="*/ 3219006 w 5018777"/>
              <a:gd name="connsiteY346" fmla="*/ 1611085 h 2605314"/>
              <a:gd name="connsiteX347" fmla="*/ 3240777 w 5018777"/>
              <a:gd name="connsiteY347" fmla="*/ 1603828 h 2605314"/>
              <a:gd name="connsiteX348" fmla="*/ 3284320 w 5018777"/>
              <a:gd name="connsiteY348" fmla="*/ 1582057 h 2605314"/>
              <a:gd name="connsiteX349" fmla="*/ 3298835 w 5018777"/>
              <a:gd name="connsiteY349" fmla="*/ 1567542 h 2605314"/>
              <a:gd name="connsiteX350" fmla="*/ 3277063 w 5018777"/>
              <a:gd name="connsiteY350" fmla="*/ 1545771 h 2605314"/>
              <a:gd name="connsiteX351" fmla="*/ 3233520 w 5018777"/>
              <a:gd name="connsiteY351" fmla="*/ 1516742 h 2605314"/>
              <a:gd name="connsiteX352" fmla="*/ 3182720 w 5018777"/>
              <a:gd name="connsiteY352" fmla="*/ 1458685 h 2605314"/>
              <a:gd name="connsiteX353" fmla="*/ 3175463 w 5018777"/>
              <a:gd name="connsiteY353" fmla="*/ 1436914 h 2605314"/>
              <a:gd name="connsiteX354" fmla="*/ 3153692 w 5018777"/>
              <a:gd name="connsiteY354" fmla="*/ 1422400 h 2605314"/>
              <a:gd name="connsiteX355" fmla="*/ 3204492 w 5018777"/>
              <a:gd name="connsiteY355" fmla="*/ 1386114 h 2605314"/>
              <a:gd name="connsiteX356" fmla="*/ 3240777 w 5018777"/>
              <a:gd name="connsiteY356" fmla="*/ 1349828 h 2605314"/>
              <a:gd name="connsiteX357" fmla="*/ 3269806 w 5018777"/>
              <a:gd name="connsiteY357" fmla="*/ 1313542 h 2605314"/>
              <a:gd name="connsiteX358" fmla="*/ 3291577 w 5018777"/>
              <a:gd name="connsiteY358" fmla="*/ 1299028 h 2605314"/>
              <a:gd name="connsiteX359" fmla="*/ 3306092 w 5018777"/>
              <a:gd name="connsiteY359" fmla="*/ 1284514 h 2605314"/>
              <a:gd name="connsiteX360" fmla="*/ 3313349 w 5018777"/>
              <a:gd name="connsiteY360" fmla="*/ 1262742 h 2605314"/>
              <a:gd name="connsiteX361" fmla="*/ 3269806 w 5018777"/>
              <a:gd name="connsiteY361" fmla="*/ 1255485 h 2605314"/>
              <a:gd name="connsiteX362" fmla="*/ 3248035 w 5018777"/>
              <a:gd name="connsiteY362" fmla="*/ 1248228 h 2605314"/>
              <a:gd name="connsiteX363" fmla="*/ 3197235 w 5018777"/>
              <a:gd name="connsiteY363" fmla="*/ 1233714 h 2605314"/>
              <a:gd name="connsiteX364" fmla="*/ 3175463 w 5018777"/>
              <a:gd name="connsiteY364" fmla="*/ 1219200 h 2605314"/>
              <a:gd name="connsiteX365" fmla="*/ 3153692 w 5018777"/>
              <a:gd name="connsiteY365" fmla="*/ 1211942 h 2605314"/>
              <a:gd name="connsiteX366" fmla="*/ 3124663 w 5018777"/>
              <a:gd name="connsiteY366" fmla="*/ 1197428 h 2605314"/>
              <a:gd name="connsiteX367" fmla="*/ 3204492 w 5018777"/>
              <a:gd name="connsiteY367" fmla="*/ 1095828 h 2605314"/>
              <a:gd name="connsiteX368" fmla="*/ 3255292 w 5018777"/>
              <a:gd name="connsiteY368" fmla="*/ 1037771 h 2605314"/>
              <a:gd name="connsiteX369" fmla="*/ 3255292 w 5018777"/>
              <a:gd name="connsiteY369" fmla="*/ 994228 h 2605314"/>
              <a:gd name="connsiteX370" fmla="*/ 3211749 w 5018777"/>
              <a:gd name="connsiteY370" fmla="*/ 986971 h 2605314"/>
              <a:gd name="connsiteX371" fmla="*/ 3182720 w 5018777"/>
              <a:gd name="connsiteY371" fmla="*/ 979714 h 2605314"/>
              <a:gd name="connsiteX372" fmla="*/ 3124663 w 5018777"/>
              <a:gd name="connsiteY372" fmla="*/ 957942 h 2605314"/>
              <a:gd name="connsiteX373" fmla="*/ 3102892 w 5018777"/>
              <a:gd name="connsiteY373" fmla="*/ 950685 h 2605314"/>
              <a:gd name="connsiteX374" fmla="*/ 3052092 w 5018777"/>
              <a:gd name="connsiteY374" fmla="*/ 943428 h 2605314"/>
              <a:gd name="connsiteX375" fmla="*/ 3030320 w 5018777"/>
              <a:gd name="connsiteY375" fmla="*/ 936171 h 2605314"/>
              <a:gd name="connsiteX376" fmla="*/ 2994035 w 5018777"/>
              <a:gd name="connsiteY376" fmla="*/ 928914 h 2605314"/>
              <a:gd name="connsiteX377" fmla="*/ 2979520 w 5018777"/>
              <a:gd name="connsiteY377" fmla="*/ 914400 h 2605314"/>
              <a:gd name="connsiteX378" fmla="*/ 3037577 w 5018777"/>
              <a:gd name="connsiteY378" fmla="*/ 820057 h 2605314"/>
              <a:gd name="connsiteX379" fmla="*/ 3095635 w 5018777"/>
              <a:gd name="connsiteY379" fmla="*/ 747485 h 2605314"/>
              <a:gd name="connsiteX380" fmla="*/ 3131920 w 5018777"/>
              <a:gd name="connsiteY380" fmla="*/ 703942 h 2605314"/>
              <a:gd name="connsiteX381" fmla="*/ 3146435 w 5018777"/>
              <a:gd name="connsiteY381" fmla="*/ 682171 h 2605314"/>
              <a:gd name="connsiteX382" fmla="*/ 3037577 w 5018777"/>
              <a:gd name="connsiteY382" fmla="*/ 667657 h 2605314"/>
              <a:gd name="connsiteX383" fmla="*/ 2965006 w 5018777"/>
              <a:gd name="connsiteY383" fmla="*/ 660400 h 2605314"/>
              <a:gd name="connsiteX384" fmla="*/ 2892435 w 5018777"/>
              <a:gd name="connsiteY384" fmla="*/ 645885 h 2605314"/>
              <a:gd name="connsiteX385" fmla="*/ 2928720 w 5018777"/>
              <a:gd name="connsiteY385" fmla="*/ 609600 h 2605314"/>
              <a:gd name="connsiteX386" fmla="*/ 2965006 w 5018777"/>
              <a:gd name="connsiteY386" fmla="*/ 573314 h 2605314"/>
              <a:gd name="connsiteX387" fmla="*/ 2972263 w 5018777"/>
              <a:gd name="connsiteY387" fmla="*/ 529771 h 2605314"/>
              <a:gd name="connsiteX388" fmla="*/ 2986777 w 5018777"/>
              <a:gd name="connsiteY388" fmla="*/ 486228 h 2605314"/>
              <a:gd name="connsiteX389" fmla="*/ 3001292 w 5018777"/>
              <a:gd name="connsiteY389" fmla="*/ 435428 h 2605314"/>
              <a:gd name="connsiteX390" fmla="*/ 3015806 w 5018777"/>
              <a:gd name="connsiteY390" fmla="*/ 391885 h 2605314"/>
              <a:gd name="connsiteX391" fmla="*/ 2965006 w 5018777"/>
              <a:gd name="connsiteY391" fmla="*/ 399142 h 2605314"/>
              <a:gd name="connsiteX392" fmla="*/ 2921463 w 5018777"/>
              <a:gd name="connsiteY392" fmla="*/ 413657 h 2605314"/>
              <a:gd name="connsiteX393" fmla="*/ 2892435 w 5018777"/>
              <a:gd name="connsiteY393" fmla="*/ 420914 h 2605314"/>
              <a:gd name="connsiteX394" fmla="*/ 2856149 w 5018777"/>
              <a:gd name="connsiteY394" fmla="*/ 435428 h 2605314"/>
              <a:gd name="connsiteX395" fmla="*/ 2812606 w 5018777"/>
              <a:gd name="connsiteY395" fmla="*/ 442685 h 2605314"/>
              <a:gd name="connsiteX396" fmla="*/ 2783577 w 5018777"/>
              <a:gd name="connsiteY396" fmla="*/ 449942 h 2605314"/>
              <a:gd name="connsiteX397" fmla="*/ 2725520 w 5018777"/>
              <a:gd name="connsiteY397" fmla="*/ 442685 h 2605314"/>
              <a:gd name="connsiteX398" fmla="*/ 2732777 w 5018777"/>
              <a:gd name="connsiteY398" fmla="*/ 377371 h 2605314"/>
              <a:gd name="connsiteX399" fmla="*/ 2725520 w 5018777"/>
              <a:gd name="connsiteY399" fmla="*/ 290285 h 2605314"/>
              <a:gd name="connsiteX400" fmla="*/ 2711006 w 5018777"/>
              <a:gd name="connsiteY400" fmla="*/ 232228 h 2605314"/>
              <a:gd name="connsiteX401" fmla="*/ 2667463 w 5018777"/>
              <a:gd name="connsiteY401" fmla="*/ 210457 h 2605314"/>
              <a:gd name="connsiteX402" fmla="*/ 2660206 w 5018777"/>
              <a:gd name="connsiteY402"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62549 w 5018777"/>
              <a:gd name="connsiteY118" fmla="*/ 537028 h 2605314"/>
              <a:gd name="connsiteX119" fmla="*/ 3240777 w 5018777"/>
              <a:gd name="connsiteY119" fmla="*/ 515257 h 2605314"/>
              <a:gd name="connsiteX120" fmla="*/ 3233520 w 5018777"/>
              <a:gd name="connsiteY120" fmla="*/ 478971 h 2605314"/>
              <a:gd name="connsiteX121" fmla="*/ 3219006 w 5018777"/>
              <a:gd name="connsiteY121" fmla="*/ 428171 h 2605314"/>
              <a:gd name="connsiteX122" fmla="*/ 3204492 w 5018777"/>
              <a:gd name="connsiteY122" fmla="*/ 362857 h 2605314"/>
              <a:gd name="connsiteX123" fmla="*/ 3189977 w 5018777"/>
              <a:gd name="connsiteY123" fmla="*/ 348342 h 2605314"/>
              <a:gd name="connsiteX124" fmla="*/ 3139177 w 5018777"/>
              <a:gd name="connsiteY124" fmla="*/ 283028 h 2605314"/>
              <a:gd name="connsiteX125" fmla="*/ 3117406 w 5018777"/>
              <a:gd name="connsiteY125" fmla="*/ 268514 h 2605314"/>
              <a:gd name="connsiteX126" fmla="*/ 3081120 w 5018777"/>
              <a:gd name="connsiteY126" fmla="*/ 232228 h 2605314"/>
              <a:gd name="connsiteX127" fmla="*/ 3066606 w 5018777"/>
              <a:gd name="connsiteY127" fmla="*/ 210457 h 2605314"/>
              <a:gd name="connsiteX128" fmla="*/ 3023063 w 5018777"/>
              <a:gd name="connsiteY128" fmla="*/ 195942 h 2605314"/>
              <a:gd name="connsiteX129" fmla="*/ 3008549 w 5018777"/>
              <a:gd name="connsiteY129" fmla="*/ 174171 h 2605314"/>
              <a:gd name="connsiteX130" fmla="*/ 2957749 w 5018777"/>
              <a:gd name="connsiteY130" fmla="*/ 152400 h 2605314"/>
              <a:gd name="connsiteX131" fmla="*/ 2921463 w 5018777"/>
              <a:gd name="connsiteY131" fmla="*/ 116114 h 2605314"/>
              <a:gd name="connsiteX132" fmla="*/ 2848892 w 5018777"/>
              <a:gd name="connsiteY132" fmla="*/ 94342 h 2605314"/>
              <a:gd name="connsiteX133" fmla="*/ 2827120 w 5018777"/>
              <a:gd name="connsiteY133" fmla="*/ 79828 h 2605314"/>
              <a:gd name="connsiteX134" fmla="*/ 2776320 w 5018777"/>
              <a:gd name="connsiteY134" fmla="*/ 65314 h 2605314"/>
              <a:gd name="connsiteX135" fmla="*/ 2667463 w 5018777"/>
              <a:gd name="connsiteY135" fmla="*/ 50800 h 2605314"/>
              <a:gd name="connsiteX136" fmla="*/ 2500549 w 5018777"/>
              <a:gd name="connsiteY136" fmla="*/ 43542 h 2605314"/>
              <a:gd name="connsiteX137" fmla="*/ 2377177 w 5018777"/>
              <a:gd name="connsiteY137" fmla="*/ 36285 h 2605314"/>
              <a:gd name="connsiteX138" fmla="*/ 2275577 w 5018777"/>
              <a:gd name="connsiteY138" fmla="*/ 21771 h 2605314"/>
              <a:gd name="connsiteX139" fmla="*/ 2036092 w 5018777"/>
              <a:gd name="connsiteY139" fmla="*/ 7257 h 2605314"/>
              <a:gd name="connsiteX140" fmla="*/ 1869177 w 5018777"/>
              <a:gd name="connsiteY140" fmla="*/ 14514 h 2605314"/>
              <a:gd name="connsiteX141" fmla="*/ 1753063 w 5018777"/>
              <a:gd name="connsiteY141" fmla="*/ 29028 h 2605314"/>
              <a:gd name="connsiteX142" fmla="*/ 1731292 w 5018777"/>
              <a:gd name="connsiteY142" fmla="*/ 36285 h 2605314"/>
              <a:gd name="connsiteX143" fmla="*/ 1695006 w 5018777"/>
              <a:gd name="connsiteY143" fmla="*/ 43542 h 2605314"/>
              <a:gd name="connsiteX144" fmla="*/ 1673235 w 5018777"/>
              <a:gd name="connsiteY144" fmla="*/ 50800 h 2605314"/>
              <a:gd name="connsiteX145" fmla="*/ 1622435 w 5018777"/>
              <a:gd name="connsiteY145" fmla="*/ 65314 h 2605314"/>
              <a:gd name="connsiteX146" fmla="*/ 1600663 w 5018777"/>
              <a:gd name="connsiteY146" fmla="*/ 72571 h 2605314"/>
              <a:gd name="connsiteX147" fmla="*/ 1542606 w 5018777"/>
              <a:gd name="connsiteY147" fmla="*/ 87085 h 2605314"/>
              <a:gd name="connsiteX148" fmla="*/ 1499063 w 5018777"/>
              <a:gd name="connsiteY148" fmla="*/ 101600 h 2605314"/>
              <a:gd name="connsiteX149" fmla="*/ 1477292 w 5018777"/>
              <a:gd name="connsiteY149" fmla="*/ 116114 h 2605314"/>
              <a:gd name="connsiteX150" fmla="*/ 1295863 w 5018777"/>
              <a:gd name="connsiteY150" fmla="*/ 159657 h 2605314"/>
              <a:gd name="connsiteX151" fmla="*/ 1157977 w 5018777"/>
              <a:gd name="connsiteY151" fmla="*/ 190500 h 2605314"/>
              <a:gd name="connsiteX152" fmla="*/ 969292 w 5018777"/>
              <a:gd name="connsiteY152" fmla="*/ 261257 h 2605314"/>
              <a:gd name="connsiteX153" fmla="*/ 889463 w 5018777"/>
              <a:gd name="connsiteY153" fmla="*/ 319314 h 2605314"/>
              <a:gd name="connsiteX154" fmla="*/ 867692 w 5018777"/>
              <a:gd name="connsiteY154" fmla="*/ 341085 h 2605314"/>
              <a:gd name="connsiteX155" fmla="*/ 802015 w 5018777"/>
              <a:gd name="connsiteY155" fmla="*/ 391885 h 2605314"/>
              <a:gd name="connsiteX156" fmla="*/ 763189 w 5018777"/>
              <a:gd name="connsiteY156" fmla="*/ 420551 h 2605314"/>
              <a:gd name="connsiteX157" fmla="*/ 693520 w 5018777"/>
              <a:gd name="connsiteY157" fmla="*/ 500742 h 2605314"/>
              <a:gd name="connsiteX158" fmla="*/ 664492 w 5018777"/>
              <a:gd name="connsiteY158" fmla="*/ 544285 h 2605314"/>
              <a:gd name="connsiteX159" fmla="*/ 642720 w 5018777"/>
              <a:gd name="connsiteY159" fmla="*/ 609600 h 2605314"/>
              <a:gd name="connsiteX160" fmla="*/ 651792 w 5018777"/>
              <a:gd name="connsiteY160" fmla="*/ 740954 h 2605314"/>
              <a:gd name="connsiteX161" fmla="*/ 700052 w 5018777"/>
              <a:gd name="connsiteY161" fmla="*/ 804454 h 2605314"/>
              <a:gd name="connsiteX162" fmla="*/ 751577 w 5018777"/>
              <a:gd name="connsiteY162" fmla="*/ 804817 h 2605314"/>
              <a:gd name="connsiteX163" fmla="*/ 775889 w 5018777"/>
              <a:gd name="connsiteY163" fmla="*/ 748937 h 2605314"/>
              <a:gd name="connsiteX164" fmla="*/ 764640 w 5018777"/>
              <a:gd name="connsiteY164" fmla="*/ 679268 h 2605314"/>
              <a:gd name="connsiteX165" fmla="*/ 704769 w 5018777"/>
              <a:gd name="connsiteY165" fmla="*/ 644434 h 2605314"/>
              <a:gd name="connsiteX166" fmla="*/ 567246 w 5018777"/>
              <a:gd name="connsiteY166" fmla="*/ 638991 h 2605314"/>
              <a:gd name="connsiteX167" fmla="*/ 468549 w 5018777"/>
              <a:gd name="connsiteY167" fmla="*/ 682171 h 2605314"/>
              <a:gd name="connsiteX168" fmla="*/ 446777 w 5018777"/>
              <a:gd name="connsiteY168" fmla="*/ 754742 h 2605314"/>
              <a:gd name="connsiteX169" fmla="*/ 475806 w 5018777"/>
              <a:gd name="connsiteY169" fmla="*/ 849085 h 2605314"/>
              <a:gd name="connsiteX170" fmla="*/ 533863 w 5018777"/>
              <a:gd name="connsiteY170" fmla="*/ 841828 h 2605314"/>
              <a:gd name="connsiteX171" fmla="*/ 541120 w 5018777"/>
              <a:gd name="connsiteY171" fmla="*/ 820057 h 2605314"/>
              <a:gd name="connsiteX172" fmla="*/ 519349 w 5018777"/>
              <a:gd name="connsiteY172" fmla="*/ 740228 h 2605314"/>
              <a:gd name="connsiteX173" fmla="*/ 497577 w 5018777"/>
              <a:gd name="connsiteY173" fmla="*/ 725714 h 2605314"/>
              <a:gd name="connsiteX174" fmla="*/ 352435 w 5018777"/>
              <a:gd name="connsiteY174" fmla="*/ 732971 h 2605314"/>
              <a:gd name="connsiteX175" fmla="*/ 252286 w 5018777"/>
              <a:gd name="connsiteY175" fmla="*/ 791028 h 2605314"/>
              <a:gd name="connsiteX176" fmla="*/ 192777 w 5018777"/>
              <a:gd name="connsiteY176" fmla="*/ 892628 h 2605314"/>
              <a:gd name="connsiteX177" fmla="*/ 187335 w 5018777"/>
              <a:gd name="connsiteY177" fmla="*/ 1026522 h 2605314"/>
              <a:gd name="connsiteX178" fmla="*/ 218177 w 5018777"/>
              <a:gd name="connsiteY178" fmla="*/ 1070791 h 2605314"/>
              <a:gd name="connsiteX179" fmla="*/ 278049 w 5018777"/>
              <a:gd name="connsiteY179" fmla="*/ 1063534 h 2605314"/>
              <a:gd name="connsiteX180" fmla="*/ 297643 w 5018777"/>
              <a:gd name="connsiteY180" fmla="*/ 1022531 h 2605314"/>
              <a:gd name="connsiteX181" fmla="*/ 260995 w 5018777"/>
              <a:gd name="connsiteY181" fmla="*/ 957580 h 2605314"/>
              <a:gd name="connsiteX182" fmla="*/ 172095 w 5018777"/>
              <a:gd name="connsiteY182" fmla="*/ 952137 h 2605314"/>
              <a:gd name="connsiteX183" fmla="*/ 108957 w 5018777"/>
              <a:gd name="connsiteY183" fmla="*/ 996405 h 2605314"/>
              <a:gd name="connsiteX184" fmla="*/ 54892 w 5018777"/>
              <a:gd name="connsiteY184" fmla="*/ 1066800 h 2605314"/>
              <a:gd name="connsiteX185" fmla="*/ 14252 w 5018777"/>
              <a:gd name="connsiteY185" fmla="*/ 1156788 h 2605314"/>
              <a:gd name="connsiteX186" fmla="*/ 20783 w 5018777"/>
              <a:gd name="connsiteY186" fmla="*/ 1262017 h 2605314"/>
              <a:gd name="connsiteX187" fmla="*/ 69406 w 5018777"/>
              <a:gd name="connsiteY187" fmla="*/ 1313542 h 2605314"/>
              <a:gd name="connsiteX188" fmla="*/ 112949 w 5018777"/>
              <a:gd name="connsiteY188" fmla="*/ 1342571 h 2605314"/>
              <a:gd name="connsiteX189" fmla="*/ 159032 w 5018777"/>
              <a:gd name="connsiteY189" fmla="*/ 1341845 h 2605314"/>
              <a:gd name="connsiteX190" fmla="*/ 217089 w 5018777"/>
              <a:gd name="connsiteY190" fmla="*/ 1316445 h 2605314"/>
              <a:gd name="connsiteX191" fmla="*/ 199672 w 5018777"/>
              <a:gd name="connsiteY191" fmla="*/ 1243148 h 2605314"/>
              <a:gd name="connsiteX192" fmla="*/ 124197 w 5018777"/>
              <a:gd name="connsiteY192" fmla="*/ 1236254 h 2605314"/>
              <a:gd name="connsiteX193" fmla="*/ 54892 w 5018777"/>
              <a:gd name="connsiteY193" fmla="*/ 1262742 h 2605314"/>
              <a:gd name="connsiteX194" fmla="*/ 33120 w 5018777"/>
              <a:gd name="connsiteY194" fmla="*/ 1299028 h 2605314"/>
              <a:gd name="connsiteX195" fmla="*/ 18606 w 5018777"/>
              <a:gd name="connsiteY195" fmla="*/ 1320800 h 2605314"/>
              <a:gd name="connsiteX196" fmla="*/ 4092 w 5018777"/>
              <a:gd name="connsiteY196" fmla="*/ 1379582 h 2605314"/>
              <a:gd name="connsiteX197" fmla="*/ 3729 w 5018777"/>
              <a:gd name="connsiteY197" fmla="*/ 1436188 h 2605314"/>
              <a:gd name="connsiteX198" fmla="*/ 47635 w 5018777"/>
              <a:gd name="connsiteY198" fmla="*/ 1494971 h 2605314"/>
              <a:gd name="connsiteX199" fmla="*/ 91177 w 5018777"/>
              <a:gd name="connsiteY199" fmla="*/ 1524000 h 2605314"/>
              <a:gd name="connsiteX200" fmla="*/ 127100 w 5018777"/>
              <a:gd name="connsiteY200" fmla="*/ 1568268 h 2605314"/>
              <a:gd name="connsiteX201" fmla="*/ 171006 w 5018777"/>
              <a:gd name="connsiteY201" fmla="*/ 1582057 h 2605314"/>
              <a:gd name="connsiteX202" fmla="*/ 228337 w 5018777"/>
              <a:gd name="connsiteY202" fmla="*/ 1561737 h 2605314"/>
              <a:gd name="connsiteX203" fmla="*/ 236683 w 5018777"/>
              <a:gd name="connsiteY203" fmla="*/ 1483722 h 2605314"/>
              <a:gd name="connsiteX204" fmla="*/ 157217 w 5018777"/>
              <a:gd name="connsiteY204" fmla="*/ 1465580 h 2605314"/>
              <a:gd name="connsiteX205" fmla="*/ 105692 w 5018777"/>
              <a:gd name="connsiteY205" fmla="*/ 1502228 h 2605314"/>
              <a:gd name="connsiteX206" fmla="*/ 105692 w 5018777"/>
              <a:gd name="connsiteY206" fmla="*/ 1698171 h 2605314"/>
              <a:gd name="connsiteX207" fmla="*/ 141615 w 5018777"/>
              <a:gd name="connsiteY207" fmla="*/ 1749334 h 2605314"/>
              <a:gd name="connsiteX208" fmla="*/ 192777 w 5018777"/>
              <a:gd name="connsiteY208" fmla="*/ 1792514 h 2605314"/>
              <a:gd name="connsiteX209" fmla="*/ 250835 w 5018777"/>
              <a:gd name="connsiteY209" fmla="*/ 1828800 h 2605314"/>
              <a:gd name="connsiteX210" fmla="*/ 359692 w 5018777"/>
              <a:gd name="connsiteY210" fmla="*/ 1821542 h 2605314"/>
              <a:gd name="connsiteX211" fmla="*/ 394163 w 5018777"/>
              <a:gd name="connsiteY211" fmla="*/ 1796505 h 2605314"/>
              <a:gd name="connsiteX212" fmla="*/ 410492 w 5018777"/>
              <a:gd name="connsiteY212" fmla="*/ 1698171 h 2605314"/>
              <a:gd name="connsiteX213" fmla="*/ 366949 w 5018777"/>
              <a:gd name="connsiteY213" fmla="*/ 1683657 h 2605314"/>
              <a:gd name="connsiteX214" fmla="*/ 316149 w 5018777"/>
              <a:gd name="connsiteY214" fmla="*/ 1690914 h 2605314"/>
              <a:gd name="connsiteX215" fmla="*/ 279863 w 5018777"/>
              <a:gd name="connsiteY215" fmla="*/ 1719942 h 2605314"/>
              <a:gd name="connsiteX216" fmla="*/ 265349 w 5018777"/>
              <a:gd name="connsiteY216" fmla="*/ 1785257 h 2605314"/>
              <a:gd name="connsiteX217" fmla="*/ 276235 w 5018777"/>
              <a:gd name="connsiteY217" fmla="*/ 1939108 h 2605314"/>
              <a:gd name="connsiteX218" fmla="*/ 331026 w 5018777"/>
              <a:gd name="connsiteY218" fmla="*/ 1984465 h 2605314"/>
              <a:gd name="connsiteX219" fmla="*/ 417749 w 5018777"/>
              <a:gd name="connsiteY219" fmla="*/ 2002971 h 2605314"/>
              <a:gd name="connsiteX220" fmla="*/ 526606 w 5018777"/>
              <a:gd name="connsiteY220" fmla="*/ 1995714 h 2605314"/>
              <a:gd name="connsiteX221" fmla="*/ 555635 w 5018777"/>
              <a:gd name="connsiteY221" fmla="*/ 1973942 h 2605314"/>
              <a:gd name="connsiteX222" fmla="*/ 599177 w 5018777"/>
              <a:gd name="connsiteY222" fmla="*/ 1944914 h 2605314"/>
              <a:gd name="connsiteX223" fmla="*/ 628206 w 5018777"/>
              <a:gd name="connsiteY223" fmla="*/ 1901371 h 2605314"/>
              <a:gd name="connsiteX224" fmla="*/ 613692 w 5018777"/>
              <a:gd name="connsiteY224" fmla="*/ 1836057 h 2605314"/>
              <a:gd name="connsiteX225" fmla="*/ 570149 w 5018777"/>
              <a:gd name="connsiteY225" fmla="*/ 1792514 h 2605314"/>
              <a:gd name="connsiteX226" fmla="*/ 528057 w 5018777"/>
              <a:gd name="connsiteY226" fmla="*/ 1800497 h 2605314"/>
              <a:gd name="connsiteX227" fmla="*/ 481249 w 5018777"/>
              <a:gd name="connsiteY227" fmla="*/ 1898468 h 2605314"/>
              <a:gd name="connsiteX228" fmla="*/ 555635 w 5018777"/>
              <a:gd name="connsiteY228" fmla="*/ 1995714 h 2605314"/>
              <a:gd name="connsiteX229" fmla="*/ 570149 w 5018777"/>
              <a:gd name="connsiteY229" fmla="*/ 2017485 h 2605314"/>
              <a:gd name="connsiteX230" fmla="*/ 700777 w 5018777"/>
              <a:gd name="connsiteY230" fmla="*/ 2068285 h 2605314"/>
              <a:gd name="connsiteX231" fmla="*/ 737063 w 5018777"/>
              <a:gd name="connsiteY231" fmla="*/ 2082800 h 2605314"/>
              <a:gd name="connsiteX232" fmla="*/ 867692 w 5018777"/>
              <a:gd name="connsiteY232" fmla="*/ 2119811 h 2605314"/>
              <a:gd name="connsiteX233" fmla="*/ 969292 w 5018777"/>
              <a:gd name="connsiteY233" fmla="*/ 2148114 h 2605314"/>
              <a:gd name="connsiteX234" fmla="*/ 1078149 w 5018777"/>
              <a:gd name="connsiteY234" fmla="*/ 2133600 h 2605314"/>
              <a:gd name="connsiteX235" fmla="*/ 1128949 w 5018777"/>
              <a:gd name="connsiteY235" fmla="*/ 2104571 h 2605314"/>
              <a:gd name="connsiteX236" fmla="*/ 1247603 w 5018777"/>
              <a:gd name="connsiteY236" fmla="*/ 2013494 h 2605314"/>
              <a:gd name="connsiteX237" fmla="*/ 1291509 w 5018777"/>
              <a:gd name="connsiteY237" fmla="*/ 1957251 h 2605314"/>
              <a:gd name="connsiteX238" fmla="*/ 1278083 w 5018777"/>
              <a:gd name="connsiteY238" fmla="*/ 1839322 h 2605314"/>
              <a:gd name="connsiteX239" fmla="*/ 1223292 w 5018777"/>
              <a:gd name="connsiteY239" fmla="*/ 1814285 h 2605314"/>
              <a:gd name="connsiteX240" fmla="*/ 1129675 w 5018777"/>
              <a:gd name="connsiteY240" fmla="*/ 1833154 h 2605314"/>
              <a:gd name="connsiteX241" fmla="*/ 1107177 w 5018777"/>
              <a:gd name="connsiteY241" fmla="*/ 1894114 h 2605314"/>
              <a:gd name="connsiteX242" fmla="*/ 1085406 w 5018777"/>
              <a:gd name="connsiteY242" fmla="*/ 2002971 h 2605314"/>
              <a:gd name="connsiteX243" fmla="*/ 1020092 w 5018777"/>
              <a:gd name="connsiteY243" fmla="*/ 1995714 h 2605314"/>
              <a:gd name="connsiteX244" fmla="*/ 984532 w 5018777"/>
              <a:gd name="connsiteY244" fmla="*/ 1911531 h 2605314"/>
              <a:gd name="connsiteX245" fmla="*/ 996869 w 5018777"/>
              <a:gd name="connsiteY245" fmla="*/ 1807754 h 2605314"/>
              <a:gd name="connsiteX246" fmla="*/ 1070529 w 5018777"/>
              <a:gd name="connsiteY246" fmla="*/ 1731554 h 2605314"/>
              <a:gd name="connsiteX247" fmla="*/ 1230549 w 5018777"/>
              <a:gd name="connsiteY247" fmla="*/ 1690914 h 2605314"/>
              <a:gd name="connsiteX248" fmla="*/ 1339406 w 5018777"/>
              <a:gd name="connsiteY248" fmla="*/ 1698171 h 2605314"/>
              <a:gd name="connsiteX249" fmla="*/ 1426492 w 5018777"/>
              <a:gd name="connsiteY249" fmla="*/ 1741714 h 2605314"/>
              <a:gd name="connsiteX250" fmla="*/ 1480557 w 5018777"/>
              <a:gd name="connsiteY250" fmla="*/ 1792514 h 2605314"/>
              <a:gd name="connsiteX251" fmla="*/ 1510312 w 5018777"/>
              <a:gd name="connsiteY251" fmla="*/ 1859642 h 2605314"/>
              <a:gd name="connsiteX252" fmla="*/ 1511037 w 5018777"/>
              <a:gd name="connsiteY252" fmla="*/ 1961968 h 2605314"/>
              <a:gd name="connsiteX253" fmla="*/ 1463866 w 5018777"/>
              <a:gd name="connsiteY253" fmla="*/ 2046877 h 2605314"/>
              <a:gd name="connsiteX254" fmla="*/ 1411977 w 5018777"/>
              <a:gd name="connsiteY254" fmla="*/ 2140857 h 2605314"/>
              <a:gd name="connsiteX255" fmla="*/ 1404720 w 5018777"/>
              <a:gd name="connsiteY255" fmla="*/ 2162628 h 2605314"/>
              <a:gd name="connsiteX256" fmla="*/ 1368435 w 5018777"/>
              <a:gd name="connsiteY256" fmla="*/ 2293257 h 2605314"/>
              <a:gd name="connsiteX257" fmla="*/ 1370975 w 5018777"/>
              <a:gd name="connsiteY257" fmla="*/ 2449285 h 2605314"/>
              <a:gd name="connsiteX258" fmla="*/ 1513577 w 5018777"/>
              <a:gd name="connsiteY258" fmla="*/ 2554514 h 2605314"/>
              <a:gd name="connsiteX259" fmla="*/ 1636949 w 5018777"/>
              <a:gd name="connsiteY259" fmla="*/ 2590800 h 2605314"/>
              <a:gd name="connsiteX260" fmla="*/ 1851397 w 5018777"/>
              <a:gd name="connsiteY260" fmla="*/ 2605314 h 2605314"/>
              <a:gd name="connsiteX261" fmla="*/ 1922155 w 5018777"/>
              <a:gd name="connsiteY261" fmla="*/ 2576285 h 2605314"/>
              <a:gd name="connsiteX262" fmla="*/ 1963520 w 5018777"/>
              <a:gd name="connsiteY262" fmla="*/ 2496457 h 2605314"/>
              <a:gd name="connsiteX263" fmla="*/ 2006337 w 5018777"/>
              <a:gd name="connsiteY263" fmla="*/ 2315028 h 2605314"/>
              <a:gd name="connsiteX264" fmla="*/ 2043349 w 5018777"/>
              <a:gd name="connsiteY264" fmla="*/ 2111828 h 2605314"/>
              <a:gd name="connsiteX265" fmla="*/ 2066572 w 5018777"/>
              <a:gd name="connsiteY265" fmla="*/ 2048691 h 2605314"/>
              <a:gd name="connsiteX266" fmla="*/ 2102495 w 5018777"/>
              <a:gd name="connsiteY266" fmla="*/ 1987731 h 2605314"/>
              <a:gd name="connsiteX267" fmla="*/ 2221512 w 5018777"/>
              <a:gd name="connsiteY267" fmla="*/ 1879237 h 2605314"/>
              <a:gd name="connsiteX268" fmla="*/ 2377177 w 5018777"/>
              <a:gd name="connsiteY268" fmla="*/ 1872342 h 2605314"/>
              <a:gd name="connsiteX269" fmla="*/ 2398949 w 5018777"/>
              <a:gd name="connsiteY269" fmla="*/ 1879600 h 2605314"/>
              <a:gd name="connsiteX270" fmla="*/ 2457006 w 5018777"/>
              <a:gd name="connsiteY270" fmla="*/ 1930400 h 2605314"/>
              <a:gd name="connsiteX271" fmla="*/ 2471520 w 5018777"/>
              <a:gd name="connsiteY271" fmla="*/ 1952171 h 2605314"/>
              <a:gd name="connsiteX272" fmla="*/ 2493292 w 5018777"/>
              <a:gd name="connsiteY272" fmla="*/ 1973942 h 2605314"/>
              <a:gd name="connsiteX273" fmla="*/ 2507806 w 5018777"/>
              <a:gd name="connsiteY273" fmla="*/ 2024742 h 2605314"/>
              <a:gd name="connsiteX274" fmla="*/ 2515063 w 5018777"/>
              <a:gd name="connsiteY274" fmla="*/ 2053771 h 2605314"/>
              <a:gd name="connsiteX275" fmla="*/ 2529577 w 5018777"/>
              <a:gd name="connsiteY275" fmla="*/ 2075542 h 2605314"/>
              <a:gd name="connsiteX276" fmla="*/ 2544092 w 5018777"/>
              <a:gd name="connsiteY276" fmla="*/ 2126342 h 2605314"/>
              <a:gd name="connsiteX277" fmla="*/ 2536835 w 5018777"/>
              <a:gd name="connsiteY277" fmla="*/ 2271485 h 2605314"/>
              <a:gd name="connsiteX278" fmla="*/ 2522320 w 5018777"/>
              <a:gd name="connsiteY278" fmla="*/ 2300514 h 2605314"/>
              <a:gd name="connsiteX279" fmla="*/ 2478777 w 5018777"/>
              <a:gd name="connsiteY279" fmla="*/ 2329542 h 2605314"/>
              <a:gd name="connsiteX280" fmla="*/ 2457006 w 5018777"/>
              <a:gd name="connsiteY280" fmla="*/ 2336800 h 2605314"/>
              <a:gd name="connsiteX281" fmla="*/ 2333635 w 5018777"/>
              <a:gd name="connsiteY281" fmla="*/ 2329542 h 2605314"/>
              <a:gd name="connsiteX282" fmla="*/ 2311863 w 5018777"/>
              <a:gd name="connsiteY282" fmla="*/ 2322285 h 2605314"/>
              <a:gd name="connsiteX283" fmla="*/ 2297349 w 5018777"/>
              <a:gd name="connsiteY283" fmla="*/ 2286000 h 2605314"/>
              <a:gd name="connsiteX284" fmla="*/ 2290092 w 5018777"/>
              <a:gd name="connsiteY284" fmla="*/ 2249714 h 2605314"/>
              <a:gd name="connsiteX285" fmla="*/ 2398949 w 5018777"/>
              <a:gd name="connsiteY285" fmla="*/ 2111828 h 2605314"/>
              <a:gd name="connsiteX286" fmla="*/ 2398949 w 5018777"/>
              <a:gd name="connsiteY286" fmla="*/ 2024742 h 2605314"/>
              <a:gd name="connsiteX287" fmla="*/ 2377177 w 5018777"/>
              <a:gd name="connsiteY287" fmla="*/ 2010228 h 2605314"/>
              <a:gd name="connsiteX288" fmla="*/ 2275577 w 5018777"/>
              <a:gd name="connsiteY288" fmla="*/ 2017485 h 2605314"/>
              <a:gd name="connsiteX289" fmla="*/ 2261063 w 5018777"/>
              <a:gd name="connsiteY289" fmla="*/ 2032000 h 2605314"/>
              <a:gd name="connsiteX290" fmla="*/ 2239292 w 5018777"/>
              <a:gd name="connsiteY290" fmla="*/ 2046514 h 2605314"/>
              <a:gd name="connsiteX291" fmla="*/ 2224777 w 5018777"/>
              <a:gd name="connsiteY291" fmla="*/ 2061028 h 2605314"/>
              <a:gd name="connsiteX292" fmla="*/ 2195749 w 5018777"/>
              <a:gd name="connsiteY292" fmla="*/ 2068285 h 2605314"/>
              <a:gd name="connsiteX293" fmla="*/ 2166720 w 5018777"/>
              <a:gd name="connsiteY293" fmla="*/ 2090057 h 2605314"/>
              <a:gd name="connsiteX294" fmla="*/ 2152206 w 5018777"/>
              <a:gd name="connsiteY294" fmla="*/ 2111828 h 2605314"/>
              <a:gd name="connsiteX295" fmla="*/ 2130435 w 5018777"/>
              <a:gd name="connsiteY295" fmla="*/ 2140857 h 2605314"/>
              <a:gd name="connsiteX296" fmla="*/ 2130435 w 5018777"/>
              <a:gd name="connsiteY296" fmla="*/ 2351314 h 2605314"/>
              <a:gd name="connsiteX297" fmla="*/ 2144949 w 5018777"/>
              <a:gd name="connsiteY297" fmla="*/ 2373085 h 2605314"/>
              <a:gd name="connsiteX298" fmla="*/ 2166720 w 5018777"/>
              <a:gd name="connsiteY298" fmla="*/ 2380342 h 2605314"/>
              <a:gd name="connsiteX299" fmla="*/ 2173977 w 5018777"/>
              <a:gd name="connsiteY299" fmla="*/ 2402114 h 2605314"/>
              <a:gd name="connsiteX300" fmla="*/ 2195749 w 5018777"/>
              <a:gd name="connsiteY300" fmla="*/ 2416628 h 2605314"/>
              <a:gd name="connsiteX301" fmla="*/ 2224777 w 5018777"/>
              <a:gd name="connsiteY301" fmla="*/ 2438400 h 2605314"/>
              <a:gd name="connsiteX302" fmla="*/ 2268320 w 5018777"/>
              <a:gd name="connsiteY302" fmla="*/ 2474685 h 2605314"/>
              <a:gd name="connsiteX303" fmla="*/ 2297349 w 5018777"/>
              <a:gd name="connsiteY303" fmla="*/ 2510971 h 2605314"/>
              <a:gd name="connsiteX304" fmla="*/ 2319120 w 5018777"/>
              <a:gd name="connsiteY304" fmla="*/ 2532742 h 2605314"/>
              <a:gd name="connsiteX305" fmla="*/ 2398949 w 5018777"/>
              <a:gd name="connsiteY305" fmla="*/ 2569028 h 2605314"/>
              <a:gd name="connsiteX306" fmla="*/ 2544092 w 5018777"/>
              <a:gd name="connsiteY306" fmla="*/ 2554514 h 2605314"/>
              <a:gd name="connsiteX307" fmla="*/ 2565863 w 5018777"/>
              <a:gd name="connsiteY307" fmla="*/ 2540000 h 2605314"/>
              <a:gd name="connsiteX308" fmla="*/ 2573120 w 5018777"/>
              <a:gd name="connsiteY308" fmla="*/ 2503714 h 2605314"/>
              <a:gd name="connsiteX309" fmla="*/ 2587635 w 5018777"/>
              <a:gd name="connsiteY309" fmla="*/ 2481942 h 2605314"/>
              <a:gd name="connsiteX310" fmla="*/ 2594892 w 5018777"/>
              <a:gd name="connsiteY310" fmla="*/ 2409371 h 2605314"/>
              <a:gd name="connsiteX311" fmla="*/ 2645692 w 5018777"/>
              <a:gd name="connsiteY311" fmla="*/ 2416628 h 2605314"/>
              <a:gd name="connsiteX312" fmla="*/ 2674720 w 5018777"/>
              <a:gd name="connsiteY312" fmla="*/ 2423885 h 2605314"/>
              <a:gd name="connsiteX313" fmla="*/ 2747292 w 5018777"/>
              <a:gd name="connsiteY313" fmla="*/ 2438400 h 2605314"/>
              <a:gd name="connsiteX314" fmla="*/ 2790835 w 5018777"/>
              <a:gd name="connsiteY314" fmla="*/ 2452914 h 2605314"/>
              <a:gd name="connsiteX315" fmla="*/ 2812606 w 5018777"/>
              <a:gd name="connsiteY315" fmla="*/ 2438400 h 2605314"/>
              <a:gd name="connsiteX316" fmla="*/ 2805349 w 5018777"/>
              <a:gd name="connsiteY316" fmla="*/ 2416628 h 2605314"/>
              <a:gd name="connsiteX317" fmla="*/ 2798092 w 5018777"/>
              <a:gd name="connsiteY317" fmla="*/ 2373085 h 2605314"/>
              <a:gd name="connsiteX318" fmla="*/ 2783577 w 5018777"/>
              <a:gd name="connsiteY318" fmla="*/ 2329542 h 2605314"/>
              <a:gd name="connsiteX319" fmla="*/ 2798092 w 5018777"/>
              <a:gd name="connsiteY319" fmla="*/ 2278742 h 2605314"/>
              <a:gd name="connsiteX320" fmla="*/ 2965006 w 5018777"/>
              <a:gd name="connsiteY320" fmla="*/ 2249714 h 2605314"/>
              <a:gd name="connsiteX321" fmla="*/ 2950492 w 5018777"/>
              <a:gd name="connsiteY321" fmla="*/ 2227942 h 2605314"/>
              <a:gd name="connsiteX322" fmla="*/ 2928720 w 5018777"/>
              <a:gd name="connsiteY322" fmla="*/ 2133600 h 2605314"/>
              <a:gd name="connsiteX323" fmla="*/ 2921463 w 5018777"/>
              <a:gd name="connsiteY323" fmla="*/ 2104571 h 2605314"/>
              <a:gd name="connsiteX324" fmla="*/ 2899692 w 5018777"/>
              <a:gd name="connsiteY324" fmla="*/ 2090057 h 2605314"/>
              <a:gd name="connsiteX325" fmla="*/ 2906949 w 5018777"/>
              <a:gd name="connsiteY325" fmla="*/ 2061028 h 2605314"/>
              <a:gd name="connsiteX326" fmla="*/ 3037577 w 5018777"/>
              <a:gd name="connsiteY326" fmla="*/ 2053771 h 2605314"/>
              <a:gd name="connsiteX327" fmla="*/ 3124663 w 5018777"/>
              <a:gd name="connsiteY327" fmla="*/ 2046514 h 2605314"/>
              <a:gd name="connsiteX328" fmla="*/ 3146435 w 5018777"/>
              <a:gd name="connsiteY328" fmla="*/ 2039257 h 2605314"/>
              <a:gd name="connsiteX329" fmla="*/ 3139177 w 5018777"/>
              <a:gd name="connsiteY329" fmla="*/ 2010228 h 2605314"/>
              <a:gd name="connsiteX330" fmla="*/ 3110149 w 5018777"/>
              <a:gd name="connsiteY330" fmla="*/ 1959428 h 2605314"/>
              <a:gd name="connsiteX331" fmla="*/ 3081120 w 5018777"/>
              <a:gd name="connsiteY331" fmla="*/ 1930400 h 2605314"/>
              <a:gd name="connsiteX332" fmla="*/ 3066606 w 5018777"/>
              <a:gd name="connsiteY332" fmla="*/ 1901371 h 2605314"/>
              <a:gd name="connsiteX333" fmla="*/ 3044835 w 5018777"/>
              <a:gd name="connsiteY333" fmla="*/ 1886857 h 2605314"/>
              <a:gd name="connsiteX334" fmla="*/ 3037577 w 5018777"/>
              <a:gd name="connsiteY334" fmla="*/ 1865085 h 2605314"/>
              <a:gd name="connsiteX335" fmla="*/ 3023063 w 5018777"/>
              <a:gd name="connsiteY335" fmla="*/ 1843314 h 2605314"/>
              <a:gd name="connsiteX336" fmla="*/ 3052092 w 5018777"/>
              <a:gd name="connsiteY336" fmla="*/ 1828800 h 2605314"/>
              <a:gd name="connsiteX337" fmla="*/ 3160949 w 5018777"/>
              <a:gd name="connsiteY337" fmla="*/ 1814285 h 2605314"/>
              <a:gd name="connsiteX338" fmla="*/ 3182720 w 5018777"/>
              <a:gd name="connsiteY338" fmla="*/ 1799771 h 2605314"/>
              <a:gd name="connsiteX339" fmla="*/ 3131920 w 5018777"/>
              <a:gd name="connsiteY339" fmla="*/ 1690914 h 2605314"/>
              <a:gd name="connsiteX340" fmla="*/ 3124663 w 5018777"/>
              <a:gd name="connsiteY340" fmla="*/ 1669142 h 2605314"/>
              <a:gd name="connsiteX341" fmla="*/ 3110149 w 5018777"/>
              <a:gd name="connsiteY341" fmla="*/ 1647371 h 2605314"/>
              <a:gd name="connsiteX342" fmla="*/ 3131920 w 5018777"/>
              <a:gd name="connsiteY342" fmla="*/ 1640114 h 2605314"/>
              <a:gd name="connsiteX343" fmla="*/ 3160949 w 5018777"/>
              <a:gd name="connsiteY343" fmla="*/ 1632857 h 2605314"/>
              <a:gd name="connsiteX344" fmla="*/ 3189977 w 5018777"/>
              <a:gd name="connsiteY344" fmla="*/ 1618342 h 2605314"/>
              <a:gd name="connsiteX345" fmla="*/ 3219006 w 5018777"/>
              <a:gd name="connsiteY345" fmla="*/ 1611085 h 2605314"/>
              <a:gd name="connsiteX346" fmla="*/ 3240777 w 5018777"/>
              <a:gd name="connsiteY346" fmla="*/ 1603828 h 2605314"/>
              <a:gd name="connsiteX347" fmla="*/ 3284320 w 5018777"/>
              <a:gd name="connsiteY347" fmla="*/ 1582057 h 2605314"/>
              <a:gd name="connsiteX348" fmla="*/ 3298835 w 5018777"/>
              <a:gd name="connsiteY348" fmla="*/ 1567542 h 2605314"/>
              <a:gd name="connsiteX349" fmla="*/ 3277063 w 5018777"/>
              <a:gd name="connsiteY349" fmla="*/ 1545771 h 2605314"/>
              <a:gd name="connsiteX350" fmla="*/ 3233520 w 5018777"/>
              <a:gd name="connsiteY350" fmla="*/ 1516742 h 2605314"/>
              <a:gd name="connsiteX351" fmla="*/ 3182720 w 5018777"/>
              <a:gd name="connsiteY351" fmla="*/ 1458685 h 2605314"/>
              <a:gd name="connsiteX352" fmla="*/ 3175463 w 5018777"/>
              <a:gd name="connsiteY352" fmla="*/ 1436914 h 2605314"/>
              <a:gd name="connsiteX353" fmla="*/ 3153692 w 5018777"/>
              <a:gd name="connsiteY353" fmla="*/ 1422400 h 2605314"/>
              <a:gd name="connsiteX354" fmla="*/ 3204492 w 5018777"/>
              <a:gd name="connsiteY354" fmla="*/ 1386114 h 2605314"/>
              <a:gd name="connsiteX355" fmla="*/ 3240777 w 5018777"/>
              <a:gd name="connsiteY355" fmla="*/ 1349828 h 2605314"/>
              <a:gd name="connsiteX356" fmla="*/ 3269806 w 5018777"/>
              <a:gd name="connsiteY356" fmla="*/ 1313542 h 2605314"/>
              <a:gd name="connsiteX357" fmla="*/ 3291577 w 5018777"/>
              <a:gd name="connsiteY357" fmla="*/ 1299028 h 2605314"/>
              <a:gd name="connsiteX358" fmla="*/ 3306092 w 5018777"/>
              <a:gd name="connsiteY358" fmla="*/ 1284514 h 2605314"/>
              <a:gd name="connsiteX359" fmla="*/ 3313349 w 5018777"/>
              <a:gd name="connsiteY359" fmla="*/ 1262742 h 2605314"/>
              <a:gd name="connsiteX360" fmla="*/ 3269806 w 5018777"/>
              <a:gd name="connsiteY360" fmla="*/ 1255485 h 2605314"/>
              <a:gd name="connsiteX361" fmla="*/ 3248035 w 5018777"/>
              <a:gd name="connsiteY361" fmla="*/ 1248228 h 2605314"/>
              <a:gd name="connsiteX362" fmla="*/ 3197235 w 5018777"/>
              <a:gd name="connsiteY362" fmla="*/ 1233714 h 2605314"/>
              <a:gd name="connsiteX363" fmla="*/ 3175463 w 5018777"/>
              <a:gd name="connsiteY363" fmla="*/ 1219200 h 2605314"/>
              <a:gd name="connsiteX364" fmla="*/ 3153692 w 5018777"/>
              <a:gd name="connsiteY364" fmla="*/ 1211942 h 2605314"/>
              <a:gd name="connsiteX365" fmla="*/ 3124663 w 5018777"/>
              <a:gd name="connsiteY365" fmla="*/ 1197428 h 2605314"/>
              <a:gd name="connsiteX366" fmla="*/ 3204492 w 5018777"/>
              <a:gd name="connsiteY366" fmla="*/ 1095828 h 2605314"/>
              <a:gd name="connsiteX367" fmla="*/ 3255292 w 5018777"/>
              <a:gd name="connsiteY367" fmla="*/ 1037771 h 2605314"/>
              <a:gd name="connsiteX368" fmla="*/ 3255292 w 5018777"/>
              <a:gd name="connsiteY368" fmla="*/ 994228 h 2605314"/>
              <a:gd name="connsiteX369" fmla="*/ 3211749 w 5018777"/>
              <a:gd name="connsiteY369" fmla="*/ 986971 h 2605314"/>
              <a:gd name="connsiteX370" fmla="*/ 3182720 w 5018777"/>
              <a:gd name="connsiteY370" fmla="*/ 979714 h 2605314"/>
              <a:gd name="connsiteX371" fmla="*/ 3124663 w 5018777"/>
              <a:gd name="connsiteY371" fmla="*/ 957942 h 2605314"/>
              <a:gd name="connsiteX372" fmla="*/ 3102892 w 5018777"/>
              <a:gd name="connsiteY372" fmla="*/ 950685 h 2605314"/>
              <a:gd name="connsiteX373" fmla="*/ 3052092 w 5018777"/>
              <a:gd name="connsiteY373" fmla="*/ 943428 h 2605314"/>
              <a:gd name="connsiteX374" fmla="*/ 3030320 w 5018777"/>
              <a:gd name="connsiteY374" fmla="*/ 936171 h 2605314"/>
              <a:gd name="connsiteX375" fmla="*/ 2994035 w 5018777"/>
              <a:gd name="connsiteY375" fmla="*/ 928914 h 2605314"/>
              <a:gd name="connsiteX376" fmla="*/ 2979520 w 5018777"/>
              <a:gd name="connsiteY376" fmla="*/ 914400 h 2605314"/>
              <a:gd name="connsiteX377" fmla="*/ 3037577 w 5018777"/>
              <a:gd name="connsiteY377" fmla="*/ 820057 h 2605314"/>
              <a:gd name="connsiteX378" fmla="*/ 3095635 w 5018777"/>
              <a:gd name="connsiteY378" fmla="*/ 747485 h 2605314"/>
              <a:gd name="connsiteX379" fmla="*/ 3131920 w 5018777"/>
              <a:gd name="connsiteY379" fmla="*/ 703942 h 2605314"/>
              <a:gd name="connsiteX380" fmla="*/ 3146435 w 5018777"/>
              <a:gd name="connsiteY380" fmla="*/ 682171 h 2605314"/>
              <a:gd name="connsiteX381" fmla="*/ 3037577 w 5018777"/>
              <a:gd name="connsiteY381" fmla="*/ 667657 h 2605314"/>
              <a:gd name="connsiteX382" fmla="*/ 2965006 w 5018777"/>
              <a:gd name="connsiteY382" fmla="*/ 660400 h 2605314"/>
              <a:gd name="connsiteX383" fmla="*/ 2892435 w 5018777"/>
              <a:gd name="connsiteY383" fmla="*/ 645885 h 2605314"/>
              <a:gd name="connsiteX384" fmla="*/ 2928720 w 5018777"/>
              <a:gd name="connsiteY384" fmla="*/ 609600 h 2605314"/>
              <a:gd name="connsiteX385" fmla="*/ 2965006 w 5018777"/>
              <a:gd name="connsiteY385" fmla="*/ 573314 h 2605314"/>
              <a:gd name="connsiteX386" fmla="*/ 2972263 w 5018777"/>
              <a:gd name="connsiteY386" fmla="*/ 529771 h 2605314"/>
              <a:gd name="connsiteX387" fmla="*/ 2986777 w 5018777"/>
              <a:gd name="connsiteY387" fmla="*/ 486228 h 2605314"/>
              <a:gd name="connsiteX388" fmla="*/ 3001292 w 5018777"/>
              <a:gd name="connsiteY388" fmla="*/ 435428 h 2605314"/>
              <a:gd name="connsiteX389" fmla="*/ 3015806 w 5018777"/>
              <a:gd name="connsiteY389" fmla="*/ 391885 h 2605314"/>
              <a:gd name="connsiteX390" fmla="*/ 2965006 w 5018777"/>
              <a:gd name="connsiteY390" fmla="*/ 399142 h 2605314"/>
              <a:gd name="connsiteX391" fmla="*/ 2921463 w 5018777"/>
              <a:gd name="connsiteY391" fmla="*/ 413657 h 2605314"/>
              <a:gd name="connsiteX392" fmla="*/ 2892435 w 5018777"/>
              <a:gd name="connsiteY392" fmla="*/ 420914 h 2605314"/>
              <a:gd name="connsiteX393" fmla="*/ 2856149 w 5018777"/>
              <a:gd name="connsiteY393" fmla="*/ 435428 h 2605314"/>
              <a:gd name="connsiteX394" fmla="*/ 2812606 w 5018777"/>
              <a:gd name="connsiteY394" fmla="*/ 442685 h 2605314"/>
              <a:gd name="connsiteX395" fmla="*/ 2783577 w 5018777"/>
              <a:gd name="connsiteY395" fmla="*/ 449942 h 2605314"/>
              <a:gd name="connsiteX396" fmla="*/ 2725520 w 5018777"/>
              <a:gd name="connsiteY396" fmla="*/ 442685 h 2605314"/>
              <a:gd name="connsiteX397" fmla="*/ 2732777 w 5018777"/>
              <a:gd name="connsiteY397" fmla="*/ 377371 h 2605314"/>
              <a:gd name="connsiteX398" fmla="*/ 2725520 w 5018777"/>
              <a:gd name="connsiteY398" fmla="*/ 290285 h 2605314"/>
              <a:gd name="connsiteX399" fmla="*/ 2711006 w 5018777"/>
              <a:gd name="connsiteY399" fmla="*/ 232228 h 2605314"/>
              <a:gd name="connsiteX400" fmla="*/ 2667463 w 5018777"/>
              <a:gd name="connsiteY400" fmla="*/ 210457 h 2605314"/>
              <a:gd name="connsiteX401" fmla="*/ 2660206 w 5018777"/>
              <a:gd name="connsiteY401"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62549 w 5018777"/>
              <a:gd name="connsiteY118" fmla="*/ 537028 h 2605314"/>
              <a:gd name="connsiteX119" fmla="*/ 3240777 w 5018777"/>
              <a:gd name="connsiteY119" fmla="*/ 515257 h 2605314"/>
              <a:gd name="connsiteX120" fmla="*/ 3233520 w 5018777"/>
              <a:gd name="connsiteY120" fmla="*/ 478971 h 2605314"/>
              <a:gd name="connsiteX121" fmla="*/ 3219006 w 5018777"/>
              <a:gd name="connsiteY121" fmla="*/ 428171 h 2605314"/>
              <a:gd name="connsiteX122" fmla="*/ 3204492 w 5018777"/>
              <a:gd name="connsiteY122" fmla="*/ 362857 h 2605314"/>
              <a:gd name="connsiteX123" fmla="*/ 3189977 w 5018777"/>
              <a:gd name="connsiteY123" fmla="*/ 348342 h 2605314"/>
              <a:gd name="connsiteX124" fmla="*/ 3139177 w 5018777"/>
              <a:gd name="connsiteY124" fmla="*/ 283028 h 2605314"/>
              <a:gd name="connsiteX125" fmla="*/ 3117406 w 5018777"/>
              <a:gd name="connsiteY125" fmla="*/ 268514 h 2605314"/>
              <a:gd name="connsiteX126" fmla="*/ 3081120 w 5018777"/>
              <a:gd name="connsiteY126" fmla="*/ 232228 h 2605314"/>
              <a:gd name="connsiteX127" fmla="*/ 3066606 w 5018777"/>
              <a:gd name="connsiteY127" fmla="*/ 210457 h 2605314"/>
              <a:gd name="connsiteX128" fmla="*/ 3023063 w 5018777"/>
              <a:gd name="connsiteY128" fmla="*/ 195942 h 2605314"/>
              <a:gd name="connsiteX129" fmla="*/ 3008549 w 5018777"/>
              <a:gd name="connsiteY129" fmla="*/ 174171 h 2605314"/>
              <a:gd name="connsiteX130" fmla="*/ 2957749 w 5018777"/>
              <a:gd name="connsiteY130" fmla="*/ 152400 h 2605314"/>
              <a:gd name="connsiteX131" fmla="*/ 2921463 w 5018777"/>
              <a:gd name="connsiteY131" fmla="*/ 116114 h 2605314"/>
              <a:gd name="connsiteX132" fmla="*/ 2848892 w 5018777"/>
              <a:gd name="connsiteY132" fmla="*/ 94342 h 2605314"/>
              <a:gd name="connsiteX133" fmla="*/ 2827120 w 5018777"/>
              <a:gd name="connsiteY133" fmla="*/ 79828 h 2605314"/>
              <a:gd name="connsiteX134" fmla="*/ 2776320 w 5018777"/>
              <a:gd name="connsiteY134" fmla="*/ 65314 h 2605314"/>
              <a:gd name="connsiteX135" fmla="*/ 2667463 w 5018777"/>
              <a:gd name="connsiteY135" fmla="*/ 50800 h 2605314"/>
              <a:gd name="connsiteX136" fmla="*/ 2500549 w 5018777"/>
              <a:gd name="connsiteY136" fmla="*/ 43542 h 2605314"/>
              <a:gd name="connsiteX137" fmla="*/ 2377177 w 5018777"/>
              <a:gd name="connsiteY137" fmla="*/ 36285 h 2605314"/>
              <a:gd name="connsiteX138" fmla="*/ 2275577 w 5018777"/>
              <a:gd name="connsiteY138" fmla="*/ 21771 h 2605314"/>
              <a:gd name="connsiteX139" fmla="*/ 2036092 w 5018777"/>
              <a:gd name="connsiteY139" fmla="*/ 7257 h 2605314"/>
              <a:gd name="connsiteX140" fmla="*/ 1869177 w 5018777"/>
              <a:gd name="connsiteY140" fmla="*/ 14514 h 2605314"/>
              <a:gd name="connsiteX141" fmla="*/ 1753063 w 5018777"/>
              <a:gd name="connsiteY141" fmla="*/ 29028 h 2605314"/>
              <a:gd name="connsiteX142" fmla="*/ 1731292 w 5018777"/>
              <a:gd name="connsiteY142" fmla="*/ 36285 h 2605314"/>
              <a:gd name="connsiteX143" fmla="*/ 1695006 w 5018777"/>
              <a:gd name="connsiteY143" fmla="*/ 43542 h 2605314"/>
              <a:gd name="connsiteX144" fmla="*/ 1673235 w 5018777"/>
              <a:gd name="connsiteY144" fmla="*/ 50800 h 2605314"/>
              <a:gd name="connsiteX145" fmla="*/ 1622435 w 5018777"/>
              <a:gd name="connsiteY145" fmla="*/ 65314 h 2605314"/>
              <a:gd name="connsiteX146" fmla="*/ 1600663 w 5018777"/>
              <a:gd name="connsiteY146" fmla="*/ 72571 h 2605314"/>
              <a:gd name="connsiteX147" fmla="*/ 1542606 w 5018777"/>
              <a:gd name="connsiteY147" fmla="*/ 87085 h 2605314"/>
              <a:gd name="connsiteX148" fmla="*/ 1499063 w 5018777"/>
              <a:gd name="connsiteY148" fmla="*/ 101600 h 2605314"/>
              <a:gd name="connsiteX149" fmla="*/ 1477292 w 5018777"/>
              <a:gd name="connsiteY149" fmla="*/ 116114 h 2605314"/>
              <a:gd name="connsiteX150" fmla="*/ 1295863 w 5018777"/>
              <a:gd name="connsiteY150" fmla="*/ 159657 h 2605314"/>
              <a:gd name="connsiteX151" fmla="*/ 1157977 w 5018777"/>
              <a:gd name="connsiteY151" fmla="*/ 190500 h 2605314"/>
              <a:gd name="connsiteX152" fmla="*/ 969292 w 5018777"/>
              <a:gd name="connsiteY152" fmla="*/ 261257 h 2605314"/>
              <a:gd name="connsiteX153" fmla="*/ 889463 w 5018777"/>
              <a:gd name="connsiteY153" fmla="*/ 319314 h 2605314"/>
              <a:gd name="connsiteX154" fmla="*/ 802015 w 5018777"/>
              <a:gd name="connsiteY154" fmla="*/ 391885 h 2605314"/>
              <a:gd name="connsiteX155" fmla="*/ 763189 w 5018777"/>
              <a:gd name="connsiteY155" fmla="*/ 420551 h 2605314"/>
              <a:gd name="connsiteX156" fmla="*/ 693520 w 5018777"/>
              <a:gd name="connsiteY156" fmla="*/ 500742 h 2605314"/>
              <a:gd name="connsiteX157" fmla="*/ 664492 w 5018777"/>
              <a:gd name="connsiteY157" fmla="*/ 544285 h 2605314"/>
              <a:gd name="connsiteX158" fmla="*/ 642720 w 5018777"/>
              <a:gd name="connsiteY158" fmla="*/ 609600 h 2605314"/>
              <a:gd name="connsiteX159" fmla="*/ 651792 w 5018777"/>
              <a:gd name="connsiteY159" fmla="*/ 740954 h 2605314"/>
              <a:gd name="connsiteX160" fmla="*/ 700052 w 5018777"/>
              <a:gd name="connsiteY160" fmla="*/ 804454 h 2605314"/>
              <a:gd name="connsiteX161" fmla="*/ 751577 w 5018777"/>
              <a:gd name="connsiteY161" fmla="*/ 804817 h 2605314"/>
              <a:gd name="connsiteX162" fmla="*/ 775889 w 5018777"/>
              <a:gd name="connsiteY162" fmla="*/ 748937 h 2605314"/>
              <a:gd name="connsiteX163" fmla="*/ 764640 w 5018777"/>
              <a:gd name="connsiteY163" fmla="*/ 679268 h 2605314"/>
              <a:gd name="connsiteX164" fmla="*/ 704769 w 5018777"/>
              <a:gd name="connsiteY164" fmla="*/ 644434 h 2605314"/>
              <a:gd name="connsiteX165" fmla="*/ 567246 w 5018777"/>
              <a:gd name="connsiteY165" fmla="*/ 638991 h 2605314"/>
              <a:gd name="connsiteX166" fmla="*/ 468549 w 5018777"/>
              <a:gd name="connsiteY166" fmla="*/ 682171 h 2605314"/>
              <a:gd name="connsiteX167" fmla="*/ 446777 w 5018777"/>
              <a:gd name="connsiteY167" fmla="*/ 754742 h 2605314"/>
              <a:gd name="connsiteX168" fmla="*/ 475806 w 5018777"/>
              <a:gd name="connsiteY168" fmla="*/ 849085 h 2605314"/>
              <a:gd name="connsiteX169" fmla="*/ 533863 w 5018777"/>
              <a:gd name="connsiteY169" fmla="*/ 841828 h 2605314"/>
              <a:gd name="connsiteX170" fmla="*/ 541120 w 5018777"/>
              <a:gd name="connsiteY170" fmla="*/ 820057 h 2605314"/>
              <a:gd name="connsiteX171" fmla="*/ 519349 w 5018777"/>
              <a:gd name="connsiteY171" fmla="*/ 740228 h 2605314"/>
              <a:gd name="connsiteX172" fmla="*/ 497577 w 5018777"/>
              <a:gd name="connsiteY172" fmla="*/ 725714 h 2605314"/>
              <a:gd name="connsiteX173" fmla="*/ 352435 w 5018777"/>
              <a:gd name="connsiteY173" fmla="*/ 732971 h 2605314"/>
              <a:gd name="connsiteX174" fmla="*/ 252286 w 5018777"/>
              <a:gd name="connsiteY174" fmla="*/ 791028 h 2605314"/>
              <a:gd name="connsiteX175" fmla="*/ 192777 w 5018777"/>
              <a:gd name="connsiteY175" fmla="*/ 892628 h 2605314"/>
              <a:gd name="connsiteX176" fmla="*/ 187335 w 5018777"/>
              <a:gd name="connsiteY176" fmla="*/ 1026522 h 2605314"/>
              <a:gd name="connsiteX177" fmla="*/ 218177 w 5018777"/>
              <a:gd name="connsiteY177" fmla="*/ 1070791 h 2605314"/>
              <a:gd name="connsiteX178" fmla="*/ 278049 w 5018777"/>
              <a:gd name="connsiteY178" fmla="*/ 1063534 h 2605314"/>
              <a:gd name="connsiteX179" fmla="*/ 297643 w 5018777"/>
              <a:gd name="connsiteY179" fmla="*/ 1022531 h 2605314"/>
              <a:gd name="connsiteX180" fmla="*/ 260995 w 5018777"/>
              <a:gd name="connsiteY180" fmla="*/ 957580 h 2605314"/>
              <a:gd name="connsiteX181" fmla="*/ 172095 w 5018777"/>
              <a:gd name="connsiteY181" fmla="*/ 952137 h 2605314"/>
              <a:gd name="connsiteX182" fmla="*/ 108957 w 5018777"/>
              <a:gd name="connsiteY182" fmla="*/ 996405 h 2605314"/>
              <a:gd name="connsiteX183" fmla="*/ 54892 w 5018777"/>
              <a:gd name="connsiteY183" fmla="*/ 1066800 h 2605314"/>
              <a:gd name="connsiteX184" fmla="*/ 14252 w 5018777"/>
              <a:gd name="connsiteY184" fmla="*/ 1156788 h 2605314"/>
              <a:gd name="connsiteX185" fmla="*/ 20783 w 5018777"/>
              <a:gd name="connsiteY185" fmla="*/ 1262017 h 2605314"/>
              <a:gd name="connsiteX186" fmla="*/ 69406 w 5018777"/>
              <a:gd name="connsiteY186" fmla="*/ 1313542 h 2605314"/>
              <a:gd name="connsiteX187" fmla="*/ 112949 w 5018777"/>
              <a:gd name="connsiteY187" fmla="*/ 1342571 h 2605314"/>
              <a:gd name="connsiteX188" fmla="*/ 159032 w 5018777"/>
              <a:gd name="connsiteY188" fmla="*/ 1341845 h 2605314"/>
              <a:gd name="connsiteX189" fmla="*/ 217089 w 5018777"/>
              <a:gd name="connsiteY189" fmla="*/ 1316445 h 2605314"/>
              <a:gd name="connsiteX190" fmla="*/ 199672 w 5018777"/>
              <a:gd name="connsiteY190" fmla="*/ 1243148 h 2605314"/>
              <a:gd name="connsiteX191" fmla="*/ 124197 w 5018777"/>
              <a:gd name="connsiteY191" fmla="*/ 1236254 h 2605314"/>
              <a:gd name="connsiteX192" fmla="*/ 54892 w 5018777"/>
              <a:gd name="connsiteY192" fmla="*/ 1262742 h 2605314"/>
              <a:gd name="connsiteX193" fmla="*/ 33120 w 5018777"/>
              <a:gd name="connsiteY193" fmla="*/ 1299028 h 2605314"/>
              <a:gd name="connsiteX194" fmla="*/ 18606 w 5018777"/>
              <a:gd name="connsiteY194" fmla="*/ 1320800 h 2605314"/>
              <a:gd name="connsiteX195" fmla="*/ 4092 w 5018777"/>
              <a:gd name="connsiteY195" fmla="*/ 1379582 h 2605314"/>
              <a:gd name="connsiteX196" fmla="*/ 3729 w 5018777"/>
              <a:gd name="connsiteY196" fmla="*/ 1436188 h 2605314"/>
              <a:gd name="connsiteX197" fmla="*/ 47635 w 5018777"/>
              <a:gd name="connsiteY197" fmla="*/ 1494971 h 2605314"/>
              <a:gd name="connsiteX198" fmla="*/ 91177 w 5018777"/>
              <a:gd name="connsiteY198" fmla="*/ 1524000 h 2605314"/>
              <a:gd name="connsiteX199" fmla="*/ 127100 w 5018777"/>
              <a:gd name="connsiteY199" fmla="*/ 1568268 h 2605314"/>
              <a:gd name="connsiteX200" fmla="*/ 171006 w 5018777"/>
              <a:gd name="connsiteY200" fmla="*/ 1582057 h 2605314"/>
              <a:gd name="connsiteX201" fmla="*/ 228337 w 5018777"/>
              <a:gd name="connsiteY201" fmla="*/ 1561737 h 2605314"/>
              <a:gd name="connsiteX202" fmla="*/ 236683 w 5018777"/>
              <a:gd name="connsiteY202" fmla="*/ 1483722 h 2605314"/>
              <a:gd name="connsiteX203" fmla="*/ 157217 w 5018777"/>
              <a:gd name="connsiteY203" fmla="*/ 1465580 h 2605314"/>
              <a:gd name="connsiteX204" fmla="*/ 105692 w 5018777"/>
              <a:gd name="connsiteY204" fmla="*/ 1502228 h 2605314"/>
              <a:gd name="connsiteX205" fmla="*/ 105692 w 5018777"/>
              <a:gd name="connsiteY205" fmla="*/ 1698171 h 2605314"/>
              <a:gd name="connsiteX206" fmla="*/ 141615 w 5018777"/>
              <a:gd name="connsiteY206" fmla="*/ 1749334 h 2605314"/>
              <a:gd name="connsiteX207" fmla="*/ 192777 w 5018777"/>
              <a:gd name="connsiteY207" fmla="*/ 1792514 h 2605314"/>
              <a:gd name="connsiteX208" fmla="*/ 250835 w 5018777"/>
              <a:gd name="connsiteY208" fmla="*/ 1828800 h 2605314"/>
              <a:gd name="connsiteX209" fmla="*/ 359692 w 5018777"/>
              <a:gd name="connsiteY209" fmla="*/ 1821542 h 2605314"/>
              <a:gd name="connsiteX210" fmla="*/ 394163 w 5018777"/>
              <a:gd name="connsiteY210" fmla="*/ 1796505 h 2605314"/>
              <a:gd name="connsiteX211" fmla="*/ 410492 w 5018777"/>
              <a:gd name="connsiteY211" fmla="*/ 1698171 h 2605314"/>
              <a:gd name="connsiteX212" fmla="*/ 366949 w 5018777"/>
              <a:gd name="connsiteY212" fmla="*/ 1683657 h 2605314"/>
              <a:gd name="connsiteX213" fmla="*/ 316149 w 5018777"/>
              <a:gd name="connsiteY213" fmla="*/ 1690914 h 2605314"/>
              <a:gd name="connsiteX214" fmla="*/ 279863 w 5018777"/>
              <a:gd name="connsiteY214" fmla="*/ 1719942 h 2605314"/>
              <a:gd name="connsiteX215" fmla="*/ 265349 w 5018777"/>
              <a:gd name="connsiteY215" fmla="*/ 1785257 h 2605314"/>
              <a:gd name="connsiteX216" fmla="*/ 276235 w 5018777"/>
              <a:gd name="connsiteY216" fmla="*/ 1939108 h 2605314"/>
              <a:gd name="connsiteX217" fmla="*/ 331026 w 5018777"/>
              <a:gd name="connsiteY217" fmla="*/ 1984465 h 2605314"/>
              <a:gd name="connsiteX218" fmla="*/ 417749 w 5018777"/>
              <a:gd name="connsiteY218" fmla="*/ 2002971 h 2605314"/>
              <a:gd name="connsiteX219" fmla="*/ 526606 w 5018777"/>
              <a:gd name="connsiteY219" fmla="*/ 1995714 h 2605314"/>
              <a:gd name="connsiteX220" fmla="*/ 555635 w 5018777"/>
              <a:gd name="connsiteY220" fmla="*/ 1973942 h 2605314"/>
              <a:gd name="connsiteX221" fmla="*/ 599177 w 5018777"/>
              <a:gd name="connsiteY221" fmla="*/ 1944914 h 2605314"/>
              <a:gd name="connsiteX222" fmla="*/ 628206 w 5018777"/>
              <a:gd name="connsiteY222" fmla="*/ 1901371 h 2605314"/>
              <a:gd name="connsiteX223" fmla="*/ 613692 w 5018777"/>
              <a:gd name="connsiteY223" fmla="*/ 1836057 h 2605314"/>
              <a:gd name="connsiteX224" fmla="*/ 570149 w 5018777"/>
              <a:gd name="connsiteY224" fmla="*/ 1792514 h 2605314"/>
              <a:gd name="connsiteX225" fmla="*/ 528057 w 5018777"/>
              <a:gd name="connsiteY225" fmla="*/ 1800497 h 2605314"/>
              <a:gd name="connsiteX226" fmla="*/ 481249 w 5018777"/>
              <a:gd name="connsiteY226" fmla="*/ 1898468 h 2605314"/>
              <a:gd name="connsiteX227" fmla="*/ 555635 w 5018777"/>
              <a:gd name="connsiteY227" fmla="*/ 1995714 h 2605314"/>
              <a:gd name="connsiteX228" fmla="*/ 570149 w 5018777"/>
              <a:gd name="connsiteY228" fmla="*/ 2017485 h 2605314"/>
              <a:gd name="connsiteX229" fmla="*/ 700777 w 5018777"/>
              <a:gd name="connsiteY229" fmla="*/ 2068285 h 2605314"/>
              <a:gd name="connsiteX230" fmla="*/ 737063 w 5018777"/>
              <a:gd name="connsiteY230" fmla="*/ 2082800 h 2605314"/>
              <a:gd name="connsiteX231" fmla="*/ 867692 w 5018777"/>
              <a:gd name="connsiteY231" fmla="*/ 2119811 h 2605314"/>
              <a:gd name="connsiteX232" fmla="*/ 969292 w 5018777"/>
              <a:gd name="connsiteY232" fmla="*/ 2148114 h 2605314"/>
              <a:gd name="connsiteX233" fmla="*/ 1078149 w 5018777"/>
              <a:gd name="connsiteY233" fmla="*/ 2133600 h 2605314"/>
              <a:gd name="connsiteX234" fmla="*/ 1128949 w 5018777"/>
              <a:gd name="connsiteY234" fmla="*/ 2104571 h 2605314"/>
              <a:gd name="connsiteX235" fmla="*/ 1247603 w 5018777"/>
              <a:gd name="connsiteY235" fmla="*/ 2013494 h 2605314"/>
              <a:gd name="connsiteX236" fmla="*/ 1291509 w 5018777"/>
              <a:gd name="connsiteY236" fmla="*/ 1957251 h 2605314"/>
              <a:gd name="connsiteX237" fmla="*/ 1278083 w 5018777"/>
              <a:gd name="connsiteY237" fmla="*/ 1839322 h 2605314"/>
              <a:gd name="connsiteX238" fmla="*/ 1223292 w 5018777"/>
              <a:gd name="connsiteY238" fmla="*/ 1814285 h 2605314"/>
              <a:gd name="connsiteX239" fmla="*/ 1129675 w 5018777"/>
              <a:gd name="connsiteY239" fmla="*/ 1833154 h 2605314"/>
              <a:gd name="connsiteX240" fmla="*/ 1107177 w 5018777"/>
              <a:gd name="connsiteY240" fmla="*/ 1894114 h 2605314"/>
              <a:gd name="connsiteX241" fmla="*/ 1085406 w 5018777"/>
              <a:gd name="connsiteY241" fmla="*/ 2002971 h 2605314"/>
              <a:gd name="connsiteX242" fmla="*/ 1020092 w 5018777"/>
              <a:gd name="connsiteY242" fmla="*/ 1995714 h 2605314"/>
              <a:gd name="connsiteX243" fmla="*/ 984532 w 5018777"/>
              <a:gd name="connsiteY243" fmla="*/ 1911531 h 2605314"/>
              <a:gd name="connsiteX244" fmla="*/ 996869 w 5018777"/>
              <a:gd name="connsiteY244" fmla="*/ 1807754 h 2605314"/>
              <a:gd name="connsiteX245" fmla="*/ 1070529 w 5018777"/>
              <a:gd name="connsiteY245" fmla="*/ 1731554 h 2605314"/>
              <a:gd name="connsiteX246" fmla="*/ 1230549 w 5018777"/>
              <a:gd name="connsiteY246" fmla="*/ 1690914 h 2605314"/>
              <a:gd name="connsiteX247" fmla="*/ 1339406 w 5018777"/>
              <a:gd name="connsiteY247" fmla="*/ 1698171 h 2605314"/>
              <a:gd name="connsiteX248" fmla="*/ 1426492 w 5018777"/>
              <a:gd name="connsiteY248" fmla="*/ 1741714 h 2605314"/>
              <a:gd name="connsiteX249" fmla="*/ 1480557 w 5018777"/>
              <a:gd name="connsiteY249" fmla="*/ 1792514 h 2605314"/>
              <a:gd name="connsiteX250" fmla="*/ 1510312 w 5018777"/>
              <a:gd name="connsiteY250" fmla="*/ 1859642 h 2605314"/>
              <a:gd name="connsiteX251" fmla="*/ 1511037 w 5018777"/>
              <a:gd name="connsiteY251" fmla="*/ 1961968 h 2605314"/>
              <a:gd name="connsiteX252" fmla="*/ 1463866 w 5018777"/>
              <a:gd name="connsiteY252" fmla="*/ 2046877 h 2605314"/>
              <a:gd name="connsiteX253" fmla="*/ 1411977 w 5018777"/>
              <a:gd name="connsiteY253" fmla="*/ 2140857 h 2605314"/>
              <a:gd name="connsiteX254" fmla="*/ 1404720 w 5018777"/>
              <a:gd name="connsiteY254" fmla="*/ 2162628 h 2605314"/>
              <a:gd name="connsiteX255" fmla="*/ 1368435 w 5018777"/>
              <a:gd name="connsiteY255" fmla="*/ 2293257 h 2605314"/>
              <a:gd name="connsiteX256" fmla="*/ 1370975 w 5018777"/>
              <a:gd name="connsiteY256" fmla="*/ 2449285 h 2605314"/>
              <a:gd name="connsiteX257" fmla="*/ 1513577 w 5018777"/>
              <a:gd name="connsiteY257" fmla="*/ 2554514 h 2605314"/>
              <a:gd name="connsiteX258" fmla="*/ 1636949 w 5018777"/>
              <a:gd name="connsiteY258" fmla="*/ 2590800 h 2605314"/>
              <a:gd name="connsiteX259" fmla="*/ 1851397 w 5018777"/>
              <a:gd name="connsiteY259" fmla="*/ 2605314 h 2605314"/>
              <a:gd name="connsiteX260" fmla="*/ 1922155 w 5018777"/>
              <a:gd name="connsiteY260" fmla="*/ 2576285 h 2605314"/>
              <a:gd name="connsiteX261" fmla="*/ 1963520 w 5018777"/>
              <a:gd name="connsiteY261" fmla="*/ 2496457 h 2605314"/>
              <a:gd name="connsiteX262" fmla="*/ 2006337 w 5018777"/>
              <a:gd name="connsiteY262" fmla="*/ 2315028 h 2605314"/>
              <a:gd name="connsiteX263" fmla="*/ 2043349 w 5018777"/>
              <a:gd name="connsiteY263" fmla="*/ 2111828 h 2605314"/>
              <a:gd name="connsiteX264" fmla="*/ 2066572 w 5018777"/>
              <a:gd name="connsiteY264" fmla="*/ 2048691 h 2605314"/>
              <a:gd name="connsiteX265" fmla="*/ 2102495 w 5018777"/>
              <a:gd name="connsiteY265" fmla="*/ 1987731 h 2605314"/>
              <a:gd name="connsiteX266" fmla="*/ 2221512 w 5018777"/>
              <a:gd name="connsiteY266" fmla="*/ 1879237 h 2605314"/>
              <a:gd name="connsiteX267" fmla="*/ 2377177 w 5018777"/>
              <a:gd name="connsiteY267" fmla="*/ 1872342 h 2605314"/>
              <a:gd name="connsiteX268" fmla="*/ 2398949 w 5018777"/>
              <a:gd name="connsiteY268" fmla="*/ 1879600 h 2605314"/>
              <a:gd name="connsiteX269" fmla="*/ 2457006 w 5018777"/>
              <a:gd name="connsiteY269" fmla="*/ 1930400 h 2605314"/>
              <a:gd name="connsiteX270" fmla="*/ 2471520 w 5018777"/>
              <a:gd name="connsiteY270" fmla="*/ 1952171 h 2605314"/>
              <a:gd name="connsiteX271" fmla="*/ 2493292 w 5018777"/>
              <a:gd name="connsiteY271" fmla="*/ 1973942 h 2605314"/>
              <a:gd name="connsiteX272" fmla="*/ 2507806 w 5018777"/>
              <a:gd name="connsiteY272" fmla="*/ 2024742 h 2605314"/>
              <a:gd name="connsiteX273" fmla="*/ 2515063 w 5018777"/>
              <a:gd name="connsiteY273" fmla="*/ 2053771 h 2605314"/>
              <a:gd name="connsiteX274" fmla="*/ 2529577 w 5018777"/>
              <a:gd name="connsiteY274" fmla="*/ 2075542 h 2605314"/>
              <a:gd name="connsiteX275" fmla="*/ 2544092 w 5018777"/>
              <a:gd name="connsiteY275" fmla="*/ 2126342 h 2605314"/>
              <a:gd name="connsiteX276" fmla="*/ 2536835 w 5018777"/>
              <a:gd name="connsiteY276" fmla="*/ 2271485 h 2605314"/>
              <a:gd name="connsiteX277" fmla="*/ 2522320 w 5018777"/>
              <a:gd name="connsiteY277" fmla="*/ 2300514 h 2605314"/>
              <a:gd name="connsiteX278" fmla="*/ 2478777 w 5018777"/>
              <a:gd name="connsiteY278" fmla="*/ 2329542 h 2605314"/>
              <a:gd name="connsiteX279" fmla="*/ 2457006 w 5018777"/>
              <a:gd name="connsiteY279" fmla="*/ 2336800 h 2605314"/>
              <a:gd name="connsiteX280" fmla="*/ 2333635 w 5018777"/>
              <a:gd name="connsiteY280" fmla="*/ 2329542 h 2605314"/>
              <a:gd name="connsiteX281" fmla="*/ 2311863 w 5018777"/>
              <a:gd name="connsiteY281" fmla="*/ 2322285 h 2605314"/>
              <a:gd name="connsiteX282" fmla="*/ 2297349 w 5018777"/>
              <a:gd name="connsiteY282" fmla="*/ 2286000 h 2605314"/>
              <a:gd name="connsiteX283" fmla="*/ 2290092 w 5018777"/>
              <a:gd name="connsiteY283" fmla="*/ 2249714 h 2605314"/>
              <a:gd name="connsiteX284" fmla="*/ 2398949 w 5018777"/>
              <a:gd name="connsiteY284" fmla="*/ 2111828 h 2605314"/>
              <a:gd name="connsiteX285" fmla="*/ 2398949 w 5018777"/>
              <a:gd name="connsiteY285" fmla="*/ 2024742 h 2605314"/>
              <a:gd name="connsiteX286" fmla="*/ 2377177 w 5018777"/>
              <a:gd name="connsiteY286" fmla="*/ 2010228 h 2605314"/>
              <a:gd name="connsiteX287" fmla="*/ 2275577 w 5018777"/>
              <a:gd name="connsiteY287" fmla="*/ 2017485 h 2605314"/>
              <a:gd name="connsiteX288" fmla="*/ 2261063 w 5018777"/>
              <a:gd name="connsiteY288" fmla="*/ 2032000 h 2605314"/>
              <a:gd name="connsiteX289" fmla="*/ 2239292 w 5018777"/>
              <a:gd name="connsiteY289" fmla="*/ 2046514 h 2605314"/>
              <a:gd name="connsiteX290" fmla="*/ 2224777 w 5018777"/>
              <a:gd name="connsiteY290" fmla="*/ 2061028 h 2605314"/>
              <a:gd name="connsiteX291" fmla="*/ 2195749 w 5018777"/>
              <a:gd name="connsiteY291" fmla="*/ 2068285 h 2605314"/>
              <a:gd name="connsiteX292" fmla="*/ 2166720 w 5018777"/>
              <a:gd name="connsiteY292" fmla="*/ 2090057 h 2605314"/>
              <a:gd name="connsiteX293" fmla="*/ 2152206 w 5018777"/>
              <a:gd name="connsiteY293" fmla="*/ 2111828 h 2605314"/>
              <a:gd name="connsiteX294" fmla="*/ 2130435 w 5018777"/>
              <a:gd name="connsiteY294" fmla="*/ 2140857 h 2605314"/>
              <a:gd name="connsiteX295" fmla="*/ 2130435 w 5018777"/>
              <a:gd name="connsiteY295" fmla="*/ 2351314 h 2605314"/>
              <a:gd name="connsiteX296" fmla="*/ 2144949 w 5018777"/>
              <a:gd name="connsiteY296" fmla="*/ 2373085 h 2605314"/>
              <a:gd name="connsiteX297" fmla="*/ 2166720 w 5018777"/>
              <a:gd name="connsiteY297" fmla="*/ 2380342 h 2605314"/>
              <a:gd name="connsiteX298" fmla="*/ 2173977 w 5018777"/>
              <a:gd name="connsiteY298" fmla="*/ 2402114 h 2605314"/>
              <a:gd name="connsiteX299" fmla="*/ 2195749 w 5018777"/>
              <a:gd name="connsiteY299" fmla="*/ 2416628 h 2605314"/>
              <a:gd name="connsiteX300" fmla="*/ 2224777 w 5018777"/>
              <a:gd name="connsiteY300" fmla="*/ 2438400 h 2605314"/>
              <a:gd name="connsiteX301" fmla="*/ 2268320 w 5018777"/>
              <a:gd name="connsiteY301" fmla="*/ 2474685 h 2605314"/>
              <a:gd name="connsiteX302" fmla="*/ 2297349 w 5018777"/>
              <a:gd name="connsiteY302" fmla="*/ 2510971 h 2605314"/>
              <a:gd name="connsiteX303" fmla="*/ 2319120 w 5018777"/>
              <a:gd name="connsiteY303" fmla="*/ 2532742 h 2605314"/>
              <a:gd name="connsiteX304" fmla="*/ 2398949 w 5018777"/>
              <a:gd name="connsiteY304" fmla="*/ 2569028 h 2605314"/>
              <a:gd name="connsiteX305" fmla="*/ 2544092 w 5018777"/>
              <a:gd name="connsiteY305" fmla="*/ 2554514 h 2605314"/>
              <a:gd name="connsiteX306" fmla="*/ 2565863 w 5018777"/>
              <a:gd name="connsiteY306" fmla="*/ 2540000 h 2605314"/>
              <a:gd name="connsiteX307" fmla="*/ 2573120 w 5018777"/>
              <a:gd name="connsiteY307" fmla="*/ 2503714 h 2605314"/>
              <a:gd name="connsiteX308" fmla="*/ 2587635 w 5018777"/>
              <a:gd name="connsiteY308" fmla="*/ 2481942 h 2605314"/>
              <a:gd name="connsiteX309" fmla="*/ 2594892 w 5018777"/>
              <a:gd name="connsiteY309" fmla="*/ 2409371 h 2605314"/>
              <a:gd name="connsiteX310" fmla="*/ 2645692 w 5018777"/>
              <a:gd name="connsiteY310" fmla="*/ 2416628 h 2605314"/>
              <a:gd name="connsiteX311" fmla="*/ 2674720 w 5018777"/>
              <a:gd name="connsiteY311" fmla="*/ 2423885 h 2605314"/>
              <a:gd name="connsiteX312" fmla="*/ 2747292 w 5018777"/>
              <a:gd name="connsiteY312" fmla="*/ 2438400 h 2605314"/>
              <a:gd name="connsiteX313" fmla="*/ 2790835 w 5018777"/>
              <a:gd name="connsiteY313" fmla="*/ 2452914 h 2605314"/>
              <a:gd name="connsiteX314" fmla="*/ 2812606 w 5018777"/>
              <a:gd name="connsiteY314" fmla="*/ 2438400 h 2605314"/>
              <a:gd name="connsiteX315" fmla="*/ 2805349 w 5018777"/>
              <a:gd name="connsiteY315" fmla="*/ 2416628 h 2605314"/>
              <a:gd name="connsiteX316" fmla="*/ 2798092 w 5018777"/>
              <a:gd name="connsiteY316" fmla="*/ 2373085 h 2605314"/>
              <a:gd name="connsiteX317" fmla="*/ 2783577 w 5018777"/>
              <a:gd name="connsiteY317" fmla="*/ 2329542 h 2605314"/>
              <a:gd name="connsiteX318" fmla="*/ 2798092 w 5018777"/>
              <a:gd name="connsiteY318" fmla="*/ 2278742 h 2605314"/>
              <a:gd name="connsiteX319" fmla="*/ 2965006 w 5018777"/>
              <a:gd name="connsiteY319" fmla="*/ 2249714 h 2605314"/>
              <a:gd name="connsiteX320" fmla="*/ 2950492 w 5018777"/>
              <a:gd name="connsiteY320" fmla="*/ 2227942 h 2605314"/>
              <a:gd name="connsiteX321" fmla="*/ 2928720 w 5018777"/>
              <a:gd name="connsiteY321" fmla="*/ 2133600 h 2605314"/>
              <a:gd name="connsiteX322" fmla="*/ 2921463 w 5018777"/>
              <a:gd name="connsiteY322" fmla="*/ 2104571 h 2605314"/>
              <a:gd name="connsiteX323" fmla="*/ 2899692 w 5018777"/>
              <a:gd name="connsiteY323" fmla="*/ 2090057 h 2605314"/>
              <a:gd name="connsiteX324" fmla="*/ 2906949 w 5018777"/>
              <a:gd name="connsiteY324" fmla="*/ 2061028 h 2605314"/>
              <a:gd name="connsiteX325" fmla="*/ 3037577 w 5018777"/>
              <a:gd name="connsiteY325" fmla="*/ 2053771 h 2605314"/>
              <a:gd name="connsiteX326" fmla="*/ 3124663 w 5018777"/>
              <a:gd name="connsiteY326" fmla="*/ 2046514 h 2605314"/>
              <a:gd name="connsiteX327" fmla="*/ 3146435 w 5018777"/>
              <a:gd name="connsiteY327" fmla="*/ 2039257 h 2605314"/>
              <a:gd name="connsiteX328" fmla="*/ 3139177 w 5018777"/>
              <a:gd name="connsiteY328" fmla="*/ 2010228 h 2605314"/>
              <a:gd name="connsiteX329" fmla="*/ 3110149 w 5018777"/>
              <a:gd name="connsiteY329" fmla="*/ 1959428 h 2605314"/>
              <a:gd name="connsiteX330" fmla="*/ 3081120 w 5018777"/>
              <a:gd name="connsiteY330" fmla="*/ 1930400 h 2605314"/>
              <a:gd name="connsiteX331" fmla="*/ 3066606 w 5018777"/>
              <a:gd name="connsiteY331" fmla="*/ 1901371 h 2605314"/>
              <a:gd name="connsiteX332" fmla="*/ 3044835 w 5018777"/>
              <a:gd name="connsiteY332" fmla="*/ 1886857 h 2605314"/>
              <a:gd name="connsiteX333" fmla="*/ 3037577 w 5018777"/>
              <a:gd name="connsiteY333" fmla="*/ 1865085 h 2605314"/>
              <a:gd name="connsiteX334" fmla="*/ 3023063 w 5018777"/>
              <a:gd name="connsiteY334" fmla="*/ 1843314 h 2605314"/>
              <a:gd name="connsiteX335" fmla="*/ 3052092 w 5018777"/>
              <a:gd name="connsiteY335" fmla="*/ 1828800 h 2605314"/>
              <a:gd name="connsiteX336" fmla="*/ 3160949 w 5018777"/>
              <a:gd name="connsiteY336" fmla="*/ 1814285 h 2605314"/>
              <a:gd name="connsiteX337" fmla="*/ 3182720 w 5018777"/>
              <a:gd name="connsiteY337" fmla="*/ 1799771 h 2605314"/>
              <a:gd name="connsiteX338" fmla="*/ 3131920 w 5018777"/>
              <a:gd name="connsiteY338" fmla="*/ 1690914 h 2605314"/>
              <a:gd name="connsiteX339" fmla="*/ 3124663 w 5018777"/>
              <a:gd name="connsiteY339" fmla="*/ 1669142 h 2605314"/>
              <a:gd name="connsiteX340" fmla="*/ 3110149 w 5018777"/>
              <a:gd name="connsiteY340" fmla="*/ 1647371 h 2605314"/>
              <a:gd name="connsiteX341" fmla="*/ 3131920 w 5018777"/>
              <a:gd name="connsiteY341" fmla="*/ 1640114 h 2605314"/>
              <a:gd name="connsiteX342" fmla="*/ 3160949 w 5018777"/>
              <a:gd name="connsiteY342" fmla="*/ 1632857 h 2605314"/>
              <a:gd name="connsiteX343" fmla="*/ 3189977 w 5018777"/>
              <a:gd name="connsiteY343" fmla="*/ 1618342 h 2605314"/>
              <a:gd name="connsiteX344" fmla="*/ 3219006 w 5018777"/>
              <a:gd name="connsiteY344" fmla="*/ 1611085 h 2605314"/>
              <a:gd name="connsiteX345" fmla="*/ 3240777 w 5018777"/>
              <a:gd name="connsiteY345" fmla="*/ 1603828 h 2605314"/>
              <a:gd name="connsiteX346" fmla="*/ 3284320 w 5018777"/>
              <a:gd name="connsiteY346" fmla="*/ 1582057 h 2605314"/>
              <a:gd name="connsiteX347" fmla="*/ 3298835 w 5018777"/>
              <a:gd name="connsiteY347" fmla="*/ 1567542 h 2605314"/>
              <a:gd name="connsiteX348" fmla="*/ 3277063 w 5018777"/>
              <a:gd name="connsiteY348" fmla="*/ 1545771 h 2605314"/>
              <a:gd name="connsiteX349" fmla="*/ 3233520 w 5018777"/>
              <a:gd name="connsiteY349" fmla="*/ 1516742 h 2605314"/>
              <a:gd name="connsiteX350" fmla="*/ 3182720 w 5018777"/>
              <a:gd name="connsiteY350" fmla="*/ 1458685 h 2605314"/>
              <a:gd name="connsiteX351" fmla="*/ 3175463 w 5018777"/>
              <a:gd name="connsiteY351" fmla="*/ 1436914 h 2605314"/>
              <a:gd name="connsiteX352" fmla="*/ 3153692 w 5018777"/>
              <a:gd name="connsiteY352" fmla="*/ 1422400 h 2605314"/>
              <a:gd name="connsiteX353" fmla="*/ 3204492 w 5018777"/>
              <a:gd name="connsiteY353" fmla="*/ 1386114 h 2605314"/>
              <a:gd name="connsiteX354" fmla="*/ 3240777 w 5018777"/>
              <a:gd name="connsiteY354" fmla="*/ 1349828 h 2605314"/>
              <a:gd name="connsiteX355" fmla="*/ 3269806 w 5018777"/>
              <a:gd name="connsiteY355" fmla="*/ 1313542 h 2605314"/>
              <a:gd name="connsiteX356" fmla="*/ 3291577 w 5018777"/>
              <a:gd name="connsiteY356" fmla="*/ 1299028 h 2605314"/>
              <a:gd name="connsiteX357" fmla="*/ 3306092 w 5018777"/>
              <a:gd name="connsiteY357" fmla="*/ 1284514 h 2605314"/>
              <a:gd name="connsiteX358" fmla="*/ 3313349 w 5018777"/>
              <a:gd name="connsiteY358" fmla="*/ 1262742 h 2605314"/>
              <a:gd name="connsiteX359" fmla="*/ 3269806 w 5018777"/>
              <a:gd name="connsiteY359" fmla="*/ 1255485 h 2605314"/>
              <a:gd name="connsiteX360" fmla="*/ 3248035 w 5018777"/>
              <a:gd name="connsiteY360" fmla="*/ 1248228 h 2605314"/>
              <a:gd name="connsiteX361" fmla="*/ 3197235 w 5018777"/>
              <a:gd name="connsiteY361" fmla="*/ 1233714 h 2605314"/>
              <a:gd name="connsiteX362" fmla="*/ 3175463 w 5018777"/>
              <a:gd name="connsiteY362" fmla="*/ 1219200 h 2605314"/>
              <a:gd name="connsiteX363" fmla="*/ 3153692 w 5018777"/>
              <a:gd name="connsiteY363" fmla="*/ 1211942 h 2605314"/>
              <a:gd name="connsiteX364" fmla="*/ 3124663 w 5018777"/>
              <a:gd name="connsiteY364" fmla="*/ 1197428 h 2605314"/>
              <a:gd name="connsiteX365" fmla="*/ 3204492 w 5018777"/>
              <a:gd name="connsiteY365" fmla="*/ 1095828 h 2605314"/>
              <a:gd name="connsiteX366" fmla="*/ 3255292 w 5018777"/>
              <a:gd name="connsiteY366" fmla="*/ 1037771 h 2605314"/>
              <a:gd name="connsiteX367" fmla="*/ 3255292 w 5018777"/>
              <a:gd name="connsiteY367" fmla="*/ 994228 h 2605314"/>
              <a:gd name="connsiteX368" fmla="*/ 3211749 w 5018777"/>
              <a:gd name="connsiteY368" fmla="*/ 986971 h 2605314"/>
              <a:gd name="connsiteX369" fmla="*/ 3182720 w 5018777"/>
              <a:gd name="connsiteY369" fmla="*/ 979714 h 2605314"/>
              <a:gd name="connsiteX370" fmla="*/ 3124663 w 5018777"/>
              <a:gd name="connsiteY370" fmla="*/ 957942 h 2605314"/>
              <a:gd name="connsiteX371" fmla="*/ 3102892 w 5018777"/>
              <a:gd name="connsiteY371" fmla="*/ 950685 h 2605314"/>
              <a:gd name="connsiteX372" fmla="*/ 3052092 w 5018777"/>
              <a:gd name="connsiteY372" fmla="*/ 943428 h 2605314"/>
              <a:gd name="connsiteX373" fmla="*/ 3030320 w 5018777"/>
              <a:gd name="connsiteY373" fmla="*/ 936171 h 2605314"/>
              <a:gd name="connsiteX374" fmla="*/ 2994035 w 5018777"/>
              <a:gd name="connsiteY374" fmla="*/ 928914 h 2605314"/>
              <a:gd name="connsiteX375" fmla="*/ 2979520 w 5018777"/>
              <a:gd name="connsiteY375" fmla="*/ 914400 h 2605314"/>
              <a:gd name="connsiteX376" fmla="*/ 3037577 w 5018777"/>
              <a:gd name="connsiteY376" fmla="*/ 820057 h 2605314"/>
              <a:gd name="connsiteX377" fmla="*/ 3095635 w 5018777"/>
              <a:gd name="connsiteY377" fmla="*/ 747485 h 2605314"/>
              <a:gd name="connsiteX378" fmla="*/ 3131920 w 5018777"/>
              <a:gd name="connsiteY378" fmla="*/ 703942 h 2605314"/>
              <a:gd name="connsiteX379" fmla="*/ 3146435 w 5018777"/>
              <a:gd name="connsiteY379" fmla="*/ 682171 h 2605314"/>
              <a:gd name="connsiteX380" fmla="*/ 3037577 w 5018777"/>
              <a:gd name="connsiteY380" fmla="*/ 667657 h 2605314"/>
              <a:gd name="connsiteX381" fmla="*/ 2965006 w 5018777"/>
              <a:gd name="connsiteY381" fmla="*/ 660400 h 2605314"/>
              <a:gd name="connsiteX382" fmla="*/ 2892435 w 5018777"/>
              <a:gd name="connsiteY382" fmla="*/ 645885 h 2605314"/>
              <a:gd name="connsiteX383" fmla="*/ 2928720 w 5018777"/>
              <a:gd name="connsiteY383" fmla="*/ 609600 h 2605314"/>
              <a:gd name="connsiteX384" fmla="*/ 2965006 w 5018777"/>
              <a:gd name="connsiteY384" fmla="*/ 573314 h 2605314"/>
              <a:gd name="connsiteX385" fmla="*/ 2972263 w 5018777"/>
              <a:gd name="connsiteY385" fmla="*/ 529771 h 2605314"/>
              <a:gd name="connsiteX386" fmla="*/ 2986777 w 5018777"/>
              <a:gd name="connsiteY386" fmla="*/ 486228 h 2605314"/>
              <a:gd name="connsiteX387" fmla="*/ 3001292 w 5018777"/>
              <a:gd name="connsiteY387" fmla="*/ 435428 h 2605314"/>
              <a:gd name="connsiteX388" fmla="*/ 3015806 w 5018777"/>
              <a:gd name="connsiteY388" fmla="*/ 391885 h 2605314"/>
              <a:gd name="connsiteX389" fmla="*/ 2965006 w 5018777"/>
              <a:gd name="connsiteY389" fmla="*/ 399142 h 2605314"/>
              <a:gd name="connsiteX390" fmla="*/ 2921463 w 5018777"/>
              <a:gd name="connsiteY390" fmla="*/ 413657 h 2605314"/>
              <a:gd name="connsiteX391" fmla="*/ 2892435 w 5018777"/>
              <a:gd name="connsiteY391" fmla="*/ 420914 h 2605314"/>
              <a:gd name="connsiteX392" fmla="*/ 2856149 w 5018777"/>
              <a:gd name="connsiteY392" fmla="*/ 435428 h 2605314"/>
              <a:gd name="connsiteX393" fmla="*/ 2812606 w 5018777"/>
              <a:gd name="connsiteY393" fmla="*/ 442685 h 2605314"/>
              <a:gd name="connsiteX394" fmla="*/ 2783577 w 5018777"/>
              <a:gd name="connsiteY394" fmla="*/ 449942 h 2605314"/>
              <a:gd name="connsiteX395" fmla="*/ 2725520 w 5018777"/>
              <a:gd name="connsiteY395" fmla="*/ 442685 h 2605314"/>
              <a:gd name="connsiteX396" fmla="*/ 2732777 w 5018777"/>
              <a:gd name="connsiteY396" fmla="*/ 377371 h 2605314"/>
              <a:gd name="connsiteX397" fmla="*/ 2725520 w 5018777"/>
              <a:gd name="connsiteY397" fmla="*/ 290285 h 2605314"/>
              <a:gd name="connsiteX398" fmla="*/ 2711006 w 5018777"/>
              <a:gd name="connsiteY398" fmla="*/ 232228 h 2605314"/>
              <a:gd name="connsiteX399" fmla="*/ 2667463 w 5018777"/>
              <a:gd name="connsiteY399" fmla="*/ 210457 h 2605314"/>
              <a:gd name="connsiteX400" fmla="*/ 2660206 w 5018777"/>
              <a:gd name="connsiteY400"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62549 w 5018777"/>
              <a:gd name="connsiteY118" fmla="*/ 537028 h 2605314"/>
              <a:gd name="connsiteX119" fmla="*/ 3240777 w 5018777"/>
              <a:gd name="connsiteY119" fmla="*/ 515257 h 2605314"/>
              <a:gd name="connsiteX120" fmla="*/ 3233520 w 5018777"/>
              <a:gd name="connsiteY120" fmla="*/ 478971 h 2605314"/>
              <a:gd name="connsiteX121" fmla="*/ 3219006 w 5018777"/>
              <a:gd name="connsiteY121" fmla="*/ 428171 h 2605314"/>
              <a:gd name="connsiteX122" fmla="*/ 3204492 w 5018777"/>
              <a:gd name="connsiteY122" fmla="*/ 362857 h 2605314"/>
              <a:gd name="connsiteX123" fmla="*/ 3189977 w 5018777"/>
              <a:gd name="connsiteY123" fmla="*/ 348342 h 2605314"/>
              <a:gd name="connsiteX124" fmla="*/ 3139177 w 5018777"/>
              <a:gd name="connsiteY124" fmla="*/ 283028 h 2605314"/>
              <a:gd name="connsiteX125" fmla="*/ 3117406 w 5018777"/>
              <a:gd name="connsiteY125" fmla="*/ 268514 h 2605314"/>
              <a:gd name="connsiteX126" fmla="*/ 3081120 w 5018777"/>
              <a:gd name="connsiteY126" fmla="*/ 232228 h 2605314"/>
              <a:gd name="connsiteX127" fmla="*/ 3066606 w 5018777"/>
              <a:gd name="connsiteY127" fmla="*/ 210457 h 2605314"/>
              <a:gd name="connsiteX128" fmla="*/ 3023063 w 5018777"/>
              <a:gd name="connsiteY128" fmla="*/ 195942 h 2605314"/>
              <a:gd name="connsiteX129" fmla="*/ 3008549 w 5018777"/>
              <a:gd name="connsiteY129" fmla="*/ 174171 h 2605314"/>
              <a:gd name="connsiteX130" fmla="*/ 2957749 w 5018777"/>
              <a:gd name="connsiteY130" fmla="*/ 152400 h 2605314"/>
              <a:gd name="connsiteX131" fmla="*/ 2921463 w 5018777"/>
              <a:gd name="connsiteY131" fmla="*/ 116114 h 2605314"/>
              <a:gd name="connsiteX132" fmla="*/ 2848892 w 5018777"/>
              <a:gd name="connsiteY132" fmla="*/ 94342 h 2605314"/>
              <a:gd name="connsiteX133" fmla="*/ 2827120 w 5018777"/>
              <a:gd name="connsiteY133" fmla="*/ 79828 h 2605314"/>
              <a:gd name="connsiteX134" fmla="*/ 2776320 w 5018777"/>
              <a:gd name="connsiteY134" fmla="*/ 65314 h 2605314"/>
              <a:gd name="connsiteX135" fmla="*/ 2667463 w 5018777"/>
              <a:gd name="connsiteY135" fmla="*/ 50800 h 2605314"/>
              <a:gd name="connsiteX136" fmla="*/ 2500549 w 5018777"/>
              <a:gd name="connsiteY136" fmla="*/ 43542 h 2605314"/>
              <a:gd name="connsiteX137" fmla="*/ 2377177 w 5018777"/>
              <a:gd name="connsiteY137" fmla="*/ 36285 h 2605314"/>
              <a:gd name="connsiteX138" fmla="*/ 2275577 w 5018777"/>
              <a:gd name="connsiteY138" fmla="*/ 21771 h 2605314"/>
              <a:gd name="connsiteX139" fmla="*/ 2036092 w 5018777"/>
              <a:gd name="connsiteY139" fmla="*/ 7257 h 2605314"/>
              <a:gd name="connsiteX140" fmla="*/ 1869177 w 5018777"/>
              <a:gd name="connsiteY140" fmla="*/ 14514 h 2605314"/>
              <a:gd name="connsiteX141" fmla="*/ 1753063 w 5018777"/>
              <a:gd name="connsiteY141" fmla="*/ 29028 h 2605314"/>
              <a:gd name="connsiteX142" fmla="*/ 1731292 w 5018777"/>
              <a:gd name="connsiteY142" fmla="*/ 36285 h 2605314"/>
              <a:gd name="connsiteX143" fmla="*/ 1695006 w 5018777"/>
              <a:gd name="connsiteY143" fmla="*/ 43542 h 2605314"/>
              <a:gd name="connsiteX144" fmla="*/ 1673235 w 5018777"/>
              <a:gd name="connsiteY144" fmla="*/ 50800 h 2605314"/>
              <a:gd name="connsiteX145" fmla="*/ 1622435 w 5018777"/>
              <a:gd name="connsiteY145" fmla="*/ 65314 h 2605314"/>
              <a:gd name="connsiteX146" fmla="*/ 1600663 w 5018777"/>
              <a:gd name="connsiteY146" fmla="*/ 72571 h 2605314"/>
              <a:gd name="connsiteX147" fmla="*/ 1542606 w 5018777"/>
              <a:gd name="connsiteY147" fmla="*/ 87085 h 2605314"/>
              <a:gd name="connsiteX148" fmla="*/ 1499063 w 5018777"/>
              <a:gd name="connsiteY148" fmla="*/ 101600 h 2605314"/>
              <a:gd name="connsiteX149" fmla="*/ 1477292 w 5018777"/>
              <a:gd name="connsiteY149" fmla="*/ 116114 h 2605314"/>
              <a:gd name="connsiteX150" fmla="*/ 1295863 w 5018777"/>
              <a:gd name="connsiteY150" fmla="*/ 159657 h 2605314"/>
              <a:gd name="connsiteX151" fmla="*/ 1157977 w 5018777"/>
              <a:gd name="connsiteY151" fmla="*/ 190500 h 2605314"/>
              <a:gd name="connsiteX152" fmla="*/ 969292 w 5018777"/>
              <a:gd name="connsiteY152" fmla="*/ 261257 h 2605314"/>
              <a:gd name="connsiteX153" fmla="*/ 889463 w 5018777"/>
              <a:gd name="connsiteY153" fmla="*/ 319314 h 2605314"/>
              <a:gd name="connsiteX154" fmla="*/ 763189 w 5018777"/>
              <a:gd name="connsiteY154" fmla="*/ 420551 h 2605314"/>
              <a:gd name="connsiteX155" fmla="*/ 693520 w 5018777"/>
              <a:gd name="connsiteY155" fmla="*/ 500742 h 2605314"/>
              <a:gd name="connsiteX156" fmla="*/ 664492 w 5018777"/>
              <a:gd name="connsiteY156" fmla="*/ 544285 h 2605314"/>
              <a:gd name="connsiteX157" fmla="*/ 642720 w 5018777"/>
              <a:gd name="connsiteY157" fmla="*/ 609600 h 2605314"/>
              <a:gd name="connsiteX158" fmla="*/ 651792 w 5018777"/>
              <a:gd name="connsiteY158" fmla="*/ 740954 h 2605314"/>
              <a:gd name="connsiteX159" fmla="*/ 700052 w 5018777"/>
              <a:gd name="connsiteY159" fmla="*/ 804454 h 2605314"/>
              <a:gd name="connsiteX160" fmla="*/ 751577 w 5018777"/>
              <a:gd name="connsiteY160" fmla="*/ 804817 h 2605314"/>
              <a:gd name="connsiteX161" fmla="*/ 775889 w 5018777"/>
              <a:gd name="connsiteY161" fmla="*/ 748937 h 2605314"/>
              <a:gd name="connsiteX162" fmla="*/ 764640 w 5018777"/>
              <a:gd name="connsiteY162" fmla="*/ 679268 h 2605314"/>
              <a:gd name="connsiteX163" fmla="*/ 704769 w 5018777"/>
              <a:gd name="connsiteY163" fmla="*/ 644434 h 2605314"/>
              <a:gd name="connsiteX164" fmla="*/ 567246 w 5018777"/>
              <a:gd name="connsiteY164" fmla="*/ 638991 h 2605314"/>
              <a:gd name="connsiteX165" fmla="*/ 468549 w 5018777"/>
              <a:gd name="connsiteY165" fmla="*/ 682171 h 2605314"/>
              <a:gd name="connsiteX166" fmla="*/ 446777 w 5018777"/>
              <a:gd name="connsiteY166" fmla="*/ 754742 h 2605314"/>
              <a:gd name="connsiteX167" fmla="*/ 475806 w 5018777"/>
              <a:gd name="connsiteY167" fmla="*/ 849085 h 2605314"/>
              <a:gd name="connsiteX168" fmla="*/ 533863 w 5018777"/>
              <a:gd name="connsiteY168" fmla="*/ 841828 h 2605314"/>
              <a:gd name="connsiteX169" fmla="*/ 541120 w 5018777"/>
              <a:gd name="connsiteY169" fmla="*/ 820057 h 2605314"/>
              <a:gd name="connsiteX170" fmla="*/ 519349 w 5018777"/>
              <a:gd name="connsiteY170" fmla="*/ 740228 h 2605314"/>
              <a:gd name="connsiteX171" fmla="*/ 497577 w 5018777"/>
              <a:gd name="connsiteY171" fmla="*/ 725714 h 2605314"/>
              <a:gd name="connsiteX172" fmla="*/ 352435 w 5018777"/>
              <a:gd name="connsiteY172" fmla="*/ 732971 h 2605314"/>
              <a:gd name="connsiteX173" fmla="*/ 252286 w 5018777"/>
              <a:gd name="connsiteY173" fmla="*/ 791028 h 2605314"/>
              <a:gd name="connsiteX174" fmla="*/ 192777 w 5018777"/>
              <a:gd name="connsiteY174" fmla="*/ 892628 h 2605314"/>
              <a:gd name="connsiteX175" fmla="*/ 187335 w 5018777"/>
              <a:gd name="connsiteY175" fmla="*/ 1026522 h 2605314"/>
              <a:gd name="connsiteX176" fmla="*/ 218177 w 5018777"/>
              <a:gd name="connsiteY176" fmla="*/ 1070791 h 2605314"/>
              <a:gd name="connsiteX177" fmla="*/ 278049 w 5018777"/>
              <a:gd name="connsiteY177" fmla="*/ 1063534 h 2605314"/>
              <a:gd name="connsiteX178" fmla="*/ 297643 w 5018777"/>
              <a:gd name="connsiteY178" fmla="*/ 1022531 h 2605314"/>
              <a:gd name="connsiteX179" fmla="*/ 260995 w 5018777"/>
              <a:gd name="connsiteY179" fmla="*/ 957580 h 2605314"/>
              <a:gd name="connsiteX180" fmla="*/ 172095 w 5018777"/>
              <a:gd name="connsiteY180" fmla="*/ 952137 h 2605314"/>
              <a:gd name="connsiteX181" fmla="*/ 108957 w 5018777"/>
              <a:gd name="connsiteY181" fmla="*/ 996405 h 2605314"/>
              <a:gd name="connsiteX182" fmla="*/ 54892 w 5018777"/>
              <a:gd name="connsiteY182" fmla="*/ 1066800 h 2605314"/>
              <a:gd name="connsiteX183" fmla="*/ 14252 w 5018777"/>
              <a:gd name="connsiteY183" fmla="*/ 1156788 h 2605314"/>
              <a:gd name="connsiteX184" fmla="*/ 20783 w 5018777"/>
              <a:gd name="connsiteY184" fmla="*/ 1262017 h 2605314"/>
              <a:gd name="connsiteX185" fmla="*/ 69406 w 5018777"/>
              <a:gd name="connsiteY185" fmla="*/ 1313542 h 2605314"/>
              <a:gd name="connsiteX186" fmla="*/ 112949 w 5018777"/>
              <a:gd name="connsiteY186" fmla="*/ 1342571 h 2605314"/>
              <a:gd name="connsiteX187" fmla="*/ 159032 w 5018777"/>
              <a:gd name="connsiteY187" fmla="*/ 1341845 h 2605314"/>
              <a:gd name="connsiteX188" fmla="*/ 217089 w 5018777"/>
              <a:gd name="connsiteY188" fmla="*/ 1316445 h 2605314"/>
              <a:gd name="connsiteX189" fmla="*/ 199672 w 5018777"/>
              <a:gd name="connsiteY189" fmla="*/ 1243148 h 2605314"/>
              <a:gd name="connsiteX190" fmla="*/ 124197 w 5018777"/>
              <a:gd name="connsiteY190" fmla="*/ 1236254 h 2605314"/>
              <a:gd name="connsiteX191" fmla="*/ 54892 w 5018777"/>
              <a:gd name="connsiteY191" fmla="*/ 1262742 h 2605314"/>
              <a:gd name="connsiteX192" fmla="*/ 33120 w 5018777"/>
              <a:gd name="connsiteY192" fmla="*/ 1299028 h 2605314"/>
              <a:gd name="connsiteX193" fmla="*/ 18606 w 5018777"/>
              <a:gd name="connsiteY193" fmla="*/ 1320800 h 2605314"/>
              <a:gd name="connsiteX194" fmla="*/ 4092 w 5018777"/>
              <a:gd name="connsiteY194" fmla="*/ 1379582 h 2605314"/>
              <a:gd name="connsiteX195" fmla="*/ 3729 w 5018777"/>
              <a:gd name="connsiteY195" fmla="*/ 1436188 h 2605314"/>
              <a:gd name="connsiteX196" fmla="*/ 47635 w 5018777"/>
              <a:gd name="connsiteY196" fmla="*/ 1494971 h 2605314"/>
              <a:gd name="connsiteX197" fmla="*/ 91177 w 5018777"/>
              <a:gd name="connsiteY197" fmla="*/ 1524000 h 2605314"/>
              <a:gd name="connsiteX198" fmla="*/ 127100 w 5018777"/>
              <a:gd name="connsiteY198" fmla="*/ 1568268 h 2605314"/>
              <a:gd name="connsiteX199" fmla="*/ 171006 w 5018777"/>
              <a:gd name="connsiteY199" fmla="*/ 1582057 h 2605314"/>
              <a:gd name="connsiteX200" fmla="*/ 228337 w 5018777"/>
              <a:gd name="connsiteY200" fmla="*/ 1561737 h 2605314"/>
              <a:gd name="connsiteX201" fmla="*/ 236683 w 5018777"/>
              <a:gd name="connsiteY201" fmla="*/ 1483722 h 2605314"/>
              <a:gd name="connsiteX202" fmla="*/ 157217 w 5018777"/>
              <a:gd name="connsiteY202" fmla="*/ 1465580 h 2605314"/>
              <a:gd name="connsiteX203" fmla="*/ 105692 w 5018777"/>
              <a:gd name="connsiteY203" fmla="*/ 1502228 h 2605314"/>
              <a:gd name="connsiteX204" fmla="*/ 105692 w 5018777"/>
              <a:gd name="connsiteY204" fmla="*/ 1698171 h 2605314"/>
              <a:gd name="connsiteX205" fmla="*/ 141615 w 5018777"/>
              <a:gd name="connsiteY205" fmla="*/ 1749334 h 2605314"/>
              <a:gd name="connsiteX206" fmla="*/ 192777 w 5018777"/>
              <a:gd name="connsiteY206" fmla="*/ 1792514 h 2605314"/>
              <a:gd name="connsiteX207" fmla="*/ 250835 w 5018777"/>
              <a:gd name="connsiteY207" fmla="*/ 1828800 h 2605314"/>
              <a:gd name="connsiteX208" fmla="*/ 359692 w 5018777"/>
              <a:gd name="connsiteY208" fmla="*/ 1821542 h 2605314"/>
              <a:gd name="connsiteX209" fmla="*/ 394163 w 5018777"/>
              <a:gd name="connsiteY209" fmla="*/ 1796505 h 2605314"/>
              <a:gd name="connsiteX210" fmla="*/ 410492 w 5018777"/>
              <a:gd name="connsiteY210" fmla="*/ 1698171 h 2605314"/>
              <a:gd name="connsiteX211" fmla="*/ 366949 w 5018777"/>
              <a:gd name="connsiteY211" fmla="*/ 1683657 h 2605314"/>
              <a:gd name="connsiteX212" fmla="*/ 316149 w 5018777"/>
              <a:gd name="connsiteY212" fmla="*/ 1690914 h 2605314"/>
              <a:gd name="connsiteX213" fmla="*/ 279863 w 5018777"/>
              <a:gd name="connsiteY213" fmla="*/ 1719942 h 2605314"/>
              <a:gd name="connsiteX214" fmla="*/ 265349 w 5018777"/>
              <a:gd name="connsiteY214" fmla="*/ 1785257 h 2605314"/>
              <a:gd name="connsiteX215" fmla="*/ 276235 w 5018777"/>
              <a:gd name="connsiteY215" fmla="*/ 1939108 h 2605314"/>
              <a:gd name="connsiteX216" fmla="*/ 331026 w 5018777"/>
              <a:gd name="connsiteY216" fmla="*/ 1984465 h 2605314"/>
              <a:gd name="connsiteX217" fmla="*/ 417749 w 5018777"/>
              <a:gd name="connsiteY217" fmla="*/ 2002971 h 2605314"/>
              <a:gd name="connsiteX218" fmla="*/ 526606 w 5018777"/>
              <a:gd name="connsiteY218" fmla="*/ 1995714 h 2605314"/>
              <a:gd name="connsiteX219" fmla="*/ 555635 w 5018777"/>
              <a:gd name="connsiteY219" fmla="*/ 1973942 h 2605314"/>
              <a:gd name="connsiteX220" fmla="*/ 599177 w 5018777"/>
              <a:gd name="connsiteY220" fmla="*/ 1944914 h 2605314"/>
              <a:gd name="connsiteX221" fmla="*/ 628206 w 5018777"/>
              <a:gd name="connsiteY221" fmla="*/ 1901371 h 2605314"/>
              <a:gd name="connsiteX222" fmla="*/ 613692 w 5018777"/>
              <a:gd name="connsiteY222" fmla="*/ 1836057 h 2605314"/>
              <a:gd name="connsiteX223" fmla="*/ 570149 w 5018777"/>
              <a:gd name="connsiteY223" fmla="*/ 1792514 h 2605314"/>
              <a:gd name="connsiteX224" fmla="*/ 528057 w 5018777"/>
              <a:gd name="connsiteY224" fmla="*/ 1800497 h 2605314"/>
              <a:gd name="connsiteX225" fmla="*/ 481249 w 5018777"/>
              <a:gd name="connsiteY225" fmla="*/ 1898468 h 2605314"/>
              <a:gd name="connsiteX226" fmla="*/ 555635 w 5018777"/>
              <a:gd name="connsiteY226" fmla="*/ 1995714 h 2605314"/>
              <a:gd name="connsiteX227" fmla="*/ 570149 w 5018777"/>
              <a:gd name="connsiteY227" fmla="*/ 2017485 h 2605314"/>
              <a:gd name="connsiteX228" fmla="*/ 700777 w 5018777"/>
              <a:gd name="connsiteY228" fmla="*/ 2068285 h 2605314"/>
              <a:gd name="connsiteX229" fmla="*/ 737063 w 5018777"/>
              <a:gd name="connsiteY229" fmla="*/ 2082800 h 2605314"/>
              <a:gd name="connsiteX230" fmla="*/ 867692 w 5018777"/>
              <a:gd name="connsiteY230" fmla="*/ 2119811 h 2605314"/>
              <a:gd name="connsiteX231" fmla="*/ 969292 w 5018777"/>
              <a:gd name="connsiteY231" fmla="*/ 2148114 h 2605314"/>
              <a:gd name="connsiteX232" fmla="*/ 1078149 w 5018777"/>
              <a:gd name="connsiteY232" fmla="*/ 2133600 h 2605314"/>
              <a:gd name="connsiteX233" fmla="*/ 1128949 w 5018777"/>
              <a:gd name="connsiteY233" fmla="*/ 2104571 h 2605314"/>
              <a:gd name="connsiteX234" fmla="*/ 1247603 w 5018777"/>
              <a:gd name="connsiteY234" fmla="*/ 2013494 h 2605314"/>
              <a:gd name="connsiteX235" fmla="*/ 1291509 w 5018777"/>
              <a:gd name="connsiteY235" fmla="*/ 1957251 h 2605314"/>
              <a:gd name="connsiteX236" fmla="*/ 1278083 w 5018777"/>
              <a:gd name="connsiteY236" fmla="*/ 1839322 h 2605314"/>
              <a:gd name="connsiteX237" fmla="*/ 1223292 w 5018777"/>
              <a:gd name="connsiteY237" fmla="*/ 1814285 h 2605314"/>
              <a:gd name="connsiteX238" fmla="*/ 1129675 w 5018777"/>
              <a:gd name="connsiteY238" fmla="*/ 1833154 h 2605314"/>
              <a:gd name="connsiteX239" fmla="*/ 1107177 w 5018777"/>
              <a:gd name="connsiteY239" fmla="*/ 1894114 h 2605314"/>
              <a:gd name="connsiteX240" fmla="*/ 1085406 w 5018777"/>
              <a:gd name="connsiteY240" fmla="*/ 2002971 h 2605314"/>
              <a:gd name="connsiteX241" fmla="*/ 1020092 w 5018777"/>
              <a:gd name="connsiteY241" fmla="*/ 1995714 h 2605314"/>
              <a:gd name="connsiteX242" fmla="*/ 984532 w 5018777"/>
              <a:gd name="connsiteY242" fmla="*/ 1911531 h 2605314"/>
              <a:gd name="connsiteX243" fmla="*/ 996869 w 5018777"/>
              <a:gd name="connsiteY243" fmla="*/ 1807754 h 2605314"/>
              <a:gd name="connsiteX244" fmla="*/ 1070529 w 5018777"/>
              <a:gd name="connsiteY244" fmla="*/ 1731554 h 2605314"/>
              <a:gd name="connsiteX245" fmla="*/ 1230549 w 5018777"/>
              <a:gd name="connsiteY245" fmla="*/ 1690914 h 2605314"/>
              <a:gd name="connsiteX246" fmla="*/ 1339406 w 5018777"/>
              <a:gd name="connsiteY246" fmla="*/ 1698171 h 2605314"/>
              <a:gd name="connsiteX247" fmla="*/ 1426492 w 5018777"/>
              <a:gd name="connsiteY247" fmla="*/ 1741714 h 2605314"/>
              <a:gd name="connsiteX248" fmla="*/ 1480557 w 5018777"/>
              <a:gd name="connsiteY248" fmla="*/ 1792514 h 2605314"/>
              <a:gd name="connsiteX249" fmla="*/ 1510312 w 5018777"/>
              <a:gd name="connsiteY249" fmla="*/ 1859642 h 2605314"/>
              <a:gd name="connsiteX250" fmla="*/ 1511037 w 5018777"/>
              <a:gd name="connsiteY250" fmla="*/ 1961968 h 2605314"/>
              <a:gd name="connsiteX251" fmla="*/ 1463866 w 5018777"/>
              <a:gd name="connsiteY251" fmla="*/ 2046877 h 2605314"/>
              <a:gd name="connsiteX252" fmla="*/ 1411977 w 5018777"/>
              <a:gd name="connsiteY252" fmla="*/ 2140857 h 2605314"/>
              <a:gd name="connsiteX253" fmla="*/ 1404720 w 5018777"/>
              <a:gd name="connsiteY253" fmla="*/ 2162628 h 2605314"/>
              <a:gd name="connsiteX254" fmla="*/ 1368435 w 5018777"/>
              <a:gd name="connsiteY254" fmla="*/ 2293257 h 2605314"/>
              <a:gd name="connsiteX255" fmla="*/ 1370975 w 5018777"/>
              <a:gd name="connsiteY255" fmla="*/ 2449285 h 2605314"/>
              <a:gd name="connsiteX256" fmla="*/ 1513577 w 5018777"/>
              <a:gd name="connsiteY256" fmla="*/ 2554514 h 2605314"/>
              <a:gd name="connsiteX257" fmla="*/ 1636949 w 5018777"/>
              <a:gd name="connsiteY257" fmla="*/ 2590800 h 2605314"/>
              <a:gd name="connsiteX258" fmla="*/ 1851397 w 5018777"/>
              <a:gd name="connsiteY258" fmla="*/ 2605314 h 2605314"/>
              <a:gd name="connsiteX259" fmla="*/ 1922155 w 5018777"/>
              <a:gd name="connsiteY259" fmla="*/ 2576285 h 2605314"/>
              <a:gd name="connsiteX260" fmla="*/ 1963520 w 5018777"/>
              <a:gd name="connsiteY260" fmla="*/ 2496457 h 2605314"/>
              <a:gd name="connsiteX261" fmla="*/ 2006337 w 5018777"/>
              <a:gd name="connsiteY261" fmla="*/ 2315028 h 2605314"/>
              <a:gd name="connsiteX262" fmla="*/ 2043349 w 5018777"/>
              <a:gd name="connsiteY262" fmla="*/ 2111828 h 2605314"/>
              <a:gd name="connsiteX263" fmla="*/ 2066572 w 5018777"/>
              <a:gd name="connsiteY263" fmla="*/ 2048691 h 2605314"/>
              <a:gd name="connsiteX264" fmla="*/ 2102495 w 5018777"/>
              <a:gd name="connsiteY264" fmla="*/ 1987731 h 2605314"/>
              <a:gd name="connsiteX265" fmla="*/ 2221512 w 5018777"/>
              <a:gd name="connsiteY265" fmla="*/ 1879237 h 2605314"/>
              <a:gd name="connsiteX266" fmla="*/ 2377177 w 5018777"/>
              <a:gd name="connsiteY266" fmla="*/ 1872342 h 2605314"/>
              <a:gd name="connsiteX267" fmla="*/ 2398949 w 5018777"/>
              <a:gd name="connsiteY267" fmla="*/ 1879600 h 2605314"/>
              <a:gd name="connsiteX268" fmla="*/ 2457006 w 5018777"/>
              <a:gd name="connsiteY268" fmla="*/ 1930400 h 2605314"/>
              <a:gd name="connsiteX269" fmla="*/ 2471520 w 5018777"/>
              <a:gd name="connsiteY269" fmla="*/ 1952171 h 2605314"/>
              <a:gd name="connsiteX270" fmla="*/ 2493292 w 5018777"/>
              <a:gd name="connsiteY270" fmla="*/ 1973942 h 2605314"/>
              <a:gd name="connsiteX271" fmla="*/ 2507806 w 5018777"/>
              <a:gd name="connsiteY271" fmla="*/ 2024742 h 2605314"/>
              <a:gd name="connsiteX272" fmla="*/ 2515063 w 5018777"/>
              <a:gd name="connsiteY272" fmla="*/ 2053771 h 2605314"/>
              <a:gd name="connsiteX273" fmla="*/ 2529577 w 5018777"/>
              <a:gd name="connsiteY273" fmla="*/ 2075542 h 2605314"/>
              <a:gd name="connsiteX274" fmla="*/ 2544092 w 5018777"/>
              <a:gd name="connsiteY274" fmla="*/ 2126342 h 2605314"/>
              <a:gd name="connsiteX275" fmla="*/ 2536835 w 5018777"/>
              <a:gd name="connsiteY275" fmla="*/ 2271485 h 2605314"/>
              <a:gd name="connsiteX276" fmla="*/ 2522320 w 5018777"/>
              <a:gd name="connsiteY276" fmla="*/ 2300514 h 2605314"/>
              <a:gd name="connsiteX277" fmla="*/ 2478777 w 5018777"/>
              <a:gd name="connsiteY277" fmla="*/ 2329542 h 2605314"/>
              <a:gd name="connsiteX278" fmla="*/ 2457006 w 5018777"/>
              <a:gd name="connsiteY278" fmla="*/ 2336800 h 2605314"/>
              <a:gd name="connsiteX279" fmla="*/ 2333635 w 5018777"/>
              <a:gd name="connsiteY279" fmla="*/ 2329542 h 2605314"/>
              <a:gd name="connsiteX280" fmla="*/ 2311863 w 5018777"/>
              <a:gd name="connsiteY280" fmla="*/ 2322285 h 2605314"/>
              <a:gd name="connsiteX281" fmla="*/ 2297349 w 5018777"/>
              <a:gd name="connsiteY281" fmla="*/ 2286000 h 2605314"/>
              <a:gd name="connsiteX282" fmla="*/ 2290092 w 5018777"/>
              <a:gd name="connsiteY282" fmla="*/ 2249714 h 2605314"/>
              <a:gd name="connsiteX283" fmla="*/ 2398949 w 5018777"/>
              <a:gd name="connsiteY283" fmla="*/ 2111828 h 2605314"/>
              <a:gd name="connsiteX284" fmla="*/ 2398949 w 5018777"/>
              <a:gd name="connsiteY284" fmla="*/ 2024742 h 2605314"/>
              <a:gd name="connsiteX285" fmla="*/ 2377177 w 5018777"/>
              <a:gd name="connsiteY285" fmla="*/ 2010228 h 2605314"/>
              <a:gd name="connsiteX286" fmla="*/ 2275577 w 5018777"/>
              <a:gd name="connsiteY286" fmla="*/ 2017485 h 2605314"/>
              <a:gd name="connsiteX287" fmla="*/ 2261063 w 5018777"/>
              <a:gd name="connsiteY287" fmla="*/ 2032000 h 2605314"/>
              <a:gd name="connsiteX288" fmla="*/ 2239292 w 5018777"/>
              <a:gd name="connsiteY288" fmla="*/ 2046514 h 2605314"/>
              <a:gd name="connsiteX289" fmla="*/ 2224777 w 5018777"/>
              <a:gd name="connsiteY289" fmla="*/ 2061028 h 2605314"/>
              <a:gd name="connsiteX290" fmla="*/ 2195749 w 5018777"/>
              <a:gd name="connsiteY290" fmla="*/ 2068285 h 2605314"/>
              <a:gd name="connsiteX291" fmla="*/ 2166720 w 5018777"/>
              <a:gd name="connsiteY291" fmla="*/ 2090057 h 2605314"/>
              <a:gd name="connsiteX292" fmla="*/ 2152206 w 5018777"/>
              <a:gd name="connsiteY292" fmla="*/ 2111828 h 2605314"/>
              <a:gd name="connsiteX293" fmla="*/ 2130435 w 5018777"/>
              <a:gd name="connsiteY293" fmla="*/ 2140857 h 2605314"/>
              <a:gd name="connsiteX294" fmla="*/ 2130435 w 5018777"/>
              <a:gd name="connsiteY294" fmla="*/ 2351314 h 2605314"/>
              <a:gd name="connsiteX295" fmla="*/ 2144949 w 5018777"/>
              <a:gd name="connsiteY295" fmla="*/ 2373085 h 2605314"/>
              <a:gd name="connsiteX296" fmla="*/ 2166720 w 5018777"/>
              <a:gd name="connsiteY296" fmla="*/ 2380342 h 2605314"/>
              <a:gd name="connsiteX297" fmla="*/ 2173977 w 5018777"/>
              <a:gd name="connsiteY297" fmla="*/ 2402114 h 2605314"/>
              <a:gd name="connsiteX298" fmla="*/ 2195749 w 5018777"/>
              <a:gd name="connsiteY298" fmla="*/ 2416628 h 2605314"/>
              <a:gd name="connsiteX299" fmla="*/ 2224777 w 5018777"/>
              <a:gd name="connsiteY299" fmla="*/ 2438400 h 2605314"/>
              <a:gd name="connsiteX300" fmla="*/ 2268320 w 5018777"/>
              <a:gd name="connsiteY300" fmla="*/ 2474685 h 2605314"/>
              <a:gd name="connsiteX301" fmla="*/ 2297349 w 5018777"/>
              <a:gd name="connsiteY301" fmla="*/ 2510971 h 2605314"/>
              <a:gd name="connsiteX302" fmla="*/ 2319120 w 5018777"/>
              <a:gd name="connsiteY302" fmla="*/ 2532742 h 2605314"/>
              <a:gd name="connsiteX303" fmla="*/ 2398949 w 5018777"/>
              <a:gd name="connsiteY303" fmla="*/ 2569028 h 2605314"/>
              <a:gd name="connsiteX304" fmla="*/ 2544092 w 5018777"/>
              <a:gd name="connsiteY304" fmla="*/ 2554514 h 2605314"/>
              <a:gd name="connsiteX305" fmla="*/ 2565863 w 5018777"/>
              <a:gd name="connsiteY305" fmla="*/ 2540000 h 2605314"/>
              <a:gd name="connsiteX306" fmla="*/ 2573120 w 5018777"/>
              <a:gd name="connsiteY306" fmla="*/ 2503714 h 2605314"/>
              <a:gd name="connsiteX307" fmla="*/ 2587635 w 5018777"/>
              <a:gd name="connsiteY307" fmla="*/ 2481942 h 2605314"/>
              <a:gd name="connsiteX308" fmla="*/ 2594892 w 5018777"/>
              <a:gd name="connsiteY308" fmla="*/ 2409371 h 2605314"/>
              <a:gd name="connsiteX309" fmla="*/ 2645692 w 5018777"/>
              <a:gd name="connsiteY309" fmla="*/ 2416628 h 2605314"/>
              <a:gd name="connsiteX310" fmla="*/ 2674720 w 5018777"/>
              <a:gd name="connsiteY310" fmla="*/ 2423885 h 2605314"/>
              <a:gd name="connsiteX311" fmla="*/ 2747292 w 5018777"/>
              <a:gd name="connsiteY311" fmla="*/ 2438400 h 2605314"/>
              <a:gd name="connsiteX312" fmla="*/ 2790835 w 5018777"/>
              <a:gd name="connsiteY312" fmla="*/ 2452914 h 2605314"/>
              <a:gd name="connsiteX313" fmla="*/ 2812606 w 5018777"/>
              <a:gd name="connsiteY313" fmla="*/ 2438400 h 2605314"/>
              <a:gd name="connsiteX314" fmla="*/ 2805349 w 5018777"/>
              <a:gd name="connsiteY314" fmla="*/ 2416628 h 2605314"/>
              <a:gd name="connsiteX315" fmla="*/ 2798092 w 5018777"/>
              <a:gd name="connsiteY315" fmla="*/ 2373085 h 2605314"/>
              <a:gd name="connsiteX316" fmla="*/ 2783577 w 5018777"/>
              <a:gd name="connsiteY316" fmla="*/ 2329542 h 2605314"/>
              <a:gd name="connsiteX317" fmla="*/ 2798092 w 5018777"/>
              <a:gd name="connsiteY317" fmla="*/ 2278742 h 2605314"/>
              <a:gd name="connsiteX318" fmla="*/ 2965006 w 5018777"/>
              <a:gd name="connsiteY318" fmla="*/ 2249714 h 2605314"/>
              <a:gd name="connsiteX319" fmla="*/ 2950492 w 5018777"/>
              <a:gd name="connsiteY319" fmla="*/ 2227942 h 2605314"/>
              <a:gd name="connsiteX320" fmla="*/ 2928720 w 5018777"/>
              <a:gd name="connsiteY320" fmla="*/ 2133600 h 2605314"/>
              <a:gd name="connsiteX321" fmla="*/ 2921463 w 5018777"/>
              <a:gd name="connsiteY321" fmla="*/ 2104571 h 2605314"/>
              <a:gd name="connsiteX322" fmla="*/ 2899692 w 5018777"/>
              <a:gd name="connsiteY322" fmla="*/ 2090057 h 2605314"/>
              <a:gd name="connsiteX323" fmla="*/ 2906949 w 5018777"/>
              <a:gd name="connsiteY323" fmla="*/ 2061028 h 2605314"/>
              <a:gd name="connsiteX324" fmla="*/ 3037577 w 5018777"/>
              <a:gd name="connsiteY324" fmla="*/ 2053771 h 2605314"/>
              <a:gd name="connsiteX325" fmla="*/ 3124663 w 5018777"/>
              <a:gd name="connsiteY325" fmla="*/ 2046514 h 2605314"/>
              <a:gd name="connsiteX326" fmla="*/ 3146435 w 5018777"/>
              <a:gd name="connsiteY326" fmla="*/ 2039257 h 2605314"/>
              <a:gd name="connsiteX327" fmla="*/ 3139177 w 5018777"/>
              <a:gd name="connsiteY327" fmla="*/ 2010228 h 2605314"/>
              <a:gd name="connsiteX328" fmla="*/ 3110149 w 5018777"/>
              <a:gd name="connsiteY328" fmla="*/ 1959428 h 2605314"/>
              <a:gd name="connsiteX329" fmla="*/ 3081120 w 5018777"/>
              <a:gd name="connsiteY329" fmla="*/ 1930400 h 2605314"/>
              <a:gd name="connsiteX330" fmla="*/ 3066606 w 5018777"/>
              <a:gd name="connsiteY330" fmla="*/ 1901371 h 2605314"/>
              <a:gd name="connsiteX331" fmla="*/ 3044835 w 5018777"/>
              <a:gd name="connsiteY331" fmla="*/ 1886857 h 2605314"/>
              <a:gd name="connsiteX332" fmla="*/ 3037577 w 5018777"/>
              <a:gd name="connsiteY332" fmla="*/ 1865085 h 2605314"/>
              <a:gd name="connsiteX333" fmla="*/ 3023063 w 5018777"/>
              <a:gd name="connsiteY333" fmla="*/ 1843314 h 2605314"/>
              <a:gd name="connsiteX334" fmla="*/ 3052092 w 5018777"/>
              <a:gd name="connsiteY334" fmla="*/ 1828800 h 2605314"/>
              <a:gd name="connsiteX335" fmla="*/ 3160949 w 5018777"/>
              <a:gd name="connsiteY335" fmla="*/ 1814285 h 2605314"/>
              <a:gd name="connsiteX336" fmla="*/ 3182720 w 5018777"/>
              <a:gd name="connsiteY336" fmla="*/ 1799771 h 2605314"/>
              <a:gd name="connsiteX337" fmla="*/ 3131920 w 5018777"/>
              <a:gd name="connsiteY337" fmla="*/ 1690914 h 2605314"/>
              <a:gd name="connsiteX338" fmla="*/ 3124663 w 5018777"/>
              <a:gd name="connsiteY338" fmla="*/ 1669142 h 2605314"/>
              <a:gd name="connsiteX339" fmla="*/ 3110149 w 5018777"/>
              <a:gd name="connsiteY339" fmla="*/ 1647371 h 2605314"/>
              <a:gd name="connsiteX340" fmla="*/ 3131920 w 5018777"/>
              <a:gd name="connsiteY340" fmla="*/ 1640114 h 2605314"/>
              <a:gd name="connsiteX341" fmla="*/ 3160949 w 5018777"/>
              <a:gd name="connsiteY341" fmla="*/ 1632857 h 2605314"/>
              <a:gd name="connsiteX342" fmla="*/ 3189977 w 5018777"/>
              <a:gd name="connsiteY342" fmla="*/ 1618342 h 2605314"/>
              <a:gd name="connsiteX343" fmla="*/ 3219006 w 5018777"/>
              <a:gd name="connsiteY343" fmla="*/ 1611085 h 2605314"/>
              <a:gd name="connsiteX344" fmla="*/ 3240777 w 5018777"/>
              <a:gd name="connsiteY344" fmla="*/ 1603828 h 2605314"/>
              <a:gd name="connsiteX345" fmla="*/ 3284320 w 5018777"/>
              <a:gd name="connsiteY345" fmla="*/ 1582057 h 2605314"/>
              <a:gd name="connsiteX346" fmla="*/ 3298835 w 5018777"/>
              <a:gd name="connsiteY346" fmla="*/ 1567542 h 2605314"/>
              <a:gd name="connsiteX347" fmla="*/ 3277063 w 5018777"/>
              <a:gd name="connsiteY347" fmla="*/ 1545771 h 2605314"/>
              <a:gd name="connsiteX348" fmla="*/ 3233520 w 5018777"/>
              <a:gd name="connsiteY348" fmla="*/ 1516742 h 2605314"/>
              <a:gd name="connsiteX349" fmla="*/ 3182720 w 5018777"/>
              <a:gd name="connsiteY349" fmla="*/ 1458685 h 2605314"/>
              <a:gd name="connsiteX350" fmla="*/ 3175463 w 5018777"/>
              <a:gd name="connsiteY350" fmla="*/ 1436914 h 2605314"/>
              <a:gd name="connsiteX351" fmla="*/ 3153692 w 5018777"/>
              <a:gd name="connsiteY351" fmla="*/ 1422400 h 2605314"/>
              <a:gd name="connsiteX352" fmla="*/ 3204492 w 5018777"/>
              <a:gd name="connsiteY352" fmla="*/ 1386114 h 2605314"/>
              <a:gd name="connsiteX353" fmla="*/ 3240777 w 5018777"/>
              <a:gd name="connsiteY353" fmla="*/ 1349828 h 2605314"/>
              <a:gd name="connsiteX354" fmla="*/ 3269806 w 5018777"/>
              <a:gd name="connsiteY354" fmla="*/ 1313542 h 2605314"/>
              <a:gd name="connsiteX355" fmla="*/ 3291577 w 5018777"/>
              <a:gd name="connsiteY355" fmla="*/ 1299028 h 2605314"/>
              <a:gd name="connsiteX356" fmla="*/ 3306092 w 5018777"/>
              <a:gd name="connsiteY356" fmla="*/ 1284514 h 2605314"/>
              <a:gd name="connsiteX357" fmla="*/ 3313349 w 5018777"/>
              <a:gd name="connsiteY357" fmla="*/ 1262742 h 2605314"/>
              <a:gd name="connsiteX358" fmla="*/ 3269806 w 5018777"/>
              <a:gd name="connsiteY358" fmla="*/ 1255485 h 2605314"/>
              <a:gd name="connsiteX359" fmla="*/ 3248035 w 5018777"/>
              <a:gd name="connsiteY359" fmla="*/ 1248228 h 2605314"/>
              <a:gd name="connsiteX360" fmla="*/ 3197235 w 5018777"/>
              <a:gd name="connsiteY360" fmla="*/ 1233714 h 2605314"/>
              <a:gd name="connsiteX361" fmla="*/ 3175463 w 5018777"/>
              <a:gd name="connsiteY361" fmla="*/ 1219200 h 2605314"/>
              <a:gd name="connsiteX362" fmla="*/ 3153692 w 5018777"/>
              <a:gd name="connsiteY362" fmla="*/ 1211942 h 2605314"/>
              <a:gd name="connsiteX363" fmla="*/ 3124663 w 5018777"/>
              <a:gd name="connsiteY363" fmla="*/ 1197428 h 2605314"/>
              <a:gd name="connsiteX364" fmla="*/ 3204492 w 5018777"/>
              <a:gd name="connsiteY364" fmla="*/ 1095828 h 2605314"/>
              <a:gd name="connsiteX365" fmla="*/ 3255292 w 5018777"/>
              <a:gd name="connsiteY365" fmla="*/ 1037771 h 2605314"/>
              <a:gd name="connsiteX366" fmla="*/ 3255292 w 5018777"/>
              <a:gd name="connsiteY366" fmla="*/ 994228 h 2605314"/>
              <a:gd name="connsiteX367" fmla="*/ 3211749 w 5018777"/>
              <a:gd name="connsiteY367" fmla="*/ 986971 h 2605314"/>
              <a:gd name="connsiteX368" fmla="*/ 3182720 w 5018777"/>
              <a:gd name="connsiteY368" fmla="*/ 979714 h 2605314"/>
              <a:gd name="connsiteX369" fmla="*/ 3124663 w 5018777"/>
              <a:gd name="connsiteY369" fmla="*/ 957942 h 2605314"/>
              <a:gd name="connsiteX370" fmla="*/ 3102892 w 5018777"/>
              <a:gd name="connsiteY370" fmla="*/ 950685 h 2605314"/>
              <a:gd name="connsiteX371" fmla="*/ 3052092 w 5018777"/>
              <a:gd name="connsiteY371" fmla="*/ 943428 h 2605314"/>
              <a:gd name="connsiteX372" fmla="*/ 3030320 w 5018777"/>
              <a:gd name="connsiteY372" fmla="*/ 936171 h 2605314"/>
              <a:gd name="connsiteX373" fmla="*/ 2994035 w 5018777"/>
              <a:gd name="connsiteY373" fmla="*/ 928914 h 2605314"/>
              <a:gd name="connsiteX374" fmla="*/ 2979520 w 5018777"/>
              <a:gd name="connsiteY374" fmla="*/ 914400 h 2605314"/>
              <a:gd name="connsiteX375" fmla="*/ 3037577 w 5018777"/>
              <a:gd name="connsiteY375" fmla="*/ 820057 h 2605314"/>
              <a:gd name="connsiteX376" fmla="*/ 3095635 w 5018777"/>
              <a:gd name="connsiteY376" fmla="*/ 747485 h 2605314"/>
              <a:gd name="connsiteX377" fmla="*/ 3131920 w 5018777"/>
              <a:gd name="connsiteY377" fmla="*/ 703942 h 2605314"/>
              <a:gd name="connsiteX378" fmla="*/ 3146435 w 5018777"/>
              <a:gd name="connsiteY378" fmla="*/ 682171 h 2605314"/>
              <a:gd name="connsiteX379" fmla="*/ 3037577 w 5018777"/>
              <a:gd name="connsiteY379" fmla="*/ 667657 h 2605314"/>
              <a:gd name="connsiteX380" fmla="*/ 2965006 w 5018777"/>
              <a:gd name="connsiteY380" fmla="*/ 660400 h 2605314"/>
              <a:gd name="connsiteX381" fmla="*/ 2892435 w 5018777"/>
              <a:gd name="connsiteY381" fmla="*/ 645885 h 2605314"/>
              <a:gd name="connsiteX382" fmla="*/ 2928720 w 5018777"/>
              <a:gd name="connsiteY382" fmla="*/ 609600 h 2605314"/>
              <a:gd name="connsiteX383" fmla="*/ 2965006 w 5018777"/>
              <a:gd name="connsiteY383" fmla="*/ 573314 h 2605314"/>
              <a:gd name="connsiteX384" fmla="*/ 2972263 w 5018777"/>
              <a:gd name="connsiteY384" fmla="*/ 529771 h 2605314"/>
              <a:gd name="connsiteX385" fmla="*/ 2986777 w 5018777"/>
              <a:gd name="connsiteY385" fmla="*/ 486228 h 2605314"/>
              <a:gd name="connsiteX386" fmla="*/ 3001292 w 5018777"/>
              <a:gd name="connsiteY386" fmla="*/ 435428 h 2605314"/>
              <a:gd name="connsiteX387" fmla="*/ 3015806 w 5018777"/>
              <a:gd name="connsiteY387" fmla="*/ 391885 h 2605314"/>
              <a:gd name="connsiteX388" fmla="*/ 2965006 w 5018777"/>
              <a:gd name="connsiteY388" fmla="*/ 399142 h 2605314"/>
              <a:gd name="connsiteX389" fmla="*/ 2921463 w 5018777"/>
              <a:gd name="connsiteY389" fmla="*/ 413657 h 2605314"/>
              <a:gd name="connsiteX390" fmla="*/ 2892435 w 5018777"/>
              <a:gd name="connsiteY390" fmla="*/ 420914 h 2605314"/>
              <a:gd name="connsiteX391" fmla="*/ 2856149 w 5018777"/>
              <a:gd name="connsiteY391" fmla="*/ 435428 h 2605314"/>
              <a:gd name="connsiteX392" fmla="*/ 2812606 w 5018777"/>
              <a:gd name="connsiteY392" fmla="*/ 442685 h 2605314"/>
              <a:gd name="connsiteX393" fmla="*/ 2783577 w 5018777"/>
              <a:gd name="connsiteY393" fmla="*/ 449942 h 2605314"/>
              <a:gd name="connsiteX394" fmla="*/ 2725520 w 5018777"/>
              <a:gd name="connsiteY394" fmla="*/ 442685 h 2605314"/>
              <a:gd name="connsiteX395" fmla="*/ 2732777 w 5018777"/>
              <a:gd name="connsiteY395" fmla="*/ 377371 h 2605314"/>
              <a:gd name="connsiteX396" fmla="*/ 2725520 w 5018777"/>
              <a:gd name="connsiteY396" fmla="*/ 290285 h 2605314"/>
              <a:gd name="connsiteX397" fmla="*/ 2711006 w 5018777"/>
              <a:gd name="connsiteY397" fmla="*/ 232228 h 2605314"/>
              <a:gd name="connsiteX398" fmla="*/ 2667463 w 5018777"/>
              <a:gd name="connsiteY398" fmla="*/ 210457 h 2605314"/>
              <a:gd name="connsiteX399" fmla="*/ 2660206 w 5018777"/>
              <a:gd name="connsiteY399"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62549 w 5018777"/>
              <a:gd name="connsiteY118" fmla="*/ 537028 h 2605314"/>
              <a:gd name="connsiteX119" fmla="*/ 3240777 w 5018777"/>
              <a:gd name="connsiteY119" fmla="*/ 515257 h 2605314"/>
              <a:gd name="connsiteX120" fmla="*/ 3233520 w 5018777"/>
              <a:gd name="connsiteY120" fmla="*/ 478971 h 2605314"/>
              <a:gd name="connsiteX121" fmla="*/ 3219006 w 5018777"/>
              <a:gd name="connsiteY121" fmla="*/ 428171 h 2605314"/>
              <a:gd name="connsiteX122" fmla="*/ 3204492 w 5018777"/>
              <a:gd name="connsiteY122" fmla="*/ 362857 h 2605314"/>
              <a:gd name="connsiteX123" fmla="*/ 3189977 w 5018777"/>
              <a:gd name="connsiteY123" fmla="*/ 348342 h 2605314"/>
              <a:gd name="connsiteX124" fmla="*/ 3139177 w 5018777"/>
              <a:gd name="connsiteY124" fmla="*/ 283028 h 2605314"/>
              <a:gd name="connsiteX125" fmla="*/ 3117406 w 5018777"/>
              <a:gd name="connsiteY125" fmla="*/ 268514 h 2605314"/>
              <a:gd name="connsiteX126" fmla="*/ 3081120 w 5018777"/>
              <a:gd name="connsiteY126" fmla="*/ 232228 h 2605314"/>
              <a:gd name="connsiteX127" fmla="*/ 3066606 w 5018777"/>
              <a:gd name="connsiteY127" fmla="*/ 210457 h 2605314"/>
              <a:gd name="connsiteX128" fmla="*/ 3023063 w 5018777"/>
              <a:gd name="connsiteY128" fmla="*/ 195942 h 2605314"/>
              <a:gd name="connsiteX129" fmla="*/ 3008549 w 5018777"/>
              <a:gd name="connsiteY129" fmla="*/ 174171 h 2605314"/>
              <a:gd name="connsiteX130" fmla="*/ 2957749 w 5018777"/>
              <a:gd name="connsiteY130" fmla="*/ 152400 h 2605314"/>
              <a:gd name="connsiteX131" fmla="*/ 2921463 w 5018777"/>
              <a:gd name="connsiteY131" fmla="*/ 116114 h 2605314"/>
              <a:gd name="connsiteX132" fmla="*/ 2848892 w 5018777"/>
              <a:gd name="connsiteY132" fmla="*/ 94342 h 2605314"/>
              <a:gd name="connsiteX133" fmla="*/ 2827120 w 5018777"/>
              <a:gd name="connsiteY133" fmla="*/ 79828 h 2605314"/>
              <a:gd name="connsiteX134" fmla="*/ 2776320 w 5018777"/>
              <a:gd name="connsiteY134" fmla="*/ 65314 h 2605314"/>
              <a:gd name="connsiteX135" fmla="*/ 2667463 w 5018777"/>
              <a:gd name="connsiteY135" fmla="*/ 50800 h 2605314"/>
              <a:gd name="connsiteX136" fmla="*/ 2500549 w 5018777"/>
              <a:gd name="connsiteY136" fmla="*/ 43542 h 2605314"/>
              <a:gd name="connsiteX137" fmla="*/ 2377177 w 5018777"/>
              <a:gd name="connsiteY137" fmla="*/ 36285 h 2605314"/>
              <a:gd name="connsiteX138" fmla="*/ 2275577 w 5018777"/>
              <a:gd name="connsiteY138" fmla="*/ 21771 h 2605314"/>
              <a:gd name="connsiteX139" fmla="*/ 2036092 w 5018777"/>
              <a:gd name="connsiteY139" fmla="*/ 7257 h 2605314"/>
              <a:gd name="connsiteX140" fmla="*/ 1869177 w 5018777"/>
              <a:gd name="connsiteY140" fmla="*/ 14514 h 2605314"/>
              <a:gd name="connsiteX141" fmla="*/ 1753063 w 5018777"/>
              <a:gd name="connsiteY141" fmla="*/ 29028 h 2605314"/>
              <a:gd name="connsiteX142" fmla="*/ 1731292 w 5018777"/>
              <a:gd name="connsiteY142" fmla="*/ 36285 h 2605314"/>
              <a:gd name="connsiteX143" fmla="*/ 1695006 w 5018777"/>
              <a:gd name="connsiteY143" fmla="*/ 43542 h 2605314"/>
              <a:gd name="connsiteX144" fmla="*/ 1673235 w 5018777"/>
              <a:gd name="connsiteY144" fmla="*/ 50800 h 2605314"/>
              <a:gd name="connsiteX145" fmla="*/ 1622435 w 5018777"/>
              <a:gd name="connsiteY145" fmla="*/ 65314 h 2605314"/>
              <a:gd name="connsiteX146" fmla="*/ 1600663 w 5018777"/>
              <a:gd name="connsiteY146" fmla="*/ 72571 h 2605314"/>
              <a:gd name="connsiteX147" fmla="*/ 1542606 w 5018777"/>
              <a:gd name="connsiteY147" fmla="*/ 87085 h 2605314"/>
              <a:gd name="connsiteX148" fmla="*/ 1499063 w 5018777"/>
              <a:gd name="connsiteY148" fmla="*/ 101600 h 2605314"/>
              <a:gd name="connsiteX149" fmla="*/ 1295863 w 5018777"/>
              <a:gd name="connsiteY149" fmla="*/ 159657 h 2605314"/>
              <a:gd name="connsiteX150" fmla="*/ 1157977 w 5018777"/>
              <a:gd name="connsiteY150" fmla="*/ 190500 h 2605314"/>
              <a:gd name="connsiteX151" fmla="*/ 969292 w 5018777"/>
              <a:gd name="connsiteY151" fmla="*/ 261257 h 2605314"/>
              <a:gd name="connsiteX152" fmla="*/ 889463 w 5018777"/>
              <a:gd name="connsiteY152" fmla="*/ 319314 h 2605314"/>
              <a:gd name="connsiteX153" fmla="*/ 763189 w 5018777"/>
              <a:gd name="connsiteY153" fmla="*/ 420551 h 2605314"/>
              <a:gd name="connsiteX154" fmla="*/ 693520 w 5018777"/>
              <a:gd name="connsiteY154" fmla="*/ 500742 h 2605314"/>
              <a:gd name="connsiteX155" fmla="*/ 664492 w 5018777"/>
              <a:gd name="connsiteY155" fmla="*/ 544285 h 2605314"/>
              <a:gd name="connsiteX156" fmla="*/ 642720 w 5018777"/>
              <a:gd name="connsiteY156" fmla="*/ 609600 h 2605314"/>
              <a:gd name="connsiteX157" fmla="*/ 651792 w 5018777"/>
              <a:gd name="connsiteY157" fmla="*/ 740954 h 2605314"/>
              <a:gd name="connsiteX158" fmla="*/ 700052 w 5018777"/>
              <a:gd name="connsiteY158" fmla="*/ 804454 h 2605314"/>
              <a:gd name="connsiteX159" fmla="*/ 751577 w 5018777"/>
              <a:gd name="connsiteY159" fmla="*/ 804817 h 2605314"/>
              <a:gd name="connsiteX160" fmla="*/ 775889 w 5018777"/>
              <a:gd name="connsiteY160" fmla="*/ 748937 h 2605314"/>
              <a:gd name="connsiteX161" fmla="*/ 764640 w 5018777"/>
              <a:gd name="connsiteY161" fmla="*/ 679268 h 2605314"/>
              <a:gd name="connsiteX162" fmla="*/ 704769 w 5018777"/>
              <a:gd name="connsiteY162" fmla="*/ 644434 h 2605314"/>
              <a:gd name="connsiteX163" fmla="*/ 567246 w 5018777"/>
              <a:gd name="connsiteY163" fmla="*/ 638991 h 2605314"/>
              <a:gd name="connsiteX164" fmla="*/ 468549 w 5018777"/>
              <a:gd name="connsiteY164" fmla="*/ 682171 h 2605314"/>
              <a:gd name="connsiteX165" fmla="*/ 446777 w 5018777"/>
              <a:gd name="connsiteY165" fmla="*/ 754742 h 2605314"/>
              <a:gd name="connsiteX166" fmla="*/ 475806 w 5018777"/>
              <a:gd name="connsiteY166" fmla="*/ 849085 h 2605314"/>
              <a:gd name="connsiteX167" fmla="*/ 533863 w 5018777"/>
              <a:gd name="connsiteY167" fmla="*/ 841828 h 2605314"/>
              <a:gd name="connsiteX168" fmla="*/ 541120 w 5018777"/>
              <a:gd name="connsiteY168" fmla="*/ 820057 h 2605314"/>
              <a:gd name="connsiteX169" fmla="*/ 519349 w 5018777"/>
              <a:gd name="connsiteY169" fmla="*/ 740228 h 2605314"/>
              <a:gd name="connsiteX170" fmla="*/ 497577 w 5018777"/>
              <a:gd name="connsiteY170" fmla="*/ 725714 h 2605314"/>
              <a:gd name="connsiteX171" fmla="*/ 352435 w 5018777"/>
              <a:gd name="connsiteY171" fmla="*/ 732971 h 2605314"/>
              <a:gd name="connsiteX172" fmla="*/ 252286 w 5018777"/>
              <a:gd name="connsiteY172" fmla="*/ 791028 h 2605314"/>
              <a:gd name="connsiteX173" fmla="*/ 192777 w 5018777"/>
              <a:gd name="connsiteY173" fmla="*/ 892628 h 2605314"/>
              <a:gd name="connsiteX174" fmla="*/ 187335 w 5018777"/>
              <a:gd name="connsiteY174" fmla="*/ 1026522 h 2605314"/>
              <a:gd name="connsiteX175" fmla="*/ 218177 w 5018777"/>
              <a:gd name="connsiteY175" fmla="*/ 1070791 h 2605314"/>
              <a:gd name="connsiteX176" fmla="*/ 278049 w 5018777"/>
              <a:gd name="connsiteY176" fmla="*/ 1063534 h 2605314"/>
              <a:gd name="connsiteX177" fmla="*/ 297643 w 5018777"/>
              <a:gd name="connsiteY177" fmla="*/ 1022531 h 2605314"/>
              <a:gd name="connsiteX178" fmla="*/ 260995 w 5018777"/>
              <a:gd name="connsiteY178" fmla="*/ 957580 h 2605314"/>
              <a:gd name="connsiteX179" fmla="*/ 172095 w 5018777"/>
              <a:gd name="connsiteY179" fmla="*/ 952137 h 2605314"/>
              <a:gd name="connsiteX180" fmla="*/ 108957 w 5018777"/>
              <a:gd name="connsiteY180" fmla="*/ 996405 h 2605314"/>
              <a:gd name="connsiteX181" fmla="*/ 54892 w 5018777"/>
              <a:gd name="connsiteY181" fmla="*/ 1066800 h 2605314"/>
              <a:gd name="connsiteX182" fmla="*/ 14252 w 5018777"/>
              <a:gd name="connsiteY182" fmla="*/ 1156788 h 2605314"/>
              <a:gd name="connsiteX183" fmla="*/ 20783 w 5018777"/>
              <a:gd name="connsiteY183" fmla="*/ 1262017 h 2605314"/>
              <a:gd name="connsiteX184" fmla="*/ 69406 w 5018777"/>
              <a:gd name="connsiteY184" fmla="*/ 1313542 h 2605314"/>
              <a:gd name="connsiteX185" fmla="*/ 112949 w 5018777"/>
              <a:gd name="connsiteY185" fmla="*/ 1342571 h 2605314"/>
              <a:gd name="connsiteX186" fmla="*/ 159032 w 5018777"/>
              <a:gd name="connsiteY186" fmla="*/ 1341845 h 2605314"/>
              <a:gd name="connsiteX187" fmla="*/ 217089 w 5018777"/>
              <a:gd name="connsiteY187" fmla="*/ 1316445 h 2605314"/>
              <a:gd name="connsiteX188" fmla="*/ 199672 w 5018777"/>
              <a:gd name="connsiteY188" fmla="*/ 1243148 h 2605314"/>
              <a:gd name="connsiteX189" fmla="*/ 124197 w 5018777"/>
              <a:gd name="connsiteY189" fmla="*/ 1236254 h 2605314"/>
              <a:gd name="connsiteX190" fmla="*/ 54892 w 5018777"/>
              <a:gd name="connsiteY190" fmla="*/ 1262742 h 2605314"/>
              <a:gd name="connsiteX191" fmla="*/ 33120 w 5018777"/>
              <a:gd name="connsiteY191" fmla="*/ 1299028 h 2605314"/>
              <a:gd name="connsiteX192" fmla="*/ 18606 w 5018777"/>
              <a:gd name="connsiteY192" fmla="*/ 1320800 h 2605314"/>
              <a:gd name="connsiteX193" fmla="*/ 4092 w 5018777"/>
              <a:gd name="connsiteY193" fmla="*/ 1379582 h 2605314"/>
              <a:gd name="connsiteX194" fmla="*/ 3729 w 5018777"/>
              <a:gd name="connsiteY194" fmla="*/ 1436188 h 2605314"/>
              <a:gd name="connsiteX195" fmla="*/ 47635 w 5018777"/>
              <a:gd name="connsiteY195" fmla="*/ 1494971 h 2605314"/>
              <a:gd name="connsiteX196" fmla="*/ 91177 w 5018777"/>
              <a:gd name="connsiteY196" fmla="*/ 1524000 h 2605314"/>
              <a:gd name="connsiteX197" fmla="*/ 127100 w 5018777"/>
              <a:gd name="connsiteY197" fmla="*/ 1568268 h 2605314"/>
              <a:gd name="connsiteX198" fmla="*/ 171006 w 5018777"/>
              <a:gd name="connsiteY198" fmla="*/ 1582057 h 2605314"/>
              <a:gd name="connsiteX199" fmla="*/ 228337 w 5018777"/>
              <a:gd name="connsiteY199" fmla="*/ 1561737 h 2605314"/>
              <a:gd name="connsiteX200" fmla="*/ 236683 w 5018777"/>
              <a:gd name="connsiteY200" fmla="*/ 1483722 h 2605314"/>
              <a:gd name="connsiteX201" fmla="*/ 157217 w 5018777"/>
              <a:gd name="connsiteY201" fmla="*/ 1465580 h 2605314"/>
              <a:gd name="connsiteX202" fmla="*/ 105692 w 5018777"/>
              <a:gd name="connsiteY202" fmla="*/ 1502228 h 2605314"/>
              <a:gd name="connsiteX203" fmla="*/ 105692 w 5018777"/>
              <a:gd name="connsiteY203" fmla="*/ 1698171 h 2605314"/>
              <a:gd name="connsiteX204" fmla="*/ 141615 w 5018777"/>
              <a:gd name="connsiteY204" fmla="*/ 1749334 h 2605314"/>
              <a:gd name="connsiteX205" fmla="*/ 192777 w 5018777"/>
              <a:gd name="connsiteY205" fmla="*/ 1792514 h 2605314"/>
              <a:gd name="connsiteX206" fmla="*/ 250835 w 5018777"/>
              <a:gd name="connsiteY206" fmla="*/ 1828800 h 2605314"/>
              <a:gd name="connsiteX207" fmla="*/ 359692 w 5018777"/>
              <a:gd name="connsiteY207" fmla="*/ 1821542 h 2605314"/>
              <a:gd name="connsiteX208" fmla="*/ 394163 w 5018777"/>
              <a:gd name="connsiteY208" fmla="*/ 1796505 h 2605314"/>
              <a:gd name="connsiteX209" fmla="*/ 410492 w 5018777"/>
              <a:gd name="connsiteY209" fmla="*/ 1698171 h 2605314"/>
              <a:gd name="connsiteX210" fmla="*/ 366949 w 5018777"/>
              <a:gd name="connsiteY210" fmla="*/ 1683657 h 2605314"/>
              <a:gd name="connsiteX211" fmla="*/ 316149 w 5018777"/>
              <a:gd name="connsiteY211" fmla="*/ 1690914 h 2605314"/>
              <a:gd name="connsiteX212" fmla="*/ 279863 w 5018777"/>
              <a:gd name="connsiteY212" fmla="*/ 1719942 h 2605314"/>
              <a:gd name="connsiteX213" fmla="*/ 265349 w 5018777"/>
              <a:gd name="connsiteY213" fmla="*/ 1785257 h 2605314"/>
              <a:gd name="connsiteX214" fmla="*/ 276235 w 5018777"/>
              <a:gd name="connsiteY214" fmla="*/ 1939108 h 2605314"/>
              <a:gd name="connsiteX215" fmla="*/ 331026 w 5018777"/>
              <a:gd name="connsiteY215" fmla="*/ 1984465 h 2605314"/>
              <a:gd name="connsiteX216" fmla="*/ 417749 w 5018777"/>
              <a:gd name="connsiteY216" fmla="*/ 2002971 h 2605314"/>
              <a:gd name="connsiteX217" fmla="*/ 526606 w 5018777"/>
              <a:gd name="connsiteY217" fmla="*/ 1995714 h 2605314"/>
              <a:gd name="connsiteX218" fmla="*/ 555635 w 5018777"/>
              <a:gd name="connsiteY218" fmla="*/ 1973942 h 2605314"/>
              <a:gd name="connsiteX219" fmla="*/ 599177 w 5018777"/>
              <a:gd name="connsiteY219" fmla="*/ 1944914 h 2605314"/>
              <a:gd name="connsiteX220" fmla="*/ 628206 w 5018777"/>
              <a:gd name="connsiteY220" fmla="*/ 1901371 h 2605314"/>
              <a:gd name="connsiteX221" fmla="*/ 613692 w 5018777"/>
              <a:gd name="connsiteY221" fmla="*/ 1836057 h 2605314"/>
              <a:gd name="connsiteX222" fmla="*/ 570149 w 5018777"/>
              <a:gd name="connsiteY222" fmla="*/ 1792514 h 2605314"/>
              <a:gd name="connsiteX223" fmla="*/ 528057 w 5018777"/>
              <a:gd name="connsiteY223" fmla="*/ 1800497 h 2605314"/>
              <a:gd name="connsiteX224" fmla="*/ 481249 w 5018777"/>
              <a:gd name="connsiteY224" fmla="*/ 1898468 h 2605314"/>
              <a:gd name="connsiteX225" fmla="*/ 555635 w 5018777"/>
              <a:gd name="connsiteY225" fmla="*/ 1995714 h 2605314"/>
              <a:gd name="connsiteX226" fmla="*/ 570149 w 5018777"/>
              <a:gd name="connsiteY226" fmla="*/ 2017485 h 2605314"/>
              <a:gd name="connsiteX227" fmla="*/ 700777 w 5018777"/>
              <a:gd name="connsiteY227" fmla="*/ 2068285 h 2605314"/>
              <a:gd name="connsiteX228" fmla="*/ 737063 w 5018777"/>
              <a:gd name="connsiteY228" fmla="*/ 2082800 h 2605314"/>
              <a:gd name="connsiteX229" fmla="*/ 867692 w 5018777"/>
              <a:gd name="connsiteY229" fmla="*/ 2119811 h 2605314"/>
              <a:gd name="connsiteX230" fmla="*/ 969292 w 5018777"/>
              <a:gd name="connsiteY230" fmla="*/ 2148114 h 2605314"/>
              <a:gd name="connsiteX231" fmla="*/ 1078149 w 5018777"/>
              <a:gd name="connsiteY231" fmla="*/ 2133600 h 2605314"/>
              <a:gd name="connsiteX232" fmla="*/ 1128949 w 5018777"/>
              <a:gd name="connsiteY232" fmla="*/ 2104571 h 2605314"/>
              <a:gd name="connsiteX233" fmla="*/ 1247603 w 5018777"/>
              <a:gd name="connsiteY233" fmla="*/ 2013494 h 2605314"/>
              <a:gd name="connsiteX234" fmla="*/ 1291509 w 5018777"/>
              <a:gd name="connsiteY234" fmla="*/ 1957251 h 2605314"/>
              <a:gd name="connsiteX235" fmla="*/ 1278083 w 5018777"/>
              <a:gd name="connsiteY235" fmla="*/ 1839322 h 2605314"/>
              <a:gd name="connsiteX236" fmla="*/ 1223292 w 5018777"/>
              <a:gd name="connsiteY236" fmla="*/ 1814285 h 2605314"/>
              <a:gd name="connsiteX237" fmla="*/ 1129675 w 5018777"/>
              <a:gd name="connsiteY237" fmla="*/ 1833154 h 2605314"/>
              <a:gd name="connsiteX238" fmla="*/ 1107177 w 5018777"/>
              <a:gd name="connsiteY238" fmla="*/ 1894114 h 2605314"/>
              <a:gd name="connsiteX239" fmla="*/ 1085406 w 5018777"/>
              <a:gd name="connsiteY239" fmla="*/ 2002971 h 2605314"/>
              <a:gd name="connsiteX240" fmla="*/ 1020092 w 5018777"/>
              <a:gd name="connsiteY240" fmla="*/ 1995714 h 2605314"/>
              <a:gd name="connsiteX241" fmla="*/ 984532 w 5018777"/>
              <a:gd name="connsiteY241" fmla="*/ 1911531 h 2605314"/>
              <a:gd name="connsiteX242" fmla="*/ 996869 w 5018777"/>
              <a:gd name="connsiteY242" fmla="*/ 1807754 h 2605314"/>
              <a:gd name="connsiteX243" fmla="*/ 1070529 w 5018777"/>
              <a:gd name="connsiteY243" fmla="*/ 1731554 h 2605314"/>
              <a:gd name="connsiteX244" fmla="*/ 1230549 w 5018777"/>
              <a:gd name="connsiteY244" fmla="*/ 1690914 h 2605314"/>
              <a:gd name="connsiteX245" fmla="*/ 1339406 w 5018777"/>
              <a:gd name="connsiteY245" fmla="*/ 1698171 h 2605314"/>
              <a:gd name="connsiteX246" fmla="*/ 1426492 w 5018777"/>
              <a:gd name="connsiteY246" fmla="*/ 1741714 h 2605314"/>
              <a:gd name="connsiteX247" fmla="*/ 1480557 w 5018777"/>
              <a:gd name="connsiteY247" fmla="*/ 1792514 h 2605314"/>
              <a:gd name="connsiteX248" fmla="*/ 1510312 w 5018777"/>
              <a:gd name="connsiteY248" fmla="*/ 1859642 h 2605314"/>
              <a:gd name="connsiteX249" fmla="*/ 1511037 w 5018777"/>
              <a:gd name="connsiteY249" fmla="*/ 1961968 h 2605314"/>
              <a:gd name="connsiteX250" fmla="*/ 1463866 w 5018777"/>
              <a:gd name="connsiteY250" fmla="*/ 2046877 h 2605314"/>
              <a:gd name="connsiteX251" fmla="*/ 1411977 w 5018777"/>
              <a:gd name="connsiteY251" fmla="*/ 2140857 h 2605314"/>
              <a:gd name="connsiteX252" fmla="*/ 1404720 w 5018777"/>
              <a:gd name="connsiteY252" fmla="*/ 2162628 h 2605314"/>
              <a:gd name="connsiteX253" fmla="*/ 1368435 w 5018777"/>
              <a:gd name="connsiteY253" fmla="*/ 2293257 h 2605314"/>
              <a:gd name="connsiteX254" fmla="*/ 1370975 w 5018777"/>
              <a:gd name="connsiteY254" fmla="*/ 2449285 h 2605314"/>
              <a:gd name="connsiteX255" fmla="*/ 1513577 w 5018777"/>
              <a:gd name="connsiteY255" fmla="*/ 2554514 h 2605314"/>
              <a:gd name="connsiteX256" fmla="*/ 1636949 w 5018777"/>
              <a:gd name="connsiteY256" fmla="*/ 2590800 h 2605314"/>
              <a:gd name="connsiteX257" fmla="*/ 1851397 w 5018777"/>
              <a:gd name="connsiteY257" fmla="*/ 2605314 h 2605314"/>
              <a:gd name="connsiteX258" fmla="*/ 1922155 w 5018777"/>
              <a:gd name="connsiteY258" fmla="*/ 2576285 h 2605314"/>
              <a:gd name="connsiteX259" fmla="*/ 1963520 w 5018777"/>
              <a:gd name="connsiteY259" fmla="*/ 2496457 h 2605314"/>
              <a:gd name="connsiteX260" fmla="*/ 2006337 w 5018777"/>
              <a:gd name="connsiteY260" fmla="*/ 2315028 h 2605314"/>
              <a:gd name="connsiteX261" fmla="*/ 2043349 w 5018777"/>
              <a:gd name="connsiteY261" fmla="*/ 2111828 h 2605314"/>
              <a:gd name="connsiteX262" fmla="*/ 2066572 w 5018777"/>
              <a:gd name="connsiteY262" fmla="*/ 2048691 h 2605314"/>
              <a:gd name="connsiteX263" fmla="*/ 2102495 w 5018777"/>
              <a:gd name="connsiteY263" fmla="*/ 1987731 h 2605314"/>
              <a:gd name="connsiteX264" fmla="*/ 2221512 w 5018777"/>
              <a:gd name="connsiteY264" fmla="*/ 1879237 h 2605314"/>
              <a:gd name="connsiteX265" fmla="*/ 2377177 w 5018777"/>
              <a:gd name="connsiteY265" fmla="*/ 1872342 h 2605314"/>
              <a:gd name="connsiteX266" fmla="*/ 2398949 w 5018777"/>
              <a:gd name="connsiteY266" fmla="*/ 1879600 h 2605314"/>
              <a:gd name="connsiteX267" fmla="*/ 2457006 w 5018777"/>
              <a:gd name="connsiteY267" fmla="*/ 1930400 h 2605314"/>
              <a:gd name="connsiteX268" fmla="*/ 2471520 w 5018777"/>
              <a:gd name="connsiteY268" fmla="*/ 1952171 h 2605314"/>
              <a:gd name="connsiteX269" fmla="*/ 2493292 w 5018777"/>
              <a:gd name="connsiteY269" fmla="*/ 1973942 h 2605314"/>
              <a:gd name="connsiteX270" fmla="*/ 2507806 w 5018777"/>
              <a:gd name="connsiteY270" fmla="*/ 2024742 h 2605314"/>
              <a:gd name="connsiteX271" fmla="*/ 2515063 w 5018777"/>
              <a:gd name="connsiteY271" fmla="*/ 2053771 h 2605314"/>
              <a:gd name="connsiteX272" fmla="*/ 2529577 w 5018777"/>
              <a:gd name="connsiteY272" fmla="*/ 2075542 h 2605314"/>
              <a:gd name="connsiteX273" fmla="*/ 2544092 w 5018777"/>
              <a:gd name="connsiteY273" fmla="*/ 2126342 h 2605314"/>
              <a:gd name="connsiteX274" fmla="*/ 2536835 w 5018777"/>
              <a:gd name="connsiteY274" fmla="*/ 2271485 h 2605314"/>
              <a:gd name="connsiteX275" fmla="*/ 2522320 w 5018777"/>
              <a:gd name="connsiteY275" fmla="*/ 2300514 h 2605314"/>
              <a:gd name="connsiteX276" fmla="*/ 2478777 w 5018777"/>
              <a:gd name="connsiteY276" fmla="*/ 2329542 h 2605314"/>
              <a:gd name="connsiteX277" fmla="*/ 2457006 w 5018777"/>
              <a:gd name="connsiteY277" fmla="*/ 2336800 h 2605314"/>
              <a:gd name="connsiteX278" fmla="*/ 2333635 w 5018777"/>
              <a:gd name="connsiteY278" fmla="*/ 2329542 h 2605314"/>
              <a:gd name="connsiteX279" fmla="*/ 2311863 w 5018777"/>
              <a:gd name="connsiteY279" fmla="*/ 2322285 h 2605314"/>
              <a:gd name="connsiteX280" fmla="*/ 2297349 w 5018777"/>
              <a:gd name="connsiteY280" fmla="*/ 2286000 h 2605314"/>
              <a:gd name="connsiteX281" fmla="*/ 2290092 w 5018777"/>
              <a:gd name="connsiteY281" fmla="*/ 2249714 h 2605314"/>
              <a:gd name="connsiteX282" fmla="*/ 2398949 w 5018777"/>
              <a:gd name="connsiteY282" fmla="*/ 2111828 h 2605314"/>
              <a:gd name="connsiteX283" fmla="*/ 2398949 w 5018777"/>
              <a:gd name="connsiteY283" fmla="*/ 2024742 h 2605314"/>
              <a:gd name="connsiteX284" fmla="*/ 2377177 w 5018777"/>
              <a:gd name="connsiteY284" fmla="*/ 2010228 h 2605314"/>
              <a:gd name="connsiteX285" fmla="*/ 2275577 w 5018777"/>
              <a:gd name="connsiteY285" fmla="*/ 2017485 h 2605314"/>
              <a:gd name="connsiteX286" fmla="*/ 2261063 w 5018777"/>
              <a:gd name="connsiteY286" fmla="*/ 2032000 h 2605314"/>
              <a:gd name="connsiteX287" fmla="*/ 2239292 w 5018777"/>
              <a:gd name="connsiteY287" fmla="*/ 2046514 h 2605314"/>
              <a:gd name="connsiteX288" fmla="*/ 2224777 w 5018777"/>
              <a:gd name="connsiteY288" fmla="*/ 2061028 h 2605314"/>
              <a:gd name="connsiteX289" fmla="*/ 2195749 w 5018777"/>
              <a:gd name="connsiteY289" fmla="*/ 2068285 h 2605314"/>
              <a:gd name="connsiteX290" fmla="*/ 2166720 w 5018777"/>
              <a:gd name="connsiteY290" fmla="*/ 2090057 h 2605314"/>
              <a:gd name="connsiteX291" fmla="*/ 2152206 w 5018777"/>
              <a:gd name="connsiteY291" fmla="*/ 2111828 h 2605314"/>
              <a:gd name="connsiteX292" fmla="*/ 2130435 w 5018777"/>
              <a:gd name="connsiteY292" fmla="*/ 2140857 h 2605314"/>
              <a:gd name="connsiteX293" fmla="*/ 2130435 w 5018777"/>
              <a:gd name="connsiteY293" fmla="*/ 2351314 h 2605314"/>
              <a:gd name="connsiteX294" fmla="*/ 2144949 w 5018777"/>
              <a:gd name="connsiteY294" fmla="*/ 2373085 h 2605314"/>
              <a:gd name="connsiteX295" fmla="*/ 2166720 w 5018777"/>
              <a:gd name="connsiteY295" fmla="*/ 2380342 h 2605314"/>
              <a:gd name="connsiteX296" fmla="*/ 2173977 w 5018777"/>
              <a:gd name="connsiteY296" fmla="*/ 2402114 h 2605314"/>
              <a:gd name="connsiteX297" fmla="*/ 2195749 w 5018777"/>
              <a:gd name="connsiteY297" fmla="*/ 2416628 h 2605314"/>
              <a:gd name="connsiteX298" fmla="*/ 2224777 w 5018777"/>
              <a:gd name="connsiteY298" fmla="*/ 2438400 h 2605314"/>
              <a:gd name="connsiteX299" fmla="*/ 2268320 w 5018777"/>
              <a:gd name="connsiteY299" fmla="*/ 2474685 h 2605314"/>
              <a:gd name="connsiteX300" fmla="*/ 2297349 w 5018777"/>
              <a:gd name="connsiteY300" fmla="*/ 2510971 h 2605314"/>
              <a:gd name="connsiteX301" fmla="*/ 2319120 w 5018777"/>
              <a:gd name="connsiteY301" fmla="*/ 2532742 h 2605314"/>
              <a:gd name="connsiteX302" fmla="*/ 2398949 w 5018777"/>
              <a:gd name="connsiteY302" fmla="*/ 2569028 h 2605314"/>
              <a:gd name="connsiteX303" fmla="*/ 2544092 w 5018777"/>
              <a:gd name="connsiteY303" fmla="*/ 2554514 h 2605314"/>
              <a:gd name="connsiteX304" fmla="*/ 2565863 w 5018777"/>
              <a:gd name="connsiteY304" fmla="*/ 2540000 h 2605314"/>
              <a:gd name="connsiteX305" fmla="*/ 2573120 w 5018777"/>
              <a:gd name="connsiteY305" fmla="*/ 2503714 h 2605314"/>
              <a:gd name="connsiteX306" fmla="*/ 2587635 w 5018777"/>
              <a:gd name="connsiteY306" fmla="*/ 2481942 h 2605314"/>
              <a:gd name="connsiteX307" fmla="*/ 2594892 w 5018777"/>
              <a:gd name="connsiteY307" fmla="*/ 2409371 h 2605314"/>
              <a:gd name="connsiteX308" fmla="*/ 2645692 w 5018777"/>
              <a:gd name="connsiteY308" fmla="*/ 2416628 h 2605314"/>
              <a:gd name="connsiteX309" fmla="*/ 2674720 w 5018777"/>
              <a:gd name="connsiteY309" fmla="*/ 2423885 h 2605314"/>
              <a:gd name="connsiteX310" fmla="*/ 2747292 w 5018777"/>
              <a:gd name="connsiteY310" fmla="*/ 2438400 h 2605314"/>
              <a:gd name="connsiteX311" fmla="*/ 2790835 w 5018777"/>
              <a:gd name="connsiteY311" fmla="*/ 2452914 h 2605314"/>
              <a:gd name="connsiteX312" fmla="*/ 2812606 w 5018777"/>
              <a:gd name="connsiteY312" fmla="*/ 2438400 h 2605314"/>
              <a:gd name="connsiteX313" fmla="*/ 2805349 w 5018777"/>
              <a:gd name="connsiteY313" fmla="*/ 2416628 h 2605314"/>
              <a:gd name="connsiteX314" fmla="*/ 2798092 w 5018777"/>
              <a:gd name="connsiteY314" fmla="*/ 2373085 h 2605314"/>
              <a:gd name="connsiteX315" fmla="*/ 2783577 w 5018777"/>
              <a:gd name="connsiteY315" fmla="*/ 2329542 h 2605314"/>
              <a:gd name="connsiteX316" fmla="*/ 2798092 w 5018777"/>
              <a:gd name="connsiteY316" fmla="*/ 2278742 h 2605314"/>
              <a:gd name="connsiteX317" fmla="*/ 2965006 w 5018777"/>
              <a:gd name="connsiteY317" fmla="*/ 2249714 h 2605314"/>
              <a:gd name="connsiteX318" fmla="*/ 2950492 w 5018777"/>
              <a:gd name="connsiteY318" fmla="*/ 2227942 h 2605314"/>
              <a:gd name="connsiteX319" fmla="*/ 2928720 w 5018777"/>
              <a:gd name="connsiteY319" fmla="*/ 2133600 h 2605314"/>
              <a:gd name="connsiteX320" fmla="*/ 2921463 w 5018777"/>
              <a:gd name="connsiteY320" fmla="*/ 2104571 h 2605314"/>
              <a:gd name="connsiteX321" fmla="*/ 2899692 w 5018777"/>
              <a:gd name="connsiteY321" fmla="*/ 2090057 h 2605314"/>
              <a:gd name="connsiteX322" fmla="*/ 2906949 w 5018777"/>
              <a:gd name="connsiteY322" fmla="*/ 2061028 h 2605314"/>
              <a:gd name="connsiteX323" fmla="*/ 3037577 w 5018777"/>
              <a:gd name="connsiteY323" fmla="*/ 2053771 h 2605314"/>
              <a:gd name="connsiteX324" fmla="*/ 3124663 w 5018777"/>
              <a:gd name="connsiteY324" fmla="*/ 2046514 h 2605314"/>
              <a:gd name="connsiteX325" fmla="*/ 3146435 w 5018777"/>
              <a:gd name="connsiteY325" fmla="*/ 2039257 h 2605314"/>
              <a:gd name="connsiteX326" fmla="*/ 3139177 w 5018777"/>
              <a:gd name="connsiteY326" fmla="*/ 2010228 h 2605314"/>
              <a:gd name="connsiteX327" fmla="*/ 3110149 w 5018777"/>
              <a:gd name="connsiteY327" fmla="*/ 1959428 h 2605314"/>
              <a:gd name="connsiteX328" fmla="*/ 3081120 w 5018777"/>
              <a:gd name="connsiteY328" fmla="*/ 1930400 h 2605314"/>
              <a:gd name="connsiteX329" fmla="*/ 3066606 w 5018777"/>
              <a:gd name="connsiteY329" fmla="*/ 1901371 h 2605314"/>
              <a:gd name="connsiteX330" fmla="*/ 3044835 w 5018777"/>
              <a:gd name="connsiteY330" fmla="*/ 1886857 h 2605314"/>
              <a:gd name="connsiteX331" fmla="*/ 3037577 w 5018777"/>
              <a:gd name="connsiteY331" fmla="*/ 1865085 h 2605314"/>
              <a:gd name="connsiteX332" fmla="*/ 3023063 w 5018777"/>
              <a:gd name="connsiteY332" fmla="*/ 1843314 h 2605314"/>
              <a:gd name="connsiteX333" fmla="*/ 3052092 w 5018777"/>
              <a:gd name="connsiteY333" fmla="*/ 1828800 h 2605314"/>
              <a:gd name="connsiteX334" fmla="*/ 3160949 w 5018777"/>
              <a:gd name="connsiteY334" fmla="*/ 1814285 h 2605314"/>
              <a:gd name="connsiteX335" fmla="*/ 3182720 w 5018777"/>
              <a:gd name="connsiteY335" fmla="*/ 1799771 h 2605314"/>
              <a:gd name="connsiteX336" fmla="*/ 3131920 w 5018777"/>
              <a:gd name="connsiteY336" fmla="*/ 1690914 h 2605314"/>
              <a:gd name="connsiteX337" fmla="*/ 3124663 w 5018777"/>
              <a:gd name="connsiteY337" fmla="*/ 1669142 h 2605314"/>
              <a:gd name="connsiteX338" fmla="*/ 3110149 w 5018777"/>
              <a:gd name="connsiteY338" fmla="*/ 1647371 h 2605314"/>
              <a:gd name="connsiteX339" fmla="*/ 3131920 w 5018777"/>
              <a:gd name="connsiteY339" fmla="*/ 1640114 h 2605314"/>
              <a:gd name="connsiteX340" fmla="*/ 3160949 w 5018777"/>
              <a:gd name="connsiteY340" fmla="*/ 1632857 h 2605314"/>
              <a:gd name="connsiteX341" fmla="*/ 3189977 w 5018777"/>
              <a:gd name="connsiteY341" fmla="*/ 1618342 h 2605314"/>
              <a:gd name="connsiteX342" fmla="*/ 3219006 w 5018777"/>
              <a:gd name="connsiteY342" fmla="*/ 1611085 h 2605314"/>
              <a:gd name="connsiteX343" fmla="*/ 3240777 w 5018777"/>
              <a:gd name="connsiteY343" fmla="*/ 1603828 h 2605314"/>
              <a:gd name="connsiteX344" fmla="*/ 3284320 w 5018777"/>
              <a:gd name="connsiteY344" fmla="*/ 1582057 h 2605314"/>
              <a:gd name="connsiteX345" fmla="*/ 3298835 w 5018777"/>
              <a:gd name="connsiteY345" fmla="*/ 1567542 h 2605314"/>
              <a:gd name="connsiteX346" fmla="*/ 3277063 w 5018777"/>
              <a:gd name="connsiteY346" fmla="*/ 1545771 h 2605314"/>
              <a:gd name="connsiteX347" fmla="*/ 3233520 w 5018777"/>
              <a:gd name="connsiteY347" fmla="*/ 1516742 h 2605314"/>
              <a:gd name="connsiteX348" fmla="*/ 3182720 w 5018777"/>
              <a:gd name="connsiteY348" fmla="*/ 1458685 h 2605314"/>
              <a:gd name="connsiteX349" fmla="*/ 3175463 w 5018777"/>
              <a:gd name="connsiteY349" fmla="*/ 1436914 h 2605314"/>
              <a:gd name="connsiteX350" fmla="*/ 3153692 w 5018777"/>
              <a:gd name="connsiteY350" fmla="*/ 1422400 h 2605314"/>
              <a:gd name="connsiteX351" fmla="*/ 3204492 w 5018777"/>
              <a:gd name="connsiteY351" fmla="*/ 1386114 h 2605314"/>
              <a:gd name="connsiteX352" fmla="*/ 3240777 w 5018777"/>
              <a:gd name="connsiteY352" fmla="*/ 1349828 h 2605314"/>
              <a:gd name="connsiteX353" fmla="*/ 3269806 w 5018777"/>
              <a:gd name="connsiteY353" fmla="*/ 1313542 h 2605314"/>
              <a:gd name="connsiteX354" fmla="*/ 3291577 w 5018777"/>
              <a:gd name="connsiteY354" fmla="*/ 1299028 h 2605314"/>
              <a:gd name="connsiteX355" fmla="*/ 3306092 w 5018777"/>
              <a:gd name="connsiteY355" fmla="*/ 1284514 h 2605314"/>
              <a:gd name="connsiteX356" fmla="*/ 3313349 w 5018777"/>
              <a:gd name="connsiteY356" fmla="*/ 1262742 h 2605314"/>
              <a:gd name="connsiteX357" fmla="*/ 3269806 w 5018777"/>
              <a:gd name="connsiteY357" fmla="*/ 1255485 h 2605314"/>
              <a:gd name="connsiteX358" fmla="*/ 3248035 w 5018777"/>
              <a:gd name="connsiteY358" fmla="*/ 1248228 h 2605314"/>
              <a:gd name="connsiteX359" fmla="*/ 3197235 w 5018777"/>
              <a:gd name="connsiteY359" fmla="*/ 1233714 h 2605314"/>
              <a:gd name="connsiteX360" fmla="*/ 3175463 w 5018777"/>
              <a:gd name="connsiteY360" fmla="*/ 1219200 h 2605314"/>
              <a:gd name="connsiteX361" fmla="*/ 3153692 w 5018777"/>
              <a:gd name="connsiteY361" fmla="*/ 1211942 h 2605314"/>
              <a:gd name="connsiteX362" fmla="*/ 3124663 w 5018777"/>
              <a:gd name="connsiteY362" fmla="*/ 1197428 h 2605314"/>
              <a:gd name="connsiteX363" fmla="*/ 3204492 w 5018777"/>
              <a:gd name="connsiteY363" fmla="*/ 1095828 h 2605314"/>
              <a:gd name="connsiteX364" fmla="*/ 3255292 w 5018777"/>
              <a:gd name="connsiteY364" fmla="*/ 1037771 h 2605314"/>
              <a:gd name="connsiteX365" fmla="*/ 3255292 w 5018777"/>
              <a:gd name="connsiteY365" fmla="*/ 994228 h 2605314"/>
              <a:gd name="connsiteX366" fmla="*/ 3211749 w 5018777"/>
              <a:gd name="connsiteY366" fmla="*/ 986971 h 2605314"/>
              <a:gd name="connsiteX367" fmla="*/ 3182720 w 5018777"/>
              <a:gd name="connsiteY367" fmla="*/ 979714 h 2605314"/>
              <a:gd name="connsiteX368" fmla="*/ 3124663 w 5018777"/>
              <a:gd name="connsiteY368" fmla="*/ 957942 h 2605314"/>
              <a:gd name="connsiteX369" fmla="*/ 3102892 w 5018777"/>
              <a:gd name="connsiteY369" fmla="*/ 950685 h 2605314"/>
              <a:gd name="connsiteX370" fmla="*/ 3052092 w 5018777"/>
              <a:gd name="connsiteY370" fmla="*/ 943428 h 2605314"/>
              <a:gd name="connsiteX371" fmla="*/ 3030320 w 5018777"/>
              <a:gd name="connsiteY371" fmla="*/ 936171 h 2605314"/>
              <a:gd name="connsiteX372" fmla="*/ 2994035 w 5018777"/>
              <a:gd name="connsiteY372" fmla="*/ 928914 h 2605314"/>
              <a:gd name="connsiteX373" fmla="*/ 2979520 w 5018777"/>
              <a:gd name="connsiteY373" fmla="*/ 914400 h 2605314"/>
              <a:gd name="connsiteX374" fmla="*/ 3037577 w 5018777"/>
              <a:gd name="connsiteY374" fmla="*/ 820057 h 2605314"/>
              <a:gd name="connsiteX375" fmla="*/ 3095635 w 5018777"/>
              <a:gd name="connsiteY375" fmla="*/ 747485 h 2605314"/>
              <a:gd name="connsiteX376" fmla="*/ 3131920 w 5018777"/>
              <a:gd name="connsiteY376" fmla="*/ 703942 h 2605314"/>
              <a:gd name="connsiteX377" fmla="*/ 3146435 w 5018777"/>
              <a:gd name="connsiteY377" fmla="*/ 682171 h 2605314"/>
              <a:gd name="connsiteX378" fmla="*/ 3037577 w 5018777"/>
              <a:gd name="connsiteY378" fmla="*/ 667657 h 2605314"/>
              <a:gd name="connsiteX379" fmla="*/ 2965006 w 5018777"/>
              <a:gd name="connsiteY379" fmla="*/ 660400 h 2605314"/>
              <a:gd name="connsiteX380" fmla="*/ 2892435 w 5018777"/>
              <a:gd name="connsiteY380" fmla="*/ 645885 h 2605314"/>
              <a:gd name="connsiteX381" fmla="*/ 2928720 w 5018777"/>
              <a:gd name="connsiteY381" fmla="*/ 609600 h 2605314"/>
              <a:gd name="connsiteX382" fmla="*/ 2965006 w 5018777"/>
              <a:gd name="connsiteY382" fmla="*/ 573314 h 2605314"/>
              <a:gd name="connsiteX383" fmla="*/ 2972263 w 5018777"/>
              <a:gd name="connsiteY383" fmla="*/ 529771 h 2605314"/>
              <a:gd name="connsiteX384" fmla="*/ 2986777 w 5018777"/>
              <a:gd name="connsiteY384" fmla="*/ 486228 h 2605314"/>
              <a:gd name="connsiteX385" fmla="*/ 3001292 w 5018777"/>
              <a:gd name="connsiteY385" fmla="*/ 435428 h 2605314"/>
              <a:gd name="connsiteX386" fmla="*/ 3015806 w 5018777"/>
              <a:gd name="connsiteY386" fmla="*/ 391885 h 2605314"/>
              <a:gd name="connsiteX387" fmla="*/ 2965006 w 5018777"/>
              <a:gd name="connsiteY387" fmla="*/ 399142 h 2605314"/>
              <a:gd name="connsiteX388" fmla="*/ 2921463 w 5018777"/>
              <a:gd name="connsiteY388" fmla="*/ 413657 h 2605314"/>
              <a:gd name="connsiteX389" fmla="*/ 2892435 w 5018777"/>
              <a:gd name="connsiteY389" fmla="*/ 420914 h 2605314"/>
              <a:gd name="connsiteX390" fmla="*/ 2856149 w 5018777"/>
              <a:gd name="connsiteY390" fmla="*/ 435428 h 2605314"/>
              <a:gd name="connsiteX391" fmla="*/ 2812606 w 5018777"/>
              <a:gd name="connsiteY391" fmla="*/ 442685 h 2605314"/>
              <a:gd name="connsiteX392" fmla="*/ 2783577 w 5018777"/>
              <a:gd name="connsiteY392" fmla="*/ 449942 h 2605314"/>
              <a:gd name="connsiteX393" fmla="*/ 2725520 w 5018777"/>
              <a:gd name="connsiteY393" fmla="*/ 442685 h 2605314"/>
              <a:gd name="connsiteX394" fmla="*/ 2732777 w 5018777"/>
              <a:gd name="connsiteY394" fmla="*/ 377371 h 2605314"/>
              <a:gd name="connsiteX395" fmla="*/ 2725520 w 5018777"/>
              <a:gd name="connsiteY395" fmla="*/ 290285 h 2605314"/>
              <a:gd name="connsiteX396" fmla="*/ 2711006 w 5018777"/>
              <a:gd name="connsiteY396" fmla="*/ 232228 h 2605314"/>
              <a:gd name="connsiteX397" fmla="*/ 2667463 w 5018777"/>
              <a:gd name="connsiteY397" fmla="*/ 210457 h 2605314"/>
              <a:gd name="connsiteX398" fmla="*/ 2660206 w 5018777"/>
              <a:gd name="connsiteY398"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62549 w 5018777"/>
              <a:gd name="connsiteY118" fmla="*/ 537028 h 2605314"/>
              <a:gd name="connsiteX119" fmla="*/ 3240777 w 5018777"/>
              <a:gd name="connsiteY119" fmla="*/ 515257 h 2605314"/>
              <a:gd name="connsiteX120" fmla="*/ 3233520 w 5018777"/>
              <a:gd name="connsiteY120" fmla="*/ 478971 h 2605314"/>
              <a:gd name="connsiteX121" fmla="*/ 3219006 w 5018777"/>
              <a:gd name="connsiteY121" fmla="*/ 428171 h 2605314"/>
              <a:gd name="connsiteX122" fmla="*/ 3204492 w 5018777"/>
              <a:gd name="connsiteY122" fmla="*/ 362857 h 2605314"/>
              <a:gd name="connsiteX123" fmla="*/ 3189977 w 5018777"/>
              <a:gd name="connsiteY123" fmla="*/ 348342 h 2605314"/>
              <a:gd name="connsiteX124" fmla="*/ 3139177 w 5018777"/>
              <a:gd name="connsiteY124" fmla="*/ 283028 h 2605314"/>
              <a:gd name="connsiteX125" fmla="*/ 3117406 w 5018777"/>
              <a:gd name="connsiteY125" fmla="*/ 268514 h 2605314"/>
              <a:gd name="connsiteX126" fmla="*/ 3081120 w 5018777"/>
              <a:gd name="connsiteY126" fmla="*/ 232228 h 2605314"/>
              <a:gd name="connsiteX127" fmla="*/ 3066606 w 5018777"/>
              <a:gd name="connsiteY127" fmla="*/ 210457 h 2605314"/>
              <a:gd name="connsiteX128" fmla="*/ 3023063 w 5018777"/>
              <a:gd name="connsiteY128" fmla="*/ 195942 h 2605314"/>
              <a:gd name="connsiteX129" fmla="*/ 3008549 w 5018777"/>
              <a:gd name="connsiteY129" fmla="*/ 174171 h 2605314"/>
              <a:gd name="connsiteX130" fmla="*/ 2957749 w 5018777"/>
              <a:gd name="connsiteY130" fmla="*/ 152400 h 2605314"/>
              <a:gd name="connsiteX131" fmla="*/ 2921463 w 5018777"/>
              <a:gd name="connsiteY131" fmla="*/ 116114 h 2605314"/>
              <a:gd name="connsiteX132" fmla="*/ 2848892 w 5018777"/>
              <a:gd name="connsiteY132" fmla="*/ 94342 h 2605314"/>
              <a:gd name="connsiteX133" fmla="*/ 2827120 w 5018777"/>
              <a:gd name="connsiteY133" fmla="*/ 79828 h 2605314"/>
              <a:gd name="connsiteX134" fmla="*/ 2776320 w 5018777"/>
              <a:gd name="connsiteY134" fmla="*/ 65314 h 2605314"/>
              <a:gd name="connsiteX135" fmla="*/ 2667463 w 5018777"/>
              <a:gd name="connsiteY135" fmla="*/ 50800 h 2605314"/>
              <a:gd name="connsiteX136" fmla="*/ 2500549 w 5018777"/>
              <a:gd name="connsiteY136" fmla="*/ 43542 h 2605314"/>
              <a:gd name="connsiteX137" fmla="*/ 2377177 w 5018777"/>
              <a:gd name="connsiteY137" fmla="*/ 36285 h 2605314"/>
              <a:gd name="connsiteX138" fmla="*/ 2275577 w 5018777"/>
              <a:gd name="connsiteY138" fmla="*/ 21771 h 2605314"/>
              <a:gd name="connsiteX139" fmla="*/ 2036092 w 5018777"/>
              <a:gd name="connsiteY139" fmla="*/ 7257 h 2605314"/>
              <a:gd name="connsiteX140" fmla="*/ 1869177 w 5018777"/>
              <a:gd name="connsiteY140" fmla="*/ 14514 h 2605314"/>
              <a:gd name="connsiteX141" fmla="*/ 1753063 w 5018777"/>
              <a:gd name="connsiteY141" fmla="*/ 29028 h 2605314"/>
              <a:gd name="connsiteX142" fmla="*/ 1731292 w 5018777"/>
              <a:gd name="connsiteY142" fmla="*/ 36285 h 2605314"/>
              <a:gd name="connsiteX143" fmla="*/ 1695006 w 5018777"/>
              <a:gd name="connsiteY143" fmla="*/ 43542 h 2605314"/>
              <a:gd name="connsiteX144" fmla="*/ 1673235 w 5018777"/>
              <a:gd name="connsiteY144" fmla="*/ 50800 h 2605314"/>
              <a:gd name="connsiteX145" fmla="*/ 1622435 w 5018777"/>
              <a:gd name="connsiteY145" fmla="*/ 65314 h 2605314"/>
              <a:gd name="connsiteX146" fmla="*/ 1600663 w 5018777"/>
              <a:gd name="connsiteY146" fmla="*/ 72571 h 2605314"/>
              <a:gd name="connsiteX147" fmla="*/ 1542606 w 5018777"/>
              <a:gd name="connsiteY147" fmla="*/ 87085 h 2605314"/>
              <a:gd name="connsiteX148" fmla="*/ 1295863 w 5018777"/>
              <a:gd name="connsiteY148" fmla="*/ 159657 h 2605314"/>
              <a:gd name="connsiteX149" fmla="*/ 1157977 w 5018777"/>
              <a:gd name="connsiteY149" fmla="*/ 190500 h 2605314"/>
              <a:gd name="connsiteX150" fmla="*/ 969292 w 5018777"/>
              <a:gd name="connsiteY150" fmla="*/ 261257 h 2605314"/>
              <a:gd name="connsiteX151" fmla="*/ 889463 w 5018777"/>
              <a:gd name="connsiteY151" fmla="*/ 319314 h 2605314"/>
              <a:gd name="connsiteX152" fmla="*/ 763189 w 5018777"/>
              <a:gd name="connsiteY152" fmla="*/ 420551 h 2605314"/>
              <a:gd name="connsiteX153" fmla="*/ 693520 w 5018777"/>
              <a:gd name="connsiteY153" fmla="*/ 500742 h 2605314"/>
              <a:gd name="connsiteX154" fmla="*/ 664492 w 5018777"/>
              <a:gd name="connsiteY154" fmla="*/ 544285 h 2605314"/>
              <a:gd name="connsiteX155" fmla="*/ 642720 w 5018777"/>
              <a:gd name="connsiteY155" fmla="*/ 609600 h 2605314"/>
              <a:gd name="connsiteX156" fmla="*/ 651792 w 5018777"/>
              <a:gd name="connsiteY156" fmla="*/ 740954 h 2605314"/>
              <a:gd name="connsiteX157" fmla="*/ 700052 w 5018777"/>
              <a:gd name="connsiteY157" fmla="*/ 804454 h 2605314"/>
              <a:gd name="connsiteX158" fmla="*/ 751577 w 5018777"/>
              <a:gd name="connsiteY158" fmla="*/ 804817 h 2605314"/>
              <a:gd name="connsiteX159" fmla="*/ 775889 w 5018777"/>
              <a:gd name="connsiteY159" fmla="*/ 748937 h 2605314"/>
              <a:gd name="connsiteX160" fmla="*/ 764640 w 5018777"/>
              <a:gd name="connsiteY160" fmla="*/ 679268 h 2605314"/>
              <a:gd name="connsiteX161" fmla="*/ 704769 w 5018777"/>
              <a:gd name="connsiteY161" fmla="*/ 644434 h 2605314"/>
              <a:gd name="connsiteX162" fmla="*/ 567246 w 5018777"/>
              <a:gd name="connsiteY162" fmla="*/ 638991 h 2605314"/>
              <a:gd name="connsiteX163" fmla="*/ 468549 w 5018777"/>
              <a:gd name="connsiteY163" fmla="*/ 682171 h 2605314"/>
              <a:gd name="connsiteX164" fmla="*/ 446777 w 5018777"/>
              <a:gd name="connsiteY164" fmla="*/ 754742 h 2605314"/>
              <a:gd name="connsiteX165" fmla="*/ 475806 w 5018777"/>
              <a:gd name="connsiteY165" fmla="*/ 849085 h 2605314"/>
              <a:gd name="connsiteX166" fmla="*/ 533863 w 5018777"/>
              <a:gd name="connsiteY166" fmla="*/ 841828 h 2605314"/>
              <a:gd name="connsiteX167" fmla="*/ 541120 w 5018777"/>
              <a:gd name="connsiteY167" fmla="*/ 820057 h 2605314"/>
              <a:gd name="connsiteX168" fmla="*/ 519349 w 5018777"/>
              <a:gd name="connsiteY168" fmla="*/ 740228 h 2605314"/>
              <a:gd name="connsiteX169" fmla="*/ 497577 w 5018777"/>
              <a:gd name="connsiteY169" fmla="*/ 725714 h 2605314"/>
              <a:gd name="connsiteX170" fmla="*/ 352435 w 5018777"/>
              <a:gd name="connsiteY170" fmla="*/ 732971 h 2605314"/>
              <a:gd name="connsiteX171" fmla="*/ 252286 w 5018777"/>
              <a:gd name="connsiteY171" fmla="*/ 791028 h 2605314"/>
              <a:gd name="connsiteX172" fmla="*/ 192777 w 5018777"/>
              <a:gd name="connsiteY172" fmla="*/ 892628 h 2605314"/>
              <a:gd name="connsiteX173" fmla="*/ 187335 w 5018777"/>
              <a:gd name="connsiteY173" fmla="*/ 1026522 h 2605314"/>
              <a:gd name="connsiteX174" fmla="*/ 218177 w 5018777"/>
              <a:gd name="connsiteY174" fmla="*/ 1070791 h 2605314"/>
              <a:gd name="connsiteX175" fmla="*/ 278049 w 5018777"/>
              <a:gd name="connsiteY175" fmla="*/ 1063534 h 2605314"/>
              <a:gd name="connsiteX176" fmla="*/ 297643 w 5018777"/>
              <a:gd name="connsiteY176" fmla="*/ 1022531 h 2605314"/>
              <a:gd name="connsiteX177" fmla="*/ 260995 w 5018777"/>
              <a:gd name="connsiteY177" fmla="*/ 957580 h 2605314"/>
              <a:gd name="connsiteX178" fmla="*/ 172095 w 5018777"/>
              <a:gd name="connsiteY178" fmla="*/ 952137 h 2605314"/>
              <a:gd name="connsiteX179" fmla="*/ 108957 w 5018777"/>
              <a:gd name="connsiteY179" fmla="*/ 996405 h 2605314"/>
              <a:gd name="connsiteX180" fmla="*/ 54892 w 5018777"/>
              <a:gd name="connsiteY180" fmla="*/ 1066800 h 2605314"/>
              <a:gd name="connsiteX181" fmla="*/ 14252 w 5018777"/>
              <a:gd name="connsiteY181" fmla="*/ 1156788 h 2605314"/>
              <a:gd name="connsiteX182" fmla="*/ 20783 w 5018777"/>
              <a:gd name="connsiteY182" fmla="*/ 1262017 h 2605314"/>
              <a:gd name="connsiteX183" fmla="*/ 69406 w 5018777"/>
              <a:gd name="connsiteY183" fmla="*/ 1313542 h 2605314"/>
              <a:gd name="connsiteX184" fmla="*/ 112949 w 5018777"/>
              <a:gd name="connsiteY184" fmla="*/ 1342571 h 2605314"/>
              <a:gd name="connsiteX185" fmla="*/ 159032 w 5018777"/>
              <a:gd name="connsiteY185" fmla="*/ 1341845 h 2605314"/>
              <a:gd name="connsiteX186" fmla="*/ 217089 w 5018777"/>
              <a:gd name="connsiteY186" fmla="*/ 1316445 h 2605314"/>
              <a:gd name="connsiteX187" fmla="*/ 199672 w 5018777"/>
              <a:gd name="connsiteY187" fmla="*/ 1243148 h 2605314"/>
              <a:gd name="connsiteX188" fmla="*/ 124197 w 5018777"/>
              <a:gd name="connsiteY188" fmla="*/ 1236254 h 2605314"/>
              <a:gd name="connsiteX189" fmla="*/ 54892 w 5018777"/>
              <a:gd name="connsiteY189" fmla="*/ 1262742 h 2605314"/>
              <a:gd name="connsiteX190" fmla="*/ 33120 w 5018777"/>
              <a:gd name="connsiteY190" fmla="*/ 1299028 h 2605314"/>
              <a:gd name="connsiteX191" fmla="*/ 18606 w 5018777"/>
              <a:gd name="connsiteY191" fmla="*/ 1320800 h 2605314"/>
              <a:gd name="connsiteX192" fmla="*/ 4092 w 5018777"/>
              <a:gd name="connsiteY192" fmla="*/ 1379582 h 2605314"/>
              <a:gd name="connsiteX193" fmla="*/ 3729 w 5018777"/>
              <a:gd name="connsiteY193" fmla="*/ 1436188 h 2605314"/>
              <a:gd name="connsiteX194" fmla="*/ 47635 w 5018777"/>
              <a:gd name="connsiteY194" fmla="*/ 1494971 h 2605314"/>
              <a:gd name="connsiteX195" fmla="*/ 91177 w 5018777"/>
              <a:gd name="connsiteY195" fmla="*/ 1524000 h 2605314"/>
              <a:gd name="connsiteX196" fmla="*/ 127100 w 5018777"/>
              <a:gd name="connsiteY196" fmla="*/ 1568268 h 2605314"/>
              <a:gd name="connsiteX197" fmla="*/ 171006 w 5018777"/>
              <a:gd name="connsiteY197" fmla="*/ 1582057 h 2605314"/>
              <a:gd name="connsiteX198" fmla="*/ 228337 w 5018777"/>
              <a:gd name="connsiteY198" fmla="*/ 1561737 h 2605314"/>
              <a:gd name="connsiteX199" fmla="*/ 236683 w 5018777"/>
              <a:gd name="connsiteY199" fmla="*/ 1483722 h 2605314"/>
              <a:gd name="connsiteX200" fmla="*/ 157217 w 5018777"/>
              <a:gd name="connsiteY200" fmla="*/ 1465580 h 2605314"/>
              <a:gd name="connsiteX201" fmla="*/ 105692 w 5018777"/>
              <a:gd name="connsiteY201" fmla="*/ 1502228 h 2605314"/>
              <a:gd name="connsiteX202" fmla="*/ 105692 w 5018777"/>
              <a:gd name="connsiteY202" fmla="*/ 1698171 h 2605314"/>
              <a:gd name="connsiteX203" fmla="*/ 141615 w 5018777"/>
              <a:gd name="connsiteY203" fmla="*/ 1749334 h 2605314"/>
              <a:gd name="connsiteX204" fmla="*/ 192777 w 5018777"/>
              <a:gd name="connsiteY204" fmla="*/ 1792514 h 2605314"/>
              <a:gd name="connsiteX205" fmla="*/ 250835 w 5018777"/>
              <a:gd name="connsiteY205" fmla="*/ 1828800 h 2605314"/>
              <a:gd name="connsiteX206" fmla="*/ 359692 w 5018777"/>
              <a:gd name="connsiteY206" fmla="*/ 1821542 h 2605314"/>
              <a:gd name="connsiteX207" fmla="*/ 394163 w 5018777"/>
              <a:gd name="connsiteY207" fmla="*/ 1796505 h 2605314"/>
              <a:gd name="connsiteX208" fmla="*/ 410492 w 5018777"/>
              <a:gd name="connsiteY208" fmla="*/ 1698171 h 2605314"/>
              <a:gd name="connsiteX209" fmla="*/ 366949 w 5018777"/>
              <a:gd name="connsiteY209" fmla="*/ 1683657 h 2605314"/>
              <a:gd name="connsiteX210" fmla="*/ 316149 w 5018777"/>
              <a:gd name="connsiteY210" fmla="*/ 1690914 h 2605314"/>
              <a:gd name="connsiteX211" fmla="*/ 279863 w 5018777"/>
              <a:gd name="connsiteY211" fmla="*/ 1719942 h 2605314"/>
              <a:gd name="connsiteX212" fmla="*/ 265349 w 5018777"/>
              <a:gd name="connsiteY212" fmla="*/ 1785257 h 2605314"/>
              <a:gd name="connsiteX213" fmla="*/ 276235 w 5018777"/>
              <a:gd name="connsiteY213" fmla="*/ 1939108 h 2605314"/>
              <a:gd name="connsiteX214" fmla="*/ 331026 w 5018777"/>
              <a:gd name="connsiteY214" fmla="*/ 1984465 h 2605314"/>
              <a:gd name="connsiteX215" fmla="*/ 417749 w 5018777"/>
              <a:gd name="connsiteY215" fmla="*/ 2002971 h 2605314"/>
              <a:gd name="connsiteX216" fmla="*/ 526606 w 5018777"/>
              <a:gd name="connsiteY216" fmla="*/ 1995714 h 2605314"/>
              <a:gd name="connsiteX217" fmla="*/ 555635 w 5018777"/>
              <a:gd name="connsiteY217" fmla="*/ 1973942 h 2605314"/>
              <a:gd name="connsiteX218" fmla="*/ 599177 w 5018777"/>
              <a:gd name="connsiteY218" fmla="*/ 1944914 h 2605314"/>
              <a:gd name="connsiteX219" fmla="*/ 628206 w 5018777"/>
              <a:gd name="connsiteY219" fmla="*/ 1901371 h 2605314"/>
              <a:gd name="connsiteX220" fmla="*/ 613692 w 5018777"/>
              <a:gd name="connsiteY220" fmla="*/ 1836057 h 2605314"/>
              <a:gd name="connsiteX221" fmla="*/ 570149 w 5018777"/>
              <a:gd name="connsiteY221" fmla="*/ 1792514 h 2605314"/>
              <a:gd name="connsiteX222" fmla="*/ 528057 w 5018777"/>
              <a:gd name="connsiteY222" fmla="*/ 1800497 h 2605314"/>
              <a:gd name="connsiteX223" fmla="*/ 481249 w 5018777"/>
              <a:gd name="connsiteY223" fmla="*/ 1898468 h 2605314"/>
              <a:gd name="connsiteX224" fmla="*/ 555635 w 5018777"/>
              <a:gd name="connsiteY224" fmla="*/ 1995714 h 2605314"/>
              <a:gd name="connsiteX225" fmla="*/ 570149 w 5018777"/>
              <a:gd name="connsiteY225" fmla="*/ 2017485 h 2605314"/>
              <a:gd name="connsiteX226" fmla="*/ 700777 w 5018777"/>
              <a:gd name="connsiteY226" fmla="*/ 2068285 h 2605314"/>
              <a:gd name="connsiteX227" fmla="*/ 737063 w 5018777"/>
              <a:gd name="connsiteY227" fmla="*/ 2082800 h 2605314"/>
              <a:gd name="connsiteX228" fmla="*/ 867692 w 5018777"/>
              <a:gd name="connsiteY228" fmla="*/ 2119811 h 2605314"/>
              <a:gd name="connsiteX229" fmla="*/ 969292 w 5018777"/>
              <a:gd name="connsiteY229" fmla="*/ 2148114 h 2605314"/>
              <a:gd name="connsiteX230" fmla="*/ 1078149 w 5018777"/>
              <a:gd name="connsiteY230" fmla="*/ 2133600 h 2605314"/>
              <a:gd name="connsiteX231" fmla="*/ 1128949 w 5018777"/>
              <a:gd name="connsiteY231" fmla="*/ 2104571 h 2605314"/>
              <a:gd name="connsiteX232" fmla="*/ 1247603 w 5018777"/>
              <a:gd name="connsiteY232" fmla="*/ 2013494 h 2605314"/>
              <a:gd name="connsiteX233" fmla="*/ 1291509 w 5018777"/>
              <a:gd name="connsiteY233" fmla="*/ 1957251 h 2605314"/>
              <a:gd name="connsiteX234" fmla="*/ 1278083 w 5018777"/>
              <a:gd name="connsiteY234" fmla="*/ 1839322 h 2605314"/>
              <a:gd name="connsiteX235" fmla="*/ 1223292 w 5018777"/>
              <a:gd name="connsiteY235" fmla="*/ 1814285 h 2605314"/>
              <a:gd name="connsiteX236" fmla="*/ 1129675 w 5018777"/>
              <a:gd name="connsiteY236" fmla="*/ 1833154 h 2605314"/>
              <a:gd name="connsiteX237" fmla="*/ 1107177 w 5018777"/>
              <a:gd name="connsiteY237" fmla="*/ 1894114 h 2605314"/>
              <a:gd name="connsiteX238" fmla="*/ 1085406 w 5018777"/>
              <a:gd name="connsiteY238" fmla="*/ 2002971 h 2605314"/>
              <a:gd name="connsiteX239" fmla="*/ 1020092 w 5018777"/>
              <a:gd name="connsiteY239" fmla="*/ 1995714 h 2605314"/>
              <a:gd name="connsiteX240" fmla="*/ 984532 w 5018777"/>
              <a:gd name="connsiteY240" fmla="*/ 1911531 h 2605314"/>
              <a:gd name="connsiteX241" fmla="*/ 996869 w 5018777"/>
              <a:gd name="connsiteY241" fmla="*/ 1807754 h 2605314"/>
              <a:gd name="connsiteX242" fmla="*/ 1070529 w 5018777"/>
              <a:gd name="connsiteY242" fmla="*/ 1731554 h 2605314"/>
              <a:gd name="connsiteX243" fmla="*/ 1230549 w 5018777"/>
              <a:gd name="connsiteY243" fmla="*/ 1690914 h 2605314"/>
              <a:gd name="connsiteX244" fmla="*/ 1339406 w 5018777"/>
              <a:gd name="connsiteY244" fmla="*/ 1698171 h 2605314"/>
              <a:gd name="connsiteX245" fmla="*/ 1426492 w 5018777"/>
              <a:gd name="connsiteY245" fmla="*/ 1741714 h 2605314"/>
              <a:gd name="connsiteX246" fmla="*/ 1480557 w 5018777"/>
              <a:gd name="connsiteY246" fmla="*/ 1792514 h 2605314"/>
              <a:gd name="connsiteX247" fmla="*/ 1510312 w 5018777"/>
              <a:gd name="connsiteY247" fmla="*/ 1859642 h 2605314"/>
              <a:gd name="connsiteX248" fmla="*/ 1511037 w 5018777"/>
              <a:gd name="connsiteY248" fmla="*/ 1961968 h 2605314"/>
              <a:gd name="connsiteX249" fmla="*/ 1463866 w 5018777"/>
              <a:gd name="connsiteY249" fmla="*/ 2046877 h 2605314"/>
              <a:gd name="connsiteX250" fmla="*/ 1411977 w 5018777"/>
              <a:gd name="connsiteY250" fmla="*/ 2140857 h 2605314"/>
              <a:gd name="connsiteX251" fmla="*/ 1404720 w 5018777"/>
              <a:gd name="connsiteY251" fmla="*/ 2162628 h 2605314"/>
              <a:gd name="connsiteX252" fmla="*/ 1368435 w 5018777"/>
              <a:gd name="connsiteY252" fmla="*/ 2293257 h 2605314"/>
              <a:gd name="connsiteX253" fmla="*/ 1370975 w 5018777"/>
              <a:gd name="connsiteY253" fmla="*/ 2449285 h 2605314"/>
              <a:gd name="connsiteX254" fmla="*/ 1513577 w 5018777"/>
              <a:gd name="connsiteY254" fmla="*/ 2554514 h 2605314"/>
              <a:gd name="connsiteX255" fmla="*/ 1636949 w 5018777"/>
              <a:gd name="connsiteY255" fmla="*/ 2590800 h 2605314"/>
              <a:gd name="connsiteX256" fmla="*/ 1851397 w 5018777"/>
              <a:gd name="connsiteY256" fmla="*/ 2605314 h 2605314"/>
              <a:gd name="connsiteX257" fmla="*/ 1922155 w 5018777"/>
              <a:gd name="connsiteY257" fmla="*/ 2576285 h 2605314"/>
              <a:gd name="connsiteX258" fmla="*/ 1963520 w 5018777"/>
              <a:gd name="connsiteY258" fmla="*/ 2496457 h 2605314"/>
              <a:gd name="connsiteX259" fmla="*/ 2006337 w 5018777"/>
              <a:gd name="connsiteY259" fmla="*/ 2315028 h 2605314"/>
              <a:gd name="connsiteX260" fmla="*/ 2043349 w 5018777"/>
              <a:gd name="connsiteY260" fmla="*/ 2111828 h 2605314"/>
              <a:gd name="connsiteX261" fmla="*/ 2066572 w 5018777"/>
              <a:gd name="connsiteY261" fmla="*/ 2048691 h 2605314"/>
              <a:gd name="connsiteX262" fmla="*/ 2102495 w 5018777"/>
              <a:gd name="connsiteY262" fmla="*/ 1987731 h 2605314"/>
              <a:gd name="connsiteX263" fmla="*/ 2221512 w 5018777"/>
              <a:gd name="connsiteY263" fmla="*/ 1879237 h 2605314"/>
              <a:gd name="connsiteX264" fmla="*/ 2377177 w 5018777"/>
              <a:gd name="connsiteY264" fmla="*/ 1872342 h 2605314"/>
              <a:gd name="connsiteX265" fmla="*/ 2398949 w 5018777"/>
              <a:gd name="connsiteY265" fmla="*/ 1879600 h 2605314"/>
              <a:gd name="connsiteX266" fmla="*/ 2457006 w 5018777"/>
              <a:gd name="connsiteY266" fmla="*/ 1930400 h 2605314"/>
              <a:gd name="connsiteX267" fmla="*/ 2471520 w 5018777"/>
              <a:gd name="connsiteY267" fmla="*/ 1952171 h 2605314"/>
              <a:gd name="connsiteX268" fmla="*/ 2493292 w 5018777"/>
              <a:gd name="connsiteY268" fmla="*/ 1973942 h 2605314"/>
              <a:gd name="connsiteX269" fmla="*/ 2507806 w 5018777"/>
              <a:gd name="connsiteY269" fmla="*/ 2024742 h 2605314"/>
              <a:gd name="connsiteX270" fmla="*/ 2515063 w 5018777"/>
              <a:gd name="connsiteY270" fmla="*/ 2053771 h 2605314"/>
              <a:gd name="connsiteX271" fmla="*/ 2529577 w 5018777"/>
              <a:gd name="connsiteY271" fmla="*/ 2075542 h 2605314"/>
              <a:gd name="connsiteX272" fmla="*/ 2544092 w 5018777"/>
              <a:gd name="connsiteY272" fmla="*/ 2126342 h 2605314"/>
              <a:gd name="connsiteX273" fmla="*/ 2536835 w 5018777"/>
              <a:gd name="connsiteY273" fmla="*/ 2271485 h 2605314"/>
              <a:gd name="connsiteX274" fmla="*/ 2522320 w 5018777"/>
              <a:gd name="connsiteY274" fmla="*/ 2300514 h 2605314"/>
              <a:gd name="connsiteX275" fmla="*/ 2478777 w 5018777"/>
              <a:gd name="connsiteY275" fmla="*/ 2329542 h 2605314"/>
              <a:gd name="connsiteX276" fmla="*/ 2457006 w 5018777"/>
              <a:gd name="connsiteY276" fmla="*/ 2336800 h 2605314"/>
              <a:gd name="connsiteX277" fmla="*/ 2333635 w 5018777"/>
              <a:gd name="connsiteY277" fmla="*/ 2329542 h 2605314"/>
              <a:gd name="connsiteX278" fmla="*/ 2311863 w 5018777"/>
              <a:gd name="connsiteY278" fmla="*/ 2322285 h 2605314"/>
              <a:gd name="connsiteX279" fmla="*/ 2297349 w 5018777"/>
              <a:gd name="connsiteY279" fmla="*/ 2286000 h 2605314"/>
              <a:gd name="connsiteX280" fmla="*/ 2290092 w 5018777"/>
              <a:gd name="connsiteY280" fmla="*/ 2249714 h 2605314"/>
              <a:gd name="connsiteX281" fmla="*/ 2398949 w 5018777"/>
              <a:gd name="connsiteY281" fmla="*/ 2111828 h 2605314"/>
              <a:gd name="connsiteX282" fmla="*/ 2398949 w 5018777"/>
              <a:gd name="connsiteY282" fmla="*/ 2024742 h 2605314"/>
              <a:gd name="connsiteX283" fmla="*/ 2377177 w 5018777"/>
              <a:gd name="connsiteY283" fmla="*/ 2010228 h 2605314"/>
              <a:gd name="connsiteX284" fmla="*/ 2275577 w 5018777"/>
              <a:gd name="connsiteY284" fmla="*/ 2017485 h 2605314"/>
              <a:gd name="connsiteX285" fmla="*/ 2261063 w 5018777"/>
              <a:gd name="connsiteY285" fmla="*/ 2032000 h 2605314"/>
              <a:gd name="connsiteX286" fmla="*/ 2239292 w 5018777"/>
              <a:gd name="connsiteY286" fmla="*/ 2046514 h 2605314"/>
              <a:gd name="connsiteX287" fmla="*/ 2224777 w 5018777"/>
              <a:gd name="connsiteY287" fmla="*/ 2061028 h 2605314"/>
              <a:gd name="connsiteX288" fmla="*/ 2195749 w 5018777"/>
              <a:gd name="connsiteY288" fmla="*/ 2068285 h 2605314"/>
              <a:gd name="connsiteX289" fmla="*/ 2166720 w 5018777"/>
              <a:gd name="connsiteY289" fmla="*/ 2090057 h 2605314"/>
              <a:gd name="connsiteX290" fmla="*/ 2152206 w 5018777"/>
              <a:gd name="connsiteY290" fmla="*/ 2111828 h 2605314"/>
              <a:gd name="connsiteX291" fmla="*/ 2130435 w 5018777"/>
              <a:gd name="connsiteY291" fmla="*/ 2140857 h 2605314"/>
              <a:gd name="connsiteX292" fmla="*/ 2130435 w 5018777"/>
              <a:gd name="connsiteY292" fmla="*/ 2351314 h 2605314"/>
              <a:gd name="connsiteX293" fmla="*/ 2144949 w 5018777"/>
              <a:gd name="connsiteY293" fmla="*/ 2373085 h 2605314"/>
              <a:gd name="connsiteX294" fmla="*/ 2166720 w 5018777"/>
              <a:gd name="connsiteY294" fmla="*/ 2380342 h 2605314"/>
              <a:gd name="connsiteX295" fmla="*/ 2173977 w 5018777"/>
              <a:gd name="connsiteY295" fmla="*/ 2402114 h 2605314"/>
              <a:gd name="connsiteX296" fmla="*/ 2195749 w 5018777"/>
              <a:gd name="connsiteY296" fmla="*/ 2416628 h 2605314"/>
              <a:gd name="connsiteX297" fmla="*/ 2224777 w 5018777"/>
              <a:gd name="connsiteY297" fmla="*/ 2438400 h 2605314"/>
              <a:gd name="connsiteX298" fmla="*/ 2268320 w 5018777"/>
              <a:gd name="connsiteY298" fmla="*/ 2474685 h 2605314"/>
              <a:gd name="connsiteX299" fmla="*/ 2297349 w 5018777"/>
              <a:gd name="connsiteY299" fmla="*/ 2510971 h 2605314"/>
              <a:gd name="connsiteX300" fmla="*/ 2319120 w 5018777"/>
              <a:gd name="connsiteY300" fmla="*/ 2532742 h 2605314"/>
              <a:gd name="connsiteX301" fmla="*/ 2398949 w 5018777"/>
              <a:gd name="connsiteY301" fmla="*/ 2569028 h 2605314"/>
              <a:gd name="connsiteX302" fmla="*/ 2544092 w 5018777"/>
              <a:gd name="connsiteY302" fmla="*/ 2554514 h 2605314"/>
              <a:gd name="connsiteX303" fmla="*/ 2565863 w 5018777"/>
              <a:gd name="connsiteY303" fmla="*/ 2540000 h 2605314"/>
              <a:gd name="connsiteX304" fmla="*/ 2573120 w 5018777"/>
              <a:gd name="connsiteY304" fmla="*/ 2503714 h 2605314"/>
              <a:gd name="connsiteX305" fmla="*/ 2587635 w 5018777"/>
              <a:gd name="connsiteY305" fmla="*/ 2481942 h 2605314"/>
              <a:gd name="connsiteX306" fmla="*/ 2594892 w 5018777"/>
              <a:gd name="connsiteY306" fmla="*/ 2409371 h 2605314"/>
              <a:gd name="connsiteX307" fmla="*/ 2645692 w 5018777"/>
              <a:gd name="connsiteY307" fmla="*/ 2416628 h 2605314"/>
              <a:gd name="connsiteX308" fmla="*/ 2674720 w 5018777"/>
              <a:gd name="connsiteY308" fmla="*/ 2423885 h 2605314"/>
              <a:gd name="connsiteX309" fmla="*/ 2747292 w 5018777"/>
              <a:gd name="connsiteY309" fmla="*/ 2438400 h 2605314"/>
              <a:gd name="connsiteX310" fmla="*/ 2790835 w 5018777"/>
              <a:gd name="connsiteY310" fmla="*/ 2452914 h 2605314"/>
              <a:gd name="connsiteX311" fmla="*/ 2812606 w 5018777"/>
              <a:gd name="connsiteY311" fmla="*/ 2438400 h 2605314"/>
              <a:gd name="connsiteX312" fmla="*/ 2805349 w 5018777"/>
              <a:gd name="connsiteY312" fmla="*/ 2416628 h 2605314"/>
              <a:gd name="connsiteX313" fmla="*/ 2798092 w 5018777"/>
              <a:gd name="connsiteY313" fmla="*/ 2373085 h 2605314"/>
              <a:gd name="connsiteX314" fmla="*/ 2783577 w 5018777"/>
              <a:gd name="connsiteY314" fmla="*/ 2329542 h 2605314"/>
              <a:gd name="connsiteX315" fmla="*/ 2798092 w 5018777"/>
              <a:gd name="connsiteY315" fmla="*/ 2278742 h 2605314"/>
              <a:gd name="connsiteX316" fmla="*/ 2965006 w 5018777"/>
              <a:gd name="connsiteY316" fmla="*/ 2249714 h 2605314"/>
              <a:gd name="connsiteX317" fmla="*/ 2950492 w 5018777"/>
              <a:gd name="connsiteY317" fmla="*/ 2227942 h 2605314"/>
              <a:gd name="connsiteX318" fmla="*/ 2928720 w 5018777"/>
              <a:gd name="connsiteY318" fmla="*/ 2133600 h 2605314"/>
              <a:gd name="connsiteX319" fmla="*/ 2921463 w 5018777"/>
              <a:gd name="connsiteY319" fmla="*/ 2104571 h 2605314"/>
              <a:gd name="connsiteX320" fmla="*/ 2899692 w 5018777"/>
              <a:gd name="connsiteY320" fmla="*/ 2090057 h 2605314"/>
              <a:gd name="connsiteX321" fmla="*/ 2906949 w 5018777"/>
              <a:gd name="connsiteY321" fmla="*/ 2061028 h 2605314"/>
              <a:gd name="connsiteX322" fmla="*/ 3037577 w 5018777"/>
              <a:gd name="connsiteY322" fmla="*/ 2053771 h 2605314"/>
              <a:gd name="connsiteX323" fmla="*/ 3124663 w 5018777"/>
              <a:gd name="connsiteY323" fmla="*/ 2046514 h 2605314"/>
              <a:gd name="connsiteX324" fmla="*/ 3146435 w 5018777"/>
              <a:gd name="connsiteY324" fmla="*/ 2039257 h 2605314"/>
              <a:gd name="connsiteX325" fmla="*/ 3139177 w 5018777"/>
              <a:gd name="connsiteY325" fmla="*/ 2010228 h 2605314"/>
              <a:gd name="connsiteX326" fmla="*/ 3110149 w 5018777"/>
              <a:gd name="connsiteY326" fmla="*/ 1959428 h 2605314"/>
              <a:gd name="connsiteX327" fmla="*/ 3081120 w 5018777"/>
              <a:gd name="connsiteY327" fmla="*/ 1930400 h 2605314"/>
              <a:gd name="connsiteX328" fmla="*/ 3066606 w 5018777"/>
              <a:gd name="connsiteY328" fmla="*/ 1901371 h 2605314"/>
              <a:gd name="connsiteX329" fmla="*/ 3044835 w 5018777"/>
              <a:gd name="connsiteY329" fmla="*/ 1886857 h 2605314"/>
              <a:gd name="connsiteX330" fmla="*/ 3037577 w 5018777"/>
              <a:gd name="connsiteY330" fmla="*/ 1865085 h 2605314"/>
              <a:gd name="connsiteX331" fmla="*/ 3023063 w 5018777"/>
              <a:gd name="connsiteY331" fmla="*/ 1843314 h 2605314"/>
              <a:gd name="connsiteX332" fmla="*/ 3052092 w 5018777"/>
              <a:gd name="connsiteY332" fmla="*/ 1828800 h 2605314"/>
              <a:gd name="connsiteX333" fmla="*/ 3160949 w 5018777"/>
              <a:gd name="connsiteY333" fmla="*/ 1814285 h 2605314"/>
              <a:gd name="connsiteX334" fmla="*/ 3182720 w 5018777"/>
              <a:gd name="connsiteY334" fmla="*/ 1799771 h 2605314"/>
              <a:gd name="connsiteX335" fmla="*/ 3131920 w 5018777"/>
              <a:gd name="connsiteY335" fmla="*/ 1690914 h 2605314"/>
              <a:gd name="connsiteX336" fmla="*/ 3124663 w 5018777"/>
              <a:gd name="connsiteY336" fmla="*/ 1669142 h 2605314"/>
              <a:gd name="connsiteX337" fmla="*/ 3110149 w 5018777"/>
              <a:gd name="connsiteY337" fmla="*/ 1647371 h 2605314"/>
              <a:gd name="connsiteX338" fmla="*/ 3131920 w 5018777"/>
              <a:gd name="connsiteY338" fmla="*/ 1640114 h 2605314"/>
              <a:gd name="connsiteX339" fmla="*/ 3160949 w 5018777"/>
              <a:gd name="connsiteY339" fmla="*/ 1632857 h 2605314"/>
              <a:gd name="connsiteX340" fmla="*/ 3189977 w 5018777"/>
              <a:gd name="connsiteY340" fmla="*/ 1618342 h 2605314"/>
              <a:gd name="connsiteX341" fmla="*/ 3219006 w 5018777"/>
              <a:gd name="connsiteY341" fmla="*/ 1611085 h 2605314"/>
              <a:gd name="connsiteX342" fmla="*/ 3240777 w 5018777"/>
              <a:gd name="connsiteY342" fmla="*/ 1603828 h 2605314"/>
              <a:gd name="connsiteX343" fmla="*/ 3284320 w 5018777"/>
              <a:gd name="connsiteY343" fmla="*/ 1582057 h 2605314"/>
              <a:gd name="connsiteX344" fmla="*/ 3298835 w 5018777"/>
              <a:gd name="connsiteY344" fmla="*/ 1567542 h 2605314"/>
              <a:gd name="connsiteX345" fmla="*/ 3277063 w 5018777"/>
              <a:gd name="connsiteY345" fmla="*/ 1545771 h 2605314"/>
              <a:gd name="connsiteX346" fmla="*/ 3233520 w 5018777"/>
              <a:gd name="connsiteY346" fmla="*/ 1516742 h 2605314"/>
              <a:gd name="connsiteX347" fmla="*/ 3182720 w 5018777"/>
              <a:gd name="connsiteY347" fmla="*/ 1458685 h 2605314"/>
              <a:gd name="connsiteX348" fmla="*/ 3175463 w 5018777"/>
              <a:gd name="connsiteY348" fmla="*/ 1436914 h 2605314"/>
              <a:gd name="connsiteX349" fmla="*/ 3153692 w 5018777"/>
              <a:gd name="connsiteY349" fmla="*/ 1422400 h 2605314"/>
              <a:gd name="connsiteX350" fmla="*/ 3204492 w 5018777"/>
              <a:gd name="connsiteY350" fmla="*/ 1386114 h 2605314"/>
              <a:gd name="connsiteX351" fmla="*/ 3240777 w 5018777"/>
              <a:gd name="connsiteY351" fmla="*/ 1349828 h 2605314"/>
              <a:gd name="connsiteX352" fmla="*/ 3269806 w 5018777"/>
              <a:gd name="connsiteY352" fmla="*/ 1313542 h 2605314"/>
              <a:gd name="connsiteX353" fmla="*/ 3291577 w 5018777"/>
              <a:gd name="connsiteY353" fmla="*/ 1299028 h 2605314"/>
              <a:gd name="connsiteX354" fmla="*/ 3306092 w 5018777"/>
              <a:gd name="connsiteY354" fmla="*/ 1284514 h 2605314"/>
              <a:gd name="connsiteX355" fmla="*/ 3313349 w 5018777"/>
              <a:gd name="connsiteY355" fmla="*/ 1262742 h 2605314"/>
              <a:gd name="connsiteX356" fmla="*/ 3269806 w 5018777"/>
              <a:gd name="connsiteY356" fmla="*/ 1255485 h 2605314"/>
              <a:gd name="connsiteX357" fmla="*/ 3248035 w 5018777"/>
              <a:gd name="connsiteY357" fmla="*/ 1248228 h 2605314"/>
              <a:gd name="connsiteX358" fmla="*/ 3197235 w 5018777"/>
              <a:gd name="connsiteY358" fmla="*/ 1233714 h 2605314"/>
              <a:gd name="connsiteX359" fmla="*/ 3175463 w 5018777"/>
              <a:gd name="connsiteY359" fmla="*/ 1219200 h 2605314"/>
              <a:gd name="connsiteX360" fmla="*/ 3153692 w 5018777"/>
              <a:gd name="connsiteY360" fmla="*/ 1211942 h 2605314"/>
              <a:gd name="connsiteX361" fmla="*/ 3124663 w 5018777"/>
              <a:gd name="connsiteY361" fmla="*/ 1197428 h 2605314"/>
              <a:gd name="connsiteX362" fmla="*/ 3204492 w 5018777"/>
              <a:gd name="connsiteY362" fmla="*/ 1095828 h 2605314"/>
              <a:gd name="connsiteX363" fmla="*/ 3255292 w 5018777"/>
              <a:gd name="connsiteY363" fmla="*/ 1037771 h 2605314"/>
              <a:gd name="connsiteX364" fmla="*/ 3255292 w 5018777"/>
              <a:gd name="connsiteY364" fmla="*/ 994228 h 2605314"/>
              <a:gd name="connsiteX365" fmla="*/ 3211749 w 5018777"/>
              <a:gd name="connsiteY365" fmla="*/ 986971 h 2605314"/>
              <a:gd name="connsiteX366" fmla="*/ 3182720 w 5018777"/>
              <a:gd name="connsiteY366" fmla="*/ 979714 h 2605314"/>
              <a:gd name="connsiteX367" fmla="*/ 3124663 w 5018777"/>
              <a:gd name="connsiteY367" fmla="*/ 957942 h 2605314"/>
              <a:gd name="connsiteX368" fmla="*/ 3102892 w 5018777"/>
              <a:gd name="connsiteY368" fmla="*/ 950685 h 2605314"/>
              <a:gd name="connsiteX369" fmla="*/ 3052092 w 5018777"/>
              <a:gd name="connsiteY369" fmla="*/ 943428 h 2605314"/>
              <a:gd name="connsiteX370" fmla="*/ 3030320 w 5018777"/>
              <a:gd name="connsiteY370" fmla="*/ 936171 h 2605314"/>
              <a:gd name="connsiteX371" fmla="*/ 2994035 w 5018777"/>
              <a:gd name="connsiteY371" fmla="*/ 928914 h 2605314"/>
              <a:gd name="connsiteX372" fmla="*/ 2979520 w 5018777"/>
              <a:gd name="connsiteY372" fmla="*/ 914400 h 2605314"/>
              <a:gd name="connsiteX373" fmla="*/ 3037577 w 5018777"/>
              <a:gd name="connsiteY373" fmla="*/ 820057 h 2605314"/>
              <a:gd name="connsiteX374" fmla="*/ 3095635 w 5018777"/>
              <a:gd name="connsiteY374" fmla="*/ 747485 h 2605314"/>
              <a:gd name="connsiteX375" fmla="*/ 3131920 w 5018777"/>
              <a:gd name="connsiteY375" fmla="*/ 703942 h 2605314"/>
              <a:gd name="connsiteX376" fmla="*/ 3146435 w 5018777"/>
              <a:gd name="connsiteY376" fmla="*/ 682171 h 2605314"/>
              <a:gd name="connsiteX377" fmla="*/ 3037577 w 5018777"/>
              <a:gd name="connsiteY377" fmla="*/ 667657 h 2605314"/>
              <a:gd name="connsiteX378" fmla="*/ 2965006 w 5018777"/>
              <a:gd name="connsiteY378" fmla="*/ 660400 h 2605314"/>
              <a:gd name="connsiteX379" fmla="*/ 2892435 w 5018777"/>
              <a:gd name="connsiteY379" fmla="*/ 645885 h 2605314"/>
              <a:gd name="connsiteX380" fmla="*/ 2928720 w 5018777"/>
              <a:gd name="connsiteY380" fmla="*/ 609600 h 2605314"/>
              <a:gd name="connsiteX381" fmla="*/ 2965006 w 5018777"/>
              <a:gd name="connsiteY381" fmla="*/ 573314 h 2605314"/>
              <a:gd name="connsiteX382" fmla="*/ 2972263 w 5018777"/>
              <a:gd name="connsiteY382" fmla="*/ 529771 h 2605314"/>
              <a:gd name="connsiteX383" fmla="*/ 2986777 w 5018777"/>
              <a:gd name="connsiteY383" fmla="*/ 486228 h 2605314"/>
              <a:gd name="connsiteX384" fmla="*/ 3001292 w 5018777"/>
              <a:gd name="connsiteY384" fmla="*/ 435428 h 2605314"/>
              <a:gd name="connsiteX385" fmla="*/ 3015806 w 5018777"/>
              <a:gd name="connsiteY385" fmla="*/ 391885 h 2605314"/>
              <a:gd name="connsiteX386" fmla="*/ 2965006 w 5018777"/>
              <a:gd name="connsiteY386" fmla="*/ 399142 h 2605314"/>
              <a:gd name="connsiteX387" fmla="*/ 2921463 w 5018777"/>
              <a:gd name="connsiteY387" fmla="*/ 413657 h 2605314"/>
              <a:gd name="connsiteX388" fmla="*/ 2892435 w 5018777"/>
              <a:gd name="connsiteY388" fmla="*/ 420914 h 2605314"/>
              <a:gd name="connsiteX389" fmla="*/ 2856149 w 5018777"/>
              <a:gd name="connsiteY389" fmla="*/ 435428 h 2605314"/>
              <a:gd name="connsiteX390" fmla="*/ 2812606 w 5018777"/>
              <a:gd name="connsiteY390" fmla="*/ 442685 h 2605314"/>
              <a:gd name="connsiteX391" fmla="*/ 2783577 w 5018777"/>
              <a:gd name="connsiteY391" fmla="*/ 449942 h 2605314"/>
              <a:gd name="connsiteX392" fmla="*/ 2725520 w 5018777"/>
              <a:gd name="connsiteY392" fmla="*/ 442685 h 2605314"/>
              <a:gd name="connsiteX393" fmla="*/ 2732777 w 5018777"/>
              <a:gd name="connsiteY393" fmla="*/ 377371 h 2605314"/>
              <a:gd name="connsiteX394" fmla="*/ 2725520 w 5018777"/>
              <a:gd name="connsiteY394" fmla="*/ 290285 h 2605314"/>
              <a:gd name="connsiteX395" fmla="*/ 2711006 w 5018777"/>
              <a:gd name="connsiteY395" fmla="*/ 232228 h 2605314"/>
              <a:gd name="connsiteX396" fmla="*/ 2667463 w 5018777"/>
              <a:gd name="connsiteY396" fmla="*/ 210457 h 2605314"/>
              <a:gd name="connsiteX397" fmla="*/ 2660206 w 5018777"/>
              <a:gd name="connsiteY397"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62549 w 5018777"/>
              <a:gd name="connsiteY118" fmla="*/ 537028 h 2605314"/>
              <a:gd name="connsiteX119" fmla="*/ 3240777 w 5018777"/>
              <a:gd name="connsiteY119" fmla="*/ 515257 h 2605314"/>
              <a:gd name="connsiteX120" fmla="*/ 3233520 w 5018777"/>
              <a:gd name="connsiteY120" fmla="*/ 478971 h 2605314"/>
              <a:gd name="connsiteX121" fmla="*/ 3219006 w 5018777"/>
              <a:gd name="connsiteY121" fmla="*/ 428171 h 2605314"/>
              <a:gd name="connsiteX122" fmla="*/ 3204492 w 5018777"/>
              <a:gd name="connsiteY122" fmla="*/ 362857 h 2605314"/>
              <a:gd name="connsiteX123" fmla="*/ 3189977 w 5018777"/>
              <a:gd name="connsiteY123" fmla="*/ 348342 h 2605314"/>
              <a:gd name="connsiteX124" fmla="*/ 3139177 w 5018777"/>
              <a:gd name="connsiteY124" fmla="*/ 283028 h 2605314"/>
              <a:gd name="connsiteX125" fmla="*/ 3117406 w 5018777"/>
              <a:gd name="connsiteY125" fmla="*/ 268514 h 2605314"/>
              <a:gd name="connsiteX126" fmla="*/ 3081120 w 5018777"/>
              <a:gd name="connsiteY126" fmla="*/ 232228 h 2605314"/>
              <a:gd name="connsiteX127" fmla="*/ 3066606 w 5018777"/>
              <a:gd name="connsiteY127" fmla="*/ 210457 h 2605314"/>
              <a:gd name="connsiteX128" fmla="*/ 3023063 w 5018777"/>
              <a:gd name="connsiteY128" fmla="*/ 195942 h 2605314"/>
              <a:gd name="connsiteX129" fmla="*/ 3008549 w 5018777"/>
              <a:gd name="connsiteY129" fmla="*/ 174171 h 2605314"/>
              <a:gd name="connsiteX130" fmla="*/ 2957749 w 5018777"/>
              <a:gd name="connsiteY130" fmla="*/ 152400 h 2605314"/>
              <a:gd name="connsiteX131" fmla="*/ 2921463 w 5018777"/>
              <a:gd name="connsiteY131" fmla="*/ 116114 h 2605314"/>
              <a:gd name="connsiteX132" fmla="*/ 2848892 w 5018777"/>
              <a:gd name="connsiteY132" fmla="*/ 94342 h 2605314"/>
              <a:gd name="connsiteX133" fmla="*/ 2827120 w 5018777"/>
              <a:gd name="connsiteY133" fmla="*/ 79828 h 2605314"/>
              <a:gd name="connsiteX134" fmla="*/ 2776320 w 5018777"/>
              <a:gd name="connsiteY134" fmla="*/ 65314 h 2605314"/>
              <a:gd name="connsiteX135" fmla="*/ 2667463 w 5018777"/>
              <a:gd name="connsiteY135" fmla="*/ 50800 h 2605314"/>
              <a:gd name="connsiteX136" fmla="*/ 2500549 w 5018777"/>
              <a:gd name="connsiteY136" fmla="*/ 43542 h 2605314"/>
              <a:gd name="connsiteX137" fmla="*/ 2377177 w 5018777"/>
              <a:gd name="connsiteY137" fmla="*/ 36285 h 2605314"/>
              <a:gd name="connsiteX138" fmla="*/ 2275577 w 5018777"/>
              <a:gd name="connsiteY138" fmla="*/ 21771 h 2605314"/>
              <a:gd name="connsiteX139" fmla="*/ 2036092 w 5018777"/>
              <a:gd name="connsiteY139" fmla="*/ 7257 h 2605314"/>
              <a:gd name="connsiteX140" fmla="*/ 1869177 w 5018777"/>
              <a:gd name="connsiteY140" fmla="*/ 14514 h 2605314"/>
              <a:gd name="connsiteX141" fmla="*/ 1753063 w 5018777"/>
              <a:gd name="connsiteY141" fmla="*/ 29028 h 2605314"/>
              <a:gd name="connsiteX142" fmla="*/ 1731292 w 5018777"/>
              <a:gd name="connsiteY142" fmla="*/ 36285 h 2605314"/>
              <a:gd name="connsiteX143" fmla="*/ 1695006 w 5018777"/>
              <a:gd name="connsiteY143" fmla="*/ 43542 h 2605314"/>
              <a:gd name="connsiteX144" fmla="*/ 1673235 w 5018777"/>
              <a:gd name="connsiteY144" fmla="*/ 50800 h 2605314"/>
              <a:gd name="connsiteX145" fmla="*/ 1622435 w 5018777"/>
              <a:gd name="connsiteY145" fmla="*/ 65314 h 2605314"/>
              <a:gd name="connsiteX146" fmla="*/ 1600663 w 5018777"/>
              <a:gd name="connsiteY146" fmla="*/ 72571 h 2605314"/>
              <a:gd name="connsiteX147" fmla="*/ 1542606 w 5018777"/>
              <a:gd name="connsiteY147" fmla="*/ 87085 h 2605314"/>
              <a:gd name="connsiteX148" fmla="*/ 1157977 w 5018777"/>
              <a:gd name="connsiteY148" fmla="*/ 190500 h 2605314"/>
              <a:gd name="connsiteX149" fmla="*/ 969292 w 5018777"/>
              <a:gd name="connsiteY149" fmla="*/ 261257 h 2605314"/>
              <a:gd name="connsiteX150" fmla="*/ 889463 w 5018777"/>
              <a:gd name="connsiteY150" fmla="*/ 319314 h 2605314"/>
              <a:gd name="connsiteX151" fmla="*/ 763189 w 5018777"/>
              <a:gd name="connsiteY151" fmla="*/ 420551 h 2605314"/>
              <a:gd name="connsiteX152" fmla="*/ 693520 w 5018777"/>
              <a:gd name="connsiteY152" fmla="*/ 500742 h 2605314"/>
              <a:gd name="connsiteX153" fmla="*/ 664492 w 5018777"/>
              <a:gd name="connsiteY153" fmla="*/ 544285 h 2605314"/>
              <a:gd name="connsiteX154" fmla="*/ 642720 w 5018777"/>
              <a:gd name="connsiteY154" fmla="*/ 609600 h 2605314"/>
              <a:gd name="connsiteX155" fmla="*/ 651792 w 5018777"/>
              <a:gd name="connsiteY155" fmla="*/ 740954 h 2605314"/>
              <a:gd name="connsiteX156" fmla="*/ 700052 w 5018777"/>
              <a:gd name="connsiteY156" fmla="*/ 804454 h 2605314"/>
              <a:gd name="connsiteX157" fmla="*/ 751577 w 5018777"/>
              <a:gd name="connsiteY157" fmla="*/ 804817 h 2605314"/>
              <a:gd name="connsiteX158" fmla="*/ 775889 w 5018777"/>
              <a:gd name="connsiteY158" fmla="*/ 748937 h 2605314"/>
              <a:gd name="connsiteX159" fmla="*/ 764640 w 5018777"/>
              <a:gd name="connsiteY159" fmla="*/ 679268 h 2605314"/>
              <a:gd name="connsiteX160" fmla="*/ 704769 w 5018777"/>
              <a:gd name="connsiteY160" fmla="*/ 644434 h 2605314"/>
              <a:gd name="connsiteX161" fmla="*/ 567246 w 5018777"/>
              <a:gd name="connsiteY161" fmla="*/ 638991 h 2605314"/>
              <a:gd name="connsiteX162" fmla="*/ 468549 w 5018777"/>
              <a:gd name="connsiteY162" fmla="*/ 682171 h 2605314"/>
              <a:gd name="connsiteX163" fmla="*/ 446777 w 5018777"/>
              <a:gd name="connsiteY163" fmla="*/ 754742 h 2605314"/>
              <a:gd name="connsiteX164" fmla="*/ 475806 w 5018777"/>
              <a:gd name="connsiteY164" fmla="*/ 849085 h 2605314"/>
              <a:gd name="connsiteX165" fmla="*/ 533863 w 5018777"/>
              <a:gd name="connsiteY165" fmla="*/ 841828 h 2605314"/>
              <a:gd name="connsiteX166" fmla="*/ 541120 w 5018777"/>
              <a:gd name="connsiteY166" fmla="*/ 820057 h 2605314"/>
              <a:gd name="connsiteX167" fmla="*/ 519349 w 5018777"/>
              <a:gd name="connsiteY167" fmla="*/ 740228 h 2605314"/>
              <a:gd name="connsiteX168" fmla="*/ 497577 w 5018777"/>
              <a:gd name="connsiteY168" fmla="*/ 725714 h 2605314"/>
              <a:gd name="connsiteX169" fmla="*/ 352435 w 5018777"/>
              <a:gd name="connsiteY169" fmla="*/ 732971 h 2605314"/>
              <a:gd name="connsiteX170" fmla="*/ 252286 w 5018777"/>
              <a:gd name="connsiteY170" fmla="*/ 791028 h 2605314"/>
              <a:gd name="connsiteX171" fmla="*/ 192777 w 5018777"/>
              <a:gd name="connsiteY171" fmla="*/ 892628 h 2605314"/>
              <a:gd name="connsiteX172" fmla="*/ 187335 w 5018777"/>
              <a:gd name="connsiteY172" fmla="*/ 1026522 h 2605314"/>
              <a:gd name="connsiteX173" fmla="*/ 218177 w 5018777"/>
              <a:gd name="connsiteY173" fmla="*/ 1070791 h 2605314"/>
              <a:gd name="connsiteX174" fmla="*/ 278049 w 5018777"/>
              <a:gd name="connsiteY174" fmla="*/ 1063534 h 2605314"/>
              <a:gd name="connsiteX175" fmla="*/ 297643 w 5018777"/>
              <a:gd name="connsiteY175" fmla="*/ 1022531 h 2605314"/>
              <a:gd name="connsiteX176" fmla="*/ 260995 w 5018777"/>
              <a:gd name="connsiteY176" fmla="*/ 957580 h 2605314"/>
              <a:gd name="connsiteX177" fmla="*/ 172095 w 5018777"/>
              <a:gd name="connsiteY177" fmla="*/ 952137 h 2605314"/>
              <a:gd name="connsiteX178" fmla="*/ 108957 w 5018777"/>
              <a:gd name="connsiteY178" fmla="*/ 996405 h 2605314"/>
              <a:gd name="connsiteX179" fmla="*/ 54892 w 5018777"/>
              <a:gd name="connsiteY179" fmla="*/ 1066800 h 2605314"/>
              <a:gd name="connsiteX180" fmla="*/ 14252 w 5018777"/>
              <a:gd name="connsiteY180" fmla="*/ 1156788 h 2605314"/>
              <a:gd name="connsiteX181" fmla="*/ 20783 w 5018777"/>
              <a:gd name="connsiteY181" fmla="*/ 1262017 h 2605314"/>
              <a:gd name="connsiteX182" fmla="*/ 69406 w 5018777"/>
              <a:gd name="connsiteY182" fmla="*/ 1313542 h 2605314"/>
              <a:gd name="connsiteX183" fmla="*/ 112949 w 5018777"/>
              <a:gd name="connsiteY183" fmla="*/ 1342571 h 2605314"/>
              <a:gd name="connsiteX184" fmla="*/ 159032 w 5018777"/>
              <a:gd name="connsiteY184" fmla="*/ 1341845 h 2605314"/>
              <a:gd name="connsiteX185" fmla="*/ 217089 w 5018777"/>
              <a:gd name="connsiteY185" fmla="*/ 1316445 h 2605314"/>
              <a:gd name="connsiteX186" fmla="*/ 199672 w 5018777"/>
              <a:gd name="connsiteY186" fmla="*/ 1243148 h 2605314"/>
              <a:gd name="connsiteX187" fmla="*/ 124197 w 5018777"/>
              <a:gd name="connsiteY187" fmla="*/ 1236254 h 2605314"/>
              <a:gd name="connsiteX188" fmla="*/ 54892 w 5018777"/>
              <a:gd name="connsiteY188" fmla="*/ 1262742 h 2605314"/>
              <a:gd name="connsiteX189" fmla="*/ 33120 w 5018777"/>
              <a:gd name="connsiteY189" fmla="*/ 1299028 h 2605314"/>
              <a:gd name="connsiteX190" fmla="*/ 18606 w 5018777"/>
              <a:gd name="connsiteY190" fmla="*/ 1320800 h 2605314"/>
              <a:gd name="connsiteX191" fmla="*/ 4092 w 5018777"/>
              <a:gd name="connsiteY191" fmla="*/ 1379582 h 2605314"/>
              <a:gd name="connsiteX192" fmla="*/ 3729 w 5018777"/>
              <a:gd name="connsiteY192" fmla="*/ 1436188 h 2605314"/>
              <a:gd name="connsiteX193" fmla="*/ 47635 w 5018777"/>
              <a:gd name="connsiteY193" fmla="*/ 1494971 h 2605314"/>
              <a:gd name="connsiteX194" fmla="*/ 91177 w 5018777"/>
              <a:gd name="connsiteY194" fmla="*/ 1524000 h 2605314"/>
              <a:gd name="connsiteX195" fmla="*/ 127100 w 5018777"/>
              <a:gd name="connsiteY195" fmla="*/ 1568268 h 2605314"/>
              <a:gd name="connsiteX196" fmla="*/ 171006 w 5018777"/>
              <a:gd name="connsiteY196" fmla="*/ 1582057 h 2605314"/>
              <a:gd name="connsiteX197" fmla="*/ 228337 w 5018777"/>
              <a:gd name="connsiteY197" fmla="*/ 1561737 h 2605314"/>
              <a:gd name="connsiteX198" fmla="*/ 236683 w 5018777"/>
              <a:gd name="connsiteY198" fmla="*/ 1483722 h 2605314"/>
              <a:gd name="connsiteX199" fmla="*/ 157217 w 5018777"/>
              <a:gd name="connsiteY199" fmla="*/ 1465580 h 2605314"/>
              <a:gd name="connsiteX200" fmla="*/ 105692 w 5018777"/>
              <a:gd name="connsiteY200" fmla="*/ 1502228 h 2605314"/>
              <a:gd name="connsiteX201" fmla="*/ 105692 w 5018777"/>
              <a:gd name="connsiteY201" fmla="*/ 1698171 h 2605314"/>
              <a:gd name="connsiteX202" fmla="*/ 141615 w 5018777"/>
              <a:gd name="connsiteY202" fmla="*/ 1749334 h 2605314"/>
              <a:gd name="connsiteX203" fmla="*/ 192777 w 5018777"/>
              <a:gd name="connsiteY203" fmla="*/ 1792514 h 2605314"/>
              <a:gd name="connsiteX204" fmla="*/ 250835 w 5018777"/>
              <a:gd name="connsiteY204" fmla="*/ 1828800 h 2605314"/>
              <a:gd name="connsiteX205" fmla="*/ 359692 w 5018777"/>
              <a:gd name="connsiteY205" fmla="*/ 1821542 h 2605314"/>
              <a:gd name="connsiteX206" fmla="*/ 394163 w 5018777"/>
              <a:gd name="connsiteY206" fmla="*/ 1796505 h 2605314"/>
              <a:gd name="connsiteX207" fmla="*/ 410492 w 5018777"/>
              <a:gd name="connsiteY207" fmla="*/ 1698171 h 2605314"/>
              <a:gd name="connsiteX208" fmla="*/ 366949 w 5018777"/>
              <a:gd name="connsiteY208" fmla="*/ 1683657 h 2605314"/>
              <a:gd name="connsiteX209" fmla="*/ 316149 w 5018777"/>
              <a:gd name="connsiteY209" fmla="*/ 1690914 h 2605314"/>
              <a:gd name="connsiteX210" fmla="*/ 279863 w 5018777"/>
              <a:gd name="connsiteY210" fmla="*/ 1719942 h 2605314"/>
              <a:gd name="connsiteX211" fmla="*/ 265349 w 5018777"/>
              <a:gd name="connsiteY211" fmla="*/ 1785257 h 2605314"/>
              <a:gd name="connsiteX212" fmla="*/ 276235 w 5018777"/>
              <a:gd name="connsiteY212" fmla="*/ 1939108 h 2605314"/>
              <a:gd name="connsiteX213" fmla="*/ 331026 w 5018777"/>
              <a:gd name="connsiteY213" fmla="*/ 1984465 h 2605314"/>
              <a:gd name="connsiteX214" fmla="*/ 417749 w 5018777"/>
              <a:gd name="connsiteY214" fmla="*/ 2002971 h 2605314"/>
              <a:gd name="connsiteX215" fmla="*/ 526606 w 5018777"/>
              <a:gd name="connsiteY215" fmla="*/ 1995714 h 2605314"/>
              <a:gd name="connsiteX216" fmla="*/ 555635 w 5018777"/>
              <a:gd name="connsiteY216" fmla="*/ 1973942 h 2605314"/>
              <a:gd name="connsiteX217" fmla="*/ 599177 w 5018777"/>
              <a:gd name="connsiteY217" fmla="*/ 1944914 h 2605314"/>
              <a:gd name="connsiteX218" fmla="*/ 628206 w 5018777"/>
              <a:gd name="connsiteY218" fmla="*/ 1901371 h 2605314"/>
              <a:gd name="connsiteX219" fmla="*/ 613692 w 5018777"/>
              <a:gd name="connsiteY219" fmla="*/ 1836057 h 2605314"/>
              <a:gd name="connsiteX220" fmla="*/ 570149 w 5018777"/>
              <a:gd name="connsiteY220" fmla="*/ 1792514 h 2605314"/>
              <a:gd name="connsiteX221" fmla="*/ 528057 w 5018777"/>
              <a:gd name="connsiteY221" fmla="*/ 1800497 h 2605314"/>
              <a:gd name="connsiteX222" fmla="*/ 481249 w 5018777"/>
              <a:gd name="connsiteY222" fmla="*/ 1898468 h 2605314"/>
              <a:gd name="connsiteX223" fmla="*/ 555635 w 5018777"/>
              <a:gd name="connsiteY223" fmla="*/ 1995714 h 2605314"/>
              <a:gd name="connsiteX224" fmla="*/ 570149 w 5018777"/>
              <a:gd name="connsiteY224" fmla="*/ 2017485 h 2605314"/>
              <a:gd name="connsiteX225" fmla="*/ 700777 w 5018777"/>
              <a:gd name="connsiteY225" fmla="*/ 2068285 h 2605314"/>
              <a:gd name="connsiteX226" fmla="*/ 737063 w 5018777"/>
              <a:gd name="connsiteY226" fmla="*/ 2082800 h 2605314"/>
              <a:gd name="connsiteX227" fmla="*/ 867692 w 5018777"/>
              <a:gd name="connsiteY227" fmla="*/ 2119811 h 2605314"/>
              <a:gd name="connsiteX228" fmla="*/ 969292 w 5018777"/>
              <a:gd name="connsiteY228" fmla="*/ 2148114 h 2605314"/>
              <a:gd name="connsiteX229" fmla="*/ 1078149 w 5018777"/>
              <a:gd name="connsiteY229" fmla="*/ 2133600 h 2605314"/>
              <a:gd name="connsiteX230" fmla="*/ 1128949 w 5018777"/>
              <a:gd name="connsiteY230" fmla="*/ 2104571 h 2605314"/>
              <a:gd name="connsiteX231" fmla="*/ 1247603 w 5018777"/>
              <a:gd name="connsiteY231" fmla="*/ 2013494 h 2605314"/>
              <a:gd name="connsiteX232" fmla="*/ 1291509 w 5018777"/>
              <a:gd name="connsiteY232" fmla="*/ 1957251 h 2605314"/>
              <a:gd name="connsiteX233" fmla="*/ 1278083 w 5018777"/>
              <a:gd name="connsiteY233" fmla="*/ 1839322 h 2605314"/>
              <a:gd name="connsiteX234" fmla="*/ 1223292 w 5018777"/>
              <a:gd name="connsiteY234" fmla="*/ 1814285 h 2605314"/>
              <a:gd name="connsiteX235" fmla="*/ 1129675 w 5018777"/>
              <a:gd name="connsiteY235" fmla="*/ 1833154 h 2605314"/>
              <a:gd name="connsiteX236" fmla="*/ 1107177 w 5018777"/>
              <a:gd name="connsiteY236" fmla="*/ 1894114 h 2605314"/>
              <a:gd name="connsiteX237" fmla="*/ 1085406 w 5018777"/>
              <a:gd name="connsiteY237" fmla="*/ 2002971 h 2605314"/>
              <a:gd name="connsiteX238" fmla="*/ 1020092 w 5018777"/>
              <a:gd name="connsiteY238" fmla="*/ 1995714 h 2605314"/>
              <a:gd name="connsiteX239" fmla="*/ 984532 w 5018777"/>
              <a:gd name="connsiteY239" fmla="*/ 1911531 h 2605314"/>
              <a:gd name="connsiteX240" fmla="*/ 996869 w 5018777"/>
              <a:gd name="connsiteY240" fmla="*/ 1807754 h 2605314"/>
              <a:gd name="connsiteX241" fmla="*/ 1070529 w 5018777"/>
              <a:gd name="connsiteY241" fmla="*/ 1731554 h 2605314"/>
              <a:gd name="connsiteX242" fmla="*/ 1230549 w 5018777"/>
              <a:gd name="connsiteY242" fmla="*/ 1690914 h 2605314"/>
              <a:gd name="connsiteX243" fmla="*/ 1339406 w 5018777"/>
              <a:gd name="connsiteY243" fmla="*/ 1698171 h 2605314"/>
              <a:gd name="connsiteX244" fmla="*/ 1426492 w 5018777"/>
              <a:gd name="connsiteY244" fmla="*/ 1741714 h 2605314"/>
              <a:gd name="connsiteX245" fmla="*/ 1480557 w 5018777"/>
              <a:gd name="connsiteY245" fmla="*/ 1792514 h 2605314"/>
              <a:gd name="connsiteX246" fmla="*/ 1510312 w 5018777"/>
              <a:gd name="connsiteY246" fmla="*/ 1859642 h 2605314"/>
              <a:gd name="connsiteX247" fmla="*/ 1511037 w 5018777"/>
              <a:gd name="connsiteY247" fmla="*/ 1961968 h 2605314"/>
              <a:gd name="connsiteX248" fmla="*/ 1463866 w 5018777"/>
              <a:gd name="connsiteY248" fmla="*/ 2046877 h 2605314"/>
              <a:gd name="connsiteX249" fmla="*/ 1411977 w 5018777"/>
              <a:gd name="connsiteY249" fmla="*/ 2140857 h 2605314"/>
              <a:gd name="connsiteX250" fmla="*/ 1404720 w 5018777"/>
              <a:gd name="connsiteY250" fmla="*/ 2162628 h 2605314"/>
              <a:gd name="connsiteX251" fmla="*/ 1368435 w 5018777"/>
              <a:gd name="connsiteY251" fmla="*/ 2293257 h 2605314"/>
              <a:gd name="connsiteX252" fmla="*/ 1370975 w 5018777"/>
              <a:gd name="connsiteY252" fmla="*/ 2449285 h 2605314"/>
              <a:gd name="connsiteX253" fmla="*/ 1513577 w 5018777"/>
              <a:gd name="connsiteY253" fmla="*/ 2554514 h 2605314"/>
              <a:gd name="connsiteX254" fmla="*/ 1636949 w 5018777"/>
              <a:gd name="connsiteY254" fmla="*/ 2590800 h 2605314"/>
              <a:gd name="connsiteX255" fmla="*/ 1851397 w 5018777"/>
              <a:gd name="connsiteY255" fmla="*/ 2605314 h 2605314"/>
              <a:gd name="connsiteX256" fmla="*/ 1922155 w 5018777"/>
              <a:gd name="connsiteY256" fmla="*/ 2576285 h 2605314"/>
              <a:gd name="connsiteX257" fmla="*/ 1963520 w 5018777"/>
              <a:gd name="connsiteY257" fmla="*/ 2496457 h 2605314"/>
              <a:gd name="connsiteX258" fmla="*/ 2006337 w 5018777"/>
              <a:gd name="connsiteY258" fmla="*/ 2315028 h 2605314"/>
              <a:gd name="connsiteX259" fmla="*/ 2043349 w 5018777"/>
              <a:gd name="connsiteY259" fmla="*/ 2111828 h 2605314"/>
              <a:gd name="connsiteX260" fmla="*/ 2066572 w 5018777"/>
              <a:gd name="connsiteY260" fmla="*/ 2048691 h 2605314"/>
              <a:gd name="connsiteX261" fmla="*/ 2102495 w 5018777"/>
              <a:gd name="connsiteY261" fmla="*/ 1987731 h 2605314"/>
              <a:gd name="connsiteX262" fmla="*/ 2221512 w 5018777"/>
              <a:gd name="connsiteY262" fmla="*/ 1879237 h 2605314"/>
              <a:gd name="connsiteX263" fmla="*/ 2377177 w 5018777"/>
              <a:gd name="connsiteY263" fmla="*/ 1872342 h 2605314"/>
              <a:gd name="connsiteX264" fmla="*/ 2398949 w 5018777"/>
              <a:gd name="connsiteY264" fmla="*/ 1879600 h 2605314"/>
              <a:gd name="connsiteX265" fmla="*/ 2457006 w 5018777"/>
              <a:gd name="connsiteY265" fmla="*/ 1930400 h 2605314"/>
              <a:gd name="connsiteX266" fmla="*/ 2471520 w 5018777"/>
              <a:gd name="connsiteY266" fmla="*/ 1952171 h 2605314"/>
              <a:gd name="connsiteX267" fmla="*/ 2493292 w 5018777"/>
              <a:gd name="connsiteY267" fmla="*/ 1973942 h 2605314"/>
              <a:gd name="connsiteX268" fmla="*/ 2507806 w 5018777"/>
              <a:gd name="connsiteY268" fmla="*/ 2024742 h 2605314"/>
              <a:gd name="connsiteX269" fmla="*/ 2515063 w 5018777"/>
              <a:gd name="connsiteY269" fmla="*/ 2053771 h 2605314"/>
              <a:gd name="connsiteX270" fmla="*/ 2529577 w 5018777"/>
              <a:gd name="connsiteY270" fmla="*/ 2075542 h 2605314"/>
              <a:gd name="connsiteX271" fmla="*/ 2544092 w 5018777"/>
              <a:gd name="connsiteY271" fmla="*/ 2126342 h 2605314"/>
              <a:gd name="connsiteX272" fmla="*/ 2536835 w 5018777"/>
              <a:gd name="connsiteY272" fmla="*/ 2271485 h 2605314"/>
              <a:gd name="connsiteX273" fmla="*/ 2522320 w 5018777"/>
              <a:gd name="connsiteY273" fmla="*/ 2300514 h 2605314"/>
              <a:gd name="connsiteX274" fmla="*/ 2478777 w 5018777"/>
              <a:gd name="connsiteY274" fmla="*/ 2329542 h 2605314"/>
              <a:gd name="connsiteX275" fmla="*/ 2457006 w 5018777"/>
              <a:gd name="connsiteY275" fmla="*/ 2336800 h 2605314"/>
              <a:gd name="connsiteX276" fmla="*/ 2333635 w 5018777"/>
              <a:gd name="connsiteY276" fmla="*/ 2329542 h 2605314"/>
              <a:gd name="connsiteX277" fmla="*/ 2311863 w 5018777"/>
              <a:gd name="connsiteY277" fmla="*/ 2322285 h 2605314"/>
              <a:gd name="connsiteX278" fmla="*/ 2297349 w 5018777"/>
              <a:gd name="connsiteY278" fmla="*/ 2286000 h 2605314"/>
              <a:gd name="connsiteX279" fmla="*/ 2290092 w 5018777"/>
              <a:gd name="connsiteY279" fmla="*/ 2249714 h 2605314"/>
              <a:gd name="connsiteX280" fmla="*/ 2398949 w 5018777"/>
              <a:gd name="connsiteY280" fmla="*/ 2111828 h 2605314"/>
              <a:gd name="connsiteX281" fmla="*/ 2398949 w 5018777"/>
              <a:gd name="connsiteY281" fmla="*/ 2024742 h 2605314"/>
              <a:gd name="connsiteX282" fmla="*/ 2377177 w 5018777"/>
              <a:gd name="connsiteY282" fmla="*/ 2010228 h 2605314"/>
              <a:gd name="connsiteX283" fmla="*/ 2275577 w 5018777"/>
              <a:gd name="connsiteY283" fmla="*/ 2017485 h 2605314"/>
              <a:gd name="connsiteX284" fmla="*/ 2261063 w 5018777"/>
              <a:gd name="connsiteY284" fmla="*/ 2032000 h 2605314"/>
              <a:gd name="connsiteX285" fmla="*/ 2239292 w 5018777"/>
              <a:gd name="connsiteY285" fmla="*/ 2046514 h 2605314"/>
              <a:gd name="connsiteX286" fmla="*/ 2224777 w 5018777"/>
              <a:gd name="connsiteY286" fmla="*/ 2061028 h 2605314"/>
              <a:gd name="connsiteX287" fmla="*/ 2195749 w 5018777"/>
              <a:gd name="connsiteY287" fmla="*/ 2068285 h 2605314"/>
              <a:gd name="connsiteX288" fmla="*/ 2166720 w 5018777"/>
              <a:gd name="connsiteY288" fmla="*/ 2090057 h 2605314"/>
              <a:gd name="connsiteX289" fmla="*/ 2152206 w 5018777"/>
              <a:gd name="connsiteY289" fmla="*/ 2111828 h 2605314"/>
              <a:gd name="connsiteX290" fmla="*/ 2130435 w 5018777"/>
              <a:gd name="connsiteY290" fmla="*/ 2140857 h 2605314"/>
              <a:gd name="connsiteX291" fmla="*/ 2130435 w 5018777"/>
              <a:gd name="connsiteY291" fmla="*/ 2351314 h 2605314"/>
              <a:gd name="connsiteX292" fmla="*/ 2144949 w 5018777"/>
              <a:gd name="connsiteY292" fmla="*/ 2373085 h 2605314"/>
              <a:gd name="connsiteX293" fmla="*/ 2166720 w 5018777"/>
              <a:gd name="connsiteY293" fmla="*/ 2380342 h 2605314"/>
              <a:gd name="connsiteX294" fmla="*/ 2173977 w 5018777"/>
              <a:gd name="connsiteY294" fmla="*/ 2402114 h 2605314"/>
              <a:gd name="connsiteX295" fmla="*/ 2195749 w 5018777"/>
              <a:gd name="connsiteY295" fmla="*/ 2416628 h 2605314"/>
              <a:gd name="connsiteX296" fmla="*/ 2224777 w 5018777"/>
              <a:gd name="connsiteY296" fmla="*/ 2438400 h 2605314"/>
              <a:gd name="connsiteX297" fmla="*/ 2268320 w 5018777"/>
              <a:gd name="connsiteY297" fmla="*/ 2474685 h 2605314"/>
              <a:gd name="connsiteX298" fmla="*/ 2297349 w 5018777"/>
              <a:gd name="connsiteY298" fmla="*/ 2510971 h 2605314"/>
              <a:gd name="connsiteX299" fmla="*/ 2319120 w 5018777"/>
              <a:gd name="connsiteY299" fmla="*/ 2532742 h 2605314"/>
              <a:gd name="connsiteX300" fmla="*/ 2398949 w 5018777"/>
              <a:gd name="connsiteY300" fmla="*/ 2569028 h 2605314"/>
              <a:gd name="connsiteX301" fmla="*/ 2544092 w 5018777"/>
              <a:gd name="connsiteY301" fmla="*/ 2554514 h 2605314"/>
              <a:gd name="connsiteX302" fmla="*/ 2565863 w 5018777"/>
              <a:gd name="connsiteY302" fmla="*/ 2540000 h 2605314"/>
              <a:gd name="connsiteX303" fmla="*/ 2573120 w 5018777"/>
              <a:gd name="connsiteY303" fmla="*/ 2503714 h 2605314"/>
              <a:gd name="connsiteX304" fmla="*/ 2587635 w 5018777"/>
              <a:gd name="connsiteY304" fmla="*/ 2481942 h 2605314"/>
              <a:gd name="connsiteX305" fmla="*/ 2594892 w 5018777"/>
              <a:gd name="connsiteY305" fmla="*/ 2409371 h 2605314"/>
              <a:gd name="connsiteX306" fmla="*/ 2645692 w 5018777"/>
              <a:gd name="connsiteY306" fmla="*/ 2416628 h 2605314"/>
              <a:gd name="connsiteX307" fmla="*/ 2674720 w 5018777"/>
              <a:gd name="connsiteY307" fmla="*/ 2423885 h 2605314"/>
              <a:gd name="connsiteX308" fmla="*/ 2747292 w 5018777"/>
              <a:gd name="connsiteY308" fmla="*/ 2438400 h 2605314"/>
              <a:gd name="connsiteX309" fmla="*/ 2790835 w 5018777"/>
              <a:gd name="connsiteY309" fmla="*/ 2452914 h 2605314"/>
              <a:gd name="connsiteX310" fmla="*/ 2812606 w 5018777"/>
              <a:gd name="connsiteY310" fmla="*/ 2438400 h 2605314"/>
              <a:gd name="connsiteX311" fmla="*/ 2805349 w 5018777"/>
              <a:gd name="connsiteY311" fmla="*/ 2416628 h 2605314"/>
              <a:gd name="connsiteX312" fmla="*/ 2798092 w 5018777"/>
              <a:gd name="connsiteY312" fmla="*/ 2373085 h 2605314"/>
              <a:gd name="connsiteX313" fmla="*/ 2783577 w 5018777"/>
              <a:gd name="connsiteY313" fmla="*/ 2329542 h 2605314"/>
              <a:gd name="connsiteX314" fmla="*/ 2798092 w 5018777"/>
              <a:gd name="connsiteY314" fmla="*/ 2278742 h 2605314"/>
              <a:gd name="connsiteX315" fmla="*/ 2965006 w 5018777"/>
              <a:gd name="connsiteY315" fmla="*/ 2249714 h 2605314"/>
              <a:gd name="connsiteX316" fmla="*/ 2950492 w 5018777"/>
              <a:gd name="connsiteY316" fmla="*/ 2227942 h 2605314"/>
              <a:gd name="connsiteX317" fmla="*/ 2928720 w 5018777"/>
              <a:gd name="connsiteY317" fmla="*/ 2133600 h 2605314"/>
              <a:gd name="connsiteX318" fmla="*/ 2921463 w 5018777"/>
              <a:gd name="connsiteY318" fmla="*/ 2104571 h 2605314"/>
              <a:gd name="connsiteX319" fmla="*/ 2899692 w 5018777"/>
              <a:gd name="connsiteY319" fmla="*/ 2090057 h 2605314"/>
              <a:gd name="connsiteX320" fmla="*/ 2906949 w 5018777"/>
              <a:gd name="connsiteY320" fmla="*/ 2061028 h 2605314"/>
              <a:gd name="connsiteX321" fmla="*/ 3037577 w 5018777"/>
              <a:gd name="connsiteY321" fmla="*/ 2053771 h 2605314"/>
              <a:gd name="connsiteX322" fmla="*/ 3124663 w 5018777"/>
              <a:gd name="connsiteY322" fmla="*/ 2046514 h 2605314"/>
              <a:gd name="connsiteX323" fmla="*/ 3146435 w 5018777"/>
              <a:gd name="connsiteY323" fmla="*/ 2039257 h 2605314"/>
              <a:gd name="connsiteX324" fmla="*/ 3139177 w 5018777"/>
              <a:gd name="connsiteY324" fmla="*/ 2010228 h 2605314"/>
              <a:gd name="connsiteX325" fmla="*/ 3110149 w 5018777"/>
              <a:gd name="connsiteY325" fmla="*/ 1959428 h 2605314"/>
              <a:gd name="connsiteX326" fmla="*/ 3081120 w 5018777"/>
              <a:gd name="connsiteY326" fmla="*/ 1930400 h 2605314"/>
              <a:gd name="connsiteX327" fmla="*/ 3066606 w 5018777"/>
              <a:gd name="connsiteY327" fmla="*/ 1901371 h 2605314"/>
              <a:gd name="connsiteX328" fmla="*/ 3044835 w 5018777"/>
              <a:gd name="connsiteY328" fmla="*/ 1886857 h 2605314"/>
              <a:gd name="connsiteX329" fmla="*/ 3037577 w 5018777"/>
              <a:gd name="connsiteY329" fmla="*/ 1865085 h 2605314"/>
              <a:gd name="connsiteX330" fmla="*/ 3023063 w 5018777"/>
              <a:gd name="connsiteY330" fmla="*/ 1843314 h 2605314"/>
              <a:gd name="connsiteX331" fmla="*/ 3052092 w 5018777"/>
              <a:gd name="connsiteY331" fmla="*/ 1828800 h 2605314"/>
              <a:gd name="connsiteX332" fmla="*/ 3160949 w 5018777"/>
              <a:gd name="connsiteY332" fmla="*/ 1814285 h 2605314"/>
              <a:gd name="connsiteX333" fmla="*/ 3182720 w 5018777"/>
              <a:gd name="connsiteY333" fmla="*/ 1799771 h 2605314"/>
              <a:gd name="connsiteX334" fmla="*/ 3131920 w 5018777"/>
              <a:gd name="connsiteY334" fmla="*/ 1690914 h 2605314"/>
              <a:gd name="connsiteX335" fmla="*/ 3124663 w 5018777"/>
              <a:gd name="connsiteY335" fmla="*/ 1669142 h 2605314"/>
              <a:gd name="connsiteX336" fmla="*/ 3110149 w 5018777"/>
              <a:gd name="connsiteY336" fmla="*/ 1647371 h 2605314"/>
              <a:gd name="connsiteX337" fmla="*/ 3131920 w 5018777"/>
              <a:gd name="connsiteY337" fmla="*/ 1640114 h 2605314"/>
              <a:gd name="connsiteX338" fmla="*/ 3160949 w 5018777"/>
              <a:gd name="connsiteY338" fmla="*/ 1632857 h 2605314"/>
              <a:gd name="connsiteX339" fmla="*/ 3189977 w 5018777"/>
              <a:gd name="connsiteY339" fmla="*/ 1618342 h 2605314"/>
              <a:gd name="connsiteX340" fmla="*/ 3219006 w 5018777"/>
              <a:gd name="connsiteY340" fmla="*/ 1611085 h 2605314"/>
              <a:gd name="connsiteX341" fmla="*/ 3240777 w 5018777"/>
              <a:gd name="connsiteY341" fmla="*/ 1603828 h 2605314"/>
              <a:gd name="connsiteX342" fmla="*/ 3284320 w 5018777"/>
              <a:gd name="connsiteY342" fmla="*/ 1582057 h 2605314"/>
              <a:gd name="connsiteX343" fmla="*/ 3298835 w 5018777"/>
              <a:gd name="connsiteY343" fmla="*/ 1567542 h 2605314"/>
              <a:gd name="connsiteX344" fmla="*/ 3277063 w 5018777"/>
              <a:gd name="connsiteY344" fmla="*/ 1545771 h 2605314"/>
              <a:gd name="connsiteX345" fmla="*/ 3233520 w 5018777"/>
              <a:gd name="connsiteY345" fmla="*/ 1516742 h 2605314"/>
              <a:gd name="connsiteX346" fmla="*/ 3182720 w 5018777"/>
              <a:gd name="connsiteY346" fmla="*/ 1458685 h 2605314"/>
              <a:gd name="connsiteX347" fmla="*/ 3175463 w 5018777"/>
              <a:gd name="connsiteY347" fmla="*/ 1436914 h 2605314"/>
              <a:gd name="connsiteX348" fmla="*/ 3153692 w 5018777"/>
              <a:gd name="connsiteY348" fmla="*/ 1422400 h 2605314"/>
              <a:gd name="connsiteX349" fmla="*/ 3204492 w 5018777"/>
              <a:gd name="connsiteY349" fmla="*/ 1386114 h 2605314"/>
              <a:gd name="connsiteX350" fmla="*/ 3240777 w 5018777"/>
              <a:gd name="connsiteY350" fmla="*/ 1349828 h 2605314"/>
              <a:gd name="connsiteX351" fmla="*/ 3269806 w 5018777"/>
              <a:gd name="connsiteY351" fmla="*/ 1313542 h 2605314"/>
              <a:gd name="connsiteX352" fmla="*/ 3291577 w 5018777"/>
              <a:gd name="connsiteY352" fmla="*/ 1299028 h 2605314"/>
              <a:gd name="connsiteX353" fmla="*/ 3306092 w 5018777"/>
              <a:gd name="connsiteY353" fmla="*/ 1284514 h 2605314"/>
              <a:gd name="connsiteX354" fmla="*/ 3313349 w 5018777"/>
              <a:gd name="connsiteY354" fmla="*/ 1262742 h 2605314"/>
              <a:gd name="connsiteX355" fmla="*/ 3269806 w 5018777"/>
              <a:gd name="connsiteY355" fmla="*/ 1255485 h 2605314"/>
              <a:gd name="connsiteX356" fmla="*/ 3248035 w 5018777"/>
              <a:gd name="connsiteY356" fmla="*/ 1248228 h 2605314"/>
              <a:gd name="connsiteX357" fmla="*/ 3197235 w 5018777"/>
              <a:gd name="connsiteY357" fmla="*/ 1233714 h 2605314"/>
              <a:gd name="connsiteX358" fmla="*/ 3175463 w 5018777"/>
              <a:gd name="connsiteY358" fmla="*/ 1219200 h 2605314"/>
              <a:gd name="connsiteX359" fmla="*/ 3153692 w 5018777"/>
              <a:gd name="connsiteY359" fmla="*/ 1211942 h 2605314"/>
              <a:gd name="connsiteX360" fmla="*/ 3124663 w 5018777"/>
              <a:gd name="connsiteY360" fmla="*/ 1197428 h 2605314"/>
              <a:gd name="connsiteX361" fmla="*/ 3204492 w 5018777"/>
              <a:gd name="connsiteY361" fmla="*/ 1095828 h 2605314"/>
              <a:gd name="connsiteX362" fmla="*/ 3255292 w 5018777"/>
              <a:gd name="connsiteY362" fmla="*/ 1037771 h 2605314"/>
              <a:gd name="connsiteX363" fmla="*/ 3255292 w 5018777"/>
              <a:gd name="connsiteY363" fmla="*/ 994228 h 2605314"/>
              <a:gd name="connsiteX364" fmla="*/ 3211749 w 5018777"/>
              <a:gd name="connsiteY364" fmla="*/ 986971 h 2605314"/>
              <a:gd name="connsiteX365" fmla="*/ 3182720 w 5018777"/>
              <a:gd name="connsiteY365" fmla="*/ 979714 h 2605314"/>
              <a:gd name="connsiteX366" fmla="*/ 3124663 w 5018777"/>
              <a:gd name="connsiteY366" fmla="*/ 957942 h 2605314"/>
              <a:gd name="connsiteX367" fmla="*/ 3102892 w 5018777"/>
              <a:gd name="connsiteY367" fmla="*/ 950685 h 2605314"/>
              <a:gd name="connsiteX368" fmla="*/ 3052092 w 5018777"/>
              <a:gd name="connsiteY368" fmla="*/ 943428 h 2605314"/>
              <a:gd name="connsiteX369" fmla="*/ 3030320 w 5018777"/>
              <a:gd name="connsiteY369" fmla="*/ 936171 h 2605314"/>
              <a:gd name="connsiteX370" fmla="*/ 2994035 w 5018777"/>
              <a:gd name="connsiteY370" fmla="*/ 928914 h 2605314"/>
              <a:gd name="connsiteX371" fmla="*/ 2979520 w 5018777"/>
              <a:gd name="connsiteY371" fmla="*/ 914400 h 2605314"/>
              <a:gd name="connsiteX372" fmla="*/ 3037577 w 5018777"/>
              <a:gd name="connsiteY372" fmla="*/ 820057 h 2605314"/>
              <a:gd name="connsiteX373" fmla="*/ 3095635 w 5018777"/>
              <a:gd name="connsiteY373" fmla="*/ 747485 h 2605314"/>
              <a:gd name="connsiteX374" fmla="*/ 3131920 w 5018777"/>
              <a:gd name="connsiteY374" fmla="*/ 703942 h 2605314"/>
              <a:gd name="connsiteX375" fmla="*/ 3146435 w 5018777"/>
              <a:gd name="connsiteY375" fmla="*/ 682171 h 2605314"/>
              <a:gd name="connsiteX376" fmla="*/ 3037577 w 5018777"/>
              <a:gd name="connsiteY376" fmla="*/ 667657 h 2605314"/>
              <a:gd name="connsiteX377" fmla="*/ 2965006 w 5018777"/>
              <a:gd name="connsiteY377" fmla="*/ 660400 h 2605314"/>
              <a:gd name="connsiteX378" fmla="*/ 2892435 w 5018777"/>
              <a:gd name="connsiteY378" fmla="*/ 645885 h 2605314"/>
              <a:gd name="connsiteX379" fmla="*/ 2928720 w 5018777"/>
              <a:gd name="connsiteY379" fmla="*/ 609600 h 2605314"/>
              <a:gd name="connsiteX380" fmla="*/ 2965006 w 5018777"/>
              <a:gd name="connsiteY380" fmla="*/ 573314 h 2605314"/>
              <a:gd name="connsiteX381" fmla="*/ 2972263 w 5018777"/>
              <a:gd name="connsiteY381" fmla="*/ 529771 h 2605314"/>
              <a:gd name="connsiteX382" fmla="*/ 2986777 w 5018777"/>
              <a:gd name="connsiteY382" fmla="*/ 486228 h 2605314"/>
              <a:gd name="connsiteX383" fmla="*/ 3001292 w 5018777"/>
              <a:gd name="connsiteY383" fmla="*/ 435428 h 2605314"/>
              <a:gd name="connsiteX384" fmla="*/ 3015806 w 5018777"/>
              <a:gd name="connsiteY384" fmla="*/ 391885 h 2605314"/>
              <a:gd name="connsiteX385" fmla="*/ 2965006 w 5018777"/>
              <a:gd name="connsiteY385" fmla="*/ 399142 h 2605314"/>
              <a:gd name="connsiteX386" fmla="*/ 2921463 w 5018777"/>
              <a:gd name="connsiteY386" fmla="*/ 413657 h 2605314"/>
              <a:gd name="connsiteX387" fmla="*/ 2892435 w 5018777"/>
              <a:gd name="connsiteY387" fmla="*/ 420914 h 2605314"/>
              <a:gd name="connsiteX388" fmla="*/ 2856149 w 5018777"/>
              <a:gd name="connsiteY388" fmla="*/ 435428 h 2605314"/>
              <a:gd name="connsiteX389" fmla="*/ 2812606 w 5018777"/>
              <a:gd name="connsiteY389" fmla="*/ 442685 h 2605314"/>
              <a:gd name="connsiteX390" fmla="*/ 2783577 w 5018777"/>
              <a:gd name="connsiteY390" fmla="*/ 449942 h 2605314"/>
              <a:gd name="connsiteX391" fmla="*/ 2725520 w 5018777"/>
              <a:gd name="connsiteY391" fmla="*/ 442685 h 2605314"/>
              <a:gd name="connsiteX392" fmla="*/ 2732777 w 5018777"/>
              <a:gd name="connsiteY392" fmla="*/ 377371 h 2605314"/>
              <a:gd name="connsiteX393" fmla="*/ 2725520 w 5018777"/>
              <a:gd name="connsiteY393" fmla="*/ 290285 h 2605314"/>
              <a:gd name="connsiteX394" fmla="*/ 2711006 w 5018777"/>
              <a:gd name="connsiteY394" fmla="*/ 232228 h 2605314"/>
              <a:gd name="connsiteX395" fmla="*/ 2667463 w 5018777"/>
              <a:gd name="connsiteY395" fmla="*/ 210457 h 2605314"/>
              <a:gd name="connsiteX396" fmla="*/ 2660206 w 5018777"/>
              <a:gd name="connsiteY396"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62549 w 5018777"/>
              <a:gd name="connsiteY118" fmla="*/ 537028 h 2605314"/>
              <a:gd name="connsiteX119" fmla="*/ 3240777 w 5018777"/>
              <a:gd name="connsiteY119" fmla="*/ 515257 h 2605314"/>
              <a:gd name="connsiteX120" fmla="*/ 3233520 w 5018777"/>
              <a:gd name="connsiteY120" fmla="*/ 478971 h 2605314"/>
              <a:gd name="connsiteX121" fmla="*/ 3219006 w 5018777"/>
              <a:gd name="connsiteY121" fmla="*/ 428171 h 2605314"/>
              <a:gd name="connsiteX122" fmla="*/ 3204492 w 5018777"/>
              <a:gd name="connsiteY122" fmla="*/ 362857 h 2605314"/>
              <a:gd name="connsiteX123" fmla="*/ 3189977 w 5018777"/>
              <a:gd name="connsiteY123" fmla="*/ 348342 h 2605314"/>
              <a:gd name="connsiteX124" fmla="*/ 3139177 w 5018777"/>
              <a:gd name="connsiteY124" fmla="*/ 283028 h 2605314"/>
              <a:gd name="connsiteX125" fmla="*/ 3117406 w 5018777"/>
              <a:gd name="connsiteY125" fmla="*/ 268514 h 2605314"/>
              <a:gd name="connsiteX126" fmla="*/ 3081120 w 5018777"/>
              <a:gd name="connsiteY126" fmla="*/ 232228 h 2605314"/>
              <a:gd name="connsiteX127" fmla="*/ 3066606 w 5018777"/>
              <a:gd name="connsiteY127" fmla="*/ 210457 h 2605314"/>
              <a:gd name="connsiteX128" fmla="*/ 3023063 w 5018777"/>
              <a:gd name="connsiteY128" fmla="*/ 195942 h 2605314"/>
              <a:gd name="connsiteX129" fmla="*/ 3008549 w 5018777"/>
              <a:gd name="connsiteY129" fmla="*/ 174171 h 2605314"/>
              <a:gd name="connsiteX130" fmla="*/ 2957749 w 5018777"/>
              <a:gd name="connsiteY130" fmla="*/ 152400 h 2605314"/>
              <a:gd name="connsiteX131" fmla="*/ 2921463 w 5018777"/>
              <a:gd name="connsiteY131" fmla="*/ 116114 h 2605314"/>
              <a:gd name="connsiteX132" fmla="*/ 2848892 w 5018777"/>
              <a:gd name="connsiteY132" fmla="*/ 94342 h 2605314"/>
              <a:gd name="connsiteX133" fmla="*/ 2827120 w 5018777"/>
              <a:gd name="connsiteY133" fmla="*/ 79828 h 2605314"/>
              <a:gd name="connsiteX134" fmla="*/ 2776320 w 5018777"/>
              <a:gd name="connsiteY134" fmla="*/ 65314 h 2605314"/>
              <a:gd name="connsiteX135" fmla="*/ 2667463 w 5018777"/>
              <a:gd name="connsiteY135" fmla="*/ 50800 h 2605314"/>
              <a:gd name="connsiteX136" fmla="*/ 2500549 w 5018777"/>
              <a:gd name="connsiteY136" fmla="*/ 43542 h 2605314"/>
              <a:gd name="connsiteX137" fmla="*/ 2377177 w 5018777"/>
              <a:gd name="connsiteY137" fmla="*/ 36285 h 2605314"/>
              <a:gd name="connsiteX138" fmla="*/ 2275577 w 5018777"/>
              <a:gd name="connsiteY138" fmla="*/ 21771 h 2605314"/>
              <a:gd name="connsiteX139" fmla="*/ 2036092 w 5018777"/>
              <a:gd name="connsiteY139" fmla="*/ 7257 h 2605314"/>
              <a:gd name="connsiteX140" fmla="*/ 1869177 w 5018777"/>
              <a:gd name="connsiteY140" fmla="*/ 14514 h 2605314"/>
              <a:gd name="connsiteX141" fmla="*/ 1753063 w 5018777"/>
              <a:gd name="connsiteY141" fmla="*/ 29028 h 2605314"/>
              <a:gd name="connsiteX142" fmla="*/ 1731292 w 5018777"/>
              <a:gd name="connsiteY142" fmla="*/ 36285 h 2605314"/>
              <a:gd name="connsiteX143" fmla="*/ 1695006 w 5018777"/>
              <a:gd name="connsiteY143" fmla="*/ 43542 h 2605314"/>
              <a:gd name="connsiteX144" fmla="*/ 1622435 w 5018777"/>
              <a:gd name="connsiteY144" fmla="*/ 65314 h 2605314"/>
              <a:gd name="connsiteX145" fmla="*/ 1600663 w 5018777"/>
              <a:gd name="connsiteY145" fmla="*/ 72571 h 2605314"/>
              <a:gd name="connsiteX146" fmla="*/ 1542606 w 5018777"/>
              <a:gd name="connsiteY146" fmla="*/ 87085 h 2605314"/>
              <a:gd name="connsiteX147" fmla="*/ 1157977 w 5018777"/>
              <a:gd name="connsiteY147" fmla="*/ 190500 h 2605314"/>
              <a:gd name="connsiteX148" fmla="*/ 969292 w 5018777"/>
              <a:gd name="connsiteY148" fmla="*/ 261257 h 2605314"/>
              <a:gd name="connsiteX149" fmla="*/ 889463 w 5018777"/>
              <a:gd name="connsiteY149" fmla="*/ 319314 h 2605314"/>
              <a:gd name="connsiteX150" fmla="*/ 763189 w 5018777"/>
              <a:gd name="connsiteY150" fmla="*/ 420551 h 2605314"/>
              <a:gd name="connsiteX151" fmla="*/ 693520 w 5018777"/>
              <a:gd name="connsiteY151" fmla="*/ 500742 h 2605314"/>
              <a:gd name="connsiteX152" fmla="*/ 664492 w 5018777"/>
              <a:gd name="connsiteY152" fmla="*/ 544285 h 2605314"/>
              <a:gd name="connsiteX153" fmla="*/ 642720 w 5018777"/>
              <a:gd name="connsiteY153" fmla="*/ 609600 h 2605314"/>
              <a:gd name="connsiteX154" fmla="*/ 651792 w 5018777"/>
              <a:gd name="connsiteY154" fmla="*/ 740954 h 2605314"/>
              <a:gd name="connsiteX155" fmla="*/ 700052 w 5018777"/>
              <a:gd name="connsiteY155" fmla="*/ 804454 h 2605314"/>
              <a:gd name="connsiteX156" fmla="*/ 751577 w 5018777"/>
              <a:gd name="connsiteY156" fmla="*/ 804817 h 2605314"/>
              <a:gd name="connsiteX157" fmla="*/ 775889 w 5018777"/>
              <a:gd name="connsiteY157" fmla="*/ 748937 h 2605314"/>
              <a:gd name="connsiteX158" fmla="*/ 764640 w 5018777"/>
              <a:gd name="connsiteY158" fmla="*/ 679268 h 2605314"/>
              <a:gd name="connsiteX159" fmla="*/ 704769 w 5018777"/>
              <a:gd name="connsiteY159" fmla="*/ 644434 h 2605314"/>
              <a:gd name="connsiteX160" fmla="*/ 567246 w 5018777"/>
              <a:gd name="connsiteY160" fmla="*/ 638991 h 2605314"/>
              <a:gd name="connsiteX161" fmla="*/ 468549 w 5018777"/>
              <a:gd name="connsiteY161" fmla="*/ 682171 h 2605314"/>
              <a:gd name="connsiteX162" fmla="*/ 446777 w 5018777"/>
              <a:gd name="connsiteY162" fmla="*/ 754742 h 2605314"/>
              <a:gd name="connsiteX163" fmla="*/ 475806 w 5018777"/>
              <a:gd name="connsiteY163" fmla="*/ 849085 h 2605314"/>
              <a:gd name="connsiteX164" fmla="*/ 533863 w 5018777"/>
              <a:gd name="connsiteY164" fmla="*/ 841828 h 2605314"/>
              <a:gd name="connsiteX165" fmla="*/ 541120 w 5018777"/>
              <a:gd name="connsiteY165" fmla="*/ 820057 h 2605314"/>
              <a:gd name="connsiteX166" fmla="*/ 519349 w 5018777"/>
              <a:gd name="connsiteY166" fmla="*/ 740228 h 2605314"/>
              <a:gd name="connsiteX167" fmla="*/ 497577 w 5018777"/>
              <a:gd name="connsiteY167" fmla="*/ 725714 h 2605314"/>
              <a:gd name="connsiteX168" fmla="*/ 352435 w 5018777"/>
              <a:gd name="connsiteY168" fmla="*/ 732971 h 2605314"/>
              <a:gd name="connsiteX169" fmla="*/ 252286 w 5018777"/>
              <a:gd name="connsiteY169" fmla="*/ 791028 h 2605314"/>
              <a:gd name="connsiteX170" fmla="*/ 192777 w 5018777"/>
              <a:gd name="connsiteY170" fmla="*/ 892628 h 2605314"/>
              <a:gd name="connsiteX171" fmla="*/ 187335 w 5018777"/>
              <a:gd name="connsiteY171" fmla="*/ 1026522 h 2605314"/>
              <a:gd name="connsiteX172" fmla="*/ 218177 w 5018777"/>
              <a:gd name="connsiteY172" fmla="*/ 1070791 h 2605314"/>
              <a:gd name="connsiteX173" fmla="*/ 278049 w 5018777"/>
              <a:gd name="connsiteY173" fmla="*/ 1063534 h 2605314"/>
              <a:gd name="connsiteX174" fmla="*/ 297643 w 5018777"/>
              <a:gd name="connsiteY174" fmla="*/ 1022531 h 2605314"/>
              <a:gd name="connsiteX175" fmla="*/ 260995 w 5018777"/>
              <a:gd name="connsiteY175" fmla="*/ 957580 h 2605314"/>
              <a:gd name="connsiteX176" fmla="*/ 172095 w 5018777"/>
              <a:gd name="connsiteY176" fmla="*/ 952137 h 2605314"/>
              <a:gd name="connsiteX177" fmla="*/ 108957 w 5018777"/>
              <a:gd name="connsiteY177" fmla="*/ 996405 h 2605314"/>
              <a:gd name="connsiteX178" fmla="*/ 54892 w 5018777"/>
              <a:gd name="connsiteY178" fmla="*/ 1066800 h 2605314"/>
              <a:gd name="connsiteX179" fmla="*/ 14252 w 5018777"/>
              <a:gd name="connsiteY179" fmla="*/ 1156788 h 2605314"/>
              <a:gd name="connsiteX180" fmla="*/ 20783 w 5018777"/>
              <a:gd name="connsiteY180" fmla="*/ 1262017 h 2605314"/>
              <a:gd name="connsiteX181" fmla="*/ 69406 w 5018777"/>
              <a:gd name="connsiteY181" fmla="*/ 1313542 h 2605314"/>
              <a:gd name="connsiteX182" fmla="*/ 112949 w 5018777"/>
              <a:gd name="connsiteY182" fmla="*/ 1342571 h 2605314"/>
              <a:gd name="connsiteX183" fmla="*/ 159032 w 5018777"/>
              <a:gd name="connsiteY183" fmla="*/ 1341845 h 2605314"/>
              <a:gd name="connsiteX184" fmla="*/ 217089 w 5018777"/>
              <a:gd name="connsiteY184" fmla="*/ 1316445 h 2605314"/>
              <a:gd name="connsiteX185" fmla="*/ 199672 w 5018777"/>
              <a:gd name="connsiteY185" fmla="*/ 1243148 h 2605314"/>
              <a:gd name="connsiteX186" fmla="*/ 124197 w 5018777"/>
              <a:gd name="connsiteY186" fmla="*/ 1236254 h 2605314"/>
              <a:gd name="connsiteX187" fmla="*/ 54892 w 5018777"/>
              <a:gd name="connsiteY187" fmla="*/ 1262742 h 2605314"/>
              <a:gd name="connsiteX188" fmla="*/ 33120 w 5018777"/>
              <a:gd name="connsiteY188" fmla="*/ 1299028 h 2605314"/>
              <a:gd name="connsiteX189" fmla="*/ 18606 w 5018777"/>
              <a:gd name="connsiteY189" fmla="*/ 1320800 h 2605314"/>
              <a:gd name="connsiteX190" fmla="*/ 4092 w 5018777"/>
              <a:gd name="connsiteY190" fmla="*/ 1379582 h 2605314"/>
              <a:gd name="connsiteX191" fmla="*/ 3729 w 5018777"/>
              <a:gd name="connsiteY191" fmla="*/ 1436188 h 2605314"/>
              <a:gd name="connsiteX192" fmla="*/ 47635 w 5018777"/>
              <a:gd name="connsiteY192" fmla="*/ 1494971 h 2605314"/>
              <a:gd name="connsiteX193" fmla="*/ 91177 w 5018777"/>
              <a:gd name="connsiteY193" fmla="*/ 1524000 h 2605314"/>
              <a:gd name="connsiteX194" fmla="*/ 127100 w 5018777"/>
              <a:gd name="connsiteY194" fmla="*/ 1568268 h 2605314"/>
              <a:gd name="connsiteX195" fmla="*/ 171006 w 5018777"/>
              <a:gd name="connsiteY195" fmla="*/ 1582057 h 2605314"/>
              <a:gd name="connsiteX196" fmla="*/ 228337 w 5018777"/>
              <a:gd name="connsiteY196" fmla="*/ 1561737 h 2605314"/>
              <a:gd name="connsiteX197" fmla="*/ 236683 w 5018777"/>
              <a:gd name="connsiteY197" fmla="*/ 1483722 h 2605314"/>
              <a:gd name="connsiteX198" fmla="*/ 157217 w 5018777"/>
              <a:gd name="connsiteY198" fmla="*/ 1465580 h 2605314"/>
              <a:gd name="connsiteX199" fmla="*/ 105692 w 5018777"/>
              <a:gd name="connsiteY199" fmla="*/ 1502228 h 2605314"/>
              <a:gd name="connsiteX200" fmla="*/ 105692 w 5018777"/>
              <a:gd name="connsiteY200" fmla="*/ 1698171 h 2605314"/>
              <a:gd name="connsiteX201" fmla="*/ 141615 w 5018777"/>
              <a:gd name="connsiteY201" fmla="*/ 1749334 h 2605314"/>
              <a:gd name="connsiteX202" fmla="*/ 192777 w 5018777"/>
              <a:gd name="connsiteY202" fmla="*/ 1792514 h 2605314"/>
              <a:gd name="connsiteX203" fmla="*/ 250835 w 5018777"/>
              <a:gd name="connsiteY203" fmla="*/ 1828800 h 2605314"/>
              <a:gd name="connsiteX204" fmla="*/ 359692 w 5018777"/>
              <a:gd name="connsiteY204" fmla="*/ 1821542 h 2605314"/>
              <a:gd name="connsiteX205" fmla="*/ 394163 w 5018777"/>
              <a:gd name="connsiteY205" fmla="*/ 1796505 h 2605314"/>
              <a:gd name="connsiteX206" fmla="*/ 410492 w 5018777"/>
              <a:gd name="connsiteY206" fmla="*/ 1698171 h 2605314"/>
              <a:gd name="connsiteX207" fmla="*/ 366949 w 5018777"/>
              <a:gd name="connsiteY207" fmla="*/ 1683657 h 2605314"/>
              <a:gd name="connsiteX208" fmla="*/ 316149 w 5018777"/>
              <a:gd name="connsiteY208" fmla="*/ 1690914 h 2605314"/>
              <a:gd name="connsiteX209" fmla="*/ 279863 w 5018777"/>
              <a:gd name="connsiteY209" fmla="*/ 1719942 h 2605314"/>
              <a:gd name="connsiteX210" fmla="*/ 265349 w 5018777"/>
              <a:gd name="connsiteY210" fmla="*/ 1785257 h 2605314"/>
              <a:gd name="connsiteX211" fmla="*/ 276235 w 5018777"/>
              <a:gd name="connsiteY211" fmla="*/ 1939108 h 2605314"/>
              <a:gd name="connsiteX212" fmla="*/ 331026 w 5018777"/>
              <a:gd name="connsiteY212" fmla="*/ 1984465 h 2605314"/>
              <a:gd name="connsiteX213" fmla="*/ 417749 w 5018777"/>
              <a:gd name="connsiteY213" fmla="*/ 2002971 h 2605314"/>
              <a:gd name="connsiteX214" fmla="*/ 526606 w 5018777"/>
              <a:gd name="connsiteY214" fmla="*/ 1995714 h 2605314"/>
              <a:gd name="connsiteX215" fmla="*/ 555635 w 5018777"/>
              <a:gd name="connsiteY215" fmla="*/ 1973942 h 2605314"/>
              <a:gd name="connsiteX216" fmla="*/ 599177 w 5018777"/>
              <a:gd name="connsiteY216" fmla="*/ 1944914 h 2605314"/>
              <a:gd name="connsiteX217" fmla="*/ 628206 w 5018777"/>
              <a:gd name="connsiteY217" fmla="*/ 1901371 h 2605314"/>
              <a:gd name="connsiteX218" fmla="*/ 613692 w 5018777"/>
              <a:gd name="connsiteY218" fmla="*/ 1836057 h 2605314"/>
              <a:gd name="connsiteX219" fmla="*/ 570149 w 5018777"/>
              <a:gd name="connsiteY219" fmla="*/ 1792514 h 2605314"/>
              <a:gd name="connsiteX220" fmla="*/ 528057 w 5018777"/>
              <a:gd name="connsiteY220" fmla="*/ 1800497 h 2605314"/>
              <a:gd name="connsiteX221" fmla="*/ 481249 w 5018777"/>
              <a:gd name="connsiteY221" fmla="*/ 1898468 h 2605314"/>
              <a:gd name="connsiteX222" fmla="*/ 555635 w 5018777"/>
              <a:gd name="connsiteY222" fmla="*/ 1995714 h 2605314"/>
              <a:gd name="connsiteX223" fmla="*/ 570149 w 5018777"/>
              <a:gd name="connsiteY223" fmla="*/ 2017485 h 2605314"/>
              <a:gd name="connsiteX224" fmla="*/ 700777 w 5018777"/>
              <a:gd name="connsiteY224" fmla="*/ 2068285 h 2605314"/>
              <a:gd name="connsiteX225" fmla="*/ 737063 w 5018777"/>
              <a:gd name="connsiteY225" fmla="*/ 2082800 h 2605314"/>
              <a:gd name="connsiteX226" fmla="*/ 867692 w 5018777"/>
              <a:gd name="connsiteY226" fmla="*/ 2119811 h 2605314"/>
              <a:gd name="connsiteX227" fmla="*/ 969292 w 5018777"/>
              <a:gd name="connsiteY227" fmla="*/ 2148114 h 2605314"/>
              <a:gd name="connsiteX228" fmla="*/ 1078149 w 5018777"/>
              <a:gd name="connsiteY228" fmla="*/ 2133600 h 2605314"/>
              <a:gd name="connsiteX229" fmla="*/ 1128949 w 5018777"/>
              <a:gd name="connsiteY229" fmla="*/ 2104571 h 2605314"/>
              <a:gd name="connsiteX230" fmla="*/ 1247603 w 5018777"/>
              <a:gd name="connsiteY230" fmla="*/ 2013494 h 2605314"/>
              <a:gd name="connsiteX231" fmla="*/ 1291509 w 5018777"/>
              <a:gd name="connsiteY231" fmla="*/ 1957251 h 2605314"/>
              <a:gd name="connsiteX232" fmla="*/ 1278083 w 5018777"/>
              <a:gd name="connsiteY232" fmla="*/ 1839322 h 2605314"/>
              <a:gd name="connsiteX233" fmla="*/ 1223292 w 5018777"/>
              <a:gd name="connsiteY233" fmla="*/ 1814285 h 2605314"/>
              <a:gd name="connsiteX234" fmla="*/ 1129675 w 5018777"/>
              <a:gd name="connsiteY234" fmla="*/ 1833154 h 2605314"/>
              <a:gd name="connsiteX235" fmla="*/ 1107177 w 5018777"/>
              <a:gd name="connsiteY235" fmla="*/ 1894114 h 2605314"/>
              <a:gd name="connsiteX236" fmla="*/ 1085406 w 5018777"/>
              <a:gd name="connsiteY236" fmla="*/ 2002971 h 2605314"/>
              <a:gd name="connsiteX237" fmla="*/ 1020092 w 5018777"/>
              <a:gd name="connsiteY237" fmla="*/ 1995714 h 2605314"/>
              <a:gd name="connsiteX238" fmla="*/ 984532 w 5018777"/>
              <a:gd name="connsiteY238" fmla="*/ 1911531 h 2605314"/>
              <a:gd name="connsiteX239" fmla="*/ 996869 w 5018777"/>
              <a:gd name="connsiteY239" fmla="*/ 1807754 h 2605314"/>
              <a:gd name="connsiteX240" fmla="*/ 1070529 w 5018777"/>
              <a:gd name="connsiteY240" fmla="*/ 1731554 h 2605314"/>
              <a:gd name="connsiteX241" fmla="*/ 1230549 w 5018777"/>
              <a:gd name="connsiteY241" fmla="*/ 1690914 h 2605314"/>
              <a:gd name="connsiteX242" fmla="*/ 1339406 w 5018777"/>
              <a:gd name="connsiteY242" fmla="*/ 1698171 h 2605314"/>
              <a:gd name="connsiteX243" fmla="*/ 1426492 w 5018777"/>
              <a:gd name="connsiteY243" fmla="*/ 1741714 h 2605314"/>
              <a:gd name="connsiteX244" fmla="*/ 1480557 w 5018777"/>
              <a:gd name="connsiteY244" fmla="*/ 1792514 h 2605314"/>
              <a:gd name="connsiteX245" fmla="*/ 1510312 w 5018777"/>
              <a:gd name="connsiteY245" fmla="*/ 1859642 h 2605314"/>
              <a:gd name="connsiteX246" fmla="*/ 1511037 w 5018777"/>
              <a:gd name="connsiteY246" fmla="*/ 1961968 h 2605314"/>
              <a:gd name="connsiteX247" fmla="*/ 1463866 w 5018777"/>
              <a:gd name="connsiteY247" fmla="*/ 2046877 h 2605314"/>
              <a:gd name="connsiteX248" fmla="*/ 1411977 w 5018777"/>
              <a:gd name="connsiteY248" fmla="*/ 2140857 h 2605314"/>
              <a:gd name="connsiteX249" fmla="*/ 1404720 w 5018777"/>
              <a:gd name="connsiteY249" fmla="*/ 2162628 h 2605314"/>
              <a:gd name="connsiteX250" fmla="*/ 1368435 w 5018777"/>
              <a:gd name="connsiteY250" fmla="*/ 2293257 h 2605314"/>
              <a:gd name="connsiteX251" fmla="*/ 1370975 w 5018777"/>
              <a:gd name="connsiteY251" fmla="*/ 2449285 h 2605314"/>
              <a:gd name="connsiteX252" fmla="*/ 1513577 w 5018777"/>
              <a:gd name="connsiteY252" fmla="*/ 2554514 h 2605314"/>
              <a:gd name="connsiteX253" fmla="*/ 1636949 w 5018777"/>
              <a:gd name="connsiteY253" fmla="*/ 2590800 h 2605314"/>
              <a:gd name="connsiteX254" fmla="*/ 1851397 w 5018777"/>
              <a:gd name="connsiteY254" fmla="*/ 2605314 h 2605314"/>
              <a:gd name="connsiteX255" fmla="*/ 1922155 w 5018777"/>
              <a:gd name="connsiteY255" fmla="*/ 2576285 h 2605314"/>
              <a:gd name="connsiteX256" fmla="*/ 1963520 w 5018777"/>
              <a:gd name="connsiteY256" fmla="*/ 2496457 h 2605314"/>
              <a:gd name="connsiteX257" fmla="*/ 2006337 w 5018777"/>
              <a:gd name="connsiteY257" fmla="*/ 2315028 h 2605314"/>
              <a:gd name="connsiteX258" fmla="*/ 2043349 w 5018777"/>
              <a:gd name="connsiteY258" fmla="*/ 2111828 h 2605314"/>
              <a:gd name="connsiteX259" fmla="*/ 2066572 w 5018777"/>
              <a:gd name="connsiteY259" fmla="*/ 2048691 h 2605314"/>
              <a:gd name="connsiteX260" fmla="*/ 2102495 w 5018777"/>
              <a:gd name="connsiteY260" fmla="*/ 1987731 h 2605314"/>
              <a:gd name="connsiteX261" fmla="*/ 2221512 w 5018777"/>
              <a:gd name="connsiteY261" fmla="*/ 1879237 h 2605314"/>
              <a:gd name="connsiteX262" fmla="*/ 2377177 w 5018777"/>
              <a:gd name="connsiteY262" fmla="*/ 1872342 h 2605314"/>
              <a:gd name="connsiteX263" fmla="*/ 2398949 w 5018777"/>
              <a:gd name="connsiteY263" fmla="*/ 1879600 h 2605314"/>
              <a:gd name="connsiteX264" fmla="*/ 2457006 w 5018777"/>
              <a:gd name="connsiteY264" fmla="*/ 1930400 h 2605314"/>
              <a:gd name="connsiteX265" fmla="*/ 2471520 w 5018777"/>
              <a:gd name="connsiteY265" fmla="*/ 1952171 h 2605314"/>
              <a:gd name="connsiteX266" fmla="*/ 2493292 w 5018777"/>
              <a:gd name="connsiteY266" fmla="*/ 1973942 h 2605314"/>
              <a:gd name="connsiteX267" fmla="*/ 2507806 w 5018777"/>
              <a:gd name="connsiteY267" fmla="*/ 2024742 h 2605314"/>
              <a:gd name="connsiteX268" fmla="*/ 2515063 w 5018777"/>
              <a:gd name="connsiteY268" fmla="*/ 2053771 h 2605314"/>
              <a:gd name="connsiteX269" fmla="*/ 2529577 w 5018777"/>
              <a:gd name="connsiteY269" fmla="*/ 2075542 h 2605314"/>
              <a:gd name="connsiteX270" fmla="*/ 2544092 w 5018777"/>
              <a:gd name="connsiteY270" fmla="*/ 2126342 h 2605314"/>
              <a:gd name="connsiteX271" fmla="*/ 2536835 w 5018777"/>
              <a:gd name="connsiteY271" fmla="*/ 2271485 h 2605314"/>
              <a:gd name="connsiteX272" fmla="*/ 2522320 w 5018777"/>
              <a:gd name="connsiteY272" fmla="*/ 2300514 h 2605314"/>
              <a:gd name="connsiteX273" fmla="*/ 2478777 w 5018777"/>
              <a:gd name="connsiteY273" fmla="*/ 2329542 h 2605314"/>
              <a:gd name="connsiteX274" fmla="*/ 2457006 w 5018777"/>
              <a:gd name="connsiteY274" fmla="*/ 2336800 h 2605314"/>
              <a:gd name="connsiteX275" fmla="*/ 2333635 w 5018777"/>
              <a:gd name="connsiteY275" fmla="*/ 2329542 h 2605314"/>
              <a:gd name="connsiteX276" fmla="*/ 2311863 w 5018777"/>
              <a:gd name="connsiteY276" fmla="*/ 2322285 h 2605314"/>
              <a:gd name="connsiteX277" fmla="*/ 2297349 w 5018777"/>
              <a:gd name="connsiteY277" fmla="*/ 2286000 h 2605314"/>
              <a:gd name="connsiteX278" fmla="*/ 2290092 w 5018777"/>
              <a:gd name="connsiteY278" fmla="*/ 2249714 h 2605314"/>
              <a:gd name="connsiteX279" fmla="*/ 2398949 w 5018777"/>
              <a:gd name="connsiteY279" fmla="*/ 2111828 h 2605314"/>
              <a:gd name="connsiteX280" fmla="*/ 2398949 w 5018777"/>
              <a:gd name="connsiteY280" fmla="*/ 2024742 h 2605314"/>
              <a:gd name="connsiteX281" fmla="*/ 2377177 w 5018777"/>
              <a:gd name="connsiteY281" fmla="*/ 2010228 h 2605314"/>
              <a:gd name="connsiteX282" fmla="*/ 2275577 w 5018777"/>
              <a:gd name="connsiteY282" fmla="*/ 2017485 h 2605314"/>
              <a:gd name="connsiteX283" fmla="*/ 2261063 w 5018777"/>
              <a:gd name="connsiteY283" fmla="*/ 2032000 h 2605314"/>
              <a:gd name="connsiteX284" fmla="*/ 2239292 w 5018777"/>
              <a:gd name="connsiteY284" fmla="*/ 2046514 h 2605314"/>
              <a:gd name="connsiteX285" fmla="*/ 2224777 w 5018777"/>
              <a:gd name="connsiteY285" fmla="*/ 2061028 h 2605314"/>
              <a:gd name="connsiteX286" fmla="*/ 2195749 w 5018777"/>
              <a:gd name="connsiteY286" fmla="*/ 2068285 h 2605314"/>
              <a:gd name="connsiteX287" fmla="*/ 2166720 w 5018777"/>
              <a:gd name="connsiteY287" fmla="*/ 2090057 h 2605314"/>
              <a:gd name="connsiteX288" fmla="*/ 2152206 w 5018777"/>
              <a:gd name="connsiteY288" fmla="*/ 2111828 h 2605314"/>
              <a:gd name="connsiteX289" fmla="*/ 2130435 w 5018777"/>
              <a:gd name="connsiteY289" fmla="*/ 2140857 h 2605314"/>
              <a:gd name="connsiteX290" fmla="*/ 2130435 w 5018777"/>
              <a:gd name="connsiteY290" fmla="*/ 2351314 h 2605314"/>
              <a:gd name="connsiteX291" fmla="*/ 2144949 w 5018777"/>
              <a:gd name="connsiteY291" fmla="*/ 2373085 h 2605314"/>
              <a:gd name="connsiteX292" fmla="*/ 2166720 w 5018777"/>
              <a:gd name="connsiteY292" fmla="*/ 2380342 h 2605314"/>
              <a:gd name="connsiteX293" fmla="*/ 2173977 w 5018777"/>
              <a:gd name="connsiteY293" fmla="*/ 2402114 h 2605314"/>
              <a:gd name="connsiteX294" fmla="*/ 2195749 w 5018777"/>
              <a:gd name="connsiteY294" fmla="*/ 2416628 h 2605314"/>
              <a:gd name="connsiteX295" fmla="*/ 2224777 w 5018777"/>
              <a:gd name="connsiteY295" fmla="*/ 2438400 h 2605314"/>
              <a:gd name="connsiteX296" fmla="*/ 2268320 w 5018777"/>
              <a:gd name="connsiteY296" fmla="*/ 2474685 h 2605314"/>
              <a:gd name="connsiteX297" fmla="*/ 2297349 w 5018777"/>
              <a:gd name="connsiteY297" fmla="*/ 2510971 h 2605314"/>
              <a:gd name="connsiteX298" fmla="*/ 2319120 w 5018777"/>
              <a:gd name="connsiteY298" fmla="*/ 2532742 h 2605314"/>
              <a:gd name="connsiteX299" fmla="*/ 2398949 w 5018777"/>
              <a:gd name="connsiteY299" fmla="*/ 2569028 h 2605314"/>
              <a:gd name="connsiteX300" fmla="*/ 2544092 w 5018777"/>
              <a:gd name="connsiteY300" fmla="*/ 2554514 h 2605314"/>
              <a:gd name="connsiteX301" fmla="*/ 2565863 w 5018777"/>
              <a:gd name="connsiteY301" fmla="*/ 2540000 h 2605314"/>
              <a:gd name="connsiteX302" fmla="*/ 2573120 w 5018777"/>
              <a:gd name="connsiteY302" fmla="*/ 2503714 h 2605314"/>
              <a:gd name="connsiteX303" fmla="*/ 2587635 w 5018777"/>
              <a:gd name="connsiteY303" fmla="*/ 2481942 h 2605314"/>
              <a:gd name="connsiteX304" fmla="*/ 2594892 w 5018777"/>
              <a:gd name="connsiteY304" fmla="*/ 2409371 h 2605314"/>
              <a:gd name="connsiteX305" fmla="*/ 2645692 w 5018777"/>
              <a:gd name="connsiteY305" fmla="*/ 2416628 h 2605314"/>
              <a:gd name="connsiteX306" fmla="*/ 2674720 w 5018777"/>
              <a:gd name="connsiteY306" fmla="*/ 2423885 h 2605314"/>
              <a:gd name="connsiteX307" fmla="*/ 2747292 w 5018777"/>
              <a:gd name="connsiteY307" fmla="*/ 2438400 h 2605314"/>
              <a:gd name="connsiteX308" fmla="*/ 2790835 w 5018777"/>
              <a:gd name="connsiteY308" fmla="*/ 2452914 h 2605314"/>
              <a:gd name="connsiteX309" fmla="*/ 2812606 w 5018777"/>
              <a:gd name="connsiteY309" fmla="*/ 2438400 h 2605314"/>
              <a:gd name="connsiteX310" fmla="*/ 2805349 w 5018777"/>
              <a:gd name="connsiteY310" fmla="*/ 2416628 h 2605314"/>
              <a:gd name="connsiteX311" fmla="*/ 2798092 w 5018777"/>
              <a:gd name="connsiteY311" fmla="*/ 2373085 h 2605314"/>
              <a:gd name="connsiteX312" fmla="*/ 2783577 w 5018777"/>
              <a:gd name="connsiteY312" fmla="*/ 2329542 h 2605314"/>
              <a:gd name="connsiteX313" fmla="*/ 2798092 w 5018777"/>
              <a:gd name="connsiteY313" fmla="*/ 2278742 h 2605314"/>
              <a:gd name="connsiteX314" fmla="*/ 2965006 w 5018777"/>
              <a:gd name="connsiteY314" fmla="*/ 2249714 h 2605314"/>
              <a:gd name="connsiteX315" fmla="*/ 2950492 w 5018777"/>
              <a:gd name="connsiteY315" fmla="*/ 2227942 h 2605314"/>
              <a:gd name="connsiteX316" fmla="*/ 2928720 w 5018777"/>
              <a:gd name="connsiteY316" fmla="*/ 2133600 h 2605314"/>
              <a:gd name="connsiteX317" fmla="*/ 2921463 w 5018777"/>
              <a:gd name="connsiteY317" fmla="*/ 2104571 h 2605314"/>
              <a:gd name="connsiteX318" fmla="*/ 2899692 w 5018777"/>
              <a:gd name="connsiteY318" fmla="*/ 2090057 h 2605314"/>
              <a:gd name="connsiteX319" fmla="*/ 2906949 w 5018777"/>
              <a:gd name="connsiteY319" fmla="*/ 2061028 h 2605314"/>
              <a:gd name="connsiteX320" fmla="*/ 3037577 w 5018777"/>
              <a:gd name="connsiteY320" fmla="*/ 2053771 h 2605314"/>
              <a:gd name="connsiteX321" fmla="*/ 3124663 w 5018777"/>
              <a:gd name="connsiteY321" fmla="*/ 2046514 h 2605314"/>
              <a:gd name="connsiteX322" fmla="*/ 3146435 w 5018777"/>
              <a:gd name="connsiteY322" fmla="*/ 2039257 h 2605314"/>
              <a:gd name="connsiteX323" fmla="*/ 3139177 w 5018777"/>
              <a:gd name="connsiteY323" fmla="*/ 2010228 h 2605314"/>
              <a:gd name="connsiteX324" fmla="*/ 3110149 w 5018777"/>
              <a:gd name="connsiteY324" fmla="*/ 1959428 h 2605314"/>
              <a:gd name="connsiteX325" fmla="*/ 3081120 w 5018777"/>
              <a:gd name="connsiteY325" fmla="*/ 1930400 h 2605314"/>
              <a:gd name="connsiteX326" fmla="*/ 3066606 w 5018777"/>
              <a:gd name="connsiteY326" fmla="*/ 1901371 h 2605314"/>
              <a:gd name="connsiteX327" fmla="*/ 3044835 w 5018777"/>
              <a:gd name="connsiteY327" fmla="*/ 1886857 h 2605314"/>
              <a:gd name="connsiteX328" fmla="*/ 3037577 w 5018777"/>
              <a:gd name="connsiteY328" fmla="*/ 1865085 h 2605314"/>
              <a:gd name="connsiteX329" fmla="*/ 3023063 w 5018777"/>
              <a:gd name="connsiteY329" fmla="*/ 1843314 h 2605314"/>
              <a:gd name="connsiteX330" fmla="*/ 3052092 w 5018777"/>
              <a:gd name="connsiteY330" fmla="*/ 1828800 h 2605314"/>
              <a:gd name="connsiteX331" fmla="*/ 3160949 w 5018777"/>
              <a:gd name="connsiteY331" fmla="*/ 1814285 h 2605314"/>
              <a:gd name="connsiteX332" fmla="*/ 3182720 w 5018777"/>
              <a:gd name="connsiteY332" fmla="*/ 1799771 h 2605314"/>
              <a:gd name="connsiteX333" fmla="*/ 3131920 w 5018777"/>
              <a:gd name="connsiteY333" fmla="*/ 1690914 h 2605314"/>
              <a:gd name="connsiteX334" fmla="*/ 3124663 w 5018777"/>
              <a:gd name="connsiteY334" fmla="*/ 1669142 h 2605314"/>
              <a:gd name="connsiteX335" fmla="*/ 3110149 w 5018777"/>
              <a:gd name="connsiteY335" fmla="*/ 1647371 h 2605314"/>
              <a:gd name="connsiteX336" fmla="*/ 3131920 w 5018777"/>
              <a:gd name="connsiteY336" fmla="*/ 1640114 h 2605314"/>
              <a:gd name="connsiteX337" fmla="*/ 3160949 w 5018777"/>
              <a:gd name="connsiteY337" fmla="*/ 1632857 h 2605314"/>
              <a:gd name="connsiteX338" fmla="*/ 3189977 w 5018777"/>
              <a:gd name="connsiteY338" fmla="*/ 1618342 h 2605314"/>
              <a:gd name="connsiteX339" fmla="*/ 3219006 w 5018777"/>
              <a:gd name="connsiteY339" fmla="*/ 1611085 h 2605314"/>
              <a:gd name="connsiteX340" fmla="*/ 3240777 w 5018777"/>
              <a:gd name="connsiteY340" fmla="*/ 1603828 h 2605314"/>
              <a:gd name="connsiteX341" fmla="*/ 3284320 w 5018777"/>
              <a:gd name="connsiteY341" fmla="*/ 1582057 h 2605314"/>
              <a:gd name="connsiteX342" fmla="*/ 3298835 w 5018777"/>
              <a:gd name="connsiteY342" fmla="*/ 1567542 h 2605314"/>
              <a:gd name="connsiteX343" fmla="*/ 3277063 w 5018777"/>
              <a:gd name="connsiteY343" fmla="*/ 1545771 h 2605314"/>
              <a:gd name="connsiteX344" fmla="*/ 3233520 w 5018777"/>
              <a:gd name="connsiteY344" fmla="*/ 1516742 h 2605314"/>
              <a:gd name="connsiteX345" fmla="*/ 3182720 w 5018777"/>
              <a:gd name="connsiteY345" fmla="*/ 1458685 h 2605314"/>
              <a:gd name="connsiteX346" fmla="*/ 3175463 w 5018777"/>
              <a:gd name="connsiteY346" fmla="*/ 1436914 h 2605314"/>
              <a:gd name="connsiteX347" fmla="*/ 3153692 w 5018777"/>
              <a:gd name="connsiteY347" fmla="*/ 1422400 h 2605314"/>
              <a:gd name="connsiteX348" fmla="*/ 3204492 w 5018777"/>
              <a:gd name="connsiteY348" fmla="*/ 1386114 h 2605314"/>
              <a:gd name="connsiteX349" fmla="*/ 3240777 w 5018777"/>
              <a:gd name="connsiteY349" fmla="*/ 1349828 h 2605314"/>
              <a:gd name="connsiteX350" fmla="*/ 3269806 w 5018777"/>
              <a:gd name="connsiteY350" fmla="*/ 1313542 h 2605314"/>
              <a:gd name="connsiteX351" fmla="*/ 3291577 w 5018777"/>
              <a:gd name="connsiteY351" fmla="*/ 1299028 h 2605314"/>
              <a:gd name="connsiteX352" fmla="*/ 3306092 w 5018777"/>
              <a:gd name="connsiteY352" fmla="*/ 1284514 h 2605314"/>
              <a:gd name="connsiteX353" fmla="*/ 3313349 w 5018777"/>
              <a:gd name="connsiteY353" fmla="*/ 1262742 h 2605314"/>
              <a:gd name="connsiteX354" fmla="*/ 3269806 w 5018777"/>
              <a:gd name="connsiteY354" fmla="*/ 1255485 h 2605314"/>
              <a:gd name="connsiteX355" fmla="*/ 3248035 w 5018777"/>
              <a:gd name="connsiteY355" fmla="*/ 1248228 h 2605314"/>
              <a:gd name="connsiteX356" fmla="*/ 3197235 w 5018777"/>
              <a:gd name="connsiteY356" fmla="*/ 1233714 h 2605314"/>
              <a:gd name="connsiteX357" fmla="*/ 3175463 w 5018777"/>
              <a:gd name="connsiteY357" fmla="*/ 1219200 h 2605314"/>
              <a:gd name="connsiteX358" fmla="*/ 3153692 w 5018777"/>
              <a:gd name="connsiteY358" fmla="*/ 1211942 h 2605314"/>
              <a:gd name="connsiteX359" fmla="*/ 3124663 w 5018777"/>
              <a:gd name="connsiteY359" fmla="*/ 1197428 h 2605314"/>
              <a:gd name="connsiteX360" fmla="*/ 3204492 w 5018777"/>
              <a:gd name="connsiteY360" fmla="*/ 1095828 h 2605314"/>
              <a:gd name="connsiteX361" fmla="*/ 3255292 w 5018777"/>
              <a:gd name="connsiteY361" fmla="*/ 1037771 h 2605314"/>
              <a:gd name="connsiteX362" fmla="*/ 3255292 w 5018777"/>
              <a:gd name="connsiteY362" fmla="*/ 994228 h 2605314"/>
              <a:gd name="connsiteX363" fmla="*/ 3211749 w 5018777"/>
              <a:gd name="connsiteY363" fmla="*/ 986971 h 2605314"/>
              <a:gd name="connsiteX364" fmla="*/ 3182720 w 5018777"/>
              <a:gd name="connsiteY364" fmla="*/ 979714 h 2605314"/>
              <a:gd name="connsiteX365" fmla="*/ 3124663 w 5018777"/>
              <a:gd name="connsiteY365" fmla="*/ 957942 h 2605314"/>
              <a:gd name="connsiteX366" fmla="*/ 3102892 w 5018777"/>
              <a:gd name="connsiteY366" fmla="*/ 950685 h 2605314"/>
              <a:gd name="connsiteX367" fmla="*/ 3052092 w 5018777"/>
              <a:gd name="connsiteY367" fmla="*/ 943428 h 2605314"/>
              <a:gd name="connsiteX368" fmla="*/ 3030320 w 5018777"/>
              <a:gd name="connsiteY368" fmla="*/ 936171 h 2605314"/>
              <a:gd name="connsiteX369" fmla="*/ 2994035 w 5018777"/>
              <a:gd name="connsiteY369" fmla="*/ 928914 h 2605314"/>
              <a:gd name="connsiteX370" fmla="*/ 2979520 w 5018777"/>
              <a:gd name="connsiteY370" fmla="*/ 914400 h 2605314"/>
              <a:gd name="connsiteX371" fmla="*/ 3037577 w 5018777"/>
              <a:gd name="connsiteY371" fmla="*/ 820057 h 2605314"/>
              <a:gd name="connsiteX372" fmla="*/ 3095635 w 5018777"/>
              <a:gd name="connsiteY372" fmla="*/ 747485 h 2605314"/>
              <a:gd name="connsiteX373" fmla="*/ 3131920 w 5018777"/>
              <a:gd name="connsiteY373" fmla="*/ 703942 h 2605314"/>
              <a:gd name="connsiteX374" fmla="*/ 3146435 w 5018777"/>
              <a:gd name="connsiteY374" fmla="*/ 682171 h 2605314"/>
              <a:gd name="connsiteX375" fmla="*/ 3037577 w 5018777"/>
              <a:gd name="connsiteY375" fmla="*/ 667657 h 2605314"/>
              <a:gd name="connsiteX376" fmla="*/ 2965006 w 5018777"/>
              <a:gd name="connsiteY376" fmla="*/ 660400 h 2605314"/>
              <a:gd name="connsiteX377" fmla="*/ 2892435 w 5018777"/>
              <a:gd name="connsiteY377" fmla="*/ 645885 h 2605314"/>
              <a:gd name="connsiteX378" fmla="*/ 2928720 w 5018777"/>
              <a:gd name="connsiteY378" fmla="*/ 609600 h 2605314"/>
              <a:gd name="connsiteX379" fmla="*/ 2965006 w 5018777"/>
              <a:gd name="connsiteY379" fmla="*/ 573314 h 2605314"/>
              <a:gd name="connsiteX380" fmla="*/ 2972263 w 5018777"/>
              <a:gd name="connsiteY380" fmla="*/ 529771 h 2605314"/>
              <a:gd name="connsiteX381" fmla="*/ 2986777 w 5018777"/>
              <a:gd name="connsiteY381" fmla="*/ 486228 h 2605314"/>
              <a:gd name="connsiteX382" fmla="*/ 3001292 w 5018777"/>
              <a:gd name="connsiteY382" fmla="*/ 435428 h 2605314"/>
              <a:gd name="connsiteX383" fmla="*/ 3015806 w 5018777"/>
              <a:gd name="connsiteY383" fmla="*/ 391885 h 2605314"/>
              <a:gd name="connsiteX384" fmla="*/ 2965006 w 5018777"/>
              <a:gd name="connsiteY384" fmla="*/ 399142 h 2605314"/>
              <a:gd name="connsiteX385" fmla="*/ 2921463 w 5018777"/>
              <a:gd name="connsiteY385" fmla="*/ 413657 h 2605314"/>
              <a:gd name="connsiteX386" fmla="*/ 2892435 w 5018777"/>
              <a:gd name="connsiteY386" fmla="*/ 420914 h 2605314"/>
              <a:gd name="connsiteX387" fmla="*/ 2856149 w 5018777"/>
              <a:gd name="connsiteY387" fmla="*/ 435428 h 2605314"/>
              <a:gd name="connsiteX388" fmla="*/ 2812606 w 5018777"/>
              <a:gd name="connsiteY388" fmla="*/ 442685 h 2605314"/>
              <a:gd name="connsiteX389" fmla="*/ 2783577 w 5018777"/>
              <a:gd name="connsiteY389" fmla="*/ 449942 h 2605314"/>
              <a:gd name="connsiteX390" fmla="*/ 2725520 w 5018777"/>
              <a:gd name="connsiteY390" fmla="*/ 442685 h 2605314"/>
              <a:gd name="connsiteX391" fmla="*/ 2732777 w 5018777"/>
              <a:gd name="connsiteY391" fmla="*/ 377371 h 2605314"/>
              <a:gd name="connsiteX392" fmla="*/ 2725520 w 5018777"/>
              <a:gd name="connsiteY392" fmla="*/ 290285 h 2605314"/>
              <a:gd name="connsiteX393" fmla="*/ 2711006 w 5018777"/>
              <a:gd name="connsiteY393" fmla="*/ 232228 h 2605314"/>
              <a:gd name="connsiteX394" fmla="*/ 2667463 w 5018777"/>
              <a:gd name="connsiteY394" fmla="*/ 210457 h 2605314"/>
              <a:gd name="connsiteX395" fmla="*/ 2660206 w 5018777"/>
              <a:gd name="connsiteY395"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62549 w 5018777"/>
              <a:gd name="connsiteY118" fmla="*/ 537028 h 2605314"/>
              <a:gd name="connsiteX119" fmla="*/ 3240777 w 5018777"/>
              <a:gd name="connsiteY119" fmla="*/ 515257 h 2605314"/>
              <a:gd name="connsiteX120" fmla="*/ 3233520 w 5018777"/>
              <a:gd name="connsiteY120" fmla="*/ 478971 h 2605314"/>
              <a:gd name="connsiteX121" fmla="*/ 3219006 w 5018777"/>
              <a:gd name="connsiteY121" fmla="*/ 428171 h 2605314"/>
              <a:gd name="connsiteX122" fmla="*/ 3204492 w 5018777"/>
              <a:gd name="connsiteY122" fmla="*/ 362857 h 2605314"/>
              <a:gd name="connsiteX123" fmla="*/ 3189977 w 5018777"/>
              <a:gd name="connsiteY123" fmla="*/ 348342 h 2605314"/>
              <a:gd name="connsiteX124" fmla="*/ 3139177 w 5018777"/>
              <a:gd name="connsiteY124" fmla="*/ 283028 h 2605314"/>
              <a:gd name="connsiteX125" fmla="*/ 3117406 w 5018777"/>
              <a:gd name="connsiteY125" fmla="*/ 268514 h 2605314"/>
              <a:gd name="connsiteX126" fmla="*/ 3081120 w 5018777"/>
              <a:gd name="connsiteY126" fmla="*/ 232228 h 2605314"/>
              <a:gd name="connsiteX127" fmla="*/ 3066606 w 5018777"/>
              <a:gd name="connsiteY127" fmla="*/ 210457 h 2605314"/>
              <a:gd name="connsiteX128" fmla="*/ 3023063 w 5018777"/>
              <a:gd name="connsiteY128" fmla="*/ 195942 h 2605314"/>
              <a:gd name="connsiteX129" fmla="*/ 3008549 w 5018777"/>
              <a:gd name="connsiteY129" fmla="*/ 174171 h 2605314"/>
              <a:gd name="connsiteX130" fmla="*/ 2957749 w 5018777"/>
              <a:gd name="connsiteY130" fmla="*/ 152400 h 2605314"/>
              <a:gd name="connsiteX131" fmla="*/ 2921463 w 5018777"/>
              <a:gd name="connsiteY131" fmla="*/ 116114 h 2605314"/>
              <a:gd name="connsiteX132" fmla="*/ 2848892 w 5018777"/>
              <a:gd name="connsiteY132" fmla="*/ 94342 h 2605314"/>
              <a:gd name="connsiteX133" fmla="*/ 2827120 w 5018777"/>
              <a:gd name="connsiteY133" fmla="*/ 79828 h 2605314"/>
              <a:gd name="connsiteX134" fmla="*/ 2776320 w 5018777"/>
              <a:gd name="connsiteY134" fmla="*/ 65314 h 2605314"/>
              <a:gd name="connsiteX135" fmla="*/ 2667463 w 5018777"/>
              <a:gd name="connsiteY135" fmla="*/ 50800 h 2605314"/>
              <a:gd name="connsiteX136" fmla="*/ 2500549 w 5018777"/>
              <a:gd name="connsiteY136" fmla="*/ 43542 h 2605314"/>
              <a:gd name="connsiteX137" fmla="*/ 2377177 w 5018777"/>
              <a:gd name="connsiteY137" fmla="*/ 36285 h 2605314"/>
              <a:gd name="connsiteX138" fmla="*/ 2275577 w 5018777"/>
              <a:gd name="connsiteY138" fmla="*/ 21771 h 2605314"/>
              <a:gd name="connsiteX139" fmla="*/ 2036092 w 5018777"/>
              <a:gd name="connsiteY139" fmla="*/ 7257 h 2605314"/>
              <a:gd name="connsiteX140" fmla="*/ 1869177 w 5018777"/>
              <a:gd name="connsiteY140" fmla="*/ 14514 h 2605314"/>
              <a:gd name="connsiteX141" fmla="*/ 1753063 w 5018777"/>
              <a:gd name="connsiteY141" fmla="*/ 29028 h 2605314"/>
              <a:gd name="connsiteX142" fmla="*/ 1731292 w 5018777"/>
              <a:gd name="connsiteY142" fmla="*/ 36285 h 2605314"/>
              <a:gd name="connsiteX143" fmla="*/ 1695006 w 5018777"/>
              <a:gd name="connsiteY143" fmla="*/ 43542 h 2605314"/>
              <a:gd name="connsiteX144" fmla="*/ 1600663 w 5018777"/>
              <a:gd name="connsiteY144" fmla="*/ 72571 h 2605314"/>
              <a:gd name="connsiteX145" fmla="*/ 1542606 w 5018777"/>
              <a:gd name="connsiteY145" fmla="*/ 87085 h 2605314"/>
              <a:gd name="connsiteX146" fmla="*/ 1157977 w 5018777"/>
              <a:gd name="connsiteY146" fmla="*/ 190500 h 2605314"/>
              <a:gd name="connsiteX147" fmla="*/ 969292 w 5018777"/>
              <a:gd name="connsiteY147" fmla="*/ 261257 h 2605314"/>
              <a:gd name="connsiteX148" fmla="*/ 889463 w 5018777"/>
              <a:gd name="connsiteY148" fmla="*/ 319314 h 2605314"/>
              <a:gd name="connsiteX149" fmla="*/ 763189 w 5018777"/>
              <a:gd name="connsiteY149" fmla="*/ 420551 h 2605314"/>
              <a:gd name="connsiteX150" fmla="*/ 693520 w 5018777"/>
              <a:gd name="connsiteY150" fmla="*/ 500742 h 2605314"/>
              <a:gd name="connsiteX151" fmla="*/ 664492 w 5018777"/>
              <a:gd name="connsiteY151" fmla="*/ 544285 h 2605314"/>
              <a:gd name="connsiteX152" fmla="*/ 642720 w 5018777"/>
              <a:gd name="connsiteY152" fmla="*/ 609600 h 2605314"/>
              <a:gd name="connsiteX153" fmla="*/ 651792 w 5018777"/>
              <a:gd name="connsiteY153" fmla="*/ 740954 h 2605314"/>
              <a:gd name="connsiteX154" fmla="*/ 700052 w 5018777"/>
              <a:gd name="connsiteY154" fmla="*/ 804454 h 2605314"/>
              <a:gd name="connsiteX155" fmla="*/ 751577 w 5018777"/>
              <a:gd name="connsiteY155" fmla="*/ 804817 h 2605314"/>
              <a:gd name="connsiteX156" fmla="*/ 775889 w 5018777"/>
              <a:gd name="connsiteY156" fmla="*/ 748937 h 2605314"/>
              <a:gd name="connsiteX157" fmla="*/ 764640 w 5018777"/>
              <a:gd name="connsiteY157" fmla="*/ 679268 h 2605314"/>
              <a:gd name="connsiteX158" fmla="*/ 704769 w 5018777"/>
              <a:gd name="connsiteY158" fmla="*/ 644434 h 2605314"/>
              <a:gd name="connsiteX159" fmla="*/ 567246 w 5018777"/>
              <a:gd name="connsiteY159" fmla="*/ 638991 h 2605314"/>
              <a:gd name="connsiteX160" fmla="*/ 468549 w 5018777"/>
              <a:gd name="connsiteY160" fmla="*/ 682171 h 2605314"/>
              <a:gd name="connsiteX161" fmla="*/ 446777 w 5018777"/>
              <a:gd name="connsiteY161" fmla="*/ 754742 h 2605314"/>
              <a:gd name="connsiteX162" fmla="*/ 475806 w 5018777"/>
              <a:gd name="connsiteY162" fmla="*/ 849085 h 2605314"/>
              <a:gd name="connsiteX163" fmla="*/ 533863 w 5018777"/>
              <a:gd name="connsiteY163" fmla="*/ 841828 h 2605314"/>
              <a:gd name="connsiteX164" fmla="*/ 541120 w 5018777"/>
              <a:gd name="connsiteY164" fmla="*/ 820057 h 2605314"/>
              <a:gd name="connsiteX165" fmla="*/ 519349 w 5018777"/>
              <a:gd name="connsiteY165" fmla="*/ 740228 h 2605314"/>
              <a:gd name="connsiteX166" fmla="*/ 497577 w 5018777"/>
              <a:gd name="connsiteY166" fmla="*/ 725714 h 2605314"/>
              <a:gd name="connsiteX167" fmla="*/ 352435 w 5018777"/>
              <a:gd name="connsiteY167" fmla="*/ 732971 h 2605314"/>
              <a:gd name="connsiteX168" fmla="*/ 252286 w 5018777"/>
              <a:gd name="connsiteY168" fmla="*/ 791028 h 2605314"/>
              <a:gd name="connsiteX169" fmla="*/ 192777 w 5018777"/>
              <a:gd name="connsiteY169" fmla="*/ 892628 h 2605314"/>
              <a:gd name="connsiteX170" fmla="*/ 187335 w 5018777"/>
              <a:gd name="connsiteY170" fmla="*/ 1026522 h 2605314"/>
              <a:gd name="connsiteX171" fmla="*/ 218177 w 5018777"/>
              <a:gd name="connsiteY171" fmla="*/ 1070791 h 2605314"/>
              <a:gd name="connsiteX172" fmla="*/ 278049 w 5018777"/>
              <a:gd name="connsiteY172" fmla="*/ 1063534 h 2605314"/>
              <a:gd name="connsiteX173" fmla="*/ 297643 w 5018777"/>
              <a:gd name="connsiteY173" fmla="*/ 1022531 h 2605314"/>
              <a:gd name="connsiteX174" fmla="*/ 260995 w 5018777"/>
              <a:gd name="connsiteY174" fmla="*/ 957580 h 2605314"/>
              <a:gd name="connsiteX175" fmla="*/ 172095 w 5018777"/>
              <a:gd name="connsiteY175" fmla="*/ 952137 h 2605314"/>
              <a:gd name="connsiteX176" fmla="*/ 108957 w 5018777"/>
              <a:gd name="connsiteY176" fmla="*/ 996405 h 2605314"/>
              <a:gd name="connsiteX177" fmla="*/ 54892 w 5018777"/>
              <a:gd name="connsiteY177" fmla="*/ 1066800 h 2605314"/>
              <a:gd name="connsiteX178" fmla="*/ 14252 w 5018777"/>
              <a:gd name="connsiteY178" fmla="*/ 1156788 h 2605314"/>
              <a:gd name="connsiteX179" fmla="*/ 20783 w 5018777"/>
              <a:gd name="connsiteY179" fmla="*/ 1262017 h 2605314"/>
              <a:gd name="connsiteX180" fmla="*/ 69406 w 5018777"/>
              <a:gd name="connsiteY180" fmla="*/ 1313542 h 2605314"/>
              <a:gd name="connsiteX181" fmla="*/ 112949 w 5018777"/>
              <a:gd name="connsiteY181" fmla="*/ 1342571 h 2605314"/>
              <a:gd name="connsiteX182" fmla="*/ 159032 w 5018777"/>
              <a:gd name="connsiteY182" fmla="*/ 1341845 h 2605314"/>
              <a:gd name="connsiteX183" fmla="*/ 217089 w 5018777"/>
              <a:gd name="connsiteY183" fmla="*/ 1316445 h 2605314"/>
              <a:gd name="connsiteX184" fmla="*/ 199672 w 5018777"/>
              <a:gd name="connsiteY184" fmla="*/ 1243148 h 2605314"/>
              <a:gd name="connsiteX185" fmla="*/ 124197 w 5018777"/>
              <a:gd name="connsiteY185" fmla="*/ 1236254 h 2605314"/>
              <a:gd name="connsiteX186" fmla="*/ 54892 w 5018777"/>
              <a:gd name="connsiteY186" fmla="*/ 1262742 h 2605314"/>
              <a:gd name="connsiteX187" fmla="*/ 33120 w 5018777"/>
              <a:gd name="connsiteY187" fmla="*/ 1299028 h 2605314"/>
              <a:gd name="connsiteX188" fmla="*/ 18606 w 5018777"/>
              <a:gd name="connsiteY188" fmla="*/ 1320800 h 2605314"/>
              <a:gd name="connsiteX189" fmla="*/ 4092 w 5018777"/>
              <a:gd name="connsiteY189" fmla="*/ 1379582 h 2605314"/>
              <a:gd name="connsiteX190" fmla="*/ 3729 w 5018777"/>
              <a:gd name="connsiteY190" fmla="*/ 1436188 h 2605314"/>
              <a:gd name="connsiteX191" fmla="*/ 47635 w 5018777"/>
              <a:gd name="connsiteY191" fmla="*/ 1494971 h 2605314"/>
              <a:gd name="connsiteX192" fmla="*/ 91177 w 5018777"/>
              <a:gd name="connsiteY192" fmla="*/ 1524000 h 2605314"/>
              <a:gd name="connsiteX193" fmla="*/ 127100 w 5018777"/>
              <a:gd name="connsiteY193" fmla="*/ 1568268 h 2605314"/>
              <a:gd name="connsiteX194" fmla="*/ 171006 w 5018777"/>
              <a:gd name="connsiteY194" fmla="*/ 1582057 h 2605314"/>
              <a:gd name="connsiteX195" fmla="*/ 228337 w 5018777"/>
              <a:gd name="connsiteY195" fmla="*/ 1561737 h 2605314"/>
              <a:gd name="connsiteX196" fmla="*/ 236683 w 5018777"/>
              <a:gd name="connsiteY196" fmla="*/ 1483722 h 2605314"/>
              <a:gd name="connsiteX197" fmla="*/ 157217 w 5018777"/>
              <a:gd name="connsiteY197" fmla="*/ 1465580 h 2605314"/>
              <a:gd name="connsiteX198" fmla="*/ 105692 w 5018777"/>
              <a:gd name="connsiteY198" fmla="*/ 1502228 h 2605314"/>
              <a:gd name="connsiteX199" fmla="*/ 105692 w 5018777"/>
              <a:gd name="connsiteY199" fmla="*/ 1698171 h 2605314"/>
              <a:gd name="connsiteX200" fmla="*/ 141615 w 5018777"/>
              <a:gd name="connsiteY200" fmla="*/ 1749334 h 2605314"/>
              <a:gd name="connsiteX201" fmla="*/ 192777 w 5018777"/>
              <a:gd name="connsiteY201" fmla="*/ 1792514 h 2605314"/>
              <a:gd name="connsiteX202" fmla="*/ 250835 w 5018777"/>
              <a:gd name="connsiteY202" fmla="*/ 1828800 h 2605314"/>
              <a:gd name="connsiteX203" fmla="*/ 359692 w 5018777"/>
              <a:gd name="connsiteY203" fmla="*/ 1821542 h 2605314"/>
              <a:gd name="connsiteX204" fmla="*/ 394163 w 5018777"/>
              <a:gd name="connsiteY204" fmla="*/ 1796505 h 2605314"/>
              <a:gd name="connsiteX205" fmla="*/ 410492 w 5018777"/>
              <a:gd name="connsiteY205" fmla="*/ 1698171 h 2605314"/>
              <a:gd name="connsiteX206" fmla="*/ 366949 w 5018777"/>
              <a:gd name="connsiteY206" fmla="*/ 1683657 h 2605314"/>
              <a:gd name="connsiteX207" fmla="*/ 316149 w 5018777"/>
              <a:gd name="connsiteY207" fmla="*/ 1690914 h 2605314"/>
              <a:gd name="connsiteX208" fmla="*/ 279863 w 5018777"/>
              <a:gd name="connsiteY208" fmla="*/ 1719942 h 2605314"/>
              <a:gd name="connsiteX209" fmla="*/ 265349 w 5018777"/>
              <a:gd name="connsiteY209" fmla="*/ 1785257 h 2605314"/>
              <a:gd name="connsiteX210" fmla="*/ 276235 w 5018777"/>
              <a:gd name="connsiteY210" fmla="*/ 1939108 h 2605314"/>
              <a:gd name="connsiteX211" fmla="*/ 331026 w 5018777"/>
              <a:gd name="connsiteY211" fmla="*/ 1984465 h 2605314"/>
              <a:gd name="connsiteX212" fmla="*/ 417749 w 5018777"/>
              <a:gd name="connsiteY212" fmla="*/ 2002971 h 2605314"/>
              <a:gd name="connsiteX213" fmla="*/ 526606 w 5018777"/>
              <a:gd name="connsiteY213" fmla="*/ 1995714 h 2605314"/>
              <a:gd name="connsiteX214" fmla="*/ 555635 w 5018777"/>
              <a:gd name="connsiteY214" fmla="*/ 1973942 h 2605314"/>
              <a:gd name="connsiteX215" fmla="*/ 599177 w 5018777"/>
              <a:gd name="connsiteY215" fmla="*/ 1944914 h 2605314"/>
              <a:gd name="connsiteX216" fmla="*/ 628206 w 5018777"/>
              <a:gd name="connsiteY216" fmla="*/ 1901371 h 2605314"/>
              <a:gd name="connsiteX217" fmla="*/ 613692 w 5018777"/>
              <a:gd name="connsiteY217" fmla="*/ 1836057 h 2605314"/>
              <a:gd name="connsiteX218" fmla="*/ 570149 w 5018777"/>
              <a:gd name="connsiteY218" fmla="*/ 1792514 h 2605314"/>
              <a:gd name="connsiteX219" fmla="*/ 528057 w 5018777"/>
              <a:gd name="connsiteY219" fmla="*/ 1800497 h 2605314"/>
              <a:gd name="connsiteX220" fmla="*/ 481249 w 5018777"/>
              <a:gd name="connsiteY220" fmla="*/ 1898468 h 2605314"/>
              <a:gd name="connsiteX221" fmla="*/ 555635 w 5018777"/>
              <a:gd name="connsiteY221" fmla="*/ 1995714 h 2605314"/>
              <a:gd name="connsiteX222" fmla="*/ 570149 w 5018777"/>
              <a:gd name="connsiteY222" fmla="*/ 2017485 h 2605314"/>
              <a:gd name="connsiteX223" fmla="*/ 700777 w 5018777"/>
              <a:gd name="connsiteY223" fmla="*/ 2068285 h 2605314"/>
              <a:gd name="connsiteX224" fmla="*/ 737063 w 5018777"/>
              <a:gd name="connsiteY224" fmla="*/ 2082800 h 2605314"/>
              <a:gd name="connsiteX225" fmla="*/ 867692 w 5018777"/>
              <a:gd name="connsiteY225" fmla="*/ 2119811 h 2605314"/>
              <a:gd name="connsiteX226" fmla="*/ 969292 w 5018777"/>
              <a:gd name="connsiteY226" fmla="*/ 2148114 h 2605314"/>
              <a:gd name="connsiteX227" fmla="*/ 1078149 w 5018777"/>
              <a:gd name="connsiteY227" fmla="*/ 2133600 h 2605314"/>
              <a:gd name="connsiteX228" fmla="*/ 1128949 w 5018777"/>
              <a:gd name="connsiteY228" fmla="*/ 2104571 h 2605314"/>
              <a:gd name="connsiteX229" fmla="*/ 1247603 w 5018777"/>
              <a:gd name="connsiteY229" fmla="*/ 2013494 h 2605314"/>
              <a:gd name="connsiteX230" fmla="*/ 1291509 w 5018777"/>
              <a:gd name="connsiteY230" fmla="*/ 1957251 h 2605314"/>
              <a:gd name="connsiteX231" fmla="*/ 1278083 w 5018777"/>
              <a:gd name="connsiteY231" fmla="*/ 1839322 h 2605314"/>
              <a:gd name="connsiteX232" fmla="*/ 1223292 w 5018777"/>
              <a:gd name="connsiteY232" fmla="*/ 1814285 h 2605314"/>
              <a:gd name="connsiteX233" fmla="*/ 1129675 w 5018777"/>
              <a:gd name="connsiteY233" fmla="*/ 1833154 h 2605314"/>
              <a:gd name="connsiteX234" fmla="*/ 1107177 w 5018777"/>
              <a:gd name="connsiteY234" fmla="*/ 1894114 h 2605314"/>
              <a:gd name="connsiteX235" fmla="*/ 1085406 w 5018777"/>
              <a:gd name="connsiteY235" fmla="*/ 2002971 h 2605314"/>
              <a:gd name="connsiteX236" fmla="*/ 1020092 w 5018777"/>
              <a:gd name="connsiteY236" fmla="*/ 1995714 h 2605314"/>
              <a:gd name="connsiteX237" fmla="*/ 984532 w 5018777"/>
              <a:gd name="connsiteY237" fmla="*/ 1911531 h 2605314"/>
              <a:gd name="connsiteX238" fmla="*/ 996869 w 5018777"/>
              <a:gd name="connsiteY238" fmla="*/ 1807754 h 2605314"/>
              <a:gd name="connsiteX239" fmla="*/ 1070529 w 5018777"/>
              <a:gd name="connsiteY239" fmla="*/ 1731554 h 2605314"/>
              <a:gd name="connsiteX240" fmla="*/ 1230549 w 5018777"/>
              <a:gd name="connsiteY240" fmla="*/ 1690914 h 2605314"/>
              <a:gd name="connsiteX241" fmla="*/ 1339406 w 5018777"/>
              <a:gd name="connsiteY241" fmla="*/ 1698171 h 2605314"/>
              <a:gd name="connsiteX242" fmla="*/ 1426492 w 5018777"/>
              <a:gd name="connsiteY242" fmla="*/ 1741714 h 2605314"/>
              <a:gd name="connsiteX243" fmla="*/ 1480557 w 5018777"/>
              <a:gd name="connsiteY243" fmla="*/ 1792514 h 2605314"/>
              <a:gd name="connsiteX244" fmla="*/ 1510312 w 5018777"/>
              <a:gd name="connsiteY244" fmla="*/ 1859642 h 2605314"/>
              <a:gd name="connsiteX245" fmla="*/ 1511037 w 5018777"/>
              <a:gd name="connsiteY245" fmla="*/ 1961968 h 2605314"/>
              <a:gd name="connsiteX246" fmla="*/ 1463866 w 5018777"/>
              <a:gd name="connsiteY246" fmla="*/ 2046877 h 2605314"/>
              <a:gd name="connsiteX247" fmla="*/ 1411977 w 5018777"/>
              <a:gd name="connsiteY247" fmla="*/ 2140857 h 2605314"/>
              <a:gd name="connsiteX248" fmla="*/ 1404720 w 5018777"/>
              <a:gd name="connsiteY248" fmla="*/ 2162628 h 2605314"/>
              <a:gd name="connsiteX249" fmla="*/ 1368435 w 5018777"/>
              <a:gd name="connsiteY249" fmla="*/ 2293257 h 2605314"/>
              <a:gd name="connsiteX250" fmla="*/ 1370975 w 5018777"/>
              <a:gd name="connsiteY250" fmla="*/ 2449285 h 2605314"/>
              <a:gd name="connsiteX251" fmla="*/ 1513577 w 5018777"/>
              <a:gd name="connsiteY251" fmla="*/ 2554514 h 2605314"/>
              <a:gd name="connsiteX252" fmla="*/ 1636949 w 5018777"/>
              <a:gd name="connsiteY252" fmla="*/ 2590800 h 2605314"/>
              <a:gd name="connsiteX253" fmla="*/ 1851397 w 5018777"/>
              <a:gd name="connsiteY253" fmla="*/ 2605314 h 2605314"/>
              <a:gd name="connsiteX254" fmla="*/ 1922155 w 5018777"/>
              <a:gd name="connsiteY254" fmla="*/ 2576285 h 2605314"/>
              <a:gd name="connsiteX255" fmla="*/ 1963520 w 5018777"/>
              <a:gd name="connsiteY255" fmla="*/ 2496457 h 2605314"/>
              <a:gd name="connsiteX256" fmla="*/ 2006337 w 5018777"/>
              <a:gd name="connsiteY256" fmla="*/ 2315028 h 2605314"/>
              <a:gd name="connsiteX257" fmla="*/ 2043349 w 5018777"/>
              <a:gd name="connsiteY257" fmla="*/ 2111828 h 2605314"/>
              <a:gd name="connsiteX258" fmla="*/ 2066572 w 5018777"/>
              <a:gd name="connsiteY258" fmla="*/ 2048691 h 2605314"/>
              <a:gd name="connsiteX259" fmla="*/ 2102495 w 5018777"/>
              <a:gd name="connsiteY259" fmla="*/ 1987731 h 2605314"/>
              <a:gd name="connsiteX260" fmla="*/ 2221512 w 5018777"/>
              <a:gd name="connsiteY260" fmla="*/ 1879237 h 2605314"/>
              <a:gd name="connsiteX261" fmla="*/ 2377177 w 5018777"/>
              <a:gd name="connsiteY261" fmla="*/ 1872342 h 2605314"/>
              <a:gd name="connsiteX262" fmla="*/ 2398949 w 5018777"/>
              <a:gd name="connsiteY262" fmla="*/ 1879600 h 2605314"/>
              <a:gd name="connsiteX263" fmla="*/ 2457006 w 5018777"/>
              <a:gd name="connsiteY263" fmla="*/ 1930400 h 2605314"/>
              <a:gd name="connsiteX264" fmla="*/ 2471520 w 5018777"/>
              <a:gd name="connsiteY264" fmla="*/ 1952171 h 2605314"/>
              <a:gd name="connsiteX265" fmla="*/ 2493292 w 5018777"/>
              <a:gd name="connsiteY265" fmla="*/ 1973942 h 2605314"/>
              <a:gd name="connsiteX266" fmla="*/ 2507806 w 5018777"/>
              <a:gd name="connsiteY266" fmla="*/ 2024742 h 2605314"/>
              <a:gd name="connsiteX267" fmla="*/ 2515063 w 5018777"/>
              <a:gd name="connsiteY267" fmla="*/ 2053771 h 2605314"/>
              <a:gd name="connsiteX268" fmla="*/ 2529577 w 5018777"/>
              <a:gd name="connsiteY268" fmla="*/ 2075542 h 2605314"/>
              <a:gd name="connsiteX269" fmla="*/ 2544092 w 5018777"/>
              <a:gd name="connsiteY269" fmla="*/ 2126342 h 2605314"/>
              <a:gd name="connsiteX270" fmla="*/ 2536835 w 5018777"/>
              <a:gd name="connsiteY270" fmla="*/ 2271485 h 2605314"/>
              <a:gd name="connsiteX271" fmla="*/ 2522320 w 5018777"/>
              <a:gd name="connsiteY271" fmla="*/ 2300514 h 2605314"/>
              <a:gd name="connsiteX272" fmla="*/ 2478777 w 5018777"/>
              <a:gd name="connsiteY272" fmla="*/ 2329542 h 2605314"/>
              <a:gd name="connsiteX273" fmla="*/ 2457006 w 5018777"/>
              <a:gd name="connsiteY273" fmla="*/ 2336800 h 2605314"/>
              <a:gd name="connsiteX274" fmla="*/ 2333635 w 5018777"/>
              <a:gd name="connsiteY274" fmla="*/ 2329542 h 2605314"/>
              <a:gd name="connsiteX275" fmla="*/ 2311863 w 5018777"/>
              <a:gd name="connsiteY275" fmla="*/ 2322285 h 2605314"/>
              <a:gd name="connsiteX276" fmla="*/ 2297349 w 5018777"/>
              <a:gd name="connsiteY276" fmla="*/ 2286000 h 2605314"/>
              <a:gd name="connsiteX277" fmla="*/ 2290092 w 5018777"/>
              <a:gd name="connsiteY277" fmla="*/ 2249714 h 2605314"/>
              <a:gd name="connsiteX278" fmla="*/ 2398949 w 5018777"/>
              <a:gd name="connsiteY278" fmla="*/ 2111828 h 2605314"/>
              <a:gd name="connsiteX279" fmla="*/ 2398949 w 5018777"/>
              <a:gd name="connsiteY279" fmla="*/ 2024742 h 2605314"/>
              <a:gd name="connsiteX280" fmla="*/ 2377177 w 5018777"/>
              <a:gd name="connsiteY280" fmla="*/ 2010228 h 2605314"/>
              <a:gd name="connsiteX281" fmla="*/ 2275577 w 5018777"/>
              <a:gd name="connsiteY281" fmla="*/ 2017485 h 2605314"/>
              <a:gd name="connsiteX282" fmla="*/ 2261063 w 5018777"/>
              <a:gd name="connsiteY282" fmla="*/ 2032000 h 2605314"/>
              <a:gd name="connsiteX283" fmla="*/ 2239292 w 5018777"/>
              <a:gd name="connsiteY283" fmla="*/ 2046514 h 2605314"/>
              <a:gd name="connsiteX284" fmla="*/ 2224777 w 5018777"/>
              <a:gd name="connsiteY284" fmla="*/ 2061028 h 2605314"/>
              <a:gd name="connsiteX285" fmla="*/ 2195749 w 5018777"/>
              <a:gd name="connsiteY285" fmla="*/ 2068285 h 2605314"/>
              <a:gd name="connsiteX286" fmla="*/ 2166720 w 5018777"/>
              <a:gd name="connsiteY286" fmla="*/ 2090057 h 2605314"/>
              <a:gd name="connsiteX287" fmla="*/ 2152206 w 5018777"/>
              <a:gd name="connsiteY287" fmla="*/ 2111828 h 2605314"/>
              <a:gd name="connsiteX288" fmla="*/ 2130435 w 5018777"/>
              <a:gd name="connsiteY288" fmla="*/ 2140857 h 2605314"/>
              <a:gd name="connsiteX289" fmla="*/ 2130435 w 5018777"/>
              <a:gd name="connsiteY289" fmla="*/ 2351314 h 2605314"/>
              <a:gd name="connsiteX290" fmla="*/ 2144949 w 5018777"/>
              <a:gd name="connsiteY290" fmla="*/ 2373085 h 2605314"/>
              <a:gd name="connsiteX291" fmla="*/ 2166720 w 5018777"/>
              <a:gd name="connsiteY291" fmla="*/ 2380342 h 2605314"/>
              <a:gd name="connsiteX292" fmla="*/ 2173977 w 5018777"/>
              <a:gd name="connsiteY292" fmla="*/ 2402114 h 2605314"/>
              <a:gd name="connsiteX293" fmla="*/ 2195749 w 5018777"/>
              <a:gd name="connsiteY293" fmla="*/ 2416628 h 2605314"/>
              <a:gd name="connsiteX294" fmla="*/ 2224777 w 5018777"/>
              <a:gd name="connsiteY294" fmla="*/ 2438400 h 2605314"/>
              <a:gd name="connsiteX295" fmla="*/ 2268320 w 5018777"/>
              <a:gd name="connsiteY295" fmla="*/ 2474685 h 2605314"/>
              <a:gd name="connsiteX296" fmla="*/ 2297349 w 5018777"/>
              <a:gd name="connsiteY296" fmla="*/ 2510971 h 2605314"/>
              <a:gd name="connsiteX297" fmla="*/ 2319120 w 5018777"/>
              <a:gd name="connsiteY297" fmla="*/ 2532742 h 2605314"/>
              <a:gd name="connsiteX298" fmla="*/ 2398949 w 5018777"/>
              <a:gd name="connsiteY298" fmla="*/ 2569028 h 2605314"/>
              <a:gd name="connsiteX299" fmla="*/ 2544092 w 5018777"/>
              <a:gd name="connsiteY299" fmla="*/ 2554514 h 2605314"/>
              <a:gd name="connsiteX300" fmla="*/ 2565863 w 5018777"/>
              <a:gd name="connsiteY300" fmla="*/ 2540000 h 2605314"/>
              <a:gd name="connsiteX301" fmla="*/ 2573120 w 5018777"/>
              <a:gd name="connsiteY301" fmla="*/ 2503714 h 2605314"/>
              <a:gd name="connsiteX302" fmla="*/ 2587635 w 5018777"/>
              <a:gd name="connsiteY302" fmla="*/ 2481942 h 2605314"/>
              <a:gd name="connsiteX303" fmla="*/ 2594892 w 5018777"/>
              <a:gd name="connsiteY303" fmla="*/ 2409371 h 2605314"/>
              <a:gd name="connsiteX304" fmla="*/ 2645692 w 5018777"/>
              <a:gd name="connsiteY304" fmla="*/ 2416628 h 2605314"/>
              <a:gd name="connsiteX305" fmla="*/ 2674720 w 5018777"/>
              <a:gd name="connsiteY305" fmla="*/ 2423885 h 2605314"/>
              <a:gd name="connsiteX306" fmla="*/ 2747292 w 5018777"/>
              <a:gd name="connsiteY306" fmla="*/ 2438400 h 2605314"/>
              <a:gd name="connsiteX307" fmla="*/ 2790835 w 5018777"/>
              <a:gd name="connsiteY307" fmla="*/ 2452914 h 2605314"/>
              <a:gd name="connsiteX308" fmla="*/ 2812606 w 5018777"/>
              <a:gd name="connsiteY308" fmla="*/ 2438400 h 2605314"/>
              <a:gd name="connsiteX309" fmla="*/ 2805349 w 5018777"/>
              <a:gd name="connsiteY309" fmla="*/ 2416628 h 2605314"/>
              <a:gd name="connsiteX310" fmla="*/ 2798092 w 5018777"/>
              <a:gd name="connsiteY310" fmla="*/ 2373085 h 2605314"/>
              <a:gd name="connsiteX311" fmla="*/ 2783577 w 5018777"/>
              <a:gd name="connsiteY311" fmla="*/ 2329542 h 2605314"/>
              <a:gd name="connsiteX312" fmla="*/ 2798092 w 5018777"/>
              <a:gd name="connsiteY312" fmla="*/ 2278742 h 2605314"/>
              <a:gd name="connsiteX313" fmla="*/ 2965006 w 5018777"/>
              <a:gd name="connsiteY313" fmla="*/ 2249714 h 2605314"/>
              <a:gd name="connsiteX314" fmla="*/ 2950492 w 5018777"/>
              <a:gd name="connsiteY314" fmla="*/ 2227942 h 2605314"/>
              <a:gd name="connsiteX315" fmla="*/ 2928720 w 5018777"/>
              <a:gd name="connsiteY315" fmla="*/ 2133600 h 2605314"/>
              <a:gd name="connsiteX316" fmla="*/ 2921463 w 5018777"/>
              <a:gd name="connsiteY316" fmla="*/ 2104571 h 2605314"/>
              <a:gd name="connsiteX317" fmla="*/ 2899692 w 5018777"/>
              <a:gd name="connsiteY317" fmla="*/ 2090057 h 2605314"/>
              <a:gd name="connsiteX318" fmla="*/ 2906949 w 5018777"/>
              <a:gd name="connsiteY318" fmla="*/ 2061028 h 2605314"/>
              <a:gd name="connsiteX319" fmla="*/ 3037577 w 5018777"/>
              <a:gd name="connsiteY319" fmla="*/ 2053771 h 2605314"/>
              <a:gd name="connsiteX320" fmla="*/ 3124663 w 5018777"/>
              <a:gd name="connsiteY320" fmla="*/ 2046514 h 2605314"/>
              <a:gd name="connsiteX321" fmla="*/ 3146435 w 5018777"/>
              <a:gd name="connsiteY321" fmla="*/ 2039257 h 2605314"/>
              <a:gd name="connsiteX322" fmla="*/ 3139177 w 5018777"/>
              <a:gd name="connsiteY322" fmla="*/ 2010228 h 2605314"/>
              <a:gd name="connsiteX323" fmla="*/ 3110149 w 5018777"/>
              <a:gd name="connsiteY323" fmla="*/ 1959428 h 2605314"/>
              <a:gd name="connsiteX324" fmla="*/ 3081120 w 5018777"/>
              <a:gd name="connsiteY324" fmla="*/ 1930400 h 2605314"/>
              <a:gd name="connsiteX325" fmla="*/ 3066606 w 5018777"/>
              <a:gd name="connsiteY325" fmla="*/ 1901371 h 2605314"/>
              <a:gd name="connsiteX326" fmla="*/ 3044835 w 5018777"/>
              <a:gd name="connsiteY326" fmla="*/ 1886857 h 2605314"/>
              <a:gd name="connsiteX327" fmla="*/ 3037577 w 5018777"/>
              <a:gd name="connsiteY327" fmla="*/ 1865085 h 2605314"/>
              <a:gd name="connsiteX328" fmla="*/ 3023063 w 5018777"/>
              <a:gd name="connsiteY328" fmla="*/ 1843314 h 2605314"/>
              <a:gd name="connsiteX329" fmla="*/ 3052092 w 5018777"/>
              <a:gd name="connsiteY329" fmla="*/ 1828800 h 2605314"/>
              <a:gd name="connsiteX330" fmla="*/ 3160949 w 5018777"/>
              <a:gd name="connsiteY330" fmla="*/ 1814285 h 2605314"/>
              <a:gd name="connsiteX331" fmla="*/ 3182720 w 5018777"/>
              <a:gd name="connsiteY331" fmla="*/ 1799771 h 2605314"/>
              <a:gd name="connsiteX332" fmla="*/ 3131920 w 5018777"/>
              <a:gd name="connsiteY332" fmla="*/ 1690914 h 2605314"/>
              <a:gd name="connsiteX333" fmla="*/ 3124663 w 5018777"/>
              <a:gd name="connsiteY333" fmla="*/ 1669142 h 2605314"/>
              <a:gd name="connsiteX334" fmla="*/ 3110149 w 5018777"/>
              <a:gd name="connsiteY334" fmla="*/ 1647371 h 2605314"/>
              <a:gd name="connsiteX335" fmla="*/ 3131920 w 5018777"/>
              <a:gd name="connsiteY335" fmla="*/ 1640114 h 2605314"/>
              <a:gd name="connsiteX336" fmla="*/ 3160949 w 5018777"/>
              <a:gd name="connsiteY336" fmla="*/ 1632857 h 2605314"/>
              <a:gd name="connsiteX337" fmla="*/ 3189977 w 5018777"/>
              <a:gd name="connsiteY337" fmla="*/ 1618342 h 2605314"/>
              <a:gd name="connsiteX338" fmla="*/ 3219006 w 5018777"/>
              <a:gd name="connsiteY338" fmla="*/ 1611085 h 2605314"/>
              <a:gd name="connsiteX339" fmla="*/ 3240777 w 5018777"/>
              <a:gd name="connsiteY339" fmla="*/ 1603828 h 2605314"/>
              <a:gd name="connsiteX340" fmla="*/ 3284320 w 5018777"/>
              <a:gd name="connsiteY340" fmla="*/ 1582057 h 2605314"/>
              <a:gd name="connsiteX341" fmla="*/ 3298835 w 5018777"/>
              <a:gd name="connsiteY341" fmla="*/ 1567542 h 2605314"/>
              <a:gd name="connsiteX342" fmla="*/ 3277063 w 5018777"/>
              <a:gd name="connsiteY342" fmla="*/ 1545771 h 2605314"/>
              <a:gd name="connsiteX343" fmla="*/ 3233520 w 5018777"/>
              <a:gd name="connsiteY343" fmla="*/ 1516742 h 2605314"/>
              <a:gd name="connsiteX344" fmla="*/ 3182720 w 5018777"/>
              <a:gd name="connsiteY344" fmla="*/ 1458685 h 2605314"/>
              <a:gd name="connsiteX345" fmla="*/ 3175463 w 5018777"/>
              <a:gd name="connsiteY345" fmla="*/ 1436914 h 2605314"/>
              <a:gd name="connsiteX346" fmla="*/ 3153692 w 5018777"/>
              <a:gd name="connsiteY346" fmla="*/ 1422400 h 2605314"/>
              <a:gd name="connsiteX347" fmla="*/ 3204492 w 5018777"/>
              <a:gd name="connsiteY347" fmla="*/ 1386114 h 2605314"/>
              <a:gd name="connsiteX348" fmla="*/ 3240777 w 5018777"/>
              <a:gd name="connsiteY348" fmla="*/ 1349828 h 2605314"/>
              <a:gd name="connsiteX349" fmla="*/ 3269806 w 5018777"/>
              <a:gd name="connsiteY349" fmla="*/ 1313542 h 2605314"/>
              <a:gd name="connsiteX350" fmla="*/ 3291577 w 5018777"/>
              <a:gd name="connsiteY350" fmla="*/ 1299028 h 2605314"/>
              <a:gd name="connsiteX351" fmla="*/ 3306092 w 5018777"/>
              <a:gd name="connsiteY351" fmla="*/ 1284514 h 2605314"/>
              <a:gd name="connsiteX352" fmla="*/ 3313349 w 5018777"/>
              <a:gd name="connsiteY352" fmla="*/ 1262742 h 2605314"/>
              <a:gd name="connsiteX353" fmla="*/ 3269806 w 5018777"/>
              <a:gd name="connsiteY353" fmla="*/ 1255485 h 2605314"/>
              <a:gd name="connsiteX354" fmla="*/ 3248035 w 5018777"/>
              <a:gd name="connsiteY354" fmla="*/ 1248228 h 2605314"/>
              <a:gd name="connsiteX355" fmla="*/ 3197235 w 5018777"/>
              <a:gd name="connsiteY355" fmla="*/ 1233714 h 2605314"/>
              <a:gd name="connsiteX356" fmla="*/ 3175463 w 5018777"/>
              <a:gd name="connsiteY356" fmla="*/ 1219200 h 2605314"/>
              <a:gd name="connsiteX357" fmla="*/ 3153692 w 5018777"/>
              <a:gd name="connsiteY357" fmla="*/ 1211942 h 2605314"/>
              <a:gd name="connsiteX358" fmla="*/ 3124663 w 5018777"/>
              <a:gd name="connsiteY358" fmla="*/ 1197428 h 2605314"/>
              <a:gd name="connsiteX359" fmla="*/ 3204492 w 5018777"/>
              <a:gd name="connsiteY359" fmla="*/ 1095828 h 2605314"/>
              <a:gd name="connsiteX360" fmla="*/ 3255292 w 5018777"/>
              <a:gd name="connsiteY360" fmla="*/ 1037771 h 2605314"/>
              <a:gd name="connsiteX361" fmla="*/ 3255292 w 5018777"/>
              <a:gd name="connsiteY361" fmla="*/ 994228 h 2605314"/>
              <a:gd name="connsiteX362" fmla="*/ 3211749 w 5018777"/>
              <a:gd name="connsiteY362" fmla="*/ 986971 h 2605314"/>
              <a:gd name="connsiteX363" fmla="*/ 3182720 w 5018777"/>
              <a:gd name="connsiteY363" fmla="*/ 979714 h 2605314"/>
              <a:gd name="connsiteX364" fmla="*/ 3124663 w 5018777"/>
              <a:gd name="connsiteY364" fmla="*/ 957942 h 2605314"/>
              <a:gd name="connsiteX365" fmla="*/ 3102892 w 5018777"/>
              <a:gd name="connsiteY365" fmla="*/ 950685 h 2605314"/>
              <a:gd name="connsiteX366" fmla="*/ 3052092 w 5018777"/>
              <a:gd name="connsiteY366" fmla="*/ 943428 h 2605314"/>
              <a:gd name="connsiteX367" fmla="*/ 3030320 w 5018777"/>
              <a:gd name="connsiteY367" fmla="*/ 936171 h 2605314"/>
              <a:gd name="connsiteX368" fmla="*/ 2994035 w 5018777"/>
              <a:gd name="connsiteY368" fmla="*/ 928914 h 2605314"/>
              <a:gd name="connsiteX369" fmla="*/ 2979520 w 5018777"/>
              <a:gd name="connsiteY369" fmla="*/ 914400 h 2605314"/>
              <a:gd name="connsiteX370" fmla="*/ 3037577 w 5018777"/>
              <a:gd name="connsiteY370" fmla="*/ 820057 h 2605314"/>
              <a:gd name="connsiteX371" fmla="*/ 3095635 w 5018777"/>
              <a:gd name="connsiteY371" fmla="*/ 747485 h 2605314"/>
              <a:gd name="connsiteX372" fmla="*/ 3131920 w 5018777"/>
              <a:gd name="connsiteY372" fmla="*/ 703942 h 2605314"/>
              <a:gd name="connsiteX373" fmla="*/ 3146435 w 5018777"/>
              <a:gd name="connsiteY373" fmla="*/ 682171 h 2605314"/>
              <a:gd name="connsiteX374" fmla="*/ 3037577 w 5018777"/>
              <a:gd name="connsiteY374" fmla="*/ 667657 h 2605314"/>
              <a:gd name="connsiteX375" fmla="*/ 2965006 w 5018777"/>
              <a:gd name="connsiteY375" fmla="*/ 660400 h 2605314"/>
              <a:gd name="connsiteX376" fmla="*/ 2892435 w 5018777"/>
              <a:gd name="connsiteY376" fmla="*/ 645885 h 2605314"/>
              <a:gd name="connsiteX377" fmla="*/ 2928720 w 5018777"/>
              <a:gd name="connsiteY377" fmla="*/ 609600 h 2605314"/>
              <a:gd name="connsiteX378" fmla="*/ 2965006 w 5018777"/>
              <a:gd name="connsiteY378" fmla="*/ 573314 h 2605314"/>
              <a:gd name="connsiteX379" fmla="*/ 2972263 w 5018777"/>
              <a:gd name="connsiteY379" fmla="*/ 529771 h 2605314"/>
              <a:gd name="connsiteX380" fmla="*/ 2986777 w 5018777"/>
              <a:gd name="connsiteY380" fmla="*/ 486228 h 2605314"/>
              <a:gd name="connsiteX381" fmla="*/ 3001292 w 5018777"/>
              <a:gd name="connsiteY381" fmla="*/ 435428 h 2605314"/>
              <a:gd name="connsiteX382" fmla="*/ 3015806 w 5018777"/>
              <a:gd name="connsiteY382" fmla="*/ 391885 h 2605314"/>
              <a:gd name="connsiteX383" fmla="*/ 2965006 w 5018777"/>
              <a:gd name="connsiteY383" fmla="*/ 399142 h 2605314"/>
              <a:gd name="connsiteX384" fmla="*/ 2921463 w 5018777"/>
              <a:gd name="connsiteY384" fmla="*/ 413657 h 2605314"/>
              <a:gd name="connsiteX385" fmla="*/ 2892435 w 5018777"/>
              <a:gd name="connsiteY385" fmla="*/ 420914 h 2605314"/>
              <a:gd name="connsiteX386" fmla="*/ 2856149 w 5018777"/>
              <a:gd name="connsiteY386" fmla="*/ 435428 h 2605314"/>
              <a:gd name="connsiteX387" fmla="*/ 2812606 w 5018777"/>
              <a:gd name="connsiteY387" fmla="*/ 442685 h 2605314"/>
              <a:gd name="connsiteX388" fmla="*/ 2783577 w 5018777"/>
              <a:gd name="connsiteY388" fmla="*/ 449942 h 2605314"/>
              <a:gd name="connsiteX389" fmla="*/ 2725520 w 5018777"/>
              <a:gd name="connsiteY389" fmla="*/ 442685 h 2605314"/>
              <a:gd name="connsiteX390" fmla="*/ 2732777 w 5018777"/>
              <a:gd name="connsiteY390" fmla="*/ 377371 h 2605314"/>
              <a:gd name="connsiteX391" fmla="*/ 2725520 w 5018777"/>
              <a:gd name="connsiteY391" fmla="*/ 290285 h 2605314"/>
              <a:gd name="connsiteX392" fmla="*/ 2711006 w 5018777"/>
              <a:gd name="connsiteY392" fmla="*/ 232228 h 2605314"/>
              <a:gd name="connsiteX393" fmla="*/ 2667463 w 5018777"/>
              <a:gd name="connsiteY393" fmla="*/ 210457 h 2605314"/>
              <a:gd name="connsiteX394" fmla="*/ 2660206 w 5018777"/>
              <a:gd name="connsiteY394"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62549 w 5018777"/>
              <a:gd name="connsiteY118" fmla="*/ 537028 h 2605314"/>
              <a:gd name="connsiteX119" fmla="*/ 3240777 w 5018777"/>
              <a:gd name="connsiteY119" fmla="*/ 515257 h 2605314"/>
              <a:gd name="connsiteX120" fmla="*/ 3233520 w 5018777"/>
              <a:gd name="connsiteY120" fmla="*/ 478971 h 2605314"/>
              <a:gd name="connsiteX121" fmla="*/ 3219006 w 5018777"/>
              <a:gd name="connsiteY121" fmla="*/ 428171 h 2605314"/>
              <a:gd name="connsiteX122" fmla="*/ 3204492 w 5018777"/>
              <a:gd name="connsiteY122" fmla="*/ 362857 h 2605314"/>
              <a:gd name="connsiteX123" fmla="*/ 3189977 w 5018777"/>
              <a:gd name="connsiteY123" fmla="*/ 348342 h 2605314"/>
              <a:gd name="connsiteX124" fmla="*/ 3139177 w 5018777"/>
              <a:gd name="connsiteY124" fmla="*/ 283028 h 2605314"/>
              <a:gd name="connsiteX125" fmla="*/ 3117406 w 5018777"/>
              <a:gd name="connsiteY125" fmla="*/ 268514 h 2605314"/>
              <a:gd name="connsiteX126" fmla="*/ 3081120 w 5018777"/>
              <a:gd name="connsiteY126" fmla="*/ 232228 h 2605314"/>
              <a:gd name="connsiteX127" fmla="*/ 3066606 w 5018777"/>
              <a:gd name="connsiteY127" fmla="*/ 210457 h 2605314"/>
              <a:gd name="connsiteX128" fmla="*/ 3023063 w 5018777"/>
              <a:gd name="connsiteY128" fmla="*/ 195942 h 2605314"/>
              <a:gd name="connsiteX129" fmla="*/ 3008549 w 5018777"/>
              <a:gd name="connsiteY129" fmla="*/ 174171 h 2605314"/>
              <a:gd name="connsiteX130" fmla="*/ 2957749 w 5018777"/>
              <a:gd name="connsiteY130" fmla="*/ 152400 h 2605314"/>
              <a:gd name="connsiteX131" fmla="*/ 2921463 w 5018777"/>
              <a:gd name="connsiteY131" fmla="*/ 116114 h 2605314"/>
              <a:gd name="connsiteX132" fmla="*/ 2848892 w 5018777"/>
              <a:gd name="connsiteY132" fmla="*/ 94342 h 2605314"/>
              <a:gd name="connsiteX133" fmla="*/ 2827120 w 5018777"/>
              <a:gd name="connsiteY133" fmla="*/ 79828 h 2605314"/>
              <a:gd name="connsiteX134" fmla="*/ 2776320 w 5018777"/>
              <a:gd name="connsiteY134" fmla="*/ 65314 h 2605314"/>
              <a:gd name="connsiteX135" fmla="*/ 2667463 w 5018777"/>
              <a:gd name="connsiteY135" fmla="*/ 50800 h 2605314"/>
              <a:gd name="connsiteX136" fmla="*/ 2500549 w 5018777"/>
              <a:gd name="connsiteY136" fmla="*/ 43542 h 2605314"/>
              <a:gd name="connsiteX137" fmla="*/ 2377177 w 5018777"/>
              <a:gd name="connsiteY137" fmla="*/ 36285 h 2605314"/>
              <a:gd name="connsiteX138" fmla="*/ 2275577 w 5018777"/>
              <a:gd name="connsiteY138" fmla="*/ 21771 h 2605314"/>
              <a:gd name="connsiteX139" fmla="*/ 2036092 w 5018777"/>
              <a:gd name="connsiteY139" fmla="*/ 7257 h 2605314"/>
              <a:gd name="connsiteX140" fmla="*/ 1869177 w 5018777"/>
              <a:gd name="connsiteY140" fmla="*/ 14514 h 2605314"/>
              <a:gd name="connsiteX141" fmla="*/ 1753063 w 5018777"/>
              <a:gd name="connsiteY141" fmla="*/ 29028 h 2605314"/>
              <a:gd name="connsiteX142" fmla="*/ 1731292 w 5018777"/>
              <a:gd name="connsiteY142" fmla="*/ 36285 h 2605314"/>
              <a:gd name="connsiteX143" fmla="*/ 1600663 w 5018777"/>
              <a:gd name="connsiteY143" fmla="*/ 72571 h 2605314"/>
              <a:gd name="connsiteX144" fmla="*/ 1542606 w 5018777"/>
              <a:gd name="connsiteY144" fmla="*/ 87085 h 2605314"/>
              <a:gd name="connsiteX145" fmla="*/ 1157977 w 5018777"/>
              <a:gd name="connsiteY145" fmla="*/ 190500 h 2605314"/>
              <a:gd name="connsiteX146" fmla="*/ 969292 w 5018777"/>
              <a:gd name="connsiteY146" fmla="*/ 261257 h 2605314"/>
              <a:gd name="connsiteX147" fmla="*/ 889463 w 5018777"/>
              <a:gd name="connsiteY147" fmla="*/ 319314 h 2605314"/>
              <a:gd name="connsiteX148" fmla="*/ 763189 w 5018777"/>
              <a:gd name="connsiteY148" fmla="*/ 420551 h 2605314"/>
              <a:gd name="connsiteX149" fmla="*/ 693520 w 5018777"/>
              <a:gd name="connsiteY149" fmla="*/ 500742 h 2605314"/>
              <a:gd name="connsiteX150" fmla="*/ 664492 w 5018777"/>
              <a:gd name="connsiteY150" fmla="*/ 544285 h 2605314"/>
              <a:gd name="connsiteX151" fmla="*/ 642720 w 5018777"/>
              <a:gd name="connsiteY151" fmla="*/ 609600 h 2605314"/>
              <a:gd name="connsiteX152" fmla="*/ 651792 w 5018777"/>
              <a:gd name="connsiteY152" fmla="*/ 740954 h 2605314"/>
              <a:gd name="connsiteX153" fmla="*/ 700052 w 5018777"/>
              <a:gd name="connsiteY153" fmla="*/ 804454 h 2605314"/>
              <a:gd name="connsiteX154" fmla="*/ 751577 w 5018777"/>
              <a:gd name="connsiteY154" fmla="*/ 804817 h 2605314"/>
              <a:gd name="connsiteX155" fmla="*/ 775889 w 5018777"/>
              <a:gd name="connsiteY155" fmla="*/ 748937 h 2605314"/>
              <a:gd name="connsiteX156" fmla="*/ 764640 w 5018777"/>
              <a:gd name="connsiteY156" fmla="*/ 679268 h 2605314"/>
              <a:gd name="connsiteX157" fmla="*/ 704769 w 5018777"/>
              <a:gd name="connsiteY157" fmla="*/ 644434 h 2605314"/>
              <a:gd name="connsiteX158" fmla="*/ 567246 w 5018777"/>
              <a:gd name="connsiteY158" fmla="*/ 638991 h 2605314"/>
              <a:gd name="connsiteX159" fmla="*/ 468549 w 5018777"/>
              <a:gd name="connsiteY159" fmla="*/ 682171 h 2605314"/>
              <a:gd name="connsiteX160" fmla="*/ 446777 w 5018777"/>
              <a:gd name="connsiteY160" fmla="*/ 754742 h 2605314"/>
              <a:gd name="connsiteX161" fmla="*/ 475806 w 5018777"/>
              <a:gd name="connsiteY161" fmla="*/ 849085 h 2605314"/>
              <a:gd name="connsiteX162" fmla="*/ 533863 w 5018777"/>
              <a:gd name="connsiteY162" fmla="*/ 841828 h 2605314"/>
              <a:gd name="connsiteX163" fmla="*/ 541120 w 5018777"/>
              <a:gd name="connsiteY163" fmla="*/ 820057 h 2605314"/>
              <a:gd name="connsiteX164" fmla="*/ 519349 w 5018777"/>
              <a:gd name="connsiteY164" fmla="*/ 740228 h 2605314"/>
              <a:gd name="connsiteX165" fmla="*/ 497577 w 5018777"/>
              <a:gd name="connsiteY165" fmla="*/ 725714 h 2605314"/>
              <a:gd name="connsiteX166" fmla="*/ 352435 w 5018777"/>
              <a:gd name="connsiteY166" fmla="*/ 732971 h 2605314"/>
              <a:gd name="connsiteX167" fmla="*/ 252286 w 5018777"/>
              <a:gd name="connsiteY167" fmla="*/ 791028 h 2605314"/>
              <a:gd name="connsiteX168" fmla="*/ 192777 w 5018777"/>
              <a:gd name="connsiteY168" fmla="*/ 892628 h 2605314"/>
              <a:gd name="connsiteX169" fmla="*/ 187335 w 5018777"/>
              <a:gd name="connsiteY169" fmla="*/ 1026522 h 2605314"/>
              <a:gd name="connsiteX170" fmla="*/ 218177 w 5018777"/>
              <a:gd name="connsiteY170" fmla="*/ 1070791 h 2605314"/>
              <a:gd name="connsiteX171" fmla="*/ 278049 w 5018777"/>
              <a:gd name="connsiteY171" fmla="*/ 1063534 h 2605314"/>
              <a:gd name="connsiteX172" fmla="*/ 297643 w 5018777"/>
              <a:gd name="connsiteY172" fmla="*/ 1022531 h 2605314"/>
              <a:gd name="connsiteX173" fmla="*/ 260995 w 5018777"/>
              <a:gd name="connsiteY173" fmla="*/ 957580 h 2605314"/>
              <a:gd name="connsiteX174" fmla="*/ 172095 w 5018777"/>
              <a:gd name="connsiteY174" fmla="*/ 952137 h 2605314"/>
              <a:gd name="connsiteX175" fmla="*/ 108957 w 5018777"/>
              <a:gd name="connsiteY175" fmla="*/ 996405 h 2605314"/>
              <a:gd name="connsiteX176" fmla="*/ 54892 w 5018777"/>
              <a:gd name="connsiteY176" fmla="*/ 1066800 h 2605314"/>
              <a:gd name="connsiteX177" fmla="*/ 14252 w 5018777"/>
              <a:gd name="connsiteY177" fmla="*/ 1156788 h 2605314"/>
              <a:gd name="connsiteX178" fmla="*/ 20783 w 5018777"/>
              <a:gd name="connsiteY178" fmla="*/ 1262017 h 2605314"/>
              <a:gd name="connsiteX179" fmla="*/ 69406 w 5018777"/>
              <a:gd name="connsiteY179" fmla="*/ 1313542 h 2605314"/>
              <a:gd name="connsiteX180" fmla="*/ 112949 w 5018777"/>
              <a:gd name="connsiteY180" fmla="*/ 1342571 h 2605314"/>
              <a:gd name="connsiteX181" fmla="*/ 159032 w 5018777"/>
              <a:gd name="connsiteY181" fmla="*/ 1341845 h 2605314"/>
              <a:gd name="connsiteX182" fmla="*/ 217089 w 5018777"/>
              <a:gd name="connsiteY182" fmla="*/ 1316445 h 2605314"/>
              <a:gd name="connsiteX183" fmla="*/ 199672 w 5018777"/>
              <a:gd name="connsiteY183" fmla="*/ 1243148 h 2605314"/>
              <a:gd name="connsiteX184" fmla="*/ 124197 w 5018777"/>
              <a:gd name="connsiteY184" fmla="*/ 1236254 h 2605314"/>
              <a:gd name="connsiteX185" fmla="*/ 54892 w 5018777"/>
              <a:gd name="connsiteY185" fmla="*/ 1262742 h 2605314"/>
              <a:gd name="connsiteX186" fmla="*/ 33120 w 5018777"/>
              <a:gd name="connsiteY186" fmla="*/ 1299028 h 2605314"/>
              <a:gd name="connsiteX187" fmla="*/ 18606 w 5018777"/>
              <a:gd name="connsiteY187" fmla="*/ 1320800 h 2605314"/>
              <a:gd name="connsiteX188" fmla="*/ 4092 w 5018777"/>
              <a:gd name="connsiteY188" fmla="*/ 1379582 h 2605314"/>
              <a:gd name="connsiteX189" fmla="*/ 3729 w 5018777"/>
              <a:gd name="connsiteY189" fmla="*/ 1436188 h 2605314"/>
              <a:gd name="connsiteX190" fmla="*/ 47635 w 5018777"/>
              <a:gd name="connsiteY190" fmla="*/ 1494971 h 2605314"/>
              <a:gd name="connsiteX191" fmla="*/ 91177 w 5018777"/>
              <a:gd name="connsiteY191" fmla="*/ 1524000 h 2605314"/>
              <a:gd name="connsiteX192" fmla="*/ 127100 w 5018777"/>
              <a:gd name="connsiteY192" fmla="*/ 1568268 h 2605314"/>
              <a:gd name="connsiteX193" fmla="*/ 171006 w 5018777"/>
              <a:gd name="connsiteY193" fmla="*/ 1582057 h 2605314"/>
              <a:gd name="connsiteX194" fmla="*/ 228337 w 5018777"/>
              <a:gd name="connsiteY194" fmla="*/ 1561737 h 2605314"/>
              <a:gd name="connsiteX195" fmla="*/ 236683 w 5018777"/>
              <a:gd name="connsiteY195" fmla="*/ 1483722 h 2605314"/>
              <a:gd name="connsiteX196" fmla="*/ 157217 w 5018777"/>
              <a:gd name="connsiteY196" fmla="*/ 1465580 h 2605314"/>
              <a:gd name="connsiteX197" fmla="*/ 105692 w 5018777"/>
              <a:gd name="connsiteY197" fmla="*/ 1502228 h 2605314"/>
              <a:gd name="connsiteX198" fmla="*/ 105692 w 5018777"/>
              <a:gd name="connsiteY198" fmla="*/ 1698171 h 2605314"/>
              <a:gd name="connsiteX199" fmla="*/ 141615 w 5018777"/>
              <a:gd name="connsiteY199" fmla="*/ 1749334 h 2605314"/>
              <a:gd name="connsiteX200" fmla="*/ 192777 w 5018777"/>
              <a:gd name="connsiteY200" fmla="*/ 1792514 h 2605314"/>
              <a:gd name="connsiteX201" fmla="*/ 250835 w 5018777"/>
              <a:gd name="connsiteY201" fmla="*/ 1828800 h 2605314"/>
              <a:gd name="connsiteX202" fmla="*/ 359692 w 5018777"/>
              <a:gd name="connsiteY202" fmla="*/ 1821542 h 2605314"/>
              <a:gd name="connsiteX203" fmla="*/ 394163 w 5018777"/>
              <a:gd name="connsiteY203" fmla="*/ 1796505 h 2605314"/>
              <a:gd name="connsiteX204" fmla="*/ 410492 w 5018777"/>
              <a:gd name="connsiteY204" fmla="*/ 1698171 h 2605314"/>
              <a:gd name="connsiteX205" fmla="*/ 366949 w 5018777"/>
              <a:gd name="connsiteY205" fmla="*/ 1683657 h 2605314"/>
              <a:gd name="connsiteX206" fmla="*/ 316149 w 5018777"/>
              <a:gd name="connsiteY206" fmla="*/ 1690914 h 2605314"/>
              <a:gd name="connsiteX207" fmla="*/ 279863 w 5018777"/>
              <a:gd name="connsiteY207" fmla="*/ 1719942 h 2605314"/>
              <a:gd name="connsiteX208" fmla="*/ 265349 w 5018777"/>
              <a:gd name="connsiteY208" fmla="*/ 1785257 h 2605314"/>
              <a:gd name="connsiteX209" fmla="*/ 276235 w 5018777"/>
              <a:gd name="connsiteY209" fmla="*/ 1939108 h 2605314"/>
              <a:gd name="connsiteX210" fmla="*/ 331026 w 5018777"/>
              <a:gd name="connsiteY210" fmla="*/ 1984465 h 2605314"/>
              <a:gd name="connsiteX211" fmla="*/ 417749 w 5018777"/>
              <a:gd name="connsiteY211" fmla="*/ 2002971 h 2605314"/>
              <a:gd name="connsiteX212" fmla="*/ 526606 w 5018777"/>
              <a:gd name="connsiteY212" fmla="*/ 1995714 h 2605314"/>
              <a:gd name="connsiteX213" fmla="*/ 555635 w 5018777"/>
              <a:gd name="connsiteY213" fmla="*/ 1973942 h 2605314"/>
              <a:gd name="connsiteX214" fmla="*/ 599177 w 5018777"/>
              <a:gd name="connsiteY214" fmla="*/ 1944914 h 2605314"/>
              <a:gd name="connsiteX215" fmla="*/ 628206 w 5018777"/>
              <a:gd name="connsiteY215" fmla="*/ 1901371 h 2605314"/>
              <a:gd name="connsiteX216" fmla="*/ 613692 w 5018777"/>
              <a:gd name="connsiteY216" fmla="*/ 1836057 h 2605314"/>
              <a:gd name="connsiteX217" fmla="*/ 570149 w 5018777"/>
              <a:gd name="connsiteY217" fmla="*/ 1792514 h 2605314"/>
              <a:gd name="connsiteX218" fmla="*/ 528057 w 5018777"/>
              <a:gd name="connsiteY218" fmla="*/ 1800497 h 2605314"/>
              <a:gd name="connsiteX219" fmla="*/ 481249 w 5018777"/>
              <a:gd name="connsiteY219" fmla="*/ 1898468 h 2605314"/>
              <a:gd name="connsiteX220" fmla="*/ 555635 w 5018777"/>
              <a:gd name="connsiteY220" fmla="*/ 1995714 h 2605314"/>
              <a:gd name="connsiteX221" fmla="*/ 570149 w 5018777"/>
              <a:gd name="connsiteY221" fmla="*/ 2017485 h 2605314"/>
              <a:gd name="connsiteX222" fmla="*/ 700777 w 5018777"/>
              <a:gd name="connsiteY222" fmla="*/ 2068285 h 2605314"/>
              <a:gd name="connsiteX223" fmla="*/ 737063 w 5018777"/>
              <a:gd name="connsiteY223" fmla="*/ 2082800 h 2605314"/>
              <a:gd name="connsiteX224" fmla="*/ 867692 w 5018777"/>
              <a:gd name="connsiteY224" fmla="*/ 2119811 h 2605314"/>
              <a:gd name="connsiteX225" fmla="*/ 969292 w 5018777"/>
              <a:gd name="connsiteY225" fmla="*/ 2148114 h 2605314"/>
              <a:gd name="connsiteX226" fmla="*/ 1078149 w 5018777"/>
              <a:gd name="connsiteY226" fmla="*/ 2133600 h 2605314"/>
              <a:gd name="connsiteX227" fmla="*/ 1128949 w 5018777"/>
              <a:gd name="connsiteY227" fmla="*/ 2104571 h 2605314"/>
              <a:gd name="connsiteX228" fmla="*/ 1247603 w 5018777"/>
              <a:gd name="connsiteY228" fmla="*/ 2013494 h 2605314"/>
              <a:gd name="connsiteX229" fmla="*/ 1291509 w 5018777"/>
              <a:gd name="connsiteY229" fmla="*/ 1957251 h 2605314"/>
              <a:gd name="connsiteX230" fmla="*/ 1278083 w 5018777"/>
              <a:gd name="connsiteY230" fmla="*/ 1839322 h 2605314"/>
              <a:gd name="connsiteX231" fmla="*/ 1223292 w 5018777"/>
              <a:gd name="connsiteY231" fmla="*/ 1814285 h 2605314"/>
              <a:gd name="connsiteX232" fmla="*/ 1129675 w 5018777"/>
              <a:gd name="connsiteY232" fmla="*/ 1833154 h 2605314"/>
              <a:gd name="connsiteX233" fmla="*/ 1107177 w 5018777"/>
              <a:gd name="connsiteY233" fmla="*/ 1894114 h 2605314"/>
              <a:gd name="connsiteX234" fmla="*/ 1085406 w 5018777"/>
              <a:gd name="connsiteY234" fmla="*/ 2002971 h 2605314"/>
              <a:gd name="connsiteX235" fmla="*/ 1020092 w 5018777"/>
              <a:gd name="connsiteY235" fmla="*/ 1995714 h 2605314"/>
              <a:gd name="connsiteX236" fmla="*/ 984532 w 5018777"/>
              <a:gd name="connsiteY236" fmla="*/ 1911531 h 2605314"/>
              <a:gd name="connsiteX237" fmla="*/ 996869 w 5018777"/>
              <a:gd name="connsiteY237" fmla="*/ 1807754 h 2605314"/>
              <a:gd name="connsiteX238" fmla="*/ 1070529 w 5018777"/>
              <a:gd name="connsiteY238" fmla="*/ 1731554 h 2605314"/>
              <a:gd name="connsiteX239" fmla="*/ 1230549 w 5018777"/>
              <a:gd name="connsiteY239" fmla="*/ 1690914 h 2605314"/>
              <a:gd name="connsiteX240" fmla="*/ 1339406 w 5018777"/>
              <a:gd name="connsiteY240" fmla="*/ 1698171 h 2605314"/>
              <a:gd name="connsiteX241" fmla="*/ 1426492 w 5018777"/>
              <a:gd name="connsiteY241" fmla="*/ 1741714 h 2605314"/>
              <a:gd name="connsiteX242" fmla="*/ 1480557 w 5018777"/>
              <a:gd name="connsiteY242" fmla="*/ 1792514 h 2605314"/>
              <a:gd name="connsiteX243" fmla="*/ 1510312 w 5018777"/>
              <a:gd name="connsiteY243" fmla="*/ 1859642 h 2605314"/>
              <a:gd name="connsiteX244" fmla="*/ 1511037 w 5018777"/>
              <a:gd name="connsiteY244" fmla="*/ 1961968 h 2605314"/>
              <a:gd name="connsiteX245" fmla="*/ 1463866 w 5018777"/>
              <a:gd name="connsiteY245" fmla="*/ 2046877 h 2605314"/>
              <a:gd name="connsiteX246" fmla="*/ 1411977 w 5018777"/>
              <a:gd name="connsiteY246" fmla="*/ 2140857 h 2605314"/>
              <a:gd name="connsiteX247" fmla="*/ 1404720 w 5018777"/>
              <a:gd name="connsiteY247" fmla="*/ 2162628 h 2605314"/>
              <a:gd name="connsiteX248" fmla="*/ 1368435 w 5018777"/>
              <a:gd name="connsiteY248" fmla="*/ 2293257 h 2605314"/>
              <a:gd name="connsiteX249" fmla="*/ 1370975 w 5018777"/>
              <a:gd name="connsiteY249" fmla="*/ 2449285 h 2605314"/>
              <a:gd name="connsiteX250" fmla="*/ 1513577 w 5018777"/>
              <a:gd name="connsiteY250" fmla="*/ 2554514 h 2605314"/>
              <a:gd name="connsiteX251" fmla="*/ 1636949 w 5018777"/>
              <a:gd name="connsiteY251" fmla="*/ 2590800 h 2605314"/>
              <a:gd name="connsiteX252" fmla="*/ 1851397 w 5018777"/>
              <a:gd name="connsiteY252" fmla="*/ 2605314 h 2605314"/>
              <a:gd name="connsiteX253" fmla="*/ 1922155 w 5018777"/>
              <a:gd name="connsiteY253" fmla="*/ 2576285 h 2605314"/>
              <a:gd name="connsiteX254" fmla="*/ 1963520 w 5018777"/>
              <a:gd name="connsiteY254" fmla="*/ 2496457 h 2605314"/>
              <a:gd name="connsiteX255" fmla="*/ 2006337 w 5018777"/>
              <a:gd name="connsiteY255" fmla="*/ 2315028 h 2605314"/>
              <a:gd name="connsiteX256" fmla="*/ 2043349 w 5018777"/>
              <a:gd name="connsiteY256" fmla="*/ 2111828 h 2605314"/>
              <a:gd name="connsiteX257" fmla="*/ 2066572 w 5018777"/>
              <a:gd name="connsiteY257" fmla="*/ 2048691 h 2605314"/>
              <a:gd name="connsiteX258" fmla="*/ 2102495 w 5018777"/>
              <a:gd name="connsiteY258" fmla="*/ 1987731 h 2605314"/>
              <a:gd name="connsiteX259" fmla="*/ 2221512 w 5018777"/>
              <a:gd name="connsiteY259" fmla="*/ 1879237 h 2605314"/>
              <a:gd name="connsiteX260" fmla="*/ 2377177 w 5018777"/>
              <a:gd name="connsiteY260" fmla="*/ 1872342 h 2605314"/>
              <a:gd name="connsiteX261" fmla="*/ 2398949 w 5018777"/>
              <a:gd name="connsiteY261" fmla="*/ 1879600 h 2605314"/>
              <a:gd name="connsiteX262" fmla="*/ 2457006 w 5018777"/>
              <a:gd name="connsiteY262" fmla="*/ 1930400 h 2605314"/>
              <a:gd name="connsiteX263" fmla="*/ 2471520 w 5018777"/>
              <a:gd name="connsiteY263" fmla="*/ 1952171 h 2605314"/>
              <a:gd name="connsiteX264" fmla="*/ 2493292 w 5018777"/>
              <a:gd name="connsiteY264" fmla="*/ 1973942 h 2605314"/>
              <a:gd name="connsiteX265" fmla="*/ 2507806 w 5018777"/>
              <a:gd name="connsiteY265" fmla="*/ 2024742 h 2605314"/>
              <a:gd name="connsiteX266" fmla="*/ 2515063 w 5018777"/>
              <a:gd name="connsiteY266" fmla="*/ 2053771 h 2605314"/>
              <a:gd name="connsiteX267" fmla="*/ 2529577 w 5018777"/>
              <a:gd name="connsiteY267" fmla="*/ 2075542 h 2605314"/>
              <a:gd name="connsiteX268" fmla="*/ 2544092 w 5018777"/>
              <a:gd name="connsiteY268" fmla="*/ 2126342 h 2605314"/>
              <a:gd name="connsiteX269" fmla="*/ 2536835 w 5018777"/>
              <a:gd name="connsiteY269" fmla="*/ 2271485 h 2605314"/>
              <a:gd name="connsiteX270" fmla="*/ 2522320 w 5018777"/>
              <a:gd name="connsiteY270" fmla="*/ 2300514 h 2605314"/>
              <a:gd name="connsiteX271" fmla="*/ 2478777 w 5018777"/>
              <a:gd name="connsiteY271" fmla="*/ 2329542 h 2605314"/>
              <a:gd name="connsiteX272" fmla="*/ 2457006 w 5018777"/>
              <a:gd name="connsiteY272" fmla="*/ 2336800 h 2605314"/>
              <a:gd name="connsiteX273" fmla="*/ 2333635 w 5018777"/>
              <a:gd name="connsiteY273" fmla="*/ 2329542 h 2605314"/>
              <a:gd name="connsiteX274" fmla="*/ 2311863 w 5018777"/>
              <a:gd name="connsiteY274" fmla="*/ 2322285 h 2605314"/>
              <a:gd name="connsiteX275" fmla="*/ 2297349 w 5018777"/>
              <a:gd name="connsiteY275" fmla="*/ 2286000 h 2605314"/>
              <a:gd name="connsiteX276" fmla="*/ 2290092 w 5018777"/>
              <a:gd name="connsiteY276" fmla="*/ 2249714 h 2605314"/>
              <a:gd name="connsiteX277" fmla="*/ 2398949 w 5018777"/>
              <a:gd name="connsiteY277" fmla="*/ 2111828 h 2605314"/>
              <a:gd name="connsiteX278" fmla="*/ 2398949 w 5018777"/>
              <a:gd name="connsiteY278" fmla="*/ 2024742 h 2605314"/>
              <a:gd name="connsiteX279" fmla="*/ 2377177 w 5018777"/>
              <a:gd name="connsiteY279" fmla="*/ 2010228 h 2605314"/>
              <a:gd name="connsiteX280" fmla="*/ 2275577 w 5018777"/>
              <a:gd name="connsiteY280" fmla="*/ 2017485 h 2605314"/>
              <a:gd name="connsiteX281" fmla="*/ 2261063 w 5018777"/>
              <a:gd name="connsiteY281" fmla="*/ 2032000 h 2605314"/>
              <a:gd name="connsiteX282" fmla="*/ 2239292 w 5018777"/>
              <a:gd name="connsiteY282" fmla="*/ 2046514 h 2605314"/>
              <a:gd name="connsiteX283" fmla="*/ 2224777 w 5018777"/>
              <a:gd name="connsiteY283" fmla="*/ 2061028 h 2605314"/>
              <a:gd name="connsiteX284" fmla="*/ 2195749 w 5018777"/>
              <a:gd name="connsiteY284" fmla="*/ 2068285 h 2605314"/>
              <a:gd name="connsiteX285" fmla="*/ 2166720 w 5018777"/>
              <a:gd name="connsiteY285" fmla="*/ 2090057 h 2605314"/>
              <a:gd name="connsiteX286" fmla="*/ 2152206 w 5018777"/>
              <a:gd name="connsiteY286" fmla="*/ 2111828 h 2605314"/>
              <a:gd name="connsiteX287" fmla="*/ 2130435 w 5018777"/>
              <a:gd name="connsiteY287" fmla="*/ 2140857 h 2605314"/>
              <a:gd name="connsiteX288" fmla="*/ 2130435 w 5018777"/>
              <a:gd name="connsiteY288" fmla="*/ 2351314 h 2605314"/>
              <a:gd name="connsiteX289" fmla="*/ 2144949 w 5018777"/>
              <a:gd name="connsiteY289" fmla="*/ 2373085 h 2605314"/>
              <a:gd name="connsiteX290" fmla="*/ 2166720 w 5018777"/>
              <a:gd name="connsiteY290" fmla="*/ 2380342 h 2605314"/>
              <a:gd name="connsiteX291" fmla="*/ 2173977 w 5018777"/>
              <a:gd name="connsiteY291" fmla="*/ 2402114 h 2605314"/>
              <a:gd name="connsiteX292" fmla="*/ 2195749 w 5018777"/>
              <a:gd name="connsiteY292" fmla="*/ 2416628 h 2605314"/>
              <a:gd name="connsiteX293" fmla="*/ 2224777 w 5018777"/>
              <a:gd name="connsiteY293" fmla="*/ 2438400 h 2605314"/>
              <a:gd name="connsiteX294" fmla="*/ 2268320 w 5018777"/>
              <a:gd name="connsiteY294" fmla="*/ 2474685 h 2605314"/>
              <a:gd name="connsiteX295" fmla="*/ 2297349 w 5018777"/>
              <a:gd name="connsiteY295" fmla="*/ 2510971 h 2605314"/>
              <a:gd name="connsiteX296" fmla="*/ 2319120 w 5018777"/>
              <a:gd name="connsiteY296" fmla="*/ 2532742 h 2605314"/>
              <a:gd name="connsiteX297" fmla="*/ 2398949 w 5018777"/>
              <a:gd name="connsiteY297" fmla="*/ 2569028 h 2605314"/>
              <a:gd name="connsiteX298" fmla="*/ 2544092 w 5018777"/>
              <a:gd name="connsiteY298" fmla="*/ 2554514 h 2605314"/>
              <a:gd name="connsiteX299" fmla="*/ 2565863 w 5018777"/>
              <a:gd name="connsiteY299" fmla="*/ 2540000 h 2605314"/>
              <a:gd name="connsiteX300" fmla="*/ 2573120 w 5018777"/>
              <a:gd name="connsiteY300" fmla="*/ 2503714 h 2605314"/>
              <a:gd name="connsiteX301" fmla="*/ 2587635 w 5018777"/>
              <a:gd name="connsiteY301" fmla="*/ 2481942 h 2605314"/>
              <a:gd name="connsiteX302" fmla="*/ 2594892 w 5018777"/>
              <a:gd name="connsiteY302" fmla="*/ 2409371 h 2605314"/>
              <a:gd name="connsiteX303" fmla="*/ 2645692 w 5018777"/>
              <a:gd name="connsiteY303" fmla="*/ 2416628 h 2605314"/>
              <a:gd name="connsiteX304" fmla="*/ 2674720 w 5018777"/>
              <a:gd name="connsiteY304" fmla="*/ 2423885 h 2605314"/>
              <a:gd name="connsiteX305" fmla="*/ 2747292 w 5018777"/>
              <a:gd name="connsiteY305" fmla="*/ 2438400 h 2605314"/>
              <a:gd name="connsiteX306" fmla="*/ 2790835 w 5018777"/>
              <a:gd name="connsiteY306" fmla="*/ 2452914 h 2605314"/>
              <a:gd name="connsiteX307" fmla="*/ 2812606 w 5018777"/>
              <a:gd name="connsiteY307" fmla="*/ 2438400 h 2605314"/>
              <a:gd name="connsiteX308" fmla="*/ 2805349 w 5018777"/>
              <a:gd name="connsiteY308" fmla="*/ 2416628 h 2605314"/>
              <a:gd name="connsiteX309" fmla="*/ 2798092 w 5018777"/>
              <a:gd name="connsiteY309" fmla="*/ 2373085 h 2605314"/>
              <a:gd name="connsiteX310" fmla="*/ 2783577 w 5018777"/>
              <a:gd name="connsiteY310" fmla="*/ 2329542 h 2605314"/>
              <a:gd name="connsiteX311" fmla="*/ 2798092 w 5018777"/>
              <a:gd name="connsiteY311" fmla="*/ 2278742 h 2605314"/>
              <a:gd name="connsiteX312" fmla="*/ 2965006 w 5018777"/>
              <a:gd name="connsiteY312" fmla="*/ 2249714 h 2605314"/>
              <a:gd name="connsiteX313" fmla="*/ 2950492 w 5018777"/>
              <a:gd name="connsiteY313" fmla="*/ 2227942 h 2605314"/>
              <a:gd name="connsiteX314" fmla="*/ 2928720 w 5018777"/>
              <a:gd name="connsiteY314" fmla="*/ 2133600 h 2605314"/>
              <a:gd name="connsiteX315" fmla="*/ 2921463 w 5018777"/>
              <a:gd name="connsiteY315" fmla="*/ 2104571 h 2605314"/>
              <a:gd name="connsiteX316" fmla="*/ 2899692 w 5018777"/>
              <a:gd name="connsiteY316" fmla="*/ 2090057 h 2605314"/>
              <a:gd name="connsiteX317" fmla="*/ 2906949 w 5018777"/>
              <a:gd name="connsiteY317" fmla="*/ 2061028 h 2605314"/>
              <a:gd name="connsiteX318" fmla="*/ 3037577 w 5018777"/>
              <a:gd name="connsiteY318" fmla="*/ 2053771 h 2605314"/>
              <a:gd name="connsiteX319" fmla="*/ 3124663 w 5018777"/>
              <a:gd name="connsiteY319" fmla="*/ 2046514 h 2605314"/>
              <a:gd name="connsiteX320" fmla="*/ 3146435 w 5018777"/>
              <a:gd name="connsiteY320" fmla="*/ 2039257 h 2605314"/>
              <a:gd name="connsiteX321" fmla="*/ 3139177 w 5018777"/>
              <a:gd name="connsiteY321" fmla="*/ 2010228 h 2605314"/>
              <a:gd name="connsiteX322" fmla="*/ 3110149 w 5018777"/>
              <a:gd name="connsiteY322" fmla="*/ 1959428 h 2605314"/>
              <a:gd name="connsiteX323" fmla="*/ 3081120 w 5018777"/>
              <a:gd name="connsiteY323" fmla="*/ 1930400 h 2605314"/>
              <a:gd name="connsiteX324" fmla="*/ 3066606 w 5018777"/>
              <a:gd name="connsiteY324" fmla="*/ 1901371 h 2605314"/>
              <a:gd name="connsiteX325" fmla="*/ 3044835 w 5018777"/>
              <a:gd name="connsiteY325" fmla="*/ 1886857 h 2605314"/>
              <a:gd name="connsiteX326" fmla="*/ 3037577 w 5018777"/>
              <a:gd name="connsiteY326" fmla="*/ 1865085 h 2605314"/>
              <a:gd name="connsiteX327" fmla="*/ 3023063 w 5018777"/>
              <a:gd name="connsiteY327" fmla="*/ 1843314 h 2605314"/>
              <a:gd name="connsiteX328" fmla="*/ 3052092 w 5018777"/>
              <a:gd name="connsiteY328" fmla="*/ 1828800 h 2605314"/>
              <a:gd name="connsiteX329" fmla="*/ 3160949 w 5018777"/>
              <a:gd name="connsiteY329" fmla="*/ 1814285 h 2605314"/>
              <a:gd name="connsiteX330" fmla="*/ 3182720 w 5018777"/>
              <a:gd name="connsiteY330" fmla="*/ 1799771 h 2605314"/>
              <a:gd name="connsiteX331" fmla="*/ 3131920 w 5018777"/>
              <a:gd name="connsiteY331" fmla="*/ 1690914 h 2605314"/>
              <a:gd name="connsiteX332" fmla="*/ 3124663 w 5018777"/>
              <a:gd name="connsiteY332" fmla="*/ 1669142 h 2605314"/>
              <a:gd name="connsiteX333" fmla="*/ 3110149 w 5018777"/>
              <a:gd name="connsiteY333" fmla="*/ 1647371 h 2605314"/>
              <a:gd name="connsiteX334" fmla="*/ 3131920 w 5018777"/>
              <a:gd name="connsiteY334" fmla="*/ 1640114 h 2605314"/>
              <a:gd name="connsiteX335" fmla="*/ 3160949 w 5018777"/>
              <a:gd name="connsiteY335" fmla="*/ 1632857 h 2605314"/>
              <a:gd name="connsiteX336" fmla="*/ 3189977 w 5018777"/>
              <a:gd name="connsiteY336" fmla="*/ 1618342 h 2605314"/>
              <a:gd name="connsiteX337" fmla="*/ 3219006 w 5018777"/>
              <a:gd name="connsiteY337" fmla="*/ 1611085 h 2605314"/>
              <a:gd name="connsiteX338" fmla="*/ 3240777 w 5018777"/>
              <a:gd name="connsiteY338" fmla="*/ 1603828 h 2605314"/>
              <a:gd name="connsiteX339" fmla="*/ 3284320 w 5018777"/>
              <a:gd name="connsiteY339" fmla="*/ 1582057 h 2605314"/>
              <a:gd name="connsiteX340" fmla="*/ 3298835 w 5018777"/>
              <a:gd name="connsiteY340" fmla="*/ 1567542 h 2605314"/>
              <a:gd name="connsiteX341" fmla="*/ 3277063 w 5018777"/>
              <a:gd name="connsiteY341" fmla="*/ 1545771 h 2605314"/>
              <a:gd name="connsiteX342" fmla="*/ 3233520 w 5018777"/>
              <a:gd name="connsiteY342" fmla="*/ 1516742 h 2605314"/>
              <a:gd name="connsiteX343" fmla="*/ 3182720 w 5018777"/>
              <a:gd name="connsiteY343" fmla="*/ 1458685 h 2605314"/>
              <a:gd name="connsiteX344" fmla="*/ 3175463 w 5018777"/>
              <a:gd name="connsiteY344" fmla="*/ 1436914 h 2605314"/>
              <a:gd name="connsiteX345" fmla="*/ 3153692 w 5018777"/>
              <a:gd name="connsiteY345" fmla="*/ 1422400 h 2605314"/>
              <a:gd name="connsiteX346" fmla="*/ 3204492 w 5018777"/>
              <a:gd name="connsiteY346" fmla="*/ 1386114 h 2605314"/>
              <a:gd name="connsiteX347" fmla="*/ 3240777 w 5018777"/>
              <a:gd name="connsiteY347" fmla="*/ 1349828 h 2605314"/>
              <a:gd name="connsiteX348" fmla="*/ 3269806 w 5018777"/>
              <a:gd name="connsiteY348" fmla="*/ 1313542 h 2605314"/>
              <a:gd name="connsiteX349" fmla="*/ 3291577 w 5018777"/>
              <a:gd name="connsiteY349" fmla="*/ 1299028 h 2605314"/>
              <a:gd name="connsiteX350" fmla="*/ 3306092 w 5018777"/>
              <a:gd name="connsiteY350" fmla="*/ 1284514 h 2605314"/>
              <a:gd name="connsiteX351" fmla="*/ 3313349 w 5018777"/>
              <a:gd name="connsiteY351" fmla="*/ 1262742 h 2605314"/>
              <a:gd name="connsiteX352" fmla="*/ 3269806 w 5018777"/>
              <a:gd name="connsiteY352" fmla="*/ 1255485 h 2605314"/>
              <a:gd name="connsiteX353" fmla="*/ 3248035 w 5018777"/>
              <a:gd name="connsiteY353" fmla="*/ 1248228 h 2605314"/>
              <a:gd name="connsiteX354" fmla="*/ 3197235 w 5018777"/>
              <a:gd name="connsiteY354" fmla="*/ 1233714 h 2605314"/>
              <a:gd name="connsiteX355" fmla="*/ 3175463 w 5018777"/>
              <a:gd name="connsiteY355" fmla="*/ 1219200 h 2605314"/>
              <a:gd name="connsiteX356" fmla="*/ 3153692 w 5018777"/>
              <a:gd name="connsiteY356" fmla="*/ 1211942 h 2605314"/>
              <a:gd name="connsiteX357" fmla="*/ 3124663 w 5018777"/>
              <a:gd name="connsiteY357" fmla="*/ 1197428 h 2605314"/>
              <a:gd name="connsiteX358" fmla="*/ 3204492 w 5018777"/>
              <a:gd name="connsiteY358" fmla="*/ 1095828 h 2605314"/>
              <a:gd name="connsiteX359" fmla="*/ 3255292 w 5018777"/>
              <a:gd name="connsiteY359" fmla="*/ 1037771 h 2605314"/>
              <a:gd name="connsiteX360" fmla="*/ 3255292 w 5018777"/>
              <a:gd name="connsiteY360" fmla="*/ 994228 h 2605314"/>
              <a:gd name="connsiteX361" fmla="*/ 3211749 w 5018777"/>
              <a:gd name="connsiteY361" fmla="*/ 986971 h 2605314"/>
              <a:gd name="connsiteX362" fmla="*/ 3182720 w 5018777"/>
              <a:gd name="connsiteY362" fmla="*/ 979714 h 2605314"/>
              <a:gd name="connsiteX363" fmla="*/ 3124663 w 5018777"/>
              <a:gd name="connsiteY363" fmla="*/ 957942 h 2605314"/>
              <a:gd name="connsiteX364" fmla="*/ 3102892 w 5018777"/>
              <a:gd name="connsiteY364" fmla="*/ 950685 h 2605314"/>
              <a:gd name="connsiteX365" fmla="*/ 3052092 w 5018777"/>
              <a:gd name="connsiteY365" fmla="*/ 943428 h 2605314"/>
              <a:gd name="connsiteX366" fmla="*/ 3030320 w 5018777"/>
              <a:gd name="connsiteY366" fmla="*/ 936171 h 2605314"/>
              <a:gd name="connsiteX367" fmla="*/ 2994035 w 5018777"/>
              <a:gd name="connsiteY367" fmla="*/ 928914 h 2605314"/>
              <a:gd name="connsiteX368" fmla="*/ 2979520 w 5018777"/>
              <a:gd name="connsiteY368" fmla="*/ 914400 h 2605314"/>
              <a:gd name="connsiteX369" fmla="*/ 3037577 w 5018777"/>
              <a:gd name="connsiteY369" fmla="*/ 820057 h 2605314"/>
              <a:gd name="connsiteX370" fmla="*/ 3095635 w 5018777"/>
              <a:gd name="connsiteY370" fmla="*/ 747485 h 2605314"/>
              <a:gd name="connsiteX371" fmla="*/ 3131920 w 5018777"/>
              <a:gd name="connsiteY371" fmla="*/ 703942 h 2605314"/>
              <a:gd name="connsiteX372" fmla="*/ 3146435 w 5018777"/>
              <a:gd name="connsiteY372" fmla="*/ 682171 h 2605314"/>
              <a:gd name="connsiteX373" fmla="*/ 3037577 w 5018777"/>
              <a:gd name="connsiteY373" fmla="*/ 667657 h 2605314"/>
              <a:gd name="connsiteX374" fmla="*/ 2965006 w 5018777"/>
              <a:gd name="connsiteY374" fmla="*/ 660400 h 2605314"/>
              <a:gd name="connsiteX375" fmla="*/ 2892435 w 5018777"/>
              <a:gd name="connsiteY375" fmla="*/ 645885 h 2605314"/>
              <a:gd name="connsiteX376" fmla="*/ 2928720 w 5018777"/>
              <a:gd name="connsiteY376" fmla="*/ 609600 h 2605314"/>
              <a:gd name="connsiteX377" fmla="*/ 2965006 w 5018777"/>
              <a:gd name="connsiteY377" fmla="*/ 573314 h 2605314"/>
              <a:gd name="connsiteX378" fmla="*/ 2972263 w 5018777"/>
              <a:gd name="connsiteY378" fmla="*/ 529771 h 2605314"/>
              <a:gd name="connsiteX379" fmla="*/ 2986777 w 5018777"/>
              <a:gd name="connsiteY379" fmla="*/ 486228 h 2605314"/>
              <a:gd name="connsiteX380" fmla="*/ 3001292 w 5018777"/>
              <a:gd name="connsiteY380" fmla="*/ 435428 h 2605314"/>
              <a:gd name="connsiteX381" fmla="*/ 3015806 w 5018777"/>
              <a:gd name="connsiteY381" fmla="*/ 391885 h 2605314"/>
              <a:gd name="connsiteX382" fmla="*/ 2965006 w 5018777"/>
              <a:gd name="connsiteY382" fmla="*/ 399142 h 2605314"/>
              <a:gd name="connsiteX383" fmla="*/ 2921463 w 5018777"/>
              <a:gd name="connsiteY383" fmla="*/ 413657 h 2605314"/>
              <a:gd name="connsiteX384" fmla="*/ 2892435 w 5018777"/>
              <a:gd name="connsiteY384" fmla="*/ 420914 h 2605314"/>
              <a:gd name="connsiteX385" fmla="*/ 2856149 w 5018777"/>
              <a:gd name="connsiteY385" fmla="*/ 435428 h 2605314"/>
              <a:gd name="connsiteX386" fmla="*/ 2812606 w 5018777"/>
              <a:gd name="connsiteY386" fmla="*/ 442685 h 2605314"/>
              <a:gd name="connsiteX387" fmla="*/ 2783577 w 5018777"/>
              <a:gd name="connsiteY387" fmla="*/ 449942 h 2605314"/>
              <a:gd name="connsiteX388" fmla="*/ 2725520 w 5018777"/>
              <a:gd name="connsiteY388" fmla="*/ 442685 h 2605314"/>
              <a:gd name="connsiteX389" fmla="*/ 2732777 w 5018777"/>
              <a:gd name="connsiteY389" fmla="*/ 377371 h 2605314"/>
              <a:gd name="connsiteX390" fmla="*/ 2725520 w 5018777"/>
              <a:gd name="connsiteY390" fmla="*/ 290285 h 2605314"/>
              <a:gd name="connsiteX391" fmla="*/ 2711006 w 5018777"/>
              <a:gd name="connsiteY391" fmla="*/ 232228 h 2605314"/>
              <a:gd name="connsiteX392" fmla="*/ 2667463 w 5018777"/>
              <a:gd name="connsiteY392" fmla="*/ 210457 h 2605314"/>
              <a:gd name="connsiteX393" fmla="*/ 2660206 w 5018777"/>
              <a:gd name="connsiteY393"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62549 w 5018777"/>
              <a:gd name="connsiteY118" fmla="*/ 537028 h 2605314"/>
              <a:gd name="connsiteX119" fmla="*/ 3240777 w 5018777"/>
              <a:gd name="connsiteY119" fmla="*/ 515257 h 2605314"/>
              <a:gd name="connsiteX120" fmla="*/ 3233520 w 5018777"/>
              <a:gd name="connsiteY120" fmla="*/ 478971 h 2605314"/>
              <a:gd name="connsiteX121" fmla="*/ 3219006 w 5018777"/>
              <a:gd name="connsiteY121" fmla="*/ 428171 h 2605314"/>
              <a:gd name="connsiteX122" fmla="*/ 3204492 w 5018777"/>
              <a:gd name="connsiteY122" fmla="*/ 362857 h 2605314"/>
              <a:gd name="connsiteX123" fmla="*/ 3189977 w 5018777"/>
              <a:gd name="connsiteY123" fmla="*/ 348342 h 2605314"/>
              <a:gd name="connsiteX124" fmla="*/ 3139177 w 5018777"/>
              <a:gd name="connsiteY124" fmla="*/ 283028 h 2605314"/>
              <a:gd name="connsiteX125" fmla="*/ 3117406 w 5018777"/>
              <a:gd name="connsiteY125" fmla="*/ 268514 h 2605314"/>
              <a:gd name="connsiteX126" fmla="*/ 3081120 w 5018777"/>
              <a:gd name="connsiteY126" fmla="*/ 232228 h 2605314"/>
              <a:gd name="connsiteX127" fmla="*/ 3066606 w 5018777"/>
              <a:gd name="connsiteY127" fmla="*/ 210457 h 2605314"/>
              <a:gd name="connsiteX128" fmla="*/ 3023063 w 5018777"/>
              <a:gd name="connsiteY128" fmla="*/ 195942 h 2605314"/>
              <a:gd name="connsiteX129" fmla="*/ 3008549 w 5018777"/>
              <a:gd name="connsiteY129" fmla="*/ 174171 h 2605314"/>
              <a:gd name="connsiteX130" fmla="*/ 2957749 w 5018777"/>
              <a:gd name="connsiteY130" fmla="*/ 152400 h 2605314"/>
              <a:gd name="connsiteX131" fmla="*/ 2921463 w 5018777"/>
              <a:gd name="connsiteY131" fmla="*/ 116114 h 2605314"/>
              <a:gd name="connsiteX132" fmla="*/ 2848892 w 5018777"/>
              <a:gd name="connsiteY132" fmla="*/ 94342 h 2605314"/>
              <a:gd name="connsiteX133" fmla="*/ 2827120 w 5018777"/>
              <a:gd name="connsiteY133" fmla="*/ 79828 h 2605314"/>
              <a:gd name="connsiteX134" fmla="*/ 2776320 w 5018777"/>
              <a:gd name="connsiteY134" fmla="*/ 65314 h 2605314"/>
              <a:gd name="connsiteX135" fmla="*/ 2667463 w 5018777"/>
              <a:gd name="connsiteY135" fmla="*/ 50800 h 2605314"/>
              <a:gd name="connsiteX136" fmla="*/ 2500549 w 5018777"/>
              <a:gd name="connsiteY136" fmla="*/ 43542 h 2605314"/>
              <a:gd name="connsiteX137" fmla="*/ 2377177 w 5018777"/>
              <a:gd name="connsiteY137" fmla="*/ 36285 h 2605314"/>
              <a:gd name="connsiteX138" fmla="*/ 2275577 w 5018777"/>
              <a:gd name="connsiteY138" fmla="*/ 21771 h 2605314"/>
              <a:gd name="connsiteX139" fmla="*/ 2036092 w 5018777"/>
              <a:gd name="connsiteY139" fmla="*/ 7257 h 2605314"/>
              <a:gd name="connsiteX140" fmla="*/ 1869177 w 5018777"/>
              <a:gd name="connsiteY140" fmla="*/ 14514 h 2605314"/>
              <a:gd name="connsiteX141" fmla="*/ 1753063 w 5018777"/>
              <a:gd name="connsiteY141" fmla="*/ 29028 h 2605314"/>
              <a:gd name="connsiteX142" fmla="*/ 1731292 w 5018777"/>
              <a:gd name="connsiteY142" fmla="*/ 36285 h 2605314"/>
              <a:gd name="connsiteX143" fmla="*/ 1542606 w 5018777"/>
              <a:gd name="connsiteY143" fmla="*/ 87085 h 2605314"/>
              <a:gd name="connsiteX144" fmla="*/ 1157977 w 5018777"/>
              <a:gd name="connsiteY144" fmla="*/ 190500 h 2605314"/>
              <a:gd name="connsiteX145" fmla="*/ 969292 w 5018777"/>
              <a:gd name="connsiteY145" fmla="*/ 261257 h 2605314"/>
              <a:gd name="connsiteX146" fmla="*/ 889463 w 5018777"/>
              <a:gd name="connsiteY146" fmla="*/ 319314 h 2605314"/>
              <a:gd name="connsiteX147" fmla="*/ 763189 w 5018777"/>
              <a:gd name="connsiteY147" fmla="*/ 420551 h 2605314"/>
              <a:gd name="connsiteX148" fmla="*/ 693520 w 5018777"/>
              <a:gd name="connsiteY148" fmla="*/ 500742 h 2605314"/>
              <a:gd name="connsiteX149" fmla="*/ 664492 w 5018777"/>
              <a:gd name="connsiteY149" fmla="*/ 544285 h 2605314"/>
              <a:gd name="connsiteX150" fmla="*/ 642720 w 5018777"/>
              <a:gd name="connsiteY150" fmla="*/ 609600 h 2605314"/>
              <a:gd name="connsiteX151" fmla="*/ 651792 w 5018777"/>
              <a:gd name="connsiteY151" fmla="*/ 740954 h 2605314"/>
              <a:gd name="connsiteX152" fmla="*/ 700052 w 5018777"/>
              <a:gd name="connsiteY152" fmla="*/ 804454 h 2605314"/>
              <a:gd name="connsiteX153" fmla="*/ 751577 w 5018777"/>
              <a:gd name="connsiteY153" fmla="*/ 804817 h 2605314"/>
              <a:gd name="connsiteX154" fmla="*/ 775889 w 5018777"/>
              <a:gd name="connsiteY154" fmla="*/ 748937 h 2605314"/>
              <a:gd name="connsiteX155" fmla="*/ 764640 w 5018777"/>
              <a:gd name="connsiteY155" fmla="*/ 679268 h 2605314"/>
              <a:gd name="connsiteX156" fmla="*/ 704769 w 5018777"/>
              <a:gd name="connsiteY156" fmla="*/ 644434 h 2605314"/>
              <a:gd name="connsiteX157" fmla="*/ 567246 w 5018777"/>
              <a:gd name="connsiteY157" fmla="*/ 638991 h 2605314"/>
              <a:gd name="connsiteX158" fmla="*/ 468549 w 5018777"/>
              <a:gd name="connsiteY158" fmla="*/ 682171 h 2605314"/>
              <a:gd name="connsiteX159" fmla="*/ 446777 w 5018777"/>
              <a:gd name="connsiteY159" fmla="*/ 754742 h 2605314"/>
              <a:gd name="connsiteX160" fmla="*/ 475806 w 5018777"/>
              <a:gd name="connsiteY160" fmla="*/ 849085 h 2605314"/>
              <a:gd name="connsiteX161" fmla="*/ 533863 w 5018777"/>
              <a:gd name="connsiteY161" fmla="*/ 841828 h 2605314"/>
              <a:gd name="connsiteX162" fmla="*/ 541120 w 5018777"/>
              <a:gd name="connsiteY162" fmla="*/ 820057 h 2605314"/>
              <a:gd name="connsiteX163" fmla="*/ 519349 w 5018777"/>
              <a:gd name="connsiteY163" fmla="*/ 740228 h 2605314"/>
              <a:gd name="connsiteX164" fmla="*/ 497577 w 5018777"/>
              <a:gd name="connsiteY164" fmla="*/ 725714 h 2605314"/>
              <a:gd name="connsiteX165" fmla="*/ 352435 w 5018777"/>
              <a:gd name="connsiteY165" fmla="*/ 732971 h 2605314"/>
              <a:gd name="connsiteX166" fmla="*/ 252286 w 5018777"/>
              <a:gd name="connsiteY166" fmla="*/ 791028 h 2605314"/>
              <a:gd name="connsiteX167" fmla="*/ 192777 w 5018777"/>
              <a:gd name="connsiteY167" fmla="*/ 892628 h 2605314"/>
              <a:gd name="connsiteX168" fmla="*/ 187335 w 5018777"/>
              <a:gd name="connsiteY168" fmla="*/ 1026522 h 2605314"/>
              <a:gd name="connsiteX169" fmla="*/ 218177 w 5018777"/>
              <a:gd name="connsiteY169" fmla="*/ 1070791 h 2605314"/>
              <a:gd name="connsiteX170" fmla="*/ 278049 w 5018777"/>
              <a:gd name="connsiteY170" fmla="*/ 1063534 h 2605314"/>
              <a:gd name="connsiteX171" fmla="*/ 297643 w 5018777"/>
              <a:gd name="connsiteY171" fmla="*/ 1022531 h 2605314"/>
              <a:gd name="connsiteX172" fmla="*/ 260995 w 5018777"/>
              <a:gd name="connsiteY172" fmla="*/ 957580 h 2605314"/>
              <a:gd name="connsiteX173" fmla="*/ 172095 w 5018777"/>
              <a:gd name="connsiteY173" fmla="*/ 952137 h 2605314"/>
              <a:gd name="connsiteX174" fmla="*/ 108957 w 5018777"/>
              <a:gd name="connsiteY174" fmla="*/ 996405 h 2605314"/>
              <a:gd name="connsiteX175" fmla="*/ 54892 w 5018777"/>
              <a:gd name="connsiteY175" fmla="*/ 1066800 h 2605314"/>
              <a:gd name="connsiteX176" fmla="*/ 14252 w 5018777"/>
              <a:gd name="connsiteY176" fmla="*/ 1156788 h 2605314"/>
              <a:gd name="connsiteX177" fmla="*/ 20783 w 5018777"/>
              <a:gd name="connsiteY177" fmla="*/ 1262017 h 2605314"/>
              <a:gd name="connsiteX178" fmla="*/ 69406 w 5018777"/>
              <a:gd name="connsiteY178" fmla="*/ 1313542 h 2605314"/>
              <a:gd name="connsiteX179" fmla="*/ 112949 w 5018777"/>
              <a:gd name="connsiteY179" fmla="*/ 1342571 h 2605314"/>
              <a:gd name="connsiteX180" fmla="*/ 159032 w 5018777"/>
              <a:gd name="connsiteY180" fmla="*/ 1341845 h 2605314"/>
              <a:gd name="connsiteX181" fmla="*/ 217089 w 5018777"/>
              <a:gd name="connsiteY181" fmla="*/ 1316445 h 2605314"/>
              <a:gd name="connsiteX182" fmla="*/ 199672 w 5018777"/>
              <a:gd name="connsiteY182" fmla="*/ 1243148 h 2605314"/>
              <a:gd name="connsiteX183" fmla="*/ 124197 w 5018777"/>
              <a:gd name="connsiteY183" fmla="*/ 1236254 h 2605314"/>
              <a:gd name="connsiteX184" fmla="*/ 54892 w 5018777"/>
              <a:gd name="connsiteY184" fmla="*/ 1262742 h 2605314"/>
              <a:gd name="connsiteX185" fmla="*/ 33120 w 5018777"/>
              <a:gd name="connsiteY185" fmla="*/ 1299028 h 2605314"/>
              <a:gd name="connsiteX186" fmla="*/ 18606 w 5018777"/>
              <a:gd name="connsiteY186" fmla="*/ 1320800 h 2605314"/>
              <a:gd name="connsiteX187" fmla="*/ 4092 w 5018777"/>
              <a:gd name="connsiteY187" fmla="*/ 1379582 h 2605314"/>
              <a:gd name="connsiteX188" fmla="*/ 3729 w 5018777"/>
              <a:gd name="connsiteY188" fmla="*/ 1436188 h 2605314"/>
              <a:gd name="connsiteX189" fmla="*/ 47635 w 5018777"/>
              <a:gd name="connsiteY189" fmla="*/ 1494971 h 2605314"/>
              <a:gd name="connsiteX190" fmla="*/ 91177 w 5018777"/>
              <a:gd name="connsiteY190" fmla="*/ 1524000 h 2605314"/>
              <a:gd name="connsiteX191" fmla="*/ 127100 w 5018777"/>
              <a:gd name="connsiteY191" fmla="*/ 1568268 h 2605314"/>
              <a:gd name="connsiteX192" fmla="*/ 171006 w 5018777"/>
              <a:gd name="connsiteY192" fmla="*/ 1582057 h 2605314"/>
              <a:gd name="connsiteX193" fmla="*/ 228337 w 5018777"/>
              <a:gd name="connsiteY193" fmla="*/ 1561737 h 2605314"/>
              <a:gd name="connsiteX194" fmla="*/ 236683 w 5018777"/>
              <a:gd name="connsiteY194" fmla="*/ 1483722 h 2605314"/>
              <a:gd name="connsiteX195" fmla="*/ 157217 w 5018777"/>
              <a:gd name="connsiteY195" fmla="*/ 1465580 h 2605314"/>
              <a:gd name="connsiteX196" fmla="*/ 105692 w 5018777"/>
              <a:gd name="connsiteY196" fmla="*/ 1502228 h 2605314"/>
              <a:gd name="connsiteX197" fmla="*/ 105692 w 5018777"/>
              <a:gd name="connsiteY197" fmla="*/ 1698171 h 2605314"/>
              <a:gd name="connsiteX198" fmla="*/ 141615 w 5018777"/>
              <a:gd name="connsiteY198" fmla="*/ 1749334 h 2605314"/>
              <a:gd name="connsiteX199" fmla="*/ 192777 w 5018777"/>
              <a:gd name="connsiteY199" fmla="*/ 1792514 h 2605314"/>
              <a:gd name="connsiteX200" fmla="*/ 250835 w 5018777"/>
              <a:gd name="connsiteY200" fmla="*/ 1828800 h 2605314"/>
              <a:gd name="connsiteX201" fmla="*/ 359692 w 5018777"/>
              <a:gd name="connsiteY201" fmla="*/ 1821542 h 2605314"/>
              <a:gd name="connsiteX202" fmla="*/ 394163 w 5018777"/>
              <a:gd name="connsiteY202" fmla="*/ 1796505 h 2605314"/>
              <a:gd name="connsiteX203" fmla="*/ 410492 w 5018777"/>
              <a:gd name="connsiteY203" fmla="*/ 1698171 h 2605314"/>
              <a:gd name="connsiteX204" fmla="*/ 366949 w 5018777"/>
              <a:gd name="connsiteY204" fmla="*/ 1683657 h 2605314"/>
              <a:gd name="connsiteX205" fmla="*/ 316149 w 5018777"/>
              <a:gd name="connsiteY205" fmla="*/ 1690914 h 2605314"/>
              <a:gd name="connsiteX206" fmla="*/ 279863 w 5018777"/>
              <a:gd name="connsiteY206" fmla="*/ 1719942 h 2605314"/>
              <a:gd name="connsiteX207" fmla="*/ 265349 w 5018777"/>
              <a:gd name="connsiteY207" fmla="*/ 1785257 h 2605314"/>
              <a:gd name="connsiteX208" fmla="*/ 276235 w 5018777"/>
              <a:gd name="connsiteY208" fmla="*/ 1939108 h 2605314"/>
              <a:gd name="connsiteX209" fmla="*/ 331026 w 5018777"/>
              <a:gd name="connsiteY209" fmla="*/ 1984465 h 2605314"/>
              <a:gd name="connsiteX210" fmla="*/ 417749 w 5018777"/>
              <a:gd name="connsiteY210" fmla="*/ 2002971 h 2605314"/>
              <a:gd name="connsiteX211" fmla="*/ 526606 w 5018777"/>
              <a:gd name="connsiteY211" fmla="*/ 1995714 h 2605314"/>
              <a:gd name="connsiteX212" fmla="*/ 555635 w 5018777"/>
              <a:gd name="connsiteY212" fmla="*/ 1973942 h 2605314"/>
              <a:gd name="connsiteX213" fmla="*/ 599177 w 5018777"/>
              <a:gd name="connsiteY213" fmla="*/ 1944914 h 2605314"/>
              <a:gd name="connsiteX214" fmla="*/ 628206 w 5018777"/>
              <a:gd name="connsiteY214" fmla="*/ 1901371 h 2605314"/>
              <a:gd name="connsiteX215" fmla="*/ 613692 w 5018777"/>
              <a:gd name="connsiteY215" fmla="*/ 1836057 h 2605314"/>
              <a:gd name="connsiteX216" fmla="*/ 570149 w 5018777"/>
              <a:gd name="connsiteY216" fmla="*/ 1792514 h 2605314"/>
              <a:gd name="connsiteX217" fmla="*/ 528057 w 5018777"/>
              <a:gd name="connsiteY217" fmla="*/ 1800497 h 2605314"/>
              <a:gd name="connsiteX218" fmla="*/ 481249 w 5018777"/>
              <a:gd name="connsiteY218" fmla="*/ 1898468 h 2605314"/>
              <a:gd name="connsiteX219" fmla="*/ 555635 w 5018777"/>
              <a:gd name="connsiteY219" fmla="*/ 1995714 h 2605314"/>
              <a:gd name="connsiteX220" fmla="*/ 570149 w 5018777"/>
              <a:gd name="connsiteY220" fmla="*/ 2017485 h 2605314"/>
              <a:gd name="connsiteX221" fmla="*/ 700777 w 5018777"/>
              <a:gd name="connsiteY221" fmla="*/ 2068285 h 2605314"/>
              <a:gd name="connsiteX222" fmla="*/ 737063 w 5018777"/>
              <a:gd name="connsiteY222" fmla="*/ 2082800 h 2605314"/>
              <a:gd name="connsiteX223" fmla="*/ 867692 w 5018777"/>
              <a:gd name="connsiteY223" fmla="*/ 2119811 h 2605314"/>
              <a:gd name="connsiteX224" fmla="*/ 969292 w 5018777"/>
              <a:gd name="connsiteY224" fmla="*/ 2148114 h 2605314"/>
              <a:gd name="connsiteX225" fmla="*/ 1078149 w 5018777"/>
              <a:gd name="connsiteY225" fmla="*/ 2133600 h 2605314"/>
              <a:gd name="connsiteX226" fmla="*/ 1128949 w 5018777"/>
              <a:gd name="connsiteY226" fmla="*/ 2104571 h 2605314"/>
              <a:gd name="connsiteX227" fmla="*/ 1247603 w 5018777"/>
              <a:gd name="connsiteY227" fmla="*/ 2013494 h 2605314"/>
              <a:gd name="connsiteX228" fmla="*/ 1291509 w 5018777"/>
              <a:gd name="connsiteY228" fmla="*/ 1957251 h 2605314"/>
              <a:gd name="connsiteX229" fmla="*/ 1278083 w 5018777"/>
              <a:gd name="connsiteY229" fmla="*/ 1839322 h 2605314"/>
              <a:gd name="connsiteX230" fmla="*/ 1223292 w 5018777"/>
              <a:gd name="connsiteY230" fmla="*/ 1814285 h 2605314"/>
              <a:gd name="connsiteX231" fmla="*/ 1129675 w 5018777"/>
              <a:gd name="connsiteY231" fmla="*/ 1833154 h 2605314"/>
              <a:gd name="connsiteX232" fmla="*/ 1107177 w 5018777"/>
              <a:gd name="connsiteY232" fmla="*/ 1894114 h 2605314"/>
              <a:gd name="connsiteX233" fmla="*/ 1085406 w 5018777"/>
              <a:gd name="connsiteY233" fmla="*/ 2002971 h 2605314"/>
              <a:gd name="connsiteX234" fmla="*/ 1020092 w 5018777"/>
              <a:gd name="connsiteY234" fmla="*/ 1995714 h 2605314"/>
              <a:gd name="connsiteX235" fmla="*/ 984532 w 5018777"/>
              <a:gd name="connsiteY235" fmla="*/ 1911531 h 2605314"/>
              <a:gd name="connsiteX236" fmla="*/ 996869 w 5018777"/>
              <a:gd name="connsiteY236" fmla="*/ 1807754 h 2605314"/>
              <a:gd name="connsiteX237" fmla="*/ 1070529 w 5018777"/>
              <a:gd name="connsiteY237" fmla="*/ 1731554 h 2605314"/>
              <a:gd name="connsiteX238" fmla="*/ 1230549 w 5018777"/>
              <a:gd name="connsiteY238" fmla="*/ 1690914 h 2605314"/>
              <a:gd name="connsiteX239" fmla="*/ 1339406 w 5018777"/>
              <a:gd name="connsiteY239" fmla="*/ 1698171 h 2605314"/>
              <a:gd name="connsiteX240" fmla="*/ 1426492 w 5018777"/>
              <a:gd name="connsiteY240" fmla="*/ 1741714 h 2605314"/>
              <a:gd name="connsiteX241" fmla="*/ 1480557 w 5018777"/>
              <a:gd name="connsiteY241" fmla="*/ 1792514 h 2605314"/>
              <a:gd name="connsiteX242" fmla="*/ 1510312 w 5018777"/>
              <a:gd name="connsiteY242" fmla="*/ 1859642 h 2605314"/>
              <a:gd name="connsiteX243" fmla="*/ 1511037 w 5018777"/>
              <a:gd name="connsiteY243" fmla="*/ 1961968 h 2605314"/>
              <a:gd name="connsiteX244" fmla="*/ 1463866 w 5018777"/>
              <a:gd name="connsiteY244" fmla="*/ 2046877 h 2605314"/>
              <a:gd name="connsiteX245" fmla="*/ 1411977 w 5018777"/>
              <a:gd name="connsiteY245" fmla="*/ 2140857 h 2605314"/>
              <a:gd name="connsiteX246" fmla="*/ 1404720 w 5018777"/>
              <a:gd name="connsiteY246" fmla="*/ 2162628 h 2605314"/>
              <a:gd name="connsiteX247" fmla="*/ 1368435 w 5018777"/>
              <a:gd name="connsiteY247" fmla="*/ 2293257 h 2605314"/>
              <a:gd name="connsiteX248" fmla="*/ 1370975 w 5018777"/>
              <a:gd name="connsiteY248" fmla="*/ 2449285 h 2605314"/>
              <a:gd name="connsiteX249" fmla="*/ 1513577 w 5018777"/>
              <a:gd name="connsiteY249" fmla="*/ 2554514 h 2605314"/>
              <a:gd name="connsiteX250" fmla="*/ 1636949 w 5018777"/>
              <a:gd name="connsiteY250" fmla="*/ 2590800 h 2605314"/>
              <a:gd name="connsiteX251" fmla="*/ 1851397 w 5018777"/>
              <a:gd name="connsiteY251" fmla="*/ 2605314 h 2605314"/>
              <a:gd name="connsiteX252" fmla="*/ 1922155 w 5018777"/>
              <a:gd name="connsiteY252" fmla="*/ 2576285 h 2605314"/>
              <a:gd name="connsiteX253" fmla="*/ 1963520 w 5018777"/>
              <a:gd name="connsiteY253" fmla="*/ 2496457 h 2605314"/>
              <a:gd name="connsiteX254" fmla="*/ 2006337 w 5018777"/>
              <a:gd name="connsiteY254" fmla="*/ 2315028 h 2605314"/>
              <a:gd name="connsiteX255" fmla="*/ 2043349 w 5018777"/>
              <a:gd name="connsiteY255" fmla="*/ 2111828 h 2605314"/>
              <a:gd name="connsiteX256" fmla="*/ 2066572 w 5018777"/>
              <a:gd name="connsiteY256" fmla="*/ 2048691 h 2605314"/>
              <a:gd name="connsiteX257" fmla="*/ 2102495 w 5018777"/>
              <a:gd name="connsiteY257" fmla="*/ 1987731 h 2605314"/>
              <a:gd name="connsiteX258" fmla="*/ 2221512 w 5018777"/>
              <a:gd name="connsiteY258" fmla="*/ 1879237 h 2605314"/>
              <a:gd name="connsiteX259" fmla="*/ 2377177 w 5018777"/>
              <a:gd name="connsiteY259" fmla="*/ 1872342 h 2605314"/>
              <a:gd name="connsiteX260" fmla="*/ 2398949 w 5018777"/>
              <a:gd name="connsiteY260" fmla="*/ 1879600 h 2605314"/>
              <a:gd name="connsiteX261" fmla="*/ 2457006 w 5018777"/>
              <a:gd name="connsiteY261" fmla="*/ 1930400 h 2605314"/>
              <a:gd name="connsiteX262" fmla="*/ 2471520 w 5018777"/>
              <a:gd name="connsiteY262" fmla="*/ 1952171 h 2605314"/>
              <a:gd name="connsiteX263" fmla="*/ 2493292 w 5018777"/>
              <a:gd name="connsiteY263" fmla="*/ 1973942 h 2605314"/>
              <a:gd name="connsiteX264" fmla="*/ 2507806 w 5018777"/>
              <a:gd name="connsiteY264" fmla="*/ 2024742 h 2605314"/>
              <a:gd name="connsiteX265" fmla="*/ 2515063 w 5018777"/>
              <a:gd name="connsiteY265" fmla="*/ 2053771 h 2605314"/>
              <a:gd name="connsiteX266" fmla="*/ 2529577 w 5018777"/>
              <a:gd name="connsiteY266" fmla="*/ 2075542 h 2605314"/>
              <a:gd name="connsiteX267" fmla="*/ 2544092 w 5018777"/>
              <a:gd name="connsiteY267" fmla="*/ 2126342 h 2605314"/>
              <a:gd name="connsiteX268" fmla="*/ 2536835 w 5018777"/>
              <a:gd name="connsiteY268" fmla="*/ 2271485 h 2605314"/>
              <a:gd name="connsiteX269" fmla="*/ 2522320 w 5018777"/>
              <a:gd name="connsiteY269" fmla="*/ 2300514 h 2605314"/>
              <a:gd name="connsiteX270" fmla="*/ 2478777 w 5018777"/>
              <a:gd name="connsiteY270" fmla="*/ 2329542 h 2605314"/>
              <a:gd name="connsiteX271" fmla="*/ 2457006 w 5018777"/>
              <a:gd name="connsiteY271" fmla="*/ 2336800 h 2605314"/>
              <a:gd name="connsiteX272" fmla="*/ 2333635 w 5018777"/>
              <a:gd name="connsiteY272" fmla="*/ 2329542 h 2605314"/>
              <a:gd name="connsiteX273" fmla="*/ 2311863 w 5018777"/>
              <a:gd name="connsiteY273" fmla="*/ 2322285 h 2605314"/>
              <a:gd name="connsiteX274" fmla="*/ 2297349 w 5018777"/>
              <a:gd name="connsiteY274" fmla="*/ 2286000 h 2605314"/>
              <a:gd name="connsiteX275" fmla="*/ 2290092 w 5018777"/>
              <a:gd name="connsiteY275" fmla="*/ 2249714 h 2605314"/>
              <a:gd name="connsiteX276" fmla="*/ 2398949 w 5018777"/>
              <a:gd name="connsiteY276" fmla="*/ 2111828 h 2605314"/>
              <a:gd name="connsiteX277" fmla="*/ 2398949 w 5018777"/>
              <a:gd name="connsiteY277" fmla="*/ 2024742 h 2605314"/>
              <a:gd name="connsiteX278" fmla="*/ 2377177 w 5018777"/>
              <a:gd name="connsiteY278" fmla="*/ 2010228 h 2605314"/>
              <a:gd name="connsiteX279" fmla="*/ 2275577 w 5018777"/>
              <a:gd name="connsiteY279" fmla="*/ 2017485 h 2605314"/>
              <a:gd name="connsiteX280" fmla="*/ 2261063 w 5018777"/>
              <a:gd name="connsiteY280" fmla="*/ 2032000 h 2605314"/>
              <a:gd name="connsiteX281" fmla="*/ 2239292 w 5018777"/>
              <a:gd name="connsiteY281" fmla="*/ 2046514 h 2605314"/>
              <a:gd name="connsiteX282" fmla="*/ 2224777 w 5018777"/>
              <a:gd name="connsiteY282" fmla="*/ 2061028 h 2605314"/>
              <a:gd name="connsiteX283" fmla="*/ 2195749 w 5018777"/>
              <a:gd name="connsiteY283" fmla="*/ 2068285 h 2605314"/>
              <a:gd name="connsiteX284" fmla="*/ 2166720 w 5018777"/>
              <a:gd name="connsiteY284" fmla="*/ 2090057 h 2605314"/>
              <a:gd name="connsiteX285" fmla="*/ 2152206 w 5018777"/>
              <a:gd name="connsiteY285" fmla="*/ 2111828 h 2605314"/>
              <a:gd name="connsiteX286" fmla="*/ 2130435 w 5018777"/>
              <a:gd name="connsiteY286" fmla="*/ 2140857 h 2605314"/>
              <a:gd name="connsiteX287" fmla="*/ 2130435 w 5018777"/>
              <a:gd name="connsiteY287" fmla="*/ 2351314 h 2605314"/>
              <a:gd name="connsiteX288" fmla="*/ 2144949 w 5018777"/>
              <a:gd name="connsiteY288" fmla="*/ 2373085 h 2605314"/>
              <a:gd name="connsiteX289" fmla="*/ 2166720 w 5018777"/>
              <a:gd name="connsiteY289" fmla="*/ 2380342 h 2605314"/>
              <a:gd name="connsiteX290" fmla="*/ 2173977 w 5018777"/>
              <a:gd name="connsiteY290" fmla="*/ 2402114 h 2605314"/>
              <a:gd name="connsiteX291" fmla="*/ 2195749 w 5018777"/>
              <a:gd name="connsiteY291" fmla="*/ 2416628 h 2605314"/>
              <a:gd name="connsiteX292" fmla="*/ 2224777 w 5018777"/>
              <a:gd name="connsiteY292" fmla="*/ 2438400 h 2605314"/>
              <a:gd name="connsiteX293" fmla="*/ 2268320 w 5018777"/>
              <a:gd name="connsiteY293" fmla="*/ 2474685 h 2605314"/>
              <a:gd name="connsiteX294" fmla="*/ 2297349 w 5018777"/>
              <a:gd name="connsiteY294" fmla="*/ 2510971 h 2605314"/>
              <a:gd name="connsiteX295" fmla="*/ 2319120 w 5018777"/>
              <a:gd name="connsiteY295" fmla="*/ 2532742 h 2605314"/>
              <a:gd name="connsiteX296" fmla="*/ 2398949 w 5018777"/>
              <a:gd name="connsiteY296" fmla="*/ 2569028 h 2605314"/>
              <a:gd name="connsiteX297" fmla="*/ 2544092 w 5018777"/>
              <a:gd name="connsiteY297" fmla="*/ 2554514 h 2605314"/>
              <a:gd name="connsiteX298" fmla="*/ 2565863 w 5018777"/>
              <a:gd name="connsiteY298" fmla="*/ 2540000 h 2605314"/>
              <a:gd name="connsiteX299" fmla="*/ 2573120 w 5018777"/>
              <a:gd name="connsiteY299" fmla="*/ 2503714 h 2605314"/>
              <a:gd name="connsiteX300" fmla="*/ 2587635 w 5018777"/>
              <a:gd name="connsiteY300" fmla="*/ 2481942 h 2605314"/>
              <a:gd name="connsiteX301" fmla="*/ 2594892 w 5018777"/>
              <a:gd name="connsiteY301" fmla="*/ 2409371 h 2605314"/>
              <a:gd name="connsiteX302" fmla="*/ 2645692 w 5018777"/>
              <a:gd name="connsiteY302" fmla="*/ 2416628 h 2605314"/>
              <a:gd name="connsiteX303" fmla="*/ 2674720 w 5018777"/>
              <a:gd name="connsiteY303" fmla="*/ 2423885 h 2605314"/>
              <a:gd name="connsiteX304" fmla="*/ 2747292 w 5018777"/>
              <a:gd name="connsiteY304" fmla="*/ 2438400 h 2605314"/>
              <a:gd name="connsiteX305" fmla="*/ 2790835 w 5018777"/>
              <a:gd name="connsiteY305" fmla="*/ 2452914 h 2605314"/>
              <a:gd name="connsiteX306" fmla="*/ 2812606 w 5018777"/>
              <a:gd name="connsiteY306" fmla="*/ 2438400 h 2605314"/>
              <a:gd name="connsiteX307" fmla="*/ 2805349 w 5018777"/>
              <a:gd name="connsiteY307" fmla="*/ 2416628 h 2605314"/>
              <a:gd name="connsiteX308" fmla="*/ 2798092 w 5018777"/>
              <a:gd name="connsiteY308" fmla="*/ 2373085 h 2605314"/>
              <a:gd name="connsiteX309" fmla="*/ 2783577 w 5018777"/>
              <a:gd name="connsiteY309" fmla="*/ 2329542 h 2605314"/>
              <a:gd name="connsiteX310" fmla="*/ 2798092 w 5018777"/>
              <a:gd name="connsiteY310" fmla="*/ 2278742 h 2605314"/>
              <a:gd name="connsiteX311" fmla="*/ 2965006 w 5018777"/>
              <a:gd name="connsiteY311" fmla="*/ 2249714 h 2605314"/>
              <a:gd name="connsiteX312" fmla="*/ 2950492 w 5018777"/>
              <a:gd name="connsiteY312" fmla="*/ 2227942 h 2605314"/>
              <a:gd name="connsiteX313" fmla="*/ 2928720 w 5018777"/>
              <a:gd name="connsiteY313" fmla="*/ 2133600 h 2605314"/>
              <a:gd name="connsiteX314" fmla="*/ 2921463 w 5018777"/>
              <a:gd name="connsiteY314" fmla="*/ 2104571 h 2605314"/>
              <a:gd name="connsiteX315" fmla="*/ 2899692 w 5018777"/>
              <a:gd name="connsiteY315" fmla="*/ 2090057 h 2605314"/>
              <a:gd name="connsiteX316" fmla="*/ 2906949 w 5018777"/>
              <a:gd name="connsiteY316" fmla="*/ 2061028 h 2605314"/>
              <a:gd name="connsiteX317" fmla="*/ 3037577 w 5018777"/>
              <a:gd name="connsiteY317" fmla="*/ 2053771 h 2605314"/>
              <a:gd name="connsiteX318" fmla="*/ 3124663 w 5018777"/>
              <a:gd name="connsiteY318" fmla="*/ 2046514 h 2605314"/>
              <a:gd name="connsiteX319" fmla="*/ 3146435 w 5018777"/>
              <a:gd name="connsiteY319" fmla="*/ 2039257 h 2605314"/>
              <a:gd name="connsiteX320" fmla="*/ 3139177 w 5018777"/>
              <a:gd name="connsiteY320" fmla="*/ 2010228 h 2605314"/>
              <a:gd name="connsiteX321" fmla="*/ 3110149 w 5018777"/>
              <a:gd name="connsiteY321" fmla="*/ 1959428 h 2605314"/>
              <a:gd name="connsiteX322" fmla="*/ 3081120 w 5018777"/>
              <a:gd name="connsiteY322" fmla="*/ 1930400 h 2605314"/>
              <a:gd name="connsiteX323" fmla="*/ 3066606 w 5018777"/>
              <a:gd name="connsiteY323" fmla="*/ 1901371 h 2605314"/>
              <a:gd name="connsiteX324" fmla="*/ 3044835 w 5018777"/>
              <a:gd name="connsiteY324" fmla="*/ 1886857 h 2605314"/>
              <a:gd name="connsiteX325" fmla="*/ 3037577 w 5018777"/>
              <a:gd name="connsiteY325" fmla="*/ 1865085 h 2605314"/>
              <a:gd name="connsiteX326" fmla="*/ 3023063 w 5018777"/>
              <a:gd name="connsiteY326" fmla="*/ 1843314 h 2605314"/>
              <a:gd name="connsiteX327" fmla="*/ 3052092 w 5018777"/>
              <a:gd name="connsiteY327" fmla="*/ 1828800 h 2605314"/>
              <a:gd name="connsiteX328" fmla="*/ 3160949 w 5018777"/>
              <a:gd name="connsiteY328" fmla="*/ 1814285 h 2605314"/>
              <a:gd name="connsiteX329" fmla="*/ 3182720 w 5018777"/>
              <a:gd name="connsiteY329" fmla="*/ 1799771 h 2605314"/>
              <a:gd name="connsiteX330" fmla="*/ 3131920 w 5018777"/>
              <a:gd name="connsiteY330" fmla="*/ 1690914 h 2605314"/>
              <a:gd name="connsiteX331" fmla="*/ 3124663 w 5018777"/>
              <a:gd name="connsiteY331" fmla="*/ 1669142 h 2605314"/>
              <a:gd name="connsiteX332" fmla="*/ 3110149 w 5018777"/>
              <a:gd name="connsiteY332" fmla="*/ 1647371 h 2605314"/>
              <a:gd name="connsiteX333" fmla="*/ 3131920 w 5018777"/>
              <a:gd name="connsiteY333" fmla="*/ 1640114 h 2605314"/>
              <a:gd name="connsiteX334" fmla="*/ 3160949 w 5018777"/>
              <a:gd name="connsiteY334" fmla="*/ 1632857 h 2605314"/>
              <a:gd name="connsiteX335" fmla="*/ 3189977 w 5018777"/>
              <a:gd name="connsiteY335" fmla="*/ 1618342 h 2605314"/>
              <a:gd name="connsiteX336" fmla="*/ 3219006 w 5018777"/>
              <a:gd name="connsiteY336" fmla="*/ 1611085 h 2605314"/>
              <a:gd name="connsiteX337" fmla="*/ 3240777 w 5018777"/>
              <a:gd name="connsiteY337" fmla="*/ 1603828 h 2605314"/>
              <a:gd name="connsiteX338" fmla="*/ 3284320 w 5018777"/>
              <a:gd name="connsiteY338" fmla="*/ 1582057 h 2605314"/>
              <a:gd name="connsiteX339" fmla="*/ 3298835 w 5018777"/>
              <a:gd name="connsiteY339" fmla="*/ 1567542 h 2605314"/>
              <a:gd name="connsiteX340" fmla="*/ 3277063 w 5018777"/>
              <a:gd name="connsiteY340" fmla="*/ 1545771 h 2605314"/>
              <a:gd name="connsiteX341" fmla="*/ 3233520 w 5018777"/>
              <a:gd name="connsiteY341" fmla="*/ 1516742 h 2605314"/>
              <a:gd name="connsiteX342" fmla="*/ 3182720 w 5018777"/>
              <a:gd name="connsiteY342" fmla="*/ 1458685 h 2605314"/>
              <a:gd name="connsiteX343" fmla="*/ 3175463 w 5018777"/>
              <a:gd name="connsiteY343" fmla="*/ 1436914 h 2605314"/>
              <a:gd name="connsiteX344" fmla="*/ 3153692 w 5018777"/>
              <a:gd name="connsiteY344" fmla="*/ 1422400 h 2605314"/>
              <a:gd name="connsiteX345" fmla="*/ 3204492 w 5018777"/>
              <a:gd name="connsiteY345" fmla="*/ 1386114 h 2605314"/>
              <a:gd name="connsiteX346" fmla="*/ 3240777 w 5018777"/>
              <a:gd name="connsiteY346" fmla="*/ 1349828 h 2605314"/>
              <a:gd name="connsiteX347" fmla="*/ 3269806 w 5018777"/>
              <a:gd name="connsiteY347" fmla="*/ 1313542 h 2605314"/>
              <a:gd name="connsiteX348" fmla="*/ 3291577 w 5018777"/>
              <a:gd name="connsiteY348" fmla="*/ 1299028 h 2605314"/>
              <a:gd name="connsiteX349" fmla="*/ 3306092 w 5018777"/>
              <a:gd name="connsiteY349" fmla="*/ 1284514 h 2605314"/>
              <a:gd name="connsiteX350" fmla="*/ 3313349 w 5018777"/>
              <a:gd name="connsiteY350" fmla="*/ 1262742 h 2605314"/>
              <a:gd name="connsiteX351" fmla="*/ 3269806 w 5018777"/>
              <a:gd name="connsiteY351" fmla="*/ 1255485 h 2605314"/>
              <a:gd name="connsiteX352" fmla="*/ 3248035 w 5018777"/>
              <a:gd name="connsiteY352" fmla="*/ 1248228 h 2605314"/>
              <a:gd name="connsiteX353" fmla="*/ 3197235 w 5018777"/>
              <a:gd name="connsiteY353" fmla="*/ 1233714 h 2605314"/>
              <a:gd name="connsiteX354" fmla="*/ 3175463 w 5018777"/>
              <a:gd name="connsiteY354" fmla="*/ 1219200 h 2605314"/>
              <a:gd name="connsiteX355" fmla="*/ 3153692 w 5018777"/>
              <a:gd name="connsiteY355" fmla="*/ 1211942 h 2605314"/>
              <a:gd name="connsiteX356" fmla="*/ 3124663 w 5018777"/>
              <a:gd name="connsiteY356" fmla="*/ 1197428 h 2605314"/>
              <a:gd name="connsiteX357" fmla="*/ 3204492 w 5018777"/>
              <a:gd name="connsiteY357" fmla="*/ 1095828 h 2605314"/>
              <a:gd name="connsiteX358" fmla="*/ 3255292 w 5018777"/>
              <a:gd name="connsiteY358" fmla="*/ 1037771 h 2605314"/>
              <a:gd name="connsiteX359" fmla="*/ 3255292 w 5018777"/>
              <a:gd name="connsiteY359" fmla="*/ 994228 h 2605314"/>
              <a:gd name="connsiteX360" fmla="*/ 3211749 w 5018777"/>
              <a:gd name="connsiteY360" fmla="*/ 986971 h 2605314"/>
              <a:gd name="connsiteX361" fmla="*/ 3182720 w 5018777"/>
              <a:gd name="connsiteY361" fmla="*/ 979714 h 2605314"/>
              <a:gd name="connsiteX362" fmla="*/ 3124663 w 5018777"/>
              <a:gd name="connsiteY362" fmla="*/ 957942 h 2605314"/>
              <a:gd name="connsiteX363" fmla="*/ 3102892 w 5018777"/>
              <a:gd name="connsiteY363" fmla="*/ 950685 h 2605314"/>
              <a:gd name="connsiteX364" fmla="*/ 3052092 w 5018777"/>
              <a:gd name="connsiteY364" fmla="*/ 943428 h 2605314"/>
              <a:gd name="connsiteX365" fmla="*/ 3030320 w 5018777"/>
              <a:gd name="connsiteY365" fmla="*/ 936171 h 2605314"/>
              <a:gd name="connsiteX366" fmla="*/ 2994035 w 5018777"/>
              <a:gd name="connsiteY366" fmla="*/ 928914 h 2605314"/>
              <a:gd name="connsiteX367" fmla="*/ 2979520 w 5018777"/>
              <a:gd name="connsiteY367" fmla="*/ 914400 h 2605314"/>
              <a:gd name="connsiteX368" fmla="*/ 3037577 w 5018777"/>
              <a:gd name="connsiteY368" fmla="*/ 820057 h 2605314"/>
              <a:gd name="connsiteX369" fmla="*/ 3095635 w 5018777"/>
              <a:gd name="connsiteY369" fmla="*/ 747485 h 2605314"/>
              <a:gd name="connsiteX370" fmla="*/ 3131920 w 5018777"/>
              <a:gd name="connsiteY370" fmla="*/ 703942 h 2605314"/>
              <a:gd name="connsiteX371" fmla="*/ 3146435 w 5018777"/>
              <a:gd name="connsiteY371" fmla="*/ 682171 h 2605314"/>
              <a:gd name="connsiteX372" fmla="*/ 3037577 w 5018777"/>
              <a:gd name="connsiteY372" fmla="*/ 667657 h 2605314"/>
              <a:gd name="connsiteX373" fmla="*/ 2965006 w 5018777"/>
              <a:gd name="connsiteY373" fmla="*/ 660400 h 2605314"/>
              <a:gd name="connsiteX374" fmla="*/ 2892435 w 5018777"/>
              <a:gd name="connsiteY374" fmla="*/ 645885 h 2605314"/>
              <a:gd name="connsiteX375" fmla="*/ 2928720 w 5018777"/>
              <a:gd name="connsiteY375" fmla="*/ 609600 h 2605314"/>
              <a:gd name="connsiteX376" fmla="*/ 2965006 w 5018777"/>
              <a:gd name="connsiteY376" fmla="*/ 573314 h 2605314"/>
              <a:gd name="connsiteX377" fmla="*/ 2972263 w 5018777"/>
              <a:gd name="connsiteY377" fmla="*/ 529771 h 2605314"/>
              <a:gd name="connsiteX378" fmla="*/ 2986777 w 5018777"/>
              <a:gd name="connsiteY378" fmla="*/ 486228 h 2605314"/>
              <a:gd name="connsiteX379" fmla="*/ 3001292 w 5018777"/>
              <a:gd name="connsiteY379" fmla="*/ 435428 h 2605314"/>
              <a:gd name="connsiteX380" fmla="*/ 3015806 w 5018777"/>
              <a:gd name="connsiteY380" fmla="*/ 391885 h 2605314"/>
              <a:gd name="connsiteX381" fmla="*/ 2965006 w 5018777"/>
              <a:gd name="connsiteY381" fmla="*/ 399142 h 2605314"/>
              <a:gd name="connsiteX382" fmla="*/ 2921463 w 5018777"/>
              <a:gd name="connsiteY382" fmla="*/ 413657 h 2605314"/>
              <a:gd name="connsiteX383" fmla="*/ 2892435 w 5018777"/>
              <a:gd name="connsiteY383" fmla="*/ 420914 h 2605314"/>
              <a:gd name="connsiteX384" fmla="*/ 2856149 w 5018777"/>
              <a:gd name="connsiteY384" fmla="*/ 435428 h 2605314"/>
              <a:gd name="connsiteX385" fmla="*/ 2812606 w 5018777"/>
              <a:gd name="connsiteY385" fmla="*/ 442685 h 2605314"/>
              <a:gd name="connsiteX386" fmla="*/ 2783577 w 5018777"/>
              <a:gd name="connsiteY386" fmla="*/ 449942 h 2605314"/>
              <a:gd name="connsiteX387" fmla="*/ 2725520 w 5018777"/>
              <a:gd name="connsiteY387" fmla="*/ 442685 h 2605314"/>
              <a:gd name="connsiteX388" fmla="*/ 2732777 w 5018777"/>
              <a:gd name="connsiteY388" fmla="*/ 377371 h 2605314"/>
              <a:gd name="connsiteX389" fmla="*/ 2725520 w 5018777"/>
              <a:gd name="connsiteY389" fmla="*/ 290285 h 2605314"/>
              <a:gd name="connsiteX390" fmla="*/ 2711006 w 5018777"/>
              <a:gd name="connsiteY390" fmla="*/ 232228 h 2605314"/>
              <a:gd name="connsiteX391" fmla="*/ 2667463 w 5018777"/>
              <a:gd name="connsiteY391" fmla="*/ 210457 h 2605314"/>
              <a:gd name="connsiteX392" fmla="*/ 2660206 w 5018777"/>
              <a:gd name="connsiteY392"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62549 w 5018777"/>
              <a:gd name="connsiteY118" fmla="*/ 537028 h 2605314"/>
              <a:gd name="connsiteX119" fmla="*/ 3240777 w 5018777"/>
              <a:gd name="connsiteY119" fmla="*/ 515257 h 2605314"/>
              <a:gd name="connsiteX120" fmla="*/ 3233520 w 5018777"/>
              <a:gd name="connsiteY120" fmla="*/ 478971 h 2605314"/>
              <a:gd name="connsiteX121" fmla="*/ 3219006 w 5018777"/>
              <a:gd name="connsiteY121" fmla="*/ 428171 h 2605314"/>
              <a:gd name="connsiteX122" fmla="*/ 3204492 w 5018777"/>
              <a:gd name="connsiteY122" fmla="*/ 362857 h 2605314"/>
              <a:gd name="connsiteX123" fmla="*/ 3189977 w 5018777"/>
              <a:gd name="connsiteY123" fmla="*/ 348342 h 2605314"/>
              <a:gd name="connsiteX124" fmla="*/ 3139177 w 5018777"/>
              <a:gd name="connsiteY124" fmla="*/ 283028 h 2605314"/>
              <a:gd name="connsiteX125" fmla="*/ 3117406 w 5018777"/>
              <a:gd name="connsiteY125" fmla="*/ 268514 h 2605314"/>
              <a:gd name="connsiteX126" fmla="*/ 3081120 w 5018777"/>
              <a:gd name="connsiteY126" fmla="*/ 232228 h 2605314"/>
              <a:gd name="connsiteX127" fmla="*/ 3066606 w 5018777"/>
              <a:gd name="connsiteY127" fmla="*/ 210457 h 2605314"/>
              <a:gd name="connsiteX128" fmla="*/ 3023063 w 5018777"/>
              <a:gd name="connsiteY128" fmla="*/ 195942 h 2605314"/>
              <a:gd name="connsiteX129" fmla="*/ 3008549 w 5018777"/>
              <a:gd name="connsiteY129" fmla="*/ 174171 h 2605314"/>
              <a:gd name="connsiteX130" fmla="*/ 2957749 w 5018777"/>
              <a:gd name="connsiteY130" fmla="*/ 152400 h 2605314"/>
              <a:gd name="connsiteX131" fmla="*/ 2921463 w 5018777"/>
              <a:gd name="connsiteY131" fmla="*/ 116114 h 2605314"/>
              <a:gd name="connsiteX132" fmla="*/ 2848892 w 5018777"/>
              <a:gd name="connsiteY132" fmla="*/ 94342 h 2605314"/>
              <a:gd name="connsiteX133" fmla="*/ 2827120 w 5018777"/>
              <a:gd name="connsiteY133" fmla="*/ 79828 h 2605314"/>
              <a:gd name="connsiteX134" fmla="*/ 2776320 w 5018777"/>
              <a:gd name="connsiteY134" fmla="*/ 65314 h 2605314"/>
              <a:gd name="connsiteX135" fmla="*/ 2667463 w 5018777"/>
              <a:gd name="connsiteY135" fmla="*/ 50800 h 2605314"/>
              <a:gd name="connsiteX136" fmla="*/ 2500549 w 5018777"/>
              <a:gd name="connsiteY136" fmla="*/ 43542 h 2605314"/>
              <a:gd name="connsiteX137" fmla="*/ 2377177 w 5018777"/>
              <a:gd name="connsiteY137" fmla="*/ 36285 h 2605314"/>
              <a:gd name="connsiteX138" fmla="*/ 2275577 w 5018777"/>
              <a:gd name="connsiteY138" fmla="*/ 21771 h 2605314"/>
              <a:gd name="connsiteX139" fmla="*/ 2036092 w 5018777"/>
              <a:gd name="connsiteY139" fmla="*/ 7257 h 2605314"/>
              <a:gd name="connsiteX140" fmla="*/ 1869177 w 5018777"/>
              <a:gd name="connsiteY140" fmla="*/ 14514 h 2605314"/>
              <a:gd name="connsiteX141" fmla="*/ 1753063 w 5018777"/>
              <a:gd name="connsiteY141" fmla="*/ 29028 h 2605314"/>
              <a:gd name="connsiteX142" fmla="*/ 1542606 w 5018777"/>
              <a:gd name="connsiteY142" fmla="*/ 87085 h 2605314"/>
              <a:gd name="connsiteX143" fmla="*/ 1157977 w 5018777"/>
              <a:gd name="connsiteY143" fmla="*/ 190500 h 2605314"/>
              <a:gd name="connsiteX144" fmla="*/ 969292 w 5018777"/>
              <a:gd name="connsiteY144" fmla="*/ 261257 h 2605314"/>
              <a:gd name="connsiteX145" fmla="*/ 889463 w 5018777"/>
              <a:gd name="connsiteY145" fmla="*/ 319314 h 2605314"/>
              <a:gd name="connsiteX146" fmla="*/ 763189 w 5018777"/>
              <a:gd name="connsiteY146" fmla="*/ 420551 h 2605314"/>
              <a:gd name="connsiteX147" fmla="*/ 693520 w 5018777"/>
              <a:gd name="connsiteY147" fmla="*/ 500742 h 2605314"/>
              <a:gd name="connsiteX148" fmla="*/ 664492 w 5018777"/>
              <a:gd name="connsiteY148" fmla="*/ 544285 h 2605314"/>
              <a:gd name="connsiteX149" fmla="*/ 642720 w 5018777"/>
              <a:gd name="connsiteY149" fmla="*/ 609600 h 2605314"/>
              <a:gd name="connsiteX150" fmla="*/ 651792 w 5018777"/>
              <a:gd name="connsiteY150" fmla="*/ 740954 h 2605314"/>
              <a:gd name="connsiteX151" fmla="*/ 700052 w 5018777"/>
              <a:gd name="connsiteY151" fmla="*/ 804454 h 2605314"/>
              <a:gd name="connsiteX152" fmla="*/ 751577 w 5018777"/>
              <a:gd name="connsiteY152" fmla="*/ 804817 h 2605314"/>
              <a:gd name="connsiteX153" fmla="*/ 775889 w 5018777"/>
              <a:gd name="connsiteY153" fmla="*/ 748937 h 2605314"/>
              <a:gd name="connsiteX154" fmla="*/ 764640 w 5018777"/>
              <a:gd name="connsiteY154" fmla="*/ 679268 h 2605314"/>
              <a:gd name="connsiteX155" fmla="*/ 704769 w 5018777"/>
              <a:gd name="connsiteY155" fmla="*/ 644434 h 2605314"/>
              <a:gd name="connsiteX156" fmla="*/ 567246 w 5018777"/>
              <a:gd name="connsiteY156" fmla="*/ 638991 h 2605314"/>
              <a:gd name="connsiteX157" fmla="*/ 468549 w 5018777"/>
              <a:gd name="connsiteY157" fmla="*/ 682171 h 2605314"/>
              <a:gd name="connsiteX158" fmla="*/ 446777 w 5018777"/>
              <a:gd name="connsiteY158" fmla="*/ 754742 h 2605314"/>
              <a:gd name="connsiteX159" fmla="*/ 475806 w 5018777"/>
              <a:gd name="connsiteY159" fmla="*/ 849085 h 2605314"/>
              <a:gd name="connsiteX160" fmla="*/ 533863 w 5018777"/>
              <a:gd name="connsiteY160" fmla="*/ 841828 h 2605314"/>
              <a:gd name="connsiteX161" fmla="*/ 541120 w 5018777"/>
              <a:gd name="connsiteY161" fmla="*/ 820057 h 2605314"/>
              <a:gd name="connsiteX162" fmla="*/ 519349 w 5018777"/>
              <a:gd name="connsiteY162" fmla="*/ 740228 h 2605314"/>
              <a:gd name="connsiteX163" fmla="*/ 497577 w 5018777"/>
              <a:gd name="connsiteY163" fmla="*/ 725714 h 2605314"/>
              <a:gd name="connsiteX164" fmla="*/ 352435 w 5018777"/>
              <a:gd name="connsiteY164" fmla="*/ 732971 h 2605314"/>
              <a:gd name="connsiteX165" fmla="*/ 252286 w 5018777"/>
              <a:gd name="connsiteY165" fmla="*/ 791028 h 2605314"/>
              <a:gd name="connsiteX166" fmla="*/ 192777 w 5018777"/>
              <a:gd name="connsiteY166" fmla="*/ 892628 h 2605314"/>
              <a:gd name="connsiteX167" fmla="*/ 187335 w 5018777"/>
              <a:gd name="connsiteY167" fmla="*/ 1026522 h 2605314"/>
              <a:gd name="connsiteX168" fmla="*/ 218177 w 5018777"/>
              <a:gd name="connsiteY168" fmla="*/ 1070791 h 2605314"/>
              <a:gd name="connsiteX169" fmla="*/ 278049 w 5018777"/>
              <a:gd name="connsiteY169" fmla="*/ 1063534 h 2605314"/>
              <a:gd name="connsiteX170" fmla="*/ 297643 w 5018777"/>
              <a:gd name="connsiteY170" fmla="*/ 1022531 h 2605314"/>
              <a:gd name="connsiteX171" fmla="*/ 260995 w 5018777"/>
              <a:gd name="connsiteY171" fmla="*/ 957580 h 2605314"/>
              <a:gd name="connsiteX172" fmla="*/ 172095 w 5018777"/>
              <a:gd name="connsiteY172" fmla="*/ 952137 h 2605314"/>
              <a:gd name="connsiteX173" fmla="*/ 108957 w 5018777"/>
              <a:gd name="connsiteY173" fmla="*/ 996405 h 2605314"/>
              <a:gd name="connsiteX174" fmla="*/ 54892 w 5018777"/>
              <a:gd name="connsiteY174" fmla="*/ 1066800 h 2605314"/>
              <a:gd name="connsiteX175" fmla="*/ 14252 w 5018777"/>
              <a:gd name="connsiteY175" fmla="*/ 1156788 h 2605314"/>
              <a:gd name="connsiteX176" fmla="*/ 20783 w 5018777"/>
              <a:gd name="connsiteY176" fmla="*/ 1262017 h 2605314"/>
              <a:gd name="connsiteX177" fmla="*/ 69406 w 5018777"/>
              <a:gd name="connsiteY177" fmla="*/ 1313542 h 2605314"/>
              <a:gd name="connsiteX178" fmla="*/ 112949 w 5018777"/>
              <a:gd name="connsiteY178" fmla="*/ 1342571 h 2605314"/>
              <a:gd name="connsiteX179" fmla="*/ 159032 w 5018777"/>
              <a:gd name="connsiteY179" fmla="*/ 1341845 h 2605314"/>
              <a:gd name="connsiteX180" fmla="*/ 217089 w 5018777"/>
              <a:gd name="connsiteY180" fmla="*/ 1316445 h 2605314"/>
              <a:gd name="connsiteX181" fmla="*/ 199672 w 5018777"/>
              <a:gd name="connsiteY181" fmla="*/ 1243148 h 2605314"/>
              <a:gd name="connsiteX182" fmla="*/ 124197 w 5018777"/>
              <a:gd name="connsiteY182" fmla="*/ 1236254 h 2605314"/>
              <a:gd name="connsiteX183" fmla="*/ 54892 w 5018777"/>
              <a:gd name="connsiteY183" fmla="*/ 1262742 h 2605314"/>
              <a:gd name="connsiteX184" fmla="*/ 33120 w 5018777"/>
              <a:gd name="connsiteY184" fmla="*/ 1299028 h 2605314"/>
              <a:gd name="connsiteX185" fmla="*/ 18606 w 5018777"/>
              <a:gd name="connsiteY185" fmla="*/ 1320800 h 2605314"/>
              <a:gd name="connsiteX186" fmla="*/ 4092 w 5018777"/>
              <a:gd name="connsiteY186" fmla="*/ 1379582 h 2605314"/>
              <a:gd name="connsiteX187" fmla="*/ 3729 w 5018777"/>
              <a:gd name="connsiteY187" fmla="*/ 1436188 h 2605314"/>
              <a:gd name="connsiteX188" fmla="*/ 47635 w 5018777"/>
              <a:gd name="connsiteY188" fmla="*/ 1494971 h 2605314"/>
              <a:gd name="connsiteX189" fmla="*/ 91177 w 5018777"/>
              <a:gd name="connsiteY189" fmla="*/ 1524000 h 2605314"/>
              <a:gd name="connsiteX190" fmla="*/ 127100 w 5018777"/>
              <a:gd name="connsiteY190" fmla="*/ 1568268 h 2605314"/>
              <a:gd name="connsiteX191" fmla="*/ 171006 w 5018777"/>
              <a:gd name="connsiteY191" fmla="*/ 1582057 h 2605314"/>
              <a:gd name="connsiteX192" fmla="*/ 228337 w 5018777"/>
              <a:gd name="connsiteY192" fmla="*/ 1561737 h 2605314"/>
              <a:gd name="connsiteX193" fmla="*/ 236683 w 5018777"/>
              <a:gd name="connsiteY193" fmla="*/ 1483722 h 2605314"/>
              <a:gd name="connsiteX194" fmla="*/ 157217 w 5018777"/>
              <a:gd name="connsiteY194" fmla="*/ 1465580 h 2605314"/>
              <a:gd name="connsiteX195" fmla="*/ 105692 w 5018777"/>
              <a:gd name="connsiteY195" fmla="*/ 1502228 h 2605314"/>
              <a:gd name="connsiteX196" fmla="*/ 105692 w 5018777"/>
              <a:gd name="connsiteY196" fmla="*/ 1698171 h 2605314"/>
              <a:gd name="connsiteX197" fmla="*/ 141615 w 5018777"/>
              <a:gd name="connsiteY197" fmla="*/ 1749334 h 2605314"/>
              <a:gd name="connsiteX198" fmla="*/ 192777 w 5018777"/>
              <a:gd name="connsiteY198" fmla="*/ 1792514 h 2605314"/>
              <a:gd name="connsiteX199" fmla="*/ 250835 w 5018777"/>
              <a:gd name="connsiteY199" fmla="*/ 1828800 h 2605314"/>
              <a:gd name="connsiteX200" fmla="*/ 359692 w 5018777"/>
              <a:gd name="connsiteY200" fmla="*/ 1821542 h 2605314"/>
              <a:gd name="connsiteX201" fmla="*/ 394163 w 5018777"/>
              <a:gd name="connsiteY201" fmla="*/ 1796505 h 2605314"/>
              <a:gd name="connsiteX202" fmla="*/ 410492 w 5018777"/>
              <a:gd name="connsiteY202" fmla="*/ 1698171 h 2605314"/>
              <a:gd name="connsiteX203" fmla="*/ 366949 w 5018777"/>
              <a:gd name="connsiteY203" fmla="*/ 1683657 h 2605314"/>
              <a:gd name="connsiteX204" fmla="*/ 316149 w 5018777"/>
              <a:gd name="connsiteY204" fmla="*/ 1690914 h 2605314"/>
              <a:gd name="connsiteX205" fmla="*/ 279863 w 5018777"/>
              <a:gd name="connsiteY205" fmla="*/ 1719942 h 2605314"/>
              <a:gd name="connsiteX206" fmla="*/ 265349 w 5018777"/>
              <a:gd name="connsiteY206" fmla="*/ 1785257 h 2605314"/>
              <a:gd name="connsiteX207" fmla="*/ 276235 w 5018777"/>
              <a:gd name="connsiteY207" fmla="*/ 1939108 h 2605314"/>
              <a:gd name="connsiteX208" fmla="*/ 331026 w 5018777"/>
              <a:gd name="connsiteY208" fmla="*/ 1984465 h 2605314"/>
              <a:gd name="connsiteX209" fmla="*/ 417749 w 5018777"/>
              <a:gd name="connsiteY209" fmla="*/ 2002971 h 2605314"/>
              <a:gd name="connsiteX210" fmla="*/ 526606 w 5018777"/>
              <a:gd name="connsiteY210" fmla="*/ 1995714 h 2605314"/>
              <a:gd name="connsiteX211" fmla="*/ 555635 w 5018777"/>
              <a:gd name="connsiteY211" fmla="*/ 1973942 h 2605314"/>
              <a:gd name="connsiteX212" fmla="*/ 599177 w 5018777"/>
              <a:gd name="connsiteY212" fmla="*/ 1944914 h 2605314"/>
              <a:gd name="connsiteX213" fmla="*/ 628206 w 5018777"/>
              <a:gd name="connsiteY213" fmla="*/ 1901371 h 2605314"/>
              <a:gd name="connsiteX214" fmla="*/ 613692 w 5018777"/>
              <a:gd name="connsiteY214" fmla="*/ 1836057 h 2605314"/>
              <a:gd name="connsiteX215" fmla="*/ 570149 w 5018777"/>
              <a:gd name="connsiteY215" fmla="*/ 1792514 h 2605314"/>
              <a:gd name="connsiteX216" fmla="*/ 528057 w 5018777"/>
              <a:gd name="connsiteY216" fmla="*/ 1800497 h 2605314"/>
              <a:gd name="connsiteX217" fmla="*/ 481249 w 5018777"/>
              <a:gd name="connsiteY217" fmla="*/ 1898468 h 2605314"/>
              <a:gd name="connsiteX218" fmla="*/ 555635 w 5018777"/>
              <a:gd name="connsiteY218" fmla="*/ 1995714 h 2605314"/>
              <a:gd name="connsiteX219" fmla="*/ 570149 w 5018777"/>
              <a:gd name="connsiteY219" fmla="*/ 2017485 h 2605314"/>
              <a:gd name="connsiteX220" fmla="*/ 700777 w 5018777"/>
              <a:gd name="connsiteY220" fmla="*/ 2068285 h 2605314"/>
              <a:gd name="connsiteX221" fmla="*/ 737063 w 5018777"/>
              <a:gd name="connsiteY221" fmla="*/ 2082800 h 2605314"/>
              <a:gd name="connsiteX222" fmla="*/ 867692 w 5018777"/>
              <a:gd name="connsiteY222" fmla="*/ 2119811 h 2605314"/>
              <a:gd name="connsiteX223" fmla="*/ 969292 w 5018777"/>
              <a:gd name="connsiteY223" fmla="*/ 2148114 h 2605314"/>
              <a:gd name="connsiteX224" fmla="*/ 1078149 w 5018777"/>
              <a:gd name="connsiteY224" fmla="*/ 2133600 h 2605314"/>
              <a:gd name="connsiteX225" fmla="*/ 1128949 w 5018777"/>
              <a:gd name="connsiteY225" fmla="*/ 2104571 h 2605314"/>
              <a:gd name="connsiteX226" fmla="*/ 1247603 w 5018777"/>
              <a:gd name="connsiteY226" fmla="*/ 2013494 h 2605314"/>
              <a:gd name="connsiteX227" fmla="*/ 1291509 w 5018777"/>
              <a:gd name="connsiteY227" fmla="*/ 1957251 h 2605314"/>
              <a:gd name="connsiteX228" fmla="*/ 1278083 w 5018777"/>
              <a:gd name="connsiteY228" fmla="*/ 1839322 h 2605314"/>
              <a:gd name="connsiteX229" fmla="*/ 1223292 w 5018777"/>
              <a:gd name="connsiteY229" fmla="*/ 1814285 h 2605314"/>
              <a:gd name="connsiteX230" fmla="*/ 1129675 w 5018777"/>
              <a:gd name="connsiteY230" fmla="*/ 1833154 h 2605314"/>
              <a:gd name="connsiteX231" fmla="*/ 1107177 w 5018777"/>
              <a:gd name="connsiteY231" fmla="*/ 1894114 h 2605314"/>
              <a:gd name="connsiteX232" fmla="*/ 1085406 w 5018777"/>
              <a:gd name="connsiteY232" fmla="*/ 2002971 h 2605314"/>
              <a:gd name="connsiteX233" fmla="*/ 1020092 w 5018777"/>
              <a:gd name="connsiteY233" fmla="*/ 1995714 h 2605314"/>
              <a:gd name="connsiteX234" fmla="*/ 984532 w 5018777"/>
              <a:gd name="connsiteY234" fmla="*/ 1911531 h 2605314"/>
              <a:gd name="connsiteX235" fmla="*/ 996869 w 5018777"/>
              <a:gd name="connsiteY235" fmla="*/ 1807754 h 2605314"/>
              <a:gd name="connsiteX236" fmla="*/ 1070529 w 5018777"/>
              <a:gd name="connsiteY236" fmla="*/ 1731554 h 2605314"/>
              <a:gd name="connsiteX237" fmla="*/ 1230549 w 5018777"/>
              <a:gd name="connsiteY237" fmla="*/ 1690914 h 2605314"/>
              <a:gd name="connsiteX238" fmla="*/ 1339406 w 5018777"/>
              <a:gd name="connsiteY238" fmla="*/ 1698171 h 2605314"/>
              <a:gd name="connsiteX239" fmla="*/ 1426492 w 5018777"/>
              <a:gd name="connsiteY239" fmla="*/ 1741714 h 2605314"/>
              <a:gd name="connsiteX240" fmla="*/ 1480557 w 5018777"/>
              <a:gd name="connsiteY240" fmla="*/ 1792514 h 2605314"/>
              <a:gd name="connsiteX241" fmla="*/ 1510312 w 5018777"/>
              <a:gd name="connsiteY241" fmla="*/ 1859642 h 2605314"/>
              <a:gd name="connsiteX242" fmla="*/ 1511037 w 5018777"/>
              <a:gd name="connsiteY242" fmla="*/ 1961968 h 2605314"/>
              <a:gd name="connsiteX243" fmla="*/ 1463866 w 5018777"/>
              <a:gd name="connsiteY243" fmla="*/ 2046877 h 2605314"/>
              <a:gd name="connsiteX244" fmla="*/ 1411977 w 5018777"/>
              <a:gd name="connsiteY244" fmla="*/ 2140857 h 2605314"/>
              <a:gd name="connsiteX245" fmla="*/ 1404720 w 5018777"/>
              <a:gd name="connsiteY245" fmla="*/ 2162628 h 2605314"/>
              <a:gd name="connsiteX246" fmla="*/ 1368435 w 5018777"/>
              <a:gd name="connsiteY246" fmla="*/ 2293257 h 2605314"/>
              <a:gd name="connsiteX247" fmla="*/ 1370975 w 5018777"/>
              <a:gd name="connsiteY247" fmla="*/ 2449285 h 2605314"/>
              <a:gd name="connsiteX248" fmla="*/ 1513577 w 5018777"/>
              <a:gd name="connsiteY248" fmla="*/ 2554514 h 2605314"/>
              <a:gd name="connsiteX249" fmla="*/ 1636949 w 5018777"/>
              <a:gd name="connsiteY249" fmla="*/ 2590800 h 2605314"/>
              <a:gd name="connsiteX250" fmla="*/ 1851397 w 5018777"/>
              <a:gd name="connsiteY250" fmla="*/ 2605314 h 2605314"/>
              <a:gd name="connsiteX251" fmla="*/ 1922155 w 5018777"/>
              <a:gd name="connsiteY251" fmla="*/ 2576285 h 2605314"/>
              <a:gd name="connsiteX252" fmla="*/ 1963520 w 5018777"/>
              <a:gd name="connsiteY252" fmla="*/ 2496457 h 2605314"/>
              <a:gd name="connsiteX253" fmla="*/ 2006337 w 5018777"/>
              <a:gd name="connsiteY253" fmla="*/ 2315028 h 2605314"/>
              <a:gd name="connsiteX254" fmla="*/ 2043349 w 5018777"/>
              <a:gd name="connsiteY254" fmla="*/ 2111828 h 2605314"/>
              <a:gd name="connsiteX255" fmla="*/ 2066572 w 5018777"/>
              <a:gd name="connsiteY255" fmla="*/ 2048691 h 2605314"/>
              <a:gd name="connsiteX256" fmla="*/ 2102495 w 5018777"/>
              <a:gd name="connsiteY256" fmla="*/ 1987731 h 2605314"/>
              <a:gd name="connsiteX257" fmla="*/ 2221512 w 5018777"/>
              <a:gd name="connsiteY257" fmla="*/ 1879237 h 2605314"/>
              <a:gd name="connsiteX258" fmla="*/ 2377177 w 5018777"/>
              <a:gd name="connsiteY258" fmla="*/ 1872342 h 2605314"/>
              <a:gd name="connsiteX259" fmla="*/ 2398949 w 5018777"/>
              <a:gd name="connsiteY259" fmla="*/ 1879600 h 2605314"/>
              <a:gd name="connsiteX260" fmla="*/ 2457006 w 5018777"/>
              <a:gd name="connsiteY260" fmla="*/ 1930400 h 2605314"/>
              <a:gd name="connsiteX261" fmla="*/ 2471520 w 5018777"/>
              <a:gd name="connsiteY261" fmla="*/ 1952171 h 2605314"/>
              <a:gd name="connsiteX262" fmla="*/ 2493292 w 5018777"/>
              <a:gd name="connsiteY262" fmla="*/ 1973942 h 2605314"/>
              <a:gd name="connsiteX263" fmla="*/ 2507806 w 5018777"/>
              <a:gd name="connsiteY263" fmla="*/ 2024742 h 2605314"/>
              <a:gd name="connsiteX264" fmla="*/ 2515063 w 5018777"/>
              <a:gd name="connsiteY264" fmla="*/ 2053771 h 2605314"/>
              <a:gd name="connsiteX265" fmla="*/ 2529577 w 5018777"/>
              <a:gd name="connsiteY265" fmla="*/ 2075542 h 2605314"/>
              <a:gd name="connsiteX266" fmla="*/ 2544092 w 5018777"/>
              <a:gd name="connsiteY266" fmla="*/ 2126342 h 2605314"/>
              <a:gd name="connsiteX267" fmla="*/ 2536835 w 5018777"/>
              <a:gd name="connsiteY267" fmla="*/ 2271485 h 2605314"/>
              <a:gd name="connsiteX268" fmla="*/ 2522320 w 5018777"/>
              <a:gd name="connsiteY268" fmla="*/ 2300514 h 2605314"/>
              <a:gd name="connsiteX269" fmla="*/ 2478777 w 5018777"/>
              <a:gd name="connsiteY269" fmla="*/ 2329542 h 2605314"/>
              <a:gd name="connsiteX270" fmla="*/ 2457006 w 5018777"/>
              <a:gd name="connsiteY270" fmla="*/ 2336800 h 2605314"/>
              <a:gd name="connsiteX271" fmla="*/ 2333635 w 5018777"/>
              <a:gd name="connsiteY271" fmla="*/ 2329542 h 2605314"/>
              <a:gd name="connsiteX272" fmla="*/ 2311863 w 5018777"/>
              <a:gd name="connsiteY272" fmla="*/ 2322285 h 2605314"/>
              <a:gd name="connsiteX273" fmla="*/ 2297349 w 5018777"/>
              <a:gd name="connsiteY273" fmla="*/ 2286000 h 2605314"/>
              <a:gd name="connsiteX274" fmla="*/ 2290092 w 5018777"/>
              <a:gd name="connsiteY274" fmla="*/ 2249714 h 2605314"/>
              <a:gd name="connsiteX275" fmla="*/ 2398949 w 5018777"/>
              <a:gd name="connsiteY275" fmla="*/ 2111828 h 2605314"/>
              <a:gd name="connsiteX276" fmla="*/ 2398949 w 5018777"/>
              <a:gd name="connsiteY276" fmla="*/ 2024742 h 2605314"/>
              <a:gd name="connsiteX277" fmla="*/ 2377177 w 5018777"/>
              <a:gd name="connsiteY277" fmla="*/ 2010228 h 2605314"/>
              <a:gd name="connsiteX278" fmla="*/ 2275577 w 5018777"/>
              <a:gd name="connsiteY278" fmla="*/ 2017485 h 2605314"/>
              <a:gd name="connsiteX279" fmla="*/ 2261063 w 5018777"/>
              <a:gd name="connsiteY279" fmla="*/ 2032000 h 2605314"/>
              <a:gd name="connsiteX280" fmla="*/ 2239292 w 5018777"/>
              <a:gd name="connsiteY280" fmla="*/ 2046514 h 2605314"/>
              <a:gd name="connsiteX281" fmla="*/ 2224777 w 5018777"/>
              <a:gd name="connsiteY281" fmla="*/ 2061028 h 2605314"/>
              <a:gd name="connsiteX282" fmla="*/ 2195749 w 5018777"/>
              <a:gd name="connsiteY282" fmla="*/ 2068285 h 2605314"/>
              <a:gd name="connsiteX283" fmla="*/ 2166720 w 5018777"/>
              <a:gd name="connsiteY283" fmla="*/ 2090057 h 2605314"/>
              <a:gd name="connsiteX284" fmla="*/ 2152206 w 5018777"/>
              <a:gd name="connsiteY284" fmla="*/ 2111828 h 2605314"/>
              <a:gd name="connsiteX285" fmla="*/ 2130435 w 5018777"/>
              <a:gd name="connsiteY285" fmla="*/ 2140857 h 2605314"/>
              <a:gd name="connsiteX286" fmla="*/ 2130435 w 5018777"/>
              <a:gd name="connsiteY286" fmla="*/ 2351314 h 2605314"/>
              <a:gd name="connsiteX287" fmla="*/ 2144949 w 5018777"/>
              <a:gd name="connsiteY287" fmla="*/ 2373085 h 2605314"/>
              <a:gd name="connsiteX288" fmla="*/ 2166720 w 5018777"/>
              <a:gd name="connsiteY288" fmla="*/ 2380342 h 2605314"/>
              <a:gd name="connsiteX289" fmla="*/ 2173977 w 5018777"/>
              <a:gd name="connsiteY289" fmla="*/ 2402114 h 2605314"/>
              <a:gd name="connsiteX290" fmla="*/ 2195749 w 5018777"/>
              <a:gd name="connsiteY290" fmla="*/ 2416628 h 2605314"/>
              <a:gd name="connsiteX291" fmla="*/ 2224777 w 5018777"/>
              <a:gd name="connsiteY291" fmla="*/ 2438400 h 2605314"/>
              <a:gd name="connsiteX292" fmla="*/ 2268320 w 5018777"/>
              <a:gd name="connsiteY292" fmla="*/ 2474685 h 2605314"/>
              <a:gd name="connsiteX293" fmla="*/ 2297349 w 5018777"/>
              <a:gd name="connsiteY293" fmla="*/ 2510971 h 2605314"/>
              <a:gd name="connsiteX294" fmla="*/ 2319120 w 5018777"/>
              <a:gd name="connsiteY294" fmla="*/ 2532742 h 2605314"/>
              <a:gd name="connsiteX295" fmla="*/ 2398949 w 5018777"/>
              <a:gd name="connsiteY295" fmla="*/ 2569028 h 2605314"/>
              <a:gd name="connsiteX296" fmla="*/ 2544092 w 5018777"/>
              <a:gd name="connsiteY296" fmla="*/ 2554514 h 2605314"/>
              <a:gd name="connsiteX297" fmla="*/ 2565863 w 5018777"/>
              <a:gd name="connsiteY297" fmla="*/ 2540000 h 2605314"/>
              <a:gd name="connsiteX298" fmla="*/ 2573120 w 5018777"/>
              <a:gd name="connsiteY298" fmla="*/ 2503714 h 2605314"/>
              <a:gd name="connsiteX299" fmla="*/ 2587635 w 5018777"/>
              <a:gd name="connsiteY299" fmla="*/ 2481942 h 2605314"/>
              <a:gd name="connsiteX300" fmla="*/ 2594892 w 5018777"/>
              <a:gd name="connsiteY300" fmla="*/ 2409371 h 2605314"/>
              <a:gd name="connsiteX301" fmla="*/ 2645692 w 5018777"/>
              <a:gd name="connsiteY301" fmla="*/ 2416628 h 2605314"/>
              <a:gd name="connsiteX302" fmla="*/ 2674720 w 5018777"/>
              <a:gd name="connsiteY302" fmla="*/ 2423885 h 2605314"/>
              <a:gd name="connsiteX303" fmla="*/ 2747292 w 5018777"/>
              <a:gd name="connsiteY303" fmla="*/ 2438400 h 2605314"/>
              <a:gd name="connsiteX304" fmla="*/ 2790835 w 5018777"/>
              <a:gd name="connsiteY304" fmla="*/ 2452914 h 2605314"/>
              <a:gd name="connsiteX305" fmla="*/ 2812606 w 5018777"/>
              <a:gd name="connsiteY305" fmla="*/ 2438400 h 2605314"/>
              <a:gd name="connsiteX306" fmla="*/ 2805349 w 5018777"/>
              <a:gd name="connsiteY306" fmla="*/ 2416628 h 2605314"/>
              <a:gd name="connsiteX307" fmla="*/ 2798092 w 5018777"/>
              <a:gd name="connsiteY307" fmla="*/ 2373085 h 2605314"/>
              <a:gd name="connsiteX308" fmla="*/ 2783577 w 5018777"/>
              <a:gd name="connsiteY308" fmla="*/ 2329542 h 2605314"/>
              <a:gd name="connsiteX309" fmla="*/ 2798092 w 5018777"/>
              <a:gd name="connsiteY309" fmla="*/ 2278742 h 2605314"/>
              <a:gd name="connsiteX310" fmla="*/ 2965006 w 5018777"/>
              <a:gd name="connsiteY310" fmla="*/ 2249714 h 2605314"/>
              <a:gd name="connsiteX311" fmla="*/ 2950492 w 5018777"/>
              <a:gd name="connsiteY311" fmla="*/ 2227942 h 2605314"/>
              <a:gd name="connsiteX312" fmla="*/ 2928720 w 5018777"/>
              <a:gd name="connsiteY312" fmla="*/ 2133600 h 2605314"/>
              <a:gd name="connsiteX313" fmla="*/ 2921463 w 5018777"/>
              <a:gd name="connsiteY313" fmla="*/ 2104571 h 2605314"/>
              <a:gd name="connsiteX314" fmla="*/ 2899692 w 5018777"/>
              <a:gd name="connsiteY314" fmla="*/ 2090057 h 2605314"/>
              <a:gd name="connsiteX315" fmla="*/ 2906949 w 5018777"/>
              <a:gd name="connsiteY315" fmla="*/ 2061028 h 2605314"/>
              <a:gd name="connsiteX316" fmla="*/ 3037577 w 5018777"/>
              <a:gd name="connsiteY316" fmla="*/ 2053771 h 2605314"/>
              <a:gd name="connsiteX317" fmla="*/ 3124663 w 5018777"/>
              <a:gd name="connsiteY317" fmla="*/ 2046514 h 2605314"/>
              <a:gd name="connsiteX318" fmla="*/ 3146435 w 5018777"/>
              <a:gd name="connsiteY318" fmla="*/ 2039257 h 2605314"/>
              <a:gd name="connsiteX319" fmla="*/ 3139177 w 5018777"/>
              <a:gd name="connsiteY319" fmla="*/ 2010228 h 2605314"/>
              <a:gd name="connsiteX320" fmla="*/ 3110149 w 5018777"/>
              <a:gd name="connsiteY320" fmla="*/ 1959428 h 2605314"/>
              <a:gd name="connsiteX321" fmla="*/ 3081120 w 5018777"/>
              <a:gd name="connsiteY321" fmla="*/ 1930400 h 2605314"/>
              <a:gd name="connsiteX322" fmla="*/ 3066606 w 5018777"/>
              <a:gd name="connsiteY322" fmla="*/ 1901371 h 2605314"/>
              <a:gd name="connsiteX323" fmla="*/ 3044835 w 5018777"/>
              <a:gd name="connsiteY323" fmla="*/ 1886857 h 2605314"/>
              <a:gd name="connsiteX324" fmla="*/ 3037577 w 5018777"/>
              <a:gd name="connsiteY324" fmla="*/ 1865085 h 2605314"/>
              <a:gd name="connsiteX325" fmla="*/ 3023063 w 5018777"/>
              <a:gd name="connsiteY325" fmla="*/ 1843314 h 2605314"/>
              <a:gd name="connsiteX326" fmla="*/ 3052092 w 5018777"/>
              <a:gd name="connsiteY326" fmla="*/ 1828800 h 2605314"/>
              <a:gd name="connsiteX327" fmla="*/ 3160949 w 5018777"/>
              <a:gd name="connsiteY327" fmla="*/ 1814285 h 2605314"/>
              <a:gd name="connsiteX328" fmla="*/ 3182720 w 5018777"/>
              <a:gd name="connsiteY328" fmla="*/ 1799771 h 2605314"/>
              <a:gd name="connsiteX329" fmla="*/ 3131920 w 5018777"/>
              <a:gd name="connsiteY329" fmla="*/ 1690914 h 2605314"/>
              <a:gd name="connsiteX330" fmla="*/ 3124663 w 5018777"/>
              <a:gd name="connsiteY330" fmla="*/ 1669142 h 2605314"/>
              <a:gd name="connsiteX331" fmla="*/ 3110149 w 5018777"/>
              <a:gd name="connsiteY331" fmla="*/ 1647371 h 2605314"/>
              <a:gd name="connsiteX332" fmla="*/ 3131920 w 5018777"/>
              <a:gd name="connsiteY332" fmla="*/ 1640114 h 2605314"/>
              <a:gd name="connsiteX333" fmla="*/ 3160949 w 5018777"/>
              <a:gd name="connsiteY333" fmla="*/ 1632857 h 2605314"/>
              <a:gd name="connsiteX334" fmla="*/ 3189977 w 5018777"/>
              <a:gd name="connsiteY334" fmla="*/ 1618342 h 2605314"/>
              <a:gd name="connsiteX335" fmla="*/ 3219006 w 5018777"/>
              <a:gd name="connsiteY335" fmla="*/ 1611085 h 2605314"/>
              <a:gd name="connsiteX336" fmla="*/ 3240777 w 5018777"/>
              <a:gd name="connsiteY336" fmla="*/ 1603828 h 2605314"/>
              <a:gd name="connsiteX337" fmla="*/ 3284320 w 5018777"/>
              <a:gd name="connsiteY337" fmla="*/ 1582057 h 2605314"/>
              <a:gd name="connsiteX338" fmla="*/ 3298835 w 5018777"/>
              <a:gd name="connsiteY338" fmla="*/ 1567542 h 2605314"/>
              <a:gd name="connsiteX339" fmla="*/ 3277063 w 5018777"/>
              <a:gd name="connsiteY339" fmla="*/ 1545771 h 2605314"/>
              <a:gd name="connsiteX340" fmla="*/ 3233520 w 5018777"/>
              <a:gd name="connsiteY340" fmla="*/ 1516742 h 2605314"/>
              <a:gd name="connsiteX341" fmla="*/ 3182720 w 5018777"/>
              <a:gd name="connsiteY341" fmla="*/ 1458685 h 2605314"/>
              <a:gd name="connsiteX342" fmla="*/ 3175463 w 5018777"/>
              <a:gd name="connsiteY342" fmla="*/ 1436914 h 2605314"/>
              <a:gd name="connsiteX343" fmla="*/ 3153692 w 5018777"/>
              <a:gd name="connsiteY343" fmla="*/ 1422400 h 2605314"/>
              <a:gd name="connsiteX344" fmla="*/ 3204492 w 5018777"/>
              <a:gd name="connsiteY344" fmla="*/ 1386114 h 2605314"/>
              <a:gd name="connsiteX345" fmla="*/ 3240777 w 5018777"/>
              <a:gd name="connsiteY345" fmla="*/ 1349828 h 2605314"/>
              <a:gd name="connsiteX346" fmla="*/ 3269806 w 5018777"/>
              <a:gd name="connsiteY346" fmla="*/ 1313542 h 2605314"/>
              <a:gd name="connsiteX347" fmla="*/ 3291577 w 5018777"/>
              <a:gd name="connsiteY347" fmla="*/ 1299028 h 2605314"/>
              <a:gd name="connsiteX348" fmla="*/ 3306092 w 5018777"/>
              <a:gd name="connsiteY348" fmla="*/ 1284514 h 2605314"/>
              <a:gd name="connsiteX349" fmla="*/ 3313349 w 5018777"/>
              <a:gd name="connsiteY349" fmla="*/ 1262742 h 2605314"/>
              <a:gd name="connsiteX350" fmla="*/ 3269806 w 5018777"/>
              <a:gd name="connsiteY350" fmla="*/ 1255485 h 2605314"/>
              <a:gd name="connsiteX351" fmla="*/ 3248035 w 5018777"/>
              <a:gd name="connsiteY351" fmla="*/ 1248228 h 2605314"/>
              <a:gd name="connsiteX352" fmla="*/ 3197235 w 5018777"/>
              <a:gd name="connsiteY352" fmla="*/ 1233714 h 2605314"/>
              <a:gd name="connsiteX353" fmla="*/ 3175463 w 5018777"/>
              <a:gd name="connsiteY353" fmla="*/ 1219200 h 2605314"/>
              <a:gd name="connsiteX354" fmla="*/ 3153692 w 5018777"/>
              <a:gd name="connsiteY354" fmla="*/ 1211942 h 2605314"/>
              <a:gd name="connsiteX355" fmla="*/ 3124663 w 5018777"/>
              <a:gd name="connsiteY355" fmla="*/ 1197428 h 2605314"/>
              <a:gd name="connsiteX356" fmla="*/ 3204492 w 5018777"/>
              <a:gd name="connsiteY356" fmla="*/ 1095828 h 2605314"/>
              <a:gd name="connsiteX357" fmla="*/ 3255292 w 5018777"/>
              <a:gd name="connsiteY357" fmla="*/ 1037771 h 2605314"/>
              <a:gd name="connsiteX358" fmla="*/ 3255292 w 5018777"/>
              <a:gd name="connsiteY358" fmla="*/ 994228 h 2605314"/>
              <a:gd name="connsiteX359" fmla="*/ 3211749 w 5018777"/>
              <a:gd name="connsiteY359" fmla="*/ 986971 h 2605314"/>
              <a:gd name="connsiteX360" fmla="*/ 3182720 w 5018777"/>
              <a:gd name="connsiteY360" fmla="*/ 979714 h 2605314"/>
              <a:gd name="connsiteX361" fmla="*/ 3124663 w 5018777"/>
              <a:gd name="connsiteY361" fmla="*/ 957942 h 2605314"/>
              <a:gd name="connsiteX362" fmla="*/ 3102892 w 5018777"/>
              <a:gd name="connsiteY362" fmla="*/ 950685 h 2605314"/>
              <a:gd name="connsiteX363" fmla="*/ 3052092 w 5018777"/>
              <a:gd name="connsiteY363" fmla="*/ 943428 h 2605314"/>
              <a:gd name="connsiteX364" fmla="*/ 3030320 w 5018777"/>
              <a:gd name="connsiteY364" fmla="*/ 936171 h 2605314"/>
              <a:gd name="connsiteX365" fmla="*/ 2994035 w 5018777"/>
              <a:gd name="connsiteY365" fmla="*/ 928914 h 2605314"/>
              <a:gd name="connsiteX366" fmla="*/ 2979520 w 5018777"/>
              <a:gd name="connsiteY366" fmla="*/ 914400 h 2605314"/>
              <a:gd name="connsiteX367" fmla="*/ 3037577 w 5018777"/>
              <a:gd name="connsiteY367" fmla="*/ 820057 h 2605314"/>
              <a:gd name="connsiteX368" fmla="*/ 3095635 w 5018777"/>
              <a:gd name="connsiteY368" fmla="*/ 747485 h 2605314"/>
              <a:gd name="connsiteX369" fmla="*/ 3131920 w 5018777"/>
              <a:gd name="connsiteY369" fmla="*/ 703942 h 2605314"/>
              <a:gd name="connsiteX370" fmla="*/ 3146435 w 5018777"/>
              <a:gd name="connsiteY370" fmla="*/ 682171 h 2605314"/>
              <a:gd name="connsiteX371" fmla="*/ 3037577 w 5018777"/>
              <a:gd name="connsiteY371" fmla="*/ 667657 h 2605314"/>
              <a:gd name="connsiteX372" fmla="*/ 2965006 w 5018777"/>
              <a:gd name="connsiteY372" fmla="*/ 660400 h 2605314"/>
              <a:gd name="connsiteX373" fmla="*/ 2892435 w 5018777"/>
              <a:gd name="connsiteY373" fmla="*/ 645885 h 2605314"/>
              <a:gd name="connsiteX374" fmla="*/ 2928720 w 5018777"/>
              <a:gd name="connsiteY374" fmla="*/ 609600 h 2605314"/>
              <a:gd name="connsiteX375" fmla="*/ 2965006 w 5018777"/>
              <a:gd name="connsiteY375" fmla="*/ 573314 h 2605314"/>
              <a:gd name="connsiteX376" fmla="*/ 2972263 w 5018777"/>
              <a:gd name="connsiteY376" fmla="*/ 529771 h 2605314"/>
              <a:gd name="connsiteX377" fmla="*/ 2986777 w 5018777"/>
              <a:gd name="connsiteY377" fmla="*/ 486228 h 2605314"/>
              <a:gd name="connsiteX378" fmla="*/ 3001292 w 5018777"/>
              <a:gd name="connsiteY378" fmla="*/ 435428 h 2605314"/>
              <a:gd name="connsiteX379" fmla="*/ 3015806 w 5018777"/>
              <a:gd name="connsiteY379" fmla="*/ 391885 h 2605314"/>
              <a:gd name="connsiteX380" fmla="*/ 2965006 w 5018777"/>
              <a:gd name="connsiteY380" fmla="*/ 399142 h 2605314"/>
              <a:gd name="connsiteX381" fmla="*/ 2921463 w 5018777"/>
              <a:gd name="connsiteY381" fmla="*/ 413657 h 2605314"/>
              <a:gd name="connsiteX382" fmla="*/ 2892435 w 5018777"/>
              <a:gd name="connsiteY382" fmla="*/ 420914 h 2605314"/>
              <a:gd name="connsiteX383" fmla="*/ 2856149 w 5018777"/>
              <a:gd name="connsiteY383" fmla="*/ 435428 h 2605314"/>
              <a:gd name="connsiteX384" fmla="*/ 2812606 w 5018777"/>
              <a:gd name="connsiteY384" fmla="*/ 442685 h 2605314"/>
              <a:gd name="connsiteX385" fmla="*/ 2783577 w 5018777"/>
              <a:gd name="connsiteY385" fmla="*/ 449942 h 2605314"/>
              <a:gd name="connsiteX386" fmla="*/ 2725520 w 5018777"/>
              <a:gd name="connsiteY386" fmla="*/ 442685 h 2605314"/>
              <a:gd name="connsiteX387" fmla="*/ 2732777 w 5018777"/>
              <a:gd name="connsiteY387" fmla="*/ 377371 h 2605314"/>
              <a:gd name="connsiteX388" fmla="*/ 2725520 w 5018777"/>
              <a:gd name="connsiteY388" fmla="*/ 290285 h 2605314"/>
              <a:gd name="connsiteX389" fmla="*/ 2711006 w 5018777"/>
              <a:gd name="connsiteY389" fmla="*/ 232228 h 2605314"/>
              <a:gd name="connsiteX390" fmla="*/ 2667463 w 5018777"/>
              <a:gd name="connsiteY390" fmla="*/ 210457 h 2605314"/>
              <a:gd name="connsiteX391" fmla="*/ 2660206 w 5018777"/>
              <a:gd name="connsiteY391"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62549 w 5018777"/>
              <a:gd name="connsiteY118" fmla="*/ 537028 h 2605314"/>
              <a:gd name="connsiteX119" fmla="*/ 3240777 w 5018777"/>
              <a:gd name="connsiteY119" fmla="*/ 515257 h 2605314"/>
              <a:gd name="connsiteX120" fmla="*/ 3233520 w 5018777"/>
              <a:gd name="connsiteY120" fmla="*/ 478971 h 2605314"/>
              <a:gd name="connsiteX121" fmla="*/ 3219006 w 5018777"/>
              <a:gd name="connsiteY121" fmla="*/ 428171 h 2605314"/>
              <a:gd name="connsiteX122" fmla="*/ 3204492 w 5018777"/>
              <a:gd name="connsiteY122" fmla="*/ 362857 h 2605314"/>
              <a:gd name="connsiteX123" fmla="*/ 3189977 w 5018777"/>
              <a:gd name="connsiteY123" fmla="*/ 348342 h 2605314"/>
              <a:gd name="connsiteX124" fmla="*/ 3139177 w 5018777"/>
              <a:gd name="connsiteY124" fmla="*/ 283028 h 2605314"/>
              <a:gd name="connsiteX125" fmla="*/ 3117406 w 5018777"/>
              <a:gd name="connsiteY125" fmla="*/ 268514 h 2605314"/>
              <a:gd name="connsiteX126" fmla="*/ 3081120 w 5018777"/>
              <a:gd name="connsiteY126" fmla="*/ 232228 h 2605314"/>
              <a:gd name="connsiteX127" fmla="*/ 3066606 w 5018777"/>
              <a:gd name="connsiteY127" fmla="*/ 210457 h 2605314"/>
              <a:gd name="connsiteX128" fmla="*/ 3023063 w 5018777"/>
              <a:gd name="connsiteY128" fmla="*/ 195942 h 2605314"/>
              <a:gd name="connsiteX129" fmla="*/ 3008549 w 5018777"/>
              <a:gd name="connsiteY129" fmla="*/ 174171 h 2605314"/>
              <a:gd name="connsiteX130" fmla="*/ 2957749 w 5018777"/>
              <a:gd name="connsiteY130" fmla="*/ 152400 h 2605314"/>
              <a:gd name="connsiteX131" fmla="*/ 2921463 w 5018777"/>
              <a:gd name="connsiteY131" fmla="*/ 116114 h 2605314"/>
              <a:gd name="connsiteX132" fmla="*/ 2848892 w 5018777"/>
              <a:gd name="connsiteY132" fmla="*/ 94342 h 2605314"/>
              <a:gd name="connsiteX133" fmla="*/ 2827120 w 5018777"/>
              <a:gd name="connsiteY133" fmla="*/ 79828 h 2605314"/>
              <a:gd name="connsiteX134" fmla="*/ 2776320 w 5018777"/>
              <a:gd name="connsiteY134" fmla="*/ 65314 h 2605314"/>
              <a:gd name="connsiteX135" fmla="*/ 2667463 w 5018777"/>
              <a:gd name="connsiteY135" fmla="*/ 50800 h 2605314"/>
              <a:gd name="connsiteX136" fmla="*/ 2500549 w 5018777"/>
              <a:gd name="connsiteY136" fmla="*/ 43542 h 2605314"/>
              <a:gd name="connsiteX137" fmla="*/ 2377177 w 5018777"/>
              <a:gd name="connsiteY137" fmla="*/ 36285 h 2605314"/>
              <a:gd name="connsiteX138" fmla="*/ 2275577 w 5018777"/>
              <a:gd name="connsiteY138" fmla="*/ 21771 h 2605314"/>
              <a:gd name="connsiteX139" fmla="*/ 2036092 w 5018777"/>
              <a:gd name="connsiteY139" fmla="*/ 7257 h 2605314"/>
              <a:gd name="connsiteX140" fmla="*/ 1753063 w 5018777"/>
              <a:gd name="connsiteY140" fmla="*/ 29028 h 2605314"/>
              <a:gd name="connsiteX141" fmla="*/ 1542606 w 5018777"/>
              <a:gd name="connsiteY141" fmla="*/ 87085 h 2605314"/>
              <a:gd name="connsiteX142" fmla="*/ 1157977 w 5018777"/>
              <a:gd name="connsiteY142" fmla="*/ 190500 h 2605314"/>
              <a:gd name="connsiteX143" fmla="*/ 969292 w 5018777"/>
              <a:gd name="connsiteY143" fmla="*/ 261257 h 2605314"/>
              <a:gd name="connsiteX144" fmla="*/ 889463 w 5018777"/>
              <a:gd name="connsiteY144" fmla="*/ 319314 h 2605314"/>
              <a:gd name="connsiteX145" fmla="*/ 763189 w 5018777"/>
              <a:gd name="connsiteY145" fmla="*/ 420551 h 2605314"/>
              <a:gd name="connsiteX146" fmla="*/ 693520 w 5018777"/>
              <a:gd name="connsiteY146" fmla="*/ 500742 h 2605314"/>
              <a:gd name="connsiteX147" fmla="*/ 664492 w 5018777"/>
              <a:gd name="connsiteY147" fmla="*/ 544285 h 2605314"/>
              <a:gd name="connsiteX148" fmla="*/ 642720 w 5018777"/>
              <a:gd name="connsiteY148" fmla="*/ 609600 h 2605314"/>
              <a:gd name="connsiteX149" fmla="*/ 651792 w 5018777"/>
              <a:gd name="connsiteY149" fmla="*/ 740954 h 2605314"/>
              <a:gd name="connsiteX150" fmla="*/ 700052 w 5018777"/>
              <a:gd name="connsiteY150" fmla="*/ 804454 h 2605314"/>
              <a:gd name="connsiteX151" fmla="*/ 751577 w 5018777"/>
              <a:gd name="connsiteY151" fmla="*/ 804817 h 2605314"/>
              <a:gd name="connsiteX152" fmla="*/ 775889 w 5018777"/>
              <a:gd name="connsiteY152" fmla="*/ 748937 h 2605314"/>
              <a:gd name="connsiteX153" fmla="*/ 764640 w 5018777"/>
              <a:gd name="connsiteY153" fmla="*/ 679268 h 2605314"/>
              <a:gd name="connsiteX154" fmla="*/ 704769 w 5018777"/>
              <a:gd name="connsiteY154" fmla="*/ 644434 h 2605314"/>
              <a:gd name="connsiteX155" fmla="*/ 567246 w 5018777"/>
              <a:gd name="connsiteY155" fmla="*/ 638991 h 2605314"/>
              <a:gd name="connsiteX156" fmla="*/ 468549 w 5018777"/>
              <a:gd name="connsiteY156" fmla="*/ 682171 h 2605314"/>
              <a:gd name="connsiteX157" fmla="*/ 446777 w 5018777"/>
              <a:gd name="connsiteY157" fmla="*/ 754742 h 2605314"/>
              <a:gd name="connsiteX158" fmla="*/ 475806 w 5018777"/>
              <a:gd name="connsiteY158" fmla="*/ 849085 h 2605314"/>
              <a:gd name="connsiteX159" fmla="*/ 533863 w 5018777"/>
              <a:gd name="connsiteY159" fmla="*/ 841828 h 2605314"/>
              <a:gd name="connsiteX160" fmla="*/ 541120 w 5018777"/>
              <a:gd name="connsiteY160" fmla="*/ 820057 h 2605314"/>
              <a:gd name="connsiteX161" fmla="*/ 519349 w 5018777"/>
              <a:gd name="connsiteY161" fmla="*/ 740228 h 2605314"/>
              <a:gd name="connsiteX162" fmla="*/ 497577 w 5018777"/>
              <a:gd name="connsiteY162" fmla="*/ 725714 h 2605314"/>
              <a:gd name="connsiteX163" fmla="*/ 352435 w 5018777"/>
              <a:gd name="connsiteY163" fmla="*/ 732971 h 2605314"/>
              <a:gd name="connsiteX164" fmla="*/ 252286 w 5018777"/>
              <a:gd name="connsiteY164" fmla="*/ 791028 h 2605314"/>
              <a:gd name="connsiteX165" fmla="*/ 192777 w 5018777"/>
              <a:gd name="connsiteY165" fmla="*/ 892628 h 2605314"/>
              <a:gd name="connsiteX166" fmla="*/ 187335 w 5018777"/>
              <a:gd name="connsiteY166" fmla="*/ 1026522 h 2605314"/>
              <a:gd name="connsiteX167" fmla="*/ 218177 w 5018777"/>
              <a:gd name="connsiteY167" fmla="*/ 1070791 h 2605314"/>
              <a:gd name="connsiteX168" fmla="*/ 278049 w 5018777"/>
              <a:gd name="connsiteY168" fmla="*/ 1063534 h 2605314"/>
              <a:gd name="connsiteX169" fmla="*/ 297643 w 5018777"/>
              <a:gd name="connsiteY169" fmla="*/ 1022531 h 2605314"/>
              <a:gd name="connsiteX170" fmla="*/ 260995 w 5018777"/>
              <a:gd name="connsiteY170" fmla="*/ 957580 h 2605314"/>
              <a:gd name="connsiteX171" fmla="*/ 172095 w 5018777"/>
              <a:gd name="connsiteY171" fmla="*/ 952137 h 2605314"/>
              <a:gd name="connsiteX172" fmla="*/ 108957 w 5018777"/>
              <a:gd name="connsiteY172" fmla="*/ 996405 h 2605314"/>
              <a:gd name="connsiteX173" fmla="*/ 54892 w 5018777"/>
              <a:gd name="connsiteY173" fmla="*/ 1066800 h 2605314"/>
              <a:gd name="connsiteX174" fmla="*/ 14252 w 5018777"/>
              <a:gd name="connsiteY174" fmla="*/ 1156788 h 2605314"/>
              <a:gd name="connsiteX175" fmla="*/ 20783 w 5018777"/>
              <a:gd name="connsiteY175" fmla="*/ 1262017 h 2605314"/>
              <a:gd name="connsiteX176" fmla="*/ 69406 w 5018777"/>
              <a:gd name="connsiteY176" fmla="*/ 1313542 h 2605314"/>
              <a:gd name="connsiteX177" fmla="*/ 112949 w 5018777"/>
              <a:gd name="connsiteY177" fmla="*/ 1342571 h 2605314"/>
              <a:gd name="connsiteX178" fmla="*/ 159032 w 5018777"/>
              <a:gd name="connsiteY178" fmla="*/ 1341845 h 2605314"/>
              <a:gd name="connsiteX179" fmla="*/ 217089 w 5018777"/>
              <a:gd name="connsiteY179" fmla="*/ 1316445 h 2605314"/>
              <a:gd name="connsiteX180" fmla="*/ 199672 w 5018777"/>
              <a:gd name="connsiteY180" fmla="*/ 1243148 h 2605314"/>
              <a:gd name="connsiteX181" fmla="*/ 124197 w 5018777"/>
              <a:gd name="connsiteY181" fmla="*/ 1236254 h 2605314"/>
              <a:gd name="connsiteX182" fmla="*/ 54892 w 5018777"/>
              <a:gd name="connsiteY182" fmla="*/ 1262742 h 2605314"/>
              <a:gd name="connsiteX183" fmla="*/ 33120 w 5018777"/>
              <a:gd name="connsiteY183" fmla="*/ 1299028 h 2605314"/>
              <a:gd name="connsiteX184" fmla="*/ 18606 w 5018777"/>
              <a:gd name="connsiteY184" fmla="*/ 1320800 h 2605314"/>
              <a:gd name="connsiteX185" fmla="*/ 4092 w 5018777"/>
              <a:gd name="connsiteY185" fmla="*/ 1379582 h 2605314"/>
              <a:gd name="connsiteX186" fmla="*/ 3729 w 5018777"/>
              <a:gd name="connsiteY186" fmla="*/ 1436188 h 2605314"/>
              <a:gd name="connsiteX187" fmla="*/ 47635 w 5018777"/>
              <a:gd name="connsiteY187" fmla="*/ 1494971 h 2605314"/>
              <a:gd name="connsiteX188" fmla="*/ 91177 w 5018777"/>
              <a:gd name="connsiteY188" fmla="*/ 1524000 h 2605314"/>
              <a:gd name="connsiteX189" fmla="*/ 127100 w 5018777"/>
              <a:gd name="connsiteY189" fmla="*/ 1568268 h 2605314"/>
              <a:gd name="connsiteX190" fmla="*/ 171006 w 5018777"/>
              <a:gd name="connsiteY190" fmla="*/ 1582057 h 2605314"/>
              <a:gd name="connsiteX191" fmla="*/ 228337 w 5018777"/>
              <a:gd name="connsiteY191" fmla="*/ 1561737 h 2605314"/>
              <a:gd name="connsiteX192" fmla="*/ 236683 w 5018777"/>
              <a:gd name="connsiteY192" fmla="*/ 1483722 h 2605314"/>
              <a:gd name="connsiteX193" fmla="*/ 157217 w 5018777"/>
              <a:gd name="connsiteY193" fmla="*/ 1465580 h 2605314"/>
              <a:gd name="connsiteX194" fmla="*/ 105692 w 5018777"/>
              <a:gd name="connsiteY194" fmla="*/ 1502228 h 2605314"/>
              <a:gd name="connsiteX195" fmla="*/ 105692 w 5018777"/>
              <a:gd name="connsiteY195" fmla="*/ 1698171 h 2605314"/>
              <a:gd name="connsiteX196" fmla="*/ 141615 w 5018777"/>
              <a:gd name="connsiteY196" fmla="*/ 1749334 h 2605314"/>
              <a:gd name="connsiteX197" fmla="*/ 192777 w 5018777"/>
              <a:gd name="connsiteY197" fmla="*/ 1792514 h 2605314"/>
              <a:gd name="connsiteX198" fmla="*/ 250835 w 5018777"/>
              <a:gd name="connsiteY198" fmla="*/ 1828800 h 2605314"/>
              <a:gd name="connsiteX199" fmla="*/ 359692 w 5018777"/>
              <a:gd name="connsiteY199" fmla="*/ 1821542 h 2605314"/>
              <a:gd name="connsiteX200" fmla="*/ 394163 w 5018777"/>
              <a:gd name="connsiteY200" fmla="*/ 1796505 h 2605314"/>
              <a:gd name="connsiteX201" fmla="*/ 410492 w 5018777"/>
              <a:gd name="connsiteY201" fmla="*/ 1698171 h 2605314"/>
              <a:gd name="connsiteX202" fmla="*/ 366949 w 5018777"/>
              <a:gd name="connsiteY202" fmla="*/ 1683657 h 2605314"/>
              <a:gd name="connsiteX203" fmla="*/ 316149 w 5018777"/>
              <a:gd name="connsiteY203" fmla="*/ 1690914 h 2605314"/>
              <a:gd name="connsiteX204" fmla="*/ 279863 w 5018777"/>
              <a:gd name="connsiteY204" fmla="*/ 1719942 h 2605314"/>
              <a:gd name="connsiteX205" fmla="*/ 265349 w 5018777"/>
              <a:gd name="connsiteY205" fmla="*/ 1785257 h 2605314"/>
              <a:gd name="connsiteX206" fmla="*/ 276235 w 5018777"/>
              <a:gd name="connsiteY206" fmla="*/ 1939108 h 2605314"/>
              <a:gd name="connsiteX207" fmla="*/ 331026 w 5018777"/>
              <a:gd name="connsiteY207" fmla="*/ 1984465 h 2605314"/>
              <a:gd name="connsiteX208" fmla="*/ 417749 w 5018777"/>
              <a:gd name="connsiteY208" fmla="*/ 2002971 h 2605314"/>
              <a:gd name="connsiteX209" fmla="*/ 526606 w 5018777"/>
              <a:gd name="connsiteY209" fmla="*/ 1995714 h 2605314"/>
              <a:gd name="connsiteX210" fmla="*/ 555635 w 5018777"/>
              <a:gd name="connsiteY210" fmla="*/ 1973942 h 2605314"/>
              <a:gd name="connsiteX211" fmla="*/ 599177 w 5018777"/>
              <a:gd name="connsiteY211" fmla="*/ 1944914 h 2605314"/>
              <a:gd name="connsiteX212" fmla="*/ 628206 w 5018777"/>
              <a:gd name="connsiteY212" fmla="*/ 1901371 h 2605314"/>
              <a:gd name="connsiteX213" fmla="*/ 613692 w 5018777"/>
              <a:gd name="connsiteY213" fmla="*/ 1836057 h 2605314"/>
              <a:gd name="connsiteX214" fmla="*/ 570149 w 5018777"/>
              <a:gd name="connsiteY214" fmla="*/ 1792514 h 2605314"/>
              <a:gd name="connsiteX215" fmla="*/ 528057 w 5018777"/>
              <a:gd name="connsiteY215" fmla="*/ 1800497 h 2605314"/>
              <a:gd name="connsiteX216" fmla="*/ 481249 w 5018777"/>
              <a:gd name="connsiteY216" fmla="*/ 1898468 h 2605314"/>
              <a:gd name="connsiteX217" fmla="*/ 555635 w 5018777"/>
              <a:gd name="connsiteY217" fmla="*/ 1995714 h 2605314"/>
              <a:gd name="connsiteX218" fmla="*/ 570149 w 5018777"/>
              <a:gd name="connsiteY218" fmla="*/ 2017485 h 2605314"/>
              <a:gd name="connsiteX219" fmla="*/ 700777 w 5018777"/>
              <a:gd name="connsiteY219" fmla="*/ 2068285 h 2605314"/>
              <a:gd name="connsiteX220" fmla="*/ 737063 w 5018777"/>
              <a:gd name="connsiteY220" fmla="*/ 2082800 h 2605314"/>
              <a:gd name="connsiteX221" fmla="*/ 867692 w 5018777"/>
              <a:gd name="connsiteY221" fmla="*/ 2119811 h 2605314"/>
              <a:gd name="connsiteX222" fmla="*/ 969292 w 5018777"/>
              <a:gd name="connsiteY222" fmla="*/ 2148114 h 2605314"/>
              <a:gd name="connsiteX223" fmla="*/ 1078149 w 5018777"/>
              <a:gd name="connsiteY223" fmla="*/ 2133600 h 2605314"/>
              <a:gd name="connsiteX224" fmla="*/ 1128949 w 5018777"/>
              <a:gd name="connsiteY224" fmla="*/ 2104571 h 2605314"/>
              <a:gd name="connsiteX225" fmla="*/ 1247603 w 5018777"/>
              <a:gd name="connsiteY225" fmla="*/ 2013494 h 2605314"/>
              <a:gd name="connsiteX226" fmla="*/ 1291509 w 5018777"/>
              <a:gd name="connsiteY226" fmla="*/ 1957251 h 2605314"/>
              <a:gd name="connsiteX227" fmla="*/ 1278083 w 5018777"/>
              <a:gd name="connsiteY227" fmla="*/ 1839322 h 2605314"/>
              <a:gd name="connsiteX228" fmla="*/ 1223292 w 5018777"/>
              <a:gd name="connsiteY228" fmla="*/ 1814285 h 2605314"/>
              <a:gd name="connsiteX229" fmla="*/ 1129675 w 5018777"/>
              <a:gd name="connsiteY229" fmla="*/ 1833154 h 2605314"/>
              <a:gd name="connsiteX230" fmla="*/ 1107177 w 5018777"/>
              <a:gd name="connsiteY230" fmla="*/ 1894114 h 2605314"/>
              <a:gd name="connsiteX231" fmla="*/ 1085406 w 5018777"/>
              <a:gd name="connsiteY231" fmla="*/ 2002971 h 2605314"/>
              <a:gd name="connsiteX232" fmla="*/ 1020092 w 5018777"/>
              <a:gd name="connsiteY232" fmla="*/ 1995714 h 2605314"/>
              <a:gd name="connsiteX233" fmla="*/ 984532 w 5018777"/>
              <a:gd name="connsiteY233" fmla="*/ 1911531 h 2605314"/>
              <a:gd name="connsiteX234" fmla="*/ 996869 w 5018777"/>
              <a:gd name="connsiteY234" fmla="*/ 1807754 h 2605314"/>
              <a:gd name="connsiteX235" fmla="*/ 1070529 w 5018777"/>
              <a:gd name="connsiteY235" fmla="*/ 1731554 h 2605314"/>
              <a:gd name="connsiteX236" fmla="*/ 1230549 w 5018777"/>
              <a:gd name="connsiteY236" fmla="*/ 1690914 h 2605314"/>
              <a:gd name="connsiteX237" fmla="*/ 1339406 w 5018777"/>
              <a:gd name="connsiteY237" fmla="*/ 1698171 h 2605314"/>
              <a:gd name="connsiteX238" fmla="*/ 1426492 w 5018777"/>
              <a:gd name="connsiteY238" fmla="*/ 1741714 h 2605314"/>
              <a:gd name="connsiteX239" fmla="*/ 1480557 w 5018777"/>
              <a:gd name="connsiteY239" fmla="*/ 1792514 h 2605314"/>
              <a:gd name="connsiteX240" fmla="*/ 1510312 w 5018777"/>
              <a:gd name="connsiteY240" fmla="*/ 1859642 h 2605314"/>
              <a:gd name="connsiteX241" fmla="*/ 1511037 w 5018777"/>
              <a:gd name="connsiteY241" fmla="*/ 1961968 h 2605314"/>
              <a:gd name="connsiteX242" fmla="*/ 1463866 w 5018777"/>
              <a:gd name="connsiteY242" fmla="*/ 2046877 h 2605314"/>
              <a:gd name="connsiteX243" fmla="*/ 1411977 w 5018777"/>
              <a:gd name="connsiteY243" fmla="*/ 2140857 h 2605314"/>
              <a:gd name="connsiteX244" fmla="*/ 1404720 w 5018777"/>
              <a:gd name="connsiteY244" fmla="*/ 2162628 h 2605314"/>
              <a:gd name="connsiteX245" fmla="*/ 1368435 w 5018777"/>
              <a:gd name="connsiteY245" fmla="*/ 2293257 h 2605314"/>
              <a:gd name="connsiteX246" fmla="*/ 1370975 w 5018777"/>
              <a:gd name="connsiteY246" fmla="*/ 2449285 h 2605314"/>
              <a:gd name="connsiteX247" fmla="*/ 1513577 w 5018777"/>
              <a:gd name="connsiteY247" fmla="*/ 2554514 h 2605314"/>
              <a:gd name="connsiteX248" fmla="*/ 1636949 w 5018777"/>
              <a:gd name="connsiteY248" fmla="*/ 2590800 h 2605314"/>
              <a:gd name="connsiteX249" fmla="*/ 1851397 w 5018777"/>
              <a:gd name="connsiteY249" fmla="*/ 2605314 h 2605314"/>
              <a:gd name="connsiteX250" fmla="*/ 1922155 w 5018777"/>
              <a:gd name="connsiteY250" fmla="*/ 2576285 h 2605314"/>
              <a:gd name="connsiteX251" fmla="*/ 1963520 w 5018777"/>
              <a:gd name="connsiteY251" fmla="*/ 2496457 h 2605314"/>
              <a:gd name="connsiteX252" fmla="*/ 2006337 w 5018777"/>
              <a:gd name="connsiteY252" fmla="*/ 2315028 h 2605314"/>
              <a:gd name="connsiteX253" fmla="*/ 2043349 w 5018777"/>
              <a:gd name="connsiteY253" fmla="*/ 2111828 h 2605314"/>
              <a:gd name="connsiteX254" fmla="*/ 2066572 w 5018777"/>
              <a:gd name="connsiteY254" fmla="*/ 2048691 h 2605314"/>
              <a:gd name="connsiteX255" fmla="*/ 2102495 w 5018777"/>
              <a:gd name="connsiteY255" fmla="*/ 1987731 h 2605314"/>
              <a:gd name="connsiteX256" fmla="*/ 2221512 w 5018777"/>
              <a:gd name="connsiteY256" fmla="*/ 1879237 h 2605314"/>
              <a:gd name="connsiteX257" fmla="*/ 2377177 w 5018777"/>
              <a:gd name="connsiteY257" fmla="*/ 1872342 h 2605314"/>
              <a:gd name="connsiteX258" fmla="*/ 2398949 w 5018777"/>
              <a:gd name="connsiteY258" fmla="*/ 1879600 h 2605314"/>
              <a:gd name="connsiteX259" fmla="*/ 2457006 w 5018777"/>
              <a:gd name="connsiteY259" fmla="*/ 1930400 h 2605314"/>
              <a:gd name="connsiteX260" fmla="*/ 2471520 w 5018777"/>
              <a:gd name="connsiteY260" fmla="*/ 1952171 h 2605314"/>
              <a:gd name="connsiteX261" fmla="*/ 2493292 w 5018777"/>
              <a:gd name="connsiteY261" fmla="*/ 1973942 h 2605314"/>
              <a:gd name="connsiteX262" fmla="*/ 2507806 w 5018777"/>
              <a:gd name="connsiteY262" fmla="*/ 2024742 h 2605314"/>
              <a:gd name="connsiteX263" fmla="*/ 2515063 w 5018777"/>
              <a:gd name="connsiteY263" fmla="*/ 2053771 h 2605314"/>
              <a:gd name="connsiteX264" fmla="*/ 2529577 w 5018777"/>
              <a:gd name="connsiteY264" fmla="*/ 2075542 h 2605314"/>
              <a:gd name="connsiteX265" fmla="*/ 2544092 w 5018777"/>
              <a:gd name="connsiteY265" fmla="*/ 2126342 h 2605314"/>
              <a:gd name="connsiteX266" fmla="*/ 2536835 w 5018777"/>
              <a:gd name="connsiteY266" fmla="*/ 2271485 h 2605314"/>
              <a:gd name="connsiteX267" fmla="*/ 2522320 w 5018777"/>
              <a:gd name="connsiteY267" fmla="*/ 2300514 h 2605314"/>
              <a:gd name="connsiteX268" fmla="*/ 2478777 w 5018777"/>
              <a:gd name="connsiteY268" fmla="*/ 2329542 h 2605314"/>
              <a:gd name="connsiteX269" fmla="*/ 2457006 w 5018777"/>
              <a:gd name="connsiteY269" fmla="*/ 2336800 h 2605314"/>
              <a:gd name="connsiteX270" fmla="*/ 2333635 w 5018777"/>
              <a:gd name="connsiteY270" fmla="*/ 2329542 h 2605314"/>
              <a:gd name="connsiteX271" fmla="*/ 2311863 w 5018777"/>
              <a:gd name="connsiteY271" fmla="*/ 2322285 h 2605314"/>
              <a:gd name="connsiteX272" fmla="*/ 2297349 w 5018777"/>
              <a:gd name="connsiteY272" fmla="*/ 2286000 h 2605314"/>
              <a:gd name="connsiteX273" fmla="*/ 2290092 w 5018777"/>
              <a:gd name="connsiteY273" fmla="*/ 2249714 h 2605314"/>
              <a:gd name="connsiteX274" fmla="*/ 2398949 w 5018777"/>
              <a:gd name="connsiteY274" fmla="*/ 2111828 h 2605314"/>
              <a:gd name="connsiteX275" fmla="*/ 2398949 w 5018777"/>
              <a:gd name="connsiteY275" fmla="*/ 2024742 h 2605314"/>
              <a:gd name="connsiteX276" fmla="*/ 2377177 w 5018777"/>
              <a:gd name="connsiteY276" fmla="*/ 2010228 h 2605314"/>
              <a:gd name="connsiteX277" fmla="*/ 2275577 w 5018777"/>
              <a:gd name="connsiteY277" fmla="*/ 2017485 h 2605314"/>
              <a:gd name="connsiteX278" fmla="*/ 2261063 w 5018777"/>
              <a:gd name="connsiteY278" fmla="*/ 2032000 h 2605314"/>
              <a:gd name="connsiteX279" fmla="*/ 2239292 w 5018777"/>
              <a:gd name="connsiteY279" fmla="*/ 2046514 h 2605314"/>
              <a:gd name="connsiteX280" fmla="*/ 2224777 w 5018777"/>
              <a:gd name="connsiteY280" fmla="*/ 2061028 h 2605314"/>
              <a:gd name="connsiteX281" fmla="*/ 2195749 w 5018777"/>
              <a:gd name="connsiteY281" fmla="*/ 2068285 h 2605314"/>
              <a:gd name="connsiteX282" fmla="*/ 2166720 w 5018777"/>
              <a:gd name="connsiteY282" fmla="*/ 2090057 h 2605314"/>
              <a:gd name="connsiteX283" fmla="*/ 2152206 w 5018777"/>
              <a:gd name="connsiteY283" fmla="*/ 2111828 h 2605314"/>
              <a:gd name="connsiteX284" fmla="*/ 2130435 w 5018777"/>
              <a:gd name="connsiteY284" fmla="*/ 2140857 h 2605314"/>
              <a:gd name="connsiteX285" fmla="*/ 2130435 w 5018777"/>
              <a:gd name="connsiteY285" fmla="*/ 2351314 h 2605314"/>
              <a:gd name="connsiteX286" fmla="*/ 2144949 w 5018777"/>
              <a:gd name="connsiteY286" fmla="*/ 2373085 h 2605314"/>
              <a:gd name="connsiteX287" fmla="*/ 2166720 w 5018777"/>
              <a:gd name="connsiteY287" fmla="*/ 2380342 h 2605314"/>
              <a:gd name="connsiteX288" fmla="*/ 2173977 w 5018777"/>
              <a:gd name="connsiteY288" fmla="*/ 2402114 h 2605314"/>
              <a:gd name="connsiteX289" fmla="*/ 2195749 w 5018777"/>
              <a:gd name="connsiteY289" fmla="*/ 2416628 h 2605314"/>
              <a:gd name="connsiteX290" fmla="*/ 2224777 w 5018777"/>
              <a:gd name="connsiteY290" fmla="*/ 2438400 h 2605314"/>
              <a:gd name="connsiteX291" fmla="*/ 2268320 w 5018777"/>
              <a:gd name="connsiteY291" fmla="*/ 2474685 h 2605314"/>
              <a:gd name="connsiteX292" fmla="*/ 2297349 w 5018777"/>
              <a:gd name="connsiteY292" fmla="*/ 2510971 h 2605314"/>
              <a:gd name="connsiteX293" fmla="*/ 2319120 w 5018777"/>
              <a:gd name="connsiteY293" fmla="*/ 2532742 h 2605314"/>
              <a:gd name="connsiteX294" fmla="*/ 2398949 w 5018777"/>
              <a:gd name="connsiteY294" fmla="*/ 2569028 h 2605314"/>
              <a:gd name="connsiteX295" fmla="*/ 2544092 w 5018777"/>
              <a:gd name="connsiteY295" fmla="*/ 2554514 h 2605314"/>
              <a:gd name="connsiteX296" fmla="*/ 2565863 w 5018777"/>
              <a:gd name="connsiteY296" fmla="*/ 2540000 h 2605314"/>
              <a:gd name="connsiteX297" fmla="*/ 2573120 w 5018777"/>
              <a:gd name="connsiteY297" fmla="*/ 2503714 h 2605314"/>
              <a:gd name="connsiteX298" fmla="*/ 2587635 w 5018777"/>
              <a:gd name="connsiteY298" fmla="*/ 2481942 h 2605314"/>
              <a:gd name="connsiteX299" fmla="*/ 2594892 w 5018777"/>
              <a:gd name="connsiteY299" fmla="*/ 2409371 h 2605314"/>
              <a:gd name="connsiteX300" fmla="*/ 2645692 w 5018777"/>
              <a:gd name="connsiteY300" fmla="*/ 2416628 h 2605314"/>
              <a:gd name="connsiteX301" fmla="*/ 2674720 w 5018777"/>
              <a:gd name="connsiteY301" fmla="*/ 2423885 h 2605314"/>
              <a:gd name="connsiteX302" fmla="*/ 2747292 w 5018777"/>
              <a:gd name="connsiteY302" fmla="*/ 2438400 h 2605314"/>
              <a:gd name="connsiteX303" fmla="*/ 2790835 w 5018777"/>
              <a:gd name="connsiteY303" fmla="*/ 2452914 h 2605314"/>
              <a:gd name="connsiteX304" fmla="*/ 2812606 w 5018777"/>
              <a:gd name="connsiteY304" fmla="*/ 2438400 h 2605314"/>
              <a:gd name="connsiteX305" fmla="*/ 2805349 w 5018777"/>
              <a:gd name="connsiteY305" fmla="*/ 2416628 h 2605314"/>
              <a:gd name="connsiteX306" fmla="*/ 2798092 w 5018777"/>
              <a:gd name="connsiteY306" fmla="*/ 2373085 h 2605314"/>
              <a:gd name="connsiteX307" fmla="*/ 2783577 w 5018777"/>
              <a:gd name="connsiteY307" fmla="*/ 2329542 h 2605314"/>
              <a:gd name="connsiteX308" fmla="*/ 2798092 w 5018777"/>
              <a:gd name="connsiteY308" fmla="*/ 2278742 h 2605314"/>
              <a:gd name="connsiteX309" fmla="*/ 2965006 w 5018777"/>
              <a:gd name="connsiteY309" fmla="*/ 2249714 h 2605314"/>
              <a:gd name="connsiteX310" fmla="*/ 2950492 w 5018777"/>
              <a:gd name="connsiteY310" fmla="*/ 2227942 h 2605314"/>
              <a:gd name="connsiteX311" fmla="*/ 2928720 w 5018777"/>
              <a:gd name="connsiteY311" fmla="*/ 2133600 h 2605314"/>
              <a:gd name="connsiteX312" fmla="*/ 2921463 w 5018777"/>
              <a:gd name="connsiteY312" fmla="*/ 2104571 h 2605314"/>
              <a:gd name="connsiteX313" fmla="*/ 2899692 w 5018777"/>
              <a:gd name="connsiteY313" fmla="*/ 2090057 h 2605314"/>
              <a:gd name="connsiteX314" fmla="*/ 2906949 w 5018777"/>
              <a:gd name="connsiteY314" fmla="*/ 2061028 h 2605314"/>
              <a:gd name="connsiteX315" fmla="*/ 3037577 w 5018777"/>
              <a:gd name="connsiteY315" fmla="*/ 2053771 h 2605314"/>
              <a:gd name="connsiteX316" fmla="*/ 3124663 w 5018777"/>
              <a:gd name="connsiteY316" fmla="*/ 2046514 h 2605314"/>
              <a:gd name="connsiteX317" fmla="*/ 3146435 w 5018777"/>
              <a:gd name="connsiteY317" fmla="*/ 2039257 h 2605314"/>
              <a:gd name="connsiteX318" fmla="*/ 3139177 w 5018777"/>
              <a:gd name="connsiteY318" fmla="*/ 2010228 h 2605314"/>
              <a:gd name="connsiteX319" fmla="*/ 3110149 w 5018777"/>
              <a:gd name="connsiteY319" fmla="*/ 1959428 h 2605314"/>
              <a:gd name="connsiteX320" fmla="*/ 3081120 w 5018777"/>
              <a:gd name="connsiteY320" fmla="*/ 1930400 h 2605314"/>
              <a:gd name="connsiteX321" fmla="*/ 3066606 w 5018777"/>
              <a:gd name="connsiteY321" fmla="*/ 1901371 h 2605314"/>
              <a:gd name="connsiteX322" fmla="*/ 3044835 w 5018777"/>
              <a:gd name="connsiteY322" fmla="*/ 1886857 h 2605314"/>
              <a:gd name="connsiteX323" fmla="*/ 3037577 w 5018777"/>
              <a:gd name="connsiteY323" fmla="*/ 1865085 h 2605314"/>
              <a:gd name="connsiteX324" fmla="*/ 3023063 w 5018777"/>
              <a:gd name="connsiteY324" fmla="*/ 1843314 h 2605314"/>
              <a:gd name="connsiteX325" fmla="*/ 3052092 w 5018777"/>
              <a:gd name="connsiteY325" fmla="*/ 1828800 h 2605314"/>
              <a:gd name="connsiteX326" fmla="*/ 3160949 w 5018777"/>
              <a:gd name="connsiteY326" fmla="*/ 1814285 h 2605314"/>
              <a:gd name="connsiteX327" fmla="*/ 3182720 w 5018777"/>
              <a:gd name="connsiteY327" fmla="*/ 1799771 h 2605314"/>
              <a:gd name="connsiteX328" fmla="*/ 3131920 w 5018777"/>
              <a:gd name="connsiteY328" fmla="*/ 1690914 h 2605314"/>
              <a:gd name="connsiteX329" fmla="*/ 3124663 w 5018777"/>
              <a:gd name="connsiteY329" fmla="*/ 1669142 h 2605314"/>
              <a:gd name="connsiteX330" fmla="*/ 3110149 w 5018777"/>
              <a:gd name="connsiteY330" fmla="*/ 1647371 h 2605314"/>
              <a:gd name="connsiteX331" fmla="*/ 3131920 w 5018777"/>
              <a:gd name="connsiteY331" fmla="*/ 1640114 h 2605314"/>
              <a:gd name="connsiteX332" fmla="*/ 3160949 w 5018777"/>
              <a:gd name="connsiteY332" fmla="*/ 1632857 h 2605314"/>
              <a:gd name="connsiteX333" fmla="*/ 3189977 w 5018777"/>
              <a:gd name="connsiteY333" fmla="*/ 1618342 h 2605314"/>
              <a:gd name="connsiteX334" fmla="*/ 3219006 w 5018777"/>
              <a:gd name="connsiteY334" fmla="*/ 1611085 h 2605314"/>
              <a:gd name="connsiteX335" fmla="*/ 3240777 w 5018777"/>
              <a:gd name="connsiteY335" fmla="*/ 1603828 h 2605314"/>
              <a:gd name="connsiteX336" fmla="*/ 3284320 w 5018777"/>
              <a:gd name="connsiteY336" fmla="*/ 1582057 h 2605314"/>
              <a:gd name="connsiteX337" fmla="*/ 3298835 w 5018777"/>
              <a:gd name="connsiteY337" fmla="*/ 1567542 h 2605314"/>
              <a:gd name="connsiteX338" fmla="*/ 3277063 w 5018777"/>
              <a:gd name="connsiteY338" fmla="*/ 1545771 h 2605314"/>
              <a:gd name="connsiteX339" fmla="*/ 3233520 w 5018777"/>
              <a:gd name="connsiteY339" fmla="*/ 1516742 h 2605314"/>
              <a:gd name="connsiteX340" fmla="*/ 3182720 w 5018777"/>
              <a:gd name="connsiteY340" fmla="*/ 1458685 h 2605314"/>
              <a:gd name="connsiteX341" fmla="*/ 3175463 w 5018777"/>
              <a:gd name="connsiteY341" fmla="*/ 1436914 h 2605314"/>
              <a:gd name="connsiteX342" fmla="*/ 3153692 w 5018777"/>
              <a:gd name="connsiteY342" fmla="*/ 1422400 h 2605314"/>
              <a:gd name="connsiteX343" fmla="*/ 3204492 w 5018777"/>
              <a:gd name="connsiteY343" fmla="*/ 1386114 h 2605314"/>
              <a:gd name="connsiteX344" fmla="*/ 3240777 w 5018777"/>
              <a:gd name="connsiteY344" fmla="*/ 1349828 h 2605314"/>
              <a:gd name="connsiteX345" fmla="*/ 3269806 w 5018777"/>
              <a:gd name="connsiteY345" fmla="*/ 1313542 h 2605314"/>
              <a:gd name="connsiteX346" fmla="*/ 3291577 w 5018777"/>
              <a:gd name="connsiteY346" fmla="*/ 1299028 h 2605314"/>
              <a:gd name="connsiteX347" fmla="*/ 3306092 w 5018777"/>
              <a:gd name="connsiteY347" fmla="*/ 1284514 h 2605314"/>
              <a:gd name="connsiteX348" fmla="*/ 3313349 w 5018777"/>
              <a:gd name="connsiteY348" fmla="*/ 1262742 h 2605314"/>
              <a:gd name="connsiteX349" fmla="*/ 3269806 w 5018777"/>
              <a:gd name="connsiteY349" fmla="*/ 1255485 h 2605314"/>
              <a:gd name="connsiteX350" fmla="*/ 3248035 w 5018777"/>
              <a:gd name="connsiteY350" fmla="*/ 1248228 h 2605314"/>
              <a:gd name="connsiteX351" fmla="*/ 3197235 w 5018777"/>
              <a:gd name="connsiteY351" fmla="*/ 1233714 h 2605314"/>
              <a:gd name="connsiteX352" fmla="*/ 3175463 w 5018777"/>
              <a:gd name="connsiteY352" fmla="*/ 1219200 h 2605314"/>
              <a:gd name="connsiteX353" fmla="*/ 3153692 w 5018777"/>
              <a:gd name="connsiteY353" fmla="*/ 1211942 h 2605314"/>
              <a:gd name="connsiteX354" fmla="*/ 3124663 w 5018777"/>
              <a:gd name="connsiteY354" fmla="*/ 1197428 h 2605314"/>
              <a:gd name="connsiteX355" fmla="*/ 3204492 w 5018777"/>
              <a:gd name="connsiteY355" fmla="*/ 1095828 h 2605314"/>
              <a:gd name="connsiteX356" fmla="*/ 3255292 w 5018777"/>
              <a:gd name="connsiteY356" fmla="*/ 1037771 h 2605314"/>
              <a:gd name="connsiteX357" fmla="*/ 3255292 w 5018777"/>
              <a:gd name="connsiteY357" fmla="*/ 994228 h 2605314"/>
              <a:gd name="connsiteX358" fmla="*/ 3211749 w 5018777"/>
              <a:gd name="connsiteY358" fmla="*/ 986971 h 2605314"/>
              <a:gd name="connsiteX359" fmla="*/ 3182720 w 5018777"/>
              <a:gd name="connsiteY359" fmla="*/ 979714 h 2605314"/>
              <a:gd name="connsiteX360" fmla="*/ 3124663 w 5018777"/>
              <a:gd name="connsiteY360" fmla="*/ 957942 h 2605314"/>
              <a:gd name="connsiteX361" fmla="*/ 3102892 w 5018777"/>
              <a:gd name="connsiteY361" fmla="*/ 950685 h 2605314"/>
              <a:gd name="connsiteX362" fmla="*/ 3052092 w 5018777"/>
              <a:gd name="connsiteY362" fmla="*/ 943428 h 2605314"/>
              <a:gd name="connsiteX363" fmla="*/ 3030320 w 5018777"/>
              <a:gd name="connsiteY363" fmla="*/ 936171 h 2605314"/>
              <a:gd name="connsiteX364" fmla="*/ 2994035 w 5018777"/>
              <a:gd name="connsiteY364" fmla="*/ 928914 h 2605314"/>
              <a:gd name="connsiteX365" fmla="*/ 2979520 w 5018777"/>
              <a:gd name="connsiteY365" fmla="*/ 914400 h 2605314"/>
              <a:gd name="connsiteX366" fmla="*/ 3037577 w 5018777"/>
              <a:gd name="connsiteY366" fmla="*/ 820057 h 2605314"/>
              <a:gd name="connsiteX367" fmla="*/ 3095635 w 5018777"/>
              <a:gd name="connsiteY367" fmla="*/ 747485 h 2605314"/>
              <a:gd name="connsiteX368" fmla="*/ 3131920 w 5018777"/>
              <a:gd name="connsiteY368" fmla="*/ 703942 h 2605314"/>
              <a:gd name="connsiteX369" fmla="*/ 3146435 w 5018777"/>
              <a:gd name="connsiteY369" fmla="*/ 682171 h 2605314"/>
              <a:gd name="connsiteX370" fmla="*/ 3037577 w 5018777"/>
              <a:gd name="connsiteY370" fmla="*/ 667657 h 2605314"/>
              <a:gd name="connsiteX371" fmla="*/ 2965006 w 5018777"/>
              <a:gd name="connsiteY371" fmla="*/ 660400 h 2605314"/>
              <a:gd name="connsiteX372" fmla="*/ 2892435 w 5018777"/>
              <a:gd name="connsiteY372" fmla="*/ 645885 h 2605314"/>
              <a:gd name="connsiteX373" fmla="*/ 2928720 w 5018777"/>
              <a:gd name="connsiteY373" fmla="*/ 609600 h 2605314"/>
              <a:gd name="connsiteX374" fmla="*/ 2965006 w 5018777"/>
              <a:gd name="connsiteY374" fmla="*/ 573314 h 2605314"/>
              <a:gd name="connsiteX375" fmla="*/ 2972263 w 5018777"/>
              <a:gd name="connsiteY375" fmla="*/ 529771 h 2605314"/>
              <a:gd name="connsiteX376" fmla="*/ 2986777 w 5018777"/>
              <a:gd name="connsiteY376" fmla="*/ 486228 h 2605314"/>
              <a:gd name="connsiteX377" fmla="*/ 3001292 w 5018777"/>
              <a:gd name="connsiteY377" fmla="*/ 435428 h 2605314"/>
              <a:gd name="connsiteX378" fmla="*/ 3015806 w 5018777"/>
              <a:gd name="connsiteY378" fmla="*/ 391885 h 2605314"/>
              <a:gd name="connsiteX379" fmla="*/ 2965006 w 5018777"/>
              <a:gd name="connsiteY379" fmla="*/ 399142 h 2605314"/>
              <a:gd name="connsiteX380" fmla="*/ 2921463 w 5018777"/>
              <a:gd name="connsiteY380" fmla="*/ 413657 h 2605314"/>
              <a:gd name="connsiteX381" fmla="*/ 2892435 w 5018777"/>
              <a:gd name="connsiteY381" fmla="*/ 420914 h 2605314"/>
              <a:gd name="connsiteX382" fmla="*/ 2856149 w 5018777"/>
              <a:gd name="connsiteY382" fmla="*/ 435428 h 2605314"/>
              <a:gd name="connsiteX383" fmla="*/ 2812606 w 5018777"/>
              <a:gd name="connsiteY383" fmla="*/ 442685 h 2605314"/>
              <a:gd name="connsiteX384" fmla="*/ 2783577 w 5018777"/>
              <a:gd name="connsiteY384" fmla="*/ 449942 h 2605314"/>
              <a:gd name="connsiteX385" fmla="*/ 2725520 w 5018777"/>
              <a:gd name="connsiteY385" fmla="*/ 442685 h 2605314"/>
              <a:gd name="connsiteX386" fmla="*/ 2732777 w 5018777"/>
              <a:gd name="connsiteY386" fmla="*/ 377371 h 2605314"/>
              <a:gd name="connsiteX387" fmla="*/ 2725520 w 5018777"/>
              <a:gd name="connsiteY387" fmla="*/ 290285 h 2605314"/>
              <a:gd name="connsiteX388" fmla="*/ 2711006 w 5018777"/>
              <a:gd name="connsiteY388" fmla="*/ 232228 h 2605314"/>
              <a:gd name="connsiteX389" fmla="*/ 2667463 w 5018777"/>
              <a:gd name="connsiteY389" fmla="*/ 210457 h 2605314"/>
              <a:gd name="connsiteX390" fmla="*/ 2660206 w 5018777"/>
              <a:gd name="connsiteY390"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62549 w 5018777"/>
              <a:gd name="connsiteY118" fmla="*/ 537028 h 2605314"/>
              <a:gd name="connsiteX119" fmla="*/ 3240777 w 5018777"/>
              <a:gd name="connsiteY119" fmla="*/ 515257 h 2605314"/>
              <a:gd name="connsiteX120" fmla="*/ 3233520 w 5018777"/>
              <a:gd name="connsiteY120" fmla="*/ 478971 h 2605314"/>
              <a:gd name="connsiteX121" fmla="*/ 3219006 w 5018777"/>
              <a:gd name="connsiteY121" fmla="*/ 428171 h 2605314"/>
              <a:gd name="connsiteX122" fmla="*/ 3204492 w 5018777"/>
              <a:gd name="connsiteY122" fmla="*/ 362857 h 2605314"/>
              <a:gd name="connsiteX123" fmla="*/ 3189977 w 5018777"/>
              <a:gd name="connsiteY123" fmla="*/ 348342 h 2605314"/>
              <a:gd name="connsiteX124" fmla="*/ 3139177 w 5018777"/>
              <a:gd name="connsiteY124" fmla="*/ 283028 h 2605314"/>
              <a:gd name="connsiteX125" fmla="*/ 3117406 w 5018777"/>
              <a:gd name="connsiteY125" fmla="*/ 268514 h 2605314"/>
              <a:gd name="connsiteX126" fmla="*/ 3081120 w 5018777"/>
              <a:gd name="connsiteY126" fmla="*/ 232228 h 2605314"/>
              <a:gd name="connsiteX127" fmla="*/ 3066606 w 5018777"/>
              <a:gd name="connsiteY127" fmla="*/ 210457 h 2605314"/>
              <a:gd name="connsiteX128" fmla="*/ 3023063 w 5018777"/>
              <a:gd name="connsiteY128" fmla="*/ 195942 h 2605314"/>
              <a:gd name="connsiteX129" fmla="*/ 3008549 w 5018777"/>
              <a:gd name="connsiteY129" fmla="*/ 174171 h 2605314"/>
              <a:gd name="connsiteX130" fmla="*/ 2957749 w 5018777"/>
              <a:gd name="connsiteY130" fmla="*/ 152400 h 2605314"/>
              <a:gd name="connsiteX131" fmla="*/ 2921463 w 5018777"/>
              <a:gd name="connsiteY131" fmla="*/ 116114 h 2605314"/>
              <a:gd name="connsiteX132" fmla="*/ 2848892 w 5018777"/>
              <a:gd name="connsiteY132" fmla="*/ 94342 h 2605314"/>
              <a:gd name="connsiteX133" fmla="*/ 2827120 w 5018777"/>
              <a:gd name="connsiteY133" fmla="*/ 79828 h 2605314"/>
              <a:gd name="connsiteX134" fmla="*/ 2776320 w 5018777"/>
              <a:gd name="connsiteY134" fmla="*/ 65314 h 2605314"/>
              <a:gd name="connsiteX135" fmla="*/ 2667463 w 5018777"/>
              <a:gd name="connsiteY135" fmla="*/ 50800 h 2605314"/>
              <a:gd name="connsiteX136" fmla="*/ 2500549 w 5018777"/>
              <a:gd name="connsiteY136" fmla="*/ 43542 h 2605314"/>
              <a:gd name="connsiteX137" fmla="*/ 2377177 w 5018777"/>
              <a:gd name="connsiteY137" fmla="*/ 36285 h 2605314"/>
              <a:gd name="connsiteX138" fmla="*/ 2275577 w 5018777"/>
              <a:gd name="connsiteY138" fmla="*/ 21771 h 2605314"/>
              <a:gd name="connsiteX139" fmla="*/ 2036092 w 5018777"/>
              <a:gd name="connsiteY139" fmla="*/ 7257 h 2605314"/>
              <a:gd name="connsiteX140" fmla="*/ 1753063 w 5018777"/>
              <a:gd name="connsiteY140" fmla="*/ 29028 h 2605314"/>
              <a:gd name="connsiteX141" fmla="*/ 1519746 w 5018777"/>
              <a:gd name="connsiteY141" fmla="*/ 82005 h 2605314"/>
              <a:gd name="connsiteX142" fmla="*/ 1157977 w 5018777"/>
              <a:gd name="connsiteY142" fmla="*/ 190500 h 2605314"/>
              <a:gd name="connsiteX143" fmla="*/ 969292 w 5018777"/>
              <a:gd name="connsiteY143" fmla="*/ 261257 h 2605314"/>
              <a:gd name="connsiteX144" fmla="*/ 889463 w 5018777"/>
              <a:gd name="connsiteY144" fmla="*/ 319314 h 2605314"/>
              <a:gd name="connsiteX145" fmla="*/ 763189 w 5018777"/>
              <a:gd name="connsiteY145" fmla="*/ 420551 h 2605314"/>
              <a:gd name="connsiteX146" fmla="*/ 693520 w 5018777"/>
              <a:gd name="connsiteY146" fmla="*/ 500742 h 2605314"/>
              <a:gd name="connsiteX147" fmla="*/ 664492 w 5018777"/>
              <a:gd name="connsiteY147" fmla="*/ 544285 h 2605314"/>
              <a:gd name="connsiteX148" fmla="*/ 642720 w 5018777"/>
              <a:gd name="connsiteY148" fmla="*/ 609600 h 2605314"/>
              <a:gd name="connsiteX149" fmla="*/ 651792 w 5018777"/>
              <a:gd name="connsiteY149" fmla="*/ 740954 h 2605314"/>
              <a:gd name="connsiteX150" fmla="*/ 700052 w 5018777"/>
              <a:gd name="connsiteY150" fmla="*/ 804454 h 2605314"/>
              <a:gd name="connsiteX151" fmla="*/ 751577 w 5018777"/>
              <a:gd name="connsiteY151" fmla="*/ 804817 h 2605314"/>
              <a:gd name="connsiteX152" fmla="*/ 775889 w 5018777"/>
              <a:gd name="connsiteY152" fmla="*/ 748937 h 2605314"/>
              <a:gd name="connsiteX153" fmla="*/ 764640 w 5018777"/>
              <a:gd name="connsiteY153" fmla="*/ 679268 h 2605314"/>
              <a:gd name="connsiteX154" fmla="*/ 704769 w 5018777"/>
              <a:gd name="connsiteY154" fmla="*/ 644434 h 2605314"/>
              <a:gd name="connsiteX155" fmla="*/ 567246 w 5018777"/>
              <a:gd name="connsiteY155" fmla="*/ 638991 h 2605314"/>
              <a:gd name="connsiteX156" fmla="*/ 468549 w 5018777"/>
              <a:gd name="connsiteY156" fmla="*/ 682171 h 2605314"/>
              <a:gd name="connsiteX157" fmla="*/ 446777 w 5018777"/>
              <a:gd name="connsiteY157" fmla="*/ 754742 h 2605314"/>
              <a:gd name="connsiteX158" fmla="*/ 475806 w 5018777"/>
              <a:gd name="connsiteY158" fmla="*/ 849085 h 2605314"/>
              <a:gd name="connsiteX159" fmla="*/ 533863 w 5018777"/>
              <a:gd name="connsiteY159" fmla="*/ 841828 h 2605314"/>
              <a:gd name="connsiteX160" fmla="*/ 541120 w 5018777"/>
              <a:gd name="connsiteY160" fmla="*/ 820057 h 2605314"/>
              <a:gd name="connsiteX161" fmla="*/ 519349 w 5018777"/>
              <a:gd name="connsiteY161" fmla="*/ 740228 h 2605314"/>
              <a:gd name="connsiteX162" fmla="*/ 497577 w 5018777"/>
              <a:gd name="connsiteY162" fmla="*/ 725714 h 2605314"/>
              <a:gd name="connsiteX163" fmla="*/ 352435 w 5018777"/>
              <a:gd name="connsiteY163" fmla="*/ 732971 h 2605314"/>
              <a:gd name="connsiteX164" fmla="*/ 252286 w 5018777"/>
              <a:gd name="connsiteY164" fmla="*/ 791028 h 2605314"/>
              <a:gd name="connsiteX165" fmla="*/ 192777 w 5018777"/>
              <a:gd name="connsiteY165" fmla="*/ 892628 h 2605314"/>
              <a:gd name="connsiteX166" fmla="*/ 187335 w 5018777"/>
              <a:gd name="connsiteY166" fmla="*/ 1026522 h 2605314"/>
              <a:gd name="connsiteX167" fmla="*/ 218177 w 5018777"/>
              <a:gd name="connsiteY167" fmla="*/ 1070791 h 2605314"/>
              <a:gd name="connsiteX168" fmla="*/ 278049 w 5018777"/>
              <a:gd name="connsiteY168" fmla="*/ 1063534 h 2605314"/>
              <a:gd name="connsiteX169" fmla="*/ 297643 w 5018777"/>
              <a:gd name="connsiteY169" fmla="*/ 1022531 h 2605314"/>
              <a:gd name="connsiteX170" fmla="*/ 260995 w 5018777"/>
              <a:gd name="connsiteY170" fmla="*/ 957580 h 2605314"/>
              <a:gd name="connsiteX171" fmla="*/ 172095 w 5018777"/>
              <a:gd name="connsiteY171" fmla="*/ 952137 h 2605314"/>
              <a:gd name="connsiteX172" fmla="*/ 108957 w 5018777"/>
              <a:gd name="connsiteY172" fmla="*/ 996405 h 2605314"/>
              <a:gd name="connsiteX173" fmla="*/ 54892 w 5018777"/>
              <a:gd name="connsiteY173" fmla="*/ 1066800 h 2605314"/>
              <a:gd name="connsiteX174" fmla="*/ 14252 w 5018777"/>
              <a:gd name="connsiteY174" fmla="*/ 1156788 h 2605314"/>
              <a:gd name="connsiteX175" fmla="*/ 20783 w 5018777"/>
              <a:gd name="connsiteY175" fmla="*/ 1262017 h 2605314"/>
              <a:gd name="connsiteX176" fmla="*/ 69406 w 5018777"/>
              <a:gd name="connsiteY176" fmla="*/ 1313542 h 2605314"/>
              <a:gd name="connsiteX177" fmla="*/ 112949 w 5018777"/>
              <a:gd name="connsiteY177" fmla="*/ 1342571 h 2605314"/>
              <a:gd name="connsiteX178" fmla="*/ 159032 w 5018777"/>
              <a:gd name="connsiteY178" fmla="*/ 1341845 h 2605314"/>
              <a:gd name="connsiteX179" fmla="*/ 217089 w 5018777"/>
              <a:gd name="connsiteY179" fmla="*/ 1316445 h 2605314"/>
              <a:gd name="connsiteX180" fmla="*/ 199672 w 5018777"/>
              <a:gd name="connsiteY180" fmla="*/ 1243148 h 2605314"/>
              <a:gd name="connsiteX181" fmla="*/ 124197 w 5018777"/>
              <a:gd name="connsiteY181" fmla="*/ 1236254 h 2605314"/>
              <a:gd name="connsiteX182" fmla="*/ 54892 w 5018777"/>
              <a:gd name="connsiteY182" fmla="*/ 1262742 h 2605314"/>
              <a:gd name="connsiteX183" fmla="*/ 33120 w 5018777"/>
              <a:gd name="connsiteY183" fmla="*/ 1299028 h 2605314"/>
              <a:gd name="connsiteX184" fmla="*/ 18606 w 5018777"/>
              <a:gd name="connsiteY184" fmla="*/ 1320800 h 2605314"/>
              <a:gd name="connsiteX185" fmla="*/ 4092 w 5018777"/>
              <a:gd name="connsiteY185" fmla="*/ 1379582 h 2605314"/>
              <a:gd name="connsiteX186" fmla="*/ 3729 w 5018777"/>
              <a:gd name="connsiteY186" fmla="*/ 1436188 h 2605314"/>
              <a:gd name="connsiteX187" fmla="*/ 47635 w 5018777"/>
              <a:gd name="connsiteY187" fmla="*/ 1494971 h 2605314"/>
              <a:gd name="connsiteX188" fmla="*/ 91177 w 5018777"/>
              <a:gd name="connsiteY188" fmla="*/ 1524000 h 2605314"/>
              <a:gd name="connsiteX189" fmla="*/ 127100 w 5018777"/>
              <a:gd name="connsiteY189" fmla="*/ 1568268 h 2605314"/>
              <a:gd name="connsiteX190" fmla="*/ 171006 w 5018777"/>
              <a:gd name="connsiteY190" fmla="*/ 1582057 h 2605314"/>
              <a:gd name="connsiteX191" fmla="*/ 228337 w 5018777"/>
              <a:gd name="connsiteY191" fmla="*/ 1561737 h 2605314"/>
              <a:gd name="connsiteX192" fmla="*/ 236683 w 5018777"/>
              <a:gd name="connsiteY192" fmla="*/ 1483722 h 2605314"/>
              <a:gd name="connsiteX193" fmla="*/ 157217 w 5018777"/>
              <a:gd name="connsiteY193" fmla="*/ 1465580 h 2605314"/>
              <a:gd name="connsiteX194" fmla="*/ 105692 w 5018777"/>
              <a:gd name="connsiteY194" fmla="*/ 1502228 h 2605314"/>
              <a:gd name="connsiteX195" fmla="*/ 105692 w 5018777"/>
              <a:gd name="connsiteY195" fmla="*/ 1698171 h 2605314"/>
              <a:gd name="connsiteX196" fmla="*/ 141615 w 5018777"/>
              <a:gd name="connsiteY196" fmla="*/ 1749334 h 2605314"/>
              <a:gd name="connsiteX197" fmla="*/ 192777 w 5018777"/>
              <a:gd name="connsiteY197" fmla="*/ 1792514 h 2605314"/>
              <a:gd name="connsiteX198" fmla="*/ 250835 w 5018777"/>
              <a:gd name="connsiteY198" fmla="*/ 1828800 h 2605314"/>
              <a:gd name="connsiteX199" fmla="*/ 359692 w 5018777"/>
              <a:gd name="connsiteY199" fmla="*/ 1821542 h 2605314"/>
              <a:gd name="connsiteX200" fmla="*/ 394163 w 5018777"/>
              <a:gd name="connsiteY200" fmla="*/ 1796505 h 2605314"/>
              <a:gd name="connsiteX201" fmla="*/ 410492 w 5018777"/>
              <a:gd name="connsiteY201" fmla="*/ 1698171 h 2605314"/>
              <a:gd name="connsiteX202" fmla="*/ 366949 w 5018777"/>
              <a:gd name="connsiteY202" fmla="*/ 1683657 h 2605314"/>
              <a:gd name="connsiteX203" fmla="*/ 316149 w 5018777"/>
              <a:gd name="connsiteY203" fmla="*/ 1690914 h 2605314"/>
              <a:gd name="connsiteX204" fmla="*/ 279863 w 5018777"/>
              <a:gd name="connsiteY204" fmla="*/ 1719942 h 2605314"/>
              <a:gd name="connsiteX205" fmla="*/ 265349 w 5018777"/>
              <a:gd name="connsiteY205" fmla="*/ 1785257 h 2605314"/>
              <a:gd name="connsiteX206" fmla="*/ 276235 w 5018777"/>
              <a:gd name="connsiteY206" fmla="*/ 1939108 h 2605314"/>
              <a:gd name="connsiteX207" fmla="*/ 331026 w 5018777"/>
              <a:gd name="connsiteY207" fmla="*/ 1984465 h 2605314"/>
              <a:gd name="connsiteX208" fmla="*/ 417749 w 5018777"/>
              <a:gd name="connsiteY208" fmla="*/ 2002971 h 2605314"/>
              <a:gd name="connsiteX209" fmla="*/ 526606 w 5018777"/>
              <a:gd name="connsiteY209" fmla="*/ 1995714 h 2605314"/>
              <a:gd name="connsiteX210" fmla="*/ 555635 w 5018777"/>
              <a:gd name="connsiteY210" fmla="*/ 1973942 h 2605314"/>
              <a:gd name="connsiteX211" fmla="*/ 599177 w 5018777"/>
              <a:gd name="connsiteY211" fmla="*/ 1944914 h 2605314"/>
              <a:gd name="connsiteX212" fmla="*/ 628206 w 5018777"/>
              <a:gd name="connsiteY212" fmla="*/ 1901371 h 2605314"/>
              <a:gd name="connsiteX213" fmla="*/ 613692 w 5018777"/>
              <a:gd name="connsiteY213" fmla="*/ 1836057 h 2605314"/>
              <a:gd name="connsiteX214" fmla="*/ 570149 w 5018777"/>
              <a:gd name="connsiteY214" fmla="*/ 1792514 h 2605314"/>
              <a:gd name="connsiteX215" fmla="*/ 528057 w 5018777"/>
              <a:gd name="connsiteY215" fmla="*/ 1800497 h 2605314"/>
              <a:gd name="connsiteX216" fmla="*/ 481249 w 5018777"/>
              <a:gd name="connsiteY216" fmla="*/ 1898468 h 2605314"/>
              <a:gd name="connsiteX217" fmla="*/ 555635 w 5018777"/>
              <a:gd name="connsiteY217" fmla="*/ 1995714 h 2605314"/>
              <a:gd name="connsiteX218" fmla="*/ 570149 w 5018777"/>
              <a:gd name="connsiteY218" fmla="*/ 2017485 h 2605314"/>
              <a:gd name="connsiteX219" fmla="*/ 700777 w 5018777"/>
              <a:gd name="connsiteY219" fmla="*/ 2068285 h 2605314"/>
              <a:gd name="connsiteX220" fmla="*/ 737063 w 5018777"/>
              <a:gd name="connsiteY220" fmla="*/ 2082800 h 2605314"/>
              <a:gd name="connsiteX221" fmla="*/ 867692 w 5018777"/>
              <a:gd name="connsiteY221" fmla="*/ 2119811 h 2605314"/>
              <a:gd name="connsiteX222" fmla="*/ 969292 w 5018777"/>
              <a:gd name="connsiteY222" fmla="*/ 2148114 h 2605314"/>
              <a:gd name="connsiteX223" fmla="*/ 1078149 w 5018777"/>
              <a:gd name="connsiteY223" fmla="*/ 2133600 h 2605314"/>
              <a:gd name="connsiteX224" fmla="*/ 1128949 w 5018777"/>
              <a:gd name="connsiteY224" fmla="*/ 2104571 h 2605314"/>
              <a:gd name="connsiteX225" fmla="*/ 1247603 w 5018777"/>
              <a:gd name="connsiteY225" fmla="*/ 2013494 h 2605314"/>
              <a:gd name="connsiteX226" fmla="*/ 1291509 w 5018777"/>
              <a:gd name="connsiteY226" fmla="*/ 1957251 h 2605314"/>
              <a:gd name="connsiteX227" fmla="*/ 1278083 w 5018777"/>
              <a:gd name="connsiteY227" fmla="*/ 1839322 h 2605314"/>
              <a:gd name="connsiteX228" fmla="*/ 1223292 w 5018777"/>
              <a:gd name="connsiteY228" fmla="*/ 1814285 h 2605314"/>
              <a:gd name="connsiteX229" fmla="*/ 1129675 w 5018777"/>
              <a:gd name="connsiteY229" fmla="*/ 1833154 h 2605314"/>
              <a:gd name="connsiteX230" fmla="*/ 1107177 w 5018777"/>
              <a:gd name="connsiteY230" fmla="*/ 1894114 h 2605314"/>
              <a:gd name="connsiteX231" fmla="*/ 1085406 w 5018777"/>
              <a:gd name="connsiteY231" fmla="*/ 2002971 h 2605314"/>
              <a:gd name="connsiteX232" fmla="*/ 1020092 w 5018777"/>
              <a:gd name="connsiteY232" fmla="*/ 1995714 h 2605314"/>
              <a:gd name="connsiteX233" fmla="*/ 984532 w 5018777"/>
              <a:gd name="connsiteY233" fmla="*/ 1911531 h 2605314"/>
              <a:gd name="connsiteX234" fmla="*/ 996869 w 5018777"/>
              <a:gd name="connsiteY234" fmla="*/ 1807754 h 2605314"/>
              <a:gd name="connsiteX235" fmla="*/ 1070529 w 5018777"/>
              <a:gd name="connsiteY235" fmla="*/ 1731554 h 2605314"/>
              <a:gd name="connsiteX236" fmla="*/ 1230549 w 5018777"/>
              <a:gd name="connsiteY236" fmla="*/ 1690914 h 2605314"/>
              <a:gd name="connsiteX237" fmla="*/ 1339406 w 5018777"/>
              <a:gd name="connsiteY237" fmla="*/ 1698171 h 2605314"/>
              <a:gd name="connsiteX238" fmla="*/ 1426492 w 5018777"/>
              <a:gd name="connsiteY238" fmla="*/ 1741714 h 2605314"/>
              <a:gd name="connsiteX239" fmla="*/ 1480557 w 5018777"/>
              <a:gd name="connsiteY239" fmla="*/ 1792514 h 2605314"/>
              <a:gd name="connsiteX240" fmla="*/ 1510312 w 5018777"/>
              <a:gd name="connsiteY240" fmla="*/ 1859642 h 2605314"/>
              <a:gd name="connsiteX241" fmla="*/ 1511037 w 5018777"/>
              <a:gd name="connsiteY241" fmla="*/ 1961968 h 2605314"/>
              <a:gd name="connsiteX242" fmla="*/ 1463866 w 5018777"/>
              <a:gd name="connsiteY242" fmla="*/ 2046877 h 2605314"/>
              <a:gd name="connsiteX243" fmla="*/ 1411977 w 5018777"/>
              <a:gd name="connsiteY243" fmla="*/ 2140857 h 2605314"/>
              <a:gd name="connsiteX244" fmla="*/ 1404720 w 5018777"/>
              <a:gd name="connsiteY244" fmla="*/ 2162628 h 2605314"/>
              <a:gd name="connsiteX245" fmla="*/ 1368435 w 5018777"/>
              <a:gd name="connsiteY245" fmla="*/ 2293257 h 2605314"/>
              <a:gd name="connsiteX246" fmla="*/ 1370975 w 5018777"/>
              <a:gd name="connsiteY246" fmla="*/ 2449285 h 2605314"/>
              <a:gd name="connsiteX247" fmla="*/ 1513577 w 5018777"/>
              <a:gd name="connsiteY247" fmla="*/ 2554514 h 2605314"/>
              <a:gd name="connsiteX248" fmla="*/ 1636949 w 5018777"/>
              <a:gd name="connsiteY248" fmla="*/ 2590800 h 2605314"/>
              <a:gd name="connsiteX249" fmla="*/ 1851397 w 5018777"/>
              <a:gd name="connsiteY249" fmla="*/ 2605314 h 2605314"/>
              <a:gd name="connsiteX250" fmla="*/ 1922155 w 5018777"/>
              <a:gd name="connsiteY250" fmla="*/ 2576285 h 2605314"/>
              <a:gd name="connsiteX251" fmla="*/ 1963520 w 5018777"/>
              <a:gd name="connsiteY251" fmla="*/ 2496457 h 2605314"/>
              <a:gd name="connsiteX252" fmla="*/ 2006337 w 5018777"/>
              <a:gd name="connsiteY252" fmla="*/ 2315028 h 2605314"/>
              <a:gd name="connsiteX253" fmla="*/ 2043349 w 5018777"/>
              <a:gd name="connsiteY253" fmla="*/ 2111828 h 2605314"/>
              <a:gd name="connsiteX254" fmla="*/ 2066572 w 5018777"/>
              <a:gd name="connsiteY254" fmla="*/ 2048691 h 2605314"/>
              <a:gd name="connsiteX255" fmla="*/ 2102495 w 5018777"/>
              <a:gd name="connsiteY255" fmla="*/ 1987731 h 2605314"/>
              <a:gd name="connsiteX256" fmla="*/ 2221512 w 5018777"/>
              <a:gd name="connsiteY256" fmla="*/ 1879237 h 2605314"/>
              <a:gd name="connsiteX257" fmla="*/ 2377177 w 5018777"/>
              <a:gd name="connsiteY257" fmla="*/ 1872342 h 2605314"/>
              <a:gd name="connsiteX258" fmla="*/ 2398949 w 5018777"/>
              <a:gd name="connsiteY258" fmla="*/ 1879600 h 2605314"/>
              <a:gd name="connsiteX259" fmla="*/ 2457006 w 5018777"/>
              <a:gd name="connsiteY259" fmla="*/ 1930400 h 2605314"/>
              <a:gd name="connsiteX260" fmla="*/ 2471520 w 5018777"/>
              <a:gd name="connsiteY260" fmla="*/ 1952171 h 2605314"/>
              <a:gd name="connsiteX261" fmla="*/ 2493292 w 5018777"/>
              <a:gd name="connsiteY261" fmla="*/ 1973942 h 2605314"/>
              <a:gd name="connsiteX262" fmla="*/ 2507806 w 5018777"/>
              <a:gd name="connsiteY262" fmla="*/ 2024742 h 2605314"/>
              <a:gd name="connsiteX263" fmla="*/ 2515063 w 5018777"/>
              <a:gd name="connsiteY263" fmla="*/ 2053771 h 2605314"/>
              <a:gd name="connsiteX264" fmla="*/ 2529577 w 5018777"/>
              <a:gd name="connsiteY264" fmla="*/ 2075542 h 2605314"/>
              <a:gd name="connsiteX265" fmla="*/ 2544092 w 5018777"/>
              <a:gd name="connsiteY265" fmla="*/ 2126342 h 2605314"/>
              <a:gd name="connsiteX266" fmla="*/ 2536835 w 5018777"/>
              <a:gd name="connsiteY266" fmla="*/ 2271485 h 2605314"/>
              <a:gd name="connsiteX267" fmla="*/ 2522320 w 5018777"/>
              <a:gd name="connsiteY267" fmla="*/ 2300514 h 2605314"/>
              <a:gd name="connsiteX268" fmla="*/ 2478777 w 5018777"/>
              <a:gd name="connsiteY268" fmla="*/ 2329542 h 2605314"/>
              <a:gd name="connsiteX269" fmla="*/ 2457006 w 5018777"/>
              <a:gd name="connsiteY269" fmla="*/ 2336800 h 2605314"/>
              <a:gd name="connsiteX270" fmla="*/ 2333635 w 5018777"/>
              <a:gd name="connsiteY270" fmla="*/ 2329542 h 2605314"/>
              <a:gd name="connsiteX271" fmla="*/ 2311863 w 5018777"/>
              <a:gd name="connsiteY271" fmla="*/ 2322285 h 2605314"/>
              <a:gd name="connsiteX272" fmla="*/ 2297349 w 5018777"/>
              <a:gd name="connsiteY272" fmla="*/ 2286000 h 2605314"/>
              <a:gd name="connsiteX273" fmla="*/ 2290092 w 5018777"/>
              <a:gd name="connsiteY273" fmla="*/ 2249714 h 2605314"/>
              <a:gd name="connsiteX274" fmla="*/ 2398949 w 5018777"/>
              <a:gd name="connsiteY274" fmla="*/ 2111828 h 2605314"/>
              <a:gd name="connsiteX275" fmla="*/ 2398949 w 5018777"/>
              <a:gd name="connsiteY275" fmla="*/ 2024742 h 2605314"/>
              <a:gd name="connsiteX276" fmla="*/ 2377177 w 5018777"/>
              <a:gd name="connsiteY276" fmla="*/ 2010228 h 2605314"/>
              <a:gd name="connsiteX277" fmla="*/ 2275577 w 5018777"/>
              <a:gd name="connsiteY277" fmla="*/ 2017485 h 2605314"/>
              <a:gd name="connsiteX278" fmla="*/ 2261063 w 5018777"/>
              <a:gd name="connsiteY278" fmla="*/ 2032000 h 2605314"/>
              <a:gd name="connsiteX279" fmla="*/ 2239292 w 5018777"/>
              <a:gd name="connsiteY279" fmla="*/ 2046514 h 2605314"/>
              <a:gd name="connsiteX280" fmla="*/ 2224777 w 5018777"/>
              <a:gd name="connsiteY280" fmla="*/ 2061028 h 2605314"/>
              <a:gd name="connsiteX281" fmla="*/ 2195749 w 5018777"/>
              <a:gd name="connsiteY281" fmla="*/ 2068285 h 2605314"/>
              <a:gd name="connsiteX282" fmla="*/ 2166720 w 5018777"/>
              <a:gd name="connsiteY282" fmla="*/ 2090057 h 2605314"/>
              <a:gd name="connsiteX283" fmla="*/ 2152206 w 5018777"/>
              <a:gd name="connsiteY283" fmla="*/ 2111828 h 2605314"/>
              <a:gd name="connsiteX284" fmla="*/ 2130435 w 5018777"/>
              <a:gd name="connsiteY284" fmla="*/ 2140857 h 2605314"/>
              <a:gd name="connsiteX285" fmla="*/ 2130435 w 5018777"/>
              <a:gd name="connsiteY285" fmla="*/ 2351314 h 2605314"/>
              <a:gd name="connsiteX286" fmla="*/ 2144949 w 5018777"/>
              <a:gd name="connsiteY286" fmla="*/ 2373085 h 2605314"/>
              <a:gd name="connsiteX287" fmla="*/ 2166720 w 5018777"/>
              <a:gd name="connsiteY287" fmla="*/ 2380342 h 2605314"/>
              <a:gd name="connsiteX288" fmla="*/ 2173977 w 5018777"/>
              <a:gd name="connsiteY288" fmla="*/ 2402114 h 2605314"/>
              <a:gd name="connsiteX289" fmla="*/ 2195749 w 5018777"/>
              <a:gd name="connsiteY289" fmla="*/ 2416628 h 2605314"/>
              <a:gd name="connsiteX290" fmla="*/ 2224777 w 5018777"/>
              <a:gd name="connsiteY290" fmla="*/ 2438400 h 2605314"/>
              <a:gd name="connsiteX291" fmla="*/ 2268320 w 5018777"/>
              <a:gd name="connsiteY291" fmla="*/ 2474685 h 2605314"/>
              <a:gd name="connsiteX292" fmla="*/ 2297349 w 5018777"/>
              <a:gd name="connsiteY292" fmla="*/ 2510971 h 2605314"/>
              <a:gd name="connsiteX293" fmla="*/ 2319120 w 5018777"/>
              <a:gd name="connsiteY293" fmla="*/ 2532742 h 2605314"/>
              <a:gd name="connsiteX294" fmla="*/ 2398949 w 5018777"/>
              <a:gd name="connsiteY294" fmla="*/ 2569028 h 2605314"/>
              <a:gd name="connsiteX295" fmla="*/ 2544092 w 5018777"/>
              <a:gd name="connsiteY295" fmla="*/ 2554514 h 2605314"/>
              <a:gd name="connsiteX296" fmla="*/ 2565863 w 5018777"/>
              <a:gd name="connsiteY296" fmla="*/ 2540000 h 2605314"/>
              <a:gd name="connsiteX297" fmla="*/ 2573120 w 5018777"/>
              <a:gd name="connsiteY297" fmla="*/ 2503714 h 2605314"/>
              <a:gd name="connsiteX298" fmla="*/ 2587635 w 5018777"/>
              <a:gd name="connsiteY298" fmla="*/ 2481942 h 2605314"/>
              <a:gd name="connsiteX299" fmla="*/ 2594892 w 5018777"/>
              <a:gd name="connsiteY299" fmla="*/ 2409371 h 2605314"/>
              <a:gd name="connsiteX300" fmla="*/ 2645692 w 5018777"/>
              <a:gd name="connsiteY300" fmla="*/ 2416628 h 2605314"/>
              <a:gd name="connsiteX301" fmla="*/ 2674720 w 5018777"/>
              <a:gd name="connsiteY301" fmla="*/ 2423885 h 2605314"/>
              <a:gd name="connsiteX302" fmla="*/ 2747292 w 5018777"/>
              <a:gd name="connsiteY302" fmla="*/ 2438400 h 2605314"/>
              <a:gd name="connsiteX303" fmla="*/ 2790835 w 5018777"/>
              <a:gd name="connsiteY303" fmla="*/ 2452914 h 2605314"/>
              <a:gd name="connsiteX304" fmla="*/ 2812606 w 5018777"/>
              <a:gd name="connsiteY304" fmla="*/ 2438400 h 2605314"/>
              <a:gd name="connsiteX305" fmla="*/ 2805349 w 5018777"/>
              <a:gd name="connsiteY305" fmla="*/ 2416628 h 2605314"/>
              <a:gd name="connsiteX306" fmla="*/ 2798092 w 5018777"/>
              <a:gd name="connsiteY306" fmla="*/ 2373085 h 2605314"/>
              <a:gd name="connsiteX307" fmla="*/ 2783577 w 5018777"/>
              <a:gd name="connsiteY307" fmla="*/ 2329542 h 2605314"/>
              <a:gd name="connsiteX308" fmla="*/ 2798092 w 5018777"/>
              <a:gd name="connsiteY308" fmla="*/ 2278742 h 2605314"/>
              <a:gd name="connsiteX309" fmla="*/ 2965006 w 5018777"/>
              <a:gd name="connsiteY309" fmla="*/ 2249714 h 2605314"/>
              <a:gd name="connsiteX310" fmla="*/ 2950492 w 5018777"/>
              <a:gd name="connsiteY310" fmla="*/ 2227942 h 2605314"/>
              <a:gd name="connsiteX311" fmla="*/ 2928720 w 5018777"/>
              <a:gd name="connsiteY311" fmla="*/ 2133600 h 2605314"/>
              <a:gd name="connsiteX312" fmla="*/ 2921463 w 5018777"/>
              <a:gd name="connsiteY312" fmla="*/ 2104571 h 2605314"/>
              <a:gd name="connsiteX313" fmla="*/ 2899692 w 5018777"/>
              <a:gd name="connsiteY313" fmla="*/ 2090057 h 2605314"/>
              <a:gd name="connsiteX314" fmla="*/ 2906949 w 5018777"/>
              <a:gd name="connsiteY314" fmla="*/ 2061028 h 2605314"/>
              <a:gd name="connsiteX315" fmla="*/ 3037577 w 5018777"/>
              <a:gd name="connsiteY315" fmla="*/ 2053771 h 2605314"/>
              <a:gd name="connsiteX316" fmla="*/ 3124663 w 5018777"/>
              <a:gd name="connsiteY316" fmla="*/ 2046514 h 2605314"/>
              <a:gd name="connsiteX317" fmla="*/ 3146435 w 5018777"/>
              <a:gd name="connsiteY317" fmla="*/ 2039257 h 2605314"/>
              <a:gd name="connsiteX318" fmla="*/ 3139177 w 5018777"/>
              <a:gd name="connsiteY318" fmla="*/ 2010228 h 2605314"/>
              <a:gd name="connsiteX319" fmla="*/ 3110149 w 5018777"/>
              <a:gd name="connsiteY319" fmla="*/ 1959428 h 2605314"/>
              <a:gd name="connsiteX320" fmla="*/ 3081120 w 5018777"/>
              <a:gd name="connsiteY320" fmla="*/ 1930400 h 2605314"/>
              <a:gd name="connsiteX321" fmla="*/ 3066606 w 5018777"/>
              <a:gd name="connsiteY321" fmla="*/ 1901371 h 2605314"/>
              <a:gd name="connsiteX322" fmla="*/ 3044835 w 5018777"/>
              <a:gd name="connsiteY322" fmla="*/ 1886857 h 2605314"/>
              <a:gd name="connsiteX323" fmla="*/ 3037577 w 5018777"/>
              <a:gd name="connsiteY323" fmla="*/ 1865085 h 2605314"/>
              <a:gd name="connsiteX324" fmla="*/ 3023063 w 5018777"/>
              <a:gd name="connsiteY324" fmla="*/ 1843314 h 2605314"/>
              <a:gd name="connsiteX325" fmla="*/ 3052092 w 5018777"/>
              <a:gd name="connsiteY325" fmla="*/ 1828800 h 2605314"/>
              <a:gd name="connsiteX326" fmla="*/ 3160949 w 5018777"/>
              <a:gd name="connsiteY326" fmla="*/ 1814285 h 2605314"/>
              <a:gd name="connsiteX327" fmla="*/ 3182720 w 5018777"/>
              <a:gd name="connsiteY327" fmla="*/ 1799771 h 2605314"/>
              <a:gd name="connsiteX328" fmla="*/ 3131920 w 5018777"/>
              <a:gd name="connsiteY328" fmla="*/ 1690914 h 2605314"/>
              <a:gd name="connsiteX329" fmla="*/ 3124663 w 5018777"/>
              <a:gd name="connsiteY329" fmla="*/ 1669142 h 2605314"/>
              <a:gd name="connsiteX330" fmla="*/ 3110149 w 5018777"/>
              <a:gd name="connsiteY330" fmla="*/ 1647371 h 2605314"/>
              <a:gd name="connsiteX331" fmla="*/ 3131920 w 5018777"/>
              <a:gd name="connsiteY331" fmla="*/ 1640114 h 2605314"/>
              <a:gd name="connsiteX332" fmla="*/ 3160949 w 5018777"/>
              <a:gd name="connsiteY332" fmla="*/ 1632857 h 2605314"/>
              <a:gd name="connsiteX333" fmla="*/ 3189977 w 5018777"/>
              <a:gd name="connsiteY333" fmla="*/ 1618342 h 2605314"/>
              <a:gd name="connsiteX334" fmla="*/ 3219006 w 5018777"/>
              <a:gd name="connsiteY334" fmla="*/ 1611085 h 2605314"/>
              <a:gd name="connsiteX335" fmla="*/ 3240777 w 5018777"/>
              <a:gd name="connsiteY335" fmla="*/ 1603828 h 2605314"/>
              <a:gd name="connsiteX336" fmla="*/ 3284320 w 5018777"/>
              <a:gd name="connsiteY336" fmla="*/ 1582057 h 2605314"/>
              <a:gd name="connsiteX337" fmla="*/ 3298835 w 5018777"/>
              <a:gd name="connsiteY337" fmla="*/ 1567542 h 2605314"/>
              <a:gd name="connsiteX338" fmla="*/ 3277063 w 5018777"/>
              <a:gd name="connsiteY338" fmla="*/ 1545771 h 2605314"/>
              <a:gd name="connsiteX339" fmla="*/ 3233520 w 5018777"/>
              <a:gd name="connsiteY339" fmla="*/ 1516742 h 2605314"/>
              <a:gd name="connsiteX340" fmla="*/ 3182720 w 5018777"/>
              <a:gd name="connsiteY340" fmla="*/ 1458685 h 2605314"/>
              <a:gd name="connsiteX341" fmla="*/ 3175463 w 5018777"/>
              <a:gd name="connsiteY341" fmla="*/ 1436914 h 2605314"/>
              <a:gd name="connsiteX342" fmla="*/ 3153692 w 5018777"/>
              <a:gd name="connsiteY342" fmla="*/ 1422400 h 2605314"/>
              <a:gd name="connsiteX343" fmla="*/ 3204492 w 5018777"/>
              <a:gd name="connsiteY343" fmla="*/ 1386114 h 2605314"/>
              <a:gd name="connsiteX344" fmla="*/ 3240777 w 5018777"/>
              <a:gd name="connsiteY344" fmla="*/ 1349828 h 2605314"/>
              <a:gd name="connsiteX345" fmla="*/ 3269806 w 5018777"/>
              <a:gd name="connsiteY345" fmla="*/ 1313542 h 2605314"/>
              <a:gd name="connsiteX346" fmla="*/ 3291577 w 5018777"/>
              <a:gd name="connsiteY346" fmla="*/ 1299028 h 2605314"/>
              <a:gd name="connsiteX347" fmla="*/ 3306092 w 5018777"/>
              <a:gd name="connsiteY347" fmla="*/ 1284514 h 2605314"/>
              <a:gd name="connsiteX348" fmla="*/ 3313349 w 5018777"/>
              <a:gd name="connsiteY348" fmla="*/ 1262742 h 2605314"/>
              <a:gd name="connsiteX349" fmla="*/ 3269806 w 5018777"/>
              <a:gd name="connsiteY349" fmla="*/ 1255485 h 2605314"/>
              <a:gd name="connsiteX350" fmla="*/ 3248035 w 5018777"/>
              <a:gd name="connsiteY350" fmla="*/ 1248228 h 2605314"/>
              <a:gd name="connsiteX351" fmla="*/ 3197235 w 5018777"/>
              <a:gd name="connsiteY351" fmla="*/ 1233714 h 2605314"/>
              <a:gd name="connsiteX352" fmla="*/ 3175463 w 5018777"/>
              <a:gd name="connsiteY352" fmla="*/ 1219200 h 2605314"/>
              <a:gd name="connsiteX353" fmla="*/ 3153692 w 5018777"/>
              <a:gd name="connsiteY353" fmla="*/ 1211942 h 2605314"/>
              <a:gd name="connsiteX354" fmla="*/ 3124663 w 5018777"/>
              <a:gd name="connsiteY354" fmla="*/ 1197428 h 2605314"/>
              <a:gd name="connsiteX355" fmla="*/ 3204492 w 5018777"/>
              <a:gd name="connsiteY355" fmla="*/ 1095828 h 2605314"/>
              <a:gd name="connsiteX356" fmla="*/ 3255292 w 5018777"/>
              <a:gd name="connsiteY356" fmla="*/ 1037771 h 2605314"/>
              <a:gd name="connsiteX357" fmla="*/ 3255292 w 5018777"/>
              <a:gd name="connsiteY357" fmla="*/ 994228 h 2605314"/>
              <a:gd name="connsiteX358" fmla="*/ 3211749 w 5018777"/>
              <a:gd name="connsiteY358" fmla="*/ 986971 h 2605314"/>
              <a:gd name="connsiteX359" fmla="*/ 3182720 w 5018777"/>
              <a:gd name="connsiteY359" fmla="*/ 979714 h 2605314"/>
              <a:gd name="connsiteX360" fmla="*/ 3124663 w 5018777"/>
              <a:gd name="connsiteY360" fmla="*/ 957942 h 2605314"/>
              <a:gd name="connsiteX361" fmla="*/ 3102892 w 5018777"/>
              <a:gd name="connsiteY361" fmla="*/ 950685 h 2605314"/>
              <a:gd name="connsiteX362" fmla="*/ 3052092 w 5018777"/>
              <a:gd name="connsiteY362" fmla="*/ 943428 h 2605314"/>
              <a:gd name="connsiteX363" fmla="*/ 3030320 w 5018777"/>
              <a:gd name="connsiteY363" fmla="*/ 936171 h 2605314"/>
              <a:gd name="connsiteX364" fmla="*/ 2994035 w 5018777"/>
              <a:gd name="connsiteY364" fmla="*/ 928914 h 2605314"/>
              <a:gd name="connsiteX365" fmla="*/ 2979520 w 5018777"/>
              <a:gd name="connsiteY365" fmla="*/ 914400 h 2605314"/>
              <a:gd name="connsiteX366" fmla="*/ 3037577 w 5018777"/>
              <a:gd name="connsiteY366" fmla="*/ 820057 h 2605314"/>
              <a:gd name="connsiteX367" fmla="*/ 3095635 w 5018777"/>
              <a:gd name="connsiteY367" fmla="*/ 747485 h 2605314"/>
              <a:gd name="connsiteX368" fmla="*/ 3131920 w 5018777"/>
              <a:gd name="connsiteY368" fmla="*/ 703942 h 2605314"/>
              <a:gd name="connsiteX369" fmla="*/ 3146435 w 5018777"/>
              <a:gd name="connsiteY369" fmla="*/ 682171 h 2605314"/>
              <a:gd name="connsiteX370" fmla="*/ 3037577 w 5018777"/>
              <a:gd name="connsiteY370" fmla="*/ 667657 h 2605314"/>
              <a:gd name="connsiteX371" fmla="*/ 2965006 w 5018777"/>
              <a:gd name="connsiteY371" fmla="*/ 660400 h 2605314"/>
              <a:gd name="connsiteX372" fmla="*/ 2892435 w 5018777"/>
              <a:gd name="connsiteY372" fmla="*/ 645885 h 2605314"/>
              <a:gd name="connsiteX373" fmla="*/ 2928720 w 5018777"/>
              <a:gd name="connsiteY373" fmla="*/ 609600 h 2605314"/>
              <a:gd name="connsiteX374" fmla="*/ 2965006 w 5018777"/>
              <a:gd name="connsiteY374" fmla="*/ 573314 h 2605314"/>
              <a:gd name="connsiteX375" fmla="*/ 2972263 w 5018777"/>
              <a:gd name="connsiteY375" fmla="*/ 529771 h 2605314"/>
              <a:gd name="connsiteX376" fmla="*/ 2986777 w 5018777"/>
              <a:gd name="connsiteY376" fmla="*/ 486228 h 2605314"/>
              <a:gd name="connsiteX377" fmla="*/ 3001292 w 5018777"/>
              <a:gd name="connsiteY377" fmla="*/ 435428 h 2605314"/>
              <a:gd name="connsiteX378" fmla="*/ 3015806 w 5018777"/>
              <a:gd name="connsiteY378" fmla="*/ 391885 h 2605314"/>
              <a:gd name="connsiteX379" fmla="*/ 2965006 w 5018777"/>
              <a:gd name="connsiteY379" fmla="*/ 399142 h 2605314"/>
              <a:gd name="connsiteX380" fmla="*/ 2921463 w 5018777"/>
              <a:gd name="connsiteY380" fmla="*/ 413657 h 2605314"/>
              <a:gd name="connsiteX381" fmla="*/ 2892435 w 5018777"/>
              <a:gd name="connsiteY381" fmla="*/ 420914 h 2605314"/>
              <a:gd name="connsiteX382" fmla="*/ 2856149 w 5018777"/>
              <a:gd name="connsiteY382" fmla="*/ 435428 h 2605314"/>
              <a:gd name="connsiteX383" fmla="*/ 2812606 w 5018777"/>
              <a:gd name="connsiteY383" fmla="*/ 442685 h 2605314"/>
              <a:gd name="connsiteX384" fmla="*/ 2783577 w 5018777"/>
              <a:gd name="connsiteY384" fmla="*/ 449942 h 2605314"/>
              <a:gd name="connsiteX385" fmla="*/ 2725520 w 5018777"/>
              <a:gd name="connsiteY385" fmla="*/ 442685 h 2605314"/>
              <a:gd name="connsiteX386" fmla="*/ 2732777 w 5018777"/>
              <a:gd name="connsiteY386" fmla="*/ 377371 h 2605314"/>
              <a:gd name="connsiteX387" fmla="*/ 2725520 w 5018777"/>
              <a:gd name="connsiteY387" fmla="*/ 290285 h 2605314"/>
              <a:gd name="connsiteX388" fmla="*/ 2711006 w 5018777"/>
              <a:gd name="connsiteY388" fmla="*/ 232228 h 2605314"/>
              <a:gd name="connsiteX389" fmla="*/ 2667463 w 5018777"/>
              <a:gd name="connsiteY389" fmla="*/ 210457 h 2605314"/>
              <a:gd name="connsiteX390" fmla="*/ 2660206 w 5018777"/>
              <a:gd name="connsiteY390"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62549 w 5018777"/>
              <a:gd name="connsiteY118" fmla="*/ 537028 h 2605314"/>
              <a:gd name="connsiteX119" fmla="*/ 3240777 w 5018777"/>
              <a:gd name="connsiteY119" fmla="*/ 515257 h 2605314"/>
              <a:gd name="connsiteX120" fmla="*/ 3233520 w 5018777"/>
              <a:gd name="connsiteY120" fmla="*/ 478971 h 2605314"/>
              <a:gd name="connsiteX121" fmla="*/ 3219006 w 5018777"/>
              <a:gd name="connsiteY121" fmla="*/ 428171 h 2605314"/>
              <a:gd name="connsiteX122" fmla="*/ 3204492 w 5018777"/>
              <a:gd name="connsiteY122" fmla="*/ 362857 h 2605314"/>
              <a:gd name="connsiteX123" fmla="*/ 3189977 w 5018777"/>
              <a:gd name="connsiteY123" fmla="*/ 348342 h 2605314"/>
              <a:gd name="connsiteX124" fmla="*/ 3139177 w 5018777"/>
              <a:gd name="connsiteY124" fmla="*/ 283028 h 2605314"/>
              <a:gd name="connsiteX125" fmla="*/ 3117406 w 5018777"/>
              <a:gd name="connsiteY125" fmla="*/ 268514 h 2605314"/>
              <a:gd name="connsiteX126" fmla="*/ 3081120 w 5018777"/>
              <a:gd name="connsiteY126" fmla="*/ 232228 h 2605314"/>
              <a:gd name="connsiteX127" fmla="*/ 3066606 w 5018777"/>
              <a:gd name="connsiteY127" fmla="*/ 210457 h 2605314"/>
              <a:gd name="connsiteX128" fmla="*/ 3023063 w 5018777"/>
              <a:gd name="connsiteY128" fmla="*/ 195942 h 2605314"/>
              <a:gd name="connsiteX129" fmla="*/ 3008549 w 5018777"/>
              <a:gd name="connsiteY129" fmla="*/ 174171 h 2605314"/>
              <a:gd name="connsiteX130" fmla="*/ 2957749 w 5018777"/>
              <a:gd name="connsiteY130" fmla="*/ 152400 h 2605314"/>
              <a:gd name="connsiteX131" fmla="*/ 2921463 w 5018777"/>
              <a:gd name="connsiteY131" fmla="*/ 116114 h 2605314"/>
              <a:gd name="connsiteX132" fmla="*/ 2848892 w 5018777"/>
              <a:gd name="connsiteY132" fmla="*/ 94342 h 2605314"/>
              <a:gd name="connsiteX133" fmla="*/ 2827120 w 5018777"/>
              <a:gd name="connsiteY133" fmla="*/ 79828 h 2605314"/>
              <a:gd name="connsiteX134" fmla="*/ 2776320 w 5018777"/>
              <a:gd name="connsiteY134" fmla="*/ 65314 h 2605314"/>
              <a:gd name="connsiteX135" fmla="*/ 2667463 w 5018777"/>
              <a:gd name="connsiteY135" fmla="*/ 50800 h 2605314"/>
              <a:gd name="connsiteX136" fmla="*/ 2500549 w 5018777"/>
              <a:gd name="connsiteY136" fmla="*/ 43542 h 2605314"/>
              <a:gd name="connsiteX137" fmla="*/ 2275577 w 5018777"/>
              <a:gd name="connsiteY137" fmla="*/ 21771 h 2605314"/>
              <a:gd name="connsiteX138" fmla="*/ 2036092 w 5018777"/>
              <a:gd name="connsiteY138" fmla="*/ 7257 h 2605314"/>
              <a:gd name="connsiteX139" fmla="*/ 1753063 w 5018777"/>
              <a:gd name="connsiteY139" fmla="*/ 29028 h 2605314"/>
              <a:gd name="connsiteX140" fmla="*/ 1519746 w 5018777"/>
              <a:gd name="connsiteY140" fmla="*/ 82005 h 2605314"/>
              <a:gd name="connsiteX141" fmla="*/ 1157977 w 5018777"/>
              <a:gd name="connsiteY141" fmla="*/ 190500 h 2605314"/>
              <a:gd name="connsiteX142" fmla="*/ 969292 w 5018777"/>
              <a:gd name="connsiteY142" fmla="*/ 261257 h 2605314"/>
              <a:gd name="connsiteX143" fmla="*/ 889463 w 5018777"/>
              <a:gd name="connsiteY143" fmla="*/ 319314 h 2605314"/>
              <a:gd name="connsiteX144" fmla="*/ 763189 w 5018777"/>
              <a:gd name="connsiteY144" fmla="*/ 420551 h 2605314"/>
              <a:gd name="connsiteX145" fmla="*/ 693520 w 5018777"/>
              <a:gd name="connsiteY145" fmla="*/ 500742 h 2605314"/>
              <a:gd name="connsiteX146" fmla="*/ 664492 w 5018777"/>
              <a:gd name="connsiteY146" fmla="*/ 544285 h 2605314"/>
              <a:gd name="connsiteX147" fmla="*/ 642720 w 5018777"/>
              <a:gd name="connsiteY147" fmla="*/ 609600 h 2605314"/>
              <a:gd name="connsiteX148" fmla="*/ 651792 w 5018777"/>
              <a:gd name="connsiteY148" fmla="*/ 740954 h 2605314"/>
              <a:gd name="connsiteX149" fmla="*/ 700052 w 5018777"/>
              <a:gd name="connsiteY149" fmla="*/ 804454 h 2605314"/>
              <a:gd name="connsiteX150" fmla="*/ 751577 w 5018777"/>
              <a:gd name="connsiteY150" fmla="*/ 804817 h 2605314"/>
              <a:gd name="connsiteX151" fmla="*/ 775889 w 5018777"/>
              <a:gd name="connsiteY151" fmla="*/ 748937 h 2605314"/>
              <a:gd name="connsiteX152" fmla="*/ 764640 w 5018777"/>
              <a:gd name="connsiteY152" fmla="*/ 679268 h 2605314"/>
              <a:gd name="connsiteX153" fmla="*/ 704769 w 5018777"/>
              <a:gd name="connsiteY153" fmla="*/ 644434 h 2605314"/>
              <a:gd name="connsiteX154" fmla="*/ 567246 w 5018777"/>
              <a:gd name="connsiteY154" fmla="*/ 638991 h 2605314"/>
              <a:gd name="connsiteX155" fmla="*/ 468549 w 5018777"/>
              <a:gd name="connsiteY155" fmla="*/ 682171 h 2605314"/>
              <a:gd name="connsiteX156" fmla="*/ 446777 w 5018777"/>
              <a:gd name="connsiteY156" fmla="*/ 754742 h 2605314"/>
              <a:gd name="connsiteX157" fmla="*/ 475806 w 5018777"/>
              <a:gd name="connsiteY157" fmla="*/ 849085 h 2605314"/>
              <a:gd name="connsiteX158" fmla="*/ 533863 w 5018777"/>
              <a:gd name="connsiteY158" fmla="*/ 841828 h 2605314"/>
              <a:gd name="connsiteX159" fmla="*/ 541120 w 5018777"/>
              <a:gd name="connsiteY159" fmla="*/ 820057 h 2605314"/>
              <a:gd name="connsiteX160" fmla="*/ 519349 w 5018777"/>
              <a:gd name="connsiteY160" fmla="*/ 740228 h 2605314"/>
              <a:gd name="connsiteX161" fmla="*/ 497577 w 5018777"/>
              <a:gd name="connsiteY161" fmla="*/ 725714 h 2605314"/>
              <a:gd name="connsiteX162" fmla="*/ 352435 w 5018777"/>
              <a:gd name="connsiteY162" fmla="*/ 732971 h 2605314"/>
              <a:gd name="connsiteX163" fmla="*/ 252286 w 5018777"/>
              <a:gd name="connsiteY163" fmla="*/ 791028 h 2605314"/>
              <a:gd name="connsiteX164" fmla="*/ 192777 w 5018777"/>
              <a:gd name="connsiteY164" fmla="*/ 892628 h 2605314"/>
              <a:gd name="connsiteX165" fmla="*/ 187335 w 5018777"/>
              <a:gd name="connsiteY165" fmla="*/ 1026522 h 2605314"/>
              <a:gd name="connsiteX166" fmla="*/ 218177 w 5018777"/>
              <a:gd name="connsiteY166" fmla="*/ 1070791 h 2605314"/>
              <a:gd name="connsiteX167" fmla="*/ 278049 w 5018777"/>
              <a:gd name="connsiteY167" fmla="*/ 1063534 h 2605314"/>
              <a:gd name="connsiteX168" fmla="*/ 297643 w 5018777"/>
              <a:gd name="connsiteY168" fmla="*/ 1022531 h 2605314"/>
              <a:gd name="connsiteX169" fmla="*/ 260995 w 5018777"/>
              <a:gd name="connsiteY169" fmla="*/ 957580 h 2605314"/>
              <a:gd name="connsiteX170" fmla="*/ 172095 w 5018777"/>
              <a:gd name="connsiteY170" fmla="*/ 952137 h 2605314"/>
              <a:gd name="connsiteX171" fmla="*/ 108957 w 5018777"/>
              <a:gd name="connsiteY171" fmla="*/ 996405 h 2605314"/>
              <a:gd name="connsiteX172" fmla="*/ 54892 w 5018777"/>
              <a:gd name="connsiteY172" fmla="*/ 1066800 h 2605314"/>
              <a:gd name="connsiteX173" fmla="*/ 14252 w 5018777"/>
              <a:gd name="connsiteY173" fmla="*/ 1156788 h 2605314"/>
              <a:gd name="connsiteX174" fmla="*/ 20783 w 5018777"/>
              <a:gd name="connsiteY174" fmla="*/ 1262017 h 2605314"/>
              <a:gd name="connsiteX175" fmla="*/ 69406 w 5018777"/>
              <a:gd name="connsiteY175" fmla="*/ 1313542 h 2605314"/>
              <a:gd name="connsiteX176" fmla="*/ 112949 w 5018777"/>
              <a:gd name="connsiteY176" fmla="*/ 1342571 h 2605314"/>
              <a:gd name="connsiteX177" fmla="*/ 159032 w 5018777"/>
              <a:gd name="connsiteY177" fmla="*/ 1341845 h 2605314"/>
              <a:gd name="connsiteX178" fmla="*/ 217089 w 5018777"/>
              <a:gd name="connsiteY178" fmla="*/ 1316445 h 2605314"/>
              <a:gd name="connsiteX179" fmla="*/ 199672 w 5018777"/>
              <a:gd name="connsiteY179" fmla="*/ 1243148 h 2605314"/>
              <a:gd name="connsiteX180" fmla="*/ 124197 w 5018777"/>
              <a:gd name="connsiteY180" fmla="*/ 1236254 h 2605314"/>
              <a:gd name="connsiteX181" fmla="*/ 54892 w 5018777"/>
              <a:gd name="connsiteY181" fmla="*/ 1262742 h 2605314"/>
              <a:gd name="connsiteX182" fmla="*/ 33120 w 5018777"/>
              <a:gd name="connsiteY182" fmla="*/ 1299028 h 2605314"/>
              <a:gd name="connsiteX183" fmla="*/ 18606 w 5018777"/>
              <a:gd name="connsiteY183" fmla="*/ 1320800 h 2605314"/>
              <a:gd name="connsiteX184" fmla="*/ 4092 w 5018777"/>
              <a:gd name="connsiteY184" fmla="*/ 1379582 h 2605314"/>
              <a:gd name="connsiteX185" fmla="*/ 3729 w 5018777"/>
              <a:gd name="connsiteY185" fmla="*/ 1436188 h 2605314"/>
              <a:gd name="connsiteX186" fmla="*/ 47635 w 5018777"/>
              <a:gd name="connsiteY186" fmla="*/ 1494971 h 2605314"/>
              <a:gd name="connsiteX187" fmla="*/ 91177 w 5018777"/>
              <a:gd name="connsiteY187" fmla="*/ 1524000 h 2605314"/>
              <a:gd name="connsiteX188" fmla="*/ 127100 w 5018777"/>
              <a:gd name="connsiteY188" fmla="*/ 1568268 h 2605314"/>
              <a:gd name="connsiteX189" fmla="*/ 171006 w 5018777"/>
              <a:gd name="connsiteY189" fmla="*/ 1582057 h 2605314"/>
              <a:gd name="connsiteX190" fmla="*/ 228337 w 5018777"/>
              <a:gd name="connsiteY190" fmla="*/ 1561737 h 2605314"/>
              <a:gd name="connsiteX191" fmla="*/ 236683 w 5018777"/>
              <a:gd name="connsiteY191" fmla="*/ 1483722 h 2605314"/>
              <a:gd name="connsiteX192" fmla="*/ 157217 w 5018777"/>
              <a:gd name="connsiteY192" fmla="*/ 1465580 h 2605314"/>
              <a:gd name="connsiteX193" fmla="*/ 105692 w 5018777"/>
              <a:gd name="connsiteY193" fmla="*/ 1502228 h 2605314"/>
              <a:gd name="connsiteX194" fmla="*/ 105692 w 5018777"/>
              <a:gd name="connsiteY194" fmla="*/ 1698171 h 2605314"/>
              <a:gd name="connsiteX195" fmla="*/ 141615 w 5018777"/>
              <a:gd name="connsiteY195" fmla="*/ 1749334 h 2605314"/>
              <a:gd name="connsiteX196" fmla="*/ 192777 w 5018777"/>
              <a:gd name="connsiteY196" fmla="*/ 1792514 h 2605314"/>
              <a:gd name="connsiteX197" fmla="*/ 250835 w 5018777"/>
              <a:gd name="connsiteY197" fmla="*/ 1828800 h 2605314"/>
              <a:gd name="connsiteX198" fmla="*/ 359692 w 5018777"/>
              <a:gd name="connsiteY198" fmla="*/ 1821542 h 2605314"/>
              <a:gd name="connsiteX199" fmla="*/ 394163 w 5018777"/>
              <a:gd name="connsiteY199" fmla="*/ 1796505 h 2605314"/>
              <a:gd name="connsiteX200" fmla="*/ 410492 w 5018777"/>
              <a:gd name="connsiteY200" fmla="*/ 1698171 h 2605314"/>
              <a:gd name="connsiteX201" fmla="*/ 366949 w 5018777"/>
              <a:gd name="connsiteY201" fmla="*/ 1683657 h 2605314"/>
              <a:gd name="connsiteX202" fmla="*/ 316149 w 5018777"/>
              <a:gd name="connsiteY202" fmla="*/ 1690914 h 2605314"/>
              <a:gd name="connsiteX203" fmla="*/ 279863 w 5018777"/>
              <a:gd name="connsiteY203" fmla="*/ 1719942 h 2605314"/>
              <a:gd name="connsiteX204" fmla="*/ 265349 w 5018777"/>
              <a:gd name="connsiteY204" fmla="*/ 1785257 h 2605314"/>
              <a:gd name="connsiteX205" fmla="*/ 276235 w 5018777"/>
              <a:gd name="connsiteY205" fmla="*/ 1939108 h 2605314"/>
              <a:gd name="connsiteX206" fmla="*/ 331026 w 5018777"/>
              <a:gd name="connsiteY206" fmla="*/ 1984465 h 2605314"/>
              <a:gd name="connsiteX207" fmla="*/ 417749 w 5018777"/>
              <a:gd name="connsiteY207" fmla="*/ 2002971 h 2605314"/>
              <a:gd name="connsiteX208" fmla="*/ 526606 w 5018777"/>
              <a:gd name="connsiteY208" fmla="*/ 1995714 h 2605314"/>
              <a:gd name="connsiteX209" fmla="*/ 555635 w 5018777"/>
              <a:gd name="connsiteY209" fmla="*/ 1973942 h 2605314"/>
              <a:gd name="connsiteX210" fmla="*/ 599177 w 5018777"/>
              <a:gd name="connsiteY210" fmla="*/ 1944914 h 2605314"/>
              <a:gd name="connsiteX211" fmla="*/ 628206 w 5018777"/>
              <a:gd name="connsiteY211" fmla="*/ 1901371 h 2605314"/>
              <a:gd name="connsiteX212" fmla="*/ 613692 w 5018777"/>
              <a:gd name="connsiteY212" fmla="*/ 1836057 h 2605314"/>
              <a:gd name="connsiteX213" fmla="*/ 570149 w 5018777"/>
              <a:gd name="connsiteY213" fmla="*/ 1792514 h 2605314"/>
              <a:gd name="connsiteX214" fmla="*/ 528057 w 5018777"/>
              <a:gd name="connsiteY214" fmla="*/ 1800497 h 2605314"/>
              <a:gd name="connsiteX215" fmla="*/ 481249 w 5018777"/>
              <a:gd name="connsiteY215" fmla="*/ 1898468 h 2605314"/>
              <a:gd name="connsiteX216" fmla="*/ 555635 w 5018777"/>
              <a:gd name="connsiteY216" fmla="*/ 1995714 h 2605314"/>
              <a:gd name="connsiteX217" fmla="*/ 570149 w 5018777"/>
              <a:gd name="connsiteY217" fmla="*/ 2017485 h 2605314"/>
              <a:gd name="connsiteX218" fmla="*/ 700777 w 5018777"/>
              <a:gd name="connsiteY218" fmla="*/ 2068285 h 2605314"/>
              <a:gd name="connsiteX219" fmla="*/ 737063 w 5018777"/>
              <a:gd name="connsiteY219" fmla="*/ 2082800 h 2605314"/>
              <a:gd name="connsiteX220" fmla="*/ 867692 w 5018777"/>
              <a:gd name="connsiteY220" fmla="*/ 2119811 h 2605314"/>
              <a:gd name="connsiteX221" fmla="*/ 969292 w 5018777"/>
              <a:gd name="connsiteY221" fmla="*/ 2148114 h 2605314"/>
              <a:gd name="connsiteX222" fmla="*/ 1078149 w 5018777"/>
              <a:gd name="connsiteY222" fmla="*/ 2133600 h 2605314"/>
              <a:gd name="connsiteX223" fmla="*/ 1128949 w 5018777"/>
              <a:gd name="connsiteY223" fmla="*/ 2104571 h 2605314"/>
              <a:gd name="connsiteX224" fmla="*/ 1247603 w 5018777"/>
              <a:gd name="connsiteY224" fmla="*/ 2013494 h 2605314"/>
              <a:gd name="connsiteX225" fmla="*/ 1291509 w 5018777"/>
              <a:gd name="connsiteY225" fmla="*/ 1957251 h 2605314"/>
              <a:gd name="connsiteX226" fmla="*/ 1278083 w 5018777"/>
              <a:gd name="connsiteY226" fmla="*/ 1839322 h 2605314"/>
              <a:gd name="connsiteX227" fmla="*/ 1223292 w 5018777"/>
              <a:gd name="connsiteY227" fmla="*/ 1814285 h 2605314"/>
              <a:gd name="connsiteX228" fmla="*/ 1129675 w 5018777"/>
              <a:gd name="connsiteY228" fmla="*/ 1833154 h 2605314"/>
              <a:gd name="connsiteX229" fmla="*/ 1107177 w 5018777"/>
              <a:gd name="connsiteY229" fmla="*/ 1894114 h 2605314"/>
              <a:gd name="connsiteX230" fmla="*/ 1085406 w 5018777"/>
              <a:gd name="connsiteY230" fmla="*/ 2002971 h 2605314"/>
              <a:gd name="connsiteX231" fmla="*/ 1020092 w 5018777"/>
              <a:gd name="connsiteY231" fmla="*/ 1995714 h 2605314"/>
              <a:gd name="connsiteX232" fmla="*/ 984532 w 5018777"/>
              <a:gd name="connsiteY232" fmla="*/ 1911531 h 2605314"/>
              <a:gd name="connsiteX233" fmla="*/ 996869 w 5018777"/>
              <a:gd name="connsiteY233" fmla="*/ 1807754 h 2605314"/>
              <a:gd name="connsiteX234" fmla="*/ 1070529 w 5018777"/>
              <a:gd name="connsiteY234" fmla="*/ 1731554 h 2605314"/>
              <a:gd name="connsiteX235" fmla="*/ 1230549 w 5018777"/>
              <a:gd name="connsiteY235" fmla="*/ 1690914 h 2605314"/>
              <a:gd name="connsiteX236" fmla="*/ 1339406 w 5018777"/>
              <a:gd name="connsiteY236" fmla="*/ 1698171 h 2605314"/>
              <a:gd name="connsiteX237" fmla="*/ 1426492 w 5018777"/>
              <a:gd name="connsiteY237" fmla="*/ 1741714 h 2605314"/>
              <a:gd name="connsiteX238" fmla="*/ 1480557 w 5018777"/>
              <a:gd name="connsiteY238" fmla="*/ 1792514 h 2605314"/>
              <a:gd name="connsiteX239" fmla="*/ 1510312 w 5018777"/>
              <a:gd name="connsiteY239" fmla="*/ 1859642 h 2605314"/>
              <a:gd name="connsiteX240" fmla="*/ 1511037 w 5018777"/>
              <a:gd name="connsiteY240" fmla="*/ 1961968 h 2605314"/>
              <a:gd name="connsiteX241" fmla="*/ 1463866 w 5018777"/>
              <a:gd name="connsiteY241" fmla="*/ 2046877 h 2605314"/>
              <a:gd name="connsiteX242" fmla="*/ 1411977 w 5018777"/>
              <a:gd name="connsiteY242" fmla="*/ 2140857 h 2605314"/>
              <a:gd name="connsiteX243" fmla="*/ 1404720 w 5018777"/>
              <a:gd name="connsiteY243" fmla="*/ 2162628 h 2605314"/>
              <a:gd name="connsiteX244" fmla="*/ 1368435 w 5018777"/>
              <a:gd name="connsiteY244" fmla="*/ 2293257 h 2605314"/>
              <a:gd name="connsiteX245" fmla="*/ 1370975 w 5018777"/>
              <a:gd name="connsiteY245" fmla="*/ 2449285 h 2605314"/>
              <a:gd name="connsiteX246" fmla="*/ 1513577 w 5018777"/>
              <a:gd name="connsiteY246" fmla="*/ 2554514 h 2605314"/>
              <a:gd name="connsiteX247" fmla="*/ 1636949 w 5018777"/>
              <a:gd name="connsiteY247" fmla="*/ 2590800 h 2605314"/>
              <a:gd name="connsiteX248" fmla="*/ 1851397 w 5018777"/>
              <a:gd name="connsiteY248" fmla="*/ 2605314 h 2605314"/>
              <a:gd name="connsiteX249" fmla="*/ 1922155 w 5018777"/>
              <a:gd name="connsiteY249" fmla="*/ 2576285 h 2605314"/>
              <a:gd name="connsiteX250" fmla="*/ 1963520 w 5018777"/>
              <a:gd name="connsiteY250" fmla="*/ 2496457 h 2605314"/>
              <a:gd name="connsiteX251" fmla="*/ 2006337 w 5018777"/>
              <a:gd name="connsiteY251" fmla="*/ 2315028 h 2605314"/>
              <a:gd name="connsiteX252" fmla="*/ 2043349 w 5018777"/>
              <a:gd name="connsiteY252" fmla="*/ 2111828 h 2605314"/>
              <a:gd name="connsiteX253" fmla="*/ 2066572 w 5018777"/>
              <a:gd name="connsiteY253" fmla="*/ 2048691 h 2605314"/>
              <a:gd name="connsiteX254" fmla="*/ 2102495 w 5018777"/>
              <a:gd name="connsiteY254" fmla="*/ 1987731 h 2605314"/>
              <a:gd name="connsiteX255" fmla="*/ 2221512 w 5018777"/>
              <a:gd name="connsiteY255" fmla="*/ 1879237 h 2605314"/>
              <a:gd name="connsiteX256" fmla="*/ 2377177 w 5018777"/>
              <a:gd name="connsiteY256" fmla="*/ 1872342 h 2605314"/>
              <a:gd name="connsiteX257" fmla="*/ 2398949 w 5018777"/>
              <a:gd name="connsiteY257" fmla="*/ 1879600 h 2605314"/>
              <a:gd name="connsiteX258" fmla="*/ 2457006 w 5018777"/>
              <a:gd name="connsiteY258" fmla="*/ 1930400 h 2605314"/>
              <a:gd name="connsiteX259" fmla="*/ 2471520 w 5018777"/>
              <a:gd name="connsiteY259" fmla="*/ 1952171 h 2605314"/>
              <a:gd name="connsiteX260" fmla="*/ 2493292 w 5018777"/>
              <a:gd name="connsiteY260" fmla="*/ 1973942 h 2605314"/>
              <a:gd name="connsiteX261" fmla="*/ 2507806 w 5018777"/>
              <a:gd name="connsiteY261" fmla="*/ 2024742 h 2605314"/>
              <a:gd name="connsiteX262" fmla="*/ 2515063 w 5018777"/>
              <a:gd name="connsiteY262" fmla="*/ 2053771 h 2605314"/>
              <a:gd name="connsiteX263" fmla="*/ 2529577 w 5018777"/>
              <a:gd name="connsiteY263" fmla="*/ 2075542 h 2605314"/>
              <a:gd name="connsiteX264" fmla="*/ 2544092 w 5018777"/>
              <a:gd name="connsiteY264" fmla="*/ 2126342 h 2605314"/>
              <a:gd name="connsiteX265" fmla="*/ 2536835 w 5018777"/>
              <a:gd name="connsiteY265" fmla="*/ 2271485 h 2605314"/>
              <a:gd name="connsiteX266" fmla="*/ 2522320 w 5018777"/>
              <a:gd name="connsiteY266" fmla="*/ 2300514 h 2605314"/>
              <a:gd name="connsiteX267" fmla="*/ 2478777 w 5018777"/>
              <a:gd name="connsiteY267" fmla="*/ 2329542 h 2605314"/>
              <a:gd name="connsiteX268" fmla="*/ 2457006 w 5018777"/>
              <a:gd name="connsiteY268" fmla="*/ 2336800 h 2605314"/>
              <a:gd name="connsiteX269" fmla="*/ 2333635 w 5018777"/>
              <a:gd name="connsiteY269" fmla="*/ 2329542 h 2605314"/>
              <a:gd name="connsiteX270" fmla="*/ 2311863 w 5018777"/>
              <a:gd name="connsiteY270" fmla="*/ 2322285 h 2605314"/>
              <a:gd name="connsiteX271" fmla="*/ 2297349 w 5018777"/>
              <a:gd name="connsiteY271" fmla="*/ 2286000 h 2605314"/>
              <a:gd name="connsiteX272" fmla="*/ 2290092 w 5018777"/>
              <a:gd name="connsiteY272" fmla="*/ 2249714 h 2605314"/>
              <a:gd name="connsiteX273" fmla="*/ 2398949 w 5018777"/>
              <a:gd name="connsiteY273" fmla="*/ 2111828 h 2605314"/>
              <a:gd name="connsiteX274" fmla="*/ 2398949 w 5018777"/>
              <a:gd name="connsiteY274" fmla="*/ 2024742 h 2605314"/>
              <a:gd name="connsiteX275" fmla="*/ 2377177 w 5018777"/>
              <a:gd name="connsiteY275" fmla="*/ 2010228 h 2605314"/>
              <a:gd name="connsiteX276" fmla="*/ 2275577 w 5018777"/>
              <a:gd name="connsiteY276" fmla="*/ 2017485 h 2605314"/>
              <a:gd name="connsiteX277" fmla="*/ 2261063 w 5018777"/>
              <a:gd name="connsiteY277" fmla="*/ 2032000 h 2605314"/>
              <a:gd name="connsiteX278" fmla="*/ 2239292 w 5018777"/>
              <a:gd name="connsiteY278" fmla="*/ 2046514 h 2605314"/>
              <a:gd name="connsiteX279" fmla="*/ 2224777 w 5018777"/>
              <a:gd name="connsiteY279" fmla="*/ 2061028 h 2605314"/>
              <a:gd name="connsiteX280" fmla="*/ 2195749 w 5018777"/>
              <a:gd name="connsiteY280" fmla="*/ 2068285 h 2605314"/>
              <a:gd name="connsiteX281" fmla="*/ 2166720 w 5018777"/>
              <a:gd name="connsiteY281" fmla="*/ 2090057 h 2605314"/>
              <a:gd name="connsiteX282" fmla="*/ 2152206 w 5018777"/>
              <a:gd name="connsiteY282" fmla="*/ 2111828 h 2605314"/>
              <a:gd name="connsiteX283" fmla="*/ 2130435 w 5018777"/>
              <a:gd name="connsiteY283" fmla="*/ 2140857 h 2605314"/>
              <a:gd name="connsiteX284" fmla="*/ 2130435 w 5018777"/>
              <a:gd name="connsiteY284" fmla="*/ 2351314 h 2605314"/>
              <a:gd name="connsiteX285" fmla="*/ 2144949 w 5018777"/>
              <a:gd name="connsiteY285" fmla="*/ 2373085 h 2605314"/>
              <a:gd name="connsiteX286" fmla="*/ 2166720 w 5018777"/>
              <a:gd name="connsiteY286" fmla="*/ 2380342 h 2605314"/>
              <a:gd name="connsiteX287" fmla="*/ 2173977 w 5018777"/>
              <a:gd name="connsiteY287" fmla="*/ 2402114 h 2605314"/>
              <a:gd name="connsiteX288" fmla="*/ 2195749 w 5018777"/>
              <a:gd name="connsiteY288" fmla="*/ 2416628 h 2605314"/>
              <a:gd name="connsiteX289" fmla="*/ 2224777 w 5018777"/>
              <a:gd name="connsiteY289" fmla="*/ 2438400 h 2605314"/>
              <a:gd name="connsiteX290" fmla="*/ 2268320 w 5018777"/>
              <a:gd name="connsiteY290" fmla="*/ 2474685 h 2605314"/>
              <a:gd name="connsiteX291" fmla="*/ 2297349 w 5018777"/>
              <a:gd name="connsiteY291" fmla="*/ 2510971 h 2605314"/>
              <a:gd name="connsiteX292" fmla="*/ 2319120 w 5018777"/>
              <a:gd name="connsiteY292" fmla="*/ 2532742 h 2605314"/>
              <a:gd name="connsiteX293" fmla="*/ 2398949 w 5018777"/>
              <a:gd name="connsiteY293" fmla="*/ 2569028 h 2605314"/>
              <a:gd name="connsiteX294" fmla="*/ 2544092 w 5018777"/>
              <a:gd name="connsiteY294" fmla="*/ 2554514 h 2605314"/>
              <a:gd name="connsiteX295" fmla="*/ 2565863 w 5018777"/>
              <a:gd name="connsiteY295" fmla="*/ 2540000 h 2605314"/>
              <a:gd name="connsiteX296" fmla="*/ 2573120 w 5018777"/>
              <a:gd name="connsiteY296" fmla="*/ 2503714 h 2605314"/>
              <a:gd name="connsiteX297" fmla="*/ 2587635 w 5018777"/>
              <a:gd name="connsiteY297" fmla="*/ 2481942 h 2605314"/>
              <a:gd name="connsiteX298" fmla="*/ 2594892 w 5018777"/>
              <a:gd name="connsiteY298" fmla="*/ 2409371 h 2605314"/>
              <a:gd name="connsiteX299" fmla="*/ 2645692 w 5018777"/>
              <a:gd name="connsiteY299" fmla="*/ 2416628 h 2605314"/>
              <a:gd name="connsiteX300" fmla="*/ 2674720 w 5018777"/>
              <a:gd name="connsiteY300" fmla="*/ 2423885 h 2605314"/>
              <a:gd name="connsiteX301" fmla="*/ 2747292 w 5018777"/>
              <a:gd name="connsiteY301" fmla="*/ 2438400 h 2605314"/>
              <a:gd name="connsiteX302" fmla="*/ 2790835 w 5018777"/>
              <a:gd name="connsiteY302" fmla="*/ 2452914 h 2605314"/>
              <a:gd name="connsiteX303" fmla="*/ 2812606 w 5018777"/>
              <a:gd name="connsiteY303" fmla="*/ 2438400 h 2605314"/>
              <a:gd name="connsiteX304" fmla="*/ 2805349 w 5018777"/>
              <a:gd name="connsiteY304" fmla="*/ 2416628 h 2605314"/>
              <a:gd name="connsiteX305" fmla="*/ 2798092 w 5018777"/>
              <a:gd name="connsiteY305" fmla="*/ 2373085 h 2605314"/>
              <a:gd name="connsiteX306" fmla="*/ 2783577 w 5018777"/>
              <a:gd name="connsiteY306" fmla="*/ 2329542 h 2605314"/>
              <a:gd name="connsiteX307" fmla="*/ 2798092 w 5018777"/>
              <a:gd name="connsiteY307" fmla="*/ 2278742 h 2605314"/>
              <a:gd name="connsiteX308" fmla="*/ 2965006 w 5018777"/>
              <a:gd name="connsiteY308" fmla="*/ 2249714 h 2605314"/>
              <a:gd name="connsiteX309" fmla="*/ 2950492 w 5018777"/>
              <a:gd name="connsiteY309" fmla="*/ 2227942 h 2605314"/>
              <a:gd name="connsiteX310" fmla="*/ 2928720 w 5018777"/>
              <a:gd name="connsiteY310" fmla="*/ 2133600 h 2605314"/>
              <a:gd name="connsiteX311" fmla="*/ 2921463 w 5018777"/>
              <a:gd name="connsiteY311" fmla="*/ 2104571 h 2605314"/>
              <a:gd name="connsiteX312" fmla="*/ 2899692 w 5018777"/>
              <a:gd name="connsiteY312" fmla="*/ 2090057 h 2605314"/>
              <a:gd name="connsiteX313" fmla="*/ 2906949 w 5018777"/>
              <a:gd name="connsiteY313" fmla="*/ 2061028 h 2605314"/>
              <a:gd name="connsiteX314" fmla="*/ 3037577 w 5018777"/>
              <a:gd name="connsiteY314" fmla="*/ 2053771 h 2605314"/>
              <a:gd name="connsiteX315" fmla="*/ 3124663 w 5018777"/>
              <a:gd name="connsiteY315" fmla="*/ 2046514 h 2605314"/>
              <a:gd name="connsiteX316" fmla="*/ 3146435 w 5018777"/>
              <a:gd name="connsiteY316" fmla="*/ 2039257 h 2605314"/>
              <a:gd name="connsiteX317" fmla="*/ 3139177 w 5018777"/>
              <a:gd name="connsiteY317" fmla="*/ 2010228 h 2605314"/>
              <a:gd name="connsiteX318" fmla="*/ 3110149 w 5018777"/>
              <a:gd name="connsiteY318" fmla="*/ 1959428 h 2605314"/>
              <a:gd name="connsiteX319" fmla="*/ 3081120 w 5018777"/>
              <a:gd name="connsiteY319" fmla="*/ 1930400 h 2605314"/>
              <a:gd name="connsiteX320" fmla="*/ 3066606 w 5018777"/>
              <a:gd name="connsiteY320" fmla="*/ 1901371 h 2605314"/>
              <a:gd name="connsiteX321" fmla="*/ 3044835 w 5018777"/>
              <a:gd name="connsiteY321" fmla="*/ 1886857 h 2605314"/>
              <a:gd name="connsiteX322" fmla="*/ 3037577 w 5018777"/>
              <a:gd name="connsiteY322" fmla="*/ 1865085 h 2605314"/>
              <a:gd name="connsiteX323" fmla="*/ 3023063 w 5018777"/>
              <a:gd name="connsiteY323" fmla="*/ 1843314 h 2605314"/>
              <a:gd name="connsiteX324" fmla="*/ 3052092 w 5018777"/>
              <a:gd name="connsiteY324" fmla="*/ 1828800 h 2605314"/>
              <a:gd name="connsiteX325" fmla="*/ 3160949 w 5018777"/>
              <a:gd name="connsiteY325" fmla="*/ 1814285 h 2605314"/>
              <a:gd name="connsiteX326" fmla="*/ 3182720 w 5018777"/>
              <a:gd name="connsiteY326" fmla="*/ 1799771 h 2605314"/>
              <a:gd name="connsiteX327" fmla="*/ 3131920 w 5018777"/>
              <a:gd name="connsiteY327" fmla="*/ 1690914 h 2605314"/>
              <a:gd name="connsiteX328" fmla="*/ 3124663 w 5018777"/>
              <a:gd name="connsiteY328" fmla="*/ 1669142 h 2605314"/>
              <a:gd name="connsiteX329" fmla="*/ 3110149 w 5018777"/>
              <a:gd name="connsiteY329" fmla="*/ 1647371 h 2605314"/>
              <a:gd name="connsiteX330" fmla="*/ 3131920 w 5018777"/>
              <a:gd name="connsiteY330" fmla="*/ 1640114 h 2605314"/>
              <a:gd name="connsiteX331" fmla="*/ 3160949 w 5018777"/>
              <a:gd name="connsiteY331" fmla="*/ 1632857 h 2605314"/>
              <a:gd name="connsiteX332" fmla="*/ 3189977 w 5018777"/>
              <a:gd name="connsiteY332" fmla="*/ 1618342 h 2605314"/>
              <a:gd name="connsiteX333" fmla="*/ 3219006 w 5018777"/>
              <a:gd name="connsiteY333" fmla="*/ 1611085 h 2605314"/>
              <a:gd name="connsiteX334" fmla="*/ 3240777 w 5018777"/>
              <a:gd name="connsiteY334" fmla="*/ 1603828 h 2605314"/>
              <a:gd name="connsiteX335" fmla="*/ 3284320 w 5018777"/>
              <a:gd name="connsiteY335" fmla="*/ 1582057 h 2605314"/>
              <a:gd name="connsiteX336" fmla="*/ 3298835 w 5018777"/>
              <a:gd name="connsiteY336" fmla="*/ 1567542 h 2605314"/>
              <a:gd name="connsiteX337" fmla="*/ 3277063 w 5018777"/>
              <a:gd name="connsiteY337" fmla="*/ 1545771 h 2605314"/>
              <a:gd name="connsiteX338" fmla="*/ 3233520 w 5018777"/>
              <a:gd name="connsiteY338" fmla="*/ 1516742 h 2605314"/>
              <a:gd name="connsiteX339" fmla="*/ 3182720 w 5018777"/>
              <a:gd name="connsiteY339" fmla="*/ 1458685 h 2605314"/>
              <a:gd name="connsiteX340" fmla="*/ 3175463 w 5018777"/>
              <a:gd name="connsiteY340" fmla="*/ 1436914 h 2605314"/>
              <a:gd name="connsiteX341" fmla="*/ 3153692 w 5018777"/>
              <a:gd name="connsiteY341" fmla="*/ 1422400 h 2605314"/>
              <a:gd name="connsiteX342" fmla="*/ 3204492 w 5018777"/>
              <a:gd name="connsiteY342" fmla="*/ 1386114 h 2605314"/>
              <a:gd name="connsiteX343" fmla="*/ 3240777 w 5018777"/>
              <a:gd name="connsiteY343" fmla="*/ 1349828 h 2605314"/>
              <a:gd name="connsiteX344" fmla="*/ 3269806 w 5018777"/>
              <a:gd name="connsiteY344" fmla="*/ 1313542 h 2605314"/>
              <a:gd name="connsiteX345" fmla="*/ 3291577 w 5018777"/>
              <a:gd name="connsiteY345" fmla="*/ 1299028 h 2605314"/>
              <a:gd name="connsiteX346" fmla="*/ 3306092 w 5018777"/>
              <a:gd name="connsiteY346" fmla="*/ 1284514 h 2605314"/>
              <a:gd name="connsiteX347" fmla="*/ 3313349 w 5018777"/>
              <a:gd name="connsiteY347" fmla="*/ 1262742 h 2605314"/>
              <a:gd name="connsiteX348" fmla="*/ 3269806 w 5018777"/>
              <a:gd name="connsiteY348" fmla="*/ 1255485 h 2605314"/>
              <a:gd name="connsiteX349" fmla="*/ 3248035 w 5018777"/>
              <a:gd name="connsiteY349" fmla="*/ 1248228 h 2605314"/>
              <a:gd name="connsiteX350" fmla="*/ 3197235 w 5018777"/>
              <a:gd name="connsiteY350" fmla="*/ 1233714 h 2605314"/>
              <a:gd name="connsiteX351" fmla="*/ 3175463 w 5018777"/>
              <a:gd name="connsiteY351" fmla="*/ 1219200 h 2605314"/>
              <a:gd name="connsiteX352" fmla="*/ 3153692 w 5018777"/>
              <a:gd name="connsiteY352" fmla="*/ 1211942 h 2605314"/>
              <a:gd name="connsiteX353" fmla="*/ 3124663 w 5018777"/>
              <a:gd name="connsiteY353" fmla="*/ 1197428 h 2605314"/>
              <a:gd name="connsiteX354" fmla="*/ 3204492 w 5018777"/>
              <a:gd name="connsiteY354" fmla="*/ 1095828 h 2605314"/>
              <a:gd name="connsiteX355" fmla="*/ 3255292 w 5018777"/>
              <a:gd name="connsiteY355" fmla="*/ 1037771 h 2605314"/>
              <a:gd name="connsiteX356" fmla="*/ 3255292 w 5018777"/>
              <a:gd name="connsiteY356" fmla="*/ 994228 h 2605314"/>
              <a:gd name="connsiteX357" fmla="*/ 3211749 w 5018777"/>
              <a:gd name="connsiteY357" fmla="*/ 986971 h 2605314"/>
              <a:gd name="connsiteX358" fmla="*/ 3182720 w 5018777"/>
              <a:gd name="connsiteY358" fmla="*/ 979714 h 2605314"/>
              <a:gd name="connsiteX359" fmla="*/ 3124663 w 5018777"/>
              <a:gd name="connsiteY359" fmla="*/ 957942 h 2605314"/>
              <a:gd name="connsiteX360" fmla="*/ 3102892 w 5018777"/>
              <a:gd name="connsiteY360" fmla="*/ 950685 h 2605314"/>
              <a:gd name="connsiteX361" fmla="*/ 3052092 w 5018777"/>
              <a:gd name="connsiteY361" fmla="*/ 943428 h 2605314"/>
              <a:gd name="connsiteX362" fmla="*/ 3030320 w 5018777"/>
              <a:gd name="connsiteY362" fmla="*/ 936171 h 2605314"/>
              <a:gd name="connsiteX363" fmla="*/ 2994035 w 5018777"/>
              <a:gd name="connsiteY363" fmla="*/ 928914 h 2605314"/>
              <a:gd name="connsiteX364" fmla="*/ 2979520 w 5018777"/>
              <a:gd name="connsiteY364" fmla="*/ 914400 h 2605314"/>
              <a:gd name="connsiteX365" fmla="*/ 3037577 w 5018777"/>
              <a:gd name="connsiteY365" fmla="*/ 820057 h 2605314"/>
              <a:gd name="connsiteX366" fmla="*/ 3095635 w 5018777"/>
              <a:gd name="connsiteY366" fmla="*/ 747485 h 2605314"/>
              <a:gd name="connsiteX367" fmla="*/ 3131920 w 5018777"/>
              <a:gd name="connsiteY367" fmla="*/ 703942 h 2605314"/>
              <a:gd name="connsiteX368" fmla="*/ 3146435 w 5018777"/>
              <a:gd name="connsiteY368" fmla="*/ 682171 h 2605314"/>
              <a:gd name="connsiteX369" fmla="*/ 3037577 w 5018777"/>
              <a:gd name="connsiteY369" fmla="*/ 667657 h 2605314"/>
              <a:gd name="connsiteX370" fmla="*/ 2965006 w 5018777"/>
              <a:gd name="connsiteY370" fmla="*/ 660400 h 2605314"/>
              <a:gd name="connsiteX371" fmla="*/ 2892435 w 5018777"/>
              <a:gd name="connsiteY371" fmla="*/ 645885 h 2605314"/>
              <a:gd name="connsiteX372" fmla="*/ 2928720 w 5018777"/>
              <a:gd name="connsiteY372" fmla="*/ 609600 h 2605314"/>
              <a:gd name="connsiteX373" fmla="*/ 2965006 w 5018777"/>
              <a:gd name="connsiteY373" fmla="*/ 573314 h 2605314"/>
              <a:gd name="connsiteX374" fmla="*/ 2972263 w 5018777"/>
              <a:gd name="connsiteY374" fmla="*/ 529771 h 2605314"/>
              <a:gd name="connsiteX375" fmla="*/ 2986777 w 5018777"/>
              <a:gd name="connsiteY375" fmla="*/ 486228 h 2605314"/>
              <a:gd name="connsiteX376" fmla="*/ 3001292 w 5018777"/>
              <a:gd name="connsiteY376" fmla="*/ 435428 h 2605314"/>
              <a:gd name="connsiteX377" fmla="*/ 3015806 w 5018777"/>
              <a:gd name="connsiteY377" fmla="*/ 391885 h 2605314"/>
              <a:gd name="connsiteX378" fmla="*/ 2965006 w 5018777"/>
              <a:gd name="connsiteY378" fmla="*/ 399142 h 2605314"/>
              <a:gd name="connsiteX379" fmla="*/ 2921463 w 5018777"/>
              <a:gd name="connsiteY379" fmla="*/ 413657 h 2605314"/>
              <a:gd name="connsiteX380" fmla="*/ 2892435 w 5018777"/>
              <a:gd name="connsiteY380" fmla="*/ 420914 h 2605314"/>
              <a:gd name="connsiteX381" fmla="*/ 2856149 w 5018777"/>
              <a:gd name="connsiteY381" fmla="*/ 435428 h 2605314"/>
              <a:gd name="connsiteX382" fmla="*/ 2812606 w 5018777"/>
              <a:gd name="connsiteY382" fmla="*/ 442685 h 2605314"/>
              <a:gd name="connsiteX383" fmla="*/ 2783577 w 5018777"/>
              <a:gd name="connsiteY383" fmla="*/ 449942 h 2605314"/>
              <a:gd name="connsiteX384" fmla="*/ 2725520 w 5018777"/>
              <a:gd name="connsiteY384" fmla="*/ 442685 h 2605314"/>
              <a:gd name="connsiteX385" fmla="*/ 2732777 w 5018777"/>
              <a:gd name="connsiteY385" fmla="*/ 377371 h 2605314"/>
              <a:gd name="connsiteX386" fmla="*/ 2725520 w 5018777"/>
              <a:gd name="connsiteY386" fmla="*/ 290285 h 2605314"/>
              <a:gd name="connsiteX387" fmla="*/ 2711006 w 5018777"/>
              <a:gd name="connsiteY387" fmla="*/ 232228 h 2605314"/>
              <a:gd name="connsiteX388" fmla="*/ 2667463 w 5018777"/>
              <a:gd name="connsiteY388" fmla="*/ 210457 h 2605314"/>
              <a:gd name="connsiteX389" fmla="*/ 2660206 w 5018777"/>
              <a:gd name="connsiteY389"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62549 w 5018777"/>
              <a:gd name="connsiteY118" fmla="*/ 537028 h 2605314"/>
              <a:gd name="connsiteX119" fmla="*/ 3240777 w 5018777"/>
              <a:gd name="connsiteY119" fmla="*/ 515257 h 2605314"/>
              <a:gd name="connsiteX120" fmla="*/ 3233520 w 5018777"/>
              <a:gd name="connsiteY120" fmla="*/ 478971 h 2605314"/>
              <a:gd name="connsiteX121" fmla="*/ 3219006 w 5018777"/>
              <a:gd name="connsiteY121" fmla="*/ 428171 h 2605314"/>
              <a:gd name="connsiteX122" fmla="*/ 3204492 w 5018777"/>
              <a:gd name="connsiteY122" fmla="*/ 362857 h 2605314"/>
              <a:gd name="connsiteX123" fmla="*/ 3189977 w 5018777"/>
              <a:gd name="connsiteY123" fmla="*/ 348342 h 2605314"/>
              <a:gd name="connsiteX124" fmla="*/ 3139177 w 5018777"/>
              <a:gd name="connsiteY124" fmla="*/ 283028 h 2605314"/>
              <a:gd name="connsiteX125" fmla="*/ 3117406 w 5018777"/>
              <a:gd name="connsiteY125" fmla="*/ 268514 h 2605314"/>
              <a:gd name="connsiteX126" fmla="*/ 3081120 w 5018777"/>
              <a:gd name="connsiteY126" fmla="*/ 232228 h 2605314"/>
              <a:gd name="connsiteX127" fmla="*/ 3066606 w 5018777"/>
              <a:gd name="connsiteY127" fmla="*/ 210457 h 2605314"/>
              <a:gd name="connsiteX128" fmla="*/ 3023063 w 5018777"/>
              <a:gd name="connsiteY128" fmla="*/ 195942 h 2605314"/>
              <a:gd name="connsiteX129" fmla="*/ 3008549 w 5018777"/>
              <a:gd name="connsiteY129" fmla="*/ 174171 h 2605314"/>
              <a:gd name="connsiteX130" fmla="*/ 2957749 w 5018777"/>
              <a:gd name="connsiteY130" fmla="*/ 152400 h 2605314"/>
              <a:gd name="connsiteX131" fmla="*/ 2921463 w 5018777"/>
              <a:gd name="connsiteY131" fmla="*/ 116114 h 2605314"/>
              <a:gd name="connsiteX132" fmla="*/ 2848892 w 5018777"/>
              <a:gd name="connsiteY132" fmla="*/ 94342 h 2605314"/>
              <a:gd name="connsiteX133" fmla="*/ 2827120 w 5018777"/>
              <a:gd name="connsiteY133" fmla="*/ 79828 h 2605314"/>
              <a:gd name="connsiteX134" fmla="*/ 2776320 w 5018777"/>
              <a:gd name="connsiteY134" fmla="*/ 70394 h 2605314"/>
              <a:gd name="connsiteX135" fmla="*/ 2667463 w 5018777"/>
              <a:gd name="connsiteY135" fmla="*/ 50800 h 2605314"/>
              <a:gd name="connsiteX136" fmla="*/ 2500549 w 5018777"/>
              <a:gd name="connsiteY136" fmla="*/ 43542 h 2605314"/>
              <a:gd name="connsiteX137" fmla="*/ 2275577 w 5018777"/>
              <a:gd name="connsiteY137" fmla="*/ 21771 h 2605314"/>
              <a:gd name="connsiteX138" fmla="*/ 2036092 w 5018777"/>
              <a:gd name="connsiteY138" fmla="*/ 7257 h 2605314"/>
              <a:gd name="connsiteX139" fmla="*/ 1753063 w 5018777"/>
              <a:gd name="connsiteY139" fmla="*/ 29028 h 2605314"/>
              <a:gd name="connsiteX140" fmla="*/ 1519746 w 5018777"/>
              <a:gd name="connsiteY140" fmla="*/ 82005 h 2605314"/>
              <a:gd name="connsiteX141" fmla="*/ 1157977 w 5018777"/>
              <a:gd name="connsiteY141" fmla="*/ 190500 h 2605314"/>
              <a:gd name="connsiteX142" fmla="*/ 969292 w 5018777"/>
              <a:gd name="connsiteY142" fmla="*/ 261257 h 2605314"/>
              <a:gd name="connsiteX143" fmla="*/ 889463 w 5018777"/>
              <a:gd name="connsiteY143" fmla="*/ 319314 h 2605314"/>
              <a:gd name="connsiteX144" fmla="*/ 763189 w 5018777"/>
              <a:gd name="connsiteY144" fmla="*/ 420551 h 2605314"/>
              <a:gd name="connsiteX145" fmla="*/ 693520 w 5018777"/>
              <a:gd name="connsiteY145" fmla="*/ 500742 h 2605314"/>
              <a:gd name="connsiteX146" fmla="*/ 664492 w 5018777"/>
              <a:gd name="connsiteY146" fmla="*/ 544285 h 2605314"/>
              <a:gd name="connsiteX147" fmla="*/ 642720 w 5018777"/>
              <a:gd name="connsiteY147" fmla="*/ 609600 h 2605314"/>
              <a:gd name="connsiteX148" fmla="*/ 651792 w 5018777"/>
              <a:gd name="connsiteY148" fmla="*/ 740954 h 2605314"/>
              <a:gd name="connsiteX149" fmla="*/ 700052 w 5018777"/>
              <a:gd name="connsiteY149" fmla="*/ 804454 h 2605314"/>
              <a:gd name="connsiteX150" fmla="*/ 751577 w 5018777"/>
              <a:gd name="connsiteY150" fmla="*/ 804817 h 2605314"/>
              <a:gd name="connsiteX151" fmla="*/ 775889 w 5018777"/>
              <a:gd name="connsiteY151" fmla="*/ 748937 h 2605314"/>
              <a:gd name="connsiteX152" fmla="*/ 764640 w 5018777"/>
              <a:gd name="connsiteY152" fmla="*/ 679268 h 2605314"/>
              <a:gd name="connsiteX153" fmla="*/ 704769 w 5018777"/>
              <a:gd name="connsiteY153" fmla="*/ 644434 h 2605314"/>
              <a:gd name="connsiteX154" fmla="*/ 567246 w 5018777"/>
              <a:gd name="connsiteY154" fmla="*/ 638991 h 2605314"/>
              <a:gd name="connsiteX155" fmla="*/ 468549 w 5018777"/>
              <a:gd name="connsiteY155" fmla="*/ 682171 h 2605314"/>
              <a:gd name="connsiteX156" fmla="*/ 446777 w 5018777"/>
              <a:gd name="connsiteY156" fmla="*/ 754742 h 2605314"/>
              <a:gd name="connsiteX157" fmla="*/ 475806 w 5018777"/>
              <a:gd name="connsiteY157" fmla="*/ 849085 h 2605314"/>
              <a:gd name="connsiteX158" fmla="*/ 533863 w 5018777"/>
              <a:gd name="connsiteY158" fmla="*/ 841828 h 2605314"/>
              <a:gd name="connsiteX159" fmla="*/ 541120 w 5018777"/>
              <a:gd name="connsiteY159" fmla="*/ 820057 h 2605314"/>
              <a:gd name="connsiteX160" fmla="*/ 519349 w 5018777"/>
              <a:gd name="connsiteY160" fmla="*/ 740228 h 2605314"/>
              <a:gd name="connsiteX161" fmla="*/ 497577 w 5018777"/>
              <a:gd name="connsiteY161" fmla="*/ 725714 h 2605314"/>
              <a:gd name="connsiteX162" fmla="*/ 352435 w 5018777"/>
              <a:gd name="connsiteY162" fmla="*/ 732971 h 2605314"/>
              <a:gd name="connsiteX163" fmla="*/ 252286 w 5018777"/>
              <a:gd name="connsiteY163" fmla="*/ 791028 h 2605314"/>
              <a:gd name="connsiteX164" fmla="*/ 192777 w 5018777"/>
              <a:gd name="connsiteY164" fmla="*/ 892628 h 2605314"/>
              <a:gd name="connsiteX165" fmla="*/ 187335 w 5018777"/>
              <a:gd name="connsiteY165" fmla="*/ 1026522 h 2605314"/>
              <a:gd name="connsiteX166" fmla="*/ 218177 w 5018777"/>
              <a:gd name="connsiteY166" fmla="*/ 1070791 h 2605314"/>
              <a:gd name="connsiteX167" fmla="*/ 278049 w 5018777"/>
              <a:gd name="connsiteY167" fmla="*/ 1063534 h 2605314"/>
              <a:gd name="connsiteX168" fmla="*/ 297643 w 5018777"/>
              <a:gd name="connsiteY168" fmla="*/ 1022531 h 2605314"/>
              <a:gd name="connsiteX169" fmla="*/ 260995 w 5018777"/>
              <a:gd name="connsiteY169" fmla="*/ 957580 h 2605314"/>
              <a:gd name="connsiteX170" fmla="*/ 172095 w 5018777"/>
              <a:gd name="connsiteY170" fmla="*/ 952137 h 2605314"/>
              <a:gd name="connsiteX171" fmla="*/ 108957 w 5018777"/>
              <a:gd name="connsiteY171" fmla="*/ 996405 h 2605314"/>
              <a:gd name="connsiteX172" fmla="*/ 54892 w 5018777"/>
              <a:gd name="connsiteY172" fmla="*/ 1066800 h 2605314"/>
              <a:gd name="connsiteX173" fmla="*/ 14252 w 5018777"/>
              <a:gd name="connsiteY173" fmla="*/ 1156788 h 2605314"/>
              <a:gd name="connsiteX174" fmla="*/ 20783 w 5018777"/>
              <a:gd name="connsiteY174" fmla="*/ 1262017 h 2605314"/>
              <a:gd name="connsiteX175" fmla="*/ 69406 w 5018777"/>
              <a:gd name="connsiteY175" fmla="*/ 1313542 h 2605314"/>
              <a:gd name="connsiteX176" fmla="*/ 112949 w 5018777"/>
              <a:gd name="connsiteY176" fmla="*/ 1342571 h 2605314"/>
              <a:gd name="connsiteX177" fmla="*/ 159032 w 5018777"/>
              <a:gd name="connsiteY177" fmla="*/ 1341845 h 2605314"/>
              <a:gd name="connsiteX178" fmla="*/ 217089 w 5018777"/>
              <a:gd name="connsiteY178" fmla="*/ 1316445 h 2605314"/>
              <a:gd name="connsiteX179" fmla="*/ 199672 w 5018777"/>
              <a:gd name="connsiteY179" fmla="*/ 1243148 h 2605314"/>
              <a:gd name="connsiteX180" fmla="*/ 124197 w 5018777"/>
              <a:gd name="connsiteY180" fmla="*/ 1236254 h 2605314"/>
              <a:gd name="connsiteX181" fmla="*/ 54892 w 5018777"/>
              <a:gd name="connsiteY181" fmla="*/ 1262742 h 2605314"/>
              <a:gd name="connsiteX182" fmla="*/ 33120 w 5018777"/>
              <a:gd name="connsiteY182" fmla="*/ 1299028 h 2605314"/>
              <a:gd name="connsiteX183" fmla="*/ 18606 w 5018777"/>
              <a:gd name="connsiteY183" fmla="*/ 1320800 h 2605314"/>
              <a:gd name="connsiteX184" fmla="*/ 4092 w 5018777"/>
              <a:gd name="connsiteY184" fmla="*/ 1379582 h 2605314"/>
              <a:gd name="connsiteX185" fmla="*/ 3729 w 5018777"/>
              <a:gd name="connsiteY185" fmla="*/ 1436188 h 2605314"/>
              <a:gd name="connsiteX186" fmla="*/ 47635 w 5018777"/>
              <a:gd name="connsiteY186" fmla="*/ 1494971 h 2605314"/>
              <a:gd name="connsiteX187" fmla="*/ 91177 w 5018777"/>
              <a:gd name="connsiteY187" fmla="*/ 1524000 h 2605314"/>
              <a:gd name="connsiteX188" fmla="*/ 127100 w 5018777"/>
              <a:gd name="connsiteY188" fmla="*/ 1568268 h 2605314"/>
              <a:gd name="connsiteX189" fmla="*/ 171006 w 5018777"/>
              <a:gd name="connsiteY189" fmla="*/ 1582057 h 2605314"/>
              <a:gd name="connsiteX190" fmla="*/ 228337 w 5018777"/>
              <a:gd name="connsiteY190" fmla="*/ 1561737 h 2605314"/>
              <a:gd name="connsiteX191" fmla="*/ 236683 w 5018777"/>
              <a:gd name="connsiteY191" fmla="*/ 1483722 h 2605314"/>
              <a:gd name="connsiteX192" fmla="*/ 157217 w 5018777"/>
              <a:gd name="connsiteY192" fmla="*/ 1465580 h 2605314"/>
              <a:gd name="connsiteX193" fmla="*/ 105692 w 5018777"/>
              <a:gd name="connsiteY193" fmla="*/ 1502228 h 2605314"/>
              <a:gd name="connsiteX194" fmla="*/ 105692 w 5018777"/>
              <a:gd name="connsiteY194" fmla="*/ 1698171 h 2605314"/>
              <a:gd name="connsiteX195" fmla="*/ 141615 w 5018777"/>
              <a:gd name="connsiteY195" fmla="*/ 1749334 h 2605314"/>
              <a:gd name="connsiteX196" fmla="*/ 192777 w 5018777"/>
              <a:gd name="connsiteY196" fmla="*/ 1792514 h 2605314"/>
              <a:gd name="connsiteX197" fmla="*/ 250835 w 5018777"/>
              <a:gd name="connsiteY197" fmla="*/ 1828800 h 2605314"/>
              <a:gd name="connsiteX198" fmla="*/ 359692 w 5018777"/>
              <a:gd name="connsiteY198" fmla="*/ 1821542 h 2605314"/>
              <a:gd name="connsiteX199" fmla="*/ 394163 w 5018777"/>
              <a:gd name="connsiteY199" fmla="*/ 1796505 h 2605314"/>
              <a:gd name="connsiteX200" fmla="*/ 410492 w 5018777"/>
              <a:gd name="connsiteY200" fmla="*/ 1698171 h 2605314"/>
              <a:gd name="connsiteX201" fmla="*/ 366949 w 5018777"/>
              <a:gd name="connsiteY201" fmla="*/ 1683657 h 2605314"/>
              <a:gd name="connsiteX202" fmla="*/ 316149 w 5018777"/>
              <a:gd name="connsiteY202" fmla="*/ 1690914 h 2605314"/>
              <a:gd name="connsiteX203" fmla="*/ 279863 w 5018777"/>
              <a:gd name="connsiteY203" fmla="*/ 1719942 h 2605314"/>
              <a:gd name="connsiteX204" fmla="*/ 265349 w 5018777"/>
              <a:gd name="connsiteY204" fmla="*/ 1785257 h 2605314"/>
              <a:gd name="connsiteX205" fmla="*/ 276235 w 5018777"/>
              <a:gd name="connsiteY205" fmla="*/ 1939108 h 2605314"/>
              <a:gd name="connsiteX206" fmla="*/ 331026 w 5018777"/>
              <a:gd name="connsiteY206" fmla="*/ 1984465 h 2605314"/>
              <a:gd name="connsiteX207" fmla="*/ 417749 w 5018777"/>
              <a:gd name="connsiteY207" fmla="*/ 2002971 h 2605314"/>
              <a:gd name="connsiteX208" fmla="*/ 526606 w 5018777"/>
              <a:gd name="connsiteY208" fmla="*/ 1995714 h 2605314"/>
              <a:gd name="connsiteX209" fmla="*/ 555635 w 5018777"/>
              <a:gd name="connsiteY209" fmla="*/ 1973942 h 2605314"/>
              <a:gd name="connsiteX210" fmla="*/ 599177 w 5018777"/>
              <a:gd name="connsiteY210" fmla="*/ 1944914 h 2605314"/>
              <a:gd name="connsiteX211" fmla="*/ 628206 w 5018777"/>
              <a:gd name="connsiteY211" fmla="*/ 1901371 h 2605314"/>
              <a:gd name="connsiteX212" fmla="*/ 613692 w 5018777"/>
              <a:gd name="connsiteY212" fmla="*/ 1836057 h 2605314"/>
              <a:gd name="connsiteX213" fmla="*/ 570149 w 5018777"/>
              <a:gd name="connsiteY213" fmla="*/ 1792514 h 2605314"/>
              <a:gd name="connsiteX214" fmla="*/ 528057 w 5018777"/>
              <a:gd name="connsiteY214" fmla="*/ 1800497 h 2605314"/>
              <a:gd name="connsiteX215" fmla="*/ 481249 w 5018777"/>
              <a:gd name="connsiteY215" fmla="*/ 1898468 h 2605314"/>
              <a:gd name="connsiteX216" fmla="*/ 555635 w 5018777"/>
              <a:gd name="connsiteY216" fmla="*/ 1995714 h 2605314"/>
              <a:gd name="connsiteX217" fmla="*/ 570149 w 5018777"/>
              <a:gd name="connsiteY217" fmla="*/ 2017485 h 2605314"/>
              <a:gd name="connsiteX218" fmla="*/ 700777 w 5018777"/>
              <a:gd name="connsiteY218" fmla="*/ 2068285 h 2605314"/>
              <a:gd name="connsiteX219" fmla="*/ 737063 w 5018777"/>
              <a:gd name="connsiteY219" fmla="*/ 2082800 h 2605314"/>
              <a:gd name="connsiteX220" fmla="*/ 867692 w 5018777"/>
              <a:gd name="connsiteY220" fmla="*/ 2119811 h 2605314"/>
              <a:gd name="connsiteX221" fmla="*/ 969292 w 5018777"/>
              <a:gd name="connsiteY221" fmla="*/ 2148114 h 2605314"/>
              <a:gd name="connsiteX222" fmla="*/ 1078149 w 5018777"/>
              <a:gd name="connsiteY222" fmla="*/ 2133600 h 2605314"/>
              <a:gd name="connsiteX223" fmla="*/ 1128949 w 5018777"/>
              <a:gd name="connsiteY223" fmla="*/ 2104571 h 2605314"/>
              <a:gd name="connsiteX224" fmla="*/ 1247603 w 5018777"/>
              <a:gd name="connsiteY224" fmla="*/ 2013494 h 2605314"/>
              <a:gd name="connsiteX225" fmla="*/ 1291509 w 5018777"/>
              <a:gd name="connsiteY225" fmla="*/ 1957251 h 2605314"/>
              <a:gd name="connsiteX226" fmla="*/ 1278083 w 5018777"/>
              <a:gd name="connsiteY226" fmla="*/ 1839322 h 2605314"/>
              <a:gd name="connsiteX227" fmla="*/ 1223292 w 5018777"/>
              <a:gd name="connsiteY227" fmla="*/ 1814285 h 2605314"/>
              <a:gd name="connsiteX228" fmla="*/ 1129675 w 5018777"/>
              <a:gd name="connsiteY228" fmla="*/ 1833154 h 2605314"/>
              <a:gd name="connsiteX229" fmla="*/ 1107177 w 5018777"/>
              <a:gd name="connsiteY229" fmla="*/ 1894114 h 2605314"/>
              <a:gd name="connsiteX230" fmla="*/ 1085406 w 5018777"/>
              <a:gd name="connsiteY230" fmla="*/ 2002971 h 2605314"/>
              <a:gd name="connsiteX231" fmla="*/ 1020092 w 5018777"/>
              <a:gd name="connsiteY231" fmla="*/ 1995714 h 2605314"/>
              <a:gd name="connsiteX232" fmla="*/ 984532 w 5018777"/>
              <a:gd name="connsiteY232" fmla="*/ 1911531 h 2605314"/>
              <a:gd name="connsiteX233" fmla="*/ 996869 w 5018777"/>
              <a:gd name="connsiteY233" fmla="*/ 1807754 h 2605314"/>
              <a:gd name="connsiteX234" fmla="*/ 1070529 w 5018777"/>
              <a:gd name="connsiteY234" fmla="*/ 1731554 h 2605314"/>
              <a:gd name="connsiteX235" fmla="*/ 1230549 w 5018777"/>
              <a:gd name="connsiteY235" fmla="*/ 1690914 h 2605314"/>
              <a:gd name="connsiteX236" fmla="*/ 1339406 w 5018777"/>
              <a:gd name="connsiteY236" fmla="*/ 1698171 h 2605314"/>
              <a:gd name="connsiteX237" fmla="*/ 1426492 w 5018777"/>
              <a:gd name="connsiteY237" fmla="*/ 1741714 h 2605314"/>
              <a:gd name="connsiteX238" fmla="*/ 1480557 w 5018777"/>
              <a:gd name="connsiteY238" fmla="*/ 1792514 h 2605314"/>
              <a:gd name="connsiteX239" fmla="*/ 1510312 w 5018777"/>
              <a:gd name="connsiteY239" fmla="*/ 1859642 h 2605314"/>
              <a:gd name="connsiteX240" fmla="*/ 1511037 w 5018777"/>
              <a:gd name="connsiteY240" fmla="*/ 1961968 h 2605314"/>
              <a:gd name="connsiteX241" fmla="*/ 1463866 w 5018777"/>
              <a:gd name="connsiteY241" fmla="*/ 2046877 h 2605314"/>
              <a:gd name="connsiteX242" fmla="*/ 1411977 w 5018777"/>
              <a:gd name="connsiteY242" fmla="*/ 2140857 h 2605314"/>
              <a:gd name="connsiteX243" fmla="*/ 1404720 w 5018777"/>
              <a:gd name="connsiteY243" fmla="*/ 2162628 h 2605314"/>
              <a:gd name="connsiteX244" fmla="*/ 1368435 w 5018777"/>
              <a:gd name="connsiteY244" fmla="*/ 2293257 h 2605314"/>
              <a:gd name="connsiteX245" fmla="*/ 1370975 w 5018777"/>
              <a:gd name="connsiteY245" fmla="*/ 2449285 h 2605314"/>
              <a:gd name="connsiteX246" fmla="*/ 1513577 w 5018777"/>
              <a:gd name="connsiteY246" fmla="*/ 2554514 h 2605314"/>
              <a:gd name="connsiteX247" fmla="*/ 1636949 w 5018777"/>
              <a:gd name="connsiteY247" fmla="*/ 2590800 h 2605314"/>
              <a:gd name="connsiteX248" fmla="*/ 1851397 w 5018777"/>
              <a:gd name="connsiteY248" fmla="*/ 2605314 h 2605314"/>
              <a:gd name="connsiteX249" fmla="*/ 1922155 w 5018777"/>
              <a:gd name="connsiteY249" fmla="*/ 2576285 h 2605314"/>
              <a:gd name="connsiteX250" fmla="*/ 1963520 w 5018777"/>
              <a:gd name="connsiteY250" fmla="*/ 2496457 h 2605314"/>
              <a:gd name="connsiteX251" fmla="*/ 2006337 w 5018777"/>
              <a:gd name="connsiteY251" fmla="*/ 2315028 h 2605314"/>
              <a:gd name="connsiteX252" fmla="*/ 2043349 w 5018777"/>
              <a:gd name="connsiteY252" fmla="*/ 2111828 h 2605314"/>
              <a:gd name="connsiteX253" fmla="*/ 2066572 w 5018777"/>
              <a:gd name="connsiteY253" fmla="*/ 2048691 h 2605314"/>
              <a:gd name="connsiteX254" fmla="*/ 2102495 w 5018777"/>
              <a:gd name="connsiteY254" fmla="*/ 1987731 h 2605314"/>
              <a:gd name="connsiteX255" fmla="*/ 2221512 w 5018777"/>
              <a:gd name="connsiteY255" fmla="*/ 1879237 h 2605314"/>
              <a:gd name="connsiteX256" fmla="*/ 2377177 w 5018777"/>
              <a:gd name="connsiteY256" fmla="*/ 1872342 h 2605314"/>
              <a:gd name="connsiteX257" fmla="*/ 2398949 w 5018777"/>
              <a:gd name="connsiteY257" fmla="*/ 1879600 h 2605314"/>
              <a:gd name="connsiteX258" fmla="*/ 2457006 w 5018777"/>
              <a:gd name="connsiteY258" fmla="*/ 1930400 h 2605314"/>
              <a:gd name="connsiteX259" fmla="*/ 2471520 w 5018777"/>
              <a:gd name="connsiteY259" fmla="*/ 1952171 h 2605314"/>
              <a:gd name="connsiteX260" fmla="*/ 2493292 w 5018777"/>
              <a:gd name="connsiteY260" fmla="*/ 1973942 h 2605314"/>
              <a:gd name="connsiteX261" fmla="*/ 2507806 w 5018777"/>
              <a:gd name="connsiteY261" fmla="*/ 2024742 h 2605314"/>
              <a:gd name="connsiteX262" fmla="*/ 2515063 w 5018777"/>
              <a:gd name="connsiteY262" fmla="*/ 2053771 h 2605314"/>
              <a:gd name="connsiteX263" fmla="*/ 2529577 w 5018777"/>
              <a:gd name="connsiteY263" fmla="*/ 2075542 h 2605314"/>
              <a:gd name="connsiteX264" fmla="*/ 2544092 w 5018777"/>
              <a:gd name="connsiteY264" fmla="*/ 2126342 h 2605314"/>
              <a:gd name="connsiteX265" fmla="*/ 2536835 w 5018777"/>
              <a:gd name="connsiteY265" fmla="*/ 2271485 h 2605314"/>
              <a:gd name="connsiteX266" fmla="*/ 2522320 w 5018777"/>
              <a:gd name="connsiteY266" fmla="*/ 2300514 h 2605314"/>
              <a:gd name="connsiteX267" fmla="*/ 2478777 w 5018777"/>
              <a:gd name="connsiteY267" fmla="*/ 2329542 h 2605314"/>
              <a:gd name="connsiteX268" fmla="*/ 2457006 w 5018777"/>
              <a:gd name="connsiteY268" fmla="*/ 2336800 h 2605314"/>
              <a:gd name="connsiteX269" fmla="*/ 2333635 w 5018777"/>
              <a:gd name="connsiteY269" fmla="*/ 2329542 h 2605314"/>
              <a:gd name="connsiteX270" fmla="*/ 2311863 w 5018777"/>
              <a:gd name="connsiteY270" fmla="*/ 2322285 h 2605314"/>
              <a:gd name="connsiteX271" fmla="*/ 2297349 w 5018777"/>
              <a:gd name="connsiteY271" fmla="*/ 2286000 h 2605314"/>
              <a:gd name="connsiteX272" fmla="*/ 2290092 w 5018777"/>
              <a:gd name="connsiteY272" fmla="*/ 2249714 h 2605314"/>
              <a:gd name="connsiteX273" fmla="*/ 2398949 w 5018777"/>
              <a:gd name="connsiteY273" fmla="*/ 2111828 h 2605314"/>
              <a:gd name="connsiteX274" fmla="*/ 2398949 w 5018777"/>
              <a:gd name="connsiteY274" fmla="*/ 2024742 h 2605314"/>
              <a:gd name="connsiteX275" fmla="*/ 2377177 w 5018777"/>
              <a:gd name="connsiteY275" fmla="*/ 2010228 h 2605314"/>
              <a:gd name="connsiteX276" fmla="*/ 2275577 w 5018777"/>
              <a:gd name="connsiteY276" fmla="*/ 2017485 h 2605314"/>
              <a:gd name="connsiteX277" fmla="*/ 2261063 w 5018777"/>
              <a:gd name="connsiteY277" fmla="*/ 2032000 h 2605314"/>
              <a:gd name="connsiteX278" fmla="*/ 2239292 w 5018777"/>
              <a:gd name="connsiteY278" fmla="*/ 2046514 h 2605314"/>
              <a:gd name="connsiteX279" fmla="*/ 2224777 w 5018777"/>
              <a:gd name="connsiteY279" fmla="*/ 2061028 h 2605314"/>
              <a:gd name="connsiteX280" fmla="*/ 2195749 w 5018777"/>
              <a:gd name="connsiteY280" fmla="*/ 2068285 h 2605314"/>
              <a:gd name="connsiteX281" fmla="*/ 2166720 w 5018777"/>
              <a:gd name="connsiteY281" fmla="*/ 2090057 h 2605314"/>
              <a:gd name="connsiteX282" fmla="*/ 2152206 w 5018777"/>
              <a:gd name="connsiteY282" fmla="*/ 2111828 h 2605314"/>
              <a:gd name="connsiteX283" fmla="*/ 2130435 w 5018777"/>
              <a:gd name="connsiteY283" fmla="*/ 2140857 h 2605314"/>
              <a:gd name="connsiteX284" fmla="*/ 2130435 w 5018777"/>
              <a:gd name="connsiteY284" fmla="*/ 2351314 h 2605314"/>
              <a:gd name="connsiteX285" fmla="*/ 2144949 w 5018777"/>
              <a:gd name="connsiteY285" fmla="*/ 2373085 h 2605314"/>
              <a:gd name="connsiteX286" fmla="*/ 2166720 w 5018777"/>
              <a:gd name="connsiteY286" fmla="*/ 2380342 h 2605314"/>
              <a:gd name="connsiteX287" fmla="*/ 2173977 w 5018777"/>
              <a:gd name="connsiteY287" fmla="*/ 2402114 h 2605314"/>
              <a:gd name="connsiteX288" fmla="*/ 2195749 w 5018777"/>
              <a:gd name="connsiteY288" fmla="*/ 2416628 h 2605314"/>
              <a:gd name="connsiteX289" fmla="*/ 2224777 w 5018777"/>
              <a:gd name="connsiteY289" fmla="*/ 2438400 h 2605314"/>
              <a:gd name="connsiteX290" fmla="*/ 2268320 w 5018777"/>
              <a:gd name="connsiteY290" fmla="*/ 2474685 h 2605314"/>
              <a:gd name="connsiteX291" fmla="*/ 2297349 w 5018777"/>
              <a:gd name="connsiteY291" fmla="*/ 2510971 h 2605314"/>
              <a:gd name="connsiteX292" fmla="*/ 2319120 w 5018777"/>
              <a:gd name="connsiteY292" fmla="*/ 2532742 h 2605314"/>
              <a:gd name="connsiteX293" fmla="*/ 2398949 w 5018777"/>
              <a:gd name="connsiteY293" fmla="*/ 2569028 h 2605314"/>
              <a:gd name="connsiteX294" fmla="*/ 2544092 w 5018777"/>
              <a:gd name="connsiteY294" fmla="*/ 2554514 h 2605314"/>
              <a:gd name="connsiteX295" fmla="*/ 2565863 w 5018777"/>
              <a:gd name="connsiteY295" fmla="*/ 2540000 h 2605314"/>
              <a:gd name="connsiteX296" fmla="*/ 2573120 w 5018777"/>
              <a:gd name="connsiteY296" fmla="*/ 2503714 h 2605314"/>
              <a:gd name="connsiteX297" fmla="*/ 2587635 w 5018777"/>
              <a:gd name="connsiteY297" fmla="*/ 2481942 h 2605314"/>
              <a:gd name="connsiteX298" fmla="*/ 2594892 w 5018777"/>
              <a:gd name="connsiteY298" fmla="*/ 2409371 h 2605314"/>
              <a:gd name="connsiteX299" fmla="*/ 2645692 w 5018777"/>
              <a:gd name="connsiteY299" fmla="*/ 2416628 h 2605314"/>
              <a:gd name="connsiteX300" fmla="*/ 2674720 w 5018777"/>
              <a:gd name="connsiteY300" fmla="*/ 2423885 h 2605314"/>
              <a:gd name="connsiteX301" fmla="*/ 2747292 w 5018777"/>
              <a:gd name="connsiteY301" fmla="*/ 2438400 h 2605314"/>
              <a:gd name="connsiteX302" fmla="*/ 2790835 w 5018777"/>
              <a:gd name="connsiteY302" fmla="*/ 2452914 h 2605314"/>
              <a:gd name="connsiteX303" fmla="*/ 2812606 w 5018777"/>
              <a:gd name="connsiteY303" fmla="*/ 2438400 h 2605314"/>
              <a:gd name="connsiteX304" fmla="*/ 2805349 w 5018777"/>
              <a:gd name="connsiteY304" fmla="*/ 2416628 h 2605314"/>
              <a:gd name="connsiteX305" fmla="*/ 2798092 w 5018777"/>
              <a:gd name="connsiteY305" fmla="*/ 2373085 h 2605314"/>
              <a:gd name="connsiteX306" fmla="*/ 2783577 w 5018777"/>
              <a:gd name="connsiteY306" fmla="*/ 2329542 h 2605314"/>
              <a:gd name="connsiteX307" fmla="*/ 2798092 w 5018777"/>
              <a:gd name="connsiteY307" fmla="*/ 2278742 h 2605314"/>
              <a:gd name="connsiteX308" fmla="*/ 2965006 w 5018777"/>
              <a:gd name="connsiteY308" fmla="*/ 2249714 h 2605314"/>
              <a:gd name="connsiteX309" fmla="*/ 2950492 w 5018777"/>
              <a:gd name="connsiteY309" fmla="*/ 2227942 h 2605314"/>
              <a:gd name="connsiteX310" fmla="*/ 2928720 w 5018777"/>
              <a:gd name="connsiteY310" fmla="*/ 2133600 h 2605314"/>
              <a:gd name="connsiteX311" fmla="*/ 2921463 w 5018777"/>
              <a:gd name="connsiteY311" fmla="*/ 2104571 h 2605314"/>
              <a:gd name="connsiteX312" fmla="*/ 2899692 w 5018777"/>
              <a:gd name="connsiteY312" fmla="*/ 2090057 h 2605314"/>
              <a:gd name="connsiteX313" fmla="*/ 2906949 w 5018777"/>
              <a:gd name="connsiteY313" fmla="*/ 2061028 h 2605314"/>
              <a:gd name="connsiteX314" fmla="*/ 3037577 w 5018777"/>
              <a:gd name="connsiteY314" fmla="*/ 2053771 h 2605314"/>
              <a:gd name="connsiteX315" fmla="*/ 3124663 w 5018777"/>
              <a:gd name="connsiteY315" fmla="*/ 2046514 h 2605314"/>
              <a:gd name="connsiteX316" fmla="*/ 3146435 w 5018777"/>
              <a:gd name="connsiteY316" fmla="*/ 2039257 h 2605314"/>
              <a:gd name="connsiteX317" fmla="*/ 3139177 w 5018777"/>
              <a:gd name="connsiteY317" fmla="*/ 2010228 h 2605314"/>
              <a:gd name="connsiteX318" fmla="*/ 3110149 w 5018777"/>
              <a:gd name="connsiteY318" fmla="*/ 1959428 h 2605314"/>
              <a:gd name="connsiteX319" fmla="*/ 3081120 w 5018777"/>
              <a:gd name="connsiteY319" fmla="*/ 1930400 h 2605314"/>
              <a:gd name="connsiteX320" fmla="*/ 3066606 w 5018777"/>
              <a:gd name="connsiteY320" fmla="*/ 1901371 h 2605314"/>
              <a:gd name="connsiteX321" fmla="*/ 3044835 w 5018777"/>
              <a:gd name="connsiteY321" fmla="*/ 1886857 h 2605314"/>
              <a:gd name="connsiteX322" fmla="*/ 3037577 w 5018777"/>
              <a:gd name="connsiteY322" fmla="*/ 1865085 h 2605314"/>
              <a:gd name="connsiteX323" fmla="*/ 3023063 w 5018777"/>
              <a:gd name="connsiteY323" fmla="*/ 1843314 h 2605314"/>
              <a:gd name="connsiteX324" fmla="*/ 3052092 w 5018777"/>
              <a:gd name="connsiteY324" fmla="*/ 1828800 h 2605314"/>
              <a:gd name="connsiteX325" fmla="*/ 3160949 w 5018777"/>
              <a:gd name="connsiteY325" fmla="*/ 1814285 h 2605314"/>
              <a:gd name="connsiteX326" fmla="*/ 3182720 w 5018777"/>
              <a:gd name="connsiteY326" fmla="*/ 1799771 h 2605314"/>
              <a:gd name="connsiteX327" fmla="*/ 3131920 w 5018777"/>
              <a:gd name="connsiteY327" fmla="*/ 1690914 h 2605314"/>
              <a:gd name="connsiteX328" fmla="*/ 3124663 w 5018777"/>
              <a:gd name="connsiteY328" fmla="*/ 1669142 h 2605314"/>
              <a:gd name="connsiteX329" fmla="*/ 3110149 w 5018777"/>
              <a:gd name="connsiteY329" fmla="*/ 1647371 h 2605314"/>
              <a:gd name="connsiteX330" fmla="*/ 3131920 w 5018777"/>
              <a:gd name="connsiteY330" fmla="*/ 1640114 h 2605314"/>
              <a:gd name="connsiteX331" fmla="*/ 3160949 w 5018777"/>
              <a:gd name="connsiteY331" fmla="*/ 1632857 h 2605314"/>
              <a:gd name="connsiteX332" fmla="*/ 3189977 w 5018777"/>
              <a:gd name="connsiteY332" fmla="*/ 1618342 h 2605314"/>
              <a:gd name="connsiteX333" fmla="*/ 3219006 w 5018777"/>
              <a:gd name="connsiteY333" fmla="*/ 1611085 h 2605314"/>
              <a:gd name="connsiteX334" fmla="*/ 3240777 w 5018777"/>
              <a:gd name="connsiteY334" fmla="*/ 1603828 h 2605314"/>
              <a:gd name="connsiteX335" fmla="*/ 3284320 w 5018777"/>
              <a:gd name="connsiteY335" fmla="*/ 1582057 h 2605314"/>
              <a:gd name="connsiteX336" fmla="*/ 3298835 w 5018777"/>
              <a:gd name="connsiteY336" fmla="*/ 1567542 h 2605314"/>
              <a:gd name="connsiteX337" fmla="*/ 3277063 w 5018777"/>
              <a:gd name="connsiteY337" fmla="*/ 1545771 h 2605314"/>
              <a:gd name="connsiteX338" fmla="*/ 3233520 w 5018777"/>
              <a:gd name="connsiteY338" fmla="*/ 1516742 h 2605314"/>
              <a:gd name="connsiteX339" fmla="*/ 3182720 w 5018777"/>
              <a:gd name="connsiteY339" fmla="*/ 1458685 h 2605314"/>
              <a:gd name="connsiteX340" fmla="*/ 3175463 w 5018777"/>
              <a:gd name="connsiteY340" fmla="*/ 1436914 h 2605314"/>
              <a:gd name="connsiteX341" fmla="*/ 3153692 w 5018777"/>
              <a:gd name="connsiteY341" fmla="*/ 1422400 h 2605314"/>
              <a:gd name="connsiteX342" fmla="*/ 3204492 w 5018777"/>
              <a:gd name="connsiteY342" fmla="*/ 1386114 h 2605314"/>
              <a:gd name="connsiteX343" fmla="*/ 3240777 w 5018777"/>
              <a:gd name="connsiteY343" fmla="*/ 1349828 h 2605314"/>
              <a:gd name="connsiteX344" fmla="*/ 3269806 w 5018777"/>
              <a:gd name="connsiteY344" fmla="*/ 1313542 h 2605314"/>
              <a:gd name="connsiteX345" fmla="*/ 3291577 w 5018777"/>
              <a:gd name="connsiteY345" fmla="*/ 1299028 h 2605314"/>
              <a:gd name="connsiteX346" fmla="*/ 3306092 w 5018777"/>
              <a:gd name="connsiteY346" fmla="*/ 1284514 h 2605314"/>
              <a:gd name="connsiteX347" fmla="*/ 3313349 w 5018777"/>
              <a:gd name="connsiteY347" fmla="*/ 1262742 h 2605314"/>
              <a:gd name="connsiteX348" fmla="*/ 3269806 w 5018777"/>
              <a:gd name="connsiteY348" fmla="*/ 1255485 h 2605314"/>
              <a:gd name="connsiteX349" fmla="*/ 3248035 w 5018777"/>
              <a:gd name="connsiteY349" fmla="*/ 1248228 h 2605314"/>
              <a:gd name="connsiteX350" fmla="*/ 3197235 w 5018777"/>
              <a:gd name="connsiteY350" fmla="*/ 1233714 h 2605314"/>
              <a:gd name="connsiteX351" fmla="*/ 3175463 w 5018777"/>
              <a:gd name="connsiteY351" fmla="*/ 1219200 h 2605314"/>
              <a:gd name="connsiteX352" fmla="*/ 3153692 w 5018777"/>
              <a:gd name="connsiteY352" fmla="*/ 1211942 h 2605314"/>
              <a:gd name="connsiteX353" fmla="*/ 3124663 w 5018777"/>
              <a:gd name="connsiteY353" fmla="*/ 1197428 h 2605314"/>
              <a:gd name="connsiteX354" fmla="*/ 3204492 w 5018777"/>
              <a:gd name="connsiteY354" fmla="*/ 1095828 h 2605314"/>
              <a:gd name="connsiteX355" fmla="*/ 3255292 w 5018777"/>
              <a:gd name="connsiteY355" fmla="*/ 1037771 h 2605314"/>
              <a:gd name="connsiteX356" fmla="*/ 3255292 w 5018777"/>
              <a:gd name="connsiteY356" fmla="*/ 994228 h 2605314"/>
              <a:gd name="connsiteX357" fmla="*/ 3211749 w 5018777"/>
              <a:gd name="connsiteY357" fmla="*/ 986971 h 2605314"/>
              <a:gd name="connsiteX358" fmla="*/ 3182720 w 5018777"/>
              <a:gd name="connsiteY358" fmla="*/ 979714 h 2605314"/>
              <a:gd name="connsiteX359" fmla="*/ 3124663 w 5018777"/>
              <a:gd name="connsiteY359" fmla="*/ 957942 h 2605314"/>
              <a:gd name="connsiteX360" fmla="*/ 3102892 w 5018777"/>
              <a:gd name="connsiteY360" fmla="*/ 950685 h 2605314"/>
              <a:gd name="connsiteX361" fmla="*/ 3052092 w 5018777"/>
              <a:gd name="connsiteY361" fmla="*/ 943428 h 2605314"/>
              <a:gd name="connsiteX362" fmla="*/ 3030320 w 5018777"/>
              <a:gd name="connsiteY362" fmla="*/ 936171 h 2605314"/>
              <a:gd name="connsiteX363" fmla="*/ 2994035 w 5018777"/>
              <a:gd name="connsiteY363" fmla="*/ 928914 h 2605314"/>
              <a:gd name="connsiteX364" fmla="*/ 2979520 w 5018777"/>
              <a:gd name="connsiteY364" fmla="*/ 914400 h 2605314"/>
              <a:gd name="connsiteX365" fmla="*/ 3037577 w 5018777"/>
              <a:gd name="connsiteY365" fmla="*/ 820057 h 2605314"/>
              <a:gd name="connsiteX366" fmla="*/ 3095635 w 5018777"/>
              <a:gd name="connsiteY366" fmla="*/ 747485 h 2605314"/>
              <a:gd name="connsiteX367" fmla="*/ 3131920 w 5018777"/>
              <a:gd name="connsiteY367" fmla="*/ 703942 h 2605314"/>
              <a:gd name="connsiteX368" fmla="*/ 3146435 w 5018777"/>
              <a:gd name="connsiteY368" fmla="*/ 682171 h 2605314"/>
              <a:gd name="connsiteX369" fmla="*/ 3037577 w 5018777"/>
              <a:gd name="connsiteY369" fmla="*/ 667657 h 2605314"/>
              <a:gd name="connsiteX370" fmla="*/ 2965006 w 5018777"/>
              <a:gd name="connsiteY370" fmla="*/ 660400 h 2605314"/>
              <a:gd name="connsiteX371" fmla="*/ 2892435 w 5018777"/>
              <a:gd name="connsiteY371" fmla="*/ 645885 h 2605314"/>
              <a:gd name="connsiteX372" fmla="*/ 2928720 w 5018777"/>
              <a:gd name="connsiteY372" fmla="*/ 609600 h 2605314"/>
              <a:gd name="connsiteX373" fmla="*/ 2965006 w 5018777"/>
              <a:gd name="connsiteY373" fmla="*/ 573314 h 2605314"/>
              <a:gd name="connsiteX374" fmla="*/ 2972263 w 5018777"/>
              <a:gd name="connsiteY374" fmla="*/ 529771 h 2605314"/>
              <a:gd name="connsiteX375" fmla="*/ 2986777 w 5018777"/>
              <a:gd name="connsiteY375" fmla="*/ 486228 h 2605314"/>
              <a:gd name="connsiteX376" fmla="*/ 3001292 w 5018777"/>
              <a:gd name="connsiteY376" fmla="*/ 435428 h 2605314"/>
              <a:gd name="connsiteX377" fmla="*/ 3015806 w 5018777"/>
              <a:gd name="connsiteY377" fmla="*/ 391885 h 2605314"/>
              <a:gd name="connsiteX378" fmla="*/ 2965006 w 5018777"/>
              <a:gd name="connsiteY378" fmla="*/ 399142 h 2605314"/>
              <a:gd name="connsiteX379" fmla="*/ 2921463 w 5018777"/>
              <a:gd name="connsiteY379" fmla="*/ 413657 h 2605314"/>
              <a:gd name="connsiteX380" fmla="*/ 2892435 w 5018777"/>
              <a:gd name="connsiteY380" fmla="*/ 420914 h 2605314"/>
              <a:gd name="connsiteX381" fmla="*/ 2856149 w 5018777"/>
              <a:gd name="connsiteY381" fmla="*/ 435428 h 2605314"/>
              <a:gd name="connsiteX382" fmla="*/ 2812606 w 5018777"/>
              <a:gd name="connsiteY382" fmla="*/ 442685 h 2605314"/>
              <a:gd name="connsiteX383" fmla="*/ 2783577 w 5018777"/>
              <a:gd name="connsiteY383" fmla="*/ 449942 h 2605314"/>
              <a:gd name="connsiteX384" fmla="*/ 2725520 w 5018777"/>
              <a:gd name="connsiteY384" fmla="*/ 442685 h 2605314"/>
              <a:gd name="connsiteX385" fmla="*/ 2732777 w 5018777"/>
              <a:gd name="connsiteY385" fmla="*/ 377371 h 2605314"/>
              <a:gd name="connsiteX386" fmla="*/ 2725520 w 5018777"/>
              <a:gd name="connsiteY386" fmla="*/ 290285 h 2605314"/>
              <a:gd name="connsiteX387" fmla="*/ 2711006 w 5018777"/>
              <a:gd name="connsiteY387" fmla="*/ 232228 h 2605314"/>
              <a:gd name="connsiteX388" fmla="*/ 2667463 w 5018777"/>
              <a:gd name="connsiteY388" fmla="*/ 210457 h 2605314"/>
              <a:gd name="connsiteX389" fmla="*/ 2660206 w 5018777"/>
              <a:gd name="connsiteY389"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62549 w 5018777"/>
              <a:gd name="connsiteY118" fmla="*/ 537028 h 2605314"/>
              <a:gd name="connsiteX119" fmla="*/ 3240777 w 5018777"/>
              <a:gd name="connsiteY119" fmla="*/ 515257 h 2605314"/>
              <a:gd name="connsiteX120" fmla="*/ 3233520 w 5018777"/>
              <a:gd name="connsiteY120" fmla="*/ 478971 h 2605314"/>
              <a:gd name="connsiteX121" fmla="*/ 3219006 w 5018777"/>
              <a:gd name="connsiteY121" fmla="*/ 428171 h 2605314"/>
              <a:gd name="connsiteX122" fmla="*/ 3204492 w 5018777"/>
              <a:gd name="connsiteY122" fmla="*/ 362857 h 2605314"/>
              <a:gd name="connsiteX123" fmla="*/ 3189977 w 5018777"/>
              <a:gd name="connsiteY123" fmla="*/ 348342 h 2605314"/>
              <a:gd name="connsiteX124" fmla="*/ 3139177 w 5018777"/>
              <a:gd name="connsiteY124" fmla="*/ 283028 h 2605314"/>
              <a:gd name="connsiteX125" fmla="*/ 3117406 w 5018777"/>
              <a:gd name="connsiteY125" fmla="*/ 268514 h 2605314"/>
              <a:gd name="connsiteX126" fmla="*/ 3081120 w 5018777"/>
              <a:gd name="connsiteY126" fmla="*/ 232228 h 2605314"/>
              <a:gd name="connsiteX127" fmla="*/ 3066606 w 5018777"/>
              <a:gd name="connsiteY127" fmla="*/ 210457 h 2605314"/>
              <a:gd name="connsiteX128" fmla="*/ 3023063 w 5018777"/>
              <a:gd name="connsiteY128" fmla="*/ 195942 h 2605314"/>
              <a:gd name="connsiteX129" fmla="*/ 3008549 w 5018777"/>
              <a:gd name="connsiteY129" fmla="*/ 174171 h 2605314"/>
              <a:gd name="connsiteX130" fmla="*/ 2957749 w 5018777"/>
              <a:gd name="connsiteY130" fmla="*/ 152400 h 2605314"/>
              <a:gd name="connsiteX131" fmla="*/ 2921463 w 5018777"/>
              <a:gd name="connsiteY131" fmla="*/ 116114 h 2605314"/>
              <a:gd name="connsiteX132" fmla="*/ 2827120 w 5018777"/>
              <a:gd name="connsiteY132" fmla="*/ 79828 h 2605314"/>
              <a:gd name="connsiteX133" fmla="*/ 2776320 w 5018777"/>
              <a:gd name="connsiteY133" fmla="*/ 70394 h 2605314"/>
              <a:gd name="connsiteX134" fmla="*/ 2667463 w 5018777"/>
              <a:gd name="connsiteY134" fmla="*/ 50800 h 2605314"/>
              <a:gd name="connsiteX135" fmla="*/ 2500549 w 5018777"/>
              <a:gd name="connsiteY135" fmla="*/ 43542 h 2605314"/>
              <a:gd name="connsiteX136" fmla="*/ 2275577 w 5018777"/>
              <a:gd name="connsiteY136" fmla="*/ 21771 h 2605314"/>
              <a:gd name="connsiteX137" fmla="*/ 2036092 w 5018777"/>
              <a:gd name="connsiteY137" fmla="*/ 7257 h 2605314"/>
              <a:gd name="connsiteX138" fmla="*/ 1753063 w 5018777"/>
              <a:gd name="connsiteY138" fmla="*/ 29028 h 2605314"/>
              <a:gd name="connsiteX139" fmla="*/ 1519746 w 5018777"/>
              <a:gd name="connsiteY139" fmla="*/ 82005 h 2605314"/>
              <a:gd name="connsiteX140" fmla="*/ 1157977 w 5018777"/>
              <a:gd name="connsiteY140" fmla="*/ 190500 h 2605314"/>
              <a:gd name="connsiteX141" fmla="*/ 969292 w 5018777"/>
              <a:gd name="connsiteY141" fmla="*/ 261257 h 2605314"/>
              <a:gd name="connsiteX142" fmla="*/ 889463 w 5018777"/>
              <a:gd name="connsiteY142" fmla="*/ 319314 h 2605314"/>
              <a:gd name="connsiteX143" fmla="*/ 763189 w 5018777"/>
              <a:gd name="connsiteY143" fmla="*/ 420551 h 2605314"/>
              <a:gd name="connsiteX144" fmla="*/ 693520 w 5018777"/>
              <a:gd name="connsiteY144" fmla="*/ 500742 h 2605314"/>
              <a:gd name="connsiteX145" fmla="*/ 664492 w 5018777"/>
              <a:gd name="connsiteY145" fmla="*/ 544285 h 2605314"/>
              <a:gd name="connsiteX146" fmla="*/ 642720 w 5018777"/>
              <a:gd name="connsiteY146" fmla="*/ 609600 h 2605314"/>
              <a:gd name="connsiteX147" fmla="*/ 651792 w 5018777"/>
              <a:gd name="connsiteY147" fmla="*/ 740954 h 2605314"/>
              <a:gd name="connsiteX148" fmla="*/ 700052 w 5018777"/>
              <a:gd name="connsiteY148" fmla="*/ 804454 h 2605314"/>
              <a:gd name="connsiteX149" fmla="*/ 751577 w 5018777"/>
              <a:gd name="connsiteY149" fmla="*/ 804817 h 2605314"/>
              <a:gd name="connsiteX150" fmla="*/ 775889 w 5018777"/>
              <a:gd name="connsiteY150" fmla="*/ 748937 h 2605314"/>
              <a:gd name="connsiteX151" fmla="*/ 764640 w 5018777"/>
              <a:gd name="connsiteY151" fmla="*/ 679268 h 2605314"/>
              <a:gd name="connsiteX152" fmla="*/ 704769 w 5018777"/>
              <a:gd name="connsiteY152" fmla="*/ 644434 h 2605314"/>
              <a:gd name="connsiteX153" fmla="*/ 567246 w 5018777"/>
              <a:gd name="connsiteY153" fmla="*/ 638991 h 2605314"/>
              <a:gd name="connsiteX154" fmla="*/ 468549 w 5018777"/>
              <a:gd name="connsiteY154" fmla="*/ 682171 h 2605314"/>
              <a:gd name="connsiteX155" fmla="*/ 446777 w 5018777"/>
              <a:gd name="connsiteY155" fmla="*/ 754742 h 2605314"/>
              <a:gd name="connsiteX156" fmla="*/ 475806 w 5018777"/>
              <a:gd name="connsiteY156" fmla="*/ 849085 h 2605314"/>
              <a:gd name="connsiteX157" fmla="*/ 533863 w 5018777"/>
              <a:gd name="connsiteY157" fmla="*/ 841828 h 2605314"/>
              <a:gd name="connsiteX158" fmla="*/ 541120 w 5018777"/>
              <a:gd name="connsiteY158" fmla="*/ 820057 h 2605314"/>
              <a:gd name="connsiteX159" fmla="*/ 519349 w 5018777"/>
              <a:gd name="connsiteY159" fmla="*/ 740228 h 2605314"/>
              <a:gd name="connsiteX160" fmla="*/ 497577 w 5018777"/>
              <a:gd name="connsiteY160" fmla="*/ 725714 h 2605314"/>
              <a:gd name="connsiteX161" fmla="*/ 352435 w 5018777"/>
              <a:gd name="connsiteY161" fmla="*/ 732971 h 2605314"/>
              <a:gd name="connsiteX162" fmla="*/ 252286 w 5018777"/>
              <a:gd name="connsiteY162" fmla="*/ 791028 h 2605314"/>
              <a:gd name="connsiteX163" fmla="*/ 192777 w 5018777"/>
              <a:gd name="connsiteY163" fmla="*/ 892628 h 2605314"/>
              <a:gd name="connsiteX164" fmla="*/ 187335 w 5018777"/>
              <a:gd name="connsiteY164" fmla="*/ 1026522 h 2605314"/>
              <a:gd name="connsiteX165" fmla="*/ 218177 w 5018777"/>
              <a:gd name="connsiteY165" fmla="*/ 1070791 h 2605314"/>
              <a:gd name="connsiteX166" fmla="*/ 278049 w 5018777"/>
              <a:gd name="connsiteY166" fmla="*/ 1063534 h 2605314"/>
              <a:gd name="connsiteX167" fmla="*/ 297643 w 5018777"/>
              <a:gd name="connsiteY167" fmla="*/ 1022531 h 2605314"/>
              <a:gd name="connsiteX168" fmla="*/ 260995 w 5018777"/>
              <a:gd name="connsiteY168" fmla="*/ 957580 h 2605314"/>
              <a:gd name="connsiteX169" fmla="*/ 172095 w 5018777"/>
              <a:gd name="connsiteY169" fmla="*/ 952137 h 2605314"/>
              <a:gd name="connsiteX170" fmla="*/ 108957 w 5018777"/>
              <a:gd name="connsiteY170" fmla="*/ 996405 h 2605314"/>
              <a:gd name="connsiteX171" fmla="*/ 54892 w 5018777"/>
              <a:gd name="connsiteY171" fmla="*/ 1066800 h 2605314"/>
              <a:gd name="connsiteX172" fmla="*/ 14252 w 5018777"/>
              <a:gd name="connsiteY172" fmla="*/ 1156788 h 2605314"/>
              <a:gd name="connsiteX173" fmla="*/ 20783 w 5018777"/>
              <a:gd name="connsiteY173" fmla="*/ 1262017 h 2605314"/>
              <a:gd name="connsiteX174" fmla="*/ 69406 w 5018777"/>
              <a:gd name="connsiteY174" fmla="*/ 1313542 h 2605314"/>
              <a:gd name="connsiteX175" fmla="*/ 112949 w 5018777"/>
              <a:gd name="connsiteY175" fmla="*/ 1342571 h 2605314"/>
              <a:gd name="connsiteX176" fmla="*/ 159032 w 5018777"/>
              <a:gd name="connsiteY176" fmla="*/ 1341845 h 2605314"/>
              <a:gd name="connsiteX177" fmla="*/ 217089 w 5018777"/>
              <a:gd name="connsiteY177" fmla="*/ 1316445 h 2605314"/>
              <a:gd name="connsiteX178" fmla="*/ 199672 w 5018777"/>
              <a:gd name="connsiteY178" fmla="*/ 1243148 h 2605314"/>
              <a:gd name="connsiteX179" fmla="*/ 124197 w 5018777"/>
              <a:gd name="connsiteY179" fmla="*/ 1236254 h 2605314"/>
              <a:gd name="connsiteX180" fmla="*/ 54892 w 5018777"/>
              <a:gd name="connsiteY180" fmla="*/ 1262742 h 2605314"/>
              <a:gd name="connsiteX181" fmla="*/ 33120 w 5018777"/>
              <a:gd name="connsiteY181" fmla="*/ 1299028 h 2605314"/>
              <a:gd name="connsiteX182" fmla="*/ 18606 w 5018777"/>
              <a:gd name="connsiteY182" fmla="*/ 1320800 h 2605314"/>
              <a:gd name="connsiteX183" fmla="*/ 4092 w 5018777"/>
              <a:gd name="connsiteY183" fmla="*/ 1379582 h 2605314"/>
              <a:gd name="connsiteX184" fmla="*/ 3729 w 5018777"/>
              <a:gd name="connsiteY184" fmla="*/ 1436188 h 2605314"/>
              <a:gd name="connsiteX185" fmla="*/ 47635 w 5018777"/>
              <a:gd name="connsiteY185" fmla="*/ 1494971 h 2605314"/>
              <a:gd name="connsiteX186" fmla="*/ 91177 w 5018777"/>
              <a:gd name="connsiteY186" fmla="*/ 1524000 h 2605314"/>
              <a:gd name="connsiteX187" fmla="*/ 127100 w 5018777"/>
              <a:gd name="connsiteY187" fmla="*/ 1568268 h 2605314"/>
              <a:gd name="connsiteX188" fmla="*/ 171006 w 5018777"/>
              <a:gd name="connsiteY188" fmla="*/ 1582057 h 2605314"/>
              <a:gd name="connsiteX189" fmla="*/ 228337 w 5018777"/>
              <a:gd name="connsiteY189" fmla="*/ 1561737 h 2605314"/>
              <a:gd name="connsiteX190" fmla="*/ 236683 w 5018777"/>
              <a:gd name="connsiteY190" fmla="*/ 1483722 h 2605314"/>
              <a:gd name="connsiteX191" fmla="*/ 157217 w 5018777"/>
              <a:gd name="connsiteY191" fmla="*/ 1465580 h 2605314"/>
              <a:gd name="connsiteX192" fmla="*/ 105692 w 5018777"/>
              <a:gd name="connsiteY192" fmla="*/ 1502228 h 2605314"/>
              <a:gd name="connsiteX193" fmla="*/ 105692 w 5018777"/>
              <a:gd name="connsiteY193" fmla="*/ 1698171 h 2605314"/>
              <a:gd name="connsiteX194" fmla="*/ 141615 w 5018777"/>
              <a:gd name="connsiteY194" fmla="*/ 1749334 h 2605314"/>
              <a:gd name="connsiteX195" fmla="*/ 192777 w 5018777"/>
              <a:gd name="connsiteY195" fmla="*/ 1792514 h 2605314"/>
              <a:gd name="connsiteX196" fmla="*/ 250835 w 5018777"/>
              <a:gd name="connsiteY196" fmla="*/ 1828800 h 2605314"/>
              <a:gd name="connsiteX197" fmla="*/ 359692 w 5018777"/>
              <a:gd name="connsiteY197" fmla="*/ 1821542 h 2605314"/>
              <a:gd name="connsiteX198" fmla="*/ 394163 w 5018777"/>
              <a:gd name="connsiteY198" fmla="*/ 1796505 h 2605314"/>
              <a:gd name="connsiteX199" fmla="*/ 410492 w 5018777"/>
              <a:gd name="connsiteY199" fmla="*/ 1698171 h 2605314"/>
              <a:gd name="connsiteX200" fmla="*/ 366949 w 5018777"/>
              <a:gd name="connsiteY200" fmla="*/ 1683657 h 2605314"/>
              <a:gd name="connsiteX201" fmla="*/ 316149 w 5018777"/>
              <a:gd name="connsiteY201" fmla="*/ 1690914 h 2605314"/>
              <a:gd name="connsiteX202" fmla="*/ 279863 w 5018777"/>
              <a:gd name="connsiteY202" fmla="*/ 1719942 h 2605314"/>
              <a:gd name="connsiteX203" fmla="*/ 265349 w 5018777"/>
              <a:gd name="connsiteY203" fmla="*/ 1785257 h 2605314"/>
              <a:gd name="connsiteX204" fmla="*/ 276235 w 5018777"/>
              <a:gd name="connsiteY204" fmla="*/ 1939108 h 2605314"/>
              <a:gd name="connsiteX205" fmla="*/ 331026 w 5018777"/>
              <a:gd name="connsiteY205" fmla="*/ 1984465 h 2605314"/>
              <a:gd name="connsiteX206" fmla="*/ 417749 w 5018777"/>
              <a:gd name="connsiteY206" fmla="*/ 2002971 h 2605314"/>
              <a:gd name="connsiteX207" fmla="*/ 526606 w 5018777"/>
              <a:gd name="connsiteY207" fmla="*/ 1995714 h 2605314"/>
              <a:gd name="connsiteX208" fmla="*/ 555635 w 5018777"/>
              <a:gd name="connsiteY208" fmla="*/ 1973942 h 2605314"/>
              <a:gd name="connsiteX209" fmla="*/ 599177 w 5018777"/>
              <a:gd name="connsiteY209" fmla="*/ 1944914 h 2605314"/>
              <a:gd name="connsiteX210" fmla="*/ 628206 w 5018777"/>
              <a:gd name="connsiteY210" fmla="*/ 1901371 h 2605314"/>
              <a:gd name="connsiteX211" fmla="*/ 613692 w 5018777"/>
              <a:gd name="connsiteY211" fmla="*/ 1836057 h 2605314"/>
              <a:gd name="connsiteX212" fmla="*/ 570149 w 5018777"/>
              <a:gd name="connsiteY212" fmla="*/ 1792514 h 2605314"/>
              <a:gd name="connsiteX213" fmla="*/ 528057 w 5018777"/>
              <a:gd name="connsiteY213" fmla="*/ 1800497 h 2605314"/>
              <a:gd name="connsiteX214" fmla="*/ 481249 w 5018777"/>
              <a:gd name="connsiteY214" fmla="*/ 1898468 h 2605314"/>
              <a:gd name="connsiteX215" fmla="*/ 555635 w 5018777"/>
              <a:gd name="connsiteY215" fmla="*/ 1995714 h 2605314"/>
              <a:gd name="connsiteX216" fmla="*/ 570149 w 5018777"/>
              <a:gd name="connsiteY216" fmla="*/ 2017485 h 2605314"/>
              <a:gd name="connsiteX217" fmla="*/ 700777 w 5018777"/>
              <a:gd name="connsiteY217" fmla="*/ 2068285 h 2605314"/>
              <a:gd name="connsiteX218" fmla="*/ 737063 w 5018777"/>
              <a:gd name="connsiteY218" fmla="*/ 2082800 h 2605314"/>
              <a:gd name="connsiteX219" fmla="*/ 867692 w 5018777"/>
              <a:gd name="connsiteY219" fmla="*/ 2119811 h 2605314"/>
              <a:gd name="connsiteX220" fmla="*/ 969292 w 5018777"/>
              <a:gd name="connsiteY220" fmla="*/ 2148114 h 2605314"/>
              <a:gd name="connsiteX221" fmla="*/ 1078149 w 5018777"/>
              <a:gd name="connsiteY221" fmla="*/ 2133600 h 2605314"/>
              <a:gd name="connsiteX222" fmla="*/ 1128949 w 5018777"/>
              <a:gd name="connsiteY222" fmla="*/ 2104571 h 2605314"/>
              <a:gd name="connsiteX223" fmla="*/ 1247603 w 5018777"/>
              <a:gd name="connsiteY223" fmla="*/ 2013494 h 2605314"/>
              <a:gd name="connsiteX224" fmla="*/ 1291509 w 5018777"/>
              <a:gd name="connsiteY224" fmla="*/ 1957251 h 2605314"/>
              <a:gd name="connsiteX225" fmla="*/ 1278083 w 5018777"/>
              <a:gd name="connsiteY225" fmla="*/ 1839322 h 2605314"/>
              <a:gd name="connsiteX226" fmla="*/ 1223292 w 5018777"/>
              <a:gd name="connsiteY226" fmla="*/ 1814285 h 2605314"/>
              <a:gd name="connsiteX227" fmla="*/ 1129675 w 5018777"/>
              <a:gd name="connsiteY227" fmla="*/ 1833154 h 2605314"/>
              <a:gd name="connsiteX228" fmla="*/ 1107177 w 5018777"/>
              <a:gd name="connsiteY228" fmla="*/ 1894114 h 2605314"/>
              <a:gd name="connsiteX229" fmla="*/ 1085406 w 5018777"/>
              <a:gd name="connsiteY229" fmla="*/ 2002971 h 2605314"/>
              <a:gd name="connsiteX230" fmla="*/ 1020092 w 5018777"/>
              <a:gd name="connsiteY230" fmla="*/ 1995714 h 2605314"/>
              <a:gd name="connsiteX231" fmla="*/ 984532 w 5018777"/>
              <a:gd name="connsiteY231" fmla="*/ 1911531 h 2605314"/>
              <a:gd name="connsiteX232" fmla="*/ 996869 w 5018777"/>
              <a:gd name="connsiteY232" fmla="*/ 1807754 h 2605314"/>
              <a:gd name="connsiteX233" fmla="*/ 1070529 w 5018777"/>
              <a:gd name="connsiteY233" fmla="*/ 1731554 h 2605314"/>
              <a:gd name="connsiteX234" fmla="*/ 1230549 w 5018777"/>
              <a:gd name="connsiteY234" fmla="*/ 1690914 h 2605314"/>
              <a:gd name="connsiteX235" fmla="*/ 1339406 w 5018777"/>
              <a:gd name="connsiteY235" fmla="*/ 1698171 h 2605314"/>
              <a:gd name="connsiteX236" fmla="*/ 1426492 w 5018777"/>
              <a:gd name="connsiteY236" fmla="*/ 1741714 h 2605314"/>
              <a:gd name="connsiteX237" fmla="*/ 1480557 w 5018777"/>
              <a:gd name="connsiteY237" fmla="*/ 1792514 h 2605314"/>
              <a:gd name="connsiteX238" fmla="*/ 1510312 w 5018777"/>
              <a:gd name="connsiteY238" fmla="*/ 1859642 h 2605314"/>
              <a:gd name="connsiteX239" fmla="*/ 1511037 w 5018777"/>
              <a:gd name="connsiteY239" fmla="*/ 1961968 h 2605314"/>
              <a:gd name="connsiteX240" fmla="*/ 1463866 w 5018777"/>
              <a:gd name="connsiteY240" fmla="*/ 2046877 h 2605314"/>
              <a:gd name="connsiteX241" fmla="*/ 1411977 w 5018777"/>
              <a:gd name="connsiteY241" fmla="*/ 2140857 h 2605314"/>
              <a:gd name="connsiteX242" fmla="*/ 1404720 w 5018777"/>
              <a:gd name="connsiteY242" fmla="*/ 2162628 h 2605314"/>
              <a:gd name="connsiteX243" fmla="*/ 1368435 w 5018777"/>
              <a:gd name="connsiteY243" fmla="*/ 2293257 h 2605314"/>
              <a:gd name="connsiteX244" fmla="*/ 1370975 w 5018777"/>
              <a:gd name="connsiteY244" fmla="*/ 2449285 h 2605314"/>
              <a:gd name="connsiteX245" fmla="*/ 1513577 w 5018777"/>
              <a:gd name="connsiteY245" fmla="*/ 2554514 h 2605314"/>
              <a:gd name="connsiteX246" fmla="*/ 1636949 w 5018777"/>
              <a:gd name="connsiteY246" fmla="*/ 2590800 h 2605314"/>
              <a:gd name="connsiteX247" fmla="*/ 1851397 w 5018777"/>
              <a:gd name="connsiteY247" fmla="*/ 2605314 h 2605314"/>
              <a:gd name="connsiteX248" fmla="*/ 1922155 w 5018777"/>
              <a:gd name="connsiteY248" fmla="*/ 2576285 h 2605314"/>
              <a:gd name="connsiteX249" fmla="*/ 1963520 w 5018777"/>
              <a:gd name="connsiteY249" fmla="*/ 2496457 h 2605314"/>
              <a:gd name="connsiteX250" fmla="*/ 2006337 w 5018777"/>
              <a:gd name="connsiteY250" fmla="*/ 2315028 h 2605314"/>
              <a:gd name="connsiteX251" fmla="*/ 2043349 w 5018777"/>
              <a:gd name="connsiteY251" fmla="*/ 2111828 h 2605314"/>
              <a:gd name="connsiteX252" fmla="*/ 2066572 w 5018777"/>
              <a:gd name="connsiteY252" fmla="*/ 2048691 h 2605314"/>
              <a:gd name="connsiteX253" fmla="*/ 2102495 w 5018777"/>
              <a:gd name="connsiteY253" fmla="*/ 1987731 h 2605314"/>
              <a:gd name="connsiteX254" fmla="*/ 2221512 w 5018777"/>
              <a:gd name="connsiteY254" fmla="*/ 1879237 h 2605314"/>
              <a:gd name="connsiteX255" fmla="*/ 2377177 w 5018777"/>
              <a:gd name="connsiteY255" fmla="*/ 1872342 h 2605314"/>
              <a:gd name="connsiteX256" fmla="*/ 2398949 w 5018777"/>
              <a:gd name="connsiteY256" fmla="*/ 1879600 h 2605314"/>
              <a:gd name="connsiteX257" fmla="*/ 2457006 w 5018777"/>
              <a:gd name="connsiteY257" fmla="*/ 1930400 h 2605314"/>
              <a:gd name="connsiteX258" fmla="*/ 2471520 w 5018777"/>
              <a:gd name="connsiteY258" fmla="*/ 1952171 h 2605314"/>
              <a:gd name="connsiteX259" fmla="*/ 2493292 w 5018777"/>
              <a:gd name="connsiteY259" fmla="*/ 1973942 h 2605314"/>
              <a:gd name="connsiteX260" fmla="*/ 2507806 w 5018777"/>
              <a:gd name="connsiteY260" fmla="*/ 2024742 h 2605314"/>
              <a:gd name="connsiteX261" fmla="*/ 2515063 w 5018777"/>
              <a:gd name="connsiteY261" fmla="*/ 2053771 h 2605314"/>
              <a:gd name="connsiteX262" fmla="*/ 2529577 w 5018777"/>
              <a:gd name="connsiteY262" fmla="*/ 2075542 h 2605314"/>
              <a:gd name="connsiteX263" fmla="*/ 2544092 w 5018777"/>
              <a:gd name="connsiteY263" fmla="*/ 2126342 h 2605314"/>
              <a:gd name="connsiteX264" fmla="*/ 2536835 w 5018777"/>
              <a:gd name="connsiteY264" fmla="*/ 2271485 h 2605314"/>
              <a:gd name="connsiteX265" fmla="*/ 2522320 w 5018777"/>
              <a:gd name="connsiteY265" fmla="*/ 2300514 h 2605314"/>
              <a:gd name="connsiteX266" fmla="*/ 2478777 w 5018777"/>
              <a:gd name="connsiteY266" fmla="*/ 2329542 h 2605314"/>
              <a:gd name="connsiteX267" fmla="*/ 2457006 w 5018777"/>
              <a:gd name="connsiteY267" fmla="*/ 2336800 h 2605314"/>
              <a:gd name="connsiteX268" fmla="*/ 2333635 w 5018777"/>
              <a:gd name="connsiteY268" fmla="*/ 2329542 h 2605314"/>
              <a:gd name="connsiteX269" fmla="*/ 2311863 w 5018777"/>
              <a:gd name="connsiteY269" fmla="*/ 2322285 h 2605314"/>
              <a:gd name="connsiteX270" fmla="*/ 2297349 w 5018777"/>
              <a:gd name="connsiteY270" fmla="*/ 2286000 h 2605314"/>
              <a:gd name="connsiteX271" fmla="*/ 2290092 w 5018777"/>
              <a:gd name="connsiteY271" fmla="*/ 2249714 h 2605314"/>
              <a:gd name="connsiteX272" fmla="*/ 2398949 w 5018777"/>
              <a:gd name="connsiteY272" fmla="*/ 2111828 h 2605314"/>
              <a:gd name="connsiteX273" fmla="*/ 2398949 w 5018777"/>
              <a:gd name="connsiteY273" fmla="*/ 2024742 h 2605314"/>
              <a:gd name="connsiteX274" fmla="*/ 2377177 w 5018777"/>
              <a:gd name="connsiteY274" fmla="*/ 2010228 h 2605314"/>
              <a:gd name="connsiteX275" fmla="*/ 2275577 w 5018777"/>
              <a:gd name="connsiteY275" fmla="*/ 2017485 h 2605314"/>
              <a:gd name="connsiteX276" fmla="*/ 2261063 w 5018777"/>
              <a:gd name="connsiteY276" fmla="*/ 2032000 h 2605314"/>
              <a:gd name="connsiteX277" fmla="*/ 2239292 w 5018777"/>
              <a:gd name="connsiteY277" fmla="*/ 2046514 h 2605314"/>
              <a:gd name="connsiteX278" fmla="*/ 2224777 w 5018777"/>
              <a:gd name="connsiteY278" fmla="*/ 2061028 h 2605314"/>
              <a:gd name="connsiteX279" fmla="*/ 2195749 w 5018777"/>
              <a:gd name="connsiteY279" fmla="*/ 2068285 h 2605314"/>
              <a:gd name="connsiteX280" fmla="*/ 2166720 w 5018777"/>
              <a:gd name="connsiteY280" fmla="*/ 2090057 h 2605314"/>
              <a:gd name="connsiteX281" fmla="*/ 2152206 w 5018777"/>
              <a:gd name="connsiteY281" fmla="*/ 2111828 h 2605314"/>
              <a:gd name="connsiteX282" fmla="*/ 2130435 w 5018777"/>
              <a:gd name="connsiteY282" fmla="*/ 2140857 h 2605314"/>
              <a:gd name="connsiteX283" fmla="*/ 2130435 w 5018777"/>
              <a:gd name="connsiteY283" fmla="*/ 2351314 h 2605314"/>
              <a:gd name="connsiteX284" fmla="*/ 2144949 w 5018777"/>
              <a:gd name="connsiteY284" fmla="*/ 2373085 h 2605314"/>
              <a:gd name="connsiteX285" fmla="*/ 2166720 w 5018777"/>
              <a:gd name="connsiteY285" fmla="*/ 2380342 h 2605314"/>
              <a:gd name="connsiteX286" fmla="*/ 2173977 w 5018777"/>
              <a:gd name="connsiteY286" fmla="*/ 2402114 h 2605314"/>
              <a:gd name="connsiteX287" fmla="*/ 2195749 w 5018777"/>
              <a:gd name="connsiteY287" fmla="*/ 2416628 h 2605314"/>
              <a:gd name="connsiteX288" fmla="*/ 2224777 w 5018777"/>
              <a:gd name="connsiteY288" fmla="*/ 2438400 h 2605314"/>
              <a:gd name="connsiteX289" fmla="*/ 2268320 w 5018777"/>
              <a:gd name="connsiteY289" fmla="*/ 2474685 h 2605314"/>
              <a:gd name="connsiteX290" fmla="*/ 2297349 w 5018777"/>
              <a:gd name="connsiteY290" fmla="*/ 2510971 h 2605314"/>
              <a:gd name="connsiteX291" fmla="*/ 2319120 w 5018777"/>
              <a:gd name="connsiteY291" fmla="*/ 2532742 h 2605314"/>
              <a:gd name="connsiteX292" fmla="*/ 2398949 w 5018777"/>
              <a:gd name="connsiteY292" fmla="*/ 2569028 h 2605314"/>
              <a:gd name="connsiteX293" fmla="*/ 2544092 w 5018777"/>
              <a:gd name="connsiteY293" fmla="*/ 2554514 h 2605314"/>
              <a:gd name="connsiteX294" fmla="*/ 2565863 w 5018777"/>
              <a:gd name="connsiteY294" fmla="*/ 2540000 h 2605314"/>
              <a:gd name="connsiteX295" fmla="*/ 2573120 w 5018777"/>
              <a:gd name="connsiteY295" fmla="*/ 2503714 h 2605314"/>
              <a:gd name="connsiteX296" fmla="*/ 2587635 w 5018777"/>
              <a:gd name="connsiteY296" fmla="*/ 2481942 h 2605314"/>
              <a:gd name="connsiteX297" fmla="*/ 2594892 w 5018777"/>
              <a:gd name="connsiteY297" fmla="*/ 2409371 h 2605314"/>
              <a:gd name="connsiteX298" fmla="*/ 2645692 w 5018777"/>
              <a:gd name="connsiteY298" fmla="*/ 2416628 h 2605314"/>
              <a:gd name="connsiteX299" fmla="*/ 2674720 w 5018777"/>
              <a:gd name="connsiteY299" fmla="*/ 2423885 h 2605314"/>
              <a:gd name="connsiteX300" fmla="*/ 2747292 w 5018777"/>
              <a:gd name="connsiteY300" fmla="*/ 2438400 h 2605314"/>
              <a:gd name="connsiteX301" fmla="*/ 2790835 w 5018777"/>
              <a:gd name="connsiteY301" fmla="*/ 2452914 h 2605314"/>
              <a:gd name="connsiteX302" fmla="*/ 2812606 w 5018777"/>
              <a:gd name="connsiteY302" fmla="*/ 2438400 h 2605314"/>
              <a:gd name="connsiteX303" fmla="*/ 2805349 w 5018777"/>
              <a:gd name="connsiteY303" fmla="*/ 2416628 h 2605314"/>
              <a:gd name="connsiteX304" fmla="*/ 2798092 w 5018777"/>
              <a:gd name="connsiteY304" fmla="*/ 2373085 h 2605314"/>
              <a:gd name="connsiteX305" fmla="*/ 2783577 w 5018777"/>
              <a:gd name="connsiteY305" fmla="*/ 2329542 h 2605314"/>
              <a:gd name="connsiteX306" fmla="*/ 2798092 w 5018777"/>
              <a:gd name="connsiteY306" fmla="*/ 2278742 h 2605314"/>
              <a:gd name="connsiteX307" fmla="*/ 2965006 w 5018777"/>
              <a:gd name="connsiteY307" fmla="*/ 2249714 h 2605314"/>
              <a:gd name="connsiteX308" fmla="*/ 2950492 w 5018777"/>
              <a:gd name="connsiteY308" fmla="*/ 2227942 h 2605314"/>
              <a:gd name="connsiteX309" fmla="*/ 2928720 w 5018777"/>
              <a:gd name="connsiteY309" fmla="*/ 2133600 h 2605314"/>
              <a:gd name="connsiteX310" fmla="*/ 2921463 w 5018777"/>
              <a:gd name="connsiteY310" fmla="*/ 2104571 h 2605314"/>
              <a:gd name="connsiteX311" fmla="*/ 2899692 w 5018777"/>
              <a:gd name="connsiteY311" fmla="*/ 2090057 h 2605314"/>
              <a:gd name="connsiteX312" fmla="*/ 2906949 w 5018777"/>
              <a:gd name="connsiteY312" fmla="*/ 2061028 h 2605314"/>
              <a:gd name="connsiteX313" fmla="*/ 3037577 w 5018777"/>
              <a:gd name="connsiteY313" fmla="*/ 2053771 h 2605314"/>
              <a:gd name="connsiteX314" fmla="*/ 3124663 w 5018777"/>
              <a:gd name="connsiteY314" fmla="*/ 2046514 h 2605314"/>
              <a:gd name="connsiteX315" fmla="*/ 3146435 w 5018777"/>
              <a:gd name="connsiteY315" fmla="*/ 2039257 h 2605314"/>
              <a:gd name="connsiteX316" fmla="*/ 3139177 w 5018777"/>
              <a:gd name="connsiteY316" fmla="*/ 2010228 h 2605314"/>
              <a:gd name="connsiteX317" fmla="*/ 3110149 w 5018777"/>
              <a:gd name="connsiteY317" fmla="*/ 1959428 h 2605314"/>
              <a:gd name="connsiteX318" fmla="*/ 3081120 w 5018777"/>
              <a:gd name="connsiteY318" fmla="*/ 1930400 h 2605314"/>
              <a:gd name="connsiteX319" fmla="*/ 3066606 w 5018777"/>
              <a:gd name="connsiteY319" fmla="*/ 1901371 h 2605314"/>
              <a:gd name="connsiteX320" fmla="*/ 3044835 w 5018777"/>
              <a:gd name="connsiteY320" fmla="*/ 1886857 h 2605314"/>
              <a:gd name="connsiteX321" fmla="*/ 3037577 w 5018777"/>
              <a:gd name="connsiteY321" fmla="*/ 1865085 h 2605314"/>
              <a:gd name="connsiteX322" fmla="*/ 3023063 w 5018777"/>
              <a:gd name="connsiteY322" fmla="*/ 1843314 h 2605314"/>
              <a:gd name="connsiteX323" fmla="*/ 3052092 w 5018777"/>
              <a:gd name="connsiteY323" fmla="*/ 1828800 h 2605314"/>
              <a:gd name="connsiteX324" fmla="*/ 3160949 w 5018777"/>
              <a:gd name="connsiteY324" fmla="*/ 1814285 h 2605314"/>
              <a:gd name="connsiteX325" fmla="*/ 3182720 w 5018777"/>
              <a:gd name="connsiteY325" fmla="*/ 1799771 h 2605314"/>
              <a:gd name="connsiteX326" fmla="*/ 3131920 w 5018777"/>
              <a:gd name="connsiteY326" fmla="*/ 1690914 h 2605314"/>
              <a:gd name="connsiteX327" fmla="*/ 3124663 w 5018777"/>
              <a:gd name="connsiteY327" fmla="*/ 1669142 h 2605314"/>
              <a:gd name="connsiteX328" fmla="*/ 3110149 w 5018777"/>
              <a:gd name="connsiteY328" fmla="*/ 1647371 h 2605314"/>
              <a:gd name="connsiteX329" fmla="*/ 3131920 w 5018777"/>
              <a:gd name="connsiteY329" fmla="*/ 1640114 h 2605314"/>
              <a:gd name="connsiteX330" fmla="*/ 3160949 w 5018777"/>
              <a:gd name="connsiteY330" fmla="*/ 1632857 h 2605314"/>
              <a:gd name="connsiteX331" fmla="*/ 3189977 w 5018777"/>
              <a:gd name="connsiteY331" fmla="*/ 1618342 h 2605314"/>
              <a:gd name="connsiteX332" fmla="*/ 3219006 w 5018777"/>
              <a:gd name="connsiteY332" fmla="*/ 1611085 h 2605314"/>
              <a:gd name="connsiteX333" fmla="*/ 3240777 w 5018777"/>
              <a:gd name="connsiteY333" fmla="*/ 1603828 h 2605314"/>
              <a:gd name="connsiteX334" fmla="*/ 3284320 w 5018777"/>
              <a:gd name="connsiteY334" fmla="*/ 1582057 h 2605314"/>
              <a:gd name="connsiteX335" fmla="*/ 3298835 w 5018777"/>
              <a:gd name="connsiteY335" fmla="*/ 1567542 h 2605314"/>
              <a:gd name="connsiteX336" fmla="*/ 3277063 w 5018777"/>
              <a:gd name="connsiteY336" fmla="*/ 1545771 h 2605314"/>
              <a:gd name="connsiteX337" fmla="*/ 3233520 w 5018777"/>
              <a:gd name="connsiteY337" fmla="*/ 1516742 h 2605314"/>
              <a:gd name="connsiteX338" fmla="*/ 3182720 w 5018777"/>
              <a:gd name="connsiteY338" fmla="*/ 1458685 h 2605314"/>
              <a:gd name="connsiteX339" fmla="*/ 3175463 w 5018777"/>
              <a:gd name="connsiteY339" fmla="*/ 1436914 h 2605314"/>
              <a:gd name="connsiteX340" fmla="*/ 3153692 w 5018777"/>
              <a:gd name="connsiteY340" fmla="*/ 1422400 h 2605314"/>
              <a:gd name="connsiteX341" fmla="*/ 3204492 w 5018777"/>
              <a:gd name="connsiteY341" fmla="*/ 1386114 h 2605314"/>
              <a:gd name="connsiteX342" fmla="*/ 3240777 w 5018777"/>
              <a:gd name="connsiteY342" fmla="*/ 1349828 h 2605314"/>
              <a:gd name="connsiteX343" fmla="*/ 3269806 w 5018777"/>
              <a:gd name="connsiteY343" fmla="*/ 1313542 h 2605314"/>
              <a:gd name="connsiteX344" fmla="*/ 3291577 w 5018777"/>
              <a:gd name="connsiteY344" fmla="*/ 1299028 h 2605314"/>
              <a:gd name="connsiteX345" fmla="*/ 3306092 w 5018777"/>
              <a:gd name="connsiteY345" fmla="*/ 1284514 h 2605314"/>
              <a:gd name="connsiteX346" fmla="*/ 3313349 w 5018777"/>
              <a:gd name="connsiteY346" fmla="*/ 1262742 h 2605314"/>
              <a:gd name="connsiteX347" fmla="*/ 3269806 w 5018777"/>
              <a:gd name="connsiteY347" fmla="*/ 1255485 h 2605314"/>
              <a:gd name="connsiteX348" fmla="*/ 3248035 w 5018777"/>
              <a:gd name="connsiteY348" fmla="*/ 1248228 h 2605314"/>
              <a:gd name="connsiteX349" fmla="*/ 3197235 w 5018777"/>
              <a:gd name="connsiteY349" fmla="*/ 1233714 h 2605314"/>
              <a:gd name="connsiteX350" fmla="*/ 3175463 w 5018777"/>
              <a:gd name="connsiteY350" fmla="*/ 1219200 h 2605314"/>
              <a:gd name="connsiteX351" fmla="*/ 3153692 w 5018777"/>
              <a:gd name="connsiteY351" fmla="*/ 1211942 h 2605314"/>
              <a:gd name="connsiteX352" fmla="*/ 3124663 w 5018777"/>
              <a:gd name="connsiteY352" fmla="*/ 1197428 h 2605314"/>
              <a:gd name="connsiteX353" fmla="*/ 3204492 w 5018777"/>
              <a:gd name="connsiteY353" fmla="*/ 1095828 h 2605314"/>
              <a:gd name="connsiteX354" fmla="*/ 3255292 w 5018777"/>
              <a:gd name="connsiteY354" fmla="*/ 1037771 h 2605314"/>
              <a:gd name="connsiteX355" fmla="*/ 3255292 w 5018777"/>
              <a:gd name="connsiteY355" fmla="*/ 994228 h 2605314"/>
              <a:gd name="connsiteX356" fmla="*/ 3211749 w 5018777"/>
              <a:gd name="connsiteY356" fmla="*/ 986971 h 2605314"/>
              <a:gd name="connsiteX357" fmla="*/ 3182720 w 5018777"/>
              <a:gd name="connsiteY357" fmla="*/ 979714 h 2605314"/>
              <a:gd name="connsiteX358" fmla="*/ 3124663 w 5018777"/>
              <a:gd name="connsiteY358" fmla="*/ 957942 h 2605314"/>
              <a:gd name="connsiteX359" fmla="*/ 3102892 w 5018777"/>
              <a:gd name="connsiteY359" fmla="*/ 950685 h 2605314"/>
              <a:gd name="connsiteX360" fmla="*/ 3052092 w 5018777"/>
              <a:gd name="connsiteY360" fmla="*/ 943428 h 2605314"/>
              <a:gd name="connsiteX361" fmla="*/ 3030320 w 5018777"/>
              <a:gd name="connsiteY361" fmla="*/ 936171 h 2605314"/>
              <a:gd name="connsiteX362" fmla="*/ 2994035 w 5018777"/>
              <a:gd name="connsiteY362" fmla="*/ 928914 h 2605314"/>
              <a:gd name="connsiteX363" fmla="*/ 2979520 w 5018777"/>
              <a:gd name="connsiteY363" fmla="*/ 914400 h 2605314"/>
              <a:gd name="connsiteX364" fmla="*/ 3037577 w 5018777"/>
              <a:gd name="connsiteY364" fmla="*/ 820057 h 2605314"/>
              <a:gd name="connsiteX365" fmla="*/ 3095635 w 5018777"/>
              <a:gd name="connsiteY365" fmla="*/ 747485 h 2605314"/>
              <a:gd name="connsiteX366" fmla="*/ 3131920 w 5018777"/>
              <a:gd name="connsiteY366" fmla="*/ 703942 h 2605314"/>
              <a:gd name="connsiteX367" fmla="*/ 3146435 w 5018777"/>
              <a:gd name="connsiteY367" fmla="*/ 682171 h 2605314"/>
              <a:gd name="connsiteX368" fmla="*/ 3037577 w 5018777"/>
              <a:gd name="connsiteY368" fmla="*/ 667657 h 2605314"/>
              <a:gd name="connsiteX369" fmla="*/ 2965006 w 5018777"/>
              <a:gd name="connsiteY369" fmla="*/ 660400 h 2605314"/>
              <a:gd name="connsiteX370" fmla="*/ 2892435 w 5018777"/>
              <a:gd name="connsiteY370" fmla="*/ 645885 h 2605314"/>
              <a:gd name="connsiteX371" fmla="*/ 2928720 w 5018777"/>
              <a:gd name="connsiteY371" fmla="*/ 609600 h 2605314"/>
              <a:gd name="connsiteX372" fmla="*/ 2965006 w 5018777"/>
              <a:gd name="connsiteY372" fmla="*/ 573314 h 2605314"/>
              <a:gd name="connsiteX373" fmla="*/ 2972263 w 5018777"/>
              <a:gd name="connsiteY373" fmla="*/ 529771 h 2605314"/>
              <a:gd name="connsiteX374" fmla="*/ 2986777 w 5018777"/>
              <a:gd name="connsiteY374" fmla="*/ 486228 h 2605314"/>
              <a:gd name="connsiteX375" fmla="*/ 3001292 w 5018777"/>
              <a:gd name="connsiteY375" fmla="*/ 435428 h 2605314"/>
              <a:gd name="connsiteX376" fmla="*/ 3015806 w 5018777"/>
              <a:gd name="connsiteY376" fmla="*/ 391885 h 2605314"/>
              <a:gd name="connsiteX377" fmla="*/ 2965006 w 5018777"/>
              <a:gd name="connsiteY377" fmla="*/ 399142 h 2605314"/>
              <a:gd name="connsiteX378" fmla="*/ 2921463 w 5018777"/>
              <a:gd name="connsiteY378" fmla="*/ 413657 h 2605314"/>
              <a:gd name="connsiteX379" fmla="*/ 2892435 w 5018777"/>
              <a:gd name="connsiteY379" fmla="*/ 420914 h 2605314"/>
              <a:gd name="connsiteX380" fmla="*/ 2856149 w 5018777"/>
              <a:gd name="connsiteY380" fmla="*/ 435428 h 2605314"/>
              <a:gd name="connsiteX381" fmla="*/ 2812606 w 5018777"/>
              <a:gd name="connsiteY381" fmla="*/ 442685 h 2605314"/>
              <a:gd name="connsiteX382" fmla="*/ 2783577 w 5018777"/>
              <a:gd name="connsiteY382" fmla="*/ 449942 h 2605314"/>
              <a:gd name="connsiteX383" fmla="*/ 2725520 w 5018777"/>
              <a:gd name="connsiteY383" fmla="*/ 442685 h 2605314"/>
              <a:gd name="connsiteX384" fmla="*/ 2732777 w 5018777"/>
              <a:gd name="connsiteY384" fmla="*/ 377371 h 2605314"/>
              <a:gd name="connsiteX385" fmla="*/ 2725520 w 5018777"/>
              <a:gd name="connsiteY385" fmla="*/ 290285 h 2605314"/>
              <a:gd name="connsiteX386" fmla="*/ 2711006 w 5018777"/>
              <a:gd name="connsiteY386" fmla="*/ 232228 h 2605314"/>
              <a:gd name="connsiteX387" fmla="*/ 2667463 w 5018777"/>
              <a:gd name="connsiteY387" fmla="*/ 210457 h 2605314"/>
              <a:gd name="connsiteX388" fmla="*/ 2660206 w 5018777"/>
              <a:gd name="connsiteY388"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62549 w 5018777"/>
              <a:gd name="connsiteY118" fmla="*/ 537028 h 2605314"/>
              <a:gd name="connsiteX119" fmla="*/ 3240777 w 5018777"/>
              <a:gd name="connsiteY119" fmla="*/ 515257 h 2605314"/>
              <a:gd name="connsiteX120" fmla="*/ 3233520 w 5018777"/>
              <a:gd name="connsiteY120" fmla="*/ 478971 h 2605314"/>
              <a:gd name="connsiteX121" fmla="*/ 3219006 w 5018777"/>
              <a:gd name="connsiteY121" fmla="*/ 428171 h 2605314"/>
              <a:gd name="connsiteX122" fmla="*/ 3204492 w 5018777"/>
              <a:gd name="connsiteY122" fmla="*/ 362857 h 2605314"/>
              <a:gd name="connsiteX123" fmla="*/ 3189977 w 5018777"/>
              <a:gd name="connsiteY123" fmla="*/ 348342 h 2605314"/>
              <a:gd name="connsiteX124" fmla="*/ 3139177 w 5018777"/>
              <a:gd name="connsiteY124" fmla="*/ 283028 h 2605314"/>
              <a:gd name="connsiteX125" fmla="*/ 3117406 w 5018777"/>
              <a:gd name="connsiteY125" fmla="*/ 268514 h 2605314"/>
              <a:gd name="connsiteX126" fmla="*/ 3081120 w 5018777"/>
              <a:gd name="connsiteY126" fmla="*/ 232228 h 2605314"/>
              <a:gd name="connsiteX127" fmla="*/ 3066606 w 5018777"/>
              <a:gd name="connsiteY127" fmla="*/ 210457 h 2605314"/>
              <a:gd name="connsiteX128" fmla="*/ 3023063 w 5018777"/>
              <a:gd name="connsiteY128" fmla="*/ 195942 h 2605314"/>
              <a:gd name="connsiteX129" fmla="*/ 3008549 w 5018777"/>
              <a:gd name="connsiteY129" fmla="*/ 174171 h 2605314"/>
              <a:gd name="connsiteX130" fmla="*/ 2957749 w 5018777"/>
              <a:gd name="connsiteY130" fmla="*/ 152400 h 2605314"/>
              <a:gd name="connsiteX131" fmla="*/ 2827120 w 5018777"/>
              <a:gd name="connsiteY131" fmla="*/ 79828 h 2605314"/>
              <a:gd name="connsiteX132" fmla="*/ 2776320 w 5018777"/>
              <a:gd name="connsiteY132" fmla="*/ 70394 h 2605314"/>
              <a:gd name="connsiteX133" fmla="*/ 2667463 w 5018777"/>
              <a:gd name="connsiteY133" fmla="*/ 50800 h 2605314"/>
              <a:gd name="connsiteX134" fmla="*/ 2500549 w 5018777"/>
              <a:gd name="connsiteY134" fmla="*/ 43542 h 2605314"/>
              <a:gd name="connsiteX135" fmla="*/ 2275577 w 5018777"/>
              <a:gd name="connsiteY135" fmla="*/ 21771 h 2605314"/>
              <a:gd name="connsiteX136" fmla="*/ 2036092 w 5018777"/>
              <a:gd name="connsiteY136" fmla="*/ 7257 h 2605314"/>
              <a:gd name="connsiteX137" fmla="*/ 1753063 w 5018777"/>
              <a:gd name="connsiteY137" fmla="*/ 29028 h 2605314"/>
              <a:gd name="connsiteX138" fmla="*/ 1519746 w 5018777"/>
              <a:gd name="connsiteY138" fmla="*/ 82005 h 2605314"/>
              <a:gd name="connsiteX139" fmla="*/ 1157977 w 5018777"/>
              <a:gd name="connsiteY139" fmla="*/ 190500 h 2605314"/>
              <a:gd name="connsiteX140" fmla="*/ 969292 w 5018777"/>
              <a:gd name="connsiteY140" fmla="*/ 261257 h 2605314"/>
              <a:gd name="connsiteX141" fmla="*/ 889463 w 5018777"/>
              <a:gd name="connsiteY141" fmla="*/ 319314 h 2605314"/>
              <a:gd name="connsiteX142" fmla="*/ 763189 w 5018777"/>
              <a:gd name="connsiteY142" fmla="*/ 420551 h 2605314"/>
              <a:gd name="connsiteX143" fmla="*/ 693520 w 5018777"/>
              <a:gd name="connsiteY143" fmla="*/ 500742 h 2605314"/>
              <a:gd name="connsiteX144" fmla="*/ 664492 w 5018777"/>
              <a:gd name="connsiteY144" fmla="*/ 544285 h 2605314"/>
              <a:gd name="connsiteX145" fmla="*/ 642720 w 5018777"/>
              <a:gd name="connsiteY145" fmla="*/ 609600 h 2605314"/>
              <a:gd name="connsiteX146" fmla="*/ 651792 w 5018777"/>
              <a:gd name="connsiteY146" fmla="*/ 740954 h 2605314"/>
              <a:gd name="connsiteX147" fmla="*/ 700052 w 5018777"/>
              <a:gd name="connsiteY147" fmla="*/ 804454 h 2605314"/>
              <a:gd name="connsiteX148" fmla="*/ 751577 w 5018777"/>
              <a:gd name="connsiteY148" fmla="*/ 804817 h 2605314"/>
              <a:gd name="connsiteX149" fmla="*/ 775889 w 5018777"/>
              <a:gd name="connsiteY149" fmla="*/ 748937 h 2605314"/>
              <a:gd name="connsiteX150" fmla="*/ 764640 w 5018777"/>
              <a:gd name="connsiteY150" fmla="*/ 679268 h 2605314"/>
              <a:gd name="connsiteX151" fmla="*/ 704769 w 5018777"/>
              <a:gd name="connsiteY151" fmla="*/ 644434 h 2605314"/>
              <a:gd name="connsiteX152" fmla="*/ 567246 w 5018777"/>
              <a:gd name="connsiteY152" fmla="*/ 638991 h 2605314"/>
              <a:gd name="connsiteX153" fmla="*/ 468549 w 5018777"/>
              <a:gd name="connsiteY153" fmla="*/ 682171 h 2605314"/>
              <a:gd name="connsiteX154" fmla="*/ 446777 w 5018777"/>
              <a:gd name="connsiteY154" fmla="*/ 754742 h 2605314"/>
              <a:gd name="connsiteX155" fmla="*/ 475806 w 5018777"/>
              <a:gd name="connsiteY155" fmla="*/ 849085 h 2605314"/>
              <a:gd name="connsiteX156" fmla="*/ 533863 w 5018777"/>
              <a:gd name="connsiteY156" fmla="*/ 841828 h 2605314"/>
              <a:gd name="connsiteX157" fmla="*/ 541120 w 5018777"/>
              <a:gd name="connsiteY157" fmla="*/ 820057 h 2605314"/>
              <a:gd name="connsiteX158" fmla="*/ 519349 w 5018777"/>
              <a:gd name="connsiteY158" fmla="*/ 740228 h 2605314"/>
              <a:gd name="connsiteX159" fmla="*/ 497577 w 5018777"/>
              <a:gd name="connsiteY159" fmla="*/ 725714 h 2605314"/>
              <a:gd name="connsiteX160" fmla="*/ 352435 w 5018777"/>
              <a:gd name="connsiteY160" fmla="*/ 732971 h 2605314"/>
              <a:gd name="connsiteX161" fmla="*/ 252286 w 5018777"/>
              <a:gd name="connsiteY161" fmla="*/ 791028 h 2605314"/>
              <a:gd name="connsiteX162" fmla="*/ 192777 w 5018777"/>
              <a:gd name="connsiteY162" fmla="*/ 892628 h 2605314"/>
              <a:gd name="connsiteX163" fmla="*/ 187335 w 5018777"/>
              <a:gd name="connsiteY163" fmla="*/ 1026522 h 2605314"/>
              <a:gd name="connsiteX164" fmla="*/ 218177 w 5018777"/>
              <a:gd name="connsiteY164" fmla="*/ 1070791 h 2605314"/>
              <a:gd name="connsiteX165" fmla="*/ 278049 w 5018777"/>
              <a:gd name="connsiteY165" fmla="*/ 1063534 h 2605314"/>
              <a:gd name="connsiteX166" fmla="*/ 297643 w 5018777"/>
              <a:gd name="connsiteY166" fmla="*/ 1022531 h 2605314"/>
              <a:gd name="connsiteX167" fmla="*/ 260995 w 5018777"/>
              <a:gd name="connsiteY167" fmla="*/ 957580 h 2605314"/>
              <a:gd name="connsiteX168" fmla="*/ 172095 w 5018777"/>
              <a:gd name="connsiteY168" fmla="*/ 952137 h 2605314"/>
              <a:gd name="connsiteX169" fmla="*/ 108957 w 5018777"/>
              <a:gd name="connsiteY169" fmla="*/ 996405 h 2605314"/>
              <a:gd name="connsiteX170" fmla="*/ 54892 w 5018777"/>
              <a:gd name="connsiteY170" fmla="*/ 1066800 h 2605314"/>
              <a:gd name="connsiteX171" fmla="*/ 14252 w 5018777"/>
              <a:gd name="connsiteY171" fmla="*/ 1156788 h 2605314"/>
              <a:gd name="connsiteX172" fmla="*/ 20783 w 5018777"/>
              <a:gd name="connsiteY172" fmla="*/ 1262017 h 2605314"/>
              <a:gd name="connsiteX173" fmla="*/ 69406 w 5018777"/>
              <a:gd name="connsiteY173" fmla="*/ 1313542 h 2605314"/>
              <a:gd name="connsiteX174" fmla="*/ 112949 w 5018777"/>
              <a:gd name="connsiteY174" fmla="*/ 1342571 h 2605314"/>
              <a:gd name="connsiteX175" fmla="*/ 159032 w 5018777"/>
              <a:gd name="connsiteY175" fmla="*/ 1341845 h 2605314"/>
              <a:gd name="connsiteX176" fmla="*/ 217089 w 5018777"/>
              <a:gd name="connsiteY176" fmla="*/ 1316445 h 2605314"/>
              <a:gd name="connsiteX177" fmla="*/ 199672 w 5018777"/>
              <a:gd name="connsiteY177" fmla="*/ 1243148 h 2605314"/>
              <a:gd name="connsiteX178" fmla="*/ 124197 w 5018777"/>
              <a:gd name="connsiteY178" fmla="*/ 1236254 h 2605314"/>
              <a:gd name="connsiteX179" fmla="*/ 54892 w 5018777"/>
              <a:gd name="connsiteY179" fmla="*/ 1262742 h 2605314"/>
              <a:gd name="connsiteX180" fmla="*/ 33120 w 5018777"/>
              <a:gd name="connsiteY180" fmla="*/ 1299028 h 2605314"/>
              <a:gd name="connsiteX181" fmla="*/ 18606 w 5018777"/>
              <a:gd name="connsiteY181" fmla="*/ 1320800 h 2605314"/>
              <a:gd name="connsiteX182" fmla="*/ 4092 w 5018777"/>
              <a:gd name="connsiteY182" fmla="*/ 1379582 h 2605314"/>
              <a:gd name="connsiteX183" fmla="*/ 3729 w 5018777"/>
              <a:gd name="connsiteY183" fmla="*/ 1436188 h 2605314"/>
              <a:gd name="connsiteX184" fmla="*/ 47635 w 5018777"/>
              <a:gd name="connsiteY184" fmla="*/ 1494971 h 2605314"/>
              <a:gd name="connsiteX185" fmla="*/ 91177 w 5018777"/>
              <a:gd name="connsiteY185" fmla="*/ 1524000 h 2605314"/>
              <a:gd name="connsiteX186" fmla="*/ 127100 w 5018777"/>
              <a:gd name="connsiteY186" fmla="*/ 1568268 h 2605314"/>
              <a:gd name="connsiteX187" fmla="*/ 171006 w 5018777"/>
              <a:gd name="connsiteY187" fmla="*/ 1582057 h 2605314"/>
              <a:gd name="connsiteX188" fmla="*/ 228337 w 5018777"/>
              <a:gd name="connsiteY188" fmla="*/ 1561737 h 2605314"/>
              <a:gd name="connsiteX189" fmla="*/ 236683 w 5018777"/>
              <a:gd name="connsiteY189" fmla="*/ 1483722 h 2605314"/>
              <a:gd name="connsiteX190" fmla="*/ 157217 w 5018777"/>
              <a:gd name="connsiteY190" fmla="*/ 1465580 h 2605314"/>
              <a:gd name="connsiteX191" fmla="*/ 105692 w 5018777"/>
              <a:gd name="connsiteY191" fmla="*/ 1502228 h 2605314"/>
              <a:gd name="connsiteX192" fmla="*/ 105692 w 5018777"/>
              <a:gd name="connsiteY192" fmla="*/ 1698171 h 2605314"/>
              <a:gd name="connsiteX193" fmla="*/ 141615 w 5018777"/>
              <a:gd name="connsiteY193" fmla="*/ 1749334 h 2605314"/>
              <a:gd name="connsiteX194" fmla="*/ 192777 w 5018777"/>
              <a:gd name="connsiteY194" fmla="*/ 1792514 h 2605314"/>
              <a:gd name="connsiteX195" fmla="*/ 250835 w 5018777"/>
              <a:gd name="connsiteY195" fmla="*/ 1828800 h 2605314"/>
              <a:gd name="connsiteX196" fmla="*/ 359692 w 5018777"/>
              <a:gd name="connsiteY196" fmla="*/ 1821542 h 2605314"/>
              <a:gd name="connsiteX197" fmla="*/ 394163 w 5018777"/>
              <a:gd name="connsiteY197" fmla="*/ 1796505 h 2605314"/>
              <a:gd name="connsiteX198" fmla="*/ 410492 w 5018777"/>
              <a:gd name="connsiteY198" fmla="*/ 1698171 h 2605314"/>
              <a:gd name="connsiteX199" fmla="*/ 366949 w 5018777"/>
              <a:gd name="connsiteY199" fmla="*/ 1683657 h 2605314"/>
              <a:gd name="connsiteX200" fmla="*/ 316149 w 5018777"/>
              <a:gd name="connsiteY200" fmla="*/ 1690914 h 2605314"/>
              <a:gd name="connsiteX201" fmla="*/ 279863 w 5018777"/>
              <a:gd name="connsiteY201" fmla="*/ 1719942 h 2605314"/>
              <a:gd name="connsiteX202" fmla="*/ 265349 w 5018777"/>
              <a:gd name="connsiteY202" fmla="*/ 1785257 h 2605314"/>
              <a:gd name="connsiteX203" fmla="*/ 276235 w 5018777"/>
              <a:gd name="connsiteY203" fmla="*/ 1939108 h 2605314"/>
              <a:gd name="connsiteX204" fmla="*/ 331026 w 5018777"/>
              <a:gd name="connsiteY204" fmla="*/ 1984465 h 2605314"/>
              <a:gd name="connsiteX205" fmla="*/ 417749 w 5018777"/>
              <a:gd name="connsiteY205" fmla="*/ 2002971 h 2605314"/>
              <a:gd name="connsiteX206" fmla="*/ 526606 w 5018777"/>
              <a:gd name="connsiteY206" fmla="*/ 1995714 h 2605314"/>
              <a:gd name="connsiteX207" fmla="*/ 555635 w 5018777"/>
              <a:gd name="connsiteY207" fmla="*/ 1973942 h 2605314"/>
              <a:gd name="connsiteX208" fmla="*/ 599177 w 5018777"/>
              <a:gd name="connsiteY208" fmla="*/ 1944914 h 2605314"/>
              <a:gd name="connsiteX209" fmla="*/ 628206 w 5018777"/>
              <a:gd name="connsiteY209" fmla="*/ 1901371 h 2605314"/>
              <a:gd name="connsiteX210" fmla="*/ 613692 w 5018777"/>
              <a:gd name="connsiteY210" fmla="*/ 1836057 h 2605314"/>
              <a:gd name="connsiteX211" fmla="*/ 570149 w 5018777"/>
              <a:gd name="connsiteY211" fmla="*/ 1792514 h 2605314"/>
              <a:gd name="connsiteX212" fmla="*/ 528057 w 5018777"/>
              <a:gd name="connsiteY212" fmla="*/ 1800497 h 2605314"/>
              <a:gd name="connsiteX213" fmla="*/ 481249 w 5018777"/>
              <a:gd name="connsiteY213" fmla="*/ 1898468 h 2605314"/>
              <a:gd name="connsiteX214" fmla="*/ 555635 w 5018777"/>
              <a:gd name="connsiteY214" fmla="*/ 1995714 h 2605314"/>
              <a:gd name="connsiteX215" fmla="*/ 570149 w 5018777"/>
              <a:gd name="connsiteY215" fmla="*/ 2017485 h 2605314"/>
              <a:gd name="connsiteX216" fmla="*/ 700777 w 5018777"/>
              <a:gd name="connsiteY216" fmla="*/ 2068285 h 2605314"/>
              <a:gd name="connsiteX217" fmla="*/ 737063 w 5018777"/>
              <a:gd name="connsiteY217" fmla="*/ 2082800 h 2605314"/>
              <a:gd name="connsiteX218" fmla="*/ 867692 w 5018777"/>
              <a:gd name="connsiteY218" fmla="*/ 2119811 h 2605314"/>
              <a:gd name="connsiteX219" fmla="*/ 969292 w 5018777"/>
              <a:gd name="connsiteY219" fmla="*/ 2148114 h 2605314"/>
              <a:gd name="connsiteX220" fmla="*/ 1078149 w 5018777"/>
              <a:gd name="connsiteY220" fmla="*/ 2133600 h 2605314"/>
              <a:gd name="connsiteX221" fmla="*/ 1128949 w 5018777"/>
              <a:gd name="connsiteY221" fmla="*/ 2104571 h 2605314"/>
              <a:gd name="connsiteX222" fmla="*/ 1247603 w 5018777"/>
              <a:gd name="connsiteY222" fmla="*/ 2013494 h 2605314"/>
              <a:gd name="connsiteX223" fmla="*/ 1291509 w 5018777"/>
              <a:gd name="connsiteY223" fmla="*/ 1957251 h 2605314"/>
              <a:gd name="connsiteX224" fmla="*/ 1278083 w 5018777"/>
              <a:gd name="connsiteY224" fmla="*/ 1839322 h 2605314"/>
              <a:gd name="connsiteX225" fmla="*/ 1223292 w 5018777"/>
              <a:gd name="connsiteY225" fmla="*/ 1814285 h 2605314"/>
              <a:gd name="connsiteX226" fmla="*/ 1129675 w 5018777"/>
              <a:gd name="connsiteY226" fmla="*/ 1833154 h 2605314"/>
              <a:gd name="connsiteX227" fmla="*/ 1107177 w 5018777"/>
              <a:gd name="connsiteY227" fmla="*/ 1894114 h 2605314"/>
              <a:gd name="connsiteX228" fmla="*/ 1085406 w 5018777"/>
              <a:gd name="connsiteY228" fmla="*/ 2002971 h 2605314"/>
              <a:gd name="connsiteX229" fmla="*/ 1020092 w 5018777"/>
              <a:gd name="connsiteY229" fmla="*/ 1995714 h 2605314"/>
              <a:gd name="connsiteX230" fmla="*/ 984532 w 5018777"/>
              <a:gd name="connsiteY230" fmla="*/ 1911531 h 2605314"/>
              <a:gd name="connsiteX231" fmla="*/ 996869 w 5018777"/>
              <a:gd name="connsiteY231" fmla="*/ 1807754 h 2605314"/>
              <a:gd name="connsiteX232" fmla="*/ 1070529 w 5018777"/>
              <a:gd name="connsiteY232" fmla="*/ 1731554 h 2605314"/>
              <a:gd name="connsiteX233" fmla="*/ 1230549 w 5018777"/>
              <a:gd name="connsiteY233" fmla="*/ 1690914 h 2605314"/>
              <a:gd name="connsiteX234" fmla="*/ 1339406 w 5018777"/>
              <a:gd name="connsiteY234" fmla="*/ 1698171 h 2605314"/>
              <a:gd name="connsiteX235" fmla="*/ 1426492 w 5018777"/>
              <a:gd name="connsiteY235" fmla="*/ 1741714 h 2605314"/>
              <a:gd name="connsiteX236" fmla="*/ 1480557 w 5018777"/>
              <a:gd name="connsiteY236" fmla="*/ 1792514 h 2605314"/>
              <a:gd name="connsiteX237" fmla="*/ 1510312 w 5018777"/>
              <a:gd name="connsiteY237" fmla="*/ 1859642 h 2605314"/>
              <a:gd name="connsiteX238" fmla="*/ 1511037 w 5018777"/>
              <a:gd name="connsiteY238" fmla="*/ 1961968 h 2605314"/>
              <a:gd name="connsiteX239" fmla="*/ 1463866 w 5018777"/>
              <a:gd name="connsiteY239" fmla="*/ 2046877 h 2605314"/>
              <a:gd name="connsiteX240" fmla="*/ 1411977 w 5018777"/>
              <a:gd name="connsiteY240" fmla="*/ 2140857 h 2605314"/>
              <a:gd name="connsiteX241" fmla="*/ 1404720 w 5018777"/>
              <a:gd name="connsiteY241" fmla="*/ 2162628 h 2605314"/>
              <a:gd name="connsiteX242" fmla="*/ 1368435 w 5018777"/>
              <a:gd name="connsiteY242" fmla="*/ 2293257 h 2605314"/>
              <a:gd name="connsiteX243" fmla="*/ 1370975 w 5018777"/>
              <a:gd name="connsiteY243" fmla="*/ 2449285 h 2605314"/>
              <a:gd name="connsiteX244" fmla="*/ 1513577 w 5018777"/>
              <a:gd name="connsiteY244" fmla="*/ 2554514 h 2605314"/>
              <a:gd name="connsiteX245" fmla="*/ 1636949 w 5018777"/>
              <a:gd name="connsiteY245" fmla="*/ 2590800 h 2605314"/>
              <a:gd name="connsiteX246" fmla="*/ 1851397 w 5018777"/>
              <a:gd name="connsiteY246" fmla="*/ 2605314 h 2605314"/>
              <a:gd name="connsiteX247" fmla="*/ 1922155 w 5018777"/>
              <a:gd name="connsiteY247" fmla="*/ 2576285 h 2605314"/>
              <a:gd name="connsiteX248" fmla="*/ 1963520 w 5018777"/>
              <a:gd name="connsiteY248" fmla="*/ 2496457 h 2605314"/>
              <a:gd name="connsiteX249" fmla="*/ 2006337 w 5018777"/>
              <a:gd name="connsiteY249" fmla="*/ 2315028 h 2605314"/>
              <a:gd name="connsiteX250" fmla="*/ 2043349 w 5018777"/>
              <a:gd name="connsiteY250" fmla="*/ 2111828 h 2605314"/>
              <a:gd name="connsiteX251" fmla="*/ 2066572 w 5018777"/>
              <a:gd name="connsiteY251" fmla="*/ 2048691 h 2605314"/>
              <a:gd name="connsiteX252" fmla="*/ 2102495 w 5018777"/>
              <a:gd name="connsiteY252" fmla="*/ 1987731 h 2605314"/>
              <a:gd name="connsiteX253" fmla="*/ 2221512 w 5018777"/>
              <a:gd name="connsiteY253" fmla="*/ 1879237 h 2605314"/>
              <a:gd name="connsiteX254" fmla="*/ 2377177 w 5018777"/>
              <a:gd name="connsiteY254" fmla="*/ 1872342 h 2605314"/>
              <a:gd name="connsiteX255" fmla="*/ 2398949 w 5018777"/>
              <a:gd name="connsiteY255" fmla="*/ 1879600 h 2605314"/>
              <a:gd name="connsiteX256" fmla="*/ 2457006 w 5018777"/>
              <a:gd name="connsiteY256" fmla="*/ 1930400 h 2605314"/>
              <a:gd name="connsiteX257" fmla="*/ 2471520 w 5018777"/>
              <a:gd name="connsiteY257" fmla="*/ 1952171 h 2605314"/>
              <a:gd name="connsiteX258" fmla="*/ 2493292 w 5018777"/>
              <a:gd name="connsiteY258" fmla="*/ 1973942 h 2605314"/>
              <a:gd name="connsiteX259" fmla="*/ 2507806 w 5018777"/>
              <a:gd name="connsiteY259" fmla="*/ 2024742 h 2605314"/>
              <a:gd name="connsiteX260" fmla="*/ 2515063 w 5018777"/>
              <a:gd name="connsiteY260" fmla="*/ 2053771 h 2605314"/>
              <a:gd name="connsiteX261" fmla="*/ 2529577 w 5018777"/>
              <a:gd name="connsiteY261" fmla="*/ 2075542 h 2605314"/>
              <a:gd name="connsiteX262" fmla="*/ 2544092 w 5018777"/>
              <a:gd name="connsiteY262" fmla="*/ 2126342 h 2605314"/>
              <a:gd name="connsiteX263" fmla="*/ 2536835 w 5018777"/>
              <a:gd name="connsiteY263" fmla="*/ 2271485 h 2605314"/>
              <a:gd name="connsiteX264" fmla="*/ 2522320 w 5018777"/>
              <a:gd name="connsiteY264" fmla="*/ 2300514 h 2605314"/>
              <a:gd name="connsiteX265" fmla="*/ 2478777 w 5018777"/>
              <a:gd name="connsiteY265" fmla="*/ 2329542 h 2605314"/>
              <a:gd name="connsiteX266" fmla="*/ 2457006 w 5018777"/>
              <a:gd name="connsiteY266" fmla="*/ 2336800 h 2605314"/>
              <a:gd name="connsiteX267" fmla="*/ 2333635 w 5018777"/>
              <a:gd name="connsiteY267" fmla="*/ 2329542 h 2605314"/>
              <a:gd name="connsiteX268" fmla="*/ 2311863 w 5018777"/>
              <a:gd name="connsiteY268" fmla="*/ 2322285 h 2605314"/>
              <a:gd name="connsiteX269" fmla="*/ 2297349 w 5018777"/>
              <a:gd name="connsiteY269" fmla="*/ 2286000 h 2605314"/>
              <a:gd name="connsiteX270" fmla="*/ 2290092 w 5018777"/>
              <a:gd name="connsiteY270" fmla="*/ 2249714 h 2605314"/>
              <a:gd name="connsiteX271" fmla="*/ 2398949 w 5018777"/>
              <a:gd name="connsiteY271" fmla="*/ 2111828 h 2605314"/>
              <a:gd name="connsiteX272" fmla="*/ 2398949 w 5018777"/>
              <a:gd name="connsiteY272" fmla="*/ 2024742 h 2605314"/>
              <a:gd name="connsiteX273" fmla="*/ 2377177 w 5018777"/>
              <a:gd name="connsiteY273" fmla="*/ 2010228 h 2605314"/>
              <a:gd name="connsiteX274" fmla="*/ 2275577 w 5018777"/>
              <a:gd name="connsiteY274" fmla="*/ 2017485 h 2605314"/>
              <a:gd name="connsiteX275" fmla="*/ 2261063 w 5018777"/>
              <a:gd name="connsiteY275" fmla="*/ 2032000 h 2605314"/>
              <a:gd name="connsiteX276" fmla="*/ 2239292 w 5018777"/>
              <a:gd name="connsiteY276" fmla="*/ 2046514 h 2605314"/>
              <a:gd name="connsiteX277" fmla="*/ 2224777 w 5018777"/>
              <a:gd name="connsiteY277" fmla="*/ 2061028 h 2605314"/>
              <a:gd name="connsiteX278" fmla="*/ 2195749 w 5018777"/>
              <a:gd name="connsiteY278" fmla="*/ 2068285 h 2605314"/>
              <a:gd name="connsiteX279" fmla="*/ 2166720 w 5018777"/>
              <a:gd name="connsiteY279" fmla="*/ 2090057 h 2605314"/>
              <a:gd name="connsiteX280" fmla="*/ 2152206 w 5018777"/>
              <a:gd name="connsiteY280" fmla="*/ 2111828 h 2605314"/>
              <a:gd name="connsiteX281" fmla="*/ 2130435 w 5018777"/>
              <a:gd name="connsiteY281" fmla="*/ 2140857 h 2605314"/>
              <a:gd name="connsiteX282" fmla="*/ 2130435 w 5018777"/>
              <a:gd name="connsiteY282" fmla="*/ 2351314 h 2605314"/>
              <a:gd name="connsiteX283" fmla="*/ 2144949 w 5018777"/>
              <a:gd name="connsiteY283" fmla="*/ 2373085 h 2605314"/>
              <a:gd name="connsiteX284" fmla="*/ 2166720 w 5018777"/>
              <a:gd name="connsiteY284" fmla="*/ 2380342 h 2605314"/>
              <a:gd name="connsiteX285" fmla="*/ 2173977 w 5018777"/>
              <a:gd name="connsiteY285" fmla="*/ 2402114 h 2605314"/>
              <a:gd name="connsiteX286" fmla="*/ 2195749 w 5018777"/>
              <a:gd name="connsiteY286" fmla="*/ 2416628 h 2605314"/>
              <a:gd name="connsiteX287" fmla="*/ 2224777 w 5018777"/>
              <a:gd name="connsiteY287" fmla="*/ 2438400 h 2605314"/>
              <a:gd name="connsiteX288" fmla="*/ 2268320 w 5018777"/>
              <a:gd name="connsiteY288" fmla="*/ 2474685 h 2605314"/>
              <a:gd name="connsiteX289" fmla="*/ 2297349 w 5018777"/>
              <a:gd name="connsiteY289" fmla="*/ 2510971 h 2605314"/>
              <a:gd name="connsiteX290" fmla="*/ 2319120 w 5018777"/>
              <a:gd name="connsiteY290" fmla="*/ 2532742 h 2605314"/>
              <a:gd name="connsiteX291" fmla="*/ 2398949 w 5018777"/>
              <a:gd name="connsiteY291" fmla="*/ 2569028 h 2605314"/>
              <a:gd name="connsiteX292" fmla="*/ 2544092 w 5018777"/>
              <a:gd name="connsiteY292" fmla="*/ 2554514 h 2605314"/>
              <a:gd name="connsiteX293" fmla="*/ 2565863 w 5018777"/>
              <a:gd name="connsiteY293" fmla="*/ 2540000 h 2605314"/>
              <a:gd name="connsiteX294" fmla="*/ 2573120 w 5018777"/>
              <a:gd name="connsiteY294" fmla="*/ 2503714 h 2605314"/>
              <a:gd name="connsiteX295" fmla="*/ 2587635 w 5018777"/>
              <a:gd name="connsiteY295" fmla="*/ 2481942 h 2605314"/>
              <a:gd name="connsiteX296" fmla="*/ 2594892 w 5018777"/>
              <a:gd name="connsiteY296" fmla="*/ 2409371 h 2605314"/>
              <a:gd name="connsiteX297" fmla="*/ 2645692 w 5018777"/>
              <a:gd name="connsiteY297" fmla="*/ 2416628 h 2605314"/>
              <a:gd name="connsiteX298" fmla="*/ 2674720 w 5018777"/>
              <a:gd name="connsiteY298" fmla="*/ 2423885 h 2605314"/>
              <a:gd name="connsiteX299" fmla="*/ 2747292 w 5018777"/>
              <a:gd name="connsiteY299" fmla="*/ 2438400 h 2605314"/>
              <a:gd name="connsiteX300" fmla="*/ 2790835 w 5018777"/>
              <a:gd name="connsiteY300" fmla="*/ 2452914 h 2605314"/>
              <a:gd name="connsiteX301" fmla="*/ 2812606 w 5018777"/>
              <a:gd name="connsiteY301" fmla="*/ 2438400 h 2605314"/>
              <a:gd name="connsiteX302" fmla="*/ 2805349 w 5018777"/>
              <a:gd name="connsiteY302" fmla="*/ 2416628 h 2605314"/>
              <a:gd name="connsiteX303" fmla="*/ 2798092 w 5018777"/>
              <a:gd name="connsiteY303" fmla="*/ 2373085 h 2605314"/>
              <a:gd name="connsiteX304" fmla="*/ 2783577 w 5018777"/>
              <a:gd name="connsiteY304" fmla="*/ 2329542 h 2605314"/>
              <a:gd name="connsiteX305" fmla="*/ 2798092 w 5018777"/>
              <a:gd name="connsiteY305" fmla="*/ 2278742 h 2605314"/>
              <a:gd name="connsiteX306" fmla="*/ 2965006 w 5018777"/>
              <a:gd name="connsiteY306" fmla="*/ 2249714 h 2605314"/>
              <a:gd name="connsiteX307" fmla="*/ 2950492 w 5018777"/>
              <a:gd name="connsiteY307" fmla="*/ 2227942 h 2605314"/>
              <a:gd name="connsiteX308" fmla="*/ 2928720 w 5018777"/>
              <a:gd name="connsiteY308" fmla="*/ 2133600 h 2605314"/>
              <a:gd name="connsiteX309" fmla="*/ 2921463 w 5018777"/>
              <a:gd name="connsiteY309" fmla="*/ 2104571 h 2605314"/>
              <a:gd name="connsiteX310" fmla="*/ 2899692 w 5018777"/>
              <a:gd name="connsiteY310" fmla="*/ 2090057 h 2605314"/>
              <a:gd name="connsiteX311" fmla="*/ 2906949 w 5018777"/>
              <a:gd name="connsiteY311" fmla="*/ 2061028 h 2605314"/>
              <a:gd name="connsiteX312" fmla="*/ 3037577 w 5018777"/>
              <a:gd name="connsiteY312" fmla="*/ 2053771 h 2605314"/>
              <a:gd name="connsiteX313" fmla="*/ 3124663 w 5018777"/>
              <a:gd name="connsiteY313" fmla="*/ 2046514 h 2605314"/>
              <a:gd name="connsiteX314" fmla="*/ 3146435 w 5018777"/>
              <a:gd name="connsiteY314" fmla="*/ 2039257 h 2605314"/>
              <a:gd name="connsiteX315" fmla="*/ 3139177 w 5018777"/>
              <a:gd name="connsiteY315" fmla="*/ 2010228 h 2605314"/>
              <a:gd name="connsiteX316" fmla="*/ 3110149 w 5018777"/>
              <a:gd name="connsiteY316" fmla="*/ 1959428 h 2605314"/>
              <a:gd name="connsiteX317" fmla="*/ 3081120 w 5018777"/>
              <a:gd name="connsiteY317" fmla="*/ 1930400 h 2605314"/>
              <a:gd name="connsiteX318" fmla="*/ 3066606 w 5018777"/>
              <a:gd name="connsiteY318" fmla="*/ 1901371 h 2605314"/>
              <a:gd name="connsiteX319" fmla="*/ 3044835 w 5018777"/>
              <a:gd name="connsiteY319" fmla="*/ 1886857 h 2605314"/>
              <a:gd name="connsiteX320" fmla="*/ 3037577 w 5018777"/>
              <a:gd name="connsiteY320" fmla="*/ 1865085 h 2605314"/>
              <a:gd name="connsiteX321" fmla="*/ 3023063 w 5018777"/>
              <a:gd name="connsiteY321" fmla="*/ 1843314 h 2605314"/>
              <a:gd name="connsiteX322" fmla="*/ 3052092 w 5018777"/>
              <a:gd name="connsiteY322" fmla="*/ 1828800 h 2605314"/>
              <a:gd name="connsiteX323" fmla="*/ 3160949 w 5018777"/>
              <a:gd name="connsiteY323" fmla="*/ 1814285 h 2605314"/>
              <a:gd name="connsiteX324" fmla="*/ 3182720 w 5018777"/>
              <a:gd name="connsiteY324" fmla="*/ 1799771 h 2605314"/>
              <a:gd name="connsiteX325" fmla="*/ 3131920 w 5018777"/>
              <a:gd name="connsiteY325" fmla="*/ 1690914 h 2605314"/>
              <a:gd name="connsiteX326" fmla="*/ 3124663 w 5018777"/>
              <a:gd name="connsiteY326" fmla="*/ 1669142 h 2605314"/>
              <a:gd name="connsiteX327" fmla="*/ 3110149 w 5018777"/>
              <a:gd name="connsiteY327" fmla="*/ 1647371 h 2605314"/>
              <a:gd name="connsiteX328" fmla="*/ 3131920 w 5018777"/>
              <a:gd name="connsiteY328" fmla="*/ 1640114 h 2605314"/>
              <a:gd name="connsiteX329" fmla="*/ 3160949 w 5018777"/>
              <a:gd name="connsiteY329" fmla="*/ 1632857 h 2605314"/>
              <a:gd name="connsiteX330" fmla="*/ 3189977 w 5018777"/>
              <a:gd name="connsiteY330" fmla="*/ 1618342 h 2605314"/>
              <a:gd name="connsiteX331" fmla="*/ 3219006 w 5018777"/>
              <a:gd name="connsiteY331" fmla="*/ 1611085 h 2605314"/>
              <a:gd name="connsiteX332" fmla="*/ 3240777 w 5018777"/>
              <a:gd name="connsiteY332" fmla="*/ 1603828 h 2605314"/>
              <a:gd name="connsiteX333" fmla="*/ 3284320 w 5018777"/>
              <a:gd name="connsiteY333" fmla="*/ 1582057 h 2605314"/>
              <a:gd name="connsiteX334" fmla="*/ 3298835 w 5018777"/>
              <a:gd name="connsiteY334" fmla="*/ 1567542 h 2605314"/>
              <a:gd name="connsiteX335" fmla="*/ 3277063 w 5018777"/>
              <a:gd name="connsiteY335" fmla="*/ 1545771 h 2605314"/>
              <a:gd name="connsiteX336" fmla="*/ 3233520 w 5018777"/>
              <a:gd name="connsiteY336" fmla="*/ 1516742 h 2605314"/>
              <a:gd name="connsiteX337" fmla="*/ 3182720 w 5018777"/>
              <a:gd name="connsiteY337" fmla="*/ 1458685 h 2605314"/>
              <a:gd name="connsiteX338" fmla="*/ 3175463 w 5018777"/>
              <a:gd name="connsiteY338" fmla="*/ 1436914 h 2605314"/>
              <a:gd name="connsiteX339" fmla="*/ 3153692 w 5018777"/>
              <a:gd name="connsiteY339" fmla="*/ 1422400 h 2605314"/>
              <a:gd name="connsiteX340" fmla="*/ 3204492 w 5018777"/>
              <a:gd name="connsiteY340" fmla="*/ 1386114 h 2605314"/>
              <a:gd name="connsiteX341" fmla="*/ 3240777 w 5018777"/>
              <a:gd name="connsiteY341" fmla="*/ 1349828 h 2605314"/>
              <a:gd name="connsiteX342" fmla="*/ 3269806 w 5018777"/>
              <a:gd name="connsiteY342" fmla="*/ 1313542 h 2605314"/>
              <a:gd name="connsiteX343" fmla="*/ 3291577 w 5018777"/>
              <a:gd name="connsiteY343" fmla="*/ 1299028 h 2605314"/>
              <a:gd name="connsiteX344" fmla="*/ 3306092 w 5018777"/>
              <a:gd name="connsiteY344" fmla="*/ 1284514 h 2605314"/>
              <a:gd name="connsiteX345" fmla="*/ 3313349 w 5018777"/>
              <a:gd name="connsiteY345" fmla="*/ 1262742 h 2605314"/>
              <a:gd name="connsiteX346" fmla="*/ 3269806 w 5018777"/>
              <a:gd name="connsiteY346" fmla="*/ 1255485 h 2605314"/>
              <a:gd name="connsiteX347" fmla="*/ 3248035 w 5018777"/>
              <a:gd name="connsiteY347" fmla="*/ 1248228 h 2605314"/>
              <a:gd name="connsiteX348" fmla="*/ 3197235 w 5018777"/>
              <a:gd name="connsiteY348" fmla="*/ 1233714 h 2605314"/>
              <a:gd name="connsiteX349" fmla="*/ 3175463 w 5018777"/>
              <a:gd name="connsiteY349" fmla="*/ 1219200 h 2605314"/>
              <a:gd name="connsiteX350" fmla="*/ 3153692 w 5018777"/>
              <a:gd name="connsiteY350" fmla="*/ 1211942 h 2605314"/>
              <a:gd name="connsiteX351" fmla="*/ 3124663 w 5018777"/>
              <a:gd name="connsiteY351" fmla="*/ 1197428 h 2605314"/>
              <a:gd name="connsiteX352" fmla="*/ 3204492 w 5018777"/>
              <a:gd name="connsiteY352" fmla="*/ 1095828 h 2605314"/>
              <a:gd name="connsiteX353" fmla="*/ 3255292 w 5018777"/>
              <a:gd name="connsiteY353" fmla="*/ 1037771 h 2605314"/>
              <a:gd name="connsiteX354" fmla="*/ 3255292 w 5018777"/>
              <a:gd name="connsiteY354" fmla="*/ 994228 h 2605314"/>
              <a:gd name="connsiteX355" fmla="*/ 3211749 w 5018777"/>
              <a:gd name="connsiteY355" fmla="*/ 986971 h 2605314"/>
              <a:gd name="connsiteX356" fmla="*/ 3182720 w 5018777"/>
              <a:gd name="connsiteY356" fmla="*/ 979714 h 2605314"/>
              <a:gd name="connsiteX357" fmla="*/ 3124663 w 5018777"/>
              <a:gd name="connsiteY357" fmla="*/ 957942 h 2605314"/>
              <a:gd name="connsiteX358" fmla="*/ 3102892 w 5018777"/>
              <a:gd name="connsiteY358" fmla="*/ 950685 h 2605314"/>
              <a:gd name="connsiteX359" fmla="*/ 3052092 w 5018777"/>
              <a:gd name="connsiteY359" fmla="*/ 943428 h 2605314"/>
              <a:gd name="connsiteX360" fmla="*/ 3030320 w 5018777"/>
              <a:gd name="connsiteY360" fmla="*/ 936171 h 2605314"/>
              <a:gd name="connsiteX361" fmla="*/ 2994035 w 5018777"/>
              <a:gd name="connsiteY361" fmla="*/ 928914 h 2605314"/>
              <a:gd name="connsiteX362" fmla="*/ 2979520 w 5018777"/>
              <a:gd name="connsiteY362" fmla="*/ 914400 h 2605314"/>
              <a:gd name="connsiteX363" fmla="*/ 3037577 w 5018777"/>
              <a:gd name="connsiteY363" fmla="*/ 820057 h 2605314"/>
              <a:gd name="connsiteX364" fmla="*/ 3095635 w 5018777"/>
              <a:gd name="connsiteY364" fmla="*/ 747485 h 2605314"/>
              <a:gd name="connsiteX365" fmla="*/ 3131920 w 5018777"/>
              <a:gd name="connsiteY365" fmla="*/ 703942 h 2605314"/>
              <a:gd name="connsiteX366" fmla="*/ 3146435 w 5018777"/>
              <a:gd name="connsiteY366" fmla="*/ 682171 h 2605314"/>
              <a:gd name="connsiteX367" fmla="*/ 3037577 w 5018777"/>
              <a:gd name="connsiteY367" fmla="*/ 667657 h 2605314"/>
              <a:gd name="connsiteX368" fmla="*/ 2965006 w 5018777"/>
              <a:gd name="connsiteY368" fmla="*/ 660400 h 2605314"/>
              <a:gd name="connsiteX369" fmla="*/ 2892435 w 5018777"/>
              <a:gd name="connsiteY369" fmla="*/ 645885 h 2605314"/>
              <a:gd name="connsiteX370" fmla="*/ 2928720 w 5018777"/>
              <a:gd name="connsiteY370" fmla="*/ 609600 h 2605314"/>
              <a:gd name="connsiteX371" fmla="*/ 2965006 w 5018777"/>
              <a:gd name="connsiteY371" fmla="*/ 573314 h 2605314"/>
              <a:gd name="connsiteX372" fmla="*/ 2972263 w 5018777"/>
              <a:gd name="connsiteY372" fmla="*/ 529771 h 2605314"/>
              <a:gd name="connsiteX373" fmla="*/ 2986777 w 5018777"/>
              <a:gd name="connsiteY373" fmla="*/ 486228 h 2605314"/>
              <a:gd name="connsiteX374" fmla="*/ 3001292 w 5018777"/>
              <a:gd name="connsiteY374" fmla="*/ 435428 h 2605314"/>
              <a:gd name="connsiteX375" fmla="*/ 3015806 w 5018777"/>
              <a:gd name="connsiteY375" fmla="*/ 391885 h 2605314"/>
              <a:gd name="connsiteX376" fmla="*/ 2965006 w 5018777"/>
              <a:gd name="connsiteY376" fmla="*/ 399142 h 2605314"/>
              <a:gd name="connsiteX377" fmla="*/ 2921463 w 5018777"/>
              <a:gd name="connsiteY377" fmla="*/ 413657 h 2605314"/>
              <a:gd name="connsiteX378" fmla="*/ 2892435 w 5018777"/>
              <a:gd name="connsiteY378" fmla="*/ 420914 h 2605314"/>
              <a:gd name="connsiteX379" fmla="*/ 2856149 w 5018777"/>
              <a:gd name="connsiteY379" fmla="*/ 435428 h 2605314"/>
              <a:gd name="connsiteX380" fmla="*/ 2812606 w 5018777"/>
              <a:gd name="connsiteY380" fmla="*/ 442685 h 2605314"/>
              <a:gd name="connsiteX381" fmla="*/ 2783577 w 5018777"/>
              <a:gd name="connsiteY381" fmla="*/ 449942 h 2605314"/>
              <a:gd name="connsiteX382" fmla="*/ 2725520 w 5018777"/>
              <a:gd name="connsiteY382" fmla="*/ 442685 h 2605314"/>
              <a:gd name="connsiteX383" fmla="*/ 2732777 w 5018777"/>
              <a:gd name="connsiteY383" fmla="*/ 377371 h 2605314"/>
              <a:gd name="connsiteX384" fmla="*/ 2725520 w 5018777"/>
              <a:gd name="connsiteY384" fmla="*/ 290285 h 2605314"/>
              <a:gd name="connsiteX385" fmla="*/ 2711006 w 5018777"/>
              <a:gd name="connsiteY385" fmla="*/ 232228 h 2605314"/>
              <a:gd name="connsiteX386" fmla="*/ 2667463 w 5018777"/>
              <a:gd name="connsiteY386" fmla="*/ 210457 h 2605314"/>
              <a:gd name="connsiteX387" fmla="*/ 2660206 w 5018777"/>
              <a:gd name="connsiteY387"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62549 w 5018777"/>
              <a:gd name="connsiteY118" fmla="*/ 537028 h 2605314"/>
              <a:gd name="connsiteX119" fmla="*/ 3240777 w 5018777"/>
              <a:gd name="connsiteY119" fmla="*/ 515257 h 2605314"/>
              <a:gd name="connsiteX120" fmla="*/ 3233520 w 5018777"/>
              <a:gd name="connsiteY120" fmla="*/ 478971 h 2605314"/>
              <a:gd name="connsiteX121" fmla="*/ 3219006 w 5018777"/>
              <a:gd name="connsiteY121" fmla="*/ 428171 h 2605314"/>
              <a:gd name="connsiteX122" fmla="*/ 3204492 w 5018777"/>
              <a:gd name="connsiteY122" fmla="*/ 362857 h 2605314"/>
              <a:gd name="connsiteX123" fmla="*/ 3189977 w 5018777"/>
              <a:gd name="connsiteY123" fmla="*/ 348342 h 2605314"/>
              <a:gd name="connsiteX124" fmla="*/ 3139177 w 5018777"/>
              <a:gd name="connsiteY124" fmla="*/ 283028 h 2605314"/>
              <a:gd name="connsiteX125" fmla="*/ 3117406 w 5018777"/>
              <a:gd name="connsiteY125" fmla="*/ 268514 h 2605314"/>
              <a:gd name="connsiteX126" fmla="*/ 3081120 w 5018777"/>
              <a:gd name="connsiteY126" fmla="*/ 232228 h 2605314"/>
              <a:gd name="connsiteX127" fmla="*/ 3066606 w 5018777"/>
              <a:gd name="connsiteY127" fmla="*/ 210457 h 2605314"/>
              <a:gd name="connsiteX128" fmla="*/ 3023063 w 5018777"/>
              <a:gd name="connsiteY128" fmla="*/ 195942 h 2605314"/>
              <a:gd name="connsiteX129" fmla="*/ 3008549 w 5018777"/>
              <a:gd name="connsiteY129" fmla="*/ 174171 h 2605314"/>
              <a:gd name="connsiteX130" fmla="*/ 2934889 w 5018777"/>
              <a:gd name="connsiteY130" fmla="*/ 124460 h 2605314"/>
              <a:gd name="connsiteX131" fmla="*/ 2827120 w 5018777"/>
              <a:gd name="connsiteY131" fmla="*/ 79828 h 2605314"/>
              <a:gd name="connsiteX132" fmla="*/ 2776320 w 5018777"/>
              <a:gd name="connsiteY132" fmla="*/ 70394 h 2605314"/>
              <a:gd name="connsiteX133" fmla="*/ 2667463 w 5018777"/>
              <a:gd name="connsiteY133" fmla="*/ 50800 h 2605314"/>
              <a:gd name="connsiteX134" fmla="*/ 2500549 w 5018777"/>
              <a:gd name="connsiteY134" fmla="*/ 43542 h 2605314"/>
              <a:gd name="connsiteX135" fmla="*/ 2275577 w 5018777"/>
              <a:gd name="connsiteY135" fmla="*/ 21771 h 2605314"/>
              <a:gd name="connsiteX136" fmla="*/ 2036092 w 5018777"/>
              <a:gd name="connsiteY136" fmla="*/ 7257 h 2605314"/>
              <a:gd name="connsiteX137" fmla="*/ 1753063 w 5018777"/>
              <a:gd name="connsiteY137" fmla="*/ 29028 h 2605314"/>
              <a:gd name="connsiteX138" fmla="*/ 1519746 w 5018777"/>
              <a:gd name="connsiteY138" fmla="*/ 82005 h 2605314"/>
              <a:gd name="connsiteX139" fmla="*/ 1157977 w 5018777"/>
              <a:gd name="connsiteY139" fmla="*/ 190500 h 2605314"/>
              <a:gd name="connsiteX140" fmla="*/ 969292 w 5018777"/>
              <a:gd name="connsiteY140" fmla="*/ 261257 h 2605314"/>
              <a:gd name="connsiteX141" fmla="*/ 889463 w 5018777"/>
              <a:gd name="connsiteY141" fmla="*/ 319314 h 2605314"/>
              <a:gd name="connsiteX142" fmla="*/ 763189 w 5018777"/>
              <a:gd name="connsiteY142" fmla="*/ 420551 h 2605314"/>
              <a:gd name="connsiteX143" fmla="*/ 693520 w 5018777"/>
              <a:gd name="connsiteY143" fmla="*/ 500742 h 2605314"/>
              <a:gd name="connsiteX144" fmla="*/ 664492 w 5018777"/>
              <a:gd name="connsiteY144" fmla="*/ 544285 h 2605314"/>
              <a:gd name="connsiteX145" fmla="*/ 642720 w 5018777"/>
              <a:gd name="connsiteY145" fmla="*/ 609600 h 2605314"/>
              <a:gd name="connsiteX146" fmla="*/ 651792 w 5018777"/>
              <a:gd name="connsiteY146" fmla="*/ 740954 h 2605314"/>
              <a:gd name="connsiteX147" fmla="*/ 700052 w 5018777"/>
              <a:gd name="connsiteY147" fmla="*/ 804454 h 2605314"/>
              <a:gd name="connsiteX148" fmla="*/ 751577 w 5018777"/>
              <a:gd name="connsiteY148" fmla="*/ 804817 h 2605314"/>
              <a:gd name="connsiteX149" fmla="*/ 775889 w 5018777"/>
              <a:gd name="connsiteY149" fmla="*/ 748937 h 2605314"/>
              <a:gd name="connsiteX150" fmla="*/ 764640 w 5018777"/>
              <a:gd name="connsiteY150" fmla="*/ 679268 h 2605314"/>
              <a:gd name="connsiteX151" fmla="*/ 704769 w 5018777"/>
              <a:gd name="connsiteY151" fmla="*/ 644434 h 2605314"/>
              <a:gd name="connsiteX152" fmla="*/ 567246 w 5018777"/>
              <a:gd name="connsiteY152" fmla="*/ 638991 h 2605314"/>
              <a:gd name="connsiteX153" fmla="*/ 468549 w 5018777"/>
              <a:gd name="connsiteY153" fmla="*/ 682171 h 2605314"/>
              <a:gd name="connsiteX154" fmla="*/ 446777 w 5018777"/>
              <a:gd name="connsiteY154" fmla="*/ 754742 h 2605314"/>
              <a:gd name="connsiteX155" fmla="*/ 475806 w 5018777"/>
              <a:gd name="connsiteY155" fmla="*/ 849085 h 2605314"/>
              <a:gd name="connsiteX156" fmla="*/ 533863 w 5018777"/>
              <a:gd name="connsiteY156" fmla="*/ 841828 h 2605314"/>
              <a:gd name="connsiteX157" fmla="*/ 541120 w 5018777"/>
              <a:gd name="connsiteY157" fmla="*/ 820057 h 2605314"/>
              <a:gd name="connsiteX158" fmla="*/ 519349 w 5018777"/>
              <a:gd name="connsiteY158" fmla="*/ 740228 h 2605314"/>
              <a:gd name="connsiteX159" fmla="*/ 497577 w 5018777"/>
              <a:gd name="connsiteY159" fmla="*/ 725714 h 2605314"/>
              <a:gd name="connsiteX160" fmla="*/ 352435 w 5018777"/>
              <a:gd name="connsiteY160" fmla="*/ 732971 h 2605314"/>
              <a:gd name="connsiteX161" fmla="*/ 252286 w 5018777"/>
              <a:gd name="connsiteY161" fmla="*/ 791028 h 2605314"/>
              <a:gd name="connsiteX162" fmla="*/ 192777 w 5018777"/>
              <a:gd name="connsiteY162" fmla="*/ 892628 h 2605314"/>
              <a:gd name="connsiteX163" fmla="*/ 187335 w 5018777"/>
              <a:gd name="connsiteY163" fmla="*/ 1026522 h 2605314"/>
              <a:gd name="connsiteX164" fmla="*/ 218177 w 5018777"/>
              <a:gd name="connsiteY164" fmla="*/ 1070791 h 2605314"/>
              <a:gd name="connsiteX165" fmla="*/ 278049 w 5018777"/>
              <a:gd name="connsiteY165" fmla="*/ 1063534 h 2605314"/>
              <a:gd name="connsiteX166" fmla="*/ 297643 w 5018777"/>
              <a:gd name="connsiteY166" fmla="*/ 1022531 h 2605314"/>
              <a:gd name="connsiteX167" fmla="*/ 260995 w 5018777"/>
              <a:gd name="connsiteY167" fmla="*/ 957580 h 2605314"/>
              <a:gd name="connsiteX168" fmla="*/ 172095 w 5018777"/>
              <a:gd name="connsiteY168" fmla="*/ 952137 h 2605314"/>
              <a:gd name="connsiteX169" fmla="*/ 108957 w 5018777"/>
              <a:gd name="connsiteY169" fmla="*/ 996405 h 2605314"/>
              <a:gd name="connsiteX170" fmla="*/ 54892 w 5018777"/>
              <a:gd name="connsiteY170" fmla="*/ 1066800 h 2605314"/>
              <a:gd name="connsiteX171" fmla="*/ 14252 w 5018777"/>
              <a:gd name="connsiteY171" fmla="*/ 1156788 h 2605314"/>
              <a:gd name="connsiteX172" fmla="*/ 20783 w 5018777"/>
              <a:gd name="connsiteY172" fmla="*/ 1262017 h 2605314"/>
              <a:gd name="connsiteX173" fmla="*/ 69406 w 5018777"/>
              <a:gd name="connsiteY173" fmla="*/ 1313542 h 2605314"/>
              <a:gd name="connsiteX174" fmla="*/ 112949 w 5018777"/>
              <a:gd name="connsiteY174" fmla="*/ 1342571 h 2605314"/>
              <a:gd name="connsiteX175" fmla="*/ 159032 w 5018777"/>
              <a:gd name="connsiteY175" fmla="*/ 1341845 h 2605314"/>
              <a:gd name="connsiteX176" fmla="*/ 217089 w 5018777"/>
              <a:gd name="connsiteY176" fmla="*/ 1316445 h 2605314"/>
              <a:gd name="connsiteX177" fmla="*/ 199672 w 5018777"/>
              <a:gd name="connsiteY177" fmla="*/ 1243148 h 2605314"/>
              <a:gd name="connsiteX178" fmla="*/ 124197 w 5018777"/>
              <a:gd name="connsiteY178" fmla="*/ 1236254 h 2605314"/>
              <a:gd name="connsiteX179" fmla="*/ 54892 w 5018777"/>
              <a:gd name="connsiteY179" fmla="*/ 1262742 h 2605314"/>
              <a:gd name="connsiteX180" fmla="*/ 33120 w 5018777"/>
              <a:gd name="connsiteY180" fmla="*/ 1299028 h 2605314"/>
              <a:gd name="connsiteX181" fmla="*/ 18606 w 5018777"/>
              <a:gd name="connsiteY181" fmla="*/ 1320800 h 2605314"/>
              <a:gd name="connsiteX182" fmla="*/ 4092 w 5018777"/>
              <a:gd name="connsiteY182" fmla="*/ 1379582 h 2605314"/>
              <a:gd name="connsiteX183" fmla="*/ 3729 w 5018777"/>
              <a:gd name="connsiteY183" fmla="*/ 1436188 h 2605314"/>
              <a:gd name="connsiteX184" fmla="*/ 47635 w 5018777"/>
              <a:gd name="connsiteY184" fmla="*/ 1494971 h 2605314"/>
              <a:gd name="connsiteX185" fmla="*/ 91177 w 5018777"/>
              <a:gd name="connsiteY185" fmla="*/ 1524000 h 2605314"/>
              <a:gd name="connsiteX186" fmla="*/ 127100 w 5018777"/>
              <a:gd name="connsiteY186" fmla="*/ 1568268 h 2605314"/>
              <a:gd name="connsiteX187" fmla="*/ 171006 w 5018777"/>
              <a:gd name="connsiteY187" fmla="*/ 1582057 h 2605314"/>
              <a:gd name="connsiteX188" fmla="*/ 228337 w 5018777"/>
              <a:gd name="connsiteY188" fmla="*/ 1561737 h 2605314"/>
              <a:gd name="connsiteX189" fmla="*/ 236683 w 5018777"/>
              <a:gd name="connsiteY189" fmla="*/ 1483722 h 2605314"/>
              <a:gd name="connsiteX190" fmla="*/ 157217 w 5018777"/>
              <a:gd name="connsiteY190" fmla="*/ 1465580 h 2605314"/>
              <a:gd name="connsiteX191" fmla="*/ 105692 w 5018777"/>
              <a:gd name="connsiteY191" fmla="*/ 1502228 h 2605314"/>
              <a:gd name="connsiteX192" fmla="*/ 105692 w 5018777"/>
              <a:gd name="connsiteY192" fmla="*/ 1698171 h 2605314"/>
              <a:gd name="connsiteX193" fmla="*/ 141615 w 5018777"/>
              <a:gd name="connsiteY193" fmla="*/ 1749334 h 2605314"/>
              <a:gd name="connsiteX194" fmla="*/ 192777 w 5018777"/>
              <a:gd name="connsiteY194" fmla="*/ 1792514 h 2605314"/>
              <a:gd name="connsiteX195" fmla="*/ 250835 w 5018777"/>
              <a:gd name="connsiteY195" fmla="*/ 1828800 h 2605314"/>
              <a:gd name="connsiteX196" fmla="*/ 359692 w 5018777"/>
              <a:gd name="connsiteY196" fmla="*/ 1821542 h 2605314"/>
              <a:gd name="connsiteX197" fmla="*/ 394163 w 5018777"/>
              <a:gd name="connsiteY197" fmla="*/ 1796505 h 2605314"/>
              <a:gd name="connsiteX198" fmla="*/ 410492 w 5018777"/>
              <a:gd name="connsiteY198" fmla="*/ 1698171 h 2605314"/>
              <a:gd name="connsiteX199" fmla="*/ 366949 w 5018777"/>
              <a:gd name="connsiteY199" fmla="*/ 1683657 h 2605314"/>
              <a:gd name="connsiteX200" fmla="*/ 316149 w 5018777"/>
              <a:gd name="connsiteY200" fmla="*/ 1690914 h 2605314"/>
              <a:gd name="connsiteX201" fmla="*/ 279863 w 5018777"/>
              <a:gd name="connsiteY201" fmla="*/ 1719942 h 2605314"/>
              <a:gd name="connsiteX202" fmla="*/ 265349 w 5018777"/>
              <a:gd name="connsiteY202" fmla="*/ 1785257 h 2605314"/>
              <a:gd name="connsiteX203" fmla="*/ 276235 w 5018777"/>
              <a:gd name="connsiteY203" fmla="*/ 1939108 h 2605314"/>
              <a:gd name="connsiteX204" fmla="*/ 331026 w 5018777"/>
              <a:gd name="connsiteY204" fmla="*/ 1984465 h 2605314"/>
              <a:gd name="connsiteX205" fmla="*/ 417749 w 5018777"/>
              <a:gd name="connsiteY205" fmla="*/ 2002971 h 2605314"/>
              <a:gd name="connsiteX206" fmla="*/ 526606 w 5018777"/>
              <a:gd name="connsiteY206" fmla="*/ 1995714 h 2605314"/>
              <a:gd name="connsiteX207" fmla="*/ 555635 w 5018777"/>
              <a:gd name="connsiteY207" fmla="*/ 1973942 h 2605314"/>
              <a:gd name="connsiteX208" fmla="*/ 599177 w 5018777"/>
              <a:gd name="connsiteY208" fmla="*/ 1944914 h 2605314"/>
              <a:gd name="connsiteX209" fmla="*/ 628206 w 5018777"/>
              <a:gd name="connsiteY209" fmla="*/ 1901371 h 2605314"/>
              <a:gd name="connsiteX210" fmla="*/ 613692 w 5018777"/>
              <a:gd name="connsiteY210" fmla="*/ 1836057 h 2605314"/>
              <a:gd name="connsiteX211" fmla="*/ 570149 w 5018777"/>
              <a:gd name="connsiteY211" fmla="*/ 1792514 h 2605314"/>
              <a:gd name="connsiteX212" fmla="*/ 528057 w 5018777"/>
              <a:gd name="connsiteY212" fmla="*/ 1800497 h 2605314"/>
              <a:gd name="connsiteX213" fmla="*/ 481249 w 5018777"/>
              <a:gd name="connsiteY213" fmla="*/ 1898468 h 2605314"/>
              <a:gd name="connsiteX214" fmla="*/ 555635 w 5018777"/>
              <a:gd name="connsiteY214" fmla="*/ 1995714 h 2605314"/>
              <a:gd name="connsiteX215" fmla="*/ 570149 w 5018777"/>
              <a:gd name="connsiteY215" fmla="*/ 2017485 h 2605314"/>
              <a:gd name="connsiteX216" fmla="*/ 700777 w 5018777"/>
              <a:gd name="connsiteY216" fmla="*/ 2068285 h 2605314"/>
              <a:gd name="connsiteX217" fmla="*/ 737063 w 5018777"/>
              <a:gd name="connsiteY217" fmla="*/ 2082800 h 2605314"/>
              <a:gd name="connsiteX218" fmla="*/ 867692 w 5018777"/>
              <a:gd name="connsiteY218" fmla="*/ 2119811 h 2605314"/>
              <a:gd name="connsiteX219" fmla="*/ 969292 w 5018777"/>
              <a:gd name="connsiteY219" fmla="*/ 2148114 h 2605314"/>
              <a:gd name="connsiteX220" fmla="*/ 1078149 w 5018777"/>
              <a:gd name="connsiteY220" fmla="*/ 2133600 h 2605314"/>
              <a:gd name="connsiteX221" fmla="*/ 1128949 w 5018777"/>
              <a:gd name="connsiteY221" fmla="*/ 2104571 h 2605314"/>
              <a:gd name="connsiteX222" fmla="*/ 1247603 w 5018777"/>
              <a:gd name="connsiteY222" fmla="*/ 2013494 h 2605314"/>
              <a:gd name="connsiteX223" fmla="*/ 1291509 w 5018777"/>
              <a:gd name="connsiteY223" fmla="*/ 1957251 h 2605314"/>
              <a:gd name="connsiteX224" fmla="*/ 1278083 w 5018777"/>
              <a:gd name="connsiteY224" fmla="*/ 1839322 h 2605314"/>
              <a:gd name="connsiteX225" fmla="*/ 1223292 w 5018777"/>
              <a:gd name="connsiteY225" fmla="*/ 1814285 h 2605314"/>
              <a:gd name="connsiteX226" fmla="*/ 1129675 w 5018777"/>
              <a:gd name="connsiteY226" fmla="*/ 1833154 h 2605314"/>
              <a:gd name="connsiteX227" fmla="*/ 1107177 w 5018777"/>
              <a:gd name="connsiteY227" fmla="*/ 1894114 h 2605314"/>
              <a:gd name="connsiteX228" fmla="*/ 1085406 w 5018777"/>
              <a:gd name="connsiteY228" fmla="*/ 2002971 h 2605314"/>
              <a:gd name="connsiteX229" fmla="*/ 1020092 w 5018777"/>
              <a:gd name="connsiteY229" fmla="*/ 1995714 h 2605314"/>
              <a:gd name="connsiteX230" fmla="*/ 984532 w 5018777"/>
              <a:gd name="connsiteY230" fmla="*/ 1911531 h 2605314"/>
              <a:gd name="connsiteX231" fmla="*/ 996869 w 5018777"/>
              <a:gd name="connsiteY231" fmla="*/ 1807754 h 2605314"/>
              <a:gd name="connsiteX232" fmla="*/ 1070529 w 5018777"/>
              <a:gd name="connsiteY232" fmla="*/ 1731554 h 2605314"/>
              <a:gd name="connsiteX233" fmla="*/ 1230549 w 5018777"/>
              <a:gd name="connsiteY233" fmla="*/ 1690914 h 2605314"/>
              <a:gd name="connsiteX234" fmla="*/ 1339406 w 5018777"/>
              <a:gd name="connsiteY234" fmla="*/ 1698171 h 2605314"/>
              <a:gd name="connsiteX235" fmla="*/ 1426492 w 5018777"/>
              <a:gd name="connsiteY235" fmla="*/ 1741714 h 2605314"/>
              <a:gd name="connsiteX236" fmla="*/ 1480557 w 5018777"/>
              <a:gd name="connsiteY236" fmla="*/ 1792514 h 2605314"/>
              <a:gd name="connsiteX237" fmla="*/ 1510312 w 5018777"/>
              <a:gd name="connsiteY237" fmla="*/ 1859642 h 2605314"/>
              <a:gd name="connsiteX238" fmla="*/ 1511037 w 5018777"/>
              <a:gd name="connsiteY238" fmla="*/ 1961968 h 2605314"/>
              <a:gd name="connsiteX239" fmla="*/ 1463866 w 5018777"/>
              <a:gd name="connsiteY239" fmla="*/ 2046877 h 2605314"/>
              <a:gd name="connsiteX240" fmla="*/ 1411977 w 5018777"/>
              <a:gd name="connsiteY240" fmla="*/ 2140857 h 2605314"/>
              <a:gd name="connsiteX241" fmla="*/ 1404720 w 5018777"/>
              <a:gd name="connsiteY241" fmla="*/ 2162628 h 2605314"/>
              <a:gd name="connsiteX242" fmla="*/ 1368435 w 5018777"/>
              <a:gd name="connsiteY242" fmla="*/ 2293257 h 2605314"/>
              <a:gd name="connsiteX243" fmla="*/ 1370975 w 5018777"/>
              <a:gd name="connsiteY243" fmla="*/ 2449285 h 2605314"/>
              <a:gd name="connsiteX244" fmla="*/ 1513577 w 5018777"/>
              <a:gd name="connsiteY244" fmla="*/ 2554514 h 2605314"/>
              <a:gd name="connsiteX245" fmla="*/ 1636949 w 5018777"/>
              <a:gd name="connsiteY245" fmla="*/ 2590800 h 2605314"/>
              <a:gd name="connsiteX246" fmla="*/ 1851397 w 5018777"/>
              <a:gd name="connsiteY246" fmla="*/ 2605314 h 2605314"/>
              <a:gd name="connsiteX247" fmla="*/ 1922155 w 5018777"/>
              <a:gd name="connsiteY247" fmla="*/ 2576285 h 2605314"/>
              <a:gd name="connsiteX248" fmla="*/ 1963520 w 5018777"/>
              <a:gd name="connsiteY248" fmla="*/ 2496457 h 2605314"/>
              <a:gd name="connsiteX249" fmla="*/ 2006337 w 5018777"/>
              <a:gd name="connsiteY249" fmla="*/ 2315028 h 2605314"/>
              <a:gd name="connsiteX250" fmla="*/ 2043349 w 5018777"/>
              <a:gd name="connsiteY250" fmla="*/ 2111828 h 2605314"/>
              <a:gd name="connsiteX251" fmla="*/ 2066572 w 5018777"/>
              <a:gd name="connsiteY251" fmla="*/ 2048691 h 2605314"/>
              <a:gd name="connsiteX252" fmla="*/ 2102495 w 5018777"/>
              <a:gd name="connsiteY252" fmla="*/ 1987731 h 2605314"/>
              <a:gd name="connsiteX253" fmla="*/ 2221512 w 5018777"/>
              <a:gd name="connsiteY253" fmla="*/ 1879237 h 2605314"/>
              <a:gd name="connsiteX254" fmla="*/ 2377177 w 5018777"/>
              <a:gd name="connsiteY254" fmla="*/ 1872342 h 2605314"/>
              <a:gd name="connsiteX255" fmla="*/ 2398949 w 5018777"/>
              <a:gd name="connsiteY255" fmla="*/ 1879600 h 2605314"/>
              <a:gd name="connsiteX256" fmla="*/ 2457006 w 5018777"/>
              <a:gd name="connsiteY256" fmla="*/ 1930400 h 2605314"/>
              <a:gd name="connsiteX257" fmla="*/ 2471520 w 5018777"/>
              <a:gd name="connsiteY257" fmla="*/ 1952171 h 2605314"/>
              <a:gd name="connsiteX258" fmla="*/ 2493292 w 5018777"/>
              <a:gd name="connsiteY258" fmla="*/ 1973942 h 2605314"/>
              <a:gd name="connsiteX259" fmla="*/ 2507806 w 5018777"/>
              <a:gd name="connsiteY259" fmla="*/ 2024742 h 2605314"/>
              <a:gd name="connsiteX260" fmla="*/ 2515063 w 5018777"/>
              <a:gd name="connsiteY260" fmla="*/ 2053771 h 2605314"/>
              <a:gd name="connsiteX261" fmla="*/ 2529577 w 5018777"/>
              <a:gd name="connsiteY261" fmla="*/ 2075542 h 2605314"/>
              <a:gd name="connsiteX262" fmla="*/ 2544092 w 5018777"/>
              <a:gd name="connsiteY262" fmla="*/ 2126342 h 2605314"/>
              <a:gd name="connsiteX263" fmla="*/ 2536835 w 5018777"/>
              <a:gd name="connsiteY263" fmla="*/ 2271485 h 2605314"/>
              <a:gd name="connsiteX264" fmla="*/ 2522320 w 5018777"/>
              <a:gd name="connsiteY264" fmla="*/ 2300514 h 2605314"/>
              <a:gd name="connsiteX265" fmla="*/ 2478777 w 5018777"/>
              <a:gd name="connsiteY265" fmla="*/ 2329542 h 2605314"/>
              <a:gd name="connsiteX266" fmla="*/ 2457006 w 5018777"/>
              <a:gd name="connsiteY266" fmla="*/ 2336800 h 2605314"/>
              <a:gd name="connsiteX267" fmla="*/ 2333635 w 5018777"/>
              <a:gd name="connsiteY267" fmla="*/ 2329542 h 2605314"/>
              <a:gd name="connsiteX268" fmla="*/ 2311863 w 5018777"/>
              <a:gd name="connsiteY268" fmla="*/ 2322285 h 2605314"/>
              <a:gd name="connsiteX269" fmla="*/ 2297349 w 5018777"/>
              <a:gd name="connsiteY269" fmla="*/ 2286000 h 2605314"/>
              <a:gd name="connsiteX270" fmla="*/ 2290092 w 5018777"/>
              <a:gd name="connsiteY270" fmla="*/ 2249714 h 2605314"/>
              <a:gd name="connsiteX271" fmla="*/ 2398949 w 5018777"/>
              <a:gd name="connsiteY271" fmla="*/ 2111828 h 2605314"/>
              <a:gd name="connsiteX272" fmla="*/ 2398949 w 5018777"/>
              <a:gd name="connsiteY272" fmla="*/ 2024742 h 2605314"/>
              <a:gd name="connsiteX273" fmla="*/ 2377177 w 5018777"/>
              <a:gd name="connsiteY273" fmla="*/ 2010228 h 2605314"/>
              <a:gd name="connsiteX274" fmla="*/ 2275577 w 5018777"/>
              <a:gd name="connsiteY274" fmla="*/ 2017485 h 2605314"/>
              <a:gd name="connsiteX275" fmla="*/ 2261063 w 5018777"/>
              <a:gd name="connsiteY275" fmla="*/ 2032000 h 2605314"/>
              <a:gd name="connsiteX276" fmla="*/ 2239292 w 5018777"/>
              <a:gd name="connsiteY276" fmla="*/ 2046514 h 2605314"/>
              <a:gd name="connsiteX277" fmla="*/ 2224777 w 5018777"/>
              <a:gd name="connsiteY277" fmla="*/ 2061028 h 2605314"/>
              <a:gd name="connsiteX278" fmla="*/ 2195749 w 5018777"/>
              <a:gd name="connsiteY278" fmla="*/ 2068285 h 2605314"/>
              <a:gd name="connsiteX279" fmla="*/ 2166720 w 5018777"/>
              <a:gd name="connsiteY279" fmla="*/ 2090057 h 2605314"/>
              <a:gd name="connsiteX280" fmla="*/ 2152206 w 5018777"/>
              <a:gd name="connsiteY280" fmla="*/ 2111828 h 2605314"/>
              <a:gd name="connsiteX281" fmla="*/ 2130435 w 5018777"/>
              <a:gd name="connsiteY281" fmla="*/ 2140857 h 2605314"/>
              <a:gd name="connsiteX282" fmla="*/ 2130435 w 5018777"/>
              <a:gd name="connsiteY282" fmla="*/ 2351314 h 2605314"/>
              <a:gd name="connsiteX283" fmla="*/ 2144949 w 5018777"/>
              <a:gd name="connsiteY283" fmla="*/ 2373085 h 2605314"/>
              <a:gd name="connsiteX284" fmla="*/ 2166720 w 5018777"/>
              <a:gd name="connsiteY284" fmla="*/ 2380342 h 2605314"/>
              <a:gd name="connsiteX285" fmla="*/ 2173977 w 5018777"/>
              <a:gd name="connsiteY285" fmla="*/ 2402114 h 2605314"/>
              <a:gd name="connsiteX286" fmla="*/ 2195749 w 5018777"/>
              <a:gd name="connsiteY286" fmla="*/ 2416628 h 2605314"/>
              <a:gd name="connsiteX287" fmla="*/ 2224777 w 5018777"/>
              <a:gd name="connsiteY287" fmla="*/ 2438400 h 2605314"/>
              <a:gd name="connsiteX288" fmla="*/ 2268320 w 5018777"/>
              <a:gd name="connsiteY288" fmla="*/ 2474685 h 2605314"/>
              <a:gd name="connsiteX289" fmla="*/ 2297349 w 5018777"/>
              <a:gd name="connsiteY289" fmla="*/ 2510971 h 2605314"/>
              <a:gd name="connsiteX290" fmla="*/ 2319120 w 5018777"/>
              <a:gd name="connsiteY290" fmla="*/ 2532742 h 2605314"/>
              <a:gd name="connsiteX291" fmla="*/ 2398949 w 5018777"/>
              <a:gd name="connsiteY291" fmla="*/ 2569028 h 2605314"/>
              <a:gd name="connsiteX292" fmla="*/ 2544092 w 5018777"/>
              <a:gd name="connsiteY292" fmla="*/ 2554514 h 2605314"/>
              <a:gd name="connsiteX293" fmla="*/ 2565863 w 5018777"/>
              <a:gd name="connsiteY293" fmla="*/ 2540000 h 2605314"/>
              <a:gd name="connsiteX294" fmla="*/ 2573120 w 5018777"/>
              <a:gd name="connsiteY294" fmla="*/ 2503714 h 2605314"/>
              <a:gd name="connsiteX295" fmla="*/ 2587635 w 5018777"/>
              <a:gd name="connsiteY295" fmla="*/ 2481942 h 2605314"/>
              <a:gd name="connsiteX296" fmla="*/ 2594892 w 5018777"/>
              <a:gd name="connsiteY296" fmla="*/ 2409371 h 2605314"/>
              <a:gd name="connsiteX297" fmla="*/ 2645692 w 5018777"/>
              <a:gd name="connsiteY297" fmla="*/ 2416628 h 2605314"/>
              <a:gd name="connsiteX298" fmla="*/ 2674720 w 5018777"/>
              <a:gd name="connsiteY298" fmla="*/ 2423885 h 2605314"/>
              <a:gd name="connsiteX299" fmla="*/ 2747292 w 5018777"/>
              <a:gd name="connsiteY299" fmla="*/ 2438400 h 2605314"/>
              <a:gd name="connsiteX300" fmla="*/ 2790835 w 5018777"/>
              <a:gd name="connsiteY300" fmla="*/ 2452914 h 2605314"/>
              <a:gd name="connsiteX301" fmla="*/ 2812606 w 5018777"/>
              <a:gd name="connsiteY301" fmla="*/ 2438400 h 2605314"/>
              <a:gd name="connsiteX302" fmla="*/ 2805349 w 5018777"/>
              <a:gd name="connsiteY302" fmla="*/ 2416628 h 2605314"/>
              <a:gd name="connsiteX303" fmla="*/ 2798092 w 5018777"/>
              <a:gd name="connsiteY303" fmla="*/ 2373085 h 2605314"/>
              <a:gd name="connsiteX304" fmla="*/ 2783577 w 5018777"/>
              <a:gd name="connsiteY304" fmla="*/ 2329542 h 2605314"/>
              <a:gd name="connsiteX305" fmla="*/ 2798092 w 5018777"/>
              <a:gd name="connsiteY305" fmla="*/ 2278742 h 2605314"/>
              <a:gd name="connsiteX306" fmla="*/ 2965006 w 5018777"/>
              <a:gd name="connsiteY306" fmla="*/ 2249714 h 2605314"/>
              <a:gd name="connsiteX307" fmla="*/ 2950492 w 5018777"/>
              <a:gd name="connsiteY307" fmla="*/ 2227942 h 2605314"/>
              <a:gd name="connsiteX308" fmla="*/ 2928720 w 5018777"/>
              <a:gd name="connsiteY308" fmla="*/ 2133600 h 2605314"/>
              <a:gd name="connsiteX309" fmla="*/ 2921463 w 5018777"/>
              <a:gd name="connsiteY309" fmla="*/ 2104571 h 2605314"/>
              <a:gd name="connsiteX310" fmla="*/ 2899692 w 5018777"/>
              <a:gd name="connsiteY310" fmla="*/ 2090057 h 2605314"/>
              <a:gd name="connsiteX311" fmla="*/ 2906949 w 5018777"/>
              <a:gd name="connsiteY311" fmla="*/ 2061028 h 2605314"/>
              <a:gd name="connsiteX312" fmla="*/ 3037577 w 5018777"/>
              <a:gd name="connsiteY312" fmla="*/ 2053771 h 2605314"/>
              <a:gd name="connsiteX313" fmla="*/ 3124663 w 5018777"/>
              <a:gd name="connsiteY313" fmla="*/ 2046514 h 2605314"/>
              <a:gd name="connsiteX314" fmla="*/ 3146435 w 5018777"/>
              <a:gd name="connsiteY314" fmla="*/ 2039257 h 2605314"/>
              <a:gd name="connsiteX315" fmla="*/ 3139177 w 5018777"/>
              <a:gd name="connsiteY315" fmla="*/ 2010228 h 2605314"/>
              <a:gd name="connsiteX316" fmla="*/ 3110149 w 5018777"/>
              <a:gd name="connsiteY316" fmla="*/ 1959428 h 2605314"/>
              <a:gd name="connsiteX317" fmla="*/ 3081120 w 5018777"/>
              <a:gd name="connsiteY317" fmla="*/ 1930400 h 2605314"/>
              <a:gd name="connsiteX318" fmla="*/ 3066606 w 5018777"/>
              <a:gd name="connsiteY318" fmla="*/ 1901371 h 2605314"/>
              <a:gd name="connsiteX319" fmla="*/ 3044835 w 5018777"/>
              <a:gd name="connsiteY319" fmla="*/ 1886857 h 2605314"/>
              <a:gd name="connsiteX320" fmla="*/ 3037577 w 5018777"/>
              <a:gd name="connsiteY320" fmla="*/ 1865085 h 2605314"/>
              <a:gd name="connsiteX321" fmla="*/ 3023063 w 5018777"/>
              <a:gd name="connsiteY321" fmla="*/ 1843314 h 2605314"/>
              <a:gd name="connsiteX322" fmla="*/ 3052092 w 5018777"/>
              <a:gd name="connsiteY322" fmla="*/ 1828800 h 2605314"/>
              <a:gd name="connsiteX323" fmla="*/ 3160949 w 5018777"/>
              <a:gd name="connsiteY323" fmla="*/ 1814285 h 2605314"/>
              <a:gd name="connsiteX324" fmla="*/ 3182720 w 5018777"/>
              <a:gd name="connsiteY324" fmla="*/ 1799771 h 2605314"/>
              <a:gd name="connsiteX325" fmla="*/ 3131920 w 5018777"/>
              <a:gd name="connsiteY325" fmla="*/ 1690914 h 2605314"/>
              <a:gd name="connsiteX326" fmla="*/ 3124663 w 5018777"/>
              <a:gd name="connsiteY326" fmla="*/ 1669142 h 2605314"/>
              <a:gd name="connsiteX327" fmla="*/ 3110149 w 5018777"/>
              <a:gd name="connsiteY327" fmla="*/ 1647371 h 2605314"/>
              <a:gd name="connsiteX328" fmla="*/ 3131920 w 5018777"/>
              <a:gd name="connsiteY328" fmla="*/ 1640114 h 2605314"/>
              <a:gd name="connsiteX329" fmla="*/ 3160949 w 5018777"/>
              <a:gd name="connsiteY329" fmla="*/ 1632857 h 2605314"/>
              <a:gd name="connsiteX330" fmla="*/ 3189977 w 5018777"/>
              <a:gd name="connsiteY330" fmla="*/ 1618342 h 2605314"/>
              <a:gd name="connsiteX331" fmla="*/ 3219006 w 5018777"/>
              <a:gd name="connsiteY331" fmla="*/ 1611085 h 2605314"/>
              <a:gd name="connsiteX332" fmla="*/ 3240777 w 5018777"/>
              <a:gd name="connsiteY332" fmla="*/ 1603828 h 2605314"/>
              <a:gd name="connsiteX333" fmla="*/ 3284320 w 5018777"/>
              <a:gd name="connsiteY333" fmla="*/ 1582057 h 2605314"/>
              <a:gd name="connsiteX334" fmla="*/ 3298835 w 5018777"/>
              <a:gd name="connsiteY334" fmla="*/ 1567542 h 2605314"/>
              <a:gd name="connsiteX335" fmla="*/ 3277063 w 5018777"/>
              <a:gd name="connsiteY335" fmla="*/ 1545771 h 2605314"/>
              <a:gd name="connsiteX336" fmla="*/ 3233520 w 5018777"/>
              <a:gd name="connsiteY336" fmla="*/ 1516742 h 2605314"/>
              <a:gd name="connsiteX337" fmla="*/ 3182720 w 5018777"/>
              <a:gd name="connsiteY337" fmla="*/ 1458685 h 2605314"/>
              <a:gd name="connsiteX338" fmla="*/ 3175463 w 5018777"/>
              <a:gd name="connsiteY338" fmla="*/ 1436914 h 2605314"/>
              <a:gd name="connsiteX339" fmla="*/ 3153692 w 5018777"/>
              <a:gd name="connsiteY339" fmla="*/ 1422400 h 2605314"/>
              <a:gd name="connsiteX340" fmla="*/ 3204492 w 5018777"/>
              <a:gd name="connsiteY340" fmla="*/ 1386114 h 2605314"/>
              <a:gd name="connsiteX341" fmla="*/ 3240777 w 5018777"/>
              <a:gd name="connsiteY341" fmla="*/ 1349828 h 2605314"/>
              <a:gd name="connsiteX342" fmla="*/ 3269806 w 5018777"/>
              <a:gd name="connsiteY342" fmla="*/ 1313542 h 2605314"/>
              <a:gd name="connsiteX343" fmla="*/ 3291577 w 5018777"/>
              <a:gd name="connsiteY343" fmla="*/ 1299028 h 2605314"/>
              <a:gd name="connsiteX344" fmla="*/ 3306092 w 5018777"/>
              <a:gd name="connsiteY344" fmla="*/ 1284514 h 2605314"/>
              <a:gd name="connsiteX345" fmla="*/ 3313349 w 5018777"/>
              <a:gd name="connsiteY345" fmla="*/ 1262742 h 2605314"/>
              <a:gd name="connsiteX346" fmla="*/ 3269806 w 5018777"/>
              <a:gd name="connsiteY346" fmla="*/ 1255485 h 2605314"/>
              <a:gd name="connsiteX347" fmla="*/ 3248035 w 5018777"/>
              <a:gd name="connsiteY347" fmla="*/ 1248228 h 2605314"/>
              <a:gd name="connsiteX348" fmla="*/ 3197235 w 5018777"/>
              <a:gd name="connsiteY348" fmla="*/ 1233714 h 2605314"/>
              <a:gd name="connsiteX349" fmla="*/ 3175463 w 5018777"/>
              <a:gd name="connsiteY349" fmla="*/ 1219200 h 2605314"/>
              <a:gd name="connsiteX350" fmla="*/ 3153692 w 5018777"/>
              <a:gd name="connsiteY350" fmla="*/ 1211942 h 2605314"/>
              <a:gd name="connsiteX351" fmla="*/ 3124663 w 5018777"/>
              <a:gd name="connsiteY351" fmla="*/ 1197428 h 2605314"/>
              <a:gd name="connsiteX352" fmla="*/ 3204492 w 5018777"/>
              <a:gd name="connsiteY352" fmla="*/ 1095828 h 2605314"/>
              <a:gd name="connsiteX353" fmla="*/ 3255292 w 5018777"/>
              <a:gd name="connsiteY353" fmla="*/ 1037771 h 2605314"/>
              <a:gd name="connsiteX354" fmla="*/ 3255292 w 5018777"/>
              <a:gd name="connsiteY354" fmla="*/ 994228 h 2605314"/>
              <a:gd name="connsiteX355" fmla="*/ 3211749 w 5018777"/>
              <a:gd name="connsiteY355" fmla="*/ 986971 h 2605314"/>
              <a:gd name="connsiteX356" fmla="*/ 3182720 w 5018777"/>
              <a:gd name="connsiteY356" fmla="*/ 979714 h 2605314"/>
              <a:gd name="connsiteX357" fmla="*/ 3124663 w 5018777"/>
              <a:gd name="connsiteY357" fmla="*/ 957942 h 2605314"/>
              <a:gd name="connsiteX358" fmla="*/ 3102892 w 5018777"/>
              <a:gd name="connsiteY358" fmla="*/ 950685 h 2605314"/>
              <a:gd name="connsiteX359" fmla="*/ 3052092 w 5018777"/>
              <a:gd name="connsiteY359" fmla="*/ 943428 h 2605314"/>
              <a:gd name="connsiteX360" fmla="*/ 3030320 w 5018777"/>
              <a:gd name="connsiteY360" fmla="*/ 936171 h 2605314"/>
              <a:gd name="connsiteX361" fmla="*/ 2994035 w 5018777"/>
              <a:gd name="connsiteY361" fmla="*/ 928914 h 2605314"/>
              <a:gd name="connsiteX362" fmla="*/ 2979520 w 5018777"/>
              <a:gd name="connsiteY362" fmla="*/ 914400 h 2605314"/>
              <a:gd name="connsiteX363" fmla="*/ 3037577 w 5018777"/>
              <a:gd name="connsiteY363" fmla="*/ 820057 h 2605314"/>
              <a:gd name="connsiteX364" fmla="*/ 3095635 w 5018777"/>
              <a:gd name="connsiteY364" fmla="*/ 747485 h 2605314"/>
              <a:gd name="connsiteX365" fmla="*/ 3131920 w 5018777"/>
              <a:gd name="connsiteY365" fmla="*/ 703942 h 2605314"/>
              <a:gd name="connsiteX366" fmla="*/ 3146435 w 5018777"/>
              <a:gd name="connsiteY366" fmla="*/ 682171 h 2605314"/>
              <a:gd name="connsiteX367" fmla="*/ 3037577 w 5018777"/>
              <a:gd name="connsiteY367" fmla="*/ 667657 h 2605314"/>
              <a:gd name="connsiteX368" fmla="*/ 2965006 w 5018777"/>
              <a:gd name="connsiteY368" fmla="*/ 660400 h 2605314"/>
              <a:gd name="connsiteX369" fmla="*/ 2892435 w 5018777"/>
              <a:gd name="connsiteY369" fmla="*/ 645885 h 2605314"/>
              <a:gd name="connsiteX370" fmla="*/ 2928720 w 5018777"/>
              <a:gd name="connsiteY370" fmla="*/ 609600 h 2605314"/>
              <a:gd name="connsiteX371" fmla="*/ 2965006 w 5018777"/>
              <a:gd name="connsiteY371" fmla="*/ 573314 h 2605314"/>
              <a:gd name="connsiteX372" fmla="*/ 2972263 w 5018777"/>
              <a:gd name="connsiteY372" fmla="*/ 529771 h 2605314"/>
              <a:gd name="connsiteX373" fmla="*/ 2986777 w 5018777"/>
              <a:gd name="connsiteY373" fmla="*/ 486228 h 2605314"/>
              <a:gd name="connsiteX374" fmla="*/ 3001292 w 5018777"/>
              <a:gd name="connsiteY374" fmla="*/ 435428 h 2605314"/>
              <a:gd name="connsiteX375" fmla="*/ 3015806 w 5018777"/>
              <a:gd name="connsiteY375" fmla="*/ 391885 h 2605314"/>
              <a:gd name="connsiteX376" fmla="*/ 2965006 w 5018777"/>
              <a:gd name="connsiteY376" fmla="*/ 399142 h 2605314"/>
              <a:gd name="connsiteX377" fmla="*/ 2921463 w 5018777"/>
              <a:gd name="connsiteY377" fmla="*/ 413657 h 2605314"/>
              <a:gd name="connsiteX378" fmla="*/ 2892435 w 5018777"/>
              <a:gd name="connsiteY378" fmla="*/ 420914 h 2605314"/>
              <a:gd name="connsiteX379" fmla="*/ 2856149 w 5018777"/>
              <a:gd name="connsiteY379" fmla="*/ 435428 h 2605314"/>
              <a:gd name="connsiteX380" fmla="*/ 2812606 w 5018777"/>
              <a:gd name="connsiteY380" fmla="*/ 442685 h 2605314"/>
              <a:gd name="connsiteX381" fmla="*/ 2783577 w 5018777"/>
              <a:gd name="connsiteY381" fmla="*/ 449942 h 2605314"/>
              <a:gd name="connsiteX382" fmla="*/ 2725520 w 5018777"/>
              <a:gd name="connsiteY382" fmla="*/ 442685 h 2605314"/>
              <a:gd name="connsiteX383" fmla="*/ 2732777 w 5018777"/>
              <a:gd name="connsiteY383" fmla="*/ 377371 h 2605314"/>
              <a:gd name="connsiteX384" fmla="*/ 2725520 w 5018777"/>
              <a:gd name="connsiteY384" fmla="*/ 290285 h 2605314"/>
              <a:gd name="connsiteX385" fmla="*/ 2711006 w 5018777"/>
              <a:gd name="connsiteY385" fmla="*/ 232228 h 2605314"/>
              <a:gd name="connsiteX386" fmla="*/ 2667463 w 5018777"/>
              <a:gd name="connsiteY386" fmla="*/ 210457 h 2605314"/>
              <a:gd name="connsiteX387" fmla="*/ 2660206 w 5018777"/>
              <a:gd name="connsiteY387"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62549 w 5018777"/>
              <a:gd name="connsiteY118" fmla="*/ 537028 h 2605314"/>
              <a:gd name="connsiteX119" fmla="*/ 3240777 w 5018777"/>
              <a:gd name="connsiteY119" fmla="*/ 515257 h 2605314"/>
              <a:gd name="connsiteX120" fmla="*/ 3233520 w 5018777"/>
              <a:gd name="connsiteY120" fmla="*/ 478971 h 2605314"/>
              <a:gd name="connsiteX121" fmla="*/ 3219006 w 5018777"/>
              <a:gd name="connsiteY121" fmla="*/ 428171 h 2605314"/>
              <a:gd name="connsiteX122" fmla="*/ 3204492 w 5018777"/>
              <a:gd name="connsiteY122" fmla="*/ 362857 h 2605314"/>
              <a:gd name="connsiteX123" fmla="*/ 3189977 w 5018777"/>
              <a:gd name="connsiteY123" fmla="*/ 348342 h 2605314"/>
              <a:gd name="connsiteX124" fmla="*/ 3139177 w 5018777"/>
              <a:gd name="connsiteY124" fmla="*/ 283028 h 2605314"/>
              <a:gd name="connsiteX125" fmla="*/ 3117406 w 5018777"/>
              <a:gd name="connsiteY125" fmla="*/ 268514 h 2605314"/>
              <a:gd name="connsiteX126" fmla="*/ 3081120 w 5018777"/>
              <a:gd name="connsiteY126" fmla="*/ 232228 h 2605314"/>
              <a:gd name="connsiteX127" fmla="*/ 3066606 w 5018777"/>
              <a:gd name="connsiteY127" fmla="*/ 210457 h 2605314"/>
              <a:gd name="connsiteX128" fmla="*/ 3023063 w 5018777"/>
              <a:gd name="connsiteY128" fmla="*/ 195942 h 2605314"/>
              <a:gd name="connsiteX129" fmla="*/ 3008549 w 5018777"/>
              <a:gd name="connsiteY129" fmla="*/ 174171 h 2605314"/>
              <a:gd name="connsiteX130" fmla="*/ 2934889 w 5018777"/>
              <a:gd name="connsiteY130" fmla="*/ 124460 h 2605314"/>
              <a:gd name="connsiteX131" fmla="*/ 2827120 w 5018777"/>
              <a:gd name="connsiteY131" fmla="*/ 79828 h 2605314"/>
              <a:gd name="connsiteX132" fmla="*/ 2667463 w 5018777"/>
              <a:gd name="connsiteY132" fmla="*/ 50800 h 2605314"/>
              <a:gd name="connsiteX133" fmla="*/ 2500549 w 5018777"/>
              <a:gd name="connsiteY133" fmla="*/ 43542 h 2605314"/>
              <a:gd name="connsiteX134" fmla="*/ 2275577 w 5018777"/>
              <a:gd name="connsiteY134" fmla="*/ 21771 h 2605314"/>
              <a:gd name="connsiteX135" fmla="*/ 2036092 w 5018777"/>
              <a:gd name="connsiteY135" fmla="*/ 7257 h 2605314"/>
              <a:gd name="connsiteX136" fmla="*/ 1753063 w 5018777"/>
              <a:gd name="connsiteY136" fmla="*/ 29028 h 2605314"/>
              <a:gd name="connsiteX137" fmla="*/ 1519746 w 5018777"/>
              <a:gd name="connsiteY137" fmla="*/ 82005 h 2605314"/>
              <a:gd name="connsiteX138" fmla="*/ 1157977 w 5018777"/>
              <a:gd name="connsiteY138" fmla="*/ 190500 h 2605314"/>
              <a:gd name="connsiteX139" fmla="*/ 969292 w 5018777"/>
              <a:gd name="connsiteY139" fmla="*/ 261257 h 2605314"/>
              <a:gd name="connsiteX140" fmla="*/ 889463 w 5018777"/>
              <a:gd name="connsiteY140" fmla="*/ 319314 h 2605314"/>
              <a:gd name="connsiteX141" fmla="*/ 763189 w 5018777"/>
              <a:gd name="connsiteY141" fmla="*/ 420551 h 2605314"/>
              <a:gd name="connsiteX142" fmla="*/ 693520 w 5018777"/>
              <a:gd name="connsiteY142" fmla="*/ 500742 h 2605314"/>
              <a:gd name="connsiteX143" fmla="*/ 664492 w 5018777"/>
              <a:gd name="connsiteY143" fmla="*/ 544285 h 2605314"/>
              <a:gd name="connsiteX144" fmla="*/ 642720 w 5018777"/>
              <a:gd name="connsiteY144" fmla="*/ 609600 h 2605314"/>
              <a:gd name="connsiteX145" fmla="*/ 651792 w 5018777"/>
              <a:gd name="connsiteY145" fmla="*/ 740954 h 2605314"/>
              <a:gd name="connsiteX146" fmla="*/ 700052 w 5018777"/>
              <a:gd name="connsiteY146" fmla="*/ 804454 h 2605314"/>
              <a:gd name="connsiteX147" fmla="*/ 751577 w 5018777"/>
              <a:gd name="connsiteY147" fmla="*/ 804817 h 2605314"/>
              <a:gd name="connsiteX148" fmla="*/ 775889 w 5018777"/>
              <a:gd name="connsiteY148" fmla="*/ 748937 h 2605314"/>
              <a:gd name="connsiteX149" fmla="*/ 764640 w 5018777"/>
              <a:gd name="connsiteY149" fmla="*/ 679268 h 2605314"/>
              <a:gd name="connsiteX150" fmla="*/ 704769 w 5018777"/>
              <a:gd name="connsiteY150" fmla="*/ 644434 h 2605314"/>
              <a:gd name="connsiteX151" fmla="*/ 567246 w 5018777"/>
              <a:gd name="connsiteY151" fmla="*/ 638991 h 2605314"/>
              <a:gd name="connsiteX152" fmla="*/ 468549 w 5018777"/>
              <a:gd name="connsiteY152" fmla="*/ 682171 h 2605314"/>
              <a:gd name="connsiteX153" fmla="*/ 446777 w 5018777"/>
              <a:gd name="connsiteY153" fmla="*/ 754742 h 2605314"/>
              <a:gd name="connsiteX154" fmla="*/ 475806 w 5018777"/>
              <a:gd name="connsiteY154" fmla="*/ 849085 h 2605314"/>
              <a:gd name="connsiteX155" fmla="*/ 533863 w 5018777"/>
              <a:gd name="connsiteY155" fmla="*/ 841828 h 2605314"/>
              <a:gd name="connsiteX156" fmla="*/ 541120 w 5018777"/>
              <a:gd name="connsiteY156" fmla="*/ 820057 h 2605314"/>
              <a:gd name="connsiteX157" fmla="*/ 519349 w 5018777"/>
              <a:gd name="connsiteY157" fmla="*/ 740228 h 2605314"/>
              <a:gd name="connsiteX158" fmla="*/ 497577 w 5018777"/>
              <a:gd name="connsiteY158" fmla="*/ 725714 h 2605314"/>
              <a:gd name="connsiteX159" fmla="*/ 352435 w 5018777"/>
              <a:gd name="connsiteY159" fmla="*/ 732971 h 2605314"/>
              <a:gd name="connsiteX160" fmla="*/ 252286 w 5018777"/>
              <a:gd name="connsiteY160" fmla="*/ 791028 h 2605314"/>
              <a:gd name="connsiteX161" fmla="*/ 192777 w 5018777"/>
              <a:gd name="connsiteY161" fmla="*/ 892628 h 2605314"/>
              <a:gd name="connsiteX162" fmla="*/ 187335 w 5018777"/>
              <a:gd name="connsiteY162" fmla="*/ 1026522 h 2605314"/>
              <a:gd name="connsiteX163" fmla="*/ 218177 w 5018777"/>
              <a:gd name="connsiteY163" fmla="*/ 1070791 h 2605314"/>
              <a:gd name="connsiteX164" fmla="*/ 278049 w 5018777"/>
              <a:gd name="connsiteY164" fmla="*/ 1063534 h 2605314"/>
              <a:gd name="connsiteX165" fmla="*/ 297643 w 5018777"/>
              <a:gd name="connsiteY165" fmla="*/ 1022531 h 2605314"/>
              <a:gd name="connsiteX166" fmla="*/ 260995 w 5018777"/>
              <a:gd name="connsiteY166" fmla="*/ 957580 h 2605314"/>
              <a:gd name="connsiteX167" fmla="*/ 172095 w 5018777"/>
              <a:gd name="connsiteY167" fmla="*/ 952137 h 2605314"/>
              <a:gd name="connsiteX168" fmla="*/ 108957 w 5018777"/>
              <a:gd name="connsiteY168" fmla="*/ 996405 h 2605314"/>
              <a:gd name="connsiteX169" fmla="*/ 54892 w 5018777"/>
              <a:gd name="connsiteY169" fmla="*/ 1066800 h 2605314"/>
              <a:gd name="connsiteX170" fmla="*/ 14252 w 5018777"/>
              <a:gd name="connsiteY170" fmla="*/ 1156788 h 2605314"/>
              <a:gd name="connsiteX171" fmla="*/ 20783 w 5018777"/>
              <a:gd name="connsiteY171" fmla="*/ 1262017 h 2605314"/>
              <a:gd name="connsiteX172" fmla="*/ 69406 w 5018777"/>
              <a:gd name="connsiteY172" fmla="*/ 1313542 h 2605314"/>
              <a:gd name="connsiteX173" fmla="*/ 112949 w 5018777"/>
              <a:gd name="connsiteY173" fmla="*/ 1342571 h 2605314"/>
              <a:gd name="connsiteX174" fmla="*/ 159032 w 5018777"/>
              <a:gd name="connsiteY174" fmla="*/ 1341845 h 2605314"/>
              <a:gd name="connsiteX175" fmla="*/ 217089 w 5018777"/>
              <a:gd name="connsiteY175" fmla="*/ 1316445 h 2605314"/>
              <a:gd name="connsiteX176" fmla="*/ 199672 w 5018777"/>
              <a:gd name="connsiteY176" fmla="*/ 1243148 h 2605314"/>
              <a:gd name="connsiteX177" fmla="*/ 124197 w 5018777"/>
              <a:gd name="connsiteY177" fmla="*/ 1236254 h 2605314"/>
              <a:gd name="connsiteX178" fmla="*/ 54892 w 5018777"/>
              <a:gd name="connsiteY178" fmla="*/ 1262742 h 2605314"/>
              <a:gd name="connsiteX179" fmla="*/ 33120 w 5018777"/>
              <a:gd name="connsiteY179" fmla="*/ 1299028 h 2605314"/>
              <a:gd name="connsiteX180" fmla="*/ 18606 w 5018777"/>
              <a:gd name="connsiteY180" fmla="*/ 1320800 h 2605314"/>
              <a:gd name="connsiteX181" fmla="*/ 4092 w 5018777"/>
              <a:gd name="connsiteY181" fmla="*/ 1379582 h 2605314"/>
              <a:gd name="connsiteX182" fmla="*/ 3729 w 5018777"/>
              <a:gd name="connsiteY182" fmla="*/ 1436188 h 2605314"/>
              <a:gd name="connsiteX183" fmla="*/ 47635 w 5018777"/>
              <a:gd name="connsiteY183" fmla="*/ 1494971 h 2605314"/>
              <a:gd name="connsiteX184" fmla="*/ 91177 w 5018777"/>
              <a:gd name="connsiteY184" fmla="*/ 1524000 h 2605314"/>
              <a:gd name="connsiteX185" fmla="*/ 127100 w 5018777"/>
              <a:gd name="connsiteY185" fmla="*/ 1568268 h 2605314"/>
              <a:gd name="connsiteX186" fmla="*/ 171006 w 5018777"/>
              <a:gd name="connsiteY186" fmla="*/ 1582057 h 2605314"/>
              <a:gd name="connsiteX187" fmla="*/ 228337 w 5018777"/>
              <a:gd name="connsiteY187" fmla="*/ 1561737 h 2605314"/>
              <a:gd name="connsiteX188" fmla="*/ 236683 w 5018777"/>
              <a:gd name="connsiteY188" fmla="*/ 1483722 h 2605314"/>
              <a:gd name="connsiteX189" fmla="*/ 157217 w 5018777"/>
              <a:gd name="connsiteY189" fmla="*/ 1465580 h 2605314"/>
              <a:gd name="connsiteX190" fmla="*/ 105692 w 5018777"/>
              <a:gd name="connsiteY190" fmla="*/ 1502228 h 2605314"/>
              <a:gd name="connsiteX191" fmla="*/ 105692 w 5018777"/>
              <a:gd name="connsiteY191" fmla="*/ 1698171 h 2605314"/>
              <a:gd name="connsiteX192" fmla="*/ 141615 w 5018777"/>
              <a:gd name="connsiteY192" fmla="*/ 1749334 h 2605314"/>
              <a:gd name="connsiteX193" fmla="*/ 192777 w 5018777"/>
              <a:gd name="connsiteY193" fmla="*/ 1792514 h 2605314"/>
              <a:gd name="connsiteX194" fmla="*/ 250835 w 5018777"/>
              <a:gd name="connsiteY194" fmla="*/ 1828800 h 2605314"/>
              <a:gd name="connsiteX195" fmla="*/ 359692 w 5018777"/>
              <a:gd name="connsiteY195" fmla="*/ 1821542 h 2605314"/>
              <a:gd name="connsiteX196" fmla="*/ 394163 w 5018777"/>
              <a:gd name="connsiteY196" fmla="*/ 1796505 h 2605314"/>
              <a:gd name="connsiteX197" fmla="*/ 410492 w 5018777"/>
              <a:gd name="connsiteY197" fmla="*/ 1698171 h 2605314"/>
              <a:gd name="connsiteX198" fmla="*/ 366949 w 5018777"/>
              <a:gd name="connsiteY198" fmla="*/ 1683657 h 2605314"/>
              <a:gd name="connsiteX199" fmla="*/ 316149 w 5018777"/>
              <a:gd name="connsiteY199" fmla="*/ 1690914 h 2605314"/>
              <a:gd name="connsiteX200" fmla="*/ 279863 w 5018777"/>
              <a:gd name="connsiteY200" fmla="*/ 1719942 h 2605314"/>
              <a:gd name="connsiteX201" fmla="*/ 265349 w 5018777"/>
              <a:gd name="connsiteY201" fmla="*/ 1785257 h 2605314"/>
              <a:gd name="connsiteX202" fmla="*/ 276235 w 5018777"/>
              <a:gd name="connsiteY202" fmla="*/ 1939108 h 2605314"/>
              <a:gd name="connsiteX203" fmla="*/ 331026 w 5018777"/>
              <a:gd name="connsiteY203" fmla="*/ 1984465 h 2605314"/>
              <a:gd name="connsiteX204" fmla="*/ 417749 w 5018777"/>
              <a:gd name="connsiteY204" fmla="*/ 2002971 h 2605314"/>
              <a:gd name="connsiteX205" fmla="*/ 526606 w 5018777"/>
              <a:gd name="connsiteY205" fmla="*/ 1995714 h 2605314"/>
              <a:gd name="connsiteX206" fmla="*/ 555635 w 5018777"/>
              <a:gd name="connsiteY206" fmla="*/ 1973942 h 2605314"/>
              <a:gd name="connsiteX207" fmla="*/ 599177 w 5018777"/>
              <a:gd name="connsiteY207" fmla="*/ 1944914 h 2605314"/>
              <a:gd name="connsiteX208" fmla="*/ 628206 w 5018777"/>
              <a:gd name="connsiteY208" fmla="*/ 1901371 h 2605314"/>
              <a:gd name="connsiteX209" fmla="*/ 613692 w 5018777"/>
              <a:gd name="connsiteY209" fmla="*/ 1836057 h 2605314"/>
              <a:gd name="connsiteX210" fmla="*/ 570149 w 5018777"/>
              <a:gd name="connsiteY210" fmla="*/ 1792514 h 2605314"/>
              <a:gd name="connsiteX211" fmla="*/ 528057 w 5018777"/>
              <a:gd name="connsiteY211" fmla="*/ 1800497 h 2605314"/>
              <a:gd name="connsiteX212" fmla="*/ 481249 w 5018777"/>
              <a:gd name="connsiteY212" fmla="*/ 1898468 h 2605314"/>
              <a:gd name="connsiteX213" fmla="*/ 555635 w 5018777"/>
              <a:gd name="connsiteY213" fmla="*/ 1995714 h 2605314"/>
              <a:gd name="connsiteX214" fmla="*/ 570149 w 5018777"/>
              <a:gd name="connsiteY214" fmla="*/ 2017485 h 2605314"/>
              <a:gd name="connsiteX215" fmla="*/ 700777 w 5018777"/>
              <a:gd name="connsiteY215" fmla="*/ 2068285 h 2605314"/>
              <a:gd name="connsiteX216" fmla="*/ 737063 w 5018777"/>
              <a:gd name="connsiteY216" fmla="*/ 2082800 h 2605314"/>
              <a:gd name="connsiteX217" fmla="*/ 867692 w 5018777"/>
              <a:gd name="connsiteY217" fmla="*/ 2119811 h 2605314"/>
              <a:gd name="connsiteX218" fmla="*/ 969292 w 5018777"/>
              <a:gd name="connsiteY218" fmla="*/ 2148114 h 2605314"/>
              <a:gd name="connsiteX219" fmla="*/ 1078149 w 5018777"/>
              <a:gd name="connsiteY219" fmla="*/ 2133600 h 2605314"/>
              <a:gd name="connsiteX220" fmla="*/ 1128949 w 5018777"/>
              <a:gd name="connsiteY220" fmla="*/ 2104571 h 2605314"/>
              <a:gd name="connsiteX221" fmla="*/ 1247603 w 5018777"/>
              <a:gd name="connsiteY221" fmla="*/ 2013494 h 2605314"/>
              <a:gd name="connsiteX222" fmla="*/ 1291509 w 5018777"/>
              <a:gd name="connsiteY222" fmla="*/ 1957251 h 2605314"/>
              <a:gd name="connsiteX223" fmla="*/ 1278083 w 5018777"/>
              <a:gd name="connsiteY223" fmla="*/ 1839322 h 2605314"/>
              <a:gd name="connsiteX224" fmla="*/ 1223292 w 5018777"/>
              <a:gd name="connsiteY224" fmla="*/ 1814285 h 2605314"/>
              <a:gd name="connsiteX225" fmla="*/ 1129675 w 5018777"/>
              <a:gd name="connsiteY225" fmla="*/ 1833154 h 2605314"/>
              <a:gd name="connsiteX226" fmla="*/ 1107177 w 5018777"/>
              <a:gd name="connsiteY226" fmla="*/ 1894114 h 2605314"/>
              <a:gd name="connsiteX227" fmla="*/ 1085406 w 5018777"/>
              <a:gd name="connsiteY227" fmla="*/ 2002971 h 2605314"/>
              <a:gd name="connsiteX228" fmla="*/ 1020092 w 5018777"/>
              <a:gd name="connsiteY228" fmla="*/ 1995714 h 2605314"/>
              <a:gd name="connsiteX229" fmla="*/ 984532 w 5018777"/>
              <a:gd name="connsiteY229" fmla="*/ 1911531 h 2605314"/>
              <a:gd name="connsiteX230" fmla="*/ 996869 w 5018777"/>
              <a:gd name="connsiteY230" fmla="*/ 1807754 h 2605314"/>
              <a:gd name="connsiteX231" fmla="*/ 1070529 w 5018777"/>
              <a:gd name="connsiteY231" fmla="*/ 1731554 h 2605314"/>
              <a:gd name="connsiteX232" fmla="*/ 1230549 w 5018777"/>
              <a:gd name="connsiteY232" fmla="*/ 1690914 h 2605314"/>
              <a:gd name="connsiteX233" fmla="*/ 1339406 w 5018777"/>
              <a:gd name="connsiteY233" fmla="*/ 1698171 h 2605314"/>
              <a:gd name="connsiteX234" fmla="*/ 1426492 w 5018777"/>
              <a:gd name="connsiteY234" fmla="*/ 1741714 h 2605314"/>
              <a:gd name="connsiteX235" fmla="*/ 1480557 w 5018777"/>
              <a:gd name="connsiteY235" fmla="*/ 1792514 h 2605314"/>
              <a:gd name="connsiteX236" fmla="*/ 1510312 w 5018777"/>
              <a:gd name="connsiteY236" fmla="*/ 1859642 h 2605314"/>
              <a:gd name="connsiteX237" fmla="*/ 1511037 w 5018777"/>
              <a:gd name="connsiteY237" fmla="*/ 1961968 h 2605314"/>
              <a:gd name="connsiteX238" fmla="*/ 1463866 w 5018777"/>
              <a:gd name="connsiteY238" fmla="*/ 2046877 h 2605314"/>
              <a:gd name="connsiteX239" fmla="*/ 1411977 w 5018777"/>
              <a:gd name="connsiteY239" fmla="*/ 2140857 h 2605314"/>
              <a:gd name="connsiteX240" fmla="*/ 1404720 w 5018777"/>
              <a:gd name="connsiteY240" fmla="*/ 2162628 h 2605314"/>
              <a:gd name="connsiteX241" fmla="*/ 1368435 w 5018777"/>
              <a:gd name="connsiteY241" fmla="*/ 2293257 h 2605314"/>
              <a:gd name="connsiteX242" fmla="*/ 1370975 w 5018777"/>
              <a:gd name="connsiteY242" fmla="*/ 2449285 h 2605314"/>
              <a:gd name="connsiteX243" fmla="*/ 1513577 w 5018777"/>
              <a:gd name="connsiteY243" fmla="*/ 2554514 h 2605314"/>
              <a:gd name="connsiteX244" fmla="*/ 1636949 w 5018777"/>
              <a:gd name="connsiteY244" fmla="*/ 2590800 h 2605314"/>
              <a:gd name="connsiteX245" fmla="*/ 1851397 w 5018777"/>
              <a:gd name="connsiteY245" fmla="*/ 2605314 h 2605314"/>
              <a:gd name="connsiteX246" fmla="*/ 1922155 w 5018777"/>
              <a:gd name="connsiteY246" fmla="*/ 2576285 h 2605314"/>
              <a:gd name="connsiteX247" fmla="*/ 1963520 w 5018777"/>
              <a:gd name="connsiteY247" fmla="*/ 2496457 h 2605314"/>
              <a:gd name="connsiteX248" fmla="*/ 2006337 w 5018777"/>
              <a:gd name="connsiteY248" fmla="*/ 2315028 h 2605314"/>
              <a:gd name="connsiteX249" fmla="*/ 2043349 w 5018777"/>
              <a:gd name="connsiteY249" fmla="*/ 2111828 h 2605314"/>
              <a:gd name="connsiteX250" fmla="*/ 2066572 w 5018777"/>
              <a:gd name="connsiteY250" fmla="*/ 2048691 h 2605314"/>
              <a:gd name="connsiteX251" fmla="*/ 2102495 w 5018777"/>
              <a:gd name="connsiteY251" fmla="*/ 1987731 h 2605314"/>
              <a:gd name="connsiteX252" fmla="*/ 2221512 w 5018777"/>
              <a:gd name="connsiteY252" fmla="*/ 1879237 h 2605314"/>
              <a:gd name="connsiteX253" fmla="*/ 2377177 w 5018777"/>
              <a:gd name="connsiteY253" fmla="*/ 1872342 h 2605314"/>
              <a:gd name="connsiteX254" fmla="*/ 2398949 w 5018777"/>
              <a:gd name="connsiteY254" fmla="*/ 1879600 h 2605314"/>
              <a:gd name="connsiteX255" fmla="*/ 2457006 w 5018777"/>
              <a:gd name="connsiteY255" fmla="*/ 1930400 h 2605314"/>
              <a:gd name="connsiteX256" fmla="*/ 2471520 w 5018777"/>
              <a:gd name="connsiteY256" fmla="*/ 1952171 h 2605314"/>
              <a:gd name="connsiteX257" fmla="*/ 2493292 w 5018777"/>
              <a:gd name="connsiteY257" fmla="*/ 1973942 h 2605314"/>
              <a:gd name="connsiteX258" fmla="*/ 2507806 w 5018777"/>
              <a:gd name="connsiteY258" fmla="*/ 2024742 h 2605314"/>
              <a:gd name="connsiteX259" fmla="*/ 2515063 w 5018777"/>
              <a:gd name="connsiteY259" fmla="*/ 2053771 h 2605314"/>
              <a:gd name="connsiteX260" fmla="*/ 2529577 w 5018777"/>
              <a:gd name="connsiteY260" fmla="*/ 2075542 h 2605314"/>
              <a:gd name="connsiteX261" fmla="*/ 2544092 w 5018777"/>
              <a:gd name="connsiteY261" fmla="*/ 2126342 h 2605314"/>
              <a:gd name="connsiteX262" fmla="*/ 2536835 w 5018777"/>
              <a:gd name="connsiteY262" fmla="*/ 2271485 h 2605314"/>
              <a:gd name="connsiteX263" fmla="*/ 2522320 w 5018777"/>
              <a:gd name="connsiteY263" fmla="*/ 2300514 h 2605314"/>
              <a:gd name="connsiteX264" fmla="*/ 2478777 w 5018777"/>
              <a:gd name="connsiteY264" fmla="*/ 2329542 h 2605314"/>
              <a:gd name="connsiteX265" fmla="*/ 2457006 w 5018777"/>
              <a:gd name="connsiteY265" fmla="*/ 2336800 h 2605314"/>
              <a:gd name="connsiteX266" fmla="*/ 2333635 w 5018777"/>
              <a:gd name="connsiteY266" fmla="*/ 2329542 h 2605314"/>
              <a:gd name="connsiteX267" fmla="*/ 2311863 w 5018777"/>
              <a:gd name="connsiteY267" fmla="*/ 2322285 h 2605314"/>
              <a:gd name="connsiteX268" fmla="*/ 2297349 w 5018777"/>
              <a:gd name="connsiteY268" fmla="*/ 2286000 h 2605314"/>
              <a:gd name="connsiteX269" fmla="*/ 2290092 w 5018777"/>
              <a:gd name="connsiteY269" fmla="*/ 2249714 h 2605314"/>
              <a:gd name="connsiteX270" fmla="*/ 2398949 w 5018777"/>
              <a:gd name="connsiteY270" fmla="*/ 2111828 h 2605314"/>
              <a:gd name="connsiteX271" fmla="*/ 2398949 w 5018777"/>
              <a:gd name="connsiteY271" fmla="*/ 2024742 h 2605314"/>
              <a:gd name="connsiteX272" fmla="*/ 2377177 w 5018777"/>
              <a:gd name="connsiteY272" fmla="*/ 2010228 h 2605314"/>
              <a:gd name="connsiteX273" fmla="*/ 2275577 w 5018777"/>
              <a:gd name="connsiteY273" fmla="*/ 2017485 h 2605314"/>
              <a:gd name="connsiteX274" fmla="*/ 2261063 w 5018777"/>
              <a:gd name="connsiteY274" fmla="*/ 2032000 h 2605314"/>
              <a:gd name="connsiteX275" fmla="*/ 2239292 w 5018777"/>
              <a:gd name="connsiteY275" fmla="*/ 2046514 h 2605314"/>
              <a:gd name="connsiteX276" fmla="*/ 2224777 w 5018777"/>
              <a:gd name="connsiteY276" fmla="*/ 2061028 h 2605314"/>
              <a:gd name="connsiteX277" fmla="*/ 2195749 w 5018777"/>
              <a:gd name="connsiteY277" fmla="*/ 2068285 h 2605314"/>
              <a:gd name="connsiteX278" fmla="*/ 2166720 w 5018777"/>
              <a:gd name="connsiteY278" fmla="*/ 2090057 h 2605314"/>
              <a:gd name="connsiteX279" fmla="*/ 2152206 w 5018777"/>
              <a:gd name="connsiteY279" fmla="*/ 2111828 h 2605314"/>
              <a:gd name="connsiteX280" fmla="*/ 2130435 w 5018777"/>
              <a:gd name="connsiteY280" fmla="*/ 2140857 h 2605314"/>
              <a:gd name="connsiteX281" fmla="*/ 2130435 w 5018777"/>
              <a:gd name="connsiteY281" fmla="*/ 2351314 h 2605314"/>
              <a:gd name="connsiteX282" fmla="*/ 2144949 w 5018777"/>
              <a:gd name="connsiteY282" fmla="*/ 2373085 h 2605314"/>
              <a:gd name="connsiteX283" fmla="*/ 2166720 w 5018777"/>
              <a:gd name="connsiteY283" fmla="*/ 2380342 h 2605314"/>
              <a:gd name="connsiteX284" fmla="*/ 2173977 w 5018777"/>
              <a:gd name="connsiteY284" fmla="*/ 2402114 h 2605314"/>
              <a:gd name="connsiteX285" fmla="*/ 2195749 w 5018777"/>
              <a:gd name="connsiteY285" fmla="*/ 2416628 h 2605314"/>
              <a:gd name="connsiteX286" fmla="*/ 2224777 w 5018777"/>
              <a:gd name="connsiteY286" fmla="*/ 2438400 h 2605314"/>
              <a:gd name="connsiteX287" fmla="*/ 2268320 w 5018777"/>
              <a:gd name="connsiteY287" fmla="*/ 2474685 h 2605314"/>
              <a:gd name="connsiteX288" fmla="*/ 2297349 w 5018777"/>
              <a:gd name="connsiteY288" fmla="*/ 2510971 h 2605314"/>
              <a:gd name="connsiteX289" fmla="*/ 2319120 w 5018777"/>
              <a:gd name="connsiteY289" fmla="*/ 2532742 h 2605314"/>
              <a:gd name="connsiteX290" fmla="*/ 2398949 w 5018777"/>
              <a:gd name="connsiteY290" fmla="*/ 2569028 h 2605314"/>
              <a:gd name="connsiteX291" fmla="*/ 2544092 w 5018777"/>
              <a:gd name="connsiteY291" fmla="*/ 2554514 h 2605314"/>
              <a:gd name="connsiteX292" fmla="*/ 2565863 w 5018777"/>
              <a:gd name="connsiteY292" fmla="*/ 2540000 h 2605314"/>
              <a:gd name="connsiteX293" fmla="*/ 2573120 w 5018777"/>
              <a:gd name="connsiteY293" fmla="*/ 2503714 h 2605314"/>
              <a:gd name="connsiteX294" fmla="*/ 2587635 w 5018777"/>
              <a:gd name="connsiteY294" fmla="*/ 2481942 h 2605314"/>
              <a:gd name="connsiteX295" fmla="*/ 2594892 w 5018777"/>
              <a:gd name="connsiteY295" fmla="*/ 2409371 h 2605314"/>
              <a:gd name="connsiteX296" fmla="*/ 2645692 w 5018777"/>
              <a:gd name="connsiteY296" fmla="*/ 2416628 h 2605314"/>
              <a:gd name="connsiteX297" fmla="*/ 2674720 w 5018777"/>
              <a:gd name="connsiteY297" fmla="*/ 2423885 h 2605314"/>
              <a:gd name="connsiteX298" fmla="*/ 2747292 w 5018777"/>
              <a:gd name="connsiteY298" fmla="*/ 2438400 h 2605314"/>
              <a:gd name="connsiteX299" fmla="*/ 2790835 w 5018777"/>
              <a:gd name="connsiteY299" fmla="*/ 2452914 h 2605314"/>
              <a:gd name="connsiteX300" fmla="*/ 2812606 w 5018777"/>
              <a:gd name="connsiteY300" fmla="*/ 2438400 h 2605314"/>
              <a:gd name="connsiteX301" fmla="*/ 2805349 w 5018777"/>
              <a:gd name="connsiteY301" fmla="*/ 2416628 h 2605314"/>
              <a:gd name="connsiteX302" fmla="*/ 2798092 w 5018777"/>
              <a:gd name="connsiteY302" fmla="*/ 2373085 h 2605314"/>
              <a:gd name="connsiteX303" fmla="*/ 2783577 w 5018777"/>
              <a:gd name="connsiteY303" fmla="*/ 2329542 h 2605314"/>
              <a:gd name="connsiteX304" fmla="*/ 2798092 w 5018777"/>
              <a:gd name="connsiteY304" fmla="*/ 2278742 h 2605314"/>
              <a:gd name="connsiteX305" fmla="*/ 2965006 w 5018777"/>
              <a:gd name="connsiteY305" fmla="*/ 2249714 h 2605314"/>
              <a:gd name="connsiteX306" fmla="*/ 2950492 w 5018777"/>
              <a:gd name="connsiteY306" fmla="*/ 2227942 h 2605314"/>
              <a:gd name="connsiteX307" fmla="*/ 2928720 w 5018777"/>
              <a:gd name="connsiteY307" fmla="*/ 2133600 h 2605314"/>
              <a:gd name="connsiteX308" fmla="*/ 2921463 w 5018777"/>
              <a:gd name="connsiteY308" fmla="*/ 2104571 h 2605314"/>
              <a:gd name="connsiteX309" fmla="*/ 2899692 w 5018777"/>
              <a:gd name="connsiteY309" fmla="*/ 2090057 h 2605314"/>
              <a:gd name="connsiteX310" fmla="*/ 2906949 w 5018777"/>
              <a:gd name="connsiteY310" fmla="*/ 2061028 h 2605314"/>
              <a:gd name="connsiteX311" fmla="*/ 3037577 w 5018777"/>
              <a:gd name="connsiteY311" fmla="*/ 2053771 h 2605314"/>
              <a:gd name="connsiteX312" fmla="*/ 3124663 w 5018777"/>
              <a:gd name="connsiteY312" fmla="*/ 2046514 h 2605314"/>
              <a:gd name="connsiteX313" fmla="*/ 3146435 w 5018777"/>
              <a:gd name="connsiteY313" fmla="*/ 2039257 h 2605314"/>
              <a:gd name="connsiteX314" fmla="*/ 3139177 w 5018777"/>
              <a:gd name="connsiteY314" fmla="*/ 2010228 h 2605314"/>
              <a:gd name="connsiteX315" fmla="*/ 3110149 w 5018777"/>
              <a:gd name="connsiteY315" fmla="*/ 1959428 h 2605314"/>
              <a:gd name="connsiteX316" fmla="*/ 3081120 w 5018777"/>
              <a:gd name="connsiteY316" fmla="*/ 1930400 h 2605314"/>
              <a:gd name="connsiteX317" fmla="*/ 3066606 w 5018777"/>
              <a:gd name="connsiteY317" fmla="*/ 1901371 h 2605314"/>
              <a:gd name="connsiteX318" fmla="*/ 3044835 w 5018777"/>
              <a:gd name="connsiteY318" fmla="*/ 1886857 h 2605314"/>
              <a:gd name="connsiteX319" fmla="*/ 3037577 w 5018777"/>
              <a:gd name="connsiteY319" fmla="*/ 1865085 h 2605314"/>
              <a:gd name="connsiteX320" fmla="*/ 3023063 w 5018777"/>
              <a:gd name="connsiteY320" fmla="*/ 1843314 h 2605314"/>
              <a:gd name="connsiteX321" fmla="*/ 3052092 w 5018777"/>
              <a:gd name="connsiteY321" fmla="*/ 1828800 h 2605314"/>
              <a:gd name="connsiteX322" fmla="*/ 3160949 w 5018777"/>
              <a:gd name="connsiteY322" fmla="*/ 1814285 h 2605314"/>
              <a:gd name="connsiteX323" fmla="*/ 3182720 w 5018777"/>
              <a:gd name="connsiteY323" fmla="*/ 1799771 h 2605314"/>
              <a:gd name="connsiteX324" fmla="*/ 3131920 w 5018777"/>
              <a:gd name="connsiteY324" fmla="*/ 1690914 h 2605314"/>
              <a:gd name="connsiteX325" fmla="*/ 3124663 w 5018777"/>
              <a:gd name="connsiteY325" fmla="*/ 1669142 h 2605314"/>
              <a:gd name="connsiteX326" fmla="*/ 3110149 w 5018777"/>
              <a:gd name="connsiteY326" fmla="*/ 1647371 h 2605314"/>
              <a:gd name="connsiteX327" fmla="*/ 3131920 w 5018777"/>
              <a:gd name="connsiteY327" fmla="*/ 1640114 h 2605314"/>
              <a:gd name="connsiteX328" fmla="*/ 3160949 w 5018777"/>
              <a:gd name="connsiteY328" fmla="*/ 1632857 h 2605314"/>
              <a:gd name="connsiteX329" fmla="*/ 3189977 w 5018777"/>
              <a:gd name="connsiteY329" fmla="*/ 1618342 h 2605314"/>
              <a:gd name="connsiteX330" fmla="*/ 3219006 w 5018777"/>
              <a:gd name="connsiteY330" fmla="*/ 1611085 h 2605314"/>
              <a:gd name="connsiteX331" fmla="*/ 3240777 w 5018777"/>
              <a:gd name="connsiteY331" fmla="*/ 1603828 h 2605314"/>
              <a:gd name="connsiteX332" fmla="*/ 3284320 w 5018777"/>
              <a:gd name="connsiteY332" fmla="*/ 1582057 h 2605314"/>
              <a:gd name="connsiteX333" fmla="*/ 3298835 w 5018777"/>
              <a:gd name="connsiteY333" fmla="*/ 1567542 h 2605314"/>
              <a:gd name="connsiteX334" fmla="*/ 3277063 w 5018777"/>
              <a:gd name="connsiteY334" fmla="*/ 1545771 h 2605314"/>
              <a:gd name="connsiteX335" fmla="*/ 3233520 w 5018777"/>
              <a:gd name="connsiteY335" fmla="*/ 1516742 h 2605314"/>
              <a:gd name="connsiteX336" fmla="*/ 3182720 w 5018777"/>
              <a:gd name="connsiteY336" fmla="*/ 1458685 h 2605314"/>
              <a:gd name="connsiteX337" fmla="*/ 3175463 w 5018777"/>
              <a:gd name="connsiteY337" fmla="*/ 1436914 h 2605314"/>
              <a:gd name="connsiteX338" fmla="*/ 3153692 w 5018777"/>
              <a:gd name="connsiteY338" fmla="*/ 1422400 h 2605314"/>
              <a:gd name="connsiteX339" fmla="*/ 3204492 w 5018777"/>
              <a:gd name="connsiteY339" fmla="*/ 1386114 h 2605314"/>
              <a:gd name="connsiteX340" fmla="*/ 3240777 w 5018777"/>
              <a:gd name="connsiteY340" fmla="*/ 1349828 h 2605314"/>
              <a:gd name="connsiteX341" fmla="*/ 3269806 w 5018777"/>
              <a:gd name="connsiteY341" fmla="*/ 1313542 h 2605314"/>
              <a:gd name="connsiteX342" fmla="*/ 3291577 w 5018777"/>
              <a:gd name="connsiteY342" fmla="*/ 1299028 h 2605314"/>
              <a:gd name="connsiteX343" fmla="*/ 3306092 w 5018777"/>
              <a:gd name="connsiteY343" fmla="*/ 1284514 h 2605314"/>
              <a:gd name="connsiteX344" fmla="*/ 3313349 w 5018777"/>
              <a:gd name="connsiteY344" fmla="*/ 1262742 h 2605314"/>
              <a:gd name="connsiteX345" fmla="*/ 3269806 w 5018777"/>
              <a:gd name="connsiteY345" fmla="*/ 1255485 h 2605314"/>
              <a:gd name="connsiteX346" fmla="*/ 3248035 w 5018777"/>
              <a:gd name="connsiteY346" fmla="*/ 1248228 h 2605314"/>
              <a:gd name="connsiteX347" fmla="*/ 3197235 w 5018777"/>
              <a:gd name="connsiteY347" fmla="*/ 1233714 h 2605314"/>
              <a:gd name="connsiteX348" fmla="*/ 3175463 w 5018777"/>
              <a:gd name="connsiteY348" fmla="*/ 1219200 h 2605314"/>
              <a:gd name="connsiteX349" fmla="*/ 3153692 w 5018777"/>
              <a:gd name="connsiteY349" fmla="*/ 1211942 h 2605314"/>
              <a:gd name="connsiteX350" fmla="*/ 3124663 w 5018777"/>
              <a:gd name="connsiteY350" fmla="*/ 1197428 h 2605314"/>
              <a:gd name="connsiteX351" fmla="*/ 3204492 w 5018777"/>
              <a:gd name="connsiteY351" fmla="*/ 1095828 h 2605314"/>
              <a:gd name="connsiteX352" fmla="*/ 3255292 w 5018777"/>
              <a:gd name="connsiteY352" fmla="*/ 1037771 h 2605314"/>
              <a:gd name="connsiteX353" fmla="*/ 3255292 w 5018777"/>
              <a:gd name="connsiteY353" fmla="*/ 994228 h 2605314"/>
              <a:gd name="connsiteX354" fmla="*/ 3211749 w 5018777"/>
              <a:gd name="connsiteY354" fmla="*/ 986971 h 2605314"/>
              <a:gd name="connsiteX355" fmla="*/ 3182720 w 5018777"/>
              <a:gd name="connsiteY355" fmla="*/ 979714 h 2605314"/>
              <a:gd name="connsiteX356" fmla="*/ 3124663 w 5018777"/>
              <a:gd name="connsiteY356" fmla="*/ 957942 h 2605314"/>
              <a:gd name="connsiteX357" fmla="*/ 3102892 w 5018777"/>
              <a:gd name="connsiteY357" fmla="*/ 950685 h 2605314"/>
              <a:gd name="connsiteX358" fmla="*/ 3052092 w 5018777"/>
              <a:gd name="connsiteY358" fmla="*/ 943428 h 2605314"/>
              <a:gd name="connsiteX359" fmla="*/ 3030320 w 5018777"/>
              <a:gd name="connsiteY359" fmla="*/ 936171 h 2605314"/>
              <a:gd name="connsiteX360" fmla="*/ 2994035 w 5018777"/>
              <a:gd name="connsiteY360" fmla="*/ 928914 h 2605314"/>
              <a:gd name="connsiteX361" fmla="*/ 2979520 w 5018777"/>
              <a:gd name="connsiteY361" fmla="*/ 914400 h 2605314"/>
              <a:gd name="connsiteX362" fmla="*/ 3037577 w 5018777"/>
              <a:gd name="connsiteY362" fmla="*/ 820057 h 2605314"/>
              <a:gd name="connsiteX363" fmla="*/ 3095635 w 5018777"/>
              <a:gd name="connsiteY363" fmla="*/ 747485 h 2605314"/>
              <a:gd name="connsiteX364" fmla="*/ 3131920 w 5018777"/>
              <a:gd name="connsiteY364" fmla="*/ 703942 h 2605314"/>
              <a:gd name="connsiteX365" fmla="*/ 3146435 w 5018777"/>
              <a:gd name="connsiteY365" fmla="*/ 682171 h 2605314"/>
              <a:gd name="connsiteX366" fmla="*/ 3037577 w 5018777"/>
              <a:gd name="connsiteY366" fmla="*/ 667657 h 2605314"/>
              <a:gd name="connsiteX367" fmla="*/ 2965006 w 5018777"/>
              <a:gd name="connsiteY367" fmla="*/ 660400 h 2605314"/>
              <a:gd name="connsiteX368" fmla="*/ 2892435 w 5018777"/>
              <a:gd name="connsiteY368" fmla="*/ 645885 h 2605314"/>
              <a:gd name="connsiteX369" fmla="*/ 2928720 w 5018777"/>
              <a:gd name="connsiteY369" fmla="*/ 609600 h 2605314"/>
              <a:gd name="connsiteX370" fmla="*/ 2965006 w 5018777"/>
              <a:gd name="connsiteY370" fmla="*/ 573314 h 2605314"/>
              <a:gd name="connsiteX371" fmla="*/ 2972263 w 5018777"/>
              <a:gd name="connsiteY371" fmla="*/ 529771 h 2605314"/>
              <a:gd name="connsiteX372" fmla="*/ 2986777 w 5018777"/>
              <a:gd name="connsiteY372" fmla="*/ 486228 h 2605314"/>
              <a:gd name="connsiteX373" fmla="*/ 3001292 w 5018777"/>
              <a:gd name="connsiteY373" fmla="*/ 435428 h 2605314"/>
              <a:gd name="connsiteX374" fmla="*/ 3015806 w 5018777"/>
              <a:gd name="connsiteY374" fmla="*/ 391885 h 2605314"/>
              <a:gd name="connsiteX375" fmla="*/ 2965006 w 5018777"/>
              <a:gd name="connsiteY375" fmla="*/ 399142 h 2605314"/>
              <a:gd name="connsiteX376" fmla="*/ 2921463 w 5018777"/>
              <a:gd name="connsiteY376" fmla="*/ 413657 h 2605314"/>
              <a:gd name="connsiteX377" fmla="*/ 2892435 w 5018777"/>
              <a:gd name="connsiteY377" fmla="*/ 420914 h 2605314"/>
              <a:gd name="connsiteX378" fmla="*/ 2856149 w 5018777"/>
              <a:gd name="connsiteY378" fmla="*/ 435428 h 2605314"/>
              <a:gd name="connsiteX379" fmla="*/ 2812606 w 5018777"/>
              <a:gd name="connsiteY379" fmla="*/ 442685 h 2605314"/>
              <a:gd name="connsiteX380" fmla="*/ 2783577 w 5018777"/>
              <a:gd name="connsiteY380" fmla="*/ 449942 h 2605314"/>
              <a:gd name="connsiteX381" fmla="*/ 2725520 w 5018777"/>
              <a:gd name="connsiteY381" fmla="*/ 442685 h 2605314"/>
              <a:gd name="connsiteX382" fmla="*/ 2732777 w 5018777"/>
              <a:gd name="connsiteY382" fmla="*/ 377371 h 2605314"/>
              <a:gd name="connsiteX383" fmla="*/ 2725520 w 5018777"/>
              <a:gd name="connsiteY383" fmla="*/ 290285 h 2605314"/>
              <a:gd name="connsiteX384" fmla="*/ 2711006 w 5018777"/>
              <a:gd name="connsiteY384" fmla="*/ 232228 h 2605314"/>
              <a:gd name="connsiteX385" fmla="*/ 2667463 w 5018777"/>
              <a:gd name="connsiteY385" fmla="*/ 210457 h 2605314"/>
              <a:gd name="connsiteX386" fmla="*/ 2660206 w 5018777"/>
              <a:gd name="connsiteY386"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62549 w 5018777"/>
              <a:gd name="connsiteY118" fmla="*/ 537028 h 2605314"/>
              <a:gd name="connsiteX119" fmla="*/ 3240777 w 5018777"/>
              <a:gd name="connsiteY119" fmla="*/ 515257 h 2605314"/>
              <a:gd name="connsiteX120" fmla="*/ 3233520 w 5018777"/>
              <a:gd name="connsiteY120" fmla="*/ 478971 h 2605314"/>
              <a:gd name="connsiteX121" fmla="*/ 3219006 w 5018777"/>
              <a:gd name="connsiteY121" fmla="*/ 428171 h 2605314"/>
              <a:gd name="connsiteX122" fmla="*/ 3204492 w 5018777"/>
              <a:gd name="connsiteY122" fmla="*/ 362857 h 2605314"/>
              <a:gd name="connsiteX123" fmla="*/ 3189977 w 5018777"/>
              <a:gd name="connsiteY123" fmla="*/ 348342 h 2605314"/>
              <a:gd name="connsiteX124" fmla="*/ 3139177 w 5018777"/>
              <a:gd name="connsiteY124" fmla="*/ 283028 h 2605314"/>
              <a:gd name="connsiteX125" fmla="*/ 3117406 w 5018777"/>
              <a:gd name="connsiteY125" fmla="*/ 268514 h 2605314"/>
              <a:gd name="connsiteX126" fmla="*/ 3081120 w 5018777"/>
              <a:gd name="connsiteY126" fmla="*/ 232228 h 2605314"/>
              <a:gd name="connsiteX127" fmla="*/ 3066606 w 5018777"/>
              <a:gd name="connsiteY127" fmla="*/ 210457 h 2605314"/>
              <a:gd name="connsiteX128" fmla="*/ 3008549 w 5018777"/>
              <a:gd name="connsiteY128" fmla="*/ 174171 h 2605314"/>
              <a:gd name="connsiteX129" fmla="*/ 2934889 w 5018777"/>
              <a:gd name="connsiteY129" fmla="*/ 124460 h 2605314"/>
              <a:gd name="connsiteX130" fmla="*/ 2827120 w 5018777"/>
              <a:gd name="connsiteY130" fmla="*/ 79828 h 2605314"/>
              <a:gd name="connsiteX131" fmla="*/ 2667463 w 5018777"/>
              <a:gd name="connsiteY131" fmla="*/ 50800 h 2605314"/>
              <a:gd name="connsiteX132" fmla="*/ 2500549 w 5018777"/>
              <a:gd name="connsiteY132" fmla="*/ 43542 h 2605314"/>
              <a:gd name="connsiteX133" fmla="*/ 2275577 w 5018777"/>
              <a:gd name="connsiteY133" fmla="*/ 21771 h 2605314"/>
              <a:gd name="connsiteX134" fmla="*/ 2036092 w 5018777"/>
              <a:gd name="connsiteY134" fmla="*/ 7257 h 2605314"/>
              <a:gd name="connsiteX135" fmla="*/ 1753063 w 5018777"/>
              <a:gd name="connsiteY135" fmla="*/ 29028 h 2605314"/>
              <a:gd name="connsiteX136" fmla="*/ 1519746 w 5018777"/>
              <a:gd name="connsiteY136" fmla="*/ 82005 h 2605314"/>
              <a:gd name="connsiteX137" fmla="*/ 1157977 w 5018777"/>
              <a:gd name="connsiteY137" fmla="*/ 190500 h 2605314"/>
              <a:gd name="connsiteX138" fmla="*/ 969292 w 5018777"/>
              <a:gd name="connsiteY138" fmla="*/ 261257 h 2605314"/>
              <a:gd name="connsiteX139" fmla="*/ 889463 w 5018777"/>
              <a:gd name="connsiteY139" fmla="*/ 319314 h 2605314"/>
              <a:gd name="connsiteX140" fmla="*/ 763189 w 5018777"/>
              <a:gd name="connsiteY140" fmla="*/ 420551 h 2605314"/>
              <a:gd name="connsiteX141" fmla="*/ 693520 w 5018777"/>
              <a:gd name="connsiteY141" fmla="*/ 500742 h 2605314"/>
              <a:gd name="connsiteX142" fmla="*/ 664492 w 5018777"/>
              <a:gd name="connsiteY142" fmla="*/ 544285 h 2605314"/>
              <a:gd name="connsiteX143" fmla="*/ 642720 w 5018777"/>
              <a:gd name="connsiteY143" fmla="*/ 609600 h 2605314"/>
              <a:gd name="connsiteX144" fmla="*/ 651792 w 5018777"/>
              <a:gd name="connsiteY144" fmla="*/ 740954 h 2605314"/>
              <a:gd name="connsiteX145" fmla="*/ 700052 w 5018777"/>
              <a:gd name="connsiteY145" fmla="*/ 804454 h 2605314"/>
              <a:gd name="connsiteX146" fmla="*/ 751577 w 5018777"/>
              <a:gd name="connsiteY146" fmla="*/ 804817 h 2605314"/>
              <a:gd name="connsiteX147" fmla="*/ 775889 w 5018777"/>
              <a:gd name="connsiteY147" fmla="*/ 748937 h 2605314"/>
              <a:gd name="connsiteX148" fmla="*/ 764640 w 5018777"/>
              <a:gd name="connsiteY148" fmla="*/ 679268 h 2605314"/>
              <a:gd name="connsiteX149" fmla="*/ 704769 w 5018777"/>
              <a:gd name="connsiteY149" fmla="*/ 644434 h 2605314"/>
              <a:gd name="connsiteX150" fmla="*/ 567246 w 5018777"/>
              <a:gd name="connsiteY150" fmla="*/ 638991 h 2605314"/>
              <a:gd name="connsiteX151" fmla="*/ 468549 w 5018777"/>
              <a:gd name="connsiteY151" fmla="*/ 682171 h 2605314"/>
              <a:gd name="connsiteX152" fmla="*/ 446777 w 5018777"/>
              <a:gd name="connsiteY152" fmla="*/ 754742 h 2605314"/>
              <a:gd name="connsiteX153" fmla="*/ 475806 w 5018777"/>
              <a:gd name="connsiteY153" fmla="*/ 849085 h 2605314"/>
              <a:gd name="connsiteX154" fmla="*/ 533863 w 5018777"/>
              <a:gd name="connsiteY154" fmla="*/ 841828 h 2605314"/>
              <a:gd name="connsiteX155" fmla="*/ 541120 w 5018777"/>
              <a:gd name="connsiteY155" fmla="*/ 820057 h 2605314"/>
              <a:gd name="connsiteX156" fmla="*/ 519349 w 5018777"/>
              <a:gd name="connsiteY156" fmla="*/ 740228 h 2605314"/>
              <a:gd name="connsiteX157" fmla="*/ 497577 w 5018777"/>
              <a:gd name="connsiteY157" fmla="*/ 725714 h 2605314"/>
              <a:gd name="connsiteX158" fmla="*/ 352435 w 5018777"/>
              <a:gd name="connsiteY158" fmla="*/ 732971 h 2605314"/>
              <a:gd name="connsiteX159" fmla="*/ 252286 w 5018777"/>
              <a:gd name="connsiteY159" fmla="*/ 791028 h 2605314"/>
              <a:gd name="connsiteX160" fmla="*/ 192777 w 5018777"/>
              <a:gd name="connsiteY160" fmla="*/ 892628 h 2605314"/>
              <a:gd name="connsiteX161" fmla="*/ 187335 w 5018777"/>
              <a:gd name="connsiteY161" fmla="*/ 1026522 h 2605314"/>
              <a:gd name="connsiteX162" fmla="*/ 218177 w 5018777"/>
              <a:gd name="connsiteY162" fmla="*/ 1070791 h 2605314"/>
              <a:gd name="connsiteX163" fmla="*/ 278049 w 5018777"/>
              <a:gd name="connsiteY163" fmla="*/ 1063534 h 2605314"/>
              <a:gd name="connsiteX164" fmla="*/ 297643 w 5018777"/>
              <a:gd name="connsiteY164" fmla="*/ 1022531 h 2605314"/>
              <a:gd name="connsiteX165" fmla="*/ 260995 w 5018777"/>
              <a:gd name="connsiteY165" fmla="*/ 957580 h 2605314"/>
              <a:gd name="connsiteX166" fmla="*/ 172095 w 5018777"/>
              <a:gd name="connsiteY166" fmla="*/ 952137 h 2605314"/>
              <a:gd name="connsiteX167" fmla="*/ 108957 w 5018777"/>
              <a:gd name="connsiteY167" fmla="*/ 996405 h 2605314"/>
              <a:gd name="connsiteX168" fmla="*/ 54892 w 5018777"/>
              <a:gd name="connsiteY168" fmla="*/ 1066800 h 2605314"/>
              <a:gd name="connsiteX169" fmla="*/ 14252 w 5018777"/>
              <a:gd name="connsiteY169" fmla="*/ 1156788 h 2605314"/>
              <a:gd name="connsiteX170" fmla="*/ 20783 w 5018777"/>
              <a:gd name="connsiteY170" fmla="*/ 1262017 h 2605314"/>
              <a:gd name="connsiteX171" fmla="*/ 69406 w 5018777"/>
              <a:gd name="connsiteY171" fmla="*/ 1313542 h 2605314"/>
              <a:gd name="connsiteX172" fmla="*/ 112949 w 5018777"/>
              <a:gd name="connsiteY172" fmla="*/ 1342571 h 2605314"/>
              <a:gd name="connsiteX173" fmla="*/ 159032 w 5018777"/>
              <a:gd name="connsiteY173" fmla="*/ 1341845 h 2605314"/>
              <a:gd name="connsiteX174" fmla="*/ 217089 w 5018777"/>
              <a:gd name="connsiteY174" fmla="*/ 1316445 h 2605314"/>
              <a:gd name="connsiteX175" fmla="*/ 199672 w 5018777"/>
              <a:gd name="connsiteY175" fmla="*/ 1243148 h 2605314"/>
              <a:gd name="connsiteX176" fmla="*/ 124197 w 5018777"/>
              <a:gd name="connsiteY176" fmla="*/ 1236254 h 2605314"/>
              <a:gd name="connsiteX177" fmla="*/ 54892 w 5018777"/>
              <a:gd name="connsiteY177" fmla="*/ 1262742 h 2605314"/>
              <a:gd name="connsiteX178" fmla="*/ 33120 w 5018777"/>
              <a:gd name="connsiteY178" fmla="*/ 1299028 h 2605314"/>
              <a:gd name="connsiteX179" fmla="*/ 18606 w 5018777"/>
              <a:gd name="connsiteY179" fmla="*/ 1320800 h 2605314"/>
              <a:gd name="connsiteX180" fmla="*/ 4092 w 5018777"/>
              <a:gd name="connsiteY180" fmla="*/ 1379582 h 2605314"/>
              <a:gd name="connsiteX181" fmla="*/ 3729 w 5018777"/>
              <a:gd name="connsiteY181" fmla="*/ 1436188 h 2605314"/>
              <a:gd name="connsiteX182" fmla="*/ 47635 w 5018777"/>
              <a:gd name="connsiteY182" fmla="*/ 1494971 h 2605314"/>
              <a:gd name="connsiteX183" fmla="*/ 91177 w 5018777"/>
              <a:gd name="connsiteY183" fmla="*/ 1524000 h 2605314"/>
              <a:gd name="connsiteX184" fmla="*/ 127100 w 5018777"/>
              <a:gd name="connsiteY184" fmla="*/ 1568268 h 2605314"/>
              <a:gd name="connsiteX185" fmla="*/ 171006 w 5018777"/>
              <a:gd name="connsiteY185" fmla="*/ 1582057 h 2605314"/>
              <a:gd name="connsiteX186" fmla="*/ 228337 w 5018777"/>
              <a:gd name="connsiteY186" fmla="*/ 1561737 h 2605314"/>
              <a:gd name="connsiteX187" fmla="*/ 236683 w 5018777"/>
              <a:gd name="connsiteY187" fmla="*/ 1483722 h 2605314"/>
              <a:gd name="connsiteX188" fmla="*/ 157217 w 5018777"/>
              <a:gd name="connsiteY188" fmla="*/ 1465580 h 2605314"/>
              <a:gd name="connsiteX189" fmla="*/ 105692 w 5018777"/>
              <a:gd name="connsiteY189" fmla="*/ 1502228 h 2605314"/>
              <a:gd name="connsiteX190" fmla="*/ 105692 w 5018777"/>
              <a:gd name="connsiteY190" fmla="*/ 1698171 h 2605314"/>
              <a:gd name="connsiteX191" fmla="*/ 141615 w 5018777"/>
              <a:gd name="connsiteY191" fmla="*/ 1749334 h 2605314"/>
              <a:gd name="connsiteX192" fmla="*/ 192777 w 5018777"/>
              <a:gd name="connsiteY192" fmla="*/ 1792514 h 2605314"/>
              <a:gd name="connsiteX193" fmla="*/ 250835 w 5018777"/>
              <a:gd name="connsiteY193" fmla="*/ 1828800 h 2605314"/>
              <a:gd name="connsiteX194" fmla="*/ 359692 w 5018777"/>
              <a:gd name="connsiteY194" fmla="*/ 1821542 h 2605314"/>
              <a:gd name="connsiteX195" fmla="*/ 394163 w 5018777"/>
              <a:gd name="connsiteY195" fmla="*/ 1796505 h 2605314"/>
              <a:gd name="connsiteX196" fmla="*/ 410492 w 5018777"/>
              <a:gd name="connsiteY196" fmla="*/ 1698171 h 2605314"/>
              <a:gd name="connsiteX197" fmla="*/ 366949 w 5018777"/>
              <a:gd name="connsiteY197" fmla="*/ 1683657 h 2605314"/>
              <a:gd name="connsiteX198" fmla="*/ 316149 w 5018777"/>
              <a:gd name="connsiteY198" fmla="*/ 1690914 h 2605314"/>
              <a:gd name="connsiteX199" fmla="*/ 279863 w 5018777"/>
              <a:gd name="connsiteY199" fmla="*/ 1719942 h 2605314"/>
              <a:gd name="connsiteX200" fmla="*/ 265349 w 5018777"/>
              <a:gd name="connsiteY200" fmla="*/ 1785257 h 2605314"/>
              <a:gd name="connsiteX201" fmla="*/ 276235 w 5018777"/>
              <a:gd name="connsiteY201" fmla="*/ 1939108 h 2605314"/>
              <a:gd name="connsiteX202" fmla="*/ 331026 w 5018777"/>
              <a:gd name="connsiteY202" fmla="*/ 1984465 h 2605314"/>
              <a:gd name="connsiteX203" fmla="*/ 417749 w 5018777"/>
              <a:gd name="connsiteY203" fmla="*/ 2002971 h 2605314"/>
              <a:gd name="connsiteX204" fmla="*/ 526606 w 5018777"/>
              <a:gd name="connsiteY204" fmla="*/ 1995714 h 2605314"/>
              <a:gd name="connsiteX205" fmla="*/ 555635 w 5018777"/>
              <a:gd name="connsiteY205" fmla="*/ 1973942 h 2605314"/>
              <a:gd name="connsiteX206" fmla="*/ 599177 w 5018777"/>
              <a:gd name="connsiteY206" fmla="*/ 1944914 h 2605314"/>
              <a:gd name="connsiteX207" fmla="*/ 628206 w 5018777"/>
              <a:gd name="connsiteY207" fmla="*/ 1901371 h 2605314"/>
              <a:gd name="connsiteX208" fmla="*/ 613692 w 5018777"/>
              <a:gd name="connsiteY208" fmla="*/ 1836057 h 2605314"/>
              <a:gd name="connsiteX209" fmla="*/ 570149 w 5018777"/>
              <a:gd name="connsiteY209" fmla="*/ 1792514 h 2605314"/>
              <a:gd name="connsiteX210" fmla="*/ 528057 w 5018777"/>
              <a:gd name="connsiteY210" fmla="*/ 1800497 h 2605314"/>
              <a:gd name="connsiteX211" fmla="*/ 481249 w 5018777"/>
              <a:gd name="connsiteY211" fmla="*/ 1898468 h 2605314"/>
              <a:gd name="connsiteX212" fmla="*/ 555635 w 5018777"/>
              <a:gd name="connsiteY212" fmla="*/ 1995714 h 2605314"/>
              <a:gd name="connsiteX213" fmla="*/ 570149 w 5018777"/>
              <a:gd name="connsiteY213" fmla="*/ 2017485 h 2605314"/>
              <a:gd name="connsiteX214" fmla="*/ 700777 w 5018777"/>
              <a:gd name="connsiteY214" fmla="*/ 2068285 h 2605314"/>
              <a:gd name="connsiteX215" fmla="*/ 737063 w 5018777"/>
              <a:gd name="connsiteY215" fmla="*/ 2082800 h 2605314"/>
              <a:gd name="connsiteX216" fmla="*/ 867692 w 5018777"/>
              <a:gd name="connsiteY216" fmla="*/ 2119811 h 2605314"/>
              <a:gd name="connsiteX217" fmla="*/ 969292 w 5018777"/>
              <a:gd name="connsiteY217" fmla="*/ 2148114 h 2605314"/>
              <a:gd name="connsiteX218" fmla="*/ 1078149 w 5018777"/>
              <a:gd name="connsiteY218" fmla="*/ 2133600 h 2605314"/>
              <a:gd name="connsiteX219" fmla="*/ 1128949 w 5018777"/>
              <a:gd name="connsiteY219" fmla="*/ 2104571 h 2605314"/>
              <a:gd name="connsiteX220" fmla="*/ 1247603 w 5018777"/>
              <a:gd name="connsiteY220" fmla="*/ 2013494 h 2605314"/>
              <a:gd name="connsiteX221" fmla="*/ 1291509 w 5018777"/>
              <a:gd name="connsiteY221" fmla="*/ 1957251 h 2605314"/>
              <a:gd name="connsiteX222" fmla="*/ 1278083 w 5018777"/>
              <a:gd name="connsiteY222" fmla="*/ 1839322 h 2605314"/>
              <a:gd name="connsiteX223" fmla="*/ 1223292 w 5018777"/>
              <a:gd name="connsiteY223" fmla="*/ 1814285 h 2605314"/>
              <a:gd name="connsiteX224" fmla="*/ 1129675 w 5018777"/>
              <a:gd name="connsiteY224" fmla="*/ 1833154 h 2605314"/>
              <a:gd name="connsiteX225" fmla="*/ 1107177 w 5018777"/>
              <a:gd name="connsiteY225" fmla="*/ 1894114 h 2605314"/>
              <a:gd name="connsiteX226" fmla="*/ 1085406 w 5018777"/>
              <a:gd name="connsiteY226" fmla="*/ 2002971 h 2605314"/>
              <a:gd name="connsiteX227" fmla="*/ 1020092 w 5018777"/>
              <a:gd name="connsiteY227" fmla="*/ 1995714 h 2605314"/>
              <a:gd name="connsiteX228" fmla="*/ 984532 w 5018777"/>
              <a:gd name="connsiteY228" fmla="*/ 1911531 h 2605314"/>
              <a:gd name="connsiteX229" fmla="*/ 996869 w 5018777"/>
              <a:gd name="connsiteY229" fmla="*/ 1807754 h 2605314"/>
              <a:gd name="connsiteX230" fmla="*/ 1070529 w 5018777"/>
              <a:gd name="connsiteY230" fmla="*/ 1731554 h 2605314"/>
              <a:gd name="connsiteX231" fmla="*/ 1230549 w 5018777"/>
              <a:gd name="connsiteY231" fmla="*/ 1690914 h 2605314"/>
              <a:gd name="connsiteX232" fmla="*/ 1339406 w 5018777"/>
              <a:gd name="connsiteY232" fmla="*/ 1698171 h 2605314"/>
              <a:gd name="connsiteX233" fmla="*/ 1426492 w 5018777"/>
              <a:gd name="connsiteY233" fmla="*/ 1741714 h 2605314"/>
              <a:gd name="connsiteX234" fmla="*/ 1480557 w 5018777"/>
              <a:gd name="connsiteY234" fmla="*/ 1792514 h 2605314"/>
              <a:gd name="connsiteX235" fmla="*/ 1510312 w 5018777"/>
              <a:gd name="connsiteY235" fmla="*/ 1859642 h 2605314"/>
              <a:gd name="connsiteX236" fmla="*/ 1511037 w 5018777"/>
              <a:gd name="connsiteY236" fmla="*/ 1961968 h 2605314"/>
              <a:gd name="connsiteX237" fmla="*/ 1463866 w 5018777"/>
              <a:gd name="connsiteY237" fmla="*/ 2046877 h 2605314"/>
              <a:gd name="connsiteX238" fmla="*/ 1411977 w 5018777"/>
              <a:gd name="connsiteY238" fmla="*/ 2140857 h 2605314"/>
              <a:gd name="connsiteX239" fmla="*/ 1404720 w 5018777"/>
              <a:gd name="connsiteY239" fmla="*/ 2162628 h 2605314"/>
              <a:gd name="connsiteX240" fmla="*/ 1368435 w 5018777"/>
              <a:gd name="connsiteY240" fmla="*/ 2293257 h 2605314"/>
              <a:gd name="connsiteX241" fmla="*/ 1370975 w 5018777"/>
              <a:gd name="connsiteY241" fmla="*/ 2449285 h 2605314"/>
              <a:gd name="connsiteX242" fmla="*/ 1513577 w 5018777"/>
              <a:gd name="connsiteY242" fmla="*/ 2554514 h 2605314"/>
              <a:gd name="connsiteX243" fmla="*/ 1636949 w 5018777"/>
              <a:gd name="connsiteY243" fmla="*/ 2590800 h 2605314"/>
              <a:gd name="connsiteX244" fmla="*/ 1851397 w 5018777"/>
              <a:gd name="connsiteY244" fmla="*/ 2605314 h 2605314"/>
              <a:gd name="connsiteX245" fmla="*/ 1922155 w 5018777"/>
              <a:gd name="connsiteY245" fmla="*/ 2576285 h 2605314"/>
              <a:gd name="connsiteX246" fmla="*/ 1963520 w 5018777"/>
              <a:gd name="connsiteY246" fmla="*/ 2496457 h 2605314"/>
              <a:gd name="connsiteX247" fmla="*/ 2006337 w 5018777"/>
              <a:gd name="connsiteY247" fmla="*/ 2315028 h 2605314"/>
              <a:gd name="connsiteX248" fmla="*/ 2043349 w 5018777"/>
              <a:gd name="connsiteY248" fmla="*/ 2111828 h 2605314"/>
              <a:gd name="connsiteX249" fmla="*/ 2066572 w 5018777"/>
              <a:gd name="connsiteY249" fmla="*/ 2048691 h 2605314"/>
              <a:gd name="connsiteX250" fmla="*/ 2102495 w 5018777"/>
              <a:gd name="connsiteY250" fmla="*/ 1987731 h 2605314"/>
              <a:gd name="connsiteX251" fmla="*/ 2221512 w 5018777"/>
              <a:gd name="connsiteY251" fmla="*/ 1879237 h 2605314"/>
              <a:gd name="connsiteX252" fmla="*/ 2377177 w 5018777"/>
              <a:gd name="connsiteY252" fmla="*/ 1872342 h 2605314"/>
              <a:gd name="connsiteX253" fmla="*/ 2398949 w 5018777"/>
              <a:gd name="connsiteY253" fmla="*/ 1879600 h 2605314"/>
              <a:gd name="connsiteX254" fmla="*/ 2457006 w 5018777"/>
              <a:gd name="connsiteY254" fmla="*/ 1930400 h 2605314"/>
              <a:gd name="connsiteX255" fmla="*/ 2471520 w 5018777"/>
              <a:gd name="connsiteY255" fmla="*/ 1952171 h 2605314"/>
              <a:gd name="connsiteX256" fmla="*/ 2493292 w 5018777"/>
              <a:gd name="connsiteY256" fmla="*/ 1973942 h 2605314"/>
              <a:gd name="connsiteX257" fmla="*/ 2507806 w 5018777"/>
              <a:gd name="connsiteY257" fmla="*/ 2024742 h 2605314"/>
              <a:gd name="connsiteX258" fmla="*/ 2515063 w 5018777"/>
              <a:gd name="connsiteY258" fmla="*/ 2053771 h 2605314"/>
              <a:gd name="connsiteX259" fmla="*/ 2529577 w 5018777"/>
              <a:gd name="connsiteY259" fmla="*/ 2075542 h 2605314"/>
              <a:gd name="connsiteX260" fmla="*/ 2544092 w 5018777"/>
              <a:gd name="connsiteY260" fmla="*/ 2126342 h 2605314"/>
              <a:gd name="connsiteX261" fmla="*/ 2536835 w 5018777"/>
              <a:gd name="connsiteY261" fmla="*/ 2271485 h 2605314"/>
              <a:gd name="connsiteX262" fmla="*/ 2522320 w 5018777"/>
              <a:gd name="connsiteY262" fmla="*/ 2300514 h 2605314"/>
              <a:gd name="connsiteX263" fmla="*/ 2478777 w 5018777"/>
              <a:gd name="connsiteY263" fmla="*/ 2329542 h 2605314"/>
              <a:gd name="connsiteX264" fmla="*/ 2457006 w 5018777"/>
              <a:gd name="connsiteY264" fmla="*/ 2336800 h 2605314"/>
              <a:gd name="connsiteX265" fmla="*/ 2333635 w 5018777"/>
              <a:gd name="connsiteY265" fmla="*/ 2329542 h 2605314"/>
              <a:gd name="connsiteX266" fmla="*/ 2311863 w 5018777"/>
              <a:gd name="connsiteY266" fmla="*/ 2322285 h 2605314"/>
              <a:gd name="connsiteX267" fmla="*/ 2297349 w 5018777"/>
              <a:gd name="connsiteY267" fmla="*/ 2286000 h 2605314"/>
              <a:gd name="connsiteX268" fmla="*/ 2290092 w 5018777"/>
              <a:gd name="connsiteY268" fmla="*/ 2249714 h 2605314"/>
              <a:gd name="connsiteX269" fmla="*/ 2398949 w 5018777"/>
              <a:gd name="connsiteY269" fmla="*/ 2111828 h 2605314"/>
              <a:gd name="connsiteX270" fmla="*/ 2398949 w 5018777"/>
              <a:gd name="connsiteY270" fmla="*/ 2024742 h 2605314"/>
              <a:gd name="connsiteX271" fmla="*/ 2377177 w 5018777"/>
              <a:gd name="connsiteY271" fmla="*/ 2010228 h 2605314"/>
              <a:gd name="connsiteX272" fmla="*/ 2275577 w 5018777"/>
              <a:gd name="connsiteY272" fmla="*/ 2017485 h 2605314"/>
              <a:gd name="connsiteX273" fmla="*/ 2261063 w 5018777"/>
              <a:gd name="connsiteY273" fmla="*/ 2032000 h 2605314"/>
              <a:gd name="connsiteX274" fmla="*/ 2239292 w 5018777"/>
              <a:gd name="connsiteY274" fmla="*/ 2046514 h 2605314"/>
              <a:gd name="connsiteX275" fmla="*/ 2224777 w 5018777"/>
              <a:gd name="connsiteY275" fmla="*/ 2061028 h 2605314"/>
              <a:gd name="connsiteX276" fmla="*/ 2195749 w 5018777"/>
              <a:gd name="connsiteY276" fmla="*/ 2068285 h 2605314"/>
              <a:gd name="connsiteX277" fmla="*/ 2166720 w 5018777"/>
              <a:gd name="connsiteY277" fmla="*/ 2090057 h 2605314"/>
              <a:gd name="connsiteX278" fmla="*/ 2152206 w 5018777"/>
              <a:gd name="connsiteY278" fmla="*/ 2111828 h 2605314"/>
              <a:gd name="connsiteX279" fmla="*/ 2130435 w 5018777"/>
              <a:gd name="connsiteY279" fmla="*/ 2140857 h 2605314"/>
              <a:gd name="connsiteX280" fmla="*/ 2130435 w 5018777"/>
              <a:gd name="connsiteY280" fmla="*/ 2351314 h 2605314"/>
              <a:gd name="connsiteX281" fmla="*/ 2144949 w 5018777"/>
              <a:gd name="connsiteY281" fmla="*/ 2373085 h 2605314"/>
              <a:gd name="connsiteX282" fmla="*/ 2166720 w 5018777"/>
              <a:gd name="connsiteY282" fmla="*/ 2380342 h 2605314"/>
              <a:gd name="connsiteX283" fmla="*/ 2173977 w 5018777"/>
              <a:gd name="connsiteY283" fmla="*/ 2402114 h 2605314"/>
              <a:gd name="connsiteX284" fmla="*/ 2195749 w 5018777"/>
              <a:gd name="connsiteY284" fmla="*/ 2416628 h 2605314"/>
              <a:gd name="connsiteX285" fmla="*/ 2224777 w 5018777"/>
              <a:gd name="connsiteY285" fmla="*/ 2438400 h 2605314"/>
              <a:gd name="connsiteX286" fmla="*/ 2268320 w 5018777"/>
              <a:gd name="connsiteY286" fmla="*/ 2474685 h 2605314"/>
              <a:gd name="connsiteX287" fmla="*/ 2297349 w 5018777"/>
              <a:gd name="connsiteY287" fmla="*/ 2510971 h 2605314"/>
              <a:gd name="connsiteX288" fmla="*/ 2319120 w 5018777"/>
              <a:gd name="connsiteY288" fmla="*/ 2532742 h 2605314"/>
              <a:gd name="connsiteX289" fmla="*/ 2398949 w 5018777"/>
              <a:gd name="connsiteY289" fmla="*/ 2569028 h 2605314"/>
              <a:gd name="connsiteX290" fmla="*/ 2544092 w 5018777"/>
              <a:gd name="connsiteY290" fmla="*/ 2554514 h 2605314"/>
              <a:gd name="connsiteX291" fmla="*/ 2565863 w 5018777"/>
              <a:gd name="connsiteY291" fmla="*/ 2540000 h 2605314"/>
              <a:gd name="connsiteX292" fmla="*/ 2573120 w 5018777"/>
              <a:gd name="connsiteY292" fmla="*/ 2503714 h 2605314"/>
              <a:gd name="connsiteX293" fmla="*/ 2587635 w 5018777"/>
              <a:gd name="connsiteY293" fmla="*/ 2481942 h 2605314"/>
              <a:gd name="connsiteX294" fmla="*/ 2594892 w 5018777"/>
              <a:gd name="connsiteY294" fmla="*/ 2409371 h 2605314"/>
              <a:gd name="connsiteX295" fmla="*/ 2645692 w 5018777"/>
              <a:gd name="connsiteY295" fmla="*/ 2416628 h 2605314"/>
              <a:gd name="connsiteX296" fmla="*/ 2674720 w 5018777"/>
              <a:gd name="connsiteY296" fmla="*/ 2423885 h 2605314"/>
              <a:gd name="connsiteX297" fmla="*/ 2747292 w 5018777"/>
              <a:gd name="connsiteY297" fmla="*/ 2438400 h 2605314"/>
              <a:gd name="connsiteX298" fmla="*/ 2790835 w 5018777"/>
              <a:gd name="connsiteY298" fmla="*/ 2452914 h 2605314"/>
              <a:gd name="connsiteX299" fmla="*/ 2812606 w 5018777"/>
              <a:gd name="connsiteY299" fmla="*/ 2438400 h 2605314"/>
              <a:gd name="connsiteX300" fmla="*/ 2805349 w 5018777"/>
              <a:gd name="connsiteY300" fmla="*/ 2416628 h 2605314"/>
              <a:gd name="connsiteX301" fmla="*/ 2798092 w 5018777"/>
              <a:gd name="connsiteY301" fmla="*/ 2373085 h 2605314"/>
              <a:gd name="connsiteX302" fmla="*/ 2783577 w 5018777"/>
              <a:gd name="connsiteY302" fmla="*/ 2329542 h 2605314"/>
              <a:gd name="connsiteX303" fmla="*/ 2798092 w 5018777"/>
              <a:gd name="connsiteY303" fmla="*/ 2278742 h 2605314"/>
              <a:gd name="connsiteX304" fmla="*/ 2965006 w 5018777"/>
              <a:gd name="connsiteY304" fmla="*/ 2249714 h 2605314"/>
              <a:gd name="connsiteX305" fmla="*/ 2950492 w 5018777"/>
              <a:gd name="connsiteY305" fmla="*/ 2227942 h 2605314"/>
              <a:gd name="connsiteX306" fmla="*/ 2928720 w 5018777"/>
              <a:gd name="connsiteY306" fmla="*/ 2133600 h 2605314"/>
              <a:gd name="connsiteX307" fmla="*/ 2921463 w 5018777"/>
              <a:gd name="connsiteY307" fmla="*/ 2104571 h 2605314"/>
              <a:gd name="connsiteX308" fmla="*/ 2899692 w 5018777"/>
              <a:gd name="connsiteY308" fmla="*/ 2090057 h 2605314"/>
              <a:gd name="connsiteX309" fmla="*/ 2906949 w 5018777"/>
              <a:gd name="connsiteY309" fmla="*/ 2061028 h 2605314"/>
              <a:gd name="connsiteX310" fmla="*/ 3037577 w 5018777"/>
              <a:gd name="connsiteY310" fmla="*/ 2053771 h 2605314"/>
              <a:gd name="connsiteX311" fmla="*/ 3124663 w 5018777"/>
              <a:gd name="connsiteY311" fmla="*/ 2046514 h 2605314"/>
              <a:gd name="connsiteX312" fmla="*/ 3146435 w 5018777"/>
              <a:gd name="connsiteY312" fmla="*/ 2039257 h 2605314"/>
              <a:gd name="connsiteX313" fmla="*/ 3139177 w 5018777"/>
              <a:gd name="connsiteY313" fmla="*/ 2010228 h 2605314"/>
              <a:gd name="connsiteX314" fmla="*/ 3110149 w 5018777"/>
              <a:gd name="connsiteY314" fmla="*/ 1959428 h 2605314"/>
              <a:gd name="connsiteX315" fmla="*/ 3081120 w 5018777"/>
              <a:gd name="connsiteY315" fmla="*/ 1930400 h 2605314"/>
              <a:gd name="connsiteX316" fmla="*/ 3066606 w 5018777"/>
              <a:gd name="connsiteY316" fmla="*/ 1901371 h 2605314"/>
              <a:gd name="connsiteX317" fmla="*/ 3044835 w 5018777"/>
              <a:gd name="connsiteY317" fmla="*/ 1886857 h 2605314"/>
              <a:gd name="connsiteX318" fmla="*/ 3037577 w 5018777"/>
              <a:gd name="connsiteY318" fmla="*/ 1865085 h 2605314"/>
              <a:gd name="connsiteX319" fmla="*/ 3023063 w 5018777"/>
              <a:gd name="connsiteY319" fmla="*/ 1843314 h 2605314"/>
              <a:gd name="connsiteX320" fmla="*/ 3052092 w 5018777"/>
              <a:gd name="connsiteY320" fmla="*/ 1828800 h 2605314"/>
              <a:gd name="connsiteX321" fmla="*/ 3160949 w 5018777"/>
              <a:gd name="connsiteY321" fmla="*/ 1814285 h 2605314"/>
              <a:gd name="connsiteX322" fmla="*/ 3182720 w 5018777"/>
              <a:gd name="connsiteY322" fmla="*/ 1799771 h 2605314"/>
              <a:gd name="connsiteX323" fmla="*/ 3131920 w 5018777"/>
              <a:gd name="connsiteY323" fmla="*/ 1690914 h 2605314"/>
              <a:gd name="connsiteX324" fmla="*/ 3124663 w 5018777"/>
              <a:gd name="connsiteY324" fmla="*/ 1669142 h 2605314"/>
              <a:gd name="connsiteX325" fmla="*/ 3110149 w 5018777"/>
              <a:gd name="connsiteY325" fmla="*/ 1647371 h 2605314"/>
              <a:gd name="connsiteX326" fmla="*/ 3131920 w 5018777"/>
              <a:gd name="connsiteY326" fmla="*/ 1640114 h 2605314"/>
              <a:gd name="connsiteX327" fmla="*/ 3160949 w 5018777"/>
              <a:gd name="connsiteY327" fmla="*/ 1632857 h 2605314"/>
              <a:gd name="connsiteX328" fmla="*/ 3189977 w 5018777"/>
              <a:gd name="connsiteY328" fmla="*/ 1618342 h 2605314"/>
              <a:gd name="connsiteX329" fmla="*/ 3219006 w 5018777"/>
              <a:gd name="connsiteY329" fmla="*/ 1611085 h 2605314"/>
              <a:gd name="connsiteX330" fmla="*/ 3240777 w 5018777"/>
              <a:gd name="connsiteY330" fmla="*/ 1603828 h 2605314"/>
              <a:gd name="connsiteX331" fmla="*/ 3284320 w 5018777"/>
              <a:gd name="connsiteY331" fmla="*/ 1582057 h 2605314"/>
              <a:gd name="connsiteX332" fmla="*/ 3298835 w 5018777"/>
              <a:gd name="connsiteY332" fmla="*/ 1567542 h 2605314"/>
              <a:gd name="connsiteX333" fmla="*/ 3277063 w 5018777"/>
              <a:gd name="connsiteY333" fmla="*/ 1545771 h 2605314"/>
              <a:gd name="connsiteX334" fmla="*/ 3233520 w 5018777"/>
              <a:gd name="connsiteY334" fmla="*/ 1516742 h 2605314"/>
              <a:gd name="connsiteX335" fmla="*/ 3182720 w 5018777"/>
              <a:gd name="connsiteY335" fmla="*/ 1458685 h 2605314"/>
              <a:gd name="connsiteX336" fmla="*/ 3175463 w 5018777"/>
              <a:gd name="connsiteY336" fmla="*/ 1436914 h 2605314"/>
              <a:gd name="connsiteX337" fmla="*/ 3153692 w 5018777"/>
              <a:gd name="connsiteY337" fmla="*/ 1422400 h 2605314"/>
              <a:gd name="connsiteX338" fmla="*/ 3204492 w 5018777"/>
              <a:gd name="connsiteY338" fmla="*/ 1386114 h 2605314"/>
              <a:gd name="connsiteX339" fmla="*/ 3240777 w 5018777"/>
              <a:gd name="connsiteY339" fmla="*/ 1349828 h 2605314"/>
              <a:gd name="connsiteX340" fmla="*/ 3269806 w 5018777"/>
              <a:gd name="connsiteY340" fmla="*/ 1313542 h 2605314"/>
              <a:gd name="connsiteX341" fmla="*/ 3291577 w 5018777"/>
              <a:gd name="connsiteY341" fmla="*/ 1299028 h 2605314"/>
              <a:gd name="connsiteX342" fmla="*/ 3306092 w 5018777"/>
              <a:gd name="connsiteY342" fmla="*/ 1284514 h 2605314"/>
              <a:gd name="connsiteX343" fmla="*/ 3313349 w 5018777"/>
              <a:gd name="connsiteY343" fmla="*/ 1262742 h 2605314"/>
              <a:gd name="connsiteX344" fmla="*/ 3269806 w 5018777"/>
              <a:gd name="connsiteY344" fmla="*/ 1255485 h 2605314"/>
              <a:gd name="connsiteX345" fmla="*/ 3248035 w 5018777"/>
              <a:gd name="connsiteY345" fmla="*/ 1248228 h 2605314"/>
              <a:gd name="connsiteX346" fmla="*/ 3197235 w 5018777"/>
              <a:gd name="connsiteY346" fmla="*/ 1233714 h 2605314"/>
              <a:gd name="connsiteX347" fmla="*/ 3175463 w 5018777"/>
              <a:gd name="connsiteY347" fmla="*/ 1219200 h 2605314"/>
              <a:gd name="connsiteX348" fmla="*/ 3153692 w 5018777"/>
              <a:gd name="connsiteY348" fmla="*/ 1211942 h 2605314"/>
              <a:gd name="connsiteX349" fmla="*/ 3124663 w 5018777"/>
              <a:gd name="connsiteY349" fmla="*/ 1197428 h 2605314"/>
              <a:gd name="connsiteX350" fmla="*/ 3204492 w 5018777"/>
              <a:gd name="connsiteY350" fmla="*/ 1095828 h 2605314"/>
              <a:gd name="connsiteX351" fmla="*/ 3255292 w 5018777"/>
              <a:gd name="connsiteY351" fmla="*/ 1037771 h 2605314"/>
              <a:gd name="connsiteX352" fmla="*/ 3255292 w 5018777"/>
              <a:gd name="connsiteY352" fmla="*/ 994228 h 2605314"/>
              <a:gd name="connsiteX353" fmla="*/ 3211749 w 5018777"/>
              <a:gd name="connsiteY353" fmla="*/ 986971 h 2605314"/>
              <a:gd name="connsiteX354" fmla="*/ 3182720 w 5018777"/>
              <a:gd name="connsiteY354" fmla="*/ 979714 h 2605314"/>
              <a:gd name="connsiteX355" fmla="*/ 3124663 w 5018777"/>
              <a:gd name="connsiteY355" fmla="*/ 957942 h 2605314"/>
              <a:gd name="connsiteX356" fmla="*/ 3102892 w 5018777"/>
              <a:gd name="connsiteY356" fmla="*/ 950685 h 2605314"/>
              <a:gd name="connsiteX357" fmla="*/ 3052092 w 5018777"/>
              <a:gd name="connsiteY357" fmla="*/ 943428 h 2605314"/>
              <a:gd name="connsiteX358" fmla="*/ 3030320 w 5018777"/>
              <a:gd name="connsiteY358" fmla="*/ 936171 h 2605314"/>
              <a:gd name="connsiteX359" fmla="*/ 2994035 w 5018777"/>
              <a:gd name="connsiteY359" fmla="*/ 928914 h 2605314"/>
              <a:gd name="connsiteX360" fmla="*/ 2979520 w 5018777"/>
              <a:gd name="connsiteY360" fmla="*/ 914400 h 2605314"/>
              <a:gd name="connsiteX361" fmla="*/ 3037577 w 5018777"/>
              <a:gd name="connsiteY361" fmla="*/ 820057 h 2605314"/>
              <a:gd name="connsiteX362" fmla="*/ 3095635 w 5018777"/>
              <a:gd name="connsiteY362" fmla="*/ 747485 h 2605314"/>
              <a:gd name="connsiteX363" fmla="*/ 3131920 w 5018777"/>
              <a:gd name="connsiteY363" fmla="*/ 703942 h 2605314"/>
              <a:gd name="connsiteX364" fmla="*/ 3146435 w 5018777"/>
              <a:gd name="connsiteY364" fmla="*/ 682171 h 2605314"/>
              <a:gd name="connsiteX365" fmla="*/ 3037577 w 5018777"/>
              <a:gd name="connsiteY365" fmla="*/ 667657 h 2605314"/>
              <a:gd name="connsiteX366" fmla="*/ 2965006 w 5018777"/>
              <a:gd name="connsiteY366" fmla="*/ 660400 h 2605314"/>
              <a:gd name="connsiteX367" fmla="*/ 2892435 w 5018777"/>
              <a:gd name="connsiteY367" fmla="*/ 645885 h 2605314"/>
              <a:gd name="connsiteX368" fmla="*/ 2928720 w 5018777"/>
              <a:gd name="connsiteY368" fmla="*/ 609600 h 2605314"/>
              <a:gd name="connsiteX369" fmla="*/ 2965006 w 5018777"/>
              <a:gd name="connsiteY369" fmla="*/ 573314 h 2605314"/>
              <a:gd name="connsiteX370" fmla="*/ 2972263 w 5018777"/>
              <a:gd name="connsiteY370" fmla="*/ 529771 h 2605314"/>
              <a:gd name="connsiteX371" fmla="*/ 2986777 w 5018777"/>
              <a:gd name="connsiteY371" fmla="*/ 486228 h 2605314"/>
              <a:gd name="connsiteX372" fmla="*/ 3001292 w 5018777"/>
              <a:gd name="connsiteY372" fmla="*/ 435428 h 2605314"/>
              <a:gd name="connsiteX373" fmla="*/ 3015806 w 5018777"/>
              <a:gd name="connsiteY373" fmla="*/ 391885 h 2605314"/>
              <a:gd name="connsiteX374" fmla="*/ 2965006 w 5018777"/>
              <a:gd name="connsiteY374" fmla="*/ 399142 h 2605314"/>
              <a:gd name="connsiteX375" fmla="*/ 2921463 w 5018777"/>
              <a:gd name="connsiteY375" fmla="*/ 413657 h 2605314"/>
              <a:gd name="connsiteX376" fmla="*/ 2892435 w 5018777"/>
              <a:gd name="connsiteY376" fmla="*/ 420914 h 2605314"/>
              <a:gd name="connsiteX377" fmla="*/ 2856149 w 5018777"/>
              <a:gd name="connsiteY377" fmla="*/ 435428 h 2605314"/>
              <a:gd name="connsiteX378" fmla="*/ 2812606 w 5018777"/>
              <a:gd name="connsiteY378" fmla="*/ 442685 h 2605314"/>
              <a:gd name="connsiteX379" fmla="*/ 2783577 w 5018777"/>
              <a:gd name="connsiteY379" fmla="*/ 449942 h 2605314"/>
              <a:gd name="connsiteX380" fmla="*/ 2725520 w 5018777"/>
              <a:gd name="connsiteY380" fmla="*/ 442685 h 2605314"/>
              <a:gd name="connsiteX381" fmla="*/ 2732777 w 5018777"/>
              <a:gd name="connsiteY381" fmla="*/ 377371 h 2605314"/>
              <a:gd name="connsiteX382" fmla="*/ 2725520 w 5018777"/>
              <a:gd name="connsiteY382" fmla="*/ 290285 h 2605314"/>
              <a:gd name="connsiteX383" fmla="*/ 2711006 w 5018777"/>
              <a:gd name="connsiteY383" fmla="*/ 232228 h 2605314"/>
              <a:gd name="connsiteX384" fmla="*/ 2667463 w 5018777"/>
              <a:gd name="connsiteY384" fmla="*/ 210457 h 2605314"/>
              <a:gd name="connsiteX385" fmla="*/ 2660206 w 5018777"/>
              <a:gd name="connsiteY385"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62549 w 5018777"/>
              <a:gd name="connsiteY118" fmla="*/ 537028 h 2605314"/>
              <a:gd name="connsiteX119" fmla="*/ 3240777 w 5018777"/>
              <a:gd name="connsiteY119" fmla="*/ 515257 h 2605314"/>
              <a:gd name="connsiteX120" fmla="*/ 3233520 w 5018777"/>
              <a:gd name="connsiteY120" fmla="*/ 478971 h 2605314"/>
              <a:gd name="connsiteX121" fmla="*/ 3219006 w 5018777"/>
              <a:gd name="connsiteY121" fmla="*/ 428171 h 2605314"/>
              <a:gd name="connsiteX122" fmla="*/ 3204492 w 5018777"/>
              <a:gd name="connsiteY122" fmla="*/ 362857 h 2605314"/>
              <a:gd name="connsiteX123" fmla="*/ 3189977 w 5018777"/>
              <a:gd name="connsiteY123" fmla="*/ 348342 h 2605314"/>
              <a:gd name="connsiteX124" fmla="*/ 3139177 w 5018777"/>
              <a:gd name="connsiteY124" fmla="*/ 283028 h 2605314"/>
              <a:gd name="connsiteX125" fmla="*/ 3117406 w 5018777"/>
              <a:gd name="connsiteY125" fmla="*/ 268514 h 2605314"/>
              <a:gd name="connsiteX126" fmla="*/ 3081120 w 5018777"/>
              <a:gd name="connsiteY126" fmla="*/ 232228 h 2605314"/>
              <a:gd name="connsiteX127" fmla="*/ 3008549 w 5018777"/>
              <a:gd name="connsiteY127" fmla="*/ 174171 h 2605314"/>
              <a:gd name="connsiteX128" fmla="*/ 2934889 w 5018777"/>
              <a:gd name="connsiteY128" fmla="*/ 124460 h 2605314"/>
              <a:gd name="connsiteX129" fmla="*/ 2827120 w 5018777"/>
              <a:gd name="connsiteY129" fmla="*/ 79828 h 2605314"/>
              <a:gd name="connsiteX130" fmla="*/ 2667463 w 5018777"/>
              <a:gd name="connsiteY130" fmla="*/ 50800 h 2605314"/>
              <a:gd name="connsiteX131" fmla="*/ 2500549 w 5018777"/>
              <a:gd name="connsiteY131" fmla="*/ 43542 h 2605314"/>
              <a:gd name="connsiteX132" fmla="*/ 2275577 w 5018777"/>
              <a:gd name="connsiteY132" fmla="*/ 21771 h 2605314"/>
              <a:gd name="connsiteX133" fmla="*/ 2036092 w 5018777"/>
              <a:gd name="connsiteY133" fmla="*/ 7257 h 2605314"/>
              <a:gd name="connsiteX134" fmla="*/ 1753063 w 5018777"/>
              <a:gd name="connsiteY134" fmla="*/ 29028 h 2605314"/>
              <a:gd name="connsiteX135" fmla="*/ 1519746 w 5018777"/>
              <a:gd name="connsiteY135" fmla="*/ 82005 h 2605314"/>
              <a:gd name="connsiteX136" fmla="*/ 1157977 w 5018777"/>
              <a:gd name="connsiteY136" fmla="*/ 190500 h 2605314"/>
              <a:gd name="connsiteX137" fmla="*/ 969292 w 5018777"/>
              <a:gd name="connsiteY137" fmla="*/ 261257 h 2605314"/>
              <a:gd name="connsiteX138" fmla="*/ 889463 w 5018777"/>
              <a:gd name="connsiteY138" fmla="*/ 319314 h 2605314"/>
              <a:gd name="connsiteX139" fmla="*/ 763189 w 5018777"/>
              <a:gd name="connsiteY139" fmla="*/ 420551 h 2605314"/>
              <a:gd name="connsiteX140" fmla="*/ 693520 w 5018777"/>
              <a:gd name="connsiteY140" fmla="*/ 500742 h 2605314"/>
              <a:gd name="connsiteX141" fmla="*/ 664492 w 5018777"/>
              <a:gd name="connsiteY141" fmla="*/ 544285 h 2605314"/>
              <a:gd name="connsiteX142" fmla="*/ 642720 w 5018777"/>
              <a:gd name="connsiteY142" fmla="*/ 609600 h 2605314"/>
              <a:gd name="connsiteX143" fmla="*/ 651792 w 5018777"/>
              <a:gd name="connsiteY143" fmla="*/ 740954 h 2605314"/>
              <a:gd name="connsiteX144" fmla="*/ 700052 w 5018777"/>
              <a:gd name="connsiteY144" fmla="*/ 804454 h 2605314"/>
              <a:gd name="connsiteX145" fmla="*/ 751577 w 5018777"/>
              <a:gd name="connsiteY145" fmla="*/ 804817 h 2605314"/>
              <a:gd name="connsiteX146" fmla="*/ 775889 w 5018777"/>
              <a:gd name="connsiteY146" fmla="*/ 748937 h 2605314"/>
              <a:gd name="connsiteX147" fmla="*/ 764640 w 5018777"/>
              <a:gd name="connsiteY147" fmla="*/ 679268 h 2605314"/>
              <a:gd name="connsiteX148" fmla="*/ 704769 w 5018777"/>
              <a:gd name="connsiteY148" fmla="*/ 644434 h 2605314"/>
              <a:gd name="connsiteX149" fmla="*/ 567246 w 5018777"/>
              <a:gd name="connsiteY149" fmla="*/ 638991 h 2605314"/>
              <a:gd name="connsiteX150" fmla="*/ 468549 w 5018777"/>
              <a:gd name="connsiteY150" fmla="*/ 682171 h 2605314"/>
              <a:gd name="connsiteX151" fmla="*/ 446777 w 5018777"/>
              <a:gd name="connsiteY151" fmla="*/ 754742 h 2605314"/>
              <a:gd name="connsiteX152" fmla="*/ 475806 w 5018777"/>
              <a:gd name="connsiteY152" fmla="*/ 849085 h 2605314"/>
              <a:gd name="connsiteX153" fmla="*/ 533863 w 5018777"/>
              <a:gd name="connsiteY153" fmla="*/ 841828 h 2605314"/>
              <a:gd name="connsiteX154" fmla="*/ 541120 w 5018777"/>
              <a:gd name="connsiteY154" fmla="*/ 820057 h 2605314"/>
              <a:gd name="connsiteX155" fmla="*/ 519349 w 5018777"/>
              <a:gd name="connsiteY155" fmla="*/ 740228 h 2605314"/>
              <a:gd name="connsiteX156" fmla="*/ 497577 w 5018777"/>
              <a:gd name="connsiteY156" fmla="*/ 725714 h 2605314"/>
              <a:gd name="connsiteX157" fmla="*/ 352435 w 5018777"/>
              <a:gd name="connsiteY157" fmla="*/ 732971 h 2605314"/>
              <a:gd name="connsiteX158" fmla="*/ 252286 w 5018777"/>
              <a:gd name="connsiteY158" fmla="*/ 791028 h 2605314"/>
              <a:gd name="connsiteX159" fmla="*/ 192777 w 5018777"/>
              <a:gd name="connsiteY159" fmla="*/ 892628 h 2605314"/>
              <a:gd name="connsiteX160" fmla="*/ 187335 w 5018777"/>
              <a:gd name="connsiteY160" fmla="*/ 1026522 h 2605314"/>
              <a:gd name="connsiteX161" fmla="*/ 218177 w 5018777"/>
              <a:gd name="connsiteY161" fmla="*/ 1070791 h 2605314"/>
              <a:gd name="connsiteX162" fmla="*/ 278049 w 5018777"/>
              <a:gd name="connsiteY162" fmla="*/ 1063534 h 2605314"/>
              <a:gd name="connsiteX163" fmla="*/ 297643 w 5018777"/>
              <a:gd name="connsiteY163" fmla="*/ 1022531 h 2605314"/>
              <a:gd name="connsiteX164" fmla="*/ 260995 w 5018777"/>
              <a:gd name="connsiteY164" fmla="*/ 957580 h 2605314"/>
              <a:gd name="connsiteX165" fmla="*/ 172095 w 5018777"/>
              <a:gd name="connsiteY165" fmla="*/ 952137 h 2605314"/>
              <a:gd name="connsiteX166" fmla="*/ 108957 w 5018777"/>
              <a:gd name="connsiteY166" fmla="*/ 996405 h 2605314"/>
              <a:gd name="connsiteX167" fmla="*/ 54892 w 5018777"/>
              <a:gd name="connsiteY167" fmla="*/ 1066800 h 2605314"/>
              <a:gd name="connsiteX168" fmla="*/ 14252 w 5018777"/>
              <a:gd name="connsiteY168" fmla="*/ 1156788 h 2605314"/>
              <a:gd name="connsiteX169" fmla="*/ 20783 w 5018777"/>
              <a:gd name="connsiteY169" fmla="*/ 1262017 h 2605314"/>
              <a:gd name="connsiteX170" fmla="*/ 69406 w 5018777"/>
              <a:gd name="connsiteY170" fmla="*/ 1313542 h 2605314"/>
              <a:gd name="connsiteX171" fmla="*/ 112949 w 5018777"/>
              <a:gd name="connsiteY171" fmla="*/ 1342571 h 2605314"/>
              <a:gd name="connsiteX172" fmla="*/ 159032 w 5018777"/>
              <a:gd name="connsiteY172" fmla="*/ 1341845 h 2605314"/>
              <a:gd name="connsiteX173" fmla="*/ 217089 w 5018777"/>
              <a:gd name="connsiteY173" fmla="*/ 1316445 h 2605314"/>
              <a:gd name="connsiteX174" fmla="*/ 199672 w 5018777"/>
              <a:gd name="connsiteY174" fmla="*/ 1243148 h 2605314"/>
              <a:gd name="connsiteX175" fmla="*/ 124197 w 5018777"/>
              <a:gd name="connsiteY175" fmla="*/ 1236254 h 2605314"/>
              <a:gd name="connsiteX176" fmla="*/ 54892 w 5018777"/>
              <a:gd name="connsiteY176" fmla="*/ 1262742 h 2605314"/>
              <a:gd name="connsiteX177" fmla="*/ 33120 w 5018777"/>
              <a:gd name="connsiteY177" fmla="*/ 1299028 h 2605314"/>
              <a:gd name="connsiteX178" fmla="*/ 18606 w 5018777"/>
              <a:gd name="connsiteY178" fmla="*/ 1320800 h 2605314"/>
              <a:gd name="connsiteX179" fmla="*/ 4092 w 5018777"/>
              <a:gd name="connsiteY179" fmla="*/ 1379582 h 2605314"/>
              <a:gd name="connsiteX180" fmla="*/ 3729 w 5018777"/>
              <a:gd name="connsiteY180" fmla="*/ 1436188 h 2605314"/>
              <a:gd name="connsiteX181" fmla="*/ 47635 w 5018777"/>
              <a:gd name="connsiteY181" fmla="*/ 1494971 h 2605314"/>
              <a:gd name="connsiteX182" fmla="*/ 91177 w 5018777"/>
              <a:gd name="connsiteY182" fmla="*/ 1524000 h 2605314"/>
              <a:gd name="connsiteX183" fmla="*/ 127100 w 5018777"/>
              <a:gd name="connsiteY183" fmla="*/ 1568268 h 2605314"/>
              <a:gd name="connsiteX184" fmla="*/ 171006 w 5018777"/>
              <a:gd name="connsiteY184" fmla="*/ 1582057 h 2605314"/>
              <a:gd name="connsiteX185" fmla="*/ 228337 w 5018777"/>
              <a:gd name="connsiteY185" fmla="*/ 1561737 h 2605314"/>
              <a:gd name="connsiteX186" fmla="*/ 236683 w 5018777"/>
              <a:gd name="connsiteY186" fmla="*/ 1483722 h 2605314"/>
              <a:gd name="connsiteX187" fmla="*/ 157217 w 5018777"/>
              <a:gd name="connsiteY187" fmla="*/ 1465580 h 2605314"/>
              <a:gd name="connsiteX188" fmla="*/ 105692 w 5018777"/>
              <a:gd name="connsiteY188" fmla="*/ 1502228 h 2605314"/>
              <a:gd name="connsiteX189" fmla="*/ 105692 w 5018777"/>
              <a:gd name="connsiteY189" fmla="*/ 1698171 h 2605314"/>
              <a:gd name="connsiteX190" fmla="*/ 141615 w 5018777"/>
              <a:gd name="connsiteY190" fmla="*/ 1749334 h 2605314"/>
              <a:gd name="connsiteX191" fmla="*/ 192777 w 5018777"/>
              <a:gd name="connsiteY191" fmla="*/ 1792514 h 2605314"/>
              <a:gd name="connsiteX192" fmla="*/ 250835 w 5018777"/>
              <a:gd name="connsiteY192" fmla="*/ 1828800 h 2605314"/>
              <a:gd name="connsiteX193" fmla="*/ 359692 w 5018777"/>
              <a:gd name="connsiteY193" fmla="*/ 1821542 h 2605314"/>
              <a:gd name="connsiteX194" fmla="*/ 394163 w 5018777"/>
              <a:gd name="connsiteY194" fmla="*/ 1796505 h 2605314"/>
              <a:gd name="connsiteX195" fmla="*/ 410492 w 5018777"/>
              <a:gd name="connsiteY195" fmla="*/ 1698171 h 2605314"/>
              <a:gd name="connsiteX196" fmla="*/ 366949 w 5018777"/>
              <a:gd name="connsiteY196" fmla="*/ 1683657 h 2605314"/>
              <a:gd name="connsiteX197" fmla="*/ 316149 w 5018777"/>
              <a:gd name="connsiteY197" fmla="*/ 1690914 h 2605314"/>
              <a:gd name="connsiteX198" fmla="*/ 279863 w 5018777"/>
              <a:gd name="connsiteY198" fmla="*/ 1719942 h 2605314"/>
              <a:gd name="connsiteX199" fmla="*/ 265349 w 5018777"/>
              <a:gd name="connsiteY199" fmla="*/ 1785257 h 2605314"/>
              <a:gd name="connsiteX200" fmla="*/ 276235 w 5018777"/>
              <a:gd name="connsiteY200" fmla="*/ 1939108 h 2605314"/>
              <a:gd name="connsiteX201" fmla="*/ 331026 w 5018777"/>
              <a:gd name="connsiteY201" fmla="*/ 1984465 h 2605314"/>
              <a:gd name="connsiteX202" fmla="*/ 417749 w 5018777"/>
              <a:gd name="connsiteY202" fmla="*/ 2002971 h 2605314"/>
              <a:gd name="connsiteX203" fmla="*/ 526606 w 5018777"/>
              <a:gd name="connsiteY203" fmla="*/ 1995714 h 2605314"/>
              <a:gd name="connsiteX204" fmla="*/ 555635 w 5018777"/>
              <a:gd name="connsiteY204" fmla="*/ 1973942 h 2605314"/>
              <a:gd name="connsiteX205" fmla="*/ 599177 w 5018777"/>
              <a:gd name="connsiteY205" fmla="*/ 1944914 h 2605314"/>
              <a:gd name="connsiteX206" fmla="*/ 628206 w 5018777"/>
              <a:gd name="connsiteY206" fmla="*/ 1901371 h 2605314"/>
              <a:gd name="connsiteX207" fmla="*/ 613692 w 5018777"/>
              <a:gd name="connsiteY207" fmla="*/ 1836057 h 2605314"/>
              <a:gd name="connsiteX208" fmla="*/ 570149 w 5018777"/>
              <a:gd name="connsiteY208" fmla="*/ 1792514 h 2605314"/>
              <a:gd name="connsiteX209" fmla="*/ 528057 w 5018777"/>
              <a:gd name="connsiteY209" fmla="*/ 1800497 h 2605314"/>
              <a:gd name="connsiteX210" fmla="*/ 481249 w 5018777"/>
              <a:gd name="connsiteY210" fmla="*/ 1898468 h 2605314"/>
              <a:gd name="connsiteX211" fmla="*/ 555635 w 5018777"/>
              <a:gd name="connsiteY211" fmla="*/ 1995714 h 2605314"/>
              <a:gd name="connsiteX212" fmla="*/ 570149 w 5018777"/>
              <a:gd name="connsiteY212" fmla="*/ 2017485 h 2605314"/>
              <a:gd name="connsiteX213" fmla="*/ 700777 w 5018777"/>
              <a:gd name="connsiteY213" fmla="*/ 2068285 h 2605314"/>
              <a:gd name="connsiteX214" fmla="*/ 737063 w 5018777"/>
              <a:gd name="connsiteY214" fmla="*/ 2082800 h 2605314"/>
              <a:gd name="connsiteX215" fmla="*/ 867692 w 5018777"/>
              <a:gd name="connsiteY215" fmla="*/ 2119811 h 2605314"/>
              <a:gd name="connsiteX216" fmla="*/ 969292 w 5018777"/>
              <a:gd name="connsiteY216" fmla="*/ 2148114 h 2605314"/>
              <a:gd name="connsiteX217" fmla="*/ 1078149 w 5018777"/>
              <a:gd name="connsiteY217" fmla="*/ 2133600 h 2605314"/>
              <a:gd name="connsiteX218" fmla="*/ 1128949 w 5018777"/>
              <a:gd name="connsiteY218" fmla="*/ 2104571 h 2605314"/>
              <a:gd name="connsiteX219" fmla="*/ 1247603 w 5018777"/>
              <a:gd name="connsiteY219" fmla="*/ 2013494 h 2605314"/>
              <a:gd name="connsiteX220" fmla="*/ 1291509 w 5018777"/>
              <a:gd name="connsiteY220" fmla="*/ 1957251 h 2605314"/>
              <a:gd name="connsiteX221" fmla="*/ 1278083 w 5018777"/>
              <a:gd name="connsiteY221" fmla="*/ 1839322 h 2605314"/>
              <a:gd name="connsiteX222" fmla="*/ 1223292 w 5018777"/>
              <a:gd name="connsiteY222" fmla="*/ 1814285 h 2605314"/>
              <a:gd name="connsiteX223" fmla="*/ 1129675 w 5018777"/>
              <a:gd name="connsiteY223" fmla="*/ 1833154 h 2605314"/>
              <a:gd name="connsiteX224" fmla="*/ 1107177 w 5018777"/>
              <a:gd name="connsiteY224" fmla="*/ 1894114 h 2605314"/>
              <a:gd name="connsiteX225" fmla="*/ 1085406 w 5018777"/>
              <a:gd name="connsiteY225" fmla="*/ 2002971 h 2605314"/>
              <a:gd name="connsiteX226" fmla="*/ 1020092 w 5018777"/>
              <a:gd name="connsiteY226" fmla="*/ 1995714 h 2605314"/>
              <a:gd name="connsiteX227" fmla="*/ 984532 w 5018777"/>
              <a:gd name="connsiteY227" fmla="*/ 1911531 h 2605314"/>
              <a:gd name="connsiteX228" fmla="*/ 996869 w 5018777"/>
              <a:gd name="connsiteY228" fmla="*/ 1807754 h 2605314"/>
              <a:gd name="connsiteX229" fmla="*/ 1070529 w 5018777"/>
              <a:gd name="connsiteY229" fmla="*/ 1731554 h 2605314"/>
              <a:gd name="connsiteX230" fmla="*/ 1230549 w 5018777"/>
              <a:gd name="connsiteY230" fmla="*/ 1690914 h 2605314"/>
              <a:gd name="connsiteX231" fmla="*/ 1339406 w 5018777"/>
              <a:gd name="connsiteY231" fmla="*/ 1698171 h 2605314"/>
              <a:gd name="connsiteX232" fmla="*/ 1426492 w 5018777"/>
              <a:gd name="connsiteY232" fmla="*/ 1741714 h 2605314"/>
              <a:gd name="connsiteX233" fmla="*/ 1480557 w 5018777"/>
              <a:gd name="connsiteY233" fmla="*/ 1792514 h 2605314"/>
              <a:gd name="connsiteX234" fmla="*/ 1510312 w 5018777"/>
              <a:gd name="connsiteY234" fmla="*/ 1859642 h 2605314"/>
              <a:gd name="connsiteX235" fmla="*/ 1511037 w 5018777"/>
              <a:gd name="connsiteY235" fmla="*/ 1961968 h 2605314"/>
              <a:gd name="connsiteX236" fmla="*/ 1463866 w 5018777"/>
              <a:gd name="connsiteY236" fmla="*/ 2046877 h 2605314"/>
              <a:gd name="connsiteX237" fmla="*/ 1411977 w 5018777"/>
              <a:gd name="connsiteY237" fmla="*/ 2140857 h 2605314"/>
              <a:gd name="connsiteX238" fmla="*/ 1404720 w 5018777"/>
              <a:gd name="connsiteY238" fmla="*/ 2162628 h 2605314"/>
              <a:gd name="connsiteX239" fmla="*/ 1368435 w 5018777"/>
              <a:gd name="connsiteY239" fmla="*/ 2293257 h 2605314"/>
              <a:gd name="connsiteX240" fmla="*/ 1370975 w 5018777"/>
              <a:gd name="connsiteY240" fmla="*/ 2449285 h 2605314"/>
              <a:gd name="connsiteX241" fmla="*/ 1513577 w 5018777"/>
              <a:gd name="connsiteY241" fmla="*/ 2554514 h 2605314"/>
              <a:gd name="connsiteX242" fmla="*/ 1636949 w 5018777"/>
              <a:gd name="connsiteY242" fmla="*/ 2590800 h 2605314"/>
              <a:gd name="connsiteX243" fmla="*/ 1851397 w 5018777"/>
              <a:gd name="connsiteY243" fmla="*/ 2605314 h 2605314"/>
              <a:gd name="connsiteX244" fmla="*/ 1922155 w 5018777"/>
              <a:gd name="connsiteY244" fmla="*/ 2576285 h 2605314"/>
              <a:gd name="connsiteX245" fmla="*/ 1963520 w 5018777"/>
              <a:gd name="connsiteY245" fmla="*/ 2496457 h 2605314"/>
              <a:gd name="connsiteX246" fmla="*/ 2006337 w 5018777"/>
              <a:gd name="connsiteY246" fmla="*/ 2315028 h 2605314"/>
              <a:gd name="connsiteX247" fmla="*/ 2043349 w 5018777"/>
              <a:gd name="connsiteY247" fmla="*/ 2111828 h 2605314"/>
              <a:gd name="connsiteX248" fmla="*/ 2066572 w 5018777"/>
              <a:gd name="connsiteY248" fmla="*/ 2048691 h 2605314"/>
              <a:gd name="connsiteX249" fmla="*/ 2102495 w 5018777"/>
              <a:gd name="connsiteY249" fmla="*/ 1987731 h 2605314"/>
              <a:gd name="connsiteX250" fmla="*/ 2221512 w 5018777"/>
              <a:gd name="connsiteY250" fmla="*/ 1879237 h 2605314"/>
              <a:gd name="connsiteX251" fmla="*/ 2377177 w 5018777"/>
              <a:gd name="connsiteY251" fmla="*/ 1872342 h 2605314"/>
              <a:gd name="connsiteX252" fmla="*/ 2398949 w 5018777"/>
              <a:gd name="connsiteY252" fmla="*/ 1879600 h 2605314"/>
              <a:gd name="connsiteX253" fmla="*/ 2457006 w 5018777"/>
              <a:gd name="connsiteY253" fmla="*/ 1930400 h 2605314"/>
              <a:gd name="connsiteX254" fmla="*/ 2471520 w 5018777"/>
              <a:gd name="connsiteY254" fmla="*/ 1952171 h 2605314"/>
              <a:gd name="connsiteX255" fmla="*/ 2493292 w 5018777"/>
              <a:gd name="connsiteY255" fmla="*/ 1973942 h 2605314"/>
              <a:gd name="connsiteX256" fmla="*/ 2507806 w 5018777"/>
              <a:gd name="connsiteY256" fmla="*/ 2024742 h 2605314"/>
              <a:gd name="connsiteX257" fmla="*/ 2515063 w 5018777"/>
              <a:gd name="connsiteY257" fmla="*/ 2053771 h 2605314"/>
              <a:gd name="connsiteX258" fmla="*/ 2529577 w 5018777"/>
              <a:gd name="connsiteY258" fmla="*/ 2075542 h 2605314"/>
              <a:gd name="connsiteX259" fmla="*/ 2544092 w 5018777"/>
              <a:gd name="connsiteY259" fmla="*/ 2126342 h 2605314"/>
              <a:gd name="connsiteX260" fmla="*/ 2536835 w 5018777"/>
              <a:gd name="connsiteY260" fmla="*/ 2271485 h 2605314"/>
              <a:gd name="connsiteX261" fmla="*/ 2522320 w 5018777"/>
              <a:gd name="connsiteY261" fmla="*/ 2300514 h 2605314"/>
              <a:gd name="connsiteX262" fmla="*/ 2478777 w 5018777"/>
              <a:gd name="connsiteY262" fmla="*/ 2329542 h 2605314"/>
              <a:gd name="connsiteX263" fmla="*/ 2457006 w 5018777"/>
              <a:gd name="connsiteY263" fmla="*/ 2336800 h 2605314"/>
              <a:gd name="connsiteX264" fmla="*/ 2333635 w 5018777"/>
              <a:gd name="connsiteY264" fmla="*/ 2329542 h 2605314"/>
              <a:gd name="connsiteX265" fmla="*/ 2311863 w 5018777"/>
              <a:gd name="connsiteY265" fmla="*/ 2322285 h 2605314"/>
              <a:gd name="connsiteX266" fmla="*/ 2297349 w 5018777"/>
              <a:gd name="connsiteY266" fmla="*/ 2286000 h 2605314"/>
              <a:gd name="connsiteX267" fmla="*/ 2290092 w 5018777"/>
              <a:gd name="connsiteY267" fmla="*/ 2249714 h 2605314"/>
              <a:gd name="connsiteX268" fmla="*/ 2398949 w 5018777"/>
              <a:gd name="connsiteY268" fmla="*/ 2111828 h 2605314"/>
              <a:gd name="connsiteX269" fmla="*/ 2398949 w 5018777"/>
              <a:gd name="connsiteY269" fmla="*/ 2024742 h 2605314"/>
              <a:gd name="connsiteX270" fmla="*/ 2377177 w 5018777"/>
              <a:gd name="connsiteY270" fmla="*/ 2010228 h 2605314"/>
              <a:gd name="connsiteX271" fmla="*/ 2275577 w 5018777"/>
              <a:gd name="connsiteY271" fmla="*/ 2017485 h 2605314"/>
              <a:gd name="connsiteX272" fmla="*/ 2261063 w 5018777"/>
              <a:gd name="connsiteY272" fmla="*/ 2032000 h 2605314"/>
              <a:gd name="connsiteX273" fmla="*/ 2239292 w 5018777"/>
              <a:gd name="connsiteY273" fmla="*/ 2046514 h 2605314"/>
              <a:gd name="connsiteX274" fmla="*/ 2224777 w 5018777"/>
              <a:gd name="connsiteY274" fmla="*/ 2061028 h 2605314"/>
              <a:gd name="connsiteX275" fmla="*/ 2195749 w 5018777"/>
              <a:gd name="connsiteY275" fmla="*/ 2068285 h 2605314"/>
              <a:gd name="connsiteX276" fmla="*/ 2166720 w 5018777"/>
              <a:gd name="connsiteY276" fmla="*/ 2090057 h 2605314"/>
              <a:gd name="connsiteX277" fmla="*/ 2152206 w 5018777"/>
              <a:gd name="connsiteY277" fmla="*/ 2111828 h 2605314"/>
              <a:gd name="connsiteX278" fmla="*/ 2130435 w 5018777"/>
              <a:gd name="connsiteY278" fmla="*/ 2140857 h 2605314"/>
              <a:gd name="connsiteX279" fmla="*/ 2130435 w 5018777"/>
              <a:gd name="connsiteY279" fmla="*/ 2351314 h 2605314"/>
              <a:gd name="connsiteX280" fmla="*/ 2144949 w 5018777"/>
              <a:gd name="connsiteY280" fmla="*/ 2373085 h 2605314"/>
              <a:gd name="connsiteX281" fmla="*/ 2166720 w 5018777"/>
              <a:gd name="connsiteY281" fmla="*/ 2380342 h 2605314"/>
              <a:gd name="connsiteX282" fmla="*/ 2173977 w 5018777"/>
              <a:gd name="connsiteY282" fmla="*/ 2402114 h 2605314"/>
              <a:gd name="connsiteX283" fmla="*/ 2195749 w 5018777"/>
              <a:gd name="connsiteY283" fmla="*/ 2416628 h 2605314"/>
              <a:gd name="connsiteX284" fmla="*/ 2224777 w 5018777"/>
              <a:gd name="connsiteY284" fmla="*/ 2438400 h 2605314"/>
              <a:gd name="connsiteX285" fmla="*/ 2268320 w 5018777"/>
              <a:gd name="connsiteY285" fmla="*/ 2474685 h 2605314"/>
              <a:gd name="connsiteX286" fmla="*/ 2297349 w 5018777"/>
              <a:gd name="connsiteY286" fmla="*/ 2510971 h 2605314"/>
              <a:gd name="connsiteX287" fmla="*/ 2319120 w 5018777"/>
              <a:gd name="connsiteY287" fmla="*/ 2532742 h 2605314"/>
              <a:gd name="connsiteX288" fmla="*/ 2398949 w 5018777"/>
              <a:gd name="connsiteY288" fmla="*/ 2569028 h 2605314"/>
              <a:gd name="connsiteX289" fmla="*/ 2544092 w 5018777"/>
              <a:gd name="connsiteY289" fmla="*/ 2554514 h 2605314"/>
              <a:gd name="connsiteX290" fmla="*/ 2565863 w 5018777"/>
              <a:gd name="connsiteY290" fmla="*/ 2540000 h 2605314"/>
              <a:gd name="connsiteX291" fmla="*/ 2573120 w 5018777"/>
              <a:gd name="connsiteY291" fmla="*/ 2503714 h 2605314"/>
              <a:gd name="connsiteX292" fmla="*/ 2587635 w 5018777"/>
              <a:gd name="connsiteY292" fmla="*/ 2481942 h 2605314"/>
              <a:gd name="connsiteX293" fmla="*/ 2594892 w 5018777"/>
              <a:gd name="connsiteY293" fmla="*/ 2409371 h 2605314"/>
              <a:gd name="connsiteX294" fmla="*/ 2645692 w 5018777"/>
              <a:gd name="connsiteY294" fmla="*/ 2416628 h 2605314"/>
              <a:gd name="connsiteX295" fmla="*/ 2674720 w 5018777"/>
              <a:gd name="connsiteY295" fmla="*/ 2423885 h 2605314"/>
              <a:gd name="connsiteX296" fmla="*/ 2747292 w 5018777"/>
              <a:gd name="connsiteY296" fmla="*/ 2438400 h 2605314"/>
              <a:gd name="connsiteX297" fmla="*/ 2790835 w 5018777"/>
              <a:gd name="connsiteY297" fmla="*/ 2452914 h 2605314"/>
              <a:gd name="connsiteX298" fmla="*/ 2812606 w 5018777"/>
              <a:gd name="connsiteY298" fmla="*/ 2438400 h 2605314"/>
              <a:gd name="connsiteX299" fmla="*/ 2805349 w 5018777"/>
              <a:gd name="connsiteY299" fmla="*/ 2416628 h 2605314"/>
              <a:gd name="connsiteX300" fmla="*/ 2798092 w 5018777"/>
              <a:gd name="connsiteY300" fmla="*/ 2373085 h 2605314"/>
              <a:gd name="connsiteX301" fmla="*/ 2783577 w 5018777"/>
              <a:gd name="connsiteY301" fmla="*/ 2329542 h 2605314"/>
              <a:gd name="connsiteX302" fmla="*/ 2798092 w 5018777"/>
              <a:gd name="connsiteY302" fmla="*/ 2278742 h 2605314"/>
              <a:gd name="connsiteX303" fmla="*/ 2965006 w 5018777"/>
              <a:gd name="connsiteY303" fmla="*/ 2249714 h 2605314"/>
              <a:gd name="connsiteX304" fmla="*/ 2950492 w 5018777"/>
              <a:gd name="connsiteY304" fmla="*/ 2227942 h 2605314"/>
              <a:gd name="connsiteX305" fmla="*/ 2928720 w 5018777"/>
              <a:gd name="connsiteY305" fmla="*/ 2133600 h 2605314"/>
              <a:gd name="connsiteX306" fmla="*/ 2921463 w 5018777"/>
              <a:gd name="connsiteY306" fmla="*/ 2104571 h 2605314"/>
              <a:gd name="connsiteX307" fmla="*/ 2899692 w 5018777"/>
              <a:gd name="connsiteY307" fmla="*/ 2090057 h 2605314"/>
              <a:gd name="connsiteX308" fmla="*/ 2906949 w 5018777"/>
              <a:gd name="connsiteY308" fmla="*/ 2061028 h 2605314"/>
              <a:gd name="connsiteX309" fmla="*/ 3037577 w 5018777"/>
              <a:gd name="connsiteY309" fmla="*/ 2053771 h 2605314"/>
              <a:gd name="connsiteX310" fmla="*/ 3124663 w 5018777"/>
              <a:gd name="connsiteY310" fmla="*/ 2046514 h 2605314"/>
              <a:gd name="connsiteX311" fmla="*/ 3146435 w 5018777"/>
              <a:gd name="connsiteY311" fmla="*/ 2039257 h 2605314"/>
              <a:gd name="connsiteX312" fmla="*/ 3139177 w 5018777"/>
              <a:gd name="connsiteY312" fmla="*/ 2010228 h 2605314"/>
              <a:gd name="connsiteX313" fmla="*/ 3110149 w 5018777"/>
              <a:gd name="connsiteY313" fmla="*/ 1959428 h 2605314"/>
              <a:gd name="connsiteX314" fmla="*/ 3081120 w 5018777"/>
              <a:gd name="connsiteY314" fmla="*/ 1930400 h 2605314"/>
              <a:gd name="connsiteX315" fmla="*/ 3066606 w 5018777"/>
              <a:gd name="connsiteY315" fmla="*/ 1901371 h 2605314"/>
              <a:gd name="connsiteX316" fmla="*/ 3044835 w 5018777"/>
              <a:gd name="connsiteY316" fmla="*/ 1886857 h 2605314"/>
              <a:gd name="connsiteX317" fmla="*/ 3037577 w 5018777"/>
              <a:gd name="connsiteY317" fmla="*/ 1865085 h 2605314"/>
              <a:gd name="connsiteX318" fmla="*/ 3023063 w 5018777"/>
              <a:gd name="connsiteY318" fmla="*/ 1843314 h 2605314"/>
              <a:gd name="connsiteX319" fmla="*/ 3052092 w 5018777"/>
              <a:gd name="connsiteY319" fmla="*/ 1828800 h 2605314"/>
              <a:gd name="connsiteX320" fmla="*/ 3160949 w 5018777"/>
              <a:gd name="connsiteY320" fmla="*/ 1814285 h 2605314"/>
              <a:gd name="connsiteX321" fmla="*/ 3182720 w 5018777"/>
              <a:gd name="connsiteY321" fmla="*/ 1799771 h 2605314"/>
              <a:gd name="connsiteX322" fmla="*/ 3131920 w 5018777"/>
              <a:gd name="connsiteY322" fmla="*/ 1690914 h 2605314"/>
              <a:gd name="connsiteX323" fmla="*/ 3124663 w 5018777"/>
              <a:gd name="connsiteY323" fmla="*/ 1669142 h 2605314"/>
              <a:gd name="connsiteX324" fmla="*/ 3110149 w 5018777"/>
              <a:gd name="connsiteY324" fmla="*/ 1647371 h 2605314"/>
              <a:gd name="connsiteX325" fmla="*/ 3131920 w 5018777"/>
              <a:gd name="connsiteY325" fmla="*/ 1640114 h 2605314"/>
              <a:gd name="connsiteX326" fmla="*/ 3160949 w 5018777"/>
              <a:gd name="connsiteY326" fmla="*/ 1632857 h 2605314"/>
              <a:gd name="connsiteX327" fmla="*/ 3189977 w 5018777"/>
              <a:gd name="connsiteY327" fmla="*/ 1618342 h 2605314"/>
              <a:gd name="connsiteX328" fmla="*/ 3219006 w 5018777"/>
              <a:gd name="connsiteY328" fmla="*/ 1611085 h 2605314"/>
              <a:gd name="connsiteX329" fmla="*/ 3240777 w 5018777"/>
              <a:gd name="connsiteY329" fmla="*/ 1603828 h 2605314"/>
              <a:gd name="connsiteX330" fmla="*/ 3284320 w 5018777"/>
              <a:gd name="connsiteY330" fmla="*/ 1582057 h 2605314"/>
              <a:gd name="connsiteX331" fmla="*/ 3298835 w 5018777"/>
              <a:gd name="connsiteY331" fmla="*/ 1567542 h 2605314"/>
              <a:gd name="connsiteX332" fmla="*/ 3277063 w 5018777"/>
              <a:gd name="connsiteY332" fmla="*/ 1545771 h 2605314"/>
              <a:gd name="connsiteX333" fmla="*/ 3233520 w 5018777"/>
              <a:gd name="connsiteY333" fmla="*/ 1516742 h 2605314"/>
              <a:gd name="connsiteX334" fmla="*/ 3182720 w 5018777"/>
              <a:gd name="connsiteY334" fmla="*/ 1458685 h 2605314"/>
              <a:gd name="connsiteX335" fmla="*/ 3175463 w 5018777"/>
              <a:gd name="connsiteY335" fmla="*/ 1436914 h 2605314"/>
              <a:gd name="connsiteX336" fmla="*/ 3153692 w 5018777"/>
              <a:gd name="connsiteY336" fmla="*/ 1422400 h 2605314"/>
              <a:gd name="connsiteX337" fmla="*/ 3204492 w 5018777"/>
              <a:gd name="connsiteY337" fmla="*/ 1386114 h 2605314"/>
              <a:gd name="connsiteX338" fmla="*/ 3240777 w 5018777"/>
              <a:gd name="connsiteY338" fmla="*/ 1349828 h 2605314"/>
              <a:gd name="connsiteX339" fmla="*/ 3269806 w 5018777"/>
              <a:gd name="connsiteY339" fmla="*/ 1313542 h 2605314"/>
              <a:gd name="connsiteX340" fmla="*/ 3291577 w 5018777"/>
              <a:gd name="connsiteY340" fmla="*/ 1299028 h 2605314"/>
              <a:gd name="connsiteX341" fmla="*/ 3306092 w 5018777"/>
              <a:gd name="connsiteY341" fmla="*/ 1284514 h 2605314"/>
              <a:gd name="connsiteX342" fmla="*/ 3313349 w 5018777"/>
              <a:gd name="connsiteY342" fmla="*/ 1262742 h 2605314"/>
              <a:gd name="connsiteX343" fmla="*/ 3269806 w 5018777"/>
              <a:gd name="connsiteY343" fmla="*/ 1255485 h 2605314"/>
              <a:gd name="connsiteX344" fmla="*/ 3248035 w 5018777"/>
              <a:gd name="connsiteY344" fmla="*/ 1248228 h 2605314"/>
              <a:gd name="connsiteX345" fmla="*/ 3197235 w 5018777"/>
              <a:gd name="connsiteY345" fmla="*/ 1233714 h 2605314"/>
              <a:gd name="connsiteX346" fmla="*/ 3175463 w 5018777"/>
              <a:gd name="connsiteY346" fmla="*/ 1219200 h 2605314"/>
              <a:gd name="connsiteX347" fmla="*/ 3153692 w 5018777"/>
              <a:gd name="connsiteY347" fmla="*/ 1211942 h 2605314"/>
              <a:gd name="connsiteX348" fmla="*/ 3124663 w 5018777"/>
              <a:gd name="connsiteY348" fmla="*/ 1197428 h 2605314"/>
              <a:gd name="connsiteX349" fmla="*/ 3204492 w 5018777"/>
              <a:gd name="connsiteY349" fmla="*/ 1095828 h 2605314"/>
              <a:gd name="connsiteX350" fmla="*/ 3255292 w 5018777"/>
              <a:gd name="connsiteY350" fmla="*/ 1037771 h 2605314"/>
              <a:gd name="connsiteX351" fmla="*/ 3255292 w 5018777"/>
              <a:gd name="connsiteY351" fmla="*/ 994228 h 2605314"/>
              <a:gd name="connsiteX352" fmla="*/ 3211749 w 5018777"/>
              <a:gd name="connsiteY352" fmla="*/ 986971 h 2605314"/>
              <a:gd name="connsiteX353" fmla="*/ 3182720 w 5018777"/>
              <a:gd name="connsiteY353" fmla="*/ 979714 h 2605314"/>
              <a:gd name="connsiteX354" fmla="*/ 3124663 w 5018777"/>
              <a:gd name="connsiteY354" fmla="*/ 957942 h 2605314"/>
              <a:gd name="connsiteX355" fmla="*/ 3102892 w 5018777"/>
              <a:gd name="connsiteY355" fmla="*/ 950685 h 2605314"/>
              <a:gd name="connsiteX356" fmla="*/ 3052092 w 5018777"/>
              <a:gd name="connsiteY356" fmla="*/ 943428 h 2605314"/>
              <a:gd name="connsiteX357" fmla="*/ 3030320 w 5018777"/>
              <a:gd name="connsiteY357" fmla="*/ 936171 h 2605314"/>
              <a:gd name="connsiteX358" fmla="*/ 2994035 w 5018777"/>
              <a:gd name="connsiteY358" fmla="*/ 928914 h 2605314"/>
              <a:gd name="connsiteX359" fmla="*/ 2979520 w 5018777"/>
              <a:gd name="connsiteY359" fmla="*/ 914400 h 2605314"/>
              <a:gd name="connsiteX360" fmla="*/ 3037577 w 5018777"/>
              <a:gd name="connsiteY360" fmla="*/ 820057 h 2605314"/>
              <a:gd name="connsiteX361" fmla="*/ 3095635 w 5018777"/>
              <a:gd name="connsiteY361" fmla="*/ 747485 h 2605314"/>
              <a:gd name="connsiteX362" fmla="*/ 3131920 w 5018777"/>
              <a:gd name="connsiteY362" fmla="*/ 703942 h 2605314"/>
              <a:gd name="connsiteX363" fmla="*/ 3146435 w 5018777"/>
              <a:gd name="connsiteY363" fmla="*/ 682171 h 2605314"/>
              <a:gd name="connsiteX364" fmla="*/ 3037577 w 5018777"/>
              <a:gd name="connsiteY364" fmla="*/ 667657 h 2605314"/>
              <a:gd name="connsiteX365" fmla="*/ 2965006 w 5018777"/>
              <a:gd name="connsiteY365" fmla="*/ 660400 h 2605314"/>
              <a:gd name="connsiteX366" fmla="*/ 2892435 w 5018777"/>
              <a:gd name="connsiteY366" fmla="*/ 645885 h 2605314"/>
              <a:gd name="connsiteX367" fmla="*/ 2928720 w 5018777"/>
              <a:gd name="connsiteY367" fmla="*/ 609600 h 2605314"/>
              <a:gd name="connsiteX368" fmla="*/ 2965006 w 5018777"/>
              <a:gd name="connsiteY368" fmla="*/ 573314 h 2605314"/>
              <a:gd name="connsiteX369" fmla="*/ 2972263 w 5018777"/>
              <a:gd name="connsiteY369" fmla="*/ 529771 h 2605314"/>
              <a:gd name="connsiteX370" fmla="*/ 2986777 w 5018777"/>
              <a:gd name="connsiteY370" fmla="*/ 486228 h 2605314"/>
              <a:gd name="connsiteX371" fmla="*/ 3001292 w 5018777"/>
              <a:gd name="connsiteY371" fmla="*/ 435428 h 2605314"/>
              <a:gd name="connsiteX372" fmla="*/ 3015806 w 5018777"/>
              <a:gd name="connsiteY372" fmla="*/ 391885 h 2605314"/>
              <a:gd name="connsiteX373" fmla="*/ 2965006 w 5018777"/>
              <a:gd name="connsiteY373" fmla="*/ 399142 h 2605314"/>
              <a:gd name="connsiteX374" fmla="*/ 2921463 w 5018777"/>
              <a:gd name="connsiteY374" fmla="*/ 413657 h 2605314"/>
              <a:gd name="connsiteX375" fmla="*/ 2892435 w 5018777"/>
              <a:gd name="connsiteY375" fmla="*/ 420914 h 2605314"/>
              <a:gd name="connsiteX376" fmla="*/ 2856149 w 5018777"/>
              <a:gd name="connsiteY376" fmla="*/ 435428 h 2605314"/>
              <a:gd name="connsiteX377" fmla="*/ 2812606 w 5018777"/>
              <a:gd name="connsiteY377" fmla="*/ 442685 h 2605314"/>
              <a:gd name="connsiteX378" fmla="*/ 2783577 w 5018777"/>
              <a:gd name="connsiteY378" fmla="*/ 449942 h 2605314"/>
              <a:gd name="connsiteX379" fmla="*/ 2725520 w 5018777"/>
              <a:gd name="connsiteY379" fmla="*/ 442685 h 2605314"/>
              <a:gd name="connsiteX380" fmla="*/ 2732777 w 5018777"/>
              <a:gd name="connsiteY380" fmla="*/ 377371 h 2605314"/>
              <a:gd name="connsiteX381" fmla="*/ 2725520 w 5018777"/>
              <a:gd name="connsiteY381" fmla="*/ 290285 h 2605314"/>
              <a:gd name="connsiteX382" fmla="*/ 2711006 w 5018777"/>
              <a:gd name="connsiteY382" fmla="*/ 232228 h 2605314"/>
              <a:gd name="connsiteX383" fmla="*/ 2667463 w 5018777"/>
              <a:gd name="connsiteY383" fmla="*/ 210457 h 2605314"/>
              <a:gd name="connsiteX384" fmla="*/ 2660206 w 5018777"/>
              <a:gd name="connsiteY384"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62549 w 5018777"/>
              <a:gd name="connsiteY118" fmla="*/ 537028 h 2605314"/>
              <a:gd name="connsiteX119" fmla="*/ 3240777 w 5018777"/>
              <a:gd name="connsiteY119" fmla="*/ 515257 h 2605314"/>
              <a:gd name="connsiteX120" fmla="*/ 3233520 w 5018777"/>
              <a:gd name="connsiteY120" fmla="*/ 478971 h 2605314"/>
              <a:gd name="connsiteX121" fmla="*/ 3219006 w 5018777"/>
              <a:gd name="connsiteY121" fmla="*/ 428171 h 2605314"/>
              <a:gd name="connsiteX122" fmla="*/ 3204492 w 5018777"/>
              <a:gd name="connsiteY122" fmla="*/ 362857 h 2605314"/>
              <a:gd name="connsiteX123" fmla="*/ 3189977 w 5018777"/>
              <a:gd name="connsiteY123" fmla="*/ 348342 h 2605314"/>
              <a:gd name="connsiteX124" fmla="*/ 3139177 w 5018777"/>
              <a:gd name="connsiteY124" fmla="*/ 283028 h 2605314"/>
              <a:gd name="connsiteX125" fmla="*/ 3081120 w 5018777"/>
              <a:gd name="connsiteY125" fmla="*/ 232228 h 2605314"/>
              <a:gd name="connsiteX126" fmla="*/ 3008549 w 5018777"/>
              <a:gd name="connsiteY126" fmla="*/ 174171 h 2605314"/>
              <a:gd name="connsiteX127" fmla="*/ 2934889 w 5018777"/>
              <a:gd name="connsiteY127" fmla="*/ 124460 h 2605314"/>
              <a:gd name="connsiteX128" fmla="*/ 2827120 w 5018777"/>
              <a:gd name="connsiteY128" fmla="*/ 79828 h 2605314"/>
              <a:gd name="connsiteX129" fmla="*/ 2667463 w 5018777"/>
              <a:gd name="connsiteY129" fmla="*/ 50800 h 2605314"/>
              <a:gd name="connsiteX130" fmla="*/ 2500549 w 5018777"/>
              <a:gd name="connsiteY130" fmla="*/ 43542 h 2605314"/>
              <a:gd name="connsiteX131" fmla="*/ 2275577 w 5018777"/>
              <a:gd name="connsiteY131" fmla="*/ 21771 h 2605314"/>
              <a:gd name="connsiteX132" fmla="*/ 2036092 w 5018777"/>
              <a:gd name="connsiteY132" fmla="*/ 7257 h 2605314"/>
              <a:gd name="connsiteX133" fmla="*/ 1753063 w 5018777"/>
              <a:gd name="connsiteY133" fmla="*/ 29028 h 2605314"/>
              <a:gd name="connsiteX134" fmla="*/ 1519746 w 5018777"/>
              <a:gd name="connsiteY134" fmla="*/ 82005 h 2605314"/>
              <a:gd name="connsiteX135" fmla="*/ 1157977 w 5018777"/>
              <a:gd name="connsiteY135" fmla="*/ 190500 h 2605314"/>
              <a:gd name="connsiteX136" fmla="*/ 969292 w 5018777"/>
              <a:gd name="connsiteY136" fmla="*/ 261257 h 2605314"/>
              <a:gd name="connsiteX137" fmla="*/ 889463 w 5018777"/>
              <a:gd name="connsiteY137" fmla="*/ 319314 h 2605314"/>
              <a:gd name="connsiteX138" fmla="*/ 763189 w 5018777"/>
              <a:gd name="connsiteY138" fmla="*/ 420551 h 2605314"/>
              <a:gd name="connsiteX139" fmla="*/ 693520 w 5018777"/>
              <a:gd name="connsiteY139" fmla="*/ 500742 h 2605314"/>
              <a:gd name="connsiteX140" fmla="*/ 664492 w 5018777"/>
              <a:gd name="connsiteY140" fmla="*/ 544285 h 2605314"/>
              <a:gd name="connsiteX141" fmla="*/ 642720 w 5018777"/>
              <a:gd name="connsiteY141" fmla="*/ 609600 h 2605314"/>
              <a:gd name="connsiteX142" fmla="*/ 651792 w 5018777"/>
              <a:gd name="connsiteY142" fmla="*/ 740954 h 2605314"/>
              <a:gd name="connsiteX143" fmla="*/ 700052 w 5018777"/>
              <a:gd name="connsiteY143" fmla="*/ 804454 h 2605314"/>
              <a:gd name="connsiteX144" fmla="*/ 751577 w 5018777"/>
              <a:gd name="connsiteY144" fmla="*/ 804817 h 2605314"/>
              <a:gd name="connsiteX145" fmla="*/ 775889 w 5018777"/>
              <a:gd name="connsiteY145" fmla="*/ 748937 h 2605314"/>
              <a:gd name="connsiteX146" fmla="*/ 764640 w 5018777"/>
              <a:gd name="connsiteY146" fmla="*/ 679268 h 2605314"/>
              <a:gd name="connsiteX147" fmla="*/ 704769 w 5018777"/>
              <a:gd name="connsiteY147" fmla="*/ 644434 h 2605314"/>
              <a:gd name="connsiteX148" fmla="*/ 567246 w 5018777"/>
              <a:gd name="connsiteY148" fmla="*/ 638991 h 2605314"/>
              <a:gd name="connsiteX149" fmla="*/ 468549 w 5018777"/>
              <a:gd name="connsiteY149" fmla="*/ 682171 h 2605314"/>
              <a:gd name="connsiteX150" fmla="*/ 446777 w 5018777"/>
              <a:gd name="connsiteY150" fmla="*/ 754742 h 2605314"/>
              <a:gd name="connsiteX151" fmla="*/ 475806 w 5018777"/>
              <a:gd name="connsiteY151" fmla="*/ 849085 h 2605314"/>
              <a:gd name="connsiteX152" fmla="*/ 533863 w 5018777"/>
              <a:gd name="connsiteY152" fmla="*/ 841828 h 2605314"/>
              <a:gd name="connsiteX153" fmla="*/ 541120 w 5018777"/>
              <a:gd name="connsiteY153" fmla="*/ 820057 h 2605314"/>
              <a:gd name="connsiteX154" fmla="*/ 519349 w 5018777"/>
              <a:gd name="connsiteY154" fmla="*/ 740228 h 2605314"/>
              <a:gd name="connsiteX155" fmla="*/ 497577 w 5018777"/>
              <a:gd name="connsiteY155" fmla="*/ 725714 h 2605314"/>
              <a:gd name="connsiteX156" fmla="*/ 352435 w 5018777"/>
              <a:gd name="connsiteY156" fmla="*/ 732971 h 2605314"/>
              <a:gd name="connsiteX157" fmla="*/ 252286 w 5018777"/>
              <a:gd name="connsiteY157" fmla="*/ 791028 h 2605314"/>
              <a:gd name="connsiteX158" fmla="*/ 192777 w 5018777"/>
              <a:gd name="connsiteY158" fmla="*/ 892628 h 2605314"/>
              <a:gd name="connsiteX159" fmla="*/ 187335 w 5018777"/>
              <a:gd name="connsiteY159" fmla="*/ 1026522 h 2605314"/>
              <a:gd name="connsiteX160" fmla="*/ 218177 w 5018777"/>
              <a:gd name="connsiteY160" fmla="*/ 1070791 h 2605314"/>
              <a:gd name="connsiteX161" fmla="*/ 278049 w 5018777"/>
              <a:gd name="connsiteY161" fmla="*/ 1063534 h 2605314"/>
              <a:gd name="connsiteX162" fmla="*/ 297643 w 5018777"/>
              <a:gd name="connsiteY162" fmla="*/ 1022531 h 2605314"/>
              <a:gd name="connsiteX163" fmla="*/ 260995 w 5018777"/>
              <a:gd name="connsiteY163" fmla="*/ 957580 h 2605314"/>
              <a:gd name="connsiteX164" fmla="*/ 172095 w 5018777"/>
              <a:gd name="connsiteY164" fmla="*/ 952137 h 2605314"/>
              <a:gd name="connsiteX165" fmla="*/ 108957 w 5018777"/>
              <a:gd name="connsiteY165" fmla="*/ 996405 h 2605314"/>
              <a:gd name="connsiteX166" fmla="*/ 54892 w 5018777"/>
              <a:gd name="connsiteY166" fmla="*/ 1066800 h 2605314"/>
              <a:gd name="connsiteX167" fmla="*/ 14252 w 5018777"/>
              <a:gd name="connsiteY167" fmla="*/ 1156788 h 2605314"/>
              <a:gd name="connsiteX168" fmla="*/ 20783 w 5018777"/>
              <a:gd name="connsiteY168" fmla="*/ 1262017 h 2605314"/>
              <a:gd name="connsiteX169" fmla="*/ 69406 w 5018777"/>
              <a:gd name="connsiteY169" fmla="*/ 1313542 h 2605314"/>
              <a:gd name="connsiteX170" fmla="*/ 112949 w 5018777"/>
              <a:gd name="connsiteY170" fmla="*/ 1342571 h 2605314"/>
              <a:gd name="connsiteX171" fmla="*/ 159032 w 5018777"/>
              <a:gd name="connsiteY171" fmla="*/ 1341845 h 2605314"/>
              <a:gd name="connsiteX172" fmla="*/ 217089 w 5018777"/>
              <a:gd name="connsiteY172" fmla="*/ 1316445 h 2605314"/>
              <a:gd name="connsiteX173" fmla="*/ 199672 w 5018777"/>
              <a:gd name="connsiteY173" fmla="*/ 1243148 h 2605314"/>
              <a:gd name="connsiteX174" fmla="*/ 124197 w 5018777"/>
              <a:gd name="connsiteY174" fmla="*/ 1236254 h 2605314"/>
              <a:gd name="connsiteX175" fmla="*/ 54892 w 5018777"/>
              <a:gd name="connsiteY175" fmla="*/ 1262742 h 2605314"/>
              <a:gd name="connsiteX176" fmla="*/ 33120 w 5018777"/>
              <a:gd name="connsiteY176" fmla="*/ 1299028 h 2605314"/>
              <a:gd name="connsiteX177" fmla="*/ 18606 w 5018777"/>
              <a:gd name="connsiteY177" fmla="*/ 1320800 h 2605314"/>
              <a:gd name="connsiteX178" fmla="*/ 4092 w 5018777"/>
              <a:gd name="connsiteY178" fmla="*/ 1379582 h 2605314"/>
              <a:gd name="connsiteX179" fmla="*/ 3729 w 5018777"/>
              <a:gd name="connsiteY179" fmla="*/ 1436188 h 2605314"/>
              <a:gd name="connsiteX180" fmla="*/ 47635 w 5018777"/>
              <a:gd name="connsiteY180" fmla="*/ 1494971 h 2605314"/>
              <a:gd name="connsiteX181" fmla="*/ 91177 w 5018777"/>
              <a:gd name="connsiteY181" fmla="*/ 1524000 h 2605314"/>
              <a:gd name="connsiteX182" fmla="*/ 127100 w 5018777"/>
              <a:gd name="connsiteY182" fmla="*/ 1568268 h 2605314"/>
              <a:gd name="connsiteX183" fmla="*/ 171006 w 5018777"/>
              <a:gd name="connsiteY183" fmla="*/ 1582057 h 2605314"/>
              <a:gd name="connsiteX184" fmla="*/ 228337 w 5018777"/>
              <a:gd name="connsiteY184" fmla="*/ 1561737 h 2605314"/>
              <a:gd name="connsiteX185" fmla="*/ 236683 w 5018777"/>
              <a:gd name="connsiteY185" fmla="*/ 1483722 h 2605314"/>
              <a:gd name="connsiteX186" fmla="*/ 157217 w 5018777"/>
              <a:gd name="connsiteY186" fmla="*/ 1465580 h 2605314"/>
              <a:gd name="connsiteX187" fmla="*/ 105692 w 5018777"/>
              <a:gd name="connsiteY187" fmla="*/ 1502228 h 2605314"/>
              <a:gd name="connsiteX188" fmla="*/ 105692 w 5018777"/>
              <a:gd name="connsiteY188" fmla="*/ 1698171 h 2605314"/>
              <a:gd name="connsiteX189" fmla="*/ 141615 w 5018777"/>
              <a:gd name="connsiteY189" fmla="*/ 1749334 h 2605314"/>
              <a:gd name="connsiteX190" fmla="*/ 192777 w 5018777"/>
              <a:gd name="connsiteY190" fmla="*/ 1792514 h 2605314"/>
              <a:gd name="connsiteX191" fmla="*/ 250835 w 5018777"/>
              <a:gd name="connsiteY191" fmla="*/ 1828800 h 2605314"/>
              <a:gd name="connsiteX192" fmla="*/ 359692 w 5018777"/>
              <a:gd name="connsiteY192" fmla="*/ 1821542 h 2605314"/>
              <a:gd name="connsiteX193" fmla="*/ 394163 w 5018777"/>
              <a:gd name="connsiteY193" fmla="*/ 1796505 h 2605314"/>
              <a:gd name="connsiteX194" fmla="*/ 410492 w 5018777"/>
              <a:gd name="connsiteY194" fmla="*/ 1698171 h 2605314"/>
              <a:gd name="connsiteX195" fmla="*/ 366949 w 5018777"/>
              <a:gd name="connsiteY195" fmla="*/ 1683657 h 2605314"/>
              <a:gd name="connsiteX196" fmla="*/ 316149 w 5018777"/>
              <a:gd name="connsiteY196" fmla="*/ 1690914 h 2605314"/>
              <a:gd name="connsiteX197" fmla="*/ 279863 w 5018777"/>
              <a:gd name="connsiteY197" fmla="*/ 1719942 h 2605314"/>
              <a:gd name="connsiteX198" fmla="*/ 265349 w 5018777"/>
              <a:gd name="connsiteY198" fmla="*/ 1785257 h 2605314"/>
              <a:gd name="connsiteX199" fmla="*/ 276235 w 5018777"/>
              <a:gd name="connsiteY199" fmla="*/ 1939108 h 2605314"/>
              <a:gd name="connsiteX200" fmla="*/ 331026 w 5018777"/>
              <a:gd name="connsiteY200" fmla="*/ 1984465 h 2605314"/>
              <a:gd name="connsiteX201" fmla="*/ 417749 w 5018777"/>
              <a:gd name="connsiteY201" fmla="*/ 2002971 h 2605314"/>
              <a:gd name="connsiteX202" fmla="*/ 526606 w 5018777"/>
              <a:gd name="connsiteY202" fmla="*/ 1995714 h 2605314"/>
              <a:gd name="connsiteX203" fmla="*/ 555635 w 5018777"/>
              <a:gd name="connsiteY203" fmla="*/ 1973942 h 2605314"/>
              <a:gd name="connsiteX204" fmla="*/ 599177 w 5018777"/>
              <a:gd name="connsiteY204" fmla="*/ 1944914 h 2605314"/>
              <a:gd name="connsiteX205" fmla="*/ 628206 w 5018777"/>
              <a:gd name="connsiteY205" fmla="*/ 1901371 h 2605314"/>
              <a:gd name="connsiteX206" fmla="*/ 613692 w 5018777"/>
              <a:gd name="connsiteY206" fmla="*/ 1836057 h 2605314"/>
              <a:gd name="connsiteX207" fmla="*/ 570149 w 5018777"/>
              <a:gd name="connsiteY207" fmla="*/ 1792514 h 2605314"/>
              <a:gd name="connsiteX208" fmla="*/ 528057 w 5018777"/>
              <a:gd name="connsiteY208" fmla="*/ 1800497 h 2605314"/>
              <a:gd name="connsiteX209" fmla="*/ 481249 w 5018777"/>
              <a:gd name="connsiteY209" fmla="*/ 1898468 h 2605314"/>
              <a:gd name="connsiteX210" fmla="*/ 555635 w 5018777"/>
              <a:gd name="connsiteY210" fmla="*/ 1995714 h 2605314"/>
              <a:gd name="connsiteX211" fmla="*/ 570149 w 5018777"/>
              <a:gd name="connsiteY211" fmla="*/ 2017485 h 2605314"/>
              <a:gd name="connsiteX212" fmla="*/ 700777 w 5018777"/>
              <a:gd name="connsiteY212" fmla="*/ 2068285 h 2605314"/>
              <a:gd name="connsiteX213" fmla="*/ 737063 w 5018777"/>
              <a:gd name="connsiteY213" fmla="*/ 2082800 h 2605314"/>
              <a:gd name="connsiteX214" fmla="*/ 867692 w 5018777"/>
              <a:gd name="connsiteY214" fmla="*/ 2119811 h 2605314"/>
              <a:gd name="connsiteX215" fmla="*/ 969292 w 5018777"/>
              <a:gd name="connsiteY215" fmla="*/ 2148114 h 2605314"/>
              <a:gd name="connsiteX216" fmla="*/ 1078149 w 5018777"/>
              <a:gd name="connsiteY216" fmla="*/ 2133600 h 2605314"/>
              <a:gd name="connsiteX217" fmla="*/ 1128949 w 5018777"/>
              <a:gd name="connsiteY217" fmla="*/ 2104571 h 2605314"/>
              <a:gd name="connsiteX218" fmla="*/ 1247603 w 5018777"/>
              <a:gd name="connsiteY218" fmla="*/ 2013494 h 2605314"/>
              <a:gd name="connsiteX219" fmla="*/ 1291509 w 5018777"/>
              <a:gd name="connsiteY219" fmla="*/ 1957251 h 2605314"/>
              <a:gd name="connsiteX220" fmla="*/ 1278083 w 5018777"/>
              <a:gd name="connsiteY220" fmla="*/ 1839322 h 2605314"/>
              <a:gd name="connsiteX221" fmla="*/ 1223292 w 5018777"/>
              <a:gd name="connsiteY221" fmla="*/ 1814285 h 2605314"/>
              <a:gd name="connsiteX222" fmla="*/ 1129675 w 5018777"/>
              <a:gd name="connsiteY222" fmla="*/ 1833154 h 2605314"/>
              <a:gd name="connsiteX223" fmla="*/ 1107177 w 5018777"/>
              <a:gd name="connsiteY223" fmla="*/ 1894114 h 2605314"/>
              <a:gd name="connsiteX224" fmla="*/ 1085406 w 5018777"/>
              <a:gd name="connsiteY224" fmla="*/ 2002971 h 2605314"/>
              <a:gd name="connsiteX225" fmla="*/ 1020092 w 5018777"/>
              <a:gd name="connsiteY225" fmla="*/ 1995714 h 2605314"/>
              <a:gd name="connsiteX226" fmla="*/ 984532 w 5018777"/>
              <a:gd name="connsiteY226" fmla="*/ 1911531 h 2605314"/>
              <a:gd name="connsiteX227" fmla="*/ 996869 w 5018777"/>
              <a:gd name="connsiteY227" fmla="*/ 1807754 h 2605314"/>
              <a:gd name="connsiteX228" fmla="*/ 1070529 w 5018777"/>
              <a:gd name="connsiteY228" fmla="*/ 1731554 h 2605314"/>
              <a:gd name="connsiteX229" fmla="*/ 1230549 w 5018777"/>
              <a:gd name="connsiteY229" fmla="*/ 1690914 h 2605314"/>
              <a:gd name="connsiteX230" fmla="*/ 1339406 w 5018777"/>
              <a:gd name="connsiteY230" fmla="*/ 1698171 h 2605314"/>
              <a:gd name="connsiteX231" fmla="*/ 1426492 w 5018777"/>
              <a:gd name="connsiteY231" fmla="*/ 1741714 h 2605314"/>
              <a:gd name="connsiteX232" fmla="*/ 1480557 w 5018777"/>
              <a:gd name="connsiteY232" fmla="*/ 1792514 h 2605314"/>
              <a:gd name="connsiteX233" fmla="*/ 1510312 w 5018777"/>
              <a:gd name="connsiteY233" fmla="*/ 1859642 h 2605314"/>
              <a:gd name="connsiteX234" fmla="*/ 1511037 w 5018777"/>
              <a:gd name="connsiteY234" fmla="*/ 1961968 h 2605314"/>
              <a:gd name="connsiteX235" fmla="*/ 1463866 w 5018777"/>
              <a:gd name="connsiteY235" fmla="*/ 2046877 h 2605314"/>
              <a:gd name="connsiteX236" fmla="*/ 1411977 w 5018777"/>
              <a:gd name="connsiteY236" fmla="*/ 2140857 h 2605314"/>
              <a:gd name="connsiteX237" fmla="*/ 1404720 w 5018777"/>
              <a:gd name="connsiteY237" fmla="*/ 2162628 h 2605314"/>
              <a:gd name="connsiteX238" fmla="*/ 1368435 w 5018777"/>
              <a:gd name="connsiteY238" fmla="*/ 2293257 h 2605314"/>
              <a:gd name="connsiteX239" fmla="*/ 1370975 w 5018777"/>
              <a:gd name="connsiteY239" fmla="*/ 2449285 h 2605314"/>
              <a:gd name="connsiteX240" fmla="*/ 1513577 w 5018777"/>
              <a:gd name="connsiteY240" fmla="*/ 2554514 h 2605314"/>
              <a:gd name="connsiteX241" fmla="*/ 1636949 w 5018777"/>
              <a:gd name="connsiteY241" fmla="*/ 2590800 h 2605314"/>
              <a:gd name="connsiteX242" fmla="*/ 1851397 w 5018777"/>
              <a:gd name="connsiteY242" fmla="*/ 2605314 h 2605314"/>
              <a:gd name="connsiteX243" fmla="*/ 1922155 w 5018777"/>
              <a:gd name="connsiteY243" fmla="*/ 2576285 h 2605314"/>
              <a:gd name="connsiteX244" fmla="*/ 1963520 w 5018777"/>
              <a:gd name="connsiteY244" fmla="*/ 2496457 h 2605314"/>
              <a:gd name="connsiteX245" fmla="*/ 2006337 w 5018777"/>
              <a:gd name="connsiteY245" fmla="*/ 2315028 h 2605314"/>
              <a:gd name="connsiteX246" fmla="*/ 2043349 w 5018777"/>
              <a:gd name="connsiteY246" fmla="*/ 2111828 h 2605314"/>
              <a:gd name="connsiteX247" fmla="*/ 2066572 w 5018777"/>
              <a:gd name="connsiteY247" fmla="*/ 2048691 h 2605314"/>
              <a:gd name="connsiteX248" fmla="*/ 2102495 w 5018777"/>
              <a:gd name="connsiteY248" fmla="*/ 1987731 h 2605314"/>
              <a:gd name="connsiteX249" fmla="*/ 2221512 w 5018777"/>
              <a:gd name="connsiteY249" fmla="*/ 1879237 h 2605314"/>
              <a:gd name="connsiteX250" fmla="*/ 2377177 w 5018777"/>
              <a:gd name="connsiteY250" fmla="*/ 1872342 h 2605314"/>
              <a:gd name="connsiteX251" fmla="*/ 2398949 w 5018777"/>
              <a:gd name="connsiteY251" fmla="*/ 1879600 h 2605314"/>
              <a:gd name="connsiteX252" fmla="*/ 2457006 w 5018777"/>
              <a:gd name="connsiteY252" fmla="*/ 1930400 h 2605314"/>
              <a:gd name="connsiteX253" fmla="*/ 2471520 w 5018777"/>
              <a:gd name="connsiteY253" fmla="*/ 1952171 h 2605314"/>
              <a:gd name="connsiteX254" fmla="*/ 2493292 w 5018777"/>
              <a:gd name="connsiteY254" fmla="*/ 1973942 h 2605314"/>
              <a:gd name="connsiteX255" fmla="*/ 2507806 w 5018777"/>
              <a:gd name="connsiteY255" fmla="*/ 2024742 h 2605314"/>
              <a:gd name="connsiteX256" fmla="*/ 2515063 w 5018777"/>
              <a:gd name="connsiteY256" fmla="*/ 2053771 h 2605314"/>
              <a:gd name="connsiteX257" fmla="*/ 2529577 w 5018777"/>
              <a:gd name="connsiteY257" fmla="*/ 2075542 h 2605314"/>
              <a:gd name="connsiteX258" fmla="*/ 2544092 w 5018777"/>
              <a:gd name="connsiteY258" fmla="*/ 2126342 h 2605314"/>
              <a:gd name="connsiteX259" fmla="*/ 2536835 w 5018777"/>
              <a:gd name="connsiteY259" fmla="*/ 2271485 h 2605314"/>
              <a:gd name="connsiteX260" fmla="*/ 2522320 w 5018777"/>
              <a:gd name="connsiteY260" fmla="*/ 2300514 h 2605314"/>
              <a:gd name="connsiteX261" fmla="*/ 2478777 w 5018777"/>
              <a:gd name="connsiteY261" fmla="*/ 2329542 h 2605314"/>
              <a:gd name="connsiteX262" fmla="*/ 2457006 w 5018777"/>
              <a:gd name="connsiteY262" fmla="*/ 2336800 h 2605314"/>
              <a:gd name="connsiteX263" fmla="*/ 2333635 w 5018777"/>
              <a:gd name="connsiteY263" fmla="*/ 2329542 h 2605314"/>
              <a:gd name="connsiteX264" fmla="*/ 2311863 w 5018777"/>
              <a:gd name="connsiteY264" fmla="*/ 2322285 h 2605314"/>
              <a:gd name="connsiteX265" fmla="*/ 2297349 w 5018777"/>
              <a:gd name="connsiteY265" fmla="*/ 2286000 h 2605314"/>
              <a:gd name="connsiteX266" fmla="*/ 2290092 w 5018777"/>
              <a:gd name="connsiteY266" fmla="*/ 2249714 h 2605314"/>
              <a:gd name="connsiteX267" fmla="*/ 2398949 w 5018777"/>
              <a:gd name="connsiteY267" fmla="*/ 2111828 h 2605314"/>
              <a:gd name="connsiteX268" fmla="*/ 2398949 w 5018777"/>
              <a:gd name="connsiteY268" fmla="*/ 2024742 h 2605314"/>
              <a:gd name="connsiteX269" fmla="*/ 2377177 w 5018777"/>
              <a:gd name="connsiteY269" fmla="*/ 2010228 h 2605314"/>
              <a:gd name="connsiteX270" fmla="*/ 2275577 w 5018777"/>
              <a:gd name="connsiteY270" fmla="*/ 2017485 h 2605314"/>
              <a:gd name="connsiteX271" fmla="*/ 2261063 w 5018777"/>
              <a:gd name="connsiteY271" fmla="*/ 2032000 h 2605314"/>
              <a:gd name="connsiteX272" fmla="*/ 2239292 w 5018777"/>
              <a:gd name="connsiteY272" fmla="*/ 2046514 h 2605314"/>
              <a:gd name="connsiteX273" fmla="*/ 2224777 w 5018777"/>
              <a:gd name="connsiteY273" fmla="*/ 2061028 h 2605314"/>
              <a:gd name="connsiteX274" fmla="*/ 2195749 w 5018777"/>
              <a:gd name="connsiteY274" fmla="*/ 2068285 h 2605314"/>
              <a:gd name="connsiteX275" fmla="*/ 2166720 w 5018777"/>
              <a:gd name="connsiteY275" fmla="*/ 2090057 h 2605314"/>
              <a:gd name="connsiteX276" fmla="*/ 2152206 w 5018777"/>
              <a:gd name="connsiteY276" fmla="*/ 2111828 h 2605314"/>
              <a:gd name="connsiteX277" fmla="*/ 2130435 w 5018777"/>
              <a:gd name="connsiteY277" fmla="*/ 2140857 h 2605314"/>
              <a:gd name="connsiteX278" fmla="*/ 2130435 w 5018777"/>
              <a:gd name="connsiteY278" fmla="*/ 2351314 h 2605314"/>
              <a:gd name="connsiteX279" fmla="*/ 2144949 w 5018777"/>
              <a:gd name="connsiteY279" fmla="*/ 2373085 h 2605314"/>
              <a:gd name="connsiteX280" fmla="*/ 2166720 w 5018777"/>
              <a:gd name="connsiteY280" fmla="*/ 2380342 h 2605314"/>
              <a:gd name="connsiteX281" fmla="*/ 2173977 w 5018777"/>
              <a:gd name="connsiteY281" fmla="*/ 2402114 h 2605314"/>
              <a:gd name="connsiteX282" fmla="*/ 2195749 w 5018777"/>
              <a:gd name="connsiteY282" fmla="*/ 2416628 h 2605314"/>
              <a:gd name="connsiteX283" fmla="*/ 2224777 w 5018777"/>
              <a:gd name="connsiteY283" fmla="*/ 2438400 h 2605314"/>
              <a:gd name="connsiteX284" fmla="*/ 2268320 w 5018777"/>
              <a:gd name="connsiteY284" fmla="*/ 2474685 h 2605314"/>
              <a:gd name="connsiteX285" fmla="*/ 2297349 w 5018777"/>
              <a:gd name="connsiteY285" fmla="*/ 2510971 h 2605314"/>
              <a:gd name="connsiteX286" fmla="*/ 2319120 w 5018777"/>
              <a:gd name="connsiteY286" fmla="*/ 2532742 h 2605314"/>
              <a:gd name="connsiteX287" fmla="*/ 2398949 w 5018777"/>
              <a:gd name="connsiteY287" fmla="*/ 2569028 h 2605314"/>
              <a:gd name="connsiteX288" fmla="*/ 2544092 w 5018777"/>
              <a:gd name="connsiteY288" fmla="*/ 2554514 h 2605314"/>
              <a:gd name="connsiteX289" fmla="*/ 2565863 w 5018777"/>
              <a:gd name="connsiteY289" fmla="*/ 2540000 h 2605314"/>
              <a:gd name="connsiteX290" fmla="*/ 2573120 w 5018777"/>
              <a:gd name="connsiteY290" fmla="*/ 2503714 h 2605314"/>
              <a:gd name="connsiteX291" fmla="*/ 2587635 w 5018777"/>
              <a:gd name="connsiteY291" fmla="*/ 2481942 h 2605314"/>
              <a:gd name="connsiteX292" fmla="*/ 2594892 w 5018777"/>
              <a:gd name="connsiteY292" fmla="*/ 2409371 h 2605314"/>
              <a:gd name="connsiteX293" fmla="*/ 2645692 w 5018777"/>
              <a:gd name="connsiteY293" fmla="*/ 2416628 h 2605314"/>
              <a:gd name="connsiteX294" fmla="*/ 2674720 w 5018777"/>
              <a:gd name="connsiteY294" fmla="*/ 2423885 h 2605314"/>
              <a:gd name="connsiteX295" fmla="*/ 2747292 w 5018777"/>
              <a:gd name="connsiteY295" fmla="*/ 2438400 h 2605314"/>
              <a:gd name="connsiteX296" fmla="*/ 2790835 w 5018777"/>
              <a:gd name="connsiteY296" fmla="*/ 2452914 h 2605314"/>
              <a:gd name="connsiteX297" fmla="*/ 2812606 w 5018777"/>
              <a:gd name="connsiteY297" fmla="*/ 2438400 h 2605314"/>
              <a:gd name="connsiteX298" fmla="*/ 2805349 w 5018777"/>
              <a:gd name="connsiteY298" fmla="*/ 2416628 h 2605314"/>
              <a:gd name="connsiteX299" fmla="*/ 2798092 w 5018777"/>
              <a:gd name="connsiteY299" fmla="*/ 2373085 h 2605314"/>
              <a:gd name="connsiteX300" fmla="*/ 2783577 w 5018777"/>
              <a:gd name="connsiteY300" fmla="*/ 2329542 h 2605314"/>
              <a:gd name="connsiteX301" fmla="*/ 2798092 w 5018777"/>
              <a:gd name="connsiteY301" fmla="*/ 2278742 h 2605314"/>
              <a:gd name="connsiteX302" fmla="*/ 2965006 w 5018777"/>
              <a:gd name="connsiteY302" fmla="*/ 2249714 h 2605314"/>
              <a:gd name="connsiteX303" fmla="*/ 2950492 w 5018777"/>
              <a:gd name="connsiteY303" fmla="*/ 2227942 h 2605314"/>
              <a:gd name="connsiteX304" fmla="*/ 2928720 w 5018777"/>
              <a:gd name="connsiteY304" fmla="*/ 2133600 h 2605314"/>
              <a:gd name="connsiteX305" fmla="*/ 2921463 w 5018777"/>
              <a:gd name="connsiteY305" fmla="*/ 2104571 h 2605314"/>
              <a:gd name="connsiteX306" fmla="*/ 2899692 w 5018777"/>
              <a:gd name="connsiteY306" fmla="*/ 2090057 h 2605314"/>
              <a:gd name="connsiteX307" fmla="*/ 2906949 w 5018777"/>
              <a:gd name="connsiteY307" fmla="*/ 2061028 h 2605314"/>
              <a:gd name="connsiteX308" fmla="*/ 3037577 w 5018777"/>
              <a:gd name="connsiteY308" fmla="*/ 2053771 h 2605314"/>
              <a:gd name="connsiteX309" fmla="*/ 3124663 w 5018777"/>
              <a:gd name="connsiteY309" fmla="*/ 2046514 h 2605314"/>
              <a:gd name="connsiteX310" fmla="*/ 3146435 w 5018777"/>
              <a:gd name="connsiteY310" fmla="*/ 2039257 h 2605314"/>
              <a:gd name="connsiteX311" fmla="*/ 3139177 w 5018777"/>
              <a:gd name="connsiteY311" fmla="*/ 2010228 h 2605314"/>
              <a:gd name="connsiteX312" fmla="*/ 3110149 w 5018777"/>
              <a:gd name="connsiteY312" fmla="*/ 1959428 h 2605314"/>
              <a:gd name="connsiteX313" fmla="*/ 3081120 w 5018777"/>
              <a:gd name="connsiteY313" fmla="*/ 1930400 h 2605314"/>
              <a:gd name="connsiteX314" fmla="*/ 3066606 w 5018777"/>
              <a:gd name="connsiteY314" fmla="*/ 1901371 h 2605314"/>
              <a:gd name="connsiteX315" fmla="*/ 3044835 w 5018777"/>
              <a:gd name="connsiteY315" fmla="*/ 1886857 h 2605314"/>
              <a:gd name="connsiteX316" fmla="*/ 3037577 w 5018777"/>
              <a:gd name="connsiteY316" fmla="*/ 1865085 h 2605314"/>
              <a:gd name="connsiteX317" fmla="*/ 3023063 w 5018777"/>
              <a:gd name="connsiteY317" fmla="*/ 1843314 h 2605314"/>
              <a:gd name="connsiteX318" fmla="*/ 3052092 w 5018777"/>
              <a:gd name="connsiteY318" fmla="*/ 1828800 h 2605314"/>
              <a:gd name="connsiteX319" fmla="*/ 3160949 w 5018777"/>
              <a:gd name="connsiteY319" fmla="*/ 1814285 h 2605314"/>
              <a:gd name="connsiteX320" fmla="*/ 3182720 w 5018777"/>
              <a:gd name="connsiteY320" fmla="*/ 1799771 h 2605314"/>
              <a:gd name="connsiteX321" fmla="*/ 3131920 w 5018777"/>
              <a:gd name="connsiteY321" fmla="*/ 1690914 h 2605314"/>
              <a:gd name="connsiteX322" fmla="*/ 3124663 w 5018777"/>
              <a:gd name="connsiteY322" fmla="*/ 1669142 h 2605314"/>
              <a:gd name="connsiteX323" fmla="*/ 3110149 w 5018777"/>
              <a:gd name="connsiteY323" fmla="*/ 1647371 h 2605314"/>
              <a:gd name="connsiteX324" fmla="*/ 3131920 w 5018777"/>
              <a:gd name="connsiteY324" fmla="*/ 1640114 h 2605314"/>
              <a:gd name="connsiteX325" fmla="*/ 3160949 w 5018777"/>
              <a:gd name="connsiteY325" fmla="*/ 1632857 h 2605314"/>
              <a:gd name="connsiteX326" fmla="*/ 3189977 w 5018777"/>
              <a:gd name="connsiteY326" fmla="*/ 1618342 h 2605314"/>
              <a:gd name="connsiteX327" fmla="*/ 3219006 w 5018777"/>
              <a:gd name="connsiteY327" fmla="*/ 1611085 h 2605314"/>
              <a:gd name="connsiteX328" fmla="*/ 3240777 w 5018777"/>
              <a:gd name="connsiteY328" fmla="*/ 1603828 h 2605314"/>
              <a:gd name="connsiteX329" fmla="*/ 3284320 w 5018777"/>
              <a:gd name="connsiteY329" fmla="*/ 1582057 h 2605314"/>
              <a:gd name="connsiteX330" fmla="*/ 3298835 w 5018777"/>
              <a:gd name="connsiteY330" fmla="*/ 1567542 h 2605314"/>
              <a:gd name="connsiteX331" fmla="*/ 3277063 w 5018777"/>
              <a:gd name="connsiteY331" fmla="*/ 1545771 h 2605314"/>
              <a:gd name="connsiteX332" fmla="*/ 3233520 w 5018777"/>
              <a:gd name="connsiteY332" fmla="*/ 1516742 h 2605314"/>
              <a:gd name="connsiteX333" fmla="*/ 3182720 w 5018777"/>
              <a:gd name="connsiteY333" fmla="*/ 1458685 h 2605314"/>
              <a:gd name="connsiteX334" fmla="*/ 3175463 w 5018777"/>
              <a:gd name="connsiteY334" fmla="*/ 1436914 h 2605314"/>
              <a:gd name="connsiteX335" fmla="*/ 3153692 w 5018777"/>
              <a:gd name="connsiteY335" fmla="*/ 1422400 h 2605314"/>
              <a:gd name="connsiteX336" fmla="*/ 3204492 w 5018777"/>
              <a:gd name="connsiteY336" fmla="*/ 1386114 h 2605314"/>
              <a:gd name="connsiteX337" fmla="*/ 3240777 w 5018777"/>
              <a:gd name="connsiteY337" fmla="*/ 1349828 h 2605314"/>
              <a:gd name="connsiteX338" fmla="*/ 3269806 w 5018777"/>
              <a:gd name="connsiteY338" fmla="*/ 1313542 h 2605314"/>
              <a:gd name="connsiteX339" fmla="*/ 3291577 w 5018777"/>
              <a:gd name="connsiteY339" fmla="*/ 1299028 h 2605314"/>
              <a:gd name="connsiteX340" fmla="*/ 3306092 w 5018777"/>
              <a:gd name="connsiteY340" fmla="*/ 1284514 h 2605314"/>
              <a:gd name="connsiteX341" fmla="*/ 3313349 w 5018777"/>
              <a:gd name="connsiteY341" fmla="*/ 1262742 h 2605314"/>
              <a:gd name="connsiteX342" fmla="*/ 3269806 w 5018777"/>
              <a:gd name="connsiteY342" fmla="*/ 1255485 h 2605314"/>
              <a:gd name="connsiteX343" fmla="*/ 3248035 w 5018777"/>
              <a:gd name="connsiteY343" fmla="*/ 1248228 h 2605314"/>
              <a:gd name="connsiteX344" fmla="*/ 3197235 w 5018777"/>
              <a:gd name="connsiteY344" fmla="*/ 1233714 h 2605314"/>
              <a:gd name="connsiteX345" fmla="*/ 3175463 w 5018777"/>
              <a:gd name="connsiteY345" fmla="*/ 1219200 h 2605314"/>
              <a:gd name="connsiteX346" fmla="*/ 3153692 w 5018777"/>
              <a:gd name="connsiteY346" fmla="*/ 1211942 h 2605314"/>
              <a:gd name="connsiteX347" fmla="*/ 3124663 w 5018777"/>
              <a:gd name="connsiteY347" fmla="*/ 1197428 h 2605314"/>
              <a:gd name="connsiteX348" fmla="*/ 3204492 w 5018777"/>
              <a:gd name="connsiteY348" fmla="*/ 1095828 h 2605314"/>
              <a:gd name="connsiteX349" fmla="*/ 3255292 w 5018777"/>
              <a:gd name="connsiteY349" fmla="*/ 1037771 h 2605314"/>
              <a:gd name="connsiteX350" fmla="*/ 3255292 w 5018777"/>
              <a:gd name="connsiteY350" fmla="*/ 994228 h 2605314"/>
              <a:gd name="connsiteX351" fmla="*/ 3211749 w 5018777"/>
              <a:gd name="connsiteY351" fmla="*/ 986971 h 2605314"/>
              <a:gd name="connsiteX352" fmla="*/ 3182720 w 5018777"/>
              <a:gd name="connsiteY352" fmla="*/ 979714 h 2605314"/>
              <a:gd name="connsiteX353" fmla="*/ 3124663 w 5018777"/>
              <a:gd name="connsiteY353" fmla="*/ 957942 h 2605314"/>
              <a:gd name="connsiteX354" fmla="*/ 3102892 w 5018777"/>
              <a:gd name="connsiteY354" fmla="*/ 950685 h 2605314"/>
              <a:gd name="connsiteX355" fmla="*/ 3052092 w 5018777"/>
              <a:gd name="connsiteY355" fmla="*/ 943428 h 2605314"/>
              <a:gd name="connsiteX356" fmla="*/ 3030320 w 5018777"/>
              <a:gd name="connsiteY356" fmla="*/ 936171 h 2605314"/>
              <a:gd name="connsiteX357" fmla="*/ 2994035 w 5018777"/>
              <a:gd name="connsiteY357" fmla="*/ 928914 h 2605314"/>
              <a:gd name="connsiteX358" fmla="*/ 2979520 w 5018777"/>
              <a:gd name="connsiteY358" fmla="*/ 914400 h 2605314"/>
              <a:gd name="connsiteX359" fmla="*/ 3037577 w 5018777"/>
              <a:gd name="connsiteY359" fmla="*/ 820057 h 2605314"/>
              <a:gd name="connsiteX360" fmla="*/ 3095635 w 5018777"/>
              <a:gd name="connsiteY360" fmla="*/ 747485 h 2605314"/>
              <a:gd name="connsiteX361" fmla="*/ 3131920 w 5018777"/>
              <a:gd name="connsiteY361" fmla="*/ 703942 h 2605314"/>
              <a:gd name="connsiteX362" fmla="*/ 3146435 w 5018777"/>
              <a:gd name="connsiteY362" fmla="*/ 682171 h 2605314"/>
              <a:gd name="connsiteX363" fmla="*/ 3037577 w 5018777"/>
              <a:gd name="connsiteY363" fmla="*/ 667657 h 2605314"/>
              <a:gd name="connsiteX364" fmla="*/ 2965006 w 5018777"/>
              <a:gd name="connsiteY364" fmla="*/ 660400 h 2605314"/>
              <a:gd name="connsiteX365" fmla="*/ 2892435 w 5018777"/>
              <a:gd name="connsiteY365" fmla="*/ 645885 h 2605314"/>
              <a:gd name="connsiteX366" fmla="*/ 2928720 w 5018777"/>
              <a:gd name="connsiteY366" fmla="*/ 609600 h 2605314"/>
              <a:gd name="connsiteX367" fmla="*/ 2965006 w 5018777"/>
              <a:gd name="connsiteY367" fmla="*/ 573314 h 2605314"/>
              <a:gd name="connsiteX368" fmla="*/ 2972263 w 5018777"/>
              <a:gd name="connsiteY368" fmla="*/ 529771 h 2605314"/>
              <a:gd name="connsiteX369" fmla="*/ 2986777 w 5018777"/>
              <a:gd name="connsiteY369" fmla="*/ 486228 h 2605314"/>
              <a:gd name="connsiteX370" fmla="*/ 3001292 w 5018777"/>
              <a:gd name="connsiteY370" fmla="*/ 435428 h 2605314"/>
              <a:gd name="connsiteX371" fmla="*/ 3015806 w 5018777"/>
              <a:gd name="connsiteY371" fmla="*/ 391885 h 2605314"/>
              <a:gd name="connsiteX372" fmla="*/ 2965006 w 5018777"/>
              <a:gd name="connsiteY372" fmla="*/ 399142 h 2605314"/>
              <a:gd name="connsiteX373" fmla="*/ 2921463 w 5018777"/>
              <a:gd name="connsiteY373" fmla="*/ 413657 h 2605314"/>
              <a:gd name="connsiteX374" fmla="*/ 2892435 w 5018777"/>
              <a:gd name="connsiteY374" fmla="*/ 420914 h 2605314"/>
              <a:gd name="connsiteX375" fmla="*/ 2856149 w 5018777"/>
              <a:gd name="connsiteY375" fmla="*/ 435428 h 2605314"/>
              <a:gd name="connsiteX376" fmla="*/ 2812606 w 5018777"/>
              <a:gd name="connsiteY376" fmla="*/ 442685 h 2605314"/>
              <a:gd name="connsiteX377" fmla="*/ 2783577 w 5018777"/>
              <a:gd name="connsiteY377" fmla="*/ 449942 h 2605314"/>
              <a:gd name="connsiteX378" fmla="*/ 2725520 w 5018777"/>
              <a:gd name="connsiteY378" fmla="*/ 442685 h 2605314"/>
              <a:gd name="connsiteX379" fmla="*/ 2732777 w 5018777"/>
              <a:gd name="connsiteY379" fmla="*/ 377371 h 2605314"/>
              <a:gd name="connsiteX380" fmla="*/ 2725520 w 5018777"/>
              <a:gd name="connsiteY380" fmla="*/ 290285 h 2605314"/>
              <a:gd name="connsiteX381" fmla="*/ 2711006 w 5018777"/>
              <a:gd name="connsiteY381" fmla="*/ 232228 h 2605314"/>
              <a:gd name="connsiteX382" fmla="*/ 2667463 w 5018777"/>
              <a:gd name="connsiteY382" fmla="*/ 210457 h 2605314"/>
              <a:gd name="connsiteX383" fmla="*/ 2660206 w 5018777"/>
              <a:gd name="connsiteY383"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62549 w 5018777"/>
              <a:gd name="connsiteY118" fmla="*/ 537028 h 2605314"/>
              <a:gd name="connsiteX119" fmla="*/ 3240777 w 5018777"/>
              <a:gd name="connsiteY119" fmla="*/ 515257 h 2605314"/>
              <a:gd name="connsiteX120" fmla="*/ 3233520 w 5018777"/>
              <a:gd name="connsiteY120" fmla="*/ 478971 h 2605314"/>
              <a:gd name="connsiteX121" fmla="*/ 3219006 w 5018777"/>
              <a:gd name="connsiteY121" fmla="*/ 428171 h 2605314"/>
              <a:gd name="connsiteX122" fmla="*/ 3204492 w 5018777"/>
              <a:gd name="connsiteY122" fmla="*/ 362857 h 2605314"/>
              <a:gd name="connsiteX123" fmla="*/ 3139177 w 5018777"/>
              <a:gd name="connsiteY123" fmla="*/ 283028 h 2605314"/>
              <a:gd name="connsiteX124" fmla="*/ 3081120 w 5018777"/>
              <a:gd name="connsiteY124" fmla="*/ 232228 h 2605314"/>
              <a:gd name="connsiteX125" fmla="*/ 3008549 w 5018777"/>
              <a:gd name="connsiteY125" fmla="*/ 174171 h 2605314"/>
              <a:gd name="connsiteX126" fmla="*/ 2934889 w 5018777"/>
              <a:gd name="connsiteY126" fmla="*/ 124460 h 2605314"/>
              <a:gd name="connsiteX127" fmla="*/ 2827120 w 5018777"/>
              <a:gd name="connsiteY127" fmla="*/ 79828 h 2605314"/>
              <a:gd name="connsiteX128" fmla="*/ 2667463 w 5018777"/>
              <a:gd name="connsiteY128" fmla="*/ 50800 h 2605314"/>
              <a:gd name="connsiteX129" fmla="*/ 2500549 w 5018777"/>
              <a:gd name="connsiteY129" fmla="*/ 43542 h 2605314"/>
              <a:gd name="connsiteX130" fmla="*/ 2275577 w 5018777"/>
              <a:gd name="connsiteY130" fmla="*/ 21771 h 2605314"/>
              <a:gd name="connsiteX131" fmla="*/ 2036092 w 5018777"/>
              <a:gd name="connsiteY131" fmla="*/ 7257 h 2605314"/>
              <a:gd name="connsiteX132" fmla="*/ 1753063 w 5018777"/>
              <a:gd name="connsiteY132" fmla="*/ 29028 h 2605314"/>
              <a:gd name="connsiteX133" fmla="*/ 1519746 w 5018777"/>
              <a:gd name="connsiteY133" fmla="*/ 82005 h 2605314"/>
              <a:gd name="connsiteX134" fmla="*/ 1157977 w 5018777"/>
              <a:gd name="connsiteY134" fmla="*/ 190500 h 2605314"/>
              <a:gd name="connsiteX135" fmla="*/ 969292 w 5018777"/>
              <a:gd name="connsiteY135" fmla="*/ 261257 h 2605314"/>
              <a:gd name="connsiteX136" fmla="*/ 889463 w 5018777"/>
              <a:gd name="connsiteY136" fmla="*/ 319314 h 2605314"/>
              <a:gd name="connsiteX137" fmla="*/ 763189 w 5018777"/>
              <a:gd name="connsiteY137" fmla="*/ 420551 h 2605314"/>
              <a:gd name="connsiteX138" fmla="*/ 693520 w 5018777"/>
              <a:gd name="connsiteY138" fmla="*/ 500742 h 2605314"/>
              <a:gd name="connsiteX139" fmla="*/ 664492 w 5018777"/>
              <a:gd name="connsiteY139" fmla="*/ 544285 h 2605314"/>
              <a:gd name="connsiteX140" fmla="*/ 642720 w 5018777"/>
              <a:gd name="connsiteY140" fmla="*/ 609600 h 2605314"/>
              <a:gd name="connsiteX141" fmla="*/ 651792 w 5018777"/>
              <a:gd name="connsiteY141" fmla="*/ 740954 h 2605314"/>
              <a:gd name="connsiteX142" fmla="*/ 700052 w 5018777"/>
              <a:gd name="connsiteY142" fmla="*/ 804454 h 2605314"/>
              <a:gd name="connsiteX143" fmla="*/ 751577 w 5018777"/>
              <a:gd name="connsiteY143" fmla="*/ 804817 h 2605314"/>
              <a:gd name="connsiteX144" fmla="*/ 775889 w 5018777"/>
              <a:gd name="connsiteY144" fmla="*/ 748937 h 2605314"/>
              <a:gd name="connsiteX145" fmla="*/ 764640 w 5018777"/>
              <a:gd name="connsiteY145" fmla="*/ 679268 h 2605314"/>
              <a:gd name="connsiteX146" fmla="*/ 704769 w 5018777"/>
              <a:gd name="connsiteY146" fmla="*/ 644434 h 2605314"/>
              <a:gd name="connsiteX147" fmla="*/ 567246 w 5018777"/>
              <a:gd name="connsiteY147" fmla="*/ 638991 h 2605314"/>
              <a:gd name="connsiteX148" fmla="*/ 468549 w 5018777"/>
              <a:gd name="connsiteY148" fmla="*/ 682171 h 2605314"/>
              <a:gd name="connsiteX149" fmla="*/ 446777 w 5018777"/>
              <a:gd name="connsiteY149" fmla="*/ 754742 h 2605314"/>
              <a:gd name="connsiteX150" fmla="*/ 475806 w 5018777"/>
              <a:gd name="connsiteY150" fmla="*/ 849085 h 2605314"/>
              <a:gd name="connsiteX151" fmla="*/ 533863 w 5018777"/>
              <a:gd name="connsiteY151" fmla="*/ 841828 h 2605314"/>
              <a:gd name="connsiteX152" fmla="*/ 541120 w 5018777"/>
              <a:gd name="connsiteY152" fmla="*/ 820057 h 2605314"/>
              <a:gd name="connsiteX153" fmla="*/ 519349 w 5018777"/>
              <a:gd name="connsiteY153" fmla="*/ 740228 h 2605314"/>
              <a:gd name="connsiteX154" fmla="*/ 497577 w 5018777"/>
              <a:gd name="connsiteY154" fmla="*/ 725714 h 2605314"/>
              <a:gd name="connsiteX155" fmla="*/ 352435 w 5018777"/>
              <a:gd name="connsiteY155" fmla="*/ 732971 h 2605314"/>
              <a:gd name="connsiteX156" fmla="*/ 252286 w 5018777"/>
              <a:gd name="connsiteY156" fmla="*/ 791028 h 2605314"/>
              <a:gd name="connsiteX157" fmla="*/ 192777 w 5018777"/>
              <a:gd name="connsiteY157" fmla="*/ 892628 h 2605314"/>
              <a:gd name="connsiteX158" fmla="*/ 187335 w 5018777"/>
              <a:gd name="connsiteY158" fmla="*/ 1026522 h 2605314"/>
              <a:gd name="connsiteX159" fmla="*/ 218177 w 5018777"/>
              <a:gd name="connsiteY159" fmla="*/ 1070791 h 2605314"/>
              <a:gd name="connsiteX160" fmla="*/ 278049 w 5018777"/>
              <a:gd name="connsiteY160" fmla="*/ 1063534 h 2605314"/>
              <a:gd name="connsiteX161" fmla="*/ 297643 w 5018777"/>
              <a:gd name="connsiteY161" fmla="*/ 1022531 h 2605314"/>
              <a:gd name="connsiteX162" fmla="*/ 260995 w 5018777"/>
              <a:gd name="connsiteY162" fmla="*/ 957580 h 2605314"/>
              <a:gd name="connsiteX163" fmla="*/ 172095 w 5018777"/>
              <a:gd name="connsiteY163" fmla="*/ 952137 h 2605314"/>
              <a:gd name="connsiteX164" fmla="*/ 108957 w 5018777"/>
              <a:gd name="connsiteY164" fmla="*/ 996405 h 2605314"/>
              <a:gd name="connsiteX165" fmla="*/ 54892 w 5018777"/>
              <a:gd name="connsiteY165" fmla="*/ 1066800 h 2605314"/>
              <a:gd name="connsiteX166" fmla="*/ 14252 w 5018777"/>
              <a:gd name="connsiteY166" fmla="*/ 1156788 h 2605314"/>
              <a:gd name="connsiteX167" fmla="*/ 20783 w 5018777"/>
              <a:gd name="connsiteY167" fmla="*/ 1262017 h 2605314"/>
              <a:gd name="connsiteX168" fmla="*/ 69406 w 5018777"/>
              <a:gd name="connsiteY168" fmla="*/ 1313542 h 2605314"/>
              <a:gd name="connsiteX169" fmla="*/ 112949 w 5018777"/>
              <a:gd name="connsiteY169" fmla="*/ 1342571 h 2605314"/>
              <a:gd name="connsiteX170" fmla="*/ 159032 w 5018777"/>
              <a:gd name="connsiteY170" fmla="*/ 1341845 h 2605314"/>
              <a:gd name="connsiteX171" fmla="*/ 217089 w 5018777"/>
              <a:gd name="connsiteY171" fmla="*/ 1316445 h 2605314"/>
              <a:gd name="connsiteX172" fmla="*/ 199672 w 5018777"/>
              <a:gd name="connsiteY172" fmla="*/ 1243148 h 2605314"/>
              <a:gd name="connsiteX173" fmla="*/ 124197 w 5018777"/>
              <a:gd name="connsiteY173" fmla="*/ 1236254 h 2605314"/>
              <a:gd name="connsiteX174" fmla="*/ 54892 w 5018777"/>
              <a:gd name="connsiteY174" fmla="*/ 1262742 h 2605314"/>
              <a:gd name="connsiteX175" fmla="*/ 33120 w 5018777"/>
              <a:gd name="connsiteY175" fmla="*/ 1299028 h 2605314"/>
              <a:gd name="connsiteX176" fmla="*/ 18606 w 5018777"/>
              <a:gd name="connsiteY176" fmla="*/ 1320800 h 2605314"/>
              <a:gd name="connsiteX177" fmla="*/ 4092 w 5018777"/>
              <a:gd name="connsiteY177" fmla="*/ 1379582 h 2605314"/>
              <a:gd name="connsiteX178" fmla="*/ 3729 w 5018777"/>
              <a:gd name="connsiteY178" fmla="*/ 1436188 h 2605314"/>
              <a:gd name="connsiteX179" fmla="*/ 47635 w 5018777"/>
              <a:gd name="connsiteY179" fmla="*/ 1494971 h 2605314"/>
              <a:gd name="connsiteX180" fmla="*/ 91177 w 5018777"/>
              <a:gd name="connsiteY180" fmla="*/ 1524000 h 2605314"/>
              <a:gd name="connsiteX181" fmla="*/ 127100 w 5018777"/>
              <a:gd name="connsiteY181" fmla="*/ 1568268 h 2605314"/>
              <a:gd name="connsiteX182" fmla="*/ 171006 w 5018777"/>
              <a:gd name="connsiteY182" fmla="*/ 1582057 h 2605314"/>
              <a:gd name="connsiteX183" fmla="*/ 228337 w 5018777"/>
              <a:gd name="connsiteY183" fmla="*/ 1561737 h 2605314"/>
              <a:gd name="connsiteX184" fmla="*/ 236683 w 5018777"/>
              <a:gd name="connsiteY184" fmla="*/ 1483722 h 2605314"/>
              <a:gd name="connsiteX185" fmla="*/ 157217 w 5018777"/>
              <a:gd name="connsiteY185" fmla="*/ 1465580 h 2605314"/>
              <a:gd name="connsiteX186" fmla="*/ 105692 w 5018777"/>
              <a:gd name="connsiteY186" fmla="*/ 1502228 h 2605314"/>
              <a:gd name="connsiteX187" fmla="*/ 105692 w 5018777"/>
              <a:gd name="connsiteY187" fmla="*/ 1698171 h 2605314"/>
              <a:gd name="connsiteX188" fmla="*/ 141615 w 5018777"/>
              <a:gd name="connsiteY188" fmla="*/ 1749334 h 2605314"/>
              <a:gd name="connsiteX189" fmla="*/ 192777 w 5018777"/>
              <a:gd name="connsiteY189" fmla="*/ 1792514 h 2605314"/>
              <a:gd name="connsiteX190" fmla="*/ 250835 w 5018777"/>
              <a:gd name="connsiteY190" fmla="*/ 1828800 h 2605314"/>
              <a:gd name="connsiteX191" fmla="*/ 359692 w 5018777"/>
              <a:gd name="connsiteY191" fmla="*/ 1821542 h 2605314"/>
              <a:gd name="connsiteX192" fmla="*/ 394163 w 5018777"/>
              <a:gd name="connsiteY192" fmla="*/ 1796505 h 2605314"/>
              <a:gd name="connsiteX193" fmla="*/ 410492 w 5018777"/>
              <a:gd name="connsiteY193" fmla="*/ 1698171 h 2605314"/>
              <a:gd name="connsiteX194" fmla="*/ 366949 w 5018777"/>
              <a:gd name="connsiteY194" fmla="*/ 1683657 h 2605314"/>
              <a:gd name="connsiteX195" fmla="*/ 316149 w 5018777"/>
              <a:gd name="connsiteY195" fmla="*/ 1690914 h 2605314"/>
              <a:gd name="connsiteX196" fmla="*/ 279863 w 5018777"/>
              <a:gd name="connsiteY196" fmla="*/ 1719942 h 2605314"/>
              <a:gd name="connsiteX197" fmla="*/ 265349 w 5018777"/>
              <a:gd name="connsiteY197" fmla="*/ 1785257 h 2605314"/>
              <a:gd name="connsiteX198" fmla="*/ 276235 w 5018777"/>
              <a:gd name="connsiteY198" fmla="*/ 1939108 h 2605314"/>
              <a:gd name="connsiteX199" fmla="*/ 331026 w 5018777"/>
              <a:gd name="connsiteY199" fmla="*/ 1984465 h 2605314"/>
              <a:gd name="connsiteX200" fmla="*/ 417749 w 5018777"/>
              <a:gd name="connsiteY200" fmla="*/ 2002971 h 2605314"/>
              <a:gd name="connsiteX201" fmla="*/ 526606 w 5018777"/>
              <a:gd name="connsiteY201" fmla="*/ 1995714 h 2605314"/>
              <a:gd name="connsiteX202" fmla="*/ 555635 w 5018777"/>
              <a:gd name="connsiteY202" fmla="*/ 1973942 h 2605314"/>
              <a:gd name="connsiteX203" fmla="*/ 599177 w 5018777"/>
              <a:gd name="connsiteY203" fmla="*/ 1944914 h 2605314"/>
              <a:gd name="connsiteX204" fmla="*/ 628206 w 5018777"/>
              <a:gd name="connsiteY204" fmla="*/ 1901371 h 2605314"/>
              <a:gd name="connsiteX205" fmla="*/ 613692 w 5018777"/>
              <a:gd name="connsiteY205" fmla="*/ 1836057 h 2605314"/>
              <a:gd name="connsiteX206" fmla="*/ 570149 w 5018777"/>
              <a:gd name="connsiteY206" fmla="*/ 1792514 h 2605314"/>
              <a:gd name="connsiteX207" fmla="*/ 528057 w 5018777"/>
              <a:gd name="connsiteY207" fmla="*/ 1800497 h 2605314"/>
              <a:gd name="connsiteX208" fmla="*/ 481249 w 5018777"/>
              <a:gd name="connsiteY208" fmla="*/ 1898468 h 2605314"/>
              <a:gd name="connsiteX209" fmla="*/ 555635 w 5018777"/>
              <a:gd name="connsiteY209" fmla="*/ 1995714 h 2605314"/>
              <a:gd name="connsiteX210" fmla="*/ 570149 w 5018777"/>
              <a:gd name="connsiteY210" fmla="*/ 2017485 h 2605314"/>
              <a:gd name="connsiteX211" fmla="*/ 700777 w 5018777"/>
              <a:gd name="connsiteY211" fmla="*/ 2068285 h 2605314"/>
              <a:gd name="connsiteX212" fmla="*/ 737063 w 5018777"/>
              <a:gd name="connsiteY212" fmla="*/ 2082800 h 2605314"/>
              <a:gd name="connsiteX213" fmla="*/ 867692 w 5018777"/>
              <a:gd name="connsiteY213" fmla="*/ 2119811 h 2605314"/>
              <a:gd name="connsiteX214" fmla="*/ 969292 w 5018777"/>
              <a:gd name="connsiteY214" fmla="*/ 2148114 h 2605314"/>
              <a:gd name="connsiteX215" fmla="*/ 1078149 w 5018777"/>
              <a:gd name="connsiteY215" fmla="*/ 2133600 h 2605314"/>
              <a:gd name="connsiteX216" fmla="*/ 1128949 w 5018777"/>
              <a:gd name="connsiteY216" fmla="*/ 2104571 h 2605314"/>
              <a:gd name="connsiteX217" fmla="*/ 1247603 w 5018777"/>
              <a:gd name="connsiteY217" fmla="*/ 2013494 h 2605314"/>
              <a:gd name="connsiteX218" fmla="*/ 1291509 w 5018777"/>
              <a:gd name="connsiteY218" fmla="*/ 1957251 h 2605314"/>
              <a:gd name="connsiteX219" fmla="*/ 1278083 w 5018777"/>
              <a:gd name="connsiteY219" fmla="*/ 1839322 h 2605314"/>
              <a:gd name="connsiteX220" fmla="*/ 1223292 w 5018777"/>
              <a:gd name="connsiteY220" fmla="*/ 1814285 h 2605314"/>
              <a:gd name="connsiteX221" fmla="*/ 1129675 w 5018777"/>
              <a:gd name="connsiteY221" fmla="*/ 1833154 h 2605314"/>
              <a:gd name="connsiteX222" fmla="*/ 1107177 w 5018777"/>
              <a:gd name="connsiteY222" fmla="*/ 1894114 h 2605314"/>
              <a:gd name="connsiteX223" fmla="*/ 1085406 w 5018777"/>
              <a:gd name="connsiteY223" fmla="*/ 2002971 h 2605314"/>
              <a:gd name="connsiteX224" fmla="*/ 1020092 w 5018777"/>
              <a:gd name="connsiteY224" fmla="*/ 1995714 h 2605314"/>
              <a:gd name="connsiteX225" fmla="*/ 984532 w 5018777"/>
              <a:gd name="connsiteY225" fmla="*/ 1911531 h 2605314"/>
              <a:gd name="connsiteX226" fmla="*/ 996869 w 5018777"/>
              <a:gd name="connsiteY226" fmla="*/ 1807754 h 2605314"/>
              <a:gd name="connsiteX227" fmla="*/ 1070529 w 5018777"/>
              <a:gd name="connsiteY227" fmla="*/ 1731554 h 2605314"/>
              <a:gd name="connsiteX228" fmla="*/ 1230549 w 5018777"/>
              <a:gd name="connsiteY228" fmla="*/ 1690914 h 2605314"/>
              <a:gd name="connsiteX229" fmla="*/ 1339406 w 5018777"/>
              <a:gd name="connsiteY229" fmla="*/ 1698171 h 2605314"/>
              <a:gd name="connsiteX230" fmla="*/ 1426492 w 5018777"/>
              <a:gd name="connsiteY230" fmla="*/ 1741714 h 2605314"/>
              <a:gd name="connsiteX231" fmla="*/ 1480557 w 5018777"/>
              <a:gd name="connsiteY231" fmla="*/ 1792514 h 2605314"/>
              <a:gd name="connsiteX232" fmla="*/ 1510312 w 5018777"/>
              <a:gd name="connsiteY232" fmla="*/ 1859642 h 2605314"/>
              <a:gd name="connsiteX233" fmla="*/ 1511037 w 5018777"/>
              <a:gd name="connsiteY233" fmla="*/ 1961968 h 2605314"/>
              <a:gd name="connsiteX234" fmla="*/ 1463866 w 5018777"/>
              <a:gd name="connsiteY234" fmla="*/ 2046877 h 2605314"/>
              <a:gd name="connsiteX235" fmla="*/ 1411977 w 5018777"/>
              <a:gd name="connsiteY235" fmla="*/ 2140857 h 2605314"/>
              <a:gd name="connsiteX236" fmla="*/ 1404720 w 5018777"/>
              <a:gd name="connsiteY236" fmla="*/ 2162628 h 2605314"/>
              <a:gd name="connsiteX237" fmla="*/ 1368435 w 5018777"/>
              <a:gd name="connsiteY237" fmla="*/ 2293257 h 2605314"/>
              <a:gd name="connsiteX238" fmla="*/ 1370975 w 5018777"/>
              <a:gd name="connsiteY238" fmla="*/ 2449285 h 2605314"/>
              <a:gd name="connsiteX239" fmla="*/ 1513577 w 5018777"/>
              <a:gd name="connsiteY239" fmla="*/ 2554514 h 2605314"/>
              <a:gd name="connsiteX240" fmla="*/ 1636949 w 5018777"/>
              <a:gd name="connsiteY240" fmla="*/ 2590800 h 2605314"/>
              <a:gd name="connsiteX241" fmla="*/ 1851397 w 5018777"/>
              <a:gd name="connsiteY241" fmla="*/ 2605314 h 2605314"/>
              <a:gd name="connsiteX242" fmla="*/ 1922155 w 5018777"/>
              <a:gd name="connsiteY242" fmla="*/ 2576285 h 2605314"/>
              <a:gd name="connsiteX243" fmla="*/ 1963520 w 5018777"/>
              <a:gd name="connsiteY243" fmla="*/ 2496457 h 2605314"/>
              <a:gd name="connsiteX244" fmla="*/ 2006337 w 5018777"/>
              <a:gd name="connsiteY244" fmla="*/ 2315028 h 2605314"/>
              <a:gd name="connsiteX245" fmla="*/ 2043349 w 5018777"/>
              <a:gd name="connsiteY245" fmla="*/ 2111828 h 2605314"/>
              <a:gd name="connsiteX246" fmla="*/ 2066572 w 5018777"/>
              <a:gd name="connsiteY246" fmla="*/ 2048691 h 2605314"/>
              <a:gd name="connsiteX247" fmla="*/ 2102495 w 5018777"/>
              <a:gd name="connsiteY247" fmla="*/ 1987731 h 2605314"/>
              <a:gd name="connsiteX248" fmla="*/ 2221512 w 5018777"/>
              <a:gd name="connsiteY248" fmla="*/ 1879237 h 2605314"/>
              <a:gd name="connsiteX249" fmla="*/ 2377177 w 5018777"/>
              <a:gd name="connsiteY249" fmla="*/ 1872342 h 2605314"/>
              <a:gd name="connsiteX250" fmla="*/ 2398949 w 5018777"/>
              <a:gd name="connsiteY250" fmla="*/ 1879600 h 2605314"/>
              <a:gd name="connsiteX251" fmla="*/ 2457006 w 5018777"/>
              <a:gd name="connsiteY251" fmla="*/ 1930400 h 2605314"/>
              <a:gd name="connsiteX252" fmla="*/ 2471520 w 5018777"/>
              <a:gd name="connsiteY252" fmla="*/ 1952171 h 2605314"/>
              <a:gd name="connsiteX253" fmla="*/ 2493292 w 5018777"/>
              <a:gd name="connsiteY253" fmla="*/ 1973942 h 2605314"/>
              <a:gd name="connsiteX254" fmla="*/ 2507806 w 5018777"/>
              <a:gd name="connsiteY254" fmla="*/ 2024742 h 2605314"/>
              <a:gd name="connsiteX255" fmla="*/ 2515063 w 5018777"/>
              <a:gd name="connsiteY255" fmla="*/ 2053771 h 2605314"/>
              <a:gd name="connsiteX256" fmla="*/ 2529577 w 5018777"/>
              <a:gd name="connsiteY256" fmla="*/ 2075542 h 2605314"/>
              <a:gd name="connsiteX257" fmla="*/ 2544092 w 5018777"/>
              <a:gd name="connsiteY257" fmla="*/ 2126342 h 2605314"/>
              <a:gd name="connsiteX258" fmla="*/ 2536835 w 5018777"/>
              <a:gd name="connsiteY258" fmla="*/ 2271485 h 2605314"/>
              <a:gd name="connsiteX259" fmla="*/ 2522320 w 5018777"/>
              <a:gd name="connsiteY259" fmla="*/ 2300514 h 2605314"/>
              <a:gd name="connsiteX260" fmla="*/ 2478777 w 5018777"/>
              <a:gd name="connsiteY260" fmla="*/ 2329542 h 2605314"/>
              <a:gd name="connsiteX261" fmla="*/ 2457006 w 5018777"/>
              <a:gd name="connsiteY261" fmla="*/ 2336800 h 2605314"/>
              <a:gd name="connsiteX262" fmla="*/ 2333635 w 5018777"/>
              <a:gd name="connsiteY262" fmla="*/ 2329542 h 2605314"/>
              <a:gd name="connsiteX263" fmla="*/ 2311863 w 5018777"/>
              <a:gd name="connsiteY263" fmla="*/ 2322285 h 2605314"/>
              <a:gd name="connsiteX264" fmla="*/ 2297349 w 5018777"/>
              <a:gd name="connsiteY264" fmla="*/ 2286000 h 2605314"/>
              <a:gd name="connsiteX265" fmla="*/ 2290092 w 5018777"/>
              <a:gd name="connsiteY265" fmla="*/ 2249714 h 2605314"/>
              <a:gd name="connsiteX266" fmla="*/ 2398949 w 5018777"/>
              <a:gd name="connsiteY266" fmla="*/ 2111828 h 2605314"/>
              <a:gd name="connsiteX267" fmla="*/ 2398949 w 5018777"/>
              <a:gd name="connsiteY267" fmla="*/ 2024742 h 2605314"/>
              <a:gd name="connsiteX268" fmla="*/ 2377177 w 5018777"/>
              <a:gd name="connsiteY268" fmla="*/ 2010228 h 2605314"/>
              <a:gd name="connsiteX269" fmla="*/ 2275577 w 5018777"/>
              <a:gd name="connsiteY269" fmla="*/ 2017485 h 2605314"/>
              <a:gd name="connsiteX270" fmla="*/ 2261063 w 5018777"/>
              <a:gd name="connsiteY270" fmla="*/ 2032000 h 2605314"/>
              <a:gd name="connsiteX271" fmla="*/ 2239292 w 5018777"/>
              <a:gd name="connsiteY271" fmla="*/ 2046514 h 2605314"/>
              <a:gd name="connsiteX272" fmla="*/ 2224777 w 5018777"/>
              <a:gd name="connsiteY272" fmla="*/ 2061028 h 2605314"/>
              <a:gd name="connsiteX273" fmla="*/ 2195749 w 5018777"/>
              <a:gd name="connsiteY273" fmla="*/ 2068285 h 2605314"/>
              <a:gd name="connsiteX274" fmla="*/ 2166720 w 5018777"/>
              <a:gd name="connsiteY274" fmla="*/ 2090057 h 2605314"/>
              <a:gd name="connsiteX275" fmla="*/ 2152206 w 5018777"/>
              <a:gd name="connsiteY275" fmla="*/ 2111828 h 2605314"/>
              <a:gd name="connsiteX276" fmla="*/ 2130435 w 5018777"/>
              <a:gd name="connsiteY276" fmla="*/ 2140857 h 2605314"/>
              <a:gd name="connsiteX277" fmla="*/ 2130435 w 5018777"/>
              <a:gd name="connsiteY277" fmla="*/ 2351314 h 2605314"/>
              <a:gd name="connsiteX278" fmla="*/ 2144949 w 5018777"/>
              <a:gd name="connsiteY278" fmla="*/ 2373085 h 2605314"/>
              <a:gd name="connsiteX279" fmla="*/ 2166720 w 5018777"/>
              <a:gd name="connsiteY279" fmla="*/ 2380342 h 2605314"/>
              <a:gd name="connsiteX280" fmla="*/ 2173977 w 5018777"/>
              <a:gd name="connsiteY280" fmla="*/ 2402114 h 2605314"/>
              <a:gd name="connsiteX281" fmla="*/ 2195749 w 5018777"/>
              <a:gd name="connsiteY281" fmla="*/ 2416628 h 2605314"/>
              <a:gd name="connsiteX282" fmla="*/ 2224777 w 5018777"/>
              <a:gd name="connsiteY282" fmla="*/ 2438400 h 2605314"/>
              <a:gd name="connsiteX283" fmla="*/ 2268320 w 5018777"/>
              <a:gd name="connsiteY283" fmla="*/ 2474685 h 2605314"/>
              <a:gd name="connsiteX284" fmla="*/ 2297349 w 5018777"/>
              <a:gd name="connsiteY284" fmla="*/ 2510971 h 2605314"/>
              <a:gd name="connsiteX285" fmla="*/ 2319120 w 5018777"/>
              <a:gd name="connsiteY285" fmla="*/ 2532742 h 2605314"/>
              <a:gd name="connsiteX286" fmla="*/ 2398949 w 5018777"/>
              <a:gd name="connsiteY286" fmla="*/ 2569028 h 2605314"/>
              <a:gd name="connsiteX287" fmla="*/ 2544092 w 5018777"/>
              <a:gd name="connsiteY287" fmla="*/ 2554514 h 2605314"/>
              <a:gd name="connsiteX288" fmla="*/ 2565863 w 5018777"/>
              <a:gd name="connsiteY288" fmla="*/ 2540000 h 2605314"/>
              <a:gd name="connsiteX289" fmla="*/ 2573120 w 5018777"/>
              <a:gd name="connsiteY289" fmla="*/ 2503714 h 2605314"/>
              <a:gd name="connsiteX290" fmla="*/ 2587635 w 5018777"/>
              <a:gd name="connsiteY290" fmla="*/ 2481942 h 2605314"/>
              <a:gd name="connsiteX291" fmla="*/ 2594892 w 5018777"/>
              <a:gd name="connsiteY291" fmla="*/ 2409371 h 2605314"/>
              <a:gd name="connsiteX292" fmla="*/ 2645692 w 5018777"/>
              <a:gd name="connsiteY292" fmla="*/ 2416628 h 2605314"/>
              <a:gd name="connsiteX293" fmla="*/ 2674720 w 5018777"/>
              <a:gd name="connsiteY293" fmla="*/ 2423885 h 2605314"/>
              <a:gd name="connsiteX294" fmla="*/ 2747292 w 5018777"/>
              <a:gd name="connsiteY294" fmla="*/ 2438400 h 2605314"/>
              <a:gd name="connsiteX295" fmla="*/ 2790835 w 5018777"/>
              <a:gd name="connsiteY295" fmla="*/ 2452914 h 2605314"/>
              <a:gd name="connsiteX296" fmla="*/ 2812606 w 5018777"/>
              <a:gd name="connsiteY296" fmla="*/ 2438400 h 2605314"/>
              <a:gd name="connsiteX297" fmla="*/ 2805349 w 5018777"/>
              <a:gd name="connsiteY297" fmla="*/ 2416628 h 2605314"/>
              <a:gd name="connsiteX298" fmla="*/ 2798092 w 5018777"/>
              <a:gd name="connsiteY298" fmla="*/ 2373085 h 2605314"/>
              <a:gd name="connsiteX299" fmla="*/ 2783577 w 5018777"/>
              <a:gd name="connsiteY299" fmla="*/ 2329542 h 2605314"/>
              <a:gd name="connsiteX300" fmla="*/ 2798092 w 5018777"/>
              <a:gd name="connsiteY300" fmla="*/ 2278742 h 2605314"/>
              <a:gd name="connsiteX301" fmla="*/ 2965006 w 5018777"/>
              <a:gd name="connsiteY301" fmla="*/ 2249714 h 2605314"/>
              <a:gd name="connsiteX302" fmla="*/ 2950492 w 5018777"/>
              <a:gd name="connsiteY302" fmla="*/ 2227942 h 2605314"/>
              <a:gd name="connsiteX303" fmla="*/ 2928720 w 5018777"/>
              <a:gd name="connsiteY303" fmla="*/ 2133600 h 2605314"/>
              <a:gd name="connsiteX304" fmla="*/ 2921463 w 5018777"/>
              <a:gd name="connsiteY304" fmla="*/ 2104571 h 2605314"/>
              <a:gd name="connsiteX305" fmla="*/ 2899692 w 5018777"/>
              <a:gd name="connsiteY305" fmla="*/ 2090057 h 2605314"/>
              <a:gd name="connsiteX306" fmla="*/ 2906949 w 5018777"/>
              <a:gd name="connsiteY306" fmla="*/ 2061028 h 2605314"/>
              <a:gd name="connsiteX307" fmla="*/ 3037577 w 5018777"/>
              <a:gd name="connsiteY307" fmla="*/ 2053771 h 2605314"/>
              <a:gd name="connsiteX308" fmla="*/ 3124663 w 5018777"/>
              <a:gd name="connsiteY308" fmla="*/ 2046514 h 2605314"/>
              <a:gd name="connsiteX309" fmla="*/ 3146435 w 5018777"/>
              <a:gd name="connsiteY309" fmla="*/ 2039257 h 2605314"/>
              <a:gd name="connsiteX310" fmla="*/ 3139177 w 5018777"/>
              <a:gd name="connsiteY310" fmla="*/ 2010228 h 2605314"/>
              <a:gd name="connsiteX311" fmla="*/ 3110149 w 5018777"/>
              <a:gd name="connsiteY311" fmla="*/ 1959428 h 2605314"/>
              <a:gd name="connsiteX312" fmla="*/ 3081120 w 5018777"/>
              <a:gd name="connsiteY312" fmla="*/ 1930400 h 2605314"/>
              <a:gd name="connsiteX313" fmla="*/ 3066606 w 5018777"/>
              <a:gd name="connsiteY313" fmla="*/ 1901371 h 2605314"/>
              <a:gd name="connsiteX314" fmla="*/ 3044835 w 5018777"/>
              <a:gd name="connsiteY314" fmla="*/ 1886857 h 2605314"/>
              <a:gd name="connsiteX315" fmla="*/ 3037577 w 5018777"/>
              <a:gd name="connsiteY315" fmla="*/ 1865085 h 2605314"/>
              <a:gd name="connsiteX316" fmla="*/ 3023063 w 5018777"/>
              <a:gd name="connsiteY316" fmla="*/ 1843314 h 2605314"/>
              <a:gd name="connsiteX317" fmla="*/ 3052092 w 5018777"/>
              <a:gd name="connsiteY317" fmla="*/ 1828800 h 2605314"/>
              <a:gd name="connsiteX318" fmla="*/ 3160949 w 5018777"/>
              <a:gd name="connsiteY318" fmla="*/ 1814285 h 2605314"/>
              <a:gd name="connsiteX319" fmla="*/ 3182720 w 5018777"/>
              <a:gd name="connsiteY319" fmla="*/ 1799771 h 2605314"/>
              <a:gd name="connsiteX320" fmla="*/ 3131920 w 5018777"/>
              <a:gd name="connsiteY320" fmla="*/ 1690914 h 2605314"/>
              <a:gd name="connsiteX321" fmla="*/ 3124663 w 5018777"/>
              <a:gd name="connsiteY321" fmla="*/ 1669142 h 2605314"/>
              <a:gd name="connsiteX322" fmla="*/ 3110149 w 5018777"/>
              <a:gd name="connsiteY322" fmla="*/ 1647371 h 2605314"/>
              <a:gd name="connsiteX323" fmla="*/ 3131920 w 5018777"/>
              <a:gd name="connsiteY323" fmla="*/ 1640114 h 2605314"/>
              <a:gd name="connsiteX324" fmla="*/ 3160949 w 5018777"/>
              <a:gd name="connsiteY324" fmla="*/ 1632857 h 2605314"/>
              <a:gd name="connsiteX325" fmla="*/ 3189977 w 5018777"/>
              <a:gd name="connsiteY325" fmla="*/ 1618342 h 2605314"/>
              <a:gd name="connsiteX326" fmla="*/ 3219006 w 5018777"/>
              <a:gd name="connsiteY326" fmla="*/ 1611085 h 2605314"/>
              <a:gd name="connsiteX327" fmla="*/ 3240777 w 5018777"/>
              <a:gd name="connsiteY327" fmla="*/ 1603828 h 2605314"/>
              <a:gd name="connsiteX328" fmla="*/ 3284320 w 5018777"/>
              <a:gd name="connsiteY328" fmla="*/ 1582057 h 2605314"/>
              <a:gd name="connsiteX329" fmla="*/ 3298835 w 5018777"/>
              <a:gd name="connsiteY329" fmla="*/ 1567542 h 2605314"/>
              <a:gd name="connsiteX330" fmla="*/ 3277063 w 5018777"/>
              <a:gd name="connsiteY330" fmla="*/ 1545771 h 2605314"/>
              <a:gd name="connsiteX331" fmla="*/ 3233520 w 5018777"/>
              <a:gd name="connsiteY331" fmla="*/ 1516742 h 2605314"/>
              <a:gd name="connsiteX332" fmla="*/ 3182720 w 5018777"/>
              <a:gd name="connsiteY332" fmla="*/ 1458685 h 2605314"/>
              <a:gd name="connsiteX333" fmla="*/ 3175463 w 5018777"/>
              <a:gd name="connsiteY333" fmla="*/ 1436914 h 2605314"/>
              <a:gd name="connsiteX334" fmla="*/ 3153692 w 5018777"/>
              <a:gd name="connsiteY334" fmla="*/ 1422400 h 2605314"/>
              <a:gd name="connsiteX335" fmla="*/ 3204492 w 5018777"/>
              <a:gd name="connsiteY335" fmla="*/ 1386114 h 2605314"/>
              <a:gd name="connsiteX336" fmla="*/ 3240777 w 5018777"/>
              <a:gd name="connsiteY336" fmla="*/ 1349828 h 2605314"/>
              <a:gd name="connsiteX337" fmla="*/ 3269806 w 5018777"/>
              <a:gd name="connsiteY337" fmla="*/ 1313542 h 2605314"/>
              <a:gd name="connsiteX338" fmla="*/ 3291577 w 5018777"/>
              <a:gd name="connsiteY338" fmla="*/ 1299028 h 2605314"/>
              <a:gd name="connsiteX339" fmla="*/ 3306092 w 5018777"/>
              <a:gd name="connsiteY339" fmla="*/ 1284514 h 2605314"/>
              <a:gd name="connsiteX340" fmla="*/ 3313349 w 5018777"/>
              <a:gd name="connsiteY340" fmla="*/ 1262742 h 2605314"/>
              <a:gd name="connsiteX341" fmla="*/ 3269806 w 5018777"/>
              <a:gd name="connsiteY341" fmla="*/ 1255485 h 2605314"/>
              <a:gd name="connsiteX342" fmla="*/ 3248035 w 5018777"/>
              <a:gd name="connsiteY342" fmla="*/ 1248228 h 2605314"/>
              <a:gd name="connsiteX343" fmla="*/ 3197235 w 5018777"/>
              <a:gd name="connsiteY343" fmla="*/ 1233714 h 2605314"/>
              <a:gd name="connsiteX344" fmla="*/ 3175463 w 5018777"/>
              <a:gd name="connsiteY344" fmla="*/ 1219200 h 2605314"/>
              <a:gd name="connsiteX345" fmla="*/ 3153692 w 5018777"/>
              <a:gd name="connsiteY345" fmla="*/ 1211942 h 2605314"/>
              <a:gd name="connsiteX346" fmla="*/ 3124663 w 5018777"/>
              <a:gd name="connsiteY346" fmla="*/ 1197428 h 2605314"/>
              <a:gd name="connsiteX347" fmla="*/ 3204492 w 5018777"/>
              <a:gd name="connsiteY347" fmla="*/ 1095828 h 2605314"/>
              <a:gd name="connsiteX348" fmla="*/ 3255292 w 5018777"/>
              <a:gd name="connsiteY348" fmla="*/ 1037771 h 2605314"/>
              <a:gd name="connsiteX349" fmla="*/ 3255292 w 5018777"/>
              <a:gd name="connsiteY349" fmla="*/ 994228 h 2605314"/>
              <a:gd name="connsiteX350" fmla="*/ 3211749 w 5018777"/>
              <a:gd name="connsiteY350" fmla="*/ 986971 h 2605314"/>
              <a:gd name="connsiteX351" fmla="*/ 3182720 w 5018777"/>
              <a:gd name="connsiteY351" fmla="*/ 979714 h 2605314"/>
              <a:gd name="connsiteX352" fmla="*/ 3124663 w 5018777"/>
              <a:gd name="connsiteY352" fmla="*/ 957942 h 2605314"/>
              <a:gd name="connsiteX353" fmla="*/ 3102892 w 5018777"/>
              <a:gd name="connsiteY353" fmla="*/ 950685 h 2605314"/>
              <a:gd name="connsiteX354" fmla="*/ 3052092 w 5018777"/>
              <a:gd name="connsiteY354" fmla="*/ 943428 h 2605314"/>
              <a:gd name="connsiteX355" fmla="*/ 3030320 w 5018777"/>
              <a:gd name="connsiteY355" fmla="*/ 936171 h 2605314"/>
              <a:gd name="connsiteX356" fmla="*/ 2994035 w 5018777"/>
              <a:gd name="connsiteY356" fmla="*/ 928914 h 2605314"/>
              <a:gd name="connsiteX357" fmla="*/ 2979520 w 5018777"/>
              <a:gd name="connsiteY357" fmla="*/ 914400 h 2605314"/>
              <a:gd name="connsiteX358" fmla="*/ 3037577 w 5018777"/>
              <a:gd name="connsiteY358" fmla="*/ 820057 h 2605314"/>
              <a:gd name="connsiteX359" fmla="*/ 3095635 w 5018777"/>
              <a:gd name="connsiteY359" fmla="*/ 747485 h 2605314"/>
              <a:gd name="connsiteX360" fmla="*/ 3131920 w 5018777"/>
              <a:gd name="connsiteY360" fmla="*/ 703942 h 2605314"/>
              <a:gd name="connsiteX361" fmla="*/ 3146435 w 5018777"/>
              <a:gd name="connsiteY361" fmla="*/ 682171 h 2605314"/>
              <a:gd name="connsiteX362" fmla="*/ 3037577 w 5018777"/>
              <a:gd name="connsiteY362" fmla="*/ 667657 h 2605314"/>
              <a:gd name="connsiteX363" fmla="*/ 2965006 w 5018777"/>
              <a:gd name="connsiteY363" fmla="*/ 660400 h 2605314"/>
              <a:gd name="connsiteX364" fmla="*/ 2892435 w 5018777"/>
              <a:gd name="connsiteY364" fmla="*/ 645885 h 2605314"/>
              <a:gd name="connsiteX365" fmla="*/ 2928720 w 5018777"/>
              <a:gd name="connsiteY365" fmla="*/ 609600 h 2605314"/>
              <a:gd name="connsiteX366" fmla="*/ 2965006 w 5018777"/>
              <a:gd name="connsiteY366" fmla="*/ 573314 h 2605314"/>
              <a:gd name="connsiteX367" fmla="*/ 2972263 w 5018777"/>
              <a:gd name="connsiteY367" fmla="*/ 529771 h 2605314"/>
              <a:gd name="connsiteX368" fmla="*/ 2986777 w 5018777"/>
              <a:gd name="connsiteY368" fmla="*/ 486228 h 2605314"/>
              <a:gd name="connsiteX369" fmla="*/ 3001292 w 5018777"/>
              <a:gd name="connsiteY369" fmla="*/ 435428 h 2605314"/>
              <a:gd name="connsiteX370" fmla="*/ 3015806 w 5018777"/>
              <a:gd name="connsiteY370" fmla="*/ 391885 h 2605314"/>
              <a:gd name="connsiteX371" fmla="*/ 2965006 w 5018777"/>
              <a:gd name="connsiteY371" fmla="*/ 399142 h 2605314"/>
              <a:gd name="connsiteX372" fmla="*/ 2921463 w 5018777"/>
              <a:gd name="connsiteY372" fmla="*/ 413657 h 2605314"/>
              <a:gd name="connsiteX373" fmla="*/ 2892435 w 5018777"/>
              <a:gd name="connsiteY373" fmla="*/ 420914 h 2605314"/>
              <a:gd name="connsiteX374" fmla="*/ 2856149 w 5018777"/>
              <a:gd name="connsiteY374" fmla="*/ 435428 h 2605314"/>
              <a:gd name="connsiteX375" fmla="*/ 2812606 w 5018777"/>
              <a:gd name="connsiteY375" fmla="*/ 442685 h 2605314"/>
              <a:gd name="connsiteX376" fmla="*/ 2783577 w 5018777"/>
              <a:gd name="connsiteY376" fmla="*/ 449942 h 2605314"/>
              <a:gd name="connsiteX377" fmla="*/ 2725520 w 5018777"/>
              <a:gd name="connsiteY377" fmla="*/ 442685 h 2605314"/>
              <a:gd name="connsiteX378" fmla="*/ 2732777 w 5018777"/>
              <a:gd name="connsiteY378" fmla="*/ 377371 h 2605314"/>
              <a:gd name="connsiteX379" fmla="*/ 2725520 w 5018777"/>
              <a:gd name="connsiteY379" fmla="*/ 290285 h 2605314"/>
              <a:gd name="connsiteX380" fmla="*/ 2711006 w 5018777"/>
              <a:gd name="connsiteY380" fmla="*/ 232228 h 2605314"/>
              <a:gd name="connsiteX381" fmla="*/ 2667463 w 5018777"/>
              <a:gd name="connsiteY381" fmla="*/ 210457 h 2605314"/>
              <a:gd name="connsiteX382" fmla="*/ 2660206 w 5018777"/>
              <a:gd name="connsiteY382"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40777 w 5018777"/>
              <a:gd name="connsiteY118" fmla="*/ 515257 h 2605314"/>
              <a:gd name="connsiteX119" fmla="*/ 3233520 w 5018777"/>
              <a:gd name="connsiteY119" fmla="*/ 478971 h 2605314"/>
              <a:gd name="connsiteX120" fmla="*/ 3219006 w 5018777"/>
              <a:gd name="connsiteY120" fmla="*/ 428171 h 2605314"/>
              <a:gd name="connsiteX121" fmla="*/ 3204492 w 5018777"/>
              <a:gd name="connsiteY121" fmla="*/ 362857 h 2605314"/>
              <a:gd name="connsiteX122" fmla="*/ 3139177 w 5018777"/>
              <a:gd name="connsiteY122" fmla="*/ 283028 h 2605314"/>
              <a:gd name="connsiteX123" fmla="*/ 3081120 w 5018777"/>
              <a:gd name="connsiteY123" fmla="*/ 232228 h 2605314"/>
              <a:gd name="connsiteX124" fmla="*/ 3008549 w 5018777"/>
              <a:gd name="connsiteY124" fmla="*/ 174171 h 2605314"/>
              <a:gd name="connsiteX125" fmla="*/ 2934889 w 5018777"/>
              <a:gd name="connsiteY125" fmla="*/ 124460 h 2605314"/>
              <a:gd name="connsiteX126" fmla="*/ 2827120 w 5018777"/>
              <a:gd name="connsiteY126" fmla="*/ 79828 h 2605314"/>
              <a:gd name="connsiteX127" fmla="*/ 2667463 w 5018777"/>
              <a:gd name="connsiteY127" fmla="*/ 50800 h 2605314"/>
              <a:gd name="connsiteX128" fmla="*/ 2500549 w 5018777"/>
              <a:gd name="connsiteY128" fmla="*/ 43542 h 2605314"/>
              <a:gd name="connsiteX129" fmla="*/ 2275577 w 5018777"/>
              <a:gd name="connsiteY129" fmla="*/ 21771 h 2605314"/>
              <a:gd name="connsiteX130" fmla="*/ 2036092 w 5018777"/>
              <a:gd name="connsiteY130" fmla="*/ 7257 h 2605314"/>
              <a:gd name="connsiteX131" fmla="*/ 1753063 w 5018777"/>
              <a:gd name="connsiteY131" fmla="*/ 29028 h 2605314"/>
              <a:gd name="connsiteX132" fmla="*/ 1519746 w 5018777"/>
              <a:gd name="connsiteY132" fmla="*/ 82005 h 2605314"/>
              <a:gd name="connsiteX133" fmla="*/ 1157977 w 5018777"/>
              <a:gd name="connsiteY133" fmla="*/ 190500 h 2605314"/>
              <a:gd name="connsiteX134" fmla="*/ 969292 w 5018777"/>
              <a:gd name="connsiteY134" fmla="*/ 261257 h 2605314"/>
              <a:gd name="connsiteX135" fmla="*/ 889463 w 5018777"/>
              <a:gd name="connsiteY135" fmla="*/ 319314 h 2605314"/>
              <a:gd name="connsiteX136" fmla="*/ 763189 w 5018777"/>
              <a:gd name="connsiteY136" fmla="*/ 420551 h 2605314"/>
              <a:gd name="connsiteX137" fmla="*/ 693520 w 5018777"/>
              <a:gd name="connsiteY137" fmla="*/ 500742 h 2605314"/>
              <a:gd name="connsiteX138" fmla="*/ 664492 w 5018777"/>
              <a:gd name="connsiteY138" fmla="*/ 544285 h 2605314"/>
              <a:gd name="connsiteX139" fmla="*/ 642720 w 5018777"/>
              <a:gd name="connsiteY139" fmla="*/ 609600 h 2605314"/>
              <a:gd name="connsiteX140" fmla="*/ 651792 w 5018777"/>
              <a:gd name="connsiteY140" fmla="*/ 740954 h 2605314"/>
              <a:gd name="connsiteX141" fmla="*/ 700052 w 5018777"/>
              <a:gd name="connsiteY141" fmla="*/ 804454 h 2605314"/>
              <a:gd name="connsiteX142" fmla="*/ 751577 w 5018777"/>
              <a:gd name="connsiteY142" fmla="*/ 804817 h 2605314"/>
              <a:gd name="connsiteX143" fmla="*/ 775889 w 5018777"/>
              <a:gd name="connsiteY143" fmla="*/ 748937 h 2605314"/>
              <a:gd name="connsiteX144" fmla="*/ 764640 w 5018777"/>
              <a:gd name="connsiteY144" fmla="*/ 679268 h 2605314"/>
              <a:gd name="connsiteX145" fmla="*/ 704769 w 5018777"/>
              <a:gd name="connsiteY145" fmla="*/ 644434 h 2605314"/>
              <a:gd name="connsiteX146" fmla="*/ 567246 w 5018777"/>
              <a:gd name="connsiteY146" fmla="*/ 638991 h 2605314"/>
              <a:gd name="connsiteX147" fmla="*/ 468549 w 5018777"/>
              <a:gd name="connsiteY147" fmla="*/ 682171 h 2605314"/>
              <a:gd name="connsiteX148" fmla="*/ 446777 w 5018777"/>
              <a:gd name="connsiteY148" fmla="*/ 754742 h 2605314"/>
              <a:gd name="connsiteX149" fmla="*/ 475806 w 5018777"/>
              <a:gd name="connsiteY149" fmla="*/ 849085 h 2605314"/>
              <a:gd name="connsiteX150" fmla="*/ 533863 w 5018777"/>
              <a:gd name="connsiteY150" fmla="*/ 841828 h 2605314"/>
              <a:gd name="connsiteX151" fmla="*/ 541120 w 5018777"/>
              <a:gd name="connsiteY151" fmla="*/ 820057 h 2605314"/>
              <a:gd name="connsiteX152" fmla="*/ 519349 w 5018777"/>
              <a:gd name="connsiteY152" fmla="*/ 740228 h 2605314"/>
              <a:gd name="connsiteX153" fmla="*/ 497577 w 5018777"/>
              <a:gd name="connsiteY153" fmla="*/ 725714 h 2605314"/>
              <a:gd name="connsiteX154" fmla="*/ 352435 w 5018777"/>
              <a:gd name="connsiteY154" fmla="*/ 732971 h 2605314"/>
              <a:gd name="connsiteX155" fmla="*/ 252286 w 5018777"/>
              <a:gd name="connsiteY155" fmla="*/ 791028 h 2605314"/>
              <a:gd name="connsiteX156" fmla="*/ 192777 w 5018777"/>
              <a:gd name="connsiteY156" fmla="*/ 892628 h 2605314"/>
              <a:gd name="connsiteX157" fmla="*/ 187335 w 5018777"/>
              <a:gd name="connsiteY157" fmla="*/ 1026522 h 2605314"/>
              <a:gd name="connsiteX158" fmla="*/ 218177 w 5018777"/>
              <a:gd name="connsiteY158" fmla="*/ 1070791 h 2605314"/>
              <a:gd name="connsiteX159" fmla="*/ 278049 w 5018777"/>
              <a:gd name="connsiteY159" fmla="*/ 1063534 h 2605314"/>
              <a:gd name="connsiteX160" fmla="*/ 297643 w 5018777"/>
              <a:gd name="connsiteY160" fmla="*/ 1022531 h 2605314"/>
              <a:gd name="connsiteX161" fmla="*/ 260995 w 5018777"/>
              <a:gd name="connsiteY161" fmla="*/ 957580 h 2605314"/>
              <a:gd name="connsiteX162" fmla="*/ 172095 w 5018777"/>
              <a:gd name="connsiteY162" fmla="*/ 952137 h 2605314"/>
              <a:gd name="connsiteX163" fmla="*/ 108957 w 5018777"/>
              <a:gd name="connsiteY163" fmla="*/ 996405 h 2605314"/>
              <a:gd name="connsiteX164" fmla="*/ 54892 w 5018777"/>
              <a:gd name="connsiteY164" fmla="*/ 1066800 h 2605314"/>
              <a:gd name="connsiteX165" fmla="*/ 14252 w 5018777"/>
              <a:gd name="connsiteY165" fmla="*/ 1156788 h 2605314"/>
              <a:gd name="connsiteX166" fmla="*/ 20783 w 5018777"/>
              <a:gd name="connsiteY166" fmla="*/ 1262017 h 2605314"/>
              <a:gd name="connsiteX167" fmla="*/ 69406 w 5018777"/>
              <a:gd name="connsiteY167" fmla="*/ 1313542 h 2605314"/>
              <a:gd name="connsiteX168" fmla="*/ 112949 w 5018777"/>
              <a:gd name="connsiteY168" fmla="*/ 1342571 h 2605314"/>
              <a:gd name="connsiteX169" fmla="*/ 159032 w 5018777"/>
              <a:gd name="connsiteY169" fmla="*/ 1341845 h 2605314"/>
              <a:gd name="connsiteX170" fmla="*/ 217089 w 5018777"/>
              <a:gd name="connsiteY170" fmla="*/ 1316445 h 2605314"/>
              <a:gd name="connsiteX171" fmla="*/ 199672 w 5018777"/>
              <a:gd name="connsiteY171" fmla="*/ 1243148 h 2605314"/>
              <a:gd name="connsiteX172" fmla="*/ 124197 w 5018777"/>
              <a:gd name="connsiteY172" fmla="*/ 1236254 h 2605314"/>
              <a:gd name="connsiteX173" fmla="*/ 54892 w 5018777"/>
              <a:gd name="connsiteY173" fmla="*/ 1262742 h 2605314"/>
              <a:gd name="connsiteX174" fmla="*/ 33120 w 5018777"/>
              <a:gd name="connsiteY174" fmla="*/ 1299028 h 2605314"/>
              <a:gd name="connsiteX175" fmla="*/ 18606 w 5018777"/>
              <a:gd name="connsiteY175" fmla="*/ 1320800 h 2605314"/>
              <a:gd name="connsiteX176" fmla="*/ 4092 w 5018777"/>
              <a:gd name="connsiteY176" fmla="*/ 1379582 h 2605314"/>
              <a:gd name="connsiteX177" fmla="*/ 3729 w 5018777"/>
              <a:gd name="connsiteY177" fmla="*/ 1436188 h 2605314"/>
              <a:gd name="connsiteX178" fmla="*/ 47635 w 5018777"/>
              <a:gd name="connsiteY178" fmla="*/ 1494971 h 2605314"/>
              <a:gd name="connsiteX179" fmla="*/ 91177 w 5018777"/>
              <a:gd name="connsiteY179" fmla="*/ 1524000 h 2605314"/>
              <a:gd name="connsiteX180" fmla="*/ 127100 w 5018777"/>
              <a:gd name="connsiteY180" fmla="*/ 1568268 h 2605314"/>
              <a:gd name="connsiteX181" fmla="*/ 171006 w 5018777"/>
              <a:gd name="connsiteY181" fmla="*/ 1582057 h 2605314"/>
              <a:gd name="connsiteX182" fmla="*/ 228337 w 5018777"/>
              <a:gd name="connsiteY182" fmla="*/ 1561737 h 2605314"/>
              <a:gd name="connsiteX183" fmla="*/ 236683 w 5018777"/>
              <a:gd name="connsiteY183" fmla="*/ 1483722 h 2605314"/>
              <a:gd name="connsiteX184" fmla="*/ 157217 w 5018777"/>
              <a:gd name="connsiteY184" fmla="*/ 1465580 h 2605314"/>
              <a:gd name="connsiteX185" fmla="*/ 105692 w 5018777"/>
              <a:gd name="connsiteY185" fmla="*/ 1502228 h 2605314"/>
              <a:gd name="connsiteX186" fmla="*/ 105692 w 5018777"/>
              <a:gd name="connsiteY186" fmla="*/ 1698171 h 2605314"/>
              <a:gd name="connsiteX187" fmla="*/ 141615 w 5018777"/>
              <a:gd name="connsiteY187" fmla="*/ 1749334 h 2605314"/>
              <a:gd name="connsiteX188" fmla="*/ 192777 w 5018777"/>
              <a:gd name="connsiteY188" fmla="*/ 1792514 h 2605314"/>
              <a:gd name="connsiteX189" fmla="*/ 250835 w 5018777"/>
              <a:gd name="connsiteY189" fmla="*/ 1828800 h 2605314"/>
              <a:gd name="connsiteX190" fmla="*/ 359692 w 5018777"/>
              <a:gd name="connsiteY190" fmla="*/ 1821542 h 2605314"/>
              <a:gd name="connsiteX191" fmla="*/ 394163 w 5018777"/>
              <a:gd name="connsiteY191" fmla="*/ 1796505 h 2605314"/>
              <a:gd name="connsiteX192" fmla="*/ 410492 w 5018777"/>
              <a:gd name="connsiteY192" fmla="*/ 1698171 h 2605314"/>
              <a:gd name="connsiteX193" fmla="*/ 366949 w 5018777"/>
              <a:gd name="connsiteY193" fmla="*/ 1683657 h 2605314"/>
              <a:gd name="connsiteX194" fmla="*/ 316149 w 5018777"/>
              <a:gd name="connsiteY194" fmla="*/ 1690914 h 2605314"/>
              <a:gd name="connsiteX195" fmla="*/ 279863 w 5018777"/>
              <a:gd name="connsiteY195" fmla="*/ 1719942 h 2605314"/>
              <a:gd name="connsiteX196" fmla="*/ 265349 w 5018777"/>
              <a:gd name="connsiteY196" fmla="*/ 1785257 h 2605314"/>
              <a:gd name="connsiteX197" fmla="*/ 276235 w 5018777"/>
              <a:gd name="connsiteY197" fmla="*/ 1939108 h 2605314"/>
              <a:gd name="connsiteX198" fmla="*/ 331026 w 5018777"/>
              <a:gd name="connsiteY198" fmla="*/ 1984465 h 2605314"/>
              <a:gd name="connsiteX199" fmla="*/ 417749 w 5018777"/>
              <a:gd name="connsiteY199" fmla="*/ 2002971 h 2605314"/>
              <a:gd name="connsiteX200" fmla="*/ 526606 w 5018777"/>
              <a:gd name="connsiteY200" fmla="*/ 1995714 h 2605314"/>
              <a:gd name="connsiteX201" fmla="*/ 555635 w 5018777"/>
              <a:gd name="connsiteY201" fmla="*/ 1973942 h 2605314"/>
              <a:gd name="connsiteX202" fmla="*/ 599177 w 5018777"/>
              <a:gd name="connsiteY202" fmla="*/ 1944914 h 2605314"/>
              <a:gd name="connsiteX203" fmla="*/ 628206 w 5018777"/>
              <a:gd name="connsiteY203" fmla="*/ 1901371 h 2605314"/>
              <a:gd name="connsiteX204" fmla="*/ 613692 w 5018777"/>
              <a:gd name="connsiteY204" fmla="*/ 1836057 h 2605314"/>
              <a:gd name="connsiteX205" fmla="*/ 570149 w 5018777"/>
              <a:gd name="connsiteY205" fmla="*/ 1792514 h 2605314"/>
              <a:gd name="connsiteX206" fmla="*/ 528057 w 5018777"/>
              <a:gd name="connsiteY206" fmla="*/ 1800497 h 2605314"/>
              <a:gd name="connsiteX207" fmla="*/ 481249 w 5018777"/>
              <a:gd name="connsiteY207" fmla="*/ 1898468 h 2605314"/>
              <a:gd name="connsiteX208" fmla="*/ 555635 w 5018777"/>
              <a:gd name="connsiteY208" fmla="*/ 1995714 h 2605314"/>
              <a:gd name="connsiteX209" fmla="*/ 570149 w 5018777"/>
              <a:gd name="connsiteY209" fmla="*/ 2017485 h 2605314"/>
              <a:gd name="connsiteX210" fmla="*/ 700777 w 5018777"/>
              <a:gd name="connsiteY210" fmla="*/ 2068285 h 2605314"/>
              <a:gd name="connsiteX211" fmla="*/ 737063 w 5018777"/>
              <a:gd name="connsiteY211" fmla="*/ 2082800 h 2605314"/>
              <a:gd name="connsiteX212" fmla="*/ 867692 w 5018777"/>
              <a:gd name="connsiteY212" fmla="*/ 2119811 h 2605314"/>
              <a:gd name="connsiteX213" fmla="*/ 969292 w 5018777"/>
              <a:gd name="connsiteY213" fmla="*/ 2148114 h 2605314"/>
              <a:gd name="connsiteX214" fmla="*/ 1078149 w 5018777"/>
              <a:gd name="connsiteY214" fmla="*/ 2133600 h 2605314"/>
              <a:gd name="connsiteX215" fmla="*/ 1128949 w 5018777"/>
              <a:gd name="connsiteY215" fmla="*/ 2104571 h 2605314"/>
              <a:gd name="connsiteX216" fmla="*/ 1247603 w 5018777"/>
              <a:gd name="connsiteY216" fmla="*/ 2013494 h 2605314"/>
              <a:gd name="connsiteX217" fmla="*/ 1291509 w 5018777"/>
              <a:gd name="connsiteY217" fmla="*/ 1957251 h 2605314"/>
              <a:gd name="connsiteX218" fmla="*/ 1278083 w 5018777"/>
              <a:gd name="connsiteY218" fmla="*/ 1839322 h 2605314"/>
              <a:gd name="connsiteX219" fmla="*/ 1223292 w 5018777"/>
              <a:gd name="connsiteY219" fmla="*/ 1814285 h 2605314"/>
              <a:gd name="connsiteX220" fmla="*/ 1129675 w 5018777"/>
              <a:gd name="connsiteY220" fmla="*/ 1833154 h 2605314"/>
              <a:gd name="connsiteX221" fmla="*/ 1107177 w 5018777"/>
              <a:gd name="connsiteY221" fmla="*/ 1894114 h 2605314"/>
              <a:gd name="connsiteX222" fmla="*/ 1085406 w 5018777"/>
              <a:gd name="connsiteY222" fmla="*/ 2002971 h 2605314"/>
              <a:gd name="connsiteX223" fmla="*/ 1020092 w 5018777"/>
              <a:gd name="connsiteY223" fmla="*/ 1995714 h 2605314"/>
              <a:gd name="connsiteX224" fmla="*/ 984532 w 5018777"/>
              <a:gd name="connsiteY224" fmla="*/ 1911531 h 2605314"/>
              <a:gd name="connsiteX225" fmla="*/ 996869 w 5018777"/>
              <a:gd name="connsiteY225" fmla="*/ 1807754 h 2605314"/>
              <a:gd name="connsiteX226" fmla="*/ 1070529 w 5018777"/>
              <a:gd name="connsiteY226" fmla="*/ 1731554 h 2605314"/>
              <a:gd name="connsiteX227" fmla="*/ 1230549 w 5018777"/>
              <a:gd name="connsiteY227" fmla="*/ 1690914 h 2605314"/>
              <a:gd name="connsiteX228" fmla="*/ 1339406 w 5018777"/>
              <a:gd name="connsiteY228" fmla="*/ 1698171 h 2605314"/>
              <a:gd name="connsiteX229" fmla="*/ 1426492 w 5018777"/>
              <a:gd name="connsiteY229" fmla="*/ 1741714 h 2605314"/>
              <a:gd name="connsiteX230" fmla="*/ 1480557 w 5018777"/>
              <a:gd name="connsiteY230" fmla="*/ 1792514 h 2605314"/>
              <a:gd name="connsiteX231" fmla="*/ 1510312 w 5018777"/>
              <a:gd name="connsiteY231" fmla="*/ 1859642 h 2605314"/>
              <a:gd name="connsiteX232" fmla="*/ 1511037 w 5018777"/>
              <a:gd name="connsiteY232" fmla="*/ 1961968 h 2605314"/>
              <a:gd name="connsiteX233" fmla="*/ 1463866 w 5018777"/>
              <a:gd name="connsiteY233" fmla="*/ 2046877 h 2605314"/>
              <a:gd name="connsiteX234" fmla="*/ 1411977 w 5018777"/>
              <a:gd name="connsiteY234" fmla="*/ 2140857 h 2605314"/>
              <a:gd name="connsiteX235" fmla="*/ 1404720 w 5018777"/>
              <a:gd name="connsiteY235" fmla="*/ 2162628 h 2605314"/>
              <a:gd name="connsiteX236" fmla="*/ 1368435 w 5018777"/>
              <a:gd name="connsiteY236" fmla="*/ 2293257 h 2605314"/>
              <a:gd name="connsiteX237" fmla="*/ 1370975 w 5018777"/>
              <a:gd name="connsiteY237" fmla="*/ 2449285 h 2605314"/>
              <a:gd name="connsiteX238" fmla="*/ 1513577 w 5018777"/>
              <a:gd name="connsiteY238" fmla="*/ 2554514 h 2605314"/>
              <a:gd name="connsiteX239" fmla="*/ 1636949 w 5018777"/>
              <a:gd name="connsiteY239" fmla="*/ 2590800 h 2605314"/>
              <a:gd name="connsiteX240" fmla="*/ 1851397 w 5018777"/>
              <a:gd name="connsiteY240" fmla="*/ 2605314 h 2605314"/>
              <a:gd name="connsiteX241" fmla="*/ 1922155 w 5018777"/>
              <a:gd name="connsiteY241" fmla="*/ 2576285 h 2605314"/>
              <a:gd name="connsiteX242" fmla="*/ 1963520 w 5018777"/>
              <a:gd name="connsiteY242" fmla="*/ 2496457 h 2605314"/>
              <a:gd name="connsiteX243" fmla="*/ 2006337 w 5018777"/>
              <a:gd name="connsiteY243" fmla="*/ 2315028 h 2605314"/>
              <a:gd name="connsiteX244" fmla="*/ 2043349 w 5018777"/>
              <a:gd name="connsiteY244" fmla="*/ 2111828 h 2605314"/>
              <a:gd name="connsiteX245" fmla="*/ 2066572 w 5018777"/>
              <a:gd name="connsiteY245" fmla="*/ 2048691 h 2605314"/>
              <a:gd name="connsiteX246" fmla="*/ 2102495 w 5018777"/>
              <a:gd name="connsiteY246" fmla="*/ 1987731 h 2605314"/>
              <a:gd name="connsiteX247" fmla="*/ 2221512 w 5018777"/>
              <a:gd name="connsiteY247" fmla="*/ 1879237 h 2605314"/>
              <a:gd name="connsiteX248" fmla="*/ 2377177 w 5018777"/>
              <a:gd name="connsiteY248" fmla="*/ 1872342 h 2605314"/>
              <a:gd name="connsiteX249" fmla="*/ 2398949 w 5018777"/>
              <a:gd name="connsiteY249" fmla="*/ 1879600 h 2605314"/>
              <a:gd name="connsiteX250" fmla="*/ 2457006 w 5018777"/>
              <a:gd name="connsiteY250" fmla="*/ 1930400 h 2605314"/>
              <a:gd name="connsiteX251" fmla="*/ 2471520 w 5018777"/>
              <a:gd name="connsiteY251" fmla="*/ 1952171 h 2605314"/>
              <a:gd name="connsiteX252" fmla="*/ 2493292 w 5018777"/>
              <a:gd name="connsiteY252" fmla="*/ 1973942 h 2605314"/>
              <a:gd name="connsiteX253" fmla="*/ 2507806 w 5018777"/>
              <a:gd name="connsiteY253" fmla="*/ 2024742 h 2605314"/>
              <a:gd name="connsiteX254" fmla="*/ 2515063 w 5018777"/>
              <a:gd name="connsiteY254" fmla="*/ 2053771 h 2605314"/>
              <a:gd name="connsiteX255" fmla="*/ 2529577 w 5018777"/>
              <a:gd name="connsiteY255" fmla="*/ 2075542 h 2605314"/>
              <a:gd name="connsiteX256" fmla="*/ 2544092 w 5018777"/>
              <a:gd name="connsiteY256" fmla="*/ 2126342 h 2605314"/>
              <a:gd name="connsiteX257" fmla="*/ 2536835 w 5018777"/>
              <a:gd name="connsiteY257" fmla="*/ 2271485 h 2605314"/>
              <a:gd name="connsiteX258" fmla="*/ 2522320 w 5018777"/>
              <a:gd name="connsiteY258" fmla="*/ 2300514 h 2605314"/>
              <a:gd name="connsiteX259" fmla="*/ 2478777 w 5018777"/>
              <a:gd name="connsiteY259" fmla="*/ 2329542 h 2605314"/>
              <a:gd name="connsiteX260" fmla="*/ 2457006 w 5018777"/>
              <a:gd name="connsiteY260" fmla="*/ 2336800 h 2605314"/>
              <a:gd name="connsiteX261" fmla="*/ 2333635 w 5018777"/>
              <a:gd name="connsiteY261" fmla="*/ 2329542 h 2605314"/>
              <a:gd name="connsiteX262" fmla="*/ 2311863 w 5018777"/>
              <a:gd name="connsiteY262" fmla="*/ 2322285 h 2605314"/>
              <a:gd name="connsiteX263" fmla="*/ 2297349 w 5018777"/>
              <a:gd name="connsiteY263" fmla="*/ 2286000 h 2605314"/>
              <a:gd name="connsiteX264" fmla="*/ 2290092 w 5018777"/>
              <a:gd name="connsiteY264" fmla="*/ 2249714 h 2605314"/>
              <a:gd name="connsiteX265" fmla="*/ 2398949 w 5018777"/>
              <a:gd name="connsiteY265" fmla="*/ 2111828 h 2605314"/>
              <a:gd name="connsiteX266" fmla="*/ 2398949 w 5018777"/>
              <a:gd name="connsiteY266" fmla="*/ 2024742 h 2605314"/>
              <a:gd name="connsiteX267" fmla="*/ 2377177 w 5018777"/>
              <a:gd name="connsiteY267" fmla="*/ 2010228 h 2605314"/>
              <a:gd name="connsiteX268" fmla="*/ 2275577 w 5018777"/>
              <a:gd name="connsiteY268" fmla="*/ 2017485 h 2605314"/>
              <a:gd name="connsiteX269" fmla="*/ 2261063 w 5018777"/>
              <a:gd name="connsiteY269" fmla="*/ 2032000 h 2605314"/>
              <a:gd name="connsiteX270" fmla="*/ 2239292 w 5018777"/>
              <a:gd name="connsiteY270" fmla="*/ 2046514 h 2605314"/>
              <a:gd name="connsiteX271" fmla="*/ 2224777 w 5018777"/>
              <a:gd name="connsiteY271" fmla="*/ 2061028 h 2605314"/>
              <a:gd name="connsiteX272" fmla="*/ 2195749 w 5018777"/>
              <a:gd name="connsiteY272" fmla="*/ 2068285 h 2605314"/>
              <a:gd name="connsiteX273" fmla="*/ 2166720 w 5018777"/>
              <a:gd name="connsiteY273" fmla="*/ 2090057 h 2605314"/>
              <a:gd name="connsiteX274" fmla="*/ 2152206 w 5018777"/>
              <a:gd name="connsiteY274" fmla="*/ 2111828 h 2605314"/>
              <a:gd name="connsiteX275" fmla="*/ 2130435 w 5018777"/>
              <a:gd name="connsiteY275" fmla="*/ 2140857 h 2605314"/>
              <a:gd name="connsiteX276" fmla="*/ 2130435 w 5018777"/>
              <a:gd name="connsiteY276" fmla="*/ 2351314 h 2605314"/>
              <a:gd name="connsiteX277" fmla="*/ 2144949 w 5018777"/>
              <a:gd name="connsiteY277" fmla="*/ 2373085 h 2605314"/>
              <a:gd name="connsiteX278" fmla="*/ 2166720 w 5018777"/>
              <a:gd name="connsiteY278" fmla="*/ 2380342 h 2605314"/>
              <a:gd name="connsiteX279" fmla="*/ 2173977 w 5018777"/>
              <a:gd name="connsiteY279" fmla="*/ 2402114 h 2605314"/>
              <a:gd name="connsiteX280" fmla="*/ 2195749 w 5018777"/>
              <a:gd name="connsiteY280" fmla="*/ 2416628 h 2605314"/>
              <a:gd name="connsiteX281" fmla="*/ 2224777 w 5018777"/>
              <a:gd name="connsiteY281" fmla="*/ 2438400 h 2605314"/>
              <a:gd name="connsiteX282" fmla="*/ 2268320 w 5018777"/>
              <a:gd name="connsiteY282" fmla="*/ 2474685 h 2605314"/>
              <a:gd name="connsiteX283" fmla="*/ 2297349 w 5018777"/>
              <a:gd name="connsiteY283" fmla="*/ 2510971 h 2605314"/>
              <a:gd name="connsiteX284" fmla="*/ 2319120 w 5018777"/>
              <a:gd name="connsiteY284" fmla="*/ 2532742 h 2605314"/>
              <a:gd name="connsiteX285" fmla="*/ 2398949 w 5018777"/>
              <a:gd name="connsiteY285" fmla="*/ 2569028 h 2605314"/>
              <a:gd name="connsiteX286" fmla="*/ 2544092 w 5018777"/>
              <a:gd name="connsiteY286" fmla="*/ 2554514 h 2605314"/>
              <a:gd name="connsiteX287" fmla="*/ 2565863 w 5018777"/>
              <a:gd name="connsiteY287" fmla="*/ 2540000 h 2605314"/>
              <a:gd name="connsiteX288" fmla="*/ 2573120 w 5018777"/>
              <a:gd name="connsiteY288" fmla="*/ 2503714 h 2605314"/>
              <a:gd name="connsiteX289" fmla="*/ 2587635 w 5018777"/>
              <a:gd name="connsiteY289" fmla="*/ 2481942 h 2605314"/>
              <a:gd name="connsiteX290" fmla="*/ 2594892 w 5018777"/>
              <a:gd name="connsiteY290" fmla="*/ 2409371 h 2605314"/>
              <a:gd name="connsiteX291" fmla="*/ 2645692 w 5018777"/>
              <a:gd name="connsiteY291" fmla="*/ 2416628 h 2605314"/>
              <a:gd name="connsiteX292" fmla="*/ 2674720 w 5018777"/>
              <a:gd name="connsiteY292" fmla="*/ 2423885 h 2605314"/>
              <a:gd name="connsiteX293" fmla="*/ 2747292 w 5018777"/>
              <a:gd name="connsiteY293" fmla="*/ 2438400 h 2605314"/>
              <a:gd name="connsiteX294" fmla="*/ 2790835 w 5018777"/>
              <a:gd name="connsiteY294" fmla="*/ 2452914 h 2605314"/>
              <a:gd name="connsiteX295" fmla="*/ 2812606 w 5018777"/>
              <a:gd name="connsiteY295" fmla="*/ 2438400 h 2605314"/>
              <a:gd name="connsiteX296" fmla="*/ 2805349 w 5018777"/>
              <a:gd name="connsiteY296" fmla="*/ 2416628 h 2605314"/>
              <a:gd name="connsiteX297" fmla="*/ 2798092 w 5018777"/>
              <a:gd name="connsiteY297" fmla="*/ 2373085 h 2605314"/>
              <a:gd name="connsiteX298" fmla="*/ 2783577 w 5018777"/>
              <a:gd name="connsiteY298" fmla="*/ 2329542 h 2605314"/>
              <a:gd name="connsiteX299" fmla="*/ 2798092 w 5018777"/>
              <a:gd name="connsiteY299" fmla="*/ 2278742 h 2605314"/>
              <a:gd name="connsiteX300" fmla="*/ 2965006 w 5018777"/>
              <a:gd name="connsiteY300" fmla="*/ 2249714 h 2605314"/>
              <a:gd name="connsiteX301" fmla="*/ 2950492 w 5018777"/>
              <a:gd name="connsiteY301" fmla="*/ 2227942 h 2605314"/>
              <a:gd name="connsiteX302" fmla="*/ 2928720 w 5018777"/>
              <a:gd name="connsiteY302" fmla="*/ 2133600 h 2605314"/>
              <a:gd name="connsiteX303" fmla="*/ 2921463 w 5018777"/>
              <a:gd name="connsiteY303" fmla="*/ 2104571 h 2605314"/>
              <a:gd name="connsiteX304" fmla="*/ 2899692 w 5018777"/>
              <a:gd name="connsiteY304" fmla="*/ 2090057 h 2605314"/>
              <a:gd name="connsiteX305" fmla="*/ 2906949 w 5018777"/>
              <a:gd name="connsiteY305" fmla="*/ 2061028 h 2605314"/>
              <a:gd name="connsiteX306" fmla="*/ 3037577 w 5018777"/>
              <a:gd name="connsiteY306" fmla="*/ 2053771 h 2605314"/>
              <a:gd name="connsiteX307" fmla="*/ 3124663 w 5018777"/>
              <a:gd name="connsiteY307" fmla="*/ 2046514 h 2605314"/>
              <a:gd name="connsiteX308" fmla="*/ 3146435 w 5018777"/>
              <a:gd name="connsiteY308" fmla="*/ 2039257 h 2605314"/>
              <a:gd name="connsiteX309" fmla="*/ 3139177 w 5018777"/>
              <a:gd name="connsiteY309" fmla="*/ 2010228 h 2605314"/>
              <a:gd name="connsiteX310" fmla="*/ 3110149 w 5018777"/>
              <a:gd name="connsiteY310" fmla="*/ 1959428 h 2605314"/>
              <a:gd name="connsiteX311" fmla="*/ 3081120 w 5018777"/>
              <a:gd name="connsiteY311" fmla="*/ 1930400 h 2605314"/>
              <a:gd name="connsiteX312" fmla="*/ 3066606 w 5018777"/>
              <a:gd name="connsiteY312" fmla="*/ 1901371 h 2605314"/>
              <a:gd name="connsiteX313" fmla="*/ 3044835 w 5018777"/>
              <a:gd name="connsiteY313" fmla="*/ 1886857 h 2605314"/>
              <a:gd name="connsiteX314" fmla="*/ 3037577 w 5018777"/>
              <a:gd name="connsiteY314" fmla="*/ 1865085 h 2605314"/>
              <a:gd name="connsiteX315" fmla="*/ 3023063 w 5018777"/>
              <a:gd name="connsiteY315" fmla="*/ 1843314 h 2605314"/>
              <a:gd name="connsiteX316" fmla="*/ 3052092 w 5018777"/>
              <a:gd name="connsiteY316" fmla="*/ 1828800 h 2605314"/>
              <a:gd name="connsiteX317" fmla="*/ 3160949 w 5018777"/>
              <a:gd name="connsiteY317" fmla="*/ 1814285 h 2605314"/>
              <a:gd name="connsiteX318" fmla="*/ 3182720 w 5018777"/>
              <a:gd name="connsiteY318" fmla="*/ 1799771 h 2605314"/>
              <a:gd name="connsiteX319" fmla="*/ 3131920 w 5018777"/>
              <a:gd name="connsiteY319" fmla="*/ 1690914 h 2605314"/>
              <a:gd name="connsiteX320" fmla="*/ 3124663 w 5018777"/>
              <a:gd name="connsiteY320" fmla="*/ 1669142 h 2605314"/>
              <a:gd name="connsiteX321" fmla="*/ 3110149 w 5018777"/>
              <a:gd name="connsiteY321" fmla="*/ 1647371 h 2605314"/>
              <a:gd name="connsiteX322" fmla="*/ 3131920 w 5018777"/>
              <a:gd name="connsiteY322" fmla="*/ 1640114 h 2605314"/>
              <a:gd name="connsiteX323" fmla="*/ 3160949 w 5018777"/>
              <a:gd name="connsiteY323" fmla="*/ 1632857 h 2605314"/>
              <a:gd name="connsiteX324" fmla="*/ 3189977 w 5018777"/>
              <a:gd name="connsiteY324" fmla="*/ 1618342 h 2605314"/>
              <a:gd name="connsiteX325" fmla="*/ 3219006 w 5018777"/>
              <a:gd name="connsiteY325" fmla="*/ 1611085 h 2605314"/>
              <a:gd name="connsiteX326" fmla="*/ 3240777 w 5018777"/>
              <a:gd name="connsiteY326" fmla="*/ 1603828 h 2605314"/>
              <a:gd name="connsiteX327" fmla="*/ 3284320 w 5018777"/>
              <a:gd name="connsiteY327" fmla="*/ 1582057 h 2605314"/>
              <a:gd name="connsiteX328" fmla="*/ 3298835 w 5018777"/>
              <a:gd name="connsiteY328" fmla="*/ 1567542 h 2605314"/>
              <a:gd name="connsiteX329" fmla="*/ 3277063 w 5018777"/>
              <a:gd name="connsiteY329" fmla="*/ 1545771 h 2605314"/>
              <a:gd name="connsiteX330" fmla="*/ 3233520 w 5018777"/>
              <a:gd name="connsiteY330" fmla="*/ 1516742 h 2605314"/>
              <a:gd name="connsiteX331" fmla="*/ 3182720 w 5018777"/>
              <a:gd name="connsiteY331" fmla="*/ 1458685 h 2605314"/>
              <a:gd name="connsiteX332" fmla="*/ 3175463 w 5018777"/>
              <a:gd name="connsiteY332" fmla="*/ 1436914 h 2605314"/>
              <a:gd name="connsiteX333" fmla="*/ 3153692 w 5018777"/>
              <a:gd name="connsiteY333" fmla="*/ 1422400 h 2605314"/>
              <a:gd name="connsiteX334" fmla="*/ 3204492 w 5018777"/>
              <a:gd name="connsiteY334" fmla="*/ 1386114 h 2605314"/>
              <a:gd name="connsiteX335" fmla="*/ 3240777 w 5018777"/>
              <a:gd name="connsiteY335" fmla="*/ 1349828 h 2605314"/>
              <a:gd name="connsiteX336" fmla="*/ 3269806 w 5018777"/>
              <a:gd name="connsiteY336" fmla="*/ 1313542 h 2605314"/>
              <a:gd name="connsiteX337" fmla="*/ 3291577 w 5018777"/>
              <a:gd name="connsiteY337" fmla="*/ 1299028 h 2605314"/>
              <a:gd name="connsiteX338" fmla="*/ 3306092 w 5018777"/>
              <a:gd name="connsiteY338" fmla="*/ 1284514 h 2605314"/>
              <a:gd name="connsiteX339" fmla="*/ 3313349 w 5018777"/>
              <a:gd name="connsiteY339" fmla="*/ 1262742 h 2605314"/>
              <a:gd name="connsiteX340" fmla="*/ 3269806 w 5018777"/>
              <a:gd name="connsiteY340" fmla="*/ 1255485 h 2605314"/>
              <a:gd name="connsiteX341" fmla="*/ 3248035 w 5018777"/>
              <a:gd name="connsiteY341" fmla="*/ 1248228 h 2605314"/>
              <a:gd name="connsiteX342" fmla="*/ 3197235 w 5018777"/>
              <a:gd name="connsiteY342" fmla="*/ 1233714 h 2605314"/>
              <a:gd name="connsiteX343" fmla="*/ 3175463 w 5018777"/>
              <a:gd name="connsiteY343" fmla="*/ 1219200 h 2605314"/>
              <a:gd name="connsiteX344" fmla="*/ 3153692 w 5018777"/>
              <a:gd name="connsiteY344" fmla="*/ 1211942 h 2605314"/>
              <a:gd name="connsiteX345" fmla="*/ 3124663 w 5018777"/>
              <a:gd name="connsiteY345" fmla="*/ 1197428 h 2605314"/>
              <a:gd name="connsiteX346" fmla="*/ 3204492 w 5018777"/>
              <a:gd name="connsiteY346" fmla="*/ 1095828 h 2605314"/>
              <a:gd name="connsiteX347" fmla="*/ 3255292 w 5018777"/>
              <a:gd name="connsiteY347" fmla="*/ 1037771 h 2605314"/>
              <a:gd name="connsiteX348" fmla="*/ 3255292 w 5018777"/>
              <a:gd name="connsiteY348" fmla="*/ 994228 h 2605314"/>
              <a:gd name="connsiteX349" fmla="*/ 3211749 w 5018777"/>
              <a:gd name="connsiteY349" fmla="*/ 986971 h 2605314"/>
              <a:gd name="connsiteX350" fmla="*/ 3182720 w 5018777"/>
              <a:gd name="connsiteY350" fmla="*/ 979714 h 2605314"/>
              <a:gd name="connsiteX351" fmla="*/ 3124663 w 5018777"/>
              <a:gd name="connsiteY351" fmla="*/ 957942 h 2605314"/>
              <a:gd name="connsiteX352" fmla="*/ 3102892 w 5018777"/>
              <a:gd name="connsiteY352" fmla="*/ 950685 h 2605314"/>
              <a:gd name="connsiteX353" fmla="*/ 3052092 w 5018777"/>
              <a:gd name="connsiteY353" fmla="*/ 943428 h 2605314"/>
              <a:gd name="connsiteX354" fmla="*/ 3030320 w 5018777"/>
              <a:gd name="connsiteY354" fmla="*/ 936171 h 2605314"/>
              <a:gd name="connsiteX355" fmla="*/ 2994035 w 5018777"/>
              <a:gd name="connsiteY355" fmla="*/ 928914 h 2605314"/>
              <a:gd name="connsiteX356" fmla="*/ 2979520 w 5018777"/>
              <a:gd name="connsiteY356" fmla="*/ 914400 h 2605314"/>
              <a:gd name="connsiteX357" fmla="*/ 3037577 w 5018777"/>
              <a:gd name="connsiteY357" fmla="*/ 820057 h 2605314"/>
              <a:gd name="connsiteX358" fmla="*/ 3095635 w 5018777"/>
              <a:gd name="connsiteY358" fmla="*/ 747485 h 2605314"/>
              <a:gd name="connsiteX359" fmla="*/ 3131920 w 5018777"/>
              <a:gd name="connsiteY359" fmla="*/ 703942 h 2605314"/>
              <a:gd name="connsiteX360" fmla="*/ 3146435 w 5018777"/>
              <a:gd name="connsiteY360" fmla="*/ 682171 h 2605314"/>
              <a:gd name="connsiteX361" fmla="*/ 3037577 w 5018777"/>
              <a:gd name="connsiteY361" fmla="*/ 667657 h 2605314"/>
              <a:gd name="connsiteX362" fmla="*/ 2965006 w 5018777"/>
              <a:gd name="connsiteY362" fmla="*/ 660400 h 2605314"/>
              <a:gd name="connsiteX363" fmla="*/ 2892435 w 5018777"/>
              <a:gd name="connsiteY363" fmla="*/ 645885 h 2605314"/>
              <a:gd name="connsiteX364" fmla="*/ 2928720 w 5018777"/>
              <a:gd name="connsiteY364" fmla="*/ 609600 h 2605314"/>
              <a:gd name="connsiteX365" fmla="*/ 2965006 w 5018777"/>
              <a:gd name="connsiteY365" fmla="*/ 573314 h 2605314"/>
              <a:gd name="connsiteX366" fmla="*/ 2972263 w 5018777"/>
              <a:gd name="connsiteY366" fmla="*/ 529771 h 2605314"/>
              <a:gd name="connsiteX367" fmla="*/ 2986777 w 5018777"/>
              <a:gd name="connsiteY367" fmla="*/ 486228 h 2605314"/>
              <a:gd name="connsiteX368" fmla="*/ 3001292 w 5018777"/>
              <a:gd name="connsiteY368" fmla="*/ 435428 h 2605314"/>
              <a:gd name="connsiteX369" fmla="*/ 3015806 w 5018777"/>
              <a:gd name="connsiteY369" fmla="*/ 391885 h 2605314"/>
              <a:gd name="connsiteX370" fmla="*/ 2965006 w 5018777"/>
              <a:gd name="connsiteY370" fmla="*/ 399142 h 2605314"/>
              <a:gd name="connsiteX371" fmla="*/ 2921463 w 5018777"/>
              <a:gd name="connsiteY371" fmla="*/ 413657 h 2605314"/>
              <a:gd name="connsiteX372" fmla="*/ 2892435 w 5018777"/>
              <a:gd name="connsiteY372" fmla="*/ 420914 h 2605314"/>
              <a:gd name="connsiteX373" fmla="*/ 2856149 w 5018777"/>
              <a:gd name="connsiteY373" fmla="*/ 435428 h 2605314"/>
              <a:gd name="connsiteX374" fmla="*/ 2812606 w 5018777"/>
              <a:gd name="connsiteY374" fmla="*/ 442685 h 2605314"/>
              <a:gd name="connsiteX375" fmla="*/ 2783577 w 5018777"/>
              <a:gd name="connsiteY375" fmla="*/ 449942 h 2605314"/>
              <a:gd name="connsiteX376" fmla="*/ 2725520 w 5018777"/>
              <a:gd name="connsiteY376" fmla="*/ 442685 h 2605314"/>
              <a:gd name="connsiteX377" fmla="*/ 2732777 w 5018777"/>
              <a:gd name="connsiteY377" fmla="*/ 377371 h 2605314"/>
              <a:gd name="connsiteX378" fmla="*/ 2725520 w 5018777"/>
              <a:gd name="connsiteY378" fmla="*/ 290285 h 2605314"/>
              <a:gd name="connsiteX379" fmla="*/ 2711006 w 5018777"/>
              <a:gd name="connsiteY379" fmla="*/ 232228 h 2605314"/>
              <a:gd name="connsiteX380" fmla="*/ 2667463 w 5018777"/>
              <a:gd name="connsiteY380" fmla="*/ 210457 h 2605314"/>
              <a:gd name="connsiteX381" fmla="*/ 2660206 w 5018777"/>
              <a:gd name="connsiteY381"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33520 w 5018777"/>
              <a:gd name="connsiteY118" fmla="*/ 478971 h 2605314"/>
              <a:gd name="connsiteX119" fmla="*/ 3219006 w 5018777"/>
              <a:gd name="connsiteY119" fmla="*/ 428171 h 2605314"/>
              <a:gd name="connsiteX120" fmla="*/ 3204492 w 5018777"/>
              <a:gd name="connsiteY120" fmla="*/ 362857 h 2605314"/>
              <a:gd name="connsiteX121" fmla="*/ 3139177 w 5018777"/>
              <a:gd name="connsiteY121" fmla="*/ 283028 h 2605314"/>
              <a:gd name="connsiteX122" fmla="*/ 3081120 w 5018777"/>
              <a:gd name="connsiteY122" fmla="*/ 232228 h 2605314"/>
              <a:gd name="connsiteX123" fmla="*/ 3008549 w 5018777"/>
              <a:gd name="connsiteY123" fmla="*/ 174171 h 2605314"/>
              <a:gd name="connsiteX124" fmla="*/ 2934889 w 5018777"/>
              <a:gd name="connsiteY124" fmla="*/ 124460 h 2605314"/>
              <a:gd name="connsiteX125" fmla="*/ 2827120 w 5018777"/>
              <a:gd name="connsiteY125" fmla="*/ 79828 h 2605314"/>
              <a:gd name="connsiteX126" fmla="*/ 2667463 w 5018777"/>
              <a:gd name="connsiteY126" fmla="*/ 50800 h 2605314"/>
              <a:gd name="connsiteX127" fmla="*/ 2500549 w 5018777"/>
              <a:gd name="connsiteY127" fmla="*/ 43542 h 2605314"/>
              <a:gd name="connsiteX128" fmla="*/ 2275577 w 5018777"/>
              <a:gd name="connsiteY128" fmla="*/ 21771 h 2605314"/>
              <a:gd name="connsiteX129" fmla="*/ 2036092 w 5018777"/>
              <a:gd name="connsiteY129" fmla="*/ 7257 h 2605314"/>
              <a:gd name="connsiteX130" fmla="*/ 1753063 w 5018777"/>
              <a:gd name="connsiteY130" fmla="*/ 29028 h 2605314"/>
              <a:gd name="connsiteX131" fmla="*/ 1519746 w 5018777"/>
              <a:gd name="connsiteY131" fmla="*/ 82005 h 2605314"/>
              <a:gd name="connsiteX132" fmla="*/ 1157977 w 5018777"/>
              <a:gd name="connsiteY132" fmla="*/ 190500 h 2605314"/>
              <a:gd name="connsiteX133" fmla="*/ 969292 w 5018777"/>
              <a:gd name="connsiteY133" fmla="*/ 261257 h 2605314"/>
              <a:gd name="connsiteX134" fmla="*/ 889463 w 5018777"/>
              <a:gd name="connsiteY134" fmla="*/ 319314 h 2605314"/>
              <a:gd name="connsiteX135" fmla="*/ 763189 w 5018777"/>
              <a:gd name="connsiteY135" fmla="*/ 420551 h 2605314"/>
              <a:gd name="connsiteX136" fmla="*/ 693520 w 5018777"/>
              <a:gd name="connsiteY136" fmla="*/ 500742 h 2605314"/>
              <a:gd name="connsiteX137" fmla="*/ 664492 w 5018777"/>
              <a:gd name="connsiteY137" fmla="*/ 544285 h 2605314"/>
              <a:gd name="connsiteX138" fmla="*/ 642720 w 5018777"/>
              <a:gd name="connsiteY138" fmla="*/ 609600 h 2605314"/>
              <a:gd name="connsiteX139" fmla="*/ 651792 w 5018777"/>
              <a:gd name="connsiteY139" fmla="*/ 740954 h 2605314"/>
              <a:gd name="connsiteX140" fmla="*/ 700052 w 5018777"/>
              <a:gd name="connsiteY140" fmla="*/ 804454 h 2605314"/>
              <a:gd name="connsiteX141" fmla="*/ 751577 w 5018777"/>
              <a:gd name="connsiteY141" fmla="*/ 804817 h 2605314"/>
              <a:gd name="connsiteX142" fmla="*/ 775889 w 5018777"/>
              <a:gd name="connsiteY142" fmla="*/ 748937 h 2605314"/>
              <a:gd name="connsiteX143" fmla="*/ 764640 w 5018777"/>
              <a:gd name="connsiteY143" fmla="*/ 679268 h 2605314"/>
              <a:gd name="connsiteX144" fmla="*/ 704769 w 5018777"/>
              <a:gd name="connsiteY144" fmla="*/ 644434 h 2605314"/>
              <a:gd name="connsiteX145" fmla="*/ 567246 w 5018777"/>
              <a:gd name="connsiteY145" fmla="*/ 638991 h 2605314"/>
              <a:gd name="connsiteX146" fmla="*/ 468549 w 5018777"/>
              <a:gd name="connsiteY146" fmla="*/ 682171 h 2605314"/>
              <a:gd name="connsiteX147" fmla="*/ 446777 w 5018777"/>
              <a:gd name="connsiteY147" fmla="*/ 754742 h 2605314"/>
              <a:gd name="connsiteX148" fmla="*/ 475806 w 5018777"/>
              <a:gd name="connsiteY148" fmla="*/ 849085 h 2605314"/>
              <a:gd name="connsiteX149" fmla="*/ 533863 w 5018777"/>
              <a:gd name="connsiteY149" fmla="*/ 841828 h 2605314"/>
              <a:gd name="connsiteX150" fmla="*/ 541120 w 5018777"/>
              <a:gd name="connsiteY150" fmla="*/ 820057 h 2605314"/>
              <a:gd name="connsiteX151" fmla="*/ 519349 w 5018777"/>
              <a:gd name="connsiteY151" fmla="*/ 740228 h 2605314"/>
              <a:gd name="connsiteX152" fmla="*/ 497577 w 5018777"/>
              <a:gd name="connsiteY152" fmla="*/ 725714 h 2605314"/>
              <a:gd name="connsiteX153" fmla="*/ 352435 w 5018777"/>
              <a:gd name="connsiteY153" fmla="*/ 732971 h 2605314"/>
              <a:gd name="connsiteX154" fmla="*/ 252286 w 5018777"/>
              <a:gd name="connsiteY154" fmla="*/ 791028 h 2605314"/>
              <a:gd name="connsiteX155" fmla="*/ 192777 w 5018777"/>
              <a:gd name="connsiteY155" fmla="*/ 892628 h 2605314"/>
              <a:gd name="connsiteX156" fmla="*/ 187335 w 5018777"/>
              <a:gd name="connsiteY156" fmla="*/ 1026522 h 2605314"/>
              <a:gd name="connsiteX157" fmla="*/ 218177 w 5018777"/>
              <a:gd name="connsiteY157" fmla="*/ 1070791 h 2605314"/>
              <a:gd name="connsiteX158" fmla="*/ 278049 w 5018777"/>
              <a:gd name="connsiteY158" fmla="*/ 1063534 h 2605314"/>
              <a:gd name="connsiteX159" fmla="*/ 297643 w 5018777"/>
              <a:gd name="connsiteY159" fmla="*/ 1022531 h 2605314"/>
              <a:gd name="connsiteX160" fmla="*/ 260995 w 5018777"/>
              <a:gd name="connsiteY160" fmla="*/ 957580 h 2605314"/>
              <a:gd name="connsiteX161" fmla="*/ 172095 w 5018777"/>
              <a:gd name="connsiteY161" fmla="*/ 952137 h 2605314"/>
              <a:gd name="connsiteX162" fmla="*/ 108957 w 5018777"/>
              <a:gd name="connsiteY162" fmla="*/ 996405 h 2605314"/>
              <a:gd name="connsiteX163" fmla="*/ 54892 w 5018777"/>
              <a:gd name="connsiteY163" fmla="*/ 1066800 h 2605314"/>
              <a:gd name="connsiteX164" fmla="*/ 14252 w 5018777"/>
              <a:gd name="connsiteY164" fmla="*/ 1156788 h 2605314"/>
              <a:gd name="connsiteX165" fmla="*/ 20783 w 5018777"/>
              <a:gd name="connsiteY165" fmla="*/ 1262017 h 2605314"/>
              <a:gd name="connsiteX166" fmla="*/ 69406 w 5018777"/>
              <a:gd name="connsiteY166" fmla="*/ 1313542 h 2605314"/>
              <a:gd name="connsiteX167" fmla="*/ 112949 w 5018777"/>
              <a:gd name="connsiteY167" fmla="*/ 1342571 h 2605314"/>
              <a:gd name="connsiteX168" fmla="*/ 159032 w 5018777"/>
              <a:gd name="connsiteY168" fmla="*/ 1341845 h 2605314"/>
              <a:gd name="connsiteX169" fmla="*/ 217089 w 5018777"/>
              <a:gd name="connsiteY169" fmla="*/ 1316445 h 2605314"/>
              <a:gd name="connsiteX170" fmla="*/ 199672 w 5018777"/>
              <a:gd name="connsiteY170" fmla="*/ 1243148 h 2605314"/>
              <a:gd name="connsiteX171" fmla="*/ 124197 w 5018777"/>
              <a:gd name="connsiteY171" fmla="*/ 1236254 h 2605314"/>
              <a:gd name="connsiteX172" fmla="*/ 54892 w 5018777"/>
              <a:gd name="connsiteY172" fmla="*/ 1262742 h 2605314"/>
              <a:gd name="connsiteX173" fmla="*/ 33120 w 5018777"/>
              <a:gd name="connsiteY173" fmla="*/ 1299028 h 2605314"/>
              <a:gd name="connsiteX174" fmla="*/ 18606 w 5018777"/>
              <a:gd name="connsiteY174" fmla="*/ 1320800 h 2605314"/>
              <a:gd name="connsiteX175" fmla="*/ 4092 w 5018777"/>
              <a:gd name="connsiteY175" fmla="*/ 1379582 h 2605314"/>
              <a:gd name="connsiteX176" fmla="*/ 3729 w 5018777"/>
              <a:gd name="connsiteY176" fmla="*/ 1436188 h 2605314"/>
              <a:gd name="connsiteX177" fmla="*/ 47635 w 5018777"/>
              <a:gd name="connsiteY177" fmla="*/ 1494971 h 2605314"/>
              <a:gd name="connsiteX178" fmla="*/ 91177 w 5018777"/>
              <a:gd name="connsiteY178" fmla="*/ 1524000 h 2605314"/>
              <a:gd name="connsiteX179" fmla="*/ 127100 w 5018777"/>
              <a:gd name="connsiteY179" fmla="*/ 1568268 h 2605314"/>
              <a:gd name="connsiteX180" fmla="*/ 171006 w 5018777"/>
              <a:gd name="connsiteY180" fmla="*/ 1582057 h 2605314"/>
              <a:gd name="connsiteX181" fmla="*/ 228337 w 5018777"/>
              <a:gd name="connsiteY181" fmla="*/ 1561737 h 2605314"/>
              <a:gd name="connsiteX182" fmla="*/ 236683 w 5018777"/>
              <a:gd name="connsiteY182" fmla="*/ 1483722 h 2605314"/>
              <a:gd name="connsiteX183" fmla="*/ 157217 w 5018777"/>
              <a:gd name="connsiteY183" fmla="*/ 1465580 h 2605314"/>
              <a:gd name="connsiteX184" fmla="*/ 105692 w 5018777"/>
              <a:gd name="connsiteY184" fmla="*/ 1502228 h 2605314"/>
              <a:gd name="connsiteX185" fmla="*/ 105692 w 5018777"/>
              <a:gd name="connsiteY185" fmla="*/ 1698171 h 2605314"/>
              <a:gd name="connsiteX186" fmla="*/ 141615 w 5018777"/>
              <a:gd name="connsiteY186" fmla="*/ 1749334 h 2605314"/>
              <a:gd name="connsiteX187" fmla="*/ 192777 w 5018777"/>
              <a:gd name="connsiteY187" fmla="*/ 1792514 h 2605314"/>
              <a:gd name="connsiteX188" fmla="*/ 250835 w 5018777"/>
              <a:gd name="connsiteY188" fmla="*/ 1828800 h 2605314"/>
              <a:gd name="connsiteX189" fmla="*/ 359692 w 5018777"/>
              <a:gd name="connsiteY189" fmla="*/ 1821542 h 2605314"/>
              <a:gd name="connsiteX190" fmla="*/ 394163 w 5018777"/>
              <a:gd name="connsiteY190" fmla="*/ 1796505 h 2605314"/>
              <a:gd name="connsiteX191" fmla="*/ 410492 w 5018777"/>
              <a:gd name="connsiteY191" fmla="*/ 1698171 h 2605314"/>
              <a:gd name="connsiteX192" fmla="*/ 366949 w 5018777"/>
              <a:gd name="connsiteY192" fmla="*/ 1683657 h 2605314"/>
              <a:gd name="connsiteX193" fmla="*/ 316149 w 5018777"/>
              <a:gd name="connsiteY193" fmla="*/ 1690914 h 2605314"/>
              <a:gd name="connsiteX194" fmla="*/ 279863 w 5018777"/>
              <a:gd name="connsiteY194" fmla="*/ 1719942 h 2605314"/>
              <a:gd name="connsiteX195" fmla="*/ 265349 w 5018777"/>
              <a:gd name="connsiteY195" fmla="*/ 1785257 h 2605314"/>
              <a:gd name="connsiteX196" fmla="*/ 276235 w 5018777"/>
              <a:gd name="connsiteY196" fmla="*/ 1939108 h 2605314"/>
              <a:gd name="connsiteX197" fmla="*/ 331026 w 5018777"/>
              <a:gd name="connsiteY197" fmla="*/ 1984465 h 2605314"/>
              <a:gd name="connsiteX198" fmla="*/ 417749 w 5018777"/>
              <a:gd name="connsiteY198" fmla="*/ 2002971 h 2605314"/>
              <a:gd name="connsiteX199" fmla="*/ 526606 w 5018777"/>
              <a:gd name="connsiteY199" fmla="*/ 1995714 h 2605314"/>
              <a:gd name="connsiteX200" fmla="*/ 555635 w 5018777"/>
              <a:gd name="connsiteY200" fmla="*/ 1973942 h 2605314"/>
              <a:gd name="connsiteX201" fmla="*/ 599177 w 5018777"/>
              <a:gd name="connsiteY201" fmla="*/ 1944914 h 2605314"/>
              <a:gd name="connsiteX202" fmla="*/ 628206 w 5018777"/>
              <a:gd name="connsiteY202" fmla="*/ 1901371 h 2605314"/>
              <a:gd name="connsiteX203" fmla="*/ 613692 w 5018777"/>
              <a:gd name="connsiteY203" fmla="*/ 1836057 h 2605314"/>
              <a:gd name="connsiteX204" fmla="*/ 570149 w 5018777"/>
              <a:gd name="connsiteY204" fmla="*/ 1792514 h 2605314"/>
              <a:gd name="connsiteX205" fmla="*/ 528057 w 5018777"/>
              <a:gd name="connsiteY205" fmla="*/ 1800497 h 2605314"/>
              <a:gd name="connsiteX206" fmla="*/ 481249 w 5018777"/>
              <a:gd name="connsiteY206" fmla="*/ 1898468 h 2605314"/>
              <a:gd name="connsiteX207" fmla="*/ 555635 w 5018777"/>
              <a:gd name="connsiteY207" fmla="*/ 1995714 h 2605314"/>
              <a:gd name="connsiteX208" fmla="*/ 570149 w 5018777"/>
              <a:gd name="connsiteY208" fmla="*/ 2017485 h 2605314"/>
              <a:gd name="connsiteX209" fmla="*/ 700777 w 5018777"/>
              <a:gd name="connsiteY209" fmla="*/ 2068285 h 2605314"/>
              <a:gd name="connsiteX210" fmla="*/ 737063 w 5018777"/>
              <a:gd name="connsiteY210" fmla="*/ 2082800 h 2605314"/>
              <a:gd name="connsiteX211" fmla="*/ 867692 w 5018777"/>
              <a:gd name="connsiteY211" fmla="*/ 2119811 h 2605314"/>
              <a:gd name="connsiteX212" fmla="*/ 969292 w 5018777"/>
              <a:gd name="connsiteY212" fmla="*/ 2148114 h 2605314"/>
              <a:gd name="connsiteX213" fmla="*/ 1078149 w 5018777"/>
              <a:gd name="connsiteY213" fmla="*/ 2133600 h 2605314"/>
              <a:gd name="connsiteX214" fmla="*/ 1128949 w 5018777"/>
              <a:gd name="connsiteY214" fmla="*/ 2104571 h 2605314"/>
              <a:gd name="connsiteX215" fmla="*/ 1247603 w 5018777"/>
              <a:gd name="connsiteY215" fmla="*/ 2013494 h 2605314"/>
              <a:gd name="connsiteX216" fmla="*/ 1291509 w 5018777"/>
              <a:gd name="connsiteY216" fmla="*/ 1957251 h 2605314"/>
              <a:gd name="connsiteX217" fmla="*/ 1278083 w 5018777"/>
              <a:gd name="connsiteY217" fmla="*/ 1839322 h 2605314"/>
              <a:gd name="connsiteX218" fmla="*/ 1223292 w 5018777"/>
              <a:gd name="connsiteY218" fmla="*/ 1814285 h 2605314"/>
              <a:gd name="connsiteX219" fmla="*/ 1129675 w 5018777"/>
              <a:gd name="connsiteY219" fmla="*/ 1833154 h 2605314"/>
              <a:gd name="connsiteX220" fmla="*/ 1107177 w 5018777"/>
              <a:gd name="connsiteY220" fmla="*/ 1894114 h 2605314"/>
              <a:gd name="connsiteX221" fmla="*/ 1085406 w 5018777"/>
              <a:gd name="connsiteY221" fmla="*/ 2002971 h 2605314"/>
              <a:gd name="connsiteX222" fmla="*/ 1020092 w 5018777"/>
              <a:gd name="connsiteY222" fmla="*/ 1995714 h 2605314"/>
              <a:gd name="connsiteX223" fmla="*/ 984532 w 5018777"/>
              <a:gd name="connsiteY223" fmla="*/ 1911531 h 2605314"/>
              <a:gd name="connsiteX224" fmla="*/ 996869 w 5018777"/>
              <a:gd name="connsiteY224" fmla="*/ 1807754 h 2605314"/>
              <a:gd name="connsiteX225" fmla="*/ 1070529 w 5018777"/>
              <a:gd name="connsiteY225" fmla="*/ 1731554 h 2605314"/>
              <a:gd name="connsiteX226" fmla="*/ 1230549 w 5018777"/>
              <a:gd name="connsiteY226" fmla="*/ 1690914 h 2605314"/>
              <a:gd name="connsiteX227" fmla="*/ 1339406 w 5018777"/>
              <a:gd name="connsiteY227" fmla="*/ 1698171 h 2605314"/>
              <a:gd name="connsiteX228" fmla="*/ 1426492 w 5018777"/>
              <a:gd name="connsiteY228" fmla="*/ 1741714 h 2605314"/>
              <a:gd name="connsiteX229" fmla="*/ 1480557 w 5018777"/>
              <a:gd name="connsiteY229" fmla="*/ 1792514 h 2605314"/>
              <a:gd name="connsiteX230" fmla="*/ 1510312 w 5018777"/>
              <a:gd name="connsiteY230" fmla="*/ 1859642 h 2605314"/>
              <a:gd name="connsiteX231" fmla="*/ 1511037 w 5018777"/>
              <a:gd name="connsiteY231" fmla="*/ 1961968 h 2605314"/>
              <a:gd name="connsiteX232" fmla="*/ 1463866 w 5018777"/>
              <a:gd name="connsiteY232" fmla="*/ 2046877 h 2605314"/>
              <a:gd name="connsiteX233" fmla="*/ 1411977 w 5018777"/>
              <a:gd name="connsiteY233" fmla="*/ 2140857 h 2605314"/>
              <a:gd name="connsiteX234" fmla="*/ 1404720 w 5018777"/>
              <a:gd name="connsiteY234" fmla="*/ 2162628 h 2605314"/>
              <a:gd name="connsiteX235" fmla="*/ 1368435 w 5018777"/>
              <a:gd name="connsiteY235" fmla="*/ 2293257 h 2605314"/>
              <a:gd name="connsiteX236" fmla="*/ 1370975 w 5018777"/>
              <a:gd name="connsiteY236" fmla="*/ 2449285 h 2605314"/>
              <a:gd name="connsiteX237" fmla="*/ 1513577 w 5018777"/>
              <a:gd name="connsiteY237" fmla="*/ 2554514 h 2605314"/>
              <a:gd name="connsiteX238" fmla="*/ 1636949 w 5018777"/>
              <a:gd name="connsiteY238" fmla="*/ 2590800 h 2605314"/>
              <a:gd name="connsiteX239" fmla="*/ 1851397 w 5018777"/>
              <a:gd name="connsiteY239" fmla="*/ 2605314 h 2605314"/>
              <a:gd name="connsiteX240" fmla="*/ 1922155 w 5018777"/>
              <a:gd name="connsiteY240" fmla="*/ 2576285 h 2605314"/>
              <a:gd name="connsiteX241" fmla="*/ 1963520 w 5018777"/>
              <a:gd name="connsiteY241" fmla="*/ 2496457 h 2605314"/>
              <a:gd name="connsiteX242" fmla="*/ 2006337 w 5018777"/>
              <a:gd name="connsiteY242" fmla="*/ 2315028 h 2605314"/>
              <a:gd name="connsiteX243" fmla="*/ 2043349 w 5018777"/>
              <a:gd name="connsiteY243" fmla="*/ 2111828 h 2605314"/>
              <a:gd name="connsiteX244" fmla="*/ 2066572 w 5018777"/>
              <a:gd name="connsiteY244" fmla="*/ 2048691 h 2605314"/>
              <a:gd name="connsiteX245" fmla="*/ 2102495 w 5018777"/>
              <a:gd name="connsiteY245" fmla="*/ 1987731 h 2605314"/>
              <a:gd name="connsiteX246" fmla="*/ 2221512 w 5018777"/>
              <a:gd name="connsiteY246" fmla="*/ 1879237 h 2605314"/>
              <a:gd name="connsiteX247" fmla="*/ 2377177 w 5018777"/>
              <a:gd name="connsiteY247" fmla="*/ 1872342 h 2605314"/>
              <a:gd name="connsiteX248" fmla="*/ 2398949 w 5018777"/>
              <a:gd name="connsiteY248" fmla="*/ 1879600 h 2605314"/>
              <a:gd name="connsiteX249" fmla="*/ 2457006 w 5018777"/>
              <a:gd name="connsiteY249" fmla="*/ 1930400 h 2605314"/>
              <a:gd name="connsiteX250" fmla="*/ 2471520 w 5018777"/>
              <a:gd name="connsiteY250" fmla="*/ 1952171 h 2605314"/>
              <a:gd name="connsiteX251" fmla="*/ 2493292 w 5018777"/>
              <a:gd name="connsiteY251" fmla="*/ 1973942 h 2605314"/>
              <a:gd name="connsiteX252" fmla="*/ 2507806 w 5018777"/>
              <a:gd name="connsiteY252" fmla="*/ 2024742 h 2605314"/>
              <a:gd name="connsiteX253" fmla="*/ 2515063 w 5018777"/>
              <a:gd name="connsiteY253" fmla="*/ 2053771 h 2605314"/>
              <a:gd name="connsiteX254" fmla="*/ 2529577 w 5018777"/>
              <a:gd name="connsiteY254" fmla="*/ 2075542 h 2605314"/>
              <a:gd name="connsiteX255" fmla="*/ 2544092 w 5018777"/>
              <a:gd name="connsiteY255" fmla="*/ 2126342 h 2605314"/>
              <a:gd name="connsiteX256" fmla="*/ 2536835 w 5018777"/>
              <a:gd name="connsiteY256" fmla="*/ 2271485 h 2605314"/>
              <a:gd name="connsiteX257" fmla="*/ 2522320 w 5018777"/>
              <a:gd name="connsiteY257" fmla="*/ 2300514 h 2605314"/>
              <a:gd name="connsiteX258" fmla="*/ 2478777 w 5018777"/>
              <a:gd name="connsiteY258" fmla="*/ 2329542 h 2605314"/>
              <a:gd name="connsiteX259" fmla="*/ 2457006 w 5018777"/>
              <a:gd name="connsiteY259" fmla="*/ 2336800 h 2605314"/>
              <a:gd name="connsiteX260" fmla="*/ 2333635 w 5018777"/>
              <a:gd name="connsiteY260" fmla="*/ 2329542 h 2605314"/>
              <a:gd name="connsiteX261" fmla="*/ 2311863 w 5018777"/>
              <a:gd name="connsiteY261" fmla="*/ 2322285 h 2605314"/>
              <a:gd name="connsiteX262" fmla="*/ 2297349 w 5018777"/>
              <a:gd name="connsiteY262" fmla="*/ 2286000 h 2605314"/>
              <a:gd name="connsiteX263" fmla="*/ 2290092 w 5018777"/>
              <a:gd name="connsiteY263" fmla="*/ 2249714 h 2605314"/>
              <a:gd name="connsiteX264" fmla="*/ 2398949 w 5018777"/>
              <a:gd name="connsiteY264" fmla="*/ 2111828 h 2605314"/>
              <a:gd name="connsiteX265" fmla="*/ 2398949 w 5018777"/>
              <a:gd name="connsiteY265" fmla="*/ 2024742 h 2605314"/>
              <a:gd name="connsiteX266" fmla="*/ 2377177 w 5018777"/>
              <a:gd name="connsiteY266" fmla="*/ 2010228 h 2605314"/>
              <a:gd name="connsiteX267" fmla="*/ 2275577 w 5018777"/>
              <a:gd name="connsiteY267" fmla="*/ 2017485 h 2605314"/>
              <a:gd name="connsiteX268" fmla="*/ 2261063 w 5018777"/>
              <a:gd name="connsiteY268" fmla="*/ 2032000 h 2605314"/>
              <a:gd name="connsiteX269" fmla="*/ 2239292 w 5018777"/>
              <a:gd name="connsiteY269" fmla="*/ 2046514 h 2605314"/>
              <a:gd name="connsiteX270" fmla="*/ 2224777 w 5018777"/>
              <a:gd name="connsiteY270" fmla="*/ 2061028 h 2605314"/>
              <a:gd name="connsiteX271" fmla="*/ 2195749 w 5018777"/>
              <a:gd name="connsiteY271" fmla="*/ 2068285 h 2605314"/>
              <a:gd name="connsiteX272" fmla="*/ 2166720 w 5018777"/>
              <a:gd name="connsiteY272" fmla="*/ 2090057 h 2605314"/>
              <a:gd name="connsiteX273" fmla="*/ 2152206 w 5018777"/>
              <a:gd name="connsiteY273" fmla="*/ 2111828 h 2605314"/>
              <a:gd name="connsiteX274" fmla="*/ 2130435 w 5018777"/>
              <a:gd name="connsiteY274" fmla="*/ 2140857 h 2605314"/>
              <a:gd name="connsiteX275" fmla="*/ 2130435 w 5018777"/>
              <a:gd name="connsiteY275" fmla="*/ 2351314 h 2605314"/>
              <a:gd name="connsiteX276" fmla="*/ 2144949 w 5018777"/>
              <a:gd name="connsiteY276" fmla="*/ 2373085 h 2605314"/>
              <a:gd name="connsiteX277" fmla="*/ 2166720 w 5018777"/>
              <a:gd name="connsiteY277" fmla="*/ 2380342 h 2605314"/>
              <a:gd name="connsiteX278" fmla="*/ 2173977 w 5018777"/>
              <a:gd name="connsiteY278" fmla="*/ 2402114 h 2605314"/>
              <a:gd name="connsiteX279" fmla="*/ 2195749 w 5018777"/>
              <a:gd name="connsiteY279" fmla="*/ 2416628 h 2605314"/>
              <a:gd name="connsiteX280" fmla="*/ 2224777 w 5018777"/>
              <a:gd name="connsiteY280" fmla="*/ 2438400 h 2605314"/>
              <a:gd name="connsiteX281" fmla="*/ 2268320 w 5018777"/>
              <a:gd name="connsiteY281" fmla="*/ 2474685 h 2605314"/>
              <a:gd name="connsiteX282" fmla="*/ 2297349 w 5018777"/>
              <a:gd name="connsiteY282" fmla="*/ 2510971 h 2605314"/>
              <a:gd name="connsiteX283" fmla="*/ 2319120 w 5018777"/>
              <a:gd name="connsiteY283" fmla="*/ 2532742 h 2605314"/>
              <a:gd name="connsiteX284" fmla="*/ 2398949 w 5018777"/>
              <a:gd name="connsiteY284" fmla="*/ 2569028 h 2605314"/>
              <a:gd name="connsiteX285" fmla="*/ 2544092 w 5018777"/>
              <a:gd name="connsiteY285" fmla="*/ 2554514 h 2605314"/>
              <a:gd name="connsiteX286" fmla="*/ 2565863 w 5018777"/>
              <a:gd name="connsiteY286" fmla="*/ 2540000 h 2605314"/>
              <a:gd name="connsiteX287" fmla="*/ 2573120 w 5018777"/>
              <a:gd name="connsiteY287" fmla="*/ 2503714 h 2605314"/>
              <a:gd name="connsiteX288" fmla="*/ 2587635 w 5018777"/>
              <a:gd name="connsiteY288" fmla="*/ 2481942 h 2605314"/>
              <a:gd name="connsiteX289" fmla="*/ 2594892 w 5018777"/>
              <a:gd name="connsiteY289" fmla="*/ 2409371 h 2605314"/>
              <a:gd name="connsiteX290" fmla="*/ 2645692 w 5018777"/>
              <a:gd name="connsiteY290" fmla="*/ 2416628 h 2605314"/>
              <a:gd name="connsiteX291" fmla="*/ 2674720 w 5018777"/>
              <a:gd name="connsiteY291" fmla="*/ 2423885 h 2605314"/>
              <a:gd name="connsiteX292" fmla="*/ 2747292 w 5018777"/>
              <a:gd name="connsiteY292" fmla="*/ 2438400 h 2605314"/>
              <a:gd name="connsiteX293" fmla="*/ 2790835 w 5018777"/>
              <a:gd name="connsiteY293" fmla="*/ 2452914 h 2605314"/>
              <a:gd name="connsiteX294" fmla="*/ 2812606 w 5018777"/>
              <a:gd name="connsiteY294" fmla="*/ 2438400 h 2605314"/>
              <a:gd name="connsiteX295" fmla="*/ 2805349 w 5018777"/>
              <a:gd name="connsiteY295" fmla="*/ 2416628 h 2605314"/>
              <a:gd name="connsiteX296" fmla="*/ 2798092 w 5018777"/>
              <a:gd name="connsiteY296" fmla="*/ 2373085 h 2605314"/>
              <a:gd name="connsiteX297" fmla="*/ 2783577 w 5018777"/>
              <a:gd name="connsiteY297" fmla="*/ 2329542 h 2605314"/>
              <a:gd name="connsiteX298" fmla="*/ 2798092 w 5018777"/>
              <a:gd name="connsiteY298" fmla="*/ 2278742 h 2605314"/>
              <a:gd name="connsiteX299" fmla="*/ 2965006 w 5018777"/>
              <a:gd name="connsiteY299" fmla="*/ 2249714 h 2605314"/>
              <a:gd name="connsiteX300" fmla="*/ 2950492 w 5018777"/>
              <a:gd name="connsiteY300" fmla="*/ 2227942 h 2605314"/>
              <a:gd name="connsiteX301" fmla="*/ 2928720 w 5018777"/>
              <a:gd name="connsiteY301" fmla="*/ 2133600 h 2605314"/>
              <a:gd name="connsiteX302" fmla="*/ 2921463 w 5018777"/>
              <a:gd name="connsiteY302" fmla="*/ 2104571 h 2605314"/>
              <a:gd name="connsiteX303" fmla="*/ 2899692 w 5018777"/>
              <a:gd name="connsiteY303" fmla="*/ 2090057 h 2605314"/>
              <a:gd name="connsiteX304" fmla="*/ 2906949 w 5018777"/>
              <a:gd name="connsiteY304" fmla="*/ 2061028 h 2605314"/>
              <a:gd name="connsiteX305" fmla="*/ 3037577 w 5018777"/>
              <a:gd name="connsiteY305" fmla="*/ 2053771 h 2605314"/>
              <a:gd name="connsiteX306" fmla="*/ 3124663 w 5018777"/>
              <a:gd name="connsiteY306" fmla="*/ 2046514 h 2605314"/>
              <a:gd name="connsiteX307" fmla="*/ 3146435 w 5018777"/>
              <a:gd name="connsiteY307" fmla="*/ 2039257 h 2605314"/>
              <a:gd name="connsiteX308" fmla="*/ 3139177 w 5018777"/>
              <a:gd name="connsiteY308" fmla="*/ 2010228 h 2605314"/>
              <a:gd name="connsiteX309" fmla="*/ 3110149 w 5018777"/>
              <a:gd name="connsiteY309" fmla="*/ 1959428 h 2605314"/>
              <a:gd name="connsiteX310" fmla="*/ 3081120 w 5018777"/>
              <a:gd name="connsiteY310" fmla="*/ 1930400 h 2605314"/>
              <a:gd name="connsiteX311" fmla="*/ 3066606 w 5018777"/>
              <a:gd name="connsiteY311" fmla="*/ 1901371 h 2605314"/>
              <a:gd name="connsiteX312" fmla="*/ 3044835 w 5018777"/>
              <a:gd name="connsiteY312" fmla="*/ 1886857 h 2605314"/>
              <a:gd name="connsiteX313" fmla="*/ 3037577 w 5018777"/>
              <a:gd name="connsiteY313" fmla="*/ 1865085 h 2605314"/>
              <a:gd name="connsiteX314" fmla="*/ 3023063 w 5018777"/>
              <a:gd name="connsiteY314" fmla="*/ 1843314 h 2605314"/>
              <a:gd name="connsiteX315" fmla="*/ 3052092 w 5018777"/>
              <a:gd name="connsiteY315" fmla="*/ 1828800 h 2605314"/>
              <a:gd name="connsiteX316" fmla="*/ 3160949 w 5018777"/>
              <a:gd name="connsiteY316" fmla="*/ 1814285 h 2605314"/>
              <a:gd name="connsiteX317" fmla="*/ 3182720 w 5018777"/>
              <a:gd name="connsiteY317" fmla="*/ 1799771 h 2605314"/>
              <a:gd name="connsiteX318" fmla="*/ 3131920 w 5018777"/>
              <a:gd name="connsiteY318" fmla="*/ 1690914 h 2605314"/>
              <a:gd name="connsiteX319" fmla="*/ 3124663 w 5018777"/>
              <a:gd name="connsiteY319" fmla="*/ 1669142 h 2605314"/>
              <a:gd name="connsiteX320" fmla="*/ 3110149 w 5018777"/>
              <a:gd name="connsiteY320" fmla="*/ 1647371 h 2605314"/>
              <a:gd name="connsiteX321" fmla="*/ 3131920 w 5018777"/>
              <a:gd name="connsiteY321" fmla="*/ 1640114 h 2605314"/>
              <a:gd name="connsiteX322" fmla="*/ 3160949 w 5018777"/>
              <a:gd name="connsiteY322" fmla="*/ 1632857 h 2605314"/>
              <a:gd name="connsiteX323" fmla="*/ 3189977 w 5018777"/>
              <a:gd name="connsiteY323" fmla="*/ 1618342 h 2605314"/>
              <a:gd name="connsiteX324" fmla="*/ 3219006 w 5018777"/>
              <a:gd name="connsiteY324" fmla="*/ 1611085 h 2605314"/>
              <a:gd name="connsiteX325" fmla="*/ 3240777 w 5018777"/>
              <a:gd name="connsiteY325" fmla="*/ 1603828 h 2605314"/>
              <a:gd name="connsiteX326" fmla="*/ 3284320 w 5018777"/>
              <a:gd name="connsiteY326" fmla="*/ 1582057 h 2605314"/>
              <a:gd name="connsiteX327" fmla="*/ 3298835 w 5018777"/>
              <a:gd name="connsiteY327" fmla="*/ 1567542 h 2605314"/>
              <a:gd name="connsiteX328" fmla="*/ 3277063 w 5018777"/>
              <a:gd name="connsiteY328" fmla="*/ 1545771 h 2605314"/>
              <a:gd name="connsiteX329" fmla="*/ 3233520 w 5018777"/>
              <a:gd name="connsiteY329" fmla="*/ 1516742 h 2605314"/>
              <a:gd name="connsiteX330" fmla="*/ 3182720 w 5018777"/>
              <a:gd name="connsiteY330" fmla="*/ 1458685 h 2605314"/>
              <a:gd name="connsiteX331" fmla="*/ 3175463 w 5018777"/>
              <a:gd name="connsiteY331" fmla="*/ 1436914 h 2605314"/>
              <a:gd name="connsiteX332" fmla="*/ 3153692 w 5018777"/>
              <a:gd name="connsiteY332" fmla="*/ 1422400 h 2605314"/>
              <a:gd name="connsiteX333" fmla="*/ 3204492 w 5018777"/>
              <a:gd name="connsiteY333" fmla="*/ 1386114 h 2605314"/>
              <a:gd name="connsiteX334" fmla="*/ 3240777 w 5018777"/>
              <a:gd name="connsiteY334" fmla="*/ 1349828 h 2605314"/>
              <a:gd name="connsiteX335" fmla="*/ 3269806 w 5018777"/>
              <a:gd name="connsiteY335" fmla="*/ 1313542 h 2605314"/>
              <a:gd name="connsiteX336" fmla="*/ 3291577 w 5018777"/>
              <a:gd name="connsiteY336" fmla="*/ 1299028 h 2605314"/>
              <a:gd name="connsiteX337" fmla="*/ 3306092 w 5018777"/>
              <a:gd name="connsiteY337" fmla="*/ 1284514 h 2605314"/>
              <a:gd name="connsiteX338" fmla="*/ 3313349 w 5018777"/>
              <a:gd name="connsiteY338" fmla="*/ 1262742 h 2605314"/>
              <a:gd name="connsiteX339" fmla="*/ 3269806 w 5018777"/>
              <a:gd name="connsiteY339" fmla="*/ 1255485 h 2605314"/>
              <a:gd name="connsiteX340" fmla="*/ 3248035 w 5018777"/>
              <a:gd name="connsiteY340" fmla="*/ 1248228 h 2605314"/>
              <a:gd name="connsiteX341" fmla="*/ 3197235 w 5018777"/>
              <a:gd name="connsiteY341" fmla="*/ 1233714 h 2605314"/>
              <a:gd name="connsiteX342" fmla="*/ 3175463 w 5018777"/>
              <a:gd name="connsiteY342" fmla="*/ 1219200 h 2605314"/>
              <a:gd name="connsiteX343" fmla="*/ 3153692 w 5018777"/>
              <a:gd name="connsiteY343" fmla="*/ 1211942 h 2605314"/>
              <a:gd name="connsiteX344" fmla="*/ 3124663 w 5018777"/>
              <a:gd name="connsiteY344" fmla="*/ 1197428 h 2605314"/>
              <a:gd name="connsiteX345" fmla="*/ 3204492 w 5018777"/>
              <a:gd name="connsiteY345" fmla="*/ 1095828 h 2605314"/>
              <a:gd name="connsiteX346" fmla="*/ 3255292 w 5018777"/>
              <a:gd name="connsiteY346" fmla="*/ 1037771 h 2605314"/>
              <a:gd name="connsiteX347" fmla="*/ 3255292 w 5018777"/>
              <a:gd name="connsiteY347" fmla="*/ 994228 h 2605314"/>
              <a:gd name="connsiteX348" fmla="*/ 3211749 w 5018777"/>
              <a:gd name="connsiteY348" fmla="*/ 986971 h 2605314"/>
              <a:gd name="connsiteX349" fmla="*/ 3182720 w 5018777"/>
              <a:gd name="connsiteY349" fmla="*/ 979714 h 2605314"/>
              <a:gd name="connsiteX350" fmla="*/ 3124663 w 5018777"/>
              <a:gd name="connsiteY350" fmla="*/ 957942 h 2605314"/>
              <a:gd name="connsiteX351" fmla="*/ 3102892 w 5018777"/>
              <a:gd name="connsiteY351" fmla="*/ 950685 h 2605314"/>
              <a:gd name="connsiteX352" fmla="*/ 3052092 w 5018777"/>
              <a:gd name="connsiteY352" fmla="*/ 943428 h 2605314"/>
              <a:gd name="connsiteX353" fmla="*/ 3030320 w 5018777"/>
              <a:gd name="connsiteY353" fmla="*/ 936171 h 2605314"/>
              <a:gd name="connsiteX354" fmla="*/ 2994035 w 5018777"/>
              <a:gd name="connsiteY354" fmla="*/ 928914 h 2605314"/>
              <a:gd name="connsiteX355" fmla="*/ 2979520 w 5018777"/>
              <a:gd name="connsiteY355" fmla="*/ 914400 h 2605314"/>
              <a:gd name="connsiteX356" fmla="*/ 3037577 w 5018777"/>
              <a:gd name="connsiteY356" fmla="*/ 820057 h 2605314"/>
              <a:gd name="connsiteX357" fmla="*/ 3095635 w 5018777"/>
              <a:gd name="connsiteY357" fmla="*/ 747485 h 2605314"/>
              <a:gd name="connsiteX358" fmla="*/ 3131920 w 5018777"/>
              <a:gd name="connsiteY358" fmla="*/ 703942 h 2605314"/>
              <a:gd name="connsiteX359" fmla="*/ 3146435 w 5018777"/>
              <a:gd name="connsiteY359" fmla="*/ 682171 h 2605314"/>
              <a:gd name="connsiteX360" fmla="*/ 3037577 w 5018777"/>
              <a:gd name="connsiteY360" fmla="*/ 667657 h 2605314"/>
              <a:gd name="connsiteX361" fmla="*/ 2965006 w 5018777"/>
              <a:gd name="connsiteY361" fmla="*/ 660400 h 2605314"/>
              <a:gd name="connsiteX362" fmla="*/ 2892435 w 5018777"/>
              <a:gd name="connsiteY362" fmla="*/ 645885 h 2605314"/>
              <a:gd name="connsiteX363" fmla="*/ 2928720 w 5018777"/>
              <a:gd name="connsiteY363" fmla="*/ 609600 h 2605314"/>
              <a:gd name="connsiteX364" fmla="*/ 2965006 w 5018777"/>
              <a:gd name="connsiteY364" fmla="*/ 573314 h 2605314"/>
              <a:gd name="connsiteX365" fmla="*/ 2972263 w 5018777"/>
              <a:gd name="connsiteY365" fmla="*/ 529771 h 2605314"/>
              <a:gd name="connsiteX366" fmla="*/ 2986777 w 5018777"/>
              <a:gd name="connsiteY366" fmla="*/ 486228 h 2605314"/>
              <a:gd name="connsiteX367" fmla="*/ 3001292 w 5018777"/>
              <a:gd name="connsiteY367" fmla="*/ 435428 h 2605314"/>
              <a:gd name="connsiteX368" fmla="*/ 3015806 w 5018777"/>
              <a:gd name="connsiteY368" fmla="*/ 391885 h 2605314"/>
              <a:gd name="connsiteX369" fmla="*/ 2965006 w 5018777"/>
              <a:gd name="connsiteY369" fmla="*/ 399142 h 2605314"/>
              <a:gd name="connsiteX370" fmla="*/ 2921463 w 5018777"/>
              <a:gd name="connsiteY370" fmla="*/ 413657 h 2605314"/>
              <a:gd name="connsiteX371" fmla="*/ 2892435 w 5018777"/>
              <a:gd name="connsiteY371" fmla="*/ 420914 h 2605314"/>
              <a:gd name="connsiteX372" fmla="*/ 2856149 w 5018777"/>
              <a:gd name="connsiteY372" fmla="*/ 435428 h 2605314"/>
              <a:gd name="connsiteX373" fmla="*/ 2812606 w 5018777"/>
              <a:gd name="connsiteY373" fmla="*/ 442685 h 2605314"/>
              <a:gd name="connsiteX374" fmla="*/ 2783577 w 5018777"/>
              <a:gd name="connsiteY374" fmla="*/ 449942 h 2605314"/>
              <a:gd name="connsiteX375" fmla="*/ 2725520 w 5018777"/>
              <a:gd name="connsiteY375" fmla="*/ 442685 h 2605314"/>
              <a:gd name="connsiteX376" fmla="*/ 2732777 w 5018777"/>
              <a:gd name="connsiteY376" fmla="*/ 377371 h 2605314"/>
              <a:gd name="connsiteX377" fmla="*/ 2725520 w 5018777"/>
              <a:gd name="connsiteY377" fmla="*/ 290285 h 2605314"/>
              <a:gd name="connsiteX378" fmla="*/ 2711006 w 5018777"/>
              <a:gd name="connsiteY378" fmla="*/ 232228 h 2605314"/>
              <a:gd name="connsiteX379" fmla="*/ 2667463 w 5018777"/>
              <a:gd name="connsiteY379" fmla="*/ 210457 h 2605314"/>
              <a:gd name="connsiteX380" fmla="*/ 2660206 w 5018777"/>
              <a:gd name="connsiteY380"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69806 w 5018777"/>
              <a:gd name="connsiteY117" fmla="*/ 566057 h 2605314"/>
              <a:gd name="connsiteX118" fmla="*/ 3233520 w 5018777"/>
              <a:gd name="connsiteY118" fmla="*/ 478971 h 2605314"/>
              <a:gd name="connsiteX119" fmla="*/ 3204492 w 5018777"/>
              <a:gd name="connsiteY119" fmla="*/ 362857 h 2605314"/>
              <a:gd name="connsiteX120" fmla="*/ 3139177 w 5018777"/>
              <a:gd name="connsiteY120" fmla="*/ 283028 h 2605314"/>
              <a:gd name="connsiteX121" fmla="*/ 3081120 w 5018777"/>
              <a:gd name="connsiteY121" fmla="*/ 232228 h 2605314"/>
              <a:gd name="connsiteX122" fmla="*/ 3008549 w 5018777"/>
              <a:gd name="connsiteY122" fmla="*/ 174171 h 2605314"/>
              <a:gd name="connsiteX123" fmla="*/ 2934889 w 5018777"/>
              <a:gd name="connsiteY123" fmla="*/ 124460 h 2605314"/>
              <a:gd name="connsiteX124" fmla="*/ 2827120 w 5018777"/>
              <a:gd name="connsiteY124" fmla="*/ 79828 h 2605314"/>
              <a:gd name="connsiteX125" fmla="*/ 2667463 w 5018777"/>
              <a:gd name="connsiteY125" fmla="*/ 50800 h 2605314"/>
              <a:gd name="connsiteX126" fmla="*/ 2500549 w 5018777"/>
              <a:gd name="connsiteY126" fmla="*/ 43542 h 2605314"/>
              <a:gd name="connsiteX127" fmla="*/ 2275577 w 5018777"/>
              <a:gd name="connsiteY127" fmla="*/ 21771 h 2605314"/>
              <a:gd name="connsiteX128" fmla="*/ 2036092 w 5018777"/>
              <a:gd name="connsiteY128" fmla="*/ 7257 h 2605314"/>
              <a:gd name="connsiteX129" fmla="*/ 1753063 w 5018777"/>
              <a:gd name="connsiteY129" fmla="*/ 29028 h 2605314"/>
              <a:gd name="connsiteX130" fmla="*/ 1519746 w 5018777"/>
              <a:gd name="connsiteY130" fmla="*/ 82005 h 2605314"/>
              <a:gd name="connsiteX131" fmla="*/ 1157977 w 5018777"/>
              <a:gd name="connsiteY131" fmla="*/ 190500 h 2605314"/>
              <a:gd name="connsiteX132" fmla="*/ 969292 w 5018777"/>
              <a:gd name="connsiteY132" fmla="*/ 261257 h 2605314"/>
              <a:gd name="connsiteX133" fmla="*/ 889463 w 5018777"/>
              <a:gd name="connsiteY133" fmla="*/ 319314 h 2605314"/>
              <a:gd name="connsiteX134" fmla="*/ 763189 w 5018777"/>
              <a:gd name="connsiteY134" fmla="*/ 420551 h 2605314"/>
              <a:gd name="connsiteX135" fmla="*/ 693520 w 5018777"/>
              <a:gd name="connsiteY135" fmla="*/ 500742 h 2605314"/>
              <a:gd name="connsiteX136" fmla="*/ 664492 w 5018777"/>
              <a:gd name="connsiteY136" fmla="*/ 544285 h 2605314"/>
              <a:gd name="connsiteX137" fmla="*/ 642720 w 5018777"/>
              <a:gd name="connsiteY137" fmla="*/ 609600 h 2605314"/>
              <a:gd name="connsiteX138" fmla="*/ 651792 w 5018777"/>
              <a:gd name="connsiteY138" fmla="*/ 740954 h 2605314"/>
              <a:gd name="connsiteX139" fmla="*/ 700052 w 5018777"/>
              <a:gd name="connsiteY139" fmla="*/ 804454 h 2605314"/>
              <a:gd name="connsiteX140" fmla="*/ 751577 w 5018777"/>
              <a:gd name="connsiteY140" fmla="*/ 804817 h 2605314"/>
              <a:gd name="connsiteX141" fmla="*/ 775889 w 5018777"/>
              <a:gd name="connsiteY141" fmla="*/ 748937 h 2605314"/>
              <a:gd name="connsiteX142" fmla="*/ 764640 w 5018777"/>
              <a:gd name="connsiteY142" fmla="*/ 679268 h 2605314"/>
              <a:gd name="connsiteX143" fmla="*/ 704769 w 5018777"/>
              <a:gd name="connsiteY143" fmla="*/ 644434 h 2605314"/>
              <a:gd name="connsiteX144" fmla="*/ 567246 w 5018777"/>
              <a:gd name="connsiteY144" fmla="*/ 638991 h 2605314"/>
              <a:gd name="connsiteX145" fmla="*/ 468549 w 5018777"/>
              <a:gd name="connsiteY145" fmla="*/ 682171 h 2605314"/>
              <a:gd name="connsiteX146" fmla="*/ 446777 w 5018777"/>
              <a:gd name="connsiteY146" fmla="*/ 754742 h 2605314"/>
              <a:gd name="connsiteX147" fmla="*/ 475806 w 5018777"/>
              <a:gd name="connsiteY147" fmla="*/ 849085 h 2605314"/>
              <a:gd name="connsiteX148" fmla="*/ 533863 w 5018777"/>
              <a:gd name="connsiteY148" fmla="*/ 841828 h 2605314"/>
              <a:gd name="connsiteX149" fmla="*/ 541120 w 5018777"/>
              <a:gd name="connsiteY149" fmla="*/ 820057 h 2605314"/>
              <a:gd name="connsiteX150" fmla="*/ 519349 w 5018777"/>
              <a:gd name="connsiteY150" fmla="*/ 740228 h 2605314"/>
              <a:gd name="connsiteX151" fmla="*/ 497577 w 5018777"/>
              <a:gd name="connsiteY151" fmla="*/ 725714 h 2605314"/>
              <a:gd name="connsiteX152" fmla="*/ 352435 w 5018777"/>
              <a:gd name="connsiteY152" fmla="*/ 732971 h 2605314"/>
              <a:gd name="connsiteX153" fmla="*/ 252286 w 5018777"/>
              <a:gd name="connsiteY153" fmla="*/ 791028 h 2605314"/>
              <a:gd name="connsiteX154" fmla="*/ 192777 w 5018777"/>
              <a:gd name="connsiteY154" fmla="*/ 892628 h 2605314"/>
              <a:gd name="connsiteX155" fmla="*/ 187335 w 5018777"/>
              <a:gd name="connsiteY155" fmla="*/ 1026522 h 2605314"/>
              <a:gd name="connsiteX156" fmla="*/ 218177 w 5018777"/>
              <a:gd name="connsiteY156" fmla="*/ 1070791 h 2605314"/>
              <a:gd name="connsiteX157" fmla="*/ 278049 w 5018777"/>
              <a:gd name="connsiteY157" fmla="*/ 1063534 h 2605314"/>
              <a:gd name="connsiteX158" fmla="*/ 297643 w 5018777"/>
              <a:gd name="connsiteY158" fmla="*/ 1022531 h 2605314"/>
              <a:gd name="connsiteX159" fmla="*/ 260995 w 5018777"/>
              <a:gd name="connsiteY159" fmla="*/ 957580 h 2605314"/>
              <a:gd name="connsiteX160" fmla="*/ 172095 w 5018777"/>
              <a:gd name="connsiteY160" fmla="*/ 952137 h 2605314"/>
              <a:gd name="connsiteX161" fmla="*/ 108957 w 5018777"/>
              <a:gd name="connsiteY161" fmla="*/ 996405 h 2605314"/>
              <a:gd name="connsiteX162" fmla="*/ 54892 w 5018777"/>
              <a:gd name="connsiteY162" fmla="*/ 1066800 h 2605314"/>
              <a:gd name="connsiteX163" fmla="*/ 14252 w 5018777"/>
              <a:gd name="connsiteY163" fmla="*/ 1156788 h 2605314"/>
              <a:gd name="connsiteX164" fmla="*/ 20783 w 5018777"/>
              <a:gd name="connsiteY164" fmla="*/ 1262017 h 2605314"/>
              <a:gd name="connsiteX165" fmla="*/ 69406 w 5018777"/>
              <a:gd name="connsiteY165" fmla="*/ 1313542 h 2605314"/>
              <a:gd name="connsiteX166" fmla="*/ 112949 w 5018777"/>
              <a:gd name="connsiteY166" fmla="*/ 1342571 h 2605314"/>
              <a:gd name="connsiteX167" fmla="*/ 159032 w 5018777"/>
              <a:gd name="connsiteY167" fmla="*/ 1341845 h 2605314"/>
              <a:gd name="connsiteX168" fmla="*/ 217089 w 5018777"/>
              <a:gd name="connsiteY168" fmla="*/ 1316445 h 2605314"/>
              <a:gd name="connsiteX169" fmla="*/ 199672 w 5018777"/>
              <a:gd name="connsiteY169" fmla="*/ 1243148 h 2605314"/>
              <a:gd name="connsiteX170" fmla="*/ 124197 w 5018777"/>
              <a:gd name="connsiteY170" fmla="*/ 1236254 h 2605314"/>
              <a:gd name="connsiteX171" fmla="*/ 54892 w 5018777"/>
              <a:gd name="connsiteY171" fmla="*/ 1262742 h 2605314"/>
              <a:gd name="connsiteX172" fmla="*/ 33120 w 5018777"/>
              <a:gd name="connsiteY172" fmla="*/ 1299028 h 2605314"/>
              <a:gd name="connsiteX173" fmla="*/ 18606 w 5018777"/>
              <a:gd name="connsiteY173" fmla="*/ 1320800 h 2605314"/>
              <a:gd name="connsiteX174" fmla="*/ 4092 w 5018777"/>
              <a:gd name="connsiteY174" fmla="*/ 1379582 h 2605314"/>
              <a:gd name="connsiteX175" fmla="*/ 3729 w 5018777"/>
              <a:gd name="connsiteY175" fmla="*/ 1436188 h 2605314"/>
              <a:gd name="connsiteX176" fmla="*/ 47635 w 5018777"/>
              <a:gd name="connsiteY176" fmla="*/ 1494971 h 2605314"/>
              <a:gd name="connsiteX177" fmla="*/ 91177 w 5018777"/>
              <a:gd name="connsiteY177" fmla="*/ 1524000 h 2605314"/>
              <a:gd name="connsiteX178" fmla="*/ 127100 w 5018777"/>
              <a:gd name="connsiteY178" fmla="*/ 1568268 h 2605314"/>
              <a:gd name="connsiteX179" fmla="*/ 171006 w 5018777"/>
              <a:gd name="connsiteY179" fmla="*/ 1582057 h 2605314"/>
              <a:gd name="connsiteX180" fmla="*/ 228337 w 5018777"/>
              <a:gd name="connsiteY180" fmla="*/ 1561737 h 2605314"/>
              <a:gd name="connsiteX181" fmla="*/ 236683 w 5018777"/>
              <a:gd name="connsiteY181" fmla="*/ 1483722 h 2605314"/>
              <a:gd name="connsiteX182" fmla="*/ 157217 w 5018777"/>
              <a:gd name="connsiteY182" fmla="*/ 1465580 h 2605314"/>
              <a:gd name="connsiteX183" fmla="*/ 105692 w 5018777"/>
              <a:gd name="connsiteY183" fmla="*/ 1502228 h 2605314"/>
              <a:gd name="connsiteX184" fmla="*/ 105692 w 5018777"/>
              <a:gd name="connsiteY184" fmla="*/ 1698171 h 2605314"/>
              <a:gd name="connsiteX185" fmla="*/ 141615 w 5018777"/>
              <a:gd name="connsiteY185" fmla="*/ 1749334 h 2605314"/>
              <a:gd name="connsiteX186" fmla="*/ 192777 w 5018777"/>
              <a:gd name="connsiteY186" fmla="*/ 1792514 h 2605314"/>
              <a:gd name="connsiteX187" fmla="*/ 250835 w 5018777"/>
              <a:gd name="connsiteY187" fmla="*/ 1828800 h 2605314"/>
              <a:gd name="connsiteX188" fmla="*/ 359692 w 5018777"/>
              <a:gd name="connsiteY188" fmla="*/ 1821542 h 2605314"/>
              <a:gd name="connsiteX189" fmla="*/ 394163 w 5018777"/>
              <a:gd name="connsiteY189" fmla="*/ 1796505 h 2605314"/>
              <a:gd name="connsiteX190" fmla="*/ 410492 w 5018777"/>
              <a:gd name="connsiteY190" fmla="*/ 1698171 h 2605314"/>
              <a:gd name="connsiteX191" fmla="*/ 366949 w 5018777"/>
              <a:gd name="connsiteY191" fmla="*/ 1683657 h 2605314"/>
              <a:gd name="connsiteX192" fmla="*/ 316149 w 5018777"/>
              <a:gd name="connsiteY192" fmla="*/ 1690914 h 2605314"/>
              <a:gd name="connsiteX193" fmla="*/ 279863 w 5018777"/>
              <a:gd name="connsiteY193" fmla="*/ 1719942 h 2605314"/>
              <a:gd name="connsiteX194" fmla="*/ 265349 w 5018777"/>
              <a:gd name="connsiteY194" fmla="*/ 1785257 h 2605314"/>
              <a:gd name="connsiteX195" fmla="*/ 276235 w 5018777"/>
              <a:gd name="connsiteY195" fmla="*/ 1939108 h 2605314"/>
              <a:gd name="connsiteX196" fmla="*/ 331026 w 5018777"/>
              <a:gd name="connsiteY196" fmla="*/ 1984465 h 2605314"/>
              <a:gd name="connsiteX197" fmla="*/ 417749 w 5018777"/>
              <a:gd name="connsiteY197" fmla="*/ 2002971 h 2605314"/>
              <a:gd name="connsiteX198" fmla="*/ 526606 w 5018777"/>
              <a:gd name="connsiteY198" fmla="*/ 1995714 h 2605314"/>
              <a:gd name="connsiteX199" fmla="*/ 555635 w 5018777"/>
              <a:gd name="connsiteY199" fmla="*/ 1973942 h 2605314"/>
              <a:gd name="connsiteX200" fmla="*/ 599177 w 5018777"/>
              <a:gd name="connsiteY200" fmla="*/ 1944914 h 2605314"/>
              <a:gd name="connsiteX201" fmla="*/ 628206 w 5018777"/>
              <a:gd name="connsiteY201" fmla="*/ 1901371 h 2605314"/>
              <a:gd name="connsiteX202" fmla="*/ 613692 w 5018777"/>
              <a:gd name="connsiteY202" fmla="*/ 1836057 h 2605314"/>
              <a:gd name="connsiteX203" fmla="*/ 570149 w 5018777"/>
              <a:gd name="connsiteY203" fmla="*/ 1792514 h 2605314"/>
              <a:gd name="connsiteX204" fmla="*/ 528057 w 5018777"/>
              <a:gd name="connsiteY204" fmla="*/ 1800497 h 2605314"/>
              <a:gd name="connsiteX205" fmla="*/ 481249 w 5018777"/>
              <a:gd name="connsiteY205" fmla="*/ 1898468 h 2605314"/>
              <a:gd name="connsiteX206" fmla="*/ 555635 w 5018777"/>
              <a:gd name="connsiteY206" fmla="*/ 1995714 h 2605314"/>
              <a:gd name="connsiteX207" fmla="*/ 570149 w 5018777"/>
              <a:gd name="connsiteY207" fmla="*/ 2017485 h 2605314"/>
              <a:gd name="connsiteX208" fmla="*/ 700777 w 5018777"/>
              <a:gd name="connsiteY208" fmla="*/ 2068285 h 2605314"/>
              <a:gd name="connsiteX209" fmla="*/ 737063 w 5018777"/>
              <a:gd name="connsiteY209" fmla="*/ 2082800 h 2605314"/>
              <a:gd name="connsiteX210" fmla="*/ 867692 w 5018777"/>
              <a:gd name="connsiteY210" fmla="*/ 2119811 h 2605314"/>
              <a:gd name="connsiteX211" fmla="*/ 969292 w 5018777"/>
              <a:gd name="connsiteY211" fmla="*/ 2148114 h 2605314"/>
              <a:gd name="connsiteX212" fmla="*/ 1078149 w 5018777"/>
              <a:gd name="connsiteY212" fmla="*/ 2133600 h 2605314"/>
              <a:gd name="connsiteX213" fmla="*/ 1128949 w 5018777"/>
              <a:gd name="connsiteY213" fmla="*/ 2104571 h 2605314"/>
              <a:gd name="connsiteX214" fmla="*/ 1247603 w 5018777"/>
              <a:gd name="connsiteY214" fmla="*/ 2013494 h 2605314"/>
              <a:gd name="connsiteX215" fmla="*/ 1291509 w 5018777"/>
              <a:gd name="connsiteY215" fmla="*/ 1957251 h 2605314"/>
              <a:gd name="connsiteX216" fmla="*/ 1278083 w 5018777"/>
              <a:gd name="connsiteY216" fmla="*/ 1839322 h 2605314"/>
              <a:gd name="connsiteX217" fmla="*/ 1223292 w 5018777"/>
              <a:gd name="connsiteY217" fmla="*/ 1814285 h 2605314"/>
              <a:gd name="connsiteX218" fmla="*/ 1129675 w 5018777"/>
              <a:gd name="connsiteY218" fmla="*/ 1833154 h 2605314"/>
              <a:gd name="connsiteX219" fmla="*/ 1107177 w 5018777"/>
              <a:gd name="connsiteY219" fmla="*/ 1894114 h 2605314"/>
              <a:gd name="connsiteX220" fmla="*/ 1085406 w 5018777"/>
              <a:gd name="connsiteY220" fmla="*/ 2002971 h 2605314"/>
              <a:gd name="connsiteX221" fmla="*/ 1020092 w 5018777"/>
              <a:gd name="connsiteY221" fmla="*/ 1995714 h 2605314"/>
              <a:gd name="connsiteX222" fmla="*/ 984532 w 5018777"/>
              <a:gd name="connsiteY222" fmla="*/ 1911531 h 2605314"/>
              <a:gd name="connsiteX223" fmla="*/ 996869 w 5018777"/>
              <a:gd name="connsiteY223" fmla="*/ 1807754 h 2605314"/>
              <a:gd name="connsiteX224" fmla="*/ 1070529 w 5018777"/>
              <a:gd name="connsiteY224" fmla="*/ 1731554 h 2605314"/>
              <a:gd name="connsiteX225" fmla="*/ 1230549 w 5018777"/>
              <a:gd name="connsiteY225" fmla="*/ 1690914 h 2605314"/>
              <a:gd name="connsiteX226" fmla="*/ 1339406 w 5018777"/>
              <a:gd name="connsiteY226" fmla="*/ 1698171 h 2605314"/>
              <a:gd name="connsiteX227" fmla="*/ 1426492 w 5018777"/>
              <a:gd name="connsiteY227" fmla="*/ 1741714 h 2605314"/>
              <a:gd name="connsiteX228" fmla="*/ 1480557 w 5018777"/>
              <a:gd name="connsiteY228" fmla="*/ 1792514 h 2605314"/>
              <a:gd name="connsiteX229" fmla="*/ 1510312 w 5018777"/>
              <a:gd name="connsiteY229" fmla="*/ 1859642 h 2605314"/>
              <a:gd name="connsiteX230" fmla="*/ 1511037 w 5018777"/>
              <a:gd name="connsiteY230" fmla="*/ 1961968 h 2605314"/>
              <a:gd name="connsiteX231" fmla="*/ 1463866 w 5018777"/>
              <a:gd name="connsiteY231" fmla="*/ 2046877 h 2605314"/>
              <a:gd name="connsiteX232" fmla="*/ 1411977 w 5018777"/>
              <a:gd name="connsiteY232" fmla="*/ 2140857 h 2605314"/>
              <a:gd name="connsiteX233" fmla="*/ 1404720 w 5018777"/>
              <a:gd name="connsiteY233" fmla="*/ 2162628 h 2605314"/>
              <a:gd name="connsiteX234" fmla="*/ 1368435 w 5018777"/>
              <a:gd name="connsiteY234" fmla="*/ 2293257 h 2605314"/>
              <a:gd name="connsiteX235" fmla="*/ 1370975 w 5018777"/>
              <a:gd name="connsiteY235" fmla="*/ 2449285 h 2605314"/>
              <a:gd name="connsiteX236" fmla="*/ 1513577 w 5018777"/>
              <a:gd name="connsiteY236" fmla="*/ 2554514 h 2605314"/>
              <a:gd name="connsiteX237" fmla="*/ 1636949 w 5018777"/>
              <a:gd name="connsiteY237" fmla="*/ 2590800 h 2605314"/>
              <a:gd name="connsiteX238" fmla="*/ 1851397 w 5018777"/>
              <a:gd name="connsiteY238" fmla="*/ 2605314 h 2605314"/>
              <a:gd name="connsiteX239" fmla="*/ 1922155 w 5018777"/>
              <a:gd name="connsiteY239" fmla="*/ 2576285 h 2605314"/>
              <a:gd name="connsiteX240" fmla="*/ 1963520 w 5018777"/>
              <a:gd name="connsiteY240" fmla="*/ 2496457 h 2605314"/>
              <a:gd name="connsiteX241" fmla="*/ 2006337 w 5018777"/>
              <a:gd name="connsiteY241" fmla="*/ 2315028 h 2605314"/>
              <a:gd name="connsiteX242" fmla="*/ 2043349 w 5018777"/>
              <a:gd name="connsiteY242" fmla="*/ 2111828 h 2605314"/>
              <a:gd name="connsiteX243" fmla="*/ 2066572 w 5018777"/>
              <a:gd name="connsiteY243" fmla="*/ 2048691 h 2605314"/>
              <a:gd name="connsiteX244" fmla="*/ 2102495 w 5018777"/>
              <a:gd name="connsiteY244" fmla="*/ 1987731 h 2605314"/>
              <a:gd name="connsiteX245" fmla="*/ 2221512 w 5018777"/>
              <a:gd name="connsiteY245" fmla="*/ 1879237 h 2605314"/>
              <a:gd name="connsiteX246" fmla="*/ 2377177 w 5018777"/>
              <a:gd name="connsiteY246" fmla="*/ 1872342 h 2605314"/>
              <a:gd name="connsiteX247" fmla="*/ 2398949 w 5018777"/>
              <a:gd name="connsiteY247" fmla="*/ 1879600 h 2605314"/>
              <a:gd name="connsiteX248" fmla="*/ 2457006 w 5018777"/>
              <a:gd name="connsiteY248" fmla="*/ 1930400 h 2605314"/>
              <a:gd name="connsiteX249" fmla="*/ 2471520 w 5018777"/>
              <a:gd name="connsiteY249" fmla="*/ 1952171 h 2605314"/>
              <a:gd name="connsiteX250" fmla="*/ 2493292 w 5018777"/>
              <a:gd name="connsiteY250" fmla="*/ 1973942 h 2605314"/>
              <a:gd name="connsiteX251" fmla="*/ 2507806 w 5018777"/>
              <a:gd name="connsiteY251" fmla="*/ 2024742 h 2605314"/>
              <a:gd name="connsiteX252" fmla="*/ 2515063 w 5018777"/>
              <a:gd name="connsiteY252" fmla="*/ 2053771 h 2605314"/>
              <a:gd name="connsiteX253" fmla="*/ 2529577 w 5018777"/>
              <a:gd name="connsiteY253" fmla="*/ 2075542 h 2605314"/>
              <a:gd name="connsiteX254" fmla="*/ 2544092 w 5018777"/>
              <a:gd name="connsiteY254" fmla="*/ 2126342 h 2605314"/>
              <a:gd name="connsiteX255" fmla="*/ 2536835 w 5018777"/>
              <a:gd name="connsiteY255" fmla="*/ 2271485 h 2605314"/>
              <a:gd name="connsiteX256" fmla="*/ 2522320 w 5018777"/>
              <a:gd name="connsiteY256" fmla="*/ 2300514 h 2605314"/>
              <a:gd name="connsiteX257" fmla="*/ 2478777 w 5018777"/>
              <a:gd name="connsiteY257" fmla="*/ 2329542 h 2605314"/>
              <a:gd name="connsiteX258" fmla="*/ 2457006 w 5018777"/>
              <a:gd name="connsiteY258" fmla="*/ 2336800 h 2605314"/>
              <a:gd name="connsiteX259" fmla="*/ 2333635 w 5018777"/>
              <a:gd name="connsiteY259" fmla="*/ 2329542 h 2605314"/>
              <a:gd name="connsiteX260" fmla="*/ 2311863 w 5018777"/>
              <a:gd name="connsiteY260" fmla="*/ 2322285 h 2605314"/>
              <a:gd name="connsiteX261" fmla="*/ 2297349 w 5018777"/>
              <a:gd name="connsiteY261" fmla="*/ 2286000 h 2605314"/>
              <a:gd name="connsiteX262" fmla="*/ 2290092 w 5018777"/>
              <a:gd name="connsiteY262" fmla="*/ 2249714 h 2605314"/>
              <a:gd name="connsiteX263" fmla="*/ 2398949 w 5018777"/>
              <a:gd name="connsiteY263" fmla="*/ 2111828 h 2605314"/>
              <a:gd name="connsiteX264" fmla="*/ 2398949 w 5018777"/>
              <a:gd name="connsiteY264" fmla="*/ 2024742 h 2605314"/>
              <a:gd name="connsiteX265" fmla="*/ 2377177 w 5018777"/>
              <a:gd name="connsiteY265" fmla="*/ 2010228 h 2605314"/>
              <a:gd name="connsiteX266" fmla="*/ 2275577 w 5018777"/>
              <a:gd name="connsiteY266" fmla="*/ 2017485 h 2605314"/>
              <a:gd name="connsiteX267" fmla="*/ 2261063 w 5018777"/>
              <a:gd name="connsiteY267" fmla="*/ 2032000 h 2605314"/>
              <a:gd name="connsiteX268" fmla="*/ 2239292 w 5018777"/>
              <a:gd name="connsiteY268" fmla="*/ 2046514 h 2605314"/>
              <a:gd name="connsiteX269" fmla="*/ 2224777 w 5018777"/>
              <a:gd name="connsiteY269" fmla="*/ 2061028 h 2605314"/>
              <a:gd name="connsiteX270" fmla="*/ 2195749 w 5018777"/>
              <a:gd name="connsiteY270" fmla="*/ 2068285 h 2605314"/>
              <a:gd name="connsiteX271" fmla="*/ 2166720 w 5018777"/>
              <a:gd name="connsiteY271" fmla="*/ 2090057 h 2605314"/>
              <a:gd name="connsiteX272" fmla="*/ 2152206 w 5018777"/>
              <a:gd name="connsiteY272" fmla="*/ 2111828 h 2605314"/>
              <a:gd name="connsiteX273" fmla="*/ 2130435 w 5018777"/>
              <a:gd name="connsiteY273" fmla="*/ 2140857 h 2605314"/>
              <a:gd name="connsiteX274" fmla="*/ 2130435 w 5018777"/>
              <a:gd name="connsiteY274" fmla="*/ 2351314 h 2605314"/>
              <a:gd name="connsiteX275" fmla="*/ 2144949 w 5018777"/>
              <a:gd name="connsiteY275" fmla="*/ 2373085 h 2605314"/>
              <a:gd name="connsiteX276" fmla="*/ 2166720 w 5018777"/>
              <a:gd name="connsiteY276" fmla="*/ 2380342 h 2605314"/>
              <a:gd name="connsiteX277" fmla="*/ 2173977 w 5018777"/>
              <a:gd name="connsiteY277" fmla="*/ 2402114 h 2605314"/>
              <a:gd name="connsiteX278" fmla="*/ 2195749 w 5018777"/>
              <a:gd name="connsiteY278" fmla="*/ 2416628 h 2605314"/>
              <a:gd name="connsiteX279" fmla="*/ 2224777 w 5018777"/>
              <a:gd name="connsiteY279" fmla="*/ 2438400 h 2605314"/>
              <a:gd name="connsiteX280" fmla="*/ 2268320 w 5018777"/>
              <a:gd name="connsiteY280" fmla="*/ 2474685 h 2605314"/>
              <a:gd name="connsiteX281" fmla="*/ 2297349 w 5018777"/>
              <a:gd name="connsiteY281" fmla="*/ 2510971 h 2605314"/>
              <a:gd name="connsiteX282" fmla="*/ 2319120 w 5018777"/>
              <a:gd name="connsiteY282" fmla="*/ 2532742 h 2605314"/>
              <a:gd name="connsiteX283" fmla="*/ 2398949 w 5018777"/>
              <a:gd name="connsiteY283" fmla="*/ 2569028 h 2605314"/>
              <a:gd name="connsiteX284" fmla="*/ 2544092 w 5018777"/>
              <a:gd name="connsiteY284" fmla="*/ 2554514 h 2605314"/>
              <a:gd name="connsiteX285" fmla="*/ 2565863 w 5018777"/>
              <a:gd name="connsiteY285" fmla="*/ 2540000 h 2605314"/>
              <a:gd name="connsiteX286" fmla="*/ 2573120 w 5018777"/>
              <a:gd name="connsiteY286" fmla="*/ 2503714 h 2605314"/>
              <a:gd name="connsiteX287" fmla="*/ 2587635 w 5018777"/>
              <a:gd name="connsiteY287" fmla="*/ 2481942 h 2605314"/>
              <a:gd name="connsiteX288" fmla="*/ 2594892 w 5018777"/>
              <a:gd name="connsiteY288" fmla="*/ 2409371 h 2605314"/>
              <a:gd name="connsiteX289" fmla="*/ 2645692 w 5018777"/>
              <a:gd name="connsiteY289" fmla="*/ 2416628 h 2605314"/>
              <a:gd name="connsiteX290" fmla="*/ 2674720 w 5018777"/>
              <a:gd name="connsiteY290" fmla="*/ 2423885 h 2605314"/>
              <a:gd name="connsiteX291" fmla="*/ 2747292 w 5018777"/>
              <a:gd name="connsiteY291" fmla="*/ 2438400 h 2605314"/>
              <a:gd name="connsiteX292" fmla="*/ 2790835 w 5018777"/>
              <a:gd name="connsiteY292" fmla="*/ 2452914 h 2605314"/>
              <a:gd name="connsiteX293" fmla="*/ 2812606 w 5018777"/>
              <a:gd name="connsiteY293" fmla="*/ 2438400 h 2605314"/>
              <a:gd name="connsiteX294" fmla="*/ 2805349 w 5018777"/>
              <a:gd name="connsiteY294" fmla="*/ 2416628 h 2605314"/>
              <a:gd name="connsiteX295" fmla="*/ 2798092 w 5018777"/>
              <a:gd name="connsiteY295" fmla="*/ 2373085 h 2605314"/>
              <a:gd name="connsiteX296" fmla="*/ 2783577 w 5018777"/>
              <a:gd name="connsiteY296" fmla="*/ 2329542 h 2605314"/>
              <a:gd name="connsiteX297" fmla="*/ 2798092 w 5018777"/>
              <a:gd name="connsiteY297" fmla="*/ 2278742 h 2605314"/>
              <a:gd name="connsiteX298" fmla="*/ 2965006 w 5018777"/>
              <a:gd name="connsiteY298" fmla="*/ 2249714 h 2605314"/>
              <a:gd name="connsiteX299" fmla="*/ 2950492 w 5018777"/>
              <a:gd name="connsiteY299" fmla="*/ 2227942 h 2605314"/>
              <a:gd name="connsiteX300" fmla="*/ 2928720 w 5018777"/>
              <a:gd name="connsiteY300" fmla="*/ 2133600 h 2605314"/>
              <a:gd name="connsiteX301" fmla="*/ 2921463 w 5018777"/>
              <a:gd name="connsiteY301" fmla="*/ 2104571 h 2605314"/>
              <a:gd name="connsiteX302" fmla="*/ 2899692 w 5018777"/>
              <a:gd name="connsiteY302" fmla="*/ 2090057 h 2605314"/>
              <a:gd name="connsiteX303" fmla="*/ 2906949 w 5018777"/>
              <a:gd name="connsiteY303" fmla="*/ 2061028 h 2605314"/>
              <a:gd name="connsiteX304" fmla="*/ 3037577 w 5018777"/>
              <a:gd name="connsiteY304" fmla="*/ 2053771 h 2605314"/>
              <a:gd name="connsiteX305" fmla="*/ 3124663 w 5018777"/>
              <a:gd name="connsiteY305" fmla="*/ 2046514 h 2605314"/>
              <a:gd name="connsiteX306" fmla="*/ 3146435 w 5018777"/>
              <a:gd name="connsiteY306" fmla="*/ 2039257 h 2605314"/>
              <a:gd name="connsiteX307" fmla="*/ 3139177 w 5018777"/>
              <a:gd name="connsiteY307" fmla="*/ 2010228 h 2605314"/>
              <a:gd name="connsiteX308" fmla="*/ 3110149 w 5018777"/>
              <a:gd name="connsiteY308" fmla="*/ 1959428 h 2605314"/>
              <a:gd name="connsiteX309" fmla="*/ 3081120 w 5018777"/>
              <a:gd name="connsiteY309" fmla="*/ 1930400 h 2605314"/>
              <a:gd name="connsiteX310" fmla="*/ 3066606 w 5018777"/>
              <a:gd name="connsiteY310" fmla="*/ 1901371 h 2605314"/>
              <a:gd name="connsiteX311" fmla="*/ 3044835 w 5018777"/>
              <a:gd name="connsiteY311" fmla="*/ 1886857 h 2605314"/>
              <a:gd name="connsiteX312" fmla="*/ 3037577 w 5018777"/>
              <a:gd name="connsiteY312" fmla="*/ 1865085 h 2605314"/>
              <a:gd name="connsiteX313" fmla="*/ 3023063 w 5018777"/>
              <a:gd name="connsiteY313" fmla="*/ 1843314 h 2605314"/>
              <a:gd name="connsiteX314" fmla="*/ 3052092 w 5018777"/>
              <a:gd name="connsiteY314" fmla="*/ 1828800 h 2605314"/>
              <a:gd name="connsiteX315" fmla="*/ 3160949 w 5018777"/>
              <a:gd name="connsiteY315" fmla="*/ 1814285 h 2605314"/>
              <a:gd name="connsiteX316" fmla="*/ 3182720 w 5018777"/>
              <a:gd name="connsiteY316" fmla="*/ 1799771 h 2605314"/>
              <a:gd name="connsiteX317" fmla="*/ 3131920 w 5018777"/>
              <a:gd name="connsiteY317" fmla="*/ 1690914 h 2605314"/>
              <a:gd name="connsiteX318" fmla="*/ 3124663 w 5018777"/>
              <a:gd name="connsiteY318" fmla="*/ 1669142 h 2605314"/>
              <a:gd name="connsiteX319" fmla="*/ 3110149 w 5018777"/>
              <a:gd name="connsiteY319" fmla="*/ 1647371 h 2605314"/>
              <a:gd name="connsiteX320" fmla="*/ 3131920 w 5018777"/>
              <a:gd name="connsiteY320" fmla="*/ 1640114 h 2605314"/>
              <a:gd name="connsiteX321" fmla="*/ 3160949 w 5018777"/>
              <a:gd name="connsiteY321" fmla="*/ 1632857 h 2605314"/>
              <a:gd name="connsiteX322" fmla="*/ 3189977 w 5018777"/>
              <a:gd name="connsiteY322" fmla="*/ 1618342 h 2605314"/>
              <a:gd name="connsiteX323" fmla="*/ 3219006 w 5018777"/>
              <a:gd name="connsiteY323" fmla="*/ 1611085 h 2605314"/>
              <a:gd name="connsiteX324" fmla="*/ 3240777 w 5018777"/>
              <a:gd name="connsiteY324" fmla="*/ 1603828 h 2605314"/>
              <a:gd name="connsiteX325" fmla="*/ 3284320 w 5018777"/>
              <a:gd name="connsiteY325" fmla="*/ 1582057 h 2605314"/>
              <a:gd name="connsiteX326" fmla="*/ 3298835 w 5018777"/>
              <a:gd name="connsiteY326" fmla="*/ 1567542 h 2605314"/>
              <a:gd name="connsiteX327" fmla="*/ 3277063 w 5018777"/>
              <a:gd name="connsiteY327" fmla="*/ 1545771 h 2605314"/>
              <a:gd name="connsiteX328" fmla="*/ 3233520 w 5018777"/>
              <a:gd name="connsiteY328" fmla="*/ 1516742 h 2605314"/>
              <a:gd name="connsiteX329" fmla="*/ 3182720 w 5018777"/>
              <a:gd name="connsiteY329" fmla="*/ 1458685 h 2605314"/>
              <a:gd name="connsiteX330" fmla="*/ 3175463 w 5018777"/>
              <a:gd name="connsiteY330" fmla="*/ 1436914 h 2605314"/>
              <a:gd name="connsiteX331" fmla="*/ 3153692 w 5018777"/>
              <a:gd name="connsiteY331" fmla="*/ 1422400 h 2605314"/>
              <a:gd name="connsiteX332" fmla="*/ 3204492 w 5018777"/>
              <a:gd name="connsiteY332" fmla="*/ 1386114 h 2605314"/>
              <a:gd name="connsiteX333" fmla="*/ 3240777 w 5018777"/>
              <a:gd name="connsiteY333" fmla="*/ 1349828 h 2605314"/>
              <a:gd name="connsiteX334" fmla="*/ 3269806 w 5018777"/>
              <a:gd name="connsiteY334" fmla="*/ 1313542 h 2605314"/>
              <a:gd name="connsiteX335" fmla="*/ 3291577 w 5018777"/>
              <a:gd name="connsiteY335" fmla="*/ 1299028 h 2605314"/>
              <a:gd name="connsiteX336" fmla="*/ 3306092 w 5018777"/>
              <a:gd name="connsiteY336" fmla="*/ 1284514 h 2605314"/>
              <a:gd name="connsiteX337" fmla="*/ 3313349 w 5018777"/>
              <a:gd name="connsiteY337" fmla="*/ 1262742 h 2605314"/>
              <a:gd name="connsiteX338" fmla="*/ 3269806 w 5018777"/>
              <a:gd name="connsiteY338" fmla="*/ 1255485 h 2605314"/>
              <a:gd name="connsiteX339" fmla="*/ 3248035 w 5018777"/>
              <a:gd name="connsiteY339" fmla="*/ 1248228 h 2605314"/>
              <a:gd name="connsiteX340" fmla="*/ 3197235 w 5018777"/>
              <a:gd name="connsiteY340" fmla="*/ 1233714 h 2605314"/>
              <a:gd name="connsiteX341" fmla="*/ 3175463 w 5018777"/>
              <a:gd name="connsiteY341" fmla="*/ 1219200 h 2605314"/>
              <a:gd name="connsiteX342" fmla="*/ 3153692 w 5018777"/>
              <a:gd name="connsiteY342" fmla="*/ 1211942 h 2605314"/>
              <a:gd name="connsiteX343" fmla="*/ 3124663 w 5018777"/>
              <a:gd name="connsiteY343" fmla="*/ 1197428 h 2605314"/>
              <a:gd name="connsiteX344" fmla="*/ 3204492 w 5018777"/>
              <a:gd name="connsiteY344" fmla="*/ 1095828 h 2605314"/>
              <a:gd name="connsiteX345" fmla="*/ 3255292 w 5018777"/>
              <a:gd name="connsiteY345" fmla="*/ 1037771 h 2605314"/>
              <a:gd name="connsiteX346" fmla="*/ 3255292 w 5018777"/>
              <a:gd name="connsiteY346" fmla="*/ 994228 h 2605314"/>
              <a:gd name="connsiteX347" fmla="*/ 3211749 w 5018777"/>
              <a:gd name="connsiteY347" fmla="*/ 986971 h 2605314"/>
              <a:gd name="connsiteX348" fmla="*/ 3182720 w 5018777"/>
              <a:gd name="connsiteY348" fmla="*/ 979714 h 2605314"/>
              <a:gd name="connsiteX349" fmla="*/ 3124663 w 5018777"/>
              <a:gd name="connsiteY349" fmla="*/ 957942 h 2605314"/>
              <a:gd name="connsiteX350" fmla="*/ 3102892 w 5018777"/>
              <a:gd name="connsiteY350" fmla="*/ 950685 h 2605314"/>
              <a:gd name="connsiteX351" fmla="*/ 3052092 w 5018777"/>
              <a:gd name="connsiteY351" fmla="*/ 943428 h 2605314"/>
              <a:gd name="connsiteX352" fmla="*/ 3030320 w 5018777"/>
              <a:gd name="connsiteY352" fmla="*/ 936171 h 2605314"/>
              <a:gd name="connsiteX353" fmla="*/ 2994035 w 5018777"/>
              <a:gd name="connsiteY353" fmla="*/ 928914 h 2605314"/>
              <a:gd name="connsiteX354" fmla="*/ 2979520 w 5018777"/>
              <a:gd name="connsiteY354" fmla="*/ 914400 h 2605314"/>
              <a:gd name="connsiteX355" fmla="*/ 3037577 w 5018777"/>
              <a:gd name="connsiteY355" fmla="*/ 820057 h 2605314"/>
              <a:gd name="connsiteX356" fmla="*/ 3095635 w 5018777"/>
              <a:gd name="connsiteY356" fmla="*/ 747485 h 2605314"/>
              <a:gd name="connsiteX357" fmla="*/ 3131920 w 5018777"/>
              <a:gd name="connsiteY357" fmla="*/ 703942 h 2605314"/>
              <a:gd name="connsiteX358" fmla="*/ 3146435 w 5018777"/>
              <a:gd name="connsiteY358" fmla="*/ 682171 h 2605314"/>
              <a:gd name="connsiteX359" fmla="*/ 3037577 w 5018777"/>
              <a:gd name="connsiteY359" fmla="*/ 667657 h 2605314"/>
              <a:gd name="connsiteX360" fmla="*/ 2965006 w 5018777"/>
              <a:gd name="connsiteY360" fmla="*/ 660400 h 2605314"/>
              <a:gd name="connsiteX361" fmla="*/ 2892435 w 5018777"/>
              <a:gd name="connsiteY361" fmla="*/ 645885 h 2605314"/>
              <a:gd name="connsiteX362" fmla="*/ 2928720 w 5018777"/>
              <a:gd name="connsiteY362" fmla="*/ 609600 h 2605314"/>
              <a:gd name="connsiteX363" fmla="*/ 2965006 w 5018777"/>
              <a:gd name="connsiteY363" fmla="*/ 573314 h 2605314"/>
              <a:gd name="connsiteX364" fmla="*/ 2972263 w 5018777"/>
              <a:gd name="connsiteY364" fmla="*/ 529771 h 2605314"/>
              <a:gd name="connsiteX365" fmla="*/ 2986777 w 5018777"/>
              <a:gd name="connsiteY365" fmla="*/ 486228 h 2605314"/>
              <a:gd name="connsiteX366" fmla="*/ 3001292 w 5018777"/>
              <a:gd name="connsiteY366" fmla="*/ 435428 h 2605314"/>
              <a:gd name="connsiteX367" fmla="*/ 3015806 w 5018777"/>
              <a:gd name="connsiteY367" fmla="*/ 391885 h 2605314"/>
              <a:gd name="connsiteX368" fmla="*/ 2965006 w 5018777"/>
              <a:gd name="connsiteY368" fmla="*/ 399142 h 2605314"/>
              <a:gd name="connsiteX369" fmla="*/ 2921463 w 5018777"/>
              <a:gd name="connsiteY369" fmla="*/ 413657 h 2605314"/>
              <a:gd name="connsiteX370" fmla="*/ 2892435 w 5018777"/>
              <a:gd name="connsiteY370" fmla="*/ 420914 h 2605314"/>
              <a:gd name="connsiteX371" fmla="*/ 2856149 w 5018777"/>
              <a:gd name="connsiteY371" fmla="*/ 435428 h 2605314"/>
              <a:gd name="connsiteX372" fmla="*/ 2812606 w 5018777"/>
              <a:gd name="connsiteY372" fmla="*/ 442685 h 2605314"/>
              <a:gd name="connsiteX373" fmla="*/ 2783577 w 5018777"/>
              <a:gd name="connsiteY373" fmla="*/ 449942 h 2605314"/>
              <a:gd name="connsiteX374" fmla="*/ 2725520 w 5018777"/>
              <a:gd name="connsiteY374" fmla="*/ 442685 h 2605314"/>
              <a:gd name="connsiteX375" fmla="*/ 2732777 w 5018777"/>
              <a:gd name="connsiteY375" fmla="*/ 377371 h 2605314"/>
              <a:gd name="connsiteX376" fmla="*/ 2725520 w 5018777"/>
              <a:gd name="connsiteY376" fmla="*/ 290285 h 2605314"/>
              <a:gd name="connsiteX377" fmla="*/ 2711006 w 5018777"/>
              <a:gd name="connsiteY377" fmla="*/ 232228 h 2605314"/>
              <a:gd name="connsiteX378" fmla="*/ 2667463 w 5018777"/>
              <a:gd name="connsiteY378" fmla="*/ 210457 h 2605314"/>
              <a:gd name="connsiteX379" fmla="*/ 2660206 w 5018777"/>
              <a:gd name="connsiteY379"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84320 w 5018777"/>
              <a:gd name="connsiteY115" fmla="*/ 609600 h 2605314"/>
              <a:gd name="connsiteX116" fmla="*/ 3277063 w 5018777"/>
              <a:gd name="connsiteY116" fmla="*/ 587828 h 2605314"/>
              <a:gd name="connsiteX117" fmla="*/ 3233520 w 5018777"/>
              <a:gd name="connsiteY117" fmla="*/ 478971 h 2605314"/>
              <a:gd name="connsiteX118" fmla="*/ 3204492 w 5018777"/>
              <a:gd name="connsiteY118" fmla="*/ 362857 h 2605314"/>
              <a:gd name="connsiteX119" fmla="*/ 3139177 w 5018777"/>
              <a:gd name="connsiteY119" fmla="*/ 283028 h 2605314"/>
              <a:gd name="connsiteX120" fmla="*/ 3081120 w 5018777"/>
              <a:gd name="connsiteY120" fmla="*/ 232228 h 2605314"/>
              <a:gd name="connsiteX121" fmla="*/ 3008549 w 5018777"/>
              <a:gd name="connsiteY121" fmla="*/ 174171 h 2605314"/>
              <a:gd name="connsiteX122" fmla="*/ 2934889 w 5018777"/>
              <a:gd name="connsiteY122" fmla="*/ 124460 h 2605314"/>
              <a:gd name="connsiteX123" fmla="*/ 2827120 w 5018777"/>
              <a:gd name="connsiteY123" fmla="*/ 79828 h 2605314"/>
              <a:gd name="connsiteX124" fmla="*/ 2667463 w 5018777"/>
              <a:gd name="connsiteY124" fmla="*/ 50800 h 2605314"/>
              <a:gd name="connsiteX125" fmla="*/ 2500549 w 5018777"/>
              <a:gd name="connsiteY125" fmla="*/ 43542 h 2605314"/>
              <a:gd name="connsiteX126" fmla="*/ 2275577 w 5018777"/>
              <a:gd name="connsiteY126" fmla="*/ 21771 h 2605314"/>
              <a:gd name="connsiteX127" fmla="*/ 2036092 w 5018777"/>
              <a:gd name="connsiteY127" fmla="*/ 7257 h 2605314"/>
              <a:gd name="connsiteX128" fmla="*/ 1753063 w 5018777"/>
              <a:gd name="connsiteY128" fmla="*/ 29028 h 2605314"/>
              <a:gd name="connsiteX129" fmla="*/ 1519746 w 5018777"/>
              <a:gd name="connsiteY129" fmla="*/ 82005 h 2605314"/>
              <a:gd name="connsiteX130" fmla="*/ 1157977 w 5018777"/>
              <a:gd name="connsiteY130" fmla="*/ 190500 h 2605314"/>
              <a:gd name="connsiteX131" fmla="*/ 969292 w 5018777"/>
              <a:gd name="connsiteY131" fmla="*/ 261257 h 2605314"/>
              <a:gd name="connsiteX132" fmla="*/ 889463 w 5018777"/>
              <a:gd name="connsiteY132" fmla="*/ 319314 h 2605314"/>
              <a:gd name="connsiteX133" fmla="*/ 763189 w 5018777"/>
              <a:gd name="connsiteY133" fmla="*/ 420551 h 2605314"/>
              <a:gd name="connsiteX134" fmla="*/ 693520 w 5018777"/>
              <a:gd name="connsiteY134" fmla="*/ 500742 h 2605314"/>
              <a:gd name="connsiteX135" fmla="*/ 664492 w 5018777"/>
              <a:gd name="connsiteY135" fmla="*/ 544285 h 2605314"/>
              <a:gd name="connsiteX136" fmla="*/ 642720 w 5018777"/>
              <a:gd name="connsiteY136" fmla="*/ 609600 h 2605314"/>
              <a:gd name="connsiteX137" fmla="*/ 651792 w 5018777"/>
              <a:gd name="connsiteY137" fmla="*/ 740954 h 2605314"/>
              <a:gd name="connsiteX138" fmla="*/ 700052 w 5018777"/>
              <a:gd name="connsiteY138" fmla="*/ 804454 h 2605314"/>
              <a:gd name="connsiteX139" fmla="*/ 751577 w 5018777"/>
              <a:gd name="connsiteY139" fmla="*/ 804817 h 2605314"/>
              <a:gd name="connsiteX140" fmla="*/ 775889 w 5018777"/>
              <a:gd name="connsiteY140" fmla="*/ 748937 h 2605314"/>
              <a:gd name="connsiteX141" fmla="*/ 764640 w 5018777"/>
              <a:gd name="connsiteY141" fmla="*/ 679268 h 2605314"/>
              <a:gd name="connsiteX142" fmla="*/ 704769 w 5018777"/>
              <a:gd name="connsiteY142" fmla="*/ 644434 h 2605314"/>
              <a:gd name="connsiteX143" fmla="*/ 567246 w 5018777"/>
              <a:gd name="connsiteY143" fmla="*/ 638991 h 2605314"/>
              <a:gd name="connsiteX144" fmla="*/ 468549 w 5018777"/>
              <a:gd name="connsiteY144" fmla="*/ 682171 h 2605314"/>
              <a:gd name="connsiteX145" fmla="*/ 446777 w 5018777"/>
              <a:gd name="connsiteY145" fmla="*/ 754742 h 2605314"/>
              <a:gd name="connsiteX146" fmla="*/ 475806 w 5018777"/>
              <a:gd name="connsiteY146" fmla="*/ 849085 h 2605314"/>
              <a:gd name="connsiteX147" fmla="*/ 533863 w 5018777"/>
              <a:gd name="connsiteY147" fmla="*/ 841828 h 2605314"/>
              <a:gd name="connsiteX148" fmla="*/ 541120 w 5018777"/>
              <a:gd name="connsiteY148" fmla="*/ 820057 h 2605314"/>
              <a:gd name="connsiteX149" fmla="*/ 519349 w 5018777"/>
              <a:gd name="connsiteY149" fmla="*/ 740228 h 2605314"/>
              <a:gd name="connsiteX150" fmla="*/ 497577 w 5018777"/>
              <a:gd name="connsiteY150" fmla="*/ 725714 h 2605314"/>
              <a:gd name="connsiteX151" fmla="*/ 352435 w 5018777"/>
              <a:gd name="connsiteY151" fmla="*/ 732971 h 2605314"/>
              <a:gd name="connsiteX152" fmla="*/ 252286 w 5018777"/>
              <a:gd name="connsiteY152" fmla="*/ 791028 h 2605314"/>
              <a:gd name="connsiteX153" fmla="*/ 192777 w 5018777"/>
              <a:gd name="connsiteY153" fmla="*/ 892628 h 2605314"/>
              <a:gd name="connsiteX154" fmla="*/ 187335 w 5018777"/>
              <a:gd name="connsiteY154" fmla="*/ 1026522 h 2605314"/>
              <a:gd name="connsiteX155" fmla="*/ 218177 w 5018777"/>
              <a:gd name="connsiteY155" fmla="*/ 1070791 h 2605314"/>
              <a:gd name="connsiteX156" fmla="*/ 278049 w 5018777"/>
              <a:gd name="connsiteY156" fmla="*/ 1063534 h 2605314"/>
              <a:gd name="connsiteX157" fmla="*/ 297643 w 5018777"/>
              <a:gd name="connsiteY157" fmla="*/ 1022531 h 2605314"/>
              <a:gd name="connsiteX158" fmla="*/ 260995 w 5018777"/>
              <a:gd name="connsiteY158" fmla="*/ 957580 h 2605314"/>
              <a:gd name="connsiteX159" fmla="*/ 172095 w 5018777"/>
              <a:gd name="connsiteY159" fmla="*/ 952137 h 2605314"/>
              <a:gd name="connsiteX160" fmla="*/ 108957 w 5018777"/>
              <a:gd name="connsiteY160" fmla="*/ 996405 h 2605314"/>
              <a:gd name="connsiteX161" fmla="*/ 54892 w 5018777"/>
              <a:gd name="connsiteY161" fmla="*/ 1066800 h 2605314"/>
              <a:gd name="connsiteX162" fmla="*/ 14252 w 5018777"/>
              <a:gd name="connsiteY162" fmla="*/ 1156788 h 2605314"/>
              <a:gd name="connsiteX163" fmla="*/ 20783 w 5018777"/>
              <a:gd name="connsiteY163" fmla="*/ 1262017 h 2605314"/>
              <a:gd name="connsiteX164" fmla="*/ 69406 w 5018777"/>
              <a:gd name="connsiteY164" fmla="*/ 1313542 h 2605314"/>
              <a:gd name="connsiteX165" fmla="*/ 112949 w 5018777"/>
              <a:gd name="connsiteY165" fmla="*/ 1342571 h 2605314"/>
              <a:gd name="connsiteX166" fmla="*/ 159032 w 5018777"/>
              <a:gd name="connsiteY166" fmla="*/ 1341845 h 2605314"/>
              <a:gd name="connsiteX167" fmla="*/ 217089 w 5018777"/>
              <a:gd name="connsiteY167" fmla="*/ 1316445 h 2605314"/>
              <a:gd name="connsiteX168" fmla="*/ 199672 w 5018777"/>
              <a:gd name="connsiteY168" fmla="*/ 1243148 h 2605314"/>
              <a:gd name="connsiteX169" fmla="*/ 124197 w 5018777"/>
              <a:gd name="connsiteY169" fmla="*/ 1236254 h 2605314"/>
              <a:gd name="connsiteX170" fmla="*/ 54892 w 5018777"/>
              <a:gd name="connsiteY170" fmla="*/ 1262742 h 2605314"/>
              <a:gd name="connsiteX171" fmla="*/ 33120 w 5018777"/>
              <a:gd name="connsiteY171" fmla="*/ 1299028 h 2605314"/>
              <a:gd name="connsiteX172" fmla="*/ 18606 w 5018777"/>
              <a:gd name="connsiteY172" fmla="*/ 1320800 h 2605314"/>
              <a:gd name="connsiteX173" fmla="*/ 4092 w 5018777"/>
              <a:gd name="connsiteY173" fmla="*/ 1379582 h 2605314"/>
              <a:gd name="connsiteX174" fmla="*/ 3729 w 5018777"/>
              <a:gd name="connsiteY174" fmla="*/ 1436188 h 2605314"/>
              <a:gd name="connsiteX175" fmla="*/ 47635 w 5018777"/>
              <a:gd name="connsiteY175" fmla="*/ 1494971 h 2605314"/>
              <a:gd name="connsiteX176" fmla="*/ 91177 w 5018777"/>
              <a:gd name="connsiteY176" fmla="*/ 1524000 h 2605314"/>
              <a:gd name="connsiteX177" fmla="*/ 127100 w 5018777"/>
              <a:gd name="connsiteY177" fmla="*/ 1568268 h 2605314"/>
              <a:gd name="connsiteX178" fmla="*/ 171006 w 5018777"/>
              <a:gd name="connsiteY178" fmla="*/ 1582057 h 2605314"/>
              <a:gd name="connsiteX179" fmla="*/ 228337 w 5018777"/>
              <a:gd name="connsiteY179" fmla="*/ 1561737 h 2605314"/>
              <a:gd name="connsiteX180" fmla="*/ 236683 w 5018777"/>
              <a:gd name="connsiteY180" fmla="*/ 1483722 h 2605314"/>
              <a:gd name="connsiteX181" fmla="*/ 157217 w 5018777"/>
              <a:gd name="connsiteY181" fmla="*/ 1465580 h 2605314"/>
              <a:gd name="connsiteX182" fmla="*/ 105692 w 5018777"/>
              <a:gd name="connsiteY182" fmla="*/ 1502228 h 2605314"/>
              <a:gd name="connsiteX183" fmla="*/ 105692 w 5018777"/>
              <a:gd name="connsiteY183" fmla="*/ 1698171 h 2605314"/>
              <a:gd name="connsiteX184" fmla="*/ 141615 w 5018777"/>
              <a:gd name="connsiteY184" fmla="*/ 1749334 h 2605314"/>
              <a:gd name="connsiteX185" fmla="*/ 192777 w 5018777"/>
              <a:gd name="connsiteY185" fmla="*/ 1792514 h 2605314"/>
              <a:gd name="connsiteX186" fmla="*/ 250835 w 5018777"/>
              <a:gd name="connsiteY186" fmla="*/ 1828800 h 2605314"/>
              <a:gd name="connsiteX187" fmla="*/ 359692 w 5018777"/>
              <a:gd name="connsiteY187" fmla="*/ 1821542 h 2605314"/>
              <a:gd name="connsiteX188" fmla="*/ 394163 w 5018777"/>
              <a:gd name="connsiteY188" fmla="*/ 1796505 h 2605314"/>
              <a:gd name="connsiteX189" fmla="*/ 410492 w 5018777"/>
              <a:gd name="connsiteY189" fmla="*/ 1698171 h 2605314"/>
              <a:gd name="connsiteX190" fmla="*/ 366949 w 5018777"/>
              <a:gd name="connsiteY190" fmla="*/ 1683657 h 2605314"/>
              <a:gd name="connsiteX191" fmla="*/ 316149 w 5018777"/>
              <a:gd name="connsiteY191" fmla="*/ 1690914 h 2605314"/>
              <a:gd name="connsiteX192" fmla="*/ 279863 w 5018777"/>
              <a:gd name="connsiteY192" fmla="*/ 1719942 h 2605314"/>
              <a:gd name="connsiteX193" fmla="*/ 265349 w 5018777"/>
              <a:gd name="connsiteY193" fmla="*/ 1785257 h 2605314"/>
              <a:gd name="connsiteX194" fmla="*/ 276235 w 5018777"/>
              <a:gd name="connsiteY194" fmla="*/ 1939108 h 2605314"/>
              <a:gd name="connsiteX195" fmla="*/ 331026 w 5018777"/>
              <a:gd name="connsiteY195" fmla="*/ 1984465 h 2605314"/>
              <a:gd name="connsiteX196" fmla="*/ 417749 w 5018777"/>
              <a:gd name="connsiteY196" fmla="*/ 2002971 h 2605314"/>
              <a:gd name="connsiteX197" fmla="*/ 526606 w 5018777"/>
              <a:gd name="connsiteY197" fmla="*/ 1995714 h 2605314"/>
              <a:gd name="connsiteX198" fmla="*/ 555635 w 5018777"/>
              <a:gd name="connsiteY198" fmla="*/ 1973942 h 2605314"/>
              <a:gd name="connsiteX199" fmla="*/ 599177 w 5018777"/>
              <a:gd name="connsiteY199" fmla="*/ 1944914 h 2605314"/>
              <a:gd name="connsiteX200" fmla="*/ 628206 w 5018777"/>
              <a:gd name="connsiteY200" fmla="*/ 1901371 h 2605314"/>
              <a:gd name="connsiteX201" fmla="*/ 613692 w 5018777"/>
              <a:gd name="connsiteY201" fmla="*/ 1836057 h 2605314"/>
              <a:gd name="connsiteX202" fmla="*/ 570149 w 5018777"/>
              <a:gd name="connsiteY202" fmla="*/ 1792514 h 2605314"/>
              <a:gd name="connsiteX203" fmla="*/ 528057 w 5018777"/>
              <a:gd name="connsiteY203" fmla="*/ 1800497 h 2605314"/>
              <a:gd name="connsiteX204" fmla="*/ 481249 w 5018777"/>
              <a:gd name="connsiteY204" fmla="*/ 1898468 h 2605314"/>
              <a:gd name="connsiteX205" fmla="*/ 555635 w 5018777"/>
              <a:gd name="connsiteY205" fmla="*/ 1995714 h 2605314"/>
              <a:gd name="connsiteX206" fmla="*/ 570149 w 5018777"/>
              <a:gd name="connsiteY206" fmla="*/ 2017485 h 2605314"/>
              <a:gd name="connsiteX207" fmla="*/ 700777 w 5018777"/>
              <a:gd name="connsiteY207" fmla="*/ 2068285 h 2605314"/>
              <a:gd name="connsiteX208" fmla="*/ 737063 w 5018777"/>
              <a:gd name="connsiteY208" fmla="*/ 2082800 h 2605314"/>
              <a:gd name="connsiteX209" fmla="*/ 867692 w 5018777"/>
              <a:gd name="connsiteY209" fmla="*/ 2119811 h 2605314"/>
              <a:gd name="connsiteX210" fmla="*/ 969292 w 5018777"/>
              <a:gd name="connsiteY210" fmla="*/ 2148114 h 2605314"/>
              <a:gd name="connsiteX211" fmla="*/ 1078149 w 5018777"/>
              <a:gd name="connsiteY211" fmla="*/ 2133600 h 2605314"/>
              <a:gd name="connsiteX212" fmla="*/ 1128949 w 5018777"/>
              <a:gd name="connsiteY212" fmla="*/ 2104571 h 2605314"/>
              <a:gd name="connsiteX213" fmla="*/ 1247603 w 5018777"/>
              <a:gd name="connsiteY213" fmla="*/ 2013494 h 2605314"/>
              <a:gd name="connsiteX214" fmla="*/ 1291509 w 5018777"/>
              <a:gd name="connsiteY214" fmla="*/ 1957251 h 2605314"/>
              <a:gd name="connsiteX215" fmla="*/ 1278083 w 5018777"/>
              <a:gd name="connsiteY215" fmla="*/ 1839322 h 2605314"/>
              <a:gd name="connsiteX216" fmla="*/ 1223292 w 5018777"/>
              <a:gd name="connsiteY216" fmla="*/ 1814285 h 2605314"/>
              <a:gd name="connsiteX217" fmla="*/ 1129675 w 5018777"/>
              <a:gd name="connsiteY217" fmla="*/ 1833154 h 2605314"/>
              <a:gd name="connsiteX218" fmla="*/ 1107177 w 5018777"/>
              <a:gd name="connsiteY218" fmla="*/ 1894114 h 2605314"/>
              <a:gd name="connsiteX219" fmla="*/ 1085406 w 5018777"/>
              <a:gd name="connsiteY219" fmla="*/ 2002971 h 2605314"/>
              <a:gd name="connsiteX220" fmla="*/ 1020092 w 5018777"/>
              <a:gd name="connsiteY220" fmla="*/ 1995714 h 2605314"/>
              <a:gd name="connsiteX221" fmla="*/ 984532 w 5018777"/>
              <a:gd name="connsiteY221" fmla="*/ 1911531 h 2605314"/>
              <a:gd name="connsiteX222" fmla="*/ 996869 w 5018777"/>
              <a:gd name="connsiteY222" fmla="*/ 1807754 h 2605314"/>
              <a:gd name="connsiteX223" fmla="*/ 1070529 w 5018777"/>
              <a:gd name="connsiteY223" fmla="*/ 1731554 h 2605314"/>
              <a:gd name="connsiteX224" fmla="*/ 1230549 w 5018777"/>
              <a:gd name="connsiteY224" fmla="*/ 1690914 h 2605314"/>
              <a:gd name="connsiteX225" fmla="*/ 1339406 w 5018777"/>
              <a:gd name="connsiteY225" fmla="*/ 1698171 h 2605314"/>
              <a:gd name="connsiteX226" fmla="*/ 1426492 w 5018777"/>
              <a:gd name="connsiteY226" fmla="*/ 1741714 h 2605314"/>
              <a:gd name="connsiteX227" fmla="*/ 1480557 w 5018777"/>
              <a:gd name="connsiteY227" fmla="*/ 1792514 h 2605314"/>
              <a:gd name="connsiteX228" fmla="*/ 1510312 w 5018777"/>
              <a:gd name="connsiteY228" fmla="*/ 1859642 h 2605314"/>
              <a:gd name="connsiteX229" fmla="*/ 1511037 w 5018777"/>
              <a:gd name="connsiteY229" fmla="*/ 1961968 h 2605314"/>
              <a:gd name="connsiteX230" fmla="*/ 1463866 w 5018777"/>
              <a:gd name="connsiteY230" fmla="*/ 2046877 h 2605314"/>
              <a:gd name="connsiteX231" fmla="*/ 1411977 w 5018777"/>
              <a:gd name="connsiteY231" fmla="*/ 2140857 h 2605314"/>
              <a:gd name="connsiteX232" fmla="*/ 1404720 w 5018777"/>
              <a:gd name="connsiteY232" fmla="*/ 2162628 h 2605314"/>
              <a:gd name="connsiteX233" fmla="*/ 1368435 w 5018777"/>
              <a:gd name="connsiteY233" fmla="*/ 2293257 h 2605314"/>
              <a:gd name="connsiteX234" fmla="*/ 1370975 w 5018777"/>
              <a:gd name="connsiteY234" fmla="*/ 2449285 h 2605314"/>
              <a:gd name="connsiteX235" fmla="*/ 1513577 w 5018777"/>
              <a:gd name="connsiteY235" fmla="*/ 2554514 h 2605314"/>
              <a:gd name="connsiteX236" fmla="*/ 1636949 w 5018777"/>
              <a:gd name="connsiteY236" fmla="*/ 2590800 h 2605314"/>
              <a:gd name="connsiteX237" fmla="*/ 1851397 w 5018777"/>
              <a:gd name="connsiteY237" fmla="*/ 2605314 h 2605314"/>
              <a:gd name="connsiteX238" fmla="*/ 1922155 w 5018777"/>
              <a:gd name="connsiteY238" fmla="*/ 2576285 h 2605314"/>
              <a:gd name="connsiteX239" fmla="*/ 1963520 w 5018777"/>
              <a:gd name="connsiteY239" fmla="*/ 2496457 h 2605314"/>
              <a:gd name="connsiteX240" fmla="*/ 2006337 w 5018777"/>
              <a:gd name="connsiteY240" fmla="*/ 2315028 h 2605314"/>
              <a:gd name="connsiteX241" fmla="*/ 2043349 w 5018777"/>
              <a:gd name="connsiteY241" fmla="*/ 2111828 h 2605314"/>
              <a:gd name="connsiteX242" fmla="*/ 2066572 w 5018777"/>
              <a:gd name="connsiteY242" fmla="*/ 2048691 h 2605314"/>
              <a:gd name="connsiteX243" fmla="*/ 2102495 w 5018777"/>
              <a:gd name="connsiteY243" fmla="*/ 1987731 h 2605314"/>
              <a:gd name="connsiteX244" fmla="*/ 2221512 w 5018777"/>
              <a:gd name="connsiteY244" fmla="*/ 1879237 h 2605314"/>
              <a:gd name="connsiteX245" fmla="*/ 2377177 w 5018777"/>
              <a:gd name="connsiteY245" fmla="*/ 1872342 h 2605314"/>
              <a:gd name="connsiteX246" fmla="*/ 2398949 w 5018777"/>
              <a:gd name="connsiteY246" fmla="*/ 1879600 h 2605314"/>
              <a:gd name="connsiteX247" fmla="*/ 2457006 w 5018777"/>
              <a:gd name="connsiteY247" fmla="*/ 1930400 h 2605314"/>
              <a:gd name="connsiteX248" fmla="*/ 2471520 w 5018777"/>
              <a:gd name="connsiteY248" fmla="*/ 1952171 h 2605314"/>
              <a:gd name="connsiteX249" fmla="*/ 2493292 w 5018777"/>
              <a:gd name="connsiteY249" fmla="*/ 1973942 h 2605314"/>
              <a:gd name="connsiteX250" fmla="*/ 2507806 w 5018777"/>
              <a:gd name="connsiteY250" fmla="*/ 2024742 h 2605314"/>
              <a:gd name="connsiteX251" fmla="*/ 2515063 w 5018777"/>
              <a:gd name="connsiteY251" fmla="*/ 2053771 h 2605314"/>
              <a:gd name="connsiteX252" fmla="*/ 2529577 w 5018777"/>
              <a:gd name="connsiteY252" fmla="*/ 2075542 h 2605314"/>
              <a:gd name="connsiteX253" fmla="*/ 2544092 w 5018777"/>
              <a:gd name="connsiteY253" fmla="*/ 2126342 h 2605314"/>
              <a:gd name="connsiteX254" fmla="*/ 2536835 w 5018777"/>
              <a:gd name="connsiteY254" fmla="*/ 2271485 h 2605314"/>
              <a:gd name="connsiteX255" fmla="*/ 2522320 w 5018777"/>
              <a:gd name="connsiteY255" fmla="*/ 2300514 h 2605314"/>
              <a:gd name="connsiteX256" fmla="*/ 2478777 w 5018777"/>
              <a:gd name="connsiteY256" fmla="*/ 2329542 h 2605314"/>
              <a:gd name="connsiteX257" fmla="*/ 2457006 w 5018777"/>
              <a:gd name="connsiteY257" fmla="*/ 2336800 h 2605314"/>
              <a:gd name="connsiteX258" fmla="*/ 2333635 w 5018777"/>
              <a:gd name="connsiteY258" fmla="*/ 2329542 h 2605314"/>
              <a:gd name="connsiteX259" fmla="*/ 2311863 w 5018777"/>
              <a:gd name="connsiteY259" fmla="*/ 2322285 h 2605314"/>
              <a:gd name="connsiteX260" fmla="*/ 2297349 w 5018777"/>
              <a:gd name="connsiteY260" fmla="*/ 2286000 h 2605314"/>
              <a:gd name="connsiteX261" fmla="*/ 2290092 w 5018777"/>
              <a:gd name="connsiteY261" fmla="*/ 2249714 h 2605314"/>
              <a:gd name="connsiteX262" fmla="*/ 2398949 w 5018777"/>
              <a:gd name="connsiteY262" fmla="*/ 2111828 h 2605314"/>
              <a:gd name="connsiteX263" fmla="*/ 2398949 w 5018777"/>
              <a:gd name="connsiteY263" fmla="*/ 2024742 h 2605314"/>
              <a:gd name="connsiteX264" fmla="*/ 2377177 w 5018777"/>
              <a:gd name="connsiteY264" fmla="*/ 2010228 h 2605314"/>
              <a:gd name="connsiteX265" fmla="*/ 2275577 w 5018777"/>
              <a:gd name="connsiteY265" fmla="*/ 2017485 h 2605314"/>
              <a:gd name="connsiteX266" fmla="*/ 2261063 w 5018777"/>
              <a:gd name="connsiteY266" fmla="*/ 2032000 h 2605314"/>
              <a:gd name="connsiteX267" fmla="*/ 2239292 w 5018777"/>
              <a:gd name="connsiteY267" fmla="*/ 2046514 h 2605314"/>
              <a:gd name="connsiteX268" fmla="*/ 2224777 w 5018777"/>
              <a:gd name="connsiteY268" fmla="*/ 2061028 h 2605314"/>
              <a:gd name="connsiteX269" fmla="*/ 2195749 w 5018777"/>
              <a:gd name="connsiteY269" fmla="*/ 2068285 h 2605314"/>
              <a:gd name="connsiteX270" fmla="*/ 2166720 w 5018777"/>
              <a:gd name="connsiteY270" fmla="*/ 2090057 h 2605314"/>
              <a:gd name="connsiteX271" fmla="*/ 2152206 w 5018777"/>
              <a:gd name="connsiteY271" fmla="*/ 2111828 h 2605314"/>
              <a:gd name="connsiteX272" fmla="*/ 2130435 w 5018777"/>
              <a:gd name="connsiteY272" fmla="*/ 2140857 h 2605314"/>
              <a:gd name="connsiteX273" fmla="*/ 2130435 w 5018777"/>
              <a:gd name="connsiteY273" fmla="*/ 2351314 h 2605314"/>
              <a:gd name="connsiteX274" fmla="*/ 2144949 w 5018777"/>
              <a:gd name="connsiteY274" fmla="*/ 2373085 h 2605314"/>
              <a:gd name="connsiteX275" fmla="*/ 2166720 w 5018777"/>
              <a:gd name="connsiteY275" fmla="*/ 2380342 h 2605314"/>
              <a:gd name="connsiteX276" fmla="*/ 2173977 w 5018777"/>
              <a:gd name="connsiteY276" fmla="*/ 2402114 h 2605314"/>
              <a:gd name="connsiteX277" fmla="*/ 2195749 w 5018777"/>
              <a:gd name="connsiteY277" fmla="*/ 2416628 h 2605314"/>
              <a:gd name="connsiteX278" fmla="*/ 2224777 w 5018777"/>
              <a:gd name="connsiteY278" fmla="*/ 2438400 h 2605314"/>
              <a:gd name="connsiteX279" fmla="*/ 2268320 w 5018777"/>
              <a:gd name="connsiteY279" fmla="*/ 2474685 h 2605314"/>
              <a:gd name="connsiteX280" fmla="*/ 2297349 w 5018777"/>
              <a:gd name="connsiteY280" fmla="*/ 2510971 h 2605314"/>
              <a:gd name="connsiteX281" fmla="*/ 2319120 w 5018777"/>
              <a:gd name="connsiteY281" fmla="*/ 2532742 h 2605314"/>
              <a:gd name="connsiteX282" fmla="*/ 2398949 w 5018777"/>
              <a:gd name="connsiteY282" fmla="*/ 2569028 h 2605314"/>
              <a:gd name="connsiteX283" fmla="*/ 2544092 w 5018777"/>
              <a:gd name="connsiteY283" fmla="*/ 2554514 h 2605314"/>
              <a:gd name="connsiteX284" fmla="*/ 2565863 w 5018777"/>
              <a:gd name="connsiteY284" fmla="*/ 2540000 h 2605314"/>
              <a:gd name="connsiteX285" fmla="*/ 2573120 w 5018777"/>
              <a:gd name="connsiteY285" fmla="*/ 2503714 h 2605314"/>
              <a:gd name="connsiteX286" fmla="*/ 2587635 w 5018777"/>
              <a:gd name="connsiteY286" fmla="*/ 2481942 h 2605314"/>
              <a:gd name="connsiteX287" fmla="*/ 2594892 w 5018777"/>
              <a:gd name="connsiteY287" fmla="*/ 2409371 h 2605314"/>
              <a:gd name="connsiteX288" fmla="*/ 2645692 w 5018777"/>
              <a:gd name="connsiteY288" fmla="*/ 2416628 h 2605314"/>
              <a:gd name="connsiteX289" fmla="*/ 2674720 w 5018777"/>
              <a:gd name="connsiteY289" fmla="*/ 2423885 h 2605314"/>
              <a:gd name="connsiteX290" fmla="*/ 2747292 w 5018777"/>
              <a:gd name="connsiteY290" fmla="*/ 2438400 h 2605314"/>
              <a:gd name="connsiteX291" fmla="*/ 2790835 w 5018777"/>
              <a:gd name="connsiteY291" fmla="*/ 2452914 h 2605314"/>
              <a:gd name="connsiteX292" fmla="*/ 2812606 w 5018777"/>
              <a:gd name="connsiteY292" fmla="*/ 2438400 h 2605314"/>
              <a:gd name="connsiteX293" fmla="*/ 2805349 w 5018777"/>
              <a:gd name="connsiteY293" fmla="*/ 2416628 h 2605314"/>
              <a:gd name="connsiteX294" fmla="*/ 2798092 w 5018777"/>
              <a:gd name="connsiteY294" fmla="*/ 2373085 h 2605314"/>
              <a:gd name="connsiteX295" fmla="*/ 2783577 w 5018777"/>
              <a:gd name="connsiteY295" fmla="*/ 2329542 h 2605314"/>
              <a:gd name="connsiteX296" fmla="*/ 2798092 w 5018777"/>
              <a:gd name="connsiteY296" fmla="*/ 2278742 h 2605314"/>
              <a:gd name="connsiteX297" fmla="*/ 2965006 w 5018777"/>
              <a:gd name="connsiteY297" fmla="*/ 2249714 h 2605314"/>
              <a:gd name="connsiteX298" fmla="*/ 2950492 w 5018777"/>
              <a:gd name="connsiteY298" fmla="*/ 2227942 h 2605314"/>
              <a:gd name="connsiteX299" fmla="*/ 2928720 w 5018777"/>
              <a:gd name="connsiteY299" fmla="*/ 2133600 h 2605314"/>
              <a:gd name="connsiteX300" fmla="*/ 2921463 w 5018777"/>
              <a:gd name="connsiteY300" fmla="*/ 2104571 h 2605314"/>
              <a:gd name="connsiteX301" fmla="*/ 2899692 w 5018777"/>
              <a:gd name="connsiteY301" fmla="*/ 2090057 h 2605314"/>
              <a:gd name="connsiteX302" fmla="*/ 2906949 w 5018777"/>
              <a:gd name="connsiteY302" fmla="*/ 2061028 h 2605314"/>
              <a:gd name="connsiteX303" fmla="*/ 3037577 w 5018777"/>
              <a:gd name="connsiteY303" fmla="*/ 2053771 h 2605314"/>
              <a:gd name="connsiteX304" fmla="*/ 3124663 w 5018777"/>
              <a:gd name="connsiteY304" fmla="*/ 2046514 h 2605314"/>
              <a:gd name="connsiteX305" fmla="*/ 3146435 w 5018777"/>
              <a:gd name="connsiteY305" fmla="*/ 2039257 h 2605314"/>
              <a:gd name="connsiteX306" fmla="*/ 3139177 w 5018777"/>
              <a:gd name="connsiteY306" fmla="*/ 2010228 h 2605314"/>
              <a:gd name="connsiteX307" fmla="*/ 3110149 w 5018777"/>
              <a:gd name="connsiteY307" fmla="*/ 1959428 h 2605314"/>
              <a:gd name="connsiteX308" fmla="*/ 3081120 w 5018777"/>
              <a:gd name="connsiteY308" fmla="*/ 1930400 h 2605314"/>
              <a:gd name="connsiteX309" fmla="*/ 3066606 w 5018777"/>
              <a:gd name="connsiteY309" fmla="*/ 1901371 h 2605314"/>
              <a:gd name="connsiteX310" fmla="*/ 3044835 w 5018777"/>
              <a:gd name="connsiteY310" fmla="*/ 1886857 h 2605314"/>
              <a:gd name="connsiteX311" fmla="*/ 3037577 w 5018777"/>
              <a:gd name="connsiteY311" fmla="*/ 1865085 h 2605314"/>
              <a:gd name="connsiteX312" fmla="*/ 3023063 w 5018777"/>
              <a:gd name="connsiteY312" fmla="*/ 1843314 h 2605314"/>
              <a:gd name="connsiteX313" fmla="*/ 3052092 w 5018777"/>
              <a:gd name="connsiteY313" fmla="*/ 1828800 h 2605314"/>
              <a:gd name="connsiteX314" fmla="*/ 3160949 w 5018777"/>
              <a:gd name="connsiteY314" fmla="*/ 1814285 h 2605314"/>
              <a:gd name="connsiteX315" fmla="*/ 3182720 w 5018777"/>
              <a:gd name="connsiteY315" fmla="*/ 1799771 h 2605314"/>
              <a:gd name="connsiteX316" fmla="*/ 3131920 w 5018777"/>
              <a:gd name="connsiteY316" fmla="*/ 1690914 h 2605314"/>
              <a:gd name="connsiteX317" fmla="*/ 3124663 w 5018777"/>
              <a:gd name="connsiteY317" fmla="*/ 1669142 h 2605314"/>
              <a:gd name="connsiteX318" fmla="*/ 3110149 w 5018777"/>
              <a:gd name="connsiteY318" fmla="*/ 1647371 h 2605314"/>
              <a:gd name="connsiteX319" fmla="*/ 3131920 w 5018777"/>
              <a:gd name="connsiteY319" fmla="*/ 1640114 h 2605314"/>
              <a:gd name="connsiteX320" fmla="*/ 3160949 w 5018777"/>
              <a:gd name="connsiteY320" fmla="*/ 1632857 h 2605314"/>
              <a:gd name="connsiteX321" fmla="*/ 3189977 w 5018777"/>
              <a:gd name="connsiteY321" fmla="*/ 1618342 h 2605314"/>
              <a:gd name="connsiteX322" fmla="*/ 3219006 w 5018777"/>
              <a:gd name="connsiteY322" fmla="*/ 1611085 h 2605314"/>
              <a:gd name="connsiteX323" fmla="*/ 3240777 w 5018777"/>
              <a:gd name="connsiteY323" fmla="*/ 1603828 h 2605314"/>
              <a:gd name="connsiteX324" fmla="*/ 3284320 w 5018777"/>
              <a:gd name="connsiteY324" fmla="*/ 1582057 h 2605314"/>
              <a:gd name="connsiteX325" fmla="*/ 3298835 w 5018777"/>
              <a:gd name="connsiteY325" fmla="*/ 1567542 h 2605314"/>
              <a:gd name="connsiteX326" fmla="*/ 3277063 w 5018777"/>
              <a:gd name="connsiteY326" fmla="*/ 1545771 h 2605314"/>
              <a:gd name="connsiteX327" fmla="*/ 3233520 w 5018777"/>
              <a:gd name="connsiteY327" fmla="*/ 1516742 h 2605314"/>
              <a:gd name="connsiteX328" fmla="*/ 3182720 w 5018777"/>
              <a:gd name="connsiteY328" fmla="*/ 1458685 h 2605314"/>
              <a:gd name="connsiteX329" fmla="*/ 3175463 w 5018777"/>
              <a:gd name="connsiteY329" fmla="*/ 1436914 h 2605314"/>
              <a:gd name="connsiteX330" fmla="*/ 3153692 w 5018777"/>
              <a:gd name="connsiteY330" fmla="*/ 1422400 h 2605314"/>
              <a:gd name="connsiteX331" fmla="*/ 3204492 w 5018777"/>
              <a:gd name="connsiteY331" fmla="*/ 1386114 h 2605314"/>
              <a:gd name="connsiteX332" fmla="*/ 3240777 w 5018777"/>
              <a:gd name="connsiteY332" fmla="*/ 1349828 h 2605314"/>
              <a:gd name="connsiteX333" fmla="*/ 3269806 w 5018777"/>
              <a:gd name="connsiteY333" fmla="*/ 1313542 h 2605314"/>
              <a:gd name="connsiteX334" fmla="*/ 3291577 w 5018777"/>
              <a:gd name="connsiteY334" fmla="*/ 1299028 h 2605314"/>
              <a:gd name="connsiteX335" fmla="*/ 3306092 w 5018777"/>
              <a:gd name="connsiteY335" fmla="*/ 1284514 h 2605314"/>
              <a:gd name="connsiteX336" fmla="*/ 3313349 w 5018777"/>
              <a:gd name="connsiteY336" fmla="*/ 1262742 h 2605314"/>
              <a:gd name="connsiteX337" fmla="*/ 3269806 w 5018777"/>
              <a:gd name="connsiteY337" fmla="*/ 1255485 h 2605314"/>
              <a:gd name="connsiteX338" fmla="*/ 3248035 w 5018777"/>
              <a:gd name="connsiteY338" fmla="*/ 1248228 h 2605314"/>
              <a:gd name="connsiteX339" fmla="*/ 3197235 w 5018777"/>
              <a:gd name="connsiteY339" fmla="*/ 1233714 h 2605314"/>
              <a:gd name="connsiteX340" fmla="*/ 3175463 w 5018777"/>
              <a:gd name="connsiteY340" fmla="*/ 1219200 h 2605314"/>
              <a:gd name="connsiteX341" fmla="*/ 3153692 w 5018777"/>
              <a:gd name="connsiteY341" fmla="*/ 1211942 h 2605314"/>
              <a:gd name="connsiteX342" fmla="*/ 3124663 w 5018777"/>
              <a:gd name="connsiteY342" fmla="*/ 1197428 h 2605314"/>
              <a:gd name="connsiteX343" fmla="*/ 3204492 w 5018777"/>
              <a:gd name="connsiteY343" fmla="*/ 1095828 h 2605314"/>
              <a:gd name="connsiteX344" fmla="*/ 3255292 w 5018777"/>
              <a:gd name="connsiteY344" fmla="*/ 1037771 h 2605314"/>
              <a:gd name="connsiteX345" fmla="*/ 3255292 w 5018777"/>
              <a:gd name="connsiteY345" fmla="*/ 994228 h 2605314"/>
              <a:gd name="connsiteX346" fmla="*/ 3211749 w 5018777"/>
              <a:gd name="connsiteY346" fmla="*/ 986971 h 2605314"/>
              <a:gd name="connsiteX347" fmla="*/ 3182720 w 5018777"/>
              <a:gd name="connsiteY347" fmla="*/ 979714 h 2605314"/>
              <a:gd name="connsiteX348" fmla="*/ 3124663 w 5018777"/>
              <a:gd name="connsiteY348" fmla="*/ 957942 h 2605314"/>
              <a:gd name="connsiteX349" fmla="*/ 3102892 w 5018777"/>
              <a:gd name="connsiteY349" fmla="*/ 950685 h 2605314"/>
              <a:gd name="connsiteX350" fmla="*/ 3052092 w 5018777"/>
              <a:gd name="connsiteY350" fmla="*/ 943428 h 2605314"/>
              <a:gd name="connsiteX351" fmla="*/ 3030320 w 5018777"/>
              <a:gd name="connsiteY351" fmla="*/ 936171 h 2605314"/>
              <a:gd name="connsiteX352" fmla="*/ 2994035 w 5018777"/>
              <a:gd name="connsiteY352" fmla="*/ 928914 h 2605314"/>
              <a:gd name="connsiteX353" fmla="*/ 2979520 w 5018777"/>
              <a:gd name="connsiteY353" fmla="*/ 914400 h 2605314"/>
              <a:gd name="connsiteX354" fmla="*/ 3037577 w 5018777"/>
              <a:gd name="connsiteY354" fmla="*/ 820057 h 2605314"/>
              <a:gd name="connsiteX355" fmla="*/ 3095635 w 5018777"/>
              <a:gd name="connsiteY355" fmla="*/ 747485 h 2605314"/>
              <a:gd name="connsiteX356" fmla="*/ 3131920 w 5018777"/>
              <a:gd name="connsiteY356" fmla="*/ 703942 h 2605314"/>
              <a:gd name="connsiteX357" fmla="*/ 3146435 w 5018777"/>
              <a:gd name="connsiteY357" fmla="*/ 682171 h 2605314"/>
              <a:gd name="connsiteX358" fmla="*/ 3037577 w 5018777"/>
              <a:gd name="connsiteY358" fmla="*/ 667657 h 2605314"/>
              <a:gd name="connsiteX359" fmla="*/ 2965006 w 5018777"/>
              <a:gd name="connsiteY359" fmla="*/ 660400 h 2605314"/>
              <a:gd name="connsiteX360" fmla="*/ 2892435 w 5018777"/>
              <a:gd name="connsiteY360" fmla="*/ 645885 h 2605314"/>
              <a:gd name="connsiteX361" fmla="*/ 2928720 w 5018777"/>
              <a:gd name="connsiteY361" fmla="*/ 609600 h 2605314"/>
              <a:gd name="connsiteX362" fmla="*/ 2965006 w 5018777"/>
              <a:gd name="connsiteY362" fmla="*/ 573314 h 2605314"/>
              <a:gd name="connsiteX363" fmla="*/ 2972263 w 5018777"/>
              <a:gd name="connsiteY363" fmla="*/ 529771 h 2605314"/>
              <a:gd name="connsiteX364" fmla="*/ 2986777 w 5018777"/>
              <a:gd name="connsiteY364" fmla="*/ 486228 h 2605314"/>
              <a:gd name="connsiteX365" fmla="*/ 3001292 w 5018777"/>
              <a:gd name="connsiteY365" fmla="*/ 435428 h 2605314"/>
              <a:gd name="connsiteX366" fmla="*/ 3015806 w 5018777"/>
              <a:gd name="connsiteY366" fmla="*/ 391885 h 2605314"/>
              <a:gd name="connsiteX367" fmla="*/ 2965006 w 5018777"/>
              <a:gd name="connsiteY367" fmla="*/ 399142 h 2605314"/>
              <a:gd name="connsiteX368" fmla="*/ 2921463 w 5018777"/>
              <a:gd name="connsiteY368" fmla="*/ 413657 h 2605314"/>
              <a:gd name="connsiteX369" fmla="*/ 2892435 w 5018777"/>
              <a:gd name="connsiteY369" fmla="*/ 420914 h 2605314"/>
              <a:gd name="connsiteX370" fmla="*/ 2856149 w 5018777"/>
              <a:gd name="connsiteY370" fmla="*/ 435428 h 2605314"/>
              <a:gd name="connsiteX371" fmla="*/ 2812606 w 5018777"/>
              <a:gd name="connsiteY371" fmla="*/ 442685 h 2605314"/>
              <a:gd name="connsiteX372" fmla="*/ 2783577 w 5018777"/>
              <a:gd name="connsiteY372" fmla="*/ 449942 h 2605314"/>
              <a:gd name="connsiteX373" fmla="*/ 2725520 w 5018777"/>
              <a:gd name="connsiteY373" fmla="*/ 442685 h 2605314"/>
              <a:gd name="connsiteX374" fmla="*/ 2732777 w 5018777"/>
              <a:gd name="connsiteY374" fmla="*/ 377371 h 2605314"/>
              <a:gd name="connsiteX375" fmla="*/ 2725520 w 5018777"/>
              <a:gd name="connsiteY375" fmla="*/ 290285 h 2605314"/>
              <a:gd name="connsiteX376" fmla="*/ 2711006 w 5018777"/>
              <a:gd name="connsiteY376" fmla="*/ 232228 h 2605314"/>
              <a:gd name="connsiteX377" fmla="*/ 2667463 w 5018777"/>
              <a:gd name="connsiteY377" fmla="*/ 210457 h 2605314"/>
              <a:gd name="connsiteX378" fmla="*/ 2660206 w 5018777"/>
              <a:gd name="connsiteY378"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20606 w 5018777"/>
              <a:gd name="connsiteY112" fmla="*/ 732971 h 2605314"/>
              <a:gd name="connsiteX113" fmla="*/ 3313349 w 5018777"/>
              <a:gd name="connsiteY113" fmla="*/ 696685 h 2605314"/>
              <a:gd name="connsiteX114" fmla="*/ 3298835 w 5018777"/>
              <a:gd name="connsiteY114" fmla="*/ 653142 h 2605314"/>
              <a:gd name="connsiteX115" fmla="*/ 3277063 w 5018777"/>
              <a:gd name="connsiteY115" fmla="*/ 587828 h 2605314"/>
              <a:gd name="connsiteX116" fmla="*/ 3233520 w 5018777"/>
              <a:gd name="connsiteY116" fmla="*/ 478971 h 2605314"/>
              <a:gd name="connsiteX117" fmla="*/ 3204492 w 5018777"/>
              <a:gd name="connsiteY117" fmla="*/ 362857 h 2605314"/>
              <a:gd name="connsiteX118" fmla="*/ 3139177 w 5018777"/>
              <a:gd name="connsiteY118" fmla="*/ 283028 h 2605314"/>
              <a:gd name="connsiteX119" fmla="*/ 3081120 w 5018777"/>
              <a:gd name="connsiteY119" fmla="*/ 232228 h 2605314"/>
              <a:gd name="connsiteX120" fmla="*/ 3008549 w 5018777"/>
              <a:gd name="connsiteY120" fmla="*/ 174171 h 2605314"/>
              <a:gd name="connsiteX121" fmla="*/ 2934889 w 5018777"/>
              <a:gd name="connsiteY121" fmla="*/ 124460 h 2605314"/>
              <a:gd name="connsiteX122" fmla="*/ 2827120 w 5018777"/>
              <a:gd name="connsiteY122" fmla="*/ 79828 h 2605314"/>
              <a:gd name="connsiteX123" fmla="*/ 2667463 w 5018777"/>
              <a:gd name="connsiteY123" fmla="*/ 50800 h 2605314"/>
              <a:gd name="connsiteX124" fmla="*/ 2500549 w 5018777"/>
              <a:gd name="connsiteY124" fmla="*/ 43542 h 2605314"/>
              <a:gd name="connsiteX125" fmla="*/ 2275577 w 5018777"/>
              <a:gd name="connsiteY125" fmla="*/ 21771 h 2605314"/>
              <a:gd name="connsiteX126" fmla="*/ 2036092 w 5018777"/>
              <a:gd name="connsiteY126" fmla="*/ 7257 h 2605314"/>
              <a:gd name="connsiteX127" fmla="*/ 1753063 w 5018777"/>
              <a:gd name="connsiteY127" fmla="*/ 29028 h 2605314"/>
              <a:gd name="connsiteX128" fmla="*/ 1519746 w 5018777"/>
              <a:gd name="connsiteY128" fmla="*/ 82005 h 2605314"/>
              <a:gd name="connsiteX129" fmla="*/ 1157977 w 5018777"/>
              <a:gd name="connsiteY129" fmla="*/ 190500 h 2605314"/>
              <a:gd name="connsiteX130" fmla="*/ 969292 w 5018777"/>
              <a:gd name="connsiteY130" fmla="*/ 261257 h 2605314"/>
              <a:gd name="connsiteX131" fmla="*/ 889463 w 5018777"/>
              <a:gd name="connsiteY131" fmla="*/ 319314 h 2605314"/>
              <a:gd name="connsiteX132" fmla="*/ 763189 w 5018777"/>
              <a:gd name="connsiteY132" fmla="*/ 420551 h 2605314"/>
              <a:gd name="connsiteX133" fmla="*/ 693520 w 5018777"/>
              <a:gd name="connsiteY133" fmla="*/ 500742 h 2605314"/>
              <a:gd name="connsiteX134" fmla="*/ 664492 w 5018777"/>
              <a:gd name="connsiteY134" fmla="*/ 544285 h 2605314"/>
              <a:gd name="connsiteX135" fmla="*/ 642720 w 5018777"/>
              <a:gd name="connsiteY135" fmla="*/ 609600 h 2605314"/>
              <a:gd name="connsiteX136" fmla="*/ 651792 w 5018777"/>
              <a:gd name="connsiteY136" fmla="*/ 740954 h 2605314"/>
              <a:gd name="connsiteX137" fmla="*/ 700052 w 5018777"/>
              <a:gd name="connsiteY137" fmla="*/ 804454 h 2605314"/>
              <a:gd name="connsiteX138" fmla="*/ 751577 w 5018777"/>
              <a:gd name="connsiteY138" fmla="*/ 804817 h 2605314"/>
              <a:gd name="connsiteX139" fmla="*/ 775889 w 5018777"/>
              <a:gd name="connsiteY139" fmla="*/ 748937 h 2605314"/>
              <a:gd name="connsiteX140" fmla="*/ 764640 w 5018777"/>
              <a:gd name="connsiteY140" fmla="*/ 679268 h 2605314"/>
              <a:gd name="connsiteX141" fmla="*/ 704769 w 5018777"/>
              <a:gd name="connsiteY141" fmla="*/ 644434 h 2605314"/>
              <a:gd name="connsiteX142" fmla="*/ 567246 w 5018777"/>
              <a:gd name="connsiteY142" fmla="*/ 638991 h 2605314"/>
              <a:gd name="connsiteX143" fmla="*/ 468549 w 5018777"/>
              <a:gd name="connsiteY143" fmla="*/ 682171 h 2605314"/>
              <a:gd name="connsiteX144" fmla="*/ 446777 w 5018777"/>
              <a:gd name="connsiteY144" fmla="*/ 754742 h 2605314"/>
              <a:gd name="connsiteX145" fmla="*/ 475806 w 5018777"/>
              <a:gd name="connsiteY145" fmla="*/ 849085 h 2605314"/>
              <a:gd name="connsiteX146" fmla="*/ 533863 w 5018777"/>
              <a:gd name="connsiteY146" fmla="*/ 841828 h 2605314"/>
              <a:gd name="connsiteX147" fmla="*/ 541120 w 5018777"/>
              <a:gd name="connsiteY147" fmla="*/ 820057 h 2605314"/>
              <a:gd name="connsiteX148" fmla="*/ 519349 w 5018777"/>
              <a:gd name="connsiteY148" fmla="*/ 740228 h 2605314"/>
              <a:gd name="connsiteX149" fmla="*/ 497577 w 5018777"/>
              <a:gd name="connsiteY149" fmla="*/ 725714 h 2605314"/>
              <a:gd name="connsiteX150" fmla="*/ 352435 w 5018777"/>
              <a:gd name="connsiteY150" fmla="*/ 732971 h 2605314"/>
              <a:gd name="connsiteX151" fmla="*/ 252286 w 5018777"/>
              <a:gd name="connsiteY151" fmla="*/ 791028 h 2605314"/>
              <a:gd name="connsiteX152" fmla="*/ 192777 w 5018777"/>
              <a:gd name="connsiteY152" fmla="*/ 892628 h 2605314"/>
              <a:gd name="connsiteX153" fmla="*/ 187335 w 5018777"/>
              <a:gd name="connsiteY153" fmla="*/ 1026522 h 2605314"/>
              <a:gd name="connsiteX154" fmla="*/ 218177 w 5018777"/>
              <a:gd name="connsiteY154" fmla="*/ 1070791 h 2605314"/>
              <a:gd name="connsiteX155" fmla="*/ 278049 w 5018777"/>
              <a:gd name="connsiteY155" fmla="*/ 1063534 h 2605314"/>
              <a:gd name="connsiteX156" fmla="*/ 297643 w 5018777"/>
              <a:gd name="connsiteY156" fmla="*/ 1022531 h 2605314"/>
              <a:gd name="connsiteX157" fmla="*/ 260995 w 5018777"/>
              <a:gd name="connsiteY157" fmla="*/ 957580 h 2605314"/>
              <a:gd name="connsiteX158" fmla="*/ 172095 w 5018777"/>
              <a:gd name="connsiteY158" fmla="*/ 952137 h 2605314"/>
              <a:gd name="connsiteX159" fmla="*/ 108957 w 5018777"/>
              <a:gd name="connsiteY159" fmla="*/ 996405 h 2605314"/>
              <a:gd name="connsiteX160" fmla="*/ 54892 w 5018777"/>
              <a:gd name="connsiteY160" fmla="*/ 1066800 h 2605314"/>
              <a:gd name="connsiteX161" fmla="*/ 14252 w 5018777"/>
              <a:gd name="connsiteY161" fmla="*/ 1156788 h 2605314"/>
              <a:gd name="connsiteX162" fmla="*/ 20783 w 5018777"/>
              <a:gd name="connsiteY162" fmla="*/ 1262017 h 2605314"/>
              <a:gd name="connsiteX163" fmla="*/ 69406 w 5018777"/>
              <a:gd name="connsiteY163" fmla="*/ 1313542 h 2605314"/>
              <a:gd name="connsiteX164" fmla="*/ 112949 w 5018777"/>
              <a:gd name="connsiteY164" fmla="*/ 1342571 h 2605314"/>
              <a:gd name="connsiteX165" fmla="*/ 159032 w 5018777"/>
              <a:gd name="connsiteY165" fmla="*/ 1341845 h 2605314"/>
              <a:gd name="connsiteX166" fmla="*/ 217089 w 5018777"/>
              <a:gd name="connsiteY166" fmla="*/ 1316445 h 2605314"/>
              <a:gd name="connsiteX167" fmla="*/ 199672 w 5018777"/>
              <a:gd name="connsiteY167" fmla="*/ 1243148 h 2605314"/>
              <a:gd name="connsiteX168" fmla="*/ 124197 w 5018777"/>
              <a:gd name="connsiteY168" fmla="*/ 1236254 h 2605314"/>
              <a:gd name="connsiteX169" fmla="*/ 54892 w 5018777"/>
              <a:gd name="connsiteY169" fmla="*/ 1262742 h 2605314"/>
              <a:gd name="connsiteX170" fmla="*/ 33120 w 5018777"/>
              <a:gd name="connsiteY170" fmla="*/ 1299028 h 2605314"/>
              <a:gd name="connsiteX171" fmla="*/ 18606 w 5018777"/>
              <a:gd name="connsiteY171" fmla="*/ 1320800 h 2605314"/>
              <a:gd name="connsiteX172" fmla="*/ 4092 w 5018777"/>
              <a:gd name="connsiteY172" fmla="*/ 1379582 h 2605314"/>
              <a:gd name="connsiteX173" fmla="*/ 3729 w 5018777"/>
              <a:gd name="connsiteY173" fmla="*/ 1436188 h 2605314"/>
              <a:gd name="connsiteX174" fmla="*/ 47635 w 5018777"/>
              <a:gd name="connsiteY174" fmla="*/ 1494971 h 2605314"/>
              <a:gd name="connsiteX175" fmla="*/ 91177 w 5018777"/>
              <a:gd name="connsiteY175" fmla="*/ 1524000 h 2605314"/>
              <a:gd name="connsiteX176" fmla="*/ 127100 w 5018777"/>
              <a:gd name="connsiteY176" fmla="*/ 1568268 h 2605314"/>
              <a:gd name="connsiteX177" fmla="*/ 171006 w 5018777"/>
              <a:gd name="connsiteY177" fmla="*/ 1582057 h 2605314"/>
              <a:gd name="connsiteX178" fmla="*/ 228337 w 5018777"/>
              <a:gd name="connsiteY178" fmla="*/ 1561737 h 2605314"/>
              <a:gd name="connsiteX179" fmla="*/ 236683 w 5018777"/>
              <a:gd name="connsiteY179" fmla="*/ 1483722 h 2605314"/>
              <a:gd name="connsiteX180" fmla="*/ 157217 w 5018777"/>
              <a:gd name="connsiteY180" fmla="*/ 1465580 h 2605314"/>
              <a:gd name="connsiteX181" fmla="*/ 105692 w 5018777"/>
              <a:gd name="connsiteY181" fmla="*/ 1502228 h 2605314"/>
              <a:gd name="connsiteX182" fmla="*/ 105692 w 5018777"/>
              <a:gd name="connsiteY182" fmla="*/ 1698171 h 2605314"/>
              <a:gd name="connsiteX183" fmla="*/ 141615 w 5018777"/>
              <a:gd name="connsiteY183" fmla="*/ 1749334 h 2605314"/>
              <a:gd name="connsiteX184" fmla="*/ 192777 w 5018777"/>
              <a:gd name="connsiteY184" fmla="*/ 1792514 h 2605314"/>
              <a:gd name="connsiteX185" fmla="*/ 250835 w 5018777"/>
              <a:gd name="connsiteY185" fmla="*/ 1828800 h 2605314"/>
              <a:gd name="connsiteX186" fmla="*/ 359692 w 5018777"/>
              <a:gd name="connsiteY186" fmla="*/ 1821542 h 2605314"/>
              <a:gd name="connsiteX187" fmla="*/ 394163 w 5018777"/>
              <a:gd name="connsiteY187" fmla="*/ 1796505 h 2605314"/>
              <a:gd name="connsiteX188" fmla="*/ 410492 w 5018777"/>
              <a:gd name="connsiteY188" fmla="*/ 1698171 h 2605314"/>
              <a:gd name="connsiteX189" fmla="*/ 366949 w 5018777"/>
              <a:gd name="connsiteY189" fmla="*/ 1683657 h 2605314"/>
              <a:gd name="connsiteX190" fmla="*/ 316149 w 5018777"/>
              <a:gd name="connsiteY190" fmla="*/ 1690914 h 2605314"/>
              <a:gd name="connsiteX191" fmla="*/ 279863 w 5018777"/>
              <a:gd name="connsiteY191" fmla="*/ 1719942 h 2605314"/>
              <a:gd name="connsiteX192" fmla="*/ 265349 w 5018777"/>
              <a:gd name="connsiteY192" fmla="*/ 1785257 h 2605314"/>
              <a:gd name="connsiteX193" fmla="*/ 276235 w 5018777"/>
              <a:gd name="connsiteY193" fmla="*/ 1939108 h 2605314"/>
              <a:gd name="connsiteX194" fmla="*/ 331026 w 5018777"/>
              <a:gd name="connsiteY194" fmla="*/ 1984465 h 2605314"/>
              <a:gd name="connsiteX195" fmla="*/ 417749 w 5018777"/>
              <a:gd name="connsiteY195" fmla="*/ 2002971 h 2605314"/>
              <a:gd name="connsiteX196" fmla="*/ 526606 w 5018777"/>
              <a:gd name="connsiteY196" fmla="*/ 1995714 h 2605314"/>
              <a:gd name="connsiteX197" fmla="*/ 555635 w 5018777"/>
              <a:gd name="connsiteY197" fmla="*/ 1973942 h 2605314"/>
              <a:gd name="connsiteX198" fmla="*/ 599177 w 5018777"/>
              <a:gd name="connsiteY198" fmla="*/ 1944914 h 2605314"/>
              <a:gd name="connsiteX199" fmla="*/ 628206 w 5018777"/>
              <a:gd name="connsiteY199" fmla="*/ 1901371 h 2605314"/>
              <a:gd name="connsiteX200" fmla="*/ 613692 w 5018777"/>
              <a:gd name="connsiteY200" fmla="*/ 1836057 h 2605314"/>
              <a:gd name="connsiteX201" fmla="*/ 570149 w 5018777"/>
              <a:gd name="connsiteY201" fmla="*/ 1792514 h 2605314"/>
              <a:gd name="connsiteX202" fmla="*/ 528057 w 5018777"/>
              <a:gd name="connsiteY202" fmla="*/ 1800497 h 2605314"/>
              <a:gd name="connsiteX203" fmla="*/ 481249 w 5018777"/>
              <a:gd name="connsiteY203" fmla="*/ 1898468 h 2605314"/>
              <a:gd name="connsiteX204" fmla="*/ 555635 w 5018777"/>
              <a:gd name="connsiteY204" fmla="*/ 1995714 h 2605314"/>
              <a:gd name="connsiteX205" fmla="*/ 570149 w 5018777"/>
              <a:gd name="connsiteY205" fmla="*/ 2017485 h 2605314"/>
              <a:gd name="connsiteX206" fmla="*/ 700777 w 5018777"/>
              <a:gd name="connsiteY206" fmla="*/ 2068285 h 2605314"/>
              <a:gd name="connsiteX207" fmla="*/ 737063 w 5018777"/>
              <a:gd name="connsiteY207" fmla="*/ 2082800 h 2605314"/>
              <a:gd name="connsiteX208" fmla="*/ 867692 w 5018777"/>
              <a:gd name="connsiteY208" fmla="*/ 2119811 h 2605314"/>
              <a:gd name="connsiteX209" fmla="*/ 969292 w 5018777"/>
              <a:gd name="connsiteY209" fmla="*/ 2148114 h 2605314"/>
              <a:gd name="connsiteX210" fmla="*/ 1078149 w 5018777"/>
              <a:gd name="connsiteY210" fmla="*/ 2133600 h 2605314"/>
              <a:gd name="connsiteX211" fmla="*/ 1128949 w 5018777"/>
              <a:gd name="connsiteY211" fmla="*/ 2104571 h 2605314"/>
              <a:gd name="connsiteX212" fmla="*/ 1247603 w 5018777"/>
              <a:gd name="connsiteY212" fmla="*/ 2013494 h 2605314"/>
              <a:gd name="connsiteX213" fmla="*/ 1291509 w 5018777"/>
              <a:gd name="connsiteY213" fmla="*/ 1957251 h 2605314"/>
              <a:gd name="connsiteX214" fmla="*/ 1278083 w 5018777"/>
              <a:gd name="connsiteY214" fmla="*/ 1839322 h 2605314"/>
              <a:gd name="connsiteX215" fmla="*/ 1223292 w 5018777"/>
              <a:gd name="connsiteY215" fmla="*/ 1814285 h 2605314"/>
              <a:gd name="connsiteX216" fmla="*/ 1129675 w 5018777"/>
              <a:gd name="connsiteY216" fmla="*/ 1833154 h 2605314"/>
              <a:gd name="connsiteX217" fmla="*/ 1107177 w 5018777"/>
              <a:gd name="connsiteY217" fmla="*/ 1894114 h 2605314"/>
              <a:gd name="connsiteX218" fmla="*/ 1085406 w 5018777"/>
              <a:gd name="connsiteY218" fmla="*/ 2002971 h 2605314"/>
              <a:gd name="connsiteX219" fmla="*/ 1020092 w 5018777"/>
              <a:gd name="connsiteY219" fmla="*/ 1995714 h 2605314"/>
              <a:gd name="connsiteX220" fmla="*/ 984532 w 5018777"/>
              <a:gd name="connsiteY220" fmla="*/ 1911531 h 2605314"/>
              <a:gd name="connsiteX221" fmla="*/ 996869 w 5018777"/>
              <a:gd name="connsiteY221" fmla="*/ 1807754 h 2605314"/>
              <a:gd name="connsiteX222" fmla="*/ 1070529 w 5018777"/>
              <a:gd name="connsiteY222" fmla="*/ 1731554 h 2605314"/>
              <a:gd name="connsiteX223" fmla="*/ 1230549 w 5018777"/>
              <a:gd name="connsiteY223" fmla="*/ 1690914 h 2605314"/>
              <a:gd name="connsiteX224" fmla="*/ 1339406 w 5018777"/>
              <a:gd name="connsiteY224" fmla="*/ 1698171 h 2605314"/>
              <a:gd name="connsiteX225" fmla="*/ 1426492 w 5018777"/>
              <a:gd name="connsiteY225" fmla="*/ 1741714 h 2605314"/>
              <a:gd name="connsiteX226" fmla="*/ 1480557 w 5018777"/>
              <a:gd name="connsiteY226" fmla="*/ 1792514 h 2605314"/>
              <a:gd name="connsiteX227" fmla="*/ 1510312 w 5018777"/>
              <a:gd name="connsiteY227" fmla="*/ 1859642 h 2605314"/>
              <a:gd name="connsiteX228" fmla="*/ 1511037 w 5018777"/>
              <a:gd name="connsiteY228" fmla="*/ 1961968 h 2605314"/>
              <a:gd name="connsiteX229" fmla="*/ 1463866 w 5018777"/>
              <a:gd name="connsiteY229" fmla="*/ 2046877 h 2605314"/>
              <a:gd name="connsiteX230" fmla="*/ 1411977 w 5018777"/>
              <a:gd name="connsiteY230" fmla="*/ 2140857 h 2605314"/>
              <a:gd name="connsiteX231" fmla="*/ 1404720 w 5018777"/>
              <a:gd name="connsiteY231" fmla="*/ 2162628 h 2605314"/>
              <a:gd name="connsiteX232" fmla="*/ 1368435 w 5018777"/>
              <a:gd name="connsiteY232" fmla="*/ 2293257 h 2605314"/>
              <a:gd name="connsiteX233" fmla="*/ 1370975 w 5018777"/>
              <a:gd name="connsiteY233" fmla="*/ 2449285 h 2605314"/>
              <a:gd name="connsiteX234" fmla="*/ 1513577 w 5018777"/>
              <a:gd name="connsiteY234" fmla="*/ 2554514 h 2605314"/>
              <a:gd name="connsiteX235" fmla="*/ 1636949 w 5018777"/>
              <a:gd name="connsiteY235" fmla="*/ 2590800 h 2605314"/>
              <a:gd name="connsiteX236" fmla="*/ 1851397 w 5018777"/>
              <a:gd name="connsiteY236" fmla="*/ 2605314 h 2605314"/>
              <a:gd name="connsiteX237" fmla="*/ 1922155 w 5018777"/>
              <a:gd name="connsiteY237" fmla="*/ 2576285 h 2605314"/>
              <a:gd name="connsiteX238" fmla="*/ 1963520 w 5018777"/>
              <a:gd name="connsiteY238" fmla="*/ 2496457 h 2605314"/>
              <a:gd name="connsiteX239" fmla="*/ 2006337 w 5018777"/>
              <a:gd name="connsiteY239" fmla="*/ 2315028 h 2605314"/>
              <a:gd name="connsiteX240" fmla="*/ 2043349 w 5018777"/>
              <a:gd name="connsiteY240" fmla="*/ 2111828 h 2605314"/>
              <a:gd name="connsiteX241" fmla="*/ 2066572 w 5018777"/>
              <a:gd name="connsiteY241" fmla="*/ 2048691 h 2605314"/>
              <a:gd name="connsiteX242" fmla="*/ 2102495 w 5018777"/>
              <a:gd name="connsiteY242" fmla="*/ 1987731 h 2605314"/>
              <a:gd name="connsiteX243" fmla="*/ 2221512 w 5018777"/>
              <a:gd name="connsiteY243" fmla="*/ 1879237 h 2605314"/>
              <a:gd name="connsiteX244" fmla="*/ 2377177 w 5018777"/>
              <a:gd name="connsiteY244" fmla="*/ 1872342 h 2605314"/>
              <a:gd name="connsiteX245" fmla="*/ 2398949 w 5018777"/>
              <a:gd name="connsiteY245" fmla="*/ 1879600 h 2605314"/>
              <a:gd name="connsiteX246" fmla="*/ 2457006 w 5018777"/>
              <a:gd name="connsiteY246" fmla="*/ 1930400 h 2605314"/>
              <a:gd name="connsiteX247" fmla="*/ 2471520 w 5018777"/>
              <a:gd name="connsiteY247" fmla="*/ 1952171 h 2605314"/>
              <a:gd name="connsiteX248" fmla="*/ 2493292 w 5018777"/>
              <a:gd name="connsiteY248" fmla="*/ 1973942 h 2605314"/>
              <a:gd name="connsiteX249" fmla="*/ 2507806 w 5018777"/>
              <a:gd name="connsiteY249" fmla="*/ 2024742 h 2605314"/>
              <a:gd name="connsiteX250" fmla="*/ 2515063 w 5018777"/>
              <a:gd name="connsiteY250" fmla="*/ 2053771 h 2605314"/>
              <a:gd name="connsiteX251" fmla="*/ 2529577 w 5018777"/>
              <a:gd name="connsiteY251" fmla="*/ 2075542 h 2605314"/>
              <a:gd name="connsiteX252" fmla="*/ 2544092 w 5018777"/>
              <a:gd name="connsiteY252" fmla="*/ 2126342 h 2605314"/>
              <a:gd name="connsiteX253" fmla="*/ 2536835 w 5018777"/>
              <a:gd name="connsiteY253" fmla="*/ 2271485 h 2605314"/>
              <a:gd name="connsiteX254" fmla="*/ 2522320 w 5018777"/>
              <a:gd name="connsiteY254" fmla="*/ 2300514 h 2605314"/>
              <a:gd name="connsiteX255" fmla="*/ 2478777 w 5018777"/>
              <a:gd name="connsiteY255" fmla="*/ 2329542 h 2605314"/>
              <a:gd name="connsiteX256" fmla="*/ 2457006 w 5018777"/>
              <a:gd name="connsiteY256" fmla="*/ 2336800 h 2605314"/>
              <a:gd name="connsiteX257" fmla="*/ 2333635 w 5018777"/>
              <a:gd name="connsiteY257" fmla="*/ 2329542 h 2605314"/>
              <a:gd name="connsiteX258" fmla="*/ 2311863 w 5018777"/>
              <a:gd name="connsiteY258" fmla="*/ 2322285 h 2605314"/>
              <a:gd name="connsiteX259" fmla="*/ 2297349 w 5018777"/>
              <a:gd name="connsiteY259" fmla="*/ 2286000 h 2605314"/>
              <a:gd name="connsiteX260" fmla="*/ 2290092 w 5018777"/>
              <a:gd name="connsiteY260" fmla="*/ 2249714 h 2605314"/>
              <a:gd name="connsiteX261" fmla="*/ 2398949 w 5018777"/>
              <a:gd name="connsiteY261" fmla="*/ 2111828 h 2605314"/>
              <a:gd name="connsiteX262" fmla="*/ 2398949 w 5018777"/>
              <a:gd name="connsiteY262" fmla="*/ 2024742 h 2605314"/>
              <a:gd name="connsiteX263" fmla="*/ 2377177 w 5018777"/>
              <a:gd name="connsiteY263" fmla="*/ 2010228 h 2605314"/>
              <a:gd name="connsiteX264" fmla="*/ 2275577 w 5018777"/>
              <a:gd name="connsiteY264" fmla="*/ 2017485 h 2605314"/>
              <a:gd name="connsiteX265" fmla="*/ 2261063 w 5018777"/>
              <a:gd name="connsiteY265" fmla="*/ 2032000 h 2605314"/>
              <a:gd name="connsiteX266" fmla="*/ 2239292 w 5018777"/>
              <a:gd name="connsiteY266" fmla="*/ 2046514 h 2605314"/>
              <a:gd name="connsiteX267" fmla="*/ 2224777 w 5018777"/>
              <a:gd name="connsiteY267" fmla="*/ 2061028 h 2605314"/>
              <a:gd name="connsiteX268" fmla="*/ 2195749 w 5018777"/>
              <a:gd name="connsiteY268" fmla="*/ 2068285 h 2605314"/>
              <a:gd name="connsiteX269" fmla="*/ 2166720 w 5018777"/>
              <a:gd name="connsiteY269" fmla="*/ 2090057 h 2605314"/>
              <a:gd name="connsiteX270" fmla="*/ 2152206 w 5018777"/>
              <a:gd name="connsiteY270" fmla="*/ 2111828 h 2605314"/>
              <a:gd name="connsiteX271" fmla="*/ 2130435 w 5018777"/>
              <a:gd name="connsiteY271" fmla="*/ 2140857 h 2605314"/>
              <a:gd name="connsiteX272" fmla="*/ 2130435 w 5018777"/>
              <a:gd name="connsiteY272" fmla="*/ 2351314 h 2605314"/>
              <a:gd name="connsiteX273" fmla="*/ 2144949 w 5018777"/>
              <a:gd name="connsiteY273" fmla="*/ 2373085 h 2605314"/>
              <a:gd name="connsiteX274" fmla="*/ 2166720 w 5018777"/>
              <a:gd name="connsiteY274" fmla="*/ 2380342 h 2605314"/>
              <a:gd name="connsiteX275" fmla="*/ 2173977 w 5018777"/>
              <a:gd name="connsiteY275" fmla="*/ 2402114 h 2605314"/>
              <a:gd name="connsiteX276" fmla="*/ 2195749 w 5018777"/>
              <a:gd name="connsiteY276" fmla="*/ 2416628 h 2605314"/>
              <a:gd name="connsiteX277" fmla="*/ 2224777 w 5018777"/>
              <a:gd name="connsiteY277" fmla="*/ 2438400 h 2605314"/>
              <a:gd name="connsiteX278" fmla="*/ 2268320 w 5018777"/>
              <a:gd name="connsiteY278" fmla="*/ 2474685 h 2605314"/>
              <a:gd name="connsiteX279" fmla="*/ 2297349 w 5018777"/>
              <a:gd name="connsiteY279" fmla="*/ 2510971 h 2605314"/>
              <a:gd name="connsiteX280" fmla="*/ 2319120 w 5018777"/>
              <a:gd name="connsiteY280" fmla="*/ 2532742 h 2605314"/>
              <a:gd name="connsiteX281" fmla="*/ 2398949 w 5018777"/>
              <a:gd name="connsiteY281" fmla="*/ 2569028 h 2605314"/>
              <a:gd name="connsiteX282" fmla="*/ 2544092 w 5018777"/>
              <a:gd name="connsiteY282" fmla="*/ 2554514 h 2605314"/>
              <a:gd name="connsiteX283" fmla="*/ 2565863 w 5018777"/>
              <a:gd name="connsiteY283" fmla="*/ 2540000 h 2605314"/>
              <a:gd name="connsiteX284" fmla="*/ 2573120 w 5018777"/>
              <a:gd name="connsiteY284" fmla="*/ 2503714 h 2605314"/>
              <a:gd name="connsiteX285" fmla="*/ 2587635 w 5018777"/>
              <a:gd name="connsiteY285" fmla="*/ 2481942 h 2605314"/>
              <a:gd name="connsiteX286" fmla="*/ 2594892 w 5018777"/>
              <a:gd name="connsiteY286" fmla="*/ 2409371 h 2605314"/>
              <a:gd name="connsiteX287" fmla="*/ 2645692 w 5018777"/>
              <a:gd name="connsiteY287" fmla="*/ 2416628 h 2605314"/>
              <a:gd name="connsiteX288" fmla="*/ 2674720 w 5018777"/>
              <a:gd name="connsiteY288" fmla="*/ 2423885 h 2605314"/>
              <a:gd name="connsiteX289" fmla="*/ 2747292 w 5018777"/>
              <a:gd name="connsiteY289" fmla="*/ 2438400 h 2605314"/>
              <a:gd name="connsiteX290" fmla="*/ 2790835 w 5018777"/>
              <a:gd name="connsiteY290" fmla="*/ 2452914 h 2605314"/>
              <a:gd name="connsiteX291" fmla="*/ 2812606 w 5018777"/>
              <a:gd name="connsiteY291" fmla="*/ 2438400 h 2605314"/>
              <a:gd name="connsiteX292" fmla="*/ 2805349 w 5018777"/>
              <a:gd name="connsiteY292" fmla="*/ 2416628 h 2605314"/>
              <a:gd name="connsiteX293" fmla="*/ 2798092 w 5018777"/>
              <a:gd name="connsiteY293" fmla="*/ 2373085 h 2605314"/>
              <a:gd name="connsiteX294" fmla="*/ 2783577 w 5018777"/>
              <a:gd name="connsiteY294" fmla="*/ 2329542 h 2605314"/>
              <a:gd name="connsiteX295" fmla="*/ 2798092 w 5018777"/>
              <a:gd name="connsiteY295" fmla="*/ 2278742 h 2605314"/>
              <a:gd name="connsiteX296" fmla="*/ 2965006 w 5018777"/>
              <a:gd name="connsiteY296" fmla="*/ 2249714 h 2605314"/>
              <a:gd name="connsiteX297" fmla="*/ 2950492 w 5018777"/>
              <a:gd name="connsiteY297" fmla="*/ 2227942 h 2605314"/>
              <a:gd name="connsiteX298" fmla="*/ 2928720 w 5018777"/>
              <a:gd name="connsiteY298" fmla="*/ 2133600 h 2605314"/>
              <a:gd name="connsiteX299" fmla="*/ 2921463 w 5018777"/>
              <a:gd name="connsiteY299" fmla="*/ 2104571 h 2605314"/>
              <a:gd name="connsiteX300" fmla="*/ 2899692 w 5018777"/>
              <a:gd name="connsiteY300" fmla="*/ 2090057 h 2605314"/>
              <a:gd name="connsiteX301" fmla="*/ 2906949 w 5018777"/>
              <a:gd name="connsiteY301" fmla="*/ 2061028 h 2605314"/>
              <a:gd name="connsiteX302" fmla="*/ 3037577 w 5018777"/>
              <a:gd name="connsiteY302" fmla="*/ 2053771 h 2605314"/>
              <a:gd name="connsiteX303" fmla="*/ 3124663 w 5018777"/>
              <a:gd name="connsiteY303" fmla="*/ 2046514 h 2605314"/>
              <a:gd name="connsiteX304" fmla="*/ 3146435 w 5018777"/>
              <a:gd name="connsiteY304" fmla="*/ 2039257 h 2605314"/>
              <a:gd name="connsiteX305" fmla="*/ 3139177 w 5018777"/>
              <a:gd name="connsiteY305" fmla="*/ 2010228 h 2605314"/>
              <a:gd name="connsiteX306" fmla="*/ 3110149 w 5018777"/>
              <a:gd name="connsiteY306" fmla="*/ 1959428 h 2605314"/>
              <a:gd name="connsiteX307" fmla="*/ 3081120 w 5018777"/>
              <a:gd name="connsiteY307" fmla="*/ 1930400 h 2605314"/>
              <a:gd name="connsiteX308" fmla="*/ 3066606 w 5018777"/>
              <a:gd name="connsiteY308" fmla="*/ 1901371 h 2605314"/>
              <a:gd name="connsiteX309" fmla="*/ 3044835 w 5018777"/>
              <a:gd name="connsiteY309" fmla="*/ 1886857 h 2605314"/>
              <a:gd name="connsiteX310" fmla="*/ 3037577 w 5018777"/>
              <a:gd name="connsiteY310" fmla="*/ 1865085 h 2605314"/>
              <a:gd name="connsiteX311" fmla="*/ 3023063 w 5018777"/>
              <a:gd name="connsiteY311" fmla="*/ 1843314 h 2605314"/>
              <a:gd name="connsiteX312" fmla="*/ 3052092 w 5018777"/>
              <a:gd name="connsiteY312" fmla="*/ 1828800 h 2605314"/>
              <a:gd name="connsiteX313" fmla="*/ 3160949 w 5018777"/>
              <a:gd name="connsiteY313" fmla="*/ 1814285 h 2605314"/>
              <a:gd name="connsiteX314" fmla="*/ 3182720 w 5018777"/>
              <a:gd name="connsiteY314" fmla="*/ 1799771 h 2605314"/>
              <a:gd name="connsiteX315" fmla="*/ 3131920 w 5018777"/>
              <a:gd name="connsiteY315" fmla="*/ 1690914 h 2605314"/>
              <a:gd name="connsiteX316" fmla="*/ 3124663 w 5018777"/>
              <a:gd name="connsiteY316" fmla="*/ 1669142 h 2605314"/>
              <a:gd name="connsiteX317" fmla="*/ 3110149 w 5018777"/>
              <a:gd name="connsiteY317" fmla="*/ 1647371 h 2605314"/>
              <a:gd name="connsiteX318" fmla="*/ 3131920 w 5018777"/>
              <a:gd name="connsiteY318" fmla="*/ 1640114 h 2605314"/>
              <a:gd name="connsiteX319" fmla="*/ 3160949 w 5018777"/>
              <a:gd name="connsiteY319" fmla="*/ 1632857 h 2605314"/>
              <a:gd name="connsiteX320" fmla="*/ 3189977 w 5018777"/>
              <a:gd name="connsiteY320" fmla="*/ 1618342 h 2605314"/>
              <a:gd name="connsiteX321" fmla="*/ 3219006 w 5018777"/>
              <a:gd name="connsiteY321" fmla="*/ 1611085 h 2605314"/>
              <a:gd name="connsiteX322" fmla="*/ 3240777 w 5018777"/>
              <a:gd name="connsiteY322" fmla="*/ 1603828 h 2605314"/>
              <a:gd name="connsiteX323" fmla="*/ 3284320 w 5018777"/>
              <a:gd name="connsiteY323" fmla="*/ 1582057 h 2605314"/>
              <a:gd name="connsiteX324" fmla="*/ 3298835 w 5018777"/>
              <a:gd name="connsiteY324" fmla="*/ 1567542 h 2605314"/>
              <a:gd name="connsiteX325" fmla="*/ 3277063 w 5018777"/>
              <a:gd name="connsiteY325" fmla="*/ 1545771 h 2605314"/>
              <a:gd name="connsiteX326" fmla="*/ 3233520 w 5018777"/>
              <a:gd name="connsiteY326" fmla="*/ 1516742 h 2605314"/>
              <a:gd name="connsiteX327" fmla="*/ 3182720 w 5018777"/>
              <a:gd name="connsiteY327" fmla="*/ 1458685 h 2605314"/>
              <a:gd name="connsiteX328" fmla="*/ 3175463 w 5018777"/>
              <a:gd name="connsiteY328" fmla="*/ 1436914 h 2605314"/>
              <a:gd name="connsiteX329" fmla="*/ 3153692 w 5018777"/>
              <a:gd name="connsiteY329" fmla="*/ 1422400 h 2605314"/>
              <a:gd name="connsiteX330" fmla="*/ 3204492 w 5018777"/>
              <a:gd name="connsiteY330" fmla="*/ 1386114 h 2605314"/>
              <a:gd name="connsiteX331" fmla="*/ 3240777 w 5018777"/>
              <a:gd name="connsiteY331" fmla="*/ 1349828 h 2605314"/>
              <a:gd name="connsiteX332" fmla="*/ 3269806 w 5018777"/>
              <a:gd name="connsiteY332" fmla="*/ 1313542 h 2605314"/>
              <a:gd name="connsiteX333" fmla="*/ 3291577 w 5018777"/>
              <a:gd name="connsiteY333" fmla="*/ 1299028 h 2605314"/>
              <a:gd name="connsiteX334" fmla="*/ 3306092 w 5018777"/>
              <a:gd name="connsiteY334" fmla="*/ 1284514 h 2605314"/>
              <a:gd name="connsiteX335" fmla="*/ 3313349 w 5018777"/>
              <a:gd name="connsiteY335" fmla="*/ 1262742 h 2605314"/>
              <a:gd name="connsiteX336" fmla="*/ 3269806 w 5018777"/>
              <a:gd name="connsiteY336" fmla="*/ 1255485 h 2605314"/>
              <a:gd name="connsiteX337" fmla="*/ 3248035 w 5018777"/>
              <a:gd name="connsiteY337" fmla="*/ 1248228 h 2605314"/>
              <a:gd name="connsiteX338" fmla="*/ 3197235 w 5018777"/>
              <a:gd name="connsiteY338" fmla="*/ 1233714 h 2605314"/>
              <a:gd name="connsiteX339" fmla="*/ 3175463 w 5018777"/>
              <a:gd name="connsiteY339" fmla="*/ 1219200 h 2605314"/>
              <a:gd name="connsiteX340" fmla="*/ 3153692 w 5018777"/>
              <a:gd name="connsiteY340" fmla="*/ 1211942 h 2605314"/>
              <a:gd name="connsiteX341" fmla="*/ 3124663 w 5018777"/>
              <a:gd name="connsiteY341" fmla="*/ 1197428 h 2605314"/>
              <a:gd name="connsiteX342" fmla="*/ 3204492 w 5018777"/>
              <a:gd name="connsiteY342" fmla="*/ 1095828 h 2605314"/>
              <a:gd name="connsiteX343" fmla="*/ 3255292 w 5018777"/>
              <a:gd name="connsiteY343" fmla="*/ 1037771 h 2605314"/>
              <a:gd name="connsiteX344" fmla="*/ 3255292 w 5018777"/>
              <a:gd name="connsiteY344" fmla="*/ 994228 h 2605314"/>
              <a:gd name="connsiteX345" fmla="*/ 3211749 w 5018777"/>
              <a:gd name="connsiteY345" fmla="*/ 986971 h 2605314"/>
              <a:gd name="connsiteX346" fmla="*/ 3182720 w 5018777"/>
              <a:gd name="connsiteY346" fmla="*/ 979714 h 2605314"/>
              <a:gd name="connsiteX347" fmla="*/ 3124663 w 5018777"/>
              <a:gd name="connsiteY347" fmla="*/ 957942 h 2605314"/>
              <a:gd name="connsiteX348" fmla="*/ 3102892 w 5018777"/>
              <a:gd name="connsiteY348" fmla="*/ 950685 h 2605314"/>
              <a:gd name="connsiteX349" fmla="*/ 3052092 w 5018777"/>
              <a:gd name="connsiteY349" fmla="*/ 943428 h 2605314"/>
              <a:gd name="connsiteX350" fmla="*/ 3030320 w 5018777"/>
              <a:gd name="connsiteY350" fmla="*/ 936171 h 2605314"/>
              <a:gd name="connsiteX351" fmla="*/ 2994035 w 5018777"/>
              <a:gd name="connsiteY351" fmla="*/ 928914 h 2605314"/>
              <a:gd name="connsiteX352" fmla="*/ 2979520 w 5018777"/>
              <a:gd name="connsiteY352" fmla="*/ 914400 h 2605314"/>
              <a:gd name="connsiteX353" fmla="*/ 3037577 w 5018777"/>
              <a:gd name="connsiteY353" fmla="*/ 820057 h 2605314"/>
              <a:gd name="connsiteX354" fmla="*/ 3095635 w 5018777"/>
              <a:gd name="connsiteY354" fmla="*/ 747485 h 2605314"/>
              <a:gd name="connsiteX355" fmla="*/ 3131920 w 5018777"/>
              <a:gd name="connsiteY355" fmla="*/ 703942 h 2605314"/>
              <a:gd name="connsiteX356" fmla="*/ 3146435 w 5018777"/>
              <a:gd name="connsiteY356" fmla="*/ 682171 h 2605314"/>
              <a:gd name="connsiteX357" fmla="*/ 3037577 w 5018777"/>
              <a:gd name="connsiteY357" fmla="*/ 667657 h 2605314"/>
              <a:gd name="connsiteX358" fmla="*/ 2965006 w 5018777"/>
              <a:gd name="connsiteY358" fmla="*/ 660400 h 2605314"/>
              <a:gd name="connsiteX359" fmla="*/ 2892435 w 5018777"/>
              <a:gd name="connsiteY359" fmla="*/ 645885 h 2605314"/>
              <a:gd name="connsiteX360" fmla="*/ 2928720 w 5018777"/>
              <a:gd name="connsiteY360" fmla="*/ 609600 h 2605314"/>
              <a:gd name="connsiteX361" fmla="*/ 2965006 w 5018777"/>
              <a:gd name="connsiteY361" fmla="*/ 573314 h 2605314"/>
              <a:gd name="connsiteX362" fmla="*/ 2972263 w 5018777"/>
              <a:gd name="connsiteY362" fmla="*/ 529771 h 2605314"/>
              <a:gd name="connsiteX363" fmla="*/ 2986777 w 5018777"/>
              <a:gd name="connsiteY363" fmla="*/ 486228 h 2605314"/>
              <a:gd name="connsiteX364" fmla="*/ 3001292 w 5018777"/>
              <a:gd name="connsiteY364" fmla="*/ 435428 h 2605314"/>
              <a:gd name="connsiteX365" fmla="*/ 3015806 w 5018777"/>
              <a:gd name="connsiteY365" fmla="*/ 391885 h 2605314"/>
              <a:gd name="connsiteX366" fmla="*/ 2965006 w 5018777"/>
              <a:gd name="connsiteY366" fmla="*/ 399142 h 2605314"/>
              <a:gd name="connsiteX367" fmla="*/ 2921463 w 5018777"/>
              <a:gd name="connsiteY367" fmla="*/ 413657 h 2605314"/>
              <a:gd name="connsiteX368" fmla="*/ 2892435 w 5018777"/>
              <a:gd name="connsiteY368" fmla="*/ 420914 h 2605314"/>
              <a:gd name="connsiteX369" fmla="*/ 2856149 w 5018777"/>
              <a:gd name="connsiteY369" fmla="*/ 435428 h 2605314"/>
              <a:gd name="connsiteX370" fmla="*/ 2812606 w 5018777"/>
              <a:gd name="connsiteY370" fmla="*/ 442685 h 2605314"/>
              <a:gd name="connsiteX371" fmla="*/ 2783577 w 5018777"/>
              <a:gd name="connsiteY371" fmla="*/ 449942 h 2605314"/>
              <a:gd name="connsiteX372" fmla="*/ 2725520 w 5018777"/>
              <a:gd name="connsiteY372" fmla="*/ 442685 h 2605314"/>
              <a:gd name="connsiteX373" fmla="*/ 2732777 w 5018777"/>
              <a:gd name="connsiteY373" fmla="*/ 377371 h 2605314"/>
              <a:gd name="connsiteX374" fmla="*/ 2725520 w 5018777"/>
              <a:gd name="connsiteY374" fmla="*/ 290285 h 2605314"/>
              <a:gd name="connsiteX375" fmla="*/ 2711006 w 5018777"/>
              <a:gd name="connsiteY375" fmla="*/ 232228 h 2605314"/>
              <a:gd name="connsiteX376" fmla="*/ 2667463 w 5018777"/>
              <a:gd name="connsiteY376" fmla="*/ 210457 h 2605314"/>
              <a:gd name="connsiteX377" fmla="*/ 2660206 w 5018777"/>
              <a:gd name="connsiteY377"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93177 w 5018777"/>
              <a:gd name="connsiteY110" fmla="*/ 805542 h 2605314"/>
              <a:gd name="connsiteX111" fmla="*/ 3349635 w 5018777"/>
              <a:gd name="connsiteY111" fmla="*/ 776514 h 2605314"/>
              <a:gd name="connsiteX112" fmla="*/ 3313349 w 5018777"/>
              <a:gd name="connsiteY112" fmla="*/ 696685 h 2605314"/>
              <a:gd name="connsiteX113" fmla="*/ 3298835 w 5018777"/>
              <a:gd name="connsiteY113" fmla="*/ 653142 h 2605314"/>
              <a:gd name="connsiteX114" fmla="*/ 3277063 w 5018777"/>
              <a:gd name="connsiteY114" fmla="*/ 587828 h 2605314"/>
              <a:gd name="connsiteX115" fmla="*/ 3233520 w 5018777"/>
              <a:gd name="connsiteY115" fmla="*/ 478971 h 2605314"/>
              <a:gd name="connsiteX116" fmla="*/ 3204492 w 5018777"/>
              <a:gd name="connsiteY116" fmla="*/ 362857 h 2605314"/>
              <a:gd name="connsiteX117" fmla="*/ 3139177 w 5018777"/>
              <a:gd name="connsiteY117" fmla="*/ 283028 h 2605314"/>
              <a:gd name="connsiteX118" fmla="*/ 3081120 w 5018777"/>
              <a:gd name="connsiteY118" fmla="*/ 232228 h 2605314"/>
              <a:gd name="connsiteX119" fmla="*/ 3008549 w 5018777"/>
              <a:gd name="connsiteY119" fmla="*/ 174171 h 2605314"/>
              <a:gd name="connsiteX120" fmla="*/ 2934889 w 5018777"/>
              <a:gd name="connsiteY120" fmla="*/ 124460 h 2605314"/>
              <a:gd name="connsiteX121" fmla="*/ 2827120 w 5018777"/>
              <a:gd name="connsiteY121" fmla="*/ 79828 h 2605314"/>
              <a:gd name="connsiteX122" fmla="*/ 2667463 w 5018777"/>
              <a:gd name="connsiteY122" fmla="*/ 50800 h 2605314"/>
              <a:gd name="connsiteX123" fmla="*/ 2500549 w 5018777"/>
              <a:gd name="connsiteY123" fmla="*/ 43542 h 2605314"/>
              <a:gd name="connsiteX124" fmla="*/ 2275577 w 5018777"/>
              <a:gd name="connsiteY124" fmla="*/ 21771 h 2605314"/>
              <a:gd name="connsiteX125" fmla="*/ 2036092 w 5018777"/>
              <a:gd name="connsiteY125" fmla="*/ 7257 h 2605314"/>
              <a:gd name="connsiteX126" fmla="*/ 1753063 w 5018777"/>
              <a:gd name="connsiteY126" fmla="*/ 29028 h 2605314"/>
              <a:gd name="connsiteX127" fmla="*/ 1519746 w 5018777"/>
              <a:gd name="connsiteY127" fmla="*/ 82005 h 2605314"/>
              <a:gd name="connsiteX128" fmla="*/ 1157977 w 5018777"/>
              <a:gd name="connsiteY128" fmla="*/ 190500 h 2605314"/>
              <a:gd name="connsiteX129" fmla="*/ 969292 w 5018777"/>
              <a:gd name="connsiteY129" fmla="*/ 261257 h 2605314"/>
              <a:gd name="connsiteX130" fmla="*/ 889463 w 5018777"/>
              <a:gd name="connsiteY130" fmla="*/ 319314 h 2605314"/>
              <a:gd name="connsiteX131" fmla="*/ 763189 w 5018777"/>
              <a:gd name="connsiteY131" fmla="*/ 420551 h 2605314"/>
              <a:gd name="connsiteX132" fmla="*/ 693520 w 5018777"/>
              <a:gd name="connsiteY132" fmla="*/ 500742 h 2605314"/>
              <a:gd name="connsiteX133" fmla="*/ 664492 w 5018777"/>
              <a:gd name="connsiteY133" fmla="*/ 544285 h 2605314"/>
              <a:gd name="connsiteX134" fmla="*/ 642720 w 5018777"/>
              <a:gd name="connsiteY134" fmla="*/ 609600 h 2605314"/>
              <a:gd name="connsiteX135" fmla="*/ 651792 w 5018777"/>
              <a:gd name="connsiteY135" fmla="*/ 740954 h 2605314"/>
              <a:gd name="connsiteX136" fmla="*/ 700052 w 5018777"/>
              <a:gd name="connsiteY136" fmla="*/ 804454 h 2605314"/>
              <a:gd name="connsiteX137" fmla="*/ 751577 w 5018777"/>
              <a:gd name="connsiteY137" fmla="*/ 804817 h 2605314"/>
              <a:gd name="connsiteX138" fmla="*/ 775889 w 5018777"/>
              <a:gd name="connsiteY138" fmla="*/ 748937 h 2605314"/>
              <a:gd name="connsiteX139" fmla="*/ 764640 w 5018777"/>
              <a:gd name="connsiteY139" fmla="*/ 679268 h 2605314"/>
              <a:gd name="connsiteX140" fmla="*/ 704769 w 5018777"/>
              <a:gd name="connsiteY140" fmla="*/ 644434 h 2605314"/>
              <a:gd name="connsiteX141" fmla="*/ 567246 w 5018777"/>
              <a:gd name="connsiteY141" fmla="*/ 638991 h 2605314"/>
              <a:gd name="connsiteX142" fmla="*/ 468549 w 5018777"/>
              <a:gd name="connsiteY142" fmla="*/ 682171 h 2605314"/>
              <a:gd name="connsiteX143" fmla="*/ 446777 w 5018777"/>
              <a:gd name="connsiteY143" fmla="*/ 754742 h 2605314"/>
              <a:gd name="connsiteX144" fmla="*/ 475806 w 5018777"/>
              <a:gd name="connsiteY144" fmla="*/ 849085 h 2605314"/>
              <a:gd name="connsiteX145" fmla="*/ 533863 w 5018777"/>
              <a:gd name="connsiteY145" fmla="*/ 841828 h 2605314"/>
              <a:gd name="connsiteX146" fmla="*/ 541120 w 5018777"/>
              <a:gd name="connsiteY146" fmla="*/ 820057 h 2605314"/>
              <a:gd name="connsiteX147" fmla="*/ 519349 w 5018777"/>
              <a:gd name="connsiteY147" fmla="*/ 740228 h 2605314"/>
              <a:gd name="connsiteX148" fmla="*/ 497577 w 5018777"/>
              <a:gd name="connsiteY148" fmla="*/ 725714 h 2605314"/>
              <a:gd name="connsiteX149" fmla="*/ 352435 w 5018777"/>
              <a:gd name="connsiteY149" fmla="*/ 732971 h 2605314"/>
              <a:gd name="connsiteX150" fmla="*/ 252286 w 5018777"/>
              <a:gd name="connsiteY150" fmla="*/ 791028 h 2605314"/>
              <a:gd name="connsiteX151" fmla="*/ 192777 w 5018777"/>
              <a:gd name="connsiteY151" fmla="*/ 892628 h 2605314"/>
              <a:gd name="connsiteX152" fmla="*/ 187335 w 5018777"/>
              <a:gd name="connsiteY152" fmla="*/ 1026522 h 2605314"/>
              <a:gd name="connsiteX153" fmla="*/ 218177 w 5018777"/>
              <a:gd name="connsiteY153" fmla="*/ 1070791 h 2605314"/>
              <a:gd name="connsiteX154" fmla="*/ 278049 w 5018777"/>
              <a:gd name="connsiteY154" fmla="*/ 1063534 h 2605314"/>
              <a:gd name="connsiteX155" fmla="*/ 297643 w 5018777"/>
              <a:gd name="connsiteY155" fmla="*/ 1022531 h 2605314"/>
              <a:gd name="connsiteX156" fmla="*/ 260995 w 5018777"/>
              <a:gd name="connsiteY156" fmla="*/ 957580 h 2605314"/>
              <a:gd name="connsiteX157" fmla="*/ 172095 w 5018777"/>
              <a:gd name="connsiteY157" fmla="*/ 952137 h 2605314"/>
              <a:gd name="connsiteX158" fmla="*/ 108957 w 5018777"/>
              <a:gd name="connsiteY158" fmla="*/ 996405 h 2605314"/>
              <a:gd name="connsiteX159" fmla="*/ 54892 w 5018777"/>
              <a:gd name="connsiteY159" fmla="*/ 1066800 h 2605314"/>
              <a:gd name="connsiteX160" fmla="*/ 14252 w 5018777"/>
              <a:gd name="connsiteY160" fmla="*/ 1156788 h 2605314"/>
              <a:gd name="connsiteX161" fmla="*/ 20783 w 5018777"/>
              <a:gd name="connsiteY161" fmla="*/ 1262017 h 2605314"/>
              <a:gd name="connsiteX162" fmla="*/ 69406 w 5018777"/>
              <a:gd name="connsiteY162" fmla="*/ 1313542 h 2605314"/>
              <a:gd name="connsiteX163" fmla="*/ 112949 w 5018777"/>
              <a:gd name="connsiteY163" fmla="*/ 1342571 h 2605314"/>
              <a:gd name="connsiteX164" fmla="*/ 159032 w 5018777"/>
              <a:gd name="connsiteY164" fmla="*/ 1341845 h 2605314"/>
              <a:gd name="connsiteX165" fmla="*/ 217089 w 5018777"/>
              <a:gd name="connsiteY165" fmla="*/ 1316445 h 2605314"/>
              <a:gd name="connsiteX166" fmla="*/ 199672 w 5018777"/>
              <a:gd name="connsiteY166" fmla="*/ 1243148 h 2605314"/>
              <a:gd name="connsiteX167" fmla="*/ 124197 w 5018777"/>
              <a:gd name="connsiteY167" fmla="*/ 1236254 h 2605314"/>
              <a:gd name="connsiteX168" fmla="*/ 54892 w 5018777"/>
              <a:gd name="connsiteY168" fmla="*/ 1262742 h 2605314"/>
              <a:gd name="connsiteX169" fmla="*/ 33120 w 5018777"/>
              <a:gd name="connsiteY169" fmla="*/ 1299028 h 2605314"/>
              <a:gd name="connsiteX170" fmla="*/ 18606 w 5018777"/>
              <a:gd name="connsiteY170" fmla="*/ 1320800 h 2605314"/>
              <a:gd name="connsiteX171" fmla="*/ 4092 w 5018777"/>
              <a:gd name="connsiteY171" fmla="*/ 1379582 h 2605314"/>
              <a:gd name="connsiteX172" fmla="*/ 3729 w 5018777"/>
              <a:gd name="connsiteY172" fmla="*/ 1436188 h 2605314"/>
              <a:gd name="connsiteX173" fmla="*/ 47635 w 5018777"/>
              <a:gd name="connsiteY173" fmla="*/ 1494971 h 2605314"/>
              <a:gd name="connsiteX174" fmla="*/ 91177 w 5018777"/>
              <a:gd name="connsiteY174" fmla="*/ 1524000 h 2605314"/>
              <a:gd name="connsiteX175" fmla="*/ 127100 w 5018777"/>
              <a:gd name="connsiteY175" fmla="*/ 1568268 h 2605314"/>
              <a:gd name="connsiteX176" fmla="*/ 171006 w 5018777"/>
              <a:gd name="connsiteY176" fmla="*/ 1582057 h 2605314"/>
              <a:gd name="connsiteX177" fmla="*/ 228337 w 5018777"/>
              <a:gd name="connsiteY177" fmla="*/ 1561737 h 2605314"/>
              <a:gd name="connsiteX178" fmla="*/ 236683 w 5018777"/>
              <a:gd name="connsiteY178" fmla="*/ 1483722 h 2605314"/>
              <a:gd name="connsiteX179" fmla="*/ 157217 w 5018777"/>
              <a:gd name="connsiteY179" fmla="*/ 1465580 h 2605314"/>
              <a:gd name="connsiteX180" fmla="*/ 105692 w 5018777"/>
              <a:gd name="connsiteY180" fmla="*/ 1502228 h 2605314"/>
              <a:gd name="connsiteX181" fmla="*/ 105692 w 5018777"/>
              <a:gd name="connsiteY181" fmla="*/ 1698171 h 2605314"/>
              <a:gd name="connsiteX182" fmla="*/ 141615 w 5018777"/>
              <a:gd name="connsiteY182" fmla="*/ 1749334 h 2605314"/>
              <a:gd name="connsiteX183" fmla="*/ 192777 w 5018777"/>
              <a:gd name="connsiteY183" fmla="*/ 1792514 h 2605314"/>
              <a:gd name="connsiteX184" fmla="*/ 250835 w 5018777"/>
              <a:gd name="connsiteY184" fmla="*/ 1828800 h 2605314"/>
              <a:gd name="connsiteX185" fmla="*/ 359692 w 5018777"/>
              <a:gd name="connsiteY185" fmla="*/ 1821542 h 2605314"/>
              <a:gd name="connsiteX186" fmla="*/ 394163 w 5018777"/>
              <a:gd name="connsiteY186" fmla="*/ 1796505 h 2605314"/>
              <a:gd name="connsiteX187" fmla="*/ 410492 w 5018777"/>
              <a:gd name="connsiteY187" fmla="*/ 1698171 h 2605314"/>
              <a:gd name="connsiteX188" fmla="*/ 366949 w 5018777"/>
              <a:gd name="connsiteY188" fmla="*/ 1683657 h 2605314"/>
              <a:gd name="connsiteX189" fmla="*/ 316149 w 5018777"/>
              <a:gd name="connsiteY189" fmla="*/ 1690914 h 2605314"/>
              <a:gd name="connsiteX190" fmla="*/ 279863 w 5018777"/>
              <a:gd name="connsiteY190" fmla="*/ 1719942 h 2605314"/>
              <a:gd name="connsiteX191" fmla="*/ 265349 w 5018777"/>
              <a:gd name="connsiteY191" fmla="*/ 1785257 h 2605314"/>
              <a:gd name="connsiteX192" fmla="*/ 276235 w 5018777"/>
              <a:gd name="connsiteY192" fmla="*/ 1939108 h 2605314"/>
              <a:gd name="connsiteX193" fmla="*/ 331026 w 5018777"/>
              <a:gd name="connsiteY193" fmla="*/ 1984465 h 2605314"/>
              <a:gd name="connsiteX194" fmla="*/ 417749 w 5018777"/>
              <a:gd name="connsiteY194" fmla="*/ 2002971 h 2605314"/>
              <a:gd name="connsiteX195" fmla="*/ 526606 w 5018777"/>
              <a:gd name="connsiteY195" fmla="*/ 1995714 h 2605314"/>
              <a:gd name="connsiteX196" fmla="*/ 555635 w 5018777"/>
              <a:gd name="connsiteY196" fmla="*/ 1973942 h 2605314"/>
              <a:gd name="connsiteX197" fmla="*/ 599177 w 5018777"/>
              <a:gd name="connsiteY197" fmla="*/ 1944914 h 2605314"/>
              <a:gd name="connsiteX198" fmla="*/ 628206 w 5018777"/>
              <a:gd name="connsiteY198" fmla="*/ 1901371 h 2605314"/>
              <a:gd name="connsiteX199" fmla="*/ 613692 w 5018777"/>
              <a:gd name="connsiteY199" fmla="*/ 1836057 h 2605314"/>
              <a:gd name="connsiteX200" fmla="*/ 570149 w 5018777"/>
              <a:gd name="connsiteY200" fmla="*/ 1792514 h 2605314"/>
              <a:gd name="connsiteX201" fmla="*/ 528057 w 5018777"/>
              <a:gd name="connsiteY201" fmla="*/ 1800497 h 2605314"/>
              <a:gd name="connsiteX202" fmla="*/ 481249 w 5018777"/>
              <a:gd name="connsiteY202" fmla="*/ 1898468 h 2605314"/>
              <a:gd name="connsiteX203" fmla="*/ 555635 w 5018777"/>
              <a:gd name="connsiteY203" fmla="*/ 1995714 h 2605314"/>
              <a:gd name="connsiteX204" fmla="*/ 570149 w 5018777"/>
              <a:gd name="connsiteY204" fmla="*/ 2017485 h 2605314"/>
              <a:gd name="connsiteX205" fmla="*/ 700777 w 5018777"/>
              <a:gd name="connsiteY205" fmla="*/ 2068285 h 2605314"/>
              <a:gd name="connsiteX206" fmla="*/ 737063 w 5018777"/>
              <a:gd name="connsiteY206" fmla="*/ 2082800 h 2605314"/>
              <a:gd name="connsiteX207" fmla="*/ 867692 w 5018777"/>
              <a:gd name="connsiteY207" fmla="*/ 2119811 h 2605314"/>
              <a:gd name="connsiteX208" fmla="*/ 969292 w 5018777"/>
              <a:gd name="connsiteY208" fmla="*/ 2148114 h 2605314"/>
              <a:gd name="connsiteX209" fmla="*/ 1078149 w 5018777"/>
              <a:gd name="connsiteY209" fmla="*/ 2133600 h 2605314"/>
              <a:gd name="connsiteX210" fmla="*/ 1128949 w 5018777"/>
              <a:gd name="connsiteY210" fmla="*/ 2104571 h 2605314"/>
              <a:gd name="connsiteX211" fmla="*/ 1247603 w 5018777"/>
              <a:gd name="connsiteY211" fmla="*/ 2013494 h 2605314"/>
              <a:gd name="connsiteX212" fmla="*/ 1291509 w 5018777"/>
              <a:gd name="connsiteY212" fmla="*/ 1957251 h 2605314"/>
              <a:gd name="connsiteX213" fmla="*/ 1278083 w 5018777"/>
              <a:gd name="connsiteY213" fmla="*/ 1839322 h 2605314"/>
              <a:gd name="connsiteX214" fmla="*/ 1223292 w 5018777"/>
              <a:gd name="connsiteY214" fmla="*/ 1814285 h 2605314"/>
              <a:gd name="connsiteX215" fmla="*/ 1129675 w 5018777"/>
              <a:gd name="connsiteY215" fmla="*/ 1833154 h 2605314"/>
              <a:gd name="connsiteX216" fmla="*/ 1107177 w 5018777"/>
              <a:gd name="connsiteY216" fmla="*/ 1894114 h 2605314"/>
              <a:gd name="connsiteX217" fmla="*/ 1085406 w 5018777"/>
              <a:gd name="connsiteY217" fmla="*/ 2002971 h 2605314"/>
              <a:gd name="connsiteX218" fmla="*/ 1020092 w 5018777"/>
              <a:gd name="connsiteY218" fmla="*/ 1995714 h 2605314"/>
              <a:gd name="connsiteX219" fmla="*/ 984532 w 5018777"/>
              <a:gd name="connsiteY219" fmla="*/ 1911531 h 2605314"/>
              <a:gd name="connsiteX220" fmla="*/ 996869 w 5018777"/>
              <a:gd name="connsiteY220" fmla="*/ 1807754 h 2605314"/>
              <a:gd name="connsiteX221" fmla="*/ 1070529 w 5018777"/>
              <a:gd name="connsiteY221" fmla="*/ 1731554 h 2605314"/>
              <a:gd name="connsiteX222" fmla="*/ 1230549 w 5018777"/>
              <a:gd name="connsiteY222" fmla="*/ 1690914 h 2605314"/>
              <a:gd name="connsiteX223" fmla="*/ 1339406 w 5018777"/>
              <a:gd name="connsiteY223" fmla="*/ 1698171 h 2605314"/>
              <a:gd name="connsiteX224" fmla="*/ 1426492 w 5018777"/>
              <a:gd name="connsiteY224" fmla="*/ 1741714 h 2605314"/>
              <a:gd name="connsiteX225" fmla="*/ 1480557 w 5018777"/>
              <a:gd name="connsiteY225" fmla="*/ 1792514 h 2605314"/>
              <a:gd name="connsiteX226" fmla="*/ 1510312 w 5018777"/>
              <a:gd name="connsiteY226" fmla="*/ 1859642 h 2605314"/>
              <a:gd name="connsiteX227" fmla="*/ 1511037 w 5018777"/>
              <a:gd name="connsiteY227" fmla="*/ 1961968 h 2605314"/>
              <a:gd name="connsiteX228" fmla="*/ 1463866 w 5018777"/>
              <a:gd name="connsiteY228" fmla="*/ 2046877 h 2605314"/>
              <a:gd name="connsiteX229" fmla="*/ 1411977 w 5018777"/>
              <a:gd name="connsiteY229" fmla="*/ 2140857 h 2605314"/>
              <a:gd name="connsiteX230" fmla="*/ 1404720 w 5018777"/>
              <a:gd name="connsiteY230" fmla="*/ 2162628 h 2605314"/>
              <a:gd name="connsiteX231" fmla="*/ 1368435 w 5018777"/>
              <a:gd name="connsiteY231" fmla="*/ 2293257 h 2605314"/>
              <a:gd name="connsiteX232" fmla="*/ 1370975 w 5018777"/>
              <a:gd name="connsiteY232" fmla="*/ 2449285 h 2605314"/>
              <a:gd name="connsiteX233" fmla="*/ 1513577 w 5018777"/>
              <a:gd name="connsiteY233" fmla="*/ 2554514 h 2605314"/>
              <a:gd name="connsiteX234" fmla="*/ 1636949 w 5018777"/>
              <a:gd name="connsiteY234" fmla="*/ 2590800 h 2605314"/>
              <a:gd name="connsiteX235" fmla="*/ 1851397 w 5018777"/>
              <a:gd name="connsiteY235" fmla="*/ 2605314 h 2605314"/>
              <a:gd name="connsiteX236" fmla="*/ 1922155 w 5018777"/>
              <a:gd name="connsiteY236" fmla="*/ 2576285 h 2605314"/>
              <a:gd name="connsiteX237" fmla="*/ 1963520 w 5018777"/>
              <a:gd name="connsiteY237" fmla="*/ 2496457 h 2605314"/>
              <a:gd name="connsiteX238" fmla="*/ 2006337 w 5018777"/>
              <a:gd name="connsiteY238" fmla="*/ 2315028 h 2605314"/>
              <a:gd name="connsiteX239" fmla="*/ 2043349 w 5018777"/>
              <a:gd name="connsiteY239" fmla="*/ 2111828 h 2605314"/>
              <a:gd name="connsiteX240" fmla="*/ 2066572 w 5018777"/>
              <a:gd name="connsiteY240" fmla="*/ 2048691 h 2605314"/>
              <a:gd name="connsiteX241" fmla="*/ 2102495 w 5018777"/>
              <a:gd name="connsiteY241" fmla="*/ 1987731 h 2605314"/>
              <a:gd name="connsiteX242" fmla="*/ 2221512 w 5018777"/>
              <a:gd name="connsiteY242" fmla="*/ 1879237 h 2605314"/>
              <a:gd name="connsiteX243" fmla="*/ 2377177 w 5018777"/>
              <a:gd name="connsiteY243" fmla="*/ 1872342 h 2605314"/>
              <a:gd name="connsiteX244" fmla="*/ 2398949 w 5018777"/>
              <a:gd name="connsiteY244" fmla="*/ 1879600 h 2605314"/>
              <a:gd name="connsiteX245" fmla="*/ 2457006 w 5018777"/>
              <a:gd name="connsiteY245" fmla="*/ 1930400 h 2605314"/>
              <a:gd name="connsiteX246" fmla="*/ 2471520 w 5018777"/>
              <a:gd name="connsiteY246" fmla="*/ 1952171 h 2605314"/>
              <a:gd name="connsiteX247" fmla="*/ 2493292 w 5018777"/>
              <a:gd name="connsiteY247" fmla="*/ 1973942 h 2605314"/>
              <a:gd name="connsiteX248" fmla="*/ 2507806 w 5018777"/>
              <a:gd name="connsiteY248" fmla="*/ 2024742 h 2605314"/>
              <a:gd name="connsiteX249" fmla="*/ 2515063 w 5018777"/>
              <a:gd name="connsiteY249" fmla="*/ 2053771 h 2605314"/>
              <a:gd name="connsiteX250" fmla="*/ 2529577 w 5018777"/>
              <a:gd name="connsiteY250" fmla="*/ 2075542 h 2605314"/>
              <a:gd name="connsiteX251" fmla="*/ 2544092 w 5018777"/>
              <a:gd name="connsiteY251" fmla="*/ 2126342 h 2605314"/>
              <a:gd name="connsiteX252" fmla="*/ 2536835 w 5018777"/>
              <a:gd name="connsiteY252" fmla="*/ 2271485 h 2605314"/>
              <a:gd name="connsiteX253" fmla="*/ 2522320 w 5018777"/>
              <a:gd name="connsiteY253" fmla="*/ 2300514 h 2605314"/>
              <a:gd name="connsiteX254" fmla="*/ 2478777 w 5018777"/>
              <a:gd name="connsiteY254" fmla="*/ 2329542 h 2605314"/>
              <a:gd name="connsiteX255" fmla="*/ 2457006 w 5018777"/>
              <a:gd name="connsiteY255" fmla="*/ 2336800 h 2605314"/>
              <a:gd name="connsiteX256" fmla="*/ 2333635 w 5018777"/>
              <a:gd name="connsiteY256" fmla="*/ 2329542 h 2605314"/>
              <a:gd name="connsiteX257" fmla="*/ 2311863 w 5018777"/>
              <a:gd name="connsiteY257" fmla="*/ 2322285 h 2605314"/>
              <a:gd name="connsiteX258" fmla="*/ 2297349 w 5018777"/>
              <a:gd name="connsiteY258" fmla="*/ 2286000 h 2605314"/>
              <a:gd name="connsiteX259" fmla="*/ 2290092 w 5018777"/>
              <a:gd name="connsiteY259" fmla="*/ 2249714 h 2605314"/>
              <a:gd name="connsiteX260" fmla="*/ 2398949 w 5018777"/>
              <a:gd name="connsiteY260" fmla="*/ 2111828 h 2605314"/>
              <a:gd name="connsiteX261" fmla="*/ 2398949 w 5018777"/>
              <a:gd name="connsiteY261" fmla="*/ 2024742 h 2605314"/>
              <a:gd name="connsiteX262" fmla="*/ 2377177 w 5018777"/>
              <a:gd name="connsiteY262" fmla="*/ 2010228 h 2605314"/>
              <a:gd name="connsiteX263" fmla="*/ 2275577 w 5018777"/>
              <a:gd name="connsiteY263" fmla="*/ 2017485 h 2605314"/>
              <a:gd name="connsiteX264" fmla="*/ 2261063 w 5018777"/>
              <a:gd name="connsiteY264" fmla="*/ 2032000 h 2605314"/>
              <a:gd name="connsiteX265" fmla="*/ 2239292 w 5018777"/>
              <a:gd name="connsiteY265" fmla="*/ 2046514 h 2605314"/>
              <a:gd name="connsiteX266" fmla="*/ 2224777 w 5018777"/>
              <a:gd name="connsiteY266" fmla="*/ 2061028 h 2605314"/>
              <a:gd name="connsiteX267" fmla="*/ 2195749 w 5018777"/>
              <a:gd name="connsiteY267" fmla="*/ 2068285 h 2605314"/>
              <a:gd name="connsiteX268" fmla="*/ 2166720 w 5018777"/>
              <a:gd name="connsiteY268" fmla="*/ 2090057 h 2605314"/>
              <a:gd name="connsiteX269" fmla="*/ 2152206 w 5018777"/>
              <a:gd name="connsiteY269" fmla="*/ 2111828 h 2605314"/>
              <a:gd name="connsiteX270" fmla="*/ 2130435 w 5018777"/>
              <a:gd name="connsiteY270" fmla="*/ 2140857 h 2605314"/>
              <a:gd name="connsiteX271" fmla="*/ 2130435 w 5018777"/>
              <a:gd name="connsiteY271" fmla="*/ 2351314 h 2605314"/>
              <a:gd name="connsiteX272" fmla="*/ 2144949 w 5018777"/>
              <a:gd name="connsiteY272" fmla="*/ 2373085 h 2605314"/>
              <a:gd name="connsiteX273" fmla="*/ 2166720 w 5018777"/>
              <a:gd name="connsiteY273" fmla="*/ 2380342 h 2605314"/>
              <a:gd name="connsiteX274" fmla="*/ 2173977 w 5018777"/>
              <a:gd name="connsiteY274" fmla="*/ 2402114 h 2605314"/>
              <a:gd name="connsiteX275" fmla="*/ 2195749 w 5018777"/>
              <a:gd name="connsiteY275" fmla="*/ 2416628 h 2605314"/>
              <a:gd name="connsiteX276" fmla="*/ 2224777 w 5018777"/>
              <a:gd name="connsiteY276" fmla="*/ 2438400 h 2605314"/>
              <a:gd name="connsiteX277" fmla="*/ 2268320 w 5018777"/>
              <a:gd name="connsiteY277" fmla="*/ 2474685 h 2605314"/>
              <a:gd name="connsiteX278" fmla="*/ 2297349 w 5018777"/>
              <a:gd name="connsiteY278" fmla="*/ 2510971 h 2605314"/>
              <a:gd name="connsiteX279" fmla="*/ 2319120 w 5018777"/>
              <a:gd name="connsiteY279" fmla="*/ 2532742 h 2605314"/>
              <a:gd name="connsiteX280" fmla="*/ 2398949 w 5018777"/>
              <a:gd name="connsiteY280" fmla="*/ 2569028 h 2605314"/>
              <a:gd name="connsiteX281" fmla="*/ 2544092 w 5018777"/>
              <a:gd name="connsiteY281" fmla="*/ 2554514 h 2605314"/>
              <a:gd name="connsiteX282" fmla="*/ 2565863 w 5018777"/>
              <a:gd name="connsiteY282" fmla="*/ 2540000 h 2605314"/>
              <a:gd name="connsiteX283" fmla="*/ 2573120 w 5018777"/>
              <a:gd name="connsiteY283" fmla="*/ 2503714 h 2605314"/>
              <a:gd name="connsiteX284" fmla="*/ 2587635 w 5018777"/>
              <a:gd name="connsiteY284" fmla="*/ 2481942 h 2605314"/>
              <a:gd name="connsiteX285" fmla="*/ 2594892 w 5018777"/>
              <a:gd name="connsiteY285" fmla="*/ 2409371 h 2605314"/>
              <a:gd name="connsiteX286" fmla="*/ 2645692 w 5018777"/>
              <a:gd name="connsiteY286" fmla="*/ 2416628 h 2605314"/>
              <a:gd name="connsiteX287" fmla="*/ 2674720 w 5018777"/>
              <a:gd name="connsiteY287" fmla="*/ 2423885 h 2605314"/>
              <a:gd name="connsiteX288" fmla="*/ 2747292 w 5018777"/>
              <a:gd name="connsiteY288" fmla="*/ 2438400 h 2605314"/>
              <a:gd name="connsiteX289" fmla="*/ 2790835 w 5018777"/>
              <a:gd name="connsiteY289" fmla="*/ 2452914 h 2605314"/>
              <a:gd name="connsiteX290" fmla="*/ 2812606 w 5018777"/>
              <a:gd name="connsiteY290" fmla="*/ 2438400 h 2605314"/>
              <a:gd name="connsiteX291" fmla="*/ 2805349 w 5018777"/>
              <a:gd name="connsiteY291" fmla="*/ 2416628 h 2605314"/>
              <a:gd name="connsiteX292" fmla="*/ 2798092 w 5018777"/>
              <a:gd name="connsiteY292" fmla="*/ 2373085 h 2605314"/>
              <a:gd name="connsiteX293" fmla="*/ 2783577 w 5018777"/>
              <a:gd name="connsiteY293" fmla="*/ 2329542 h 2605314"/>
              <a:gd name="connsiteX294" fmla="*/ 2798092 w 5018777"/>
              <a:gd name="connsiteY294" fmla="*/ 2278742 h 2605314"/>
              <a:gd name="connsiteX295" fmla="*/ 2965006 w 5018777"/>
              <a:gd name="connsiteY295" fmla="*/ 2249714 h 2605314"/>
              <a:gd name="connsiteX296" fmla="*/ 2950492 w 5018777"/>
              <a:gd name="connsiteY296" fmla="*/ 2227942 h 2605314"/>
              <a:gd name="connsiteX297" fmla="*/ 2928720 w 5018777"/>
              <a:gd name="connsiteY297" fmla="*/ 2133600 h 2605314"/>
              <a:gd name="connsiteX298" fmla="*/ 2921463 w 5018777"/>
              <a:gd name="connsiteY298" fmla="*/ 2104571 h 2605314"/>
              <a:gd name="connsiteX299" fmla="*/ 2899692 w 5018777"/>
              <a:gd name="connsiteY299" fmla="*/ 2090057 h 2605314"/>
              <a:gd name="connsiteX300" fmla="*/ 2906949 w 5018777"/>
              <a:gd name="connsiteY300" fmla="*/ 2061028 h 2605314"/>
              <a:gd name="connsiteX301" fmla="*/ 3037577 w 5018777"/>
              <a:gd name="connsiteY301" fmla="*/ 2053771 h 2605314"/>
              <a:gd name="connsiteX302" fmla="*/ 3124663 w 5018777"/>
              <a:gd name="connsiteY302" fmla="*/ 2046514 h 2605314"/>
              <a:gd name="connsiteX303" fmla="*/ 3146435 w 5018777"/>
              <a:gd name="connsiteY303" fmla="*/ 2039257 h 2605314"/>
              <a:gd name="connsiteX304" fmla="*/ 3139177 w 5018777"/>
              <a:gd name="connsiteY304" fmla="*/ 2010228 h 2605314"/>
              <a:gd name="connsiteX305" fmla="*/ 3110149 w 5018777"/>
              <a:gd name="connsiteY305" fmla="*/ 1959428 h 2605314"/>
              <a:gd name="connsiteX306" fmla="*/ 3081120 w 5018777"/>
              <a:gd name="connsiteY306" fmla="*/ 1930400 h 2605314"/>
              <a:gd name="connsiteX307" fmla="*/ 3066606 w 5018777"/>
              <a:gd name="connsiteY307" fmla="*/ 1901371 h 2605314"/>
              <a:gd name="connsiteX308" fmla="*/ 3044835 w 5018777"/>
              <a:gd name="connsiteY308" fmla="*/ 1886857 h 2605314"/>
              <a:gd name="connsiteX309" fmla="*/ 3037577 w 5018777"/>
              <a:gd name="connsiteY309" fmla="*/ 1865085 h 2605314"/>
              <a:gd name="connsiteX310" fmla="*/ 3023063 w 5018777"/>
              <a:gd name="connsiteY310" fmla="*/ 1843314 h 2605314"/>
              <a:gd name="connsiteX311" fmla="*/ 3052092 w 5018777"/>
              <a:gd name="connsiteY311" fmla="*/ 1828800 h 2605314"/>
              <a:gd name="connsiteX312" fmla="*/ 3160949 w 5018777"/>
              <a:gd name="connsiteY312" fmla="*/ 1814285 h 2605314"/>
              <a:gd name="connsiteX313" fmla="*/ 3182720 w 5018777"/>
              <a:gd name="connsiteY313" fmla="*/ 1799771 h 2605314"/>
              <a:gd name="connsiteX314" fmla="*/ 3131920 w 5018777"/>
              <a:gd name="connsiteY314" fmla="*/ 1690914 h 2605314"/>
              <a:gd name="connsiteX315" fmla="*/ 3124663 w 5018777"/>
              <a:gd name="connsiteY315" fmla="*/ 1669142 h 2605314"/>
              <a:gd name="connsiteX316" fmla="*/ 3110149 w 5018777"/>
              <a:gd name="connsiteY316" fmla="*/ 1647371 h 2605314"/>
              <a:gd name="connsiteX317" fmla="*/ 3131920 w 5018777"/>
              <a:gd name="connsiteY317" fmla="*/ 1640114 h 2605314"/>
              <a:gd name="connsiteX318" fmla="*/ 3160949 w 5018777"/>
              <a:gd name="connsiteY318" fmla="*/ 1632857 h 2605314"/>
              <a:gd name="connsiteX319" fmla="*/ 3189977 w 5018777"/>
              <a:gd name="connsiteY319" fmla="*/ 1618342 h 2605314"/>
              <a:gd name="connsiteX320" fmla="*/ 3219006 w 5018777"/>
              <a:gd name="connsiteY320" fmla="*/ 1611085 h 2605314"/>
              <a:gd name="connsiteX321" fmla="*/ 3240777 w 5018777"/>
              <a:gd name="connsiteY321" fmla="*/ 1603828 h 2605314"/>
              <a:gd name="connsiteX322" fmla="*/ 3284320 w 5018777"/>
              <a:gd name="connsiteY322" fmla="*/ 1582057 h 2605314"/>
              <a:gd name="connsiteX323" fmla="*/ 3298835 w 5018777"/>
              <a:gd name="connsiteY323" fmla="*/ 1567542 h 2605314"/>
              <a:gd name="connsiteX324" fmla="*/ 3277063 w 5018777"/>
              <a:gd name="connsiteY324" fmla="*/ 1545771 h 2605314"/>
              <a:gd name="connsiteX325" fmla="*/ 3233520 w 5018777"/>
              <a:gd name="connsiteY325" fmla="*/ 1516742 h 2605314"/>
              <a:gd name="connsiteX326" fmla="*/ 3182720 w 5018777"/>
              <a:gd name="connsiteY326" fmla="*/ 1458685 h 2605314"/>
              <a:gd name="connsiteX327" fmla="*/ 3175463 w 5018777"/>
              <a:gd name="connsiteY327" fmla="*/ 1436914 h 2605314"/>
              <a:gd name="connsiteX328" fmla="*/ 3153692 w 5018777"/>
              <a:gd name="connsiteY328" fmla="*/ 1422400 h 2605314"/>
              <a:gd name="connsiteX329" fmla="*/ 3204492 w 5018777"/>
              <a:gd name="connsiteY329" fmla="*/ 1386114 h 2605314"/>
              <a:gd name="connsiteX330" fmla="*/ 3240777 w 5018777"/>
              <a:gd name="connsiteY330" fmla="*/ 1349828 h 2605314"/>
              <a:gd name="connsiteX331" fmla="*/ 3269806 w 5018777"/>
              <a:gd name="connsiteY331" fmla="*/ 1313542 h 2605314"/>
              <a:gd name="connsiteX332" fmla="*/ 3291577 w 5018777"/>
              <a:gd name="connsiteY332" fmla="*/ 1299028 h 2605314"/>
              <a:gd name="connsiteX333" fmla="*/ 3306092 w 5018777"/>
              <a:gd name="connsiteY333" fmla="*/ 1284514 h 2605314"/>
              <a:gd name="connsiteX334" fmla="*/ 3313349 w 5018777"/>
              <a:gd name="connsiteY334" fmla="*/ 1262742 h 2605314"/>
              <a:gd name="connsiteX335" fmla="*/ 3269806 w 5018777"/>
              <a:gd name="connsiteY335" fmla="*/ 1255485 h 2605314"/>
              <a:gd name="connsiteX336" fmla="*/ 3248035 w 5018777"/>
              <a:gd name="connsiteY336" fmla="*/ 1248228 h 2605314"/>
              <a:gd name="connsiteX337" fmla="*/ 3197235 w 5018777"/>
              <a:gd name="connsiteY337" fmla="*/ 1233714 h 2605314"/>
              <a:gd name="connsiteX338" fmla="*/ 3175463 w 5018777"/>
              <a:gd name="connsiteY338" fmla="*/ 1219200 h 2605314"/>
              <a:gd name="connsiteX339" fmla="*/ 3153692 w 5018777"/>
              <a:gd name="connsiteY339" fmla="*/ 1211942 h 2605314"/>
              <a:gd name="connsiteX340" fmla="*/ 3124663 w 5018777"/>
              <a:gd name="connsiteY340" fmla="*/ 1197428 h 2605314"/>
              <a:gd name="connsiteX341" fmla="*/ 3204492 w 5018777"/>
              <a:gd name="connsiteY341" fmla="*/ 1095828 h 2605314"/>
              <a:gd name="connsiteX342" fmla="*/ 3255292 w 5018777"/>
              <a:gd name="connsiteY342" fmla="*/ 1037771 h 2605314"/>
              <a:gd name="connsiteX343" fmla="*/ 3255292 w 5018777"/>
              <a:gd name="connsiteY343" fmla="*/ 994228 h 2605314"/>
              <a:gd name="connsiteX344" fmla="*/ 3211749 w 5018777"/>
              <a:gd name="connsiteY344" fmla="*/ 986971 h 2605314"/>
              <a:gd name="connsiteX345" fmla="*/ 3182720 w 5018777"/>
              <a:gd name="connsiteY345" fmla="*/ 979714 h 2605314"/>
              <a:gd name="connsiteX346" fmla="*/ 3124663 w 5018777"/>
              <a:gd name="connsiteY346" fmla="*/ 957942 h 2605314"/>
              <a:gd name="connsiteX347" fmla="*/ 3102892 w 5018777"/>
              <a:gd name="connsiteY347" fmla="*/ 950685 h 2605314"/>
              <a:gd name="connsiteX348" fmla="*/ 3052092 w 5018777"/>
              <a:gd name="connsiteY348" fmla="*/ 943428 h 2605314"/>
              <a:gd name="connsiteX349" fmla="*/ 3030320 w 5018777"/>
              <a:gd name="connsiteY349" fmla="*/ 936171 h 2605314"/>
              <a:gd name="connsiteX350" fmla="*/ 2994035 w 5018777"/>
              <a:gd name="connsiteY350" fmla="*/ 928914 h 2605314"/>
              <a:gd name="connsiteX351" fmla="*/ 2979520 w 5018777"/>
              <a:gd name="connsiteY351" fmla="*/ 914400 h 2605314"/>
              <a:gd name="connsiteX352" fmla="*/ 3037577 w 5018777"/>
              <a:gd name="connsiteY352" fmla="*/ 820057 h 2605314"/>
              <a:gd name="connsiteX353" fmla="*/ 3095635 w 5018777"/>
              <a:gd name="connsiteY353" fmla="*/ 747485 h 2605314"/>
              <a:gd name="connsiteX354" fmla="*/ 3131920 w 5018777"/>
              <a:gd name="connsiteY354" fmla="*/ 703942 h 2605314"/>
              <a:gd name="connsiteX355" fmla="*/ 3146435 w 5018777"/>
              <a:gd name="connsiteY355" fmla="*/ 682171 h 2605314"/>
              <a:gd name="connsiteX356" fmla="*/ 3037577 w 5018777"/>
              <a:gd name="connsiteY356" fmla="*/ 667657 h 2605314"/>
              <a:gd name="connsiteX357" fmla="*/ 2965006 w 5018777"/>
              <a:gd name="connsiteY357" fmla="*/ 660400 h 2605314"/>
              <a:gd name="connsiteX358" fmla="*/ 2892435 w 5018777"/>
              <a:gd name="connsiteY358" fmla="*/ 645885 h 2605314"/>
              <a:gd name="connsiteX359" fmla="*/ 2928720 w 5018777"/>
              <a:gd name="connsiteY359" fmla="*/ 609600 h 2605314"/>
              <a:gd name="connsiteX360" fmla="*/ 2965006 w 5018777"/>
              <a:gd name="connsiteY360" fmla="*/ 573314 h 2605314"/>
              <a:gd name="connsiteX361" fmla="*/ 2972263 w 5018777"/>
              <a:gd name="connsiteY361" fmla="*/ 529771 h 2605314"/>
              <a:gd name="connsiteX362" fmla="*/ 2986777 w 5018777"/>
              <a:gd name="connsiteY362" fmla="*/ 486228 h 2605314"/>
              <a:gd name="connsiteX363" fmla="*/ 3001292 w 5018777"/>
              <a:gd name="connsiteY363" fmla="*/ 435428 h 2605314"/>
              <a:gd name="connsiteX364" fmla="*/ 3015806 w 5018777"/>
              <a:gd name="connsiteY364" fmla="*/ 391885 h 2605314"/>
              <a:gd name="connsiteX365" fmla="*/ 2965006 w 5018777"/>
              <a:gd name="connsiteY365" fmla="*/ 399142 h 2605314"/>
              <a:gd name="connsiteX366" fmla="*/ 2921463 w 5018777"/>
              <a:gd name="connsiteY366" fmla="*/ 413657 h 2605314"/>
              <a:gd name="connsiteX367" fmla="*/ 2892435 w 5018777"/>
              <a:gd name="connsiteY367" fmla="*/ 420914 h 2605314"/>
              <a:gd name="connsiteX368" fmla="*/ 2856149 w 5018777"/>
              <a:gd name="connsiteY368" fmla="*/ 435428 h 2605314"/>
              <a:gd name="connsiteX369" fmla="*/ 2812606 w 5018777"/>
              <a:gd name="connsiteY369" fmla="*/ 442685 h 2605314"/>
              <a:gd name="connsiteX370" fmla="*/ 2783577 w 5018777"/>
              <a:gd name="connsiteY370" fmla="*/ 449942 h 2605314"/>
              <a:gd name="connsiteX371" fmla="*/ 2725520 w 5018777"/>
              <a:gd name="connsiteY371" fmla="*/ 442685 h 2605314"/>
              <a:gd name="connsiteX372" fmla="*/ 2732777 w 5018777"/>
              <a:gd name="connsiteY372" fmla="*/ 377371 h 2605314"/>
              <a:gd name="connsiteX373" fmla="*/ 2725520 w 5018777"/>
              <a:gd name="connsiteY373" fmla="*/ 290285 h 2605314"/>
              <a:gd name="connsiteX374" fmla="*/ 2711006 w 5018777"/>
              <a:gd name="connsiteY374" fmla="*/ 232228 h 2605314"/>
              <a:gd name="connsiteX375" fmla="*/ 2667463 w 5018777"/>
              <a:gd name="connsiteY375" fmla="*/ 210457 h 2605314"/>
              <a:gd name="connsiteX376" fmla="*/ 2660206 w 5018777"/>
              <a:gd name="connsiteY376"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49635 w 5018777"/>
              <a:gd name="connsiteY110" fmla="*/ 776514 h 2605314"/>
              <a:gd name="connsiteX111" fmla="*/ 3313349 w 5018777"/>
              <a:gd name="connsiteY111" fmla="*/ 696685 h 2605314"/>
              <a:gd name="connsiteX112" fmla="*/ 3298835 w 5018777"/>
              <a:gd name="connsiteY112" fmla="*/ 653142 h 2605314"/>
              <a:gd name="connsiteX113" fmla="*/ 3277063 w 5018777"/>
              <a:gd name="connsiteY113" fmla="*/ 587828 h 2605314"/>
              <a:gd name="connsiteX114" fmla="*/ 3233520 w 5018777"/>
              <a:gd name="connsiteY114" fmla="*/ 478971 h 2605314"/>
              <a:gd name="connsiteX115" fmla="*/ 3204492 w 5018777"/>
              <a:gd name="connsiteY115" fmla="*/ 362857 h 2605314"/>
              <a:gd name="connsiteX116" fmla="*/ 3139177 w 5018777"/>
              <a:gd name="connsiteY116" fmla="*/ 283028 h 2605314"/>
              <a:gd name="connsiteX117" fmla="*/ 3081120 w 5018777"/>
              <a:gd name="connsiteY117" fmla="*/ 232228 h 2605314"/>
              <a:gd name="connsiteX118" fmla="*/ 3008549 w 5018777"/>
              <a:gd name="connsiteY118" fmla="*/ 174171 h 2605314"/>
              <a:gd name="connsiteX119" fmla="*/ 2934889 w 5018777"/>
              <a:gd name="connsiteY119" fmla="*/ 124460 h 2605314"/>
              <a:gd name="connsiteX120" fmla="*/ 2827120 w 5018777"/>
              <a:gd name="connsiteY120" fmla="*/ 79828 h 2605314"/>
              <a:gd name="connsiteX121" fmla="*/ 2667463 w 5018777"/>
              <a:gd name="connsiteY121" fmla="*/ 50800 h 2605314"/>
              <a:gd name="connsiteX122" fmla="*/ 2500549 w 5018777"/>
              <a:gd name="connsiteY122" fmla="*/ 43542 h 2605314"/>
              <a:gd name="connsiteX123" fmla="*/ 2275577 w 5018777"/>
              <a:gd name="connsiteY123" fmla="*/ 21771 h 2605314"/>
              <a:gd name="connsiteX124" fmla="*/ 2036092 w 5018777"/>
              <a:gd name="connsiteY124" fmla="*/ 7257 h 2605314"/>
              <a:gd name="connsiteX125" fmla="*/ 1753063 w 5018777"/>
              <a:gd name="connsiteY125" fmla="*/ 29028 h 2605314"/>
              <a:gd name="connsiteX126" fmla="*/ 1519746 w 5018777"/>
              <a:gd name="connsiteY126" fmla="*/ 82005 h 2605314"/>
              <a:gd name="connsiteX127" fmla="*/ 1157977 w 5018777"/>
              <a:gd name="connsiteY127" fmla="*/ 190500 h 2605314"/>
              <a:gd name="connsiteX128" fmla="*/ 969292 w 5018777"/>
              <a:gd name="connsiteY128" fmla="*/ 261257 h 2605314"/>
              <a:gd name="connsiteX129" fmla="*/ 889463 w 5018777"/>
              <a:gd name="connsiteY129" fmla="*/ 319314 h 2605314"/>
              <a:gd name="connsiteX130" fmla="*/ 763189 w 5018777"/>
              <a:gd name="connsiteY130" fmla="*/ 420551 h 2605314"/>
              <a:gd name="connsiteX131" fmla="*/ 693520 w 5018777"/>
              <a:gd name="connsiteY131" fmla="*/ 500742 h 2605314"/>
              <a:gd name="connsiteX132" fmla="*/ 664492 w 5018777"/>
              <a:gd name="connsiteY132" fmla="*/ 544285 h 2605314"/>
              <a:gd name="connsiteX133" fmla="*/ 642720 w 5018777"/>
              <a:gd name="connsiteY133" fmla="*/ 609600 h 2605314"/>
              <a:gd name="connsiteX134" fmla="*/ 651792 w 5018777"/>
              <a:gd name="connsiteY134" fmla="*/ 740954 h 2605314"/>
              <a:gd name="connsiteX135" fmla="*/ 700052 w 5018777"/>
              <a:gd name="connsiteY135" fmla="*/ 804454 h 2605314"/>
              <a:gd name="connsiteX136" fmla="*/ 751577 w 5018777"/>
              <a:gd name="connsiteY136" fmla="*/ 804817 h 2605314"/>
              <a:gd name="connsiteX137" fmla="*/ 775889 w 5018777"/>
              <a:gd name="connsiteY137" fmla="*/ 748937 h 2605314"/>
              <a:gd name="connsiteX138" fmla="*/ 764640 w 5018777"/>
              <a:gd name="connsiteY138" fmla="*/ 679268 h 2605314"/>
              <a:gd name="connsiteX139" fmla="*/ 704769 w 5018777"/>
              <a:gd name="connsiteY139" fmla="*/ 644434 h 2605314"/>
              <a:gd name="connsiteX140" fmla="*/ 567246 w 5018777"/>
              <a:gd name="connsiteY140" fmla="*/ 638991 h 2605314"/>
              <a:gd name="connsiteX141" fmla="*/ 468549 w 5018777"/>
              <a:gd name="connsiteY141" fmla="*/ 682171 h 2605314"/>
              <a:gd name="connsiteX142" fmla="*/ 446777 w 5018777"/>
              <a:gd name="connsiteY142" fmla="*/ 754742 h 2605314"/>
              <a:gd name="connsiteX143" fmla="*/ 475806 w 5018777"/>
              <a:gd name="connsiteY143" fmla="*/ 849085 h 2605314"/>
              <a:gd name="connsiteX144" fmla="*/ 533863 w 5018777"/>
              <a:gd name="connsiteY144" fmla="*/ 841828 h 2605314"/>
              <a:gd name="connsiteX145" fmla="*/ 541120 w 5018777"/>
              <a:gd name="connsiteY145" fmla="*/ 820057 h 2605314"/>
              <a:gd name="connsiteX146" fmla="*/ 519349 w 5018777"/>
              <a:gd name="connsiteY146" fmla="*/ 740228 h 2605314"/>
              <a:gd name="connsiteX147" fmla="*/ 497577 w 5018777"/>
              <a:gd name="connsiteY147" fmla="*/ 725714 h 2605314"/>
              <a:gd name="connsiteX148" fmla="*/ 352435 w 5018777"/>
              <a:gd name="connsiteY148" fmla="*/ 732971 h 2605314"/>
              <a:gd name="connsiteX149" fmla="*/ 252286 w 5018777"/>
              <a:gd name="connsiteY149" fmla="*/ 791028 h 2605314"/>
              <a:gd name="connsiteX150" fmla="*/ 192777 w 5018777"/>
              <a:gd name="connsiteY150" fmla="*/ 892628 h 2605314"/>
              <a:gd name="connsiteX151" fmla="*/ 187335 w 5018777"/>
              <a:gd name="connsiteY151" fmla="*/ 1026522 h 2605314"/>
              <a:gd name="connsiteX152" fmla="*/ 218177 w 5018777"/>
              <a:gd name="connsiteY152" fmla="*/ 1070791 h 2605314"/>
              <a:gd name="connsiteX153" fmla="*/ 278049 w 5018777"/>
              <a:gd name="connsiteY153" fmla="*/ 1063534 h 2605314"/>
              <a:gd name="connsiteX154" fmla="*/ 297643 w 5018777"/>
              <a:gd name="connsiteY154" fmla="*/ 1022531 h 2605314"/>
              <a:gd name="connsiteX155" fmla="*/ 260995 w 5018777"/>
              <a:gd name="connsiteY155" fmla="*/ 957580 h 2605314"/>
              <a:gd name="connsiteX156" fmla="*/ 172095 w 5018777"/>
              <a:gd name="connsiteY156" fmla="*/ 952137 h 2605314"/>
              <a:gd name="connsiteX157" fmla="*/ 108957 w 5018777"/>
              <a:gd name="connsiteY157" fmla="*/ 996405 h 2605314"/>
              <a:gd name="connsiteX158" fmla="*/ 54892 w 5018777"/>
              <a:gd name="connsiteY158" fmla="*/ 1066800 h 2605314"/>
              <a:gd name="connsiteX159" fmla="*/ 14252 w 5018777"/>
              <a:gd name="connsiteY159" fmla="*/ 1156788 h 2605314"/>
              <a:gd name="connsiteX160" fmla="*/ 20783 w 5018777"/>
              <a:gd name="connsiteY160" fmla="*/ 1262017 h 2605314"/>
              <a:gd name="connsiteX161" fmla="*/ 69406 w 5018777"/>
              <a:gd name="connsiteY161" fmla="*/ 1313542 h 2605314"/>
              <a:gd name="connsiteX162" fmla="*/ 112949 w 5018777"/>
              <a:gd name="connsiteY162" fmla="*/ 1342571 h 2605314"/>
              <a:gd name="connsiteX163" fmla="*/ 159032 w 5018777"/>
              <a:gd name="connsiteY163" fmla="*/ 1341845 h 2605314"/>
              <a:gd name="connsiteX164" fmla="*/ 217089 w 5018777"/>
              <a:gd name="connsiteY164" fmla="*/ 1316445 h 2605314"/>
              <a:gd name="connsiteX165" fmla="*/ 199672 w 5018777"/>
              <a:gd name="connsiteY165" fmla="*/ 1243148 h 2605314"/>
              <a:gd name="connsiteX166" fmla="*/ 124197 w 5018777"/>
              <a:gd name="connsiteY166" fmla="*/ 1236254 h 2605314"/>
              <a:gd name="connsiteX167" fmla="*/ 54892 w 5018777"/>
              <a:gd name="connsiteY167" fmla="*/ 1262742 h 2605314"/>
              <a:gd name="connsiteX168" fmla="*/ 33120 w 5018777"/>
              <a:gd name="connsiteY168" fmla="*/ 1299028 h 2605314"/>
              <a:gd name="connsiteX169" fmla="*/ 18606 w 5018777"/>
              <a:gd name="connsiteY169" fmla="*/ 1320800 h 2605314"/>
              <a:gd name="connsiteX170" fmla="*/ 4092 w 5018777"/>
              <a:gd name="connsiteY170" fmla="*/ 1379582 h 2605314"/>
              <a:gd name="connsiteX171" fmla="*/ 3729 w 5018777"/>
              <a:gd name="connsiteY171" fmla="*/ 1436188 h 2605314"/>
              <a:gd name="connsiteX172" fmla="*/ 47635 w 5018777"/>
              <a:gd name="connsiteY172" fmla="*/ 1494971 h 2605314"/>
              <a:gd name="connsiteX173" fmla="*/ 91177 w 5018777"/>
              <a:gd name="connsiteY173" fmla="*/ 1524000 h 2605314"/>
              <a:gd name="connsiteX174" fmla="*/ 127100 w 5018777"/>
              <a:gd name="connsiteY174" fmla="*/ 1568268 h 2605314"/>
              <a:gd name="connsiteX175" fmla="*/ 171006 w 5018777"/>
              <a:gd name="connsiteY175" fmla="*/ 1582057 h 2605314"/>
              <a:gd name="connsiteX176" fmla="*/ 228337 w 5018777"/>
              <a:gd name="connsiteY176" fmla="*/ 1561737 h 2605314"/>
              <a:gd name="connsiteX177" fmla="*/ 236683 w 5018777"/>
              <a:gd name="connsiteY177" fmla="*/ 1483722 h 2605314"/>
              <a:gd name="connsiteX178" fmla="*/ 157217 w 5018777"/>
              <a:gd name="connsiteY178" fmla="*/ 1465580 h 2605314"/>
              <a:gd name="connsiteX179" fmla="*/ 105692 w 5018777"/>
              <a:gd name="connsiteY179" fmla="*/ 1502228 h 2605314"/>
              <a:gd name="connsiteX180" fmla="*/ 105692 w 5018777"/>
              <a:gd name="connsiteY180" fmla="*/ 1698171 h 2605314"/>
              <a:gd name="connsiteX181" fmla="*/ 141615 w 5018777"/>
              <a:gd name="connsiteY181" fmla="*/ 1749334 h 2605314"/>
              <a:gd name="connsiteX182" fmla="*/ 192777 w 5018777"/>
              <a:gd name="connsiteY182" fmla="*/ 1792514 h 2605314"/>
              <a:gd name="connsiteX183" fmla="*/ 250835 w 5018777"/>
              <a:gd name="connsiteY183" fmla="*/ 1828800 h 2605314"/>
              <a:gd name="connsiteX184" fmla="*/ 359692 w 5018777"/>
              <a:gd name="connsiteY184" fmla="*/ 1821542 h 2605314"/>
              <a:gd name="connsiteX185" fmla="*/ 394163 w 5018777"/>
              <a:gd name="connsiteY185" fmla="*/ 1796505 h 2605314"/>
              <a:gd name="connsiteX186" fmla="*/ 410492 w 5018777"/>
              <a:gd name="connsiteY186" fmla="*/ 1698171 h 2605314"/>
              <a:gd name="connsiteX187" fmla="*/ 366949 w 5018777"/>
              <a:gd name="connsiteY187" fmla="*/ 1683657 h 2605314"/>
              <a:gd name="connsiteX188" fmla="*/ 316149 w 5018777"/>
              <a:gd name="connsiteY188" fmla="*/ 1690914 h 2605314"/>
              <a:gd name="connsiteX189" fmla="*/ 279863 w 5018777"/>
              <a:gd name="connsiteY189" fmla="*/ 1719942 h 2605314"/>
              <a:gd name="connsiteX190" fmla="*/ 265349 w 5018777"/>
              <a:gd name="connsiteY190" fmla="*/ 1785257 h 2605314"/>
              <a:gd name="connsiteX191" fmla="*/ 276235 w 5018777"/>
              <a:gd name="connsiteY191" fmla="*/ 1939108 h 2605314"/>
              <a:gd name="connsiteX192" fmla="*/ 331026 w 5018777"/>
              <a:gd name="connsiteY192" fmla="*/ 1984465 h 2605314"/>
              <a:gd name="connsiteX193" fmla="*/ 417749 w 5018777"/>
              <a:gd name="connsiteY193" fmla="*/ 2002971 h 2605314"/>
              <a:gd name="connsiteX194" fmla="*/ 526606 w 5018777"/>
              <a:gd name="connsiteY194" fmla="*/ 1995714 h 2605314"/>
              <a:gd name="connsiteX195" fmla="*/ 555635 w 5018777"/>
              <a:gd name="connsiteY195" fmla="*/ 1973942 h 2605314"/>
              <a:gd name="connsiteX196" fmla="*/ 599177 w 5018777"/>
              <a:gd name="connsiteY196" fmla="*/ 1944914 h 2605314"/>
              <a:gd name="connsiteX197" fmla="*/ 628206 w 5018777"/>
              <a:gd name="connsiteY197" fmla="*/ 1901371 h 2605314"/>
              <a:gd name="connsiteX198" fmla="*/ 613692 w 5018777"/>
              <a:gd name="connsiteY198" fmla="*/ 1836057 h 2605314"/>
              <a:gd name="connsiteX199" fmla="*/ 570149 w 5018777"/>
              <a:gd name="connsiteY199" fmla="*/ 1792514 h 2605314"/>
              <a:gd name="connsiteX200" fmla="*/ 528057 w 5018777"/>
              <a:gd name="connsiteY200" fmla="*/ 1800497 h 2605314"/>
              <a:gd name="connsiteX201" fmla="*/ 481249 w 5018777"/>
              <a:gd name="connsiteY201" fmla="*/ 1898468 h 2605314"/>
              <a:gd name="connsiteX202" fmla="*/ 555635 w 5018777"/>
              <a:gd name="connsiteY202" fmla="*/ 1995714 h 2605314"/>
              <a:gd name="connsiteX203" fmla="*/ 570149 w 5018777"/>
              <a:gd name="connsiteY203" fmla="*/ 2017485 h 2605314"/>
              <a:gd name="connsiteX204" fmla="*/ 700777 w 5018777"/>
              <a:gd name="connsiteY204" fmla="*/ 2068285 h 2605314"/>
              <a:gd name="connsiteX205" fmla="*/ 737063 w 5018777"/>
              <a:gd name="connsiteY205" fmla="*/ 2082800 h 2605314"/>
              <a:gd name="connsiteX206" fmla="*/ 867692 w 5018777"/>
              <a:gd name="connsiteY206" fmla="*/ 2119811 h 2605314"/>
              <a:gd name="connsiteX207" fmla="*/ 969292 w 5018777"/>
              <a:gd name="connsiteY207" fmla="*/ 2148114 h 2605314"/>
              <a:gd name="connsiteX208" fmla="*/ 1078149 w 5018777"/>
              <a:gd name="connsiteY208" fmla="*/ 2133600 h 2605314"/>
              <a:gd name="connsiteX209" fmla="*/ 1128949 w 5018777"/>
              <a:gd name="connsiteY209" fmla="*/ 2104571 h 2605314"/>
              <a:gd name="connsiteX210" fmla="*/ 1247603 w 5018777"/>
              <a:gd name="connsiteY210" fmla="*/ 2013494 h 2605314"/>
              <a:gd name="connsiteX211" fmla="*/ 1291509 w 5018777"/>
              <a:gd name="connsiteY211" fmla="*/ 1957251 h 2605314"/>
              <a:gd name="connsiteX212" fmla="*/ 1278083 w 5018777"/>
              <a:gd name="connsiteY212" fmla="*/ 1839322 h 2605314"/>
              <a:gd name="connsiteX213" fmla="*/ 1223292 w 5018777"/>
              <a:gd name="connsiteY213" fmla="*/ 1814285 h 2605314"/>
              <a:gd name="connsiteX214" fmla="*/ 1129675 w 5018777"/>
              <a:gd name="connsiteY214" fmla="*/ 1833154 h 2605314"/>
              <a:gd name="connsiteX215" fmla="*/ 1107177 w 5018777"/>
              <a:gd name="connsiteY215" fmla="*/ 1894114 h 2605314"/>
              <a:gd name="connsiteX216" fmla="*/ 1085406 w 5018777"/>
              <a:gd name="connsiteY216" fmla="*/ 2002971 h 2605314"/>
              <a:gd name="connsiteX217" fmla="*/ 1020092 w 5018777"/>
              <a:gd name="connsiteY217" fmla="*/ 1995714 h 2605314"/>
              <a:gd name="connsiteX218" fmla="*/ 984532 w 5018777"/>
              <a:gd name="connsiteY218" fmla="*/ 1911531 h 2605314"/>
              <a:gd name="connsiteX219" fmla="*/ 996869 w 5018777"/>
              <a:gd name="connsiteY219" fmla="*/ 1807754 h 2605314"/>
              <a:gd name="connsiteX220" fmla="*/ 1070529 w 5018777"/>
              <a:gd name="connsiteY220" fmla="*/ 1731554 h 2605314"/>
              <a:gd name="connsiteX221" fmla="*/ 1230549 w 5018777"/>
              <a:gd name="connsiteY221" fmla="*/ 1690914 h 2605314"/>
              <a:gd name="connsiteX222" fmla="*/ 1339406 w 5018777"/>
              <a:gd name="connsiteY222" fmla="*/ 1698171 h 2605314"/>
              <a:gd name="connsiteX223" fmla="*/ 1426492 w 5018777"/>
              <a:gd name="connsiteY223" fmla="*/ 1741714 h 2605314"/>
              <a:gd name="connsiteX224" fmla="*/ 1480557 w 5018777"/>
              <a:gd name="connsiteY224" fmla="*/ 1792514 h 2605314"/>
              <a:gd name="connsiteX225" fmla="*/ 1510312 w 5018777"/>
              <a:gd name="connsiteY225" fmla="*/ 1859642 h 2605314"/>
              <a:gd name="connsiteX226" fmla="*/ 1511037 w 5018777"/>
              <a:gd name="connsiteY226" fmla="*/ 1961968 h 2605314"/>
              <a:gd name="connsiteX227" fmla="*/ 1463866 w 5018777"/>
              <a:gd name="connsiteY227" fmla="*/ 2046877 h 2605314"/>
              <a:gd name="connsiteX228" fmla="*/ 1411977 w 5018777"/>
              <a:gd name="connsiteY228" fmla="*/ 2140857 h 2605314"/>
              <a:gd name="connsiteX229" fmla="*/ 1404720 w 5018777"/>
              <a:gd name="connsiteY229" fmla="*/ 2162628 h 2605314"/>
              <a:gd name="connsiteX230" fmla="*/ 1368435 w 5018777"/>
              <a:gd name="connsiteY230" fmla="*/ 2293257 h 2605314"/>
              <a:gd name="connsiteX231" fmla="*/ 1370975 w 5018777"/>
              <a:gd name="connsiteY231" fmla="*/ 2449285 h 2605314"/>
              <a:gd name="connsiteX232" fmla="*/ 1513577 w 5018777"/>
              <a:gd name="connsiteY232" fmla="*/ 2554514 h 2605314"/>
              <a:gd name="connsiteX233" fmla="*/ 1636949 w 5018777"/>
              <a:gd name="connsiteY233" fmla="*/ 2590800 h 2605314"/>
              <a:gd name="connsiteX234" fmla="*/ 1851397 w 5018777"/>
              <a:gd name="connsiteY234" fmla="*/ 2605314 h 2605314"/>
              <a:gd name="connsiteX235" fmla="*/ 1922155 w 5018777"/>
              <a:gd name="connsiteY235" fmla="*/ 2576285 h 2605314"/>
              <a:gd name="connsiteX236" fmla="*/ 1963520 w 5018777"/>
              <a:gd name="connsiteY236" fmla="*/ 2496457 h 2605314"/>
              <a:gd name="connsiteX237" fmla="*/ 2006337 w 5018777"/>
              <a:gd name="connsiteY237" fmla="*/ 2315028 h 2605314"/>
              <a:gd name="connsiteX238" fmla="*/ 2043349 w 5018777"/>
              <a:gd name="connsiteY238" fmla="*/ 2111828 h 2605314"/>
              <a:gd name="connsiteX239" fmla="*/ 2066572 w 5018777"/>
              <a:gd name="connsiteY239" fmla="*/ 2048691 h 2605314"/>
              <a:gd name="connsiteX240" fmla="*/ 2102495 w 5018777"/>
              <a:gd name="connsiteY240" fmla="*/ 1987731 h 2605314"/>
              <a:gd name="connsiteX241" fmla="*/ 2221512 w 5018777"/>
              <a:gd name="connsiteY241" fmla="*/ 1879237 h 2605314"/>
              <a:gd name="connsiteX242" fmla="*/ 2377177 w 5018777"/>
              <a:gd name="connsiteY242" fmla="*/ 1872342 h 2605314"/>
              <a:gd name="connsiteX243" fmla="*/ 2398949 w 5018777"/>
              <a:gd name="connsiteY243" fmla="*/ 1879600 h 2605314"/>
              <a:gd name="connsiteX244" fmla="*/ 2457006 w 5018777"/>
              <a:gd name="connsiteY244" fmla="*/ 1930400 h 2605314"/>
              <a:gd name="connsiteX245" fmla="*/ 2471520 w 5018777"/>
              <a:gd name="connsiteY245" fmla="*/ 1952171 h 2605314"/>
              <a:gd name="connsiteX246" fmla="*/ 2493292 w 5018777"/>
              <a:gd name="connsiteY246" fmla="*/ 1973942 h 2605314"/>
              <a:gd name="connsiteX247" fmla="*/ 2507806 w 5018777"/>
              <a:gd name="connsiteY247" fmla="*/ 2024742 h 2605314"/>
              <a:gd name="connsiteX248" fmla="*/ 2515063 w 5018777"/>
              <a:gd name="connsiteY248" fmla="*/ 2053771 h 2605314"/>
              <a:gd name="connsiteX249" fmla="*/ 2529577 w 5018777"/>
              <a:gd name="connsiteY249" fmla="*/ 2075542 h 2605314"/>
              <a:gd name="connsiteX250" fmla="*/ 2544092 w 5018777"/>
              <a:gd name="connsiteY250" fmla="*/ 2126342 h 2605314"/>
              <a:gd name="connsiteX251" fmla="*/ 2536835 w 5018777"/>
              <a:gd name="connsiteY251" fmla="*/ 2271485 h 2605314"/>
              <a:gd name="connsiteX252" fmla="*/ 2522320 w 5018777"/>
              <a:gd name="connsiteY252" fmla="*/ 2300514 h 2605314"/>
              <a:gd name="connsiteX253" fmla="*/ 2478777 w 5018777"/>
              <a:gd name="connsiteY253" fmla="*/ 2329542 h 2605314"/>
              <a:gd name="connsiteX254" fmla="*/ 2457006 w 5018777"/>
              <a:gd name="connsiteY254" fmla="*/ 2336800 h 2605314"/>
              <a:gd name="connsiteX255" fmla="*/ 2333635 w 5018777"/>
              <a:gd name="connsiteY255" fmla="*/ 2329542 h 2605314"/>
              <a:gd name="connsiteX256" fmla="*/ 2311863 w 5018777"/>
              <a:gd name="connsiteY256" fmla="*/ 2322285 h 2605314"/>
              <a:gd name="connsiteX257" fmla="*/ 2297349 w 5018777"/>
              <a:gd name="connsiteY257" fmla="*/ 2286000 h 2605314"/>
              <a:gd name="connsiteX258" fmla="*/ 2290092 w 5018777"/>
              <a:gd name="connsiteY258" fmla="*/ 2249714 h 2605314"/>
              <a:gd name="connsiteX259" fmla="*/ 2398949 w 5018777"/>
              <a:gd name="connsiteY259" fmla="*/ 2111828 h 2605314"/>
              <a:gd name="connsiteX260" fmla="*/ 2398949 w 5018777"/>
              <a:gd name="connsiteY260" fmla="*/ 2024742 h 2605314"/>
              <a:gd name="connsiteX261" fmla="*/ 2377177 w 5018777"/>
              <a:gd name="connsiteY261" fmla="*/ 2010228 h 2605314"/>
              <a:gd name="connsiteX262" fmla="*/ 2275577 w 5018777"/>
              <a:gd name="connsiteY262" fmla="*/ 2017485 h 2605314"/>
              <a:gd name="connsiteX263" fmla="*/ 2261063 w 5018777"/>
              <a:gd name="connsiteY263" fmla="*/ 2032000 h 2605314"/>
              <a:gd name="connsiteX264" fmla="*/ 2239292 w 5018777"/>
              <a:gd name="connsiteY264" fmla="*/ 2046514 h 2605314"/>
              <a:gd name="connsiteX265" fmla="*/ 2224777 w 5018777"/>
              <a:gd name="connsiteY265" fmla="*/ 2061028 h 2605314"/>
              <a:gd name="connsiteX266" fmla="*/ 2195749 w 5018777"/>
              <a:gd name="connsiteY266" fmla="*/ 2068285 h 2605314"/>
              <a:gd name="connsiteX267" fmla="*/ 2166720 w 5018777"/>
              <a:gd name="connsiteY267" fmla="*/ 2090057 h 2605314"/>
              <a:gd name="connsiteX268" fmla="*/ 2152206 w 5018777"/>
              <a:gd name="connsiteY268" fmla="*/ 2111828 h 2605314"/>
              <a:gd name="connsiteX269" fmla="*/ 2130435 w 5018777"/>
              <a:gd name="connsiteY269" fmla="*/ 2140857 h 2605314"/>
              <a:gd name="connsiteX270" fmla="*/ 2130435 w 5018777"/>
              <a:gd name="connsiteY270" fmla="*/ 2351314 h 2605314"/>
              <a:gd name="connsiteX271" fmla="*/ 2144949 w 5018777"/>
              <a:gd name="connsiteY271" fmla="*/ 2373085 h 2605314"/>
              <a:gd name="connsiteX272" fmla="*/ 2166720 w 5018777"/>
              <a:gd name="connsiteY272" fmla="*/ 2380342 h 2605314"/>
              <a:gd name="connsiteX273" fmla="*/ 2173977 w 5018777"/>
              <a:gd name="connsiteY273" fmla="*/ 2402114 h 2605314"/>
              <a:gd name="connsiteX274" fmla="*/ 2195749 w 5018777"/>
              <a:gd name="connsiteY274" fmla="*/ 2416628 h 2605314"/>
              <a:gd name="connsiteX275" fmla="*/ 2224777 w 5018777"/>
              <a:gd name="connsiteY275" fmla="*/ 2438400 h 2605314"/>
              <a:gd name="connsiteX276" fmla="*/ 2268320 w 5018777"/>
              <a:gd name="connsiteY276" fmla="*/ 2474685 h 2605314"/>
              <a:gd name="connsiteX277" fmla="*/ 2297349 w 5018777"/>
              <a:gd name="connsiteY277" fmla="*/ 2510971 h 2605314"/>
              <a:gd name="connsiteX278" fmla="*/ 2319120 w 5018777"/>
              <a:gd name="connsiteY278" fmla="*/ 2532742 h 2605314"/>
              <a:gd name="connsiteX279" fmla="*/ 2398949 w 5018777"/>
              <a:gd name="connsiteY279" fmla="*/ 2569028 h 2605314"/>
              <a:gd name="connsiteX280" fmla="*/ 2544092 w 5018777"/>
              <a:gd name="connsiteY280" fmla="*/ 2554514 h 2605314"/>
              <a:gd name="connsiteX281" fmla="*/ 2565863 w 5018777"/>
              <a:gd name="connsiteY281" fmla="*/ 2540000 h 2605314"/>
              <a:gd name="connsiteX282" fmla="*/ 2573120 w 5018777"/>
              <a:gd name="connsiteY282" fmla="*/ 2503714 h 2605314"/>
              <a:gd name="connsiteX283" fmla="*/ 2587635 w 5018777"/>
              <a:gd name="connsiteY283" fmla="*/ 2481942 h 2605314"/>
              <a:gd name="connsiteX284" fmla="*/ 2594892 w 5018777"/>
              <a:gd name="connsiteY284" fmla="*/ 2409371 h 2605314"/>
              <a:gd name="connsiteX285" fmla="*/ 2645692 w 5018777"/>
              <a:gd name="connsiteY285" fmla="*/ 2416628 h 2605314"/>
              <a:gd name="connsiteX286" fmla="*/ 2674720 w 5018777"/>
              <a:gd name="connsiteY286" fmla="*/ 2423885 h 2605314"/>
              <a:gd name="connsiteX287" fmla="*/ 2747292 w 5018777"/>
              <a:gd name="connsiteY287" fmla="*/ 2438400 h 2605314"/>
              <a:gd name="connsiteX288" fmla="*/ 2790835 w 5018777"/>
              <a:gd name="connsiteY288" fmla="*/ 2452914 h 2605314"/>
              <a:gd name="connsiteX289" fmla="*/ 2812606 w 5018777"/>
              <a:gd name="connsiteY289" fmla="*/ 2438400 h 2605314"/>
              <a:gd name="connsiteX290" fmla="*/ 2805349 w 5018777"/>
              <a:gd name="connsiteY290" fmla="*/ 2416628 h 2605314"/>
              <a:gd name="connsiteX291" fmla="*/ 2798092 w 5018777"/>
              <a:gd name="connsiteY291" fmla="*/ 2373085 h 2605314"/>
              <a:gd name="connsiteX292" fmla="*/ 2783577 w 5018777"/>
              <a:gd name="connsiteY292" fmla="*/ 2329542 h 2605314"/>
              <a:gd name="connsiteX293" fmla="*/ 2798092 w 5018777"/>
              <a:gd name="connsiteY293" fmla="*/ 2278742 h 2605314"/>
              <a:gd name="connsiteX294" fmla="*/ 2965006 w 5018777"/>
              <a:gd name="connsiteY294" fmla="*/ 2249714 h 2605314"/>
              <a:gd name="connsiteX295" fmla="*/ 2950492 w 5018777"/>
              <a:gd name="connsiteY295" fmla="*/ 2227942 h 2605314"/>
              <a:gd name="connsiteX296" fmla="*/ 2928720 w 5018777"/>
              <a:gd name="connsiteY296" fmla="*/ 2133600 h 2605314"/>
              <a:gd name="connsiteX297" fmla="*/ 2921463 w 5018777"/>
              <a:gd name="connsiteY297" fmla="*/ 2104571 h 2605314"/>
              <a:gd name="connsiteX298" fmla="*/ 2899692 w 5018777"/>
              <a:gd name="connsiteY298" fmla="*/ 2090057 h 2605314"/>
              <a:gd name="connsiteX299" fmla="*/ 2906949 w 5018777"/>
              <a:gd name="connsiteY299" fmla="*/ 2061028 h 2605314"/>
              <a:gd name="connsiteX300" fmla="*/ 3037577 w 5018777"/>
              <a:gd name="connsiteY300" fmla="*/ 2053771 h 2605314"/>
              <a:gd name="connsiteX301" fmla="*/ 3124663 w 5018777"/>
              <a:gd name="connsiteY301" fmla="*/ 2046514 h 2605314"/>
              <a:gd name="connsiteX302" fmla="*/ 3146435 w 5018777"/>
              <a:gd name="connsiteY302" fmla="*/ 2039257 h 2605314"/>
              <a:gd name="connsiteX303" fmla="*/ 3139177 w 5018777"/>
              <a:gd name="connsiteY303" fmla="*/ 2010228 h 2605314"/>
              <a:gd name="connsiteX304" fmla="*/ 3110149 w 5018777"/>
              <a:gd name="connsiteY304" fmla="*/ 1959428 h 2605314"/>
              <a:gd name="connsiteX305" fmla="*/ 3081120 w 5018777"/>
              <a:gd name="connsiteY305" fmla="*/ 1930400 h 2605314"/>
              <a:gd name="connsiteX306" fmla="*/ 3066606 w 5018777"/>
              <a:gd name="connsiteY306" fmla="*/ 1901371 h 2605314"/>
              <a:gd name="connsiteX307" fmla="*/ 3044835 w 5018777"/>
              <a:gd name="connsiteY307" fmla="*/ 1886857 h 2605314"/>
              <a:gd name="connsiteX308" fmla="*/ 3037577 w 5018777"/>
              <a:gd name="connsiteY308" fmla="*/ 1865085 h 2605314"/>
              <a:gd name="connsiteX309" fmla="*/ 3023063 w 5018777"/>
              <a:gd name="connsiteY309" fmla="*/ 1843314 h 2605314"/>
              <a:gd name="connsiteX310" fmla="*/ 3052092 w 5018777"/>
              <a:gd name="connsiteY310" fmla="*/ 1828800 h 2605314"/>
              <a:gd name="connsiteX311" fmla="*/ 3160949 w 5018777"/>
              <a:gd name="connsiteY311" fmla="*/ 1814285 h 2605314"/>
              <a:gd name="connsiteX312" fmla="*/ 3182720 w 5018777"/>
              <a:gd name="connsiteY312" fmla="*/ 1799771 h 2605314"/>
              <a:gd name="connsiteX313" fmla="*/ 3131920 w 5018777"/>
              <a:gd name="connsiteY313" fmla="*/ 1690914 h 2605314"/>
              <a:gd name="connsiteX314" fmla="*/ 3124663 w 5018777"/>
              <a:gd name="connsiteY314" fmla="*/ 1669142 h 2605314"/>
              <a:gd name="connsiteX315" fmla="*/ 3110149 w 5018777"/>
              <a:gd name="connsiteY315" fmla="*/ 1647371 h 2605314"/>
              <a:gd name="connsiteX316" fmla="*/ 3131920 w 5018777"/>
              <a:gd name="connsiteY316" fmla="*/ 1640114 h 2605314"/>
              <a:gd name="connsiteX317" fmla="*/ 3160949 w 5018777"/>
              <a:gd name="connsiteY317" fmla="*/ 1632857 h 2605314"/>
              <a:gd name="connsiteX318" fmla="*/ 3189977 w 5018777"/>
              <a:gd name="connsiteY318" fmla="*/ 1618342 h 2605314"/>
              <a:gd name="connsiteX319" fmla="*/ 3219006 w 5018777"/>
              <a:gd name="connsiteY319" fmla="*/ 1611085 h 2605314"/>
              <a:gd name="connsiteX320" fmla="*/ 3240777 w 5018777"/>
              <a:gd name="connsiteY320" fmla="*/ 1603828 h 2605314"/>
              <a:gd name="connsiteX321" fmla="*/ 3284320 w 5018777"/>
              <a:gd name="connsiteY321" fmla="*/ 1582057 h 2605314"/>
              <a:gd name="connsiteX322" fmla="*/ 3298835 w 5018777"/>
              <a:gd name="connsiteY322" fmla="*/ 1567542 h 2605314"/>
              <a:gd name="connsiteX323" fmla="*/ 3277063 w 5018777"/>
              <a:gd name="connsiteY323" fmla="*/ 1545771 h 2605314"/>
              <a:gd name="connsiteX324" fmla="*/ 3233520 w 5018777"/>
              <a:gd name="connsiteY324" fmla="*/ 1516742 h 2605314"/>
              <a:gd name="connsiteX325" fmla="*/ 3182720 w 5018777"/>
              <a:gd name="connsiteY325" fmla="*/ 1458685 h 2605314"/>
              <a:gd name="connsiteX326" fmla="*/ 3175463 w 5018777"/>
              <a:gd name="connsiteY326" fmla="*/ 1436914 h 2605314"/>
              <a:gd name="connsiteX327" fmla="*/ 3153692 w 5018777"/>
              <a:gd name="connsiteY327" fmla="*/ 1422400 h 2605314"/>
              <a:gd name="connsiteX328" fmla="*/ 3204492 w 5018777"/>
              <a:gd name="connsiteY328" fmla="*/ 1386114 h 2605314"/>
              <a:gd name="connsiteX329" fmla="*/ 3240777 w 5018777"/>
              <a:gd name="connsiteY329" fmla="*/ 1349828 h 2605314"/>
              <a:gd name="connsiteX330" fmla="*/ 3269806 w 5018777"/>
              <a:gd name="connsiteY330" fmla="*/ 1313542 h 2605314"/>
              <a:gd name="connsiteX331" fmla="*/ 3291577 w 5018777"/>
              <a:gd name="connsiteY331" fmla="*/ 1299028 h 2605314"/>
              <a:gd name="connsiteX332" fmla="*/ 3306092 w 5018777"/>
              <a:gd name="connsiteY332" fmla="*/ 1284514 h 2605314"/>
              <a:gd name="connsiteX333" fmla="*/ 3313349 w 5018777"/>
              <a:gd name="connsiteY333" fmla="*/ 1262742 h 2605314"/>
              <a:gd name="connsiteX334" fmla="*/ 3269806 w 5018777"/>
              <a:gd name="connsiteY334" fmla="*/ 1255485 h 2605314"/>
              <a:gd name="connsiteX335" fmla="*/ 3248035 w 5018777"/>
              <a:gd name="connsiteY335" fmla="*/ 1248228 h 2605314"/>
              <a:gd name="connsiteX336" fmla="*/ 3197235 w 5018777"/>
              <a:gd name="connsiteY336" fmla="*/ 1233714 h 2605314"/>
              <a:gd name="connsiteX337" fmla="*/ 3175463 w 5018777"/>
              <a:gd name="connsiteY337" fmla="*/ 1219200 h 2605314"/>
              <a:gd name="connsiteX338" fmla="*/ 3153692 w 5018777"/>
              <a:gd name="connsiteY338" fmla="*/ 1211942 h 2605314"/>
              <a:gd name="connsiteX339" fmla="*/ 3124663 w 5018777"/>
              <a:gd name="connsiteY339" fmla="*/ 1197428 h 2605314"/>
              <a:gd name="connsiteX340" fmla="*/ 3204492 w 5018777"/>
              <a:gd name="connsiteY340" fmla="*/ 1095828 h 2605314"/>
              <a:gd name="connsiteX341" fmla="*/ 3255292 w 5018777"/>
              <a:gd name="connsiteY341" fmla="*/ 1037771 h 2605314"/>
              <a:gd name="connsiteX342" fmla="*/ 3255292 w 5018777"/>
              <a:gd name="connsiteY342" fmla="*/ 994228 h 2605314"/>
              <a:gd name="connsiteX343" fmla="*/ 3211749 w 5018777"/>
              <a:gd name="connsiteY343" fmla="*/ 986971 h 2605314"/>
              <a:gd name="connsiteX344" fmla="*/ 3182720 w 5018777"/>
              <a:gd name="connsiteY344" fmla="*/ 979714 h 2605314"/>
              <a:gd name="connsiteX345" fmla="*/ 3124663 w 5018777"/>
              <a:gd name="connsiteY345" fmla="*/ 957942 h 2605314"/>
              <a:gd name="connsiteX346" fmla="*/ 3102892 w 5018777"/>
              <a:gd name="connsiteY346" fmla="*/ 950685 h 2605314"/>
              <a:gd name="connsiteX347" fmla="*/ 3052092 w 5018777"/>
              <a:gd name="connsiteY347" fmla="*/ 943428 h 2605314"/>
              <a:gd name="connsiteX348" fmla="*/ 3030320 w 5018777"/>
              <a:gd name="connsiteY348" fmla="*/ 936171 h 2605314"/>
              <a:gd name="connsiteX349" fmla="*/ 2994035 w 5018777"/>
              <a:gd name="connsiteY349" fmla="*/ 928914 h 2605314"/>
              <a:gd name="connsiteX350" fmla="*/ 2979520 w 5018777"/>
              <a:gd name="connsiteY350" fmla="*/ 914400 h 2605314"/>
              <a:gd name="connsiteX351" fmla="*/ 3037577 w 5018777"/>
              <a:gd name="connsiteY351" fmla="*/ 820057 h 2605314"/>
              <a:gd name="connsiteX352" fmla="*/ 3095635 w 5018777"/>
              <a:gd name="connsiteY352" fmla="*/ 747485 h 2605314"/>
              <a:gd name="connsiteX353" fmla="*/ 3131920 w 5018777"/>
              <a:gd name="connsiteY353" fmla="*/ 703942 h 2605314"/>
              <a:gd name="connsiteX354" fmla="*/ 3146435 w 5018777"/>
              <a:gd name="connsiteY354" fmla="*/ 682171 h 2605314"/>
              <a:gd name="connsiteX355" fmla="*/ 3037577 w 5018777"/>
              <a:gd name="connsiteY355" fmla="*/ 667657 h 2605314"/>
              <a:gd name="connsiteX356" fmla="*/ 2965006 w 5018777"/>
              <a:gd name="connsiteY356" fmla="*/ 660400 h 2605314"/>
              <a:gd name="connsiteX357" fmla="*/ 2892435 w 5018777"/>
              <a:gd name="connsiteY357" fmla="*/ 645885 h 2605314"/>
              <a:gd name="connsiteX358" fmla="*/ 2928720 w 5018777"/>
              <a:gd name="connsiteY358" fmla="*/ 609600 h 2605314"/>
              <a:gd name="connsiteX359" fmla="*/ 2965006 w 5018777"/>
              <a:gd name="connsiteY359" fmla="*/ 573314 h 2605314"/>
              <a:gd name="connsiteX360" fmla="*/ 2972263 w 5018777"/>
              <a:gd name="connsiteY360" fmla="*/ 529771 h 2605314"/>
              <a:gd name="connsiteX361" fmla="*/ 2986777 w 5018777"/>
              <a:gd name="connsiteY361" fmla="*/ 486228 h 2605314"/>
              <a:gd name="connsiteX362" fmla="*/ 3001292 w 5018777"/>
              <a:gd name="connsiteY362" fmla="*/ 435428 h 2605314"/>
              <a:gd name="connsiteX363" fmla="*/ 3015806 w 5018777"/>
              <a:gd name="connsiteY363" fmla="*/ 391885 h 2605314"/>
              <a:gd name="connsiteX364" fmla="*/ 2965006 w 5018777"/>
              <a:gd name="connsiteY364" fmla="*/ 399142 h 2605314"/>
              <a:gd name="connsiteX365" fmla="*/ 2921463 w 5018777"/>
              <a:gd name="connsiteY365" fmla="*/ 413657 h 2605314"/>
              <a:gd name="connsiteX366" fmla="*/ 2892435 w 5018777"/>
              <a:gd name="connsiteY366" fmla="*/ 420914 h 2605314"/>
              <a:gd name="connsiteX367" fmla="*/ 2856149 w 5018777"/>
              <a:gd name="connsiteY367" fmla="*/ 435428 h 2605314"/>
              <a:gd name="connsiteX368" fmla="*/ 2812606 w 5018777"/>
              <a:gd name="connsiteY368" fmla="*/ 442685 h 2605314"/>
              <a:gd name="connsiteX369" fmla="*/ 2783577 w 5018777"/>
              <a:gd name="connsiteY369" fmla="*/ 449942 h 2605314"/>
              <a:gd name="connsiteX370" fmla="*/ 2725520 w 5018777"/>
              <a:gd name="connsiteY370" fmla="*/ 442685 h 2605314"/>
              <a:gd name="connsiteX371" fmla="*/ 2732777 w 5018777"/>
              <a:gd name="connsiteY371" fmla="*/ 377371 h 2605314"/>
              <a:gd name="connsiteX372" fmla="*/ 2725520 w 5018777"/>
              <a:gd name="connsiteY372" fmla="*/ 290285 h 2605314"/>
              <a:gd name="connsiteX373" fmla="*/ 2711006 w 5018777"/>
              <a:gd name="connsiteY373" fmla="*/ 232228 h 2605314"/>
              <a:gd name="connsiteX374" fmla="*/ 2667463 w 5018777"/>
              <a:gd name="connsiteY374" fmla="*/ 210457 h 2605314"/>
              <a:gd name="connsiteX375" fmla="*/ 2660206 w 5018777"/>
              <a:gd name="connsiteY375"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43977 w 5018777"/>
              <a:gd name="connsiteY108" fmla="*/ 827314 h 2605314"/>
              <a:gd name="connsiteX109" fmla="*/ 3422206 w 5018777"/>
              <a:gd name="connsiteY109" fmla="*/ 812800 h 2605314"/>
              <a:gd name="connsiteX110" fmla="*/ 3349635 w 5018777"/>
              <a:gd name="connsiteY110" fmla="*/ 776514 h 2605314"/>
              <a:gd name="connsiteX111" fmla="*/ 3313349 w 5018777"/>
              <a:gd name="connsiteY111" fmla="*/ 696685 h 2605314"/>
              <a:gd name="connsiteX112" fmla="*/ 3277063 w 5018777"/>
              <a:gd name="connsiteY112" fmla="*/ 587828 h 2605314"/>
              <a:gd name="connsiteX113" fmla="*/ 3233520 w 5018777"/>
              <a:gd name="connsiteY113" fmla="*/ 478971 h 2605314"/>
              <a:gd name="connsiteX114" fmla="*/ 3204492 w 5018777"/>
              <a:gd name="connsiteY114" fmla="*/ 362857 h 2605314"/>
              <a:gd name="connsiteX115" fmla="*/ 3139177 w 5018777"/>
              <a:gd name="connsiteY115" fmla="*/ 283028 h 2605314"/>
              <a:gd name="connsiteX116" fmla="*/ 3081120 w 5018777"/>
              <a:gd name="connsiteY116" fmla="*/ 232228 h 2605314"/>
              <a:gd name="connsiteX117" fmla="*/ 3008549 w 5018777"/>
              <a:gd name="connsiteY117" fmla="*/ 174171 h 2605314"/>
              <a:gd name="connsiteX118" fmla="*/ 2934889 w 5018777"/>
              <a:gd name="connsiteY118" fmla="*/ 124460 h 2605314"/>
              <a:gd name="connsiteX119" fmla="*/ 2827120 w 5018777"/>
              <a:gd name="connsiteY119" fmla="*/ 79828 h 2605314"/>
              <a:gd name="connsiteX120" fmla="*/ 2667463 w 5018777"/>
              <a:gd name="connsiteY120" fmla="*/ 50800 h 2605314"/>
              <a:gd name="connsiteX121" fmla="*/ 2500549 w 5018777"/>
              <a:gd name="connsiteY121" fmla="*/ 43542 h 2605314"/>
              <a:gd name="connsiteX122" fmla="*/ 2275577 w 5018777"/>
              <a:gd name="connsiteY122" fmla="*/ 21771 h 2605314"/>
              <a:gd name="connsiteX123" fmla="*/ 2036092 w 5018777"/>
              <a:gd name="connsiteY123" fmla="*/ 7257 h 2605314"/>
              <a:gd name="connsiteX124" fmla="*/ 1753063 w 5018777"/>
              <a:gd name="connsiteY124" fmla="*/ 29028 h 2605314"/>
              <a:gd name="connsiteX125" fmla="*/ 1519746 w 5018777"/>
              <a:gd name="connsiteY125" fmla="*/ 82005 h 2605314"/>
              <a:gd name="connsiteX126" fmla="*/ 1157977 w 5018777"/>
              <a:gd name="connsiteY126" fmla="*/ 190500 h 2605314"/>
              <a:gd name="connsiteX127" fmla="*/ 969292 w 5018777"/>
              <a:gd name="connsiteY127" fmla="*/ 261257 h 2605314"/>
              <a:gd name="connsiteX128" fmla="*/ 889463 w 5018777"/>
              <a:gd name="connsiteY128" fmla="*/ 319314 h 2605314"/>
              <a:gd name="connsiteX129" fmla="*/ 763189 w 5018777"/>
              <a:gd name="connsiteY129" fmla="*/ 420551 h 2605314"/>
              <a:gd name="connsiteX130" fmla="*/ 693520 w 5018777"/>
              <a:gd name="connsiteY130" fmla="*/ 500742 h 2605314"/>
              <a:gd name="connsiteX131" fmla="*/ 664492 w 5018777"/>
              <a:gd name="connsiteY131" fmla="*/ 544285 h 2605314"/>
              <a:gd name="connsiteX132" fmla="*/ 642720 w 5018777"/>
              <a:gd name="connsiteY132" fmla="*/ 609600 h 2605314"/>
              <a:gd name="connsiteX133" fmla="*/ 651792 w 5018777"/>
              <a:gd name="connsiteY133" fmla="*/ 740954 h 2605314"/>
              <a:gd name="connsiteX134" fmla="*/ 700052 w 5018777"/>
              <a:gd name="connsiteY134" fmla="*/ 804454 h 2605314"/>
              <a:gd name="connsiteX135" fmla="*/ 751577 w 5018777"/>
              <a:gd name="connsiteY135" fmla="*/ 804817 h 2605314"/>
              <a:gd name="connsiteX136" fmla="*/ 775889 w 5018777"/>
              <a:gd name="connsiteY136" fmla="*/ 748937 h 2605314"/>
              <a:gd name="connsiteX137" fmla="*/ 764640 w 5018777"/>
              <a:gd name="connsiteY137" fmla="*/ 679268 h 2605314"/>
              <a:gd name="connsiteX138" fmla="*/ 704769 w 5018777"/>
              <a:gd name="connsiteY138" fmla="*/ 644434 h 2605314"/>
              <a:gd name="connsiteX139" fmla="*/ 567246 w 5018777"/>
              <a:gd name="connsiteY139" fmla="*/ 638991 h 2605314"/>
              <a:gd name="connsiteX140" fmla="*/ 468549 w 5018777"/>
              <a:gd name="connsiteY140" fmla="*/ 682171 h 2605314"/>
              <a:gd name="connsiteX141" fmla="*/ 446777 w 5018777"/>
              <a:gd name="connsiteY141" fmla="*/ 754742 h 2605314"/>
              <a:gd name="connsiteX142" fmla="*/ 475806 w 5018777"/>
              <a:gd name="connsiteY142" fmla="*/ 849085 h 2605314"/>
              <a:gd name="connsiteX143" fmla="*/ 533863 w 5018777"/>
              <a:gd name="connsiteY143" fmla="*/ 841828 h 2605314"/>
              <a:gd name="connsiteX144" fmla="*/ 541120 w 5018777"/>
              <a:gd name="connsiteY144" fmla="*/ 820057 h 2605314"/>
              <a:gd name="connsiteX145" fmla="*/ 519349 w 5018777"/>
              <a:gd name="connsiteY145" fmla="*/ 740228 h 2605314"/>
              <a:gd name="connsiteX146" fmla="*/ 497577 w 5018777"/>
              <a:gd name="connsiteY146" fmla="*/ 725714 h 2605314"/>
              <a:gd name="connsiteX147" fmla="*/ 352435 w 5018777"/>
              <a:gd name="connsiteY147" fmla="*/ 732971 h 2605314"/>
              <a:gd name="connsiteX148" fmla="*/ 252286 w 5018777"/>
              <a:gd name="connsiteY148" fmla="*/ 791028 h 2605314"/>
              <a:gd name="connsiteX149" fmla="*/ 192777 w 5018777"/>
              <a:gd name="connsiteY149" fmla="*/ 892628 h 2605314"/>
              <a:gd name="connsiteX150" fmla="*/ 187335 w 5018777"/>
              <a:gd name="connsiteY150" fmla="*/ 1026522 h 2605314"/>
              <a:gd name="connsiteX151" fmla="*/ 218177 w 5018777"/>
              <a:gd name="connsiteY151" fmla="*/ 1070791 h 2605314"/>
              <a:gd name="connsiteX152" fmla="*/ 278049 w 5018777"/>
              <a:gd name="connsiteY152" fmla="*/ 1063534 h 2605314"/>
              <a:gd name="connsiteX153" fmla="*/ 297643 w 5018777"/>
              <a:gd name="connsiteY153" fmla="*/ 1022531 h 2605314"/>
              <a:gd name="connsiteX154" fmla="*/ 260995 w 5018777"/>
              <a:gd name="connsiteY154" fmla="*/ 957580 h 2605314"/>
              <a:gd name="connsiteX155" fmla="*/ 172095 w 5018777"/>
              <a:gd name="connsiteY155" fmla="*/ 952137 h 2605314"/>
              <a:gd name="connsiteX156" fmla="*/ 108957 w 5018777"/>
              <a:gd name="connsiteY156" fmla="*/ 996405 h 2605314"/>
              <a:gd name="connsiteX157" fmla="*/ 54892 w 5018777"/>
              <a:gd name="connsiteY157" fmla="*/ 1066800 h 2605314"/>
              <a:gd name="connsiteX158" fmla="*/ 14252 w 5018777"/>
              <a:gd name="connsiteY158" fmla="*/ 1156788 h 2605314"/>
              <a:gd name="connsiteX159" fmla="*/ 20783 w 5018777"/>
              <a:gd name="connsiteY159" fmla="*/ 1262017 h 2605314"/>
              <a:gd name="connsiteX160" fmla="*/ 69406 w 5018777"/>
              <a:gd name="connsiteY160" fmla="*/ 1313542 h 2605314"/>
              <a:gd name="connsiteX161" fmla="*/ 112949 w 5018777"/>
              <a:gd name="connsiteY161" fmla="*/ 1342571 h 2605314"/>
              <a:gd name="connsiteX162" fmla="*/ 159032 w 5018777"/>
              <a:gd name="connsiteY162" fmla="*/ 1341845 h 2605314"/>
              <a:gd name="connsiteX163" fmla="*/ 217089 w 5018777"/>
              <a:gd name="connsiteY163" fmla="*/ 1316445 h 2605314"/>
              <a:gd name="connsiteX164" fmla="*/ 199672 w 5018777"/>
              <a:gd name="connsiteY164" fmla="*/ 1243148 h 2605314"/>
              <a:gd name="connsiteX165" fmla="*/ 124197 w 5018777"/>
              <a:gd name="connsiteY165" fmla="*/ 1236254 h 2605314"/>
              <a:gd name="connsiteX166" fmla="*/ 54892 w 5018777"/>
              <a:gd name="connsiteY166" fmla="*/ 1262742 h 2605314"/>
              <a:gd name="connsiteX167" fmla="*/ 33120 w 5018777"/>
              <a:gd name="connsiteY167" fmla="*/ 1299028 h 2605314"/>
              <a:gd name="connsiteX168" fmla="*/ 18606 w 5018777"/>
              <a:gd name="connsiteY168" fmla="*/ 1320800 h 2605314"/>
              <a:gd name="connsiteX169" fmla="*/ 4092 w 5018777"/>
              <a:gd name="connsiteY169" fmla="*/ 1379582 h 2605314"/>
              <a:gd name="connsiteX170" fmla="*/ 3729 w 5018777"/>
              <a:gd name="connsiteY170" fmla="*/ 1436188 h 2605314"/>
              <a:gd name="connsiteX171" fmla="*/ 47635 w 5018777"/>
              <a:gd name="connsiteY171" fmla="*/ 1494971 h 2605314"/>
              <a:gd name="connsiteX172" fmla="*/ 91177 w 5018777"/>
              <a:gd name="connsiteY172" fmla="*/ 1524000 h 2605314"/>
              <a:gd name="connsiteX173" fmla="*/ 127100 w 5018777"/>
              <a:gd name="connsiteY173" fmla="*/ 1568268 h 2605314"/>
              <a:gd name="connsiteX174" fmla="*/ 171006 w 5018777"/>
              <a:gd name="connsiteY174" fmla="*/ 1582057 h 2605314"/>
              <a:gd name="connsiteX175" fmla="*/ 228337 w 5018777"/>
              <a:gd name="connsiteY175" fmla="*/ 1561737 h 2605314"/>
              <a:gd name="connsiteX176" fmla="*/ 236683 w 5018777"/>
              <a:gd name="connsiteY176" fmla="*/ 1483722 h 2605314"/>
              <a:gd name="connsiteX177" fmla="*/ 157217 w 5018777"/>
              <a:gd name="connsiteY177" fmla="*/ 1465580 h 2605314"/>
              <a:gd name="connsiteX178" fmla="*/ 105692 w 5018777"/>
              <a:gd name="connsiteY178" fmla="*/ 1502228 h 2605314"/>
              <a:gd name="connsiteX179" fmla="*/ 105692 w 5018777"/>
              <a:gd name="connsiteY179" fmla="*/ 1698171 h 2605314"/>
              <a:gd name="connsiteX180" fmla="*/ 141615 w 5018777"/>
              <a:gd name="connsiteY180" fmla="*/ 1749334 h 2605314"/>
              <a:gd name="connsiteX181" fmla="*/ 192777 w 5018777"/>
              <a:gd name="connsiteY181" fmla="*/ 1792514 h 2605314"/>
              <a:gd name="connsiteX182" fmla="*/ 250835 w 5018777"/>
              <a:gd name="connsiteY182" fmla="*/ 1828800 h 2605314"/>
              <a:gd name="connsiteX183" fmla="*/ 359692 w 5018777"/>
              <a:gd name="connsiteY183" fmla="*/ 1821542 h 2605314"/>
              <a:gd name="connsiteX184" fmla="*/ 394163 w 5018777"/>
              <a:gd name="connsiteY184" fmla="*/ 1796505 h 2605314"/>
              <a:gd name="connsiteX185" fmla="*/ 410492 w 5018777"/>
              <a:gd name="connsiteY185" fmla="*/ 1698171 h 2605314"/>
              <a:gd name="connsiteX186" fmla="*/ 366949 w 5018777"/>
              <a:gd name="connsiteY186" fmla="*/ 1683657 h 2605314"/>
              <a:gd name="connsiteX187" fmla="*/ 316149 w 5018777"/>
              <a:gd name="connsiteY187" fmla="*/ 1690914 h 2605314"/>
              <a:gd name="connsiteX188" fmla="*/ 279863 w 5018777"/>
              <a:gd name="connsiteY188" fmla="*/ 1719942 h 2605314"/>
              <a:gd name="connsiteX189" fmla="*/ 265349 w 5018777"/>
              <a:gd name="connsiteY189" fmla="*/ 1785257 h 2605314"/>
              <a:gd name="connsiteX190" fmla="*/ 276235 w 5018777"/>
              <a:gd name="connsiteY190" fmla="*/ 1939108 h 2605314"/>
              <a:gd name="connsiteX191" fmla="*/ 331026 w 5018777"/>
              <a:gd name="connsiteY191" fmla="*/ 1984465 h 2605314"/>
              <a:gd name="connsiteX192" fmla="*/ 417749 w 5018777"/>
              <a:gd name="connsiteY192" fmla="*/ 2002971 h 2605314"/>
              <a:gd name="connsiteX193" fmla="*/ 526606 w 5018777"/>
              <a:gd name="connsiteY193" fmla="*/ 1995714 h 2605314"/>
              <a:gd name="connsiteX194" fmla="*/ 555635 w 5018777"/>
              <a:gd name="connsiteY194" fmla="*/ 1973942 h 2605314"/>
              <a:gd name="connsiteX195" fmla="*/ 599177 w 5018777"/>
              <a:gd name="connsiteY195" fmla="*/ 1944914 h 2605314"/>
              <a:gd name="connsiteX196" fmla="*/ 628206 w 5018777"/>
              <a:gd name="connsiteY196" fmla="*/ 1901371 h 2605314"/>
              <a:gd name="connsiteX197" fmla="*/ 613692 w 5018777"/>
              <a:gd name="connsiteY197" fmla="*/ 1836057 h 2605314"/>
              <a:gd name="connsiteX198" fmla="*/ 570149 w 5018777"/>
              <a:gd name="connsiteY198" fmla="*/ 1792514 h 2605314"/>
              <a:gd name="connsiteX199" fmla="*/ 528057 w 5018777"/>
              <a:gd name="connsiteY199" fmla="*/ 1800497 h 2605314"/>
              <a:gd name="connsiteX200" fmla="*/ 481249 w 5018777"/>
              <a:gd name="connsiteY200" fmla="*/ 1898468 h 2605314"/>
              <a:gd name="connsiteX201" fmla="*/ 555635 w 5018777"/>
              <a:gd name="connsiteY201" fmla="*/ 1995714 h 2605314"/>
              <a:gd name="connsiteX202" fmla="*/ 570149 w 5018777"/>
              <a:gd name="connsiteY202" fmla="*/ 2017485 h 2605314"/>
              <a:gd name="connsiteX203" fmla="*/ 700777 w 5018777"/>
              <a:gd name="connsiteY203" fmla="*/ 2068285 h 2605314"/>
              <a:gd name="connsiteX204" fmla="*/ 737063 w 5018777"/>
              <a:gd name="connsiteY204" fmla="*/ 2082800 h 2605314"/>
              <a:gd name="connsiteX205" fmla="*/ 867692 w 5018777"/>
              <a:gd name="connsiteY205" fmla="*/ 2119811 h 2605314"/>
              <a:gd name="connsiteX206" fmla="*/ 969292 w 5018777"/>
              <a:gd name="connsiteY206" fmla="*/ 2148114 h 2605314"/>
              <a:gd name="connsiteX207" fmla="*/ 1078149 w 5018777"/>
              <a:gd name="connsiteY207" fmla="*/ 2133600 h 2605314"/>
              <a:gd name="connsiteX208" fmla="*/ 1128949 w 5018777"/>
              <a:gd name="connsiteY208" fmla="*/ 2104571 h 2605314"/>
              <a:gd name="connsiteX209" fmla="*/ 1247603 w 5018777"/>
              <a:gd name="connsiteY209" fmla="*/ 2013494 h 2605314"/>
              <a:gd name="connsiteX210" fmla="*/ 1291509 w 5018777"/>
              <a:gd name="connsiteY210" fmla="*/ 1957251 h 2605314"/>
              <a:gd name="connsiteX211" fmla="*/ 1278083 w 5018777"/>
              <a:gd name="connsiteY211" fmla="*/ 1839322 h 2605314"/>
              <a:gd name="connsiteX212" fmla="*/ 1223292 w 5018777"/>
              <a:gd name="connsiteY212" fmla="*/ 1814285 h 2605314"/>
              <a:gd name="connsiteX213" fmla="*/ 1129675 w 5018777"/>
              <a:gd name="connsiteY213" fmla="*/ 1833154 h 2605314"/>
              <a:gd name="connsiteX214" fmla="*/ 1107177 w 5018777"/>
              <a:gd name="connsiteY214" fmla="*/ 1894114 h 2605314"/>
              <a:gd name="connsiteX215" fmla="*/ 1085406 w 5018777"/>
              <a:gd name="connsiteY215" fmla="*/ 2002971 h 2605314"/>
              <a:gd name="connsiteX216" fmla="*/ 1020092 w 5018777"/>
              <a:gd name="connsiteY216" fmla="*/ 1995714 h 2605314"/>
              <a:gd name="connsiteX217" fmla="*/ 984532 w 5018777"/>
              <a:gd name="connsiteY217" fmla="*/ 1911531 h 2605314"/>
              <a:gd name="connsiteX218" fmla="*/ 996869 w 5018777"/>
              <a:gd name="connsiteY218" fmla="*/ 1807754 h 2605314"/>
              <a:gd name="connsiteX219" fmla="*/ 1070529 w 5018777"/>
              <a:gd name="connsiteY219" fmla="*/ 1731554 h 2605314"/>
              <a:gd name="connsiteX220" fmla="*/ 1230549 w 5018777"/>
              <a:gd name="connsiteY220" fmla="*/ 1690914 h 2605314"/>
              <a:gd name="connsiteX221" fmla="*/ 1339406 w 5018777"/>
              <a:gd name="connsiteY221" fmla="*/ 1698171 h 2605314"/>
              <a:gd name="connsiteX222" fmla="*/ 1426492 w 5018777"/>
              <a:gd name="connsiteY222" fmla="*/ 1741714 h 2605314"/>
              <a:gd name="connsiteX223" fmla="*/ 1480557 w 5018777"/>
              <a:gd name="connsiteY223" fmla="*/ 1792514 h 2605314"/>
              <a:gd name="connsiteX224" fmla="*/ 1510312 w 5018777"/>
              <a:gd name="connsiteY224" fmla="*/ 1859642 h 2605314"/>
              <a:gd name="connsiteX225" fmla="*/ 1511037 w 5018777"/>
              <a:gd name="connsiteY225" fmla="*/ 1961968 h 2605314"/>
              <a:gd name="connsiteX226" fmla="*/ 1463866 w 5018777"/>
              <a:gd name="connsiteY226" fmla="*/ 2046877 h 2605314"/>
              <a:gd name="connsiteX227" fmla="*/ 1411977 w 5018777"/>
              <a:gd name="connsiteY227" fmla="*/ 2140857 h 2605314"/>
              <a:gd name="connsiteX228" fmla="*/ 1404720 w 5018777"/>
              <a:gd name="connsiteY228" fmla="*/ 2162628 h 2605314"/>
              <a:gd name="connsiteX229" fmla="*/ 1368435 w 5018777"/>
              <a:gd name="connsiteY229" fmla="*/ 2293257 h 2605314"/>
              <a:gd name="connsiteX230" fmla="*/ 1370975 w 5018777"/>
              <a:gd name="connsiteY230" fmla="*/ 2449285 h 2605314"/>
              <a:gd name="connsiteX231" fmla="*/ 1513577 w 5018777"/>
              <a:gd name="connsiteY231" fmla="*/ 2554514 h 2605314"/>
              <a:gd name="connsiteX232" fmla="*/ 1636949 w 5018777"/>
              <a:gd name="connsiteY232" fmla="*/ 2590800 h 2605314"/>
              <a:gd name="connsiteX233" fmla="*/ 1851397 w 5018777"/>
              <a:gd name="connsiteY233" fmla="*/ 2605314 h 2605314"/>
              <a:gd name="connsiteX234" fmla="*/ 1922155 w 5018777"/>
              <a:gd name="connsiteY234" fmla="*/ 2576285 h 2605314"/>
              <a:gd name="connsiteX235" fmla="*/ 1963520 w 5018777"/>
              <a:gd name="connsiteY235" fmla="*/ 2496457 h 2605314"/>
              <a:gd name="connsiteX236" fmla="*/ 2006337 w 5018777"/>
              <a:gd name="connsiteY236" fmla="*/ 2315028 h 2605314"/>
              <a:gd name="connsiteX237" fmla="*/ 2043349 w 5018777"/>
              <a:gd name="connsiteY237" fmla="*/ 2111828 h 2605314"/>
              <a:gd name="connsiteX238" fmla="*/ 2066572 w 5018777"/>
              <a:gd name="connsiteY238" fmla="*/ 2048691 h 2605314"/>
              <a:gd name="connsiteX239" fmla="*/ 2102495 w 5018777"/>
              <a:gd name="connsiteY239" fmla="*/ 1987731 h 2605314"/>
              <a:gd name="connsiteX240" fmla="*/ 2221512 w 5018777"/>
              <a:gd name="connsiteY240" fmla="*/ 1879237 h 2605314"/>
              <a:gd name="connsiteX241" fmla="*/ 2377177 w 5018777"/>
              <a:gd name="connsiteY241" fmla="*/ 1872342 h 2605314"/>
              <a:gd name="connsiteX242" fmla="*/ 2398949 w 5018777"/>
              <a:gd name="connsiteY242" fmla="*/ 1879600 h 2605314"/>
              <a:gd name="connsiteX243" fmla="*/ 2457006 w 5018777"/>
              <a:gd name="connsiteY243" fmla="*/ 1930400 h 2605314"/>
              <a:gd name="connsiteX244" fmla="*/ 2471520 w 5018777"/>
              <a:gd name="connsiteY244" fmla="*/ 1952171 h 2605314"/>
              <a:gd name="connsiteX245" fmla="*/ 2493292 w 5018777"/>
              <a:gd name="connsiteY245" fmla="*/ 1973942 h 2605314"/>
              <a:gd name="connsiteX246" fmla="*/ 2507806 w 5018777"/>
              <a:gd name="connsiteY246" fmla="*/ 2024742 h 2605314"/>
              <a:gd name="connsiteX247" fmla="*/ 2515063 w 5018777"/>
              <a:gd name="connsiteY247" fmla="*/ 2053771 h 2605314"/>
              <a:gd name="connsiteX248" fmla="*/ 2529577 w 5018777"/>
              <a:gd name="connsiteY248" fmla="*/ 2075542 h 2605314"/>
              <a:gd name="connsiteX249" fmla="*/ 2544092 w 5018777"/>
              <a:gd name="connsiteY249" fmla="*/ 2126342 h 2605314"/>
              <a:gd name="connsiteX250" fmla="*/ 2536835 w 5018777"/>
              <a:gd name="connsiteY250" fmla="*/ 2271485 h 2605314"/>
              <a:gd name="connsiteX251" fmla="*/ 2522320 w 5018777"/>
              <a:gd name="connsiteY251" fmla="*/ 2300514 h 2605314"/>
              <a:gd name="connsiteX252" fmla="*/ 2478777 w 5018777"/>
              <a:gd name="connsiteY252" fmla="*/ 2329542 h 2605314"/>
              <a:gd name="connsiteX253" fmla="*/ 2457006 w 5018777"/>
              <a:gd name="connsiteY253" fmla="*/ 2336800 h 2605314"/>
              <a:gd name="connsiteX254" fmla="*/ 2333635 w 5018777"/>
              <a:gd name="connsiteY254" fmla="*/ 2329542 h 2605314"/>
              <a:gd name="connsiteX255" fmla="*/ 2311863 w 5018777"/>
              <a:gd name="connsiteY255" fmla="*/ 2322285 h 2605314"/>
              <a:gd name="connsiteX256" fmla="*/ 2297349 w 5018777"/>
              <a:gd name="connsiteY256" fmla="*/ 2286000 h 2605314"/>
              <a:gd name="connsiteX257" fmla="*/ 2290092 w 5018777"/>
              <a:gd name="connsiteY257" fmla="*/ 2249714 h 2605314"/>
              <a:gd name="connsiteX258" fmla="*/ 2398949 w 5018777"/>
              <a:gd name="connsiteY258" fmla="*/ 2111828 h 2605314"/>
              <a:gd name="connsiteX259" fmla="*/ 2398949 w 5018777"/>
              <a:gd name="connsiteY259" fmla="*/ 2024742 h 2605314"/>
              <a:gd name="connsiteX260" fmla="*/ 2377177 w 5018777"/>
              <a:gd name="connsiteY260" fmla="*/ 2010228 h 2605314"/>
              <a:gd name="connsiteX261" fmla="*/ 2275577 w 5018777"/>
              <a:gd name="connsiteY261" fmla="*/ 2017485 h 2605314"/>
              <a:gd name="connsiteX262" fmla="*/ 2261063 w 5018777"/>
              <a:gd name="connsiteY262" fmla="*/ 2032000 h 2605314"/>
              <a:gd name="connsiteX263" fmla="*/ 2239292 w 5018777"/>
              <a:gd name="connsiteY263" fmla="*/ 2046514 h 2605314"/>
              <a:gd name="connsiteX264" fmla="*/ 2224777 w 5018777"/>
              <a:gd name="connsiteY264" fmla="*/ 2061028 h 2605314"/>
              <a:gd name="connsiteX265" fmla="*/ 2195749 w 5018777"/>
              <a:gd name="connsiteY265" fmla="*/ 2068285 h 2605314"/>
              <a:gd name="connsiteX266" fmla="*/ 2166720 w 5018777"/>
              <a:gd name="connsiteY266" fmla="*/ 2090057 h 2605314"/>
              <a:gd name="connsiteX267" fmla="*/ 2152206 w 5018777"/>
              <a:gd name="connsiteY267" fmla="*/ 2111828 h 2605314"/>
              <a:gd name="connsiteX268" fmla="*/ 2130435 w 5018777"/>
              <a:gd name="connsiteY268" fmla="*/ 2140857 h 2605314"/>
              <a:gd name="connsiteX269" fmla="*/ 2130435 w 5018777"/>
              <a:gd name="connsiteY269" fmla="*/ 2351314 h 2605314"/>
              <a:gd name="connsiteX270" fmla="*/ 2144949 w 5018777"/>
              <a:gd name="connsiteY270" fmla="*/ 2373085 h 2605314"/>
              <a:gd name="connsiteX271" fmla="*/ 2166720 w 5018777"/>
              <a:gd name="connsiteY271" fmla="*/ 2380342 h 2605314"/>
              <a:gd name="connsiteX272" fmla="*/ 2173977 w 5018777"/>
              <a:gd name="connsiteY272" fmla="*/ 2402114 h 2605314"/>
              <a:gd name="connsiteX273" fmla="*/ 2195749 w 5018777"/>
              <a:gd name="connsiteY273" fmla="*/ 2416628 h 2605314"/>
              <a:gd name="connsiteX274" fmla="*/ 2224777 w 5018777"/>
              <a:gd name="connsiteY274" fmla="*/ 2438400 h 2605314"/>
              <a:gd name="connsiteX275" fmla="*/ 2268320 w 5018777"/>
              <a:gd name="connsiteY275" fmla="*/ 2474685 h 2605314"/>
              <a:gd name="connsiteX276" fmla="*/ 2297349 w 5018777"/>
              <a:gd name="connsiteY276" fmla="*/ 2510971 h 2605314"/>
              <a:gd name="connsiteX277" fmla="*/ 2319120 w 5018777"/>
              <a:gd name="connsiteY277" fmla="*/ 2532742 h 2605314"/>
              <a:gd name="connsiteX278" fmla="*/ 2398949 w 5018777"/>
              <a:gd name="connsiteY278" fmla="*/ 2569028 h 2605314"/>
              <a:gd name="connsiteX279" fmla="*/ 2544092 w 5018777"/>
              <a:gd name="connsiteY279" fmla="*/ 2554514 h 2605314"/>
              <a:gd name="connsiteX280" fmla="*/ 2565863 w 5018777"/>
              <a:gd name="connsiteY280" fmla="*/ 2540000 h 2605314"/>
              <a:gd name="connsiteX281" fmla="*/ 2573120 w 5018777"/>
              <a:gd name="connsiteY281" fmla="*/ 2503714 h 2605314"/>
              <a:gd name="connsiteX282" fmla="*/ 2587635 w 5018777"/>
              <a:gd name="connsiteY282" fmla="*/ 2481942 h 2605314"/>
              <a:gd name="connsiteX283" fmla="*/ 2594892 w 5018777"/>
              <a:gd name="connsiteY283" fmla="*/ 2409371 h 2605314"/>
              <a:gd name="connsiteX284" fmla="*/ 2645692 w 5018777"/>
              <a:gd name="connsiteY284" fmla="*/ 2416628 h 2605314"/>
              <a:gd name="connsiteX285" fmla="*/ 2674720 w 5018777"/>
              <a:gd name="connsiteY285" fmla="*/ 2423885 h 2605314"/>
              <a:gd name="connsiteX286" fmla="*/ 2747292 w 5018777"/>
              <a:gd name="connsiteY286" fmla="*/ 2438400 h 2605314"/>
              <a:gd name="connsiteX287" fmla="*/ 2790835 w 5018777"/>
              <a:gd name="connsiteY287" fmla="*/ 2452914 h 2605314"/>
              <a:gd name="connsiteX288" fmla="*/ 2812606 w 5018777"/>
              <a:gd name="connsiteY288" fmla="*/ 2438400 h 2605314"/>
              <a:gd name="connsiteX289" fmla="*/ 2805349 w 5018777"/>
              <a:gd name="connsiteY289" fmla="*/ 2416628 h 2605314"/>
              <a:gd name="connsiteX290" fmla="*/ 2798092 w 5018777"/>
              <a:gd name="connsiteY290" fmla="*/ 2373085 h 2605314"/>
              <a:gd name="connsiteX291" fmla="*/ 2783577 w 5018777"/>
              <a:gd name="connsiteY291" fmla="*/ 2329542 h 2605314"/>
              <a:gd name="connsiteX292" fmla="*/ 2798092 w 5018777"/>
              <a:gd name="connsiteY292" fmla="*/ 2278742 h 2605314"/>
              <a:gd name="connsiteX293" fmla="*/ 2965006 w 5018777"/>
              <a:gd name="connsiteY293" fmla="*/ 2249714 h 2605314"/>
              <a:gd name="connsiteX294" fmla="*/ 2950492 w 5018777"/>
              <a:gd name="connsiteY294" fmla="*/ 2227942 h 2605314"/>
              <a:gd name="connsiteX295" fmla="*/ 2928720 w 5018777"/>
              <a:gd name="connsiteY295" fmla="*/ 2133600 h 2605314"/>
              <a:gd name="connsiteX296" fmla="*/ 2921463 w 5018777"/>
              <a:gd name="connsiteY296" fmla="*/ 2104571 h 2605314"/>
              <a:gd name="connsiteX297" fmla="*/ 2899692 w 5018777"/>
              <a:gd name="connsiteY297" fmla="*/ 2090057 h 2605314"/>
              <a:gd name="connsiteX298" fmla="*/ 2906949 w 5018777"/>
              <a:gd name="connsiteY298" fmla="*/ 2061028 h 2605314"/>
              <a:gd name="connsiteX299" fmla="*/ 3037577 w 5018777"/>
              <a:gd name="connsiteY299" fmla="*/ 2053771 h 2605314"/>
              <a:gd name="connsiteX300" fmla="*/ 3124663 w 5018777"/>
              <a:gd name="connsiteY300" fmla="*/ 2046514 h 2605314"/>
              <a:gd name="connsiteX301" fmla="*/ 3146435 w 5018777"/>
              <a:gd name="connsiteY301" fmla="*/ 2039257 h 2605314"/>
              <a:gd name="connsiteX302" fmla="*/ 3139177 w 5018777"/>
              <a:gd name="connsiteY302" fmla="*/ 2010228 h 2605314"/>
              <a:gd name="connsiteX303" fmla="*/ 3110149 w 5018777"/>
              <a:gd name="connsiteY303" fmla="*/ 1959428 h 2605314"/>
              <a:gd name="connsiteX304" fmla="*/ 3081120 w 5018777"/>
              <a:gd name="connsiteY304" fmla="*/ 1930400 h 2605314"/>
              <a:gd name="connsiteX305" fmla="*/ 3066606 w 5018777"/>
              <a:gd name="connsiteY305" fmla="*/ 1901371 h 2605314"/>
              <a:gd name="connsiteX306" fmla="*/ 3044835 w 5018777"/>
              <a:gd name="connsiteY306" fmla="*/ 1886857 h 2605314"/>
              <a:gd name="connsiteX307" fmla="*/ 3037577 w 5018777"/>
              <a:gd name="connsiteY307" fmla="*/ 1865085 h 2605314"/>
              <a:gd name="connsiteX308" fmla="*/ 3023063 w 5018777"/>
              <a:gd name="connsiteY308" fmla="*/ 1843314 h 2605314"/>
              <a:gd name="connsiteX309" fmla="*/ 3052092 w 5018777"/>
              <a:gd name="connsiteY309" fmla="*/ 1828800 h 2605314"/>
              <a:gd name="connsiteX310" fmla="*/ 3160949 w 5018777"/>
              <a:gd name="connsiteY310" fmla="*/ 1814285 h 2605314"/>
              <a:gd name="connsiteX311" fmla="*/ 3182720 w 5018777"/>
              <a:gd name="connsiteY311" fmla="*/ 1799771 h 2605314"/>
              <a:gd name="connsiteX312" fmla="*/ 3131920 w 5018777"/>
              <a:gd name="connsiteY312" fmla="*/ 1690914 h 2605314"/>
              <a:gd name="connsiteX313" fmla="*/ 3124663 w 5018777"/>
              <a:gd name="connsiteY313" fmla="*/ 1669142 h 2605314"/>
              <a:gd name="connsiteX314" fmla="*/ 3110149 w 5018777"/>
              <a:gd name="connsiteY314" fmla="*/ 1647371 h 2605314"/>
              <a:gd name="connsiteX315" fmla="*/ 3131920 w 5018777"/>
              <a:gd name="connsiteY315" fmla="*/ 1640114 h 2605314"/>
              <a:gd name="connsiteX316" fmla="*/ 3160949 w 5018777"/>
              <a:gd name="connsiteY316" fmla="*/ 1632857 h 2605314"/>
              <a:gd name="connsiteX317" fmla="*/ 3189977 w 5018777"/>
              <a:gd name="connsiteY317" fmla="*/ 1618342 h 2605314"/>
              <a:gd name="connsiteX318" fmla="*/ 3219006 w 5018777"/>
              <a:gd name="connsiteY318" fmla="*/ 1611085 h 2605314"/>
              <a:gd name="connsiteX319" fmla="*/ 3240777 w 5018777"/>
              <a:gd name="connsiteY319" fmla="*/ 1603828 h 2605314"/>
              <a:gd name="connsiteX320" fmla="*/ 3284320 w 5018777"/>
              <a:gd name="connsiteY320" fmla="*/ 1582057 h 2605314"/>
              <a:gd name="connsiteX321" fmla="*/ 3298835 w 5018777"/>
              <a:gd name="connsiteY321" fmla="*/ 1567542 h 2605314"/>
              <a:gd name="connsiteX322" fmla="*/ 3277063 w 5018777"/>
              <a:gd name="connsiteY322" fmla="*/ 1545771 h 2605314"/>
              <a:gd name="connsiteX323" fmla="*/ 3233520 w 5018777"/>
              <a:gd name="connsiteY323" fmla="*/ 1516742 h 2605314"/>
              <a:gd name="connsiteX324" fmla="*/ 3182720 w 5018777"/>
              <a:gd name="connsiteY324" fmla="*/ 1458685 h 2605314"/>
              <a:gd name="connsiteX325" fmla="*/ 3175463 w 5018777"/>
              <a:gd name="connsiteY325" fmla="*/ 1436914 h 2605314"/>
              <a:gd name="connsiteX326" fmla="*/ 3153692 w 5018777"/>
              <a:gd name="connsiteY326" fmla="*/ 1422400 h 2605314"/>
              <a:gd name="connsiteX327" fmla="*/ 3204492 w 5018777"/>
              <a:gd name="connsiteY327" fmla="*/ 1386114 h 2605314"/>
              <a:gd name="connsiteX328" fmla="*/ 3240777 w 5018777"/>
              <a:gd name="connsiteY328" fmla="*/ 1349828 h 2605314"/>
              <a:gd name="connsiteX329" fmla="*/ 3269806 w 5018777"/>
              <a:gd name="connsiteY329" fmla="*/ 1313542 h 2605314"/>
              <a:gd name="connsiteX330" fmla="*/ 3291577 w 5018777"/>
              <a:gd name="connsiteY330" fmla="*/ 1299028 h 2605314"/>
              <a:gd name="connsiteX331" fmla="*/ 3306092 w 5018777"/>
              <a:gd name="connsiteY331" fmla="*/ 1284514 h 2605314"/>
              <a:gd name="connsiteX332" fmla="*/ 3313349 w 5018777"/>
              <a:gd name="connsiteY332" fmla="*/ 1262742 h 2605314"/>
              <a:gd name="connsiteX333" fmla="*/ 3269806 w 5018777"/>
              <a:gd name="connsiteY333" fmla="*/ 1255485 h 2605314"/>
              <a:gd name="connsiteX334" fmla="*/ 3248035 w 5018777"/>
              <a:gd name="connsiteY334" fmla="*/ 1248228 h 2605314"/>
              <a:gd name="connsiteX335" fmla="*/ 3197235 w 5018777"/>
              <a:gd name="connsiteY335" fmla="*/ 1233714 h 2605314"/>
              <a:gd name="connsiteX336" fmla="*/ 3175463 w 5018777"/>
              <a:gd name="connsiteY336" fmla="*/ 1219200 h 2605314"/>
              <a:gd name="connsiteX337" fmla="*/ 3153692 w 5018777"/>
              <a:gd name="connsiteY337" fmla="*/ 1211942 h 2605314"/>
              <a:gd name="connsiteX338" fmla="*/ 3124663 w 5018777"/>
              <a:gd name="connsiteY338" fmla="*/ 1197428 h 2605314"/>
              <a:gd name="connsiteX339" fmla="*/ 3204492 w 5018777"/>
              <a:gd name="connsiteY339" fmla="*/ 1095828 h 2605314"/>
              <a:gd name="connsiteX340" fmla="*/ 3255292 w 5018777"/>
              <a:gd name="connsiteY340" fmla="*/ 1037771 h 2605314"/>
              <a:gd name="connsiteX341" fmla="*/ 3255292 w 5018777"/>
              <a:gd name="connsiteY341" fmla="*/ 994228 h 2605314"/>
              <a:gd name="connsiteX342" fmla="*/ 3211749 w 5018777"/>
              <a:gd name="connsiteY342" fmla="*/ 986971 h 2605314"/>
              <a:gd name="connsiteX343" fmla="*/ 3182720 w 5018777"/>
              <a:gd name="connsiteY343" fmla="*/ 979714 h 2605314"/>
              <a:gd name="connsiteX344" fmla="*/ 3124663 w 5018777"/>
              <a:gd name="connsiteY344" fmla="*/ 957942 h 2605314"/>
              <a:gd name="connsiteX345" fmla="*/ 3102892 w 5018777"/>
              <a:gd name="connsiteY345" fmla="*/ 950685 h 2605314"/>
              <a:gd name="connsiteX346" fmla="*/ 3052092 w 5018777"/>
              <a:gd name="connsiteY346" fmla="*/ 943428 h 2605314"/>
              <a:gd name="connsiteX347" fmla="*/ 3030320 w 5018777"/>
              <a:gd name="connsiteY347" fmla="*/ 936171 h 2605314"/>
              <a:gd name="connsiteX348" fmla="*/ 2994035 w 5018777"/>
              <a:gd name="connsiteY348" fmla="*/ 928914 h 2605314"/>
              <a:gd name="connsiteX349" fmla="*/ 2979520 w 5018777"/>
              <a:gd name="connsiteY349" fmla="*/ 914400 h 2605314"/>
              <a:gd name="connsiteX350" fmla="*/ 3037577 w 5018777"/>
              <a:gd name="connsiteY350" fmla="*/ 820057 h 2605314"/>
              <a:gd name="connsiteX351" fmla="*/ 3095635 w 5018777"/>
              <a:gd name="connsiteY351" fmla="*/ 747485 h 2605314"/>
              <a:gd name="connsiteX352" fmla="*/ 3131920 w 5018777"/>
              <a:gd name="connsiteY352" fmla="*/ 703942 h 2605314"/>
              <a:gd name="connsiteX353" fmla="*/ 3146435 w 5018777"/>
              <a:gd name="connsiteY353" fmla="*/ 682171 h 2605314"/>
              <a:gd name="connsiteX354" fmla="*/ 3037577 w 5018777"/>
              <a:gd name="connsiteY354" fmla="*/ 667657 h 2605314"/>
              <a:gd name="connsiteX355" fmla="*/ 2965006 w 5018777"/>
              <a:gd name="connsiteY355" fmla="*/ 660400 h 2605314"/>
              <a:gd name="connsiteX356" fmla="*/ 2892435 w 5018777"/>
              <a:gd name="connsiteY356" fmla="*/ 645885 h 2605314"/>
              <a:gd name="connsiteX357" fmla="*/ 2928720 w 5018777"/>
              <a:gd name="connsiteY357" fmla="*/ 609600 h 2605314"/>
              <a:gd name="connsiteX358" fmla="*/ 2965006 w 5018777"/>
              <a:gd name="connsiteY358" fmla="*/ 573314 h 2605314"/>
              <a:gd name="connsiteX359" fmla="*/ 2972263 w 5018777"/>
              <a:gd name="connsiteY359" fmla="*/ 529771 h 2605314"/>
              <a:gd name="connsiteX360" fmla="*/ 2986777 w 5018777"/>
              <a:gd name="connsiteY360" fmla="*/ 486228 h 2605314"/>
              <a:gd name="connsiteX361" fmla="*/ 3001292 w 5018777"/>
              <a:gd name="connsiteY361" fmla="*/ 435428 h 2605314"/>
              <a:gd name="connsiteX362" fmla="*/ 3015806 w 5018777"/>
              <a:gd name="connsiteY362" fmla="*/ 391885 h 2605314"/>
              <a:gd name="connsiteX363" fmla="*/ 2965006 w 5018777"/>
              <a:gd name="connsiteY363" fmla="*/ 399142 h 2605314"/>
              <a:gd name="connsiteX364" fmla="*/ 2921463 w 5018777"/>
              <a:gd name="connsiteY364" fmla="*/ 413657 h 2605314"/>
              <a:gd name="connsiteX365" fmla="*/ 2892435 w 5018777"/>
              <a:gd name="connsiteY365" fmla="*/ 420914 h 2605314"/>
              <a:gd name="connsiteX366" fmla="*/ 2856149 w 5018777"/>
              <a:gd name="connsiteY366" fmla="*/ 435428 h 2605314"/>
              <a:gd name="connsiteX367" fmla="*/ 2812606 w 5018777"/>
              <a:gd name="connsiteY367" fmla="*/ 442685 h 2605314"/>
              <a:gd name="connsiteX368" fmla="*/ 2783577 w 5018777"/>
              <a:gd name="connsiteY368" fmla="*/ 449942 h 2605314"/>
              <a:gd name="connsiteX369" fmla="*/ 2725520 w 5018777"/>
              <a:gd name="connsiteY369" fmla="*/ 442685 h 2605314"/>
              <a:gd name="connsiteX370" fmla="*/ 2732777 w 5018777"/>
              <a:gd name="connsiteY370" fmla="*/ 377371 h 2605314"/>
              <a:gd name="connsiteX371" fmla="*/ 2725520 w 5018777"/>
              <a:gd name="connsiteY371" fmla="*/ 290285 h 2605314"/>
              <a:gd name="connsiteX372" fmla="*/ 2711006 w 5018777"/>
              <a:gd name="connsiteY372" fmla="*/ 232228 h 2605314"/>
              <a:gd name="connsiteX373" fmla="*/ 2667463 w 5018777"/>
              <a:gd name="connsiteY373" fmla="*/ 210457 h 2605314"/>
              <a:gd name="connsiteX374" fmla="*/ 2660206 w 5018777"/>
              <a:gd name="connsiteY374"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22206 w 5018777"/>
              <a:gd name="connsiteY108" fmla="*/ 812800 h 2605314"/>
              <a:gd name="connsiteX109" fmla="*/ 3349635 w 5018777"/>
              <a:gd name="connsiteY109" fmla="*/ 776514 h 2605314"/>
              <a:gd name="connsiteX110" fmla="*/ 3313349 w 5018777"/>
              <a:gd name="connsiteY110" fmla="*/ 696685 h 2605314"/>
              <a:gd name="connsiteX111" fmla="*/ 3277063 w 5018777"/>
              <a:gd name="connsiteY111" fmla="*/ 587828 h 2605314"/>
              <a:gd name="connsiteX112" fmla="*/ 3233520 w 5018777"/>
              <a:gd name="connsiteY112" fmla="*/ 478971 h 2605314"/>
              <a:gd name="connsiteX113" fmla="*/ 3204492 w 5018777"/>
              <a:gd name="connsiteY113" fmla="*/ 362857 h 2605314"/>
              <a:gd name="connsiteX114" fmla="*/ 3139177 w 5018777"/>
              <a:gd name="connsiteY114" fmla="*/ 283028 h 2605314"/>
              <a:gd name="connsiteX115" fmla="*/ 3081120 w 5018777"/>
              <a:gd name="connsiteY115" fmla="*/ 232228 h 2605314"/>
              <a:gd name="connsiteX116" fmla="*/ 3008549 w 5018777"/>
              <a:gd name="connsiteY116" fmla="*/ 174171 h 2605314"/>
              <a:gd name="connsiteX117" fmla="*/ 2934889 w 5018777"/>
              <a:gd name="connsiteY117" fmla="*/ 124460 h 2605314"/>
              <a:gd name="connsiteX118" fmla="*/ 2827120 w 5018777"/>
              <a:gd name="connsiteY118" fmla="*/ 79828 h 2605314"/>
              <a:gd name="connsiteX119" fmla="*/ 2667463 w 5018777"/>
              <a:gd name="connsiteY119" fmla="*/ 50800 h 2605314"/>
              <a:gd name="connsiteX120" fmla="*/ 2500549 w 5018777"/>
              <a:gd name="connsiteY120" fmla="*/ 43542 h 2605314"/>
              <a:gd name="connsiteX121" fmla="*/ 2275577 w 5018777"/>
              <a:gd name="connsiteY121" fmla="*/ 21771 h 2605314"/>
              <a:gd name="connsiteX122" fmla="*/ 2036092 w 5018777"/>
              <a:gd name="connsiteY122" fmla="*/ 7257 h 2605314"/>
              <a:gd name="connsiteX123" fmla="*/ 1753063 w 5018777"/>
              <a:gd name="connsiteY123" fmla="*/ 29028 h 2605314"/>
              <a:gd name="connsiteX124" fmla="*/ 1519746 w 5018777"/>
              <a:gd name="connsiteY124" fmla="*/ 82005 h 2605314"/>
              <a:gd name="connsiteX125" fmla="*/ 1157977 w 5018777"/>
              <a:gd name="connsiteY125" fmla="*/ 190500 h 2605314"/>
              <a:gd name="connsiteX126" fmla="*/ 969292 w 5018777"/>
              <a:gd name="connsiteY126" fmla="*/ 261257 h 2605314"/>
              <a:gd name="connsiteX127" fmla="*/ 889463 w 5018777"/>
              <a:gd name="connsiteY127" fmla="*/ 319314 h 2605314"/>
              <a:gd name="connsiteX128" fmla="*/ 763189 w 5018777"/>
              <a:gd name="connsiteY128" fmla="*/ 420551 h 2605314"/>
              <a:gd name="connsiteX129" fmla="*/ 693520 w 5018777"/>
              <a:gd name="connsiteY129" fmla="*/ 500742 h 2605314"/>
              <a:gd name="connsiteX130" fmla="*/ 664492 w 5018777"/>
              <a:gd name="connsiteY130" fmla="*/ 544285 h 2605314"/>
              <a:gd name="connsiteX131" fmla="*/ 642720 w 5018777"/>
              <a:gd name="connsiteY131" fmla="*/ 609600 h 2605314"/>
              <a:gd name="connsiteX132" fmla="*/ 651792 w 5018777"/>
              <a:gd name="connsiteY132" fmla="*/ 740954 h 2605314"/>
              <a:gd name="connsiteX133" fmla="*/ 700052 w 5018777"/>
              <a:gd name="connsiteY133" fmla="*/ 804454 h 2605314"/>
              <a:gd name="connsiteX134" fmla="*/ 751577 w 5018777"/>
              <a:gd name="connsiteY134" fmla="*/ 804817 h 2605314"/>
              <a:gd name="connsiteX135" fmla="*/ 775889 w 5018777"/>
              <a:gd name="connsiteY135" fmla="*/ 748937 h 2605314"/>
              <a:gd name="connsiteX136" fmla="*/ 764640 w 5018777"/>
              <a:gd name="connsiteY136" fmla="*/ 679268 h 2605314"/>
              <a:gd name="connsiteX137" fmla="*/ 704769 w 5018777"/>
              <a:gd name="connsiteY137" fmla="*/ 644434 h 2605314"/>
              <a:gd name="connsiteX138" fmla="*/ 567246 w 5018777"/>
              <a:gd name="connsiteY138" fmla="*/ 638991 h 2605314"/>
              <a:gd name="connsiteX139" fmla="*/ 468549 w 5018777"/>
              <a:gd name="connsiteY139" fmla="*/ 682171 h 2605314"/>
              <a:gd name="connsiteX140" fmla="*/ 446777 w 5018777"/>
              <a:gd name="connsiteY140" fmla="*/ 754742 h 2605314"/>
              <a:gd name="connsiteX141" fmla="*/ 475806 w 5018777"/>
              <a:gd name="connsiteY141" fmla="*/ 849085 h 2605314"/>
              <a:gd name="connsiteX142" fmla="*/ 533863 w 5018777"/>
              <a:gd name="connsiteY142" fmla="*/ 841828 h 2605314"/>
              <a:gd name="connsiteX143" fmla="*/ 541120 w 5018777"/>
              <a:gd name="connsiteY143" fmla="*/ 820057 h 2605314"/>
              <a:gd name="connsiteX144" fmla="*/ 519349 w 5018777"/>
              <a:gd name="connsiteY144" fmla="*/ 740228 h 2605314"/>
              <a:gd name="connsiteX145" fmla="*/ 497577 w 5018777"/>
              <a:gd name="connsiteY145" fmla="*/ 725714 h 2605314"/>
              <a:gd name="connsiteX146" fmla="*/ 352435 w 5018777"/>
              <a:gd name="connsiteY146" fmla="*/ 732971 h 2605314"/>
              <a:gd name="connsiteX147" fmla="*/ 252286 w 5018777"/>
              <a:gd name="connsiteY147" fmla="*/ 791028 h 2605314"/>
              <a:gd name="connsiteX148" fmla="*/ 192777 w 5018777"/>
              <a:gd name="connsiteY148" fmla="*/ 892628 h 2605314"/>
              <a:gd name="connsiteX149" fmla="*/ 187335 w 5018777"/>
              <a:gd name="connsiteY149" fmla="*/ 1026522 h 2605314"/>
              <a:gd name="connsiteX150" fmla="*/ 218177 w 5018777"/>
              <a:gd name="connsiteY150" fmla="*/ 1070791 h 2605314"/>
              <a:gd name="connsiteX151" fmla="*/ 278049 w 5018777"/>
              <a:gd name="connsiteY151" fmla="*/ 1063534 h 2605314"/>
              <a:gd name="connsiteX152" fmla="*/ 297643 w 5018777"/>
              <a:gd name="connsiteY152" fmla="*/ 1022531 h 2605314"/>
              <a:gd name="connsiteX153" fmla="*/ 260995 w 5018777"/>
              <a:gd name="connsiteY153" fmla="*/ 957580 h 2605314"/>
              <a:gd name="connsiteX154" fmla="*/ 172095 w 5018777"/>
              <a:gd name="connsiteY154" fmla="*/ 952137 h 2605314"/>
              <a:gd name="connsiteX155" fmla="*/ 108957 w 5018777"/>
              <a:gd name="connsiteY155" fmla="*/ 996405 h 2605314"/>
              <a:gd name="connsiteX156" fmla="*/ 54892 w 5018777"/>
              <a:gd name="connsiteY156" fmla="*/ 1066800 h 2605314"/>
              <a:gd name="connsiteX157" fmla="*/ 14252 w 5018777"/>
              <a:gd name="connsiteY157" fmla="*/ 1156788 h 2605314"/>
              <a:gd name="connsiteX158" fmla="*/ 20783 w 5018777"/>
              <a:gd name="connsiteY158" fmla="*/ 1262017 h 2605314"/>
              <a:gd name="connsiteX159" fmla="*/ 69406 w 5018777"/>
              <a:gd name="connsiteY159" fmla="*/ 1313542 h 2605314"/>
              <a:gd name="connsiteX160" fmla="*/ 112949 w 5018777"/>
              <a:gd name="connsiteY160" fmla="*/ 1342571 h 2605314"/>
              <a:gd name="connsiteX161" fmla="*/ 159032 w 5018777"/>
              <a:gd name="connsiteY161" fmla="*/ 1341845 h 2605314"/>
              <a:gd name="connsiteX162" fmla="*/ 217089 w 5018777"/>
              <a:gd name="connsiteY162" fmla="*/ 1316445 h 2605314"/>
              <a:gd name="connsiteX163" fmla="*/ 199672 w 5018777"/>
              <a:gd name="connsiteY163" fmla="*/ 1243148 h 2605314"/>
              <a:gd name="connsiteX164" fmla="*/ 124197 w 5018777"/>
              <a:gd name="connsiteY164" fmla="*/ 1236254 h 2605314"/>
              <a:gd name="connsiteX165" fmla="*/ 54892 w 5018777"/>
              <a:gd name="connsiteY165" fmla="*/ 1262742 h 2605314"/>
              <a:gd name="connsiteX166" fmla="*/ 33120 w 5018777"/>
              <a:gd name="connsiteY166" fmla="*/ 1299028 h 2605314"/>
              <a:gd name="connsiteX167" fmla="*/ 18606 w 5018777"/>
              <a:gd name="connsiteY167" fmla="*/ 1320800 h 2605314"/>
              <a:gd name="connsiteX168" fmla="*/ 4092 w 5018777"/>
              <a:gd name="connsiteY168" fmla="*/ 1379582 h 2605314"/>
              <a:gd name="connsiteX169" fmla="*/ 3729 w 5018777"/>
              <a:gd name="connsiteY169" fmla="*/ 1436188 h 2605314"/>
              <a:gd name="connsiteX170" fmla="*/ 47635 w 5018777"/>
              <a:gd name="connsiteY170" fmla="*/ 1494971 h 2605314"/>
              <a:gd name="connsiteX171" fmla="*/ 91177 w 5018777"/>
              <a:gd name="connsiteY171" fmla="*/ 1524000 h 2605314"/>
              <a:gd name="connsiteX172" fmla="*/ 127100 w 5018777"/>
              <a:gd name="connsiteY172" fmla="*/ 1568268 h 2605314"/>
              <a:gd name="connsiteX173" fmla="*/ 171006 w 5018777"/>
              <a:gd name="connsiteY173" fmla="*/ 1582057 h 2605314"/>
              <a:gd name="connsiteX174" fmla="*/ 228337 w 5018777"/>
              <a:gd name="connsiteY174" fmla="*/ 1561737 h 2605314"/>
              <a:gd name="connsiteX175" fmla="*/ 236683 w 5018777"/>
              <a:gd name="connsiteY175" fmla="*/ 1483722 h 2605314"/>
              <a:gd name="connsiteX176" fmla="*/ 157217 w 5018777"/>
              <a:gd name="connsiteY176" fmla="*/ 1465580 h 2605314"/>
              <a:gd name="connsiteX177" fmla="*/ 105692 w 5018777"/>
              <a:gd name="connsiteY177" fmla="*/ 1502228 h 2605314"/>
              <a:gd name="connsiteX178" fmla="*/ 105692 w 5018777"/>
              <a:gd name="connsiteY178" fmla="*/ 1698171 h 2605314"/>
              <a:gd name="connsiteX179" fmla="*/ 141615 w 5018777"/>
              <a:gd name="connsiteY179" fmla="*/ 1749334 h 2605314"/>
              <a:gd name="connsiteX180" fmla="*/ 192777 w 5018777"/>
              <a:gd name="connsiteY180" fmla="*/ 1792514 h 2605314"/>
              <a:gd name="connsiteX181" fmla="*/ 250835 w 5018777"/>
              <a:gd name="connsiteY181" fmla="*/ 1828800 h 2605314"/>
              <a:gd name="connsiteX182" fmla="*/ 359692 w 5018777"/>
              <a:gd name="connsiteY182" fmla="*/ 1821542 h 2605314"/>
              <a:gd name="connsiteX183" fmla="*/ 394163 w 5018777"/>
              <a:gd name="connsiteY183" fmla="*/ 1796505 h 2605314"/>
              <a:gd name="connsiteX184" fmla="*/ 410492 w 5018777"/>
              <a:gd name="connsiteY184" fmla="*/ 1698171 h 2605314"/>
              <a:gd name="connsiteX185" fmla="*/ 366949 w 5018777"/>
              <a:gd name="connsiteY185" fmla="*/ 1683657 h 2605314"/>
              <a:gd name="connsiteX186" fmla="*/ 316149 w 5018777"/>
              <a:gd name="connsiteY186" fmla="*/ 1690914 h 2605314"/>
              <a:gd name="connsiteX187" fmla="*/ 279863 w 5018777"/>
              <a:gd name="connsiteY187" fmla="*/ 1719942 h 2605314"/>
              <a:gd name="connsiteX188" fmla="*/ 265349 w 5018777"/>
              <a:gd name="connsiteY188" fmla="*/ 1785257 h 2605314"/>
              <a:gd name="connsiteX189" fmla="*/ 276235 w 5018777"/>
              <a:gd name="connsiteY189" fmla="*/ 1939108 h 2605314"/>
              <a:gd name="connsiteX190" fmla="*/ 331026 w 5018777"/>
              <a:gd name="connsiteY190" fmla="*/ 1984465 h 2605314"/>
              <a:gd name="connsiteX191" fmla="*/ 417749 w 5018777"/>
              <a:gd name="connsiteY191" fmla="*/ 2002971 h 2605314"/>
              <a:gd name="connsiteX192" fmla="*/ 526606 w 5018777"/>
              <a:gd name="connsiteY192" fmla="*/ 1995714 h 2605314"/>
              <a:gd name="connsiteX193" fmla="*/ 555635 w 5018777"/>
              <a:gd name="connsiteY193" fmla="*/ 1973942 h 2605314"/>
              <a:gd name="connsiteX194" fmla="*/ 599177 w 5018777"/>
              <a:gd name="connsiteY194" fmla="*/ 1944914 h 2605314"/>
              <a:gd name="connsiteX195" fmla="*/ 628206 w 5018777"/>
              <a:gd name="connsiteY195" fmla="*/ 1901371 h 2605314"/>
              <a:gd name="connsiteX196" fmla="*/ 613692 w 5018777"/>
              <a:gd name="connsiteY196" fmla="*/ 1836057 h 2605314"/>
              <a:gd name="connsiteX197" fmla="*/ 570149 w 5018777"/>
              <a:gd name="connsiteY197" fmla="*/ 1792514 h 2605314"/>
              <a:gd name="connsiteX198" fmla="*/ 528057 w 5018777"/>
              <a:gd name="connsiteY198" fmla="*/ 1800497 h 2605314"/>
              <a:gd name="connsiteX199" fmla="*/ 481249 w 5018777"/>
              <a:gd name="connsiteY199" fmla="*/ 1898468 h 2605314"/>
              <a:gd name="connsiteX200" fmla="*/ 555635 w 5018777"/>
              <a:gd name="connsiteY200" fmla="*/ 1995714 h 2605314"/>
              <a:gd name="connsiteX201" fmla="*/ 570149 w 5018777"/>
              <a:gd name="connsiteY201" fmla="*/ 2017485 h 2605314"/>
              <a:gd name="connsiteX202" fmla="*/ 700777 w 5018777"/>
              <a:gd name="connsiteY202" fmla="*/ 2068285 h 2605314"/>
              <a:gd name="connsiteX203" fmla="*/ 737063 w 5018777"/>
              <a:gd name="connsiteY203" fmla="*/ 2082800 h 2605314"/>
              <a:gd name="connsiteX204" fmla="*/ 867692 w 5018777"/>
              <a:gd name="connsiteY204" fmla="*/ 2119811 h 2605314"/>
              <a:gd name="connsiteX205" fmla="*/ 969292 w 5018777"/>
              <a:gd name="connsiteY205" fmla="*/ 2148114 h 2605314"/>
              <a:gd name="connsiteX206" fmla="*/ 1078149 w 5018777"/>
              <a:gd name="connsiteY206" fmla="*/ 2133600 h 2605314"/>
              <a:gd name="connsiteX207" fmla="*/ 1128949 w 5018777"/>
              <a:gd name="connsiteY207" fmla="*/ 2104571 h 2605314"/>
              <a:gd name="connsiteX208" fmla="*/ 1247603 w 5018777"/>
              <a:gd name="connsiteY208" fmla="*/ 2013494 h 2605314"/>
              <a:gd name="connsiteX209" fmla="*/ 1291509 w 5018777"/>
              <a:gd name="connsiteY209" fmla="*/ 1957251 h 2605314"/>
              <a:gd name="connsiteX210" fmla="*/ 1278083 w 5018777"/>
              <a:gd name="connsiteY210" fmla="*/ 1839322 h 2605314"/>
              <a:gd name="connsiteX211" fmla="*/ 1223292 w 5018777"/>
              <a:gd name="connsiteY211" fmla="*/ 1814285 h 2605314"/>
              <a:gd name="connsiteX212" fmla="*/ 1129675 w 5018777"/>
              <a:gd name="connsiteY212" fmla="*/ 1833154 h 2605314"/>
              <a:gd name="connsiteX213" fmla="*/ 1107177 w 5018777"/>
              <a:gd name="connsiteY213" fmla="*/ 1894114 h 2605314"/>
              <a:gd name="connsiteX214" fmla="*/ 1085406 w 5018777"/>
              <a:gd name="connsiteY214" fmla="*/ 2002971 h 2605314"/>
              <a:gd name="connsiteX215" fmla="*/ 1020092 w 5018777"/>
              <a:gd name="connsiteY215" fmla="*/ 1995714 h 2605314"/>
              <a:gd name="connsiteX216" fmla="*/ 984532 w 5018777"/>
              <a:gd name="connsiteY216" fmla="*/ 1911531 h 2605314"/>
              <a:gd name="connsiteX217" fmla="*/ 996869 w 5018777"/>
              <a:gd name="connsiteY217" fmla="*/ 1807754 h 2605314"/>
              <a:gd name="connsiteX218" fmla="*/ 1070529 w 5018777"/>
              <a:gd name="connsiteY218" fmla="*/ 1731554 h 2605314"/>
              <a:gd name="connsiteX219" fmla="*/ 1230549 w 5018777"/>
              <a:gd name="connsiteY219" fmla="*/ 1690914 h 2605314"/>
              <a:gd name="connsiteX220" fmla="*/ 1339406 w 5018777"/>
              <a:gd name="connsiteY220" fmla="*/ 1698171 h 2605314"/>
              <a:gd name="connsiteX221" fmla="*/ 1426492 w 5018777"/>
              <a:gd name="connsiteY221" fmla="*/ 1741714 h 2605314"/>
              <a:gd name="connsiteX222" fmla="*/ 1480557 w 5018777"/>
              <a:gd name="connsiteY222" fmla="*/ 1792514 h 2605314"/>
              <a:gd name="connsiteX223" fmla="*/ 1510312 w 5018777"/>
              <a:gd name="connsiteY223" fmla="*/ 1859642 h 2605314"/>
              <a:gd name="connsiteX224" fmla="*/ 1511037 w 5018777"/>
              <a:gd name="connsiteY224" fmla="*/ 1961968 h 2605314"/>
              <a:gd name="connsiteX225" fmla="*/ 1463866 w 5018777"/>
              <a:gd name="connsiteY225" fmla="*/ 2046877 h 2605314"/>
              <a:gd name="connsiteX226" fmla="*/ 1411977 w 5018777"/>
              <a:gd name="connsiteY226" fmla="*/ 2140857 h 2605314"/>
              <a:gd name="connsiteX227" fmla="*/ 1404720 w 5018777"/>
              <a:gd name="connsiteY227" fmla="*/ 2162628 h 2605314"/>
              <a:gd name="connsiteX228" fmla="*/ 1368435 w 5018777"/>
              <a:gd name="connsiteY228" fmla="*/ 2293257 h 2605314"/>
              <a:gd name="connsiteX229" fmla="*/ 1370975 w 5018777"/>
              <a:gd name="connsiteY229" fmla="*/ 2449285 h 2605314"/>
              <a:gd name="connsiteX230" fmla="*/ 1513577 w 5018777"/>
              <a:gd name="connsiteY230" fmla="*/ 2554514 h 2605314"/>
              <a:gd name="connsiteX231" fmla="*/ 1636949 w 5018777"/>
              <a:gd name="connsiteY231" fmla="*/ 2590800 h 2605314"/>
              <a:gd name="connsiteX232" fmla="*/ 1851397 w 5018777"/>
              <a:gd name="connsiteY232" fmla="*/ 2605314 h 2605314"/>
              <a:gd name="connsiteX233" fmla="*/ 1922155 w 5018777"/>
              <a:gd name="connsiteY233" fmla="*/ 2576285 h 2605314"/>
              <a:gd name="connsiteX234" fmla="*/ 1963520 w 5018777"/>
              <a:gd name="connsiteY234" fmla="*/ 2496457 h 2605314"/>
              <a:gd name="connsiteX235" fmla="*/ 2006337 w 5018777"/>
              <a:gd name="connsiteY235" fmla="*/ 2315028 h 2605314"/>
              <a:gd name="connsiteX236" fmla="*/ 2043349 w 5018777"/>
              <a:gd name="connsiteY236" fmla="*/ 2111828 h 2605314"/>
              <a:gd name="connsiteX237" fmla="*/ 2066572 w 5018777"/>
              <a:gd name="connsiteY237" fmla="*/ 2048691 h 2605314"/>
              <a:gd name="connsiteX238" fmla="*/ 2102495 w 5018777"/>
              <a:gd name="connsiteY238" fmla="*/ 1987731 h 2605314"/>
              <a:gd name="connsiteX239" fmla="*/ 2221512 w 5018777"/>
              <a:gd name="connsiteY239" fmla="*/ 1879237 h 2605314"/>
              <a:gd name="connsiteX240" fmla="*/ 2377177 w 5018777"/>
              <a:gd name="connsiteY240" fmla="*/ 1872342 h 2605314"/>
              <a:gd name="connsiteX241" fmla="*/ 2398949 w 5018777"/>
              <a:gd name="connsiteY241" fmla="*/ 1879600 h 2605314"/>
              <a:gd name="connsiteX242" fmla="*/ 2457006 w 5018777"/>
              <a:gd name="connsiteY242" fmla="*/ 1930400 h 2605314"/>
              <a:gd name="connsiteX243" fmla="*/ 2471520 w 5018777"/>
              <a:gd name="connsiteY243" fmla="*/ 1952171 h 2605314"/>
              <a:gd name="connsiteX244" fmla="*/ 2493292 w 5018777"/>
              <a:gd name="connsiteY244" fmla="*/ 1973942 h 2605314"/>
              <a:gd name="connsiteX245" fmla="*/ 2507806 w 5018777"/>
              <a:gd name="connsiteY245" fmla="*/ 2024742 h 2605314"/>
              <a:gd name="connsiteX246" fmla="*/ 2515063 w 5018777"/>
              <a:gd name="connsiteY246" fmla="*/ 2053771 h 2605314"/>
              <a:gd name="connsiteX247" fmla="*/ 2529577 w 5018777"/>
              <a:gd name="connsiteY247" fmla="*/ 2075542 h 2605314"/>
              <a:gd name="connsiteX248" fmla="*/ 2544092 w 5018777"/>
              <a:gd name="connsiteY248" fmla="*/ 2126342 h 2605314"/>
              <a:gd name="connsiteX249" fmla="*/ 2536835 w 5018777"/>
              <a:gd name="connsiteY249" fmla="*/ 2271485 h 2605314"/>
              <a:gd name="connsiteX250" fmla="*/ 2522320 w 5018777"/>
              <a:gd name="connsiteY250" fmla="*/ 2300514 h 2605314"/>
              <a:gd name="connsiteX251" fmla="*/ 2478777 w 5018777"/>
              <a:gd name="connsiteY251" fmla="*/ 2329542 h 2605314"/>
              <a:gd name="connsiteX252" fmla="*/ 2457006 w 5018777"/>
              <a:gd name="connsiteY252" fmla="*/ 2336800 h 2605314"/>
              <a:gd name="connsiteX253" fmla="*/ 2333635 w 5018777"/>
              <a:gd name="connsiteY253" fmla="*/ 2329542 h 2605314"/>
              <a:gd name="connsiteX254" fmla="*/ 2311863 w 5018777"/>
              <a:gd name="connsiteY254" fmla="*/ 2322285 h 2605314"/>
              <a:gd name="connsiteX255" fmla="*/ 2297349 w 5018777"/>
              <a:gd name="connsiteY255" fmla="*/ 2286000 h 2605314"/>
              <a:gd name="connsiteX256" fmla="*/ 2290092 w 5018777"/>
              <a:gd name="connsiteY256" fmla="*/ 2249714 h 2605314"/>
              <a:gd name="connsiteX257" fmla="*/ 2398949 w 5018777"/>
              <a:gd name="connsiteY257" fmla="*/ 2111828 h 2605314"/>
              <a:gd name="connsiteX258" fmla="*/ 2398949 w 5018777"/>
              <a:gd name="connsiteY258" fmla="*/ 2024742 h 2605314"/>
              <a:gd name="connsiteX259" fmla="*/ 2377177 w 5018777"/>
              <a:gd name="connsiteY259" fmla="*/ 2010228 h 2605314"/>
              <a:gd name="connsiteX260" fmla="*/ 2275577 w 5018777"/>
              <a:gd name="connsiteY260" fmla="*/ 2017485 h 2605314"/>
              <a:gd name="connsiteX261" fmla="*/ 2261063 w 5018777"/>
              <a:gd name="connsiteY261" fmla="*/ 2032000 h 2605314"/>
              <a:gd name="connsiteX262" fmla="*/ 2239292 w 5018777"/>
              <a:gd name="connsiteY262" fmla="*/ 2046514 h 2605314"/>
              <a:gd name="connsiteX263" fmla="*/ 2224777 w 5018777"/>
              <a:gd name="connsiteY263" fmla="*/ 2061028 h 2605314"/>
              <a:gd name="connsiteX264" fmla="*/ 2195749 w 5018777"/>
              <a:gd name="connsiteY264" fmla="*/ 2068285 h 2605314"/>
              <a:gd name="connsiteX265" fmla="*/ 2166720 w 5018777"/>
              <a:gd name="connsiteY265" fmla="*/ 2090057 h 2605314"/>
              <a:gd name="connsiteX266" fmla="*/ 2152206 w 5018777"/>
              <a:gd name="connsiteY266" fmla="*/ 2111828 h 2605314"/>
              <a:gd name="connsiteX267" fmla="*/ 2130435 w 5018777"/>
              <a:gd name="connsiteY267" fmla="*/ 2140857 h 2605314"/>
              <a:gd name="connsiteX268" fmla="*/ 2130435 w 5018777"/>
              <a:gd name="connsiteY268" fmla="*/ 2351314 h 2605314"/>
              <a:gd name="connsiteX269" fmla="*/ 2144949 w 5018777"/>
              <a:gd name="connsiteY269" fmla="*/ 2373085 h 2605314"/>
              <a:gd name="connsiteX270" fmla="*/ 2166720 w 5018777"/>
              <a:gd name="connsiteY270" fmla="*/ 2380342 h 2605314"/>
              <a:gd name="connsiteX271" fmla="*/ 2173977 w 5018777"/>
              <a:gd name="connsiteY271" fmla="*/ 2402114 h 2605314"/>
              <a:gd name="connsiteX272" fmla="*/ 2195749 w 5018777"/>
              <a:gd name="connsiteY272" fmla="*/ 2416628 h 2605314"/>
              <a:gd name="connsiteX273" fmla="*/ 2224777 w 5018777"/>
              <a:gd name="connsiteY273" fmla="*/ 2438400 h 2605314"/>
              <a:gd name="connsiteX274" fmla="*/ 2268320 w 5018777"/>
              <a:gd name="connsiteY274" fmla="*/ 2474685 h 2605314"/>
              <a:gd name="connsiteX275" fmla="*/ 2297349 w 5018777"/>
              <a:gd name="connsiteY275" fmla="*/ 2510971 h 2605314"/>
              <a:gd name="connsiteX276" fmla="*/ 2319120 w 5018777"/>
              <a:gd name="connsiteY276" fmla="*/ 2532742 h 2605314"/>
              <a:gd name="connsiteX277" fmla="*/ 2398949 w 5018777"/>
              <a:gd name="connsiteY277" fmla="*/ 2569028 h 2605314"/>
              <a:gd name="connsiteX278" fmla="*/ 2544092 w 5018777"/>
              <a:gd name="connsiteY278" fmla="*/ 2554514 h 2605314"/>
              <a:gd name="connsiteX279" fmla="*/ 2565863 w 5018777"/>
              <a:gd name="connsiteY279" fmla="*/ 2540000 h 2605314"/>
              <a:gd name="connsiteX280" fmla="*/ 2573120 w 5018777"/>
              <a:gd name="connsiteY280" fmla="*/ 2503714 h 2605314"/>
              <a:gd name="connsiteX281" fmla="*/ 2587635 w 5018777"/>
              <a:gd name="connsiteY281" fmla="*/ 2481942 h 2605314"/>
              <a:gd name="connsiteX282" fmla="*/ 2594892 w 5018777"/>
              <a:gd name="connsiteY282" fmla="*/ 2409371 h 2605314"/>
              <a:gd name="connsiteX283" fmla="*/ 2645692 w 5018777"/>
              <a:gd name="connsiteY283" fmla="*/ 2416628 h 2605314"/>
              <a:gd name="connsiteX284" fmla="*/ 2674720 w 5018777"/>
              <a:gd name="connsiteY284" fmla="*/ 2423885 h 2605314"/>
              <a:gd name="connsiteX285" fmla="*/ 2747292 w 5018777"/>
              <a:gd name="connsiteY285" fmla="*/ 2438400 h 2605314"/>
              <a:gd name="connsiteX286" fmla="*/ 2790835 w 5018777"/>
              <a:gd name="connsiteY286" fmla="*/ 2452914 h 2605314"/>
              <a:gd name="connsiteX287" fmla="*/ 2812606 w 5018777"/>
              <a:gd name="connsiteY287" fmla="*/ 2438400 h 2605314"/>
              <a:gd name="connsiteX288" fmla="*/ 2805349 w 5018777"/>
              <a:gd name="connsiteY288" fmla="*/ 2416628 h 2605314"/>
              <a:gd name="connsiteX289" fmla="*/ 2798092 w 5018777"/>
              <a:gd name="connsiteY289" fmla="*/ 2373085 h 2605314"/>
              <a:gd name="connsiteX290" fmla="*/ 2783577 w 5018777"/>
              <a:gd name="connsiteY290" fmla="*/ 2329542 h 2605314"/>
              <a:gd name="connsiteX291" fmla="*/ 2798092 w 5018777"/>
              <a:gd name="connsiteY291" fmla="*/ 2278742 h 2605314"/>
              <a:gd name="connsiteX292" fmla="*/ 2965006 w 5018777"/>
              <a:gd name="connsiteY292" fmla="*/ 2249714 h 2605314"/>
              <a:gd name="connsiteX293" fmla="*/ 2950492 w 5018777"/>
              <a:gd name="connsiteY293" fmla="*/ 2227942 h 2605314"/>
              <a:gd name="connsiteX294" fmla="*/ 2928720 w 5018777"/>
              <a:gd name="connsiteY294" fmla="*/ 2133600 h 2605314"/>
              <a:gd name="connsiteX295" fmla="*/ 2921463 w 5018777"/>
              <a:gd name="connsiteY295" fmla="*/ 2104571 h 2605314"/>
              <a:gd name="connsiteX296" fmla="*/ 2899692 w 5018777"/>
              <a:gd name="connsiteY296" fmla="*/ 2090057 h 2605314"/>
              <a:gd name="connsiteX297" fmla="*/ 2906949 w 5018777"/>
              <a:gd name="connsiteY297" fmla="*/ 2061028 h 2605314"/>
              <a:gd name="connsiteX298" fmla="*/ 3037577 w 5018777"/>
              <a:gd name="connsiteY298" fmla="*/ 2053771 h 2605314"/>
              <a:gd name="connsiteX299" fmla="*/ 3124663 w 5018777"/>
              <a:gd name="connsiteY299" fmla="*/ 2046514 h 2605314"/>
              <a:gd name="connsiteX300" fmla="*/ 3146435 w 5018777"/>
              <a:gd name="connsiteY300" fmla="*/ 2039257 h 2605314"/>
              <a:gd name="connsiteX301" fmla="*/ 3139177 w 5018777"/>
              <a:gd name="connsiteY301" fmla="*/ 2010228 h 2605314"/>
              <a:gd name="connsiteX302" fmla="*/ 3110149 w 5018777"/>
              <a:gd name="connsiteY302" fmla="*/ 1959428 h 2605314"/>
              <a:gd name="connsiteX303" fmla="*/ 3081120 w 5018777"/>
              <a:gd name="connsiteY303" fmla="*/ 1930400 h 2605314"/>
              <a:gd name="connsiteX304" fmla="*/ 3066606 w 5018777"/>
              <a:gd name="connsiteY304" fmla="*/ 1901371 h 2605314"/>
              <a:gd name="connsiteX305" fmla="*/ 3044835 w 5018777"/>
              <a:gd name="connsiteY305" fmla="*/ 1886857 h 2605314"/>
              <a:gd name="connsiteX306" fmla="*/ 3037577 w 5018777"/>
              <a:gd name="connsiteY306" fmla="*/ 1865085 h 2605314"/>
              <a:gd name="connsiteX307" fmla="*/ 3023063 w 5018777"/>
              <a:gd name="connsiteY307" fmla="*/ 1843314 h 2605314"/>
              <a:gd name="connsiteX308" fmla="*/ 3052092 w 5018777"/>
              <a:gd name="connsiteY308" fmla="*/ 1828800 h 2605314"/>
              <a:gd name="connsiteX309" fmla="*/ 3160949 w 5018777"/>
              <a:gd name="connsiteY309" fmla="*/ 1814285 h 2605314"/>
              <a:gd name="connsiteX310" fmla="*/ 3182720 w 5018777"/>
              <a:gd name="connsiteY310" fmla="*/ 1799771 h 2605314"/>
              <a:gd name="connsiteX311" fmla="*/ 3131920 w 5018777"/>
              <a:gd name="connsiteY311" fmla="*/ 1690914 h 2605314"/>
              <a:gd name="connsiteX312" fmla="*/ 3124663 w 5018777"/>
              <a:gd name="connsiteY312" fmla="*/ 1669142 h 2605314"/>
              <a:gd name="connsiteX313" fmla="*/ 3110149 w 5018777"/>
              <a:gd name="connsiteY313" fmla="*/ 1647371 h 2605314"/>
              <a:gd name="connsiteX314" fmla="*/ 3131920 w 5018777"/>
              <a:gd name="connsiteY314" fmla="*/ 1640114 h 2605314"/>
              <a:gd name="connsiteX315" fmla="*/ 3160949 w 5018777"/>
              <a:gd name="connsiteY315" fmla="*/ 1632857 h 2605314"/>
              <a:gd name="connsiteX316" fmla="*/ 3189977 w 5018777"/>
              <a:gd name="connsiteY316" fmla="*/ 1618342 h 2605314"/>
              <a:gd name="connsiteX317" fmla="*/ 3219006 w 5018777"/>
              <a:gd name="connsiteY317" fmla="*/ 1611085 h 2605314"/>
              <a:gd name="connsiteX318" fmla="*/ 3240777 w 5018777"/>
              <a:gd name="connsiteY318" fmla="*/ 1603828 h 2605314"/>
              <a:gd name="connsiteX319" fmla="*/ 3284320 w 5018777"/>
              <a:gd name="connsiteY319" fmla="*/ 1582057 h 2605314"/>
              <a:gd name="connsiteX320" fmla="*/ 3298835 w 5018777"/>
              <a:gd name="connsiteY320" fmla="*/ 1567542 h 2605314"/>
              <a:gd name="connsiteX321" fmla="*/ 3277063 w 5018777"/>
              <a:gd name="connsiteY321" fmla="*/ 1545771 h 2605314"/>
              <a:gd name="connsiteX322" fmla="*/ 3233520 w 5018777"/>
              <a:gd name="connsiteY322" fmla="*/ 1516742 h 2605314"/>
              <a:gd name="connsiteX323" fmla="*/ 3182720 w 5018777"/>
              <a:gd name="connsiteY323" fmla="*/ 1458685 h 2605314"/>
              <a:gd name="connsiteX324" fmla="*/ 3175463 w 5018777"/>
              <a:gd name="connsiteY324" fmla="*/ 1436914 h 2605314"/>
              <a:gd name="connsiteX325" fmla="*/ 3153692 w 5018777"/>
              <a:gd name="connsiteY325" fmla="*/ 1422400 h 2605314"/>
              <a:gd name="connsiteX326" fmla="*/ 3204492 w 5018777"/>
              <a:gd name="connsiteY326" fmla="*/ 1386114 h 2605314"/>
              <a:gd name="connsiteX327" fmla="*/ 3240777 w 5018777"/>
              <a:gd name="connsiteY327" fmla="*/ 1349828 h 2605314"/>
              <a:gd name="connsiteX328" fmla="*/ 3269806 w 5018777"/>
              <a:gd name="connsiteY328" fmla="*/ 1313542 h 2605314"/>
              <a:gd name="connsiteX329" fmla="*/ 3291577 w 5018777"/>
              <a:gd name="connsiteY329" fmla="*/ 1299028 h 2605314"/>
              <a:gd name="connsiteX330" fmla="*/ 3306092 w 5018777"/>
              <a:gd name="connsiteY330" fmla="*/ 1284514 h 2605314"/>
              <a:gd name="connsiteX331" fmla="*/ 3313349 w 5018777"/>
              <a:gd name="connsiteY331" fmla="*/ 1262742 h 2605314"/>
              <a:gd name="connsiteX332" fmla="*/ 3269806 w 5018777"/>
              <a:gd name="connsiteY332" fmla="*/ 1255485 h 2605314"/>
              <a:gd name="connsiteX333" fmla="*/ 3248035 w 5018777"/>
              <a:gd name="connsiteY333" fmla="*/ 1248228 h 2605314"/>
              <a:gd name="connsiteX334" fmla="*/ 3197235 w 5018777"/>
              <a:gd name="connsiteY334" fmla="*/ 1233714 h 2605314"/>
              <a:gd name="connsiteX335" fmla="*/ 3175463 w 5018777"/>
              <a:gd name="connsiteY335" fmla="*/ 1219200 h 2605314"/>
              <a:gd name="connsiteX336" fmla="*/ 3153692 w 5018777"/>
              <a:gd name="connsiteY336" fmla="*/ 1211942 h 2605314"/>
              <a:gd name="connsiteX337" fmla="*/ 3124663 w 5018777"/>
              <a:gd name="connsiteY337" fmla="*/ 1197428 h 2605314"/>
              <a:gd name="connsiteX338" fmla="*/ 3204492 w 5018777"/>
              <a:gd name="connsiteY338" fmla="*/ 1095828 h 2605314"/>
              <a:gd name="connsiteX339" fmla="*/ 3255292 w 5018777"/>
              <a:gd name="connsiteY339" fmla="*/ 1037771 h 2605314"/>
              <a:gd name="connsiteX340" fmla="*/ 3255292 w 5018777"/>
              <a:gd name="connsiteY340" fmla="*/ 994228 h 2605314"/>
              <a:gd name="connsiteX341" fmla="*/ 3211749 w 5018777"/>
              <a:gd name="connsiteY341" fmla="*/ 986971 h 2605314"/>
              <a:gd name="connsiteX342" fmla="*/ 3182720 w 5018777"/>
              <a:gd name="connsiteY342" fmla="*/ 979714 h 2605314"/>
              <a:gd name="connsiteX343" fmla="*/ 3124663 w 5018777"/>
              <a:gd name="connsiteY343" fmla="*/ 957942 h 2605314"/>
              <a:gd name="connsiteX344" fmla="*/ 3102892 w 5018777"/>
              <a:gd name="connsiteY344" fmla="*/ 950685 h 2605314"/>
              <a:gd name="connsiteX345" fmla="*/ 3052092 w 5018777"/>
              <a:gd name="connsiteY345" fmla="*/ 943428 h 2605314"/>
              <a:gd name="connsiteX346" fmla="*/ 3030320 w 5018777"/>
              <a:gd name="connsiteY346" fmla="*/ 936171 h 2605314"/>
              <a:gd name="connsiteX347" fmla="*/ 2994035 w 5018777"/>
              <a:gd name="connsiteY347" fmla="*/ 928914 h 2605314"/>
              <a:gd name="connsiteX348" fmla="*/ 2979520 w 5018777"/>
              <a:gd name="connsiteY348" fmla="*/ 914400 h 2605314"/>
              <a:gd name="connsiteX349" fmla="*/ 3037577 w 5018777"/>
              <a:gd name="connsiteY349" fmla="*/ 820057 h 2605314"/>
              <a:gd name="connsiteX350" fmla="*/ 3095635 w 5018777"/>
              <a:gd name="connsiteY350" fmla="*/ 747485 h 2605314"/>
              <a:gd name="connsiteX351" fmla="*/ 3131920 w 5018777"/>
              <a:gd name="connsiteY351" fmla="*/ 703942 h 2605314"/>
              <a:gd name="connsiteX352" fmla="*/ 3146435 w 5018777"/>
              <a:gd name="connsiteY352" fmla="*/ 682171 h 2605314"/>
              <a:gd name="connsiteX353" fmla="*/ 3037577 w 5018777"/>
              <a:gd name="connsiteY353" fmla="*/ 667657 h 2605314"/>
              <a:gd name="connsiteX354" fmla="*/ 2965006 w 5018777"/>
              <a:gd name="connsiteY354" fmla="*/ 660400 h 2605314"/>
              <a:gd name="connsiteX355" fmla="*/ 2892435 w 5018777"/>
              <a:gd name="connsiteY355" fmla="*/ 645885 h 2605314"/>
              <a:gd name="connsiteX356" fmla="*/ 2928720 w 5018777"/>
              <a:gd name="connsiteY356" fmla="*/ 609600 h 2605314"/>
              <a:gd name="connsiteX357" fmla="*/ 2965006 w 5018777"/>
              <a:gd name="connsiteY357" fmla="*/ 573314 h 2605314"/>
              <a:gd name="connsiteX358" fmla="*/ 2972263 w 5018777"/>
              <a:gd name="connsiteY358" fmla="*/ 529771 h 2605314"/>
              <a:gd name="connsiteX359" fmla="*/ 2986777 w 5018777"/>
              <a:gd name="connsiteY359" fmla="*/ 486228 h 2605314"/>
              <a:gd name="connsiteX360" fmla="*/ 3001292 w 5018777"/>
              <a:gd name="connsiteY360" fmla="*/ 435428 h 2605314"/>
              <a:gd name="connsiteX361" fmla="*/ 3015806 w 5018777"/>
              <a:gd name="connsiteY361" fmla="*/ 391885 h 2605314"/>
              <a:gd name="connsiteX362" fmla="*/ 2965006 w 5018777"/>
              <a:gd name="connsiteY362" fmla="*/ 399142 h 2605314"/>
              <a:gd name="connsiteX363" fmla="*/ 2921463 w 5018777"/>
              <a:gd name="connsiteY363" fmla="*/ 413657 h 2605314"/>
              <a:gd name="connsiteX364" fmla="*/ 2892435 w 5018777"/>
              <a:gd name="connsiteY364" fmla="*/ 420914 h 2605314"/>
              <a:gd name="connsiteX365" fmla="*/ 2856149 w 5018777"/>
              <a:gd name="connsiteY365" fmla="*/ 435428 h 2605314"/>
              <a:gd name="connsiteX366" fmla="*/ 2812606 w 5018777"/>
              <a:gd name="connsiteY366" fmla="*/ 442685 h 2605314"/>
              <a:gd name="connsiteX367" fmla="*/ 2783577 w 5018777"/>
              <a:gd name="connsiteY367" fmla="*/ 449942 h 2605314"/>
              <a:gd name="connsiteX368" fmla="*/ 2725520 w 5018777"/>
              <a:gd name="connsiteY368" fmla="*/ 442685 h 2605314"/>
              <a:gd name="connsiteX369" fmla="*/ 2732777 w 5018777"/>
              <a:gd name="connsiteY369" fmla="*/ 377371 h 2605314"/>
              <a:gd name="connsiteX370" fmla="*/ 2725520 w 5018777"/>
              <a:gd name="connsiteY370" fmla="*/ 290285 h 2605314"/>
              <a:gd name="connsiteX371" fmla="*/ 2711006 w 5018777"/>
              <a:gd name="connsiteY371" fmla="*/ 232228 h 2605314"/>
              <a:gd name="connsiteX372" fmla="*/ 2667463 w 5018777"/>
              <a:gd name="connsiteY372" fmla="*/ 210457 h 2605314"/>
              <a:gd name="connsiteX373" fmla="*/ 2660206 w 5018777"/>
              <a:gd name="connsiteY373"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65749 w 5018777"/>
              <a:gd name="connsiteY107" fmla="*/ 834571 h 2605314"/>
              <a:gd name="connsiteX108" fmla="*/ 3422206 w 5018777"/>
              <a:gd name="connsiteY108" fmla="*/ 835660 h 2605314"/>
              <a:gd name="connsiteX109" fmla="*/ 3349635 w 5018777"/>
              <a:gd name="connsiteY109" fmla="*/ 776514 h 2605314"/>
              <a:gd name="connsiteX110" fmla="*/ 3313349 w 5018777"/>
              <a:gd name="connsiteY110" fmla="*/ 696685 h 2605314"/>
              <a:gd name="connsiteX111" fmla="*/ 3277063 w 5018777"/>
              <a:gd name="connsiteY111" fmla="*/ 587828 h 2605314"/>
              <a:gd name="connsiteX112" fmla="*/ 3233520 w 5018777"/>
              <a:gd name="connsiteY112" fmla="*/ 478971 h 2605314"/>
              <a:gd name="connsiteX113" fmla="*/ 3204492 w 5018777"/>
              <a:gd name="connsiteY113" fmla="*/ 362857 h 2605314"/>
              <a:gd name="connsiteX114" fmla="*/ 3139177 w 5018777"/>
              <a:gd name="connsiteY114" fmla="*/ 283028 h 2605314"/>
              <a:gd name="connsiteX115" fmla="*/ 3081120 w 5018777"/>
              <a:gd name="connsiteY115" fmla="*/ 232228 h 2605314"/>
              <a:gd name="connsiteX116" fmla="*/ 3008549 w 5018777"/>
              <a:gd name="connsiteY116" fmla="*/ 174171 h 2605314"/>
              <a:gd name="connsiteX117" fmla="*/ 2934889 w 5018777"/>
              <a:gd name="connsiteY117" fmla="*/ 124460 h 2605314"/>
              <a:gd name="connsiteX118" fmla="*/ 2827120 w 5018777"/>
              <a:gd name="connsiteY118" fmla="*/ 79828 h 2605314"/>
              <a:gd name="connsiteX119" fmla="*/ 2667463 w 5018777"/>
              <a:gd name="connsiteY119" fmla="*/ 50800 h 2605314"/>
              <a:gd name="connsiteX120" fmla="*/ 2500549 w 5018777"/>
              <a:gd name="connsiteY120" fmla="*/ 43542 h 2605314"/>
              <a:gd name="connsiteX121" fmla="*/ 2275577 w 5018777"/>
              <a:gd name="connsiteY121" fmla="*/ 21771 h 2605314"/>
              <a:gd name="connsiteX122" fmla="*/ 2036092 w 5018777"/>
              <a:gd name="connsiteY122" fmla="*/ 7257 h 2605314"/>
              <a:gd name="connsiteX123" fmla="*/ 1753063 w 5018777"/>
              <a:gd name="connsiteY123" fmla="*/ 29028 h 2605314"/>
              <a:gd name="connsiteX124" fmla="*/ 1519746 w 5018777"/>
              <a:gd name="connsiteY124" fmla="*/ 82005 h 2605314"/>
              <a:gd name="connsiteX125" fmla="*/ 1157977 w 5018777"/>
              <a:gd name="connsiteY125" fmla="*/ 190500 h 2605314"/>
              <a:gd name="connsiteX126" fmla="*/ 969292 w 5018777"/>
              <a:gd name="connsiteY126" fmla="*/ 261257 h 2605314"/>
              <a:gd name="connsiteX127" fmla="*/ 889463 w 5018777"/>
              <a:gd name="connsiteY127" fmla="*/ 319314 h 2605314"/>
              <a:gd name="connsiteX128" fmla="*/ 763189 w 5018777"/>
              <a:gd name="connsiteY128" fmla="*/ 420551 h 2605314"/>
              <a:gd name="connsiteX129" fmla="*/ 693520 w 5018777"/>
              <a:gd name="connsiteY129" fmla="*/ 500742 h 2605314"/>
              <a:gd name="connsiteX130" fmla="*/ 664492 w 5018777"/>
              <a:gd name="connsiteY130" fmla="*/ 544285 h 2605314"/>
              <a:gd name="connsiteX131" fmla="*/ 642720 w 5018777"/>
              <a:gd name="connsiteY131" fmla="*/ 609600 h 2605314"/>
              <a:gd name="connsiteX132" fmla="*/ 651792 w 5018777"/>
              <a:gd name="connsiteY132" fmla="*/ 740954 h 2605314"/>
              <a:gd name="connsiteX133" fmla="*/ 700052 w 5018777"/>
              <a:gd name="connsiteY133" fmla="*/ 804454 h 2605314"/>
              <a:gd name="connsiteX134" fmla="*/ 751577 w 5018777"/>
              <a:gd name="connsiteY134" fmla="*/ 804817 h 2605314"/>
              <a:gd name="connsiteX135" fmla="*/ 775889 w 5018777"/>
              <a:gd name="connsiteY135" fmla="*/ 748937 h 2605314"/>
              <a:gd name="connsiteX136" fmla="*/ 764640 w 5018777"/>
              <a:gd name="connsiteY136" fmla="*/ 679268 h 2605314"/>
              <a:gd name="connsiteX137" fmla="*/ 704769 w 5018777"/>
              <a:gd name="connsiteY137" fmla="*/ 644434 h 2605314"/>
              <a:gd name="connsiteX138" fmla="*/ 567246 w 5018777"/>
              <a:gd name="connsiteY138" fmla="*/ 638991 h 2605314"/>
              <a:gd name="connsiteX139" fmla="*/ 468549 w 5018777"/>
              <a:gd name="connsiteY139" fmla="*/ 682171 h 2605314"/>
              <a:gd name="connsiteX140" fmla="*/ 446777 w 5018777"/>
              <a:gd name="connsiteY140" fmla="*/ 754742 h 2605314"/>
              <a:gd name="connsiteX141" fmla="*/ 475806 w 5018777"/>
              <a:gd name="connsiteY141" fmla="*/ 849085 h 2605314"/>
              <a:gd name="connsiteX142" fmla="*/ 533863 w 5018777"/>
              <a:gd name="connsiteY142" fmla="*/ 841828 h 2605314"/>
              <a:gd name="connsiteX143" fmla="*/ 541120 w 5018777"/>
              <a:gd name="connsiteY143" fmla="*/ 820057 h 2605314"/>
              <a:gd name="connsiteX144" fmla="*/ 519349 w 5018777"/>
              <a:gd name="connsiteY144" fmla="*/ 740228 h 2605314"/>
              <a:gd name="connsiteX145" fmla="*/ 497577 w 5018777"/>
              <a:gd name="connsiteY145" fmla="*/ 725714 h 2605314"/>
              <a:gd name="connsiteX146" fmla="*/ 352435 w 5018777"/>
              <a:gd name="connsiteY146" fmla="*/ 732971 h 2605314"/>
              <a:gd name="connsiteX147" fmla="*/ 252286 w 5018777"/>
              <a:gd name="connsiteY147" fmla="*/ 791028 h 2605314"/>
              <a:gd name="connsiteX148" fmla="*/ 192777 w 5018777"/>
              <a:gd name="connsiteY148" fmla="*/ 892628 h 2605314"/>
              <a:gd name="connsiteX149" fmla="*/ 187335 w 5018777"/>
              <a:gd name="connsiteY149" fmla="*/ 1026522 h 2605314"/>
              <a:gd name="connsiteX150" fmla="*/ 218177 w 5018777"/>
              <a:gd name="connsiteY150" fmla="*/ 1070791 h 2605314"/>
              <a:gd name="connsiteX151" fmla="*/ 278049 w 5018777"/>
              <a:gd name="connsiteY151" fmla="*/ 1063534 h 2605314"/>
              <a:gd name="connsiteX152" fmla="*/ 297643 w 5018777"/>
              <a:gd name="connsiteY152" fmla="*/ 1022531 h 2605314"/>
              <a:gd name="connsiteX153" fmla="*/ 260995 w 5018777"/>
              <a:gd name="connsiteY153" fmla="*/ 957580 h 2605314"/>
              <a:gd name="connsiteX154" fmla="*/ 172095 w 5018777"/>
              <a:gd name="connsiteY154" fmla="*/ 952137 h 2605314"/>
              <a:gd name="connsiteX155" fmla="*/ 108957 w 5018777"/>
              <a:gd name="connsiteY155" fmla="*/ 996405 h 2605314"/>
              <a:gd name="connsiteX156" fmla="*/ 54892 w 5018777"/>
              <a:gd name="connsiteY156" fmla="*/ 1066800 h 2605314"/>
              <a:gd name="connsiteX157" fmla="*/ 14252 w 5018777"/>
              <a:gd name="connsiteY157" fmla="*/ 1156788 h 2605314"/>
              <a:gd name="connsiteX158" fmla="*/ 20783 w 5018777"/>
              <a:gd name="connsiteY158" fmla="*/ 1262017 h 2605314"/>
              <a:gd name="connsiteX159" fmla="*/ 69406 w 5018777"/>
              <a:gd name="connsiteY159" fmla="*/ 1313542 h 2605314"/>
              <a:gd name="connsiteX160" fmla="*/ 112949 w 5018777"/>
              <a:gd name="connsiteY160" fmla="*/ 1342571 h 2605314"/>
              <a:gd name="connsiteX161" fmla="*/ 159032 w 5018777"/>
              <a:gd name="connsiteY161" fmla="*/ 1341845 h 2605314"/>
              <a:gd name="connsiteX162" fmla="*/ 217089 w 5018777"/>
              <a:gd name="connsiteY162" fmla="*/ 1316445 h 2605314"/>
              <a:gd name="connsiteX163" fmla="*/ 199672 w 5018777"/>
              <a:gd name="connsiteY163" fmla="*/ 1243148 h 2605314"/>
              <a:gd name="connsiteX164" fmla="*/ 124197 w 5018777"/>
              <a:gd name="connsiteY164" fmla="*/ 1236254 h 2605314"/>
              <a:gd name="connsiteX165" fmla="*/ 54892 w 5018777"/>
              <a:gd name="connsiteY165" fmla="*/ 1262742 h 2605314"/>
              <a:gd name="connsiteX166" fmla="*/ 33120 w 5018777"/>
              <a:gd name="connsiteY166" fmla="*/ 1299028 h 2605314"/>
              <a:gd name="connsiteX167" fmla="*/ 18606 w 5018777"/>
              <a:gd name="connsiteY167" fmla="*/ 1320800 h 2605314"/>
              <a:gd name="connsiteX168" fmla="*/ 4092 w 5018777"/>
              <a:gd name="connsiteY168" fmla="*/ 1379582 h 2605314"/>
              <a:gd name="connsiteX169" fmla="*/ 3729 w 5018777"/>
              <a:gd name="connsiteY169" fmla="*/ 1436188 h 2605314"/>
              <a:gd name="connsiteX170" fmla="*/ 47635 w 5018777"/>
              <a:gd name="connsiteY170" fmla="*/ 1494971 h 2605314"/>
              <a:gd name="connsiteX171" fmla="*/ 91177 w 5018777"/>
              <a:gd name="connsiteY171" fmla="*/ 1524000 h 2605314"/>
              <a:gd name="connsiteX172" fmla="*/ 127100 w 5018777"/>
              <a:gd name="connsiteY172" fmla="*/ 1568268 h 2605314"/>
              <a:gd name="connsiteX173" fmla="*/ 171006 w 5018777"/>
              <a:gd name="connsiteY173" fmla="*/ 1582057 h 2605314"/>
              <a:gd name="connsiteX174" fmla="*/ 228337 w 5018777"/>
              <a:gd name="connsiteY174" fmla="*/ 1561737 h 2605314"/>
              <a:gd name="connsiteX175" fmla="*/ 236683 w 5018777"/>
              <a:gd name="connsiteY175" fmla="*/ 1483722 h 2605314"/>
              <a:gd name="connsiteX176" fmla="*/ 157217 w 5018777"/>
              <a:gd name="connsiteY176" fmla="*/ 1465580 h 2605314"/>
              <a:gd name="connsiteX177" fmla="*/ 105692 w 5018777"/>
              <a:gd name="connsiteY177" fmla="*/ 1502228 h 2605314"/>
              <a:gd name="connsiteX178" fmla="*/ 105692 w 5018777"/>
              <a:gd name="connsiteY178" fmla="*/ 1698171 h 2605314"/>
              <a:gd name="connsiteX179" fmla="*/ 141615 w 5018777"/>
              <a:gd name="connsiteY179" fmla="*/ 1749334 h 2605314"/>
              <a:gd name="connsiteX180" fmla="*/ 192777 w 5018777"/>
              <a:gd name="connsiteY180" fmla="*/ 1792514 h 2605314"/>
              <a:gd name="connsiteX181" fmla="*/ 250835 w 5018777"/>
              <a:gd name="connsiteY181" fmla="*/ 1828800 h 2605314"/>
              <a:gd name="connsiteX182" fmla="*/ 359692 w 5018777"/>
              <a:gd name="connsiteY182" fmla="*/ 1821542 h 2605314"/>
              <a:gd name="connsiteX183" fmla="*/ 394163 w 5018777"/>
              <a:gd name="connsiteY183" fmla="*/ 1796505 h 2605314"/>
              <a:gd name="connsiteX184" fmla="*/ 410492 w 5018777"/>
              <a:gd name="connsiteY184" fmla="*/ 1698171 h 2605314"/>
              <a:gd name="connsiteX185" fmla="*/ 366949 w 5018777"/>
              <a:gd name="connsiteY185" fmla="*/ 1683657 h 2605314"/>
              <a:gd name="connsiteX186" fmla="*/ 316149 w 5018777"/>
              <a:gd name="connsiteY186" fmla="*/ 1690914 h 2605314"/>
              <a:gd name="connsiteX187" fmla="*/ 279863 w 5018777"/>
              <a:gd name="connsiteY187" fmla="*/ 1719942 h 2605314"/>
              <a:gd name="connsiteX188" fmla="*/ 265349 w 5018777"/>
              <a:gd name="connsiteY188" fmla="*/ 1785257 h 2605314"/>
              <a:gd name="connsiteX189" fmla="*/ 276235 w 5018777"/>
              <a:gd name="connsiteY189" fmla="*/ 1939108 h 2605314"/>
              <a:gd name="connsiteX190" fmla="*/ 331026 w 5018777"/>
              <a:gd name="connsiteY190" fmla="*/ 1984465 h 2605314"/>
              <a:gd name="connsiteX191" fmla="*/ 417749 w 5018777"/>
              <a:gd name="connsiteY191" fmla="*/ 2002971 h 2605314"/>
              <a:gd name="connsiteX192" fmla="*/ 526606 w 5018777"/>
              <a:gd name="connsiteY192" fmla="*/ 1995714 h 2605314"/>
              <a:gd name="connsiteX193" fmla="*/ 555635 w 5018777"/>
              <a:gd name="connsiteY193" fmla="*/ 1973942 h 2605314"/>
              <a:gd name="connsiteX194" fmla="*/ 599177 w 5018777"/>
              <a:gd name="connsiteY194" fmla="*/ 1944914 h 2605314"/>
              <a:gd name="connsiteX195" fmla="*/ 628206 w 5018777"/>
              <a:gd name="connsiteY195" fmla="*/ 1901371 h 2605314"/>
              <a:gd name="connsiteX196" fmla="*/ 613692 w 5018777"/>
              <a:gd name="connsiteY196" fmla="*/ 1836057 h 2605314"/>
              <a:gd name="connsiteX197" fmla="*/ 570149 w 5018777"/>
              <a:gd name="connsiteY197" fmla="*/ 1792514 h 2605314"/>
              <a:gd name="connsiteX198" fmla="*/ 528057 w 5018777"/>
              <a:gd name="connsiteY198" fmla="*/ 1800497 h 2605314"/>
              <a:gd name="connsiteX199" fmla="*/ 481249 w 5018777"/>
              <a:gd name="connsiteY199" fmla="*/ 1898468 h 2605314"/>
              <a:gd name="connsiteX200" fmla="*/ 555635 w 5018777"/>
              <a:gd name="connsiteY200" fmla="*/ 1995714 h 2605314"/>
              <a:gd name="connsiteX201" fmla="*/ 570149 w 5018777"/>
              <a:gd name="connsiteY201" fmla="*/ 2017485 h 2605314"/>
              <a:gd name="connsiteX202" fmla="*/ 700777 w 5018777"/>
              <a:gd name="connsiteY202" fmla="*/ 2068285 h 2605314"/>
              <a:gd name="connsiteX203" fmla="*/ 737063 w 5018777"/>
              <a:gd name="connsiteY203" fmla="*/ 2082800 h 2605314"/>
              <a:gd name="connsiteX204" fmla="*/ 867692 w 5018777"/>
              <a:gd name="connsiteY204" fmla="*/ 2119811 h 2605314"/>
              <a:gd name="connsiteX205" fmla="*/ 969292 w 5018777"/>
              <a:gd name="connsiteY205" fmla="*/ 2148114 h 2605314"/>
              <a:gd name="connsiteX206" fmla="*/ 1078149 w 5018777"/>
              <a:gd name="connsiteY206" fmla="*/ 2133600 h 2605314"/>
              <a:gd name="connsiteX207" fmla="*/ 1128949 w 5018777"/>
              <a:gd name="connsiteY207" fmla="*/ 2104571 h 2605314"/>
              <a:gd name="connsiteX208" fmla="*/ 1247603 w 5018777"/>
              <a:gd name="connsiteY208" fmla="*/ 2013494 h 2605314"/>
              <a:gd name="connsiteX209" fmla="*/ 1291509 w 5018777"/>
              <a:gd name="connsiteY209" fmla="*/ 1957251 h 2605314"/>
              <a:gd name="connsiteX210" fmla="*/ 1278083 w 5018777"/>
              <a:gd name="connsiteY210" fmla="*/ 1839322 h 2605314"/>
              <a:gd name="connsiteX211" fmla="*/ 1223292 w 5018777"/>
              <a:gd name="connsiteY211" fmla="*/ 1814285 h 2605314"/>
              <a:gd name="connsiteX212" fmla="*/ 1129675 w 5018777"/>
              <a:gd name="connsiteY212" fmla="*/ 1833154 h 2605314"/>
              <a:gd name="connsiteX213" fmla="*/ 1107177 w 5018777"/>
              <a:gd name="connsiteY213" fmla="*/ 1894114 h 2605314"/>
              <a:gd name="connsiteX214" fmla="*/ 1085406 w 5018777"/>
              <a:gd name="connsiteY214" fmla="*/ 2002971 h 2605314"/>
              <a:gd name="connsiteX215" fmla="*/ 1020092 w 5018777"/>
              <a:gd name="connsiteY215" fmla="*/ 1995714 h 2605314"/>
              <a:gd name="connsiteX216" fmla="*/ 984532 w 5018777"/>
              <a:gd name="connsiteY216" fmla="*/ 1911531 h 2605314"/>
              <a:gd name="connsiteX217" fmla="*/ 996869 w 5018777"/>
              <a:gd name="connsiteY217" fmla="*/ 1807754 h 2605314"/>
              <a:gd name="connsiteX218" fmla="*/ 1070529 w 5018777"/>
              <a:gd name="connsiteY218" fmla="*/ 1731554 h 2605314"/>
              <a:gd name="connsiteX219" fmla="*/ 1230549 w 5018777"/>
              <a:gd name="connsiteY219" fmla="*/ 1690914 h 2605314"/>
              <a:gd name="connsiteX220" fmla="*/ 1339406 w 5018777"/>
              <a:gd name="connsiteY220" fmla="*/ 1698171 h 2605314"/>
              <a:gd name="connsiteX221" fmla="*/ 1426492 w 5018777"/>
              <a:gd name="connsiteY221" fmla="*/ 1741714 h 2605314"/>
              <a:gd name="connsiteX222" fmla="*/ 1480557 w 5018777"/>
              <a:gd name="connsiteY222" fmla="*/ 1792514 h 2605314"/>
              <a:gd name="connsiteX223" fmla="*/ 1510312 w 5018777"/>
              <a:gd name="connsiteY223" fmla="*/ 1859642 h 2605314"/>
              <a:gd name="connsiteX224" fmla="*/ 1511037 w 5018777"/>
              <a:gd name="connsiteY224" fmla="*/ 1961968 h 2605314"/>
              <a:gd name="connsiteX225" fmla="*/ 1463866 w 5018777"/>
              <a:gd name="connsiteY225" fmla="*/ 2046877 h 2605314"/>
              <a:gd name="connsiteX226" fmla="*/ 1411977 w 5018777"/>
              <a:gd name="connsiteY226" fmla="*/ 2140857 h 2605314"/>
              <a:gd name="connsiteX227" fmla="*/ 1404720 w 5018777"/>
              <a:gd name="connsiteY227" fmla="*/ 2162628 h 2605314"/>
              <a:gd name="connsiteX228" fmla="*/ 1368435 w 5018777"/>
              <a:gd name="connsiteY228" fmla="*/ 2293257 h 2605314"/>
              <a:gd name="connsiteX229" fmla="*/ 1370975 w 5018777"/>
              <a:gd name="connsiteY229" fmla="*/ 2449285 h 2605314"/>
              <a:gd name="connsiteX230" fmla="*/ 1513577 w 5018777"/>
              <a:gd name="connsiteY230" fmla="*/ 2554514 h 2605314"/>
              <a:gd name="connsiteX231" fmla="*/ 1636949 w 5018777"/>
              <a:gd name="connsiteY231" fmla="*/ 2590800 h 2605314"/>
              <a:gd name="connsiteX232" fmla="*/ 1851397 w 5018777"/>
              <a:gd name="connsiteY232" fmla="*/ 2605314 h 2605314"/>
              <a:gd name="connsiteX233" fmla="*/ 1922155 w 5018777"/>
              <a:gd name="connsiteY233" fmla="*/ 2576285 h 2605314"/>
              <a:gd name="connsiteX234" fmla="*/ 1963520 w 5018777"/>
              <a:gd name="connsiteY234" fmla="*/ 2496457 h 2605314"/>
              <a:gd name="connsiteX235" fmla="*/ 2006337 w 5018777"/>
              <a:gd name="connsiteY235" fmla="*/ 2315028 h 2605314"/>
              <a:gd name="connsiteX236" fmla="*/ 2043349 w 5018777"/>
              <a:gd name="connsiteY236" fmla="*/ 2111828 h 2605314"/>
              <a:gd name="connsiteX237" fmla="*/ 2066572 w 5018777"/>
              <a:gd name="connsiteY237" fmla="*/ 2048691 h 2605314"/>
              <a:gd name="connsiteX238" fmla="*/ 2102495 w 5018777"/>
              <a:gd name="connsiteY238" fmla="*/ 1987731 h 2605314"/>
              <a:gd name="connsiteX239" fmla="*/ 2221512 w 5018777"/>
              <a:gd name="connsiteY239" fmla="*/ 1879237 h 2605314"/>
              <a:gd name="connsiteX240" fmla="*/ 2377177 w 5018777"/>
              <a:gd name="connsiteY240" fmla="*/ 1872342 h 2605314"/>
              <a:gd name="connsiteX241" fmla="*/ 2398949 w 5018777"/>
              <a:gd name="connsiteY241" fmla="*/ 1879600 h 2605314"/>
              <a:gd name="connsiteX242" fmla="*/ 2457006 w 5018777"/>
              <a:gd name="connsiteY242" fmla="*/ 1930400 h 2605314"/>
              <a:gd name="connsiteX243" fmla="*/ 2471520 w 5018777"/>
              <a:gd name="connsiteY243" fmla="*/ 1952171 h 2605314"/>
              <a:gd name="connsiteX244" fmla="*/ 2493292 w 5018777"/>
              <a:gd name="connsiteY244" fmla="*/ 1973942 h 2605314"/>
              <a:gd name="connsiteX245" fmla="*/ 2507806 w 5018777"/>
              <a:gd name="connsiteY245" fmla="*/ 2024742 h 2605314"/>
              <a:gd name="connsiteX246" fmla="*/ 2515063 w 5018777"/>
              <a:gd name="connsiteY246" fmla="*/ 2053771 h 2605314"/>
              <a:gd name="connsiteX247" fmla="*/ 2529577 w 5018777"/>
              <a:gd name="connsiteY247" fmla="*/ 2075542 h 2605314"/>
              <a:gd name="connsiteX248" fmla="*/ 2544092 w 5018777"/>
              <a:gd name="connsiteY248" fmla="*/ 2126342 h 2605314"/>
              <a:gd name="connsiteX249" fmla="*/ 2536835 w 5018777"/>
              <a:gd name="connsiteY249" fmla="*/ 2271485 h 2605314"/>
              <a:gd name="connsiteX250" fmla="*/ 2522320 w 5018777"/>
              <a:gd name="connsiteY250" fmla="*/ 2300514 h 2605314"/>
              <a:gd name="connsiteX251" fmla="*/ 2478777 w 5018777"/>
              <a:gd name="connsiteY251" fmla="*/ 2329542 h 2605314"/>
              <a:gd name="connsiteX252" fmla="*/ 2457006 w 5018777"/>
              <a:gd name="connsiteY252" fmla="*/ 2336800 h 2605314"/>
              <a:gd name="connsiteX253" fmla="*/ 2333635 w 5018777"/>
              <a:gd name="connsiteY253" fmla="*/ 2329542 h 2605314"/>
              <a:gd name="connsiteX254" fmla="*/ 2311863 w 5018777"/>
              <a:gd name="connsiteY254" fmla="*/ 2322285 h 2605314"/>
              <a:gd name="connsiteX255" fmla="*/ 2297349 w 5018777"/>
              <a:gd name="connsiteY255" fmla="*/ 2286000 h 2605314"/>
              <a:gd name="connsiteX256" fmla="*/ 2290092 w 5018777"/>
              <a:gd name="connsiteY256" fmla="*/ 2249714 h 2605314"/>
              <a:gd name="connsiteX257" fmla="*/ 2398949 w 5018777"/>
              <a:gd name="connsiteY257" fmla="*/ 2111828 h 2605314"/>
              <a:gd name="connsiteX258" fmla="*/ 2398949 w 5018777"/>
              <a:gd name="connsiteY258" fmla="*/ 2024742 h 2605314"/>
              <a:gd name="connsiteX259" fmla="*/ 2377177 w 5018777"/>
              <a:gd name="connsiteY259" fmla="*/ 2010228 h 2605314"/>
              <a:gd name="connsiteX260" fmla="*/ 2275577 w 5018777"/>
              <a:gd name="connsiteY260" fmla="*/ 2017485 h 2605314"/>
              <a:gd name="connsiteX261" fmla="*/ 2261063 w 5018777"/>
              <a:gd name="connsiteY261" fmla="*/ 2032000 h 2605314"/>
              <a:gd name="connsiteX262" fmla="*/ 2239292 w 5018777"/>
              <a:gd name="connsiteY262" fmla="*/ 2046514 h 2605314"/>
              <a:gd name="connsiteX263" fmla="*/ 2224777 w 5018777"/>
              <a:gd name="connsiteY263" fmla="*/ 2061028 h 2605314"/>
              <a:gd name="connsiteX264" fmla="*/ 2195749 w 5018777"/>
              <a:gd name="connsiteY264" fmla="*/ 2068285 h 2605314"/>
              <a:gd name="connsiteX265" fmla="*/ 2166720 w 5018777"/>
              <a:gd name="connsiteY265" fmla="*/ 2090057 h 2605314"/>
              <a:gd name="connsiteX266" fmla="*/ 2152206 w 5018777"/>
              <a:gd name="connsiteY266" fmla="*/ 2111828 h 2605314"/>
              <a:gd name="connsiteX267" fmla="*/ 2130435 w 5018777"/>
              <a:gd name="connsiteY267" fmla="*/ 2140857 h 2605314"/>
              <a:gd name="connsiteX268" fmla="*/ 2130435 w 5018777"/>
              <a:gd name="connsiteY268" fmla="*/ 2351314 h 2605314"/>
              <a:gd name="connsiteX269" fmla="*/ 2144949 w 5018777"/>
              <a:gd name="connsiteY269" fmla="*/ 2373085 h 2605314"/>
              <a:gd name="connsiteX270" fmla="*/ 2166720 w 5018777"/>
              <a:gd name="connsiteY270" fmla="*/ 2380342 h 2605314"/>
              <a:gd name="connsiteX271" fmla="*/ 2173977 w 5018777"/>
              <a:gd name="connsiteY271" fmla="*/ 2402114 h 2605314"/>
              <a:gd name="connsiteX272" fmla="*/ 2195749 w 5018777"/>
              <a:gd name="connsiteY272" fmla="*/ 2416628 h 2605314"/>
              <a:gd name="connsiteX273" fmla="*/ 2224777 w 5018777"/>
              <a:gd name="connsiteY273" fmla="*/ 2438400 h 2605314"/>
              <a:gd name="connsiteX274" fmla="*/ 2268320 w 5018777"/>
              <a:gd name="connsiteY274" fmla="*/ 2474685 h 2605314"/>
              <a:gd name="connsiteX275" fmla="*/ 2297349 w 5018777"/>
              <a:gd name="connsiteY275" fmla="*/ 2510971 h 2605314"/>
              <a:gd name="connsiteX276" fmla="*/ 2319120 w 5018777"/>
              <a:gd name="connsiteY276" fmla="*/ 2532742 h 2605314"/>
              <a:gd name="connsiteX277" fmla="*/ 2398949 w 5018777"/>
              <a:gd name="connsiteY277" fmla="*/ 2569028 h 2605314"/>
              <a:gd name="connsiteX278" fmla="*/ 2544092 w 5018777"/>
              <a:gd name="connsiteY278" fmla="*/ 2554514 h 2605314"/>
              <a:gd name="connsiteX279" fmla="*/ 2565863 w 5018777"/>
              <a:gd name="connsiteY279" fmla="*/ 2540000 h 2605314"/>
              <a:gd name="connsiteX280" fmla="*/ 2573120 w 5018777"/>
              <a:gd name="connsiteY280" fmla="*/ 2503714 h 2605314"/>
              <a:gd name="connsiteX281" fmla="*/ 2587635 w 5018777"/>
              <a:gd name="connsiteY281" fmla="*/ 2481942 h 2605314"/>
              <a:gd name="connsiteX282" fmla="*/ 2594892 w 5018777"/>
              <a:gd name="connsiteY282" fmla="*/ 2409371 h 2605314"/>
              <a:gd name="connsiteX283" fmla="*/ 2645692 w 5018777"/>
              <a:gd name="connsiteY283" fmla="*/ 2416628 h 2605314"/>
              <a:gd name="connsiteX284" fmla="*/ 2674720 w 5018777"/>
              <a:gd name="connsiteY284" fmla="*/ 2423885 h 2605314"/>
              <a:gd name="connsiteX285" fmla="*/ 2747292 w 5018777"/>
              <a:gd name="connsiteY285" fmla="*/ 2438400 h 2605314"/>
              <a:gd name="connsiteX286" fmla="*/ 2790835 w 5018777"/>
              <a:gd name="connsiteY286" fmla="*/ 2452914 h 2605314"/>
              <a:gd name="connsiteX287" fmla="*/ 2812606 w 5018777"/>
              <a:gd name="connsiteY287" fmla="*/ 2438400 h 2605314"/>
              <a:gd name="connsiteX288" fmla="*/ 2805349 w 5018777"/>
              <a:gd name="connsiteY288" fmla="*/ 2416628 h 2605314"/>
              <a:gd name="connsiteX289" fmla="*/ 2798092 w 5018777"/>
              <a:gd name="connsiteY289" fmla="*/ 2373085 h 2605314"/>
              <a:gd name="connsiteX290" fmla="*/ 2783577 w 5018777"/>
              <a:gd name="connsiteY290" fmla="*/ 2329542 h 2605314"/>
              <a:gd name="connsiteX291" fmla="*/ 2798092 w 5018777"/>
              <a:gd name="connsiteY291" fmla="*/ 2278742 h 2605314"/>
              <a:gd name="connsiteX292" fmla="*/ 2965006 w 5018777"/>
              <a:gd name="connsiteY292" fmla="*/ 2249714 h 2605314"/>
              <a:gd name="connsiteX293" fmla="*/ 2950492 w 5018777"/>
              <a:gd name="connsiteY293" fmla="*/ 2227942 h 2605314"/>
              <a:gd name="connsiteX294" fmla="*/ 2928720 w 5018777"/>
              <a:gd name="connsiteY294" fmla="*/ 2133600 h 2605314"/>
              <a:gd name="connsiteX295" fmla="*/ 2921463 w 5018777"/>
              <a:gd name="connsiteY295" fmla="*/ 2104571 h 2605314"/>
              <a:gd name="connsiteX296" fmla="*/ 2899692 w 5018777"/>
              <a:gd name="connsiteY296" fmla="*/ 2090057 h 2605314"/>
              <a:gd name="connsiteX297" fmla="*/ 2906949 w 5018777"/>
              <a:gd name="connsiteY297" fmla="*/ 2061028 h 2605314"/>
              <a:gd name="connsiteX298" fmla="*/ 3037577 w 5018777"/>
              <a:gd name="connsiteY298" fmla="*/ 2053771 h 2605314"/>
              <a:gd name="connsiteX299" fmla="*/ 3124663 w 5018777"/>
              <a:gd name="connsiteY299" fmla="*/ 2046514 h 2605314"/>
              <a:gd name="connsiteX300" fmla="*/ 3146435 w 5018777"/>
              <a:gd name="connsiteY300" fmla="*/ 2039257 h 2605314"/>
              <a:gd name="connsiteX301" fmla="*/ 3139177 w 5018777"/>
              <a:gd name="connsiteY301" fmla="*/ 2010228 h 2605314"/>
              <a:gd name="connsiteX302" fmla="*/ 3110149 w 5018777"/>
              <a:gd name="connsiteY302" fmla="*/ 1959428 h 2605314"/>
              <a:gd name="connsiteX303" fmla="*/ 3081120 w 5018777"/>
              <a:gd name="connsiteY303" fmla="*/ 1930400 h 2605314"/>
              <a:gd name="connsiteX304" fmla="*/ 3066606 w 5018777"/>
              <a:gd name="connsiteY304" fmla="*/ 1901371 h 2605314"/>
              <a:gd name="connsiteX305" fmla="*/ 3044835 w 5018777"/>
              <a:gd name="connsiteY305" fmla="*/ 1886857 h 2605314"/>
              <a:gd name="connsiteX306" fmla="*/ 3037577 w 5018777"/>
              <a:gd name="connsiteY306" fmla="*/ 1865085 h 2605314"/>
              <a:gd name="connsiteX307" fmla="*/ 3023063 w 5018777"/>
              <a:gd name="connsiteY307" fmla="*/ 1843314 h 2605314"/>
              <a:gd name="connsiteX308" fmla="*/ 3052092 w 5018777"/>
              <a:gd name="connsiteY308" fmla="*/ 1828800 h 2605314"/>
              <a:gd name="connsiteX309" fmla="*/ 3160949 w 5018777"/>
              <a:gd name="connsiteY309" fmla="*/ 1814285 h 2605314"/>
              <a:gd name="connsiteX310" fmla="*/ 3182720 w 5018777"/>
              <a:gd name="connsiteY310" fmla="*/ 1799771 h 2605314"/>
              <a:gd name="connsiteX311" fmla="*/ 3131920 w 5018777"/>
              <a:gd name="connsiteY311" fmla="*/ 1690914 h 2605314"/>
              <a:gd name="connsiteX312" fmla="*/ 3124663 w 5018777"/>
              <a:gd name="connsiteY312" fmla="*/ 1669142 h 2605314"/>
              <a:gd name="connsiteX313" fmla="*/ 3110149 w 5018777"/>
              <a:gd name="connsiteY313" fmla="*/ 1647371 h 2605314"/>
              <a:gd name="connsiteX314" fmla="*/ 3131920 w 5018777"/>
              <a:gd name="connsiteY314" fmla="*/ 1640114 h 2605314"/>
              <a:gd name="connsiteX315" fmla="*/ 3160949 w 5018777"/>
              <a:gd name="connsiteY315" fmla="*/ 1632857 h 2605314"/>
              <a:gd name="connsiteX316" fmla="*/ 3189977 w 5018777"/>
              <a:gd name="connsiteY316" fmla="*/ 1618342 h 2605314"/>
              <a:gd name="connsiteX317" fmla="*/ 3219006 w 5018777"/>
              <a:gd name="connsiteY317" fmla="*/ 1611085 h 2605314"/>
              <a:gd name="connsiteX318" fmla="*/ 3240777 w 5018777"/>
              <a:gd name="connsiteY318" fmla="*/ 1603828 h 2605314"/>
              <a:gd name="connsiteX319" fmla="*/ 3284320 w 5018777"/>
              <a:gd name="connsiteY319" fmla="*/ 1582057 h 2605314"/>
              <a:gd name="connsiteX320" fmla="*/ 3298835 w 5018777"/>
              <a:gd name="connsiteY320" fmla="*/ 1567542 h 2605314"/>
              <a:gd name="connsiteX321" fmla="*/ 3277063 w 5018777"/>
              <a:gd name="connsiteY321" fmla="*/ 1545771 h 2605314"/>
              <a:gd name="connsiteX322" fmla="*/ 3233520 w 5018777"/>
              <a:gd name="connsiteY322" fmla="*/ 1516742 h 2605314"/>
              <a:gd name="connsiteX323" fmla="*/ 3182720 w 5018777"/>
              <a:gd name="connsiteY323" fmla="*/ 1458685 h 2605314"/>
              <a:gd name="connsiteX324" fmla="*/ 3175463 w 5018777"/>
              <a:gd name="connsiteY324" fmla="*/ 1436914 h 2605314"/>
              <a:gd name="connsiteX325" fmla="*/ 3153692 w 5018777"/>
              <a:gd name="connsiteY325" fmla="*/ 1422400 h 2605314"/>
              <a:gd name="connsiteX326" fmla="*/ 3204492 w 5018777"/>
              <a:gd name="connsiteY326" fmla="*/ 1386114 h 2605314"/>
              <a:gd name="connsiteX327" fmla="*/ 3240777 w 5018777"/>
              <a:gd name="connsiteY327" fmla="*/ 1349828 h 2605314"/>
              <a:gd name="connsiteX328" fmla="*/ 3269806 w 5018777"/>
              <a:gd name="connsiteY328" fmla="*/ 1313542 h 2605314"/>
              <a:gd name="connsiteX329" fmla="*/ 3291577 w 5018777"/>
              <a:gd name="connsiteY329" fmla="*/ 1299028 h 2605314"/>
              <a:gd name="connsiteX330" fmla="*/ 3306092 w 5018777"/>
              <a:gd name="connsiteY330" fmla="*/ 1284514 h 2605314"/>
              <a:gd name="connsiteX331" fmla="*/ 3313349 w 5018777"/>
              <a:gd name="connsiteY331" fmla="*/ 1262742 h 2605314"/>
              <a:gd name="connsiteX332" fmla="*/ 3269806 w 5018777"/>
              <a:gd name="connsiteY332" fmla="*/ 1255485 h 2605314"/>
              <a:gd name="connsiteX333" fmla="*/ 3248035 w 5018777"/>
              <a:gd name="connsiteY333" fmla="*/ 1248228 h 2605314"/>
              <a:gd name="connsiteX334" fmla="*/ 3197235 w 5018777"/>
              <a:gd name="connsiteY334" fmla="*/ 1233714 h 2605314"/>
              <a:gd name="connsiteX335" fmla="*/ 3175463 w 5018777"/>
              <a:gd name="connsiteY335" fmla="*/ 1219200 h 2605314"/>
              <a:gd name="connsiteX336" fmla="*/ 3153692 w 5018777"/>
              <a:gd name="connsiteY336" fmla="*/ 1211942 h 2605314"/>
              <a:gd name="connsiteX337" fmla="*/ 3124663 w 5018777"/>
              <a:gd name="connsiteY337" fmla="*/ 1197428 h 2605314"/>
              <a:gd name="connsiteX338" fmla="*/ 3204492 w 5018777"/>
              <a:gd name="connsiteY338" fmla="*/ 1095828 h 2605314"/>
              <a:gd name="connsiteX339" fmla="*/ 3255292 w 5018777"/>
              <a:gd name="connsiteY339" fmla="*/ 1037771 h 2605314"/>
              <a:gd name="connsiteX340" fmla="*/ 3255292 w 5018777"/>
              <a:gd name="connsiteY340" fmla="*/ 994228 h 2605314"/>
              <a:gd name="connsiteX341" fmla="*/ 3211749 w 5018777"/>
              <a:gd name="connsiteY341" fmla="*/ 986971 h 2605314"/>
              <a:gd name="connsiteX342" fmla="*/ 3182720 w 5018777"/>
              <a:gd name="connsiteY342" fmla="*/ 979714 h 2605314"/>
              <a:gd name="connsiteX343" fmla="*/ 3124663 w 5018777"/>
              <a:gd name="connsiteY343" fmla="*/ 957942 h 2605314"/>
              <a:gd name="connsiteX344" fmla="*/ 3102892 w 5018777"/>
              <a:gd name="connsiteY344" fmla="*/ 950685 h 2605314"/>
              <a:gd name="connsiteX345" fmla="*/ 3052092 w 5018777"/>
              <a:gd name="connsiteY345" fmla="*/ 943428 h 2605314"/>
              <a:gd name="connsiteX346" fmla="*/ 3030320 w 5018777"/>
              <a:gd name="connsiteY346" fmla="*/ 936171 h 2605314"/>
              <a:gd name="connsiteX347" fmla="*/ 2994035 w 5018777"/>
              <a:gd name="connsiteY347" fmla="*/ 928914 h 2605314"/>
              <a:gd name="connsiteX348" fmla="*/ 2979520 w 5018777"/>
              <a:gd name="connsiteY348" fmla="*/ 914400 h 2605314"/>
              <a:gd name="connsiteX349" fmla="*/ 3037577 w 5018777"/>
              <a:gd name="connsiteY349" fmla="*/ 820057 h 2605314"/>
              <a:gd name="connsiteX350" fmla="*/ 3095635 w 5018777"/>
              <a:gd name="connsiteY350" fmla="*/ 747485 h 2605314"/>
              <a:gd name="connsiteX351" fmla="*/ 3131920 w 5018777"/>
              <a:gd name="connsiteY351" fmla="*/ 703942 h 2605314"/>
              <a:gd name="connsiteX352" fmla="*/ 3146435 w 5018777"/>
              <a:gd name="connsiteY352" fmla="*/ 682171 h 2605314"/>
              <a:gd name="connsiteX353" fmla="*/ 3037577 w 5018777"/>
              <a:gd name="connsiteY353" fmla="*/ 667657 h 2605314"/>
              <a:gd name="connsiteX354" fmla="*/ 2965006 w 5018777"/>
              <a:gd name="connsiteY354" fmla="*/ 660400 h 2605314"/>
              <a:gd name="connsiteX355" fmla="*/ 2892435 w 5018777"/>
              <a:gd name="connsiteY355" fmla="*/ 645885 h 2605314"/>
              <a:gd name="connsiteX356" fmla="*/ 2928720 w 5018777"/>
              <a:gd name="connsiteY356" fmla="*/ 609600 h 2605314"/>
              <a:gd name="connsiteX357" fmla="*/ 2965006 w 5018777"/>
              <a:gd name="connsiteY357" fmla="*/ 573314 h 2605314"/>
              <a:gd name="connsiteX358" fmla="*/ 2972263 w 5018777"/>
              <a:gd name="connsiteY358" fmla="*/ 529771 h 2605314"/>
              <a:gd name="connsiteX359" fmla="*/ 2986777 w 5018777"/>
              <a:gd name="connsiteY359" fmla="*/ 486228 h 2605314"/>
              <a:gd name="connsiteX360" fmla="*/ 3001292 w 5018777"/>
              <a:gd name="connsiteY360" fmla="*/ 435428 h 2605314"/>
              <a:gd name="connsiteX361" fmla="*/ 3015806 w 5018777"/>
              <a:gd name="connsiteY361" fmla="*/ 391885 h 2605314"/>
              <a:gd name="connsiteX362" fmla="*/ 2965006 w 5018777"/>
              <a:gd name="connsiteY362" fmla="*/ 399142 h 2605314"/>
              <a:gd name="connsiteX363" fmla="*/ 2921463 w 5018777"/>
              <a:gd name="connsiteY363" fmla="*/ 413657 h 2605314"/>
              <a:gd name="connsiteX364" fmla="*/ 2892435 w 5018777"/>
              <a:gd name="connsiteY364" fmla="*/ 420914 h 2605314"/>
              <a:gd name="connsiteX365" fmla="*/ 2856149 w 5018777"/>
              <a:gd name="connsiteY365" fmla="*/ 435428 h 2605314"/>
              <a:gd name="connsiteX366" fmla="*/ 2812606 w 5018777"/>
              <a:gd name="connsiteY366" fmla="*/ 442685 h 2605314"/>
              <a:gd name="connsiteX367" fmla="*/ 2783577 w 5018777"/>
              <a:gd name="connsiteY367" fmla="*/ 449942 h 2605314"/>
              <a:gd name="connsiteX368" fmla="*/ 2725520 w 5018777"/>
              <a:gd name="connsiteY368" fmla="*/ 442685 h 2605314"/>
              <a:gd name="connsiteX369" fmla="*/ 2732777 w 5018777"/>
              <a:gd name="connsiteY369" fmla="*/ 377371 h 2605314"/>
              <a:gd name="connsiteX370" fmla="*/ 2725520 w 5018777"/>
              <a:gd name="connsiteY370" fmla="*/ 290285 h 2605314"/>
              <a:gd name="connsiteX371" fmla="*/ 2711006 w 5018777"/>
              <a:gd name="connsiteY371" fmla="*/ 232228 h 2605314"/>
              <a:gd name="connsiteX372" fmla="*/ 2667463 w 5018777"/>
              <a:gd name="connsiteY372" fmla="*/ 210457 h 2605314"/>
              <a:gd name="connsiteX373" fmla="*/ 2660206 w 5018777"/>
              <a:gd name="connsiteY373"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22949 w 5018777"/>
              <a:gd name="connsiteY103" fmla="*/ 841828 h 2605314"/>
              <a:gd name="connsiteX104" fmla="*/ 3901177 w 5018777"/>
              <a:gd name="connsiteY104" fmla="*/ 856342 h 2605314"/>
              <a:gd name="connsiteX105" fmla="*/ 3843120 w 5018777"/>
              <a:gd name="connsiteY105" fmla="*/ 878114 h 2605314"/>
              <a:gd name="connsiteX106" fmla="*/ 3567349 w 5018777"/>
              <a:gd name="connsiteY106" fmla="*/ 863600 h 2605314"/>
              <a:gd name="connsiteX107" fmla="*/ 3422206 w 5018777"/>
              <a:gd name="connsiteY107" fmla="*/ 835660 h 2605314"/>
              <a:gd name="connsiteX108" fmla="*/ 3349635 w 5018777"/>
              <a:gd name="connsiteY108" fmla="*/ 776514 h 2605314"/>
              <a:gd name="connsiteX109" fmla="*/ 3313349 w 5018777"/>
              <a:gd name="connsiteY109" fmla="*/ 696685 h 2605314"/>
              <a:gd name="connsiteX110" fmla="*/ 3277063 w 5018777"/>
              <a:gd name="connsiteY110" fmla="*/ 587828 h 2605314"/>
              <a:gd name="connsiteX111" fmla="*/ 3233520 w 5018777"/>
              <a:gd name="connsiteY111" fmla="*/ 478971 h 2605314"/>
              <a:gd name="connsiteX112" fmla="*/ 3204492 w 5018777"/>
              <a:gd name="connsiteY112" fmla="*/ 362857 h 2605314"/>
              <a:gd name="connsiteX113" fmla="*/ 3139177 w 5018777"/>
              <a:gd name="connsiteY113" fmla="*/ 283028 h 2605314"/>
              <a:gd name="connsiteX114" fmla="*/ 3081120 w 5018777"/>
              <a:gd name="connsiteY114" fmla="*/ 232228 h 2605314"/>
              <a:gd name="connsiteX115" fmla="*/ 3008549 w 5018777"/>
              <a:gd name="connsiteY115" fmla="*/ 174171 h 2605314"/>
              <a:gd name="connsiteX116" fmla="*/ 2934889 w 5018777"/>
              <a:gd name="connsiteY116" fmla="*/ 124460 h 2605314"/>
              <a:gd name="connsiteX117" fmla="*/ 2827120 w 5018777"/>
              <a:gd name="connsiteY117" fmla="*/ 79828 h 2605314"/>
              <a:gd name="connsiteX118" fmla="*/ 2667463 w 5018777"/>
              <a:gd name="connsiteY118" fmla="*/ 50800 h 2605314"/>
              <a:gd name="connsiteX119" fmla="*/ 2500549 w 5018777"/>
              <a:gd name="connsiteY119" fmla="*/ 43542 h 2605314"/>
              <a:gd name="connsiteX120" fmla="*/ 2275577 w 5018777"/>
              <a:gd name="connsiteY120" fmla="*/ 21771 h 2605314"/>
              <a:gd name="connsiteX121" fmla="*/ 2036092 w 5018777"/>
              <a:gd name="connsiteY121" fmla="*/ 7257 h 2605314"/>
              <a:gd name="connsiteX122" fmla="*/ 1753063 w 5018777"/>
              <a:gd name="connsiteY122" fmla="*/ 29028 h 2605314"/>
              <a:gd name="connsiteX123" fmla="*/ 1519746 w 5018777"/>
              <a:gd name="connsiteY123" fmla="*/ 82005 h 2605314"/>
              <a:gd name="connsiteX124" fmla="*/ 1157977 w 5018777"/>
              <a:gd name="connsiteY124" fmla="*/ 190500 h 2605314"/>
              <a:gd name="connsiteX125" fmla="*/ 969292 w 5018777"/>
              <a:gd name="connsiteY125" fmla="*/ 261257 h 2605314"/>
              <a:gd name="connsiteX126" fmla="*/ 889463 w 5018777"/>
              <a:gd name="connsiteY126" fmla="*/ 319314 h 2605314"/>
              <a:gd name="connsiteX127" fmla="*/ 763189 w 5018777"/>
              <a:gd name="connsiteY127" fmla="*/ 420551 h 2605314"/>
              <a:gd name="connsiteX128" fmla="*/ 693520 w 5018777"/>
              <a:gd name="connsiteY128" fmla="*/ 500742 h 2605314"/>
              <a:gd name="connsiteX129" fmla="*/ 664492 w 5018777"/>
              <a:gd name="connsiteY129" fmla="*/ 544285 h 2605314"/>
              <a:gd name="connsiteX130" fmla="*/ 642720 w 5018777"/>
              <a:gd name="connsiteY130" fmla="*/ 609600 h 2605314"/>
              <a:gd name="connsiteX131" fmla="*/ 651792 w 5018777"/>
              <a:gd name="connsiteY131" fmla="*/ 740954 h 2605314"/>
              <a:gd name="connsiteX132" fmla="*/ 700052 w 5018777"/>
              <a:gd name="connsiteY132" fmla="*/ 804454 h 2605314"/>
              <a:gd name="connsiteX133" fmla="*/ 751577 w 5018777"/>
              <a:gd name="connsiteY133" fmla="*/ 804817 h 2605314"/>
              <a:gd name="connsiteX134" fmla="*/ 775889 w 5018777"/>
              <a:gd name="connsiteY134" fmla="*/ 748937 h 2605314"/>
              <a:gd name="connsiteX135" fmla="*/ 764640 w 5018777"/>
              <a:gd name="connsiteY135" fmla="*/ 679268 h 2605314"/>
              <a:gd name="connsiteX136" fmla="*/ 704769 w 5018777"/>
              <a:gd name="connsiteY136" fmla="*/ 644434 h 2605314"/>
              <a:gd name="connsiteX137" fmla="*/ 567246 w 5018777"/>
              <a:gd name="connsiteY137" fmla="*/ 638991 h 2605314"/>
              <a:gd name="connsiteX138" fmla="*/ 468549 w 5018777"/>
              <a:gd name="connsiteY138" fmla="*/ 682171 h 2605314"/>
              <a:gd name="connsiteX139" fmla="*/ 446777 w 5018777"/>
              <a:gd name="connsiteY139" fmla="*/ 754742 h 2605314"/>
              <a:gd name="connsiteX140" fmla="*/ 475806 w 5018777"/>
              <a:gd name="connsiteY140" fmla="*/ 849085 h 2605314"/>
              <a:gd name="connsiteX141" fmla="*/ 533863 w 5018777"/>
              <a:gd name="connsiteY141" fmla="*/ 841828 h 2605314"/>
              <a:gd name="connsiteX142" fmla="*/ 541120 w 5018777"/>
              <a:gd name="connsiteY142" fmla="*/ 820057 h 2605314"/>
              <a:gd name="connsiteX143" fmla="*/ 519349 w 5018777"/>
              <a:gd name="connsiteY143" fmla="*/ 740228 h 2605314"/>
              <a:gd name="connsiteX144" fmla="*/ 497577 w 5018777"/>
              <a:gd name="connsiteY144" fmla="*/ 725714 h 2605314"/>
              <a:gd name="connsiteX145" fmla="*/ 352435 w 5018777"/>
              <a:gd name="connsiteY145" fmla="*/ 732971 h 2605314"/>
              <a:gd name="connsiteX146" fmla="*/ 252286 w 5018777"/>
              <a:gd name="connsiteY146" fmla="*/ 791028 h 2605314"/>
              <a:gd name="connsiteX147" fmla="*/ 192777 w 5018777"/>
              <a:gd name="connsiteY147" fmla="*/ 892628 h 2605314"/>
              <a:gd name="connsiteX148" fmla="*/ 187335 w 5018777"/>
              <a:gd name="connsiteY148" fmla="*/ 1026522 h 2605314"/>
              <a:gd name="connsiteX149" fmla="*/ 218177 w 5018777"/>
              <a:gd name="connsiteY149" fmla="*/ 1070791 h 2605314"/>
              <a:gd name="connsiteX150" fmla="*/ 278049 w 5018777"/>
              <a:gd name="connsiteY150" fmla="*/ 1063534 h 2605314"/>
              <a:gd name="connsiteX151" fmla="*/ 297643 w 5018777"/>
              <a:gd name="connsiteY151" fmla="*/ 1022531 h 2605314"/>
              <a:gd name="connsiteX152" fmla="*/ 260995 w 5018777"/>
              <a:gd name="connsiteY152" fmla="*/ 957580 h 2605314"/>
              <a:gd name="connsiteX153" fmla="*/ 172095 w 5018777"/>
              <a:gd name="connsiteY153" fmla="*/ 952137 h 2605314"/>
              <a:gd name="connsiteX154" fmla="*/ 108957 w 5018777"/>
              <a:gd name="connsiteY154" fmla="*/ 996405 h 2605314"/>
              <a:gd name="connsiteX155" fmla="*/ 54892 w 5018777"/>
              <a:gd name="connsiteY155" fmla="*/ 1066800 h 2605314"/>
              <a:gd name="connsiteX156" fmla="*/ 14252 w 5018777"/>
              <a:gd name="connsiteY156" fmla="*/ 1156788 h 2605314"/>
              <a:gd name="connsiteX157" fmla="*/ 20783 w 5018777"/>
              <a:gd name="connsiteY157" fmla="*/ 1262017 h 2605314"/>
              <a:gd name="connsiteX158" fmla="*/ 69406 w 5018777"/>
              <a:gd name="connsiteY158" fmla="*/ 1313542 h 2605314"/>
              <a:gd name="connsiteX159" fmla="*/ 112949 w 5018777"/>
              <a:gd name="connsiteY159" fmla="*/ 1342571 h 2605314"/>
              <a:gd name="connsiteX160" fmla="*/ 159032 w 5018777"/>
              <a:gd name="connsiteY160" fmla="*/ 1341845 h 2605314"/>
              <a:gd name="connsiteX161" fmla="*/ 217089 w 5018777"/>
              <a:gd name="connsiteY161" fmla="*/ 1316445 h 2605314"/>
              <a:gd name="connsiteX162" fmla="*/ 199672 w 5018777"/>
              <a:gd name="connsiteY162" fmla="*/ 1243148 h 2605314"/>
              <a:gd name="connsiteX163" fmla="*/ 124197 w 5018777"/>
              <a:gd name="connsiteY163" fmla="*/ 1236254 h 2605314"/>
              <a:gd name="connsiteX164" fmla="*/ 54892 w 5018777"/>
              <a:gd name="connsiteY164" fmla="*/ 1262742 h 2605314"/>
              <a:gd name="connsiteX165" fmla="*/ 33120 w 5018777"/>
              <a:gd name="connsiteY165" fmla="*/ 1299028 h 2605314"/>
              <a:gd name="connsiteX166" fmla="*/ 18606 w 5018777"/>
              <a:gd name="connsiteY166" fmla="*/ 1320800 h 2605314"/>
              <a:gd name="connsiteX167" fmla="*/ 4092 w 5018777"/>
              <a:gd name="connsiteY167" fmla="*/ 1379582 h 2605314"/>
              <a:gd name="connsiteX168" fmla="*/ 3729 w 5018777"/>
              <a:gd name="connsiteY168" fmla="*/ 1436188 h 2605314"/>
              <a:gd name="connsiteX169" fmla="*/ 47635 w 5018777"/>
              <a:gd name="connsiteY169" fmla="*/ 1494971 h 2605314"/>
              <a:gd name="connsiteX170" fmla="*/ 91177 w 5018777"/>
              <a:gd name="connsiteY170" fmla="*/ 1524000 h 2605314"/>
              <a:gd name="connsiteX171" fmla="*/ 127100 w 5018777"/>
              <a:gd name="connsiteY171" fmla="*/ 1568268 h 2605314"/>
              <a:gd name="connsiteX172" fmla="*/ 171006 w 5018777"/>
              <a:gd name="connsiteY172" fmla="*/ 1582057 h 2605314"/>
              <a:gd name="connsiteX173" fmla="*/ 228337 w 5018777"/>
              <a:gd name="connsiteY173" fmla="*/ 1561737 h 2605314"/>
              <a:gd name="connsiteX174" fmla="*/ 236683 w 5018777"/>
              <a:gd name="connsiteY174" fmla="*/ 1483722 h 2605314"/>
              <a:gd name="connsiteX175" fmla="*/ 157217 w 5018777"/>
              <a:gd name="connsiteY175" fmla="*/ 1465580 h 2605314"/>
              <a:gd name="connsiteX176" fmla="*/ 105692 w 5018777"/>
              <a:gd name="connsiteY176" fmla="*/ 1502228 h 2605314"/>
              <a:gd name="connsiteX177" fmla="*/ 105692 w 5018777"/>
              <a:gd name="connsiteY177" fmla="*/ 1698171 h 2605314"/>
              <a:gd name="connsiteX178" fmla="*/ 141615 w 5018777"/>
              <a:gd name="connsiteY178" fmla="*/ 1749334 h 2605314"/>
              <a:gd name="connsiteX179" fmla="*/ 192777 w 5018777"/>
              <a:gd name="connsiteY179" fmla="*/ 1792514 h 2605314"/>
              <a:gd name="connsiteX180" fmla="*/ 250835 w 5018777"/>
              <a:gd name="connsiteY180" fmla="*/ 1828800 h 2605314"/>
              <a:gd name="connsiteX181" fmla="*/ 359692 w 5018777"/>
              <a:gd name="connsiteY181" fmla="*/ 1821542 h 2605314"/>
              <a:gd name="connsiteX182" fmla="*/ 394163 w 5018777"/>
              <a:gd name="connsiteY182" fmla="*/ 1796505 h 2605314"/>
              <a:gd name="connsiteX183" fmla="*/ 410492 w 5018777"/>
              <a:gd name="connsiteY183" fmla="*/ 1698171 h 2605314"/>
              <a:gd name="connsiteX184" fmla="*/ 366949 w 5018777"/>
              <a:gd name="connsiteY184" fmla="*/ 1683657 h 2605314"/>
              <a:gd name="connsiteX185" fmla="*/ 316149 w 5018777"/>
              <a:gd name="connsiteY185" fmla="*/ 1690914 h 2605314"/>
              <a:gd name="connsiteX186" fmla="*/ 279863 w 5018777"/>
              <a:gd name="connsiteY186" fmla="*/ 1719942 h 2605314"/>
              <a:gd name="connsiteX187" fmla="*/ 265349 w 5018777"/>
              <a:gd name="connsiteY187" fmla="*/ 1785257 h 2605314"/>
              <a:gd name="connsiteX188" fmla="*/ 276235 w 5018777"/>
              <a:gd name="connsiteY188" fmla="*/ 1939108 h 2605314"/>
              <a:gd name="connsiteX189" fmla="*/ 331026 w 5018777"/>
              <a:gd name="connsiteY189" fmla="*/ 1984465 h 2605314"/>
              <a:gd name="connsiteX190" fmla="*/ 417749 w 5018777"/>
              <a:gd name="connsiteY190" fmla="*/ 2002971 h 2605314"/>
              <a:gd name="connsiteX191" fmla="*/ 526606 w 5018777"/>
              <a:gd name="connsiteY191" fmla="*/ 1995714 h 2605314"/>
              <a:gd name="connsiteX192" fmla="*/ 555635 w 5018777"/>
              <a:gd name="connsiteY192" fmla="*/ 1973942 h 2605314"/>
              <a:gd name="connsiteX193" fmla="*/ 599177 w 5018777"/>
              <a:gd name="connsiteY193" fmla="*/ 1944914 h 2605314"/>
              <a:gd name="connsiteX194" fmla="*/ 628206 w 5018777"/>
              <a:gd name="connsiteY194" fmla="*/ 1901371 h 2605314"/>
              <a:gd name="connsiteX195" fmla="*/ 613692 w 5018777"/>
              <a:gd name="connsiteY195" fmla="*/ 1836057 h 2605314"/>
              <a:gd name="connsiteX196" fmla="*/ 570149 w 5018777"/>
              <a:gd name="connsiteY196" fmla="*/ 1792514 h 2605314"/>
              <a:gd name="connsiteX197" fmla="*/ 528057 w 5018777"/>
              <a:gd name="connsiteY197" fmla="*/ 1800497 h 2605314"/>
              <a:gd name="connsiteX198" fmla="*/ 481249 w 5018777"/>
              <a:gd name="connsiteY198" fmla="*/ 1898468 h 2605314"/>
              <a:gd name="connsiteX199" fmla="*/ 555635 w 5018777"/>
              <a:gd name="connsiteY199" fmla="*/ 1995714 h 2605314"/>
              <a:gd name="connsiteX200" fmla="*/ 570149 w 5018777"/>
              <a:gd name="connsiteY200" fmla="*/ 2017485 h 2605314"/>
              <a:gd name="connsiteX201" fmla="*/ 700777 w 5018777"/>
              <a:gd name="connsiteY201" fmla="*/ 2068285 h 2605314"/>
              <a:gd name="connsiteX202" fmla="*/ 737063 w 5018777"/>
              <a:gd name="connsiteY202" fmla="*/ 2082800 h 2605314"/>
              <a:gd name="connsiteX203" fmla="*/ 867692 w 5018777"/>
              <a:gd name="connsiteY203" fmla="*/ 2119811 h 2605314"/>
              <a:gd name="connsiteX204" fmla="*/ 969292 w 5018777"/>
              <a:gd name="connsiteY204" fmla="*/ 2148114 h 2605314"/>
              <a:gd name="connsiteX205" fmla="*/ 1078149 w 5018777"/>
              <a:gd name="connsiteY205" fmla="*/ 2133600 h 2605314"/>
              <a:gd name="connsiteX206" fmla="*/ 1128949 w 5018777"/>
              <a:gd name="connsiteY206" fmla="*/ 2104571 h 2605314"/>
              <a:gd name="connsiteX207" fmla="*/ 1247603 w 5018777"/>
              <a:gd name="connsiteY207" fmla="*/ 2013494 h 2605314"/>
              <a:gd name="connsiteX208" fmla="*/ 1291509 w 5018777"/>
              <a:gd name="connsiteY208" fmla="*/ 1957251 h 2605314"/>
              <a:gd name="connsiteX209" fmla="*/ 1278083 w 5018777"/>
              <a:gd name="connsiteY209" fmla="*/ 1839322 h 2605314"/>
              <a:gd name="connsiteX210" fmla="*/ 1223292 w 5018777"/>
              <a:gd name="connsiteY210" fmla="*/ 1814285 h 2605314"/>
              <a:gd name="connsiteX211" fmla="*/ 1129675 w 5018777"/>
              <a:gd name="connsiteY211" fmla="*/ 1833154 h 2605314"/>
              <a:gd name="connsiteX212" fmla="*/ 1107177 w 5018777"/>
              <a:gd name="connsiteY212" fmla="*/ 1894114 h 2605314"/>
              <a:gd name="connsiteX213" fmla="*/ 1085406 w 5018777"/>
              <a:gd name="connsiteY213" fmla="*/ 2002971 h 2605314"/>
              <a:gd name="connsiteX214" fmla="*/ 1020092 w 5018777"/>
              <a:gd name="connsiteY214" fmla="*/ 1995714 h 2605314"/>
              <a:gd name="connsiteX215" fmla="*/ 984532 w 5018777"/>
              <a:gd name="connsiteY215" fmla="*/ 1911531 h 2605314"/>
              <a:gd name="connsiteX216" fmla="*/ 996869 w 5018777"/>
              <a:gd name="connsiteY216" fmla="*/ 1807754 h 2605314"/>
              <a:gd name="connsiteX217" fmla="*/ 1070529 w 5018777"/>
              <a:gd name="connsiteY217" fmla="*/ 1731554 h 2605314"/>
              <a:gd name="connsiteX218" fmla="*/ 1230549 w 5018777"/>
              <a:gd name="connsiteY218" fmla="*/ 1690914 h 2605314"/>
              <a:gd name="connsiteX219" fmla="*/ 1339406 w 5018777"/>
              <a:gd name="connsiteY219" fmla="*/ 1698171 h 2605314"/>
              <a:gd name="connsiteX220" fmla="*/ 1426492 w 5018777"/>
              <a:gd name="connsiteY220" fmla="*/ 1741714 h 2605314"/>
              <a:gd name="connsiteX221" fmla="*/ 1480557 w 5018777"/>
              <a:gd name="connsiteY221" fmla="*/ 1792514 h 2605314"/>
              <a:gd name="connsiteX222" fmla="*/ 1510312 w 5018777"/>
              <a:gd name="connsiteY222" fmla="*/ 1859642 h 2605314"/>
              <a:gd name="connsiteX223" fmla="*/ 1511037 w 5018777"/>
              <a:gd name="connsiteY223" fmla="*/ 1961968 h 2605314"/>
              <a:gd name="connsiteX224" fmla="*/ 1463866 w 5018777"/>
              <a:gd name="connsiteY224" fmla="*/ 2046877 h 2605314"/>
              <a:gd name="connsiteX225" fmla="*/ 1411977 w 5018777"/>
              <a:gd name="connsiteY225" fmla="*/ 2140857 h 2605314"/>
              <a:gd name="connsiteX226" fmla="*/ 1404720 w 5018777"/>
              <a:gd name="connsiteY226" fmla="*/ 2162628 h 2605314"/>
              <a:gd name="connsiteX227" fmla="*/ 1368435 w 5018777"/>
              <a:gd name="connsiteY227" fmla="*/ 2293257 h 2605314"/>
              <a:gd name="connsiteX228" fmla="*/ 1370975 w 5018777"/>
              <a:gd name="connsiteY228" fmla="*/ 2449285 h 2605314"/>
              <a:gd name="connsiteX229" fmla="*/ 1513577 w 5018777"/>
              <a:gd name="connsiteY229" fmla="*/ 2554514 h 2605314"/>
              <a:gd name="connsiteX230" fmla="*/ 1636949 w 5018777"/>
              <a:gd name="connsiteY230" fmla="*/ 2590800 h 2605314"/>
              <a:gd name="connsiteX231" fmla="*/ 1851397 w 5018777"/>
              <a:gd name="connsiteY231" fmla="*/ 2605314 h 2605314"/>
              <a:gd name="connsiteX232" fmla="*/ 1922155 w 5018777"/>
              <a:gd name="connsiteY232" fmla="*/ 2576285 h 2605314"/>
              <a:gd name="connsiteX233" fmla="*/ 1963520 w 5018777"/>
              <a:gd name="connsiteY233" fmla="*/ 2496457 h 2605314"/>
              <a:gd name="connsiteX234" fmla="*/ 2006337 w 5018777"/>
              <a:gd name="connsiteY234" fmla="*/ 2315028 h 2605314"/>
              <a:gd name="connsiteX235" fmla="*/ 2043349 w 5018777"/>
              <a:gd name="connsiteY235" fmla="*/ 2111828 h 2605314"/>
              <a:gd name="connsiteX236" fmla="*/ 2066572 w 5018777"/>
              <a:gd name="connsiteY236" fmla="*/ 2048691 h 2605314"/>
              <a:gd name="connsiteX237" fmla="*/ 2102495 w 5018777"/>
              <a:gd name="connsiteY237" fmla="*/ 1987731 h 2605314"/>
              <a:gd name="connsiteX238" fmla="*/ 2221512 w 5018777"/>
              <a:gd name="connsiteY238" fmla="*/ 1879237 h 2605314"/>
              <a:gd name="connsiteX239" fmla="*/ 2377177 w 5018777"/>
              <a:gd name="connsiteY239" fmla="*/ 1872342 h 2605314"/>
              <a:gd name="connsiteX240" fmla="*/ 2398949 w 5018777"/>
              <a:gd name="connsiteY240" fmla="*/ 1879600 h 2605314"/>
              <a:gd name="connsiteX241" fmla="*/ 2457006 w 5018777"/>
              <a:gd name="connsiteY241" fmla="*/ 1930400 h 2605314"/>
              <a:gd name="connsiteX242" fmla="*/ 2471520 w 5018777"/>
              <a:gd name="connsiteY242" fmla="*/ 1952171 h 2605314"/>
              <a:gd name="connsiteX243" fmla="*/ 2493292 w 5018777"/>
              <a:gd name="connsiteY243" fmla="*/ 1973942 h 2605314"/>
              <a:gd name="connsiteX244" fmla="*/ 2507806 w 5018777"/>
              <a:gd name="connsiteY244" fmla="*/ 2024742 h 2605314"/>
              <a:gd name="connsiteX245" fmla="*/ 2515063 w 5018777"/>
              <a:gd name="connsiteY245" fmla="*/ 2053771 h 2605314"/>
              <a:gd name="connsiteX246" fmla="*/ 2529577 w 5018777"/>
              <a:gd name="connsiteY246" fmla="*/ 2075542 h 2605314"/>
              <a:gd name="connsiteX247" fmla="*/ 2544092 w 5018777"/>
              <a:gd name="connsiteY247" fmla="*/ 2126342 h 2605314"/>
              <a:gd name="connsiteX248" fmla="*/ 2536835 w 5018777"/>
              <a:gd name="connsiteY248" fmla="*/ 2271485 h 2605314"/>
              <a:gd name="connsiteX249" fmla="*/ 2522320 w 5018777"/>
              <a:gd name="connsiteY249" fmla="*/ 2300514 h 2605314"/>
              <a:gd name="connsiteX250" fmla="*/ 2478777 w 5018777"/>
              <a:gd name="connsiteY250" fmla="*/ 2329542 h 2605314"/>
              <a:gd name="connsiteX251" fmla="*/ 2457006 w 5018777"/>
              <a:gd name="connsiteY251" fmla="*/ 2336800 h 2605314"/>
              <a:gd name="connsiteX252" fmla="*/ 2333635 w 5018777"/>
              <a:gd name="connsiteY252" fmla="*/ 2329542 h 2605314"/>
              <a:gd name="connsiteX253" fmla="*/ 2311863 w 5018777"/>
              <a:gd name="connsiteY253" fmla="*/ 2322285 h 2605314"/>
              <a:gd name="connsiteX254" fmla="*/ 2297349 w 5018777"/>
              <a:gd name="connsiteY254" fmla="*/ 2286000 h 2605314"/>
              <a:gd name="connsiteX255" fmla="*/ 2290092 w 5018777"/>
              <a:gd name="connsiteY255" fmla="*/ 2249714 h 2605314"/>
              <a:gd name="connsiteX256" fmla="*/ 2398949 w 5018777"/>
              <a:gd name="connsiteY256" fmla="*/ 2111828 h 2605314"/>
              <a:gd name="connsiteX257" fmla="*/ 2398949 w 5018777"/>
              <a:gd name="connsiteY257" fmla="*/ 2024742 h 2605314"/>
              <a:gd name="connsiteX258" fmla="*/ 2377177 w 5018777"/>
              <a:gd name="connsiteY258" fmla="*/ 2010228 h 2605314"/>
              <a:gd name="connsiteX259" fmla="*/ 2275577 w 5018777"/>
              <a:gd name="connsiteY259" fmla="*/ 2017485 h 2605314"/>
              <a:gd name="connsiteX260" fmla="*/ 2261063 w 5018777"/>
              <a:gd name="connsiteY260" fmla="*/ 2032000 h 2605314"/>
              <a:gd name="connsiteX261" fmla="*/ 2239292 w 5018777"/>
              <a:gd name="connsiteY261" fmla="*/ 2046514 h 2605314"/>
              <a:gd name="connsiteX262" fmla="*/ 2224777 w 5018777"/>
              <a:gd name="connsiteY262" fmla="*/ 2061028 h 2605314"/>
              <a:gd name="connsiteX263" fmla="*/ 2195749 w 5018777"/>
              <a:gd name="connsiteY263" fmla="*/ 2068285 h 2605314"/>
              <a:gd name="connsiteX264" fmla="*/ 2166720 w 5018777"/>
              <a:gd name="connsiteY264" fmla="*/ 2090057 h 2605314"/>
              <a:gd name="connsiteX265" fmla="*/ 2152206 w 5018777"/>
              <a:gd name="connsiteY265" fmla="*/ 2111828 h 2605314"/>
              <a:gd name="connsiteX266" fmla="*/ 2130435 w 5018777"/>
              <a:gd name="connsiteY266" fmla="*/ 2140857 h 2605314"/>
              <a:gd name="connsiteX267" fmla="*/ 2130435 w 5018777"/>
              <a:gd name="connsiteY267" fmla="*/ 2351314 h 2605314"/>
              <a:gd name="connsiteX268" fmla="*/ 2144949 w 5018777"/>
              <a:gd name="connsiteY268" fmla="*/ 2373085 h 2605314"/>
              <a:gd name="connsiteX269" fmla="*/ 2166720 w 5018777"/>
              <a:gd name="connsiteY269" fmla="*/ 2380342 h 2605314"/>
              <a:gd name="connsiteX270" fmla="*/ 2173977 w 5018777"/>
              <a:gd name="connsiteY270" fmla="*/ 2402114 h 2605314"/>
              <a:gd name="connsiteX271" fmla="*/ 2195749 w 5018777"/>
              <a:gd name="connsiteY271" fmla="*/ 2416628 h 2605314"/>
              <a:gd name="connsiteX272" fmla="*/ 2224777 w 5018777"/>
              <a:gd name="connsiteY272" fmla="*/ 2438400 h 2605314"/>
              <a:gd name="connsiteX273" fmla="*/ 2268320 w 5018777"/>
              <a:gd name="connsiteY273" fmla="*/ 2474685 h 2605314"/>
              <a:gd name="connsiteX274" fmla="*/ 2297349 w 5018777"/>
              <a:gd name="connsiteY274" fmla="*/ 2510971 h 2605314"/>
              <a:gd name="connsiteX275" fmla="*/ 2319120 w 5018777"/>
              <a:gd name="connsiteY275" fmla="*/ 2532742 h 2605314"/>
              <a:gd name="connsiteX276" fmla="*/ 2398949 w 5018777"/>
              <a:gd name="connsiteY276" fmla="*/ 2569028 h 2605314"/>
              <a:gd name="connsiteX277" fmla="*/ 2544092 w 5018777"/>
              <a:gd name="connsiteY277" fmla="*/ 2554514 h 2605314"/>
              <a:gd name="connsiteX278" fmla="*/ 2565863 w 5018777"/>
              <a:gd name="connsiteY278" fmla="*/ 2540000 h 2605314"/>
              <a:gd name="connsiteX279" fmla="*/ 2573120 w 5018777"/>
              <a:gd name="connsiteY279" fmla="*/ 2503714 h 2605314"/>
              <a:gd name="connsiteX280" fmla="*/ 2587635 w 5018777"/>
              <a:gd name="connsiteY280" fmla="*/ 2481942 h 2605314"/>
              <a:gd name="connsiteX281" fmla="*/ 2594892 w 5018777"/>
              <a:gd name="connsiteY281" fmla="*/ 2409371 h 2605314"/>
              <a:gd name="connsiteX282" fmla="*/ 2645692 w 5018777"/>
              <a:gd name="connsiteY282" fmla="*/ 2416628 h 2605314"/>
              <a:gd name="connsiteX283" fmla="*/ 2674720 w 5018777"/>
              <a:gd name="connsiteY283" fmla="*/ 2423885 h 2605314"/>
              <a:gd name="connsiteX284" fmla="*/ 2747292 w 5018777"/>
              <a:gd name="connsiteY284" fmla="*/ 2438400 h 2605314"/>
              <a:gd name="connsiteX285" fmla="*/ 2790835 w 5018777"/>
              <a:gd name="connsiteY285" fmla="*/ 2452914 h 2605314"/>
              <a:gd name="connsiteX286" fmla="*/ 2812606 w 5018777"/>
              <a:gd name="connsiteY286" fmla="*/ 2438400 h 2605314"/>
              <a:gd name="connsiteX287" fmla="*/ 2805349 w 5018777"/>
              <a:gd name="connsiteY287" fmla="*/ 2416628 h 2605314"/>
              <a:gd name="connsiteX288" fmla="*/ 2798092 w 5018777"/>
              <a:gd name="connsiteY288" fmla="*/ 2373085 h 2605314"/>
              <a:gd name="connsiteX289" fmla="*/ 2783577 w 5018777"/>
              <a:gd name="connsiteY289" fmla="*/ 2329542 h 2605314"/>
              <a:gd name="connsiteX290" fmla="*/ 2798092 w 5018777"/>
              <a:gd name="connsiteY290" fmla="*/ 2278742 h 2605314"/>
              <a:gd name="connsiteX291" fmla="*/ 2965006 w 5018777"/>
              <a:gd name="connsiteY291" fmla="*/ 2249714 h 2605314"/>
              <a:gd name="connsiteX292" fmla="*/ 2950492 w 5018777"/>
              <a:gd name="connsiteY292" fmla="*/ 2227942 h 2605314"/>
              <a:gd name="connsiteX293" fmla="*/ 2928720 w 5018777"/>
              <a:gd name="connsiteY293" fmla="*/ 2133600 h 2605314"/>
              <a:gd name="connsiteX294" fmla="*/ 2921463 w 5018777"/>
              <a:gd name="connsiteY294" fmla="*/ 2104571 h 2605314"/>
              <a:gd name="connsiteX295" fmla="*/ 2899692 w 5018777"/>
              <a:gd name="connsiteY295" fmla="*/ 2090057 h 2605314"/>
              <a:gd name="connsiteX296" fmla="*/ 2906949 w 5018777"/>
              <a:gd name="connsiteY296" fmla="*/ 2061028 h 2605314"/>
              <a:gd name="connsiteX297" fmla="*/ 3037577 w 5018777"/>
              <a:gd name="connsiteY297" fmla="*/ 2053771 h 2605314"/>
              <a:gd name="connsiteX298" fmla="*/ 3124663 w 5018777"/>
              <a:gd name="connsiteY298" fmla="*/ 2046514 h 2605314"/>
              <a:gd name="connsiteX299" fmla="*/ 3146435 w 5018777"/>
              <a:gd name="connsiteY299" fmla="*/ 2039257 h 2605314"/>
              <a:gd name="connsiteX300" fmla="*/ 3139177 w 5018777"/>
              <a:gd name="connsiteY300" fmla="*/ 2010228 h 2605314"/>
              <a:gd name="connsiteX301" fmla="*/ 3110149 w 5018777"/>
              <a:gd name="connsiteY301" fmla="*/ 1959428 h 2605314"/>
              <a:gd name="connsiteX302" fmla="*/ 3081120 w 5018777"/>
              <a:gd name="connsiteY302" fmla="*/ 1930400 h 2605314"/>
              <a:gd name="connsiteX303" fmla="*/ 3066606 w 5018777"/>
              <a:gd name="connsiteY303" fmla="*/ 1901371 h 2605314"/>
              <a:gd name="connsiteX304" fmla="*/ 3044835 w 5018777"/>
              <a:gd name="connsiteY304" fmla="*/ 1886857 h 2605314"/>
              <a:gd name="connsiteX305" fmla="*/ 3037577 w 5018777"/>
              <a:gd name="connsiteY305" fmla="*/ 1865085 h 2605314"/>
              <a:gd name="connsiteX306" fmla="*/ 3023063 w 5018777"/>
              <a:gd name="connsiteY306" fmla="*/ 1843314 h 2605314"/>
              <a:gd name="connsiteX307" fmla="*/ 3052092 w 5018777"/>
              <a:gd name="connsiteY307" fmla="*/ 1828800 h 2605314"/>
              <a:gd name="connsiteX308" fmla="*/ 3160949 w 5018777"/>
              <a:gd name="connsiteY308" fmla="*/ 1814285 h 2605314"/>
              <a:gd name="connsiteX309" fmla="*/ 3182720 w 5018777"/>
              <a:gd name="connsiteY309" fmla="*/ 1799771 h 2605314"/>
              <a:gd name="connsiteX310" fmla="*/ 3131920 w 5018777"/>
              <a:gd name="connsiteY310" fmla="*/ 1690914 h 2605314"/>
              <a:gd name="connsiteX311" fmla="*/ 3124663 w 5018777"/>
              <a:gd name="connsiteY311" fmla="*/ 1669142 h 2605314"/>
              <a:gd name="connsiteX312" fmla="*/ 3110149 w 5018777"/>
              <a:gd name="connsiteY312" fmla="*/ 1647371 h 2605314"/>
              <a:gd name="connsiteX313" fmla="*/ 3131920 w 5018777"/>
              <a:gd name="connsiteY313" fmla="*/ 1640114 h 2605314"/>
              <a:gd name="connsiteX314" fmla="*/ 3160949 w 5018777"/>
              <a:gd name="connsiteY314" fmla="*/ 1632857 h 2605314"/>
              <a:gd name="connsiteX315" fmla="*/ 3189977 w 5018777"/>
              <a:gd name="connsiteY315" fmla="*/ 1618342 h 2605314"/>
              <a:gd name="connsiteX316" fmla="*/ 3219006 w 5018777"/>
              <a:gd name="connsiteY316" fmla="*/ 1611085 h 2605314"/>
              <a:gd name="connsiteX317" fmla="*/ 3240777 w 5018777"/>
              <a:gd name="connsiteY317" fmla="*/ 1603828 h 2605314"/>
              <a:gd name="connsiteX318" fmla="*/ 3284320 w 5018777"/>
              <a:gd name="connsiteY318" fmla="*/ 1582057 h 2605314"/>
              <a:gd name="connsiteX319" fmla="*/ 3298835 w 5018777"/>
              <a:gd name="connsiteY319" fmla="*/ 1567542 h 2605314"/>
              <a:gd name="connsiteX320" fmla="*/ 3277063 w 5018777"/>
              <a:gd name="connsiteY320" fmla="*/ 1545771 h 2605314"/>
              <a:gd name="connsiteX321" fmla="*/ 3233520 w 5018777"/>
              <a:gd name="connsiteY321" fmla="*/ 1516742 h 2605314"/>
              <a:gd name="connsiteX322" fmla="*/ 3182720 w 5018777"/>
              <a:gd name="connsiteY322" fmla="*/ 1458685 h 2605314"/>
              <a:gd name="connsiteX323" fmla="*/ 3175463 w 5018777"/>
              <a:gd name="connsiteY323" fmla="*/ 1436914 h 2605314"/>
              <a:gd name="connsiteX324" fmla="*/ 3153692 w 5018777"/>
              <a:gd name="connsiteY324" fmla="*/ 1422400 h 2605314"/>
              <a:gd name="connsiteX325" fmla="*/ 3204492 w 5018777"/>
              <a:gd name="connsiteY325" fmla="*/ 1386114 h 2605314"/>
              <a:gd name="connsiteX326" fmla="*/ 3240777 w 5018777"/>
              <a:gd name="connsiteY326" fmla="*/ 1349828 h 2605314"/>
              <a:gd name="connsiteX327" fmla="*/ 3269806 w 5018777"/>
              <a:gd name="connsiteY327" fmla="*/ 1313542 h 2605314"/>
              <a:gd name="connsiteX328" fmla="*/ 3291577 w 5018777"/>
              <a:gd name="connsiteY328" fmla="*/ 1299028 h 2605314"/>
              <a:gd name="connsiteX329" fmla="*/ 3306092 w 5018777"/>
              <a:gd name="connsiteY329" fmla="*/ 1284514 h 2605314"/>
              <a:gd name="connsiteX330" fmla="*/ 3313349 w 5018777"/>
              <a:gd name="connsiteY330" fmla="*/ 1262742 h 2605314"/>
              <a:gd name="connsiteX331" fmla="*/ 3269806 w 5018777"/>
              <a:gd name="connsiteY331" fmla="*/ 1255485 h 2605314"/>
              <a:gd name="connsiteX332" fmla="*/ 3248035 w 5018777"/>
              <a:gd name="connsiteY332" fmla="*/ 1248228 h 2605314"/>
              <a:gd name="connsiteX333" fmla="*/ 3197235 w 5018777"/>
              <a:gd name="connsiteY333" fmla="*/ 1233714 h 2605314"/>
              <a:gd name="connsiteX334" fmla="*/ 3175463 w 5018777"/>
              <a:gd name="connsiteY334" fmla="*/ 1219200 h 2605314"/>
              <a:gd name="connsiteX335" fmla="*/ 3153692 w 5018777"/>
              <a:gd name="connsiteY335" fmla="*/ 1211942 h 2605314"/>
              <a:gd name="connsiteX336" fmla="*/ 3124663 w 5018777"/>
              <a:gd name="connsiteY336" fmla="*/ 1197428 h 2605314"/>
              <a:gd name="connsiteX337" fmla="*/ 3204492 w 5018777"/>
              <a:gd name="connsiteY337" fmla="*/ 1095828 h 2605314"/>
              <a:gd name="connsiteX338" fmla="*/ 3255292 w 5018777"/>
              <a:gd name="connsiteY338" fmla="*/ 1037771 h 2605314"/>
              <a:gd name="connsiteX339" fmla="*/ 3255292 w 5018777"/>
              <a:gd name="connsiteY339" fmla="*/ 994228 h 2605314"/>
              <a:gd name="connsiteX340" fmla="*/ 3211749 w 5018777"/>
              <a:gd name="connsiteY340" fmla="*/ 986971 h 2605314"/>
              <a:gd name="connsiteX341" fmla="*/ 3182720 w 5018777"/>
              <a:gd name="connsiteY341" fmla="*/ 979714 h 2605314"/>
              <a:gd name="connsiteX342" fmla="*/ 3124663 w 5018777"/>
              <a:gd name="connsiteY342" fmla="*/ 957942 h 2605314"/>
              <a:gd name="connsiteX343" fmla="*/ 3102892 w 5018777"/>
              <a:gd name="connsiteY343" fmla="*/ 950685 h 2605314"/>
              <a:gd name="connsiteX344" fmla="*/ 3052092 w 5018777"/>
              <a:gd name="connsiteY344" fmla="*/ 943428 h 2605314"/>
              <a:gd name="connsiteX345" fmla="*/ 3030320 w 5018777"/>
              <a:gd name="connsiteY345" fmla="*/ 936171 h 2605314"/>
              <a:gd name="connsiteX346" fmla="*/ 2994035 w 5018777"/>
              <a:gd name="connsiteY346" fmla="*/ 928914 h 2605314"/>
              <a:gd name="connsiteX347" fmla="*/ 2979520 w 5018777"/>
              <a:gd name="connsiteY347" fmla="*/ 914400 h 2605314"/>
              <a:gd name="connsiteX348" fmla="*/ 3037577 w 5018777"/>
              <a:gd name="connsiteY348" fmla="*/ 820057 h 2605314"/>
              <a:gd name="connsiteX349" fmla="*/ 3095635 w 5018777"/>
              <a:gd name="connsiteY349" fmla="*/ 747485 h 2605314"/>
              <a:gd name="connsiteX350" fmla="*/ 3131920 w 5018777"/>
              <a:gd name="connsiteY350" fmla="*/ 703942 h 2605314"/>
              <a:gd name="connsiteX351" fmla="*/ 3146435 w 5018777"/>
              <a:gd name="connsiteY351" fmla="*/ 682171 h 2605314"/>
              <a:gd name="connsiteX352" fmla="*/ 3037577 w 5018777"/>
              <a:gd name="connsiteY352" fmla="*/ 667657 h 2605314"/>
              <a:gd name="connsiteX353" fmla="*/ 2965006 w 5018777"/>
              <a:gd name="connsiteY353" fmla="*/ 660400 h 2605314"/>
              <a:gd name="connsiteX354" fmla="*/ 2892435 w 5018777"/>
              <a:gd name="connsiteY354" fmla="*/ 645885 h 2605314"/>
              <a:gd name="connsiteX355" fmla="*/ 2928720 w 5018777"/>
              <a:gd name="connsiteY355" fmla="*/ 609600 h 2605314"/>
              <a:gd name="connsiteX356" fmla="*/ 2965006 w 5018777"/>
              <a:gd name="connsiteY356" fmla="*/ 573314 h 2605314"/>
              <a:gd name="connsiteX357" fmla="*/ 2972263 w 5018777"/>
              <a:gd name="connsiteY357" fmla="*/ 529771 h 2605314"/>
              <a:gd name="connsiteX358" fmla="*/ 2986777 w 5018777"/>
              <a:gd name="connsiteY358" fmla="*/ 486228 h 2605314"/>
              <a:gd name="connsiteX359" fmla="*/ 3001292 w 5018777"/>
              <a:gd name="connsiteY359" fmla="*/ 435428 h 2605314"/>
              <a:gd name="connsiteX360" fmla="*/ 3015806 w 5018777"/>
              <a:gd name="connsiteY360" fmla="*/ 391885 h 2605314"/>
              <a:gd name="connsiteX361" fmla="*/ 2965006 w 5018777"/>
              <a:gd name="connsiteY361" fmla="*/ 399142 h 2605314"/>
              <a:gd name="connsiteX362" fmla="*/ 2921463 w 5018777"/>
              <a:gd name="connsiteY362" fmla="*/ 413657 h 2605314"/>
              <a:gd name="connsiteX363" fmla="*/ 2892435 w 5018777"/>
              <a:gd name="connsiteY363" fmla="*/ 420914 h 2605314"/>
              <a:gd name="connsiteX364" fmla="*/ 2856149 w 5018777"/>
              <a:gd name="connsiteY364" fmla="*/ 435428 h 2605314"/>
              <a:gd name="connsiteX365" fmla="*/ 2812606 w 5018777"/>
              <a:gd name="connsiteY365" fmla="*/ 442685 h 2605314"/>
              <a:gd name="connsiteX366" fmla="*/ 2783577 w 5018777"/>
              <a:gd name="connsiteY366" fmla="*/ 449942 h 2605314"/>
              <a:gd name="connsiteX367" fmla="*/ 2725520 w 5018777"/>
              <a:gd name="connsiteY367" fmla="*/ 442685 h 2605314"/>
              <a:gd name="connsiteX368" fmla="*/ 2732777 w 5018777"/>
              <a:gd name="connsiteY368" fmla="*/ 377371 h 2605314"/>
              <a:gd name="connsiteX369" fmla="*/ 2725520 w 5018777"/>
              <a:gd name="connsiteY369" fmla="*/ 290285 h 2605314"/>
              <a:gd name="connsiteX370" fmla="*/ 2711006 w 5018777"/>
              <a:gd name="connsiteY370" fmla="*/ 232228 h 2605314"/>
              <a:gd name="connsiteX371" fmla="*/ 2667463 w 5018777"/>
              <a:gd name="connsiteY371" fmla="*/ 210457 h 2605314"/>
              <a:gd name="connsiteX372" fmla="*/ 2660206 w 5018777"/>
              <a:gd name="connsiteY372"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01177 w 5018777"/>
              <a:gd name="connsiteY103" fmla="*/ 856342 h 2605314"/>
              <a:gd name="connsiteX104" fmla="*/ 3843120 w 5018777"/>
              <a:gd name="connsiteY104" fmla="*/ 878114 h 2605314"/>
              <a:gd name="connsiteX105" fmla="*/ 3567349 w 5018777"/>
              <a:gd name="connsiteY105" fmla="*/ 863600 h 2605314"/>
              <a:gd name="connsiteX106" fmla="*/ 3422206 w 5018777"/>
              <a:gd name="connsiteY106" fmla="*/ 835660 h 2605314"/>
              <a:gd name="connsiteX107" fmla="*/ 3349635 w 5018777"/>
              <a:gd name="connsiteY107" fmla="*/ 776514 h 2605314"/>
              <a:gd name="connsiteX108" fmla="*/ 3313349 w 5018777"/>
              <a:gd name="connsiteY108" fmla="*/ 696685 h 2605314"/>
              <a:gd name="connsiteX109" fmla="*/ 3277063 w 5018777"/>
              <a:gd name="connsiteY109" fmla="*/ 587828 h 2605314"/>
              <a:gd name="connsiteX110" fmla="*/ 3233520 w 5018777"/>
              <a:gd name="connsiteY110" fmla="*/ 478971 h 2605314"/>
              <a:gd name="connsiteX111" fmla="*/ 3204492 w 5018777"/>
              <a:gd name="connsiteY111" fmla="*/ 362857 h 2605314"/>
              <a:gd name="connsiteX112" fmla="*/ 3139177 w 5018777"/>
              <a:gd name="connsiteY112" fmla="*/ 283028 h 2605314"/>
              <a:gd name="connsiteX113" fmla="*/ 3081120 w 5018777"/>
              <a:gd name="connsiteY113" fmla="*/ 232228 h 2605314"/>
              <a:gd name="connsiteX114" fmla="*/ 3008549 w 5018777"/>
              <a:gd name="connsiteY114" fmla="*/ 174171 h 2605314"/>
              <a:gd name="connsiteX115" fmla="*/ 2934889 w 5018777"/>
              <a:gd name="connsiteY115" fmla="*/ 124460 h 2605314"/>
              <a:gd name="connsiteX116" fmla="*/ 2827120 w 5018777"/>
              <a:gd name="connsiteY116" fmla="*/ 79828 h 2605314"/>
              <a:gd name="connsiteX117" fmla="*/ 2667463 w 5018777"/>
              <a:gd name="connsiteY117" fmla="*/ 50800 h 2605314"/>
              <a:gd name="connsiteX118" fmla="*/ 2500549 w 5018777"/>
              <a:gd name="connsiteY118" fmla="*/ 43542 h 2605314"/>
              <a:gd name="connsiteX119" fmla="*/ 2275577 w 5018777"/>
              <a:gd name="connsiteY119" fmla="*/ 21771 h 2605314"/>
              <a:gd name="connsiteX120" fmla="*/ 2036092 w 5018777"/>
              <a:gd name="connsiteY120" fmla="*/ 7257 h 2605314"/>
              <a:gd name="connsiteX121" fmla="*/ 1753063 w 5018777"/>
              <a:gd name="connsiteY121" fmla="*/ 29028 h 2605314"/>
              <a:gd name="connsiteX122" fmla="*/ 1519746 w 5018777"/>
              <a:gd name="connsiteY122" fmla="*/ 82005 h 2605314"/>
              <a:gd name="connsiteX123" fmla="*/ 1157977 w 5018777"/>
              <a:gd name="connsiteY123" fmla="*/ 190500 h 2605314"/>
              <a:gd name="connsiteX124" fmla="*/ 969292 w 5018777"/>
              <a:gd name="connsiteY124" fmla="*/ 261257 h 2605314"/>
              <a:gd name="connsiteX125" fmla="*/ 889463 w 5018777"/>
              <a:gd name="connsiteY125" fmla="*/ 319314 h 2605314"/>
              <a:gd name="connsiteX126" fmla="*/ 763189 w 5018777"/>
              <a:gd name="connsiteY126" fmla="*/ 420551 h 2605314"/>
              <a:gd name="connsiteX127" fmla="*/ 693520 w 5018777"/>
              <a:gd name="connsiteY127" fmla="*/ 500742 h 2605314"/>
              <a:gd name="connsiteX128" fmla="*/ 664492 w 5018777"/>
              <a:gd name="connsiteY128" fmla="*/ 544285 h 2605314"/>
              <a:gd name="connsiteX129" fmla="*/ 642720 w 5018777"/>
              <a:gd name="connsiteY129" fmla="*/ 609600 h 2605314"/>
              <a:gd name="connsiteX130" fmla="*/ 651792 w 5018777"/>
              <a:gd name="connsiteY130" fmla="*/ 740954 h 2605314"/>
              <a:gd name="connsiteX131" fmla="*/ 700052 w 5018777"/>
              <a:gd name="connsiteY131" fmla="*/ 804454 h 2605314"/>
              <a:gd name="connsiteX132" fmla="*/ 751577 w 5018777"/>
              <a:gd name="connsiteY132" fmla="*/ 804817 h 2605314"/>
              <a:gd name="connsiteX133" fmla="*/ 775889 w 5018777"/>
              <a:gd name="connsiteY133" fmla="*/ 748937 h 2605314"/>
              <a:gd name="connsiteX134" fmla="*/ 764640 w 5018777"/>
              <a:gd name="connsiteY134" fmla="*/ 679268 h 2605314"/>
              <a:gd name="connsiteX135" fmla="*/ 704769 w 5018777"/>
              <a:gd name="connsiteY135" fmla="*/ 644434 h 2605314"/>
              <a:gd name="connsiteX136" fmla="*/ 567246 w 5018777"/>
              <a:gd name="connsiteY136" fmla="*/ 638991 h 2605314"/>
              <a:gd name="connsiteX137" fmla="*/ 468549 w 5018777"/>
              <a:gd name="connsiteY137" fmla="*/ 682171 h 2605314"/>
              <a:gd name="connsiteX138" fmla="*/ 446777 w 5018777"/>
              <a:gd name="connsiteY138" fmla="*/ 754742 h 2605314"/>
              <a:gd name="connsiteX139" fmla="*/ 475806 w 5018777"/>
              <a:gd name="connsiteY139" fmla="*/ 849085 h 2605314"/>
              <a:gd name="connsiteX140" fmla="*/ 533863 w 5018777"/>
              <a:gd name="connsiteY140" fmla="*/ 841828 h 2605314"/>
              <a:gd name="connsiteX141" fmla="*/ 541120 w 5018777"/>
              <a:gd name="connsiteY141" fmla="*/ 820057 h 2605314"/>
              <a:gd name="connsiteX142" fmla="*/ 519349 w 5018777"/>
              <a:gd name="connsiteY142" fmla="*/ 740228 h 2605314"/>
              <a:gd name="connsiteX143" fmla="*/ 497577 w 5018777"/>
              <a:gd name="connsiteY143" fmla="*/ 725714 h 2605314"/>
              <a:gd name="connsiteX144" fmla="*/ 352435 w 5018777"/>
              <a:gd name="connsiteY144" fmla="*/ 732971 h 2605314"/>
              <a:gd name="connsiteX145" fmla="*/ 252286 w 5018777"/>
              <a:gd name="connsiteY145" fmla="*/ 791028 h 2605314"/>
              <a:gd name="connsiteX146" fmla="*/ 192777 w 5018777"/>
              <a:gd name="connsiteY146" fmla="*/ 892628 h 2605314"/>
              <a:gd name="connsiteX147" fmla="*/ 187335 w 5018777"/>
              <a:gd name="connsiteY147" fmla="*/ 1026522 h 2605314"/>
              <a:gd name="connsiteX148" fmla="*/ 218177 w 5018777"/>
              <a:gd name="connsiteY148" fmla="*/ 1070791 h 2605314"/>
              <a:gd name="connsiteX149" fmla="*/ 278049 w 5018777"/>
              <a:gd name="connsiteY149" fmla="*/ 1063534 h 2605314"/>
              <a:gd name="connsiteX150" fmla="*/ 297643 w 5018777"/>
              <a:gd name="connsiteY150" fmla="*/ 1022531 h 2605314"/>
              <a:gd name="connsiteX151" fmla="*/ 260995 w 5018777"/>
              <a:gd name="connsiteY151" fmla="*/ 957580 h 2605314"/>
              <a:gd name="connsiteX152" fmla="*/ 172095 w 5018777"/>
              <a:gd name="connsiteY152" fmla="*/ 952137 h 2605314"/>
              <a:gd name="connsiteX153" fmla="*/ 108957 w 5018777"/>
              <a:gd name="connsiteY153" fmla="*/ 996405 h 2605314"/>
              <a:gd name="connsiteX154" fmla="*/ 54892 w 5018777"/>
              <a:gd name="connsiteY154" fmla="*/ 1066800 h 2605314"/>
              <a:gd name="connsiteX155" fmla="*/ 14252 w 5018777"/>
              <a:gd name="connsiteY155" fmla="*/ 1156788 h 2605314"/>
              <a:gd name="connsiteX156" fmla="*/ 20783 w 5018777"/>
              <a:gd name="connsiteY156" fmla="*/ 1262017 h 2605314"/>
              <a:gd name="connsiteX157" fmla="*/ 69406 w 5018777"/>
              <a:gd name="connsiteY157" fmla="*/ 1313542 h 2605314"/>
              <a:gd name="connsiteX158" fmla="*/ 112949 w 5018777"/>
              <a:gd name="connsiteY158" fmla="*/ 1342571 h 2605314"/>
              <a:gd name="connsiteX159" fmla="*/ 159032 w 5018777"/>
              <a:gd name="connsiteY159" fmla="*/ 1341845 h 2605314"/>
              <a:gd name="connsiteX160" fmla="*/ 217089 w 5018777"/>
              <a:gd name="connsiteY160" fmla="*/ 1316445 h 2605314"/>
              <a:gd name="connsiteX161" fmla="*/ 199672 w 5018777"/>
              <a:gd name="connsiteY161" fmla="*/ 1243148 h 2605314"/>
              <a:gd name="connsiteX162" fmla="*/ 124197 w 5018777"/>
              <a:gd name="connsiteY162" fmla="*/ 1236254 h 2605314"/>
              <a:gd name="connsiteX163" fmla="*/ 54892 w 5018777"/>
              <a:gd name="connsiteY163" fmla="*/ 1262742 h 2605314"/>
              <a:gd name="connsiteX164" fmla="*/ 33120 w 5018777"/>
              <a:gd name="connsiteY164" fmla="*/ 1299028 h 2605314"/>
              <a:gd name="connsiteX165" fmla="*/ 18606 w 5018777"/>
              <a:gd name="connsiteY165" fmla="*/ 1320800 h 2605314"/>
              <a:gd name="connsiteX166" fmla="*/ 4092 w 5018777"/>
              <a:gd name="connsiteY166" fmla="*/ 1379582 h 2605314"/>
              <a:gd name="connsiteX167" fmla="*/ 3729 w 5018777"/>
              <a:gd name="connsiteY167" fmla="*/ 1436188 h 2605314"/>
              <a:gd name="connsiteX168" fmla="*/ 47635 w 5018777"/>
              <a:gd name="connsiteY168" fmla="*/ 1494971 h 2605314"/>
              <a:gd name="connsiteX169" fmla="*/ 91177 w 5018777"/>
              <a:gd name="connsiteY169" fmla="*/ 1524000 h 2605314"/>
              <a:gd name="connsiteX170" fmla="*/ 127100 w 5018777"/>
              <a:gd name="connsiteY170" fmla="*/ 1568268 h 2605314"/>
              <a:gd name="connsiteX171" fmla="*/ 171006 w 5018777"/>
              <a:gd name="connsiteY171" fmla="*/ 1582057 h 2605314"/>
              <a:gd name="connsiteX172" fmla="*/ 228337 w 5018777"/>
              <a:gd name="connsiteY172" fmla="*/ 1561737 h 2605314"/>
              <a:gd name="connsiteX173" fmla="*/ 236683 w 5018777"/>
              <a:gd name="connsiteY173" fmla="*/ 1483722 h 2605314"/>
              <a:gd name="connsiteX174" fmla="*/ 157217 w 5018777"/>
              <a:gd name="connsiteY174" fmla="*/ 1465580 h 2605314"/>
              <a:gd name="connsiteX175" fmla="*/ 105692 w 5018777"/>
              <a:gd name="connsiteY175" fmla="*/ 1502228 h 2605314"/>
              <a:gd name="connsiteX176" fmla="*/ 105692 w 5018777"/>
              <a:gd name="connsiteY176" fmla="*/ 1698171 h 2605314"/>
              <a:gd name="connsiteX177" fmla="*/ 141615 w 5018777"/>
              <a:gd name="connsiteY177" fmla="*/ 1749334 h 2605314"/>
              <a:gd name="connsiteX178" fmla="*/ 192777 w 5018777"/>
              <a:gd name="connsiteY178" fmla="*/ 1792514 h 2605314"/>
              <a:gd name="connsiteX179" fmla="*/ 250835 w 5018777"/>
              <a:gd name="connsiteY179" fmla="*/ 1828800 h 2605314"/>
              <a:gd name="connsiteX180" fmla="*/ 359692 w 5018777"/>
              <a:gd name="connsiteY180" fmla="*/ 1821542 h 2605314"/>
              <a:gd name="connsiteX181" fmla="*/ 394163 w 5018777"/>
              <a:gd name="connsiteY181" fmla="*/ 1796505 h 2605314"/>
              <a:gd name="connsiteX182" fmla="*/ 410492 w 5018777"/>
              <a:gd name="connsiteY182" fmla="*/ 1698171 h 2605314"/>
              <a:gd name="connsiteX183" fmla="*/ 366949 w 5018777"/>
              <a:gd name="connsiteY183" fmla="*/ 1683657 h 2605314"/>
              <a:gd name="connsiteX184" fmla="*/ 316149 w 5018777"/>
              <a:gd name="connsiteY184" fmla="*/ 1690914 h 2605314"/>
              <a:gd name="connsiteX185" fmla="*/ 279863 w 5018777"/>
              <a:gd name="connsiteY185" fmla="*/ 1719942 h 2605314"/>
              <a:gd name="connsiteX186" fmla="*/ 265349 w 5018777"/>
              <a:gd name="connsiteY186" fmla="*/ 1785257 h 2605314"/>
              <a:gd name="connsiteX187" fmla="*/ 276235 w 5018777"/>
              <a:gd name="connsiteY187" fmla="*/ 1939108 h 2605314"/>
              <a:gd name="connsiteX188" fmla="*/ 331026 w 5018777"/>
              <a:gd name="connsiteY188" fmla="*/ 1984465 h 2605314"/>
              <a:gd name="connsiteX189" fmla="*/ 417749 w 5018777"/>
              <a:gd name="connsiteY189" fmla="*/ 2002971 h 2605314"/>
              <a:gd name="connsiteX190" fmla="*/ 526606 w 5018777"/>
              <a:gd name="connsiteY190" fmla="*/ 1995714 h 2605314"/>
              <a:gd name="connsiteX191" fmla="*/ 555635 w 5018777"/>
              <a:gd name="connsiteY191" fmla="*/ 1973942 h 2605314"/>
              <a:gd name="connsiteX192" fmla="*/ 599177 w 5018777"/>
              <a:gd name="connsiteY192" fmla="*/ 1944914 h 2605314"/>
              <a:gd name="connsiteX193" fmla="*/ 628206 w 5018777"/>
              <a:gd name="connsiteY193" fmla="*/ 1901371 h 2605314"/>
              <a:gd name="connsiteX194" fmla="*/ 613692 w 5018777"/>
              <a:gd name="connsiteY194" fmla="*/ 1836057 h 2605314"/>
              <a:gd name="connsiteX195" fmla="*/ 570149 w 5018777"/>
              <a:gd name="connsiteY195" fmla="*/ 1792514 h 2605314"/>
              <a:gd name="connsiteX196" fmla="*/ 528057 w 5018777"/>
              <a:gd name="connsiteY196" fmla="*/ 1800497 h 2605314"/>
              <a:gd name="connsiteX197" fmla="*/ 481249 w 5018777"/>
              <a:gd name="connsiteY197" fmla="*/ 1898468 h 2605314"/>
              <a:gd name="connsiteX198" fmla="*/ 555635 w 5018777"/>
              <a:gd name="connsiteY198" fmla="*/ 1995714 h 2605314"/>
              <a:gd name="connsiteX199" fmla="*/ 570149 w 5018777"/>
              <a:gd name="connsiteY199" fmla="*/ 2017485 h 2605314"/>
              <a:gd name="connsiteX200" fmla="*/ 700777 w 5018777"/>
              <a:gd name="connsiteY200" fmla="*/ 2068285 h 2605314"/>
              <a:gd name="connsiteX201" fmla="*/ 737063 w 5018777"/>
              <a:gd name="connsiteY201" fmla="*/ 2082800 h 2605314"/>
              <a:gd name="connsiteX202" fmla="*/ 867692 w 5018777"/>
              <a:gd name="connsiteY202" fmla="*/ 2119811 h 2605314"/>
              <a:gd name="connsiteX203" fmla="*/ 969292 w 5018777"/>
              <a:gd name="connsiteY203" fmla="*/ 2148114 h 2605314"/>
              <a:gd name="connsiteX204" fmla="*/ 1078149 w 5018777"/>
              <a:gd name="connsiteY204" fmla="*/ 2133600 h 2605314"/>
              <a:gd name="connsiteX205" fmla="*/ 1128949 w 5018777"/>
              <a:gd name="connsiteY205" fmla="*/ 2104571 h 2605314"/>
              <a:gd name="connsiteX206" fmla="*/ 1247603 w 5018777"/>
              <a:gd name="connsiteY206" fmla="*/ 2013494 h 2605314"/>
              <a:gd name="connsiteX207" fmla="*/ 1291509 w 5018777"/>
              <a:gd name="connsiteY207" fmla="*/ 1957251 h 2605314"/>
              <a:gd name="connsiteX208" fmla="*/ 1278083 w 5018777"/>
              <a:gd name="connsiteY208" fmla="*/ 1839322 h 2605314"/>
              <a:gd name="connsiteX209" fmla="*/ 1223292 w 5018777"/>
              <a:gd name="connsiteY209" fmla="*/ 1814285 h 2605314"/>
              <a:gd name="connsiteX210" fmla="*/ 1129675 w 5018777"/>
              <a:gd name="connsiteY210" fmla="*/ 1833154 h 2605314"/>
              <a:gd name="connsiteX211" fmla="*/ 1107177 w 5018777"/>
              <a:gd name="connsiteY211" fmla="*/ 1894114 h 2605314"/>
              <a:gd name="connsiteX212" fmla="*/ 1085406 w 5018777"/>
              <a:gd name="connsiteY212" fmla="*/ 2002971 h 2605314"/>
              <a:gd name="connsiteX213" fmla="*/ 1020092 w 5018777"/>
              <a:gd name="connsiteY213" fmla="*/ 1995714 h 2605314"/>
              <a:gd name="connsiteX214" fmla="*/ 984532 w 5018777"/>
              <a:gd name="connsiteY214" fmla="*/ 1911531 h 2605314"/>
              <a:gd name="connsiteX215" fmla="*/ 996869 w 5018777"/>
              <a:gd name="connsiteY215" fmla="*/ 1807754 h 2605314"/>
              <a:gd name="connsiteX216" fmla="*/ 1070529 w 5018777"/>
              <a:gd name="connsiteY216" fmla="*/ 1731554 h 2605314"/>
              <a:gd name="connsiteX217" fmla="*/ 1230549 w 5018777"/>
              <a:gd name="connsiteY217" fmla="*/ 1690914 h 2605314"/>
              <a:gd name="connsiteX218" fmla="*/ 1339406 w 5018777"/>
              <a:gd name="connsiteY218" fmla="*/ 1698171 h 2605314"/>
              <a:gd name="connsiteX219" fmla="*/ 1426492 w 5018777"/>
              <a:gd name="connsiteY219" fmla="*/ 1741714 h 2605314"/>
              <a:gd name="connsiteX220" fmla="*/ 1480557 w 5018777"/>
              <a:gd name="connsiteY220" fmla="*/ 1792514 h 2605314"/>
              <a:gd name="connsiteX221" fmla="*/ 1510312 w 5018777"/>
              <a:gd name="connsiteY221" fmla="*/ 1859642 h 2605314"/>
              <a:gd name="connsiteX222" fmla="*/ 1511037 w 5018777"/>
              <a:gd name="connsiteY222" fmla="*/ 1961968 h 2605314"/>
              <a:gd name="connsiteX223" fmla="*/ 1463866 w 5018777"/>
              <a:gd name="connsiteY223" fmla="*/ 2046877 h 2605314"/>
              <a:gd name="connsiteX224" fmla="*/ 1411977 w 5018777"/>
              <a:gd name="connsiteY224" fmla="*/ 2140857 h 2605314"/>
              <a:gd name="connsiteX225" fmla="*/ 1404720 w 5018777"/>
              <a:gd name="connsiteY225" fmla="*/ 2162628 h 2605314"/>
              <a:gd name="connsiteX226" fmla="*/ 1368435 w 5018777"/>
              <a:gd name="connsiteY226" fmla="*/ 2293257 h 2605314"/>
              <a:gd name="connsiteX227" fmla="*/ 1370975 w 5018777"/>
              <a:gd name="connsiteY227" fmla="*/ 2449285 h 2605314"/>
              <a:gd name="connsiteX228" fmla="*/ 1513577 w 5018777"/>
              <a:gd name="connsiteY228" fmla="*/ 2554514 h 2605314"/>
              <a:gd name="connsiteX229" fmla="*/ 1636949 w 5018777"/>
              <a:gd name="connsiteY229" fmla="*/ 2590800 h 2605314"/>
              <a:gd name="connsiteX230" fmla="*/ 1851397 w 5018777"/>
              <a:gd name="connsiteY230" fmla="*/ 2605314 h 2605314"/>
              <a:gd name="connsiteX231" fmla="*/ 1922155 w 5018777"/>
              <a:gd name="connsiteY231" fmla="*/ 2576285 h 2605314"/>
              <a:gd name="connsiteX232" fmla="*/ 1963520 w 5018777"/>
              <a:gd name="connsiteY232" fmla="*/ 2496457 h 2605314"/>
              <a:gd name="connsiteX233" fmla="*/ 2006337 w 5018777"/>
              <a:gd name="connsiteY233" fmla="*/ 2315028 h 2605314"/>
              <a:gd name="connsiteX234" fmla="*/ 2043349 w 5018777"/>
              <a:gd name="connsiteY234" fmla="*/ 2111828 h 2605314"/>
              <a:gd name="connsiteX235" fmla="*/ 2066572 w 5018777"/>
              <a:gd name="connsiteY235" fmla="*/ 2048691 h 2605314"/>
              <a:gd name="connsiteX236" fmla="*/ 2102495 w 5018777"/>
              <a:gd name="connsiteY236" fmla="*/ 1987731 h 2605314"/>
              <a:gd name="connsiteX237" fmla="*/ 2221512 w 5018777"/>
              <a:gd name="connsiteY237" fmla="*/ 1879237 h 2605314"/>
              <a:gd name="connsiteX238" fmla="*/ 2377177 w 5018777"/>
              <a:gd name="connsiteY238" fmla="*/ 1872342 h 2605314"/>
              <a:gd name="connsiteX239" fmla="*/ 2398949 w 5018777"/>
              <a:gd name="connsiteY239" fmla="*/ 1879600 h 2605314"/>
              <a:gd name="connsiteX240" fmla="*/ 2457006 w 5018777"/>
              <a:gd name="connsiteY240" fmla="*/ 1930400 h 2605314"/>
              <a:gd name="connsiteX241" fmla="*/ 2471520 w 5018777"/>
              <a:gd name="connsiteY241" fmla="*/ 1952171 h 2605314"/>
              <a:gd name="connsiteX242" fmla="*/ 2493292 w 5018777"/>
              <a:gd name="connsiteY242" fmla="*/ 1973942 h 2605314"/>
              <a:gd name="connsiteX243" fmla="*/ 2507806 w 5018777"/>
              <a:gd name="connsiteY243" fmla="*/ 2024742 h 2605314"/>
              <a:gd name="connsiteX244" fmla="*/ 2515063 w 5018777"/>
              <a:gd name="connsiteY244" fmla="*/ 2053771 h 2605314"/>
              <a:gd name="connsiteX245" fmla="*/ 2529577 w 5018777"/>
              <a:gd name="connsiteY245" fmla="*/ 2075542 h 2605314"/>
              <a:gd name="connsiteX246" fmla="*/ 2544092 w 5018777"/>
              <a:gd name="connsiteY246" fmla="*/ 2126342 h 2605314"/>
              <a:gd name="connsiteX247" fmla="*/ 2536835 w 5018777"/>
              <a:gd name="connsiteY247" fmla="*/ 2271485 h 2605314"/>
              <a:gd name="connsiteX248" fmla="*/ 2522320 w 5018777"/>
              <a:gd name="connsiteY248" fmla="*/ 2300514 h 2605314"/>
              <a:gd name="connsiteX249" fmla="*/ 2478777 w 5018777"/>
              <a:gd name="connsiteY249" fmla="*/ 2329542 h 2605314"/>
              <a:gd name="connsiteX250" fmla="*/ 2457006 w 5018777"/>
              <a:gd name="connsiteY250" fmla="*/ 2336800 h 2605314"/>
              <a:gd name="connsiteX251" fmla="*/ 2333635 w 5018777"/>
              <a:gd name="connsiteY251" fmla="*/ 2329542 h 2605314"/>
              <a:gd name="connsiteX252" fmla="*/ 2311863 w 5018777"/>
              <a:gd name="connsiteY252" fmla="*/ 2322285 h 2605314"/>
              <a:gd name="connsiteX253" fmla="*/ 2297349 w 5018777"/>
              <a:gd name="connsiteY253" fmla="*/ 2286000 h 2605314"/>
              <a:gd name="connsiteX254" fmla="*/ 2290092 w 5018777"/>
              <a:gd name="connsiteY254" fmla="*/ 2249714 h 2605314"/>
              <a:gd name="connsiteX255" fmla="*/ 2398949 w 5018777"/>
              <a:gd name="connsiteY255" fmla="*/ 2111828 h 2605314"/>
              <a:gd name="connsiteX256" fmla="*/ 2398949 w 5018777"/>
              <a:gd name="connsiteY256" fmla="*/ 2024742 h 2605314"/>
              <a:gd name="connsiteX257" fmla="*/ 2377177 w 5018777"/>
              <a:gd name="connsiteY257" fmla="*/ 2010228 h 2605314"/>
              <a:gd name="connsiteX258" fmla="*/ 2275577 w 5018777"/>
              <a:gd name="connsiteY258" fmla="*/ 2017485 h 2605314"/>
              <a:gd name="connsiteX259" fmla="*/ 2261063 w 5018777"/>
              <a:gd name="connsiteY259" fmla="*/ 2032000 h 2605314"/>
              <a:gd name="connsiteX260" fmla="*/ 2239292 w 5018777"/>
              <a:gd name="connsiteY260" fmla="*/ 2046514 h 2605314"/>
              <a:gd name="connsiteX261" fmla="*/ 2224777 w 5018777"/>
              <a:gd name="connsiteY261" fmla="*/ 2061028 h 2605314"/>
              <a:gd name="connsiteX262" fmla="*/ 2195749 w 5018777"/>
              <a:gd name="connsiteY262" fmla="*/ 2068285 h 2605314"/>
              <a:gd name="connsiteX263" fmla="*/ 2166720 w 5018777"/>
              <a:gd name="connsiteY263" fmla="*/ 2090057 h 2605314"/>
              <a:gd name="connsiteX264" fmla="*/ 2152206 w 5018777"/>
              <a:gd name="connsiteY264" fmla="*/ 2111828 h 2605314"/>
              <a:gd name="connsiteX265" fmla="*/ 2130435 w 5018777"/>
              <a:gd name="connsiteY265" fmla="*/ 2140857 h 2605314"/>
              <a:gd name="connsiteX266" fmla="*/ 2130435 w 5018777"/>
              <a:gd name="connsiteY266" fmla="*/ 2351314 h 2605314"/>
              <a:gd name="connsiteX267" fmla="*/ 2144949 w 5018777"/>
              <a:gd name="connsiteY267" fmla="*/ 2373085 h 2605314"/>
              <a:gd name="connsiteX268" fmla="*/ 2166720 w 5018777"/>
              <a:gd name="connsiteY268" fmla="*/ 2380342 h 2605314"/>
              <a:gd name="connsiteX269" fmla="*/ 2173977 w 5018777"/>
              <a:gd name="connsiteY269" fmla="*/ 2402114 h 2605314"/>
              <a:gd name="connsiteX270" fmla="*/ 2195749 w 5018777"/>
              <a:gd name="connsiteY270" fmla="*/ 2416628 h 2605314"/>
              <a:gd name="connsiteX271" fmla="*/ 2224777 w 5018777"/>
              <a:gd name="connsiteY271" fmla="*/ 2438400 h 2605314"/>
              <a:gd name="connsiteX272" fmla="*/ 2268320 w 5018777"/>
              <a:gd name="connsiteY272" fmla="*/ 2474685 h 2605314"/>
              <a:gd name="connsiteX273" fmla="*/ 2297349 w 5018777"/>
              <a:gd name="connsiteY273" fmla="*/ 2510971 h 2605314"/>
              <a:gd name="connsiteX274" fmla="*/ 2319120 w 5018777"/>
              <a:gd name="connsiteY274" fmla="*/ 2532742 h 2605314"/>
              <a:gd name="connsiteX275" fmla="*/ 2398949 w 5018777"/>
              <a:gd name="connsiteY275" fmla="*/ 2569028 h 2605314"/>
              <a:gd name="connsiteX276" fmla="*/ 2544092 w 5018777"/>
              <a:gd name="connsiteY276" fmla="*/ 2554514 h 2605314"/>
              <a:gd name="connsiteX277" fmla="*/ 2565863 w 5018777"/>
              <a:gd name="connsiteY277" fmla="*/ 2540000 h 2605314"/>
              <a:gd name="connsiteX278" fmla="*/ 2573120 w 5018777"/>
              <a:gd name="connsiteY278" fmla="*/ 2503714 h 2605314"/>
              <a:gd name="connsiteX279" fmla="*/ 2587635 w 5018777"/>
              <a:gd name="connsiteY279" fmla="*/ 2481942 h 2605314"/>
              <a:gd name="connsiteX280" fmla="*/ 2594892 w 5018777"/>
              <a:gd name="connsiteY280" fmla="*/ 2409371 h 2605314"/>
              <a:gd name="connsiteX281" fmla="*/ 2645692 w 5018777"/>
              <a:gd name="connsiteY281" fmla="*/ 2416628 h 2605314"/>
              <a:gd name="connsiteX282" fmla="*/ 2674720 w 5018777"/>
              <a:gd name="connsiteY282" fmla="*/ 2423885 h 2605314"/>
              <a:gd name="connsiteX283" fmla="*/ 2747292 w 5018777"/>
              <a:gd name="connsiteY283" fmla="*/ 2438400 h 2605314"/>
              <a:gd name="connsiteX284" fmla="*/ 2790835 w 5018777"/>
              <a:gd name="connsiteY284" fmla="*/ 2452914 h 2605314"/>
              <a:gd name="connsiteX285" fmla="*/ 2812606 w 5018777"/>
              <a:gd name="connsiteY285" fmla="*/ 2438400 h 2605314"/>
              <a:gd name="connsiteX286" fmla="*/ 2805349 w 5018777"/>
              <a:gd name="connsiteY286" fmla="*/ 2416628 h 2605314"/>
              <a:gd name="connsiteX287" fmla="*/ 2798092 w 5018777"/>
              <a:gd name="connsiteY287" fmla="*/ 2373085 h 2605314"/>
              <a:gd name="connsiteX288" fmla="*/ 2783577 w 5018777"/>
              <a:gd name="connsiteY288" fmla="*/ 2329542 h 2605314"/>
              <a:gd name="connsiteX289" fmla="*/ 2798092 w 5018777"/>
              <a:gd name="connsiteY289" fmla="*/ 2278742 h 2605314"/>
              <a:gd name="connsiteX290" fmla="*/ 2965006 w 5018777"/>
              <a:gd name="connsiteY290" fmla="*/ 2249714 h 2605314"/>
              <a:gd name="connsiteX291" fmla="*/ 2950492 w 5018777"/>
              <a:gd name="connsiteY291" fmla="*/ 2227942 h 2605314"/>
              <a:gd name="connsiteX292" fmla="*/ 2928720 w 5018777"/>
              <a:gd name="connsiteY292" fmla="*/ 2133600 h 2605314"/>
              <a:gd name="connsiteX293" fmla="*/ 2921463 w 5018777"/>
              <a:gd name="connsiteY293" fmla="*/ 2104571 h 2605314"/>
              <a:gd name="connsiteX294" fmla="*/ 2899692 w 5018777"/>
              <a:gd name="connsiteY294" fmla="*/ 2090057 h 2605314"/>
              <a:gd name="connsiteX295" fmla="*/ 2906949 w 5018777"/>
              <a:gd name="connsiteY295" fmla="*/ 2061028 h 2605314"/>
              <a:gd name="connsiteX296" fmla="*/ 3037577 w 5018777"/>
              <a:gd name="connsiteY296" fmla="*/ 2053771 h 2605314"/>
              <a:gd name="connsiteX297" fmla="*/ 3124663 w 5018777"/>
              <a:gd name="connsiteY297" fmla="*/ 2046514 h 2605314"/>
              <a:gd name="connsiteX298" fmla="*/ 3146435 w 5018777"/>
              <a:gd name="connsiteY298" fmla="*/ 2039257 h 2605314"/>
              <a:gd name="connsiteX299" fmla="*/ 3139177 w 5018777"/>
              <a:gd name="connsiteY299" fmla="*/ 2010228 h 2605314"/>
              <a:gd name="connsiteX300" fmla="*/ 3110149 w 5018777"/>
              <a:gd name="connsiteY300" fmla="*/ 1959428 h 2605314"/>
              <a:gd name="connsiteX301" fmla="*/ 3081120 w 5018777"/>
              <a:gd name="connsiteY301" fmla="*/ 1930400 h 2605314"/>
              <a:gd name="connsiteX302" fmla="*/ 3066606 w 5018777"/>
              <a:gd name="connsiteY302" fmla="*/ 1901371 h 2605314"/>
              <a:gd name="connsiteX303" fmla="*/ 3044835 w 5018777"/>
              <a:gd name="connsiteY303" fmla="*/ 1886857 h 2605314"/>
              <a:gd name="connsiteX304" fmla="*/ 3037577 w 5018777"/>
              <a:gd name="connsiteY304" fmla="*/ 1865085 h 2605314"/>
              <a:gd name="connsiteX305" fmla="*/ 3023063 w 5018777"/>
              <a:gd name="connsiteY305" fmla="*/ 1843314 h 2605314"/>
              <a:gd name="connsiteX306" fmla="*/ 3052092 w 5018777"/>
              <a:gd name="connsiteY306" fmla="*/ 1828800 h 2605314"/>
              <a:gd name="connsiteX307" fmla="*/ 3160949 w 5018777"/>
              <a:gd name="connsiteY307" fmla="*/ 1814285 h 2605314"/>
              <a:gd name="connsiteX308" fmla="*/ 3182720 w 5018777"/>
              <a:gd name="connsiteY308" fmla="*/ 1799771 h 2605314"/>
              <a:gd name="connsiteX309" fmla="*/ 3131920 w 5018777"/>
              <a:gd name="connsiteY309" fmla="*/ 1690914 h 2605314"/>
              <a:gd name="connsiteX310" fmla="*/ 3124663 w 5018777"/>
              <a:gd name="connsiteY310" fmla="*/ 1669142 h 2605314"/>
              <a:gd name="connsiteX311" fmla="*/ 3110149 w 5018777"/>
              <a:gd name="connsiteY311" fmla="*/ 1647371 h 2605314"/>
              <a:gd name="connsiteX312" fmla="*/ 3131920 w 5018777"/>
              <a:gd name="connsiteY312" fmla="*/ 1640114 h 2605314"/>
              <a:gd name="connsiteX313" fmla="*/ 3160949 w 5018777"/>
              <a:gd name="connsiteY313" fmla="*/ 1632857 h 2605314"/>
              <a:gd name="connsiteX314" fmla="*/ 3189977 w 5018777"/>
              <a:gd name="connsiteY314" fmla="*/ 1618342 h 2605314"/>
              <a:gd name="connsiteX315" fmla="*/ 3219006 w 5018777"/>
              <a:gd name="connsiteY315" fmla="*/ 1611085 h 2605314"/>
              <a:gd name="connsiteX316" fmla="*/ 3240777 w 5018777"/>
              <a:gd name="connsiteY316" fmla="*/ 1603828 h 2605314"/>
              <a:gd name="connsiteX317" fmla="*/ 3284320 w 5018777"/>
              <a:gd name="connsiteY317" fmla="*/ 1582057 h 2605314"/>
              <a:gd name="connsiteX318" fmla="*/ 3298835 w 5018777"/>
              <a:gd name="connsiteY318" fmla="*/ 1567542 h 2605314"/>
              <a:gd name="connsiteX319" fmla="*/ 3277063 w 5018777"/>
              <a:gd name="connsiteY319" fmla="*/ 1545771 h 2605314"/>
              <a:gd name="connsiteX320" fmla="*/ 3233520 w 5018777"/>
              <a:gd name="connsiteY320" fmla="*/ 1516742 h 2605314"/>
              <a:gd name="connsiteX321" fmla="*/ 3182720 w 5018777"/>
              <a:gd name="connsiteY321" fmla="*/ 1458685 h 2605314"/>
              <a:gd name="connsiteX322" fmla="*/ 3175463 w 5018777"/>
              <a:gd name="connsiteY322" fmla="*/ 1436914 h 2605314"/>
              <a:gd name="connsiteX323" fmla="*/ 3153692 w 5018777"/>
              <a:gd name="connsiteY323" fmla="*/ 1422400 h 2605314"/>
              <a:gd name="connsiteX324" fmla="*/ 3204492 w 5018777"/>
              <a:gd name="connsiteY324" fmla="*/ 1386114 h 2605314"/>
              <a:gd name="connsiteX325" fmla="*/ 3240777 w 5018777"/>
              <a:gd name="connsiteY325" fmla="*/ 1349828 h 2605314"/>
              <a:gd name="connsiteX326" fmla="*/ 3269806 w 5018777"/>
              <a:gd name="connsiteY326" fmla="*/ 1313542 h 2605314"/>
              <a:gd name="connsiteX327" fmla="*/ 3291577 w 5018777"/>
              <a:gd name="connsiteY327" fmla="*/ 1299028 h 2605314"/>
              <a:gd name="connsiteX328" fmla="*/ 3306092 w 5018777"/>
              <a:gd name="connsiteY328" fmla="*/ 1284514 h 2605314"/>
              <a:gd name="connsiteX329" fmla="*/ 3313349 w 5018777"/>
              <a:gd name="connsiteY329" fmla="*/ 1262742 h 2605314"/>
              <a:gd name="connsiteX330" fmla="*/ 3269806 w 5018777"/>
              <a:gd name="connsiteY330" fmla="*/ 1255485 h 2605314"/>
              <a:gd name="connsiteX331" fmla="*/ 3248035 w 5018777"/>
              <a:gd name="connsiteY331" fmla="*/ 1248228 h 2605314"/>
              <a:gd name="connsiteX332" fmla="*/ 3197235 w 5018777"/>
              <a:gd name="connsiteY332" fmla="*/ 1233714 h 2605314"/>
              <a:gd name="connsiteX333" fmla="*/ 3175463 w 5018777"/>
              <a:gd name="connsiteY333" fmla="*/ 1219200 h 2605314"/>
              <a:gd name="connsiteX334" fmla="*/ 3153692 w 5018777"/>
              <a:gd name="connsiteY334" fmla="*/ 1211942 h 2605314"/>
              <a:gd name="connsiteX335" fmla="*/ 3124663 w 5018777"/>
              <a:gd name="connsiteY335" fmla="*/ 1197428 h 2605314"/>
              <a:gd name="connsiteX336" fmla="*/ 3204492 w 5018777"/>
              <a:gd name="connsiteY336" fmla="*/ 1095828 h 2605314"/>
              <a:gd name="connsiteX337" fmla="*/ 3255292 w 5018777"/>
              <a:gd name="connsiteY337" fmla="*/ 1037771 h 2605314"/>
              <a:gd name="connsiteX338" fmla="*/ 3255292 w 5018777"/>
              <a:gd name="connsiteY338" fmla="*/ 994228 h 2605314"/>
              <a:gd name="connsiteX339" fmla="*/ 3211749 w 5018777"/>
              <a:gd name="connsiteY339" fmla="*/ 986971 h 2605314"/>
              <a:gd name="connsiteX340" fmla="*/ 3182720 w 5018777"/>
              <a:gd name="connsiteY340" fmla="*/ 979714 h 2605314"/>
              <a:gd name="connsiteX341" fmla="*/ 3124663 w 5018777"/>
              <a:gd name="connsiteY341" fmla="*/ 957942 h 2605314"/>
              <a:gd name="connsiteX342" fmla="*/ 3102892 w 5018777"/>
              <a:gd name="connsiteY342" fmla="*/ 950685 h 2605314"/>
              <a:gd name="connsiteX343" fmla="*/ 3052092 w 5018777"/>
              <a:gd name="connsiteY343" fmla="*/ 943428 h 2605314"/>
              <a:gd name="connsiteX344" fmla="*/ 3030320 w 5018777"/>
              <a:gd name="connsiteY344" fmla="*/ 936171 h 2605314"/>
              <a:gd name="connsiteX345" fmla="*/ 2994035 w 5018777"/>
              <a:gd name="connsiteY345" fmla="*/ 928914 h 2605314"/>
              <a:gd name="connsiteX346" fmla="*/ 2979520 w 5018777"/>
              <a:gd name="connsiteY346" fmla="*/ 914400 h 2605314"/>
              <a:gd name="connsiteX347" fmla="*/ 3037577 w 5018777"/>
              <a:gd name="connsiteY347" fmla="*/ 820057 h 2605314"/>
              <a:gd name="connsiteX348" fmla="*/ 3095635 w 5018777"/>
              <a:gd name="connsiteY348" fmla="*/ 747485 h 2605314"/>
              <a:gd name="connsiteX349" fmla="*/ 3131920 w 5018777"/>
              <a:gd name="connsiteY349" fmla="*/ 703942 h 2605314"/>
              <a:gd name="connsiteX350" fmla="*/ 3146435 w 5018777"/>
              <a:gd name="connsiteY350" fmla="*/ 682171 h 2605314"/>
              <a:gd name="connsiteX351" fmla="*/ 3037577 w 5018777"/>
              <a:gd name="connsiteY351" fmla="*/ 667657 h 2605314"/>
              <a:gd name="connsiteX352" fmla="*/ 2965006 w 5018777"/>
              <a:gd name="connsiteY352" fmla="*/ 660400 h 2605314"/>
              <a:gd name="connsiteX353" fmla="*/ 2892435 w 5018777"/>
              <a:gd name="connsiteY353" fmla="*/ 645885 h 2605314"/>
              <a:gd name="connsiteX354" fmla="*/ 2928720 w 5018777"/>
              <a:gd name="connsiteY354" fmla="*/ 609600 h 2605314"/>
              <a:gd name="connsiteX355" fmla="*/ 2965006 w 5018777"/>
              <a:gd name="connsiteY355" fmla="*/ 573314 h 2605314"/>
              <a:gd name="connsiteX356" fmla="*/ 2972263 w 5018777"/>
              <a:gd name="connsiteY356" fmla="*/ 529771 h 2605314"/>
              <a:gd name="connsiteX357" fmla="*/ 2986777 w 5018777"/>
              <a:gd name="connsiteY357" fmla="*/ 486228 h 2605314"/>
              <a:gd name="connsiteX358" fmla="*/ 3001292 w 5018777"/>
              <a:gd name="connsiteY358" fmla="*/ 435428 h 2605314"/>
              <a:gd name="connsiteX359" fmla="*/ 3015806 w 5018777"/>
              <a:gd name="connsiteY359" fmla="*/ 391885 h 2605314"/>
              <a:gd name="connsiteX360" fmla="*/ 2965006 w 5018777"/>
              <a:gd name="connsiteY360" fmla="*/ 399142 h 2605314"/>
              <a:gd name="connsiteX361" fmla="*/ 2921463 w 5018777"/>
              <a:gd name="connsiteY361" fmla="*/ 413657 h 2605314"/>
              <a:gd name="connsiteX362" fmla="*/ 2892435 w 5018777"/>
              <a:gd name="connsiteY362" fmla="*/ 420914 h 2605314"/>
              <a:gd name="connsiteX363" fmla="*/ 2856149 w 5018777"/>
              <a:gd name="connsiteY363" fmla="*/ 435428 h 2605314"/>
              <a:gd name="connsiteX364" fmla="*/ 2812606 w 5018777"/>
              <a:gd name="connsiteY364" fmla="*/ 442685 h 2605314"/>
              <a:gd name="connsiteX365" fmla="*/ 2783577 w 5018777"/>
              <a:gd name="connsiteY365" fmla="*/ 449942 h 2605314"/>
              <a:gd name="connsiteX366" fmla="*/ 2725520 w 5018777"/>
              <a:gd name="connsiteY366" fmla="*/ 442685 h 2605314"/>
              <a:gd name="connsiteX367" fmla="*/ 2732777 w 5018777"/>
              <a:gd name="connsiteY367" fmla="*/ 377371 h 2605314"/>
              <a:gd name="connsiteX368" fmla="*/ 2725520 w 5018777"/>
              <a:gd name="connsiteY368" fmla="*/ 290285 h 2605314"/>
              <a:gd name="connsiteX369" fmla="*/ 2711006 w 5018777"/>
              <a:gd name="connsiteY369" fmla="*/ 232228 h 2605314"/>
              <a:gd name="connsiteX370" fmla="*/ 2667463 w 5018777"/>
              <a:gd name="connsiteY370" fmla="*/ 210457 h 2605314"/>
              <a:gd name="connsiteX371" fmla="*/ 2660206 w 5018777"/>
              <a:gd name="connsiteY371"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81006 w 5018777"/>
              <a:gd name="connsiteY102" fmla="*/ 805542 h 2605314"/>
              <a:gd name="connsiteX103" fmla="*/ 3901177 w 5018777"/>
              <a:gd name="connsiteY103" fmla="*/ 856342 h 2605314"/>
              <a:gd name="connsiteX104" fmla="*/ 3843120 w 5018777"/>
              <a:gd name="connsiteY104" fmla="*/ 878114 h 2605314"/>
              <a:gd name="connsiteX105" fmla="*/ 3567349 w 5018777"/>
              <a:gd name="connsiteY105" fmla="*/ 863600 h 2605314"/>
              <a:gd name="connsiteX106" fmla="*/ 3422206 w 5018777"/>
              <a:gd name="connsiteY106" fmla="*/ 835660 h 2605314"/>
              <a:gd name="connsiteX107" fmla="*/ 3349635 w 5018777"/>
              <a:gd name="connsiteY107" fmla="*/ 776514 h 2605314"/>
              <a:gd name="connsiteX108" fmla="*/ 3313349 w 5018777"/>
              <a:gd name="connsiteY108" fmla="*/ 696685 h 2605314"/>
              <a:gd name="connsiteX109" fmla="*/ 3277063 w 5018777"/>
              <a:gd name="connsiteY109" fmla="*/ 587828 h 2605314"/>
              <a:gd name="connsiteX110" fmla="*/ 3233520 w 5018777"/>
              <a:gd name="connsiteY110" fmla="*/ 478971 h 2605314"/>
              <a:gd name="connsiteX111" fmla="*/ 3199412 w 5018777"/>
              <a:gd name="connsiteY111" fmla="*/ 367937 h 2605314"/>
              <a:gd name="connsiteX112" fmla="*/ 3139177 w 5018777"/>
              <a:gd name="connsiteY112" fmla="*/ 283028 h 2605314"/>
              <a:gd name="connsiteX113" fmla="*/ 3081120 w 5018777"/>
              <a:gd name="connsiteY113" fmla="*/ 232228 h 2605314"/>
              <a:gd name="connsiteX114" fmla="*/ 3008549 w 5018777"/>
              <a:gd name="connsiteY114" fmla="*/ 174171 h 2605314"/>
              <a:gd name="connsiteX115" fmla="*/ 2934889 w 5018777"/>
              <a:gd name="connsiteY115" fmla="*/ 124460 h 2605314"/>
              <a:gd name="connsiteX116" fmla="*/ 2827120 w 5018777"/>
              <a:gd name="connsiteY116" fmla="*/ 79828 h 2605314"/>
              <a:gd name="connsiteX117" fmla="*/ 2667463 w 5018777"/>
              <a:gd name="connsiteY117" fmla="*/ 50800 h 2605314"/>
              <a:gd name="connsiteX118" fmla="*/ 2500549 w 5018777"/>
              <a:gd name="connsiteY118" fmla="*/ 43542 h 2605314"/>
              <a:gd name="connsiteX119" fmla="*/ 2275577 w 5018777"/>
              <a:gd name="connsiteY119" fmla="*/ 21771 h 2605314"/>
              <a:gd name="connsiteX120" fmla="*/ 2036092 w 5018777"/>
              <a:gd name="connsiteY120" fmla="*/ 7257 h 2605314"/>
              <a:gd name="connsiteX121" fmla="*/ 1753063 w 5018777"/>
              <a:gd name="connsiteY121" fmla="*/ 29028 h 2605314"/>
              <a:gd name="connsiteX122" fmla="*/ 1519746 w 5018777"/>
              <a:gd name="connsiteY122" fmla="*/ 82005 h 2605314"/>
              <a:gd name="connsiteX123" fmla="*/ 1157977 w 5018777"/>
              <a:gd name="connsiteY123" fmla="*/ 190500 h 2605314"/>
              <a:gd name="connsiteX124" fmla="*/ 969292 w 5018777"/>
              <a:gd name="connsiteY124" fmla="*/ 261257 h 2605314"/>
              <a:gd name="connsiteX125" fmla="*/ 889463 w 5018777"/>
              <a:gd name="connsiteY125" fmla="*/ 319314 h 2605314"/>
              <a:gd name="connsiteX126" fmla="*/ 763189 w 5018777"/>
              <a:gd name="connsiteY126" fmla="*/ 420551 h 2605314"/>
              <a:gd name="connsiteX127" fmla="*/ 693520 w 5018777"/>
              <a:gd name="connsiteY127" fmla="*/ 500742 h 2605314"/>
              <a:gd name="connsiteX128" fmla="*/ 664492 w 5018777"/>
              <a:gd name="connsiteY128" fmla="*/ 544285 h 2605314"/>
              <a:gd name="connsiteX129" fmla="*/ 642720 w 5018777"/>
              <a:gd name="connsiteY129" fmla="*/ 609600 h 2605314"/>
              <a:gd name="connsiteX130" fmla="*/ 651792 w 5018777"/>
              <a:gd name="connsiteY130" fmla="*/ 740954 h 2605314"/>
              <a:gd name="connsiteX131" fmla="*/ 700052 w 5018777"/>
              <a:gd name="connsiteY131" fmla="*/ 804454 h 2605314"/>
              <a:gd name="connsiteX132" fmla="*/ 751577 w 5018777"/>
              <a:gd name="connsiteY132" fmla="*/ 804817 h 2605314"/>
              <a:gd name="connsiteX133" fmla="*/ 775889 w 5018777"/>
              <a:gd name="connsiteY133" fmla="*/ 748937 h 2605314"/>
              <a:gd name="connsiteX134" fmla="*/ 764640 w 5018777"/>
              <a:gd name="connsiteY134" fmla="*/ 679268 h 2605314"/>
              <a:gd name="connsiteX135" fmla="*/ 704769 w 5018777"/>
              <a:gd name="connsiteY135" fmla="*/ 644434 h 2605314"/>
              <a:gd name="connsiteX136" fmla="*/ 567246 w 5018777"/>
              <a:gd name="connsiteY136" fmla="*/ 638991 h 2605314"/>
              <a:gd name="connsiteX137" fmla="*/ 468549 w 5018777"/>
              <a:gd name="connsiteY137" fmla="*/ 682171 h 2605314"/>
              <a:gd name="connsiteX138" fmla="*/ 446777 w 5018777"/>
              <a:gd name="connsiteY138" fmla="*/ 754742 h 2605314"/>
              <a:gd name="connsiteX139" fmla="*/ 475806 w 5018777"/>
              <a:gd name="connsiteY139" fmla="*/ 849085 h 2605314"/>
              <a:gd name="connsiteX140" fmla="*/ 533863 w 5018777"/>
              <a:gd name="connsiteY140" fmla="*/ 841828 h 2605314"/>
              <a:gd name="connsiteX141" fmla="*/ 541120 w 5018777"/>
              <a:gd name="connsiteY141" fmla="*/ 820057 h 2605314"/>
              <a:gd name="connsiteX142" fmla="*/ 519349 w 5018777"/>
              <a:gd name="connsiteY142" fmla="*/ 740228 h 2605314"/>
              <a:gd name="connsiteX143" fmla="*/ 497577 w 5018777"/>
              <a:gd name="connsiteY143" fmla="*/ 725714 h 2605314"/>
              <a:gd name="connsiteX144" fmla="*/ 352435 w 5018777"/>
              <a:gd name="connsiteY144" fmla="*/ 732971 h 2605314"/>
              <a:gd name="connsiteX145" fmla="*/ 252286 w 5018777"/>
              <a:gd name="connsiteY145" fmla="*/ 791028 h 2605314"/>
              <a:gd name="connsiteX146" fmla="*/ 192777 w 5018777"/>
              <a:gd name="connsiteY146" fmla="*/ 892628 h 2605314"/>
              <a:gd name="connsiteX147" fmla="*/ 187335 w 5018777"/>
              <a:gd name="connsiteY147" fmla="*/ 1026522 h 2605314"/>
              <a:gd name="connsiteX148" fmla="*/ 218177 w 5018777"/>
              <a:gd name="connsiteY148" fmla="*/ 1070791 h 2605314"/>
              <a:gd name="connsiteX149" fmla="*/ 278049 w 5018777"/>
              <a:gd name="connsiteY149" fmla="*/ 1063534 h 2605314"/>
              <a:gd name="connsiteX150" fmla="*/ 297643 w 5018777"/>
              <a:gd name="connsiteY150" fmla="*/ 1022531 h 2605314"/>
              <a:gd name="connsiteX151" fmla="*/ 260995 w 5018777"/>
              <a:gd name="connsiteY151" fmla="*/ 957580 h 2605314"/>
              <a:gd name="connsiteX152" fmla="*/ 172095 w 5018777"/>
              <a:gd name="connsiteY152" fmla="*/ 952137 h 2605314"/>
              <a:gd name="connsiteX153" fmla="*/ 108957 w 5018777"/>
              <a:gd name="connsiteY153" fmla="*/ 996405 h 2605314"/>
              <a:gd name="connsiteX154" fmla="*/ 54892 w 5018777"/>
              <a:gd name="connsiteY154" fmla="*/ 1066800 h 2605314"/>
              <a:gd name="connsiteX155" fmla="*/ 14252 w 5018777"/>
              <a:gd name="connsiteY155" fmla="*/ 1156788 h 2605314"/>
              <a:gd name="connsiteX156" fmla="*/ 20783 w 5018777"/>
              <a:gd name="connsiteY156" fmla="*/ 1262017 h 2605314"/>
              <a:gd name="connsiteX157" fmla="*/ 69406 w 5018777"/>
              <a:gd name="connsiteY157" fmla="*/ 1313542 h 2605314"/>
              <a:gd name="connsiteX158" fmla="*/ 112949 w 5018777"/>
              <a:gd name="connsiteY158" fmla="*/ 1342571 h 2605314"/>
              <a:gd name="connsiteX159" fmla="*/ 159032 w 5018777"/>
              <a:gd name="connsiteY159" fmla="*/ 1341845 h 2605314"/>
              <a:gd name="connsiteX160" fmla="*/ 217089 w 5018777"/>
              <a:gd name="connsiteY160" fmla="*/ 1316445 h 2605314"/>
              <a:gd name="connsiteX161" fmla="*/ 199672 w 5018777"/>
              <a:gd name="connsiteY161" fmla="*/ 1243148 h 2605314"/>
              <a:gd name="connsiteX162" fmla="*/ 124197 w 5018777"/>
              <a:gd name="connsiteY162" fmla="*/ 1236254 h 2605314"/>
              <a:gd name="connsiteX163" fmla="*/ 54892 w 5018777"/>
              <a:gd name="connsiteY163" fmla="*/ 1262742 h 2605314"/>
              <a:gd name="connsiteX164" fmla="*/ 33120 w 5018777"/>
              <a:gd name="connsiteY164" fmla="*/ 1299028 h 2605314"/>
              <a:gd name="connsiteX165" fmla="*/ 18606 w 5018777"/>
              <a:gd name="connsiteY165" fmla="*/ 1320800 h 2605314"/>
              <a:gd name="connsiteX166" fmla="*/ 4092 w 5018777"/>
              <a:gd name="connsiteY166" fmla="*/ 1379582 h 2605314"/>
              <a:gd name="connsiteX167" fmla="*/ 3729 w 5018777"/>
              <a:gd name="connsiteY167" fmla="*/ 1436188 h 2605314"/>
              <a:gd name="connsiteX168" fmla="*/ 47635 w 5018777"/>
              <a:gd name="connsiteY168" fmla="*/ 1494971 h 2605314"/>
              <a:gd name="connsiteX169" fmla="*/ 91177 w 5018777"/>
              <a:gd name="connsiteY169" fmla="*/ 1524000 h 2605314"/>
              <a:gd name="connsiteX170" fmla="*/ 127100 w 5018777"/>
              <a:gd name="connsiteY170" fmla="*/ 1568268 h 2605314"/>
              <a:gd name="connsiteX171" fmla="*/ 171006 w 5018777"/>
              <a:gd name="connsiteY171" fmla="*/ 1582057 h 2605314"/>
              <a:gd name="connsiteX172" fmla="*/ 228337 w 5018777"/>
              <a:gd name="connsiteY172" fmla="*/ 1561737 h 2605314"/>
              <a:gd name="connsiteX173" fmla="*/ 236683 w 5018777"/>
              <a:gd name="connsiteY173" fmla="*/ 1483722 h 2605314"/>
              <a:gd name="connsiteX174" fmla="*/ 157217 w 5018777"/>
              <a:gd name="connsiteY174" fmla="*/ 1465580 h 2605314"/>
              <a:gd name="connsiteX175" fmla="*/ 105692 w 5018777"/>
              <a:gd name="connsiteY175" fmla="*/ 1502228 h 2605314"/>
              <a:gd name="connsiteX176" fmla="*/ 105692 w 5018777"/>
              <a:gd name="connsiteY176" fmla="*/ 1698171 h 2605314"/>
              <a:gd name="connsiteX177" fmla="*/ 141615 w 5018777"/>
              <a:gd name="connsiteY177" fmla="*/ 1749334 h 2605314"/>
              <a:gd name="connsiteX178" fmla="*/ 192777 w 5018777"/>
              <a:gd name="connsiteY178" fmla="*/ 1792514 h 2605314"/>
              <a:gd name="connsiteX179" fmla="*/ 250835 w 5018777"/>
              <a:gd name="connsiteY179" fmla="*/ 1828800 h 2605314"/>
              <a:gd name="connsiteX180" fmla="*/ 359692 w 5018777"/>
              <a:gd name="connsiteY180" fmla="*/ 1821542 h 2605314"/>
              <a:gd name="connsiteX181" fmla="*/ 394163 w 5018777"/>
              <a:gd name="connsiteY181" fmla="*/ 1796505 h 2605314"/>
              <a:gd name="connsiteX182" fmla="*/ 410492 w 5018777"/>
              <a:gd name="connsiteY182" fmla="*/ 1698171 h 2605314"/>
              <a:gd name="connsiteX183" fmla="*/ 366949 w 5018777"/>
              <a:gd name="connsiteY183" fmla="*/ 1683657 h 2605314"/>
              <a:gd name="connsiteX184" fmla="*/ 316149 w 5018777"/>
              <a:gd name="connsiteY184" fmla="*/ 1690914 h 2605314"/>
              <a:gd name="connsiteX185" fmla="*/ 279863 w 5018777"/>
              <a:gd name="connsiteY185" fmla="*/ 1719942 h 2605314"/>
              <a:gd name="connsiteX186" fmla="*/ 265349 w 5018777"/>
              <a:gd name="connsiteY186" fmla="*/ 1785257 h 2605314"/>
              <a:gd name="connsiteX187" fmla="*/ 276235 w 5018777"/>
              <a:gd name="connsiteY187" fmla="*/ 1939108 h 2605314"/>
              <a:gd name="connsiteX188" fmla="*/ 331026 w 5018777"/>
              <a:gd name="connsiteY188" fmla="*/ 1984465 h 2605314"/>
              <a:gd name="connsiteX189" fmla="*/ 417749 w 5018777"/>
              <a:gd name="connsiteY189" fmla="*/ 2002971 h 2605314"/>
              <a:gd name="connsiteX190" fmla="*/ 526606 w 5018777"/>
              <a:gd name="connsiteY190" fmla="*/ 1995714 h 2605314"/>
              <a:gd name="connsiteX191" fmla="*/ 555635 w 5018777"/>
              <a:gd name="connsiteY191" fmla="*/ 1973942 h 2605314"/>
              <a:gd name="connsiteX192" fmla="*/ 599177 w 5018777"/>
              <a:gd name="connsiteY192" fmla="*/ 1944914 h 2605314"/>
              <a:gd name="connsiteX193" fmla="*/ 628206 w 5018777"/>
              <a:gd name="connsiteY193" fmla="*/ 1901371 h 2605314"/>
              <a:gd name="connsiteX194" fmla="*/ 613692 w 5018777"/>
              <a:gd name="connsiteY194" fmla="*/ 1836057 h 2605314"/>
              <a:gd name="connsiteX195" fmla="*/ 570149 w 5018777"/>
              <a:gd name="connsiteY195" fmla="*/ 1792514 h 2605314"/>
              <a:gd name="connsiteX196" fmla="*/ 528057 w 5018777"/>
              <a:gd name="connsiteY196" fmla="*/ 1800497 h 2605314"/>
              <a:gd name="connsiteX197" fmla="*/ 481249 w 5018777"/>
              <a:gd name="connsiteY197" fmla="*/ 1898468 h 2605314"/>
              <a:gd name="connsiteX198" fmla="*/ 555635 w 5018777"/>
              <a:gd name="connsiteY198" fmla="*/ 1995714 h 2605314"/>
              <a:gd name="connsiteX199" fmla="*/ 570149 w 5018777"/>
              <a:gd name="connsiteY199" fmla="*/ 2017485 h 2605314"/>
              <a:gd name="connsiteX200" fmla="*/ 700777 w 5018777"/>
              <a:gd name="connsiteY200" fmla="*/ 2068285 h 2605314"/>
              <a:gd name="connsiteX201" fmla="*/ 737063 w 5018777"/>
              <a:gd name="connsiteY201" fmla="*/ 2082800 h 2605314"/>
              <a:gd name="connsiteX202" fmla="*/ 867692 w 5018777"/>
              <a:gd name="connsiteY202" fmla="*/ 2119811 h 2605314"/>
              <a:gd name="connsiteX203" fmla="*/ 969292 w 5018777"/>
              <a:gd name="connsiteY203" fmla="*/ 2148114 h 2605314"/>
              <a:gd name="connsiteX204" fmla="*/ 1078149 w 5018777"/>
              <a:gd name="connsiteY204" fmla="*/ 2133600 h 2605314"/>
              <a:gd name="connsiteX205" fmla="*/ 1128949 w 5018777"/>
              <a:gd name="connsiteY205" fmla="*/ 2104571 h 2605314"/>
              <a:gd name="connsiteX206" fmla="*/ 1247603 w 5018777"/>
              <a:gd name="connsiteY206" fmla="*/ 2013494 h 2605314"/>
              <a:gd name="connsiteX207" fmla="*/ 1291509 w 5018777"/>
              <a:gd name="connsiteY207" fmla="*/ 1957251 h 2605314"/>
              <a:gd name="connsiteX208" fmla="*/ 1278083 w 5018777"/>
              <a:gd name="connsiteY208" fmla="*/ 1839322 h 2605314"/>
              <a:gd name="connsiteX209" fmla="*/ 1223292 w 5018777"/>
              <a:gd name="connsiteY209" fmla="*/ 1814285 h 2605314"/>
              <a:gd name="connsiteX210" fmla="*/ 1129675 w 5018777"/>
              <a:gd name="connsiteY210" fmla="*/ 1833154 h 2605314"/>
              <a:gd name="connsiteX211" fmla="*/ 1107177 w 5018777"/>
              <a:gd name="connsiteY211" fmla="*/ 1894114 h 2605314"/>
              <a:gd name="connsiteX212" fmla="*/ 1085406 w 5018777"/>
              <a:gd name="connsiteY212" fmla="*/ 2002971 h 2605314"/>
              <a:gd name="connsiteX213" fmla="*/ 1020092 w 5018777"/>
              <a:gd name="connsiteY213" fmla="*/ 1995714 h 2605314"/>
              <a:gd name="connsiteX214" fmla="*/ 984532 w 5018777"/>
              <a:gd name="connsiteY214" fmla="*/ 1911531 h 2605314"/>
              <a:gd name="connsiteX215" fmla="*/ 996869 w 5018777"/>
              <a:gd name="connsiteY215" fmla="*/ 1807754 h 2605314"/>
              <a:gd name="connsiteX216" fmla="*/ 1070529 w 5018777"/>
              <a:gd name="connsiteY216" fmla="*/ 1731554 h 2605314"/>
              <a:gd name="connsiteX217" fmla="*/ 1230549 w 5018777"/>
              <a:gd name="connsiteY217" fmla="*/ 1690914 h 2605314"/>
              <a:gd name="connsiteX218" fmla="*/ 1339406 w 5018777"/>
              <a:gd name="connsiteY218" fmla="*/ 1698171 h 2605314"/>
              <a:gd name="connsiteX219" fmla="*/ 1426492 w 5018777"/>
              <a:gd name="connsiteY219" fmla="*/ 1741714 h 2605314"/>
              <a:gd name="connsiteX220" fmla="*/ 1480557 w 5018777"/>
              <a:gd name="connsiteY220" fmla="*/ 1792514 h 2605314"/>
              <a:gd name="connsiteX221" fmla="*/ 1510312 w 5018777"/>
              <a:gd name="connsiteY221" fmla="*/ 1859642 h 2605314"/>
              <a:gd name="connsiteX222" fmla="*/ 1511037 w 5018777"/>
              <a:gd name="connsiteY222" fmla="*/ 1961968 h 2605314"/>
              <a:gd name="connsiteX223" fmla="*/ 1463866 w 5018777"/>
              <a:gd name="connsiteY223" fmla="*/ 2046877 h 2605314"/>
              <a:gd name="connsiteX224" fmla="*/ 1411977 w 5018777"/>
              <a:gd name="connsiteY224" fmla="*/ 2140857 h 2605314"/>
              <a:gd name="connsiteX225" fmla="*/ 1404720 w 5018777"/>
              <a:gd name="connsiteY225" fmla="*/ 2162628 h 2605314"/>
              <a:gd name="connsiteX226" fmla="*/ 1368435 w 5018777"/>
              <a:gd name="connsiteY226" fmla="*/ 2293257 h 2605314"/>
              <a:gd name="connsiteX227" fmla="*/ 1370975 w 5018777"/>
              <a:gd name="connsiteY227" fmla="*/ 2449285 h 2605314"/>
              <a:gd name="connsiteX228" fmla="*/ 1513577 w 5018777"/>
              <a:gd name="connsiteY228" fmla="*/ 2554514 h 2605314"/>
              <a:gd name="connsiteX229" fmla="*/ 1636949 w 5018777"/>
              <a:gd name="connsiteY229" fmla="*/ 2590800 h 2605314"/>
              <a:gd name="connsiteX230" fmla="*/ 1851397 w 5018777"/>
              <a:gd name="connsiteY230" fmla="*/ 2605314 h 2605314"/>
              <a:gd name="connsiteX231" fmla="*/ 1922155 w 5018777"/>
              <a:gd name="connsiteY231" fmla="*/ 2576285 h 2605314"/>
              <a:gd name="connsiteX232" fmla="*/ 1963520 w 5018777"/>
              <a:gd name="connsiteY232" fmla="*/ 2496457 h 2605314"/>
              <a:gd name="connsiteX233" fmla="*/ 2006337 w 5018777"/>
              <a:gd name="connsiteY233" fmla="*/ 2315028 h 2605314"/>
              <a:gd name="connsiteX234" fmla="*/ 2043349 w 5018777"/>
              <a:gd name="connsiteY234" fmla="*/ 2111828 h 2605314"/>
              <a:gd name="connsiteX235" fmla="*/ 2066572 w 5018777"/>
              <a:gd name="connsiteY235" fmla="*/ 2048691 h 2605314"/>
              <a:gd name="connsiteX236" fmla="*/ 2102495 w 5018777"/>
              <a:gd name="connsiteY236" fmla="*/ 1987731 h 2605314"/>
              <a:gd name="connsiteX237" fmla="*/ 2221512 w 5018777"/>
              <a:gd name="connsiteY237" fmla="*/ 1879237 h 2605314"/>
              <a:gd name="connsiteX238" fmla="*/ 2377177 w 5018777"/>
              <a:gd name="connsiteY238" fmla="*/ 1872342 h 2605314"/>
              <a:gd name="connsiteX239" fmla="*/ 2398949 w 5018777"/>
              <a:gd name="connsiteY239" fmla="*/ 1879600 h 2605314"/>
              <a:gd name="connsiteX240" fmla="*/ 2457006 w 5018777"/>
              <a:gd name="connsiteY240" fmla="*/ 1930400 h 2605314"/>
              <a:gd name="connsiteX241" fmla="*/ 2471520 w 5018777"/>
              <a:gd name="connsiteY241" fmla="*/ 1952171 h 2605314"/>
              <a:gd name="connsiteX242" fmla="*/ 2493292 w 5018777"/>
              <a:gd name="connsiteY242" fmla="*/ 1973942 h 2605314"/>
              <a:gd name="connsiteX243" fmla="*/ 2507806 w 5018777"/>
              <a:gd name="connsiteY243" fmla="*/ 2024742 h 2605314"/>
              <a:gd name="connsiteX244" fmla="*/ 2515063 w 5018777"/>
              <a:gd name="connsiteY244" fmla="*/ 2053771 h 2605314"/>
              <a:gd name="connsiteX245" fmla="*/ 2529577 w 5018777"/>
              <a:gd name="connsiteY245" fmla="*/ 2075542 h 2605314"/>
              <a:gd name="connsiteX246" fmla="*/ 2544092 w 5018777"/>
              <a:gd name="connsiteY246" fmla="*/ 2126342 h 2605314"/>
              <a:gd name="connsiteX247" fmla="*/ 2536835 w 5018777"/>
              <a:gd name="connsiteY247" fmla="*/ 2271485 h 2605314"/>
              <a:gd name="connsiteX248" fmla="*/ 2522320 w 5018777"/>
              <a:gd name="connsiteY248" fmla="*/ 2300514 h 2605314"/>
              <a:gd name="connsiteX249" fmla="*/ 2478777 w 5018777"/>
              <a:gd name="connsiteY249" fmla="*/ 2329542 h 2605314"/>
              <a:gd name="connsiteX250" fmla="*/ 2457006 w 5018777"/>
              <a:gd name="connsiteY250" fmla="*/ 2336800 h 2605314"/>
              <a:gd name="connsiteX251" fmla="*/ 2333635 w 5018777"/>
              <a:gd name="connsiteY251" fmla="*/ 2329542 h 2605314"/>
              <a:gd name="connsiteX252" fmla="*/ 2311863 w 5018777"/>
              <a:gd name="connsiteY252" fmla="*/ 2322285 h 2605314"/>
              <a:gd name="connsiteX253" fmla="*/ 2297349 w 5018777"/>
              <a:gd name="connsiteY253" fmla="*/ 2286000 h 2605314"/>
              <a:gd name="connsiteX254" fmla="*/ 2290092 w 5018777"/>
              <a:gd name="connsiteY254" fmla="*/ 2249714 h 2605314"/>
              <a:gd name="connsiteX255" fmla="*/ 2398949 w 5018777"/>
              <a:gd name="connsiteY255" fmla="*/ 2111828 h 2605314"/>
              <a:gd name="connsiteX256" fmla="*/ 2398949 w 5018777"/>
              <a:gd name="connsiteY256" fmla="*/ 2024742 h 2605314"/>
              <a:gd name="connsiteX257" fmla="*/ 2377177 w 5018777"/>
              <a:gd name="connsiteY257" fmla="*/ 2010228 h 2605314"/>
              <a:gd name="connsiteX258" fmla="*/ 2275577 w 5018777"/>
              <a:gd name="connsiteY258" fmla="*/ 2017485 h 2605314"/>
              <a:gd name="connsiteX259" fmla="*/ 2261063 w 5018777"/>
              <a:gd name="connsiteY259" fmla="*/ 2032000 h 2605314"/>
              <a:gd name="connsiteX260" fmla="*/ 2239292 w 5018777"/>
              <a:gd name="connsiteY260" fmla="*/ 2046514 h 2605314"/>
              <a:gd name="connsiteX261" fmla="*/ 2224777 w 5018777"/>
              <a:gd name="connsiteY261" fmla="*/ 2061028 h 2605314"/>
              <a:gd name="connsiteX262" fmla="*/ 2195749 w 5018777"/>
              <a:gd name="connsiteY262" fmla="*/ 2068285 h 2605314"/>
              <a:gd name="connsiteX263" fmla="*/ 2166720 w 5018777"/>
              <a:gd name="connsiteY263" fmla="*/ 2090057 h 2605314"/>
              <a:gd name="connsiteX264" fmla="*/ 2152206 w 5018777"/>
              <a:gd name="connsiteY264" fmla="*/ 2111828 h 2605314"/>
              <a:gd name="connsiteX265" fmla="*/ 2130435 w 5018777"/>
              <a:gd name="connsiteY265" fmla="*/ 2140857 h 2605314"/>
              <a:gd name="connsiteX266" fmla="*/ 2130435 w 5018777"/>
              <a:gd name="connsiteY266" fmla="*/ 2351314 h 2605314"/>
              <a:gd name="connsiteX267" fmla="*/ 2144949 w 5018777"/>
              <a:gd name="connsiteY267" fmla="*/ 2373085 h 2605314"/>
              <a:gd name="connsiteX268" fmla="*/ 2166720 w 5018777"/>
              <a:gd name="connsiteY268" fmla="*/ 2380342 h 2605314"/>
              <a:gd name="connsiteX269" fmla="*/ 2173977 w 5018777"/>
              <a:gd name="connsiteY269" fmla="*/ 2402114 h 2605314"/>
              <a:gd name="connsiteX270" fmla="*/ 2195749 w 5018777"/>
              <a:gd name="connsiteY270" fmla="*/ 2416628 h 2605314"/>
              <a:gd name="connsiteX271" fmla="*/ 2224777 w 5018777"/>
              <a:gd name="connsiteY271" fmla="*/ 2438400 h 2605314"/>
              <a:gd name="connsiteX272" fmla="*/ 2268320 w 5018777"/>
              <a:gd name="connsiteY272" fmla="*/ 2474685 h 2605314"/>
              <a:gd name="connsiteX273" fmla="*/ 2297349 w 5018777"/>
              <a:gd name="connsiteY273" fmla="*/ 2510971 h 2605314"/>
              <a:gd name="connsiteX274" fmla="*/ 2319120 w 5018777"/>
              <a:gd name="connsiteY274" fmla="*/ 2532742 h 2605314"/>
              <a:gd name="connsiteX275" fmla="*/ 2398949 w 5018777"/>
              <a:gd name="connsiteY275" fmla="*/ 2569028 h 2605314"/>
              <a:gd name="connsiteX276" fmla="*/ 2544092 w 5018777"/>
              <a:gd name="connsiteY276" fmla="*/ 2554514 h 2605314"/>
              <a:gd name="connsiteX277" fmla="*/ 2565863 w 5018777"/>
              <a:gd name="connsiteY277" fmla="*/ 2540000 h 2605314"/>
              <a:gd name="connsiteX278" fmla="*/ 2573120 w 5018777"/>
              <a:gd name="connsiteY278" fmla="*/ 2503714 h 2605314"/>
              <a:gd name="connsiteX279" fmla="*/ 2587635 w 5018777"/>
              <a:gd name="connsiteY279" fmla="*/ 2481942 h 2605314"/>
              <a:gd name="connsiteX280" fmla="*/ 2594892 w 5018777"/>
              <a:gd name="connsiteY280" fmla="*/ 2409371 h 2605314"/>
              <a:gd name="connsiteX281" fmla="*/ 2645692 w 5018777"/>
              <a:gd name="connsiteY281" fmla="*/ 2416628 h 2605314"/>
              <a:gd name="connsiteX282" fmla="*/ 2674720 w 5018777"/>
              <a:gd name="connsiteY282" fmla="*/ 2423885 h 2605314"/>
              <a:gd name="connsiteX283" fmla="*/ 2747292 w 5018777"/>
              <a:gd name="connsiteY283" fmla="*/ 2438400 h 2605314"/>
              <a:gd name="connsiteX284" fmla="*/ 2790835 w 5018777"/>
              <a:gd name="connsiteY284" fmla="*/ 2452914 h 2605314"/>
              <a:gd name="connsiteX285" fmla="*/ 2812606 w 5018777"/>
              <a:gd name="connsiteY285" fmla="*/ 2438400 h 2605314"/>
              <a:gd name="connsiteX286" fmla="*/ 2805349 w 5018777"/>
              <a:gd name="connsiteY286" fmla="*/ 2416628 h 2605314"/>
              <a:gd name="connsiteX287" fmla="*/ 2798092 w 5018777"/>
              <a:gd name="connsiteY287" fmla="*/ 2373085 h 2605314"/>
              <a:gd name="connsiteX288" fmla="*/ 2783577 w 5018777"/>
              <a:gd name="connsiteY288" fmla="*/ 2329542 h 2605314"/>
              <a:gd name="connsiteX289" fmla="*/ 2798092 w 5018777"/>
              <a:gd name="connsiteY289" fmla="*/ 2278742 h 2605314"/>
              <a:gd name="connsiteX290" fmla="*/ 2965006 w 5018777"/>
              <a:gd name="connsiteY290" fmla="*/ 2249714 h 2605314"/>
              <a:gd name="connsiteX291" fmla="*/ 2950492 w 5018777"/>
              <a:gd name="connsiteY291" fmla="*/ 2227942 h 2605314"/>
              <a:gd name="connsiteX292" fmla="*/ 2928720 w 5018777"/>
              <a:gd name="connsiteY292" fmla="*/ 2133600 h 2605314"/>
              <a:gd name="connsiteX293" fmla="*/ 2921463 w 5018777"/>
              <a:gd name="connsiteY293" fmla="*/ 2104571 h 2605314"/>
              <a:gd name="connsiteX294" fmla="*/ 2899692 w 5018777"/>
              <a:gd name="connsiteY294" fmla="*/ 2090057 h 2605314"/>
              <a:gd name="connsiteX295" fmla="*/ 2906949 w 5018777"/>
              <a:gd name="connsiteY295" fmla="*/ 2061028 h 2605314"/>
              <a:gd name="connsiteX296" fmla="*/ 3037577 w 5018777"/>
              <a:gd name="connsiteY296" fmla="*/ 2053771 h 2605314"/>
              <a:gd name="connsiteX297" fmla="*/ 3124663 w 5018777"/>
              <a:gd name="connsiteY297" fmla="*/ 2046514 h 2605314"/>
              <a:gd name="connsiteX298" fmla="*/ 3146435 w 5018777"/>
              <a:gd name="connsiteY298" fmla="*/ 2039257 h 2605314"/>
              <a:gd name="connsiteX299" fmla="*/ 3139177 w 5018777"/>
              <a:gd name="connsiteY299" fmla="*/ 2010228 h 2605314"/>
              <a:gd name="connsiteX300" fmla="*/ 3110149 w 5018777"/>
              <a:gd name="connsiteY300" fmla="*/ 1959428 h 2605314"/>
              <a:gd name="connsiteX301" fmla="*/ 3081120 w 5018777"/>
              <a:gd name="connsiteY301" fmla="*/ 1930400 h 2605314"/>
              <a:gd name="connsiteX302" fmla="*/ 3066606 w 5018777"/>
              <a:gd name="connsiteY302" fmla="*/ 1901371 h 2605314"/>
              <a:gd name="connsiteX303" fmla="*/ 3044835 w 5018777"/>
              <a:gd name="connsiteY303" fmla="*/ 1886857 h 2605314"/>
              <a:gd name="connsiteX304" fmla="*/ 3037577 w 5018777"/>
              <a:gd name="connsiteY304" fmla="*/ 1865085 h 2605314"/>
              <a:gd name="connsiteX305" fmla="*/ 3023063 w 5018777"/>
              <a:gd name="connsiteY305" fmla="*/ 1843314 h 2605314"/>
              <a:gd name="connsiteX306" fmla="*/ 3052092 w 5018777"/>
              <a:gd name="connsiteY306" fmla="*/ 1828800 h 2605314"/>
              <a:gd name="connsiteX307" fmla="*/ 3160949 w 5018777"/>
              <a:gd name="connsiteY307" fmla="*/ 1814285 h 2605314"/>
              <a:gd name="connsiteX308" fmla="*/ 3182720 w 5018777"/>
              <a:gd name="connsiteY308" fmla="*/ 1799771 h 2605314"/>
              <a:gd name="connsiteX309" fmla="*/ 3131920 w 5018777"/>
              <a:gd name="connsiteY309" fmla="*/ 1690914 h 2605314"/>
              <a:gd name="connsiteX310" fmla="*/ 3124663 w 5018777"/>
              <a:gd name="connsiteY310" fmla="*/ 1669142 h 2605314"/>
              <a:gd name="connsiteX311" fmla="*/ 3110149 w 5018777"/>
              <a:gd name="connsiteY311" fmla="*/ 1647371 h 2605314"/>
              <a:gd name="connsiteX312" fmla="*/ 3131920 w 5018777"/>
              <a:gd name="connsiteY312" fmla="*/ 1640114 h 2605314"/>
              <a:gd name="connsiteX313" fmla="*/ 3160949 w 5018777"/>
              <a:gd name="connsiteY313" fmla="*/ 1632857 h 2605314"/>
              <a:gd name="connsiteX314" fmla="*/ 3189977 w 5018777"/>
              <a:gd name="connsiteY314" fmla="*/ 1618342 h 2605314"/>
              <a:gd name="connsiteX315" fmla="*/ 3219006 w 5018777"/>
              <a:gd name="connsiteY315" fmla="*/ 1611085 h 2605314"/>
              <a:gd name="connsiteX316" fmla="*/ 3240777 w 5018777"/>
              <a:gd name="connsiteY316" fmla="*/ 1603828 h 2605314"/>
              <a:gd name="connsiteX317" fmla="*/ 3284320 w 5018777"/>
              <a:gd name="connsiteY317" fmla="*/ 1582057 h 2605314"/>
              <a:gd name="connsiteX318" fmla="*/ 3298835 w 5018777"/>
              <a:gd name="connsiteY318" fmla="*/ 1567542 h 2605314"/>
              <a:gd name="connsiteX319" fmla="*/ 3277063 w 5018777"/>
              <a:gd name="connsiteY319" fmla="*/ 1545771 h 2605314"/>
              <a:gd name="connsiteX320" fmla="*/ 3233520 w 5018777"/>
              <a:gd name="connsiteY320" fmla="*/ 1516742 h 2605314"/>
              <a:gd name="connsiteX321" fmla="*/ 3182720 w 5018777"/>
              <a:gd name="connsiteY321" fmla="*/ 1458685 h 2605314"/>
              <a:gd name="connsiteX322" fmla="*/ 3175463 w 5018777"/>
              <a:gd name="connsiteY322" fmla="*/ 1436914 h 2605314"/>
              <a:gd name="connsiteX323" fmla="*/ 3153692 w 5018777"/>
              <a:gd name="connsiteY323" fmla="*/ 1422400 h 2605314"/>
              <a:gd name="connsiteX324" fmla="*/ 3204492 w 5018777"/>
              <a:gd name="connsiteY324" fmla="*/ 1386114 h 2605314"/>
              <a:gd name="connsiteX325" fmla="*/ 3240777 w 5018777"/>
              <a:gd name="connsiteY325" fmla="*/ 1349828 h 2605314"/>
              <a:gd name="connsiteX326" fmla="*/ 3269806 w 5018777"/>
              <a:gd name="connsiteY326" fmla="*/ 1313542 h 2605314"/>
              <a:gd name="connsiteX327" fmla="*/ 3291577 w 5018777"/>
              <a:gd name="connsiteY327" fmla="*/ 1299028 h 2605314"/>
              <a:gd name="connsiteX328" fmla="*/ 3306092 w 5018777"/>
              <a:gd name="connsiteY328" fmla="*/ 1284514 h 2605314"/>
              <a:gd name="connsiteX329" fmla="*/ 3313349 w 5018777"/>
              <a:gd name="connsiteY329" fmla="*/ 1262742 h 2605314"/>
              <a:gd name="connsiteX330" fmla="*/ 3269806 w 5018777"/>
              <a:gd name="connsiteY330" fmla="*/ 1255485 h 2605314"/>
              <a:gd name="connsiteX331" fmla="*/ 3248035 w 5018777"/>
              <a:gd name="connsiteY331" fmla="*/ 1248228 h 2605314"/>
              <a:gd name="connsiteX332" fmla="*/ 3197235 w 5018777"/>
              <a:gd name="connsiteY332" fmla="*/ 1233714 h 2605314"/>
              <a:gd name="connsiteX333" fmla="*/ 3175463 w 5018777"/>
              <a:gd name="connsiteY333" fmla="*/ 1219200 h 2605314"/>
              <a:gd name="connsiteX334" fmla="*/ 3153692 w 5018777"/>
              <a:gd name="connsiteY334" fmla="*/ 1211942 h 2605314"/>
              <a:gd name="connsiteX335" fmla="*/ 3124663 w 5018777"/>
              <a:gd name="connsiteY335" fmla="*/ 1197428 h 2605314"/>
              <a:gd name="connsiteX336" fmla="*/ 3204492 w 5018777"/>
              <a:gd name="connsiteY336" fmla="*/ 1095828 h 2605314"/>
              <a:gd name="connsiteX337" fmla="*/ 3255292 w 5018777"/>
              <a:gd name="connsiteY337" fmla="*/ 1037771 h 2605314"/>
              <a:gd name="connsiteX338" fmla="*/ 3255292 w 5018777"/>
              <a:gd name="connsiteY338" fmla="*/ 994228 h 2605314"/>
              <a:gd name="connsiteX339" fmla="*/ 3211749 w 5018777"/>
              <a:gd name="connsiteY339" fmla="*/ 986971 h 2605314"/>
              <a:gd name="connsiteX340" fmla="*/ 3182720 w 5018777"/>
              <a:gd name="connsiteY340" fmla="*/ 979714 h 2605314"/>
              <a:gd name="connsiteX341" fmla="*/ 3124663 w 5018777"/>
              <a:gd name="connsiteY341" fmla="*/ 957942 h 2605314"/>
              <a:gd name="connsiteX342" fmla="*/ 3102892 w 5018777"/>
              <a:gd name="connsiteY342" fmla="*/ 950685 h 2605314"/>
              <a:gd name="connsiteX343" fmla="*/ 3052092 w 5018777"/>
              <a:gd name="connsiteY343" fmla="*/ 943428 h 2605314"/>
              <a:gd name="connsiteX344" fmla="*/ 3030320 w 5018777"/>
              <a:gd name="connsiteY344" fmla="*/ 936171 h 2605314"/>
              <a:gd name="connsiteX345" fmla="*/ 2994035 w 5018777"/>
              <a:gd name="connsiteY345" fmla="*/ 928914 h 2605314"/>
              <a:gd name="connsiteX346" fmla="*/ 2979520 w 5018777"/>
              <a:gd name="connsiteY346" fmla="*/ 914400 h 2605314"/>
              <a:gd name="connsiteX347" fmla="*/ 3037577 w 5018777"/>
              <a:gd name="connsiteY347" fmla="*/ 820057 h 2605314"/>
              <a:gd name="connsiteX348" fmla="*/ 3095635 w 5018777"/>
              <a:gd name="connsiteY348" fmla="*/ 747485 h 2605314"/>
              <a:gd name="connsiteX349" fmla="*/ 3131920 w 5018777"/>
              <a:gd name="connsiteY349" fmla="*/ 703942 h 2605314"/>
              <a:gd name="connsiteX350" fmla="*/ 3146435 w 5018777"/>
              <a:gd name="connsiteY350" fmla="*/ 682171 h 2605314"/>
              <a:gd name="connsiteX351" fmla="*/ 3037577 w 5018777"/>
              <a:gd name="connsiteY351" fmla="*/ 667657 h 2605314"/>
              <a:gd name="connsiteX352" fmla="*/ 2965006 w 5018777"/>
              <a:gd name="connsiteY352" fmla="*/ 660400 h 2605314"/>
              <a:gd name="connsiteX353" fmla="*/ 2892435 w 5018777"/>
              <a:gd name="connsiteY353" fmla="*/ 645885 h 2605314"/>
              <a:gd name="connsiteX354" fmla="*/ 2928720 w 5018777"/>
              <a:gd name="connsiteY354" fmla="*/ 609600 h 2605314"/>
              <a:gd name="connsiteX355" fmla="*/ 2965006 w 5018777"/>
              <a:gd name="connsiteY355" fmla="*/ 573314 h 2605314"/>
              <a:gd name="connsiteX356" fmla="*/ 2972263 w 5018777"/>
              <a:gd name="connsiteY356" fmla="*/ 529771 h 2605314"/>
              <a:gd name="connsiteX357" fmla="*/ 2986777 w 5018777"/>
              <a:gd name="connsiteY357" fmla="*/ 486228 h 2605314"/>
              <a:gd name="connsiteX358" fmla="*/ 3001292 w 5018777"/>
              <a:gd name="connsiteY358" fmla="*/ 435428 h 2605314"/>
              <a:gd name="connsiteX359" fmla="*/ 3015806 w 5018777"/>
              <a:gd name="connsiteY359" fmla="*/ 391885 h 2605314"/>
              <a:gd name="connsiteX360" fmla="*/ 2965006 w 5018777"/>
              <a:gd name="connsiteY360" fmla="*/ 399142 h 2605314"/>
              <a:gd name="connsiteX361" fmla="*/ 2921463 w 5018777"/>
              <a:gd name="connsiteY361" fmla="*/ 413657 h 2605314"/>
              <a:gd name="connsiteX362" fmla="*/ 2892435 w 5018777"/>
              <a:gd name="connsiteY362" fmla="*/ 420914 h 2605314"/>
              <a:gd name="connsiteX363" fmla="*/ 2856149 w 5018777"/>
              <a:gd name="connsiteY363" fmla="*/ 435428 h 2605314"/>
              <a:gd name="connsiteX364" fmla="*/ 2812606 w 5018777"/>
              <a:gd name="connsiteY364" fmla="*/ 442685 h 2605314"/>
              <a:gd name="connsiteX365" fmla="*/ 2783577 w 5018777"/>
              <a:gd name="connsiteY365" fmla="*/ 449942 h 2605314"/>
              <a:gd name="connsiteX366" fmla="*/ 2725520 w 5018777"/>
              <a:gd name="connsiteY366" fmla="*/ 442685 h 2605314"/>
              <a:gd name="connsiteX367" fmla="*/ 2732777 w 5018777"/>
              <a:gd name="connsiteY367" fmla="*/ 377371 h 2605314"/>
              <a:gd name="connsiteX368" fmla="*/ 2725520 w 5018777"/>
              <a:gd name="connsiteY368" fmla="*/ 290285 h 2605314"/>
              <a:gd name="connsiteX369" fmla="*/ 2711006 w 5018777"/>
              <a:gd name="connsiteY369" fmla="*/ 232228 h 2605314"/>
              <a:gd name="connsiteX370" fmla="*/ 2667463 w 5018777"/>
              <a:gd name="connsiteY370" fmla="*/ 210457 h 2605314"/>
              <a:gd name="connsiteX371" fmla="*/ 2660206 w 5018777"/>
              <a:gd name="connsiteY371"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4017292 w 5018777"/>
              <a:gd name="connsiteY101" fmla="*/ 783771 h 2605314"/>
              <a:gd name="connsiteX102" fmla="*/ 3901177 w 5018777"/>
              <a:gd name="connsiteY102" fmla="*/ 856342 h 2605314"/>
              <a:gd name="connsiteX103" fmla="*/ 3843120 w 5018777"/>
              <a:gd name="connsiteY103" fmla="*/ 878114 h 2605314"/>
              <a:gd name="connsiteX104" fmla="*/ 3567349 w 5018777"/>
              <a:gd name="connsiteY104" fmla="*/ 863600 h 2605314"/>
              <a:gd name="connsiteX105" fmla="*/ 3422206 w 5018777"/>
              <a:gd name="connsiteY105" fmla="*/ 835660 h 2605314"/>
              <a:gd name="connsiteX106" fmla="*/ 3349635 w 5018777"/>
              <a:gd name="connsiteY106" fmla="*/ 776514 h 2605314"/>
              <a:gd name="connsiteX107" fmla="*/ 3313349 w 5018777"/>
              <a:gd name="connsiteY107" fmla="*/ 696685 h 2605314"/>
              <a:gd name="connsiteX108" fmla="*/ 3277063 w 5018777"/>
              <a:gd name="connsiteY108" fmla="*/ 587828 h 2605314"/>
              <a:gd name="connsiteX109" fmla="*/ 3233520 w 5018777"/>
              <a:gd name="connsiteY109" fmla="*/ 478971 h 2605314"/>
              <a:gd name="connsiteX110" fmla="*/ 3199412 w 5018777"/>
              <a:gd name="connsiteY110" fmla="*/ 367937 h 2605314"/>
              <a:gd name="connsiteX111" fmla="*/ 3139177 w 5018777"/>
              <a:gd name="connsiteY111" fmla="*/ 283028 h 2605314"/>
              <a:gd name="connsiteX112" fmla="*/ 3081120 w 5018777"/>
              <a:gd name="connsiteY112" fmla="*/ 232228 h 2605314"/>
              <a:gd name="connsiteX113" fmla="*/ 3008549 w 5018777"/>
              <a:gd name="connsiteY113" fmla="*/ 174171 h 2605314"/>
              <a:gd name="connsiteX114" fmla="*/ 2934889 w 5018777"/>
              <a:gd name="connsiteY114" fmla="*/ 124460 h 2605314"/>
              <a:gd name="connsiteX115" fmla="*/ 2827120 w 5018777"/>
              <a:gd name="connsiteY115" fmla="*/ 79828 h 2605314"/>
              <a:gd name="connsiteX116" fmla="*/ 2667463 w 5018777"/>
              <a:gd name="connsiteY116" fmla="*/ 50800 h 2605314"/>
              <a:gd name="connsiteX117" fmla="*/ 2500549 w 5018777"/>
              <a:gd name="connsiteY117" fmla="*/ 43542 h 2605314"/>
              <a:gd name="connsiteX118" fmla="*/ 2275577 w 5018777"/>
              <a:gd name="connsiteY118" fmla="*/ 21771 h 2605314"/>
              <a:gd name="connsiteX119" fmla="*/ 2036092 w 5018777"/>
              <a:gd name="connsiteY119" fmla="*/ 7257 h 2605314"/>
              <a:gd name="connsiteX120" fmla="*/ 1753063 w 5018777"/>
              <a:gd name="connsiteY120" fmla="*/ 29028 h 2605314"/>
              <a:gd name="connsiteX121" fmla="*/ 1519746 w 5018777"/>
              <a:gd name="connsiteY121" fmla="*/ 82005 h 2605314"/>
              <a:gd name="connsiteX122" fmla="*/ 1157977 w 5018777"/>
              <a:gd name="connsiteY122" fmla="*/ 190500 h 2605314"/>
              <a:gd name="connsiteX123" fmla="*/ 969292 w 5018777"/>
              <a:gd name="connsiteY123" fmla="*/ 261257 h 2605314"/>
              <a:gd name="connsiteX124" fmla="*/ 889463 w 5018777"/>
              <a:gd name="connsiteY124" fmla="*/ 319314 h 2605314"/>
              <a:gd name="connsiteX125" fmla="*/ 763189 w 5018777"/>
              <a:gd name="connsiteY125" fmla="*/ 420551 h 2605314"/>
              <a:gd name="connsiteX126" fmla="*/ 693520 w 5018777"/>
              <a:gd name="connsiteY126" fmla="*/ 500742 h 2605314"/>
              <a:gd name="connsiteX127" fmla="*/ 664492 w 5018777"/>
              <a:gd name="connsiteY127" fmla="*/ 544285 h 2605314"/>
              <a:gd name="connsiteX128" fmla="*/ 642720 w 5018777"/>
              <a:gd name="connsiteY128" fmla="*/ 609600 h 2605314"/>
              <a:gd name="connsiteX129" fmla="*/ 651792 w 5018777"/>
              <a:gd name="connsiteY129" fmla="*/ 740954 h 2605314"/>
              <a:gd name="connsiteX130" fmla="*/ 700052 w 5018777"/>
              <a:gd name="connsiteY130" fmla="*/ 804454 h 2605314"/>
              <a:gd name="connsiteX131" fmla="*/ 751577 w 5018777"/>
              <a:gd name="connsiteY131" fmla="*/ 804817 h 2605314"/>
              <a:gd name="connsiteX132" fmla="*/ 775889 w 5018777"/>
              <a:gd name="connsiteY132" fmla="*/ 748937 h 2605314"/>
              <a:gd name="connsiteX133" fmla="*/ 764640 w 5018777"/>
              <a:gd name="connsiteY133" fmla="*/ 679268 h 2605314"/>
              <a:gd name="connsiteX134" fmla="*/ 704769 w 5018777"/>
              <a:gd name="connsiteY134" fmla="*/ 644434 h 2605314"/>
              <a:gd name="connsiteX135" fmla="*/ 567246 w 5018777"/>
              <a:gd name="connsiteY135" fmla="*/ 638991 h 2605314"/>
              <a:gd name="connsiteX136" fmla="*/ 468549 w 5018777"/>
              <a:gd name="connsiteY136" fmla="*/ 682171 h 2605314"/>
              <a:gd name="connsiteX137" fmla="*/ 446777 w 5018777"/>
              <a:gd name="connsiteY137" fmla="*/ 754742 h 2605314"/>
              <a:gd name="connsiteX138" fmla="*/ 475806 w 5018777"/>
              <a:gd name="connsiteY138" fmla="*/ 849085 h 2605314"/>
              <a:gd name="connsiteX139" fmla="*/ 533863 w 5018777"/>
              <a:gd name="connsiteY139" fmla="*/ 841828 h 2605314"/>
              <a:gd name="connsiteX140" fmla="*/ 541120 w 5018777"/>
              <a:gd name="connsiteY140" fmla="*/ 820057 h 2605314"/>
              <a:gd name="connsiteX141" fmla="*/ 519349 w 5018777"/>
              <a:gd name="connsiteY141" fmla="*/ 740228 h 2605314"/>
              <a:gd name="connsiteX142" fmla="*/ 497577 w 5018777"/>
              <a:gd name="connsiteY142" fmla="*/ 725714 h 2605314"/>
              <a:gd name="connsiteX143" fmla="*/ 352435 w 5018777"/>
              <a:gd name="connsiteY143" fmla="*/ 732971 h 2605314"/>
              <a:gd name="connsiteX144" fmla="*/ 252286 w 5018777"/>
              <a:gd name="connsiteY144" fmla="*/ 791028 h 2605314"/>
              <a:gd name="connsiteX145" fmla="*/ 192777 w 5018777"/>
              <a:gd name="connsiteY145" fmla="*/ 892628 h 2605314"/>
              <a:gd name="connsiteX146" fmla="*/ 187335 w 5018777"/>
              <a:gd name="connsiteY146" fmla="*/ 1026522 h 2605314"/>
              <a:gd name="connsiteX147" fmla="*/ 218177 w 5018777"/>
              <a:gd name="connsiteY147" fmla="*/ 1070791 h 2605314"/>
              <a:gd name="connsiteX148" fmla="*/ 278049 w 5018777"/>
              <a:gd name="connsiteY148" fmla="*/ 1063534 h 2605314"/>
              <a:gd name="connsiteX149" fmla="*/ 297643 w 5018777"/>
              <a:gd name="connsiteY149" fmla="*/ 1022531 h 2605314"/>
              <a:gd name="connsiteX150" fmla="*/ 260995 w 5018777"/>
              <a:gd name="connsiteY150" fmla="*/ 957580 h 2605314"/>
              <a:gd name="connsiteX151" fmla="*/ 172095 w 5018777"/>
              <a:gd name="connsiteY151" fmla="*/ 952137 h 2605314"/>
              <a:gd name="connsiteX152" fmla="*/ 108957 w 5018777"/>
              <a:gd name="connsiteY152" fmla="*/ 996405 h 2605314"/>
              <a:gd name="connsiteX153" fmla="*/ 54892 w 5018777"/>
              <a:gd name="connsiteY153" fmla="*/ 1066800 h 2605314"/>
              <a:gd name="connsiteX154" fmla="*/ 14252 w 5018777"/>
              <a:gd name="connsiteY154" fmla="*/ 1156788 h 2605314"/>
              <a:gd name="connsiteX155" fmla="*/ 20783 w 5018777"/>
              <a:gd name="connsiteY155" fmla="*/ 1262017 h 2605314"/>
              <a:gd name="connsiteX156" fmla="*/ 69406 w 5018777"/>
              <a:gd name="connsiteY156" fmla="*/ 1313542 h 2605314"/>
              <a:gd name="connsiteX157" fmla="*/ 112949 w 5018777"/>
              <a:gd name="connsiteY157" fmla="*/ 1342571 h 2605314"/>
              <a:gd name="connsiteX158" fmla="*/ 159032 w 5018777"/>
              <a:gd name="connsiteY158" fmla="*/ 1341845 h 2605314"/>
              <a:gd name="connsiteX159" fmla="*/ 217089 w 5018777"/>
              <a:gd name="connsiteY159" fmla="*/ 1316445 h 2605314"/>
              <a:gd name="connsiteX160" fmla="*/ 199672 w 5018777"/>
              <a:gd name="connsiteY160" fmla="*/ 1243148 h 2605314"/>
              <a:gd name="connsiteX161" fmla="*/ 124197 w 5018777"/>
              <a:gd name="connsiteY161" fmla="*/ 1236254 h 2605314"/>
              <a:gd name="connsiteX162" fmla="*/ 54892 w 5018777"/>
              <a:gd name="connsiteY162" fmla="*/ 1262742 h 2605314"/>
              <a:gd name="connsiteX163" fmla="*/ 33120 w 5018777"/>
              <a:gd name="connsiteY163" fmla="*/ 1299028 h 2605314"/>
              <a:gd name="connsiteX164" fmla="*/ 18606 w 5018777"/>
              <a:gd name="connsiteY164" fmla="*/ 1320800 h 2605314"/>
              <a:gd name="connsiteX165" fmla="*/ 4092 w 5018777"/>
              <a:gd name="connsiteY165" fmla="*/ 1379582 h 2605314"/>
              <a:gd name="connsiteX166" fmla="*/ 3729 w 5018777"/>
              <a:gd name="connsiteY166" fmla="*/ 1436188 h 2605314"/>
              <a:gd name="connsiteX167" fmla="*/ 47635 w 5018777"/>
              <a:gd name="connsiteY167" fmla="*/ 1494971 h 2605314"/>
              <a:gd name="connsiteX168" fmla="*/ 91177 w 5018777"/>
              <a:gd name="connsiteY168" fmla="*/ 1524000 h 2605314"/>
              <a:gd name="connsiteX169" fmla="*/ 127100 w 5018777"/>
              <a:gd name="connsiteY169" fmla="*/ 1568268 h 2605314"/>
              <a:gd name="connsiteX170" fmla="*/ 171006 w 5018777"/>
              <a:gd name="connsiteY170" fmla="*/ 1582057 h 2605314"/>
              <a:gd name="connsiteX171" fmla="*/ 228337 w 5018777"/>
              <a:gd name="connsiteY171" fmla="*/ 1561737 h 2605314"/>
              <a:gd name="connsiteX172" fmla="*/ 236683 w 5018777"/>
              <a:gd name="connsiteY172" fmla="*/ 1483722 h 2605314"/>
              <a:gd name="connsiteX173" fmla="*/ 157217 w 5018777"/>
              <a:gd name="connsiteY173" fmla="*/ 1465580 h 2605314"/>
              <a:gd name="connsiteX174" fmla="*/ 105692 w 5018777"/>
              <a:gd name="connsiteY174" fmla="*/ 1502228 h 2605314"/>
              <a:gd name="connsiteX175" fmla="*/ 105692 w 5018777"/>
              <a:gd name="connsiteY175" fmla="*/ 1698171 h 2605314"/>
              <a:gd name="connsiteX176" fmla="*/ 141615 w 5018777"/>
              <a:gd name="connsiteY176" fmla="*/ 1749334 h 2605314"/>
              <a:gd name="connsiteX177" fmla="*/ 192777 w 5018777"/>
              <a:gd name="connsiteY177" fmla="*/ 1792514 h 2605314"/>
              <a:gd name="connsiteX178" fmla="*/ 250835 w 5018777"/>
              <a:gd name="connsiteY178" fmla="*/ 1828800 h 2605314"/>
              <a:gd name="connsiteX179" fmla="*/ 359692 w 5018777"/>
              <a:gd name="connsiteY179" fmla="*/ 1821542 h 2605314"/>
              <a:gd name="connsiteX180" fmla="*/ 394163 w 5018777"/>
              <a:gd name="connsiteY180" fmla="*/ 1796505 h 2605314"/>
              <a:gd name="connsiteX181" fmla="*/ 410492 w 5018777"/>
              <a:gd name="connsiteY181" fmla="*/ 1698171 h 2605314"/>
              <a:gd name="connsiteX182" fmla="*/ 366949 w 5018777"/>
              <a:gd name="connsiteY182" fmla="*/ 1683657 h 2605314"/>
              <a:gd name="connsiteX183" fmla="*/ 316149 w 5018777"/>
              <a:gd name="connsiteY183" fmla="*/ 1690914 h 2605314"/>
              <a:gd name="connsiteX184" fmla="*/ 279863 w 5018777"/>
              <a:gd name="connsiteY184" fmla="*/ 1719942 h 2605314"/>
              <a:gd name="connsiteX185" fmla="*/ 265349 w 5018777"/>
              <a:gd name="connsiteY185" fmla="*/ 1785257 h 2605314"/>
              <a:gd name="connsiteX186" fmla="*/ 276235 w 5018777"/>
              <a:gd name="connsiteY186" fmla="*/ 1939108 h 2605314"/>
              <a:gd name="connsiteX187" fmla="*/ 331026 w 5018777"/>
              <a:gd name="connsiteY187" fmla="*/ 1984465 h 2605314"/>
              <a:gd name="connsiteX188" fmla="*/ 417749 w 5018777"/>
              <a:gd name="connsiteY188" fmla="*/ 2002971 h 2605314"/>
              <a:gd name="connsiteX189" fmla="*/ 526606 w 5018777"/>
              <a:gd name="connsiteY189" fmla="*/ 1995714 h 2605314"/>
              <a:gd name="connsiteX190" fmla="*/ 555635 w 5018777"/>
              <a:gd name="connsiteY190" fmla="*/ 1973942 h 2605314"/>
              <a:gd name="connsiteX191" fmla="*/ 599177 w 5018777"/>
              <a:gd name="connsiteY191" fmla="*/ 1944914 h 2605314"/>
              <a:gd name="connsiteX192" fmla="*/ 628206 w 5018777"/>
              <a:gd name="connsiteY192" fmla="*/ 1901371 h 2605314"/>
              <a:gd name="connsiteX193" fmla="*/ 613692 w 5018777"/>
              <a:gd name="connsiteY193" fmla="*/ 1836057 h 2605314"/>
              <a:gd name="connsiteX194" fmla="*/ 570149 w 5018777"/>
              <a:gd name="connsiteY194" fmla="*/ 1792514 h 2605314"/>
              <a:gd name="connsiteX195" fmla="*/ 528057 w 5018777"/>
              <a:gd name="connsiteY195" fmla="*/ 1800497 h 2605314"/>
              <a:gd name="connsiteX196" fmla="*/ 481249 w 5018777"/>
              <a:gd name="connsiteY196" fmla="*/ 1898468 h 2605314"/>
              <a:gd name="connsiteX197" fmla="*/ 555635 w 5018777"/>
              <a:gd name="connsiteY197" fmla="*/ 1995714 h 2605314"/>
              <a:gd name="connsiteX198" fmla="*/ 570149 w 5018777"/>
              <a:gd name="connsiteY198" fmla="*/ 2017485 h 2605314"/>
              <a:gd name="connsiteX199" fmla="*/ 700777 w 5018777"/>
              <a:gd name="connsiteY199" fmla="*/ 2068285 h 2605314"/>
              <a:gd name="connsiteX200" fmla="*/ 737063 w 5018777"/>
              <a:gd name="connsiteY200" fmla="*/ 2082800 h 2605314"/>
              <a:gd name="connsiteX201" fmla="*/ 867692 w 5018777"/>
              <a:gd name="connsiteY201" fmla="*/ 2119811 h 2605314"/>
              <a:gd name="connsiteX202" fmla="*/ 969292 w 5018777"/>
              <a:gd name="connsiteY202" fmla="*/ 2148114 h 2605314"/>
              <a:gd name="connsiteX203" fmla="*/ 1078149 w 5018777"/>
              <a:gd name="connsiteY203" fmla="*/ 2133600 h 2605314"/>
              <a:gd name="connsiteX204" fmla="*/ 1128949 w 5018777"/>
              <a:gd name="connsiteY204" fmla="*/ 2104571 h 2605314"/>
              <a:gd name="connsiteX205" fmla="*/ 1247603 w 5018777"/>
              <a:gd name="connsiteY205" fmla="*/ 2013494 h 2605314"/>
              <a:gd name="connsiteX206" fmla="*/ 1291509 w 5018777"/>
              <a:gd name="connsiteY206" fmla="*/ 1957251 h 2605314"/>
              <a:gd name="connsiteX207" fmla="*/ 1278083 w 5018777"/>
              <a:gd name="connsiteY207" fmla="*/ 1839322 h 2605314"/>
              <a:gd name="connsiteX208" fmla="*/ 1223292 w 5018777"/>
              <a:gd name="connsiteY208" fmla="*/ 1814285 h 2605314"/>
              <a:gd name="connsiteX209" fmla="*/ 1129675 w 5018777"/>
              <a:gd name="connsiteY209" fmla="*/ 1833154 h 2605314"/>
              <a:gd name="connsiteX210" fmla="*/ 1107177 w 5018777"/>
              <a:gd name="connsiteY210" fmla="*/ 1894114 h 2605314"/>
              <a:gd name="connsiteX211" fmla="*/ 1085406 w 5018777"/>
              <a:gd name="connsiteY211" fmla="*/ 2002971 h 2605314"/>
              <a:gd name="connsiteX212" fmla="*/ 1020092 w 5018777"/>
              <a:gd name="connsiteY212" fmla="*/ 1995714 h 2605314"/>
              <a:gd name="connsiteX213" fmla="*/ 984532 w 5018777"/>
              <a:gd name="connsiteY213" fmla="*/ 1911531 h 2605314"/>
              <a:gd name="connsiteX214" fmla="*/ 996869 w 5018777"/>
              <a:gd name="connsiteY214" fmla="*/ 1807754 h 2605314"/>
              <a:gd name="connsiteX215" fmla="*/ 1070529 w 5018777"/>
              <a:gd name="connsiteY215" fmla="*/ 1731554 h 2605314"/>
              <a:gd name="connsiteX216" fmla="*/ 1230549 w 5018777"/>
              <a:gd name="connsiteY216" fmla="*/ 1690914 h 2605314"/>
              <a:gd name="connsiteX217" fmla="*/ 1339406 w 5018777"/>
              <a:gd name="connsiteY217" fmla="*/ 1698171 h 2605314"/>
              <a:gd name="connsiteX218" fmla="*/ 1426492 w 5018777"/>
              <a:gd name="connsiteY218" fmla="*/ 1741714 h 2605314"/>
              <a:gd name="connsiteX219" fmla="*/ 1480557 w 5018777"/>
              <a:gd name="connsiteY219" fmla="*/ 1792514 h 2605314"/>
              <a:gd name="connsiteX220" fmla="*/ 1510312 w 5018777"/>
              <a:gd name="connsiteY220" fmla="*/ 1859642 h 2605314"/>
              <a:gd name="connsiteX221" fmla="*/ 1511037 w 5018777"/>
              <a:gd name="connsiteY221" fmla="*/ 1961968 h 2605314"/>
              <a:gd name="connsiteX222" fmla="*/ 1463866 w 5018777"/>
              <a:gd name="connsiteY222" fmla="*/ 2046877 h 2605314"/>
              <a:gd name="connsiteX223" fmla="*/ 1411977 w 5018777"/>
              <a:gd name="connsiteY223" fmla="*/ 2140857 h 2605314"/>
              <a:gd name="connsiteX224" fmla="*/ 1404720 w 5018777"/>
              <a:gd name="connsiteY224" fmla="*/ 2162628 h 2605314"/>
              <a:gd name="connsiteX225" fmla="*/ 1368435 w 5018777"/>
              <a:gd name="connsiteY225" fmla="*/ 2293257 h 2605314"/>
              <a:gd name="connsiteX226" fmla="*/ 1370975 w 5018777"/>
              <a:gd name="connsiteY226" fmla="*/ 2449285 h 2605314"/>
              <a:gd name="connsiteX227" fmla="*/ 1513577 w 5018777"/>
              <a:gd name="connsiteY227" fmla="*/ 2554514 h 2605314"/>
              <a:gd name="connsiteX228" fmla="*/ 1636949 w 5018777"/>
              <a:gd name="connsiteY228" fmla="*/ 2590800 h 2605314"/>
              <a:gd name="connsiteX229" fmla="*/ 1851397 w 5018777"/>
              <a:gd name="connsiteY229" fmla="*/ 2605314 h 2605314"/>
              <a:gd name="connsiteX230" fmla="*/ 1922155 w 5018777"/>
              <a:gd name="connsiteY230" fmla="*/ 2576285 h 2605314"/>
              <a:gd name="connsiteX231" fmla="*/ 1963520 w 5018777"/>
              <a:gd name="connsiteY231" fmla="*/ 2496457 h 2605314"/>
              <a:gd name="connsiteX232" fmla="*/ 2006337 w 5018777"/>
              <a:gd name="connsiteY232" fmla="*/ 2315028 h 2605314"/>
              <a:gd name="connsiteX233" fmla="*/ 2043349 w 5018777"/>
              <a:gd name="connsiteY233" fmla="*/ 2111828 h 2605314"/>
              <a:gd name="connsiteX234" fmla="*/ 2066572 w 5018777"/>
              <a:gd name="connsiteY234" fmla="*/ 2048691 h 2605314"/>
              <a:gd name="connsiteX235" fmla="*/ 2102495 w 5018777"/>
              <a:gd name="connsiteY235" fmla="*/ 1987731 h 2605314"/>
              <a:gd name="connsiteX236" fmla="*/ 2221512 w 5018777"/>
              <a:gd name="connsiteY236" fmla="*/ 1879237 h 2605314"/>
              <a:gd name="connsiteX237" fmla="*/ 2377177 w 5018777"/>
              <a:gd name="connsiteY237" fmla="*/ 1872342 h 2605314"/>
              <a:gd name="connsiteX238" fmla="*/ 2398949 w 5018777"/>
              <a:gd name="connsiteY238" fmla="*/ 1879600 h 2605314"/>
              <a:gd name="connsiteX239" fmla="*/ 2457006 w 5018777"/>
              <a:gd name="connsiteY239" fmla="*/ 1930400 h 2605314"/>
              <a:gd name="connsiteX240" fmla="*/ 2471520 w 5018777"/>
              <a:gd name="connsiteY240" fmla="*/ 1952171 h 2605314"/>
              <a:gd name="connsiteX241" fmla="*/ 2493292 w 5018777"/>
              <a:gd name="connsiteY241" fmla="*/ 1973942 h 2605314"/>
              <a:gd name="connsiteX242" fmla="*/ 2507806 w 5018777"/>
              <a:gd name="connsiteY242" fmla="*/ 2024742 h 2605314"/>
              <a:gd name="connsiteX243" fmla="*/ 2515063 w 5018777"/>
              <a:gd name="connsiteY243" fmla="*/ 2053771 h 2605314"/>
              <a:gd name="connsiteX244" fmla="*/ 2529577 w 5018777"/>
              <a:gd name="connsiteY244" fmla="*/ 2075542 h 2605314"/>
              <a:gd name="connsiteX245" fmla="*/ 2544092 w 5018777"/>
              <a:gd name="connsiteY245" fmla="*/ 2126342 h 2605314"/>
              <a:gd name="connsiteX246" fmla="*/ 2536835 w 5018777"/>
              <a:gd name="connsiteY246" fmla="*/ 2271485 h 2605314"/>
              <a:gd name="connsiteX247" fmla="*/ 2522320 w 5018777"/>
              <a:gd name="connsiteY247" fmla="*/ 2300514 h 2605314"/>
              <a:gd name="connsiteX248" fmla="*/ 2478777 w 5018777"/>
              <a:gd name="connsiteY248" fmla="*/ 2329542 h 2605314"/>
              <a:gd name="connsiteX249" fmla="*/ 2457006 w 5018777"/>
              <a:gd name="connsiteY249" fmla="*/ 2336800 h 2605314"/>
              <a:gd name="connsiteX250" fmla="*/ 2333635 w 5018777"/>
              <a:gd name="connsiteY250" fmla="*/ 2329542 h 2605314"/>
              <a:gd name="connsiteX251" fmla="*/ 2311863 w 5018777"/>
              <a:gd name="connsiteY251" fmla="*/ 2322285 h 2605314"/>
              <a:gd name="connsiteX252" fmla="*/ 2297349 w 5018777"/>
              <a:gd name="connsiteY252" fmla="*/ 2286000 h 2605314"/>
              <a:gd name="connsiteX253" fmla="*/ 2290092 w 5018777"/>
              <a:gd name="connsiteY253" fmla="*/ 2249714 h 2605314"/>
              <a:gd name="connsiteX254" fmla="*/ 2398949 w 5018777"/>
              <a:gd name="connsiteY254" fmla="*/ 2111828 h 2605314"/>
              <a:gd name="connsiteX255" fmla="*/ 2398949 w 5018777"/>
              <a:gd name="connsiteY255" fmla="*/ 2024742 h 2605314"/>
              <a:gd name="connsiteX256" fmla="*/ 2377177 w 5018777"/>
              <a:gd name="connsiteY256" fmla="*/ 2010228 h 2605314"/>
              <a:gd name="connsiteX257" fmla="*/ 2275577 w 5018777"/>
              <a:gd name="connsiteY257" fmla="*/ 2017485 h 2605314"/>
              <a:gd name="connsiteX258" fmla="*/ 2261063 w 5018777"/>
              <a:gd name="connsiteY258" fmla="*/ 2032000 h 2605314"/>
              <a:gd name="connsiteX259" fmla="*/ 2239292 w 5018777"/>
              <a:gd name="connsiteY259" fmla="*/ 2046514 h 2605314"/>
              <a:gd name="connsiteX260" fmla="*/ 2224777 w 5018777"/>
              <a:gd name="connsiteY260" fmla="*/ 2061028 h 2605314"/>
              <a:gd name="connsiteX261" fmla="*/ 2195749 w 5018777"/>
              <a:gd name="connsiteY261" fmla="*/ 2068285 h 2605314"/>
              <a:gd name="connsiteX262" fmla="*/ 2166720 w 5018777"/>
              <a:gd name="connsiteY262" fmla="*/ 2090057 h 2605314"/>
              <a:gd name="connsiteX263" fmla="*/ 2152206 w 5018777"/>
              <a:gd name="connsiteY263" fmla="*/ 2111828 h 2605314"/>
              <a:gd name="connsiteX264" fmla="*/ 2130435 w 5018777"/>
              <a:gd name="connsiteY264" fmla="*/ 2140857 h 2605314"/>
              <a:gd name="connsiteX265" fmla="*/ 2130435 w 5018777"/>
              <a:gd name="connsiteY265" fmla="*/ 2351314 h 2605314"/>
              <a:gd name="connsiteX266" fmla="*/ 2144949 w 5018777"/>
              <a:gd name="connsiteY266" fmla="*/ 2373085 h 2605314"/>
              <a:gd name="connsiteX267" fmla="*/ 2166720 w 5018777"/>
              <a:gd name="connsiteY267" fmla="*/ 2380342 h 2605314"/>
              <a:gd name="connsiteX268" fmla="*/ 2173977 w 5018777"/>
              <a:gd name="connsiteY268" fmla="*/ 2402114 h 2605314"/>
              <a:gd name="connsiteX269" fmla="*/ 2195749 w 5018777"/>
              <a:gd name="connsiteY269" fmla="*/ 2416628 h 2605314"/>
              <a:gd name="connsiteX270" fmla="*/ 2224777 w 5018777"/>
              <a:gd name="connsiteY270" fmla="*/ 2438400 h 2605314"/>
              <a:gd name="connsiteX271" fmla="*/ 2268320 w 5018777"/>
              <a:gd name="connsiteY271" fmla="*/ 2474685 h 2605314"/>
              <a:gd name="connsiteX272" fmla="*/ 2297349 w 5018777"/>
              <a:gd name="connsiteY272" fmla="*/ 2510971 h 2605314"/>
              <a:gd name="connsiteX273" fmla="*/ 2319120 w 5018777"/>
              <a:gd name="connsiteY273" fmla="*/ 2532742 h 2605314"/>
              <a:gd name="connsiteX274" fmla="*/ 2398949 w 5018777"/>
              <a:gd name="connsiteY274" fmla="*/ 2569028 h 2605314"/>
              <a:gd name="connsiteX275" fmla="*/ 2544092 w 5018777"/>
              <a:gd name="connsiteY275" fmla="*/ 2554514 h 2605314"/>
              <a:gd name="connsiteX276" fmla="*/ 2565863 w 5018777"/>
              <a:gd name="connsiteY276" fmla="*/ 2540000 h 2605314"/>
              <a:gd name="connsiteX277" fmla="*/ 2573120 w 5018777"/>
              <a:gd name="connsiteY277" fmla="*/ 2503714 h 2605314"/>
              <a:gd name="connsiteX278" fmla="*/ 2587635 w 5018777"/>
              <a:gd name="connsiteY278" fmla="*/ 2481942 h 2605314"/>
              <a:gd name="connsiteX279" fmla="*/ 2594892 w 5018777"/>
              <a:gd name="connsiteY279" fmla="*/ 2409371 h 2605314"/>
              <a:gd name="connsiteX280" fmla="*/ 2645692 w 5018777"/>
              <a:gd name="connsiteY280" fmla="*/ 2416628 h 2605314"/>
              <a:gd name="connsiteX281" fmla="*/ 2674720 w 5018777"/>
              <a:gd name="connsiteY281" fmla="*/ 2423885 h 2605314"/>
              <a:gd name="connsiteX282" fmla="*/ 2747292 w 5018777"/>
              <a:gd name="connsiteY282" fmla="*/ 2438400 h 2605314"/>
              <a:gd name="connsiteX283" fmla="*/ 2790835 w 5018777"/>
              <a:gd name="connsiteY283" fmla="*/ 2452914 h 2605314"/>
              <a:gd name="connsiteX284" fmla="*/ 2812606 w 5018777"/>
              <a:gd name="connsiteY284" fmla="*/ 2438400 h 2605314"/>
              <a:gd name="connsiteX285" fmla="*/ 2805349 w 5018777"/>
              <a:gd name="connsiteY285" fmla="*/ 2416628 h 2605314"/>
              <a:gd name="connsiteX286" fmla="*/ 2798092 w 5018777"/>
              <a:gd name="connsiteY286" fmla="*/ 2373085 h 2605314"/>
              <a:gd name="connsiteX287" fmla="*/ 2783577 w 5018777"/>
              <a:gd name="connsiteY287" fmla="*/ 2329542 h 2605314"/>
              <a:gd name="connsiteX288" fmla="*/ 2798092 w 5018777"/>
              <a:gd name="connsiteY288" fmla="*/ 2278742 h 2605314"/>
              <a:gd name="connsiteX289" fmla="*/ 2965006 w 5018777"/>
              <a:gd name="connsiteY289" fmla="*/ 2249714 h 2605314"/>
              <a:gd name="connsiteX290" fmla="*/ 2950492 w 5018777"/>
              <a:gd name="connsiteY290" fmla="*/ 2227942 h 2605314"/>
              <a:gd name="connsiteX291" fmla="*/ 2928720 w 5018777"/>
              <a:gd name="connsiteY291" fmla="*/ 2133600 h 2605314"/>
              <a:gd name="connsiteX292" fmla="*/ 2921463 w 5018777"/>
              <a:gd name="connsiteY292" fmla="*/ 2104571 h 2605314"/>
              <a:gd name="connsiteX293" fmla="*/ 2899692 w 5018777"/>
              <a:gd name="connsiteY293" fmla="*/ 2090057 h 2605314"/>
              <a:gd name="connsiteX294" fmla="*/ 2906949 w 5018777"/>
              <a:gd name="connsiteY294" fmla="*/ 2061028 h 2605314"/>
              <a:gd name="connsiteX295" fmla="*/ 3037577 w 5018777"/>
              <a:gd name="connsiteY295" fmla="*/ 2053771 h 2605314"/>
              <a:gd name="connsiteX296" fmla="*/ 3124663 w 5018777"/>
              <a:gd name="connsiteY296" fmla="*/ 2046514 h 2605314"/>
              <a:gd name="connsiteX297" fmla="*/ 3146435 w 5018777"/>
              <a:gd name="connsiteY297" fmla="*/ 2039257 h 2605314"/>
              <a:gd name="connsiteX298" fmla="*/ 3139177 w 5018777"/>
              <a:gd name="connsiteY298" fmla="*/ 2010228 h 2605314"/>
              <a:gd name="connsiteX299" fmla="*/ 3110149 w 5018777"/>
              <a:gd name="connsiteY299" fmla="*/ 1959428 h 2605314"/>
              <a:gd name="connsiteX300" fmla="*/ 3081120 w 5018777"/>
              <a:gd name="connsiteY300" fmla="*/ 1930400 h 2605314"/>
              <a:gd name="connsiteX301" fmla="*/ 3066606 w 5018777"/>
              <a:gd name="connsiteY301" fmla="*/ 1901371 h 2605314"/>
              <a:gd name="connsiteX302" fmla="*/ 3044835 w 5018777"/>
              <a:gd name="connsiteY302" fmla="*/ 1886857 h 2605314"/>
              <a:gd name="connsiteX303" fmla="*/ 3037577 w 5018777"/>
              <a:gd name="connsiteY303" fmla="*/ 1865085 h 2605314"/>
              <a:gd name="connsiteX304" fmla="*/ 3023063 w 5018777"/>
              <a:gd name="connsiteY304" fmla="*/ 1843314 h 2605314"/>
              <a:gd name="connsiteX305" fmla="*/ 3052092 w 5018777"/>
              <a:gd name="connsiteY305" fmla="*/ 1828800 h 2605314"/>
              <a:gd name="connsiteX306" fmla="*/ 3160949 w 5018777"/>
              <a:gd name="connsiteY306" fmla="*/ 1814285 h 2605314"/>
              <a:gd name="connsiteX307" fmla="*/ 3182720 w 5018777"/>
              <a:gd name="connsiteY307" fmla="*/ 1799771 h 2605314"/>
              <a:gd name="connsiteX308" fmla="*/ 3131920 w 5018777"/>
              <a:gd name="connsiteY308" fmla="*/ 1690914 h 2605314"/>
              <a:gd name="connsiteX309" fmla="*/ 3124663 w 5018777"/>
              <a:gd name="connsiteY309" fmla="*/ 1669142 h 2605314"/>
              <a:gd name="connsiteX310" fmla="*/ 3110149 w 5018777"/>
              <a:gd name="connsiteY310" fmla="*/ 1647371 h 2605314"/>
              <a:gd name="connsiteX311" fmla="*/ 3131920 w 5018777"/>
              <a:gd name="connsiteY311" fmla="*/ 1640114 h 2605314"/>
              <a:gd name="connsiteX312" fmla="*/ 3160949 w 5018777"/>
              <a:gd name="connsiteY312" fmla="*/ 1632857 h 2605314"/>
              <a:gd name="connsiteX313" fmla="*/ 3189977 w 5018777"/>
              <a:gd name="connsiteY313" fmla="*/ 1618342 h 2605314"/>
              <a:gd name="connsiteX314" fmla="*/ 3219006 w 5018777"/>
              <a:gd name="connsiteY314" fmla="*/ 1611085 h 2605314"/>
              <a:gd name="connsiteX315" fmla="*/ 3240777 w 5018777"/>
              <a:gd name="connsiteY315" fmla="*/ 1603828 h 2605314"/>
              <a:gd name="connsiteX316" fmla="*/ 3284320 w 5018777"/>
              <a:gd name="connsiteY316" fmla="*/ 1582057 h 2605314"/>
              <a:gd name="connsiteX317" fmla="*/ 3298835 w 5018777"/>
              <a:gd name="connsiteY317" fmla="*/ 1567542 h 2605314"/>
              <a:gd name="connsiteX318" fmla="*/ 3277063 w 5018777"/>
              <a:gd name="connsiteY318" fmla="*/ 1545771 h 2605314"/>
              <a:gd name="connsiteX319" fmla="*/ 3233520 w 5018777"/>
              <a:gd name="connsiteY319" fmla="*/ 1516742 h 2605314"/>
              <a:gd name="connsiteX320" fmla="*/ 3182720 w 5018777"/>
              <a:gd name="connsiteY320" fmla="*/ 1458685 h 2605314"/>
              <a:gd name="connsiteX321" fmla="*/ 3175463 w 5018777"/>
              <a:gd name="connsiteY321" fmla="*/ 1436914 h 2605314"/>
              <a:gd name="connsiteX322" fmla="*/ 3153692 w 5018777"/>
              <a:gd name="connsiteY322" fmla="*/ 1422400 h 2605314"/>
              <a:gd name="connsiteX323" fmla="*/ 3204492 w 5018777"/>
              <a:gd name="connsiteY323" fmla="*/ 1386114 h 2605314"/>
              <a:gd name="connsiteX324" fmla="*/ 3240777 w 5018777"/>
              <a:gd name="connsiteY324" fmla="*/ 1349828 h 2605314"/>
              <a:gd name="connsiteX325" fmla="*/ 3269806 w 5018777"/>
              <a:gd name="connsiteY325" fmla="*/ 1313542 h 2605314"/>
              <a:gd name="connsiteX326" fmla="*/ 3291577 w 5018777"/>
              <a:gd name="connsiteY326" fmla="*/ 1299028 h 2605314"/>
              <a:gd name="connsiteX327" fmla="*/ 3306092 w 5018777"/>
              <a:gd name="connsiteY327" fmla="*/ 1284514 h 2605314"/>
              <a:gd name="connsiteX328" fmla="*/ 3313349 w 5018777"/>
              <a:gd name="connsiteY328" fmla="*/ 1262742 h 2605314"/>
              <a:gd name="connsiteX329" fmla="*/ 3269806 w 5018777"/>
              <a:gd name="connsiteY329" fmla="*/ 1255485 h 2605314"/>
              <a:gd name="connsiteX330" fmla="*/ 3248035 w 5018777"/>
              <a:gd name="connsiteY330" fmla="*/ 1248228 h 2605314"/>
              <a:gd name="connsiteX331" fmla="*/ 3197235 w 5018777"/>
              <a:gd name="connsiteY331" fmla="*/ 1233714 h 2605314"/>
              <a:gd name="connsiteX332" fmla="*/ 3175463 w 5018777"/>
              <a:gd name="connsiteY332" fmla="*/ 1219200 h 2605314"/>
              <a:gd name="connsiteX333" fmla="*/ 3153692 w 5018777"/>
              <a:gd name="connsiteY333" fmla="*/ 1211942 h 2605314"/>
              <a:gd name="connsiteX334" fmla="*/ 3124663 w 5018777"/>
              <a:gd name="connsiteY334" fmla="*/ 1197428 h 2605314"/>
              <a:gd name="connsiteX335" fmla="*/ 3204492 w 5018777"/>
              <a:gd name="connsiteY335" fmla="*/ 1095828 h 2605314"/>
              <a:gd name="connsiteX336" fmla="*/ 3255292 w 5018777"/>
              <a:gd name="connsiteY336" fmla="*/ 1037771 h 2605314"/>
              <a:gd name="connsiteX337" fmla="*/ 3255292 w 5018777"/>
              <a:gd name="connsiteY337" fmla="*/ 994228 h 2605314"/>
              <a:gd name="connsiteX338" fmla="*/ 3211749 w 5018777"/>
              <a:gd name="connsiteY338" fmla="*/ 986971 h 2605314"/>
              <a:gd name="connsiteX339" fmla="*/ 3182720 w 5018777"/>
              <a:gd name="connsiteY339" fmla="*/ 979714 h 2605314"/>
              <a:gd name="connsiteX340" fmla="*/ 3124663 w 5018777"/>
              <a:gd name="connsiteY340" fmla="*/ 957942 h 2605314"/>
              <a:gd name="connsiteX341" fmla="*/ 3102892 w 5018777"/>
              <a:gd name="connsiteY341" fmla="*/ 950685 h 2605314"/>
              <a:gd name="connsiteX342" fmla="*/ 3052092 w 5018777"/>
              <a:gd name="connsiteY342" fmla="*/ 943428 h 2605314"/>
              <a:gd name="connsiteX343" fmla="*/ 3030320 w 5018777"/>
              <a:gd name="connsiteY343" fmla="*/ 936171 h 2605314"/>
              <a:gd name="connsiteX344" fmla="*/ 2994035 w 5018777"/>
              <a:gd name="connsiteY344" fmla="*/ 928914 h 2605314"/>
              <a:gd name="connsiteX345" fmla="*/ 2979520 w 5018777"/>
              <a:gd name="connsiteY345" fmla="*/ 914400 h 2605314"/>
              <a:gd name="connsiteX346" fmla="*/ 3037577 w 5018777"/>
              <a:gd name="connsiteY346" fmla="*/ 820057 h 2605314"/>
              <a:gd name="connsiteX347" fmla="*/ 3095635 w 5018777"/>
              <a:gd name="connsiteY347" fmla="*/ 747485 h 2605314"/>
              <a:gd name="connsiteX348" fmla="*/ 3131920 w 5018777"/>
              <a:gd name="connsiteY348" fmla="*/ 703942 h 2605314"/>
              <a:gd name="connsiteX349" fmla="*/ 3146435 w 5018777"/>
              <a:gd name="connsiteY349" fmla="*/ 682171 h 2605314"/>
              <a:gd name="connsiteX350" fmla="*/ 3037577 w 5018777"/>
              <a:gd name="connsiteY350" fmla="*/ 667657 h 2605314"/>
              <a:gd name="connsiteX351" fmla="*/ 2965006 w 5018777"/>
              <a:gd name="connsiteY351" fmla="*/ 660400 h 2605314"/>
              <a:gd name="connsiteX352" fmla="*/ 2892435 w 5018777"/>
              <a:gd name="connsiteY352" fmla="*/ 645885 h 2605314"/>
              <a:gd name="connsiteX353" fmla="*/ 2928720 w 5018777"/>
              <a:gd name="connsiteY353" fmla="*/ 609600 h 2605314"/>
              <a:gd name="connsiteX354" fmla="*/ 2965006 w 5018777"/>
              <a:gd name="connsiteY354" fmla="*/ 573314 h 2605314"/>
              <a:gd name="connsiteX355" fmla="*/ 2972263 w 5018777"/>
              <a:gd name="connsiteY355" fmla="*/ 529771 h 2605314"/>
              <a:gd name="connsiteX356" fmla="*/ 2986777 w 5018777"/>
              <a:gd name="connsiteY356" fmla="*/ 486228 h 2605314"/>
              <a:gd name="connsiteX357" fmla="*/ 3001292 w 5018777"/>
              <a:gd name="connsiteY357" fmla="*/ 435428 h 2605314"/>
              <a:gd name="connsiteX358" fmla="*/ 3015806 w 5018777"/>
              <a:gd name="connsiteY358" fmla="*/ 391885 h 2605314"/>
              <a:gd name="connsiteX359" fmla="*/ 2965006 w 5018777"/>
              <a:gd name="connsiteY359" fmla="*/ 399142 h 2605314"/>
              <a:gd name="connsiteX360" fmla="*/ 2921463 w 5018777"/>
              <a:gd name="connsiteY360" fmla="*/ 413657 h 2605314"/>
              <a:gd name="connsiteX361" fmla="*/ 2892435 w 5018777"/>
              <a:gd name="connsiteY361" fmla="*/ 420914 h 2605314"/>
              <a:gd name="connsiteX362" fmla="*/ 2856149 w 5018777"/>
              <a:gd name="connsiteY362" fmla="*/ 435428 h 2605314"/>
              <a:gd name="connsiteX363" fmla="*/ 2812606 w 5018777"/>
              <a:gd name="connsiteY363" fmla="*/ 442685 h 2605314"/>
              <a:gd name="connsiteX364" fmla="*/ 2783577 w 5018777"/>
              <a:gd name="connsiteY364" fmla="*/ 449942 h 2605314"/>
              <a:gd name="connsiteX365" fmla="*/ 2725520 w 5018777"/>
              <a:gd name="connsiteY365" fmla="*/ 442685 h 2605314"/>
              <a:gd name="connsiteX366" fmla="*/ 2732777 w 5018777"/>
              <a:gd name="connsiteY366" fmla="*/ 377371 h 2605314"/>
              <a:gd name="connsiteX367" fmla="*/ 2725520 w 5018777"/>
              <a:gd name="connsiteY367" fmla="*/ 290285 h 2605314"/>
              <a:gd name="connsiteX368" fmla="*/ 2711006 w 5018777"/>
              <a:gd name="connsiteY368" fmla="*/ 232228 h 2605314"/>
              <a:gd name="connsiteX369" fmla="*/ 2667463 w 5018777"/>
              <a:gd name="connsiteY369" fmla="*/ 210457 h 2605314"/>
              <a:gd name="connsiteX370" fmla="*/ 2660206 w 5018777"/>
              <a:gd name="connsiteY370"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3901177 w 5018777"/>
              <a:gd name="connsiteY101" fmla="*/ 856342 h 2605314"/>
              <a:gd name="connsiteX102" fmla="*/ 3843120 w 5018777"/>
              <a:gd name="connsiteY102" fmla="*/ 878114 h 2605314"/>
              <a:gd name="connsiteX103" fmla="*/ 3567349 w 5018777"/>
              <a:gd name="connsiteY103" fmla="*/ 863600 h 2605314"/>
              <a:gd name="connsiteX104" fmla="*/ 3422206 w 5018777"/>
              <a:gd name="connsiteY104" fmla="*/ 835660 h 2605314"/>
              <a:gd name="connsiteX105" fmla="*/ 3349635 w 5018777"/>
              <a:gd name="connsiteY105" fmla="*/ 776514 h 2605314"/>
              <a:gd name="connsiteX106" fmla="*/ 3313349 w 5018777"/>
              <a:gd name="connsiteY106" fmla="*/ 696685 h 2605314"/>
              <a:gd name="connsiteX107" fmla="*/ 3277063 w 5018777"/>
              <a:gd name="connsiteY107" fmla="*/ 587828 h 2605314"/>
              <a:gd name="connsiteX108" fmla="*/ 3233520 w 5018777"/>
              <a:gd name="connsiteY108" fmla="*/ 478971 h 2605314"/>
              <a:gd name="connsiteX109" fmla="*/ 3199412 w 5018777"/>
              <a:gd name="connsiteY109" fmla="*/ 367937 h 2605314"/>
              <a:gd name="connsiteX110" fmla="*/ 3139177 w 5018777"/>
              <a:gd name="connsiteY110" fmla="*/ 283028 h 2605314"/>
              <a:gd name="connsiteX111" fmla="*/ 3081120 w 5018777"/>
              <a:gd name="connsiteY111" fmla="*/ 232228 h 2605314"/>
              <a:gd name="connsiteX112" fmla="*/ 3008549 w 5018777"/>
              <a:gd name="connsiteY112" fmla="*/ 174171 h 2605314"/>
              <a:gd name="connsiteX113" fmla="*/ 2934889 w 5018777"/>
              <a:gd name="connsiteY113" fmla="*/ 124460 h 2605314"/>
              <a:gd name="connsiteX114" fmla="*/ 2827120 w 5018777"/>
              <a:gd name="connsiteY114" fmla="*/ 79828 h 2605314"/>
              <a:gd name="connsiteX115" fmla="*/ 2667463 w 5018777"/>
              <a:gd name="connsiteY115" fmla="*/ 50800 h 2605314"/>
              <a:gd name="connsiteX116" fmla="*/ 2500549 w 5018777"/>
              <a:gd name="connsiteY116" fmla="*/ 43542 h 2605314"/>
              <a:gd name="connsiteX117" fmla="*/ 2275577 w 5018777"/>
              <a:gd name="connsiteY117" fmla="*/ 21771 h 2605314"/>
              <a:gd name="connsiteX118" fmla="*/ 2036092 w 5018777"/>
              <a:gd name="connsiteY118" fmla="*/ 7257 h 2605314"/>
              <a:gd name="connsiteX119" fmla="*/ 1753063 w 5018777"/>
              <a:gd name="connsiteY119" fmla="*/ 29028 h 2605314"/>
              <a:gd name="connsiteX120" fmla="*/ 1519746 w 5018777"/>
              <a:gd name="connsiteY120" fmla="*/ 82005 h 2605314"/>
              <a:gd name="connsiteX121" fmla="*/ 1157977 w 5018777"/>
              <a:gd name="connsiteY121" fmla="*/ 190500 h 2605314"/>
              <a:gd name="connsiteX122" fmla="*/ 969292 w 5018777"/>
              <a:gd name="connsiteY122" fmla="*/ 261257 h 2605314"/>
              <a:gd name="connsiteX123" fmla="*/ 889463 w 5018777"/>
              <a:gd name="connsiteY123" fmla="*/ 319314 h 2605314"/>
              <a:gd name="connsiteX124" fmla="*/ 763189 w 5018777"/>
              <a:gd name="connsiteY124" fmla="*/ 420551 h 2605314"/>
              <a:gd name="connsiteX125" fmla="*/ 693520 w 5018777"/>
              <a:gd name="connsiteY125" fmla="*/ 500742 h 2605314"/>
              <a:gd name="connsiteX126" fmla="*/ 664492 w 5018777"/>
              <a:gd name="connsiteY126" fmla="*/ 544285 h 2605314"/>
              <a:gd name="connsiteX127" fmla="*/ 642720 w 5018777"/>
              <a:gd name="connsiteY127" fmla="*/ 609600 h 2605314"/>
              <a:gd name="connsiteX128" fmla="*/ 651792 w 5018777"/>
              <a:gd name="connsiteY128" fmla="*/ 740954 h 2605314"/>
              <a:gd name="connsiteX129" fmla="*/ 700052 w 5018777"/>
              <a:gd name="connsiteY129" fmla="*/ 804454 h 2605314"/>
              <a:gd name="connsiteX130" fmla="*/ 751577 w 5018777"/>
              <a:gd name="connsiteY130" fmla="*/ 804817 h 2605314"/>
              <a:gd name="connsiteX131" fmla="*/ 775889 w 5018777"/>
              <a:gd name="connsiteY131" fmla="*/ 748937 h 2605314"/>
              <a:gd name="connsiteX132" fmla="*/ 764640 w 5018777"/>
              <a:gd name="connsiteY132" fmla="*/ 679268 h 2605314"/>
              <a:gd name="connsiteX133" fmla="*/ 704769 w 5018777"/>
              <a:gd name="connsiteY133" fmla="*/ 644434 h 2605314"/>
              <a:gd name="connsiteX134" fmla="*/ 567246 w 5018777"/>
              <a:gd name="connsiteY134" fmla="*/ 638991 h 2605314"/>
              <a:gd name="connsiteX135" fmla="*/ 468549 w 5018777"/>
              <a:gd name="connsiteY135" fmla="*/ 682171 h 2605314"/>
              <a:gd name="connsiteX136" fmla="*/ 446777 w 5018777"/>
              <a:gd name="connsiteY136" fmla="*/ 754742 h 2605314"/>
              <a:gd name="connsiteX137" fmla="*/ 475806 w 5018777"/>
              <a:gd name="connsiteY137" fmla="*/ 849085 h 2605314"/>
              <a:gd name="connsiteX138" fmla="*/ 533863 w 5018777"/>
              <a:gd name="connsiteY138" fmla="*/ 841828 h 2605314"/>
              <a:gd name="connsiteX139" fmla="*/ 541120 w 5018777"/>
              <a:gd name="connsiteY139" fmla="*/ 820057 h 2605314"/>
              <a:gd name="connsiteX140" fmla="*/ 519349 w 5018777"/>
              <a:gd name="connsiteY140" fmla="*/ 740228 h 2605314"/>
              <a:gd name="connsiteX141" fmla="*/ 497577 w 5018777"/>
              <a:gd name="connsiteY141" fmla="*/ 725714 h 2605314"/>
              <a:gd name="connsiteX142" fmla="*/ 352435 w 5018777"/>
              <a:gd name="connsiteY142" fmla="*/ 732971 h 2605314"/>
              <a:gd name="connsiteX143" fmla="*/ 252286 w 5018777"/>
              <a:gd name="connsiteY143" fmla="*/ 791028 h 2605314"/>
              <a:gd name="connsiteX144" fmla="*/ 192777 w 5018777"/>
              <a:gd name="connsiteY144" fmla="*/ 892628 h 2605314"/>
              <a:gd name="connsiteX145" fmla="*/ 187335 w 5018777"/>
              <a:gd name="connsiteY145" fmla="*/ 1026522 h 2605314"/>
              <a:gd name="connsiteX146" fmla="*/ 218177 w 5018777"/>
              <a:gd name="connsiteY146" fmla="*/ 1070791 h 2605314"/>
              <a:gd name="connsiteX147" fmla="*/ 278049 w 5018777"/>
              <a:gd name="connsiteY147" fmla="*/ 1063534 h 2605314"/>
              <a:gd name="connsiteX148" fmla="*/ 297643 w 5018777"/>
              <a:gd name="connsiteY148" fmla="*/ 1022531 h 2605314"/>
              <a:gd name="connsiteX149" fmla="*/ 260995 w 5018777"/>
              <a:gd name="connsiteY149" fmla="*/ 957580 h 2605314"/>
              <a:gd name="connsiteX150" fmla="*/ 172095 w 5018777"/>
              <a:gd name="connsiteY150" fmla="*/ 952137 h 2605314"/>
              <a:gd name="connsiteX151" fmla="*/ 108957 w 5018777"/>
              <a:gd name="connsiteY151" fmla="*/ 996405 h 2605314"/>
              <a:gd name="connsiteX152" fmla="*/ 54892 w 5018777"/>
              <a:gd name="connsiteY152" fmla="*/ 1066800 h 2605314"/>
              <a:gd name="connsiteX153" fmla="*/ 14252 w 5018777"/>
              <a:gd name="connsiteY153" fmla="*/ 1156788 h 2605314"/>
              <a:gd name="connsiteX154" fmla="*/ 20783 w 5018777"/>
              <a:gd name="connsiteY154" fmla="*/ 1262017 h 2605314"/>
              <a:gd name="connsiteX155" fmla="*/ 69406 w 5018777"/>
              <a:gd name="connsiteY155" fmla="*/ 1313542 h 2605314"/>
              <a:gd name="connsiteX156" fmla="*/ 112949 w 5018777"/>
              <a:gd name="connsiteY156" fmla="*/ 1342571 h 2605314"/>
              <a:gd name="connsiteX157" fmla="*/ 159032 w 5018777"/>
              <a:gd name="connsiteY157" fmla="*/ 1341845 h 2605314"/>
              <a:gd name="connsiteX158" fmla="*/ 217089 w 5018777"/>
              <a:gd name="connsiteY158" fmla="*/ 1316445 h 2605314"/>
              <a:gd name="connsiteX159" fmla="*/ 199672 w 5018777"/>
              <a:gd name="connsiteY159" fmla="*/ 1243148 h 2605314"/>
              <a:gd name="connsiteX160" fmla="*/ 124197 w 5018777"/>
              <a:gd name="connsiteY160" fmla="*/ 1236254 h 2605314"/>
              <a:gd name="connsiteX161" fmla="*/ 54892 w 5018777"/>
              <a:gd name="connsiteY161" fmla="*/ 1262742 h 2605314"/>
              <a:gd name="connsiteX162" fmla="*/ 33120 w 5018777"/>
              <a:gd name="connsiteY162" fmla="*/ 1299028 h 2605314"/>
              <a:gd name="connsiteX163" fmla="*/ 18606 w 5018777"/>
              <a:gd name="connsiteY163" fmla="*/ 1320800 h 2605314"/>
              <a:gd name="connsiteX164" fmla="*/ 4092 w 5018777"/>
              <a:gd name="connsiteY164" fmla="*/ 1379582 h 2605314"/>
              <a:gd name="connsiteX165" fmla="*/ 3729 w 5018777"/>
              <a:gd name="connsiteY165" fmla="*/ 1436188 h 2605314"/>
              <a:gd name="connsiteX166" fmla="*/ 47635 w 5018777"/>
              <a:gd name="connsiteY166" fmla="*/ 1494971 h 2605314"/>
              <a:gd name="connsiteX167" fmla="*/ 91177 w 5018777"/>
              <a:gd name="connsiteY167" fmla="*/ 1524000 h 2605314"/>
              <a:gd name="connsiteX168" fmla="*/ 127100 w 5018777"/>
              <a:gd name="connsiteY168" fmla="*/ 1568268 h 2605314"/>
              <a:gd name="connsiteX169" fmla="*/ 171006 w 5018777"/>
              <a:gd name="connsiteY169" fmla="*/ 1582057 h 2605314"/>
              <a:gd name="connsiteX170" fmla="*/ 228337 w 5018777"/>
              <a:gd name="connsiteY170" fmla="*/ 1561737 h 2605314"/>
              <a:gd name="connsiteX171" fmla="*/ 236683 w 5018777"/>
              <a:gd name="connsiteY171" fmla="*/ 1483722 h 2605314"/>
              <a:gd name="connsiteX172" fmla="*/ 157217 w 5018777"/>
              <a:gd name="connsiteY172" fmla="*/ 1465580 h 2605314"/>
              <a:gd name="connsiteX173" fmla="*/ 105692 w 5018777"/>
              <a:gd name="connsiteY173" fmla="*/ 1502228 h 2605314"/>
              <a:gd name="connsiteX174" fmla="*/ 105692 w 5018777"/>
              <a:gd name="connsiteY174" fmla="*/ 1698171 h 2605314"/>
              <a:gd name="connsiteX175" fmla="*/ 141615 w 5018777"/>
              <a:gd name="connsiteY175" fmla="*/ 1749334 h 2605314"/>
              <a:gd name="connsiteX176" fmla="*/ 192777 w 5018777"/>
              <a:gd name="connsiteY176" fmla="*/ 1792514 h 2605314"/>
              <a:gd name="connsiteX177" fmla="*/ 250835 w 5018777"/>
              <a:gd name="connsiteY177" fmla="*/ 1828800 h 2605314"/>
              <a:gd name="connsiteX178" fmla="*/ 359692 w 5018777"/>
              <a:gd name="connsiteY178" fmla="*/ 1821542 h 2605314"/>
              <a:gd name="connsiteX179" fmla="*/ 394163 w 5018777"/>
              <a:gd name="connsiteY179" fmla="*/ 1796505 h 2605314"/>
              <a:gd name="connsiteX180" fmla="*/ 410492 w 5018777"/>
              <a:gd name="connsiteY180" fmla="*/ 1698171 h 2605314"/>
              <a:gd name="connsiteX181" fmla="*/ 366949 w 5018777"/>
              <a:gd name="connsiteY181" fmla="*/ 1683657 h 2605314"/>
              <a:gd name="connsiteX182" fmla="*/ 316149 w 5018777"/>
              <a:gd name="connsiteY182" fmla="*/ 1690914 h 2605314"/>
              <a:gd name="connsiteX183" fmla="*/ 279863 w 5018777"/>
              <a:gd name="connsiteY183" fmla="*/ 1719942 h 2605314"/>
              <a:gd name="connsiteX184" fmla="*/ 265349 w 5018777"/>
              <a:gd name="connsiteY184" fmla="*/ 1785257 h 2605314"/>
              <a:gd name="connsiteX185" fmla="*/ 276235 w 5018777"/>
              <a:gd name="connsiteY185" fmla="*/ 1939108 h 2605314"/>
              <a:gd name="connsiteX186" fmla="*/ 331026 w 5018777"/>
              <a:gd name="connsiteY186" fmla="*/ 1984465 h 2605314"/>
              <a:gd name="connsiteX187" fmla="*/ 417749 w 5018777"/>
              <a:gd name="connsiteY187" fmla="*/ 2002971 h 2605314"/>
              <a:gd name="connsiteX188" fmla="*/ 526606 w 5018777"/>
              <a:gd name="connsiteY188" fmla="*/ 1995714 h 2605314"/>
              <a:gd name="connsiteX189" fmla="*/ 555635 w 5018777"/>
              <a:gd name="connsiteY189" fmla="*/ 1973942 h 2605314"/>
              <a:gd name="connsiteX190" fmla="*/ 599177 w 5018777"/>
              <a:gd name="connsiteY190" fmla="*/ 1944914 h 2605314"/>
              <a:gd name="connsiteX191" fmla="*/ 628206 w 5018777"/>
              <a:gd name="connsiteY191" fmla="*/ 1901371 h 2605314"/>
              <a:gd name="connsiteX192" fmla="*/ 613692 w 5018777"/>
              <a:gd name="connsiteY192" fmla="*/ 1836057 h 2605314"/>
              <a:gd name="connsiteX193" fmla="*/ 570149 w 5018777"/>
              <a:gd name="connsiteY193" fmla="*/ 1792514 h 2605314"/>
              <a:gd name="connsiteX194" fmla="*/ 528057 w 5018777"/>
              <a:gd name="connsiteY194" fmla="*/ 1800497 h 2605314"/>
              <a:gd name="connsiteX195" fmla="*/ 481249 w 5018777"/>
              <a:gd name="connsiteY195" fmla="*/ 1898468 h 2605314"/>
              <a:gd name="connsiteX196" fmla="*/ 555635 w 5018777"/>
              <a:gd name="connsiteY196" fmla="*/ 1995714 h 2605314"/>
              <a:gd name="connsiteX197" fmla="*/ 570149 w 5018777"/>
              <a:gd name="connsiteY197" fmla="*/ 2017485 h 2605314"/>
              <a:gd name="connsiteX198" fmla="*/ 700777 w 5018777"/>
              <a:gd name="connsiteY198" fmla="*/ 2068285 h 2605314"/>
              <a:gd name="connsiteX199" fmla="*/ 737063 w 5018777"/>
              <a:gd name="connsiteY199" fmla="*/ 2082800 h 2605314"/>
              <a:gd name="connsiteX200" fmla="*/ 867692 w 5018777"/>
              <a:gd name="connsiteY200" fmla="*/ 2119811 h 2605314"/>
              <a:gd name="connsiteX201" fmla="*/ 969292 w 5018777"/>
              <a:gd name="connsiteY201" fmla="*/ 2148114 h 2605314"/>
              <a:gd name="connsiteX202" fmla="*/ 1078149 w 5018777"/>
              <a:gd name="connsiteY202" fmla="*/ 2133600 h 2605314"/>
              <a:gd name="connsiteX203" fmla="*/ 1128949 w 5018777"/>
              <a:gd name="connsiteY203" fmla="*/ 2104571 h 2605314"/>
              <a:gd name="connsiteX204" fmla="*/ 1247603 w 5018777"/>
              <a:gd name="connsiteY204" fmla="*/ 2013494 h 2605314"/>
              <a:gd name="connsiteX205" fmla="*/ 1291509 w 5018777"/>
              <a:gd name="connsiteY205" fmla="*/ 1957251 h 2605314"/>
              <a:gd name="connsiteX206" fmla="*/ 1278083 w 5018777"/>
              <a:gd name="connsiteY206" fmla="*/ 1839322 h 2605314"/>
              <a:gd name="connsiteX207" fmla="*/ 1223292 w 5018777"/>
              <a:gd name="connsiteY207" fmla="*/ 1814285 h 2605314"/>
              <a:gd name="connsiteX208" fmla="*/ 1129675 w 5018777"/>
              <a:gd name="connsiteY208" fmla="*/ 1833154 h 2605314"/>
              <a:gd name="connsiteX209" fmla="*/ 1107177 w 5018777"/>
              <a:gd name="connsiteY209" fmla="*/ 1894114 h 2605314"/>
              <a:gd name="connsiteX210" fmla="*/ 1085406 w 5018777"/>
              <a:gd name="connsiteY210" fmla="*/ 2002971 h 2605314"/>
              <a:gd name="connsiteX211" fmla="*/ 1020092 w 5018777"/>
              <a:gd name="connsiteY211" fmla="*/ 1995714 h 2605314"/>
              <a:gd name="connsiteX212" fmla="*/ 984532 w 5018777"/>
              <a:gd name="connsiteY212" fmla="*/ 1911531 h 2605314"/>
              <a:gd name="connsiteX213" fmla="*/ 996869 w 5018777"/>
              <a:gd name="connsiteY213" fmla="*/ 1807754 h 2605314"/>
              <a:gd name="connsiteX214" fmla="*/ 1070529 w 5018777"/>
              <a:gd name="connsiteY214" fmla="*/ 1731554 h 2605314"/>
              <a:gd name="connsiteX215" fmla="*/ 1230549 w 5018777"/>
              <a:gd name="connsiteY215" fmla="*/ 1690914 h 2605314"/>
              <a:gd name="connsiteX216" fmla="*/ 1339406 w 5018777"/>
              <a:gd name="connsiteY216" fmla="*/ 1698171 h 2605314"/>
              <a:gd name="connsiteX217" fmla="*/ 1426492 w 5018777"/>
              <a:gd name="connsiteY217" fmla="*/ 1741714 h 2605314"/>
              <a:gd name="connsiteX218" fmla="*/ 1480557 w 5018777"/>
              <a:gd name="connsiteY218" fmla="*/ 1792514 h 2605314"/>
              <a:gd name="connsiteX219" fmla="*/ 1510312 w 5018777"/>
              <a:gd name="connsiteY219" fmla="*/ 1859642 h 2605314"/>
              <a:gd name="connsiteX220" fmla="*/ 1511037 w 5018777"/>
              <a:gd name="connsiteY220" fmla="*/ 1961968 h 2605314"/>
              <a:gd name="connsiteX221" fmla="*/ 1463866 w 5018777"/>
              <a:gd name="connsiteY221" fmla="*/ 2046877 h 2605314"/>
              <a:gd name="connsiteX222" fmla="*/ 1411977 w 5018777"/>
              <a:gd name="connsiteY222" fmla="*/ 2140857 h 2605314"/>
              <a:gd name="connsiteX223" fmla="*/ 1404720 w 5018777"/>
              <a:gd name="connsiteY223" fmla="*/ 2162628 h 2605314"/>
              <a:gd name="connsiteX224" fmla="*/ 1368435 w 5018777"/>
              <a:gd name="connsiteY224" fmla="*/ 2293257 h 2605314"/>
              <a:gd name="connsiteX225" fmla="*/ 1370975 w 5018777"/>
              <a:gd name="connsiteY225" fmla="*/ 2449285 h 2605314"/>
              <a:gd name="connsiteX226" fmla="*/ 1513577 w 5018777"/>
              <a:gd name="connsiteY226" fmla="*/ 2554514 h 2605314"/>
              <a:gd name="connsiteX227" fmla="*/ 1636949 w 5018777"/>
              <a:gd name="connsiteY227" fmla="*/ 2590800 h 2605314"/>
              <a:gd name="connsiteX228" fmla="*/ 1851397 w 5018777"/>
              <a:gd name="connsiteY228" fmla="*/ 2605314 h 2605314"/>
              <a:gd name="connsiteX229" fmla="*/ 1922155 w 5018777"/>
              <a:gd name="connsiteY229" fmla="*/ 2576285 h 2605314"/>
              <a:gd name="connsiteX230" fmla="*/ 1963520 w 5018777"/>
              <a:gd name="connsiteY230" fmla="*/ 2496457 h 2605314"/>
              <a:gd name="connsiteX231" fmla="*/ 2006337 w 5018777"/>
              <a:gd name="connsiteY231" fmla="*/ 2315028 h 2605314"/>
              <a:gd name="connsiteX232" fmla="*/ 2043349 w 5018777"/>
              <a:gd name="connsiteY232" fmla="*/ 2111828 h 2605314"/>
              <a:gd name="connsiteX233" fmla="*/ 2066572 w 5018777"/>
              <a:gd name="connsiteY233" fmla="*/ 2048691 h 2605314"/>
              <a:gd name="connsiteX234" fmla="*/ 2102495 w 5018777"/>
              <a:gd name="connsiteY234" fmla="*/ 1987731 h 2605314"/>
              <a:gd name="connsiteX235" fmla="*/ 2221512 w 5018777"/>
              <a:gd name="connsiteY235" fmla="*/ 1879237 h 2605314"/>
              <a:gd name="connsiteX236" fmla="*/ 2377177 w 5018777"/>
              <a:gd name="connsiteY236" fmla="*/ 1872342 h 2605314"/>
              <a:gd name="connsiteX237" fmla="*/ 2398949 w 5018777"/>
              <a:gd name="connsiteY237" fmla="*/ 1879600 h 2605314"/>
              <a:gd name="connsiteX238" fmla="*/ 2457006 w 5018777"/>
              <a:gd name="connsiteY238" fmla="*/ 1930400 h 2605314"/>
              <a:gd name="connsiteX239" fmla="*/ 2471520 w 5018777"/>
              <a:gd name="connsiteY239" fmla="*/ 1952171 h 2605314"/>
              <a:gd name="connsiteX240" fmla="*/ 2493292 w 5018777"/>
              <a:gd name="connsiteY240" fmla="*/ 1973942 h 2605314"/>
              <a:gd name="connsiteX241" fmla="*/ 2507806 w 5018777"/>
              <a:gd name="connsiteY241" fmla="*/ 2024742 h 2605314"/>
              <a:gd name="connsiteX242" fmla="*/ 2515063 w 5018777"/>
              <a:gd name="connsiteY242" fmla="*/ 2053771 h 2605314"/>
              <a:gd name="connsiteX243" fmla="*/ 2529577 w 5018777"/>
              <a:gd name="connsiteY243" fmla="*/ 2075542 h 2605314"/>
              <a:gd name="connsiteX244" fmla="*/ 2544092 w 5018777"/>
              <a:gd name="connsiteY244" fmla="*/ 2126342 h 2605314"/>
              <a:gd name="connsiteX245" fmla="*/ 2536835 w 5018777"/>
              <a:gd name="connsiteY245" fmla="*/ 2271485 h 2605314"/>
              <a:gd name="connsiteX246" fmla="*/ 2522320 w 5018777"/>
              <a:gd name="connsiteY246" fmla="*/ 2300514 h 2605314"/>
              <a:gd name="connsiteX247" fmla="*/ 2478777 w 5018777"/>
              <a:gd name="connsiteY247" fmla="*/ 2329542 h 2605314"/>
              <a:gd name="connsiteX248" fmla="*/ 2457006 w 5018777"/>
              <a:gd name="connsiteY248" fmla="*/ 2336800 h 2605314"/>
              <a:gd name="connsiteX249" fmla="*/ 2333635 w 5018777"/>
              <a:gd name="connsiteY249" fmla="*/ 2329542 h 2605314"/>
              <a:gd name="connsiteX250" fmla="*/ 2311863 w 5018777"/>
              <a:gd name="connsiteY250" fmla="*/ 2322285 h 2605314"/>
              <a:gd name="connsiteX251" fmla="*/ 2297349 w 5018777"/>
              <a:gd name="connsiteY251" fmla="*/ 2286000 h 2605314"/>
              <a:gd name="connsiteX252" fmla="*/ 2290092 w 5018777"/>
              <a:gd name="connsiteY252" fmla="*/ 2249714 h 2605314"/>
              <a:gd name="connsiteX253" fmla="*/ 2398949 w 5018777"/>
              <a:gd name="connsiteY253" fmla="*/ 2111828 h 2605314"/>
              <a:gd name="connsiteX254" fmla="*/ 2398949 w 5018777"/>
              <a:gd name="connsiteY254" fmla="*/ 2024742 h 2605314"/>
              <a:gd name="connsiteX255" fmla="*/ 2377177 w 5018777"/>
              <a:gd name="connsiteY255" fmla="*/ 2010228 h 2605314"/>
              <a:gd name="connsiteX256" fmla="*/ 2275577 w 5018777"/>
              <a:gd name="connsiteY256" fmla="*/ 2017485 h 2605314"/>
              <a:gd name="connsiteX257" fmla="*/ 2261063 w 5018777"/>
              <a:gd name="connsiteY257" fmla="*/ 2032000 h 2605314"/>
              <a:gd name="connsiteX258" fmla="*/ 2239292 w 5018777"/>
              <a:gd name="connsiteY258" fmla="*/ 2046514 h 2605314"/>
              <a:gd name="connsiteX259" fmla="*/ 2224777 w 5018777"/>
              <a:gd name="connsiteY259" fmla="*/ 2061028 h 2605314"/>
              <a:gd name="connsiteX260" fmla="*/ 2195749 w 5018777"/>
              <a:gd name="connsiteY260" fmla="*/ 2068285 h 2605314"/>
              <a:gd name="connsiteX261" fmla="*/ 2166720 w 5018777"/>
              <a:gd name="connsiteY261" fmla="*/ 2090057 h 2605314"/>
              <a:gd name="connsiteX262" fmla="*/ 2152206 w 5018777"/>
              <a:gd name="connsiteY262" fmla="*/ 2111828 h 2605314"/>
              <a:gd name="connsiteX263" fmla="*/ 2130435 w 5018777"/>
              <a:gd name="connsiteY263" fmla="*/ 2140857 h 2605314"/>
              <a:gd name="connsiteX264" fmla="*/ 2130435 w 5018777"/>
              <a:gd name="connsiteY264" fmla="*/ 2351314 h 2605314"/>
              <a:gd name="connsiteX265" fmla="*/ 2144949 w 5018777"/>
              <a:gd name="connsiteY265" fmla="*/ 2373085 h 2605314"/>
              <a:gd name="connsiteX266" fmla="*/ 2166720 w 5018777"/>
              <a:gd name="connsiteY266" fmla="*/ 2380342 h 2605314"/>
              <a:gd name="connsiteX267" fmla="*/ 2173977 w 5018777"/>
              <a:gd name="connsiteY267" fmla="*/ 2402114 h 2605314"/>
              <a:gd name="connsiteX268" fmla="*/ 2195749 w 5018777"/>
              <a:gd name="connsiteY268" fmla="*/ 2416628 h 2605314"/>
              <a:gd name="connsiteX269" fmla="*/ 2224777 w 5018777"/>
              <a:gd name="connsiteY269" fmla="*/ 2438400 h 2605314"/>
              <a:gd name="connsiteX270" fmla="*/ 2268320 w 5018777"/>
              <a:gd name="connsiteY270" fmla="*/ 2474685 h 2605314"/>
              <a:gd name="connsiteX271" fmla="*/ 2297349 w 5018777"/>
              <a:gd name="connsiteY271" fmla="*/ 2510971 h 2605314"/>
              <a:gd name="connsiteX272" fmla="*/ 2319120 w 5018777"/>
              <a:gd name="connsiteY272" fmla="*/ 2532742 h 2605314"/>
              <a:gd name="connsiteX273" fmla="*/ 2398949 w 5018777"/>
              <a:gd name="connsiteY273" fmla="*/ 2569028 h 2605314"/>
              <a:gd name="connsiteX274" fmla="*/ 2544092 w 5018777"/>
              <a:gd name="connsiteY274" fmla="*/ 2554514 h 2605314"/>
              <a:gd name="connsiteX275" fmla="*/ 2565863 w 5018777"/>
              <a:gd name="connsiteY275" fmla="*/ 2540000 h 2605314"/>
              <a:gd name="connsiteX276" fmla="*/ 2573120 w 5018777"/>
              <a:gd name="connsiteY276" fmla="*/ 2503714 h 2605314"/>
              <a:gd name="connsiteX277" fmla="*/ 2587635 w 5018777"/>
              <a:gd name="connsiteY277" fmla="*/ 2481942 h 2605314"/>
              <a:gd name="connsiteX278" fmla="*/ 2594892 w 5018777"/>
              <a:gd name="connsiteY278" fmla="*/ 2409371 h 2605314"/>
              <a:gd name="connsiteX279" fmla="*/ 2645692 w 5018777"/>
              <a:gd name="connsiteY279" fmla="*/ 2416628 h 2605314"/>
              <a:gd name="connsiteX280" fmla="*/ 2674720 w 5018777"/>
              <a:gd name="connsiteY280" fmla="*/ 2423885 h 2605314"/>
              <a:gd name="connsiteX281" fmla="*/ 2747292 w 5018777"/>
              <a:gd name="connsiteY281" fmla="*/ 2438400 h 2605314"/>
              <a:gd name="connsiteX282" fmla="*/ 2790835 w 5018777"/>
              <a:gd name="connsiteY282" fmla="*/ 2452914 h 2605314"/>
              <a:gd name="connsiteX283" fmla="*/ 2812606 w 5018777"/>
              <a:gd name="connsiteY283" fmla="*/ 2438400 h 2605314"/>
              <a:gd name="connsiteX284" fmla="*/ 2805349 w 5018777"/>
              <a:gd name="connsiteY284" fmla="*/ 2416628 h 2605314"/>
              <a:gd name="connsiteX285" fmla="*/ 2798092 w 5018777"/>
              <a:gd name="connsiteY285" fmla="*/ 2373085 h 2605314"/>
              <a:gd name="connsiteX286" fmla="*/ 2783577 w 5018777"/>
              <a:gd name="connsiteY286" fmla="*/ 2329542 h 2605314"/>
              <a:gd name="connsiteX287" fmla="*/ 2798092 w 5018777"/>
              <a:gd name="connsiteY287" fmla="*/ 2278742 h 2605314"/>
              <a:gd name="connsiteX288" fmla="*/ 2965006 w 5018777"/>
              <a:gd name="connsiteY288" fmla="*/ 2249714 h 2605314"/>
              <a:gd name="connsiteX289" fmla="*/ 2950492 w 5018777"/>
              <a:gd name="connsiteY289" fmla="*/ 2227942 h 2605314"/>
              <a:gd name="connsiteX290" fmla="*/ 2928720 w 5018777"/>
              <a:gd name="connsiteY290" fmla="*/ 2133600 h 2605314"/>
              <a:gd name="connsiteX291" fmla="*/ 2921463 w 5018777"/>
              <a:gd name="connsiteY291" fmla="*/ 2104571 h 2605314"/>
              <a:gd name="connsiteX292" fmla="*/ 2899692 w 5018777"/>
              <a:gd name="connsiteY292" fmla="*/ 2090057 h 2605314"/>
              <a:gd name="connsiteX293" fmla="*/ 2906949 w 5018777"/>
              <a:gd name="connsiteY293" fmla="*/ 2061028 h 2605314"/>
              <a:gd name="connsiteX294" fmla="*/ 3037577 w 5018777"/>
              <a:gd name="connsiteY294" fmla="*/ 2053771 h 2605314"/>
              <a:gd name="connsiteX295" fmla="*/ 3124663 w 5018777"/>
              <a:gd name="connsiteY295" fmla="*/ 2046514 h 2605314"/>
              <a:gd name="connsiteX296" fmla="*/ 3146435 w 5018777"/>
              <a:gd name="connsiteY296" fmla="*/ 2039257 h 2605314"/>
              <a:gd name="connsiteX297" fmla="*/ 3139177 w 5018777"/>
              <a:gd name="connsiteY297" fmla="*/ 2010228 h 2605314"/>
              <a:gd name="connsiteX298" fmla="*/ 3110149 w 5018777"/>
              <a:gd name="connsiteY298" fmla="*/ 1959428 h 2605314"/>
              <a:gd name="connsiteX299" fmla="*/ 3081120 w 5018777"/>
              <a:gd name="connsiteY299" fmla="*/ 1930400 h 2605314"/>
              <a:gd name="connsiteX300" fmla="*/ 3066606 w 5018777"/>
              <a:gd name="connsiteY300" fmla="*/ 1901371 h 2605314"/>
              <a:gd name="connsiteX301" fmla="*/ 3044835 w 5018777"/>
              <a:gd name="connsiteY301" fmla="*/ 1886857 h 2605314"/>
              <a:gd name="connsiteX302" fmla="*/ 3037577 w 5018777"/>
              <a:gd name="connsiteY302" fmla="*/ 1865085 h 2605314"/>
              <a:gd name="connsiteX303" fmla="*/ 3023063 w 5018777"/>
              <a:gd name="connsiteY303" fmla="*/ 1843314 h 2605314"/>
              <a:gd name="connsiteX304" fmla="*/ 3052092 w 5018777"/>
              <a:gd name="connsiteY304" fmla="*/ 1828800 h 2605314"/>
              <a:gd name="connsiteX305" fmla="*/ 3160949 w 5018777"/>
              <a:gd name="connsiteY305" fmla="*/ 1814285 h 2605314"/>
              <a:gd name="connsiteX306" fmla="*/ 3182720 w 5018777"/>
              <a:gd name="connsiteY306" fmla="*/ 1799771 h 2605314"/>
              <a:gd name="connsiteX307" fmla="*/ 3131920 w 5018777"/>
              <a:gd name="connsiteY307" fmla="*/ 1690914 h 2605314"/>
              <a:gd name="connsiteX308" fmla="*/ 3124663 w 5018777"/>
              <a:gd name="connsiteY308" fmla="*/ 1669142 h 2605314"/>
              <a:gd name="connsiteX309" fmla="*/ 3110149 w 5018777"/>
              <a:gd name="connsiteY309" fmla="*/ 1647371 h 2605314"/>
              <a:gd name="connsiteX310" fmla="*/ 3131920 w 5018777"/>
              <a:gd name="connsiteY310" fmla="*/ 1640114 h 2605314"/>
              <a:gd name="connsiteX311" fmla="*/ 3160949 w 5018777"/>
              <a:gd name="connsiteY311" fmla="*/ 1632857 h 2605314"/>
              <a:gd name="connsiteX312" fmla="*/ 3189977 w 5018777"/>
              <a:gd name="connsiteY312" fmla="*/ 1618342 h 2605314"/>
              <a:gd name="connsiteX313" fmla="*/ 3219006 w 5018777"/>
              <a:gd name="connsiteY313" fmla="*/ 1611085 h 2605314"/>
              <a:gd name="connsiteX314" fmla="*/ 3240777 w 5018777"/>
              <a:gd name="connsiteY314" fmla="*/ 1603828 h 2605314"/>
              <a:gd name="connsiteX315" fmla="*/ 3284320 w 5018777"/>
              <a:gd name="connsiteY315" fmla="*/ 1582057 h 2605314"/>
              <a:gd name="connsiteX316" fmla="*/ 3298835 w 5018777"/>
              <a:gd name="connsiteY316" fmla="*/ 1567542 h 2605314"/>
              <a:gd name="connsiteX317" fmla="*/ 3277063 w 5018777"/>
              <a:gd name="connsiteY317" fmla="*/ 1545771 h 2605314"/>
              <a:gd name="connsiteX318" fmla="*/ 3233520 w 5018777"/>
              <a:gd name="connsiteY318" fmla="*/ 1516742 h 2605314"/>
              <a:gd name="connsiteX319" fmla="*/ 3182720 w 5018777"/>
              <a:gd name="connsiteY319" fmla="*/ 1458685 h 2605314"/>
              <a:gd name="connsiteX320" fmla="*/ 3175463 w 5018777"/>
              <a:gd name="connsiteY320" fmla="*/ 1436914 h 2605314"/>
              <a:gd name="connsiteX321" fmla="*/ 3153692 w 5018777"/>
              <a:gd name="connsiteY321" fmla="*/ 1422400 h 2605314"/>
              <a:gd name="connsiteX322" fmla="*/ 3204492 w 5018777"/>
              <a:gd name="connsiteY322" fmla="*/ 1386114 h 2605314"/>
              <a:gd name="connsiteX323" fmla="*/ 3240777 w 5018777"/>
              <a:gd name="connsiteY323" fmla="*/ 1349828 h 2605314"/>
              <a:gd name="connsiteX324" fmla="*/ 3269806 w 5018777"/>
              <a:gd name="connsiteY324" fmla="*/ 1313542 h 2605314"/>
              <a:gd name="connsiteX325" fmla="*/ 3291577 w 5018777"/>
              <a:gd name="connsiteY325" fmla="*/ 1299028 h 2605314"/>
              <a:gd name="connsiteX326" fmla="*/ 3306092 w 5018777"/>
              <a:gd name="connsiteY326" fmla="*/ 1284514 h 2605314"/>
              <a:gd name="connsiteX327" fmla="*/ 3313349 w 5018777"/>
              <a:gd name="connsiteY327" fmla="*/ 1262742 h 2605314"/>
              <a:gd name="connsiteX328" fmla="*/ 3269806 w 5018777"/>
              <a:gd name="connsiteY328" fmla="*/ 1255485 h 2605314"/>
              <a:gd name="connsiteX329" fmla="*/ 3248035 w 5018777"/>
              <a:gd name="connsiteY329" fmla="*/ 1248228 h 2605314"/>
              <a:gd name="connsiteX330" fmla="*/ 3197235 w 5018777"/>
              <a:gd name="connsiteY330" fmla="*/ 1233714 h 2605314"/>
              <a:gd name="connsiteX331" fmla="*/ 3175463 w 5018777"/>
              <a:gd name="connsiteY331" fmla="*/ 1219200 h 2605314"/>
              <a:gd name="connsiteX332" fmla="*/ 3153692 w 5018777"/>
              <a:gd name="connsiteY332" fmla="*/ 1211942 h 2605314"/>
              <a:gd name="connsiteX333" fmla="*/ 3124663 w 5018777"/>
              <a:gd name="connsiteY333" fmla="*/ 1197428 h 2605314"/>
              <a:gd name="connsiteX334" fmla="*/ 3204492 w 5018777"/>
              <a:gd name="connsiteY334" fmla="*/ 1095828 h 2605314"/>
              <a:gd name="connsiteX335" fmla="*/ 3255292 w 5018777"/>
              <a:gd name="connsiteY335" fmla="*/ 1037771 h 2605314"/>
              <a:gd name="connsiteX336" fmla="*/ 3255292 w 5018777"/>
              <a:gd name="connsiteY336" fmla="*/ 994228 h 2605314"/>
              <a:gd name="connsiteX337" fmla="*/ 3211749 w 5018777"/>
              <a:gd name="connsiteY337" fmla="*/ 986971 h 2605314"/>
              <a:gd name="connsiteX338" fmla="*/ 3182720 w 5018777"/>
              <a:gd name="connsiteY338" fmla="*/ 979714 h 2605314"/>
              <a:gd name="connsiteX339" fmla="*/ 3124663 w 5018777"/>
              <a:gd name="connsiteY339" fmla="*/ 957942 h 2605314"/>
              <a:gd name="connsiteX340" fmla="*/ 3102892 w 5018777"/>
              <a:gd name="connsiteY340" fmla="*/ 950685 h 2605314"/>
              <a:gd name="connsiteX341" fmla="*/ 3052092 w 5018777"/>
              <a:gd name="connsiteY341" fmla="*/ 943428 h 2605314"/>
              <a:gd name="connsiteX342" fmla="*/ 3030320 w 5018777"/>
              <a:gd name="connsiteY342" fmla="*/ 936171 h 2605314"/>
              <a:gd name="connsiteX343" fmla="*/ 2994035 w 5018777"/>
              <a:gd name="connsiteY343" fmla="*/ 928914 h 2605314"/>
              <a:gd name="connsiteX344" fmla="*/ 2979520 w 5018777"/>
              <a:gd name="connsiteY344" fmla="*/ 914400 h 2605314"/>
              <a:gd name="connsiteX345" fmla="*/ 3037577 w 5018777"/>
              <a:gd name="connsiteY345" fmla="*/ 820057 h 2605314"/>
              <a:gd name="connsiteX346" fmla="*/ 3095635 w 5018777"/>
              <a:gd name="connsiteY346" fmla="*/ 747485 h 2605314"/>
              <a:gd name="connsiteX347" fmla="*/ 3131920 w 5018777"/>
              <a:gd name="connsiteY347" fmla="*/ 703942 h 2605314"/>
              <a:gd name="connsiteX348" fmla="*/ 3146435 w 5018777"/>
              <a:gd name="connsiteY348" fmla="*/ 682171 h 2605314"/>
              <a:gd name="connsiteX349" fmla="*/ 3037577 w 5018777"/>
              <a:gd name="connsiteY349" fmla="*/ 667657 h 2605314"/>
              <a:gd name="connsiteX350" fmla="*/ 2965006 w 5018777"/>
              <a:gd name="connsiteY350" fmla="*/ 660400 h 2605314"/>
              <a:gd name="connsiteX351" fmla="*/ 2892435 w 5018777"/>
              <a:gd name="connsiteY351" fmla="*/ 645885 h 2605314"/>
              <a:gd name="connsiteX352" fmla="*/ 2928720 w 5018777"/>
              <a:gd name="connsiteY352" fmla="*/ 609600 h 2605314"/>
              <a:gd name="connsiteX353" fmla="*/ 2965006 w 5018777"/>
              <a:gd name="connsiteY353" fmla="*/ 573314 h 2605314"/>
              <a:gd name="connsiteX354" fmla="*/ 2972263 w 5018777"/>
              <a:gd name="connsiteY354" fmla="*/ 529771 h 2605314"/>
              <a:gd name="connsiteX355" fmla="*/ 2986777 w 5018777"/>
              <a:gd name="connsiteY355" fmla="*/ 486228 h 2605314"/>
              <a:gd name="connsiteX356" fmla="*/ 3001292 w 5018777"/>
              <a:gd name="connsiteY356" fmla="*/ 435428 h 2605314"/>
              <a:gd name="connsiteX357" fmla="*/ 3015806 w 5018777"/>
              <a:gd name="connsiteY357" fmla="*/ 391885 h 2605314"/>
              <a:gd name="connsiteX358" fmla="*/ 2965006 w 5018777"/>
              <a:gd name="connsiteY358" fmla="*/ 399142 h 2605314"/>
              <a:gd name="connsiteX359" fmla="*/ 2921463 w 5018777"/>
              <a:gd name="connsiteY359" fmla="*/ 413657 h 2605314"/>
              <a:gd name="connsiteX360" fmla="*/ 2892435 w 5018777"/>
              <a:gd name="connsiteY360" fmla="*/ 420914 h 2605314"/>
              <a:gd name="connsiteX361" fmla="*/ 2856149 w 5018777"/>
              <a:gd name="connsiteY361" fmla="*/ 435428 h 2605314"/>
              <a:gd name="connsiteX362" fmla="*/ 2812606 w 5018777"/>
              <a:gd name="connsiteY362" fmla="*/ 442685 h 2605314"/>
              <a:gd name="connsiteX363" fmla="*/ 2783577 w 5018777"/>
              <a:gd name="connsiteY363" fmla="*/ 449942 h 2605314"/>
              <a:gd name="connsiteX364" fmla="*/ 2725520 w 5018777"/>
              <a:gd name="connsiteY364" fmla="*/ 442685 h 2605314"/>
              <a:gd name="connsiteX365" fmla="*/ 2732777 w 5018777"/>
              <a:gd name="connsiteY365" fmla="*/ 377371 h 2605314"/>
              <a:gd name="connsiteX366" fmla="*/ 2725520 w 5018777"/>
              <a:gd name="connsiteY366" fmla="*/ 290285 h 2605314"/>
              <a:gd name="connsiteX367" fmla="*/ 2711006 w 5018777"/>
              <a:gd name="connsiteY367" fmla="*/ 232228 h 2605314"/>
              <a:gd name="connsiteX368" fmla="*/ 2667463 w 5018777"/>
              <a:gd name="connsiteY368" fmla="*/ 210457 h 2605314"/>
              <a:gd name="connsiteX369" fmla="*/ 2660206 w 5018777"/>
              <a:gd name="connsiteY369"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04377 w 5018777"/>
              <a:gd name="connsiteY98" fmla="*/ 689428 h 2605314"/>
              <a:gd name="connsiteX99" fmla="*/ 4089863 w 5018777"/>
              <a:gd name="connsiteY99" fmla="*/ 732971 h 2605314"/>
              <a:gd name="connsiteX100" fmla="*/ 4060835 w 5018777"/>
              <a:gd name="connsiteY100" fmla="*/ 769257 h 2605314"/>
              <a:gd name="connsiteX101" fmla="*/ 3946897 w 5018777"/>
              <a:gd name="connsiteY101" fmla="*/ 851262 h 2605314"/>
              <a:gd name="connsiteX102" fmla="*/ 3843120 w 5018777"/>
              <a:gd name="connsiteY102" fmla="*/ 878114 h 2605314"/>
              <a:gd name="connsiteX103" fmla="*/ 3567349 w 5018777"/>
              <a:gd name="connsiteY103" fmla="*/ 863600 h 2605314"/>
              <a:gd name="connsiteX104" fmla="*/ 3422206 w 5018777"/>
              <a:gd name="connsiteY104" fmla="*/ 835660 h 2605314"/>
              <a:gd name="connsiteX105" fmla="*/ 3349635 w 5018777"/>
              <a:gd name="connsiteY105" fmla="*/ 776514 h 2605314"/>
              <a:gd name="connsiteX106" fmla="*/ 3313349 w 5018777"/>
              <a:gd name="connsiteY106" fmla="*/ 696685 h 2605314"/>
              <a:gd name="connsiteX107" fmla="*/ 3277063 w 5018777"/>
              <a:gd name="connsiteY107" fmla="*/ 587828 h 2605314"/>
              <a:gd name="connsiteX108" fmla="*/ 3233520 w 5018777"/>
              <a:gd name="connsiteY108" fmla="*/ 478971 h 2605314"/>
              <a:gd name="connsiteX109" fmla="*/ 3199412 w 5018777"/>
              <a:gd name="connsiteY109" fmla="*/ 367937 h 2605314"/>
              <a:gd name="connsiteX110" fmla="*/ 3139177 w 5018777"/>
              <a:gd name="connsiteY110" fmla="*/ 283028 h 2605314"/>
              <a:gd name="connsiteX111" fmla="*/ 3081120 w 5018777"/>
              <a:gd name="connsiteY111" fmla="*/ 232228 h 2605314"/>
              <a:gd name="connsiteX112" fmla="*/ 3008549 w 5018777"/>
              <a:gd name="connsiteY112" fmla="*/ 174171 h 2605314"/>
              <a:gd name="connsiteX113" fmla="*/ 2934889 w 5018777"/>
              <a:gd name="connsiteY113" fmla="*/ 124460 h 2605314"/>
              <a:gd name="connsiteX114" fmla="*/ 2827120 w 5018777"/>
              <a:gd name="connsiteY114" fmla="*/ 79828 h 2605314"/>
              <a:gd name="connsiteX115" fmla="*/ 2667463 w 5018777"/>
              <a:gd name="connsiteY115" fmla="*/ 50800 h 2605314"/>
              <a:gd name="connsiteX116" fmla="*/ 2500549 w 5018777"/>
              <a:gd name="connsiteY116" fmla="*/ 43542 h 2605314"/>
              <a:gd name="connsiteX117" fmla="*/ 2275577 w 5018777"/>
              <a:gd name="connsiteY117" fmla="*/ 21771 h 2605314"/>
              <a:gd name="connsiteX118" fmla="*/ 2036092 w 5018777"/>
              <a:gd name="connsiteY118" fmla="*/ 7257 h 2605314"/>
              <a:gd name="connsiteX119" fmla="*/ 1753063 w 5018777"/>
              <a:gd name="connsiteY119" fmla="*/ 29028 h 2605314"/>
              <a:gd name="connsiteX120" fmla="*/ 1519746 w 5018777"/>
              <a:gd name="connsiteY120" fmla="*/ 82005 h 2605314"/>
              <a:gd name="connsiteX121" fmla="*/ 1157977 w 5018777"/>
              <a:gd name="connsiteY121" fmla="*/ 190500 h 2605314"/>
              <a:gd name="connsiteX122" fmla="*/ 969292 w 5018777"/>
              <a:gd name="connsiteY122" fmla="*/ 261257 h 2605314"/>
              <a:gd name="connsiteX123" fmla="*/ 889463 w 5018777"/>
              <a:gd name="connsiteY123" fmla="*/ 319314 h 2605314"/>
              <a:gd name="connsiteX124" fmla="*/ 763189 w 5018777"/>
              <a:gd name="connsiteY124" fmla="*/ 420551 h 2605314"/>
              <a:gd name="connsiteX125" fmla="*/ 693520 w 5018777"/>
              <a:gd name="connsiteY125" fmla="*/ 500742 h 2605314"/>
              <a:gd name="connsiteX126" fmla="*/ 664492 w 5018777"/>
              <a:gd name="connsiteY126" fmla="*/ 544285 h 2605314"/>
              <a:gd name="connsiteX127" fmla="*/ 642720 w 5018777"/>
              <a:gd name="connsiteY127" fmla="*/ 609600 h 2605314"/>
              <a:gd name="connsiteX128" fmla="*/ 651792 w 5018777"/>
              <a:gd name="connsiteY128" fmla="*/ 740954 h 2605314"/>
              <a:gd name="connsiteX129" fmla="*/ 700052 w 5018777"/>
              <a:gd name="connsiteY129" fmla="*/ 804454 h 2605314"/>
              <a:gd name="connsiteX130" fmla="*/ 751577 w 5018777"/>
              <a:gd name="connsiteY130" fmla="*/ 804817 h 2605314"/>
              <a:gd name="connsiteX131" fmla="*/ 775889 w 5018777"/>
              <a:gd name="connsiteY131" fmla="*/ 748937 h 2605314"/>
              <a:gd name="connsiteX132" fmla="*/ 764640 w 5018777"/>
              <a:gd name="connsiteY132" fmla="*/ 679268 h 2605314"/>
              <a:gd name="connsiteX133" fmla="*/ 704769 w 5018777"/>
              <a:gd name="connsiteY133" fmla="*/ 644434 h 2605314"/>
              <a:gd name="connsiteX134" fmla="*/ 567246 w 5018777"/>
              <a:gd name="connsiteY134" fmla="*/ 638991 h 2605314"/>
              <a:gd name="connsiteX135" fmla="*/ 468549 w 5018777"/>
              <a:gd name="connsiteY135" fmla="*/ 682171 h 2605314"/>
              <a:gd name="connsiteX136" fmla="*/ 446777 w 5018777"/>
              <a:gd name="connsiteY136" fmla="*/ 754742 h 2605314"/>
              <a:gd name="connsiteX137" fmla="*/ 475806 w 5018777"/>
              <a:gd name="connsiteY137" fmla="*/ 849085 h 2605314"/>
              <a:gd name="connsiteX138" fmla="*/ 533863 w 5018777"/>
              <a:gd name="connsiteY138" fmla="*/ 841828 h 2605314"/>
              <a:gd name="connsiteX139" fmla="*/ 541120 w 5018777"/>
              <a:gd name="connsiteY139" fmla="*/ 820057 h 2605314"/>
              <a:gd name="connsiteX140" fmla="*/ 519349 w 5018777"/>
              <a:gd name="connsiteY140" fmla="*/ 740228 h 2605314"/>
              <a:gd name="connsiteX141" fmla="*/ 497577 w 5018777"/>
              <a:gd name="connsiteY141" fmla="*/ 725714 h 2605314"/>
              <a:gd name="connsiteX142" fmla="*/ 352435 w 5018777"/>
              <a:gd name="connsiteY142" fmla="*/ 732971 h 2605314"/>
              <a:gd name="connsiteX143" fmla="*/ 252286 w 5018777"/>
              <a:gd name="connsiteY143" fmla="*/ 791028 h 2605314"/>
              <a:gd name="connsiteX144" fmla="*/ 192777 w 5018777"/>
              <a:gd name="connsiteY144" fmla="*/ 892628 h 2605314"/>
              <a:gd name="connsiteX145" fmla="*/ 187335 w 5018777"/>
              <a:gd name="connsiteY145" fmla="*/ 1026522 h 2605314"/>
              <a:gd name="connsiteX146" fmla="*/ 218177 w 5018777"/>
              <a:gd name="connsiteY146" fmla="*/ 1070791 h 2605314"/>
              <a:gd name="connsiteX147" fmla="*/ 278049 w 5018777"/>
              <a:gd name="connsiteY147" fmla="*/ 1063534 h 2605314"/>
              <a:gd name="connsiteX148" fmla="*/ 297643 w 5018777"/>
              <a:gd name="connsiteY148" fmla="*/ 1022531 h 2605314"/>
              <a:gd name="connsiteX149" fmla="*/ 260995 w 5018777"/>
              <a:gd name="connsiteY149" fmla="*/ 957580 h 2605314"/>
              <a:gd name="connsiteX150" fmla="*/ 172095 w 5018777"/>
              <a:gd name="connsiteY150" fmla="*/ 952137 h 2605314"/>
              <a:gd name="connsiteX151" fmla="*/ 108957 w 5018777"/>
              <a:gd name="connsiteY151" fmla="*/ 996405 h 2605314"/>
              <a:gd name="connsiteX152" fmla="*/ 54892 w 5018777"/>
              <a:gd name="connsiteY152" fmla="*/ 1066800 h 2605314"/>
              <a:gd name="connsiteX153" fmla="*/ 14252 w 5018777"/>
              <a:gd name="connsiteY153" fmla="*/ 1156788 h 2605314"/>
              <a:gd name="connsiteX154" fmla="*/ 20783 w 5018777"/>
              <a:gd name="connsiteY154" fmla="*/ 1262017 h 2605314"/>
              <a:gd name="connsiteX155" fmla="*/ 69406 w 5018777"/>
              <a:gd name="connsiteY155" fmla="*/ 1313542 h 2605314"/>
              <a:gd name="connsiteX156" fmla="*/ 112949 w 5018777"/>
              <a:gd name="connsiteY156" fmla="*/ 1342571 h 2605314"/>
              <a:gd name="connsiteX157" fmla="*/ 159032 w 5018777"/>
              <a:gd name="connsiteY157" fmla="*/ 1341845 h 2605314"/>
              <a:gd name="connsiteX158" fmla="*/ 217089 w 5018777"/>
              <a:gd name="connsiteY158" fmla="*/ 1316445 h 2605314"/>
              <a:gd name="connsiteX159" fmla="*/ 199672 w 5018777"/>
              <a:gd name="connsiteY159" fmla="*/ 1243148 h 2605314"/>
              <a:gd name="connsiteX160" fmla="*/ 124197 w 5018777"/>
              <a:gd name="connsiteY160" fmla="*/ 1236254 h 2605314"/>
              <a:gd name="connsiteX161" fmla="*/ 54892 w 5018777"/>
              <a:gd name="connsiteY161" fmla="*/ 1262742 h 2605314"/>
              <a:gd name="connsiteX162" fmla="*/ 33120 w 5018777"/>
              <a:gd name="connsiteY162" fmla="*/ 1299028 h 2605314"/>
              <a:gd name="connsiteX163" fmla="*/ 18606 w 5018777"/>
              <a:gd name="connsiteY163" fmla="*/ 1320800 h 2605314"/>
              <a:gd name="connsiteX164" fmla="*/ 4092 w 5018777"/>
              <a:gd name="connsiteY164" fmla="*/ 1379582 h 2605314"/>
              <a:gd name="connsiteX165" fmla="*/ 3729 w 5018777"/>
              <a:gd name="connsiteY165" fmla="*/ 1436188 h 2605314"/>
              <a:gd name="connsiteX166" fmla="*/ 47635 w 5018777"/>
              <a:gd name="connsiteY166" fmla="*/ 1494971 h 2605314"/>
              <a:gd name="connsiteX167" fmla="*/ 91177 w 5018777"/>
              <a:gd name="connsiteY167" fmla="*/ 1524000 h 2605314"/>
              <a:gd name="connsiteX168" fmla="*/ 127100 w 5018777"/>
              <a:gd name="connsiteY168" fmla="*/ 1568268 h 2605314"/>
              <a:gd name="connsiteX169" fmla="*/ 171006 w 5018777"/>
              <a:gd name="connsiteY169" fmla="*/ 1582057 h 2605314"/>
              <a:gd name="connsiteX170" fmla="*/ 228337 w 5018777"/>
              <a:gd name="connsiteY170" fmla="*/ 1561737 h 2605314"/>
              <a:gd name="connsiteX171" fmla="*/ 236683 w 5018777"/>
              <a:gd name="connsiteY171" fmla="*/ 1483722 h 2605314"/>
              <a:gd name="connsiteX172" fmla="*/ 157217 w 5018777"/>
              <a:gd name="connsiteY172" fmla="*/ 1465580 h 2605314"/>
              <a:gd name="connsiteX173" fmla="*/ 105692 w 5018777"/>
              <a:gd name="connsiteY173" fmla="*/ 1502228 h 2605314"/>
              <a:gd name="connsiteX174" fmla="*/ 105692 w 5018777"/>
              <a:gd name="connsiteY174" fmla="*/ 1698171 h 2605314"/>
              <a:gd name="connsiteX175" fmla="*/ 141615 w 5018777"/>
              <a:gd name="connsiteY175" fmla="*/ 1749334 h 2605314"/>
              <a:gd name="connsiteX176" fmla="*/ 192777 w 5018777"/>
              <a:gd name="connsiteY176" fmla="*/ 1792514 h 2605314"/>
              <a:gd name="connsiteX177" fmla="*/ 250835 w 5018777"/>
              <a:gd name="connsiteY177" fmla="*/ 1828800 h 2605314"/>
              <a:gd name="connsiteX178" fmla="*/ 359692 w 5018777"/>
              <a:gd name="connsiteY178" fmla="*/ 1821542 h 2605314"/>
              <a:gd name="connsiteX179" fmla="*/ 394163 w 5018777"/>
              <a:gd name="connsiteY179" fmla="*/ 1796505 h 2605314"/>
              <a:gd name="connsiteX180" fmla="*/ 410492 w 5018777"/>
              <a:gd name="connsiteY180" fmla="*/ 1698171 h 2605314"/>
              <a:gd name="connsiteX181" fmla="*/ 366949 w 5018777"/>
              <a:gd name="connsiteY181" fmla="*/ 1683657 h 2605314"/>
              <a:gd name="connsiteX182" fmla="*/ 316149 w 5018777"/>
              <a:gd name="connsiteY182" fmla="*/ 1690914 h 2605314"/>
              <a:gd name="connsiteX183" fmla="*/ 279863 w 5018777"/>
              <a:gd name="connsiteY183" fmla="*/ 1719942 h 2605314"/>
              <a:gd name="connsiteX184" fmla="*/ 265349 w 5018777"/>
              <a:gd name="connsiteY184" fmla="*/ 1785257 h 2605314"/>
              <a:gd name="connsiteX185" fmla="*/ 276235 w 5018777"/>
              <a:gd name="connsiteY185" fmla="*/ 1939108 h 2605314"/>
              <a:gd name="connsiteX186" fmla="*/ 331026 w 5018777"/>
              <a:gd name="connsiteY186" fmla="*/ 1984465 h 2605314"/>
              <a:gd name="connsiteX187" fmla="*/ 417749 w 5018777"/>
              <a:gd name="connsiteY187" fmla="*/ 2002971 h 2605314"/>
              <a:gd name="connsiteX188" fmla="*/ 526606 w 5018777"/>
              <a:gd name="connsiteY188" fmla="*/ 1995714 h 2605314"/>
              <a:gd name="connsiteX189" fmla="*/ 555635 w 5018777"/>
              <a:gd name="connsiteY189" fmla="*/ 1973942 h 2605314"/>
              <a:gd name="connsiteX190" fmla="*/ 599177 w 5018777"/>
              <a:gd name="connsiteY190" fmla="*/ 1944914 h 2605314"/>
              <a:gd name="connsiteX191" fmla="*/ 628206 w 5018777"/>
              <a:gd name="connsiteY191" fmla="*/ 1901371 h 2605314"/>
              <a:gd name="connsiteX192" fmla="*/ 613692 w 5018777"/>
              <a:gd name="connsiteY192" fmla="*/ 1836057 h 2605314"/>
              <a:gd name="connsiteX193" fmla="*/ 570149 w 5018777"/>
              <a:gd name="connsiteY193" fmla="*/ 1792514 h 2605314"/>
              <a:gd name="connsiteX194" fmla="*/ 528057 w 5018777"/>
              <a:gd name="connsiteY194" fmla="*/ 1800497 h 2605314"/>
              <a:gd name="connsiteX195" fmla="*/ 481249 w 5018777"/>
              <a:gd name="connsiteY195" fmla="*/ 1898468 h 2605314"/>
              <a:gd name="connsiteX196" fmla="*/ 555635 w 5018777"/>
              <a:gd name="connsiteY196" fmla="*/ 1995714 h 2605314"/>
              <a:gd name="connsiteX197" fmla="*/ 570149 w 5018777"/>
              <a:gd name="connsiteY197" fmla="*/ 2017485 h 2605314"/>
              <a:gd name="connsiteX198" fmla="*/ 700777 w 5018777"/>
              <a:gd name="connsiteY198" fmla="*/ 2068285 h 2605314"/>
              <a:gd name="connsiteX199" fmla="*/ 737063 w 5018777"/>
              <a:gd name="connsiteY199" fmla="*/ 2082800 h 2605314"/>
              <a:gd name="connsiteX200" fmla="*/ 867692 w 5018777"/>
              <a:gd name="connsiteY200" fmla="*/ 2119811 h 2605314"/>
              <a:gd name="connsiteX201" fmla="*/ 969292 w 5018777"/>
              <a:gd name="connsiteY201" fmla="*/ 2148114 h 2605314"/>
              <a:gd name="connsiteX202" fmla="*/ 1078149 w 5018777"/>
              <a:gd name="connsiteY202" fmla="*/ 2133600 h 2605314"/>
              <a:gd name="connsiteX203" fmla="*/ 1128949 w 5018777"/>
              <a:gd name="connsiteY203" fmla="*/ 2104571 h 2605314"/>
              <a:gd name="connsiteX204" fmla="*/ 1247603 w 5018777"/>
              <a:gd name="connsiteY204" fmla="*/ 2013494 h 2605314"/>
              <a:gd name="connsiteX205" fmla="*/ 1291509 w 5018777"/>
              <a:gd name="connsiteY205" fmla="*/ 1957251 h 2605314"/>
              <a:gd name="connsiteX206" fmla="*/ 1278083 w 5018777"/>
              <a:gd name="connsiteY206" fmla="*/ 1839322 h 2605314"/>
              <a:gd name="connsiteX207" fmla="*/ 1223292 w 5018777"/>
              <a:gd name="connsiteY207" fmla="*/ 1814285 h 2605314"/>
              <a:gd name="connsiteX208" fmla="*/ 1129675 w 5018777"/>
              <a:gd name="connsiteY208" fmla="*/ 1833154 h 2605314"/>
              <a:gd name="connsiteX209" fmla="*/ 1107177 w 5018777"/>
              <a:gd name="connsiteY209" fmla="*/ 1894114 h 2605314"/>
              <a:gd name="connsiteX210" fmla="*/ 1085406 w 5018777"/>
              <a:gd name="connsiteY210" fmla="*/ 2002971 h 2605314"/>
              <a:gd name="connsiteX211" fmla="*/ 1020092 w 5018777"/>
              <a:gd name="connsiteY211" fmla="*/ 1995714 h 2605314"/>
              <a:gd name="connsiteX212" fmla="*/ 984532 w 5018777"/>
              <a:gd name="connsiteY212" fmla="*/ 1911531 h 2605314"/>
              <a:gd name="connsiteX213" fmla="*/ 996869 w 5018777"/>
              <a:gd name="connsiteY213" fmla="*/ 1807754 h 2605314"/>
              <a:gd name="connsiteX214" fmla="*/ 1070529 w 5018777"/>
              <a:gd name="connsiteY214" fmla="*/ 1731554 h 2605314"/>
              <a:gd name="connsiteX215" fmla="*/ 1230549 w 5018777"/>
              <a:gd name="connsiteY215" fmla="*/ 1690914 h 2605314"/>
              <a:gd name="connsiteX216" fmla="*/ 1339406 w 5018777"/>
              <a:gd name="connsiteY216" fmla="*/ 1698171 h 2605314"/>
              <a:gd name="connsiteX217" fmla="*/ 1426492 w 5018777"/>
              <a:gd name="connsiteY217" fmla="*/ 1741714 h 2605314"/>
              <a:gd name="connsiteX218" fmla="*/ 1480557 w 5018777"/>
              <a:gd name="connsiteY218" fmla="*/ 1792514 h 2605314"/>
              <a:gd name="connsiteX219" fmla="*/ 1510312 w 5018777"/>
              <a:gd name="connsiteY219" fmla="*/ 1859642 h 2605314"/>
              <a:gd name="connsiteX220" fmla="*/ 1511037 w 5018777"/>
              <a:gd name="connsiteY220" fmla="*/ 1961968 h 2605314"/>
              <a:gd name="connsiteX221" fmla="*/ 1463866 w 5018777"/>
              <a:gd name="connsiteY221" fmla="*/ 2046877 h 2605314"/>
              <a:gd name="connsiteX222" fmla="*/ 1411977 w 5018777"/>
              <a:gd name="connsiteY222" fmla="*/ 2140857 h 2605314"/>
              <a:gd name="connsiteX223" fmla="*/ 1404720 w 5018777"/>
              <a:gd name="connsiteY223" fmla="*/ 2162628 h 2605314"/>
              <a:gd name="connsiteX224" fmla="*/ 1368435 w 5018777"/>
              <a:gd name="connsiteY224" fmla="*/ 2293257 h 2605314"/>
              <a:gd name="connsiteX225" fmla="*/ 1370975 w 5018777"/>
              <a:gd name="connsiteY225" fmla="*/ 2449285 h 2605314"/>
              <a:gd name="connsiteX226" fmla="*/ 1513577 w 5018777"/>
              <a:gd name="connsiteY226" fmla="*/ 2554514 h 2605314"/>
              <a:gd name="connsiteX227" fmla="*/ 1636949 w 5018777"/>
              <a:gd name="connsiteY227" fmla="*/ 2590800 h 2605314"/>
              <a:gd name="connsiteX228" fmla="*/ 1851397 w 5018777"/>
              <a:gd name="connsiteY228" fmla="*/ 2605314 h 2605314"/>
              <a:gd name="connsiteX229" fmla="*/ 1922155 w 5018777"/>
              <a:gd name="connsiteY229" fmla="*/ 2576285 h 2605314"/>
              <a:gd name="connsiteX230" fmla="*/ 1963520 w 5018777"/>
              <a:gd name="connsiteY230" fmla="*/ 2496457 h 2605314"/>
              <a:gd name="connsiteX231" fmla="*/ 2006337 w 5018777"/>
              <a:gd name="connsiteY231" fmla="*/ 2315028 h 2605314"/>
              <a:gd name="connsiteX232" fmla="*/ 2043349 w 5018777"/>
              <a:gd name="connsiteY232" fmla="*/ 2111828 h 2605314"/>
              <a:gd name="connsiteX233" fmla="*/ 2066572 w 5018777"/>
              <a:gd name="connsiteY233" fmla="*/ 2048691 h 2605314"/>
              <a:gd name="connsiteX234" fmla="*/ 2102495 w 5018777"/>
              <a:gd name="connsiteY234" fmla="*/ 1987731 h 2605314"/>
              <a:gd name="connsiteX235" fmla="*/ 2221512 w 5018777"/>
              <a:gd name="connsiteY235" fmla="*/ 1879237 h 2605314"/>
              <a:gd name="connsiteX236" fmla="*/ 2377177 w 5018777"/>
              <a:gd name="connsiteY236" fmla="*/ 1872342 h 2605314"/>
              <a:gd name="connsiteX237" fmla="*/ 2398949 w 5018777"/>
              <a:gd name="connsiteY237" fmla="*/ 1879600 h 2605314"/>
              <a:gd name="connsiteX238" fmla="*/ 2457006 w 5018777"/>
              <a:gd name="connsiteY238" fmla="*/ 1930400 h 2605314"/>
              <a:gd name="connsiteX239" fmla="*/ 2471520 w 5018777"/>
              <a:gd name="connsiteY239" fmla="*/ 1952171 h 2605314"/>
              <a:gd name="connsiteX240" fmla="*/ 2493292 w 5018777"/>
              <a:gd name="connsiteY240" fmla="*/ 1973942 h 2605314"/>
              <a:gd name="connsiteX241" fmla="*/ 2507806 w 5018777"/>
              <a:gd name="connsiteY241" fmla="*/ 2024742 h 2605314"/>
              <a:gd name="connsiteX242" fmla="*/ 2515063 w 5018777"/>
              <a:gd name="connsiteY242" fmla="*/ 2053771 h 2605314"/>
              <a:gd name="connsiteX243" fmla="*/ 2529577 w 5018777"/>
              <a:gd name="connsiteY243" fmla="*/ 2075542 h 2605314"/>
              <a:gd name="connsiteX244" fmla="*/ 2544092 w 5018777"/>
              <a:gd name="connsiteY244" fmla="*/ 2126342 h 2605314"/>
              <a:gd name="connsiteX245" fmla="*/ 2536835 w 5018777"/>
              <a:gd name="connsiteY245" fmla="*/ 2271485 h 2605314"/>
              <a:gd name="connsiteX246" fmla="*/ 2522320 w 5018777"/>
              <a:gd name="connsiteY246" fmla="*/ 2300514 h 2605314"/>
              <a:gd name="connsiteX247" fmla="*/ 2478777 w 5018777"/>
              <a:gd name="connsiteY247" fmla="*/ 2329542 h 2605314"/>
              <a:gd name="connsiteX248" fmla="*/ 2457006 w 5018777"/>
              <a:gd name="connsiteY248" fmla="*/ 2336800 h 2605314"/>
              <a:gd name="connsiteX249" fmla="*/ 2333635 w 5018777"/>
              <a:gd name="connsiteY249" fmla="*/ 2329542 h 2605314"/>
              <a:gd name="connsiteX250" fmla="*/ 2311863 w 5018777"/>
              <a:gd name="connsiteY250" fmla="*/ 2322285 h 2605314"/>
              <a:gd name="connsiteX251" fmla="*/ 2297349 w 5018777"/>
              <a:gd name="connsiteY251" fmla="*/ 2286000 h 2605314"/>
              <a:gd name="connsiteX252" fmla="*/ 2290092 w 5018777"/>
              <a:gd name="connsiteY252" fmla="*/ 2249714 h 2605314"/>
              <a:gd name="connsiteX253" fmla="*/ 2398949 w 5018777"/>
              <a:gd name="connsiteY253" fmla="*/ 2111828 h 2605314"/>
              <a:gd name="connsiteX254" fmla="*/ 2398949 w 5018777"/>
              <a:gd name="connsiteY254" fmla="*/ 2024742 h 2605314"/>
              <a:gd name="connsiteX255" fmla="*/ 2377177 w 5018777"/>
              <a:gd name="connsiteY255" fmla="*/ 2010228 h 2605314"/>
              <a:gd name="connsiteX256" fmla="*/ 2275577 w 5018777"/>
              <a:gd name="connsiteY256" fmla="*/ 2017485 h 2605314"/>
              <a:gd name="connsiteX257" fmla="*/ 2261063 w 5018777"/>
              <a:gd name="connsiteY257" fmla="*/ 2032000 h 2605314"/>
              <a:gd name="connsiteX258" fmla="*/ 2239292 w 5018777"/>
              <a:gd name="connsiteY258" fmla="*/ 2046514 h 2605314"/>
              <a:gd name="connsiteX259" fmla="*/ 2224777 w 5018777"/>
              <a:gd name="connsiteY259" fmla="*/ 2061028 h 2605314"/>
              <a:gd name="connsiteX260" fmla="*/ 2195749 w 5018777"/>
              <a:gd name="connsiteY260" fmla="*/ 2068285 h 2605314"/>
              <a:gd name="connsiteX261" fmla="*/ 2166720 w 5018777"/>
              <a:gd name="connsiteY261" fmla="*/ 2090057 h 2605314"/>
              <a:gd name="connsiteX262" fmla="*/ 2152206 w 5018777"/>
              <a:gd name="connsiteY262" fmla="*/ 2111828 h 2605314"/>
              <a:gd name="connsiteX263" fmla="*/ 2130435 w 5018777"/>
              <a:gd name="connsiteY263" fmla="*/ 2140857 h 2605314"/>
              <a:gd name="connsiteX264" fmla="*/ 2130435 w 5018777"/>
              <a:gd name="connsiteY264" fmla="*/ 2351314 h 2605314"/>
              <a:gd name="connsiteX265" fmla="*/ 2144949 w 5018777"/>
              <a:gd name="connsiteY265" fmla="*/ 2373085 h 2605314"/>
              <a:gd name="connsiteX266" fmla="*/ 2166720 w 5018777"/>
              <a:gd name="connsiteY266" fmla="*/ 2380342 h 2605314"/>
              <a:gd name="connsiteX267" fmla="*/ 2173977 w 5018777"/>
              <a:gd name="connsiteY267" fmla="*/ 2402114 h 2605314"/>
              <a:gd name="connsiteX268" fmla="*/ 2195749 w 5018777"/>
              <a:gd name="connsiteY268" fmla="*/ 2416628 h 2605314"/>
              <a:gd name="connsiteX269" fmla="*/ 2224777 w 5018777"/>
              <a:gd name="connsiteY269" fmla="*/ 2438400 h 2605314"/>
              <a:gd name="connsiteX270" fmla="*/ 2268320 w 5018777"/>
              <a:gd name="connsiteY270" fmla="*/ 2474685 h 2605314"/>
              <a:gd name="connsiteX271" fmla="*/ 2297349 w 5018777"/>
              <a:gd name="connsiteY271" fmla="*/ 2510971 h 2605314"/>
              <a:gd name="connsiteX272" fmla="*/ 2319120 w 5018777"/>
              <a:gd name="connsiteY272" fmla="*/ 2532742 h 2605314"/>
              <a:gd name="connsiteX273" fmla="*/ 2398949 w 5018777"/>
              <a:gd name="connsiteY273" fmla="*/ 2569028 h 2605314"/>
              <a:gd name="connsiteX274" fmla="*/ 2544092 w 5018777"/>
              <a:gd name="connsiteY274" fmla="*/ 2554514 h 2605314"/>
              <a:gd name="connsiteX275" fmla="*/ 2565863 w 5018777"/>
              <a:gd name="connsiteY275" fmla="*/ 2540000 h 2605314"/>
              <a:gd name="connsiteX276" fmla="*/ 2573120 w 5018777"/>
              <a:gd name="connsiteY276" fmla="*/ 2503714 h 2605314"/>
              <a:gd name="connsiteX277" fmla="*/ 2587635 w 5018777"/>
              <a:gd name="connsiteY277" fmla="*/ 2481942 h 2605314"/>
              <a:gd name="connsiteX278" fmla="*/ 2594892 w 5018777"/>
              <a:gd name="connsiteY278" fmla="*/ 2409371 h 2605314"/>
              <a:gd name="connsiteX279" fmla="*/ 2645692 w 5018777"/>
              <a:gd name="connsiteY279" fmla="*/ 2416628 h 2605314"/>
              <a:gd name="connsiteX280" fmla="*/ 2674720 w 5018777"/>
              <a:gd name="connsiteY280" fmla="*/ 2423885 h 2605314"/>
              <a:gd name="connsiteX281" fmla="*/ 2747292 w 5018777"/>
              <a:gd name="connsiteY281" fmla="*/ 2438400 h 2605314"/>
              <a:gd name="connsiteX282" fmla="*/ 2790835 w 5018777"/>
              <a:gd name="connsiteY282" fmla="*/ 2452914 h 2605314"/>
              <a:gd name="connsiteX283" fmla="*/ 2812606 w 5018777"/>
              <a:gd name="connsiteY283" fmla="*/ 2438400 h 2605314"/>
              <a:gd name="connsiteX284" fmla="*/ 2805349 w 5018777"/>
              <a:gd name="connsiteY284" fmla="*/ 2416628 h 2605314"/>
              <a:gd name="connsiteX285" fmla="*/ 2798092 w 5018777"/>
              <a:gd name="connsiteY285" fmla="*/ 2373085 h 2605314"/>
              <a:gd name="connsiteX286" fmla="*/ 2783577 w 5018777"/>
              <a:gd name="connsiteY286" fmla="*/ 2329542 h 2605314"/>
              <a:gd name="connsiteX287" fmla="*/ 2798092 w 5018777"/>
              <a:gd name="connsiteY287" fmla="*/ 2278742 h 2605314"/>
              <a:gd name="connsiteX288" fmla="*/ 2965006 w 5018777"/>
              <a:gd name="connsiteY288" fmla="*/ 2249714 h 2605314"/>
              <a:gd name="connsiteX289" fmla="*/ 2950492 w 5018777"/>
              <a:gd name="connsiteY289" fmla="*/ 2227942 h 2605314"/>
              <a:gd name="connsiteX290" fmla="*/ 2928720 w 5018777"/>
              <a:gd name="connsiteY290" fmla="*/ 2133600 h 2605314"/>
              <a:gd name="connsiteX291" fmla="*/ 2921463 w 5018777"/>
              <a:gd name="connsiteY291" fmla="*/ 2104571 h 2605314"/>
              <a:gd name="connsiteX292" fmla="*/ 2899692 w 5018777"/>
              <a:gd name="connsiteY292" fmla="*/ 2090057 h 2605314"/>
              <a:gd name="connsiteX293" fmla="*/ 2906949 w 5018777"/>
              <a:gd name="connsiteY293" fmla="*/ 2061028 h 2605314"/>
              <a:gd name="connsiteX294" fmla="*/ 3037577 w 5018777"/>
              <a:gd name="connsiteY294" fmla="*/ 2053771 h 2605314"/>
              <a:gd name="connsiteX295" fmla="*/ 3124663 w 5018777"/>
              <a:gd name="connsiteY295" fmla="*/ 2046514 h 2605314"/>
              <a:gd name="connsiteX296" fmla="*/ 3146435 w 5018777"/>
              <a:gd name="connsiteY296" fmla="*/ 2039257 h 2605314"/>
              <a:gd name="connsiteX297" fmla="*/ 3139177 w 5018777"/>
              <a:gd name="connsiteY297" fmla="*/ 2010228 h 2605314"/>
              <a:gd name="connsiteX298" fmla="*/ 3110149 w 5018777"/>
              <a:gd name="connsiteY298" fmla="*/ 1959428 h 2605314"/>
              <a:gd name="connsiteX299" fmla="*/ 3081120 w 5018777"/>
              <a:gd name="connsiteY299" fmla="*/ 1930400 h 2605314"/>
              <a:gd name="connsiteX300" fmla="*/ 3066606 w 5018777"/>
              <a:gd name="connsiteY300" fmla="*/ 1901371 h 2605314"/>
              <a:gd name="connsiteX301" fmla="*/ 3044835 w 5018777"/>
              <a:gd name="connsiteY301" fmla="*/ 1886857 h 2605314"/>
              <a:gd name="connsiteX302" fmla="*/ 3037577 w 5018777"/>
              <a:gd name="connsiteY302" fmla="*/ 1865085 h 2605314"/>
              <a:gd name="connsiteX303" fmla="*/ 3023063 w 5018777"/>
              <a:gd name="connsiteY303" fmla="*/ 1843314 h 2605314"/>
              <a:gd name="connsiteX304" fmla="*/ 3052092 w 5018777"/>
              <a:gd name="connsiteY304" fmla="*/ 1828800 h 2605314"/>
              <a:gd name="connsiteX305" fmla="*/ 3160949 w 5018777"/>
              <a:gd name="connsiteY305" fmla="*/ 1814285 h 2605314"/>
              <a:gd name="connsiteX306" fmla="*/ 3182720 w 5018777"/>
              <a:gd name="connsiteY306" fmla="*/ 1799771 h 2605314"/>
              <a:gd name="connsiteX307" fmla="*/ 3131920 w 5018777"/>
              <a:gd name="connsiteY307" fmla="*/ 1690914 h 2605314"/>
              <a:gd name="connsiteX308" fmla="*/ 3124663 w 5018777"/>
              <a:gd name="connsiteY308" fmla="*/ 1669142 h 2605314"/>
              <a:gd name="connsiteX309" fmla="*/ 3110149 w 5018777"/>
              <a:gd name="connsiteY309" fmla="*/ 1647371 h 2605314"/>
              <a:gd name="connsiteX310" fmla="*/ 3131920 w 5018777"/>
              <a:gd name="connsiteY310" fmla="*/ 1640114 h 2605314"/>
              <a:gd name="connsiteX311" fmla="*/ 3160949 w 5018777"/>
              <a:gd name="connsiteY311" fmla="*/ 1632857 h 2605314"/>
              <a:gd name="connsiteX312" fmla="*/ 3189977 w 5018777"/>
              <a:gd name="connsiteY312" fmla="*/ 1618342 h 2605314"/>
              <a:gd name="connsiteX313" fmla="*/ 3219006 w 5018777"/>
              <a:gd name="connsiteY313" fmla="*/ 1611085 h 2605314"/>
              <a:gd name="connsiteX314" fmla="*/ 3240777 w 5018777"/>
              <a:gd name="connsiteY314" fmla="*/ 1603828 h 2605314"/>
              <a:gd name="connsiteX315" fmla="*/ 3284320 w 5018777"/>
              <a:gd name="connsiteY315" fmla="*/ 1582057 h 2605314"/>
              <a:gd name="connsiteX316" fmla="*/ 3298835 w 5018777"/>
              <a:gd name="connsiteY316" fmla="*/ 1567542 h 2605314"/>
              <a:gd name="connsiteX317" fmla="*/ 3277063 w 5018777"/>
              <a:gd name="connsiteY317" fmla="*/ 1545771 h 2605314"/>
              <a:gd name="connsiteX318" fmla="*/ 3233520 w 5018777"/>
              <a:gd name="connsiteY318" fmla="*/ 1516742 h 2605314"/>
              <a:gd name="connsiteX319" fmla="*/ 3182720 w 5018777"/>
              <a:gd name="connsiteY319" fmla="*/ 1458685 h 2605314"/>
              <a:gd name="connsiteX320" fmla="*/ 3175463 w 5018777"/>
              <a:gd name="connsiteY320" fmla="*/ 1436914 h 2605314"/>
              <a:gd name="connsiteX321" fmla="*/ 3153692 w 5018777"/>
              <a:gd name="connsiteY321" fmla="*/ 1422400 h 2605314"/>
              <a:gd name="connsiteX322" fmla="*/ 3204492 w 5018777"/>
              <a:gd name="connsiteY322" fmla="*/ 1386114 h 2605314"/>
              <a:gd name="connsiteX323" fmla="*/ 3240777 w 5018777"/>
              <a:gd name="connsiteY323" fmla="*/ 1349828 h 2605314"/>
              <a:gd name="connsiteX324" fmla="*/ 3269806 w 5018777"/>
              <a:gd name="connsiteY324" fmla="*/ 1313542 h 2605314"/>
              <a:gd name="connsiteX325" fmla="*/ 3291577 w 5018777"/>
              <a:gd name="connsiteY325" fmla="*/ 1299028 h 2605314"/>
              <a:gd name="connsiteX326" fmla="*/ 3306092 w 5018777"/>
              <a:gd name="connsiteY326" fmla="*/ 1284514 h 2605314"/>
              <a:gd name="connsiteX327" fmla="*/ 3313349 w 5018777"/>
              <a:gd name="connsiteY327" fmla="*/ 1262742 h 2605314"/>
              <a:gd name="connsiteX328" fmla="*/ 3269806 w 5018777"/>
              <a:gd name="connsiteY328" fmla="*/ 1255485 h 2605314"/>
              <a:gd name="connsiteX329" fmla="*/ 3248035 w 5018777"/>
              <a:gd name="connsiteY329" fmla="*/ 1248228 h 2605314"/>
              <a:gd name="connsiteX330" fmla="*/ 3197235 w 5018777"/>
              <a:gd name="connsiteY330" fmla="*/ 1233714 h 2605314"/>
              <a:gd name="connsiteX331" fmla="*/ 3175463 w 5018777"/>
              <a:gd name="connsiteY331" fmla="*/ 1219200 h 2605314"/>
              <a:gd name="connsiteX332" fmla="*/ 3153692 w 5018777"/>
              <a:gd name="connsiteY332" fmla="*/ 1211942 h 2605314"/>
              <a:gd name="connsiteX333" fmla="*/ 3124663 w 5018777"/>
              <a:gd name="connsiteY333" fmla="*/ 1197428 h 2605314"/>
              <a:gd name="connsiteX334" fmla="*/ 3204492 w 5018777"/>
              <a:gd name="connsiteY334" fmla="*/ 1095828 h 2605314"/>
              <a:gd name="connsiteX335" fmla="*/ 3255292 w 5018777"/>
              <a:gd name="connsiteY335" fmla="*/ 1037771 h 2605314"/>
              <a:gd name="connsiteX336" fmla="*/ 3255292 w 5018777"/>
              <a:gd name="connsiteY336" fmla="*/ 994228 h 2605314"/>
              <a:gd name="connsiteX337" fmla="*/ 3211749 w 5018777"/>
              <a:gd name="connsiteY337" fmla="*/ 986971 h 2605314"/>
              <a:gd name="connsiteX338" fmla="*/ 3182720 w 5018777"/>
              <a:gd name="connsiteY338" fmla="*/ 979714 h 2605314"/>
              <a:gd name="connsiteX339" fmla="*/ 3124663 w 5018777"/>
              <a:gd name="connsiteY339" fmla="*/ 957942 h 2605314"/>
              <a:gd name="connsiteX340" fmla="*/ 3102892 w 5018777"/>
              <a:gd name="connsiteY340" fmla="*/ 950685 h 2605314"/>
              <a:gd name="connsiteX341" fmla="*/ 3052092 w 5018777"/>
              <a:gd name="connsiteY341" fmla="*/ 943428 h 2605314"/>
              <a:gd name="connsiteX342" fmla="*/ 3030320 w 5018777"/>
              <a:gd name="connsiteY342" fmla="*/ 936171 h 2605314"/>
              <a:gd name="connsiteX343" fmla="*/ 2994035 w 5018777"/>
              <a:gd name="connsiteY343" fmla="*/ 928914 h 2605314"/>
              <a:gd name="connsiteX344" fmla="*/ 2979520 w 5018777"/>
              <a:gd name="connsiteY344" fmla="*/ 914400 h 2605314"/>
              <a:gd name="connsiteX345" fmla="*/ 3037577 w 5018777"/>
              <a:gd name="connsiteY345" fmla="*/ 820057 h 2605314"/>
              <a:gd name="connsiteX346" fmla="*/ 3095635 w 5018777"/>
              <a:gd name="connsiteY346" fmla="*/ 747485 h 2605314"/>
              <a:gd name="connsiteX347" fmla="*/ 3131920 w 5018777"/>
              <a:gd name="connsiteY347" fmla="*/ 703942 h 2605314"/>
              <a:gd name="connsiteX348" fmla="*/ 3146435 w 5018777"/>
              <a:gd name="connsiteY348" fmla="*/ 682171 h 2605314"/>
              <a:gd name="connsiteX349" fmla="*/ 3037577 w 5018777"/>
              <a:gd name="connsiteY349" fmla="*/ 667657 h 2605314"/>
              <a:gd name="connsiteX350" fmla="*/ 2965006 w 5018777"/>
              <a:gd name="connsiteY350" fmla="*/ 660400 h 2605314"/>
              <a:gd name="connsiteX351" fmla="*/ 2892435 w 5018777"/>
              <a:gd name="connsiteY351" fmla="*/ 645885 h 2605314"/>
              <a:gd name="connsiteX352" fmla="*/ 2928720 w 5018777"/>
              <a:gd name="connsiteY352" fmla="*/ 609600 h 2605314"/>
              <a:gd name="connsiteX353" fmla="*/ 2965006 w 5018777"/>
              <a:gd name="connsiteY353" fmla="*/ 573314 h 2605314"/>
              <a:gd name="connsiteX354" fmla="*/ 2972263 w 5018777"/>
              <a:gd name="connsiteY354" fmla="*/ 529771 h 2605314"/>
              <a:gd name="connsiteX355" fmla="*/ 2986777 w 5018777"/>
              <a:gd name="connsiteY355" fmla="*/ 486228 h 2605314"/>
              <a:gd name="connsiteX356" fmla="*/ 3001292 w 5018777"/>
              <a:gd name="connsiteY356" fmla="*/ 435428 h 2605314"/>
              <a:gd name="connsiteX357" fmla="*/ 3015806 w 5018777"/>
              <a:gd name="connsiteY357" fmla="*/ 391885 h 2605314"/>
              <a:gd name="connsiteX358" fmla="*/ 2965006 w 5018777"/>
              <a:gd name="connsiteY358" fmla="*/ 399142 h 2605314"/>
              <a:gd name="connsiteX359" fmla="*/ 2921463 w 5018777"/>
              <a:gd name="connsiteY359" fmla="*/ 413657 h 2605314"/>
              <a:gd name="connsiteX360" fmla="*/ 2892435 w 5018777"/>
              <a:gd name="connsiteY360" fmla="*/ 420914 h 2605314"/>
              <a:gd name="connsiteX361" fmla="*/ 2856149 w 5018777"/>
              <a:gd name="connsiteY361" fmla="*/ 435428 h 2605314"/>
              <a:gd name="connsiteX362" fmla="*/ 2812606 w 5018777"/>
              <a:gd name="connsiteY362" fmla="*/ 442685 h 2605314"/>
              <a:gd name="connsiteX363" fmla="*/ 2783577 w 5018777"/>
              <a:gd name="connsiteY363" fmla="*/ 449942 h 2605314"/>
              <a:gd name="connsiteX364" fmla="*/ 2725520 w 5018777"/>
              <a:gd name="connsiteY364" fmla="*/ 442685 h 2605314"/>
              <a:gd name="connsiteX365" fmla="*/ 2732777 w 5018777"/>
              <a:gd name="connsiteY365" fmla="*/ 377371 h 2605314"/>
              <a:gd name="connsiteX366" fmla="*/ 2725520 w 5018777"/>
              <a:gd name="connsiteY366" fmla="*/ 290285 h 2605314"/>
              <a:gd name="connsiteX367" fmla="*/ 2711006 w 5018777"/>
              <a:gd name="connsiteY367" fmla="*/ 232228 h 2605314"/>
              <a:gd name="connsiteX368" fmla="*/ 2667463 w 5018777"/>
              <a:gd name="connsiteY368" fmla="*/ 210457 h 2605314"/>
              <a:gd name="connsiteX369" fmla="*/ 2660206 w 5018777"/>
              <a:gd name="connsiteY369"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04377 w 5018777"/>
              <a:gd name="connsiteY97" fmla="*/ 500742 h 2605314"/>
              <a:gd name="connsiteX98" fmla="*/ 4111997 w 5018777"/>
              <a:gd name="connsiteY98" fmla="*/ 620848 h 2605314"/>
              <a:gd name="connsiteX99" fmla="*/ 4089863 w 5018777"/>
              <a:gd name="connsiteY99" fmla="*/ 732971 h 2605314"/>
              <a:gd name="connsiteX100" fmla="*/ 4060835 w 5018777"/>
              <a:gd name="connsiteY100" fmla="*/ 769257 h 2605314"/>
              <a:gd name="connsiteX101" fmla="*/ 3946897 w 5018777"/>
              <a:gd name="connsiteY101" fmla="*/ 851262 h 2605314"/>
              <a:gd name="connsiteX102" fmla="*/ 3843120 w 5018777"/>
              <a:gd name="connsiteY102" fmla="*/ 878114 h 2605314"/>
              <a:gd name="connsiteX103" fmla="*/ 3567349 w 5018777"/>
              <a:gd name="connsiteY103" fmla="*/ 863600 h 2605314"/>
              <a:gd name="connsiteX104" fmla="*/ 3422206 w 5018777"/>
              <a:gd name="connsiteY104" fmla="*/ 835660 h 2605314"/>
              <a:gd name="connsiteX105" fmla="*/ 3349635 w 5018777"/>
              <a:gd name="connsiteY105" fmla="*/ 776514 h 2605314"/>
              <a:gd name="connsiteX106" fmla="*/ 3313349 w 5018777"/>
              <a:gd name="connsiteY106" fmla="*/ 696685 h 2605314"/>
              <a:gd name="connsiteX107" fmla="*/ 3277063 w 5018777"/>
              <a:gd name="connsiteY107" fmla="*/ 587828 h 2605314"/>
              <a:gd name="connsiteX108" fmla="*/ 3233520 w 5018777"/>
              <a:gd name="connsiteY108" fmla="*/ 478971 h 2605314"/>
              <a:gd name="connsiteX109" fmla="*/ 3199412 w 5018777"/>
              <a:gd name="connsiteY109" fmla="*/ 367937 h 2605314"/>
              <a:gd name="connsiteX110" fmla="*/ 3139177 w 5018777"/>
              <a:gd name="connsiteY110" fmla="*/ 283028 h 2605314"/>
              <a:gd name="connsiteX111" fmla="*/ 3081120 w 5018777"/>
              <a:gd name="connsiteY111" fmla="*/ 232228 h 2605314"/>
              <a:gd name="connsiteX112" fmla="*/ 3008549 w 5018777"/>
              <a:gd name="connsiteY112" fmla="*/ 174171 h 2605314"/>
              <a:gd name="connsiteX113" fmla="*/ 2934889 w 5018777"/>
              <a:gd name="connsiteY113" fmla="*/ 124460 h 2605314"/>
              <a:gd name="connsiteX114" fmla="*/ 2827120 w 5018777"/>
              <a:gd name="connsiteY114" fmla="*/ 79828 h 2605314"/>
              <a:gd name="connsiteX115" fmla="*/ 2667463 w 5018777"/>
              <a:gd name="connsiteY115" fmla="*/ 50800 h 2605314"/>
              <a:gd name="connsiteX116" fmla="*/ 2500549 w 5018777"/>
              <a:gd name="connsiteY116" fmla="*/ 43542 h 2605314"/>
              <a:gd name="connsiteX117" fmla="*/ 2275577 w 5018777"/>
              <a:gd name="connsiteY117" fmla="*/ 21771 h 2605314"/>
              <a:gd name="connsiteX118" fmla="*/ 2036092 w 5018777"/>
              <a:gd name="connsiteY118" fmla="*/ 7257 h 2605314"/>
              <a:gd name="connsiteX119" fmla="*/ 1753063 w 5018777"/>
              <a:gd name="connsiteY119" fmla="*/ 29028 h 2605314"/>
              <a:gd name="connsiteX120" fmla="*/ 1519746 w 5018777"/>
              <a:gd name="connsiteY120" fmla="*/ 82005 h 2605314"/>
              <a:gd name="connsiteX121" fmla="*/ 1157977 w 5018777"/>
              <a:gd name="connsiteY121" fmla="*/ 190500 h 2605314"/>
              <a:gd name="connsiteX122" fmla="*/ 969292 w 5018777"/>
              <a:gd name="connsiteY122" fmla="*/ 261257 h 2605314"/>
              <a:gd name="connsiteX123" fmla="*/ 889463 w 5018777"/>
              <a:gd name="connsiteY123" fmla="*/ 319314 h 2605314"/>
              <a:gd name="connsiteX124" fmla="*/ 763189 w 5018777"/>
              <a:gd name="connsiteY124" fmla="*/ 420551 h 2605314"/>
              <a:gd name="connsiteX125" fmla="*/ 693520 w 5018777"/>
              <a:gd name="connsiteY125" fmla="*/ 500742 h 2605314"/>
              <a:gd name="connsiteX126" fmla="*/ 664492 w 5018777"/>
              <a:gd name="connsiteY126" fmla="*/ 544285 h 2605314"/>
              <a:gd name="connsiteX127" fmla="*/ 642720 w 5018777"/>
              <a:gd name="connsiteY127" fmla="*/ 609600 h 2605314"/>
              <a:gd name="connsiteX128" fmla="*/ 651792 w 5018777"/>
              <a:gd name="connsiteY128" fmla="*/ 740954 h 2605314"/>
              <a:gd name="connsiteX129" fmla="*/ 700052 w 5018777"/>
              <a:gd name="connsiteY129" fmla="*/ 804454 h 2605314"/>
              <a:gd name="connsiteX130" fmla="*/ 751577 w 5018777"/>
              <a:gd name="connsiteY130" fmla="*/ 804817 h 2605314"/>
              <a:gd name="connsiteX131" fmla="*/ 775889 w 5018777"/>
              <a:gd name="connsiteY131" fmla="*/ 748937 h 2605314"/>
              <a:gd name="connsiteX132" fmla="*/ 764640 w 5018777"/>
              <a:gd name="connsiteY132" fmla="*/ 679268 h 2605314"/>
              <a:gd name="connsiteX133" fmla="*/ 704769 w 5018777"/>
              <a:gd name="connsiteY133" fmla="*/ 644434 h 2605314"/>
              <a:gd name="connsiteX134" fmla="*/ 567246 w 5018777"/>
              <a:gd name="connsiteY134" fmla="*/ 638991 h 2605314"/>
              <a:gd name="connsiteX135" fmla="*/ 468549 w 5018777"/>
              <a:gd name="connsiteY135" fmla="*/ 682171 h 2605314"/>
              <a:gd name="connsiteX136" fmla="*/ 446777 w 5018777"/>
              <a:gd name="connsiteY136" fmla="*/ 754742 h 2605314"/>
              <a:gd name="connsiteX137" fmla="*/ 475806 w 5018777"/>
              <a:gd name="connsiteY137" fmla="*/ 849085 h 2605314"/>
              <a:gd name="connsiteX138" fmla="*/ 533863 w 5018777"/>
              <a:gd name="connsiteY138" fmla="*/ 841828 h 2605314"/>
              <a:gd name="connsiteX139" fmla="*/ 541120 w 5018777"/>
              <a:gd name="connsiteY139" fmla="*/ 820057 h 2605314"/>
              <a:gd name="connsiteX140" fmla="*/ 519349 w 5018777"/>
              <a:gd name="connsiteY140" fmla="*/ 740228 h 2605314"/>
              <a:gd name="connsiteX141" fmla="*/ 497577 w 5018777"/>
              <a:gd name="connsiteY141" fmla="*/ 725714 h 2605314"/>
              <a:gd name="connsiteX142" fmla="*/ 352435 w 5018777"/>
              <a:gd name="connsiteY142" fmla="*/ 732971 h 2605314"/>
              <a:gd name="connsiteX143" fmla="*/ 252286 w 5018777"/>
              <a:gd name="connsiteY143" fmla="*/ 791028 h 2605314"/>
              <a:gd name="connsiteX144" fmla="*/ 192777 w 5018777"/>
              <a:gd name="connsiteY144" fmla="*/ 892628 h 2605314"/>
              <a:gd name="connsiteX145" fmla="*/ 187335 w 5018777"/>
              <a:gd name="connsiteY145" fmla="*/ 1026522 h 2605314"/>
              <a:gd name="connsiteX146" fmla="*/ 218177 w 5018777"/>
              <a:gd name="connsiteY146" fmla="*/ 1070791 h 2605314"/>
              <a:gd name="connsiteX147" fmla="*/ 278049 w 5018777"/>
              <a:gd name="connsiteY147" fmla="*/ 1063534 h 2605314"/>
              <a:gd name="connsiteX148" fmla="*/ 297643 w 5018777"/>
              <a:gd name="connsiteY148" fmla="*/ 1022531 h 2605314"/>
              <a:gd name="connsiteX149" fmla="*/ 260995 w 5018777"/>
              <a:gd name="connsiteY149" fmla="*/ 957580 h 2605314"/>
              <a:gd name="connsiteX150" fmla="*/ 172095 w 5018777"/>
              <a:gd name="connsiteY150" fmla="*/ 952137 h 2605314"/>
              <a:gd name="connsiteX151" fmla="*/ 108957 w 5018777"/>
              <a:gd name="connsiteY151" fmla="*/ 996405 h 2605314"/>
              <a:gd name="connsiteX152" fmla="*/ 54892 w 5018777"/>
              <a:gd name="connsiteY152" fmla="*/ 1066800 h 2605314"/>
              <a:gd name="connsiteX153" fmla="*/ 14252 w 5018777"/>
              <a:gd name="connsiteY153" fmla="*/ 1156788 h 2605314"/>
              <a:gd name="connsiteX154" fmla="*/ 20783 w 5018777"/>
              <a:gd name="connsiteY154" fmla="*/ 1262017 h 2605314"/>
              <a:gd name="connsiteX155" fmla="*/ 69406 w 5018777"/>
              <a:gd name="connsiteY155" fmla="*/ 1313542 h 2605314"/>
              <a:gd name="connsiteX156" fmla="*/ 112949 w 5018777"/>
              <a:gd name="connsiteY156" fmla="*/ 1342571 h 2605314"/>
              <a:gd name="connsiteX157" fmla="*/ 159032 w 5018777"/>
              <a:gd name="connsiteY157" fmla="*/ 1341845 h 2605314"/>
              <a:gd name="connsiteX158" fmla="*/ 217089 w 5018777"/>
              <a:gd name="connsiteY158" fmla="*/ 1316445 h 2605314"/>
              <a:gd name="connsiteX159" fmla="*/ 199672 w 5018777"/>
              <a:gd name="connsiteY159" fmla="*/ 1243148 h 2605314"/>
              <a:gd name="connsiteX160" fmla="*/ 124197 w 5018777"/>
              <a:gd name="connsiteY160" fmla="*/ 1236254 h 2605314"/>
              <a:gd name="connsiteX161" fmla="*/ 54892 w 5018777"/>
              <a:gd name="connsiteY161" fmla="*/ 1262742 h 2605314"/>
              <a:gd name="connsiteX162" fmla="*/ 33120 w 5018777"/>
              <a:gd name="connsiteY162" fmla="*/ 1299028 h 2605314"/>
              <a:gd name="connsiteX163" fmla="*/ 18606 w 5018777"/>
              <a:gd name="connsiteY163" fmla="*/ 1320800 h 2605314"/>
              <a:gd name="connsiteX164" fmla="*/ 4092 w 5018777"/>
              <a:gd name="connsiteY164" fmla="*/ 1379582 h 2605314"/>
              <a:gd name="connsiteX165" fmla="*/ 3729 w 5018777"/>
              <a:gd name="connsiteY165" fmla="*/ 1436188 h 2605314"/>
              <a:gd name="connsiteX166" fmla="*/ 47635 w 5018777"/>
              <a:gd name="connsiteY166" fmla="*/ 1494971 h 2605314"/>
              <a:gd name="connsiteX167" fmla="*/ 91177 w 5018777"/>
              <a:gd name="connsiteY167" fmla="*/ 1524000 h 2605314"/>
              <a:gd name="connsiteX168" fmla="*/ 127100 w 5018777"/>
              <a:gd name="connsiteY168" fmla="*/ 1568268 h 2605314"/>
              <a:gd name="connsiteX169" fmla="*/ 171006 w 5018777"/>
              <a:gd name="connsiteY169" fmla="*/ 1582057 h 2605314"/>
              <a:gd name="connsiteX170" fmla="*/ 228337 w 5018777"/>
              <a:gd name="connsiteY170" fmla="*/ 1561737 h 2605314"/>
              <a:gd name="connsiteX171" fmla="*/ 236683 w 5018777"/>
              <a:gd name="connsiteY171" fmla="*/ 1483722 h 2605314"/>
              <a:gd name="connsiteX172" fmla="*/ 157217 w 5018777"/>
              <a:gd name="connsiteY172" fmla="*/ 1465580 h 2605314"/>
              <a:gd name="connsiteX173" fmla="*/ 105692 w 5018777"/>
              <a:gd name="connsiteY173" fmla="*/ 1502228 h 2605314"/>
              <a:gd name="connsiteX174" fmla="*/ 105692 w 5018777"/>
              <a:gd name="connsiteY174" fmla="*/ 1698171 h 2605314"/>
              <a:gd name="connsiteX175" fmla="*/ 141615 w 5018777"/>
              <a:gd name="connsiteY175" fmla="*/ 1749334 h 2605314"/>
              <a:gd name="connsiteX176" fmla="*/ 192777 w 5018777"/>
              <a:gd name="connsiteY176" fmla="*/ 1792514 h 2605314"/>
              <a:gd name="connsiteX177" fmla="*/ 250835 w 5018777"/>
              <a:gd name="connsiteY177" fmla="*/ 1828800 h 2605314"/>
              <a:gd name="connsiteX178" fmla="*/ 359692 w 5018777"/>
              <a:gd name="connsiteY178" fmla="*/ 1821542 h 2605314"/>
              <a:gd name="connsiteX179" fmla="*/ 394163 w 5018777"/>
              <a:gd name="connsiteY179" fmla="*/ 1796505 h 2605314"/>
              <a:gd name="connsiteX180" fmla="*/ 410492 w 5018777"/>
              <a:gd name="connsiteY180" fmla="*/ 1698171 h 2605314"/>
              <a:gd name="connsiteX181" fmla="*/ 366949 w 5018777"/>
              <a:gd name="connsiteY181" fmla="*/ 1683657 h 2605314"/>
              <a:gd name="connsiteX182" fmla="*/ 316149 w 5018777"/>
              <a:gd name="connsiteY182" fmla="*/ 1690914 h 2605314"/>
              <a:gd name="connsiteX183" fmla="*/ 279863 w 5018777"/>
              <a:gd name="connsiteY183" fmla="*/ 1719942 h 2605314"/>
              <a:gd name="connsiteX184" fmla="*/ 265349 w 5018777"/>
              <a:gd name="connsiteY184" fmla="*/ 1785257 h 2605314"/>
              <a:gd name="connsiteX185" fmla="*/ 276235 w 5018777"/>
              <a:gd name="connsiteY185" fmla="*/ 1939108 h 2605314"/>
              <a:gd name="connsiteX186" fmla="*/ 331026 w 5018777"/>
              <a:gd name="connsiteY186" fmla="*/ 1984465 h 2605314"/>
              <a:gd name="connsiteX187" fmla="*/ 417749 w 5018777"/>
              <a:gd name="connsiteY187" fmla="*/ 2002971 h 2605314"/>
              <a:gd name="connsiteX188" fmla="*/ 526606 w 5018777"/>
              <a:gd name="connsiteY188" fmla="*/ 1995714 h 2605314"/>
              <a:gd name="connsiteX189" fmla="*/ 555635 w 5018777"/>
              <a:gd name="connsiteY189" fmla="*/ 1973942 h 2605314"/>
              <a:gd name="connsiteX190" fmla="*/ 599177 w 5018777"/>
              <a:gd name="connsiteY190" fmla="*/ 1944914 h 2605314"/>
              <a:gd name="connsiteX191" fmla="*/ 628206 w 5018777"/>
              <a:gd name="connsiteY191" fmla="*/ 1901371 h 2605314"/>
              <a:gd name="connsiteX192" fmla="*/ 613692 w 5018777"/>
              <a:gd name="connsiteY192" fmla="*/ 1836057 h 2605314"/>
              <a:gd name="connsiteX193" fmla="*/ 570149 w 5018777"/>
              <a:gd name="connsiteY193" fmla="*/ 1792514 h 2605314"/>
              <a:gd name="connsiteX194" fmla="*/ 528057 w 5018777"/>
              <a:gd name="connsiteY194" fmla="*/ 1800497 h 2605314"/>
              <a:gd name="connsiteX195" fmla="*/ 481249 w 5018777"/>
              <a:gd name="connsiteY195" fmla="*/ 1898468 h 2605314"/>
              <a:gd name="connsiteX196" fmla="*/ 555635 w 5018777"/>
              <a:gd name="connsiteY196" fmla="*/ 1995714 h 2605314"/>
              <a:gd name="connsiteX197" fmla="*/ 570149 w 5018777"/>
              <a:gd name="connsiteY197" fmla="*/ 2017485 h 2605314"/>
              <a:gd name="connsiteX198" fmla="*/ 700777 w 5018777"/>
              <a:gd name="connsiteY198" fmla="*/ 2068285 h 2605314"/>
              <a:gd name="connsiteX199" fmla="*/ 737063 w 5018777"/>
              <a:gd name="connsiteY199" fmla="*/ 2082800 h 2605314"/>
              <a:gd name="connsiteX200" fmla="*/ 867692 w 5018777"/>
              <a:gd name="connsiteY200" fmla="*/ 2119811 h 2605314"/>
              <a:gd name="connsiteX201" fmla="*/ 969292 w 5018777"/>
              <a:gd name="connsiteY201" fmla="*/ 2148114 h 2605314"/>
              <a:gd name="connsiteX202" fmla="*/ 1078149 w 5018777"/>
              <a:gd name="connsiteY202" fmla="*/ 2133600 h 2605314"/>
              <a:gd name="connsiteX203" fmla="*/ 1128949 w 5018777"/>
              <a:gd name="connsiteY203" fmla="*/ 2104571 h 2605314"/>
              <a:gd name="connsiteX204" fmla="*/ 1247603 w 5018777"/>
              <a:gd name="connsiteY204" fmla="*/ 2013494 h 2605314"/>
              <a:gd name="connsiteX205" fmla="*/ 1291509 w 5018777"/>
              <a:gd name="connsiteY205" fmla="*/ 1957251 h 2605314"/>
              <a:gd name="connsiteX206" fmla="*/ 1278083 w 5018777"/>
              <a:gd name="connsiteY206" fmla="*/ 1839322 h 2605314"/>
              <a:gd name="connsiteX207" fmla="*/ 1223292 w 5018777"/>
              <a:gd name="connsiteY207" fmla="*/ 1814285 h 2605314"/>
              <a:gd name="connsiteX208" fmla="*/ 1129675 w 5018777"/>
              <a:gd name="connsiteY208" fmla="*/ 1833154 h 2605314"/>
              <a:gd name="connsiteX209" fmla="*/ 1107177 w 5018777"/>
              <a:gd name="connsiteY209" fmla="*/ 1894114 h 2605314"/>
              <a:gd name="connsiteX210" fmla="*/ 1085406 w 5018777"/>
              <a:gd name="connsiteY210" fmla="*/ 2002971 h 2605314"/>
              <a:gd name="connsiteX211" fmla="*/ 1020092 w 5018777"/>
              <a:gd name="connsiteY211" fmla="*/ 1995714 h 2605314"/>
              <a:gd name="connsiteX212" fmla="*/ 984532 w 5018777"/>
              <a:gd name="connsiteY212" fmla="*/ 1911531 h 2605314"/>
              <a:gd name="connsiteX213" fmla="*/ 996869 w 5018777"/>
              <a:gd name="connsiteY213" fmla="*/ 1807754 h 2605314"/>
              <a:gd name="connsiteX214" fmla="*/ 1070529 w 5018777"/>
              <a:gd name="connsiteY214" fmla="*/ 1731554 h 2605314"/>
              <a:gd name="connsiteX215" fmla="*/ 1230549 w 5018777"/>
              <a:gd name="connsiteY215" fmla="*/ 1690914 h 2605314"/>
              <a:gd name="connsiteX216" fmla="*/ 1339406 w 5018777"/>
              <a:gd name="connsiteY216" fmla="*/ 1698171 h 2605314"/>
              <a:gd name="connsiteX217" fmla="*/ 1426492 w 5018777"/>
              <a:gd name="connsiteY217" fmla="*/ 1741714 h 2605314"/>
              <a:gd name="connsiteX218" fmla="*/ 1480557 w 5018777"/>
              <a:gd name="connsiteY218" fmla="*/ 1792514 h 2605314"/>
              <a:gd name="connsiteX219" fmla="*/ 1510312 w 5018777"/>
              <a:gd name="connsiteY219" fmla="*/ 1859642 h 2605314"/>
              <a:gd name="connsiteX220" fmla="*/ 1511037 w 5018777"/>
              <a:gd name="connsiteY220" fmla="*/ 1961968 h 2605314"/>
              <a:gd name="connsiteX221" fmla="*/ 1463866 w 5018777"/>
              <a:gd name="connsiteY221" fmla="*/ 2046877 h 2605314"/>
              <a:gd name="connsiteX222" fmla="*/ 1411977 w 5018777"/>
              <a:gd name="connsiteY222" fmla="*/ 2140857 h 2605314"/>
              <a:gd name="connsiteX223" fmla="*/ 1404720 w 5018777"/>
              <a:gd name="connsiteY223" fmla="*/ 2162628 h 2605314"/>
              <a:gd name="connsiteX224" fmla="*/ 1368435 w 5018777"/>
              <a:gd name="connsiteY224" fmla="*/ 2293257 h 2605314"/>
              <a:gd name="connsiteX225" fmla="*/ 1370975 w 5018777"/>
              <a:gd name="connsiteY225" fmla="*/ 2449285 h 2605314"/>
              <a:gd name="connsiteX226" fmla="*/ 1513577 w 5018777"/>
              <a:gd name="connsiteY226" fmla="*/ 2554514 h 2605314"/>
              <a:gd name="connsiteX227" fmla="*/ 1636949 w 5018777"/>
              <a:gd name="connsiteY227" fmla="*/ 2590800 h 2605314"/>
              <a:gd name="connsiteX228" fmla="*/ 1851397 w 5018777"/>
              <a:gd name="connsiteY228" fmla="*/ 2605314 h 2605314"/>
              <a:gd name="connsiteX229" fmla="*/ 1922155 w 5018777"/>
              <a:gd name="connsiteY229" fmla="*/ 2576285 h 2605314"/>
              <a:gd name="connsiteX230" fmla="*/ 1963520 w 5018777"/>
              <a:gd name="connsiteY230" fmla="*/ 2496457 h 2605314"/>
              <a:gd name="connsiteX231" fmla="*/ 2006337 w 5018777"/>
              <a:gd name="connsiteY231" fmla="*/ 2315028 h 2605314"/>
              <a:gd name="connsiteX232" fmla="*/ 2043349 w 5018777"/>
              <a:gd name="connsiteY232" fmla="*/ 2111828 h 2605314"/>
              <a:gd name="connsiteX233" fmla="*/ 2066572 w 5018777"/>
              <a:gd name="connsiteY233" fmla="*/ 2048691 h 2605314"/>
              <a:gd name="connsiteX234" fmla="*/ 2102495 w 5018777"/>
              <a:gd name="connsiteY234" fmla="*/ 1987731 h 2605314"/>
              <a:gd name="connsiteX235" fmla="*/ 2221512 w 5018777"/>
              <a:gd name="connsiteY235" fmla="*/ 1879237 h 2605314"/>
              <a:gd name="connsiteX236" fmla="*/ 2377177 w 5018777"/>
              <a:gd name="connsiteY236" fmla="*/ 1872342 h 2605314"/>
              <a:gd name="connsiteX237" fmla="*/ 2398949 w 5018777"/>
              <a:gd name="connsiteY237" fmla="*/ 1879600 h 2605314"/>
              <a:gd name="connsiteX238" fmla="*/ 2457006 w 5018777"/>
              <a:gd name="connsiteY238" fmla="*/ 1930400 h 2605314"/>
              <a:gd name="connsiteX239" fmla="*/ 2471520 w 5018777"/>
              <a:gd name="connsiteY239" fmla="*/ 1952171 h 2605314"/>
              <a:gd name="connsiteX240" fmla="*/ 2493292 w 5018777"/>
              <a:gd name="connsiteY240" fmla="*/ 1973942 h 2605314"/>
              <a:gd name="connsiteX241" fmla="*/ 2507806 w 5018777"/>
              <a:gd name="connsiteY241" fmla="*/ 2024742 h 2605314"/>
              <a:gd name="connsiteX242" fmla="*/ 2515063 w 5018777"/>
              <a:gd name="connsiteY242" fmla="*/ 2053771 h 2605314"/>
              <a:gd name="connsiteX243" fmla="*/ 2529577 w 5018777"/>
              <a:gd name="connsiteY243" fmla="*/ 2075542 h 2605314"/>
              <a:gd name="connsiteX244" fmla="*/ 2544092 w 5018777"/>
              <a:gd name="connsiteY244" fmla="*/ 2126342 h 2605314"/>
              <a:gd name="connsiteX245" fmla="*/ 2536835 w 5018777"/>
              <a:gd name="connsiteY245" fmla="*/ 2271485 h 2605314"/>
              <a:gd name="connsiteX246" fmla="*/ 2522320 w 5018777"/>
              <a:gd name="connsiteY246" fmla="*/ 2300514 h 2605314"/>
              <a:gd name="connsiteX247" fmla="*/ 2478777 w 5018777"/>
              <a:gd name="connsiteY247" fmla="*/ 2329542 h 2605314"/>
              <a:gd name="connsiteX248" fmla="*/ 2457006 w 5018777"/>
              <a:gd name="connsiteY248" fmla="*/ 2336800 h 2605314"/>
              <a:gd name="connsiteX249" fmla="*/ 2333635 w 5018777"/>
              <a:gd name="connsiteY249" fmla="*/ 2329542 h 2605314"/>
              <a:gd name="connsiteX250" fmla="*/ 2311863 w 5018777"/>
              <a:gd name="connsiteY250" fmla="*/ 2322285 h 2605314"/>
              <a:gd name="connsiteX251" fmla="*/ 2297349 w 5018777"/>
              <a:gd name="connsiteY251" fmla="*/ 2286000 h 2605314"/>
              <a:gd name="connsiteX252" fmla="*/ 2290092 w 5018777"/>
              <a:gd name="connsiteY252" fmla="*/ 2249714 h 2605314"/>
              <a:gd name="connsiteX253" fmla="*/ 2398949 w 5018777"/>
              <a:gd name="connsiteY253" fmla="*/ 2111828 h 2605314"/>
              <a:gd name="connsiteX254" fmla="*/ 2398949 w 5018777"/>
              <a:gd name="connsiteY254" fmla="*/ 2024742 h 2605314"/>
              <a:gd name="connsiteX255" fmla="*/ 2377177 w 5018777"/>
              <a:gd name="connsiteY255" fmla="*/ 2010228 h 2605314"/>
              <a:gd name="connsiteX256" fmla="*/ 2275577 w 5018777"/>
              <a:gd name="connsiteY256" fmla="*/ 2017485 h 2605314"/>
              <a:gd name="connsiteX257" fmla="*/ 2261063 w 5018777"/>
              <a:gd name="connsiteY257" fmla="*/ 2032000 h 2605314"/>
              <a:gd name="connsiteX258" fmla="*/ 2239292 w 5018777"/>
              <a:gd name="connsiteY258" fmla="*/ 2046514 h 2605314"/>
              <a:gd name="connsiteX259" fmla="*/ 2224777 w 5018777"/>
              <a:gd name="connsiteY259" fmla="*/ 2061028 h 2605314"/>
              <a:gd name="connsiteX260" fmla="*/ 2195749 w 5018777"/>
              <a:gd name="connsiteY260" fmla="*/ 2068285 h 2605314"/>
              <a:gd name="connsiteX261" fmla="*/ 2166720 w 5018777"/>
              <a:gd name="connsiteY261" fmla="*/ 2090057 h 2605314"/>
              <a:gd name="connsiteX262" fmla="*/ 2152206 w 5018777"/>
              <a:gd name="connsiteY262" fmla="*/ 2111828 h 2605314"/>
              <a:gd name="connsiteX263" fmla="*/ 2130435 w 5018777"/>
              <a:gd name="connsiteY263" fmla="*/ 2140857 h 2605314"/>
              <a:gd name="connsiteX264" fmla="*/ 2130435 w 5018777"/>
              <a:gd name="connsiteY264" fmla="*/ 2351314 h 2605314"/>
              <a:gd name="connsiteX265" fmla="*/ 2144949 w 5018777"/>
              <a:gd name="connsiteY265" fmla="*/ 2373085 h 2605314"/>
              <a:gd name="connsiteX266" fmla="*/ 2166720 w 5018777"/>
              <a:gd name="connsiteY266" fmla="*/ 2380342 h 2605314"/>
              <a:gd name="connsiteX267" fmla="*/ 2173977 w 5018777"/>
              <a:gd name="connsiteY267" fmla="*/ 2402114 h 2605314"/>
              <a:gd name="connsiteX268" fmla="*/ 2195749 w 5018777"/>
              <a:gd name="connsiteY268" fmla="*/ 2416628 h 2605314"/>
              <a:gd name="connsiteX269" fmla="*/ 2224777 w 5018777"/>
              <a:gd name="connsiteY269" fmla="*/ 2438400 h 2605314"/>
              <a:gd name="connsiteX270" fmla="*/ 2268320 w 5018777"/>
              <a:gd name="connsiteY270" fmla="*/ 2474685 h 2605314"/>
              <a:gd name="connsiteX271" fmla="*/ 2297349 w 5018777"/>
              <a:gd name="connsiteY271" fmla="*/ 2510971 h 2605314"/>
              <a:gd name="connsiteX272" fmla="*/ 2319120 w 5018777"/>
              <a:gd name="connsiteY272" fmla="*/ 2532742 h 2605314"/>
              <a:gd name="connsiteX273" fmla="*/ 2398949 w 5018777"/>
              <a:gd name="connsiteY273" fmla="*/ 2569028 h 2605314"/>
              <a:gd name="connsiteX274" fmla="*/ 2544092 w 5018777"/>
              <a:gd name="connsiteY274" fmla="*/ 2554514 h 2605314"/>
              <a:gd name="connsiteX275" fmla="*/ 2565863 w 5018777"/>
              <a:gd name="connsiteY275" fmla="*/ 2540000 h 2605314"/>
              <a:gd name="connsiteX276" fmla="*/ 2573120 w 5018777"/>
              <a:gd name="connsiteY276" fmla="*/ 2503714 h 2605314"/>
              <a:gd name="connsiteX277" fmla="*/ 2587635 w 5018777"/>
              <a:gd name="connsiteY277" fmla="*/ 2481942 h 2605314"/>
              <a:gd name="connsiteX278" fmla="*/ 2594892 w 5018777"/>
              <a:gd name="connsiteY278" fmla="*/ 2409371 h 2605314"/>
              <a:gd name="connsiteX279" fmla="*/ 2645692 w 5018777"/>
              <a:gd name="connsiteY279" fmla="*/ 2416628 h 2605314"/>
              <a:gd name="connsiteX280" fmla="*/ 2674720 w 5018777"/>
              <a:gd name="connsiteY280" fmla="*/ 2423885 h 2605314"/>
              <a:gd name="connsiteX281" fmla="*/ 2747292 w 5018777"/>
              <a:gd name="connsiteY281" fmla="*/ 2438400 h 2605314"/>
              <a:gd name="connsiteX282" fmla="*/ 2790835 w 5018777"/>
              <a:gd name="connsiteY282" fmla="*/ 2452914 h 2605314"/>
              <a:gd name="connsiteX283" fmla="*/ 2812606 w 5018777"/>
              <a:gd name="connsiteY283" fmla="*/ 2438400 h 2605314"/>
              <a:gd name="connsiteX284" fmla="*/ 2805349 w 5018777"/>
              <a:gd name="connsiteY284" fmla="*/ 2416628 h 2605314"/>
              <a:gd name="connsiteX285" fmla="*/ 2798092 w 5018777"/>
              <a:gd name="connsiteY285" fmla="*/ 2373085 h 2605314"/>
              <a:gd name="connsiteX286" fmla="*/ 2783577 w 5018777"/>
              <a:gd name="connsiteY286" fmla="*/ 2329542 h 2605314"/>
              <a:gd name="connsiteX287" fmla="*/ 2798092 w 5018777"/>
              <a:gd name="connsiteY287" fmla="*/ 2278742 h 2605314"/>
              <a:gd name="connsiteX288" fmla="*/ 2965006 w 5018777"/>
              <a:gd name="connsiteY288" fmla="*/ 2249714 h 2605314"/>
              <a:gd name="connsiteX289" fmla="*/ 2950492 w 5018777"/>
              <a:gd name="connsiteY289" fmla="*/ 2227942 h 2605314"/>
              <a:gd name="connsiteX290" fmla="*/ 2928720 w 5018777"/>
              <a:gd name="connsiteY290" fmla="*/ 2133600 h 2605314"/>
              <a:gd name="connsiteX291" fmla="*/ 2921463 w 5018777"/>
              <a:gd name="connsiteY291" fmla="*/ 2104571 h 2605314"/>
              <a:gd name="connsiteX292" fmla="*/ 2899692 w 5018777"/>
              <a:gd name="connsiteY292" fmla="*/ 2090057 h 2605314"/>
              <a:gd name="connsiteX293" fmla="*/ 2906949 w 5018777"/>
              <a:gd name="connsiteY293" fmla="*/ 2061028 h 2605314"/>
              <a:gd name="connsiteX294" fmla="*/ 3037577 w 5018777"/>
              <a:gd name="connsiteY294" fmla="*/ 2053771 h 2605314"/>
              <a:gd name="connsiteX295" fmla="*/ 3124663 w 5018777"/>
              <a:gd name="connsiteY295" fmla="*/ 2046514 h 2605314"/>
              <a:gd name="connsiteX296" fmla="*/ 3146435 w 5018777"/>
              <a:gd name="connsiteY296" fmla="*/ 2039257 h 2605314"/>
              <a:gd name="connsiteX297" fmla="*/ 3139177 w 5018777"/>
              <a:gd name="connsiteY297" fmla="*/ 2010228 h 2605314"/>
              <a:gd name="connsiteX298" fmla="*/ 3110149 w 5018777"/>
              <a:gd name="connsiteY298" fmla="*/ 1959428 h 2605314"/>
              <a:gd name="connsiteX299" fmla="*/ 3081120 w 5018777"/>
              <a:gd name="connsiteY299" fmla="*/ 1930400 h 2605314"/>
              <a:gd name="connsiteX300" fmla="*/ 3066606 w 5018777"/>
              <a:gd name="connsiteY300" fmla="*/ 1901371 h 2605314"/>
              <a:gd name="connsiteX301" fmla="*/ 3044835 w 5018777"/>
              <a:gd name="connsiteY301" fmla="*/ 1886857 h 2605314"/>
              <a:gd name="connsiteX302" fmla="*/ 3037577 w 5018777"/>
              <a:gd name="connsiteY302" fmla="*/ 1865085 h 2605314"/>
              <a:gd name="connsiteX303" fmla="*/ 3023063 w 5018777"/>
              <a:gd name="connsiteY303" fmla="*/ 1843314 h 2605314"/>
              <a:gd name="connsiteX304" fmla="*/ 3052092 w 5018777"/>
              <a:gd name="connsiteY304" fmla="*/ 1828800 h 2605314"/>
              <a:gd name="connsiteX305" fmla="*/ 3160949 w 5018777"/>
              <a:gd name="connsiteY305" fmla="*/ 1814285 h 2605314"/>
              <a:gd name="connsiteX306" fmla="*/ 3182720 w 5018777"/>
              <a:gd name="connsiteY306" fmla="*/ 1799771 h 2605314"/>
              <a:gd name="connsiteX307" fmla="*/ 3131920 w 5018777"/>
              <a:gd name="connsiteY307" fmla="*/ 1690914 h 2605314"/>
              <a:gd name="connsiteX308" fmla="*/ 3124663 w 5018777"/>
              <a:gd name="connsiteY308" fmla="*/ 1669142 h 2605314"/>
              <a:gd name="connsiteX309" fmla="*/ 3110149 w 5018777"/>
              <a:gd name="connsiteY309" fmla="*/ 1647371 h 2605314"/>
              <a:gd name="connsiteX310" fmla="*/ 3131920 w 5018777"/>
              <a:gd name="connsiteY310" fmla="*/ 1640114 h 2605314"/>
              <a:gd name="connsiteX311" fmla="*/ 3160949 w 5018777"/>
              <a:gd name="connsiteY311" fmla="*/ 1632857 h 2605314"/>
              <a:gd name="connsiteX312" fmla="*/ 3189977 w 5018777"/>
              <a:gd name="connsiteY312" fmla="*/ 1618342 h 2605314"/>
              <a:gd name="connsiteX313" fmla="*/ 3219006 w 5018777"/>
              <a:gd name="connsiteY313" fmla="*/ 1611085 h 2605314"/>
              <a:gd name="connsiteX314" fmla="*/ 3240777 w 5018777"/>
              <a:gd name="connsiteY314" fmla="*/ 1603828 h 2605314"/>
              <a:gd name="connsiteX315" fmla="*/ 3284320 w 5018777"/>
              <a:gd name="connsiteY315" fmla="*/ 1582057 h 2605314"/>
              <a:gd name="connsiteX316" fmla="*/ 3298835 w 5018777"/>
              <a:gd name="connsiteY316" fmla="*/ 1567542 h 2605314"/>
              <a:gd name="connsiteX317" fmla="*/ 3277063 w 5018777"/>
              <a:gd name="connsiteY317" fmla="*/ 1545771 h 2605314"/>
              <a:gd name="connsiteX318" fmla="*/ 3233520 w 5018777"/>
              <a:gd name="connsiteY318" fmla="*/ 1516742 h 2605314"/>
              <a:gd name="connsiteX319" fmla="*/ 3182720 w 5018777"/>
              <a:gd name="connsiteY319" fmla="*/ 1458685 h 2605314"/>
              <a:gd name="connsiteX320" fmla="*/ 3175463 w 5018777"/>
              <a:gd name="connsiteY320" fmla="*/ 1436914 h 2605314"/>
              <a:gd name="connsiteX321" fmla="*/ 3153692 w 5018777"/>
              <a:gd name="connsiteY321" fmla="*/ 1422400 h 2605314"/>
              <a:gd name="connsiteX322" fmla="*/ 3204492 w 5018777"/>
              <a:gd name="connsiteY322" fmla="*/ 1386114 h 2605314"/>
              <a:gd name="connsiteX323" fmla="*/ 3240777 w 5018777"/>
              <a:gd name="connsiteY323" fmla="*/ 1349828 h 2605314"/>
              <a:gd name="connsiteX324" fmla="*/ 3269806 w 5018777"/>
              <a:gd name="connsiteY324" fmla="*/ 1313542 h 2605314"/>
              <a:gd name="connsiteX325" fmla="*/ 3291577 w 5018777"/>
              <a:gd name="connsiteY325" fmla="*/ 1299028 h 2605314"/>
              <a:gd name="connsiteX326" fmla="*/ 3306092 w 5018777"/>
              <a:gd name="connsiteY326" fmla="*/ 1284514 h 2605314"/>
              <a:gd name="connsiteX327" fmla="*/ 3313349 w 5018777"/>
              <a:gd name="connsiteY327" fmla="*/ 1262742 h 2605314"/>
              <a:gd name="connsiteX328" fmla="*/ 3269806 w 5018777"/>
              <a:gd name="connsiteY328" fmla="*/ 1255485 h 2605314"/>
              <a:gd name="connsiteX329" fmla="*/ 3248035 w 5018777"/>
              <a:gd name="connsiteY329" fmla="*/ 1248228 h 2605314"/>
              <a:gd name="connsiteX330" fmla="*/ 3197235 w 5018777"/>
              <a:gd name="connsiteY330" fmla="*/ 1233714 h 2605314"/>
              <a:gd name="connsiteX331" fmla="*/ 3175463 w 5018777"/>
              <a:gd name="connsiteY331" fmla="*/ 1219200 h 2605314"/>
              <a:gd name="connsiteX332" fmla="*/ 3153692 w 5018777"/>
              <a:gd name="connsiteY332" fmla="*/ 1211942 h 2605314"/>
              <a:gd name="connsiteX333" fmla="*/ 3124663 w 5018777"/>
              <a:gd name="connsiteY333" fmla="*/ 1197428 h 2605314"/>
              <a:gd name="connsiteX334" fmla="*/ 3204492 w 5018777"/>
              <a:gd name="connsiteY334" fmla="*/ 1095828 h 2605314"/>
              <a:gd name="connsiteX335" fmla="*/ 3255292 w 5018777"/>
              <a:gd name="connsiteY335" fmla="*/ 1037771 h 2605314"/>
              <a:gd name="connsiteX336" fmla="*/ 3255292 w 5018777"/>
              <a:gd name="connsiteY336" fmla="*/ 994228 h 2605314"/>
              <a:gd name="connsiteX337" fmla="*/ 3211749 w 5018777"/>
              <a:gd name="connsiteY337" fmla="*/ 986971 h 2605314"/>
              <a:gd name="connsiteX338" fmla="*/ 3182720 w 5018777"/>
              <a:gd name="connsiteY338" fmla="*/ 979714 h 2605314"/>
              <a:gd name="connsiteX339" fmla="*/ 3124663 w 5018777"/>
              <a:gd name="connsiteY339" fmla="*/ 957942 h 2605314"/>
              <a:gd name="connsiteX340" fmla="*/ 3102892 w 5018777"/>
              <a:gd name="connsiteY340" fmla="*/ 950685 h 2605314"/>
              <a:gd name="connsiteX341" fmla="*/ 3052092 w 5018777"/>
              <a:gd name="connsiteY341" fmla="*/ 943428 h 2605314"/>
              <a:gd name="connsiteX342" fmla="*/ 3030320 w 5018777"/>
              <a:gd name="connsiteY342" fmla="*/ 936171 h 2605314"/>
              <a:gd name="connsiteX343" fmla="*/ 2994035 w 5018777"/>
              <a:gd name="connsiteY343" fmla="*/ 928914 h 2605314"/>
              <a:gd name="connsiteX344" fmla="*/ 2979520 w 5018777"/>
              <a:gd name="connsiteY344" fmla="*/ 914400 h 2605314"/>
              <a:gd name="connsiteX345" fmla="*/ 3037577 w 5018777"/>
              <a:gd name="connsiteY345" fmla="*/ 820057 h 2605314"/>
              <a:gd name="connsiteX346" fmla="*/ 3095635 w 5018777"/>
              <a:gd name="connsiteY346" fmla="*/ 747485 h 2605314"/>
              <a:gd name="connsiteX347" fmla="*/ 3131920 w 5018777"/>
              <a:gd name="connsiteY347" fmla="*/ 703942 h 2605314"/>
              <a:gd name="connsiteX348" fmla="*/ 3146435 w 5018777"/>
              <a:gd name="connsiteY348" fmla="*/ 682171 h 2605314"/>
              <a:gd name="connsiteX349" fmla="*/ 3037577 w 5018777"/>
              <a:gd name="connsiteY349" fmla="*/ 667657 h 2605314"/>
              <a:gd name="connsiteX350" fmla="*/ 2965006 w 5018777"/>
              <a:gd name="connsiteY350" fmla="*/ 660400 h 2605314"/>
              <a:gd name="connsiteX351" fmla="*/ 2892435 w 5018777"/>
              <a:gd name="connsiteY351" fmla="*/ 645885 h 2605314"/>
              <a:gd name="connsiteX352" fmla="*/ 2928720 w 5018777"/>
              <a:gd name="connsiteY352" fmla="*/ 609600 h 2605314"/>
              <a:gd name="connsiteX353" fmla="*/ 2965006 w 5018777"/>
              <a:gd name="connsiteY353" fmla="*/ 573314 h 2605314"/>
              <a:gd name="connsiteX354" fmla="*/ 2972263 w 5018777"/>
              <a:gd name="connsiteY354" fmla="*/ 529771 h 2605314"/>
              <a:gd name="connsiteX355" fmla="*/ 2986777 w 5018777"/>
              <a:gd name="connsiteY355" fmla="*/ 486228 h 2605314"/>
              <a:gd name="connsiteX356" fmla="*/ 3001292 w 5018777"/>
              <a:gd name="connsiteY356" fmla="*/ 435428 h 2605314"/>
              <a:gd name="connsiteX357" fmla="*/ 3015806 w 5018777"/>
              <a:gd name="connsiteY357" fmla="*/ 391885 h 2605314"/>
              <a:gd name="connsiteX358" fmla="*/ 2965006 w 5018777"/>
              <a:gd name="connsiteY358" fmla="*/ 399142 h 2605314"/>
              <a:gd name="connsiteX359" fmla="*/ 2921463 w 5018777"/>
              <a:gd name="connsiteY359" fmla="*/ 413657 h 2605314"/>
              <a:gd name="connsiteX360" fmla="*/ 2892435 w 5018777"/>
              <a:gd name="connsiteY360" fmla="*/ 420914 h 2605314"/>
              <a:gd name="connsiteX361" fmla="*/ 2856149 w 5018777"/>
              <a:gd name="connsiteY361" fmla="*/ 435428 h 2605314"/>
              <a:gd name="connsiteX362" fmla="*/ 2812606 w 5018777"/>
              <a:gd name="connsiteY362" fmla="*/ 442685 h 2605314"/>
              <a:gd name="connsiteX363" fmla="*/ 2783577 w 5018777"/>
              <a:gd name="connsiteY363" fmla="*/ 449942 h 2605314"/>
              <a:gd name="connsiteX364" fmla="*/ 2725520 w 5018777"/>
              <a:gd name="connsiteY364" fmla="*/ 442685 h 2605314"/>
              <a:gd name="connsiteX365" fmla="*/ 2732777 w 5018777"/>
              <a:gd name="connsiteY365" fmla="*/ 377371 h 2605314"/>
              <a:gd name="connsiteX366" fmla="*/ 2725520 w 5018777"/>
              <a:gd name="connsiteY366" fmla="*/ 290285 h 2605314"/>
              <a:gd name="connsiteX367" fmla="*/ 2711006 w 5018777"/>
              <a:gd name="connsiteY367" fmla="*/ 232228 h 2605314"/>
              <a:gd name="connsiteX368" fmla="*/ 2667463 w 5018777"/>
              <a:gd name="connsiteY368" fmla="*/ 210457 h 2605314"/>
              <a:gd name="connsiteX369" fmla="*/ 2660206 w 5018777"/>
              <a:gd name="connsiteY369"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68092 w 5018777"/>
              <a:gd name="connsiteY95" fmla="*/ 435428 h 2605314"/>
              <a:gd name="connsiteX96" fmla="*/ 4097120 w 5018777"/>
              <a:gd name="connsiteY96" fmla="*/ 478971 h 2605314"/>
              <a:gd name="connsiteX97" fmla="*/ 4111997 w 5018777"/>
              <a:gd name="connsiteY97" fmla="*/ 620848 h 2605314"/>
              <a:gd name="connsiteX98" fmla="*/ 4089863 w 5018777"/>
              <a:gd name="connsiteY98" fmla="*/ 732971 h 2605314"/>
              <a:gd name="connsiteX99" fmla="*/ 4060835 w 5018777"/>
              <a:gd name="connsiteY99" fmla="*/ 769257 h 2605314"/>
              <a:gd name="connsiteX100" fmla="*/ 3946897 w 5018777"/>
              <a:gd name="connsiteY100" fmla="*/ 851262 h 2605314"/>
              <a:gd name="connsiteX101" fmla="*/ 3843120 w 5018777"/>
              <a:gd name="connsiteY101" fmla="*/ 878114 h 2605314"/>
              <a:gd name="connsiteX102" fmla="*/ 3567349 w 5018777"/>
              <a:gd name="connsiteY102" fmla="*/ 863600 h 2605314"/>
              <a:gd name="connsiteX103" fmla="*/ 3422206 w 5018777"/>
              <a:gd name="connsiteY103" fmla="*/ 835660 h 2605314"/>
              <a:gd name="connsiteX104" fmla="*/ 3349635 w 5018777"/>
              <a:gd name="connsiteY104" fmla="*/ 776514 h 2605314"/>
              <a:gd name="connsiteX105" fmla="*/ 3313349 w 5018777"/>
              <a:gd name="connsiteY105" fmla="*/ 696685 h 2605314"/>
              <a:gd name="connsiteX106" fmla="*/ 3277063 w 5018777"/>
              <a:gd name="connsiteY106" fmla="*/ 587828 h 2605314"/>
              <a:gd name="connsiteX107" fmla="*/ 3233520 w 5018777"/>
              <a:gd name="connsiteY107" fmla="*/ 478971 h 2605314"/>
              <a:gd name="connsiteX108" fmla="*/ 3199412 w 5018777"/>
              <a:gd name="connsiteY108" fmla="*/ 367937 h 2605314"/>
              <a:gd name="connsiteX109" fmla="*/ 3139177 w 5018777"/>
              <a:gd name="connsiteY109" fmla="*/ 283028 h 2605314"/>
              <a:gd name="connsiteX110" fmla="*/ 3081120 w 5018777"/>
              <a:gd name="connsiteY110" fmla="*/ 232228 h 2605314"/>
              <a:gd name="connsiteX111" fmla="*/ 3008549 w 5018777"/>
              <a:gd name="connsiteY111" fmla="*/ 174171 h 2605314"/>
              <a:gd name="connsiteX112" fmla="*/ 2934889 w 5018777"/>
              <a:gd name="connsiteY112" fmla="*/ 124460 h 2605314"/>
              <a:gd name="connsiteX113" fmla="*/ 2827120 w 5018777"/>
              <a:gd name="connsiteY113" fmla="*/ 79828 h 2605314"/>
              <a:gd name="connsiteX114" fmla="*/ 2667463 w 5018777"/>
              <a:gd name="connsiteY114" fmla="*/ 50800 h 2605314"/>
              <a:gd name="connsiteX115" fmla="*/ 2500549 w 5018777"/>
              <a:gd name="connsiteY115" fmla="*/ 43542 h 2605314"/>
              <a:gd name="connsiteX116" fmla="*/ 2275577 w 5018777"/>
              <a:gd name="connsiteY116" fmla="*/ 21771 h 2605314"/>
              <a:gd name="connsiteX117" fmla="*/ 2036092 w 5018777"/>
              <a:gd name="connsiteY117" fmla="*/ 7257 h 2605314"/>
              <a:gd name="connsiteX118" fmla="*/ 1753063 w 5018777"/>
              <a:gd name="connsiteY118" fmla="*/ 29028 h 2605314"/>
              <a:gd name="connsiteX119" fmla="*/ 1519746 w 5018777"/>
              <a:gd name="connsiteY119" fmla="*/ 82005 h 2605314"/>
              <a:gd name="connsiteX120" fmla="*/ 1157977 w 5018777"/>
              <a:gd name="connsiteY120" fmla="*/ 190500 h 2605314"/>
              <a:gd name="connsiteX121" fmla="*/ 969292 w 5018777"/>
              <a:gd name="connsiteY121" fmla="*/ 261257 h 2605314"/>
              <a:gd name="connsiteX122" fmla="*/ 889463 w 5018777"/>
              <a:gd name="connsiteY122" fmla="*/ 319314 h 2605314"/>
              <a:gd name="connsiteX123" fmla="*/ 763189 w 5018777"/>
              <a:gd name="connsiteY123" fmla="*/ 420551 h 2605314"/>
              <a:gd name="connsiteX124" fmla="*/ 693520 w 5018777"/>
              <a:gd name="connsiteY124" fmla="*/ 500742 h 2605314"/>
              <a:gd name="connsiteX125" fmla="*/ 664492 w 5018777"/>
              <a:gd name="connsiteY125" fmla="*/ 544285 h 2605314"/>
              <a:gd name="connsiteX126" fmla="*/ 642720 w 5018777"/>
              <a:gd name="connsiteY126" fmla="*/ 609600 h 2605314"/>
              <a:gd name="connsiteX127" fmla="*/ 651792 w 5018777"/>
              <a:gd name="connsiteY127" fmla="*/ 740954 h 2605314"/>
              <a:gd name="connsiteX128" fmla="*/ 700052 w 5018777"/>
              <a:gd name="connsiteY128" fmla="*/ 804454 h 2605314"/>
              <a:gd name="connsiteX129" fmla="*/ 751577 w 5018777"/>
              <a:gd name="connsiteY129" fmla="*/ 804817 h 2605314"/>
              <a:gd name="connsiteX130" fmla="*/ 775889 w 5018777"/>
              <a:gd name="connsiteY130" fmla="*/ 748937 h 2605314"/>
              <a:gd name="connsiteX131" fmla="*/ 764640 w 5018777"/>
              <a:gd name="connsiteY131" fmla="*/ 679268 h 2605314"/>
              <a:gd name="connsiteX132" fmla="*/ 704769 w 5018777"/>
              <a:gd name="connsiteY132" fmla="*/ 644434 h 2605314"/>
              <a:gd name="connsiteX133" fmla="*/ 567246 w 5018777"/>
              <a:gd name="connsiteY133" fmla="*/ 638991 h 2605314"/>
              <a:gd name="connsiteX134" fmla="*/ 468549 w 5018777"/>
              <a:gd name="connsiteY134" fmla="*/ 682171 h 2605314"/>
              <a:gd name="connsiteX135" fmla="*/ 446777 w 5018777"/>
              <a:gd name="connsiteY135" fmla="*/ 754742 h 2605314"/>
              <a:gd name="connsiteX136" fmla="*/ 475806 w 5018777"/>
              <a:gd name="connsiteY136" fmla="*/ 849085 h 2605314"/>
              <a:gd name="connsiteX137" fmla="*/ 533863 w 5018777"/>
              <a:gd name="connsiteY137" fmla="*/ 841828 h 2605314"/>
              <a:gd name="connsiteX138" fmla="*/ 541120 w 5018777"/>
              <a:gd name="connsiteY138" fmla="*/ 820057 h 2605314"/>
              <a:gd name="connsiteX139" fmla="*/ 519349 w 5018777"/>
              <a:gd name="connsiteY139" fmla="*/ 740228 h 2605314"/>
              <a:gd name="connsiteX140" fmla="*/ 497577 w 5018777"/>
              <a:gd name="connsiteY140" fmla="*/ 725714 h 2605314"/>
              <a:gd name="connsiteX141" fmla="*/ 352435 w 5018777"/>
              <a:gd name="connsiteY141" fmla="*/ 732971 h 2605314"/>
              <a:gd name="connsiteX142" fmla="*/ 252286 w 5018777"/>
              <a:gd name="connsiteY142" fmla="*/ 791028 h 2605314"/>
              <a:gd name="connsiteX143" fmla="*/ 192777 w 5018777"/>
              <a:gd name="connsiteY143" fmla="*/ 892628 h 2605314"/>
              <a:gd name="connsiteX144" fmla="*/ 187335 w 5018777"/>
              <a:gd name="connsiteY144" fmla="*/ 1026522 h 2605314"/>
              <a:gd name="connsiteX145" fmla="*/ 218177 w 5018777"/>
              <a:gd name="connsiteY145" fmla="*/ 1070791 h 2605314"/>
              <a:gd name="connsiteX146" fmla="*/ 278049 w 5018777"/>
              <a:gd name="connsiteY146" fmla="*/ 1063534 h 2605314"/>
              <a:gd name="connsiteX147" fmla="*/ 297643 w 5018777"/>
              <a:gd name="connsiteY147" fmla="*/ 1022531 h 2605314"/>
              <a:gd name="connsiteX148" fmla="*/ 260995 w 5018777"/>
              <a:gd name="connsiteY148" fmla="*/ 957580 h 2605314"/>
              <a:gd name="connsiteX149" fmla="*/ 172095 w 5018777"/>
              <a:gd name="connsiteY149" fmla="*/ 952137 h 2605314"/>
              <a:gd name="connsiteX150" fmla="*/ 108957 w 5018777"/>
              <a:gd name="connsiteY150" fmla="*/ 996405 h 2605314"/>
              <a:gd name="connsiteX151" fmla="*/ 54892 w 5018777"/>
              <a:gd name="connsiteY151" fmla="*/ 1066800 h 2605314"/>
              <a:gd name="connsiteX152" fmla="*/ 14252 w 5018777"/>
              <a:gd name="connsiteY152" fmla="*/ 1156788 h 2605314"/>
              <a:gd name="connsiteX153" fmla="*/ 20783 w 5018777"/>
              <a:gd name="connsiteY153" fmla="*/ 1262017 h 2605314"/>
              <a:gd name="connsiteX154" fmla="*/ 69406 w 5018777"/>
              <a:gd name="connsiteY154" fmla="*/ 1313542 h 2605314"/>
              <a:gd name="connsiteX155" fmla="*/ 112949 w 5018777"/>
              <a:gd name="connsiteY155" fmla="*/ 1342571 h 2605314"/>
              <a:gd name="connsiteX156" fmla="*/ 159032 w 5018777"/>
              <a:gd name="connsiteY156" fmla="*/ 1341845 h 2605314"/>
              <a:gd name="connsiteX157" fmla="*/ 217089 w 5018777"/>
              <a:gd name="connsiteY157" fmla="*/ 1316445 h 2605314"/>
              <a:gd name="connsiteX158" fmla="*/ 199672 w 5018777"/>
              <a:gd name="connsiteY158" fmla="*/ 1243148 h 2605314"/>
              <a:gd name="connsiteX159" fmla="*/ 124197 w 5018777"/>
              <a:gd name="connsiteY159" fmla="*/ 1236254 h 2605314"/>
              <a:gd name="connsiteX160" fmla="*/ 54892 w 5018777"/>
              <a:gd name="connsiteY160" fmla="*/ 1262742 h 2605314"/>
              <a:gd name="connsiteX161" fmla="*/ 33120 w 5018777"/>
              <a:gd name="connsiteY161" fmla="*/ 1299028 h 2605314"/>
              <a:gd name="connsiteX162" fmla="*/ 18606 w 5018777"/>
              <a:gd name="connsiteY162" fmla="*/ 1320800 h 2605314"/>
              <a:gd name="connsiteX163" fmla="*/ 4092 w 5018777"/>
              <a:gd name="connsiteY163" fmla="*/ 1379582 h 2605314"/>
              <a:gd name="connsiteX164" fmla="*/ 3729 w 5018777"/>
              <a:gd name="connsiteY164" fmla="*/ 1436188 h 2605314"/>
              <a:gd name="connsiteX165" fmla="*/ 47635 w 5018777"/>
              <a:gd name="connsiteY165" fmla="*/ 1494971 h 2605314"/>
              <a:gd name="connsiteX166" fmla="*/ 91177 w 5018777"/>
              <a:gd name="connsiteY166" fmla="*/ 1524000 h 2605314"/>
              <a:gd name="connsiteX167" fmla="*/ 127100 w 5018777"/>
              <a:gd name="connsiteY167" fmla="*/ 1568268 h 2605314"/>
              <a:gd name="connsiteX168" fmla="*/ 171006 w 5018777"/>
              <a:gd name="connsiteY168" fmla="*/ 1582057 h 2605314"/>
              <a:gd name="connsiteX169" fmla="*/ 228337 w 5018777"/>
              <a:gd name="connsiteY169" fmla="*/ 1561737 h 2605314"/>
              <a:gd name="connsiteX170" fmla="*/ 236683 w 5018777"/>
              <a:gd name="connsiteY170" fmla="*/ 1483722 h 2605314"/>
              <a:gd name="connsiteX171" fmla="*/ 157217 w 5018777"/>
              <a:gd name="connsiteY171" fmla="*/ 1465580 h 2605314"/>
              <a:gd name="connsiteX172" fmla="*/ 105692 w 5018777"/>
              <a:gd name="connsiteY172" fmla="*/ 1502228 h 2605314"/>
              <a:gd name="connsiteX173" fmla="*/ 105692 w 5018777"/>
              <a:gd name="connsiteY173" fmla="*/ 1698171 h 2605314"/>
              <a:gd name="connsiteX174" fmla="*/ 141615 w 5018777"/>
              <a:gd name="connsiteY174" fmla="*/ 1749334 h 2605314"/>
              <a:gd name="connsiteX175" fmla="*/ 192777 w 5018777"/>
              <a:gd name="connsiteY175" fmla="*/ 1792514 h 2605314"/>
              <a:gd name="connsiteX176" fmla="*/ 250835 w 5018777"/>
              <a:gd name="connsiteY176" fmla="*/ 1828800 h 2605314"/>
              <a:gd name="connsiteX177" fmla="*/ 359692 w 5018777"/>
              <a:gd name="connsiteY177" fmla="*/ 1821542 h 2605314"/>
              <a:gd name="connsiteX178" fmla="*/ 394163 w 5018777"/>
              <a:gd name="connsiteY178" fmla="*/ 1796505 h 2605314"/>
              <a:gd name="connsiteX179" fmla="*/ 410492 w 5018777"/>
              <a:gd name="connsiteY179" fmla="*/ 1698171 h 2605314"/>
              <a:gd name="connsiteX180" fmla="*/ 366949 w 5018777"/>
              <a:gd name="connsiteY180" fmla="*/ 1683657 h 2605314"/>
              <a:gd name="connsiteX181" fmla="*/ 316149 w 5018777"/>
              <a:gd name="connsiteY181" fmla="*/ 1690914 h 2605314"/>
              <a:gd name="connsiteX182" fmla="*/ 279863 w 5018777"/>
              <a:gd name="connsiteY182" fmla="*/ 1719942 h 2605314"/>
              <a:gd name="connsiteX183" fmla="*/ 265349 w 5018777"/>
              <a:gd name="connsiteY183" fmla="*/ 1785257 h 2605314"/>
              <a:gd name="connsiteX184" fmla="*/ 276235 w 5018777"/>
              <a:gd name="connsiteY184" fmla="*/ 1939108 h 2605314"/>
              <a:gd name="connsiteX185" fmla="*/ 331026 w 5018777"/>
              <a:gd name="connsiteY185" fmla="*/ 1984465 h 2605314"/>
              <a:gd name="connsiteX186" fmla="*/ 417749 w 5018777"/>
              <a:gd name="connsiteY186" fmla="*/ 2002971 h 2605314"/>
              <a:gd name="connsiteX187" fmla="*/ 526606 w 5018777"/>
              <a:gd name="connsiteY187" fmla="*/ 1995714 h 2605314"/>
              <a:gd name="connsiteX188" fmla="*/ 555635 w 5018777"/>
              <a:gd name="connsiteY188" fmla="*/ 1973942 h 2605314"/>
              <a:gd name="connsiteX189" fmla="*/ 599177 w 5018777"/>
              <a:gd name="connsiteY189" fmla="*/ 1944914 h 2605314"/>
              <a:gd name="connsiteX190" fmla="*/ 628206 w 5018777"/>
              <a:gd name="connsiteY190" fmla="*/ 1901371 h 2605314"/>
              <a:gd name="connsiteX191" fmla="*/ 613692 w 5018777"/>
              <a:gd name="connsiteY191" fmla="*/ 1836057 h 2605314"/>
              <a:gd name="connsiteX192" fmla="*/ 570149 w 5018777"/>
              <a:gd name="connsiteY192" fmla="*/ 1792514 h 2605314"/>
              <a:gd name="connsiteX193" fmla="*/ 528057 w 5018777"/>
              <a:gd name="connsiteY193" fmla="*/ 1800497 h 2605314"/>
              <a:gd name="connsiteX194" fmla="*/ 481249 w 5018777"/>
              <a:gd name="connsiteY194" fmla="*/ 1898468 h 2605314"/>
              <a:gd name="connsiteX195" fmla="*/ 555635 w 5018777"/>
              <a:gd name="connsiteY195" fmla="*/ 1995714 h 2605314"/>
              <a:gd name="connsiteX196" fmla="*/ 570149 w 5018777"/>
              <a:gd name="connsiteY196" fmla="*/ 2017485 h 2605314"/>
              <a:gd name="connsiteX197" fmla="*/ 700777 w 5018777"/>
              <a:gd name="connsiteY197" fmla="*/ 2068285 h 2605314"/>
              <a:gd name="connsiteX198" fmla="*/ 737063 w 5018777"/>
              <a:gd name="connsiteY198" fmla="*/ 2082800 h 2605314"/>
              <a:gd name="connsiteX199" fmla="*/ 867692 w 5018777"/>
              <a:gd name="connsiteY199" fmla="*/ 2119811 h 2605314"/>
              <a:gd name="connsiteX200" fmla="*/ 969292 w 5018777"/>
              <a:gd name="connsiteY200" fmla="*/ 2148114 h 2605314"/>
              <a:gd name="connsiteX201" fmla="*/ 1078149 w 5018777"/>
              <a:gd name="connsiteY201" fmla="*/ 2133600 h 2605314"/>
              <a:gd name="connsiteX202" fmla="*/ 1128949 w 5018777"/>
              <a:gd name="connsiteY202" fmla="*/ 2104571 h 2605314"/>
              <a:gd name="connsiteX203" fmla="*/ 1247603 w 5018777"/>
              <a:gd name="connsiteY203" fmla="*/ 2013494 h 2605314"/>
              <a:gd name="connsiteX204" fmla="*/ 1291509 w 5018777"/>
              <a:gd name="connsiteY204" fmla="*/ 1957251 h 2605314"/>
              <a:gd name="connsiteX205" fmla="*/ 1278083 w 5018777"/>
              <a:gd name="connsiteY205" fmla="*/ 1839322 h 2605314"/>
              <a:gd name="connsiteX206" fmla="*/ 1223292 w 5018777"/>
              <a:gd name="connsiteY206" fmla="*/ 1814285 h 2605314"/>
              <a:gd name="connsiteX207" fmla="*/ 1129675 w 5018777"/>
              <a:gd name="connsiteY207" fmla="*/ 1833154 h 2605314"/>
              <a:gd name="connsiteX208" fmla="*/ 1107177 w 5018777"/>
              <a:gd name="connsiteY208" fmla="*/ 1894114 h 2605314"/>
              <a:gd name="connsiteX209" fmla="*/ 1085406 w 5018777"/>
              <a:gd name="connsiteY209" fmla="*/ 2002971 h 2605314"/>
              <a:gd name="connsiteX210" fmla="*/ 1020092 w 5018777"/>
              <a:gd name="connsiteY210" fmla="*/ 1995714 h 2605314"/>
              <a:gd name="connsiteX211" fmla="*/ 984532 w 5018777"/>
              <a:gd name="connsiteY211" fmla="*/ 1911531 h 2605314"/>
              <a:gd name="connsiteX212" fmla="*/ 996869 w 5018777"/>
              <a:gd name="connsiteY212" fmla="*/ 1807754 h 2605314"/>
              <a:gd name="connsiteX213" fmla="*/ 1070529 w 5018777"/>
              <a:gd name="connsiteY213" fmla="*/ 1731554 h 2605314"/>
              <a:gd name="connsiteX214" fmla="*/ 1230549 w 5018777"/>
              <a:gd name="connsiteY214" fmla="*/ 1690914 h 2605314"/>
              <a:gd name="connsiteX215" fmla="*/ 1339406 w 5018777"/>
              <a:gd name="connsiteY215" fmla="*/ 1698171 h 2605314"/>
              <a:gd name="connsiteX216" fmla="*/ 1426492 w 5018777"/>
              <a:gd name="connsiteY216" fmla="*/ 1741714 h 2605314"/>
              <a:gd name="connsiteX217" fmla="*/ 1480557 w 5018777"/>
              <a:gd name="connsiteY217" fmla="*/ 1792514 h 2605314"/>
              <a:gd name="connsiteX218" fmla="*/ 1510312 w 5018777"/>
              <a:gd name="connsiteY218" fmla="*/ 1859642 h 2605314"/>
              <a:gd name="connsiteX219" fmla="*/ 1511037 w 5018777"/>
              <a:gd name="connsiteY219" fmla="*/ 1961968 h 2605314"/>
              <a:gd name="connsiteX220" fmla="*/ 1463866 w 5018777"/>
              <a:gd name="connsiteY220" fmla="*/ 2046877 h 2605314"/>
              <a:gd name="connsiteX221" fmla="*/ 1411977 w 5018777"/>
              <a:gd name="connsiteY221" fmla="*/ 2140857 h 2605314"/>
              <a:gd name="connsiteX222" fmla="*/ 1404720 w 5018777"/>
              <a:gd name="connsiteY222" fmla="*/ 2162628 h 2605314"/>
              <a:gd name="connsiteX223" fmla="*/ 1368435 w 5018777"/>
              <a:gd name="connsiteY223" fmla="*/ 2293257 h 2605314"/>
              <a:gd name="connsiteX224" fmla="*/ 1370975 w 5018777"/>
              <a:gd name="connsiteY224" fmla="*/ 2449285 h 2605314"/>
              <a:gd name="connsiteX225" fmla="*/ 1513577 w 5018777"/>
              <a:gd name="connsiteY225" fmla="*/ 2554514 h 2605314"/>
              <a:gd name="connsiteX226" fmla="*/ 1636949 w 5018777"/>
              <a:gd name="connsiteY226" fmla="*/ 2590800 h 2605314"/>
              <a:gd name="connsiteX227" fmla="*/ 1851397 w 5018777"/>
              <a:gd name="connsiteY227" fmla="*/ 2605314 h 2605314"/>
              <a:gd name="connsiteX228" fmla="*/ 1922155 w 5018777"/>
              <a:gd name="connsiteY228" fmla="*/ 2576285 h 2605314"/>
              <a:gd name="connsiteX229" fmla="*/ 1963520 w 5018777"/>
              <a:gd name="connsiteY229" fmla="*/ 2496457 h 2605314"/>
              <a:gd name="connsiteX230" fmla="*/ 2006337 w 5018777"/>
              <a:gd name="connsiteY230" fmla="*/ 2315028 h 2605314"/>
              <a:gd name="connsiteX231" fmla="*/ 2043349 w 5018777"/>
              <a:gd name="connsiteY231" fmla="*/ 2111828 h 2605314"/>
              <a:gd name="connsiteX232" fmla="*/ 2066572 w 5018777"/>
              <a:gd name="connsiteY232" fmla="*/ 2048691 h 2605314"/>
              <a:gd name="connsiteX233" fmla="*/ 2102495 w 5018777"/>
              <a:gd name="connsiteY233" fmla="*/ 1987731 h 2605314"/>
              <a:gd name="connsiteX234" fmla="*/ 2221512 w 5018777"/>
              <a:gd name="connsiteY234" fmla="*/ 1879237 h 2605314"/>
              <a:gd name="connsiteX235" fmla="*/ 2377177 w 5018777"/>
              <a:gd name="connsiteY235" fmla="*/ 1872342 h 2605314"/>
              <a:gd name="connsiteX236" fmla="*/ 2398949 w 5018777"/>
              <a:gd name="connsiteY236" fmla="*/ 1879600 h 2605314"/>
              <a:gd name="connsiteX237" fmla="*/ 2457006 w 5018777"/>
              <a:gd name="connsiteY237" fmla="*/ 1930400 h 2605314"/>
              <a:gd name="connsiteX238" fmla="*/ 2471520 w 5018777"/>
              <a:gd name="connsiteY238" fmla="*/ 1952171 h 2605314"/>
              <a:gd name="connsiteX239" fmla="*/ 2493292 w 5018777"/>
              <a:gd name="connsiteY239" fmla="*/ 1973942 h 2605314"/>
              <a:gd name="connsiteX240" fmla="*/ 2507806 w 5018777"/>
              <a:gd name="connsiteY240" fmla="*/ 2024742 h 2605314"/>
              <a:gd name="connsiteX241" fmla="*/ 2515063 w 5018777"/>
              <a:gd name="connsiteY241" fmla="*/ 2053771 h 2605314"/>
              <a:gd name="connsiteX242" fmla="*/ 2529577 w 5018777"/>
              <a:gd name="connsiteY242" fmla="*/ 2075542 h 2605314"/>
              <a:gd name="connsiteX243" fmla="*/ 2544092 w 5018777"/>
              <a:gd name="connsiteY243" fmla="*/ 2126342 h 2605314"/>
              <a:gd name="connsiteX244" fmla="*/ 2536835 w 5018777"/>
              <a:gd name="connsiteY244" fmla="*/ 2271485 h 2605314"/>
              <a:gd name="connsiteX245" fmla="*/ 2522320 w 5018777"/>
              <a:gd name="connsiteY245" fmla="*/ 2300514 h 2605314"/>
              <a:gd name="connsiteX246" fmla="*/ 2478777 w 5018777"/>
              <a:gd name="connsiteY246" fmla="*/ 2329542 h 2605314"/>
              <a:gd name="connsiteX247" fmla="*/ 2457006 w 5018777"/>
              <a:gd name="connsiteY247" fmla="*/ 2336800 h 2605314"/>
              <a:gd name="connsiteX248" fmla="*/ 2333635 w 5018777"/>
              <a:gd name="connsiteY248" fmla="*/ 2329542 h 2605314"/>
              <a:gd name="connsiteX249" fmla="*/ 2311863 w 5018777"/>
              <a:gd name="connsiteY249" fmla="*/ 2322285 h 2605314"/>
              <a:gd name="connsiteX250" fmla="*/ 2297349 w 5018777"/>
              <a:gd name="connsiteY250" fmla="*/ 2286000 h 2605314"/>
              <a:gd name="connsiteX251" fmla="*/ 2290092 w 5018777"/>
              <a:gd name="connsiteY251" fmla="*/ 2249714 h 2605314"/>
              <a:gd name="connsiteX252" fmla="*/ 2398949 w 5018777"/>
              <a:gd name="connsiteY252" fmla="*/ 2111828 h 2605314"/>
              <a:gd name="connsiteX253" fmla="*/ 2398949 w 5018777"/>
              <a:gd name="connsiteY253" fmla="*/ 2024742 h 2605314"/>
              <a:gd name="connsiteX254" fmla="*/ 2377177 w 5018777"/>
              <a:gd name="connsiteY254" fmla="*/ 2010228 h 2605314"/>
              <a:gd name="connsiteX255" fmla="*/ 2275577 w 5018777"/>
              <a:gd name="connsiteY255" fmla="*/ 2017485 h 2605314"/>
              <a:gd name="connsiteX256" fmla="*/ 2261063 w 5018777"/>
              <a:gd name="connsiteY256" fmla="*/ 2032000 h 2605314"/>
              <a:gd name="connsiteX257" fmla="*/ 2239292 w 5018777"/>
              <a:gd name="connsiteY257" fmla="*/ 2046514 h 2605314"/>
              <a:gd name="connsiteX258" fmla="*/ 2224777 w 5018777"/>
              <a:gd name="connsiteY258" fmla="*/ 2061028 h 2605314"/>
              <a:gd name="connsiteX259" fmla="*/ 2195749 w 5018777"/>
              <a:gd name="connsiteY259" fmla="*/ 2068285 h 2605314"/>
              <a:gd name="connsiteX260" fmla="*/ 2166720 w 5018777"/>
              <a:gd name="connsiteY260" fmla="*/ 2090057 h 2605314"/>
              <a:gd name="connsiteX261" fmla="*/ 2152206 w 5018777"/>
              <a:gd name="connsiteY261" fmla="*/ 2111828 h 2605314"/>
              <a:gd name="connsiteX262" fmla="*/ 2130435 w 5018777"/>
              <a:gd name="connsiteY262" fmla="*/ 2140857 h 2605314"/>
              <a:gd name="connsiteX263" fmla="*/ 2130435 w 5018777"/>
              <a:gd name="connsiteY263" fmla="*/ 2351314 h 2605314"/>
              <a:gd name="connsiteX264" fmla="*/ 2144949 w 5018777"/>
              <a:gd name="connsiteY264" fmla="*/ 2373085 h 2605314"/>
              <a:gd name="connsiteX265" fmla="*/ 2166720 w 5018777"/>
              <a:gd name="connsiteY265" fmla="*/ 2380342 h 2605314"/>
              <a:gd name="connsiteX266" fmla="*/ 2173977 w 5018777"/>
              <a:gd name="connsiteY266" fmla="*/ 2402114 h 2605314"/>
              <a:gd name="connsiteX267" fmla="*/ 2195749 w 5018777"/>
              <a:gd name="connsiteY267" fmla="*/ 2416628 h 2605314"/>
              <a:gd name="connsiteX268" fmla="*/ 2224777 w 5018777"/>
              <a:gd name="connsiteY268" fmla="*/ 2438400 h 2605314"/>
              <a:gd name="connsiteX269" fmla="*/ 2268320 w 5018777"/>
              <a:gd name="connsiteY269" fmla="*/ 2474685 h 2605314"/>
              <a:gd name="connsiteX270" fmla="*/ 2297349 w 5018777"/>
              <a:gd name="connsiteY270" fmla="*/ 2510971 h 2605314"/>
              <a:gd name="connsiteX271" fmla="*/ 2319120 w 5018777"/>
              <a:gd name="connsiteY271" fmla="*/ 2532742 h 2605314"/>
              <a:gd name="connsiteX272" fmla="*/ 2398949 w 5018777"/>
              <a:gd name="connsiteY272" fmla="*/ 2569028 h 2605314"/>
              <a:gd name="connsiteX273" fmla="*/ 2544092 w 5018777"/>
              <a:gd name="connsiteY273" fmla="*/ 2554514 h 2605314"/>
              <a:gd name="connsiteX274" fmla="*/ 2565863 w 5018777"/>
              <a:gd name="connsiteY274" fmla="*/ 2540000 h 2605314"/>
              <a:gd name="connsiteX275" fmla="*/ 2573120 w 5018777"/>
              <a:gd name="connsiteY275" fmla="*/ 2503714 h 2605314"/>
              <a:gd name="connsiteX276" fmla="*/ 2587635 w 5018777"/>
              <a:gd name="connsiteY276" fmla="*/ 2481942 h 2605314"/>
              <a:gd name="connsiteX277" fmla="*/ 2594892 w 5018777"/>
              <a:gd name="connsiteY277" fmla="*/ 2409371 h 2605314"/>
              <a:gd name="connsiteX278" fmla="*/ 2645692 w 5018777"/>
              <a:gd name="connsiteY278" fmla="*/ 2416628 h 2605314"/>
              <a:gd name="connsiteX279" fmla="*/ 2674720 w 5018777"/>
              <a:gd name="connsiteY279" fmla="*/ 2423885 h 2605314"/>
              <a:gd name="connsiteX280" fmla="*/ 2747292 w 5018777"/>
              <a:gd name="connsiteY280" fmla="*/ 2438400 h 2605314"/>
              <a:gd name="connsiteX281" fmla="*/ 2790835 w 5018777"/>
              <a:gd name="connsiteY281" fmla="*/ 2452914 h 2605314"/>
              <a:gd name="connsiteX282" fmla="*/ 2812606 w 5018777"/>
              <a:gd name="connsiteY282" fmla="*/ 2438400 h 2605314"/>
              <a:gd name="connsiteX283" fmla="*/ 2805349 w 5018777"/>
              <a:gd name="connsiteY283" fmla="*/ 2416628 h 2605314"/>
              <a:gd name="connsiteX284" fmla="*/ 2798092 w 5018777"/>
              <a:gd name="connsiteY284" fmla="*/ 2373085 h 2605314"/>
              <a:gd name="connsiteX285" fmla="*/ 2783577 w 5018777"/>
              <a:gd name="connsiteY285" fmla="*/ 2329542 h 2605314"/>
              <a:gd name="connsiteX286" fmla="*/ 2798092 w 5018777"/>
              <a:gd name="connsiteY286" fmla="*/ 2278742 h 2605314"/>
              <a:gd name="connsiteX287" fmla="*/ 2965006 w 5018777"/>
              <a:gd name="connsiteY287" fmla="*/ 2249714 h 2605314"/>
              <a:gd name="connsiteX288" fmla="*/ 2950492 w 5018777"/>
              <a:gd name="connsiteY288" fmla="*/ 2227942 h 2605314"/>
              <a:gd name="connsiteX289" fmla="*/ 2928720 w 5018777"/>
              <a:gd name="connsiteY289" fmla="*/ 2133600 h 2605314"/>
              <a:gd name="connsiteX290" fmla="*/ 2921463 w 5018777"/>
              <a:gd name="connsiteY290" fmla="*/ 2104571 h 2605314"/>
              <a:gd name="connsiteX291" fmla="*/ 2899692 w 5018777"/>
              <a:gd name="connsiteY291" fmla="*/ 2090057 h 2605314"/>
              <a:gd name="connsiteX292" fmla="*/ 2906949 w 5018777"/>
              <a:gd name="connsiteY292" fmla="*/ 2061028 h 2605314"/>
              <a:gd name="connsiteX293" fmla="*/ 3037577 w 5018777"/>
              <a:gd name="connsiteY293" fmla="*/ 2053771 h 2605314"/>
              <a:gd name="connsiteX294" fmla="*/ 3124663 w 5018777"/>
              <a:gd name="connsiteY294" fmla="*/ 2046514 h 2605314"/>
              <a:gd name="connsiteX295" fmla="*/ 3146435 w 5018777"/>
              <a:gd name="connsiteY295" fmla="*/ 2039257 h 2605314"/>
              <a:gd name="connsiteX296" fmla="*/ 3139177 w 5018777"/>
              <a:gd name="connsiteY296" fmla="*/ 2010228 h 2605314"/>
              <a:gd name="connsiteX297" fmla="*/ 3110149 w 5018777"/>
              <a:gd name="connsiteY297" fmla="*/ 1959428 h 2605314"/>
              <a:gd name="connsiteX298" fmla="*/ 3081120 w 5018777"/>
              <a:gd name="connsiteY298" fmla="*/ 1930400 h 2605314"/>
              <a:gd name="connsiteX299" fmla="*/ 3066606 w 5018777"/>
              <a:gd name="connsiteY299" fmla="*/ 1901371 h 2605314"/>
              <a:gd name="connsiteX300" fmla="*/ 3044835 w 5018777"/>
              <a:gd name="connsiteY300" fmla="*/ 1886857 h 2605314"/>
              <a:gd name="connsiteX301" fmla="*/ 3037577 w 5018777"/>
              <a:gd name="connsiteY301" fmla="*/ 1865085 h 2605314"/>
              <a:gd name="connsiteX302" fmla="*/ 3023063 w 5018777"/>
              <a:gd name="connsiteY302" fmla="*/ 1843314 h 2605314"/>
              <a:gd name="connsiteX303" fmla="*/ 3052092 w 5018777"/>
              <a:gd name="connsiteY303" fmla="*/ 1828800 h 2605314"/>
              <a:gd name="connsiteX304" fmla="*/ 3160949 w 5018777"/>
              <a:gd name="connsiteY304" fmla="*/ 1814285 h 2605314"/>
              <a:gd name="connsiteX305" fmla="*/ 3182720 w 5018777"/>
              <a:gd name="connsiteY305" fmla="*/ 1799771 h 2605314"/>
              <a:gd name="connsiteX306" fmla="*/ 3131920 w 5018777"/>
              <a:gd name="connsiteY306" fmla="*/ 1690914 h 2605314"/>
              <a:gd name="connsiteX307" fmla="*/ 3124663 w 5018777"/>
              <a:gd name="connsiteY307" fmla="*/ 1669142 h 2605314"/>
              <a:gd name="connsiteX308" fmla="*/ 3110149 w 5018777"/>
              <a:gd name="connsiteY308" fmla="*/ 1647371 h 2605314"/>
              <a:gd name="connsiteX309" fmla="*/ 3131920 w 5018777"/>
              <a:gd name="connsiteY309" fmla="*/ 1640114 h 2605314"/>
              <a:gd name="connsiteX310" fmla="*/ 3160949 w 5018777"/>
              <a:gd name="connsiteY310" fmla="*/ 1632857 h 2605314"/>
              <a:gd name="connsiteX311" fmla="*/ 3189977 w 5018777"/>
              <a:gd name="connsiteY311" fmla="*/ 1618342 h 2605314"/>
              <a:gd name="connsiteX312" fmla="*/ 3219006 w 5018777"/>
              <a:gd name="connsiteY312" fmla="*/ 1611085 h 2605314"/>
              <a:gd name="connsiteX313" fmla="*/ 3240777 w 5018777"/>
              <a:gd name="connsiteY313" fmla="*/ 1603828 h 2605314"/>
              <a:gd name="connsiteX314" fmla="*/ 3284320 w 5018777"/>
              <a:gd name="connsiteY314" fmla="*/ 1582057 h 2605314"/>
              <a:gd name="connsiteX315" fmla="*/ 3298835 w 5018777"/>
              <a:gd name="connsiteY315" fmla="*/ 1567542 h 2605314"/>
              <a:gd name="connsiteX316" fmla="*/ 3277063 w 5018777"/>
              <a:gd name="connsiteY316" fmla="*/ 1545771 h 2605314"/>
              <a:gd name="connsiteX317" fmla="*/ 3233520 w 5018777"/>
              <a:gd name="connsiteY317" fmla="*/ 1516742 h 2605314"/>
              <a:gd name="connsiteX318" fmla="*/ 3182720 w 5018777"/>
              <a:gd name="connsiteY318" fmla="*/ 1458685 h 2605314"/>
              <a:gd name="connsiteX319" fmla="*/ 3175463 w 5018777"/>
              <a:gd name="connsiteY319" fmla="*/ 1436914 h 2605314"/>
              <a:gd name="connsiteX320" fmla="*/ 3153692 w 5018777"/>
              <a:gd name="connsiteY320" fmla="*/ 1422400 h 2605314"/>
              <a:gd name="connsiteX321" fmla="*/ 3204492 w 5018777"/>
              <a:gd name="connsiteY321" fmla="*/ 1386114 h 2605314"/>
              <a:gd name="connsiteX322" fmla="*/ 3240777 w 5018777"/>
              <a:gd name="connsiteY322" fmla="*/ 1349828 h 2605314"/>
              <a:gd name="connsiteX323" fmla="*/ 3269806 w 5018777"/>
              <a:gd name="connsiteY323" fmla="*/ 1313542 h 2605314"/>
              <a:gd name="connsiteX324" fmla="*/ 3291577 w 5018777"/>
              <a:gd name="connsiteY324" fmla="*/ 1299028 h 2605314"/>
              <a:gd name="connsiteX325" fmla="*/ 3306092 w 5018777"/>
              <a:gd name="connsiteY325" fmla="*/ 1284514 h 2605314"/>
              <a:gd name="connsiteX326" fmla="*/ 3313349 w 5018777"/>
              <a:gd name="connsiteY326" fmla="*/ 1262742 h 2605314"/>
              <a:gd name="connsiteX327" fmla="*/ 3269806 w 5018777"/>
              <a:gd name="connsiteY327" fmla="*/ 1255485 h 2605314"/>
              <a:gd name="connsiteX328" fmla="*/ 3248035 w 5018777"/>
              <a:gd name="connsiteY328" fmla="*/ 1248228 h 2605314"/>
              <a:gd name="connsiteX329" fmla="*/ 3197235 w 5018777"/>
              <a:gd name="connsiteY329" fmla="*/ 1233714 h 2605314"/>
              <a:gd name="connsiteX330" fmla="*/ 3175463 w 5018777"/>
              <a:gd name="connsiteY330" fmla="*/ 1219200 h 2605314"/>
              <a:gd name="connsiteX331" fmla="*/ 3153692 w 5018777"/>
              <a:gd name="connsiteY331" fmla="*/ 1211942 h 2605314"/>
              <a:gd name="connsiteX332" fmla="*/ 3124663 w 5018777"/>
              <a:gd name="connsiteY332" fmla="*/ 1197428 h 2605314"/>
              <a:gd name="connsiteX333" fmla="*/ 3204492 w 5018777"/>
              <a:gd name="connsiteY333" fmla="*/ 1095828 h 2605314"/>
              <a:gd name="connsiteX334" fmla="*/ 3255292 w 5018777"/>
              <a:gd name="connsiteY334" fmla="*/ 1037771 h 2605314"/>
              <a:gd name="connsiteX335" fmla="*/ 3255292 w 5018777"/>
              <a:gd name="connsiteY335" fmla="*/ 994228 h 2605314"/>
              <a:gd name="connsiteX336" fmla="*/ 3211749 w 5018777"/>
              <a:gd name="connsiteY336" fmla="*/ 986971 h 2605314"/>
              <a:gd name="connsiteX337" fmla="*/ 3182720 w 5018777"/>
              <a:gd name="connsiteY337" fmla="*/ 979714 h 2605314"/>
              <a:gd name="connsiteX338" fmla="*/ 3124663 w 5018777"/>
              <a:gd name="connsiteY338" fmla="*/ 957942 h 2605314"/>
              <a:gd name="connsiteX339" fmla="*/ 3102892 w 5018777"/>
              <a:gd name="connsiteY339" fmla="*/ 950685 h 2605314"/>
              <a:gd name="connsiteX340" fmla="*/ 3052092 w 5018777"/>
              <a:gd name="connsiteY340" fmla="*/ 943428 h 2605314"/>
              <a:gd name="connsiteX341" fmla="*/ 3030320 w 5018777"/>
              <a:gd name="connsiteY341" fmla="*/ 936171 h 2605314"/>
              <a:gd name="connsiteX342" fmla="*/ 2994035 w 5018777"/>
              <a:gd name="connsiteY342" fmla="*/ 928914 h 2605314"/>
              <a:gd name="connsiteX343" fmla="*/ 2979520 w 5018777"/>
              <a:gd name="connsiteY343" fmla="*/ 914400 h 2605314"/>
              <a:gd name="connsiteX344" fmla="*/ 3037577 w 5018777"/>
              <a:gd name="connsiteY344" fmla="*/ 820057 h 2605314"/>
              <a:gd name="connsiteX345" fmla="*/ 3095635 w 5018777"/>
              <a:gd name="connsiteY345" fmla="*/ 747485 h 2605314"/>
              <a:gd name="connsiteX346" fmla="*/ 3131920 w 5018777"/>
              <a:gd name="connsiteY346" fmla="*/ 703942 h 2605314"/>
              <a:gd name="connsiteX347" fmla="*/ 3146435 w 5018777"/>
              <a:gd name="connsiteY347" fmla="*/ 682171 h 2605314"/>
              <a:gd name="connsiteX348" fmla="*/ 3037577 w 5018777"/>
              <a:gd name="connsiteY348" fmla="*/ 667657 h 2605314"/>
              <a:gd name="connsiteX349" fmla="*/ 2965006 w 5018777"/>
              <a:gd name="connsiteY349" fmla="*/ 660400 h 2605314"/>
              <a:gd name="connsiteX350" fmla="*/ 2892435 w 5018777"/>
              <a:gd name="connsiteY350" fmla="*/ 645885 h 2605314"/>
              <a:gd name="connsiteX351" fmla="*/ 2928720 w 5018777"/>
              <a:gd name="connsiteY351" fmla="*/ 609600 h 2605314"/>
              <a:gd name="connsiteX352" fmla="*/ 2965006 w 5018777"/>
              <a:gd name="connsiteY352" fmla="*/ 573314 h 2605314"/>
              <a:gd name="connsiteX353" fmla="*/ 2972263 w 5018777"/>
              <a:gd name="connsiteY353" fmla="*/ 529771 h 2605314"/>
              <a:gd name="connsiteX354" fmla="*/ 2986777 w 5018777"/>
              <a:gd name="connsiteY354" fmla="*/ 486228 h 2605314"/>
              <a:gd name="connsiteX355" fmla="*/ 3001292 w 5018777"/>
              <a:gd name="connsiteY355" fmla="*/ 435428 h 2605314"/>
              <a:gd name="connsiteX356" fmla="*/ 3015806 w 5018777"/>
              <a:gd name="connsiteY356" fmla="*/ 391885 h 2605314"/>
              <a:gd name="connsiteX357" fmla="*/ 2965006 w 5018777"/>
              <a:gd name="connsiteY357" fmla="*/ 399142 h 2605314"/>
              <a:gd name="connsiteX358" fmla="*/ 2921463 w 5018777"/>
              <a:gd name="connsiteY358" fmla="*/ 413657 h 2605314"/>
              <a:gd name="connsiteX359" fmla="*/ 2892435 w 5018777"/>
              <a:gd name="connsiteY359" fmla="*/ 420914 h 2605314"/>
              <a:gd name="connsiteX360" fmla="*/ 2856149 w 5018777"/>
              <a:gd name="connsiteY360" fmla="*/ 435428 h 2605314"/>
              <a:gd name="connsiteX361" fmla="*/ 2812606 w 5018777"/>
              <a:gd name="connsiteY361" fmla="*/ 442685 h 2605314"/>
              <a:gd name="connsiteX362" fmla="*/ 2783577 w 5018777"/>
              <a:gd name="connsiteY362" fmla="*/ 449942 h 2605314"/>
              <a:gd name="connsiteX363" fmla="*/ 2725520 w 5018777"/>
              <a:gd name="connsiteY363" fmla="*/ 442685 h 2605314"/>
              <a:gd name="connsiteX364" fmla="*/ 2732777 w 5018777"/>
              <a:gd name="connsiteY364" fmla="*/ 377371 h 2605314"/>
              <a:gd name="connsiteX365" fmla="*/ 2725520 w 5018777"/>
              <a:gd name="connsiteY365" fmla="*/ 290285 h 2605314"/>
              <a:gd name="connsiteX366" fmla="*/ 2711006 w 5018777"/>
              <a:gd name="connsiteY366" fmla="*/ 232228 h 2605314"/>
              <a:gd name="connsiteX367" fmla="*/ 2667463 w 5018777"/>
              <a:gd name="connsiteY367" fmla="*/ 210457 h 2605314"/>
              <a:gd name="connsiteX368" fmla="*/ 2660206 w 5018777"/>
              <a:gd name="connsiteY368"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02777 w 5018777"/>
              <a:gd name="connsiteY92" fmla="*/ 362857 h 2605314"/>
              <a:gd name="connsiteX93" fmla="*/ 4024549 w 5018777"/>
              <a:gd name="connsiteY93" fmla="*/ 377371 h 2605314"/>
              <a:gd name="connsiteX94" fmla="*/ 4060835 w 5018777"/>
              <a:gd name="connsiteY94" fmla="*/ 413657 h 2605314"/>
              <a:gd name="connsiteX95" fmla="*/ 4097120 w 5018777"/>
              <a:gd name="connsiteY95" fmla="*/ 478971 h 2605314"/>
              <a:gd name="connsiteX96" fmla="*/ 4111997 w 5018777"/>
              <a:gd name="connsiteY96" fmla="*/ 620848 h 2605314"/>
              <a:gd name="connsiteX97" fmla="*/ 4089863 w 5018777"/>
              <a:gd name="connsiteY97" fmla="*/ 732971 h 2605314"/>
              <a:gd name="connsiteX98" fmla="*/ 4060835 w 5018777"/>
              <a:gd name="connsiteY98" fmla="*/ 769257 h 2605314"/>
              <a:gd name="connsiteX99" fmla="*/ 3946897 w 5018777"/>
              <a:gd name="connsiteY99" fmla="*/ 851262 h 2605314"/>
              <a:gd name="connsiteX100" fmla="*/ 3843120 w 5018777"/>
              <a:gd name="connsiteY100" fmla="*/ 878114 h 2605314"/>
              <a:gd name="connsiteX101" fmla="*/ 3567349 w 5018777"/>
              <a:gd name="connsiteY101" fmla="*/ 863600 h 2605314"/>
              <a:gd name="connsiteX102" fmla="*/ 3422206 w 5018777"/>
              <a:gd name="connsiteY102" fmla="*/ 835660 h 2605314"/>
              <a:gd name="connsiteX103" fmla="*/ 3349635 w 5018777"/>
              <a:gd name="connsiteY103" fmla="*/ 776514 h 2605314"/>
              <a:gd name="connsiteX104" fmla="*/ 3313349 w 5018777"/>
              <a:gd name="connsiteY104" fmla="*/ 696685 h 2605314"/>
              <a:gd name="connsiteX105" fmla="*/ 3277063 w 5018777"/>
              <a:gd name="connsiteY105" fmla="*/ 587828 h 2605314"/>
              <a:gd name="connsiteX106" fmla="*/ 3233520 w 5018777"/>
              <a:gd name="connsiteY106" fmla="*/ 478971 h 2605314"/>
              <a:gd name="connsiteX107" fmla="*/ 3199412 w 5018777"/>
              <a:gd name="connsiteY107" fmla="*/ 367937 h 2605314"/>
              <a:gd name="connsiteX108" fmla="*/ 3139177 w 5018777"/>
              <a:gd name="connsiteY108" fmla="*/ 283028 h 2605314"/>
              <a:gd name="connsiteX109" fmla="*/ 3081120 w 5018777"/>
              <a:gd name="connsiteY109" fmla="*/ 232228 h 2605314"/>
              <a:gd name="connsiteX110" fmla="*/ 3008549 w 5018777"/>
              <a:gd name="connsiteY110" fmla="*/ 174171 h 2605314"/>
              <a:gd name="connsiteX111" fmla="*/ 2934889 w 5018777"/>
              <a:gd name="connsiteY111" fmla="*/ 124460 h 2605314"/>
              <a:gd name="connsiteX112" fmla="*/ 2827120 w 5018777"/>
              <a:gd name="connsiteY112" fmla="*/ 79828 h 2605314"/>
              <a:gd name="connsiteX113" fmla="*/ 2667463 w 5018777"/>
              <a:gd name="connsiteY113" fmla="*/ 50800 h 2605314"/>
              <a:gd name="connsiteX114" fmla="*/ 2500549 w 5018777"/>
              <a:gd name="connsiteY114" fmla="*/ 43542 h 2605314"/>
              <a:gd name="connsiteX115" fmla="*/ 2275577 w 5018777"/>
              <a:gd name="connsiteY115" fmla="*/ 21771 h 2605314"/>
              <a:gd name="connsiteX116" fmla="*/ 2036092 w 5018777"/>
              <a:gd name="connsiteY116" fmla="*/ 7257 h 2605314"/>
              <a:gd name="connsiteX117" fmla="*/ 1753063 w 5018777"/>
              <a:gd name="connsiteY117" fmla="*/ 29028 h 2605314"/>
              <a:gd name="connsiteX118" fmla="*/ 1519746 w 5018777"/>
              <a:gd name="connsiteY118" fmla="*/ 82005 h 2605314"/>
              <a:gd name="connsiteX119" fmla="*/ 1157977 w 5018777"/>
              <a:gd name="connsiteY119" fmla="*/ 190500 h 2605314"/>
              <a:gd name="connsiteX120" fmla="*/ 969292 w 5018777"/>
              <a:gd name="connsiteY120" fmla="*/ 261257 h 2605314"/>
              <a:gd name="connsiteX121" fmla="*/ 889463 w 5018777"/>
              <a:gd name="connsiteY121" fmla="*/ 319314 h 2605314"/>
              <a:gd name="connsiteX122" fmla="*/ 763189 w 5018777"/>
              <a:gd name="connsiteY122" fmla="*/ 420551 h 2605314"/>
              <a:gd name="connsiteX123" fmla="*/ 693520 w 5018777"/>
              <a:gd name="connsiteY123" fmla="*/ 500742 h 2605314"/>
              <a:gd name="connsiteX124" fmla="*/ 664492 w 5018777"/>
              <a:gd name="connsiteY124" fmla="*/ 544285 h 2605314"/>
              <a:gd name="connsiteX125" fmla="*/ 642720 w 5018777"/>
              <a:gd name="connsiteY125" fmla="*/ 609600 h 2605314"/>
              <a:gd name="connsiteX126" fmla="*/ 651792 w 5018777"/>
              <a:gd name="connsiteY126" fmla="*/ 740954 h 2605314"/>
              <a:gd name="connsiteX127" fmla="*/ 700052 w 5018777"/>
              <a:gd name="connsiteY127" fmla="*/ 804454 h 2605314"/>
              <a:gd name="connsiteX128" fmla="*/ 751577 w 5018777"/>
              <a:gd name="connsiteY128" fmla="*/ 804817 h 2605314"/>
              <a:gd name="connsiteX129" fmla="*/ 775889 w 5018777"/>
              <a:gd name="connsiteY129" fmla="*/ 748937 h 2605314"/>
              <a:gd name="connsiteX130" fmla="*/ 764640 w 5018777"/>
              <a:gd name="connsiteY130" fmla="*/ 679268 h 2605314"/>
              <a:gd name="connsiteX131" fmla="*/ 704769 w 5018777"/>
              <a:gd name="connsiteY131" fmla="*/ 644434 h 2605314"/>
              <a:gd name="connsiteX132" fmla="*/ 567246 w 5018777"/>
              <a:gd name="connsiteY132" fmla="*/ 638991 h 2605314"/>
              <a:gd name="connsiteX133" fmla="*/ 468549 w 5018777"/>
              <a:gd name="connsiteY133" fmla="*/ 682171 h 2605314"/>
              <a:gd name="connsiteX134" fmla="*/ 446777 w 5018777"/>
              <a:gd name="connsiteY134" fmla="*/ 754742 h 2605314"/>
              <a:gd name="connsiteX135" fmla="*/ 475806 w 5018777"/>
              <a:gd name="connsiteY135" fmla="*/ 849085 h 2605314"/>
              <a:gd name="connsiteX136" fmla="*/ 533863 w 5018777"/>
              <a:gd name="connsiteY136" fmla="*/ 841828 h 2605314"/>
              <a:gd name="connsiteX137" fmla="*/ 541120 w 5018777"/>
              <a:gd name="connsiteY137" fmla="*/ 820057 h 2605314"/>
              <a:gd name="connsiteX138" fmla="*/ 519349 w 5018777"/>
              <a:gd name="connsiteY138" fmla="*/ 740228 h 2605314"/>
              <a:gd name="connsiteX139" fmla="*/ 497577 w 5018777"/>
              <a:gd name="connsiteY139" fmla="*/ 725714 h 2605314"/>
              <a:gd name="connsiteX140" fmla="*/ 352435 w 5018777"/>
              <a:gd name="connsiteY140" fmla="*/ 732971 h 2605314"/>
              <a:gd name="connsiteX141" fmla="*/ 252286 w 5018777"/>
              <a:gd name="connsiteY141" fmla="*/ 791028 h 2605314"/>
              <a:gd name="connsiteX142" fmla="*/ 192777 w 5018777"/>
              <a:gd name="connsiteY142" fmla="*/ 892628 h 2605314"/>
              <a:gd name="connsiteX143" fmla="*/ 187335 w 5018777"/>
              <a:gd name="connsiteY143" fmla="*/ 1026522 h 2605314"/>
              <a:gd name="connsiteX144" fmla="*/ 218177 w 5018777"/>
              <a:gd name="connsiteY144" fmla="*/ 1070791 h 2605314"/>
              <a:gd name="connsiteX145" fmla="*/ 278049 w 5018777"/>
              <a:gd name="connsiteY145" fmla="*/ 1063534 h 2605314"/>
              <a:gd name="connsiteX146" fmla="*/ 297643 w 5018777"/>
              <a:gd name="connsiteY146" fmla="*/ 1022531 h 2605314"/>
              <a:gd name="connsiteX147" fmla="*/ 260995 w 5018777"/>
              <a:gd name="connsiteY147" fmla="*/ 957580 h 2605314"/>
              <a:gd name="connsiteX148" fmla="*/ 172095 w 5018777"/>
              <a:gd name="connsiteY148" fmla="*/ 952137 h 2605314"/>
              <a:gd name="connsiteX149" fmla="*/ 108957 w 5018777"/>
              <a:gd name="connsiteY149" fmla="*/ 996405 h 2605314"/>
              <a:gd name="connsiteX150" fmla="*/ 54892 w 5018777"/>
              <a:gd name="connsiteY150" fmla="*/ 1066800 h 2605314"/>
              <a:gd name="connsiteX151" fmla="*/ 14252 w 5018777"/>
              <a:gd name="connsiteY151" fmla="*/ 1156788 h 2605314"/>
              <a:gd name="connsiteX152" fmla="*/ 20783 w 5018777"/>
              <a:gd name="connsiteY152" fmla="*/ 1262017 h 2605314"/>
              <a:gd name="connsiteX153" fmla="*/ 69406 w 5018777"/>
              <a:gd name="connsiteY153" fmla="*/ 1313542 h 2605314"/>
              <a:gd name="connsiteX154" fmla="*/ 112949 w 5018777"/>
              <a:gd name="connsiteY154" fmla="*/ 1342571 h 2605314"/>
              <a:gd name="connsiteX155" fmla="*/ 159032 w 5018777"/>
              <a:gd name="connsiteY155" fmla="*/ 1341845 h 2605314"/>
              <a:gd name="connsiteX156" fmla="*/ 217089 w 5018777"/>
              <a:gd name="connsiteY156" fmla="*/ 1316445 h 2605314"/>
              <a:gd name="connsiteX157" fmla="*/ 199672 w 5018777"/>
              <a:gd name="connsiteY157" fmla="*/ 1243148 h 2605314"/>
              <a:gd name="connsiteX158" fmla="*/ 124197 w 5018777"/>
              <a:gd name="connsiteY158" fmla="*/ 1236254 h 2605314"/>
              <a:gd name="connsiteX159" fmla="*/ 54892 w 5018777"/>
              <a:gd name="connsiteY159" fmla="*/ 1262742 h 2605314"/>
              <a:gd name="connsiteX160" fmla="*/ 33120 w 5018777"/>
              <a:gd name="connsiteY160" fmla="*/ 1299028 h 2605314"/>
              <a:gd name="connsiteX161" fmla="*/ 18606 w 5018777"/>
              <a:gd name="connsiteY161" fmla="*/ 1320800 h 2605314"/>
              <a:gd name="connsiteX162" fmla="*/ 4092 w 5018777"/>
              <a:gd name="connsiteY162" fmla="*/ 1379582 h 2605314"/>
              <a:gd name="connsiteX163" fmla="*/ 3729 w 5018777"/>
              <a:gd name="connsiteY163" fmla="*/ 1436188 h 2605314"/>
              <a:gd name="connsiteX164" fmla="*/ 47635 w 5018777"/>
              <a:gd name="connsiteY164" fmla="*/ 1494971 h 2605314"/>
              <a:gd name="connsiteX165" fmla="*/ 91177 w 5018777"/>
              <a:gd name="connsiteY165" fmla="*/ 1524000 h 2605314"/>
              <a:gd name="connsiteX166" fmla="*/ 127100 w 5018777"/>
              <a:gd name="connsiteY166" fmla="*/ 1568268 h 2605314"/>
              <a:gd name="connsiteX167" fmla="*/ 171006 w 5018777"/>
              <a:gd name="connsiteY167" fmla="*/ 1582057 h 2605314"/>
              <a:gd name="connsiteX168" fmla="*/ 228337 w 5018777"/>
              <a:gd name="connsiteY168" fmla="*/ 1561737 h 2605314"/>
              <a:gd name="connsiteX169" fmla="*/ 236683 w 5018777"/>
              <a:gd name="connsiteY169" fmla="*/ 1483722 h 2605314"/>
              <a:gd name="connsiteX170" fmla="*/ 157217 w 5018777"/>
              <a:gd name="connsiteY170" fmla="*/ 1465580 h 2605314"/>
              <a:gd name="connsiteX171" fmla="*/ 105692 w 5018777"/>
              <a:gd name="connsiteY171" fmla="*/ 1502228 h 2605314"/>
              <a:gd name="connsiteX172" fmla="*/ 105692 w 5018777"/>
              <a:gd name="connsiteY172" fmla="*/ 1698171 h 2605314"/>
              <a:gd name="connsiteX173" fmla="*/ 141615 w 5018777"/>
              <a:gd name="connsiteY173" fmla="*/ 1749334 h 2605314"/>
              <a:gd name="connsiteX174" fmla="*/ 192777 w 5018777"/>
              <a:gd name="connsiteY174" fmla="*/ 1792514 h 2605314"/>
              <a:gd name="connsiteX175" fmla="*/ 250835 w 5018777"/>
              <a:gd name="connsiteY175" fmla="*/ 1828800 h 2605314"/>
              <a:gd name="connsiteX176" fmla="*/ 359692 w 5018777"/>
              <a:gd name="connsiteY176" fmla="*/ 1821542 h 2605314"/>
              <a:gd name="connsiteX177" fmla="*/ 394163 w 5018777"/>
              <a:gd name="connsiteY177" fmla="*/ 1796505 h 2605314"/>
              <a:gd name="connsiteX178" fmla="*/ 410492 w 5018777"/>
              <a:gd name="connsiteY178" fmla="*/ 1698171 h 2605314"/>
              <a:gd name="connsiteX179" fmla="*/ 366949 w 5018777"/>
              <a:gd name="connsiteY179" fmla="*/ 1683657 h 2605314"/>
              <a:gd name="connsiteX180" fmla="*/ 316149 w 5018777"/>
              <a:gd name="connsiteY180" fmla="*/ 1690914 h 2605314"/>
              <a:gd name="connsiteX181" fmla="*/ 279863 w 5018777"/>
              <a:gd name="connsiteY181" fmla="*/ 1719942 h 2605314"/>
              <a:gd name="connsiteX182" fmla="*/ 265349 w 5018777"/>
              <a:gd name="connsiteY182" fmla="*/ 1785257 h 2605314"/>
              <a:gd name="connsiteX183" fmla="*/ 276235 w 5018777"/>
              <a:gd name="connsiteY183" fmla="*/ 1939108 h 2605314"/>
              <a:gd name="connsiteX184" fmla="*/ 331026 w 5018777"/>
              <a:gd name="connsiteY184" fmla="*/ 1984465 h 2605314"/>
              <a:gd name="connsiteX185" fmla="*/ 417749 w 5018777"/>
              <a:gd name="connsiteY185" fmla="*/ 2002971 h 2605314"/>
              <a:gd name="connsiteX186" fmla="*/ 526606 w 5018777"/>
              <a:gd name="connsiteY186" fmla="*/ 1995714 h 2605314"/>
              <a:gd name="connsiteX187" fmla="*/ 555635 w 5018777"/>
              <a:gd name="connsiteY187" fmla="*/ 1973942 h 2605314"/>
              <a:gd name="connsiteX188" fmla="*/ 599177 w 5018777"/>
              <a:gd name="connsiteY188" fmla="*/ 1944914 h 2605314"/>
              <a:gd name="connsiteX189" fmla="*/ 628206 w 5018777"/>
              <a:gd name="connsiteY189" fmla="*/ 1901371 h 2605314"/>
              <a:gd name="connsiteX190" fmla="*/ 613692 w 5018777"/>
              <a:gd name="connsiteY190" fmla="*/ 1836057 h 2605314"/>
              <a:gd name="connsiteX191" fmla="*/ 570149 w 5018777"/>
              <a:gd name="connsiteY191" fmla="*/ 1792514 h 2605314"/>
              <a:gd name="connsiteX192" fmla="*/ 528057 w 5018777"/>
              <a:gd name="connsiteY192" fmla="*/ 1800497 h 2605314"/>
              <a:gd name="connsiteX193" fmla="*/ 481249 w 5018777"/>
              <a:gd name="connsiteY193" fmla="*/ 1898468 h 2605314"/>
              <a:gd name="connsiteX194" fmla="*/ 555635 w 5018777"/>
              <a:gd name="connsiteY194" fmla="*/ 1995714 h 2605314"/>
              <a:gd name="connsiteX195" fmla="*/ 570149 w 5018777"/>
              <a:gd name="connsiteY195" fmla="*/ 2017485 h 2605314"/>
              <a:gd name="connsiteX196" fmla="*/ 700777 w 5018777"/>
              <a:gd name="connsiteY196" fmla="*/ 2068285 h 2605314"/>
              <a:gd name="connsiteX197" fmla="*/ 737063 w 5018777"/>
              <a:gd name="connsiteY197" fmla="*/ 2082800 h 2605314"/>
              <a:gd name="connsiteX198" fmla="*/ 867692 w 5018777"/>
              <a:gd name="connsiteY198" fmla="*/ 2119811 h 2605314"/>
              <a:gd name="connsiteX199" fmla="*/ 969292 w 5018777"/>
              <a:gd name="connsiteY199" fmla="*/ 2148114 h 2605314"/>
              <a:gd name="connsiteX200" fmla="*/ 1078149 w 5018777"/>
              <a:gd name="connsiteY200" fmla="*/ 2133600 h 2605314"/>
              <a:gd name="connsiteX201" fmla="*/ 1128949 w 5018777"/>
              <a:gd name="connsiteY201" fmla="*/ 2104571 h 2605314"/>
              <a:gd name="connsiteX202" fmla="*/ 1247603 w 5018777"/>
              <a:gd name="connsiteY202" fmla="*/ 2013494 h 2605314"/>
              <a:gd name="connsiteX203" fmla="*/ 1291509 w 5018777"/>
              <a:gd name="connsiteY203" fmla="*/ 1957251 h 2605314"/>
              <a:gd name="connsiteX204" fmla="*/ 1278083 w 5018777"/>
              <a:gd name="connsiteY204" fmla="*/ 1839322 h 2605314"/>
              <a:gd name="connsiteX205" fmla="*/ 1223292 w 5018777"/>
              <a:gd name="connsiteY205" fmla="*/ 1814285 h 2605314"/>
              <a:gd name="connsiteX206" fmla="*/ 1129675 w 5018777"/>
              <a:gd name="connsiteY206" fmla="*/ 1833154 h 2605314"/>
              <a:gd name="connsiteX207" fmla="*/ 1107177 w 5018777"/>
              <a:gd name="connsiteY207" fmla="*/ 1894114 h 2605314"/>
              <a:gd name="connsiteX208" fmla="*/ 1085406 w 5018777"/>
              <a:gd name="connsiteY208" fmla="*/ 2002971 h 2605314"/>
              <a:gd name="connsiteX209" fmla="*/ 1020092 w 5018777"/>
              <a:gd name="connsiteY209" fmla="*/ 1995714 h 2605314"/>
              <a:gd name="connsiteX210" fmla="*/ 984532 w 5018777"/>
              <a:gd name="connsiteY210" fmla="*/ 1911531 h 2605314"/>
              <a:gd name="connsiteX211" fmla="*/ 996869 w 5018777"/>
              <a:gd name="connsiteY211" fmla="*/ 1807754 h 2605314"/>
              <a:gd name="connsiteX212" fmla="*/ 1070529 w 5018777"/>
              <a:gd name="connsiteY212" fmla="*/ 1731554 h 2605314"/>
              <a:gd name="connsiteX213" fmla="*/ 1230549 w 5018777"/>
              <a:gd name="connsiteY213" fmla="*/ 1690914 h 2605314"/>
              <a:gd name="connsiteX214" fmla="*/ 1339406 w 5018777"/>
              <a:gd name="connsiteY214" fmla="*/ 1698171 h 2605314"/>
              <a:gd name="connsiteX215" fmla="*/ 1426492 w 5018777"/>
              <a:gd name="connsiteY215" fmla="*/ 1741714 h 2605314"/>
              <a:gd name="connsiteX216" fmla="*/ 1480557 w 5018777"/>
              <a:gd name="connsiteY216" fmla="*/ 1792514 h 2605314"/>
              <a:gd name="connsiteX217" fmla="*/ 1510312 w 5018777"/>
              <a:gd name="connsiteY217" fmla="*/ 1859642 h 2605314"/>
              <a:gd name="connsiteX218" fmla="*/ 1511037 w 5018777"/>
              <a:gd name="connsiteY218" fmla="*/ 1961968 h 2605314"/>
              <a:gd name="connsiteX219" fmla="*/ 1463866 w 5018777"/>
              <a:gd name="connsiteY219" fmla="*/ 2046877 h 2605314"/>
              <a:gd name="connsiteX220" fmla="*/ 1411977 w 5018777"/>
              <a:gd name="connsiteY220" fmla="*/ 2140857 h 2605314"/>
              <a:gd name="connsiteX221" fmla="*/ 1404720 w 5018777"/>
              <a:gd name="connsiteY221" fmla="*/ 2162628 h 2605314"/>
              <a:gd name="connsiteX222" fmla="*/ 1368435 w 5018777"/>
              <a:gd name="connsiteY222" fmla="*/ 2293257 h 2605314"/>
              <a:gd name="connsiteX223" fmla="*/ 1370975 w 5018777"/>
              <a:gd name="connsiteY223" fmla="*/ 2449285 h 2605314"/>
              <a:gd name="connsiteX224" fmla="*/ 1513577 w 5018777"/>
              <a:gd name="connsiteY224" fmla="*/ 2554514 h 2605314"/>
              <a:gd name="connsiteX225" fmla="*/ 1636949 w 5018777"/>
              <a:gd name="connsiteY225" fmla="*/ 2590800 h 2605314"/>
              <a:gd name="connsiteX226" fmla="*/ 1851397 w 5018777"/>
              <a:gd name="connsiteY226" fmla="*/ 2605314 h 2605314"/>
              <a:gd name="connsiteX227" fmla="*/ 1922155 w 5018777"/>
              <a:gd name="connsiteY227" fmla="*/ 2576285 h 2605314"/>
              <a:gd name="connsiteX228" fmla="*/ 1963520 w 5018777"/>
              <a:gd name="connsiteY228" fmla="*/ 2496457 h 2605314"/>
              <a:gd name="connsiteX229" fmla="*/ 2006337 w 5018777"/>
              <a:gd name="connsiteY229" fmla="*/ 2315028 h 2605314"/>
              <a:gd name="connsiteX230" fmla="*/ 2043349 w 5018777"/>
              <a:gd name="connsiteY230" fmla="*/ 2111828 h 2605314"/>
              <a:gd name="connsiteX231" fmla="*/ 2066572 w 5018777"/>
              <a:gd name="connsiteY231" fmla="*/ 2048691 h 2605314"/>
              <a:gd name="connsiteX232" fmla="*/ 2102495 w 5018777"/>
              <a:gd name="connsiteY232" fmla="*/ 1987731 h 2605314"/>
              <a:gd name="connsiteX233" fmla="*/ 2221512 w 5018777"/>
              <a:gd name="connsiteY233" fmla="*/ 1879237 h 2605314"/>
              <a:gd name="connsiteX234" fmla="*/ 2377177 w 5018777"/>
              <a:gd name="connsiteY234" fmla="*/ 1872342 h 2605314"/>
              <a:gd name="connsiteX235" fmla="*/ 2398949 w 5018777"/>
              <a:gd name="connsiteY235" fmla="*/ 1879600 h 2605314"/>
              <a:gd name="connsiteX236" fmla="*/ 2457006 w 5018777"/>
              <a:gd name="connsiteY236" fmla="*/ 1930400 h 2605314"/>
              <a:gd name="connsiteX237" fmla="*/ 2471520 w 5018777"/>
              <a:gd name="connsiteY237" fmla="*/ 1952171 h 2605314"/>
              <a:gd name="connsiteX238" fmla="*/ 2493292 w 5018777"/>
              <a:gd name="connsiteY238" fmla="*/ 1973942 h 2605314"/>
              <a:gd name="connsiteX239" fmla="*/ 2507806 w 5018777"/>
              <a:gd name="connsiteY239" fmla="*/ 2024742 h 2605314"/>
              <a:gd name="connsiteX240" fmla="*/ 2515063 w 5018777"/>
              <a:gd name="connsiteY240" fmla="*/ 2053771 h 2605314"/>
              <a:gd name="connsiteX241" fmla="*/ 2529577 w 5018777"/>
              <a:gd name="connsiteY241" fmla="*/ 2075542 h 2605314"/>
              <a:gd name="connsiteX242" fmla="*/ 2544092 w 5018777"/>
              <a:gd name="connsiteY242" fmla="*/ 2126342 h 2605314"/>
              <a:gd name="connsiteX243" fmla="*/ 2536835 w 5018777"/>
              <a:gd name="connsiteY243" fmla="*/ 2271485 h 2605314"/>
              <a:gd name="connsiteX244" fmla="*/ 2522320 w 5018777"/>
              <a:gd name="connsiteY244" fmla="*/ 2300514 h 2605314"/>
              <a:gd name="connsiteX245" fmla="*/ 2478777 w 5018777"/>
              <a:gd name="connsiteY245" fmla="*/ 2329542 h 2605314"/>
              <a:gd name="connsiteX246" fmla="*/ 2457006 w 5018777"/>
              <a:gd name="connsiteY246" fmla="*/ 2336800 h 2605314"/>
              <a:gd name="connsiteX247" fmla="*/ 2333635 w 5018777"/>
              <a:gd name="connsiteY247" fmla="*/ 2329542 h 2605314"/>
              <a:gd name="connsiteX248" fmla="*/ 2311863 w 5018777"/>
              <a:gd name="connsiteY248" fmla="*/ 2322285 h 2605314"/>
              <a:gd name="connsiteX249" fmla="*/ 2297349 w 5018777"/>
              <a:gd name="connsiteY249" fmla="*/ 2286000 h 2605314"/>
              <a:gd name="connsiteX250" fmla="*/ 2290092 w 5018777"/>
              <a:gd name="connsiteY250" fmla="*/ 2249714 h 2605314"/>
              <a:gd name="connsiteX251" fmla="*/ 2398949 w 5018777"/>
              <a:gd name="connsiteY251" fmla="*/ 2111828 h 2605314"/>
              <a:gd name="connsiteX252" fmla="*/ 2398949 w 5018777"/>
              <a:gd name="connsiteY252" fmla="*/ 2024742 h 2605314"/>
              <a:gd name="connsiteX253" fmla="*/ 2377177 w 5018777"/>
              <a:gd name="connsiteY253" fmla="*/ 2010228 h 2605314"/>
              <a:gd name="connsiteX254" fmla="*/ 2275577 w 5018777"/>
              <a:gd name="connsiteY254" fmla="*/ 2017485 h 2605314"/>
              <a:gd name="connsiteX255" fmla="*/ 2261063 w 5018777"/>
              <a:gd name="connsiteY255" fmla="*/ 2032000 h 2605314"/>
              <a:gd name="connsiteX256" fmla="*/ 2239292 w 5018777"/>
              <a:gd name="connsiteY256" fmla="*/ 2046514 h 2605314"/>
              <a:gd name="connsiteX257" fmla="*/ 2224777 w 5018777"/>
              <a:gd name="connsiteY257" fmla="*/ 2061028 h 2605314"/>
              <a:gd name="connsiteX258" fmla="*/ 2195749 w 5018777"/>
              <a:gd name="connsiteY258" fmla="*/ 2068285 h 2605314"/>
              <a:gd name="connsiteX259" fmla="*/ 2166720 w 5018777"/>
              <a:gd name="connsiteY259" fmla="*/ 2090057 h 2605314"/>
              <a:gd name="connsiteX260" fmla="*/ 2152206 w 5018777"/>
              <a:gd name="connsiteY260" fmla="*/ 2111828 h 2605314"/>
              <a:gd name="connsiteX261" fmla="*/ 2130435 w 5018777"/>
              <a:gd name="connsiteY261" fmla="*/ 2140857 h 2605314"/>
              <a:gd name="connsiteX262" fmla="*/ 2130435 w 5018777"/>
              <a:gd name="connsiteY262" fmla="*/ 2351314 h 2605314"/>
              <a:gd name="connsiteX263" fmla="*/ 2144949 w 5018777"/>
              <a:gd name="connsiteY263" fmla="*/ 2373085 h 2605314"/>
              <a:gd name="connsiteX264" fmla="*/ 2166720 w 5018777"/>
              <a:gd name="connsiteY264" fmla="*/ 2380342 h 2605314"/>
              <a:gd name="connsiteX265" fmla="*/ 2173977 w 5018777"/>
              <a:gd name="connsiteY265" fmla="*/ 2402114 h 2605314"/>
              <a:gd name="connsiteX266" fmla="*/ 2195749 w 5018777"/>
              <a:gd name="connsiteY266" fmla="*/ 2416628 h 2605314"/>
              <a:gd name="connsiteX267" fmla="*/ 2224777 w 5018777"/>
              <a:gd name="connsiteY267" fmla="*/ 2438400 h 2605314"/>
              <a:gd name="connsiteX268" fmla="*/ 2268320 w 5018777"/>
              <a:gd name="connsiteY268" fmla="*/ 2474685 h 2605314"/>
              <a:gd name="connsiteX269" fmla="*/ 2297349 w 5018777"/>
              <a:gd name="connsiteY269" fmla="*/ 2510971 h 2605314"/>
              <a:gd name="connsiteX270" fmla="*/ 2319120 w 5018777"/>
              <a:gd name="connsiteY270" fmla="*/ 2532742 h 2605314"/>
              <a:gd name="connsiteX271" fmla="*/ 2398949 w 5018777"/>
              <a:gd name="connsiteY271" fmla="*/ 2569028 h 2605314"/>
              <a:gd name="connsiteX272" fmla="*/ 2544092 w 5018777"/>
              <a:gd name="connsiteY272" fmla="*/ 2554514 h 2605314"/>
              <a:gd name="connsiteX273" fmla="*/ 2565863 w 5018777"/>
              <a:gd name="connsiteY273" fmla="*/ 2540000 h 2605314"/>
              <a:gd name="connsiteX274" fmla="*/ 2573120 w 5018777"/>
              <a:gd name="connsiteY274" fmla="*/ 2503714 h 2605314"/>
              <a:gd name="connsiteX275" fmla="*/ 2587635 w 5018777"/>
              <a:gd name="connsiteY275" fmla="*/ 2481942 h 2605314"/>
              <a:gd name="connsiteX276" fmla="*/ 2594892 w 5018777"/>
              <a:gd name="connsiteY276" fmla="*/ 2409371 h 2605314"/>
              <a:gd name="connsiteX277" fmla="*/ 2645692 w 5018777"/>
              <a:gd name="connsiteY277" fmla="*/ 2416628 h 2605314"/>
              <a:gd name="connsiteX278" fmla="*/ 2674720 w 5018777"/>
              <a:gd name="connsiteY278" fmla="*/ 2423885 h 2605314"/>
              <a:gd name="connsiteX279" fmla="*/ 2747292 w 5018777"/>
              <a:gd name="connsiteY279" fmla="*/ 2438400 h 2605314"/>
              <a:gd name="connsiteX280" fmla="*/ 2790835 w 5018777"/>
              <a:gd name="connsiteY280" fmla="*/ 2452914 h 2605314"/>
              <a:gd name="connsiteX281" fmla="*/ 2812606 w 5018777"/>
              <a:gd name="connsiteY281" fmla="*/ 2438400 h 2605314"/>
              <a:gd name="connsiteX282" fmla="*/ 2805349 w 5018777"/>
              <a:gd name="connsiteY282" fmla="*/ 2416628 h 2605314"/>
              <a:gd name="connsiteX283" fmla="*/ 2798092 w 5018777"/>
              <a:gd name="connsiteY283" fmla="*/ 2373085 h 2605314"/>
              <a:gd name="connsiteX284" fmla="*/ 2783577 w 5018777"/>
              <a:gd name="connsiteY284" fmla="*/ 2329542 h 2605314"/>
              <a:gd name="connsiteX285" fmla="*/ 2798092 w 5018777"/>
              <a:gd name="connsiteY285" fmla="*/ 2278742 h 2605314"/>
              <a:gd name="connsiteX286" fmla="*/ 2965006 w 5018777"/>
              <a:gd name="connsiteY286" fmla="*/ 2249714 h 2605314"/>
              <a:gd name="connsiteX287" fmla="*/ 2950492 w 5018777"/>
              <a:gd name="connsiteY287" fmla="*/ 2227942 h 2605314"/>
              <a:gd name="connsiteX288" fmla="*/ 2928720 w 5018777"/>
              <a:gd name="connsiteY288" fmla="*/ 2133600 h 2605314"/>
              <a:gd name="connsiteX289" fmla="*/ 2921463 w 5018777"/>
              <a:gd name="connsiteY289" fmla="*/ 2104571 h 2605314"/>
              <a:gd name="connsiteX290" fmla="*/ 2899692 w 5018777"/>
              <a:gd name="connsiteY290" fmla="*/ 2090057 h 2605314"/>
              <a:gd name="connsiteX291" fmla="*/ 2906949 w 5018777"/>
              <a:gd name="connsiteY291" fmla="*/ 2061028 h 2605314"/>
              <a:gd name="connsiteX292" fmla="*/ 3037577 w 5018777"/>
              <a:gd name="connsiteY292" fmla="*/ 2053771 h 2605314"/>
              <a:gd name="connsiteX293" fmla="*/ 3124663 w 5018777"/>
              <a:gd name="connsiteY293" fmla="*/ 2046514 h 2605314"/>
              <a:gd name="connsiteX294" fmla="*/ 3146435 w 5018777"/>
              <a:gd name="connsiteY294" fmla="*/ 2039257 h 2605314"/>
              <a:gd name="connsiteX295" fmla="*/ 3139177 w 5018777"/>
              <a:gd name="connsiteY295" fmla="*/ 2010228 h 2605314"/>
              <a:gd name="connsiteX296" fmla="*/ 3110149 w 5018777"/>
              <a:gd name="connsiteY296" fmla="*/ 1959428 h 2605314"/>
              <a:gd name="connsiteX297" fmla="*/ 3081120 w 5018777"/>
              <a:gd name="connsiteY297" fmla="*/ 1930400 h 2605314"/>
              <a:gd name="connsiteX298" fmla="*/ 3066606 w 5018777"/>
              <a:gd name="connsiteY298" fmla="*/ 1901371 h 2605314"/>
              <a:gd name="connsiteX299" fmla="*/ 3044835 w 5018777"/>
              <a:gd name="connsiteY299" fmla="*/ 1886857 h 2605314"/>
              <a:gd name="connsiteX300" fmla="*/ 3037577 w 5018777"/>
              <a:gd name="connsiteY300" fmla="*/ 1865085 h 2605314"/>
              <a:gd name="connsiteX301" fmla="*/ 3023063 w 5018777"/>
              <a:gd name="connsiteY301" fmla="*/ 1843314 h 2605314"/>
              <a:gd name="connsiteX302" fmla="*/ 3052092 w 5018777"/>
              <a:gd name="connsiteY302" fmla="*/ 1828800 h 2605314"/>
              <a:gd name="connsiteX303" fmla="*/ 3160949 w 5018777"/>
              <a:gd name="connsiteY303" fmla="*/ 1814285 h 2605314"/>
              <a:gd name="connsiteX304" fmla="*/ 3182720 w 5018777"/>
              <a:gd name="connsiteY304" fmla="*/ 1799771 h 2605314"/>
              <a:gd name="connsiteX305" fmla="*/ 3131920 w 5018777"/>
              <a:gd name="connsiteY305" fmla="*/ 1690914 h 2605314"/>
              <a:gd name="connsiteX306" fmla="*/ 3124663 w 5018777"/>
              <a:gd name="connsiteY306" fmla="*/ 1669142 h 2605314"/>
              <a:gd name="connsiteX307" fmla="*/ 3110149 w 5018777"/>
              <a:gd name="connsiteY307" fmla="*/ 1647371 h 2605314"/>
              <a:gd name="connsiteX308" fmla="*/ 3131920 w 5018777"/>
              <a:gd name="connsiteY308" fmla="*/ 1640114 h 2605314"/>
              <a:gd name="connsiteX309" fmla="*/ 3160949 w 5018777"/>
              <a:gd name="connsiteY309" fmla="*/ 1632857 h 2605314"/>
              <a:gd name="connsiteX310" fmla="*/ 3189977 w 5018777"/>
              <a:gd name="connsiteY310" fmla="*/ 1618342 h 2605314"/>
              <a:gd name="connsiteX311" fmla="*/ 3219006 w 5018777"/>
              <a:gd name="connsiteY311" fmla="*/ 1611085 h 2605314"/>
              <a:gd name="connsiteX312" fmla="*/ 3240777 w 5018777"/>
              <a:gd name="connsiteY312" fmla="*/ 1603828 h 2605314"/>
              <a:gd name="connsiteX313" fmla="*/ 3284320 w 5018777"/>
              <a:gd name="connsiteY313" fmla="*/ 1582057 h 2605314"/>
              <a:gd name="connsiteX314" fmla="*/ 3298835 w 5018777"/>
              <a:gd name="connsiteY314" fmla="*/ 1567542 h 2605314"/>
              <a:gd name="connsiteX315" fmla="*/ 3277063 w 5018777"/>
              <a:gd name="connsiteY315" fmla="*/ 1545771 h 2605314"/>
              <a:gd name="connsiteX316" fmla="*/ 3233520 w 5018777"/>
              <a:gd name="connsiteY316" fmla="*/ 1516742 h 2605314"/>
              <a:gd name="connsiteX317" fmla="*/ 3182720 w 5018777"/>
              <a:gd name="connsiteY317" fmla="*/ 1458685 h 2605314"/>
              <a:gd name="connsiteX318" fmla="*/ 3175463 w 5018777"/>
              <a:gd name="connsiteY318" fmla="*/ 1436914 h 2605314"/>
              <a:gd name="connsiteX319" fmla="*/ 3153692 w 5018777"/>
              <a:gd name="connsiteY319" fmla="*/ 1422400 h 2605314"/>
              <a:gd name="connsiteX320" fmla="*/ 3204492 w 5018777"/>
              <a:gd name="connsiteY320" fmla="*/ 1386114 h 2605314"/>
              <a:gd name="connsiteX321" fmla="*/ 3240777 w 5018777"/>
              <a:gd name="connsiteY321" fmla="*/ 1349828 h 2605314"/>
              <a:gd name="connsiteX322" fmla="*/ 3269806 w 5018777"/>
              <a:gd name="connsiteY322" fmla="*/ 1313542 h 2605314"/>
              <a:gd name="connsiteX323" fmla="*/ 3291577 w 5018777"/>
              <a:gd name="connsiteY323" fmla="*/ 1299028 h 2605314"/>
              <a:gd name="connsiteX324" fmla="*/ 3306092 w 5018777"/>
              <a:gd name="connsiteY324" fmla="*/ 1284514 h 2605314"/>
              <a:gd name="connsiteX325" fmla="*/ 3313349 w 5018777"/>
              <a:gd name="connsiteY325" fmla="*/ 1262742 h 2605314"/>
              <a:gd name="connsiteX326" fmla="*/ 3269806 w 5018777"/>
              <a:gd name="connsiteY326" fmla="*/ 1255485 h 2605314"/>
              <a:gd name="connsiteX327" fmla="*/ 3248035 w 5018777"/>
              <a:gd name="connsiteY327" fmla="*/ 1248228 h 2605314"/>
              <a:gd name="connsiteX328" fmla="*/ 3197235 w 5018777"/>
              <a:gd name="connsiteY328" fmla="*/ 1233714 h 2605314"/>
              <a:gd name="connsiteX329" fmla="*/ 3175463 w 5018777"/>
              <a:gd name="connsiteY329" fmla="*/ 1219200 h 2605314"/>
              <a:gd name="connsiteX330" fmla="*/ 3153692 w 5018777"/>
              <a:gd name="connsiteY330" fmla="*/ 1211942 h 2605314"/>
              <a:gd name="connsiteX331" fmla="*/ 3124663 w 5018777"/>
              <a:gd name="connsiteY331" fmla="*/ 1197428 h 2605314"/>
              <a:gd name="connsiteX332" fmla="*/ 3204492 w 5018777"/>
              <a:gd name="connsiteY332" fmla="*/ 1095828 h 2605314"/>
              <a:gd name="connsiteX333" fmla="*/ 3255292 w 5018777"/>
              <a:gd name="connsiteY333" fmla="*/ 1037771 h 2605314"/>
              <a:gd name="connsiteX334" fmla="*/ 3255292 w 5018777"/>
              <a:gd name="connsiteY334" fmla="*/ 994228 h 2605314"/>
              <a:gd name="connsiteX335" fmla="*/ 3211749 w 5018777"/>
              <a:gd name="connsiteY335" fmla="*/ 986971 h 2605314"/>
              <a:gd name="connsiteX336" fmla="*/ 3182720 w 5018777"/>
              <a:gd name="connsiteY336" fmla="*/ 979714 h 2605314"/>
              <a:gd name="connsiteX337" fmla="*/ 3124663 w 5018777"/>
              <a:gd name="connsiteY337" fmla="*/ 957942 h 2605314"/>
              <a:gd name="connsiteX338" fmla="*/ 3102892 w 5018777"/>
              <a:gd name="connsiteY338" fmla="*/ 950685 h 2605314"/>
              <a:gd name="connsiteX339" fmla="*/ 3052092 w 5018777"/>
              <a:gd name="connsiteY339" fmla="*/ 943428 h 2605314"/>
              <a:gd name="connsiteX340" fmla="*/ 3030320 w 5018777"/>
              <a:gd name="connsiteY340" fmla="*/ 936171 h 2605314"/>
              <a:gd name="connsiteX341" fmla="*/ 2994035 w 5018777"/>
              <a:gd name="connsiteY341" fmla="*/ 928914 h 2605314"/>
              <a:gd name="connsiteX342" fmla="*/ 2979520 w 5018777"/>
              <a:gd name="connsiteY342" fmla="*/ 914400 h 2605314"/>
              <a:gd name="connsiteX343" fmla="*/ 3037577 w 5018777"/>
              <a:gd name="connsiteY343" fmla="*/ 820057 h 2605314"/>
              <a:gd name="connsiteX344" fmla="*/ 3095635 w 5018777"/>
              <a:gd name="connsiteY344" fmla="*/ 747485 h 2605314"/>
              <a:gd name="connsiteX345" fmla="*/ 3131920 w 5018777"/>
              <a:gd name="connsiteY345" fmla="*/ 703942 h 2605314"/>
              <a:gd name="connsiteX346" fmla="*/ 3146435 w 5018777"/>
              <a:gd name="connsiteY346" fmla="*/ 682171 h 2605314"/>
              <a:gd name="connsiteX347" fmla="*/ 3037577 w 5018777"/>
              <a:gd name="connsiteY347" fmla="*/ 667657 h 2605314"/>
              <a:gd name="connsiteX348" fmla="*/ 2965006 w 5018777"/>
              <a:gd name="connsiteY348" fmla="*/ 660400 h 2605314"/>
              <a:gd name="connsiteX349" fmla="*/ 2892435 w 5018777"/>
              <a:gd name="connsiteY349" fmla="*/ 645885 h 2605314"/>
              <a:gd name="connsiteX350" fmla="*/ 2928720 w 5018777"/>
              <a:gd name="connsiteY350" fmla="*/ 609600 h 2605314"/>
              <a:gd name="connsiteX351" fmla="*/ 2965006 w 5018777"/>
              <a:gd name="connsiteY351" fmla="*/ 573314 h 2605314"/>
              <a:gd name="connsiteX352" fmla="*/ 2972263 w 5018777"/>
              <a:gd name="connsiteY352" fmla="*/ 529771 h 2605314"/>
              <a:gd name="connsiteX353" fmla="*/ 2986777 w 5018777"/>
              <a:gd name="connsiteY353" fmla="*/ 486228 h 2605314"/>
              <a:gd name="connsiteX354" fmla="*/ 3001292 w 5018777"/>
              <a:gd name="connsiteY354" fmla="*/ 435428 h 2605314"/>
              <a:gd name="connsiteX355" fmla="*/ 3015806 w 5018777"/>
              <a:gd name="connsiteY355" fmla="*/ 391885 h 2605314"/>
              <a:gd name="connsiteX356" fmla="*/ 2965006 w 5018777"/>
              <a:gd name="connsiteY356" fmla="*/ 399142 h 2605314"/>
              <a:gd name="connsiteX357" fmla="*/ 2921463 w 5018777"/>
              <a:gd name="connsiteY357" fmla="*/ 413657 h 2605314"/>
              <a:gd name="connsiteX358" fmla="*/ 2892435 w 5018777"/>
              <a:gd name="connsiteY358" fmla="*/ 420914 h 2605314"/>
              <a:gd name="connsiteX359" fmla="*/ 2856149 w 5018777"/>
              <a:gd name="connsiteY359" fmla="*/ 435428 h 2605314"/>
              <a:gd name="connsiteX360" fmla="*/ 2812606 w 5018777"/>
              <a:gd name="connsiteY360" fmla="*/ 442685 h 2605314"/>
              <a:gd name="connsiteX361" fmla="*/ 2783577 w 5018777"/>
              <a:gd name="connsiteY361" fmla="*/ 449942 h 2605314"/>
              <a:gd name="connsiteX362" fmla="*/ 2725520 w 5018777"/>
              <a:gd name="connsiteY362" fmla="*/ 442685 h 2605314"/>
              <a:gd name="connsiteX363" fmla="*/ 2732777 w 5018777"/>
              <a:gd name="connsiteY363" fmla="*/ 377371 h 2605314"/>
              <a:gd name="connsiteX364" fmla="*/ 2725520 w 5018777"/>
              <a:gd name="connsiteY364" fmla="*/ 290285 h 2605314"/>
              <a:gd name="connsiteX365" fmla="*/ 2711006 w 5018777"/>
              <a:gd name="connsiteY365" fmla="*/ 232228 h 2605314"/>
              <a:gd name="connsiteX366" fmla="*/ 2667463 w 5018777"/>
              <a:gd name="connsiteY366" fmla="*/ 210457 h 2605314"/>
              <a:gd name="connsiteX367" fmla="*/ 2660206 w 5018777"/>
              <a:gd name="connsiteY367"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683463 w 5018777"/>
              <a:gd name="connsiteY86" fmla="*/ 413657 h 2605314"/>
              <a:gd name="connsiteX87" fmla="*/ 3705235 w 5018777"/>
              <a:gd name="connsiteY87" fmla="*/ 370114 h 2605314"/>
              <a:gd name="connsiteX88" fmla="*/ 3770549 w 5018777"/>
              <a:gd name="connsiteY88" fmla="*/ 341085 h 2605314"/>
              <a:gd name="connsiteX89" fmla="*/ 3792320 w 5018777"/>
              <a:gd name="connsiteY89" fmla="*/ 333828 h 2605314"/>
              <a:gd name="connsiteX90" fmla="*/ 3814092 w 5018777"/>
              <a:gd name="connsiteY90" fmla="*/ 326571 h 2605314"/>
              <a:gd name="connsiteX91" fmla="*/ 3959235 w 5018777"/>
              <a:gd name="connsiteY91" fmla="*/ 333828 h 2605314"/>
              <a:gd name="connsiteX92" fmla="*/ 4024549 w 5018777"/>
              <a:gd name="connsiteY92" fmla="*/ 377371 h 2605314"/>
              <a:gd name="connsiteX93" fmla="*/ 4060835 w 5018777"/>
              <a:gd name="connsiteY93" fmla="*/ 413657 h 2605314"/>
              <a:gd name="connsiteX94" fmla="*/ 4097120 w 5018777"/>
              <a:gd name="connsiteY94" fmla="*/ 478971 h 2605314"/>
              <a:gd name="connsiteX95" fmla="*/ 4111997 w 5018777"/>
              <a:gd name="connsiteY95" fmla="*/ 620848 h 2605314"/>
              <a:gd name="connsiteX96" fmla="*/ 4089863 w 5018777"/>
              <a:gd name="connsiteY96" fmla="*/ 732971 h 2605314"/>
              <a:gd name="connsiteX97" fmla="*/ 4060835 w 5018777"/>
              <a:gd name="connsiteY97" fmla="*/ 769257 h 2605314"/>
              <a:gd name="connsiteX98" fmla="*/ 3946897 w 5018777"/>
              <a:gd name="connsiteY98" fmla="*/ 851262 h 2605314"/>
              <a:gd name="connsiteX99" fmla="*/ 3843120 w 5018777"/>
              <a:gd name="connsiteY99" fmla="*/ 878114 h 2605314"/>
              <a:gd name="connsiteX100" fmla="*/ 3567349 w 5018777"/>
              <a:gd name="connsiteY100" fmla="*/ 863600 h 2605314"/>
              <a:gd name="connsiteX101" fmla="*/ 3422206 w 5018777"/>
              <a:gd name="connsiteY101" fmla="*/ 835660 h 2605314"/>
              <a:gd name="connsiteX102" fmla="*/ 3349635 w 5018777"/>
              <a:gd name="connsiteY102" fmla="*/ 776514 h 2605314"/>
              <a:gd name="connsiteX103" fmla="*/ 3313349 w 5018777"/>
              <a:gd name="connsiteY103" fmla="*/ 696685 h 2605314"/>
              <a:gd name="connsiteX104" fmla="*/ 3277063 w 5018777"/>
              <a:gd name="connsiteY104" fmla="*/ 587828 h 2605314"/>
              <a:gd name="connsiteX105" fmla="*/ 3233520 w 5018777"/>
              <a:gd name="connsiteY105" fmla="*/ 478971 h 2605314"/>
              <a:gd name="connsiteX106" fmla="*/ 3199412 w 5018777"/>
              <a:gd name="connsiteY106" fmla="*/ 367937 h 2605314"/>
              <a:gd name="connsiteX107" fmla="*/ 3139177 w 5018777"/>
              <a:gd name="connsiteY107" fmla="*/ 283028 h 2605314"/>
              <a:gd name="connsiteX108" fmla="*/ 3081120 w 5018777"/>
              <a:gd name="connsiteY108" fmla="*/ 232228 h 2605314"/>
              <a:gd name="connsiteX109" fmla="*/ 3008549 w 5018777"/>
              <a:gd name="connsiteY109" fmla="*/ 174171 h 2605314"/>
              <a:gd name="connsiteX110" fmla="*/ 2934889 w 5018777"/>
              <a:gd name="connsiteY110" fmla="*/ 124460 h 2605314"/>
              <a:gd name="connsiteX111" fmla="*/ 2827120 w 5018777"/>
              <a:gd name="connsiteY111" fmla="*/ 79828 h 2605314"/>
              <a:gd name="connsiteX112" fmla="*/ 2667463 w 5018777"/>
              <a:gd name="connsiteY112" fmla="*/ 50800 h 2605314"/>
              <a:gd name="connsiteX113" fmla="*/ 2500549 w 5018777"/>
              <a:gd name="connsiteY113" fmla="*/ 43542 h 2605314"/>
              <a:gd name="connsiteX114" fmla="*/ 2275577 w 5018777"/>
              <a:gd name="connsiteY114" fmla="*/ 21771 h 2605314"/>
              <a:gd name="connsiteX115" fmla="*/ 2036092 w 5018777"/>
              <a:gd name="connsiteY115" fmla="*/ 7257 h 2605314"/>
              <a:gd name="connsiteX116" fmla="*/ 1753063 w 5018777"/>
              <a:gd name="connsiteY116" fmla="*/ 29028 h 2605314"/>
              <a:gd name="connsiteX117" fmla="*/ 1519746 w 5018777"/>
              <a:gd name="connsiteY117" fmla="*/ 82005 h 2605314"/>
              <a:gd name="connsiteX118" fmla="*/ 1157977 w 5018777"/>
              <a:gd name="connsiteY118" fmla="*/ 190500 h 2605314"/>
              <a:gd name="connsiteX119" fmla="*/ 969292 w 5018777"/>
              <a:gd name="connsiteY119" fmla="*/ 261257 h 2605314"/>
              <a:gd name="connsiteX120" fmla="*/ 889463 w 5018777"/>
              <a:gd name="connsiteY120" fmla="*/ 319314 h 2605314"/>
              <a:gd name="connsiteX121" fmla="*/ 763189 w 5018777"/>
              <a:gd name="connsiteY121" fmla="*/ 420551 h 2605314"/>
              <a:gd name="connsiteX122" fmla="*/ 693520 w 5018777"/>
              <a:gd name="connsiteY122" fmla="*/ 500742 h 2605314"/>
              <a:gd name="connsiteX123" fmla="*/ 664492 w 5018777"/>
              <a:gd name="connsiteY123" fmla="*/ 544285 h 2605314"/>
              <a:gd name="connsiteX124" fmla="*/ 642720 w 5018777"/>
              <a:gd name="connsiteY124" fmla="*/ 609600 h 2605314"/>
              <a:gd name="connsiteX125" fmla="*/ 651792 w 5018777"/>
              <a:gd name="connsiteY125" fmla="*/ 740954 h 2605314"/>
              <a:gd name="connsiteX126" fmla="*/ 700052 w 5018777"/>
              <a:gd name="connsiteY126" fmla="*/ 804454 h 2605314"/>
              <a:gd name="connsiteX127" fmla="*/ 751577 w 5018777"/>
              <a:gd name="connsiteY127" fmla="*/ 804817 h 2605314"/>
              <a:gd name="connsiteX128" fmla="*/ 775889 w 5018777"/>
              <a:gd name="connsiteY128" fmla="*/ 748937 h 2605314"/>
              <a:gd name="connsiteX129" fmla="*/ 764640 w 5018777"/>
              <a:gd name="connsiteY129" fmla="*/ 679268 h 2605314"/>
              <a:gd name="connsiteX130" fmla="*/ 704769 w 5018777"/>
              <a:gd name="connsiteY130" fmla="*/ 644434 h 2605314"/>
              <a:gd name="connsiteX131" fmla="*/ 567246 w 5018777"/>
              <a:gd name="connsiteY131" fmla="*/ 638991 h 2605314"/>
              <a:gd name="connsiteX132" fmla="*/ 468549 w 5018777"/>
              <a:gd name="connsiteY132" fmla="*/ 682171 h 2605314"/>
              <a:gd name="connsiteX133" fmla="*/ 446777 w 5018777"/>
              <a:gd name="connsiteY133" fmla="*/ 754742 h 2605314"/>
              <a:gd name="connsiteX134" fmla="*/ 475806 w 5018777"/>
              <a:gd name="connsiteY134" fmla="*/ 849085 h 2605314"/>
              <a:gd name="connsiteX135" fmla="*/ 533863 w 5018777"/>
              <a:gd name="connsiteY135" fmla="*/ 841828 h 2605314"/>
              <a:gd name="connsiteX136" fmla="*/ 541120 w 5018777"/>
              <a:gd name="connsiteY136" fmla="*/ 820057 h 2605314"/>
              <a:gd name="connsiteX137" fmla="*/ 519349 w 5018777"/>
              <a:gd name="connsiteY137" fmla="*/ 740228 h 2605314"/>
              <a:gd name="connsiteX138" fmla="*/ 497577 w 5018777"/>
              <a:gd name="connsiteY138" fmla="*/ 725714 h 2605314"/>
              <a:gd name="connsiteX139" fmla="*/ 352435 w 5018777"/>
              <a:gd name="connsiteY139" fmla="*/ 732971 h 2605314"/>
              <a:gd name="connsiteX140" fmla="*/ 252286 w 5018777"/>
              <a:gd name="connsiteY140" fmla="*/ 791028 h 2605314"/>
              <a:gd name="connsiteX141" fmla="*/ 192777 w 5018777"/>
              <a:gd name="connsiteY141" fmla="*/ 892628 h 2605314"/>
              <a:gd name="connsiteX142" fmla="*/ 187335 w 5018777"/>
              <a:gd name="connsiteY142" fmla="*/ 1026522 h 2605314"/>
              <a:gd name="connsiteX143" fmla="*/ 218177 w 5018777"/>
              <a:gd name="connsiteY143" fmla="*/ 1070791 h 2605314"/>
              <a:gd name="connsiteX144" fmla="*/ 278049 w 5018777"/>
              <a:gd name="connsiteY144" fmla="*/ 1063534 h 2605314"/>
              <a:gd name="connsiteX145" fmla="*/ 297643 w 5018777"/>
              <a:gd name="connsiteY145" fmla="*/ 1022531 h 2605314"/>
              <a:gd name="connsiteX146" fmla="*/ 260995 w 5018777"/>
              <a:gd name="connsiteY146" fmla="*/ 957580 h 2605314"/>
              <a:gd name="connsiteX147" fmla="*/ 172095 w 5018777"/>
              <a:gd name="connsiteY147" fmla="*/ 952137 h 2605314"/>
              <a:gd name="connsiteX148" fmla="*/ 108957 w 5018777"/>
              <a:gd name="connsiteY148" fmla="*/ 996405 h 2605314"/>
              <a:gd name="connsiteX149" fmla="*/ 54892 w 5018777"/>
              <a:gd name="connsiteY149" fmla="*/ 1066800 h 2605314"/>
              <a:gd name="connsiteX150" fmla="*/ 14252 w 5018777"/>
              <a:gd name="connsiteY150" fmla="*/ 1156788 h 2605314"/>
              <a:gd name="connsiteX151" fmla="*/ 20783 w 5018777"/>
              <a:gd name="connsiteY151" fmla="*/ 1262017 h 2605314"/>
              <a:gd name="connsiteX152" fmla="*/ 69406 w 5018777"/>
              <a:gd name="connsiteY152" fmla="*/ 1313542 h 2605314"/>
              <a:gd name="connsiteX153" fmla="*/ 112949 w 5018777"/>
              <a:gd name="connsiteY153" fmla="*/ 1342571 h 2605314"/>
              <a:gd name="connsiteX154" fmla="*/ 159032 w 5018777"/>
              <a:gd name="connsiteY154" fmla="*/ 1341845 h 2605314"/>
              <a:gd name="connsiteX155" fmla="*/ 217089 w 5018777"/>
              <a:gd name="connsiteY155" fmla="*/ 1316445 h 2605314"/>
              <a:gd name="connsiteX156" fmla="*/ 199672 w 5018777"/>
              <a:gd name="connsiteY156" fmla="*/ 1243148 h 2605314"/>
              <a:gd name="connsiteX157" fmla="*/ 124197 w 5018777"/>
              <a:gd name="connsiteY157" fmla="*/ 1236254 h 2605314"/>
              <a:gd name="connsiteX158" fmla="*/ 54892 w 5018777"/>
              <a:gd name="connsiteY158" fmla="*/ 1262742 h 2605314"/>
              <a:gd name="connsiteX159" fmla="*/ 33120 w 5018777"/>
              <a:gd name="connsiteY159" fmla="*/ 1299028 h 2605314"/>
              <a:gd name="connsiteX160" fmla="*/ 18606 w 5018777"/>
              <a:gd name="connsiteY160" fmla="*/ 1320800 h 2605314"/>
              <a:gd name="connsiteX161" fmla="*/ 4092 w 5018777"/>
              <a:gd name="connsiteY161" fmla="*/ 1379582 h 2605314"/>
              <a:gd name="connsiteX162" fmla="*/ 3729 w 5018777"/>
              <a:gd name="connsiteY162" fmla="*/ 1436188 h 2605314"/>
              <a:gd name="connsiteX163" fmla="*/ 47635 w 5018777"/>
              <a:gd name="connsiteY163" fmla="*/ 1494971 h 2605314"/>
              <a:gd name="connsiteX164" fmla="*/ 91177 w 5018777"/>
              <a:gd name="connsiteY164" fmla="*/ 1524000 h 2605314"/>
              <a:gd name="connsiteX165" fmla="*/ 127100 w 5018777"/>
              <a:gd name="connsiteY165" fmla="*/ 1568268 h 2605314"/>
              <a:gd name="connsiteX166" fmla="*/ 171006 w 5018777"/>
              <a:gd name="connsiteY166" fmla="*/ 1582057 h 2605314"/>
              <a:gd name="connsiteX167" fmla="*/ 228337 w 5018777"/>
              <a:gd name="connsiteY167" fmla="*/ 1561737 h 2605314"/>
              <a:gd name="connsiteX168" fmla="*/ 236683 w 5018777"/>
              <a:gd name="connsiteY168" fmla="*/ 1483722 h 2605314"/>
              <a:gd name="connsiteX169" fmla="*/ 157217 w 5018777"/>
              <a:gd name="connsiteY169" fmla="*/ 1465580 h 2605314"/>
              <a:gd name="connsiteX170" fmla="*/ 105692 w 5018777"/>
              <a:gd name="connsiteY170" fmla="*/ 1502228 h 2605314"/>
              <a:gd name="connsiteX171" fmla="*/ 105692 w 5018777"/>
              <a:gd name="connsiteY171" fmla="*/ 1698171 h 2605314"/>
              <a:gd name="connsiteX172" fmla="*/ 141615 w 5018777"/>
              <a:gd name="connsiteY172" fmla="*/ 1749334 h 2605314"/>
              <a:gd name="connsiteX173" fmla="*/ 192777 w 5018777"/>
              <a:gd name="connsiteY173" fmla="*/ 1792514 h 2605314"/>
              <a:gd name="connsiteX174" fmla="*/ 250835 w 5018777"/>
              <a:gd name="connsiteY174" fmla="*/ 1828800 h 2605314"/>
              <a:gd name="connsiteX175" fmla="*/ 359692 w 5018777"/>
              <a:gd name="connsiteY175" fmla="*/ 1821542 h 2605314"/>
              <a:gd name="connsiteX176" fmla="*/ 394163 w 5018777"/>
              <a:gd name="connsiteY176" fmla="*/ 1796505 h 2605314"/>
              <a:gd name="connsiteX177" fmla="*/ 410492 w 5018777"/>
              <a:gd name="connsiteY177" fmla="*/ 1698171 h 2605314"/>
              <a:gd name="connsiteX178" fmla="*/ 366949 w 5018777"/>
              <a:gd name="connsiteY178" fmla="*/ 1683657 h 2605314"/>
              <a:gd name="connsiteX179" fmla="*/ 316149 w 5018777"/>
              <a:gd name="connsiteY179" fmla="*/ 1690914 h 2605314"/>
              <a:gd name="connsiteX180" fmla="*/ 279863 w 5018777"/>
              <a:gd name="connsiteY180" fmla="*/ 1719942 h 2605314"/>
              <a:gd name="connsiteX181" fmla="*/ 265349 w 5018777"/>
              <a:gd name="connsiteY181" fmla="*/ 1785257 h 2605314"/>
              <a:gd name="connsiteX182" fmla="*/ 276235 w 5018777"/>
              <a:gd name="connsiteY182" fmla="*/ 1939108 h 2605314"/>
              <a:gd name="connsiteX183" fmla="*/ 331026 w 5018777"/>
              <a:gd name="connsiteY183" fmla="*/ 1984465 h 2605314"/>
              <a:gd name="connsiteX184" fmla="*/ 417749 w 5018777"/>
              <a:gd name="connsiteY184" fmla="*/ 2002971 h 2605314"/>
              <a:gd name="connsiteX185" fmla="*/ 526606 w 5018777"/>
              <a:gd name="connsiteY185" fmla="*/ 1995714 h 2605314"/>
              <a:gd name="connsiteX186" fmla="*/ 555635 w 5018777"/>
              <a:gd name="connsiteY186" fmla="*/ 1973942 h 2605314"/>
              <a:gd name="connsiteX187" fmla="*/ 599177 w 5018777"/>
              <a:gd name="connsiteY187" fmla="*/ 1944914 h 2605314"/>
              <a:gd name="connsiteX188" fmla="*/ 628206 w 5018777"/>
              <a:gd name="connsiteY188" fmla="*/ 1901371 h 2605314"/>
              <a:gd name="connsiteX189" fmla="*/ 613692 w 5018777"/>
              <a:gd name="connsiteY189" fmla="*/ 1836057 h 2605314"/>
              <a:gd name="connsiteX190" fmla="*/ 570149 w 5018777"/>
              <a:gd name="connsiteY190" fmla="*/ 1792514 h 2605314"/>
              <a:gd name="connsiteX191" fmla="*/ 528057 w 5018777"/>
              <a:gd name="connsiteY191" fmla="*/ 1800497 h 2605314"/>
              <a:gd name="connsiteX192" fmla="*/ 481249 w 5018777"/>
              <a:gd name="connsiteY192" fmla="*/ 1898468 h 2605314"/>
              <a:gd name="connsiteX193" fmla="*/ 555635 w 5018777"/>
              <a:gd name="connsiteY193" fmla="*/ 1995714 h 2605314"/>
              <a:gd name="connsiteX194" fmla="*/ 570149 w 5018777"/>
              <a:gd name="connsiteY194" fmla="*/ 2017485 h 2605314"/>
              <a:gd name="connsiteX195" fmla="*/ 700777 w 5018777"/>
              <a:gd name="connsiteY195" fmla="*/ 2068285 h 2605314"/>
              <a:gd name="connsiteX196" fmla="*/ 737063 w 5018777"/>
              <a:gd name="connsiteY196" fmla="*/ 2082800 h 2605314"/>
              <a:gd name="connsiteX197" fmla="*/ 867692 w 5018777"/>
              <a:gd name="connsiteY197" fmla="*/ 2119811 h 2605314"/>
              <a:gd name="connsiteX198" fmla="*/ 969292 w 5018777"/>
              <a:gd name="connsiteY198" fmla="*/ 2148114 h 2605314"/>
              <a:gd name="connsiteX199" fmla="*/ 1078149 w 5018777"/>
              <a:gd name="connsiteY199" fmla="*/ 2133600 h 2605314"/>
              <a:gd name="connsiteX200" fmla="*/ 1128949 w 5018777"/>
              <a:gd name="connsiteY200" fmla="*/ 2104571 h 2605314"/>
              <a:gd name="connsiteX201" fmla="*/ 1247603 w 5018777"/>
              <a:gd name="connsiteY201" fmla="*/ 2013494 h 2605314"/>
              <a:gd name="connsiteX202" fmla="*/ 1291509 w 5018777"/>
              <a:gd name="connsiteY202" fmla="*/ 1957251 h 2605314"/>
              <a:gd name="connsiteX203" fmla="*/ 1278083 w 5018777"/>
              <a:gd name="connsiteY203" fmla="*/ 1839322 h 2605314"/>
              <a:gd name="connsiteX204" fmla="*/ 1223292 w 5018777"/>
              <a:gd name="connsiteY204" fmla="*/ 1814285 h 2605314"/>
              <a:gd name="connsiteX205" fmla="*/ 1129675 w 5018777"/>
              <a:gd name="connsiteY205" fmla="*/ 1833154 h 2605314"/>
              <a:gd name="connsiteX206" fmla="*/ 1107177 w 5018777"/>
              <a:gd name="connsiteY206" fmla="*/ 1894114 h 2605314"/>
              <a:gd name="connsiteX207" fmla="*/ 1085406 w 5018777"/>
              <a:gd name="connsiteY207" fmla="*/ 2002971 h 2605314"/>
              <a:gd name="connsiteX208" fmla="*/ 1020092 w 5018777"/>
              <a:gd name="connsiteY208" fmla="*/ 1995714 h 2605314"/>
              <a:gd name="connsiteX209" fmla="*/ 984532 w 5018777"/>
              <a:gd name="connsiteY209" fmla="*/ 1911531 h 2605314"/>
              <a:gd name="connsiteX210" fmla="*/ 996869 w 5018777"/>
              <a:gd name="connsiteY210" fmla="*/ 1807754 h 2605314"/>
              <a:gd name="connsiteX211" fmla="*/ 1070529 w 5018777"/>
              <a:gd name="connsiteY211" fmla="*/ 1731554 h 2605314"/>
              <a:gd name="connsiteX212" fmla="*/ 1230549 w 5018777"/>
              <a:gd name="connsiteY212" fmla="*/ 1690914 h 2605314"/>
              <a:gd name="connsiteX213" fmla="*/ 1339406 w 5018777"/>
              <a:gd name="connsiteY213" fmla="*/ 1698171 h 2605314"/>
              <a:gd name="connsiteX214" fmla="*/ 1426492 w 5018777"/>
              <a:gd name="connsiteY214" fmla="*/ 1741714 h 2605314"/>
              <a:gd name="connsiteX215" fmla="*/ 1480557 w 5018777"/>
              <a:gd name="connsiteY215" fmla="*/ 1792514 h 2605314"/>
              <a:gd name="connsiteX216" fmla="*/ 1510312 w 5018777"/>
              <a:gd name="connsiteY216" fmla="*/ 1859642 h 2605314"/>
              <a:gd name="connsiteX217" fmla="*/ 1511037 w 5018777"/>
              <a:gd name="connsiteY217" fmla="*/ 1961968 h 2605314"/>
              <a:gd name="connsiteX218" fmla="*/ 1463866 w 5018777"/>
              <a:gd name="connsiteY218" fmla="*/ 2046877 h 2605314"/>
              <a:gd name="connsiteX219" fmla="*/ 1411977 w 5018777"/>
              <a:gd name="connsiteY219" fmla="*/ 2140857 h 2605314"/>
              <a:gd name="connsiteX220" fmla="*/ 1404720 w 5018777"/>
              <a:gd name="connsiteY220" fmla="*/ 2162628 h 2605314"/>
              <a:gd name="connsiteX221" fmla="*/ 1368435 w 5018777"/>
              <a:gd name="connsiteY221" fmla="*/ 2293257 h 2605314"/>
              <a:gd name="connsiteX222" fmla="*/ 1370975 w 5018777"/>
              <a:gd name="connsiteY222" fmla="*/ 2449285 h 2605314"/>
              <a:gd name="connsiteX223" fmla="*/ 1513577 w 5018777"/>
              <a:gd name="connsiteY223" fmla="*/ 2554514 h 2605314"/>
              <a:gd name="connsiteX224" fmla="*/ 1636949 w 5018777"/>
              <a:gd name="connsiteY224" fmla="*/ 2590800 h 2605314"/>
              <a:gd name="connsiteX225" fmla="*/ 1851397 w 5018777"/>
              <a:gd name="connsiteY225" fmla="*/ 2605314 h 2605314"/>
              <a:gd name="connsiteX226" fmla="*/ 1922155 w 5018777"/>
              <a:gd name="connsiteY226" fmla="*/ 2576285 h 2605314"/>
              <a:gd name="connsiteX227" fmla="*/ 1963520 w 5018777"/>
              <a:gd name="connsiteY227" fmla="*/ 2496457 h 2605314"/>
              <a:gd name="connsiteX228" fmla="*/ 2006337 w 5018777"/>
              <a:gd name="connsiteY228" fmla="*/ 2315028 h 2605314"/>
              <a:gd name="connsiteX229" fmla="*/ 2043349 w 5018777"/>
              <a:gd name="connsiteY229" fmla="*/ 2111828 h 2605314"/>
              <a:gd name="connsiteX230" fmla="*/ 2066572 w 5018777"/>
              <a:gd name="connsiteY230" fmla="*/ 2048691 h 2605314"/>
              <a:gd name="connsiteX231" fmla="*/ 2102495 w 5018777"/>
              <a:gd name="connsiteY231" fmla="*/ 1987731 h 2605314"/>
              <a:gd name="connsiteX232" fmla="*/ 2221512 w 5018777"/>
              <a:gd name="connsiteY232" fmla="*/ 1879237 h 2605314"/>
              <a:gd name="connsiteX233" fmla="*/ 2377177 w 5018777"/>
              <a:gd name="connsiteY233" fmla="*/ 1872342 h 2605314"/>
              <a:gd name="connsiteX234" fmla="*/ 2398949 w 5018777"/>
              <a:gd name="connsiteY234" fmla="*/ 1879600 h 2605314"/>
              <a:gd name="connsiteX235" fmla="*/ 2457006 w 5018777"/>
              <a:gd name="connsiteY235" fmla="*/ 1930400 h 2605314"/>
              <a:gd name="connsiteX236" fmla="*/ 2471520 w 5018777"/>
              <a:gd name="connsiteY236" fmla="*/ 1952171 h 2605314"/>
              <a:gd name="connsiteX237" fmla="*/ 2493292 w 5018777"/>
              <a:gd name="connsiteY237" fmla="*/ 1973942 h 2605314"/>
              <a:gd name="connsiteX238" fmla="*/ 2507806 w 5018777"/>
              <a:gd name="connsiteY238" fmla="*/ 2024742 h 2605314"/>
              <a:gd name="connsiteX239" fmla="*/ 2515063 w 5018777"/>
              <a:gd name="connsiteY239" fmla="*/ 2053771 h 2605314"/>
              <a:gd name="connsiteX240" fmla="*/ 2529577 w 5018777"/>
              <a:gd name="connsiteY240" fmla="*/ 2075542 h 2605314"/>
              <a:gd name="connsiteX241" fmla="*/ 2544092 w 5018777"/>
              <a:gd name="connsiteY241" fmla="*/ 2126342 h 2605314"/>
              <a:gd name="connsiteX242" fmla="*/ 2536835 w 5018777"/>
              <a:gd name="connsiteY242" fmla="*/ 2271485 h 2605314"/>
              <a:gd name="connsiteX243" fmla="*/ 2522320 w 5018777"/>
              <a:gd name="connsiteY243" fmla="*/ 2300514 h 2605314"/>
              <a:gd name="connsiteX244" fmla="*/ 2478777 w 5018777"/>
              <a:gd name="connsiteY244" fmla="*/ 2329542 h 2605314"/>
              <a:gd name="connsiteX245" fmla="*/ 2457006 w 5018777"/>
              <a:gd name="connsiteY245" fmla="*/ 2336800 h 2605314"/>
              <a:gd name="connsiteX246" fmla="*/ 2333635 w 5018777"/>
              <a:gd name="connsiteY246" fmla="*/ 2329542 h 2605314"/>
              <a:gd name="connsiteX247" fmla="*/ 2311863 w 5018777"/>
              <a:gd name="connsiteY247" fmla="*/ 2322285 h 2605314"/>
              <a:gd name="connsiteX248" fmla="*/ 2297349 w 5018777"/>
              <a:gd name="connsiteY248" fmla="*/ 2286000 h 2605314"/>
              <a:gd name="connsiteX249" fmla="*/ 2290092 w 5018777"/>
              <a:gd name="connsiteY249" fmla="*/ 2249714 h 2605314"/>
              <a:gd name="connsiteX250" fmla="*/ 2398949 w 5018777"/>
              <a:gd name="connsiteY250" fmla="*/ 2111828 h 2605314"/>
              <a:gd name="connsiteX251" fmla="*/ 2398949 w 5018777"/>
              <a:gd name="connsiteY251" fmla="*/ 2024742 h 2605314"/>
              <a:gd name="connsiteX252" fmla="*/ 2377177 w 5018777"/>
              <a:gd name="connsiteY252" fmla="*/ 2010228 h 2605314"/>
              <a:gd name="connsiteX253" fmla="*/ 2275577 w 5018777"/>
              <a:gd name="connsiteY253" fmla="*/ 2017485 h 2605314"/>
              <a:gd name="connsiteX254" fmla="*/ 2261063 w 5018777"/>
              <a:gd name="connsiteY254" fmla="*/ 2032000 h 2605314"/>
              <a:gd name="connsiteX255" fmla="*/ 2239292 w 5018777"/>
              <a:gd name="connsiteY255" fmla="*/ 2046514 h 2605314"/>
              <a:gd name="connsiteX256" fmla="*/ 2224777 w 5018777"/>
              <a:gd name="connsiteY256" fmla="*/ 2061028 h 2605314"/>
              <a:gd name="connsiteX257" fmla="*/ 2195749 w 5018777"/>
              <a:gd name="connsiteY257" fmla="*/ 2068285 h 2605314"/>
              <a:gd name="connsiteX258" fmla="*/ 2166720 w 5018777"/>
              <a:gd name="connsiteY258" fmla="*/ 2090057 h 2605314"/>
              <a:gd name="connsiteX259" fmla="*/ 2152206 w 5018777"/>
              <a:gd name="connsiteY259" fmla="*/ 2111828 h 2605314"/>
              <a:gd name="connsiteX260" fmla="*/ 2130435 w 5018777"/>
              <a:gd name="connsiteY260" fmla="*/ 2140857 h 2605314"/>
              <a:gd name="connsiteX261" fmla="*/ 2130435 w 5018777"/>
              <a:gd name="connsiteY261" fmla="*/ 2351314 h 2605314"/>
              <a:gd name="connsiteX262" fmla="*/ 2144949 w 5018777"/>
              <a:gd name="connsiteY262" fmla="*/ 2373085 h 2605314"/>
              <a:gd name="connsiteX263" fmla="*/ 2166720 w 5018777"/>
              <a:gd name="connsiteY263" fmla="*/ 2380342 h 2605314"/>
              <a:gd name="connsiteX264" fmla="*/ 2173977 w 5018777"/>
              <a:gd name="connsiteY264" fmla="*/ 2402114 h 2605314"/>
              <a:gd name="connsiteX265" fmla="*/ 2195749 w 5018777"/>
              <a:gd name="connsiteY265" fmla="*/ 2416628 h 2605314"/>
              <a:gd name="connsiteX266" fmla="*/ 2224777 w 5018777"/>
              <a:gd name="connsiteY266" fmla="*/ 2438400 h 2605314"/>
              <a:gd name="connsiteX267" fmla="*/ 2268320 w 5018777"/>
              <a:gd name="connsiteY267" fmla="*/ 2474685 h 2605314"/>
              <a:gd name="connsiteX268" fmla="*/ 2297349 w 5018777"/>
              <a:gd name="connsiteY268" fmla="*/ 2510971 h 2605314"/>
              <a:gd name="connsiteX269" fmla="*/ 2319120 w 5018777"/>
              <a:gd name="connsiteY269" fmla="*/ 2532742 h 2605314"/>
              <a:gd name="connsiteX270" fmla="*/ 2398949 w 5018777"/>
              <a:gd name="connsiteY270" fmla="*/ 2569028 h 2605314"/>
              <a:gd name="connsiteX271" fmla="*/ 2544092 w 5018777"/>
              <a:gd name="connsiteY271" fmla="*/ 2554514 h 2605314"/>
              <a:gd name="connsiteX272" fmla="*/ 2565863 w 5018777"/>
              <a:gd name="connsiteY272" fmla="*/ 2540000 h 2605314"/>
              <a:gd name="connsiteX273" fmla="*/ 2573120 w 5018777"/>
              <a:gd name="connsiteY273" fmla="*/ 2503714 h 2605314"/>
              <a:gd name="connsiteX274" fmla="*/ 2587635 w 5018777"/>
              <a:gd name="connsiteY274" fmla="*/ 2481942 h 2605314"/>
              <a:gd name="connsiteX275" fmla="*/ 2594892 w 5018777"/>
              <a:gd name="connsiteY275" fmla="*/ 2409371 h 2605314"/>
              <a:gd name="connsiteX276" fmla="*/ 2645692 w 5018777"/>
              <a:gd name="connsiteY276" fmla="*/ 2416628 h 2605314"/>
              <a:gd name="connsiteX277" fmla="*/ 2674720 w 5018777"/>
              <a:gd name="connsiteY277" fmla="*/ 2423885 h 2605314"/>
              <a:gd name="connsiteX278" fmla="*/ 2747292 w 5018777"/>
              <a:gd name="connsiteY278" fmla="*/ 2438400 h 2605314"/>
              <a:gd name="connsiteX279" fmla="*/ 2790835 w 5018777"/>
              <a:gd name="connsiteY279" fmla="*/ 2452914 h 2605314"/>
              <a:gd name="connsiteX280" fmla="*/ 2812606 w 5018777"/>
              <a:gd name="connsiteY280" fmla="*/ 2438400 h 2605314"/>
              <a:gd name="connsiteX281" fmla="*/ 2805349 w 5018777"/>
              <a:gd name="connsiteY281" fmla="*/ 2416628 h 2605314"/>
              <a:gd name="connsiteX282" fmla="*/ 2798092 w 5018777"/>
              <a:gd name="connsiteY282" fmla="*/ 2373085 h 2605314"/>
              <a:gd name="connsiteX283" fmla="*/ 2783577 w 5018777"/>
              <a:gd name="connsiteY283" fmla="*/ 2329542 h 2605314"/>
              <a:gd name="connsiteX284" fmla="*/ 2798092 w 5018777"/>
              <a:gd name="connsiteY284" fmla="*/ 2278742 h 2605314"/>
              <a:gd name="connsiteX285" fmla="*/ 2965006 w 5018777"/>
              <a:gd name="connsiteY285" fmla="*/ 2249714 h 2605314"/>
              <a:gd name="connsiteX286" fmla="*/ 2950492 w 5018777"/>
              <a:gd name="connsiteY286" fmla="*/ 2227942 h 2605314"/>
              <a:gd name="connsiteX287" fmla="*/ 2928720 w 5018777"/>
              <a:gd name="connsiteY287" fmla="*/ 2133600 h 2605314"/>
              <a:gd name="connsiteX288" fmla="*/ 2921463 w 5018777"/>
              <a:gd name="connsiteY288" fmla="*/ 2104571 h 2605314"/>
              <a:gd name="connsiteX289" fmla="*/ 2899692 w 5018777"/>
              <a:gd name="connsiteY289" fmla="*/ 2090057 h 2605314"/>
              <a:gd name="connsiteX290" fmla="*/ 2906949 w 5018777"/>
              <a:gd name="connsiteY290" fmla="*/ 2061028 h 2605314"/>
              <a:gd name="connsiteX291" fmla="*/ 3037577 w 5018777"/>
              <a:gd name="connsiteY291" fmla="*/ 2053771 h 2605314"/>
              <a:gd name="connsiteX292" fmla="*/ 3124663 w 5018777"/>
              <a:gd name="connsiteY292" fmla="*/ 2046514 h 2605314"/>
              <a:gd name="connsiteX293" fmla="*/ 3146435 w 5018777"/>
              <a:gd name="connsiteY293" fmla="*/ 2039257 h 2605314"/>
              <a:gd name="connsiteX294" fmla="*/ 3139177 w 5018777"/>
              <a:gd name="connsiteY294" fmla="*/ 2010228 h 2605314"/>
              <a:gd name="connsiteX295" fmla="*/ 3110149 w 5018777"/>
              <a:gd name="connsiteY295" fmla="*/ 1959428 h 2605314"/>
              <a:gd name="connsiteX296" fmla="*/ 3081120 w 5018777"/>
              <a:gd name="connsiteY296" fmla="*/ 1930400 h 2605314"/>
              <a:gd name="connsiteX297" fmla="*/ 3066606 w 5018777"/>
              <a:gd name="connsiteY297" fmla="*/ 1901371 h 2605314"/>
              <a:gd name="connsiteX298" fmla="*/ 3044835 w 5018777"/>
              <a:gd name="connsiteY298" fmla="*/ 1886857 h 2605314"/>
              <a:gd name="connsiteX299" fmla="*/ 3037577 w 5018777"/>
              <a:gd name="connsiteY299" fmla="*/ 1865085 h 2605314"/>
              <a:gd name="connsiteX300" fmla="*/ 3023063 w 5018777"/>
              <a:gd name="connsiteY300" fmla="*/ 1843314 h 2605314"/>
              <a:gd name="connsiteX301" fmla="*/ 3052092 w 5018777"/>
              <a:gd name="connsiteY301" fmla="*/ 1828800 h 2605314"/>
              <a:gd name="connsiteX302" fmla="*/ 3160949 w 5018777"/>
              <a:gd name="connsiteY302" fmla="*/ 1814285 h 2605314"/>
              <a:gd name="connsiteX303" fmla="*/ 3182720 w 5018777"/>
              <a:gd name="connsiteY303" fmla="*/ 1799771 h 2605314"/>
              <a:gd name="connsiteX304" fmla="*/ 3131920 w 5018777"/>
              <a:gd name="connsiteY304" fmla="*/ 1690914 h 2605314"/>
              <a:gd name="connsiteX305" fmla="*/ 3124663 w 5018777"/>
              <a:gd name="connsiteY305" fmla="*/ 1669142 h 2605314"/>
              <a:gd name="connsiteX306" fmla="*/ 3110149 w 5018777"/>
              <a:gd name="connsiteY306" fmla="*/ 1647371 h 2605314"/>
              <a:gd name="connsiteX307" fmla="*/ 3131920 w 5018777"/>
              <a:gd name="connsiteY307" fmla="*/ 1640114 h 2605314"/>
              <a:gd name="connsiteX308" fmla="*/ 3160949 w 5018777"/>
              <a:gd name="connsiteY308" fmla="*/ 1632857 h 2605314"/>
              <a:gd name="connsiteX309" fmla="*/ 3189977 w 5018777"/>
              <a:gd name="connsiteY309" fmla="*/ 1618342 h 2605314"/>
              <a:gd name="connsiteX310" fmla="*/ 3219006 w 5018777"/>
              <a:gd name="connsiteY310" fmla="*/ 1611085 h 2605314"/>
              <a:gd name="connsiteX311" fmla="*/ 3240777 w 5018777"/>
              <a:gd name="connsiteY311" fmla="*/ 1603828 h 2605314"/>
              <a:gd name="connsiteX312" fmla="*/ 3284320 w 5018777"/>
              <a:gd name="connsiteY312" fmla="*/ 1582057 h 2605314"/>
              <a:gd name="connsiteX313" fmla="*/ 3298835 w 5018777"/>
              <a:gd name="connsiteY313" fmla="*/ 1567542 h 2605314"/>
              <a:gd name="connsiteX314" fmla="*/ 3277063 w 5018777"/>
              <a:gd name="connsiteY314" fmla="*/ 1545771 h 2605314"/>
              <a:gd name="connsiteX315" fmla="*/ 3233520 w 5018777"/>
              <a:gd name="connsiteY315" fmla="*/ 1516742 h 2605314"/>
              <a:gd name="connsiteX316" fmla="*/ 3182720 w 5018777"/>
              <a:gd name="connsiteY316" fmla="*/ 1458685 h 2605314"/>
              <a:gd name="connsiteX317" fmla="*/ 3175463 w 5018777"/>
              <a:gd name="connsiteY317" fmla="*/ 1436914 h 2605314"/>
              <a:gd name="connsiteX318" fmla="*/ 3153692 w 5018777"/>
              <a:gd name="connsiteY318" fmla="*/ 1422400 h 2605314"/>
              <a:gd name="connsiteX319" fmla="*/ 3204492 w 5018777"/>
              <a:gd name="connsiteY319" fmla="*/ 1386114 h 2605314"/>
              <a:gd name="connsiteX320" fmla="*/ 3240777 w 5018777"/>
              <a:gd name="connsiteY320" fmla="*/ 1349828 h 2605314"/>
              <a:gd name="connsiteX321" fmla="*/ 3269806 w 5018777"/>
              <a:gd name="connsiteY321" fmla="*/ 1313542 h 2605314"/>
              <a:gd name="connsiteX322" fmla="*/ 3291577 w 5018777"/>
              <a:gd name="connsiteY322" fmla="*/ 1299028 h 2605314"/>
              <a:gd name="connsiteX323" fmla="*/ 3306092 w 5018777"/>
              <a:gd name="connsiteY323" fmla="*/ 1284514 h 2605314"/>
              <a:gd name="connsiteX324" fmla="*/ 3313349 w 5018777"/>
              <a:gd name="connsiteY324" fmla="*/ 1262742 h 2605314"/>
              <a:gd name="connsiteX325" fmla="*/ 3269806 w 5018777"/>
              <a:gd name="connsiteY325" fmla="*/ 1255485 h 2605314"/>
              <a:gd name="connsiteX326" fmla="*/ 3248035 w 5018777"/>
              <a:gd name="connsiteY326" fmla="*/ 1248228 h 2605314"/>
              <a:gd name="connsiteX327" fmla="*/ 3197235 w 5018777"/>
              <a:gd name="connsiteY327" fmla="*/ 1233714 h 2605314"/>
              <a:gd name="connsiteX328" fmla="*/ 3175463 w 5018777"/>
              <a:gd name="connsiteY328" fmla="*/ 1219200 h 2605314"/>
              <a:gd name="connsiteX329" fmla="*/ 3153692 w 5018777"/>
              <a:gd name="connsiteY329" fmla="*/ 1211942 h 2605314"/>
              <a:gd name="connsiteX330" fmla="*/ 3124663 w 5018777"/>
              <a:gd name="connsiteY330" fmla="*/ 1197428 h 2605314"/>
              <a:gd name="connsiteX331" fmla="*/ 3204492 w 5018777"/>
              <a:gd name="connsiteY331" fmla="*/ 1095828 h 2605314"/>
              <a:gd name="connsiteX332" fmla="*/ 3255292 w 5018777"/>
              <a:gd name="connsiteY332" fmla="*/ 1037771 h 2605314"/>
              <a:gd name="connsiteX333" fmla="*/ 3255292 w 5018777"/>
              <a:gd name="connsiteY333" fmla="*/ 994228 h 2605314"/>
              <a:gd name="connsiteX334" fmla="*/ 3211749 w 5018777"/>
              <a:gd name="connsiteY334" fmla="*/ 986971 h 2605314"/>
              <a:gd name="connsiteX335" fmla="*/ 3182720 w 5018777"/>
              <a:gd name="connsiteY335" fmla="*/ 979714 h 2605314"/>
              <a:gd name="connsiteX336" fmla="*/ 3124663 w 5018777"/>
              <a:gd name="connsiteY336" fmla="*/ 957942 h 2605314"/>
              <a:gd name="connsiteX337" fmla="*/ 3102892 w 5018777"/>
              <a:gd name="connsiteY337" fmla="*/ 950685 h 2605314"/>
              <a:gd name="connsiteX338" fmla="*/ 3052092 w 5018777"/>
              <a:gd name="connsiteY338" fmla="*/ 943428 h 2605314"/>
              <a:gd name="connsiteX339" fmla="*/ 3030320 w 5018777"/>
              <a:gd name="connsiteY339" fmla="*/ 936171 h 2605314"/>
              <a:gd name="connsiteX340" fmla="*/ 2994035 w 5018777"/>
              <a:gd name="connsiteY340" fmla="*/ 928914 h 2605314"/>
              <a:gd name="connsiteX341" fmla="*/ 2979520 w 5018777"/>
              <a:gd name="connsiteY341" fmla="*/ 914400 h 2605314"/>
              <a:gd name="connsiteX342" fmla="*/ 3037577 w 5018777"/>
              <a:gd name="connsiteY342" fmla="*/ 820057 h 2605314"/>
              <a:gd name="connsiteX343" fmla="*/ 3095635 w 5018777"/>
              <a:gd name="connsiteY343" fmla="*/ 747485 h 2605314"/>
              <a:gd name="connsiteX344" fmla="*/ 3131920 w 5018777"/>
              <a:gd name="connsiteY344" fmla="*/ 703942 h 2605314"/>
              <a:gd name="connsiteX345" fmla="*/ 3146435 w 5018777"/>
              <a:gd name="connsiteY345" fmla="*/ 682171 h 2605314"/>
              <a:gd name="connsiteX346" fmla="*/ 3037577 w 5018777"/>
              <a:gd name="connsiteY346" fmla="*/ 667657 h 2605314"/>
              <a:gd name="connsiteX347" fmla="*/ 2965006 w 5018777"/>
              <a:gd name="connsiteY347" fmla="*/ 660400 h 2605314"/>
              <a:gd name="connsiteX348" fmla="*/ 2892435 w 5018777"/>
              <a:gd name="connsiteY348" fmla="*/ 645885 h 2605314"/>
              <a:gd name="connsiteX349" fmla="*/ 2928720 w 5018777"/>
              <a:gd name="connsiteY349" fmla="*/ 609600 h 2605314"/>
              <a:gd name="connsiteX350" fmla="*/ 2965006 w 5018777"/>
              <a:gd name="connsiteY350" fmla="*/ 573314 h 2605314"/>
              <a:gd name="connsiteX351" fmla="*/ 2972263 w 5018777"/>
              <a:gd name="connsiteY351" fmla="*/ 529771 h 2605314"/>
              <a:gd name="connsiteX352" fmla="*/ 2986777 w 5018777"/>
              <a:gd name="connsiteY352" fmla="*/ 486228 h 2605314"/>
              <a:gd name="connsiteX353" fmla="*/ 3001292 w 5018777"/>
              <a:gd name="connsiteY353" fmla="*/ 435428 h 2605314"/>
              <a:gd name="connsiteX354" fmla="*/ 3015806 w 5018777"/>
              <a:gd name="connsiteY354" fmla="*/ 391885 h 2605314"/>
              <a:gd name="connsiteX355" fmla="*/ 2965006 w 5018777"/>
              <a:gd name="connsiteY355" fmla="*/ 399142 h 2605314"/>
              <a:gd name="connsiteX356" fmla="*/ 2921463 w 5018777"/>
              <a:gd name="connsiteY356" fmla="*/ 413657 h 2605314"/>
              <a:gd name="connsiteX357" fmla="*/ 2892435 w 5018777"/>
              <a:gd name="connsiteY357" fmla="*/ 420914 h 2605314"/>
              <a:gd name="connsiteX358" fmla="*/ 2856149 w 5018777"/>
              <a:gd name="connsiteY358" fmla="*/ 435428 h 2605314"/>
              <a:gd name="connsiteX359" fmla="*/ 2812606 w 5018777"/>
              <a:gd name="connsiteY359" fmla="*/ 442685 h 2605314"/>
              <a:gd name="connsiteX360" fmla="*/ 2783577 w 5018777"/>
              <a:gd name="connsiteY360" fmla="*/ 449942 h 2605314"/>
              <a:gd name="connsiteX361" fmla="*/ 2725520 w 5018777"/>
              <a:gd name="connsiteY361" fmla="*/ 442685 h 2605314"/>
              <a:gd name="connsiteX362" fmla="*/ 2732777 w 5018777"/>
              <a:gd name="connsiteY362" fmla="*/ 377371 h 2605314"/>
              <a:gd name="connsiteX363" fmla="*/ 2725520 w 5018777"/>
              <a:gd name="connsiteY363" fmla="*/ 290285 h 2605314"/>
              <a:gd name="connsiteX364" fmla="*/ 2711006 w 5018777"/>
              <a:gd name="connsiteY364" fmla="*/ 232228 h 2605314"/>
              <a:gd name="connsiteX365" fmla="*/ 2667463 w 5018777"/>
              <a:gd name="connsiteY365" fmla="*/ 210457 h 2605314"/>
              <a:gd name="connsiteX366" fmla="*/ 2660206 w 5018777"/>
              <a:gd name="connsiteY366"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77806 w 5018777"/>
              <a:gd name="connsiteY79" fmla="*/ 486228 h 2605314"/>
              <a:gd name="connsiteX80" fmla="*/ 3763292 w 5018777"/>
              <a:gd name="connsiteY80" fmla="*/ 529771 h 2605314"/>
              <a:gd name="connsiteX81" fmla="*/ 3756035 w 5018777"/>
              <a:gd name="connsiteY81" fmla="*/ 551542 h 2605314"/>
              <a:gd name="connsiteX82" fmla="*/ 3763292 w 5018777"/>
              <a:gd name="connsiteY82" fmla="*/ 573314 h 2605314"/>
              <a:gd name="connsiteX83" fmla="*/ 3705235 w 5018777"/>
              <a:gd name="connsiteY83" fmla="*/ 602342 h 2605314"/>
              <a:gd name="connsiteX84" fmla="*/ 3661692 w 5018777"/>
              <a:gd name="connsiteY84" fmla="*/ 544285 h 2605314"/>
              <a:gd name="connsiteX85" fmla="*/ 3668949 w 5018777"/>
              <a:gd name="connsiteY85" fmla="*/ 435428 h 2605314"/>
              <a:gd name="connsiteX86" fmla="*/ 3705235 w 5018777"/>
              <a:gd name="connsiteY86" fmla="*/ 370114 h 2605314"/>
              <a:gd name="connsiteX87" fmla="*/ 3770549 w 5018777"/>
              <a:gd name="connsiteY87" fmla="*/ 341085 h 2605314"/>
              <a:gd name="connsiteX88" fmla="*/ 3792320 w 5018777"/>
              <a:gd name="connsiteY88" fmla="*/ 333828 h 2605314"/>
              <a:gd name="connsiteX89" fmla="*/ 3814092 w 5018777"/>
              <a:gd name="connsiteY89" fmla="*/ 326571 h 2605314"/>
              <a:gd name="connsiteX90" fmla="*/ 3959235 w 5018777"/>
              <a:gd name="connsiteY90" fmla="*/ 333828 h 2605314"/>
              <a:gd name="connsiteX91" fmla="*/ 4024549 w 5018777"/>
              <a:gd name="connsiteY91" fmla="*/ 377371 h 2605314"/>
              <a:gd name="connsiteX92" fmla="*/ 4060835 w 5018777"/>
              <a:gd name="connsiteY92" fmla="*/ 413657 h 2605314"/>
              <a:gd name="connsiteX93" fmla="*/ 4097120 w 5018777"/>
              <a:gd name="connsiteY93" fmla="*/ 478971 h 2605314"/>
              <a:gd name="connsiteX94" fmla="*/ 4111997 w 5018777"/>
              <a:gd name="connsiteY94" fmla="*/ 620848 h 2605314"/>
              <a:gd name="connsiteX95" fmla="*/ 4089863 w 5018777"/>
              <a:gd name="connsiteY95" fmla="*/ 732971 h 2605314"/>
              <a:gd name="connsiteX96" fmla="*/ 4060835 w 5018777"/>
              <a:gd name="connsiteY96" fmla="*/ 769257 h 2605314"/>
              <a:gd name="connsiteX97" fmla="*/ 3946897 w 5018777"/>
              <a:gd name="connsiteY97" fmla="*/ 851262 h 2605314"/>
              <a:gd name="connsiteX98" fmla="*/ 3843120 w 5018777"/>
              <a:gd name="connsiteY98" fmla="*/ 878114 h 2605314"/>
              <a:gd name="connsiteX99" fmla="*/ 3567349 w 5018777"/>
              <a:gd name="connsiteY99" fmla="*/ 863600 h 2605314"/>
              <a:gd name="connsiteX100" fmla="*/ 3422206 w 5018777"/>
              <a:gd name="connsiteY100" fmla="*/ 835660 h 2605314"/>
              <a:gd name="connsiteX101" fmla="*/ 3349635 w 5018777"/>
              <a:gd name="connsiteY101" fmla="*/ 776514 h 2605314"/>
              <a:gd name="connsiteX102" fmla="*/ 3313349 w 5018777"/>
              <a:gd name="connsiteY102" fmla="*/ 696685 h 2605314"/>
              <a:gd name="connsiteX103" fmla="*/ 3277063 w 5018777"/>
              <a:gd name="connsiteY103" fmla="*/ 587828 h 2605314"/>
              <a:gd name="connsiteX104" fmla="*/ 3233520 w 5018777"/>
              <a:gd name="connsiteY104" fmla="*/ 478971 h 2605314"/>
              <a:gd name="connsiteX105" fmla="*/ 3199412 w 5018777"/>
              <a:gd name="connsiteY105" fmla="*/ 367937 h 2605314"/>
              <a:gd name="connsiteX106" fmla="*/ 3139177 w 5018777"/>
              <a:gd name="connsiteY106" fmla="*/ 283028 h 2605314"/>
              <a:gd name="connsiteX107" fmla="*/ 3081120 w 5018777"/>
              <a:gd name="connsiteY107" fmla="*/ 232228 h 2605314"/>
              <a:gd name="connsiteX108" fmla="*/ 3008549 w 5018777"/>
              <a:gd name="connsiteY108" fmla="*/ 174171 h 2605314"/>
              <a:gd name="connsiteX109" fmla="*/ 2934889 w 5018777"/>
              <a:gd name="connsiteY109" fmla="*/ 124460 h 2605314"/>
              <a:gd name="connsiteX110" fmla="*/ 2827120 w 5018777"/>
              <a:gd name="connsiteY110" fmla="*/ 79828 h 2605314"/>
              <a:gd name="connsiteX111" fmla="*/ 2667463 w 5018777"/>
              <a:gd name="connsiteY111" fmla="*/ 50800 h 2605314"/>
              <a:gd name="connsiteX112" fmla="*/ 2500549 w 5018777"/>
              <a:gd name="connsiteY112" fmla="*/ 43542 h 2605314"/>
              <a:gd name="connsiteX113" fmla="*/ 2275577 w 5018777"/>
              <a:gd name="connsiteY113" fmla="*/ 21771 h 2605314"/>
              <a:gd name="connsiteX114" fmla="*/ 2036092 w 5018777"/>
              <a:gd name="connsiteY114" fmla="*/ 7257 h 2605314"/>
              <a:gd name="connsiteX115" fmla="*/ 1753063 w 5018777"/>
              <a:gd name="connsiteY115" fmla="*/ 29028 h 2605314"/>
              <a:gd name="connsiteX116" fmla="*/ 1519746 w 5018777"/>
              <a:gd name="connsiteY116" fmla="*/ 82005 h 2605314"/>
              <a:gd name="connsiteX117" fmla="*/ 1157977 w 5018777"/>
              <a:gd name="connsiteY117" fmla="*/ 190500 h 2605314"/>
              <a:gd name="connsiteX118" fmla="*/ 969292 w 5018777"/>
              <a:gd name="connsiteY118" fmla="*/ 261257 h 2605314"/>
              <a:gd name="connsiteX119" fmla="*/ 889463 w 5018777"/>
              <a:gd name="connsiteY119" fmla="*/ 319314 h 2605314"/>
              <a:gd name="connsiteX120" fmla="*/ 763189 w 5018777"/>
              <a:gd name="connsiteY120" fmla="*/ 420551 h 2605314"/>
              <a:gd name="connsiteX121" fmla="*/ 693520 w 5018777"/>
              <a:gd name="connsiteY121" fmla="*/ 500742 h 2605314"/>
              <a:gd name="connsiteX122" fmla="*/ 664492 w 5018777"/>
              <a:gd name="connsiteY122" fmla="*/ 544285 h 2605314"/>
              <a:gd name="connsiteX123" fmla="*/ 642720 w 5018777"/>
              <a:gd name="connsiteY123" fmla="*/ 609600 h 2605314"/>
              <a:gd name="connsiteX124" fmla="*/ 651792 w 5018777"/>
              <a:gd name="connsiteY124" fmla="*/ 740954 h 2605314"/>
              <a:gd name="connsiteX125" fmla="*/ 700052 w 5018777"/>
              <a:gd name="connsiteY125" fmla="*/ 804454 h 2605314"/>
              <a:gd name="connsiteX126" fmla="*/ 751577 w 5018777"/>
              <a:gd name="connsiteY126" fmla="*/ 804817 h 2605314"/>
              <a:gd name="connsiteX127" fmla="*/ 775889 w 5018777"/>
              <a:gd name="connsiteY127" fmla="*/ 748937 h 2605314"/>
              <a:gd name="connsiteX128" fmla="*/ 764640 w 5018777"/>
              <a:gd name="connsiteY128" fmla="*/ 679268 h 2605314"/>
              <a:gd name="connsiteX129" fmla="*/ 704769 w 5018777"/>
              <a:gd name="connsiteY129" fmla="*/ 644434 h 2605314"/>
              <a:gd name="connsiteX130" fmla="*/ 567246 w 5018777"/>
              <a:gd name="connsiteY130" fmla="*/ 638991 h 2605314"/>
              <a:gd name="connsiteX131" fmla="*/ 468549 w 5018777"/>
              <a:gd name="connsiteY131" fmla="*/ 682171 h 2605314"/>
              <a:gd name="connsiteX132" fmla="*/ 446777 w 5018777"/>
              <a:gd name="connsiteY132" fmla="*/ 754742 h 2605314"/>
              <a:gd name="connsiteX133" fmla="*/ 475806 w 5018777"/>
              <a:gd name="connsiteY133" fmla="*/ 849085 h 2605314"/>
              <a:gd name="connsiteX134" fmla="*/ 533863 w 5018777"/>
              <a:gd name="connsiteY134" fmla="*/ 841828 h 2605314"/>
              <a:gd name="connsiteX135" fmla="*/ 541120 w 5018777"/>
              <a:gd name="connsiteY135" fmla="*/ 820057 h 2605314"/>
              <a:gd name="connsiteX136" fmla="*/ 519349 w 5018777"/>
              <a:gd name="connsiteY136" fmla="*/ 740228 h 2605314"/>
              <a:gd name="connsiteX137" fmla="*/ 497577 w 5018777"/>
              <a:gd name="connsiteY137" fmla="*/ 725714 h 2605314"/>
              <a:gd name="connsiteX138" fmla="*/ 352435 w 5018777"/>
              <a:gd name="connsiteY138" fmla="*/ 732971 h 2605314"/>
              <a:gd name="connsiteX139" fmla="*/ 252286 w 5018777"/>
              <a:gd name="connsiteY139" fmla="*/ 791028 h 2605314"/>
              <a:gd name="connsiteX140" fmla="*/ 192777 w 5018777"/>
              <a:gd name="connsiteY140" fmla="*/ 892628 h 2605314"/>
              <a:gd name="connsiteX141" fmla="*/ 187335 w 5018777"/>
              <a:gd name="connsiteY141" fmla="*/ 1026522 h 2605314"/>
              <a:gd name="connsiteX142" fmla="*/ 218177 w 5018777"/>
              <a:gd name="connsiteY142" fmla="*/ 1070791 h 2605314"/>
              <a:gd name="connsiteX143" fmla="*/ 278049 w 5018777"/>
              <a:gd name="connsiteY143" fmla="*/ 1063534 h 2605314"/>
              <a:gd name="connsiteX144" fmla="*/ 297643 w 5018777"/>
              <a:gd name="connsiteY144" fmla="*/ 1022531 h 2605314"/>
              <a:gd name="connsiteX145" fmla="*/ 260995 w 5018777"/>
              <a:gd name="connsiteY145" fmla="*/ 957580 h 2605314"/>
              <a:gd name="connsiteX146" fmla="*/ 172095 w 5018777"/>
              <a:gd name="connsiteY146" fmla="*/ 952137 h 2605314"/>
              <a:gd name="connsiteX147" fmla="*/ 108957 w 5018777"/>
              <a:gd name="connsiteY147" fmla="*/ 996405 h 2605314"/>
              <a:gd name="connsiteX148" fmla="*/ 54892 w 5018777"/>
              <a:gd name="connsiteY148" fmla="*/ 1066800 h 2605314"/>
              <a:gd name="connsiteX149" fmla="*/ 14252 w 5018777"/>
              <a:gd name="connsiteY149" fmla="*/ 1156788 h 2605314"/>
              <a:gd name="connsiteX150" fmla="*/ 20783 w 5018777"/>
              <a:gd name="connsiteY150" fmla="*/ 1262017 h 2605314"/>
              <a:gd name="connsiteX151" fmla="*/ 69406 w 5018777"/>
              <a:gd name="connsiteY151" fmla="*/ 1313542 h 2605314"/>
              <a:gd name="connsiteX152" fmla="*/ 112949 w 5018777"/>
              <a:gd name="connsiteY152" fmla="*/ 1342571 h 2605314"/>
              <a:gd name="connsiteX153" fmla="*/ 159032 w 5018777"/>
              <a:gd name="connsiteY153" fmla="*/ 1341845 h 2605314"/>
              <a:gd name="connsiteX154" fmla="*/ 217089 w 5018777"/>
              <a:gd name="connsiteY154" fmla="*/ 1316445 h 2605314"/>
              <a:gd name="connsiteX155" fmla="*/ 199672 w 5018777"/>
              <a:gd name="connsiteY155" fmla="*/ 1243148 h 2605314"/>
              <a:gd name="connsiteX156" fmla="*/ 124197 w 5018777"/>
              <a:gd name="connsiteY156" fmla="*/ 1236254 h 2605314"/>
              <a:gd name="connsiteX157" fmla="*/ 54892 w 5018777"/>
              <a:gd name="connsiteY157" fmla="*/ 1262742 h 2605314"/>
              <a:gd name="connsiteX158" fmla="*/ 33120 w 5018777"/>
              <a:gd name="connsiteY158" fmla="*/ 1299028 h 2605314"/>
              <a:gd name="connsiteX159" fmla="*/ 18606 w 5018777"/>
              <a:gd name="connsiteY159" fmla="*/ 1320800 h 2605314"/>
              <a:gd name="connsiteX160" fmla="*/ 4092 w 5018777"/>
              <a:gd name="connsiteY160" fmla="*/ 1379582 h 2605314"/>
              <a:gd name="connsiteX161" fmla="*/ 3729 w 5018777"/>
              <a:gd name="connsiteY161" fmla="*/ 1436188 h 2605314"/>
              <a:gd name="connsiteX162" fmla="*/ 47635 w 5018777"/>
              <a:gd name="connsiteY162" fmla="*/ 1494971 h 2605314"/>
              <a:gd name="connsiteX163" fmla="*/ 91177 w 5018777"/>
              <a:gd name="connsiteY163" fmla="*/ 1524000 h 2605314"/>
              <a:gd name="connsiteX164" fmla="*/ 127100 w 5018777"/>
              <a:gd name="connsiteY164" fmla="*/ 1568268 h 2605314"/>
              <a:gd name="connsiteX165" fmla="*/ 171006 w 5018777"/>
              <a:gd name="connsiteY165" fmla="*/ 1582057 h 2605314"/>
              <a:gd name="connsiteX166" fmla="*/ 228337 w 5018777"/>
              <a:gd name="connsiteY166" fmla="*/ 1561737 h 2605314"/>
              <a:gd name="connsiteX167" fmla="*/ 236683 w 5018777"/>
              <a:gd name="connsiteY167" fmla="*/ 1483722 h 2605314"/>
              <a:gd name="connsiteX168" fmla="*/ 157217 w 5018777"/>
              <a:gd name="connsiteY168" fmla="*/ 1465580 h 2605314"/>
              <a:gd name="connsiteX169" fmla="*/ 105692 w 5018777"/>
              <a:gd name="connsiteY169" fmla="*/ 1502228 h 2605314"/>
              <a:gd name="connsiteX170" fmla="*/ 105692 w 5018777"/>
              <a:gd name="connsiteY170" fmla="*/ 1698171 h 2605314"/>
              <a:gd name="connsiteX171" fmla="*/ 141615 w 5018777"/>
              <a:gd name="connsiteY171" fmla="*/ 1749334 h 2605314"/>
              <a:gd name="connsiteX172" fmla="*/ 192777 w 5018777"/>
              <a:gd name="connsiteY172" fmla="*/ 1792514 h 2605314"/>
              <a:gd name="connsiteX173" fmla="*/ 250835 w 5018777"/>
              <a:gd name="connsiteY173" fmla="*/ 1828800 h 2605314"/>
              <a:gd name="connsiteX174" fmla="*/ 359692 w 5018777"/>
              <a:gd name="connsiteY174" fmla="*/ 1821542 h 2605314"/>
              <a:gd name="connsiteX175" fmla="*/ 394163 w 5018777"/>
              <a:gd name="connsiteY175" fmla="*/ 1796505 h 2605314"/>
              <a:gd name="connsiteX176" fmla="*/ 410492 w 5018777"/>
              <a:gd name="connsiteY176" fmla="*/ 1698171 h 2605314"/>
              <a:gd name="connsiteX177" fmla="*/ 366949 w 5018777"/>
              <a:gd name="connsiteY177" fmla="*/ 1683657 h 2605314"/>
              <a:gd name="connsiteX178" fmla="*/ 316149 w 5018777"/>
              <a:gd name="connsiteY178" fmla="*/ 1690914 h 2605314"/>
              <a:gd name="connsiteX179" fmla="*/ 279863 w 5018777"/>
              <a:gd name="connsiteY179" fmla="*/ 1719942 h 2605314"/>
              <a:gd name="connsiteX180" fmla="*/ 265349 w 5018777"/>
              <a:gd name="connsiteY180" fmla="*/ 1785257 h 2605314"/>
              <a:gd name="connsiteX181" fmla="*/ 276235 w 5018777"/>
              <a:gd name="connsiteY181" fmla="*/ 1939108 h 2605314"/>
              <a:gd name="connsiteX182" fmla="*/ 331026 w 5018777"/>
              <a:gd name="connsiteY182" fmla="*/ 1984465 h 2605314"/>
              <a:gd name="connsiteX183" fmla="*/ 417749 w 5018777"/>
              <a:gd name="connsiteY183" fmla="*/ 2002971 h 2605314"/>
              <a:gd name="connsiteX184" fmla="*/ 526606 w 5018777"/>
              <a:gd name="connsiteY184" fmla="*/ 1995714 h 2605314"/>
              <a:gd name="connsiteX185" fmla="*/ 555635 w 5018777"/>
              <a:gd name="connsiteY185" fmla="*/ 1973942 h 2605314"/>
              <a:gd name="connsiteX186" fmla="*/ 599177 w 5018777"/>
              <a:gd name="connsiteY186" fmla="*/ 1944914 h 2605314"/>
              <a:gd name="connsiteX187" fmla="*/ 628206 w 5018777"/>
              <a:gd name="connsiteY187" fmla="*/ 1901371 h 2605314"/>
              <a:gd name="connsiteX188" fmla="*/ 613692 w 5018777"/>
              <a:gd name="connsiteY188" fmla="*/ 1836057 h 2605314"/>
              <a:gd name="connsiteX189" fmla="*/ 570149 w 5018777"/>
              <a:gd name="connsiteY189" fmla="*/ 1792514 h 2605314"/>
              <a:gd name="connsiteX190" fmla="*/ 528057 w 5018777"/>
              <a:gd name="connsiteY190" fmla="*/ 1800497 h 2605314"/>
              <a:gd name="connsiteX191" fmla="*/ 481249 w 5018777"/>
              <a:gd name="connsiteY191" fmla="*/ 1898468 h 2605314"/>
              <a:gd name="connsiteX192" fmla="*/ 555635 w 5018777"/>
              <a:gd name="connsiteY192" fmla="*/ 1995714 h 2605314"/>
              <a:gd name="connsiteX193" fmla="*/ 570149 w 5018777"/>
              <a:gd name="connsiteY193" fmla="*/ 2017485 h 2605314"/>
              <a:gd name="connsiteX194" fmla="*/ 700777 w 5018777"/>
              <a:gd name="connsiteY194" fmla="*/ 2068285 h 2605314"/>
              <a:gd name="connsiteX195" fmla="*/ 737063 w 5018777"/>
              <a:gd name="connsiteY195" fmla="*/ 2082800 h 2605314"/>
              <a:gd name="connsiteX196" fmla="*/ 867692 w 5018777"/>
              <a:gd name="connsiteY196" fmla="*/ 2119811 h 2605314"/>
              <a:gd name="connsiteX197" fmla="*/ 969292 w 5018777"/>
              <a:gd name="connsiteY197" fmla="*/ 2148114 h 2605314"/>
              <a:gd name="connsiteX198" fmla="*/ 1078149 w 5018777"/>
              <a:gd name="connsiteY198" fmla="*/ 2133600 h 2605314"/>
              <a:gd name="connsiteX199" fmla="*/ 1128949 w 5018777"/>
              <a:gd name="connsiteY199" fmla="*/ 2104571 h 2605314"/>
              <a:gd name="connsiteX200" fmla="*/ 1247603 w 5018777"/>
              <a:gd name="connsiteY200" fmla="*/ 2013494 h 2605314"/>
              <a:gd name="connsiteX201" fmla="*/ 1291509 w 5018777"/>
              <a:gd name="connsiteY201" fmla="*/ 1957251 h 2605314"/>
              <a:gd name="connsiteX202" fmla="*/ 1278083 w 5018777"/>
              <a:gd name="connsiteY202" fmla="*/ 1839322 h 2605314"/>
              <a:gd name="connsiteX203" fmla="*/ 1223292 w 5018777"/>
              <a:gd name="connsiteY203" fmla="*/ 1814285 h 2605314"/>
              <a:gd name="connsiteX204" fmla="*/ 1129675 w 5018777"/>
              <a:gd name="connsiteY204" fmla="*/ 1833154 h 2605314"/>
              <a:gd name="connsiteX205" fmla="*/ 1107177 w 5018777"/>
              <a:gd name="connsiteY205" fmla="*/ 1894114 h 2605314"/>
              <a:gd name="connsiteX206" fmla="*/ 1085406 w 5018777"/>
              <a:gd name="connsiteY206" fmla="*/ 2002971 h 2605314"/>
              <a:gd name="connsiteX207" fmla="*/ 1020092 w 5018777"/>
              <a:gd name="connsiteY207" fmla="*/ 1995714 h 2605314"/>
              <a:gd name="connsiteX208" fmla="*/ 984532 w 5018777"/>
              <a:gd name="connsiteY208" fmla="*/ 1911531 h 2605314"/>
              <a:gd name="connsiteX209" fmla="*/ 996869 w 5018777"/>
              <a:gd name="connsiteY209" fmla="*/ 1807754 h 2605314"/>
              <a:gd name="connsiteX210" fmla="*/ 1070529 w 5018777"/>
              <a:gd name="connsiteY210" fmla="*/ 1731554 h 2605314"/>
              <a:gd name="connsiteX211" fmla="*/ 1230549 w 5018777"/>
              <a:gd name="connsiteY211" fmla="*/ 1690914 h 2605314"/>
              <a:gd name="connsiteX212" fmla="*/ 1339406 w 5018777"/>
              <a:gd name="connsiteY212" fmla="*/ 1698171 h 2605314"/>
              <a:gd name="connsiteX213" fmla="*/ 1426492 w 5018777"/>
              <a:gd name="connsiteY213" fmla="*/ 1741714 h 2605314"/>
              <a:gd name="connsiteX214" fmla="*/ 1480557 w 5018777"/>
              <a:gd name="connsiteY214" fmla="*/ 1792514 h 2605314"/>
              <a:gd name="connsiteX215" fmla="*/ 1510312 w 5018777"/>
              <a:gd name="connsiteY215" fmla="*/ 1859642 h 2605314"/>
              <a:gd name="connsiteX216" fmla="*/ 1511037 w 5018777"/>
              <a:gd name="connsiteY216" fmla="*/ 1961968 h 2605314"/>
              <a:gd name="connsiteX217" fmla="*/ 1463866 w 5018777"/>
              <a:gd name="connsiteY217" fmla="*/ 2046877 h 2605314"/>
              <a:gd name="connsiteX218" fmla="*/ 1411977 w 5018777"/>
              <a:gd name="connsiteY218" fmla="*/ 2140857 h 2605314"/>
              <a:gd name="connsiteX219" fmla="*/ 1404720 w 5018777"/>
              <a:gd name="connsiteY219" fmla="*/ 2162628 h 2605314"/>
              <a:gd name="connsiteX220" fmla="*/ 1368435 w 5018777"/>
              <a:gd name="connsiteY220" fmla="*/ 2293257 h 2605314"/>
              <a:gd name="connsiteX221" fmla="*/ 1370975 w 5018777"/>
              <a:gd name="connsiteY221" fmla="*/ 2449285 h 2605314"/>
              <a:gd name="connsiteX222" fmla="*/ 1513577 w 5018777"/>
              <a:gd name="connsiteY222" fmla="*/ 2554514 h 2605314"/>
              <a:gd name="connsiteX223" fmla="*/ 1636949 w 5018777"/>
              <a:gd name="connsiteY223" fmla="*/ 2590800 h 2605314"/>
              <a:gd name="connsiteX224" fmla="*/ 1851397 w 5018777"/>
              <a:gd name="connsiteY224" fmla="*/ 2605314 h 2605314"/>
              <a:gd name="connsiteX225" fmla="*/ 1922155 w 5018777"/>
              <a:gd name="connsiteY225" fmla="*/ 2576285 h 2605314"/>
              <a:gd name="connsiteX226" fmla="*/ 1963520 w 5018777"/>
              <a:gd name="connsiteY226" fmla="*/ 2496457 h 2605314"/>
              <a:gd name="connsiteX227" fmla="*/ 2006337 w 5018777"/>
              <a:gd name="connsiteY227" fmla="*/ 2315028 h 2605314"/>
              <a:gd name="connsiteX228" fmla="*/ 2043349 w 5018777"/>
              <a:gd name="connsiteY228" fmla="*/ 2111828 h 2605314"/>
              <a:gd name="connsiteX229" fmla="*/ 2066572 w 5018777"/>
              <a:gd name="connsiteY229" fmla="*/ 2048691 h 2605314"/>
              <a:gd name="connsiteX230" fmla="*/ 2102495 w 5018777"/>
              <a:gd name="connsiteY230" fmla="*/ 1987731 h 2605314"/>
              <a:gd name="connsiteX231" fmla="*/ 2221512 w 5018777"/>
              <a:gd name="connsiteY231" fmla="*/ 1879237 h 2605314"/>
              <a:gd name="connsiteX232" fmla="*/ 2377177 w 5018777"/>
              <a:gd name="connsiteY232" fmla="*/ 1872342 h 2605314"/>
              <a:gd name="connsiteX233" fmla="*/ 2398949 w 5018777"/>
              <a:gd name="connsiteY233" fmla="*/ 1879600 h 2605314"/>
              <a:gd name="connsiteX234" fmla="*/ 2457006 w 5018777"/>
              <a:gd name="connsiteY234" fmla="*/ 1930400 h 2605314"/>
              <a:gd name="connsiteX235" fmla="*/ 2471520 w 5018777"/>
              <a:gd name="connsiteY235" fmla="*/ 1952171 h 2605314"/>
              <a:gd name="connsiteX236" fmla="*/ 2493292 w 5018777"/>
              <a:gd name="connsiteY236" fmla="*/ 1973942 h 2605314"/>
              <a:gd name="connsiteX237" fmla="*/ 2507806 w 5018777"/>
              <a:gd name="connsiteY237" fmla="*/ 2024742 h 2605314"/>
              <a:gd name="connsiteX238" fmla="*/ 2515063 w 5018777"/>
              <a:gd name="connsiteY238" fmla="*/ 2053771 h 2605314"/>
              <a:gd name="connsiteX239" fmla="*/ 2529577 w 5018777"/>
              <a:gd name="connsiteY239" fmla="*/ 2075542 h 2605314"/>
              <a:gd name="connsiteX240" fmla="*/ 2544092 w 5018777"/>
              <a:gd name="connsiteY240" fmla="*/ 2126342 h 2605314"/>
              <a:gd name="connsiteX241" fmla="*/ 2536835 w 5018777"/>
              <a:gd name="connsiteY241" fmla="*/ 2271485 h 2605314"/>
              <a:gd name="connsiteX242" fmla="*/ 2522320 w 5018777"/>
              <a:gd name="connsiteY242" fmla="*/ 2300514 h 2605314"/>
              <a:gd name="connsiteX243" fmla="*/ 2478777 w 5018777"/>
              <a:gd name="connsiteY243" fmla="*/ 2329542 h 2605314"/>
              <a:gd name="connsiteX244" fmla="*/ 2457006 w 5018777"/>
              <a:gd name="connsiteY244" fmla="*/ 2336800 h 2605314"/>
              <a:gd name="connsiteX245" fmla="*/ 2333635 w 5018777"/>
              <a:gd name="connsiteY245" fmla="*/ 2329542 h 2605314"/>
              <a:gd name="connsiteX246" fmla="*/ 2311863 w 5018777"/>
              <a:gd name="connsiteY246" fmla="*/ 2322285 h 2605314"/>
              <a:gd name="connsiteX247" fmla="*/ 2297349 w 5018777"/>
              <a:gd name="connsiteY247" fmla="*/ 2286000 h 2605314"/>
              <a:gd name="connsiteX248" fmla="*/ 2290092 w 5018777"/>
              <a:gd name="connsiteY248" fmla="*/ 2249714 h 2605314"/>
              <a:gd name="connsiteX249" fmla="*/ 2398949 w 5018777"/>
              <a:gd name="connsiteY249" fmla="*/ 2111828 h 2605314"/>
              <a:gd name="connsiteX250" fmla="*/ 2398949 w 5018777"/>
              <a:gd name="connsiteY250" fmla="*/ 2024742 h 2605314"/>
              <a:gd name="connsiteX251" fmla="*/ 2377177 w 5018777"/>
              <a:gd name="connsiteY251" fmla="*/ 2010228 h 2605314"/>
              <a:gd name="connsiteX252" fmla="*/ 2275577 w 5018777"/>
              <a:gd name="connsiteY252" fmla="*/ 2017485 h 2605314"/>
              <a:gd name="connsiteX253" fmla="*/ 2261063 w 5018777"/>
              <a:gd name="connsiteY253" fmla="*/ 2032000 h 2605314"/>
              <a:gd name="connsiteX254" fmla="*/ 2239292 w 5018777"/>
              <a:gd name="connsiteY254" fmla="*/ 2046514 h 2605314"/>
              <a:gd name="connsiteX255" fmla="*/ 2224777 w 5018777"/>
              <a:gd name="connsiteY255" fmla="*/ 2061028 h 2605314"/>
              <a:gd name="connsiteX256" fmla="*/ 2195749 w 5018777"/>
              <a:gd name="connsiteY256" fmla="*/ 2068285 h 2605314"/>
              <a:gd name="connsiteX257" fmla="*/ 2166720 w 5018777"/>
              <a:gd name="connsiteY257" fmla="*/ 2090057 h 2605314"/>
              <a:gd name="connsiteX258" fmla="*/ 2152206 w 5018777"/>
              <a:gd name="connsiteY258" fmla="*/ 2111828 h 2605314"/>
              <a:gd name="connsiteX259" fmla="*/ 2130435 w 5018777"/>
              <a:gd name="connsiteY259" fmla="*/ 2140857 h 2605314"/>
              <a:gd name="connsiteX260" fmla="*/ 2130435 w 5018777"/>
              <a:gd name="connsiteY260" fmla="*/ 2351314 h 2605314"/>
              <a:gd name="connsiteX261" fmla="*/ 2144949 w 5018777"/>
              <a:gd name="connsiteY261" fmla="*/ 2373085 h 2605314"/>
              <a:gd name="connsiteX262" fmla="*/ 2166720 w 5018777"/>
              <a:gd name="connsiteY262" fmla="*/ 2380342 h 2605314"/>
              <a:gd name="connsiteX263" fmla="*/ 2173977 w 5018777"/>
              <a:gd name="connsiteY263" fmla="*/ 2402114 h 2605314"/>
              <a:gd name="connsiteX264" fmla="*/ 2195749 w 5018777"/>
              <a:gd name="connsiteY264" fmla="*/ 2416628 h 2605314"/>
              <a:gd name="connsiteX265" fmla="*/ 2224777 w 5018777"/>
              <a:gd name="connsiteY265" fmla="*/ 2438400 h 2605314"/>
              <a:gd name="connsiteX266" fmla="*/ 2268320 w 5018777"/>
              <a:gd name="connsiteY266" fmla="*/ 2474685 h 2605314"/>
              <a:gd name="connsiteX267" fmla="*/ 2297349 w 5018777"/>
              <a:gd name="connsiteY267" fmla="*/ 2510971 h 2605314"/>
              <a:gd name="connsiteX268" fmla="*/ 2319120 w 5018777"/>
              <a:gd name="connsiteY268" fmla="*/ 2532742 h 2605314"/>
              <a:gd name="connsiteX269" fmla="*/ 2398949 w 5018777"/>
              <a:gd name="connsiteY269" fmla="*/ 2569028 h 2605314"/>
              <a:gd name="connsiteX270" fmla="*/ 2544092 w 5018777"/>
              <a:gd name="connsiteY270" fmla="*/ 2554514 h 2605314"/>
              <a:gd name="connsiteX271" fmla="*/ 2565863 w 5018777"/>
              <a:gd name="connsiteY271" fmla="*/ 2540000 h 2605314"/>
              <a:gd name="connsiteX272" fmla="*/ 2573120 w 5018777"/>
              <a:gd name="connsiteY272" fmla="*/ 2503714 h 2605314"/>
              <a:gd name="connsiteX273" fmla="*/ 2587635 w 5018777"/>
              <a:gd name="connsiteY273" fmla="*/ 2481942 h 2605314"/>
              <a:gd name="connsiteX274" fmla="*/ 2594892 w 5018777"/>
              <a:gd name="connsiteY274" fmla="*/ 2409371 h 2605314"/>
              <a:gd name="connsiteX275" fmla="*/ 2645692 w 5018777"/>
              <a:gd name="connsiteY275" fmla="*/ 2416628 h 2605314"/>
              <a:gd name="connsiteX276" fmla="*/ 2674720 w 5018777"/>
              <a:gd name="connsiteY276" fmla="*/ 2423885 h 2605314"/>
              <a:gd name="connsiteX277" fmla="*/ 2747292 w 5018777"/>
              <a:gd name="connsiteY277" fmla="*/ 2438400 h 2605314"/>
              <a:gd name="connsiteX278" fmla="*/ 2790835 w 5018777"/>
              <a:gd name="connsiteY278" fmla="*/ 2452914 h 2605314"/>
              <a:gd name="connsiteX279" fmla="*/ 2812606 w 5018777"/>
              <a:gd name="connsiteY279" fmla="*/ 2438400 h 2605314"/>
              <a:gd name="connsiteX280" fmla="*/ 2805349 w 5018777"/>
              <a:gd name="connsiteY280" fmla="*/ 2416628 h 2605314"/>
              <a:gd name="connsiteX281" fmla="*/ 2798092 w 5018777"/>
              <a:gd name="connsiteY281" fmla="*/ 2373085 h 2605314"/>
              <a:gd name="connsiteX282" fmla="*/ 2783577 w 5018777"/>
              <a:gd name="connsiteY282" fmla="*/ 2329542 h 2605314"/>
              <a:gd name="connsiteX283" fmla="*/ 2798092 w 5018777"/>
              <a:gd name="connsiteY283" fmla="*/ 2278742 h 2605314"/>
              <a:gd name="connsiteX284" fmla="*/ 2965006 w 5018777"/>
              <a:gd name="connsiteY284" fmla="*/ 2249714 h 2605314"/>
              <a:gd name="connsiteX285" fmla="*/ 2950492 w 5018777"/>
              <a:gd name="connsiteY285" fmla="*/ 2227942 h 2605314"/>
              <a:gd name="connsiteX286" fmla="*/ 2928720 w 5018777"/>
              <a:gd name="connsiteY286" fmla="*/ 2133600 h 2605314"/>
              <a:gd name="connsiteX287" fmla="*/ 2921463 w 5018777"/>
              <a:gd name="connsiteY287" fmla="*/ 2104571 h 2605314"/>
              <a:gd name="connsiteX288" fmla="*/ 2899692 w 5018777"/>
              <a:gd name="connsiteY288" fmla="*/ 2090057 h 2605314"/>
              <a:gd name="connsiteX289" fmla="*/ 2906949 w 5018777"/>
              <a:gd name="connsiteY289" fmla="*/ 2061028 h 2605314"/>
              <a:gd name="connsiteX290" fmla="*/ 3037577 w 5018777"/>
              <a:gd name="connsiteY290" fmla="*/ 2053771 h 2605314"/>
              <a:gd name="connsiteX291" fmla="*/ 3124663 w 5018777"/>
              <a:gd name="connsiteY291" fmla="*/ 2046514 h 2605314"/>
              <a:gd name="connsiteX292" fmla="*/ 3146435 w 5018777"/>
              <a:gd name="connsiteY292" fmla="*/ 2039257 h 2605314"/>
              <a:gd name="connsiteX293" fmla="*/ 3139177 w 5018777"/>
              <a:gd name="connsiteY293" fmla="*/ 2010228 h 2605314"/>
              <a:gd name="connsiteX294" fmla="*/ 3110149 w 5018777"/>
              <a:gd name="connsiteY294" fmla="*/ 1959428 h 2605314"/>
              <a:gd name="connsiteX295" fmla="*/ 3081120 w 5018777"/>
              <a:gd name="connsiteY295" fmla="*/ 1930400 h 2605314"/>
              <a:gd name="connsiteX296" fmla="*/ 3066606 w 5018777"/>
              <a:gd name="connsiteY296" fmla="*/ 1901371 h 2605314"/>
              <a:gd name="connsiteX297" fmla="*/ 3044835 w 5018777"/>
              <a:gd name="connsiteY297" fmla="*/ 1886857 h 2605314"/>
              <a:gd name="connsiteX298" fmla="*/ 3037577 w 5018777"/>
              <a:gd name="connsiteY298" fmla="*/ 1865085 h 2605314"/>
              <a:gd name="connsiteX299" fmla="*/ 3023063 w 5018777"/>
              <a:gd name="connsiteY299" fmla="*/ 1843314 h 2605314"/>
              <a:gd name="connsiteX300" fmla="*/ 3052092 w 5018777"/>
              <a:gd name="connsiteY300" fmla="*/ 1828800 h 2605314"/>
              <a:gd name="connsiteX301" fmla="*/ 3160949 w 5018777"/>
              <a:gd name="connsiteY301" fmla="*/ 1814285 h 2605314"/>
              <a:gd name="connsiteX302" fmla="*/ 3182720 w 5018777"/>
              <a:gd name="connsiteY302" fmla="*/ 1799771 h 2605314"/>
              <a:gd name="connsiteX303" fmla="*/ 3131920 w 5018777"/>
              <a:gd name="connsiteY303" fmla="*/ 1690914 h 2605314"/>
              <a:gd name="connsiteX304" fmla="*/ 3124663 w 5018777"/>
              <a:gd name="connsiteY304" fmla="*/ 1669142 h 2605314"/>
              <a:gd name="connsiteX305" fmla="*/ 3110149 w 5018777"/>
              <a:gd name="connsiteY305" fmla="*/ 1647371 h 2605314"/>
              <a:gd name="connsiteX306" fmla="*/ 3131920 w 5018777"/>
              <a:gd name="connsiteY306" fmla="*/ 1640114 h 2605314"/>
              <a:gd name="connsiteX307" fmla="*/ 3160949 w 5018777"/>
              <a:gd name="connsiteY307" fmla="*/ 1632857 h 2605314"/>
              <a:gd name="connsiteX308" fmla="*/ 3189977 w 5018777"/>
              <a:gd name="connsiteY308" fmla="*/ 1618342 h 2605314"/>
              <a:gd name="connsiteX309" fmla="*/ 3219006 w 5018777"/>
              <a:gd name="connsiteY309" fmla="*/ 1611085 h 2605314"/>
              <a:gd name="connsiteX310" fmla="*/ 3240777 w 5018777"/>
              <a:gd name="connsiteY310" fmla="*/ 1603828 h 2605314"/>
              <a:gd name="connsiteX311" fmla="*/ 3284320 w 5018777"/>
              <a:gd name="connsiteY311" fmla="*/ 1582057 h 2605314"/>
              <a:gd name="connsiteX312" fmla="*/ 3298835 w 5018777"/>
              <a:gd name="connsiteY312" fmla="*/ 1567542 h 2605314"/>
              <a:gd name="connsiteX313" fmla="*/ 3277063 w 5018777"/>
              <a:gd name="connsiteY313" fmla="*/ 1545771 h 2605314"/>
              <a:gd name="connsiteX314" fmla="*/ 3233520 w 5018777"/>
              <a:gd name="connsiteY314" fmla="*/ 1516742 h 2605314"/>
              <a:gd name="connsiteX315" fmla="*/ 3182720 w 5018777"/>
              <a:gd name="connsiteY315" fmla="*/ 1458685 h 2605314"/>
              <a:gd name="connsiteX316" fmla="*/ 3175463 w 5018777"/>
              <a:gd name="connsiteY316" fmla="*/ 1436914 h 2605314"/>
              <a:gd name="connsiteX317" fmla="*/ 3153692 w 5018777"/>
              <a:gd name="connsiteY317" fmla="*/ 1422400 h 2605314"/>
              <a:gd name="connsiteX318" fmla="*/ 3204492 w 5018777"/>
              <a:gd name="connsiteY318" fmla="*/ 1386114 h 2605314"/>
              <a:gd name="connsiteX319" fmla="*/ 3240777 w 5018777"/>
              <a:gd name="connsiteY319" fmla="*/ 1349828 h 2605314"/>
              <a:gd name="connsiteX320" fmla="*/ 3269806 w 5018777"/>
              <a:gd name="connsiteY320" fmla="*/ 1313542 h 2605314"/>
              <a:gd name="connsiteX321" fmla="*/ 3291577 w 5018777"/>
              <a:gd name="connsiteY321" fmla="*/ 1299028 h 2605314"/>
              <a:gd name="connsiteX322" fmla="*/ 3306092 w 5018777"/>
              <a:gd name="connsiteY322" fmla="*/ 1284514 h 2605314"/>
              <a:gd name="connsiteX323" fmla="*/ 3313349 w 5018777"/>
              <a:gd name="connsiteY323" fmla="*/ 1262742 h 2605314"/>
              <a:gd name="connsiteX324" fmla="*/ 3269806 w 5018777"/>
              <a:gd name="connsiteY324" fmla="*/ 1255485 h 2605314"/>
              <a:gd name="connsiteX325" fmla="*/ 3248035 w 5018777"/>
              <a:gd name="connsiteY325" fmla="*/ 1248228 h 2605314"/>
              <a:gd name="connsiteX326" fmla="*/ 3197235 w 5018777"/>
              <a:gd name="connsiteY326" fmla="*/ 1233714 h 2605314"/>
              <a:gd name="connsiteX327" fmla="*/ 3175463 w 5018777"/>
              <a:gd name="connsiteY327" fmla="*/ 1219200 h 2605314"/>
              <a:gd name="connsiteX328" fmla="*/ 3153692 w 5018777"/>
              <a:gd name="connsiteY328" fmla="*/ 1211942 h 2605314"/>
              <a:gd name="connsiteX329" fmla="*/ 3124663 w 5018777"/>
              <a:gd name="connsiteY329" fmla="*/ 1197428 h 2605314"/>
              <a:gd name="connsiteX330" fmla="*/ 3204492 w 5018777"/>
              <a:gd name="connsiteY330" fmla="*/ 1095828 h 2605314"/>
              <a:gd name="connsiteX331" fmla="*/ 3255292 w 5018777"/>
              <a:gd name="connsiteY331" fmla="*/ 1037771 h 2605314"/>
              <a:gd name="connsiteX332" fmla="*/ 3255292 w 5018777"/>
              <a:gd name="connsiteY332" fmla="*/ 994228 h 2605314"/>
              <a:gd name="connsiteX333" fmla="*/ 3211749 w 5018777"/>
              <a:gd name="connsiteY333" fmla="*/ 986971 h 2605314"/>
              <a:gd name="connsiteX334" fmla="*/ 3182720 w 5018777"/>
              <a:gd name="connsiteY334" fmla="*/ 979714 h 2605314"/>
              <a:gd name="connsiteX335" fmla="*/ 3124663 w 5018777"/>
              <a:gd name="connsiteY335" fmla="*/ 957942 h 2605314"/>
              <a:gd name="connsiteX336" fmla="*/ 3102892 w 5018777"/>
              <a:gd name="connsiteY336" fmla="*/ 950685 h 2605314"/>
              <a:gd name="connsiteX337" fmla="*/ 3052092 w 5018777"/>
              <a:gd name="connsiteY337" fmla="*/ 943428 h 2605314"/>
              <a:gd name="connsiteX338" fmla="*/ 3030320 w 5018777"/>
              <a:gd name="connsiteY338" fmla="*/ 936171 h 2605314"/>
              <a:gd name="connsiteX339" fmla="*/ 2994035 w 5018777"/>
              <a:gd name="connsiteY339" fmla="*/ 928914 h 2605314"/>
              <a:gd name="connsiteX340" fmla="*/ 2979520 w 5018777"/>
              <a:gd name="connsiteY340" fmla="*/ 914400 h 2605314"/>
              <a:gd name="connsiteX341" fmla="*/ 3037577 w 5018777"/>
              <a:gd name="connsiteY341" fmla="*/ 820057 h 2605314"/>
              <a:gd name="connsiteX342" fmla="*/ 3095635 w 5018777"/>
              <a:gd name="connsiteY342" fmla="*/ 747485 h 2605314"/>
              <a:gd name="connsiteX343" fmla="*/ 3131920 w 5018777"/>
              <a:gd name="connsiteY343" fmla="*/ 703942 h 2605314"/>
              <a:gd name="connsiteX344" fmla="*/ 3146435 w 5018777"/>
              <a:gd name="connsiteY344" fmla="*/ 682171 h 2605314"/>
              <a:gd name="connsiteX345" fmla="*/ 3037577 w 5018777"/>
              <a:gd name="connsiteY345" fmla="*/ 667657 h 2605314"/>
              <a:gd name="connsiteX346" fmla="*/ 2965006 w 5018777"/>
              <a:gd name="connsiteY346" fmla="*/ 660400 h 2605314"/>
              <a:gd name="connsiteX347" fmla="*/ 2892435 w 5018777"/>
              <a:gd name="connsiteY347" fmla="*/ 645885 h 2605314"/>
              <a:gd name="connsiteX348" fmla="*/ 2928720 w 5018777"/>
              <a:gd name="connsiteY348" fmla="*/ 609600 h 2605314"/>
              <a:gd name="connsiteX349" fmla="*/ 2965006 w 5018777"/>
              <a:gd name="connsiteY349" fmla="*/ 573314 h 2605314"/>
              <a:gd name="connsiteX350" fmla="*/ 2972263 w 5018777"/>
              <a:gd name="connsiteY350" fmla="*/ 529771 h 2605314"/>
              <a:gd name="connsiteX351" fmla="*/ 2986777 w 5018777"/>
              <a:gd name="connsiteY351" fmla="*/ 486228 h 2605314"/>
              <a:gd name="connsiteX352" fmla="*/ 3001292 w 5018777"/>
              <a:gd name="connsiteY352" fmla="*/ 435428 h 2605314"/>
              <a:gd name="connsiteX353" fmla="*/ 3015806 w 5018777"/>
              <a:gd name="connsiteY353" fmla="*/ 391885 h 2605314"/>
              <a:gd name="connsiteX354" fmla="*/ 2965006 w 5018777"/>
              <a:gd name="connsiteY354" fmla="*/ 399142 h 2605314"/>
              <a:gd name="connsiteX355" fmla="*/ 2921463 w 5018777"/>
              <a:gd name="connsiteY355" fmla="*/ 413657 h 2605314"/>
              <a:gd name="connsiteX356" fmla="*/ 2892435 w 5018777"/>
              <a:gd name="connsiteY356" fmla="*/ 420914 h 2605314"/>
              <a:gd name="connsiteX357" fmla="*/ 2856149 w 5018777"/>
              <a:gd name="connsiteY357" fmla="*/ 435428 h 2605314"/>
              <a:gd name="connsiteX358" fmla="*/ 2812606 w 5018777"/>
              <a:gd name="connsiteY358" fmla="*/ 442685 h 2605314"/>
              <a:gd name="connsiteX359" fmla="*/ 2783577 w 5018777"/>
              <a:gd name="connsiteY359" fmla="*/ 449942 h 2605314"/>
              <a:gd name="connsiteX360" fmla="*/ 2725520 w 5018777"/>
              <a:gd name="connsiteY360" fmla="*/ 442685 h 2605314"/>
              <a:gd name="connsiteX361" fmla="*/ 2732777 w 5018777"/>
              <a:gd name="connsiteY361" fmla="*/ 377371 h 2605314"/>
              <a:gd name="connsiteX362" fmla="*/ 2725520 w 5018777"/>
              <a:gd name="connsiteY362" fmla="*/ 290285 h 2605314"/>
              <a:gd name="connsiteX363" fmla="*/ 2711006 w 5018777"/>
              <a:gd name="connsiteY363" fmla="*/ 232228 h 2605314"/>
              <a:gd name="connsiteX364" fmla="*/ 2667463 w 5018777"/>
              <a:gd name="connsiteY364" fmla="*/ 210457 h 2605314"/>
              <a:gd name="connsiteX365" fmla="*/ 2660206 w 5018777"/>
              <a:gd name="connsiteY365"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57635 w 5018777"/>
              <a:gd name="connsiteY77" fmla="*/ 471714 h 2605314"/>
              <a:gd name="connsiteX78" fmla="*/ 3806835 w 5018777"/>
              <a:gd name="connsiteY78" fmla="*/ 478971 h 2605314"/>
              <a:gd name="connsiteX79" fmla="*/ 3763292 w 5018777"/>
              <a:gd name="connsiteY79" fmla="*/ 529771 h 2605314"/>
              <a:gd name="connsiteX80" fmla="*/ 3756035 w 5018777"/>
              <a:gd name="connsiteY80" fmla="*/ 551542 h 2605314"/>
              <a:gd name="connsiteX81" fmla="*/ 3763292 w 5018777"/>
              <a:gd name="connsiteY81" fmla="*/ 573314 h 2605314"/>
              <a:gd name="connsiteX82" fmla="*/ 3705235 w 5018777"/>
              <a:gd name="connsiteY82" fmla="*/ 602342 h 2605314"/>
              <a:gd name="connsiteX83" fmla="*/ 3661692 w 5018777"/>
              <a:gd name="connsiteY83" fmla="*/ 544285 h 2605314"/>
              <a:gd name="connsiteX84" fmla="*/ 3668949 w 5018777"/>
              <a:gd name="connsiteY84" fmla="*/ 435428 h 2605314"/>
              <a:gd name="connsiteX85" fmla="*/ 3705235 w 5018777"/>
              <a:gd name="connsiteY85" fmla="*/ 370114 h 2605314"/>
              <a:gd name="connsiteX86" fmla="*/ 3770549 w 5018777"/>
              <a:gd name="connsiteY86" fmla="*/ 341085 h 2605314"/>
              <a:gd name="connsiteX87" fmla="*/ 3792320 w 5018777"/>
              <a:gd name="connsiteY87" fmla="*/ 333828 h 2605314"/>
              <a:gd name="connsiteX88" fmla="*/ 3814092 w 5018777"/>
              <a:gd name="connsiteY88" fmla="*/ 326571 h 2605314"/>
              <a:gd name="connsiteX89" fmla="*/ 3959235 w 5018777"/>
              <a:gd name="connsiteY89" fmla="*/ 333828 h 2605314"/>
              <a:gd name="connsiteX90" fmla="*/ 4024549 w 5018777"/>
              <a:gd name="connsiteY90" fmla="*/ 377371 h 2605314"/>
              <a:gd name="connsiteX91" fmla="*/ 4060835 w 5018777"/>
              <a:gd name="connsiteY91" fmla="*/ 413657 h 2605314"/>
              <a:gd name="connsiteX92" fmla="*/ 4097120 w 5018777"/>
              <a:gd name="connsiteY92" fmla="*/ 478971 h 2605314"/>
              <a:gd name="connsiteX93" fmla="*/ 4111997 w 5018777"/>
              <a:gd name="connsiteY93" fmla="*/ 620848 h 2605314"/>
              <a:gd name="connsiteX94" fmla="*/ 4089863 w 5018777"/>
              <a:gd name="connsiteY94" fmla="*/ 732971 h 2605314"/>
              <a:gd name="connsiteX95" fmla="*/ 4060835 w 5018777"/>
              <a:gd name="connsiteY95" fmla="*/ 769257 h 2605314"/>
              <a:gd name="connsiteX96" fmla="*/ 3946897 w 5018777"/>
              <a:gd name="connsiteY96" fmla="*/ 851262 h 2605314"/>
              <a:gd name="connsiteX97" fmla="*/ 3843120 w 5018777"/>
              <a:gd name="connsiteY97" fmla="*/ 878114 h 2605314"/>
              <a:gd name="connsiteX98" fmla="*/ 3567349 w 5018777"/>
              <a:gd name="connsiteY98" fmla="*/ 863600 h 2605314"/>
              <a:gd name="connsiteX99" fmla="*/ 3422206 w 5018777"/>
              <a:gd name="connsiteY99" fmla="*/ 835660 h 2605314"/>
              <a:gd name="connsiteX100" fmla="*/ 3349635 w 5018777"/>
              <a:gd name="connsiteY100" fmla="*/ 776514 h 2605314"/>
              <a:gd name="connsiteX101" fmla="*/ 3313349 w 5018777"/>
              <a:gd name="connsiteY101" fmla="*/ 696685 h 2605314"/>
              <a:gd name="connsiteX102" fmla="*/ 3277063 w 5018777"/>
              <a:gd name="connsiteY102" fmla="*/ 587828 h 2605314"/>
              <a:gd name="connsiteX103" fmla="*/ 3233520 w 5018777"/>
              <a:gd name="connsiteY103" fmla="*/ 478971 h 2605314"/>
              <a:gd name="connsiteX104" fmla="*/ 3199412 w 5018777"/>
              <a:gd name="connsiteY104" fmla="*/ 367937 h 2605314"/>
              <a:gd name="connsiteX105" fmla="*/ 3139177 w 5018777"/>
              <a:gd name="connsiteY105" fmla="*/ 283028 h 2605314"/>
              <a:gd name="connsiteX106" fmla="*/ 3081120 w 5018777"/>
              <a:gd name="connsiteY106" fmla="*/ 232228 h 2605314"/>
              <a:gd name="connsiteX107" fmla="*/ 3008549 w 5018777"/>
              <a:gd name="connsiteY107" fmla="*/ 174171 h 2605314"/>
              <a:gd name="connsiteX108" fmla="*/ 2934889 w 5018777"/>
              <a:gd name="connsiteY108" fmla="*/ 124460 h 2605314"/>
              <a:gd name="connsiteX109" fmla="*/ 2827120 w 5018777"/>
              <a:gd name="connsiteY109" fmla="*/ 79828 h 2605314"/>
              <a:gd name="connsiteX110" fmla="*/ 2667463 w 5018777"/>
              <a:gd name="connsiteY110" fmla="*/ 50800 h 2605314"/>
              <a:gd name="connsiteX111" fmla="*/ 2500549 w 5018777"/>
              <a:gd name="connsiteY111" fmla="*/ 43542 h 2605314"/>
              <a:gd name="connsiteX112" fmla="*/ 2275577 w 5018777"/>
              <a:gd name="connsiteY112" fmla="*/ 21771 h 2605314"/>
              <a:gd name="connsiteX113" fmla="*/ 2036092 w 5018777"/>
              <a:gd name="connsiteY113" fmla="*/ 7257 h 2605314"/>
              <a:gd name="connsiteX114" fmla="*/ 1753063 w 5018777"/>
              <a:gd name="connsiteY114" fmla="*/ 29028 h 2605314"/>
              <a:gd name="connsiteX115" fmla="*/ 1519746 w 5018777"/>
              <a:gd name="connsiteY115" fmla="*/ 82005 h 2605314"/>
              <a:gd name="connsiteX116" fmla="*/ 1157977 w 5018777"/>
              <a:gd name="connsiteY116" fmla="*/ 190500 h 2605314"/>
              <a:gd name="connsiteX117" fmla="*/ 969292 w 5018777"/>
              <a:gd name="connsiteY117" fmla="*/ 261257 h 2605314"/>
              <a:gd name="connsiteX118" fmla="*/ 889463 w 5018777"/>
              <a:gd name="connsiteY118" fmla="*/ 319314 h 2605314"/>
              <a:gd name="connsiteX119" fmla="*/ 763189 w 5018777"/>
              <a:gd name="connsiteY119" fmla="*/ 420551 h 2605314"/>
              <a:gd name="connsiteX120" fmla="*/ 693520 w 5018777"/>
              <a:gd name="connsiteY120" fmla="*/ 500742 h 2605314"/>
              <a:gd name="connsiteX121" fmla="*/ 664492 w 5018777"/>
              <a:gd name="connsiteY121" fmla="*/ 544285 h 2605314"/>
              <a:gd name="connsiteX122" fmla="*/ 642720 w 5018777"/>
              <a:gd name="connsiteY122" fmla="*/ 609600 h 2605314"/>
              <a:gd name="connsiteX123" fmla="*/ 651792 w 5018777"/>
              <a:gd name="connsiteY123" fmla="*/ 740954 h 2605314"/>
              <a:gd name="connsiteX124" fmla="*/ 700052 w 5018777"/>
              <a:gd name="connsiteY124" fmla="*/ 804454 h 2605314"/>
              <a:gd name="connsiteX125" fmla="*/ 751577 w 5018777"/>
              <a:gd name="connsiteY125" fmla="*/ 804817 h 2605314"/>
              <a:gd name="connsiteX126" fmla="*/ 775889 w 5018777"/>
              <a:gd name="connsiteY126" fmla="*/ 748937 h 2605314"/>
              <a:gd name="connsiteX127" fmla="*/ 764640 w 5018777"/>
              <a:gd name="connsiteY127" fmla="*/ 679268 h 2605314"/>
              <a:gd name="connsiteX128" fmla="*/ 704769 w 5018777"/>
              <a:gd name="connsiteY128" fmla="*/ 644434 h 2605314"/>
              <a:gd name="connsiteX129" fmla="*/ 567246 w 5018777"/>
              <a:gd name="connsiteY129" fmla="*/ 638991 h 2605314"/>
              <a:gd name="connsiteX130" fmla="*/ 468549 w 5018777"/>
              <a:gd name="connsiteY130" fmla="*/ 682171 h 2605314"/>
              <a:gd name="connsiteX131" fmla="*/ 446777 w 5018777"/>
              <a:gd name="connsiteY131" fmla="*/ 754742 h 2605314"/>
              <a:gd name="connsiteX132" fmla="*/ 475806 w 5018777"/>
              <a:gd name="connsiteY132" fmla="*/ 849085 h 2605314"/>
              <a:gd name="connsiteX133" fmla="*/ 533863 w 5018777"/>
              <a:gd name="connsiteY133" fmla="*/ 841828 h 2605314"/>
              <a:gd name="connsiteX134" fmla="*/ 541120 w 5018777"/>
              <a:gd name="connsiteY134" fmla="*/ 820057 h 2605314"/>
              <a:gd name="connsiteX135" fmla="*/ 519349 w 5018777"/>
              <a:gd name="connsiteY135" fmla="*/ 740228 h 2605314"/>
              <a:gd name="connsiteX136" fmla="*/ 497577 w 5018777"/>
              <a:gd name="connsiteY136" fmla="*/ 725714 h 2605314"/>
              <a:gd name="connsiteX137" fmla="*/ 352435 w 5018777"/>
              <a:gd name="connsiteY137" fmla="*/ 732971 h 2605314"/>
              <a:gd name="connsiteX138" fmla="*/ 252286 w 5018777"/>
              <a:gd name="connsiteY138" fmla="*/ 791028 h 2605314"/>
              <a:gd name="connsiteX139" fmla="*/ 192777 w 5018777"/>
              <a:gd name="connsiteY139" fmla="*/ 892628 h 2605314"/>
              <a:gd name="connsiteX140" fmla="*/ 187335 w 5018777"/>
              <a:gd name="connsiteY140" fmla="*/ 1026522 h 2605314"/>
              <a:gd name="connsiteX141" fmla="*/ 218177 w 5018777"/>
              <a:gd name="connsiteY141" fmla="*/ 1070791 h 2605314"/>
              <a:gd name="connsiteX142" fmla="*/ 278049 w 5018777"/>
              <a:gd name="connsiteY142" fmla="*/ 1063534 h 2605314"/>
              <a:gd name="connsiteX143" fmla="*/ 297643 w 5018777"/>
              <a:gd name="connsiteY143" fmla="*/ 1022531 h 2605314"/>
              <a:gd name="connsiteX144" fmla="*/ 260995 w 5018777"/>
              <a:gd name="connsiteY144" fmla="*/ 957580 h 2605314"/>
              <a:gd name="connsiteX145" fmla="*/ 172095 w 5018777"/>
              <a:gd name="connsiteY145" fmla="*/ 952137 h 2605314"/>
              <a:gd name="connsiteX146" fmla="*/ 108957 w 5018777"/>
              <a:gd name="connsiteY146" fmla="*/ 996405 h 2605314"/>
              <a:gd name="connsiteX147" fmla="*/ 54892 w 5018777"/>
              <a:gd name="connsiteY147" fmla="*/ 1066800 h 2605314"/>
              <a:gd name="connsiteX148" fmla="*/ 14252 w 5018777"/>
              <a:gd name="connsiteY148" fmla="*/ 1156788 h 2605314"/>
              <a:gd name="connsiteX149" fmla="*/ 20783 w 5018777"/>
              <a:gd name="connsiteY149" fmla="*/ 1262017 h 2605314"/>
              <a:gd name="connsiteX150" fmla="*/ 69406 w 5018777"/>
              <a:gd name="connsiteY150" fmla="*/ 1313542 h 2605314"/>
              <a:gd name="connsiteX151" fmla="*/ 112949 w 5018777"/>
              <a:gd name="connsiteY151" fmla="*/ 1342571 h 2605314"/>
              <a:gd name="connsiteX152" fmla="*/ 159032 w 5018777"/>
              <a:gd name="connsiteY152" fmla="*/ 1341845 h 2605314"/>
              <a:gd name="connsiteX153" fmla="*/ 217089 w 5018777"/>
              <a:gd name="connsiteY153" fmla="*/ 1316445 h 2605314"/>
              <a:gd name="connsiteX154" fmla="*/ 199672 w 5018777"/>
              <a:gd name="connsiteY154" fmla="*/ 1243148 h 2605314"/>
              <a:gd name="connsiteX155" fmla="*/ 124197 w 5018777"/>
              <a:gd name="connsiteY155" fmla="*/ 1236254 h 2605314"/>
              <a:gd name="connsiteX156" fmla="*/ 54892 w 5018777"/>
              <a:gd name="connsiteY156" fmla="*/ 1262742 h 2605314"/>
              <a:gd name="connsiteX157" fmla="*/ 33120 w 5018777"/>
              <a:gd name="connsiteY157" fmla="*/ 1299028 h 2605314"/>
              <a:gd name="connsiteX158" fmla="*/ 18606 w 5018777"/>
              <a:gd name="connsiteY158" fmla="*/ 1320800 h 2605314"/>
              <a:gd name="connsiteX159" fmla="*/ 4092 w 5018777"/>
              <a:gd name="connsiteY159" fmla="*/ 1379582 h 2605314"/>
              <a:gd name="connsiteX160" fmla="*/ 3729 w 5018777"/>
              <a:gd name="connsiteY160" fmla="*/ 1436188 h 2605314"/>
              <a:gd name="connsiteX161" fmla="*/ 47635 w 5018777"/>
              <a:gd name="connsiteY161" fmla="*/ 1494971 h 2605314"/>
              <a:gd name="connsiteX162" fmla="*/ 91177 w 5018777"/>
              <a:gd name="connsiteY162" fmla="*/ 1524000 h 2605314"/>
              <a:gd name="connsiteX163" fmla="*/ 127100 w 5018777"/>
              <a:gd name="connsiteY163" fmla="*/ 1568268 h 2605314"/>
              <a:gd name="connsiteX164" fmla="*/ 171006 w 5018777"/>
              <a:gd name="connsiteY164" fmla="*/ 1582057 h 2605314"/>
              <a:gd name="connsiteX165" fmla="*/ 228337 w 5018777"/>
              <a:gd name="connsiteY165" fmla="*/ 1561737 h 2605314"/>
              <a:gd name="connsiteX166" fmla="*/ 236683 w 5018777"/>
              <a:gd name="connsiteY166" fmla="*/ 1483722 h 2605314"/>
              <a:gd name="connsiteX167" fmla="*/ 157217 w 5018777"/>
              <a:gd name="connsiteY167" fmla="*/ 1465580 h 2605314"/>
              <a:gd name="connsiteX168" fmla="*/ 105692 w 5018777"/>
              <a:gd name="connsiteY168" fmla="*/ 1502228 h 2605314"/>
              <a:gd name="connsiteX169" fmla="*/ 105692 w 5018777"/>
              <a:gd name="connsiteY169" fmla="*/ 1698171 h 2605314"/>
              <a:gd name="connsiteX170" fmla="*/ 141615 w 5018777"/>
              <a:gd name="connsiteY170" fmla="*/ 1749334 h 2605314"/>
              <a:gd name="connsiteX171" fmla="*/ 192777 w 5018777"/>
              <a:gd name="connsiteY171" fmla="*/ 1792514 h 2605314"/>
              <a:gd name="connsiteX172" fmla="*/ 250835 w 5018777"/>
              <a:gd name="connsiteY172" fmla="*/ 1828800 h 2605314"/>
              <a:gd name="connsiteX173" fmla="*/ 359692 w 5018777"/>
              <a:gd name="connsiteY173" fmla="*/ 1821542 h 2605314"/>
              <a:gd name="connsiteX174" fmla="*/ 394163 w 5018777"/>
              <a:gd name="connsiteY174" fmla="*/ 1796505 h 2605314"/>
              <a:gd name="connsiteX175" fmla="*/ 410492 w 5018777"/>
              <a:gd name="connsiteY175" fmla="*/ 1698171 h 2605314"/>
              <a:gd name="connsiteX176" fmla="*/ 366949 w 5018777"/>
              <a:gd name="connsiteY176" fmla="*/ 1683657 h 2605314"/>
              <a:gd name="connsiteX177" fmla="*/ 316149 w 5018777"/>
              <a:gd name="connsiteY177" fmla="*/ 1690914 h 2605314"/>
              <a:gd name="connsiteX178" fmla="*/ 279863 w 5018777"/>
              <a:gd name="connsiteY178" fmla="*/ 1719942 h 2605314"/>
              <a:gd name="connsiteX179" fmla="*/ 265349 w 5018777"/>
              <a:gd name="connsiteY179" fmla="*/ 1785257 h 2605314"/>
              <a:gd name="connsiteX180" fmla="*/ 276235 w 5018777"/>
              <a:gd name="connsiteY180" fmla="*/ 1939108 h 2605314"/>
              <a:gd name="connsiteX181" fmla="*/ 331026 w 5018777"/>
              <a:gd name="connsiteY181" fmla="*/ 1984465 h 2605314"/>
              <a:gd name="connsiteX182" fmla="*/ 417749 w 5018777"/>
              <a:gd name="connsiteY182" fmla="*/ 2002971 h 2605314"/>
              <a:gd name="connsiteX183" fmla="*/ 526606 w 5018777"/>
              <a:gd name="connsiteY183" fmla="*/ 1995714 h 2605314"/>
              <a:gd name="connsiteX184" fmla="*/ 555635 w 5018777"/>
              <a:gd name="connsiteY184" fmla="*/ 1973942 h 2605314"/>
              <a:gd name="connsiteX185" fmla="*/ 599177 w 5018777"/>
              <a:gd name="connsiteY185" fmla="*/ 1944914 h 2605314"/>
              <a:gd name="connsiteX186" fmla="*/ 628206 w 5018777"/>
              <a:gd name="connsiteY186" fmla="*/ 1901371 h 2605314"/>
              <a:gd name="connsiteX187" fmla="*/ 613692 w 5018777"/>
              <a:gd name="connsiteY187" fmla="*/ 1836057 h 2605314"/>
              <a:gd name="connsiteX188" fmla="*/ 570149 w 5018777"/>
              <a:gd name="connsiteY188" fmla="*/ 1792514 h 2605314"/>
              <a:gd name="connsiteX189" fmla="*/ 528057 w 5018777"/>
              <a:gd name="connsiteY189" fmla="*/ 1800497 h 2605314"/>
              <a:gd name="connsiteX190" fmla="*/ 481249 w 5018777"/>
              <a:gd name="connsiteY190" fmla="*/ 1898468 h 2605314"/>
              <a:gd name="connsiteX191" fmla="*/ 555635 w 5018777"/>
              <a:gd name="connsiteY191" fmla="*/ 1995714 h 2605314"/>
              <a:gd name="connsiteX192" fmla="*/ 570149 w 5018777"/>
              <a:gd name="connsiteY192" fmla="*/ 2017485 h 2605314"/>
              <a:gd name="connsiteX193" fmla="*/ 700777 w 5018777"/>
              <a:gd name="connsiteY193" fmla="*/ 2068285 h 2605314"/>
              <a:gd name="connsiteX194" fmla="*/ 737063 w 5018777"/>
              <a:gd name="connsiteY194" fmla="*/ 2082800 h 2605314"/>
              <a:gd name="connsiteX195" fmla="*/ 867692 w 5018777"/>
              <a:gd name="connsiteY195" fmla="*/ 2119811 h 2605314"/>
              <a:gd name="connsiteX196" fmla="*/ 969292 w 5018777"/>
              <a:gd name="connsiteY196" fmla="*/ 2148114 h 2605314"/>
              <a:gd name="connsiteX197" fmla="*/ 1078149 w 5018777"/>
              <a:gd name="connsiteY197" fmla="*/ 2133600 h 2605314"/>
              <a:gd name="connsiteX198" fmla="*/ 1128949 w 5018777"/>
              <a:gd name="connsiteY198" fmla="*/ 2104571 h 2605314"/>
              <a:gd name="connsiteX199" fmla="*/ 1247603 w 5018777"/>
              <a:gd name="connsiteY199" fmla="*/ 2013494 h 2605314"/>
              <a:gd name="connsiteX200" fmla="*/ 1291509 w 5018777"/>
              <a:gd name="connsiteY200" fmla="*/ 1957251 h 2605314"/>
              <a:gd name="connsiteX201" fmla="*/ 1278083 w 5018777"/>
              <a:gd name="connsiteY201" fmla="*/ 1839322 h 2605314"/>
              <a:gd name="connsiteX202" fmla="*/ 1223292 w 5018777"/>
              <a:gd name="connsiteY202" fmla="*/ 1814285 h 2605314"/>
              <a:gd name="connsiteX203" fmla="*/ 1129675 w 5018777"/>
              <a:gd name="connsiteY203" fmla="*/ 1833154 h 2605314"/>
              <a:gd name="connsiteX204" fmla="*/ 1107177 w 5018777"/>
              <a:gd name="connsiteY204" fmla="*/ 1894114 h 2605314"/>
              <a:gd name="connsiteX205" fmla="*/ 1085406 w 5018777"/>
              <a:gd name="connsiteY205" fmla="*/ 2002971 h 2605314"/>
              <a:gd name="connsiteX206" fmla="*/ 1020092 w 5018777"/>
              <a:gd name="connsiteY206" fmla="*/ 1995714 h 2605314"/>
              <a:gd name="connsiteX207" fmla="*/ 984532 w 5018777"/>
              <a:gd name="connsiteY207" fmla="*/ 1911531 h 2605314"/>
              <a:gd name="connsiteX208" fmla="*/ 996869 w 5018777"/>
              <a:gd name="connsiteY208" fmla="*/ 1807754 h 2605314"/>
              <a:gd name="connsiteX209" fmla="*/ 1070529 w 5018777"/>
              <a:gd name="connsiteY209" fmla="*/ 1731554 h 2605314"/>
              <a:gd name="connsiteX210" fmla="*/ 1230549 w 5018777"/>
              <a:gd name="connsiteY210" fmla="*/ 1690914 h 2605314"/>
              <a:gd name="connsiteX211" fmla="*/ 1339406 w 5018777"/>
              <a:gd name="connsiteY211" fmla="*/ 1698171 h 2605314"/>
              <a:gd name="connsiteX212" fmla="*/ 1426492 w 5018777"/>
              <a:gd name="connsiteY212" fmla="*/ 1741714 h 2605314"/>
              <a:gd name="connsiteX213" fmla="*/ 1480557 w 5018777"/>
              <a:gd name="connsiteY213" fmla="*/ 1792514 h 2605314"/>
              <a:gd name="connsiteX214" fmla="*/ 1510312 w 5018777"/>
              <a:gd name="connsiteY214" fmla="*/ 1859642 h 2605314"/>
              <a:gd name="connsiteX215" fmla="*/ 1511037 w 5018777"/>
              <a:gd name="connsiteY215" fmla="*/ 1961968 h 2605314"/>
              <a:gd name="connsiteX216" fmla="*/ 1463866 w 5018777"/>
              <a:gd name="connsiteY216" fmla="*/ 2046877 h 2605314"/>
              <a:gd name="connsiteX217" fmla="*/ 1411977 w 5018777"/>
              <a:gd name="connsiteY217" fmla="*/ 2140857 h 2605314"/>
              <a:gd name="connsiteX218" fmla="*/ 1404720 w 5018777"/>
              <a:gd name="connsiteY218" fmla="*/ 2162628 h 2605314"/>
              <a:gd name="connsiteX219" fmla="*/ 1368435 w 5018777"/>
              <a:gd name="connsiteY219" fmla="*/ 2293257 h 2605314"/>
              <a:gd name="connsiteX220" fmla="*/ 1370975 w 5018777"/>
              <a:gd name="connsiteY220" fmla="*/ 2449285 h 2605314"/>
              <a:gd name="connsiteX221" fmla="*/ 1513577 w 5018777"/>
              <a:gd name="connsiteY221" fmla="*/ 2554514 h 2605314"/>
              <a:gd name="connsiteX222" fmla="*/ 1636949 w 5018777"/>
              <a:gd name="connsiteY222" fmla="*/ 2590800 h 2605314"/>
              <a:gd name="connsiteX223" fmla="*/ 1851397 w 5018777"/>
              <a:gd name="connsiteY223" fmla="*/ 2605314 h 2605314"/>
              <a:gd name="connsiteX224" fmla="*/ 1922155 w 5018777"/>
              <a:gd name="connsiteY224" fmla="*/ 2576285 h 2605314"/>
              <a:gd name="connsiteX225" fmla="*/ 1963520 w 5018777"/>
              <a:gd name="connsiteY225" fmla="*/ 2496457 h 2605314"/>
              <a:gd name="connsiteX226" fmla="*/ 2006337 w 5018777"/>
              <a:gd name="connsiteY226" fmla="*/ 2315028 h 2605314"/>
              <a:gd name="connsiteX227" fmla="*/ 2043349 w 5018777"/>
              <a:gd name="connsiteY227" fmla="*/ 2111828 h 2605314"/>
              <a:gd name="connsiteX228" fmla="*/ 2066572 w 5018777"/>
              <a:gd name="connsiteY228" fmla="*/ 2048691 h 2605314"/>
              <a:gd name="connsiteX229" fmla="*/ 2102495 w 5018777"/>
              <a:gd name="connsiteY229" fmla="*/ 1987731 h 2605314"/>
              <a:gd name="connsiteX230" fmla="*/ 2221512 w 5018777"/>
              <a:gd name="connsiteY230" fmla="*/ 1879237 h 2605314"/>
              <a:gd name="connsiteX231" fmla="*/ 2377177 w 5018777"/>
              <a:gd name="connsiteY231" fmla="*/ 1872342 h 2605314"/>
              <a:gd name="connsiteX232" fmla="*/ 2398949 w 5018777"/>
              <a:gd name="connsiteY232" fmla="*/ 1879600 h 2605314"/>
              <a:gd name="connsiteX233" fmla="*/ 2457006 w 5018777"/>
              <a:gd name="connsiteY233" fmla="*/ 1930400 h 2605314"/>
              <a:gd name="connsiteX234" fmla="*/ 2471520 w 5018777"/>
              <a:gd name="connsiteY234" fmla="*/ 1952171 h 2605314"/>
              <a:gd name="connsiteX235" fmla="*/ 2493292 w 5018777"/>
              <a:gd name="connsiteY235" fmla="*/ 1973942 h 2605314"/>
              <a:gd name="connsiteX236" fmla="*/ 2507806 w 5018777"/>
              <a:gd name="connsiteY236" fmla="*/ 2024742 h 2605314"/>
              <a:gd name="connsiteX237" fmla="*/ 2515063 w 5018777"/>
              <a:gd name="connsiteY237" fmla="*/ 2053771 h 2605314"/>
              <a:gd name="connsiteX238" fmla="*/ 2529577 w 5018777"/>
              <a:gd name="connsiteY238" fmla="*/ 2075542 h 2605314"/>
              <a:gd name="connsiteX239" fmla="*/ 2544092 w 5018777"/>
              <a:gd name="connsiteY239" fmla="*/ 2126342 h 2605314"/>
              <a:gd name="connsiteX240" fmla="*/ 2536835 w 5018777"/>
              <a:gd name="connsiteY240" fmla="*/ 2271485 h 2605314"/>
              <a:gd name="connsiteX241" fmla="*/ 2522320 w 5018777"/>
              <a:gd name="connsiteY241" fmla="*/ 2300514 h 2605314"/>
              <a:gd name="connsiteX242" fmla="*/ 2478777 w 5018777"/>
              <a:gd name="connsiteY242" fmla="*/ 2329542 h 2605314"/>
              <a:gd name="connsiteX243" fmla="*/ 2457006 w 5018777"/>
              <a:gd name="connsiteY243" fmla="*/ 2336800 h 2605314"/>
              <a:gd name="connsiteX244" fmla="*/ 2333635 w 5018777"/>
              <a:gd name="connsiteY244" fmla="*/ 2329542 h 2605314"/>
              <a:gd name="connsiteX245" fmla="*/ 2311863 w 5018777"/>
              <a:gd name="connsiteY245" fmla="*/ 2322285 h 2605314"/>
              <a:gd name="connsiteX246" fmla="*/ 2297349 w 5018777"/>
              <a:gd name="connsiteY246" fmla="*/ 2286000 h 2605314"/>
              <a:gd name="connsiteX247" fmla="*/ 2290092 w 5018777"/>
              <a:gd name="connsiteY247" fmla="*/ 2249714 h 2605314"/>
              <a:gd name="connsiteX248" fmla="*/ 2398949 w 5018777"/>
              <a:gd name="connsiteY248" fmla="*/ 2111828 h 2605314"/>
              <a:gd name="connsiteX249" fmla="*/ 2398949 w 5018777"/>
              <a:gd name="connsiteY249" fmla="*/ 2024742 h 2605314"/>
              <a:gd name="connsiteX250" fmla="*/ 2377177 w 5018777"/>
              <a:gd name="connsiteY250" fmla="*/ 2010228 h 2605314"/>
              <a:gd name="connsiteX251" fmla="*/ 2275577 w 5018777"/>
              <a:gd name="connsiteY251" fmla="*/ 2017485 h 2605314"/>
              <a:gd name="connsiteX252" fmla="*/ 2261063 w 5018777"/>
              <a:gd name="connsiteY252" fmla="*/ 2032000 h 2605314"/>
              <a:gd name="connsiteX253" fmla="*/ 2239292 w 5018777"/>
              <a:gd name="connsiteY253" fmla="*/ 2046514 h 2605314"/>
              <a:gd name="connsiteX254" fmla="*/ 2224777 w 5018777"/>
              <a:gd name="connsiteY254" fmla="*/ 2061028 h 2605314"/>
              <a:gd name="connsiteX255" fmla="*/ 2195749 w 5018777"/>
              <a:gd name="connsiteY255" fmla="*/ 2068285 h 2605314"/>
              <a:gd name="connsiteX256" fmla="*/ 2166720 w 5018777"/>
              <a:gd name="connsiteY256" fmla="*/ 2090057 h 2605314"/>
              <a:gd name="connsiteX257" fmla="*/ 2152206 w 5018777"/>
              <a:gd name="connsiteY257" fmla="*/ 2111828 h 2605314"/>
              <a:gd name="connsiteX258" fmla="*/ 2130435 w 5018777"/>
              <a:gd name="connsiteY258" fmla="*/ 2140857 h 2605314"/>
              <a:gd name="connsiteX259" fmla="*/ 2130435 w 5018777"/>
              <a:gd name="connsiteY259" fmla="*/ 2351314 h 2605314"/>
              <a:gd name="connsiteX260" fmla="*/ 2144949 w 5018777"/>
              <a:gd name="connsiteY260" fmla="*/ 2373085 h 2605314"/>
              <a:gd name="connsiteX261" fmla="*/ 2166720 w 5018777"/>
              <a:gd name="connsiteY261" fmla="*/ 2380342 h 2605314"/>
              <a:gd name="connsiteX262" fmla="*/ 2173977 w 5018777"/>
              <a:gd name="connsiteY262" fmla="*/ 2402114 h 2605314"/>
              <a:gd name="connsiteX263" fmla="*/ 2195749 w 5018777"/>
              <a:gd name="connsiteY263" fmla="*/ 2416628 h 2605314"/>
              <a:gd name="connsiteX264" fmla="*/ 2224777 w 5018777"/>
              <a:gd name="connsiteY264" fmla="*/ 2438400 h 2605314"/>
              <a:gd name="connsiteX265" fmla="*/ 2268320 w 5018777"/>
              <a:gd name="connsiteY265" fmla="*/ 2474685 h 2605314"/>
              <a:gd name="connsiteX266" fmla="*/ 2297349 w 5018777"/>
              <a:gd name="connsiteY266" fmla="*/ 2510971 h 2605314"/>
              <a:gd name="connsiteX267" fmla="*/ 2319120 w 5018777"/>
              <a:gd name="connsiteY267" fmla="*/ 2532742 h 2605314"/>
              <a:gd name="connsiteX268" fmla="*/ 2398949 w 5018777"/>
              <a:gd name="connsiteY268" fmla="*/ 2569028 h 2605314"/>
              <a:gd name="connsiteX269" fmla="*/ 2544092 w 5018777"/>
              <a:gd name="connsiteY269" fmla="*/ 2554514 h 2605314"/>
              <a:gd name="connsiteX270" fmla="*/ 2565863 w 5018777"/>
              <a:gd name="connsiteY270" fmla="*/ 2540000 h 2605314"/>
              <a:gd name="connsiteX271" fmla="*/ 2573120 w 5018777"/>
              <a:gd name="connsiteY271" fmla="*/ 2503714 h 2605314"/>
              <a:gd name="connsiteX272" fmla="*/ 2587635 w 5018777"/>
              <a:gd name="connsiteY272" fmla="*/ 2481942 h 2605314"/>
              <a:gd name="connsiteX273" fmla="*/ 2594892 w 5018777"/>
              <a:gd name="connsiteY273" fmla="*/ 2409371 h 2605314"/>
              <a:gd name="connsiteX274" fmla="*/ 2645692 w 5018777"/>
              <a:gd name="connsiteY274" fmla="*/ 2416628 h 2605314"/>
              <a:gd name="connsiteX275" fmla="*/ 2674720 w 5018777"/>
              <a:gd name="connsiteY275" fmla="*/ 2423885 h 2605314"/>
              <a:gd name="connsiteX276" fmla="*/ 2747292 w 5018777"/>
              <a:gd name="connsiteY276" fmla="*/ 2438400 h 2605314"/>
              <a:gd name="connsiteX277" fmla="*/ 2790835 w 5018777"/>
              <a:gd name="connsiteY277" fmla="*/ 2452914 h 2605314"/>
              <a:gd name="connsiteX278" fmla="*/ 2812606 w 5018777"/>
              <a:gd name="connsiteY278" fmla="*/ 2438400 h 2605314"/>
              <a:gd name="connsiteX279" fmla="*/ 2805349 w 5018777"/>
              <a:gd name="connsiteY279" fmla="*/ 2416628 h 2605314"/>
              <a:gd name="connsiteX280" fmla="*/ 2798092 w 5018777"/>
              <a:gd name="connsiteY280" fmla="*/ 2373085 h 2605314"/>
              <a:gd name="connsiteX281" fmla="*/ 2783577 w 5018777"/>
              <a:gd name="connsiteY281" fmla="*/ 2329542 h 2605314"/>
              <a:gd name="connsiteX282" fmla="*/ 2798092 w 5018777"/>
              <a:gd name="connsiteY282" fmla="*/ 2278742 h 2605314"/>
              <a:gd name="connsiteX283" fmla="*/ 2965006 w 5018777"/>
              <a:gd name="connsiteY283" fmla="*/ 2249714 h 2605314"/>
              <a:gd name="connsiteX284" fmla="*/ 2950492 w 5018777"/>
              <a:gd name="connsiteY284" fmla="*/ 2227942 h 2605314"/>
              <a:gd name="connsiteX285" fmla="*/ 2928720 w 5018777"/>
              <a:gd name="connsiteY285" fmla="*/ 2133600 h 2605314"/>
              <a:gd name="connsiteX286" fmla="*/ 2921463 w 5018777"/>
              <a:gd name="connsiteY286" fmla="*/ 2104571 h 2605314"/>
              <a:gd name="connsiteX287" fmla="*/ 2899692 w 5018777"/>
              <a:gd name="connsiteY287" fmla="*/ 2090057 h 2605314"/>
              <a:gd name="connsiteX288" fmla="*/ 2906949 w 5018777"/>
              <a:gd name="connsiteY288" fmla="*/ 2061028 h 2605314"/>
              <a:gd name="connsiteX289" fmla="*/ 3037577 w 5018777"/>
              <a:gd name="connsiteY289" fmla="*/ 2053771 h 2605314"/>
              <a:gd name="connsiteX290" fmla="*/ 3124663 w 5018777"/>
              <a:gd name="connsiteY290" fmla="*/ 2046514 h 2605314"/>
              <a:gd name="connsiteX291" fmla="*/ 3146435 w 5018777"/>
              <a:gd name="connsiteY291" fmla="*/ 2039257 h 2605314"/>
              <a:gd name="connsiteX292" fmla="*/ 3139177 w 5018777"/>
              <a:gd name="connsiteY292" fmla="*/ 2010228 h 2605314"/>
              <a:gd name="connsiteX293" fmla="*/ 3110149 w 5018777"/>
              <a:gd name="connsiteY293" fmla="*/ 1959428 h 2605314"/>
              <a:gd name="connsiteX294" fmla="*/ 3081120 w 5018777"/>
              <a:gd name="connsiteY294" fmla="*/ 1930400 h 2605314"/>
              <a:gd name="connsiteX295" fmla="*/ 3066606 w 5018777"/>
              <a:gd name="connsiteY295" fmla="*/ 1901371 h 2605314"/>
              <a:gd name="connsiteX296" fmla="*/ 3044835 w 5018777"/>
              <a:gd name="connsiteY296" fmla="*/ 1886857 h 2605314"/>
              <a:gd name="connsiteX297" fmla="*/ 3037577 w 5018777"/>
              <a:gd name="connsiteY297" fmla="*/ 1865085 h 2605314"/>
              <a:gd name="connsiteX298" fmla="*/ 3023063 w 5018777"/>
              <a:gd name="connsiteY298" fmla="*/ 1843314 h 2605314"/>
              <a:gd name="connsiteX299" fmla="*/ 3052092 w 5018777"/>
              <a:gd name="connsiteY299" fmla="*/ 1828800 h 2605314"/>
              <a:gd name="connsiteX300" fmla="*/ 3160949 w 5018777"/>
              <a:gd name="connsiteY300" fmla="*/ 1814285 h 2605314"/>
              <a:gd name="connsiteX301" fmla="*/ 3182720 w 5018777"/>
              <a:gd name="connsiteY301" fmla="*/ 1799771 h 2605314"/>
              <a:gd name="connsiteX302" fmla="*/ 3131920 w 5018777"/>
              <a:gd name="connsiteY302" fmla="*/ 1690914 h 2605314"/>
              <a:gd name="connsiteX303" fmla="*/ 3124663 w 5018777"/>
              <a:gd name="connsiteY303" fmla="*/ 1669142 h 2605314"/>
              <a:gd name="connsiteX304" fmla="*/ 3110149 w 5018777"/>
              <a:gd name="connsiteY304" fmla="*/ 1647371 h 2605314"/>
              <a:gd name="connsiteX305" fmla="*/ 3131920 w 5018777"/>
              <a:gd name="connsiteY305" fmla="*/ 1640114 h 2605314"/>
              <a:gd name="connsiteX306" fmla="*/ 3160949 w 5018777"/>
              <a:gd name="connsiteY306" fmla="*/ 1632857 h 2605314"/>
              <a:gd name="connsiteX307" fmla="*/ 3189977 w 5018777"/>
              <a:gd name="connsiteY307" fmla="*/ 1618342 h 2605314"/>
              <a:gd name="connsiteX308" fmla="*/ 3219006 w 5018777"/>
              <a:gd name="connsiteY308" fmla="*/ 1611085 h 2605314"/>
              <a:gd name="connsiteX309" fmla="*/ 3240777 w 5018777"/>
              <a:gd name="connsiteY309" fmla="*/ 1603828 h 2605314"/>
              <a:gd name="connsiteX310" fmla="*/ 3284320 w 5018777"/>
              <a:gd name="connsiteY310" fmla="*/ 1582057 h 2605314"/>
              <a:gd name="connsiteX311" fmla="*/ 3298835 w 5018777"/>
              <a:gd name="connsiteY311" fmla="*/ 1567542 h 2605314"/>
              <a:gd name="connsiteX312" fmla="*/ 3277063 w 5018777"/>
              <a:gd name="connsiteY312" fmla="*/ 1545771 h 2605314"/>
              <a:gd name="connsiteX313" fmla="*/ 3233520 w 5018777"/>
              <a:gd name="connsiteY313" fmla="*/ 1516742 h 2605314"/>
              <a:gd name="connsiteX314" fmla="*/ 3182720 w 5018777"/>
              <a:gd name="connsiteY314" fmla="*/ 1458685 h 2605314"/>
              <a:gd name="connsiteX315" fmla="*/ 3175463 w 5018777"/>
              <a:gd name="connsiteY315" fmla="*/ 1436914 h 2605314"/>
              <a:gd name="connsiteX316" fmla="*/ 3153692 w 5018777"/>
              <a:gd name="connsiteY316" fmla="*/ 1422400 h 2605314"/>
              <a:gd name="connsiteX317" fmla="*/ 3204492 w 5018777"/>
              <a:gd name="connsiteY317" fmla="*/ 1386114 h 2605314"/>
              <a:gd name="connsiteX318" fmla="*/ 3240777 w 5018777"/>
              <a:gd name="connsiteY318" fmla="*/ 1349828 h 2605314"/>
              <a:gd name="connsiteX319" fmla="*/ 3269806 w 5018777"/>
              <a:gd name="connsiteY319" fmla="*/ 1313542 h 2605314"/>
              <a:gd name="connsiteX320" fmla="*/ 3291577 w 5018777"/>
              <a:gd name="connsiteY320" fmla="*/ 1299028 h 2605314"/>
              <a:gd name="connsiteX321" fmla="*/ 3306092 w 5018777"/>
              <a:gd name="connsiteY321" fmla="*/ 1284514 h 2605314"/>
              <a:gd name="connsiteX322" fmla="*/ 3313349 w 5018777"/>
              <a:gd name="connsiteY322" fmla="*/ 1262742 h 2605314"/>
              <a:gd name="connsiteX323" fmla="*/ 3269806 w 5018777"/>
              <a:gd name="connsiteY323" fmla="*/ 1255485 h 2605314"/>
              <a:gd name="connsiteX324" fmla="*/ 3248035 w 5018777"/>
              <a:gd name="connsiteY324" fmla="*/ 1248228 h 2605314"/>
              <a:gd name="connsiteX325" fmla="*/ 3197235 w 5018777"/>
              <a:gd name="connsiteY325" fmla="*/ 1233714 h 2605314"/>
              <a:gd name="connsiteX326" fmla="*/ 3175463 w 5018777"/>
              <a:gd name="connsiteY326" fmla="*/ 1219200 h 2605314"/>
              <a:gd name="connsiteX327" fmla="*/ 3153692 w 5018777"/>
              <a:gd name="connsiteY327" fmla="*/ 1211942 h 2605314"/>
              <a:gd name="connsiteX328" fmla="*/ 3124663 w 5018777"/>
              <a:gd name="connsiteY328" fmla="*/ 1197428 h 2605314"/>
              <a:gd name="connsiteX329" fmla="*/ 3204492 w 5018777"/>
              <a:gd name="connsiteY329" fmla="*/ 1095828 h 2605314"/>
              <a:gd name="connsiteX330" fmla="*/ 3255292 w 5018777"/>
              <a:gd name="connsiteY330" fmla="*/ 1037771 h 2605314"/>
              <a:gd name="connsiteX331" fmla="*/ 3255292 w 5018777"/>
              <a:gd name="connsiteY331" fmla="*/ 994228 h 2605314"/>
              <a:gd name="connsiteX332" fmla="*/ 3211749 w 5018777"/>
              <a:gd name="connsiteY332" fmla="*/ 986971 h 2605314"/>
              <a:gd name="connsiteX333" fmla="*/ 3182720 w 5018777"/>
              <a:gd name="connsiteY333" fmla="*/ 979714 h 2605314"/>
              <a:gd name="connsiteX334" fmla="*/ 3124663 w 5018777"/>
              <a:gd name="connsiteY334" fmla="*/ 957942 h 2605314"/>
              <a:gd name="connsiteX335" fmla="*/ 3102892 w 5018777"/>
              <a:gd name="connsiteY335" fmla="*/ 950685 h 2605314"/>
              <a:gd name="connsiteX336" fmla="*/ 3052092 w 5018777"/>
              <a:gd name="connsiteY336" fmla="*/ 943428 h 2605314"/>
              <a:gd name="connsiteX337" fmla="*/ 3030320 w 5018777"/>
              <a:gd name="connsiteY337" fmla="*/ 936171 h 2605314"/>
              <a:gd name="connsiteX338" fmla="*/ 2994035 w 5018777"/>
              <a:gd name="connsiteY338" fmla="*/ 928914 h 2605314"/>
              <a:gd name="connsiteX339" fmla="*/ 2979520 w 5018777"/>
              <a:gd name="connsiteY339" fmla="*/ 914400 h 2605314"/>
              <a:gd name="connsiteX340" fmla="*/ 3037577 w 5018777"/>
              <a:gd name="connsiteY340" fmla="*/ 820057 h 2605314"/>
              <a:gd name="connsiteX341" fmla="*/ 3095635 w 5018777"/>
              <a:gd name="connsiteY341" fmla="*/ 747485 h 2605314"/>
              <a:gd name="connsiteX342" fmla="*/ 3131920 w 5018777"/>
              <a:gd name="connsiteY342" fmla="*/ 703942 h 2605314"/>
              <a:gd name="connsiteX343" fmla="*/ 3146435 w 5018777"/>
              <a:gd name="connsiteY343" fmla="*/ 682171 h 2605314"/>
              <a:gd name="connsiteX344" fmla="*/ 3037577 w 5018777"/>
              <a:gd name="connsiteY344" fmla="*/ 667657 h 2605314"/>
              <a:gd name="connsiteX345" fmla="*/ 2965006 w 5018777"/>
              <a:gd name="connsiteY345" fmla="*/ 660400 h 2605314"/>
              <a:gd name="connsiteX346" fmla="*/ 2892435 w 5018777"/>
              <a:gd name="connsiteY346" fmla="*/ 645885 h 2605314"/>
              <a:gd name="connsiteX347" fmla="*/ 2928720 w 5018777"/>
              <a:gd name="connsiteY347" fmla="*/ 609600 h 2605314"/>
              <a:gd name="connsiteX348" fmla="*/ 2965006 w 5018777"/>
              <a:gd name="connsiteY348" fmla="*/ 573314 h 2605314"/>
              <a:gd name="connsiteX349" fmla="*/ 2972263 w 5018777"/>
              <a:gd name="connsiteY349" fmla="*/ 529771 h 2605314"/>
              <a:gd name="connsiteX350" fmla="*/ 2986777 w 5018777"/>
              <a:gd name="connsiteY350" fmla="*/ 486228 h 2605314"/>
              <a:gd name="connsiteX351" fmla="*/ 3001292 w 5018777"/>
              <a:gd name="connsiteY351" fmla="*/ 435428 h 2605314"/>
              <a:gd name="connsiteX352" fmla="*/ 3015806 w 5018777"/>
              <a:gd name="connsiteY352" fmla="*/ 391885 h 2605314"/>
              <a:gd name="connsiteX353" fmla="*/ 2965006 w 5018777"/>
              <a:gd name="connsiteY353" fmla="*/ 399142 h 2605314"/>
              <a:gd name="connsiteX354" fmla="*/ 2921463 w 5018777"/>
              <a:gd name="connsiteY354" fmla="*/ 413657 h 2605314"/>
              <a:gd name="connsiteX355" fmla="*/ 2892435 w 5018777"/>
              <a:gd name="connsiteY355" fmla="*/ 420914 h 2605314"/>
              <a:gd name="connsiteX356" fmla="*/ 2856149 w 5018777"/>
              <a:gd name="connsiteY356" fmla="*/ 435428 h 2605314"/>
              <a:gd name="connsiteX357" fmla="*/ 2812606 w 5018777"/>
              <a:gd name="connsiteY357" fmla="*/ 442685 h 2605314"/>
              <a:gd name="connsiteX358" fmla="*/ 2783577 w 5018777"/>
              <a:gd name="connsiteY358" fmla="*/ 449942 h 2605314"/>
              <a:gd name="connsiteX359" fmla="*/ 2725520 w 5018777"/>
              <a:gd name="connsiteY359" fmla="*/ 442685 h 2605314"/>
              <a:gd name="connsiteX360" fmla="*/ 2732777 w 5018777"/>
              <a:gd name="connsiteY360" fmla="*/ 377371 h 2605314"/>
              <a:gd name="connsiteX361" fmla="*/ 2725520 w 5018777"/>
              <a:gd name="connsiteY361" fmla="*/ 290285 h 2605314"/>
              <a:gd name="connsiteX362" fmla="*/ 2711006 w 5018777"/>
              <a:gd name="connsiteY362" fmla="*/ 232228 h 2605314"/>
              <a:gd name="connsiteX363" fmla="*/ 2667463 w 5018777"/>
              <a:gd name="connsiteY363" fmla="*/ 210457 h 2605314"/>
              <a:gd name="connsiteX364" fmla="*/ 2660206 w 5018777"/>
              <a:gd name="connsiteY364"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79406 w 5018777"/>
              <a:gd name="connsiteY76" fmla="*/ 478971 h 2605314"/>
              <a:gd name="connsiteX77" fmla="*/ 3806835 w 5018777"/>
              <a:gd name="connsiteY77" fmla="*/ 478971 h 2605314"/>
              <a:gd name="connsiteX78" fmla="*/ 3763292 w 5018777"/>
              <a:gd name="connsiteY78" fmla="*/ 529771 h 2605314"/>
              <a:gd name="connsiteX79" fmla="*/ 3756035 w 5018777"/>
              <a:gd name="connsiteY79" fmla="*/ 551542 h 2605314"/>
              <a:gd name="connsiteX80" fmla="*/ 3763292 w 5018777"/>
              <a:gd name="connsiteY80" fmla="*/ 573314 h 2605314"/>
              <a:gd name="connsiteX81" fmla="*/ 3705235 w 5018777"/>
              <a:gd name="connsiteY81" fmla="*/ 602342 h 2605314"/>
              <a:gd name="connsiteX82" fmla="*/ 3661692 w 5018777"/>
              <a:gd name="connsiteY82" fmla="*/ 544285 h 2605314"/>
              <a:gd name="connsiteX83" fmla="*/ 3668949 w 5018777"/>
              <a:gd name="connsiteY83" fmla="*/ 435428 h 2605314"/>
              <a:gd name="connsiteX84" fmla="*/ 3705235 w 5018777"/>
              <a:gd name="connsiteY84" fmla="*/ 370114 h 2605314"/>
              <a:gd name="connsiteX85" fmla="*/ 3770549 w 5018777"/>
              <a:gd name="connsiteY85" fmla="*/ 341085 h 2605314"/>
              <a:gd name="connsiteX86" fmla="*/ 3792320 w 5018777"/>
              <a:gd name="connsiteY86" fmla="*/ 333828 h 2605314"/>
              <a:gd name="connsiteX87" fmla="*/ 3814092 w 5018777"/>
              <a:gd name="connsiteY87" fmla="*/ 326571 h 2605314"/>
              <a:gd name="connsiteX88" fmla="*/ 3959235 w 5018777"/>
              <a:gd name="connsiteY88" fmla="*/ 333828 h 2605314"/>
              <a:gd name="connsiteX89" fmla="*/ 4024549 w 5018777"/>
              <a:gd name="connsiteY89" fmla="*/ 377371 h 2605314"/>
              <a:gd name="connsiteX90" fmla="*/ 4060835 w 5018777"/>
              <a:gd name="connsiteY90" fmla="*/ 413657 h 2605314"/>
              <a:gd name="connsiteX91" fmla="*/ 4097120 w 5018777"/>
              <a:gd name="connsiteY91" fmla="*/ 478971 h 2605314"/>
              <a:gd name="connsiteX92" fmla="*/ 4111997 w 5018777"/>
              <a:gd name="connsiteY92" fmla="*/ 620848 h 2605314"/>
              <a:gd name="connsiteX93" fmla="*/ 4089863 w 5018777"/>
              <a:gd name="connsiteY93" fmla="*/ 732971 h 2605314"/>
              <a:gd name="connsiteX94" fmla="*/ 4060835 w 5018777"/>
              <a:gd name="connsiteY94" fmla="*/ 769257 h 2605314"/>
              <a:gd name="connsiteX95" fmla="*/ 3946897 w 5018777"/>
              <a:gd name="connsiteY95" fmla="*/ 851262 h 2605314"/>
              <a:gd name="connsiteX96" fmla="*/ 3843120 w 5018777"/>
              <a:gd name="connsiteY96" fmla="*/ 878114 h 2605314"/>
              <a:gd name="connsiteX97" fmla="*/ 3567349 w 5018777"/>
              <a:gd name="connsiteY97" fmla="*/ 863600 h 2605314"/>
              <a:gd name="connsiteX98" fmla="*/ 3422206 w 5018777"/>
              <a:gd name="connsiteY98" fmla="*/ 835660 h 2605314"/>
              <a:gd name="connsiteX99" fmla="*/ 3349635 w 5018777"/>
              <a:gd name="connsiteY99" fmla="*/ 776514 h 2605314"/>
              <a:gd name="connsiteX100" fmla="*/ 3313349 w 5018777"/>
              <a:gd name="connsiteY100" fmla="*/ 696685 h 2605314"/>
              <a:gd name="connsiteX101" fmla="*/ 3277063 w 5018777"/>
              <a:gd name="connsiteY101" fmla="*/ 587828 h 2605314"/>
              <a:gd name="connsiteX102" fmla="*/ 3233520 w 5018777"/>
              <a:gd name="connsiteY102" fmla="*/ 478971 h 2605314"/>
              <a:gd name="connsiteX103" fmla="*/ 3199412 w 5018777"/>
              <a:gd name="connsiteY103" fmla="*/ 367937 h 2605314"/>
              <a:gd name="connsiteX104" fmla="*/ 3139177 w 5018777"/>
              <a:gd name="connsiteY104" fmla="*/ 283028 h 2605314"/>
              <a:gd name="connsiteX105" fmla="*/ 3081120 w 5018777"/>
              <a:gd name="connsiteY105" fmla="*/ 232228 h 2605314"/>
              <a:gd name="connsiteX106" fmla="*/ 3008549 w 5018777"/>
              <a:gd name="connsiteY106" fmla="*/ 174171 h 2605314"/>
              <a:gd name="connsiteX107" fmla="*/ 2934889 w 5018777"/>
              <a:gd name="connsiteY107" fmla="*/ 124460 h 2605314"/>
              <a:gd name="connsiteX108" fmla="*/ 2827120 w 5018777"/>
              <a:gd name="connsiteY108" fmla="*/ 79828 h 2605314"/>
              <a:gd name="connsiteX109" fmla="*/ 2667463 w 5018777"/>
              <a:gd name="connsiteY109" fmla="*/ 50800 h 2605314"/>
              <a:gd name="connsiteX110" fmla="*/ 2500549 w 5018777"/>
              <a:gd name="connsiteY110" fmla="*/ 43542 h 2605314"/>
              <a:gd name="connsiteX111" fmla="*/ 2275577 w 5018777"/>
              <a:gd name="connsiteY111" fmla="*/ 21771 h 2605314"/>
              <a:gd name="connsiteX112" fmla="*/ 2036092 w 5018777"/>
              <a:gd name="connsiteY112" fmla="*/ 7257 h 2605314"/>
              <a:gd name="connsiteX113" fmla="*/ 1753063 w 5018777"/>
              <a:gd name="connsiteY113" fmla="*/ 29028 h 2605314"/>
              <a:gd name="connsiteX114" fmla="*/ 1519746 w 5018777"/>
              <a:gd name="connsiteY114" fmla="*/ 82005 h 2605314"/>
              <a:gd name="connsiteX115" fmla="*/ 1157977 w 5018777"/>
              <a:gd name="connsiteY115" fmla="*/ 190500 h 2605314"/>
              <a:gd name="connsiteX116" fmla="*/ 969292 w 5018777"/>
              <a:gd name="connsiteY116" fmla="*/ 261257 h 2605314"/>
              <a:gd name="connsiteX117" fmla="*/ 889463 w 5018777"/>
              <a:gd name="connsiteY117" fmla="*/ 319314 h 2605314"/>
              <a:gd name="connsiteX118" fmla="*/ 763189 w 5018777"/>
              <a:gd name="connsiteY118" fmla="*/ 420551 h 2605314"/>
              <a:gd name="connsiteX119" fmla="*/ 693520 w 5018777"/>
              <a:gd name="connsiteY119" fmla="*/ 500742 h 2605314"/>
              <a:gd name="connsiteX120" fmla="*/ 664492 w 5018777"/>
              <a:gd name="connsiteY120" fmla="*/ 544285 h 2605314"/>
              <a:gd name="connsiteX121" fmla="*/ 642720 w 5018777"/>
              <a:gd name="connsiteY121" fmla="*/ 609600 h 2605314"/>
              <a:gd name="connsiteX122" fmla="*/ 651792 w 5018777"/>
              <a:gd name="connsiteY122" fmla="*/ 740954 h 2605314"/>
              <a:gd name="connsiteX123" fmla="*/ 700052 w 5018777"/>
              <a:gd name="connsiteY123" fmla="*/ 804454 h 2605314"/>
              <a:gd name="connsiteX124" fmla="*/ 751577 w 5018777"/>
              <a:gd name="connsiteY124" fmla="*/ 804817 h 2605314"/>
              <a:gd name="connsiteX125" fmla="*/ 775889 w 5018777"/>
              <a:gd name="connsiteY125" fmla="*/ 748937 h 2605314"/>
              <a:gd name="connsiteX126" fmla="*/ 764640 w 5018777"/>
              <a:gd name="connsiteY126" fmla="*/ 679268 h 2605314"/>
              <a:gd name="connsiteX127" fmla="*/ 704769 w 5018777"/>
              <a:gd name="connsiteY127" fmla="*/ 644434 h 2605314"/>
              <a:gd name="connsiteX128" fmla="*/ 567246 w 5018777"/>
              <a:gd name="connsiteY128" fmla="*/ 638991 h 2605314"/>
              <a:gd name="connsiteX129" fmla="*/ 468549 w 5018777"/>
              <a:gd name="connsiteY129" fmla="*/ 682171 h 2605314"/>
              <a:gd name="connsiteX130" fmla="*/ 446777 w 5018777"/>
              <a:gd name="connsiteY130" fmla="*/ 754742 h 2605314"/>
              <a:gd name="connsiteX131" fmla="*/ 475806 w 5018777"/>
              <a:gd name="connsiteY131" fmla="*/ 849085 h 2605314"/>
              <a:gd name="connsiteX132" fmla="*/ 533863 w 5018777"/>
              <a:gd name="connsiteY132" fmla="*/ 841828 h 2605314"/>
              <a:gd name="connsiteX133" fmla="*/ 541120 w 5018777"/>
              <a:gd name="connsiteY133" fmla="*/ 820057 h 2605314"/>
              <a:gd name="connsiteX134" fmla="*/ 519349 w 5018777"/>
              <a:gd name="connsiteY134" fmla="*/ 740228 h 2605314"/>
              <a:gd name="connsiteX135" fmla="*/ 497577 w 5018777"/>
              <a:gd name="connsiteY135" fmla="*/ 725714 h 2605314"/>
              <a:gd name="connsiteX136" fmla="*/ 352435 w 5018777"/>
              <a:gd name="connsiteY136" fmla="*/ 732971 h 2605314"/>
              <a:gd name="connsiteX137" fmla="*/ 252286 w 5018777"/>
              <a:gd name="connsiteY137" fmla="*/ 791028 h 2605314"/>
              <a:gd name="connsiteX138" fmla="*/ 192777 w 5018777"/>
              <a:gd name="connsiteY138" fmla="*/ 892628 h 2605314"/>
              <a:gd name="connsiteX139" fmla="*/ 187335 w 5018777"/>
              <a:gd name="connsiteY139" fmla="*/ 1026522 h 2605314"/>
              <a:gd name="connsiteX140" fmla="*/ 218177 w 5018777"/>
              <a:gd name="connsiteY140" fmla="*/ 1070791 h 2605314"/>
              <a:gd name="connsiteX141" fmla="*/ 278049 w 5018777"/>
              <a:gd name="connsiteY141" fmla="*/ 1063534 h 2605314"/>
              <a:gd name="connsiteX142" fmla="*/ 297643 w 5018777"/>
              <a:gd name="connsiteY142" fmla="*/ 1022531 h 2605314"/>
              <a:gd name="connsiteX143" fmla="*/ 260995 w 5018777"/>
              <a:gd name="connsiteY143" fmla="*/ 957580 h 2605314"/>
              <a:gd name="connsiteX144" fmla="*/ 172095 w 5018777"/>
              <a:gd name="connsiteY144" fmla="*/ 952137 h 2605314"/>
              <a:gd name="connsiteX145" fmla="*/ 108957 w 5018777"/>
              <a:gd name="connsiteY145" fmla="*/ 996405 h 2605314"/>
              <a:gd name="connsiteX146" fmla="*/ 54892 w 5018777"/>
              <a:gd name="connsiteY146" fmla="*/ 1066800 h 2605314"/>
              <a:gd name="connsiteX147" fmla="*/ 14252 w 5018777"/>
              <a:gd name="connsiteY147" fmla="*/ 1156788 h 2605314"/>
              <a:gd name="connsiteX148" fmla="*/ 20783 w 5018777"/>
              <a:gd name="connsiteY148" fmla="*/ 1262017 h 2605314"/>
              <a:gd name="connsiteX149" fmla="*/ 69406 w 5018777"/>
              <a:gd name="connsiteY149" fmla="*/ 1313542 h 2605314"/>
              <a:gd name="connsiteX150" fmla="*/ 112949 w 5018777"/>
              <a:gd name="connsiteY150" fmla="*/ 1342571 h 2605314"/>
              <a:gd name="connsiteX151" fmla="*/ 159032 w 5018777"/>
              <a:gd name="connsiteY151" fmla="*/ 1341845 h 2605314"/>
              <a:gd name="connsiteX152" fmla="*/ 217089 w 5018777"/>
              <a:gd name="connsiteY152" fmla="*/ 1316445 h 2605314"/>
              <a:gd name="connsiteX153" fmla="*/ 199672 w 5018777"/>
              <a:gd name="connsiteY153" fmla="*/ 1243148 h 2605314"/>
              <a:gd name="connsiteX154" fmla="*/ 124197 w 5018777"/>
              <a:gd name="connsiteY154" fmla="*/ 1236254 h 2605314"/>
              <a:gd name="connsiteX155" fmla="*/ 54892 w 5018777"/>
              <a:gd name="connsiteY155" fmla="*/ 1262742 h 2605314"/>
              <a:gd name="connsiteX156" fmla="*/ 33120 w 5018777"/>
              <a:gd name="connsiteY156" fmla="*/ 1299028 h 2605314"/>
              <a:gd name="connsiteX157" fmla="*/ 18606 w 5018777"/>
              <a:gd name="connsiteY157" fmla="*/ 1320800 h 2605314"/>
              <a:gd name="connsiteX158" fmla="*/ 4092 w 5018777"/>
              <a:gd name="connsiteY158" fmla="*/ 1379582 h 2605314"/>
              <a:gd name="connsiteX159" fmla="*/ 3729 w 5018777"/>
              <a:gd name="connsiteY159" fmla="*/ 1436188 h 2605314"/>
              <a:gd name="connsiteX160" fmla="*/ 47635 w 5018777"/>
              <a:gd name="connsiteY160" fmla="*/ 1494971 h 2605314"/>
              <a:gd name="connsiteX161" fmla="*/ 91177 w 5018777"/>
              <a:gd name="connsiteY161" fmla="*/ 1524000 h 2605314"/>
              <a:gd name="connsiteX162" fmla="*/ 127100 w 5018777"/>
              <a:gd name="connsiteY162" fmla="*/ 1568268 h 2605314"/>
              <a:gd name="connsiteX163" fmla="*/ 171006 w 5018777"/>
              <a:gd name="connsiteY163" fmla="*/ 1582057 h 2605314"/>
              <a:gd name="connsiteX164" fmla="*/ 228337 w 5018777"/>
              <a:gd name="connsiteY164" fmla="*/ 1561737 h 2605314"/>
              <a:gd name="connsiteX165" fmla="*/ 236683 w 5018777"/>
              <a:gd name="connsiteY165" fmla="*/ 1483722 h 2605314"/>
              <a:gd name="connsiteX166" fmla="*/ 157217 w 5018777"/>
              <a:gd name="connsiteY166" fmla="*/ 1465580 h 2605314"/>
              <a:gd name="connsiteX167" fmla="*/ 105692 w 5018777"/>
              <a:gd name="connsiteY167" fmla="*/ 1502228 h 2605314"/>
              <a:gd name="connsiteX168" fmla="*/ 105692 w 5018777"/>
              <a:gd name="connsiteY168" fmla="*/ 1698171 h 2605314"/>
              <a:gd name="connsiteX169" fmla="*/ 141615 w 5018777"/>
              <a:gd name="connsiteY169" fmla="*/ 1749334 h 2605314"/>
              <a:gd name="connsiteX170" fmla="*/ 192777 w 5018777"/>
              <a:gd name="connsiteY170" fmla="*/ 1792514 h 2605314"/>
              <a:gd name="connsiteX171" fmla="*/ 250835 w 5018777"/>
              <a:gd name="connsiteY171" fmla="*/ 1828800 h 2605314"/>
              <a:gd name="connsiteX172" fmla="*/ 359692 w 5018777"/>
              <a:gd name="connsiteY172" fmla="*/ 1821542 h 2605314"/>
              <a:gd name="connsiteX173" fmla="*/ 394163 w 5018777"/>
              <a:gd name="connsiteY173" fmla="*/ 1796505 h 2605314"/>
              <a:gd name="connsiteX174" fmla="*/ 410492 w 5018777"/>
              <a:gd name="connsiteY174" fmla="*/ 1698171 h 2605314"/>
              <a:gd name="connsiteX175" fmla="*/ 366949 w 5018777"/>
              <a:gd name="connsiteY175" fmla="*/ 1683657 h 2605314"/>
              <a:gd name="connsiteX176" fmla="*/ 316149 w 5018777"/>
              <a:gd name="connsiteY176" fmla="*/ 1690914 h 2605314"/>
              <a:gd name="connsiteX177" fmla="*/ 279863 w 5018777"/>
              <a:gd name="connsiteY177" fmla="*/ 1719942 h 2605314"/>
              <a:gd name="connsiteX178" fmla="*/ 265349 w 5018777"/>
              <a:gd name="connsiteY178" fmla="*/ 1785257 h 2605314"/>
              <a:gd name="connsiteX179" fmla="*/ 276235 w 5018777"/>
              <a:gd name="connsiteY179" fmla="*/ 1939108 h 2605314"/>
              <a:gd name="connsiteX180" fmla="*/ 331026 w 5018777"/>
              <a:gd name="connsiteY180" fmla="*/ 1984465 h 2605314"/>
              <a:gd name="connsiteX181" fmla="*/ 417749 w 5018777"/>
              <a:gd name="connsiteY181" fmla="*/ 2002971 h 2605314"/>
              <a:gd name="connsiteX182" fmla="*/ 526606 w 5018777"/>
              <a:gd name="connsiteY182" fmla="*/ 1995714 h 2605314"/>
              <a:gd name="connsiteX183" fmla="*/ 555635 w 5018777"/>
              <a:gd name="connsiteY183" fmla="*/ 1973942 h 2605314"/>
              <a:gd name="connsiteX184" fmla="*/ 599177 w 5018777"/>
              <a:gd name="connsiteY184" fmla="*/ 1944914 h 2605314"/>
              <a:gd name="connsiteX185" fmla="*/ 628206 w 5018777"/>
              <a:gd name="connsiteY185" fmla="*/ 1901371 h 2605314"/>
              <a:gd name="connsiteX186" fmla="*/ 613692 w 5018777"/>
              <a:gd name="connsiteY186" fmla="*/ 1836057 h 2605314"/>
              <a:gd name="connsiteX187" fmla="*/ 570149 w 5018777"/>
              <a:gd name="connsiteY187" fmla="*/ 1792514 h 2605314"/>
              <a:gd name="connsiteX188" fmla="*/ 528057 w 5018777"/>
              <a:gd name="connsiteY188" fmla="*/ 1800497 h 2605314"/>
              <a:gd name="connsiteX189" fmla="*/ 481249 w 5018777"/>
              <a:gd name="connsiteY189" fmla="*/ 1898468 h 2605314"/>
              <a:gd name="connsiteX190" fmla="*/ 555635 w 5018777"/>
              <a:gd name="connsiteY190" fmla="*/ 1995714 h 2605314"/>
              <a:gd name="connsiteX191" fmla="*/ 570149 w 5018777"/>
              <a:gd name="connsiteY191" fmla="*/ 2017485 h 2605314"/>
              <a:gd name="connsiteX192" fmla="*/ 700777 w 5018777"/>
              <a:gd name="connsiteY192" fmla="*/ 2068285 h 2605314"/>
              <a:gd name="connsiteX193" fmla="*/ 737063 w 5018777"/>
              <a:gd name="connsiteY193" fmla="*/ 2082800 h 2605314"/>
              <a:gd name="connsiteX194" fmla="*/ 867692 w 5018777"/>
              <a:gd name="connsiteY194" fmla="*/ 2119811 h 2605314"/>
              <a:gd name="connsiteX195" fmla="*/ 969292 w 5018777"/>
              <a:gd name="connsiteY195" fmla="*/ 2148114 h 2605314"/>
              <a:gd name="connsiteX196" fmla="*/ 1078149 w 5018777"/>
              <a:gd name="connsiteY196" fmla="*/ 2133600 h 2605314"/>
              <a:gd name="connsiteX197" fmla="*/ 1128949 w 5018777"/>
              <a:gd name="connsiteY197" fmla="*/ 2104571 h 2605314"/>
              <a:gd name="connsiteX198" fmla="*/ 1247603 w 5018777"/>
              <a:gd name="connsiteY198" fmla="*/ 2013494 h 2605314"/>
              <a:gd name="connsiteX199" fmla="*/ 1291509 w 5018777"/>
              <a:gd name="connsiteY199" fmla="*/ 1957251 h 2605314"/>
              <a:gd name="connsiteX200" fmla="*/ 1278083 w 5018777"/>
              <a:gd name="connsiteY200" fmla="*/ 1839322 h 2605314"/>
              <a:gd name="connsiteX201" fmla="*/ 1223292 w 5018777"/>
              <a:gd name="connsiteY201" fmla="*/ 1814285 h 2605314"/>
              <a:gd name="connsiteX202" fmla="*/ 1129675 w 5018777"/>
              <a:gd name="connsiteY202" fmla="*/ 1833154 h 2605314"/>
              <a:gd name="connsiteX203" fmla="*/ 1107177 w 5018777"/>
              <a:gd name="connsiteY203" fmla="*/ 1894114 h 2605314"/>
              <a:gd name="connsiteX204" fmla="*/ 1085406 w 5018777"/>
              <a:gd name="connsiteY204" fmla="*/ 2002971 h 2605314"/>
              <a:gd name="connsiteX205" fmla="*/ 1020092 w 5018777"/>
              <a:gd name="connsiteY205" fmla="*/ 1995714 h 2605314"/>
              <a:gd name="connsiteX206" fmla="*/ 984532 w 5018777"/>
              <a:gd name="connsiteY206" fmla="*/ 1911531 h 2605314"/>
              <a:gd name="connsiteX207" fmla="*/ 996869 w 5018777"/>
              <a:gd name="connsiteY207" fmla="*/ 1807754 h 2605314"/>
              <a:gd name="connsiteX208" fmla="*/ 1070529 w 5018777"/>
              <a:gd name="connsiteY208" fmla="*/ 1731554 h 2605314"/>
              <a:gd name="connsiteX209" fmla="*/ 1230549 w 5018777"/>
              <a:gd name="connsiteY209" fmla="*/ 1690914 h 2605314"/>
              <a:gd name="connsiteX210" fmla="*/ 1339406 w 5018777"/>
              <a:gd name="connsiteY210" fmla="*/ 1698171 h 2605314"/>
              <a:gd name="connsiteX211" fmla="*/ 1426492 w 5018777"/>
              <a:gd name="connsiteY211" fmla="*/ 1741714 h 2605314"/>
              <a:gd name="connsiteX212" fmla="*/ 1480557 w 5018777"/>
              <a:gd name="connsiteY212" fmla="*/ 1792514 h 2605314"/>
              <a:gd name="connsiteX213" fmla="*/ 1510312 w 5018777"/>
              <a:gd name="connsiteY213" fmla="*/ 1859642 h 2605314"/>
              <a:gd name="connsiteX214" fmla="*/ 1511037 w 5018777"/>
              <a:gd name="connsiteY214" fmla="*/ 1961968 h 2605314"/>
              <a:gd name="connsiteX215" fmla="*/ 1463866 w 5018777"/>
              <a:gd name="connsiteY215" fmla="*/ 2046877 h 2605314"/>
              <a:gd name="connsiteX216" fmla="*/ 1411977 w 5018777"/>
              <a:gd name="connsiteY216" fmla="*/ 2140857 h 2605314"/>
              <a:gd name="connsiteX217" fmla="*/ 1404720 w 5018777"/>
              <a:gd name="connsiteY217" fmla="*/ 2162628 h 2605314"/>
              <a:gd name="connsiteX218" fmla="*/ 1368435 w 5018777"/>
              <a:gd name="connsiteY218" fmla="*/ 2293257 h 2605314"/>
              <a:gd name="connsiteX219" fmla="*/ 1370975 w 5018777"/>
              <a:gd name="connsiteY219" fmla="*/ 2449285 h 2605314"/>
              <a:gd name="connsiteX220" fmla="*/ 1513577 w 5018777"/>
              <a:gd name="connsiteY220" fmla="*/ 2554514 h 2605314"/>
              <a:gd name="connsiteX221" fmla="*/ 1636949 w 5018777"/>
              <a:gd name="connsiteY221" fmla="*/ 2590800 h 2605314"/>
              <a:gd name="connsiteX222" fmla="*/ 1851397 w 5018777"/>
              <a:gd name="connsiteY222" fmla="*/ 2605314 h 2605314"/>
              <a:gd name="connsiteX223" fmla="*/ 1922155 w 5018777"/>
              <a:gd name="connsiteY223" fmla="*/ 2576285 h 2605314"/>
              <a:gd name="connsiteX224" fmla="*/ 1963520 w 5018777"/>
              <a:gd name="connsiteY224" fmla="*/ 2496457 h 2605314"/>
              <a:gd name="connsiteX225" fmla="*/ 2006337 w 5018777"/>
              <a:gd name="connsiteY225" fmla="*/ 2315028 h 2605314"/>
              <a:gd name="connsiteX226" fmla="*/ 2043349 w 5018777"/>
              <a:gd name="connsiteY226" fmla="*/ 2111828 h 2605314"/>
              <a:gd name="connsiteX227" fmla="*/ 2066572 w 5018777"/>
              <a:gd name="connsiteY227" fmla="*/ 2048691 h 2605314"/>
              <a:gd name="connsiteX228" fmla="*/ 2102495 w 5018777"/>
              <a:gd name="connsiteY228" fmla="*/ 1987731 h 2605314"/>
              <a:gd name="connsiteX229" fmla="*/ 2221512 w 5018777"/>
              <a:gd name="connsiteY229" fmla="*/ 1879237 h 2605314"/>
              <a:gd name="connsiteX230" fmla="*/ 2377177 w 5018777"/>
              <a:gd name="connsiteY230" fmla="*/ 1872342 h 2605314"/>
              <a:gd name="connsiteX231" fmla="*/ 2398949 w 5018777"/>
              <a:gd name="connsiteY231" fmla="*/ 1879600 h 2605314"/>
              <a:gd name="connsiteX232" fmla="*/ 2457006 w 5018777"/>
              <a:gd name="connsiteY232" fmla="*/ 1930400 h 2605314"/>
              <a:gd name="connsiteX233" fmla="*/ 2471520 w 5018777"/>
              <a:gd name="connsiteY233" fmla="*/ 1952171 h 2605314"/>
              <a:gd name="connsiteX234" fmla="*/ 2493292 w 5018777"/>
              <a:gd name="connsiteY234" fmla="*/ 1973942 h 2605314"/>
              <a:gd name="connsiteX235" fmla="*/ 2507806 w 5018777"/>
              <a:gd name="connsiteY235" fmla="*/ 2024742 h 2605314"/>
              <a:gd name="connsiteX236" fmla="*/ 2515063 w 5018777"/>
              <a:gd name="connsiteY236" fmla="*/ 2053771 h 2605314"/>
              <a:gd name="connsiteX237" fmla="*/ 2529577 w 5018777"/>
              <a:gd name="connsiteY237" fmla="*/ 2075542 h 2605314"/>
              <a:gd name="connsiteX238" fmla="*/ 2544092 w 5018777"/>
              <a:gd name="connsiteY238" fmla="*/ 2126342 h 2605314"/>
              <a:gd name="connsiteX239" fmla="*/ 2536835 w 5018777"/>
              <a:gd name="connsiteY239" fmla="*/ 2271485 h 2605314"/>
              <a:gd name="connsiteX240" fmla="*/ 2522320 w 5018777"/>
              <a:gd name="connsiteY240" fmla="*/ 2300514 h 2605314"/>
              <a:gd name="connsiteX241" fmla="*/ 2478777 w 5018777"/>
              <a:gd name="connsiteY241" fmla="*/ 2329542 h 2605314"/>
              <a:gd name="connsiteX242" fmla="*/ 2457006 w 5018777"/>
              <a:gd name="connsiteY242" fmla="*/ 2336800 h 2605314"/>
              <a:gd name="connsiteX243" fmla="*/ 2333635 w 5018777"/>
              <a:gd name="connsiteY243" fmla="*/ 2329542 h 2605314"/>
              <a:gd name="connsiteX244" fmla="*/ 2311863 w 5018777"/>
              <a:gd name="connsiteY244" fmla="*/ 2322285 h 2605314"/>
              <a:gd name="connsiteX245" fmla="*/ 2297349 w 5018777"/>
              <a:gd name="connsiteY245" fmla="*/ 2286000 h 2605314"/>
              <a:gd name="connsiteX246" fmla="*/ 2290092 w 5018777"/>
              <a:gd name="connsiteY246" fmla="*/ 2249714 h 2605314"/>
              <a:gd name="connsiteX247" fmla="*/ 2398949 w 5018777"/>
              <a:gd name="connsiteY247" fmla="*/ 2111828 h 2605314"/>
              <a:gd name="connsiteX248" fmla="*/ 2398949 w 5018777"/>
              <a:gd name="connsiteY248" fmla="*/ 2024742 h 2605314"/>
              <a:gd name="connsiteX249" fmla="*/ 2377177 w 5018777"/>
              <a:gd name="connsiteY249" fmla="*/ 2010228 h 2605314"/>
              <a:gd name="connsiteX250" fmla="*/ 2275577 w 5018777"/>
              <a:gd name="connsiteY250" fmla="*/ 2017485 h 2605314"/>
              <a:gd name="connsiteX251" fmla="*/ 2261063 w 5018777"/>
              <a:gd name="connsiteY251" fmla="*/ 2032000 h 2605314"/>
              <a:gd name="connsiteX252" fmla="*/ 2239292 w 5018777"/>
              <a:gd name="connsiteY252" fmla="*/ 2046514 h 2605314"/>
              <a:gd name="connsiteX253" fmla="*/ 2224777 w 5018777"/>
              <a:gd name="connsiteY253" fmla="*/ 2061028 h 2605314"/>
              <a:gd name="connsiteX254" fmla="*/ 2195749 w 5018777"/>
              <a:gd name="connsiteY254" fmla="*/ 2068285 h 2605314"/>
              <a:gd name="connsiteX255" fmla="*/ 2166720 w 5018777"/>
              <a:gd name="connsiteY255" fmla="*/ 2090057 h 2605314"/>
              <a:gd name="connsiteX256" fmla="*/ 2152206 w 5018777"/>
              <a:gd name="connsiteY256" fmla="*/ 2111828 h 2605314"/>
              <a:gd name="connsiteX257" fmla="*/ 2130435 w 5018777"/>
              <a:gd name="connsiteY257" fmla="*/ 2140857 h 2605314"/>
              <a:gd name="connsiteX258" fmla="*/ 2130435 w 5018777"/>
              <a:gd name="connsiteY258" fmla="*/ 2351314 h 2605314"/>
              <a:gd name="connsiteX259" fmla="*/ 2144949 w 5018777"/>
              <a:gd name="connsiteY259" fmla="*/ 2373085 h 2605314"/>
              <a:gd name="connsiteX260" fmla="*/ 2166720 w 5018777"/>
              <a:gd name="connsiteY260" fmla="*/ 2380342 h 2605314"/>
              <a:gd name="connsiteX261" fmla="*/ 2173977 w 5018777"/>
              <a:gd name="connsiteY261" fmla="*/ 2402114 h 2605314"/>
              <a:gd name="connsiteX262" fmla="*/ 2195749 w 5018777"/>
              <a:gd name="connsiteY262" fmla="*/ 2416628 h 2605314"/>
              <a:gd name="connsiteX263" fmla="*/ 2224777 w 5018777"/>
              <a:gd name="connsiteY263" fmla="*/ 2438400 h 2605314"/>
              <a:gd name="connsiteX264" fmla="*/ 2268320 w 5018777"/>
              <a:gd name="connsiteY264" fmla="*/ 2474685 h 2605314"/>
              <a:gd name="connsiteX265" fmla="*/ 2297349 w 5018777"/>
              <a:gd name="connsiteY265" fmla="*/ 2510971 h 2605314"/>
              <a:gd name="connsiteX266" fmla="*/ 2319120 w 5018777"/>
              <a:gd name="connsiteY266" fmla="*/ 2532742 h 2605314"/>
              <a:gd name="connsiteX267" fmla="*/ 2398949 w 5018777"/>
              <a:gd name="connsiteY267" fmla="*/ 2569028 h 2605314"/>
              <a:gd name="connsiteX268" fmla="*/ 2544092 w 5018777"/>
              <a:gd name="connsiteY268" fmla="*/ 2554514 h 2605314"/>
              <a:gd name="connsiteX269" fmla="*/ 2565863 w 5018777"/>
              <a:gd name="connsiteY269" fmla="*/ 2540000 h 2605314"/>
              <a:gd name="connsiteX270" fmla="*/ 2573120 w 5018777"/>
              <a:gd name="connsiteY270" fmla="*/ 2503714 h 2605314"/>
              <a:gd name="connsiteX271" fmla="*/ 2587635 w 5018777"/>
              <a:gd name="connsiteY271" fmla="*/ 2481942 h 2605314"/>
              <a:gd name="connsiteX272" fmla="*/ 2594892 w 5018777"/>
              <a:gd name="connsiteY272" fmla="*/ 2409371 h 2605314"/>
              <a:gd name="connsiteX273" fmla="*/ 2645692 w 5018777"/>
              <a:gd name="connsiteY273" fmla="*/ 2416628 h 2605314"/>
              <a:gd name="connsiteX274" fmla="*/ 2674720 w 5018777"/>
              <a:gd name="connsiteY274" fmla="*/ 2423885 h 2605314"/>
              <a:gd name="connsiteX275" fmla="*/ 2747292 w 5018777"/>
              <a:gd name="connsiteY275" fmla="*/ 2438400 h 2605314"/>
              <a:gd name="connsiteX276" fmla="*/ 2790835 w 5018777"/>
              <a:gd name="connsiteY276" fmla="*/ 2452914 h 2605314"/>
              <a:gd name="connsiteX277" fmla="*/ 2812606 w 5018777"/>
              <a:gd name="connsiteY277" fmla="*/ 2438400 h 2605314"/>
              <a:gd name="connsiteX278" fmla="*/ 2805349 w 5018777"/>
              <a:gd name="connsiteY278" fmla="*/ 2416628 h 2605314"/>
              <a:gd name="connsiteX279" fmla="*/ 2798092 w 5018777"/>
              <a:gd name="connsiteY279" fmla="*/ 2373085 h 2605314"/>
              <a:gd name="connsiteX280" fmla="*/ 2783577 w 5018777"/>
              <a:gd name="connsiteY280" fmla="*/ 2329542 h 2605314"/>
              <a:gd name="connsiteX281" fmla="*/ 2798092 w 5018777"/>
              <a:gd name="connsiteY281" fmla="*/ 2278742 h 2605314"/>
              <a:gd name="connsiteX282" fmla="*/ 2965006 w 5018777"/>
              <a:gd name="connsiteY282" fmla="*/ 2249714 h 2605314"/>
              <a:gd name="connsiteX283" fmla="*/ 2950492 w 5018777"/>
              <a:gd name="connsiteY283" fmla="*/ 2227942 h 2605314"/>
              <a:gd name="connsiteX284" fmla="*/ 2928720 w 5018777"/>
              <a:gd name="connsiteY284" fmla="*/ 2133600 h 2605314"/>
              <a:gd name="connsiteX285" fmla="*/ 2921463 w 5018777"/>
              <a:gd name="connsiteY285" fmla="*/ 2104571 h 2605314"/>
              <a:gd name="connsiteX286" fmla="*/ 2899692 w 5018777"/>
              <a:gd name="connsiteY286" fmla="*/ 2090057 h 2605314"/>
              <a:gd name="connsiteX287" fmla="*/ 2906949 w 5018777"/>
              <a:gd name="connsiteY287" fmla="*/ 2061028 h 2605314"/>
              <a:gd name="connsiteX288" fmla="*/ 3037577 w 5018777"/>
              <a:gd name="connsiteY288" fmla="*/ 2053771 h 2605314"/>
              <a:gd name="connsiteX289" fmla="*/ 3124663 w 5018777"/>
              <a:gd name="connsiteY289" fmla="*/ 2046514 h 2605314"/>
              <a:gd name="connsiteX290" fmla="*/ 3146435 w 5018777"/>
              <a:gd name="connsiteY290" fmla="*/ 2039257 h 2605314"/>
              <a:gd name="connsiteX291" fmla="*/ 3139177 w 5018777"/>
              <a:gd name="connsiteY291" fmla="*/ 2010228 h 2605314"/>
              <a:gd name="connsiteX292" fmla="*/ 3110149 w 5018777"/>
              <a:gd name="connsiteY292" fmla="*/ 1959428 h 2605314"/>
              <a:gd name="connsiteX293" fmla="*/ 3081120 w 5018777"/>
              <a:gd name="connsiteY293" fmla="*/ 1930400 h 2605314"/>
              <a:gd name="connsiteX294" fmla="*/ 3066606 w 5018777"/>
              <a:gd name="connsiteY294" fmla="*/ 1901371 h 2605314"/>
              <a:gd name="connsiteX295" fmla="*/ 3044835 w 5018777"/>
              <a:gd name="connsiteY295" fmla="*/ 1886857 h 2605314"/>
              <a:gd name="connsiteX296" fmla="*/ 3037577 w 5018777"/>
              <a:gd name="connsiteY296" fmla="*/ 1865085 h 2605314"/>
              <a:gd name="connsiteX297" fmla="*/ 3023063 w 5018777"/>
              <a:gd name="connsiteY297" fmla="*/ 1843314 h 2605314"/>
              <a:gd name="connsiteX298" fmla="*/ 3052092 w 5018777"/>
              <a:gd name="connsiteY298" fmla="*/ 1828800 h 2605314"/>
              <a:gd name="connsiteX299" fmla="*/ 3160949 w 5018777"/>
              <a:gd name="connsiteY299" fmla="*/ 1814285 h 2605314"/>
              <a:gd name="connsiteX300" fmla="*/ 3182720 w 5018777"/>
              <a:gd name="connsiteY300" fmla="*/ 1799771 h 2605314"/>
              <a:gd name="connsiteX301" fmla="*/ 3131920 w 5018777"/>
              <a:gd name="connsiteY301" fmla="*/ 1690914 h 2605314"/>
              <a:gd name="connsiteX302" fmla="*/ 3124663 w 5018777"/>
              <a:gd name="connsiteY302" fmla="*/ 1669142 h 2605314"/>
              <a:gd name="connsiteX303" fmla="*/ 3110149 w 5018777"/>
              <a:gd name="connsiteY303" fmla="*/ 1647371 h 2605314"/>
              <a:gd name="connsiteX304" fmla="*/ 3131920 w 5018777"/>
              <a:gd name="connsiteY304" fmla="*/ 1640114 h 2605314"/>
              <a:gd name="connsiteX305" fmla="*/ 3160949 w 5018777"/>
              <a:gd name="connsiteY305" fmla="*/ 1632857 h 2605314"/>
              <a:gd name="connsiteX306" fmla="*/ 3189977 w 5018777"/>
              <a:gd name="connsiteY306" fmla="*/ 1618342 h 2605314"/>
              <a:gd name="connsiteX307" fmla="*/ 3219006 w 5018777"/>
              <a:gd name="connsiteY307" fmla="*/ 1611085 h 2605314"/>
              <a:gd name="connsiteX308" fmla="*/ 3240777 w 5018777"/>
              <a:gd name="connsiteY308" fmla="*/ 1603828 h 2605314"/>
              <a:gd name="connsiteX309" fmla="*/ 3284320 w 5018777"/>
              <a:gd name="connsiteY309" fmla="*/ 1582057 h 2605314"/>
              <a:gd name="connsiteX310" fmla="*/ 3298835 w 5018777"/>
              <a:gd name="connsiteY310" fmla="*/ 1567542 h 2605314"/>
              <a:gd name="connsiteX311" fmla="*/ 3277063 w 5018777"/>
              <a:gd name="connsiteY311" fmla="*/ 1545771 h 2605314"/>
              <a:gd name="connsiteX312" fmla="*/ 3233520 w 5018777"/>
              <a:gd name="connsiteY312" fmla="*/ 1516742 h 2605314"/>
              <a:gd name="connsiteX313" fmla="*/ 3182720 w 5018777"/>
              <a:gd name="connsiteY313" fmla="*/ 1458685 h 2605314"/>
              <a:gd name="connsiteX314" fmla="*/ 3175463 w 5018777"/>
              <a:gd name="connsiteY314" fmla="*/ 1436914 h 2605314"/>
              <a:gd name="connsiteX315" fmla="*/ 3153692 w 5018777"/>
              <a:gd name="connsiteY315" fmla="*/ 1422400 h 2605314"/>
              <a:gd name="connsiteX316" fmla="*/ 3204492 w 5018777"/>
              <a:gd name="connsiteY316" fmla="*/ 1386114 h 2605314"/>
              <a:gd name="connsiteX317" fmla="*/ 3240777 w 5018777"/>
              <a:gd name="connsiteY317" fmla="*/ 1349828 h 2605314"/>
              <a:gd name="connsiteX318" fmla="*/ 3269806 w 5018777"/>
              <a:gd name="connsiteY318" fmla="*/ 1313542 h 2605314"/>
              <a:gd name="connsiteX319" fmla="*/ 3291577 w 5018777"/>
              <a:gd name="connsiteY319" fmla="*/ 1299028 h 2605314"/>
              <a:gd name="connsiteX320" fmla="*/ 3306092 w 5018777"/>
              <a:gd name="connsiteY320" fmla="*/ 1284514 h 2605314"/>
              <a:gd name="connsiteX321" fmla="*/ 3313349 w 5018777"/>
              <a:gd name="connsiteY321" fmla="*/ 1262742 h 2605314"/>
              <a:gd name="connsiteX322" fmla="*/ 3269806 w 5018777"/>
              <a:gd name="connsiteY322" fmla="*/ 1255485 h 2605314"/>
              <a:gd name="connsiteX323" fmla="*/ 3248035 w 5018777"/>
              <a:gd name="connsiteY323" fmla="*/ 1248228 h 2605314"/>
              <a:gd name="connsiteX324" fmla="*/ 3197235 w 5018777"/>
              <a:gd name="connsiteY324" fmla="*/ 1233714 h 2605314"/>
              <a:gd name="connsiteX325" fmla="*/ 3175463 w 5018777"/>
              <a:gd name="connsiteY325" fmla="*/ 1219200 h 2605314"/>
              <a:gd name="connsiteX326" fmla="*/ 3153692 w 5018777"/>
              <a:gd name="connsiteY326" fmla="*/ 1211942 h 2605314"/>
              <a:gd name="connsiteX327" fmla="*/ 3124663 w 5018777"/>
              <a:gd name="connsiteY327" fmla="*/ 1197428 h 2605314"/>
              <a:gd name="connsiteX328" fmla="*/ 3204492 w 5018777"/>
              <a:gd name="connsiteY328" fmla="*/ 1095828 h 2605314"/>
              <a:gd name="connsiteX329" fmla="*/ 3255292 w 5018777"/>
              <a:gd name="connsiteY329" fmla="*/ 1037771 h 2605314"/>
              <a:gd name="connsiteX330" fmla="*/ 3255292 w 5018777"/>
              <a:gd name="connsiteY330" fmla="*/ 994228 h 2605314"/>
              <a:gd name="connsiteX331" fmla="*/ 3211749 w 5018777"/>
              <a:gd name="connsiteY331" fmla="*/ 986971 h 2605314"/>
              <a:gd name="connsiteX332" fmla="*/ 3182720 w 5018777"/>
              <a:gd name="connsiteY332" fmla="*/ 979714 h 2605314"/>
              <a:gd name="connsiteX333" fmla="*/ 3124663 w 5018777"/>
              <a:gd name="connsiteY333" fmla="*/ 957942 h 2605314"/>
              <a:gd name="connsiteX334" fmla="*/ 3102892 w 5018777"/>
              <a:gd name="connsiteY334" fmla="*/ 950685 h 2605314"/>
              <a:gd name="connsiteX335" fmla="*/ 3052092 w 5018777"/>
              <a:gd name="connsiteY335" fmla="*/ 943428 h 2605314"/>
              <a:gd name="connsiteX336" fmla="*/ 3030320 w 5018777"/>
              <a:gd name="connsiteY336" fmla="*/ 936171 h 2605314"/>
              <a:gd name="connsiteX337" fmla="*/ 2994035 w 5018777"/>
              <a:gd name="connsiteY337" fmla="*/ 928914 h 2605314"/>
              <a:gd name="connsiteX338" fmla="*/ 2979520 w 5018777"/>
              <a:gd name="connsiteY338" fmla="*/ 914400 h 2605314"/>
              <a:gd name="connsiteX339" fmla="*/ 3037577 w 5018777"/>
              <a:gd name="connsiteY339" fmla="*/ 820057 h 2605314"/>
              <a:gd name="connsiteX340" fmla="*/ 3095635 w 5018777"/>
              <a:gd name="connsiteY340" fmla="*/ 747485 h 2605314"/>
              <a:gd name="connsiteX341" fmla="*/ 3131920 w 5018777"/>
              <a:gd name="connsiteY341" fmla="*/ 703942 h 2605314"/>
              <a:gd name="connsiteX342" fmla="*/ 3146435 w 5018777"/>
              <a:gd name="connsiteY342" fmla="*/ 682171 h 2605314"/>
              <a:gd name="connsiteX343" fmla="*/ 3037577 w 5018777"/>
              <a:gd name="connsiteY343" fmla="*/ 667657 h 2605314"/>
              <a:gd name="connsiteX344" fmla="*/ 2965006 w 5018777"/>
              <a:gd name="connsiteY344" fmla="*/ 660400 h 2605314"/>
              <a:gd name="connsiteX345" fmla="*/ 2892435 w 5018777"/>
              <a:gd name="connsiteY345" fmla="*/ 645885 h 2605314"/>
              <a:gd name="connsiteX346" fmla="*/ 2928720 w 5018777"/>
              <a:gd name="connsiteY346" fmla="*/ 609600 h 2605314"/>
              <a:gd name="connsiteX347" fmla="*/ 2965006 w 5018777"/>
              <a:gd name="connsiteY347" fmla="*/ 573314 h 2605314"/>
              <a:gd name="connsiteX348" fmla="*/ 2972263 w 5018777"/>
              <a:gd name="connsiteY348" fmla="*/ 529771 h 2605314"/>
              <a:gd name="connsiteX349" fmla="*/ 2986777 w 5018777"/>
              <a:gd name="connsiteY349" fmla="*/ 486228 h 2605314"/>
              <a:gd name="connsiteX350" fmla="*/ 3001292 w 5018777"/>
              <a:gd name="connsiteY350" fmla="*/ 435428 h 2605314"/>
              <a:gd name="connsiteX351" fmla="*/ 3015806 w 5018777"/>
              <a:gd name="connsiteY351" fmla="*/ 391885 h 2605314"/>
              <a:gd name="connsiteX352" fmla="*/ 2965006 w 5018777"/>
              <a:gd name="connsiteY352" fmla="*/ 399142 h 2605314"/>
              <a:gd name="connsiteX353" fmla="*/ 2921463 w 5018777"/>
              <a:gd name="connsiteY353" fmla="*/ 413657 h 2605314"/>
              <a:gd name="connsiteX354" fmla="*/ 2892435 w 5018777"/>
              <a:gd name="connsiteY354" fmla="*/ 420914 h 2605314"/>
              <a:gd name="connsiteX355" fmla="*/ 2856149 w 5018777"/>
              <a:gd name="connsiteY355" fmla="*/ 435428 h 2605314"/>
              <a:gd name="connsiteX356" fmla="*/ 2812606 w 5018777"/>
              <a:gd name="connsiteY356" fmla="*/ 442685 h 2605314"/>
              <a:gd name="connsiteX357" fmla="*/ 2783577 w 5018777"/>
              <a:gd name="connsiteY357" fmla="*/ 449942 h 2605314"/>
              <a:gd name="connsiteX358" fmla="*/ 2725520 w 5018777"/>
              <a:gd name="connsiteY358" fmla="*/ 442685 h 2605314"/>
              <a:gd name="connsiteX359" fmla="*/ 2732777 w 5018777"/>
              <a:gd name="connsiteY359" fmla="*/ 377371 h 2605314"/>
              <a:gd name="connsiteX360" fmla="*/ 2725520 w 5018777"/>
              <a:gd name="connsiteY360" fmla="*/ 290285 h 2605314"/>
              <a:gd name="connsiteX361" fmla="*/ 2711006 w 5018777"/>
              <a:gd name="connsiteY361" fmla="*/ 232228 h 2605314"/>
              <a:gd name="connsiteX362" fmla="*/ 2667463 w 5018777"/>
              <a:gd name="connsiteY362" fmla="*/ 210457 h 2605314"/>
              <a:gd name="connsiteX363" fmla="*/ 2660206 w 5018777"/>
              <a:gd name="connsiteY363"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901177 w 5018777"/>
              <a:gd name="connsiteY75" fmla="*/ 486228 h 2605314"/>
              <a:gd name="connsiteX76" fmla="*/ 3866706 w 5018777"/>
              <a:gd name="connsiteY76" fmla="*/ 463731 h 2605314"/>
              <a:gd name="connsiteX77" fmla="*/ 3806835 w 5018777"/>
              <a:gd name="connsiteY77" fmla="*/ 478971 h 2605314"/>
              <a:gd name="connsiteX78" fmla="*/ 3763292 w 5018777"/>
              <a:gd name="connsiteY78" fmla="*/ 529771 h 2605314"/>
              <a:gd name="connsiteX79" fmla="*/ 3756035 w 5018777"/>
              <a:gd name="connsiteY79" fmla="*/ 551542 h 2605314"/>
              <a:gd name="connsiteX80" fmla="*/ 3763292 w 5018777"/>
              <a:gd name="connsiteY80" fmla="*/ 573314 h 2605314"/>
              <a:gd name="connsiteX81" fmla="*/ 3705235 w 5018777"/>
              <a:gd name="connsiteY81" fmla="*/ 602342 h 2605314"/>
              <a:gd name="connsiteX82" fmla="*/ 3661692 w 5018777"/>
              <a:gd name="connsiteY82" fmla="*/ 544285 h 2605314"/>
              <a:gd name="connsiteX83" fmla="*/ 3668949 w 5018777"/>
              <a:gd name="connsiteY83" fmla="*/ 435428 h 2605314"/>
              <a:gd name="connsiteX84" fmla="*/ 3705235 w 5018777"/>
              <a:gd name="connsiteY84" fmla="*/ 370114 h 2605314"/>
              <a:gd name="connsiteX85" fmla="*/ 3770549 w 5018777"/>
              <a:gd name="connsiteY85" fmla="*/ 341085 h 2605314"/>
              <a:gd name="connsiteX86" fmla="*/ 3792320 w 5018777"/>
              <a:gd name="connsiteY86" fmla="*/ 333828 h 2605314"/>
              <a:gd name="connsiteX87" fmla="*/ 3814092 w 5018777"/>
              <a:gd name="connsiteY87" fmla="*/ 326571 h 2605314"/>
              <a:gd name="connsiteX88" fmla="*/ 3959235 w 5018777"/>
              <a:gd name="connsiteY88" fmla="*/ 333828 h 2605314"/>
              <a:gd name="connsiteX89" fmla="*/ 4024549 w 5018777"/>
              <a:gd name="connsiteY89" fmla="*/ 377371 h 2605314"/>
              <a:gd name="connsiteX90" fmla="*/ 4060835 w 5018777"/>
              <a:gd name="connsiteY90" fmla="*/ 413657 h 2605314"/>
              <a:gd name="connsiteX91" fmla="*/ 4097120 w 5018777"/>
              <a:gd name="connsiteY91" fmla="*/ 478971 h 2605314"/>
              <a:gd name="connsiteX92" fmla="*/ 4111997 w 5018777"/>
              <a:gd name="connsiteY92" fmla="*/ 620848 h 2605314"/>
              <a:gd name="connsiteX93" fmla="*/ 4089863 w 5018777"/>
              <a:gd name="connsiteY93" fmla="*/ 732971 h 2605314"/>
              <a:gd name="connsiteX94" fmla="*/ 4060835 w 5018777"/>
              <a:gd name="connsiteY94" fmla="*/ 769257 h 2605314"/>
              <a:gd name="connsiteX95" fmla="*/ 3946897 w 5018777"/>
              <a:gd name="connsiteY95" fmla="*/ 851262 h 2605314"/>
              <a:gd name="connsiteX96" fmla="*/ 3843120 w 5018777"/>
              <a:gd name="connsiteY96" fmla="*/ 878114 h 2605314"/>
              <a:gd name="connsiteX97" fmla="*/ 3567349 w 5018777"/>
              <a:gd name="connsiteY97" fmla="*/ 863600 h 2605314"/>
              <a:gd name="connsiteX98" fmla="*/ 3422206 w 5018777"/>
              <a:gd name="connsiteY98" fmla="*/ 835660 h 2605314"/>
              <a:gd name="connsiteX99" fmla="*/ 3349635 w 5018777"/>
              <a:gd name="connsiteY99" fmla="*/ 776514 h 2605314"/>
              <a:gd name="connsiteX100" fmla="*/ 3313349 w 5018777"/>
              <a:gd name="connsiteY100" fmla="*/ 696685 h 2605314"/>
              <a:gd name="connsiteX101" fmla="*/ 3277063 w 5018777"/>
              <a:gd name="connsiteY101" fmla="*/ 587828 h 2605314"/>
              <a:gd name="connsiteX102" fmla="*/ 3233520 w 5018777"/>
              <a:gd name="connsiteY102" fmla="*/ 478971 h 2605314"/>
              <a:gd name="connsiteX103" fmla="*/ 3199412 w 5018777"/>
              <a:gd name="connsiteY103" fmla="*/ 367937 h 2605314"/>
              <a:gd name="connsiteX104" fmla="*/ 3139177 w 5018777"/>
              <a:gd name="connsiteY104" fmla="*/ 283028 h 2605314"/>
              <a:gd name="connsiteX105" fmla="*/ 3081120 w 5018777"/>
              <a:gd name="connsiteY105" fmla="*/ 232228 h 2605314"/>
              <a:gd name="connsiteX106" fmla="*/ 3008549 w 5018777"/>
              <a:gd name="connsiteY106" fmla="*/ 174171 h 2605314"/>
              <a:gd name="connsiteX107" fmla="*/ 2934889 w 5018777"/>
              <a:gd name="connsiteY107" fmla="*/ 124460 h 2605314"/>
              <a:gd name="connsiteX108" fmla="*/ 2827120 w 5018777"/>
              <a:gd name="connsiteY108" fmla="*/ 79828 h 2605314"/>
              <a:gd name="connsiteX109" fmla="*/ 2667463 w 5018777"/>
              <a:gd name="connsiteY109" fmla="*/ 50800 h 2605314"/>
              <a:gd name="connsiteX110" fmla="*/ 2500549 w 5018777"/>
              <a:gd name="connsiteY110" fmla="*/ 43542 h 2605314"/>
              <a:gd name="connsiteX111" fmla="*/ 2275577 w 5018777"/>
              <a:gd name="connsiteY111" fmla="*/ 21771 h 2605314"/>
              <a:gd name="connsiteX112" fmla="*/ 2036092 w 5018777"/>
              <a:gd name="connsiteY112" fmla="*/ 7257 h 2605314"/>
              <a:gd name="connsiteX113" fmla="*/ 1753063 w 5018777"/>
              <a:gd name="connsiteY113" fmla="*/ 29028 h 2605314"/>
              <a:gd name="connsiteX114" fmla="*/ 1519746 w 5018777"/>
              <a:gd name="connsiteY114" fmla="*/ 82005 h 2605314"/>
              <a:gd name="connsiteX115" fmla="*/ 1157977 w 5018777"/>
              <a:gd name="connsiteY115" fmla="*/ 190500 h 2605314"/>
              <a:gd name="connsiteX116" fmla="*/ 969292 w 5018777"/>
              <a:gd name="connsiteY116" fmla="*/ 261257 h 2605314"/>
              <a:gd name="connsiteX117" fmla="*/ 889463 w 5018777"/>
              <a:gd name="connsiteY117" fmla="*/ 319314 h 2605314"/>
              <a:gd name="connsiteX118" fmla="*/ 763189 w 5018777"/>
              <a:gd name="connsiteY118" fmla="*/ 420551 h 2605314"/>
              <a:gd name="connsiteX119" fmla="*/ 693520 w 5018777"/>
              <a:gd name="connsiteY119" fmla="*/ 500742 h 2605314"/>
              <a:gd name="connsiteX120" fmla="*/ 664492 w 5018777"/>
              <a:gd name="connsiteY120" fmla="*/ 544285 h 2605314"/>
              <a:gd name="connsiteX121" fmla="*/ 642720 w 5018777"/>
              <a:gd name="connsiteY121" fmla="*/ 609600 h 2605314"/>
              <a:gd name="connsiteX122" fmla="*/ 651792 w 5018777"/>
              <a:gd name="connsiteY122" fmla="*/ 740954 h 2605314"/>
              <a:gd name="connsiteX123" fmla="*/ 700052 w 5018777"/>
              <a:gd name="connsiteY123" fmla="*/ 804454 h 2605314"/>
              <a:gd name="connsiteX124" fmla="*/ 751577 w 5018777"/>
              <a:gd name="connsiteY124" fmla="*/ 804817 h 2605314"/>
              <a:gd name="connsiteX125" fmla="*/ 775889 w 5018777"/>
              <a:gd name="connsiteY125" fmla="*/ 748937 h 2605314"/>
              <a:gd name="connsiteX126" fmla="*/ 764640 w 5018777"/>
              <a:gd name="connsiteY126" fmla="*/ 679268 h 2605314"/>
              <a:gd name="connsiteX127" fmla="*/ 704769 w 5018777"/>
              <a:gd name="connsiteY127" fmla="*/ 644434 h 2605314"/>
              <a:gd name="connsiteX128" fmla="*/ 567246 w 5018777"/>
              <a:gd name="connsiteY128" fmla="*/ 638991 h 2605314"/>
              <a:gd name="connsiteX129" fmla="*/ 468549 w 5018777"/>
              <a:gd name="connsiteY129" fmla="*/ 682171 h 2605314"/>
              <a:gd name="connsiteX130" fmla="*/ 446777 w 5018777"/>
              <a:gd name="connsiteY130" fmla="*/ 754742 h 2605314"/>
              <a:gd name="connsiteX131" fmla="*/ 475806 w 5018777"/>
              <a:gd name="connsiteY131" fmla="*/ 849085 h 2605314"/>
              <a:gd name="connsiteX132" fmla="*/ 533863 w 5018777"/>
              <a:gd name="connsiteY132" fmla="*/ 841828 h 2605314"/>
              <a:gd name="connsiteX133" fmla="*/ 541120 w 5018777"/>
              <a:gd name="connsiteY133" fmla="*/ 820057 h 2605314"/>
              <a:gd name="connsiteX134" fmla="*/ 519349 w 5018777"/>
              <a:gd name="connsiteY134" fmla="*/ 740228 h 2605314"/>
              <a:gd name="connsiteX135" fmla="*/ 497577 w 5018777"/>
              <a:gd name="connsiteY135" fmla="*/ 725714 h 2605314"/>
              <a:gd name="connsiteX136" fmla="*/ 352435 w 5018777"/>
              <a:gd name="connsiteY136" fmla="*/ 732971 h 2605314"/>
              <a:gd name="connsiteX137" fmla="*/ 252286 w 5018777"/>
              <a:gd name="connsiteY137" fmla="*/ 791028 h 2605314"/>
              <a:gd name="connsiteX138" fmla="*/ 192777 w 5018777"/>
              <a:gd name="connsiteY138" fmla="*/ 892628 h 2605314"/>
              <a:gd name="connsiteX139" fmla="*/ 187335 w 5018777"/>
              <a:gd name="connsiteY139" fmla="*/ 1026522 h 2605314"/>
              <a:gd name="connsiteX140" fmla="*/ 218177 w 5018777"/>
              <a:gd name="connsiteY140" fmla="*/ 1070791 h 2605314"/>
              <a:gd name="connsiteX141" fmla="*/ 278049 w 5018777"/>
              <a:gd name="connsiteY141" fmla="*/ 1063534 h 2605314"/>
              <a:gd name="connsiteX142" fmla="*/ 297643 w 5018777"/>
              <a:gd name="connsiteY142" fmla="*/ 1022531 h 2605314"/>
              <a:gd name="connsiteX143" fmla="*/ 260995 w 5018777"/>
              <a:gd name="connsiteY143" fmla="*/ 957580 h 2605314"/>
              <a:gd name="connsiteX144" fmla="*/ 172095 w 5018777"/>
              <a:gd name="connsiteY144" fmla="*/ 952137 h 2605314"/>
              <a:gd name="connsiteX145" fmla="*/ 108957 w 5018777"/>
              <a:gd name="connsiteY145" fmla="*/ 996405 h 2605314"/>
              <a:gd name="connsiteX146" fmla="*/ 54892 w 5018777"/>
              <a:gd name="connsiteY146" fmla="*/ 1066800 h 2605314"/>
              <a:gd name="connsiteX147" fmla="*/ 14252 w 5018777"/>
              <a:gd name="connsiteY147" fmla="*/ 1156788 h 2605314"/>
              <a:gd name="connsiteX148" fmla="*/ 20783 w 5018777"/>
              <a:gd name="connsiteY148" fmla="*/ 1262017 h 2605314"/>
              <a:gd name="connsiteX149" fmla="*/ 69406 w 5018777"/>
              <a:gd name="connsiteY149" fmla="*/ 1313542 h 2605314"/>
              <a:gd name="connsiteX150" fmla="*/ 112949 w 5018777"/>
              <a:gd name="connsiteY150" fmla="*/ 1342571 h 2605314"/>
              <a:gd name="connsiteX151" fmla="*/ 159032 w 5018777"/>
              <a:gd name="connsiteY151" fmla="*/ 1341845 h 2605314"/>
              <a:gd name="connsiteX152" fmla="*/ 217089 w 5018777"/>
              <a:gd name="connsiteY152" fmla="*/ 1316445 h 2605314"/>
              <a:gd name="connsiteX153" fmla="*/ 199672 w 5018777"/>
              <a:gd name="connsiteY153" fmla="*/ 1243148 h 2605314"/>
              <a:gd name="connsiteX154" fmla="*/ 124197 w 5018777"/>
              <a:gd name="connsiteY154" fmla="*/ 1236254 h 2605314"/>
              <a:gd name="connsiteX155" fmla="*/ 54892 w 5018777"/>
              <a:gd name="connsiteY155" fmla="*/ 1262742 h 2605314"/>
              <a:gd name="connsiteX156" fmla="*/ 33120 w 5018777"/>
              <a:gd name="connsiteY156" fmla="*/ 1299028 h 2605314"/>
              <a:gd name="connsiteX157" fmla="*/ 18606 w 5018777"/>
              <a:gd name="connsiteY157" fmla="*/ 1320800 h 2605314"/>
              <a:gd name="connsiteX158" fmla="*/ 4092 w 5018777"/>
              <a:gd name="connsiteY158" fmla="*/ 1379582 h 2605314"/>
              <a:gd name="connsiteX159" fmla="*/ 3729 w 5018777"/>
              <a:gd name="connsiteY159" fmla="*/ 1436188 h 2605314"/>
              <a:gd name="connsiteX160" fmla="*/ 47635 w 5018777"/>
              <a:gd name="connsiteY160" fmla="*/ 1494971 h 2605314"/>
              <a:gd name="connsiteX161" fmla="*/ 91177 w 5018777"/>
              <a:gd name="connsiteY161" fmla="*/ 1524000 h 2605314"/>
              <a:gd name="connsiteX162" fmla="*/ 127100 w 5018777"/>
              <a:gd name="connsiteY162" fmla="*/ 1568268 h 2605314"/>
              <a:gd name="connsiteX163" fmla="*/ 171006 w 5018777"/>
              <a:gd name="connsiteY163" fmla="*/ 1582057 h 2605314"/>
              <a:gd name="connsiteX164" fmla="*/ 228337 w 5018777"/>
              <a:gd name="connsiteY164" fmla="*/ 1561737 h 2605314"/>
              <a:gd name="connsiteX165" fmla="*/ 236683 w 5018777"/>
              <a:gd name="connsiteY165" fmla="*/ 1483722 h 2605314"/>
              <a:gd name="connsiteX166" fmla="*/ 157217 w 5018777"/>
              <a:gd name="connsiteY166" fmla="*/ 1465580 h 2605314"/>
              <a:gd name="connsiteX167" fmla="*/ 105692 w 5018777"/>
              <a:gd name="connsiteY167" fmla="*/ 1502228 h 2605314"/>
              <a:gd name="connsiteX168" fmla="*/ 105692 w 5018777"/>
              <a:gd name="connsiteY168" fmla="*/ 1698171 h 2605314"/>
              <a:gd name="connsiteX169" fmla="*/ 141615 w 5018777"/>
              <a:gd name="connsiteY169" fmla="*/ 1749334 h 2605314"/>
              <a:gd name="connsiteX170" fmla="*/ 192777 w 5018777"/>
              <a:gd name="connsiteY170" fmla="*/ 1792514 h 2605314"/>
              <a:gd name="connsiteX171" fmla="*/ 250835 w 5018777"/>
              <a:gd name="connsiteY171" fmla="*/ 1828800 h 2605314"/>
              <a:gd name="connsiteX172" fmla="*/ 359692 w 5018777"/>
              <a:gd name="connsiteY172" fmla="*/ 1821542 h 2605314"/>
              <a:gd name="connsiteX173" fmla="*/ 394163 w 5018777"/>
              <a:gd name="connsiteY173" fmla="*/ 1796505 h 2605314"/>
              <a:gd name="connsiteX174" fmla="*/ 410492 w 5018777"/>
              <a:gd name="connsiteY174" fmla="*/ 1698171 h 2605314"/>
              <a:gd name="connsiteX175" fmla="*/ 366949 w 5018777"/>
              <a:gd name="connsiteY175" fmla="*/ 1683657 h 2605314"/>
              <a:gd name="connsiteX176" fmla="*/ 316149 w 5018777"/>
              <a:gd name="connsiteY176" fmla="*/ 1690914 h 2605314"/>
              <a:gd name="connsiteX177" fmla="*/ 279863 w 5018777"/>
              <a:gd name="connsiteY177" fmla="*/ 1719942 h 2605314"/>
              <a:gd name="connsiteX178" fmla="*/ 265349 w 5018777"/>
              <a:gd name="connsiteY178" fmla="*/ 1785257 h 2605314"/>
              <a:gd name="connsiteX179" fmla="*/ 276235 w 5018777"/>
              <a:gd name="connsiteY179" fmla="*/ 1939108 h 2605314"/>
              <a:gd name="connsiteX180" fmla="*/ 331026 w 5018777"/>
              <a:gd name="connsiteY180" fmla="*/ 1984465 h 2605314"/>
              <a:gd name="connsiteX181" fmla="*/ 417749 w 5018777"/>
              <a:gd name="connsiteY181" fmla="*/ 2002971 h 2605314"/>
              <a:gd name="connsiteX182" fmla="*/ 526606 w 5018777"/>
              <a:gd name="connsiteY182" fmla="*/ 1995714 h 2605314"/>
              <a:gd name="connsiteX183" fmla="*/ 555635 w 5018777"/>
              <a:gd name="connsiteY183" fmla="*/ 1973942 h 2605314"/>
              <a:gd name="connsiteX184" fmla="*/ 599177 w 5018777"/>
              <a:gd name="connsiteY184" fmla="*/ 1944914 h 2605314"/>
              <a:gd name="connsiteX185" fmla="*/ 628206 w 5018777"/>
              <a:gd name="connsiteY185" fmla="*/ 1901371 h 2605314"/>
              <a:gd name="connsiteX186" fmla="*/ 613692 w 5018777"/>
              <a:gd name="connsiteY186" fmla="*/ 1836057 h 2605314"/>
              <a:gd name="connsiteX187" fmla="*/ 570149 w 5018777"/>
              <a:gd name="connsiteY187" fmla="*/ 1792514 h 2605314"/>
              <a:gd name="connsiteX188" fmla="*/ 528057 w 5018777"/>
              <a:gd name="connsiteY188" fmla="*/ 1800497 h 2605314"/>
              <a:gd name="connsiteX189" fmla="*/ 481249 w 5018777"/>
              <a:gd name="connsiteY189" fmla="*/ 1898468 h 2605314"/>
              <a:gd name="connsiteX190" fmla="*/ 555635 w 5018777"/>
              <a:gd name="connsiteY190" fmla="*/ 1995714 h 2605314"/>
              <a:gd name="connsiteX191" fmla="*/ 570149 w 5018777"/>
              <a:gd name="connsiteY191" fmla="*/ 2017485 h 2605314"/>
              <a:gd name="connsiteX192" fmla="*/ 700777 w 5018777"/>
              <a:gd name="connsiteY192" fmla="*/ 2068285 h 2605314"/>
              <a:gd name="connsiteX193" fmla="*/ 737063 w 5018777"/>
              <a:gd name="connsiteY193" fmla="*/ 2082800 h 2605314"/>
              <a:gd name="connsiteX194" fmla="*/ 867692 w 5018777"/>
              <a:gd name="connsiteY194" fmla="*/ 2119811 h 2605314"/>
              <a:gd name="connsiteX195" fmla="*/ 969292 w 5018777"/>
              <a:gd name="connsiteY195" fmla="*/ 2148114 h 2605314"/>
              <a:gd name="connsiteX196" fmla="*/ 1078149 w 5018777"/>
              <a:gd name="connsiteY196" fmla="*/ 2133600 h 2605314"/>
              <a:gd name="connsiteX197" fmla="*/ 1128949 w 5018777"/>
              <a:gd name="connsiteY197" fmla="*/ 2104571 h 2605314"/>
              <a:gd name="connsiteX198" fmla="*/ 1247603 w 5018777"/>
              <a:gd name="connsiteY198" fmla="*/ 2013494 h 2605314"/>
              <a:gd name="connsiteX199" fmla="*/ 1291509 w 5018777"/>
              <a:gd name="connsiteY199" fmla="*/ 1957251 h 2605314"/>
              <a:gd name="connsiteX200" fmla="*/ 1278083 w 5018777"/>
              <a:gd name="connsiteY200" fmla="*/ 1839322 h 2605314"/>
              <a:gd name="connsiteX201" fmla="*/ 1223292 w 5018777"/>
              <a:gd name="connsiteY201" fmla="*/ 1814285 h 2605314"/>
              <a:gd name="connsiteX202" fmla="*/ 1129675 w 5018777"/>
              <a:gd name="connsiteY202" fmla="*/ 1833154 h 2605314"/>
              <a:gd name="connsiteX203" fmla="*/ 1107177 w 5018777"/>
              <a:gd name="connsiteY203" fmla="*/ 1894114 h 2605314"/>
              <a:gd name="connsiteX204" fmla="*/ 1085406 w 5018777"/>
              <a:gd name="connsiteY204" fmla="*/ 2002971 h 2605314"/>
              <a:gd name="connsiteX205" fmla="*/ 1020092 w 5018777"/>
              <a:gd name="connsiteY205" fmla="*/ 1995714 h 2605314"/>
              <a:gd name="connsiteX206" fmla="*/ 984532 w 5018777"/>
              <a:gd name="connsiteY206" fmla="*/ 1911531 h 2605314"/>
              <a:gd name="connsiteX207" fmla="*/ 996869 w 5018777"/>
              <a:gd name="connsiteY207" fmla="*/ 1807754 h 2605314"/>
              <a:gd name="connsiteX208" fmla="*/ 1070529 w 5018777"/>
              <a:gd name="connsiteY208" fmla="*/ 1731554 h 2605314"/>
              <a:gd name="connsiteX209" fmla="*/ 1230549 w 5018777"/>
              <a:gd name="connsiteY209" fmla="*/ 1690914 h 2605314"/>
              <a:gd name="connsiteX210" fmla="*/ 1339406 w 5018777"/>
              <a:gd name="connsiteY210" fmla="*/ 1698171 h 2605314"/>
              <a:gd name="connsiteX211" fmla="*/ 1426492 w 5018777"/>
              <a:gd name="connsiteY211" fmla="*/ 1741714 h 2605314"/>
              <a:gd name="connsiteX212" fmla="*/ 1480557 w 5018777"/>
              <a:gd name="connsiteY212" fmla="*/ 1792514 h 2605314"/>
              <a:gd name="connsiteX213" fmla="*/ 1510312 w 5018777"/>
              <a:gd name="connsiteY213" fmla="*/ 1859642 h 2605314"/>
              <a:gd name="connsiteX214" fmla="*/ 1511037 w 5018777"/>
              <a:gd name="connsiteY214" fmla="*/ 1961968 h 2605314"/>
              <a:gd name="connsiteX215" fmla="*/ 1463866 w 5018777"/>
              <a:gd name="connsiteY215" fmla="*/ 2046877 h 2605314"/>
              <a:gd name="connsiteX216" fmla="*/ 1411977 w 5018777"/>
              <a:gd name="connsiteY216" fmla="*/ 2140857 h 2605314"/>
              <a:gd name="connsiteX217" fmla="*/ 1404720 w 5018777"/>
              <a:gd name="connsiteY217" fmla="*/ 2162628 h 2605314"/>
              <a:gd name="connsiteX218" fmla="*/ 1368435 w 5018777"/>
              <a:gd name="connsiteY218" fmla="*/ 2293257 h 2605314"/>
              <a:gd name="connsiteX219" fmla="*/ 1370975 w 5018777"/>
              <a:gd name="connsiteY219" fmla="*/ 2449285 h 2605314"/>
              <a:gd name="connsiteX220" fmla="*/ 1513577 w 5018777"/>
              <a:gd name="connsiteY220" fmla="*/ 2554514 h 2605314"/>
              <a:gd name="connsiteX221" fmla="*/ 1636949 w 5018777"/>
              <a:gd name="connsiteY221" fmla="*/ 2590800 h 2605314"/>
              <a:gd name="connsiteX222" fmla="*/ 1851397 w 5018777"/>
              <a:gd name="connsiteY222" fmla="*/ 2605314 h 2605314"/>
              <a:gd name="connsiteX223" fmla="*/ 1922155 w 5018777"/>
              <a:gd name="connsiteY223" fmla="*/ 2576285 h 2605314"/>
              <a:gd name="connsiteX224" fmla="*/ 1963520 w 5018777"/>
              <a:gd name="connsiteY224" fmla="*/ 2496457 h 2605314"/>
              <a:gd name="connsiteX225" fmla="*/ 2006337 w 5018777"/>
              <a:gd name="connsiteY225" fmla="*/ 2315028 h 2605314"/>
              <a:gd name="connsiteX226" fmla="*/ 2043349 w 5018777"/>
              <a:gd name="connsiteY226" fmla="*/ 2111828 h 2605314"/>
              <a:gd name="connsiteX227" fmla="*/ 2066572 w 5018777"/>
              <a:gd name="connsiteY227" fmla="*/ 2048691 h 2605314"/>
              <a:gd name="connsiteX228" fmla="*/ 2102495 w 5018777"/>
              <a:gd name="connsiteY228" fmla="*/ 1987731 h 2605314"/>
              <a:gd name="connsiteX229" fmla="*/ 2221512 w 5018777"/>
              <a:gd name="connsiteY229" fmla="*/ 1879237 h 2605314"/>
              <a:gd name="connsiteX230" fmla="*/ 2377177 w 5018777"/>
              <a:gd name="connsiteY230" fmla="*/ 1872342 h 2605314"/>
              <a:gd name="connsiteX231" fmla="*/ 2398949 w 5018777"/>
              <a:gd name="connsiteY231" fmla="*/ 1879600 h 2605314"/>
              <a:gd name="connsiteX232" fmla="*/ 2457006 w 5018777"/>
              <a:gd name="connsiteY232" fmla="*/ 1930400 h 2605314"/>
              <a:gd name="connsiteX233" fmla="*/ 2471520 w 5018777"/>
              <a:gd name="connsiteY233" fmla="*/ 1952171 h 2605314"/>
              <a:gd name="connsiteX234" fmla="*/ 2493292 w 5018777"/>
              <a:gd name="connsiteY234" fmla="*/ 1973942 h 2605314"/>
              <a:gd name="connsiteX235" fmla="*/ 2507806 w 5018777"/>
              <a:gd name="connsiteY235" fmla="*/ 2024742 h 2605314"/>
              <a:gd name="connsiteX236" fmla="*/ 2515063 w 5018777"/>
              <a:gd name="connsiteY236" fmla="*/ 2053771 h 2605314"/>
              <a:gd name="connsiteX237" fmla="*/ 2529577 w 5018777"/>
              <a:gd name="connsiteY237" fmla="*/ 2075542 h 2605314"/>
              <a:gd name="connsiteX238" fmla="*/ 2544092 w 5018777"/>
              <a:gd name="connsiteY238" fmla="*/ 2126342 h 2605314"/>
              <a:gd name="connsiteX239" fmla="*/ 2536835 w 5018777"/>
              <a:gd name="connsiteY239" fmla="*/ 2271485 h 2605314"/>
              <a:gd name="connsiteX240" fmla="*/ 2522320 w 5018777"/>
              <a:gd name="connsiteY240" fmla="*/ 2300514 h 2605314"/>
              <a:gd name="connsiteX241" fmla="*/ 2478777 w 5018777"/>
              <a:gd name="connsiteY241" fmla="*/ 2329542 h 2605314"/>
              <a:gd name="connsiteX242" fmla="*/ 2457006 w 5018777"/>
              <a:gd name="connsiteY242" fmla="*/ 2336800 h 2605314"/>
              <a:gd name="connsiteX243" fmla="*/ 2333635 w 5018777"/>
              <a:gd name="connsiteY243" fmla="*/ 2329542 h 2605314"/>
              <a:gd name="connsiteX244" fmla="*/ 2311863 w 5018777"/>
              <a:gd name="connsiteY244" fmla="*/ 2322285 h 2605314"/>
              <a:gd name="connsiteX245" fmla="*/ 2297349 w 5018777"/>
              <a:gd name="connsiteY245" fmla="*/ 2286000 h 2605314"/>
              <a:gd name="connsiteX246" fmla="*/ 2290092 w 5018777"/>
              <a:gd name="connsiteY246" fmla="*/ 2249714 h 2605314"/>
              <a:gd name="connsiteX247" fmla="*/ 2398949 w 5018777"/>
              <a:gd name="connsiteY247" fmla="*/ 2111828 h 2605314"/>
              <a:gd name="connsiteX248" fmla="*/ 2398949 w 5018777"/>
              <a:gd name="connsiteY248" fmla="*/ 2024742 h 2605314"/>
              <a:gd name="connsiteX249" fmla="*/ 2377177 w 5018777"/>
              <a:gd name="connsiteY249" fmla="*/ 2010228 h 2605314"/>
              <a:gd name="connsiteX250" fmla="*/ 2275577 w 5018777"/>
              <a:gd name="connsiteY250" fmla="*/ 2017485 h 2605314"/>
              <a:gd name="connsiteX251" fmla="*/ 2261063 w 5018777"/>
              <a:gd name="connsiteY251" fmla="*/ 2032000 h 2605314"/>
              <a:gd name="connsiteX252" fmla="*/ 2239292 w 5018777"/>
              <a:gd name="connsiteY252" fmla="*/ 2046514 h 2605314"/>
              <a:gd name="connsiteX253" fmla="*/ 2224777 w 5018777"/>
              <a:gd name="connsiteY253" fmla="*/ 2061028 h 2605314"/>
              <a:gd name="connsiteX254" fmla="*/ 2195749 w 5018777"/>
              <a:gd name="connsiteY254" fmla="*/ 2068285 h 2605314"/>
              <a:gd name="connsiteX255" fmla="*/ 2166720 w 5018777"/>
              <a:gd name="connsiteY255" fmla="*/ 2090057 h 2605314"/>
              <a:gd name="connsiteX256" fmla="*/ 2152206 w 5018777"/>
              <a:gd name="connsiteY256" fmla="*/ 2111828 h 2605314"/>
              <a:gd name="connsiteX257" fmla="*/ 2130435 w 5018777"/>
              <a:gd name="connsiteY257" fmla="*/ 2140857 h 2605314"/>
              <a:gd name="connsiteX258" fmla="*/ 2130435 w 5018777"/>
              <a:gd name="connsiteY258" fmla="*/ 2351314 h 2605314"/>
              <a:gd name="connsiteX259" fmla="*/ 2144949 w 5018777"/>
              <a:gd name="connsiteY259" fmla="*/ 2373085 h 2605314"/>
              <a:gd name="connsiteX260" fmla="*/ 2166720 w 5018777"/>
              <a:gd name="connsiteY260" fmla="*/ 2380342 h 2605314"/>
              <a:gd name="connsiteX261" fmla="*/ 2173977 w 5018777"/>
              <a:gd name="connsiteY261" fmla="*/ 2402114 h 2605314"/>
              <a:gd name="connsiteX262" fmla="*/ 2195749 w 5018777"/>
              <a:gd name="connsiteY262" fmla="*/ 2416628 h 2605314"/>
              <a:gd name="connsiteX263" fmla="*/ 2224777 w 5018777"/>
              <a:gd name="connsiteY263" fmla="*/ 2438400 h 2605314"/>
              <a:gd name="connsiteX264" fmla="*/ 2268320 w 5018777"/>
              <a:gd name="connsiteY264" fmla="*/ 2474685 h 2605314"/>
              <a:gd name="connsiteX265" fmla="*/ 2297349 w 5018777"/>
              <a:gd name="connsiteY265" fmla="*/ 2510971 h 2605314"/>
              <a:gd name="connsiteX266" fmla="*/ 2319120 w 5018777"/>
              <a:gd name="connsiteY266" fmla="*/ 2532742 h 2605314"/>
              <a:gd name="connsiteX267" fmla="*/ 2398949 w 5018777"/>
              <a:gd name="connsiteY267" fmla="*/ 2569028 h 2605314"/>
              <a:gd name="connsiteX268" fmla="*/ 2544092 w 5018777"/>
              <a:gd name="connsiteY268" fmla="*/ 2554514 h 2605314"/>
              <a:gd name="connsiteX269" fmla="*/ 2565863 w 5018777"/>
              <a:gd name="connsiteY269" fmla="*/ 2540000 h 2605314"/>
              <a:gd name="connsiteX270" fmla="*/ 2573120 w 5018777"/>
              <a:gd name="connsiteY270" fmla="*/ 2503714 h 2605314"/>
              <a:gd name="connsiteX271" fmla="*/ 2587635 w 5018777"/>
              <a:gd name="connsiteY271" fmla="*/ 2481942 h 2605314"/>
              <a:gd name="connsiteX272" fmla="*/ 2594892 w 5018777"/>
              <a:gd name="connsiteY272" fmla="*/ 2409371 h 2605314"/>
              <a:gd name="connsiteX273" fmla="*/ 2645692 w 5018777"/>
              <a:gd name="connsiteY273" fmla="*/ 2416628 h 2605314"/>
              <a:gd name="connsiteX274" fmla="*/ 2674720 w 5018777"/>
              <a:gd name="connsiteY274" fmla="*/ 2423885 h 2605314"/>
              <a:gd name="connsiteX275" fmla="*/ 2747292 w 5018777"/>
              <a:gd name="connsiteY275" fmla="*/ 2438400 h 2605314"/>
              <a:gd name="connsiteX276" fmla="*/ 2790835 w 5018777"/>
              <a:gd name="connsiteY276" fmla="*/ 2452914 h 2605314"/>
              <a:gd name="connsiteX277" fmla="*/ 2812606 w 5018777"/>
              <a:gd name="connsiteY277" fmla="*/ 2438400 h 2605314"/>
              <a:gd name="connsiteX278" fmla="*/ 2805349 w 5018777"/>
              <a:gd name="connsiteY278" fmla="*/ 2416628 h 2605314"/>
              <a:gd name="connsiteX279" fmla="*/ 2798092 w 5018777"/>
              <a:gd name="connsiteY279" fmla="*/ 2373085 h 2605314"/>
              <a:gd name="connsiteX280" fmla="*/ 2783577 w 5018777"/>
              <a:gd name="connsiteY280" fmla="*/ 2329542 h 2605314"/>
              <a:gd name="connsiteX281" fmla="*/ 2798092 w 5018777"/>
              <a:gd name="connsiteY281" fmla="*/ 2278742 h 2605314"/>
              <a:gd name="connsiteX282" fmla="*/ 2965006 w 5018777"/>
              <a:gd name="connsiteY282" fmla="*/ 2249714 h 2605314"/>
              <a:gd name="connsiteX283" fmla="*/ 2950492 w 5018777"/>
              <a:gd name="connsiteY283" fmla="*/ 2227942 h 2605314"/>
              <a:gd name="connsiteX284" fmla="*/ 2928720 w 5018777"/>
              <a:gd name="connsiteY284" fmla="*/ 2133600 h 2605314"/>
              <a:gd name="connsiteX285" fmla="*/ 2921463 w 5018777"/>
              <a:gd name="connsiteY285" fmla="*/ 2104571 h 2605314"/>
              <a:gd name="connsiteX286" fmla="*/ 2899692 w 5018777"/>
              <a:gd name="connsiteY286" fmla="*/ 2090057 h 2605314"/>
              <a:gd name="connsiteX287" fmla="*/ 2906949 w 5018777"/>
              <a:gd name="connsiteY287" fmla="*/ 2061028 h 2605314"/>
              <a:gd name="connsiteX288" fmla="*/ 3037577 w 5018777"/>
              <a:gd name="connsiteY288" fmla="*/ 2053771 h 2605314"/>
              <a:gd name="connsiteX289" fmla="*/ 3124663 w 5018777"/>
              <a:gd name="connsiteY289" fmla="*/ 2046514 h 2605314"/>
              <a:gd name="connsiteX290" fmla="*/ 3146435 w 5018777"/>
              <a:gd name="connsiteY290" fmla="*/ 2039257 h 2605314"/>
              <a:gd name="connsiteX291" fmla="*/ 3139177 w 5018777"/>
              <a:gd name="connsiteY291" fmla="*/ 2010228 h 2605314"/>
              <a:gd name="connsiteX292" fmla="*/ 3110149 w 5018777"/>
              <a:gd name="connsiteY292" fmla="*/ 1959428 h 2605314"/>
              <a:gd name="connsiteX293" fmla="*/ 3081120 w 5018777"/>
              <a:gd name="connsiteY293" fmla="*/ 1930400 h 2605314"/>
              <a:gd name="connsiteX294" fmla="*/ 3066606 w 5018777"/>
              <a:gd name="connsiteY294" fmla="*/ 1901371 h 2605314"/>
              <a:gd name="connsiteX295" fmla="*/ 3044835 w 5018777"/>
              <a:gd name="connsiteY295" fmla="*/ 1886857 h 2605314"/>
              <a:gd name="connsiteX296" fmla="*/ 3037577 w 5018777"/>
              <a:gd name="connsiteY296" fmla="*/ 1865085 h 2605314"/>
              <a:gd name="connsiteX297" fmla="*/ 3023063 w 5018777"/>
              <a:gd name="connsiteY297" fmla="*/ 1843314 h 2605314"/>
              <a:gd name="connsiteX298" fmla="*/ 3052092 w 5018777"/>
              <a:gd name="connsiteY298" fmla="*/ 1828800 h 2605314"/>
              <a:gd name="connsiteX299" fmla="*/ 3160949 w 5018777"/>
              <a:gd name="connsiteY299" fmla="*/ 1814285 h 2605314"/>
              <a:gd name="connsiteX300" fmla="*/ 3182720 w 5018777"/>
              <a:gd name="connsiteY300" fmla="*/ 1799771 h 2605314"/>
              <a:gd name="connsiteX301" fmla="*/ 3131920 w 5018777"/>
              <a:gd name="connsiteY301" fmla="*/ 1690914 h 2605314"/>
              <a:gd name="connsiteX302" fmla="*/ 3124663 w 5018777"/>
              <a:gd name="connsiteY302" fmla="*/ 1669142 h 2605314"/>
              <a:gd name="connsiteX303" fmla="*/ 3110149 w 5018777"/>
              <a:gd name="connsiteY303" fmla="*/ 1647371 h 2605314"/>
              <a:gd name="connsiteX304" fmla="*/ 3131920 w 5018777"/>
              <a:gd name="connsiteY304" fmla="*/ 1640114 h 2605314"/>
              <a:gd name="connsiteX305" fmla="*/ 3160949 w 5018777"/>
              <a:gd name="connsiteY305" fmla="*/ 1632857 h 2605314"/>
              <a:gd name="connsiteX306" fmla="*/ 3189977 w 5018777"/>
              <a:gd name="connsiteY306" fmla="*/ 1618342 h 2605314"/>
              <a:gd name="connsiteX307" fmla="*/ 3219006 w 5018777"/>
              <a:gd name="connsiteY307" fmla="*/ 1611085 h 2605314"/>
              <a:gd name="connsiteX308" fmla="*/ 3240777 w 5018777"/>
              <a:gd name="connsiteY308" fmla="*/ 1603828 h 2605314"/>
              <a:gd name="connsiteX309" fmla="*/ 3284320 w 5018777"/>
              <a:gd name="connsiteY309" fmla="*/ 1582057 h 2605314"/>
              <a:gd name="connsiteX310" fmla="*/ 3298835 w 5018777"/>
              <a:gd name="connsiteY310" fmla="*/ 1567542 h 2605314"/>
              <a:gd name="connsiteX311" fmla="*/ 3277063 w 5018777"/>
              <a:gd name="connsiteY311" fmla="*/ 1545771 h 2605314"/>
              <a:gd name="connsiteX312" fmla="*/ 3233520 w 5018777"/>
              <a:gd name="connsiteY312" fmla="*/ 1516742 h 2605314"/>
              <a:gd name="connsiteX313" fmla="*/ 3182720 w 5018777"/>
              <a:gd name="connsiteY313" fmla="*/ 1458685 h 2605314"/>
              <a:gd name="connsiteX314" fmla="*/ 3175463 w 5018777"/>
              <a:gd name="connsiteY314" fmla="*/ 1436914 h 2605314"/>
              <a:gd name="connsiteX315" fmla="*/ 3153692 w 5018777"/>
              <a:gd name="connsiteY315" fmla="*/ 1422400 h 2605314"/>
              <a:gd name="connsiteX316" fmla="*/ 3204492 w 5018777"/>
              <a:gd name="connsiteY316" fmla="*/ 1386114 h 2605314"/>
              <a:gd name="connsiteX317" fmla="*/ 3240777 w 5018777"/>
              <a:gd name="connsiteY317" fmla="*/ 1349828 h 2605314"/>
              <a:gd name="connsiteX318" fmla="*/ 3269806 w 5018777"/>
              <a:gd name="connsiteY318" fmla="*/ 1313542 h 2605314"/>
              <a:gd name="connsiteX319" fmla="*/ 3291577 w 5018777"/>
              <a:gd name="connsiteY319" fmla="*/ 1299028 h 2605314"/>
              <a:gd name="connsiteX320" fmla="*/ 3306092 w 5018777"/>
              <a:gd name="connsiteY320" fmla="*/ 1284514 h 2605314"/>
              <a:gd name="connsiteX321" fmla="*/ 3313349 w 5018777"/>
              <a:gd name="connsiteY321" fmla="*/ 1262742 h 2605314"/>
              <a:gd name="connsiteX322" fmla="*/ 3269806 w 5018777"/>
              <a:gd name="connsiteY322" fmla="*/ 1255485 h 2605314"/>
              <a:gd name="connsiteX323" fmla="*/ 3248035 w 5018777"/>
              <a:gd name="connsiteY323" fmla="*/ 1248228 h 2605314"/>
              <a:gd name="connsiteX324" fmla="*/ 3197235 w 5018777"/>
              <a:gd name="connsiteY324" fmla="*/ 1233714 h 2605314"/>
              <a:gd name="connsiteX325" fmla="*/ 3175463 w 5018777"/>
              <a:gd name="connsiteY325" fmla="*/ 1219200 h 2605314"/>
              <a:gd name="connsiteX326" fmla="*/ 3153692 w 5018777"/>
              <a:gd name="connsiteY326" fmla="*/ 1211942 h 2605314"/>
              <a:gd name="connsiteX327" fmla="*/ 3124663 w 5018777"/>
              <a:gd name="connsiteY327" fmla="*/ 1197428 h 2605314"/>
              <a:gd name="connsiteX328" fmla="*/ 3204492 w 5018777"/>
              <a:gd name="connsiteY328" fmla="*/ 1095828 h 2605314"/>
              <a:gd name="connsiteX329" fmla="*/ 3255292 w 5018777"/>
              <a:gd name="connsiteY329" fmla="*/ 1037771 h 2605314"/>
              <a:gd name="connsiteX330" fmla="*/ 3255292 w 5018777"/>
              <a:gd name="connsiteY330" fmla="*/ 994228 h 2605314"/>
              <a:gd name="connsiteX331" fmla="*/ 3211749 w 5018777"/>
              <a:gd name="connsiteY331" fmla="*/ 986971 h 2605314"/>
              <a:gd name="connsiteX332" fmla="*/ 3182720 w 5018777"/>
              <a:gd name="connsiteY332" fmla="*/ 979714 h 2605314"/>
              <a:gd name="connsiteX333" fmla="*/ 3124663 w 5018777"/>
              <a:gd name="connsiteY333" fmla="*/ 957942 h 2605314"/>
              <a:gd name="connsiteX334" fmla="*/ 3102892 w 5018777"/>
              <a:gd name="connsiteY334" fmla="*/ 950685 h 2605314"/>
              <a:gd name="connsiteX335" fmla="*/ 3052092 w 5018777"/>
              <a:gd name="connsiteY335" fmla="*/ 943428 h 2605314"/>
              <a:gd name="connsiteX336" fmla="*/ 3030320 w 5018777"/>
              <a:gd name="connsiteY336" fmla="*/ 936171 h 2605314"/>
              <a:gd name="connsiteX337" fmla="*/ 2994035 w 5018777"/>
              <a:gd name="connsiteY337" fmla="*/ 928914 h 2605314"/>
              <a:gd name="connsiteX338" fmla="*/ 2979520 w 5018777"/>
              <a:gd name="connsiteY338" fmla="*/ 914400 h 2605314"/>
              <a:gd name="connsiteX339" fmla="*/ 3037577 w 5018777"/>
              <a:gd name="connsiteY339" fmla="*/ 820057 h 2605314"/>
              <a:gd name="connsiteX340" fmla="*/ 3095635 w 5018777"/>
              <a:gd name="connsiteY340" fmla="*/ 747485 h 2605314"/>
              <a:gd name="connsiteX341" fmla="*/ 3131920 w 5018777"/>
              <a:gd name="connsiteY341" fmla="*/ 703942 h 2605314"/>
              <a:gd name="connsiteX342" fmla="*/ 3146435 w 5018777"/>
              <a:gd name="connsiteY342" fmla="*/ 682171 h 2605314"/>
              <a:gd name="connsiteX343" fmla="*/ 3037577 w 5018777"/>
              <a:gd name="connsiteY343" fmla="*/ 667657 h 2605314"/>
              <a:gd name="connsiteX344" fmla="*/ 2965006 w 5018777"/>
              <a:gd name="connsiteY344" fmla="*/ 660400 h 2605314"/>
              <a:gd name="connsiteX345" fmla="*/ 2892435 w 5018777"/>
              <a:gd name="connsiteY345" fmla="*/ 645885 h 2605314"/>
              <a:gd name="connsiteX346" fmla="*/ 2928720 w 5018777"/>
              <a:gd name="connsiteY346" fmla="*/ 609600 h 2605314"/>
              <a:gd name="connsiteX347" fmla="*/ 2965006 w 5018777"/>
              <a:gd name="connsiteY347" fmla="*/ 573314 h 2605314"/>
              <a:gd name="connsiteX348" fmla="*/ 2972263 w 5018777"/>
              <a:gd name="connsiteY348" fmla="*/ 529771 h 2605314"/>
              <a:gd name="connsiteX349" fmla="*/ 2986777 w 5018777"/>
              <a:gd name="connsiteY349" fmla="*/ 486228 h 2605314"/>
              <a:gd name="connsiteX350" fmla="*/ 3001292 w 5018777"/>
              <a:gd name="connsiteY350" fmla="*/ 435428 h 2605314"/>
              <a:gd name="connsiteX351" fmla="*/ 3015806 w 5018777"/>
              <a:gd name="connsiteY351" fmla="*/ 391885 h 2605314"/>
              <a:gd name="connsiteX352" fmla="*/ 2965006 w 5018777"/>
              <a:gd name="connsiteY352" fmla="*/ 399142 h 2605314"/>
              <a:gd name="connsiteX353" fmla="*/ 2921463 w 5018777"/>
              <a:gd name="connsiteY353" fmla="*/ 413657 h 2605314"/>
              <a:gd name="connsiteX354" fmla="*/ 2892435 w 5018777"/>
              <a:gd name="connsiteY354" fmla="*/ 420914 h 2605314"/>
              <a:gd name="connsiteX355" fmla="*/ 2856149 w 5018777"/>
              <a:gd name="connsiteY355" fmla="*/ 435428 h 2605314"/>
              <a:gd name="connsiteX356" fmla="*/ 2812606 w 5018777"/>
              <a:gd name="connsiteY356" fmla="*/ 442685 h 2605314"/>
              <a:gd name="connsiteX357" fmla="*/ 2783577 w 5018777"/>
              <a:gd name="connsiteY357" fmla="*/ 449942 h 2605314"/>
              <a:gd name="connsiteX358" fmla="*/ 2725520 w 5018777"/>
              <a:gd name="connsiteY358" fmla="*/ 442685 h 2605314"/>
              <a:gd name="connsiteX359" fmla="*/ 2732777 w 5018777"/>
              <a:gd name="connsiteY359" fmla="*/ 377371 h 2605314"/>
              <a:gd name="connsiteX360" fmla="*/ 2725520 w 5018777"/>
              <a:gd name="connsiteY360" fmla="*/ 290285 h 2605314"/>
              <a:gd name="connsiteX361" fmla="*/ 2711006 w 5018777"/>
              <a:gd name="connsiteY361" fmla="*/ 232228 h 2605314"/>
              <a:gd name="connsiteX362" fmla="*/ 2667463 w 5018777"/>
              <a:gd name="connsiteY362" fmla="*/ 210457 h 2605314"/>
              <a:gd name="connsiteX363" fmla="*/ 2660206 w 5018777"/>
              <a:gd name="connsiteY363"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44720 w 5018777"/>
              <a:gd name="connsiteY74" fmla="*/ 500742 h 2605314"/>
              <a:gd name="connsiteX75" fmla="*/ 3866706 w 5018777"/>
              <a:gd name="connsiteY75" fmla="*/ 463731 h 2605314"/>
              <a:gd name="connsiteX76" fmla="*/ 3806835 w 5018777"/>
              <a:gd name="connsiteY76" fmla="*/ 478971 h 2605314"/>
              <a:gd name="connsiteX77" fmla="*/ 3763292 w 5018777"/>
              <a:gd name="connsiteY77" fmla="*/ 529771 h 2605314"/>
              <a:gd name="connsiteX78" fmla="*/ 3756035 w 5018777"/>
              <a:gd name="connsiteY78" fmla="*/ 551542 h 2605314"/>
              <a:gd name="connsiteX79" fmla="*/ 3763292 w 5018777"/>
              <a:gd name="connsiteY79" fmla="*/ 573314 h 2605314"/>
              <a:gd name="connsiteX80" fmla="*/ 3705235 w 5018777"/>
              <a:gd name="connsiteY80" fmla="*/ 602342 h 2605314"/>
              <a:gd name="connsiteX81" fmla="*/ 3661692 w 5018777"/>
              <a:gd name="connsiteY81" fmla="*/ 544285 h 2605314"/>
              <a:gd name="connsiteX82" fmla="*/ 3668949 w 5018777"/>
              <a:gd name="connsiteY82" fmla="*/ 435428 h 2605314"/>
              <a:gd name="connsiteX83" fmla="*/ 3705235 w 5018777"/>
              <a:gd name="connsiteY83" fmla="*/ 370114 h 2605314"/>
              <a:gd name="connsiteX84" fmla="*/ 3770549 w 5018777"/>
              <a:gd name="connsiteY84" fmla="*/ 341085 h 2605314"/>
              <a:gd name="connsiteX85" fmla="*/ 3792320 w 5018777"/>
              <a:gd name="connsiteY85" fmla="*/ 333828 h 2605314"/>
              <a:gd name="connsiteX86" fmla="*/ 3814092 w 5018777"/>
              <a:gd name="connsiteY86" fmla="*/ 326571 h 2605314"/>
              <a:gd name="connsiteX87" fmla="*/ 3959235 w 5018777"/>
              <a:gd name="connsiteY87" fmla="*/ 333828 h 2605314"/>
              <a:gd name="connsiteX88" fmla="*/ 4024549 w 5018777"/>
              <a:gd name="connsiteY88" fmla="*/ 377371 h 2605314"/>
              <a:gd name="connsiteX89" fmla="*/ 4060835 w 5018777"/>
              <a:gd name="connsiteY89" fmla="*/ 413657 h 2605314"/>
              <a:gd name="connsiteX90" fmla="*/ 4097120 w 5018777"/>
              <a:gd name="connsiteY90" fmla="*/ 478971 h 2605314"/>
              <a:gd name="connsiteX91" fmla="*/ 4111997 w 5018777"/>
              <a:gd name="connsiteY91" fmla="*/ 620848 h 2605314"/>
              <a:gd name="connsiteX92" fmla="*/ 4089863 w 5018777"/>
              <a:gd name="connsiteY92" fmla="*/ 732971 h 2605314"/>
              <a:gd name="connsiteX93" fmla="*/ 4060835 w 5018777"/>
              <a:gd name="connsiteY93" fmla="*/ 769257 h 2605314"/>
              <a:gd name="connsiteX94" fmla="*/ 3946897 w 5018777"/>
              <a:gd name="connsiteY94" fmla="*/ 851262 h 2605314"/>
              <a:gd name="connsiteX95" fmla="*/ 3843120 w 5018777"/>
              <a:gd name="connsiteY95" fmla="*/ 878114 h 2605314"/>
              <a:gd name="connsiteX96" fmla="*/ 3567349 w 5018777"/>
              <a:gd name="connsiteY96" fmla="*/ 863600 h 2605314"/>
              <a:gd name="connsiteX97" fmla="*/ 3422206 w 5018777"/>
              <a:gd name="connsiteY97" fmla="*/ 835660 h 2605314"/>
              <a:gd name="connsiteX98" fmla="*/ 3349635 w 5018777"/>
              <a:gd name="connsiteY98" fmla="*/ 776514 h 2605314"/>
              <a:gd name="connsiteX99" fmla="*/ 3313349 w 5018777"/>
              <a:gd name="connsiteY99" fmla="*/ 696685 h 2605314"/>
              <a:gd name="connsiteX100" fmla="*/ 3277063 w 5018777"/>
              <a:gd name="connsiteY100" fmla="*/ 587828 h 2605314"/>
              <a:gd name="connsiteX101" fmla="*/ 3233520 w 5018777"/>
              <a:gd name="connsiteY101" fmla="*/ 478971 h 2605314"/>
              <a:gd name="connsiteX102" fmla="*/ 3199412 w 5018777"/>
              <a:gd name="connsiteY102" fmla="*/ 367937 h 2605314"/>
              <a:gd name="connsiteX103" fmla="*/ 3139177 w 5018777"/>
              <a:gd name="connsiteY103" fmla="*/ 283028 h 2605314"/>
              <a:gd name="connsiteX104" fmla="*/ 3081120 w 5018777"/>
              <a:gd name="connsiteY104" fmla="*/ 232228 h 2605314"/>
              <a:gd name="connsiteX105" fmla="*/ 3008549 w 5018777"/>
              <a:gd name="connsiteY105" fmla="*/ 174171 h 2605314"/>
              <a:gd name="connsiteX106" fmla="*/ 2934889 w 5018777"/>
              <a:gd name="connsiteY106" fmla="*/ 124460 h 2605314"/>
              <a:gd name="connsiteX107" fmla="*/ 2827120 w 5018777"/>
              <a:gd name="connsiteY107" fmla="*/ 79828 h 2605314"/>
              <a:gd name="connsiteX108" fmla="*/ 2667463 w 5018777"/>
              <a:gd name="connsiteY108" fmla="*/ 50800 h 2605314"/>
              <a:gd name="connsiteX109" fmla="*/ 2500549 w 5018777"/>
              <a:gd name="connsiteY109" fmla="*/ 43542 h 2605314"/>
              <a:gd name="connsiteX110" fmla="*/ 2275577 w 5018777"/>
              <a:gd name="connsiteY110" fmla="*/ 21771 h 2605314"/>
              <a:gd name="connsiteX111" fmla="*/ 2036092 w 5018777"/>
              <a:gd name="connsiteY111" fmla="*/ 7257 h 2605314"/>
              <a:gd name="connsiteX112" fmla="*/ 1753063 w 5018777"/>
              <a:gd name="connsiteY112" fmla="*/ 29028 h 2605314"/>
              <a:gd name="connsiteX113" fmla="*/ 1519746 w 5018777"/>
              <a:gd name="connsiteY113" fmla="*/ 82005 h 2605314"/>
              <a:gd name="connsiteX114" fmla="*/ 1157977 w 5018777"/>
              <a:gd name="connsiteY114" fmla="*/ 190500 h 2605314"/>
              <a:gd name="connsiteX115" fmla="*/ 969292 w 5018777"/>
              <a:gd name="connsiteY115" fmla="*/ 261257 h 2605314"/>
              <a:gd name="connsiteX116" fmla="*/ 889463 w 5018777"/>
              <a:gd name="connsiteY116" fmla="*/ 319314 h 2605314"/>
              <a:gd name="connsiteX117" fmla="*/ 763189 w 5018777"/>
              <a:gd name="connsiteY117" fmla="*/ 420551 h 2605314"/>
              <a:gd name="connsiteX118" fmla="*/ 693520 w 5018777"/>
              <a:gd name="connsiteY118" fmla="*/ 500742 h 2605314"/>
              <a:gd name="connsiteX119" fmla="*/ 664492 w 5018777"/>
              <a:gd name="connsiteY119" fmla="*/ 544285 h 2605314"/>
              <a:gd name="connsiteX120" fmla="*/ 642720 w 5018777"/>
              <a:gd name="connsiteY120" fmla="*/ 609600 h 2605314"/>
              <a:gd name="connsiteX121" fmla="*/ 651792 w 5018777"/>
              <a:gd name="connsiteY121" fmla="*/ 740954 h 2605314"/>
              <a:gd name="connsiteX122" fmla="*/ 700052 w 5018777"/>
              <a:gd name="connsiteY122" fmla="*/ 804454 h 2605314"/>
              <a:gd name="connsiteX123" fmla="*/ 751577 w 5018777"/>
              <a:gd name="connsiteY123" fmla="*/ 804817 h 2605314"/>
              <a:gd name="connsiteX124" fmla="*/ 775889 w 5018777"/>
              <a:gd name="connsiteY124" fmla="*/ 748937 h 2605314"/>
              <a:gd name="connsiteX125" fmla="*/ 764640 w 5018777"/>
              <a:gd name="connsiteY125" fmla="*/ 679268 h 2605314"/>
              <a:gd name="connsiteX126" fmla="*/ 704769 w 5018777"/>
              <a:gd name="connsiteY126" fmla="*/ 644434 h 2605314"/>
              <a:gd name="connsiteX127" fmla="*/ 567246 w 5018777"/>
              <a:gd name="connsiteY127" fmla="*/ 638991 h 2605314"/>
              <a:gd name="connsiteX128" fmla="*/ 468549 w 5018777"/>
              <a:gd name="connsiteY128" fmla="*/ 682171 h 2605314"/>
              <a:gd name="connsiteX129" fmla="*/ 446777 w 5018777"/>
              <a:gd name="connsiteY129" fmla="*/ 754742 h 2605314"/>
              <a:gd name="connsiteX130" fmla="*/ 475806 w 5018777"/>
              <a:gd name="connsiteY130" fmla="*/ 849085 h 2605314"/>
              <a:gd name="connsiteX131" fmla="*/ 533863 w 5018777"/>
              <a:gd name="connsiteY131" fmla="*/ 841828 h 2605314"/>
              <a:gd name="connsiteX132" fmla="*/ 541120 w 5018777"/>
              <a:gd name="connsiteY132" fmla="*/ 820057 h 2605314"/>
              <a:gd name="connsiteX133" fmla="*/ 519349 w 5018777"/>
              <a:gd name="connsiteY133" fmla="*/ 740228 h 2605314"/>
              <a:gd name="connsiteX134" fmla="*/ 497577 w 5018777"/>
              <a:gd name="connsiteY134" fmla="*/ 725714 h 2605314"/>
              <a:gd name="connsiteX135" fmla="*/ 352435 w 5018777"/>
              <a:gd name="connsiteY135" fmla="*/ 732971 h 2605314"/>
              <a:gd name="connsiteX136" fmla="*/ 252286 w 5018777"/>
              <a:gd name="connsiteY136" fmla="*/ 791028 h 2605314"/>
              <a:gd name="connsiteX137" fmla="*/ 192777 w 5018777"/>
              <a:gd name="connsiteY137" fmla="*/ 892628 h 2605314"/>
              <a:gd name="connsiteX138" fmla="*/ 187335 w 5018777"/>
              <a:gd name="connsiteY138" fmla="*/ 1026522 h 2605314"/>
              <a:gd name="connsiteX139" fmla="*/ 218177 w 5018777"/>
              <a:gd name="connsiteY139" fmla="*/ 1070791 h 2605314"/>
              <a:gd name="connsiteX140" fmla="*/ 278049 w 5018777"/>
              <a:gd name="connsiteY140" fmla="*/ 1063534 h 2605314"/>
              <a:gd name="connsiteX141" fmla="*/ 297643 w 5018777"/>
              <a:gd name="connsiteY141" fmla="*/ 1022531 h 2605314"/>
              <a:gd name="connsiteX142" fmla="*/ 260995 w 5018777"/>
              <a:gd name="connsiteY142" fmla="*/ 957580 h 2605314"/>
              <a:gd name="connsiteX143" fmla="*/ 172095 w 5018777"/>
              <a:gd name="connsiteY143" fmla="*/ 952137 h 2605314"/>
              <a:gd name="connsiteX144" fmla="*/ 108957 w 5018777"/>
              <a:gd name="connsiteY144" fmla="*/ 996405 h 2605314"/>
              <a:gd name="connsiteX145" fmla="*/ 54892 w 5018777"/>
              <a:gd name="connsiteY145" fmla="*/ 1066800 h 2605314"/>
              <a:gd name="connsiteX146" fmla="*/ 14252 w 5018777"/>
              <a:gd name="connsiteY146" fmla="*/ 1156788 h 2605314"/>
              <a:gd name="connsiteX147" fmla="*/ 20783 w 5018777"/>
              <a:gd name="connsiteY147" fmla="*/ 1262017 h 2605314"/>
              <a:gd name="connsiteX148" fmla="*/ 69406 w 5018777"/>
              <a:gd name="connsiteY148" fmla="*/ 1313542 h 2605314"/>
              <a:gd name="connsiteX149" fmla="*/ 112949 w 5018777"/>
              <a:gd name="connsiteY149" fmla="*/ 1342571 h 2605314"/>
              <a:gd name="connsiteX150" fmla="*/ 159032 w 5018777"/>
              <a:gd name="connsiteY150" fmla="*/ 1341845 h 2605314"/>
              <a:gd name="connsiteX151" fmla="*/ 217089 w 5018777"/>
              <a:gd name="connsiteY151" fmla="*/ 1316445 h 2605314"/>
              <a:gd name="connsiteX152" fmla="*/ 199672 w 5018777"/>
              <a:gd name="connsiteY152" fmla="*/ 1243148 h 2605314"/>
              <a:gd name="connsiteX153" fmla="*/ 124197 w 5018777"/>
              <a:gd name="connsiteY153" fmla="*/ 1236254 h 2605314"/>
              <a:gd name="connsiteX154" fmla="*/ 54892 w 5018777"/>
              <a:gd name="connsiteY154" fmla="*/ 1262742 h 2605314"/>
              <a:gd name="connsiteX155" fmla="*/ 33120 w 5018777"/>
              <a:gd name="connsiteY155" fmla="*/ 1299028 h 2605314"/>
              <a:gd name="connsiteX156" fmla="*/ 18606 w 5018777"/>
              <a:gd name="connsiteY156" fmla="*/ 1320800 h 2605314"/>
              <a:gd name="connsiteX157" fmla="*/ 4092 w 5018777"/>
              <a:gd name="connsiteY157" fmla="*/ 1379582 h 2605314"/>
              <a:gd name="connsiteX158" fmla="*/ 3729 w 5018777"/>
              <a:gd name="connsiteY158" fmla="*/ 1436188 h 2605314"/>
              <a:gd name="connsiteX159" fmla="*/ 47635 w 5018777"/>
              <a:gd name="connsiteY159" fmla="*/ 1494971 h 2605314"/>
              <a:gd name="connsiteX160" fmla="*/ 91177 w 5018777"/>
              <a:gd name="connsiteY160" fmla="*/ 1524000 h 2605314"/>
              <a:gd name="connsiteX161" fmla="*/ 127100 w 5018777"/>
              <a:gd name="connsiteY161" fmla="*/ 1568268 h 2605314"/>
              <a:gd name="connsiteX162" fmla="*/ 171006 w 5018777"/>
              <a:gd name="connsiteY162" fmla="*/ 1582057 h 2605314"/>
              <a:gd name="connsiteX163" fmla="*/ 228337 w 5018777"/>
              <a:gd name="connsiteY163" fmla="*/ 1561737 h 2605314"/>
              <a:gd name="connsiteX164" fmla="*/ 236683 w 5018777"/>
              <a:gd name="connsiteY164" fmla="*/ 1483722 h 2605314"/>
              <a:gd name="connsiteX165" fmla="*/ 157217 w 5018777"/>
              <a:gd name="connsiteY165" fmla="*/ 1465580 h 2605314"/>
              <a:gd name="connsiteX166" fmla="*/ 105692 w 5018777"/>
              <a:gd name="connsiteY166" fmla="*/ 1502228 h 2605314"/>
              <a:gd name="connsiteX167" fmla="*/ 105692 w 5018777"/>
              <a:gd name="connsiteY167" fmla="*/ 1698171 h 2605314"/>
              <a:gd name="connsiteX168" fmla="*/ 141615 w 5018777"/>
              <a:gd name="connsiteY168" fmla="*/ 1749334 h 2605314"/>
              <a:gd name="connsiteX169" fmla="*/ 192777 w 5018777"/>
              <a:gd name="connsiteY169" fmla="*/ 1792514 h 2605314"/>
              <a:gd name="connsiteX170" fmla="*/ 250835 w 5018777"/>
              <a:gd name="connsiteY170" fmla="*/ 1828800 h 2605314"/>
              <a:gd name="connsiteX171" fmla="*/ 359692 w 5018777"/>
              <a:gd name="connsiteY171" fmla="*/ 1821542 h 2605314"/>
              <a:gd name="connsiteX172" fmla="*/ 394163 w 5018777"/>
              <a:gd name="connsiteY172" fmla="*/ 1796505 h 2605314"/>
              <a:gd name="connsiteX173" fmla="*/ 410492 w 5018777"/>
              <a:gd name="connsiteY173" fmla="*/ 1698171 h 2605314"/>
              <a:gd name="connsiteX174" fmla="*/ 366949 w 5018777"/>
              <a:gd name="connsiteY174" fmla="*/ 1683657 h 2605314"/>
              <a:gd name="connsiteX175" fmla="*/ 316149 w 5018777"/>
              <a:gd name="connsiteY175" fmla="*/ 1690914 h 2605314"/>
              <a:gd name="connsiteX176" fmla="*/ 279863 w 5018777"/>
              <a:gd name="connsiteY176" fmla="*/ 1719942 h 2605314"/>
              <a:gd name="connsiteX177" fmla="*/ 265349 w 5018777"/>
              <a:gd name="connsiteY177" fmla="*/ 1785257 h 2605314"/>
              <a:gd name="connsiteX178" fmla="*/ 276235 w 5018777"/>
              <a:gd name="connsiteY178" fmla="*/ 1939108 h 2605314"/>
              <a:gd name="connsiteX179" fmla="*/ 331026 w 5018777"/>
              <a:gd name="connsiteY179" fmla="*/ 1984465 h 2605314"/>
              <a:gd name="connsiteX180" fmla="*/ 417749 w 5018777"/>
              <a:gd name="connsiteY180" fmla="*/ 2002971 h 2605314"/>
              <a:gd name="connsiteX181" fmla="*/ 526606 w 5018777"/>
              <a:gd name="connsiteY181" fmla="*/ 1995714 h 2605314"/>
              <a:gd name="connsiteX182" fmla="*/ 555635 w 5018777"/>
              <a:gd name="connsiteY182" fmla="*/ 1973942 h 2605314"/>
              <a:gd name="connsiteX183" fmla="*/ 599177 w 5018777"/>
              <a:gd name="connsiteY183" fmla="*/ 1944914 h 2605314"/>
              <a:gd name="connsiteX184" fmla="*/ 628206 w 5018777"/>
              <a:gd name="connsiteY184" fmla="*/ 1901371 h 2605314"/>
              <a:gd name="connsiteX185" fmla="*/ 613692 w 5018777"/>
              <a:gd name="connsiteY185" fmla="*/ 1836057 h 2605314"/>
              <a:gd name="connsiteX186" fmla="*/ 570149 w 5018777"/>
              <a:gd name="connsiteY186" fmla="*/ 1792514 h 2605314"/>
              <a:gd name="connsiteX187" fmla="*/ 528057 w 5018777"/>
              <a:gd name="connsiteY187" fmla="*/ 1800497 h 2605314"/>
              <a:gd name="connsiteX188" fmla="*/ 481249 w 5018777"/>
              <a:gd name="connsiteY188" fmla="*/ 1898468 h 2605314"/>
              <a:gd name="connsiteX189" fmla="*/ 555635 w 5018777"/>
              <a:gd name="connsiteY189" fmla="*/ 1995714 h 2605314"/>
              <a:gd name="connsiteX190" fmla="*/ 570149 w 5018777"/>
              <a:gd name="connsiteY190" fmla="*/ 2017485 h 2605314"/>
              <a:gd name="connsiteX191" fmla="*/ 700777 w 5018777"/>
              <a:gd name="connsiteY191" fmla="*/ 2068285 h 2605314"/>
              <a:gd name="connsiteX192" fmla="*/ 737063 w 5018777"/>
              <a:gd name="connsiteY192" fmla="*/ 2082800 h 2605314"/>
              <a:gd name="connsiteX193" fmla="*/ 867692 w 5018777"/>
              <a:gd name="connsiteY193" fmla="*/ 2119811 h 2605314"/>
              <a:gd name="connsiteX194" fmla="*/ 969292 w 5018777"/>
              <a:gd name="connsiteY194" fmla="*/ 2148114 h 2605314"/>
              <a:gd name="connsiteX195" fmla="*/ 1078149 w 5018777"/>
              <a:gd name="connsiteY195" fmla="*/ 2133600 h 2605314"/>
              <a:gd name="connsiteX196" fmla="*/ 1128949 w 5018777"/>
              <a:gd name="connsiteY196" fmla="*/ 2104571 h 2605314"/>
              <a:gd name="connsiteX197" fmla="*/ 1247603 w 5018777"/>
              <a:gd name="connsiteY197" fmla="*/ 2013494 h 2605314"/>
              <a:gd name="connsiteX198" fmla="*/ 1291509 w 5018777"/>
              <a:gd name="connsiteY198" fmla="*/ 1957251 h 2605314"/>
              <a:gd name="connsiteX199" fmla="*/ 1278083 w 5018777"/>
              <a:gd name="connsiteY199" fmla="*/ 1839322 h 2605314"/>
              <a:gd name="connsiteX200" fmla="*/ 1223292 w 5018777"/>
              <a:gd name="connsiteY200" fmla="*/ 1814285 h 2605314"/>
              <a:gd name="connsiteX201" fmla="*/ 1129675 w 5018777"/>
              <a:gd name="connsiteY201" fmla="*/ 1833154 h 2605314"/>
              <a:gd name="connsiteX202" fmla="*/ 1107177 w 5018777"/>
              <a:gd name="connsiteY202" fmla="*/ 1894114 h 2605314"/>
              <a:gd name="connsiteX203" fmla="*/ 1085406 w 5018777"/>
              <a:gd name="connsiteY203" fmla="*/ 2002971 h 2605314"/>
              <a:gd name="connsiteX204" fmla="*/ 1020092 w 5018777"/>
              <a:gd name="connsiteY204" fmla="*/ 1995714 h 2605314"/>
              <a:gd name="connsiteX205" fmla="*/ 984532 w 5018777"/>
              <a:gd name="connsiteY205" fmla="*/ 1911531 h 2605314"/>
              <a:gd name="connsiteX206" fmla="*/ 996869 w 5018777"/>
              <a:gd name="connsiteY206" fmla="*/ 1807754 h 2605314"/>
              <a:gd name="connsiteX207" fmla="*/ 1070529 w 5018777"/>
              <a:gd name="connsiteY207" fmla="*/ 1731554 h 2605314"/>
              <a:gd name="connsiteX208" fmla="*/ 1230549 w 5018777"/>
              <a:gd name="connsiteY208" fmla="*/ 1690914 h 2605314"/>
              <a:gd name="connsiteX209" fmla="*/ 1339406 w 5018777"/>
              <a:gd name="connsiteY209" fmla="*/ 1698171 h 2605314"/>
              <a:gd name="connsiteX210" fmla="*/ 1426492 w 5018777"/>
              <a:gd name="connsiteY210" fmla="*/ 1741714 h 2605314"/>
              <a:gd name="connsiteX211" fmla="*/ 1480557 w 5018777"/>
              <a:gd name="connsiteY211" fmla="*/ 1792514 h 2605314"/>
              <a:gd name="connsiteX212" fmla="*/ 1510312 w 5018777"/>
              <a:gd name="connsiteY212" fmla="*/ 1859642 h 2605314"/>
              <a:gd name="connsiteX213" fmla="*/ 1511037 w 5018777"/>
              <a:gd name="connsiteY213" fmla="*/ 1961968 h 2605314"/>
              <a:gd name="connsiteX214" fmla="*/ 1463866 w 5018777"/>
              <a:gd name="connsiteY214" fmla="*/ 2046877 h 2605314"/>
              <a:gd name="connsiteX215" fmla="*/ 1411977 w 5018777"/>
              <a:gd name="connsiteY215" fmla="*/ 2140857 h 2605314"/>
              <a:gd name="connsiteX216" fmla="*/ 1404720 w 5018777"/>
              <a:gd name="connsiteY216" fmla="*/ 2162628 h 2605314"/>
              <a:gd name="connsiteX217" fmla="*/ 1368435 w 5018777"/>
              <a:gd name="connsiteY217" fmla="*/ 2293257 h 2605314"/>
              <a:gd name="connsiteX218" fmla="*/ 1370975 w 5018777"/>
              <a:gd name="connsiteY218" fmla="*/ 2449285 h 2605314"/>
              <a:gd name="connsiteX219" fmla="*/ 1513577 w 5018777"/>
              <a:gd name="connsiteY219" fmla="*/ 2554514 h 2605314"/>
              <a:gd name="connsiteX220" fmla="*/ 1636949 w 5018777"/>
              <a:gd name="connsiteY220" fmla="*/ 2590800 h 2605314"/>
              <a:gd name="connsiteX221" fmla="*/ 1851397 w 5018777"/>
              <a:gd name="connsiteY221" fmla="*/ 2605314 h 2605314"/>
              <a:gd name="connsiteX222" fmla="*/ 1922155 w 5018777"/>
              <a:gd name="connsiteY222" fmla="*/ 2576285 h 2605314"/>
              <a:gd name="connsiteX223" fmla="*/ 1963520 w 5018777"/>
              <a:gd name="connsiteY223" fmla="*/ 2496457 h 2605314"/>
              <a:gd name="connsiteX224" fmla="*/ 2006337 w 5018777"/>
              <a:gd name="connsiteY224" fmla="*/ 2315028 h 2605314"/>
              <a:gd name="connsiteX225" fmla="*/ 2043349 w 5018777"/>
              <a:gd name="connsiteY225" fmla="*/ 2111828 h 2605314"/>
              <a:gd name="connsiteX226" fmla="*/ 2066572 w 5018777"/>
              <a:gd name="connsiteY226" fmla="*/ 2048691 h 2605314"/>
              <a:gd name="connsiteX227" fmla="*/ 2102495 w 5018777"/>
              <a:gd name="connsiteY227" fmla="*/ 1987731 h 2605314"/>
              <a:gd name="connsiteX228" fmla="*/ 2221512 w 5018777"/>
              <a:gd name="connsiteY228" fmla="*/ 1879237 h 2605314"/>
              <a:gd name="connsiteX229" fmla="*/ 2377177 w 5018777"/>
              <a:gd name="connsiteY229" fmla="*/ 1872342 h 2605314"/>
              <a:gd name="connsiteX230" fmla="*/ 2398949 w 5018777"/>
              <a:gd name="connsiteY230" fmla="*/ 1879600 h 2605314"/>
              <a:gd name="connsiteX231" fmla="*/ 2457006 w 5018777"/>
              <a:gd name="connsiteY231" fmla="*/ 1930400 h 2605314"/>
              <a:gd name="connsiteX232" fmla="*/ 2471520 w 5018777"/>
              <a:gd name="connsiteY232" fmla="*/ 1952171 h 2605314"/>
              <a:gd name="connsiteX233" fmla="*/ 2493292 w 5018777"/>
              <a:gd name="connsiteY233" fmla="*/ 1973942 h 2605314"/>
              <a:gd name="connsiteX234" fmla="*/ 2507806 w 5018777"/>
              <a:gd name="connsiteY234" fmla="*/ 2024742 h 2605314"/>
              <a:gd name="connsiteX235" fmla="*/ 2515063 w 5018777"/>
              <a:gd name="connsiteY235" fmla="*/ 2053771 h 2605314"/>
              <a:gd name="connsiteX236" fmla="*/ 2529577 w 5018777"/>
              <a:gd name="connsiteY236" fmla="*/ 2075542 h 2605314"/>
              <a:gd name="connsiteX237" fmla="*/ 2544092 w 5018777"/>
              <a:gd name="connsiteY237" fmla="*/ 2126342 h 2605314"/>
              <a:gd name="connsiteX238" fmla="*/ 2536835 w 5018777"/>
              <a:gd name="connsiteY238" fmla="*/ 2271485 h 2605314"/>
              <a:gd name="connsiteX239" fmla="*/ 2522320 w 5018777"/>
              <a:gd name="connsiteY239" fmla="*/ 2300514 h 2605314"/>
              <a:gd name="connsiteX240" fmla="*/ 2478777 w 5018777"/>
              <a:gd name="connsiteY240" fmla="*/ 2329542 h 2605314"/>
              <a:gd name="connsiteX241" fmla="*/ 2457006 w 5018777"/>
              <a:gd name="connsiteY241" fmla="*/ 2336800 h 2605314"/>
              <a:gd name="connsiteX242" fmla="*/ 2333635 w 5018777"/>
              <a:gd name="connsiteY242" fmla="*/ 2329542 h 2605314"/>
              <a:gd name="connsiteX243" fmla="*/ 2311863 w 5018777"/>
              <a:gd name="connsiteY243" fmla="*/ 2322285 h 2605314"/>
              <a:gd name="connsiteX244" fmla="*/ 2297349 w 5018777"/>
              <a:gd name="connsiteY244" fmla="*/ 2286000 h 2605314"/>
              <a:gd name="connsiteX245" fmla="*/ 2290092 w 5018777"/>
              <a:gd name="connsiteY245" fmla="*/ 2249714 h 2605314"/>
              <a:gd name="connsiteX246" fmla="*/ 2398949 w 5018777"/>
              <a:gd name="connsiteY246" fmla="*/ 2111828 h 2605314"/>
              <a:gd name="connsiteX247" fmla="*/ 2398949 w 5018777"/>
              <a:gd name="connsiteY247" fmla="*/ 2024742 h 2605314"/>
              <a:gd name="connsiteX248" fmla="*/ 2377177 w 5018777"/>
              <a:gd name="connsiteY248" fmla="*/ 2010228 h 2605314"/>
              <a:gd name="connsiteX249" fmla="*/ 2275577 w 5018777"/>
              <a:gd name="connsiteY249" fmla="*/ 2017485 h 2605314"/>
              <a:gd name="connsiteX250" fmla="*/ 2261063 w 5018777"/>
              <a:gd name="connsiteY250" fmla="*/ 2032000 h 2605314"/>
              <a:gd name="connsiteX251" fmla="*/ 2239292 w 5018777"/>
              <a:gd name="connsiteY251" fmla="*/ 2046514 h 2605314"/>
              <a:gd name="connsiteX252" fmla="*/ 2224777 w 5018777"/>
              <a:gd name="connsiteY252" fmla="*/ 2061028 h 2605314"/>
              <a:gd name="connsiteX253" fmla="*/ 2195749 w 5018777"/>
              <a:gd name="connsiteY253" fmla="*/ 2068285 h 2605314"/>
              <a:gd name="connsiteX254" fmla="*/ 2166720 w 5018777"/>
              <a:gd name="connsiteY254" fmla="*/ 2090057 h 2605314"/>
              <a:gd name="connsiteX255" fmla="*/ 2152206 w 5018777"/>
              <a:gd name="connsiteY255" fmla="*/ 2111828 h 2605314"/>
              <a:gd name="connsiteX256" fmla="*/ 2130435 w 5018777"/>
              <a:gd name="connsiteY256" fmla="*/ 2140857 h 2605314"/>
              <a:gd name="connsiteX257" fmla="*/ 2130435 w 5018777"/>
              <a:gd name="connsiteY257" fmla="*/ 2351314 h 2605314"/>
              <a:gd name="connsiteX258" fmla="*/ 2144949 w 5018777"/>
              <a:gd name="connsiteY258" fmla="*/ 2373085 h 2605314"/>
              <a:gd name="connsiteX259" fmla="*/ 2166720 w 5018777"/>
              <a:gd name="connsiteY259" fmla="*/ 2380342 h 2605314"/>
              <a:gd name="connsiteX260" fmla="*/ 2173977 w 5018777"/>
              <a:gd name="connsiteY260" fmla="*/ 2402114 h 2605314"/>
              <a:gd name="connsiteX261" fmla="*/ 2195749 w 5018777"/>
              <a:gd name="connsiteY261" fmla="*/ 2416628 h 2605314"/>
              <a:gd name="connsiteX262" fmla="*/ 2224777 w 5018777"/>
              <a:gd name="connsiteY262" fmla="*/ 2438400 h 2605314"/>
              <a:gd name="connsiteX263" fmla="*/ 2268320 w 5018777"/>
              <a:gd name="connsiteY263" fmla="*/ 2474685 h 2605314"/>
              <a:gd name="connsiteX264" fmla="*/ 2297349 w 5018777"/>
              <a:gd name="connsiteY264" fmla="*/ 2510971 h 2605314"/>
              <a:gd name="connsiteX265" fmla="*/ 2319120 w 5018777"/>
              <a:gd name="connsiteY265" fmla="*/ 2532742 h 2605314"/>
              <a:gd name="connsiteX266" fmla="*/ 2398949 w 5018777"/>
              <a:gd name="connsiteY266" fmla="*/ 2569028 h 2605314"/>
              <a:gd name="connsiteX267" fmla="*/ 2544092 w 5018777"/>
              <a:gd name="connsiteY267" fmla="*/ 2554514 h 2605314"/>
              <a:gd name="connsiteX268" fmla="*/ 2565863 w 5018777"/>
              <a:gd name="connsiteY268" fmla="*/ 2540000 h 2605314"/>
              <a:gd name="connsiteX269" fmla="*/ 2573120 w 5018777"/>
              <a:gd name="connsiteY269" fmla="*/ 2503714 h 2605314"/>
              <a:gd name="connsiteX270" fmla="*/ 2587635 w 5018777"/>
              <a:gd name="connsiteY270" fmla="*/ 2481942 h 2605314"/>
              <a:gd name="connsiteX271" fmla="*/ 2594892 w 5018777"/>
              <a:gd name="connsiteY271" fmla="*/ 2409371 h 2605314"/>
              <a:gd name="connsiteX272" fmla="*/ 2645692 w 5018777"/>
              <a:gd name="connsiteY272" fmla="*/ 2416628 h 2605314"/>
              <a:gd name="connsiteX273" fmla="*/ 2674720 w 5018777"/>
              <a:gd name="connsiteY273" fmla="*/ 2423885 h 2605314"/>
              <a:gd name="connsiteX274" fmla="*/ 2747292 w 5018777"/>
              <a:gd name="connsiteY274" fmla="*/ 2438400 h 2605314"/>
              <a:gd name="connsiteX275" fmla="*/ 2790835 w 5018777"/>
              <a:gd name="connsiteY275" fmla="*/ 2452914 h 2605314"/>
              <a:gd name="connsiteX276" fmla="*/ 2812606 w 5018777"/>
              <a:gd name="connsiteY276" fmla="*/ 2438400 h 2605314"/>
              <a:gd name="connsiteX277" fmla="*/ 2805349 w 5018777"/>
              <a:gd name="connsiteY277" fmla="*/ 2416628 h 2605314"/>
              <a:gd name="connsiteX278" fmla="*/ 2798092 w 5018777"/>
              <a:gd name="connsiteY278" fmla="*/ 2373085 h 2605314"/>
              <a:gd name="connsiteX279" fmla="*/ 2783577 w 5018777"/>
              <a:gd name="connsiteY279" fmla="*/ 2329542 h 2605314"/>
              <a:gd name="connsiteX280" fmla="*/ 2798092 w 5018777"/>
              <a:gd name="connsiteY280" fmla="*/ 2278742 h 2605314"/>
              <a:gd name="connsiteX281" fmla="*/ 2965006 w 5018777"/>
              <a:gd name="connsiteY281" fmla="*/ 2249714 h 2605314"/>
              <a:gd name="connsiteX282" fmla="*/ 2950492 w 5018777"/>
              <a:gd name="connsiteY282" fmla="*/ 2227942 h 2605314"/>
              <a:gd name="connsiteX283" fmla="*/ 2928720 w 5018777"/>
              <a:gd name="connsiteY283" fmla="*/ 2133600 h 2605314"/>
              <a:gd name="connsiteX284" fmla="*/ 2921463 w 5018777"/>
              <a:gd name="connsiteY284" fmla="*/ 2104571 h 2605314"/>
              <a:gd name="connsiteX285" fmla="*/ 2899692 w 5018777"/>
              <a:gd name="connsiteY285" fmla="*/ 2090057 h 2605314"/>
              <a:gd name="connsiteX286" fmla="*/ 2906949 w 5018777"/>
              <a:gd name="connsiteY286" fmla="*/ 2061028 h 2605314"/>
              <a:gd name="connsiteX287" fmla="*/ 3037577 w 5018777"/>
              <a:gd name="connsiteY287" fmla="*/ 2053771 h 2605314"/>
              <a:gd name="connsiteX288" fmla="*/ 3124663 w 5018777"/>
              <a:gd name="connsiteY288" fmla="*/ 2046514 h 2605314"/>
              <a:gd name="connsiteX289" fmla="*/ 3146435 w 5018777"/>
              <a:gd name="connsiteY289" fmla="*/ 2039257 h 2605314"/>
              <a:gd name="connsiteX290" fmla="*/ 3139177 w 5018777"/>
              <a:gd name="connsiteY290" fmla="*/ 2010228 h 2605314"/>
              <a:gd name="connsiteX291" fmla="*/ 3110149 w 5018777"/>
              <a:gd name="connsiteY291" fmla="*/ 1959428 h 2605314"/>
              <a:gd name="connsiteX292" fmla="*/ 3081120 w 5018777"/>
              <a:gd name="connsiteY292" fmla="*/ 1930400 h 2605314"/>
              <a:gd name="connsiteX293" fmla="*/ 3066606 w 5018777"/>
              <a:gd name="connsiteY293" fmla="*/ 1901371 h 2605314"/>
              <a:gd name="connsiteX294" fmla="*/ 3044835 w 5018777"/>
              <a:gd name="connsiteY294" fmla="*/ 1886857 h 2605314"/>
              <a:gd name="connsiteX295" fmla="*/ 3037577 w 5018777"/>
              <a:gd name="connsiteY295" fmla="*/ 1865085 h 2605314"/>
              <a:gd name="connsiteX296" fmla="*/ 3023063 w 5018777"/>
              <a:gd name="connsiteY296" fmla="*/ 1843314 h 2605314"/>
              <a:gd name="connsiteX297" fmla="*/ 3052092 w 5018777"/>
              <a:gd name="connsiteY297" fmla="*/ 1828800 h 2605314"/>
              <a:gd name="connsiteX298" fmla="*/ 3160949 w 5018777"/>
              <a:gd name="connsiteY298" fmla="*/ 1814285 h 2605314"/>
              <a:gd name="connsiteX299" fmla="*/ 3182720 w 5018777"/>
              <a:gd name="connsiteY299" fmla="*/ 1799771 h 2605314"/>
              <a:gd name="connsiteX300" fmla="*/ 3131920 w 5018777"/>
              <a:gd name="connsiteY300" fmla="*/ 1690914 h 2605314"/>
              <a:gd name="connsiteX301" fmla="*/ 3124663 w 5018777"/>
              <a:gd name="connsiteY301" fmla="*/ 1669142 h 2605314"/>
              <a:gd name="connsiteX302" fmla="*/ 3110149 w 5018777"/>
              <a:gd name="connsiteY302" fmla="*/ 1647371 h 2605314"/>
              <a:gd name="connsiteX303" fmla="*/ 3131920 w 5018777"/>
              <a:gd name="connsiteY303" fmla="*/ 1640114 h 2605314"/>
              <a:gd name="connsiteX304" fmla="*/ 3160949 w 5018777"/>
              <a:gd name="connsiteY304" fmla="*/ 1632857 h 2605314"/>
              <a:gd name="connsiteX305" fmla="*/ 3189977 w 5018777"/>
              <a:gd name="connsiteY305" fmla="*/ 1618342 h 2605314"/>
              <a:gd name="connsiteX306" fmla="*/ 3219006 w 5018777"/>
              <a:gd name="connsiteY306" fmla="*/ 1611085 h 2605314"/>
              <a:gd name="connsiteX307" fmla="*/ 3240777 w 5018777"/>
              <a:gd name="connsiteY307" fmla="*/ 1603828 h 2605314"/>
              <a:gd name="connsiteX308" fmla="*/ 3284320 w 5018777"/>
              <a:gd name="connsiteY308" fmla="*/ 1582057 h 2605314"/>
              <a:gd name="connsiteX309" fmla="*/ 3298835 w 5018777"/>
              <a:gd name="connsiteY309" fmla="*/ 1567542 h 2605314"/>
              <a:gd name="connsiteX310" fmla="*/ 3277063 w 5018777"/>
              <a:gd name="connsiteY310" fmla="*/ 1545771 h 2605314"/>
              <a:gd name="connsiteX311" fmla="*/ 3233520 w 5018777"/>
              <a:gd name="connsiteY311" fmla="*/ 1516742 h 2605314"/>
              <a:gd name="connsiteX312" fmla="*/ 3182720 w 5018777"/>
              <a:gd name="connsiteY312" fmla="*/ 1458685 h 2605314"/>
              <a:gd name="connsiteX313" fmla="*/ 3175463 w 5018777"/>
              <a:gd name="connsiteY313" fmla="*/ 1436914 h 2605314"/>
              <a:gd name="connsiteX314" fmla="*/ 3153692 w 5018777"/>
              <a:gd name="connsiteY314" fmla="*/ 1422400 h 2605314"/>
              <a:gd name="connsiteX315" fmla="*/ 3204492 w 5018777"/>
              <a:gd name="connsiteY315" fmla="*/ 1386114 h 2605314"/>
              <a:gd name="connsiteX316" fmla="*/ 3240777 w 5018777"/>
              <a:gd name="connsiteY316" fmla="*/ 1349828 h 2605314"/>
              <a:gd name="connsiteX317" fmla="*/ 3269806 w 5018777"/>
              <a:gd name="connsiteY317" fmla="*/ 1313542 h 2605314"/>
              <a:gd name="connsiteX318" fmla="*/ 3291577 w 5018777"/>
              <a:gd name="connsiteY318" fmla="*/ 1299028 h 2605314"/>
              <a:gd name="connsiteX319" fmla="*/ 3306092 w 5018777"/>
              <a:gd name="connsiteY319" fmla="*/ 1284514 h 2605314"/>
              <a:gd name="connsiteX320" fmla="*/ 3313349 w 5018777"/>
              <a:gd name="connsiteY320" fmla="*/ 1262742 h 2605314"/>
              <a:gd name="connsiteX321" fmla="*/ 3269806 w 5018777"/>
              <a:gd name="connsiteY321" fmla="*/ 1255485 h 2605314"/>
              <a:gd name="connsiteX322" fmla="*/ 3248035 w 5018777"/>
              <a:gd name="connsiteY322" fmla="*/ 1248228 h 2605314"/>
              <a:gd name="connsiteX323" fmla="*/ 3197235 w 5018777"/>
              <a:gd name="connsiteY323" fmla="*/ 1233714 h 2605314"/>
              <a:gd name="connsiteX324" fmla="*/ 3175463 w 5018777"/>
              <a:gd name="connsiteY324" fmla="*/ 1219200 h 2605314"/>
              <a:gd name="connsiteX325" fmla="*/ 3153692 w 5018777"/>
              <a:gd name="connsiteY325" fmla="*/ 1211942 h 2605314"/>
              <a:gd name="connsiteX326" fmla="*/ 3124663 w 5018777"/>
              <a:gd name="connsiteY326" fmla="*/ 1197428 h 2605314"/>
              <a:gd name="connsiteX327" fmla="*/ 3204492 w 5018777"/>
              <a:gd name="connsiteY327" fmla="*/ 1095828 h 2605314"/>
              <a:gd name="connsiteX328" fmla="*/ 3255292 w 5018777"/>
              <a:gd name="connsiteY328" fmla="*/ 1037771 h 2605314"/>
              <a:gd name="connsiteX329" fmla="*/ 3255292 w 5018777"/>
              <a:gd name="connsiteY329" fmla="*/ 994228 h 2605314"/>
              <a:gd name="connsiteX330" fmla="*/ 3211749 w 5018777"/>
              <a:gd name="connsiteY330" fmla="*/ 986971 h 2605314"/>
              <a:gd name="connsiteX331" fmla="*/ 3182720 w 5018777"/>
              <a:gd name="connsiteY331" fmla="*/ 979714 h 2605314"/>
              <a:gd name="connsiteX332" fmla="*/ 3124663 w 5018777"/>
              <a:gd name="connsiteY332" fmla="*/ 957942 h 2605314"/>
              <a:gd name="connsiteX333" fmla="*/ 3102892 w 5018777"/>
              <a:gd name="connsiteY333" fmla="*/ 950685 h 2605314"/>
              <a:gd name="connsiteX334" fmla="*/ 3052092 w 5018777"/>
              <a:gd name="connsiteY334" fmla="*/ 943428 h 2605314"/>
              <a:gd name="connsiteX335" fmla="*/ 3030320 w 5018777"/>
              <a:gd name="connsiteY335" fmla="*/ 936171 h 2605314"/>
              <a:gd name="connsiteX336" fmla="*/ 2994035 w 5018777"/>
              <a:gd name="connsiteY336" fmla="*/ 928914 h 2605314"/>
              <a:gd name="connsiteX337" fmla="*/ 2979520 w 5018777"/>
              <a:gd name="connsiteY337" fmla="*/ 914400 h 2605314"/>
              <a:gd name="connsiteX338" fmla="*/ 3037577 w 5018777"/>
              <a:gd name="connsiteY338" fmla="*/ 820057 h 2605314"/>
              <a:gd name="connsiteX339" fmla="*/ 3095635 w 5018777"/>
              <a:gd name="connsiteY339" fmla="*/ 747485 h 2605314"/>
              <a:gd name="connsiteX340" fmla="*/ 3131920 w 5018777"/>
              <a:gd name="connsiteY340" fmla="*/ 703942 h 2605314"/>
              <a:gd name="connsiteX341" fmla="*/ 3146435 w 5018777"/>
              <a:gd name="connsiteY341" fmla="*/ 682171 h 2605314"/>
              <a:gd name="connsiteX342" fmla="*/ 3037577 w 5018777"/>
              <a:gd name="connsiteY342" fmla="*/ 667657 h 2605314"/>
              <a:gd name="connsiteX343" fmla="*/ 2965006 w 5018777"/>
              <a:gd name="connsiteY343" fmla="*/ 660400 h 2605314"/>
              <a:gd name="connsiteX344" fmla="*/ 2892435 w 5018777"/>
              <a:gd name="connsiteY344" fmla="*/ 645885 h 2605314"/>
              <a:gd name="connsiteX345" fmla="*/ 2928720 w 5018777"/>
              <a:gd name="connsiteY345" fmla="*/ 609600 h 2605314"/>
              <a:gd name="connsiteX346" fmla="*/ 2965006 w 5018777"/>
              <a:gd name="connsiteY346" fmla="*/ 573314 h 2605314"/>
              <a:gd name="connsiteX347" fmla="*/ 2972263 w 5018777"/>
              <a:gd name="connsiteY347" fmla="*/ 529771 h 2605314"/>
              <a:gd name="connsiteX348" fmla="*/ 2986777 w 5018777"/>
              <a:gd name="connsiteY348" fmla="*/ 486228 h 2605314"/>
              <a:gd name="connsiteX349" fmla="*/ 3001292 w 5018777"/>
              <a:gd name="connsiteY349" fmla="*/ 435428 h 2605314"/>
              <a:gd name="connsiteX350" fmla="*/ 3015806 w 5018777"/>
              <a:gd name="connsiteY350" fmla="*/ 391885 h 2605314"/>
              <a:gd name="connsiteX351" fmla="*/ 2965006 w 5018777"/>
              <a:gd name="connsiteY351" fmla="*/ 399142 h 2605314"/>
              <a:gd name="connsiteX352" fmla="*/ 2921463 w 5018777"/>
              <a:gd name="connsiteY352" fmla="*/ 413657 h 2605314"/>
              <a:gd name="connsiteX353" fmla="*/ 2892435 w 5018777"/>
              <a:gd name="connsiteY353" fmla="*/ 420914 h 2605314"/>
              <a:gd name="connsiteX354" fmla="*/ 2856149 w 5018777"/>
              <a:gd name="connsiteY354" fmla="*/ 435428 h 2605314"/>
              <a:gd name="connsiteX355" fmla="*/ 2812606 w 5018777"/>
              <a:gd name="connsiteY355" fmla="*/ 442685 h 2605314"/>
              <a:gd name="connsiteX356" fmla="*/ 2783577 w 5018777"/>
              <a:gd name="connsiteY356" fmla="*/ 449942 h 2605314"/>
              <a:gd name="connsiteX357" fmla="*/ 2725520 w 5018777"/>
              <a:gd name="connsiteY357" fmla="*/ 442685 h 2605314"/>
              <a:gd name="connsiteX358" fmla="*/ 2732777 w 5018777"/>
              <a:gd name="connsiteY358" fmla="*/ 377371 h 2605314"/>
              <a:gd name="connsiteX359" fmla="*/ 2725520 w 5018777"/>
              <a:gd name="connsiteY359" fmla="*/ 290285 h 2605314"/>
              <a:gd name="connsiteX360" fmla="*/ 2711006 w 5018777"/>
              <a:gd name="connsiteY360" fmla="*/ 232228 h 2605314"/>
              <a:gd name="connsiteX361" fmla="*/ 2667463 w 5018777"/>
              <a:gd name="connsiteY361" fmla="*/ 210457 h 2605314"/>
              <a:gd name="connsiteX362" fmla="*/ 2660206 w 5018777"/>
              <a:gd name="connsiteY362"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73749 w 5018777"/>
              <a:gd name="connsiteY73" fmla="*/ 537028 h 2605314"/>
              <a:gd name="connsiteX74" fmla="*/ 3939640 w 5018777"/>
              <a:gd name="connsiteY74" fmla="*/ 480422 h 2605314"/>
              <a:gd name="connsiteX75" fmla="*/ 3866706 w 5018777"/>
              <a:gd name="connsiteY75" fmla="*/ 463731 h 2605314"/>
              <a:gd name="connsiteX76" fmla="*/ 3806835 w 5018777"/>
              <a:gd name="connsiteY76" fmla="*/ 478971 h 2605314"/>
              <a:gd name="connsiteX77" fmla="*/ 3763292 w 5018777"/>
              <a:gd name="connsiteY77" fmla="*/ 529771 h 2605314"/>
              <a:gd name="connsiteX78" fmla="*/ 3756035 w 5018777"/>
              <a:gd name="connsiteY78" fmla="*/ 551542 h 2605314"/>
              <a:gd name="connsiteX79" fmla="*/ 3763292 w 5018777"/>
              <a:gd name="connsiteY79" fmla="*/ 573314 h 2605314"/>
              <a:gd name="connsiteX80" fmla="*/ 3705235 w 5018777"/>
              <a:gd name="connsiteY80" fmla="*/ 602342 h 2605314"/>
              <a:gd name="connsiteX81" fmla="*/ 3661692 w 5018777"/>
              <a:gd name="connsiteY81" fmla="*/ 544285 h 2605314"/>
              <a:gd name="connsiteX82" fmla="*/ 3668949 w 5018777"/>
              <a:gd name="connsiteY82" fmla="*/ 435428 h 2605314"/>
              <a:gd name="connsiteX83" fmla="*/ 3705235 w 5018777"/>
              <a:gd name="connsiteY83" fmla="*/ 370114 h 2605314"/>
              <a:gd name="connsiteX84" fmla="*/ 3770549 w 5018777"/>
              <a:gd name="connsiteY84" fmla="*/ 341085 h 2605314"/>
              <a:gd name="connsiteX85" fmla="*/ 3792320 w 5018777"/>
              <a:gd name="connsiteY85" fmla="*/ 333828 h 2605314"/>
              <a:gd name="connsiteX86" fmla="*/ 3814092 w 5018777"/>
              <a:gd name="connsiteY86" fmla="*/ 326571 h 2605314"/>
              <a:gd name="connsiteX87" fmla="*/ 3959235 w 5018777"/>
              <a:gd name="connsiteY87" fmla="*/ 333828 h 2605314"/>
              <a:gd name="connsiteX88" fmla="*/ 4024549 w 5018777"/>
              <a:gd name="connsiteY88" fmla="*/ 377371 h 2605314"/>
              <a:gd name="connsiteX89" fmla="*/ 4060835 w 5018777"/>
              <a:gd name="connsiteY89" fmla="*/ 413657 h 2605314"/>
              <a:gd name="connsiteX90" fmla="*/ 4097120 w 5018777"/>
              <a:gd name="connsiteY90" fmla="*/ 478971 h 2605314"/>
              <a:gd name="connsiteX91" fmla="*/ 4111997 w 5018777"/>
              <a:gd name="connsiteY91" fmla="*/ 620848 h 2605314"/>
              <a:gd name="connsiteX92" fmla="*/ 4089863 w 5018777"/>
              <a:gd name="connsiteY92" fmla="*/ 732971 h 2605314"/>
              <a:gd name="connsiteX93" fmla="*/ 4060835 w 5018777"/>
              <a:gd name="connsiteY93" fmla="*/ 769257 h 2605314"/>
              <a:gd name="connsiteX94" fmla="*/ 3946897 w 5018777"/>
              <a:gd name="connsiteY94" fmla="*/ 851262 h 2605314"/>
              <a:gd name="connsiteX95" fmla="*/ 3843120 w 5018777"/>
              <a:gd name="connsiteY95" fmla="*/ 878114 h 2605314"/>
              <a:gd name="connsiteX96" fmla="*/ 3567349 w 5018777"/>
              <a:gd name="connsiteY96" fmla="*/ 863600 h 2605314"/>
              <a:gd name="connsiteX97" fmla="*/ 3422206 w 5018777"/>
              <a:gd name="connsiteY97" fmla="*/ 835660 h 2605314"/>
              <a:gd name="connsiteX98" fmla="*/ 3349635 w 5018777"/>
              <a:gd name="connsiteY98" fmla="*/ 776514 h 2605314"/>
              <a:gd name="connsiteX99" fmla="*/ 3313349 w 5018777"/>
              <a:gd name="connsiteY99" fmla="*/ 696685 h 2605314"/>
              <a:gd name="connsiteX100" fmla="*/ 3277063 w 5018777"/>
              <a:gd name="connsiteY100" fmla="*/ 587828 h 2605314"/>
              <a:gd name="connsiteX101" fmla="*/ 3233520 w 5018777"/>
              <a:gd name="connsiteY101" fmla="*/ 478971 h 2605314"/>
              <a:gd name="connsiteX102" fmla="*/ 3199412 w 5018777"/>
              <a:gd name="connsiteY102" fmla="*/ 367937 h 2605314"/>
              <a:gd name="connsiteX103" fmla="*/ 3139177 w 5018777"/>
              <a:gd name="connsiteY103" fmla="*/ 283028 h 2605314"/>
              <a:gd name="connsiteX104" fmla="*/ 3081120 w 5018777"/>
              <a:gd name="connsiteY104" fmla="*/ 232228 h 2605314"/>
              <a:gd name="connsiteX105" fmla="*/ 3008549 w 5018777"/>
              <a:gd name="connsiteY105" fmla="*/ 174171 h 2605314"/>
              <a:gd name="connsiteX106" fmla="*/ 2934889 w 5018777"/>
              <a:gd name="connsiteY106" fmla="*/ 124460 h 2605314"/>
              <a:gd name="connsiteX107" fmla="*/ 2827120 w 5018777"/>
              <a:gd name="connsiteY107" fmla="*/ 79828 h 2605314"/>
              <a:gd name="connsiteX108" fmla="*/ 2667463 w 5018777"/>
              <a:gd name="connsiteY108" fmla="*/ 50800 h 2605314"/>
              <a:gd name="connsiteX109" fmla="*/ 2500549 w 5018777"/>
              <a:gd name="connsiteY109" fmla="*/ 43542 h 2605314"/>
              <a:gd name="connsiteX110" fmla="*/ 2275577 w 5018777"/>
              <a:gd name="connsiteY110" fmla="*/ 21771 h 2605314"/>
              <a:gd name="connsiteX111" fmla="*/ 2036092 w 5018777"/>
              <a:gd name="connsiteY111" fmla="*/ 7257 h 2605314"/>
              <a:gd name="connsiteX112" fmla="*/ 1753063 w 5018777"/>
              <a:gd name="connsiteY112" fmla="*/ 29028 h 2605314"/>
              <a:gd name="connsiteX113" fmla="*/ 1519746 w 5018777"/>
              <a:gd name="connsiteY113" fmla="*/ 82005 h 2605314"/>
              <a:gd name="connsiteX114" fmla="*/ 1157977 w 5018777"/>
              <a:gd name="connsiteY114" fmla="*/ 190500 h 2605314"/>
              <a:gd name="connsiteX115" fmla="*/ 969292 w 5018777"/>
              <a:gd name="connsiteY115" fmla="*/ 261257 h 2605314"/>
              <a:gd name="connsiteX116" fmla="*/ 889463 w 5018777"/>
              <a:gd name="connsiteY116" fmla="*/ 319314 h 2605314"/>
              <a:gd name="connsiteX117" fmla="*/ 763189 w 5018777"/>
              <a:gd name="connsiteY117" fmla="*/ 420551 h 2605314"/>
              <a:gd name="connsiteX118" fmla="*/ 693520 w 5018777"/>
              <a:gd name="connsiteY118" fmla="*/ 500742 h 2605314"/>
              <a:gd name="connsiteX119" fmla="*/ 664492 w 5018777"/>
              <a:gd name="connsiteY119" fmla="*/ 544285 h 2605314"/>
              <a:gd name="connsiteX120" fmla="*/ 642720 w 5018777"/>
              <a:gd name="connsiteY120" fmla="*/ 609600 h 2605314"/>
              <a:gd name="connsiteX121" fmla="*/ 651792 w 5018777"/>
              <a:gd name="connsiteY121" fmla="*/ 740954 h 2605314"/>
              <a:gd name="connsiteX122" fmla="*/ 700052 w 5018777"/>
              <a:gd name="connsiteY122" fmla="*/ 804454 h 2605314"/>
              <a:gd name="connsiteX123" fmla="*/ 751577 w 5018777"/>
              <a:gd name="connsiteY123" fmla="*/ 804817 h 2605314"/>
              <a:gd name="connsiteX124" fmla="*/ 775889 w 5018777"/>
              <a:gd name="connsiteY124" fmla="*/ 748937 h 2605314"/>
              <a:gd name="connsiteX125" fmla="*/ 764640 w 5018777"/>
              <a:gd name="connsiteY125" fmla="*/ 679268 h 2605314"/>
              <a:gd name="connsiteX126" fmla="*/ 704769 w 5018777"/>
              <a:gd name="connsiteY126" fmla="*/ 644434 h 2605314"/>
              <a:gd name="connsiteX127" fmla="*/ 567246 w 5018777"/>
              <a:gd name="connsiteY127" fmla="*/ 638991 h 2605314"/>
              <a:gd name="connsiteX128" fmla="*/ 468549 w 5018777"/>
              <a:gd name="connsiteY128" fmla="*/ 682171 h 2605314"/>
              <a:gd name="connsiteX129" fmla="*/ 446777 w 5018777"/>
              <a:gd name="connsiteY129" fmla="*/ 754742 h 2605314"/>
              <a:gd name="connsiteX130" fmla="*/ 475806 w 5018777"/>
              <a:gd name="connsiteY130" fmla="*/ 849085 h 2605314"/>
              <a:gd name="connsiteX131" fmla="*/ 533863 w 5018777"/>
              <a:gd name="connsiteY131" fmla="*/ 841828 h 2605314"/>
              <a:gd name="connsiteX132" fmla="*/ 541120 w 5018777"/>
              <a:gd name="connsiteY132" fmla="*/ 820057 h 2605314"/>
              <a:gd name="connsiteX133" fmla="*/ 519349 w 5018777"/>
              <a:gd name="connsiteY133" fmla="*/ 740228 h 2605314"/>
              <a:gd name="connsiteX134" fmla="*/ 497577 w 5018777"/>
              <a:gd name="connsiteY134" fmla="*/ 725714 h 2605314"/>
              <a:gd name="connsiteX135" fmla="*/ 352435 w 5018777"/>
              <a:gd name="connsiteY135" fmla="*/ 732971 h 2605314"/>
              <a:gd name="connsiteX136" fmla="*/ 252286 w 5018777"/>
              <a:gd name="connsiteY136" fmla="*/ 791028 h 2605314"/>
              <a:gd name="connsiteX137" fmla="*/ 192777 w 5018777"/>
              <a:gd name="connsiteY137" fmla="*/ 892628 h 2605314"/>
              <a:gd name="connsiteX138" fmla="*/ 187335 w 5018777"/>
              <a:gd name="connsiteY138" fmla="*/ 1026522 h 2605314"/>
              <a:gd name="connsiteX139" fmla="*/ 218177 w 5018777"/>
              <a:gd name="connsiteY139" fmla="*/ 1070791 h 2605314"/>
              <a:gd name="connsiteX140" fmla="*/ 278049 w 5018777"/>
              <a:gd name="connsiteY140" fmla="*/ 1063534 h 2605314"/>
              <a:gd name="connsiteX141" fmla="*/ 297643 w 5018777"/>
              <a:gd name="connsiteY141" fmla="*/ 1022531 h 2605314"/>
              <a:gd name="connsiteX142" fmla="*/ 260995 w 5018777"/>
              <a:gd name="connsiteY142" fmla="*/ 957580 h 2605314"/>
              <a:gd name="connsiteX143" fmla="*/ 172095 w 5018777"/>
              <a:gd name="connsiteY143" fmla="*/ 952137 h 2605314"/>
              <a:gd name="connsiteX144" fmla="*/ 108957 w 5018777"/>
              <a:gd name="connsiteY144" fmla="*/ 996405 h 2605314"/>
              <a:gd name="connsiteX145" fmla="*/ 54892 w 5018777"/>
              <a:gd name="connsiteY145" fmla="*/ 1066800 h 2605314"/>
              <a:gd name="connsiteX146" fmla="*/ 14252 w 5018777"/>
              <a:gd name="connsiteY146" fmla="*/ 1156788 h 2605314"/>
              <a:gd name="connsiteX147" fmla="*/ 20783 w 5018777"/>
              <a:gd name="connsiteY147" fmla="*/ 1262017 h 2605314"/>
              <a:gd name="connsiteX148" fmla="*/ 69406 w 5018777"/>
              <a:gd name="connsiteY148" fmla="*/ 1313542 h 2605314"/>
              <a:gd name="connsiteX149" fmla="*/ 112949 w 5018777"/>
              <a:gd name="connsiteY149" fmla="*/ 1342571 h 2605314"/>
              <a:gd name="connsiteX150" fmla="*/ 159032 w 5018777"/>
              <a:gd name="connsiteY150" fmla="*/ 1341845 h 2605314"/>
              <a:gd name="connsiteX151" fmla="*/ 217089 w 5018777"/>
              <a:gd name="connsiteY151" fmla="*/ 1316445 h 2605314"/>
              <a:gd name="connsiteX152" fmla="*/ 199672 w 5018777"/>
              <a:gd name="connsiteY152" fmla="*/ 1243148 h 2605314"/>
              <a:gd name="connsiteX153" fmla="*/ 124197 w 5018777"/>
              <a:gd name="connsiteY153" fmla="*/ 1236254 h 2605314"/>
              <a:gd name="connsiteX154" fmla="*/ 54892 w 5018777"/>
              <a:gd name="connsiteY154" fmla="*/ 1262742 h 2605314"/>
              <a:gd name="connsiteX155" fmla="*/ 33120 w 5018777"/>
              <a:gd name="connsiteY155" fmla="*/ 1299028 h 2605314"/>
              <a:gd name="connsiteX156" fmla="*/ 18606 w 5018777"/>
              <a:gd name="connsiteY156" fmla="*/ 1320800 h 2605314"/>
              <a:gd name="connsiteX157" fmla="*/ 4092 w 5018777"/>
              <a:gd name="connsiteY157" fmla="*/ 1379582 h 2605314"/>
              <a:gd name="connsiteX158" fmla="*/ 3729 w 5018777"/>
              <a:gd name="connsiteY158" fmla="*/ 1436188 h 2605314"/>
              <a:gd name="connsiteX159" fmla="*/ 47635 w 5018777"/>
              <a:gd name="connsiteY159" fmla="*/ 1494971 h 2605314"/>
              <a:gd name="connsiteX160" fmla="*/ 91177 w 5018777"/>
              <a:gd name="connsiteY160" fmla="*/ 1524000 h 2605314"/>
              <a:gd name="connsiteX161" fmla="*/ 127100 w 5018777"/>
              <a:gd name="connsiteY161" fmla="*/ 1568268 h 2605314"/>
              <a:gd name="connsiteX162" fmla="*/ 171006 w 5018777"/>
              <a:gd name="connsiteY162" fmla="*/ 1582057 h 2605314"/>
              <a:gd name="connsiteX163" fmla="*/ 228337 w 5018777"/>
              <a:gd name="connsiteY163" fmla="*/ 1561737 h 2605314"/>
              <a:gd name="connsiteX164" fmla="*/ 236683 w 5018777"/>
              <a:gd name="connsiteY164" fmla="*/ 1483722 h 2605314"/>
              <a:gd name="connsiteX165" fmla="*/ 157217 w 5018777"/>
              <a:gd name="connsiteY165" fmla="*/ 1465580 h 2605314"/>
              <a:gd name="connsiteX166" fmla="*/ 105692 w 5018777"/>
              <a:gd name="connsiteY166" fmla="*/ 1502228 h 2605314"/>
              <a:gd name="connsiteX167" fmla="*/ 105692 w 5018777"/>
              <a:gd name="connsiteY167" fmla="*/ 1698171 h 2605314"/>
              <a:gd name="connsiteX168" fmla="*/ 141615 w 5018777"/>
              <a:gd name="connsiteY168" fmla="*/ 1749334 h 2605314"/>
              <a:gd name="connsiteX169" fmla="*/ 192777 w 5018777"/>
              <a:gd name="connsiteY169" fmla="*/ 1792514 h 2605314"/>
              <a:gd name="connsiteX170" fmla="*/ 250835 w 5018777"/>
              <a:gd name="connsiteY170" fmla="*/ 1828800 h 2605314"/>
              <a:gd name="connsiteX171" fmla="*/ 359692 w 5018777"/>
              <a:gd name="connsiteY171" fmla="*/ 1821542 h 2605314"/>
              <a:gd name="connsiteX172" fmla="*/ 394163 w 5018777"/>
              <a:gd name="connsiteY172" fmla="*/ 1796505 h 2605314"/>
              <a:gd name="connsiteX173" fmla="*/ 410492 w 5018777"/>
              <a:gd name="connsiteY173" fmla="*/ 1698171 h 2605314"/>
              <a:gd name="connsiteX174" fmla="*/ 366949 w 5018777"/>
              <a:gd name="connsiteY174" fmla="*/ 1683657 h 2605314"/>
              <a:gd name="connsiteX175" fmla="*/ 316149 w 5018777"/>
              <a:gd name="connsiteY175" fmla="*/ 1690914 h 2605314"/>
              <a:gd name="connsiteX176" fmla="*/ 279863 w 5018777"/>
              <a:gd name="connsiteY176" fmla="*/ 1719942 h 2605314"/>
              <a:gd name="connsiteX177" fmla="*/ 265349 w 5018777"/>
              <a:gd name="connsiteY177" fmla="*/ 1785257 h 2605314"/>
              <a:gd name="connsiteX178" fmla="*/ 276235 w 5018777"/>
              <a:gd name="connsiteY178" fmla="*/ 1939108 h 2605314"/>
              <a:gd name="connsiteX179" fmla="*/ 331026 w 5018777"/>
              <a:gd name="connsiteY179" fmla="*/ 1984465 h 2605314"/>
              <a:gd name="connsiteX180" fmla="*/ 417749 w 5018777"/>
              <a:gd name="connsiteY180" fmla="*/ 2002971 h 2605314"/>
              <a:gd name="connsiteX181" fmla="*/ 526606 w 5018777"/>
              <a:gd name="connsiteY181" fmla="*/ 1995714 h 2605314"/>
              <a:gd name="connsiteX182" fmla="*/ 555635 w 5018777"/>
              <a:gd name="connsiteY182" fmla="*/ 1973942 h 2605314"/>
              <a:gd name="connsiteX183" fmla="*/ 599177 w 5018777"/>
              <a:gd name="connsiteY183" fmla="*/ 1944914 h 2605314"/>
              <a:gd name="connsiteX184" fmla="*/ 628206 w 5018777"/>
              <a:gd name="connsiteY184" fmla="*/ 1901371 h 2605314"/>
              <a:gd name="connsiteX185" fmla="*/ 613692 w 5018777"/>
              <a:gd name="connsiteY185" fmla="*/ 1836057 h 2605314"/>
              <a:gd name="connsiteX186" fmla="*/ 570149 w 5018777"/>
              <a:gd name="connsiteY186" fmla="*/ 1792514 h 2605314"/>
              <a:gd name="connsiteX187" fmla="*/ 528057 w 5018777"/>
              <a:gd name="connsiteY187" fmla="*/ 1800497 h 2605314"/>
              <a:gd name="connsiteX188" fmla="*/ 481249 w 5018777"/>
              <a:gd name="connsiteY188" fmla="*/ 1898468 h 2605314"/>
              <a:gd name="connsiteX189" fmla="*/ 555635 w 5018777"/>
              <a:gd name="connsiteY189" fmla="*/ 1995714 h 2605314"/>
              <a:gd name="connsiteX190" fmla="*/ 570149 w 5018777"/>
              <a:gd name="connsiteY190" fmla="*/ 2017485 h 2605314"/>
              <a:gd name="connsiteX191" fmla="*/ 700777 w 5018777"/>
              <a:gd name="connsiteY191" fmla="*/ 2068285 h 2605314"/>
              <a:gd name="connsiteX192" fmla="*/ 737063 w 5018777"/>
              <a:gd name="connsiteY192" fmla="*/ 2082800 h 2605314"/>
              <a:gd name="connsiteX193" fmla="*/ 867692 w 5018777"/>
              <a:gd name="connsiteY193" fmla="*/ 2119811 h 2605314"/>
              <a:gd name="connsiteX194" fmla="*/ 969292 w 5018777"/>
              <a:gd name="connsiteY194" fmla="*/ 2148114 h 2605314"/>
              <a:gd name="connsiteX195" fmla="*/ 1078149 w 5018777"/>
              <a:gd name="connsiteY195" fmla="*/ 2133600 h 2605314"/>
              <a:gd name="connsiteX196" fmla="*/ 1128949 w 5018777"/>
              <a:gd name="connsiteY196" fmla="*/ 2104571 h 2605314"/>
              <a:gd name="connsiteX197" fmla="*/ 1247603 w 5018777"/>
              <a:gd name="connsiteY197" fmla="*/ 2013494 h 2605314"/>
              <a:gd name="connsiteX198" fmla="*/ 1291509 w 5018777"/>
              <a:gd name="connsiteY198" fmla="*/ 1957251 h 2605314"/>
              <a:gd name="connsiteX199" fmla="*/ 1278083 w 5018777"/>
              <a:gd name="connsiteY199" fmla="*/ 1839322 h 2605314"/>
              <a:gd name="connsiteX200" fmla="*/ 1223292 w 5018777"/>
              <a:gd name="connsiteY200" fmla="*/ 1814285 h 2605314"/>
              <a:gd name="connsiteX201" fmla="*/ 1129675 w 5018777"/>
              <a:gd name="connsiteY201" fmla="*/ 1833154 h 2605314"/>
              <a:gd name="connsiteX202" fmla="*/ 1107177 w 5018777"/>
              <a:gd name="connsiteY202" fmla="*/ 1894114 h 2605314"/>
              <a:gd name="connsiteX203" fmla="*/ 1085406 w 5018777"/>
              <a:gd name="connsiteY203" fmla="*/ 2002971 h 2605314"/>
              <a:gd name="connsiteX204" fmla="*/ 1020092 w 5018777"/>
              <a:gd name="connsiteY204" fmla="*/ 1995714 h 2605314"/>
              <a:gd name="connsiteX205" fmla="*/ 984532 w 5018777"/>
              <a:gd name="connsiteY205" fmla="*/ 1911531 h 2605314"/>
              <a:gd name="connsiteX206" fmla="*/ 996869 w 5018777"/>
              <a:gd name="connsiteY206" fmla="*/ 1807754 h 2605314"/>
              <a:gd name="connsiteX207" fmla="*/ 1070529 w 5018777"/>
              <a:gd name="connsiteY207" fmla="*/ 1731554 h 2605314"/>
              <a:gd name="connsiteX208" fmla="*/ 1230549 w 5018777"/>
              <a:gd name="connsiteY208" fmla="*/ 1690914 h 2605314"/>
              <a:gd name="connsiteX209" fmla="*/ 1339406 w 5018777"/>
              <a:gd name="connsiteY209" fmla="*/ 1698171 h 2605314"/>
              <a:gd name="connsiteX210" fmla="*/ 1426492 w 5018777"/>
              <a:gd name="connsiteY210" fmla="*/ 1741714 h 2605314"/>
              <a:gd name="connsiteX211" fmla="*/ 1480557 w 5018777"/>
              <a:gd name="connsiteY211" fmla="*/ 1792514 h 2605314"/>
              <a:gd name="connsiteX212" fmla="*/ 1510312 w 5018777"/>
              <a:gd name="connsiteY212" fmla="*/ 1859642 h 2605314"/>
              <a:gd name="connsiteX213" fmla="*/ 1511037 w 5018777"/>
              <a:gd name="connsiteY213" fmla="*/ 1961968 h 2605314"/>
              <a:gd name="connsiteX214" fmla="*/ 1463866 w 5018777"/>
              <a:gd name="connsiteY214" fmla="*/ 2046877 h 2605314"/>
              <a:gd name="connsiteX215" fmla="*/ 1411977 w 5018777"/>
              <a:gd name="connsiteY215" fmla="*/ 2140857 h 2605314"/>
              <a:gd name="connsiteX216" fmla="*/ 1404720 w 5018777"/>
              <a:gd name="connsiteY216" fmla="*/ 2162628 h 2605314"/>
              <a:gd name="connsiteX217" fmla="*/ 1368435 w 5018777"/>
              <a:gd name="connsiteY217" fmla="*/ 2293257 h 2605314"/>
              <a:gd name="connsiteX218" fmla="*/ 1370975 w 5018777"/>
              <a:gd name="connsiteY218" fmla="*/ 2449285 h 2605314"/>
              <a:gd name="connsiteX219" fmla="*/ 1513577 w 5018777"/>
              <a:gd name="connsiteY219" fmla="*/ 2554514 h 2605314"/>
              <a:gd name="connsiteX220" fmla="*/ 1636949 w 5018777"/>
              <a:gd name="connsiteY220" fmla="*/ 2590800 h 2605314"/>
              <a:gd name="connsiteX221" fmla="*/ 1851397 w 5018777"/>
              <a:gd name="connsiteY221" fmla="*/ 2605314 h 2605314"/>
              <a:gd name="connsiteX222" fmla="*/ 1922155 w 5018777"/>
              <a:gd name="connsiteY222" fmla="*/ 2576285 h 2605314"/>
              <a:gd name="connsiteX223" fmla="*/ 1963520 w 5018777"/>
              <a:gd name="connsiteY223" fmla="*/ 2496457 h 2605314"/>
              <a:gd name="connsiteX224" fmla="*/ 2006337 w 5018777"/>
              <a:gd name="connsiteY224" fmla="*/ 2315028 h 2605314"/>
              <a:gd name="connsiteX225" fmla="*/ 2043349 w 5018777"/>
              <a:gd name="connsiteY225" fmla="*/ 2111828 h 2605314"/>
              <a:gd name="connsiteX226" fmla="*/ 2066572 w 5018777"/>
              <a:gd name="connsiteY226" fmla="*/ 2048691 h 2605314"/>
              <a:gd name="connsiteX227" fmla="*/ 2102495 w 5018777"/>
              <a:gd name="connsiteY227" fmla="*/ 1987731 h 2605314"/>
              <a:gd name="connsiteX228" fmla="*/ 2221512 w 5018777"/>
              <a:gd name="connsiteY228" fmla="*/ 1879237 h 2605314"/>
              <a:gd name="connsiteX229" fmla="*/ 2377177 w 5018777"/>
              <a:gd name="connsiteY229" fmla="*/ 1872342 h 2605314"/>
              <a:gd name="connsiteX230" fmla="*/ 2398949 w 5018777"/>
              <a:gd name="connsiteY230" fmla="*/ 1879600 h 2605314"/>
              <a:gd name="connsiteX231" fmla="*/ 2457006 w 5018777"/>
              <a:gd name="connsiteY231" fmla="*/ 1930400 h 2605314"/>
              <a:gd name="connsiteX232" fmla="*/ 2471520 w 5018777"/>
              <a:gd name="connsiteY232" fmla="*/ 1952171 h 2605314"/>
              <a:gd name="connsiteX233" fmla="*/ 2493292 w 5018777"/>
              <a:gd name="connsiteY233" fmla="*/ 1973942 h 2605314"/>
              <a:gd name="connsiteX234" fmla="*/ 2507806 w 5018777"/>
              <a:gd name="connsiteY234" fmla="*/ 2024742 h 2605314"/>
              <a:gd name="connsiteX235" fmla="*/ 2515063 w 5018777"/>
              <a:gd name="connsiteY235" fmla="*/ 2053771 h 2605314"/>
              <a:gd name="connsiteX236" fmla="*/ 2529577 w 5018777"/>
              <a:gd name="connsiteY236" fmla="*/ 2075542 h 2605314"/>
              <a:gd name="connsiteX237" fmla="*/ 2544092 w 5018777"/>
              <a:gd name="connsiteY237" fmla="*/ 2126342 h 2605314"/>
              <a:gd name="connsiteX238" fmla="*/ 2536835 w 5018777"/>
              <a:gd name="connsiteY238" fmla="*/ 2271485 h 2605314"/>
              <a:gd name="connsiteX239" fmla="*/ 2522320 w 5018777"/>
              <a:gd name="connsiteY239" fmla="*/ 2300514 h 2605314"/>
              <a:gd name="connsiteX240" fmla="*/ 2478777 w 5018777"/>
              <a:gd name="connsiteY240" fmla="*/ 2329542 h 2605314"/>
              <a:gd name="connsiteX241" fmla="*/ 2457006 w 5018777"/>
              <a:gd name="connsiteY241" fmla="*/ 2336800 h 2605314"/>
              <a:gd name="connsiteX242" fmla="*/ 2333635 w 5018777"/>
              <a:gd name="connsiteY242" fmla="*/ 2329542 h 2605314"/>
              <a:gd name="connsiteX243" fmla="*/ 2311863 w 5018777"/>
              <a:gd name="connsiteY243" fmla="*/ 2322285 h 2605314"/>
              <a:gd name="connsiteX244" fmla="*/ 2297349 w 5018777"/>
              <a:gd name="connsiteY244" fmla="*/ 2286000 h 2605314"/>
              <a:gd name="connsiteX245" fmla="*/ 2290092 w 5018777"/>
              <a:gd name="connsiteY245" fmla="*/ 2249714 h 2605314"/>
              <a:gd name="connsiteX246" fmla="*/ 2398949 w 5018777"/>
              <a:gd name="connsiteY246" fmla="*/ 2111828 h 2605314"/>
              <a:gd name="connsiteX247" fmla="*/ 2398949 w 5018777"/>
              <a:gd name="connsiteY247" fmla="*/ 2024742 h 2605314"/>
              <a:gd name="connsiteX248" fmla="*/ 2377177 w 5018777"/>
              <a:gd name="connsiteY248" fmla="*/ 2010228 h 2605314"/>
              <a:gd name="connsiteX249" fmla="*/ 2275577 w 5018777"/>
              <a:gd name="connsiteY249" fmla="*/ 2017485 h 2605314"/>
              <a:gd name="connsiteX250" fmla="*/ 2261063 w 5018777"/>
              <a:gd name="connsiteY250" fmla="*/ 2032000 h 2605314"/>
              <a:gd name="connsiteX251" fmla="*/ 2239292 w 5018777"/>
              <a:gd name="connsiteY251" fmla="*/ 2046514 h 2605314"/>
              <a:gd name="connsiteX252" fmla="*/ 2224777 w 5018777"/>
              <a:gd name="connsiteY252" fmla="*/ 2061028 h 2605314"/>
              <a:gd name="connsiteX253" fmla="*/ 2195749 w 5018777"/>
              <a:gd name="connsiteY253" fmla="*/ 2068285 h 2605314"/>
              <a:gd name="connsiteX254" fmla="*/ 2166720 w 5018777"/>
              <a:gd name="connsiteY254" fmla="*/ 2090057 h 2605314"/>
              <a:gd name="connsiteX255" fmla="*/ 2152206 w 5018777"/>
              <a:gd name="connsiteY255" fmla="*/ 2111828 h 2605314"/>
              <a:gd name="connsiteX256" fmla="*/ 2130435 w 5018777"/>
              <a:gd name="connsiteY256" fmla="*/ 2140857 h 2605314"/>
              <a:gd name="connsiteX257" fmla="*/ 2130435 w 5018777"/>
              <a:gd name="connsiteY257" fmla="*/ 2351314 h 2605314"/>
              <a:gd name="connsiteX258" fmla="*/ 2144949 w 5018777"/>
              <a:gd name="connsiteY258" fmla="*/ 2373085 h 2605314"/>
              <a:gd name="connsiteX259" fmla="*/ 2166720 w 5018777"/>
              <a:gd name="connsiteY259" fmla="*/ 2380342 h 2605314"/>
              <a:gd name="connsiteX260" fmla="*/ 2173977 w 5018777"/>
              <a:gd name="connsiteY260" fmla="*/ 2402114 h 2605314"/>
              <a:gd name="connsiteX261" fmla="*/ 2195749 w 5018777"/>
              <a:gd name="connsiteY261" fmla="*/ 2416628 h 2605314"/>
              <a:gd name="connsiteX262" fmla="*/ 2224777 w 5018777"/>
              <a:gd name="connsiteY262" fmla="*/ 2438400 h 2605314"/>
              <a:gd name="connsiteX263" fmla="*/ 2268320 w 5018777"/>
              <a:gd name="connsiteY263" fmla="*/ 2474685 h 2605314"/>
              <a:gd name="connsiteX264" fmla="*/ 2297349 w 5018777"/>
              <a:gd name="connsiteY264" fmla="*/ 2510971 h 2605314"/>
              <a:gd name="connsiteX265" fmla="*/ 2319120 w 5018777"/>
              <a:gd name="connsiteY265" fmla="*/ 2532742 h 2605314"/>
              <a:gd name="connsiteX266" fmla="*/ 2398949 w 5018777"/>
              <a:gd name="connsiteY266" fmla="*/ 2569028 h 2605314"/>
              <a:gd name="connsiteX267" fmla="*/ 2544092 w 5018777"/>
              <a:gd name="connsiteY267" fmla="*/ 2554514 h 2605314"/>
              <a:gd name="connsiteX268" fmla="*/ 2565863 w 5018777"/>
              <a:gd name="connsiteY268" fmla="*/ 2540000 h 2605314"/>
              <a:gd name="connsiteX269" fmla="*/ 2573120 w 5018777"/>
              <a:gd name="connsiteY269" fmla="*/ 2503714 h 2605314"/>
              <a:gd name="connsiteX270" fmla="*/ 2587635 w 5018777"/>
              <a:gd name="connsiteY270" fmla="*/ 2481942 h 2605314"/>
              <a:gd name="connsiteX271" fmla="*/ 2594892 w 5018777"/>
              <a:gd name="connsiteY271" fmla="*/ 2409371 h 2605314"/>
              <a:gd name="connsiteX272" fmla="*/ 2645692 w 5018777"/>
              <a:gd name="connsiteY272" fmla="*/ 2416628 h 2605314"/>
              <a:gd name="connsiteX273" fmla="*/ 2674720 w 5018777"/>
              <a:gd name="connsiteY273" fmla="*/ 2423885 h 2605314"/>
              <a:gd name="connsiteX274" fmla="*/ 2747292 w 5018777"/>
              <a:gd name="connsiteY274" fmla="*/ 2438400 h 2605314"/>
              <a:gd name="connsiteX275" fmla="*/ 2790835 w 5018777"/>
              <a:gd name="connsiteY275" fmla="*/ 2452914 h 2605314"/>
              <a:gd name="connsiteX276" fmla="*/ 2812606 w 5018777"/>
              <a:gd name="connsiteY276" fmla="*/ 2438400 h 2605314"/>
              <a:gd name="connsiteX277" fmla="*/ 2805349 w 5018777"/>
              <a:gd name="connsiteY277" fmla="*/ 2416628 h 2605314"/>
              <a:gd name="connsiteX278" fmla="*/ 2798092 w 5018777"/>
              <a:gd name="connsiteY278" fmla="*/ 2373085 h 2605314"/>
              <a:gd name="connsiteX279" fmla="*/ 2783577 w 5018777"/>
              <a:gd name="connsiteY279" fmla="*/ 2329542 h 2605314"/>
              <a:gd name="connsiteX280" fmla="*/ 2798092 w 5018777"/>
              <a:gd name="connsiteY280" fmla="*/ 2278742 h 2605314"/>
              <a:gd name="connsiteX281" fmla="*/ 2965006 w 5018777"/>
              <a:gd name="connsiteY281" fmla="*/ 2249714 h 2605314"/>
              <a:gd name="connsiteX282" fmla="*/ 2950492 w 5018777"/>
              <a:gd name="connsiteY282" fmla="*/ 2227942 h 2605314"/>
              <a:gd name="connsiteX283" fmla="*/ 2928720 w 5018777"/>
              <a:gd name="connsiteY283" fmla="*/ 2133600 h 2605314"/>
              <a:gd name="connsiteX284" fmla="*/ 2921463 w 5018777"/>
              <a:gd name="connsiteY284" fmla="*/ 2104571 h 2605314"/>
              <a:gd name="connsiteX285" fmla="*/ 2899692 w 5018777"/>
              <a:gd name="connsiteY285" fmla="*/ 2090057 h 2605314"/>
              <a:gd name="connsiteX286" fmla="*/ 2906949 w 5018777"/>
              <a:gd name="connsiteY286" fmla="*/ 2061028 h 2605314"/>
              <a:gd name="connsiteX287" fmla="*/ 3037577 w 5018777"/>
              <a:gd name="connsiteY287" fmla="*/ 2053771 h 2605314"/>
              <a:gd name="connsiteX288" fmla="*/ 3124663 w 5018777"/>
              <a:gd name="connsiteY288" fmla="*/ 2046514 h 2605314"/>
              <a:gd name="connsiteX289" fmla="*/ 3146435 w 5018777"/>
              <a:gd name="connsiteY289" fmla="*/ 2039257 h 2605314"/>
              <a:gd name="connsiteX290" fmla="*/ 3139177 w 5018777"/>
              <a:gd name="connsiteY290" fmla="*/ 2010228 h 2605314"/>
              <a:gd name="connsiteX291" fmla="*/ 3110149 w 5018777"/>
              <a:gd name="connsiteY291" fmla="*/ 1959428 h 2605314"/>
              <a:gd name="connsiteX292" fmla="*/ 3081120 w 5018777"/>
              <a:gd name="connsiteY292" fmla="*/ 1930400 h 2605314"/>
              <a:gd name="connsiteX293" fmla="*/ 3066606 w 5018777"/>
              <a:gd name="connsiteY293" fmla="*/ 1901371 h 2605314"/>
              <a:gd name="connsiteX294" fmla="*/ 3044835 w 5018777"/>
              <a:gd name="connsiteY294" fmla="*/ 1886857 h 2605314"/>
              <a:gd name="connsiteX295" fmla="*/ 3037577 w 5018777"/>
              <a:gd name="connsiteY295" fmla="*/ 1865085 h 2605314"/>
              <a:gd name="connsiteX296" fmla="*/ 3023063 w 5018777"/>
              <a:gd name="connsiteY296" fmla="*/ 1843314 h 2605314"/>
              <a:gd name="connsiteX297" fmla="*/ 3052092 w 5018777"/>
              <a:gd name="connsiteY297" fmla="*/ 1828800 h 2605314"/>
              <a:gd name="connsiteX298" fmla="*/ 3160949 w 5018777"/>
              <a:gd name="connsiteY298" fmla="*/ 1814285 h 2605314"/>
              <a:gd name="connsiteX299" fmla="*/ 3182720 w 5018777"/>
              <a:gd name="connsiteY299" fmla="*/ 1799771 h 2605314"/>
              <a:gd name="connsiteX300" fmla="*/ 3131920 w 5018777"/>
              <a:gd name="connsiteY300" fmla="*/ 1690914 h 2605314"/>
              <a:gd name="connsiteX301" fmla="*/ 3124663 w 5018777"/>
              <a:gd name="connsiteY301" fmla="*/ 1669142 h 2605314"/>
              <a:gd name="connsiteX302" fmla="*/ 3110149 w 5018777"/>
              <a:gd name="connsiteY302" fmla="*/ 1647371 h 2605314"/>
              <a:gd name="connsiteX303" fmla="*/ 3131920 w 5018777"/>
              <a:gd name="connsiteY303" fmla="*/ 1640114 h 2605314"/>
              <a:gd name="connsiteX304" fmla="*/ 3160949 w 5018777"/>
              <a:gd name="connsiteY304" fmla="*/ 1632857 h 2605314"/>
              <a:gd name="connsiteX305" fmla="*/ 3189977 w 5018777"/>
              <a:gd name="connsiteY305" fmla="*/ 1618342 h 2605314"/>
              <a:gd name="connsiteX306" fmla="*/ 3219006 w 5018777"/>
              <a:gd name="connsiteY306" fmla="*/ 1611085 h 2605314"/>
              <a:gd name="connsiteX307" fmla="*/ 3240777 w 5018777"/>
              <a:gd name="connsiteY307" fmla="*/ 1603828 h 2605314"/>
              <a:gd name="connsiteX308" fmla="*/ 3284320 w 5018777"/>
              <a:gd name="connsiteY308" fmla="*/ 1582057 h 2605314"/>
              <a:gd name="connsiteX309" fmla="*/ 3298835 w 5018777"/>
              <a:gd name="connsiteY309" fmla="*/ 1567542 h 2605314"/>
              <a:gd name="connsiteX310" fmla="*/ 3277063 w 5018777"/>
              <a:gd name="connsiteY310" fmla="*/ 1545771 h 2605314"/>
              <a:gd name="connsiteX311" fmla="*/ 3233520 w 5018777"/>
              <a:gd name="connsiteY311" fmla="*/ 1516742 h 2605314"/>
              <a:gd name="connsiteX312" fmla="*/ 3182720 w 5018777"/>
              <a:gd name="connsiteY312" fmla="*/ 1458685 h 2605314"/>
              <a:gd name="connsiteX313" fmla="*/ 3175463 w 5018777"/>
              <a:gd name="connsiteY313" fmla="*/ 1436914 h 2605314"/>
              <a:gd name="connsiteX314" fmla="*/ 3153692 w 5018777"/>
              <a:gd name="connsiteY314" fmla="*/ 1422400 h 2605314"/>
              <a:gd name="connsiteX315" fmla="*/ 3204492 w 5018777"/>
              <a:gd name="connsiteY315" fmla="*/ 1386114 h 2605314"/>
              <a:gd name="connsiteX316" fmla="*/ 3240777 w 5018777"/>
              <a:gd name="connsiteY316" fmla="*/ 1349828 h 2605314"/>
              <a:gd name="connsiteX317" fmla="*/ 3269806 w 5018777"/>
              <a:gd name="connsiteY317" fmla="*/ 1313542 h 2605314"/>
              <a:gd name="connsiteX318" fmla="*/ 3291577 w 5018777"/>
              <a:gd name="connsiteY318" fmla="*/ 1299028 h 2605314"/>
              <a:gd name="connsiteX319" fmla="*/ 3306092 w 5018777"/>
              <a:gd name="connsiteY319" fmla="*/ 1284514 h 2605314"/>
              <a:gd name="connsiteX320" fmla="*/ 3313349 w 5018777"/>
              <a:gd name="connsiteY320" fmla="*/ 1262742 h 2605314"/>
              <a:gd name="connsiteX321" fmla="*/ 3269806 w 5018777"/>
              <a:gd name="connsiteY321" fmla="*/ 1255485 h 2605314"/>
              <a:gd name="connsiteX322" fmla="*/ 3248035 w 5018777"/>
              <a:gd name="connsiteY322" fmla="*/ 1248228 h 2605314"/>
              <a:gd name="connsiteX323" fmla="*/ 3197235 w 5018777"/>
              <a:gd name="connsiteY323" fmla="*/ 1233714 h 2605314"/>
              <a:gd name="connsiteX324" fmla="*/ 3175463 w 5018777"/>
              <a:gd name="connsiteY324" fmla="*/ 1219200 h 2605314"/>
              <a:gd name="connsiteX325" fmla="*/ 3153692 w 5018777"/>
              <a:gd name="connsiteY325" fmla="*/ 1211942 h 2605314"/>
              <a:gd name="connsiteX326" fmla="*/ 3124663 w 5018777"/>
              <a:gd name="connsiteY326" fmla="*/ 1197428 h 2605314"/>
              <a:gd name="connsiteX327" fmla="*/ 3204492 w 5018777"/>
              <a:gd name="connsiteY327" fmla="*/ 1095828 h 2605314"/>
              <a:gd name="connsiteX328" fmla="*/ 3255292 w 5018777"/>
              <a:gd name="connsiteY328" fmla="*/ 1037771 h 2605314"/>
              <a:gd name="connsiteX329" fmla="*/ 3255292 w 5018777"/>
              <a:gd name="connsiteY329" fmla="*/ 994228 h 2605314"/>
              <a:gd name="connsiteX330" fmla="*/ 3211749 w 5018777"/>
              <a:gd name="connsiteY330" fmla="*/ 986971 h 2605314"/>
              <a:gd name="connsiteX331" fmla="*/ 3182720 w 5018777"/>
              <a:gd name="connsiteY331" fmla="*/ 979714 h 2605314"/>
              <a:gd name="connsiteX332" fmla="*/ 3124663 w 5018777"/>
              <a:gd name="connsiteY332" fmla="*/ 957942 h 2605314"/>
              <a:gd name="connsiteX333" fmla="*/ 3102892 w 5018777"/>
              <a:gd name="connsiteY333" fmla="*/ 950685 h 2605314"/>
              <a:gd name="connsiteX334" fmla="*/ 3052092 w 5018777"/>
              <a:gd name="connsiteY334" fmla="*/ 943428 h 2605314"/>
              <a:gd name="connsiteX335" fmla="*/ 3030320 w 5018777"/>
              <a:gd name="connsiteY335" fmla="*/ 936171 h 2605314"/>
              <a:gd name="connsiteX336" fmla="*/ 2994035 w 5018777"/>
              <a:gd name="connsiteY336" fmla="*/ 928914 h 2605314"/>
              <a:gd name="connsiteX337" fmla="*/ 2979520 w 5018777"/>
              <a:gd name="connsiteY337" fmla="*/ 914400 h 2605314"/>
              <a:gd name="connsiteX338" fmla="*/ 3037577 w 5018777"/>
              <a:gd name="connsiteY338" fmla="*/ 820057 h 2605314"/>
              <a:gd name="connsiteX339" fmla="*/ 3095635 w 5018777"/>
              <a:gd name="connsiteY339" fmla="*/ 747485 h 2605314"/>
              <a:gd name="connsiteX340" fmla="*/ 3131920 w 5018777"/>
              <a:gd name="connsiteY340" fmla="*/ 703942 h 2605314"/>
              <a:gd name="connsiteX341" fmla="*/ 3146435 w 5018777"/>
              <a:gd name="connsiteY341" fmla="*/ 682171 h 2605314"/>
              <a:gd name="connsiteX342" fmla="*/ 3037577 w 5018777"/>
              <a:gd name="connsiteY342" fmla="*/ 667657 h 2605314"/>
              <a:gd name="connsiteX343" fmla="*/ 2965006 w 5018777"/>
              <a:gd name="connsiteY343" fmla="*/ 660400 h 2605314"/>
              <a:gd name="connsiteX344" fmla="*/ 2892435 w 5018777"/>
              <a:gd name="connsiteY344" fmla="*/ 645885 h 2605314"/>
              <a:gd name="connsiteX345" fmla="*/ 2928720 w 5018777"/>
              <a:gd name="connsiteY345" fmla="*/ 609600 h 2605314"/>
              <a:gd name="connsiteX346" fmla="*/ 2965006 w 5018777"/>
              <a:gd name="connsiteY346" fmla="*/ 573314 h 2605314"/>
              <a:gd name="connsiteX347" fmla="*/ 2972263 w 5018777"/>
              <a:gd name="connsiteY347" fmla="*/ 529771 h 2605314"/>
              <a:gd name="connsiteX348" fmla="*/ 2986777 w 5018777"/>
              <a:gd name="connsiteY348" fmla="*/ 486228 h 2605314"/>
              <a:gd name="connsiteX349" fmla="*/ 3001292 w 5018777"/>
              <a:gd name="connsiteY349" fmla="*/ 435428 h 2605314"/>
              <a:gd name="connsiteX350" fmla="*/ 3015806 w 5018777"/>
              <a:gd name="connsiteY350" fmla="*/ 391885 h 2605314"/>
              <a:gd name="connsiteX351" fmla="*/ 2965006 w 5018777"/>
              <a:gd name="connsiteY351" fmla="*/ 399142 h 2605314"/>
              <a:gd name="connsiteX352" fmla="*/ 2921463 w 5018777"/>
              <a:gd name="connsiteY352" fmla="*/ 413657 h 2605314"/>
              <a:gd name="connsiteX353" fmla="*/ 2892435 w 5018777"/>
              <a:gd name="connsiteY353" fmla="*/ 420914 h 2605314"/>
              <a:gd name="connsiteX354" fmla="*/ 2856149 w 5018777"/>
              <a:gd name="connsiteY354" fmla="*/ 435428 h 2605314"/>
              <a:gd name="connsiteX355" fmla="*/ 2812606 w 5018777"/>
              <a:gd name="connsiteY355" fmla="*/ 442685 h 2605314"/>
              <a:gd name="connsiteX356" fmla="*/ 2783577 w 5018777"/>
              <a:gd name="connsiteY356" fmla="*/ 449942 h 2605314"/>
              <a:gd name="connsiteX357" fmla="*/ 2725520 w 5018777"/>
              <a:gd name="connsiteY357" fmla="*/ 442685 h 2605314"/>
              <a:gd name="connsiteX358" fmla="*/ 2732777 w 5018777"/>
              <a:gd name="connsiteY358" fmla="*/ 377371 h 2605314"/>
              <a:gd name="connsiteX359" fmla="*/ 2725520 w 5018777"/>
              <a:gd name="connsiteY359" fmla="*/ 290285 h 2605314"/>
              <a:gd name="connsiteX360" fmla="*/ 2711006 w 5018777"/>
              <a:gd name="connsiteY360" fmla="*/ 232228 h 2605314"/>
              <a:gd name="connsiteX361" fmla="*/ 2667463 w 5018777"/>
              <a:gd name="connsiteY361" fmla="*/ 210457 h 2605314"/>
              <a:gd name="connsiteX362" fmla="*/ 2660206 w 5018777"/>
              <a:gd name="connsiteY362"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37463 w 5018777"/>
              <a:gd name="connsiteY70" fmla="*/ 703942 h 2605314"/>
              <a:gd name="connsiteX71" fmla="*/ 3988263 w 5018777"/>
              <a:gd name="connsiteY71" fmla="*/ 638628 h 2605314"/>
              <a:gd name="connsiteX72" fmla="*/ 4002777 w 5018777"/>
              <a:gd name="connsiteY72" fmla="*/ 595085 h 2605314"/>
              <a:gd name="connsiteX73" fmla="*/ 3939640 w 5018777"/>
              <a:gd name="connsiteY73" fmla="*/ 480422 h 2605314"/>
              <a:gd name="connsiteX74" fmla="*/ 3866706 w 5018777"/>
              <a:gd name="connsiteY74" fmla="*/ 463731 h 2605314"/>
              <a:gd name="connsiteX75" fmla="*/ 3806835 w 5018777"/>
              <a:gd name="connsiteY75" fmla="*/ 478971 h 2605314"/>
              <a:gd name="connsiteX76" fmla="*/ 3763292 w 5018777"/>
              <a:gd name="connsiteY76" fmla="*/ 529771 h 2605314"/>
              <a:gd name="connsiteX77" fmla="*/ 3756035 w 5018777"/>
              <a:gd name="connsiteY77" fmla="*/ 551542 h 2605314"/>
              <a:gd name="connsiteX78" fmla="*/ 3763292 w 5018777"/>
              <a:gd name="connsiteY78" fmla="*/ 573314 h 2605314"/>
              <a:gd name="connsiteX79" fmla="*/ 3705235 w 5018777"/>
              <a:gd name="connsiteY79" fmla="*/ 602342 h 2605314"/>
              <a:gd name="connsiteX80" fmla="*/ 3661692 w 5018777"/>
              <a:gd name="connsiteY80" fmla="*/ 544285 h 2605314"/>
              <a:gd name="connsiteX81" fmla="*/ 3668949 w 5018777"/>
              <a:gd name="connsiteY81" fmla="*/ 435428 h 2605314"/>
              <a:gd name="connsiteX82" fmla="*/ 3705235 w 5018777"/>
              <a:gd name="connsiteY82" fmla="*/ 370114 h 2605314"/>
              <a:gd name="connsiteX83" fmla="*/ 3770549 w 5018777"/>
              <a:gd name="connsiteY83" fmla="*/ 341085 h 2605314"/>
              <a:gd name="connsiteX84" fmla="*/ 3792320 w 5018777"/>
              <a:gd name="connsiteY84" fmla="*/ 333828 h 2605314"/>
              <a:gd name="connsiteX85" fmla="*/ 3814092 w 5018777"/>
              <a:gd name="connsiteY85" fmla="*/ 326571 h 2605314"/>
              <a:gd name="connsiteX86" fmla="*/ 3959235 w 5018777"/>
              <a:gd name="connsiteY86" fmla="*/ 333828 h 2605314"/>
              <a:gd name="connsiteX87" fmla="*/ 4024549 w 5018777"/>
              <a:gd name="connsiteY87" fmla="*/ 377371 h 2605314"/>
              <a:gd name="connsiteX88" fmla="*/ 4060835 w 5018777"/>
              <a:gd name="connsiteY88" fmla="*/ 413657 h 2605314"/>
              <a:gd name="connsiteX89" fmla="*/ 4097120 w 5018777"/>
              <a:gd name="connsiteY89" fmla="*/ 478971 h 2605314"/>
              <a:gd name="connsiteX90" fmla="*/ 4111997 w 5018777"/>
              <a:gd name="connsiteY90" fmla="*/ 620848 h 2605314"/>
              <a:gd name="connsiteX91" fmla="*/ 4089863 w 5018777"/>
              <a:gd name="connsiteY91" fmla="*/ 732971 h 2605314"/>
              <a:gd name="connsiteX92" fmla="*/ 4060835 w 5018777"/>
              <a:gd name="connsiteY92" fmla="*/ 769257 h 2605314"/>
              <a:gd name="connsiteX93" fmla="*/ 3946897 w 5018777"/>
              <a:gd name="connsiteY93" fmla="*/ 851262 h 2605314"/>
              <a:gd name="connsiteX94" fmla="*/ 3843120 w 5018777"/>
              <a:gd name="connsiteY94" fmla="*/ 878114 h 2605314"/>
              <a:gd name="connsiteX95" fmla="*/ 3567349 w 5018777"/>
              <a:gd name="connsiteY95" fmla="*/ 863600 h 2605314"/>
              <a:gd name="connsiteX96" fmla="*/ 3422206 w 5018777"/>
              <a:gd name="connsiteY96" fmla="*/ 835660 h 2605314"/>
              <a:gd name="connsiteX97" fmla="*/ 3349635 w 5018777"/>
              <a:gd name="connsiteY97" fmla="*/ 776514 h 2605314"/>
              <a:gd name="connsiteX98" fmla="*/ 3313349 w 5018777"/>
              <a:gd name="connsiteY98" fmla="*/ 696685 h 2605314"/>
              <a:gd name="connsiteX99" fmla="*/ 3277063 w 5018777"/>
              <a:gd name="connsiteY99" fmla="*/ 587828 h 2605314"/>
              <a:gd name="connsiteX100" fmla="*/ 3233520 w 5018777"/>
              <a:gd name="connsiteY100" fmla="*/ 478971 h 2605314"/>
              <a:gd name="connsiteX101" fmla="*/ 3199412 w 5018777"/>
              <a:gd name="connsiteY101" fmla="*/ 367937 h 2605314"/>
              <a:gd name="connsiteX102" fmla="*/ 3139177 w 5018777"/>
              <a:gd name="connsiteY102" fmla="*/ 283028 h 2605314"/>
              <a:gd name="connsiteX103" fmla="*/ 3081120 w 5018777"/>
              <a:gd name="connsiteY103" fmla="*/ 232228 h 2605314"/>
              <a:gd name="connsiteX104" fmla="*/ 3008549 w 5018777"/>
              <a:gd name="connsiteY104" fmla="*/ 174171 h 2605314"/>
              <a:gd name="connsiteX105" fmla="*/ 2934889 w 5018777"/>
              <a:gd name="connsiteY105" fmla="*/ 124460 h 2605314"/>
              <a:gd name="connsiteX106" fmla="*/ 2827120 w 5018777"/>
              <a:gd name="connsiteY106" fmla="*/ 79828 h 2605314"/>
              <a:gd name="connsiteX107" fmla="*/ 2667463 w 5018777"/>
              <a:gd name="connsiteY107" fmla="*/ 50800 h 2605314"/>
              <a:gd name="connsiteX108" fmla="*/ 2500549 w 5018777"/>
              <a:gd name="connsiteY108" fmla="*/ 43542 h 2605314"/>
              <a:gd name="connsiteX109" fmla="*/ 2275577 w 5018777"/>
              <a:gd name="connsiteY109" fmla="*/ 21771 h 2605314"/>
              <a:gd name="connsiteX110" fmla="*/ 2036092 w 5018777"/>
              <a:gd name="connsiteY110" fmla="*/ 7257 h 2605314"/>
              <a:gd name="connsiteX111" fmla="*/ 1753063 w 5018777"/>
              <a:gd name="connsiteY111" fmla="*/ 29028 h 2605314"/>
              <a:gd name="connsiteX112" fmla="*/ 1519746 w 5018777"/>
              <a:gd name="connsiteY112" fmla="*/ 82005 h 2605314"/>
              <a:gd name="connsiteX113" fmla="*/ 1157977 w 5018777"/>
              <a:gd name="connsiteY113" fmla="*/ 190500 h 2605314"/>
              <a:gd name="connsiteX114" fmla="*/ 969292 w 5018777"/>
              <a:gd name="connsiteY114" fmla="*/ 261257 h 2605314"/>
              <a:gd name="connsiteX115" fmla="*/ 889463 w 5018777"/>
              <a:gd name="connsiteY115" fmla="*/ 319314 h 2605314"/>
              <a:gd name="connsiteX116" fmla="*/ 763189 w 5018777"/>
              <a:gd name="connsiteY116" fmla="*/ 420551 h 2605314"/>
              <a:gd name="connsiteX117" fmla="*/ 693520 w 5018777"/>
              <a:gd name="connsiteY117" fmla="*/ 500742 h 2605314"/>
              <a:gd name="connsiteX118" fmla="*/ 664492 w 5018777"/>
              <a:gd name="connsiteY118" fmla="*/ 544285 h 2605314"/>
              <a:gd name="connsiteX119" fmla="*/ 642720 w 5018777"/>
              <a:gd name="connsiteY119" fmla="*/ 609600 h 2605314"/>
              <a:gd name="connsiteX120" fmla="*/ 651792 w 5018777"/>
              <a:gd name="connsiteY120" fmla="*/ 740954 h 2605314"/>
              <a:gd name="connsiteX121" fmla="*/ 700052 w 5018777"/>
              <a:gd name="connsiteY121" fmla="*/ 804454 h 2605314"/>
              <a:gd name="connsiteX122" fmla="*/ 751577 w 5018777"/>
              <a:gd name="connsiteY122" fmla="*/ 804817 h 2605314"/>
              <a:gd name="connsiteX123" fmla="*/ 775889 w 5018777"/>
              <a:gd name="connsiteY123" fmla="*/ 748937 h 2605314"/>
              <a:gd name="connsiteX124" fmla="*/ 764640 w 5018777"/>
              <a:gd name="connsiteY124" fmla="*/ 679268 h 2605314"/>
              <a:gd name="connsiteX125" fmla="*/ 704769 w 5018777"/>
              <a:gd name="connsiteY125" fmla="*/ 644434 h 2605314"/>
              <a:gd name="connsiteX126" fmla="*/ 567246 w 5018777"/>
              <a:gd name="connsiteY126" fmla="*/ 638991 h 2605314"/>
              <a:gd name="connsiteX127" fmla="*/ 468549 w 5018777"/>
              <a:gd name="connsiteY127" fmla="*/ 682171 h 2605314"/>
              <a:gd name="connsiteX128" fmla="*/ 446777 w 5018777"/>
              <a:gd name="connsiteY128" fmla="*/ 754742 h 2605314"/>
              <a:gd name="connsiteX129" fmla="*/ 475806 w 5018777"/>
              <a:gd name="connsiteY129" fmla="*/ 849085 h 2605314"/>
              <a:gd name="connsiteX130" fmla="*/ 533863 w 5018777"/>
              <a:gd name="connsiteY130" fmla="*/ 841828 h 2605314"/>
              <a:gd name="connsiteX131" fmla="*/ 541120 w 5018777"/>
              <a:gd name="connsiteY131" fmla="*/ 820057 h 2605314"/>
              <a:gd name="connsiteX132" fmla="*/ 519349 w 5018777"/>
              <a:gd name="connsiteY132" fmla="*/ 740228 h 2605314"/>
              <a:gd name="connsiteX133" fmla="*/ 497577 w 5018777"/>
              <a:gd name="connsiteY133" fmla="*/ 725714 h 2605314"/>
              <a:gd name="connsiteX134" fmla="*/ 352435 w 5018777"/>
              <a:gd name="connsiteY134" fmla="*/ 732971 h 2605314"/>
              <a:gd name="connsiteX135" fmla="*/ 252286 w 5018777"/>
              <a:gd name="connsiteY135" fmla="*/ 791028 h 2605314"/>
              <a:gd name="connsiteX136" fmla="*/ 192777 w 5018777"/>
              <a:gd name="connsiteY136" fmla="*/ 892628 h 2605314"/>
              <a:gd name="connsiteX137" fmla="*/ 187335 w 5018777"/>
              <a:gd name="connsiteY137" fmla="*/ 1026522 h 2605314"/>
              <a:gd name="connsiteX138" fmla="*/ 218177 w 5018777"/>
              <a:gd name="connsiteY138" fmla="*/ 1070791 h 2605314"/>
              <a:gd name="connsiteX139" fmla="*/ 278049 w 5018777"/>
              <a:gd name="connsiteY139" fmla="*/ 1063534 h 2605314"/>
              <a:gd name="connsiteX140" fmla="*/ 297643 w 5018777"/>
              <a:gd name="connsiteY140" fmla="*/ 1022531 h 2605314"/>
              <a:gd name="connsiteX141" fmla="*/ 260995 w 5018777"/>
              <a:gd name="connsiteY141" fmla="*/ 957580 h 2605314"/>
              <a:gd name="connsiteX142" fmla="*/ 172095 w 5018777"/>
              <a:gd name="connsiteY142" fmla="*/ 952137 h 2605314"/>
              <a:gd name="connsiteX143" fmla="*/ 108957 w 5018777"/>
              <a:gd name="connsiteY143" fmla="*/ 996405 h 2605314"/>
              <a:gd name="connsiteX144" fmla="*/ 54892 w 5018777"/>
              <a:gd name="connsiteY144" fmla="*/ 1066800 h 2605314"/>
              <a:gd name="connsiteX145" fmla="*/ 14252 w 5018777"/>
              <a:gd name="connsiteY145" fmla="*/ 1156788 h 2605314"/>
              <a:gd name="connsiteX146" fmla="*/ 20783 w 5018777"/>
              <a:gd name="connsiteY146" fmla="*/ 1262017 h 2605314"/>
              <a:gd name="connsiteX147" fmla="*/ 69406 w 5018777"/>
              <a:gd name="connsiteY147" fmla="*/ 1313542 h 2605314"/>
              <a:gd name="connsiteX148" fmla="*/ 112949 w 5018777"/>
              <a:gd name="connsiteY148" fmla="*/ 1342571 h 2605314"/>
              <a:gd name="connsiteX149" fmla="*/ 159032 w 5018777"/>
              <a:gd name="connsiteY149" fmla="*/ 1341845 h 2605314"/>
              <a:gd name="connsiteX150" fmla="*/ 217089 w 5018777"/>
              <a:gd name="connsiteY150" fmla="*/ 1316445 h 2605314"/>
              <a:gd name="connsiteX151" fmla="*/ 199672 w 5018777"/>
              <a:gd name="connsiteY151" fmla="*/ 1243148 h 2605314"/>
              <a:gd name="connsiteX152" fmla="*/ 124197 w 5018777"/>
              <a:gd name="connsiteY152" fmla="*/ 1236254 h 2605314"/>
              <a:gd name="connsiteX153" fmla="*/ 54892 w 5018777"/>
              <a:gd name="connsiteY153" fmla="*/ 1262742 h 2605314"/>
              <a:gd name="connsiteX154" fmla="*/ 33120 w 5018777"/>
              <a:gd name="connsiteY154" fmla="*/ 1299028 h 2605314"/>
              <a:gd name="connsiteX155" fmla="*/ 18606 w 5018777"/>
              <a:gd name="connsiteY155" fmla="*/ 1320800 h 2605314"/>
              <a:gd name="connsiteX156" fmla="*/ 4092 w 5018777"/>
              <a:gd name="connsiteY156" fmla="*/ 1379582 h 2605314"/>
              <a:gd name="connsiteX157" fmla="*/ 3729 w 5018777"/>
              <a:gd name="connsiteY157" fmla="*/ 1436188 h 2605314"/>
              <a:gd name="connsiteX158" fmla="*/ 47635 w 5018777"/>
              <a:gd name="connsiteY158" fmla="*/ 1494971 h 2605314"/>
              <a:gd name="connsiteX159" fmla="*/ 91177 w 5018777"/>
              <a:gd name="connsiteY159" fmla="*/ 1524000 h 2605314"/>
              <a:gd name="connsiteX160" fmla="*/ 127100 w 5018777"/>
              <a:gd name="connsiteY160" fmla="*/ 1568268 h 2605314"/>
              <a:gd name="connsiteX161" fmla="*/ 171006 w 5018777"/>
              <a:gd name="connsiteY161" fmla="*/ 1582057 h 2605314"/>
              <a:gd name="connsiteX162" fmla="*/ 228337 w 5018777"/>
              <a:gd name="connsiteY162" fmla="*/ 1561737 h 2605314"/>
              <a:gd name="connsiteX163" fmla="*/ 236683 w 5018777"/>
              <a:gd name="connsiteY163" fmla="*/ 1483722 h 2605314"/>
              <a:gd name="connsiteX164" fmla="*/ 157217 w 5018777"/>
              <a:gd name="connsiteY164" fmla="*/ 1465580 h 2605314"/>
              <a:gd name="connsiteX165" fmla="*/ 105692 w 5018777"/>
              <a:gd name="connsiteY165" fmla="*/ 1502228 h 2605314"/>
              <a:gd name="connsiteX166" fmla="*/ 105692 w 5018777"/>
              <a:gd name="connsiteY166" fmla="*/ 1698171 h 2605314"/>
              <a:gd name="connsiteX167" fmla="*/ 141615 w 5018777"/>
              <a:gd name="connsiteY167" fmla="*/ 1749334 h 2605314"/>
              <a:gd name="connsiteX168" fmla="*/ 192777 w 5018777"/>
              <a:gd name="connsiteY168" fmla="*/ 1792514 h 2605314"/>
              <a:gd name="connsiteX169" fmla="*/ 250835 w 5018777"/>
              <a:gd name="connsiteY169" fmla="*/ 1828800 h 2605314"/>
              <a:gd name="connsiteX170" fmla="*/ 359692 w 5018777"/>
              <a:gd name="connsiteY170" fmla="*/ 1821542 h 2605314"/>
              <a:gd name="connsiteX171" fmla="*/ 394163 w 5018777"/>
              <a:gd name="connsiteY171" fmla="*/ 1796505 h 2605314"/>
              <a:gd name="connsiteX172" fmla="*/ 410492 w 5018777"/>
              <a:gd name="connsiteY172" fmla="*/ 1698171 h 2605314"/>
              <a:gd name="connsiteX173" fmla="*/ 366949 w 5018777"/>
              <a:gd name="connsiteY173" fmla="*/ 1683657 h 2605314"/>
              <a:gd name="connsiteX174" fmla="*/ 316149 w 5018777"/>
              <a:gd name="connsiteY174" fmla="*/ 1690914 h 2605314"/>
              <a:gd name="connsiteX175" fmla="*/ 279863 w 5018777"/>
              <a:gd name="connsiteY175" fmla="*/ 1719942 h 2605314"/>
              <a:gd name="connsiteX176" fmla="*/ 265349 w 5018777"/>
              <a:gd name="connsiteY176" fmla="*/ 1785257 h 2605314"/>
              <a:gd name="connsiteX177" fmla="*/ 276235 w 5018777"/>
              <a:gd name="connsiteY177" fmla="*/ 1939108 h 2605314"/>
              <a:gd name="connsiteX178" fmla="*/ 331026 w 5018777"/>
              <a:gd name="connsiteY178" fmla="*/ 1984465 h 2605314"/>
              <a:gd name="connsiteX179" fmla="*/ 417749 w 5018777"/>
              <a:gd name="connsiteY179" fmla="*/ 2002971 h 2605314"/>
              <a:gd name="connsiteX180" fmla="*/ 526606 w 5018777"/>
              <a:gd name="connsiteY180" fmla="*/ 1995714 h 2605314"/>
              <a:gd name="connsiteX181" fmla="*/ 555635 w 5018777"/>
              <a:gd name="connsiteY181" fmla="*/ 1973942 h 2605314"/>
              <a:gd name="connsiteX182" fmla="*/ 599177 w 5018777"/>
              <a:gd name="connsiteY182" fmla="*/ 1944914 h 2605314"/>
              <a:gd name="connsiteX183" fmla="*/ 628206 w 5018777"/>
              <a:gd name="connsiteY183" fmla="*/ 1901371 h 2605314"/>
              <a:gd name="connsiteX184" fmla="*/ 613692 w 5018777"/>
              <a:gd name="connsiteY184" fmla="*/ 1836057 h 2605314"/>
              <a:gd name="connsiteX185" fmla="*/ 570149 w 5018777"/>
              <a:gd name="connsiteY185" fmla="*/ 1792514 h 2605314"/>
              <a:gd name="connsiteX186" fmla="*/ 528057 w 5018777"/>
              <a:gd name="connsiteY186" fmla="*/ 1800497 h 2605314"/>
              <a:gd name="connsiteX187" fmla="*/ 481249 w 5018777"/>
              <a:gd name="connsiteY187" fmla="*/ 1898468 h 2605314"/>
              <a:gd name="connsiteX188" fmla="*/ 555635 w 5018777"/>
              <a:gd name="connsiteY188" fmla="*/ 1995714 h 2605314"/>
              <a:gd name="connsiteX189" fmla="*/ 570149 w 5018777"/>
              <a:gd name="connsiteY189" fmla="*/ 2017485 h 2605314"/>
              <a:gd name="connsiteX190" fmla="*/ 700777 w 5018777"/>
              <a:gd name="connsiteY190" fmla="*/ 2068285 h 2605314"/>
              <a:gd name="connsiteX191" fmla="*/ 737063 w 5018777"/>
              <a:gd name="connsiteY191" fmla="*/ 2082800 h 2605314"/>
              <a:gd name="connsiteX192" fmla="*/ 867692 w 5018777"/>
              <a:gd name="connsiteY192" fmla="*/ 2119811 h 2605314"/>
              <a:gd name="connsiteX193" fmla="*/ 969292 w 5018777"/>
              <a:gd name="connsiteY193" fmla="*/ 2148114 h 2605314"/>
              <a:gd name="connsiteX194" fmla="*/ 1078149 w 5018777"/>
              <a:gd name="connsiteY194" fmla="*/ 2133600 h 2605314"/>
              <a:gd name="connsiteX195" fmla="*/ 1128949 w 5018777"/>
              <a:gd name="connsiteY195" fmla="*/ 2104571 h 2605314"/>
              <a:gd name="connsiteX196" fmla="*/ 1247603 w 5018777"/>
              <a:gd name="connsiteY196" fmla="*/ 2013494 h 2605314"/>
              <a:gd name="connsiteX197" fmla="*/ 1291509 w 5018777"/>
              <a:gd name="connsiteY197" fmla="*/ 1957251 h 2605314"/>
              <a:gd name="connsiteX198" fmla="*/ 1278083 w 5018777"/>
              <a:gd name="connsiteY198" fmla="*/ 1839322 h 2605314"/>
              <a:gd name="connsiteX199" fmla="*/ 1223292 w 5018777"/>
              <a:gd name="connsiteY199" fmla="*/ 1814285 h 2605314"/>
              <a:gd name="connsiteX200" fmla="*/ 1129675 w 5018777"/>
              <a:gd name="connsiteY200" fmla="*/ 1833154 h 2605314"/>
              <a:gd name="connsiteX201" fmla="*/ 1107177 w 5018777"/>
              <a:gd name="connsiteY201" fmla="*/ 1894114 h 2605314"/>
              <a:gd name="connsiteX202" fmla="*/ 1085406 w 5018777"/>
              <a:gd name="connsiteY202" fmla="*/ 2002971 h 2605314"/>
              <a:gd name="connsiteX203" fmla="*/ 1020092 w 5018777"/>
              <a:gd name="connsiteY203" fmla="*/ 1995714 h 2605314"/>
              <a:gd name="connsiteX204" fmla="*/ 984532 w 5018777"/>
              <a:gd name="connsiteY204" fmla="*/ 1911531 h 2605314"/>
              <a:gd name="connsiteX205" fmla="*/ 996869 w 5018777"/>
              <a:gd name="connsiteY205" fmla="*/ 1807754 h 2605314"/>
              <a:gd name="connsiteX206" fmla="*/ 1070529 w 5018777"/>
              <a:gd name="connsiteY206" fmla="*/ 1731554 h 2605314"/>
              <a:gd name="connsiteX207" fmla="*/ 1230549 w 5018777"/>
              <a:gd name="connsiteY207" fmla="*/ 1690914 h 2605314"/>
              <a:gd name="connsiteX208" fmla="*/ 1339406 w 5018777"/>
              <a:gd name="connsiteY208" fmla="*/ 1698171 h 2605314"/>
              <a:gd name="connsiteX209" fmla="*/ 1426492 w 5018777"/>
              <a:gd name="connsiteY209" fmla="*/ 1741714 h 2605314"/>
              <a:gd name="connsiteX210" fmla="*/ 1480557 w 5018777"/>
              <a:gd name="connsiteY210" fmla="*/ 1792514 h 2605314"/>
              <a:gd name="connsiteX211" fmla="*/ 1510312 w 5018777"/>
              <a:gd name="connsiteY211" fmla="*/ 1859642 h 2605314"/>
              <a:gd name="connsiteX212" fmla="*/ 1511037 w 5018777"/>
              <a:gd name="connsiteY212" fmla="*/ 1961968 h 2605314"/>
              <a:gd name="connsiteX213" fmla="*/ 1463866 w 5018777"/>
              <a:gd name="connsiteY213" fmla="*/ 2046877 h 2605314"/>
              <a:gd name="connsiteX214" fmla="*/ 1411977 w 5018777"/>
              <a:gd name="connsiteY214" fmla="*/ 2140857 h 2605314"/>
              <a:gd name="connsiteX215" fmla="*/ 1404720 w 5018777"/>
              <a:gd name="connsiteY215" fmla="*/ 2162628 h 2605314"/>
              <a:gd name="connsiteX216" fmla="*/ 1368435 w 5018777"/>
              <a:gd name="connsiteY216" fmla="*/ 2293257 h 2605314"/>
              <a:gd name="connsiteX217" fmla="*/ 1370975 w 5018777"/>
              <a:gd name="connsiteY217" fmla="*/ 2449285 h 2605314"/>
              <a:gd name="connsiteX218" fmla="*/ 1513577 w 5018777"/>
              <a:gd name="connsiteY218" fmla="*/ 2554514 h 2605314"/>
              <a:gd name="connsiteX219" fmla="*/ 1636949 w 5018777"/>
              <a:gd name="connsiteY219" fmla="*/ 2590800 h 2605314"/>
              <a:gd name="connsiteX220" fmla="*/ 1851397 w 5018777"/>
              <a:gd name="connsiteY220" fmla="*/ 2605314 h 2605314"/>
              <a:gd name="connsiteX221" fmla="*/ 1922155 w 5018777"/>
              <a:gd name="connsiteY221" fmla="*/ 2576285 h 2605314"/>
              <a:gd name="connsiteX222" fmla="*/ 1963520 w 5018777"/>
              <a:gd name="connsiteY222" fmla="*/ 2496457 h 2605314"/>
              <a:gd name="connsiteX223" fmla="*/ 2006337 w 5018777"/>
              <a:gd name="connsiteY223" fmla="*/ 2315028 h 2605314"/>
              <a:gd name="connsiteX224" fmla="*/ 2043349 w 5018777"/>
              <a:gd name="connsiteY224" fmla="*/ 2111828 h 2605314"/>
              <a:gd name="connsiteX225" fmla="*/ 2066572 w 5018777"/>
              <a:gd name="connsiteY225" fmla="*/ 2048691 h 2605314"/>
              <a:gd name="connsiteX226" fmla="*/ 2102495 w 5018777"/>
              <a:gd name="connsiteY226" fmla="*/ 1987731 h 2605314"/>
              <a:gd name="connsiteX227" fmla="*/ 2221512 w 5018777"/>
              <a:gd name="connsiteY227" fmla="*/ 1879237 h 2605314"/>
              <a:gd name="connsiteX228" fmla="*/ 2377177 w 5018777"/>
              <a:gd name="connsiteY228" fmla="*/ 1872342 h 2605314"/>
              <a:gd name="connsiteX229" fmla="*/ 2398949 w 5018777"/>
              <a:gd name="connsiteY229" fmla="*/ 1879600 h 2605314"/>
              <a:gd name="connsiteX230" fmla="*/ 2457006 w 5018777"/>
              <a:gd name="connsiteY230" fmla="*/ 1930400 h 2605314"/>
              <a:gd name="connsiteX231" fmla="*/ 2471520 w 5018777"/>
              <a:gd name="connsiteY231" fmla="*/ 1952171 h 2605314"/>
              <a:gd name="connsiteX232" fmla="*/ 2493292 w 5018777"/>
              <a:gd name="connsiteY232" fmla="*/ 1973942 h 2605314"/>
              <a:gd name="connsiteX233" fmla="*/ 2507806 w 5018777"/>
              <a:gd name="connsiteY233" fmla="*/ 2024742 h 2605314"/>
              <a:gd name="connsiteX234" fmla="*/ 2515063 w 5018777"/>
              <a:gd name="connsiteY234" fmla="*/ 2053771 h 2605314"/>
              <a:gd name="connsiteX235" fmla="*/ 2529577 w 5018777"/>
              <a:gd name="connsiteY235" fmla="*/ 2075542 h 2605314"/>
              <a:gd name="connsiteX236" fmla="*/ 2544092 w 5018777"/>
              <a:gd name="connsiteY236" fmla="*/ 2126342 h 2605314"/>
              <a:gd name="connsiteX237" fmla="*/ 2536835 w 5018777"/>
              <a:gd name="connsiteY237" fmla="*/ 2271485 h 2605314"/>
              <a:gd name="connsiteX238" fmla="*/ 2522320 w 5018777"/>
              <a:gd name="connsiteY238" fmla="*/ 2300514 h 2605314"/>
              <a:gd name="connsiteX239" fmla="*/ 2478777 w 5018777"/>
              <a:gd name="connsiteY239" fmla="*/ 2329542 h 2605314"/>
              <a:gd name="connsiteX240" fmla="*/ 2457006 w 5018777"/>
              <a:gd name="connsiteY240" fmla="*/ 2336800 h 2605314"/>
              <a:gd name="connsiteX241" fmla="*/ 2333635 w 5018777"/>
              <a:gd name="connsiteY241" fmla="*/ 2329542 h 2605314"/>
              <a:gd name="connsiteX242" fmla="*/ 2311863 w 5018777"/>
              <a:gd name="connsiteY242" fmla="*/ 2322285 h 2605314"/>
              <a:gd name="connsiteX243" fmla="*/ 2297349 w 5018777"/>
              <a:gd name="connsiteY243" fmla="*/ 2286000 h 2605314"/>
              <a:gd name="connsiteX244" fmla="*/ 2290092 w 5018777"/>
              <a:gd name="connsiteY244" fmla="*/ 2249714 h 2605314"/>
              <a:gd name="connsiteX245" fmla="*/ 2398949 w 5018777"/>
              <a:gd name="connsiteY245" fmla="*/ 2111828 h 2605314"/>
              <a:gd name="connsiteX246" fmla="*/ 2398949 w 5018777"/>
              <a:gd name="connsiteY246" fmla="*/ 2024742 h 2605314"/>
              <a:gd name="connsiteX247" fmla="*/ 2377177 w 5018777"/>
              <a:gd name="connsiteY247" fmla="*/ 2010228 h 2605314"/>
              <a:gd name="connsiteX248" fmla="*/ 2275577 w 5018777"/>
              <a:gd name="connsiteY248" fmla="*/ 2017485 h 2605314"/>
              <a:gd name="connsiteX249" fmla="*/ 2261063 w 5018777"/>
              <a:gd name="connsiteY249" fmla="*/ 2032000 h 2605314"/>
              <a:gd name="connsiteX250" fmla="*/ 2239292 w 5018777"/>
              <a:gd name="connsiteY250" fmla="*/ 2046514 h 2605314"/>
              <a:gd name="connsiteX251" fmla="*/ 2224777 w 5018777"/>
              <a:gd name="connsiteY251" fmla="*/ 2061028 h 2605314"/>
              <a:gd name="connsiteX252" fmla="*/ 2195749 w 5018777"/>
              <a:gd name="connsiteY252" fmla="*/ 2068285 h 2605314"/>
              <a:gd name="connsiteX253" fmla="*/ 2166720 w 5018777"/>
              <a:gd name="connsiteY253" fmla="*/ 2090057 h 2605314"/>
              <a:gd name="connsiteX254" fmla="*/ 2152206 w 5018777"/>
              <a:gd name="connsiteY254" fmla="*/ 2111828 h 2605314"/>
              <a:gd name="connsiteX255" fmla="*/ 2130435 w 5018777"/>
              <a:gd name="connsiteY255" fmla="*/ 2140857 h 2605314"/>
              <a:gd name="connsiteX256" fmla="*/ 2130435 w 5018777"/>
              <a:gd name="connsiteY256" fmla="*/ 2351314 h 2605314"/>
              <a:gd name="connsiteX257" fmla="*/ 2144949 w 5018777"/>
              <a:gd name="connsiteY257" fmla="*/ 2373085 h 2605314"/>
              <a:gd name="connsiteX258" fmla="*/ 2166720 w 5018777"/>
              <a:gd name="connsiteY258" fmla="*/ 2380342 h 2605314"/>
              <a:gd name="connsiteX259" fmla="*/ 2173977 w 5018777"/>
              <a:gd name="connsiteY259" fmla="*/ 2402114 h 2605314"/>
              <a:gd name="connsiteX260" fmla="*/ 2195749 w 5018777"/>
              <a:gd name="connsiteY260" fmla="*/ 2416628 h 2605314"/>
              <a:gd name="connsiteX261" fmla="*/ 2224777 w 5018777"/>
              <a:gd name="connsiteY261" fmla="*/ 2438400 h 2605314"/>
              <a:gd name="connsiteX262" fmla="*/ 2268320 w 5018777"/>
              <a:gd name="connsiteY262" fmla="*/ 2474685 h 2605314"/>
              <a:gd name="connsiteX263" fmla="*/ 2297349 w 5018777"/>
              <a:gd name="connsiteY263" fmla="*/ 2510971 h 2605314"/>
              <a:gd name="connsiteX264" fmla="*/ 2319120 w 5018777"/>
              <a:gd name="connsiteY264" fmla="*/ 2532742 h 2605314"/>
              <a:gd name="connsiteX265" fmla="*/ 2398949 w 5018777"/>
              <a:gd name="connsiteY265" fmla="*/ 2569028 h 2605314"/>
              <a:gd name="connsiteX266" fmla="*/ 2544092 w 5018777"/>
              <a:gd name="connsiteY266" fmla="*/ 2554514 h 2605314"/>
              <a:gd name="connsiteX267" fmla="*/ 2565863 w 5018777"/>
              <a:gd name="connsiteY267" fmla="*/ 2540000 h 2605314"/>
              <a:gd name="connsiteX268" fmla="*/ 2573120 w 5018777"/>
              <a:gd name="connsiteY268" fmla="*/ 2503714 h 2605314"/>
              <a:gd name="connsiteX269" fmla="*/ 2587635 w 5018777"/>
              <a:gd name="connsiteY269" fmla="*/ 2481942 h 2605314"/>
              <a:gd name="connsiteX270" fmla="*/ 2594892 w 5018777"/>
              <a:gd name="connsiteY270" fmla="*/ 2409371 h 2605314"/>
              <a:gd name="connsiteX271" fmla="*/ 2645692 w 5018777"/>
              <a:gd name="connsiteY271" fmla="*/ 2416628 h 2605314"/>
              <a:gd name="connsiteX272" fmla="*/ 2674720 w 5018777"/>
              <a:gd name="connsiteY272" fmla="*/ 2423885 h 2605314"/>
              <a:gd name="connsiteX273" fmla="*/ 2747292 w 5018777"/>
              <a:gd name="connsiteY273" fmla="*/ 2438400 h 2605314"/>
              <a:gd name="connsiteX274" fmla="*/ 2790835 w 5018777"/>
              <a:gd name="connsiteY274" fmla="*/ 2452914 h 2605314"/>
              <a:gd name="connsiteX275" fmla="*/ 2812606 w 5018777"/>
              <a:gd name="connsiteY275" fmla="*/ 2438400 h 2605314"/>
              <a:gd name="connsiteX276" fmla="*/ 2805349 w 5018777"/>
              <a:gd name="connsiteY276" fmla="*/ 2416628 h 2605314"/>
              <a:gd name="connsiteX277" fmla="*/ 2798092 w 5018777"/>
              <a:gd name="connsiteY277" fmla="*/ 2373085 h 2605314"/>
              <a:gd name="connsiteX278" fmla="*/ 2783577 w 5018777"/>
              <a:gd name="connsiteY278" fmla="*/ 2329542 h 2605314"/>
              <a:gd name="connsiteX279" fmla="*/ 2798092 w 5018777"/>
              <a:gd name="connsiteY279" fmla="*/ 2278742 h 2605314"/>
              <a:gd name="connsiteX280" fmla="*/ 2965006 w 5018777"/>
              <a:gd name="connsiteY280" fmla="*/ 2249714 h 2605314"/>
              <a:gd name="connsiteX281" fmla="*/ 2950492 w 5018777"/>
              <a:gd name="connsiteY281" fmla="*/ 2227942 h 2605314"/>
              <a:gd name="connsiteX282" fmla="*/ 2928720 w 5018777"/>
              <a:gd name="connsiteY282" fmla="*/ 2133600 h 2605314"/>
              <a:gd name="connsiteX283" fmla="*/ 2921463 w 5018777"/>
              <a:gd name="connsiteY283" fmla="*/ 2104571 h 2605314"/>
              <a:gd name="connsiteX284" fmla="*/ 2899692 w 5018777"/>
              <a:gd name="connsiteY284" fmla="*/ 2090057 h 2605314"/>
              <a:gd name="connsiteX285" fmla="*/ 2906949 w 5018777"/>
              <a:gd name="connsiteY285" fmla="*/ 2061028 h 2605314"/>
              <a:gd name="connsiteX286" fmla="*/ 3037577 w 5018777"/>
              <a:gd name="connsiteY286" fmla="*/ 2053771 h 2605314"/>
              <a:gd name="connsiteX287" fmla="*/ 3124663 w 5018777"/>
              <a:gd name="connsiteY287" fmla="*/ 2046514 h 2605314"/>
              <a:gd name="connsiteX288" fmla="*/ 3146435 w 5018777"/>
              <a:gd name="connsiteY288" fmla="*/ 2039257 h 2605314"/>
              <a:gd name="connsiteX289" fmla="*/ 3139177 w 5018777"/>
              <a:gd name="connsiteY289" fmla="*/ 2010228 h 2605314"/>
              <a:gd name="connsiteX290" fmla="*/ 3110149 w 5018777"/>
              <a:gd name="connsiteY290" fmla="*/ 1959428 h 2605314"/>
              <a:gd name="connsiteX291" fmla="*/ 3081120 w 5018777"/>
              <a:gd name="connsiteY291" fmla="*/ 1930400 h 2605314"/>
              <a:gd name="connsiteX292" fmla="*/ 3066606 w 5018777"/>
              <a:gd name="connsiteY292" fmla="*/ 1901371 h 2605314"/>
              <a:gd name="connsiteX293" fmla="*/ 3044835 w 5018777"/>
              <a:gd name="connsiteY293" fmla="*/ 1886857 h 2605314"/>
              <a:gd name="connsiteX294" fmla="*/ 3037577 w 5018777"/>
              <a:gd name="connsiteY294" fmla="*/ 1865085 h 2605314"/>
              <a:gd name="connsiteX295" fmla="*/ 3023063 w 5018777"/>
              <a:gd name="connsiteY295" fmla="*/ 1843314 h 2605314"/>
              <a:gd name="connsiteX296" fmla="*/ 3052092 w 5018777"/>
              <a:gd name="connsiteY296" fmla="*/ 1828800 h 2605314"/>
              <a:gd name="connsiteX297" fmla="*/ 3160949 w 5018777"/>
              <a:gd name="connsiteY297" fmla="*/ 1814285 h 2605314"/>
              <a:gd name="connsiteX298" fmla="*/ 3182720 w 5018777"/>
              <a:gd name="connsiteY298" fmla="*/ 1799771 h 2605314"/>
              <a:gd name="connsiteX299" fmla="*/ 3131920 w 5018777"/>
              <a:gd name="connsiteY299" fmla="*/ 1690914 h 2605314"/>
              <a:gd name="connsiteX300" fmla="*/ 3124663 w 5018777"/>
              <a:gd name="connsiteY300" fmla="*/ 1669142 h 2605314"/>
              <a:gd name="connsiteX301" fmla="*/ 3110149 w 5018777"/>
              <a:gd name="connsiteY301" fmla="*/ 1647371 h 2605314"/>
              <a:gd name="connsiteX302" fmla="*/ 3131920 w 5018777"/>
              <a:gd name="connsiteY302" fmla="*/ 1640114 h 2605314"/>
              <a:gd name="connsiteX303" fmla="*/ 3160949 w 5018777"/>
              <a:gd name="connsiteY303" fmla="*/ 1632857 h 2605314"/>
              <a:gd name="connsiteX304" fmla="*/ 3189977 w 5018777"/>
              <a:gd name="connsiteY304" fmla="*/ 1618342 h 2605314"/>
              <a:gd name="connsiteX305" fmla="*/ 3219006 w 5018777"/>
              <a:gd name="connsiteY305" fmla="*/ 1611085 h 2605314"/>
              <a:gd name="connsiteX306" fmla="*/ 3240777 w 5018777"/>
              <a:gd name="connsiteY306" fmla="*/ 1603828 h 2605314"/>
              <a:gd name="connsiteX307" fmla="*/ 3284320 w 5018777"/>
              <a:gd name="connsiteY307" fmla="*/ 1582057 h 2605314"/>
              <a:gd name="connsiteX308" fmla="*/ 3298835 w 5018777"/>
              <a:gd name="connsiteY308" fmla="*/ 1567542 h 2605314"/>
              <a:gd name="connsiteX309" fmla="*/ 3277063 w 5018777"/>
              <a:gd name="connsiteY309" fmla="*/ 1545771 h 2605314"/>
              <a:gd name="connsiteX310" fmla="*/ 3233520 w 5018777"/>
              <a:gd name="connsiteY310" fmla="*/ 1516742 h 2605314"/>
              <a:gd name="connsiteX311" fmla="*/ 3182720 w 5018777"/>
              <a:gd name="connsiteY311" fmla="*/ 1458685 h 2605314"/>
              <a:gd name="connsiteX312" fmla="*/ 3175463 w 5018777"/>
              <a:gd name="connsiteY312" fmla="*/ 1436914 h 2605314"/>
              <a:gd name="connsiteX313" fmla="*/ 3153692 w 5018777"/>
              <a:gd name="connsiteY313" fmla="*/ 1422400 h 2605314"/>
              <a:gd name="connsiteX314" fmla="*/ 3204492 w 5018777"/>
              <a:gd name="connsiteY314" fmla="*/ 1386114 h 2605314"/>
              <a:gd name="connsiteX315" fmla="*/ 3240777 w 5018777"/>
              <a:gd name="connsiteY315" fmla="*/ 1349828 h 2605314"/>
              <a:gd name="connsiteX316" fmla="*/ 3269806 w 5018777"/>
              <a:gd name="connsiteY316" fmla="*/ 1313542 h 2605314"/>
              <a:gd name="connsiteX317" fmla="*/ 3291577 w 5018777"/>
              <a:gd name="connsiteY317" fmla="*/ 1299028 h 2605314"/>
              <a:gd name="connsiteX318" fmla="*/ 3306092 w 5018777"/>
              <a:gd name="connsiteY318" fmla="*/ 1284514 h 2605314"/>
              <a:gd name="connsiteX319" fmla="*/ 3313349 w 5018777"/>
              <a:gd name="connsiteY319" fmla="*/ 1262742 h 2605314"/>
              <a:gd name="connsiteX320" fmla="*/ 3269806 w 5018777"/>
              <a:gd name="connsiteY320" fmla="*/ 1255485 h 2605314"/>
              <a:gd name="connsiteX321" fmla="*/ 3248035 w 5018777"/>
              <a:gd name="connsiteY321" fmla="*/ 1248228 h 2605314"/>
              <a:gd name="connsiteX322" fmla="*/ 3197235 w 5018777"/>
              <a:gd name="connsiteY322" fmla="*/ 1233714 h 2605314"/>
              <a:gd name="connsiteX323" fmla="*/ 3175463 w 5018777"/>
              <a:gd name="connsiteY323" fmla="*/ 1219200 h 2605314"/>
              <a:gd name="connsiteX324" fmla="*/ 3153692 w 5018777"/>
              <a:gd name="connsiteY324" fmla="*/ 1211942 h 2605314"/>
              <a:gd name="connsiteX325" fmla="*/ 3124663 w 5018777"/>
              <a:gd name="connsiteY325" fmla="*/ 1197428 h 2605314"/>
              <a:gd name="connsiteX326" fmla="*/ 3204492 w 5018777"/>
              <a:gd name="connsiteY326" fmla="*/ 1095828 h 2605314"/>
              <a:gd name="connsiteX327" fmla="*/ 3255292 w 5018777"/>
              <a:gd name="connsiteY327" fmla="*/ 1037771 h 2605314"/>
              <a:gd name="connsiteX328" fmla="*/ 3255292 w 5018777"/>
              <a:gd name="connsiteY328" fmla="*/ 994228 h 2605314"/>
              <a:gd name="connsiteX329" fmla="*/ 3211749 w 5018777"/>
              <a:gd name="connsiteY329" fmla="*/ 986971 h 2605314"/>
              <a:gd name="connsiteX330" fmla="*/ 3182720 w 5018777"/>
              <a:gd name="connsiteY330" fmla="*/ 979714 h 2605314"/>
              <a:gd name="connsiteX331" fmla="*/ 3124663 w 5018777"/>
              <a:gd name="connsiteY331" fmla="*/ 957942 h 2605314"/>
              <a:gd name="connsiteX332" fmla="*/ 3102892 w 5018777"/>
              <a:gd name="connsiteY332" fmla="*/ 950685 h 2605314"/>
              <a:gd name="connsiteX333" fmla="*/ 3052092 w 5018777"/>
              <a:gd name="connsiteY333" fmla="*/ 943428 h 2605314"/>
              <a:gd name="connsiteX334" fmla="*/ 3030320 w 5018777"/>
              <a:gd name="connsiteY334" fmla="*/ 936171 h 2605314"/>
              <a:gd name="connsiteX335" fmla="*/ 2994035 w 5018777"/>
              <a:gd name="connsiteY335" fmla="*/ 928914 h 2605314"/>
              <a:gd name="connsiteX336" fmla="*/ 2979520 w 5018777"/>
              <a:gd name="connsiteY336" fmla="*/ 914400 h 2605314"/>
              <a:gd name="connsiteX337" fmla="*/ 3037577 w 5018777"/>
              <a:gd name="connsiteY337" fmla="*/ 820057 h 2605314"/>
              <a:gd name="connsiteX338" fmla="*/ 3095635 w 5018777"/>
              <a:gd name="connsiteY338" fmla="*/ 747485 h 2605314"/>
              <a:gd name="connsiteX339" fmla="*/ 3131920 w 5018777"/>
              <a:gd name="connsiteY339" fmla="*/ 703942 h 2605314"/>
              <a:gd name="connsiteX340" fmla="*/ 3146435 w 5018777"/>
              <a:gd name="connsiteY340" fmla="*/ 682171 h 2605314"/>
              <a:gd name="connsiteX341" fmla="*/ 3037577 w 5018777"/>
              <a:gd name="connsiteY341" fmla="*/ 667657 h 2605314"/>
              <a:gd name="connsiteX342" fmla="*/ 2965006 w 5018777"/>
              <a:gd name="connsiteY342" fmla="*/ 660400 h 2605314"/>
              <a:gd name="connsiteX343" fmla="*/ 2892435 w 5018777"/>
              <a:gd name="connsiteY343" fmla="*/ 645885 h 2605314"/>
              <a:gd name="connsiteX344" fmla="*/ 2928720 w 5018777"/>
              <a:gd name="connsiteY344" fmla="*/ 609600 h 2605314"/>
              <a:gd name="connsiteX345" fmla="*/ 2965006 w 5018777"/>
              <a:gd name="connsiteY345" fmla="*/ 573314 h 2605314"/>
              <a:gd name="connsiteX346" fmla="*/ 2972263 w 5018777"/>
              <a:gd name="connsiteY346" fmla="*/ 529771 h 2605314"/>
              <a:gd name="connsiteX347" fmla="*/ 2986777 w 5018777"/>
              <a:gd name="connsiteY347" fmla="*/ 486228 h 2605314"/>
              <a:gd name="connsiteX348" fmla="*/ 3001292 w 5018777"/>
              <a:gd name="connsiteY348" fmla="*/ 435428 h 2605314"/>
              <a:gd name="connsiteX349" fmla="*/ 3015806 w 5018777"/>
              <a:gd name="connsiteY349" fmla="*/ 391885 h 2605314"/>
              <a:gd name="connsiteX350" fmla="*/ 2965006 w 5018777"/>
              <a:gd name="connsiteY350" fmla="*/ 399142 h 2605314"/>
              <a:gd name="connsiteX351" fmla="*/ 2921463 w 5018777"/>
              <a:gd name="connsiteY351" fmla="*/ 413657 h 2605314"/>
              <a:gd name="connsiteX352" fmla="*/ 2892435 w 5018777"/>
              <a:gd name="connsiteY352" fmla="*/ 420914 h 2605314"/>
              <a:gd name="connsiteX353" fmla="*/ 2856149 w 5018777"/>
              <a:gd name="connsiteY353" fmla="*/ 435428 h 2605314"/>
              <a:gd name="connsiteX354" fmla="*/ 2812606 w 5018777"/>
              <a:gd name="connsiteY354" fmla="*/ 442685 h 2605314"/>
              <a:gd name="connsiteX355" fmla="*/ 2783577 w 5018777"/>
              <a:gd name="connsiteY355" fmla="*/ 449942 h 2605314"/>
              <a:gd name="connsiteX356" fmla="*/ 2725520 w 5018777"/>
              <a:gd name="connsiteY356" fmla="*/ 442685 h 2605314"/>
              <a:gd name="connsiteX357" fmla="*/ 2732777 w 5018777"/>
              <a:gd name="connsiteY357" fmla="*/ 377371 h 2605314"/>
              <a:gd name="connsiteX358" fmla="*/ 2725520 w 5018777"/>
              <a:gd name="connsiteY358" fmla="*/ 290285 h 2605314"/>
              <a:gd name="connsiteX359" fmla="*/ 2711006 w 5018777"/>
              <a:gd name="connsiteY359" fmla="*/ 232228 h 2605314"/>
              <a:gd name="connsiteX360" fmla="*/ 2667463 w 5018777"/>
              <a:gd name="connsiteY360" fmla="*/ 210457 h 2605314"/>
              <a:gd name="connsiteX361" fmla="*/ 2660206 w 5018777"/>
              <a:gd name="connsiteY361"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88263 w 5018777"/>
              <a:gd name="connsiteY70" fmla="*/ 638628 h 2605314"/>
              <a:gd name="connsiteX71" fmla="*/ 4002777 w 5018777"/>
              <a:gd name="connsiteY71" fmla="*/ 595085 h 2605314"/>
              <a:gd name="connsiteX72" fmla="*/ 3939640 w 5018777"/>
              <a:gd name="connsiteY72" fmla="*/ 480422 h 2605314"/>
              <a:gd name="connsiteX73" fmla="*/ 3866706 w 5018777"/>
              <a:gd name="connsiteY73" fmla="*/ 463731 h 2605314"/>
              <a:gd name="connsiteX74" fmla="*/ 3806835 w 5018777"/>
              <a:gd name="connsiteY74" fmla="*/ 478971 h 2605314"/>
              <a:gd name="connsiteX75" fmla="*/ 3763292 w 5018777"/>
              <a:gd name="connsiteY75" fmla="*/ 529771 h 2605314"/>
              <a:gd name="connsiteX76" fmla="*/ 3756035 w 5018777"/>
              <a:gd name="connsiteY76" fmla="*/ 551542 h 2605314"/>
              <a:gd name="connsiteX77" fmla="*/ 3763292 w 5018777"/>
              <a:gd name="connsiteY77" fmla="*/ 573314 h 2605314"/>
              <a:gd name="connsiteX78" fmla="*/ 3705235 w 5018777"/>
              <a:gd name="connsiteY78" fmla="*/ 602342 h 2605314"/>
              <a:gd name="connsiteX79" fmla="*/ 3661692 w 5018777"/>
              <a:gd name="connsiteY79" fmla="*/ 544285 h 2605314"/>
              <a:gd name="connsiteX80" fmla="*/ 3668949 w 5018777"/>
              <a:gd name="connsiteY80" fmla="*/ 435428 h 2605314"/>
              <a:gd name="connsiteX81" fmla="*/ 3705235 w 5018777"/>
              <a:gd name="connsiteY81" fmla="*/ 370114 h 2605314"/>
              <a:gd name="connsiteX82" fmla="*/ 3770549 w 5018777"/>
              <a:gd name="connsiteY82" fmla="*/ 341085 h 2605314"/>
              <a:gd name="connsiteX83" fmla="*/ 3792320 w 5018777"/>
              <a:gd name="connsiteY83" fmla="*/ 333828 h 2605314"/>
              <a:gd name="connsiteX84" fmla="*/ 3814092 w 5018777"/>
              <a:gd name="connsiteY84" fmla="*/ 326571 h 2605314"/>
              <a:gd name="connsiteX85" fmla="*/ 3959235 w 5018777"/>
              <a:gd name="connsiteY85" fmla="*/ 333828 h 2605314"/>
              <a:gd name="connsiteX86" fmla="*/ 4024549 w 5018777"/>
              <a:gd name="connsiteY86" fmla="*/ 377371 h 2605314"/>
              <a:gd name="connsiteX87" fmla="*/ 4060835 w 5018777"/>
              <a:gd name="connsiteY87" fmla="*/ 413657 h 2605314"/>
              <a:gd name="connsiteX88" fmla="*/ 4097120 w 5018777"/>
              <a:gd name="connsiteY88" fmla="*/ 478971 h 2605314"/>
              <a:gd name="connsiteX89" fmla="*/ 4111997 w 5018777"/>
              <a:gd name="connsiteY89" fmla="*/ 620848 h 2605314"/>
              <a:gd name="connsiteX90" fmla="*/ 4089863 w 5018777"/>
              <a:gd name="connsiteY90" fmla="*/ 732971 h 2605314"/>
              <a:gd name="connsiteX91" fmla="*/ 4060835 w 5018777"/>
              <a:gd name="connsiteY91" fmla="*/ 769257 h 2605314"/>
              <a:gd name="connsiteX92" fmla="*/ 3946897 w 5018777"/>
              <a:gd name="connsiteY92" fmla="*/ 851262 h 2605314"/>
              <a:gd name="connsiteX93" fmla="*/ 3843120 w 5018777"/>
              <a:gd name="connsiteY93" fmla="*/ 878114 h 2605314"/>
              <a:gd name="connsiteX94" fmla="*/ 3567349 w 5018777"/>
              <a:gd name="connsiteY94" fmla="*/ 863600 h 2605314"/>
              <a:gd name="connsiteX95" fmla="*/ 3422206 w 5018777"/>
              <a:gd name="connsiteY95" fmla="*/ 835660 h 2605314"/>
              <a:gd name="connsiteX96" fmla="*/ 3349635 w 5018777"/>
              <a:gd name="connsiteY96" fmla="*/ 776514 h 2605314"/>
              <a:gd name="connsiteX97" fmla="*/ 3313349 w 5018777"/>
              <a:gd name="connsiteY97" fmla="*/ 696685 h 2605314"/>
              <a:gd name="connsiteX98" fmla="*/ 3277063 w 5018777"/>
              <a:gd name="connsiteY98" fmla="*/ 587828 h 2605314"/>
              <a:gd name="connsiteX99" fmla="*/ 3233520 w 5018777"/>
              <a:gd name="connsiteY99" fmla="*/ 478971 h 2605314"/>
              <a:gd name="connsiteX100" fmla="*/ 3199412 w 5018777"/>
              <a:gd name="connsiteY100" fmla="*/ 367937 h 2605314"/>
              <a:gd name="connsiteX101" fmla="*/ 3139177 w 5018777"/>
              <a:gd name="connsiteY101" fmla="*/ 283028 h 2605314"/>
              <a:gd name="connsiteX102" fmla="*/ 3081120 w 5018777"/>
              <a:gd name="connsiteY102" fmla="*/ 232228 h 2605314"/>
              <a:gd name="connsiteX103" fmla="*/ 3008549 w 5018777"/>
              <a:gd name="connsiteY103" fmla="*/ 174171 h 2605314"/>
              <a:gd name="connsiteX104" fmla="*/ 2934889 w 5018777"/>
              <a:gd name="connsiteY104" fmla="*/ 124460 h 2605314"/>
              <a:gd name="connsiteX105" fmla="*/ 2827120 w 5018777"/>
              <a:gd name="connsiteY105" fmla="*/ 79828 h 2605314"/>
              <a:gd name="connsiteX106" fmla="*/ 2667463 w 5018777"/>
              <a:gd name="connsiteY106" fmla="*/ 50800 h 2605314"/>
              <a:gd name="connsiteX107" fmla="*/ 2500549 w 5018777"/>
              <a:gd name="connsiteY107" fmla="*/ 43542 h 2605314"/>
              <a:gd name="connsiteX108" fmla="*/ 2275577 w 5018777"/>
              <a:gd name="connsiteY108" fmla="*/ 21771 h 2605314"/>
              <a:gd name="connsiteX109" fmla="*/ 2036092 w 5018777"/>
              <a:gd name="connsiteY109" fmla="*/ 7257 h 2605314"/>
              <a:gd name="connsiteX110" fmla="*/ 1753063 w 5018777"/>
              <a:gd name="connsiteY110" fmla="*/ 29028 h 2605314"/>
              <a:gd name="connsiteX111" fmla="*/ 1519746 w 5018777"/>
              <a:gd name="connsiteY111" fmla="*/ 82005 h 2605314"/>
              <a:gd name="connsiteX112" fmla="*/ 1157977 w 5018777"/>
              <a:gd name="connsiteY112" fmla="*/ 190500 h 2605314"/>
              <a:gd name="connsiteX113" fmla="*/ 969292 w 5018777"/>
              <a:gd name="connsiteY113" fmla="*/ 261257 h 2605314"/>
              <a:gd name="connsiteX114" fmla="*/ 889463 w 5018777"/>
              <a:gd name="connsiteY114" fmla="*/ 319314 h 2605314"/>
              <a:gd name="connsiteX115" fmla="*/ 763189 w 5018777"/>
              <a:gd name="connsiteY115" fmla="*/ 420551 h 2605314"/>
              <a:gd name="connsiteX116" fmla="*/ 693520 w 5018777"/>
              <a:gd name="connsiteY116" fmla="*/ 500742 h 2605314"/>
              <a:gd name="connsiteX117" fmla="*/ 664492 w 5018777"/>
              <a:gd name="connsiteY117" fmla="*/ 544285 h 2605314"/>
              <a:gd name="connsiteX118" fmla="*/ 642720 w 5018777"/>
              <a:gd name="connsiteY118" fmla="*/ 609600 h 2605314"/>
              <a:gd name="connsiteX119" fmla="*/ 651792 w 5018777"/>
              <a:gd name="connsiteY119" fmla="*/ 740954 h 2605314"/>
              <a:gd name="connsiteX120" fmla="*/ 700052 w 5018777"/>
              <a:gd name="connsiteY120" fmla="*/ 804454 h 2605314"/>
              <a:gd name="connsiteX121" fmla="*/ 751577 w 5018777"/>
              <a:gd name="connsiteY121" fmla="*/ 804817 h 2605314"/>
              <a:gd name="connsiteX122" fmla="*/ 775889 w 5018777"/>
              <a:gd name="connsiteY122" fmla="*/ 748937 h 2605314"/>
              <a:gd name="connsiteX123" fmla="*/ 764640 w 5018777"/>
              <a:gd name="connsiteY123" fmla="*/ 679268 h 2605314"/>
              <a:gd name="connsiteX124" fmla="*/ 704769 w 5018777"/>
              <a:gd name="connsiteY124" fmla="*/ 644434 h 2605314"/>
              <a:gd name="connsiteX125" fmla="*/ 567246 w 5018777"/>
              <a:gd name="connsiteY125" fmla="*/ 638991 h 2605314"/>
              <a:gd name="connsiteX126" fmla="*/ 468549 w 5018777"/>
              <a:gd name="connsiteY126" fmla="*/ 682171 h 2605314"/>
              <a:gd name="connsiteX127" fmla="*/ 446777 w 5018777"/>
              <a:gd name="connsiteY127" fmla="*/ 754742 h 2605314"/>
              <a:gd name="connsiteX128" fmla="*/ 475806 w 5018777"/>
              <a:gd name="connsiteY128" fmla="*/ 849085 h 2605314"/>
              <a:gd name="connsiteX129" fmla="*/ 533863 w 5018777"/>
              <a:gd name="connsiteY129" fmla="*/ 841828 h 2605314"/>
              <a:gd name="connsiteX130" fmla="*/ 541120 w 5018777"/>
              <a:gd name="connsiteY130" fmla="*/ 820057 h 2605314"/>
              <a:gd name="connsiteX131" fmla="*/ 519349 w 5018777"/>
              <a:gd name="connsiteY131" fmla="*/ 740228 h 2605314"/>
              <a:gd name="connsiteX132" fmla="*/ 497577 w 5018777"/>
              <a:gd name="connsiteY132" fmla="*/ 725714 h 2605314"/>
              <a:gd name="connsiteX133" fmla="*/ 352435 w 5018777"/>
              <a:gd name="connsiteY133" fmla="*/ 732971 h 2605314"/>
              <a:gd name="connsiteX134" fmla="*/ 252286 w 5018777"/>
              <a:gd name="connsiteY134" fmla="*/ 791028 h 2605314"/>
              <a:gd name="connsiteX135" fmla="*/ 192777 w 5018777"/>
              <a:gd name="connsiteY135" fmla="*/ 892628 h 2605314"/>
              <a:gd name="connsiteX136" fmla="*/ 187335 w 5018777"/>
              <a:gd name="connsiteY136" fmla="*/ 1026522 h 2605314"/>
              <a:gd name="connsiteX137" fmla="*/ 218177 w 5018777"/>
              <a:gd name="connsiteY137" fmla="*/ 1070791 h 2605314"/>
              <a:gd name="connsiteX138" fmla="*/ 278049 w 5018777"/>
              <a:gd name="connsiteY138" fmla="*/ 1063534 h 2605314"/>
              <a:gd name="connsiteX139" fmla="*/ 297643 w 5018777"/>
              <a:gd name="connsiteY139" fmla="*/ 1022531 h 2605314"/>
              <a:gd name="connsiteX140" fmla="*/ 260995 w 5018777"/>
              <a:gd name="connsiteY140" fmla="*/ 957580 h 2605314"/>
              <a:gd name="connsiteX141" fmla="*/ 172095 w 5018777"/>
              <a:gd name="connsiteY141" fmla="*/ 952137 h 2605314"/>
              <a:gd name="connsiteX142" fmla="*/ 108957 w 5018777"/>
              <a:gd name="connsiteY142" fmla="*/ 996405 h 2605314"/>
              <a:gd name="connsiteX143" fmla="*/ 54892 w 5018777"/>
              <a:gd name="connsiteY143" fmla="*/ 1066800 h 2605314"/>
              <a:gd name="connsiteX144" fmla="*/ 14252 w 5018777"/>
              <a:gd name="connsiteY144" fmla="*/ 1156788 h 2605314"/>
              <a:gd name="connsiteX145" fmla="*/ 20783 w 5018777"/>
              <a:gd name="connsiteY145" fmla="*/ 1262017 h 2605314"/>
              <a:gd name="connsiteX146" fmla="*/ 69406 w 5018777"/>
              <a:gd name="connsiteY146" fmla="*/ 1313542 h 2605314"/>
              <a:gd name="connsiteX147" fmla="*/ 112949 w 5018777"/>
              <a:gd name="connsiteY147" fmla="*/ 1342571 h 2605314"/>
              <a:gd name="connsiteX148" fmla="*/ 159032 w 5018777"/>
              <a:gd name="connsiteY148" fmla="*/ 1341845 h 2605314"/>
              <a:gd name="connsiteX149" fmla="*/ 217089 w 5018777"/>
              <a:gd name="connsiteY149" fmla="*/ 1316445 h 2605314"/>
              <a:gd name="connsiteX150" fmla="*/ 199672 w 5018777"/>
              <a:gd name="connsiteY150" fmla="*/ 1243148 h 2605314"/>
              <a:gd name="connsiteX151" fmla="*/ 124197 w 5018777"/>
              <a:gd name="connsiteY151" fmla="*/ 1236254 h 2605314"/>
              <a:gd name="connsiteX152" fmla="*/ 54892 w 5018777"/>
              <a:gd name="connsiteY152" fmla="*/ 1262742 h 2605314"/>
              <a:gd name="connsiteX153" fmla="*/ 33120 w 5018777"/>
              <a:gd name="connsiteY153" fmla="*/ 1299028 h 2605314"/>
              <a:gd name="connsiteX154" fmla="*/ 18606 w 5018777"/>
              <a:gd name="connsiteY154" fmla="*/ 1320800 h 2605314"/>
              <a:gd name="connsiteX155" fmla="*/ 4092 w 5018777"/>
              <a:gd name="connsiteY155" fmla="*/ 1379582 h 2605314"/>
              <a:gd name="connsiteX156" fmla="*/ 3729 w 5018777"/>
              <a:gd name="connsiteY156" fmla="*/ 1436188 h 2605314"/>
              <a:gd name="connsiteX157" fmla="*/ 47635 w 5018777"/>
              <a:gd name="connsiteY157" fmla="*/ 1494971 h 2605314"/>
              <a:gd name="connsiteX158" fmla="*/ 91177 w 5018777"/>
              <a:gd name="connsiteY158" fmla="*/ 1524000 h 2605314"/>
              <a:gd name="connsiteX159" fmla="*/ 127100 w 5018777"/>
              <a:gd name="connsiteY159" fmla="*/ 1568268 h 2605314"/>
              <a:gd name="connsiteX160" fmla="*/ 171006 w 5018777"/>
              <a:gd name="connsiteY160" fmla="*/ 1582057 h 2605314"/>
              <a:gd name="connsiteX161" fmla="*/ 228337 w 5018777"/>
              <a:gd name="connsiteY161" fmla="*/ 1561737 h 2605314"/>
              <a:gd name="connsiteX162" fmla="*/ 236683 w 5018777"/>
              <a:gd name="connsiteY162" fmla="*/ 1483722 h 2605314"/>
              <a:gd name="connsiteX163" fmla="*/ 157217 w 5018777"/>
              <a:gd name="connsiteY163" fmla="*/ 1465580 h 2605314"/>
              <a:gd name="connsiteX164" fmla="*/ 105692 w 5018777"/>
              <a:gd name="connsiteY164" fmla="*/ 1502228 h 2605314"/>
              <a:gd name="connsiteX165" fmla="*/ 105692 w 5018777"/>
              <a:gd name="connsiteY165" fmla="*/ 1698171 h 2605314"/>
              <a:gd name="connsiteX166" fmla="*/ 141615 w 5018777"/>
              <a:gd name="connsiteY166" fmla="*/ 1749334 h 2605314"/>
              <a:gd name="connsiteX167" fmla="*/ 192777 w 5018777"/>
              <a:gd name="connsiteY167" fmla="*/ 1792514 h 2605314"/>
              <a:gd name="connsiteX168" fmla="*/ 250835 w 5018777"/>
              <a:gd name="connsiteY168" fmla="*/ 1828800 h 2605314"/>
              <a:gd name="connsiteX169" fmla="*/ 359692 w 5018777"/>
              <a:gd name="connsiteY169" fmla="*/ 1821542 h 2605314"/>
              <a:gd name="connsiteX170" fmla="*/ 394163 w 5018777"/>
              <a:gd name="connsiteY170" fmla="*/ 1796505 h 2605314"/>
              <a:gd name="connsiteX171" fmla="*/ 410492 w 5018777"/>
              <a:gd name="connsiteY171" fmla="*/ 1698171 h 2605314"/>
              <a:gd name="connsiteX172" fmla="*/ 366949 w 5018777"/>
              <a:gd name="connsiteY172" fmla="*/ 1683657 h 2605314"/>
              <a:gd name="connsiteX173" fmla="*/ 316149 w 5018777"/>
              <a:gd name="connsiteY173" fmla="*/ 1690914 h 2605314"/>
              <a:gd name="connsiteX174" fmla="*/ 279863 w 5018777"/>
              <a:gd name="connsiteY174" fmla="*/ 1719942 h 2605314"/>
              <a:gd name="connsiteX175" fmla="*/ 265349 w 5018777"/>
              <a:gd name="connsiteY175" fmla="*/ 1785257 h 2605314"/>
              <a:gd name="connsiteX176" fmla="*/ 276235 w 5018777"/>
              <a:gd name="connsiteY176" fmla="*/ 1939108 h 2605314"/>
              <a:gd name="connsiteX177" fmla="*/ 331026 w 5018777"/>
              <a:gd name="connsiteY177" fmla="*/ 1984465 h 2605314"/>
              <a:gd name="connsiteX178" fmla="*/ 417749 w 5018777"/>
              <a:gd name="connsiteY178" fmla="*/ 2002971 h 2605314"/>
              <a:gd name="connsiteX179" fmla="*/ 526606 w 5018777"/>
              <a:gd name="connsiteY179" fmla="*/ 1995714 h 2605314"/>
              <a:gd name="connsiteX180" fmla="*/ 555635 w 5018777"/>
              <a:gd name="connsiteY180" fmla="*/ 1973942 h 2605314"/>
              <a:gd name="connsiteX181" fmla="*/ 599177 w 5018777"/>
              <a:gd name="connsiteY181" fmla="*/ 1944914 h 2605314"/>
              <a:gd name="connsiteX182" fmla="*/ 628206 w 5018777"/>
              <a:gd name="connsiteY182" fmla="*/ 1901371 h 2605314"/>
              <a:gd name="connsiteX183" fmla="*/ 613692 w 5018777"/>
              <a:gd name="connsiteY183" fmla="*/ 1836057 h 2605314"/>
              <a:gd name="connsiteX184" fmla="*/ 570149 w 5018777"/>
              <a:gd name="connsiteY184" fmla="*/ 1792514 h 2605314"/>
              <a:gd name="connsiteX185" fmla="*/ 528057 w 5018777"/>
              <a:gd name="connsiteY185" fmla="*/ 1800497 h 2605314"/>
              <a:gd name="connsiteX186" fmla="*/ 481249 w 5018777"/>
              <a:gd name="connsiteY186" fmla="*/ 1898468 h 2605314"/>
              <a:gd name="connsiteX187" fmla="*/ 555635 w 5018777"/>
              <a:gd name="connsiteY187" fmla="*/ 1995714 h 2605314"/>
              <a:gd name="connsiteX188" fmla="*/ 570149 w 5018777"/>
              <a:gd name="connsiteY188" fmla="*/ 2017485 h 2605314"/>
              <a:gd name="connsiteX189" fmla="*/ 700777 w 5018777"/>
              <a:gd name="connsiteY189" fmla="*/ 2068285 h 2605314"/>
              <a:gd name="connsiteX190" fmla="*/ 737063 w 5018777"/>
              <a:gd name="connsiteY190" fmla="*/ 2082800 h 2605314"/>
              <a:gd name="connsiteX191" fmla="*/ 867692 w 5018777"/>
              <a:gd name="connsiteY191" fmla="*/ 2119811 h 2605314"/>
              <a:gd name="connsiteX192" fmla="*/ 969292 w 5018777"/>
              <a:gd name="connsiteY192" fmla="*/ 2148114 h 2605314"/>
              <a:gd name="connsiteX193" fmla="*/ 1078149 w 5018777"/>
              <a:gd name="connsiteY193" fmla="*/ 2133600 h 2605314"/>
              <a:gd name="connsiteX194" fmla="*/ 1128949 w 5018777"/>
              <a:gd name="connsiteY194" fmla="*/ 2104571 h 2605314"/>
              <a:gd name="connsiteX195" fmla="*/ 1247603 w 5018777"/>
              <a:gd name="connsiteY195" fmla="*/ 2013494 h 2605314"/>
              <a:gd name="connsiteX196" fmla="*/ 1291509 w 5018777"/>
              <a:gd name="connsiteY196" fmla="*/ 1957251 h 2605314"/>
              <a:gd name="connsiteX197" fmla="*/ 1278083 w 5018777"/>
              <a:gd name="connsiteY197" fmla="*/ 1839322 h 2605314"/>
              <a:gd name="connsiteX198" fmla="*/ 1223292 w 5018777"/>
              <a:gd name="connsiteY198" fmla="*/ 1814285 h 2605314"/>
              <a:gd name="connsiteX199" fmla="*/ 1129675 w 5018777"/>
              <a:gd name="connsiteY199" fmla="*/ 1833154 h 2605314"/>
              <a:gd name="connsiteX200" fmla="*/ 1107177 w 5018777"/>
              <a:gd name="connsiteY200" fmla="*/ 1894114 h 2605314"/>
              <a:gd name="connsiteX201" fmla="*/ 1085406 w 5018777"/>
              <a:gd name="connsiteY201" fmla="*/ 2002971 h 2605314"/>
              <a:gd name="connsiteX202" fmla="*/ 1020092 w 5018777"/>
              <a:gd name="connsiteY202" fmla="*/ 1995714 h 2605314"/>
              <a:gd name="connsiteX203" fmla="*/ 984532 w 5018777"/>
              <a:gd name="connsiteY203" fmla="*/ 1911531 h 2605314"/>
              <a:gd name="connsiteX204" fmla="*/ 996869 w 5018777"/>
              <a:gd name="connsiteY204" fmla="*/ 1807754 h 2605314"/>
              <a:gd name="connsiteX205" fmla="*/ 1070529 w 5018777"/>
              <a:gd name="connsiteY205" fmla="*/ 1731554 h 2605314"/>
              <a:gd name="connsiteX206" fmla="*/ 1230549 w 5018777"/>
              <a:gd name="connsiteY206" fmla="*/ 1690914 h 2605314"/>
              <a:gd name="connsiteX207" fmla="*/ 1339406 w 5018777"/>
              <a:gd name="connsiteY207" fmla="*/ 1698171 h 2605314"/>
              <a:gd name="connsiteX208" fmla="*/ 1426492 w 5018777"/>
              <a:gd name="connsiteY208" fmla="*/ 1741714 h 2605314"/>
              <a:gd name="connsiteX209" fmla="*/ 1480557 w 5018777"/>
              <a:gd name="connsiteY209" fmla="*/ 1792514 h 2605314"/>
              <a:gd name="connsiteX210" fmla="*/ 1510312 w 5018777"/>
              <a:gd name="connsiteY210" fmla="*/ 1859642 h 2605314"/>
              <a:gd name="connsiteX211" fmla="*/ 1511037 w 5018777"/>
              <a:gd name="connsiteY211" fmla="*/ 1961968 h 2605314"/>
              <a:gd name="connsiteX212" fmla="*/ 1463866 w 5018777"/>
              <a:gd name="connsiteY212" fmla="*/ 2046877 h 2605314"/>
              <a:gd name="connsiteX213" fmla="*/ 1411977 w 5018777"/>
              <a:gd name="connsiteY213" fmla="*/ 2140857 h 2605314"/>
              <a:gd name="connsiteX214" fmla="*/ 1404720 w 5018777"/>
              <a:gd name="connsiteY214" fmla="*/ 2162628 h 2605314"/>
              <a:gd name="connsiteX215" fmla="*/ 1368435 w 5018777"/>
              <a:gd name="connsiteY215" fmla="*/ 2293257 h 2605314"/>
              <a:gd name="connsiteX216" fmla="*/ 1370975 w 5018777"/>
              <a:gd name="connsiteY216" fmla="*/ 2449285 h 2605314"/>
              <a:gd name="connsiteX217" fmla="*/ 1513577 w 5018777"/>
              <a:gd name="connsiteY217" fmla="*/ 2554514 h 2605314"/>
              <a:gd name="connsiteX218" fmla="*/ 1636949 w 5018777"/>
              <a:gd name="connsiteY218" fmla="*/ 2590800 h 2605314"/>
              <a:gd name="connsiteX219" fmla="*/ 1851397 w 5018777"/>
              <a:gd name="connsiteY219" fmla="*/ 2605314 h 2605314"/>
              <a:gd name="connsiteX220" fmla="*/ 1922155 w 5018777"/>
              <a:gd name="connsiteY220" fmla="*/ 2576285 h 2605314"/>
              <a:gd name="connsiteX221" fmla="*/ 1963520 w 5018777"/>
              <a:gd name="connsiteY221" fmla="*/ 2496457 h 2605314"/>
              <a:gd name="connsiteX222" fmla="*/ 2006337 w 5018777"/>
              <a:gd name="connsiteY222" fmla="*/ 2315028 h 2605314"/>
              <a:gd name="connsiteX223" fmla="*/ 2043349 w 5018777"/>
              <a:gd name="connsiteY223" fmla="*/ 2111828 h 2605314"/>
              <a:gd name="connsiteX224" fmla="*/ 2066572 w 5018777"/>
              <a:gd name="connsiteY224" fmla="*/ 2048691 h 2605314"/>
              <a:gd name="connsiteX225" fmla="*/ 2102495 w 5018777"/>
              <a:gd name="connsiteY225" fmla="*/ 1987731 h 2605314"/>
              <a:gd name="connsiteX226" fmla="*/ 2221512 w 5018777"/>
              <a:gd name="connsiteY226" fmla="*/ 1879237 h 2605314"/>
              <a:gd name="connsiteX227" fmla="*/ 2377177 w 5018777"/>
              <a:gd name="connsiteY227" fmla="*/ 1872342 h 2605314"/>
              <a:gd name="connsiteX228" fmla="*/ 2398949 w 5018777"/>
              <a:gd name="connsiteY228" fmla="*/ 1879600 h 2605314"/>
              <a:gd name="connsiteX229" fmla="*/ 2457006 w 5018777"/>
              <a:gd name="connsiteY229" fmla="*/ 1930400 h 2605314"/>
              <a:gd name="connsiteX230" fmla="*/ 2471520 w 5018777"/>
              <a:gd name="connsiteY230" fmla="*/ 1952171 h 2605314"/>
              <a:gd name="connsiteX231" fmla="*/ 2493292 w 5018777"/>
              <a:gd name="connsiteY231" fmla="*/ 1973942 h 2605314"/>
              <a:gd name="connsiteX232" fmla="*/ 2507806 w 5018777"/>
              <a:gd name="connsiteY232" fmla="*/ 2024742 h 2605314"/>
              <a:gd name="connsiteX233" fmla="*/ 2515063 w 5018777"/>
              <a:gd name="connsiteY233" fmla="*/ 2053771 h 2605314"/>
              <a:gd name="connsiteX234" fmla="*/ 2529577 w 5018777"/>
              <a:gd name="connsiteY234" fmla="*/ 2075542 h 2605314"/>
              <a:gd name="connsiteX235" fmla="*/ 2544092 w 5018777"/>
              <a:gd name="connsiteY235" fmla="*/ 2126342 h 2605314"/>
              <a:gd name="connsiteX236" fmla="*/ 2536835 w 5018777"/>
              <a:gd name="connsiteY236" fmla="*/ 2271485 h 2605314"/>
              <a:gd name="connsiteX237" fmla="*/ 2522320 w 5018777"/>
              <a:gd name="connsiteY237" fmla="*/ 2300514 h 2605314"/>
              <a:gd name="connsiteX238" fmla="*/ 2478777 w 5018777"/>
              <a:gd name="connsiteY238" fmla="*/ 2329542 h 2605314"/>
              <a:gd name="connsiteX239" fmla="*/ 2457006 w 5018777"/>
              <a:gd name="connsiteY239" fmla="*/ 2336800 h 2605314"/>
              <a:gd name="connsiteX240" fmla="*/ 2333635 w 5018777"/>
              <a:gd name="connsiteY240" fmla="*/ 2329542 h 2605314"/>
              <a:gd name="connsiteX241" fmla="*/ 2311863 w 5018777"/>
              <a:gd name="connsiteY241" fmla="*/ 2322285 h 2605314"/>
              <a:gd name="connsiteX242" fmla="*/ 2297349 w 5018777"/>
              <a:gd name="connsiteY242" fmla="*/ 2286000 h 2605314"/>
              <a:gd name="connsiteX243" fmla="*/ 2290092 w 5018777"/>
              <a:gd name="connsiteY243" fmla="*/ 2249714 h 2605314"/>
              <a:gd name="connsiteX244" fmla="*/ 2398949 w 5018777"/>
              <a:gd name="connsiteY244" fmla="*/ 2111828 h 2605314"/>
              <a:gd name="connsiteX245" fmla="*/ 2398949 w 5018777"/>
              <a:gd name="connsiteY245" fmla="*/ 2024742 h 2605314"/>
              <a:gd name="connsiteX246" fmla="*/ 2377177 w 5018777"/>
              <a:gd name="connsiteY246" fmla="*/ 2010228 h 2605314"/>
              <a:gd name="connsiteX247" fmla="*/ 2275577 w 5018777"/>
              <a:gd name="connsiteY247" fmla="*/ 2017485 h 2605314"/>
              <a:gd name="connsiteX248" fmla="*/ 2261063 w 5018777"/>
              <a:gd name="connsiteY248" fmla="*/ 2032000 h 2605314"/>
              <a:gd name="connsiteX249" fmla="*/ 2239292 w 5018777"/>
              <a:gd name="connsiteY249" fmla="*/ 2046514 h 2605314"/>
              <a:gd name="connsiteX250" fmla="*/ 2224777 w 5018777"/>
              <a:gd name="connsiteY250" fmla="*/ 2061028 h 2605314"/>
              <a:gd name="connsiteX251" fmla="*/ 2195749 w 5018777"/>
              <a:gd name="connsiteY251" fmla="*/ 2068285 h 2605314"/>
              <a:gd name="connsiteX252" fmla="*/ 2166720 w 5018777"/>
              <a:gd name="connsiteY252" fmla="*/ 2090057 h 2605314"/>
              <a:gd name="connsiteX253" fmla="*/ 2152206 w 5018777"/>
              <a:gd name="connsiteY253" fmla="*/ 2111828 h 2605314"/>
              <a:gd name="connsiteX254" fmla="*/ 2130435 w 5018777"/>
              <a:gd name="connsiteY254" fmla="*/ 2140857 h 2605314"/>
              <a:gd name="connsiteX255" fmla="*/ 2130435 w 5018777"/>
              <a:gd name="connsiteY255" fmla="*/ 2351314 h 2605314"/>
              <a:gd name="connsiteX256" fmla="*/ 2144949 w 5018777"/>
              <a:gd name="connsiteY256" fmla="*/ 2373085 h 2605314"/>
              <a:gd name="connsiteX257" fmla="*/ 2166720 w 5018777"/>
              <a:gd name="connsiteY257" fmla="*/ 2380342 h 2605314"/>
              <a:gd name="connsiteX258" fmla="*/ 2173977 w 5018777"/>
              <a:gd name="connsiteY258" fmla="*/ 2402114 h 2605314"/>
              <a:gd name="connsiteX259" fmla="*/ 2195749 w 5018777"/>
              <a:gd name="connsiteY259" fmla="*/ 2416628 h 2605314"/>
              <a:gd name="connsiteX260" fmla="*/ 2224777 w 5018777"/>
              <a:gd name="connsiteY260" fmla="*/ 2438400 h 2605314"/>
              <a:gd name="connsiteX261" fmla="*/ 2268320 w 5018777"/>
              <a:gd name="connsiteY261" fmla="*/ 2474685 h 2605314"/>
              <a:gd name="connsiteX262" fmla="*/ 2297349 w 5018777"/>
              <a:gd name="connsiteY262" fmla="*/ 2510971 h 2605314"/>
              <a:gd name="connsiteX263" fmla="*/ 2319120 w 5018777"/>
              <a:gd name="connsiteY263" fmla="*/ 2532742 h 2605314"/>
              <a:gd name="connsiteX264" fmla="*/ 2398949 w 5018777"/>
              <a:gd name="connsiteY264" fmla="*/ 2569028 h 2605314"/>
              <a:gd name="connsiteX265" fmla="*/ 2544092 w 5018777"/>
              <a:gd name="connsiteY265" fmla="*/ 2554514 h 2605314"/>
              <a:gd name="connsiteX266" fmla="*/ 2565863 w 5018777"/>
              <a:gd name="connsiteY266" fmla="*/ 2540000 h 2605314"/>
              <a:gd name="connsiteX267" fmla="*/ 2573120 w 5018777"/>
              <a:gd name="connsiteY267" fmla="*/ 2503714 h 2605314"/>
              <a:gd name="connsiteX268" fmla="*/ 2587635 w 5018777"/>
              <a:gd name="connsiteY268" fmla="*/ 2481942 h 2605314"/>
              <a:gd name="connsiteX269" fmla="*/ 2594892 w 5018777"/>
              <a:gd name="connsiteY269" fmla="*/ 2409371 h 2605314"/>
              <a:gd name="connsiteX270" fmla="*/ 2645692 w 5018777"/>
              <a:gd name="connsiteY270" fmla="*/ 2416628 h 2605314"/>
              <a:gd name="connsiteX271" fmla="*/ 2674720 w 5018777"/>
              <a:gd name="connsiteY271" fmla="*/ 2423885 h 2605314"/>
              <a:gd name="connsiteX272" fmla="*/ 2747292 w 5018777"/>
              <a:gd name="connsiteY272" fmla="*/ 2438400 h 2605314"/>
              <a:gd name="connsiteX273" fmla="*/ 2790835 w 5018777"/>
              <a:gd name="connsiteY273" fmla="*/ 2452914 h 2605314"/>
              <a:gd name="connsiteX274" fmla="*/ 2812606 w 5018777"/>
              <a:gd name="connsiteY274" fmla="*/ 2438400 h 2605314"/>
              <a:gd name="connsiteX275" fmla="*/ 2805349 w 5018777"/>
              <a:gd name="connsiteY275" fmla="*/ 2416628 h 2605314"/>
              <a:gd name="connsiteX276" fmla="*/ 2798092 w 5018777"/>
              <a:gd name="connsiteY276" fmla="*/ 2373085 h 2605314"/>
              <a:gd name="connsiteX277" fmla="*/ 2783577 w 5018777"/>
              <a:gd name="connsiteY277" fmla="*/ 2329542 h 2605314"/>
              <a:gd name="connsiteX278" fmla="*/ 2798092 w 5018777"/>
              <a:gd name="connsiteY278" fmla="*/ 2278742 h 2605314"/>
              <a:gd name="connsiteX279" fmla="*/ 2965006 w 5018777"/>
              <a:gd name="connsiteY279" fmla="*/ 2249714 h 2605314"/>
              <a:gd name="connsiteX280" fmla="*/ 2950492 w 5018777"/>
              <a:gd name="connsiteY280" fmla="*/ 2227942 h 2605314"/>
              <a:gd name="connsiteX281" fmla="*/ 2928720 w 5018777"/>
              <a:gd name="connsiteY281" fmla="*/ 2133600 h 2605314"/>
              <a:gd name="connsiteX282" fmla="*/ 2921463 w 5018777"/>
              <a:gd name="connsiteY282" fmla="*/ 2104571 h 2605314"/>
              <a:gd name="connsiteX283" fmla="*/ 2899692 w 5018777"/>
              <a:gd name="connsiteY283" fmla="*/ 2090057 h 2605314"/>
              <a:gd name="connsiteX284" fmla="*/ 2906949 w 5018777"/>
              <a:gd name="connsiteY284" fmla="*/ 2061028 h 2605314"/>
              <a:gd name="connsiteX285" fmla="*/ 3037577 w 5018777"/>
              <a:gd name="connsiteY285" fmla="*/ 2053771 h 2605314"/>
              <a:gd name="connsiteX286" fmla="*/ 3124663 w 5018777"/>
              <a:gd name="connsiteY286" fmla="*/ 2046514 h 2605314"/>
              <a:gd name="connsiteX287" fmla="*/ 3146435 w 5018777"/>
              <a:gd name="connsiteY287" fmla="*/ 2039257 h 2605314"/>
              <a:gd name="connsiteX288" fmla="*/ 3139177 w 5018777"/>
              <a:gd name="connsiteY288" fmla="*/ 2010228 h 2605314"/>
              <a:gd name="connsiteX289" fmla="*/ 3110149 w 5018777"/>
              <a:gd name="connsiteY289" fmla="*/ 1959428 h 2605314"/>
              <a:gd name="connsiteX290" fmla="*/ 3081120 w 5018777"/>
              <a:gd name="connsiteY290" fmla="*/ 1930400 h 2605314"/>
              <a:gd name="connsiteX291" fmla="*/ 3066606 w 5018777"/>
              <a:gd name="connsiteY291" fmla="*/ 1901371 h 2605314"/>
              <a:gd name="connsiteX292" fmla="*/ 3044835 w 5018777"/>
              <a:gd name="connsiteY292" fmla="*/ 1886857 h 2605314"/>
              <a:gd name="connsiteX293" fmla="*/ 3037577 w 5018777"/>
              <a:gd name="connsiteY293" fmla="*/ 1865085 h 2605314"/>
              <a:gd name="connsiteX294" fmla="*/ 3023063 w 5018777"/>
              <a:gd name="connsiteY294" fmla="*/ 1843314 h 2605314"/>
              <a:gd name="connsiteX295" fmla="*/ 3052092 w 5018777"/>
              <a:gd name="connsiteY295" fmla="*/ 1828800 h 2605314"/>
              <a:gd name="connsiteX296" fmla="*/ 3160949 w 5018777"/>
              <a:gd name="connsiteY296" fmla="*/ 1814285 h 2605314"/>
              <a:gd name="connsiteX297" fmla="*/ 3182720 w 5018777"/>
              <a:gd name="connsiteY297" fmla="*/ 1799771 h 2605314"/>
              <a:gd name="connsiteX298" fmla="*/ 3131920 w 5018777"/>
              <a:gd name="connsiteY298" fmla="*/ 1690914 h 2605314"/>
              <a:gd name="connsiteX299" fmla="*/ 3124663 w 5018777"/>
              <a:gd name="connsiteY299" fmla="*/ 1669142 h 2605314"/>
              <a:gd name="connsiteX300" fmla="*/ 3110149 w 5018777"/>
              <a:gd name="connsiteY300" fmla="*/ 1647371 h 2605314"/>
              <a:gd name="connsiteX301" fmla="*/ 3131920 w 5018777"/>
              <a:gd name="connsiteY301" fmla="*/ 1640114 h 2605314"/>
              <a:gd name="connsiteX302" fmla="*/ 3160949 w 5018777"/>
              <a:gd name="connsiteY302" fmla="*/ 1632857 h 2605314"/>
              <a:gd name="connsiteX303" fmla="*/ 3189977 w 5018777"/>
              <a:gd name="connsiteY303" fmla="*/ 1618342 h 2605314"/>
              <a:gd name="connsiteX304" fmla="*/ 3219006 w 5018777"/>
              <a:gd name="connsiteY304" fmla="*/ 1611085 h 2605314"/>
              <a:gd name="connsiteX305" fmla="*/ 3240777 w 5018777"/>
              <a:gd name="connsiteY305" fmla="*/ 1603828 h 2605314"/>
              <a:gd name="connsiteX306" fmla="*/ 3284320 w 5018777"/>
              <a:gd name="connsiteY306" fmla="*/ 1582057 h 2605314"/>
              <a:gd name="connsiteX307" fmla="*/ 3298835 w 5018777"/>
              <a:gd name="connsiteY307" fmla="*/ 1567542 h 2605314"/>
              <a:gd name="connsiteX308" fmla="*/ 3277063 w 5018777"/>
              <a:gd name="connsiteY308" fmla="*/ 1545771 h 2605314"/>
              <a:gd name="connsiteX309" fmla="*/ 3233520 w 5018777"/>
              <a:gd name="connsiteY309" fmla="*/ 1516742 h 2605314"/>
              <a:gd name="connsiteX310" fmla="*/ 3182720 w 5018777"/>
              <a:gd name="connsiteY310" fmla="*/ 1458685 h 2605314"/>
              <a:gd name="connsiteX311" fmla="*/ 3175463 w 5018777"/>
              <a:gd name="connsiteY311" fmla="*/ 1436914 h 2605314"/>
              <a:gd name="connsiteX312" fmla="*/ 3153692 w 5018777"/>
              <a:gd name="connsiteY312" fmla="*/ 1422400 h 2605314"/>
              <a:gd name="connsiteX313" fmla="*/ 3204492 w 5018777"/>
              <a:gd name="connsiteY313" fmla="*/ 1386114 h 2605314"/>
              <a:gd name="connsiteX314" fmla="*/ 3240777 w 5018777"/>
              <a:gd name="connsiteY314" fmla="*/ 1349828 h 2605314"/>
              <a:gd name="connsiteX315" fmla="*/ 3269806 w 5018777"/>
              <a:gd name="connsiteY315" fmla="*/ 1313542 h 2605314"/>
              <a:gd name="connsiteX316" fmla="*/ 3291577 w 5018777"/>
              <a:gd name="connsiteY316" fmla="*/ 1299028 h 2605314"/>
              <a:gd name="connsiteX317" fmla="*/ 3306092 w 5018777"/>
              <a:gd name="connsiteY317" fmla="*/ 1284514 h 2605314"/>
              <a:gd name="connsiteX318" fmla="*/ 3313349 w 5018777"/>
              <a:gd name="connsiteY318" fmla="*/ 1262742 h 2605314"/>
              <a:gd name="connsiteX319" fmla="*/ 3269806 w 5018777"/>
              <a:gd name="connsiteY319" fmla="*/ 1255485 h 2605314"/>
              <a:gd name="connsiteX320" fmla="*/ 3248035 w 5018777"/>
              <a:gd name="connsiteY320" fmla="*/ 1248228 h 2605314"/>
              <a:gd name="connsiteX321" fmla="*/ 3197235 w 5018777"/>
              <a:gd name="connsiteY321" fmla="*/ 1233714 h 2605314"/>
              <a:gd name="connsiteX322" fmla="*/ 3175463 w 5018777"/>
              <a:gd name="connsiteY322" fmla="*/ 1219200 h 2605314"/>
              <a:gd name="connsiteX323" fmla="*/ 3153692 w 5018777"/>
              <a:gd name="connsiteY323" fmla="*/ 1211942 h 2605314"/>
              <a:gd name="connsiteX324" fmla="*/ 3124663 w 5018777"/>
              <a:gd name="connsiteY324" fmla="*/ 1197428 h 2605314"/>
              <a:gd name="connsiteX325" fmla="*/ 3204492 w 5018777"/>
              <a:gd name="connsiteY325" fmla="*/ 1095828 h 2605314"/>
              <a:gd name="connsiteX326" fmla="*/ 3255292 w 5018777"/>
              <a:gd name="connsiteY326" fmla="*/ 1037771 h 2605314"/>
              <a:gd name="connsiteX327" fmla="*/ 3255292 w 5018777"/>
              <a:gd name="connsiteY327" fmla="*/ 994228 h 2605314"/>
              <a:gd name="connsiteX328" fmla="*/ 3211749 w 5018777"/>
              <a:gd name="connsiteY328" fmla="*/ 986971 h 2605314"/>
              <a:gd name="connsiteX329" fmla="*/ 3182720 w 5018777"/>
              <a:gd name="connsiteY329" fmla="*/ 979714 h 2605314"/>
              <a:gd name="connsiteX330" fmla="*/ 3124663 w 5018777"/>
              <a:gd name="connsiteY330" fmla="*/ 957942 h 2605314"/>
              <a:gd name="connsiteX331" fmla="*/ 3102892 w 5018777"/>
              <a:gd name="connsiteY331" fmla="*/ 950685 h 2605314"/>
              <a:gd name="connsiteX332" fmla="*/ 3052092 w 5018777"/>
              <a:gd name="connsiteY332" fmla="*/ 943428 h 2605314"/>
              <a:gd name="connsiteX333" fmla="*/ 3030320 w 5018777"/>
              <a:gd name="connsiteY333" fmla="*/ 936171 h 2605314"/>
              <a:gd name="connsiteX334" fmla="*/ 2994035 w 5018777"/>
              <a:gd name="connsiteY334" fmla="*/ 928914 h 2605314"/>
              <a:gd name="connsiteX335" fmla="*/ 2979520 w 5018777"/>
              <a:gd name="connsiteY335" fmla="*/ 914400 h 2605314"/>
              <a:gd name="connsiteX336" fmla="*/ 3037577 w 5018777"/>
              <a:gd name="connsiteY336" fmla="*/ 820057 h 2605314"/>
              <a:gd name="connsiteX337" fmla="*/ 3095635 w 5018777"/>
              <a:gd name="connsiteY337" fmla="*/ 747485 h 2605314"/>
              <a:gd name="connsiteX338" fmla="*/ 3131920 w 5018777"/>
              <a:gd name="connsiteY338" fmla="*/ 703942 h 2605314"/>
              <a:gd name="connsiteX339" fmla="*/ 3146435 w 5018777"/>
              <a:gd name="connsiteY339" fmla="*/ 682171 h 2605314"/>
              <a:gd name="connsiteX340" fmla="*/ 3037577 w 5018777"/>
              <a:gd name="connsiteY340" fmla="*/ 667657 h 2605314"/>
              <a:gd name="connsiteX341" fmla="*/ 2965006 w 5018777"/>
              <a:gd name="connsiteY341" fmla="*/ 660400 h 2605314"/>
              <a:gd name="connsiteX342" fmla="*/ 2892435 w 5018777"/>
              <a:gd name="connsiteY342" fmla="*/ 645885 h 2605314"/>
              <a:gd name="connsiteX343" fmla="*/ 2928720 w 5018777"/>
              <a:gd name="connsiteY343" fmla="*/ 609600 h 2605314"/>
              <a:gd name="connsiteX344" fmla="*/ 2965006 w 5018777"/>
              <a:gd name="connsiteY344" fmla="*/ 573314 h 2605314"/>
              <a:gd name="connsiteX345" fmla="*/ 2972263 w 5018777"/>
              <a:gd name="connsiteY345" fmla="*/ 529771 h 2605314"/>
              <a:gd name="connsiteX346" fmla="*/ 2986777 w 5018777"/>
              <a:gd name="connsiteY346" fmla="*/ 486228 h 2605314"/>
              <a:gd name="connsiteX347" fmla="*/ 3001292 w 5018777"/>
              <a:gd name="connsiteY347" fmla="*/ 435428 h 2605314"/>
              <a:gd name="connsiteX348" fmla="*/ 3015806 w 5018777"/>
              <a:gd name="connsiteY348" fmla="*/ 391885 h 2605314"/>
              <a:gd name="connsiteX349" fmla="*/ 2965006 w 5018777"/>
              <a:gd name="connsiteY349" fmla="*/ 399142 h 2605314"/>
              <a:gd name="connsiteX350" fmla="*/ 2921463 w 5018777"/>
              <a:gd name="connsiteY350" fmla="*/ 413657 h 2605314"/>
              <a:gd name="connsiteX351" fmla="*/ 2892435 w 5018777"/>
              <a:gd name="connsiteY351" fmla="*/ 420914 h 2605314"/>
              <a:gd name="connsiteX352" fmla="*/ 2856149 w 5018777"/>
              <a:gd name="connsiteY352" fmla="*/ 435428 h 2605314"/>
              <a:gd name="connsiteX353" fmla="*/ 2812606 w 5018777"/>
              <a:gd name="connsiteY353" fmla="*/ 442685 h 2605314"/>
              <a:gd name="connsiteX354" fmla="*/ 2783577 w 5018777"/>
              <a:gd name="connsiteY354" fmla="*/ 449942 h 2605314"/>
              <a:gd name="connsiteX355" fmla="*/ 2725520 w 5018777"/>
              <a:gd name="connsiteY355" fmla="*/ 442685 h 2605314"/>
              <a:gd name="connsiteX356" fmla="*/ 2732777 w 5018777"/>
              <a:gd name="connsiteY356" fmla="*/ 377371 h 2605314"/>
              <a:gd name="connsiteX357" fmla="*/ 2725520 w 5018777"/>
              <a:gd name="connsiteY357" fmla="*/ 290285 h 2605314"/>
              <a:gd name="connsiteX358" fmla="*/ 2711006 w 5018777"/>
              <a:gd name="connsiteY358" fmla="*/ 232228 h 2605314"/>
              <a:gd name="connsiteX359" fmla="*/ 2667463 w 5018777"/>
              <a:gd name="connsiteY359" fmla="*/ 210457 h 2605314"/>
              <a:gd name="connsiteX360" fmla="*/ 2660206 w 5018777"/>
              <a:gd name="connsiteY360"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88263 w 5018777"/>
              <a:gd name="connsiteY70" fmla="*/ 638628 h 2605314"/>
              <a:gd name="connsiteX71" fmla="*/ 4000237 w 5018777"/>
              <a:gd name="connsiteY71" fmla="*/ 577305 h 2605314"/>
              <a:gd name="connsiteX72" fmla="*/ 3939640 w 5018777"/>
              <a:gd name="connsiteY72" fmla="*/ 480422 h 2605314"/>
              <a:gd name="connsiteX73" fmla="*/ 3866706 w 5018777"/>
              <a:gd name="connsiteY73" fmla="*/ 463731 h 2605314"/>
              <a:gd name="connsiteX74" fmla="*/ 3806835 w 5018777"/>
              <a:gd name="connsiteY74" fmla="*/ 478971 h 2605314"/>
              <a:gd name="connsiteX75" fmla="*/ 3763292 w 5018777"/>
              <a:gd name="connsiteY75" fmla="*/ 529771 h 2605314"/>
              <a:gd name="connsiteX76" fmla="*/ 3756035 w 5018777"/>
              <a:gd name="connsiteY76" fmla="*/ 551542 h 2605314"/>
              <a:gd name="connsiteX77" fmla="*/ 3763292 w 5018777"/>
              <a:gd name="connsiteY77" fmla="*/ 573314 h 2605314"/>
              <a:gd name="connsiteX78" fmla="*/ 3705235 w 5018777"/>
              <a:gd name="connsiteY78" fmla="*/ 602342 h 2605314"/>
              <a:gd name="connsiteX79" fmla="*/ 3661692 w 5018777"/>
              <a:gd name="connsiteY79" fmla="*/ 544285 h 2605314"/>
              <a:gd name="connsiteX80" fmla="*/ 3668949 w 5018777"/>
              <a:gd name="connsiteY80" fmla="*/ 435428 h 2605314"/>
              <a:gd name="connsiteX81" fmla="*/ 3705235 w 5018777"/>
              <a:gd name="connsiteY81" fmla="*/ 370114 h 2605314"/>
              <a:gd name="connsiteX82" fmla="*/ 3770549 w 5018777"/>
              <a:gd name="connsiteY82" fmla="*/ 341085 h 2605314"/>
              <a:gd name="connsiteX83" fmla="*/ 3792320 w 5018777"/>
              <a:gd name="connsiteY83" fmla="*/ 333828 h 2605314"/>
              <a:gd name="connsiteX84" fmla="*/ 3814092 w 5018777"/>
              <a:gd name="connsiteY84" fmla="*/ 326571 h 2605314"/>
              <a:gd name="connsiteX85" fmla="*/ 3959235 w 5018777"/>
              <a:gd name="connsiteY85" fmla="*/ 333828 h 2605314"/>
              <a:gd name="connsiteX86" fmla="*/ 4024549 w 5018777"/>
              <a:gd name="connsiteY86" fmla="*/ 377371 h 2605314"/>
              <a:gd name="connsiteX87" fmla="*/ 4060835 w 5018777"/>
              <a:gd name="connsiteY87" fmla="*/ 413657 h 2605314"/>
              <a:gd name="connsiteX88" fmla="*/ 4097120 w 5018777"/>
              <a:gd name="connsiteY88" fmla="*/ 478971 h 2605314"/>
              <a:gd name="connsiteX89" fmla="*/ 4111997 w 5018777"/>
              <a:gd name="connsiteY89" fmla="*/ 620848 h 2605314"/>
              <a:gd name="connsiteX90" fmla="*/ 4089863 w 5018777"/>
              <a:gd name="connsiteY90" fmla="*/ 732971 h 2605314"/>
              <a:gd name="connsiteX91" fmla="*/ 4060835 w 5018777"/>
              <a:gd name="connsiteY91" fmla="*/ 769257 h 2605314"/>
              <a:gd name="connsiteX92" fmla="*/ 3946897 w 5018777"/>
              <a:gd name="connsiteY92" fmla="*/ 851262 h 2605314"/>
              <a:gd name="connsiteX93" fmla="*/ 3843120 w 5018777"/>
              <a:gd name="connsiteY93" fmla="*/ 878114 h 2605314"/>
              <a:gd name="connsiteX94" fmla="*/ 3567349 w 5018777"/>
              <a:gd name="connsiteY94" fmla="*/ 863600 h 2605314"/>
              <a:gd name="connsiteX95" fmla="*/ 3422206 w 5018777"/>
              <a:gd name="connsiteY95" fmla="*/ 835660 h 2605314"/>
              <a:gd name="connsiteX96" fmla="*/ 3349635 w 5018777"/>
              <a:gd name="connsiteY96" fmla="*/ 776514 h 2605314"/>
              <a:gd name="connsiteX97" fmla="*/ 3313349 w 5018777"/>
              <a:gd name="connsiteY97" fmla="*/ 696685 h 2605314"/>
              <a:gd name="connsiteX98" fmla="*/ 3277063 w 5018777"/>
              <a:gd name="connsiteY98" fmla="*/ 587828 h 2605314"/>
              <a:gd name="connsiteX99" fmla="*/ 3233520 w 5018777"/>
              <a:gd name="connsiteY99" fmla="*/ 478971 h 2605314"/>
              <a:gd name="connsiteX100" fmla="*/ 3199412 w 5018777"/>
              <a:gd name="connsiteY100" fmla="*/ 367937 h 2605314"/>
              <a:gd name="connsiteX101" fmla="*/ 3139177 w 5018777"/>
              <a:gd name="connsiteY101" fmla="*/ 283028 h 2605314"/>
              <a:gd name="connsiteX102" fmla="*/ 3081120 w 5018777"/>
              <a:gd name="connsiteY102" fmla="*/ 232228 h 2605314"/>
              <a:gd name="connsiteX103" fmla="*/ 3008549 w 5018777"/>
              <a:gd name="connsiteY103" fmla="*/ 174171 h 2605314"/>
              <a:gd name="connsiteX104" fmla="*/ 2934889 w 5018777"/>
              <a:gd name="connsiteY104" fmla="*/ 124460 h 2605314"/>
              <a:gd name="connsiteX105" fmla="*/ 2827120 w 5018777"/>
              <a:gd name="connsiteY105" fmla="*/ 79828 h 2605314"/>
              <a:gd name="connsiteX106" fmla="*/ 2667463 w 5018777"/>
              <a:gd name="connsiteY106" fmla="*/ 50800 h 2605314"/>
              <a:gd name="connsiteX107" fmla="*/ 2500549 w 5018777"/>
              <a:gd name="connsiteY107" fmla="*/ 43542 h 2605314"/>
              <a:gd name="connsiteX108" fmla="*/ 2275577 w 5018777"/>
              <a:gd name="connsiteY108" fmla="*/ 21771 h 2605314"/>
              <a:gd name="connsiteX109" fmla="*/ 2036092 w 5018777"/>
              <a:gd name="connsiteY109" fmla="*/ 7257 h 2605314"/>
              <a:gd name="connsiteX110" fmla="*/ 1753063 w 5018777"/>
              <a:gd name="connsiteY110" fmla="*/ 29028 h 2605314"/>
              <a:gd name="connsiteX111" fmla="*/ 1519746 w 5018777"/>
              <a:gd name="connsiteY111" fmla="*/ 82005 h 2605314"/>
              <a:gd name="connsiteX112" fmla="*/ 1157977 w 5018777"/>
              <a:gd name="connsiteY112" fmla="*/ 190500 h 2605314"/>
              <a:gd name="connsiteX113" fmla="*/ 969292 w 5018777"/>
              <a:gd name="connsiteY113" fmla="*/ 261257 h 2605314"/>
              <a:gd name="connsiteX114" fmla="*/ 889463 w 5018777"/>
              <a:gd name="connsiteY114" fmla="*/ 319314 h 2605314"/>
              <a:gd name="connsiteX115" fmla="*/ 763189 w 5018777"/>
              <a:gd name="connsiteY115" fmla="*/ 420551 h 2605314"/>
              <a:gd name="connsiteX116" fmla="*/ 693520 w 5018777"/>
              <a:gd name="connsiteY116" fmla="*/ 500742 h 2605314"/>
              <a:gd name="connsiteX117" fmla="*/ 664492 w 5018777"/>
              <a:gd name="connsiteY117" fmla="*/ 544285 h 2605314"/>
              <a:gd name="connsiteX118" fmla="*/ 642720 w 5018777"/>
              <a:gd name="connsiteY118" fmla="*/ 609600 h 2605314"/>
              <a:gd name="connsiteX119" fmla="*/ 651792 w 5018777"/>
              <a:gd name="connsiteY119" fmla="*/ 740954 h 2605314"/>
              <a:gd name="connsiteX120" fmla="*/ 700052 w 5018777"/>
              <a:gd name="connsiteY120" fmla="*/ 804454 h 2605314"/>
              <a:gd name="connsiteX121" fmla="*/ 751577 w 5018777"/>
              <a:gd name="connsiteY121" fmla="*/ 804817 h 2605314"/>
              <a:gd name="connsiteX122" fmla="*/ 775889 w 5018777"/>
              <a:gd name="connsiteY122" fmla="*/ 748937 h 2605314"/>
              <a:gd name="connsiteX123" fmla="*/ 764640 w 5018777"/>
              <a:gd name="connsiteY123" fmla="*/ 679268 h 2605314"/>
              <a:gd name="connsiteX124" fmla="*/ 704769 w 5018777"/>
              <a:gd name="connsiteY124" fmla="*/ 644434 h 2605314"/>
              <a:gd name="connsiteX125" fmla="*/ 567246 w 5018777"/>
              <a:gd name="connsiteY125" fmla="*/ 638991 h 2605314"/>
              <a:gd name="connsiteX126" fmla="*/ 468549 w 5018777"/>
              <a:gd name="connsiteY126" fmla="*/ 682171 h 2605314"/>
              <a:gd name="connsiteX127" fmla="*/ 446777 w 5018777"/>
              <a:gd name="connsiteY127" fmla="*/ 754742 h 2605314"/>
              <a:gd name="connsiteX128" fmla="*/ 475806 w 5018777"/>
              <a:gd name="connsiteY128" fmla="*/ 849085 h 2605314"/>
              <a:gd name="connsiteX129" fmla="*/ 533863 w 5018777"/>
              <a:gd name="connsiteY129" fmla="*/ 841828 h 2605314"/>
              <a:gd name="connsiteX130" fmla="*/ 541120 w 5018777"/>
              <a:gd name="connsiteY130" fmla="*/ 820057 h 2605314"/>
              <a:gd name="connsiteX131" fmla="*/ 519349 w 5018777"/>
              <a:gd name="connsiteY131" fmla="*/ 740228 h 2605314"/>
              <a:gd name="connsiteX132" fmla="*/ 497577 w 5018777"/>
              <a:gd name="connsiteY132" fmla="*/ 725714 h 2605314"/>
              <a:gd name="connsiteX133" fmla="*/ 352435 w 5018777"/>
              <a:gd name="connsiteY133" fmla="*/ 732971 h 2605314"/>
              <a:gd name="connsiteX134" fmla="*/ 252286 w 5018777"/>
              <a:gd name="connsiteY134" fmla="*/ 791028 h 2605314"/>
              <a:gd name="connsiteX135" fmla="*/ 192777 w 5018777"/>
              <a:gd name="connsiteY135" fmla="*/ 892628 h 2605314"/>
              <a:gd name="connsiteX136" fmla="*/ 187335 w 5018777"/>
              <a:gd name="connsiteY136" fmla="*/ 1026522 h 2605314"/>
              <a:gd name="connsiteX137" fmla="*/ 218177 w 5018777"/>
              <a:gd name="connsiteY137" fmla="*/ 1070791 h 2605314"/>
              <a:gd name="connsiteX138" fmla="*/ 278049 w 5018777"/>
              <a:gd name="connsiteY138" fmla="*/ 1063534 h 2605314"/>
              <a:gd name="connsiteX139" fmla="*/ 297643 w 5018777"/>
              <a:gd name="connsiteY139" fmla="*/ 1022531 h 2605314"/>
              <a:gd name="connsiteX140" fmla="*/ 260995 w 5018777"/>
              <a:gd name="connsiteY140" fmla="*/ 957580 h 2605314"/>
              <a:gd name="connsiteX141" fmla="*/ 172095 w 5018777"/>
              <a:gd name="connsiteY141" fmla="*/ 952137 h 2605314"/>
              <a:gd name="connsiteX142" fmla="*/ 108957 w 5018777"/>
              <a:gd name="connsiteY142" fmla="*/ 996405 h 2605314"/>
              <a:gd name="connsiteX143" fmla="*/ 54892 w 5018777"/>
              <a:gd name="connsiteY143" fmla="*/ 1066800 h 2605314"/>
              <a:gd name="connsiteX144" fmla="*/ 14252 w 5018777"/>
              <a:gd name="connsiteY144" fmla="*/ 1156788 h 2605314"/>
              <a:gd name="connsiteX145" fmla="*/ 20783 w 5018777"/>
              <a:gd name="connsiteY145" fmla="*/ 1262017 h 2605314"/>
              <a:gd name="connsiteX146" fmla="*/ 69406 w 5018777"/>
              <a:gd name="connsiteY146" fmla="*/ 1313542 h 2605314"/>
              <a:gd name="connsiteX147" fmla="*/ 112949 w 5018777"/>
              <a:gd name="connsiteY147" fmla="*/ 1342571 h 2605314"/>
              <a:gd name="connsiteX148" fmla="*/ 159032 w 5018777"/>
              <a:gd name="connsiteY148" fmla="*/ 1341845 h 2605314"/>
              <a:gd name="connsiteX149" fmla="*/ 217089 w 5018777"/>
              <a:gd name="connsiteY149" fmla="*/ 1316445 h 2605314"/>
              <a:gd name="connsiteX150" fmla="*/ 199672 w 5018777"/>
              <a:gd name="connsiteY150" fmla="*/ 1243148 h 2605314"/>
              <a:gd name="connsiteX151" fmla="*/ 124197 w 5018777"/>
              <a:gd name="connsiteY151" fmla="*/ 1236254 h 2605314"/>
              <a:gd name="connsiteX152" fmla="*/ 54892 w 5018777"/>
              <a:gd name="connsiteY152" fmla="*/ 1262742 h 2605314"/>
              <a:gd name="connsiteX153" fmla="*/ 33120 w 5018777"/>
              <a:gd name="connsiteY153" fmla="*/ 1299028 h 2605314"/>
              <a:gd name="connsiteX154" fmla="*/ 18606 w 5018777"/>
              <a:gd name="connsiteY154" fmla="*/ 1320800 h 2605314"/>
              <a:gd name="connsiteX155" fmla="*/ 4092 w 5018777"/>
              <a:gd name="connsiteY155" fmla="*/ 1379582 h 2605314"/>
              <a:gd name="connsiteX156" fmla="*/ 3729 w 5018777"/>
              <a:gd name="connsiteY156" fmla="*/ 1436188 h 2605314"/>
              <a:gd name="connsiteX157" fmla="*/ 47635 w 5018777"/>
              <a:gd name="connsiteY157" fmla="*/ 1494971 h 2605314"/>
              <a:gd name="connsiteX158" fmla="*/ 91177 w 5018777"/>
              <a:gd name="connsiteY158" fmla="*/ 1524000 h 2605314"/>
              <a:gd name="connsiteX159" fmla="*/ 127100 w 5018777"/>
              <a:gd name="connsiteY159" fmla="*/ 1568268 h 2605314"/>
              <a:gd name="connsiteX160" fmla="*/ 171006 w 5018777"/>
              <a:gd name="connsiteY160" fmla="*/ 1582057 h 2605314"/>
              <a:gd name="connsiteX161" fmla="*/ 228337 w 5018777"/>
              <a:gd name="connsiteY161" fmla="*/ 1561737 h 2605314"/>
              <a:gd name="connsiteX162" fmla="*/ 236683 w 5018777"/>
              <a:gd name="connsiteY162" fmla="*/ 1483722 h 2605314"/>
              <a:gd name="connsiteX163" fmla="*/ 157217 w 5018777"/>
              <a:gd name="connsiteY163" fmla="*/ 1465580 h 2605314"/>
              <a:gd name="connsiteX164" fmla="*/ 105692 w 5018777"/>
              <a:gd name="connsiteY164" fmla="*/ 1502228 h 2605314"/>
              <a:gd name="connsiteX165" fmla="*/ 105692 w 5018777"/>
              <a:gd name="connsiteY165" fmla="*/ 1698171 h 2605314"/>
              <a:gd name="connsiteX166" fmla="*/ 141615 w 5018777"/>
              <a:gd name="connsiteY166" fmla="*/ 1749334 h 2605314"/>
              <a:gd name="connsiteX167" fmla="*/ 192777 w 5018777"/>
              <a:gd name="connsiteY167" fmla="*/ 1792514 h 2605314"/>
              <a:gd name="connsiteX168" fmla="*/ 250835 w 5018777"/>
              <a:gd name="connsiteY168" fmla="*/ 1828800 h 2605314"/>
              <a:gd name="connsiteX169" fmla="*/ 359692 w 5018777"/>
              <a:gd name="connsiteY169" fmla="*/ 1821542 h 2605314"/>
              <a:gd name="connsiteX170" fmla="*/ 394163 w 5018777"/>
              <a:gd name="connsiteY170" fmla="*/ 1796505 h 2605314"/>
              <a:gd name="connsiteX171" fmla="*/ 410492 w 5018777"/>
              <a:gd name="connsiteY171" fmla="*/ 1698171 h 2605314"/>
              <a:gd name="connsiteX172" fmla="*/ 366949 w 5018777"/>
              <a:gd name="connsiteY172" fmla="*/ 1683657 h 2605314"/>
              <a:gd name="connsiteX173" fmla="*/ 316149 w 5018777"/>
              <a:gd name="connsiteY173" fmla="*/ 1690914 h 2605314"/>
              <a:gd name="connsiteX174" fmla="*/ 279863 w 5018777"/>
              <a:gd name="connsiteY174" fmla="*/ 1719942 h 2605314"/>
              <a:gd name="connsiteX175" fmla="*/ 265349 w 5018777"/>
              <a:gd name="connsiteY175" fmla="*/ 1785257 h 2605314"/>
              <a:gd name="connsiteX176" fmla="*/ 276235 w 5018777"/>
              <a:gd name="connsiteY176" fmla="*/ 1939108 h 2605314"/>
              <a:gd name="connsiteX177" fmla="*/ 331026 w 5018777"/>
              <a:gd name="connsiteY177" fmla="*/ 1984465 h 2605314"/>
              <a:gd name="connsiteX178" fmla="*/ 417749 w 5018777"/>
              <a:gd name="connsiteY178" fmla="*/ 2002971 h 2605314"/>
              <a:gd name="connsiteX179" fmla="*/ 526606 w 5018777"/>
              <a:gd name="connsiteY179" fmla="*/ 1995714 h 2605314"/>
              <a:gd name="connsiteX180" fmla="*/ 555635 w 5018777"/>
              <a:gd name="connsiteY180" fmla="*/ 1973942 h 2605314"/>
              <a:gd name="connsiteX181" fmla="*/ 599177 w 5018777"/>
              <a:gd name="connsiteY181" fmla="*/ 1944914 h 2605314"/>
              <a:gd name="connsiteX182" fmla="*/ 628206 w 5018777"/>
              <a:gd name="connsiteY182" fmla="*/ 1901371 h 2605314"/>
              <a:gd name="connsiteX183" fmla="*/ 613692 w 5018777"/>
              <a:gd name="connsiteY183" fmla="*/ 1836057 h 2605314"/>
              <a:gd name="connsiteX184" fmla="*/ 570149 w 5018777"/>
              <a:gd name="connsiteY184" fmla="*/ 1792514 h 2605314"/>
              <a:gd name="connsiteX185" fmla="*/ 528057 w 5018777"/>
              <a:gd name="connsiteY185" fmla="*/ 1800497 h 2605314"/>
              <a:gd name="connsiteX186" fmla="*/ 481249 w 5018777"/>
              <a:gd name="connsiteY186" fmla="*/ 1898468 h 2605314"/>
              <a:gd name="connsiteX187" fmla="*/ 555635 w 5018777"/>
              <a:gd name="connsiteY187" fmla="*/ 1995714 h 2605314"/>
              <a:gd name="connsiteX188" fmla="*/ 570149 w 5018777"/>
              <a:gd name="connsiteY188" fmla="*/ 2017485 h 2605314"/>
              <a:gd name="connsiteX189" fmla="*/ 700777 w 5018777"/>
              <a:gd name="connsiteY189" fmla="*/ 2068285 h 2605314"/>
              <a:gd name="connsiteX190" fmla="*/ 737063 w 5018777"/>
              <a:gd name="connsiteY190" fmla="*/ 2082800 h 2605314"/>
              <a:gd name="connsiteX191" fmla="*/ 867692 w 5018777"/>
              <a:gd name="connsiteY191" fmla="*/ 2119811 h 2605314"/>
              <a:gd name="connsiteX192" fmla="*/ 969292 w 5018777"/>
              <a:gd name="connsiteY192" fmla="*/ 2148114 h 2605314"/>
              <a:gd name="connsiteX193" fmla="*/ 1078149 w 5018777"/>
              <a:gd name="connsiteY193" fmla="*/ 2133600 h 2605314"/>
              <a:gd name="connsiteX194" fmla="*/ 1128949 w 5018777"/>
              <a:gd name="connsiteY194" fmla="*/ 2104571 h 2605314"/>
              <a:gd name="connsiteX195" fmla="*/ 1247603 w 5018777"/>
              <a:gd name="connsiteY195" fmla="*/ 2013494 h 2605314"/>
              <a:gd name="connsiteX196" fmla="*/ 1291509 w 5018777"/>
              <a:gd name="connsiteY196" fmla="*/ 1957251 h 2605314"/>
              <a:gd name="connsiteX197" fmla="*/ 1278083 w 5018777"/>
              <a:gd name="connsiteY197" fmla="*/ 1839322 h 2605314"/>
              <a:gd name="connsiteX198" fmla="*/ 1223292 w 5018777"/>
              <a:gd name="connsiteY198" fmla="*/ 1814285 h 2605314"/>
              <a:gd name="connsiteX199" fmla="*/ 1129675 w 5018777"/>
              <a:gd name="connsiteY199" fmla="*/ 1833154 h 2605314"/>
              <a:gd name="connsiteX200" fmla="*/ 1107177 w 5018777"/>
              <a:gd name="connsiteY200" fmla="*/ 1894114 h 2605314"/>
              <a:gd name="connsiteX201" fmla="*/ 1085406 w 5018777"/>
              <a:gd name="connsiteY201" fmla="*/ 2002971 h 2605314"/>
              <a:gd name="connsiteX202" fmla="*/ 1020092 w 5018777"/>
              <a:gd name="connsiteY202" fmla="*/ 1995714 h 2605314"/>
              <a:gd name="connsiteX203" fmla="*/ 984532 w 5018777"/>
              <a:gd name="connsiteY203" fmla="*/ 1911531 h 2605314"/>
              <a:gd name="connsiteX204" fmla="*/ 996869 w 5018777"/>
              <a:gd name="connsiteY204" fmla="*/ 1807754 h 2605314"/>
              <a:gd name="connsiteX205" fmla="*/ 1070529 w 5018777"/>
              <a:gd name="connsiteY205" fmla="*/ 1731554 h 2605314"/>
              <a:gd name="connsiteX206" fmla="*/ 1230549 w 5018777"/>
              <a:gd name="connsiteY206" fmla="*/ 1690914 h 2605314"/>
              <a:gd name="connsiteX207" fmla="*/ 1339406 w 5018777"/>
              <a:gd name="connsiteY207" fmla="*/ 1698171 h 2605314"/>
              <a:gd name="connsiteX208" fmla="*/ 1426492 w 5018777"/>
              <a:gd name="connsiteY208" fmla="*/ 1741714 h 2605314"/>
              <a:gd name="connsiteX209" fmla="*/ 1480557 w 5018777"/>
              <a:gd name="connsiteY209" fmla="*/ 1792514 h 2605314"/>
              <a:gd name="connsiteX210" fmla="*/ 1510312 w 5018777"/>
              <a:gd name="connsiteY210" fmla="*/ 1859642 h 2605314"/>
              <a:gd name="connsiteX211" fmla="*/ 1511037 w 5018777"/>
              <a:gd name="connsiteY211" fmla="*/ 1961968 h 2605314"/>
              <a:gd name="connsiteX212" fmla="*/ 1463866 w 5018777"/>
              <a:gd name="connsiteY212" fmla="*/ 2046877 h 2605314"/>
              <a:gd name="connsiteX213" fmla="*/ 1411977 w 5018777"/>
              <a:gd name="connsiteY213" fmla="*/ 2140857 h 2605314"/>
              <a:gd name="connsiteX214" fmla="*/ 1404720 w 5018777"/>
              <a:gd name="connsiteY214" fmla="*/ 2162628 h 2605314"/>
              <a:gd name="connsiteX215" fmla="*/ 1368435 w 5018777"/>
              <a:gd name="connsiteY215" fmla="*/ 2293257 h 2605314"/>
              <a:gd name="connsiteX216" fmla="*/ 1370975 w 5018777"/>
              <a:gd name="connsiteY216" fmla="*/ 2449285 h 2605314"/>
              <a:gd name="connsiteX217" fmla="*/ 1513577 w 5018777"/>
              <a:gd name="connsiteY217" fmla="*/ 2554514 h 2605314"/>
              <a:gd name="connsiteX218" fmla="*/ 1636949 w 5018777"/>
              <a:gd name="connsiteY218" fmla="*/ 2590800 h 2605314"/>
              <a:gd name="connsiteX219" fmla="*/ 1851397 w 5018777"/>
              <a:gd name="connsiteY219" fmla="*/ 2605314 h 2605314"/>
              <a:gd name="connsiteX220" fmla="*/ 1922155 w 5018777"/>
              <a:gd name="connsiteY220" fmla="*/ 2576285 h 2605314"/>
              <a:gd name="connsiteX221" fmla="*/ 1963520 w 5018777"/>
              <a:gd name="connsiteY221" fmla="*/ 2496457 h 2605314"/>
              <a:gd name="connsiteX222" fmla="*/ 2006337 w 5018777"/>
              <a:gd name="connsiteY222" fmla="*/ 2315028 h 2605314"/>
              <a:gd name="connsiteX223" fmla="*/ 2043349 w 5018777"/>
              <a:gd name="connsiteY223" fmla="*/ 2111828 h 2605314"/>
              <a:gd name="connsiteX224" fmla="*/ 2066572 w 5018777"/>
              <a:gd name="connsiteY224" fmla="*/ 2048691 h 2605314"/>
              <a:gd name="connsiteX225" fmla="*/ 2102495 w 5018777"/>
              <a:gd name="connsiteY225" fmla="*/ 1987731 h 2605314"/>
              <a:gd name="connsiteX226" fmla="*/ 2221512 w 5018777"/>
              <a:gd name="connsiteY226" fmla="*/ 1879237 h 2605314"/>
              <a:gd name="connsiteX227" fmla="*/ 2377177 w 5018777"/>
              <a:gd name="connsiteY227" fmla="*/ 1872342 h 2605314"/>
              <a:gd name="connsiteX228" fmla="*/ 2398949 w 5018777"/>
              <a:gd name="connsiteY228" fmla="*/ 1879600 h 2605314"/>
              <a:gd name="connsiteX229" fmla="*/ 2457006 w 5018777"/>
              <a:gd name="connsiteY229" fmla="*/ 1930400 h 2605314"/>
              <a:gd name="connsiteX230" fmla="*/ 2471520 w 5018777"/>
              <a:gd name="connsiteY230" fmla="*/ 1952171 h 2605314"/>
              <a:gd name="connsiteX231" fmla="*/ 2493292 w 5018777"/>
              <a:gd name="connsiteY231" fmla="*/ 1973942 h 2605314"/>
              <a:gd name="connsiteX232" fmla="*/ 2507806 w 5018777"/>
              <a:gd name="connsiteY232" fmla="*/ 2024742 h 2605314"/>
              <a:gd name="connsiteX233" fmla="*/ 2515063 w 5018777"/>
              <a:gd name="connsiteY233" fmla="*/ 2053771 h 2605314"/>
              <a:gd name="connsiteX234" fmla="*/ 2529577 w 5018777"/>
              <a:gd name="connsiteY234" fmla="*/ 2075542 h 2605314"/>
              <a:gd name="connsiteX235" fmla="*/ 2544092 w 5018777"/>
              <a:gd name="connsiteY235" fmla="*/ 2126342 h 2605314"/>
              <a:gd name="connsiteX236" fmla="*/ 2536835 w 5018777"/>
              <a:gd name="connsiteY236" fmla="*/ 2271485 h 2605314"/>
              <a:gd name="connsiteX237" fmla="*/ 2522320 w 5018777"/>
              <a:gd name="connsiteY237" fmla="*/ 2300514 h 2605314"/>
              <a:gd name="connsiteX238" fmla="*/ 2478777 w 5018777"/>
              <a:gd name="connsiteY238" fmla="*/ 2329542 h 2605314"/>
              <a:gd name="connsiteX239" fmla="*/ 2457006 w 5018777"/>
              <a:gd name="connsiteY239" fmla="*/ 2336800 h 2605314"/>
              <a:gd name="connsiteX240" fmla="*/ 2333635 w 5018777"/>
              <a:gd name="connsiteY240" fmla="*/ 2329542 h 2605314"/>
              <a:gd name="connsiteX241" fmla="*/ 2311863 w 5018777"/>
              <a:gd name="connsiteY241" fmla="*/ 2322285 h 2605314"/>
              <a:gd name="connsiteX242" fmla="*/ 2297349 w 5018777"/>
              <a:gd name="connsiteY242" fmla="*/ 2286000 h 2605314"/>
              <a:gd name="connsiteX243" fmla="*/ 2290092 w 5018777"/>
              <a:gd name="connsiteY243" fmla="*/ 2249714 h 2605314"/>
              <a:gd name="connsiteX244" fmla="*/ 2398949 w 5018777"/>
              <a:gd name="connsiteY244" fmla="*/ 2111828 h 2605314"/>
              <a:gd name="connsiteX245" fmla="*/ 2398949 w 5018777"/>
              <a:gd name="connsiteY245" fmla="*/ 2024742 h 2605314"/>
              <a:gd name="connsiteX246" fmla="*/ 2377177 w 5018777"/>
              <a:gd name="connsiteY246" fmla="*/ 2010228 h 2605314"/>
              <a:gd name="connsiteX247" fmla="*/ 2275577 w 5018777"/>
              <a:gd name="connsiteY247" fmla="*/ 2017485 h 2605314"/>
              <a:gd name="connsiteX248" fmla="*/ 2261063 w 5018777"/>
              <a:gd name="connsiteY248" fmla="*/ 2032000 h 2605314"/>
              <a:gd name="connsiteX249" fmla="*/ 2239292 w 5018777"/>
              <a:gd name="connsiteY249" fmla="*/ 2046514 h 2605314"/>
              <a:gd name="connsiteX250" fmla="*/ 2224777 w 5018777"/>
              <a:gd name="connsiteY250" fmla="*/ 2061028 h 2605314"/>
              <a:gd name="connsiteX251" fmla="*/ 2195749 w 5018777"/>
              <a:gd name="connsiteY251" fmla="*/ 2068285 h 2605314"/>
              <a:gd name="connsiteX252" fmla="*/ 2166720 w 5018777"/>
              <a:gd name="connsiteY252" fmla="*/ 2090057 h 2605314"/>
              <a:gd name="connsiteX253" fmla="*/ 2152206 w 5018777"/>
              <a:gd name="connsiteY253" fmla="*/ 2111828 h 2605314"/>
              <a:gd name="connsiteX254" fmla="*/ 2130435 w 5018777"/>
              <a:gd name="connsiteY254" fmla="*/ 2140857 h 2605314"/>
              <a:gd name="connsiteX255" fmla="*/ 2130435 w 5018777"/>
              <a:gd name="connsiteY255" fmla="*/ 2351314 h 2605314"/>
              <a:gd name="connsiteX256" fmla="*/ 2144949 w 5018777"/>
              <a:gd name="connsiteY256" fmla="*/ 2373085 h 2605314"/>
              <a:gd name="connsiteX257" fmla="*/ 2166720 w 5018777"/>
              <a:gd name="connsiteY257" fmla="*/ 2380342 h 2605314"/>
              <a:gd name="connsiteX258" fmla="*/ 2173977 w 5018777"/>
              <a:gd name="connsiteY258" fmla="*/ 2402114 h 2605314"/>
              <a:gd name="connsiteX259" fmla="*/ 2195749 w 5018777"/>
              <a:gd name="connsiteY259" fmla="*/ 2416628 h 2605314"/>
              <a:gd name="connsiteX260" fmla="*/ 2224777 w 5018777"/>
              <a:gd name="connsiteY260" fmla="*/ 2438400 h 2605314"/>
              <a:gd name="connsiteX261" fmla="*/ 2268320 w 5018777"/>
              <a:gd name="connsiteY261" fmla="*/ 2474685 h 2605314"/>
              <a:gd name="connsiteX262" fmla="*/ 2297349 w 5018777"/>
              <a:gd name="connsiteY262" fmla="*/ 2510971 h 2605314"/>
              <a:gd name="connsiteX263" fmla="*/ 2319120 w 5018777"/>
              <a:gd name="connsiteY263" fmla="*/ 2532742 h 2605314"/>
              <a:gd name="connsiteX264" fmla="*/ 2398949 w 5018777"/>
              <a:gd name="connsiteY264" fmla="*/ 2569028 h 2605314"/>
              <a:gd name="connsiteX265" fmla="*/ 2544092 w 5018777"/>
              <a:gd name="connsiteY265" fmla="*/ 2554514 h 2605314"/>
              <a:gd name="connsiteX266" fmla="*/ 2565863 w 5018777"/>
              <a:gd name="connsiteY266" fmla="*/ 2540000 h 2605314"/>
              <a:gd name="connsiteX267" fmla="*/ 2573120 w 5018777"/>
              <a:gd name="connsiteY267" fmla="*/ 2503714 h 2605314"/>
              <a:gd name="connsiteX268" fmla="*/ 2587635 w 5018777"/>
              <a:gd name="connsiteY268" fmla="*/ 2481942 h 2605314"/>
              <a:gd name="connsiteX269" fmla="*/ 2594892 w 5018777"/>
              <a:gd name="connsiteY269" fmla="*/ 2409371 h 2605314"/>
              <a:gd name="connsiteX270" fmla="*/ 2645692 w 5018777"/>
              <a:gd name="connsiteY270" fmla="*/ 2416628 h 2605314"/>
              <a:gd name="connsiteX271" fmla="*/ 2674720 w 5018777"/>
              <a:gd name="connsiteY271" fmla="*/ 2423885 h 2605314"/>
              <a:gd name="connsiteX272" fmla="*/ 2747292 w 5018777"/>
              <a:gd name="connsiteY272" fmla="*/ 2438400 h 2605314"/>
              <a:gd name="connsiteX273" fmla="*/ 2790835 w 5018777"/>
              <a:gd name="connsiteY273" fmla="*/ 2452914 h 2605314"/>
              <a:gd name="connsiteX274" fmla="*/ 2812606 w 5018777"/>
              <a:gd name="connsiteY274" fmla="*/ 2438400 h 2605314"/>
              <a:gd name="connsiteX275" fmla="*/ 2805349 w 5018777"/>
              <a:gd name="connsiteY275" fmla="*/ 2416628 h 2605314"/>
              <a:gd name="connsiteX276" fmla="*/ 2798092 w 5018777"/>
              <a:gd name="connsiteY276" fmla="*/ 2373085 h 2605314"/>
              <a:gd name="connsiteX277" fmla="*/ 2783577 w 5018777"/>
              <a:gd name="connsiteY277" fmla="*/ 2329542 h 2605314"/>
              <a:gd name="connsiteX278" fmla="*/ 2798092 w 5018777"/>
              <a:gd name="connsiteY278" fmla="*/ 2278742 h 2605314"/>
              <a:gd name="connsiteX279" fmla="*/ 2965006 w 5018777"/>
              <a:gd name="connsiteY279" fmla="*/ 2249714 h 2605314"/>
              <a:gd name="connsiteX280" fmla="*/ 2950492 w 5018777"/>
              <a:gd name="connsiteY280" fmla="*/ 2227942 h 2605314"/>
              <a:gd name="connsiteX281" fmla="*/ 2928720 w 5018777"/>
              <a:gd name="connsiteY281" fmla="*/ 2133600 h 2605314"/>
              <a:gd name="connsiteX282" fmla="*/ 2921463 w 5018777"/>
              <a:gd name="connsiteY282" fmla="*/ 2104571 h 2605314"/>
              <a:gd name="connsiteX283" fmla="*/ 2899692 w 5018777"/>
              <a:gd name="connsiteY283" fmla="*/ 2090057 h 2605314"/>
              <a:gd name="connsiteX284" fmla="*/ 2906949 w 5018777"/>
              <a:gd name="connsiteY284" fmla="*/ 2061028 h 2605314"/>
              <a:gd name="connsiteX285" fmla="*/ 3037577 w 5018777"/>
              <a:gd name="connsiteY285" fmla="*/ 2053771 h 2605314"/>
              <a:gd name="connsiteX286" fmla="*/ 3124663 w 5018777"/>
              <a:gd name="connsiteY286" fmla="*/ 2046514 h 2605314"/>
              <a:gd name="connsiteX287" fmla="*/ 3146435 w 5018777"/>
              <a:gd name="connsiteY287" fmla="*/ 2039257 h 2605314"/>
              <a:gd name="connsiteX288" fmla="*/ 3139177 w 5018777"/>
              <a:gd name="connsiteY288" fmla="*/ 2010228 h 2605314"/>
              <a:gd name="connsiteX289" fmla="*/ 3110149 w 5018777"/>
              <a:gd name="connsiteY289" fmla="*/ 1959428 h 2605314"/>
              <a:gd name="connsiteX290" fmla="*/ 3081120 w 5018777"/>
              <a:gd name="connsiteY290" fmla="*/ 1930400 h 2605314"/>
              <a:gd name="connsiteX291" fmla="*/ 3066606 w 5018777"/>
              <a:gd name="connsiteY291" fmla="*/ 1901371 h 2605314"/>
              <a:gd name="connsiteX292" fmla="*/ 3044835 w 5018777"/>
              <a:gd name="connsiteY292" fmla="*/ 1886857 h 2605314"/>
              <a:gd name="connsiteX293" fmla="*/ 3037577 w 5018777"/>
              <a:gd name="connsiteY293" fmla="*/ 1865085 h 2605314"/>
              <a:gd name="connsiteX294" fmla="*/ 3023063 w 5018777"/>
              <a:gd name="connsiteY294" fmla="*/ 1843314 h 2605314"/>
              <a:gd name="connsiteX295" fmla="*/ 3052092 w 5018777"/>
              <a:gd name="connsiteY295" fmla="*/ 1828800 h 2605314"/>
              <a:gd name="connsiteX296" fmla="*/ 3160949 w 5018777"/>
              <a:gd name="connsiteY296" fmla="*/ 1814285 h 2605314"/>
              <a:gd name="connsiteX297" fmla="*/ 3182720 w 5018777"/>
              <a:gd name="connsiteY297" fmla="*/ 1799771 h 2605314"/>
              <a:gd name="connsiteX298" fmla="*/ 3131920 w 5018777"/>
              <a:gd name="connsiteY298" fmla="*/ 1690914 h 2605314"/>
              <a:gd name="connsiteX299" fmla="*/ 3124663 w 5018777"/>
              <a:gd name="connsiteY299" fmla="*/ 1669142 h 2605314"/>
              <a:gd name="connsiteX300" fmla="*/ 3110149 w 5018777"/>
              <a:gd name="connsiteY300" fmla="*/ 1647371 h 2605314"/>
              <a:gd name="connsiteX301" fmla="*/ 3131920 w 5018777"/>
              <a:gd name="connsiteY301" fmla="*/ 1640114 h 2605314"/>
              <a:gd name="connsiteX302" fmla="*/ 3160949 w 5018777"/>
              <a:gd name="connsiteY302" fmla="*/ 1632857 h 2605314"/>
              <a:gd name="connsiteX303" fmla="*/ 3189977 w 5018777"/>
              <a:gd name="connsiteY303" fmla="*/ 1618342 h 2605314"/>
              <a:gd name="connsiteX304" fmla="*/ 3219006 w 5018777"/>
              <a:gd name="connsiteY304" fmla="*/ 1611085 h 2605314"/>
              <a:gd name="connsiteX305" fmla="*/ 3240777 w 5018777"/>
              <a:gd name="connsiteY305" fmla="*/ 1603828 h 2605314"/>
              <a:gd name="connsiteX306" fmla="*/ 3284320 w 5018777"/>
              <a:gd name="connsiteY306" fmla="*/ 1582057 h 2605314"/>
              <a:gd name="connsiteX307" fmla="*/ 3298835 w 5018777"/>
              <a:gd name="connsiteY307" fmla="*/ 1567542 h 2605314"/>
              <a:gd name="connsiteX308" fmla="*/ 3277063 w 5018777"/>
              <a:gd name="connsiteY308" fmla="*/ 1545771 h 2605314"/>
              <a:gd name="connsiteX309" fmla="*/ 3233520 w 5018777"/>
              <a:gd name="connsiteY309" fmla="*/ 1516742 h 2605314"/>
              <a:gd name="connsiteX310" fmla="*/ 3182720 w 5018777"/>
              <a:gd name="connsiteY310" fmla="*/ 1458685 h 2605314"/>
              <a:gd name="connsiteX311" fmla="*/ 3175463 w 5018777"/>
              <a:gd name="connsiteY311" fmla="*/ 1436914 h 2605314"/>
              <a:gd name="connsiteX312" fmla="*/ 3153692 w 5018777"/>
              <a:gd name="connsiteY312" fmla="*/ 1422400 h 2605314"/>
              <a:gd name="connsiteX313" fmla="*/ 3204492 w 5018777"/>
              <a:gd name="connsiteY313" fmla="*/ 1386114 h 2605314"/>
              <a:gd name="connsiteX314" fmla="*/ 3240777 w 5018777"/>
              <a:gd name="connsiteY314" fmla="*/ 1349828 h 2605314"/>
              <a:gd name="connsiteX315" fmla="*/ 3269806 w 5018777"/>
              <a:gd name="connsiteY315" fmla="*/ 1313542 h 2605314"/>
              <a:gd name="connsiteX316" fmla="*/ 3291577 w 5018777"/>
              <a:gd name="connsiteY316" fmla="*/ 1299028 h 2605314"/>
              <a:gd name="connsiteX317" fmla="*/ 3306092 w 5018777"/>
              <a:gd name="connsiteY317" fmla="*/ 1284514 h 2605314"/>
              <a:gd name="connsiteX318" fmla="*/ 3313349 w 5018777"/>
              <a:gd name="connsiteY318" fmla="*/ 1262742 h 2605314"/>
              <a:gd name="connsiteX319" fmla="*/ 3269806 w 5018777"/>
              <a:gd name="connsiteY319" fmla="*/ 1255485 h 2605314"/>
              <a:gd name="connsiteX320" fmla="*/ 3248035 w 5018777"/>
              <a:gd name="connsiteY320" fmla="*/ 1248228 h 2605314"/>
              <a:gd name="connsiteX321" fmla="*/ 3197235 w 5018777"/>
              <a:gd name="connsiteY321" fmla="*/ 1233714 h 2605314"/>
              <a:gd name="connsiteX322" fmla="*/ 3175463 w 5018777"/>
              <a:gd name="connsiteY322" fmla="*/ 1219200 h 2605314"/>
              <a:gd name="connsiteX323" fmla="*/ 3153692 w 5018777"/>
              <a:gd name="connsiteY323" fmla="*/ 1211942 h 2605314"/>
              <a:gd name="connsiteX324" fmla="*/ 3124663 w 5018777"/>
              <a:gd name="connsiteY324" fmla="*/ 1197428 h 2605314"/>
              <a:gd name="connsiteX325" fmla="*/ 3204492 w 5018777"/>
              <a:gd name="connsiteY325" fmla="*/ 1095828 h 2605314"/>
              <a:gd name="connsiteX326" fmla="*/ 3255292 w 5018777"/>
              <a:gd name="connsiteY326" fmla="*/ 1037771 h 2605314"/>
              <a:gd name="connsiteX327" fmla="*/ 3255292 w 5018777"/>
              <a:gd name="connsiteY327" fmla="*/ 994228 h 2605314"/>
              <a:gd name="connsiteX328" fmla="*/ 3211749 w 5018777"/>
              <a:gd name="connsiteY328" fmla="*/ 986971 h 2605314"/>
              <a:gd name="connsiteX329" fmla="*/ 3182720 w 5018777"/>
              <a:gd name="connsiteY329" fmla="*/ 979714 h 2605314"/>
              <a:gd name="connsiteX330" fmla="*/ 3124663 w 5018777"/>
              <a:gd name="connsiteY330" fmla="*/ 957942 h 2605314"/>
              <a:gd name="connsiteX331" fmla="*/ 3102892 w 5018777"/>
              <a:gd name="connsiteY331" fmla="*/ 950685 h 2605314"/>
              <a:gd name="connsiteX332" fmla="*/ 3052092 w 5018777"/>
              <a:gd name="connsiteY332" fmla="*/ 943428 h 2605314"/>
              <a:gd name="connsiteX333" fmla="*/ 3030320 w 5018777"/>
              <a:gd name="connsiteY333" fmla="*/ 936171 h 2605314"/>
              <a:gd name="connsiteX334" fmla="*/ 2994035 w 5018777"/>
              <a:gd name="connsiteY334" fmla="*/ 928914 h 2605314"/>
              <a:gd name="connsiteX335" fmla="*/ 2979520 w 5018777"/>
              <a:gd name="connsiteY335" fmla="*/ 914400 h 2605314"/>
              <a:gd name="connsiteX336" fmla="*/ 3037577 w 5018777"/>
              <a:gd name="connsiteY336" fmla="*/ 820057 h 2605314"/>
              <a:gd name="connsiteX337" fmla="*/ 3095635 w 5018777"/>
              <a:gd name="connsiteY337" fmla="*/ 747485 h 2605314"/>
              <a:gd name="connsiteX338" fmla="*/ 3131920 w 5018777"/>
              <a:gd name="connsiteY338" fmla="*/ 703942 h 2605314"/>
              <a:gd name="connsiteX339" fmla="*/ 3146435 w 5018777"/>
              <a:gd name="connsiteY339" fmla="*/ 682171 h 2605314"/>
              <a:gd name="connsiteX340" fmla="*/ 3037577 w 5018777"/>
              <a:gd name="connsiteY340" fmla="*/ 667657 h 2605314"/>
              <a:gd name="connsiteX341" fmla="*/ 2965006 w 5018777"/>
              <a:gd name="connsiteY341" fmla="*/ 660400 h 2605314"/>
              <a:gd name="connsiteX342" fmla="*/ 2892435 w 5018777"/>
              <a:gd name="connsiteY342" fmla="*/ 645885 h 2605314"/>
              <a:gd name="connsiteX343" fmla="*/ 2928720 w 5018777"/>
              <a:gd name="connsiteY343" fmla="*/ 609600 h 2605314"/>
              <a:gd name="connsiteX344" fmla="*/ 2965006 w 5018777"/>
              <a:gd name="connsiteY344" fmla="*/ 573314 h 2605314"/>
              <a:gd name="connsiteX345" fmla="*/ 2972263 w 5018777"/>
              <a:gd name="connsiteY345" fmla="*/ 529771 h 2605314"/>
              <a:gd name="connsiteX346" fmla="*/ 2986777 w 5018777"/>
              <a:gd name="connsiteY346" fmla="*/ 486228 h 2605314"/>
              <a:gd name="connsiteX347" fmla="*/ 3001292 w 5018777"/>
              <a:gd name="connsiteY347" fmla="*/ 435428 h 2605314"/>
              <a:gd name="connsiteX348" fmla="*/ 3015806 w 5018777"/>
              <a:gd name="connsiteY348" fmla="*/ 391885 h 2605314"/>
              <a:gd name="connsiteX349" fmla="*/ 2965006 w 5018777"/>
              <a:gd name="connsiteY349" fmla="*/ 399142 h 2605314"/>
              <a:gd name="connsiteX350" fmla="*/ 2921463 w 5018777"/>
              <a:gd name="connsiteY350" fmla="*/ 413657 h 2605314"/>
              <a:gd name="connsiteX351" fmla="*/ 2892435 w 5018777"/>
              <a:gd name="connsiteY351" fmla="*/ 420914 h 2605314"/>
              <a:gd name="connsiteX352" fmla="*/ 2856149 w 5018777"/>
              <a:gd name="connsiteY352" fmla="*/ 435428 h 2605314"/>
              <a:gd name="connsiteX353" fmla="*/ 2812606 w 5018777"/>
              <a:gd name="connsiteY353" fmla="*/ 442685 h 2605314"/>
              <a:gd name="connsiteX354" fmla="*/ 2783577 w 5018777"/>
              <a:gd name="connsiteY354" fmla="*/ 449942 h 2605314"/>
              <a:gd name="connsiteX355" fmla="*/ 2725520 w 5018777"/>
              <a:gd name="connsiteY355" fmla="*/ 442685 h 2605314"/>
              <a:gd name="connsiteX356" fmla="*/ 2732777 w 5018777"/>
              <a:gd name="connsiteY356" fmla="*/ 377371 h 2605314"/>
              <a:gd name="connsiteX357" fmla="*/ 2725520 w 5018777"/>
              <a:gd name="connsiteY357" fmla="*/ 290285 h 2605314"/>
              <a:gd name="connsiteX358" fmla="*/ 2711006 w 5018777"/>
              <a:gd name="connsiteY358" fmla="*/ 232228 h 2605314"/>
              <a:gd name="connsiteX359" fmla="*/ 2667463 w 5018777"/>
              <a:gd name="connsiteY359" fmla="*/ 210457 h 2605314"/>
              <a:gd name="connsiteX360" fmla="*/ 2660206 w 5018777"/>
              <a:gd name="connsiteY360"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08435 w 5018777"/>
              <a:gd name="connsiteY69" fmla="*/ 732971 h 2605314"/>
              <a:gd name="connsiteX70" fmla="*/ 3980643 w 5018777"/>
              <a:gd name="connsiteY70" fmla="*/ 658948 h 2605314"/>
              <a:gd name="connsiteX71" fmla="*/ 4000237 w 5018777"/>
              <a:gd name="connsiteY71" fmla="*/ 577305 h 2605314"/>
              <a:gd name="connsiteX72" fmla="*/ 3939640 w 5018777"/>
              <a:gd name="connsiteY72" fmla="*/ 480422 h 2605314"/>
              <a:gd name="connsiteX73" fmla="*/ 3866706 w 5018777"/>
              <a:gd name="connsiteY73" fmla="*/ 463731 h 2605314"/>
              <a:gd name="connsiteX74" fmla="*/ 3806835 w 5018777"/>
              <a:gd name="connsiteY74" fmla="*/ 478971 h 2605314"/>
              <a:gd name="connsiteX75" fmla="*/ 3763292 w 5018777"/>
              <a:gd name="connsiteY75" fmla="*/ 529771 h 2605314"/>
              <a:gd name="connsiteX76" fmla="*/ 3756035 w 5018777"/>
              <a:gd name="connsiteY76" fmla="*/ 551542 h 2605314"/>
              <a:gd name="connsiteX77" fmla="*/ 3763292 w 5018777"/>
              <a:gd name="connsiteY77" fmla="*/ 573314 h 2605314"/>
              <a:gd name="connsiteX78" fmla="*/ 3705235 w 5018777"/>
              <a:gd name="connsiteY78" fmla="*/ 602342 h 2605314"/>
              <a:gd name="connsiteX79" fmla="*/ 3661692 w 5018777"/>
              <a:gd name="connsiteY79" fmla="*/ 544285 h 2605314"/>
              <a:gd name="connsiteX80" fmla="*/ 3668949 w 5018777"/>
              <a:gd name="connsiteY80" fmla="*/ 435428 h 2605314"/>
              <a:gd name="connsiteX81" fmla="*/ 3705235 w 5018777"/>
              <a:gd name="connsiteY81" fmla="*/ 370114 h 2605314"/>
              <a:gd name="connsiteX82" fmla="*/ 3770549 w 5018777"/>
              <a:gd name="connsiteY82" fmla="*/ 341085 h 2605314"/>
              <a:gd name="connsiteX83" fmla="*/ 3792320 w 5018777"/>
              <a:gd name="connsiteY83" fmla="*/ 333828 h 2605314"/>
              <a:gd name="connsiteX84" fmla="*/ 3814092 w 5018777"/>
              <a:gd name="connsiteY84" fmla="*/ 326571 h 2605314"/>
              <a:gd name="connsiteX85" fmla="*/ 3959235 w 5018777"/>
              <a:gd name="connsiteY85" fmla="*/ 333828 h 2605314"/>
              <a:gd name="connsiteX86" fmla="*/ 4024549 w 5018777"/>
              <a:gd name="connsiteY86" fmla="*/ 377371 h 2605314"/>
              <a:gd name="connsiteX87" fmla="*/ 4060835 w 5018777"/>
              <a:gd name="connsiteY87" fmla="*/ 413657 h 2605314"/>
              <a:gd name="connsiteX88" fmla="*/ 4097120 w 5018777"/>
              <a:gd name="connsiteY88" fmla="*/ 478971 h 2605314"/>
              <a:gd name="connsiteX89" fmla="*/ 4111997 w 5018777"/>
              <a:gd name="connsiteY89" fmla="*/ 620848 h 2605314"/>
              <a:gd name="connsiteX90" fmla="*/ 4089863 w 5018777"/>
              <a:gd name="connsiteY90" fmla="*/ 732971 h 2605314"/>
              <a:gd name="connsiteX91" fmla="*/ 4060835 w 5018777"/>
              <a:gd name="connsiteY91" fmla="*/ 769257 h 2605314"/>
              <a:gd name="connsiteX92" fmla="*/ 3946897 w 5018777"/>
              <a:gd name="connsiteY92" fmla="*/ 851262 h 2605314"/>
              <a:gd name="connsiteX93" fmla="*/ 3843120 w 5018777"/>
              <a:gd name="connsiteY93" fmla="*/ 878114 h 2605314"/>
              <a:gd name="connsiteX94" fmla="*/ 3567349 w 5018777"/>
              <a:gd name="connsiteY94" fmla="*/ 863600 h 2605314"/>
              <a:gd name="connsiteX95" fmla="*/ 3422206 w 5018777"/>
              <a:gd name="connsiteY95" fmla="*/ 835660 h 2605314"/>
              <a:gd name="connsiteX96" fmla="*/ 3349635 w 5018777"/>
              <a:gd name="connsiteY96" fmla="*/ 776514 h 2605314"/>
              <a:gd name="connsiteX97" fmla="*/ 3313349 w 5018777"/>
              <a:gd name="connsiteY97" fmla="*/ 696685 h 2605314"/>
              <a:gd name="connsiteX98" fmla="*/ 3277063 w 5018777"/>
              <a:gd name="connsiteY98" fmla="*/ 587828 h 2605314"/>
              <a:gd name="connsiteX99" fmla="*/ 3233520 w 5018777"/>
              <a:gd name="connsiteY99" fmla="*/ 478971 h 2605314"/>
              <a:gd name="connsiteX100" fmla="*/ 3199412 w 5018777"/>
              <a:gd name="connsiteY100" fmla="*/ 367937 h 2605314"/>
              <a:gd name="connsiteX101" fmla="*/ 3139177 w 5018777"/>
              <a:gd name="connsiteY101" fmla="*/ 283028 h 2605314"/>
              <a:gd name="connsiteX102" fmla="*/ 3081120 w 5018777"/>
              <a:gd name="connsiteY102" fmla="*/ 232228 h 2605314"/>
              <a:gd name="connsiteX103" fmla="*/ 3008549 w 5018777"/>
              <a:gd name="connsiteY103" fmla="*/ 174171 h 2605314"/>
              <a:gd name="connsiteX104" fmla="*/ 2934889 w 5018777"/>
              <a:gd name="connsiteY104" fmla="*/ 124460 h 2605314"/>
              <a:gd name="connsiteX105" fmla="*/ 2827120 w 5018777"/>
              <a:gd name="connsiteY105" fmla="*/ 79828 h 2605314"/>
              <a:gd name="connsiteX106" fmla="*/ 2667463 w 5018777"/>
              <a:gd name="connsiteY106" fmla="*/ 50800 h 2605314"/>
              <a:gd name="connsiteX107" fmla="*/ 2500549 w 5018777"/>
              <a:gd name="connsiteY107" fmla="*/ 43542 h 2605314"/>
              <a:gd name="connsiteX108" fmla="*/ 2275577 w 5018777"/>
              <a:gd name="connsiteY108" fmla="*/ 21771 h 2605314"/>
              <a:gd name="connsiteX109" fmla="*/ 2036092 w 5018777"/>
              <a:gd name="connsiteY109" fmla="*/ 7257 h 2605314"/>
              <a:gd name="connsiteX110" fmla="*/ 1753063 w 5018777"/>
              <a:gd name="connsiteY110" fmla="*/ 29028 h 2605314"/>
              <a:gd name="connsiteX111" fmla="*/ 1519746 w 5018777"/>
              <a:gd name="connsiteY111" fmla="*/ 82005 h 2605314"/>
              <a:gd name="connsiteX112" fmla="*/ 1157977 w 5018777"/>
              <a:gd name="connsiteY112" fmla="*/ 190500 h 2605314"/>
              <a:gd name="connsiteX113" fmla="*/ 969292 w 5018777"/>
              <a:gd name="connsiteY113" fmla="*/ 261257 h 2605314"/>
              <a:gd name="connsiteX114" fmla="*/ 889463 w 5018777"/>
              <a:gd name="connsiteY114" fmla="*/ 319314 h 2605314"/>
              <a:gd name="connsiteX115" fmla="*/ 763189 w 5018777"/>
              <a:gd name="connsiteY115" fmla="*/ 420551 h 2605314"/>
              <a:gd name="connsiteX116" fmla="*/ 693520 w 5018777"/>
              <a:gd name="connsiteY116" fmla="*/ 500742 h 2605314"/>
              <a:gd name="connsiteX117" fmla="*/ 664492 w 5018777"/>
              <a:gd name="connsiteY117" fmla="*/ 544285 h 2605314"/>
              <a:gd name="connsiteX118" fmla="*/ 642720 w 5018777"/>
              <a:gd name="connsiteY118" fmla="*/ 609600 h 2605314"/>
              <a:gd name="connsiteX119" fmla="*/ 651792 w 5018777"/>
              <a:gd name="connsiteY119" fmla="*/ 740954 h 2605314"/>
              <a:gd name="connsiteX120" fmla="*/ 700052 w 5018777"/>
              <a:gd name="connsiteY120" fmla="*/ 804454 h 2605314"/>
              <a:gd name="connsiteX121" fmla="*/ 751577 w 5018777"/>
              <a:gd name="connsiteY121" fmla="*/ 804817 h 2605314"/>
              <a:gd name="connsiteX122" fmla="*/ 775889 w 5018777"/>
              <a:gd name="connsiteY122" fmla="*/ 748937 h 2605314"/>
              <a:gd name="connsiteX123" fmla="*/ 764640 w 5018777"/>
              <a:gd name="connsiteY123" fmla="*/ 679268 h 2605314"/>
              <a:gd name="connsiteX124" fmla="*/ 704769 w 5018777"/>
              <a:gd name="connsiteY124" fmla="*/ 644434 h 2605314"/>
              <a:gd name="connsiteX125" fmla="*/ 567246 w 5018777"/>
              <a:gd name="connsiteY125" fmla="*/ 638991 h 2605314"/>
              <a:gd name="connsiteX126" fmla="*/ 468549 w 5018777"/>
              <a:gd name="connsiteY126" fmla="*/ 682171 h 2605314"/>
              <a:gd name="connsiteX127" fmla="*/ 446777 w 5018777"/>
              <a:gd name="connsiteY127" fmla="*/ 754742 h 2605314"/>
              <a:gd name="connsiteX128" fmla="*/ 475806 w 5018777"/>
              <a:gd name="connsiteY128" fmla="*/ 849085 h 2605314"/>
              <a:gd name="connsiteX129" fmla="*/ 533863 w 5018777"/>
              <a:gd name="connsiteY129" fmla="*/ 841828 h 2605314"/>
              <a:gd name="connsiteX130" fmla="*/ 541120 w 5018777"/>
              <a:gd name="connsiteY130" fmla="*/ 820057 h 2605314"/>
              <a:gd name="connsiteX131" fmla="*/ 519349 w 5018777"/>
              <a:gd name="connsiteY131" fmla="*/ 740228 h 2605314"/>
              <a:gd name="connsiteX132" fmla="*/ 497577 w 5018777"/>
              <a:gd name="connsiteY132" fmla="*/ 725714 h 2605314"/>
              <a:gd name="connsiteX133" fmla="*/ 352435 w 5018777"/>
              <a:gd name="connsiteY133" fmla="*/ 732971 h 2605314"/>
              <a:gd name="connsiteX134" fmla="*/ 252286 w 5018777"/>
              <a:gd name="connsiteY134" fmla="*/ 791028 h 2605314"/>
              <a:gd name="connsiteX135" fmla="*/ 192777 w 5018777"/>
              <a:gd name="connsiteY135" fmla="*/ 892628 h 2605314"/>
              <a:gd name="connsiteX136" fmla="*/ 187335 w 5018777"/>
              <a:gd name="connsiteY136" fmla="*/ 1026522 h 2605314"/>
              <a:gd name="connsiteX137" fmla="*/ 218177 w 5018777"/>
              <a:gd name="connsiteY137" fmla="*/ 1070791 h 2605314"/>
              <a:gd name="connsiteX138" fmla="*/ 278049 w 5018777"/>
              <a:gd name="connsiteY138" fmla="*/ 1063534 h 2605314"/>
              <a:gd name="connsiteX139" fmla="*/ 297643 w 5018777"/>
              <a:gd name="connsiteY139" fmla="*/ 1022531 h 2605314"/>
              <a:gd name="connsiteX140" fmla="*/ 260995 w 5018777"/>
              <a:gd name="connsiteY140" fmla="*/ 957580 h 2605314"/>
              <a:gd name="connsiteX141" fmla="*/ 172095 w 5018777"/>
              <a:gd name="connsiteY141" fmla="*/ 952137 h 2605314"/>
              <a:gd name="connsiteX142" fmla="*/ 108957 w 5018777"/>
              <a:gd name="connsiteY142" fmla="*/ 996405 h 2605314"/>
              <a:gd name="connsiteX143" fmla="*/ 54892 w 5018777"/>
              <a:gd name="connsiteY143" fmla="*/ 1066800 h 2605314"/>
              <a:gd name="connsiteX144" fmla="*/ 14252 w 5018777"/>
              <a:gd name="connsiteY144" fmla="*/ 1156788 h 2605314"/>
              <a:gd name="connsiteX145" fmla="*/ 20783 w 5018777"/>
              <a:gd name="connsiteY145" fmla="*/ 1262017 h 2605314"/>
              <a:gd name="connsiteX146" fmla="*/ 69406 w 5018777"/>
              <a:gd name="connsiteY146" fmla="*/ 1313542 h 2605314"/>
              <a:gd name="connsiteX147" fmla="*/ 112949 w 5018777"/>
              <a:gd name="connsiteY147" fmla="*/ 1342571 h 2605314"/>
              <a:gd name="connsiteX148" fmla="*/ 159032 w 5018777"/>
              <a:gd name="connsiteY148" fmla="*/ 1341845 h 2605314"/>
              <a:gd name="connsiteX149" fmla="*/ 217089 w 5018777"/>
              <a:gd name="connsiteY149" fmla="*/ 1316445 h 2605314"/>
              <a:gd name="connsiteX150" fmla="*/ 199672 w 5018777"/>
              <a:gd name="connsiteY150" fmla="*/ 1243148 h 2605314"/>
              <a:gd name="connsiteX151" fmla="*/ 124197 w 5018777"/>
              <a:gd name="connsiteY151" fmla="*/ 1236254 h 2605314"/>
              <a:gd name="connsiteX152" fmla="*/ 54892 w 5018777"/>
              <a:gd name="connsiteY152" fmla="*/ 1262742 h 2605314"/>
              <a:gd name="connsiteX153" fmla="*/ 33120 w 5018777"/>
              <a:gd name="connsiteY153" fmla="*/ 1299028 h 2605314"/>
              <a:gd name="connsiteX154" fmla="*/ 18606 w 5018777"/>
              <a:gd name="connsiteY154" fmla="*/ 1320800 h 2605314"/>
              <a:gd name="connsiteX155" fmla="*/ 4092 w 5018777"/>
              <a:gd name="connsiteY155" fmla="*/ 1379582 h 2605314"/>
              <a:gd name="connsiteX156" fmla="*/ 3729 w 5018777"/>
              <a:gd name="connsiteY156" fmla="*/ 1436188 h 2605314"/>
              <a:gd name="connsiteX157" fmla="*/ 47635 w 5018777"/>
              <a:gd name="connsiteY157" fmla="*/ 1494971 h 2605314"/>
              <a:gd name="connsiteX158" fmla="*/ 91177 w 5018777"/>
              <a:gd name="connsiteY158" fmla="*/ 1524000 h 2605314"/>
              <a:gd name="connsiteX159" fmla="*/ 127100 w 5018777"/>
              <a:gd name="connsiteY159" fmla="*/ 1568268 h 2605314"/>
              <a:gd name="connsiteX160" fmla="*/ 171006 w 5018777"/>
              <a:gd name="connsiteY160" fmla="*/ 1582057 h 2605314"/>
              <a:gd name="connsiteX161" fmla="*/ 228337 w 5018777"/>
              <a:gd name="connsiteY161" fmla="*/ 1561737 h 2605314"/>
              <a:gd name="connsiteX162" fmla="*/ 236683 w 5018777"/>
              <a:gd name="connsiteY162" fmla="*/ 1483722 h 2605314"/>
              <a:gd name="connsiteX163" fmla="*/ 157217 w 5018777"/>
              <a:gd name="connsiteY163" fmla="*/ 1465580 h 2605314"/>
              <a:gd name="connsiteX164" fmla="*/ 105692 w 5018777"/>
              <a:gd name="connsiteY164" fmla="*/ 1502228 h 2605314"/>
              <a:gd name="connsiteX165" fmla="*/ 105692 w 5018777"/>
              <a:gd name="connsiteY165" fmla="*/ 1698171 h 2605314"/>
              <a:gd name="connsiteX166" fmla="*/ 141615 w 5018777"/>
              <a:gd name="connsiteY166" fmla="*/ 1749334 h 2605314"/>
              <a:gd name="connsiteX167" fmla="*/ 192777 w 5018777"/>
              <a:gd name="connsiteY167" fmla="*/ 1792514 h 2605314"/>
              <a:gd name="connsiteX168" fmla="*/ 250835 w 5018777"/>
              <a:gd name="connsiteY168" fmla="*/ 1828800 h 2605314"/>
              <a:gd name="connsiteX169" fmla="*/ 359692 w 5018777"/>
              <a:gd name="connsiteY169" fmla="*/ 1821542 h 2605314"/>
              <a:gd name="connsiteX170" fmla="*/ 394163 w 5018777"/>
              <a:gd name="connsiteY170" fmla="*/ 1796505 h 2605314"/>
              <a:gd name="connsiteX171" fmla="*/ 410492 w 5018777"/>
              <a:gd name="connsiteY171" fmla="*/ 1698171 h 2605314"/>
              <a:gd name="connsiteX172" fmla="*/ 366949 w 5018777"/>
              <a:gd name="connsiteY172" fmla="*/ 1683657 h 2605314"/>
              <a:gd name="connsiteX173" fmla="*/ 316149 w 5018777"/>
              <a:gd name="connsiteY173" fmla="*/ 1690914 h 2605314"/>
              <a:gd name="connsiteX174" fmla="*/ 279863 w 5018777"/>
              <a:gd name="connsiteY174" fmla="*/ 1719942 h 2605314"/>
              <a:gd name="connsiteX175" fmla="*/ 265349 w 5018777"/>
              <a:gd name="connsiteY175" fmla="*/ 1785257 h 2605314"/>
              <a:gd name="connsiteX176" fmla="*/ 276235 w 5018777"/>
              <a:gd name="connsiteY176" fmla="*/ 1939108 h 2605314"/>
              <a:gd name="connsiteX177" fmla="*/ 331026 w 5018777"/>
              <a:gd name="connsiteY177" fmla="*/ 1984465 h 2605314"/>
              <a:gd name="connsiteX178" fmla="*/ 417749 w 5018777"/>
              <a:gd name="connsiteY178" fmla="*/ 2002971 h 2605314"/>
              <a:gd name="connsiteX179" fmla="*/ 526606 w 5018777"/>
              <a:gd name="connsiteY179" fmla="*/ 1995714 h 2605314"/>
              <a:gd name="connsiteX180" fmla="*/ 555635 w 5018777"/>
              <a:gd name="connsiteY180" fmla="*/ 1973942 h 2605314"/>
              <a:gd name="connsiteX181" fmla="*/ 599177 w 5018777"/>
              <a:gd name="connsiteY181" fmla="*/ 1944914 h 2605314"/>
              <a:gd name="connsiteX182" fmla="*/ 628206 w 5018777"/>
              <a:gd name="connsiteY182" fmla="*/ 1901371 h 2605314"/>
              <a:gd name="connsiteX183" fmla="*/ 613692 w 5018777"/>
              <a:gd name="connsiteY183" fmla="*/ 1836057 h 2605314"/>
              <a:gd name="connsiteX184" fmla="*/ 570149 w 5018777"/>
              <a:gd name="connsiteY184" fmla="*/ 1792514 h 2605314"/>
              <a:gd name="connsiteX185" fmla="*/ 528057 w 5018777"/>
              <a:gd name="connsiteY185" fmla="*/ 1800497 h 2605314"/>
              <a:gd name="connsiteX186" fmla="*/ 481249 w 5018777"/>
              <a:gd name="connsiteY186" fmla="*/ 1898468 h 2605314"/>
              <a:gd name="connsiteX187" fmla="*/ 555635 w 5018777"/>
              <a:gd name="connsiteY187" fmla="*/ 1995714 h 2605314"/>
              <a:gd name="connsiteX188" fmla="*/ 570149 w 5018777"/>
              <a:gd name="connsiteY188" fmla="*/ 2017485 h 2605314"/>
              <a:gd name="connsiteX189" fmla="*/ 700777 w 5018777"/>
              <a:gd name="connsiteY189" fmla="*/ 2068285 h 2605314"/>
              <a:gd name="connsiteX190" fmla="*/ 737063 w 5018777"/>
              <a:gd name="connsiteY190" fmla="*/ 2082800 h 2605314"/>
              <a:gd name="connsiteX191" fmla="*/ 867692 w 5018777"/>
              <a:gd name="connsiteY191" fmla="*/ 2119811 h 2605314"/>
              <a:gd name="connsiteX192" fmla="*/ 969292 w 5018777"/>
              <a:gd name="connsiteY192" fmla="*/ 2148114 h 2605314"/>
              <a:gd name="connsiteX193" fmla="*/ 1078149 w 5018777"/>
              <a:gd name="connsiteY193" fmla="*/ 2133600 h 2605314"/>
              <a:gd name="connsiteX194" fmla="*/ 1128949 w 5018777"/>
              <a:gd name="connsiteY194" fmla="*/ 2104571 h 2605314"/>
              <a:gd name="connsiteX195" fmla="*/ 1247603 w 5018777"/>
              <a:gd name="connsiteY195" fmla="*/ 2013494 h 2605314"/>
              <a:gd name="connsiteX196" fmla="*/ 1291509 w 5018777"/>
              <a:gd name="connsiteY196" fmla="*/ 1957251 h 2605314"/>
              <a:gd name="connsiteX197" fmla="*/ 1278083 w 5018777"/>
              <a:gd name="connsiteY197" fmla="*/ 1839322 h 2605314"/>
              <a:gd name="connsiteX198" fmla="*/ 1223292 w 5018777"/>
              <a:gd name="connsiteY198" fmla="*/ 1814285 h 2605314"/>
              <a:gd name="connsiteX199" fmla="*/ 1129675 w 5018777"/>
              <a:gd name="connsiteY199" fmla="*/ 1833154 h 2605314"/>
              <a:gd name="connsiteX200" fmla="*/ 1107177 w 5018777"/>
              <a:gd name="connsiteY200" fmla="*/ 1894114 h 2605314"/>
              <a:gd name="connsiteX201" fmla="*/ 1085406 w 5018777"/>
              <a:gd name="connsiteY201" fmla="*/ 2002971 h 2605314"/>
              <a:gd name="connsiteX202" fmla="*/ 1020092 w 5018777"/>
              <a:gd name="connsiteY202" fmla="*/ 1995714 h 2605314"/>
              <a:gd name="connsiteX203" fmla="*/ 984532 w 5018777"/>
              <a:gd name="connsiteY203" fmla="*/ 1911531 h 2605314"/>
              <a:gd name="connsiteX204" fmla="*/ 996869 w 5018777"/>
              <a:gd name="connsiteY204" fmla="*/ 1807754 h 2605314"/>
              <a:gd name="connsiteX205" fmla="*/ 1070529 w 5018777"/>
              <a:gd name="connsiteY205" fmla="*/ 1731554 h 2605314"/>
              <a:gd name="connsiteX206" fmla="*/ 1230549 w 5018777"/>
              <a:gd name="connsiteY206" fmla="*/ 1690914 h 2605314"/>
              <a:gd name="connsiteX207" fmla="*/ 1339406 w 5018777"/>
              <a:gd name="connsiteY207" fmla="*/ 1698171 h 2605314"/>
              <a:gd name="connsiteX208" fmla="*/ 1426492 w 5018777"/>
              <a:gd name="connsiteY208" fmla="*/ 1741714 h 2605314"/>
              <a:gd name="connsiteX209" fmla="*/ 1480557 w 5018777"/>
              <a:gd name="connsiteY209" fmla="*/ 1792514 h 2605314"/>
              <a:gd name="connsiteX210" fmla="*/ 1510312 w 5018777"/>
              <a:gd name="connsiteY210" fmla="*/ 1859642 h 2605314"/>
              <a:gd name="connsiteX211" fmla="*/ 1511037 w 5018777"/>
              <a:gd name="connsiteY211" fmla="*/ 1961968 h 2605314"/>
              <a:gd name="connsiteX212" fmla="*/ 1463866 w 5018777"/>
              <a:gd name="connsiteY212" fmla="*/ 2046877 h 2605314"/>
              <a:gd name="connsiteX213" fmla="*/ 1411977 w 5018777"/>
              <a:gd name="connsiteY213" fmla="*/ 2140857 h 2605314"/>
              <a:gd name="connsiteX214" fmla="*/ 1404720 w 5018777"/>
              <a:gd name="connsiteY214" fmla="*/ 2162628 h 2605314"/>
              <a:gd name="connsiteX215" fmla="*/ 1368435 w 5018777"/>
              <a:gd name="connsiteY215" fmla="*/ 2293257 h 2605314"/>
              <a:gd name="connsiteX216" fmla="*/ 1370975 w 5018777"/>
              <a:gd name="connsiteY216" fmla="*/ 2449285 h 2605314"/>
              <a:gd name="connsiteX217" fmla="*/ 1513577 w 5018777"/>
              <a:gd name="connsiteY217" fmla="*/ 2554514 h 2605314"/>
              <a:gd name="connsiteX218" fmla="*/ 1636949 w 5018777"/>
              <a:gd name="connsiteY218" fmla="*/ 2590800 h 2605314"/>
              <a:gd name="connsiteX219" fmla="*/ 1851397 w 5018777"/>
              <a:gd name="connsiteY219" fmla="*/ 2605314 h 2605314"/>
              <a:gd name="connsiteX220" fmla="*/ 1922155 w 5018777"/>
              <a:gd name="connsiteY220" fmla="*/ 2576285 h 2605314"/>
              <a:gd name="connsiteX221" fmla="*/ 1963520 w 5018777"/>
              <a:gd name="connsiteY221" fmla="*/ 2496457 h 2605314"/>
              <a:gd name="connsiteX222" fmla="*/ 2006337 w 5018777"/>
              <a:gd name="connsiteY222" fmla="*/ 2315028 h 2605314"/>
              <a:gd name="connsiteX223" fmla="*/ 2043349 w 5018777"/>
              <a:gd name="connsiteY223" fmla="*/ 2111828 h 2605314"/>
              <a:gd name="connsiteX224" fmla="*/ 2066572 w 5018777"/>
              <a:gd name="connsiteY224" fmla="*/ 2048691 h 2605314"/>
              <a:gd name="connsiteX225" fmla="*/ 2102495 w 5018777"/>
              <a:gd name="connsiteY225" fmla="*/ 1987731 h 2605314"/>
              <a:gd name="connsiteX226" fmla="*/ 2221512 w 5018777"/>
              <a:gd name="connsiteY226" fmla="*/ 1879237 h 2605314"/>
              <a:gd name="connsiteX227" fmla="*/ 2377177 w 5018777"/>
              <a:gd name="connsiteY227" fmla="*/ 1872342 h 2605314"/>
              <a:gd name="connsiteX228" fmla="*/ 2398949 w 5018777"/>
              <a:gd name="connsiteY228" fmla="*/ 1879600 h 2605314"/>
              <a:gd name="connsiteX229" fmla="*/ 2457006 w 5018777"/>
              <a:gd name="connsiteY229" fmla="*/ 1930400 h 2605314"/>
              <a:gd name="connsiteX230" fmla="*/ 2471520 w 5018777"/>
              <a:gd name="connsiteY230" fmla="*/ 1952171 h 2605314"/>
              <a:gd name="connsiteX231" fmla="*/ 2493292 w 5018777"/>
              <a:gd name="connsiteY231" fmla="*/ 1973942 h 2605314"/>
              <a:gd name="connsiteX232" fmla="*/ 2507806 w 5018777"/>
              <a:gd name="connsiteY232" fmla="*/ 2024742 h 2605314"/>
              <a:gd name="connsiteX233" fmla="*/ 2515063 w 5018777"/>
              <a:gd name="connsiteY233" fmla="*/ 2053771 h 2605314"/>
              <a:gd name="connsiteX234" fmla="*/ 2529577 w 5018777"/>
              <a:gd name="connsiteY234" fmla="*/ 2075542 h 2605314"/>
              <a:gd name="connsiteX235" fmla="*/ 2544092 w 5018777"/>
              <a:gd name="connsiteY235" fmla="*/ 2126342 h 2605314"/>
              <a:gd name="connsiteX236" fmla="*/ 2536835 w 5018777"/>
              <a:gd name="connsiteY236" fmla="*/ 2271485 h 2605314"/>
              <a:gd name="connsiteX237" fmla="*/ 2522320 w 5018777"/>
              <a:gd name="connsiteY237" fmla="*/ 2300514 h 2605314"/>
              <a:gd name="connsiteX238" fmla="*/ 2478777 w 5018777"/>
              <a:gd name="connsiteY238" fmla="*/ 2329542 h 2605314"/>
              <a:gd name="connsiteX239" fmla="*/ 2457006 w 5018777"/>
              <a:gd name="connsiteY239" fmla="*/ 2336800 h 2605314"/>
              <a:gd name="connsiteX240" fmla="*/ 2333635 w 5018777"/>
              <a:gd name="connsiteY240" fmla="*/ 2329542 h 2605314"/>
              <a:gd name="connsiteX241" fmla="*/ 2311863 w 5018777"/>
              <a:gd name="connsiteY241" fmla="*/ 2322285 h 2605314"/>
              <a:gd name="connsiteX242" fmla="*/ 2297349 w 5018777"/>
              <a:gd name="connsiteY242" fmla="*/ 2286000 h 2605314"/>
              <a:gd name="connsiteX243" fmla="*/ 2290092 w 5018777"/>
              <a:gd name="connsiteY243" fmla="*/ 2249714 h 2605314"/>
              <a:gd name="connsiteX244" fmla="*/ 2398949 w 5018777"/>
              <a:gd name="connsiteY244" fmla="*/ 2111828 h 2605314"/>
              <a:gd name="connsiteX245" fmla="*/ 2398949 w 5018777"/>
              <a:gd name="connsiteY245" fmla="*/ 2024742 h 2605314"/>
              <a:gd name="connsiteX246" fmla="*/ 2377177 w 5018777"/>
              <a:gd name="connsiteY246" fmla="*/ 2010228 h 2605314"/>
              <a:gd name="connsiteX247" fmla="*/ 2275577 w 5018777"/>
              <a:gd name="connsiteY247" fmla="*/ 2017485 h 2605314"/>
              <a:gd name="connsiteX248" fmla="*/ 2261063 w 5018777"/>
              <a:gd name="connsiteY248" fmla="*/ 2032000 h 2605314"/>
              <a:gd name="connsiteX249" fmla="*/ 2239292 w 5018777"/>
              <a:gd name="connsiteY249" fmla="*/ 2046514 h 2605314"/>
              <a:gd name="connsiteX250" fmla="*/ 2224777 w 5018777"/>
              <a:gd name="connsiteY250" fmla="*/ 2061028 h 2605314"/>
              <a:gd name="connsiteX251" fmla="*/ 2195749 w 5018777"/>
              <a:gd name="connsiteY251" fmla="*/ 2068285 h 2605314"/>
              <a:gd name="connsiteX252" fmla="*/ 2166720 w 5018777"/>
              <a:gd name="connsiteY252" fmla="*/ 2090057 h 2605314"/>
              <a:gd name="connsiteX253" fmla="*/ 2152206 w 5018777"/>
              <a:gd name="connsiteY253" fmla="*/ 2111828 h 2605314"/>
              <a:gd name="connsiteX254" fmla="*/ 2130435 w 5018777"/>
              <a:gd name="connsiteY254" fmla="*/ 2140857 h 2605314"/>
              <a:gd name="connsiteX255" fmla="*/ 2130435 w 5018777"/>
              <a:gd name="connsiteY255" fmla="*/ 2351314 h 2605314"/>
              <a:gd name="connsiteX256" fmla="*/ 2144949 w 5018777"/>
              <a:gd name="connsiteY256" fmla="*/ 2373085 h 2605314"/>
              <a:gd name="connsiteX257" fmla="*/ 2166720 w 5018777"/>
              <a:gd name="connsiteY257" fmla="*/ 2380342 h 2605314"/>
              <a:gd name="connsiteX258" fmla="*/ 2173977 w 5018777"/>
              <a:gd name="connsiteY258" fmla="*/ 2402114 h 2605314"/>
              <a:gd name="connsiteX259" fmla="*/ 2195749 w 5018777"/>
              <a:gd name="connsiteY259" fmla="*/ 2416628 h 2605314"/>
              <a:gd name="connsiteX260" fmla="*/ 2224777 w 5018777"/>
              <a:gd name="connsiteY260" fmla="*/ 2438400 h 2605314"/>
              <a:gd name="connsiteX261" fmla="*/ 2268320 w 5018777"/>
              <a:gd name="connsiteY261" fmla="*/ 2474685 h 2605314"/>
              <a:gd name="connsiteX262" fmla="*/ 2297349 w 5018777"/>
              <a:gd name="connsiteY262" fmla="*/ 2510971 h 2605314"/>
              <a:gd name="connsiteX263" fmla="*/ 2319120 w 5018777"/>
              <a:gd name="connsiteY263" fmla="*/ 2532742 h 2605314"/>
              <a:gd name="connsiteX264" fmla="*/ 2398949 w 5018777"/>
              <a:gd name="connsiteY264" fmla="*/ 2569028 h 2605314"/>
              <a:gd name="connsiteX265" fmla="*/ 2544092 w 5018777"/>
              <a:gd name="connsiteY265" fmla="*/ 2554514 h 2605314"/>
              <a:gd name="connsiteX266" fmla="*/ 2565863 w 5018777"/>
              <a:gd name="connsiteY266" fmla="*/ 2540000 h 2605314"/>
              <a:gd name="connsiteX267" fmla="*/ 2573120 w 5018777"/>
              <a:gd name="connsiteY267" fmla="*/ 2503714 h 2605314"/>
              <a:gd name="connsiteX268" fmla="*/ 2587635 w 5018777"/>
              <a:gd name="connsiteY268" fmla="*/ 2481942 h 2605314"/>
              <a:gd name="connsiteX269" fmla="*/ 2594892 w 5018777"/>
              <a:gd name="connsiteY269" fmla="*/ 2409371 h 2605314"/>
              <a:gd name="connsiteX270" fmla="*/ 2645692 w 5018777"/>
              <a:gd name="connsiteY270" fmla="*/ 2416628 h 2605314"/>
              <a:gd name="connsiteX271" fmla="*/ 2674720 w 5018777"/>
              <a:gd name="connsiteY271" fmla="*/ 2423885 h 2605314"/>
              <a:gd name="connsiteX272" fmla="*/ 2747292 w 5018777"/>
              <a:gd name="connsiteY272" fmla="*/ 2438400 h 2605314"/>
              <a:gd name="connsiteX273" fmla="*/ 2790835 w 5018777"/>
              <a:gd name="connsiteY273" fmla="*/ 2452914 h 2605314"/>
              <a:gd name="connsiteX274" fmla="*/ 2812606 w 5018777"/>
              <a:gd name="connsiteY274" fmla="*/ 2438400 h 2605314"/>
              <a:gd name="connsiteX275" fmla="*/ 2805349 w 5018777"/>
              <a:gd name="connsiteY275" fmla="*/ 2416628 h 2605314"/>
              <a:gd name="connsiteX276" fmla="*/ 2798092 w 5018777"/>
              <a:gd name="connsiteY276" fmla="*/ 2373085 h 2605314"/>
              <a:gd name="connsiteX277" fmla="*/ 2783577 w 5018777"/>
              <a:gd name="connsiteY277" fmla="*/ 2329542 h 2605314"/>
              <a:gd name="connsiteX278" fmla="*/ 2798092 w 5018777"/>
              <a:gd name="connsiteY278" fmla="*/ 2278742 h 2605314"/>
              <a:gd name="connsiteX279" fmla="*/ 2965006 w 5018777"/>
              <a:gd name="connsiteY279" fmla="*/ 2249714 h 2605314"/>
              <a:gd name="connsiteX280" fmla="*/ 2950492 w 5018777"/>
              <a:gd name="connsiteY280" fmla="*/ 2227942 h 2605314"/>
              <a:gd name="connsiteX281" fmla="*/ 2928720 w 5018777"/>
              <a:gd name="connsiteY281" fmla="*/ 2133600 h 2605314"/>
              <a:gd name="connsiteX282" fmla="*/ 2921463 w 5018777"/>
              <a:gd name="connsiteY282" fmla="*/ 2104571 h 2605314"/>
              <a:gd name="connsiteX283" fmla="*/ 2899692 w 5018777"/>
              <a:gd name="connsiteY283" fmla="*/ 2090057 h 2605314"/>
              <a:gd name="connsiteX284" fmla="*/ 2906949 w 5018777"/>
              <a:gd name="connsiteY284" fmla="*/ 2061028 h 2605314"/>
              <a:gd name="connsiteX285" fmla="*/ 3037577 w 5018777"/>
              <a:gd name="connsiteY285" fmla="*/ 2053771 h 2605314"/>
              <a:gd name="connsiteX286" fmla="*/ 3124663 w 5018777"/>
              <a:gd name="connsiteY286" fmla="*/ 2046514 h 2605314"/>
              <a:gd name="connsiteX287" fmla="*/ 3146435 w 5018777"/>
              <a:gd name="connsiteY287" fmla="*/ 2039257 h 2605314"/>
              <a:gd name="connsiteX288" fmla="*/ 3139177 w 5018777"/>
              <a:gd name="connsiteY288" fmla="*/ 2010228 h 2605314"/>
              <a:gd name="connsiteX289" fmla="*/ 3110149 w 5018777"/>
              <a:gd name="connsiteY289" fmla="*/ 1959428 h 2605314"/>
              <a:gd name="connsiteX290" fmla="*/ 3081120 w 5018777"/>
              <a:gd name="connsiteY290" fmla="*/ 1930400 h 2605314"/>
              <a:gd name="connsiteX291" fmla="*/ 3066606 w 5018777"/>
              <a:gd name="connsiteY291" fmla="*/ 1901371 h 2605314"/>
              <a:gd name="connsiteX292" fmla="*/ 3044835 w 5018777"/>
              <a:gd name="connsiteY292" fmla="*/ 1886857 h 2605314"/>
              <a:gd name="connsiteX293" fmla="*/ 3037577 w 5018777"/>
              <a:gd name="connsiteY293" fmla="*/ 1865085 h 2605314"/>
              <a:gd name="connsiteX294" fmla="*/ 3023063 w 5018777"/>
              <a:gd name="connsiteY294" fmla="*/ 1843314 h 2605314"/>
              <a:gd name="connsiteX295" fmla="*/ 3052092 w 5018777"/>
              <a:gd name="connsiteY295" fmla="*/ 1828800 h 2605314"/>
              <a:gd name="connsiteX296" fmla="*/ 3160949 w 5018777"/>
              <a:gd name="connsiteY296" fmla="*/ 1814285 h 2605314"/>
              <a:gd name="connsiteX297" fmla="*/ 3182720 w 5018777"/>
              <a:gd name="connsiteY297" fmla="*/ 1799771 h 2605314"/>
              <a:gd name="connsiteX298" fmla="*/ 3131920 w 5018777"/>
              <a:gd name="connsiteY298" fmla="*/ 1690914 h 2605314"/>
              <a:gd name="connsiteX299" fmla="*/ 3124663 w 5018777"/>
              <a:gd name="connsiteY299" fmla="*/ 1669142 h 2605314"/>
              <a:gd name="connsiteX300" fmla="*/ 3110149 w 5018777"/>
              <a:gd name="connsiteY300" fmla="*/ 1647371 h 2605314"/>
              <a:gd name="connsiteX301" fmla="*/ 3131920 w 5018777"/>
              <a:gd name="connsiteY301" fmla="*/ 1640114 h 2605314"/>
              <a:gd name="connsiteX302" fmla="*/ 3160949 w 5018777"/>
              <a:gd name="connsiteY302" fmla="*/ 1632857 h 2605314"/>
              <a:gd name="connsiteX303" fmla="*/ 3189977 w 5018777"/>
              <a:gd name="connsiteY303" fmla="*/ 1618342 h 2605314"/>
              <a:gd name="connsiteX304" fmla="*/ 3219006 w 5018777"/>
              <a:gd name="connsiteY304" fmla="*/ 1611085 h 2605314"/>
              <a:gd name="connsiteX305" fmla="*/ 3240777 w 5018777"/>
              <a:gd name="connsiteY305" fmla="*/ 1603828 h 2605314"/>
              <a:gd name="connsiteX306" fmla="*/ 3284320 w 5018777"/>
              <a:gd name="connsiteY306" fmla="*/ 1582057 h 2605314"/>
              <a:gd name="connsiteX307" fmla="*/ 3298835 w 5018777"/>
              <a:gd name="connsiteY307" fmla="*/ 1567542 h 2605314"/>
              <a:gd name="connsiteX308" fmla="*/ 3277063 w 5018777"/>
              <a:gd name="connsiteY308" fmla="*/ 1545771 h 2605314"/>
              <a:gd name="connsiteX309" fmla="*/ 3233520 w 5018777"/>
              <a:gd name="connsiteY309" fmla="*/ 1516742 h 2605314"/>
              <a:gd name="connsiteX310" fmla="*/ 3182720 w 5018777"/>
              <a:gd name="connsiteY310" fmla="*/ 1458685 h 2605314"/>
              <a:gd name="connsiteX311" fmla="*/ 3175463 w 5018777"/>
              <a:gd name="connsiteY311" fmla="*/ 1436914 h 2605314"/>
              <a:gd name="connsiteX312" fmla="*/ 3153692 w 5018777"/>
              <a:gd name="connsiteY312" fmla="*/ 1422400 h 2605314"/>
              <a:gd name="connsiteX313" fmla="*/ 3204492 w 5018777"/>
              <a:gd name="connsiteY313" fmla="*/ 1386114 h 2605314"/>
              <a:gd name="connsiteX314" fmla="*/ 3240777 w 5018777"/>
              <a:gd name="connsiteY314" fmla="*/ 1349828 h 2605314"/>
              <a:gd name="connsiteX315" fmla="*/ 3269806 w 5018777"/>
              <a:gd name="connsiteY315" fmla="*/ 1313542 h 2605314"/>
              <a:gd name="connsiteX316" fmla="*/ 3291577 w 5018777"/>
              <a:gd name="connsiteY316" fmla="*/ 1299028 h 2605314"/>
              <a:gd name="connsiteX317" fmla="*/ 3306092 w 5018777"/>
              <a:gd name="connsiteY317" fmla="*/ 1284514 h 2605314"/>
              <a:gd name="connsiteX318" fmla="*/ 3313349 w 5018777"/>
              <a:gd name="connsiteY318" fmla="*/ 1262742 h 2605314"/>
              <a:gd name="connsiteX319" fmla="*/ 3269806 w 5018777"/>
              <a:gd name="connsiteY319" fmla="*/ 1255485 h 2605314"/>
              <a:gd name="connsiteX320" fmla="*/ 3248035 w 5018777"/>
              <a:gd name="connsiteY320" fmla="*/ 1248228 h 2605314"/>
              <a:gd name="connsiteX321" fmla="*/ 3197235 w 5018777"/>
              <a:gd name="connsiteY321" fmla="*/ 1233714 h 2605314"/>
              <a:gd name="connsiteX322" fmla="*/ 3175463 w 5018777"/>
              <a:gd name="connsiteY322" fmla="*/ 1219200 h 2605314"/>
              <a:gd name="connsiteX323" fmla="*/ 3153692 w 5018777"/>
              <a:gd name="connsiteY323" fmla="*/ 1211942 h 2605314"/>
              <a:gd name="connsiteX324" fmla="*/ 3124663 w 5018777"/>
              <a:gd name="connsiteY324" fmla="*/ 1197428 h 2605314"/>
              <a:gd name="connsiteX325" fmla="*/ 3204492 w 5018777"/>
              <a:gd name="connsiteY325" fmla="*/ 1095828 h 2605314"/>
              <a:gd name="connsiteX326" fmla="*/ 3255292 w 5018777"/>
              <a:gd name="connsiteY326" fmla="*/ 1037771 h 2605314"/>
              <a:gd name="connsiteX327" fmla="*/ 3255292 w 5018777"/>
              <a:gd name="connsiteY327" fmla="*/ 994228 h 2605314"/>
              <a:gd name="connsiteX328" fmla="*/ 3211749 w 5018777"/>
              <a:gd name="connsiteY328" fmla="*/ 986971 h 2605314"/>
              <a:gd name="connsiteX329" fmla="*/ 3182720 w 5018777"/>
              <a:gd name="connsiteY329" fmla="*/ 979714 h 2605314"/>
              <a:gd name="connsiteX330" fmla="*/ 3124663 w 5018777"/>
              <a:gd name="connsiteY330" fmla="*/ 957942 h 2605314"/>
              <a:gd name="connsiteX331" fmla="*/ 3102892 w 5018777"/>
              <a:gd name="connsiteY331" fmla="*/ 950685 h 2605314"/>
              <a:gd name="connsiteX332" fmla="*/ 3052092 w 5018777"/>
              <a:gd name="connsiteY332" fmla="*/ 943428 h 2605314"/>
              <a:gd name="connsiteX333" fmla="*/ 3030320 w 5018777"/>
              <a:gd name="connsiteY333" fmla="*/ 936171 h 2605314"/>
              <a:gd name="connsiteX334" fmla="*/ 2994035 w 5018777"/>
              <a:gd name="connsiteY334" fmla="*/ 928914 h 2605314"/>
              <a:gd name="connsiteX335" fmla="*/ 2979520 w 5018777"/>
              <a:gd name="connsiteY335" fmla="*/ 914400 h 2605314"/>
              <a:gd name="connsiteX336" fmla="*/ 3037577 w 5018777"/>
              <a:gd name="connsiteY336" fmla="*/ 820057 h 2605314"/>
              <a:gd name="connsiteX337" fmla="*/ 3095635 w 5018777"/>
              <a:gd name="connsiteY337" fmla="*/ 747485 h 2605314"/>
              <a:gd name="connsiteX338" fmla="*/ 3131920 w 5018777"/>
              <a:gd name="connsiteY338" fmla="*/ 703942 h 2605314"/>
              <a:gd name="connsiteX339" fmla="*/ 3146435 w 5018777"/>
              <a:gd name="connsiteY339" fmla="*/ 682171 h 2605314"/>
              <a:gd name="connsiteX340" fmla="*/ 3037577 w 5018777"/>
              <a:gd name="connsiteY340" fmla="*/ 667657 h 2605314"/>
              <a:gd name="connsiteX341" fmla="*/ 2965006 w 5018777"/>
              <a:gd name="connsiteY341" fmla="*/ 660400 h 2605314"/>
              <a:gd name="connsiteX342" fmla="*/ 2892435 w 5018777"/>
              <a:gd name="connsiteY342" fmla="*/ 645885 h 2605314"/>
              <a:gd name="connsiteX343" fmla="*/ 2928720 w 5018777"/>
              <a:gd name="connsiteY343" fmla="*/ 609600 h 2605314"/>
              <a:gd name="connsiteX344" fmla="*/ 2965006 w 5018777"/>
              <a:gd name="connsiteY344" fmla="*/ 573314 h 2605314"/>
              <a:gd name="connsiteX345" fmla="*/ 2972263 w 5018777"/>
              <a:gd name="connsiteY345" fmla="*/ 529771 h 2605314"/>
              <a:gd name="connsiteX346" fmla="*/ 2986777 w 5018777"/>
              <a:gd name="connsiteY346" fmla="*/ 486228 h 2605314"/>
              <a:gd name="connsiteX347" fmla="*/ 3001292 w 5018777"/>
              <a:gd name="connsiteY347" fmla="*/ 435428 h 2605314"/>
              <a:gd name="connsiteX348" fmla="*/ 3015806 w 5018777"/>
              <a:gd name="connsiteY348" fmla="*/ 391885 h 2605314"/>
              <a:gd name="connsiteX349" fmla="*/ 2965006 w 5018777"/>
              <a:gd name="connsiteY349" fmla="*/ 399142 h 2605314"/>
              <a:gd name="connsiteX350" fmla="*/ 2921463 w 5018777"/>
              <a:gd name="connsiteY350" fmla="*/ 413657 h 2605314"/>
              <a:gd name="connsiteX351" fmla="*/ 2892435 w 5018777"/>
              <a:gd name="connsiteY351" fmla="*/ 420914 h 2605314"/>
              <a:gd name="connsiteX352" fmla="*/ 2856149 w 5018777"/>
              <a:gd name="connsiteY352" fmla="*/ 435428 h 2605314"/>
              <a:gd name="connsiteX353" fmla="*/ 2812606 w 5018777"/>
              <a:gd name="connsiteY353" fmla="*/ 442685 h 2605314"/>
              <a:gd name="connsiteX354" fmla="*/ 2783577 w 5018777"/>
              <a:gd name="connsiteY354" fmla="*/ 449942 h 2605314"/>
              <a:gd name="connsiteX355" fmla="*/ 2725520 w 5018777"/>
              <a:gd name="connsiteY355" fmla="*/ 442685 h 2605314"/>
              <a:gd name="connsiteX356" fmla="*/ 2732777 w 5018777"/>
              <a:gd name="connsiteY356" fmla="*/ 377371 h 2605314"/>
              <a:gd name="connsiteX357" fmla="*/ 2725520 w 5018777"/>
              <a:gd name="connsiteY357" fmla="*/ 290285 h 2605314"/>
              <a:gd name="connsiteX358" fmla="*/ 2711006 w 5018777"/>
              <a:gd name="connsiteY358" fmla="*/ 232228 h 2605314"/>
              <a:gd name="connsiteX359" fmla="*/ 2667463 w 5018777"/>
              <a:gd name="connsiteY359" fmla="*/ 210457 h 2605314"/>
              <a:gd name="connsiteX360" fmla="*/ 2660206 w 5018777"/>
              <a:gd name="connsiteY360"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25406 w 5018777"/>
              <a:gd name="connsiteY65" fmla="*/ 703942 h 2605314"/>
              <a:gd name="connsiteX66" fmla="*/ 3676206 w 5018777"/>
              <a:gd name="connsiteY66" fmla="*/ 740228 h 2605314"/>
              <a:gd name="connsiteX67" fmla="*/ 3697977 w 5018777"/>
              <a:gd name="connsiteY67" fmla="*/ 747485 h 2605314"/>
              <a:gd name="connsiteX68" fmla="*/ 3886663 w 5018777"/>
              <a:gd name="connsiteY68" fmla="*/ 740228 h 2605314"/>
              <a:gd name="connsiteX69" fmla="*/ 3980643 w 5018777"/>
              <a:gd name="connsiteY69" fmla="*/ 658948 h 2605314"/>
              <a:gd name="connsiteX70" fmla="*/ 4000237 w 5018777"/>
              <a:gd name="connsiteY70" fmla="*/ 577305 h 2605314"/>
              <a:gd name="connsiteX71" fmla="*/ 3939640 w 5018777"/>
              <a:gd name="connsiteY71" fmla="*/ 480422 h 2605314"/>
              <a:gd name="connsiteX72" fmla="*/ 3866706 w 5018777"/>
              <a:gd name="connsiteY72" fmla="*/ 463731 h 2605314"/>
              <a:gd name="connsiteX73" fmla="*/ 3806835 w 5018777"/>
              <a:gd name="connsiteY73" fmla="*/ 478971 h 2605314"/>
              <a:gd name="connsiteX74" fmla="*/ 3763292 w 5018777"/>
              <a:gd name="connsiteY74" fmla="*/ 529771 h 2605314"/>
              <a:gd name="connsiteX75" fmla="*/ 3756035 w 5018777"/>
              <a:gd name="connsiteY75" fmla="*/ 551542 h 2605314"/>
              <a:gd name="connsiteX76" fmla="*/ 3763292 w 5018777"/>
              <a:gd name="connsiteY76" fmla="*/ 573314 h 2605314"/>
              <a:gd name="connsiteX77" fmla="*/ 3705235 w 5018777"/>
              <a:gd name="connsiteY77" fmla="*/ 602342 h 2605314"/>
              <a:gd name="connsiteX78" fmla="*/ 3661692 w 5018777"/>
              <a:gd name="connsiteY78" fmla="*/ 544285 h 2605314"/>
              <a:gd name="connsiteX79" fmla="*/ 3668949 w 5018777"/>
              <a:gd name="connsiteY79" fmla="*/ 435428 h 2605314"/>
              <a:gd name="connsiteX80" fmla="*/ 3705235 w 5018777"/>
              <a:gd name="connsiteY80" fmla="*/ 370114 h 2605314"/>
              <a:gd name="connsiteX81" fmla="*/ 3770549 w 5018777"/>
              <a:gd name="connsiteY81" fmla="*/ 341085 h 2605314"/>
              <a:gd name="connsiteX82" fmla="*/ 3792320 w 5018777"/>
              <a:gd name="connsiteY82" fmla="*/ 333828 h 2605314"/>
              <a:gd name="connsiteX83" fmla="*/ 3814092 w 5018777"/>
              <a:gd name="connsiteY83" fmla="*/ 326571 h 2605314"/>
              <a:gd name="connsiteX84" fmla="*/ 3959235 w 5018777"/>
              <a:gd name="connsiteY84" fmla="*/ 333828 h 2605314"/>
              <a:gd name="connsiteX85" fmla="*/ 4024549 w 5018777"/>
              <a:gd name="connsiteY85" fmla="*/ 377371 h 2605314"/>
              <a:gd name="connsiteX86" fmla="*/ 4060835 w 5018777"/>
              <a:gd name="connsiteY86" fmla="*/ 413657 h 2605314"/>
              <a:gd name="connsiteX87" fmla="*/ 4097120 w 5018777"/>
              <a:gd name="connsiteY87" fmla="*/ 478971 h 2605314"/>
              <a:gd name="connsiteX88" fmla="*/ 4111997 w 5018777"/>
              <a:gd name="connsiteY88" fmla="*/ 620848 h 2605314"/>
              <a:gd name="connsiteX89" fmla="*/ 4089863 w 5018777"/>
              <a:gd name="connsiteY89" fmla="*/ 732971 h 2605314"/>
              <a:gd name="connsiteX90" fmla="*/ 4060835 w 5018777"/>
              <a:gd name="connsiteY90" fmla="*/ 769257 h 2605314"/>
              <a:gd name="connsiteX91" fmla="*/ 3946897 w 5018777"/>
              <a:gd name="connsiteY91" fmla="*/ 851262 h 2605314"/>
              <a:gd name="connsiteX92" fmla="*/ 3843120 w 5018777"/>
              <a:gd name="connsiteY92" fmla="*/ 878114 h 2605314"/>
              <a:gd name="connsiteX93" fmla="*/ 3567349 w 5018777"/>
              <a:gd name="connsiteY93" fmla="*/ 863600 h 2605314"/>
              <a:gd name="connsiteX94" fmla="*/ 3422206 w 5018777"/>
              <a:gd name="connsiteY94" fmla="*/ 835660 h 2605314"/>
              <a:gd name="connsiteX95" fmla="*/ 3349635 w 5018777"/>
              <a:gd name="connsiteY95" fmla="*/ 776514 h 2605314"/>
              <a:gd name="connsiteX96" fmla="*/ 3313349 w 5018777"/>
              <a:gd name="connsiteY96" fmla="*/ 696685 h 2605314"/>
              <a:gd name="connsiteX97" fmla="*/ 3277063 w 5018777"/>
              <a:gd name="connsiteY97" fmla="*/ 587828 h 2605314"/>
              <a:gd name="connsiteX98" fmla="*/ 3233520 w 5018777"/>
              <a:gd name="connsiteY98" fmla="*/ 478971 h 2605314"/>
              <a:gd name="connsiteX99" fmla="*/ 3199412 w 5018777"/>
              <a:gd name="connsiteY99" fmla="*/ 367937 h 2605314"/>
              <a:gd name="connsiteX100" fmla="*/ 3139177 w 5018777"/>
              <a:gd name="connsiteY100" fmla="*/ 283028 h 2605314"/>
              <a:gd name="connsiteX101" fmla="*/ 3081120 w 5018777"/>
              <a:gd name="connsiteY101" fmla="*/ 232228 h 2605314"/>
              <a:gd name="connsiteX102" fmla="*/ 3008549 w 5018777"/>
              <a:gd name="connsiteY102" fmla="*/ 174171 h 2605314"/>
              <a:gd name="connsiteX103" fmla="*/ 2934889 w 5018777"/>
              <a:gd name="connsiteY103" fmla="*/ 124460 h 2605314"/>
              <a:gd name="connsiteX104" fmla="*/ 2827120 w 5018777"/>
              <a:gd name="connsiteY104" fmla="*/ 79828 h 2605314"/>
              <a:gd name="connsiteX105" fmla="*/ 2667463 w 5018777"/>
              <a:gd name="connsiteY105" fmla="*/ 50800 h 2605314"/>
              <a:gd name="connsiteX106" fmla="*/ 2500549 w 5018777"/>
              <a:gd name="connsiteY106" fmla="*/ 43542 h 2605314"/>
              <a:gd name="connsiteX107" fmla="*/ 2275577 w 5018777"/>
              <a:gd name="connsiteY107" fmla="*/ 21771 h 2605314"/>
              <a:gd name="connsiteX108" fmla="*/ 2036092 w 5018777"/>
              <a:gd name="connsiteY108" fmla="*/ 7257 h 2605314"/>
              <a:gd name="connsiteX109" fmla="*/ 1753063 w 5018777"/>
              <a:gd name="connsiteY109" fmla="*/ 29028 h 2605314"/>
              <a:gd name="connsiteX110" fmla="*/ 1519746 w 5018777"/>
              <a:gd name="connsiteY110" fmla="*/ 82005 h 2605314"/>
              <a:gd name="connsiteX111" fmla="*/ 1157977 w 5018777"/>
              <a:gd name="connsiteY111" fmla="*/ 190500 h 2605314"/>
              <a:gd name="connsiteX112" fmla="*/ 969292 w 5018777"/>
              <a:gd name="connsiteY112" fmla="*/ 261257 h 2605314"/>
              <a:gd name="connsiteX113" fmla="*/ 889463 w 5018777"/>
              <a:gd name="connsiteY113" fmla="*/ 319314 h 2605314"/>
              <a:gd name="connsiteX114" fmla="*/ 763189 w 5018777"/>
              <a:gd name="connsiteY114" fmla="*/ 420551 h 2605314"/>
              <a:gd name="connsiteX115" fmla="*/ 693520 w 5018777"/>
              <a:gd name="connsiteY115" fmla="*/ 500742 h 2605314"/>
              <a:gd name="connsiteX116" fmla="*/ 664492 w 5018777"/>
              <a:gd name="connsiteY116" fmla="*/ 544285 h 2605314"/>
              <a:gd name="connsiteX117" fmla="*/ 642720 w 5018777"/>
              <a:gd name="connsiteY117" fmla="*/ 609600 h 2605314"/>
              <a:gd name="connsiteX118" fmla="*/ 651792 w 5018777"/>
              <a:gd name="connsiteY118" fmla="*/ 740954 h 2605314"/>
              <a:gd name="connsiteX119" fmla="*/ 700052 w 5018777"/>
              <a:gd name="connsiteY119" fmla="*/ 804454 h 2605314"/>
              <a:gd name="connsiteX120" fmla="*/ 751577 w 5018777"/>
              <a:gd name="connsiteY120" fmla="*/ 804817 h 2605314"/>
              <a:gd name="connsiteX121" fmla="*/ 775889 w 5018777"/>
              <a:gd name="connsiteY121" fmla="*/ 748937 h 2605314"/>
              <a:gd name="connsiteX122" fmla="*/ 764640 w 5018777"/>
              <a:gd name="connsiteY122" fmla="*/ 679268 h 2605314"/>
              <a:gd name="connsiteX123" fmla="*/ 704769 w 5018777"/>
              <a:gd name="connsiteY123" fmla="*/ 644434 h 2605314"/>
              <a:gd name="connsiteX124" fmla="*/ 567246 w 5018777"/>
              <a:gd name="connsiteY124" fmla="*/ 638991 h 2605314"/>
              <a:gd name="connsiteX125" fmla="*/ 468549 w 5018777"/>
              <a:gd name="connsiteY125" fmla="*/ 682171 h 2605314"/>
              <a:gd name="connsiteX126" fmla="*/ 446777 w 5018777"/>
              <a:gd name="connsiteY126" fmla="*/ 754742 h 2605314"/>
              <a:gd name="connsiteX127" fmla="*/ 475806 w 5018777"/>
              <a:gd name="connsiteY127" fmla="*/ 849085 h 2605314"/>
              <a:gd name="connsiteX128" fmla="*/ 533863 w 5018777"/>
              <a:gd name="connsiteY128" fmla="*/ 841828 h 2605314"/>
              <a:gd name="connsiteX129" fmla="*/ 541120 w 5018777"/>
              <a:gd name="connsiteY129" fmla="*/ 820057 h 2605314"/>
              <a:gd name="connsiteX130" fmla="*/ 519349 w 5018777"/>
              <a:gd name="connsiteY130" fmla="*/ 740228 h 2605314"/>
              <a:gd name="connsiteX131" fmla="*/ 497577 w 5018777"/>
              <a:gd name="connsiteY131" fmla="*/ 725714 h 2605314"/>
              <a:gd name="connsiteX132" fmla="*/ 352435 w 5018777"/>
              <a:gd name="connsiteY132" fmla="*/ 732971 h 2605314"/>
              <a:gd name="connsiteX133" fmla="*/ 252286 w 5018777"/>
              <a:gd name="connsiteY133" fmla="*/ 791028 h 2605314"/>
              <a:gd name="connsiteX134" fmla="*/ 192777 w 5018777"/>
              <a:gd name="connsiteY134" fmla="*/ 892628 h 2605314"/>
              <a:gd name="connsiteX135" fmla="*/ 187335 w 5018777"/>
              <a:gd name="connsiteY135" fmla="*/ 1026522 h 2605314"/>
              <a:gd name="connsiteX136" fmla="*/ 218177 w 5018777"/>
              <a:gd name="connsiteY136" fmla="*/ 1070791 h 2605314"/>
              <a:gd name="connsiteX137" fmla="*/ 278049 w 5018777"/>
              <a:gd name="connsiteY137" fmla="*/ 1063534 h 2605314"/>
              <a:gd name="connsiteX138" fmla="*/ 297643 w 5018777"/>
              <a:gd name="connsiteY138" fmla="*/ 1022531 h 2605314"/>
              <a:gd name="connsiteX139" fmla="*/ 260995 w 5018777"/>
              <a:gd name="connsiteY139" fmla="*/ 957580 h 2605314"/>
              <a:gd name="connsiteX140" fmla="*/ 172095 w 5018777"/>
              <a:gd name="connsiteY140" fmla="*/ 952137 h 2605314"/>
              <a:gd name="connsiteX141" fmla="*/ 108957 w 5018777"/>
              <a:gd name="connsiteY141" fmla="*/ 996405 h 2605314"/>
              <a:gd name="connsiteX142" fmla="*/ 54892 w 5018777"/>
              <a:gd name="connsiteY142" fmla="*/ 1066800 h 2605314"/>
              <a:gd name="connsiteX143" fmla="*/ 14252 w 5018777"/>
              <a:gd name="connsiteY143" fmla="*/ 1156788 h 2605314"/>
              <a:gd name="connsiteX144" fmla="*/ 20783 w 5018777"/>
              <a:gd name="connsiteY144" fmla="*/ 1262017 h 2605314"/>
              <a:gd name="connsiteX145" fmla="*/ 69406 w 5018777"/>
              <a:gd name="connsiteY145" fmla="*/ 1313542 h 2605314"/>
              <a:gd name="connsiteX146" fmla="*/ 112949 w 5018777"/>
              <a:gd name="connsiteY146" fmla="*/ 1342571 h 2605314"/>
              <a:gd name="connsiteX147" fmla="*/ 159032 w 5018777"/>
              <a:gd name="connsiteY147" fmla="*/ 1341845 h 2605314"/>
              <a:gd name="connsiteX148" fmla="*/ 217089 w 5018777"/>
              <a:gd name="connsiteY148" fmla="*/ 1316445 h 2605314"/>
              <a:gd name="connsiteX149" fmla="*/ 199672 w 5018777"/>
              <a:gd name="connsiteY149" fmla="*/ 1243148 h 2605314"/>
              <a:gd name="connsiteX150" fmla="*/ 124197 w 5018777"/>
              <a:gd name="connsiteY150" fmla="*/ 1236254 h 2605314"/>
              <a:gd name="connsiteX151" fmla="*/ 54892 w 5018777"/>
              <a:gd name="connsiteY151" fmla="*/ 1262742 h 2605314"/>
              <a:gd name="connsiteX152" fmla="*/ 33120 w 5018777"/>
              <a:gd name="connsiteY152" fmla="*/ 1299028 h 2605314"/>
              <a:gd name="connsiteX153" fmla="*/ 18606 w 5018777"/>
              <a:gd name="connsiteY153" fmla="*/ 1320800 h 2605314"/>
              <a:gd name="connsiteX154" fmla="*/ 4092 w 5018777"/>
              <a:gd name="connsiteY154" fmla="*/ 1379582 h 2605314"/>
              <a:gd name="connsiteX155" fmla="*/ 3729 w 5018777"/>
              <a:gd name="connsiteY155" fmla="*/ 1436188 h 2605314"/>
              <a:gd name="connsiteX156" fmla="*/ 47635 w 5018777"/>
              <a:gd name="connsiteY156" fmla="*/ 1494971 h 2605314"/>
              <a:gd name="connsiteX157" fmla="*/ 91177 w 5018777"/>
              <a:gd name="connsiteY157" fmla="*/ 1524000 h 2605314"/>
              <a:gd name="connsiteX158" fmla="*/ 127100 w 5018777"/>
              <a:gd name="connsiteY158" fmla="*/ 1568268 h 2605314"/>
              <a:gd name="connsiteX159" fmla="*/ 171006 w 5018777"/>
              <a:gd name="connsiteY159" fmla="*/ 1582057 h 2605314"/>
              <a:gd name="connsiteX160" fmla="*/ 228337 w 5018777"/>
              <a:gd name="connsiteY160" fmla="*/ 1561737 h 2605314"/>
              <a:gd name="connsiteX161" fmla="*/ 236683 w 5018777"/>
              <a:gd name="connsiteY161" fmla="*/ 1483722 h 2605314"/>
              <a:gd name="connsiteX162" fmla="*/ 157217 w 5018777"/>
              <a:gd name="connsiteY162" fmla="*/ 1465580 h 2605314"/>
              <a:gd name="connsiteX163" fmla="*/ 105692 w 5018777"/>
              <a:gd name="connsiteY163" fmla="*/ 1502228 h 2605314"/>
              <a:gd name="connsiteX164" fmla="*/ 105692 w 5018777"/>
              <a:gd name="connsiteY164" fmla="*/ 1698171 h 2605314"/>
              <a:gd name="connsiteX165" fmla="*/ 141615 w 5018777"/>
              <a:gd name="connsiteY165" fmla="*/ 1749334 h 2605314"/>
              <a:gd name="connsiteX166" fmla="*/ 192777 w 5018777"/>
              <a:gd name="connsiteY166" fmla="*/ 1792514 h 2605314"/>
              <a:gd name="connsiteX167" fmla="*/ 250835 w 5018777"/>
              <a:gd name="connsiteY167" fmla="*/ 1828800 h 2605314"/>
              <a:gd name="connsiteX168" fmla="*/ 359692 w 5018777"/>
              <a:gd name="connsiteY168" fmla="*/ 1821542 h 2605314"/>
              <a:gd name="connsiteX169" fmla="*/ 394163 w 5018777"/>
              <a:gd name="connsiteY169" fmla="*/ 1796505 h 2605314"/>
              <a:gd name="connsiteX170" fmla="*/ 410492 w 5018777"/>
              <a:gd name="connsiteY170" fmla="*/ 1698171 h 2605314"/>
              <a:gd name="connsiteX171" fmla="*/ 366949 w 5018777"/>
              <a:gd name="connsiteY171" fmla="*/ 1683657 h 2605314"/>
              <a:gd name="connsiteX172" fmla="*/ 316149 w 5018777"/>
              <a:gd name="connsiteY172" fmla="*/ 1690914 h 2605314"/>
              <a:gd name="connsiteX173" fmla="*/ 279863 w 5018777"/>
              <a:gd name="connsiteY173" fmla="*/ 1719942 h 2605314"/>
              <a:gd name="connsiteX174" fmla="*/ 265349 w 5018777"/>
              <a:gd name="connsiteY174" fmla="*/ 1785257 h 2605314"/>
              <a:gd name="connsiteX175" fmla="*/ 276235 w 5018777"/>
              <a:gd name="connsiteY175" fmla="*/ 1939108 h 2605314"/>
              <a:gd name="connsiteX176" fmla="*/ 331026 w 5018777"/>
              <a:gd name="connsiteY176" fmla="*/ 1984465 h 2605314"/>
              <a:gd name="connsiteX177" fmla="*/ 417749 w 5018777"/>
              <a:gd name="connsiteY177" fmla="*/ 2002971 h 2605314"/>
              <a:gd name="connsiteX178" fmla="*/ 526606 w 5018777"/>
              <a:gd name="connsiteY178" fmla="*/ 1995714 h 2605314"/>
              <a:gd name="connsiteX179" fmla="*/ 555635 w 5018777"/>
              <a:gd name="connsiteY179" fmla="*/ 1973942 h 2605314"/>
              <a:gd name="connsiteX180" fmla="*/ 599177 w 5018777"/>
              <a:gd name="connsiteY180" fmla="*/ 1944914 h 2605314"/>
              <a:gd name="connsiteX181" fmla="*/ 628206 w 5018777"/>
              <a:gd name="connsiteY181" fmla="*/ 1901371 h 2605314"/>
              <a:gd name="connsiteX182" fmla="*/ 613692 w 5018777"/>
              <a:gd name="connsiteY182" fmla="*/ 1836057 h 2605314"/>
              <a:gd name="connsiteX183" fmla="*/ 570149 w 5018777"/>
              <a:gd name="connsiteY183" fmla="*/ 1792514 h 2605314"/>
              <a:gd name="connsiteX184" fmla="*/ 528057 w 5018777"/>
              <a:gd name="connsiteY184" fmla="*/ 1800497 h 2605314"/>
              <a:gd name="connsiteX185" fmla="*/ 481249 w 5018777"/>
              <a:gd name="connsiteY185" fmla="*/ 1898468 h 2605314"/>
              <a:gd name="connsiteX186" fmla="*/ 555635 w 5018777"/>
              <a:gd name="connsiteY186" fmla="*/ 1995714 h 2605314"/>
              <a:gd name="connsiteX187" fmla="*/ 570149 w 5018777"/>
              <a:gd name="connsiteY187" fmla="*/ 2017485 h 2605314"/>
              <a:gd name="connsiteX188" fmla="*/ 700777 w 5018777"/>
              <a:gd name="connsiteY188" fmla="*/ 2068285 h 2605314"/>
              <a:gd name="connsiteX189" fmla="*/ 737063 w 5018777"/>
              <a:gd name="connsiteY189" fmla="*/ 2082800 h 2605314"/>
              <a:gd name="connsiteX190" fmla="*/ 867692 w 5018777"/>
              <a:gd name="connsiteY190" fmla="*/ 2119811 h 2605314"/>
              <a:gd name="connsiteX191" fmla="*/ 969292 w 5018777"/>
              <a:gd name="connsiteY191" fmla="*/ 2148114 h 2605314"/>
              <a:gd name="connsiteX192" fmla="*/ 1078149 w 5018777"/>
              <a:gd name="connsiteY192" fmla="*/ 2133600 h 2605314"/>
              <a:gd name="connsiteX193" fmla="*/ 1128949 w 5018777"/>
              <a:gd name="connsiteY193" fmla="*/ 2104571 h 2605314"/>
              <a:gd name="connsiteX194" fmla="*/ 1247603 w 5018777"/>
              <a:gd name="connsiteY194" fmla="*/ 2013494 h 2605314"/>
              <a:gd name="connsiteX195" fmla="*/ 1291509 w 5018777"/>
              <a:gd name="connsiteY195" fmla="*/ 1957251 h 2605314"/>
              <a:gd name="connsiteX196" fmla="*/ 1278083 w 5018777"/>
              <a:gd name="connsiteY196" fmla="*/ 1839322 h 2605314"/>
              <a:gd name="connsiteX197" fmla="*/ 1223292 w 5018777"/>
              <a:gd name="connsiteY197" fmla="*/ 1814285 h 2605314"/>
              <a:gd name="connsiteX198" fmla="*/ 1129675 w 5018777"/>
              <a:gd name="connsiteY198" fmla="*/ 1833154 h 2605314"/>
              <a:gd name="connsiteX199" fmla="*/ 1107177 w 5018777"/>
              <a:gd name="connsiteY199" fmla="*/ 1894114 h 2605314"/>
              <a:gd name="connsiteX200" fmla="*/ 1085406 w 5018777"/>
              <a:gd name="connsiteY200" fmla="*/ 2002971 h 2605314"/>
              <a:gd name="connsiteX201" fmla="*/ 1020092 w 5018777"/>
              <a:gd name="connsiteY201" fmla="*/ 1995714 h 2605314"/>
              <a:gd name="connsiteX202" fmla="*/ 984532 w 5018777"/>
              <a:gd name="connsiteY202" fmla="*/ 1911531 h 2605314"/>
              <a:gd name="connsiteX203" fmla="*/ 996869 w 5018777"/>
              <a:gd name="connsiteY203" fmla="*/ 1807754 h 2605314"/>
              <a:gd name="connsiteX204" fmla="*/ 1070529 w 5018777"/>
              <a:gd name="connsiteY204" fmla="*/ 1731554 h 2605314"/>
              <a:gd name="connsiteX205" fmla="*/ 1230549 w 5018777"/>
              <a:gd name="connsiteY205" fmla="*/ 1690914 h 2605314"/>
              <a:gd name="connsiteX206" fmla="*/ 1339406 w 5018777"/>
              <a:gd name="connsiteY206" fmla="*/ 1698171 h 2605314"/>
              <a:gd name="connsiteX207" fmla="*/ 1426492 w 5018777"/>
              <a:gd name="connsiteY207" fmla="*/ 1741714 h 2605314"/>
              <a:gd name="connsiteX208" fmla="*/ 1480557 w 5018777"/>
              <a:gd name="connsiteY208" fmla="*/ 1792514 h 2605314"/>
              <a:gd name="connsiteX209" fmla="*/ 1510312 w 5018777"/>
              <a:gd name="connsiteY209" fmla="*/ 1859642 h 2605314"/>
              <a:gd name="connsiteX210" fmla="*/ 1511037 w 5018777"/>
              <a:gd name="connsiteY210" fmla="*/ 1961968 h 2605314"/>
              <a:gd name="connsiteX211" fmla="*/ 1463866 w 5018777"/>
              <a:gd name="connsiteY211" fmla="*/ 2046877 h 2605314"/>
              <a:gd name="connsiteX212" fmla="*/ 1411977 w 5018777"/>
              <a:gd name="connsiteY212" fmla="*/ 2140857 h 2605314"/>
              <a:gd name="connsiteX213" fmla="*/ 1404720 w 5018777"/>
              <a:gd name="connsiteY213" fmla="*/ 2162628 h 2605314"/>
              <a:gd name="connsiteX214" fmla="*/ 1368435 w 5018777"/>
              <a:gd name="connsiteY214" fmla="*/ 2293257 h 2605314"/>
              <a:gd name="connsiteX215" fmla="*/ 1370975 w 5018777"/>
              <a:gd name="connsiteY215" fmla="*/ 2449285 h 2605314"/>
              <a:gd name="connsiteX216" fmla="*/ 1513577 w 5018777"/>
              <a:gd name="connsiteY216" fmla="*/ 2554514 h 2605314"/>
              <a:gd name="connsiteX217" fmla="*/ 1636949 w 5018777"/>
              <a:gd name="connsiteY217" fmla="*/ 2590800 h 2605314"/>
              <a:gd name="connsiteX218" fmla="*/ 1851397 w 5018777"/>
              <a:gd name="connsiteY218" fmla="*/ 2605314 h 2605314"/>
              <a:gd name="connsiteX219" fmla="*/ 1922155 w 5018777"/>
              <a:gd name="connsiteY219" fmla="*/ 2576285 h 2605314"/>
              <a:gd name="connsiteX220" fmla="*/ 1963520 w 5018777"/>
              <a:gd name="connsiteY220" fmla="*/ 2496457 h 2605314"/>
              <a:gd name="connsiteX221" fmla="*/ 2006337 w 5018777"/>
              <a:gd name="connsiteY221" fmla="*/ 2315028 h 2605314"/>
              <a:gd name="connsiteX222" fmla="*/ 2043349 w 5018777"/>
              <a:gd name="connsiteY222" fmla="*/ 2111828 h 2605314"/>
              <a:gd name="connsiteX223" fmla="*/ 2066572 w 5018777"/>
              <a:gd name="connsiteY223" fmla="*/ 2048691 h 2605314"/>
              <a:gd name="connsiteX224" fmla="*/ 2102495 w 5018777"/>
              <a:gd name="connsiteY224" fmla="*/ 1987731 h 2605314"/>
              <a:gd name="connsiteX225" fmla="*/ 2221512 w 5018777"/>
              <a:gd name="connsiteY225" fmla="*/ 1879237 h 2605314"/>
              <a:gd name="connsiteX226" fmla="*/ 2377177 w 5018777"/>
              <a:gd name="connsiteY226" fmla="*/ 1872342 h 2605314"/>
              <a:gd name="connsiteX227" fmla="*/ 2398949 w 5018777"/>
              <a:gd name="connsiteY227" fmla="*/ 1879600 h 2605314"/>
              <a:gd name="connsiteX228" fmla="*/ 2457006 w 5018777"/>
              <a:gd name="connsiteY228" fmla="*/ 1930400 h 2605314"/>
              <a:gd name="connsiteX229" fmla="*/ 2471520 w 5018777"/>
              <a:gd name="connsiteY229" fmla="*/ 1952171 h 2605314"/>
              <a:gd name="connsiteX230" fmla="*/ 2493292 w 5018777"/>
              <a:gd name="connsiteY230" fmla="*/ 1973942 h 2605314"/>
              <a:gd name="connsiteX231" fmla="*/ 2507806 w 5018777"/>
              <a:gd name="connsiteY231" fmla="*/ 2024742 h 2605314"/>
              <a:gd name="connsiteX232" fmla="*/ 2515063 w 5018777"/>
              <a:gd name="connsiteY232" fmla="*/ 2053771 h 2605314"/>
              <a:gd name="connsiteX233" fmla="*/ 2529577 w 5018777"/>
              <a:gd name="connsiteY233" fmla="*/ 2075542 h 2605314"/>
              <a:gd name="connsiteX234" fmla="*/ 2544092 w 5018777"/>
              <a:gd name="connsiteY234" fmla="*/ 2126342 h 2605314"/>
              <a:gd name="connsiteX235" fmla="*/ 2536835 w 5018777"/>
              <a:gd name="connsiteY235" fmla="*/ 2271485 h 2605314"/>
              <a:gd name="connsiteX236" fmla="*/ 2522320 w 5018777"/>
              <a:gd name="connsiteY236" fmla="*/ 2300514 h 2605314"/>
              <a:gd name="connsiteX237" fmla="*/ 2478777 w 5018777"/>
              <a:gd name="connsiteY237" fmla="*/ 2329542 h 2605314"/>
              <a:gd name="connsiteX238" fmla="*/ 2457006 w 5018777"/>
              <a:gd name="connsiteY238" fmla="*/ 2336800 h 2605314"/>
              <a:gd name="connsiteX239" fmla="*/ 2333635 w 5018777"/>
              <a:gd name="connsiteY239" fmla="*/ 2329542 h 2605314"/>
              <a:gd name="connsiteX240" fmla="*/ 2311863 w 5018777"/>
              <a:gd name="connsiteY240" fmla="*/ 2322285 h 2605314"/>
              <a:gd name="connsiteX241" fmla="*/ 2297349 w 5018777"/>
              <a:gd name="connsiteY241" fmla="*/ 2286000 h 2605314"/>
              <a:gd name="connsiteX242" fmla="*/ 2290092 w 5018777"/>
              <a:gd name="connsiteY242" fmla="*/ 2249714 h 2605314"/>
              <a:gd name="connsiteX243" fmla="*/ 2398949 w 5018777"/>
              <a:gd name="connsiteY243" fmla="*/ 2111828 h 2605314"/>
              <a:gd name="connsiteX244" fmla="*/ 2398949 w 5018777"/>
              <a:gd name="connsiteY244" fmla="*/ 2024742 h 2605314"/>
              <a:gd name="connsiteX245" fmla="*/ 2377177 w 5018777"/>
              <a:gd name="connsiteY245" fmla="*/ 2010228 h 2605314"/>
              <a:gd name="connsiteX246" fmla="*/ 2275577 w 5018777"/>
              <a:gd name="connsiteY246" fmla="*/ 2017485 h 2605314"/>
              <a:gd name="connsiteX247" fmla="*/ 2261063 w 5018777"/>
              <a:gd name="connsiteY247" fmla="*/ 2032000 h 2605314"/>
              <a:gd name="connsiteX248" fmla="*/ 2239292 w 5018777"/>
              <a:gd name="connsiteY248" fmla="*/ 2046514 h 2605314"/>
              <a:gd name="connsiteX249" fmla="*/ 2224777 w 5018777"/>
              <a:gd name="connsiteY249" fmla="*/ 2061028 h 2605314"/>
              <a:gd name="connsiteX250" fmla="*/ 2195749 w 5018777"/>
              <a:gd name="connsiteY250" fmla="*/ 2068285 h 2605314"/>
              <a:gd name="connsiteX251" fmla="*/ 2166720 w 5018777"/>
              <a:gd name="connsiteY251" fmla="*/ 2090057 h 2605314"/>
              <a:gd name="connsiteX252" fmla="*/ 2152206 w 5018777"/>
              <a:gd name="connsiteY252" fmla="*/ 2111828 h 2605314"/>
              <a:gd name="connsiteX253" fmla="*/ 2130435 w 5018777"/>
              <a:gd name="connsiteY253" fmla="*/ 2140857 h 2605314"/>
              <a:gd name="connsiteX254" fmla="*/ 2130435 w 5018777"/>
              <a:gd name="connsiteY254" fmla="*/ 2351314 h 2605314"/>
              <a:gd name="connsiteX255" fmla="*/ 2144949 w 5018777"/>
              <a:gd name="connsiteY255" fmla="*/ 2373085 h 2605314"/>
              <a:gd name="connsiteX256" fmla="*/ 2166720 w 5018777"/>
              <a:gd name="connsiteY256" fmla="*/ 2380342 h 2605314"/>
              <a:gd name="connsiteX257" fmla="*/ 2173977 w 5018777"/>
              <a:gd name="connsiteY257" fmla="*/ 2402114 h 2605314"/>
              <a:gd name="connsiteX258" fmla="*/ 2195749 w 5018777"/>
              <a:gd name="connsiteY258" fmla="*/ 2416628 h 2605314"/>
              <a:gd name="connsiteX259" fmla="*/ 2224777 w 5018777"/>
              <a:gd name="connsiteY259" fmla="*/ 2438400 h 2605314"/>
              <a:gd name="connsiteX260" fmla="*/ 2268320 w 5018777"/>
              <a:gd name="connsiteY260" fmla="*/ 2474685 h 2605314"/>
              <a:gd name="connsiteX261" fmla="*/ 2297349 w 5018777"/>
              <a:gd name="connsiteY261" fmla="*/ 2510971 h 2605314"/>
              <a:gd name="connsiteX262" fmla="*/ 2319120 w 5018777"/>
              <a:gd name="connsiteY262" fmla="*/ 2532742 h 2605314"/>
              <a:gd name="connsiteX263" fmla="*/ 2398949 w 5018777"/>
              <a:gd name="connsiteY263" fmla="*/ 2569028 h 2605314"/>
              <a:gd name="connsiteX264" fmla="*/ 2544092 w 5018777"/>
              <a:gd name="connsiteY264" fmla="*/ 2554514 h 2605314"/>
              <a:gd name="connsiteX265" fmla="*/ 2565863 w 5018777"/>
              <a:gd name="connsiteY265" fmla="*/ 2540000 h 2605314"/>
              <a:gd name="connsiteX266" fmla="*/ 2573120 w 5018777"/>
              <a:gd name="connsiteY266" fmla="*/ 2503714 h 2605314"/>
              <a:gd name="connsiteX267" fmla="*/ 2587635 w 5018777"/>
              <a:gd name="connsiteY267" fmla="*/ 2481942 h 2605314"/>
              <a:gd name="connsiteX268" fmla="*/ 2594892 w 5018777"/>
              <a:gd name="connsiteY268" fmla="*/ 2409371 h 2605314"/>
              <a:gd name="connsiteX269" fmla="*/ 2645692 w 5018777"/>
              <a:gd name="connsiteY269" fmla="*/ 2416628 h 2605314"/>
              <a:gd name="connsiteX270" fmla="*/ 2674720 w 5018777"/>
              <a:gd name="connsiteY270" fmla="*/ 2423885 h 2605314"/>
              <a:gd name="connsiteX271" fmla="*/ 2747292 w 5018777"/>
              <a:gd name="connsiteY271" fmla="*/ 2438400 h 2605314"/>
              <a:gd name="connsiteX272" fmla="*/ 2790835 w 5018777"/>
              <a:gd name="connsiteY272" fmla="*/ 2452914 h 2605314"/>
              <a:gd name="connsiteX273" fmla="*/ 2812606 w 5018777"/>
              <a:gd name="connsiteY273" fmla="*/ 2438400 h 2605314"/>
              <a:gd name="connsiteX274" fmla="*/ 2805349 w 5018777"/>
              <a:gd name="connsiteY274" fmla="*/ 2416628 h 2605314"/>
              <a:gd name="connsiteX275" fmla="*/ 2798092 w 5018777"/>
              <a:gd name="connsiteY275" fmla="*/ 2373085 h 2605314"/>
              <a:gd name="connsiteX276" fmla="*/ 2783577 w 5018777"/>
              <a:gd name="connsiteY276" fmla="*/ 2329542 h 2605314"/>
              <a:gd name="connsiteX277" fmla="*/ 2798092 w 5018777"/>
              <a:gd name="connsiteY277" fmla="*/ 2278742 h 2605314"/>
              <a:gd name="connsiteX278" fmla="*/ 2965006 w 5018777"/>
              <a:gd name="connsiteY278" fmla="*/ 2249714 h 2605314"/>
              <a:gd name="connsiteX279" fmla="*/ 2950492 w 5018777"/>
              <a:gd name="connsiteY279" fmla="*/ 2227942 h 2605314"/>
              <a:gd name="connsiteX280" fmla="*/ 2928720 w 5018777"/>
              <a:gd name="connsiteY280" fmla="*/ 2133600 h 2605314"/>
              <a:gd name="connsiteX281" fmla="*/ 2921463 w 5018777"/>
              <a:gd name="connsiteY281" fmla="*/ 2104571 h 2605314"/>
              <a:gd name="connsiteX282" fmla="*/ 2899692 w 5018777"/>
              <a:gd name="connsiteY282" fmla="*/ 2090057 h 2605314"/>
              <a:gd name="connsiteX283" fmla="*/ 2906949 w 5018777"/>
              <a:gd name="connsiteY283" fmla="*/ 2061028 h 2605314"/>
              <a:gd name="connsiteX284" fmla="*/ 3037577 w 5018777"/>
              <a:gd name="connsiteY284" fmla="*/ 2053771 h 2605314"/>
              <a:gd name="connsiteX285" fmla="*/ 3124663 w 5018777"/>
              <a:gd name="connsiteY285" fmla="*/ 2046514 h 2605314"/>
              <a:gd name="connsiteX286" fmla="*/ 3146435 w 5018777"/>
              <a:gd name="connsiteY286" fmla="*/ 2039257 h 2605314"/>
              <a:gd name="connsiteX287" fmla="*/ 3139177 w 5018777"/>
              <a:gd name="connsiteY287" fmla="*/ 2010228 h 2605314"/>
              <a:gd name="connsiteX288" fmla="*/ 3110149 w 5018777"/>
              <a:gd name="connsiteY288" fmla="*/ 1959428 h 2605314"/>
              <a:gd name="connsiteX289" fmla="*/ 3081120 w 5018777"/>
              <a:gd name="connsiteY289" fmla="*/ 1930400 h 2605314"/>
              <a:gd name="connsiteX290" fmla="*/ 3066606 w 5018777"/>
              <a:gd name="connsiteY290" fmla="*/ 1901371 h 2605314"/>
              <a:gd name="connsiteX291" fmla="*/ 3044835 w 5018777"/>
              <a:gd name="connsiteY291" fmla="*/ 1886857 h 2605314"/>
              <a:gd name="connsiteX292" fmla="*/ 3037577 w 5018777"/>
              <a:gd name="connsiteY292" fmla="*/ 1865085 h 2605314"/>
              <a:gd name="connsiteX293" fmla="*/ 3023063 w 5018777"/>
              <a:gd name="connsiteY293" fmla="*/ 1843314 h 2605314"/>
              <a:gd name="connsiteX294" fmla="*/ 3052092 w 5018777"/>
              <a:gd name="connsiteY294" fmla="*/ 1828800 h 2605314"/>
              <a:gd name="connsiteX295" fmla="*/ 3160949 w 5018777"/>
              <a:gd name="connsiteY295" fmla="*/ 1814285 h 2605314"/>
              <a:gd name="connsiteX296" fmla="*/ 3182720 w 5018777"/>
              <a:gd name="connsiteY296" fmla="*/ 1799771 h 2605314"/>
              <a:gd name="connsiteX297" fmla="*/ 3131920 w 5018777"/>
              <a:gd name="connsiteY297" fmla="*/ 1690914 h 2605314"/>
              <a:gd name="connsiteX298" fmla="*/ 3124663 w 5018777"/>
              <a:gd name="connsiteY298" fmla="*/ 1669142 h 2605314"/>
              <a:gd name="connsiteX299" fmla="*/ 3110149 w 5018777"/>
              <a:gd name="connsiteY299" fmla="*/ 1647371 h 2605314"/>
              <a:gd name="connsiteX300" fmla="*/ 3131920 w 5018777"/>
              <a:gd name="connsiteY300" fmla="*/ 1640114 h 2605314"/>
              <a:gd name="connsiteX301" fmla="*/ 3160949 w 5018777"/>
              <a:gd name="connsiteY301" fmla="*/ 1632857 h 2605314"/>
              <a:gd name="connsiteX302" fmla="*/ 3189977 w 5018777"/>
              <a:gd name="connsiteY302" fmla="*/ 1618342 h 2605314"/>
              <a:gd name="connsiteX303" fmla="*/ 3219006 w 5018777"/>
              <a:gd name="connsiteY303" fmla="*/ 1611085 h 2605314"/>
              <a:gd name="connsiteX304" fmla="*/ 3240777 w 5018777"/>
              <a:gd name="connsiteY304" fmla="*/ 1603828 h 2605314"/>
              <a:gd name="connsiteX305" fmla="*/ 3284320 w 5018777"/>
              <a:gd name="connsiteY305" fmla="*/ 1582057 h 2605314"/>
              <a:gd name="connsiteX306" fmla="*/ 3298835 w 5018777"/>
              <a:gd name="connsiteY306" fmla="*/ 1567542 h 2605314"/>
              <a:gd name="connsiteX307" fmla="*/ 3277063 w 5018777"/>
              <a:gd name="connsiteY307" fmla="*/ 1545771 h 2605314"/>
              <a:gd name="connsiteX308" fmla="*/ 3233520 w 5018777"/>
              <a:gd name="connsiteY308" fmla="*/ 1516742 h 2605314"/>
              <a:gd name="connsiteX309" fmla="*/ 3182720 w 5018777"/>
              <a:gd name="connsiteY309" fmla="*/ 1458685 h 2605314"/>
              <a:gd name="connsiteX310" fmla="*/ 3175463 w 5018777"/>
              <a:gd name="connsiteY310" fmla="*/ 1436914 h 2605314"/>
              <a:gd name="connsiteX311" fmla="*/ 3153692 w 5018777"/>
              <a:gd name="connsiteY311" fmla="*/ 1422400 h 2605314"/>
              <a:gd name="connsiteX312" fmla="*/ 3204492 w 5018777"/>
              <a:gd name="connsiteY312" fmla="*/ 1386114 h 2605314"/>
              <a:gd name="connsiteX313" fmla="*/ 3240777 w 5018777"/>
              <a:gd name="connsiteY313" fmla="*/ 1349828 h 2605314"/>
              <a:gd name="connsiteX314" fmla="*/ 3269806 w 5018777"/>
              <a:gd name="connsiteY314" fmla="*/ 1313542 h 2605314"/>
              <a:gd name="connsiteX315" fmla="*/ 3291577 w 5018777"/>
              <a:gd name="connsiteY315" fmla="*/ 1299028 h 2605314"/>
              <a:gd name="connsiteX316" fmla="*/ 3306092 w 5018777"/>
              <a:gd name="connsiteY316" fmla="*/ 1284514 h 2605314"/>
              <a:gd name="connsiteX317" fmla="*/ 3313349 w 5018777"/>
              <a:gd name="connsiteY317" fmla="*/ 1262742 h 2605314"/>
              <a:gd name="connsiteX318" fmla="*/ 3269806 w 5018777"/>
              <a:gd name="connsiteY318" fmla="*/ 1255485 h 2605314"/>
              <a:gd name="connsiteX319" fmla="*/ 3248035 w 5018777"/>
              <a:gd name="connsiteY319" fmla="*/ 1248228 h 2605314"/>
              <a:gd name="connsiteX320" fmla="*/ 3197235 w 5018777"/>
              <a:gd name="connsiteY320" fmla="*/ 1233714 h 2605314"/>
              <a:gd name="connsiteX321" fmla="*/ 3175463 w 5018777"/>
              <a:gd name="connsiteY321" fmla="*/ 1219200 h 2605314"/>
              <a:gd name="connsiteX322" fmla="*/ 3153692 w 5018777"/>
              <a:gd name="connsiteY322" fmla="*/ 1211942 h 2605314"/>
              <a:gd name="connsiteX323" fmla="*/ 3124663 w 5018777"/>
              <a:gd name="connsiteY323" fmla="*/ 1197428 h 2605314"/>
              <a:gd name="connsiteX324" fmla="*/ 3204492 w 5018777"/>
              <a:gd name="connsiteY324" fmla="*/ 1095828 h 2605314"/>
              <a:gd name="connsiteX325" fmla="*/ 3255292 w 5018777"/>
              <a:gd name="connsiteY325" fmla="*/ 1037771 h 2605314"/>
              <a:gd name="connsiteX326" fmla="*/ 3255292 w 5018777"/>
              <a:gd name="connsiteY326" fmla="*/ 994228 h 2605314"/>
              <a:gd name="connsiteX327" fmla="*/ 3211749 w 5018777"/>
              <a:gd name="connsiteY327" fmla="*/ 986971 h 2605314"/>
              <a:gd name="connsiteX328" fmla="*/ 3182720 w 5018777"/>
              <a:gd name="connsiteY328" fmla="*/ 979714 h 2605314"/>
              <a:gd name="connsiteX329" fmla="*/ 3124663 w 5018777"/>
              <a:gd name="connsiteY329" fmla="*/ 957942 h 2605314"/>
              <a:gd name="connsiteX330" fmla="*/ 3102892 w 5018777"/>
              <a:gd name="connsiteY330" fmla="*/ 950685 h 2605314"/>
              <a:gd name="connsiteX331" fmla="*/ 3052092 w 5018777"/>
              <a:gd name="connsiteY331" fmla="*/ 943428 h 2605314"/>
              <a:gd name="connsiteX332" fmla="*/ 3030320 w 5018777"/>
              <a:gd name="connsiteY332" fmla="*/ 936171 h 2605314"/>
              <a:gd name="connsiteX333" fmla="*/ 2994035 w 5018777"/>
              <a:gd name="connsiteY333" fmla="*/ 928914 h 2605314"/>
              <a:gd name="connsiteX334" fmla="*/ 2979520 w 5018777"/>
              <a:gd name="connsiteY334" fmla="*/ 914400 h 2605314"/>
              <a:gd name="connsiteX335" fmla="*/ 3037577 w 5018777"/>
              <a:gd name="connsiteY335" fmla="*/ 820057 h 2605314"/>
              <a:gd name="connsiteX336" fmla="*/ 3095635 w 5018777"/>
              <a:gd name="connsiteY336" fmla="*/ 747485 h 2605314"/>
              <a:gd name="connsiteX337" fmla="*/ 3131920 w 5018777"/>
              <a:gd name="connsiteY337" fmla="*/ 703942 h 2605314"/>
              <a:gd name="connsiteX338" fmla="*/ 3146435 w 5018777"/>
              <a:gd name="connsiteY338" fmla="*/ 682171 h 2605314"/>
              <a:gd name="connsiteX339" fmla="*/ 3037577 w 5018777"/>
              <a:gd name="connsiteY339" fmla="*/ 667657 h 2605314"/>
              <a:gd name="connsiteX340" fmla="*/ 2965006 w 5018777"/>
              <a:gd name="connsiteY340" fmla="*/ 660400 h 2605314"/>
              <a:gd name="connsiteX341" fmla="*/ 2892435 w 5018777"/>
              <a:gd name="connsiteY341" fmla="*/ 645885 h 2605314"/>
              <a:gd name="connsiteX342" fmla="*/ 2928720 w 5018777"/>
              <a:gd name="connsiteY342" fmla="*/ 609600 h 2605314"/>
              <a:gd name="connsiteX343" fmla="*/ 2965006 w 5018777"/>
              <a:gd name="connsiteY343" fmla="*/ 573314 h 2605314"/>
              <a:gd name="connsiteX344" fmla="*/ 2972263 w 5018777"/>
              <a:gd name="connsiteY344" fmla="*/ 529771 h 2605314"/>
              <a:gd name="connsiteX345" fmla="*/ 2986777 w 5018777"/>
              <a:gd name="connsiteY345" fmla="*/ 486228 h 2605314"/>
              <a:gd name="connsiteX346" fmla="*/ 3001292 w 5018777"/>
              <a:gd name="connsiteY346" fmla="*/ 435428 h 2605314"/>
              <a:gd name="connsiteX347" fmla="*/ 3015806 w 5018777"/>
              <a:gd name="connsiteY347" fmla="*/ 391885 h 2605314"/>
              <a:gd name="connsiteX348" fmla="*/ 2965006 w 5018777"/>
              <a:gd name="connsiteY348" fmla="*/ 399142 h 2605314"/>
              <a:gd name="connsiteX349" fmla="*/ 2921463 w 5018777"/>
              <a:gd name="connsiteY349" fmla="*/ 413657 h 2605314"/>
              <a:gd name="connsiteX350" fmla="*/ 2892435 w 5018777"/>
              <a:gd name="connsiteY350" fmla="*/ 420914 h 2605314"/>
              <a:gd name="connsiteX351" fmla="*/ 2856149 w 5018777"/>
              <a:gd name="connsiteY351" fmla="*/ 435428 h 2605314"/>
              <a:gd name="connsiteX352" fmla="*/ 2812606 w 5018777"/>
              <a:gd name="connsiteY352" fmla="*/ 442685 h 2605314"/>
              <a:gd name="connsiteX353" fmla="*/ 2783577 w 5018777"/>
              <a:gd name="connsiteY353" fmla="*/ 449942 h 2605314"/>
              <a:gd name="connsiteX354" fmla="*/ 2725520 w 5018777"/>
              <a:gd name="connsiteY354" fmla="*/ 442685 h 2605314"/>
              <a:gd name="connsiteX355" fmla="*/ 2732777 w 5018777"/>
              <a:gd name="connsiteY355" fmla="*/ 377371 h 2605314"/>
              <a:gd name="connsiteX356" fmla="*/ 2725520 w 5018777"/>
              <a:gd name="connsiteY356" fmla="*/ 290285 h 2605314"/>
              <a:gd name="connsiteX357" fmla="*/ 2711006 w 5018777"/>
              <a:gd name="connsiteY357" fmla="*/ 232228 h 2605314"/>
              <a:gd name="connsiteX358" fmla="*/ 2667463 w 5018777"/>
              <a:gd name="connsiteY358" fmla="*/ 210457 h 2605314"/>
              <a:gd name="connsiteX359" fmla="*/ 2660206 w 5018777"/>
              <a:gd name="connsiteY359"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0092 w 5018777"/>
              <a:gd name="connsiteY62" fmla="*/ 645885 h 2605314"/>
              <a:gd name="connsiteX63" fmla="*/ 3567349 w 5018777"/>
              <a:gd name="connsiteY63" fmla="*/ 667657 h 2605314"/>
              <a:gd name="connsiteX64" fmla="*/ 3589120 w 5018777"/>
              <a:gd name="connsiteY64" fmla="*/ 682171 h 2605314"/>
              <a:gd name="connsiteX65" fmla="*/ 3676206 w 5018777"/>
              <a:gd name="connsiteY65" fmla="*/ 740228 h 2605314"/>
              <a:gd name="connsiteX66" fmla="*/ 3697977 w 5018777"/>
              <a:gd name="connsiteY66" fmla="*/ 747485 h 2605314"/>
              <a:gd name="connsiteX67" fmla="*/ 3886663 w 5018777"/>
              <a:gd name="connsiteY67" fmla="*/ 740228 h 2605314"/>
              <a:gd name="connsiteX68" fmla="*/ 3980643 w 5018777"/>
              <a:gd name="connsiteY68" fmla="*/ 658948 h 2605314"/>
              <a:gd name="connsiteX69" fmla="*/ 4000237 w 5018777"/>
              <a:gd name="connsiteY69" fmla="*/ 577305 h 2605314"/>
              <a:gd name="connsiteX70" fmla="*/ 3939640 w 5018777"/>
              <a:gd name="connsiteY70" fmla="*/ 480422 h 2605314"/>
              <a:gd name="connsiteX71" fmla="*/ 3866706 w 5018777"/>
              <a:gd name="connsiteY71" fmla="*/ 463731 h 2605314"/>
              <a:gd name="connsiteX72" fmla="*/ 3806835 w 5018777"/>
              <a:gd name="connsiteY72" fmla="*/ 478971 h 2605314"/>
              <a:gd name="connsiteX73" fmla="*/ 3763292 w 5018777"/>
              <a:gd name="connsiteY73" fmla="*/ 529771 h 2605314"/>
              <a:gd name="connsiteX74" fmla="*/ 3756035 w 5018777"/>
              <a:gd name="connsiteY74" fmla="*/ 551542 h 2605314"/>
              <a:gd name="connsiteX75" fmla="*/ 3763292 w 5018777"/>
              <a:gd name="connsiteY75" fmla="*/ 573314 h 2605314"/>
              <a:gd name="connsiteX76" fmla="*/ 3705235 w 5018777"/>
              <a:gd name="connsiteY76" fmla="*/ 602342 h 2605314"/>
              <a:gd name="connsiteX77" fmla="*/ 3661692 w 5018777"/>
              <a:gd name="connsiteY77" fmla="*/ 544285 h 2605314"/>
              <a:gd name="connsiteX78" fmla="*/ 3668949 w 5018777"/>
              <a:gd name="connsiteY78" fmla="*/ 435428 h 2605314"/>
              <a:gd name="connsiteX79" fmla="*/ 3705235 w 5018777"/>
              <a:gd name="connsiteY79" fmla="*/ 370114 h 2605314"/>
              <a:gd name="connsiteX80" fmla="*/ 3770549 w 5018777"/>
              <a:gd name="connsiteY80" fmla="*/ 341085 h 2605314"/>
              <a:gd name="connsiteX81" fmla="*/ 3792320 w 5018777"/>
              <a:gd name="connsiteY81" fmla="*/ 333828 h 2605314"/>
              <a:gd name="connsiteX82" fmla="*/ 3814092 w 5018777"/>
              <a:gd name="connsiteY82" fmla="*/ 326571 h 2605314"/>
              <a:gd name="connsiteX83" fmla="*/ 3959235 w 5018777"/>
              <a:gd name="connsiteY83" fmla="*/ 333828 h 2605314"/>
              <a:gd name="connsiteX84" fmla="*/ 4024549 w 5018777"/>
              <a:gd name="connsiteY84" fmla="*/ 377371 h 2605314"/>
              <a:gd name="connsiteX85" fmla="*/ 4060835 w 5018777"/>
              <a:gd name="connsiteY85" fmla="*/ 413657 h 2605314"/>
              <a:gd name="connsiteX86" fmla="*/ 4097120 w 5018777"/>
              <a:gd name="connsiteY86" fmla="*/ 478971 h 2605314"/>
              <a:gd name="connsiteX87" fmla="*/ 4111997 w 5018777"/>
              <a:gd name="connsiteY87" fmla="*/ 620848 h 2605314"/>
              <a:gd name="connsiteX88" fmla="*/ 4089863 w 5018777"/>
              <a:gd name="connsiteY88" fmla="*/ 732971 h 2605314"/>
              <a:gd name="connsiteX89" fmla="*/ 4060835 w 5018777"/>
              <a:gd name="connsiteY89" fmla="*/ 769257 h 2605314"/>
              <a:gd name="connsiteX90" fmla="*/ 3946897 w 5018777"/>
              <a:gd name="connsiteY90" fmla="*/ 851262 h 2605314"/>
              <a:gd name="connsiteX91" fmla="*/ 3843120 w 5018777"/>
              <a:gd name="connsiteY91" fmla="*/ 878114 h 2605314"/>
              <a:gd name="connsiteX92" fmla="*/ 3567349 w 5018777"/>
              <a:gd name="connsiteY92" fmla="*/ 863600 h 2605314"/>
              <a:gd name="connsiteX93" fmla="*/ 3422206 w 5018777"/>
              <a:gd name="connsiteY93" fmla="*/ 835660 h 2605314"/>
              <a:gd name="connsiteX94" fmla="*/ 3349635 w 5018777"/>
              <a:gd name="connsiteY94" fmla="*/ 776514 h 2605314"/>
              <a:gd name="connsiteX95" fmla="*/ 3313349 w 5018777"/>
              <a:gd name="connsiteY95" fmla="*/ 696685 h 2605314"/>
              <a:gd name="connsiteX96" fmla="*/ 3277063 w 5018777"/>
              <a:gd name="connsiteY96" fmla="*/ 587828 h 2605314"/>
              <a:gd name="connsiteX97" fmla="*/ 3233520 w 5018777"/>
              <a:gd name="connsiteY97" fmla="*/ 478971 h 2605314"/>
              <a:gd name="connsiteX98" fmla="*/ 3199412 w 5018777"/>
              <a:gd name="connsiteY98" fmla="*/ 367937 h 2605314"/>
              <a:gd name="connsiteX99" fmla="*/ 3139177 w 5018777"/>
              <a:gd name="connsiteY99" fmla="*/ 283028 h 2605314"/>
              <a:gd name="connsiteX100" fmla="*/ 3081120 w 5018777"/>
              <a:gd name="connsiteY100" fmla="*/ 232228 h 2605314"/>
              <a:gd name="connsiteX101" fmla="*/ 3008549 w 5018777"/>
              <a:gd name="connsiteY101" fmla="*/ 174171 h 2605314"/>
              <a:gd name="connsiteX102" fmla="*/ 2934889 w 5018777"/>
              <a:gd name="connsiteY102" fmla="*/ 124460 h 2605314"/>
              <a:gd name="connsiteX103" fmla="*/ 2827120 w 5018777"/>
              <a:gd name="connsiteY103" fmla="*/ 79828 h 2605314"/>
              <a:gd name="connsiteX104" fmla="*/ 2667463 w 5018777"/>
              <a:gd name="connsiteY104" fmla="*/ 50800 h 2605314"/>
              <a:gd name="connsiteX105" fmla="*/ 2500549 w 5018777"/>
              <a:gd name="connsiteY105" fmla="*/ 43542 h 2605314"/>
              <a:gd name="connsiteX106" fmla="*/ 2275577 w 5018777"/>
              <a:gd name="connsiteY106" fmla="*/ 21771 h 2605314"/>
              <a:gd name="connsiteX107" fmla="*/ 2036092 w 5018777"/>
              <a:gd name="connsiteY107" fmla="*/ 7257 h 2605314"/>
              <a:gd name="connsiteX108" fmla="*/ 1753063 w 5018777"/>
              <a:gd name="connsiteY108" fmla="*/ 29028 h 2605314"/>
              <a:gd name="connsiteX109" fmla="*/ 1519746 w 5018777"/>
              <a:gd name="connsiteY109" fmla="*/ 82005 h 2605314"/>
              <a:gd name="connsiteX110" fmla="*/ 1157977 w 5018777"/>
              <a:gd name="connsiteY110" fmla="*/ 190500 h 2605314"/>
              <a:gd name="connsiteX111" fmla="*/ 969292 w 5018777"/>
              <a:gd name="connsiteY111" fmla="*/ 261257 h 2605314"/>
              <a:gd name="connsiteX112" fmla="*/ 889463 w 5018777"/>
              <a:gd name="connsiteY112" fmla="*/ 319314 h 2605314"/>
              <a:gd name="connsiteX113" fmla="*/ 763189 w 5018777"/>
              <a:gd name="connsiteY113" fmla="*/ 420551 h 2605314"/>
              <a:gd name="connsiteX114" fmla="*/ 693520 w 5018777"/>
              <a:gd name="connsiteY114" fmla="*/ 500742 h 2605314"/>
              <a:gd name="connsiteX115" fmla="*/ 664492 w 5018777"/>
              <a:gd name="connsiteY115" fmla="*/ 544285 h 2605314"/>
              <a:gd name="connsiteX116" fmla="*/ 642720 w 5018777"/>
              <a:gd name="connsiteY116" fmla="*/ 609600 h 2605314"/>
              <a:gd name="connsiteX117" fmla="*/ 651792 w 5018777"/>
              <a:gd name="connsiteY117" fmla="*/ 740954 h 2605314"/>
              <a:gd name="connsiteX118" fmla="*/ 700052 w 5018777"/>
              <a:gd name="connsiteY118" fmla="*/ 804454 h 2605314"/>
              <a:gd name="connsiteX119" fmla="*/ 751577 w 5018777"/>
              <a:gd name="connsiteY119" fmla="*/ 804817 h 2605314"/>
              <a:gd name="connsiteX120" fmla="*/ 775889 w 5018777"/>
              <a:gd name="connsiteY120" fmla="*/ 748937 h 2605314"/>
              <a:gd name="connsiteX121" fmla="*/ 764640 w 5018777"/>
              <a:gd name="connsiteY121" fmla="*/ 679268 h 2605314"/>
              <a:gd name="connsiteX122" fmla="*/ 704769 w 5018777"/>
              <a:gd name="connsiteY122" fmla="*/ 644434 h 2605314"/>
              <a:gd name="connsiteX123" fmla="*/ 567246 w 5018777"/>
              <a:gd name="connsiteY123" fmla="*/ 638991 h 2605314"/>
              <a:gd name="connsiteX124" fmla="*/ 468549 w 5018777"/>
              <a:gd name="connsiteY124" fmla="*/ 682171 h 2605314"/>
              <a:gd name="connsiteX125" fmla="*/ 446777 w 5018777"/>
              <a:gd name="connsiteY125" fmla="*/ 754742 h 2605314"/>
              <a:gd name="connsiteX126" fmla="*/ 475806 w 5018777"/>
              <a:gd name="connsiteY126" fmla="*/ 849085 h 2605314"/>
              <a:gd name="connsiteX127" fmla="*/ 533863 w 5018777"/>
              <a:gd name="connsiteY127" fmla="*/ 841828 h 2605314"/>
              <a:gd name="connsiteX128" fmla="*/ 541120 w 5018777"/>
              <a:gd name="connsiteY128" fmla="*/ 820057 h 2605314"/>
              <a:gd name="connsiteX129" fmla="*/ 519349 w 5018777"/>
              <a:gd name="connsiteY129" fmla="*/ 740228 h 2605314"/>
              <a:gd name="connsiteX130" fmla="*/ 497577 w 5018777"/>
              <a:gd name="connsiteY130" fmla="*/ 725714 h 2605314"/>
              <a:gd name="connsiteX131" fmla="*/ 352435 w 5018777"/>
              <a:gd name="connsiteY131" fmla="*/ 732971 h 2605314"/>
              <a:gd name="connsiteX132" fmla="*/ 252286 w 5018777"/>
              <a:gd name="connsiteY132" fmla="*/ 791028 h 2605314"/>
              <a:gd name="connsiteX133" fmla="*/ 192777 w 5018777"/>
              <a:gd name="connsiteY133" fmla="*/ 892628 h 2605314"/>
              <a:gd name="connsiteX134" fmla="*/ 187335 w 5018777"/>
              <a:gd name="connsiteY134" fmla="*/ 1026522 h 2605314"/>
              <a:gd name="connsiteX135" fmla="*/ 218177 w 5018777"/>
              <a:gd name="connsiteY135" fmla="*/ 1070791 h 2605314"/>
              <a:gd name="connsiteX136" fmla="*/ 278049 w 5018777"/>
              <a:gd name="connsiteY136" fmla="*/ 1063534 h 2605314"/>
              <a:gd name="connsiteX137" fmla="*/ 297643 w 5018777"/>
              <a:gd name="connsiteY137" fmla="*/ 1022531 h 2605314"/>
              <a:gd name="connsiteX138" fmla="*/ 260995 w 5018777"/>
              <a:gd name="connsiteY138" fmla="*/ 957580 h 2605314"/>
              <a:gd name="connsiteX139" fmla="*/ 172095 w 5018777"/>
              <a:gd name="connsiteY139" fmla="*/ 952137 h 2605314"/>
              <a:gd name="connsiteX140" fmla="*/ 108957 w 5018777"/>
              <a:gd name="connsiteY140" fmla="*/ 996405 h 2605314"/>
              <a:gd name="connsiteX141" fmla="*/ 54892 w 5018777"/>
              <a:gd name="connsiteY141" fmla="*/ 1066800 h 2605314"/>
              <a:gd name="connsiteX142" fmla="*/ 14252 w 5018777"/>
              <a:gd name="connsiteY142" fmla="*/ 1156788 h 2605314"/>
              <a:gd name="connsiteX143" fmla="*/ 20783 w 5018777"/>
              <a:gd name="connsiteY143" fmla="*/ 1262017 h 2605314"/>
              <a:gd name="connsiteX144" fmla="*/ 69406 w 5018777"/>
              <a:gd name="connsiteY144" fmla="*/ 1313542 h 2605314"/>
              <a:gd name="connsiteX145" fmla="*/ 112949 w 5018777"/>
              <a:gd name="connsiteY145" fmla="*/ 1342571 h 2605314"/>
              <a:gd name="connsiteX146" fmla="*/ 159032 w 5018777"/>
              <a:gd name="connsiteY146" fmla="*/ 1341845 h 2605314"/>
              <a:gd name="connsiteX147" fmla="*/ 217089 w 5018777"/>
              <a:gd name="connsiteY147" fmla="*/ 1316445 h 2605314"/>
              <a:gd name="connsiteX148" fmla="*/ 199672 w 5018777"/>
              <a:gd name="connsiteY148" fmla="*/ 1243148 h 2605314"/>
              <a:gd name="connsiteX149" fmla="*/ 124197 w 5018777"/>
              <a:gd name="connsiteY149" fmla="*/ 1236254 h 2605314"/>
              <a:gd name="connsiteX150" fmla="*/ 54892 w 5018777"/>
              <a:gd name="connsiteY150" fmla="*/ 1262742 h 2605314"/>
              <a:gd name="connsiteX151" fmla="*/ 33120 w 5018777"/>
              <a:gd name="connsiteY151" fmla="*/ 1299028 h 2605314"/>
              <a:gd name="connsiteX152" fmla="*/ 18606 w 5018777"/>
              <a:gd name="connsiteY152" fmla="*/ 1320800 h 2605314"/>
              <a:gd name="connsiteX153" fmla="*/ 4092 w 5018777"/>
              <a:gd name="connsiteY153" fmla="*/ 1379582 h 2605314"/>
              <a:gd name="connsiteX154" fmla="*/ 3729 w 5018777"/>
              <a:gd name="connsiteY154" fmla="*/ 1436188 h 2605314"/>
              <a:gd name="connsiteX155" fmla="*/ 47635 w 5018777"/>
              <a:gd name="connsiteY155" fmla="*/ 1494971 h 2605314"/>
              <a:gd name="connsiteX156" fmla="*/ 91177 w 5018777"/>
              <a:gd name="connsiteY156" fmla="*/ 1524000 h 2605314"/>
              <a:gd name="connsiteX157" fmla="*/ 127100 w 5018777"/>
              <a:gd name="connsiteY157" fmla="*/ 1568268 h 2605314"/>
              <a:gd name="connsiteX158" fmla="*/ 171006 w 5018777"/>
              <a:gd name="connsiteY158" fmla="*/ 1582057 h 2605314"/>
              <a:gd name="connsiteX159" fmla="*/ 228337 w 5018777"/>
              <a:gd name="connsiteY159" fmla="*/ 1561737 h 2605314"/>
              <a:gd name="connsiteX160" fmla="*/ 236683 w 5018777"/>
              <a:gd name="connsiteY160" fmla="*/ 1483722 h 2605314"/>
              <a:gd name="connsiteX161" fmla="*/ 157217 w 5018777"/>
              <a:gd name="connsiteY161" fmla="*/ 1465580 h 2605314"/>
              <a:gd name="connsiteX162" fmla="*/ 105692 w 5018777"/>
              <a:gd name="connsiteY162" fmla="*/ 1502228 h 2605314"/>
              <a:gd name="connsiteX163" fmla="*/ 105692 w 5018777"/>
              <a:gd name="connsiteY163" fmla="*/ 1698171 h 2605314"/>
              <a:gd name="connsiteX164" fmla="*/ 141615 w 5018777"/>
              <a:gd name="connsiteY164" fmla="*/ 1749334 h 2605314"/>
              <a:gd name="connsiteX165" fmla="*/ 192777 w 5018777"/>
              <a:gd name="connsiteY165" fmla="*/ 1792514 h 2605314"/>
              <a:gd name="connsiteX166" fmla="*/ 250835 w 5018777"/>
              <a:gd name="connsiteY166" fmla="*/ 1828800 h 2605314"/>
              <a:gd name="connsiteX167" fmla="*/ 359692 w 5018777"/>
              <a:gd name="connsiteY167" fmla="*/ 1821542 h 2605314"/>
              <a:gd name="connsiteX168" fmla="*/ 394163 w 5018777"/>
              <a:gd name="connsiteY168" fmla="*/ 1796505 h 2605314"/>
              <a:gd name="connsiteX169" fmla="*/ 410492 w 5018777"/>
              <a:gd name="connsiteY169" fmla="*/ 1698171 h 2605314"/>
              <a:gd name="connsiteX170" fmla="*/ 366949 w 5018777"/>
              <a:gd name="connsiteY170" fmla="*/ 1683657 h 2605314"/>
              <a:gd name="connsiteX171" fmla="*/ 316149 w 5018777"/>
              <a:gd name="connsiteY171" fmla="*/ 1690914 h 2605314"/>
              <a:gd name="connsiteX172" fmla="*/ 279863 w 5018777"/>
              <a:gd name="connsiteY172" fmla="*/ 1719942 h 2605314"/>
              <a:gd name="connsiteX173" fmla="*/ 265349 w 5018777"/>
              <a:gd name="connsiteY173" fmla="*/ 1785257 h 2605314"/>
              <a:gd name="connsiteX174" fmla="*/ 276235 w 5018777"/>
              <a:gd name="connsiteY174" fmla="*/ 1939108 h 2605314"/>
              <a:gd name="connsiteX175" fmla="*/ 331026 w 5018777"/>
              <a:gd name="connsiteY175" fmla="*/ 1984465 h 2605314"/>
              <a:gd name="connsiteX176" fmla="*/ 417749 w 5018777"/>
              <a:gd name="connsiteY176" fmla="*/ 2002971 h 2605314"/>
              <a:gd name="connsiteX177" fmla="*/ 526606 w 5018777"/>
              <a:gd name="connsiteY177" fmla="*/ 1995714 h 2605314"/>
              <a:gd name="connsiteX178" fmla="*/ 555635 w 5018777"/>
              <a:gd name="connsiteY178" fmla="*/ 1973942 h 2605314"/>
              <a:gd name="connsiteX179" fmla="*/ 599177 w 5018777"/>
              <a:gd name="connsiteY179" fmla="*/ 1944914 h 2605314"/>
              <a:gd name="connsiteX180" fmla="*/ 628206 w 5018777"/>
              <a:gd name="connsiteY180" fmla="*/ 1901371 h 2605314"/>
              <a:gd name="connsiteX181" fmla="*/ 613692 w 5018777"/>
              <a:gd name="connsiteY181" fmla="*/ 1836057 h 2605314"/>
              <a:gd name="connsiteX182" fmla="*/ 570149 w 5018777"/>
              <a:gd name="connsiteY182" fmla="*/ 1792514 h 2605314"/>
              <a:gd name="connsiteX183" fmla="*/ 528057 w 5018777"/>
              <a:gd name="connsiteY183" fmla="*/ 1800497 h 2605314"/>
              <a:gd name="connsiteX184" fmla="*/ 481249 w 5018777"/>
              <a:gd name="connsiteY184" fmla="*/ 1898468 h 2605314"/>
              <a:gd name="connsiteX185" fmla="*/ 555635 w 5018777"/>
              <a:gd name="connsiteY185" fmla="*/ 1995714 h 2605314"/>
              <a:gd name="connsiteX186" fmla="*/ 570149 w 5018777"/>
              <a:gd name="connsiteY186" fmla="*/ 2017485 h 2605314"/>
              <a:gd name="connsiteX187" fmla="*/ 700777 w 5018777"/>
              <a:gd name="connsiteY187" fmla="*/ 2068285 h 2605314"/>
              <a:gd name="connsiteX188" fmla="*/ 737063 w 5018777"/>
              <a:gd name="connsiteY188" fmla="*/ 2082800 h 2605314"/>
              <a:gd name="connsiteX189" fmla="*/ 867692 w 5018777"/>
              <a:gd name="connsiteY189" fmla="*/ 2119811 h 2605314"/>
              <a:gd name="connsiteX190" fmla="*/ 969292 w 5018777"/>
              <a:gd name="connsiteY190" fmla="*/ 2148114 h 2605314"/>
              <a:gd name="connsiteX191" fmla="*/ 1078149 w 5018777"/>
              <a:gd name="connsiteY191" fmla="*/ 2133600 h 2605314"/>
              <a:gd name="connsiteX192" fmla="*/ 1128949 w 5018777"/>
              <a:gd name="connsiteY192" fmla="*/ 2104571 h 2605314"/>
              <a:gd name="connsiteX193" fmla="*/ 1247603 w 5018777"/>
              <a:gd name="connsiteY193" fmla="*/ 2013494 h 2605314"/>
              <a:gd name="connsiteX194" fmla="*/ 1291509 w 5018777"/>
              <a:gd name="connsiteY194" fmla="*/ 1957251 h 2605314"/>
              <a:gd name="connsiteX195" fmla="*/ 1278083 w 5018777"/>
              <a:gd name="connsiteY195" fmla="*/ 1839322 h 2605314"/>
              <a:gd name="connsiteX196" fmla="*/ 1223292 w 5018777"/>
              <a:gd name="connsiteY196" fmla="*/ 1814285 h 2605314"/>
              <a:gd name="connsiteX197" fmla="*/ 1129675 w 5018777"/>
              <a:gd name="connsiteY197" fmla="*/ 1833154 h 2605314"/>
              <a:gd name="connsiteX198" fmla="*/ 1107177 w 5018777"/>
              <a:gd name="connsiteY198" fmla="*/ 1894114 h 2605314"/>
              <a:gd name="connsiteX199" fmla="*/ 1085406 w 5018777"/>
              <a:gd name="connsiteY199" fmla="*/ 2002971 h 2605314"/>
              <a:gd name="connsiteX200" fmla="*/ 1020092 w 5018777"/>
              <a:gd name="connsiteY200" fmla="*/ 1995714 h 2605314"/>
              <a:gd name="connsiteX201" fmla="*/ 984532 w 5018777"/>
              <a:gd name="connsiteY201" fmla="*/ 1911531 h 2605314"/>
              <a:gd name="connsiteX202" fmla="*/ 996869 w 5018777"/>
              <a:gd name="connsiteY202" fmla="*/ 1807754 h 2605314"/>
              <a:gd name="connsiteX203" fmla="*/ 1070529 w 5018777"/>
              <a:gd name="connsiteY203" fmla="*/ 1731554 h 2605314"/>
              <a:gd name="connsiteX204" fmla="*/ 1230549 w 5018777"/>
              <a:gd name="connsiteY204" fmla="*/ 1690914 h 2605314"/>
              <a:gd name="connsiteX205" fmla="*/ 1339406 w 5018777"/>
              <a:gd name="connsiteY205" fmla="*/ 1698171 h 2605314"/>
              <a:gd name="connsiteX206" fmla="*/ 1426492 w 5018777"/>
              <a:gd name="connsiteY206" fmla="*/ 1741714 h 2605314"/>
              <a:gd name="connsiteX207" fmla="*/ 1480557 w 5018777"/>
              <a:gd name="connsiteY207" fmla="*/ 1792514 h 2605314"/>
              <a:gd name="connsiteX208" fmla="*/ 1510312 w 5018777"/>
              <a:gd name="connsiteY208" fmla="*/ 1859642 h 2605314"/>
              <a:gd name="connsiteX209" fmla="*/ 1511037 w 5018777"/>
              <a:gd name="connsiteY209" fmla="*/ 1961968 h 2605314"/>
              <a:gd name="connsiteX210" fmla="*/ 1463866 w 5018777"/>
              <a:gd name="connsiteY210" fmla="*/ 2046877 h 2605314"/>
              <a:gd name="connsiteX211" fmla="*/ 1411977 w 5018777"/>
              <a:gd name="connsiteY211" fmla="*/ 2140857 h 2605314"/>
              <a:gd name="connsiteX212" fmla="*/ 1404720 w 5018777"/>
              <a:gd name="connsiteY212" fmla="*/ 2162628 h 2605314"/>
              <a:gd name="connsiteX213" fmla="*/ 1368435 w 5018777"/>
              <a:gd name="connsiteY213" fmla="*/ 2293257 h 2605314"/>
              <a:gd name="connsiteX214" fmla="*/ 1370975 w 5018777"/>
              <a:gd name="connsiteY214" fmla="*/ 2449285 h 2605314"/>
              <a:gd name="connsiteX215" fmla="*/ 1513577 w 5018777"/>
              <a:gd name="connsiteY215" fmla="*/ 2554514 h 2605314"/>
              <a:gd name="connsiteX216" fmla="*/ 1636949 w 5018777"/>
              <a:gd name="connsiteY216" fmla="*/ 2590800 h 2605314"/>
              <a:gd name="connsiteX217" fmla="*/ 1851397 w 5018777"/>
              <a:gd name="connsiteY217" fmla="*/ 2605314 h 2605314"/>
              <a:gd name="connsiteX218" fmla="*/ 1922155 w 5018777"/>
              <a:gd name="connsiteY218" fmla="*/ 2576285 h 2605314"/>
              <a:gd name="connsiteX219" fmla="*/ 1963520 w 5018777"/>
              <a:gd name="connsiteY219" fmla="*/ 2496457 h 2605314"/>
              <a:gd name="connsiteX220" fmla="*/ 2006337 w 5018777"/>
              <a:gd name="connsiteY220" fmla="*/ 2315028 h 2605314"/>
              <a:gd name="connsiteX221" fmla="*/ 2043349 w 5018777"/>
              <a:gd name="connsiteY221" fmla="*/ 2111828 h 2605314"/>
              <a:gd name="connsiteX222" fmla="*/ 2066572 w 5018777"/>
              <a:gd name="connsiteY222" fmla="*/ 2048691 h 2605314"/>
              <a:gd name="connsiteX223" fmla="*/ 2102495 w 5018777"/>
              <a:gd name="connsiteY223" fmla="*/ 1987731 h 2605314"/>
              <a:gd name="connsiteX224" fmla="*/ 2221512 w 5018777"/>
              <a:gd name="connsiteY224" fmla="*/ 1879237 h 2605314"/>
              <a:gd name="connsiteX225" fmla="*/ 2377177 w 5018777"/>
              <a:gd name="connsiteY225" fmla="*/ 1872342 h 2605314"/>
              <a:gd name="connsiteX226" fmla="*/ 2398949 w 5018777"/>
              <a:gd name="connsiteY226" fmla="*/ 1879600 h 2605314"/>
              <a:gd name="connsiteX227" fmla="*/ 2457006 w 5018777"/>
              <a:gd name="connsiteY227" fmla="*/ 1930400 h 2605314"/>
              <a:gd name="connsiteX228" fmla="*/ 2471520 w 5018777"/>
              <a:gd name="connsiteY228" fmla="*/ 1952171 h 2605314"/>
              <a:gd name="connsiteX229" fmla="*/ 2493292 w 5018777"/>
              <a:gd name="connsiteY229" fmla="*/ 1973942 h 2605314"/>
              <a:gd name="connsiteX230" fmla="*/ 2507806 w 5018777"/>
              <a:gd name="connsiteY230" fmla="*/ 2024742 h 2605314"/>
              <a:gd name="connsiteX231" fmla="*/ 2515063 w 5018777"/>
              <a:gd name="connsiteY231" fmla="*/ 2053771 h 2605314"/>
              <a:gd name="connsiteX232" fmla="*/ 2529577 w 5018777"/>
              <a:gd name="connsiteY232" fmla="*/ 2075542 h 2605314"/>
              <a:gd name="connsiteX233" fmla="*/ 2544092 w 5018777"/>
              <a:gd name="connsiteY233" fmla="*/ 2126342 h 2605314"/>
              <a:gd name="connsiteX234" fmla="*/ 2536835 w 5018777"/>
              <a:gd name="connsiteY234" fmla="*/ 2271485 h 2605314"/>
              <a:gd name="connsiteX235" fmla="*/ 2522320 w 5018777"/>
              <a:gd name="connsiteY235" fmla="*/ 2300514 h 2605314"/>
              <a:gd name="connsiteX236" fmla="*/ 2478777 w 5018777"/>
              <a:gd name="connsiteY236" fmla="*/ 2329542 h 2605314"/>
              <a:gd name="connsiteX237" fmla="*/ 2457006 w 5018777"/>
              <a:gd name="connsiteY237" fmla="*/ 2336800 h 2605314"/>
              <a:gd name="connsiteX238" fmla="*/ 2333635 w 5018777"/>
              <a:gd name="connsiteY238" fmla="*/ 2329542 h 2605314"/>
              <a:gd name="connsiteX239" fmla="*/ 2311863 w 5018777"/>
              <a:gd name="connsiteY239" fmla="*/ 2322285 h 2605314"/>
              <a:gd name="connsiteX240" fmla="*/ 2297349 w 5018777"/>
              <a:gd name="connsiteY240" fmla="*/ 2286000 h 2605314"/>
              <a:gd name="connsiteX241" fmla="*/ 2290092 w 5018777"/>
              <a:gd name="connsiteY241" fmla="*/ 2249714 h 2605314"/>
              <a:gd name="connsiteX242" fmla="*/ 2398949 w 5018777"/>
              <a:gd name="connsiteY242" fmla="*/ 2111828 h 2605314"/>
              <a:gd name="connsiteX243" fmla="*/ 2398949 w 5018777"/>
              <a:gd name="connsiteY243" fmla="*/ 2024742 h 2605314"/>
              <a:gd name="connsiteX244" fmla="*/ 2377177 w 5018777"/>
              <a:gd name="connsiteY244" fmla="*/ 2010228 h 2605314"/>
              <a:gd name="connsiteX245" fmla="*/ 2275577 w 5018777"/>
              <a:gd name="connsiteY245" fmla="*/ 2017485 h 2605314"/>
              <a:gd name="connsiteX246" fmla="*/ 2261063 w 5018777"/>
              <a:gd name="connsiteY246" fmla="*/ 2032000 h 2605314"/>
              <a:gd name="connsiteX247" fmla="*/ 2239292 w 5018777"/>
              <a:gd name="connsiteY247" fmla="*/ 2046514 h 2605314"/>
              <a:gd name="connsiteX248" fmla="*/ 2224777 w 5018777"/>
              <a:gd name="connsiteY248" fmla="*/ 2061028 h 2605314"/>
              <a:gd name="connsiteX249" fmla="*/ 2195749 w 5018777"/>
              <a:gd name="connsiteY249" fmla="*/ 2068285 h 2605314"/>
              <a:gd name="connsiteX250" fmla="*/ 2166720 w 5018777"/>
              <a:gd name="connsiteY250" fmla="*/ 2090057 h 2605314"/>
              <a:gd name="connsiteX251" fmla="*/ 2152206 w 5018777"/>
              <a:gd name="connsiteY251" fmla="*/ 2111828 h 2605314"/>
              <a:gd name="connsiteX252" fmla="*/ 2130435 w 5018777"/>
              <a:gd name="connsiteY252" fmla="*/ 2140857 h 2605314"/>
              <a:gd name="connsiteX253" fmla="*/ 2130435 w 5018777"/>
              <a:gd name="connsiteY253" fmla="*/ 2351314 h 2605314"/>
              <a:gd name="connsiteX254" fmla="*/ 2144949 w 5018777"/>
              <a:gd name="connsiteY254" fmla="*/ 2373085 h 2605314"/>
              <a:gd name="connsiteX255" fmla="*/ 2166720 w 5018777"/>
              <a:gd name="connsiteY255" fmla="*/ 2380342 h 2605314"/>
              <a:gd name="connsiteX256" fmla="*/ 2173977 w 5018777"/>
              <a:gd name="connsiteY256" fmla="*/ 2402114 h 2605314"/>
              <a:gd name="connsiteX257" fmla="*/ 2195749 w 5018777"/>
              <a:gd name="connsiteY257" fmla="*/ 2416628 h 2605314"/>
              <a:gd name="connsiteX258" fmla="*/ 2224777 w 5018777"/>
              <a:gd name="connsiteY258" fmla="*/ 2438400 h 2605314"/>
              <a:gd name="connsiteX259" fmla="*/ 2268320 w 5018777"/>
              <a:gd name="connsiteY259" fmla="*/ 2474685 h 2605314"/>
              <a:gd name="connsiteX260" fmla="*/ 2297349 w 5018777"/>
              <a:gd name="connsiteY260" fmla="*/ 2510971 h 2605314"/>
              <a:gd name="connsiteX261" fmla="*/ 2319120 w 5018777"/>
              <a:gd name="connsiteY261" fmla="*/ 2532742 h 2605314"/>
              <a:gd name="connsiteX262" fmla="*/ 2398949 w 5018777"/>
              <a:gd name="connsiteY262" fmla="*/ 2569028 h 2605314"/>
              <a:gd name="connsiteX263" fmla="*/ 2544092 w 5018777"/>
              <a:gd name="connsiteY263" fmla="*/ 2554514 h 2605314"/>
              <a:gd name="connsiteX264" fmla="*/ 2565863 w 5018777"/>
              <a:gd name="connsiteY264" fmla="*/ 2540000 h 2605314"/>
              <a:gd name="connsiteX265" fmla="*/ 2573120 w 5018777"/>
              <a:gd name="connsiteY265" fmla="*/ 2503714 h 2605314"/>
              <a:gd name="connsiteX266" fmla="*/ 2587635 w 5018777"/>
              <a:gd name="connsiteY266" fmla="*/ 2481942 h 2605314"/>
              <a:gd name="connsiteX267" fmla="*/ 2594892 w 5018777"/>
              <a:gd name="connsiteY267" fmla="*/ 2409371 h 2605314"/>
              <a:gd name="connsiteX268" fmla="*/ 2645692 w 5018777"/>
              <a:gd name="connsiteY268" fmla="*/ 2416628 h 2605314"/>
              <a:gd name="connsiteX269" fmla="*/ 2674720 w 5018777"/>
              <a:gd name="connsiteY269" fmla="*/ 2423885 h 2605314"/>
              <a:gd name="connsiteX270" fmla="*/ 2747292 w 5018777"/>
              <a:gd name="connsiteY270" fmla="*/ 2438400 h 2605314"/>
              <a:gd name="connsiteX271" fmla="*/ 2790835 w 5018777"/>
              <a:gd name="connsiteY271" fmla="*/ 2452914 h 2605314"/>
              <a:gd name="connsiteX272" fmla="*/ 2812606 w 5018777"/>
              <a:gd name="connsiteY272" fmla="*/ 2438400 h 2605314"/>
              <a:gd name="connsiteX273" fmla="*/ 2805349 w 5018777"/>
              <a:gd name="connsiteY273" fmla="*/ 2416628 h 2605314"/>
              <a:gd name="connsiteX274" fmla="*/ 2798092 w 5018777"/>
              <a:gd name="connsiteY274" fmla="*/ 2373085 h 2605314"/>
              <a:gd name="connsiteX275" fmla="*/ 2783577 w 5018777"/>
              <a:gd name="connsiteY275" fmla="*/ 2329542 h 2605314"/>
              <a:gd name="connsiteX276" fmla="*/ 2798092 w 5018777"/>
              <a:gd name="connsiteY276" fmla="*/ 2278742 h 2605314"/>
              <a:gd name="connsiteX277" fmla="*/ 2965006 w 5018777"/>
              <a:gd name="connsiteY277" fmla="*/ 2249714 h 2605314"/>
              <a:gd name="connsiteX278" fmla="*/ 2950492 w 5018777"/>
              <a:gd name="connsiteY278" fmla="*/ 2227942 h 2605314"/>
              <a:gd name="connsiteX279" fmla="*/ 2928720 w 5018777"/>
              <a:gd name="connsiteY279" fmla="*/ 2133600 h 2605314"/>
              <a:gd name="connsiteX280" fmla="*/ 2921463 w 5018777"/>
              <a:gd name="connsiteY280" fmla="*/ 2104571 h 2605314"/>
              <a:gd name="connsiteX281" fmla="*/ 2899692 w 5018777"/>
              <a:gd name="connsiteY281" fmla="*/ 2090057 h 2605314"/>
              <a:gd name="connsiteX282" fmla="*/ 2906949 w 5018777"/>
              <a:gd name="connsiteY282" fmla="*/ 2061028 h 2605314"/>
              <a:gd name="connsiteX283" fmla="*/ 3037577 w 5018777"/>
              <a:gd name="connsiteY283" fmla="*/ 2053771 h 2605314"/>
              <a:gd name="connsiteX284" fmla="*/ 3124663 w 5018777"/>
              <a:gd name="connsiteY284" fmla="*/ 2046514 h 2605314"/>
              <a:gd name="connsiteX285" fmla="*/ 3146435 w 5018777"/>
              <a:gd name="connsiteY285" fmla="*/ 2039257 h 2605314"/>
              <a:gd name="connsiteX286" fmla="*/ 3139177 w 5018777"/>
              <a:gd name="connsiteY286" fmla="*/ 2010228 h 2605314"/>
              <a:gd name="connsiteX287" fmla="*/ 3110149 w 5018777"/>
              <a:gd name="connsiteY287" fmla="*/ 1959428 h 2605314"/>
              <a:gd name="connsiteX288" fmla="*/ 3081120 w 5018777"/>
              <a:gd name="connsiteY288" fmla="*/ 1930400 h 2605314"/>
              <a:gd name="connsiteX289" fmla="*/ 3066606 w 5018777"/>
              <a:gd name="connsiteY289" fmla="*/ 1901371 h 2605314"/>
              <a:gd name="connsiteX290" fmla="*/ 3044835 w 5018777"/>
              <a:gd name="connsiteY290" fmla="*/ 1886857 h 2605314"/>
              <a:gd name="connsiteX291" fmla="*/ 3037577 w 5018777"/>
              <a:gd name="connsiteY291" fmla="*/ 1865085 h 2605314"/>
              <a:gd name="connsiteX292" fmla="*/ 3023063 w 5018777"/>
              <a:gd name="connsiteY292" fmla="*/ 1843314 h 2605314"/>
              <a:gd name="connsiteX293" fmla="*/ 3052092 w 5018777"/>
              <a:gd name="connsiteY293" fmla="*/ 1828800 h 2605314"/>
              <a:gd name="connsiteX294" fmla="*/ 3160949 w 5018777"/>
              <a:gd name="connsiteY294" fmla="*/ 1814285 h 2605314"/>
              <a:gd name="connsiteX295" fmla="*/ 3182720 w 5018777"/>
              <a:gd name="connsiteY295" fmla="*/ 1799771 h 2605314"/>
              <a:gd name="connsiteX296" fmla="*/ 3131920 w 5018777"/>
              <a:gd name="connsiteY296" fmla="*/ 1690914 h 2605314"/>
              <a:gd name="connsiteX297" fmla="*/ 3124663 w 5018777"/>
              <a:gd name="connsiteY297" fmla="*/ 1669142 h 2605314"/>
              <a:gd name="connsiteX298" fmla="*/ 3110149 w 5018777"/>
              <a:gd name="connsiteY298" fmla="*/ 1647371 h 2605314"/>
              <a:gd name="connsiteX299" fmla="*/ 3131920 w 5018777"/>
              <a:gd name="connsiteY299" fmla="*/ 1640114 h 2605314"/>
              <a:gd name="connsiteX300" fmla="*/ 3160949 w 5018777"/>
              <a:gd name="connsiteY300" fmla="*/ 1632857 h 2605314"/>
              <a:gd name="connsiteX301" fmla="*/ 3189977 w 5018777"/>
              <a:gd name="connsiteY301" fmla="*/ 1618342 h 2605314"/>
              <a:gd name="connsiteX302" fmla="*/ 3219006 w 5018777"/>
              <a:gd name="connsiteY302" fmla="*/ 1611085 h 2605314"/>
              <a:gd name="connsiteX303" fmla="*/ 3240777 w 5018777"/>
              <a:gd name="connsiteY303" fmla="*/ 1603828 h 2605314"/>
              <a:gd name="connsiteX304" fmla="*/ 3284320 w 5018777"/>
              <a:gd name="connsiteY304" fmla="*/ 1582057 h 2605314"/>
              <a:gd name="connsiteX305" fmla="*/ 3298835 w 5018777"/>
              <a:gd name="connsiteY305" fmla="*/ 1567542 h 2605314"/>
              <a:gd name="connsiteX306" fmla="*/ 3277063 w 5018777"/>
              <a:gd name="connsiteY306" fmla="*/ 1545771 h 2605314"/>
              <a:gd name="connsiteX307" fmla="*/ 3233520 w 5018777"/>
              <a:gd name="connsiteY307" fmla="*/ 1516742 h 2605314"/>
              <a:gd name="connsiteX308" fmla="*/ 3182720 w 5018777"/>
              <a:gd name="connsiteY308" fmla="*/ 1458685 h 2605314"/>
              <a:gd name="connsiteX309" fmla="*/ 3175463 w 5018777"/>
              <a:gd name="connsiteY309" fmla="*/ 1436914 h 2605314"/>
              <a:gd name="connsiteX310" fmla="*/ 3153692 w 5018777"/>
              <a:gd name="connsiteY310" fmla="*/ 1422400 h 2605314"/>
              <a:gd name="connsiteX311" fmla="*/ 3204492 w 5018777"/>
              <a:gd name="connsiteY311" fmla="*/ 1386114 h 2605314"/>
              <a:gd name="connsiteX312" fmla="*/ 3240777 w 5018777"/>
              <a:gd name="connsiteY312" fmla="*/ 1349828 h 2605314"/>
              <a:gd name="connsiteX313" fmla="*/ 3269806 w 5018777"/>
              <a:gd name="connsiteY313" fmla="*/ 1313542 h 2605314"/>
              <a:gd name="connsiteX314" fmla="*/ 3291577 w 5018777"/>
              <a:gd name="connsiteY314" fmla="*/ 1299028 h 2605314"/>
              <a:gd name="connsiteX315" fmla="*/ 3306092 w 5018777"/>
              <a:gd name="connsiteY315" fmla="*/ 1284514 h 2605314"/>
              <a:gd name="connsiteX316" fmla="*/ 3313349 w 5018777"/>
              <a:gd name="connsiteY316" fmla="*/ 1262742 h 2605314"/>
              <a:gd name="connsiteX317" fmla="*/ 3269806 w 5018777"/>
              <a:gd name="connsiteY317" fmla="*/ 1255485 h 2605314"/>
              <a:gd name="connsiteX318" fmla="*/ 3248035 w 5018777"/>
              <a:gd name="connsiteY318" fmla="*/ 1248228 h 2605314"/>
              <a:gd name="connsiteX319" fmla="*/ 3197235 w 5018777"/>
              <a:gd name="connsiteY319" fmla="*/ 1233714 h 2605314"/>
              <a:gd name="connsiteX320" fmla="*/ 3175463 w 5018777"/>
              <a:gd name="connsiteY320" fmla="*/ 1219200 h 2605314"/>
              <a:gd name="connsiteX321" fmla="*/ 3153692 w 5018777"/>
              <a:gd name="connsiteY321" fmla="*/ 1211942 h 2605314"/>
              <a:gd name="connsiteX322" fmla="*/ 3124663 w 5018777"/>
              <a:gd name="connsiteY322" fmla="*/ 1197428 h 2605314"/>
              <a:gd name="connsiteX323" fmla="*/ 3204492 w 5018777"/>
              <a:gd name="connsiteY323" fmla="*/ 1095828 h 2605314"/>
              <a:gd name="connsiteX324" fmla="*/ 3255292 w 5018777"/>
              <a:gd name="connsiteY324" fmla="*/ 1037771 h 2605314"/>
              <a:gd name="connsiteX325" fmla="*/ 3255292 w 5018777"/>
              <a:gd name="connsiteY325" fmla="*/ 994228 h 2605314"/>
              <a:gd name="connsiteX326" fmla="*/ 3211749 w 5018777"/>
              <a:gd name="connsiteY326" fmla="*/ 986971 h 2605314"/>
              <a:gd name="connsiteX327" fmla="*/ 3182720 w 5018777"/>
              <a:gd name="connsiteY327" fmla="*/ 979714 h 2605314"/>
              <a:gd name="connsiteX328" fmla="*/ 3124663 w 5018777"/>
              <a:gd name="connsiteY328" fmla="*/ 957942 h 2605314"/>
              <a:gd name="connsiteX329" fmla="*/ 3102892 w 5018777"/>
              <a:gd name="connsiteY329" fmla="*/ 950685 h 2605314"/>
              <a:gd name="connsiteX330" fmla="*/ 3052092 w 5018777"/>
              <a:gd name="connsiteY330" fmla="*/ 943428 h 2605314"/>
              <a:gd name="connsiteX331" fmla="*/ 3030320 w 5018777"/>
              <a:gd name="connsiteY331" fmla="*/ 936171 h 2605314"/>
              <a:gd name="connsiteX332" fmla="*/ 2994035 w 5018777"/>
              <a:gd name="connsiteY332" fmla="*/ 928914 h 2605314"/>
              <a:gd name="connsiteX333" fmla="*/ 2979520 w 5018777"/>
              <a:gd name="connsiteY333" fmla="*/ 914400 h 2605314"/>
              <a:gd name="connsiteX334" fmla="*/ 3037577 w 5018777"/>
              <a:gd name="connsiteY334" fmla="*/ 820057 h 2605314"/>
              <a:gd name="connsiteX335" fmla="*/ 3095635 w 5018777"/>
              <a:gd name="connsiteY335" fmla="*/ 747485 h 2605314"/>
              <a:gd name="connsiteX336" fmla="*/ 3131920 w 5018777"/>
              <a:gd name="connsiteY336" fmla="*/ 703942 h 2605314"/>
              <a:gd name="connsiteX337" fmla="*/ 3146435 w 5018777"/>
              <a:gd name="connsiteY337" fmla="*/ 682171 h 2605314"/>
              <a:gd name="connsiteX338" fmla="*/ 3037577 w 5018777"/>
              <a:gd name="connsiteY338" fmla="*/ 667657 h 2605314"/>
              <a:gd name="connsiteX339" fmla="*/ 2965006 w 5018777"/>
              <a:gd name="connsiteY339" fmla="*/ 660400 h 2605314"/>
              <a:gd name="connsiteX340" fmla="*/ 2892435 w 5018777"/>
              <a:gd name="connsiteY340" fmla="*/ 645885 h 2605314"/>
              <a:gd name="connsiteX341" fmla="*/ 2928720 w 5018777"/>
              <a:gd name="connsiteY341" fmla="*/ 609600 h 2605314"/>
              <a:gd name="connsiteX342" fmla="*/ 2965006 w 5018777"/>
              <a:gd name="connsiteY342" fmla="*/ 573314 h 2605314"/>
              <a:gd name="connsiteX343" fmla="*/ 2972263 w 5018777"/>
              <a:gd name="connsiteY343" fmla="*/ 529771 h 2605314"/>
              <a:gd name="connsiteX344" fmla="*/ 2986777 w 5018777"/>
              <a:gd name="connsiteY344" fmla="*/ 486228 h 2605314"/>
              <a:gd name="connsiteX345" fmla="*/ 3001292 w 5018777"/>
              <a:gd name="connsiteY345" fmla="*/ 435428 h 2605314"/>
              <a:gd name="connsiteX346" fmla="*/ 3015806 w 5018777"/>
              <a:gd name="connsiteY346" fmla="*/ 391885 h 2605314"/>
              <a:gd name="connsiteX347" fmla="*/ 2965006 w 5018777"/>
              <a:gd name="connsiteY347" fmla="*/ 399142 h 2605314"/>
              <a:gd name="connsiteX348" fmla="*/ 2921463 w 5018777"/>
              <a:gd name="connsiteY348" fmla="*/ 413657 h 2605314"/>
              <a:gd name="connsiteX349" fmla="*/ 2892435 w 5018777"/>
              <a:gd name="connsiteY349" fmla="*/ 420914 h 2605314"/>
              <a:gd name="connsiteX350" fmla="*/ 2856149 w 5018777"/>
              <a:gd name="connsiteY350" fmla="*/ 435428 h 2605314"/>
              <a:gd name="connsiteX351" fmla="*/ 2812606 w 5018777"/>
              <a:gd name="connsiteY351" fmla="*/ 442685 h 2605314"/>
              <a:gd name="connsiteX352" fmla="*/ 2783577 w 5018777"/>
              <a:gd name="connsiteY352" fmla="*/ 449942 h 2605314"/>
              <a:gd name="connsiteX353" fmla="*/ 2725520 w 5018777"/>
              <a:gd name="connsiteY353" fmla="*/ 442685 h 2605314"/>
              <a:gd name="connsiteX354" fmla="*/ 2732777 w 5018777"/>
              <a:gd name="connsiteY354" fmla="*/ 377371 h 2605314"/>
              <a:gd name="connsiteX355" fmla="*/ 2725520 w 5018777"/>
              <a:gd name="connsiteY355" fmla="*/ 290285 h 2605314"/>
              <a:gd name="connsiteX356" fmla="*/ 2711006 w 5018777"/>
              <a:gd name="connsiteY356" fmla="*/ 232228 h 2605314"/>
              <a:gd name="connsiteX357" fmla="*/ 2667463 w 5018777"/>
              <a:gd name="connsiteY357" fmla="*/ 210457 h 2605314"/>
              <a:gd name="connsiteX358" fmla="*/ 2660206 w 5018777"/>
              <a:gd name="connsiteY358"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7349 w 5018777"/>
              <a:gd name="connsiteY62" fmla="*/ 667657 h 2605314"/>
              <a:gd name="connsiteX63" fmla="*/ 3589120 w 5018777"/>
              <a:gd name="connsiteY63" fmla="*/ 682171 h 2605314"/>
              <a:gd name="connsiteX64" fmla="*/ 3676206 w 5018777"/>
              <a:gd name="connsiteY64" fmla="*/ 740228 h 2605314"/>
              <a:gd name="connsiteX65" fmla="*/ 3697977 w 5018777"/>
              <a:gd name="connsiteY65" fmla="*/ 747485 h 2605314"/>
              <a:gd name="connsiteX66" fmla="*/ 3886663 w 5018777"/>
              <a:gd name="connsiteY66" fmla="*/ 740228 h 2605314"/>
              <a:gd name="connsiteX67" fmla="*/ 3980643 w 5018777"/>
              <a:gd name="connsiteY67" fmla="*/ 658948 h 2605314"/>
              <a:gd name="connsiteX68" fmla="*/ 4000237 w 5018777"/>
              <a:gd name="connsiteY68" fmla="*/ 577305 h 2605314"/>
              <a:gd name="connsiteX69" fmla="*/ 3939640 w 5018777"/>
              <a:gd name="connsiteY69" fmla="*/ 480422 h 2605314"/>
              <a:gd name="connsiteX70" fmla="*/ 3866706 w 5018777"/>
              <a:gd name="connsiteY70" fmla="*/ 463731 h 2605314"/>
              <a:gd name="connsiteX71" fmla="*/ 3806835 w 5018777"/>
              <a:gd name="connsiteY71" fmla="*/ 478971 h 2605314"/>
              <a:gd name="connsiteX72" fmla="*/ 3763292 w 5018777"/>
              <a:gd name="connsiteY72" fmla="*/ 529771 h 2605314"/>
              <a:gd name="connsiteX73" fmla="*/ 3756035 w 5018777"/>
              <a:gd name="connsiteY73" fmla="*/ 551542 h 2605314"/>
              <a:gd name="connsiteX74" fmla="*/ 3763292 w 5018777"/>
              <a:gd name="connsiteY74" fmla="*/ 573314 h 2605314"/>
              <a:gd name="connsiteX75" fmla="*/ 3705235 w 5018777"/>
              <a:gd name="connsiteY75" fmla="*/ 602342 h 2605314"/>
              <a:gd name="connsiteX76" fmla="*/ 3661692 w 5018777"/>
              <a:gd name="connsiteY76" fmla="*/ 544285 h 2605314"/>
              <a:gd name="connsiteX77" fmla="*/ 3668949 w 5018777"/>
              <a:gd name="connsiteY77" fmla="*/ 435428 h 2605314"/>
              <a:gd name="connsiteX78" fmla="*/ 3705235 w 5018777"/>
              <a:gd name="connsiteY78" fmla="*/ 370114 h 2605314"/>
              <a:gd name="connsiteX79" fmla="*/ 3770549 w 5018777"/>
              <a:gd name="connsiteY79" fmla="*/ 341085 h 2605314"/>
              <a:gd name="connsiteX80" fmla="*/ 3792320 w 5018777"/>
              <a:gd name="connsiteY80" fmla="*/ 333828 h 2605314"/>
              <a:gd name="connsiteX81" fmla="*/ 3814092 w 5018777"/>
              <a:gd name="connsiteY81" fmla="*/ 326571 h 2605314"/>
              <a:gd name="connsiteX82" fmla="*/ 3959235 w 5018777"/>
              <a:gd name="connsiteY82" fmla="*/ 333828 h 2605314"/>
              <a:gd name="connsiteX83" fmla="*/ 4024549 w 5018777"/>
              <a:gd name="connsiteY83" fmla="*/ 377371 h 2605314"/>
              <a:gd name="connsiteX84" fmla="*/ 4060835 w 5018777"/>
              <a:gd name="connsiteY84" fmla="*/ 413657 h 2605314"/>
              <a:gd name="connsiteX85" fmla="*/ 4097120 w 5018777"/>
              <a:gd name="connsiteY85" fmla="*/ 478971 h 2605314"/>
              <a:gd name="connsiteX86" fmla="*/ 4111997 w 5018777"/>
              <a:gd name="connsiteY86" fmla="*/ 620848 h 2605314"/>
              <a:gd name="connsiteX87" fmla="*/ 4089863 w 5018777"/>
              <a:gd name="connsiteY87" fmla="*/ 732971 h 2605314"/>
              <a:gd name="connsiteX88" fmla="*/ 4060835 w 5018777"/>
              <a:gd name="connsiteY88" fmla="*/ 769257 h 2605314"/>
              <a:gd name="connsiteX89" fmla="*/ 3946897 w 5018777"/>
              <a:gd name="connsiteY89" fmla="*/ 851262 h 2605314"/>
              <a:gd name="connsiteX90" fmla="*/ 3843120 w 5018777"/>
              <a:gd name="connsiteY90" fmla="*/ 878114 h 2605314"/>
              <a:gd name="connsiteX91" fmla="*/ 3567349 w 5018777"/>
              <a:gd name="connsiteY91" fmla="*/ 863600 h 2605314"/>
              <a:gd name="connsiteX92" fmla="*/ 3422206 w 5018777"/>
              <a:gd name="connsiteY92" fmla="*/ 835660 h 2605314"/>
              <a:gd name="connsiteX93" fmla="*/ 3349635 w 5018777"/>
              <a:gd name="connsiteY93" fmla="*/ 776514 h 2605314"/>
              <a:gd name="connsiteX94" fmla="*/ 3313349 w 5018777"/>
              <a:gd name="connsiteY94" fmla="*/ 696685 h 2605314"/>
              <a:gd name="connsiteX95" fmla="*/ 3277063 w 5018777"/>
              <a:gd name="connsiteY95" fmla="*/ 587828 h 2605314"/>
              <a:gd name="connsiteX96" fmla="*/ 3233520 w 5018777"/>
              <a:gd name="connsiteY96" fmla="*/ 478971 h 2605314"/>
              <a:gd name="connsiteX97" fmla="*/ 3199412 w 5018777"/>
              <a:gd name="connsiteY97" fmla="*/ 367937 h 2605314"/>
              <a:gd name="connsiteX98" fmla="*/ 3139177 w 5018777"/>
              <a:gd name="connsiteY98" fmla="*/ 283028 h 2605314"/>
              <a:gd name="connsiteX99" fmla="*/ 3081120 w 5018777"/>
              <a:gd name="connsiteY99" fmla="*/ 232228 h 2605314"/>
              <a:gd name="connsiteX100" fmla="*/ 3008549 w 5018777"/>
              <a:gd name="connsiteY100" fmla="*/ 174171 h 2605314"/>
              <a:gd name="connsiteX101" fmla="*/ 2934889 w 5018777"/>
              <a:gd name="connsiteY101" fmla="*/ 124460 h 2605314"/>
              <a:gd name="connsiteX102" fmla="*/ 2827120 w 5018777"/>
              <a:gd name="connsiteY102" fmla="*/ 79828 h 2605314"/>
              <a:gd name="connsiteX103" fmla="*/ 2667463 w 5018777"/>
              <a:gd name="connsiteY103" fmla="*/ 50800 h 2605314"/>
              <a:gd name="connsiteX104" fmla="*/ 2500549 w 5018777"/>
              <a:gd name="connsiteY104" fmla="*/ 43542 h 2605314"/>
              <a:gd name="connsiteX105" fmla="*/ 2275577 w 5018777"/>
              <a:gd name="connsiteY105" fmla="*/ 21771 h 2605314"/>
              <a:gd name="connsiteX106" fmla="*/ 2036092 w 5018777"/>
              <a:gd name="connsiteY106" fmla="*/ 7257 h 2605314"/>
              <a:gd name="connsiteX107" fmla="*/ 1753063 w 5018777"/>
              <a:gd name="connsiteY107" fmla="*/ 29028 h 2605314"/>
              <a:gd name="connsiteX108" fmla="*/ 1519746 w 5018777"/>
              <a:gd name="connsiteY108" fmla="*/ 82005 h 2605314"/>
              <a:gd name="connsiteX109" fmla="*/ 1157977 w 5018777"/>
              <a:gd name="connsiteY109" fmla="*/ 190500 h 2605314"/>
              <a:gd name="connsiteX110" fmla="*/ 969292 w 5018777"/>
              <a:gd name="connsiteY110" fmla="*/ 261257 h 2605314"/>
              <a:gd name="connsiteX111" fmla="*/ 889463 w 5018777"/>
              <a:gd name="connsiteY111" fmla="*/ 319314 h 2605314"/>
              <a:gd name="connsiteX112" fmla="*/ 763189 w 5018777"/>
              <a:gd name="connsiteY112" fmla="*/ 420551 h 2605314"/>
              <a:gd name="connsiteX113" fmla="*/ 693520 w 5018777"/>
              <a:gd name="connsiteY113" fmla="*/ 500742 h 2605314"/>
              <a:gd name="connsiteX114" fmla="*/ 664492 w 5018777"/>
              <a:gd name="connsiteY114" fmla="*/ 544285 h 2605314"/>
              <a:gd name="connsiteX115" fmla="*/ 642720 w 5018777"/>
              <a:gd name="connsiteY115" fmla="*/ 609600 h 2605314"/>
              <a:gd name="connsiteX116" fmla="*/ 651792 w 5018777"/>
              <a:gd name="connsiteY116" fmla="*/ 740954 h 2605314"/>
              <a:gd name="connsiteX117" fmla="*/ 700052 w 5018777"/>
              <a:gd name="connsiteY117" fmla="*/ 804454 h 2605314"/>
              <a:gd name="connsiteX118" fmla="*/ 751577 w 5018777"/>
              <a:gd name="connsiteY118" fmla="*/ 804817 h 2605314"/>
              <a:gd name="connsiteX119" fmla="*/ 775889 w 5018777"/>
              <a:gd name="connsiteY119" fmla="*/ 748937 h 2605314"/>
              <a:gd name="connsiteX120" fmla="*/ 764640 w 5018777"/>
              <a:gd name="connsiteY120" fmla="*/ 679268 h 2605314"/>
              <a:gd name="connsiteX121" fmla="*/ 704769 w 5018777"/>
              <a:gd name="connsiteY121" fmla="*/ 644434 h 2605314"/>
              <a:gd name="connsiteX122" fmla="*/ 567246 w 5018777"/>
              <a:gd name="connsiteY122" fmla="*/ 638991 h 2605314"/>
              <a:gd name="connsiteX123" fmla="*/ 468549 w 5018777"/>
              <a:gd name="connsiteY123" fmla="*/ 682171 h 2605314"/>
              <a:gd name="connsiteX124" fmla="*/ 446777 w 5018777"/>
              <a:gd name="connsiteY124" fmla="*/ 754742 h 2605314"/>
              <a:gd name="connsiteX125" fmla="*/ 475806 w 5018777"/>
              <a:gd name="connsiteY125" fmla="*/ 849085 h 2605314"/>
              <a:gd name="connsiteX126" fmla="*/ 533863 w 5018777"/>
              <a:gd name="connsiteY126" fmla="*/ 841828 h 2605314"/>
              <a:gd name="connsiteX127" fmla="*/ 541120 w 5018777"/>
              <a:gd name="connsiteY127" fmla="*/ 820057 h 2605314"/>
              <a:gd name="connsiteX128" fmla="*/ 519349 w 5018777"/>
              <a:gd name="connsiteY128" fmla="*/ 740228 h 2605314"/>
              <a:gd name="connsiteX129" fmla="*/ 497577 w 5018777"/>
              <a:gd name="connsiteY129" fmla="*/ 725714 h 2605314"/>
              <a:gd name="connsiteX130" fmla="*/ 352435 w 5018777"/>
              <a:gd name="connsiteY130" fmla="*/ 732971 h 2605314"/>
              <a:gd name="connsiteX131" fmla="*/ 252286 w 5018777"/>
              <a:gd name="connsiteY131" fmla="*/ 791028 h 2605314"/>
              <a:gd name="connsiteX132" fmla="*/ 192777 w 5018777"/>
              <a:gd name="connsiteY132" fmla="*/ 892628 h 2605314"/>
              <a:gd name="connsiteX133" fmla="*/ 187335 w 5018777"/>
              <a:gd name="connsiteY133" fmla="*/ 1026522 h 2605314"/>
              <a:gd name="connsiteX134" fmla="*/ 218177 w 5018777"/>
              <a:gd name="connsiteY134" fmla="*/ 1070791 h 2605314"/>
              <a:gd name="connsiteX135" fmla="*/ 278049 w 5018777"/>
              <a:gd name="connsiteY135" fmla="*/ 1063534 h 2605314"/>
              <a:gd name="connsiteX136" fmla="*/ 297643 w 5018777"/>
              <a:gd name="connsiteY136" fmla="*/ 1022531 h 2605314"/>
              <a:gd name="connsiteX137" fmla="*/ 260995 w 5018777"/>
              <a:gd name="connsiteY137" fmla="*/ 957580 h 2605314"/>
              <a:gd name="connsiteX138" fmla="*/ 172095 w 5018777"/>
              <a:gd name="connsiteY138" fmla="*/ 952137 h 2605314"/>
              <a:gd name="connsiteX139" fmla="*/ 108957 w 5018777"/>
              <a:gd name="connsiteY139" fmla="*/ 996405 h 2605314"/>
              <a:gd name="connsiteX140" fmla="*/ 54892 w 5018777"/>
              <a:gd name="connsiteY140" fmla="*/ 1066800 h 2605314"/>
              <a:gd name="connsiteX141" fmla="*/ 14252 w 5018777"/>
              <a:gd name="connsiteY141" fmla="*/ 1156788 h 2605314"/>
              <a:gd name="connsiteX142" fmla="*/ 20783 w 5018777"/>
              <a:gd name="connsiteY142" fmla="*/ 1262017 h 2605314"/>
              <a:gd name="connsiteX143" fmla="*/ 69406 w 5018777"/>
              <a:gd name="connsiteY143" fmla="*/ 1313542 h 2605314"/>
              <a:gd name="connsiteX144" fmla="*/ 112949 w 5018777"/>
              <a:gd name="connsiteY144" fmla="*/ 1342571 h 2605314"/>
              <a:gd name="connsiteX145" fmla="*/ 159032 w 5018777"/>
              <a:gd name="connsiteY145" fmla="*/ 1341845 h 2605314"/>
              <a:gd name="connsiteX146" fmla="*/ 217089 w 5018777"/>
              <a:gd name="connsiteY146" fmla="*/ 1316445 h 2605314"/>
              <a:gd name="connsiteX147" fmla="*/ 199672 w 5018777"/>
              <a:gd name="connsiteY147" fmla="*/ 1243148 h 2605314"/>
              <a:gd name="connsiteX148" fmla="*/ 124197 w 5018777"/>
              <a:gd name="connsiteY148" fmla="*/ 1236254 h 2605314"/>
              <a:gd name="connsiteX149" fmla="*/ 54892 w 5018777"/>
              <a:gd name="connsiteY149" fmla="*/ 1262742 h 2605314"/>
              <a:gd name="connsiteX150" fmla="*/ 33120 w 5018777"/>
              <a:gd name="connsiteY150" fmla="*/ 1299028 h 2605314"/>
              <a:gd name="connsiteX151" fmla="*/ 18606 w 5018777"/>
              <a:gd name="connsiteY151" fmla="*/ 1320800 h 2605314"/>
              <a:gd name="connsiteX152" fmla="*/ 4092 w 5018777"/>
              <a:gd name="connsiteY152" fmla="*/ 1379582 h 2605314"/>
              <a:gd name="connsiteX153" fmla="*/ 3729 w 5018777"/>
              <a:gd name="connsiteY153" fmla="*/ 1436188 h 2605314"/>
              <a:gd name="connsiteX154" fmla="*/ 47635 w 5018777"/>
              <a:gd name="connsiteY154" fmla="*/ 1494971 h 2605314"/>
              <a:gd name="connsiteX155" fmla="*/ 91177 w 5018777"/>
              <a:gd name="connsiteY155" fmla="*/ 1524000 h 2605314"/>
              <a:gd name="connsiteX156" fmla="*/ 127100 w 5018777"/>
              <a:gd name="connsiteY156" fmla="*/ 1568268 h 2605314"/>
              <a:gd name="connsiteX157" fmla="*/ 171006 w 5018777"/>
              <a:gd name="connsiteY157" fmla="*/ 1582057 h 2605314"/>
              <a:gd name="connsiteX158" fmla="*/ 228337 w 5018777"/>
              <a:gd name="connsiteY158" fmla="*/ 1561737 h 2605314"/>
              <a:gd name="connsiteX159" fmla="*/ 236683 w 5018777"/>
              <a:gd name="connsiteY159" fmla="*/ 1483722 h 2605314"/>
              <a:gd name="connsiteX160" fmla="*/ 157217 w 5018777"/>
              <a:gd name="connsiteY160" fmla="*/ 1465580 h 2605314"/>
              <a:gd name="connsiteX161" fmla="*/ 105692 w 5018777"/>
              <a:gd name="connsiteY161" fmla="*/ 1502228 h 2605314"/>
              <a:gd name="connsiteX162" fmla="*/ 105692 w 5018777"/>
              <a:gd name="connsiteY162" fmla="*/ 1698171 h 2605314"/>
              <a:gd name="connsiteX163" fmla="*/ 141615 w 5018777"/>
              <a:gd name="connsiteY163" fmla="*/ 1749334 h 2605314"/>
              <a:gd name="connsiteX164" fmla="*/ 192777 w 5018777"/>
              <a:gd name="connsiteY164" fmla="*/ 1792514 h 2605314"/>
              <a:gd name="connsiteX165" fmla="*/ 250835 w 5018777"/>
              <a:gd name="connsiteY165" fmla="*/ 1828800 h 2605314"/>
              <a:gd name="connsiteX166" fmla="*/ 359692 w 5018777"/>
              <a:gd name="connsiteY166" fmla="*/ 1821542 h 2605314"/>
              <a:gd name="connsiteX167" fmla="*/ 394163 w 5018777"/>
              <a:gd name="connsiteY167" fmla="*/ 1796505 h 2605314"/>
              <a:gd name="connsiteX168" fmla="*/ 410492 w 5018777"/>
              <a:gd name="connsiteY168" fmla="*/ 1698171 h 2605314"/>
              <a:gd name="connsiteX169" fmla="*/ 366949 w 5018777"/>
              <a:gd name="connsiteY169" fmla="*/ 1683657 h 2605314"/>
              <a:gd name="connsiteX170" fmla="*/ 316149 w 5018777"/>
              <a:gd name="connsiteY170" fmla="*/ 1690914 h 2605314"/>
              <a:gd name="connsiteX171" fmla="*/ 279863 w 5018777"/>
              <a:gd name="connsiteY171" fmla="*/ 1719942 h 2605314"/>
              <a:gd name="connsiteX172" fmla="*/ 265349 w 5018777"/>
              <a:gd name="connsiteY172" fmla="*/ 1785257 h 2605314"/>
              <a:gd name="connsiteX173" fmla="*/ 276235 w 5018777"/>
              <a:gd name="connsiteY173" fmla="*/ 1939108 h 2605314"/>
              <a:gd name="connsiteX174" fmla="*/ 331026 w 5018777"/>
              <a:gd name="connsiteY174" fmla="*/ 1984465 h 2605314"/>
              <a:gd name="connsiteX175" fmla="*/ 417749 w 5018777"/>
              <a:gd name="connsiteY175" fmla="*/ 2002971 h 2605314"/>
              <a:gd name="connsiteX176" fmla="*/ 526606 w 5018777"/>
              <a:gd name="connsiteY176" fmla="*/ 1995714 h 2605314"/>
              <a:gd name="connsiteX177" fmla="*/ 555635 w 5018777"/>
              <a:gd name="connsiteY177" fmla="*/ 1973942 h 2605314"/>
              <a:gd name="connsiteX178" fmla="*/ 599177 w 5018777"/>
              <a:gd name="connsiteY178" fmla="*/ 1944914 h 2605314"/>
              <a:gd name="connsiteX179" fmla="*/ 628206 w 5018777"/>
              <a:gd name="connsiteY179" fmla="*/ 1901371 h 2605314"/>
              <a:gd name="connsiteX180" fmla="*/ 613692 w 5018777"/>
              <a:gd name="connsiteY180" fmla="*/ 1836057 h 2605314"/>
              <a:gd name="connsiteX181" fmla="*/ 570149 w 5018777"/>
              <a:gd name="connsiteY181" fmla="*/ 1792514 h 2605314"/>
              <a:gd name="connsiteX182" fmla="*/ 528057 w 5018777"/>
              <a:gd name="connsiteY182" fmla="*/ 1800497 h 2605314"/>
              <a:gd name="connsiteX183" fmla="*/ 481249 w 5018777"/>
              <a:gd name="connsiteY183" fmla="*/ 1898468 h 2605314"/>
              <a:gd name="connsiteX184" fmla="*/ 555635 w 5018777"/>
              <a:gd name="connsiteY184" fmla="*/ 1995714 h 2605314"/>
              <a:gd name="connsiteX185" fmla="*/ 570149 w 5018777"/>
              <a:gd name="connsiteY185" fmla="*/ 2017485 h 2605314"/>
              <a:gd name="connsiteX186" fmla="*/ 700777 w 5018777"/>
              <a:gd name="connsiteY186" fmla="*/ 2068285 h 2605314"/>
              <a:gd name="connsiteX187" fmla="*/ 737063 w 5018777"/>
              <a:gd name="connsiteY187" fmla="*/ 2082800 h 2605314"/>
              <a:gd name="connsiteX188" fmla="*/ 867692 w 5018777"/>
              <a:gd name="connsiteY188" fmla="*/ 2119811 h 2605314"/>
              <a:gd name="connsiteX189" fmla="*/ 969292 w 5018777"/>
              <a:gd name="connsiteY189" fmla="*/ 2148114 h 2605314"/>
              <a:gd name="connsiteX190" fmla="*/ 1078149 w 5018777"/>
              <a:gd name="connsiteY190" fmla="*/ 2133600 h 2605314"/>
              <a:gd name="connsiteX191" fmla="*/ 1128949 w 5018777"/>
              <a:gd name="connsiteY191" fmla="*/ 2104571 h 2605314"/>
              <a:gd name="connsiteX192" fmla="*/ 1247603 w 5018777"/>
              <a:gd name="connsiteY192" fmla="*/ 2013494 h 2605314"/>
              <a:gd name="connsiteX193" fmla="*/ 1291509 w 5018777"/>
              <a:gd name="connsiteY193" fmla="*/ 1957251 h 2605314"/>
              <a:gd name="connsiteX194" fmla="*/ 1278083 w 5018777"/>
              <a:gd name="connsiteY194" fmla="*/ 1839322 h 2605314"/>
              <a:gd name="connsiteX195" fmla="*/ 1223292 w 5018777"/>
              <a:gd name="connsiteY195" fmla="*/ 1814285 h 2605314"/>
              <a:gd name="connsiteX196" fmla="*/ 1129675 w 5018777"/>
              <a:gd name="connsiteY196" fmla="*/ 1833154 h 2605314"/>
              <a:gd name="connsiteX197" fmla="*/ 1107177 w 5018777"/>
              <a:gd name="connsiteY197" fmla="*/ 1894114 h 2605314"/>
              <a:gd name="connsiteX198" fmla="*/ 1085406 w 5018777"/>
              <a:gd name="connsiteY198" fmla="*/ 2002971 h 2605314"/>
              <a:gd name="connsiteX199" fmla="*/ 1020092 w 5018777"/>
              <a:gd name="connsiteY199" fmla="*/ 1995714 h 2605314"/>
              <a:gd name="connsiteX200" fmla="*/ 984532 w 5018777"/>
              <a:gd name="connsiteY200" fmla="*/ 1911531 h 2605314"/>
              <a:gd name="connsiteX201" fmla="*/ 996869 w 5018777"/>
              <a:gd name="connsiteY201" fmla="*/ 1807754 h 2605314"/>
              <a:gd name="connsiteX202" fmla="*/ 1070529 w 5018777"/>
              <a:gd name="connsiteY202" fmla="*/ 1731554 h 2605314"/>
              <a:gd name="connsiteX203" fmla="*/ 1230549 w 5018777"/>
              <a:gd name="connsiteY203" fmla="*/ 1690914 h 2605314"/>
              <a:gd name="connsiteX204" fmla="*/ 1339406 w 5018777"/>
              <a:gd name="connsiteY204" fmla="*/ 1698171 h 2605314"/>
              <a:gd name="connsiteX205" fmla="*/ 1426492 w 5018777"/>
              <a:gd name="connsiteY205" fmla="*/ 1741714 h 2605314"/>
              <a:gd name="connsiteX206" fmla="*/ 1480557 w 5018777"/>
              <a:gd name="connsiteY206" fmla="*/ 1792514 h 2605314"/>
              <a:gd name="connsiteX207" fmla="*/ 1510312 w 5018777"/>
              <a:gd name="connsiteY207" fmla="*/ 1859642 h 2605314"/>
              <a:gd name="connsiteX208" fmla="*/ 1511037 w 5018777"/>
              <a:gd name="connsiteY208" fmla="*/ 1961968 h 2605314"/>
              <a:gd name="connsiteX209" fmla="*/ 1463866 w 5018777"/>
              <a:gd name="connsiteY209" fmla="*/ 2046877 h 2605314"/>
              <a:gd name="connsiteX210" fmla="*/ 1411977 w 5018777"/>
              <a:gd name="connsiteY210" fmla="*/ 2140857 h 2605314"/>
              <a:gd name="connsiteX211" fmla="*/ 1404720 w 5018777"/>
              <a:gd name="connsiteY211" fmla="*/ 2162628 h 2605314"/>
              <a:gd name="connsiteX212" fmla="*/ 1368435 w 5018777"/>
              <a:gd name="connsiteY212" fmla="*/ 2293257 h 2605314"/>
              <a:gd name="connsiteX213" fmla="*/ 1370975 w 5018777"/>
              <a:gd name="connsiteY213" fmla="*/ 2449285 h 2605314"/>
              <a:gd name="connsiteX214" fmla="*/ 1513577 w 5018777"/>
              <a:gd name="connsiteY214" fmla="*/ 2554514 h 2605314"/>
              <a:gd name="connsiteX215" fmla="*/ 1636949 w 5018777"/>
              <a:gd name="connsiteY215" fmla="*/ 2590800 h 2605314"/>
              <a:gd name="connsiteX216" fmla="*/ 1851397 w 5018777"/>
              <a:gd name="connsiteY216" fmla="*/ 2605314 h 2605314"/>
              <a:gd name="connsiteX217" fmla="*/ 1922155 w 5018777"/>
              <a:gd name="connsiteY217" fmla="*/ 2576285 h 2605314"/>
              <a:gd name="connsiteX218" fmla="*/ 1963520 w 5018777"/>
              <a:gd name="connsiteY218" fmla="*/ 2496457 h 2605314"/>
              <a:gd name="connsiteX219" fmla="*/ 2006337 w 5018777"/>
              <a:gd name="connsiteY219" fmla="*/ 2315028 h 2605314"/>
              <a:gd name="connsiteX220" fmla="*/ 2043349 w 5018777"/>
              <a:gd name="connsiteY220" fmla="*/ 2111828 h 2605314"/>
              <a:gd name="connsiteX221" fmla="*/ 2066572 w 5018777"/>
              <a:gd name="connsiteY221" fmla="*/ 2048691 h 2605314"/>
              <a:gd name="connsiteX222" fmla="*/ 2102495 w 5018777"/>
              <a:gd name="connsiteY222" fmla="*/ 1987731 h 2605314"/>
              <a:gd name="connsiteX223" fmla="*/ 2221512 w 5018777"/>
              <a:gd name="connsiteY223" fmla="*/ 1879237 h 2605314"/>
              <a:gd name="connsiteX224" fmla="*/ 2377177 w 5018777"/>
              <a:gd name="connsiteY224" fmla="*/ 1872342 h 2605314"/>
              <a:gd name="connsiteX225" fmla="*/ 2398949 w 5018777"/>
              <a:gd name="connsiteY225" fmla="*/ 1879600 h 2605314"/>
              <a:gd name="connsiteX226" fmla="*/ 2457006 w 5018777"/>
              <a:gd name="connsiteY226" fmla="*/ 1930400 h 2605314"/>
              <a:gd name="connsiteX227" fmla="*/ 2471520 w 5018777"/>
              <a:gd name="connsiteY227" fmla="*/ 1952171 h 2605314"/>
              <a:gd name="connsiteX228" fmla="*/ 2493292 w 5018777"/>
              <a:gd name="connsiteY228" fmla="*/ 1973942 h 2605314"/>
              <a:gd name="connsiteX229" fmla="*/ 2507806 w 5018777"/>
              <a:gd name="connsiteY229" fmla="*/ 2024742 h 2605314"/>
              <a:gd name="connsiteX230" fmla="*/ 2515063 w 5018777"/>
              <a:gd name="connsiteY230" fmla="*/ 2053771 h 2605314"/>
              <a:gd name="connsiteX231" fmla="*/ 2529577 w 5018777"/>
              <a:gd name="connsiteY231" fmla="*/ 2075542 h 2605314"/>
              <a:gd name="connsiteX232" fmla="*/ 2544092 w 5018777"/>
              <a:gd name="connsiteY232" fmla="*/ 2126342 h 2605314"/>
              <a:gd name="connsiteX233" fmla="*/ 2536835 w 5018777"/>
              <a:gd name="connsiteY233" fmla="*/ 2271485 h 2605314"/>
              <a:gd name="connsiteX234" fmla="*/ 2522320 w 5018777"/>
              <a:gd name="connsiteY234" fmla="*/ 2300514 h 2605314"/>
              <a:gd name="connsiteX235" fmla="*/ 2478777 w 5018777"/>
              <a:gd name="connsiteY235" fmla="*/ 2329542 h 2605314"/>
              <a:gd name="connsiteX236" fmla="*/ 2457006 w 5018777"/>
              <a:gd name="connsiteY236" fmla="*/ 2336800 h 2605314"/>
              <a:gd name="connsiteX237" fmla="*/ 2333635 w 5018777"/>
              <a:gd name="connsiteY237" fmla="*/ 2329542 h 2605314"/>
              <a:gd name="connsiteX238" fmla="*/ 2311863 w 5018777"/>
              <a:gd name="connsiteY238" fmla="*/ 2322285 h 2605314"/>
              <a:gd name="connsiteX239" fmla="*/ 2297349 w 5018777"/>
              <a:gd name="connsiteY239" fmla="*/ 2286000 h 2605314"/>
              <a:gd name="connsiteX240" fmla="*/ 2290092 w 5018777"/>
              <a:gd name="connsiteY240" fmla="*/ 2249714 h 2605314"/>
              <a:gd name="connsiteX241" fmla="*/ 2398949 w 5018777"/>
              <a:gd name="connsiteY241" fmla="*/ 2111828 h 2605314"/>
              <a:gd name="connsiteX242" fmla="*/ 2398949 w 5018777"/>
              <a:gd name="connsiteY242" fmla="*/ 2024742 h 2605314"/>
              <a:gd name="connsiteX243" fmla="*/ 2377177 w 5018777"/>
              <a:gd name="connsiteY243" fmla="*/ 2010228 h 2605314"/>
              <a:gd name="connsiteX244" fmla="*/ 2275577 w 5018777"/>
              <a:gd name="connsiteY244" fmla="*/ 2017485 h 2605314"/>
              <a:gd name="connsiteX245" fmla="*/ 2261063 w 5018777"/>
              <a:gd name="connsiteY245" fmla="*/ 2032000 h 2605314"/>
              <a:gd name="connsiteX246" fmla="*/ 2239292 w 5018777"/>
              <a:gd name="connsiteY246" fmla="*/ 2046514 h 2605314"/>
              <a:gd name="connsiteX247" fmla="*/ 2224777 w 5018777"/>
              <a:gd name="connsiteY247" fmla="*/ 2061028 h 2605314"/>
              <a:gd name="connsiteX248" fmla="*/ 2195749 w 5018777"/>
              <a:gd name="connsiteY248" fmla="*/ 2068285 h 2605314"/>
              <a:gd name="connsiteX249" fmla="*/ 2166720 w 5018777"/>
              <a:gd name="connsiteY249" fmla="*/ 2090057 h 2605314"/>
              <a:gd name="connsiteX250" fmla="*/ 2152206 w 5018777"/>
              <a:gd name="connsiteY250" fmla="*/ 2111828 h 2605314"/>
              <a:gd name="connsiteX251" fmla="*/ 2130435 w 5018777"/>
              <a:gd name="connsiteY251" fmla="*/ 2140857 h 2605314"/>
              <a:gd name="connsiteX252" fmla="*/ 2130435 w 5018777"/>
              <a:gd name="connsiteY252" fmla="*/ 2351314 h 2605314"/>
              <a:gd name="connsiteX253" fmla="*/ 2144949 w 5018777"/>
              <a:gd name="connsiteY253" fmla="*/ 2373085 h 2605314"/>
              <a:gd name="connsiteX254" fmla="*/ 2166720 w 5018777"/>
              <a:gd name="connsiteY254" fmla="*/ 2380342 h 2605314"/>
              <a:gd name="connsiteX255" fmla="*/ 2173977 w 5018777"/>
              <a:gd name="connsiteY255" fmla="*/ 2402114 h 2605314"/>
              <a:gd name="connsiteX256" fmla="*/ 2195749 w 5018777"/>
              <a:gd name="connsiteY256" fmla="*/ 2416628 h 2605314"/>
              <a:gd name="connsiteX257" fmla="*/ 2224777 w 5018777"/>
              <a:gd name="connsiteY257" fmla="*/ 2438400 h 2605314"/>
              <a:gd name="connsiteX258" fmla="*/ 2268320 w 5018777"/>
              <a:gd name="connsiteY258" fmla="*/ 2474685 h 2605314"/>
              <a:gd name="connsiteX259" fmla="*/ 2297349 w 5018777"/>
              <a:gd name="connsiteY259" fmla="*/ 2510971 h 2605314"/>
              <a:gd name="connsiteX260" fmla="*/ 2319120 w 5018777"/>
              <a:gd name="connsiteY260" fmla="*/ 2532742 h 2605314"/>
              <a:gd name="connsiteX261" fmla="*/ 2398949 w 5018777"/>
              <a:gd name="connsiteY261" fmla="*/ 2569028 h 2605314"/>
              <a:gd name="connsiteX262" fmla="*/ 2544092 w 5018777"/>
              <a:gd name="connsiteY262" fmla="*/ 2554514 h 2605314"/>
              <a:gd name="connsiteX263" fmla="*/ 2565863 w 5018777"/>
              <a:gd name="connsiteY263" fmla="*/ 2540000 h 2605314"/>
              <a:gd name="connsiteX264" fmla="*/ 2573120 w 5018777"/>
              <a:gd name="connsiteY264" fmla="*/ 2503714 h 2605314"/>
              <a:gd name="connsiteX265" fmla="*/ 2587635 w 5018777"/>
              <a:gd name="connsiteY265" fmla="*/ 2481942 h 2605314"/>
              <a:gd name="connsiteX266" fmla="*/ 2594892 w 5018777"/>
              <a:gd name="connsiteY266" fmla="*/ 2409371 h 2605314"/>
              <a:gd name="connsiteX267" fmla="*/ 2645692 w 5018777"/>
              <a:gd name="connsiteY267" fmla="*/ 2416628 h 2605314"/>
              <a:gd name="connsiteX268" fmla="*/ 2674720 w 5018777"/>
              <a:gd name="connsiteY268" fmla="*/ 2423885 h 2605314"/>
              <a:gd name="connsiteX269" fmla="*/ 2747292 w 5018777"/>
              <a:gd name="connsiteY269" fmla="*/ 2438400 h 2605314"/>
              <a:gd name="connsiteX270" fmla="*/ 2790835 w 5018777"/>
              <a:gd name="connsiteY270" fmla="*/ 2452914 h 2605314"/>
              <a:gd name="connsiteX271" fmla="*/ 2812606 w 5018777"/>
              <a:gd name="connsiteY271" fmla="*/ 2438400 h 2605314"/>
              <a:gd name="connsiteX272" fmla="*/ 2805349 w 5018777"/>
              <a:gd name="connsiteY272" fmla="*/ 2416628 h 2605314"/>
              <a:gd name="connsiteX273" fmla="*/ 2798092 w 5018777"/>
              <a:gd name="connsiteY273" fmla="*/ 2373085 h 2605314"/>
              <a:gd name="connsiteX274" fmla="*/ 2783577 w 5018777"/>
              <a:gd name="connsiteY274" fmla="*/ 2329542 h 2605314"/>
              <a:gd name="connsiteX275" fmla="*/ 2798092 w 5018777"/>
              <a:gd name="connsiteY275" fmla="*/ 2278742 h 2605314"/>
              <a:gd name="connsiteX276" fmla="*/ 2965006 w 5018777"/>
              <a:gd name="connsiteY276" fmla="*/ 2249714 h 2605314"/>
              <a:gd name="connsiteX277" fmla="*/ 2950492 w 5018777"/>
              <a:gd name="connsiteY277" fmla="*/ 2227942 h 2605314"/>
              <a:gd name="connsiteX278" fmla="*/ 2928720 w 5018777"/>
              <a:gd name="connsiteY278" fmla="*/ 2133600 h 2605314"/>
              <a:gd name="connsiteX279" fmla="*/ 2921463 w 5018777"/>
              <a:gd name="connsiteY279" fmla="*/ 2104571 h 2605314"/>
              <a:gd name="connsiteX280" fmla="*/ 2899692 w 5018777"/>
              <a:gd name="connsiteY280" fmla="*/ 2090057 h 2605314"/>
              <a:gd name="connsiteX281" fmla="*/ 2906949 w 5018777"/>
              <a:gd name="connsiteY281" fmla="*/ 2061028 h 2605314"/>
              <a:gd name="connsiteX282" fmla="*/ 3037577 w 5018777"/>
              <a:gd name="connsiteY282" fmla="*/ 2053771 h 2605314"/>
              <a:gd name="connsiteX283" fmla="*/ 3124663 w 5018777"/>
              <a:gd name="connsiteY283" fmla="*/ 2046514 h 2605314"/>
              <a:gd name="connsiteX284" fmla="*/ 3146435 w 5018777"/>
              <a:gd name="connsiteY284" fmla="*/ 2039257 h 2605314"/>
              <a:gd name="connsiteX285" fmla="*/ 3139177 w 5018777"/>
              <a:gd name="connsiteY285" fmla="*/ 2010228 h 2605314"/>
              <a:gd name="connsiteX286" fmla="*/ 3110149 w 5018777"/>
              <a:gd name="connsiteY286" fmla="*/ 1959428 h 2605314"/>
              <a:gd name="connsiteX287" fmla="*/ 3081120 w 5018777"/>
              <a:gd name="connsiteY287" fmla="*/ 1930400 h 2605314"/>
              <a:gd name="connsiteX288" fmla="*/ 3066606 w 5018777"/>
              <a:gd name="connsiteY288" fmla="*/ 1901371 h 2605314"/>
              <a:gd name="connsiteX289" fmla="*/ 3044835 w 5018777"/>
              <a:gd name="connsiteY289" fmla="*/ 1886857 h 2605314"/>
              <a:gd name="connsiteX290" fmla="*/ 3037577 w 5018777"/>
              <a:gd name="connsiteY290" fmla="*/ 1865085 h 2605314"/>
              <a:gd name="connsiteX291" fmla="*/ 3023063 w 5018777"/>
              <a:gd name="connsiteY291" fmla="*/ 1843314 h 2605314"/>
              <a:gd name="connsiteX292" fmla="*/ 3052092 w 5018777"/>
              <a:gd name="connsiteY292" fmla="*/ 1828800 h 2605314"/>
              <a:gd name="connsiteX293" fmla="*/ 3160949 w 5018777"/>
              <a:gd name="connsiteY293" fmla="*/ 1814285 h 2605314"/>
              <a:gd name="connsiteX294" fmla="*/ 3182720 w 5018777"/>
              <a:gd name="connsiteY294" fmla="*/ 1799771 h 2605314"/>
              <a:gd name="connsiteX295" fmla="*/ 3131920 w 5018777"/>
              <a:gd name="connsiteY295" fmla="*/ 1690914 h 2605314"/>
              <a:gd name="connsiteX296" fmla="*/ 3124663 w 5018777"/>
              <a:gd name="connsiteY296" fmla="*/ 1669142 h 2605314"/>
              <a:gd name="connsiteX297" fmla="*/ 3110149 w 5018777"/>
              <a:gd name="connsiteY297" fmla="*/ 1647371 h 2605314"/>
              <a:gd name="connsiteX298" fmla="*/ 3131920 w 5018777"/>
              <a:gd name="connsiteY298" fmla="*/ 1640114 h 2605314"/>
              <a:gd name="connsiteX299" fmla="*/ 3160949 w 5018777"/>
              <a:gd name="connsiteY299" fmla="*/ 1632857 h 2605314"/>
              <a:gd name="connsiteX300" fmla="*/ 3189977 w 5018777"/>
              <a:gd name="connsiteY300" fmla="*/ 1618342 h 2605314"/>
              <a:gd name="connsiteX301" fmla="*/ 3219006 w 5018777"/>
              <a:gd name="connsiteY301" fmla="*/ 1611085 h 2605314"/>
              <a:gd name="connsiteX302" fmla="*/ 3240777 w 5018777"/>
              <a:gd name="connsiteY302" fmla="*/ 1603828 h 2605314"/>
              <a:gd name="connsiteX303" fmla="*/ 3284320 w 5018777"/>
              <a:gd name="connsiteY303" fmla="*/ 1582057 h 2605314"/>
              <a:gd name="connsiteX304" fmla="*/ 3298835 w 5018777"/>
              <a:gd name="connsiteY304" fmla="*/ 1567542 h 2605314"/>
              <a:gd name="connsiteX305" fmla="*/ 3277063 w 5018777"/>
              <a:gd name="connsiteY305" fmla="*/ 1545771 h 2605314"/>
              <a:gd name="connsiteX306" fmla="*/ 3233520 w 5018777"/>
              <a:gd name="connsiteY306" fmla="*/ 1516742 h 2605314"/>
              <a:gd name="connsiteX307" fmla="*/ 3182720 w 5018777"/>
              <a:gd name="connsiteY307" fmla="*/ 1458685 h 2605314"/>
              <a:gd name="connsiteX308" fmla="*/ 3175463 w 5018777"/>
              <a:gd name="connsiteY308" fmla="*/ 1436914 h 2605314"/>
              <a:gd name="connsiteX309" fmla="*/ 3153692 w 5018777"/>
              <a:gd name="connsiteY309" fmla="*/ 1422400 h 2605314"/>
              <a:gd name="connsiteX310" fmla="*/ 3204492 w 5018777"/>
              <a:gd name="connsiteY310" fmla="*/ 1386114 h 2605314"/>
              <a:gd name="connsiteX311" fmla="*/ 3240777 w 5018777"/>
              <a:gd name="connsiteY311" fmla="*/ 1349828 h 2605314"/>
              <a:gd name="connsiteX312" fmla="*/ 3269806 w 5018777"/>
              <a:gd name="connsiteY312" fmla="*/ 1313542 h 2605314"/>
              <a:gd name="connsiteX313" fmla="*/ 3291577 w 5018777"/>
              <a:gd name="connsiteY313" fmla="*/ 1299028 h 2605314"/>
              <a:gd name="connsiteX314" fmla="*/ 3306092 w 5018777"/>
              <a:gd name="connsiteY314" fmla="*/ 1284514 h 2605314"/>
              <a:gd name="connsiteX315" fmla="*/ 3313349 w 5018777"/>
              <a:gd name="connsiteY315" fmla="*/ 1262742 h 2605314"/>
              <a:gd name="connsiteX316" fmla="*/ 3269806 w 5018777"/>
              <a:gd name="connsiteY316" fmla="*/ 1255485 h 2605314"/>
              <a:gd name="connsiteX317" fmla="*/ 3248035 w 5018777"/>
              <a:gd name="connsiteY317" fmla="*/ 1248228 h 2605314"/>
              <a:gd name="connsiteX318" fmla="*/ 3197235 w 5018777"/>
              <a:gd name="connsiteY318" fmla="*/ 1233714 h 2605314"/>
              <a:gd name="connsiteX319" fmla="*/ 3175463 w 5018777"/>
              <a:gd name="connsiteY319" fmla="*/ 1219200 h 2605314"/>
              <a:gd name="connsiteX320" fmla="*/ 3153692 w 5018777"/>
              <a:gd name="connsiteY320" fmla="*/ 1211942 h 2605314"/>
              <a:gd name="connsiteX321" fmla="*/ 3124663 w 5018777"/>
              <a:gd name="connsiteY321" fmla="*/ 1197428 h 2605314"/>
              <a:gd name="connsiteX322" fmla="*/ 3204492 w 5018777"/>
              <a:gd name="connsiteY322" fmla="*/ 1095828 h 2605314"/>
              <a:gd name="connsiteX323" fmla="*/ 3255292 w 5018777"/>
              <a:gd name="connsiteY323" fmla="*/ 1037771 h 2605314"/>
              <a:gd name="connsiteX324" fmla="*/ 3255292 w 5018777"/>
              <a:gd name="connsiteY324" fmla="*/ 994228 h 2605314"/>
              <a:gd name="connsiteX325" fmla="*/ 3211749 w 5018777"/>
              <a:gd name="connsiteY325" fmla="*/ 986971 h 2605314"/>
              <a:gd name="connsiteX326" fmla="*/ 3182720 w 5018777"/>
              <a:gd name="connsiteY326" fmla="*/ 979714 h 2605314"/>
              <a:gd name="connsiteX327" fmla="*/ 3124663 w 5018777"/>
              <a:gd name="connsiteY327" fmla="*/ 957942 h 2605314"/>
              <a:gd name="connsiteX328" fmla="*/ 3102892 w 5018777"/>
              <a:gd name="connsiteY328" fmla="*/ 950685 h 2605314"/>
              <a:gd name="connsiteX329" fmla="*/ 3052092 w 5018777"/>
              <a:gd name="connsiteY329" fmla="*/ 943428 h 2605314"/>
              <a:gd name="connsiteX330" fmla="*/ 3030320 w 5018777"/>
              <a:gd name="connsiteY330" fmla="*/ 936171 h 2605314"/>
              <a:gd name="connsiteX331" fmla="*/ 2994035 w 5018777"/>
              <a:gd name="connsiteY331" fmla="*/ 928914 h 2605314"/>
              <a:gd name="connsiteX332" fmla="*/ 2979520 w 5018777"/>
              <a:gd name="connsiteY332" fmla="*/ 914400 h 2605314"/>
              <a:gd name="connsiteX333" fmla="*/ 3037577 w 5018777"/>
              <a:gd name="connsiteY333" fmla="*/ 820057 h 2605314"/>
              <a:gd name="connsiteX334" fmla="*/ 3095635 w 5018777"/>
              <a:gd name="connsiteY334" fmla="*/ 747485 h 2605314"/>
              <a:gd name="connsiteX335" fmla="*/ 3131920 w 5018777"/>
              <a:gd name="connsiteY335" fmla="*/ 703942 h 2605314"/>
              <a:gd name="connsiteX336" fmla="*/ 3146435 w 5018777"/>
              <a:gd name="connsiteY336" fmla="*/ 682171 h 2605314"/>
              <a:gd name="connsiteX337" fmla="*/ 3037577 w 5018777"/>
              <a:gd name="connsiteY337" fmla="*/ 667657 h 2605314"/>
              <a:gd name="connsiteX338" fmla="*/ 2965006 w 5018777"/>
              <a:gd name="connsiteY338" fmla="*/ 660400 h 2605314"/>
              <a:gd name="connsiteX339" fmla="*/ 2892435 w 5018777"/>
              <a:gd name="connsiteY339" fmla="*/ 645885 h 2605314"/>
              <a:gd name="connsiteX340" fmla="*/ 2928720 w 5018777"/>
              <a:gd name="connsiteY340" fmla="*/ 609600 h 2605314"/>
              <a:gd name="connsiteX341" fmla="*/ 2965006 w 5018777"/>
              <a:gd name="connsiteY341" fmla="*/ 573314 h 2605314"/>
              <a:gd name="connsiteX342" fmla="*/ 2972263 w 5018777"/>
              <a:gd name="connsiteY342" fmla="*/ 529771 h 2605314"/>
              <a:gd name="connsiteX343" fmla="*/ 2986777 w 5018777"/>
              <a:gd name="connsiteY343" fmla="*/ 486228 h 2605314"/>
              <a:gd name="connsiteX344" fmla="*/ 3001292 w 5018777"/>
              <a:gd name="connsiteY344" fmla="*/ 435428 h 2605314"/>
              <a:gd name="connsiteX345" fmla="*/ 3015806 w 5018777"/>
              <a:gd name="connsiteY345" fmla="*/ 391885 h 2605314"/>
              <a:gd name="connsiteX346" fmla="*/ 2965006 w 5018777"/>
              <a:gd name="connsiteY346" fmla="*/ 399142 h 2605314"/>
              <a:gd name="connsiteX347" fmla="*/ 2921463 w 5018777"/>
              <a:gd name="connsiteY347" fmla="*/ 413657 h 2605314"/>
              <a:gd name="connsiteX348" fmla="*/ 2892435 w 5018777"/>
              <a:gd name="connsiteY348" fmla="*/ 420914 h 2605314"/>
              <a:gd name="connsiteX349" fmla="*/ 2856149 w 5018777"/>
              <a:gd name="connsiteY349" fmla="*/ 435428 h 2605314"/>
              <a:gd name="connsiteX350" fmla="*/ 2812606 w 5018777"/>
              <a:gd name="connsiteY350" fmla="*/ 442685 h 2605314"/>
              <a:gd name="connsiteX351" fmla="*/ 2783577 w 5018777"/>
              <a:gd name="connsiteY351" fmla="*/ 449942 h 2605314"/>
              <a:gd name="connsiteX352" fmla="*/ 2725520 w 5018777"/>
              <a:gd name="connsiteY352" fmla="*/ 442685 h 2605314"/>
              <a:gd name="connsiteX353" fmla="*/ 2732777 w 5018777"/>
              <a:gd name="connsiteY353" fmla="*/ 377371 h 2605314"/>
              <a:gd name="connsiteX354" fmla="*/ 2725520 w 5018777"/>
              <a:gd name="connsiteY354" fmla="*/ 290285 h 2605314"/>
              <a:gd name="connsiteX355" fmla="*/ 2711006 w 5018777"/>
              <a:gd name="connsiteY355" fmla="*/ 232228 h 2605314"/>
              <a:gd name="connsiteX356" fmla="*/ 2667463 w 5018777"/>
              <a:gd name="connsiteY356" fmla="*/ 210457 h 2605314"/>
              <a:gd name="connsiteX357" fmla="*/ 2660206 w 5018777"/>
              <a:gd name="connsiteY357"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7349 w 5018777"/>
              <a:gd name="connsiteY62" fmla="*/ 667657 h 2605314"/>
              <a:gd name="connsiteX63" fmla="*/ 3589120 w 5018777"/>
              <a:gd name="connsiteY63" fmla="*/ 682171 h 2605314"/>
              <a:gd name="connsiteX64" fmla="*/ 3676206 w 5018777"/>
              <a:gd name="connsiteY64" fmla="*/ 740228 h 2605314"/>
              <a:gd name="connsiteX65" fmla="*/ 3756397 w 5018777"/>
              <a:gd name="connsiteY65" fmla="*/ 752565 h 2605314"/>
              <a:gd name="connsiteX66" fmla="*/ 3886663 w 5018777"/>
              <a:gd name="connsiteY66" fmla="*/ 740228 h 2605314"/>
              <a:gd name="connsiteX67" fmla="*/ 3980643 w 5018777"/>
              <a:gd name="connsiteY67" fmla="*/ 658948 h 2605314"/>
              <a:gd name="connsiteX68" fmla="*/ 4000237 w 5018777"/>
              <a:gd name="connsiteY68" fmla="*/ 577305 h 2605314"/>
              <a:gd name="connsiteX69" fmla="*/ 3939640 w 5018777"/>
              <a:gd name="connsiteY69" fmla="*/ 480422 h 2605314"/>
              <a:gd name="connsiteX70" fmla="*/ 3866706 w 5018777"/>
              <a:gd name="connsiteY70" fmla="*/ 463731 h 2605314"/>
              <a:gd name="connsiteX71" fmla="*/ 3806835 w 5018777"/>
              <a:gd name="connsiteY71" fmla="*/ 478971 h 2605314"/>
              <a:gd name="connsiteX72" fmla="*/ 3763292 w 5018777"/>
              <a:gd name="connsiteY72" fmla="*/ 529771 h 2605314"/>
              <a:gd name="connsiteX73" fmla="*/ 3756035 w 5018777"/>
              <a:gd name="connsiteY73" fmla="*/ 551542 h 2605314"/>
              <a:gd name="connsiteX74" fmla="*/ 3763292 w 5018777"/>
              <a:gd name="connsiteY74" fmla="*/ 573314 h 2605314"/>
              <a:gd name="connsiteX75" fmla="*/ 3705235 w 5018777"/>
              <a:gd name="connsiteY75" fmla="*/ 602342 h 2605314"/>
              <a:gd name="connsiteX76" fmla="*/ 3661692 w 5018777"/>
              <a:gd name="connsiteY76" fmla="*/ 544285 h 2605314"/>
              <a:gd name="connsiteX77" fmla="*/ 3668949 w 5018777"/>
              <a:gd name="connsiteY77" fmla="*/ 435428 h 2605314"/>
              <a:gd name="connsiteX78" fmla="*/ 3705235 w 5018777"/>
              <a:gd name="connsiteY78" fmla="*/ 370114 h 2605314"/>
              <a:gd name="connsiteX79" fmla="*/ 3770549 w 5018777"/>
              <a:gd name="connsiteY79" fmla="*/ 341085 h 2605314"/>
              <a:gd name="connsiteX80" fmla="*/ 3792320 w 5018777"/>
              <a:gd name="connsiteY80" fmla="*/ 333828 h 2605314"/>
              <a:gd name="connsiteX81" fmla="*/ 3814092 w 5018777"/>
              <a:gd name="connsiteY81" fmla="*/ 326571 h 2605314"/>
              <a:gd name="connsiteX82" fmla="*/ 3959235 w 5018777"/>
              <a:gd name="connsiteY82" fmla="*/ 333828 h 2605314"/>
              <a:gd name="connsiteX83" fmla="*/ 4024549 w 5018777"/>
              <a:gd name="connsiteY83" fmla="*/ 377371 h 2605314"/>
              <a:gd name="connsiteX84" fmla="*/ 4060835 w 5018777"/>
              <a:gd name="connsiteY84" fmla="*/ 413657 h 2605314"/>
              <a:gd name="connsiteX85" fmla="*/ 4097120 w 5018777"/>
              <a:gd name="connsiteY85" fmla="*/ 478971 h 2605314"/>
              <a:gd name="connsiteX86" fmla="*/ 4111997 w 5018777"/>
              <a:gd name="connsiteY86" fmla="*/ 620848 h 2605314"/>
              <a:gd name="connsiteX87" fmla="*/ 4089863 w 5018777"/>
              <a:gd name="connsiteY87" fmla="*/ 732971 h 2605314"/>
              <a:gd name="connsiteX88" fmla="*/ 4060835 w 5018777"/>
              <a:gd name="connsiteY88" fmla="*/ 769257 h 2605314"/>
              <a:gd name="connsiteX89" fmla="*/ 3946897 w 5018777"/>
              <a:gd name="connsiteY89" fmla="*/ 851262 h 2605314"/>
              <a:gd name="connsiteX90" fmla="*/ 3843120 w 5018777"/>
              <a:gd name="connsiteY90" fmla="*/ 878114 h 2605314"/>
              <a:gd name="connsiteX91" fmla="*/ 3567349 w 5018777"/>
              <a:gd name="connsiteY91" fmla="*/ 863600 h 2605314"/>
              <a:gd name="connsiteX92" fmla="*/ 3422206 w 5018777"/>
              <a:gd name="connsiteY92" fmla="*/ 835660 h 2605314"/>
              <a:gd name="connsiteX93" fmla="*/ 3349635 w 5018777"/>
              <a:gd name="connsiteY93" fmla="*/ 776514 h 2605314"/>
              <a:gd name="connsiteX94" fmla="*/ 3313349 w 5018777"/>
              <a:gd name="connsiteY94" fmla="*/ 696685 h 2605314"/>
              <a:gd name="connsiteX95" fmla="*/ 3277063 w 5018777"/>
              <a:gd name="connsiteY95" fmla="*/ 587828 h 2605314"/>
              <a:gd name="connsiteX96" fmla="*/ 3233520 w 5018777"/>
              <a:gd name="connsiteY96" fmla="*/ 478971 h 2605314"/>
              <a:gd name="connsiteX97" fmla="*/ 3199412 w 5018777"/>
              <a:gd name="connsiteY97" fmla="*/ 367937 h 2605314"/>
              <a:gd name="connsiteX98" fmla="*/ 3139177 w 5018777"/>
              <a:gd name="connsiteY98" fmla="*/ 283028 h 2605314"/>
              <a:gd name="connsiteX99" fmla="*/ 3081120 w 5018777"/>
              <a:gd name="connsiteY99" fmla="*/ 232228 h 2605314"/>
              <a:gd name="connsiteX100" fmla="*/ 3008549 w 5018777"/>
              <a:gd name="connsiteY100" fmla="*/ 174171 h 2605314"/>
              <a:gd name="connsiteX101" fmla="*/ 2934889 w 5018777"/>
              <a:gd name="connsiteY101" fmla="*/ 124460 h 2605314"/>
              <a:gd name="connsiteX102" fmla="*/ 2827120 w 5018777"/>
              <a:gd name="connsiteY102" fmla="*/ 79828 h 2605314"/>
              <a:gd name="connsiteX103" fmla="*/ 2667463 w 5018777"/>
              <a:gd name="connsiteY103" fmla="*/ 50800 h 2605314"/>
              <a:gd name="connsiteX104" fmla="*/ 2500549 w 5018777"/>
              <a:gd name="connsiteY104" fmla="*/ 43542 h 2605314"/>
              <a:gd name="connsiteX105" fmla="*/ 2275577 w 5018777"/>
              <a:gd name="connsiteY105" fmla="*/ 21771 h 2605314"/>
              <a:gd name="connsiteX106" fmla="*/ 2036092 w 5018777"/>
              <a:gd name="connsiteY106" fmla="*/ 7257 h 2605314"/>
              <a:gd name="connsiteX107" fmla="*/ 1753063 w 5018777"/>
              <a:gd name="connsiteY107" fmla="*/ 29028 h 2605314"/>
              <a:gd name="connsiteX108" fmla="*/ 1519746 w 5018777"/>
              <a:gd name="connsiteY108" fmla="*/ 82005 h 2605314"/>
              <a:gd name="connsiteX109" fmla="*/ 1157977 w 5018777"/>
              <a:gd name="connsiteY109" fmla="*/ 190500 h 2605314"/>
              <a:gd name="connsiteX110" fmla="*/ 969292 w 5018777"/>
              <a:gd name="connsiteY110" fmla="*/ 261257 h 2605314"/>
              <a:gd name="connsiteX111" fmla="*/ 889463 w 5018777"/>
              <a:gd name="connsiteY111" fmla="*/ 319314 h 2605314"/>
              <a:gd name="connsiteX112" fmla="*/ 763189 w 5018777"/>
              <a:gd name="connsiteY112" fmla="*/ 420551 h 2605314"/>
              <a:gd name="connsiteX113" fmla="*/ 693520 w 5018777"/>
              <a:gd name="connsiteY113" fmla="*/ 500742 h 2605314"/>
              <a:gd name="connsiteX114" fmla="*/ 664492 w 5018777"/>
              <a:gd name="connsiteY114" fmla="*/ 544285 h 2605314"/>
              <a:gd name="connsiteX115" fmla="*/ 642720 w 5018777"/>
              <a:gd name="connsiteY115" fmla="*/ 609600 h 2605314"/>
              <a:gd name="connsiteX116" fmla="*/ 651792 w 5018777"/>
              <a:gd name="connsiteY116" fmla="*/ 740954 h 2605314"/>
              <a:gd name="connsiteX117" fmla="*/ 700052 w 5018777"/>
              <a:gd name="connsiteY117" fmla="*/ 804454 h 2605314"/>
              <a:gd name="connsiteX118" fmla="*/ 751577 w 5018777"/>
              <a:gd name="connsiteY118" fmla="*/ 804817 h 2605314"/>
              <a:gd name="connsiteX119" fmla="*/ 775889 w 5018777"/>
              <a:gd name="connsiteY119" fmla="*/ 748937 h 2605314"/>
              <a:gd name="connsiteX120" fmla="*/ 764640 w 5018777"/>
              <a:gd name="connsiteY120" fmla="*/ 679268 h 2605314"/>
              <a:gd name="connsiteX121" fmla="*/ 704769 w 5018777"/>
              <a:gd name="connsiteY121" fmla="*/ 644434 h 2605314"/>
              <a:gd name="connsiteX122" fmla="*/ 567246 w 5018777"/>
              <a:gd name="connsiteY122" fmla="*/ 638991 h 2605314"/>
              <a:gd name="connsiteX123" fmla="*/ 468549 w 5018777"/>
              <a:gd name="connsiteY123" fmla="*/ 682171 h 2605314"/>
              <a:gd name="connsiteX124" fmla="*/ 446777 w 5018777"/>
              <a:gd name="connsiteY124" fmla="*/ 754742 h 2605314"/>
              <a:gd name="connsiteX125" fmla="*/ 475806 w 5018777"/>
              <a:gd name="connsiteY125" fmla="*/ 849085 h 2605314"/>
              <a:gd name="connsiteX126" fmla="*/ 533863 w 5018777"/>
              <a:gd name="connsiteY126" fmla="*/ 841828 h 2605314"/>
              <a:gd name="connsiteX127" fmla="*/ 541120 w 5018777"/>
              <a:gd name="connsiteY127" fmla="*/ 820057 h 2605314"/>
              <a:gd name="connsiteX128" fmla="*/ 519349 w 5018777"/>
              <a:gd name="connsiteY128" fmla="*/ 740228 h 2605314"/>
              <a:gd name="connsiteX129" fmla="*/ 497577 w 5018777"/>
              <a:gd name="connsiteY129" fmla="*/ 725714 h 2605314"/>
              <a:gd name="connsiteX130" fmla="*/ 352435 w 5018777"/>
              <a:gd name="connsiteY130" fmla="*/ 732971 h 2605314"/>
              <a:gd name="connsiteX131" fmla="*/ 252286 w 5018777"/>
              <a:gd name="connsiteY131" fmla="*/ 791028 h 2605314"/>
              <a:gd name="connsiteX132" fmla="*/ 192777 w 5018777"/>
              <a:gd name="connsiteY132" fmla="*/ 892628 h 2605314"/>
              <a:gd name="connsiteX133" fmla="*/ 187335 w 5018777"/>
              <a:gd name="connsiteY133" fmla="*/ 1026522 h 2605314"/>
              <a:gd name="connsiteX134" fmla="*/ 218177 w 5018777"/>
              <a:gd name="connsiteY134" fmla="*/ 1070791 h 2605314"/>
              <a:gd name="connsiteX135" fmla="*/ 278049 w 5018777"/>
              <a:gd name="connsiteY135" fmla="*/ 1063534 h 2605314"/>
              <a:gd name="connsiteX136" fmla="*/ 297643 w 5018777"/>
              <a:gd name="connsiteY136" fmla="*/ 1022531 h 2605314"/>
              <a:gd name="connsiteX137" fmla="*/ 260995 w 5018777"/>
              <a:gd name="connsiteY137" fmla="*/ 957580 h 2605314"/>
              <a:gd name="connsiteX138" fmla="*/ 172095 w 5018777"/>
              <a:gd name="connsiteY138" fmla="*/ 952137 h 2605314"/>
              <a:gd name="connsiteX139" fmla="*/ 108957 w 5018777"/>
              <a:gd name="connsiteY139" fmla="*/ 996405 h 2605314"/>
              <a:gd name="connsiteX140" fmla="*/ 54892 w 5018777"/>
              <a:gd name="connsiteY140" fmla="*/ 1066800 h 2605314"/>
              <a:gd name="connsiteX141" fmla="*/ 14252 w 5018777"/>
              <a:gd name="connsiteY141" fmla="*/ 1156788 h 2605314"/>
              <a:gd name="connsiteX142" fmla="*/ 20783 w 5018777"/>
              <a:gd name="connsiteY142" fmla="*/ 1262017 h 2605314"/>
              <a:gd name="connsiteX143" fmla="*/ 69406 w 5018777"/>
              <a:gd name="connsiteY143" fmla="*/ 1313542 h 2605314"/>
              <a:gd name="connsiteX144" fmla="*/ 112949 w 5018777"/>
              <a:gd name="connsiteY144" fmla="*/ 1342571 h 2605314"/>
              <a:gd name="connsiteX145" fmla="*/ 159032 w 5018777"/>
              <a:gd name="connsiteY145" fmla="*/ 1341845 h 2605314"/>
              <a:gd name="connsiteX146" fmla="*/ 217089 w 5018777"/>
              <a:gd name="connsiteY146" fmla="*/ 1316445 h 2605314"/>
              <a:gd name="connsiteX147" fmla="*/ 199672 w 5018777"/>
              <a:gd name="connsiteY147" fmla="*/ 1243148 h 2605314"/>
              <a:gd name="connsiteX148" fmla="*/ 124197 w 5018777"/>
              <a:gd name="connsiteY148" fmla="*/ 1236254 h 2605314"/>
              <a:gd name="connsiteX149" fmla="*/ 54892 w 5018777"/>
              <a:gd name="connsiteY149" fmla="*/ 1262742 h 2605314"/>
              <a:gd name="connsiteX150" fmla="*/ 33120 w 5018777"/>
              <a:gd name="connsiteY150" fmla="*/ 1299028 h 2605314"/>
              <a:gd name="connsiteX151" fmla="*/ 18606 w 5018777"/>
              <a:gd name="connsiteY151" fmla="*/ 1320800 h 2605314"/>
              <a:gd name="connsiteX152" fmla="*/ 4092 w 5018777"/>
              <a:gd name="connsiteY152" fmla="*/ 1379582 h 2605314"/>
              <a:gd name="connsiteX153" fmla="*/ 3729 w 5018777"/>
              <a:gd name="connsiteY153" fmla="*/ 1436188 h 2605314"/>
              <a:gd name="connsiteX154" fmla="*/ 47635 w 5018777"/>
              <a:gd name="connsiteY154" fmla="*/ 1494971 h 2605314"/>
              <a:gd name="connsiteX155" fmla="*/ 91177 w 5018777"/>
              <a:gd name="connsiteY155" fmla="*/ 1524000 h 2605314"/>
              <a:gd name="connsiteX156" fmla="*/ 127100 w 5018777"/>
              <a:gd name="connsiteY156" fmla="*/ 1568268 h 2605314"/>
              <a:gd name="connsiteX157" fmla="*/ 171006 w 5018777"/>
              <a:gd name="connsiteY157" fmla="*/ 1582057 h 2605314"/>
              <a:gd name="connsiteX158" fmla="*/ 228337 w 5018777"/>
              <a:gd name="connsiteY158" fmla="*/ 1561737 h 2605314"/>
              <a:gd name="connsiteX159" fmla="*/ 236683 w 5018777"/>
              <a:gd name="connsiteY159" fmla="*/ 1483722 h 2605314"/>
              <a:gd name="connsiteX160" fmla="*/ 157217 w 5018777"/>
              <a:gd name="connsiteY160" fmla="*/ 1465580 h 2605314"/>
              <a:gd name="connsiteX161" fmla="*/ 105692 w 5018777"/>
              <a:gd name="connsiteY161" fmla="*/ 1502228 h 2605314"/>
              <a:gd name="connsiteX162" fmla="*/ 105692 w 5018777"/>
              <a:gd name="connsiteY162" fmla="*/ 1698171 h 2605314"/>
              <a:gd name="connsiteX163" fmla="*/ 141615 w 5018777"/>
              <a:gd name="connsiteY163" fmla="*/ 1749334 h 2605314"/>
              <a:gd name="connsiteX164" fmla="*/ 192777 w 5018777"/>
              <a:gd name="connsiteY164" fmla="*/ 1792514 h 2605314"/>
              <a:gd name="connsiteX165" fmla="*/ 250835 w 5018777"/>
              <a:gd name="connsiteY165" fmla="*/ 1828800 h 2605314"/>
              <a:gd name="connsiteX166" fmla="*/ 359692 w 5018777"/>
              <a:gd name="connsiteY166" fmla="*/ 1821542 h 2605314"/>
              <a:gd name="connsiteX167" fmla="*/ 394163 w 5018777"/>
              <a:gd name="connsiteY167" fmla="*/ 1796505 h 2605314"/>
              <a:gd name="connsiteX168" fmla="*/ 410492 w 5018777"/>
              <a:gd name="connsiteY168" fmla="*/ 1698171 h 2605314"/>
              <a:gd name="connsiteX169" fmla="*/ 366949 w 5018777"/>
              <a:gd name="connsiteY169" fmla="*/ 1683657 h 2605314"/>
              <a:gd name="connsiteX170" fmla="*/ 316149 w 5018777"/>
              <a:gd name="connsiteY170" fmla="*/ 1690914 h 2605314"/>
              <a:gd name="connsiteX171" fmla="*/ 279863 w 5018777"/>
              <a:gd name="connsiteY171" fmla="*/ 1719942 h 2605314"/>
              <a:gd name="connsiteX172" fmla="*/ 265349 w 5018777"/>
              <a:gd name="connsiteY172" fmla="*/ 1785257 h 2605314"/>
              <a:gd name="connsiteX173" fmla="*/ 276235 w 5018777"/>
              <a:gd name="connsiteY173" fmla="*/ 1939108 h 2605314"/>
              <a:gd name="connsiteX174" fmla="*/ 331026 w 5018777"/>
              <a:gd name="connsiteY174" fmla="*/ 1984465 h 2605314"/>
              <a:gd name="connsiteX175" fmla="*/ 417749 w 5018777"/>
              <a:gd name="connsiteY175" fmla="*/ 2002971 h 2605314"/>
              <a:gd name="connsiteX176" fmla="*/ 526606 w 5018777"/>
              <a:gd name="connsiteY176" fmla="*/ 1995714 h 2605314"/>
              <a:gd name="connsiteX177" fmla="*/ 555635 w 5018777"/>
              <a:gd name="connsiteY177" fmla="*/ 1973942 h 2605314"/>
              <a:gd name="connsiteX178" fmla="*/ 599177 w 5018777"/>
              <a:gd name="connsiteY178" fmla="*/ 1944914 h 2605314"/>
              <a:gd name="connsiteX179" fmla="*/ 628206 w 5018777"/>
              <a:gd name="connsiteY179" fmla="*/ 1901371 h 2605314"/>
              <a:gd name="connsiteX180" fmla="*/ 613692 w 5018777"/>
              <a:gd name="connsiteY180" fmla="*/ 1836057 h 2605314"/>
              <a:gd name="connsiteX181" fmla="*/ 570149 w 5018777"/>
              <a:gd name="connsiteY181" fmla="*/ 1792514 h 2605314"/>
              <a:gd name="connsiteX182" fmla="*/ 528057 w 5018777"/>
              <a:gd name="connsiteY182" fmla="*/ 1800497 h 2605314"/>
              <a:gd name="connsiteX183" fmla="*/ 481249 w 5018777"/>
              <a:gd name="connsiteY183" fmla="*/ 1898468 h 2605314"/>
              <a:gd name="connsiteX184" fmla="*/ 555635 w 5018777"/>
              <a:gd name="connsiteY184" fmla="*/ 1995714 h 2605314"/>
              <a:gd name="connsiteX185" fmla="*/ 570149 w 5018777"/>
              <a:gd name="connsiteY185" fmla="*/ 2017485 h 2605314"/>
              <a:gd name="connsiteX186" fmla="*/ 700777 w 5018777"/>
              <a:gd name="connsiteY186" fmla="*/ 2068285 h 2605314"/>
              <a:gd name="connsiteX187" fmla="*/ 737063 w 5018777"/>
              <a:gd name="connsiteY187" fmla="*/ 2082800 h 2605314"/>
              <a:gd name="connsiteX188" fmla="*/ 867692 w 5018777"/>
              <a:gd name="connsiteY188" fmla="*/ 2119811 h 2605314"/>
              <a:gd name="connsiteX189" fmla="*/ 969292 w 5018777"/>
              <a:gd name="connsiteY189" fmla="*/ 2148114 h 2605314"/>
              <a:gd name="connsiteX190" fmla="*/ 1078149 w 5018777"/>
              <a:gd name="connsiteY190" fmla="*/ 2133600 h 2605314"/>
              <a:gd name="connsiteX191" fmla="*/ 1128949 w 5018777"/>
              <a:gd name="connsiteY191" fmla="*/ 2104571 h 2605314"/>
              <a:gd name="connsiteX192" fmla="*/ 1247603 w 5018777"/>
              <a:gd name="connsiteY192" fmla="*/ 2013494 h 2605314"/>
              <a:gd name="connsiteX193" fmla="*/ 1291509 w 5018777"/>
              <a:gd name="connsiteY193" fmla="*/ 1957251 h 2605314"/>
              <a:gd name="connsiteX194" fmla="*/ 1278083 w 5018777"/>
              <a:gd name="connsiteY194" fmla="*/ 1839322 h 2605314"/>
              <a:gd name="connsiteX195" fmla="*/ 1223292 w 5018777"/>
              <a:gd name="connsiteY195" fmla="*/ 1814285 h 2605314"/>
              <a:gd name="connsiteX196" fmla="*/ 1129675 w 5018777"/>
              <a:gd name="connsiteY196" fmla="*/ 1833154 h 2605314"/>
              <a:gd name="connsiteX197" fmla="*/ 1107177 w 5018777"/>
              <a:gd name="connsiteY197" fmla="*/ 1894114 h 2605314"/>
              <a:gd name="connsiteX198" fmla="*/ 1085406 w 5018777"/>
              <a:gd name="connsiteY198" fmla="*/ 2002971 h 2605314"/>
              <a:gd name="connsiteX199" fmla="*/ 1020092 w 5018777"/>
              <a:gd name="connsiteY199" fmla="*/ 1995714 h 2605314"/>
              <a:gd name="connsiteX200" fmla="*/ 984532 w 5018777"/>
              <a:gd name="connsiteY200" fmla="*/ 1911531 h 2605314"/>
              <a:gd name="connsiteX201" fmla="*/ 996869 w 5018777"/>
              <a:gd name="connsiteY201" fmla="*/ 1807754 h 2605314"/>
              <a:gd name="connsiteX202" fmla="*/ 1070529 w 5018777"/>
              <a:gd name="connsiteY202" fmla="*/ 1731554 h 2605314"/>
              <a:gd name="connsiteX203" fmla="*/ 1230549 w 5018777"/>
              <a:gd name="connsiteY203" fmla="*/ 1690914 h 2605314"/>
              <a:gd name="connsiteX204" fmla="*/ 1339406 w 5018777"/>
              <a:gd name="connsiteY204" fmla="*/ 1698171 h 2605314"/>
              <a:gd name="connsiteX205" fmla="*/ 1426492 w 5018777"/>
              <a:gd name="connsiteY205" fmla="*/ 1741714 h 2605314"/>
              <a:gd name="connsiteX206" fmla="*/ 1480557 w 5018777"/>
              <a:gd name="connsiteY206" fmla="*/ 1792514 h 2605314"/>
              <a:gd name="connsiteX207" fmla="*/ 1510312 w 5018777"/>
              <a:gd name="connsiteY207" fmla="*/ 1859642 h 2605314"/>
              <a:gd name="connsiteX208" fmla="*/ 1511037 w 5018777"/>
              <a:gd name="connsiteY208" fmla="*/ 1961968 h 2605314"/>
              <a:gd name="connsiteX209" fmla="*/ 1463866 w 5018777"/>
              <a:gd name="connsiteY209" fmla="*/ 2046877 h 2605314"/>
              <a:gd name="connsiteX210" fmla="*/ 1411977 w 5018777"/>
              <a:gd name="connsiteY210" fmla="*/ 2140857 h 2605314"/>
              <a:gd name="connsiteX211" fmla="*/ 1404720 w 5018777"/>
              <a:gd name="connsiteY211" fmla="*/ 2162628 h 2605314"/>
              <a:gd name="connsiteX212" fmla="*/ 1368435 w 5018777"/>
              <a:gd name="connsiteY212" fmla="*/ 2293257 h 2605314"/>
              <a:gd name="connsiteX213" fmla="*/ 1370975 w 5018777"/>
              <a:gd name="connsiteY213" fmla="*/ 2449285 h 2605314"/>
              <a:gd name="connsiteX214" fmla="*/ 1513577 w 5018777"/>
              <a:gd name="connsiteY214" fmla="*/ 2554514 h 2605314"/>
              <a:gd name="connsiteX215" fmla="*/ 1636949 w 5018777"/>
              <a:gd name="connsiteY215" fmla="*/ 2590800 h 2605314"/>
              <a:gd name="connsiteX216" fmla="*/ 1851397 w 5018777"/>
              <a:gd name="connsiteY216" fmla="*/ 2605314 h 2605314"/>
              <a:gd name="connsiteX217" fmla="*/ 1922155 w 5018777"/>
              <a:gd name="connsiteY217" fmla="*/ 2576285 h 2605314"/>
              <a:gd name="connsiteX218" fmla="*/ 1963520 w 5018777"/>
              <a:gd name="connsiteY218" fmla="*/ 2496457 h 2605314"/>
              <a:gd name="connsiteX219" fmla="*/ 2006337 w 5018777"/>
              <a:gd name="connsiteY219" fmla="*/ 2315028 h 2605314"/>
              <a:gd name="connsiteX220" fmla="*/ 2043349 w 5018777"/>
              <a:gd name="connsiteY220" fmla="*/ 2111828 h 2605314"/>
              <a:gd name="connsiteX221" fmla="*/ 2066572 w 5018777"/>
              <a:gd name="connsiteY221" fmla="*/ 2048691 h 2605314"/>
              <a:gd name="connsiteX222" fmla="*/ 2102495 w 5018777"/>
              <a:gd name="connsiteY222" fmla="*/ 1987731 h 2605314"/>
              <a:gd name="connsiteX223" fmla="*/ 2221512 w 5018777"/>
              <a:gd name="connsiteY223" fmla="*/ 1879237 h 2605314"/>
              <a:gd name="connsiteX224" fmla="*/ 2377177 w 5018777"/>
              <a:gd name="connsiteY224" fmla="*/ 1872342 h 2605314"/>
              <a:gd name="connsiteX225" fmla="*/ 2398949 w 5018777"/>
              <a:gd name="connsiteY225" fmla="*/ 1879600 h 2605314"/>
              <a:gd name="connsiteX226" fmla="*/ 2457006 w 5018777"/>
              <a:gd name="connsiteY226" fmla="*/ 1930400 h 2605314"/>
              <a:gd name="connsiteX227" fmla="*/ 2471520 w 5018777"/>
              <a:gd name="connsiteY227" fmla="*/ 1952171 h 2605314"/>
              <a:gd name="connsiteX228" fmla="*/ 2493292 w 5018777"/>
              <a:gd name="connsiteY228" fmla="*/ 1973942 h 2605314"/>
              <a:gd name="connsiteX229" fmla="*/ 2507806 w 5018777"/>
              <a:gd name="connsiteY229" fmla="*/ 2024742 h 2605314"/>
              <a:gd name="connsiteX230" fmla="*/ 2515063 w 5018777"/>
              <a:gd name="connsiteY230" fmla="*/ 2053771 h 2605314"/>
              <a:gd name="connsiteX231" fmla="*/ 2529577 w 5018777"/>
              <a:gd name="connsiteY231" fmla="*/ 2075542 h 2605314"/>
              <a:gd name="connsiteX232" fmla="*/ 2544092 w 5018777"/>
              <a:gd name="connsiteY232" fmla="*/ 2126342 h 2605314"/>
              <a:gd name="connsiteX233" fmla="*/ 2536835 w 5018777"/>
              <a:gd name="connsiteY233" fmla="*/ 2271485 h 2605314"/>
              <a:gd name="connsiteX234" fmla="*/ 2522320 w 5018777"/>
              <a:gd name="connsiteY234" fmla="*/ 2300514 h 2605314"/>
              <a:gd name="connsiteX235" fmla="*/ 2478777 w 5018777"/>
              <a:gd name="connsiteY235" fmla="*/ 2329542 h 2605314"/>
              <a:gd name="connsiteX236" fmla="*/ 2457006 w 5018777"/>
              <a:gd name="connsiteY236" fmla="*/ 2336800 h 2605314"/>
              <a:gd name="connsiteX237" fmla="*/ 2333635 w 5018777"/>
              <a:gd name="connsiteY237" fmla="*/ 2329542 h 2605314"/>
              <a:gd name="connsiteX238" fmla="*/ 2311863 w 5018777"/>
              <a:gd name="connsiteY238" fmla="*/ 2322285 h 2605314"/>
              <a:gd name="connsiteX239" fmla="*/ 2297349 w 5018777"/>
              <a:gd name="connsiteY239" fmla="*/ 2286000 h 2605314"/>
              <a:gd name="connsiteX240" fmla="*/ 2290092 w 5018777"/>
              <a:gd name="connsiteY240" fmla="*/ 2249714 h 2605314"/>
              <a:gd name="connsiteX241" fmla="*/ 2398949 w 5018777"/>
              <a:gd name="connsiteY241" fmla="*/ 2111828 h 2605314"/>
              <a:gd name="connsiteX242" fmla="*/ 2398949 w 5018777"/>
              <a:gd name="connsiteY242" fmla="*/ 2024742 h 2605314"/>
              <a:gd name="connsiteX243" fmla="*/ 2377177 w 5018777"/>
              <a:gd name="connsiteY243" fmla="*/ 2010228 h 2605314"/>
              <a:gd name="connsiteX244" fmla="*/ 2275577 w 5018777"/>
              <a:gd name="connsiteY244" fmla="*/ 2017485 h 2605314"/>
              <a:gd name="connsiteX245" fmla="*/ 2261063 w 5018777"/>
              <a:gd name="connsiteY245" fmla="*/ 2032000 h 2605314"/>
              <a:gd name="connsiteX246" fmla="*/ 2239292 w 5018777"/>
              <a:gd name="connsiteY246" fmla="*/ 2046514 h 2605314"/>
              <a:gd name="connsiteX247" fmla="*/ 2224777 w 5018777"/>
              <a:gd name="connsiteY247" fmla="*/ 2061028 h 2605314"/>
              <a:gd name="connsiteX248" fmla="*/ 2195749 w 5018777"/>
              <a:gd name="connsiteY248" fmla="*/ 2068285 h 2605314"/>
              <a:gd name="connsiteX249" fmla="*/ 2166720 w 5018777"/>
              <a:gd name="connsiteY249" fmla="*/ 2090057 h 2605314"/>
              <a:gd name="connsiteX250" fmla="*/ 2152206 w 5018777"/>
              <a:gd name="connsiteY250" fmla="*/ 2111828 h 2605314"/>
              <a:gd name="connsiteX251" fmla="*/ 2130435 w 5018777"/>
              <a:gd name="connsiteY251" fmla="*/ 2140857 h 2605314"/>
              <a:gd name="connsiteX252" fmla="*/ 2130435 w 5018777"/>
              <a:gd name="connsiteY252" fmla="*/ 2351314 h 2605314"/>
              <a:gd name="connsiteX253" fmla="*/ 2144949 w 5018777"/>
              <a:gd name="connsiteY253" fmla="*/ 2373085 h 2605314"/>
              <a:gd name="connsiteX254" fmla="*/ 2166720 w 5018777"/>
              <a:gd name="connsiteY254" fmla="*/ 2380342 h 2605314"/>
              <a:gd name="connsiteX255" fmla="*/ 2173977 w 5018777"/>
              <a:gd name="connsiteY255" fmla="*/ 2402114 h 2605314"/>
              <a:gd name="connsiteX256" fmla="*/ 2195749 w 5018777"/>
              <a:gd name="connsiteY256" fmla="*/ 2416628 h 2605314"/>
              <a:gd name="connsiteX257" fmla="*/ 2224777 w 5018777"/>
              <a:gd name="connsiteY257" fmla="*/ 2438400 h 2605314"/>
              <a:gd name="connsiteX258" fmla="*/ 2268320 w 5018777"/>
              <a:gd name="connsiteY258" fmla="*/ 2474685 h 2605314"/>
              <a:gd name="connsiteX259" fmla="*/ 2297349 w 5018777"/>
              <a:gd name="connsiteY259" fmla="*/ 2510971 h 2605314"/>
              <a:gd name="connsiteX260" fmla="*/ 2319120 w 5018777"/>
              <a:gd name="connsiteY260" fmla="*/ 2532742 h 2605314"/>
              <a:gd name="connsiteX261" fmla="*/ 2398949 w 5018777"/>
              <a:gd name="connsiteY261" fmla="*/ 2569028 h 2605314"/>
              <a:gd name="connsiteX262" fmla="*/ 2544092 w 5018777"/>
              <a:gd name="connsiteY262" fmla="*/ 2554514 h 2605314"/>
              <a:gd name="connsiteX263" fmla="*/ 2565863 w 5018777"/>
              <a:gd name="connsiteY263" fmla="*/ 2540000 h 2605314"/>
              <a:gd name="connsiteX264" fmla="*/ 2573120 w 5018777"/>
              <a:gd name="connsiteY264" fmla="*/ 2503714 h 2605314"/>
              <a:gd name="connsiteX265" fmla="*/ 2587635 w 5018777"/>
              <a:gd name="connsiteY265" fmla="*/ 2481942 h 2605314"/>
              <a:gd name="connsiteX266" fmla="*/ 2594892 w 5018777"/>
              <a:gd name="connsiteY266" fmla="*/ 2409371 h 2605314"/>
              <a:gd name="connsiteX267" fmla="*/ 2645692 w 5018777"/>
              <a:gd name="connsiteY267" fmla="*/ 2416628 h 2605314"/>
              <a:gd name="connsiteX268" fmla="*/ 2674720 w 5018777"/>
              <a:gd name="connsiteY268" fmla="*/ 2423885 h 2605314"/>
              <a:gd name="connsiteX269" fmla="*/ 2747292 w 5018777"/>
              <a:gd name="connsiteY269" fmla="*/ 2438400 h 2605314"/>
              <a:gd name="connsiteX270" fmla="*/ 2790835 w 5018777"/>
              <a:gd name="connsiteY270" fmla="*/ 2452914 h 2605314"/>
              <a:gd name="connsiteX271" fmla="*/ 2812606 w 5018777"/>
              <a:gd name="connsiteY271" fmla="*/ 2438400 h 2605314"/>
              <a:gd name="connsiteX272" fmla="*/ 2805349 w 5018777"/>
              <a:gd name="connsiteY272" fmla="*/ 2416628 h 2605314"/>
              <a:gd name="connsiteX273" fmla="*/ 2798092 w 5018777"/>
              <a:gd name="connsiteY273" fmla="*/ 2373085 h 2605314"/>
              <a:gd name="connsiteX274" fmla="*/ 2783577 w 5018777"/>
              <a:gd name="connsiteY274" fmla="*/ 2329542 h 2605314"/>
              <a:gd name="connsiteX275" fmla="*/ 2798092 w 5018777"/>
              <a:gd name="connsiteY275" fmla="*/ 2278742 h 2605314"/>
              <a:gd name="connsiteX276" fmla="*/ 2965006 w 5018777"/>
              <a:gd name="connsiteY276" fmla="*/ 2249714 h 2605314"/>
              <a:gd name="connsiteX277" fmla="*/ 2950492 w 5018777"/>
              <a:gd name="connsiteY277" fmla="*/ 2227942 h 2605314"/>
              <a:gd name="connsiteX278" fmla="*/ 2928720 w 5018777"/>
              <a:gd name="connsiteY278" fmla="*/ 2133600 h 2605314"/>
              <a:gd name="connsiteX279" fmla="*/ 2921463 w 5018777"/>
              <a:gd name="connsiteY279" fmla="*/ 2104571 h 2605314"/>
              <a:gd name="connsiteX280" fmla="*/ 2899692 w 5018777"/>
              <a:gd name="connsiteY280" fmla="*/ 2090057 h 2605314"/>
              <a:gd name="connsiteX281" fmla="*/ 2906949 w 5018777"/>
              <a:gd name="connsiteY281" fmla="*/ 2061028 h 2605314"/>
              <a:gd name="connsiteX282" fmla="*/ 3037577 w 5018777"/>
              <a:gd name="connsiteY282" fmla="*/ 2053771 h 2605314"/>
              <a:gd name="connsiteX283" fmla="*/ 3124663 w 5018777"/>
              <a:gd name="connsiteY283" fmla="*/ 2046514 h 2605314"/>
              <a:gd name="connsiteX284" fmla="*/ 3146435 w 5018777"/>
              <a:gd name="connsiteY284" fmla="*/ 2039257 h 2605314"/>
              <a:gd name="connsiteX285" fmla="*/ 3139177 w 5018777"/>
              <a:gd name="connsiteY285" fmla="*/ 2010228 h 2605314"/>
              <a:gd name="connsiteX286" fmla="*/ 3110149 w 5018777"/>
              <a:gd name="connsiteY286" fmla="*/ 1959428 h 2605314"/>
              <a:gd name="connsiteX287" fmla="*/ 3081120 w 5018777"/>
              <a:gd name="connsiteY287" fmla="*/ 1930400 h 2605314"/>
              <a:gd name="connsiteX288" fmla="*/ 3066606 w 5018777"/>
              <a:gd name="connsiteY288" fmla="*/ 1901371 h 2605314"/>
              <a:gd name="connsiteX289" fmla="*/ 3044835 w 5018777"/>
              <a:gd name="connsiteY289" fmla="*/ 1886857 h 2605314"/>
              <a:gd name="connsiteX290" fmla="*/ 3037577 w 5018777"/>
              <a:gd name="connsiteY290" fmla="*/ 1865085 h 2605314"/>
              <a:gd name="connsiteX291" fmla="*/ 3023063 w 5018777"/>
              <a:gd name="connsiteY291" fmla="*/ 1843314 h 2605314"/>
              <a:gd name="connsiteX292" fmla="*/ 3052092 w 5018777"/>
              <a:gd name="connsiteY292" fmla="*/ 1828800 h 2605314"/>
              <a:gd name="connsiteX293" fmla="*/ 3160949 w 5018777"/>
              <a:gd name="connsiteY293" fmla="*/ 1814285 h 2605314"/>
              <a:gd name="connsiteX294" fmla="*/ 3182720 w 5018777"/>
              <a:gd name="connsiteY294" fmla="*/ 1799771 h 2605314"/>
              <a:gd name="connsiteX295" fmla="*/ 3131920 w 5018777"/>
              <a:gd name="connsiteY295" fmla="*/ 1690914 h 2605314"/>
              <a:gd name="connsiteX296" fmla="*/ 3124663 w 5018777"/>
              <a:gd name="connsiteY296" fmla="*/ 1669142 h 2605314"/>
              <a:gd name="connsiteX297" fmla="*/ 3110149 w 5018777"/>
              <a:gd name="connsiteY297" fmla="*/ 1647371 h 2605314"/>
              <a:gd name="connsiteX298" fmla="*/ 3131920 w 5018777"/>
              <a:gd name="connsiteY298" fmla="*/ 1640114 h 2605314"/>
              <a:gd name="connsiteX299" fmla="*/ 3160949 w 5018777"/>
              <a:gd name="connsiteY299" fmla="*/ 1632857 h 2605314"/>
              <a:gd name="connsiteX300" fmla="*/ 3189977 w 5018777"/>
              <a:gd name="connsiteY300" fmla="*/ 1618342 h 2605314"/>
              <a:gd name="connsiteX301" fmla="*/ 3219006 w 5018777"/>
              <a:gd name="connsiteY301" fmla="*/ 1611085 h 2605314"/>
              <a:gd name="connsiteX302" fmla="*/ 3240777 w 5018777"/>
              <a:gd name="connsiteY302" fmla="*/ 1603828 h 2605314"/>
              <a:gd name="connsiteX303" fmla="*/ 3284320 w 5018777"/>
              <a:gd name="connsiteY303" fmla="*/ 1582057 h 2605314"/>
              <a:gd name="connsiteX304" fmla="*/ 3298835 w 5018777"/>
              <a:gd name="connsiteY304" fmla="*/ 1567542 h 2605314"/>
              <a:gd name="connsiteX305" fmla="*/ 3277063 w 5018777"/>
              <a:gd name="connsiteY305" fmla="*/ 1545771 h 2605314"/>
              <a:gd name="connsiteX306" fmla="*/ 3233520 w 5018777"/>
              <a:gd name="connsiteY306" fmla="*/ 1516742 h 2605314"/>
              <a:gd name="connsiteX307" fmla="*/ 3182720 w 5018777"/>
              <a:gd name="connsiteY307" fmla="*/ 1458685 h 2605314"/>
              <a:gd name="connsiteX308" fmla="*/ 3175463 w 5018777"/>
              <a:gd name="connsiteY308" fmla="*/ 1436914 h 2605314"/>
              <a:gd name="connsiteX309" fmla="*/ 3153692 w 5018777"/>
              <a:gd name="connsiteY309" fmla="*/ 1422400 h 2605314"/>
              <a:gd name="connsiteX310" fmla="*/ 3204492 w 5018777"/>
              <a:gd name="connsiteY310" fmla="*/ 1386114 h 2605314"/>
              <a:gd name="connsiteX311" fmla="*/ 3240777 w 5018777"/>
              <a:gd name="connsiteY311" fmla="*/ 1349828 h 2605314"/>
              <a:gd name="connsiteX312" fmla="*/ 3269806 w 5018777"/>
              <a:gd name="connsiteY312" fmla="*/ 1313542 h 2605314"/>
              <a:gd name="connsiteX313" fmla="*/ 3291577 w 5018777"/>
              <a:gd name="connsiteY313" fmla="*/ 1299028 h 2605314"/>
              <a:gd name="connsiteX314" fmla="*/ 3306092 w 5018777"/>
              <a:gd name="connsiteY314" fmla="*/ 1284514 h 2605314"/>
              <a:gd name="connsiteX315" fmla="*/ 3313349 w 5018777"/>
              <a:gd name="connsiteY315" fmla="*/ 1262742 h 2605314"/>
              <a:gd name="connsiteX316" fmla="*/ 3269806 w 5018777"/>
              <a:gd name="connsiteY316" fmla="*/ 1255485 h 2605314"/>
              <a:gd name="connsiteX317" fmla="*/ 3248035 w 5018777"/>
              <a:gd name="connsiteY317" fmla="*/ 1248228 h 2605314"/>
              <a:gd name="connsiteX318" fmla="*/ 3197235 w 5018777"/>
              <a:gd name="connsiteY318" fmla="*/ 1233714 h 2605314"/>
              <a:gd name="connsiteX319" fmla="*/ 3175463 w 5018777"/>
              <a:gd name="connsiteY319" fmla="*/ 1219200 h 2605314"/>
              <a:gd name="connsiteX320" fmla="*/ 3153692 w 5018777"/>
              <a:gd name="connsiteY320" fmla="*/ 1211942 h 2605314"/>
              <a:gd name="connsiteX321" fmla="*/ 3124663 w 5018777"/>
              <a:gd name="connsiteY321" fmla="*/ 1197428 h 2605314"/>
              <a:gd name="connsiteX322" fmla="*/ 3204492 w 5018777"/>
              <a:gd name="connsiteY322" fmla="*/ 1095828 h 2605314"/>
              <a:gd name="connsiteX323" fmla="*/ 3255292 w 5018777"/>
              <a:gd name="connsiteY323" fmla="*/ 1037771 h 2605314"/>
              <a:gd name="connsiteX324" fmla="*/ 3255292 w 5018777"/>
              <a:gd name="connsiteY324" fmla="*/ 994228 h 2605314"/>
              <a:gd name="connsiteX325" fmla="*/ 3211749 w 5018777"/>
              <a:gd name="connsiteY325" fmla="*/ 986971 h 2605314"/>
              <a:gd name="connsiteX326" fmla="*/ 3182720 w 5018777"/>
              <a:gd name="connsiteY326" fmla="*/ 979714 h 2605314"/>
              <a:gd name="connsiteX327" fmla="*/ 3124663 w 5018777"/>
              <a:gd name="connsiteY327" fmla="*/ 957942 h 2605314"/>
              <a:gd name="connsiteX328" fmla="*/ 3102892 w 5018777"/>
              <a:gd name="connsiteY328" fmla="*/ 950685 h 2605314"/>
              <a:gd name="connsiteX329" fmla="*/ 3052092 w 5018777"/>
              <a:gd name="connsiteY329" fmla="*/ 943428 h 2605314"/>
              <a:gd name="connsiteX330" fmla="*/ 3030320 w 5018777"/>
              <a:gd name="connsiteY330" fmla="*/ 936171 h 2605314"/>
              <a:gd name="connsiteX331" fmla="*/ 2994035 w 5018777"/>
              <a:gd name="connsiteY331" fmla="*/ 928914 h 2605314"/>
              <a:gd name="connsiteX332" fmla="*/ 2979520 w 5018777"/>
              <a:gd name="connsiteY332" fmla="*/ 914400 h 2605314"/>
              <a:gd name="connsiteX333" fmla="*/ 3037577 w 5018777"/>
              <a:gd name="connsiteY333" fmla="*/ 820057 h 2605314"/>
              <a:gd name="connsiteX334" fmla="*/ 3095635 w 5018777"/>
              <a:gd name="connsiteY334" fmla="*/ 747485 h 2605314"/>
              <a:gd name="connsiteX335" fmla="*/ 3131920 w 5018777"/>
              <a:gd name="connsiteY335" fmla="*/ 703942 h 2605314"/>
              <a:gd name="connsiteX336" fmla="*/ 3146435 w 5018777"/>
              <a:gd name="connsiteY336" fmla="*/ 682171 h 2605314"/>
              <a:gd name="connsiteX337" fmla="*/ 3037577 w 5018777"/>
              <a:gd name="connsiteY337" fmla="*/ 667657 h 2605314"/>
              <a:gd name="connsiteX338" fmla="*/ 2965006 w 5018777"/>
              <a:gd name="connsiteY338" fmla="*/ 660400 h 2605314"/>
              <a:gd name="connsiteX339" fmla="*/ 2892435 w 5018777"/>
              <a:gd name="connsiteY339" fmla="*/ 645885 h 2605314"/>
              <a:gd name="connsiteX340" fmla="*/ 2928720 w 5018777"/>
              <a:gd name="connsiteY340" fmla="*/ 609600 h 2605314"/>
              <a:gd name="connsiteX341" fmla="*/ 2965006 w 5018777"/>
              <a:gd name="connsiteY341" fmla="*/ 573314 h 2605314"/>
              <a:gd name="connsiteX342" fmla="*/ 2972263 w 5018777"/>
              <a:gd name="connsiteY342" fmla="*/ 529771 h 2605314"/>
              <a:gd name="connsiteX343" fmla="*/ 2986777 w 5018777"/>
              <a:gd name="connsiteY343" fmla="*/ 486228 h 2605314"/>
              <a:gd name="connsiteX344" fmla="*/ 3001292 w 5018777"/>
              <a:gd name="connsiteY344" fmla="*/ 435428 h 2605314"/>
              <a:gd name="connsiteX345" fmla="*/ 3015806 w 5018777"/>
              <a:gd name="connsiteY345" fmla="*/ 391885 h 2605314"/>
              <a:gd name="connsiteX346" fmla="*/ 2965006 w 5018777"/>
              <a:gd name="connsiteY346" fmla="*/ 399142 h 2605314"/>
              <a:gd name="connsiteX347" fmla="*/ 2921463 w 5018777"/>
              <a:gd name="connsiteY347" fmla="*/ 413657 h 2605314"/>
              <a:gd name="connsiteX348" fmla="*/ 2892435 w 5018777"/>
              <a:gd name="connsiteY348" fmla="*/ 420914 h 2605314"/>
              <a:gd name="connsiteX349" fmla="*/ 2856149 w 5018777"/>
              <a:gd name="connsiteY349" fmla="*/ 435428 h 2605314"/>
              <a:gd name="connsiteX350" fmla="*/ 2812606 w 5018777"/>
              <a:gd name="connsiteY350" fmla="*/ 442685 h 2605314"/>
              <a:gd name="connsiteX351" fmla="*/ 2783577 w 5018777"/>
              <a:gd name="connsiteY351" fmla="*/ 449942 h 2605314"/>
              <a:gd name="connsiteX352" fmla="*/ 2725520 w 5018777"/>
              <a:gd name="connsiteY352" fmla="*/ 442685 h 2605314"/>
              <a:gd name="connsiteX353" fmla="*/ 2732777 w 5018777"/>
              <a:gd name="connsiteY353" fmla="*/ 377371 h 2605314"/>
              <a:gd name="connsiteX354" fmla="*/ 2725520 w 5018777"/>
              <a:gd name="connsiteY354" fmla="*/ 290285 h 2605314"/>
              <a:gd name="connsiteX355" fmla="*/ 2711006 w 5018777"/>
              <a:gd name="connsiteY355" fmla="*/ 232228 h 2605314"/>
              <a:gd name="connsiteX356" fmla="*/ 2667463 w 5018777"/>
              <a:gd name="connsiteY356" fmla="*/ 210457 h 2605314"/>
              <a:gd name="connsiteX357" fmla="*/ 2660206 w 5018777"/>
              <a:gd name="connsiteY357"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7349 w 5018777"/>
              <a:gd name="connsiteY62" fmla="*/ 667657 h 2605314"/>
              <a:gd name="connsiteX63" fmla="*/ 3589120 w 5018777"/>
              <a:gd name="connsiteY63" fmla="*/ 682171 h 2605314"/>
              <a:gd name="connsiteX64" fmla="*/ 3638106 w 5018777"/>
              <a:gd name="connsiteY64" fmla="*/ 730068 h 2605314"/>
              <a:gd name="connsiteX65" fmla="*/ 3756397 w 5018777"/>
              <a:gd name="connsiteY65" fmla="*/ 752565 h 2605314"/>
              <a:gd name="connsiteX66" fmla="*/ 3886663 w 5018777"/>
              <a:gd name="connsiteY66" fmla="*/ 740228 h 2605314"/>
              <a:gd name="connsiteX67" fmla="*/ 3980643 w 5018777"/>
              <a:gd name="connsiteY67" fmla="*/ 658948 h 2605314"/>
              <a:gd name="connsiteX68" fmla="*/ 4000237 w 5018777"/>
              <a:gd name="connsiteY68" fmla="*/ 577305 h 2605314"/>
              <a:gd name="connsiteX69" fmla="*/ 3939640 w 5018777"/>
              <a:gd name="connsiteY69" fmla="*/ 480422 h 2605314"/>
              <a:gd name="connsiteX70" fmla="*/ 3866706 w 5018777"/>
              <a:gd name="connsiteY70" fmla="*/ 463731 h 2605314"/>
              <a:gd name="connsiteX71" fmla="*/ 3806835 w 5018777"/>
              <a:gd name="connsiteY71" fmla="*/ 478971 h 2605314"/>
              <a:gd name="connsiteX72" fmla="*/ 3763292 w 5018777"/>
              <a:gd name="connsiteY72" fmla="*/ 529771 h 2605314"/>
              <a:gd name="connsiteX73" fmla="*/ 3756035 w 5018777"/>
              <a:gd name="connsiteY73" fmla="*/ 551542 h 2605314"/>
              <a:gd name="connsiteX74" fmla="*/ 3763292 w 5018777"/>
              <a:gd name="connsiteY74" fmla="*/ 573314 h 2605314"/>
              <a:gd name="connsiteX75" fmla="*/ 3705235 w 5018777"/>
              <a:gd name="connsiteY75" fmla="*/ 602342 h 2605314"/>
              <a:gd name="connsiteX76" fmla="*/ 3661692 w 5018777"/>
              <a:gd name="connsiteY76" fmla="*/ 544285 h 2605314"/>
              <a:gd name="connsiteX77" fmla="*/ 3668949 w 5018777"/>
              <a:gd name="connsiteY77" fmla="*/ 435428 h 2605314"/>
              <a:gd name="connsiteX78" fmla="*/ 3705235 w 5018777"/>
              <a:gd name="connsiteY78" fmla="*/ 370114 h 2605314"/>
              <a:gd name="connsiteX79" fmla="*/ 3770549 w 5018777"/>
              <a:gd name="connsiteY79" fmla="*/ 341085 h 2605314"/>
              <a:gd name="connsiteX80" fmla="*/ 3792320 w 5018777"/>
              <a:gd name="connsiteY80" fmla="*/ 333828 h 2605314"/>
              <a:gd name="connsiteX81" fmla="*/ 3814092 w 5018777"/>
              <a:gd name="connsiteY81" fmla="*/ 326571 h 2605314"/>
              <a:gd name="connsiteX82" fmla="*/ 3959235 w 5018777"/>
              <a:gd name="connsiteY82" fmla="*/ 333828 h 2605314"/>
              <a:gd name="connsiteX83" fmla="*/ 4024549 w 5018777"/>
              <a:gd name="connsiteY83" fmla="*/ 377371 h 2605314"/>
              <a:gd name="connsiteX84" fmla="*/ 4060835 w 5018777"/>
              <a:gd name="connsiteY84" fmla="*/ 413657 h 2605314"/>
              <a:gd name="connsiteX85" fmla="*/ 4097120 w 5018777"/>
              <a:gd name="connsiteY85" fmla="*/ 478971 h 2605314"/>
              <a:gd name="connsiteX86" fmla="*/ 4111997 w 5018777"/>
              <a:gd name="connsiteY86" fmla="*/ 620848 h 2605314"/>
              <a:gd name="connsiteX87" fmla="*/ 4089863 w 5018777"/>
              <a:gd name="connsiteY87" fmla="*/ 732971 h 2605314"/>
              <a:gd name="connsiteX88" fmla="*/ 4060835 w 5018777"/>
              <a:gd name="connsiteY88" fmla="*/ 769257 h 2605314"/>
              <a:gd name="connsiteX89" fmla="*/ 3946897 w 5018777"/>
              <a:gd name="connsiteY89" fmla="*/ 851262 h 2605314"/>
              <a:gd name="connsiteX90" fmla="*/ 3843120 w 5018777"/>
              <a:gd name="connsiteY90" fmla="*/ 878114 h 2605314"/>
              <a:gd name="connsiteX91" fmla="*/ 3567349 w 5018777"/>
              <a:gd name="connsiteY91" fmla="*/ 863600 h 2605314"/>
              <a:gd name="connsiteX92" fmla="*/ 3422206 w 5018777"/>
              <a:gd name="connsiteY92" fmla="*/ 835660 h 2605314"/>
              <a:gd name="connsiteX93" fmla="*/ 3349635 w 5018777"/>
              <a:gd name="connsiteY93" fmla="*/ 776514 h 2605314"/>
              <a:gd name="connsiteX94" fmla="*/ 3313349 w 5018777"/>
              <a:gd name="connsiteY94" fmla="*/ 696685 h 2605314"/>
              <a:gd name="connsiteX95" fmla="*/ 3277063 w 5018777"/>
              <a:gd name="connsiteY95" fmla="*/ 587828 h 2605314"/>
              <a:gd name="connsiteX96" fmla="*/ 3233520 w 5018777"/>
              <a:gd name="connsiteY96" fmla="*/ 478971 h 2605314"/>
              <a:gd name="connsiteX97" fmla="*/ 3199412 w 5018777"/>
              <a:gd name="connsiteY97" fmla="*/ 367937 h 2605314"/>
              <a:gd name="connsiteX98" fmla="*/ 3139177 w 5018777"/>
              <a:gd name="connsiteY98" fmla="*/ 283028 h 2605314"/>
              <a:gd name="connsiteX99" fmla="*/ 3081120 w 5018777"/>
              <a:gd name="connsiteY99" fmla="*/ 232228 h 2605314"/>
              <a:gd name="connsiteX100" fmla="*/ 3008549 w 5018777"/>
              <a:gd name="connsiteY100" fmla="*/ 174171 h 2605314"/>
              <a:gd name="connsiteX101" fmla="*/ 2934889 w 5018777"/>
              <a:gd name="connsiteY101" fmla="*/ 124460 h 2605314"/>
              <a:gd name="connsiteX102" fmla="*/ 2827120 w 5018777"/>
              <a:gd name="connsiteY102" fmla="*/ 79828 h 2605314"/>
              <a:gd name="connsiteX103" fmla="*/ 2667463 w 5018777"/>
              <a:gd name="connsiteY103" fmla="*/ 50800 h 2605314"/>
              <a:gd name="connsiteX104" fmla="*/ 2500549 w 5018777"/>
              <a:gd name="connsiteY104" fmla="*/ 43542 h 2605314"/>
              <a:gd name="connsiteX105" fmla="*/ 2275577 w 5018777"/>
              <a:gd name="connsiteY105" fmla="*/ 21771 h 2605314"/>
              <a:gd name="connsiteX106" fmla="*/ 2036092 w 5018777"/>
              <a:gd name="connsiteY106" fmla="*/ 7257 h 2605314"/>
              <a:gd name="connsiteX107" fmla="*/ 1753063 w 5018777"/>
              <a:gd name="connsiteY107" fmla="*/ 29028 h 2605314"/>
              <a:gd name="connsiteX108" fmla="*/ 1519746 w 5018777"/>
              <a:gd name="connsiteY108" fmla="*/ 82005 h 2605314"/>
              <a:gd name="connsiteX109" fmla="*/ 1157977 w 5018777"/>
              <a:gd name="connsiteY109" fmla="*/ 190500 h 2605314"/>
              <a:gd name="connsiteX110" fmla="*/ 969292 w 5018777"/>
              <a:gd name="connsiteY110" fmla="*/ 261257 h 2605314"/>
              <a:gd name="connsiteX111" fmla="*/ 889463 w 5018777"/>
              <a:gd name="connsiteY111" fmla="*/ 319314 h 2605314"/>
              <a:gd name="connsiteX112" fmla="*/ 763189 w 5018777"/>
              <a:gd name="connsiteY112" fmla="*/ 420551 h 2605314"/>
              <a:gd name="connsiteX113" fmla="*/ 693520 w 5018777"/>
              <a:gd name="connsiteY113" fmla="*/ 500742 h 2605314"/>
              <a:gd name="connsiteX114" fmla="*/ 664492 w 5018777"/>
              <a:gd name="connsiteY114" fmla="*/ 544285 h 2605314"/>
              <a:gd name="connsiteX115" fmla="*/ 642720 w 5018777"/>
              <a:gd name="connsiteY115" fmla="*/ 609600 h 2605314"/>
              <a:gd name="connsiteX116" fmla="*/ 651792 w 5018777"/>
              <a:gd name="connsiteY116" fmla="*/ 740954 h 2605314"/>
              <a:gd name="connsiteX117" fmla="*/ 700052 w 5018777"/>
              <a:gd name="connsiteY117" fmla="*/ 804454 h 2605314"/>
              <a:gd name="connsiteX118" fmla="*/ 751577 w 5018777"/>
              <a:gd name="connsiteY118" fmla="*/ 804817 h 2605314"/>
              <a:gd name="connsiteX119" fmla="*/ 775889 w 5018777"/>
              <a:gd name="connsiteY119" fmla="*/ 748937 h 2605314"/>
              <a:gd name="connsiteX120" fmla="*/ 764640 w 5018777"/>
              <a:gd name="connsiteY120" fmla="*/ 679268 h 2605314"/>
              <a:gd name="connsiteX121" fmla="*/ 704769 w 5018777"/>
              <a:gd name="connsiteY121" fmla="*/ 644434 h 2605314"/>
              <a:gd name="connsiteX122" fmla="*/ 567246 w 5018777"/>
              <a:gd name="connsiteY122" fmla="*/ 638991 h 2605314"/>
              <a:gd name="connsiteX123" fmla="*/ 468549 w 5018777"/>
              <a:gd name="connsiteY123" fmla="*/ 682171 h 2605314"/>
              <a:gd name="connsiteX124" fmla="*/ 446777 w 5018777"/>
              <a:gd name="connsiteY124" fmla="*/ 754742 h 2605314"/>
              <a:gd name="connsiteX125" fmla="*/ 475806 w 5018777"/>
              <a:gd name="connsiteY125" fmla="*/ 849085 h 2605314"/>
              <a:gd name="connsiteX126" fmla="*/ 533863 w 5018777"/>
              <a:gd name="connsiteY126" fmla="*/ 841828 h 2605314"/>
              <a:gd name="connsiteX127" fmla="*/ 541120 w 5018777"/>
              <a:gd name="connsiteY127" fmla="*/ 820057 h 2605314"/>
              <a:gd name="connsiteX128" fmla="*/ 519349 w 5018777"/>
              <a:gd name="connsiteY128" fmla="*/ 740228 h 2605314"/>
              <a:gd name="connsiteX129" fmla="*/ 497577 w 5018777"/>
              <a:gd name="connsiteY129" fmla="*/ 725714 h 2605314"/>
              <a:gd name="connsiteX130" fmla="*/ 352435 w 5018777"/>
              <a:gd name="connsiteY130" fmla="*/ 732971 h 2605314"/>
              <a:gd name="connsiteX131" fmla="*/ 252286 w 5018777"/>
              <a:gd name="connsiteY131" fmla="*/ 791028 h 2605314"/>
              <a:gd name="connsiteX132" fmla="*/ 192777 w 5018777"/>
              <a:gd name="connsiteY132" fmla="*/ 892628 h 2605314"/>
              <a:gd name="connsiteX133" fmla="*/ 187335 w 5018777"/>
              <a:gd name="connsiteY133" fmla="*/ 1026522 h 2605314"/>
              <a:gd name="connsiteX134" fmla="*/ 218177 w 5018777"/>
              <a:gd name="connsiteY134" fmla="*/ 1070791 h 2605314"/>
              <a:gd name="connsiteX135" fmla="*/ 278049 w 5018777"/>
              <a:gd name="connsiteY135" fmla="*/ 1063534 h 2605314"/>
              <a:gd name="connsiteX136" fmla="*/ 297643 w 5018777"/>
              <a:gd name="connsiteY136" fmla="*/ 1022531 h 2605314"/>
              <a:gd name="connsiteX137" fmla="*/ 260995 w 5018777"/>
              <a:gd name="connsiteY137" fmla="*/ 957580 h 2605314"/>
              <a:gd name="connsiteX138" fmla="*/ 172095 w 5018777"/>
              <a:gd name="connsiteY138" fmla="*/ 952137 h 2605314"/>
              <a:gd name="connsiteX139" fmla="*/ 108957 w 5018777"/>
              <a:gd name="connsiteY139" fmla="*/ 996405 h 2605314"/>
              <a:gd name="connsiteX140" fmla="*/ 54892 w 5018777"/>
              <a:gd name="connsiteY140" fmla="*/ 1066800 h 2605314"/>
              <a:gd name="connsiteX141" fmla="*/ 14252 w 5018777"/>
              <a:gd name="connsiteY141" fmla="*/ 1156788 h 2605314"/>
              <a:gd name="connsiteX142" fmla="*/ 20783 w 5018777"/>
              <a:gd name="connsiteY142" fmla="*/ 1262017 h 2605314"/>
              <a:gd name="connsiteX143" fmla="*/ 69406 w 5018777"/>
              <a:gd name="connsiteY143" fmla="*/ 1313542 h 2605314"/>
              <a:gd name="connsiteX144" fmla="*/ 112949 w 5018777"/>
              <a:gd name="connsiteY144" fmla="*/ 1342571 h 2605314"/>
              <a:gd name="connsiteX145" fmla="*/ 159032 w 5018777"/>
              <a:gd name="connsiteY145" fmla="*/ 1341845 h 2605314"/>
              <a:gd name="connsiteX146" fmla="*/ 217089 w 5018777"/>
              <a:gd name="connsiteY146" fmla="*/ 1316445 h 2605314"/>
              <a:gd name="connsiteX147" fmla="*/ 199672 w 5018777"/>
              <a:gd name="connsiteY147" fmla="*/ 1243148 h 2605314"/>
              <a:gd name="connsiteX148" fmla="*/ 124197 w 5018777"/>
              <a:gd name="connsiteY148" fmla="*/ 1236254 h 2605314"/>
              <a:gd name="connsiteX149" fmla="*/ 54892 w 5018777"/>
              <a:gd name="connsiteY149" fmla="*/ 1262742 h 2605314"/>
              <a:gd name="connsiteX150" fmla="*/ 33120 w 5018777"/>
              <a:gd name="connsiteY150" fmla="*/ 1299028 h 2605314"/>
              <a:gd name="connsiteX151" fmla="*/ 18606 w 5018777"/>
              <a:gd name="connsiteY151" fmla="*/ 1320800 h 2605314"/>
              <a:gd name="connsiteX152" fmla="*/ 4092 w 5018777"/>
              <a:gd name="connsiteY152" fmla="*/ 1379582 h 2605314"/>
              <a:gd name="connsiteX153" fmla="*/ 3729 w 5018777"/>
              <a:gd name="connsiteY153" fmla="*/ 1436188 h 2605314"/>
              <a:gd name="connsiteX154" fmla="*/ 47635 w 5018777"/>
              <a:gd name="connsiteY154" fmla="*/ 1494971 h 2605314"/>
              <a:gd name="connsiteX155" fmla="*/ 91177 w 5018777"/>
              <a:gd name="connsiteY155" fmla="*/ 1524000 h 2605314"/>
              <a:gd name="connsiteX156" fmla="*/ 127100 w 5018777"/>
              <a:gd name="connsiteY156" fmla="*/ 1568268 h 2605314"/>
              <a:gd name="connsiteX157" fmla="*/ 171006 w 5018777"/>
              <a:gd name="connsiteY157" fmla="*/ 1582057 h 2605314"/>
              <a:gd name="connsiteX158" fmla="*/ 228337 w 5018777"/>
              <a:gd name="connsiteY158" fmla="*/ 1561737 h 2605314"/>
              <a:gd name="connsiteX159" fmla="*/ 236683 w 5018777"/>
              <a:gd name="connsiteY159" fmla="*/ 1483722 h 2605314"/>
              <a:gd name="connsiteX160" fmla="*/ 157217 w 5018777"/>
              <a:gd name="connsiteY160" fmla="*/ 1465580 h 2605314"/>
              <a:gd name="connsiteX161" fmla="*/ 105692 w 5018777"/>
              <a:gd name="connsiteY161" fmla="*/ 1502228 h 2605314"/>
              <a:gd name="connsiteX162" fmla="*/ 105692 w 5018777"/>
              <a:gd name="connsiteY162" fmla="*/ 1698171 h 2605314"/>
              <a:gd name="connsiteX163" fmla="*/ 141615 w 5018777"/>
              <a:gd name="connsiteY163" fmla="*/ 1749334 h 2605314"/>
              <a:gd name="connsiteX164" fmla="*/ 192777 w 5018777"/>
              <a:gd name="connsiteY164" fmla="*/ 1792514 h 2605314"/>
              <a:gd name="connsiteX165" fmla="*/ 250835 w 5018777"/>
              <a:gd name="connsiteY165" fmla="*/ 1828800 h 2605314"/>
              <a:gd name="connsiteX166" fmla="*/ 359692 w 5018777"/>
              <a:gd name="connsiteY166" fmla="*/ 1821542 h 2605314"/>
              <a:gd name="connsiteX167" fmla="*/ 394163 w 5018777"/>
              <a:gd name="connsiteY167" fmla="*/ 1796505 h 2605314"/>
              <a:gd name="connsiteX168" fmla="*/ 410492 w 5018777"/>
              <a:gd name="connsiteY168" fmla="*/ 1698171 h 2605314"/>
              <a:gd name="connsiteX169" fmla="*/ 366949 w 5018777"/>
              <a:gd name="connsiteY169" fmla="*/ 1683657 h 2605314"/>
              <a:gd name="connsiteX170" fmla="*/ 316149 w 5018777"/>
              <a:gd name="connsiteY170" fmla="*/ 1690914 h 2605314"/>
              <a:gd name="connsiteX171" fmla="*/ 279863 w 5018777"/>
              <a:gd name="connsiteY171" fmla="*/ 1719942 h 2605314"/>
              <a:gd name="connsiteX172" fmla="*/ 265349 w 5018777"/>
              <a:gd name="connsiteY172" fmla="*/ 1785257 h 2605314"/>
              <a:gd name="connsiteX173" fmla="*/ 276235 w 5018777"/>
              <a:gd name="connsiteY173" fmla="*/ 1939108 h 2605314"/>
              <a:gd name="connsiteX174" fmla="*/ 331026 w 5018777"/>
              <a:gd name="connsiteY174" fmla="*/ 1984465 h 2605314"/>
              <a:gd name="connsiteX175" fmla="*/ 417749 w 5018777"/>
              <a:gd name="connsiteY175" fmla="*/ 2002971 h 2605314"/>
              <a:gd name="connsiteX176" fmla="*/ 526606 w 5018777"/>
              <a:gd name="connsiteY176" fmla="*/ 1995714 h 2605314"/>
              <a:gd name="connsiteX177" fmla="*/ 555635 w 5018777"/>
              <a:gd name="connsiteY177" fmla="*/ 1973942 h 2605314"/>
              <a:gd name="connsiteX178" fmla="*/ 599177 w 5018777"/>
              <a:gd name="connsiteY178" fmla="*/ 1944914 h 2605314"/>
              <a:gd name="connsiteX179" fmla="*/ 628206 w 5018777"/>
              <a:gd name="connsiteY179" fmla="*/ 1901371 h 2605314"/>
              <a:gd name="connsiteX180" fmla="*/ 613692 w 5018777"/>
              <a:gd name="connsiteY180" fmla="*/ 1836057 h 2605314"/>
              <a:gd name="connsiteX181" fmla="*/ 570149 w 5018777"/>
              <a:gd name="connsiteY181" fmla="*/ 1792514 h 2605314"/>
              <a:gd name="connsiteX182" fmla="*/ 528057 w 5018777"/>
              <a:gd name="connsiteY182" fmla="*/ 1800497 h 2605314"/>
              <a:gd name="connsiteX183" fmla="*/ 481249 w 5018777"/>
              <a:gd name="connsiteY183" fmla="*/ 1898468 h 2605314"/>
              <a:gd name="connsiteX184" fmla="*/ 555635 w 5018777"/>
              <a:gd name="connsiteY184" fmla="*/ 1995714 h 2605314"/>
              <a:gd name="connsiteX185" fmla="*/ 570149 w 5018777"/>
              <a:gd name="connsiteY185" fmla="*/ 2017485 h 2605314"/>
              <a:gd name="connsiteX186" fmla="*/ 700777 w 5018777"/>
              <a:gd name="connsiteY186" fmla="*/ 2068285 h 2605314"/>
              <a:gd name="connsiteX187" fmla="*/ 737063 w 5018777"/>
              <a:gd name="connsiteY187" fmla="*/ 2082800 h 2605314"/>
              <a:gd name="connsiteX188" fmla="*/ 867692 w 5018777"/>
              <a:gd name="connsiteY188" fmla="*/ 2119811 h 2605314"/>
              <a:gd name="connsiteX189" fmla="*/ 969292 w 5018777"/>
              <a:gd name="connsiteY189" fmla="*/ 2148114 h 2605314"/>
              <a:gd name="connsiteX190" fmla="*/ 1078149 w 5018777"/>
              <a:gd name="connsiteY190" fmla="*/ 2133600 h 2605314"/>
              <a:gd name="connsiteX191" fmla="*/ 1128949 w 5018777"/>
              <a:gd name="connsiteY191" fmla="*/ 2104571 h 2605314"/>
              <a:gd name="connsiteX192" fmla="*/ 1247603 w 5018777"/>
              <a:gd name="connsiteY192" fmla="*/ 2013494 h 2605314"/>
              <a:gd name="connsiteX193" fmla="*/ 1291509 w 5018777"/>
              <a:gd name="connsiteY193" fmla="*/ 1957251 h 2605314"/>
              <a:gd name="connsiteX194" fmla="*/ 1278083 w 5018777"/>
              <a:gd name="connsiteY194" fmla="*/ 1839322 h 2605314"/>
              <a:gd name="connsiteX195" fmla="*/ 1223292 w 5018777"/>
              <a:gd name="connsiteY195" fmla="*/ 1814285 h 2605314"/>
              <a:gd name="connsiteX196" fmla="*/ 1129675 w 5018777"/>
              <a:gd name="connsiteY196" fmla="*/ 1833154 h 2605314"/>
              <a:gd name="connsiteX197" fmla="*/ 1107177 w 5018777"/>
              <a:gd name="connsiteY197" fmla="*/ 1894114 h 2605314"/>
              <a:gd name="connsiteX198" fmla="*/ 1085406 w 5018777"/>
              <a:gd name="connsiteY198" fmla="*/ 2002971 h 2605314"/>
              <a:gd name="connsiteX199" fmla="*/ 1020092 w 5018777"/>
              <a:gd name="connsiteY199" fmla="*/ 1995714 h 2605314"/>
              <a:gd name="connsiteX200" fmla="*/ 984532 w 5018777"/>
              <a:gd name="connsiteY200" fmla="*/ 1911531 h 2605314"/>
              <a:gd name="connsiteX201" fmla="*/ 996869 w 5018777"/>
              <a:gd name="connsiteY201" fmla="*/ 1807754 h 2605314"/>
              <a:gd name="connsiteX202" fmla="*/ 1070529 w 5018777"/>
              <a:gd name="connsiteY202" fmla="*/ 1731554 h 2605314"/>
              <a:gd name="connsiteX203" fmla="*/ 1230549 w 5018777"/>
              <a:gd name="connsiteY203" fmla="*/ 1690914 h 2605314"/>
              <a:gd name="connsiteX204" fmla="*/ 1339406 w 5018777"/>
              <a:gd name="connsiteY204" fmla="*/ 1698171 h 2605314"/>
              <a:gd name="connsiteX205" fmla="*/ 1426492 w 5018777"/>
              <a:gd name="connsiteY205" fmla="*/ 1741714 h 2605314"/>
              <a:gd name="connsiteX206" fmla="*/ 1480557 w 5018777"/>
              <a:gd name="connsiteY206" fmla="*/ 1792514 h 2605314"/>
              <a:gd name="connsiteX207" fmla="*/ 1510312 w 5018777"/>
              <a:gd name="connsiteY207" fmla="*/ 1859642 h 2605314"/>
              <a:gd name="connsiteX208" fmla="*/ 1511037 w 5018777"/>
              <a:gd name="connsiteY208" fmla="*/ 1961968 h 2605314"/>
              <a:gd name="connsiteX209" fmla="*/ 1463866 w 5018777"/>
              <a:gd name="connsiteY209" fmla="*/ 2046877 h 2605314"/>
              <a:gd name="connsiteX210" fmla="*/ 1411977 w 5018777"/>
              <a:gd name="connsiteY210" fmla="*/ 2140857 h 2605314"/>
              <a:gd name="connsiteX211" fmla="*/ 1404720 w 5018777"/>
              <a:gd name="connsiteY211" fmla="*/ 2162628 h 2605314"/>
              <a:gd name="connsiteX212" fmla="*/ 1368435 w 5018777"/>
              <a:gd name="connsiteY212" fmla="*/ 2293257 h 2605314"/>
              <a:gd name="connsiteX213" fmla="*/ 1370975 w 5018777"/>
              <a:gd name="connsiteY213" fmla="*/ 2449285 h 2605314"/>
              <a:gd name="connsiteX214" fmla="*/ 1513577 w 5018777"/>
              <a:gd name="connsiteY214" fmla="*/ 2554514 h 2605314"/>
              <a:gd name="connsiteX215" fmla="*/ 1636949 w 5018777"/>
              <a:gd name="connsiteY215" fmla="*/ 2590800 h 2605314"/>
              <a:gd name="connsiteX216" fmla="*/ 1851397 w 5018777"/>
              <a:gd name="connsiteY216" fmla="*/ 2605314 h 2605314"/>
              <a:gd name="connsiteX217" fmla="*/ 1922155 w 5018777"/>
              <a:gd name="connsiteY217" fmla="*/ 2576285 h 2605314"/>
              <a:gd name="connsiteX218" fmla="*/ 1963520 w 5018777"/>
              <a:gd name="connsiteY218" fmla="*/ 2496457 h 2605314"/>
              <a:gd name="connsiteX219" fmla="*/ 2006337 w 5018777"/>
              <a:gd name="connsiteY219" fmla="*/ 2315028 h 2605314"/>
              <a:gd name="connsiteX220" fmla="*/ 2043349 w 5018777"/>
              <a:gd name="connsiteY220" fmla="*/ 2111828 h 2605314"/>
              <a:gd name="connsiteX221" fmla="*/ 2066572 w 5018777"/>
              <a:gd name="connsiteY221" fmla="*/ 2048691 h 2605314"/>
              <a:gd name="connsiteX222" fmla="*/ 2102495 w 5018777"/>
              <a:gd name="connsiteY222" fmla="*/ 1987731 h 2605314"/>
              <a:gd name="connsiteX223" fmla="*/ 2221512 w 5018777"/>
              <a:gd name="connsiteY223" fmla="*/ 1879237 h 2605314"/>
              <a:gd name="connsiteX224" fmla="*/ 2377177 w 5018777"/>
              <a:gd name="connsiteY224" fmla="*/ 1872342 h 2605314"/>
              <a:gd name="connsiteX225" fmla="*/ 2398949 w 5018777"/>
              <a:gd name="connsiteY225" fmla="*/ 1879600 h 2605314"/>
              <a:gd name="connsiteX226" fmla="*/ 2457006 w 5018777"/>
              <a:gd name="connsiteY226" fmla="*/ 1930400 h 2605314"/>
              <a:gd name="connsiteX227" fmla="*/ 2471520 w 5018777"/>
              <a:gd name="connsiteY227" fmla="*/ 1952171 h 2605314"/>
              <a:gd name="connsiteX228" fmla="*/ 2493292 w 5018777"/>
              <a:gd name="connsiteY228" fmla="*/ 1973942 h 2605314"/>
              <a:gd name="connsiteX229" fmla="*/ 2507806 w 5018777"/>
              <a:gd name="connsiteY229" fmla="*/ 2024742 h 2605314"/>
              <a:gd name="connsiteX230" fmla="*/ 2515063 w 5018777"/>
              <a:gd name="connsiteY230" fmla="*/ 2053771 h 2605314"/>
              <a:gd name="connsiteX231" fmla="*/ 2529577 w 5018777"/>
              <a:gd name="connsiteY231" fmla="*/ 2075542 h 2605314"/>
              <a:gd name="connsiteX232" fmla="*/ 2544092 w 5018777"/>
              <a:gd name="connsiteY232" fmla="*/ 2126342 h 2605314"/>
              <a:gd name="connsiteX233" fmla="*/ 2536835 w 5018777"/>
              <a:gd name="connsiteY233" fmla="*/ 2271485 h 2605314"/>
              <a:gd name="connsiteX234" fmla="*/ 2522320 w 5018777"/>
              <a:gd name="connsiteY234" fmla="*/ 2300514 h 2605314"/>
              <a:gd name="connsiteX235" fmla="*/ 2478777 w 5018777"/>
              <a:gd name="connsiteY235" fmla="*/ 2329542 h 2605314"/>
              <a:gd name="connsiteX236" fmla="*/ 2457006 w 5018777"/>
              <a:gd name="connsiteY236" fmla="*/ 2336800 h 2605314"/>
              <a:gd name="connsiteX237" fmla="*/ 2333635 w 5018777"/>
              <a:gd name="connsiteY237" fmla="*/ 2329542 h 2605314"/>
              <a:gd name="connsiteX238" fmla="*/ 2311863 w 5018777"/>
              <a:gd name="connsiteY238" fmla="*/ 2322285 h 2605314"/>
              <a:gd name="connsiteX239" fmla="*/ 2297349 w 5018777"/>
              <a:gd name="connsiteY239" fmla="*/ 2286000 h 2605314"/>
              <a:gd name="connsiteX240" fmla="*/ 2290092 w 5018777"/>
              <a:gd name="connsiteY240" fmla="*/ 2249714 h 2605314"/>
              <a:gd name="connsiteX241" fmla="*/ 2398949 w 5018777"/>
              <a:gd name="connsiteY241" fmla="*/ 2111828 h 2605314"/>
              <a:gd name="connsiteX242" fmla="*/ 2398949 w 5018777"/>
              <a:gd name="connsiteY242" fmla="*/ 2024742 h 2605314"/>
              <a:gd name="connsiteX243" fmla="*/ 2377177 w 5018777"/>
              <a:gd name="connsiteY243" fmla="*/ 2010228 h 2605314"/>
              <a:gd name="connsiteX244" fmla="*/ 2275577 w 5018777"/>
              <a:gd name="connsiteY244" fmla="*/ 2017485 h 2605314"/>
              <a:gd name="connsiteX245" fmla="*/ 2261063 w 5018777"/>
              <a:gd name="connsiteY245" fmla="*/ 2032000 h 2605314"/>
              <a:gd name="connsiteX246" fmla="*/ 2239292 w 5018777"/>
              <a:gd name="connsiteY246" fmla="*/ 2046514 h 2605314"/>
              <a:gd name="connsiteX247" fmla="*/ 2224777 w 5018777"/>
              <a:gd name="connsiteY247" fmla="*/ 2061028 h 2605314"/>
              <a:gd name="connsiteX248" fmla="*/ 2195749 w 5018777"/>
              <a:gd name="connsiteY248" fmla="*/ 2068285 h 2605314"/>
              <a:gd name="connsiteX249" fmla="*/ 2166720 w 5018777"/>
              <a:gd name="connsiteY249" fmla="*/ 2090057 h 2605314"/>
              <a:gd name="connsiteX250" fmla="*/ 2152206 w 5018777"/>
              <a:gd name="connsiteY250" fmla="*/ 2111828 h 2605314"/>
              <a:gd name="connsiteX251" fmla="*/ 2130435 w 5018777"/>
              <a:gd name="connsiteY251" fmla="*/ 2140857 h 2605314"/>
              <a:gd name="connsiteX252" fmla="*/ 2130435 w 5018777"/>
              <a:gd name="connsiteY252" fmla="*/ 2351314 h 2605314"/>
              <a:gd name="connsiteX253" fmla="*/ 2144949 w 5018777"/>
              <a:gd name="connsiteY253" fmla="*/ 2373085 h 2605314"/>
              <a:gd name="connsiteX254" fmla="*/ 2166720 w 5018777"/>
              <a:gd name="connsiteY254" fmla="*/ 2380342 h 2605314"/>
              <a:gd name="connsiteX255" fmla="*/ 2173977 w 5018777"/>
              <a:gd name="connsiteY255" fmla="*/ 2402114 h 2605314"/>
              <a:gd name="connsiteX256" fmla="*/ 2195749 w 5018777"/>
              <a:gd name="connsiteY256" fmla="*/ 2416628 h 2605314"/>
              <a:gd name="connsiteX257" fmla="*/ 2224777 w 5018777"/>
              <a:gd name="connsiteY257" fmla="*/ 2438400 h 2605314"/>
              <a:gd name="connsiteX258" fmla="*/ 2268320 w 5018777"/>
              <a:gd name="connsiteY258" fmla="*/ 2474685 h 2605314"/>
              <a:gd name="connsiteX259" fmla="*/ 2297349 w 5018777"/>
              <a:gd name="connsiteY259" fmla="*/ 2510971 h 2605314"/>
              <a:gd name="connsiteX260" fmla="*/ 2319120 w 5018777"/>
              <a:gd name="connsiteY260" fmla="*/ 2532742 h 2605314"/>
              <a:gd name="connsiteX261" fmla="*/ 2398949 w 5018777"/>
              <a:gd name="connsiteY261" fmla="*/ 2569028 h 2605314"/>
              <a:gd name="connsiteX262" fmla="*/ 2544092 w 5018777"/>
              <a:gd name="connsiteY262" fmla="*/ 2554514 h 2605314"/>
              <a:gd name="connsiteX263" fmla="*/ 2565863 w 5018777"/>
              <a:gd name="connsiteY263" fmla="*/ 2540000 h 2605314"/>
              <a:gd name="connsiteX264" fmla="*/ 2573120 w 5018777"/>
              <a:gd name="connsiteY264" fmla="*/ 2503714 h 2605314"/>
              <a:gd name="connsiteX265" fmla="*/ 2587635 w 5018777"/>
              <a:gd name="connsiteY265" fmla="*/ 2481942 h 2605314"/>
              <a:gd name="connsiteX266" fmla="*/ 2594892 w 5018777"/>
              <a:gd name="connsiteY266" fmla="*/ 2409371 h 2605314"/>
              <a:gd name="connsiteX267" fmla="*/ 2645692 w 5018777"/>
              <a:gd name="connsiteY267" fmla="*/ 2416628 h 2605314"/>
              <a:gd name="connsiteX268" fmla="*/ 2674720 w 5018777"/>
              <a:gd name="connsiteY268" fmla="*/ 2423885 h 2605314"/>
              <a:gd name="connsiteX269" fmla="*/ 2747292 w 5018777"/>
              <a:gd name="connsiteY269" fmla="*/ 2438400 h 2605314"/>
              <a:gd name="connsiteX270" fmla="*/ 2790835 w 5018777"/>
              <a:gd name="connsiteY270" fmla="*/ 2452914 h 2605314"/>
              <a:gd name="connsiteX271" fmla="*/ 2812606 w 5018777"/>
              <a:gd name="connsiteY271" fmla="*/ 2438400 h 2605314"/>
              <a:gd name="connsiteX272" fmla="*/ 2805349 w 5018777"/>
              <a:gd name="connsiteY272" fmla="*/ 2416628 h 2605314"/>
              <a:gd name="connsiteX273" fmla="*/ 2798092 w 5018777"/>
              <a:gd name="connsiteY273" fmla="*/ 2373085 h 2605314"/>
              <a:gd name="connsiteX274" fmla="*/ 2783577 w 5018777"/>
              <a:gd name="connsiteY274" fmla="*/ 2329542 h 2605314"/>
              <a:gd name="connsiteX275" fmla="*/ 2798092 w 5018777"/>
              <a:gd name="connsiteY275" fmla="*/ 2278742 h 2605314"/>
              <a:gd name="connsiteX276" fmla="*/ 2965006 w 5018777"/>
              <a:gd name="connsiteY276" fmla="*/ 2249714 h 2605314"/>
              <a:gd name="connsiteX277" fmla="*/ 2950492 w 5018777"/>
              <a:gd name="connsiteY277" fmla="*/ 2227942 h 2605314"/>
              <a:gd name="connsiteX278" fmla="*/ 2928720 w 5018777"/>
              <a:gd name="connsiteY278" fmla="*/ 2133600 h 2605314"/>
              <a:gd name="connsiteX279" fmla="*/ 2921463 w 5018777"/>
              <a:gd name="connsiteY279" fmla="*/ 2104571 h 2605314"/>
              <a:gd name="connsiteX280" fmla="*/ 2899692 w 5018777"/>
              <a:gd name="connsiteY280" fmla="*/ 2090057 h 2605314"/>
              <a:gd name="connsiteX281" fmla="*/ 2906949 w 5018777"/>
              <a:gd name="connsiteY281" fmla="*/ 2061028 h 2605314"/>
              <a:gd name="connsiteX282" fmla="*/ 3037577 w 5018777"/>
              <a:gd name="connsiteY282" fmla="*/ 2053771 h 2605314"/>
              <a:gd name="connsiteX283" fmla="*/ 3124663 w 5018777"/>
              <a:gd name="connsiteY283" fmla="*/ 2046514 h 2605314"/>
              <a:gd name="connsiteX284" fmla="*/ 3146435 w 5018777"/>
              <a:gd name="connsiteY284" fmla="*/ 2039257 h 2605314"/>
              <a:gd name="connsiteX285" fmla="*/ 3139177 w 5018777"/>
              <a:gd name="connsiteY285" fmla="*/ 2010228 h 2605314"/>
              <a:gd name="connsiteX286" fmla="*/ 3110149 w 5018777"/>
              <a:gd name="connsiteY286" fmla="*/ 1959428 h 2605314"/>
              <a:gd name="connsiteX287" fmla="*/ 3081120 w 5018777"/>
              <a:gd name="connsiteY287" fmla="*/ 1930400 h 2605314"/>
              <a:gd name="connsiteX288" fmla="*/ 3066606 w 5018777"/>
              <a:gd name="connsiteY288" fmla="*/ 1901371 h 2605314"/>
              <a:gd name="connsiteX289" fmla="*/ 3044835 w 5018777"/>
              <a:gd name="connsiteY289" fmla="*/ 1886857 h 2605314"/>
              <a:gd name="connsiteX290" fmla="*/ 3037577 w 5018777"/>
              <a:gd name="connsiteY290" fmla="*/ 1865085 h 2605314"/>
              <a:gd name="connsiteX291" fmla="*/ 3023063 w 5018777"/>
              <a:gd name="connsiteY291" fmla="*/ 1843314 h 2605314"/>
              <a:gd name="connsiteX292" fmla="*/ 3052092 w 5018777"/>
              <a:gd name="connsiteY292" fmla="*/ 1828800 h 2605314"/>
              <a:gd name="connsiteX293" fmla="*/ 3160949 w 5018777"/>
              <a:gd name="connsiteY293" fmla="*/ 1814285 h 2605314"/>
              <a:gd name="connsiteX294" fmla="*/ 3182720 w 5018777"/>
              <a:gd name="connsiteY294" fmla="*/ 1799771 h 2605314"/>
              <a:gd name="connsiteX295" fmla="*/ 3131920 w 5018777"/>
              <a:gd name="connsiteY295" fmla="*/ 1690914 h 2605314"/>
              <a:gd name="connsiteX296" fmla="*/ 3124663 w 5018777"/>
              <a:gd name="connsiteY296" fmla="*/ 1669142 h 2605314"/>
              <a:gd name="connsiteX297" fmla="*/ 3110149 w 5018777"/>
              <a:gd name="connsiteY297" fmla="*/ 1647371 h 2605314"/>
              <a:gd name="connsiteX298" fmla="*/ 3131920 w 5018777"/>
              <a:gd name="connsiteY298" fmla="*/ 1640114 h 2605314"/>
              <a:gd name="connsiteX299" fmla="*/ 3160949 w 5018777"/>
              <a:gd name="connsiteY299" fmla="*/ 1632857 h 2605314"/>
              <a:gd name="connsiteX300" fmla="*/ 3189977 w 5018777"/>
              <a:gd name="connsiteY300" fmla="*/ 1618342 h 2605314"/>
              <a:gd name="connsiteX301" fmla="*/ 3219006 w 5018777"/>
              <a:gd name="connsiteY301" fmla="*/ 1611085 h 2605314"/>
              <a:gd name="connsiteX302" fmla="*/ 3240777 w 5018777"/>
              <a:gd name="connsiteY302" fmla="*/ 1603828 h 2605314"/>
              <a:gd name="connsiteX303" fmla="*/ 3284320 w 5018777"/>
              <a:gd name="connsiteY303" fmla="*/ 1582057 h 2605314"/>
              <a:gd name="connsiteX304" fmla="*/ 3298835 w 5018777"/>
              <a:gd name="connsiteY304" fmla="*/ 1567542 h 2605314"/>
              <a:gd name="connsiteX305" fmla="*/ 3277063 w 5018777"/>
              <a:gd name="connsiteY305" fmla="*/ 1545771 h 2605314"/>
              <a:gd name="connsiteX306" fmla="*/ 3233520 w 5018777"/>
              <a:gd name="connsiteY306" fmla="*/ 1516742 h 2605314"/>
              <a:gd name="connsiteX307" fmla="*/ 3182720 w 5018777"/>
              <a:gd name="connsiteY307" fmla="*/ 1458685 h 2605314"/>
              <a:gd name="connsiteX308" fmla="*/ 3175463 w 5018777"/>
              <a:gd name="connsiteY308" fmla="*/ 1436914 h 2605314"/>
              <a:gd name="connsiteX309" fmla="*/ 3153692 w 5018777"/>
              <a:gd name="connsiteY309" fmla="*/ 1422400 h 2605314"/>
              <a:gd name="connsiteX310" fmla="*/ 3204492 w 5018777"/>
              <a:gd name="connsiteY310" fmla="*/ 1386114 h 2605314"/>
              <a:gd name="connsiteX311" fmla="*/ 3240777 w 5018777"/>
              <a:gd name="connsiteY311" fmla="*/ 1349828 h 2605314"/>
              <a:gd name="connsiteX312" fmla="*/ 3269806 w 5018777"/>
              <a:gd name="connsiteY312" fmla="*/ 1313542 h 2605314"/>
              <a:gd name="connsiteX313" fmla="*/ 3291577 w 5018777"/>
              <a:gd name="connsiteY313" fmla="*/ 1299028 h 2605314"/>
              <a:gd name="connsiteX314" fmla="*/ 3306092 w 5018777"/>
              <a:gd name="connsiteY314" fmla="*/ 1284514 h 2605314"/>
              <a:gd name="connsiteX315" fmla="*/ 3313349 w 5018777"/>
              <a:gd name="connsiteY315" fmla="*/ 1262742 h 2605314"/>
              <a:gd name="connsiteX316" fmla="*/ 3269806 w 5018777"/>
              <a:gd name="connsiteY316" fmla="*/ 1255485 h 2605314"/>
              <a:gd name="connsiteX317" fmla="*/ 3248035 w 5018777"/>
              <a:gd name="connsiteY317" fmla="*/ 1248228 h 2605314"/>
              <a:gd name="connsiteX318" fmla="*/ 3197235 w 5018777"/>
              <a:gd name="connsiteY318" fmla="*/ 1233714 h 2605314"/>
              <a:gd name="connsiteX319" fmla="*/ 3175463 w 5018777"/>
              <a:gd name="connsiteY319" fmla="*/ 1219200 h 2605314"/>
              <a:gd name="connsiteX320" fmla="*/ 3153692 w 5018777"/>
              <a:gd name="connsiteY320" fmla="*/ 1211942 h 2605314"/>
              <a:gd name="connsiteX321" fmla="*/ 3124663 w 5018777"/>
              <a:gd name="connsiteY321" fmla="*/ 1197428 h 2605314"/>
              <a:gd name="connsiteX322" fmla="*/ 3204492 w 5018777"/>
              <a:gd name="connsiteY322" fmla="*/ 1095828 h 2605314"/>
              <a:gd name="connsiteX323" fmla="*/ 3255292 w 5018777"/>
              <a:gd name="connsiteY323" fmla="*/ 1037771 h 2605314"/>
              <a:gd name="connsiteX324" fmla="*/ 3255292 w 5018777"/>
              <a:gd name="connsiteY324" fmla="*/ 994228 h 2605314"/>
              <a:gd name="connsiteX325" fmla="*/ 3211749 w 5018777"/>
              <a:gd name="connsiteY325" fmla="*/ 986971 h 2605314"/>
              <a:gd name="connsiteX326" fmla="*/ 3182720 w 5018777"/>
              <a:gd name="connsiteY326" fmla="*/ 979714 h 2605314"/>
              <a:gd name="connsiteX327" fmla="*/ 3124663 w 5018777"/>
              <a:gd name="connsiteY327" fmla="*/ 957942 h 2605314"/>
              <a:gd name="connsiteX328" fmla="*/ 3102892 w 5018777"/>
              <a:gd name="connsiteY328" fmla="*/ 950685 h 2605314"/>
              <a:gd name="connsiteX329" fmla="*/ 3052092 w 5018777"/>
              <a:gd name="connsiteY329" fmla="*/ 943428 h 2605314"/>
              <a:gd name="connsiteX330" fmla="*/ 3030320 w 5018777"/>
              <a:gd name="connsiteY330" fmla="*/ 936171 h 2605314"/>
              <a:gd name="connsiteX331" fmla="*/ 2994035 w 5018777"/>
              <a:gd name="connsiteY331" fmla="*/ 928914 h 2605314"/>
              <a:gd name="connsiteX332" fmla="*/ 2979520 w 5018777"/>
              <a:gd name="connsiteY332" fmla="*/ 914400 h 2605314"/>
              <a:gd name="connsiteX333" fmla="*/ 3037577 w 5018777"/>
              <a:gd name="connsiteY333" fmla="*/ 820057 h 2605314"/>
              <a:gd name="connsiteX334" fmla="*/ 3095635 w 5018777"/>
              <a:gd name="connsiteY334" fmla="*/ 747485 h 2605314"/>
              <a:gd name="connsiteX335" fmla="*/ 3131920 w 5018777"/>
              <a:gd name="connsiteY335" fmla="*/ 703942 h 2605314"/>
              <a:gd name="connsiteX336" fmla="*/ 3146435 w 5018777"/>
              <a:gd name="connsiteY336" fmla="*/ 682171 h 2605314"/>
              <a:gd name="connsiteX337" fmla="*/ 3037577 w 5018777"/>
              <a:gd name="connsiteY337" fmla="*/ 667657 h 2605314"/>
              <a:gd name="connsiteX338" fmla="*/ 2965006 w 5018777"/>
              <a:gd name="connsiteY338" fmla="*/ 660400 h 2605314"/>
              <a:gd name="connsiteX339" fmla="*/ 2892435 w 5018777"/>
              <a:gd name="connsiteY339" fmla="*/ 645885 h 2605314"/>
              <a:gd name="connsiteX340" fmla="*/ 2928720 w 5018777"/>
              <a:gd name="connsiteY340" fmla="*/ 609600 h 2605314"/>
              <a:gd name="connsiteX341" fmla="*/ 2965006 w 5018777"/>
              <a:gd name="connsiteY341" fmla="*/ 573314 h 2605314"/>
              <a:gd name="connsiteX342" fmla="*/ 2972263 w 5018777"/>
              <a:gd name="connsiteY342" fmla="*/ 529771 h 2605314"/>
              <a:gd name="connsiteX343" fmla="*/ 2986777 w 5018777"/>
              <a:gd name="connsiteY343" fmla="*/ 486228 h 2605314"/>
              <a:gd name="connsiteX344" fmla="*/ 3001292 w 5018777"/>
              <a:gd name="connsiteY344" fmla="*/ 435428 h 2605314"/>
              <a:gd name="connsiteX345" fmla="*/ 3015806 w 5018777"/>
              <a:gd name="connsiteY345" fmla="*/ 391885 h 2605314"/>
              <a:gd name="connsiteX346" fmla="*/ 2965006 w 5018777"/>
              <a:gd name="connsiteY346" fmla="*/ 399142 h 2605314"/>
              <a:gd name="connsiteX347" fmla="*/ 2921463 w 5018777"/>
              <a:gd name="connsiteY347" fmla="*/ 413657 h 2605314"/>
              <a:gd name="connsiteX348" fmla="*/ 2892435 w 5018777"/>
              <a:gd name="connsiteY348" fmla="*/ 420914 h 2605314"/>
              <a:gd name="connsiteX349" fmla="*/ 2856149 w 5018777"/>
              <a:gd name="connsiteY349" fmla="*/ 435428 h 2605314"/>
              <a:gd name="connsiteX350" fmla="*/ 2812606 w 5018777"/>
              <a:gd name="connsiteY350" fmla="*/ 442685 h 2605314"/>
              <a:gd name="connsiteX351" fmla="*/ 2783577 w 5018777"/>
              <a:gd name="connsiteY351" fmla="*/ 449942 h 2605314"/>
              <a:gd name="connsiteX352" fmla="*/ 2725520 w 5018777"/>
              <a:gd name="connsiteY352" fmla="*/ 442685 h 2605314"/>
              <a:gd name="connsiteX353" fmla="*/ 2732777 w 5018777"/>
              <a:gd name="connsiteY353" fmla="*/ 377371 h 2605314"/>
              <a:gd name="connsiteX354" fmla="*/ 2725520 w 5018777"/>
              <a:gd name="connsiteY354" fmla="*/ 290285 h 2605314"/>
              <a:gd name="connsiteX355" fmla="*/ 2711006 w 5018777"/>
              <a:gd name="connsiteY355" fmla="*/ 232228 h 2605314"/>
              <a:gd name="connsiteX356" fmla="*/ 2667463 w 5018777"/>
              <a:gd name="connsiteY356" fmla="*/ 210457 h 2605314"/>
              <a:gd name="connsiteX357" fmla="*/ 2660206 w 5018777"/>
              <a:gd name="connsiteY357"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16549 w 5018777"/>
              <a:gd name="connsiteY60" fmla="*/ 587828 h 2605314"/>
              <a:gd name="connsiteX61" fmla="*/ 3545577 w 5018777"/>
              <a:gd name="connsiteY61" fmla="*/ 631371 h 2605314"/>
              <a:gd name="connsiteX62" fmla="*/ 3567349 w 5018777"/>
              <a:gd name="connsiteY62" fmla="*/ 667657 h 2605314"/>
              <a:gd name="connsiteX63" fmla="*/ 3638106 w 5018777"/>
              <a:gd name="connsiteY63" fmla="*/ 730068 h 2605314"/>
              <a:gd name="connsiteX64" fmla="*/ 3756397 w 5018777"/>
              <a:gd name="connsiteY64" fmla="*/ 752565 h 2605314"/>
              <a:gd name="connsiteX65" fmla="*/ 3886663 w 5018777"/>
              <a:gd name="connsiteY65" fmla="*/ 740228 h 2605314"/>
              <a:gd name="connsiteX66" fmla="*/ 3980643 w 5018777"/>
              <a:gd name="connsiteY66" fmla="*/ 658948 h 2605314"/>
              <a:gd name="connsiteX67" fmla="*/ 4000237 w 5018777"/>
              <a:gd name="connsiteY67" fmla="*/ 577305 h 2605314"/>
              <a:gd name="connsiteX68" fmla="*/ 3939640 w 5018777"/>
              <a:gd name="connsiteY68" fmla="*/ 480422 h 2605314"/>
              <a:gd name="connsiteX69" fmla="*/ 3866706 w 5018777"/>
              <a:gd name="connsiteY69" fmla="*/ 463731 h 2605314"/>
              <a:gd name="connsiteX70" fmla="*/ 3806835 w 5018777"/>
              <a:gd name="connsiteY70" fmla="*/ 478971 h 2605314"/>
              <a:gd name="connsiteX71" fmla="*/ 3763292 w 5018777"/>
              <a:gd name="connsiteY71" fmla="*/ 529771 h 2605314"/>
              <a:gd name="connsiteX72" fmla="*/ 3756035 w 5018777"/>
              <a:gd name="connsiteY72" fmla="*/ 551542 h 2605314"/>
              <a:gd name="connsiteX73" fmla="*/ 3763292 w 5018777"/>
              <a:gd name="connsiteY73" fmla="*/ 573314 h 2605314"/>
              <a:gd name="connsiteX74" fmla="*/ 3705235 w 5018777"/>
              <a:gd name="connsiteY74" fmla="*/ 602342 h 2605314"/>
              <a:gd name="connsiteX75" fmla="*/ 3661692 w 5018777"/>
              <a:gd name="connsiteY75" fmla="*/ 544285 h 2605314"/>
              <a:gd name="connsiteX76" fmla="*/ 3668949 w 5018777"/>
              <a:gd name="connsiteY76" fmla="*/ 435428 h 2605314"/>
              <a:gd name="connsiteX77" fmla="*/ 3705235 w 5018777"/>
              <a:gd name="connsiteY77" fmla="*/ 370114 h 2605314"/>
              <a:gd name="connsiteX78" fmla="*/ 3770549 w 5018777"/>
              <a:gd name="connsiteY78" fmla="*/ 341085 h 2605314"/>
              <a:gd name="connsiteX79" fmla="*/ 3792320 w 5018777"/>
              <a:gd name="connsiteY79" fmla="*/ 333828 h 2605314"/>
              <a:gd name="connsiteX80" fmla="*/ 3814092 w 5018777"/>
              <a:gd name="connsiteY80" fmla="*/ 326571 h 2605314"/>
              <a:gd name="connsiteX81" fmla="*/ 3959235 w 5018777"/>
              <a:gd name="connsiteY81" fmla="*/ 333828 h 2605314"/>
              <a:gd name="connsiteX82" fmla="*/ 4024549 w 5018777"/>
              <a:gd name="connsiteY82" fmla="*/ 377371 h 2605314"/>
              <a:gd name="connsiteX83" fmla="*/ 4060835 w 5018777"/>
              <a:gd name="connsiteY83" fmla="*/ 413657 h 2605314"/>
              <a:gd name="connsiteX84" fmla="*/ 4097120 w 5018777"/>
              <a:gd name="connsiteY84" fmla="*/ 478971 h 2605314"/>
              <a:gd name="connsiteX85" fmla="*/ 4111997 w 5018777"/>
              <a:gd name="connsiteY85" fmla="*/ 620848 h 2605314"/>
              <a:gd name="connsiteX86" fmla="*/ 4089863 w 5018777"/>
              <a:gd name="connsiteY86" fmla="*/ 732971 h 2605314"/>
              <a:gd name="connsiteX87" fmla="*/ 4060835 w 5018777"/>
              <a:gd name="connsiteY87" fmla="*/ 769257 h 2605314"/>
              <a:gd name="connsiteX88" fmla="*/ 3946897 w 5018777"/>
              <a:gd name="connsiteY88" fmla="*/ 851262 h 2605314"/>
              <a:gd name="connsiteX89" fmla="*/ 3843120 w 5018777"/>
              <a:gd name="connsiteY89" fmla="*/ 878114 h 2605314"/>
              <a:gd name="connsiteX90" fmla="*/ 3567349 w 5018777"/>
              <a:gd name="connsiteY90" fmla="*/ 863600 h 2605314"/>
              <a:gd name="connsiteX91" fmla="*/ 3422206 w 5018777"/>
              <a:gd name="connsiteY91" fmla="*/ 835660 h 2605314"/>
              <a:gd name="connsiteX92" fmla="*/ 3349635 w 5018777"/>
              <a:gd name="connsiteY92" fmla="*/ 776514 h 2605314"/>
              <a:gd name="connsiteX93" fmla="*/ 3313349 w 5018777"/>
              <a:gd name="connsiteY93" fmla="*/ 696685 h 2605314"/>
              <a:gd name="connsiteX94" fmla="*/ 3277063 w 5018777"/>
              <a:gd name="connsiteY94" fmla="*/ 587828 h 2605314"/>
              <a:gd name="connsiteX95" fmla="*/ 3233520 w 5018777"/>
              <a:gd name="connsiteY95" fmla="*/ 478971 h 2605314"/>
              <a:gd name="connsiteX96" fmla="*/ 3199412 w 5018777"/>
              <a:gd name="connsiteY96" fmla="*/ 367937 h 2605314"/>
              <a:gd name="connsiteX97" fmla="*/ 3139177 w 5018777"/>
              <a:gd name="connsiteY97" fmla="*/ 283028 h 2605314"/>
              <a:gd name="connsiteX98" fmla="*/ 3081120 w 5018777"/>
              <a:gd name="connsiteY98" fmla="*/ 232228 h 2605314"/>
              <a:gd name="connsiteX99" fmla="*/ 3008549 w 5018777"/>
              <a:gd name="connsiteY99" fmla="*/ 174171 h 2605314"/>
              <a:gd name="connsiteX100" fmla="*/ 2934889 w 5018777"/>
              <a:gd name="connsiteY100" fmla="*/ 124460 h 2605314"/>
              <a:gd name="connsiteX101" fmla="*/ 2827120 w 5018777"/>
              <a:gd name="connsiteY101" fmla="*/ 79828 h 2605314"/>
              <a:gd name="connsiteX102" fmla="*/ 2667463 w 5018777"/>
              <a:gd name="connsiteY102" fmla="*/ 50800 h 2605314"/>
              <a:gd name="connsiteX103" fmla="*/ 2500549 w 5018777"/>
              <a:gd name="connsiteY103" fmla="*/ 43542 h 2605314"/>
              <a:gd name="connsiteX104" fmla="*/ 2275577 w 5018777"/>
              <a:gd name="connsiteY104" fmla="*/ 21771 h 2605314"/>
              <a:gd name="connsiteX105" fmla="*/ 2036092 w 5018777"/>
              <a:gd name="connsiteY105" fmla="*/ 7257 h 2605314"/>
              <a:gd name="connsiteX106" fmla="*/ 1753063 w 5018777"/>
              <a:gd name="connsiteY106" fmla="*/ 29028 h 2605314"/>
              <a:gd name="connsiteX107" fmla="*/ 1519746 w 5018777"/>
              <a:gd name="connsiteY107" fmla="*/ 82005 h 2605314"/>
              <a:gd name="connsiteX108" fmla="*/ 1157977 w 5018777"/>
              <a:gd name="connsiteY108" fmla="*/ 190500 h 2605314"/>
              <a:gd name="connsiteX109" fmla="*/ 969292 w 5018777"/>
              <a:gd name="connsiteY109" fmla="*/ 261257 h 2605314"/>
              <a:gd name="connsiteX110" fmla="*/ 889463 w 5018777"/>
              <a:gd name="connsiteY110" fmla="*/ 319314 h 2605314"/>
              <a:gd name="connsiteX111" fmla="*/ 763189 w 5018777"/>
              <a:gd name="connsiteY111" fmla="*/ 420551 h 2605314"/>
              <a:gd name="connsiteX112" fmla="*/ 693520 w 5018777"/>
              <a:gd name="connsiteY112" fmla="*/ 500742 h 2605314"/>
              <a:gd name="connsiteX113" fmla="*/ 664492 w 5018777"/>
              <a:gd name="connsiteY113" fmla="*/ 544285 h 2605314"/>
              <a:gd name="connsiteX114" fmla="*/ 642720 w 5018777"/>
              <a:gd name="connsiteY114" fmla="*/ 609600 h 2605314"/>
              <a:gd name="connsiteX115" fmla="*/ 651792 w 5018777"/>
              <a:gd name="connsiteY115" fmla="*/ 740954 h 2605314"/>
              <a:gd name="connsiteX116" fmla="*/ 700052 w 5018777"/>
              <a:gd name="connsiteY116" fmla="*/ 804454 h 2605314"/>
              <a:gd name="connsiteX117" fmla="*/ 751577 w 5018777"/>
              <a:gd name="connsiteY117" fmla="*/ 804817 h 2605314"/>
              <a:gd name="connsiteX118" fmla="*/ 775889 w 5018777"/>
              <a:gd name="connsiteY118" fmla="*/ 748937 h 2605314"/>
              <a:gd name="connsiteX119" fmla="*/ 764640 w 5018777"/>
              <a:gd name="connsiteY119" fmla="*/ 679268 h 2605314"/>
              <a:gd name="connsiteX120" fmla="*/ 704769 w 5018777"/>
              <a:gd name="connsiteY120" fmla="*/ 644434 h 2605314"/>
              <a:gd name="connsiteX121" fmla="*/ 567246 w 5018777"/>
              <a:gd name="connsiteY121" fmla="*/ 638991 h 2605314"/>
              <a:gd name="connsiteX122" fmla="*/ 468549 w 5018777"/>
              <a:gd name="connsiteY122" fmla="*/ 682171 h 2605314"/>
              <a:gd name="connsiteX123" fmla="*/ 446777 w 5018777"/>
              <a:gd name="connsiteY123" fmla="*/ 754742 h 2605314"/>
              <a:gd name="connsiteX124" fmla="*/ 475806 w 5018777"/>
              <a:gd name="connsiteY124" fmla="*/ 849085 h 2605314"/>
              <a:gd name="connsiteX125" fmla="*/ 533863 w 5018777"/>
              <a:gd name="connsiteY125" fmla="*/ 841828 h 2605314"/>
              <a:gd name="connsiteX126" fmla="*/ 541120 w 5018777"/>
              <a:gd name="connsiteY126" fmla="*/ 820057 h 2605314"/>
              <a:gd name="connsiteX127" fmla="*/ 519349 w 5018777"/>
              <a:gd name="connsiteY127" fmla="*/ 740228 h 2605314"/>
              <a:gd name="connsiteX128" fmla="*/ 497577 w 5018777"/>
              <a:gd name="connsiteY128" fmla="*/ 725714 h 2605314"/>
              <a:gd name="connsiteX129" fmla="*/ 352435 w 5018777"/>
              <a:gd name="connsiteY129" fmla="*/ 732971 h 2605314"/>
              <a:gd name="connsiteX130" fmla="*/ 252286 w 5018777"/>
              <a:gd name="connsiteY130" fmla="*/ 791028 h 2605314"/>
              <a:gd name="connsiteX131" fmla="*/ 192777 w 5018777"/>
              <a:gd name="connsiteY131" fmla="*/ 892628 h 2605314"/>
              <a:gd name="connsiteX132" fmla="*/ 187335 w 5018777"/>
              <a:gd name="connsiteY132" fmla="*/ 1026522 h 2605314"/>
              <a:gd name="connsiteX133" fmla="*/ 218177 w 5018777"/>
              <a:gd name="connsiteY133" fmla="*/ 1070791 h 2605314"/>
              <a:gd name="connsiteX134" fmla="*/ 278049 w 5018777"/>
              <a:gd name="connsiteY134" fmla="*/ 1063534 h 2605314"/>
              <a:gd name="connsiteX135" fmla="*/ 297643 w 5018777"/>
              <a:gd name="connsiteY135" fmla="*/ 1022531 h 2605314"/>
              <a:gd name="connsiteX136" fmla="*/ 260995 w 5018777"/>
              <a:gd name="connsiteY136" fmla="*/ 957580 h 2605314"/>
              <a:gd name="connsiteX137" fmla="*/ 172095 w 5018777"/>
              <a:gd name="connsiteY137" fmla="*/ 952137 h 2605314"/>
              <a:gd name="connsiteX138" fmla="*/ 108957 w 5018777"/>
              <a:gd name="connsiteY138" fmla="*/ 996405 h 2605314"/>
              <a:gd name="connsiteX139" fmla="*/ 54892 w 5018777"/>
              <a:gd name="connsiteY139" fmla="*/ 1066800 h 2605314"/>
              <a:gd name="connsiteX140" fmla="*/ 14252 w 5018777"/>
              <a:gd name="connsiteY140" fmla="*/ 1156788 h 2605314"/>
              <a:gd name="connsiteX141" fmla="*/ 20783 w 5018777"/>
              <a:gd name="connsiteY141" fmla="*/ 1262017 h 2605314"/>
              <a:gd name="connsiteX142" fmla="*/ 69406 w 5018777"/>
              <a:gd name="connsiteY142" fmla="*/ 1313542 h 2605314"/>
              <a:gd name="connsiteX143" fmla="*/ 112949 w 5018777"/>
              <a:gd name="connsiteY143" fmla="*/ 1342571 h 2605314"/>
              <a:gd name="connsiteX144" fmla="*/ 159032 w 5018777"/>
              <a:gd name="connsiteY144" fmla="*/ 1341845 h 2605314"/>
              <a:gd name="connsiteX145" fmla="*/ 217089 w 5018777"/>
              <a:gd name="connsiteY145" fmla="*/ 1316445 h 2605314"/>
              <a:gd name="connsiteX146" fmla="*/ 199672 w 5018777"/>
              <a:gd name="connsiteY146" fmla="*/ 1243148 h 2605314"/>
              <a:gd name="connsiteX147" fmla="*/ 124197 w 5018777"/>
              <a:gd name="connsiteY147" fmla="*/ 1236254 h 2605314"/>
              <a:gd name="connsiteX148" fmla="*/ 54892 w 5018777"/>
              <a:gd name="connsiteY148" fmla="*/ 1262742 h 2605314"/>
              <a:gd name="connsiteX149" fmla="*/ 33120 w 5018777"/>
              <a:gd name="connsiteY149" fmla="*/ 1299028 h 2605314"/>
              <a:gd name="connsiteX150" fmla="*/ 18606 w 5018777"/>
              <a:gd name="connsiteY150" fmla="*/ 1320800 h 2605314"/>
              <a:gd name="connsiteX151" fmla="*/ 4092 w 5018777"/>
              <a:gd name="connsiteY151" fmla="*/ 1379582 h 2605314"/>
              <a:gd name="connsiteX152" fmla="*/ 3729 w 5018777"/>
              <a:gd name="connsiteY152" fmla="*/ 1436188 h 2605314"/>
              <a:gd name="connsiteX153" fmla="*/ 47635 w 5018777"/>
              <a:gd name="connsiteY153" fmla="*/ 1494971 h 2605314"/>
              <a:gd name="connsiteX154" fmla="*/ 91177 w 5018777"/>
              <a:gd name="connsiteY154" fmla="*/ 1524000 h 2605314"/>
              <a:gd name="connsiteX155" fmla="*/ 127100 w 5018777"/>
              <a:gd name="connsiteY155" fmla="*/ 1568268 h 2605314"/>
              <a:gd name="connsiteX156" fmla="*/ 171006 w 5018777"/>
              <a:gd name="connsiteY156" fmla="*/ 1582057 h 2605314"/>
              <a:gd name="connsiteX157" fmla="*/ 228337 w 5018777"/>
              <a:gd name="connsiteY157" fmla="*/ 1561737 h 2605314"/>
              <a:gd name="connsiteX158" fmla="*/ 236683 w 5018777"/>
              <a:gd name="connsiteY158" fmla="*/ 1483722 h 2605314"/>
              <a:gd name="connsiteX159" fmla="*/ 157217 w 5018777"/>
              <a:gd name="connsiteY159" fmla="*/ 1465580 h 2605314"/>
              <a:gd name="connsiteX160" fmla="*/ 105692 w 5018777"/>
              <a:gd name="connsiteY160" fmla="*/ 1502228 h 2605314"/>
              <a:gd name="connsiteX161" fmla="*/ 105692 w 5018777"/>
              <a:gd name="connsiteY161" fmla="*/ 1698171 h 2605314"/>
              <a:gd name="connsiteX162" fmla="*/ 141615 w 5018777"/>
              <a:gd name="connsiteY162" fmla="*/ 1749334 h 2605314"/>
              <a:gd name="connsiteX163" fmla="*/ 192777 w 5018777"/>
              <a:gd name="connsiteY163" fmla="*/ 1792514 h 2605314"/>
              <a:gd name="connsiteX164" fmla="*/ 250835 w 5018777"/>
              <a:gd name="connsiteY164" fmla="*/ 1828800 h 2605314"/>
              <a:gd name="connsiteX165" fmla="*/ 359692 w 5018777"/>
              <a:gd name="connsiteY165" fmla="*/ 1821542 h 2605314"/>
              <a:gd name="connsiteX166" fmla="*/ 394163 w 5018777"/>
              <a:gd name="connsiteY166" fmla="*/ 1796505 h 2605314"/>
              <a:gd name="connsiteX167" fmla="*/ 410492 w 5018777"/>
              <a:gd name="connsiteY167" fmla="*/ 1698171 h 2605314"/>
              <a:gd name="connsiteX168" fmla="*/ 366949 w 5018777"/>
              <a:gd name="connsiteY168" fmla="*/ 1683657 h 2605314"/>
              <a:gd name="connsiteX169" fmla="*/ 316149 w 5018777"/>
              <a:gd name="connsiteY169" fmla="*/ 1690914 h 2605314"/>
              <a:gd name="connsiteX170" fmla="*/ 279863 w 5018777"/>
              <a:gd name="connsiteY170" fmla="*/ 1719942 h 2605314"/>
              <a:gd name="connsiteX171" fmla="*/ 265349 w 5018777"/>
              <a:gd name="connsiteY171" fmla="*/ 1785257 h 2605314"/>
              <a:gd name="connsiteX172" fmla="*/ 276235 w 5018777"/>
              <a:gd name="connsiteY172" fmla="*/ 1939108 h 2605314"/>
              <a:gd name="connsiteX173" fmla="*/ 331026 w 5018777"/>
              <a:gd name="connsiteY173" fmla="*/ 1984465 h 2605314"/>
              <a:gd name="connsiteX174" fmla="*/ 417749 w 5018777"/>
              <a:gd name="connsiteY174" fmla="*/ 2002971 h 2605314"/>
              <a:gd name="connsiteX175" fmla="*/ 526606 w 5018777"/>
              <a:gd name="connsiteY175" fmla="*/ 1995714 h 2605314"/>
              <a:gd name="connsiteX176" fmla="*/ 555635 w 5018777"/>
              <a:gd name="connsiteY176" fmla="*/ 1973942 h 2605314"/>
              <a:gd name="connsiteX177" fmla="*/ 599177 w 5018777"/>
              <a:gd name="connsiteY177" fmla="*/ 1944914 h 2605314"/>
              <a:gd name="connsiteX178" fmla="*/ 628206 w 5018777"/>
              <a:gd name="connsiteY178" fmla="*/ 1901371 h 2605314"/>
              <a:gd name="connsiteX179" fmla="*/ 613692 w 5018777"/>
              <a:gd name="connsiteY179" fmla="*/ 1836057 h 2605314"/>
              <a:gd name="connsiteX180" fmla="*/ 570149 w 5018777"/>
              <a:gd name="connsiteY180" fmla="*/ 1792514 h 2605314"/>
              <a:gd name="connsiteX181" fmla="*/ 528057 w 5018777"/>
              <a:gd name="connsiteY181" fmla="*/ 1800497 h 2605314"/>
              <a:gd name="connsiteX182" fmla="*/ 481249 w 5018777"/>
              <a:gd name="connsiteY182" fmla="*/ 1898468 h 2605314"/>
              <a:gd name="connsiteX183" fmla="*/ 555635 w 5018777"/>
              <a:gd name="connsiteY183" fmla="*/ 1995714 h 2605314"/>
              <a:gd name="connsiteX184" fmla="*/ 570149 w 5018777"/>
              <a:gd name="connsiteY184" fmla="*/ 2017485 h 2605314"/>
              <a:gd name="connsiteX185" fmla="*/ 700777 w 5018777"/>
              <a:gd name="connsiteY185" fmla="*/ 2068285 h 2605314"/>
              <a:gd name="connsiteX186" fmla="*/ 737063 w 5018777"/>
              <a:gd name="connsiteY186" fmla="*/ 2082800 h 2605314"/>
              <a:gd name="connsiteX187" fmla="*/ 867692 w 5018777"/>
              <a:gd name="connsiteY187" fmla="*/ 2119811 h 2605314"/>
              <a:gd name="connsiteX188" fmla="*/ 969292 w 5018777"/>
              <a:gd name="connsiteY188" fmla="*/ 2148114 h 2605314"/>
              <a:gd name="connsiteX189" fmla="*/ 1078149 w 5018777"/>
              <a:gd name="connsiteY189" fmla="*/ 2133600 h 2605314"/>
              <a:gd name="connsiteX190" fmla="*/ 1128949 w 5018777"/>
              <a:gd name="connsiteY190" fmla="*/ 2104571 h 2605314"/>
              <a:gd name="connsiteX191" fmla="*/ 1247603 w 5018777"/>
              <a:gd name="connsiteY191" fmla="*/ 2013494 h 2605314"/>
              <a:gd name="connsiteX192" fmla="*/ 1291509 w 5018777"/>
              <a:gd name="connsiteY192" fmla="*/ 1957251 h 2605314"/>
              <a:gd name="connsiteX193" fmla="*/ 1278083 w 5018777"/>
              <a:gd name="connsiteY193" fmla="*/ 1839322 h 2605314"/>
              <a:gd name="connsiteX194" fmla="*/ 1223292 w 5018777"/>
              <a:gd name="connsiteY194" fmla="*/ 1814285 h 2605314"/>
              <a:gd name="connsiteX195" fmla="*/ 1129675 w 5018777"/>
              <a:gd name="connsiteY195" fmla="*/ 1833154 h 2605314"/>
              <a:gd name="connsiteX196" fmla="*/ 1107177 w 5018777"/>
              <a:gd name="connsiteY196" fmla="*/ 1894114 h 2605314"/>
              <a:gd name="connsiteX197" fmla="*/ 1085406 w 5018777"/>
              <a:gd name="connsiteY197" fmla="*/ 2002971 h 2605314"/>
              <a:gd name="connsiteX198" fmla="*/ 1020092 w 5018777"/>
              <a:gd name="connsiteY198" fmla="*/ 1995714 h 2605314"/>
              <a:gd name="connsiteX199" fmla="*/ 984532 w 5018777"/>
              <a:gd name="connsiteY199" fmla="*/ 1911531 h 2605314"/>
              <a:gd name="connsiteX200" fmla="*/ 996869 w 5018777"/>
              <a:gd name="connsiteY200" fmla="*/ 1807754 h 2605314"/>
              <a:gd name="connsiteX201" fmla="*/ 1070529 w 5018777"/>
              <a:gd name="connsiteY201" fmla="*/ 1731554 h 2605314"/>
              <a:gd name="connsiteX202" fmla="*/ 1230549 w 5018777"/>
              <a:gd name="connsiteY202" fmla="*/ 1690914 h 2605314"/>
              <a:gd name="connsiteX203" fmla="*/ 1339406 w 5018777"/>
              <a:gd name="connsiteY203" fmla="*/ 1698171 h 2605314"/>
              <a:gd name="connsiteX204" fmla="*/ 1426492 w 5018777"/>
              <a:gd name="connsiteY204" fmla="*/ 1741714 h 2605314"/>
              <a:gd name="connsiteX205" fmla="*/ 1480557 w 5018777"/>
              <a:gd name="connsiteY205" fmla="*/ 1792514 h 2605314"/>
              <a:gd name="connsiteX206" fmla="*/ 1510312 w 5018777"/>
              <a:gd name="connsiteY206" fmla="*/ 1859642 h 2605314"/>
              <a:gd name="connsiteX207" fmla="*/ 1511037 w 5018777"/>
              <a:gd name="connsiteY207" fmla="*/ 1961968 h 2605314"/>
              <a:gd name="connsiteX208" fmla="*/ 1463866 w 5018777"/>
              <a:gd name="connsiteY208" fmla="*/ 2046877 h 2605314"/>
              <a:gd name="connsiteX209" fmla="*/ 1411977 w 5018777"/>
              <a:gd name="connsiteY209" fmla="*/ 2140857 h 2605314"/>
              <a:gd name="connsiteX210" fmla="*/ 1404720 w 5018777"/>
              <a:gd name="connsiteY210" fmla="*/ 2162628 h 2605314"/>
              <a:gd name="connsiteX211" fmla="*/ 1368435 w 5018777"/>
              <a:gd name="connsiteY211" fmla="*/ 2293257 h 2605314"/>
              <a:gd name="connsiteX212" fmla="*/ 1370975 w 5018777"/>
              <a:gd name="connsiteY212" fmla="*/ 2449285 h 2605314"/>
              <a:gd name="connsiteX213" fmla="*/ 1513577 w 5018777"/>
              <a:gd name="connsiteY213" fmla="*/ 2554514 h 2605314"/>
              <a:gd name="connsiteX214" fmla="*/ 1636949 w 5018777"/>
              <a:gd name="connsiteY214" fmla="*/ 2590800 h 2605314"/>
              <a:gd name="connsiteX215" fmla="*/ 1851397 w 5018777"/>
              <a:gd name="connsiteY215" fmla="*/ 2605314 h 2605314"/>
              <a:gd name="connsiteX216" fmla="*/ 1922155 w 5018777"/>
              <a:gd name="connsiteY216" fmla="*/ 2576285 h 2605314"/>
              <a:gd name="connsiteX217" fmla="*/ 1963520 w 5018777"/>
              <a:gd name="connsiteY217" fmla="*/ 2496457 h 2605314"/>
              <a:gd name="connsiteX218" fmla="*/ 2006337 w 5018777"/>
              <a:gd name="connsiteY218" fmla="*/ 2315028 h 2605314"/>
              <a:gd name="connsiteX219" fmla="*/ 2043349 w 5018777"/>
              <a:gd name="connsiteY219" fmla="*/ 2111828 h 2605314"/>
              <a:gd name="connsiteX220" fmla="*/ 2066572 w 5018777"/>
              <a:gd name="connsiteY220" fmla="*/ 2048691 h 2605314"/>
              <a:gd name="connsiteX221" fmla="*/ 2102495 w 5018777"/>
              <a:gd name="connsiteY221" fmla="*/ 1987731 h 2605314"/>
              <a:gd name="connsiteX222" fmla="*/ 2221512 w 5018777"/>
              <a:gd name="connsiteY222" fmla="*/ 1879237 h 2605314"/>
              <a:gd name="connsiteX223" fmla="*/ 2377177 w 5018777"/>
              <a:gd name="connsiteY223" fmla="*/ 1872342 h 2605314"/>
              <a:gd name="connsiteX224" fmla="*/ 2398949 w 5018777"/>
              <a:gd name="connsiteY224" fmla="*/ 1879600 h 2605314"/>
              <a:gd name="connsiteX225" fmla="*/ 2457006 w 5018777"/>
              <a:gd name="connsiteY225" fmla="*/ 1930400 h 2605314"/>
              <a:gd name="connsiteX226" fmla="*/ 2471520 w 5018777"/>
              <a:gd name="connsiteY226" fmla="*/ 1952171 h 2605314"/>
              <a:gd name="connsiteX227" fmla="*/ 2493292 w 5018777"/>
              <a:gd name="connsiteY227" fmla="*/ 1973942 h 2605314"/>
              <a:gd name="connsiteX228" fmla="*/ 2507806 w 5018777"/>
              <a:gd name="connsiteY228" fmla="*/ 2024742 h 2605314"/>
              <a:gd name="connsiteX229" fmla="*/ 2515063 w 5018777"/>
              <a:gd name="connsiteY229" fmla="*/ 2053771 h 2605314"/>
              <a:gd name="connsiteX230" fmla="*/ 2529577 w 5018777"/>
              <a:gd name="connsiteY230" fmla="*/ 2075542 h 2605314"/>
              <a:gd name="connsiteX231" fmla="*/ 2544092 w 5018777"/>
              <a:gd name="connsiteY231" fmla="*/ 2126342 h 2605314"/>
              <a:gd name="connsiteX232" fmla="*/ 2536835 w 5018777"/>
              <a:gd name="connsiteY232" fmla="*/ 2271485 h 2605314"/>
              <a:gd name="connsiteX233" fmla="*/ 2522320 w 5018777"/>
              <a:gd name="connsiteY233" fmla="*/ 2300514 h 2605314"/>
              <a:gd name="connsiteX234" fmla="*/ 2478777 w 5018777"/>
              <a:gd name="connsiteY234" fmla="*/ 2329542 h 2605314"/>
              <a:gd name="connsiteX235" fmla="*/ 2457006 w 5018777"/>
              <a:gd name="connsiteY235" fmla="*/ 2336800 h 2605314"/>
              <a:gd name="connsiteX236" fmla="*/ 2333635 w 5018777"/>
              <a:gd name="connsiteY236" fmla="*/ 2329542 h 2605314"/>
              <a:gd name="connsiteX237" fmla="*/ 2311863 w 5018777"/>
              <a:gd name="connsiteY237" fmla="*/ 2322285 h 2605314"/>
              <a:gd name="connsiteX238" fmla="*/ 2297349 w 5018777"/>
              <a:gd name="connsiteY238" fmla="*/ 2286000 h 2605314"/>
              <a:gd name="connsiteX239" fmla="*/ 2290092 w 5018777"/>
              <a:gd name="connsiteY239" fmla="*/ 2249714 h 2605314"/>
              <a:gd name="connsiteX240" fmla="*/ 2398949 w 5018777"/>
              <a:gd name="connsiteY240" fmla="*/ 2111828 h 2605314"/>
              <a:gd name="connsiteX241" fmla="*/ 2398949 w 5018777"/>
              <a:gd name="connsiteY241" fmla="*/ 2024742 h 2605314"/>
              <a:gd name="connsiteX242" fmla="*/ 2377177 w 5018777"/>
              <a:gd name="connsiteY242" fmla="*/ 2010228 h 2605314"/>
              <a:gd name="connsiteX243" fmla="*/ 2275577 w 5018777"/>
              <a:gd name="connsiteY243" fmla="*/ 2017485 h 2605314"/>
              <a:gd name="connsiteX244" fmla="*/ 2261063 w 5018777"/>
              <a:gd name="connsiteY244" fmla="*/ 2032000 h 2605314"/>
              <a:gd name="connsiteX245" fmla="*/ 2239292 w 5018777"/>
              <a:gd name="connsiteY245" fmla="*/ 2046514 h 2605314"/>
              <a:gd name="connsiteX246" fmla="*/ 2224777 w 5018777"/>
              <a:gd name="connsiteY246" fmla="*/ 2061028 h 2605314"/>
              <a:gd name="connsiteX247" fmla="*/ 2195749 w 5018777"/>
              <a:gd name="connsiteY247" fmla="*/ 2068285 h 2605314"/>
              <a:gd name="connsiteX248" fmla="*/ 2166720 w 5018777"/>
              <a:gd name="connsiteY248" fmla="*/ 2090057 h 2605314"/>
              <a:gd name="connsiteX249" fmla="*/ 2152206 w 5018777"/>
              <a:gd name="connsiteY249" fmla="*/ 2111828 h 2605314"/>
              <a:gd name="connsiteX250" fmla="*/ 2130435 w 5018777"/>
              <a:gd name="connsiteY250" fmla="*/ 2140857 h 2605314"/>
              <a:gd name="connsiteX251" fmla="*/ 2130435 w 5018777"/>
              <a:gd name="connsiteY251" fmla="*/ 2351314 h 2605314"/>
              <a:gd name="connsiteX252" fmla="*/ 2144949 w 5018777"/>
              <a:gd name="connsiteY252" fmla="*/ 2373085 h 2605314"/>
              <a:gd name="connsiteX253" fmla="*/ 2166720 w 5018777"/>
              <a:gd name="connsiteY253" fmla="*/ 2380342 h 2605314"/>
              <a:gd name="connsiteX254" fmla="*/ 2173977 w 5018777"/>
              <a:gd name="connsiteY254" fmla="*/ 2402114 h 2605314"/>
              <a:gd name="connsiteX255" fmla="*/ 2195749 w 5018777"/>
              <a:gd name="connsiteY255" fmla="*/ 2416628 h 2605314"/>
              <a:gd name="connsiteX256" fmla="*/ 2224777 w 5018777"/>
              <a:gd name="connsiteY256" fmla="*/ 2438400 h 2605314"/>
              <a:gd name="connsiteX257" fmla="*/ 2268320 w 5018777"/>
              <a:gd name="connsiteY257" fmla="*/ 2474685 h 2605314"/>
              <a:gd name="connsiteX258" fmla="*/ 2297349 w 5018777"/>
              <a:gd name="connsiteY258" fmla="*/ 2510971 h 2605314"/>
              <a:gd name="connsiteX259" fmla="*/ 2319120 w 5018777"/>
              <a:gd name="connsiteY259" fmla="*/ 2532742 h 2605314"/>
              <a:gd name="connsiteX260" fmla="*/ 2398949 w 5018777"/>
              <a:gd name="connsiteY260" fmla="*/ 2569028 h 2605314"/>
              <a:gd name="connsiteX261" fmla="*/ 2544092 w 5018777"/>
              <a:gd name="connsiteY261" fmla="*/ 2554514 h 2605314"/>
              <a:gd name="connsiteX262" fmla="*/ 2565863 w 5018777"/>
              <a:gd name="connsiteY262" fmla="*/ 2540000 h 2605314"/>
              <a:gd name="connsiteX263" fmla="*/ 2573120 w 5018777"/>
              <a:gd name="connsiteY263" fmla="*/ 2503714 h 2605314"/>
              <a:gd name="connsiteX264" fmla="*/ 2587635 w 5018777"/>
              <a:gd name="connsiteY264" fmla="*/ 2481942 h 2605314"/>
              <a:gd name="connsiteX265" fmla="*/ 2594892 w 5018777"/>
              <a:gd name="connsiteY265" fmla="*/ 2409371 h 2605314"/>
              <a:gd name="connsiteX266" fmla="*/ 2645692 w 5018777"/>
              <a:gd name="connsiteY266" fmla="*/ 2416628 h 2605314"/>
              <a:gd name="connsiteX267" fmla="*/ 2674720 w 5018777"/>
              <a:gd name="connsiteY267" fmla="*/ 2423885 h 2605314"/>
              <a:gd name="connsiteX268" fmla="*/ 2747292 w 5018777"/>
              <a:gd name="connsiteY268" fmla="*/ 2438400 h 2605314"/>
              <a:gd name="connsiteX269" fmla="*/ 2790835 w 5018777"/>
              <a:gd name="connsiteY269" fmla="*/ 2452914 h 2605314"/>
              <a:gd name="connsiteX270" fmla="*/ 2812606 w 5018777"/>
              <a:gd name="connsiteY270" fmla="*/ 2438400 h 2605314"/>
              <a:gd name="connsiteX271" fmla="*/ 2805349 w 5018777"/>
              <a:gd name="connsiteY271" fmla="*/ 2416628 h 2605314"/>
              <a:gd name="connsiteX272" fmla="*/ 2798092 w 5018777"/>
              <a:gd name="connsiteY272" fmla="*/ 2373085 h 2605314"/>
              <a:gd name="connsiteX273" fmla="*/ 2783577 w 5018777"/>
              <a:gd name="connsiteY273" fmla="*/ 2329542 h 2605314"/>
              <a:gd name="connsiteX274" fmla="*/ 2798092 w 5018777"/>
              <a:gd name="connsiteY274" fmla="*/ 2278742 h 2605314"/>
              <a:gd name="connsiteX275" fmla="*/ 2965006 w 5018777"/>
              <a:gd name="connsiteY275" fmla="*/ 2249714 h 2605314"/>
              <a:gd name="connsiteX276" fmla="*/ 2950492 w 5018777"/>
              <a:gd name="connsiteY276" fmla="*/ 2227942 h 2605314"/>
              <a:gd name="connsiteX277" fmla="*/ 2928720 w 5018777"/>
              <a:gd name="connsiteY277" fmla="*/ 2133600 h 2605314"/>
              <a:gd name="connsiteX278" fmla="*/ 2921463 w 5018777"/>
              <a:gd name="connsiteY278" fmla="*/ 2104571 h 2605314"/>
              <a:gd name="connsiteX279" fmla="*/ 2899692 w 5018777"/>
              <a:gd name="connsiteY279" fmla="*/ 2090057 h 2605314"/>
              <a:gd name="connsiteX280" fmla="*/ 2906949 w 5018777"/>
              <a:gd name="connsiteY280" fmla="*/ 2061028 h 2605314"/>
              <a:gd name="connsiteX281" fmla="*/ 3037577 w 5018777"/>
              <a:gd name="connsiteY281" fmla="*/ 2053771 h 2605314"/>
              <a:gd name="connsiteX282" fmla="*/ 3124663 w 5018777"/>
              <a:gd name="connsiteY282" fmla="*/ 2046514 h 2605314"/>
              <a:gd name="connsiteX283" fmla="*/ 3146435 w 5018777"/>
              <a:gd name="connsiteY283" fmla="*/ 2039257 h 2605314"/>
              <a:gd name="connsiteX284" fmla="*/ 3139177 w 5018777"/>
              <a:gd name="connsiteY284" fmla="*/ 2010228 h 2605314"/>
              <a:gd name="connsiteX285" fmla="*/ 3110149 w 5018777"/>
              <a:gd name="connsiteY285" fmla="*/ 1959428 h 2605314"/>
              <a:gd name="connsiteX286" fmla="*/ 3081120 w 5018777"/>
              <a:gd name="connsiteY286" fmla="*/ 1930400 h 2605314"/>
              <a:gd name="connsiteX287" fmla="*/ 3066606 w 5018777"/>
              <a:gd name="connsiteY287" fmla="*/ 1901371 h 2605314"/>
              <a:gd name="connsiteX288" fmla="*/ 3044835 w 5018777"/>
              <a:gd name="connsiteY288" fmla="*/ 1886857 h 2605314"/>
              <a:gd name="connsiteX289" fmla="*/ 3037577 w 5018777"/>
              <a:gd name="connsiteY289" fmla="*/ 1865085 h 2605314"/>
              <a:gd name="connsiteX290" fmla="*/ 3023063 w 5018777"/>
              <a:gd name="connsiteY290" fmla="*/ 1843314 h 2605314"/>
              <a:gd name="connsiteX291" fmla="*/ 3052092 w 5018777"/>
              <a:gd name="connsiteY291" fmla="*/ 1828800 h 2605314"/>
              <a:gd name="connsiteX292" fmla="*/ 3160949 w 5018777"/>
              <a:gd name="connsiteY292" fmla="*/ 1814285 h 2605314"/>
              <a:gd name="connsiteX293" fmla="*/ 3182720 w 5018777"/>
              <a:gd name="connsiteY293" fmla="*/ 1799771 h 2605314"/>
              <a:gd name="connsiteX294" fmla="*/ 3131920 w 5018777"/>
              <a:gd name="connsiteY294" fmla="*/ 1690914 h 2605314"/>
              <a:gd name="connsiteX295" fmla="*/ 3124663 w 5018777"/>
              <a:gd name="connsiteY295" fmla="*/ 1669142 h 2605314"/>
              <a:gd name="connsiteX296" fmla="*/ 3110149 w 5018777"/>
              <a:gd name="connsiteY296" fmla="*/ 1647371 h 2605314"/>
              <a:gd name="connsiteX297" fmla="*/ 3131920 w 5018777"/>
              <a:gd name="connsiteY297" fmla="*/ 1640114 h 2605314"/>
              <a:gd name="connsiteX298" fmla="*/ 3160949 w 5018777"/>
              <a:gd name="connsiteY298" fmla="*/ 1632857 h 2605314"/>
              <a:gd name="connsiteX299" fmla="*/ 3189977 w 5018777"/>
              <a:gd name="connsiteY299" fmla="*/ 1618342 h 2605314"/>
              <a:gd name="connsiteX300" fmla="*/ 3219006 w 5018777"/>
              <a:gd name="connsiteY300" fmla="*/ 1611085 h 2605314"/>
              <a:gd name="connsiteX301" fmla="*/ 3240777 w 5018777"/>
              <a:gd name="connsiteY301" fmla="*/ 1603828 h 2605314"/>
              <a:gd name="connsiteX302" fmla="*/ 3284320 w 5018777"/>
              <a:gd name="connsiteY302" fmla="*/ 1582057 h 2605314"/>
              <a:gd name="connsiteX303" fmla="*/ 3298835 w 5018777"/>
              <a:gd name="connsiteY303" fmla="*/ 1567542 h 2605314"/>
              <a:gd name="connsiteX304" fmla="*/ 3277063 w 5018777"/>
              <a:gd name="connsiteY304" fmla="*/ 1545771 h 2605314"/>
              <a:gd name="connsiteX305" fmla="*/ 3233520 w 5018777"/>
              <a:gd name="connsiteY305" fmla="*/ 1516742 h 2605314"/>
              <a:gd name="connsiteX306" fmla="*/ 3182720 w 5018777"/>
              <a:gd name="connsiteY306" fmla="*/ 1458685 h 2605314"/>
              <a:gd name="connsiteX307" fmla="*/ 3175463 w 5018777"/>
              <a:gd name="connsiteY307" fmla="*/ 1436914 h 2605314"/>
              <a:gd name="connsiteX308" fmla="*/ 3153692 w 5018777"/>
              <a:gd name="connsiteY308" fmla="*/ 1422400 h 2605314"/>
              <a:gd name="connsiteX309" fmla="*/ 3204492 w 5018777"/>
              <a:gd name="connsiteY309" fmla="*/ 1386114 h 2605314"/>
              <a:gd name="connsiteX310" fmla="*/ 3240777 w 5018777"/>
              <a:gd name="connsiteY310" fmla="*/ 1349828 h 2605314"/>
              <a:gd name="connsiteX311" fmla="*/ 3269806 w 5018777"/>
              <a:gd name="connsiteY311" fmla="*/ 1313542 h 2605314"/>
              <a:gd name="connsiteX312" fmla="*/ 3291577 w 5018777"/>
              <a:gd name="connsiteY312" fmla="*/ 1299028 h 2605314"/>
              <a:gd name="connsiteX313" fmla="*/ 3306092 w 5018777"/>
              <a:gd name="connsiteY313" fmla="*/ 1284514 h 2605314"/>
              <a:gd name="connsiteX314" fmla="*/ 3313349 w 5018777"/>
              <a:gd name="connsiteY314" fmla="*/ 1262742 h 2605314"/>
              <a:gd name="connsiteX315" fmla="*/ 3269806 w 5018777"/>
              <a:gd name="connsiteY315" fmla="*/ 1255485 h 2605314"/>
              <a:gd name="connsiteX316" fmla="*/ 3248035 w 5018777"/>
              <a:gd name="connsiteY316" fmla="*/ 1248228 h 2605314"/>
              <a:gd name="connsiteX317" fmla="*/ 3197235 w 5018777"/>
              <a:gd name="connsiteY317" fmla="*/ 1233714 h 2605314"/>
              <a:gd name="connsiteX318" fmla="*/ 3175463 w 5018777"/>
              <a:gd name="connsiteY318" fmla="*/ 1219200 h 2605314"/>
              <a:gd name="connsiteX319" fmla="*/ 3153692 w 5018777"/>
              <a:gd name="connsiteY319" fmla="*/ 1211942 h 2605314"/>
              <a:gd name="connsiteX320" fmla="*/ 3124663 w 5018777"/>
              <a:gd name="connsiteY320" fmla="*/ 1197428 h 2605314"/>
              <a:gd name="connsiteX321" fmla="*/ 3204492 w 5018777"/>
              <a:gd name="connsiteY321" fmla="*/ 1095828 h 2605314"/>
              <a:gd name="connsiteX322" fmla="*/ 3255292 w 5018777"/>
              <a:gd name="connsiteY322" fmla="*/ 1037771 h 2605314"/>
              <a:gd name="connsiteX323" fmla="*/ 3255292 w 5018777"/>
              <a:gd name="connsiteY323" fmla="*/ 994228 h 2605314"/>
              <a:gd name="connsiteX324" fmla="*/ 3211749 w 5018777"/>
              <a:gd name="connsiteY324" fmla="*/ 986971 h 2605314"/>
              <a:gd name="connsiteX325" fmla="*/ 3182720 w 5018777"/>
              <a:gd name="connsiteY325" fmla="*/ 979714 h 2605314"/>
              <a:gd name="connsiteX326" fmla="*/ 3124663 w 5018777"/>
              <a:gd name="connsiteY326" fmla="*/ 957942 h 2605314"/>
              <a:gd name="connsiteX327" fmla="*/ 3102892 w 5018777"/>
              <a:gd name="connsiteY327" fmla="*/ 950685 h 2605314"/>
              <a:gd name="connsiteX328" fmla="*/ 3052092 w 5018777"/>
              <a:gd name="connsiteY328" fmla="*/ 943428 h 2605314"/>
              <a:gd name="connsiteX329" fmla="*/ 3030320 w 5018777"/>
              <a:gd name="connsiteY329" fmla="*/ 936171 h 2605314"/>
              <a:gd name="connsiteX330" fmla="*/ 2994035 w 5018777"/>
              <a:gd name="connsiteY330" fmla="*/ 928914 h 2605314"/>
              <a:gd name="connsiteX331" fmla="*/ 2979520 w 5018777"/>
              <a:gd name="connsiteY331" fmla="*/ 914400 h 2605314"/>
              <a:gd name="connsiteX332" fmla="*/ 3037577 w 5018777"/>
              <a:gd name="connsiteY332" fmla="*/ 820057 h 2605314"/>
              <a:gd name="connsiteX333" fmla="*/ 3095635 w 5018777"/>
              <a:gd name="connsiteY333" fmla="*/ 747485 h 2605314"/>
              <a:gd name="connsiteX334" fmla="*/ 3131920 w 5018777"/>
              <a:gd name="connsiteY334" fmla="*/ 703942 h 2605314"/>
              <a:gd name="connsiteX335" fmla="*/ 3146435 w 5018777"/>
              <a:gd name="connsiteY335" fmla="*/ 682171 h 2605314"/>
              <a:gd name="connsiteX336" fmla="*/ 3037577 w 5018777"/>
              <a:gd name="connsiteY336" fmla="*/ 667657 h 2605314"/>
              <a:gd name="connsiteX337" fmla="*/ 2965006 w 5018777"/>
              <a:gd name="connsiteY337" fmla="*/ 660400 h 2605314"/>
              <a:gd name="connsiteX338" fmla="*/ 2892435 w 5018777"/>
              <a:gd name="connsiteY338" fmla="*/ 645885 h 2605314"/>
              <a:gd name="connsiteX339" fmla="*/ 2928720 w 5018777"/>
              <a:gd name="connsiteY339" fmla="*/ 609600 h 2605314"/>
              <a:gd name="connsiteX340" fmla="*/ 2965006 w 5018777"/>
              <a:gd name="connsiteY340" fmla="*/ 573314 h 2605314"/>
              <a:gd name="connsiteX341" fmla="*/ 2972263 w 5018777"/>
              <a:gd name="connsiteY341" fmla="*/ 529771 h 2605314"/>
              <a:gd name="connsiteX342" fmla="*/ 2986777 w 5018777"/>
              <a:gd name="connsiteY342" fmla="*/ 486228 h 2605314"/>
              <a:gd name="connsiteX343" fmla="*/ 3001292 w 5018777"/>
              <a:gd name="connsiteY343" fmla="*/ 435428 h 2605314"/>
              <a:gd name="connsiteX344" fmla="*/ 3015806 w 5018777"/>
              <a:gd name="connsiteY344" fmla="*/ 391885 h 2605314"/>
              <a:gd name="connsiteX345" fmla="*/ 2965006 w 5018777"/>
              <a:gd name="connsiteY345" fmla="*/ 399142 h 2605314"/>
              <a:gd name="connsiteX346" fmla="*/ 2921463 w 5018777"/>
              <a:gd name="connsiteY346" fmla="*/ 413657 h 2605314"/>
              <a:gd name="connsiteX347" fmla="*/ 2892435 w 5018777"/>
              <a:gd name="connsiteY347" fmla="*/ 420914 h 2605314"/>
              <a:gd name="connsiteX348" fmla="*/ 2856149 w 5018777"/>
              <a:gd name="connsiteY348" fmla="*/ 435428 h 2605314"/>
              <a:gd name="connsiteX349" fmla="*/ 2812606 w 5018777"/>
              <a:gd name="connsiteY349" fmla="*/ 442685 h 2605314"/>
              <a:gd name="connsiteX350" fmla="*/ 2783577 w 5018777"/>
              <a:gd name="connsiteY350" fmla="*/ 449942 h 2605314"/>
              <a:gd name="connsiteX351" fmla="*/ 2725520 w 5018777"/>
              <a:gd name="connsiteY351" fmla="*/ 442685 h 2605314"/>
              <a:gd name="connsiteX352" fmla="*/ 2732777 w 5018777"/>
              <a:gd name="connsiteY352" fmla="*/ 377371 h 2605314"/>
              <a:gd name="connsiteX353" fmla="*/ 2725520 w 5018777"/>
              <a:gd name="connsiteY353" fmla="*/ 290285 h 2605314"/>
              <a:gd name="connsiteX354" fmla="*/ 2711006 w 5018777"/>
              <a:gd name="connsiteY354" fmla="*/ 232228 h 2605314"/>
              <a:gd name="connsiteX355" fmla="*/ 2667463 w 5018777"/>
              <a:gd name="connsiteY355" fmla="*/ 210457 h 2605314"/>
              <a:gd name="connsiteX356" fmla="*/ 2660206 w 5018777"/>
              <a:gd name="connsiteY356"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45577 w 5018777"/>
              <a:gd name="connsiteY60" fmla="*/ 631371 h 2605314"/>
              <a:gd name="connsiteX61" fmla="*/ 3567349 w 5018777"/>
              <a:gd name="connsiteY61" fmla="*/ 667657 h 2605314"/>
              <a:gd name="connsiteX62" fmla="*/ 3638106 w 5018777"/>
              <a:gd name="connsiteY62" fmla="*/ 730068 h 2605314"/>
              <a:gd name="connsiteX63" fmla="*/ 3756397 w 5018777"/>
              <a:gd name="connsiteY63" fmla="*/ 752565 h 2605314"/>
              <a:gd name="connsiteX64" fmla="*/ 3886663 w 5018777"/>
              <a:gd name="connsiteY64" fmla="*/ 740228 h 2605314"/>
              <a:gd name="connsiteX65" fmla="*/ 3980643 w 5018777"/>
              <a:gd name="connsiteY65" fmla="*/ 658948 h 2605314"/>
              <a:gd name="connsiteX66" fmla="*/ 4000237 w 5018777"/>
              <a:gd name="connsiteY66" fmla="*/ 577305 h 2605314"/>
              <a:gd name="connsiteX67" fmla="*/ 3939640 w 5018777"/>
              <a:gd name="connsiteY67" fmla="*/ 480422 h 2605314"/>
              <a:gd name="connsiteX68" fmla="*/ 3866706 w 5018777"/>
              <a:gd name="connsiteY68" fmla="*/ 463731 h 2605314"/>
              <a:gd name="connsiteX69" fmla="*/ 3806835 w 5018777"/>
              <a:gd name="connsiteY69" fmla="*/ 478971 h 2605314"/>
              <a:gd name="connsiteX70" fmla="*/ 3763292 w 5018777"/>
              <a:gd name="connsiteY70" fmla="*/ 529771 h 2605314"/>
              <a:gd name="connsiteX71" fmla="*/ 3756035 w 5018777"/>
              <a:gd name="connsiteY71" fmla="*/ 551542 h 2605314"/>
              <a:gd name="connsiteX72" fmla="*/ 3763292 w 5018777"/>
              <a:gd name="connsiteY72" fmla="*/ 573314 h 2605314"/>
              <a:gd name="connsiteX73" fmla="*/ 3705235 w 5018777"/>
              <a:gd name="connsiteY73" fmla="*/ 602342 h 2605314"/>
              <a:gd name="connsiteX74" fmla="*/ 3661692 w 5018777"/>
              <a:gd name="connsiteY74" fmla="*/ 544285 h 2605314"/>
              <a:gd name="connsiteX75" fmla="*/ 3668949 w 5018777"/>
              <a:gd name="connsiteY75" fmla="*/ 435428 h 2605314"/>
              <a:gd name="connsiteX76" fmla="*/ 3705235 w 5018777"/>
              <a:gd name="connsiteY76" fmla="*/ 370114 h 2605314"/>
              <a:gd name="connsiteX77" fmla="*/ 3770549 w 5018777"/>
              <a:gd name="connsiteY77" fmla="*/ 341085 h 2605314"/>
              <a:gd name="connsiteX78" fmla="*/ 3792320 w 5018777"/>
              <a:gd name="connsiteY78" fmla="*/ 333828 h 2605314"/>
              <a:gd name="connsiteX79" fmla="*/ 3814092 w 5018777"/>
              <a:gd name="connsiteY79" fmla="*/ 326571 h 2605314"/>
              <a:gd name="connsiteX80" fmla="*/ 3959235 w 5018777"/>
              <a:gd name="connsiteY80" fmla="*/ 333828 h 2605314"/>
              <a:gd name="connsiteX81" fmla="*/ 4024549 w 5018777"/>
              <a:gd name="connsiteY81" fmla="*/ 377371 h 2605314"/>
              <a:gd name="connsiteX82" fmla="*/ 4060835 w 5018777"/>
              <a:gd name="connsiteY82" fmla="*/ 413657 h 2605314"/>
              <a:gd name="connsiteX83" fmla="*/ 4097120 w 5018777"/>
              <a:gd name="connsiteY83" fmla="*/ 478971 h 2605314"/>
              <a:gd name="connsiteX84" fmla="*/ 4111997 w 5018777"/>
              <a:gd name="connsiteY84" fmla="*/ 620848 h 2605314"/>
              <a:gd name="connsiteX85" fmla="*/ 4089863 w 5018777"/>
              <a:gd name="connsiteY85" fmla="*/ 732971 h 2605314"/>
              <a:gd name="connsiteX86" fmla="*/ 4060835 w 5018777"/>
              <a:gd name="connsiteY86" fmla="*/ 769257 h 2605314"/>
              <a:gd name="connsiteX87" fmla="*/ 3946897 w 5018777"/>
              <a:gd name="connsiteY87" fmla="*/ 851262 h 2605314"/>
              <a:gd name="connsiteX88" fmla="*/ 3843120 w 5018777"/>
              <a:gd name="connsiteY88" fmla="*/ 878114 h 2605314"/>
              <a:gd name="connsiteX89" fmla="*/ 3567349 w 5018777"/>
              <a:gd name="connsiteY89" fmla="*/ 863600 h 2605314"/>
              <a:gd name="connsiteX90" fmla="*/ 3422206 w 5018777"/>
              <a:gd name="connsiteY90" fmla="*/ 835660 h 2605314"/>
              <a:gd name="connsiteX91" fmla="*/ 3349635 w 5018777"/>
              <a:gd name="connsiteY91" fmla="*/ 776514 h 2605314"/>
              <a:gd name="connsiteX92" fmla="*/ 3313349 w 5018777"/>
              <a:gd name="connsiteY92" fmla="*/ 696685 h 2605314"/>
              <a:gd name="connsiteX93" fmla="*/ 3277063 w 5018777"/>
              <a:gd name="connsiteY93" fmla="*/ 587828 h 2605314"/>
              <a:gd name="connsiteX94" fmla="*/ 3233520 w 5018777"/>
              <a:gd name="connsiteY94" fmla="*/ 478971 h 2605314"/>
              <a:gd name="connsiteX95" fmla="*/ 3199412 w 5018777"/>
              <a:gd name="connsiteY95" fmla="*/ 367937 h 2605314"/>
              <a:gd name="connsiteX96" fmla="*/ 3139177 w 5018777"/>
              <a:gd name="connsiteY96" fmla="*/ 283028 h 2605314"/>
              <a:gd name="connsiteX97" fmla="*/ 3081120 w 5018777"/>
              <a:gd name="connsiteY97" fmla="*/ 232228 h 2605314"/>
              <a:gd name="connsiteX98" fmla="*/ 3008549 w 5018777"/>
              <a:gd name="connsiteY98" fmla="*/ 174171 h 2605314"/>
              <a:gd name="connsiteX99" fmla="*/ 2934889 w 5018777"/>
              <a:gd name="connsiteY99" fmla="*/ 124460 h 2605314"/>
              <a:gd name="connsiteX100" fmla="*/ 2827120 w 5018777"/>
              <a:gd name="connsiteY100" fmla="*/ 79828 h 2605314"/>
              <a:gd name="connsiteX101" fmla="*/ 2667463 w 5018777"/>
              <a:gd name="connsiteY101" fmla="*/ 50800 h 2605314"/>
              <a:gd name="connsiteX102" fmla="*/ 2500549 w 5018777"/>
              <a:gd name="connsiteY102" fmla="*/ 43542 h 2605314"/>
              <a:gd name="connsiteX103" fmla="*/ 2275577 w 5018777"/>
              <a:gd name="connsiteY103" fmla="*/ 21771 h 2605314"/>
              <a:gd name="connsiteX104" fmla="*/ 2036092 w 5018777"/>
              <a:gd name="connsiteY104" fmla="*/ 7257 h 2605314"/>
              <a:gd name="connsiteX105" fmla="*/ 1753063 w 5018777"/>
              <a:gd name="connsiteY105" fmla="*/ 29028 h 2605314"/>
              <a:gd name="connsiteX106" fmla="*/ 1519746 w 5018777"/>
              <a:gd name="connsiteY106" fmla="*/ 82005 h 2605314"/>
              <a:gd name="connsiteX107" fmla="*/ 1157977 w 5018777"/>
              <a:gd name="connsiteY107" fmla="*/ 190500 h 2605314"/>
              <a:gd name="connsiteX108" fmla="*/ 969292 w 5018777"/>
              <a:gd name="connsiteY108" fmla="*/ 261257 h 2605314"/>
              <a:gd name="connsiteX109" fmla="*/ 889463 w 5018777"/>
              <a:gd name="connsiteY109" fmla="*/ 319314 h 2605314"/>
              <a:gd name="connsiteX110" fmla="*/ 763189 w 5018777"/>
              <a:gd name="connsiteY110" fmla="*/ 420551 h 2605314"/>
              <a:gd name="connsiteX111" fmla="*/ 693520 w 5018777"/>
              <a:gd name="connsiteY111" fmla="*/ 500742 h 2605314"/>
              <a:gd name="connsiteX112" fmla="*/ 664492 w 5018777"/>
              <a:gd name="connsiteY112" fmla="*/ 544285 h 2605314"/>
              <a:gd name="connsiteX113" fmla="*/ 642720 w 5018777"/>
              <a:gd name="connsiteY113" fmla="*/ 609600 h 2605314"/>
              <a:gd name="connsiteX114" fmla="*/ 651792 w 5018777"/>
              <a:gd name="connsiteY114" fmla="*/ 740954 h 2605314"/>
              <a:gd name="connsiteX115" fmla="*/ 700052 w 5018777"/>
              <a:gd name="connsiteY115" fmla="*/ 804454 h 2605314"/>
              <a:gd name="connsiteX116" fmla="*/ 751577 w 5018777"/>
              <a:gd name="connsiteY116" fmla="*/ 804817 h 2605314"/>
              <a:gd name="connsiteX117" fmla="*/ 775889 w 5018777"/>
              <a:gd name="connsiteY117" fmla="*/ 748937 h 2605314"/>
              <a:gd name="connsiteX118" fmla="*/ 764640 w 5018777"/>
              <a:gd name="connsiteY118" fmla="*/ 679268 h 2605314"/>
              <a:gd name="connsiteX119" fmla="*/ 704769 w 5018777"/>
              <a:gd name="connsiteY119" fmla="*/ 644434 h 2605314"/>
              <a:gd name="connsiteX120" fmla="*/ 567246 w 5018777"/>
              <a:gd name="connsiteY120" fmla="*/ 638991 h 2605314"/>
              <a:gd name="connsiteX121" fmla="*/ 468549 w 5018777"/>
              <a:gd name="connsiteY121" fmla="*/ 682171 h 2605314"/>
              <a:gd name="connsiteX122" fmla="*/ 446777 w 5018777"/>
              <a:gd name="connsiteY122" fmla="*/ 754742 h 2605314"/>
              <a:gd name="connsiteX123" fmla="*/ 475806 w 5018777"/>
              <a:gd name="connsiteY123" fmla="*/ 849085 h 2605314"/>
              <a:gd name="connsiteX124" fmla="*/ 533863 w 5018777"/>
              <a:gd name="connsiteY124" fmla="*/ 841828 h 2605314"/>
              <a:gd name="connsiteX125" fmla="*/ 541120 w 5018777"/>
              <a:gd name="connsiteY125" fmla="*/ 820057 h 2605314"/>
              <a:gd name="connsiteX126" fmla="*/ 519349 w 5018777"/>
              <a:gd name="connsiteY126" fmla="*/ 740228 h 2605314"/>
              <a:gd name="connsiteX127" fmla="*/ 497577 w 5018777"/>
              <a:gd name="connsiteY127" fmla="*/ 725714 h 2605314"/>
              <a:gd name="connsiteX128" fmla="*/ 352435 w 5018777"/>
              <a:gd name="connsiteY128" fmla="*/ 732971 h 2605314"/>
              <a:gd name="connsiteX129" fmla="*/ 252286 w 5018777"/>
              <a:gd name="connsiteY129" fmla="*/ 791028 h 2605314"/>
              <a:gd name="connsiteX130" fmla="*/ 192777 w 5018777"/>
              <a:gd name="connsiteY130" fmla="*/ 892628 h 2605314"/>
              <a:gd name="connsiteX131" fmla="*/ 187335 w 5018777"/>
              <a:gd name="connsiteY131" fmla="*/ 1026522 h 2605314"/>
              <a:gd name="connsiteX132" fmla="*/ 218177 w 5018777"/>
              <a:gd name="connsiteY132" fmla="*/ 1070791 h 2605314"/>
              <a:gd name="connsiteX133" fmla="*/ 278049 w 5018777"/>
              <a:gd name="connsiteY133" fmla="*/ 1063534 h 2605314"/>
              <a:gd name="connsiteX134" fmla="*/ 297643 w 5018777"/>
              <a:gd name="connsiteY134" fmla="*/ 1022531 h 2605314"/>
              <a:gd name="connsiteX135" fmla="*/ 260995 w 5018777"/>
              <a:gd name="connsiteY135" fmla="*/ 957580 h 2605314"/>
              <a:gd name="connsiteX136" fmla="*/ 172095 w 5018777"/>
              <a:gd name="connsiteY136" fmla="*/ 952137 h 2605314"/>
              <a:gd name="connsiteX137" fmla="*/ 108957 w 5018777"/>
              <a:gd name="connsiteY137" fmla="*/ 996405 h 2605314"/>
              <a:gd name="connsiteX138" fmla="*/ 54892 w 5018777"/>
              <a:gd name="connsiteY138" fmla="*/ 1066800 h 2605314"/>
              <a:gd name="connsiteX139" fmla="*/ 14252 w 5018777"/>
              <a:gd name="connsiteY139" fmla="*/ 1156788 h 2605314"/>
              <a:gd name="connsiteX140" fmla="*/ 20783 w 5018777"/>
              <a:gd name="connsiteY140" fmla="*/ 1262017 h 2605314"/>
              <a:gd name="connsiteX141" fmla="*/ 69406 w 5018777"/>
              <a:gd name="connsiteY141" fmla="*/ 1313542 h 2605314"/>
              <a:gd name="connsiteX142" fmla="*/ 112949 w 5018777"/>
              <a:gd name="connsiteY142" fmla="*/ 1342571 h 2605314"/>
              <a:gd name="connsiteX143" fmla="*/ 159032 w 5018777"/>
              <a:gd name="connsiteY143" fmla="*/ 1341845 h 2605314"/>
              <a:gd name="connsiteX144" fmla="*/ 217089 w 5018777"/>
              <a:gd name="connsiteY144" fmla="*/ 1316445 h 2605314"/>
              <a:gd name="connsiteX145" fmla="*/ 199672 w 5018777"/>
              <a:gd name="connsiteY145" fmla="*/ 1243148 h 2605314"/>
              <a:gd name="connsiteX146" fmla="*/ 124197 w 5018777"/>
              <a:gd name="connsiteY146" fmla="*/ 1236254 h 2605314"/>
              <a:gd name="connsiteX147" fmla="*/ 54892 w 5018777"/>
              <a:gd name="connsiteY147" fmla="*/ 1262742 h 2605314"/>
              <a:gd name="connsiteX148" fmla="*/ 33120 w 5018777"/>
              <a:gd name="connsiteY148" fmla="*/ 1299028 h 2605314"/>
              <a:gd name="connsiteX149" fmla="*/ 18606 w 5018777"/>
              <a:gd name="connsiteY149" fmla="*/ 1320800 h 2605314"/>
              <a:gd name="connsiteX150" fmla="*/ 4092 w 5018777"/>
              <a:gd name="connsiteY150" fmla="*/ 1379582 h 2605314"/>
              <a:gd name="connsiteX151" fmla="*/ 3729 w 5018777"/>
              <a:gd name="connsiteY151" fmla="*/ 1436188 h 2605314"/>
              <a:gd name="connsiteX152" fmla="*/ 47635 w 5018777"/>
              <a:gd name="connsiteY152" fmla="*/ 1494971 h 2605314"/>
              <a:gd name="connsiteX153" fmla="*/ 91177 w 5018777"/>
              <a:gd name="connsiteY153" fmla="*/ 1524000 h 2605314"/>
              <a:gd name="connsiteX154" fmla="*/ 127100 w 5018777"/>
              <a:gd name="connsiteY154" fmla="*/ 1568268 h 2605314"/>
              <a:gd name="connsiteX155" fmla="*/ 171006 w 5018777"/>
              <a:gd name="connsiteY155" fmla="*/ 1582057 h 2605314"/>
              <a:gd name="connsiteX156" fmla="*/ 228337 w 5018777"/>
              <a:gd name="connsiteY156" fmla="*/ 1561737 h 2605314"/>
              <a:gd name="connsiteX157" fmla="*/ 236683 w 5018777"/>
              <a:gd name="connsiteY157" fmla="*/ 1483722 h 2605314"/>
              <a:gd name="connsiteX158" fmla="*/ 157217 w 5018777"/>
              <a:gd name="connsiteY158" fmla="*/ 1465580 h 2605314"/>
              <a:gd name="connsiteX159" fmla="*/ 105692 w 5018777"/>
              <a:gd name="connsiteY159" fmla="*/ 1502228 h 2605314"/>
              <a:gd name="connsiteX160" fmla="*/ 105692 w 5018777"/>
              <a:gd name="connsiteY160" fmla="*/ 1698171 h 2605314"/>
              <a:gd name="connsiteX161" fmla="*/ 141615 w 5018777"/>
              <a:gd name="connsiteY161" fmla="*/ 1749334 h 2605314"/>
              <a:gd name="connsiteX162" fmla="*/ 192777 w 5018777"/>
              <a:gd name="connsiteY162" fmla="*/ 1792514 h 2605314"/>
              <a:gd name="connsiteX163" fmla="*/ 250835 w 5018777"/>
              <a:gd name="connsiteY163" fmla="*/ 1828800 h 2605314"/>
              <a:gd name="connsiteX164" fmla="*/ 359692 w 5018777"/>
              <a:gd name="connsiteY164" fmla="*/ 1821542 h 2605314"/>
              <a:gd name="connsiteX165" fmla="*/ 394163 w 5018777"/>
              <a:gd name="connsiteY165" fmla="*/ 1796505 h 2605314"/>
              <a:gd name="connsiteX166" fmla="*/ 410492 w 5018777"/>
              <a:gd name="connsiteY166" fmla="*/ 1698171 h 2605314"/>
              <a:gd name="connsiteX167" fmla="*/ 366949 w 5018777"/>
              <a:gd name="connsiteY167" fmla="*/ 1683657 h 2605314"/>
              <a:gd name="connsiteX168" fmla="*/ 316149 w 5018777"/>
              <a:gd name="connsiteY168" fmla="*/ 1690914 h 2605314"/>
              <a:gd name="connsiteX169" fmla="*/ 279863 w 5018777"/>
              <a:gd name="connsiteY169" fmla="*/ 1719942 h 2605314"/>
              <a:gd name="connsiteX170" fmla="*/ 265349 w 5018777"/>
              <a:gd name="connsiteY170" fmla="*/ 1785257 h 2605314"/>
              <a:gd name="connsiteX171" fmla="*/ 276235 w 5018777"/>
              <a:gd name="connsiteY171" fmla="*/ 1939108 h 2605314"/>
              <a:gd name="connsiteX172" fmla="*/ 331026 w 5018777"/>
              <a:gd name="connsiteY172" fmla="*/ 1984465 h 2605314"/>
              <a:gd name="connsiteX173" fmla="*/ 417749 w 5018777"/>
              <a:gd name="connsiteY173" fmla="*/ 2002971 h 2605314"/>
              <a:gd name="connsiteX174" fmla="*/ 526606 w 5018777"/>
              <a:gd name="connsiteY174" fmla="*/ 1995714 h 2605314"/>
              <a:gd name="connsiteX175" fmla="*/ 555635 w 5018777"/>
              <a:gd name="connsiteY175" fmla="*/ 1973942 h 2605314"/>
              <a:gd name="connsiteX176" fmla="*/ 599177 w 5018777"/>
              <a:gd name="connsiteY176" fmla="*/ 1944914 h 2605314"/>
              <a:gd name="connsiteX177" fmla="*/ 628206 w 5018777"/>
              <a:gd name="connsiteY177" fmla="*/ 1901371 h 2605314"/>
              <a:gd name="connsiteX178" fmla="*/ 613692 w 5018777"/>
              <a:gd name="connsiteY178" fmla="*/ 1836057 h 2605314"/>
              <a:gd name="connsiteX179" fmla="*/ 570149 w 5018777"/>
              <a:gd name="connsiteY179" fmla="*/ 1792514 h 2605314"/>
              <a:gd name="connsiteX180" fmla="*/ 528057 w 5018777"/>
              <a:gd name="connsiteY180" fmla="*/ 1800497 h 2605314"/>
              <a:gd name="connsiteX181" fmla="*/ 481249 w 5018777"/>
              <a:gd name="connsiteY181" fmla="*/ 1898468 h 2605314"/>
              <a:gd name="connsiteX182" fmla="*/ 555635 w 5018777"/>
              <a:gd name="connsiteY182" fmla="*/ 1995714 h 2605314"/>
              <a:gd name="connsiteX183" fmla="*/ 570149 w 5018777"/>
              <a:gd name="connsiteY183" fmla="*/ 2017485 h 2605314"/>
              <a:gd name="connsiteX184" fmla="*/ 700777 w 5018777"/>
              <a:gd name="connsiteY184" fmla="*/ 2068285 h 2605314"/>
              <a:gd name="connsiteX185" fmla="*/ 737063 w 5018777"/>
              <a:gd name="connsiteY185" fmla="*/ 2082800 h 2605314"/>
              <a:gd name="connsiteX186" fmla="*/ 867692 w 5018777"/>
              <a:gd name="connsiteY186" fmla="*/ 2119811 h 2605314"/>
              <a:gd name="connsiteX187" fmla="*/ 969292 w 5018777"/>
              <a:gd name="connsiteY187" fmla="*/ 2148114 h 2605314"/>
              <a:gd name="connsiteX188" fmla="*/ 1078149 w 5018777"/>
              <a:gd name="connsiteY188" fmla="*/ 2133600 h 2605314"/>
              <a:gd name="connsiteX189" fmla="*/ 1128949 w 5018777"/>
              <a:gd name="connsiteY189" fmla="*/ 2104571 h 2605314"/>
              <a:gd name="connsiteX190" fmla="*/ 1247603 w 5018777"/>
              <a:gd name="connsiteY190" fmla="*/ 2013494 h 2605314"/>
              <a:gd name="connsiteX191" fmla="*/ 1291509 w 5018777"/>
              <a:gd name="connsiteY191" fmla="*/ 1957251 h 2605314"/>
              <a:gd name="connsiteX192" fmla="*/ 1278083 w 5018777"/>
              <a:gd name="connsiteY192" fmla="*/ 1839322 h 2605314"/>
              <a:gd name="connsiteX193" fmla="*/ 1223292 w 5018777"/>
              <a:gd name="connsiteY193" fmla="*/ 1814285 h 2605314"/>
              <a:gd name="connsiteX194" fmla="*/ 1129675 w 5018777"/>
              <a:gd name="connsiteY194" fmla="*/ 1833154 h 2605314"/>
              <a:gd name="connsiteX195" fmla="*/ 1107177 w 5018777"/>
              <a:gd name="connsiteY195" fmla="*/ 1894114 h 2605314"/>
              <a:gd name="connsiteX196" fmla="*/ 1085406 w 5018777"/>
              <a:gd name="connsiteY196" fmla="*/ 2002971 h 2605314"/>
              <a:gd name="connsiteX197" fmla="*/ 1020092 w 5018777"/>
              <a:gd name="connsiteY197" fmla="*/ 1995714 h 2605314"/>
              <a:gd name="connsiteX198" fmla="*/ 984532 w 5018777"/>
              <a:gd name="connsiteY198" fmla="*/ 1911531 h 2605314"/>
              <a:gd name="connsiteX199" fmla="*/ 996869 w 5018777"/>
              <a:gd name="connsiteY199" fmla="*/ 1807754 h 2605314"/>
              <a:gd name="connsiteX200" fmla="*/ 1070529 w 5018777"/>
              <a:gd name="connsiteY200" fmla="*/ 1731554 h 2605314"/>
              <a:gd name="connsiteX201" fmla="*/ 1230549 w 5018777"/>
              <a:gd name="connsiteY201" fmla="*/ 1690914 h 2605314"/>
              <a:gd name="connsiteX202" fmla="*/ 1339406 w 5018777"/>
              <a:gd name="connsiteY202" fmla="*/ 1698171 h 2605314"/>
              <a:gd name="connsiteX203" fmla="*/ 1426492 w 5018777"/>
              <a:gd name="connsiteY203" fmla="*/ 1741714 h 2605314"/>
              <a:gd name="connsiteX204" fmla="*/ 1480557 w 5018777"/>
              <a:gd name="connsiteY204" fmla="*/ 1792514 h 2605314"/>
              <a:gd name="connsiteX205" fmla="*/ 1510312 w 5018777"/>
              <a:gd name="connsiteY205" fmla="*/ 1859642 h 2605314"/>
              <a:gd name="connsiteX206" fmla="*/ 1511037 w 5018777"/>
              <a:gd name="connsiteY206" fmla="*/ 1961968 h 2605314"/>
              <a:gd name="connsiteX207" fmla="*/ 1463866 w 5018777"/>
              <a:gd name="connsiteY207" fmla="*/ 2046877 h 2605314"/>
              <a:gd name="connsiteX208" fmla="*/ 1411977 w 5018777"/>
              <a:gd name="connsiteY208" fmla="*/ 2140857 h 2605314"/>
              <a:gd name="connsiteX209" fmla="*/ 1404720 w 5018777"/>
              <a:gd name="connsiteY209" fmla="*/ 2162628 h 2605314"/>
              <a:gd name="connsiteX210" fmla="*/ 1368435 w 5018777"/>
              <a:gd name="connsiteY210" fmla="*/ 2293257 h 2605314"/>
              <a:gd name="connsiteX211" fmla="*/ 1370975 w 5018777"/>
              <a:gd name="connsiteY211" fmla="*/ 2449285 h 2605314"/>
              <a:gd name="connsiteX212" fmla="*/ 1513577 w 5018777"/>
              <a:gd name="connsiteY212" fmla="*/ 2554514 h 2605314"/>
              <a:gd name="connsiteX213" fmla="*/ 1636949 w 5018777"/>
              <a:gd name="connsiteY213" fmla="*/ 2590800 h 2605314"/>
              <a:gd name="connsiteX214" fmla="*/ 1851397 w 5018777"/>
              <a:gd name="connsiteY214" fmla="*/ 2605314 h 2605314"/>
              <a:gd name="connsiteX215" fmla="*/ 1922155 w 5018777"/>
              <a:gd name="connsiteY215" fmla="*/ 2576285 h 2605314"/>
              <a:gd name="connsiteX216" fmla="*/ 1963520 w 5018777"/>
              <a:gd name="connsiteY216" fmla="*/ 2496457 h 2605314"/>
              <a:gd name="connsiteX217" fmla="*/ 2006337 w 5018777"/>
              <a:gd name="connsiteY217" fmla="*/ 2315028 h 2605314"/>
              <a:gd name="connsiteX218" fmla="*/ 2043349 w 5018777"/>
              <a:gd name="connsiteY218" fmla="*/ 2111828 h 2605314"/>
              <a:gd name="connsiteX219" fmla="*/ 2066572 w 5018777"/>
              <a:gd name="connsiteY219" fmla="*/ 2048691 h 2605314"/>
              <a:gd name="connsiteX220" fmla="*/ 2102495 w 5018777"/>
              <a:gd name="connsiteY220" fmla="*/ 1987731 h 2605314"/>
              <a:gd name="connsiteX221" fmla="*/ 2221512 w 5018777"/>
              <a:gd name="connsiteY221" fmla="*/ 1879237 h 2605314"/>
              <a:gd name="connsiteX222" fmla="*/ 2377177 w 5018777"/>
              <a:gd name="connsiteY222" fmla="*/ 1872342 h 2605314"/>
              <a:gd name="connsiteX223" fmla="*/ 2398949 w 5018777"/>
              <a:gd name="connsiteY223" fmla="*/ 1879600 h 2605314"/>
              <a:gd name="connsiteX224" fmla="*/ 2457006 w 5018777"/>
              <a:gd name="connsiteY224" fmla="*/ 1930400 h 2605314"/>
              <a:gd name="connsiteX225" fmla="*/ 2471520 w 5018777"/>
              <a:gd name="connsiteY225" fmla="*/ 1952171 h 2605314"/>
              <a:gd name="connsiteX226" fmla="*/ 2493292 w 5018777"/>
              <a:gd name="connsiteY226" fmla="*/ 1973942 h 2605314"/>
              <a:gd name="connsiteX227" fmla="*/ 2507806 w 5018777"/>
              <a:gd name="connsiteY227" fmla="*/ 2024742 h 2605314"/>
              <a:gd name="connsiteX228" fmla="*/ 2515063 w 5018777"/>
              <a:gd name="connsiteY228" fmla="*/ 2053771 h 2605314"/>
              <a:gd name="connsiteX229" fmla="*/ 2529577 w 5018777"/>
              <a:gd name="connsiteY229" fmla="*/ 2075542 h 2605314"/>
              <a:gd name="connsiteX230" fmla="*/ 2544092 w 5018777"/>
              <a:gd name="connsiteY230" fmla="*/ 2126342 h 2605314"/>
              <a:gd name="connsiteX231" fmla="*/ 2536835 w 5018777"/>
              <a:gd name="connsiteY231" fmla="*/ 2271485 h 2605314"/>
              <a:gd name="connsiteX232" fmla="*/ 2522320 w 5018777"/>
              <a:gd name="connsiteY232" fmla="*/ 2300514 h 2605314"/>
              <a:gd name="connsiteX233" fmla="*/ 2478777 w 5018777"/>
              <a:gd name="connsiteY233" fmla="*/ 2329542 h 2605314"/>
              <a:gd name="connsiteX234" fmla="*/ 2457006 w 5018777"/>
              <a:gd name="connsiteY234" fmla="*/ 2336800 h 2605314"/>
              <a:gd name="connsiteX235" fmla="*/ 2333635 w 5018777"/>
              <a:gd name="connsiteY235" fmla="*/ 2329542 h 2605314"/>
              <a:gd name="connsiteX236" fmla="*/ 2311863 w 5018777"/>
              <a:gd name="connsiteY236" fmla="*/ 2322285 h 2605314"/>
              <a:gd name="connsiteX237" fmla="*/ 2297349 w 5018777"/>
              <a:gd name="connsiteY237" fmla="*/ 2286000 h 2605314"/>
              <a:gd name="connsiteX238" fmla="*/ 2290092 w 5018777"/>
              <a:gd name="connsiteY238" fmla="*/ 2249714 h 2605314"/>
              <a:gd name="connsiteX239" fmla="*/ 2398949 w 5018777"/>
              <a:gd name="connsiteY239" fmla="*/ 2111828 h 2605314"/>
              <a:gd name="connsiteX240" fmla="*/ 2398949 w 5018777"/>
              <a:gd name="connsiteY240" fmla="*/ 2024742 h 2605314"/>
              <a:gd name="connsiteX241" fmla="*/ 2377177 w 5018777"/>
              <a:gd name="connsiteY241" fmla="*/ 2010228 h 2605314"/>
              <a:gd name="connsiteX242" fmla="*/ 2275577 w 5018777"/>
              <a:gd name="connsiteY242" fmla="*/ 2017485 h 2605314"/>
              <a:gd name="connsiteX243" fmla="*/ 2261063 w 5018777"/>
              <a:gd name="connsiteY243" fmla="*/ 2032000 h 2605314"/>
              <a:gd name="connsiteX244" fmla="*/ 2239292 w 5018777"/>
              <a:gd name="connsiteY244" fmla="*/ 2046514 h 2605314"/>
              <a:gd name="connsiteX245" fmla="*/ 2224777 w 5018777"/>
              <a:gd name="connsiteY245" fmla="*/ 2061028 h 2605314"/>
              <a:gd name="connsiteX246" fmla="*/ 2195749 w 5018777"/>
              <a:gd name="connsiteY246" fmla="*/ 2068285 h 2605314"/>
              <a:gd name="connsiteX247" fmla="*/ 2166720 w 5018777"/>
              <a:gd name="connsiteY247" fmla="*/ 2090057 h 2605314"/>
              <a:gd name="connsiteX248" fmla="*/ 2152206 w 5018777"/>
              <a:gd name="connsiteY248" fmla="*/ 2111828 h 2605314"/>
              <a:gd name="connsiteX249" fmla="*/ 2130435 w 5018777"/>
              <a:gd name="connsiteY249" fmla="*/ 2140857 h 2605314"/>
              <a:gd name="connsiteX250" fmla="*/ 2130435 w 5018777"/>
              <a:gd name="connsiteY250" fmla="*/ 2351314 h 2605314"/>
              <a:gd name="connsiteX251" fmla="*/ 2144949 w 5018777"/>
              <a:gd name="connsiteY251" fmla="*/ 2373085 h 2605314"/>
              <a:gd name="connsiteX252" fmla="*/ 2166720 w 5018777"/>
              <a:gd name="connsiteY252" fmla="*/ 2380342 h 2605314"/>
              <a:gd name="connsiteX253" fmla="*/ 2173977 w 5018777"/>
              <a:gd name="connsiteY253" fmla="*/ 2402114 h 2605314"/>
              <a:gd name="connsiteX254" fmla="*/ 2195749 w 5018777"/>
              <a:gd name="connsiteY254" fmla="*/ 2416628 h 2605314"/>
              <a:gd name="connsiteX255" fmla="*/ 2224777 w 5018777"/>
              <a:gd name="connsiteY255" fmla="*/ 2438400 h 2605314"/>
              <a:gd name="connsiteX256" fmla="*/ 2268320 w 5018777"/>
              <a:gd name="connsiteY256" fmla="*/ 2474685 h 2605314"/>
              <a:gd name="connsiteX257" fmla="*/ 2297349 w 5018777"/>
              <a:gd name="connsiteY257" fmla="*/ 2510971 h 2605314"/>
              <a:gd name="connsiteX258" fmla="*/ 2319120 w 5018777"/>
              <a:gd name="connsiteY258" fmla="*/ 2532742 h 2605314"/>
              <a:gd name="connsiteX259" fmla="*/ 2398949 w 5018777"/>
              <a:gd name="connsiteY259" fmla="*/ 2569028 h 2605314"/>
              <a:gd name="connsiteX260" fmla="*/ 2544092 w 5018777"/>
              <a:gd name="connsiteY260" fmla="*/ 2554514 h 2605314"/>
              <a:gd name="connsiteX261" fmla="*/ 2565863 w 5018777"/>
              <a:gd name="connsiteY261" fmla="*/ 2540000 h 2605314"/>
              <a:gd name="connsiteX262" fmla="*/ 2573120 w 5018777"/>
              <a:gd name="connsiteY262" fmla="*/ 2503714 h 2605314"/>
              <a:gd name="connsiteX263" fmla="*/ 2587635 w 5018777"/>
              <a:gd name="connsiteY263" fmla="*/ 2481942 h 2605314"/>
              <a:gd name="connsiteX264" fmla="*/ 2594892 w 5018777"/>
              <a:gd name="connsiteY264" fmla="*/ 2409371 h 2605314"/>
              <a:gd name="connsiteX265" fmla="*/ 2645692 w 5018777"/>
              <a:gd name="connsiteY265" fmla="*/ 2416628 h 2605314"/>
              <a:gd name="connsiteX266" fmla="*/ 2674720 w 5018777"/>
              <a:gd name="connsiteY266" fmla="*/ 2423885 h 2605314"/>
              <a:gd name="connsiteX267" fmla="*/ 2747292 w 5018777"/>
              <a:gd name="connsiteY267" fmla="*/ 2438400 h 2605314"/>
              <a:gd name="connsiteX268" fmla="*/ 2790835 w 5018777"/>
              <a:gd name="connsiteY268" fmla="*/ 2452914 h 2605314"/>
              <a:gd name="connsiteX269" fmla="*/ 2812606 w 5018777"/>
              <a:gd name="connsiteY269" fmla="*/ 2438400 h 2605314"/>
              <a:gd name="connsiteX270" fmla="*/ 2805349 w 5018777"/>
              <a:gd name="connsiteY270" fmla="*/ 2416628 h 2605314"/>
              <a:gd name="connsiteX271" fmla="*/ 2798092 w 5018777"/>
              <a:gd name="connsiteY271" fmla="*/ 2373085 h 2605314"/>
              <a:gd name="connsiteX272" fmla="*/ 2783577 w 5018777"/>
              <a:gd name="connsiteY272" fmla="*/ 2329542 h 2605314"/>
              <a:gd name="connsiteX273" fmla="*/ 2798092 w 5018777"/>
              <a:gd name="connsiteY273" fmla="*/ 2278742 h 2605314"/>
              <a:gd name="connsiteX274" fmla="*/ 2965006 w 5018777"/>
              <a:gd name="connsiteY274" fmla="*/ 2249714 h 2605314"/>
              <a:gd name="connsiteX275" fmla="*/ 2950492 w 5018777"/>
              <a:gd name="connsiteY275" fmla="*/ 2227942 h 2605314"/>
              <a:gd name="connsiteX276" fmla="*/ 2928720 w 5018777"/>
              <a:gd name="connsiteY276" fmla="*/ 2133600 h 2605314"/>
              <a:gd name="connsiteX277" fmla="*/ 2921463 w 5018777"/>
              <a:gd name="connsiteY277" fmla="*/ 2104571 h 2605314"/>
              <a:gd name="connsiteX278" fmla="*/ 2899692 w 5018777"/>
              <a:gd name="connsiteY278" fmla="*/ 2090057 h 2605314"/>
              <a:gd name="connsiteX279" fmla="*/ 2906949 w 5018777"/>
              <a:gd name="connsiteY279" fmla="*/ 2061028 h 2605314"/>
              <a:gd name="connsiteX280" fmla="*/ 3037577 w 5018777"/>
              <a:gd name="connsiteY280" fmla="*/ 2053771 h 2605314"/>
              <a:gd name="connsiteX281" fmla="*/ 3124663 w 5018777"/>
              <a:gd name="connsiteY281" fmla="*/ 2046514 h 2605314"/>
              <a:gd name="connsiteX282" fmla="*/ 3146435 w 5018777"/>
              <a:gd name="connsiteY282" fmla="*/ 2039257 h 2605314"/>
              <a:gd name="connsiteX283" fmla="*/ 3139177 w 5018777"/>
              <a:gd name="connsiteY283" fmla="*/ 2010228 h 2605314"/>
              <a:gd name="connsiteX284" fmla="*/ 3110149 w 5018777"/>
              <a:gd name="connsiteY284" fmla="*/ 1959428 h 2605314"/>
              <a:gd name="connsiteX285" fmla="*/ 3081120 w 5018777"/>
              <a:gd name="connsiteY285" fmla="*/ 1930400 h 2605314"/>
              <a:gd name="connsiteX286" fmla="*/ 3066606 w 5018777"/>
              <a:gd name="connsiteY286" fmla="*/ 1901371 h 2605314"/>
              <a:gd name="connsiteX287" fmla="*/ 3044835 w 5018777"/>
              <a:gd name="connsiteY287" fmla="*/ 1886857 h 2605314"/>
              <a:gd name="connsiteX288" fmla="*/ 3037577 w 5018777"/>
              <a:gd name="connsiteY288" fmla="*/ 1865085 h 2605314"/>
              <a:gd name="connsiteX289" fmla="*/ 3023063 w 5018777"/>
              <a:gd name="connsiteY289" fmla="*/ 1843314 h 2605314"/>
              <a:gd name="connsiteX290" fmla="*/ 3052092 w 5018777"/>
              <a:gd name="connsiteY290" fmla="*/ 1828800 h 2605314"/>
              <a:gd name="connsiteX291" fmla="*/ 3160949 w 5018777"/>
              <a:gd name="connsiteY291" fmla="*/ 1814285 h 2605314"/>
              <a:gd name="connsiteX292" fmla="*/ 3182720 w 5018777"/>
              <a:gd name="connsiteY292" fmla="*/ 1799771 h 2605314"/>
              <a:gd name="connsiteX293" fmla="*/ 3131920 w 5018777"/>
              <a:gd name="connsiteY293" fmla="*/ 1690914 h 2605314"/>
              <a:gd name="connsiteX294" fmla="*/ 3124663 w 5018777"/>
              <a:gd name="connsiteY294" fmla="*/ 1669142 h 2605314"/>
              <a:gd name="connsiteX295" fmla="*/ 3110149 w 5018777"/>
              <a:gd name="connsiteY295" fmla="*/ 1647371 h 2605314"/>
              <a:gd name="connsiteX296" fmla="*/ 3131920 w 5018777"/>
              <a:gd name="connsiteY296" fmla="*/ 1640114 h 2605314"/>
              <a:gd name="connsiteX297" fmla="*/ 3160949 w 5018777"/>
              <a:gd name="connsiteY297" fmla="*/ 1632857 h 2605314"/>
              <a:gd name="connsiteX298" fmla="*/ 3189977 w 5018777"/>
              <a:gd name="connsiteY298" fmla="*/ 1618342 h 2605314"/>
              <a:gd name="connsiteX299" fmla="*/ 3219006 w 5018777"/>
              <a:gd name="connsiteY299" fmla="*/ 1611085 h 2605314"/>
              <a:gd name="connsiteX300" fmla="*/ 3240777 w 5018777"/>
              <a:gd name="connsiteY300" fmla="*/ 1603828 h 2605314"/>
              <a:gd name="connsiteX301" fmla="*/ 3284320 w 5018777"/>
              <a:gd name="connsiteY301" fmla="*/ 1582057 h 2605314"/>
              <a:gd name="connsiteX302" fmla="*/ 3298835 w 5018777"/>
              <a:gd name="connsiteY302" fmla="*/ 1567542 h 2605314"/>
              <a:gd name="connsiteX303" fmla="*/ 3277063 w 5018777"/>
              <a:gd name="connsiteY303" fmla="*/ 1545771 h 2605314"/>
              <a:gd name="connsiteX304" fmla="*/ 3233520 w 5018777"/>
              <a:gd name="connsiteY304" fmla="*/ 1516742 h 2605314"/>
              <a:gd name="connsiteX305" fmla="*/ 3182720 w 5018777"/>
              <a:gd name="connsiteY305" fmla="*/ 1458685 h 2605314"/>
              <a:gd name="connsiteX306" fmla="*/ 3175463 w 5018777"/>
              <a:gd name="connsiteY306" fmla="*/ 1436914 h 2605314"/>
              <a:gd name="connsiteX307" fmla="*/ 3153692 w 5018777"/>
              <a:gd name="connsiteY307" fmla="*/ 1422400 h 2605314"/>
              <a:gd name="connsiteX308" fmla="*/ 3204492 w 5018777"/>
              <a:gd name="connsiteY308" fmla="*/ 1386114 h 2605314"/>
              <a:gd name="connsiteX309" fmla="*/ 3240777 w 5018777"/>
              <a:gd name="connsiteY309" fmla="*/ 1349828 h 2605314"/>
              <a:gd name="connsiteX310" fmla="*/ 3269806 w 5018777"/>
              <a:gd name="connsiteY310" fmla="*/ 1313542 h 2605314"/>
              <a:gd name="connsiteX311" fmla="*/ 3291577 w 5018777"/>
              <a:gd name="connsiteY311" fmla="*/ 1299028 h 2605314"/>
              <a:gd name="connsiteX312" fmla="*/ 3306092 w 5018777"/>
              <a:gd name="connsiteY312" fmla="*/ 1284514 h 2605314"/>
              <a:gd name="connsiteX313" fmla="*/ 3313349 w 5018777"/>
              <a:gd name="connsiteY313" fmla="*/ 1262742 h 2605314"/>
              <a:gd name="connsiteX314" fmla="*/ 3269806 w 5018777"/>
              <a:gd name="connsiteY314" fmla="*/ 1255485 h 2605314"/>
              <a:gd name="connsiteX315" fmla="*/ 3248035 w 5018777"/>
              <a:gd name="connsiteY315" fmla="*/ 1248228 h 2605314"/>
              <a:gd name="connsiteX316" fmla="*/ 3197235 w 5018777"/>
              <a:gd name="connsiteY316" fmla="*/ 1233714 h 2605314"/>
              <a:gd name="connsiteX317" fmla="*/ 3175463 w 5018777"/>
              <a:gd name="connsiteY317" fmla="*/ 1219200 h 2605314"/>
              <a:gd name="connsiteX318" fmla="*/ 3153692 w 5018777"/>
              <a:gd name="connsiteY318" fmla="*/ 1211942 h 2605314"/>
              <a:gd name="connsiteX319" fmla="*/ 3124663 w 5018777"/>
              <a:gd name="connsiteY319" fmla="*/ 1197428 h 2605314"/>
              <a:gd name="connsiteX320" fmla="*/ 3204492 w 5018777"/>
              <a:gd name="connsiteY320" fmla="*/ 1095828 h 2605314"/>
              <a:gd name="connsiteX321" fmla="*/ 3255292 w 5018777"/>
              <a:gd name="connsiteY321" fmla="*/ 1037771 h 2605314"/>
              <a:gd name="connsiteX322" fmla="*/ 3255292 w 5018777"/>
              <a:gd name="connsiteY322" fmla="*/ 994228 h 2605314"/>
              <a:gd name="connsiteX323" fmla="*/ 3211749 w 5018777"/>
              <a:gd name="connsiteY323" fmla="*/ 986971 h 2605314"/>
              <a:gd name="connsiteX324" fmla="*/ 3182720 w 5018777"/>
              <a:gd name="connsiteY324" fmla="*/ 979714 h 2605314"/>
              <a:gd name="connsiteX325" fmla="*/ 3124663 w 5018777"/>
              <a:gd name="connsiteY325" fmla="*/ 957942 h 2605314"/>
              <a:gd name="connsiteX326" fmla="*/ 3102892 w 5018777"/>
              <a:gd name="connsiteY326" fmla="*/ 950685 h 2605314"/>
              <a:gd name="connsiteX327" fmla="*/ 3052092 w 5018777"/>
              <a:gd name="connsiteY327" fmla="*/ 943428 h 2605314"/>
              <a:gd name="connsiteX328" fmla="*/ 3030320 w 5018777"/>
              <a:gd name="connsiteY328" fmla="*/ 936171 h 2605314"/>
              <a:gd name="connsiteX329" fmla="*/ 2994035 w 5018777"/>
              <a:gd name="connsiteY329" fmla="*/ 928914 h 2605314"/>
              <a:gd name="connsiteX330" fmla="*/ 2979520 w 5018777"/>
              <a:gd name="connsiteY330" fmla="*/ 914400 h 2605314"/>
              <a:gd name="connsiteX331" fmla="*/ 3037577 w 5018777"/>
              <a:gd name="connsiteY331" fmla="*/ 820057 h 2605314"/>
              <a:gd name="connsiteX332" fmla="*/ 3095635 w 5018777"/>
              <a:gd name="connsiteY332" fmla="*/ 747485 h 2605314"/>
              <a:gd name="connsiteX333" fmla="*/ 3131920 w 5018777"/>
              <a:gd name="connsiteY333" fmla="*/ 703942 h 2605314"/>
              <a:gd name="connsiteX334" fmla="*/ 3146435 w 5018777"/>
              <a:gd name="connsiteY334" fmla="*/ 682171 h 2605314"/>
              <a:gd name="connsiteX335" fmla="*/ 3037577 w 5018777"/>
              <a:gd name="connsiteY335" fmla="*/ 667657 h 2605314"/>
              <a:gd name="connsiteX336" fmla="*/ 2965006 w 5018777"/>
              <a:gd name="connsiteY336" fmla="*/ 660400 h 2605314"/>
              <a:gd name="connsiteX337" fmla="*/ 2892435 w 5018777"/>
              <a:gd name="connsiteY337" fmla="*/ 645885 h 2605314"/>
              <a:gd name="connsiteX338" fmla="*/ 2928720 w 5018777"/>
              <a:gd name="connsiteY338" fmla="*/ 609600 h 2605314"/>
              <a:gd name="connsiteX339" fmla="*/ 2965006 w 5018777"/>
              <a:gd name="connsiteY339" fmla="*/ 573314 h 2605314"/>
              <a:gd name="connsiteX340" fmla="*/ 2972263 w 5018777"/>
              <a:gd name="connsiteY340" fmla="*/ 529771 h 2605314"/>
              <a:gd name="connsiteX341" fmla="*/ 2986777 w 5018777"/>
              <a:gd name="connsiteY341" fmla="*/ 486228 h 2605314"/>
              <a:gd name="connsiteX342" fmla="*/ 3001292 w 5018777"/>
              <a:gd name="connsiteY342" fmla="*/ 435428 h 2605314"/>
              <a:gd name="connsiteX343" fmla="*/ 3015806 w 5018777"/>
              <a:gd name="connsiteY343" fmla="*/ 391885 h 2605314"/>
              <a:gd name="connsiteX344" fmla="*/ 2965006 w 5018777"/>
              <a:gd name="connsiteY344" fmla="*/ 399142 h 2605314"/>
              <a:gd name="connsiteX345" fmla="*/ 2921463 w 5018777"/>
              <a:gd name="connsiteY345" fmla="*/ 413657 h 2605314"/>
              <a:gd name="connsiteX346" fmla="*/ 2892435 w 5018777"/>
              <a:gd name="connsiteY346" fmla="*/ 420914 h 2605314"/>
              <a:gd name="connsiteX347" fmla="*/ 2856149 w 5018777"/>
              <a:gd name="connsiteY347" fmla="*/ 435428 h 2605314"/>
              <a:gd name="connsiteX348" fmla="*/ 2812606 w 5018777"/>
              <a:gd name="connsiteY348" fmla="*/ 442685 h 2605314"/>
              <a:gd name="connsiteX349" fmla="*/ 2783577 w 5018777"/>
              <a:gd name="connsiteY349" fmla="*/ 449942 h 2605314"/>
              <a:gd name="connsiteX350" fmla="*/ 2725520 w 5018777"/>
              <a:gd name="connsiteY350" fmla="*/ 442685 h 2605314"/>
              <a:gd name="connsiteX351" fmla="*/ 2732777 w 5018777"/>
              <a:gd name="connsiteY351" fmla="*/ 377371 h 2605314"/>
              <a:gd name="connsiteX352" fmla="*/ 2725520 w 5018777"/>
              <a:gd name="connsiteY352" fmla="*/ 290285 h 2605314"/>
              <a:gd name="connsiteX353" fmla="*/ 2711006 w 5018777"/>
              <a:gd name="connsiteY353" fmla="*/ 232228 h 2605314"/>
              <a:gd name="connsiteX354" fmla="*/ 2667463 w 5018777"/>
              <a:gd name="connsiteY354" fmla="*/ 210457 h 2605314"/>
              <a:gd name="connsiteX355" fmla="*/ 2660206 w 5018777"/>
              <a:gd name="connsiteY355"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67349 w 5018777"/>
              <a:gd name="connsiteY60" fmla="*/ 667657 h 2605314"/>
              <a:gd name="connsiteX61" fmla="*/ 3638106 w 5018777"/>
              <a:gd name="connsiteY61" fmla="*/ 730068 h 2605314"/>
              <a:gd name="connsiteX62" fmla="*/ 3756397 w 5018777"/>
              <a:gd name="connsiteY62" fmla="*/ 752565 h 2605314"/>
              <a:gd name="connsiteX63" fmla="*/ 3886663 w 5018777"/>
              <a:gd name="connsiteY63" fmla="*/ 740228 h 2605314"/>
              <a:gd name="connsiteX64" fmla="*/ 3980643 w 5018777"/>
              <a:gd name="connsiteY64" fmla="*/ 658948 h 2605314"/>
              <a:gd name="connsiteX65" fmla="*/ 4000237 w 5018777"/>
              <a:gd name="connsiteY65" fmla="*/ 577305 h 2605314"/>
              <a:gd name="connsiteX66" fmla="*/ 3939640 w 5018777"/>
              <a:gd name="connsiteY66" fmla="*/ 480422 h 2605314"/>
              <a:gd name="connsiteX67" fmla="*/ 3866706 w 5018777"/>
              <a:gd name="connsiteY67" fmla="*/ 463731 h 2605314"/>
              <a:gd name="connsiteX68" fmla="*/ 3806835 w 5018777"/>
              <a:gd name="connsiteY68" fmla="*/ 478971 h 2605314"/>
              <a:gd name="connsiteX69" fmla="*/ 3763292 w 5018777"/>
              <a:gd name="connsiteY69" fmla="*/ 529771 h 2605314"/>
              <a:gd name="connsiteX70" fmla="*/ 3756035 w 5018777"/>
              <a:gd name="connsiteY70" fmla="*/ 551542 h 2605314"/>
              <a:gd name="connsiteX71" fmla="*/ 3763292 w 5018777"/>
              <a:gd name="connsiteY71" fmla="*/ 573314 h 2605314"/>
              <a:gd name="connsiteX72" fmla="*/ 3705235 w 5018777"/>
              <a:gd name="connsiteY72" fmla="*/ 602342 h 2605314"/>
              <a:gd name="connsiteX73" fmla="*/ 3661692 w 5018777"/>
              <a:gd name="connsiteY73" fmla="*/ 544285 h 2605314"/>
              <a:gd name="connsiteX74" fmla="*/ 3668949 w 5018777"/>
              <a:gd name="connsiteY74" fmla="*/ 435428 h 2605314"/>
              <a:gd name="connsiteX75" fmla="*/ 3705235 w 5018777"/>
              <a:gd name="connsiteY75" fmla="*/ 370114 h 2605314"/>
              <a:gd name="connsiteX76" fmla="*/ 3770549 w 5018777"/>
              <a:gd name="connsiteY76" fmla="*/ 341085 h 2605314"/>
              <a:gd name="connsiteX77" fmla="*/ 3792320 w 5018777"/>
              <a:gd name="connsiteY77" fmla="*/ 333828 h 2605314"/>
              <a:gd name="connsiteX78" fmla="*/ 3814092 w 5018777"/>
              <a:gd name="connsiteY78" fmla="*/ 326571 h 2605314"/>
              <a:gd name="connsiteX79" fmla="*/ 3959235 w 5018777"/>
              <a:gd name="connsiteY79" fmla="*/ 333828 h 2605314"/>
              <a:gd name="connsiteX80" fmla="*/ 4024549 w 5018777"/>
              <a:gd name="connsiteY80" fmla="*/ 377371 h 2605314"/>
              <a:gd name="connsiteX81" fmla="*/ 4060835 w 5018777"/>
              <a:gd name="connsiteY81" fmla="*/ 413657 h 2605314"/>
              <a:gd name="connsiteX82" fmla="*/ 4097120 w 5018777"/>
              <a:gd name="connsiteY82" fmla="*/ 478971 h 2605314"/>
              <a:gd name="connsiteX83" fmla="*/ 4111997 w 5018777"/>
              <a:gd name="connsiteY83" fmla="*/ 620848 h 2605314"/>
              <a:gd name="connsiteX84" fmla="*/ 4089863 w 5018777"/>
              <a:gd name="connsiteY84" fmla="*/ 732971 h 2605314"/>
              <a:gd name="connsiteX85" fmla="*/ 4060835 w 5018777"/>
              <a:gd name="connsiteY85" fmla="*/ 769257 h 2605314"/>
              <a:gd name="connsiteX86" fmla="*/ 3946897 w 5018777"/>
              <a:gd name="connsiteY86" fmla="*/ 851262 h 2605314"/>
              <a:gd name="connsiteX87" fmla="*/ 3843120 w 5018777"/>
              <a:gd name="connsiteY87" fmla="*/ 878114 h 2605314"/>
              <a:gd name="connsiteX88" fmla="*/ 3567349 w 5018777"/>
              <a:gd name="connsiteY88" fmla="*/ 863600 h 2605314"/>
              <a:gd name="connsiteX89" fmla="*/ 3422206 w 5018777"/>
              <a:gd name="connsiteY89" fmla="*/ 835660 h 2605314"/>
              <a:gd name="connsiteX90" fmla="*/ 3349635 w 5018777"/>
              <a:gd name="connsiteY90" fmla="*/ 776514 h 2605314"/>
              <a:gd name="connsiteX91" fmla="*/ 3313349 w 5018777"/>
              <a:gd name="connsiteY91" fmla="*/ 696685 h 2605314"/>
              <a:gd name="connsiteX92" fmla="*/ 3277063 w 5018777"/>
              <a:gd name="connsiteY92" fmla="*/ 587828 h 2605314"/>
              <a:gd name="connsiteX93" fmla="*/ 3233520 w 5018777"/>
              <a:gd name="connsiteY93" fmla="*/ 478971 h 2605314"/>
              <a:gd name="connsiteX94" fmla="*/ 3199412 w 5018777"/>
              <a:gd name="connsiteY94" fmla="*/ 367937 h 2605314"/>
              <a:gd name="connsiteX95" fmla="*/ 3139177 w 5018777"/>
              <a:gd name="connsiteY95" fmla="*/ 283028 h 2605314"/>
              <a:gd name="connsiteX96" fmla="*/ 3081120 w 5018777"/>
              <a:gd name="connsiteY96" fmla="*/ 232228 h 2605314"/>
              <a:gd name="connsiteX97" fmla="*/ 3008549 w 5018777"/>
              <a:gd name="connsiteY97" fmla="*/ 174171 h 2605314"/>
              <a:gd name="connsiteX98" fmla="*/ 2934889 w 5018777"/>
              <a:gd name="connsiteY98" fmla="*/ 124460 h 2605314"/>
              <a:gd name="connsiteX99" fmla="*/ 2827120 w 5018777"/>
              <a:gd name="connsiteY99" fmla="*/ 79828 h 2605314"/>
              <a:gd name="connsiteX100" fmla="*/ 2667463 w 5018777"/>
              <a:gd name="connsiteY100" fmla="*/ 50800 h 2605314"/>
              <a:gd name="connsiteX101" fmla="*/ 2500549 w 5018777"/>
              <a:gd name="connsiteY101" fmla="*/ 43542 h 2605314"/>
              <a:gd name="connsiteX102" fmla="*/ 2275577 w 5018777"/>
              <a:gd name="connsiteY102" fmla="*/ 21771 h 2605314"/>
              <a:gd name="connsiteX103" fmla="*/ 2036092 w 5018777"/>
              <a:gd name="connsiteY103" fmla="*/ 7257 h 2605314"/>
              <a:gd name="connsiteX104" fmla="*/ 1753063 w 5018777"/>
              <a:gd name="connsiteY104" fmla="*/ 29028 h 2605314"/>
              <a:gd name="connsiteX105" fmla="*/ 1519746 w 5018777"/>
              <a:gd name="connsiteY105" fmla="*/ 82005 h 2605314"/>
              <a:gd name="connsiteX106" fmla="*/ 1157977 w 5018777"/>
              <a:gd name="connsiteY106" fmla="*/ 190500 h 2605314"/>
              <a:gd name="connsiteX107" fmla="*/ 969292 w 5018777"/>
              <a:gd name="connsiteY107" fmla="*/ 261257 h 2605314"/>
              <a:gd name="connsiteX108" fmla="*/ 889463 w 5018777"/>
              <a:gd name="connsiteY108" fmla="*/ 319314 h 2605314"/>
              <a:gd name="connsiteX109" fmla="*/ 763189 w 5018777"/>
              <a:gd name="connsiteY109" fmla="*/ 420551 h 2605314"/>
              <a:gd name="connsiteX110" fmla="*/ 693520 w 5018777"/>
              <a:gd name="connsiteY110" fmla="*/ 500742 h 2605314"/>
              <a:gd name="connsiteX111" fmla="*/ 664492 w 5018777"/>
              <a:gd name="connsiteY111" fmla="*/ 544285 h 2605314"/>
              <a:gd name="connsiteX112" fmla="*/ 642720 w 5018777"/>
              <a:gd name="connsiteY112" fmla="*/ 609600 h 2605314"/>
              <a:gd name="connsiteX113" fmla="*/ 651792 w 5018777"/>
              <a:gd name="connsiteY113" fmla="*/ 740954 h 2605314"/>
              <a:gd name="connsiteX114" fmla="*/ 700052 w 5018777"/>
              <a:gd name="connsiteY114" fmla="*/ 804454 h 2605314"/>
              <a:gd name="connsiteX115" fmla="*/ 751577 w 5018777"/>
              <a:gd name="connsiteY115" fmla="*/ 804817 h 2605314"/>
              <a:gd name="connsiteX116" fmla="*/ 775889 w 5018777"/>
              <a:gd name="connsiteY116" fmla="*/ 748937 h 2605314"/>
              <a:gd name="connsiteX117" fmla="*/ 764640 w 5018777"/>
              <a:gd name="connsiteY117" fmla="*/ 679268 h 2605314"/>
              <a:gd name="connsiteX118" fmla="*/ 704769 w 5018777"/>
              <a:gd name="connsiteY118" fmla="*/ 644434 h 2605314"/>
              <a:gd name="connsiteX119" fmla="*/ 567246 w 5018777"/>
              <a:gd name="connsiteY119" fmla="*/ 638991 h 2605314"/>
              <a:gd name="connsiteX120" fmla="*/ 468549 w 5018777"/>
              <a:gd name="connsiteY120" fmla="*/ 682171 h 2605314"/>
              <a:gd name="connsiteX121" fmla="*/ 446777 w 5018777"/>
              <a:gd name="connsiteY121" fmla="*/ 754742 h 2605314"/>
              <a:gd name="connsiteX122" fmla="*/ 475806 w 5018777"/>
              <a:gd name="connsiteY122" fmla="*/ 849085 h 2605314"/>
              <a:gd name="connsiteX123" fmla="*/ 533863 w 5018777"/>
              <a:gd name="connsiteY123" fmla="*/ 841828 h 2605314"/>
              <a:gd name="connsiteX124" fmla="*/ 541120 w 5018777"/>
              <a:gd name="connsiteY124" fmla="*/ 820057 h 2605314"/>
              <a:gd name="connsiteX125" fmla="*/ 519349 w 5018777"/>
              <a:gd name="connsiteY125" fmla="*/ 740228 h 2605314"/>
              <a:gd name="connsiteX126" fmla="*/ 497577 w 5018777"/>
              <a:gd name="connsiteY126" fmla="*/ 725714 h 2605314"/>
              <a:gd name="connsiteX127" fmla="*/ 352435 w 5018777"/>
              <a:gd name="connsiteY127" fmla="*/ 732971 h 2605314"/>
              <a:gd name="connsiteX128" fmla="*/ 252286 w 5018777"/>
              <a:gd name="connsiteY128" fmla="*/ 791028 h 2605314"/>
              <a:gd name="connsiteX129" fmla="*/ 192777 w 5018777"/>
              <a:gd name="connsiteY129" fmla="*/ 892628 h 2605314"/>
              <a:gd name="connsiteX130" fmla="*/ 187335 w 5018777"/>
              <a:gd name="connsiteY130" fmla="*/ 1026522 h 2605314"/>
              <a:gd name="connsiteX131" fmla="*/ 218177 w 5018777"/>
              <a:gd name="connsiteY131" fmla="*/ 1070791 h 2605314"/>
              <a:gd name="connsiteX132" fmla="*/ 278049 w 5018777"/>
              <a:gd name="connsiteY132" fmla="*/ 1063534 h 2605314"/>
              <a:gd name="connsiteX133" fmla="*/ 297643 w 5018777"/>
              <a:gd name="connsiteY133" fmla="*/ 1022531 h 2605314"/>
              <a:gd name="connsiteX134" fmla="*/ 260995 w 5018777"/>
              <a:gd name="connsiteY134" fmla="*/ 957580 h 2605314"/>
              <a:gd name="connsiteX135" fmla="*/ 172095 w 5018777"/>
              <a:gd name="connsiteY135" fmla="*/ 952137 h 2605314"/>
              <a:gd name="connsiteX136" fmla="*/ 108957 w 5018777"/>
              <a:gd name="connsiteY136" fmla="*/ 996405 h 2605314"/>
              <a:gd name="connsiteX137" fmla="*/ 54892 w 5018777"/>
              <a:gd name="connsiteY137" fmla="*/ 1066800 h 2605314"/>
              <a:gd name="connsiteX138" fmla="*/ 14252 w 5018777"/>
              <a:gd name="connsiteY138" fmla="*/ 1156788 h 2605314"/>
              <a:gd name="connsiteX139" fmla="*/ 20783 w 5018777"/>
              <a:gd name="connsiteY139" fmla="*/ 1262017 h 2605314"/>
              <a:gd name="connsiteX140" fmla="*/ 69406 w 5018777"/>
              <a:gd name="connsiteY140" fmla="*/ 1313542 h 2605314"/>
              <a:gd name="connsiteX141" fmla="*/ 112949 w 5018777"/>
              <a:gd name="connsiteY141" fmla="*/ 1342571 h 2605314"/>
              <a:gd name="connsiteX142" fmla="*/ 159032 w 5018777"/>
              <a:gd name="connsiteY142" fmla="*/ 1341845 h 2605314"/>
              <a:gd name="connsiteX143" fmla="*/ 217089 w 5018777"/>
              <a:gd name="connsiteY143" fmla="*/ 1316445 h 2605314"/>
              <a:gd name="connsiteX144" fmla="*/ 199672 w 5018777"/>
              <a:gd name="connsiteY144" fmla="*/ 1243148 h 2605314"/>
              <a:gd name="connsiteX145" fmla="*/ 124197 w 5018777"/>
              <a:gd name="connsiteY145" fmla="*/ 1236254 h 2605314"/>
              <a:gd name="connsiteX146" fmla="*/ 54892 w 5018777"/>
              <a:gd name="connsiteY146" fmla="*/ 1262742 h 2605314"/>
              <a:gd name="connsiteX147" fmla="*/ 33120 w 5018777"/>
              <a:gd name="connsiteY147" fmla="*/ 1299028 h 2605314"/>
              <a:gd name="connsiteX148" fmla="*/ 18606 w 5018777"/>
              <a:gd name="connsiteY148" fmla="*/ 1320800 h 2605314"/>
              <a:gd name="connsiteX149" fmla="*/ 4092 w 5018777"/>
              <a:gd name="connsiteY149" fmla="*/ 1379582 h 2605314"/>
              <a:gd name="connsiteX150" fmla="*/ 3729 w 5018777"/>
              <a:gd name="connsiteY150" fmla="*/ 1436188 h 2605314"/>
              <a:gd name="connsiteX151" fmla="*/ 47635 w 5018777"/>
              <a:gd name="connsiteY151" fmla="*/ 1494971 h 2605314"/>
              <a:gd name="connsiteX152" fmla="*/ 91177 w 5018777"/>
              <a:gd name="connsiteY152" fmla="*/ 1524000 h 2605314"/>
              <a:gd name="connsiteX153" fmla="*/ 127100 w 5018777"/>
              <a:gd name="connsiteY153" fmla="*/ 1568268 h 2605314"/>
              <a:gd name="connsiteX154" fmla="*/ 171006 w 5018777"/>
              <a:gd name="connsiteY154" fmla="*/ 1582057 h 2605314"/>
              <a:gd name="connsiteX155" fmla="*/ 228337 w 5018777"/>
              <a:gd name="connsiteY155" fmla="*/ 1561737 h 2605314"/>
              <a:gd name="connsiteX156" fmla="*/ 236683 w 5018777"/>
              <a:gd name="connsiteY156" fmla="*/ 1483722 h 2605314"/>
              <a:gd name="connsiteX157" fmla="*/ 157217 w 5018777"/>
              <a:gd name="connsiteY157" fmla="*/ 1465580 h 2605314"/>
              <a:gd name="connsiteX158" fmla="*/ 105692 w 5018777"/>
              <a:gd name="connsiteY158" fmla="*/ 1502228 h 2605314"/>
              <a:gd name="connsiteX159" fmla="*/ 105692 w 5018777"/>
              <a:gd name="connsiteY159" fmla="*/ 1698171 h 2605314"/>
              <a:gd name="connsiteX160" fmla="*/ 141615 w 5018777"/>
              <a:gd name="connsiteY160" fmla="*/ 1749334 h 2605314"/>
              <a:gd name="connsiteX161" fmla="*/ 192777 w 5018777"/>
              <a:gd name="connsiteY161" fmla="*/ 1792514 h 2605314"/>
              <a:gd name="connsiteX162" fmla="*/ 250835 w 5018777"/>
              <a:gd name="connsiteY162" fmla="*/ 1828800 h 2605314"/>
              <a:gd name="connsiteX163" fmla="*/ 359692 w 5018777"/>
              <a:gd name="connsiteY163" fmla="*/ 1821542 h 2605314"/>
              <a:gd name="connsiteX164" fmla="*/ 394163 w 5018777"/>
              <a:gd name="connsiteY164" fmla="*/ 1796505 h 2605314"/>
              <a:gd name="connsiteX165" fmla="*/ 410492 w 5018777"/>
              <a:gd name="connsiteY165" fmla="*/ 1698171 h 2605314"/>
              <a:gd name="connsiteX166" fmla="*/ 366949 w 5018777"/>
              <a:gd name="connsiteY166" fmla="*/ 1683657 h 2605314"/>
              <a:gd name="connsiteX167" fmla="*/ 316149 w 5018777"/>
              <a:gd name="connsiteY167" fmla="*/ 1690914 h 2605314"/>
              <a:gd name="connsiteX168" fmla="*/ 279863 w 5018777"/>
              <a:gd name="connsiteY168" fmla="*/ 1719942 h 2605314"/>
              <a:gd name="connsiteX169" fmla="*/ 265349 w 5018777"/>
              <a:gd name="connsiteY169" fmla="*/ 1785257 h 2605314"/>
              <a:gd name="connsiteX170" fmla="*/ 276235 w 5018777"/>
              <a:gd name="connsiteY170" fmla="*/ 1939108 h 2605314"/>
              <a:gd name="connsiteX171" fmla="*/ 331026 w 5018777"/>
              <a:gd name="connsiteY171" fmla="*/ 1984465 h 2605314"/>
              <a:gd name="connsiteX172" fmla="*/ 417749 w 5018777"/>
              <a:gd name="connsiteY172" fmla="*/ 2002971 h 2605314"/>
              <a:gd name="connsiteX173" fmla="*/ 526606 w 5018777"/>
              <a:gd name="connsiteY173" fmla="*/ 1995714 h 2605314"/>
              <a:gd name="connsiteX174" fmla="*/ 555635 w 5018777"/>
              <a:gd name="connsiteY174" fmla="*/ 1973942 h 2605314"/>
              <a:gd name="connsiteX175" fmla="*/ 599177 w 5018777"/>
              <a:gd name="connsiteY175" fmla="*/ 1944914 h 2605314"/>
              <a:gd name="connsiteX176" fmla="*/ 628206 w 5018777"/>
              <a:gd name="connsiteY176" fmla="*/ 1901371 h 2605314"/>
              <a:gd name="connsiteX177" fmla="*/ 613692 w 5018777"/>
              <a:gd name="connsiteY177" fmla="*/ 1836057 h 2605314"/>
              <a:gd name="connsiteX178" fmla="*/ 570149 w 5018777"/>
              <a:gd name="connsiteY178" fmla="*/ 1792514 h 2605314"/>
              <a:gd name="connsiteX179" fmla="*/ 528057 w 5018777"/>
              <a:gd name="connsiteY179" fmla="*/ 1800497 h 2605314"/>
              <a:gd name="connsiteX180" fmla="*/ 481249 w 5018777"/>
              <a:gd name="connsiteY180" fmla="*/ 1898468 h 2605314"/>
              <a:gd name="connsiteX181" fmla="*/ 555635 w 5018777"/>
              <a:gd name="connsiteY181" fmla="*/ 1995714 h 2605314"/>
              <a:gd name="connsiteX182" fmla="*/ 570149 w 5018777"/>
              <a:gd name="connsiteY182" fmla="*/ 2017485 h 2605314"/>
              <a:gd name="connsiteX183" fmla="*/ 700777 w 5018777"/>
              <a:gd name="connsiteY183" fmla="*/ 2068285 h 2605314"/>
              <a:gd name="connsiteX184" fmla="*/ 737063 w 5018777"/>
              <a:gd name="connsiteY184" fmla="*/ 2082800 h 2605314"/>
              <a:gd name="connsiteX185" fmla="*/ 867692 w 5018777"/>
              <a:gd name="connsiteY185" fmla="*/ 2119811 h 2605314"/>
              <a:gd name="connsiteX186" fmla="*/ 969292 w 5018777"/>
              <a:gd name="connsiteY186" fmla="*/ 2148114 h 2605314"/>
              <a:gd name="connsiteX187" fmla="*/ 1078149 w 5018777"/>
              <a:gd name="connsiteY187" fmla="*/ 2133600 h 2605314"/>
              <a:gd name="connsiteX188" fmla="*/ 1128949 w 5018777"/>
              <a:gd name="connsiteY188" fmla="*/ 2104571 h 2605314"/>
              <a:gd name="connsiteX189" fmla="*/ 1247603 w 5018777"/>
              <a:gd name="connsiteY189" fmla="*/ 2013494 h 2605314"/>
              <a:gd name="connsiteX190" fmla="*/ 1291509 w 5018777"/>
              <a:gd name="connsiteY190" fmla="*/ 1957251 h 2605314"/>
              <a:gd name="connsiteX191" fmla="*/ 1278083 w 5018777"/>
              <a:gd name="connsiteY191" fmla="*/ 1839322 h 2605314"/>
              <a:gd name="connsiteX192" fmla="*/ 1223292 w 5018777"/>
              <a:gd name="connsiteY192" fmla="*/ 1814285 h 2605314"/>
              <a:gd name="connsiteX193" fmla="*/ 1129675 w 5018777"/>
              <a:gd name="connsiteY193" fmla="*/ 1833154 h 2605314"/>
              <a:gd name="connsiteX194" fmla="*/ 1107177 w 5018777"/>
              <a:gd name="connsiteY194" fmla="*/ 1894114 h 2605314"/>
              <a:gd name="connsiteX195" fmla="*/ 1085406 w 5018777"/>
              <a:gd name="connsiteY195" fmla="*/ 2002971 h 2605314"/>
              <a:gd name="connsiteX196" fmla="*/ 1020092 w 5018777"/>
              <a:gd name="connsiteY196" fmla="*/ 1995714 h 2605314"/>
              <a:gd name="connsiteX197" fmla="*/ 984532 w 5018777"/>
              <a:gd name="connsiteY197" fmla="*/ 1911531 h 2605314"/>
              <a:gd name="connsiteX198" fmla="*/ 996869 w 5018777"/>
              <a:gd name="connsiteY198" fmla="*/ 1807754 h 2605314"/>
              <a:gd name="connsiteX199" fmla="*/ 1070529 w 5018777"/>
              <a:gd name="connsiteY199" fmla="*/ 1731554 h 2605314"/>
              <a:gd name="connsiteX200" fmla="*/ 1230549 w 5018777"/>
              <a:gd name="connsiteY200" fmla="*/ 1690914 h 2605314"/>
              <a:gd name="connsiteX201" fmla="*/ 1339406 w 5018777"/>
              <a:gd name="connsiteY201" fmla="*/ 1698171 h 2605314"/>
              <a:gd name="connsiteX202" fmla="*/ 1426492 w 5018777"/>
              <a:gd name="connsiteY202" fmla="*/ 1741714 h 2605314"/>
              <a:gd name="connsiteX203" fmla="*/ 1480557 w 5018777"/>
              <a:gd name="connsiteY203" fmla="*/ 1792514 h 2605314"/>
              <a:gd name="connsiteX204" fmla="*/ 1510312 w 5018777"/>
              <a:gd name="connsiteY204" fmla="*/ 1859642 h 2605314"/>
              <a:gd name="connsiteX205" fmla="*/ 1511037 w 5018777"/>
              <a:gd name="connsiteY205" fmla="*/ 1961968 h 2605314"/>
              <a:gd name="connsiteX206" fmla="*/ 1463866 w 5018777"/>
              <a:gd name="connsiteY206" fmla="*/ 2046877 h 2605314"/>
              <a:gd name="connsiteX207" fmla="*/ 1411977 w 5018777"/>
              <a:gd name="connsiteY207" fmla="*/ 2140857 h 2605314"/>
              <a:gd name="connsiteX208" fmla="*/ 1404720 w 5018777"/>
              <a:gd name="connsiteY208" fmla="*/ 2162628 h 2605314"/>
              <a:gd name="connsiteX209" fmla="*/ 1368435 w 5018777"/>
              <a:gd name="connsiteY209" fmla="*/ 2293257 h 2605314"/>
              <a:gd name="connsiteX210" fmla="*/ 1370975 w 5018777"/>
              <a:gd name="connsiteY210" fmla="*/ 2449285 h 2605314"/>
              <a:gd name="connsiteX211" fmla="*/ 1513577 w 5018777"/>
              <a:gd name="connsiteY211" fmla="*/ 2554514 h 2605314"/>
              <a:gd name="connsiteX212" fmla="*/ 1636949 w 5018777"/>
              <a:gd name="connsiteY212" fmla="*/ 2590800 h 2605314"/>
              <a:gd name="connsiteX213" fmla="*/ 1851397 w 5018777"/>
              <a:gd name="connsiteY213" fmla="*/ 2605314 h 2605314"/>
              <a:gd name="connsiteX214" fmla="*/ 1922155 w 5018777"/>
              <a:gd name="connsiteY214" fmla="*/ 2576285 h 2605314"/>
              <a:gd name="connsiteX215" fmla="*/ 1963520 w 5018777"/>
              <a:gd name="connsiteY215" fmla="*/ 2496457 h 2605314"/>
              <a:gd name="connsiteX216" fmla="*/ 2006337 w 5018777"/>
              <a:gd name="connsiteY216" fmla="*/ 2315028 h 2605314"/>
              <a:gd name="connsiteX217" fmla="*/ 2043349 w 5018777"/>
              <a:gd name="connsiteY217" fmla="*/ 2111828 h 2605314"/>
              <a:gd name="connsiteX218" fmla="*/ 2066572 w 5018777"/>
              <a:gd name="connsiteY218" fmla="*/ 2048691 h 2605314"/>
              <a:gd name="connsiteX219" fmla="*/ 2102495 w 5018777"/>
              <a:gd name="connsiteY219" fmla="*/ 1987731 h 2605314"/>
              <a:gd name="connsiteX220" fmla="*/ 2221512 w 5018777"/>
              <a:gd name="connsiteY220" fmla="*/ 1879237 h 2605314"/>
              <a:gd name="connsiteX221" fmla="*/ 2377177 w 5018777"/>
              <a:gd name="connsiteY221" fmla="*/ 1872342 h 2605314"/>
              <a:gd name="connsiteX222" fmla="*/ 2398949 w 5018777"/>
              <a:gd name="connsiteY222" fmla="*/ 1879600 h 2605314"/>
              <a:gd name="connsiteX223" fmla="*/ 2457006 w 5018777"/>
              <a:gd name="connsiteY223" fmla="*/ 1930400 h 2605314"/>
              <a:gd name="connsiteX224" fmla="*/ 2471520 w 5018777"/>
              <a:gd name="connsiteY224" fmla="*/ 1952171 h 2605314"/>
              <a:gd name="connsiteX225" fmla="*/ 2493292 w 5018777"/>
              <a:gd name="connsiteY225" fmla="*/ 1973942 h 2605314"/>
              <a:gd name="connsiteX226" fmla="*/ 2507806 w 5018777"/>
              <a:gd name="connsiteY226" fmla="*/ 2024742 h 2605314"/>
              <a:gd name="connsiteX227" fmla="*/ 2515063 w 5018777"/>
              <a:gd name="connsiteY227" fmla="*/ 2053771 h 2605314"/>
              <a:gd name="connsiteX228" fmla="*/ 2529577 w 5018777"/>
              <a:gd name="connsiteY228" fmla="*/ 2075542 h 2605314"/>
              <a:gd name="connsiteX229" fmla="*/ 2544092 w 5018777"/>
              <a:gd name="connsiteY229" fmla="*/ 2126342 h 2605314"/>
              <a:gd name="connsiteX230" fmla="*/ 2536835 w 5018777"/>
              <a:gd name="connsiteY230" fmla="*/ 2271485 h 2605314"/>
              <a:gd name="connsiteX231" fmla="*/ 2522320 w 5018777"/>
              <a:gd name="connsiteY231" fmla="*/ 2300514 h 2605314"/>
              <a:gd name="connsiteX232" fmla="*/ 2478777 w 5018777"/>
              <a:gd name="connsiteY232" fmla="*/ 2329542 h 2605314"/>
              <a:gd name="connsiteX233" fmla="*/ 2457006 w 5018777"/>
              <a:gd name="connsiteY233" fmla="*/ 2336800 h 2605314"/>
              <a:gd name="connsiteX234" fmla="*/ 2333635 w 5018777"/>
              <a:gd name="connsiteY234" fmla="*/ 2329542 h 2605314"/>
              <a:gd name="connsiteX235" fmla="*/ 2311863 w 5018777"/>
              <a:gd name="connsiteY235" fmla="*/ 2322285 h 2605314"/>
              <a:gd name="connsiteX236" fmla="*/ 2297349 w 5018777"/>
              <a:gd name="connsiteY236" fmla="*/ 2286000 h 2605314"/>
              <a:gd name="connsiteX237" fmla="*/ 2290092 w 5018777"/>
              <a:gd name="connsiteY237" fmla="*/ 2249714 h 2605314"/>
              <a:gd name="connsiteX238" fmla="*/ 2398949 w 5018777"/>
              <a:gd name="connsiteY238" fmla="*/ 2111828 h 2605314"/>
              <a:gd name="connsiteX239" fmla="*/ 2398949 w 5018777"/>
              <a:gd name="connsiteY239" fmla="*/ 2024742 h 2605314"/>
              <a:gd name="connsiteX240" fmla="*/ 2377177 w 5018777"/>
              <a:gd name="connsiteY240" fmla="*/ 2010228 h 2605314"/>
              <a:gd name="connsiteX241" fmla="*/ 2275577 w 5018777"/>
              <a:gd name="connsiteY241" fmla="*/ 2017485 h 2605314"/>
              <a:gd name="connsiteX242" fmla="*/ 2261063 w 5018777"/>
              <a:gd name="connsiteY242" fmla="*/ 2032000 h 2605314"/>
              <a:gd name="connsiteX243" fmla="*/ 2239292 w 5018777"/>
              <a:gd name="connsiteY243" fmla="*/ 2046514 h 2605314"/>
              <a:gd name="connsiteX244" fmla="*/ 2224777 w 5018777"/>
              <a:gd name="connsiteY244" fmla="*/ 2061028 h 2605314"/>
              <a:gd name="connsiteX245" fmla="*/ 2195749 w 5018777"/>
              <a:gd name="connsiteY245" fmla="*/ 2068285 h 2605314"/>
              <a:gd name="connsiteX246" fmla="*/ 2166720 w 5018777"/>
              <a:gd name="connsiteY246" fmla="*/ 2090057 h 2605314"/>
              <a:gd name="connsiteX247" fmla="*/ 2152206 w 5018777"/>
              <a:gd name="connsiteY247" fmla="*/ 2111828 h 2605314"/>
              <a:gd name="connsiteX248" fmla="*/ 2130435 w 5018777"/>
              <a:gd name="connsiteY248" fmla="*/ 2140857 h 2605314"/>
              <a:gd name="connsiteX249" fmla="*/ 2130435 w 5018777"/>
              <a:gd name="connsiteY249" fmla="*/ 2351314 h 2605314"/>
              <a:gd name="connsiteX250" fmla="*/ 2144949 w 5018777"/>
              <a:gd name="connsiteY250" fmla="*/ 2373085 h 2605314"/>
              <a:gd name="connsiteX251" fmla="*/ 2166720 w 5018777"/>
              <a:gd name="connsiteY251" fmla="*/ 2380342 h 2605314"/>
              <a:gd name="connsiteX252" fmla="*/ 2173977 w 5018777"/>
              <a:gd name="connsiteY252" fmla="*/ 2402114 h 2605314"/>
              <a:gd name="connsiteX253" fmla="*/ 2195749 w 5018777"/>
              <a:gd name="connsiteY253" fmla="*/ 2416628 h 2605314"/>
              <a:gd name="connsiteX254" fmla="*/ 2224777 w 5018777"/>
              <a:gd name="connsiteY254" fmla="*/ 2438400 h 2605314"/>
              <a:gd name="connsiteX255" fmla="*/ 2268320 w 5018777"/>
              <a:gd name="connsiteY255" fmla="*/ 2474685 h 2605314"/>
              <a:gd name="connsiteX256" fmla="*/ 2297349 w 5018777"/>
              <a:gd name="connsiteY256" fmla="*/ 2510971 h 2605314"/>
              <a:gd name="connsiteX257" fmla="*/ 2319120 w 5018777"/>
              <a:gd name="connsiteY257" fmla="*/ 2532742 h 2605314"/>
              <a:gd name="connsiteX258" fmla="*/ 2398949 w 5018777"/>
              <a:gd name="connsiteY258" fmla="*/ 2569028 h 2605314"/>
              <a:gd name="connsiteX259" fmla="*/ 2544092 w 5018777"/>
              <a:gd name="connsiteY259" fmla="*/ 2554514 h 2605314"/>
              <a:gd name="connsiteX260" fmla="*/ 2565863 w 5018777"/>
              <a:gd name="connsiteY260" fmla="*/ 2540000 h 2605314"/>
              <a:gd name="connsiteX261" fmla="*/ 2573120 w 5018777"/>
              <a:gd name="connsiteY261" fmla="*/ 2503714 h 2605314"/>
              <a:gd name="connsiteX262" fmla="*/ 2587635 w 5018777"/>
              <a:gd name="connsiteY262" fmla="*/ 2481942 h 2605314"/>
              <a:gd name="connsiteX263" fmla="*/ 2594892 w 5018777"/>
              <a:gd name="connsiteY263" fmla="*/ 2409371 h 2605314"/>
              <a:gd name="connsiteX264" fmla="*/ 2645692 w 5018777"/>
              <a:gd name="connsiteY264" fmla="*/ 2416628 h 2605314"/>
              <a:gd name="connsiteX265" fmla="*/ 2674720 w 5018777"/>
              <a:gd name="connsiteY265" fmla="*/ 2423885 h 2605314"/>
              <a:gd name="connsiteX266" fmla="*/ 2747292 w 5018777"/>
              <a:gd name="connsiteY266" fmla="*/ 2438400 h 2605314"/>
              <a:gd name="connsiteX267" fmla="*/ 2790835 w 5018777"/>
              <a:gd name="connsiteY267" fmla="*/ 2452914 h 2605314"/>
              <a:gd name="connsiteX268" fmla="*/ 2812606 w 5018777"/>
              <a:gd name="connsiteY268" fmla="*/ 2438400 h 2605314"/>
              <a:gd name="connsiteX269" fmla="*/ 2805349 w 5018777"/>
              <a:gd name="connsiteY269" fmla="*/ 2416628 h 2605314"/>
              <a:gd name="connsiteX270" fmla="*/ 2798092 w 5018777"/>
              <a:gd name="connsiteY270" fmla="*/ 2373085 h 2605314"/>
              <a:gd name="connsiteX271" fmla="*/ 2783577 w 5018777"/>
              <a:gd name="connsiteY271" fmla="*/ 2329542 h 2605314"/>
              <a:gd name="connsiteX272" fmla="*/ 2798092 w 5018777"/>
              <a:gd name="connsiteY272" fmla="*/ 2278742 h 2605314"/>
              <a:gd name="connsiteX273" fmla="*/ 2965006 w 5018777"/>
              <a:gd name="connsiteY273" fmla="*/ 2249714 h 2605314"/>
              <a:gd name="connsiteX274" fmla="*/ 2950492 w 5018777"/>
              <a:gd name="connsiteY274" fmla="*/ 2227942 h 2605314"/>
              <a:gd name="connsiteX275" fmla="*/ 2928720 w 5018777"/>
              <a:gd name="connsiteY275" fmla="*/ 2133600 h 2605314"/>
              <a:gd name="connsiteX276" fmla="*/ 2921463 w 5018777"/>
              <a:gd name="connsiteY276" fmla="*/ 2104571 h 2605314"/>
              <a:gd name="connsiteX277" fmla="*/ 2899692 w 5018777"/>
              <a:gd name="connsiteY277" fmla="*/ 2090057 h 2605314"/>
              <a:gd name="connsiteX278" fmla="*/ 2906949 w 5018777"/>
              <a:gd name="connsiteY278" fmla="*/ 2061028 h 2605314"/>
              <a:gd name="connsiteX279" fmla="*/ 3037577 w 5018777"/>
              <a:gd name="connsiteY279" fmla="*/ 2053771 h 2605314"/>
              <a:gd name="connsiteX280" fmla="*/ 3124663 w 5018777"/>
              <a:gd name="connsiteY280" fmla="*/ 2046514 h 2605314"/>
              <a:gd name="connsiteX281" fmla="*/ 3146435 w 5018777"/>
              <a:gd name="connsiteY281" fmla="*/ 2039257 h 2605314"/>
              <a:gd name="connsiteX282" fmla="*/ 3139177 w 5018777"/>
              <a:gd name="connsiteY282" fmla="*/ 2010228 h 2605314"/>
              <a:gd name="connsiteX283" fmla="*/ 3110149 w 5018777"/>
              <a:gd name="connsiteY283" fmla="*/ 1959428 h 2605314"/>
              <a:gd name="connsiteX284" fmla="*/ 3081120 w 5018777"/>
              <a:gd name="connsiteY284" fmla="*/ 1930400 h 2605314"/>
              <a:gd name="connsiteX285" fmla="*/ 3066606 w 5018777"/>
              <a:gd name="connsiteY285" fmla="*/ 1901371 h 2605314"/>
              <a:gd name="connsiteX286" fmla="*/ 3044835 w 5018777"/>
              <a:gd name="connsiteY286" fmla="*/ 1886857 h 2605314"/>
              <a:gd name="connsiteX287" fmla="*/ 3037577 w 5018777"/>
              <a:gd name="connsiteY287" fmla="*/ 1865085 h 2605314"/>
              <a:gd name="connsiteX288" fmla="*/ 3023063 w 5018777"/>
              <a:gd name="connsiteY288" fmla="*/ 1843314 h 2605314"/>
              <a:gd name="connsiteX289" fmla="*/ 3052092 w 5018777"/>
              <a:gd name="connsiteY289" fmla="*/ 1828800 h 2605314"/>
              <a:gd name="connsiteX290" fmla="*/ 3160949 w 5018777"/>
              <a:gd name="connsiteY290" fmla="*/ 1814285 h 2605314"/>
              <a:gd name="connsiteX291" fmla="*/ 3182720 w 5018777"/>
              <a:gd name="connsiteY291" fmla="*/ 1799771 h 2605314"/>
              <a:gd name="connsiteX292" fmla="*/ 3131920 w 5018777"/>
              <a:gd name="connsiteY292" fmla="*/ 1690914 h 2605314"/>
              <a:gd name="connsiteX293" fmla="*/ 3124663 w 5018777"/>
              <a:gd name="connsiteY293" fmla="*/ 1669142 h 2605314"/>
              <a:gd name="connsiteX294" fmla="*/ 3110149 w 5018777"/>
              <a:gd name="connsiteY294" fmla="*/ 1647371 h 2605314"/>
              <a:gd name="connsiteX295" fmla="*/ 3131920 w 5018777"/>
              <a:gd name="connsiteY295" fmla="*/ 1640114 h 2605314"/>
              <a:gd name="connsiteX296" fmla="*/ 3160949 w 5018777"/>
              <a:gd name="connsiteY296" fmla="*/ 1632857 h 2605314"/>
              <a:gd name="connsiteX297" fmla="*/ 3189977 w 5018777"/>
              <a:gd name="connsiteY297" fmla="*/ 1618342 h 2605314"/>
              <a:gd name="connsiteX298" fmla="*/ 3219006 w 5018777"/>
              <a:gd name="connsiteY298" fmla="*/ 1611085 h 2605314"/>
              <a:gd name="connsiteX299" fmla="*/ 3240777 w 5018777"/>
              <a:gd name="connsiteY299" fmla="*/ 1603828 h 2605314"/>
              <a:gd name="connsiteX300" fmla="*/ 3284320 w 5018777"/>
              <a:gd name="connsiteY300" fmla="*/ 1582057 h 2605314"/>
              <a:gd name="connsiteX301" fmla="*/ 3298835 w 5018777"/>
              <a:gd name="connsiteY301" fmla="*/ 1567542 h 2605314"/>
              <a:gd name="connsiteX302" fmla="*/ 3277063 w 5018777"/>
              <a:gd name="connsiteY302" fmla="*/ 1545771 h 2605314"/>
              <a:gd name="connsiteX303" fmla="*/ 3233520 w 5018777"/>
              <a:gd name="connsiteY303" fmla="*/ 1516742 h 2605314"/>
              <a:gd name="connsiteX304" fmla="*/ 3182720 w 5018777"/>
              <a:gd name="connsiteY304" fmla="*/ 1458685 h 2605314"/>
              <a:gd name="connsiteX305" fmla="*/ 3175463 w 5018777"/>
              <a:gd name="connsiteY305" fmla="*/ 1436914 h 2605314"/>
              <a:gd name="connsiteX306" fmla="*/ 3153692 w 5018777"/>
              <a:gd name="connsiteY306" fmla="*/ 1422400 h 2605314"/>
              <a:gd name="connsiteX307" fmla="*/ 3204492 w 5018777"/>
              <a:gd name="connsiteY307" fmla="*/ 1386114 h 2605314"/>
              <a:gd name="connsiteX308" fmla="*/ 3240777 w 5018777"/>
              <a:gd name="connsiteY308" fmla="*/ 1349828 h 2605314"/>
              <a:gd name="connsiteX309" fmla="*/ 3269806 w 5018777"/>
              <a:gd name="connsiteY309" fmla="*/ 1313542 h 2605314"/>
              <a:gd name="connsiteX310" fmla="*/ 3291577 w 5018777"/>
              <a:gd name="connsiteY310" fmla="*/ 1299028 h 2605314"/>
              <a:gd name="connsiteX311" fmla="*/ 3306092 w 5018777"/>
              <a:gd name="connsiteY311" fmla="*/ 1284514 h 2605314"/>
              <a:gd name="connsiteX312" fmla="*/ 3313349 w 5018777"/>
              <a:gd name="connsiteY312" fmla="*/ 1262742 h 2605314"/>
              <a:gd name="connsiteX313" fmla="*/ 3269806 w 5018777"/>
              <a:gd name="connsiteY313" fmla="*/ 1255485 h 2605314"/>
              <a:gd name="connsiteX314" fmla="*/ 3248035 w 5018777"/>
              <a:gd name="connsiteY314" fmla="*/ 1248228 h 2605314"/>
              <a:gd name="connsiteX315" fmla="*/ 3197235 w 5018777"/>
              <a:gd name="connsiteY315" fmla="*/ 1233714 h 2605314"/>
              <a:gd name="connsiteX316" fmla="*/ 3175463 w 5018777"/>
              <a:gd name="connsiteY316" fmla="*/ 1219200 h 2605314"/>
              <a:gd name="connsiteX317" fmla="*/ 3153692 w 5018777"/>
              <a:gd name="connsiteY317" fmla="*/ 1211942 h 2605314"/>
              <a:gd name="connsiteX318" fmla="*/ 3124663 w 5018777"/>
              <a:gd name="connsiteY318" fmla="*/ 1197428 h 2605314"/>
              <a:gd name="connsiteX319" fmla="*/ 3204492 w 5018777"/>
              <a:gd name="connsiteY319" fmla="*/ 1095828 h 2605314"/>
              <a:gd name="connsiteX320" fmla="*/ 3255292 w 5018777"/>
              <a:gd name="connsiteY320" fmla="*/ 1037771 h 2605314"/>
              <a:gd name="connsiteX321" fmla="*/ 3255292 w 5018777"/>
              <a:gd name="connsiteY321" fmla="*/ 994228 h 2605314"/>
              <a:gd name="connsiteX322" fmla="*/ 3211749 w 5018777"/>
              <a:gd name="connsiteY322" fmla="*/ 986971 h 2605314"/>
              <a:gd name="connsiteX323" fmla="*/ 3182720 w 5018777"/>
              <a:gd name="connsiteY323" fmla="*/ 979714 h 2605314"/>
              <a:gd name="connsiteX324" fmla="*/ 3124663 w 5018777"/>
              <a:gd name="connsiteY324" fmla="*/ 957942 h 2605314"/>
              <a:gd name="connsiteX325" fmla="*/ 3102892 w 5018777"/>
              <a:gd name="connsiteY325" fmla="*/ 950685 h 2605314"/>
              <a:gd name="connsiteX326" fmla="*/ 3052092 w 5018777"/>
              <a:gd name="connsiteY326" fmla="*/ 943428 h 2605314"/>
              <a:gd name="connsiteX327" fmla="*/ 3030320 w 5018777"/>
              <a:gd name="connsiteY327" fmla="*/ 936171 h 2605314"/>
              <a:gd name="connsiteX328" fmla="*/ 2994035 w 5018777"/>
              <a:gd name="connsiteY328" fmla="*/ 928914 h 2605314"/>
              <a:gd name="connsiteX329" fmla="*/ 2979520 w 5018777"/>
              <a:gd name="connsiteY329" fmla="*/ 914400 h 2605314"/>
              <a:gd name="connsiteX330" fmla="*/ 3037577 w 5018777"/>
              <a:gd name="connsiteY330" fmla="*/ 820057 h 2605314"/>
              <a:gd name="connsiteX331" fmla="*/ 3095635 w 5018777"/>
              <a:gd name="connsiteY331" fmla="*/ 747485 h 2605314"/>
              <a:gd name="connsiteX332" fmla="*/ 3131920 w 5018777"/>
              <a:gd name="connsiteY332" fmla="*/ 703942 h 2605314"/>
              <a:gd name="connsiteX333" fmla="*/ 3146435 w 5018777"/>
              <a:gd name="connsiteY333" fmla="*/ 682171 h 2605314"/>
              <a:gd name="connsiteX334" fmla="*/ 3037577 w 5018777"/>
              <a:gd name="connsiteY334" fmla="*/ 667657 h 2605314"/>
              <a:gd name="connsiteX335" fmla="*/ 2965006 w 5018777"/>
              <a:gd name="connsiteY335" fmla="*/ 660400 h 2605314"/>
              <a:gd name="connsiteX336" fmla="*/ 2892435 w 5018777"/>
              <a:gd name="connsiteY336" fmla="*/ 645885 h 2605314"/>
              <a:gd name="connsiteX337" fmla="*/ 2928720 w 5018777"/>
              <a:gd name="connsiteY337" fmla="*/ 609600 h 2605314"/>
              <a:gd name="connsiteX338" fmla="*/ 2965006 w 5018777"/>
              <a:gd name="connsiteY338" fmla="*/ 573314 h 2605314"/>
              <a:gd name="connsiteX339" fmla="*/ 2972263 w 5018777"/>
              <a:gd name="connsiteY339" fmla="*/ 529771 h 2605314"/>
              <a:gd name="connsiteX340" fmla="*/ 2986777 w 5018777"/>
              <a:gd name="connsiteY340" fmla="*/ 486228 h 2605314"/>
              <a:gd name="connsiteX341" fmla="*/ 3001292 w 5018777"/>
              <a:gd name="connsiteY341" fmla="*/ 435428 h 2605314"/>
              <a:gd name="connsiteX342" fmla="*/ 3015806 w 5018777"/>
              <a:gd name="connsiteY342" fmla="*/ 391885 h 2605314"/>
              <a:gd name="connsiteX343" fmla="*/ 2965006 w 5018777"/>
              <a:gd name="connsiteY343" fmla="*/ 399142 h 2605314"/>
              <a:gd name="connsiteX344" fmla="*/ 2921463 w 5018777"/>
              <a:gd name="connsiteY344" fmla="*/ 413657 h 2605314"/>
              <a:gd name="connsiteX345" fmla="*/ 2892435 w 5018777"/>
              <a:gd name="connsiteY345" fmla="*/ 420914 h 2605314"/>
              <a:gd name="connsiteX346" fmla="*/ 2856149 w 5018777"/>
              <a:gd name="connsiteY346" fmla="*/ 435428 h 2605314"/>
              <a:gd name="connsiteX347" fmla="*/ 2812606 w 5018777"/>
              <a:gd name="connsiteY347" fmla="*/ 442685 h 2605314"/>
              <a:gd name="connsiteX348" fmla="*/ 2783577 w 5018777"/>
              <a:gd name="connsiteY348" fmla="*/ 449942 h 2605314"/>
              <a:gd name="connsiteX349" fmla="*/ 2725520 w 5018777"/>
              <a:gd name="connsiteY349" fmla="*/ 442685 h 2605314"/>
              <a:gd name="connsiteX350" fmla="*/ 2732777 w 5018777"/>
              <a:gd name="connsiteY350" fmla="*/ 377371 h 2605314"/>
              <a:gd name="connsiteX351" fmla="*/ 2725520 w 5018777"/>
              <a:gd name="connsiteY351" fmla="*/ 290285 h 2605314"/>
              <a:gd name="connsiteX352" fmla="*/ 2711006 w 5018777"/>
              <a:gd name="connsiteY352" fmla="*/ 232228 h 2605314"/>
              <a:gd name="connsiteX353" fmla="*/ 2667463 w 5018777"/>
              <a:gd name="connsiteY353" fmla="*/ 210457 h 2605314"/>
              <a:gd name="connsiteX354" fmla="*/ 2660206 w 5018777"/>
              <a:gd name="connsiteY354"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9292 w 5018777"/>
              <a:gd name="connsiteY59" fmla="*/ 566057 h 2605314"/>
              <a:gd name="connsiteX60" fmla="*/ 3554649 w 5018777"/>
              <a:gd name="connsiteY60" fmla="*/ 667657 h 2605314"/>
              <a:gd name="connsiteX61" fmla="*/ 3638106 w 5018777"/>
              <a:gd name="connsiteY61" fmla="*/ 730068 h 2605314"/>
              <a:gd name="connsiteX62" fmla="*/ 3756397 w 5018777"/>
              <a:gd name="connsiteY62" fmla="*/ 752565 h 2605314"/>
              <a:gd name="connsiteX63" fmla="*/ 3886663 w 5018777"/>
              <a:gd name="connsiteY63" fmla="*/ 740228 h 2605314"/>
              <a:gd name="connsiteX64" fmla="*/ 3980643 w 5018777"/>
              <a:gd name="connsiteY64" fmla="*/ 658948 h 2605314"/>
              <a:gd name="connsiteX65" fmla="*/ 4000237 w 5018777"/>
              <a:gd name="connsiteY65" fmla="*/ 577305 h 2605314"/>
              <a:gd name="connsiteX66" fmla="*/ 3939640 w 5018777"/>
              <a:gd name="connsiteY66" fmla="*/ 480422 h 2605314"/>
              <a:gd name="connsiteX67" fmla="*/ 3866706 w 5018777"/>
              <a:gd name="connsiteY67" fmla="*/ 463731 h 2605314"/>
              <a:gd name="connsiteX68" fmla="*/ 3806835 w 5018777"/>
              <a:gd name="connsiteY68" fmla="*/ 478971 h 2605314"/>
              <a:gd name="connsiteX69" fmla="*/ 3763292 w 5018777"/>
              <a:gd name="connsiteY69" fmla="*/ 529771 h 2605314"/>
              <a:gd name="connsiteX70" fmla="*/ 3756035 w 5018777"/>
              <a:gd name="connsiteY70" fmla="*/ 551542 h 2605314"/>
              <a:gd name="connsiteX71" fmla="*/ 3763292 w 5018777"/>
              <a:gd name="connsiteY71" fmla="*/ 573314 h 2605314"/>
              <a:gd name="connsiteX72" fmla="*/ 3705235 w 5018777"/>
              <a:gd name="connsiteY72" fmla="*/ 602342 h 2605314"/>
              <a:gd name="connsiteX73" fmla="*/ 3661692 w 5018777"/>
              <a:gd name="connsiteY73" fmla="*/ 544285 h 2605314"/>
              <a:gd name="connsiteX74" fmla="*/ 3668949 w 5018777"/>
              <a:gd name="connsiteY74" fmla="*/ 435428 h 2605314"/>
              <a:gd name="connsiteX75" fmla="*/ 3705235 w 5018777"/>
              <a:gd name="connsiteY75" fmla="*/ 370114 h 2605314"/>
              <a:gd name="connsiteX76" fmla="*/ 3770549 w 5018777"/>
              <a:gd name="connsiteY76" fmla="*/ 341085 h 2605314"/>
              <a:gd name="connsiteX77" fmla="*/ 3792320 w 5018777"/>
              <a:gd name="connsiteY77" fmla="*/ 333828 h 2605314"/>
              <a:gd name="connsiteX78" fmla="*/ 3814092 w 5018777"/>
              <a:gd name="connsiteY78" fmla="*/ 326571 h 2605314"/>
              <a:gd name="connsiteX79" fmla="*/ 3959235 w 5018777"/>
              <a:gd name="connsiteY79" fmla="*/ 333828 h 2605314"/>
              <a:gd name="connsiteX80" fmla="*/ 4024549 w 5018777"/>
              <a:gd name="connsiteY80" fmla="*/ 377371 h 2605314"/>
              <a:gd name="connsiteX81" fmla="*/ 4060835 w 5018777"/>
              <a:gd name="connsiteY81" fmla="*/ 413657 h 2605314"/>
              <a:gd name="connsiteX82" fmla="*/ 4097120 w 5018777"/>
              <a:gd name="connsiteY82" fmla="*/ 478971 h 2605314"/>
              <a:gd name="connsiteX83" fmla="*/ 4111997 w 5018777"/>
              <a:gd name="connsiteY83" fmla="*/ 620848 h 2605314"/>
              <a:gd name="connsiteX84" fmla="*/ 4089863 w 5018777"/>
              <a:gd name="connsiteY84" fmla="*/ 732971 h 2605314"/>
              <a:gd name="connsiteX85" fmla="*/ 4060835 w 5018777"/>
              <a:gd name="connsiteY85" fmla="*/ 769257 h 2605314"/>
              <a:gd name="connsiteX86" fmla="*/ 3946897 w 5018777"/>
              <a:gd name="connsiteY86" fmla="*/ 851262 h 2605314"/>
              <a:gd name="connsiteX87" fmla="*/ 3843120 w 5018777"/>
              <a:gd name="connsiteY87" fmla="*/ 878114 h 2605314"/>
              <a:gd name="connsiteX88" fmla="*/ 3567349 w 5018777"/>
              <a:gd name="connsiteY88" fmla="*/ 863600 h 2605314"/>
              <a:gd name="connsiteX89" fmla="*/ 3422206 w 5018777"/>
              <a:gd name="connsiteY89" fmla="*/ 835660 h 2605314"/>
              <a:gd name="connsiteX90" fmla="*/ 3349635 w 5018777"/>
              <a:gd name="connsiteY90" fmla="*/ 776514 h 2605314"/>
              <a:gd name="connsiteX91" fmla="*/ 3313349 w 5018777"/>
              <a:gd name="connsiteY91" fmla="*/ 696685 h 2605314"/>
              <a:gd name="connsiteX92" fmla="*/ 3277063 w 5018777"/>
              <a:gd name="connsiteY92" fmla="*/ 587828 h 2605314"/>
              <a:gd name="connsiteX93" fmla="*/ 3233520 w 5018777"/>
              <a:gd name="connsiteY93" fmla="*/ 478971 h 2605314"/>
              <a:gd name="connsiteX94" fmla="*/ 3199412 w 5018777"/>
              <a:gd name="connsiteY94" fmla="*/ 367937 h 2605314"/>
              <a:gd name="connsiteX95" fmla="*/ 3139177 w 5018777"/>
              <a:gd name="connsiteY95" fmla="*/ 283028 h 2605314"/>
              <a:gd name="connsiteX96" fmla="*/ 3081120 w 5018777"/>
              <a:gd name="connsiteY96" fmla="*/ 232228 h 2605314"/>
              <a:gd name="connsiteX97" fmla="*/ 3008549 w 5018777"/>
              <a:gd name="connsiteY97" fmla="*/ 174171 h 2605314"/>
              <a:gd name="connsiteX98" fmla="*/ 2934889 w 5018777"/>
              <a:gd name="connsiteY98" fmla="*/ 124460 h 2605314"/>
              <a:gd name="connsiteX99" fmla="*/ 2827120 w 5018777"/>
              <a:gd name="connsiteY99" fmla="*/ 79828 h 2605314"/>
              <a:gd name="connsiteX100" fmla="*/ 2667463 w 5018777"/>
              <a:gd name="connsiteY100" fmla="*/ 50800 h 2605314"/>
              <a:gd name="connsiteX101" fmla="*/ 2500549 w 5018777"/>
              <a:gd name="connsiteY101" fmla="*/ 43542 h 2605314"/>
              <a:gd name="connsiteX102" fmla="*/ 2275577 w 5018777"/>
              <a:gd name="connsiteY102" fmla="*/ 21771 h 2605314"/>
              <a:gd name="connsiteX103" fmla="*/ 2036092 w 5018777"/>
              <a:gd name="connsiteY103" fmla="*/ 7257 h 2605314"/>
              <a:gd name="connsiteX104" fmla="*/ 1753063 w 5018777"/>
              <a:gd name="connsiteY104" fmla="*/ 29028 h 2605314"/>
              <a:gd name="connsiteX105" fmla="*/ 1519746 w 5018777"/>
              <a:gd name="connsiteY105" fmla="*/ 82005 h 2605314"/>
              <a:gd name="connsiteX106" fmla="*/ 1157977 w 5018777"/>
              <a:gd name="connsiteY106" fmla="*/ 190500 h 2605314"/>
              <a:gd name="connsiteX107" fmla="*/ 969292 w 5018777"/>
              <a:gd name="connsiteY107" fmla="*/ 261257 h 2605314"/>
              <a:gd name="connsiteX108" fmla="*/ 889463 w 5018777"/>
              <a:gd name="connsiteY108" fmla="*/ 319314 h 2605314"/>
              <a:gd name="connsiteX109" fmla="*/ 763189 w 5018777"/>
              <a:gd name="connsiteY109" fmla="*/ 420551 h 2605314"/>
              <a:gd name="connsiteX110" fmla="*/ 693520 w 5018777"/>
              <a:gd name="connsiteY110" fmla="*/ 500742 h 2605314"/>
              <a:gd name="connsiteX111" fmla="*/ 664492 w 5018777"/>
              <a:gd name="connsiteY111" fmla="*/ 544285 h 2605314"/>
              <a:gd name="connsiteX112" fmla="*/ 642720 w 5018777"/>
              <a:gd name="connsiteY112" fmla="*/ 609600 h 2605314"/>
              <a:gd name="connsiteX113" fmla="*/ 651792 w 5018777"/>
              <a:gd name="connsiteY113" fmla="*/ 740954 h 2605314"/>
              <a:gd name="connsiteX114" fmla="*/ 700052 w 5018777"/>
              <a:gd name="connsiteY114" fmla="*/ 804454 h 2605314"/>
              <a:gd name="connsiteX115" fmla="*/ 751577 w 5018777"/>
              <a:gd name="connsiteY115" fmla="*/ 804817 h 2605314"/>
              <a:gd name="connsiteX116" fmla="*/ 775889 w 5018777"/>
              <a:gd name="connsiteY116" fmla="*/ 748937 h 2605314"/>
              <a:gd name="connsiteX117" fmla="*/ 764640 w 5018777"/>
              <a:gd name="connsiteY117" fmla="*/ 679268 h 2605314"/>
              <a:gd name="connsiteX118" fmla="*/ 704769 w 5018777"/>
              <a:gd name="connsiteY118" fmla="*/ 644434 h 2605314"/>
              <a:gd name="connsiteX119" fmla="*/ 567246 w 5018777"/>
              <a:gd name="connsiteY119" fmla="*/ 638991 h 2605314"/>
              <a:gd name="connsiteX120" fmla="*/ 468549 w 5018777"/>
              <a:gd name="connsiteY120" fmla="*/ 682171 h 2605314"/>
              <a:gd name="connsiteX121" fmla="*/ 446777 w 5018777"/>
              <a:gd name="connsiteY121" fmla="*/ 754742 h 2605314"/>
              <a:gd name="connsiteX122" fmla="*/ 475806 w 5018777"/>
              <a:gd name="connsiteY122" fmla="*/ 849085 h 2605314"/>
              <a:gd name="connsiteX123" fmla="*/ 533863 w 5018777"/>
              <a:gd name="connsiteY123" fmla="*/ 841828 h 2605314"/>
              <a:gd name="connsiteX124" fmla="*/ 541120 w 5018777"/>
              <a:gd name="connsiteY124" fmla="*/ 820057 h 2605314"/>
              <a:gd name="connsiteX125" fmla="*/ 519349 w 5018777"/>
              <a:gd name="connsiteY125" fmla="*/ 740228 h 2605314"/>
              <a:gd name="connsiteX126" fmla="*/ 497577 w 5018777"/>
              <a:gd name="connsiteY126" fmla="*/ 725714 h 2605314"/>
              <a:gd name="connsiteX127" fmla="*/ 352435 w 5018777"/>
              <a:gd name="connsiteY127" fmla="*/ 732971 h 2605314"/>
              <a:gd name="connsiteX128" fmla="*/ 252286 w 5018777"/>
              <a:gd name="connsiteY128" fmla="*/ 791028 h 2605314"/>
              <a:gd name="connsiteX129" fmla="*/ 192777 w 5018777"/>
              <a:gd name="connsiteY129" fmla="*/ 892628 h 2605314"/>
              <a:gd name="connsiteX130" fmla="*/ 187335 w 5018777"/>
              <a:gd name="connsiteY130" fmla="*/ 1026522 h 2605314"/>
              <a:gd name="connsiteX131" fmla="*/ 218177 w 5018777"/>
              <a:gd name="connsiteY131" fmla="*/ 1070791 h 2605314"/>
              <a:gd name="connsiteX132" fmla="*/ 278049 w 5018777"/>
              <a:gd name="connsiteY132" fmla="*/ 1063534 h 2605314"/>
              <a:gd name="connsiteX133" fmla="*/ 297643 w 5018777"/>
              <a:gd name="connsiteY133" fmla="*/ 1022531 h 2605314"/>
              <a:gd name="connsiteX134" fmla="*/ 260995 w 5018777"/>
              <a:gd name="connsiteY134" fmla="*/ 957580 h 2605314"/>
              <a:gd name="connsiteX135" fmla="*/ 172095 w 5018777"/>
              <a:gd name="connsiteY135" fmla="*/ 952137 h 2605314"/>
              <a:gd name="connsiteX136" fmla="*/ 108957 w 5018777"/>
              <a:gd name="connsiteY136" fmla="*/ 996405 h 2605314"/>
              <a:gd name="connsiteX137" fmla="*/ 54892 w 5018777"/>
              <a:gd name="connsiteY137" fmla="*/ 1066800 h 2605314"/>
              <a:gd name="connsiteX138" fmla="*/ 14252 w 5018777"/>
              <a:gd name="connsiteY138" fmla="*/ 1156788 h 2605314"/>
              <a:gd name="connsiteX139" fmla="*/ 20783 w 5018777"/>
              <a:gd name="connsiteY139" fmla="*/ 1262017 h 2605314"/>
              <a:gd name="connsiteX140" fmla="*/ 69406 w 5018777"/>
              <a:gd name="connsiteY140" fmla="*/ 1313542 h 2605314"/>
              <a:gd name="connsiteX141" fmla="*/ 112949 w 5018777"/>
              <a:gd name="connsiteY141" fmla="*/ 1342571 h 2605314"/>
              <a:gd name="connsiteX142" fmla="*/ 159032 w 5018777"/>
              <a:gd name="connsiteY142" fmla="*/ 1341845 h 2605314"/>
              <a:gd name="connsiteX143" fmla="*/ 217089 w 5018777"/>
              <a:gd name="connsiteY143" fmla="*/ 1316445 h 2605314"/>
              <a:gd name="connsiteX144" fmla="*/ 199672 w 5018777"/>
              <a:gd name="connsiteY144" fmla="*/ 1243148 h 2605314"/>
              <a:gd name="connsiteX145" fmla="*/ 124197 w 5018777"/>
              <a:gd name="connsiteY145" fmla="*/ 1236254 h 2605314"/>
              <a:gd name="connsiteX146" fmla="*/ 54892 w 5018777"/>
              <a:gd name="connsiteY146" fmla="*/ 1262742 h 2605314"/>
              <a:gd name="connsiteX147" fmla="*/ 33120 w 5018777"/>
              <a:gd name="connsiteY147" fmla="*/ 1299028 h 2605314"/>
              <a:gd name="connsiteX148" fmla="*/ 18606 w 5018777"/>
              <a:gd name="connsiteY148" fmla="*/ 1320800 h 2605314"/>
              <a:gd name="connsiteX149" fmla="*/ 4092 w 5018777"/>
              <a:gd name="connsiteY149" fmla="*/ 1379582 h 2605314"/>
              <a:gd name="connsiteX150" fmla="*/ 3729 w 5018777"/>
              <a:gd name="connsiteY150" fmla="*/ 1436188 h 2605314"/>
              <a:gd name="connsiteX151" fmla="*/ 47635 w 5018777"/>
              <a:gd name="connsiteY151" fmla="*/ 1494971 h 2605314"/>
              <a:gd name="connsiteX152" fmla="*/ 91177 w 5018777"/>
              <a:gd name="connsiteY152" fmla="*/ 1524000 h 2605314"/>
              <a:gd name="connsiteX153" fmla="*/ 127100 w 5018777"/>
              <a:gd name="connsiteY153" fmla="*/ 1568268 h 2605314"/>
              <a:gd name="connsiteX154" fmla="*/ 171006 w 5018777"/>
              <a:gd name="connsiteY154" fmla="*/ 1582057 h 2605314"/>
              <a:gd name="connsiteX155" fmla="*/ 228337 w 5018777"/>
              <a:gd name="connsiteY155" fmla="*/ 1561737 h 2605314"/>
              <a:gd name="connsiteX156" fmla="*/ 236683 w 5018777"/>
              <a:gd name="connsiteY156" fmla="*/ 1483722 h 2605314"/>
              <a:gd name="connsiteX157" fmla="*/ 157217 w 5018777"/>
              <a:gd name="connsiteY157" fmla="*/ 1465580 h 2605314"/>
              <a:gd name="connsiteX158" fmla="*/ 105692 w 5018777"/>
              <a:gd name="connsiteY158" fmla="*/ 1502228 h 2605314"/>
              <a:gd name="connsiteX159" fmla="*/ 105692 w 5018777"/>
              <a:gd name="connsiteY159" fmla="*/ 1698171 h 2605314"/>
              <a:gd name="connsiteX160" fmla="*/ 141615 w 5018777"/>
              <a:gd name="connsiteY160" fmla="*/ 1749334 h 2605314"/>
              <a:gd name="connsiteX161" fmla="*/ 192777 w 5018777"/>
              <a:gd name="connsiteY161" fmla="*/ 1792514 h 2605314"/>
              <a:gd name="connsiteX162" fmla="*/ 250835 w 5018777"/>
              <a:gd name="connsiteY162" fmla="*/ 1828800 h 2605314"/>
              <a:gd name="connsiteX163" fmla="*/ 359692 w 5018777"/>
              <a:gd name="connsiteY163" fmla="*/ 1821542 h 2605314"/>
              <a:gd name="connsiteX164" fmla="*/ 394163 w 5018777"/>
              <a:gd name="connsiteY164" fmla="*/ 1796505 h 2605314"/>
              <a:gd name="connsiteX165" fmla="*/ 410492 w 5018777"/>
              <a:gd name="connsiteY165" fmla="*/ 1698171 h 2605314"/>
              <a:gd name="connsiteX166" fmla="*/ 366949 w 5018777"/>
              <a:gd name="connsiteY166" fmla="*/ 1683657 h 2605314"/>
              <a:gd name="connsiteX167" fmla="*/ 316149 w 5018777"/>
              <a:gd name="connsiteY167" fmla="*/ 1690914 h 2605314"/>
              <a:gd name="connsiteX168" fmla="*/ 279863 w 5018777"/>
              <a:gd name="connsiteY168" fmla="*/ 1719942 h 2605314"/>
              <a:gd name="connsiteX169" fmla="*/ 265349 w 5018777"/>
              <a:gd name="connsiteY169" fmla="*/ 1785257 h 2605314"/>
              <a:gd name="connsiteX170" fmla="*/ 276235 w 5018777"/>
              <a:gd name="connsiteY170" fmla="*/ 1939108 h 2605314"/>
              <a:gd name="connsiteX171" fmla="*/ 331026 w 5018777"/>
              <a:gd name="connsiteY171" fmla="*/ 1984465 h 2605314"/>
              <a:gd name="connsiteX172" fmla="*/ 417749 w 5018777"/>
              <a:gd name="connsiteY172" fmla="*/ 2002971 h 2605314"/>
              <a:gd name="connsiteX173" fmla="*/ 526606 w 5018777"/>
              <a:gd name="connsiteY173" fmla="*/ 1995714 h 2605314"/>
              <a:gd name="connsiteX174" fmla="*/ 555635 w 5018777"/>
              <a:gd name="connsiteY174" fmla="*/ 1973942 h 2605314"/>
              <a:gd name="connsiteX175" fmla="*/ 599177 w 5018777"/>
              <a:gd name="connsiteY175" fmla="*/ 1944914 h 2605314"/>
              <a:gd name="connsiteX176" fmla="*/ 628206 w 5018777"/>
              <a:gd name="connsiteY176" fmla="*/ 1901371 h 2605314"/>
              <a:gd name="connsiteX177" fmla="*/ 613692 w 5018777"/>
              <a:gd name="connsiteY177" fmla="*/ 1836057 h 2605314"/>
              <a:gd name="connsiteX178" fmla="*/ 570149 w 5018777"/>
              <a:gd name="connsiteY178" fmla="*/ 1792514 h 2605314"/>
              <a:gd name="connsiteX179" fmla="*/ 528057 w 5018777"/>
              <a:gd name="connsiteY179" fmla="*/ 1800497 h 2605314"/>
              <a:gd name="connsiteX180" fmla="*/ 481249 w 5018777"/>
              <a:gd name="connsiteY180" fmla="*/ 1898468 h 2605314"/>
              <a:gd name="connsiteX181" fmla="*/ 555635 w 5018777"/>
              <a:gd name="connsiteY181" fmla="*/ 1995714 h 2605314"/>
              <a:gd name="connsiteX182" fmla="*/ 570149 w 5018777"/>
              <a:gd name="connsiteY182" fmla="*/ 2017485 h 2605314"/>
              <a:gd name="connsiteX183" fmla="*/ 700777 w 5018777"/>
              <a:gd name="connsiteY183" fmla="*/ 2068285 h 2605314"/>
              <a:gd name="connsiteX184" fmla="*/ 737063 w 5018777"/>
              <a:gd name="connsiteY184" fmla="*/ 2082800 h 2605314"/>
              <a:gd name="connsiteX185" fmla="*/ 867692 w 5018777"/>
              <a:gd name="connsiteY185" fmla="*/ 2119811 h 2605314"/>
              <a:gd name="connsiteX186" fmla="*/ 969292 w 5018777"/>
              <a:gd name="connsiteY186" fmla="*/ 2148114 h 2605314"/>
              <a:gd name="connsiteX187" fmla="*/ 1078149 w 5018777"/>
              <a:gd name="connsiteY187" fmla="*/ 2133600 h 2605314"/>
              <a:gd name="connsiteX188" fmla="*/ 1128949 w 5018777"/>
              <a:gd name="connsiteY188" fmla="*/ 2104571 h 2605314"/>
              <a:gd name="connsiteX189" fmla="*/ 1247603 w 5018777"/>
              <a:gd name="connsiteY189" fmla="*/ 2013494 h 2605314"/>
              <a:gd name="connsiteX190" fmla="*/ 1291509 w 5018777"/>
              <a:gd name="connsiteY190" fmla="*/ 1957251 h 2605314"/>
              <a:gd name="connsiteX191" fmla="*/ 1278083 w 5018777"/>
              <a:gd name="connsiteY191" fmla="*/ 1839322 h 2605314"/>
              <a:gd name="connsiteX192" fmla="*/ 1223292 w 5018777"/>
              <a:gd name="connsiteY192" fmla="*/ 1814285 h 2605314"/>
              <a:gd name="connsiteX193" fmla="*/ 1129675 w 5018777"/>
              <a:gd name="connsiteY193" fmla="*/ 1833154 h 2605314"/>
              <a:gd name="connsiteX194" fmla="*/ 1107177 w 5018777"/>
              <a:gd name="connsiteY194" fmla="*/ 1894114 h 2605314"/>
              <a:gd name="connsiteX195" fmla="*/ 1085406 w 5018777"/>
              <a:gd name="connsiteY195" fmla="*/ 2002971 h 2605314"/>
              <a:gd name="connsiteX196" fmla="*/ 1020092 w 5018777"/>
              <a:gd name="connsiteY196" fmla="*/ 1995714 h 2605314"/>
              <a:gd name="connsiteX197" fmla="*/ 984532 w 5018777"/>
              <a:gd name="connsiteY197" fmla="*/ 1911531 h 2605314"/>
              <a:gd name="connsiteX198" fmla="*/ 996869 w 5018777"/>
              <a:gd name="connsiteY198" fmla="*/ 1807754 h 2605314"/>
              <a:gd name="connsiteX199" fmla="*/ 1070529 w 5018777"/>
              <a:gd name="connsiteY199" fmla="*/ 1731554 h 2605314"/>
              <a:gd name="connsiteX200" fmla="*/ 1230549 w 5018777"/>
              <a:gd name="connsiteY200" fmla="*/ 1690914 h 2605314"/>
              <a:gd name="connsiteX201" fmla="*/ 1339406 w 5018777"/>
              <a:gd name="connsiteY201" fmla="*/ 1698171 h 2605314"/>
              <a:gd name="connsiteX202" fmla="*/ 1426492 w 5018777"/>
              <a:gd name="connsiteY202" fmla="*/ 1741714 h 2605314"/>
              <a:gd name="connsiteX203" fmla="*/ 1480557 w 5018777"/>
              <a:gd name="connsiteY203" fmla="*/ 1792514 h 2605314"/>
              <a:gd name="connsiteX204" fmla="*/ 1510312 w 5018777"/>
              <a:gd name="connsiteY204" fmla="*/ 1859642 h 2605314"/>
              <a:gd name="connsiteX205" fmla="*/ 1511037 w 5018777"/>
              <a:gd name="connsiteY205" fmla="*/ 1961968 h 2605314"/>
              <a:gd name="connsiteX206" fmla="*/ 1463866 w 5018777"/>
              <a:gd name="connsiteY206" fmla="*/ 2046877 h 2605314"/>
              <a:gd name="connsiteX207" fmla="*/ 1411977 w 5018777"/>
              <a:gd name="connsiteY207" fmla="*/ 2140857 h 2605314"/>
              <a:gd name="connsiteX208" fmla="*/ 1404720 w 5018777"/>
              <a:gd name="connsiteY208" fmla="*/ 2162628 h 2605314"/>
              <a:gd name="connsiteX209" fmla="*/ 1368435 w 5018777"/>
              <a:gd name="connsiteY209" fmla="*/ 2293257 h 2605314"/>
              <a:gd name="connsiteX210" fmla="*/ 1370975 w 5018777"/>
              <a:gd name="connsiteY210" fmla="*/ 2449285 h 2605314"/>
              <a:gd name="connsiteX211" fmla="*/ 1513577 w 5018777"/>
              <a:gd name="connsiteY211" fmla="*/ 2554514 h 2605314"/>
              <a:gd name="connsiteX212" fmla="*/ 1636949 w 5018777"/>
              <a:gd name="connsiteY212" fmla="*/ 2590800 h 2605314"/>
              <a:gd name="connsiteX213" fmla="*/ 1851397 w 5018777"/>
              <a:gd name="connsiteY213" fmla="*/ 2605314 h 2605314"/>
              <a:gd name="connsiteX214" fmla="*/ 1922155 w 5018777"/>
              <a:gd name="connsiteY214" fmla="*/ 2576285 h 2605314"/>
              <a:gd name="connsiteX215" fmla="*/ 1963520 w 5018777"/>
              <a:gd name="connsiteY215" fmla="*/ 2496457 h 2605314"/>
              <a:gd name="connsiteX216" fmla="*/ 2006337 w 5018777"/>
              <a:gd name="connsiteY216" fmla="*/ 2315028 h 2605314"/>
              <a:gd name="connsiteX217" fmla="*/ 2043349 w 5018777"/>
              <a:gd name="connsiteY217" fmla="*/ 2111828 h 2605314"/>
              <a:gd name="connsiteX218" fmla="*/ 2066572 w 5018777"/>
              <a:gd name="connsiteY218" fmla="*/ 2048691 h 2605314"/>
              <a:gd name="connsiteX219" fmla="*/ 2102495 w 5018777"/>
              <a:gd name="connsiteY219" fmla="*/ 1987731 h 2605314"/>
              <a:gd name="connsiteX220" fmla="*/ 2221512 w 5018777"/>
              <a:gd name="connsiteY220" fmla="*/ 1879237 h 2605314"/>
              <a:gd name="connsiteX221" fmla="*/ 2377177 w 5018777"/>
              <a:gd name="connsiteY221" fmla="*/ 1872342 h 2605314"/>
              <a:gd name="connsiteX222" fmla="*/ 2398949 w 5018777"/>
              <a:gd name="connsiteY222" fmla="*/ 1879600 h 2605314"/>
              <a:gd name="connsiteX223" fmla="*/ 2457006 w 5018777"/>
              <a:gd name="connsiteY223" fmla="*/ 1930400 h 2605314"/>
              <a:gd name="connsiteX224" fmla="*/ 2471520 w 5018777"/>
              <a:gd name="connsiteY224" fmla="*/ 1952171 h 2605314"/>
              <a:gd name="connsiteX225" fmla="*/ 2493292 w 5018777"/>
              <a:gd name="connsiteY225" fmla="*/ 1973942 h 2605314"/>
              <a:gd name="connsiteX226" fmla="*/ 2507806 w 5018777"/>
              <a:gd name="connsiteY226" fmla="*/ 2024742 h 2605314"/>
              <a:gd name="connsiteX227" fmla="*/ 2515063 w 5018777"/>
              <a:gd name="connsiteY227" fmla="*/ 2053771 h 2605314"/>
              <a:gd name="connsiteX228" fmla="*/ 2529577 w 5018777"/>
              <a:gd name="connsiteY228" fmla="*/ 2075542 h 2605314"/>
              <a:gd name="connsiteX229" fmla="*/ 2544092 w 5018777"/>
              <a:gd name="connsiteY229" fmla="*/ 2126342 h 2605314"/>
              <a:gd name="connsiteX230" fmla="*/ 2536835 w 5018777"/>
              <a:gd name="connsiteY230" fmla="*/ 2271485 h 2605314"/>
              <a:gd name="connsiteX231" fmla="*/ 2522320 w 5018777"/>
              <a:gd name="connsiteY231" fmla="*/ 2300514 h 2605314"/>
              <a:gd name="connsiteX232" fmla="*/ 2478777 w 5018777"/>
              <a:gd name="connsiteY232" fmla="*/ 2329542 h 2605314"/>
              <a:gd name="connsiteX233" fmla="*/ 2457006 w 5018777"/>
              <a:gd name="connsiteY233" fmla="*/ 2336800 h 2605314"/>
              <a:gd name="connsiteX234" fmla="*/ 2333635 w 5018777"/>
              <a:gd name="connsiteY234" fmla="*/ 2329542 h 2605314"/>
              <a:gd name="connsiteX235" fmla="*/ 2311863 w 5018777"/>
              <a:gd name="connsiteY235" fmla="*/ 2322285 h 2605314"/>
              <a:gd name="connsiteX236" fmla="*/ 2297349 w 5018777"/>
              <a:gd name="connsiteY236" fmla="*/ 2286000 h 2605314"/>
              <a:gd name="connsiteX237" fmla="*/ 2290092 w 5018777"/>
              <a:gd name="connsiteY237" fmla="*/ 2249714 h 2605314"/>
              <a:gd name="connsiteX238" fmla="*/ 2398949 w 5018777"/>
              <a:gd name="connsiteY238" fmla="*/ 2111828 h 2605314"/>
              <a:gd name="connsiteX239" fmla="*/ 2398949 w 5018777"/>
              <a:gd name="connsiteY239" fmla="*/ 2024742 h 2605314"/>
              <a:gd name="connsiteX240" fmla="*/ 2377177 w 5018777"/>
              <a:gd name="connsiteY240" fmla="*/ 2010228 h 2605314"/>
              <a:gd name="connsiteX241" fmla="*/ 2275577 w 5018777"/>
              <a:gd name="connsiteY241" fmla="*/ 2017485 h 2605314"/>
              <a:gd name="connsiteX242" fmla="*/ 2261063 w 5018777"/>
              <a:gd name="connsiteY242" fmla="*/ 2032000 h 2605314"/>
              <a:gd name="connsiteX243" fmla="*/ 2239292 w 5018777"/>
              <a:gd name="connsiteY243" fmla="*/ 2046514 h 2605314"/>
              <a:gd name="connsiteX244" fmla="*/ 2224777 w 5018777"/>
              <a:gd name="connsiteY244" fmla="*/ 2061028 h 2605314"/>
              <a:gd name="connsiteX245" fmla="*/ 2195749 w 5018777"/>
              <a:gd name="connsiteY245" fmla="*/ 2068285 h 2605314"/>
              <a:gd name="connsiteX246" fmla="*/ 2166720 w 5018777"/>
              <a:gd name="connsiteY246" fmla="*/ 2090057 h 2605314"/>
              <a:gd name="connsiteX247" fmla="*/ 2152206 w 5018777"/>
              <a:gd name="connsiteY247" fmla="*/ 2111828 h 2605314"/>
              <a:gd name="connsiteX248" fmla="*/ 2130435 w 5018777"/>
              <a:gd name="connsiteY248" fmla="*/ 2140857 h 2605314"/>
              <a:gd name="connsiteX249" fmla="*/ 2130435 w 5018777"/>
              <a:gd name="connsiteY249" fmla="*/ 2351314 h 2605314"/>
              <a:gd name="connsiteX250" fmla="*/ 2144949 w 5018777"/>
              <a:gd name="connsiteY250" fmla="*/ 2373085 h 2605314"/>
              <a:gd name="connsiteX251" fmla="*/ 2166720 w 5018777"/>
              <a:gd name="connsiteY251" fmla="*/ 2380342 h 2605314"/>
              <a:gd name="connsiteX252" fmla="*/ 2173977 w 5018777"/>
              <a:gd name="connsiteY252" fmla="*/ 2402114 h 2605314"/>
              <a:gd name="connsiteX253" fmla="*/ 2195749 w 5018777"/>
              <a:gd name="connsiteY253" fmla="*/ 2416628 h 2605314"/>
              <a:gd name="connsiteX254" fmla="*/ 2224777 w 5018777"/>
              <a:gd name="connsiteY254" fmla="*/ 2438400 h 2605314"/>
              <a:gd name="connsiteX255" fmla="*/ 2268320 w 5018777"/>
              <a:gd name="connsiteY255" fmla="*/ 2474685 h 2605314"/>
              <a:gd name="connsiteX256" fmla="*/ 2297349 w 5018777"/>
              <a:gd name="connsiteY256" fmla="*/ 2510971 h 2605314"/>
              <a:gd name="connsiteX257" fmla="*/ 2319120 w 5018777"/>
              <a:gd name="connsiteY257" fmla="*/ 2532742 h 2605314"/>
              <a:gd name="connsiteX258" fmla="*/ 2398949 w 5018777"/>
              <a:gd name="connsiteY258" fmla="*/ 2569028 h 2605314"/>
              <a:gd name="connsiteX259" fmla="*/ 2544092 w 5018777"/>
              <a:gd name="connsiteY259" fmla="*/ 2554514 h 2605314"/>
              <a:gd name="connsiteX260" fmla="*/ 2565863 w 5018777"/>
              <a:gd name="connsiteY260" fmla="*/ 2540000 h 2605314"/>
              <a:gd name="connsiteX261" fmla="*/ 2573120 w 5018777"/>
              <a:gd name="connsiteY261" fmla="*/ 2503714 h 2605314"/>
              <a:gd name="connsiteX262" fmla="*/ 2587635 w 5018777"/>
              <a:gd name="connsiteY262" fmla="*/ 2481942 h 2605314"/>
              <a:gd name="connsiteX263" fmla="*/ 2594892 w 5018777"/>
              <a:gd name="connsiteY263" fmla="*/ 2409371 h 2605314"/>
              <a:gd name="connsiteX264" fmla="*/ 2645692 w 5018777"/>
              <a:gd name="connsiteY264" fmla="*/ 2416628 h 2605314"/>
              <a:gd name="connsiteX265" fmla="*/ 2674720 w 5018777"/>
              <a:gd name="connsiteY265" fmla="*/ 2423885 h 2605314"/>
              <a:gd name="connsiteX266" fmla="*/ 2747292 w 5018777"/>
              <a:gd name="connsiteY266" fmla="*/ 2438400 h 2605314"/>
              <a:gd name="connsiteX267" fmla="*/ 2790835 w 5018777"/>
              <a:gd name="connsiteY267" fmla="*/ 2452914 h 2605314"/>
              <a:gd name="connsiteX268" fmla="*/ 2812606 w 5018777"/>
              <a:gd name="connsiteY268" fmla="*/ 2438400 h 2605314"/>
              <a:gd name="connsiteX269" fmla="*/ 2805349 w 5018777"/>
              <a:gd name="connsiteY269" fmla="*/ 2416628 h 2605314"/>
              <a:gd name="connsiteX270" fmla="*/ 2798092 w 5018777"/>
              <a:gd name="connsiteY270" fmla="*/ 2373085 h 2605314"/>
              <a:gd name="connsiteX271" fmla="*/ 2783577 w 5018777"/>
              <a:gd name="connsiteY271" fmla="*/ 2329542 h 2605314"/>
              <a:gd name="connsiteX272" fmla="*/ 2798092 w 5018777"/>
              <a:gd name="connsiteY272" fmla="*/ 2278742 h 2605314"/>
              <a:gd name="connsiteX273" fmla="*/ 2965006 w 5018777"/>
              <a:gd name="connsiteY273" fmla="*/ 2249714 h 2605314"/>
              <a:gd name="connsiteX274" fmla="*/ 2950492 w 5018777"/>
              <a:gd name="connsiteY274" fmla="*/ 2227942 h 2605314"/>
              <a:gd name="connsiteX275" fmla="*/ 2928720 w 5018777"/>
              <a:gd name="connsiteY275" fmla="*/ 2133600 h 2605314"/>
              <a:gd name="connsiteX276" fmla="*/ 2921463 w 5018777"/>
              <a:gd name="connsiteY276" fmla="*/ 2104571 h 2605314"/>
              <a:gd name="connsiteX277" fmla="*/ 2899692 w 5018777"/>
              <a:gd name="connsiteY277" fmla="*/ 2090057 h 2605314"/>
              <a:gd name="connsiteX278" fmla="*/ 2906949 w 5018777"/>
              <a:gd name="connsiteY278" fmla="*/ 2061028 h 2605314"/>
              <a:gd name="connsiteX279" fmla="*/ 3037577 w 5018777"/>
              <a:gd name="connsiteY279" fmla="*/ 2053771 h 2605314"/>
              <a:gd name="connsiteX280" fmla="*/ 3124663 w 5018777"/>
              <a:gd name="connsiteY280" fmla="*/ 2046514 h 2605314"/>
              <a:gd name="connsiteX281" fmla="*/ 3146435 w 5018777"/>
              <a:gd name="connsiteY281" fmla="*/ 2039257 h 2605314"/>
              <a:gd name="connsiteX282" fmla="*/ 3139177 w 5018777"/>
              <a:gd name="connsiteY282" fmla="*/ 2010228 h 2605314"/>
              <a:gd name="connsiteX283" fmla="*/ 3110149 w 5018777"/>
              <a:gd name="connsiteY283" fmla="*/ 1959428 h 2605314"/>
              <a:gd name="connsiteX284" fmla="*/ 3081120 w 5018777"/>
              <a:gd name="connsiteY284" fmla="*/ 1930400 h 2605314"/>
              <a:gd name="connsiteX285" fmla="*/ 3066606 w 5018777"/>
              <a:gd name="connsiteY285" fmla="*/ 1901371 h 2605314"/>
              <a:gd name="connsiteX286" fmla="*/ 3044835 w 5018777"/>
              <a:gd name="connsiteY286" fmla="*/ 1886857 h 2605314"/>
              <a:gd name="connsiteX287" fmla="*/ 3037577 w 5018777"/>
              <a:gd name="connsiteY287" fmla="*/ 1865085 h 2605314"/>
              <a:gd name="connsiteX288" fmla="*/ 3023063 w 5018777"/>
              <a:gd name="connsiteY288" fmla="*/ 1843314 h 2605314"/>
              <a:gd name="connsiteX289" fmla="*/ 3052092 w 5018777"/>
              <a:gd name="connsiteY289" fmla="*/ 1828800 h 2605314"/>
              <a:gd name="connsiteX290" fmla="*/ 3160949 w 5018777"/>
              <a:gd name="connsiteY290" fmla="*/ 1814285 h 2605314"/>
              <a:gd name="connsiteX291" fmla="*/ 3182720 w 5018777"/>
              <a:gd name="connsiteY291" fmla="*/ 1799771 h 2605314"/>
              <a:gd name="connsiteX292" fmla="*/ 3131920 w 5018777"/>
              <a:gd name="connsiteY292" fmla="*/ 1690914 h 2605314"/>
              <a:gd name="connsiteX293" fmla="*/ 3124663 w 5018777"/>
              <a:gd name="connsiteY293" fmla="*/ 1669142 h 2605314"/>
              <a:gd name="connsiteX294" fmla="*/ 3110149 w 5018777"/>
              <a:gd name="connsiteY294" fmla="*/ 1647371 h 2605314"/>
              <a:gd name="connsiteX295" fmla="*/ 3131920 w 5018777"/>
              <a:gd name="connsiteY295" fmla="*/ 1640114 h 2605314"/>
              <a:gd name="connsiteX296" fmla="*/ 3160949 w 5018777"/>
              <a:gd name="connsiteY296" fmla="*/ 1632857 h 2605314"/>
              <a:gd name="connsiteX297" fmla="*/ 3189977 w 5018777"/>
              <a:gd name="connsiteY297" fmla="*/ 1618342 h 2605314"/>
              <a:gd name="connsiteX298" fmla="*/ 3219006 w 5018777"/>
              <a:gd name="connsiteY298" fmla="*/ 1611085 h 2605314"/>
              <a:gd name="connsiteX299" fmla="*/ 3240777 w 5018777"/>
              <a:gd name="connsiteY299" fmla="*/ 1603828 h 2605314"/>
              <a:gd name="connsiteX300" fmla="*/ 3284320 w 5018777"/>
              <a:gd name="connsiteY300" fmla="*/ 1582057 h 2605314"/>
              <a:gd name="connsiteX301" fmla="*/ 3298835 w 5018777"/>
              <a:gd name="connsiteY301" fmla="*/ 1567542 h 2605314"/>
              <a:gd name="connsiteX302" fmla="*/ 3277063 w 5018777"/>
              <a:gd name="connsiteY302" fmla="*/ 1545771 h 2605314"/>
              <a:gd name="connsiteX303" fmla="*/ 3233520 w 5018777"/>
              <a:gd name="connsiteY303" fmla="*/ 1516742 h 2605314"/>
              <a:gd name="connsiteX304" fmla="*/ 3182720 w 5018777"/>
              <a:gd name="connsiteY304" fmla="*/ 1458685 h 2605314"/>
              <a:gd name="connsiteX305" fmla="*/ 3175463 w 5018777"/>
              <a:gd name="connsiteY305" fmla="*/ 1436914 h 2605314"/>
              <a:gd name="connsiteX306" fmla="*/ 3153692 w 5018777"/>
              <a:gd name="connsiteY306" fmla="*/ 1422400 h 2605314"/>
              <a:gd name="connsiteX307" fmla="*/ 3204492 w 5018777"/>
              <a:gd name="connsiteY307" fmla="*/ 1386114 h 2605314"/>
              <a:gd name="connsiteX308" fmla="*/ 3240777 w 5018777"/>
              <a:gd name="connsiteY308" fmla="*/ 1349828 h 2605314"/>
              <a:gd name="connsiteX309" fmla="*/ 3269806 w 5018777"/>
              <a:gd name="connsiteY309" fmla="*/ 1313542 h 2605314"/>
              <a:gd name="connsiteX310" fmla="*/ 3291577 w 5018777"/>
              <a:gd name="connsiteY310" fmla="*/ 1299028 h 2605314"/>
              <a:gd name="connsiteX311" fmla="*/ 3306092 w 5018777"/>
              <a:gd name="connsiteY311" fmla="*/ 1284514 h 2605314"/>
              <a:gd name="connsiteX312" fmla="*/ 3313349 w 5018777"/>
              <a:gd name="connsiteY312" fmla="*/ 1262742 h 2605314"/>
              <a:gd name="connsiteX313" fmla="*/ 3269806 w 5018777"/>
              <a:gd name="connsiteY313" fmla="*/ 1255485 h 2605314"/>
              <a:gd name="connsiteX314" fmla="*/ 3248035 w 5018777"/>
              <a:gd name="connsiteY314" fmla="*/ 1248228 h 2605314"/>
              <a:gd name="connsiteX315" fmla="*/ 3197235 w 5018777"/>
              <a:gd name="connsiteY315" fmla="*/ 1233714 h 2605314"/>
              <a:gd name="connsiteX316" fmla="*/ 3175463 w 5018777"/>
              <a:gd name="connsiteY316" fmla="*/ 1219200 h 2605314"/>
              <a:gd name="connsiteX317" fmla="*/ 3153692 w 5018777"/>
              <a:gd name="connsiteY317" fmla="*/ 1211942 h 2605314"/>
              <a:gd name="connsiteX318" fmla="*/ 3124663 w 5018777"/>
              <a:gd name="connsiteY318" fmla="*/ 1197428 h 2605314"/>
              <a:gd name="connsiteX319" fmla="*/ 3204492 w 5018777"/>
              <a:gd name="connsiteY319" fmla="*/ 1095828 h 2605314"/>
              <a:gd name="connsiteX320" fmla="*/ 3255292 w 5018777"/>
              <a:gd name="connsiteY320" fmla="*/ 1037771 h 2605314"/>
              <a:gd name="connsiteX321" fmla="*/ 3255292 w 5018777"/>
              <a:gd name="connsiteY321" fmla="*/ 994228 h 2605314"/>
              <a:gd name="connsiteX322" fmla="*/ 3211749 w 5018777"/>
              <a:gd name="connsiteY322" fmla="*/ 986971 h 2605314"/>
              <a:gd name="connsiteX323" fmla="*/ 3182720 w 5018777"/>
              <a:gd name="connsiteY323" fmla="*/ 979714 h 2605314"/>
              <a:gd name="connsiteX324" fmla="*/ 3124663 w 5018777"/>
              <a:gd name="connsiteY324" fmla="*/ 957942 h 2605314"/>
              <a:gd name="connsiteX325" fmla="*/ 3102892 w 5018777"/>
              <a:gd name="connsiteY325" fmla="*/ 950685 h 2605314"/>
              <a:gd name="connsiteX326" fmla="*/ 3052092 w 5018777"/>
              <a:gd name="connsiteY326" fmla="*/ 943428 h 2605314"/>
              <a:gd name="connsiteX327" fmla="*/ 3030320 w 5018777"/>
              <a:gd name="connsiteY327" fmla="*/ 936171 h 2605314"/>
              <a:gd name="connsiteX328" fmla="*/ 2994035 w 5018777"/>
              <a:gd name="connsiteY328" fmla="*/ 928914 h 2605314"/>
              <a:gd name="connsiteX329" fmla="*/ 2979520 w 5018777"/>
              <a:gd name="connsiteY329" fmla="*/ 914400 h 2605314"/>
              <a:gd name="connsiteX330" fmla="*/ 3037577 w 5018777"/>
              <a:gd name="connsiteY330" fmla="*/ 820057 h 2605314"/>
              <a:gd name="connsiteX331" fmla="*/ 3095635 w 5018777"/>
              <a:gd name="connsiteY331" fmla="*/ 747485 h 2605314"/>
              <a:gd name="connsiteX332" fmla="*/ 3131920 w 5018777"/>
              <a:gd name="connsiteY332" fmla="*/ 703942 h 2605314"/>
              <a:gd name="connsiteX333" fmla="*/ 3146435 w 5018777"/>
              <a:gd name="connsiteY333" fmla="*/ 682171 h 2605314"/>
              <a:gd name="connsiteX334" fmla="*/ 3037577 w 5018777"/>
              <a:gd name="connsiteY334" fmla="*/ 667657 h 2605314"/>
              <a:gd name="connsiteX335" fmla="*/ 2965006 w 5018777"/>
              <a:gd name="connsiteY335" fmla="*/ 660400 h 2605314"/>
              <a:gd name="connsiteX336" fmla="*/ 2892435 w 5018777"/>
              <a:gd name="connsiteY336" fmla="*/ 645885 h 2605314"/>
              <a:gd name="connsiteX337" fmla="*/ 2928720 w 5018777"/>
              <a:gd name="connsiteY337" fmla="*/ 609600 h 2605314"/>
              <a:gd name="connsiteX338" fmla="*/ 2965006 w 5018777"/>
              <a:gd name="connsiteY338" fmla="*/ 573314 h 2605314"/>
              <a:gd name="connsiteX339" fmla="*/ 2972263 w 5018777"/>
              <a:gd name="connsiteY339" fmla="*/ 529771 h 2605314"/>
              <a:gd name="connsiteX340" fmla="*/ 2986777 w 5018777"/>
              <a:gd name="connsiteY340" fmla="*/ 486228 h 2605314"/>
              <a:gd name="connsiteX341" fmla="*/ 3001292 w 5018777"/>
              <a:gd name="connsiteY341" fmla="*/ 435428 h 2605314"/>
              <a:gd name="connsiteX342" fmla="*/ 3015806 w 5018777"/>
              <a:gd name="connsiteY342" fmla="*/ 391885 h 2605314"/>
              <a:gd name="connsiteX343" fmla="*/ 2965006 w 5018777"/>
              <a:gd name="connsiteY343" fmla="*/ 399142 h 2605314"/>
              <a:gd name="connsiteX344" fmla="*/ 2921463 w 5018777"/>
              <a:gd name="connsiteY344" fmla="*/ 413657 h 2605314"/>
              <a:gd name="connsiteX345" fmla="*/ 2892435 w 5018777"/>
              <a:gd name="connsiteY345" fmla="*/ 420914 h 2605314"/>
              <a:gd name="connsiteX346" fmla="*/ 2856149 w 5018777"/>
              <a:gd name="connsiteY346" fmla="*/ 435428 h 2605314"/>
              <a:gd name="connsiteX347" fmla="*/ 2812606 w 5018777"/>
              <a:gd name="connsiteY347" fmla="*/ 442685 h 2605314"/>
              <a:gd name="connsiteX348" fmla="*/ 2783577 w 5018777"/>
              <a:gd name="connsiteY348" fmla="*/ 449942 h 2605314"/>
              <a:gd name="connsiteX349" fmla="*/ 2725520 w 5018777"/>
              <a:gd name="connsiteY349" fmla="*/ 442685 h 2605314"/>
              <a:gd name="connsiteX350" fmla="*/ 2732777 w 5018777"/>
              <a:gd name="connsiteY350" fmla="*/ 377371 h 2605314"/>
              <a:gd name="connsiteX351" fmla="*/ 2725520 w 5018777"/>
              <a:gd name="connsiteY351" fmla="*/ 290285 h 2605314"/>
              <a:gd name="connsiteX352" fmla="*/ 2711006 w 5018777"/>
              <a:gd name="connsiteY352" fmla="*/ 232228 h 2605314"/>
              <a:gd name="connsiteX353" fmla="*/ 2667463 w 5018777"/>
              <a:gd name="connsiteY353" fmla="*/ 210457 h 2605314"/>
              <a:gd name="connsiteX354" fmla="*/ 2660206 w 5018777"/>
              <a:gd name="connsiteY354"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9292 w 5018777"/>
              <a:gd name="connsiteY57" fmla="*/ 384628 h 2605314"/>
              <a:gd name="connsiteX58" fmla="*/ 3502035 w 5018777"/>
              <a:gd name="connsiteY58" fmla="*/ 420914 h 2605314"/>
              <a:gd name="connsiteX59" fmla="*/ 3501672 w 5018777"/>
              <a:gd name="connsiteY59" fmla="*/ 553357 h 2605314"/>
              <a:gd name="connsiteX60" fmla="*/ 3554649 w 5018777"/>
              <a:gd name="connsiteY60" fmla="*/ 667657 h 2605314"/>
              <a:gd name="connsiteX61" fmla="*/ 3638106 w 5018777"/>
              <a:gd name="connsiteY61" fmla="*/ 730068 h 2605314"/>
              <a:gd name="connsiteX62" fmla="*/ 3756397 w 5018777"/>
              <a:gd name="connsiteY62" fmla="*/ 752565 h 2605314"/>
              <a:gd name="connsiteX63" fmla="*/ 3886663 w 5018777"/>
              <a:gd name="connsiteY63" fmla="*/ 740228 h 2605314"/>
              <a:gd name="connsiteX64" fmla="*/ 3980643 w 5018777"/>
              <a:gd name="connsiteY64" fmla="*/ 658948 h 2605314"/>
              <a:gd name="connsiteX65" fmla="*/ 4000237 w 5018777"/>
              <a:gd name="connsiteY65" fmla="*/ 577305 h 2605314"/>
              <a:gd name="connsiteX66" fmla="*/ 3939640 w 5018777"/>
              <a:gd name="connsiteY66" fmla="*/ 480422 h 2605314"/>
              <a:gd name="connsiteX67" fmla="*/ 3866706 w 5018777"/>
              <a:gd name="connsiteY67" fmla="*/ 463731 h 2605314"/>
              <a:gd name="connsiteX68" fmla="*/ 3806835 w 5018777"/>
              <a:gd name="connsiteY68" fmla="*/ 478971 h 2605314"/>
              <a:gd name="connsiteX69" fmla="*/ 3763292 w 5018777"/>
              <a:gd name="connsiteY69" fmla="*/ 529771 h 2605314"/>
              <a:gd name="connsiteX70" fmla="*/ 3756035 w 5018777"/>
              <a:gd name="connsiteY70" fmla="*/ 551542 h 2605314"/>
              <a:gd name="connsiteX71" fmla="*/ 3763292 w 5018777"/>
              <a:gd name="connsiteY71" fmla="*/ 573314 h 2605314"/>
              <a:gd name="connsiteX72" fmla="*/ 3705235 w 5018777"/>
              <a:gd name="connsiteY72" fmla="*/ 602342 h 2605314"/>
              <a:gd name="connsiteX73" fmla="*/ 3661692 w 5018777"/>
              <a:gd name="connsiteY73" fmla="*/ 544285 h 2605314"/>
              <a:gd name="connsiteX74" fmla="*/ 3668949 w 5018777"/>
              <a:gd name="connsiteY74" fmla="*/ 435428 h 2605314"/>
              <a:gd name="connsiteX75" fmla="*/ 3705235 w 5018777"/>
              <a:gd name="connsiteY75" fmla="*/ 370114 h 2605314"/>
              <a:gd name="connsiteX76" fmla="*/ 3770549 w 5018777"/>
              <a:gd name="connsiteY76" fmla="*/ 341085 h 2605314"/>
              <a:gd name="connsiteX77" fmla="*/ 3792320 w 5018777"/>
              <a:gd name="connsiteY77" fmla="*/ 333828 h 2605314"/>
              <a:gd name="connsiteX78" fmla="*/ 3814092 w 5018777"/>
              <a:gd name="connsiteY78" fmla="*/ 326571 h 2605314"/>
              <a:gd name="connsiteX79" fmla="*/ 3959235 w 5018777"/>
              <a:gd name="connsiteY79" fmla="*/ 333828 h 2605314"/>
              <a:gd name="connsiteX80" fmla="*/ 4024549 w 5018777"/>
              <a:gd name="connsiteY80" fmla="*/ 377371 h 2605314"/>
              <a:gd name="connsiteX81" fmla="*/ 4060835 w 5018777"/>
              <a:gd name="connsiteY81" fmla="*/ 413657 h 2605314"/>
              <a:gd name="connsiteX82" fmla="*/ 4097120 w 5018777"/>
              <a:gd name="connsiteY82" fmla="*/ 478971 h 2605314"/>
              <a:gd name="connsiteX83" fmla="*/ 4111997 w 5018777"/>
              <a:gd name="connsiteY83" fmla="*/ 620848 h 2605314"/>
              <a:gd name="connsiteX84" fmla="*/ 4089863 w 5018777"/>
              <a:gd name="connsiteY84" fmla="*/ 732971 h 2605314"/>
              <a:gd name="connsiteX85" fmla="*/ 4060835 w 5018777"/>
              <a:gd name="connsiteY85" fmla="*/ 769257 h 2605314"/>
              <a:gd name="connsiteX86" fmla="*/ 3946897 w 5018777"/>
              <a:gd name="connsiteY86" fmla="*/ 851262 h 2605314"/>
              <a:gd name="connsiteX87" fmla="*/ 3843120 w 5018777"/>
              <a:gd name="connsiteY87" fmla="*/ 878114 h 2605314"/>
              <a:gd name="connsiteX88" fmla="*/ 3567349 w 5018777"/>
              <a:gd name="connsiteY88" fmla="*/ 863600 h 2605314"/>
              <a:gd name="connsiteX89" fmla="*/ 3422206 w 5018777"/>
              <a:gd name="connsiteY89" fmla="*/ 835660 h 2605314"/>
              <a:gd name="connsiteX90" fmla="*/ 3349635 w 5018777"/>
              <a:gd name="connsiteY90" fmla="*/ 776514 h 2605314"/>
              <a:gd name="connsiteX91" fmla="*/ 3313349 w 5018777"/>
              <a:gd name="connsiteY91" fmla="*/ 696685 h 2605314"/>
              <a:gd name="connsiteX92" fmla="*/ 3277063 w 5018777"/>
              <a:gd name="connsiteY92" fmla="*/ 587828 h 2605314"/>
              <a:gd name="connsiteX93" fmla="*/ 3233520 w 5018777"/>
              <a:gd name="connsiteY93" fmla="*/ 478971 h 2605314"/>
              <a:gd name="connsiteX94" fmla="*/ 3199412 w 5018777"/>
              <a:gd name="connsiteY94" fmla="*/ 367937 h 2605314"/>
              <a:gd name="connsiteX95" fmla="*/ 3139177 w 5018777"/>
              <a:gd name="connsiteY95" fmla="*/ 283028 h 2605314"/>
              <a:gd name="connsiteX96" fmla="*/ 3081120 w 5018777"/>
              <a:gd name="connsiteY96" fmla="*/ 232228 h 2605314"/>
              <a:gd name="connsiteX97" fmla="*/ 3008549 w 5018777"/>
              <a:gd name="connsiteY97" fmla="*/ 174171 h 2605314"/>
              <a:gd name="connsiteX98" fmla="*/ 2934889 w 5018777"/>
              <a:gd name="connsiteY98" fmla="*/ 124460 h 2605314"/>
              <a:gd name="connsiteX99" fmla="*/ 2827120 w 5018777"/>
              <a:gd name="connsiteY99" fmla="*/ 79828 h 2605314"/>
              <a:gd name="connsiteX100" fmla="*/ 2667463 w 5018777"/>
              <a:gd name="connsiteY100" fmla="*/ 50800 h 2605314"/>
              <a:gd name="connsiteX101" fmla="*/ 2500549 w 5018777"/>
              <a:gd name="connsiteY101" fmla="*/ 43542 h 2605314"/>
              <a:gd name="connsiteX102" fmla="*/ 2275577 w 5018777"/>
              <a:gd name="connsiteY102" fmla="*/ 21771 h 2605314"/>
              <a:gd name="connsiteX103" fmla="*/ 2036092 w 5018777"/>
              <a:gd name="connsiteY103" fmla="*/ 7257 h 2605314"/>
              <a:gd name="connsiteX104" fmla="*/ 1753063 w 5018777"/>
              <a:gd name="connsiteY104" fmla="*/ 29028 h 2605314"/>
              <a:gd name="connsiteX105" fmla="*/ 1519746 w 5018777"/>
              <a:gd name="connsiteY105" fmla="*/ 82005 h 2605314"/>
              <a:gd name="connsiteX106" fmla="*/ 1157977 w 5018777"/>
              <a:gd name="connsiteY106" fmla="*/ 190500 h 2605314"/>
              <a:gd name="connsiteX107" fmla="*/ 969292 w 5018777"/>
              <a:gd name="connsiteY107" fmla="*/ 261257 h 2605314"/>
              <a:gd name="connsiteX108" fmla="*/ 889463 w 5018777"/>
              <a:gd name="connsiteY108" fmla="*/ 319314 h 2605314"/>
              <a:gd name="connsiteX109" fmla="*/ 763189 w 5018777"/>
              <a:gd name="connsiteY109" fmla="*/ 420551 h 2605314"/>
              <a:gd name="connsiteX110" fmla="*/ 693520 w 5018777"/>
              <a:gd name="connsiteY110" fmla="*/ 500742 h 2605314"/>
              <a:gd name="connsiteX111" fmla="*/ 664492 w 5018777"/>
              <a:gd name="connsiteY111" fmla="*/ 544285 h 2605314"/>
              <a:gd name="connsiteX112" fmla="*/ 642720 w 5018777"/>
              <a:gd name="connsiteY112" fmla="*/ 609600 h 2605314"/>
              <a:gd name="connsiteX113" fmla="*/ 651792 w 5018777"/>
              <a:gd name="connsiteY113" fmla="*/ 740954 h 2605314"/>
              <a:gd name="connsiteX114" fmla="*/ 700052 w 5018777"/>
              <a:gd name="connsiteY114" fmla="*/ 804454 h 2605314"/>
              <a:gd name="connsiteX115" fmla="*/ 751577 w 5018777"/>
              <a:gd name="connsiteY115" fmla="*/ 804817 h 2605314"/>
              <a:gd name="connsiteX116" fmla="*/ 775889 w 5018777"/>
              <a:gd name="connsiteY116" fmla="*/ 748937 h 2605314"/>
              <a:gd name="connsiteX117" fmla="*/ 764640 w 5018777"/>
              <a:gd name="connsiteY117" fmla="*/ 679268 h 2605314"/>
              <a:gd name="connsiteX118" fmla="*/ 704769 w 5018777"/>
              <a:gd name="connsiteY118" fmla="*/ 644434 h 2605314"/>
              <a:gd name="connsiteX119" fmla="*/ 567246 w 5018777"/>
              <a:gd name="connsiteY119" fmla="*/ 638991 h 2605314"/>
              <a:gd name="connsiteX120" fmla="*/ 468549 w 5018777"/>
              <a:gd name="connsiteY120" fmla="*/ 682171 h 2605314"/>
              <a:gd name="connsiteX121" fmla="*/ 446777 w 5018777"/>
              <a:gd name="connsiteY121" fmla="*/ 754742 h 2605314"/>
              <a:gd name="connsiteX122" fmla="*/ 475806 w 5018777"/>
              <a:gd name="connsiteY122" fmla="*/ 849085 h 2605314"/>
              <a:gd name="connsiteX123" fmla="*/ 533863 w 5018777"/>
              <a:gd name="connsiteY123" fmla="*/ 841828 h 2605314"/>
              <a:gd name="connsiteX124" fmla="*/ 541120 w 5018777"/>
              <a:gd name="connsiteY124" fmla="*/ 820057 h 2605314"/>
              <a:gd name="connsiteX125" fmla="*/ 519349 w 5018777"/>
              <a:gd name="connsiteY125" fmla="*/ 740228 h 2605314"/>
              <a:gd name="connsiteX126" fmla="*/ 497577 w 5018777"/>
              <a:gd name="connsiteY126" fmla="*/ 725714 h 2605314"/>
              <a:gd name="connsiteX127" fmla="*/ 352435 w 5018777"/>
              <a:gd name="connsiteY127" fmla="*/ 732971 h 2605314"/>
              <a:gd name="connsiteX128" fmla="*/ 252286 w 5018777"/>
              <a:gd name="connsiteY128" fmla="*/ 791028 h 2605314"/>
              <a:gd name="connsiteX129" fmla="*/ 192777 w 5018777"/>
              <a:gd name="connsiteY129" fmla="*/ 892628 h 2605314"/>
              <a:gd name="connsiteX130" fmla="*/ 187335 w 5018777"/>
              <a:gd name="connsiteY130" fmla="*/ 1026522 h 2605314"/>
              <a:gd name="connsiteX131" fmla="*/ 218177 w 5018777"/>
              <a:gd name="connsiteY131" fmla="*/ 1070791 h 2605314"/>
              <a:gd name="connsiteX132" fmla="*/ 278049 w 5018777"/>
              <a:gd name="connsiteY132" fmla="*/ 1063534 h 2605314"/>
              <a:gd name="connsiteX133" fmla="*/ 297643 w 5018777"/>
              <a:gd name="connsiteY133" fmla="*/ 1022531 h 2605314"/>
              <a:gd name="connsiteX134" fmla="*/ 260995 w 5018777"/>
              <a:gd name="connsiteY134" fmla="*/ 957580 h 2605314"/>
              <a:gd name="connsiteX135" fmla="*/ 172095 w 5018777"/>
              <a:gd name="connsiteY135" fmla="*/ 952137 h 2605314"/>
              <a:gd name="connsiteX136" fmla="*/ 108957 w 5018777"/>
              <a:gd name="connsiteY136" fmla="*/ 996405 h 2605314"/>
              <a:gd name="connsiteX137" fmla="*/ 54892 w 5018777"/>
              <a:gd name="connsiteY137" fmla="*/ 1066800 h 2605314"/>
              <a:gd name="connsiteX138" fmla="*/ 14252 w 5018777"/>
              <a:gd name="connsiteY138" fmla="*/ 1156788 h 2605314"/>
              <a:gd name="connsiteX139" fmla="*/ 20783 w 5018777"/>
              <a:gd name="connsiteY139" fmla="*/ 1262017 h 2605314"/>
              <a:gd name="connsiteX140" fmla="*/ 69406 w 5018777"/>
              <a:gd name="connsiteY140" fmla="*/ 1313542 h 2605314"/>
              <a:gd name="connsiteX141" fmla="*/ 112949 w 5018777"/>
              <a:gd name="connsiteY141" fmla="*/ 1342571 h 2605314"/>
              <a:gd name="connsiteX142" fmla="*/ 159032 w 5018777"/>
              <a:gd name="connsiteY142" fmla="*/ 1341845 h 2605314"/>
              <a:gd name="connsiteX143" fmla="*/ 217089 w 5018777"/>
              <a:gd name="connsiteY143" fmla="*/ 1316445 h 2605314"/>
              <a:gd name="connsiteX144" fmla="*/ 199672 w 5018777"/>
              <a:gd name="connsiteY144" fmla="*/ 1243148 h 2605314"/>
              <a:gd name="connsiteX145" fmla="*/ 124197 w 5018777"/>
              <a:gd name="connsiteY145" fmla="*/ 1236254 h 2605314"/>
              <a:gd name="connsiteX146" fmla="*/ 54892 w 5018777"/>
              <a:gd name="connsiteY146" fmla="*/ 1262742 h 2605314"/>
              <a:gd name="connsiteX147" fmla="*/ 33120 w 5018777"/>
              <a:gd name="connsiteY147" fmla="*/ 1299028 h 2605314"/>
              <a:gd name="connsiteX148" fmla="*/ 18606 w 5018777"/>
              <a:gd name="connsiteY148" fmla="*/ 1320800 h 2605314"/>
              <a:gd name="connsiteX149" fmla="*/ 4092 w 5018777"/>
              <a:gd name="connsiteY149" fmla="*/ 1379582 h 2605314"/>
              <a:gd name="connsiteX150" fmla="*/ 3729 w 5018777"/>
              <a:gd name="connsiteY150" fmla="*/ 1436188 h 2605314"/>
              <a:gd name="connsiteX151" fmla="*/ 47635 w 5018777"/>
              <a:gd name="connsiteY151" fmla="*/ 1494971 h 2605314"/>
              <a:gd name="connsiteX152" fmla="*/ 91177 w 5018777"/>
              <a:gd name="connsiteY152" fmla="*/ 1524000 h 2605314"/>
              <a:gd name="connsiteX153" fmla="*/ 127100 w 5018777"/>
              <a:gd name="connsiteY153" fmla="*/ 1568268 h 2605314"/>
              <a:gd name="connsiteX154" fmla="*/ 171006 w 5018777"/>
              <a:gd name="connsiteY154" fmla="*/ 1582057 h 2605314"/>
              <a:gd name="connsiteX155" fmla="*/ 228337 w 5018777"/>
              <a:gd name="connsiteY155" fmla="*/ 1561737 h 2605314"/>
              <a:gd name="connsiteX156" fmla="*/ 236683 w 5018777"/>
              <a:gd name="connsiteY156" fmla="*/ 1483722 h 2605314"/>
              <a:gd name="connsiteX157" fmla="*/ 157217 w 5018777"/>
              <a:gd name="connsiteY157" fmla="*/ 1465580 h 2605314"/>
              <a:gd name="connsiteX158" fmla="*/ 105692 w 5018777"/>
              <a:gd name="connsiteY158" fmla="*/ 1502228 h 2605314"/>
              <a:gd name="connsiteX159" fmla="*/ 105692 w 5018777"/>
              <a:gd name="connsiteY159" fmla="*/ 1698171 h 2605314"/>
              <a:gd name="connsiteX160" fmla="*/ 141615 w 5018777"/>
              <a:gd name="connsiteY160" fmla="*/ 1749334 h 2605314"/>
              <a:gd name="connsiteX161" fmla="*/ 192777 w 5018777"/>
              <a:gd name="connsiteY161" fmla="*/ 1792514 h 2605314"/>
              <a:gd name="connsiteX162" fmla="*/ 250835 w 5018777"/>
              <a:gd name="connsiteY162" fmla="*/ 1828800 h 2605314"/>
              <a:gd name="connsiteX163" fmla="*/ 359692 w 5018777"/>
              <a:gd name="connsiteY163" fmla="*/ 1821542 h 2605314"/>
              <a:gd name="connsiteX164" fmla="*/ 394163 w 5018777"/>
              <a:gd name="connsiteY164" fmla="*/ 1796505 h 2605314"/>
              <a:gd name="connsiteX165" fmla="*/ 410492 w 5018777"/>
              <a:gd name="connsiteY165" fmla="*/ 1698171 h 2605314"/>
              <a:gd name="connsiteX166" fmla="*/ 366949 w 5018777"/>
              <a:gd name="connsiteY166" fmla="*/ 1683657 h 2605314"/>
              <a:gd name="connsiteX167" fmla="*/ 316149 w 5018777"/>
              <a:gd name="connsiteY167" fmla="*/ 1690914 h 2605314"/>
              <a:gd name="connsiteX168" fmla="*/ 279863 w 5018777"/>
              <a:gd name="connsiteY168" fmla="*/ 1719942 h 2605314"/>
              <a:gd name="connsiteX169" fmla="*/ 265349 w 5018777"/>
              <a:gd name="connsiteY169" fmla="*/ 1785257 h 2605314"/>
              <a:gd name="connsiteX170" fmla="*/ 276235 w 5018777"/>
              <a:gd name="connsiteY170" fmla="*/ 1939108 h 2605314"/>
              <a:gd name="connsiteX171" fmla="*/ 331026 w 5018777"/>
              <a:gd name="connsiteY171" fmla="*/ 1984465 h 2605314"/>
              <a:gd name="connsiteX172" fmla="*/ 417749 w 5018777"/>
              <a:gd name="connsiteY172" fmla="*/ 2002971 h 2605314"/>
              <a:gd name="connsiteX173" fmla="*/ 526606 w 5018777"/>
              <a:gd name="connsiteY173" fmla="*/ 1995714 h 2605314"/>
              <a:gd name="connsiteX174" fmla="*/ 555635 w 5018777"/>
              <a:gd name="connsiteY174" fmla="*/ 1973942 h 2605314"/>
              <a:gd name="connsiteX175" fmla="*/ 599177 w 5018777"/>
              <a:gd name="connsiteY175" fmla="*/ 1944914 h 2605314"/>
              <a:gd name="connsiteX176" fmla="*/ 628206 w 5018777"/>
              <a:gd name="connsiteY176" fmla="*/ 1901371 h 2605314"/>
              <a:gd name="connsiteX177" fmla="*/ 613692 w 5018777"/>
              <a:gd name="connsiteY177" fmla="*/ 1836057 h 2605314"/>
              <a:gd name="connsiteX178" fmla="*/ 570149 w 5018777"/>
              <a:gd name="connsiteY178" fmla="*/ 1792514 h 2605314"/>
              <a:gd name="connsiteX179" fmla="*/ 528057 w 5018777"/>
              <a:gd name="connsiteY179" fmla="*/ 1800497 h 2605314"/>
              <a:gd name="connsiteX180" fmla="*/ 481249 w 5018777"/>
              <a:gd name="connsiteY180" fmla="*/ 1898468 h 2605314"/>
              <a:gd name="connsiteX181" fmla="*/ 555635 w 5018777"/>
              <a:gd name="connsiteY181" fmla="*/ 1995714 h 2605314"/>
              <a:gd name="connsiteX182" fmla="*/ 570149 w 5018777"/>
              <a:gd name="connsiteY182" fmla="*/ 2017485 h 2605314"/>
              <a:gd name="connsiteX183" fmla="*/ 700777 w 5018777"/>
              <a:gd name="connsiteY183" fmla="*/ 2068285 h 2605314"/>
              <a:gd name="connsiteX184" fmla="*/ 737063 w 5018777"/>
              <a:gd name="connsiteY184" fmla="*/ 2082800 h 2605314"/>
              <a:gd name="connsiteX185" fmla="*/ 867692 w 5018777"/>
              <a:gd name="connsiteY185" fmla="*/ 2119811 h 2605314"/>
              <a:gd name="connsiteX186" fmla="*/ 969292 w 5018777"/>
              <a:gd name="connsiteY186" fmla="*/ 2148114 h 2605314"/>
              <a:gd name="connsiteX187" fmla="*/ 1078149 w 5018777"/>
              <a:gd name="connsiteY187" fmla="*/ 2133600 h 2605314"/>
              <a:gd name="connsiteX188" fmla="*/ 1128949 w 5018777"/>
              <a:gd name="connsiteY188" fmla="*/ 2104571 h 2605314"/>
              <a:gd name="connsiteX189" fmla="*/ 1247603 w 5018777"/>
              <a:gd name="connsiteY189" fmla="*/ 2013494 h 2605314"/>
              <a:gd name="connsiteX190" fmla="*/ 1291509 w 5018777"/>
              <a:gd name="connsiteY190" fmla="*/ 1957251 h 2605314"/>
              <a:gd name="connsiteX191" fmla="*/ 1278083 w 5018777"/>
              <a:gd name="connsiteY191" fmla="*/ 1839322 h 2605314"/>
              <a:gd name="connsiteX192" fmla="*/ 1223292 w 5018777"/>
              <a:gd name="connsiteY192" fmla="*/ 1814285 h 2605314"/>
              <a:gd name="connsiteX193" fmla="*/ 1129675 w 5018777"/>
              <a:gd name="connsiteY193" fmla="*/ 1833154 h 2605314"/>
              <a:gd name="connsiteX194" fmla="*/ 1107177 w 5018777"/>
              <a:gd name="connsiteY194" fmla="*/ 1894114 h 2605314"/>
              <a:gd name="connsiteX195" fmla="*/ 1085406 w 5018777"/>
              <a:gd name="connsiteY195" fmla="*/ 2002971 h 2605314"/>
              <a:gd name="connsiteX196" fmla="*/ 1020092 w 5018777"/>
              <a:gd name="connsiteY196" fmla="*/ 1995714 h 2605314"/>
              <a:gd name="connsiteX197" fmla="*/ 984532 w 5018777"/>
              <a:gd name="connsiteY197" fmla="*/ 1911531 h 2605314"/>
              <a:gd name="connsiteX198" fmla="*/ 996869 w 5018777"/>
              <a:gd name="connsiteY198" fmla="*/ 1807754 h 2605314"/>
              <a:gd name="connsiteX199" fmla="*/ 1070529 w 5018777"/>
              <a:gd name="connsiteY199" fmla="*/ 1731554 h 2605314"/>
              <a:gd name="connsiteX200" fmla="*/ 1230549 w 5018777"/>
              <a:gd name="connsiteY200" fmla="*/ 1690914 h 2605314"/>
              <a:gd name="connsiteX201" fmla="*/ 1339406 w 5018777"/>
              <a:gd name="connsiteY201" fmla="*/ 1698171 h 2605314"/>
              <a:gd name="connsiteX202" fmla="*/ 1426492 w 5018777"/>
              <a:gd name="connsiteY202" fmla="*/ 1741714 h 2605314"/>
              <a:gd name="connsiteX203" fmla="*/ 1480557 w 5018777"/>
              <a:gd name="connsiteY203" fmla="*/ 1792514 h 2605314"/>
              <a:gd name="connsiteX204" fmla="*/ 1510312 w 5018777"/>
              <a:gd name="connsiteY204" fmla="*/ 1859642 h 2605314"/>
              <a:gd name="connsiteX205" fmla="*/ 1511037 w 5018777"/>
              <a:gd name="connsiteY205" fmla="*/ 1961968 h 2605314"/>
              <a:gd name="connsiteX206" fmla="*/ 1463866 w 5018777"/>
              <a:gd name="connsiteY206" fmla="*/ 2046877 h 2605314"/>
              <a:gd name="connsiteX207" fmla="*/ 1411977 w 5018777"/>
              <a:gd name="connsiteY207" fmla="*/ 2140857 h 2605314"/>
              <a:gd name="connsiteX208" fmla="*/ 1404720 w 5018777"/>
              <a:gd name="connsiteY208" fmla="*/ 2162628 h 2605314"/>
              <a:gd name="connsiteX209" fmla="*/ 1368435 w 5018777"/>
              <a:gd name="connsiteY209" fmla="*/ 2293257 h 2605314"/>
              <a:gd name="connsiteX210" fmla="*/ 1370975 w 5018777"/>
              <a:gd name="connsiteY210" fmla="*/ 2449285 h 2605314"/>
              <a:gd name="connsiteX211" fmla="*/ 1513577 w 5018777"/>
              <a:gd name="connsiteY211" fmla="*/ 2554514 h 2605314"/>
              <a:gd name="connsiteX212" fmla="*/ 1636949 w 5018777"/>
              <a:gd name="connsiteY212" fmla="*/ 2590800 h 2605314"/>
              <a:gd name="connsiteX213" fmla="*/ 1851397 w 5018777"/>
              <a:gd name="connsiteY213" fmla="*/ 2605314 h 2605314"/>
              <a:gd name="connsiteX214" fmla="*/ 1922155 w 5018777"/>
              <a:gd name="connsiteY214" fmla="*/ 2576285 h 2605314"/>
              <a:gd name="connsiteX215" fmla="*/ 1963520 w 5018777"/>
              <a:gd name="connsiteY215" fmla="*/ 2496457 h 2605314"/>
              <a:gd name="connsiteX216" fmla="*/ 2006337 w 5018777"/>
              <a:gd name="connsiteY216" fmla="*/ 2315028 h 2605314"/>
              <a:gd name="connsiteX217" fmla="*/ 2043349 w 5018777"/>
              <a:gd name="connsiteY217" fmla="*/ 2111828 h 2605314"/>
              <a:gd name="connsiteX218" fmla="*/ 2066572 w 5018777"/>
              <a:gd name="connsiteY218" fmla="*/ 2048691 h 2605314"/>
              <a:gd name="connsiteX219" fmla="*/ 2102495 w 5018777"/>
              <a:gd name="connsiteY219" fmla="*/ 1987731 h 2605314"/>
              <a:gd name="connsiteX220" fmla="*/ 2221512 w 5018777"/>
              <a:gd name="connsiteY220" fmla="*/ 1879237 h 2605314"/>
              <a:gd name="connsiteX221" fmla="*/ 2377177 w 5018777"/>
              <a:gd name="connsiteY221" fmla="*/ 1872342 h 2605314"/>
              <a:gd name="connsiteX222" fmla="*/ 2398949 w 5018777"/>
              <a:gd name="connsiteY222" fmla="*/ 1879600 h 2605314"/>
              <a:gd name="connsiteX223" fmla="*/ 2457006 w 5018777"/>
              <a:gd name="connsiteY223" fmla="*/ 1930400 h 2605314"/>
              <a:gd name="connsiteX224" fmla="*/ 2471520 w 5018777"/>
              <a:gd name="connsiteY224" fmla="*/ 1952171 h 2605314"/>
              <a:gd name="connsiteX225" fmla="*/ 2493292 w 5018777"/>
              <a:gd name="connsiteY225" fmla="*/ 1973942 h 2605314"/>
              <a:gd name="connsiteX226" fmla="*/ 2507806 w 5018777"/>
              <a:gd name="connsiteY226" fmla="*/ 2024742 h 2605314"/>
              <a:gd name="connsiteX227" fmla="*/ 2515063 w 5018777"/>
              <a:gd name="connsiteY227" fmla="*/ 2053771 h 2605314"/>
              <a:gd name="connsiteX228" fmla="*/ 2529577 w 5018777"/>
              <a:gd name="connsiteY228" fmla="*/ 2075542 h 2605314"/>
              <a:gd name="connsiteX229" fmla="*/ 2544092 w 5018777"/>
              <a:gd name="connsiteY229" fmla="*/ 2126342 h 2605314"/>
              <a:gd name="connsiteX230" fmla="*/ 2536835 w 5018777"/>
              <a:gd name="connsiteY230" fmla="*/ 2271485 h 2605314"/>
              <a:gd name="connsiteX231" fmla="*/ 2522320 w 5018777"/>
              <a:gd name="connsiteY231" fmla="*/ 2300514 h 2605314"/>
              <a:gd name="connsiteX232" fmla="*/ 2478777 w 5018777"/>
              <a:gd name="connsiteY232" fmla="*/ 2329542 h 2605314"/>
              <a:gd name="connsiteX233" fmla="*/ 2457006 w 5018777"/>
              <a:gd name="connsiteY233" fmla="*/ 2336800 h 2605314"/>
              <a:gd name="connsiteX234" fmla="*/ 2333635 w 5018777"/>
              <a:gd name="connsiteY234" fmla="*/ 2329542 h 2605314"/>
              <a:gd name="connsiteX235" fmla="*/ 2311863 w 5018777"/>
              <a:gd name="connsiteY235" fmla="*/ 2322285 h 2605314"/>
              <a:gd name="connsiteX236" fmla="*/ 2297349 w 5018777"/>
              <a:gd name="connsiteY236" fmla="*/ 2286000 h 2605314"/>
              <a:gd name="connsiteX237" fmla="*/ 2290092 w 5018777"/>
              <a:gd name="connsiteY237" fmla="*/ 2249714 h 2605314"/>
              <a:gd name="connsiteX238" fmla="*/ 2398949 w 5018777"/>
              <a:gd name="connsiteY238" fmla="*/ 2111828 h 2605314"/>
              <a:gd name="connsiteX239" fmla="*/ 2398949 w 5018777"/>
              <a:gd name="connsiteY239" fmla="*/ 2024742 h 2605314"/>
              <a:gd name="connsiteX240" fmla="*/ 2377177 w 5018777"/>
              <a:gd name="connsiteY240" fmla="*/ 2010228 h 2605314"/>
              <a:gd name="connsiteX241" fmla="*/ 2275577 w 5018777"/>
              <a:gd name="connsiteY241" fmla="*/ 2017485 h 2605314"/>
              <a:gd name="connsiteX242" fmla="*/ 2261063 w 5018777"/>
              <a:gd name="connsiteY242" fmla="*/ 2032000 h 2605314"/>
              <a:gd name="connsiteX243" fmla="*/ 2239292 w 5018777"/>
              <a:gd name="connsiteY243" fmla="*/ 2046514 h 2605314"/>
              <a:gd name="connsiteX244" fmla="*/ 2224777 w 5018777"/>
              <a:gd name="connsiteY244" fmla="*/ 2061028 h 2605314"/>
              <a:gd name="connsiteX245" fmla="*/ 2195749 w 5018777"/>
              <a:gd name="connsiteY245" fmla="*/ 2068285 h 2605314"/>
              <a:gd name="connsiteX246" fmla="*/ 2166720 w 5018777"/>
              <a:gd name="connsiteY246" fmla="*/ 2090057 h 2605314"/>
              <a:gd name="connsiteX247" fmla="*/ 2152206 w 5018777"/>
              <a:gd name="connsiteY247" fmla="*/ 2111828 h 2605314"/>
              <a:gd name="connsiteX248" fmla="*/ 2130435 w 5018777"/>
              <a:gd name="connsiteY248" fmla="*/ 2140857 h 2605314"/>
              <a:gd name="connsiteX249" fmla="*/ 2130435 w 5018777"/>
              <a:gd name="connsiteY249" fmla="*/ 2351314 h 2605314"/>
              <a:gd name="connsiteX250" fmla="*/ 2144949 w 5018777"/>
              <a:gd name="connsiteY250" fmla="*/ 2373085 h 2605314"/>
              <a:gd name="connsiteX251" fmla="*/ 2166720 w 5018777"/>
              <a:gd name="connsiteY251" fmla="*/ 2380342 h 2605314"/>
              <a:gd name="connsiteX252" fmla="*/ 2173977 w 5018777"/>
              <a:gd name="connsiteY252" fmla="*/ 2402114 h 2605314"/>
              <a:gd name="connsiteX253" fmla="*/ 2195749 w 5018777"/>
              <a:gd name="connsiteY253" fmla="*/ 2416628 h 2605314"/>
              <a:gd name="connsiteX254" fmla="*/ 2224777 w 5018777"/>
              <a:gd name="connsiteY254" fmla="*/ 2438400 h 2605314"/>
              <a:gd name="connsiteX255" fmla="*/ 2268320 w 5018777"/>
              <a:gd name="connsiteY255" fmla="*/ 2474685 h 2605314"/>
              <a:gd name="connsiteX256" fmla="*/ 2297349 w 5018777"/>
              <a:gd name="connsiteY256" fmla="*/ 2510971 h 2605314"/>
              <a:gd name="connsiteX257" fmla="*/ 2319120 w 5018777"/>
              <a:gd name="connsiteY257" fmla="*/ 2532742 h 2605314"/>
              <a:gd name="connsiteX258" fmla="*/ 2398949 w 5018777"/>
              <a:gd name="connsiteY258" fmla="*/ 2569028 h 2605314"/>
              <a:gd name="connsiteX259" fmla="*/ 2544092 w 5018777"/>
              <a:gd name="connsiteY259" fmla="*/ 2554514 h 2605314"/>
              <a:gd name="connsiteX260" fmla="*/ 2565863 w 5018777"/>
              <a:gd name="connsiteY260" fmla="*/ 2540000 h 2605314"/>
              <a:gd name="connsiteX261" fmla="*/ 2573120 w 5018777"/>
              <a:gd name="connsiteY261" fmla="*/ 2503714 h 2605314"/>
              <a:gd name="connsiteX262" fmla="*/ 2587635 w 5018777"/>
              <a:gd name="connsiteY262" fmla="*/ 2481942 h 2605314"/>
              <a:gd name="connsiteX263" fmla="*/ 2594892 w 5018777"/>
              <a:gd name="connsiteY263" fmla="*/ 2409371 h 2605314"/>
              <a:gd name="connsiteX264" fmla="*/ 2645692 w 5018777"/>
              <a:gd name="connsiteY264" fmla="*/ 2416628 h 2605314"/>
              <a:gd name="connsiteX265" fmla="*/ 2674720 w 5018777"/>
              <a:gd name="connsiteY265" fmla="*/ 2423885 h 2605314"/>
              <a:gd name="connsiteX266" fmla="*/ 2747292 w 5018777"/>
              <a:gd name="connsiteY266" fmla="*/ 2438400 h 2605314"/>
              <a:gd name="connsiteX267" fmla="*/ 2790835 w 5018777"/>
              <a:gd name="connsiteY267" fmla="*/ 2452914 h 2605314"/>
              <a:gd name="connsiteX268" fmla="*/ 2812606 w 5018777"/>
              <a:gd name="connsiteY268" fmla="*/ 2438400 h 2605314"/>
              <a:gd name="connsiteX269" fmla="*/ 2805349 w 5018777"/>
              <a:gd name="connsiteY269" fmla="*/ 2416628 h 2605314"/>
              <a:gd name="connsiteX270" fmla="*/ 2798092 w 5018777"/>
              <a:gd name="connsiteY270" fmla="*/ 2373085 h 2605314"/>
              <a:gd name="connsiteX271" fmla="*/ 2783577 w 5018777"/>
              <a:gd name="connsiteY271" fmla="*/ 2329542 h 2605314"/>
              <a:gd name="connsiteX272" fmla="*/ 2798092 w 5018777"/>
              <a:gd name="connsiteY272" fmla="*/ 2278742 h 2605314"/>
              <a:gd name="connsiteX273" fmla="*/ 2965006 w 5018777"/>
              <a:gd name="connsiteY273" fmla="*/ 2249714 h 2605314"/>
              <a:gd name="connsiteX274" fmla="*/ 2950492 w 5018777"/>
              <a:gd name="connsiteY274" fmla="*/ 2227942 h 2605314"/>
              <a:gd name="connsiteX275" fmla="*/ 2928720 w 5018777"/>
              <a:gd name="connsiteY275" fmla="*/ 2133600 h 2605314"/>
              <a:gd name="connsiteX276" fmla="*/ 2921463 w 5018777"/>
              <a:gd name="connsiteY276" fmla="*/ 2104571 h 2605314"/>
              <a:gd name="connsiteX277" fmla="*/ 2899692 w 5018777"/>
              <a:gd name="connsiteY277" fmla="*/ 2090057 h 2605314"/>
              <a:gd name="connsiteX278" fmla="*/ 2906949 w 5018777"/>
              <a:gd name="connsiteY278" fmla="*/ 2061028 h 2605314"/>
              <a:gd name="connsiteX279" fmla="*/ 3037577 w 5018777"/>
              <a:gd name="connsiteY279" fmla="*/ 2053771 h 2605314"/>
              <a:gd name="connsiteX280" fmla="*/ 3124663 w 5018777"/>
              <a:gd name="connsiteY280" fmla="*/ 2046514 h 2605314"/>
              <a:gd name="connsiteX281" fmla="*/ 3146435 w 5018777"/>
              <a:gd name="connsiteY281" fmla="*/ 2039257 h 2605314"/>
              <a:gd name="connsiteX282" fmla="*/ 3139177 w 5018777"/>
              <a:gd name="connsiteY282" fmla="*/ 2010228 h 2605314"/>
              <a:gd name="connsiteX283" fmla="*/ 3110149 w 5018777"/>
              <a:gd name="connsiteY283" fmla="*/ 1959428 h 2605314"/>
              <a:gd name="connsiteX284" fmla="*/ 3081120 w 5018777"/>
              <a:gd name="connsiteY284" fmla="*/ 1930400 h 2605314"/>
              <a:gd name="connsiteX285" fmla="*/ 3066606 w 5018777"/>
              <a:gd name="connsiteY285" fmla="*/ 1901371 h 2605314"/>
              <a:gd name="connsiteX286" fmla="*/ 3044835 w 5018777"/>
              <a:gd name="connsiteY286" fmla="*/ 1886857 h 2605314"/>
              <a:gd name="connsiteX287" fmla="*/ 3037577 w 5018777"/>
              <a:gd name="connsiteY287" fmla="*/ 1865085 h 2605314"/>
              <a:gd name="connsiteX288" fmla="*/ 3023063 w 5018777"/>
              <a:gd name="connsiteY288" fmla="*/ 1843314 h 2605314"/>
              <a:gd name="connsiteX289" fmla="*/ 3052092 w 5018777"/>
              <a:gd name="connsiteY289" fmla="*/ 1828800 h 2605314"/>
              <a:gd name="connsiteX290" fmla="*/ 3160949 w 5018777"/>
              <a:gd name="connsiteY290" fmla="*/ 1814285 h 2605314"/>
              <a:gd name="connsiteX291" fmla="*/ 3182720 w 5018777"/>
              <a:gd name="connsiteY291" fmla="*/ 1799771 h 2605314"/>
              <a:gd name="connsiteX292" fmla="*/ 3131920 w 5018777"/>
              <a:gd name="connsiteY292" fmla="*/ 1690914 h 2605314"/>
              <a:gd name="connsiteX293" fmla="*/ 3124663 w 5018777"/>
              <a:gd name="connsiteY293" fmla="*/ 1669142 h 2605314"/>
              <a:gd name="connsiteX294" fmla="*/ 3110149 w 5018777"/>
              <a:gd name="connsiteY294" fmla="*/ 1647371 h 2605314"/>
              <a:gd name="connsiteX295" fmla="*/ 3131920 w 5018777"/>
              <a:gd name="connsiteY295" fmla="*/ 1640114 h 2605314"/>
              <a:gd name="connsiteX296" fmla="*/ 3160949 w 5018777"/>
              <a:gd name="connsiteY296" fmla="*/ 1632857 h 2605314"/>
              <a:gd name="connsiteX297" fmla="*/ 3189977 w 5018777"/>
              <a:gd name="connsiteY297" fmla="*/ 1618342 h 2605314"/>
              <a:gd name="connsiteX298" fmla="*/ 3219006 w 5018777"/>
              <a:gd name="connsiteY298" fmla="*/ 1611085 h 2605314"/>
              <a:gd name="connsiteX299" fmla="*/ 3240777 w 5018777"/>
              <a:gd name="connsiteY299" fmla="*/ 1603828 h 2605314"/>
              <a:gd name="connsiteX300" fmla="*/ 3284320 w 5018777"/>
              <a:gd name="connsiteY300" fmla="*/ 1582057 h 2605314"/>
              <a:gd name="connsiteX301" fmla="*/ 3298835 w 5018777"/>
              <a:gd name="connsiteY301" fmla="*/ 1567542 h 2605314"/>
              <a:gd name="connsiteX302" fmla="*/ 3277063 w 5018777"/>
              <a:gd name="connsiteY302" fmla="*/ 1545771 h 2605314"/>
              <a:gd name="connsiteX303" fmla="*/ 3233520 w 5018777"/>
              <a:gd name="connsiteY303" fmla="*/ 1516742 h 2605314"/>
              <a:gd name="connsiteX304" fmla="*/ 3182720 w 5018777"/>
              <a:gd name="connsiteY304" fmla="*/ 1458685 h 2605314"/>
              <a:gd name="connsiteX305" fmla="*/ 3175463 w 5018777"/>
              <a:gd name="connsiteY305" fmla="*/ 1436914 h 2605314"/>
              <a:gd name="connsiteX306" fmla="*/ 3153692 w 5018777"/>
              <a:gd name="connsiteY306" fmla="*/ 1422400 h 2605314"/>
              <a:gd name="connsiteX307" fmla="*/ 3204492 w 5018777"/>
              <a:gd name="connsiteY307" fmla="*/ 1386114 h 2605314"/>
              <a:gd name="connsiteX308" fmla="*/ 3240777 w 5018777"/>
              <a:gd name="connsiteY308" fmla="*/ 1349828 h 2605314"/>
              <a:gd name="connsiteX309" fmla="*/ 3269806 w 5018777"/>
              <a:gd name="connsiteY309" fmla="*/ 1313542 h 2605314"/>
              <a:gd name="connsiteX310" fmla="*/ 3291577 w 5018777"/>
              <a:gd name="connsiteY310" fmla="*/ 1299028 h 2605314"/>
              <a:gd name="connsiteX311" fmla="*/ 3306092 w 5018777"/>
              <a:gd name="connsiteY311" fmla="*/ 1284514 h 2605314"/>
              <a:gd name="connsiteX312" fmla="*/ 3313349 w 5018777"/>
              <a:gd name="connsiteY312" fmla="*/ 1262742 h 2605314"/>
              <a:gd name="connsiteX313" fmla="*/ 3269806 w 5018777"/>
              <a:gd name="connsiteY313" fmla="*/ 1255485 h 2605314"/>
              <a:gd name="connsiteX314" fmla="*/ 3248035 w 5018777"/>
              <a:gd name="connsiteY314" fmla="*/ 1248228 h 2605314"/>
              <a:gd name="connsiteX315" fmla="*/ 3197235 w 5018777"/>
              <a:gd name="connsiteY315" fmla="*/ 1233714 h 2605314"/>
              <a:gd name="connsiteX316" fmla="*/ 3175463 w 5018777"/>
              <a:gd name="connsiteY316" fmla="*/ 1219200 h 2605314"/>
              <a:gd name="connsiteX317" fmla="*/ 3153692 w 5018777"/>
              <a:gd name="connsiteY317" fmla="*/ 1211942 h 2605314"/>
              <a:gd name="connsiteX318" fmla="*/ 3124663 w 5018777"/>
              <a:gd name="connsiteY318" fmla="*/ 1197428 h 2605314"/>
              <a:gd name="connsiteX319" fmla="*/ 3204492 w 5018777"/>
              <a:gd name="connsiteY319" fmla="*/ 1095828 h 2605314"/>
              <a:gd name="connsiteX320" fmla="*/ 3255292 w 5018777"/>
              <a:gd name="connsiteY320" fmla="*/ 1037771 h 2605314"/>
              <a:gd name="connsiteX321" fmla="*/ 3255292 w 5018777"/>
              <a:gd name="connsiteY321" fmla="*/ 994228 h 2605314"/>
              <a:gd name="connsiteX322" fmla="*/ 3211749 w 5018777"/>
              <a:gd name="connsiteY322" fmla="*/ 986971 h 2605314"/>
              <a:gd name="connsiteX323" fmla="*/ 3182720 w 5018777"/>
              <a:gd name="connsiteY323" fmla="*/ 979714 h 2605314"/>
              <a:gd name="connsiteX324" fmla="*/ 3124663 w 5018777"/>
              <a:gd name="connsiteY324" fmla="*/ 957942 h 2605314"/>
              <a:gd name="connsiteX325" fmla="*/ 3102892 w 5018777"/>
              <a:gd name="connsiteY325" fmla="*/ 950685 h 2605314"/>
              <a:gd name="connsiteX326" fmla="*/ 3052092 w 5018777"/>
              <a:gd name="connsiteY326" fmla="*/ 943428 h 2605314"/>
              <a:gd name="connsiteX327" fmla="*/ 3030320 w 5018777"/>
              <a:gd name="connsiteY327" fmla="*/ 936171 h 2605314"/>
              <a:gd name="connsiteX328" fmla="*/ 2994035 w 5018777"/>
              <a:gd name="connsiteY328" fmla="*/ 928914 h 2605314"/>
              <a:gd name="connsiteX329" fmla="*/ 2979520 w 5018777"/>
              <a:gd name="connsiteY329" fmla="*/ 914400 h 2605314"/>
              <a:gd name="connsiteX330" fmla="*/ 3037577 w 5018777"/>
              <a:gd name="connsiteY330" fmla="*/ 820057 h 2605314"/>
              <a:gd name="connsiteX331" fmla="*/ 3095635 w 5018777"/>
              <a:gd name="connsiteY331" fmla="*/ 747485 h 2605314"/>
              <a:gd name="connsiteX332" fmla="*/ 3131920 w 5018777"/>
              <a:gd name="connsiteY332" fmla="*/ 703942 h 2605314"/>
              <a:gd name="connsiteX333" fmla="*/ 3146435 w 5018777"/>
              <a:gd name="connsiteY333" fmla="*/ 682171 h 2605314"/>
              <a:gd name="connsiteX334" fmla="*/ 3037577 w 5018777"/>
              <a:gd name="connsiteY334" fmla="*/ 667657 h 2605314"/>
              <a:gd name="connsiteX335" fmla="*/ 2965006 w 5018777"/>
              <a:gd name="connsiteY335" fmla="*/ 660400 h 2605314"/>
              <a:gd name="connsiteX336" fmla="*/ 2892435 w 5018777"/>
              <a:gd name="connsiteY336" fmla="*/ 645885 h 2605314"/>
              <a:gd name="connsiteX337" fmla="*/ 2928720 w 5018777"/>
              <a:gd name="connsiteY337" fmla="*/ 609600 h 2605314"/>
              <a:gd name="connsiteX338" fmla="*/ 2965006 w 5018777"/>
              <a:gd name="connsiteY338" fmla="*/ 573314 h 2605314"/>
              <a:gd name="connsiteX339" fmla="*/ 2972263 w 5018777"/>
              <a:gd name="connsiteY339" fmla="*/ 529771 h 2605314"/>
              <a:gd name="connsiteX340" fmla="*/ 2986777 w 5018777"/>
              <a:gd name="connsiteY340" fmla="*/ 486228 h 2605314"/>
              <a:gd name="connsiteX341" fmla="*/ 3001292 w 5018777"/>
              <a:gd name="connsiteY341" fmla="*/ 435428 h 2605314"/>
              <a:gd name="connsiteX342" fmla="*/ 3015806 w 5018777"/>
              <a:gd name="connsiteY342" fmla="*/ 391885 h 2605314"/>
              <a:gd name="connsiteX343" fmla="*/ 2965006 w 5018777"/>
              <a:gd name="connsiteY343" fmla="*/ 399142 h 2605314"/>
              <a:gd name="connsiteX344" fmla="*/ 2921463 w 5018777"/>
              <a:gd name="connsiteY344" fmla="*/ 413657 h 2605314"/>
              <a:gd name="connsiteX345" fmla="*/ 2892435 w 5018777"/>
              <a:gd name="connsiteY345" fmla="*/ 420914 h 2605314"/>
              <a:gd name="connsiteX346" fmla="*/ 2856149 w 5018777"/>
              <a:gd name="connsiteY346" fmla="*/ 435428 h 2605314"/>
              <a:gd name="connsiteX347" fmla="*/ 2812606 w 5018777"/>
              <a:gd name="connsiteY347" fmla="*/ 442685 h 2605314"/>
              <a:gd name="connsiteX348" fmla="*/ 2783577 w 5018777"/>
              <a:gd name="connsiteY348" fmla="*/ 449942 h 2605314"/>
              <a:gd name="connsiteX349" fmla="*/ 2725520 w 5018777"/>
              <a:gd name="connsiteY349" fmla="*/ 442685 h 2605314"/>
              <a:gd name="connsiteX350" fmla="*/ 2732777 w 5018777"/>
              <a:gd name="connsiteY350" fmla="*/ 377371 h 2605314"/>
              <a:gd name="connsiteX351" fmla="*/ 2725520 w 5018777"/>
              <a:gd name="connsiteY351" fmla="*/ 290285 h 2605314"/>
              <a:gd name="connsiteX352" fmla="*/ 2711006 w 5018777"/>
              <a:gd name="connsiteY352" fmla="*/ 232228 h 2605314"/>
              <a:gd name="connsiteX353" fmla="*/ 2667463 w 5018777"/>
              <a:gd name="connsiteY353" fmla="*/ 210457 h 2605314"/>
              <a:gd name="connsiteX354" fmla="*/ 2660206 w 5018777"/>
              <a:gd name="connsiteY354"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8320 w 5018777"/>
              <a:gd name="connsiteY54" fmla="*/ 283028 h 2605314"/>
              <a:gd name="connsiteX55" fmla="*/ 3531063 w 5018777"/>
              <a:gd name="connsiteY55" fmla="*/ 319314 h 2605314"/>
              <a:gd name="connsiteX56" fmla="*/ 3516549 w 5018777"/>
              <a:gd name="connsiteY56" fmla="*/ 362857 h 2605314"/>
              <a:gd name="connsiteX57" fmla="*/ 3502035 w 5018777"/>
              <a:gd name="connsiteY57" fmla="*/ 420914 h 2605314"/>
              <a:gd name="connsiteX58" fmla="*/ 3501672 w 5018777"/>
              <a:gd name="connsiteY58" fmla="*/ 553357 h 2605314"/>
              <a:gd name="connsiteX59" fmla="*/ 3554649 w 5018777"/>
              <a:gd name="connsiteY59" fmla="*/ 667657 h 2605314"/>
              <a:gd name="connsiteX60" fmla="*/ 3638106 w 5018777"/>
              <a:gd name="connsiteY60" fmla="*/ 730068 h 2605314"/>
              <a:gd name="connsiteX61" fmla="*/ 3756397 w 5018777"/>
              <a:gd name="connsiteY61" fmla="*/ 752565 h 2605314"/>
              <a:gd name="connsiteX62" fmla="*/ 3886663 w 5018777"/>
              <a:gd name="connsiteY62" fmla="*/ 740228 h 2605314"/>
              <a:gd name="connsiteX63" fmla="*/ 3980643 w 5018777"/>
              <a:gd name="connsiteY63" fmla="*/ 658948 h 2605314"/>
              <a:gd name="connsiteX64" fmla="*/ 4000237 w 5018777"/>
              <a:gd name="connsiteY64" fmla="*/ 577305 h 2605314"/>
              <a:gd name="connsiteX65" fmla="*/ 3939640 w 5018777"/>
              <a:gd name="connsiteY65" fmla="*/ 480422 h 2605314"/>
              <a:gd name="connsiteX66" fmla="*/ 3866706 w 5018777"/>
              <a:gd name="connsiteY66" fmla="*/ 463731 h 2605314"/>
              <a:gd name="connsiteX67" fmla="*/ 3806835 w 5018777"/>
              <a:gd name="connsiteY67" fmla="*/ 478971 h 2605314"/>
              <a:gd name="connsiteX68" fmla="*/ 3763292 w 5018777"/>
              <a:gd name="connsiteY68" fmla="*/ 529771 h 2605314"/>
              <a:gd name="connsiteX69" fmla="*/ 3756035 w 5018777"/>
              <a:gd name="connsiteY69" fmla="*/ 551542 h 2605314"/>
              <a:gd name="connsiteX70" fmla="*/ 3763292 w 5018777"/>
              <a:gd name="connsiteY70" fmla="*/ 573314 h 2605314"/>
              <a:gd name="connsiteX71" fmla="*/ 3705235 w 5018777"/>
              <a:gd name="connsiteY71" fmla="*/ 602342 h 2605314"/>
              <a:gd name="connsiteX72" fmla="*/ 3661692 w 5018777"/>
              <a:gd name="connsiteY72" fmla="*/ 544285 h 2605314"/>
              <a:gd name="connsiteX73" fmla="*/ 3668949 w 5018777"/>
              <a:gd name="connsiteY73" fmla="*/ 435428 h 2605314"/>
              <a:gd name="connsiteX74" fmla="*/ 3705235 w 5018777"/>
              <a:gd name="connsiteY74" fmla="*/ 370114 h 2605314"/>
              <a:gd name="connsiteX75" fmla="*/ 3770549 w 5018777"/>
              <a:gd name="connsiteY75" fmla="*/ 341085 h 2605314"/>
              <a:gd name="connsiteX76" fmla="*/ 3792320 w 5018777"/>
              <a:gd name="connsiteY76" fmla="*/ 333828 h 2605314"/>
              <a:gd name="connsiteX77" fmla="*/ 3814092 w 5018777"/>
              <a:gd name="connsiteY77" fmla="*/ 326571 h 2605314"/>
              <a:gd name="connsiteX78" fmla="*/ 3959235 w 5018777"/>
              <a:gd name="connsiteY78" fmla="*/ 333828 h 2605314"/>
              <a:gd name="connsiteX79" fmla="*/ 4024549 w 5018777"/>
              <a:gd name="connsiteY79" fmla="*/ 377371 h 2605314"/>
              <a:gd name="connsiteX80" fmla="*/ 4060835 w 5018777"/>
              <a:gd name="connsiteY80" fmla="*/ 413657 h 2605314"/>
              <a:gd name="connsiteX81" fmla="*/ 4097120 w 5018777"/>
              <a:gd name="connsiteY81" fmla="*/ 478971 h 2605314"/>
              <a:gd name="connsiteX82" fmla="*/ 4111997 w 5018777"/>
              <a:gd name="connsiteY82" fmla="*/ 620848 h 2605314"/>
              <a:gd name="connsiteX83" fmla="*/ 4089863 w 5018777"/>
              <a:gd name="connsiteY83" fmla="*/ 732971 h 2605314"/>
              <a:gd name="connsiteX84" fmla="*/ 4060835 w 5018777"/>
              <a:gd name="connsiteY84" fmla="*/ 769257 h 2605314"/>
              <a:gd name="connsiteX85" fmla="*/ 3946897 w 5018777"/>
              <a:gd name="connsiteY85" fmla="*/ 851262 h 2605314"/>
              <a:gd name="connsiteX86" fmla="*/ 3843120 w 5018777"/>
              <a:gd name="connsiteY86" fmla="*/ 878114 h 2605314"/>
              <a:gd name="connsiteX87" fmla="*/ 3567349 w 5018777"/>
              <a:gd name="connsiteY87" fmla="*/ 863600 h 2605314"/>
              <a:gd name="connsiteX88" fmla="*/ 3422206 w 5018777"/>
              <a:gd name="connsiteY88" fmla="*/ 835660 h 2605314"/>
              <a:gd name="connsiteX89" fmla="*/ 3349635 w 5018777"/>
              <a:gd name="connsiteY89" fmla="*/ 776514 h 2605314"/>
              <a:gd name="connsiteX90" fmla="*/ 3313349 w 5018777"/>
              <a:gd name="connsiteY90" fmla="*/ 696685 h 2605314"/>
              <a:gd name="connsiteX91" fmla="*/ 3277063 w 5018777"/>
              <a:gd name="connsiteY91" fmla="*/ 587828 h 2605314"/>
              <a:gd name="connsiteX92" fmla="*/ 3233520 w 5018777"/>
              <a:gd name="connsiteY92" fmla="*/ 478971 h 2605314"/>
              <a:gd name="connsiteX93" fmla="*/ 3199412 w 5018777"/>
              <a:gd name="connsiteY93" fmla="*/ 367937 h 2605314"/>
              <a:gd name="connsiteX94" fmla="*/ 3139177 w 5018777"/>
              <a:gd name="connsiteY94" fmla="*/ 283028 h 2605314"/>
              <a:gd name="connsiteX95" fmla="*/ 3081120 w 5018777"/>
              <a:gd name="connsiteY95" fmla="*/ 232228 h 2605314"/>
              <a:gd name="connsiteX96" fmla="*/ 3008549 w 5018777"/>
              <a:gd name="connsiteY96" fmla="*/ 174171 h 2605314"/>
              <a:gd name="connsiteX97" fmla="*/ 2934889 w 5018777"/>
              <a:gd name="connsiteY97" fmla="*/ 124460 h 2605314"/>
              <a:gd name="connsiteX98" fmla="*/ 2827120 w 5018777"/>
              <a:gd name="connsiteY98" fmla="*/ 79828 h 2605314"/>
              <a:gd name="connsiteX99" fmla="*/ 2667463 w 5018777"/>
              <a:gd name="connsiteY99" fmla="*/ 50800 h 2605314"/>
              <a:gd name="connsiteX100" fmla="*/ 2500549 w 5018777"/>
              <a:gd name="connsiteY100" fmla="*/ 43542 h 2605314"/>
              <a:gd name="connsiteX101" fmla="*/ 2275577 w 5018777"/>
              <a:gd name="connsiteY101" fmla="*/ 21771 h 2605314"/>
              <a:gd name="connsiteX102" fmla="*/ 2036092 w 5018777"/>
              <a:gd name="connsiteY102" fmla="*/ 7257 h 2605314"/>
              <a:gd name="connsiteX103" fmla="*/ 1753063 w 5018777"/>
              <a:gd name="connsiteY103" fmla="*/ 29028 h 2605314"/>
              <a:gd name="connsiteX104" fmla="*/ 1519746 w 5018777"/>
              <a:gd name="connsiteY104" fmla="*/ 82005 h 2605314"/>
              <a:gd name="connsiteX105" fmla="*/ 1157977 w 5018777"/>
              <a:gd name="connsiteY105" fmla="*/ 190500 h 2605314"/>
              <a:gd name="connsiteX106" fmla="*/ 969292 w 5018777"/>
              <a:gd name="connsiteY106" fmla="*/ 261257 h 2605314"/>
              <a:gd name="connsiteX107" fmla="*/ 889463 w 5018777"/>
              <a:gd name="connsiteY107" fmla="*/ 319314 h 2605314"/>
              <a:gd name="connsiteX108" fmla="*/ 763189 w 5018777"/>
              <a:gd name="connsiteY108" fmla="*/ 420551 h 2605314"/>
              <a:gd name="connsiteX109" fmla="*/ 693520 w 5018777"/>
              <a:gd name="connsiteY109" fmla="*/ 500742 h 2605314"/>
              <a:gd name="connsiteX110" fmla="*/ 664492 w 5018777"/>
              <a:gd name="connsiteY110" fmla="*/ 544285 h 2605314"/>
              <a:gd name="connsiteX111" fmla="*/ 642720 w 5018777"/>
              <a:gd name="connsiteY111" fmla="*/ 609600 h 2605314"/>
              <a:gd name="connsiteX112" fmla="*/ 651792 w 5018777"/>
              <a:gd name="connsiteY112" fmla="*/ 740954 h 2605314"/>
              <a:gd name="connsiteX113" fmla="*/ 700052 w 5018777"/>
              <a:gd name="connsiteY113" fmla="*/ 804454 h 2605314"/>
              <a:gd name="connsiteX114" fmla="*/ 751577 w 5018777"/>
              <a:gd name="connsiteY114" fmla="*/ 804817 h 2605314"/>
              <a:gd name="connsiteX115" fmla="*/ 775889 w 5018777"/>
              <a:gd name="connsiteY115" fmla="*/ 748937 h 2605314"/>
              <a:gd name="connsiteX116" fmla="*/ 764640 w 5018777"/>
              <a:gd name="connsiteY116" fmla="*/ 679268 h 2605314"/>
              <a:gd name="connsiteX117" fmla="*/ 704769 w 5018777"/>
              <a:gd name="connsiteY117" fmla="*/ 644434 h 2605314"/>
              <a:gd name="connsiteX118" fmla="*/ 567246 w 5018777"/>
              <a:gd name="connsiteY118" fmla="*/ 638991 h 2605314"/>
              <a:gd name="connsiteX119" fmla="*/ 468549 w 5018777"/>
              <a:gd name="connsiteY119" fmla="*/ 682171 h 2605314"/>
              <a:gd name="connsiteX120" fmla="*/ 446777 w 5018777"/>
              <a:gd name="connsiteY120" fmla="*/ 754742 h 2605314"/>
              <a:gd name="connsiteX121" fmla="*/ 475806 w 5018777"/>
              <a:gd name="connsiteY121" fmla="*/ 849085 h 2605314"/>
              <a:gd name="connsiteX122" fmla="*/ 533863 w 5018777"/>
              <a:gd name="connsiteY122" fmla="*/ 841828 h 2605314"/>
              <a:gd name="connsiteX123" fmla="*/ 541120 w 5018777"/>
              <a:gd name="connsiteY123" fmla="*/ 820057 h 2605314"/>
              <a:gd name="connsiteX124" fmla="*/ 519349 w 5018777"/>
              <a:gd name="connsiteY124" fmla="*/ 740228 h 2605314"/>
              <a:gd name="connsiteX125" fmla="*/ 497577 w 5018777"/>
              <a:gd name="connsiteY125" fmla="*/ 725714 h 2605314"/>
              <a:gd name="connsiteX126" fmla="*/ 352435 w 5018777"/>
              <a:gd name="connsiteY126" fmla="*/ 732971 h 2605314"/>
              <a:gd name="connsiteX127" fmla="*/ 252286 w 5018777"/>
              <a:gd name="connsiteY127" fmla="*/ 791028 h 2605314"/>
              <a:gd name="connsiteX128" fmla="*/ 192777 w 5018777"/>
              <a:gd name="connsiteY128" fmla="*/ 892628 h 2605314"/>
              <a:gd name="connsiteX129" fmla="*/ 187335 w 5018777"/>
              <a:gd name="connsiteY129" fmla="*/ 1026522 h 2605314"/>
              <a:gd name="connsiteX130" fmla="*/ 218177 w 5018777"/>
              <a:gd name="connsiteY130" fmla="*/ 1070791 h 2605314"/>
              <a:gd name="connsiteX131" fmla="*/ 278049 w 5018777"/>
              <a:gd name="connsiteY131" fmla="*/ 1063534 h 2605314"/>
              <a:gd name="connsiteX132" fmla="*/ 297643 w 5018777"/>
              <a:gd name="connsiteY132" fmla="*/ 1022531 h 2605314"/>
              <a:gd name="connsiteX133" fmla="*/ 260995 w 5018777"/>
              <a:gd name="connsiteY133" fmla="*/ 957580 h 2605314"/>
              <a:gd name="connsiteX134" fmla="*/ 172095 w 5018777"/>
              <a:gd name="connsiteY134" fmla="*/ 952137 h 2605314"/>
              <a:gd name="connsiteX135" fmla="*/ 108957 w 5018777"/>
              <a:gd name="connsiteY135" fmla="*/ 996405 h 2605314"/>
              <a:gd name="connsiteX136" fmla="*/ 54892 w 5018777"/>
              <a:gd name="connsiteY136" fmla="*/ 1066800 h 2605314"/>
              <a:gd name="connsiteX137" fmla="*/ 14252 w 5018777"/>
              <a:gd name="connsiteY137" fmla="*/ 1156788 h 2605314"/>
              <a:gd name="connsiteX138" fmla="*/ 20783 w 5018777"/>
              <a:gd name="connsiteY138" fmla="*/ 1262017 h 2605314"/>
              <a:gd name="connsiteX139" fmla="*/ 69406 w 5018777"/>
              <a:gd name="connsiteY139" fmla="*/ 1313542 h 2605314"/>
              <a:gd name="connsiteX140" fmla="*/ 112949 w 5018777"/>
              <a:gd name="connsiteY140" fmla="*/ 1342571 h 2605314"/>
              <a:gd name="connsiteX141" fmla="*/ 159032 w 5018777"/>
              <a:gd name="connsiteY141" fmla="*/ 1341845 h 2605314"/>
              <a:gd name="connsiteX142" fmla="*/ 217089 w 5018777"/>
              <a:gd name="connsiteY142" fmla="*/ 1316445 h 2605314"/>
              <a:gd name="connsiteX143" fmla="*/ 199672 w 5018777"/>
              <a:gd name="connsiteY143" fmla="*/ 1243148 h 2605314"/>
              <a:gd name="connsiteX144" fmla="*/ 124197 w 5018777"/>
              <a:gd name="connsiteY144" fmla="*/ 1236254 h 2605314"/>
              <a:gd name="connsiteX145" fmla="*/ 54892 w 5018777"/>
              <a:gd name="connsiteY145" fmla="*/ 1262742 h 2605314"/>
              <a:gd name="connsiteX146" fmla="*/ 33120 w 5018777"/>
              <a:gd name="connsiteY146" fmla="*/ 1299028 h 2605314"/>
              <a:gd name="connsiteX147" fmla="*/ 18606 w 5018777"/>
              <a:gd name="connsiteY147" fmla="*/ 1320800 h 2605314"/>
              <a:gd name="connsiteX148" fmla="*/ 4092 w 5018777"/>
              <a:gd name="connsiteY148" fmla="*/ 1379582 h 2605314"/>
              <a:gd name="connsiteX149" fmla="*/ 3729 w 5018777"/>
              <a:gd name="connsiteY149" fmla="*/ 1436188 h 2605314"/>
              <a:gd name="connsiteX150" fmla="*/ 47635 w 5018777"/>
              <a:gd name="connsiteY150" fmla="*/ 1494971 h 2605314"/>
              <a:gd name="connsiteX151" fmla="*/ 91177 w 5018777"/>
              <a:gd name="connsiteY151" fmla="*/ 1524000 h 2605314"/>
              <a:gd name="connsiteX152" fmla="*/ 127100 w 5018777"/>
              <a:gd name="connsiteY152" fmla="*/ 1568268 h 2605314"/>
              <a:gd name="connsiteX153" fmla="*/ 171006 w 5018777"/>
              <a:gd name="connsiteY153" fmla="*/ 1582057 h 2605314"/>
              <a:gd name="connsiteX154" fmla="*/ 228337 w 5018777"/>
              <a:gd name="connsiteY154" fmla="*/ 1561737 h 2605314"/>
              <a:gd name="connsiteX155" fmla="*/ 236683 w 5018777"/>
              <a:gd name="connsiteY155" fmla="*/ 1483722 h 2605314"/>
              <a:gd name="connsiteX156" fmla="*/ 157217 w 5018777"/>
              <a:gd name="connsiteY156" fmla="*/ 1465580 h 2605314"/>
              <a:gd name="connsiteX157" fmla="*/ 105692 w 5018777"/>
              <a:gd name="connsiteY157" fmla="*/ 1502228 h 2605314"/>
              <a:gd name="connsiteX158" fmla="*/ 105692 w 5018777"/>
              <a:gd name="connsiteY158" fmla="*/ 1698171 h 2605314"/>
              <a:gd name="connsiteX159" fmla="*/ 141615 w 5018777"/>
              <a:gd name="connsiteY159" fmla="*/ 1749334 h 2605314"/>
              <a:gd name="connsiteX160" fmla="*/ 192777 w 5018777"/>
              <a:gd name="connsiteY160" fmla="*/ 1792514 h 2605314"/>
              <a:gd name="connsiteX161" fmla="*/ 250835 w 5018777"/>
              <a:gd name="connsiteY161" fmla="*/ 1828800 h 2605314"/>
              <a:gd name="connsiteX162" fmla="*/ 359692 w 5018777"/>
              <a:gd name="connsiteY162" fmla="*/ 1821542 h 2605314"/>
              <a:gd name="connsiteX163" fmla="*/ 394163 w 5018777"/>
              <a:gd name="connsiteY163" fmla="*/ 1796505 h 2605314"/>
              <a:gd name="connsiteX164" fmla="*/ 410492 w 5018777"/>
              <a:gd name="connsiteY164" fmla="*/ 1698171 h 2605314"/>
              <a:gd name="connsiteX165" fmla="*/ 366949 w 5018777"/>
              <a:gd name="connsiteY165" fmla="*/ 1683657 h 2605314"/>
              <a:gd name="connsiteX166" fmla="*/ 316149 w 5018777"/>
              <a:gd name="connsiteY166" fmla="*/ 1690914 h 2605314"/>
              <a:gd name="connsiteX167" fmla="*/ 279863 w 5018777"/>
              <a:gd name="connsiteY167" fmla="*/ 1719942 h 2605314"/>
              <a:gd name="connsiteX168" fmla="*/ 265349 w 5018777"/>
              <a:gd name="connsiteY168" fmla="*/ 1785257 h 2605314"/>
              <a:gd name="connsiteX169" fmla="*/ 276235 w 5018777"/>
              <a:gd name="connsiteY169" fmla="*/ 1939108 h 2605314"/>
              <a:gd name="connsiteX170" fmla="*/ 331026 w 5018777"/>
              <a:gd name="connsiteY170" fmla="*/ 1984465 h 2605314"/>
              <a:gd name="connsiteX171" fmla="*/ 417749 w 5018777"/>
              <a:gd name="connsiteY171" fmla="*/ 2002971 h 2605314"/>
              <a:gd name="connsiteX172" fmla="*/ 526606 w 5018777"/>
              <a:gd name="connsiteY172" fmla="*/ 1995714 h 2605314"/>
              <a:gd name="connsiteX173" fmla="*/ 555635 w 5018777"/>
              <a:gd name="connsiteY173" fmla="*/ 1973942 h 2605314"/>
              <a:gd name="connsiteX174" fmla="*/ 599177 w 5018777"/>
              <a:gd name="connsiteY174" fmla="*/ 1944914 h 2605314"/>
              <a:gd name="connsiteX175" fmla="*/ 628206 w 5018777"/>
              <a:gd name="connsiteY175" fmla="*/ 1901371 h 2605314"/>
              <a:gd name="connsiteX176" fmla="*/ 613692 w 5018777"/>
              <a:gd name="connsiteY176" fmla="*/ 1836057 h 2605314"/>
              <a:gd name="connsiteX177" fmla="*/ 570149 w 5018777"/>
              <a:gd name="connsiteY177" fmla="*/ 1792514 h 2605314"/>
              <a:gd name="connsiteX178" fmla="*/ 528057 w 5018777"/>
              <a:gd name="connsiteY178" fmla="*/ 1800497 h 2605314"/>
              <a:gd name="connsiteX179" fmla="*/ 481249 w 5018777"/>
              <a:gd name="connsiteY179" fmla="*/ 1898468 h 2605314"/>
              <a:gd name="connsiteX180" fmla="*/ 555635 w 5018777"/>
              <a:gd name="connsiteY180" fmla="*/ 1995714 h 2605314"/>
              <a:gd name="connsiteX181" fmla="*/ 570149 w 5018777"/>
              <a:gd name="connsiteY181" fmla="*/ 2017485 h 2605314"/>
              <a:gd name="connsiteX182" fmla="*/ 700777 w 5018777"/>
              <a:gd name="connsiteY182" fmla="*/ 2068285 h 2605314"/>
              <a:gd name="connsiteX183" fmla="*/ 737063 w 5018777"/>
              <a:gd name="connsiteY183" fmla="*/ 2082800 h 2605314"/>
              <a:gd name="connsiteX184" fmla="*/ 867692 w 5018777"/>
              <a:gd name="connsiteY184" fmla="*/ 2119811 h 2605314"/>
              <a:gd name="connsiteX185" fmla="*/ 969292 w 5018777"/>
              <a:gd name="connsiteY185" fmla="*/ 2148114 h 2605314"/>
              <a:gd name="connsiteX186" fmla="*/ 1078149 w 5018777"/>
              <a:gd name="connsiteY186" fmla="*/ 2133600 h 2605314"/>
              <a:gd name="connsiteX187" fmla="*/ 1128949 w 5018777"/>
              <a:gd name="connsiteY187" fmla="*/ 2104571 h 2605314"/>
              <a:gd name="connsiteX188" fmla="*/ 1247603 w 5018777"/>
              <a:gd name="connsiteY188" fmla="*/ 2013494 h 2605314"/>
              <a:gd name="connsiteX189" fmla="*/ 1291509 w 5018777"/>
              <a:gd name="connsiteY189" fmla="*/ 1957251 h 2605314"/>
              <a:gd name="connsiteX190" fmla="*/ 1278083 w 5018777"/>
              <a:gd name="connsiteY190" fmla="*/ 1839322 h 2605314"/>
              <a:gd name="connsiteX191" fmla="*/ 1223292 w 5018777"/>
              <a:gd name="connsiteY191" fmla="*/ 1814285 h 2605314"/>
              <a:gd name="connsiteX192" fmla="*/ 1129675 w 5018777"/>
              <a:gd name="connsiteY192" fmla="*/ 1833154 h 2605314"/>
              <a:gd name="connsiteX193" fmla="*/ 1107177 w 5018777"/>
              <a:gd name="connsiteY193" fmla="*/ 1894114 h 2605314"/>
              <a:gd name="connsiteX194" fmla="*/ 1085406 w 5018777"/>
              <a:gd name="connsiteY194" fmla="*/ 2002971 h 2605314"/>
              <a:gd name="connsiteX195" fmla="*/ 1020092 w 5018777"/>
              <a:gd name="connsiteY195" fmla="*/ 1995714 h 2605314"/>
              <a:gd name="connsiteX196" fmla="*/ 984532 w 5018777"/>
              <a:gd name="connsiteY196" fmla="*/ 1911531 h 2605314"/>
              <a:gd name="connsiteX197" fmla="*/ 996869 w 5018777"/>
              <a:gd name="connsiteY197" fmla="*/ 1807754 h 2605314"/>
              <a:gd name="connsiteX198" fmla="*/ 1070529 w 5018777"/>
              <a:gd name="connsiteY198" fmla="*/ 1731554 h 2605314"/>
              <a:gd name="connsiteX199" fmla="*/ 1230549 w 5018777"/>
              <a:gd name="connsiteY199" fmla="*/ 1690914 h 2605314"/>
              <a:gd name="connsiteX200" fmla="*/ 1339406 w 5018777"/>
              <a:gd name="connsiteY200" fmla="*/ 1698171 h 2605314"/>
              <a:gd name="connsiteX201" fmla="*/ 1426492 w 5018777"/>
              <a:gd name="connsiteY201" fmla="*/ 1741714 h 2605314"/>
              <a:gd name="connsiteX202" fmla="*/ 1480557 w 5018777"/>
              <a:gd name="connsiteY202" fmla="*/ 1792514 h 2605314"/>
              <a:gd name="connsiteX203" fmla="*/ 1510312 w 5018777"/>
              <a:gd name="connsiteY203" fmla="*/ 1859642 h 2605314"/>
              <a:gd name="connsiteX204" fmla="*/ 1511037 w 5018777"/>
              <a:gd name="connsiteY204" fmla="*/ 1961968 h 2605314"/>
              <a:gd name="connsiteX205" fmla="*/ 1463866 w 5018777"/>
              <a:gd name="connsiteY205" fmla="*/ 2046877 h 2605314"/>
              <a:gd name="connsiteX206" fmla="*/ 1411977 w 5018777"/>
              <a:gd name="connsiteY206" fmla="*/ 2140857 h 2605314"/>
              <a:gd name="connsiteX207" fmla="*/ 1404720 w 5018777"/>
              <a:gd name="connsiteY207" fmla="*/ 2162628 h 2605314"/>
              <a:gd name="connsiteX208" fmla="*/ 1368435 w 5018777"/>
              <a:gd name="connsiteY208" fmla="*/ 2293257 h 2605314"/>
              <a:gd name="connsiteX209" fmla="*/ 1370975 w 5018777"/>
              <a:gd name="connsiteY209" fmla="*/ 2449285 h 2605314"/>
              <a:gd name="connsiteX210" fmla="*/ 1513577 w 5018777"/>
              <a:gd name="connsiteY210" fmla="*/ 2554514 h 2605314"/>
              <a:gd name="connsiteX211" fmla="*/ 1636949 w 5018777"/>
              <a:gd name="connsiteY211" fmla="*/ 2590800 h 2605314"/>
              <a:gd name="connsiteX212" fmla="*/ 1851397 w 5018777"/>
              <a:gd name="connsiteY212" fmla="*/ 2605314 h 2605314"/>
              <a:gd name="connsiteX213" fmla="*/ 1922155 w 5018777"/>
              <a:gd name="connsiteY213" fmla="*/ 2576285 h 2605314"/>
              <a:gd name="connsiteX214" fmla="*/ 1963520 w 5018777"/>
              <a:gd name="connsiteY214" fmla="*/ 2496457 h 2605314"/>
              <a:gd name="connsiteX215" fmla="*/ 2006337 w 5018777"/>
              <a:gd name="connsiteY215" fmla="*/ 2315028 h 2605314"/>
              <a:gd name="connsiteX216" fmla="*/ 2043349 w 5018777"/>
              <a:gd name="connsiteY216" fmla="*/ 2111828 h 2605314"/>
              <a:gd name="connsiteX217" fmla="*/ 2066572 w 5018777"/>
              <a:gd name="connsiteY217" fmla="*/ 2048691 h 2605314"/>
              <a:gd name="connsiteX218" fmla="*/ 2102495 w 5018777"/>
              <a:gd name="connsiteY218" fmla="*/ 1987731 h 2605314"/>
              <a:gd name="connsiteX219" fmla="*/ 2221512 w 5018777"/>
              <a:gd name="connsiteY219" fmla="*/ 1879237 h 2605314"/>
              <a:gd name="connsiteX220" fmla="*/ 2377177 w 5018777"/>
              <a:gd name="connsiteY220" fmla="*/ 1872342 h 2605314"/>
              <a:gd name="connsiteX221" fmla="*/ 2398949 w 5018777"/>
              <a:gd name="connsiteY221" fmla="*/ 1879600 h 2605314"/>
              <a:gd name="connsiteX222" fmla="*/ 2457006 w 5018777"/>
              <a:gd name="connsiteY222" fmla="*/ 1930400 h 2605314"/>
              <a:gd name="connsiteX223" fmla="*/ 2471520 w 5018777"/>
              <a:gd name="connsiteY223" fmla="*/ 1952171 h 2605314"/>
              <a:gd name="connsiteX224" fmla="*/ 2493292 w 5018777"/>
              <a:gd name="connsiteY224" fmla="*/ 1973942 h 2605314"/>
              <a:gd name="connsiteX225" fmla="*/ 2507806 w 5018777"/>
              <a:gd name="connsiteY225" fmla="*/ 2024742 h 2605314"/>
              <a:gd name="connsiteX226" fmla="*/ 2515063 w 5018777"/>
              <a:gd name="connsiteY226" fmla="*/ 2053771 h 2605314"/>
              <a:gd name="connsiteX227" fmla="*/ 2529577 w 5018777"/>
              <a:gd name="connsiteY227" fmla="*/ 2075542 h 2605314"/>
              <a:gd name="connsiteX228" fmla="*/ 2544092 w 5018777"/>
              <a:gd name="connsiteY228" fmla="*/ 2126342 h 2605314"/>
              <a:gd name="connsiteX229" fmla="*/ 2536835 w 5018777"/>
              <a:gd name="connsiteY229" fmla="*/ 2271485 h 2605314"/>
              <a:gd name="connsiteX230" fmla="*/ 2522320 w 5018777"/>
              <a:gd name="connsiteY230" fmla="*/ 2300514 h 2605314"/>
              <a:gd name="connsiteX231" fmla="*/ 2478777 w 5018777"/>
              <a:gd name="connsiteY231" fmla="*/ 2329542 h 2605314"/>
              <a:gd name="connsiteX232" fmla="*/ 2457006 w 5018777"/>
              <a:gd name="connsiteY232" fmla="*/ 2336800 h 2605314"/>
              <a:gd name="connsiteX233" fmla="*/ 2333635 w 5018777"/>
              <a:gd name="connsiteY233" fmla="*/ 2329542 h 2605314"/>
              <a:gd name="connsiteX234" fmla="*/ 2311863 w 5018777"/>
              <a:gd name="connsiteY234" fmla="*/ 2322285 h 2605314"/>
              <a:gd name="connsiteX235" fmla="*/ 2297349 w 5018777"/>
              <a:gd name="connsiteY235" fmla="*/ 2286000 h 2605314"/>
              <a:gd name="connsiteX236" fmla="*/ 2290092 w 5018777"/>
              <a:gd name="connsiteY236" fmla="*/ 2249714 h 2605314"/>
              <a:gd name="connsiteX237" fmla="*/ 2398949 w 5018777"/>
              <a:gd name="connsiteY237" fmla="*/ 2111828 h 2605314"/>
              <a:gd name="connsiteX238" fmla="*/ 2398949 w 5018777"/>
              <a:gd name="connsiteY238" fmla="*/ 2024742 h 2605314"/>
              <a:gd name="connsiteX239" fmla="*/ 2377177 w 5018777"/>
              <a:gd name="connsiteY239" fmla="*/ 2010228 h 2605314"/>
              <a:gd name="connsiteX240" fmla="*/ 2275577 w 5018777"/>
              <a:gd name="connsiteY240" fmla="*/ 2017485 h 2605314"/>
              <a:gd name="connsiteX241" fmla="*/ 2261063 w 5018777"/>
              <a:gd name="connsiteY241" fmla="*/ 2032000 h 2605314"/>
              <a:gd name="connsiteX242" fmla="*/ 2239292 w 5018777"/>
              <a:gd name="connsiteY242" fmla="*/ 2046514 h 2605314"/>
              <a:gd name="connsiteX243" fmla="*/ 2224777 w 5018777"/>
              <a:gd name="connsiteY243" fmla="*/ 2061028 h 2605314"/>
              <a:gd name="connsiteX244" fmla="*/ 2195749 w 5018777"/>
              <a:gd name="connsiteY244" fmla="*/ 2068285 h 2605314"/>
              <a:gd name="connsiteX245" fmla="*/ 2166720 w 5018777"/>
              <a:gd name="connsiteY245" fmla="*/ 2090057 h 2605314"/>
              <a:gd name="connsiteX246" fmla="*/ 2152206 w 5018777"/>
              <a:gd name="connsiteY246" fmla="*/ 2111828 h 2605314"/>
              <a:gd name="connsiteX247" fmla="*/ 2130435 w 5018777"/>
              <a:gd name="connsiteY247" fmla="*/ 2140857 h 2605314"/>
              <a:gd name="connsiteX248" fmla="*/ 2130435 w 5018777"/>
              <a:gd name="connsiteY248" fmla="*/ 2351314 h 2605314"/>
              <a:gd name="connsiteX249" fmla="*/ 2144949 w 5018777"/>
              <a:gd name="connsiteY249" fmla="*/ 2373085 h 2605314"/>
              <a:gd name="connsiteX250" fmla="*/ 2166720 w 5018777"/>
              <a:gd name="connsiteY250" fmla="*/ 2380342 h 2605314"/>
              <a:gd name="connsiteX251" fmla="*/ 2173977 w 5018777"/>
              <a:gd name="connsiteY251" fmla="*/ 2402114 h 2605314"/>
              <a:gd name="connsiteX252" fmla="*/ 2195749 w 5018777"/>
              <a:gd name="connsiteY252" fmla="*/ 2416628 h 2605314"/>
              <a:gd name="connsiteX253" fmla="*/ 2224777 w 5018777"/>
              <a:gd name="connsiteY253" fmla="*/ 2438400 h 2605314"/>
              <a:gd name="connsiteX254" fmla="*/ 2268320 w 5018777"/>
              <a:gd name="connsiteY254" fmla="*/ 2474685 h 2605314"/>
              <a:gd name="connsiteX255" fmla="*/ 2297349 w 5018777"/>
              <a:gd name="connsiteY255" fmla="*/ 2510971 h 2605314"/>
              <a:gd name="connsiteX256" fmla="*/ 2319120 w 5018777"/>
              <a:gd name="connsiteY256" fmla="*/ 2532742 h 2605314"/>
              <a:gd name="connsiteX257" fmla="*/ 2398949 w 5018777"/>
              <a:gd name="connsiteY257" fmla="*/ 2569028 h 2605314"/>
              <a:gd name="connsiteX258" fmla="*/ 2544092 w 5018777"/>
              <a:gd name="connsiteY258" fmla="*/ 2554514 h 2605314"/>
              <a:gd name="connsiteX259" fmla="*/ 2565863 w 5018777"/>
              <a:gd name="connsiteY259" fmla="*/ 2540000 h 2605314"/>
              <a:gd name="connsiteX260" fmla="*/ 2573120 w 5018777"/>
              <a:gd name="connsiteY260" fmla="*/ 2503714 h 2605314"/>
              <a:gd name="connsiteX261" fmla="*/ 2587635 w 5018777"/>
              <a:gd name="connsiteY261" fmla="*/ 2481942 h 2605314"/>
              <a:gd name="connsiteX262" fmla="*/ 2594892 w 5018777"/>
              <a:gd name="connsiteY262" fmla="*/ 2409371 h 2605314"/>
              <a:gd name="connsiteX263" fmla="*/ 2645692 w 5018777"/>
              <a:gd name="connsiteY263" fmla="*/ 2416628 h 2605314"/>
              <a:gd name="connsiteX264" fmla="*/ 2674720 w 5018777"/>
              <a:gd name="connsiteY264" fmla="*/ 2423885 h 2605314"/>
              <a:gd name="connsiteX265" fmla="*/ 2747292 w 5018777"/>
              <a:gd name="connsiteY265" fmla="*/ 2438400 h 2605314"/>
              <a:gd name="connsiteX266" fmla="*/ 2790835 w 5018777"/>
              <a:gd name="connsiteY266" fmla="*/ 2452914 h 2605314"/>
              <a:gd name="connsiteX267" fmla="*/ 2812606 w 5018777"/>
              <a:gd name="connsiteY267" fmla="*/ 2438400 h 2605314"/>
              <a:gd name="connsiteX268" fmla="*/ 2805349 w 5018777"/>
              <a:gd name="connsiteY268" fmla="*/ 2416628 h 2605314"/>
              <a:gd name="connsiteX269" fmla="*/ 2798092 w 5018777"/>
              <a:gd name="connsiteY269" fmla="*/ 2373085 h 2605314"/>
              <a:gd name="connsiteX270" fmla="*/ 2783577 w 5018777"/>
              <a:gd name="connsiteY270" fmla="*/ 2329542 h 2605314"/>
              <a:gd name="connsiteX271" fmla="*/ 2798092 w 5018777"/>
              <a:gd name="connsiteY271" fmla="*/ 2278742 h 2605314"/>
              <a:gd name="connsiteX272" fmla="*/ 2965006 w 5018777"/>
              <a:gd name="connsiteY272" fmla="*/ 2249714 h 2605314"/>
              <a:gd name="connsiteX273" fmla="*/ 2950492 w 5018777"/>
              <a:gd name="connsiteY273" fmla="*/ 2227942 h 2605314"/>
              <a:gd name="connsiteX274" fmla="*/ 2928720 w 5018777"/>
              <a:gd name="connsiteY274" fmla="*/ 2133600 h 2605314"/>
              <a:gd name="connsiteX275" fmla="*/ 2921463 w 5018777"/>
              <a:gd name="connsiteY275" fmla="*/ 2104571 h 2605314"/>
              <a:gd name="connsiteX276" fmla="*/ 2899692 w 5018777"/>
              <a:gd name="connsiteY276" fmla="*/ 2090057 h 2605314"/>
              <a:gd name="connsiteX277" fmla="*/ 2906949 w 5018777"/>
              <a:gd name="connsiteY277" fmla="*/ 2061028 h 2605314"/>
              <a:gd name="connsiteX278" fmla="*/ 3037577 w 5018777"/>
              <a:gd name="connsiteY278" fmla="*/ 2053771 h 2605314"/>
              <a:gd name="connsiteX279" fmla="*/ 3124663 w 5018777"/>
              <a:gd name="connsiteY279" fmla="*/ 2046514 h 2605314"/>
              <a:gd name="connsiteX280" fmla="*/ 3146435 w 5018777"/>
              <a:gd name="connsiteY280" fmla="*/ 2039257 h 2605314"/>
              <a:gd name="connsiteX281" fmla="*/ 3139177 w 5018777"/>
              <a:gd name="connsiteY281" fmla="*/ 2010228 h 2605314"/>
              <a:gd name="connsiteX282" fmla="*/ 3110149 w 5018777"/>
              <a:gd name="connsiteY282" fmla="*/ 1959428 h 2605314"/>
              <a:gd name="connsiteX283" fmla="*/ 3081120 w 5018777"/>
              <a:gd name="connsiteY283" fmla="*/ 1930400 h 2605314"/>
              <a:gd name="connsiteX284" fmla="*/ 3066606 w 5018777"/>
              <a:gd name="connsiteY284" fmla="*/ 1901371 h 2605314"/>
              <a:gd name="connsiteX285" fmla="*/ 3044835 w 5018777"/>
              <a:gd name="connsiteY285" fmla="*/ 1886857 h 2605314"/>
              <a:gd name="connsiteX286" fmla="*/ 3037577 w 5018777"/>
              <a:gd name="connsiteY286" fmla="*/ 1865085 h 2605314"/>
              <a:gd name="connsiteX287" fmla="*/ 3023063 w 5018777"/>
              <a:gd name="connsiteY287" fmla="*/ 1843314 h 2605314"/>
              <a:gd name="connsiteX288" fmla="*/ 3052092 w 5018777"/>
              <a:gd name="connsiteY288" fmla="*/ 1828800 h 2605314"/>
              <a:gd name="connsiteX289" fmla="*/ 3160949 w 5018777"/>
              <a:gd name="connsiteY289" fmla="*/ 1814285 h 2605314"/>
              <a:gd name="connsiteX290" fmla="*/ 3182720 w 5018777"/>
              <a:gd name="connsiteY290" fmla="*/ 1799771 h 2605314"/>
              <a:gd name="connsiteX291" fmla="*/ 3131920 w 5018777"/>
              <a:gd name="connsiteY291" fmla="*/ 1690914 h 2605314"/>
              <a:gd name="connsiteX292" fmla="*/ 3124663 w 5018777"/>
              <a:gd name="connsiteY292" fmla="*/ 1669142 h 2605314"/>
              <a:gd name="connsiteX293" fmla="*/ 3110149 w 5018777"/>
              <a:gd name="connsiteY293" fmla="*/ 1647371 h 2605314"/>
              <a:gd name="connsiteX294" fmla="*/ 3131920 w 5018777"/>
              <a:gd name="connsiteY294" fmla="*/ 1640114 h 2605314"/>
              <a:gd name="connsiteX295" fmla="*/ 3160949 w 5018777"/>
              <a:gd name="connsiteY295" fmla="*/ 1632857 h 2605314"/>
              <a:gd name="connsiteX296" fmla="*/ 3189977 w 5018777"/>
              <a:gd name="connsiteY296" fmla="*/ 1618342 h 2605314"/>
              <a:gd name="connsiteX297" fmla="*/ 3219006 w 5018777"/>
              <a:gd name="connsiteY297" fmla="*/ 1611085 h 2605314"/>
              <a:gd name="connsiteX298" fmla="*/ 3240777 w 5018777"/>
              <a:gd name="connsiteY298" fmla="*/ 1603828 h 2605314"/>
              <a:gd name="connsiteX299" fmla="*/ 3284320 w 5018777"/>
              <a:gd name="connsiteY299" fmla="*/ 1582057 h 2605314"/>
              <a:gd name="connsiteX300" fmla="*/ 3298835 w 5018777"/>
              <a:gd name="connsiteY300" fmla="*/ 1567542 h 2605314"/>
              <a:gd name="connsiteX301" fmla="*/ 3277063 w 5018777"/>
              <a:gd name="connsiteY301" fmla="*/ 1545771 h 2605314"/>
              <a:gd name="connsiteX302" fmla="*/ 3233520 w 5018777"/>
              <a:gd name="connsiteY302" fmla="*/ 1516742 h 2605314"/>
              <a:gd name="connsiteX303" fmla="*/ 3182720 w 5018777"/>
              <a:gd name="connsiteY303" fmla="*/ 1458685 h 2605314"/>
              <a:gd name="connsiteX304" fmla="*/ 3175463 w 5018777"/>
              <a:gd name="connsiteY304" fmla="*/ 1436914 h 2605314"/>
              <a:gd name="connsiteX305" fmla="*/ 3153692 w 5018777"/>
              <a:gd name="connsiteY305" fmla="*/ 1422400 h 2605314"/>
              <a:gd name="connsiteX306" fmla="*/ 3204492 w 5018777"/>
              <a:gd name="connsiteY306" fmla="*/ 1386114 h 2605314"/>
              <a:gd name="connsiteX307" fmla="*/ 3240777 w 5018777"/>
              <a:gd name="connsiteY307" fmla="*/ 1349828 h 2605314"/>
              <a:gd name="connsiteX308" fmla="*/ 3269806 w 5018777"/>
              <a:gd name="connsiteY308" fmla="*/ 1313542 h 2605314"/>
              <a:gd name="connsiteX309" fmla="*/ 3291577 w 5018777"/>
              <a:gd name="connsiteY309" fmla="*/ 1299028 h 2605314"/>
              <a:gd name="connsiteX310" fmla="*/ 3306092 w 5018777"/>
              <a:gd name="connsiteY310" fmla="*/ 1284514 h 2605314"/>
              <a:gd name="connsiteX311" fmla="*/ 3313349 w 5018777"/>
              <a:gd name="connsiteY311" fmla="*/ 1262742 h 2605314"/>
              <a:gd name="connsiteX312" fmla="*/ 3269806 w 5018777"/>
              <a:gd name="connsiteY312" fmla="*/ 1255485 h 2605314"/>
              <a:gd name="connsiteX313" fmla="*/ 3248035 w 5018777"/>
              <a:gd name="connsiteY313" fmla="*/ 1248228 h 2605314"/>
              <a:gd name="connsiteX314" fmla="*/ 3197235 w 5018777"/>
              <a:gd name="connsiteY314" fmla="*/ 1233714 h 2605314"/>
              <a:gd name="connsiteX315" fmla="*/ 3175463 w 5018777"/>
              <a:gd name="connsiteY315" fmla="*/ 1219200 h 2605314"/>
              <a:gd name="connsiteX316" fmla="*/ 3153692 w 5018777"/>
              <a:gd name="connsiteY316" fmla="*/ 1211942 h 2605314"/>
              <a:gd name="connsiteX317" fmla="*/ 3124663 w 5018777"/>
              <a:gd name="connsiteY317" fmla="*/ 1197428 h 2605314"/>
              <a:gd name="connsiteX318" fmla="*/ 3204492 w 5018777"/>
              <a:gd name="connsiteY318" fmla="*/ 1095828 h 2605314"/>
              <a:gd name="connsiteX319" fmla="*/ 3255292 w 5018777"/>
              <a:gd name="connsiteY319" fmla="*/ 1037771 h 2605314"/>
              <a:gd name="connsiteX320" fmla="*/ 3255292 w 5018777"/>
              <a:gd name="connsiteY320" fmla="*/ 994228 h 2605314"/>
              <a:gd name="connsiteX321" fmla="*/ 3211749 w 5018777"/>
              <a:gd name="connsiteY321" fmla="*/ 986971 h 2605314"/>
              <a:gd name="connsiteX322" fmla="*/ 3182720 w 5018777"/>
              <a:gd name="connsiteY322" fmla="*/ 979714 h 2605314"/>
              <a:gd name="connsiteX323" fmla="*/ 3124663 w 5018777"/>
              <a:gd name="connsiteY323" fmla="*/ 957942 h 2605314"/>
              <a:gd name="connsiteX324" fmla="*/ 3102892 w 5018777"/>
              <a:gd name="connsiteY324" fmla="*/ 950685 h 2605314"/>
              <a:gd name="connsiteX325" fmla="*/ 3052092 w 5018777"/>
              <a:gd name="connsiteY325" fmla="*/ 943428 h 2605314"/>
              <a:gd name="connsiteX326" fmla="*/ 3030320 w 5018777"/>
              <a:gd name="connsiteY326" fmla="*/ 936171 h 2605314"/>
              <a:gd name="connsiteX327" fmla="*/ 2994035 w 5018777"/>
              <a:gd name="connsiteY327" fmla="*/ 928914 h 2605314"/>
              <a:gd name="connsiteX328" fmla="*/ 2979520 w 5018777"/>
              <a:gd name="connsiteY328" fmla="*/ 914400 h 2605314"/>
              <a:gd name="connsiteX329" fmla="*/ 3037577 w 5018777"/>
              <a:gd name="connsiteY329" fmla="*/ 820057 h 2605314"/>
              <a:gd name="connsiteX330" fmla="*/ 3095635 w 5018777"/>
              <a:gd name="connsiteY330" fmla="*/ 747485 h 2605314"/>
              <a:gd name="connsiteX331" fmla="*/ 3131920 w 5018777"/>
              <a:gd name="connsiteY331" fmla="*/ 703942 h 2605314"/>
              <a:gd name="connsiteX332" fmla="*/ 3146435 w 5018777"/>
              <a:gd name="connsiteY332" fmla="*/ 682171 h 2605314"/>
              <a:gd name="connsiteX333" fmla="*/ 3037577 w 5018777"/>
              <a:gd name="connsiteY333" fmla="*/ 667657 h 2605314"/>
              <a:gd name="connsiteX334" fmla="*/ 2965006 w 5018777"/>
              <a:gd name="connsiteY334" fmla="*/ 660400 h 2605314"/>
              <a:gd name="connsiteX335" fmla="*/ 2892435 w 5018777"/>
              <a:gd name="connsiteY335" fmla="*/ 645885 h 2605314"/>
              <a:gd name="connsiteX336" fmla="*/ 2928720 w 5018777"/>
              <a:gd name="connsiteY336" fmla="*/ 609600 h 2605314"/>
              <a:gd name="connsiteX337" fmla="*/ 2965006 w 5018777"/>
              <a:gd name="connsiteY337" fmla="*/ 573314 h 2605314"/>
              <a:gd name="connsiteX338" fmla="*/ 2972263 w 5018777"/>
              <a:gd name="connsiteY338" fmla="*/ 529771 h 2605314"/>
              <a:gd name="connsiteX339" fmla="*/ 2986777 w 5018777"/>
              <a:gd name="connsiteY339" fmla="*/ 486228 h 2605314"/>
              <a:gd name="connsiteX340" fmla="*/ 3001292 w 5018777"/>
              <a:gd name="connsiteY340" fmla="*/ 435428 h 2605314"/>
              <a:gd name="connsiteX341" fmla="*/ 3015806 w 5018777"/>
              <a:gd name="connsiteY341" fmla="*/ 391885 h 2605314"/>
              <a:gd name="connsiteX342" fmla="*/ 2965006 w 5018777"/>
              <a:gd name="connsiteY342" fmla="*/ 399142 h 2605314"/>
              <a:gd name="connsiteX343" fmla="*/ 2921463 w 5018777"/>
              <a:gd name="connsiteY343" fmla="*/ 413657 h 2605314"/>
              <a:gd name="connsiteX344" fmla="*/ 2892435 w 5018777"/>
              <a:gd name="connsiteY344" fmla="*/ 420914 h 2605314"/>
              <a:gd name="connsiteX345" fmla="*/ 2856149 w 5018777"/>
              <a:gd name="connsiteY345" fmla="*/ 435428 h 2605314"/>
              <a:gd name="connsiteX346" fmla="*/ 2812606 w 5018777"/>
              <a:gd name="connsiteY346" fmla="*/ 442685 h 2605314"/>
              <a:gd name="connsiteX347" fmla="*/ 2783577 w 5018777"/>
              <a:gd name="connsiteY347" fmla="*/ 449942 h 2605314"/>
              <a:gd name="connsiteX348" fmla="*/ 2725520 w 5018777"/>
              <a:gd name="connsiteY348" fmla="*/ 442685 h 2605314"/>
              <a:gd name="connsiteX349" fmla="*/ 2732777 w 5018777"/>
              <a:gd name="connsiteY349" fmla="*/ 377371 h 2605314"/>
              <a:gd name="connsiteX350" fmla="*/ 2725520 w 5018777"/>
              <a:gd name="connsiteY350" fmla="*/ 290285 h 2605314"/>
              <a:gd name="connsiteX351" fmla="*/ 2711006 w 5018777"/>
              <a:gd name="connsiteY351" fmla="*/ 232228 h 2605314"/>
              <a:gd name="connsiteX352" fmla="*/ 2667463 w 5018777"/>
              <a:gd name="connsiteY352" fmla="*/ 210457 h 2605314"/>
              <a:gd name="connsiteX353" fmla="*/ 2660206 w 5018777"/>
              <a:gd name="connsiteY353"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81863 w 5018777"/>
              <a:gd name="connsiteY51" fmla="*/ 217714 h 2605314"/>
              <a:gd name="connsiteX52" fmla="*/ 3560092 w 5018777"/>
              <a:gd name="connsiteY52" fmla="*/ 246742 h 2605314"/>
              <a:gd name="connsiteX53" fmla="*/ 3552835 w 5018777"/>
              <a:gd name="connsiteY53" fmla="*/ 268514 h 2605314"/>
              <a:gd name="connsiteX54" fmla="*/ 3531063 w 5018777"/>
              <a:gd name="connsiteY54" fmla="*/ 319314 h 2605314"/>
              <a:gd name="connsiteX55" fmla="*/ 3516549 w 5018777"/>
              <a:gd name="connsiteY55" fmla="*/ 362857 h 2605314"/>
              <a:gd name="connsiteX56" fmla="*/ 3502035 w 5018777"/>
              <a:gd name="connsiteY56" fmla="*/ 420914 h 2605314"/>
              <a:gd name="connsiteX57" fmla="*/ 3501672 w 5018777"/>
              <a:gd name="connsiteY57" fmla="*/ 553357 h 2605314"/>
              <a:gd name="connsiteX58" fmla="*/ 3554649 w 5018777"/>
              <a:gd name="connsiteY58" fmla="*/ 667657 h 2605314"/>
              <a:gd name="connsiteX59" fmla="*/ 3638106 w 5018777"/>
              <a:gd name="connsiteY59" fmla="*/ 730068 h 2605314"/>
              <a:gd name="connsiteX60" fmla="*/ 3756397 w 5018777"/>
              <a:gd name="connsiteY60" fmla="*/ 752565 h 2605314"/>
              <a:gd name="connsiteX61" fmla="*/ 3886663 w 5018777"/>
              <a:gd name="connsiteY61" fmla="*/ 740228 h 2605314"/>
              <a:gd name="connsiteX62" fmla="*/ 3980643 w 5018777"/>
              <a:gd name="connsiteY62" fmla="*/ 658948 h 2605314"/>
              <a:gd name="connsiteX63" fmla="*/ 4000237 w 5018777"/>
              <a:gd name="connsiteY63" fmla="*/ 577305 h 2605314"/>
              <a:gd name="connsiteX64" fmla="*/ 3939640 w 5018777"/>
              <a:gd name="connsiteY64" fmla="*/ 480422 h 2605314"/>
              <a:gd name="connsiteX65" fmla="*/ 3866706 w 5018777"/>
              <a:gd name="connsiteY65" fmla="*/ 463731 h 2605314"/>
              <a:gd name="connsiteX66" fmla="*/ 3806835 w 5018777"/>
              <a:gd name="connsiteY66" fmla="*/ 478971 h 2605314"/>
              <a:gd name="connsiteX67" fmla="*/ 3763292 w 5018777"/>
              <a:gd name="connsiteY67" fmla="*/ 529771 h 2605314"/>
              <a:gd name="connsiteX68" fmla="*/ 3756035 w 5018777"/>
              <a:gd name="connsiteY68" fmla="*/ 551542 h 2605314"/>
              <a:gd name="connsiteX69" fmla="*/ 3763292 w 5018777"/>
              <a:gd name="connsiteY69" fmla="*/ 573314 h 2605314"/>
              <a:gd name="connsiteX70" fmla="*/ 3705235 w 5018777"/>
              <a:gd name="connsiteY70" fmla="*/ 602342 h 2605314"/>
              <a:gd name="connsiteX71" fmla="*/ 3661692 w 5018777"/>
              <a:gd name="connsiteY71" fmla="*/ 544285 h 2605314"/>
              <a:gd name="connsiteX72" fmla="*/ 3668949 w 5018777"/>
              <a:gd name="connsiteY72" fmla="*/ 435428 h 2605314"/>
              <a:gd name="connsiteX73" fmla="*/ 3705235 w 5018777"/>
              <a:gd name="connsiteY73" fmla="*/ 370114 h 2605314"/>
              <a:gd name="connsiteX74" fmla="*/ 3770549 w 5018777"/>
              <a:gd name="connsiteY74" fmla="*/ 341085 h 2605314"/>
              <a:gd name="connsiteX75" fmla="*/ 3792320 w 5018777"/>
              <a:gd name="connsiteY75" fmla="*/ 333828 h 2605314"/>
              <a:gd name="connsiteX76" fmla="*/ 3814092 w 5018777"/>
              <a:gd name="connsiteY76" fmla="*/ 326571 h 2605314"/>
              <a:gd name="connsiteX77" fmla="*/ 3959235 w 5018777"/>
              <a:gd name="connsiteY77" fmla="*/ 333828 h 2605314"/>
              <a:gd name="connsiteX78" fmla="*/ 4024549 w 5018777"/>
              <a:gd name="connsiteY78" fmla="*/ 377371 h 2605314"/>
              <a:gd name="connsiteX79" fmla="*/ 4060835 w 5018777"/>
              <a:gd name="connsiteY79" fmla="*/ 413657 h 2605314"/>
              <a:gd name="connsiteX80" fmla="*/ 4097120 w 5018777"/>
              <a:gd name="connsiteY80" fmla="*/ 478971 h 2605314"/>
              <a:gd name="connsiteX81" fmla="*/ 4111997 w 5018777"/>
              <a:gd name="connsiteY81" fmla="*/ 620848 h 2605314"/>
              <a:gd name="connsiteX82" fmla="*/ 4089863 w 5018777"/>
              <a:gd name="connsiteY82" fmla="*/ 732971 h 2605314"/>
              <a:gd name="connsiteX83" fmla="*/ 4060835 w 5018777"/>
              <a:gd name="connsiteY83" fmla="*/ 769257 h 2605314"/>
              <a:gd name="connsiteX84" fmla="*/ 3946897 w 5018777"/>
              <a:gd name="connsiteY84" fmla="*/ 851262 h 2605314"/>
              <a:gd name="connsiteX85" fmla="*/ 3843120 w 5018777"/>
              <a:gd name="connsiteY85" fmla="*/ 878114 h 2605314"/>
              <a:gd name="connsiteX86" fmla="*/ 3567349 w 5018777"/>
              <a:gd name="connsiteY86" fmla="*/ 863600 h 2605314"/>
              <a:gd name="connsiteX87" fmla="*/ 3422206 w 5018777"/>
              <a:gd name="connsiteY87" fmla="*/ 835660 h 2605314"/>
              <a:gd name="connsiteX88" fmla="*/ 3349635 w 5018777"/>
              <a:gd name="connsiteY88" fmla="*/ 776514 h 2605314"/>
              <a:gd name="connsiteX89" fmla="*/ 3313349 w 5018777"/>
              <a:gd name="connsiteY89" fmla="*/ 696685 h 2605314"/>
              <a:gd name="connsiteX90" fmla="*/ 3277063 w 5018777"/>
              <a:gd name="connsiteY90" fmla="*/ 587828 h 2605314"/>
              <a:gd name="connsiteX91" fmla="*/ 3233520 w 5018777"/>
              <a:gd name="connsiteY91" fmla="*/ 478971 h 2605314"/>
              <a:gd name="connsiteX92" fmla="*/ 3199412 w 5018777"/>
              <a:gd name="connsiteY92" fmla="*/ 367937 h 2605314"/>
              <a:gd name="connsiteX93" fmla="*/ 3139177 w 5018777"/>
              <a:gd name="connsiteY93" fmla="*/ 283028 h 2605314"/>
              <a:gd name="connsiteX94" fmla="*/ 3081120 w 5018777"/>
              <a:gd name="connsiteY94" fmla="*/ 232228 h 2605314"/>
              <a:gd name="connsiteX95" fmla="*/ 3008549 w 5018777"/>
              <a:gd name="connsiteY95" fmla="*/ 174171 h 2605314"/>
              <a:gd name="connsiteX96" fmla="*/ 2934889 w 5018777"/>
              <a:gd name="connsiteY96" fmla="*/ 124460 h 2605314"/>
              <a:gd name="connsiteX97" fmla="*/ 2827120 w 5018777"/>
              <a:gd name="connsiteY97" fmla="*/ 79828 h 2605314"/>
              <a:gd name="connsiteX98" fmla="*/ 2667463 w 5018777"/>
              <a:gd name="connsiteY98" fmla="*/ 50800 h 2605314"/>
              <a:gd name="connsiteX99" fmla="*/ 2500549 w 5018777"/>
              <a:gd name="connsiteY99" fmla="*/ 43542 h 2605314"/>
              <a:gd name="connsiteX100" fmla="*/ 2275577 w 5018777"/>
              <a:gd name="connsiteY100" fmla="*/ 21771 h 2605314"/>
              <a:gd name="connsiteX101" fmla="*/ 2036092 w 5018777"/>
              <a:gd name="connsiteY101" fmla="*/ 7257 h 2605314"/>
              <a:gd name="connsiteX102" fmla="*/ 1753063 w 5018777"/>
              <a:gd name="connsiteY102" fmla="*/ 29028 h 2605314"/>
              <a:gd name="connsiteX103" fmla="*/ 1519746 w 5018777"/>
              <a:gd name="connsiteY103" fmla="*/ 82005 h 2605314"/>
              <a:gd name="connsiteX104" fmla="*/ 1157977 w 5018777"/>
              <a:gd name="connsiteY104" fmla="*/ 190500 h 2605314"/>
              <a:gd name="connsiteX105" fmla="*/ 969292 w 5018777"/>
              <a:gd name="connsiteY105" fmla="*/ 261257 h 2605314"/>
              <a:gd name="connsiteX106" fmla="*/ 889463 w 5018777"/>
              <a:gd name="connsiteY106" fmla="*/ 319314 h 2605314"/>
              <a:gd name="connsiteX107" fmla="*/ 763189 w 5018777"/>
              <a:gd name="connsiteY107" fmla="*/ 420551 h 2605314"/>
              <a:gd name="connsiteX108" fmla="*/ 693520 w 5018777"/>
              <a:gd name="connsiteY108" fmla="*/ 500742 h 2605314"/>
              <a:gd name="connsiteX109" fmla="*/ 664492 w 5018777"/>
              <a:gd name="connsiteY109" fmla="*/ 544285 h 2605314"/>
              <a:gd name="connsiteX110" fmla="*/ 642720 w 5018777"/>
              <a:gd name="connsiteY110" fmla="*/ 609600 h 2605314"/>
              <a:gd name="connsiteX111" fmla="*/ 651792 w 5018777"/>
              <a:gd name="connsiteY111" fmla="*/ 740954 h 2605314"/>
              <a:gd name="connsiteX112" fmla="*/ 700052 w 5018777"/>
              <a:gd name="connsiteY112" fmla="*/ 804454 h 2605314"/>
              <a:gd name="connsiteX113" fmla="*/ 751577 w 5018777"/>
              <a:gd name="connsiteY113" fmla="*/ 804817 h 2605314"/>
              <a:gd name="connsiteX114" fmla="*/ 775889 w 5018777"/>
              <a:gd name="connsiteY114" fmla="*/ 748937 h 2605314"/>
              <a:gd name="connsiteX115" fmla="*/ 764640 w 5018777"/>
              <a:gd name="connsiteY115" fmla="*/ 679268 h 2605314"/>
              <a:gd name="connsiteX116" fmla="*/ 704769 w 5018777"/>
              <a:gd name="connsiteY116" fmla="*/ 644434 h 2605314"/>
              <a:gd name="connsiteX117" fmla="*/ 567246 w 5018777"/>
              <a:gd name="connsiteY117" fmla="*/ 638991 h 2605314"/>
              <a:gd name="connsiteX118" fmla="*/ 468549 w 5018777"/>
              <a:gd name="connsiteY118" fmla="*/ 682171 h 2605314"/>
              <a:gd name="connsiteX119" fmla="*/ 446777 w 5018777"/>
              <a:gd name="connsiteY119" fmla="*/ 754742 h 2605314"/>
              <a:gd name="connsiteX120" fmla="*/ 475806 w 5018777"/>
              <a:gd name="connsiteY120" fmla="*/ 849085 h 2605314"/>
              <a:gd name="connsiteX121" fmla="*/ 533863 w 5018777"/>
              <a:gd name="connsiteY121" fmla="*/ 841828 h 2605314"/>
              <a:gd name="connsiteX122" fmla="*/ 541120 w 5018777"/>
              <a:gd name="connsiteY122" fmla="*/ 820057 h 2605314"/>
              <a:gd name="connsiteX123" fmla="*/ 519349 w 5018777"/>
              <a:gd name="connsiteY123" fmla="*/ 740228 h 2605314"/>
              <a:gd name="connsiteX124" fmla="*/ 497577 w 5018777"/>
              <a:gd name="connsiteY124" fmla="*/ 725714 h 2605314"/>
              <a:gd name="connsiteX125" fmla="*/ 352435 w 5018777"/>
              <a:gd name="connsiteY125" fmla="*/ 732971 h 2605314"/>
              <a:gd name="connsiteX126" fmla="*/ 252286 w 5018777"/>
              <a:gd name="connsiteY126" fmla="*/ 791028 h 2605314"/>
              <a:gd name="connsiteX127" fmla="*/ 192777 w 5018777"/>
              <a:gd name="connsiteY127" fmla="*/ 892628 h 2605314"/>
              <a:gd name="connsiteX128" fmla="*/ 187335 w 5018777"/>
              <a:gd name="connsiteY128" fmla="*/ 1026522 h 2605314"/>
              <a:gd name="connsiteX129" fmla="*/ 218177 w 5018777"/>
              <a:gd name="connsiteY129" fmla="*/ 1070791 h 2605314"/>
              <a:gd name="connsiteX130" fmla="*/ 278049 w 5018777"/>
              <a:gd name="connsiteY130" fmla="*/ 1063534 h 2605314"/>
              <a:gd name="connsiteX131" fmla="*/ 297643 w 5018777"/>
              <a:gd name="connsiteY131" fmla="*/ 1022531 h 2605314"/>
              <a:gd name="connsiteX132" fmla="*/ 260995 w 5018777"/>
              <a:gd name="connsiteY132" fmla="*/ 957580 h 2605314"/>
              <a:gd name="connsiteX133" fmla="*/ 172095 w 5018777"/>
              <a:gd name="connsiteY133" fmla="*/ 952137 h 2605314"/>
              <a:gd name="connsiteX134" fmla="*/ 108957 w 5018777"/>
              <a:gd name="connsiteY134" fmla="*/ 996405 h 2605314"/>
              <a:gd name="connsiteX135" fmla="*/ 54892 w 5018777"/>
              <a:gd name="connsiteY135" fmla="*/ 1066800 h 2605314"/>
              <a:gd name="connsiteX136" fmla="*/ 14252 w 5018777"/>
              <a:gd name="connsiteY136" fmla="*/ 1156788 h 2605314"/>
              <a:gd name="connsiteX137" fmla="*/ 20783 w 5018777"/>
              <a:gd name="connsiteY137" fmla="*/ 1262017 h 2605314"/>
              <a:gd name="connsiteX138" fmla="*/ 69406 w 5018777"/>
              <a:gd name="connsiteY138" fmla="*/ 1313542 h 2605314"/>
              <a:gd name="connsiteX139" fmla="*/ 112949 w 5018777"/>
              <a:gd name="connsiteY139" fmla="*/ 1342571 h 2605314"/>
              <a:gd name="connsiteX140" fmla="*/ 159032 w 5018777"/>
              <a:gd name="connsiteY140" fmla="*/ 1341845 h 2605314"/>
              <a:gd name="connsiteX141" fmla="*/ 217089 w 5018777"/>
              <a:gd name="connsiteY141" fmla="*/ 1316445 h 2605314"/>
              <a:gd name="connsiteX142" fmla="*/ 199672 w 5018777"/>
              <a:gd name="connsiteY142" fmla="*/ 1243148 h 2605314"/>
              <a:gd name="connsiteX143" fmla="*/ 124197 w 5018777"/>
              <a:gd name="connsiteY143" fmla="*/ 1236254 h 2605314"/>
              <a:gd name="connsiteX144" fmla="*/ 54892 w 5018777"/>
              <a:gd name="connsiteY144" fmla="*/ 1262742 h 2605314"/>
              <a:gd name="connsiteX145" fmla="*/ 33120 w 5018777"/>
              <a:gd name="connsiteY145" fmla="*/ 1299028 h 2605314"/>
              <a:gd name="connsiteX146" fmla="*/ 18606 w 5018777"/>
              <a:gd name="connsiteY146" fmla="*/ 1320800 h 2605314"/>
              <a:gd name="connsiteX147" fmla="*/ 4092 w 5018777"/>
              <a:gd name="connsiteY147" fmla="*/ 1379582 h 2605314"/>
              <a:gd name="connsiteX148" fmla="*/ 3729 w 5018777"/>
              <a:gd name="connsiteY148" fmla="*/ 1436188 h 2605314"/>
              <a:gd name="connsiteX149" fmla="*/ 47635 w 5018777"/>
              <a:gd name="connsiteY149" fmla="*/ 1494971 h 2605314"/>
              <a:gd name="connsiteX150" fmla="*/ 91177 w 5018777"/>
              <a:gd name="connsiteY150" fmla="*/ 1524000 h 2605314"/>
              <a:gd name="connsiteX151" fmla="*/ 127100 w 5018777"/>
              <a:gd name="connsiteY151" fmla="*/ 1568268 h 2605314"/>
              <a:gd name="connsiteX152" fmla="*/ 171006 w 5018777"/>
              <a:gd name="connsiteY152" fmla="*/ 1582057 h 2605314"/>
              <a:gd name="connsiteX153" fmla="*/ 228337 w 5018777"/>
              <a:gd name="connsiteY153" fmla="*/ 1561737 h 2605314"/>
              <a:gd name="connsiteX154" fmla="*/ 236683 w 5018777"/>
              <a:gd name="connsiteY154" fmla="*/ 1483722 h 2605314"/>
              <a:gd name="connsiteX155" fmla="*/ 157217 w 5018777"/>
              <a:gd name="connsiteY155" fmla="*/ 1465580 h 2605314"/>
              <a:gd name="connsiteX156" fmla="*/ 105692 w 5018777"/>
              <a:gd name="connsiteY156" fmla="*/ 1502228 h 2605314"/>
              <a:gd name="connsiteX157" fmla="*/ 105692 w 5018777"/>
              <a:gd name="connsiteY157" fmla="*/ 1698171 h 2605314"/>
              <a:gd name="connsiteX158" fmla="*/ 141615 w 5018777"/>
              <a:gd name="connsiteY158" fmla="*/ 1749334 h 2605314"/>
              <a:gd name="connsiteX159" fmla="*/ 192777 w 5018777"/>
              <a:gd name="connsiteY159" fmla="*/ 1792514 h 2605314"/>
              <a:gd name="connsiteX160" fmla="*/ 250835 w 5018777"/>
              <a:gd name="connsiteY160" fmla="*/ 1828800 h 2605314"/>
              <a:gd name="connsiteX161" fmla="*/ 359692 w 5018777"/>
              <a:gd name="connsiteY161" fmla="*/ 1821542 h 2605314"/>
              <a:gd name="connsiteX162" fmla="*/ 394163 w 5018777"/>
              <a:gd name="connsiteY162" fmla="*/ 1796505 h 2605314"/>
              <a:gd name="connsiteX163" fmla="*/ 410492 w 5018777"/>
              <a:gd name="connsiteY163" fmla="*/ 1698171 h 2605314"/>
              <a:gd name="connsiteX164" fmla="*/ 366949 w 5018777"/>
              <a:gd name="connsiteY164" fmla="*/ 1683657 h 2605314"/>
              <a:gd name="connsiteX165" fmla="*/ 316149 w 5018777"/>
              <a:gd name="connsiteY165" fmla="*/ 1690914 h 2605314"/>
              <a:gd name="connsiteX166" fmla="*/ 279863 w 5018777"/>
              <a:gd name="connsiteY166" fmla="*/ 1719942 h 2605314"/>
              <a:gd name="connsiteX167" fmla="*/ 265349 w 5018777"/>
              <a:gd name="connsiteY167" fmla="*/ 1785257 h 2605314"/>
              <a:gd name="connsiteX168" fmla="*/ 276235 w 5018777"/>
              <a:gd name="connsiteY168" fmla="*/ 1939108 h 2605314"/>
              <a:gd name="connsiteX169" fmla="*/ 331026 w 5018777"/>
              <a:gd name="connsiteY169" fmla="*/ 1984465 h 2605314"/>
              <a:gd name="connsiteX170" fmla="*/ 417749 w 5018777"/>
              <a:gd name="connsiteY170" fmla="*/ 2002971 h 2605314"/>
              <a:gd name="connsiteX171" fmla="*/ 526606 w 5018777"/>
              <a:gd name="connsiteY171" fmla="*/ 1995714 h 2605314"/>
              <a:gd name="connsiteX172" fmla="*/ 555635 w 5018777"/>
              <a:gd name="connsiteY172" fmla="*/ 1973942 h 2605314"/>
              <a:gd name="connsiteX173" fmla="*/ 599177 w 5018777"/>
              <a:gd name="connsiteY173" fmla="*/ 1944914 h 2605314"/>
              <a:gd name="connsiteX174" fmla="*/ 628206 w 5018777"/>
              <a:gd name="connsiteY174" fmla="*/ 1901371 h 2605314"/>
              <a:gd name="connsiteX175" fmla="*/ 613692 w 5018777"/>
              <a:gd name="connsiteY175" fmla="*/ 1836057 h 2605314"/>
              <a:gd name="connsiteX176" fmla="*/ 570149 w 5018777"/>
              <a:gd name="connsiteY176" fmla="*/ 1792514 h 2605314"/>
              <a:gd name="connsiteX177" fmla="*/ 528057 w 5018777"/>
              <a:gd name="connsiteY177" fmla="*/ 1800497 h 2605314"/>
              <a:gd name="connsiteX178" fmla="*/ 481249 w 5018777"/>
              <a:gd name="connsiteY178" fmla="*/ 1898468 h 2605314"/>
              <a:gd name="connsiteX179" fmla="*/ 555635 w 5018777"/>
              <a:gd name="connsiteY179" fmla="*/ 1995714 h 2605314"/>
              <a:gd name="connsiteX180" fmla="*/ 570149 w 5018777"/>
              <a:gd name="connsiteY180" fmla="*/ 2017485 h 2605314"/>
              <a:gd name="connsiteX181" fmla="*/ 700777 w 5018777"/>
              <a:gd name="connsiteY181" fmla="*/ 2068285 h 2605314"/>
              <a:gd name="connsiteX182" fmla="*/ 737063 w 5018777"/>
              <a:gd name="connsiteY182" fmla="*/ 2082800 h 2605314"/>
              <a:gd name="connsiteX183" fmla="*/ 867692 w 5018777"/>
              <a:gd name="connsiteY183" fmla="*/ 2119811 h 2605314"/>
              <a:gd name="connsiteX184" fmla="*/ 969292 w 5018777"/>
              <a:gd name="connsiteY184" fmla="*/ 2148114 h 2605314"/>
              <a:gd name="connsiteX185" fmla="*/ 1078149 w 5018777"/>
              <a:gd name="connsiteY185" fmla="*/ 2133600 h 2605314"/>
              <a:gd name="connsiteX186" fmla="*/ 1128949 w 5018777"/>
              <a:gd name="connsiteY186" fmla="*/ 2104571 h 2605314"/>
              <a:gd name="connsiteX187" fmla="*/ 1247603 w 5018777"/>
              <a:gd name="connsiteY187" fmla="*/ 2013494 h 2605314"/>
              <a:gd name="connsiteX188" fmla="*/ 1291509 w 5018777"/>
              <a:gd name="connsiteY188" fmla="*/ 1957251 h 2605314"/>
              <a:gd name="connsiteX189" fmla="*/ 1278083 w 5018777"/>
              <a:gd name="connsiteY189" fmla="*/ 1839322 h 2605314"/>
              <a:gd name="connsiteX190" fmla="*/ 1223292 w 5018777"/>
              <a:gd name="connsiteY190" fmla="*/ 1814285 h 2605314"/>
              <a:gd name="connsiteX191" fmla="*/ 1129675 w 5018777"/>
              <a:gd name="connsiteY191" fmla="*/ 1833154 h 2605314"/>
              <a:gd name="connsiteX192" fmla="*/ 1107177 w 5018777"/>
              <a:gd name="connsiteY192" fmla="*/ 1894114 h 2605314"/>
              <a:gd name="connsiteX193" fmla="*/ 1085406 w 5018777"/>
              <a:gd name="connsiteY193" fmla="*/ 2002971 h 2605314"/>
              <a:gd name="connsiteX194" fmla="*/ 1020092 w 5018777"/>
              <a:gd name="connsiteY194" fmla="*/ 1995714 h 2605314"/>
              <a:gd name="connsiteX195" fmla="*/ 984532 w 5018777"/>
              <a:gd name="connsiteY195" fmla="*/ 1911531 h 2605314"/>
              <a:gd name="connsiteX196" fmla="*/ 996869 w 5018777"/>
              <a:gd name="connsiteY196" fmla="*/ 1807754 h 2605314"/>
              <a:gd name="connsiteX197" fmla="*/ 1070529 w 5018777"/>
              <a:gd name="connsiteY197" fmla="*/ 1731554 h 2605314"/>
              <a:gd name="connsiteX198" fmla="*/ 1230549 w 5018777"/>
              <a:gd name="connsiteY198" fmla="*/ 1690914 h 2605314"/>
              <a:gd name="connsiteX199" fmla="*/ 1339406 w 5018777"/>
              <a:gd name="connsiteY199" fmla="*/ 1698171 h 2605314"/>
              <a:gd name="connsiteX200" fmla="*/ 1426492 w 5018777"/>
              <a:gd name="connsiteY200" fmla="*/ 1741714 h 2605314"/>
              <a:gd name="connsiteX201" fmla="*/ 1480557 w 5018777"/>
              <a:gd name="connsiteY201" fmla="*/ 1792514 h 2605314"/>
              <a:gd name="connsiteX202" fmla="*/ 1510312 w 5018777"/>
              <a:gd name="connsiteY202" fmla="*/ 1859642 h 2605314"/>
              <a:gd name="connsiteX203" fmla="*/ 1511037 w 5018777"/>
              <a:gd name="connsiteY203" fmla="*/ 1961968 h 2605314"/>
              <a:gd name="connsiteX204" fmla="*/ 1463866 w 5018777"/>
              <a:gd name="connsiteY204" fmla="*/ 2046877 h 2605314"/>
              <a:gd name="connsiteX205" fmla="*/ 1411977 w 5018777"/>
              <a:gd name="connsiteY205" fmla="*/ 2140857 h 2605314"/>
              <a:gd name="connsiteX206" fmla="*/ 1404720 w 5018777"/>
              <a:gd name="connsiteY206" fmla="*/ 2162628 h 2605314"/>
              <a:gd name="connsiteX207" fmla="*/ 1368435 w 5018777"/>
              <a:gd name="connsiteY207" fmla="*/ 2293257 h 2605314"/>
              <a:gd name="connsiteX208" fmla="*/ 1370975 w 5018777"/>
              <a:gd name="connsiteY208" fmla="*/ 2449285 h 2605314"/>
              <a:gd name="connsiteX209" fmla="*/ 1513577 w 5018777"/>
              <a:gd name="connsiteY209" fmla="*/ 2554514 h 2605314"/>
              <a:gd name="connsiteX210" fmla="*/ 1636949 w 5018777"/>
              <a:gd name="connsiteY210" fmla="*/ 2590800 h 2605314"/>
              <a:gd name="connsiteX211" fmla="*/ 1851397 w 5018777"/>
              <a:gd name="connsiteY211" fmla="*/ 2605314 h 2605314"/>
              <a:gd name="connsiteX212" fmla="*/ 1922155 w 5018777"/>
              <a:gd name="connsiteY212" fmla="*/ 2576285 h 2605314"/>
              <a:gd name="connsiteX213" fmla="*/ 1963520 w 5018777"/>
              <a:gd name="connsiteY213" fmla="*/ 2496457 h 2605314"/>
              <a:gd name="connsiteX214" fmla="*/ 2006337 w 5018777"/>
              <a:gd name="connsiteY214" fmla="*/ 2315028 h 2605314"/>
              <a:gd name="connsiteX215" fmla="*/ 2043349 w 5018777"/>
              <a:gd name="connsiteY215" fmla="*/ 2111828 h 2605314"/>
              <a:gd name="connsiteX216" fmla="*/ 2066572 w 5018777"/>
              <a:gd name="connsiteY216" fmla="*/ 2048691 h 2605314"/>
              <a:gd name="connsiteX217" fmla="*/ 2102495 w 5018777"/>
              <a:gd name="connsiteY217" fmla="*/ 1987731 h 2605314"/>
              <a:gd name="connsiteX218" fmla="*/ 2221512 w 5018777"/>
              <a:gd name="connsiteY218" fmla="*/ 1879237 h 2605314"/>
              <a:gd name="connsiteX219" fmla="*/ 2377177 w 5018777"/>
              <a:gd name="connsiteY219" fmla="*/ 1872342 h 2605314"/>
              <a:gd name="connsiteX220" fmla="*/ 2398949 w 5018777"/>
              <a:gd name="connsiteY220" fmla="*/ 1879600 h 2605314"/>
              <a:gd name="connsiteX221" fmla="*/ 2457006 w 5018777"/>
              <a:gd name="connsiteY221" fmla="*/ 1930400 h 2605314"/>
              <a:gd name="connsiteX222" fmla="*/ 2471520 w 5018777"/>
              <a:gd name="connsiteY222" fmla="*/ 1952171 h 2605314"/>
              <a:gd name="connsiteX223" fmla="*/ 2493292 w 5018777"/>
              <a:gd name="connsiteY223" fmla="*/ 1973942 h 2605314"/>
              <a:gd name="connsiteX224" fmla="*/ 2507806 w 5018777"/>
              <a:gd name="connsiteY224" fmla="*/ 2024742 h 2605314"/>
              <a:gd name="connsiteX225" fmla="*/ 2515063 w 5018777"/>
              <a:gd name="connsiteY225" fmla="*/ 2053771 h 2605314"/>
              <a:gd name="connsiteX226" fmla="*/ 2529577 w 5018777"/>
              <a:gd name="connsiteY226" fmla="*/ 2075542 h 2605314"/>
              <a:gd name="connsiteX227" fmla="*/ 2544092 w 5018777"/>
              <a:gd name="connsiteY227" fmla="*/ 2126342 h 2605314"/>
              <a:gd name="connsiteX228" fmla="*/ 2536835 w 5018777"/>
              <a:gd name="connsiteY228" fmla="*/ 2271485 h 2605314"/>
              <a:gd name="connsiteX229" fmla="*/ 2522320 w 5018777"/>
              <a:gd name="connsiteY229" fmla="*/ 2300514 h 2605314"/>
              <a:gd name="connsiteX230" fmla="*/ 2478777 w 5018777"/>
              <a:gd name="connsiteY230" fmla="*/ 2329542 h 2605314"/>
              <a:gd name="connsiteX231" fmla="*/ 2457006 w 5018777"/>
              <a:gd name="connsiteY231" fmla="*/ 2336800 h 2605314"/>
              <a:gd name="connsiteX232" fmla="*/ 2333635 w 5018777"/>
              <a:gd name="connsiteY232" fmla="*/ 2329542 h 2605314"/>
              <a:gd name="connsiteX233" fmla="*/ 2311863 w 5018777"/>
              <a:gd name="connsiteY233" fmla="*/ 2322285 h 2605314"/>
              <a:gd name="connsiteX234" fmla="*/ 2297349 w 5018777"/>
              <a:gd name="connsiteY234" fmla="*/ 2286000 h 2605314"/>
              <a:gd name="connsiteX235" fmla="*/ 2290092 w 5018777"/>
              <a:gd name="connsiteY235" fmla="*/ 2249714 h 2605314"/>
              <a:gd name="connsiteX236" fmla="*/ 2398949 w 5018777"/>
              <a:gd name="connsiteY236" fmla="*/ 2111828 h 2605314"/>
              <a:gd name="connsiteX237" fmla="*/ 2398949 w 5018777"/>
              <a:gd name="connsiteY237" fmla="*/ 2024742 h 2605314"/>
              <a:gd name="connsiteX238" fmla="*/ 2377177 w 5018777"/>
              <a:gd name="connsiteY238" fmla="*/ 2010228 h 2605314"/>
              <a:gd name="connsiteX239" fmla="*/ 2275577 w 5018777"/>
              <a:gd name="connsiteY239" fmla="*/ 2017485 h 2605314"/>
              <a:gd name="connsiteX240" fmla="*/ 2261063 w 5018777"/>
              <a:gd name="connsiteY240" fmla="*/ 2032000 h 2605314"/>
              <a:gd name="connsiteX241" fmla="*/ 2239292 w 5018777"/>
              <a:gd name="connsiteY241" fmla="*/ 2046514 h 2605314"/>
              <a:gd name="connsiteX242" fmla="*/ 2224777 w 5018777"/>
              <a:gd name="connsiteY242" fmla="*/ 2061028 h 2605314"/>
              <a:gd name="connsiteX243" fmla="*/ 2195749 w 5018777"/>
              <a:gd name="connsiteY243" fmla="*/ 2068285 h 2605314"/>
              <a:gd name="connsiteX244" fmla="*/ 2166720 w 5018777"/>
              <a:gd name="connsiteY244" fmla="*/ 2090057 h 2605314"/>
              <a:gd name="connsiteX245" fmla="*/ 2152206 w 5018777"/>
              <a:gd name="connsiteY245" fmla="*/ 2111828 h 2605314"/>
              <a:gd name="connsiteX246" fmla="*/ 2130435 w 5018777"/>
              <a:gd name="connsiteY246" fmla="*/ 2140857 h 2605314"/>
              <a:gd name="connsiteX247" fmla="*/ 2130435 w 5018777"/>
              <a:gd name="connsiteY247" fmla="*/ 2351314 h 2605314"/>
              <a:gd name="connsiteX248" fmla="*/ 2144949 w 5018777"/>
              <a:gd name="connsiteY248" fmla="*/ 2373085 h 2605314"/>
              <a:gd name="connsiteX249" fmla="*/ 2166720 w 5018777"/>
              <a:gd name="connsiteY249" fmla="*/ 2380342 h 2605314"/>
              <a:gd name="connsiteX250" fmla="*/ 2173977 w 5018777"/>
              <a:gd name="connsiteY250" fmla="*/ 2402114 h 2605314"/>
              <a:gd name="connsiteX251" fmla="*/ 2195749 w 5018777"/>
              <a:gd name="connsiteY251" fmla="*/ 2416628 h 2605314"/>
              <a:gd name="connsiteX252" fmla="*/ 2224777 w 5018777"/>
              <a:gd name="connsiteY252" fmla="*/ 2438400 h 2605314"/>
              <a:gd name="connsiteX253" fmla="*/ 2268320 w 5018777"/>
              <a:gd name="connsiteY253" fmla="*/ 2474685 h 2605314"/>
              <a:gd name="connsiteX254" fmla="*/ 2297349 w 5018777"/>
              <a:gd name="connsiteY254" fmla="*/ 2510971 h 2605314"/>
              <a:gd name="connsiteX255" fmla="*/ 2319120 w 5018777"/>
              <a:gd name="connsiteY255" fmla="*/ 2532742 h 2605314"/>
              <a:gd name="connsiteX256" fmla="*/ 2398949 w 5018777"/>
              <a:gd name="connsiteY256" fmla="*/ 2569028 h 2605314"/>
              <a:gd name="connsiteX257" fmla="*/ 2544092 w 5018777"/>
              <a:gd name="connsiteY257" fmla="*/ 2554514 h 2605314"/>
              <a:gd name="connsiteX258" fmla="*/ 2565863 w 5018777"/>
              <a:gd name="connsiteY258" fmla="*/ 2540000 h 2605314"/>
              <a:gd name="connsiteX259" fmla="*/ 2573120 w 5018777"/>
              <a:gd name="connsiteY259" fmla="*/ 2503714 h 2605314"/>
              <a:gd name="connsiteX260" fmla="*/ 2587635 w 5018777"/>
              <a:gd name="connsiteY260" fmla="*/ 2481942 h 2605314"/>
              <a:gd name="connsiteX261" fmla="*/ 2594892 w 5018777"/>
              <a:gd name="connsiteY261" fmla="*/ 2409371 h 2605314"/>
              <a:gd name="connsiteX262" fmla="*/ 2645692 w 5018777"/>
              <a:gd name="connsiteY262" fmla="*/ 2416628 h 2605314"/>
              <a:gd name="connsiteX263" fmla="*/ 2674720 w 5018777"/>
              <a:gd name="connsiteY263" fmla="*/ 2423885 h 2605314"/>
              <a:gd name="connsiteX264" fmla="*/ 2747292 w 5018777"/>
              <a:gd name="connsiteY264" fmla="*/ 2438400 h 2605314"/>
              <a:gd name="connsiteX265" fmla="*/ 2790835 w 5018777"/>
              <a:gd name="connsiteY265" fmla="*/ 2452914 h 2605314"/>
              <a:gd name="connsiteX266" fmla="*/ 2812606 w 5018777"/>
              <a:gd name="connsiteY266" fmla="*/ 2438400 h 2605314"/>
              <a:gd name="connsiteX267" fmla="*/ 2805349 w 5018777"/>
              <a:gd name="connsiteY267" fmla="*/ 2416628 h 2605314"/>
              <a:gd name="connsiteX268" fmla="*/ 2798092 w 5018777"/>
              <a:gd name="connsiteY268" fmla="*/ 2373085 h 2605314"/>
              <a:gd name="connsiteX269" fmla="*/ 2783577 w 5018777"/>
              <a:gd name="connsiteY269" fmla="*/ 2329542 h 2605314"/>
              <a:gd name="connsiteX270" fmla="*/ 2798092 w 5018777"/>
              <a:gd name="connsiteY270" fmla="*/ 2278742 h 2605314"/>
              <a:gd name="connsiteX271" fmla="*/ 2965006 w 5018777"/>
              <a:gd name="connsiteY271" fmla="*/ 2249714 h 2605314"/>
              <a:gd name="connsiteX272" fmla="*/ 2950492 w 5018777"/>
              <a:gd name="connsiteY272" fmla="*/ 2227942 h 2605314"/>
              <a:gd name="connsiteX273" fmla="*/ 2928720 w 5018777"/>
              <a:gd name="connsiteY273" fmla="*/ 2133600 h 2605314"/>
              <a:gd name="connsiteX274" fmla="*/ 2921463 w 5018777"/>
              <a:gd name="connsiteY274" fmla="*/ 2104571 h 2605314"/>
              <a:gd name="connsiteX275" fmla="*/ 2899692 w 5018777"/>
              <a:gd name="connsiteY275" fmla="*/ 2090057 h 2605314"/>
              <a:gd name="connsiteX276" fmla="*/ 2906949 w 5018777"/>
              <a:gd name="connsiteY276" fmla="*/ 2061028 h 2605314"/>
              <a:gd name="connsiteX277" fmla="*/ 3037577 w 5018777"/>
              <a:gd name="connsiteY277" fmla="*/ 2053771 h 2605314"/>
              <a:gd name="connsiteX278" fmla="*/ 3124663 w 5018777"/>
              <a:gd name="connsiteY278" fmla="*/ 2046514 h 2605314"/>
              <a:gd name="connsiteX279" fmla="*/ 3146435 w 5018777"/>
              <a:gd name="connsiteY279" fmla="*/ 2039257 h 2605314"/>
              <a:gd name="connsiteX280" fmla="*/ 3139177 w 5018777"/>
              <a:gd name="connsiteY280" fmla="*/ 2010228 h 2605314"/>
              <a:gd name="connsiteX281" fmla="*/ 3110149 w 5018777"/>
              <a:gd name="connsiteY281" fmla="*/ 1959428 h 2605314"/>
              <a:gd name="connsiteX282" fmla="*/ 3081120 w 5018777"/>
              <a:gd name="connsiteY282" fmla="*/ 1930400 h 2605314"/>
              <a:gd name="connsiteX283" fmla="*/ 3066606 w 5018777"/>
              <a:gd name="connsiteY283" fmla="*/ 1901371 h 2605314"/>
              <a:gd name="connsiteX284" fmla="*/ 3044835 w 5018777"/>
              <a:gd name="connsiteY284" fmla="*/ 1886857 h 2605314"/>
              <a:gd name="connsiteX285" fmla="*/ 3037577 w 5018777"/>
              <a:gd name="connsiteY285" fmla="*/ 1865085 h 2605314"/>
              <a:gd name="connsiteX286" fmla="*/ 3023063 w 5018777"/>
              <a:gd name="connsiteY286" fmla="*/ 1843314 h 2605314"/>
              <a:gd name="connsiteX287" fmla="*/ 3052092 w 5018777"/>
              <a:gd name="connsiteY287" fmla="*/ 1828800 h 2605314"/>
              <a:gd name="connsiteX288" fmla="*/ 3160949 w 5018777"/>
              <a:gd name="connsiteY288" fmla="*/ 1814285 h 2605314"/>
              <a:gd name="connsiteX289" fmla="*/ 3182720 w 5018777"/>
              <a:gd name="connsiteY289" fmla="*/ 1799771 h 2605314"/>
              <a:gd name="connsiteX290" fmla="*/ 3131920 w 5018777"/>
              <a:gd name="connsiteY290" fmla="*/ 1690914 h 2605314"/>
              <a:gd name="connsiteX291" fmla="*/ 3124663 w 5018777"/>
              <a:gd name="connsiteY291" fmla="*/ 1669142 h 2605314"/>
              <a:gd name="connsiteX292" fmla="*/ 3110149 w 5018777"/>
              <a:gd name="connsiteY292" fmla="*/ 1647371 h 2605314"/>
              <a:gd name="connsiteX293" fmla="*/ 3131920 w 5018777"/>
              <a:gd name="connsiteY293" fmla="*/ 1640114 h 2605314"/>
              <a:gd name="connsiteX294" fmla="*/ 3160949 w 5018777"/>
              <a:gd name="connsiteY294" fmla="*/ 1632857 h 2605314"/>
              <a:gd name="connsiteX295" fmla="*/ 3189977 w 5018777"/>
              <a:gd name="connsiteY295" fmla="*/ 1618342 h 2605314"/>
              <a:gd name="connsiteX296" fmla="*/ 3219006 w 5018777"/>
              <a:gd name="connsiteY296" fmla="*/ 1611085 h 2605314"/>
              <a:gd name="connsiteX297" fmla="*/ 3240777 w 5018777"/>
              <a:gd name="connsiteY297" fmla="*/ 1603828 h 2605314"/>
              <a:gd name="connsiteX298" fmla="*/ 3284320 w 5018777"/>
              <a:gd name="connsiteY298" fmla="*/ 1582057 h 2605314"/>
              <a:gd name="connsiteX299" fmla="*/ 3298835 w 5018777"/>
              <a:gd name="connsiteY299" fmla="*/ 1567542 h 2605314"/>
              <a:gd name="connsiteX300" fmla="*/ 3277063 w 5018777"/>
              <a:gd name="connsiteY300" fmla="*/ 1545771 h 2605314"/>
              <a:gd name="connsiteX301" fmla="*/ 3233520 w 5018777"/>
              <a:gd name="connsiteY301" fmla="*/ 1516742 h 2605314"/>
              <a:gd name="connsiteX302" fmla="*/ 3182720 w 5018777"/>
              <a:gd name="connsiteY302" fmla="*/ 1458685 h 2605314"/>
              <a:gd name="connsiteX303" fmla="*/ 3175463 w 5018777"/>
              <a:gd name="connsiteY303" fmla="*/ 1436914 h 2605314"/>
              <a:gd name="connsiteX304" fmla="*/ 3153692 w 5018777"/>
              <a:gd name="connsiteY304" fmla="*/ 1422400 h 2605314"/>
              <a:gd name="connsiteX305" fmla="*/ 3204492 w 5018777"/>
              <a:gd name="connsiteY305" fmla="*/ 1386114 h 2605314"/>
              <a:gd name="connsiteX306" fmla="*/ 3240777 w 5018777"/>
              <a:gd name="connsiteY306" fmla="*/ 1349828 h 2605314"/>
              <a:gd name="connsiteX307" fmla="*/ 3269806 w 5018777"/>
              <a:gd name="connsiteY307" fmla="*/ 1313542 h 2605314"/>
              <a:gd name="connsiteX308" fmla="*/ 3291577 w 5018777"/>
              <a:gd name="connsiteY308" fmla="*/ 1299028 h 2605314"/>
              <a:gd name="connsiteX309" fmla="*/ 3306092 w 5018777"/>
              <a:gd name="connsiteY309" fmla="*/ 1284514 h 2605314"/>
              <a:gd name="connsiteX310" fmla="*/ 3313349 w 5018777"/>
              <a:gd name="connsiteY310" fmla="*/ 1262742 h 2605314"/>
              <a:gd name="connsiteX311" fmla="*/ 3269806 w 5018777"/>
              <a:gd name="connsiteY311" fmla="*/ 1255485 h 2605314"/>
              <a:gd name="connsiteX312" fmla="*/ 3248035 w 5018777"/>
              <a:gd name="connsiteY312" fmla="*/ 1248228 h 2605314"/>
              <a:gd name="connsiteX313" fmla="*/ 3197235 w 5018777"/>
              <a:gd name="connsiteY313" fmla="*/ 1233714 h 2605314"/>
              <a:gd name="connsiteX314" fmla="*/ 3175463 w 5018777"/>
              <a:gd name="connsiteY314" fmla="*/ 1219200 h 2605314"/>
              <a:gd name="connsiteX315" fmla="*/ 3153692 w 5018777"/>
              <a:gd name="connsiteY315" fmla="*/ 1211942 h 2605314"/>
              <a:gd name="connsiteX316" fmla="*/ 3124663 w 5018777"/>
              <a:gd name="connsiteY316" fmla="*/ 1197428 h 2605314"/>
              <a:gd name="connsiteX317" fmla="*/ 3204492 w 5018777"/>
              <a:gd name="connsiteY317" fmla="*/ 1095828 h 2605314"/>
              <a:gd name="connsiteX318" fmla="*/ 3255292 w 5018777"/>
              <a:gd name="connsiteY318" fmla="*/ 1037771 h 2605314"/>
              <a:gd name="connsiteX319" fmla="*/ 3255292 w 5018777"/>
              <a:gd name="connsiteY319" fmla="*/ 994228 h 2605314"/>
              <a:gd name="connsiteX320" fmla="*/ 3211749 w 5018777"/>
              <a:gd name="connsiteY320" fmla="*/ 986971 h 2605314"/>
              <a:gd name="connsiteX321" fmla="*/ 3182720 w 5018777"/>
              <a:gd name="connsiteY321" fmla="*/ 979714 h 2605314"/>
              <a:gd name="connsiteX322" fmla="*/ 3124663 w 5018777"/>
              <a:gd name="connsiteY322" fmla="*/ 957942 h 2605314"/>
              <a:gd name="connsiteX323" fmla="*/ 3102892 w 5018777"/>
              <a:gd name="connsiteY323" fmla="*/ 950685 h 2605314"/>
              <a:gd name="connsiteX324" fmla="*/ 3052092 w 5018777"/>
              <a:gd name="connsiteY324" fmla="*/ 943428 h 2605314"/>
              <a:gd name="connsiteX325" fmla="*/ 3030320 w 5018777"/>
              <a:gd name="connsiteY325" fmla="*/ 936171 h 2605314"/>
              <a:gd name="connsiteX326" fmla="*/ 2994035 w 5018777"/>
              <a:gd name="connsiteY326" fmla="*/ 928914 h 2605314"/>
              <a:gd name="connsiteX327" fmla="*/ 2979520 w 5018777"/>
              <a:gd name="connsiteY327" fmla="*/ 914400 h 2605314"/>
              <a:gd name="connsiteX328" fmla="*/ 3037577 w 5018777"/>
              <a:gd name="connsiteY328" fmla="*/ 820057 h 2605314"/>
              <a:gd name="connsiteX329" fmla="*/ 3095635 w 5018777"/>
              <a:gd name="connsiteY329" fmla="*/ 747485 h 2605314"/>
              <a:gd name="connsiteX330" fmla="*/ 3131920 w 5018777"/>
              <a:gd name="connsiteY330" fmla="*/ 703942 h 2605314"/>
              <a:gd name="connsiteX331" fmla="*/ 3146435 w 5018777"/>
              <a:gd name="connsiteY331" fmla="*/ 682171 h 2605314"/>
              <a:gd name="connsiteX332" fmla="*/ 3037577 w 5018777"/>
              <a:gd name="connsiteY332" fmla="*/ 667657 h 2605314"/>
              <a:gd name="connsiteX333" fmla="*/ 2965006 w 5018777"/>
              <a:gd name="connsiteY333" fmla="*/ 660400 h 2605314"/>
              <a:gd name="connsiteX334" fmla="*/ 2892435 w 5018777"/>
              <a:gd name="connsiteY334" fmla="*/ 645885 h 2605314"/>
              <a:gd name="connsiteX335" fmla="*/ 2928720 w 5018777"/>
              <a:gd name="connsiteY335" fmla="*/ 609600 h 2605314"/>
              <a:gd name="connsiteX336" fmla="*/ 2965006 w 5018777"/>
              <a:gd name="connsiteY336" fmla="*/ 573314 h 2605314"/>
              <a:gd name="connsiteX337" fmla="*/ 2972263 w 5018777"/>
              <a:gd name="connsiteY337" fmla="*/ 529771 h 2605314"/>
              <a:gd name="connsiteX338" fmla="*/ 2986777 w 5018777"/>
              <a:gd name="connsiteY338" fmla="*/ 486228 h 2605314"/>
              <a:gd name="connsiteX339" fmla="*/ 3001292 w 5018777"/>
              <a:gd name="connsiteY339" fmla="*/ 435428 h 2605314"/>
              <a:gd name="connsiteX340" fmla="*/ 3015806 w 5018777"/>
              <a:gd name="connsiteY340" fmla="*/ 391885 h 2605314"/>
              <a:gd name="connsiteX341" fmla="*/ 2965006 w 5018777"/>
              <a:gd name="connsiteY341" fmla="*/ 399142 h 2605314"/>
              <a:gd name="connsiteX342" fmla="*/ 2921463 w 5018777"/>
              <a:gd name="connsiteY342" fmla="*/ 413657 h 2605314"/>
              <a:gd name="connsiteX343" fmla="*/ 2892435 w 5018777"/>
              <a:gd name="connsiteY343" fmla="*/ 420914 h 2605314"/>
              <a:gd name="connsiteX344" fmla="*/ 2856149 w 5018777"/>
              <a:gd name="connsiteY344" fmla="*/ 435428 h 2605314"/>
              <a:gd name="connsiteX345" fmla="*/ 2812606 w 5018777"/>
              <a:gd name="connsiteY345" fmla="*/ 442685 h 2605314"/>
              <a:gd name="connsiteX346" fmla="*/ 2783577 w 5018777"/>
              <a:gd name="connsiteY346" fmla="*/ 449942 h 2605314"/>
              <a:gd name="connsiteX347" fmla="*/ 2725520 w 5018777"/>
              <a:gd name="connsiteY347" fmla="*/ 442685 h 2605314"/>
              <a:gd name="connsiteX348" fmla="*/ 2732777 w 5018777"/>
              <a:gd name="connsiteY348" fmla="*/ 377371 h 2605314"/>
              <a:gd name="connsiteX349" fmla="*/ 2725520 w 5018777"/>
              <a:gd name="connsiteY349" fmla="*/ 290285 h 2605314"/>
              <a:gd name="connsiteX350" fmla="*/ 2711006 w 5018777"/>
              <a:gd name="connsiteY350" fmla="*/ 232228 h 2605314"/>
              <a:gd name="connsiteX351" fmla="*/ 2667463 w 5018777"/>
              <a:gd name="connsiteY351" fmla="*/ 210457 h 2605314"/>
              <a:gd name="connsiteX352" fmla="*/ 2660206 w 5018777"/>
              <a:gd name="connsiteY352"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60092 w 5018777"/>
              <a:gd name="connsiteY51" fmla="*/ 246742 h 2605314"/>
              <a:gd name="connsiteX52" fmla="*/ 3552835 w 5018777"/>
              <a:gd name="connsiteY52" fmla="*/ 268514 h 2605314"/>
              <a:gd name="connsiteX53" fmla="*/ 3531063 w 5018777"/>
              <a:gd name="connsiteY53" fmla="*/ 319314 h 2605314"/>
              <a:gd name="connsiteX54" fmla="*/ 3516549 w 5018777"/>
              <a:gd name="connsiteY54" fmla="*/ 362857 h 2605314"/>
              <a:gd name="connsiteX55" fmla="*/ 3502035 w 5018777"/>
              <a:gd name="connsiteY55" fmla="*/ 420914 h 2605314"/>
              <a:gd name="connsiteX56" fmla="*/ 3501672 w 5018777"/>
              <a:gd name="connsiteY56" fmla="*/ 553357 h 2605314"/>
              <a:gd name="connsiteX57" fmla="*/ 3554649 w 5018777"/>
              <a:gd name="connsiteY57" fmla="*/ 667657 h 2605314"/>
              <a:gd name="connsiteX58" fmla="*/ 3638106 w 5018777"/>
              <a:gd name="connsiteY58" fmla="*/ 730068 h 2605314"/>
              <a:gd name="connsiteX59" fmla="*/ 3756397 w 5018777"/>
              <a:gd name="connsiteY59" fmla="*/ 752565 h 2605314"/>
              <a:gd name="connsiteX60" fmla="*/ 3886663 w 5018777"/>
              <a:gd name="connsiteY60" fmla="*/ 740228 h 2605314"/>
              <a:gd name="connsiteX61" fmla="*/ 3980643 w 5018777"/>
              <a:gd name="connsiteY61" fmla="*/ 658948 h 2605314"/>
              <a:gd name="connsiteX62" fmla="*/ 4000237 w 5018777"/>
              <a:gd name="connsiteY62" fmla="*/ 577305 h 2605314"/>
              <a:gd name="connsiteX63" fmla="*/ 3939640 w 5018777"/>
              <a:gd name="connsiteY63" fmla="*/ 480422 h 2605314"/>
              <a:gd name="connsiteX64" fmla="*/ 3866706 w 5018777"/>
              <a:gd name="connsiteY64" fmla="*/ 463731 h 2605314"/>
              <a:gd name="connsiteX65" fmla="*/ 3806835 w 5018777"/>
              <a:gd name="connsiteY65" fmla="*/ 478971 h 2605314"/>
              <a:gd name="connsiteX66" fmla="*/ 3763292 w 5018777"/>
              <a:gd name="connsiteY66" fmla="*/ 529771 h 2605314"/>
              <a:gd name="connsiteX67" fmla="*/ 3756035 w 5018777"/>
              <a:gd name="connsiteY67" fmla="*/ 551542 h 2605314"/>
              <a:gd name="connsiteX68" fmla="*/ 3763292 w 5018777"/>
              <a:gd name="connsiteY68" fmla="*/ 573314 h 2605314"/>
              <a:gd name="connsiteX69" fmla="*/ 3705235 w 5018777"/>
              <a:gd name="connsiteY69" fmla="*/ 602342 h 2605314"/>
              <a:gd name="connsiteX70" fmla="*/ 3661692 w 5018777"/>
              <a:gd name="connsiteY70" fmla="*/ 544285 h 2605314"/>
              <a:gd name="connsiteX71" fmla="*/ 3668949 w 5018777"/>
              <a:gd name="connsiteY71" fmla="*/ 435428 h 2605314"/>
              <a:gd name="connsiteX72" fmla="*/ 3705235 w 5018777"/>
              <a:gd name="connsiteY72" fmla="*/ 370114 h 2605314"/>
              <a:gd name="connsiteX73" fmla="*/ 3770549 w 5018777"/>
              <a:gd name="connsiteY73" fmla="*/ 341085 h 2605314"/>
              <a:gd name="connsiteX74" fmla="*/ 3792320 w 5018777"/>
              <a:gd name="connsiteY74" fmla="*/ 333828 h 2605314"/>
              <a:gd name="connsiteX75" fmla="*/ 3814092 w 5018777"/>
              <a:gd name="connsiteY75" fmla="*/ 326571 h 2605314"/>
              <a:gd name="connsiteX76" fmla="*/ 3959235 w 5018777"/>
              <a:gd name="connsiteY76" fmla="*/ 333828 h 2605314"/>
              <a:gd name="connsiteX77" fmla="*/ 4024549 w 5018777"/>
              <a:gd name="connsiteY77" fmla="*/ 377371 h 2605314"/>
              <a:gd name="connsiteX78" fmla="*/ 4060835 w 5018777"/>
              <a:gd name="connsiteY78" fmla="*/ 413657 h 2605314"/>
              <a:gd name="connsiteX79" fmla="*/ 4097120 w 5018777"/>
              <a:gd name="connsiteY79" fmla="*/ 478971 h 2605314"/>
              <a:gd name="connsiteX80" fmla="*/ 4111997 w 5018777"/>
              <a:gd name="connsiteY80" fmla="*/ 620848 h 2605314"/>
              <a:gd name="connsiteX81" fmla="*/ 4089863 w 5018777"/>
              <a:gd name="connsiteY81" fmla="*/ 732971 h 2605314"/>
              <a:gd name="connsiteX82" fmla="*/ 4060835 w 5018777"/>
              <a:gd name="connsiteY82" fmla="*/ 769257 h 2605314"/>
              <a:gd name="connsiteX83" fmla="*/ 3946897 w 5018777"/>
              <a:gd name="connsiteY83" fmla="*/ 851262 h 2605314"/>
              <a:gd name="connsiteX84" fmla="*/ 3843120 w 5018777"/>
              <a:gd name="connsiteY84" fmla="*/ 878114 h 2605314"/>
              <a:gd name="connsiteX85" fmla="*/ 3567349 w 5018777"/>
              <a:gd name="connsiteY85" fmla="*/ 863600 h 2605314"/>
              <a:gd name="connsiteX86" fmla="*/ 3422206 w 5018777"/>
              <a:gd name="connsiteY86" fmla="*/ 835660 h 2605314"/>
              <a:gd name="connsiteX87" fmla="*/ 3349635 w 5018777"/>
              <a:gd name="connsiteY87" fmla="*/ 776514 h 2605314"/>
              <a:gd name="connsiteX88" fmla="*/ 3313349 w 5018777"/>
              <a:gd name="connsiteY88" fmla="*/ 696685 h 2605314"/>
              <a:gd name="connsiteX89" fmla="*/ 3277063 w 5018777"/>
              <a:gd name="connsiteY89" fmla="*/ 587828 h 2605314"/>
              <a:gd name="connsiteX90" fmla="*/ 3233520 w 5018777"/>
              <a:gd name="connsiteY90" fmla="*/ 478971 h 2605314"/>
              <a:gd name="connsiteX91" fmla="*/ 3199412 w 5018777"/>
              <a:gd name="connsiteY91" fmla="*/ 367937 h 2605314"/>
              <a:gd name="connsiteX92" fmla="*/ 3139177 w 5018777"/>
              <a:gd name="connsiteY92" fmla="*/ 283028 h 2605314"/>
              <a:gd name="connsiteX93" fmla="*/ 3081120 w 5018777"/>
              <a:gd name="connsiteY93" fmla="*/ 232228 h 2605314"/>
              <a:gd name="connsiteX94" fmla="*/ 3008549 w 5018777"/>
              <a:gd name="connsiteY94" fmla="*/ 174171 h 2605314"/>
              <a:gd name="connsiteX95" fmla="*/ 2934889 w 5018777"/>
              <a:gd name="connsiteY95" fmla="*/ 124460 h 2605314"/>
              <a:gd name="connsiteX96" fmla="*/ 2827120 w 5018777"/>
              <a:gd name="connsiteY96" fmla="*/ 79828 h 2605314"/>
              <a:gd name="connsiteX97" fmla="*/ 2667463 w 5018777"/>
              <a:gd name="connsiteY97" fmla="*/ 50800 h 2605314"/>
              <a:gd name="connsiteX98" fmla="*/ 2500549 w 5018777"/>
              <a:gd name="connsiteY98" fmla="*/ 43542 h 2605314"/>
              <a:gd name="connsiteX99" fmla="*/ 2275577 w 5018777"/>
              <a:gd name="connsiteY99" fmla="*/ 21771 h 2605314"/>
              <a:gd name="connsiteX100" fmla="*/ 2036092 w 5018777"/>
              <a:gd name="connsiteY100" fmla="*/ 7257 h 2605314"/>
              <a:gd name="connsiteX101" fmla="*/ 1753063 w 5018777"/>
              <a:gd name="connsiteY101" fmla="*/ 29028 h 2605314"/>
              <a:gd name="connsiteX102" fmla="*/ 1519746 w 5018777"/>
              <a:gd name="connsiteY102" fmla="*/ 82005 h 2605314"/>
              <a:gd name="connsiteX103" fmla="*/ 1157977 w 5018777"/>
              <a:gd name="connsiteY103" fmla="*/ 190500 h 2605314"/>
              <a:gd name="connsiteX104" fmla="*/ 969292 w 5018777"/>
              <a:gd name="connsiteY104" fmla="*/ 261257 h 2605314"/>
              <a:gd name="connsiteX105" fmla="*/ 889463 w 5018777"/>
              <a:gd name="connsiteY105" fmla="*/ 319314 h 2605314"/>
              <a:gd name="connsiteX106" fmla="*/ 763189 w 5018777"/>
              <a:gd name="connsiteY106" fmla="*/ 420551 h 2605314"/>
              <a:gd name="connsiteX107" fmla="*/ 693520 w 5018777"/>
              <a:gd name="connsiteY107" fmla="*/ 500742 h 2605314"/>
              <a:gd name="connsiteX108" fmla="*/ 664492 w 5018777"/>
              <a:gd name="connsiteY108" fmla="*/ 544285 h 2605314"/>
              <a:gd name="connsiteX109" fmla="*/ 642720 w 5018777"/>
              <a:gd name="connsiteY109" fmla="*/ 609600 h 2605314"/>
              <a:gd name="connsiteX110" fmla="*/ 651792 w 5018777"/>
              <a:gd name="connsiteY110" fmla="*/ 740954 h 2605314"/>
              <a:gd name="connsiteX111" fmla="*/ 700052 w 5018777"/>
              <a:gd name="connsiteY111" fmla="*/ 804454 h 2605314"/>
              <a:gd name="connsiteX112" fmla="*/ 751577 w 5018777"/>
              <a:gd name="connsiteY112" fmla="*/ 804817 h 2605314"/>
              <a:gd name="connsiteX113" fmla="*/ 775889 w 5018777"/>
              <a:gd name="connsiteY113" fmla="*/ 748937 h 2605314"/>
              <a:gd name="connsiteX114" fmla="*/ 764640 w 5018777"/>
              <a:gd name="connsiteY114" fmla="*/ 679268 h 2605314"/>
              <a:gd name="connsiteX115" fmla="*/ 704769 w 5018777"/>
              <a:gd name="connsiteY115" fmla="*/ 644434 h 2605314"/>
              <a:gd name="connsiteX116" fmla="*/ 567246 w 5018777"/>
              <a:gd name="connsiteY116" fmla="*/ 638991 h 2605314"/>
              <a:gd name="connsiteX117" fmla="*/ 468549 w 5018777"/>
              <a:gd name="connsiteY117" fmla="*/ 682171 h 2605314"/>
              <a:gd name="connsiteX118" fmla="*/ 446777 w 5018777"/>
              <a:gd name="connsiteY118" fmla="*/ 754742 h 2605314"/>
              <a:gd name="connsiteX119" fmla="*/ 475806 w 5018777"/>
              <a:gd name="connsiteY119" fmla="*/ 849085 h 2605314"/>
              <a:gd name="connsiteX120" fmla="*/ 533863 w 5018777"/>
              <a:gd name="connsiteY120" fmla="*/ 841828 h 2605314"/>
              <a:gd name="connsiteX121" fmla="*/ 541120 w 5018777"/>
              <a:gd name="connsiteY121" fmla="*/ 820057 h 2605314"/>
              <a:gd name="connsiteX122" fmla="*/ 519349 w 5018777"/>
              <a:gd name="connsiteY122" fmla="*/ 740228 h 2605314"/>
              <a:gd name="connsiteX123" fmla="*/ 497577 w 5018777"/>
              <a:gd name="connsiteY123" fmla="*/ 725714 h 2605314"/>
              <a:gd name="connsiteX124" fmla="*/ 352435 w 5018777"/>
              <a:gd name="connsiteY124" fmla="*/ 732971 h 2605314"/>
              <a:gd name="connsiteX125" fmla="*/ 252286 w 5018777"/>
              <a:gd name="connsiteY125" fmla="*/ 791028 h 2605314"/>
              <a:gd name="connsiteX126" fmla="*/ 192777 w 5018777"/>
              <a:gd name="connsiteY126" fmla="*/ 892628 h 2605314"/>
              <a:gd name="connsiteX127" fmla="*/ 187335 w 5018777"/>
              <a:gd name="connsiteY127" fmla="*/ 1026522 h 2605314"/>
              <a:gd name="connsiteX128" fmla="*/ 218177 w 5018777"/>
              <a:gd name="connsiteY128" fmla="*/ 1070791 h 2605314"/>
              <a:gd name="connsiteX129" fmla="*/ 278049 w 5018777"/>
              <a:gd name="connsiteY129" fmla="*/ 1063534 h 2605314"/>
              <a:gd name="connsiteX130" fmla="*/ 297643 w 5018777"/>
              <a:gd name="connsiteY130" fmla="*/ 1022531 h 2605314"/>
              <a:gd name="connsiteX131" fmla="*/ 260995 w 5018777"/>
              <a:gd name="connsiteY131" fmla="*/ 957580 h 2605314"/>
              <a:gd name="connsiteX132" fmla="*/ 172095 w 5018777"/>
              <a:gd name="connsiteY132" fmla="*/ 952137 h 2605314"/>
              <a:gd name="connsiteX133" fmla="*/ 108957 w 5018777"/>
              <a:gd name="connsiteY133" fmla="*/ 996405 h 2605314"/>
              <a:gd name="connsiteX134" fmla="*/ 54892 w 5018777"/>
              <a:gd name="connsiteY134" fmla="*/ 1066800 h 2605314"/>
              <a:gd name="connsiteX135" fmla="*/ 14252 w 5018777"/>
              <a:gd name="connsiteY135" fmla="*/ 1156788 h 2605314"/>
              <a:gd name="connsiteX136" fmla="*/ 20783 w 5018777"/>
              <a:gd name="connsiteY136" fmla="*/ 1262017 h 2605314"/>
              <a:gd name="connsiteX137" fmla="*/ 69406 w 5018777"/>
              <a:gd name="connsiteY137" fmla="*/ 1313542 h 2605314"/>
              <a:gd name="connsiteX138" fmla="*/ 112949 w 5018777"/>
              <a:gd name="connsiteY138" fmla="*/ 1342571 h 2605314"/>
              <a:gd name="connsiteX139" fmla="*/ 159032 w 5018777"/>
              <a:gd name="connsiteY139" fmla="*/ 1341845 h 2605314"/>
              <a:gd name="connsiteX140" fmla="*/ 217089 w 5018777"/>
              <a:gd name="connsiteY140" fmla="*/ 1316445 h 2605314"/>
              <a:gd name="connsiteX141" fmla="*/ 199672 w 5018777"/>
              <a:gd name="connsiteY141" fmla="*/ 1243148 h 2605314"/>
              <a:gd name="connsiteX142" fmla="*/ 124197 w 5018777"/>
              <a:gd name="connsiteY142" fmla="*/ 1236254 h 2605314"/>
              <a:gd name="connsiteX143" fmla="*/ 54892 w 5018777"/>
              <a:gd name="connsiteY143" fmla="*/ 1262742 h 2605314"/>
              <a:gd name="connsiteX144" fmla="*/ 33120 w 5018777"/>
              <a:gd name="connsiteY144" fmla="*/ 1299028 h 2605314"/>
              <a:gd name="connsiteX145" fmla="*/ 18606 w 5018777"/>
              <a:gd name="connsiteY145" fmla="*/ 1320800 h 2605314"/>
              <a:gd name="connsiteX146" fmla="*/ 4092 w 5018777"/>
              <a:gd name="connsiteY146" fmla="*/ 1379582 h 2605314"/>
              <a:gd name="connsiteX147" fmla="*/ 3729 w 5018777"/>
              <a:gd name="connsiteY147" fmla="*/ 1436188 h 2605314"/>
              <a:gd name="connsiteX148" fmla="*/ 47635 w 5018777"/>
              <a:gd name="connsiteY148" fmla="*/ 1494971 h 2605314"/>
              <a:gd name="connsiteX149" fmla="*/ 91177 w 5018777"/>
              <a:gd name="connsiteY149" fmla="*/ 1524000 h 2605314"/>
              <a:gd name="connsiteX150" fmla="*/ 127100 w 5018777"/>
              <a:gd name="connsiteY150" fmla="*/ 1568268 h 2605314"/>
              <a:gd name="connsiteX151" fmla="*/ 171006 w 5018777"/>
              <a:gd name="connsiteY151" fmla="*/ 1582057 h 2605314"/>
              <a:gd name="connsiteX152" fmla="*/ 228337 w 5018777"/>
              <a:gd name="connsiteY152" fmla="*/ 1561737 h 2605314"/>
              <a:gd name="connsiteX153" fmla="*/ 236683 w 5018777"/>
              <a:gd name="connsiteY153" fmla="*/ 1483722 h 2605314"/>
              <a:gd name="connsiteX154" fmla="*/ 157217 w 5018777"/>
              <a:gd name="connsiteY154" fmla="*/ 1465580 h 2605314"/>
              <a:gd name="connsiteX155" fmla="*/ 105692 w 5018777"/>
              <a:gd name="connsiteY155" fmla="*/ 1502228 h 2605314"/>
              <a:gd name="connsiteX156" fmla="*/ 105692 w 5018777"/>
              <a:gd name="connsiteY156" fmla="*/ 1698171 h 2605314"/>
              <a:gd name="connsiteX157" fmla="*/ 141615 w 5018777"/>
              <a:gd name="connsiteY157" fmla="*/ 1749334 h 2605314"/>
              <a:gd name="connsiteX158" fmla="*/ 192777 w 5018777"/>
              <a:gd name="connsiteY158" fmla="*/ 1792514 h 2605314"/>
              <a:gd name="connsiteX159" fmla="*/ 250835 w 5018777"/>
              <a:gd name="connsiteY159" fmla="*/ 1828800 h 2605314"/>
              <a:gd name="connsiteX160" fmla="*/ 359692 w 5018777"/>
              <a:gd name="connsiteY160" fmla="*/ 1821542 h 2605314"/>
              <a:gd name="connsiteX161" fmla="*/ 394163 w 5018777"/>
              <a:gd name="connsiteY161" fmla="*/ 1796505 h 2605314"/>
              <a:gd name="connsiteX162" fmla="*/ 410492 w 5018777"/>
              <a:gd name="connsiteY162" fmla="*/ 1698171 h 2605314"/>
              <a:gd name="connsiteX163" fmla="*/ 366949 w 5018777"/>
              <a:gd name="connsiteY163" fmla="*/ 1683657 h 2605314"/>
              <a:gd name="connsiteX164" fmla="*/ 316149 w 5018777"/>
              <a:gd name="connsiteY164" fmla="*/ 1690914 h 2605314"/>
              <a:gd name="connsiteX165" fmla="*/ 279863 w 5018777"/>
              <a:gd name="connsiteY165" fmla="*/ 1719942 h 2605314"/>
              <a:gd name="connsiteX166" fmla="*/ 265349 w 5018777"/>
              <a:gd name="connsiteY166" fmla="*/ 1785257 h 2605314"/>
              <a:gd name="connsiteX167" fmla="*/ 276235 w 5018777"/>
              <a:gd name="connsiteY167" fmla="*/ 1939108 h 2605314"/>
              <a:gd name="connsiteX168" fmla="*/ 331026 w 5018777"/>
              <a:gd name="connsiteY168" fmla="*/ 1984465 h 2605314"/>
              <a:gd name="connsiteX169" fmla="*/ 417749 w 5018777"/>
              <a:gd name="connsiteY169" fmla="*/ 2002971 h 2605314"/>
              <a:gd name="connsiteX170" fmla="*/ 526606 w 5018777"/>
              <a:gd name="connsiteY170" fmla="*/ 1995714 h 2605314"/>
              <a:gd name="connsiteX171" fmla="*/ 555635 w 5018777"/>
              <a:gd name="connsiteY171" fmla="*/ 1973942 h 2605314"/>
              <a:gd name="connsiteX172" fmla="*/ 599177 w 5018777"/>
              <a:gd name="connsiteY172" fmla="*/ 1944914 h 2605314"/>
              <a:gd name="connsiteX173" fmla="*/ 628206 w 5018777"/>
              <a:gd name="connsiteY173" fmla="*/ 1901371 h 2605314"/>
              <a:gd name="connsiteX174" fmla="*/ 613692 w 5018777"/>
              <a:gd name="connsiteY174" fmla="*/ 1836057 h 2605314"/>
              <a:gd name="connsiteX175" fmla="*/ 570149 w 5018777"/>
              <a:gd name="connsiteY175" fmla="*/ 1792514 h 2605314"/>
              <a:gd name="connsiteX176" fmla="*/ 528057 w 5018777"/>
              <a:gd name="connsiteY176" fmla="*/ 1800497 h 2605314"/>
              <a:gd name="connsiteX177" fmla="*/ 481249 w 5018777"/>
              <a:gd name="connsiteY177" fmla="*/ 1898468 h 2605314"/>
              <a:gd name="connsiteX178" fmla="*/ 555635 w 5018777"/>
              <a:gd name="connsiteY178" fmla="*/ 1995714 h 2605314"/>
              <a:gd name="connsiteX179" fmla="*/ 570149 w 5018777"/>
              <a:gd name="connsiteY179" fmla="*/ 2017485 h 2605314"/>
              <a:gd name="connsiteX180" fmla="*/ 700777 w 5018777"/>
              <a:gd name="connsiteY180" fmla="*/ 2068285 h 2605314"/>
              <a:gd name="connsiteX181" fmla="*/ 737063 w 5018777"/>
              <a:gd name="connsiteY181" fmla="*/ 2082800 h 2605314"/>
              <a:gd name="connsiteX182" fmla="*/ 867692 w 5018777"/>
              <a:gd name="connsiteY182" fmla="*/ 2119811 h 2605314"/>
              <a:gd name="connsiteX183" fmla="*/ 969292 w 5018777"/>
              <a:gd name="connsiteY183" fmla="*/ 2148114 h 2605314"/>
              <a:gd name="connsiteX184" fmla="*/ 1078149 w 5018777"/>
              <a:gd name="connsiteY184" fmla="*/ 2133600 h 2605314"/>
              <a:gd name="connsiteX185" fmla="*/ 1128949 w 5018777"/>
              <a:gd name="connsiteY185" fmla="*/ 2104571 h 2605314"/>
              <a:gd name="connsiteX186" fmla="*/ 1247603 w 5018777"/>
              <a:gd name="connsiteY186" fmla="*/ 2013494 h 2605314"/>
              <a:gd name="connsiteX187" fmla="*/ 1291509 w 5018777"/>
              <a:gd name="connsiteY187" fmla="*/ 1957251 h 2605314"/>
              <a:gd name="connsiteX188" fmla="*/ 1278083 w 5018777"/>
              <a:gd name="connsiteY188" fmla="*/ 1839322 h 2605314"/>
              <a:gd name="connsiteX189" fmla="*/ 1223292 w 5018777"/>
              <a:gd name="connsiteY189" fmla="*/ 1814285 h 2605314"/>
              <a:gd name="connsiteX190" fmla="*/ 1129675 w 5018777"/>
              <a:gd name="connsiteY190" fmla="*/ 1833154 h 2605314"/>
              <a:gd name="connsiteX191" fmla="*/ 1107177 w 5018777"/>
              <a:gd name="connsiteY191" fmla="*/ 1894114 h 2605314"/>
              <a:gd name="connsiteX192" fmla="*/ 1085406 w 5018777"/>
              <a:gd name="connsiteY192" fmla="*/ 2002971 h 2605314"/>
              <a:gd name="connsiteX193" fmla="*/ 1020092 w 5018777"/>
              <a:gd name="connsiteY193" fmla="*/ 1995714 h 2605314"/>
              <a:gd name="connsiteX194" fmla="*/ 984532 w 5018777"/>
              <a:gd name="connsiteY194" fmla="*/ 1911531 h 2605314"/>
              <a:gd name="connsiteX195" fmla="*/ 996869 w 5018777"/>
              <a:gd name="connsiteY195" fmla="*/ 1807754 h 2605314"/>
              <a:gd name="connsiteX196" fmla="*/ 1070529 w 5018777"/>
              <a:gd name="connsiteY196" fmla="*/ 1731554 h 2605314"/>
              <a:gd name="connsiteX197" fmla="*/ 1230549 w 5018777"/>
              <a:gd name="connsiteY197" fmla="*/ 1690914 h 2605314"/>
              <a:gd name="connsiteX198" fmla="*/ 1339406 w 5018777"/>
              <a:gd name="connsiteY198" fmla="*/ 1698171 h 2605314"/>
              <a:gd name="connsiteX199" fmla="*/ 1426492 w 5018777"/>
              <a:gd name="connsiteY199" fmla="*/ 1741714 h 2605314"/>
              <a:gd name="connsiteX200" fmla="*/ 1480557 w 5018777"/>
              <a:gd name="connsiteY200" fmla="*/ 1792514 h 2605314"/>
              <a:gd name="connsiteX201" fmla="*/ 1510312 w 5018777"/>
              <a:gd name="connsiteY201" fmla="*/ 1859642 h 2605314"/>
              <a:gd name="connsiteX202" fmla="*/ 1511037 w 5018777"/>
              <a:gd name="connsiteY202" fmla="*/ 1961968 h 2605314"/>
              <a:gd name="connsiteX203" fmla="*/ 1463866 w 5018777"/>
              <a:gd name="connsiteY203" fmla="*/ 2046877 h 2605314"/>
              <a:gd name="connsiteX204" fmla="*/ 1411977 w 5018777"/>
              <a:gd name="connsiteY204" fmla="*/ 2140857 h 2605314"/>
              <a:gd name="connsiteX205" fmla="*/ 1404720 w 5018777"/>
              <a:gd name="connsiteY205" fmla="*/ 2162628 h 2605314"/>
              <a:gd name="connsiteX206" fmla="*/ 1368435 w 5018777"/>
              <a:gd name="connsiteY206" fmla="*/ 2293257 h 2605314"/>
              <a:gd name="connsiteX207" fmla="*/ 1370975 w 5018777"/>
              <a:gd name="connsiteY207" fmla="*/ 2449285 h 2605314"/>
              <a:gd name="connsiteX208" fmla="*/ 1513577 w 5018777"/>
              <a:gd name="connsiteY208" fmla="*/ 2554514 h 2605314"/>
              <a:gd name="connsiteX209" fmla="*/ 1636949 w 5018777"/>
              <a:gd name="connsiteY209" fmla="*/ 2590800 h 2605314"/>
              <a:gd name="connsiteX210" fmla="*/ 1851397 w 5018777"/>
              <a:gd name="connsiteY210" fmla="*/ 2605314 h 2605314"/>
              <a:gd name="connsiteX211" fmla="*/ 1922155 w 5018777"/>
              <a:gd name="connsiteY211" fmla="*/ 2576285 h 2605314"/>
              <a:gd name="connsiteX212" fmla="*/ 1963520 w 5018777"/>
              <a:gd name="connsiteY212" fmla="*/ 2496457 h 2605314"/>
              <a:gd name="connsiteX213" fmla="*/ 2006337 w 5018777"/>
              <a:gd name="connsiteY213" fmla="*/ 2315028 h 2605314"/>
              <a:gd name="connsiteX214" fmla="*/ 2043349 w 5018777"/>
              <a:gd name="connsiteY214" fmla="*/ 2111828 h 2605314"/>
              <a:gd name="connsiteX215" fmla="*/ 2066572 w 5018777"/>
              <a:gd name="connsiteY215" fmla="*/ 2048691 h 2605314"/>
              <a:gd name="connsiteX216" fmla="*/ 2102495 w 5018777"/>
              <a:gd name="connsiteY216" fmla="*/ 1987731 h 2605314"/>
              <a:gd name="connsiteX217" fmla="*/ 2221512 w 5018777"/>
              <a:gd name="connsiteY217" fmla="*/ 1879237 h 2605314"/>
              <a:gd name="connsiteX218" fmla="*/ 2377177 w 5018777"/>
              <a:gd name="connsiteY218" fmla="*/ 1872342 h 2605314"/>
              <a:gd name="connsiteX219" fmla="*/ 2398949 w 5018777"/>
              <a:gd name="connsiteY219" fmla="*/ 1879600 h 2605314"/>
              <a:gd name="connsiteX220" fmla="*/ 2457006 w 5018777"/>
              <a:gd name="connsiteY220" fmla="*/ 1930400 h 2605314"/>
              <a:gd name="connsiteX221" fmla="*/ 2471520 w 5018777"/>
              <a:gd name="connsiteY221" fmla="*/ 1952171 h 2605314"/>
              <a:gd name="connsiteX222" fmla="*/ 2493292 w 5018777"/>
              <a:gd name="connsiteY222" fmla="*/ 1973942 h 2605314"/>
              <a:gd name="connsiteX223" fmla="*/ 2507806 w 5018777"/>
              <a:gd name="connsiteY223" fmla="*/ 2024742 h 2605314"/>
              <a:gd name="connsiteX224" fmla="*/ 2515063 w 5018777"/>
              <a:gd name="connsiteY224" fmla="*/ 2053771 h 2605314"/>
              <a:gd name="connsiteX225" fmla="*/ 2529577 w 5018777"/>
              <a:gd name="connsiteY225" fmla="*/ 2075542 h 2605314"/>
              <a:gd name="connsiteX226" fmla="*/ 2544092 w 5018777"/>
              <a:gd name="connsiteY226" fmla="*/ 2126342 h 2605314"/>
              <a:gd name="connsiteX227" fmla="*/ 2536835 w 5018777"/>
              <a:gd name="connsiteY227" fmla="*/ 2271485 h 2605314"/>
              <a:gd name="connsiteX228" fmla="*/ 2522320 w 5018777"/>
              <a:gd name="connsiteY228" fmla="*/ 2300514 h 2605314"/>
              <a:gd name="connsiteX229" fmla="*/ 2478777 w 5018777"/>
              <a:gd name="connsiteY229" fmla="*/ 2329542 h 2605314"/>
              <a:gd name="connsiteX230" fmla="*/ 2457006 w 5018777"/>
              <a:gd name="connsiteY230" fmla="*/ 2336800 h 2605314"/>
              <a:gd name="connsiteX231" fmla="*/ 2333635 w 5018777"/>
              <a:gd name="connsiteY231" fmla="*/ 2329542 h 2605314"/>
              <a:gd name="connsiteX232" fmla="*/ 2311863 w 5018777"/>
              <a:gd name="connsiteY232" fmla="*/ 2322285 h 2605314"/>
              <a:gd name="connsiteX233" fmla="*/ 2297349 w 5018777"/>
              <a:gd name="connsiteY233" fmla="*/ 2286000 h 2605314"/>
              <a:gd name="connsiteX234" fmla="*/ 2290092 w 5018777"/>
              <a:gd name="connsiteY234" fmla="*/ 2249714 h 2605314"/>
              <a:gd name="connsiteX235" fmla="*/ 2398949 w 5018777"/>
              <a:gd name="connsiteY235" fmla="*/ 2111828 h 2605314"/>
              <a:gd name="connsiteX236" fmla="*/ 2398949 w 5018777"/>
              <a:gd name="connsiteY236" fmla="*/ 2024742 h 2605314"/>
              <a:gd name="connsiteX237" fmla="*/ 2377177 w 5018777"/>
              <a:gd name="connsiteY237" fmla="*/ 2010228 h 2605314"/>
              <a:gd name="connsiteX238" fmla="*/ 2275577 w 5018777"/>
              <a:gd name="connsiteY238" fmla="*/ 2017485 h 2605314"/>
              <a:gd name="connsiteX239" fmla="*/ 2261063 w 5018777"/>
              <a:gd name="connsiteY239" fmla="*/ 2032000 h 2605314"/>
              <a:gd name="connsiteX240" fmla="*/ 2239292 w 5018777"/>
              <a:gd name="connsiteY240" fmla="*/ 2046514 h 2605314"/>
              <a:gd name="connsiteX241" fmla="*/ 2224777 w 5018777"/>
              <a:gd name="connsiteY241" fmla="*/ 2061028 h 2605314"/>
              <a:gd name="connsiteX242" fmla="*/ 2195749 w 5018777"/>
              <a:gd name="connsiteY242" fmla="*/ 2068285 h 2605314"/>
              <a:gd name="connsiteX243" fmla="*/ 2166720 w 5018777"/>
              <a:gd name="connsiteY243" fmla="*/ 2090057 h 2605314"/>
              <a:gd name="connsiteX244" fmla="*/ 2152206 w 5018777"/>
              <a:gd name="connsiteY244" fmla="*/ 2111828 h 2605314"/>
              <a:gd name="connsiteX245" fmla="*/ 2130435 w 5018777"/>
              <a:gd name="connsiteY245" fmla="*/ 2140857 h 2605314"/>
              <a:gd name="connsiteX246" fmla="*/ 2130435 w 5018777"/>
              <a:gd name="connsiteY246" fmla="*/ 2351314 h 2605314"/>
              <a:gd name="connsiteX247" fmla="*/ 2144949 w 5018777"/>
              <a:gd name="connsiteY247" fmla="*/ 2373085 h 2605314"/>
              <a:gd name="connsiteX248" fmla="*/ 2166720 w 5018777"/>
              <a:gd name="connsiteY248" fmla="*/ 2380342 h 2605314"/>
              <a:gd name="connsiteX249" fmla="*/ 2173977 w 5018777"/>
              <a:gd name="connsiteY249" fmla="*/ 2402114 h 2605314"/>
              <a:gd name="connsiteX250" fmla="*/ 2195749 w 5018777"/>
              <a:gd name="connsiteY250" fmla="*/ 2416628 h 2605314"/>
              <a:gd name="connsiteX251" fmla="*/ 2224777 w 5018777"/>
              <a:gd name="connsiteY251" fmla="*/ 2438400 h 2605314"/>
              <a:gd name="connsiteX252" fmla="*/ 2268320 w 5018777"/>
              <a:gd name="connsiteY252" fmla="*/ 2474685 h 2605314"/>
              <a:gd name="connsiteX253" fmla="*/ 2297349 w 5018777"/>
              <a:gd name="connsiteY253" fmla="*/ 2510971 h 2605314"/>
              <a:gd name="connsiteX254" fmla="*/ 2319120 w 5018777"/>
              <a:gd name="connsiteY254" fmla="*/ 2532742 h 2605314"/>
              <a:gd name="connsiteX255" fmla="*/ 2398949 w 5018777"/>
              <a:gd name="connsiteY255" fmla="*/ 2569028 h 2605314"/>
              <a:gd name="connsiteX256" fmla="*/ 2544092 w 5018777"/>
              <a:gd name="connsiteY256" fmla="*/ 2554514 h 2605314"/>
              <a:gd name="connsiteX257" fmla="*/ 2565863 w 5018777"/>
              <a:gd name="connsiteY257" fmla="*/ 2540000 h 2605314"/>
              <a:gd name="connsiteX258" fmla="*/ 2573120 w 5018777"/>
              <a:gd name="connsiteY258" fmla="*/ 2503714 h 2605314"/>
              <a:gd name="connsiteX259" fmla="*/ 2587635 w 5018777"/>
              <a:gd name="connsiteY259" fmla="*/ 2481942 h 2605314"/>
              <a:gd name="connsiteX260" fmla="*/ 2594892 w 5018777"/>
              <a:gd name="connsiteY260" fmla="*/ 2409371 h 2605314"/>
              <a:gd name="connsiteX261" fmla="*/ 2645692 w 5018777"/>
              <a:gd name="connsiteY261" fmla="*/ 2416628 h 2605314"/>
              <a:gd name="connsiteX262" fmla="*/ 2674720 w 5018777"/>
              <a:gd name="connsiteY262" fmla="*/ 2423885 h 2605314"/>
              <a:gd name="connsiteX263" fmla="*/ 2747292 w 5018777"/>
              <a:gd name="connsiteY263" fmla="*/ 2438400 h 2605314"/>
              <a:gd name="connsiteX264" fmla="*/ 2790835 w 5018777"/>
              <a:gd name="connsiteY264" fmla="*/ 2452914 h 2605314"/>
              <a:gd name="connsiteX265" fmla="*/ 2812606 w 5018777"/>
              <a:gd name="connsiteY265" fmla="*/ 2438400 h 2605314"/>
              <a:gd name="connsiteX266" fmla="*/ 2805349 w 5018777"/>
              <a:gd name="connsiteY266" fmla="*/ 2416628 h 2605314"/>
              <a:gd name="connsiteX267" fmla="*/ 2798092 w 5018777"/>
              <a:gd name="connsiteY267" fmla="*/ 2373085 h 2605314"/>
              <a:gd name="connsiteX268" fmla="*/ 2783577 w 5018777"/>
              <a:gd name="connsiteY268" fmla="*/ 2329542 h 2605314"/>
              <a:gd name="connsiteX269" fmla="*/ 2798092 w 5018777"/>
              <a:gd name="connsiteY269" fmla="*/ 2278742 h 2605314"/>
              <a:gd name="connsiteX270" fmla="*/ 2965006 w 5018777"/>
              <a:gd name="connsiteY270" fmla="*/ 2249714 h 2605314"/>
              <a:gd name="connsiteX271" fmla="*/ 2950492 w 5018777"/>
              <a:gd name="connsiteY271" fmla="*/ 2227942 h 2605314"/>
              <a:gd name="connsiteX272" fmla="*/ 2928720 w 5018777"/>
              <a:gd name="connsiteY272" fmla="*/ 2133600 h 2605314"/>
              <a:gd name="connsiteX273" fmla="*/ 2921463 w 5018777"/>
              <a:gd name="connsiteY273" fmla="*/ 2104571 h 2605314"/>
              <a:gd name="connsiteX274" fmla="*/ 2899692 w 5018777"/>
              <a:gd name="connsiteY274" fmla="*/ 2090057 h 2605314"/>
              <a:gd name="connsiteX275" fmla="*/ 2906949 w 5018777"/>
              <a:gd name="connsiteY275" fmla="*/ 2061028 h 2605314"/>
              <a:gd name="connsiteX276" fmla="*/ 3037577 w 5018777"/>
              <a:gd name="connsiteY276" fmla="*/ 2053771 h 2605314"/>
              <a:gd name="connsiteX277" fmla="*/ 3124663 w 5018777"/>
              <a:gd name="connsiteY277" fmla="*/ 2046514 h 2605314"/>
              <a:gd name="connsiteX278" fmla="*/ 3146435 w 5018777"/>
              <a:gd name="connsiteY278" fmla="*/ 2039257 h 2605314"/>
              <a:gd name="connsiteX279" fmla="*/ 3139177 w 5018777"/>
              <a:gd name="connsiteY279" fmla="*/ 2010228 h 2605314"/>
              <a:gd name="connsiteX280" fmla="*/ 3110149 w 5018777"/>
              <a:gd name="connsiteY280" fmla="*/ 1959428 h 2605314"/>
              <a:gd name="connsiteX281" fmla="*/ 3081120 w 5018777"/>
              <a:gd name="connsiteY281" fmla="*/ 1930400 h 2605314"/>
              <a:gd name="connsiteX282" fmla="*/ 3066606 w 5018777"/>
              <a:gd name="connsiteY282" fmla="*/ 1901371 h 2605314"/>
              <a:gd name="connsiteX283" fmla="*/ 3044835 w 5018777"/>
              <a:gd name="connsiteY283" fmla="*/ 1886857 h 2605314"/>
              <a:gd name="connsiteX284" fmla="*/ 3037577 w 5018777"/>
              <a:gd name="connsiteY284" fmla="*/ 1865085 h 2605314"/>
              <a:gd name="connsiteX285" fmla="*/ 3023063 w 5018777"/>
              <a:gd name="connsiteY285" fmla="*/ 1843314 h 2605314"/>
              <a:gd name="connsiteX286" fmla="*/ 3052092 w 5018777"/>
              <a:gd name="connsiteY286" fmla="*/ 1828800 h 2605314"/>
              <a:gd name="connsiteX287" fmla="*/ 3160949 w 5018777"/>
              <a:gd name="connsiteY287" fmla="*/ 1814285 h 2605314"/>
              <a:gd name="connsiteX288" fmla="*/ 3182720 w 5018777"/>
              <a:gd name="connsiteY288" fmla="*/ 1799771 h 2605314"/>
              <a:gd name="connsiteX289" fmla="*/ 3131920 w 5018777"/>
              <a:gd name="connsiteY289" fmla="*/ 1690914 h 2605314"/>
              <a:gd name="connsiteX290" fmla="*/ 3124663 w 5018777"/>
              <a:gd name="connsiteY290" fmla="*/ 1669142 h 2605314"/>
              <a:gd name="connsiteX291" fmla="*/ 3110149 w 5018777"/>
              <a:gd name="connsiteY291" fmla="*/ 1647371 h 2605314"/>
              <a:gd name="connsiteX292" fmla="*/ 3131920 w 5018777"/>
              <a:gd name="connsiteY292" fmla="*/ 1640114 h 2605314"/>
              <a:gd name="connsiteX293" fmla="*/ 3160949 w 5018777"/>
              <a:gd name="connsiteY293" fmla="*/ 1632857 h 2605314"/>
              <a:gd name="connsiteX294" fmla="*/ 3189977 w 5018777"/>
              <a:gd name="connsiteY294" fmla="*/ 1618342 h 2605314"/>
              <a:gd name="connsiteX295" fmla="*/ 3219006 w 5018777"/>
              <a:gd name="connsiteY295" fmla="*/ 1611085 h 2605314"/>
              <a:gd name="connsiteX296" fmla="*/ 3240777 w 5018777"/>
              <a:gd name="connsiteY296" fmla="*/ 1603828 h 2605314"/>
              <a:gd name="connsiteX297" fmla="*/ 3284320 w 5018777"/>
              <a:gd name="connsiteY297" fmla="*/ 1582057 h 2605314"/>
              <a:gd name="connsiteX298" fmla="*/ 3298835 w 5018777"/>
              <a:gd name="connsiteY298" fmla="*/ 1567542 h 2605314"/>
              <a:gd name="connsiteX299" fmla="*/ 3277063 w 5018777"/>
              <a:gd name="connsiteY299" fmla="*/ 1545771 h 2605314"/>
              <a:gd name="connsiteX300" fmla="*/ 3233520 w 5018777"/>
              <a:gd name="connsiteY300" fmla="*/ 1516742 h 2605314"/>
              <a:gd name="connsiteX301" fmla="*/ 3182720 w 5018777"/>
              <a:gd name="connsiteY301" fmla="*/ 1458685 h 2605314"/>
              <a:gd name="connsiteX302" fmla="*/ 3175463 w 5018777"/>
              <a:gd name="connsiteY302" fmla="*/ 1436914 h 2605314"/>
              <a:gd name="connsiteX303" fmla="*/ 3153692 w 5018777"/>
              <a:gd name="connsiteY303" fmla="*/ 1422400 h 2605314"/>
              <a:gd name="connsiteX304" fmla="*/ 3204492 w 5018777"/>
              <a:gd name="connsiteY304" fmla="*/ 1386114 h 2605314"/>
              <a:gd name="connsiteX305" fmla="*/ 3240777 w 5018777"/>
              <a:gd name="connsiteY305" fmla="*/ 1349828 h 2605314"/>
              <a:gd name="connsiteX306" fmla="*/ 3269806 w 5018777"/>
              <a:gd name="connsiteY306" fmla="*/ 1313542 h 2605314"/>
              <a:gd name="connsiteX307" fmla="*/ 3291577 w 5018777"/>
              <a:gd name="connsiteY307" fmla="*/ 1299028 h 2605314"/>
              <a:gd name="connsiteX308" fmla="*/ 3306092 w 5018777"/>
              <a:gd name="connsiteY308" fmla="*/ 1284514 h 2605314"/>
              <a:gd name="connsiteX309" fmla="*/ 3313349 w 5018777"/>
              <a:gd name="connsiteY309" fmla="*/ 1262742 h 2605314"/>
              <a:gd name="connsiteX310" fmla="*/ 3269806 w 5018777"/>
              <a:gd name="connsiteY310" fmla="*/ 1255485 h 2605314"/>
              <a:gd name="connsiteX311" fmla="*/ 3248035 w 5018777"/>
              <a:gd name="connsiteY311" fmla="*/ 1248228 h 2605314"/>
              <a:gd name="connsiteX312" fmla="*/ 3197235 w 5018777"/>
              <a:gd name="connsiteY312" fmla="*/ 1233714 h 2605314"/>
              <a:gd name="connsiteX313" fmla="*/ 3175463 w 5018777"/>
              <a:gd name="connsiteY313" fmla="*/ 1219200 h 2605314"/>
              <a:gd name="connsiteX314" fmla="*/ 3153692 w 5018777"/>
              <a:gd name="connsiteY314" fmla="*/ 1211942 h 2605314"/>
              <a:gd name="connsiteX315" fmla="*/ 3124663 w 5018777"/>
              <a:gd name="connsiteY315" fmla="*/ 1197428 h 2605314"/>
              <a:gd name="connsiteX316" fmla="*/ 3204492 w 5018777"/>
              <a:gd name="connsiteY316" fmla="*/ 1095828 h 2605314"/>
              <a:gd name="connsiteX317" fmla="*/ 3255292 w 5018777"/>
              <a:gd name="connsiteY317" fmla="*/ 1037771 h 2605314"/>
              <a:gd name="connsiteX318" fmla="*/ 3255292 w 5018777"/>
              <a:gd name="connsiteY318" fmla="*/ 994228 h 2605314"/>
              <a:gd name="connsiteX319" fmla="*/ 3211749 w 5018777"/>
              <a:gd name="connsiteY319" fmla="*/ 986971 h 2605314"/>
              <a:gd name="connsiteX320" fmla="*/ 3182720 w 5018777"/>
              <a:gd name="connsiteY320" fmla="*/ 979714 h 2605314"/>
              <a:gd name="connsiteX321" fmla="*/ 3124663 w 5018777"/>
              <a:gd name="connsiteY321" fmla="*/ 957942 h 2605314"/>
              <a:gd name="connsiteX322" fmla="*/ 3102892 w 5018777"/>
              <a:gd name="connsiteY322" fmla="*/ 950685 h 2605314"/>
              <a:gd name="connsiteX323" fmla="*/ 3052092 w 5018777"/>
              <a:gd name="connsiteY323" fmla="*/ 943428 h 2605314"/>
              <a:gd name="connsiteX324" fmla="*/ 3030320 w 5018777"/>
              <a:gd name="connsiteY324" fmla="*/ 936171 h 2605314"/>
              <a:gd name="connsiteX325" fmla="*/ 2994035 w 5018777"/>
              <a:gd name="connsiteY325" fmla="*/ 928914 h 2605314"/>
              <a:gd name="connsiteX326" fmla="*/ 2979520 w 5018777"/>
              <a:gd name="connsiteY326" fmla="*/ 914400 h 2605314"/>
              <a:gd name="connsiteX327" fmla="*/ 3037577 w 5018777"/>
              <a:gd name="connsiteY327" fmla="*/ 820057 h 2605314"/>
              <a:gd name="connsiteX328" fmla="*/ 3095635 w 5018777"/>
              <a:gd name="connsiteY328" fmla="*/ 747485 h 2605314"/>
              <a:gd name="connsiteX329" fmla="*/ 3131920 w 5018777"/>
              <a:gd name="connsiteY329" fmla="*/ 703942 h 2605314"/>
              <a:gd name="connsiteX330" fmla="*/ 3146435 w 5018777"/>
              <a:gd name="connsiteY330" fmla="*/ 682171 h 2605314"/>
              <a:gd name="connsiteX331" fmla="*/ 3037577 w 5018777"/>
              <a:gd name="connsiteY331" fmla="*/ 667657 h 2605314"/>
              <a:gd name="connsiteX332" fmla="*/ 2965006 w 5018777"/>
              <a:gd name="connsiteY332" fmla="*/ 660400 h 2605314"/>
              <a:gd name="connsiteX333" fmla="*/ 2892435 w 5018777"/>
              <a:gd name="connsiteY333" fmla="*/ 645885 h 2605314"/>
              <a:gd name="connsiteX334" fmla="*/ 2928720 w 5018777"/>
              <a:gd name="connsiteY334" fmla="*/ 609600 h 2605314"/>
              <a:gd name="connsiteX335" fmla="*/ 2965006 w 5018777"/>
              <a:gd name="connsiteY335" fmla="*/ 573314 h 2605314"/>
              <a:gd name="connsiteX336" fmla="*/ 2972263 w 5018777"/>
              <a:gd name="connsiteY336" fmla="*/ 529771 h 2605314"/>
              <a:gd name="connsiteX337" fmla="*/ 2986777 w 5018777"/>
              <a:gd name="connsiteY337" fmla="*/ 486228 h 2605314"/>
              <a:gd name="connsiteX338" fmla="*/ 3001292 w 5018777"/>
              <a:gd name="connsiteY338" fmla="*/ 435428 h 2605314"/>
              <a:gd name="connsiteX339" fmla="*/ 3015806 w 5018777"/>
              <a:gd name="connsiteY339" fmla="*/ 391885 h 2605314"/>
              <a:gd name="connsiteX340" fmla="*/ 2965006 w 5018777"/>
              <a:gd name="connsiteY340" fmla="*/ 399142 h 2605314"/>
              <a:gd name="connsiteX341" fmla="*/ 2921463 w 5018777"/>
              <a:gd name="connsiteY341" fmla="*/ 413657 h 2605314"/>
              <a:gd name="connsiteX342" fmla="*/ 2892435 w 5018777"/>
              <a:gd name="connsiteY342" fmla="*/ 420914 h 2605314"/>
              <a:gd name="connsiteX343" fmla="*/ 2856149 w 5018777"/>
              <a:gd name="connsiteY343" fmla="*/ 435428 h 2605314"/>
              <a:gd name="connsiteX344" fmla="*/ 2812606 w 5018777"/>
              <a:gd name="connsiteY344" fmla="*/ 442685 h 2605314"/>
              <a:gd name="connsiteX345" fmla="*/ 2783577 w 5018777"/>
              <a:gd name="connsiteY345" fmla="*/ 449942 h 2605314"/>
              <a:gd name="connsiteX346" fmla="*/ 2725520 w 5018777"/>
              <a:gd name="connsiteY346" fmla="*/ 442685 h 2605314"/>
              <a:gd name="connsiteX347" fmla="*/ 2732777 w 5018777"/>
              <a:gd name="connsiteY347" fmla="*/ 377371 h 2605314"/>
              <a:gd name="connsiteX348" fmla="*/ 2725520 w 5018777"/>
              <a:gd name="connsiteY348" fmla="*/ 290285 h 2605314"/>
              <a:gd name="connsiteX349" fmla="*/ 2711006 w 5018777"/>
              <a:gd name="connsiteY349" fmla="*/ 232228 h 2605314"/>
              <a:gd name="connsiteX350" fmla="*/ 2667463 w 5018777"/>
              <a:gd name="connsiteY350" fmla="*/ 210457 h 2605314"/>
              <a:gd name="connsiteX351" fmla="*/ 2660206 w 5018777"/>
              <a:gd name="connsiteY351"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96377 w 5018777"/>
              <a:gd name="connsiteY50" fmla="*/ 166914 h 2605314"/>
              <a:gd name="connsiteX51" fmla="*/ 3552835 w 5018777"/>
              <a:gd name="connsiteY51" fmla="*/ 268514 h 2605314"/>
              <a:gd name="connsiteX52" fmla="*/ 3531063 w 5018777"/>
              <a:gd name="connsiteY52" fmla="*/ 319314 h 2605314"/>
              <a:gd name="connsiteX53" fmla="*/ 3516549 w 5018777"/>
              <a:gd name="connsiteY53" fmla="*/ 362857 h 2605314"/>
              <a:gd name="connsiteX54" fmla="*/ 3502035 w 5018777"/>
              <a:gd name="connsiteY54" fmla="*/ 420914 h 2605314"/>
              <a:gd name="connsiteX55" fmla="*/ 3501672 w 5018777"/>
              <a:gd name="connsiteY55" fmla="*/ 553357 h 2605314"/>
              <a:gd name="connsiteX56" fmla="*/ 3554649 w 5018777"/>
              <a:gd name="connsiteY56" fmla="*/ 667657 h 2605314"/>
              <a:gd name="connsiteX57" fmla="*/ 3638106 w 5018777"/>
              <a:gd name="connsiteY57" fmla="*/ 730068 h 2605314"/>
              <a:gd name="connsiteX58" fmla="*/ 3756397 w 5018777"/>
              <a:gd name="connsiteY58" fmla="*/ 752565 h 2605314"/>
              <a:gd name="connsiteX59" fmla="*/ 3886663 w 5018777"/>
              <a:gd name="connsiteY59" fmla="*/ 740228 h 2605314"/>
              <a:gd name="connsiteX60" fmla="*/ 3980643 w 5018777"/>
              <a:gd name="connsiteY60" fmla="*/ 658948 h 2605314"/>
              <a:gd name="connsiteX61" fmla="*/ 4000237 w 5018777"/>
              <a:gd name="connsiteY61" fmla="*/ 577305 h 2605314"/>
              <a:gd name="connsiteX62" fmla="*/ 3939640 w 5018777"/>
              <a:gd name="connsiteY62" fmla="*/ 480422 h 2605314"/>
              <a:gd name="connsiteX63" fmla="*/ 3866706 w 5018777"/>
              <a:gd name="connsiteY63" fmla="*/ 463731 h 2605314"/>
              <a:gd name="connsiteX64" fmla="*/ 3806835 w 5018777"/>
              <a:gd name="connsiteY64" fmla="*/ 478971 h 2605314"/>
              <a:gd name="connsiteX65" fmla="*/ 3763292 w 5018777"/>
              <a:gd name="connsiteY65" fmla="*/ 529771 h 2605314"/>
              <a:gd name="connsiteX66" fmla="*/ 3756035 w 5018777"/>
              <a:gd name="connsiteY66" fmla="*/ 551542 h 2605314"/>
              <a:gd name="connsiteX67" fmla="*/ 3763292 w 5018777"/>
              <a:gd name="connsiteY67" fmla="*/ 573314 h 2605314"/>
              <a:gd name="connsiteX68" fmla="*/ 3705235 w 5018777"/>
              <a:gd name="connsiteY68" fmla="*/ 602342 h 2605314"/>
              <a:gd name="connsiteX69" fmla="*/ 3661692 w 5018777"/>
              <a:gd name="connsiteY69" fmla="*/ 544285 h 2605314"/>
              <a:gd name="connsiteX70" fmla="*/ 3668949 w 5018777"/>
              <a:gd name="connsiteY70" fmla="*/ 435428 h 2605314"/>
              <a:gd name="connsiteX71" fmla="*/ 3705235 w 5018777"/>
              <a:gd name="connsiteY71" fmla="*/ 370114 h 2605314"/>
              <a:gd name="connsiteX72" fmla="*/ 3770549 w 5018777"/>
              <a:gd name="connsiteY72" fmla="*/ 341085 h 2605314"/>
              <a:gd name="connsiteX73" fmla="*/ 3792320 w 5018777"/>
              <a:gd name="connsiteY73" fmla="*/ 333828 h 2605314"/>
              <a:gd name="connsiteX74" fmla="*/ 3814092 w 5018777"/>
              <a:gd name="connsiteY74" fmla="*/ 326571 h 2605314"/>
              <a:gd name="connsiteX75" fmla="*/ 3959235 w 5018777"/>
              <a:gd name="connsiteY75" fmla="*/ 333828 h 2605314"/>
              <a:gd name="connsiteX76" fmla="*/ 4024549 w 5018777"/>
              <a:gd name="connsiteY76" fmla="*/ 377371 h 2605314"/>
              <a:gd name="connsiteX77" fmla="*/ 4060835 w 5018777"/>
              <a:gd name="connsiteY77" fmla="*/ 413657 h 2605314"/>
              <a:gd name="connsiteX78" fmla="*/ 4097120 w 5018777"/>
              <a:gd name="connsiteY78" fmla="*/ 478971 h 2605314"/>
              <a:gd name="connsiteX79" fmla="*/ 4111997 w 5018777"/>
              <a:gd name="connsiteY79" fmla="*/ 620848 h 2605314"/>
              <a:gd name="connsiteX80" fmla="*/ 4089863 w 5018777"/>
              <a:gd name="connsiteY80" fmla="*/ 732971 h 2605314"/>
              <a:gd name="connsiteX81" fmla="*/ 4060835 w 5018777"/>
              <a:gd name="connsiteY81" fmla="*/ 769257 h 2605314"/>
              <a:gd name="connsiteX82" fmla="*/ 3946897 w 5018777"/>
              <a:gd name="connsiteY82" fmla="*/ 851262 h 2605314"/>
              <a:gd name="connsiteX83" fmla="*/ 3843120 w 5018777"/>
              <a:gd name="connsiteY83" fmla="*/ 878114 h 2605314"/>
              <a:gd name="connsiteX84" fmla="*/ 3567349 w 5018777"/>
              <a:gd name="connsiteY84" fmla="*/ 863600 h 2605314"/>
              <a:gd name="connsiteX85" fmla="*/ 3422206 w 5018777"/>
              <a:gd name="connsiteY85" fmla="*/ 835660 h 2605314"/>
              <a:gd name="connsiteX86" fmla="*/ 3349635 w 5018777"/>
              <a:gd name="connsiteY86" fmla="*/ 776514 h 2605314"/>
              <a:gd name="connsiteX87" fmla="*/ 3313349 w 5018777"/>
              <a:gd name="connsiteY87" fmla="*/ 696685 h 2605314"/>
              <a:gd name="connsiteX88" fmla="*/ 3277063 w 5018777"/>
              <a:gd name="connsiteY88" fmla="*/ 587828 h 2605314"/>
              <a:gd name="connsiteX89" fmla="*/ 3233520 w 5018777"/>
              <a:gd name="connsiteY89" fmla="*/ 478971 h 2605314"/>
              <a:gd name="connsiteX90" fmla="*/ 3199412 w 5018777"/>
              <a:gd name="connsiteY90" fmla="*/ 367937 h 2605314"/>
              <a:gd name="connsiteX91" fmla="*/ 3139177 w 5018777"/>
              <a:gd name="connsiteY91" fmla="*/ 283028 h 2605314"/>
              <a:gd name="connsiteX92" fmla="*/ 3081120 w 5018777"/>
              <a:gd name="connsiteY92" fmla="*/ 232228 h 2605314"/>
              <a:gd name="connsiteX93" fmla="*/ 3008549 w 5018777"/>
              <a:gd name="connsiteY93" fmla="*/ 174171 h 2605314"/>
              <a:gd name="connsiteX94" fmla="*/ 2934889 w 5018777"/>
              <a:gd name="connsiteY94" fmla="*/ 124460 h 2605314"/>
              <a:gd name="connsiteX95" fmla="*/ 2827120 w 5018777"/>
              <a:gd name="connsiteY95" fmla="*/ 79828 h 2605314"/>
              <a:gd name="connsiteX96" fmla="*/ 2667463 w 5018777"/>
              <a:gd name="connsiteY96" fmla="*/ 50800 h 2605314"/>
              <a:gd name="connsiteX97" fmla="*/ 2500549 w 5018777"/>
              <a:gd name="connsiteY97" fmla="*/ 43542 h 2605314"/>
              <a:gd name="connsiteX98" fmla="*/ 2275577 w 5018777"/>
              <a:gd name="connsiteY98" fmla="*/ 21771 h 2605314"/>
              <a:gd name="connsiteX99" fmla="*/ 2036092 w 5018777"/>
              <a:gd name="connsiteY99" fmla="*/ 7257 h 2605314"/>
              <a:gd name="connsiteX100" fmla="*/ 1753063 w 5018777"/>
              <a:gd name="connsiteY100" fmla="*/ 29028 h 2605314"/>
              <a:gd name="connsiteX101" fmla="*/ 1519746 w 5018777"/>
              <a:gd name="connsiteY101" fmla="*/ 82005 h 2605314"/>
              <a:gd name="connsiteX102" fmla="*/ 1157977 w 5018777"/>
              <a:gd name="connsiteY102" fmla="*/ 190500 h 2605314"/>
              <a:gd name="connsiteX103" fmla="*/ 969292 w 5018777"/>
              <a:gd name="connsiteY103" fmla="*/ 261257 h 2605314"/>
              <a:gd name="connsiteX104" fmla="*/ 889463 w 5018777"/>
              <a:gd name="connsiteY104" fmla="*/ 319314 h 2605314"/>
              <a:gd name="connsiteX105" fmla="*/ 763189 w 5018777"/>
              <a:gd name="connsiteY105" fmla="*/ 420551 h 2605314"/>
              <a:gd name="connsiteX106" fmla="*/ 693520 w 5018777"/>
              <a:gd name="connsiteY106" fmla="*/ 500742 h 2605314"/>
              <a:gd name="connsiteX107" fmla="*/ 664492 w 5018777"/>
              <a:gd name="connsiteY107" fmla="*/ 544285 h 2605314"/>
              <a:gd name="connsiteX108" fmla="*/ 642720 w 5018777"/>
              <a:gd name="connsiteY108" fmla="*/ 609600 h 2605314"/>
              <a:gd name="connsiteX109" fmla="*/ 651792 w 5018777"/>
              <a:gd name="connsiteY109" fmla="*/ 740954 h 2605314"/>
              <a:gd name="connsiteX110" fmla="*/ 700052 w 5018777"/>
              <a:gd name="connsiteY110" fmla="*/ 804454 h 2605314"/>
              <a:gd name="connsiteX111" fmla="*/ 751577 w 5018777"/>
              <a:gd name="connsiteY111" fmla="*/ 804817 h 2605314"/>
              <a:gd name="connsiteX112" fmla="*/ 775889 w 5018777"/>
              <a:gd name="connsiteY112" fmla="*/ 748937 h 2605314"/>
              <a:gd name="connsiteX113" fmla="*/ 764640 w 5018777"/>
              <a:gd name="connsiteY113" fmla="*/ 679268 h 2605314"/>
              <a:gd name="connsiteX114" fmla="*/ 704769 w 5018777"/>
              <a:gd name="connsiteY114" fmla="*/ 644434 h 2605314"/>
              <a:gd name="connsiteX115" fmla="*/ 567246 w 5018777"/>
              <a:gd name="connsiteY115" fmla="*/ 638991 h 2605314"/>
              <a:gd name="connsiteX116" fmla="*/ 468549 w 5018777"/>
              <a:gd name="connsiteY116" fmla="*/ 682171 h 2605314"/>
              <a:gd name="connsiteX117" fmla="*/ 446777 w 5018777"/>
              <a:gd name="connsiteY117" fmla="*/ 754742 h 2605314"/>
              <a:gd name="connsiteX118" fmla="*/ 475806 w 5018777"/>
              <a:gd name="connsiteY118" fmla="*/ 849085 h 2605314"/>
              <a:gd name="connsiteX119" fmla="*/ 533863 w 5018777"/>
              <a:gd name="connsiteY119" fmla="*/ 841828 h 2605314"/>
              <a:gd name="connsiteX120" fmla="*/ 541120 w 5018777"/>
              <a:gd name="connsiteY120" fmla="*/ 820057 h 2605314"/>
              <a:gd name="connsiteX121" fmla="*/ 519349 w 5018777"/>
              <a:gd name="connsiteY121" fmla="*/ 740228 h 2605314"/>
              <a:gd name="connsiteX122" fmla="*/ 497577 w 5018777"/>
              <a:gd name="connsiteY122" fmla="*/ 725714 h 2605314"/>
              <a:gd name="connsiteX123" fmla="*/ 352435 w 5018777"/>
              <a:gd name="connsiteY123" fmla="*/ 732971 h 2605314"/>
              <a:gd name="connsiteX124" fmla="*/ 252286 w 5018777"/>
              <a:gd name="connsiteY124" fmla="*/ 791028 h 2605314"/>
              <a:gd name="connsiteX125" fmla="*/ 192777 w 5018777"/>
              <a:gd name="connsiteY125" fmla="*/ 892628 h 2605314"/>
              <a:gd name="connsiteX126" fmla="*/ 187335 w 5018777"/>
              <a:gd name="connsiteY126" fmla="*/ 1026522 h 2605314"/>
              <a:gd name="connsiteX127" fmla="*/ 218177 w 5018777"/>
              <a:gd name="connsiteY127" fmla="*/ 1070791 h 2605314"/>
              <a:gd name="connsiteX128" fmla="*/ 278049 w 5018777"/>
              <a:gd name="connsiteY128" fmla="*/ 1063534 h 2605314"/>
              <a:gd name="connsiteX129" fmla="*/ 297643 w 5018777"/>
              <a:gd name="connsiteY129" fmla="*/ 1022531 h 2605314"/>
              <a:gd name="connsiteX130" fmla="*/ 260995 w 5018777"/>
              <a:gd name="connsiteY130" fmla="*/ 957580 h 2605314"/>
              <a:gd name="connsiteX131" fmla="*/ 172095 w 5018777"/>
              <a:gd name="connsiteY131" fmla="*/ 952137 h 2605314"/>
              <a:gd name="connsiteX132" fmla="*/ 108957 w 5018777"/>
              <a:gd name="connsiteY132" fmla="*/ 996405 h 2605314"/>
              <a:gd name="connsiteX133" fmla="*/ 54892 w 5018777"/>
              <a:gd name="connsiteY133" fmla="*/ 1066800 h 2605314"/>
              <a:gd name="connsiteX134" fmla="*/ 14252 w 5018777"/>
              <a:gd name="connsiteY134" fmla="*/ 1156788 h 2605314"/>
              <a:gd name="connsiteX135" fmla="*/ 20783 w 5018777"/>
              <a:gd name="connsiteY135" fmla="*/ 1262017 h 2605314"/>
              <a:gd name="connsiteX136" fmla="*/ 69406 w 5018777"/>
              <a:gd name="connsiteY136" fmla="*/ 1313542 h 2605314"/>
              <a:gd name="connsiteX137" fmla="*/ 112949 w 5018777"/>
              <a:gd name="connsiteY137" fmla="*/ 1342571 h 2605314"/>
              <a:gd name="connsiteX138" fmla="*/ 159032 w 5018777"/>
              <a:gd name="connsiteY138" fmla="*/ 1341845 h 2605314"/>
              <a:gd name="connsiteX139" fmla="*/ 217089 w 5018777"/>
              <a:gd name="connsiteY139" fmla="*/ 1316445 h 2605314"/>
              <a:gd name="connsiteX140" fmla="*/ 199672 w 5018777"/>
              <a:gd name="connsiteY140" fmla="*/ 1243148 h 2605314"/>
              <a:gd name="connsiteX141" fmla="*/ 124197 w 5018777"/>
              <a:gd name="connsiteY141" fmla="*/ 1236254 h 2605314"/>
              <a:gd name="connsiteX142" fmla="*/ 54892 w 5018777"/>
              <a:gd name="connsiteY142" fmla="*/ 1262742 h 2605314"/>
              <a:gd name="connsiteX143" fmla="*/ 33120 w 5018777"/>
              <a:gd name="connsiteY143" fmla="*/ 1299028 h 2605314"/>
              <a:gd name="connsiteX144" fmla="*/ 18606 w 5018777"/>
              <a:gd name="connsiteY144" fmla="*/ 1320800 h 2605314"/>
              <a:gd name="connsiteX145" fmla="*/ 4092 w 5018777"/>
              <a:gd name="connsiteY145" fmla="*/ 1379582 h 2605314"/>
              <a:gd name="connsiteX146" fmla="*/ 3729 w 5018777"/>
              <a:gd name="connsiteY146" fmla="*/ 1436188 h 2605314"/>
              <a:gd name="connsiteX147" fmla="*/ 47635 w 5018777"/>
              <a:gd name="connsiteY147" fmla="*/ 1494971 h 2605314"/>
              <a:gd name="connsiteX148" fmla="*/ 91177 w 5018777"/>
              <a:gd name="connsiteY148" fmla="*/ 1524000 h 2605314"/>
              <a:gd name="connsiteX149" fmla="*/ 127100 w 5018777"/>
              <a:gd name="connsiteY149" fmla="*/ 1568268 h 2605314"/>
              <a:gd name="connsiteX150" fmla="*/ 171006 w 5018777"/>
              <a:gd name="connsiteY150" fmla="*/ 1582057 h 2605314"/>
              <a:gd name="connsiteX151" fmla="*/ 228337 w 5018777"/>
              <a:gd name="connsiteY151" fmla="*/ 1561737 h 2605314"/>
              <a:gd name="connsiteX152" fmla="*/ 236683 w 5018777"/>
              <a:gd name="connsiteY152" fmla="*/ 1483722 h 2605314"/>
              <a:gd name="connsiteX153" fmla="*/ 157217 w 5018777"/>
              <a:gd name="connsiteY153" fmla="*/ 1465580 h 2605314"/>
              <a:gd name="connsiteX154" fmla="*/ 105692 w 5018777"/>
              <a:gd name="connsiteY154" fmla="*/ 1502228 h 2605314"/>
              <a:gd name="connsiteX155" fmla="*/ 105692 w 5018777"/>
              <a:gd name="connsiteY155" fmla="*/ 1698171 h 2605314"/>
              <a:gd name="connsiteX156" fmla="*/ 141615 w 5018777"/>
              <a:gd name="connsiteY156" fmla="*/ 1749334 h 2605314"/>
              <a:gd name="connsiteX157" fmla="*/ 192777 w 5018777"/>
              <a:gd name="connsiteY157" fmla="*/ 1792514 h 2605314"/>
              <a:gd name="connsiteX158" fmla="*/ 250835 w 5018777"/>
              <a:gd name="connsiteY158" fmla="*/ 1828800 h 2605314"/>
              <a:gd name="connsiteX159" fmla="*/ 359692 w 5018777"/>
              <a:gd name="connsiteY159" fmla="*/ 1821542 h 2605314"/>
              <a:gd name="connsiteX160" fmla="*/ 394163 w 5018777"/>
              <a:gd name="connsiteY160" fmla="*/ 1796505 h 2605314"/>
              <a:gd name="connsiteX161" fmla="*/ 410492 w 5018777"/>
              <a:gd name="connsiteY161" fmla="*/ 1698171 h 2605314"/>
              <a:gd name="connsiteX162" fmla="*/ 366949 w 5018777"/>
              <a:gd name="connsiteY162" fmla="*/ 1683657 h 2605314"/>
              <a:gd name="connsiteX163" fmla="*/ 316149 w 5018777"/>
              <a:gd name="connsiteY163" fmla="*/ 1690914 h 2605314"/>
              <a:gd name="connsiteX164" fmla="*/ 279863 w 5018777"/>
              <a:gd name="connsiteY164" fmla="*/ 1719942 h 2605314"/>
              <a:gd name="connsiteX165" fmla="*/ 265349 w 5018777"/>
              <a:gd name="connsiteY165" fmla="*/ 1785257 h 2605314"/>
              <a:gd name="connsiteX166" fmla="*/ 276235 w 5018777"/>
              <a:gd name="connsiteY166" fmla="*/ 1939108 h 2605314"/>
              <a:gd name="connsiteX167" fmla="*/ 331026 w 5018777"/>
              <a:gd name="connsiteY167" fmla="*/ 1984465 h 2605314"/>
              <a:gd name="connsiteX168" fmla="*/ 417749 w 5018777"/>
              <a:gd name="connsiteY168" fmla="*/ 2002971 h 2605314"/>
              <a:gd name="connsiteX169" fmla="*/ 526606 w 5018777"/>
              <a:gd name="connsiteY169" fmla="*/ 1995714 h 2605314"/>
              <a:gd name="connsiteX170" fmla="*/ 555635 w 5018777"/>
              <a:gd name="connsiteY170" fmla="*/ 1973942 h 2605314"/>
              <a:gd name="connsiteX171" fmla="*/ 599177 w 5018777"/>
              <a:gd name="connsiteY171" fmla="*/ 1944914 h 2605314"/>
              <a:gd name="connsiteX172" fmla="*/ 628206 w 5018777"/>
              <a:gd name="connsiteY172" fmla="*/ 1901371 h 2605314"/>
              <a:gd name="connsiteX173" fmla="*/ 613692 w 5018777"/>
              <a:gd name="connsiteY173" fmla="*/ 1836057 h 2605314"/>
              <a:gd name="connsiteX174" fmla="*/ 570149 w 5018777"/>
              <a:gd name="connsiteY174" fmla="*/ 1792514 h 2605314"/>
              <a:gd name="connsiteX175" fmla="*/ 528057 w 5018777"/>
              <a:gd name="connsiteY175" fmla="*/ 1800497 h 2605314"/>
              <a:gd name="connsiteX176" fmla="*/ 481249 w 5018777"/>
              <a:gd name="connsiteY176" fmla="*/ 1898468 h 2605314"/>
              <a:gd name="connsiteX177" fmla="*/ 555635 w 5018777"/>
              <a:gd name="connsiteY177" fmla="*/ 1995714 h 2605314"/>
              <a:gd name="connsiteX178" fmla="*/ 570149 w 5018777"/>
              <a:gd name="connsiteY178" fmla="*/ 2017485 h 2605314"/>
              <a:gd name="connsiteX179" fmla="*/ 700777 w 5018777"/>
              <a:gd name="connsiteY179" fmla="*/ 2068285 h 2605314"/>
              <a:gd name="connsiteX180" fmla="*/ 737063 w 5018777"/>
              <a:gd name="connsiteY180" fmla="*/ 2082800 h 2605314"/>
              <a:gd name="connsiteX181" fmla="*/ 867692 w 5018777"/>
              <a:gd name="connsiteY181" fmla="*/ 2119811 h 2605314"/>
              <a:gd name="connsiteX182" fmla="*/ 969292 w 5018777"/>
              <a:gd name="connsiteY182" fmla="*/ 2148114 h 2605314"/>
              <a:gd name="connsiteX183" fmla="*/ 1078149 w 5018777"/>
              <a:gd name="connsiteY183" fmla="*/ 2133600 h 2605314"/>
              <a:gd name="connsiteX184" fmla="*/ 1128949 w 5018777"/>
              <a:gd name="connsiteY184" fmla="*/ 2104571 h 2605314"/>
              <a:gd name="connsiteX185" fmla="*/ 1247603 w 5018777"/>
              <a:gd name="connsiteY185" fmla="*/ 2013494 h 2605314"/>
              <a:gd name="connsiteX186" fmla="*/ 1291509 w 5018777"/>
              <a:gd name="connsiteY186" fmla="*/ 1957251 h 2605314"/>
              <a:gd name="connsiteX187" fmla="*/ 1278083 w 5018777"/>
              <a:gd name="connsiteY187" fmla="*/ 1839322 h 2605314"/>
              <a:gd name="connsiteX188" fmla="*/ 1223292 w 5018777"/>
              <a:gd name="connsiteY188" fmla="*/ 1814285 h 2605314"/>
              <a:gd name="connsiteX189" fmla="*/ 1129675 w 5018777"/>
              <a:gd name="connsiteY189" fmla="*/ 1833154 h 2605314"/>
              <a:gd name="connsiteX190" fmla="*/ 1107177 w 5018777"/>
              <a:gd name="connsiteY190" fmla="*/ 1894114 h 2605314"/>
              <a:gd name="connsiteX191" fmla="*/ 1085406 w 5018777"/>
              <a:gd name="connsiteY191" fmla="*/ 2002971 h 2605314"/>
              <a:gd name="connsiteX192" fmla="*/ 1020092 w 5018777"/>
              <a:gd name="connsiteY192" fmla="*/ 1995714 h 2605314"/>
              <a:gd name="connsiteX193" fmla="*/ 984532 w 5018777"/>
              <a:gd name="connsiteY193" fmla="*/ 1911531 h 2605314"/>
              <a:gd name="connsiteX194" fmla="*/ 996869 w 5018777"/>
              <a:gd name="connsiteY194" fmla="*/ 1807754 h 2605314"/>
              <a:gd name="connsiteX195" fmla="*/ 1070529 w 5018777"/>
              <a:gd name="connsiteY195" fmla="*/ 1731554 h 2605314"/>
              <a:gd name="connsiteX196" fmla="*/ 1230549 w 5018777"/>
              <a:gd name="connsiteY196" fmla="*/ 1690914 h 2605314"/>
              <a:gd name="connsiteX197" fmla="*/ 1339406 w 5018777"/>
              <a:gd name="connsiteY197" fmla="*/ 1698171 h 2605314"/>
              <a:gd name="connsiteX198" fmla="*/ 1426492 w 5018777"/>
              <a:gd name="connsiteY198" fmla="*/ 1741714 h 2605314"/>
              <a:gd name="connsiteX199" fmla="*/ 1480557 w 5018777"/>
              <a:gd name="connsiteY199" fmla="*/ 1792514 h 2605314"/>
              <a:gd name="connsiteX200" fmla="*/ 1510312 w 5018777"/>
              <a:gd name="connsiteY200" fmla="*/ 1859642 h 2605314"/>
              <a:gd name="connsiteX201" fmla="*/ 1511037 w 5018777"/>
              <a:gd name="connsiteY201" fmla="*/ 1961968 h 2605314"/>
              <a:gd name="connsiteX202" fmla="*/ 1463866 w 5018777"/>
              <a:gd name="connsiteY202" fmla="*/ 2046877 h 2605314"/>
              <a:gd name="connsiteX203" fmla="*/ 1411977 w 5018777"/>
              <a:gd name="connsiteY203" fmla="*/ 2140857 h 2605314"/>
              <a:gd name="connsiteX204" fmla="*/ 1404720 w 5018777"/>
              <a:gd name="connsiteY204" fmla="*/ 2162628 h 2605314"/>
              <a:gd name="connsiteX205" fmla="*/ 1368435 w 5018777"/>
              <a:gd name="connsiteY205" fmla="*/ 2293257 h 2605314"/>
              <a:gd name="connsiteX206" fmla="*/ 1370975 w 5018777"/>
              <a:gd name="connsiteY206" fmla="*/ 2449285 h 2605314"/>
              <a:gd name="connsiteX207" fmla="*/ 1513577 w 5018777"/>
              <a:gd name="connsiteY207" fmla="*/ 2554514 h 2605314"/>
              <a:gd name="connsiteX208" fmla="*/ 1636949 w 5018777"/>
              <a:gd name="connsiteY208" fmla="*/ 2590800 h 2605314"/>
              <a:gd name="connsiteX209" fmla="*/ 1851397 w 5018777"/>
              <a:gd name="connsiteY209" fmla="*/ 2605314 h 2605314"/>
              <a:gd name="connsiteX210" fmla="*/ 1922155 w 5018777"/>
              <a:gd name="connsiteY210" fmla="*/ 2576285 h 2605314"/>
              <a:gd name="connsiteX211" fmla="*/ 1963520 w 5018777"/>
              <a:gd name="connsiteY211" fmla="*/ 2496457 h 2605314"/>
              <a:gd name="connsiteX212" fmla="*/ 2006337 w 5018777"/>
              <a:gd name="connsiteY212" fmla="*/ 2315028 h 2605314"/>
              <a:gd name="connsiteX213" fmla="*/ 2043349 w 5018777"/>
              <a:gd name="connsiteY213" fmla="*/ 2111828 h 2605314"/>
              <a:gd name="connsiteX214" fmla="*/ 2066572 w 5018777"/>
              <a:gd name="connsiteY214" fmla="*/ 2048691 h 2605314"/>
              <a:gd name="connsiteX215" fmla="*/ 2102495 w 5018777"/>
              <a:gd name="connsiteY215" fmla="*/ 1987731 h 2605314"/>
              <a:gd name="connsiteX216" fmla="*/ 2221512 w 5018777"/>
              <a:gd name="connsiteY216" fmla="*/ 1879237 h 2605314"/>
              <a:gd name="connsiteX217" fmla="*/ 2377177 w 5018777"/>
              <a:gd name="connsiteY217" fmla="*/ 1872342 h 2605314"/>
              <a:gd name="connsiteX218" fmla="*/ 2398949 w 5018777"/>
              <a:gd name="connsiteY218" fmla="*/ 1879600 h 2605314"/>
              <a:gd name="connsiteX219" fmla="*/ 2457006 w 5018777"/>
              <a:gd name="connsiteY219" fmla="*/ 1930400 h 2605314"/>
              <a:gd name="connsiteX220" fmla="*/ 2471520 w 5018777"/>
              <a:gd name="connsiteY220" fmla="*/ 1952171 h 2605314"/>
              <a:gd name="connsiteX221" fmla="*/ 2493292 w 5018777"/>
              <a:gd name="connsiteY221" fmla="*/ 1973942 h 2605314"/>
              <a:gd name="connsiteX222" fmla="*/ 2507806 w 5018777"/>
              <a:gd name="connsiteY222" fmla="*/ 2024742 h 2605314"/>
              <a:gd name="connsiteX223" fmla="*/ 2515063 w 5018777"/>
              <a:gd name="connsiteY223" fmla="*/ 2053771 h 2605314"/>
              <a:gd name="connsiteX224" fmla="*/ 2529577 w 5018777"/>
              <a:gd name="connsiteY224" fmla="*/ 2075542 h 2605314"/>
              <a:gd name="connsiteX225" fmla="*/ 2544092 w 5018777"/>
              <a:gd name="connsiteY225" fmla="*/ 2126342 h 2605314"/>
              <a:gd name="connsiteX226" fmla="*/ 2536835 w 5018777"/>
              <a:gd name="connsiteY226" fmla="*/ 2271485 h 2605314"/>
              <a:gd name="connsiteX227" fmla="*/ 2522320 w 5018777"/>
              <a:gd name="connsiteY227" fmla="*/ 2300514 h 2605314"/>
              <a:gd name="connsiteX228" fmla="*/ 2478777 w 5018777"/>
              <a:gd name="connsiteY228" fmla="*/ 2329542 h 2605314"/>
              <a:gd name="connsiteX229" fmla="*/ 2457006 w 5018777"/>
              <a:gd name="connsiteY229" fmla="*/ 2336800 h 2605314"/>
              <a:gd name="connsiteX230" fmla="*/ 2333635 w 5018777"/>
              <a:gd name="connsiteY230" fmla="*/ 2329542 h 2605314"/>
              <a:gd name="connsiteX231" fmla="*/ 2311863 w 5018777"/>
              <a:gd name="connsiteY231" fmla="*/ 2322285 h 2605314"/>
              <a:gd name="connsiteX232" fmla="*/ 2297349 w 5018777"/>
              <a:gd name="connsiteY232" fmla="*/ 2286000 h 2605314"/>
              <a:gd name="connsiteX233" fmla="*/ 2290092 w 5018777"/>
              <a:gd name="connsiteY233" fmla="*/ 2249714 h 2605314"/>
              <a:gd name="connsiteX234" fmla="*/ 2398949 w 5018777"/>
              <a:gd name="connsiteY234" fmla="*/ 2111828 h 2605314"/>
              <a:gd name="connsiteX235" fmla="*/ 2398949 w 5018777"/>
              <a:gd name="connsiteY235" fmla="*/ 2024742 h 2605314"/>
              <a:gd name="connsiteX236" fmla="*/ 2377177 w 5018777"/>
              <a:gd name="connsiteY236" fmla="*/ 2010228 h 2605314"/>
              <a:gd name="connsiteX237" fmla="*/ 2275577 w 5018777"/>
              <a:gd name="connsiteY237" fmla="*/ 2017485 h 2605314"/>
              <a:gd name="connsiteX238" fmla="*/ 2261063 w 5018777"/>
              <a:gd name="connsiteY238" fmla="*/ 2032000 h 2605314"/>
              <a:gd name="connsiteX239" fmla="*/ 2239292 w 5018777"/>
              <a:gd name="connsiteY239" fmla="*/ 2046514 h 2605314"/>
              <a:gd name="connsiteX240" fmla="*/ 2224777 w 5018777"/>
              <a:gd name="connsiteY240" fmla="*/ 2061028 h 2605314"/>
              <a:gd name="connsiteX241" fmla="*/ 2195749 w 5018777"/>
              <a:gd name="connsiteY241" fmla="*/ 2068285 h 2605314"/>
              <a:gd name="connsiteX242" fmla="*/ 2166720 w 5018777"/>
              <a:gd name="connsiteY242" fmla="*/ 2090057 h 2605314"/>
              <a:gd name="connsiteX243" fmla="*/ 2152206 w 5018777"/>
              <a:gd name="connsiteY243" fmla="*/ 2111828 h 2605314"/>
              <a:gd name="connsiteX244" fmla="*/ 2130435 w 5018777"/>
              <a:gd name="connsiteY244" fmla="*/ 2140857 h 2605314"/>
              <a:gd name="connsiteX245" fmla="*/ 2130435 w 5018777"/>
              <a:gd name="connsiteY245" fmla="*/ 2351314 h 2605314"/>
              <a:gd name="connsiteX246" fmla="*/ 2144949 w 5018777"/>
              <a:gd name="connsiteY246" fmla="*/ 2373085 h 2605314"/>
              <a:gd name="connsiteX247" fmla="*/ 2166720 w 5018777"/>
              <a:gd name="connsiteY247" fmla="*/ 2380342 h 2605314"/>
              <a:gd name="connsiteX248" fmla="*/ 2173977 w 5018777"/>
              <a:gd name="connsiteY248" fmla="*/ 2402114 h 2605314"/>
              <a:gd name="connsiteX249" fmla="*/ 2195749 w 5018777"/>
              <a:gd name="connsiteY249" fmla="*/ 2416628 h 2605314"/>
              <a:gd name="connsiteX250" fmla="*/ 2224777 w 5018777"/>
              <a:gd name="connsiteY250" fmla="*/ 2438400 h 2605314"/>
              <a:gd name="connsiteX251" fmla="*/ 2268320 w 5018777"/>
              <a:gd name="connsiteY251" fmla="*/ 2474685 h 2605314"/>
              <a:gd name="connsiteX252" fmla="*/ 2297349 w 5018777"/>
              <a:gd name="connsiteY252" fmla="*/ 2510971 h 2605314"/>
              <a:gd name="connsiteX253" fmla="*/ 2319120 w 5018777"/>
              <a:gd name="connsiteY253" fmla="*/ 2532742 h 2605314"/>
              <a:gd name="connsiteX254" fmla="*/ 2398949 w 5018777"/>
              <a:gd name="connsiteY254" fmla="*/ 2569028 h 2605314"/>
              <a:gd name="connsiteX255" fmla="*/ 2544092 w 5018777"/>
              <a:gd name="connsiteY255" fmla="*/ 2554514 h 2605314"/>
              <a:gd name="connsiteX256" fmla="*/ 2565863 w 5018777"/>
              <a:gd name="connsiteY256" fmla="*/ 2540000 h 2605314"/>
              <a:gd name="connsiteX257" fmla="*/ 2573120 w 5018777"/>
              <a:gd name="connsiteY257" fmla="*/ 2503714 h 2605314"/>
              <a:gd name="connsiteX258" fmla="*/ 2587635 w 5018777"/>
              <a:gd name="connsiteY258" fmla="*/ 2481942 h 2605314"/>
              <a:gd name="connsiteX259" fmla="*/ 2594892 w 5018777"/>
              <a:gd name="connsiteY259" fmla="*/ 2409371 h 2605314"/>
              <a:gd name="connsiteX260" fmla="*/ 2645692 w 5018777"/>
              <a:gd name="connsiteY260" fmla="*/ 2416628 h 2605314"/>
              <a:gd name="connsiteX261" fmla="*/ 2674720 w 5018777"/>
              <a:gd name="connsiteY261" fmla="*/ 2423885 h 2605314"/>
              <a:gd name="connsiteX262" fmla="*/ 2747292 w 5018777"/>
              <a:gd name="connsiteY262" fmla="*/ 2438400 h 2605314"/>
              <a:gd name="connsiteX263" fmla="*/ 2790835 w 5018777"/>
              <a:gd name="connsiteY263" fmla="*/ 2452914 h 2605314"/>
              <a:gd name="connsiteX264" fmla="*/ 2812606 w 5018777"/>
              <a:gd name="connsiteY264" fmla="*/ 2438400 h 2605314"/>
              <a:gd name="connsiteX265" fmla="*/ 2805349 w 5018777"/>
              <a:gd name="connsiteY265" fmla="*/ 2416628 h 2605314"/>
              <a:gd name="connsiteX266" fmla="*/ 2798092 w 5018777"/>
              <a:gd name="connsiteY266" fmla="*/ 2373085 h 2605314"/>
              <a:gd name="connsiteX267" fmla="*/ 2783577 w 5018777"/>
              <a:gd name="connsiteY267" fmla="*/ 2329542 h 2605314"/>
              <a:gd name="connsiteX268" fmla="*/ 2798092 w 5018777"/>
              <a:gd name="connsiteY268" fmla="*/ 2278742 h 2605314"/>
              <a:gd name="connsiteX269" fmla="*/ 2965006 w 5018777"/>
              <a:gd name="connsiteY269" fmla="*/ 2249714 h 2605314"/>
              <a:gd name="connsiteX270" fmla="*/ 2950492 w 5018777"/>
              <a:gd name="connsiteY270" fmla="*/ 2227942 h 2605314"/>
              <a:gd name="connsiteX271" fmla="*/ 2928720 w 5018777"/>
              <a:gd name="connsiteY271" fmla="*/ 2133600 h 2605314"/>
              <a:gd name="connsiteX272" fmla="*/ 2921463 w 5018777"/>
              <a:gd name="connsiteY272" fmla="*/ 2104571 h 2605314"/>
              <a:gd name="connsiteX273" fmla="*/ 2899692 w 5018777"/>
              <a:gd name="connsiteY273" fmla="*/ 2090057 h 2605314"/>
              <a:gd name="connsiteX274" fmla="*/ 2906949 w 5018777"/>
              <a:gd name="connsiteY274" fmla="*/ 2061028 h 2605314"/>
              <a:gd name="connsiteX275" fmla="*/ 3037577 w 5018777"/>
              <a:gd name="connsiteY275" fmla="*/ 2053771 h 2605314"/>
              <a:gd name="connsiteX276" fmla="*/ 3124663 w 5018777"/>
              <a:gd name="connsiteY276" fmla="*/ 2046514 h 2605314"/>
              <a:gd name="connsiteX277" fmla="*/ 3146435 w 5018777"/>
              <a:gd name="connsiteY277" fmla="*/ 2039257 h 2605314"/>
              <a:gd name="connsiteX278" fmla="*/ 3139177 w 5018777"/>
              <a:gd name="connsiteY278" fmla="*/ 2010228 h 2605314"/>
              <a:gd name="connsiteX279" fmla="*/ 3110149 w 5018777"/>
              <a:gd name="connsiteY279" fmla="*/ 1959428 h 2605314"/>
              <a:gd name="connsiteX280" fmla="*/ 3081120 w 5018777"/>
              <a:gd name="connsiteY280" fmla="*/ 1930400 h 2605314"/>
              <a:gd name="connsiteX281" fmla="*/ 3066606 w 5018777"/>
              <a:gd name="connsiteY281" fmla="*/ 1901371 h 2605314"/>
              <a:gd name="connsiteX282" fmla="*/ 3044835 w 5018777"/>
              <a:gd name="connsiteY282" fmla="*/ 1886857 h 2605314"/>
              <a:gd name="connsiteX283" fmla="*/ 3037577 w 5018777"/>
              <a:gd name="connsiteY283" fmla="*/ 1865085 h 2605314"/>
              <a:gd name="connsiteX284" fmla="*/ 3023063 w 5018777"/>
              <a:gd name="connsiteY284" fmla="*/ 1843314 h 2605314"/>
              <a:gd name="connsiteX285" fmla="*/ 3052092 w 5018777"/>
              <a:gd name="connsiteY285" fmla="*/ 1828800 h 2605314"/>
              <a:gd name="connsiteX286" fmla="*/ 3160949 w 5018777"/>
              <a:gd name="connsiteY286" fmla="*/ 1814285 h 2605314"/>
              <a:gd name="connsiteX287" fmla="*/ 3182720 w 5018777"/>
              <a:gd name="connsiteY287" fmla="*/ 1799771 h 2605314"/>
              <a:gd name="connsiteX288" fmla="*/ 3131920 w 5018777"/>
              <a:gd name="connsiteY288" fmla="*/ 1690914 h 2605314"/>
              <a:gd name="connsiteX289" fmla="*/ 3124663 w 5018777"/>
              <a:gd name="connsiteY289" fmla="*/ 1669142 h 2605314"/>
              <a:gd name="connsiteX290" fmla="*/ 3110149 w 5018777"/>
              <a:gd name="connsiteY290" fmla="*/ 1647371 h 2605314"/>
              <a:gd name="connsiteX291" fmla="*/ 3131920 w 5018777"/>
              <a:gd name="connsiteY291" fmla="*/ 1640114 h 2605314"/>
              <a:gd name="connsiteX292" fmla="*/ 3160949 w 5018777"/>
              <a:gd name="connsiteY292" fmla="*/ 1632857 h 2605314"/>
              <a:gd name="connsiteX293" fmla="*/ 3189977 w 5018777"/>
              <a:gd name="connsiteY293" fmla="*/ 1618342 h 2605314"/>
              <a:gd name="connsiteX294" fmla="*/ 3219006 w 5018777"/>
              <a:gd name="connsiteY294" fmla="*/ 1611085 h 2605314"/>
              <a:gd name="connsiteX295" fmla="*/ 3240777 w 5018777"/>
              <a:gd name="connsiteY295" fmla="*/ 1603828 h 2605314"/>
              <a:gd name="connsiteX296" fmla="*/ 3284320 w 5018777"/>
              <a:gd name="connsiteY296" fmla="*/ 1582057 h 2605314"/>
              <a:gd name="connsiteX297" fmla="*/ 3298835 w 5018777"/>
              <a:gd name="connsiteY297" fmla="*/ 1567542 h 2605314"/>
              <a:gd name="connsiteX298" fmla="*/ 3277063 w 5018777"/>
              <a:gd name="connsiteY298" fmla="*/ 1545771 h 2605314"/>
              <a:gd name="connsiteX299" fmla="*/ 3233520 w 5018777"/>
              <a:gd name="connsiteY299" fmla="*/ 1516742 h 2605314"/>
              <a:gd name="connsiteX300" fmla="*/ 3182720 w 5018777"/>
              <a:gd name="connsiteY300" fmla="*/ 1458685 h 2605314"/>
              <a:gd name="connsiteX301" fmla="*/ 3175463 w 5018777"/>
              <a:gd name="connsiteY301" fmla="*/ 1436914 h 2605314"/>
              <a:gd name="connsiteX302" fmla="*/ 3153692 w 5018777"/>
              <a:gd name="connsiteY302" fmla="*/ 1422400 h 2605314"/>
              <a:gd name="connsiteX303" fmla="*/ 3204492 w 5018777"/>
              <a:gd name="connsiteY303" fmla="*/ 1386114 h 2605314"/>
              <a:gd name="connsiteX304" fmla="*/ 3240777 w 5018777"/>
              <a:gd name="connsiteY304" fmla="*/ 1349828 h 2605314"/>
              <a:gd name="connsiteX305" fmla="*/ 3269806 w 5018777"/>
              <a:gd name="connsiteY305" fmla="*/ 1313542 h 2605314"/>
              <a:gd name="connsiteX306" fmla="*/ 3291577 w 5018777"/>
              <a:gd name="connsiteY306" fmla="*/ 1299028 h 2605314"/>
              <a:gd name="connsiteX307" fmla="*/ 3306092 w 5018777"/>
              <a:gd name="connsiteY307" fmla="*/ 1284514 h 2605314"/>
              <a:gd name="connsiteX308" fmla="*/ 3313349 w 5018777"/>
              <a:gd name="connsiteY308" fmla="*/ 1262742 h 2605314"/>
              <a:gd name="connsiteX309" fmla="*/ 3269806 w 5018777"/>
              <a:gd name="connsiteY309" fmla="*/ 1255485 h 2605314"/>
              <a:gd name="connsiteX310" fmla="*/ 3248035 w 5018777"/>
              <a:gd name="connsiteY310" fmla="*/ 1248228 h 2605314"/>
              <a:gd name="connsiteX311" fmla="*/ 3197235 w 5018777"/>
              <a:gd name="connsiteY311" fmla="*/ 1233714 h 2605314"/>
              <a:gd name="connsiteX312" fmla="*/ 3175463 w 5018777"/>
              <a:gd name="connsiteY312" fmla="*/ 1219200 h 2605314"/>
              <a:gd name="connsiteX313" fmla="*/ 3153692 w 5018777"/>
              <a:gd name="connsiteY313" fmla="*/ 1211942 h 2605314"/>
              <a:gd name="connsiteX314" fmla="*/ 3124663 w 5018777"/>
              <a:gd name="connsiteY314" fmla="*/ 1197428 h 2605314"/>
              <a:gd name="connsiteX315" fmla="*/ 3204492 w 5018777"/>
              <a:gd name="connsiteY315" fmla="*/ 1095828 h 2605314"/>
              <a:gd name="connsiteX316" fmla="*/ 3255292 w 5018777"/>
              <a:gd name="connsiteY316" fmla="*/ 1037771 h 2605314"/>
              <a:gd name="connsiteX317" fmla="*/ 3255292 w 5018777"/>
              <a:gd name="connsiteY317" fmla="*/ 994228 h 2605314"/>
              <a:gd name="connsiteX318" fmla="*/ 3211749 w 5018777"/>
              <a:gd name="connsiteY318" fmla="*/ 986971 h 2605314"/>
              <a:gd name="connsiteX319" fmla="*/ 3182720 w 5018777"/>
              <a:gd name="connsiteY319" fmla="*/ 979714 h 2605314"/>
              <a:gd name="connsiteX320" fmla="*/ 3124663 w 5018777"/>
              <a:gd name="connsiteY320" fmla="*/ 957942 h 2605314"/>
              <a:gd name="connsiteX321" fmla="*/ 3102892 w 5018777"/>
              <a:gd name="connsiteY321" fmla="*/ 950685 h 2605314"/>
              <a:gd name="connsiteX322" fmla="*/ 3052092 w 5018777"/>
              <a:gd name="connsiteY322" fmla="*/ 943428 h 2605314"/>
              <a:gd name="connsiteX323" fmla="*/ 3030320 w 5018777"/>
              <a:gd name="connsiteY323" fmla="*/ 936171 h 2605314"/>
              <a:gd name="connsiteX324" fmla="*/ 2994035 w 5018777"/>
              <a:gd name="connsiteY324" fmla="*/ 928914 h 2605314"/>
              <a:gd name="connsiteX325" fmla="*/ 2979520 w 5018777"/>
              <a:gd name="connsiteY325" fmla="*/ 914400 h 2605314"/>
              <a:gd name="connsiteX326" fmla="*/ 3037577 w 5018777"/>
              <a:gd name="connsiteY326" fmla="*/ 820057 h 2605314"/>
              <a:gd name="connsiteX327" fmla="*/ 3095635 w 5018777"/>
              <a:gd name="connsiteY327" fmla="*/ 747485 h 2605314"/>
              <a:gd name="connsiteX328" fmla="*/ 3131920 w 5018777"/>
              <a:gd name="connsiteY328" fmla="*/ 703942 h 2605314"/>
              <a:gd name="connsiteX329" fmla="*/ 3146435 w 5018777"/>
              <a:gd name="connsiteY329" fmla="*/ 682171 h 2605314"/>
              <a:gd name="connsiteX330" fmla="*/ 3037577 w 5018777"/>
              <a:gd name="connsiteY330" fmla="*/ 667657 h 2605314"/>
              <a:gd name="connsiteX331" fmla="*/ 2965006 w 5018777"/>
              <a:gd name="connsiteY331" fmla="*/ 660400 h 2605314"/>
              <a:gd name="connsiteX332" fmla="*/ 2892435 w 5018777"/>
              <a:gd name="connsiteY332" fmla="*/ 645885 h 2605314"/>
              <a:gd name="connsiteX333" fmla="*/ 2928720 w 5018777"/>
              <a:gd name="connsiteY333" fmla="*/ 609600 h 2605314"/>
              <a:gd name="connsiteX334" fmla="*/ 2965006 w 5018777"/>
              <a:gd name="connsiteY334" fmla="*/ 573314 h 2605314"/>
              <a:gd name="connsiteX335" fmla="*/ 2972263 w 5018777"/>
              <a:gd name="connsiteY335" fmla="*/ 529771 h 2605314"/>
              <a:gd name="connsiteX336" fmla="*/ 2986777 w 5018777"/>
              <a:gd name="connsiteY336" fmla="*/ 486228 h 2605314"/>
              <a:gd name="connsiteX337" fmla="*/ 3001292 w 5018777"/>
              <a:gd name="connsiteY337" fmla="*/ 435428 h 2605314"/>
              <a:gd name="connsiteX338" fmla="*/ 3015806 w 5018777"/>
              <a:gd name="connsiteY338" fmla="*/ 391885 h 2605314"/>
              <a:gd name="connsiteX339" fmla="*/ 2965006 w 5018777"/>
              <a:gd name="connsiteY339" fmla="*/ 399142 h 2605314"/>
              <a:gd name="connsiteX340" fmla="*/ 2921463 w 5018777"/>
              <a:gd name="connsiteY340" fmla="*/ 413657 h 2605314"/>
              <a:gd name="connsiteX341" fmla="*/ 2892435 w 5018777"/>
              <a:gd name="connsiteY341" fmla="*/ 420914 h 2605314"/>
              <a:gd name="connsiteX342" fmla="*/ 2856149 w 5018777"/>
              <a:gd name="connsiteY342" fmla="*/ 435428 h 2605314"/>
              <a:gd name="connsiteX343" fmla="*/ 2812606 w 5018777"/>
              <a:gd name="connsiteY343" fmla="*/ 442685 h 2605314"/>
              <a:gd name="connsiteX344" fmla="*/ 2783577 w 5018777"/>
              <a:gd name="connsiteY344" fmla="*/ 449942 h 2605314"/>
              <a:gd name="connsiteX345" fmla="*/ 2725520 w 5018777"/>
              <a:gd name="connsiteY345" fmla="*/ 442685 h 2605314"/>
              <a:gd name="connsiteX346" fmla="*/ 2732777 w 5018777"/>
              <a:gd name="connsiteY346" fmla="*/ 377371 h 2605314"/>
              <a:gd name="connsiteX347" fmla="*/ 2725520 w 5018777"/>
              <a:gd name="connsiteY347" fmla="*/ 290285 h 2605314"/>
              <a:gd name="connsiteX348" fmla="*/ 2711006 w 5018777"/>
              <a:gd name="connsiteY348" fmla="*/ 232228 h 2605314"/>
              <a:gd name="connsiteX349" fmla="*/ 2667463 w 5018777"/>
              <a:gd name="connsiteY349" fmla="*/ 210457 h 2605314"/>
              <a:gd name="connsiteX350" fmla="*/ 2660206 w 5018777"/>
              <a:gd name="connsiteY350"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52835 w 5018777"/>
              <a:gd name="connsiteY50" fmla="*/ 268514 h 2605314"/>
              <a:gd name="connsiteX51" fmla="*/ 3531063 w 5018777"/>
              <a:gd name="connsiteY51" fmla="*/ 319314 h 2605314"/>
              <a:gd name="connsiteX52" fmla="*/ 3516549 w 5018777"/>
              <a:gd name="connsiteY52" fmla="*/ 362857 h 2605314"/>
              <a:gd name="connsiteX53" fmla="*/ 3502035 w 5018777"/>
              <a:gd name="connsiteY53" fmla="*/ 420914 h 2605314"/>
              <a:gd name="connsiteX54" fmla="*/ 3501672 w 5018777"/>
              <a:gd name="connsiteY54" fmla="*/ 553357 h 2605314"/>
              <a:gd name="connsiteX55" fmla="*/ 3554649 w 5018777"/>
              <a:gd name="connsiteY55" fmla="*/ 667657 h 2605314"/>
              <a:gd name="connsiteX56" fmla="*/ 3638106 w 5018777"/>
              <a:gd name="connsiteY56" fmla="*/ 730068 h 2605314"/>
              <a:gd name="connsiteX57" fmla="*/ 3756397 w 5018777"/>
              <a:gd name="connsiteY57" fmla="*/ 752565 h 2605314"/>
              <a:gd name="connsiteX58" fmla="*/ 3886663 w 5018777"/>
              <a:gd name="connsiteY58" fmla="*/ 740228 h 2605314"/>
              <a:gd name="connsiteX59" fmla="*/ 3980643 w 5018777"/>
              <a:gd name="connsiteY59" fmla="*/ 658948 h 2605314"/>
              <a:gd name="connsiteX60" fmla="*/ 4000237 w 5018777"/>
              <a:gd name="connsiteY60" fmla="*/ 577305 h 2605314"/>
              <a:gd name="connsiteX61" fmla="*/ 3939640 w 5018777"/>
              <a:gd name="connsiteY61" fmla="*/ 480422 h 2605314"/>
              <a:gd name="connsiteX62" fmla="*/ 3866706 w 5018777"/>
              <a:gd name="connsiteY62" fmla="*/ 463731 h 2605314"/>
              <a:gd name="connsiteX63" fmla="*/ 3806835 w 5018777"/>
              <a:gd name="connsiteY63" fmla="*/ 478971 h 2605314"/>
              <a:gd name="connsiteX64" fmla="*/ 3763292 w 5018777"/>
              <a:gd name="connsiteY64" fmla="*/ 529771 h 2605314"/>
              <a:gd name="connsiteX65" fmla="*/ 3756035 w 5018777"/>
              <a:gd name="connsiteY65" fmla="*/ 551542 h 2605314"/>
              <a:gd name="connsiteX66" fmla="*/ 3763292 w 5018777"/>
              <a:gd name="connsiteY66" fmla="*/ 573314 h 2605314"/>
              <a:gd name="connsiteX67" fmla="*/ 3705235 w 5018777"/>
              <a:gd name="connsiteY67" fmla="*/ 602342 h 2605314"/>
              <a:gd name="connsiteX68" fmla="*/ 3661692 w 5018777"/>
              <a:gd name="connsiteY68" fmla="*/ 544285 h 2605314"/>
              <a:gd name="connsiteX69" fmla="*/ 3668949 w 5018777"/>
              <a:gd name="connsiteY69" fmla="*/ 435428 h 2605314"/>
              <a:gd name="connsiteX70" fmla="*/ 3705235 w 5018777"/>
              <a:gd name="connsiteY70" fmla="*/ 370114 h 2605314"/>
              <a:gd name="connsiteX71" fmla="*/ 3770549 w 5018777"/>
              <a:gd name="connsiteY71" fmla="*/ 341085 h 2605314"/>
              <a:gd name="connsiteX72" fmla="*/ 3792320 w 5018777"/>
              <a:gd name="connsiteY72" fmla="*/ 333828 h 2605314"/>
              <a:gd name="connsiteX73" fmla="*/ 3814092 w 5018777"/>
              <a:gd name="connsiteY73" fmla="*/ 326571 h 2605314"/>
              <a:gd name="connsiteX74" fmla="*/ 3959235 w 5018777"/>
              <a:gd name="connsiteY74" fmla="*/ 333828 h 2605314"/>
              <a:gd name="connsiteX75" fmla="*/ 4024549 w 5018777"/>
              <a:gd name="connsiteY75" fmla="*/ 377371 h 2605314"/>
              <a:gd name="connsiteX76" fmla="*/ 4060835 w 5018777"/>
              <a:gd name="connsiteY76" fmla="*/ 413657 h 2605314"/>
              <a:gd name="connsiteX77" fmla="*/ 4097120 w 5018777"/>
              <a:gd name="connsiteY77" fmla="*/ 478971 h 2605314"/>
              <a:gd name="connsiteX78" fmla="*/ 4111997 w 5018777"/>
              <a:gd name="connsiteY78" fmla="*/ 620848 h 2605314"/>
              <a:gd name="connsiteX79" fmla="*/ 4089863 w 5018777"/>
              <a:gd name="connsiteY79" fmla="*/ 732971 h 2605314"/>
              <a:gd name="connsiteX80" fmla="*/ 4060835 w 5018777"/>
              <a:gd name="connsiteY80" fmla="*/ 769257 h 2605314"/>
              <a:gd name="connsiteX81" fmla="*/ 3946897 w 5018777"/>
              <a:gd name="connsiteY81" fmla="*/ 851262 h 2605314"/>
              <a:gd name="connsiteX82" fmla="*/ 3843120 w 5018777"/>
              <a:gd name="connsiteY82" fmla="*/ 878114 h 2605314"/>
              <a:gd name="connsiteX83" fmla="*/ 3567349 w 5018777"/>
              <a:gd name="connsiteY83" fmla="*/ 863600 h 2605314"/>
              <a:gd name="connsiteX84" fmla="*/ 3422206 w 5018777"/>
              <a:gd name="connsiteY84" fmla="*/ 835660 h 2605314"/>
              <a:gd name="connsiteX85" fmla="*/ 3349635 w 5018777"/>
              <a:gd name="connsiteY85" fmla="*/ 776514 h 2605314"/>
              <a:gd name="connsiteX86" fmla="*/ 3313349 w 5018777"/>
              <a:gd name="connsiteY86" fmla="*/ 696685 h 2605314"/>
              <a:gd name="connsiteX87" fmla="*/ 3277063 w 5018777"/>
              <a:gd name="connsiteY87" fmla="*/ 587828 h 2605314"/>
              <a:gd name="connsiteX88" fmla="*/ 3233520 w 5018777"/>
              <a:gd name="connsiteY88" fmla="*/ 478971 h 2605314"/>
              <a:gd name="connsiteX89" fmla="*/ 3199412 w 5018777"/>
              <a:gd name="connsiteY89" fmla="*/ 367937 h 2605314"/>
              <a:gd name="connsiteX90" fmla="*/ 3139177 w 5018777"/>
              <a:gd name="connsiteY90" fmla="*/ 283028 h 2605314"/>
              <a:gd name="connsiteX91" fmla="*/ 3081120 w 5018777"/>
              <a:gd name="connsiteY91" fmla="*/ 232228 h 2605314"/>
              <a:gd name="connsiteX92" fmla="*/ 3008549 w 5018777"/>
              <a:gd name="connsiteY92" fmla="*/ 174171 h 2605314"/>
              <a:gd name="connsiteX93" fmla="*/ 2934889 w 5018777"/>
              <a:gd name="connsiteY93" fmla="*/ 124460 h 2605314"/>
              <a:gd name="connsiteX94" fmla="*/ 2827120 w 5018777"/>
              <a:gd name="connsiteY94" fmla="*/ 79828 h 2605314"/>
              <a:gd name="connsiteX95" fmla="*/ 2667463 w 5018777"/>
              <a:gd name="connsiteY95" fmla="*/ 50800 h 2605314"/>
              <a:gd name="connsiteX96" fmla="*/ 2500549 w 5018777"/>
              <a:gd name="connsiteY96" fmla="*/ 43542 h 2605314"/>
              <a:gd name="connsiteX97" fmla="*/ 2275577 w 5018777"/>
              <a:gd name="connsiteY97" fmla="*/ 21771 h 2605314"/>
              <a:gd name="connsiteX98" fmla="*/ 2036092 w 5018777"/>
              <a:gd name="connsiteY98" fmla="*/ 7257 h 2605314"/>
              <a:gd name="connsiteX99" fmla="*/ 1753063 w 5018777"/>
              <a:gd name="connsiteY99" fmla="*/ 29028 h 2605314"/>
              <a:gd name="connsiteX100" fmla="*/ 1519746 w 5018777"/>
              <a:gd name="connsiteY100" fmla="*/ 82005 h 2605314"/>
              <a:gd name="connsiteX101" fmla="*/ 1157977 w 5018777"/>
              <a:gd name="connsiteY101" fmla="*/ 190500 h 2605314"/>
              <a:gd name="connsiteX102" fmla="*/ 969292 w 5018777"/>
              <a:gd name="connsiteY102" fmla="*/ 261257 h 2605314"/>
              <a:gd name="connsiteX103" fmla="*/ 889463 w 5018777"/>
              <a:gd name="connsiteY103" fmla="*/ 319314 h 2605314"/>
              <a:gd name="connsiteX104" fmla="*/ 763189 w 5018777"/>
              <a:gd name="connsiteY104" fmla="*/ 420551 h 2605314"/>
              <a:gd name="connsiteX105" fmla="*/ 693520 w 5018777"/>
              <a:gd name="connsiteY105" fmla="*/ 500742 h 2605314"/>
              <a:gd name="connsiteX106" fmla="*/ 664492 w 5018777"/>
              <a:gd name="connsiteY106" fmla="*/ 544285 h 2605314"/>
              <a:gd name="connsiteX107" fmla="*/ 642720 w 5018777"/>
              <a:gd name="connsiteY107" fmla="*/ 609600 h 2605314"/>
              <a:gd name="connsiteX108" fmla="*/ 651792 w 5018777"/>
              <a:gd name="connsiteY108" fmla="*/ 740954 h 2605314"/>
              <a:gd name="connsiteX109" fmla="*/ 700052 w 5018777"/>
              <a:gd name="connsiteY109" fmla="*/ 804454 h 2605314"/>
              <a:gd name="connsiteX110" fmla="*/ 751577 w 5018777"/>
              <a:gd name="connsiteY110" fmla="*/ 804817 h 2605314"/>
              <a:gd name="connsiteX111" fmla="*/ 775889 w 5018777"/>
              <a:gd name="connsiteY111" fmla="*/ 748937 h 2605314"/>
              <a:gd name="connsiteX112" fmla="*/ 764640 w 5018777"/>
              <a:gd name="connsiteY112" fmla="*/ 679268 h 2605314"/>
              <a:gd name="connsiteX113" fmla="*/ 704769 w 5018777"/>
              <a:gd name="connsiteY113" fmla="*/ 644434 h 2605314"/>
              <a:gd name="connsiteX114" fmla="*/ 567246 w 5018777"/>
              <a:gd name="connsiteY114" fmla="*/ 638991 h 2605314"/>
              <a:gd name="connsiteX115" fmla="*/ 468549 w 5018777"/>
              <a:gd name="connsiteY115" fmla="*/ 682171 h 2605314"/>
              <a:gd name="connsiteX116" fmla="*/ 446777 w 5018777"/>
              <a:gd name="connsiteY116" fmla="*/ 754742 h 2605314"/>
              <a:gd name="connsiteX117" fmla="*/ 475806 w 5018777"/>
              <a:gd name="connsiteY117" fmla="*/ 849085 h 2605314"/>
              <a:gd name="connsiteX118" fmla="*/ 533863 w 5018777"/>
              <a:gd name="connsiteY118" fmla="*/ 841828 h 2605314"/>
              <a:gd name="connsiteX119" fmla="*/ 541120 w 5018777"/>
              <a:gd name="connsiteY119" fmla="*/ 820057 h 2605314"/>
              <a:gd name="connsiteX120" fmla="*/ 519349 w 5018777"/>
              <a:gd name="connsiteY120" fmla="*/ 740228 h 2605314"/>
              <a:gd name="connsiteX121" fmla="*/ 497577 w 5018777"/>
              <a:gd name="connsiteY121" fmla="*/ 725714 h 2605314"/>
              <a:gd name="connsiteX122" fmla="*/ 352435 w 5018777"/>
              <a:gd name="connsiteY122" fmla="*/ 732971 h 2605314"/>
              <a:gd name="connsiteX123" fmla="*/ 252286 w 5018777"/>
              <a:gd name="connsiteY123" fmla="*/ 791028 h 2605314"/>
              <a:gd name="connsiteX124" fmla="*/ 192777 w 5018777"/>
              <a:gd name="connsiteY124" fmla="*/ 892628 h 2605314"/>
              <a:gd name="connsiteX125" fmla="*/ 187335 w 5018777"/>
              <a:gd name="connsiteY125" fmla="*/ 1026522 h 2605314"/>
              <a:gd name="connsiteX126" fmla="*/ 218177 w 5018777"/>
              <a:gd name="connsiteY126" fmla="*/ 1070791 h 2605314"/>
              <a:gd name="connsiteX127" fmla="*/ 278049 w 5018777"/>
              <a:gd name="connsiteY127" fmla="*/ 1063534 h 2605314"/>
              <a:gd name="connsiteX128" fmla="*/ 297643 w 5018777"/>
              <a:gd name="connsiteY128" fmla="*/ 1022531 h 2605314"/>
              <a:gd name="connsiteX129" fmla="*/ 260995 w 5018777"/>
              <a:gd name="connsiteY129" fmla="*/ 957580 h 2605314"/>
              <a:gd name="connsiteX130" fmla="*/ 172095 w 5018777"/>
              <a:gd name="connsiteY130" fmla="*/ 952137 h 2605314"/>
              <a:gd name="connsiteX131" fmla="*/ 108957 w 5018777"/>
              <a:gd name="connsiteY131" fmla="*/ 996405 h 2605314"/>
              <a:gd name="connsiteX132" fmla="*/ 54892 w 5018777"/>
              <a:gd name="connsiteY132" fmla="*/ 1066800 h 2605314"/>
              <a:gd name="connsiteX133" fmla="*/ 14252 w 5018777"/>
              <a:gd name="connsiteY133" fmla="*/ 1156788 h 2605314"/>
              <a:gd name="connsiteX134" fmla="*/ 20783 w 5018777"/>
              <a:gd name="connsiteY134" fmla="*/ 1262017 h 2605314"/>
              <a:gd name="connsiteX135" fmla="*/ 69406 w 5018777"/>
              <a:gd name="connsiteY135" fmla="*/ 1313542 h 2605314"/>
              <a:gd name="connsiteX136" fmla="*/ 112949 w 5018777"/>
              <a:gd name="connsiteY136" fmla="*/ 1342571 h 2605314"/>
              <a:gd name="connsiteX137" fmla="*/ 159032 w 5018777"/>
              <a:gd name="connsiteY137" fmla="*/ 1341845 h 2605314"/>
              <a:gd name="connsiteX138" fmla="*/ 217089 w 5018777"/>
              <a:gd name="connsiteY138" fmla="*/ 1316445 h 2605314"/>
              <a:gd name="connsiteX139" fmla="*/ 199672 w 5018777"/>
              <a:gd name="connsiteY139" fmla="*/ 1243148 h 2605314"/>
              <a:gd name="connsiteX140" fmla="*/ 124197 w 5018777"/>
              <a:gd name="connsiteY140" fmla="*/ 1236254 h 2605314"/>
              <a:gd name="connsiteX141" fmla="*/ 54892 w 5018777"/>
              <a:gd name="connsiteY141" fmla="*/ 1262742 h 2605314"/>
              <a:gd name="connsiteX142" fmla="*/ 33120 w 5018777"/>
              <a:gd name="connsiteY142" fmla="*/ 1299028 h 2605314"/>
              <a:gd name="connsiteX143" fmla="*/ 18606 w 5018777"/>
              <a:gd name="connsiteY143" fmla="*/ 1320800 h 2605314"/>
              <a:gd name="connsiteX144" fmla="*/ 4092 w 5018777"/>
              <a:gd name="connsiteY144" fmla="*/ 1379582 h 2605314"/>
              <a:gd name="connsiteX145" fmla="*/ 3729 w 5018777"/>
              <a:gd name="connsiteY145" fmla="*/ 1436188 h 2605314"/>
              <a:gd name="connsiteX146" fmla="*/ 47635 w 5018777"/>
              <a:gd name="connsiteY146" fmla="*/ 1494971 h 2605314"/>
              <a:gd name="connsiteX147" fmla="*/ 91177 w 5018777"/>
              <a:gd name="connsiteY147" fmla="*/ 1524000 h 2605314"/>
              <a:gd name="connsiteX148" fmla="*/ 127100 w 5018777"/>
              <a:gd name="connsiteY148" fmla="*/ 1568268 h 2605314"/>
              <a:gd name="connsiteX149" fmla="*/ 171006 w 5018777"/>
              <a:gd name="connsiteY149" fmla="*/ 1582057 h 2605314"/>
              <a:gd name="connsiteX150" fmla="*/ 228337 w 5018777"/>
              <a:gd name="connsiteY150" fmla="*/ 1561737 h 2605314"/>
              <a:gd name="connsiteX151" fmla="*/ 236683 w 5018777"/>
              <a:gd name="connsiteY151" fmla="*/ 1483722 h 2605314"/>
              <a:gd name="connsiteX152" fmla="*/ 157217 w 5018777"/>
              <a:gd name="connsiteY152" fmla="*/ 1465580 h 2605314"/>
              <a:gd name="connsiteX153" fmla="*/ 105692 w 5018777"/>
              <a:gd name="connsiteY153" fmla="*/ 1502228 h 2605314"/>
              <a:gd name="connsiteX154" fmla="*/ 105692 w 5018777"/>
              <a:gd name="connsiteY154" fmla="*/ 1698171 h 2605314"/>
              <a:gd name="connsiteX155" fmla="*/ 141615 w 5018777"/>
              <a:gd name="connsiteY155" fmla="*/ 1749334 h 2605314"/>
              <a:gd name="connsiteX156" fmla="*/ 192777 w 5018777"/>
              <a:gd name="connsiteY156" fmla="*/ 1792514 h 2605314"/>
              <a:gd name="connsiteX157" fmla="*/ 250835 w 5018777"/>
              <a:gd name="connsiteY157" fmla="*/ 1828800 h 2605314"/>
              <a:gd name="connsiteX158" fmla="*/ 359692 w 5018777"/>
              <a:gd name="connsiteY158" fmla="*/ 1821542 h 2605314"/>
              <a:gd name="connsiteX159" fmla="*/ 394163 w 5018777"/>
              <a:gd name="connsiteY159" fmla="*/ 1796505 h 2605314"/>
              <a:gd name="connsiteX160" fmla="*/ 410492 w 5018777"/>
              <a:gd name="connsiteY160" fmla="*/ 1698171 h 2605314"/>
              <a:gd name="connsiteX161" fmla="*/ 366949 w 5018777"/>
              <a:gd name="connsiteY161" fmla="*/ 1683657 h 2605314"/>
              <a:gd name="connsiteX162" fmla="*/ 316149 w 5018777"/>
              <a:gd name="connsiteY162" fmla="*/ 1690914 h 2605314"/>
              <a:gd name="connsiteX163" fmla="*/ 279863 w 5018777"/>
              <a:gd name="connsiteY163" fmla="*/ 1719942 h 2605314"/>
              <a:gd name="connsiteX164" fmla="*/ 265349 w 5018777"/>
              <a:gd name="connsiteY164" fmla="*/ 1785257 h 2605314"/>
              <a:gd name="connsiteX165" fmla="*/ 276235 w 5018777"/>
              <a:gd name="connsiteY165" fmla="*/ 1939108 h 2605314"/>
              <a:gd name="connsiteX166" fmla="*/ 331026 w 5018777"/>
              <a:gd name="connsiteY166" fmla="*/ 1984465 h 2605314"/>
              <a:gd name="connsiteX167" fmla="*/ 417749 w 5018777"/>
              <a:gd name="connsiteY167" fmla="*/ 2002971 h 2605314"/>
              <a:gd name="connsiteX168" fmla="*/ 526606 w 5018777"/>
              <a:gd name="connsiteY168" fmla="*/ 1995714 h 2605314"/>
              <a:gd name="connsiteX169" fmla="*/ 555635 w 5018777"/>
              <a:gd name="connsiteY169" fmla="*/ 1973942 h 2605314"/>
              <a:gd name="connsiteX170" fmla="*/ 599177 w 5018777"/>
              <a:gd name="connsiteY170" fmla="*/ 1944914 h 2605314"/>
              <a:gd name="connsiteX171" fmla="*/ 628206 w 5018777"/>
              <a:gd name="connsiteY171" fmla="*/ 1901371 h 2605314"/>
              <a:gd name="connsiteX172" fmla="*/ 613692 w 5018777"/>
              <a:gd name="connsiteY172" fmla="*/ 1836057 h 2605314"/>
              <a:gd name="connsiteX173" fmla="*/ 570149 w 5018777"/>
              <a:gd name="connsiteY173" fmla="*/ 1792514 h 2605314"/>
              <a:gd name="connsiteX174" fmla="*/ 528057 w 5018777"/>
              <a:gd name="connsiteY174" fmla="*/ 1800497 h 2605314"/>
              <a:gd name="connsiteX175" fmla="*/ 481249 w 5018777"/>
              <a:gd name="connsiteY175" fmla="*/ 1898468 h 2605314"/>
              <a:gd name="connsiteX176" fmla="*/ 555635 w 5018777"/>
              <a:gd name="connsiteY176" fmla="*/ 1995714 h 2605314"/>
              <a:gd name="connsiteX177" fmla="*/ 570149 w 5018777"/>
              <a:gd name="connsiteY177" fmla="*/ 2017485 h 2605314"/>
              <a:gd name="connsiteX178" fmla="*/ 700777 w 5018777"/>
              <a:gd name="connsiteY178" fmla="*/ 2068285 h 2605314"/>
              <a:gd name="connsiteX179" fmla="*/ 737063 w 5018777"/>
              <a:gd name="connsiteY179" fmla="*/ 2082800 h 2605314"/>
              <a:gd name="connsiteX180" fmla="*/ 867692 w 5018777"/>
              <a:gd name="connsiteY180" fmla="*/ 2119811 h 2605314"/>
              <a:gd name="connsiteX181" fmla="*/ 969292 w 5018777"/>
              <a:gd name="connsiteY181" fmla="*/ 2148114 h 2605314"/>
              <a:gd name="connsiteX182" fmla="*/ 1078149 w 5018777"/>
              <a:gd name="connsiteY182" fmla="*/ 2133600 h 2605314"/>
              <a:gd name="connsiteX183" fmla="*/ 1128949 w 5018777"/>
              <a:gd name="connsiteY183" fmla="*/ 2104571 h 2605314"/>
              <a:gd name="connsiteX184" fmla="*/ 1247603 w 5018777"/>
              <a:gd name="connsiteY184" fmla="*/ 2013494 h 2605314"/>
              <a:gd name="connsiteX185" fmla="*/ 1291509 w 5018777"/>
              <a:gd name="connsiteY185" fmla="*/ 1957251 h 2605314"/>
              <a:gd name="connsiteX186" fmla="*/ 1278083 w 5018777"/>
              <a:gd name="connsiteY186" fmla="*/ 1839322 h 2605314"/>
              <a:gd name="connsiteX187" fmla="*/ 1223292 w 5018777"/>
              <a:gd name="connsiteY187" fmla="*/ 1814285 h 2605314"/>
              <a:gd name="connsiteX188" fmla="*/ 1129675 w 5018777"/>
              <a:gd name="connsiteY188" fmla="*/ 1833154 h 2605314"/>
              <a:gd name="connsiteX189" fmla="*/ 1107177 w 5018777"/>
              <a:gd name="connsiteY189" fmla="*/ 1894114 h 2605314"/>
              <a:gd name="connsiteX190" fmla="*/ 1085406 w 5018777"/>
              <a:gd name="connsiteY190" fmla="*/ 2002971 h 2605314"/>
              <a:gd name="connsiteX191" fmla="*/ 1020092 w 5018777"/>
              <a:gd name="connsiteY191" fmla="*/ 1995714 h 2605314"/>
              <a:gd name="connsiteX192" fmla="*/ 984532 w 5018777"/>
              <a:gd name="connsiteY192" fmla="*/ 1911531 h 2605314"/>
              <a:gd name="connsiteX193" fmla="*/ 996869 w 5018777"/>
              <a:gd name="connsiteY193" fmla="*/ 1807754 h 2605314"/>
              <a:gd name="connsiteX194" fmla="*/ 1070529 w 5018777"/>
              <a:gd name="connsiteY194" fmla="*/ 1731554 h 2605314"/>
              <a:gd name="connsiteX195" fmla="*/ 1230549 w 5018777"/>
              <a:gd name="connsiteY195" fmla="*/ 1690914 h 2605314"/>
              <a:gd name="connsiteX196" fmla="*/ 1339406 w 5018777"/>
              <a:gd name="connsiteY196" fmla="*/ 1698171 h 2605314"/>
              <a:gd name="connsiteX197" fmla="*/ 1426492 w 5018777"/>
              <a:gd name="connsiteY197" fmla="*/ 1741714 h 2605314"/>
              <a:gd name="connsiteX198" fmla="*/ 1480557 w 5018777"/>
              <a:gd name="connsiteY198" fmla="*/ 1792514 h 2605314"/>
              <a:gd name="connsiteX199" fmla="*/ 1510312 w 5018777"/>
              <a:gd name="connsiteY199" fmla="*/ 1859642 h 2605314"/>
              <a:gd name="connsiteX200" fmla="*/ 1511037 w 5018777"/>
              <a:gd name="connsiteY200" fmla="*/ 1961968 h 2605314"/>
              <a:gd name="connsiteX201" fmla="*/ 1463866 w 5018777"/>
              <a:gd name="connsiteY201" fmla="*/ 2046877 h 2605314"/>
              <a:gd name="connsiteX202" fmla="*/ 1411977 w 5018777"/>
              <a:gd name="connsiteY202" fmla="*/ 2140857 h 2605314"/>
              <a:gd name="connsiteX203" fmla="*/ 1404720 w 5018777"/>
              <a:gd name="connsiteY203" fmla="*/ 2162628 h 2605314"/>
              <a:gd name="connsiteX204" fmla="*/ 1368435 w 5018777"/>
              <a:gd name="connsiteY204" fmla="*/ 2293257 h 2605314"/>
              <a:gd name="connsiteX205" fmla="*/ 1370975 w 5018777"/>
              <a:gd name="connsiteY205" fmla="*/ 2449285 h 2605314"/>
              <a:gd name="connsiteX206" fmla="*/ 1513577 w 5018777"/>
              <a:gd name="connsiteY206" fmla="*/ 2554514 h 2605314"/>
              <a:gd name="connsiteX207" fmla="*/ 1636949 w 5018777"/>
              <a:gd name="connsiteY207" fmla="*/ 2590800 h 2605314"/>
              <a:gd name="connsiteX208" fmla="*/ 1851397 w 5018777"/>
              <a:gd name="connsiteY208" fmla="*/ 2605314 h 2605314"/>
              <a:gd name="connsiteX209" fmla="*/ 1922155 w 5018777"/>
              <a:gd name="connsiteY209" fmla="*/ 2576285 h 2605314"/>
              <a:gd name="connsiteX210" fmla="*/ 1963520 w 5018777"/>
              <a:gd name="connsiteY210" fmla="*/ 2496457 h 2605314"/>
              <a:gd name="connsiteX211" fmla="*/ 2006337 w 5018777"/>
              <a:gd name="connsiteY211" fmla="*/ 2315028 h 2605314"/>
              <a:gd name="connsiteX212" fmla="*/ 2043349 w 5018777"/>
              <a:gd name="connsiteY212" fmla="*/ 2111828 h 2605314"/>
              <a:gd name="connsiteX213" fmla="*/ 2066572 w 5018777"/>
              <a:gd name="connsiteY213" fmla="*/ 2048691 h 2605314"/>
              <a:gd name="connsiteX214" fmla="*/ 2102495 w 5018777"/>
              <a:gd name="connsiteY214" fmla="*/ 1987731 h 2605314"/>
              <a:gd name="connsiteX215" fmla="*/ 2221512 w 5018777"/>
              <a:gd name="connsiteY215" fmla="*/ 1879237 h 2605314"/>
              <a:gd name="connsiteX216" fmla="*/ 2377177 w 5018777"/>
              <a:gd name="connsiteY216" fmla="*/ 1872342 h 2605314"/>
              <a:gd name="connsiteX217" fmla="*/ 2398949 w 5018777"/>
              <a:gd name="connsiteY217" fmla="*/ 1879600 h 2605314"/>
              <a:gd name="connsiteX218" fmla="*/ 2457006 w 5018777"/>
              <a:gd name="connsiteY218" fmla="*/ 1930400 h 2605314"/>
              <a:gd name="connsiteX219" fmla="*/ 2471520 w 5018777"/>
              <a:gd name="connsiteY219" fmla="*/ 1952171 h 2605314"/>
              <a:gd name="connsiteX220" fmla="*/ 2493292 w 5018777"/>
              <a:gd name="connsiteY220" fmla="*/ 1973942 h 2605314"/>
              <a:gd name="connsiteX221" fmla="*/ 2507806 w 5018777"/>
              <a:gd name="connsiteY221" fmla="*/ 2024742 h 2605314"/>
              <a:gd name="connsiteX222" fmla="*/ 2515063 w 5018777"/>
              <a:gd name="connsiteY222" fmla="*/ 2053771 h 2605314"/>
              <a:gd name="connsiteX223" fmla="*/ 2529577 w 5018777"/>
              <a:gd name="connsiteY223" fmla="*/ 2075542 h 2605314"/>
              <a:gd name="connsiteX224" fmla="*/ 2544092 w 5018777"/>
              <a:gd name="connsiteY224" fmla="*/ 2126342 h 2605314"/>
              <a:gd name="connsiteX225" fmla="*/ 2536835 w 5018777"/>
              <a:gd name="connsiteY225" fmla="*/ 2271485 h 2605314"/>
              <a:gd name="connsiteX226" fmla="*/ 2522320 w 5018777"/>
              <a:gd name="connsiteY226" fmla="*/ 2300514 h 2605314"/>
              <a:gd name="connsiteX227" fmla="*/ 2478777 w 5018777"/>
              <a:gd name="connsiteY227" fmla="*/ 2329542 h 2605314"/>
              <a:gd name="connsiteX228" fmla="*/ 2457006 w 5018777"/>
              <a:gd name="connsiteY228" fmla="*/ 2336800 h 2605314"/>
              <a:gd name="connsiteX229" fmla="*/ 2333635 w 5018777"/>
              <a:gd name="connsiteY229" fmla="*/ 2329542 h 2605314"/>
              <a:gd name="connsiteX230" fmla="*/ 2311863 w 5018777"/>
              <a:gd name="connsiteY230" fmla="*/ 2322285 h 2605314"/>
              <a:gd name="connsiteX231" fmla="*/ 2297349 w 5018777"/>
              <a:gd name="connsiteY231" fmla="*/ 2286000 h 2605314"/>
              <a:gd name="connsiteX232" fmla="*/ 2290092 w 5018777"/>
              <a:gd name="connsiteY232" fmla="*/ 2249714 h 2605314"/>
              <a:gd name="connsiteX233" fmla="*/ 2398949 w 5018777"/>
              <a:gd name="connsiteY233" fmla="*/ 2111828 h 2605314"/>
              <a:gd name="connsiteX234" fmla="*/ 2398949 w 5018777"/>
              <a:gd name="connsiteY234" fmla="*/ 2024742 h 2605314"/>
              <a:gd name="connsiteX235" fmla="*/ 2377177 w 5018777"/>
              <a:gd name="connsiteY235" fmla="*/ 2010228 h 2605314"/>
              <a:gd name="connsiteX236" fmla="*/ 2275577 w 5018777"/>
              <a:gd name="connsiteY236" fmla="*/ 2017485 h 2605314"/>
              <a:gd name="connsiteX237" fmla="*/ 2261063 w 5018777"/>
              <a:gd name="connsiteY237" fmla="*/ 2032000 h 2605314"/>
              <a:gd name="connsiteX238" fmla="*/ 2239292 w 5018777"/>
              <a:gd name="connsiteY238" fmla="*/ 2046514 h 2605314"/>
              <a:gd name="connsiteX239" fmla="*/ 2224777 w 5018777"/>
              <a:gd name="connsiteY239" fmla="*/ 2061028 h 2605314"/>
              <a:gd name="connsiteX240" fmla="*/ 2195749 w 5018777"/>
              <a:gd name="connsiteY240" fmla="*/ 2068285 h 2605314"/>
              <a:gd name="connsiteX241" fmla="*/ 2166720 w 5018777"/>
              <a:gd name="connsiteY241" fmla="*/ 2090057 h 2605314"/>
              <a:gd name="connsiteX242" fmla="*/ 2152206 w 5018777"/>
              <a:gd name="connsiteY242" fmla="*/ 2111828 h 2605314"/>
              <a:gd name="connsiteX243" fmla="*/ 2130435 w 5018777"/>
              <a:gd name="connsiteY243" fmla="*/ 2140857 h 2605314"/>
              <a:gd name="connsiteX244" fmla="*/ 2130435 w 5018777"/>
              <a:gd name="connsiteY244" fmla="*/ 2351314 h 2605314"/>
              <a:gd name="connsiteX245" fmla="*/ 2144949 w 5018777"/>
              <a:gd name="connsiteY245" fmla="*/ 2373085 h 2605314"/>
              <a:gd name="connsiteX246" fmla="*/ 2166720 w 5018777"/>
              <a:gd name="connsiteY246" fmla="*/ 2380342 h 2605314"/>
              <a:gd name="connsiteX247" fmla="*/ 2173977 w 5018777"/>
              <a:gd name="connsiteY247" fmla="*/ 2402114 h 2605314"/>
              <a:gd name="connsiteX248" fmla="*/ 2195749 w 5018777"/>
              <a:gd name="connsiteY248" fmla="*/ 2416628 h 2605314"/>
              <a:gd name="connsiteX249" fmla="*/ 2224777 w 5018777"/>
              <a:gd name="connsiteY249" fmla="*/ 2438400 h 2605314"/>
              <a:gd name="connsiteX250" fmla="*/ 2268320 w 5018777"/>
              <a:gd name="connsiteY250" fmla="*/ 2474685 h 2605314"/>
              <a:gd name="connsiteX251" fmla="*/ 2297349 w 5018777"/>
              <a:gd name="connsiteY251" fmla="*/ 2510971 h 2605314"/>
              <a:gd name="connsiteX252" fmla="*/ 2319120 w 5018777"/>
              <a:gd name="connsiteY252" fmla="*/ 2532742 h 2605314"/>
              <a:gd name="connsiteX253" fmla="*/ 2398949 w 5018777"/>
              <a:gd name="connsiteY253" fmla="*/ 2569028 h 2605314"/>
              <a:gd name="connsiteX254" fmla="*/ 2544092 w 5018777"/>
              <a:gd name="connsiteY254" fmla="*/ 2554514 h 2605314"/>
              <a:gd name="connsiteX255" fmla="*/ 2565863 w 5018777"/>
              <a:gd name="connsiteY255" fmla="*/ 2540000 h 2605314"/>
              <a:gd name="connsiteX256" fmla="*/ 2573120 w 5018777"/>
              <a:gd name="connsiteY256" fmla="*/ 2503714 h 2605314"/>
              <a:gd name="connsiteX257" fmla="*/ 2587635 w 5018777"/>
              <a:gd name="connsiteY257" fmla="*/ 2481942 h 2605314"/>
              <a:gd name="connsiteX258" fmla="*/ 2594892 w 5018777"/>
              <a:gd name="connsiteY258" fmla="*/ 2409371 h 2605314"/>
              <a:gd name="connsiteX259" fmla="*/ 2645692 w 5018777"/>
              <a:gd name="connsiteY259" fmla="*/ 2416628 h 2605314"/>
              <a:gd name="connsiteX260" fmla="*/ 2674720 w 5018777"/>
              <a:gd name="connsiteY260" fmla="*/ 2423885 h 2605314"/>
              <a:gd name="connsiteX261" fmla="*/ 2747292 w 5018777"/>
              <a:gd name="connsiteY261" fmla="*/ 2438400 h 2605314"/>
              <a:gd name="connsiteX262" fmla="*/ 2790835 w 5018777"/>
              <a:gd name="connsiteY262" fmla="*/ 2452914 h 2605314"/>
              <a:gd name="connsiteX263" fmla="*/ 2812606 w 5018777"/>
              <a:gd name="connsiteY263" fmla="*/ 2438400 h 2605314"/>
              <a:gd name="connsiteX264" fmla="*/ 2805349 w 5018777"/>
              <a:gd name="connsiteY264" fmla="*/ 2416628 h 2605314"/>
              <a:gd name="connsiteX265" fmla="*/ 2798092 w 5018777"/>
              <a:gd name="connsiteY265" fmla="*/ 2373085 h 2605314"/>
              <a:gd name="connsiteX266" fmla="*/ 2783577 w 5018777"/>
              <a:gd name="connsiteY266" fmla="*/ 2329542 h 2605314"/>
              <a:gd name="connsiteX267" fmla="*/ 2798092 w 5018777"/>
              <a:gd name="connsiteY267" fmla="*/ 2278742 h 2605314"/>
              <a:gd name="connsiteX268" fmla="*/ 2965006 w 5018777"/>
              <a:gd name="connsiteY268" fmla="*/ 2249714 h 2605314"/>
              <a:gd name="connsiteX269" fmla="*/ 2950492 w 5018777"/>
              <a:gd name="connsiteY269" fmla="*/ 2227942 h 2605314"/>
              <a:gd name="connsiteX270" fmla="*/ 2928720 w 5018777"/>
              <a:gd name="connsiteY270" fmla="*/ 2133600 h 2605314"/>
              <a:gd name="connsiteX271" fmla="*/ 2921463 w 5018777"/>
              <a:gd name="connsiteY271" fmla="*/ 2104571 h 2605314"/>
              <a:gd name="connsiteX272" fmla="*/ 2899692 w 5018777"/>
              <a:gd name="connsiteY272" fmla="*/ 2090057 h 2605314"/>
              <a:gd name="connsiteX273" fmla="*/ 2906949 w 5018777"/>
              <a:gd name="connsiteY273" fmla="*/ 2061028 h 2605314"/>
              <a:gd name="connsiteX274" fmla="*/ 3037577 w 5018777"/>
              <a:gd name="connsiteY274" fmla="*/ 2053771 h 2605314"/>
              <a:gd name="connsiteX275" fmla="*/ 3124663 w 5018777"/>
              <a:gd name="connsiteY275" fmla="*/ 2046514 h 2605314"/>
              <a:gd name="connsiteX276" fmla="*/ 3146435 w 5018777"/>
              <a:gd name="connsiteY276" fmla="*/ 2039257 h 2605314"/>
              <a:gd name="connsiteX277" fmla="*/ 3139177 w 5018777"/>
              <a:gd name="connsiteY277" fmla="*/ 2010228 h 2605314"/>
              <a:gd name="connsiteX278" fmla="*/ 3110149 w 5018777"/>
              <a:gd name="connsiteY278" fmla="*/ 1959428 h 2605314"/>
              <a:gd name="connsiteX279" fmla="*/ 3081120 w 5018777"/>
              <a:gd name="connsiteY279" fmla="*/ 1930400 h 2605314"/>
              <a:gd name="connsiteX280" fmla="*/ 3066606 w 5018777"/>
              <a:gd name="connsiteY280" fmla="*/ 1901371 h 2605314"/>
              <a:gd name="connsiteX281" fmla="*/ 3044835 w 5018777"/>
              <a:gd name="connsiteY281" fmla="*/ 1886857 h 2605314"/>
              <a:gd name="connsiteX282" fmla="*/ 3037577 w 5018777"/>
              <a:gd name="connsiteY282" fmla="*/ 1865085 h 2605314"/>
              <a:gd name="connsiteX283" fmla="*/ 3023063 w 5018777"/>
              <a:gd name="connsiteY283" fmla="*/ 1843314 h 2605314"/>
              <a:gd name="connsiteX284" fmla="*/ 3052092 w 5018777"/>
              <a:gd name="connsiteY284" fmla="*/ 1828800 h 2605314"/>
              <a:gd name="connsiteX285" fmla="*/ 3160949 w 5018777"/>
              <a:gd name="connsiteY285" fmla="*/ 1814285 h 2605314"/>
              <a:gd name="connsiteX286" fmla="*/ 3182720 w 5018777"/>
              <a:gd name="connsiteY286" fmla="*/ 1799771 h 2605314"/>
              <a:gd name="connsiteX287" fmla="*/ 3131920 w 5018777"/>
              <a:gd name="connsiteY287" fmla="*/ 1690914 h 2605314"/>
              <a:gd name="connsiteX288" fmla="*/ 3124663 w 5018777"/>
              <a:gd name="connsiteY288" fmla="*/ 1669142 h 2605314"/>
              <a:gd name="connsiteX289" fmla="*/ 3110149 w 5018777"/>
              <a:gd name="connsiteY289" fmla="*/ 1647371 h 2605314"/>
              <a:gd name="connsiteX290" fmla="*/ 3131920 w 5018777"/>
              <a:gd name="connsiteY290" fmla="*/ 1640114 h 2605314"/>
              <a:gd name="connsiteX291" fmla="*/ 3160949 w 5018777"/>
              <a:gd name="connsiteY291" fmla="*/ 1632857 h 2605314"/>
              <a:gd name="connsiteX292" fmla="*/ 3189977 w 5018777"/>
              <a:gd name="connsiteY292" fmla="*/ 1618342 h 2605314"/>
              <a:gd name="connsiteX293" fmla="*/ 3219006 w 5018777"/>
              <a:gd name="connsiteY293" fmla="*/ 1611085 h 2605314"/>
              <a:gd name="connsiteX294" fmla="*/ 3240777 w 5018777"/>
              <a:gd name="connsiteY294" fmla="*/ 1603828 h 2605314"/>
              <a:gd name="connsiteX295" fmla="*/ 3284320 w 5018777"/>
              <a:gd name="connsiteY295" fmla="*/ 1582057 h 2605314"/>
              <a:gd name="connsiteX296" fmla="*/ 3298835 w 5018777"/>
              <a:gd name="connsiteY296" fmla="*/ 1567542 h 2605314"/>
              <a:gd name="connsiteX297" fmla="*/ 3277063 w 5018777"/>
              <a:gd name="connsiteY297" fmla="*/ 1545771 h 2605314"/>
              <a:gd name="connsiteX298" fmla="*/ 3233520 w 5018777"/>
              <a:gd name="connsiteY298" fmla="*/ 1516742 h 2605314"/>
              <a:gd name="connsiteX299" fmla="*/ 3182720 w 5018777"/>
              <a:gd name="connsiteY299" fmla="*/ 1458685 h 2605314"/>
              <a:gd name="connsiteX300" fmla="*/ 3175463 w 5018777"/>
              <a:gd name="connsiteY300" fmla="*/ 1436914 h 2605314"/>
              <a:gd name="connsiteX301" fmla="*/ 3153692 w 5018777"/>
              <a:gd name="connsiteY301" fmla="*/ 1422400 h 2605314"/>
              <a:gd name="connsiteX302" fmla="*/ 3204492 w 5018777"/>
              <a:gd name="connsiteY302" fmla="*/ 1386114 h 2605314"/>
              <a:gd name="connsiteX303" fmla="*/ 3240777 w 5018777"/>
              <a:gd name="connsiteY303" fmla="*/ 1349828 h 2605314"/>
              <a:gd name="connsiteX304" fmla="*/ 3269806 w 5018777"/>
              <a:gd name="connsiteY304" fmla="*/ 1313542 h 2605314"/>
              <a:gd name="connsiteX305" fmla="*/ 3291577 w 5018777"/>
              <a:gd name="connsiteY305" fmla="*/ 1299028 h 2605314"/>
              <a:gd name="connsiteX306" fmla="*/ 3306092 w 5018777"/>
              <a:gd name="connsiteY306" fmla="*/ 1284514 h 2605314"/>
              <a:gd name="connsiteX307" fmla="*/ 3313349 w 5018777"/>
              <a:gd name="connsiteY307" fmla="*/ 1262742 h 2605314"/>
              <a:gd name="connsiteX308" fmla="*/ 3269806 w 5018777"/>
              <a:gd name="connsiteY308" fmla="*/ 1255485 h 2605314"/>
              <a:gd name="connsiteX309" fmla="*/ 3248035 w 5018777"/>
              <a:gd name="connsiteY309" fmla="*/ 1248228 h 2605314"/>
              <a:gd name="connsiteX310" fmla="*/ 3197235 w 5018777"/>
              <a:gd name="connsiteY310" fmla="*/ 1233714 h 2605314"/>
              <a:gd name="connsiteX311" fmla="*/ 3175463 w 5018777"/>
              <a:gd name="connsiteY311" fmla="*/ 1219200 h 2605314"/>
              <a:gd name="connsiteX312" fmla="*/ 3153692 w 5018777"/>
              <a:gd name="connsiteY312" fmla="*/ 1211942 h 2605314"/>
              <a:gd name="connsiteX313" fmla="*/ 3124663 w 5018777"/>
              <a:gd name="connsiteY313" fmla="*/ 1197428 h 2605314"/>
              <a:gd name="connsiteX314" fmla="*/ 3204492 w 5018777"/>
              <a:gd name="connsiteY314" fmla="*/ 1095828 h 2605314"/>
              <a:gd name="connsiteX315" fmla="*/ 3255292 w 5018777"/>
              <a:gd name="connsiteY315" fmla="*/ 1037771 h 2605314"/>
              <a:gd name="connsiteX316" fmla="*/ 3255292 w 5018777"/>
              <a:gd name="connsiteY316" fmla="*/ 994228 h 2605314"/>
              <a:gd name="connsiteX317" fmla="*/ 3211749 w 5018777"/>
              <a:gd name="connsiteY317" fmla="*/ 986971 h 2605314"/>
              <a:gd name="connsiteX318" fmla="*/ 3182720 w 5018777"/>
              <a:gd name="connsiteY318" fmla="*/ 979714 h 2605314"/>
              <a:gd name="connsiteX319" fmla="*/ 3124663 w 5018777"/>
              <a:gd name="connsiteY319" fmla="*/ 957942 h 2605314"/>
              <a:gd name="connsiteX320" fmla="*/ 3102892 w 5018777"/>
              <a:gd name="connsiteY320" fmla="*/ 950685 h 2605314"/>
              <a:gd name="connsiteX321" fmla="*/ 3052092 w 5018777"/>
              <a:gd name="connsiteY321" fmla="*/ 943428 h 2605314"/>
              <a:gd name="connsiteX322" fmla="*/ 3030320 w 5018777"/>
              <a:gd name="connsiteY322" fmla="*/ 936171 h 2605314"/>
              <a:gd name="connsiteX323" fmla="*/ 2994035 w 5018777"/>
              <a:gd name="connsiteY323" fmla="*/ 928914 h 2605314"/>
              <a:gd name="connsiteX324" fmla="*/ 2979520 w 5018777"/>
              <a:gd name="connsiteY324" fmla="*/ 914400 h 2605314"/>
              <a:gd name="connsiteX325" fmla="*/ 3037577 w 5018777"/>
              <a:gd name="connsiteY325" fmla="*/ 820057 h 2605314"/>
              <a:gd name="connsiteX326" fmla="*/ 3095635 w 5018777"/>
              <a:gd name="connsiteY326" fmla="*/ 747485 h 2605314"/>
              <a:gd name="connsiteX327" fmla="*/ 3131920 w 5018777"/>
              <a:gd name="connsiteY327" fmla="*/ 703942 h 2605314"/>
              <a:gd name="connsiteX328" fmla="*/ 3146435 w 5018777"/>
              <a:gd name="connsiteY328" fmla="*/ 682171 h 2605314"/>
              <a:gd name="connsiteX329" fmla="*/ 3037577 w 5018777"/>
              <a:gd name="connsiteY329" fmla="*/ 667657 h 2605314"/>
              <a:gd name="connsiteX330" fmla="*/ 2965006 w 5018777"/>
              <a:gd name="connsiteY330" fmla="*/ 660400 h 2605314"/>
              <a:gd name="connsiteX331" fmla="*/ 2892435 w 5018777"/>
              <a:gd name="connsiteY331" fmla="*/ 645885 h 2605314"/>
              <a:gd name="connsiteX332" fmla="*/ 2928720 w 5018777"/>
              <a:gd name="connsiteY332" fmla="*/ 609600 h 2605314"/>
              <a:gd name="connsiteX333" fmla="*/ 2965006 w 5018777"/>
              <a:gd name="connsiteY333" fmla="*/ 573314 h 2605314"/>
              <a:gd name="connsiteX334" fmla="*/ 2972263 w 5018777"/>
              <a:gd name="connsiteY334" fmla="*/ 529771 h 2605314"/>
              <a:gd name="connsiteX335" fmla="*/ 2986777 w 5018777"/>
              <a:gd name="connsiteY335" fmla="*/ 486228 h 2605314"/>
              <a:gd name="connsiteX336" fmla="*/ 3001292 w 5018777"/>
              <a:gd name="connsiteY336" fmla="*/ 435428 h 2605314"/>
              <a:gd name="connsiteX337" fmla="*/ 3015806 w 5018777"/>
              <a:gd name="connsiteY337" fmla="*/ 391885 h 2605314"/>
              <a:gd name="connsiteX338" fmla="*/ 2965006 w 5018777"/>
              <a:gd name="connsiteY338" fmla="*/ 399142 h 2605314"/>
              <a:gd name="connsiteX339" fmla="*/ 2921463 w 5018777"/>
              <a:gd name="connsiteY339" fmla="*/ 413657 h 2605314"/>
              <a:gd name="connsiteX340" fmla="*/ 2892435 w 5018777"/>
              <a:gd name="connsiteY340" fmla="*/ 420914 h 2605314"/>
              <a:gd name="connsiteX341" fmla="*/ 2856149 w 5018777"/>
              <a:gd name="connsiteY341" fmla="*/ 435428 h 2605314"/>
              <a:gd name="connsiteX342" fmla="*/ 2812606 w 5018777"/>
              <a:gd name="connsiteY342" fmla="*/ 442685 h 2605314"/>
              <a:gd name="connsiteX343" fmla="*/ 2783577 w 5018777"/>
              <a:gd name="connsiteY343" fmla="*/ 449942 h 2605314"/>
              <a:gd name="connsiteX344" fmla="*/ 2725520 w 5018777"/>
              <a:gd name="connsiteY344" fmla="*/ 442685 h 2605314"/>
              <a:gd name="connsiteX345" fmla="*/ 2732777 w 5018777"/>
              <a:gd name="connsiteY345" fmla="*/ 377371 h 2605314"/>
              <a:gd name="connsiteX346" fmla="*/ 2725520 w 5018777"/>
              <a:gd name="connsiteY346" fmla="*/ 290285 h 2605314"/>
              <a:gd name="connsiteX347" fmla="*/ 2711006 w 5018777"/>
              <a:gd name="connsiteY347" fmla="*/ 232228 h 2605314"/>
              <a:gd name="connsiteX348" fmla="*/ 2667463 w 5018777"/>
              <a:gd name="connsiteY348" fmla="*/ 210457 h 2605314"/>
              <a:gd name="connsiteX349" fmla="*/ 2660206 w 5018777"/>
              <a:gd name="connsiteY349"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52835 w 5018777"/>
              <a:gd name="connsiteY50" fmla="*/ 268514 h 2605314"/>
              <a:gd name="connsiteX51" fmla="*/ 3516549 w 5018777"/>
              <a:gd name="connsiteY51" fmla="*/ 362857 h 2605314"/>
              <a:gd name="connsiteX52" fmla="*/ 3502035 w 5018777"/>
              <a:gd name="connsiteY52" fmla="*/ 420914 h 2605314"/>
              <a:gd name="connsiteX53" fmla="*/ 3501672 w 5018777"/>
              <a:gd name="connsiteY53" fmla="*/ 553357 h 2605314"/>
              <a:gd name="connsiteX54" fmla="*/ 3554649 w 5018777"/>
              <a:gd name="connsiteY54" fmla="*/ 667657 h 2605314"/>
              <a:gd name="connsiteX55" fmla="*/ 3638106 w 5018777"/>
              <a:gd name="connsiteY55" fmla="*/ 730068 h 2605314"/>
              <a:gd name="connsiteX56" fmla="*/ 3756397 w 5018777"/>
              <a:gd name="connsiteY56" fmla="*/ 752565 h 2605314"/>
              <a:gd name="connsiteX57" fmla="*/ 3886663 w 5018777"/>
              <a:gd name="connsiteY57" fmla="*/ 740228 h 2605314"/>
              <a:gd name="connsiteX58" fmla="*/ 3980643 w 5018777"/>
              <a:gd name="connsiteY58" fmla="*/ 658948 h 2605314"/>
              <a:gd name="connsiteX59" fmla="*/ 4000237 w 5018777"/>
              <a:gd name="connsiteY59" fmla="*/ 577305 h 2605314"/>
              <a:gd name="connsiteX60" fmla="*/ 3939640 w 5018777"/>
              <a:gd name="connsiteY60" fmla="*/ 480422 h 2605314"/>
              <a:gd name="connsiteX61" fmla="*/ 3866706 w 5018777"/>
              <a:gd name="connsiteY61" fmla="*/ 463731 h 2605314"/>
              <a:gd name="connsiteX62" fmla="*/ 3806835 w 5018777"/>
              <a:gd name="connsiteY62" fmla="*/ 478971 h 2605314"/>
              <a:gd name="connsiteX63" fmla="*/ 3763292 w 5018777"/>
              <a:gd name="connsiteY63" fmla="*/ 529771 h 2605314"/>
              <a:gd name="connsiteX64" fmla="*/ 3756035 w 5018777"/>
              <a:gd name="connsiteY64" fmla="*/ 551542 h 2605314"/>
              <a:gd name="connsiteX65" fmla="*/ 3763292 w 5018777"/>
              <a:gd name="connsiteY65" fmla="*/ 573314 h 2605314"/>
              <a:gd name="connsiteX66" fmla="*/ 3705235 w 5018777"/>
              <a:gd name="connsiteY66" fmla="*/ 602342 h 2605314"/>
              <a:gd name="connsiteX67" fmla="*/ 3661692 w 5018777"/>
              <a:gd name="connsiteY67" fmla="*/ 544285 h 2605314"/>
              <a:gd name="connsiteX68" fmla="*/ 3668949 w 5018777"/>
              <a:gd name="connsiteY68" fmla="*/ 435428 h 2605314"/>
              <a:gd name="connsiteX69" fmla="*/ 3705235 w 5018777"/>
              <a:gd name="connsiteY69" fmla="*/ 370114 h 2605314"/>
              <a:gd name="connsiteX70" fmla="*/ 3770549 w 5018777"/>
              <a:gd name="connsiteY70" fmla="*/ 341085 h 2605314"/>
              <a:gd name="connsiteX71" fmla="*/ 3792320 w 5018777"/>
              <a:gd name="connsiteY71" fmla="*/ 333828 h 2605314"/>
              <a:gd name="connsiteX72" fmla="*/ 3814092 w 5018777"/>
              <a:gd name="connsiteY72" fmla="*/ 326571 h 2605314"/>
              <a:gd name="connsiteX73" fmla="*/ 3959235 w 5018777"/>
              <a:gd name="connsiteY73" fmla="*/ 333828 h 2605314"/>
              <a:gd name="connsiteX74" fmla="*/ 4024549 w 5018777"/>
              <a:gd name="connsiteY74" fmla="*/ 377371 h 2605314"/>
              <a:gd name="connsiteX75" fmla="*/ 4060835 w 5018777"/>
              <a:gd name="connsiteY75" fmla="*/ 413657 h 2605314"/>
              <a:gd name="connsiteX76" fmla="*/ 4097120 w 5018777"/>
              <a:gd name="connsiteY76" fmla="*/ 478971 h 2605314"/>
              <a:gd name="connsiteX77" fmla="*/ 4111997 w 5018777"/>
              <a:gd name="connsiteY77" fmla="*/ 620848 h 2605314"/>
              <a:gd name="connsiteX78" fmla="*/ 4089863 w 5018777"/>
              <a:gd name="connsiteY78" fmla="*/ 732971 h 2605314"/>
              <a:gd name="connsiteX79" fmla="*/ 4060835 w 5018777"/>
              <a:gd name="connsiteY79" fmla="*/ 769257 h 2605314"/>
              <a:gd name="connsiteX80" fmla="*/ 3946897 w 5018777"/>
              <a:gd name="connsiteY80" fmla="*/ 851262 h 2605314"/>
              <a:gd name="connsiteX81" fmla="*/ 3843120 w 5018777"/>
              <a:gd name="connsiteY81" fmla="*/ 878114 h 2605314"/>
              <a:gd name="connsiteX82" fmla="*/ 3567349 w 5018777"/>
              <a:gd name="connsiteY82" fmla="*/ 863600 h 2605314"/>
              <a:gd name="connsiteX83" fmla="*/ 3422206 w 5018777"/>
              <a:gd name="connsiteY83" fmla="*/ 835660 h 2605314"/>
              <a:gd name="connsiteX84" fmla="*/ 3349635 w 5018777"/>
              <a:gd name="connsiteY84" fmla="*/ 776514 h 2605314"/>
              <a:gd name="connsiteX85" fmla="*/ 3313349 w 5018777"/>
              <a:gd name="connsiteY85" fmla="*/ 696685 h 2605314"/>
              <a:gd name="connsiteX86" fmla="*/ 3277063 w 5018777"/>
              <a:gd name="connsiteY86" fmla="*/ 587828 h 2605314"/>
              <a:gd name="connsiteX87" fmla="*/ 3233520 w 5018777"/>
              <a:gd name="connsiteY87" fmla="*/ 478971 h 2605314"/>
              <a:gd name="connsiteX88" fmla="*/ 3199412 w 5018777"/>
              <a:gd name="connsiteY88" fmla="*/ 367937 h 2605314"/>
              <a:gd name="connsiteX89" fmla="*/ 3139177 w 5018777"/>
              <a:gd name="connsiteY89" fmla="*/ 283028 h 2605314"/>
              <a:gd name="connsiteX90" fmla="*/ 3081120 w 5018777"/>
              <a:gd name="connsiteY90" fmla="*/ 232228 h 2605314"/>
              <a:gd name="connsiteX91" fmla="*/ 3008549 w 5018777"/>
              <a:gd name="connsiteY91" fmla="*/ 174171 h 2605314"/>
              <a:gd name="connsiteX92" fmla="*/ 2934889 w 5018777"/>
              <a:gd name="connsiteY92" fmla="*/ 124460 h 2605314"/>
              <a:gd name="connsiteX93" fmla="*/ 2827120 w 5018777"/>
              <a:gd name="connsiteY93" fmla="*/ 79828 h 2605314"/>
              <a:gd name="connsiteX94" fmla="*/ 2667463 w 5018777"/>
              <a:gd name="connsiteY94" fmla="*/ 50800 h 2605314"/>
              <a:gd name="connsiteX95" fmla="*/ 2500549 w 5018777"/>
              <a:gd name="connsiteY95" fmla="*/ 43542 h 2605314"/>
              <a:gd name="connsiteX96" fmla="*/ 2275577 w 5018777"/>
              <a:gd name="connsiteY96" fmla="*/ 21771 h 2605314"/>
              <a:gd name="connsiteX97" fmla="*/ 2036092 w 5018777"/>
              <a:gd name="connsiteY97" fmla="*/ 7257 h 2605314"/>
              <a:gd name="connsiteX98" fmla="*/ 1753063 w 5018777"/>
              <a:gd name="connsiteY98" fmla="*/ 29028 h 2605314"/>
              <a:gd name="connsiteX99" fmla="*/ 1519746 w 5018777"/>
              <a:gd name="connsiteY99" fmla="*/ 82005 h 2605314"/>
              <a:gd name="connsiteX100" fmla="*/ 1157977 w 5018777"/>
              <a:gd name="connsiteY100" fmla="*/ 190500 h 2605314"/>
              <a:gd name="connsiteX101" fmla="*/ 969292 w 5018777"/>
              <a:gd name="connsiteY101" fmla="*/ 261257 h 2605314"/>
              <a:gd name="connsiteX102" fmla="*/ 889463 w 5018777"/>
              <a:gd name="connsiteY102" fmla="*/ 319314 h 2605314"/>
              <a:gd name="connsiteX103" fmla="*/ 763189 w 5018777"/>
              <a:gd name="connsiteY103" fmla="*/ 420551 h 2605314"/>
              <a:gd name="connsiteX104" fmla="*/ 693520 w 5018777"/>
              <a:gd name="connsiteY104" fmla="*/ 500742 h 2605314"/>
              <a:gd name="connsiteX105" fmla="*/ 664492 w 5018777"/>
              <a:gd name="connsiteY105" fmla="*/ 544285 h 2605314"/>
              <a:gd name="connsiteX106" fmla="*/ 642720 w 5018777"/>
              <a:gd name="connsiteY106" fmla="*/ 609600 h 2605314"/>
              <a:gd name="connsiteX107" fmla="*/ 651792 w 5018777"/>
              <a:gd name="connsiteY107" fmla="*/ 740954 h 2605314"/>
              <a:gd name="connsiteX108" fmla="*/ 700052 w 5018777"/>
              <a:gd name="connsiteY108" fmla="*/ 804454 h 2605314"/>
              <a:gd name="connsiteX109" fmla="*/ 751577 w 5018777"/>
              <a:gd name="connsiteY109" fmla="*/ 804817 h 2605314"/>
              <a:gd name="connsiteX110" fmla="*/ 775889 w 5018777"/>
              <a:gd name="connsiteY110" fmla="*/ 748937 h 2605314"/>
              <a:gd name="connsiteX111" fmla="*/ 764640 w 5018777"/>
              <a:gd name="connsiteY111" fmla="*/ 679268 h 2605314"/>
              <a:gd name="connsiteX112" fmla="*/ 704769 w 5018777"/>
              <a:gd name="connsiteY112" fmla="*/ 644434 h 2605314"/>
              <a:gd name="connsiteX113" fmla="*/ 567246 w 5018777"/>
              <a:gd name="connsiteY113" fmla="*/ 638991 h 2605314"/>
              <a:gd name="connsiteX114" fmla="*/ 468549 w 5018777"/>
              <a:gd name="connsiteY114" fmla="*/ 682171 h 2605314"/>
              <a:gd name="connsiteX115" fmla="*/ 446777 w 5018777"/>
              <a:gd name="connsiteY115" fmla="*/ 754742 h 2605314"/>
              <a:gd name="connsiteX116" fmla="*/ 475806 w 5018777"/>
              <a:gd name="connsiteY116" fmla="*/ 849085 h 2605314"/>
              <a:gd name="connsiteX117" fmla="*/ 533863 w 5018777"/>
              <a:gd name="connsiteY117" fmla="*/ 841828 h 2605314"/>
              <a:gd name="connsiteX118" fmla="*/ 541120 w 5018777"/>
              <a:gd name="connsiteY118" fmla="*/ 820057 h 2605314"/>
              <a:gd name="connsiteX119" fmla="*/ 519349 w 5018777"/>
              <a:gd name="connsiteY119" fmla="*/ 740228 h 2605314"/>
              <a:gd name="connsiteX120" fmla="*/ 497577 w 5018777"/>
              <a:gd name="connsiteY120" fmla="*/ 725714 h 2605314"/>
              <a:gd name="connsiteX121" fmla="*/ 352435 w 5018777"/>
              <a:gd name="connsiteY121" fmla="*/ 732971 h 2605314"/>
              <a:gd name="connsiteX122" fmla="*/ 252286 w 5018777"/>
              <a:gd name="connsiteY122" fmla="*/ 791028 h 2605314"/>
              <a:gd name="connsiteX123" fmla="*/ 192777 w 5018777"/>
              <a:gd name="connsiteY123" fmla="*/ 892628 h 2605314"/>
              <a:gd name="connsiteX124" fmla="*/ 187335 w 5018777"/>
              <a:gd name="connsiteY124" fmla="*/ 1026522 h 2605314"/>
              <a:gd name="connsiteX125" fmla="*/ 218177 w 5018777"/>
              <a:gd name="connsiteY125" fmla="*/ 1070791 h 2605314"/>
              <a:gd name="connsiteX126" fmla="*/ 278049 w 5018777"/>
              <a:gd name="connsiteY126" fmla="*/ 1063534 h 2605314"/>
              <a:gd name="connsiteX127" fmla="*/ 297643 w 5018777"/>
              <a:gd name="connsiteY127" fmla="*/ 1022531 h 2605314"/>
              <a:gd name="connsiteX128" fmla="*/ 260995 w 5018777"/>
              <a:gd name="connsiteY128" fmla="*/ 957580 h 2605314"/>
              <a:gd name="connsiteX129" fmla="*/ 172095 w 5018777"/>
              <a:gd name="connsiteY129" fmla="*/ 952137 h 2605314"/>
              <a:gd name="connsiteX130" fmla="*/ 108957 w 5018777"/>
              <a:gd name="connsiteY130" fmla="*/ 996405 h 2605314"/>
              <a:gd name="connsiteX131" fmla="*/ 54892 w 5018777"/>
              <a:gd name="connsiteY131" fmla="*/ 1066800 h 2605314"/>
              <a:gd name="connsiteX132" fmla="*/ 14252 w 5018777"/>
              <a:gd name="connsiteY132" fmla="*/ 1156788 h 2605314"/>
              <a:gd name="connsiteX133" fmla="*/ 20783 w 5018777"/>
              <a:gd name="connsiteY133" fmla="*/ 1262017 h 2605314"/>
              <a:gd name="connsiteX134" fmla="*/ 69406 w 5018777"/>
              <a:gd name="connsiteY134" fmla="*/ 1313542 h 2605314"/>
              <a:gd name="connsiteX135" fmla="*/ 112949 w 5018777"/>
              <a:gd name="connsiteY135" fmla="*/ 1342571 h 2605314"/>
              <a:gd name="connsiteX136" fmla="*/ 159032 w 5018777"/>
              <a:gd name="connsiteY136" fmla="*/ 1341845 h 2605314"/>
              <a:gd name="connsiteX137" fmla="*/ 217089 w 5018777"/>
              <a:gd name="connsiteY137" fmla="*/ 1316445 h 2605314"/>
              <a:gd name="connsiteX138" fmla="*/ 199672 w 5018777"/>
              <a:gd name="connsiteY138" fmla="*/ 1243148 h 2605314"/>
              <a:gd name="connsiteX139" fmla="*/ 124197 w 5018777"/>
              <a:gd name="connsiteY139" fmla="*/ 1236254 h 2605314"/>
              <a:gd name="connsiteX140" fmla="*/ 54892 w 5018777"/>
              <a:gd name="connsiteY140" fmla="*/ 1262742 h 2605314"/>
              <a:gd name="connsiteX141" fmla="*/ 33120 w 5018777"/>
              <a:gd name="connsiteY141" fmla="*/ 1299028 h 2605314"/>
              <a:gd name="connsiteX142" fmla="*/ 18606 w 5018777"/>
              <a:gd name="connsiteY142" fmla="*/ 1320800 h 2605314"/>
              <a:gd name="connsiteX143" fmla="*/ 4092 w 5018777"/>
              <a:gd name="connsiteY143" fmla="*/ 1379582 h 2605314"/>
              <a:gd name="connsiteX144" fmla="*/ 3729 w 5018777"/>
              <a:gd name="connsiteY144" fmla="*/ 1436188 h 2605314"/>
              <a:gd name="connsiteX145" fmla="*/ 47635 w 5018777"/>
              <a:gd name="connsiteY145" fmla="*/ 1494971 h 2605314"/>
              <a:gd name="connsiteX146" fmla="*/ 91177 w 5018777"/>
              <a:gd name="connsiteY146" fmla="*/ 1524000 h 2605314"/>
              <a:gd name="connsiteX147" fmla="*/ 127100 w 5018777"/>
              <a:gd name="connsiteY147" fmla="*/ 1568268 h 2605314"/>
              <a:gd name="connsiteX148" fmla="*/ 171006 w 5018777"/>
              <a:gd name="connsiteY148" fmla="*/ 1582057 h 2605314"/>
              <a:gd name="connsiteX149" fmla="*/ 228337 w 5018777"/>
              <a:gd name="connsiteY149" fmla="*/ 1561737 h 2605314"/>
              <a:gd name="connsiteX150" fmla="*/ 236683 w 5018777"/>
              <a:gd name="connsiteY150" fmla="*/ 1483722 h 2605314"/>
              <a:gd name="connsiteX151" fmla="*/ 157217 w 5018777"/>
              <a:gd name="connsiteY151" fmla="*/ 1465580 h 2605314"/>
              <a:gd name="connsiteX152" fmla="*/ 105692 w 5018777"/>
              <a:gd name="connsiteY152" fmla="*/ 1502228 h 2605314"/>
              <a:gd name="connsiteX153" fmla="*/ 105692 w 5018777"/>
              <a:gd name="connsiteY153" fmla="*/ 1698171 h 2605314"/>
              <a:gd name="connsiteX154" fmla="*/ 141615 w 5018777"/>
              <a:gd name="connsiteY154" fmla="*/ 1749334 h 2605314"/>
              <a:gd name="connsiteX155" fmla="*/ 192777 w 5018777"/>
              <a:gd name="connsiteY155" fmla="*/ 1792514 h 2605314"/>
              <a:gd name="connsiteX156" fmla="*/ 250835 w 5018777"/>
              <a:gd name="connsiteY156" fmla="*/ 1828800 h 2605314"/>
              <a:gd name="connsiteX157" fmla="*/ 359692 w 5018777"/>
              <a:gd name="connsiteY157" fmla="*/ 1821542 h 2605314"/>
              <a:gd name="connsiteX158" fmla="*/ 394163 w 5018777"/>
              <a:gd name="connsiteY158" fmla="*/ 1796505 h 2605314"/>
              <a:gd name="connsiteX159" fmla="*/ 410492 w 5018777"/>
              <a:gd name="connsiteY159" fmla="*/ 1698171 h 2605314"/>
              <a:gd name="connsiteX160" fmla="*/ 366949 w 5018777"/>
              <a:gd name="connsiteY160" fmla="*/ 1683657 h 2605314"/>
              <a:gd name="connsiteX161" fmla="*/ 316149 w 5018777"/>
              <a:gd name="connsiteY161" fmla="*/ 1690914 h 2605314"/>
              <a:gd name="connsiteX162" fmla="*/ 279863 w 5018777"/>
              <a:gd name="connsiteY162" fmla="*/ 1719942 h 2605314"/>
              <a:gd name="connsiteX163" fmla="*/ 265349 w 5018777"/>
              <a:gd name="connsiteY163" fmla="*/ 1785257 h 2605314"/>
              <a:gd name="connsiteX164" fmla="*/ 276235 w 5018777"/>
              <a:gd name="connsiteY164" fmla="*/ 1939108 h 2605314"/>
              <a:gd name="connsiteX165" fmla="*/ 331026 w 5018777"/>
              <a:gd name="connsiteY165" fmla="*/ 1984465 h 2605314"/>
              <a:gd name="connsiteX166" fmla="*/ 417749 w 5018777"/>
              <a:gd name="connsiteY166" fmla="*/ 2002971 h 2605314"/>
              <a:gd name="connsiteX167" fmla="*/ 526606 w 5018777"/>
              <a:gd name="connsiteY167" fmla="*/ 1995714 h 2605314"/>
              <a:gd name="connsiteX168" fmla="*/ 555635 w 5018777"/>
              <a:gd name="connsiteY168" fmla="*/ 1973942 h 2605314"/>
              <a:gd name="connsiteX169" fmla="*/ 599177 w 5018777"/>
              <a:gd name="connsiteY169" fmla="*/ 1944914 h 2605314"/>
              <a:gd name="connsiteX170" fmla="*/ 628206 w 5018777"/>
              <a:gd name="connsiteY170" fmla="*/ 1901371 h 2605314"/>
              <a:gd name="connsiteX171" fmla="*/ 613692 w 5018777"/>
              <a:gd name="connsiteY171" fmla="*/ 1836057 h 2605314"/>
              <a:gd name="connsiteX172" fmla="*/ 570149 w 5018777"/>
              <a:gd name="connsiteY172" fmla="*/ 1792514 h 2605314"/>
              <a:gd name="connsiteX173" fmla="*/ 528057 w 5018777"/>
              <a:gd name="connsiteY173" fmla="*/ 1800497 h 2605314"/>
              <a:gd name="connsiteX174" fmla="*/ 481249 w 5018777"/>
              <a:gd name="connsiteY174" fmla="*/ 1898468 h 2605314"/>
              <a:gd name="connsiteX175" fmla="*/ 555635 w 5018777"/>
              <a:gd name="connsiteY175" fmla="*/ 1995714 h 2605314"/>
              <a:gd name="connsiteX176" fmla="*/ 570149 w 5018777"/>
              <a:gd name="connsiteY176" fmla="*/ 2017485 h 2605314"/>
              <a:gd name="connsiteX177" fmla="*/ 700777 w 5018777"/>
              <a:gd name="connsiteY177" fmla="*/ 2068285 h 2605314"/>
              <a:gd name="connsiteX178" fmla="*/ 737063 w 5018777"/>
              <a:gd name="connsiteY178" fmla="*/ 2082800 h 2605314"/>
              <a:gd name="connsiteX179" fmla="*/ 867692 w 5018777"/>
              <a:gd name="connsiteY179" fmla="*/ 2119811 h 2605314"/>
              <a:gd name="connsiteX180" fmla="*/ 969292 w 5018777"/>
              <a:gd name="connsiteY180" fmla="*/ 2148114 h 2605314"/>
              <a:gd name="connsiteX181" fmla="*/ 1078149 w 5018777"/>
              <a:gd name="connsiteY181" fmla="*/ 2133600 h 2605314"/>
              <a:gd name="connsiteX182" fmla="*/ 1128949 w 5018777"/>
              <a:gd name="connsiteY182" fmla="*/ 2104571 h 2605314"/>
              <a:gd name="connsiteX183" fmla="*/ 1247603 w 5018777"/>
              <a:gd name="connsiteY183" fmla="*/ 2013494 h 2605314"/>
              <a:gd name="connsiteX184" fmla="*/ 1291509 w 5018777"/>
              <a:gd name="connsiteY184" fmla="*/ 1957251 h 2605314"/>
              <a:gd name="connsiteX185" fmla="*/ 1278083 w 5018777"/>
              <a:gd name="connsiteY185" fmla="*/ 1839322 h 2605314"/>
              <a:gd name="connsiteX186" fmla="*/ 1223292 w 5018777"/>
              <a:gd name="connsiteY186" fmla="*/ 1814285 h 2605314"/>
              <a:gd name="connsiteX187" fmla="*/ 1129675 w 5018777"/>
              <a:gd name="connsiteY187" fmla="*/ 1833154 h 2605314"/>
              <a:gd name="connsiteX188" fmla="*/ 1107177 w 5018777"/>
              <a:gd name="connsiteY188" fmla="*/ 1894114 h 2605314"/>
              <a:gd name="connsiteX189" fmla="*/ 1085406 w 5018777"/>
              <a:gd name="connsiteY189" fmla="*/ 2002971 h 2605314"/>
              <a:gd name="connsiteX190" fmla="*/ 1020092 w 5018777"/>
              <a:gd name="connsiteY190" fmla="*/ 1995714 h 2605314"/>
              <a:gd name="connsiteX191" fmla="*/ 984532 w 5018777"/>
              <a:gd name="connsiteY191" fmla="*/ 1911531 h 2605314"/>
              <a:gd name="connsiteX192" fmla="*/ 996869 w 5018777"/>
              <a:gd name="connsiteY192" fmla="*/ 1807754 h 2605314"/>
              <a:gd name="connsiteX193" fmla="*/ 1070529 w 5018777"/>
              <a:gd name="connsiteY193" fmla="*/ 1731554 h 2605314"/>
              <a:gd name="connsiteX194" fmla="*/ 1230549 w 5018777"/>
              <a:gd name="connsiteY194" fmla="*/ 1690914 h 2605314"/>
              <a:gd name="connsiteX195" fmla="*/ 1339406 w 5018777"/>
              <a:gd name="connsiteY195" fmla="*/ 1698171 h 2605314"/>
              <a:gd name="connsiteX196" fmla="*/ 1426492 w 5018777"/>
              <a:gd name="connsiteY196" fmla="*/ 1741714 h 2605314"/>
              <a:gd name="connsiteX197" fmla="*/ 1480557 w 5018777"/>
              <a:gd name="connsiteY197" fmla="*/ 1792514 h 2605314"/>
              <a:gd name="connsiteX198" fmla="*/ 1510312 w 5018777"/>
              <a:gd name="connsiteY198" fmla="*/ 1859642 h 2605314"/>
              <a:gd name="connsiteX199" fmla="*/ 1511037 w 5018777"/>
              <a:gd name="connsiteY199" fmla="*/ 1961968 h 2605314"/>
              <a:gd name="connsiteX200" fmla="*/ 1463866 w 5018777"/>
              <a:gd name="connsiteY200" fmla="*/ 2046877 h 2605314"/>
              <a:gd name="connsiteX201" fmla="*/ 1411977 w 5018777"/>
              <a:gd name="connsiteY201" fmla="*/ 2140857 h 2605314"/>
              <a:gd name="connsiteX202" fmla="*/ 1404720 w 5018777"/>
              <a:gd name="connsiteY202" fmla="*/ 2162628 h 2605314"/>
              <a:gd name="connsiteX203" fmla="*/ 1368435 w 5018777"/>
              <a:gd name="connsiteY203" fmla="*/ 2293257 h 2605314"/>
              <a:gd name="connsiteX204" fmla="*/ 1370975 w 5018777"/>
              <a:gd name="connsiteY204" fmla="*/ 2449285 h 2605314"/>
              <a:gd name="connsiteX205" fmla="*/ 1513577 w 5018777"/>
              <a:gd name="connsiteY205" fmla="*/ 2554514 h 2605314"/>
              <a:gd name="connsiteX206" fmla="*/ 1636949 w 5018777"/>
              <a:gd name="connsiteY206" fmla="*/ 2590800 h 2605314"/>
              <a:gd name="connsiteX207" fmla="*/ 1851397 w 5018777"/>
              <a:gd name="connsiteY207" fmla="*/ 2605314 h 2605314"/>
              <a:gd name="connsiteX208" fmla="*/ 1922155 w 5018777"/>
              <a:gd name="connsiteY208" fmla="*/ 2576285 h 2605314"/>
              <a:gd name="connsiteX209" fmla="*/ 1963520 w 5018777"/>
              <a:gd name="connsiteY209" fmla="*/ 2496457 h 2605314"/>
              <a:gd name="connsiteX210" fmla="*/ 2006337 w 5018777"/>
              <a:gd name="connsiteY210" fmla="*/ 2315028 h 2605314"/>
              <a:gd name="connsiteX211" fmla="*/ 2043349 w 5018777"/>
              <a:gd name="connsiteY211" fmla="*/ 2111828 h 2605314"/>
              <a:gd name="connsiteX212" fmla="*/ 2066572 w 5018777"/>
              <a:gd name="connsiteY212" fmla="*/ 2048691 h 2605314"/>
              <a:gd name="connsiteX213" fmla="*/ 2102495 w 5018777"/>
              <a:gd name="connsiteY213" fmla="*/ 1987731 h 2605314"/>
              <a:gd name="connsiteX214" fmla="*/ 2221512 w 5018777"/>
              <a:gd name="connsiteY214" fmla="*/ 1879237 h 2605314"/>
              <a:gd name="connsiteX215" fmla="*/ 2377177 w 5018777"/>
              <a:gd name="connsiteY215" fmla="*/ 1872342 h 2605314"/>
              <a:gd name="connsiteX216" fmla="*/ 2398949 w 5018777"/>
              <a:gd name="connsiteY216" fmla="*/ 1879600 h 2605314"/>
              <a:gd name="connsiteX217" fmla="*/ 2457006 w 5018777"/>
              <a:gd name="connsiteY217" fmla="*/ 1930400 h 2605314"/>
              <a:gd name="connsiteX218" fmla="*/ 2471520 w 5018777"/>
              <a:gd name="connsiteY218" fmla="*/ 1952171 h 2605314"/>
              <a:gd name="connsiteX219" fmla="*/ 2493292 w 5018777"/>
              <a:gd name="connsiteY219" fmla="*/ 1973942 h 2605314"/>
              <a:gd name="connsiteX220" fmla="*/ 2507806 w 5018777"/>
              <a:gd name="connsiteY220" fmla="*/ 2024742 h 2605314"/>
              <a:gd name="connsiteX221" fmla="*/ 2515063 w 5018777"/>
              <a:gd name="connsiteY221" fmla="*/ 2053771 h 2605314"/>
              <a:gd name="connsiteX222" fmla="*/ 2529577 w 5018777"/>
              <a:gd name="connsiteY222" fmla="*/ 2075542 h 2605314"/>
              <a:gd name="connsiteX223" fmla="*/ 2544092 w 5018777"/>
              <a:gd name="connsiteY223" fmla="*/ 2126342 h 2605314"/>
              <a:gd name="connsiteX224" fmla="*/ 2536835 w 5018777"/>
              <a:gd name="connsiteY224" fmla="*/ 2271485 h 2605314"/>
              <a:gd name="connsiteX225" fmla="*/ 2522320 w 5018777"/>
              <a:gd name="connsiteY225" fmla="*/ 2300514 h 2605314"/>
              <a:gd name="connsiteX226" fmla="*/ 2478777 w 5018777"/>
              <a:gd name="connsiteY226" fmla="*/ 2329542 h 2605314"/>
              <a:gd name="connsiteX227" fmla="*/ 2457006 w 5018777"/>
              <a:gd name="connsiteY227" fmla="*/ 2336800 h 2605314"/>
              <a:gd name="connsiteX228" fmla="*/ 2333635 w 5018777"/>
              <a:gd name="connsiteY228" fmla="*/ 2329542 h 2605314"/>
              <a:gd name="connsiteX229" fmla="*/ 2311863 w 5018777"/>
              <a:gd name="connsiteY229" fmla="*/ 2322285 h 2605314"/>
              <a:gd name="connsiteX230" fmla="*/ 2297349 w 5018777"/>
              <a:gd name="connsiteY230" fmla="*/ 2286000 h 2605314"/>
              <a:gd name="connsiteX231" fmla="*/ 2290092 w 5018777"/>
              <a:gd name="connsiteY231" fmla="*/ 2249714 h 2605314"/>
              <a:gd name="connsiteX232" fmla="*/ 2398949 w 5018777"/>
              <a:gd name="connsiteY232" fmla="*/ 2111828 h 2605314"/>
              <a:gd name="connsiteX233" fmla="*/ 2398949 w 5018777"/>
              <a:gd name="connsiteY233" fmla="*/ 2024742 h 2605314"/>
              <a:gd name="connsiteX234" fmla="*/ 2377177 w 5018777"/>
              <a:gd name="connsiteY234" fmla="*/ 2010228 h 2605314"/>
              <a:gd name="connsiteX235" fmla="*/ 2275577 w 5018777"/>
              <a:gd name="connsiteY235" fmla="*/ 2017485 h 2605314"/>
              <a:gd name="connsiteX236" fmla="*/ 2261063 w 5018777"/>
              <a:gd name="connsiteY236" fmla="*/ 2032000 h 2605314"/>
              <a:gd name="connsiteX237" fmla="*/ 2239292 w 5018777"/>
              <a:gd name="connsiteY237" fmla="*/ 2046514 h 2605314"/>
              <a:gd name="connsiteX238" fmla="*/ 2224777 w 5018777"/>
              <a:gd name="connsiteY238" fmla="*/ 2061028 h 2605314"/>
              <a:gd name="connsiteX239" fmla="*/ 2195749 w 5018777"/>
              <a:gd name="connsiteY239" fmla="*/ 2068285 h 2605314"/>
              <a:gd name="connsiteX240" fmla="*/ 2166720 w 5018777"/>
              <a:gd name="connsiteY240" fmla="*/ 2090057 h 2605314"/>
              <a:gd name="connsiteX241" fmla="*/ 2152206 w 5018777"/>
              <a:gd name="connsiteY241" fmla="*/ 2111828 h 2605314"/>
              <a:gd name="connsiteX242" fmla="*/ 2130435 w 5018777"/>
              <a:gd name="connsiteY242" fmla="*/ 2140857 h 2605314"/>
              <a:gd name="connsiteX243" fmla="*/ 2130435 w 5018777"/>
              <a:gd name="connsiteY243" fmla="*/ 2351314 h 2605314"/>
              <a:gd name="connsiteX244" fmla="*/ 2144949 w 5018777"/>
              <a:gd name="connsiteY244" fmla="*/ 2373085 h 2605314"/>
              <a:gd name="connsiteX245" fmla="*/ 2166720 w 5018777"/>
              <a:gd name="connsiteY245" fmla="*/ 2380342 h 2605314"/>
              <a:gd name="connsiteX246" fmla="*/ 2173977 w 5018777"/>
              <a:gd name="connsiteY246" fmla="*/ 2402114 h 2605314"/>
              <a:gd name="connsiteX247" fmla="*/ 2195749 w 5018777"/>
              <a:gd name="connsiteY247" fmla="*/ 2416628 h 2605314"/>
              <a:gd name="connsiteX248" fmla="*/ 2224777 w 5018777"/>
              <a:gd name="connsiteY248" fmla="*/ 2438400 h 2605314"/>
              <a:gd name="connsiteX249" fmla="*/ 2268320 w 5018777"/>
              <a:gd name="connsiteY249" fmla="*/ 2474685 h 2605314"/>
              <a:gd name="connsiteX250" fmla="*/ 2297349 w 5018777"/>
              <a:gd name="connsiteY250" fmla="*/ 2510971 h 2605314"/>
              <a:gd name="connsiteX251" fmla="*/ 2319120 w 5018777"/>
              <a:gd name="connsiteY251" fmla="*/ 2532742 h 2605314"/>
              <a:gd name="connsiteX252" fmla="*/ 2398949 w 5018777"/>
              <a:gd name="connsiteY252" fmla="*/ 2569028 h 2605314"/>
              <a:gd name="connsiteX253" fmla="*/ 2544092 w 5018777"/>
              <a:gd name="connsiteY253" fmla="*/ 2554514 h 2605314"/>
              <a:gd name="connsiteX254" fmla="*/ 2565863 w 5018777"/>
              <a:gd name="connsiteY254" fmla="*/ 2540000 h 2605314"/>
              <a:gd name="connsiteX255" fmla="*/ 2573120 w 5018777"/>
              <a:gd name="connsiteY255" fmla="*/ 2503714 h 2605314"/>
              <a:gd name="connsiteX256" fmla="*/ 2587635 w 5018777"/>
              <a:gd name="connsiteY256" fmla="*/ 2481942 h 2605314"/>
              <a:gd name="connsiteX257" fmla="*/ 2594892 w 5018777"/>
              <a:gd name="connsiteY257" fmla="*/ 2409371 h 2605314"/>
              <a:gd name="connsiteX258" fmla="*/ 2645692 w 5018777"/>
              <a:gd name="connsiteY258" fmla="*/ 2416628 h 2605314"/>
              <a:gd name="connsiteX259" fmla="*/ 2674720 w 5018777"/>
              <a:gd name="connsiteY259" fmla="*/ 2423885 h 2605314"/>
              <a:gd name="connsiteX260" fmla="*/ 2747292 w 5018777"/>
              <a:gd name="connsiteY260" fmla="*/ 2438400 h 2605314"/>
              <a:gd name="connsiteX261" fmla="*/ 2790835 w 5018777"/>
              <a:gd name="connsiteY261" fmla="*/ 2452914 h 2605314"/>
              <a:gd name="connsiteX262" fmla="*/ 2812606 w 5018777"/>
              <a:gd name="connsiteY262" fmla="*/ 2438400 h 2605314"/>
              <a:gd name="connsiteX263" fmla="*/ 2805349 w 5018777"/>
              <a:gd name="connsiteY263" fmla="*/ 2416628 h 2605314"/>
              <a:gd name="connsiteX264" fmla="*/ 2798092 w 5018777"/>
              <a:gd name="connsiteY264" fmla="*/ 2373085 h 2605314"/>
              <a:gd name="connsiteX265" fmla="*/ 2783577 w 5018777"/>
              <a:gd name="connsiteY265" fmla="*/ 2329542 h 2605314"/>
              <a:gd name="connsiteX266" fmla="*/ 2798092 w 5018777"/>
              <a:gd name="connsiteY266" fmla="*/ 2278742 h 2605314"/>
              <a:gd name="connsiteX267" fmla="*/ 2965006 w 5018777"/>
              <a:gd name="connsiteY267" fmla="*/ 2249714 h 2605314"/>
              <a:gd name="connsiteX268" fmla="*/ 2950492 w 5018777"/>
              <a:gd name="connsiteY268" fmla="*/ 2227942 h 2605314"/>
              <a:gd name="connsiteX269" fmla="*/ 2928720 w 5018777"/>
              <a:gd name="connsiteY269" fmla="*/ 2133600 h 2605314"/>
              <a:gd name="connsiteX270" fmla="*/ 2921463 w 5018777"/>
              <a:gd name="connsiteY270" fmla="*/ 2104571 h 2605314"/>
              <a:gd name="connsiteX271" fmla="*/ 2899692 w 5018777"/>
              <a:gd name="connsiteY271" fmla="*/ 2090057 h 2605314"/>
              <a:gd name="connsiteX272" fmla="*/ 2906949 w 5018777"/>
              <a:gd name="connsiteY272" fmla="*/ 2061028 h 2605314"/>
              <a:gd name="connsiteX273" fmla="*/ 3037577 w 5018777"/>
              <a:gd name="connsiteY273" fmla="*/ 2053771 h 2605314"/>
              <a:gd name="connsiteX274" fmla="*/ 3124663 w 5018777"/>
              <a:gd name="connsiteY274" fmla="*/ 2046514 h 2605314"/>
              <a:gd name="connsiteX275" fmla="*/ 3146435 w 5018777"/>
              <a:gd name="connsiteY275" fmla="*/ 2039257 h 2605314"/>
              <a:gd name="connsiteX276" fmla="*/ 3139177 w 5018777"/>
              <a:gd name="connsiteY276" fmla="*/ 2010228 h 2605314"/>
              <a:gd name="connsiteX277" fmla="*/ 3110149 w 5018777"/>
              <a:gd name="connsiteY277" fmla="*/ 1959428 h 2605314"/>
              <a:gd name="connsiteX278" fmla="*/ 3081120 w 5018777"/>
              <a:gd name="connsiteY278" fmla="*/ 1930400 h 2605314"/>
              <a:gd name="connsiteX279" fmla="*/ 3066606 w 5018777"/>
              <a:gd name="connsiteY279" fmla="*/ 1901371 h 2605314"/>
              <a:gd name="connsiteX280" fmla="*/ 3044835 w 5018777"/>
              <a:gd name="connsiteY280" fmla="*/ 1886857 h 2605314"/>
              <a:gd name="connsiteX281" fmla="*/ 3037577 w 5018777"/>
              <a:gd name="connsiteY281" fmla="*/ 1865085 h 2605314"/>
              <a:gd name="connsiteX282" fmla="*/ 3023063 w 5018777"/>
              <a:gd name="connsiteY282" fmla="*/ 1843314 h 2605314"/>
              <a:gd name="connsiteX283" fmla="*/ 3052092 w 5018777"/>
              <a:gd name="connsiteY283" fmla="*/ 1828800 h 2605314"/>
              <a:gd name="connsiteX284" fmla="*/ 3160949 w 5018777"/>
              <a:gd name="connsiteY284" fmla="*/ 1814285 h 2605314"/>
              <a:gd name="connsiteX285" fmla="*/ 3182720 w 5018777"/>
              <a:gd name="connsiteY285" fmla="*/ 1799771 h 2605314"/>
              <a:gd name="connsiteX286" fmla="*/ 3131920 w 5018777"/>
              <a:gd name="connsiteY286" fmla="*/ 1690914 h 2605314"/>
              <a:gd name="connsiteX287" fmla="*/ 3124663 w 5018777"/>
              <a:gd name="connsiteY287" fmla="*/ 1669142 h 2605314"/>
              <a:gd name="connsiteX288" fmla="*/ 3110149 w 5018777"/>
              <a:gd name="connsiteY288" fmla="*/ 1647371 h 2605314"/>
              <a:gd name="connsiteX289" fmla="*/ 3131920 w 5018777"/>
              <a:gd name="connsiteY289" fmla="*/ 1640114 h 2605314"/>
              <a:gd name="connsiteX290" fmla="*/ 3160949 w 5018777"/>
              <a:gd name="connsiteY290" fmla="*/ 1632857 h 2605314"/>
              <a:gd name="connsiteX291" fmla="*/ 3189977 w 5018777"/>
              <a:gd name="connsiteY291" fmla="*/ 1618342 h 2605314"/>
              <a:gd name="connsiteX292" fmla="*/ 3219006 w 5018777"/>
              <a:gd name="connsiteY292" fmla="*/ 1611085 h 2605314"/>
              <a:gd name="connsiteX293" fmla="*/ 3240777 w 5018777"/>
              <a:gd name="connsiteY293" fmla="*/ 1603828 h 2605314"/>
              <a:gd name="connsiteX294" fmla="*/ 3284320 w 5018777"/>
              <a:gd name="connsiteY294" fmla="*/ 1582057 h 2605314"/>
              <a:gd name="connsiteX295" fmla="*/ 3298835 w 5018777"/>
              <a:gd name="connsiteY295" fmla="*/ 1567542 h 2605314"/>
              <a:gd name="connsiteX296" fmla="*/ 3277063 w 5018777"/>
              <a:gd name="connsiteY296" fmla="*/ 1545771 h 2605314"/>
              <a:gd name="connsiteX297" fmla="*/ 3233520 w 5018777"/>
              <a:gd name="connsiteY297" fmla="*/ 1516742 h 2605314"/>
              <a:gd name="connsiteX298" fmla="*/ 3182720 w 5018777"/>
              <a:gd name="connsiteY298" fmla="*/ 1458685 h 2605314"/>
              <a:gd name="connsiteX299" fmla="*/ 3175463 w 5018777"/>
              <a:gd name="connsiteY299" fmla="*/ 1436914 h 2605314"/>
              <a:gd name="connsiteX300" fmla="*/ 3153692 w 5018777"/>
              <a:gd name="connsiteY300" fmla="*/ 1422400 h 2605314"/>
              <a:gd name="connsiteX301" fmla="*/ 3204492 w 5018777"/>
              <a:gd name="connsiteY301" fmla="*/ 1386114 h 2605314"/>
              <a:gd name="connsiteX302" fmla="*/ 3240777 w 5018777"/>
              <a:gd name="connsiteY302" fmla="*/ 1349828 h 2605314"/>
              <a:gd name="connsiteX303" fmla="*/ 3269806 w 5018777"/>
              <a:gd name="connsiteY303" fmla="*/ 1313542 h 2605314"/>
              <a:gd name="connsiteX304" fmla="*/ 3291577 w 5018777"/>
              <a:gd name="connsiteY304" fmla="*/ 1299028 h 2605314"/>
              <a:gd name="connsiteX305" fmla="*/ 3306092 w 5018777"/>
              <a:gd name="connsiteY305" fmla="*/ 1284514 h 2605314"/>
              <a:gd name="connsiteX306" fmla="*/ 3313349 w 5018777"/>
              <a:gd name="connsiteY306" fmla="*/ 1262742 h 2605314"/>
              <a:gd name="connsiteX307" fmla="*/ 3269806 w 5018777"/>
              <a:gd name="connsiteY307" fmla="*/ 1255485 h 2605314"/>
              <a:gd name="connsiteX308" fmla="*/ 3248035 w 5018777"/>
              <a:gd name="connsiteY308" fmla="*/ 1248228 h 2605314"/>
              <a:gd name="connsiteX309" fmla="*/ 3197235 w 5018777"/>
              <a:gd name="connsiteY309" fmla="*/ 1233714 h 2605314"/>
              <a:gd name="connsiteX310" fmla="*/ 3175463 w 5018777"/>
              <a:gd name="connsiteY310" fmla="*/ 1219200 h 2605314"/>
              <a:gd name="connsiteX311" fmla="*/ 3153692 w 5018777"/>
              <a:gd name="connsiteY311" fmla="*/ 1211942 h 2605314"/>
              <a:gd name="connsiteX312" fmla="*/ 3124663 w 5018777"/>
              <a:gd name="connsiteY312" fmla="*/ 1197428 h 2605314"/>
              <a:gd name="connsiteX313" fmla="*/ 3204492 w 5018777"/>
              <a:gd name="connsiteY313" fmla="*/ 1095828 h 2605314"/>
              <a:gd name="connsiteX314" fmla="*/ 3255292 w 5018777"/>
              <a:gd name="connsiteY314" fmla="*/ 1037771 h 2605314"/>
              <a:gd name="connsiteX315" fmla="*/ 3255292 w 5018777"/>
              <a:gd name="connsiteY315" fmla="*/ 994228 h 2605314"/>
              <a:gd name="connsiteX316" fmla="*/ 3211749 w 5018777"/>
              <a:gd name="connsiteY316" fmla="*/ 986971 h 2605314"/>
              <a:gd name="connsiteX317" fmla="*/ 3182720 w 5018777"/>
              <a:gd name="connsiteY317" fmla="*/ 979714 h 2605314"/>
              <a:gd name="connsiteX318" fmla="*/ 3124663 w 5018777"/>
              <a:gd name="connsiteY318" fmla="*/ 957942 h 2605314"/>
              <a:gd name="connsiteX319" fmla="*/ 3102892 w 5018777"/>
              <a:gd name="connsiteY319" fmla="*/ 950685 h 2605314"/>
              <a:gd name="connsiteX320" fmla="*/ 3052092 w 5018777"/>
              <a:gd name="connsiteY320" fmla="*/ 943428 h 2605314"/>
              <a:gd name="connsiteX321" fmla="*/ 3030320 w 5018777"/>
              <a:gd name="connsiteY321" fmla="*/ 936171 h 2605314"/>
              <a:gd name="connsiteX322" fmla="*/ 2994035 w 5018777"/>
              <a:gd name="connsiteY322" fmla="*/ 928914 h 2605314"/>
              <a:gd name="connsiteX323" fmla="*/ 2979520 w 5018777"/>
              <a:gd name="connsiteY323" fmla="*/ 914400 h 2605314"/>
              <a:gd name="connsiteX324" fmla="*/ 3037577 w 5018777"/>
              <a:gd name="connsiteY324" fmla="*/ 820057 h 2605314"/>
              <a:gd name="connsiteX325" fmla="*/ 3095635 w 5018777"/>
              <a:gd name="connsiteY325" fmla="*/ 747485 h 2605314"/>
              <a:gd name="connsiteX326" fmla="*/ 3131920 w 5018777"/>
              <a:gd name="connsiteY326" fmla="*/ 703942 h 2605314"/>
              <a:gd name="connsiteX327" fmla="*/ 3146435 w 5018777"/>
              <a:gd name="connsiteY327" fmla="*/ 682171 h 2605314"/>
              <a:gd name="connsiteX328" fmla="*/ 3037577 w 5018777"/>
              <a:gd name="connsiteY328" fmla="*/ 667657 h 2605314"/>
              <a:gd name="connsiteX329" fmla="*/ 2965006 w 5018777"/>
              <a:gd name="connsiteY329" fmla="*/ 660400 h 2605314"/>
              <a:gd name="connsiteX330" fmla="*/ 2892435 w 5018777"/>
              <a:gd name="connsiteY330" fmla="*/ 645885 h 2605314"/>
              <a:gd name="connsiteX331" fmla="*/ 2928720 w 5018777"/>
              <a:gd name="connsiteY331" fmla="*/ 609600 h 2605314"/>
              <a:gd name="connsiteX332" fmla="*/ 2965006 w 5018777"/>
              <a:gd name="connsiteY332" fmla="*/ 573314 h 2605314"/>
              <a:gd name="connsiteX333" fmla="*/ 2972263 w 5018777"/>
              <a:gd name="connsiteY333" fmla="*/ 529771 h 2605314"/>
              <a:gd name="connsiteX334" fmla="*/ 2986777 w 5018777"/>
              <a:gd name="connsiteY334" fmla="*/ 486228 h 2605314"/>
              <a:gd name="connsiteX335" fmla="*/ 3001292 w 5018777"/>
              <a:gd name="connsiteY335" fmla="*/ 435428 h 2605314"/>
              <a:gd name="connsiteX336" fmla="*/ 3015806 w 5018777"/>
              <a:gd name="connsiteY336" fmla="*/ 391885 h 2605314"/>
              <a:gd name="connsiteX337" fmla="*/ 2965006 w 5018777"/>
              <a:gd name="connsiteY337" fmla="*/ 399142 h 2605314"/>
              <a:gd name="connsiteX338" fmla="*/ 2921463 w 5018777"/>
              <a:gd name="connsiteY338" fmla="*/ 413657 h 2605314"/>
              <a:gd name="connsiteX339" fmla="*/ 2892435 w 5018777"/>
              <a:gd name="connsiteY339" fmla="*/ 420914 h 2605314"/>
              <a:gd name="connsiteX340" fmla="*/ 2856149 w 5018777"/>
              <a:gd name="connsiteY340" fmla="*/ 435428 h 2605314"/>
              <a:gd name="connsiteX341" fmla="*/ 2812606 w 5018777"/>
              <a:gd name="connsiteY341" fmla="*/ 442685 h 2605314"/>
              <a:gd name="connsiteX342" fmla="*/ 2783577 w 5018777"/>
              <a:gd name="connsiteY342" fmla="*/ 449942 h 2605314"/>
              <a:gd name="connsiteX343" fmla="*/ 2725520 w 5018777"/>
              <a:gd name="connsiteY343" fmla="*/ 442685 h 2605314"/>
              <a:gd name="connsiteX344" fmla="*/ 2732777 w 5018777"/>
              <a:gd name="connsiteY344" fmla="*/ 377371 h 2605314"/>
              <a:gd name="connsiteX345" fmla="*/ 2725520 w 5018777"/>
              <a:gd name="connsiteY345" fmla="*/ 290285 h 2605314"/>
              <a:gd name="connsiteX346" fmla="*/ 2711006 w 5018777"/>
              <a:gd name="connsiteY346" fmla="*/ 232228 h 2605314"/>
              <a:gd name="connsiteX347" fmla="*/ 2667463 w 5018777"/>
              <a:gd name="connsiteY347" fmla="*/ 210457 h 2605314"/>
              <a:gd name="connsiteX348" fmla="*/ 2660206 w 5018777"/>
              <a:gd name="connsiteY348"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47755 w 5018777"/>
              <a:gd name="connsiteY50" fmla="*/ 248194 h 2605314"/>
              <a:gd name="connsiteX51" fmla="*/ 3516549 w 5018777"/>
              <a:gd name="connsiteY51" fmla="*/ 362857 h 2605314"/>
              <a:gd name="connsiteX52" fmla="*/ 3502035 w 5018777"/>
              <a:gd name="connsiteY52" fmla="*/ 420914 h 2605314"/>
              <a:gd name="connsiteX53" fmla="*/ 3501672 w 5018777"/>
              <a:gd name="connsiteY53" fmla="*/ 553357 h 2605314"/>
              <a:gd name="connsiteX54" fmla="*/ 3554649 w 5018777"/>
              <a:gd name="connsiteY54" fmla="*/ 667657 h 2605314"/>
              <a:gd name="connsiteX55" fmla="*/ 3638106 w 5018777"/>
              <a:gd name="connsiteY55" fmla="*/ 730068 h 2605314"/>
              <a:gd name="connsiteX56" fmla="*/ 3756397 w 5018777"/>
              <a:gd name="connsiteY56" fmla="*/ 752565 h 2605314"/>
              <a:gd name="connsiteX57" fmla="*/ 3886663 w 5018777"/>
              <a:gd name="connsiteY57" fmla="*/ 740228 h 2605314"/>
              <a:gd name="connsiteX58" fmla="*/ 3980643 w 5018777"/>
              <a:gd name="connsiteY58" fmla="*/ 658948 h 2605314"/>
              <a:gd name="connsiteX59" fmla="*/ 4000237 w 5018777"/>
              <a:gd name="connsiteY59" fmla="*/ 577305 h 2605314"/>
              <a:gd name="connsiteX60" fmla="*/ 3939640 w 5018777"/>
              <a:gd name="connsiteY60" fmla="*/ 480422 h 2605314"/>
              <a:gd name="connsiteX61" fmla="*/ 3866706 w 5018777"/>
              <a:gd name="connsiteY61" fmla="*/ 463731 h 2605314"/>
              <a:gd name="connsiteX62" fmla="*/ 3806835 w 5018777"/>
              <a:gd name="connsiteY62" fmla="*/ 478971 h 2605314"/>
              <a:gd name="connsiteX63" fmla="*/ 3763292 w 5018777"/>
              <a:gd name="connsiteY63" fmla="*/ 529771 h 2605314"/>
              <a:gd name="connsiteX64" fmla="*/ 3756035 w 5018777"/>
              <a:gd name="connsiteY64" fmla="*/ 551542 h 2605314"/>
              <a:gd name="connsiteX65" fmla="*/ 3763292 w 5018777"/>
              <a:gd name="connsiteY65" fmla="*/ 573314 h 2605314"/>
              <a:gd name="connsiteX66" fmla="*/ 3705235 w 5018777"/>
              <a:gd name="connsiteY66" fmla="*/ 602342 h 2605314"/>
              <a:gd name="connsiteX67" fmla="*/ 3661692 w 5018777"/>
              <a:gd name="connsiteY67" fmla="*/ 544285 h 2605314"/>
              <a:gd name="connsiteX68" fmla="*/ 3668949 w 5018777"/>
              <a:gd name="connsiteY68" fmla="*/ 435428 h 2605314"/>
              <a:gd name="connsiteX69" fmla="*/ 3705235 w 5018777"/>
              <a:gd name="connsiteY69" fmla="*/ 370114 h 2605314"/>
              <a:gd name="connsiteX70" fmla="*/ 3770549 w 5018777"/>
              <a:gd name="connsiteY70" fmla="*/ 341085 h 2605314"/>
              <a:gd name="connsiteX71" fmla="*/ 3792320 w 5018777"/>
              <a:gd name="connsiteY71" fmla="*/ 333828 h 2605314"/>
              <a:gd name="connsiteX72" fmla="*/ 3814092 w 5018777"/>
              <a:gd name="connsiteY72" fmla="*/ 326571 h 2605314"/>
              <a:gd name="connsiteX73" fmla="*/ 3959235 w 5018777"/>
              <a:gd name="connsiteY73" fmla="*/ 333828 h 2605314"/>
              <a:gd name="connsiteX74" fmla="*/ 4024549 w 5018777"/>
              <a:gd name="connsiteY74" fmla="*/ 377371 h 2605314"/>
              <a:gd name="connsiteX75" fmla="*/ 4060835 w 5018777"/>
              <a:gd name="connsiteY75" fmla="*/ 413657 h 2605314"/>
              <a:gd name="connsiteX76" fmla="*/ 4097120 w 5018777"/>
              <a:gd name="connsiteY76" fmla="*/ 478971 h 2605314"/>
              <a:gd name="connsiteX77" fmla="*/ 4111997 w 5018777"/>
              <a:gd name="connsiteY77" fmla="*/ 620848 h 2605314"/>
              <a:gd name="connsiteX78" fmla="*/ 4089863 w 5018777"/>
              <a:gd name="connsiteY78" fmla="*/ 732971 h 2605314"/>
              <a:gd name="connsiteX79" fmla="*/ 4060835 w 5018777"/>
              <a:gd name="connsiteY79" fmla="*/ 769257 h 2605314"/>
              <a:gd name="connsiteX80" fmla="*/ 3946897 w 5018777"/>
              <a:gd name="connsiteY80" fmla="*/ 851262 h 2605314"/>
              <a:gd name="connsiteX81" fmla="*/ 3843120 w 5018777"/>
              <a:gd name="connsiteY81" fmla="*/ 878114 h 2605314"/>
              <a:gd name="connsiteX82" fmla="*/ 3567349 w 5018777"/>
              <a:gd name="connsiteY82" fmla="*/ 863600 h 2605314"/>
              <a:gd name="connsiteX83" fmla="*/ 3422206 w 5018777"/>
              <a:gd name="connsiteY83" fmla="*/ 835660 h 2605314"/>
              <a:gd name="connsiteX84" fmla="*/ 3349635 w 5018777"/>
              <a:gd name="connsiteY84" fmla="*/ 776514 h 2605314"/>
              <a:gd name="connsiteX85" fmla="*/ 3313349 w 5018777"/>
              <a:gd name="connsiteY85" fmla="*/ 696685 h 2605314"/>
              <a:gd name="connsiteX86" fmla="*/ 3277063 w 5018777"/>
              <a:gd name="connsiteY86" fmla="*/ 587828 h 2605314"/>
              <a:gd name="connsiteX87" fmla="*/ 3233520 w 5018777"/>
              <a:gd name="connsiteY87" fmla="*/ 478971 h 2605314"/>
              <a:gd name="connsiteX88" fmla="*/ 3199412 w 5018777"/>
              <a:gd name="connsiteY88" fmla="*/ 367937 h 2605314"/>
              <a:gd name="connsiteX89" fmla="*/ 3139177 w 5018777"/>
              <a:gd name="connsiteY89" fmla="*/ 283028 h 2605314"/>
              <a:gd name="connsiteX90" fmla="*/ 3081120 w 5018777"/>
              <a:gd name="connsiteY90" fmla="*/ 232228 h 2605314"/>
              <a:gd name="connsiteX91" fmla="*/ 3008549 w 5018777"/>
              <a:gd name="connsiteY91" fmla="*/ 174171 h 2605314"/>
              <a:gd name="connsiteX92" fmla="*/ 2934889 w 5018777"/>
              <a:gd name="connsiteY92" fmla="*/ 124460 h 2605314"/>
              <a:gd name="connsiteX93" fmla="*/ 2827120 w 5018777"/>
              <a:gd name="connsiteY93" fmla="*/ 79828 h 2605314"/>
              <a:gd name="connsiteX94" fmla="*/ 2667463 w 5018777"/>
              <a:gd name="connsiteY94" fmla="*/ 50800 h 2605314"/>
              <a:gd name="connsiteX95" fmla="*/ 2500549 w 5018777"/>
              <a:gd name="connsiteY95" fmla="*/ 43542 h 2605314"/>
              <a:gd name="connsiteX96" fmla="*/ 2275577 w 5018777"/>
              <a:gd name="connsiteY96" fmla="*/ 21771 h 2605314"/>
              <a:gd name="connsiteX97" fmla="*/ 2036092 w 5018777"/>
              <a:gd name="connsiteY97" fmla="*/ 7257 h 2605314"/>
              <a:gd name="connsiteX98" fmla="*/ 1753063 w 5018777"/>
              <a:gd name="connsiteY98" fmla="*/ 29028 h 2605314"/>
              <a:gd name="connsiteX99" fmla="*/ 1519746 w 5018777"/>
              <a:gd name="connsiteY99" fmla="*/ 82005 h 2605314"/>
              <a:gd name="connsiteX100" fmla="*/ 1157977 w 5018777"/>
              <a:gd name="connsiteY100" fmla="*/ 190500 h 2605314"/>
              <a:gd name="connsiteX101" fmla="*/ 969292 w 5018777"/>
              <a:gd name="connsiteY101" fmla="*/ 261257 h 2605314"/>
              <a:gd name="connsiteX102" fmla="*/ 889463 w 5018777"/>
              <a:gd name="connsiteY102" fmla="*/ 319314 h 2605314"/>
              <a:gd name="connsiteX103" fmla="*/ 763189 w 5018777"/>
              <a:gd name="connsiteY103" fmla="*/ 420551 h 2605314"/>
              <a:gd name="connsiteX104" fmla="*/ 693520 w 5018777"/>
              <a:gd name="connsiteY104" fmla="*/ 500742 h 2605314"/>
              <a:gd name="connsiteX105" fmla="*/ 664492 w 5018777"/>
              <a:gd name="connsiteY105" fmla="*/ 544285 h 2605314"/>
              <a:gd name="connsiteX106" fmla="*/ 642720 w 5018777"/>
              <a:gd name="connsiteY106" fmla="*/ 609600 h 2605314"/>
              <a:gd name="connsiteX107" fmla="*/ 651792 w 5018777"/>
              <a:gd name="connsiteY107" fmla="*/ 740954 h 2605314"/>
              <a:gd name="connsiteX108" fmla="*/ 700052 w 5018777"/>
              <a:gd name="connsiteY108" fmla="*/ 804454 h 2605314"/>
              <a:gd name="connsiteX109" fmla="*/ 751577 w 5018777"/>
              <a:gd name="connsiteY109" fmla="*/ 804817 h 2605314"/>
              <a:gd name="connsiteX110" fmla="*/ 775889 w 5018777"/>
              <a:gd name="connsiteY110" fmla="*/ 748937 h 2605314"/>
              <a:gd name="connsiteX111" fmla="*/ 764640 w 5018777"/>
              <a:gd name="connsiteY111" fmla="*/ 679268 h 2605314"/>
              <a:gd name="connsiteX112" fmla="*/ 704769 w 5018777"/>
              <a:gd name="connsiteY112" fmla="*/ 644434 h 2605314"/>
              <a:gd name="connsiteX113" fmla="*/ 567246 w 5018777"/>
              <a:gd name="connsiteY113" fmla="*/ 638991 h 2605314"/>
              <a:gd name="connsiteX114" fmla="*/ 468549 w 5018777"/>
              <a:gd name="connsiteY114" fmla="*/ 682171 h 2605314"/>
              <a:gd name="connsiteX115" fmla="*/ 446777 w 5018777"/>
              <a:gd name="connsiteY115" fmla="*/ 754742 h 2605314"/>
              <a:gd name="connsiteX116" fmla="*/ 475806 w 5018777"/>
              <a:gd name="connsiteY116" fmla="*/ 849085 h 2605314"/>
              <a:gd name="connsiteX117" fmla="*/ 533863 w 5018777"/>
              <a:gd name="connsiteY117" fmla="*/ 841828 h 2605314"/>
              <a:gd name="connsiteX118" fmla="*/ 541120 w 5018777"/>
              <a:gd name="connsiteY118" fmla="*/ 820057 h 2605314"/>
              <a:gd name="connsiteX119" fmla="*/ 519349 w 5018777"/>
              <a:gd name="connsiteY119" fmla="*/ 740228 h 2605314"/>
              <a:gd name="connsiteX120" fmla="*/ 497577 w 5018777"/>
              <a:gd name="connsiteY120" fmla="*/ 725714 h 2605314"/>
              <a:gd name="connsiteX121" fmla="*/ 352435 w 5018777"/>
              <a:gd name="connsiteY121" fmla="*/ 732971 h 2605314"/>
              <a:gd name="connsiteX122" fmla="*/ 252286 w 5018777"/>
              <a:gd name="connsiteY122" fmla="*/ 791028 h 2605314"/>
              <a:gd name="connsiteX123" fmla="*/ 192777 w 5018777"/>
              <a:gd name="connsiteY123" fmla="*/ 892628 h 2605314"/>
              <a:gd name="connsiteX124" fmla="*/ 187335 w 5018777"/>
              <a:gd name="connsiteY124" fmla="*/ 1026522 h 2605314"/>
              <a:gd name="connsiteX125" fmla="*/ 218177 w 5018777"/>
              <a:gd name="connsiteY125" fmla="*/ 1070791 h 2605314"/>
              <a:gd name="connsiteX126" fmla="*/ 278049 w 5018777"/>
              <a:gd name="connsiteY126" fmla="*/ 1063534 h 2605314"/>
              <a:gd name="connsiteX127" fmla="*/ 297643 w 5018777"/>
              <a:gd name="connsiteY127" fmla="*/ 1022531 h 2605314"/>
              <a:gd name="connsiteX128" fmla="*/ 260995 w 5018777"/>
              <a:gd name="connsiteY128" fmla="*/ 957580 h 2605314"/>
              <a:gd name="connsiteX129" fmla="*/ 172095 w 5018777"/>
              <a:gd name="connsiteY129" fmla="*/ 952137 h 2605314"/>
              <a:gd name="connsiteX130" fmla="*/ 108957 w 5018777"/>
              <a:gd name="connsiteY130" fmla="*/ 996405 h 2605314"/>
              <a:gd name="connsiteX131" fmla="*/ 54892 w 5018777"/>
              <a:gd name="connsiteY131" fmla="*/ 1066800 h 2605314"/>
              <a:gd name="connsiteX132" fmla="*/ 14252 w 5018777"/>
              <a:gd name="connsiteY132" fmla="*/ 1156788 h 2605314"/>
              <a:gd name="connsiteX133" fmla="*/ 20783 w 5018777"/>
              <a:gd name="connsiteY133" fmla="*/ 1262017 h 2605314"/>
              <a:gd name="connsiteX134" fmla="*/ 69406 w 5018777"/>
              <a:gd name="connsiteY134" fmla="*/ 1313542 h 2605314"/>
              <a:gd name="connsiteX135" fmla="*/ 112949 w 5018777"/>
              <a:gd name="connsiteY135" fmla="*/ 1342571 h 2605314"/>
              <a:gd name="connsiteX136" fmla="*/ 159032 w 5018777"/>
              <a:gd name="connsiteY136" fmla="*/ 1341845 h 2605314"/>
              <a:gd name="connsiteX137" fmla="*/ 217089 w 5018777"/>
              <a:gd name="connsiteY137" fmla="*/ 1316445 h 2605314"/>
              <a:gd name="connsiteX138" fmla="*/ 199672 w 5018777"/>
              <a:gd name="connsiteY138" fmla="*/ 1243148 h 2605314"/>
              <a:gd name="connsiteX139" fmla="*/ 124197 w 5018777"/>
              <a:gd name="connsiteY139" fmla="*/ 1236254 h 2605314"/>
              <a:gd name="connsiteX140" fmla="*/ 54892 w 5018777"/>
              <a:gd name="connsiteY140" fmla="*/ 1262742 h 2605314"/>
              <a:gd name="connsiteX141" fmla="*/ 33120 w 5018777"/>
              <a:gd name="connsiteY141" fmla="*/ 1299028 h 2605314"/>
              <a:gd name="connsiteX142" fmla="*/ 18606 w 5018777"/>
              <a:gd name="connsiteY142" fmla="*/ 1320800 h 2605314"/>
              <a:gd name="connsiteX143" fmla="*/ 4092 w 5018777"/>
              <a:gd name="connsiteY143" fmla="*/ 1379582 h 2605314"/>
              <a:gd name="connsiteX144" fmla="*/ 3729 w 5018777"/>
              <a:gd name="connsiteY144" fmla="*/ 1436188 h 2605314"/>
              <a:gd name="connsiteX145" fmla="*/ 47635 w 5018777"/>
              <a:gd name="connsiteY145" fmla="*/ 1494971 h 2605314"/>
              <a:gd name="connsiteX146" fmla="*/ 91177 w 5018777"/>
              <a:gd name="connsiteY146" fmla="*/ 1524000 h 2605314"/>
              <a:gd name="connsiteX147" fmla="*/ 127100 w 5018777"/>
              <a:gd name="connsiteY147" fmla="*/ 1568268 h 2605314"/>
              <a:gd name="connsiteX148" fmla="*/ 171006 w 5018777"/>
              <a:gd name="connsiteY148" fmla="*/ 1582057 h 2605314"/>
              <a:gd name="connsiteX149" fmla="*/ 228337 w 5018777"/>
              <a:gd name="connsiteY149" fmla="*/ 1561737 h 2605314"/>
              <a:gd name="connsiteX150" fmla="*/ 236683 w 5018777"/>
              <a:gd name="connsiteY150" fmla="*/ 1483722 h 2605314"/>
              <a:gd name="connsiteX151" fmla="*/ 157217 w 5018777"/>
              <a:gd name="connsiteY151" fmla="*/ 1465580 h 2605314"/>
              <a:gd name="connsiteX152" fmla="*/ 105692 w 5018777"/>
              <a:gd name="connsiteY152" fmla="*/ 1502228 h 2605314"/>
              <a:gd name="connsiteX153" fmla="*/ 105692 w 5018777"/>
              <a:gd name="connsiteY153" fmla="*/ 1698171 h 2605314"/>
              <a:gd name="connsiteX154" fmla="*/ 141615 w 5018777"/>
              <a:gd name="connsiteY154" fmla="*/ 1749334 h 2605314"/>
              <a:gd name="connsiteX155" fmla="*/ 192777 w 5018777"/>
              <a:gd name="connsiteY155" fmla="*/ 1792514 h 2605314"/>
              <a:gd name="connsiteX156" fmla="*/ 250835 w 5018777"/>
              <a:gd name="connsiteY156" fmla="*/ 1828800 h 2605314"/>
              <a:gd name="connsiteX157" fmla="*/ 359692 w 5018777"/>
              <a:gd name="connsiteY157" fmla="*/ 1821542 h 2605314"/>
              <a:gd name="connsiteX158" fmla="*/ 394163 w 5018777"/>
              <a:gd name="connsiteY158" fmla="*/ 1796505 h 2605314"/>
              <a:gd name="connsiteX159" fmla="*/ 410492 w 5018777"/>
              <a:gd name="connsiteY159" fmla="*/ 1698171 h 2605314"/>
              <a:gd name="connsiteX160" fmla="*/ 366949 w 5018777"/>
              <a:gd name="connsiteY160" fmla="*/ 1683657 h 2605314"/>
              <a:gd name="connsiteX161" fmla="*/ 316149 w 5018777"/>
              <a:gd name="connsiteY161" fmla="*/ 1690914 h 2605314"/>
              <a:gd name="connsiteX162" fmla="*/ 279863 w 5018777"/>
              <a:gd name="connsiteY162" fmla="*/ 1719942 h 2605314"/>
              <a:gd name="connsiteX163" fmla="*/ 265349 w 5018777"/>
              <a:gd name="connsiteY163" fmla="*/ 1785257 h 2605314"/>
              <a:gd name="connsiteX164" fmla="*/ 276235 w 5018777"/>
              <a:gd name="connsiteY164" fmla="*/ 1939108 h 2605314"/>
              <a:gd name="connsiteX165" fmla="*/ 331026 w 5018777"/>
              <a:gd name="connsiteY165" fmla="*/ 1984465 h 2605314"/>
              <a:gd name="connsiteX166" fmla="*/ 417749 w 5018777"/>
              <a:gd name="connsiteY166" fmla="*/ 2002971 h 2605314"/>
              <a:gd name="connsiteX167" fmla="*/ 526606 w 5018777"/>
              <a:gd name="connsiteY167" fmla="*/ 1995714 h 2605314"/>
              <a:gd name="connsiteX168" fmla="*/ 555635 w 5018777"/>
              <a:gd name="connsiteY168" fmla="*/ 1973942 h 2605314"/>
              <a:gd name="connsiteX169" fmla="*/ 599177 w 5018777"/>
              <a:gd name="connsiteY169" fmla="*/ 1944914 h 2605314"/>
              <a:gd name="connsiteX170" fmla="*/ 628206 w 5018777"/>
              <a:gd name="connsiteY170" fmla="*/ 1901371 h 2605314"/>
              <a:gd name="connsiteX171" fmla="*/ 613692 w 5018777"/>
              <a:gd name="connsiteY171" fmla="*/ 1836057 h 2605314"/>
              <a:gd name="connsiteX172" fmla="*/ 570149 w 5018777"/>
              <a:gd name="connsiteY172" fmla="*/ 1792514 h 2605314"/>
              <a:gd name="connsiteX173" fmla="*/ 528057 w 5018777"/>
              <a:gd name="connsiteY173" fmla="*/ 1800497 h 2605314"/>
              <a:gd name="connsiteX174" fmla="*/ 481249 w 5018777"/>
              <a:gd name="connsiteY174" fmla="*/ 1898468 h 2605314"/>
              <a:gd name="connsiteX175" fmla="*/ 555635 w 5018777"/>
              <a:gd name="connsiteY175" fmla="*/ 1995714 h 2605314"/>
              <a:gd name="connsiteX176" fmla="*/ 570149 w 5018777"/>
              <a:gd name="connsiteY176" fmla="*/ 2017485 h 2605314"/>
              <a:gd name="connsiteX177" fmla="*/ 700777 w 5018777"/>
              <a:gd name="connsiteY177" fmla="*/ 2068285 h 2605314"/>
              <a:gd name="connsiteX178" fmla="*/ 737063 w 5018777"/>
              <a:gd name="connsiteY178" fmla="*/ 2082800 h 2605314"/>
              <a:gd name="connsiteX179" fmla="*/ 867692 w 5018777"/>
              <a:gd name="connsiteY179" fmla="*/ 2119811 h 2605314"/>
              <a:gd name="connsiteX180" fmla="*/ 969292 w 5018777"/>
              <a:gd name="connsiteY180" fmla="*/ 2148114 h 2605314"/>
              <a:gd name="connsiteX181" fmla="*/ 1078149 w 5018777"/>
              <a:gd name="connsiteY181" fmla="*/ 2133600 h 2605314"/>
              <a:gd name="connsiteX182" fmla="*/ 1128949 w 5018777"/>
              <a:gd name="connsiteY182" fmla="*/ 2104571 h 2605314"/>
              <a:gd name="connsiteX183" fmla="*/ 1247603 w 5018777"/>
              <a:gd name="connsiteY183" fmla="*/ 2013494 h 2605314"/>
              <a:gd name="connsiteX184" fmla="*/ 1291509 w 5018777"/>
              <a:gd name="connsiteY184" fmla="*/ 1957251 h 2605314"/>
              <a:gd name="connsiteX185" fmla="*/ 1278083 w 5018777"/>
              <a:gd name="connsiteY185" fmla="*/ 1839322 h 2605314"/>
              <a:gd name="connsiteX186" fmla="*/ 1223292 w 5018777"/>
              <a:gd name="connsiteY186" fmla="*/ 1814285 h 2605314"/>
              <a:gd name="connsiteX187" fmla="*/ 1129675 w 5018777"/>
              <a:gd name="connsiteY187" fmla="*/ 1833154 h 2605314"/>
              <a:gd name="connsiteX188" fmla="*/ 1107177 w 5018777"/>
              <a:gd name="connsiteY188" fmla="*/ 1894114 h 2605314"/>
              <a:gd name="connsiteX189" fmla="*/ 1085406 w 5018777"/>
              <a:gd name="connsiteY189" fmla="*/ 2002971 h 2605314"/>
              <a:gd name="connsiteX190" fmla="*/ 1020092 w 5018777"/>
              <a:gd name="connsiteY190" fmla="*/ 1995714 h 2605314"/>
              <a:gd name="connsiteX191" fmla="*/ 984532 w 5018777"/>
              <a:gd name="connsiteY191" fmla="*/ 1911531 h 2605314"/>
              <a:gd name="connsiteX192" fmla="*/ 996869 w 5018777"/>
              <a:gd name="connsiteY192" fmla="*/ 1807754 h 2605314"/>
              <a:gd name="connsiteX193" fmla="*/ 1070529 w 5018777"/>
              <a:gd name="connsiteY193" fmla="*/ 1731554 h 2605314"/>
              <a:gd name="connsiteX194" fmla="*/ 1230549 w 5018777"/>
              <a:gd name="connsiteY194" fmla="*/ 1690914 h 2605314"/>
              <a:gd name="connsiteX195" fmla="*/ 1339406 w 5018777"/>
              <a:gd name="connsiteY195" fmla="*/ 1698171 h 2605314"/>
              <a:gd name="connsiteX196" fmla="*/ 1426492 w 5018777"/>
              <a:gd name="connsiteY196" fmla="*/ 1741714 h 2605314"/>
              <a:gd name="connsiteX197" fmla="*/ 1480557 w 5018777"/>
              <a:gd name="connsiteY197" fmla="*/ 1792514 h 2605314"/>
              <a:gd name="connsiteX198" fmla="*/ 1510312 w 5018777"/>
              <a:gd name="connsiteY198" fmla="*/ 1859642 h 2605314"/>
              <a:gd name="connsiteX199" fmla="*/ 1511037 w 5018777"/>
              <a:gd name="connsiteY199" fmla="*/ 1961968 h 2605314"/>
              <a:gd name="connsiteX200" fmla="*/ 1463866 w 5018777"/>
              <a:gd name="connsiteY200" fmla="*/ 2046877 h 2605314"/>
              <a:gd name="connsiteX201" fmla="*/ 1411977 w 5018777"/>
              <a:gd name="connsiteY201" fmla="*/ 2140857 h 2605314"/>
              <a:gd name="connsiteX202" fmla="*/ 1404720 w 5018777"/>
              <a:gd name="connsiteY202" fmla="*/ 2162628 h 2605314"/>
              <a:gd name="connsiteX203" fmla="*/ 1368435 w 5018777"/>
              <a:gd name="connsiteY203" fmla="*/ 2293257 h 2605314"/>
              <a:gd name="connsiteX204" fmla="*/ 1370975 w 5018777"/>
              <a:gd name="connsiteY204" fmla="*/ 2449285 h 2605314"/>
              <a:gd name="connsiteX205" fmla="*/ 1513577 w 5018777"/>
              <a:gd name="connsiteY205" fmla="*/ 2554514 h 2605314"/>
              <a:gd name="connsiteX206" fmla="*/ 1636949 w 5018777"/>
              <a:gd name="connsiteY206" fmla="*/ 2590800 h 2605314"/>
              <a:gd name="connsiteX207" fmla="*/ 1851397 w 5018777"/>
              <a:gd name="connsiteY207" fmla="*/ 2605314 h 2605314"/>
              <a:gd name="connsiteX208" fmla="*/ 1922155 w 5018777"/>
              <a:gd name="connsiteY208" fmla="*/ 2576285 h 2605314"/>
              <a:gd name="connsiteX209" fmla="*/ 1963520 w 5018777"/>
              <a:gd name="connsiteY209" fmla="*/ 2496457 h 2605314"/>
              <a:gd name="connsiteX210" fmla="*/ 2006337 w 5018777"/>
              <a:gd name="connsiteY210" fmla="*/ 2315028 h 2605314"/>
              <a:gd name="connsiteX211" fmla="*/ 2043349 w 5018777"/>
              <a:gd name="connsiteY211" fmla="*/ 2111828 h 2605314"/>
              <a:gd name="connsiteX212" fmla="*/ 2066572 w 5018777"/>
              <a:gd name="connsiteY212" fmla="*/ 2048691 h 2605314"/>
              <a:gd name="connsiteX213" fmla="*/ 2102495 w 5018777"/>
              <a:gd name="connsiteY213" fmla="*/ 1987731 h 2605314"/>
              <a:gd name="connsiteX214" fmla="*/ 2221512 w 5018777"/>
              <a:gd name="connsiteY214" fmla="*/ 1879237 h 2605314"/>
              <a:gd name="connsiteX215" fmla="*/ 2377177 w 5018777"/>
              <a:gd name="connsiteY215" fmla="*/ 1872342 h 2605314"/>
              <a:gd name="connsiteX216" fmla="*/ 2398949 w 5018777"/>
              <a:gd name="connsiteY216" fmla="*/ 1879600 h 2605314"/>
              <a:gd name="connsiteX217" fmla="*/ 2457006 w 5018777"/>
              <a:gd name="connsiteY217" fmla="*/ 1930400 h 2605314"/>
              <a:gd name="connsiteX218" fmla="*/ 2471520 w 5018777"/>
              <a:gd name="connsiteY218" fmla="*/ 1952171 h 2605314"/>
              <a:gd name="connsiteX219" fmla="*/ 2493292 w 5018777"/>
              <a:gd name="connsiteY219" fmla="*/ 1973942 h 2605314"/>
              <a:gd name="connsiteX220" fmla="*/ 2507806 w 5018777"/>
              <a:gd name="connsiteY220" fmla="*/ 2024742 h 2605314"/>
              <a:gd name="connsiteX221" fmla="*/ 2515063 w 5018777"/>
              <a:gd name="connsiteY221" fmla="*/ 2053771 h 2605314"/>
              <a:gd name="connsiteX222" fmla="*/ 2529577 w 5018777"/>
              <a:gd name="connsiteY222" fmla="*/ 2075542 h 2605314"/>
              <a:gd name="connsiteX223" fmla="*/ 2544092 w 5018777"/>
              <a:gd name="connsiteY223" fmla="*/ 2126342 h 2605314"/>
              <a:gd name="connsiteX224" fmla="*/ 2536835 w 5018777"/>
              <a:gd name="connsiteY224" fmla="*/ 2271485 h 2605314"/>
              <a:gd name="connsiteX225" fmla="*/ 2522320 w 5018777"/>
              <a:gd name="connsiteY225" fmla="*/ 2300514 h 2605314"/>
              <a:gd name="connsiteX226" fmla="*/ 2478777 w 5018777"/>
              <a:gd name="connsiteY226" fmla="*/ 2329542 h 2605314"/>
              <a:gd name="connsiteX227" fmla="*/ 2457006 w 5018777"/>
              <a:gd name="connsiteY227" fmla="*/ 2336800 h 2605314"/>
              <a:gd name="connsiteX228" fmla="*/ 2333635 w 5018777"/>
              <a:gd name="connsiteY228" fmla="*/ 2329542 h 2605314"/>
              <a:gd name="connsiteX229" fmla="*/ 2311863 w 5018777"/>
              <a:gd name="connsiteY229" fmla="*/ 2322285 h 2605314"/>
              <a:gd name="connsiteX230" fmla="*/ 2297349 w 5018777"/>
              <a:gd name="connsiteY230" fmla="*/ 2286000 h 2605314"/>
              <a:gd name="connsiteX231" fmla="*/ 2290092 w 5018777"/>
              <a:gd name="connsiteY231" fmla="*/ 2249714 h 2605314"/>
              <a:gd name="connsiteX232" fmla="*/ 2398949 w 5018777"/>
              <a:gd name="connsiteY232" fmla="*/ 2111828 h 2605314"/>
              <a:gd name="connsiteX233" fmla="*/ 2398949 w 5018777"/>
              <a:gd name="connsiteY233" fmla="*/ 2024742 h 2605314"/>
              <a:gd name="connsiteX234" fmla="*/ 2377177 w 5018777"/>
              <a:gd name="connsiteY234" fmla="*/ 2010228 h 2605314"/>
              <a:gd name="connsiteX235" fmla="*/ 2275577 w 5018777"/>
              <a:gd name="connsiteY235" fmla="*/ 2017485 h 2605314"/>
              <a:gd name="connsiteX236" fmla="*/ 2261063 w 5018777"/>
              <a:gd name="connsiteY236" fmla="*/ 2032000 h 2605314"/>
              <a:gd name="connsiteX237" fmla="*/ 2239292 w 5018777"/>
              <a:gd name="connsiteY237" fmla="*/ 2046514 h 2605314"/>
              <a:gd name="connsiteX238" fmla="*/ 2224777 w 5018777"/>
              <a:gd name="connsiteY238" fmla="*/ 2061028 h 2605314"/>
              <a:gd name="connsiteX239" fmla="*/ 2195749 w 5018777"/>
              <a:gd name="connsiteY239" fmla="*/ 2068285 h 2605314"/>
              <a:gd name="connsiteX240" fmla="*/ 2166720 w 5018777"/>
              <a:gd name="connsiteY240" fmla="*/ 2090057 h 2605314"/>
              <a:gd name="connsiteX241" fmla="*/ 2152206 w 5018777"/>
              <a:gd name="connsiteY241" fmla="*/ 2111828 h 2605314"/>
              <a:gd name="connsiteX242" fmla="*/ 2130435 w 5018777"/>
              <a:gd name="connsiteY242" fmla="*/ 2140857 h 2605314"/>
              <a:gd name="connsiteX243" fmla="*/ 2130435 w 5018777"/>
              <a:gd name="connsiteY243" fmla="*/ 2351314 h 2605314"/>
              <a:gd name="connsiteX244" fmla="*/ 2144949 w 5018777"/>
              <a:gd name="connsiteY244" fmla="*/ 2373085 h 2605314"/>
              <a:gd name="connsiteX245" fmla="*/ 2166720 w 5018777"/>
              <a:gd name="connsiteY245" fmla="*/ 2380342 h 2605314"/>
              <a:gd name="connsiteX246" fmla="*/ 2173977 w 5018777"/>
              <a:gd name="connsiteY246" fmla="*/ 2402114 h 2605314"/>
              <a:gd name="connsiteX247" fmla="*/ 2195749 w 5018777"/>
              <a:gd name="connsiteY247" fmla="*/ 2416628 h 2605314"/>
              <a:gd name="connsiteX248" fmla="*/ 2224777 w 5018777"/>
              <a:gd name="connsiteY248" fmla="*/ 2438400 h 2605314"/>
              <a:gd name="connsiteX249" fmla="*/ 2268320 w 5018777"/>
              <a:gd name="connsiteY249" fmla="*/ 2474685 h 2605314"/>
              <a:gd name="connsiteX250" fmla="*/ 2297349 w 5018777"/>
              <a:gd name="connsiteY250" fmla="*/ 2510971 h 2605314"/>
              <a:gd name="connsiteX251" fmla="*/ 2319120 w 5018777"/>
              <a:gd name="connsiteY251" fmla="*/ 2532742 h 2605314"/>
              <a:gd name="connsiteX252" fmla="*/ 2398949 w 5018777"/>
              <a:gd name="connsiteY252" fmla="*/ 2569028 h 2605314"/>
              <a:gd name="connsiteX253" fmla="*/ 2544092 w 5018777"/>
              <a:gd name="connsiteY253" fmla="*/ 2554514 h 2605314"/>
              <a:gd name="connsiteX254" fmla="*/ 2565863 w 5018777"/>
              <a:gd name="connsiteY254" fmla="*/ 2540000 h 2605314"/>
              <a:gd name="connsiteX255" fmla="*/ 2573120 w 5018777"/>
              <a:gd name="connsiteY255" fmla="*/ 2503714 h 2605314"/>
              <a:gd name="connsiteX256" fmla="*/ 2587635 w 5018777"/>
              <a:gd name="connsiteY256" fmla="*/ 2481942 h 2605314"/>
              <a:gd name="connsiteX257" fmla="*/ 2594892 w 5018777"/>
              <a:gd name="connsiteY257" fmla="*/ 2409371 h 2605314"/>
              <a:gd name="connsiteX258" fmla="*/ 2645692 w 5018777"/>
              <a:gd name="connsiteY258" fmla="*/ 2416628 h 2605314"/>
              <a:gd name="connsiteX259" fmla="*/ 2674720 w 5018777"/>
              <a:gd name="connsiteY259" fmla="*/ 2423885 h 2605314"/>
              <a:gd name="connsiteX260" fmla="*/ 2747292 w 5018777"/>
              <a:gd name="connsiteY260" fmla="*/ 2438400 h 2605314"/>
              <a:gd name="connsiteX261" fmla="*/ 2790835 w 5018777"/>
              <a:gd name="connsiteY261" fmla="*/ 2452914 h 2605314"/>
              <a:gd name="connsiteX262" fmla="*/ 2812606 w 5018777"/>
              <a:gd name="connsiteY262" fmla="*/ 2438400 h 2605314"/>
              <a:gd name="connsiteX263" fmla="*/ 2805349 w 5018777"/>
              <a:gd name="connsiteY263" fmla="*/ 2416628 h 2605314"/>
              <a:gd name="connsiteX264" fmla="*/ 2798092 w 5018777"/>
              <a:gd name="connsiteY264" fmla="*/ 2373085 h 2605314"/>
              <a:gd name="connsiteX265" fmla="*/ 2783577 w 5018777"/>
              <a:gd name="connsiteY265" fmla="*/ 2329542 h 2605314"/>
              <a:gd name="connsiteX266" fmla="*/ 2798092 w 5018777"/>
              <a:gd name="connsiteY266" fmla="*/ 2278742 h 2605314"/>
              <a:gd name="connsiteX267" fmla="*/ 2965006 w 5018777"/>
              <a:gd name="connsiteY267" fmla="*/ 2249714 h 2605314"/>
              <a:gd name="connsiteX268" fmla="*/ 2950492 w 5018777"/>
              <a:gd name="connsiteY268" fmla="*/ 2227942 h 2605314"/>
              <a:gd name="connsiteX269" fmla="*/ 2928720 w 5018777"/>
              <a:gd name="connsiteY269" fmla="*/ 2133600 h 2605314"/>
              <a:gd name="connsiteX270" fmla="*/ 2921463 w 5018777"/>
              <a:gd name="connsiteY270" fmla="*/ 2104571 h 2605314"/>
              <a:gd name="connsiteX271" fmla="*/ 2899692 w 5018777"/>
              <a:gd name="connsiteY271" fmla="*/ 2090057 h 2605314"/>
              <a:gd name="connsiteX272" fmla="*/ 2906949 w 5018777"/>
              <a:gd name="connsiteY272" fmla="*/ 2061028 h 2605314"/>
              <a:gd name="connsiteX273" fmla="*/ 3037577 w 5018777"/>
              <a:gd name="connsiteY273" fmla="*/ 2053771 h 2605314"/>
              <a:gd name="connsiteX274" fmla="*/ 3124663 w 5018777"/>
              <a:gd name="connsiteY274" fmla="*/ 2046514 h 2605314"/>
              <a:gd name="connsiteX275" fmla="*/ 3146435 w 5018777"/>
              <a:gd name="connsiteY275" fmla="*/ 2039257 h 2605314"/>
              <a:gd name="connsiteX276" fmla="*/ 3139177 w 5018777"/>
              <a:gd name="connsiteY276" fmla="*/ 2010228 h 2605314"/>
              <a:gd name="connsiteX277" fmla="*/ 3110149 w 5018777"/>
              <a:gd name="connsiteY277" fmla="*/ 1959428 h 2605314"/>
              <a:gd name="connsiteX278" fmla="*/ 3081120 w 5018777"/>
              <a:gd name="connsiteY278" fmla="*/ 1930400 h 2605314"/>
              <a:gd name="connsiteX279" fmla="*/ 3066606 w 5018777"/>
              <a:gd name="connsiteY279" fmla="*/ 1901371 h 2605314"/>
              <a:gd name="connsiteX280" fmla="*/ 3044835 w 5018777"/>
              <a:gd name="connsiteY280" fmla="*/ 1886857 h 2605314"/>
              <a:gd name="connsiteX281" fmla="*/ 3037577 w 5018777"/>
              <a:gd name="connsiteY281" fmla="*/ 1865085 h 2605314"/>
              <a:gd name="connsiteX282" fmla="*/ 3023063 w 5018777"/>
              <a:gd name="connsiteY282" fmla="*/ 1843314 h 2605314"/>
              <a:gd name="connsiteX283" fmla="*/ 3052092 w 5018777"/>
              <a:gd name="connsiteY283" fmla="*/ 1828800 h 2605314"/>
              <a:gd name="connsiteX284" fmla="*/ 3160949 w 5018777"/>
              <a:gd name="connsiteY284" fmla="*/ 1814285 h 2605314"/>
              <a:gd name="connsiteX285" fmla="*/ 3182720 w 5018777"/>
              <a:gd name="connsiteY285" fmla="*/ 1799771 h 2605314"/>
              <a:gd name="connsiteX286" fmla="*/ 3131920 w 5018777"/>
              <a:gd name="connsiteY286" fmla="*/ 1690914 h 2605314"/>
              <a:gd name="connsiteX287" fmla="*/ 3124663 w 5018777"/>
              <a:gd name="connsiteY287" fmla="*/ 1669142 h 2605314"/>
              <a:gd name="connsiteX288" fmla="*/ 3110149 w 5018777"/>
              <a:gd name="connsiteY288" fmla="*/ 1647371 h 2605314"/>
              <a:gd name="connsiteX289" fmla="*/ 3131920 w 5018777"/>
              <a:gd name="connsiteY289" fmla="*/ 1640114 h 2605314"/>
              <a:gd name="connsiteX290" fmla="*/ 3160949 w 5018777"/>
              <a:gd name="connsiteY290" fmla="*/ 1632857 h 2605314"/>
              <a:gd name="connsiteX291" fmla="*/ 3189977 w 5018777"/>
              <a:gd name="connsiteY291" fmla="*/ 1618342 h 2605314"/>
              <a:gd name="connsiteX292" fmla="*/ 3219006 w 5018777"/>
              <a:gd name="connsiteY292" fmla="*/ 1611085 h 2605314"/>
              <a:gd name="connsiteX293" fmla="*/ 3240777 w 5018777"/>
              <a:gd name="connsiteY293" fmla="*/ 1603828 h 2605314"/>
              <a:gd name="connsiteX294" fmla="*/ 3284320 w 5018777"/>
              <a:gd name="connsiteY294" fmla="*/ 1582057 h 2605314"/>
              <a:gd name="connsiteX295" fmla="*/ 3298835 w 5018777"/>
              <a:gd name="connsiteY295" fmla="*/ 1567542 h 2605314"/>
              <a:gd name="connsiteX296" fmla="*/ 3277063 w 5018777"/>
              <a:gd name="connsiteY296" fmla="*/ 1545771 h 2605314"/>
              <a:gd name="connsiteX297" fmla="*/ 3233520 w 5018777"/>
              <a:gd name="connsiteY297" fmla="*/ 1516742 h 2605314"/>
              <a:gd name="connsiteX298" fmla="*/ 3182720 w 5018777"/>
              <a:gd name="connsiteY298" fmla="*/ 1458685 h 2605314"/>
              <a:gd name="connsiteX299" fmla="*/ 3175463 w 5018777"/>
              <a:gd name="connsiteY299" fmla="*/ 1436914 h 2605314"/>
              <a:gd name="connsiteX300" fmla="*/ 3153692 w 5018777"/>
              <a:gd name="connsiteY300" fmla="*/ 1422400 h 2605314"/>
              <a:gd name="connsiteX301" fmla="*/ 3204492 w 5018777"/>
              <a:gd name="connsiteY301" fmla="*/ 1386114 h 2605314"/>
              <a:gd name="connsiteX302" fmla="*/ 3240777 w 5018777"/>
              <a:gd name="connsiteY302" fmla="*/ 1349828 h 2605314"/>
              <a:gd name="connsiteX303" fmla="*/ 3269806 w 5018777"/>
              <a:gd name="connsiteY303" fmla="*/ 1313542 h 2605314"/>
              <a:gd name="connsiteX304" fmla="*/ 3291577 w 5018777"/>
              <a:gd name="connsiteY304" fmla="*/ 1299028 h 2605314"/>
              <a:gd name="connsiteX305" fmla="*/ 3306092 w 5018777"/>
              <a:gd name="connsiteY305" fmla="*/ 1284514 h 2605314"/>
              <a:gd name="connsiteX306" fmla="*/ 3313349 w 5018777"/>
              <a:gd name="connsiteY306" fmla="*/ 1262742 h 2605314"/>
              <a:gd name="connsiteX307" fmla="*/ 3269806 w 5018777"/>
              <a:gd name="connsiteY307" fmla="*/ 1255485 h 2605314"/>
              <a:gd name="connsiteX308" fmla="*/ 3248035 w 5018777"/>
              <a:gd name="connsiteY308" fmla="*/ 1248228 h 2605314"/>
              <a:gd name="connsiteX309" fmla="*/ 3197235 w 5018777"/>
              <a:gd name="connsiteY309" fmla="*/ 1233714 h 2605314"/>
              <a:gd name="connsiteX310" fmla="*/ 3175463 w 5018777"/>
              <a:gd name="connsiteY310" fmla="*/ 1219200 h 2605314"/>
              <a:gd name="connsiteX311" fmla="*/ 3153692 w 5018777"/>
              <a:gd name="connsiteY311" fmla="*/ 1211942 h 2605314"/>
              <a:gd name="connsiteX312" fmla="*/ 3124663 w 5018777"/>
              <a:gd name="connsiteY312" fmla="*/ 1197428 h 2605314"/>
              <a:gd name="connsiteX313" fmla="*/ 3204492 w 5018777"/>
              <a:gd name="connsiteY313" fmla="*/ 1095828 h 2605314"/>
              <a:gd name="connsiteX314" fmla="*/ 3255292 w 5018777"/>
              <a:gd name="connsiteY314" fmla="*/ 1037771 h 2605314"/>
              <a:gd name="connsiteX315" fmla="*/ 3255292 w 5018777"/>
              <a:gd name="connsiteY315" fmla="*/ 994228 h 2605314"/>
              <a:gd name="connsiteX316" fmla="*/ 3211749 w 5018777"/>
              <a:gd name="connsiteY316" fmla="*/ 986971 h 2605314"/>
              <a:gd name="connsiteX317" fmla="*/ 3182720 w 5018777"/>
              <a:gd name="connsiteY317" fmla="*/ 979714 h 2605314"/>
              <a:gd name="connsiteX318" fmla="*/ 3124663 w 5018777"/>
              <a:gd name="connsiteY318" fmla="*/ 957942 h 2605314"/>
              <a:gd name="connsiteX319" fmla="*/ 3102892 w 5018777"/>
              <a:gd name="connsiteY319" fmla="*/ 950685 h 2605314"/>
              <a:gd name="connsiteX320" fmla="*/ 3052092 w 5018777"/>
              <a:gd name="connsiteY320" fmla="*/ 943428 h 2605314"/>
              <a:gd name="connsiteX321" fmla="*/ 3030320 w 5018777"/>
              <a:gd name="connsiteY321" fmla="*/ 936171 h 2605314"/>
              <a:gd name="connsiteX322" fmla="*/ 2994035 w 5018777"/>
              <a:gd name="connsiteY322" fmla="*/ 928914 h 2605314"/>
              <a:gd name="connsiteX323" fmla="*/ 2979520 w 5018777"/>
              <a:gd name="connsiteY323" fmla="*/ 914400 h 2605314"/>
              <a:gd name="connsiteX324" fmla="*/ 3037577 w 5018777"/>
              <a:gd name="connsiteY324" fmla="*/ 820057 h 2605314"/>
              <a:gd name="connsiteX325" fmla="*/ 3095635 w 5018777"/>
              <a:gd name="connsiteY325" fmla="*/ 747485 h 2605314"/>
              <a:gd name="connsiteX326" fmla="*/ 3131920 w 5018777"/>
              <a:gd name="connsiteY326" fmla="*/ 703942 h 2605314"/>
              <a:gd name="connsiteX327" fmla="*/ 3146435 w 5018777"/>
              <a:gd name="connsiteY327" fmla="*/ 682171 h 2605314"/>
              <a:gd name="connsiteX328" fmla="*/ 3037577 w 5018777"/>
              <a:gd name="connsiteY328" fmla="*/ 667657 h 2605314"/>
              <a:gd name="connsiteX329" fmla="*/ 2965006 w 5018777"/>
              <a:gd name="connsiteY329" fmla="*/ 660400 h 2605314"/>
              <a:gd name="connsiteX330" fmla="*/ 2892435 w 5018777"/>
              <a:gd name="connsiteY330" fmla="*/ 645885 h 2605314"/>
              <a:gd name="connsiteX331" fmla="*/ 2928720 w 5018777"/>
              <a:gd name="connsiteY331" fmla="*/ 609600 h 2605314"/>
              <a:gd name="connsiteX332" fmla="*/ 2965006 w 5018777"/>
              <a:gd name="connsiteY332" fmla="*/ 573314 h 2605314"/>
              <a:gd name="connsiteX333" fmla="*/ 2972263 w 5018777"/>
              <a:gd name="connsiteY333" fmla="*/ 529771 h 2605314"/>
              <a:gd name="connsiteX334" fmla="*/ 2986777 w 5018777"/>
              <a:gd name="connsiteY334" fmla="*/ 486228 h 2605314"/>
              <a:gd name="connsiteX335" fmla="*/ 3001292 w 5018777"/>
              <a:gd name="connsiteY335" fmla="*/ 435428 h 2605314"/>
              <a:gd name="connsiteX336" fmla="*/ 3015806 w 5018777"/>
              <a:gd name="connsiteY336" fmla="*/ 391885 h 2605314"/>
              <a:gd name="connsiteX337" fmla="*/ 2965006 w 5018777"/>
              <a:gd name="connsiteY337" fmla="*/ 399142 h 2605314"/>
              <a:gd name="connsiteX338" fmla="*/ 2921463 w 5018777"/>
              <a:gd name="connsiteY338" fmla="*/ 413657 h 2605314"/>
              <a:gd name="connsiteX339" fmla="*/ 2892435 w 5018777"/>
              <a:gd name="connsiteY339" fmla="*/ 420914 h 2605314"/>
              <a:gd name="connsiteX340" fmla="*/ 2856149 w 5018777"/>
              <a:gd name="connsiteY340" fmla="*/ 435428 h 2605314"/>
              <a:gd name="connsiteX341" fmla="*/ 2812606 w 5018777"/>
              <a:gd name="connsiteY341" fmla="*/ 442685 h 2605314"/>
              <a:gd name="connsiteX342" fmla="*/ 2783577 w 5018777"/>
              <a:gd name="connsiteY342" fmla="*/ 449942 h 2605314"/>
              <a:gd name="connsiteX343" fmla="*/ 2725520 w 5018777"/>
              <a:gd name="connsiteY343" fmla="*/ 442685 h 2605314"/>
              <a:gd name="connsiteX344" fmla="*/ 2732777 w 5018777"/>
              <a:gd name="connsiteY344" fmla="*/ 377371 h 2605314"/>
              <a:gd name="connsiteX345" fmla="*/ 2725520 w 5018777"/>
              <a:gd name="connsiteY345" fmla="*/ 290285 h 2605314"/>
              <a:gd name="connsiteX346" fmla="*/ 2711006 w 5018777"/>
              <a:gd name="connsiteY346" fmla="*/ 232228 h 2605314"/>
              <a:gd name="connsiteX347" fmla="*/ 2667463 w 5018777"/>
              <a:gd name="connsiteY347" fmla="*/ 210457 h 2605314"/>
              <a:gd name="connsiteX348" fmla="*/ 2660206 w 5018777"/>
              <a:gd name="connsiteY348"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8949 w 5018777"/>
              <a:gd name="connsiteY46" fmla="*/ 72571 h 2605314"/>
              <a:gd name="connsiteX47" fmla="*/ 3661692 w 5018777"/>
              <a:gd name="connsiteY47" fmla="*/ 94342 h 2605314"/>
              <a:gd name="connsiteX48" fmla="*/ 3618149 w 5018777"/>
              <a:gd name="connsiteY48" fmla="*/ 130628 h 2605314"/>
              <a:gd name="connsiteX49" fmla="*/ 3610892 w 5018777"/>
              <a:gd name="connsiteY49" fmla="*/ 152400 h 2605314"/>
              <a:gd name="connsiteX50" fmla="*/ 3547755 w 5018777"/>
              <a:gd name="connsiteY50" fmla="*/ 248194 h 2605314"/>
              <a:gd name="connsiteX51" fmla="*/ 3502035 w 5018777"/>
              <a:gd name="connsiteY51" fmla="*/ 420914 h 2605314"/>
              <a:gd name="connsiteX52" fmla="*/ 3501672 w 5018777"/>
              <a:gd name="connsiteY52" fmla="*/ 553357 h 2605314"/>
              <a:gd name="connsiteX53" fmla="*/ 3554649 w 5018777"/>
              <a:gd name="connsiteY53" fmla="*/ 667657 h 2605314"/>
              <a:gd name="connsiteX54" fmla="*/ 3638106 w 5018777"/>
              <a:gd name="connsiteY54" fmla="*/ 730068 h 2605314"/>
              <a:gd name="connsiteX55" fmla="*/ 3756397 w 5018777"/>
              <a:gd name="connsiteY55" fmla="*/ 752565 h 2605314"/>
              <a:gd name="connsiteX56" fmla="*/ 3886663 w 5018777"/>
              <a:gd name="connsiteY56" fmla="*/ 740228 h 2605314"/>
              <a:gd name="connsiteX57" fmla="*/ 3980643 w 5018777"/>
              <a:gd name="connsiteY57" fmla="*/ 658948 h 2605314"/>
              <a:gd name="connsiteX58" fmla="*/ 4000237 w 5018777"/>
              <a:gd name="connsiteY58" fmla="*/ 577305 h 2605314"/>
              <a:gd name="connsiteX59" fmla="*/ 3939640 w 5018777"/>
              <a:gd name="connsiteY59" fmla="*/ 480422 h 2605314"/>
              <a:gd name="connsiteX60" fmla="*/ 3866706 w 5018777"/>
              <a:gd name="connsiteY60" fmla="*/ 463731 h 2605314"/>
              <a:gd name="connsiteX61" fmla="*/ 3806835 w 5018777"/>
              <a:gd name="connsiteY61" fmla="*/ 478971 h 2605314"/>
              <a:gd name="connsiteX62" fmla="*/ 3763292 w 5018777"/>
              <a:gd name="connsiteY62" fmla="*/ 529771 h 2605314"/>
              <a:gd name="connsiteX63" fmla="*/ 3756035 w 5018777"/>
              <a:gd name="connsiteY63" fmla="*/ 551542 h 2605314"/>
              <a:gd name="connsiteX64" fmla="*/ 3763292 w 5018777"/>
              <a:gd name="connsiteY64" fmla="*/ 573314 h 2605314"/>
              <a:gd name="connsiteX65" fmla="*/ 3705235 w 5018777"/>
              <a:gd name="connsiteY65" fmla="*/ 602342 h 2605314"/>
              <a:gd name="connsiteX66" fmla="*/ 3661692 w 5018777"/>
              <a:gd name="connsiteY66" fmla="*/ 544285 h 2605314"/>
              <a:gd name="connsiteX67" fmla="*/ 3668949 w 5018777"/>
              <a:gd name="connsiteY67" fmla="*/ 435428 h 2605314"/>
              <a:gd name="connsiteX68" fmla="*/ 3705235 w 5018777"/>
              <a:gd name="connsiteY68" fmla="*/ 370114 h 2605314"/>
              <a:gd name="connsiteX69" fmla="*/ 3770549 w 5018777"/>
              <a:gd name="connsiteY69" fmla="*/ 341085 h 2605314"/>
              <a:gd name="connsiteX70" fmla="*/ 3792320 w 5018777"/>
              <a:gd name="connsiteY70" fmla="*/ 333828 h 2605314"/>
              <a:gd name="connsiteX71" fmla="*/ 3814092 w 5018777"/>
              <a:gd name="connsiteY71" fmla="*/ 326571 h 2605314"/>
              <a:gd name="connsiteX72" fmla="*/ 3959235 w 5018777"/>
              <a:gd name="connsiteY72" fmla="*/ 333828 h 2605314"/>
              <a:gd name="connsiteX73" fmla="*/ 4024549 w 5018777"/>
              <a:gd name="connsiteY73" fmla="*/ 377371 h 2605314"/>
              <a:gd name="connsiteX74" fmla="*/ 4060835 w 5018777"/>
              <a:gd name="connsiteY74" fmla="*/ 413657 h 2605314"/>
              <a:gd name="connsiteX75" fmla="*/ 4097120 w 5018777"/>
              <a:gd name="connsiteY75" fmla="*/ 478971 h 2605314"/>
              <a:gd name="connsiteX76" fmla="*/ 4111997 w 5018777"/>
              <a:gd name="connsiteY76" fmla="*/ 620848 h 2605314"/>
              <a:gd name="connsiteX77" fmla="*/ 4089863 w 5018777"/>
              <a:gd name="connsiteY77" fmla="*/ 732971 h 2605314"/>
              <a:gd name="connsiteX78" fmla="*/ 4060835 w 5018777"/>
              <a:gd name="connsiteY78" fmla="*/ 769257 h 2605314"/>
              <a:gd name="connsiteX79" fmla="*/ 3946897 w 5018777"/>
              <a:gd name="connsiteY79" fmla="*/ 851262 h 2605314"/>
              <a:gd name="connsiteX80" fmla="*/ 3843120 w 5018777"/>
              <a:gd name="connsiteY80" fmla="*/ 878114 h 2605314"/>
              <a:gd name="connsiteX81" fmla="*/ 3567349 w 5018777"/>
              <a:gd name="connsiteY81" fmla="*/ 863600 h 2605314"/>
              <a:gd name="connsiteX82" fmla="*/ 3422206 w 5018777"/>
              <a:gd name="connsiteY82" fmla="*/ 835660 h 2605314"/>
              <a:gd name="connsiteX83" fmla="*/ 3349635 w 5018777"/>
              <a:gd name="connsiteY83" fmla="*/ 776514 h 2605314"/>
              <a:gd name="connsiteX84" fmla="*/ 3313349 w 5018777"/>
              <a:gd name="connsiteY84" fmla="*/ 696685 h 2605314"/>
              <a:gd name="connsiteX85" fmla="*/ 3277063 w 5018777"/>
              <a:gd name="connsiteY85" fmla="*/ 587828 h 2605314"/>
              <a:gd name="connsiteX86" fmla="*/ 3233520 w 5018777"/>
              <a:gd name="connsiteY86" fmla="*/ 478971 h 2605314"/>
              <a:gd name="connsiteX87" fmla="*/ 3199412 w 5018777"/>
              <a:gd name="connsiteY87" fmla="*/ 367937 h 2605314"/>
              <a:gd name="connsiteX88" fmla="*/ 3139177 w 5018777"/>
              <a:gd name="connsiteY88" fmla="*/ 283028 h 2605314"/>
              <a:gd name="connsiteX89" fmla="*/ 3081120 w 5018777"/>
              <a:gd name="connsiteY89" fmla="*/ 232228 h 2605314"/>
              <a:gd name="connsiteX90" fmla="*/ 3008549 w 5018777"/>
              <a:gd name="connsiteY90" fmla="*/ 174171 h 2605314"/>
              <a:gd name="connsiteX91" fmla="*/ 2934889 w 5018777"/>
              <a:gd name="connsiteY91" fmla="*/ 124460 h 2605314"/>
              <a:gd name="connsiteX92" fmla="*/ 2827120 w 5018777"/>
              <a:gd name="connsiteY92" fmla="*/ 79828 h 2605314"/>
              <a:gd name="connsiteX93" fmla="*/ 2667463 w 5018777"/>
              <a:gd name="connsiteY93" fmla="*/ 50800 h 2605314"/>
              <a:gd name="connsiteX94" fmla="*/ 2500549 w 5018777"/>
              <a:gd name="connsiteY94" fmla="*/ 43542 h 2605314"/>
              <a:gd name="connsiteX95" fmla="*/ 2275577 w 5018777"/>
              <a:gd name="connsiteY95" fmla="*/ 21771 h 2605314"/>
              <a:gd name="connsiteX96" fmla="*/ 2036092 w 5018777"/>
              <a:gd name="connsiteY96" fmla="*/ 7257 h 2605314"/>
              <a:gd name="connsiteX97" fmla="*/ 1753063 w 5018777"/>
              <a:gd name="connsiteY97" fmla="*/ 29028 h 2605314"/>
              <a:gd name="connsiteX98" fmla="*/ 1519746 w 5018777"/>
              <a:gd name="connsiteY98" fmla="*/ 82005 h 2605314"/>
              <a:gd name="connsiteX99" fmla="*/ 1157977 w 5018777"/>
              <a:gd name="connsiteY99" fmla="*/ 190500 h 2605314"/>
              <a:gd name="connsiteX100" fmla="*/ 969292 w 5018777"/>
              <a:gd name="connsiteY100" fmla="*/ 261257 h 2605314"/>
              <a:gd name="connsiteX101" fmla="*/ 889463 w 5018777"/>
              <a:gd name="connsiteY101" fmla="*/ 319314 h 2605314"/>
              <a:gd name="connsiteX102" fmla="*/ 763189 w 5018777"/>
              <a:gd name="connsiteY102" fmla="*/ 420551 h 2605314"/>
              <a:gd name="connsiteX103" fmla="*/ 693520 w 5018777"/>
              <a:gd name="connsiteY103" fmla="*/ 500742 h 2605314"/>
              <a:gd name="connsiteX104" fmla="*/ 664492 w 5018777"/>
              <a:gd name="connsiteY104" fmla="*/ 544285 h 2605314"/>
              <a:gd name="connsiteX105" fmla="*/ 642720 w 5018777"/>
              <a:gd name="connsiteY105" fmla="*/ 609600 h 2605314"/>
              <a:gd name="connsiteX106" fmla="*/ 651792 w 5018777"/>
              <a:gd name="connsiteY106" fmla="*/ 740954 h 2605314"/>
              <a:gd name="connsiteX107" fmla="*/ 700052 w 5018777"/>
              <a:gd name="connsiteY107" fmla="*/ 804454 h 2605314"/>
              <a:gd name="connsiteX108" fmla="*/ 751577 w 5018777"/>
              <a:gd name="connsiteY108" fmla="*/ 804817 h 2605314"/>
              <a:gd name="connsiteX109" fmla="*/ 775889 w 5018777"/>
              <a:gd name="connsiteY109" fmla="*/ 748937 h 2605314"/>
              <a:gd name="connsiteX110" fmla="*/ 764640 w 5018777"/>
              <a:gd name="connsiteY110" fmla="*/ 679268 h 2605314"/>
              <a:gd name="connsiteX111" fmla="*/ 704769 w 5018777"/>
              <a:gd name="connsiteY111" fmla="*/ 644434 h 2605314"/>
              <a:gd name="connsiteX112" fmla="*/ 567246 w 5018777"/>
              <a:gd name="connsiteY112" fmla="*/ 638991 h 2605314"/>
              <a:gd name="connsiteX113" fmla="*/ 468549 w 5018777"/>
              <a:gd name="connsiteY113" fmla="*/ 682171 h 2605314"/>
              <a:gd name="connsiteX114" fmla="*/ 446777 w 5018777"/>
              <a:gd name="connsiteY114" fmla="*/ 754742 h 2605314"/>
              <a:gd name="connsiteX115" fmla="*/ 475806 w 5018777"/>
              <a:gd name="connsiteY115" fmla="*/ 849085 h 2605314"/>
              <a:gd name="connsiteX116" fmla="*/ 533863 w 5018777"/>
              <a:gd name="connsiteY116" fmla="*/ 841828 h 2605314"/>
              <a:gd name="connsiteX117" fmla="*/ 541120 w 5018777"/>
              <a:gd name="connsiteY117" fmla="*/ 820057 h 2605314"/>
              <a:gd name="connsiteX118" fmla="*/ 519349 w 5018777"/>
              <a:gd name="connsiteY118" fmla="*/ 740228 h 2605314"/>
              <a:gd name="connsiteX119" fmla="*/ 497577 w 5018777"/>
              <a:gd name="connsiteY119" fmla="*/ 725714 h 2605314"/>
              <a:gd name="connsiteX120" fmla="*/ 352435 w 5018777"/>
              <a:gd name="connsiteY120" fmla="*/ 732971 h 2605314"/>
              <a:gd name="connsiteX121" fmla="*/ 252286 w 5018777"/>
              <a:gd name="connsiteY121" fmla="*/ 791028 h 2605314"/>
              <a:gd name="connsiteX122" fmla="*/ 192777 w 5018777"/>
              <a:gd name="connsiteY122" fmla="*/ 892628 h 2605314"/>
              <a:gd name="connsiteX123" fmla="*/ 187335 w 5018777"/>
              <a:gd name="connsiteY123" fmla="*/ 1026522 h 2605314"/>
              <a:gd name="connsiteX124" fmla="*/ 218177 w 5018777"/>
              <a:gd name="connsiteY124" fmla="*/ 1070791 h 2605314"/>
              <a:gd name="connsiteX125" fmla="*/ 278049 w 5018777"/>
              <a:gd name="connsiteY125" fmla="*/ 1063534 h 2605314"/>
              <a:gd name="connsiteX126" fmla="*/ 297643 w 5018777"/>
              <a:gd name="connsiteY126" fmla="*/ 1022531 h 2605314"/>
              <a:gd name="connsiteX127" fmla="*/ 260995 w 5018777"/>
              <a:gd name="connsiteY127" fmla="*/ 957580 h 2605314"/>
              <a:gd name="connsiteX128" fmla="*/ 172095 w 5018777"/>
              <a:gd name="connsiteY128" fmla="*/ 952137 h 2605314"/>
              <a:gd name="connsiteX129" fmla="*/ 108957 w 5018777"/>
              <a:gd name="connsiteY129" fmla="*/ 996405 h 2605314"/>
              <a:gd name="connsiteX130" fmla="*/ 54892 w 5018777"/>
              <a:gd name="connsiteY130" fmla="*/ 1066800 h 2605314"/>
              <a:gd name="connsiteX131" fmla="*/ 14252 w 5018777"/>
              <a:gd name="connsiteY131" fmla="*/ 1156788 h 2605314"/>
              <a:gd name="connsiteX132" fmla="*/ 20783 w 5018777"/>
              <a:gd name="connsiteY132" fmla="*/ 1262017 h 2605314"/>
              <a:gd name="connsiteX133" fmla="*/ 69406 w 5018777"/>
              <a:gd name="connsiteY133" fmla="*/ 1313542 h 2605314"/>
              <a:gd name="connsiteX134" fmla="*/ 112949 w 5018777"/>
              <a:gd name="connsiteY134" fmla="*/ 1342571 h 2605314"/>
              <a:gd name="connsiteX135" fmla="*/ 159032 w 5018777"/>
              <a:gd name="connsiteY135" fmla="*/ 1341845 h 2605314"/>
              <a:gd name="connsiteX136" fmla="*/ 217089 w 5018777"/>
              <a:gd name="connsiteY136" fmla="*/ 1316445 h 2605314"/>
              <a:gd name="connsiteX137" fmla="*/ 199672 w 5018777"/>
              <a:gd name="connsiteY137" fmla="*/ 1243148 h 2605314"/>
              <a:gd name="connsiteX138" fmla="*/ 124197 w 5018777"/>
              <a:gd name="connsiteY138" fmla="*/ 1236254 h 2605314"/>
              <a:gd name="connsiteX139" fmla="*/ 54892 w 5018777"/>
              <a:gd name="connsiteY139" fmla="*/ 1262742 h 2605314"/>
              <a:gd name="connsiteX140" fmla="*/ 33120 w 5018777"/>
              <a:gd name="connsiteY140" fmla="*/ 1299028 h 2605314"/>
              <a:gd name="connsiteX141" fmla="*/ 18606 w 5018777"/>
              <a:gd name="connsiteY141" fmla="*/ 1320800 h 2605314"/>
              <a:gd name="connsiteX142" fmla="*/ 4092 w 5018777"/>
              <a:gd name="connsiteY142" fmla="*/ 1379582 h 2605314"/>
              <a:gd name="connsiteX143" fmla="*/ 3729 w 5018777"/>
              <a:gd name="connsiteY143" fmla="*/ 1436188 h 2605314"/>
              <a:gd name="connsiteX144" fmla="*/ 47635 w 5018777"/>
              <a:gd name="connsiteY144" fmla="*/ 1494971 h 2605314"/>
              <a:gd name="connsiteX145" fmla="*/ 91177 w 5018777"/>
              <a:gd name="connsiteY145" fmla="*/ 1524000 h 2605314"/>
              <a:gd name="connsiteX146" fmla="*/ 127100 w 5018777"/>
              <a:gd name="connsiteY146" fmla="*/ 1568268 h 2605314"/>
              <a:gd name="connsiteX147" fmla="*/ 171006 w 5018777"/>
              <a:gd name="connsiteY147" fmla="*/ 1582057 h 2605314"/>
              <a:gd name="connsiteX148" fmla="*/ 228337 w 5018777"/>
              <a:gd name="connsiteY148" fmla="*/ 1561737 h 2605314"/>
              <a:gd name="connsiteX149" fmla="*/ 236683 w 5018777"/>
              <a:gd name="connsiteY149" fmla="*/ 1483722 h 2605314"/>
              <a:gd name="connsiteX150" fmla="*/ 157217 w 5018777"/>
              <a:gd name="connsiteY150" fmla="*/ 1465580 h 2605314"/>
              <a:gd name="connsiteX151" fmla="*/ 105692 w 5018777"/>
              <a:gd name="connsiteY151" fmla="*/ 1502228 h 2605314"/>
              <a:gd name="connsiteX152" fmla="*/ 105692 w 5018777"/>
              <a:gd name="connsiteY152" fmla="*/ 1698171 h 2605314"/>
              <a:gd name="connsiteX153" fmla="*/ 141615 w 5018777"/>
              <a:gd name="connsiteY153" fmla="*/ 1749334 h 2605314"/>
              <a:gd name="connsiteX154" fmla="*/ 192777 w 5018777"/>
              <a:gd name="connsiteY154" fmla="*/ 1792514 h 2605314"/>
              <a:gd name="connsiteX155" fmla="*/ 250835 w 5018777"/>
              <a:gd name="connsiteY155" fmla="*/ 1828800 h 2605314"/>
              <a:gd name="connsiteX156" fmla="*/ 359692 w 5018777"/>
              <a:gd name="connsiteY156" fmla="*/ 1821542 h 2605314"/>
              <a:gd name="connsiteX157" fmla="*/ 394163 w 5018777"/>
              <a:gd name="connsiteY157" fmla="*/ 1796505 h 2605314"/>
              <a:gd name="connsiteX158" fmla="*/ 410492 w 5018777"/>
              <a:gd name="connsiteY158" fmla="*/ 1698171 h 2605314"/>
              <a:gd name="connsiteX159" fmla="*/ 366949 w 5018777"/>
              <a:gd name="connsiteY159" fmla="*/ 1683657 h 2605314"/>
              <a:gd name="connsiteX160" fmla="*/ 316149 w 5018777"/>
              <a:gd name="connsiteY160" fmla="*/ 1690914 h 2605314"/>
              <a:gd name="connsiteX161" fmla="*/ 279863 w 5018777"/>
              <a:gd name="connsiteY161" fmla="*/ 1719942 h 2605314"/>
              <a:gd name="connsiteX162" fmla="*/ 265349 w 5018777"/>
              <a:gd name="connsiteY162" fmla="*/ 1785257 h 2605314"/>
              <a:gd name="connsiteX163" fmla="*/ 276235 w 5018777"/>
              <a:gd name="connsiteY163" fmla="*/ 1939108 h 2605314"/>
              <a:gd name="connsiteX164" fmla="*/ 331026 w 5018777"/>
              <a:gd name="connsiteY164" fmla="*/ 1984465 h 2605314"/>
              <a:gd name="connsiteX165" fmla="*/ 417749 w 5018777"/>
              <a:gd name="connsiteY165" fmla="*/ 2002971 h 2605314"/>
              <a:gd name="connsiteX166" fmla="*/ 526606 w 5018777"/>
              <a:gd name="connsiteY166" fmla="*/ 1995714 h 2605314"/>
              <a:gd name="connsiteX167" fmla="*/ 555635 w 5018777"/>
              <a:gd name="connsiteY167" fmla="*/ 1973942 h 2605314"/>
              <a:gd name="connsiteX168" fmla="*/ 599177 w 5018777"/>
              <a:gd name="connsiteY168" fmla="*/ 1944914 h 2605314"/>
              <a:gd name="connsiteX169" fmla="*/ 628206 w 5018777"/>
              <a:gd name="connsiteY169" fmla="*/ 1901371 h 2605314"/>
              <a:gd name="connsiteX170" fmla="*/ 613692 w 5018777"/>
              <a:gd name="connsiteY170" fmla="*/ 1836057 h 2605314"/>
              <a:gd name="connsiteX171" fmla="*/ 570149 w 5018777"/>
              <a:gd name="connsiteY171" fmla="*/ 1792514 h 2605314"/>
              <a:gd name="connsiteX172" fmla="*/ 528057 w 5018777"/>
              <a:gd name="connsiteY172" fmla="*/ 1800497 h 2605314"/>
              <a:gd name="connsiteX173" fmla="*/ 481249 w 5018777"/>
              <a:gd name="connsiteY173" fmla="*/ 1898468 h 2605314"/>
              <a:gd name="connsiteX174" fmla="*/ 555635 w 5018777"/>
              <a:gd name="connsiteY174" fmla="*/ 1995714 h 2605314"/>
              <a:gd name="connsiteX175" fmla="*/ 570149 w 5018777"/>
              <a:gd name="connsiteY175" fmla="*/ 2017485 h 2605314"/>
              <a:gd name="connsiteX176" fmla="*/ 700777 w 5018777"/>
              <a:gd name="connsiteY176" fmla="*/ 2068285 h 2605314"/>
              <a:gd name="connsiteX177" fmla="*/ 737063 w 5018777"/>
              <a:gd name="connsiteY177" fmla="*/ 2082800 h 2605314"/>
              <a:gd name="connsiteX178" fmla="*/ 867692 w 5018777"/>
              <a:gd name="connsiteY178" fmla="*/ 2119811 h 2605314"/>
              <a:gd name="connsiteX179" fmla="*/ 969292 w 5018777"/>
              <a:gd name="connsiteY179" fmla="*/ 2148114 h 2605314"/>
              <a:gd name="connsiteX180" fmla="*/ 1078149 w 5018777"/>
              <a:gd name="connsiteY180" fmla="*/ 2133600 h 2605314"/>
              <a:gd name="connsiteX181" fmla="*/ 1128949 w 5018777"/>
              <a:gd name="connsiteY181" fmla="*/ 2104571 h 2605314"/>
              <a:gd name="connsiteX182" fmla="*/ 1247603 w 5018777"/>
              <a:gd name="connsiteY182" fmla="*/ 2013494 h 2605314"/>
              <a:gd name="connsiteX183" fmla="*/ 1291509 w 5018777"/>
              <a:gd name="connsiteY183" fmla="*/ 1957251 h 2605314"/>
              <a:gd name="connsiteX184" fmla="*/ 1278083 w 5018777"/>
              <a:gd name="connsiteY184" fmla="*/ 1839322 h 2605314"/>
              <a:gd name="connsiteX185" fmla="*/ 1223292 w 5018777"/>
              <a:gd name="connsiteY185" fmla="*/ 1814285 h 2605314"/>
              <a:gd name="connsiteX186" fmla="*/ 1129675 w 5018777"/>
              <a:gd name="connsiteY186" fmla="*/ 1833154 h 2605314"/>
              <a:gd name="connsiteX187" fmla="*/ 1107177 w 5018777"/>
              <a:gd name="connsiteY187" fmla="*/ 1894114 h 2605314"/>
              <a:gd name="connsiteX188" fmla="*/ 1085406 w 5018777"/>
              <a:gd name="connsiteY188" fmla="*/ 2002971 h 2605314"/>
              <a:gd name="connsiteX189" fmla="*/ 1020092 w 5018777"/>
              <a:gd name="connsiteY189" fmla="*/ 1995714 h 2605314"/>
              <a:gd name="connsiteX190" fmla="*/ 984532 w 5018777"/>
              <a:gd name="connsiteY190" fmla="*/ 1911531 h 2605314"/>
              <a:gd name="connsiteX191" fmla="*/ 996869 w 5018777"/>
              <a:gd name="connsiteY191" fmla="*/ 1807754 h 2605314"/>
              <a:gd name="connsiteX192" fmla="*/ 1070529 w 5018777"/>
              <a:gd name="connsiteY192" fmla="*/ 1731554 h 2605314"/>
              <a:gd name="connsiteX193" fmla="*/ 1230549 w 5018777"/>
              <a:gd name="connsiteY193" fmla="*/ 1690914 h 2605314"/>
              <a:gd name="connsiteX194" fmla="*/ 1339406 w 5018777"/>
              <a:gd name="connsiteY194" fmla="*/ 1698171 h 2605314"/>
              <a:gd name="connsiteX195" fmla="*/ 1426492 w 5018777"/>
              <a:gd name="connsiteY195" fmla="*/ 1741714 h 2605314"/>
              <a:gd name="connsiteX196" fmla="*/ 1480557 w 5018777"/>
              <a:gd name="connsiteY196" fmla="*/ 1792514 h 2605314"/>
              <a:gd name="connsiteX197" fmla="*/ 1510312 w 5018777"/>
              <a:gd name="connsiteY197" fmla="*/ 1859642 h 2605314"/>
              <a:gd name="connsiteX198" fmla="*/ 1511037 w 5018777"/>
              <a:gd name="connsiteY198" fmla="*/ 1961968 h 2605314"/>
              <a:gd name="connsiteX199" fmla="*/ 1463866 w 5018777"/>
              <a:gd name="connsiteY199" fmla="*/ 2046877 h 2605314"/>
              <a:gd name="connsiteX200" fmla="*/ 1411977 w 5018777"/>
              <a:gd name="connsiteY200" fmla="*/ 2140857 h 2605314"/>
              <a:gd name="connsiteX201" fmla="*/ 1404720 w 5018777"/>
              <a:gd name="connsiteY201" fmla="*/ 2162628 h 2605314"/>
              <a:gd name="connsiteX202" fmla="*/ 1368435 w 5018777"/>
              <a:gd name="connsiteY202" fmla="*/ 2293257 h 2605314"/>
              <a:gd name="connsiteX203" fmla="*/ 1370975 w 5018777"/>
              <a:gd name="connsiteY203" fmla="*/ 2449285 h 2605314"/>
              <a:gd name="connsiteX204" fmla="*/ 1513577 w 5018777"/>
              <a:gd name="connsiteY204" fmla="*/ 2554514 h 2605314"/>
              <a:gd name="connsiteX205" fmla="*/ 1636949 w 5018777"/>
              <a:gd name="connsiteY205" fmla="*/ 2590800 h 2605314"/>
              <a:gd name="connsiteX206" fmla="*/ 1851397 w 5018777"/>
              <a:gd name="connsiteY206" fmla="*/ 2605314 h 2605314"/>
              <a:gd name="connsiteX207" fmla="*/ 1922155 w 5018777"/>
              <a:gd name="connsiteY207" fmla="*/ 2576285 h 2605314"/>
              <a:gd name="connsiteX208" fmla="*/ 1963520 w 5018777"/>
              <a:gd name="connsiteY208" fmla="*/ 2496457 h 2605314"/>
              <a:gd name="connsiteX209" fmla="*/ 2006337 w 5018777"/>
              <a:gd name="connsiteY209" fmla="*/ 2315028 h 2605314"/>
              <a:gd name="connsiteX210" fmla="*/ 2043349 w 5018777"/>
              <a:gd name="connsiteY210" fmla="*/ 2111828 h 2605314"/>
              <a:gd name="connsiteX211" fmla="*/ 2066572 w 5018777"/>
              <a:gd name="connsiteY211" fmla="*/ 2048691 h 2605314"/>
              <a:gd name="connsiteX212" fmla="*/ 2102495 w 5018777"/>
              <a:gd name="connsiteY212" fmla="*/ 1987731 h 2605314"/>
              <a:gd name="connsiteX213" fmla="*/ 2221512 w 5018777"/>
              <a:gd name="connsiteY213" fmla="*/ 1879237 h 2605314"/>
              <a:gd name="connsiteX214" fmla="*/ 2377177 w 5018777"/>
              <a:gd name="connsiteY214" fmla="*/ 1872342 h 2605314"/>
              <a:gd name="connsiteX215" fmla="*/ 2398949 w 5018777"/>
              <a:gd name="connsiteY215" fmla="*/ 1879600 h 2605314"/>
              <a:gd name="connsiteX216" fmla="*/ 2457006 w 5018777"/>
              <a:gd name="connsiteY216" fmla="*/ 1930400 h 2605314"/>
              <a:gd name="connsiteX217" fmla="*/ 2471520 w 5018777"/>
              <a:gd name="connsiteY217" fmla="*/ 1952171 h 2605314"/>
              <a:gd name="connsiteX218" fmla="*/ 2493292 w 5018777"/>
              <a:gd name="connsiteY218" fmla="*/ 1973942 h 2605314"/>
              <a:gd name="connsiteX219" fmla="*/ 2507806 w 5018777"/>
              <a:gd name="connsiteY219" fmla="*/ 2024742 h 2605314"/>
              <a:gd name="connsiteX220" fmla="*/ 2515063 w 5018777"/>
              <a:gd name="connsiteY220" fmla="*/ 2053771 h 2605314"/>
              <a:gd name="connsiteX221" fmla="*/ 2529577 w 5018777"/>
              <a:gd name="connsiteY221" fmla="*/ 2075542 h 2605314"/>
              <a:gd name="connsiteX222" fmla="*/ 2544092 w 5018777"/>
              <a:gd name="connsiteY222" fmla="*/ 2126342 h 2605314"/>
              <a:gd name="connsiteX223" fmla="*/ 2536835 w 5018777"/>
              <a:gd name="connsiteY223" fmla="*/ 2271485 h 2605314"/>
              <a:gd name="connsiteX224" fmla="*/ 2522320 w 5018777"/>
              <a:gd name="connsiteY224" fmla="*/ 2300514 h 2605314"/>
              <a:gd name="connsiteX225" fmla="*/ 2478777 w 5018777"/>
              <a:gd name="connsiteY225" fmla="*/ 2329542 h 2605314"/>
              <a:gd name="connsiteX226" fmla="*/ 2457006 w 5018777"/>
              <a:gd name="connsiteY226" fmla="*/ 2336800 h 2605314"/>
              <a:gd name="connsiteX227" fmla="*/ 2333635 w 5018777"/>
              <a:gd name="connsiteY227" fmla="*/ 2329542 h 2605314"/>
              <a:gd name="connsiteX228" fmla="*/ 2311863 w 5018777"/>
              <a:gd name="connsiteY228" fmla="*/ 2322285 h 2605314"/>
              <a:gd name="connsiteX229" fmla="*/ 2297349 w 5018777"/>
              <a:gd name="connsiteY229" fmla="*/ 2286000 h 2605314"/>
              <a:gd name="connsiteX230" fmla="*/ 2290092 w 5018777"/>
              <a:gd name="connsiteY230" fmla="*/ 2249714 h 2605314"/>
              <a:gd name="connsiteX231" fmla="*/ 2398949 w 5018777"/>
              <a:gd name="connsiteY231" fmla="*/ 2111828 h 2605314"/>
              <a:gd name="connsiteX232" fmla="*/ 2398949 w 5018777"/>
              <a:gd name="connsiteY232" fmla="*/ 2024742 h 2605314"/>
              <a:gd name="connsiteX233" fmla="*/ 2377177 w 5018777"/>
              <a:gd name="connsiteY233" fmla="*/ 2010228 h 2605314"/>
              <a:gd name="connsiteX234" fmla="*/ 2275577 w 5018777"/>
              <a:gd name="connsiteY234" fmla="*/ 2017485 h 2605314"/>
              <a:gd name="connsiteX235" fmla="*/ 2261063 w 5018777"/>
              <a:gd name="connsiteY235" fmla="*/ 2032000 h 2605314"/>
              <a:gd name="connsiteX236" fmla="*/ 2239292 w 5018777"/>
              <a:gd name="connsiteY236" fmla="*/ 2046514 h 2605314"/>
              <a:gd name="connsiteX237" fmla="*/ 2224777 w 5018777"/>
              <a:gd name="connsiteY237" fmla="*/ 2061028 h 2605314"/>
              <a:gd name="connsiteX238" fmla="*/ 2195749 w 5018777"/>
              <a:gd name="connsiteY238" fmla="*/ 2068285 h 2605314"/>
              <a:gd name="connsiteX239" fmla="*/ 2166720 w 5018777"/>
              <a:gd name="connsiteY239" fmla="*/ 2090057 h 2605314"/>
              <a:gd name="connsiteX240" fmla="*/ 2152206 w 5018777"/>
              <a:gd name="connsiteY240" fmla="*/ 2111828 h 2605314"/>
              <a:gd name="connsiteX241" fmla="*/ 2130435 w 5018777"/>
              <a:gd name="connsiteY241" fmla="*/ 2140857 h 2605314"/>
              <a:gd name="connsiteX242" fmla="*/ 2130435 w 5018777"/>
              <a:gd name="connsiteY242" fmla="*/ 2351314 h 2605314"/>
              <a:gd name="connsiteX243" fmla="*/ 2144949 w 5018777"/>
              <a:gd name="connsiteY243" fmla="*/ 2373085 h 2605314"/>
              <a:gd name="connsiteX244" fmla="*/ 2166720 w 5018777"/>
              <a:gd name="connsiteY244" fmla="*/ 2380342 h 2605314"/>
              <a:gd name="connsiteX245" fmla="*/ 2173977 w 5018777"/>
              <a:gd name="connsiteY245" fmla="*/ 2402114 h 2605314"/>
              <a:gd name="connsiteX246" fmla="*/ 2195749 w 5018777"/>
              <a:gd name="connsiteY246" fmla="*/ 2416628 h 2605314"/>
              <a:gd name="connsiteX247" fmla="*/ 2224777 w 5018777"/>
              <a:gd name="connsiteY247" fmla="*/ 2438400 h 2605314"/>
              <a:gd name="connsiteX248" fmla="*/ 2268320 w 5018777"/>
              <a:gd name="connsiteY248" fmla="*/ 2474685 h 2605314"/>
              <a:gd name="connsiteX249" fmla="*/ 2297349 w 5018777"/>
              <a:gd name="connsiteY249" fmla="*/ 2510971 h 2605314"/>
              <a:gd name="connsiteX250" fmla="*/ 2319120 w 5018777"/>
              <a:gd name="connsiteY250" fmla="*/ 2532742 h 2605314"/>
              <a:gd name="connsiteX251" fmla="*/ 2398949 w 5018777"/>
              <a:gd name="connsiteY251" fmla="*/ 2569028 h 2605314"/>
              <a:gd name="connsiteX252" fmla="*/ 2544092 w 5018777"/>
              <a:gd name="connsiteY252" fmla="*/ 2554514 h 2605314"/>
              <a:gd name="connsiteX253" fmla="*/ 2565863 w 5018777"/>
              <a:gd name="connsiteY253" fmla="*/ 2540000 h 2605314"/>
              <a:gd name="connsiteX254" fmla="*/ 2573120 w 5018777"/>
              <a:gd name="connsiteY254" fmla="*/ 2503714 h 2605314"/>
              <a:gd name="connsiteX255" fmla="*/ 2587635 w 5018777"/>
              <a:gd name="connsiteY255" fmla="*/ 2481942 h 2605314"/>
              <a:gd name="connsiteX256" fmla="*/ 2594892 w 5018777"/>
              <a:gd name="connsiteY256" fmla="*/ 2409371 h 2605314"/>
              <a:gd name="connsiteX257" fmla="*/ 2645692 w 5018777"/>
              <a:gd name="connsiteY257" fmla="*/ 2416628 h 2605314"/>
              <a:gd name="connsiteX258" fmla="*/ 2674720 w 5018777"/>
              <a:gd name="connsiteY258" fmla="*/ 2423885 h 2605314"/>
              <a:gd name="connsiteX259" fmla="*/ 2747292 w 5018777"/>
              <a:gd name="connsiteY259" fmla="*/ 2438400 h 2605314"/>
              <a:gd name="connsiteX260" fmla="*/ 2790835 w 5018777"/>
              <a:gd name="connsiteY260" fmla="*/ 2452914 h 2605314"/>
              <a:gd name="connsiteX261" fmla="*/ 2812606 w 5018777"/>
              <a:gd name="connsiteY261" fmla="*/ 2438400 h 2605314"/>
              <a:gd name="connsiteX262" fmla="*/ 2805349 w 5018777"/>
              <a:gd name="connsiteY262" fmla="*/ 2416628 h 2605314"/>
              <a:gd name="connsiteX263" fmla="*/ 2798092 w 5018777"/>
              <a:gd name="connsiteY263" fmla="*/ 2373085 h 2605314"/>
              <a:gd name="connsiteX264" fmla="*/ 2783577 w 5018777"/>
              <a:gd name="connsiteY264" fmla="*/ 2329542 h 2605314"/>
              <a:gd name="connsiteX265" fmla="*/ 2798092 w 5018777"/>
              <a:gd name="connsiteY265" fmla="*/ 2278742 h 2605314"/>
              <a:gd name="connsiteX266" fmla="*/ 2965006 w 5018777"/>
              <a:gd name="connsiteY266" fmla="*/ 2249714 h 2605314"/>
              <a:gd name="connsiteX267" fmla="*/ 2950492 w 5018777"/>
              <a:gd name="connsiteY267" fmla="*/ 2227942 h 2605314"/>
              <a:gd name="connsiteX268" fmla="*/ 2928720 w 5018777"/>
              <a:gd name="connsiteY268" fmla="*/ 2133600 h 2605314"/>
              <a:gd name="connsiteX269" fmla="*/ 2921463 w 5018777"/>
              <a:gd name="connsiteY269" fmla="*/ 2104571 h 2605314"/>
              <a:gd name="connsiteX270" fmla="*/ 2899692 w 5018777"/>
              <a:gd name="connsiteY270" fmla="*/ 2090057 h 2605314"/>
              <a:gd name="connsiteX271" fmla="*/ 2906949 w 5018777"/>
              <a:gd name="connsiteY271" fmla="*/ 2061028 h 2605314"/>
              <a:gd name="connsiteX272" fmla="*/ 3037577 w 5018777"/>
              <a:gd name="connsiteY272" fmla="*/ 2053771 h 2605314"/>
              <a:gd name="connsiteX273" fmla="*/ 3124663 w 5018777"/>
              <a:gd name="connsiteY273" fmla="*/ 2046514 h 2605314"/>
              <a:gd name="connsiteX274" fmla="*/ 3146435 w 5018777"/>
              <a:gd name="connsiteY274" fmla="*/ 2039257 h 2605314"/>
              <a:gd name="connsiteX275" fmla="*/ 3139177 w 5018777"/>
              <a:gd name="connsiteY275" fmla="*/ 2010228 h 2605314"/>
              <a:gd name="connsiteX276" fmla="*/ 3110149 w 5018777"/>
              <a:gd name="connsiteY276" fmla="*/ 1959428 h 2605314"/>
              <a:gd name="connsiteX277" fmla="*/ 3081120 w 5018777"/>
              <a:gd name="connsiteY277" fmla="*/ 1930400 h 2605314"/>
              <a:gd name="connsiteX278" fmla="*/ 3066606 w 5018777"/>
              <a:gd name="connsiteY278" fmla="*/ 1901371 h 2605314"/>
              <a:gd name="connsiteX279" fmla="*/ 3044835 w 5018777"/>
              <a:gd name="connsiteY279" fmla="*/ 1886857 h 2605314"/>
              <a:gd name="connsiteX280" fmla="*/ 3037577 w 5018777"/>
              <a:gd name="connsiteY280" fmla="*/ 1865085 h 2605314"/>
              <a:gd name="connsiteX281" fmla="*/ 3023063 w 5018777"/>
              <a:gd name="connsiteY281" fmla="*/ 1843314 h 2605314"/>
              <a:gd name="connsiteX282" fmla="*/ 3052092 w 5018777"/>
              <a:gd name="connsiteY282" fmla="*/ 1828800 h 2605314"/>
              <a:gd name="connsiteX283" fmla="*/ 3160949 w 5018777"/>
              <a:gd name="connsiteY283" fmla="*/ 1814285 h 2605314"/>
              <a:gd name="connsiteX284" fmla="*/ 3182720 w 5018777"/>
              <a:gd name="connsiteY284" fmla="*/ 1799771 h 2605314"/>
              <a:gd name="connsiteX285" fmla="*/ 3131920 w 5018777"/>
              <a:gd name="connsiteY285" fmla="*/ 1690914 h 2605314"/>
              <a:gd name="connsiteX286" fmla="*/ 3124663 w 5018777"/>
              <a:gd name="connsiteY286" fmla="*/ 1669142 h 2605314"/>
              <a:gd name="connsiteX287" fmla="*/ 3110149 w 5018777"/>
              <a:gd name="connsiteY287" fmla="*/ 1647371 h 2605314"/>
              <a:gd name="connsiteX288" fmla="*/ 3131920 w 5018777"/>
              <a:gd name="connsiteY288" fmla="*/ 1640114 h 2605314"/>
              <a:gd name="connsiteX289" fmla="*/ 3160949 w 5018777"/>
              <a:gd name="connsiteY289" fmla="*/ 1632857 h 2605314"/>
              <a:gd name="connsiteX290" fmla="*/ 3189977 w 5018777"/>
              <a:gd name="connsiteY290" fmla="*/ 1618342 h 2605314"/>
              <a:gd name="connsiteX291" fmla="*/ 3219006 w 5018777"/>
              <a:gd name="connsiteY291" fmla="*/ 1611085 h 2605314"/>
              <a:gd name="connsiteX292" fmla="*/ 3240777 w 5018777"/>
              <a:gd name="connsiteY292" fmla="*/ 1603828 h 2605314"/>
              <a:gd name="connsiteX293" fmla="*/ 3284320 w 5018777"/>
              <a:gd name="connsiteY293" fmla="*/ 1582057 h 2605314"/>
              <a:gd name="connsiteX294" fmla="*/ 3298835 w 5018777"/>
              <a:gd name="connsiteY294" fmla="*/ 1567542 h 2605314"/>
              <a:gd name="connsiteX295" fmla="*/ 3277063 w 5018777"/>
              <a:gd name="connsiteY295" fmla="*/ 1545771 h 2605314"/>
              <a:gd name="connsiteX296" fmla="*/ 3233520 w 5018777"/>
              <a:gd name="connsiteY296" fmla="*/ 1516742 h 2605314"/>
              <a:gd name="connsiteX297" fmla="*/ 3182720 w 5018777"/>
              <a:gd name="connsiteY297" fmla="*/ 1458685 h 2605314"/>
              <a:gd name="connsiteX298" fmla="*/ 3175463 w 5018777"/>
              <a:gd name="connsiteY298" fmla="*/ 1436914 h 2605314"/>
              <a:gd name="connsiteX299" fmla="*/ 3153692 w 5018777"/>
              <a:gd name="connsiteY299" fmla="*/ 1422400 h 2605314"/>
              <a:gd name="connsiteX300" fmla="*/ 3204492 w 5018777"/>
              <a:gd name="connsiteY300" fmla="*/ 1386114 h 2605314"/>
              <a:gd name="connsiteX301" fmla="*/ 3240777 w 5018777"/>
              <a:gd name="connsiteY301" fmla="*/ 1349828 h 2605314"/>
              <a:gd name="connsiteX302" fmla="*/ 3269806 w 5018777"/>
              <a:gd name="connsiteY302" fmla="*/ 1313542 h 2605314"/>
              <a:gd name="connsiteX303" fmla="*/ 3291577 w 5018777"/>
              <a:gd name="connsiteY303" fmla="*/ 1299028 h 2605314"/>
              <a:gd name="connsiteX304" fmla="*/ 3306092 w 5018777"/>
              <a:gd name="connsiteY304" fmla="*/ 1284514 h 2605314"/>
              <a:gd name="connsiteX305" fmla="*/ 3313349 w 5018777"/>
              <a:gd name="connsiteY305" fmla="*/ 1262742 h 2605314"/>
              <a:gd name="connsiteX306" fmla="*/ 3269806 w 5018777"/>
              <a:gd name="connsiteY306" fmla="*/ 1255485 h 2605314"/>
              <a:gd name="connsiteX307" fmla="*/ 3248035 w 5018777"/>
              <a:gd name="connsiteY307" fmla="*/ 1248228 h 2605314"/>
              <a:gd name="connsiteX308" fmla="*/ 3197235 w 5018777"/>
              <a:gd name="connsiteY308" fmla="*/ 1233714 h 2605314"/>
              <a:gd name="connsiteX309" fmla="*/ 3175463 w 5018777"/>
              <a:gd name="connsiteY309" fmla="*/ 1219200 h 2605314"/>
              <a:gd name="connsiteX310" fmla="*/ 3153692 w 5018777"/>
              <a:gd name="connsiteY310" fmla="*/ 1211942 h 2605314"/>
              <a:gd name="connsiteX311" fmla="*/ 3124663 w 5018777"/>
              <a:gd name="connsiteY311" fmla="*/ 1197428 h 2605314"/>
              <a:gd name="connsiteX312" fmla="*/ 3204492 w 5018777"/>
              <a:gd name="connsiteY312" fmla="*/ 1095828 h 2605314"/>
              <a:gd name="connsiteX313" fmla="*/ 3255292 w 5018777"/>
              <a:gd name="connsiteY313" fmla="*/ 1037771 h 2605314"/>
              <a:gd name="connsiteX314" fmla="*/ 3255292 w 5018777"/>
              <a:gd name="connsiteY314" fmla="*/ 994228 h 2605314"/>
              <a:gd name="connsiteX315" fmla="*/ 3211749 w 5018777"/>
              <a:gd name="connsiteY315" fmla="*/ 986971 h 2605314"/>
              <a:gd name="connsiteX316" fmla="*/ 3182720 w 5018777"/>
              <a:gd name="connsiteY316" fmla="*/ 979714 h 2605314"/>
              <a:gd name="connsiteX317" fmla="*/ 3124663 w 5018777"/>
              <a:gd name="connsiteY317" fmla="*/ 957942 h 2605314"/>
              <a:gd name="connsiteX318" fmla="*/ 3102892 w 5018777"/>
              <a:gd name="connsiteY318" fmla="*/ 950685 h 2605314"/>
              <a:gd name="connsiteX319" fmla="*/ 3052092 w 5018777"/>
              <a:gd name="connsiteY319" fmla="*/ 943428 h 2605314"/>
              <a:gd name="connsiteX320" fmla="*/ 3030320 w 5018777"/>
              <a:gd name="connsiteY320" fmla="*/ 936171 h 2605314"/>
              <a:gd name="connsiteX321" fmla="*/ 2994035 w 5018777"/>
              <a:gd name="connsiteY321" fmla="*/ 928914 h 2605314"/>
              <a:gd name="connsiteX322" fmla="*/ 2979520 w 5018777"/>
              <a:gd name="connsiteY322" fmla="*/ 914400 h 2605314"/>
              <a:gd name="connsiteX323" fmla="*/ 3037577 w 5018777"/>
              <a:gd name="connsiteY323" fmla="*/ 820057 h 2605314"/>
              <a:gd name="connsiteX324" fmla="*/ 3095635 w 5018777"/>
              <a:gd name="connsiteY324" fmla="*/ 747485 h 2605314"/>
              <a:gd name="connsiteX325" fmla="*/ 3131920 w 5018777"/>
              <a:gd name="connsiteY325" fmla="*/ 703942 h 2605314"/>
              <a:gd name="connsiteX326" fmla="*/ 3146435 w 5018777"/>
              <a:gd name="connsiteY326" fmla="*/ 682171 h 2605314"/>
              <a:gd name="connsiteX327" fmla="*/ 3037577 w 5018777"/>
              <a:gd name="connsiteY327" fmla="*/ 667657 h 2605314"/>
              <a:gd name="connsiteX328" fmla="*/ 2965006 w 5018777"/>
              <a:gd name="connsiteY328" fmla="*/ 660400 h 2605314"/>
              <a:gd name="connsiteX329" fmla="*/ 2892435 w 5018777"/>
              <a:gd name="connsiteY329" fmla="*/ 645885 h 2605314"/>
              <a:gd name="connsiteX330" fmla="*/ 2928720 w 5018777"/>
              <a:gd name="connsiteY330" fmla="*/ 609600 h 2605314"/>
              <a:gd name="connsiteX331" fmla="*/ 2965006 w 5018777"/>
              <a:gd name="connsiteY331" fmla="*/ 573314 h 2605314"/>
              <a:gd name="connsiteX332" fmla="*/ 2972263 w 5018777"/>
              <a:gd name="connsiteY332" fmla="*/ 529771 h 2605314"/>
              <a:gd name="connsiteX333" fmla="*/ 2986777 w 5018777"/>
              <a:gd name="connsiteY333" fmla="*/ 486228 h 2605314"/>
              <a:gd name="connsiteX334" fmla="*/ 3001292 w 5018777"/>
              <a:gd name="connsiteY334" fmla="*/ 435428 h 2605314"/>
              <a:gd name="connsiteX335" fmla="*/ 3015806 w 5018777"/>
              <a:gd name="connsiteY335" fmla="*/ 391885 h 2605314"/>
              <a:gd name="connsiteX336" fmla="*/ 2965006 w 5018777"/>
              <a:gd name="connsiteY336" fmla="*/ 399142 h 2605314"/>
              <a:gd name="connsiteX337" fmla="*/ 2921463 w 5018777"/>
              <a:gd name="connsiteY337" fmla="*/ 413657 h 2605314"/>
              <a:gd name="connsiteX338" fmla="*/ 2892435 w 5018777"/>
              <a:gd name="connsiteY338" fmla="*/ 420914 h 2605314"/>
              <a:gd name="connsiteX339" fmla="*/ 2856149 w 5018777"/>
              <a:gd name="connsiteY339" fmla="*/ 435428 h 2605314"/>
              <a:gd name="connsiteX340" fmla="*/ 2812606 w 5018777"/>
              <a:gd name="connsiteY340" fmla="*/ 442685 h 2605314"/>
              <a:gd name="connsiteX341" fmla="*/ 2783577 w 5018777"/>
              <a:gd name="connsiteY341" fmla="*/ 449942 h 2605314"/>
              <a:gd name="connsiteX342" fmla="*/ 2725520 w 5018777"/>
              <a:gd name="connsiteY342" fmla="*/ 442685 h 2605314"/>
              <a:gd name="connsiteX343" fmla="*/ 2732777 w 5018777"/>
              <a:gd name="connsiteY343" fmla="*/ 377371 h 2605314"/>
              <a:gd name="connsiteX344" fmla="*/ 2725520 w 5018777"/>
              <a:gd name="connsiteY344" fmla="*/ 290285 h 2605314"/>
              <a:gd name="connsiteX345" fmla="*/ 2711006 w 5018777"/>
              <a:gd name="connsiteY345" fmla="*/ 232228 h 2605314"/>
              <a:gd name="connsiteX346" fmla="*/ 2667463 w 5018777"/>
              <a:gd name="connsiteY346" fmla="*/ 210457 h 2605314"/>
              <a:gd name="connsiteX347" fmla="*/ 2660206 w 5018777"/>
              <a:gd name="connsiteY347"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90720 w 5018777"/>
              <a:gd name="connsiteY45" fmla="*/ 65314 h 2605314"/>
              <a:gd name="connsiteX46" fmla="*/ 3661692 w 5018777"/>
              <a:gd name="connsiteY46" fmla="*/ 94342 h 2605314"/>
              <a:gd name="connsiteX47" fmla="*/ 3618149 w 5018777"/>
              <a:gd name="connsiteY47" fmla="*/ 130628 h 2605314"/>
              <a:gd name="connsiteX48" fmla="*/ 3610892 w 5018777"/>
              <a:gd name="connsiteY48" fmla="*/ 152400 h 2605314"/>
              <a:gd name="connsiteX49" fmla="*/ 3547755 w 5018777"/>
              <a:gd name="connsiteY49" fmla="*/ 248194 h 2605314"/>
              <a:gd name="connsiteX50" fmla="*/ 3502035 w 5018777"/>
              <a:gd name="connsiteY50" fmla="*/ 420914 h 2605314"/>
              <a:gd name="connsiteX51" fmla="*/ 3501672 w 5018777"/>
              <a:gd name="connsiteY51" fmla="*/ 553357 h 2605314"/>
              <a:gd name="connsiteX52" fmla="*/ 3554649 w 5018777"/>
              <a:gd name="connsiteY52" fmla="*/ 667657 h 2605314"/>
              <a:gd name="connsiteX53" fmla="*/ 3638106 w 5018777"/>
              <a:gd name="connsiteY53" fmla="*/ 730068 h 2605314"/>
              <a:gd name="connsiteX54" fmla="*/ 3756397 w 5018777"/>
              <a:gd name="connsiteY54" fmla="*/ 752565 h 2605314"/>
              <a:gd name="connsiteX55" fmla="*/ 3886663 w 5018777"/>
              <a:gd name="connsiteY55" fmla="*/ 740228 h 2605314"/>
              <a:gd name="connsiteX56" fmla="*/ 3980643 w 5018777"/>
              <a:gd name="connsiteY56" fmla="*/ 658948 h 2605314"/>
              <a:gd name="connsiteX57" fmla="*/ 4000237 w 5018777"/>
              <a:gd name="connsiteY57" fmla="*/ 577305 h 2605314"/>
              <a:gd name="connsiteX58" fmla="*/ 3939640 w 5018777"/>
              <a:gd name="connsiteY58" fmla="*/ 480422 h 2605314"/>
              <a:gd name="connsiteX59" fmla="*/ 3866706 w 5018777"/>
              <a:gd name="connsiteY59" fmla="*/ 463731 h 2605314"/>
              <a:gd name="connsiteX60" fmla="*/ 3806835 w 5018777"/>
              <a:gd name="connsiteY60" fmla="*/ 478971 h 2605314"/>
              <a:gd name="connsiteX61" fmla="*/ 3763292 w 5018777"/>
              <a:gd name="connsiteY61" fmla="*/ 529771 h 2605314"/>
              <a:gd name="connsiteX62" fmla="*/ 3756035 w 5018777"/>
              <a:gd name="connsiteY62" fmla="*/ 551542 h 2605314"/>
              <a:gd name="connsiteX63" fmla="*/ 3763292 w 5018777"/>
              <a:gd name="connsiteY63" fmla="*/ 573314 h 2605314"/>
              <a:gd name="connsiteX64" fmla="*/ 3705235 w 5018777"/>
              <a:gd name="connsiteY64" fmla="*/ 602342 h 2605314"/>
              <a:gd name="connsiteX65" fmla="*/ 3661692 w 5018777"/>
              <a:gd name="connsiteY65" fmla="*/ 544285 h 2605314"/>
              <a:gd name="connsiteX66" fmla="*/ 3668949 w 5018777"/>
              <a:gd name="connsiteY66" fmla="*/ 435428 h 2605314"/>
              <a:gd name="connsiteX67" fmla="*/ 3705235 w 5018777"/>
              <a:gd name="connsiteY67" fmla="*/ 370114 h 2605314"/>
              <a:gd name="connsiteX68" fmla="*/ 3770549 w 5018777"/>
              <a:gd name="connsiteY68" fmla="*/ 341085 h 2605314"/>
              <a:gd name="connsiteX69" fmla="*/ 3792320 w 5018777"/>
              <a:gd name="connsiteY69" fmla="*/ 333828 h 2605314"/>
              <a:gd name="connsiteX70" fmla="*/ 3814092 w 5018777"/>
              <a:gd name="connsiteY70" fmla="*/ 326571 h 2605314"/>
              <a:gd name="connsiteX71" fmla="*/ 3959235 w 5018777"/>
              <a:gd name="connsiteY71" fmla="*/ 333828 h 2605314"/>
              <a:gd name="connsiteX72" fmla="*/ 4024549 w 5018777"/>
              <a:gd name="connsiteY72" fmla="*/ 377371 h 2605314"/>
              <a:gd name="connsiteX73" fmla="*/ 4060835 w 5018777"/>
              <a:gd name="connsiteY73" fmla="*/ 413657 h 2605314"/>
              <a:gd name="connsiteX74" fmla="*/ 4097120 w 5018777"/>
              <a:gd name="connsiteY74" fmla="*/ 478971 h 2605314"/>
              <a:gd name="connsiteX75" fmla="*/ 4111997 w 5018777"/>
              <a:gd name="connsiteY75" fmla="*/ 620848 h 2605314"/>
              <a:gd name="connsiteX76" fmla="*/ 4089863 w 5018777"/>
              <a:gd name="connsiteY76" fmla="*/ 732971 h 2605314"/>
              <a:gd name="connsiteX77" fmla="*/ 4060835 w 5018777"/>
              <a:gd name="connsiteY77" fmla="*/ 769257 h 2605314"/>
              <a:gd name="connsiteX78" fmla="*/ 3946897 w 5018777"/>
              <a:gd name="connsiteY78" fmla="*/ 851262 h 2605314"/>
              <a:gd name="connsiteX79" fmla="*/ 3843120 w 5018777"/>
              <a:gd name="connsiteY79" fmla="*/ 878114 h 2605314"/>
              <a:gd name="connsiteX80" fmla="*/ 3567349 w 5018777"/>
              <a:gd name="connsiteY80" fmla="*/ 863600 h 2605314"/>
              <a:gd name="connsiteX81" fmla="*/ 3422206 w 5018777"/>
              <a:gd name="connsiteY81" fmla="*/ 835660 h 2605314"/>
              <a:gd name="connsiteX82" fmla="*/ 3349635 w 5018777"/>
              <a:gd name="connsiteY82" fmla="*/ 776514 h 2605314"/>
              <a:gd name="connsiteX83" fmla="*/ 3313349 w 5018777"/>
              <a:gd name="connsiteY83" fmla="*/ 696685 h 2605314"/>
              <a:gd name="connsiteX84" fmla="*/ 3277063 w 5018777"/>
              <a:gd name="connsiteY84" fmla="*/ 587828 h 2605314"/>
              <a:gd name="connsiteX85" fmla="*/ 3233520 w 5018777"/>
              <a:gd name="connsiteY85" fmla="*/ 478971 h 2605314"/>
              <a:gd name="connsiteX86" fmla="*/ 3199412 w 5018777"/>
              <a:gd name="connsiteY86" fmla="*/ 367937 h 2605314"/>
              <a:gd name="connsiteX87" fmla="*/ 3139177 w 5018777"/>
              <a:gd name="connsiteY87" fmla="*/ 283028 h 2605314"/>
              <a:gd name="connsiteX88" fmla="*/ 3081120 w 5018777"/>
              <a:gd name="connsiteY88" fmla="*/ 232228 h 2605314"/>
              <a:gd name="connsiteX89" fmla="*/ 3008549 w 5018777"/>
              <a:gd name="connsiteY89" fmla="*/ 174171 h 2605314"/>
              <a:gd name="connsiteX90" fmla="*/ 2934889 w 5018777"/>
              <a:gd name="connsiteY90" fmla="*/ 124460 h 2605314"/>
              <a:gd name="connsiteX91" fmla="*/ 2827120 w 5018777"/>
              <a:gd name="connsiteY91" fmla="*/ 79828 h 2605314"/>
              <a:gd name="connsiteX92" fmla="*/ 2667463 w 5018777"/>
              <a:gd name="connsiteY92" fmla="*/ 50800 h 2605314"/>
              <a:gd name="connsiteX93" fmla="*/ 2500549 w 5018777"/>
              <a:gd name="connsiteY93" fmla="*/ 43542 h 2605314"/>
              <a:gd name="connsiteX94" fmla="*/ 2275577 w 5018777"/>
              <a:gd name="connsiteY94" fmla="*/ 21771 h 2605314"/>
              <a:gd name="connsiteX95" fmla="*/ 2036092 w 5018777"/>
              <a:gd name="connsiteY95" fmla="*/ 7257 h 2605314"/>
              <a:gd name="connsiteX96" fmla="*/ 1753063 w 5018777"/>
              <a:gd name="connsiteY96" fmla="*/ 29028 h 2605314"/>
              <a:gd name="connsiteX97" fmla="*/ 1519746 w 5018777"/>
              <a:gd name="connsiteY97" fmla="*/ 82005 h 2605314"/>
              <a:gd name="connsiteX98" fmla="*/ 1157977 w 5018777"/>
              <a:gd name="connsiteY98" fmla="*/ 190500 h 2605314"/>
              <a:gd name="connsiteX99" fmla="*/ 969292 w 5018777"/>
              <a:gd name="connsiteY99" fmla="*/ 261257 h 2605314"/>
              <a:gd name="connsiteX100" fmla="*/ 889463 w 5018777"/>
              <a:gd name="connsiteY100" fmla="*/ 319314 h 2605314"/>
              <a:gd name="connsiteX101" fmla="*/ 763189 w 5018777"/>
              <a:gd name="connsiteY101" fmla="*/ 420551 h 2605314"/>
              <a:gd name="connsiteX102" fmla="*/ 693520 w 5018777"/>
              <a:gd name="connsiteY102" fmla="*/ 500742 h 2605314"/>
              <a:gd name="connsiteX103" fmla="*/ 664492 w 5018777"/>
              <a:gd name="connsiteY103" fmla="*/ 544285 h 2605314"/>
              <a:gd name="connsiteX104" fmla="*/ 642720 w 5018777"/>
              <a:gd name="connsiteY104" fmla="*/ 609600 h 2605314"/>
              <a:gd name="connsiteX105" fmla="*/ 651792 w 5018777"/>
              <a:gd name="connsiteY105" fmla="*/ 740954 h 2605314"/>
              <a:gd name="connsiteX106" fmla="*/ 700052 w 5018777"/>
              <a:gd name="connsiteY106" fmla="*/ 804454 h 2605314"/>
              <a:gd name="connsiteX107" fmla="*/ 751577 w 5018777"/>
              <a:gd name="connsiteY107" fmla="*/ 804817 h 2605314"/>
              <a:gd name="connsiteX108" fmla="*/ 775889 w 5018777"/>
              <a:gd name="connsiteY108" fmla="*/ 748937 h 2605314"/>
              <a:gd name="connsiteX109" fmla="*/ 764640 w 5018777"/>
              <a:gd name="connsiteY109" fmla="*/ 679268 h 2605314"/>
              <a:gd name="connsiteX110" fmla="*/ 704769 w 5018777"/>
              <a:gd name="connsiteY110" fmla="*/ 644434 h 2605314"/>
              <a:gd name="connsiteX111" fmla="*/ 567246 w 5018777"/>
              <a:gd name="connsiteY111" fmla="*/ 638991 h 2605314"/>
              <a:gd name="connsiteX112" fmla="*/ 468549 w 5018777"/>
              <a:gd name="connsiteY112" fmla="*/ 682171 h 2605314"/>
              <a:gd name="connsiteX113" fmla="*/ 446777 w 5018777"/>
              <a:gd name="connsiteY113" fmla="*/ 754742 h 2605314"/>
              <a:gd name="connsiteX114" fmla="*/ 475806 w 5018777"/>
              <a:gd name="connsiteY114" fmla="*/ 849085 h 2605314"/>
              <a:gd name="connsiteX115" fmla="*/ 533863 w 5018777"/>
              <a:gd name="connsiteY115" fmla="*/ 841828 h 2605314"/>
              <a:gd name="connsiteX116" fmla="*/ 541120 w 5018777"/>
              <a:gd name="connsiteY116" fmla="*/ 820057 h 2605314"/>
              <a:gd name="connsiteX117" fmla="*/ 519349 w 5018777"/>
              <a:gd name="connsiteY117" fmla="*/ 740228 h 2605314"/>
              <a:gd name="connsiteX118" fmla="*/ 497577 w 5018777"/>
              <a:gd name="connsiteY118" fmla="*/ 725714 h 2605314"/>
              <a:gd name="connsiteX119" fmla="*/ 352435 w 5018777"/>
              <a:gd name="connsiteY119" fmla="*/ 732971 h 2605314"/>
              <a:gd name="connsiteX120" fmla="*/ 252286 w 5018777"/>
              <a:gd name="connsiteY120" fmla="*/ 791028 h 2605314"/>
              <a:gd name="connsiteX121" fmla="*/ 192777 w 5018777"/>
              <a:gd name="connsiteY121" fmla="*/ 892628 h 2605314"/>
              <a:gd name="connsiteX122" fmla="*/ 187335 w 5018777"/>
              <a:gd name="connsiteY122" fmla="*/ 1026522 h 2605314"/>
              <a:gd name="connsiteX123" fmla="*/ 218177 w 5018777"/>
              <a:gd name="connsiteY123" fmla="*/ 1070791 h 2605314"/>
              <a:gd name="connsiteX124" fmla="*/ 278049 w 5018777"/>
              <a:gd name="connsiteY124" fmla="*/ 1063534 h 2605314"/>
              <a:gd name="connsiteX125" fmla="*/ 297643 w 5018777"/>
              <a:gd name="connsiteY125" fmla="*/ 1022531 h 2605314"/>
              <a:gd name="connsiteX126" fmla="*/ 260995 w 5018777"/>
              <a:gd name="connsiteY126" fmla="*/ 957580 h 2605314"/>
              <a:gd name="connsiteX127" fmla="*/ 172095 w 5018777"/>
              <a:gd name="connsiteY127" fmla="*/ 952137 h 2605314"/>
              <a:gd name="connsiteX128" fmla="*/ 108957 w 5018777"/>
              <a:gd name="connsiteY128" fmla="*/ 996405 h 2605314"/>
              <a:gd name="connsiteX129" fmla="*/ 54892 w 5018777"/>
              <a:gd name="connsiteY129" fmla="*/ 1066800 h 2605314"/>
              <a:gd name="connsiteX130" fmla="*/ 14252 w 5018777"/>
              <a:gd name="connsiteY130" fmla="*/ 1156788 h 2605314"/>
              <a:gd name="connsiteX131" fmla="*/ 20783 w 5018777"/>
              <a:gd name="connsiteY131" fmla="*/ 1262017 h 2605314"/>
              <a:gd name="connsiteX132" fmla="*/ 69406 w 5018777"/>
              <a:gd name="connsiteY132" fmla="*/ 1313542 h 2605314"/>
              <a:gd name="connsiteX133" fmla="*/ 112949 w 5018777"/>
              <a:gd name="connsiteY133" fmla="*/ 1342571 h 2605314"/>
              <a:gd name="connsiteX134" fmla="*/ 159032 w 5018777"/>
              <a:gd name="connsiteY134" fmla="*/ 1341845 h 2605314"/>
              <a:gd name="connsiteX135" fmla="*/ 217089 w 5018777"/>
              <a:gd name="connsiteY135" fmla="*/ 1316445 h 2605314"/>
              <a:gd name="connsiteX136" fmla="*/ 199672 w 5018777"/>
              <a:gd name="connsiteY136" fmla="*/ 1243148 h 2605314"/>
              <a:gd name="connsiteX137" fmla="*/ 124197 w 5018777"/>
              <a:gd name="connsiteY137" fmla="*/ 1236254 h 2605314"/>
              <a:gd name="connsiteX138" fmla="*/ 54892 w 5018777"/>
              <a:gd name="connsiteY138" fmla="*/ 1262742 h 2605314"/>
              <a:gd name="connsiteX139" fmla="*/ 33120 w 5018777"/>
              <a:gd name="connsiteY139" fmla="*/ 1299028 h 2605314"/>
              <a:gd name="connsiteX140" fmla="*/ 18606 w 5018777"/>
              <a:gd name="connsiteY140" fmla="*/ 1320800 h 2605314"/>
              <a:gd name="connsiteX141" fmla="*/ 4092 w 5018777"/>
              <a:gd name="connsiteY141" fmla="*/ 1379582 h 2605314"/>
              <a:gd name="connsiteX142" fmla="*/ 3729 w 5018777"/>
              <a:gd name="connsiteY142" fmla="*/ 1436188 h 2605314"/>
              <a:gd name="connsiteX143" fmla="*/ 47635 w 5018777"/>
              <a:gd name="connsiteY143" fmla="*/ 1494971 h 2605314"/>
              <a:gd name="connsiteX144" fmla="*/ 91177 w 5018777"/>
              <a:gd name="connsiteY144" fmla="*/ 1524000 h 2605314"/>
              <a:gd name="connsiteX145" fmla="*/ 127100 w 5018777"/>
              <a:gd name="connsiteY145" fmla="*/ 1568268 h 2605314"/>
              <a:gd name="connsiteX146" fmla="*/ 171006 w 5018777"/>
              <a:gd name="connsiteY146" fmla="*/ 1582057 h 2605314"/>
              <a:gd name="connsiteX147" fmla="*/ 228337 w 5018777"/>
              <a:gd name="connsiteY147" fmla="*/ 1561737 h 2605314"/>
              <a:gd name="connsiteX148" fmla="*/ 236683 w 5018777"/>
              <a:gd name="connsiteY148" fmla="*/ 1483722 h 2605314"/>
              <a:gd name="connsiteX149" fmla="*/ 157217 w 5018777"/>
              <a:gd name="connsiteY149" fmla="*/ 1465580 h 2605314"/>
              <a:gd name="connsiteX150" fmla="*/ 105692 w 5018777"/>
              <a:gd name="connsiteY150" fmla="*/ 1502228 h 2605314"/>
              <a:gd name="connsiteX151" fmla="*/ 105692 w 5018777"/>
              <a:gd name="connsiteY151" fmla="*/ 1698171 h 2605314"/>
              <a:gd name="connsiteX152" fmla="*/ 141615 w 5018777"/>
              <a:gd name="connsiteY152" fmla="*/ 1749334 h 2605314"/>
              <a:gd name="connsiteX153" fmla="*/ 192777 w 5018777"/>
              <a:gd name="connsiteY153" fmla="*/ 1792514 h 2605314"/>
              <a:gd name="connsiteX154" fmla="*/ 250835 w 5018777"/>
              <a:gd name="connsiteY154" fmla="*/ 1828800 h 2605314"/>
              <a:gd name="connsiteX155" fmla="*/ 359692 w 5018777"/>
              <a:gd name="connsiteY155" fmla="*/ 1821542 h 2605314"/>
              <a:gd name="connsiteX156" fmla="*/ 394163 w 5018777"/>
              <a:gd name="connsiteY156" fmla="*/ 1796505 h 2605314"/>
              <a:gd name="connsiteX157" fmla="*/ 410492 w 5018777"/>
              <a:gd name="connsiteY157" fmla="*/ 1698171 h 2605314"/>
              <a:gd name="connsiteX158" fmla="*/ 366949 w 5018777"/>
              <a:gd name="connsiteY158" fmla="*/ 1683657 h 2605314"/>
              <a:gd name="connsiteX159" fmla="*/ 316149 w 5018777"/>
              <a:gd name="connsiteY159" fmla="*/ 1690914 h 2605314"/>
              <a:gd name="connsiteX160" fmla="*/ 279863 w 5018777"/>
              <a:gd name="connsiteY160" fmla="*/ 1719942 h 2605314"/>
              <a:gd name="connsiteX161" fmla="*/ 265349 w 5018777"/>
              <a:gd name="connsiteY161" fmla="*/ 1785257 h 2605314"/>
              <a:gd name="connsiteX162" fmla="*/ 276235 w 5018777"/>
              <a:gd name="connsiteY162" fmla="*/ 1939108 h 2605314"/>
              <a:gd name="connsiteX163" fmla="*/ 331026 w 5018777"/>
              <a:gd name="connsiteY163" fmla="*/ 1984465 h 2605314"/>
              <a:gd name="connsiteX164" fmla="*/ 417749 w 5018777"/>
              <a:gd name="connsiteY164" fmla="*/ 2002971 h 2605314"/>
              <a:gd name="connsiteX165" fmla="*/ 526606 w 5018777"/>
              <a:gd name="connsiteY165" fmla="*/ 1995714 h 2605314"/>
              <a:gd name="connsiteX166" fmla="*/ 555635 w 5018777"/>
              <a:gd name="connsiteY166" fmla="*/ 1973942 h 2605314"/>
              <a:gd name="connsiteX167" fmla="*/ 599177 w 5018777"/>
              <a:gd name="connsiteY167" fmla="*/ 1944914 h 2605314"/>
              <a:gd name="connsiteX168" fmla="*/ 628206 w 5018777"/>
              <a:gd name="connsiteY168" fmla="*/ 1901371 h 2605314"/>
              <a:gd name="connsiteX169" fmla="*/ 613692 w 5018777"/>
              <a:gd name="connsiteY169" fmla="*/ 1836057 h 2605314"/>
              <a:gd name="connsiteX170" fmla="*/ 570149 w 5018777"/>
              <a:gd name="connsiteY170" fmla="*/ 1792514 h 2605314"/>
              <a:gd name="connsiteX171" fmla="*/ 528057 w 5018777"/>
              <a:gd name="connsiteY171" fmla="*/ 1800497 h 2605314"/>
              <a:gd name="connsiteX172" fmla="*/ 481249 w 5018777"/>
              <a:gd name="connsiteY172" fmla="*/ 1898468 h 2605314"/>
              <a:gd name="connsiteX173" fmla="*/ 555635 w 5018777"/>
              <a:gd name="connsiteY173" fmla="*/ 1995714 h 2605314"/>
              <a:gd name="connsiteX174" fmla="*/ 570149 w 5018777"/>
              <a:gd name="connsiteY174" fmla="*/ 2017485 h 2605314"/>
              <a:gd name="connsiteX175" fmla="*/ 700777 w 5018777"/>
              <a:gd name="connsiteY175" fmla="*/ 2068285 h 2605314"/>
              <a:gd name="connsiteX176" fmla="*/ 737063 w 5018777"/>
              <a:gd name="connsiteY176" fmla="*/ 2082800 h 2605314"/>
              <a:gd name="connsiteX177" fmla="*/ 867692 w 5018777"/>
              <a:gd name="connsiteY177" fmla="*/ 2119811 h 2605314"/>
              <a:gd name="connsiteX178" fmla="*/ 969292 w 5018777"/>
              <a:gd name="connsiteY178" fmla="*/ 2148114 h 2605314"/>
              <a:gd name="connsiteX179" fmla="*/ 1078149 w 5018777"/>
              <a:gd name="connsiteY179" fmla="*/ 2133600 h 2605314"/>
              <a:gd name="connsiteX180" fmla="*/ 1128949 w 5018777"/>
              <a:gd name="connsiteY180" fmla="*/ 2104571 h 2605314"/>
              <a:gd name="connsiteX181" fmla="*/ 1247603 w 5018777"/>
              <a:gd name="connsiteY181" fmla="*/ 2013494 h 2605314"/>
              <a:gd name="connsiteX182" fmla="*/ 1291509 w 5018777"/>
              <a:gd name="connsiteY182" fmla="*/ 1957251 h 2605314"/>
              <a:gd name="connsiteX183" fmla="*/ 1278083 w 5018777"/>
              <a:gd name="connsiteY183" fmla="*/ 1839322 h 2605314"/>
              <a:gd name="connsiteX184" fmla="*/ 1223292 w 5018777"/>
              <a:gd name="connsiteY184" fmla="*/ 1814285 h 2605314"/>
              <a:gd name="connsiteX185" fmla="*/ 1129675 w 5018777"/>
              <a:gd name="connsiteY185" fmla="*/ 1833154 h 2605314"/>
              <a:gd name="connsiteX186" fmla="*/ 1107177 w 5018777"/>
              <a:gd name="connsiteY186" fmla="*/ 1894114 h 2605314"/>
              <a:gd name="connsiteX187" fmla="*/ 1085406 w 5018777"/>
              <a:gd name="connsiteY187" fmla="*/ 2002971 h 2605314"/>
              <a:gd name="connsiteX188" fmla="*/ 1020092 w 5018777"/>
              <a:gd name="connsiteY188" fmla="*/ 1995714 h 2605314"/>
              <a:gd name="connsiteX189" fmla="*/ 984532 w 5018777"/>
              <a:gd name="connsiteY189" fmla="*/ 1911531 h 2605314"/>
              <a:gd name="connsiteX190" fmla="*/ 996869 w 5018777"/>
              <a:gd name="connsiteY190" fmla="*/ 1807754 h 2605314"/>
              <a:gd name="connsiteX191" fmla="*/ 1070529 w 5018777"/>
              <a:gd name="connsiteY191" fmla="*/ 1731554 h 2605314"/>
              <a:gd name="connsiteX192" fmla="*/ 1230549 w 5018777"/>
              <a:gd name="connsiteY192" fmla="*/ 1690914 h 2605314"/>
              <a:gd name="connsiteX193" fmla="*/ 1339406 w 5018777"/>
              <a:gd name="connsiteY193" fmla="*/ 1698171 h 2605314"/>
              <a:gd name="connsiteX194" fmla="*/ 1426492 w 5018777"/>
              <a:gd name="connsiteY194" fmla="*/ 1741714 h 2605314"/>
              <a:gd name="connsiteX195" fmla="*/ 1480557 w 5018777"/>
              <a:gd name="connsiteY195" fmla="*/ 1792514 h 2605314"/>
              <a:gd name="connsiteX196" fmla="*/ 1510312 w 5018777"/>
              <a:gd name="connsiteY196" fmla="*/ 1859642 h 2605314"/>
              <a:gd name="connsiteX197" fmla="*/ 1511037 w 5018777"/>
              <a:gd name="connsiteY197" fmla="*/ 1961968 h 2605314"/>
              <a:gd name="connsiteX198" fmla="*/ 1463866 w 5018777"/>
              <a:gd name="connsiteY198" fmla="*/ 2046877 h 2605314"/>
              <a:gd name="connsiteX199" fmla="*/ 1411977 w 5018777"/>
              <a:gd name="connsiteY199" fmla="*/ 2140857 h 2605314"/>
              <a:gd name="connsiteX200" fmla="*/ 1404720 w 5018777"/>
              <a:gd name="connsiteY200" fmla="*/ 2162628 h 2605314"/>
              <a:gd name="connsiteX201" fmla="*/ 1368435 w 5018777"/>
              <a:gd name="connsiteY201" fmla="*/ 2293257 h 2605314"/>
              <a:gd name="connsiteX202" fmla="*/ 1370975 w 5018777"/>
              <a:gd name="connsiteY202" fmla="*/ 2449285 h 2605314"/>
              <a:gd name="connsiteX203" fmla="*/ 1513577 w 5018777"/>
              <a:gd name="connsiteY203" fmla="*/ 2554514 h 2605314"/>
              <a:gd name="connsiteX204" fmla="*/ 1636949 w 5018777"/>
              <a:gd name="connsiteY204" fmla="*/ 2590800 h 2605314"/>
              <a:gd name="connsiteX205" fmla="*/ 1851397 w 5018777"/>
              <a:gd name="connsiteY205" fmla="*/ 2605314 h 2605314"/>
              <a:gd name="connsiteX206" fmla="*/ 1922155 w 5018777"/>
              <a:gd name="connsiteY206" fmla="*/ 2576285 h 2605314"/>
              <a:gd name="connsiteX207" fmla="*/ 1963520 w 5018777"/>
              <a:gd name="connsiteY207" fmla="*/ 2496457 h 2605314"/>
              <a:gd name="connsiteX208" fmla="*/ 2006337 w 5018777"/>
              <a:gd name="connsiteY208" fmla="*/ 2315028 h 2605314"/>
              <a:gd name="connsiteX209" fmla="*/ 2043349 w 5018777"/>
              <a:gd name="connsiteY209" fmla="*/ 2111828 h 2605314"/>
              <a:gd name="connsiteX210" fmla="*/ 2066572 w 5018777"/>
              <a:gd name="connsiteY210" fmla="*/ 2048691 h 2605314"/>
              <a:gd name="connsiteX211" fmla="*/ 2102495 w 5018777"/>
              <a:gd name="connsiteY211" fmla="*/ 1987731 h 2605314"/>
              <a:gd name="connsiteX212" fmla="*/ 2221512 w 5018777"/>
              <a:gd name="connsiteY212" fmla="*/ 1879237 h 2605314"/>
              <a:gd name="connsiteX213" fmla="*/ 2377177 w 5018777"/>
              <a:gd name="connsiteY213" fmla="*/ 1872342 h 2605314"/>
              <a:gd name="connsiteX214" fmla="*/ 2398949 w 5018777"/>
              <a:gd name="connsiteY214" fmla="*/ 1879600 h 2605314"/>
              <a:gd name="connsiteX215" fmla="*/ 2457006 w 5018777"/>
              <a:gd name="connsiteY215" fmla="*/ 1930400 h 2605314"/>
              <a:gd name="connsiteX216" fmla="*/ 2471520 w 5018777"/>
              <a:gd name="connsiteY216" fmla="*/ 1952171 h 2605314"/>
              <a:gd name="connsiteX217" fmla="*/ 2493292 w 5018777"/>
              <a:gd name="connsiteY217" fmla="*/ 1973942 h 2605314"/>
              <a:gd name="connsiteX218" fmla="*/ 2507806 w 5018777"/>
              <a:gd name="connsiteY218" fmla="*/ 2024742 h 2605314"/>
              <a:gd name="connsiteX219" fmla="*/ 2515063 w 5018777"/>
              <a:gd name="connsiteY219" fmla="*/ 2053771 h 2605314"/>
              <a:gd name="connsiteX220" fmla="*/ 2529577 w 5018777"/>
              <a:gd name="connsiteY220" fmla="*/ 2075542 h 2605314"/>
              <a:gd name="connsiteX221" fmla="*/ 2544092 w 5018777"/>
              <a:gd name="connsiteY221" fmla="*/ 2126342 h 2605314"/>
              <a:gd name="connsiteX222" fmla="*/ 2536835 w 5018777"/>
              <a:gd name="connsiteY222" fmla="*/ 2271485 h 2605314"/>
              <a:gd name="connsiteX223" fmla="*/ 2522320 w 5018777"/>
              <a:gd name="connsiteY223" fmla="*/ 2300514 h 2605314"/>
              <a:gd name="connsiteX224" fmla="*/ 2478777 w 5018777"/>
              <a:gd name="connsiteY224" fmla="*/ 2329542 h 2605314"/>
              <a:gd name="connsiteX225" fmla="*/ 2457006 w 5018777"/>
              <a:gd name="connsiteY225" fmla="*/ 2336800 h 2605314"/>
              <a:gd name="connsiteX226" fmla="*/ 2333635 w 5018777"/>
              <a:gd name="connsiteY226" fmla="*/ 2329542 h 2605314"/>
              <a:gd name="connsiteX227" fmla="*/ 2311863 w 5018777"/>
              <a:gd name="connsiteY227" fmla="*/ 2322285 h 2605314"/>
              <a:gd name="connsiteX228" fmla="*/ 2297349 w 5018777"/>
              <a:gd name="connsiteY228" fmla="*/ 2286000 h 2605314"/>
              <a:gd name="connsiteX229" fmla="*/ 2290092 w 5018777"/>
              <a:gd name="connsiteY229" fmla="*/ 2249714 h 2605314"/>
              <a:gd name="connsiteX230" fmla="*/ 2398949 w 5018777"/>
              <a:gd name="connsiteY230" fmla="*/ 2111828 h 2605314"/>
              <a:gd name="connsiteX231" fmla="*/ 2398949 w 5018777"/>
              <a:gd name="connsiteY231" fmla="*/ 2024742 h 2605314"/>
              <a:gd name="connsiteX232" fmla="*/ 2377177 w 5018777"/>
              <a:gd name="connsiteY232" fmla="*/ 2010228 h 2605314"/>
              <a:gd name="connsiteX233" fmla="*/ 2275577 w 5018777"/>
              <a:gd name="connsiteY233" fmla="*/ 2017485 h 2605314"/>
              <a:gd name="connsiteX234" fmla="*/ 2261063 w 5018777"/>
              <a:gd name="connsiteY234" fmla="*/ 2032000 h 2605314"/>
              <a:gd name="connsiteX235" fmla="*/ 2239292 w 5018777"/>
              <a:gd name="connsiteY235" fmla="*/ 2046514 h 2605314"/>
              <a:gd name="connsiteX236" fmla="*/ 2224777 w 5018777"/>
              <a:gd name="connsiteY236" fmla="*/ 2061028 h 2605314"/>
              <a:gd name="connsiteX237" fmla="*/ 2195749 w 5018777"/>
              <a:gd name="connsiteY237" fmla="*/ 2068285 h 2605314"/>
              <a:gd name="connsiteX238" fmla="*/ 2166720 w 5018777"/>
              <a:gd name="connsiteY238" fmla="*/ 2090057 h 2605314"/>
              <a:gd name="connsiteX239" fmla="*/ 2152206 w 5018777"/>
              <a:gd name="connsiteY239" fmla="*/ 2111828 h 2605314"/>
              <a:gd name="connsiteX240" fmla="*/ 2130435 w 5018777"/>
              <a:gd name="connsiteY240" fmla="*/ 2140857 h 2605314"/>
              <a:gd name="connsiteX241" fmla="*/ 2130435 w 5018777"/>
              <a:gd name="connsiteY241" fmla="*/ 2351314 h 2605314"/>
              <a:gd name="connsiteX242" fmla="*/ 2144949 w 5018777"/>
              <a:gd name="connsiteY242" fmla="*/ 2373085 h 2605314"/>
              <a:gd name="connsiteX243" fmla="*/ 2166720 w 5018777"/>
              <a:gd name="connsiteY243" fmla="*/ 2380342 h 2605314"/>
              <a:gd name="connsiteX244" fmla="*/ 2173977 w 5018777"/>
              <a:gd name="connsiteY244" fmla="*/ 2402114 h 2605314"/>
              <a:gd name="connsiteX245" fmla="*/ 2195749 w 5018777"/>
              <a:gd name="connsiteY245" fmla="*/ 2416628 h 2605314"/>
              <a:gd name="connsiteX246" fmla="*/ 2224777 w 5018777"/>
              <a:gd name="connsiteY246" fmla="*/ 2438400 h 2605314"/>
              <a:gd name="connsiteX247" fmla="*/ 2268320 w 5018777"/>
              <a:gd name="connsiteY247" fmla="*/ 2474685 h 2605314"/>
              <a:gd name="connsiteX248" fmla="*/ 2297349 w 5018777"/>
              <a:gd name="connsiteY248" fmla="*/ 2510971 h 2605314"/>
              <a:gd name="connsiteX249" fmla="*/ 2319120 w 5018777"/>
              <a:gd name="connsiteY249" fmla="*/ 2532742 h 2605314"/>
              <a:gd name="connsiteX250" fmla="*/ 2398949 w 5018777"/>
              <a:gd name="connsiteY250" fmla="*/ 2569028 h 2605314"/>
              <a:gd name="connsiteX251" fmla="*/ 2544092 w 5018777"/>
              <a:gd name="connsiteY251" fmla="*/ 2554514 h 2605314"/>
              <a:gd name="connsiteX252" fmla="*/ 2565863 w 5018777"/>
              <a:gd name="connsiteY252" fmla="*/ 2540000 h 2605314"/>
              <a:gd name="connsiteX253" fmla="*/ 2573120 w 5018777"/>
              <a:gd name="connsiteY253" fmla="*/ 2503714 h 2605314"/>
              <a:gd name="connsiteX254" fmla="*/ 2587635 w 5018777"/>
              <a:gd name="connsiteY254" fmla="*/ 2481942 h 2605314"/>
              <a:gd name="connsiteX255" fmla="*/ 2594892 w 5018777"/>
              <a:gd name="connsiteY255" fmla="*/ 2409371 h 2605314"/>
              <a:gd name="connsiteX256" fmla="*/ 2645692 w 5018777"/>
              <a:gd name="connsiteY256" fmla="*/ 2416628 h 2605314"/>
              <a:gd name="connsiteX257" fmla="*/ 2674720 w 5018777"/>
              <a:gd name="connsiteY257" fmla="*/ 2423885 h 2605314"/>
              <a:gd name="connsiteX258" fmla="*/ 2747292 w 5018777"/>
              <a:gd name="connsiteY258" fmla="*/ 2438400 h 2605314"/>
              <a:gd name="connsiteX259" fmla="*/ 2790835 w 5018777"/>
              <a:gd name="connsiteY259" fmla="*/ 2452914 h 2605314"/>
              <a:gd name="connsiteX260" fmla="*/ 2812606 w 5018777"/>
              <a:gd name="connsiteY260" fmla="*/ 2438400 h 2605314"/>
              <a:gd name="connsiteX261" fmla="*/ 2805349 w 5018777"/>
              <a:gd name="connsiteY261" fmla="*/ 2416628 h 2605314"/>
              <a:gd name="connsiteX262" fmla="*/ 2798092 w 5018777"/>
              <a:gd name="connsiteY262" fmla="*/ 2373085 h 2605314"/>
              <a:gd name="connsiteX263" fmla="*/ 2783577 w 5018777"/>
              <a:gd name="connsiteY263" fmla="*/ 2329542 h 2605314"/>
              <a:gd name="connsiteX264" fmla="*/ 2798092 w 5018777"/>
              <a:gd name="connsiteY264" fmla="*/ 2278742 h 2605314"/>
              <a:gd name="connsiteX265" fmla="*/ 2965006 w 5018777"/>
              <a:gd name="connsiteY265" fmla="*/ 2249714 h 2605314"/>
              <a:gd name="connsiteX266" fmla="*/ 2950492 w 5018777"/>
              <a:gd name="connsiteY266" fmla="*/ 2227942 h 2605314"/>
              <a:gd name="connsiteX267" fmla="*/ 2928720 w 5018777"/>
              <a:gd name="connsiteY267" fmla="*/ 2133600 h 2605314"/>
              <a:gd name="connsiteX268" fmla="*/ 2921463 w 5018777"/>
              <a:gd name="connsiteY268" fmla="*/ 2104571 h 2605314"/>
              <a:gd name="connsiteX269" fmla="*/ 2899692 w 5018777"/>
              <a:gd name="connsiteY269" fmla="*/ 2090057 h 2605314"/>
              <a:gd name="connsiteX270" fmla="*/ 2906949 w 5018777"/>
              <a:gd name="connsiteY270" fmla="*/ 2061028 h 2605314"/>
              <a:gd name="connsiteX271" fmla="*/ 3037577 w 5018777"/>
              <a:gd name="connsiteY271" fmla="*/ 2053771 h 2605314"/>
              <a:gd name="connsiteX272" fmla="*/ 3124663 w 5018777"/>
              <a:gd name="connsiteY272" fmla="*/ 2046514 h 2605314"/>
              <a:gd name="connsiteX273" fmla="*/ 3146435 w 5018777"/>
              <a:gd name="connsiteY273" fmla="*/ 2039257 h 2605314"/>
              <a:gd name="connsiteX274" fmla="*/ 3139177 w 5018777"/>
              <a:gd name="connsiteY274" fmla="*/ 2010228 h 2605314"/>
              <a:gd name="connsiteX275" fmla="*/ 3110149 w 5018777"/>
              <a:gd name="connsiteY275" fmla="*/ 1959428 h 2605314"/>
              <a:gd name="connsiteX276" fmla="*/ 3081120 w 5018777"/>
              <a:gd name="connsiteY276" fmla="*/ 1930400 h 2605314"/>
              <a:gd name="connsiteX277" fmla="*/ 3066606 w 5018777"/>
              <a:gd name="connsiteY277" fmla="*/ 1901371 h 2605314"/>
              <a:gd name="connsiteX278" fmla="*/ 3044835 w 5018777"/>
              <a:gd name="connsiteY278" fmla="*/ 1886857 h 2605314"/>
              <a:gd name="connsiteX279" fmla="*/ 3037577 w 5018777"/>
              <a:gd name="connsiteY279" fmla="*/ 1865085 h 2605314"/>
              <a:gd name="connsiteX280" fmla="*/ 3023063 w 5018777"/>
              <a:gd name="connsiteY280" fmla="*/ 1843314 h 2605314"/>
              <a:gd name="connsiteX281" fmla="*/ 3052092 w 5018777"/>
              <a:gd name="connsiteY281" fmla="*/ 1828800 h 2605314"/>
              <a:gd name="connsiteX282" fmla="*/ 3160949 w 5018777"/>
              <a:gd name="connsiteY282" fmla="*/ 1814285 h 2605314"/>
              <a:gd name="connsiteX283" fmla="*/ 3182720 w 5018777"/>
              <a:gd name="connsiteY283" fmla="*/ 1799771 h 2605314"/>
              <a:gd name="connsiteX284" fmla="*/ 3131920 w 5018777"/>
              <a:gd name="connsiteY284" fmla="*/ 1690914 h 2605314"/>
              <a:gd name="connsiteX285" fmla="*/ 3124663 w 5018777"/>
              <a:gd name="connsiteY285" fmla="*/ 1669142 h 2605314"/>
              <a:gd name="connsiteX286" fmla="*/ 3110149 w 5018777"/>
              <a:gd name="connsiteY286" fmla="*/ 1647371 h 2605314"/>
              <a:gd name="connsiteX287" fmla="*/ 3131920 w 5018777"/>
              <a:gd name="connsiteY287" fmla="*/ 1640114 h 2605314"/>
              <a:gd name="connsiteX288" fmla="*/ 3160949 w 5018777"/>
              <a:gd name="connsiteY288" fmla="*/ 1632857 h 2605314"/>
              <a:gd name="connsiteX289" fmla="*/ 3189977 w 5018777"/>
              <a:gd name="connsiteY289" fmla="*/ 1618342 h 2605314"/>
              <a:gd name="connsiteX290" fmla="*/ 3219006 w 5018777"/>
              <a:gd name="connsiteY290" fmla="*/ 1611085 h 2605314"/>
              <a:gd name="connsiteX291" fmla="*/ 3240777 w 5018777"/>
              <a:gd name="connsiteY291" fmla="*/ 1603828 h 2605314"/>
              <a:gd name="connsiteX292" fmla="*/ 3284320 w 5018777"/>
              <a:gd name="connsiteY292" fmla="*/ 1582057 h 2605314"/>
              <a:gd name="connsiteX293" fmla="*/ 3298835 w 5018777"/>
              <a:gd name="connsiteY293" fmla="*/ 1567542 h 2605314"/>
              <a:gd name="connsiteX294" fmla="*/ 3277063 w 5018777"/>
              <a:gd name="connsiteY294" fmla="*/ 1545771 h 2605314"/>
              <a:gd name="connsiteX295" fmla="*/ 3233520 w 5018777"/>
              <a:gd name="connsiteY295" fmla="*/ 1516742 h 2605314"/>
              <a:gd name="connsiteX296" fmla="*/ 3182720 w 5018777"/>
              <a:gd name="connsiteY296" fmla="*/ 1458685 h 2605314"/>
              <a:gd name="connsiteX297" fmla="*/ 3175463 w 5018777"/>
              <a:gd name="connsiteY297" fmla="*/ 1436914 h 2605314"/>
              <a:gd name="connsiteX298" fmla="*/ 3153692 w 5018777"/>
              <a:gd name="connsiteY298" fmla="*/ 1422400 h 2605314"/>
              <a:gd name="connsiteX299" fmla="*/ 3204492 w 5018777"/>
              <a:gd name="connsiteY299" fmla="*/ 1386114 h 2605314"/>
              <a:gd name="connsiteX300" fmla="*/ 3240777 w 5018777"/>
              <a:gd name="connsiteY300" fmla="*/ 1349828 h 2605314"/>
              <a:gd name="connsiteX301" fmla="*/ 3269806 w 5018777"/>
              <a:gd name="connsiteY301" fmla="*/ 1313542 h 2605314"/>
              <a:gd name="connsiteX302" fmla="*/ 3291577 w 5018777"/>
              <a:gd name="connsiteY302" fmla="*/ 1299028 h 2605314"/>
              <a:gd name="connsiteX303" fmla="*/ 3306092 w 5018777"/>
              <a:gd name="connsiteY303" fmla="*/ 1284514 h 2605314"/>
              <a:gd name="connsiteX304" fmla="*/ 3313349 w 5018777"/>
              <a:gd name="connsiteY304" fmla="*/ 1262742 h 2605314"/>
              <a:gd name="connsiteX305" fmla="*/ 3269806 w 5018777"/>
              <a:gd name="connsiteY305" fmla="*/ 1255485 h 2605314"/>
              <a:gd name="connsiteX306" fmla="*/ 3248035 w 5018777"/>
              <a:gd name="connsiteY306" fmla="*/ 1248228 h 2605314"/>
              <a:gd name="connsiteX307" fmla="*/ 3197235 w 5018777"/>
              <a:gd name="connsiteY307" fmla="*/ 1233714 h 2605314"/>
              <a:gd name="connsiteX308" fmla="*/ 3175463 w 5018777"/>
              <a:gd name="connsiteY308" fmla="*/ 1219200 h 2605314"/>
              <a:gd name="connsiteX309" fmla="*/ 3153692 w 5018777"/>
              <a:gd name="connsiteY309" fmla="*/ 1211942 h 2605314"/>
              <a:gd name="connsiteX310" fmla="*/ 3124663 w 5018777"/>
              <a:gd name="connsiteY310" fmla="*/ 1197428 h 2605314"/>
              <a:gd name="connsiteX311" fmla="*/ 3204492 w 5018777"/>
              <a:gd name="connsiteY311" fmla="*/ 1095828 h 2605314"/>
              <a:gd name="connsiteX312" fmla="*/ 3255292 w 5018777"/>
              <a:gd name="connsiteY312" fmla="*/ 1037771 h 2605314"/>
              <a:gd name="connsiteX313" fmla="*/ 3255292 w 5018777"/>
              <a:gd name="connsiteY313" fmla="*/ 994228 h 2605314"/>
              <a:gd name="connsiteX314" fmla="*/ 3211749 w 5018777"/>
              <a:gd name="connsiteY314" fmla="*/ 986971 h 2605314"/>
              <a:gd name="connsiteX315" fmla="*/ 3182720 w 5018777"/>
              <a:gd name="connsiteY315" fmla="*/ 979714 h 2605314"/>
              <a:gd name="connsiteX316" fmla="*/ 3124663 w 5018777"/>
              <a:gd name="connsiteY316" fmla="*/ 957942 h 2605314"/>
              <a:gd name="connsiteX317" fmla="*/ 3102892 w 5018777"/>
              <a:gd name="connsiteY317" fmla="*/ 950685 h 2605314"/>
              <a:gd name="connsiteX318" fmla="*/ 3052092 w 5018777"/>
              <a:gd name="connsiteY318" fmla="*/ 943428 h 2605314"/>
              <a:gd name="connsiteX319" fmla="*/ 3030320 w 5018777"/>
              <a:gd name="connsiteY319" fmla="*/ 936171 h 2605314"/>
              <a:gd name="connsiteX320" fmla="*/ 2994035 w 5018777"/>
              <a:gd name="connsiteY320" fmla="*/ 928914 h 2605314"/>
              <a:gd name="connsiteX321" fmla="*/ 2979520 w 5018777"/>
              <a:gd name="connsiteY321" fmla="*/ 914400 h 2605314"/>
              <a:gd name="connsiteX322" fmla="*/ 3037577 w 5018777"/>
              <a:gd name="connsiteY322" fmla="*/ 820057 h 2605314"/>
              <a:gd name="connsiteX323" fmla="*/ 3095635 w 5018777"/>
              <a:gd name="connsiteY323" fmla="*/ 747485 h 2605314"/>
              <a:gd name="connsiteX324" fmla="*/ 3131920 w 5018777"/>
              <a:gd name="connsiteY324" fmla="*/ 703942 h 2605314"/>
              <a:gd name="connsiteX325" fmla="*/ 3146435 w 5018777"/>
              <a:gd name="connsiteY325" fmla="*/ 682171 h 2605314"/>
              <a:gd name="connsiteX326" fmla="*/ 3037577 w 5018777"/>
              <a:gd name="connsiteY326" fmla="*/ 667657 h 2605314"/>
              <a:gd name="connsiteX327" fmla="*/ 2965006 w 5018777"/>
              <a:gd name="connsiteY327" fmla="*/ 660400 h 2605314"/>
              <a:gd name="connsiteX328" fmla="*/ 2892435 w 5018777"/>
              <a:gd name="connsiteY328" fmla="*/ 645885 h 2605314"/>
              <a:gd name="connsiteX329" fmla="*/ 2928720 w 5018777"/>
              <a:gd name="connsiteY329" fmla="*/ 609600 h 2605314"/>
              <a:gd name="connsiteX330" fmla="*/ 2965006 w 5018777"/>
              <a:gd name="connsiteY330" fmla="*/ 573314 h 2605314"/>
              <a:gd name="connsiteX331" fmla="*/ 2972263 w 5018777"/>
              <a:gd name="connsiteY331" fmla="*/ 529771 h 2605314"/>
              <a:gd name="connsiteX332" fmla="*/ 2986777 w 5018777"/>
              <a:gd name="connsiteY332" fmla="*/ 486228 h 2605314"/>
              <a:gd name="connsiteX333" fmla="*/ 3001292 w 5018777"/>
              <a:gd name="connsiteY333" fmla="*/ 435428 h 2605314"/>
              <a:gd name="connsiteX334" fmla="*/ 3015806 w 5018777"/>
              <a:gd name="connsiteY334" fmla="*/ 391885 h 2605314"/>
              <a:gd name="connsiteX335" fmla="*/ 2965006 w 5018777"/>
              <a:gd name="connsiteY335" fmla="*/ 399142 h 2605314"/>
              <a:gd name="connsiteX336" fmla="*/ 2921463 w 5018777"/>
              <a:gd name="connsiteY336" fmla="*/ 413657 h 2605314"/>
              <a:gd name="connsiteX337" fmla="*/ 2892435 w 5018777"/>
              <a:gd name="connsiteY337" fmla="*/ 420914 h 2605314"/>
              <a:gd name="connsiteX338" fmla="*/ 2856149 w 5018777"/>
              <a:gd name="connsiteY338" fmla="*/ 435428 h 2605314"/>
              <a:gd name="connsiteX339" fmla="*/ 2812606 w 5018777"/>
              <a:gd name="connsiteY339" fmla="*/ 442685 h 2605314"/>
              <a:gd name="connsiteX340" fmla="*/ 2783577 w 5018777"/>
              <a:gd name="connsiteY340" fmla="*/ 449942 h 2605314"/>
              <a:gd name="connsiteX341" fmla="*/ 2725520 w 5018777"/>
              <a:gd name="connsiteY341" fmla="*/ 442685 h 2605314"/>
              <a:gd name="connsiteX342" fmla="*/ 2732777 w 5018777"/>
              <a:gd name="connsiteY342" fmla="*/ 377371 h 2605314"/>
              <a:gd name="connsiteX343" fmla="*/ 2725520 w 5018777"/>
              <a:gd name="connsiteY343" fmla="*/ 290285 h 2605314"/>
              <a:gd name="connsiteX344" fmla="*/ 2711006 w 5018777"/>
              <a:gd name="connsiteY344" fmla="*/ 232228 h 2605314"/>
              <a:gd name="connsiteX345" fmla="*/ 2667463 w 5018777"/>
              <a:gd name="connsiteY345" fmla="*/ 210457 h 2605314"/>
              <a:gd name="connsiteX346" fmla="*/ 2660206 w 5018777"/>
              <a:gd name="connsiteY346"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61692 w 5018777"/>
              <a:gd name="connsiteY45" fmla="*/ 94342 h 2605314"/>
              <a:gd name="connsiteX46" fmla="*/ 3618149 w 5018777"/>
              <a:gd name="connsiteY46" fmla="*/ 130628 h 2605314"/>
              <a:gd name="connsiteX47" fmla="*/ 3610892 w 5018777"/>
              <a:gd name="connsiteY47" fmla="*/ 152400 h 2605314"/>
              <a:gd name="connsiteX48" fmla="*/ 3547755 w 5018777"/>
              <a:gd name="connsiteY48" fmla="*/ 248194 h 2605314"/>
              <a:gd name="connsiteX49" fmla="*/ 3502035 w 5018777"/>
              <a:gd name="connsiteY49" fmla="*/ 420914 h 2605314"/>
              <a:gd name="connsiteX50" fmla="*/ 3501672 w 5018777"/>
              <a:gd name="connsiteY50" fmla="*/ 553357 h 2605314"/>
              <a:gd name="connsiteX51" fmla="*/ 3554649 w 5018777"/>
              <a:gd name="connsiteY51" fmla="*/ 667657 h 2605314"/>
              <a:gd name="connsiteX52" fmla="*/ 3638106 w 5018777"/>
              <a:gd name="connsiteY52" fmla="*/ 730068 h 2605314"/>
              <a:gd name="connsiteX53" fmla="*/ 3756397 w 5018777"/>
              <a:gd name="connsiteY53" fmla="*/ 752565 h 2605314"/>
              <a:gd name="connsiteX54" fmla="*/ 3886663 w 5018777"/>
              <a:gd name="connsiteY54" fmla="*/ 740228 h 2605314"/>
              <a:gd name="connsiteX55" fmla="*/ 3980643 w 5018777"/>
              <a:gd name="connsiteY55" fmla="*/ 658948 h 2605314"/>
              <a:gd name="connsiteX56" fmla="*/ 4000237 w 5018777"/>
              <a:gd name="connsiteY56" fmla="*/ 577305 h 2605314"/>
              <a:gd name="connsiteX57" fmla="*/ 3939640 w 5018777"/>
              <a:gd name="connsiteY57" fmla="*/ 480422 h 2605314"/>
              <a:gd name="connsiteX58" fmla="*/ 3866706 w 5018777"/>
              <a:gd name="connsiteY58" fmla="*/ 463731 h 2605314"/>
              <a:gd name="connsiteX59" fmla="*/ 3806835 w 5018777"/>
              <a:gd name="connsiteY59" fmla="*/ 478971 h 2605314"/>
              <a:gd name="connsiteX60" fmla="*/ 3763292 w 5018777"/>
              <a:gd name="connsiteY60" fmla="*/ 529771 h 2605314"/>
              <a:gd name="connsiteX61" fmla="*/ 3756035 w 5018777"/>
              <a:gd name="connsiteY61" fmla="*/ 551542 h 2605314"/>
              <a:gd name="connsiteX62" fmla="*/ 3763292 w 5018777"/>
              <a:gd name="connsiteY62" fmla="*/ 573314 h 2605314"/>
              <a:gd name="connsiteX63" fmla="*/ 3705235 w 5018777"/>
              <a:gd name="connsiteY63" fmla="*/ 602342 h 2605314"/>
              <a:gd name="connsiteX64" fmla="*/ 3661692 w 5018777"/>
              <a:gd name="connsiteY64" fmla="*/ 544285 h 2605314"/>
              <a:gd name="connsiteX65" fmla="*/ 3668949 w 5018777"/>
              <a:gd name="connsiteY65" fmla="*/ 435428 h 2605314"/>
              <a:gd name="connsiteX66" fmla="*/ 3705235 w 5018777"/>
              <a:gd name="connsiteY66" fmla="*/ 370114 h 2605314"/>
              <a:gd name="connsiteX67" fmla="*/ 3770549 w 5018777"/>
              <a:gd name="connsiteY67" fmla="*/ 341085 h 2605314"/>
              <a:gd name="connsiteX68" fmla="*/ 3792320 w 5018777"/>
              <a:gd name="connsiteY68" fmla="*/ 333828 h 2605314"/>
              <a:gd name="connsiteX69" fmla="*/ 3814092 w 5018777"/>
              <a:gd name="connsiteY69" fmla="*/ 326571 h 2605314"/>
              <a:gd name="connsiteX70" fmla="*/ 3959235 w 5018777"/>
              <a:gd name="connsiteY70" fmla="*/ 333828 h 2605314"/>
              <a:gd name="connsiteX71" fmla="*/ 4024549 w 5018777"/>
              <a:gd name="connsiteY71" fmla="*/ 377371 h 2605314"/>
              <a:gd name="connsiteX72" fmla="*/ 4060835 w 5018777"/>
              <a:gd name="connsiteY72" fmla="*/ 413657 h 2605314"/>
              <a:gd name="connsiteX73" fmla="*/ 4097120 w 5018777"/>
              <a:gd name="connsiteY73" fmla="*/ 478971 h 2605314"/>
              <a:gd name="connsiteX74" fmla="*/ 4111997 w 5018777"/>
              <a:gd name="connsiteY74" fmla="*/ 620848 h 2605314"/>
              <a:gd name="connsiteX75" fmla="*/ 4089863 w 5018777"/>
              <a:gd name="connsiteY75" fmla="*/ 732971 h 2605314"/>
              <a:gd name="connsiteX76" fmla="*/ 4060835 w 5018777"/>
              <a:gd name="connsiteY76" fmla="*/ 769257 h 2605314"/>
              <a:gd name="connsiteX77" fmla="*/ 3946897 w 5018777"/>
              <a:gd name="connsiteY77" fmla="*/ 851262 h 2605314"/>
              <a:gd name="connsiteX78" fmla="*/ 3843120 w 5018777"/>
              <a:gd name="connsiteY78" fmla="*/ 878114 h 2605314"/>
              <a:gd name="connsiteX79" fmla="*/ 3567349 w 5018777"/>
              <a:gd name="connsiteY79" fmla="*/ 863600 h 2605314"/>
              <a:gd name="connsiteX80" fmla="*/ 3422206 w 5018777"/>
              <a:gd name="connsiteY80" fmla="*/ 835660 h 2605314"/>
              <a:gd name="connsiteX81" fmla="*/ 3349635 w 5018777"/>
              <a:gd name="connsiteY81" fmla="*/ 776514 h 2605314"/>
              <a:gd name="connsiteX82" fmla="*/ 3313349 w 5018777"/>
              <a:gd name="connsiteY82" fmla="*/ 696685 h 2605314"/>
              <a:gd name="connsiteX83" fmla="*/ 3277063 w 5018777"/>
              <a:gd name="connsiteY83" fmla="*/ 587828 h 2605314"/>
              <a:gd name="connsiteX84" fmla="*/ 3233520 w 5018777"/>
              <a:gd name="connsiteY84" fmla="*/ 478971 h 2605314"/>
              <a:gd name="connsiteX85" fmla="*/ 3199412 w 5018777"/>
              <a:gd name="connsiteY85" fmla="*/ 367937 h 2605314"/>
              <a:gd name="connsiteX86" fmla="*/ 3139177 w 5018777"/>
              <a:gd name="connsiteY86" fmla="*/ 283028 h 2605314"/>
              <a:gd name="connsiteX87" fmla="*/ 3081120 w 5018777"/>
              <a:gd name="connsiteY87" fmla="*/ 232228 h 2605314"/>
              <a:gd name="connsiteX88" fmla="*/ 3008549 w 5018777"/>
              <a:gd name="connsiteY88" fmla="*/ 174171 h 2605314"/>
              <a:gd name="connsiteX89" fmla="*/ 2934889 w 5018777"/>
              <a:gd name="connsiteY89" fmla="*/ 124460 h 2605314"/>
              <a:gd name="connsiteX90" fmla="*/ 2827120 w 5018777"/>
              <a:gd name="connsiteY90" fmla="*/ 79828 h 2605314"/>
              <a:gd name="connsiteX91" fmla="*/ 2667463 w 5018777"/>
              <a:gd name="connsiteY91" fmla="*/ 50800 h 2605314"/>
              <a:gd name="connsiteX92" fmla="*/ 2500549 w 5018777"/>
              <a:gd name="connsiteY92" fmla="*/ 43542 h 2605314"/>
              <a:gd name="connsiteX93" fmla="*/ 2275577 w 5018777"/>
              <a:gd name="connsiteY93" fmla="*/ 21771 h 2605314"/>
              <a:gd name="connsiteX94" fmla="*/ 2036092 w 5018777"/>
              <a:gd name="connsiteY94" fmla="*/ 7257 h 2605314"/>
              <a:gd name="connsiteX95" fmla="*/ 1753063 w 5018777"/>
              <a:gd name="connsiteY95" fmla="*/ 29028 h 2605314"/>
              <a:gd name="connsiteX96" fmla="*/ 1519746 w 5018777"/>
              <a:gd name="connsiteY96" fmla="*/ 82005 h 2605314"/>
              <a:gd name="connsiteX97" fmla="*/ 1157977 w 5018777"/>
              <a:gd name="connsiteY97" fmla="*/ 190500 h 2605314"/>
              <a:gd name="connsiteX98" fmla="*/ 969292 w 5018777"/>
              <a:gd name="connsiteY98" fmla="*/ 261257 h 2605314"/>
              <a:gd name="connsiteX99" fmla="*/ 889463 w 5018777"/>
              <a:gd name="connsiteY99" fmla="*/ 319314 h 2605314"/>
              <a:gd name="connsiteX100" fmla="*/ 763189 w 5018777"/>
              <a:gd name="connsiteY100" fmla="*/ 420551 h 2605314"/>
              <a:gd name="connsiteX101" fmla="*/ 693520 w 5018777"/>
              <a:gd name="connsiteY101" fmla="*/ 500742 h 2605314"/>
              <a:gd name="connsiteX102" fmla="*/ 664492 w 5018777"/>
              <a:gd name="connsiteY102" fmla="*/ 544285 h 2605314"/>
              <a:gd name="connsiteX103" fmla="*/ 642720 w 5018777"/>
              <a:gd name="connsiteY103" fmla="*/ 609600 h 2605314"/>
              <a:gd name="connsiteX104" fmla="*/ 651792 w 5018777"/>
              <a:gd name="connsiteY104" fmla="*/ 740954 h 2605314"/>
              <a:gd name="connsiteX105" fmla="*/ 700052 w 5018777"/>
              <a:gd name="connsiteY105" fmla="*/ 804454 h 2605314"/>
              <a:gd name="connsiteX106" fmla="*/ 751577 w 5018777"/>
              <a:gd name="connsiteY106" fmla="*/ 804817 h 2605314"/>
              <a:gd name="connsiteX107" fmla="*/ 775889 w 5018777"/>
              <a:gd name="connsiteY107" fmla="*/ 748937 h 2605314"/>
              <a:gd name="connsiteX108" fmla="*/ 764640 w 5018777"/>
              <a:gd name="connsiteY108" fmla="*/ 679268 h 2605314"/>
              <a:gd name="connsiteX109" fmla="*/ 704769 w 5018777"/>
              <a:gd name="connsiteY109" fmla="*/ 644434 h 2605314"/>
              <a:gd name="connsiteX110" fmla="*/ 567246 w 5018777"/>
              <a:gd name="connsiteY110" fmla="*/ 638991 h 2605314"/>
              <a:gd name="connsiteX111" fmla="*/ 468549 w 5018777"/>
              <a:gd name="connsiteY111" fmla="*/ 682171 h 2605314"/>
              <a:gd name="connsiteX112" fmla="*/ 446777 w 5018777"/>
              <a:gd name="connsiteY112" fmla="*/ 754742 h 2605314"/>
              <a:gd name="connsiteX113" fmla="*/ 475806 w 5018777"/>
              <a:gd name="connsiteY113" fmla="*/ 849085 h 2605314"/>
              <a:gd name="connsiteX114" fmla="*/ 533863 w 5018777"/>
              <a:gd name="connsiteY114" fmla="*/ 841828 h 2605314"/>
              <a:gd name="connsiteX115" fmla="*/ 541120 w 5018777"/>
              <a:gd name="connsiteY115" fmla="*/ 820057 h 2605314"/>
              <a:gd name="connsiteX116" fmla="*/ 519349 w 5018777"/>
              <a:gd name="connsiteY116" fmla="*/ 740228 h 2605314"/>
              <a:gd name="connsiteX117" fmla="*/ 497577 w 5018777"/>
              <a:gd name="connsiteY117" fmla="*/ 725714 h 2605314"/>
              <a:gd name="connsiteX118" fmla="*/ 352435 w 5018777"/>
              <a:gd name="connsiteY118" fmla="*/ 732971 h 2605314"/>
              <a:gd name="connsiteX119" fmla="*/ 252286 w 5018777"/>
              <a:gd name="connsiteY119" fmla="*/ 791028 h 2605314"/>
              <a:gd name="connsiteX120" fmla="*/ 192777 w 5018777"/>
              <a:gd name="connsiteY120" fmla="*/ 892628 h 2605314"/>
              <a:gd name="connsiteX121" fmla="*/ 187335 w 5018777"/>
              <a:gd name="connsiteY121" fmla="*/ 1026522 h 2605314"/>
              <a:gd name="connsiteX122" fmla="*/ 218177 w 5018777"/>
              <a:gd name="connsiteY122" fmla="*/ 1070791 h 2605314"/>
              <a:gd name="connsiteX123" fmla="*/ 278049 w 5018777"/>
              <a:gd name="connsiteY123" fmla="*/ 1063534 h 2605314"/>
              <a:gd name="connsiteX124" fmla="*/ 297643 w 5018777"/>
              <a:gd name="connsiteY124" fmla="*/ 1022531 h 2605314"/>
              <a:gd name="connsiteX125" fmla="*/ 260995 w 5018777"/>
              <a:gd name="connsiteY125" fmla="*/ 957580 h 2605314"/>
              <a:gd name="connsiteX126" fmla="*/ 172095 w 5018777"/>
              <a:gd name="connsiteY126" fmla="*/ 952137 h 2605314"/>
              <a:gd name="connsiteX127" fmla="*/ 108957 w 5018777"/>
              <a:gd name="connsiteY127" fmla="*/ 996405 h 2605314"/>
              <a:gd name="connsiteX128" fmla="*/ 54892 w 5018777"/>
              <a:gd name="connsiteY128" fmla="*/ 1066800 h 2605314"/>
              <a:gd name="connsiteX129" fmla="*/ 14252 w 5018777"/>
              <a:gd name="connsiteY129" fmla="*/ 1156788 h 2605314"/>
              <a:gd name="connsiteX130" fmla="*/ 20783 w 5018777"/>
              <a:gd name="connsiteY130" fmla="*/ 1262017 h 2605314"/>
              <a:gd name="connsiteX131" fmla="*/ 69406 w 5018777"/>
              <a:gd name="connsiteY131" fmla="*/ 1313542 h 2605314"/>
              <a:gd name="connsiteX132" fmla="*/ 112949 w 5018777"/>
              <a:gd name="connsiteY132" fmla="*/ 1342571 h 2605314"/>
              <a:gd name="connsiteX133" fmla="*/ 159032 w 5018777"/>
              <a:gd name="connsiteY133" fmla="*/ 1341845 h 2605314"/>
              <a:gd name="connsiteX134" fmla="*/ 217089 w 5018777"/>
              <a:gd name="connsiteY134" fmla="*/ 1316445 h 2605314"/>
              <a:gd name="connsiteX135" fmla="*/ 199672 w 5018777"/>
              <a:gd name="connsiteY135" fmla="*/ 1243148 h 2605314"/>
              <a:gd name="connsiteX136" fmla="*/ 124197 w 5018777"/>
              <a:gd name="connsiteY136" fmla="*/ 1236254 h 2605314"/>
              <a:gd name="connsiteX137" fmla="*/ 54892 w 5018777"/>
              <a:gd name="connsiteY137" fmla="*/ 1262742 h 2605314"/>
              <a:gd name="connsiteX138" fmla="*/ 33120 w 5018777"/>
              <a:gd name="connsiteY138" fmla="*/ 1299028 h 2605314"/>
              <a:gd name="connsiteX139" fmla="*/ 18606 w 5018777"/>
              <a:gd name="connsiteY139" fmla="*/ 1320800 h 2605314"/>
              <a:gd name="connsiteX140" fmla="*/ 4092 w 5018777"/>
              <a:gd name="connsiteY140" fmla="*/ 1379582 h 2605314"/>
              <a:gd name="connsiteX141" fmla="*/ 3729 w 5018777"/>
              <a:gd name="connsiteY141" fmla="*/ 1436188 h 2605314"/>
              <a:gd name="connsiteX142" fmla="*/ 47635 w 5018777"/>
              <a:gd name="connsiteY142" fmla="*/ 1494971 h 2605314"/>
              <a:gd name="connsiteX143" fmla="*/ 91177 w 5018777"/>
              <a:gd name="connsiteY143" fmla="*/ 1524000 h 2605314"/>
              <a:gd name="connsiteX144" fmla="*/ 127100 w 5018777"/>
              <a:gd name="connsiteY144" fmla="*/ 1568268 h 2605314"/>
              <a:gd name="connsiteX145" fmla="*/ 171006 w 5018777"/>
              <a:gd name="connsiteY145" fmla="*/ 1582057 h 2605314"/>
              <a:gd name="connsiteX146" fmla="*/ 228337 w 5018777"/>
              <a:gd name="connsiteY146" fmla="*/ 1561737 h 2605314"/>
              <a:gd name="connsiteX147" fmla="*/ 236683 w 5018777"/>
              <a:gd name="connsiteY147" fmla="*/ 1483722 h 2605314"/>
              <a:gd name="connsiteX148" fmla="*/ 157217 w 5018777"/>
              <a:gd name="connsiteY148" fmla="*/ 1465580 h 2605314"/>
              <a:gd name="connsiteX149" fmla="*/ 105692 w 5018777"/>
              <a:gd name="connsiteY149" fmla="*/ 1502228 h 2605314"/>
              <a:gd name="connsiteX150" fmla="*/ 105692 w 5018777"/>
              <a:gd name="connsiteY150" fmla="*/ 1698171 h 2605314"/>
              <a:gd name="connsiteX151" fmla="*/ 141615 w 5018777"/>
              <a:gd name="connsiteY151" fmla="*/ 1749334 h 2605314"/>
              <a:gd name="connsiteX152" fmla="*/ 192777 w 5018777"/>
              <a:gd name="connsiteY152" fmla="*/ 1792514 h 2605314"/>
              <a:gd name="connsiteX153" fmla="*/ 250835 w 5018777"/>
              <a:gd name="connsiteY153" fmla="*/ 1828800 h 2605314"/>
              <a:gd name="connsiteX154" fmla="*/ 359692 w 5018777"/>
              <a:gd name="connsiteY154" fmla="*/ 1821542 h 2605314"/>
              <a:gd name="connsiteX155" fmla="*/ 394163 w 5018777"/>
              <a:gd name="connsiteY155" fmla="*/ 1796505 h 2605314"/>
              <a:gd name="connsiteX156" fmla="*/ 410492 w 5018777"/>
              <a:gd name="connsiteY156" fmla="*/ 1698171 h 2605314"/>
              <a:gd name="connsiteX157" fmla="*/ 366949 w 5018777"/>
              <a:gd name="connsiteY157" fmla="*/ 1683657 h 2605314"/>
              <a:gd name="connsiteX158" fmla="*/ 316149 w 5018777"/>
              <a:gd name="connsiteY158" fmla="*/ 1690914 h 2605314"/>
              <a:gd name="connsiteX159" fmla="*/ 279863 w 5018777"/>
              <a:gd name="connsiteY159" fmla="*/ 1719942 h 2605314"/>
              <a:gd name="connsiteX160" fmla="*/ 265349 w 5018777"/>
              <a:gd name="connsiteY160" fmla="*/ 1785257 h 2605314"/>
              <a:gd name="connsiteX161" fmla="*/ 276235 w 5018777"/>
              <a:gd name="connsiteY161" fmla="*/ 1939108 h 2605314"/>
              <a:gd name="connsiteX162" fmla="*/ 331026 w 5018777"/>
              <a:gd name="connsiteY162" fmla="*/ 1984465 h 2605314"/>
              <a:gd name="connsiteX163" fmla="*/ 417749 w 5018777"/>
              <a:gd name="connsiteY163" fmla="*/ 2002971 h 2605314"/>
              <a:gd name="connsiteX164" fmla="*/ 526606 w 5018777"/>
              <a:gd name="connsiteY164" fmla="*/ 1995714 h 2605314"/>
              <a:gd name="connsiteX165" fmla="*/ 555635 w 5018777"/>
              <a:gd name="connsiteY165" fmla="*/ 1973942 h 2605314"/>
              <a:gd name="connsiteX166" fmla="*/ 599177 w 5018777"/>
              <a:gd name="connsiteY166" fmla="*/ 1944914 h 2605314"/>
              <a:gd name="connsiteX167" fmla="*/ 628206 w 5018777"/>
              <a:gd name="connsiteY167" fmla="*/ 1901371 h 2605314"/>
              <a:gd name="connsiteX168" fmla="*/ 613692 w 5018777"/>
              <a:gd name="connsiteY168" fmla="*/ 1836057 h 2605314"/>
              <a:gd name="connsiteX169" fmla="*/ 570149 w 5018777"/>
              <a:gd name="connsiteY169" fmla="*/ 1792514 h 2605314"/>
              <a:gd name="connsiteX170" fmla="*/ 528057 w 5018777"/>
              <a:gd name="connsiteY170" fmla="*/ 1800497 h 2605314"/>
              <a:gd name="connsiteX171" fmla="*/ 481249 w 5018777"/>
              <a:gd name="connsiteY171" fmla="*/ 1898468 h 2605314"/>
              <a:gd name="connsiteX172" fmla="*/ 555635 w 5018777"/>
              <a:gd name="connsiteY172" fmla="*/ 1995714 h 2605314"/>
              <a:gd name="connsiteX173" fmla="*/ 570149 w 5018777"/>
              <a:gd name="connsiteY173" fmla="*/ 2017485 h 2605314"/>
              <a:gd name="connsiteX174" fmla="*/ 700777 w 5018777"/>
              <a:gd name="connsiteY174" fmla="*/ 2068285 h 2605314"/>
              <a:gd name="connsiteX175" fmla="*/ 737063 w 5018777"/>
              <a:gd name="connsiteY175" fmla="*/ 2082800 h 2605314"/>
              <a:gd name="connsiteX176" fmla="*/ 867692 w 5018777"/>
              <a:gd name="connsiteY176" fmla="*/ 2119811 h 2605314"/>
              <a:gd name="connsiteX177" fmla="*/ 969292 w 5018777"/>
              <a:gd name="connsiteY177" fmla="*/ 2148114 h 2605314"/>
              <a:gd name="connsiteX178" fmla="*/ 1078149 w 5018777"/>
              <a:gd name="connsiteY178" fmla="*/ 2133600 h 2605314"/>
              <a:gd name="connsiteX179" fmla="*/ 1128949 w 5018777"/>
              <a:gd name="connsiteY179" fmla="*/ 2104571 h 2605314"/>
              <a:gd name="connsiteX180" fmla="*/ 1247603 w 5018777"/>
              <a:gd name="connsiteY180" fmla="*/ 2013494 h 2605314"/>
              <a:gd name="connsiteX181" fmla="*/ 1291509 w 5018777"/>
              <a:gd name="connsiteY181" fmla="*/ 1957251 h 2605314"/>
              <a:gd name="connsiteX182" fmla="*/ 1278083 w 5018777"/>
              <a:gd name="connsiteY182" fmla="*/ 1839322 h 2605314"/>
              <a:gd name="connsiteX183" fmla="*/ 1223292 w 5018777"/>
              <a:gd name="connsiteY183" fmla="*/ 1814285 h 2605314"/>
              <a:gd name="connsiteX184" fmla="*/ 1129675 w 5018777"/>
              <a:gd name="connsiteY184" fmla="*/ 1833154 h 2605314"/>
              <a:gd name="connsiteX185" fmla="*/ 1107177 w 5018777"/>
              <a:gd name="connsiteY185" fmla="*/ 1894114 h 2605314"/>
              <a:gd name="connsiteX186" fmla="*/ 1085406 w 5018777"/>
              <a:gd name="connsiteY186" fmla="*/ 2002971 h 2605314"/>
              <a:gd name="connsiteX187" fmla="*/ 1020092 w 5018777"/>
              <a:gd name="connsiteY187" fmla="*/ 1995714 h 2605314"/>
              <a:gd name="connsiteX188" fmla="*/ 984532 w 5018777"/>
              <a:gd name="connsiteY188" fmla="*/ 1911531 h 2605314"/>
              <a:gd name="connsiteX189" fmla="*/ 996869 w 5018777"/>
              <a:gd name="connsiteY189" fmla="*/ 1807754 h 2605314"/>
              <a:gd name="connsiteX190" fmla="*/ 1070529 w 5018777"/>
              <a:gd name="connsiteY190" fmla="*/ 1731554 h 2605314"/>
              <a:gd name="connsiteX191" fmla="*/ 1230549 w 5018777"/>
              <a:gd name="connsiteY191" fmla="*/ 1690914 h 2605314"/>
              <a:gd name="connsiteX192" fmla="*/ 1339406 w 5018777"/>
              <a:gd name="connsiteY192" fmla="*/ 1698171 h 2605314"/>
              <a:gd name="connsiteX193" fmla="*/ 1426492 w 5018777"/>
              <a:gd name="connsiteY193" fmla="*/ 1741714 h 2605314"/>
              <a:gd name="connsiteX194" fmla="*/ 1480557 w 5018777"/>
              <a:gd name="connsiteY194" fmla="*/ 1792514 h 2605314"/>
              <a:gd name="connsiteX195" fmla="*/ 1510312 w 5018777"/>
              <a:gd name="connsiteY195" fmla="*/ 1859642 h 2605314"/>
              <a:gd name="connsiteX196" fmla="*/ 1511037 w 5018777"/>
              <a:gd name="connsiteY196" fmla="*/ 1961968 h 2605314"/>
              <a:gd name="connsiteX197" fmla="*/ 1463866 w 5018777"/>
              <a:gd name="connsiteY197" fmla="*/ 2046877 h 2605314"/>
              <a:gd name="connsiteX198" fmla="*/ 1411977 w 5018777"/>
              <a:gd name="connsiteY198" fmla="*/ 2140857 h 2605314"/>
              <a:gd name="connsiteX199" fmla="*/ 1404720 w 5018777"/>
              <a:gd name="connsiteY199" fmla="*/ 2162628 h 2605314"/>
              <a:gd name="connsiteX200" fmla="*/ 1368435 w 5018777"/>
              <a:gd name="connsiteY200" fmla="*/ 2293257 h 2605314"/>
              <a:gd name="connsiteX201" fmla="*/ 1370975 w 5018777"/>
              <a:gd name="connsiteY201" fmla="*/ 2449285 h 2605314"/>
              <a:gd name="connsiteX202" fmla="*/ 1513577 w 5018777"/>
              <a:gd name="connsiteY202" fmla="*/ 2554514 h 2605314"/>
              <a:gd name="connsiteX203" fmla="*/ 1636949 w 5018777"/>
              <a:gd name="connsiteY203" fmla="*/ 2590800 h 2605314"/>
              <a:gd name="connsiteX204" fmla="*/ 1851397 w 5018777"/>
              <a:gd name="connsiteY204" fmla="*/ 2605314 h 2605314"/>
              <a:gd name="connsiteX205" fmla="*/ 1922155 w 5018777"/>
              <a:gd name="connsiteY205" fmla="*/ 2576285 h 2605314"/>
              <a:gd name="connsiteX206" fmla="*/ 1963520 w 5018777"/>
              <a:gd name="connsiteY206" fmla="*/ 2496457 h 2605314"/>
              <a:gd name="connsiteX207" fmla="*/ 2006337 w 5018777"/>
              <a:gd name="connsiteY207" fmla="*/ 2315028 h 2605314"/>
              <a:gd name="connsiteX208" fmla="*/ 2043349 w 5018777"/>
              <a:gd name="connsiteY208" fmla="*/ 2111828 h 2605314"/>
              <a:gd name="connsiteX209" fmla="*/ 2066572 w 5018777"/>
              <a:gd name="connsiteY209" fmla="*/ 2048691 h 2605314"/>
              <a:gd name="connsiteX210" fmla="*/ 2102495 w 5018777"/>
              <a:gd name="connsiteY210" fmla="*/ 1987731 h 2605314"/>
              <a:gd name="connsiteX211" fmla="*/ 2221512 w 5018777"/>
              <a:gd name="connsiteY211" fmla="*/ 1879237 h 2605314"/>
              <a:gd name="connsiteX212" fmla="*/ 2377177 w 5018777"/>
              <a:gd name="connsiteY212" fmla="*/ 1872342 h 2605314"/>
              <a:gd name="connsiteX213" fmla="*/ 2398949 w 5018777"/>
              <a:gd name="connsiteY213" fmla="*/ 1879600 h 2605314"/>
              <a:gd name="connsiteX214" fmla="*/ 2457006 w 5018777"/>
              <a:gd name="connsiteY214" fmla="*/ 1930400 h 2605314"/>
              <a:gd name="connsiteX215" fmla="*/ 2471520 w 5018777"/>
              <a:gd name="connsiteY215" fmla="*/ 1952171 h 2605314"/>
              <a:gd name="connsiteX216" fmla="*/ 2493292 w 5018777"/>
              <a:gd name="connsiteY216" fmla="*/ 1973942 h 2605314"/>
              <a:gd name="connsiteX217" fmla="*/ 2507806 w 5018777"/>
              <a:gd name="connsiteY217" fmla="*/ 2024742 h 2605314"/>
              <a:gd name="connsiteX218" fmla="*/ 2515063 w 5018777"/>
              <a:gd name="connsiteY218" fmla="*/ 2053771 h 2605314"/>
              <a:gd name="connsiteX219" fmla="*/ 2529577 w 5018777"/>
              <a:gd name="connsiteY219" fmla="*/ 2075542 h 2605314"/>
              <a:gd name="connsiteX220" fmla="*/ 2544092 w 5018777"/>
              <a:gd name="connsiteY220" fmla="*/ 2126342 h 2605314"/>
              <a:gd name="connsiteX221" fmla="*/ 2536835 w 5018777"/>
              <a:gd name="connsiteY221" fmla="*/ 2271485 h 2605314"/>
              <a:gd name="connsiteX222" fmla="*/ 2522320 w 5018777"/>
              <a:gd name="connsiteY222" fmla="*/ 2300514 h 2605314"/>
              <a:gd name="connsiteX223" fmla="*/ 2478777 w 5018777"/>
              <a:gd name="connsiteY223" fmla="*/ 2329542 h 2605314"/>
              <a:gd name="connsiteX224" fmla="*/ 2457006 w 5018777"/>
              <a:gd name="connsiteY224" fmla="*/ 2336800 h 2605314"/>
              <a:gd name="connsiteX225" fmla="*/ 2333635 w 5018777"/>
              <a:gd name="connsiteY225" fmla="*/ 2329542 h 2605314"/>
              <a:gd name="connsiteX226" fmla="*/ 2311863 w 5018777"/>
              <a:gd name="connsiteY226" fmla="*/ 2322285 h 2605314"/>
              <a:gd name="connsiteX227" fmla="*/ 2297349 w 5018777"/>
              <a:gd name="connsiteY227" fmla="*/ 2286000 h 2605314"/>
              <a:gd name="connsiteX228" fmla="*/ 2290092 w 5018777"/>
              <a:gd name="connsiteY228" fmla="*/ 2249714 h 2605314"/>
              <a:gd name="connsiteX229" fmla="*/ 2398949 w 5018777"/>
              <a:gd name="connsiteY229" fmla="*/ 2111828 h 2605314"/>
              <a:gd name="connsiteX230" fmla="*/ 2398949 w 5018777"/>
              <a:gd name="connsiteY230" fmla="*/ 2024742 h 2605314"/>
              <a:gd name="connsiteX231" fmla="*/ 2377177 w 5018777"/>
              <a:gd name="connsiteY231" fmla="*/ 2010228 h 2605314"/>
              <a:gd name="connsiteX232" fmla="*/ 2275577 w 5018777"/>
              <a:gd name="connsiteY232" fmla="*/ 2017485 h 2605314"/>
              <a:gd name="connsiteX233" fmla="*/ 2261063 w 5018777"/>
              <a:gd name="connsiteY233" fmla="*/ 2032000 h 2605314"/>
              <a:gd name="connsiteX234" fmla="*/ 2239292 w 5018777"/>
              <a:gd name="connsiteY234" fmla="*/ 2046514 h 2605314"/>
              <a:gd name="connsiteX235" fmla="*/ 2224777 w 5018777"/>
              <a:gd name="connsiteY235" fmla="*/ 2061028 h 2605314"/>
              <a:gd name="connsiteX236" fmla="*/ 2195749 w 5018777"/>
              <a:gd name="connsiteY236" fmla="*/ 2068285 h 2605314"/>
              <a:gd name="connsiteX237" fmla="*/ 2166720 w 5018777"/>
              <a:gd name="connsiteY237" fmla="*/ 2090057 h 2605314"/>
              <a:gd name="connsiteX238" fmla="*/ 2152206 w 5018777"/>
              <a:gd name="connsiteY238" fmla="*/ 2111828 h 2605314"/>
              <a:gd name="connsiteX239" fmla="*/ 2130435 w 5018777"/>
              <a:gd name="connsiteY239" fmla="*/ 2140857 h 2605314"/>
              <a:gd name="connsiteX240" fmla="*/ 2130435 w 5018777"/>
              <a:gd name="connsiteY240" fmla="*/ 2351314 h 2605314"/>
              <a:gd name="connsiteX241" fmla="*/ 2144949 w 5018777"/>
              <a:gd name="connsiteY241" fmla="*/ 2373085 h 2605314"/>
              <a:gd name="connsiteX242" fmla="*/ 2166720 w 5018777"/>
              <a:gd name="connsiteY242" fmla="*/ 2380342 h 2605314"/>
              <a:gd name="connsiteX243" fmla="*/ 2173977 w 5018777"/>
              <a:gd name="connsiteY243" fmla="*/ 2402114 h 2605314"/>
              <a:gd name="connsiteX244" fmla="*/ 2195749 w 5018777"/>
              <a:gd name="connsiteY244" fmla="*/ 2416628 h 2605314"/>
              <a:gd name="connsiteX245" fmla="*/ 2224777 w 5018777"/>
              <a:gd name="connsiteY245" fmla="*/ 2438400 h 2605314"/>
              <a:gd name="connsiteX246" fmla="*/ 2268320 w 5018777"/>
              <a:gd name="connsiteY246" fmla="*/ 2474685 h 2605314"/>
              <a:gd name="connsiteX247" fmla="*/ 2297349 w 5018777"/>
              <a:gd name="connsiteY247" fmla="*/ 2510971 h 2605314"/>
              <a:gd name="connsiteX248" fmla="*/ 2319120 w 5018777"/>
              <a:gd name="connsiteY248" fmla="*/ 2532742 h 2605314"/>
              <a:gd name="connsiteX249" fmla="*/ 2398949 w 5018777"/>
              <a:gd name="connsiteY249" fmla="*/ 2569028 h 2605314"/>
              <a:gd name="connsiteX250" fmla="*/ 2544092 w 5018777"/>
              <a:gd name="connsiteY250" fmla="*/ 2554514 h 2605314"/>
              <a:gd name="connsiteX251" fmla="*/ 2565863 w 5018777"/>
              <a:gd name="connsiteY251" fmla="*/ 2540000 h 2605314"/>
              <a:gd name="connsiteX252" fmla="*/ 2573120 w 5018777"/>
              <a:gd name="connsiteY252" fmla="*/ 2503714 h 2605314"/>
              <a:gd name="connsiteX253" fmla="*/ 2587635 w 5018777"/>
              <a:gd name="connsiteY253" fmla="*/ 2481942 h 2605314"/>
              <a:gd name="connsiteX254" fmla="*/ 2594892 w 5018777"/>
              <a:gd name="connsiteY254" fmla="*/ 2409371 h 2605314"/>
              <a:gd name="connsiteX255" fmla="*/ 2645692 w 5018777"/>
              <a:gd name="connsiteY255" fmla="*/ 2416628 h 2605314"/>
              <a:gd name="connsiteX256" fmla="*/ 2674720 w 5018777"/>
              <a:gd name="connsiteY256" fmla="*/ 2423885 h 2605314"/>
              <a:gd name="connsiteX257" fmla="*/ 2747292 w 5018777"/>
              <a:gd name="connsiteY257" fmla="*/ 2438400 h 2605314"/>
              <a:gd name="connsiteX258" fmla="*/ 2790835 w 5018777"/>
              <a:gd name="connsiteY258" fmla="*/ 2452914 h 2605314"/>
              <a:gd name="connsiteX259" fmla="*/ 2812606 w 5018777"/>
              <a:gd name="connsiteY259" fmla="*/ 2438400 h 2605314"/>
              <a:gd name="connsiteX260" fmla="*/ 2805349 w 5018777"/>
              <a:gd name="connsiteY260" fmla="*/ 2416628 h 2605314"/>
              <a:gd name="connsiteX261" fmla="*/ 2798092 w 5018777"/>
              <a:gd name="connsiteY261" fmla="*/ 2373085 h 2605314"/>
              <a:gd name="connsiteX262" fmla="*/ 2783577 w 5018777"/>
              <a:gd name="connsiteY262" fmla="*/ 2329542 h 2605314"/>
              <a:gd name="connsiteX263" fmla="*/ 2798092 w 5018777"/>
              <a:gd name="connsiteY263" fmla="*/ 2278742 h 2605314"/>
              <a:gd name="connsiteX264" fmla="*/ 2965006 w 5018777"/>
              <a:gd name="connsiteY264" fmla="*/ 2249714 h 2605314"/>
              <a:gd name="connsiteX265" fmla="*/ 2950492 w 5018777"/>
              <a:gd name="connsiteY265" fmla="*/ 2227942 h 2605314"/>
              <a:gd name="connsiteX266" fmla="*/ 2928720 w 5018777"/>
              <a:gd name="connsiteY266" fmla="*/ 2133600 h 2605314"/>
              <a:gd name="connsiteX267" fmla="*/ 2921463 w 5018777"/>
              <a:gd name="connsiteY267" fmla="*/ 2104571 h 2605314"/>
              <a:gd name="connsiteX268" fmla="*/ 2899692 w 5018777"/>
              <a:gd name="connsiteY268" fmla="*/ 2090057 h 2605314"/>
              <a:gd name="connsiteX269" fmla="*/ 2906949 w 5018777"/>
              <a:gd name="connsiteY269" fmla="*/ 2061028 h 2605314"/>
              <a:gd name="connsiteX270" fmla="*/ 3037577 w 5018777"/>
              <a:gd name="connsiteY270" fmla="*/ 2053771 h 2605314"/>
              <a:gd name="connsiteX271" fmla="*/ 3124663 w 5018777"/>
              <a:gd name="connsiteY271" fmla="*/ 2046514 h 2605314"/>
              <a:gd name="connsiteX272" fmla="*/ 3146435 w 5018777"/>
              <a:gd name="connsiteY272" fmla="*/ 2039257 h 2605314"/>
              <a:gd name="connsiteX273" fmla="*/ 3139177 w 5018777"/>
              <a:gd name="connsiteY273" fmla="*/ 2010228 h 2605314"/>
              <a:gd name="connsiteX274" fmla="*/ 3110149 w 5018777"/>
              <a:gd name="connsiteY274" fmla="*/ 1959428 h 2605314"/>
              <a:gd name="connsiteX275" fmla="*/ 3081120 w 5018777"/>
              <a:gd name="connsiteY275" fmla="*/ 1930400 h 2605314"/>
              <a:gd name="connsiteX276" fmla="*/ 3066606 w 5018777"/>
              <a:gd name="connsiteY276" fmla="*/ 1901371 h 2605314"/>
              <a:gd name="connsiteX277" fmla="*/ 3044835 w 5018777"/>
              <a:gd name="connsiteY277" fmla="*/ 1886857 h 2605314"/>
              <a:gd name="connsiteX278" fmla="*/ 3037577 w 5018777"/>
              <a:gd name="connsiteY278" fmla="*/ 1865085 h 2605314"/>
              <a:gd name="connsiteX279" fmla="*/ 3023063 w 5018777"/>
              <a:gd name="connsiteY279" fmla="*/ 1843314 h 2605314"/>
              <a:gd name="connsiteX280" fmla="*/ 3052092 w 5018777"/>
              <a:gd name="connsiteY280" fmla="*/ 1828800 h 2605314"/>
              <a:gd name="connsiteX281" fmla="*/ 3160949 w 5018777"/>
              <a:gd name="connsiteY281" fmla="*/ 1814285 h 2605314"/>
              <a:gd name="connsiteX282" fmla="*/ 3182720 w 5018777"/>
              <a:gd name="connsiteY282" fmla="*/ 1799771 h 2605314"/>
              <a:gd name="connsiteX283" fmla="*/ 3131920 w 5018777"/>
              <a:gd name="connsiteY283" fmla="*/ 1690914 h 2605314"/>
              <a:gd name="connsiteX284" fmla="*/ 3124663 w 5018777"/>
              <a:gd name="connsiteY284" fmla="*/ 1669142 h 2605314"/>
              <a:gd name="connsiteX285" fmla="*/ 3110149 w 5018777"/>
              <a:gd name="connsiteY285" fmla="*/ 1647371 h 2605314"/>
              <a:gd name="connsiteX286" fmla="*/ 3131920 w 5018777"/>
              <a:gd name="connsiteY286" fmla="*/ 1640114 h 2605314"/>
              <a:gd name="connsiteX287" fmla="*/ 3160949 w 5018777"/>
              <a:gd name="connsiteY287" fmla="*/ 1632857 h 2605314"/>
              <a:gd name="connsiteX288" fmla="*/ 3189977 w 5018777"/>
              <a:gd name="connsiteY288" fmla="*/ 1618342 h 2605314"/>
              <a:gd name="connsiteX289" fmla="*/ 3219006 w 5018777"/>
              <a:gd name="connsiteY289" fmla="*/ 1611085 h 2605314"/>
              <a:gd name="connsiteX290" fmla="*/ 3240777 w 5018777"/>
              <a:gd name="connsiteY290" fmla="*/ 1603828 h 2605314"/>
              <a:gd name="connsiteX291" fmla="*/ 3284320 w 5018777"/>
              <a:gd name="connsiteY291" fmla="*/ 1582057 h 2605314"/>
              <a:gd name="connsiteX292" fmla="*/ 3298835 w 5018777"/>
              <a:gd name="connsiteY292" fmla="*/ 1567542 h 2605314"/>
              <a:gd name="connsiteX293" fmla="*/ 3277063 w 5018777"/>
              <a:gd name="connsiteY293" fmla="*/ 1545771 h 2605314"/>
              <a:gd name="connsiteX294" fmla="*/ 3233520 w 5018777"/>
              <a:gd name="connsiteY294" fmla="*/ 1516742 h 2605314"/>
              <a:gd name="connsiteX295" fmla="*/ 3182720 w 5018777"/>
              <a:gd name="connsiteY295" fmla="*/ 1458685 h 2605314"/>
              <a:gd name="connsiteX296" fmla="*/ 3175463 w 5018777"/>
              <a:gd name="connsiteY296" fmla="*/ 1436914 h 2605314"/>
              <a:gd name="connsiteX297" fmla="*/ 3153692 w 5018777"/>
              <a:gd name="connsiteY297" fmla="*/ 1422400 h 2605314"/>
              <a:gd name="connsiteX298" fmla="*/ 3204492 w 5018777"/>
              <a:gd name="connsiteY298" fmla="*/ 1386114 h 2605314"/>
              <a:gd name="connsiteX299" fmla="*/ 3240777 w 5018777"/>
              <a:gd name="connsiteY299" fmla="*/ 1349828 h 2605314"/>
              <a:gd name="connsiteX300" fmla="*/ 3269806 w 5018777"/>
              <a:gd name="connsiteY300" fmla="*/ 1313542 h 2605314"/>
              <a:gd name="connsiteX301" fmla="*/ 3291577 w 5018777"/>
              <a:gd name="connsiteY301" fmla="*/ 1299028 h 2605314"/>
              <a:gd name="connsiteX302" fmla="*/ 3306092 w 5018777"/>
              <a:gd name="connsiteY302" fmla="*/ 1284514 h 2605314"/>
              <a:gd name="connsiteX303" fmla="*/ 3313349 w 5018777"/>
              <a:gd name="connsiteY303" fmla="*/ 1262742 h 2605314"/>
              <a:gd name="connsiteX304" fmla="*/ 3269806 w 5018777"/>
              <a:gd name="connsiteY304" fmla="*/ 1255485 h 2605314"/>
              <a:gd name="connsiteX305" fmla="*/ 3248035 w 5018777"/>
              <a:gd name="connsiteY305" fmla="*/ 1248228 h 2605314"/>
              <a:gd name="connsiteX306" fmla="*/ 3197235 w 5018777"/>
              <a:gd name="connsiteY306" fmla="*/ 1233714 h 2605314"/>
              <a:gd name="connsiteX307" fmla="*/ 3175463 w 5018777"/>
              <a:gd name="connsiteY307" fmla="*/ 1219200 h 2605314"/>
              <a:gd name="connsiteX308" fmla="*/ 3153692 w 5018777"/>
              <a:gd name="connsiteY308" fmla="*/ 1211942 h 2605314"/>
              <a:gd name="connsiteX309" fmla="*/ 3124663 w 5018777"/>
              <a:gd name="connsiteY309" fmla="*/ 1197428 h 2605314"/>
              <a:gd name="connsiteX310" fmla="*/ 3204492 w 5018777"/>
              <a:gd name="connsiteY310" fmla="*/ 1095828 h 2605314"/>
              <a:gd name="connsiteX311" fmla="*/ 3255292 w 5018777"/>
              <a:gd name="connsiteY311" fmla="*/ 1037771 h 2605314"/>
              <a:gd name="connsiteX312" fmla="*/ 3255292 w 5018777"/>
              <a:gd name="connsiteY312" fmla="*/ 994228 h 2605314"/>
              <a:gd name="connsiteX313" fmla="*/ 3211749 w 5018777"/>
              <a:gd name="connsiteY313" fmla="*/ 986971 h 2605314"/>
              <a:gd name="connsiteX314" fmla="*/ 3182720 w 5018777"/>
              <a:gd name="connsiteY314" fmla="*/ 979714 h 2605314"/>
              <a:gd name="connsiteX315" fmla="*/ 3124663 w 5018777"/>
              <a:gd name="connsiteY315" fmla="*/ 957942 h 2605314"/>
              <a:gd name="connsiteX316" fmla="*/ 3102892 w 5018777"/>
              <a:gd name="connsiteY316" fmla="*/ 950685 h 2605314"/>
              <a:gd name="connsiteX317" fmla="*/ 3052092 w 5018777"/>
              <a:gd name="connsiteY317" fmla="*/ 943428 h 2605314"/>
              <a:gd name="connsiteX318" fmla="*/ 3030320 w 5018777"/>
              <a:gd name="connsiteY318" fmla="*/ 936171 h 2605314"/>
              <a:gd name="connsiteX319" fmla="*/ 2994035 w 5018777"/>
              <a:gd name="connsiteY319" fmla="*/ 928914 h 2605314"/>
              <a:gd name="connsiteX320" fmla="*/ 2979520 w 5018777"/>
              <a:gd name="connsiteY320" fmla="*/ 914400 h 2605314"/>
              <a:gd name="connsiteX321" fmla="*/ 3037577 w 5018777"/>
              <a:gd name="connsiteY321" fmla="*/ 820057 h 2605314"/>
              <a:gd name="connsiteX322" fmla="*/ 3095635 w 5018777"/>
              <a:gd name="connsiteY322" fmla="*/ 747485 h 2605314"/>
              <a:gd name="connsiteX323" fmla="*/ 3131920 w 5018777"/>
              <a:gd name="connsiteY323" fmla="*/ 703942 h 2605314"/>
              <a:gd name="connsiteX324" fmla="*/ 3146435 w 5018777"/>
              <a:gd name="connsiteY324" fmla="*/ 682171 h 2605314"/>
              <a:gd name="connsiteX325" fmla="*/ 3037577 w 5018777"/>
              <a:gd name="connsiteY325" fmla="*/ 667657 h 2605314"/>
              <a:gd name="connsiteX326" fmla="*/ 2965006 w 5018777"/>
              <a:gd name="connsiteY326" fmla="*/ 660400 h 2605314"/>
              <a:gd name="connsiteX327" fmla="*/ 2892435 w 5018777"/>
              <a:gd name="connsiteY327" fmla="*/ 645885 h 2605314"/>
              <a:gd name="connsiteX328" fmla="*/ 2928720 w 5018777"/>
              <a:gd name="connsiteY328" fmla="*/ 609600 h 2605314"/>
              <a:gd name="connsiteX329" fmla="*/ 2965006 w 5018777"/>
              <a:gd name="connsiteY329" fmla="*/ 573314 h 2605314"/>
              <a:gd name="connsiteX330" fmla="*/ 2972263 w 5018777"/>
              <a:gd name="connsiteY330" fmla="*/ 529771 h 2605314"/>
              <a:gd name="connsiteX331" fmla="*/ 2986777 w 5018777"/>
              <a:gd name="connsiteY331" fmla="*/ 486228 h 2605314"/>
              <a:gd name="connsiteX332" fmla="*/ 3001292 w 5018777"/>
              <a:gd name="connsiteY332" fmla="*/ 435428 h 2605314"/>
              <a:gd name="connsiteX333" fmla="*/ 3015806 w 5018777"/>
              <a:gd name="connsiteY333" fmla="*/ 391885 h 2605314"/>
              <a:gd name="connsiteX334" fmla="*/ 2965006 w 5018777"/>
              <a:gd name="connsiteY334" fmla="*/ 399142 h 2605314"/>
              <a:gd name="connsiteX335" fmla="*/ 2921463 w 5018777"/>
              <a:gd name="connsiteY335" fmla="*/ 413657 h 2605314"/>
              <a:gd name="connsiteX336" fmla="*/ 2892435 w 5018777"/>
              <a:gd name="connsiteY336" fmla="*/ 420914 h 2605314"/>
              <a:gd name="connsiteX337" fmla="*/ 2856149 w 5018777"/>
              <a:gd name="connsiteY337" fmla="*/ 435428 h 2605314"/>
              <a:gd name="connsiteX338" fmla="*/ 2812606 w 5018777"/>
              <a:gd name="connsiteY338" fmla="*/ 442685 h 2605314"/>
              <a:gd name="connsiteX339" fmla="*/ 2783577 w 5018777"/>
              <a:gd name="connsiteY339" fmla="*/ 449942 h 2605314"/>
              <a:gd name="connsiteX340" fmla="*/ 2725520 w 5018777"/>
              <a:gd name="connsiteY340" fmla="*/ 442685 h 2605314"/>
              <a:gd name="connsiteX341" fmla="*/ 2732777 w 5018777"/>
              <a:gd name="connsiteY341" fmla="*/ 377371 h 2605314"/>
              <a:gd name="connsiteX342" fmla="*/ 2725520 w 5018777"/>
              <a:gd name="connsiteY342" fmla="*/ 290285 h 2605314"/>
              <a:gd name="connsiteX343" fmla="*/ 2711006 w 5018777"/>
              <a:gd name="connsiteY343" fmla="*/ 232228 h 2605314"/>
              <a:gd name="connsiteX344" fmla="*/ 2667463 w 5018777"/>
              <a:gd name="connsiteY344" fmla="*/ 210457 h 2605314"/>
              <a:gd name="connsiteX345" fmla="*/ 2660206 w 5018777"/>
              <a:gd name="connsiteY345"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48777 w 5018777"/>
              <a:gd name="connsiteY43" fmla="*/ 36285 h 2605314"/>
              <a:gd name="connsiteX44" fmla="*/ 3705235 w 5018777"/>
              <a:gd name="connsiteY44" fmla="*/ 50800 h 2605314"/>
              <a:gd name="connsiteX45" fmla="*/ 3661692 w 5018777"/>
              <a:gd name="connsiteY45" fmla="*/ 94342 h 2605314"/>
              <a:gd name="connsiteX46" fmla="*/ 3610892 w 5018777"/>
              <a:gd name="connsiteY46" fmla="*/ 152400 h 2605314"/>
              <a:gd name="connsiteX47" fmla="*/ 3547755 w 5018777"/>
              <a:gd name="connsiteY47" fmla="*/ 248194 h 2605314"/>
              <a:gd name="connsiteX48" fmla="*/ 3502035 w 5018777"/>
              <a:gd name="connsiteY48" fmla="*/ 420914 h 2605314"/>
              <a:gd name="connsiteX49" fmla="*/ 3501672 w 5018777"/>
              <a:gd name="connsiteY49" fmla="*/ 553357 h 2605314"/>
              <a:gd name="connsiteX50" fmla="*/ 3554649 w 5018777"/>
              <a:gd name="connsiteY50" fmla="*/ 667657 h 2605314"/>
              <a:gd name="connsiteX51" fmla="*/ 3638106 w 5018777"/>
              <a:gd name="connsiteY51" fmla="*/ 730068 h 2605314"/>
              <a:gd name="connsiteX52" fmla="*/ 3756397 w 5018777"/>
              <a:gd name="connsiteY52" fmla="*/ 752565 h 2605314"/>
              <a:gd name="connsiteX53" fmla="*/ 3886663 w 5018777"/>
              <a:gd name="connsiteY53" fmla="*/ 740228 h 2605314"/>
              <a:gd name="connsiteX54" fmla="*/ 3980643 w 5018777"/>
              <a:gd name="connsiteY54" fmla="*/ 658948 h 2605314"/>
              <a:gd name="connsiteX55" fmla="*/ 4000237 w 5018777"/>
              <a:gd name="connsiteY55" fmla="*/ 577305 h 2605314"/>
              <a:gd name="connsiteX56" fmla="*/ 3939640 w 5018777"/>
              <a:gd name="connsiteY56" fmla="*/ 480422 h 2605314"/>
              <a:gd name="connsiteX57" fmla="*/ 3866706 w 5018777"/>
              <a:gd name="connsiteY57" fmla="*/ 463731 h 2605314"/>
              <a:gd name="connsiteX58" fmla="*/ 3806835 w 5018777"/>
              <a:gd name="connsiteY58" fmla="*/ 478971 h 2605314"/>
              <a:gd name="connsiteX59" fmla="*/ 3763292 w 5018777"/>
              <a:gd name="connsiteY59" fmla="*/ 529771 h 2605314"/>
              <a:gd name="connsiteX60" fmla="*/ 3756035 w 5018777"/>
              <a:gd name="connsiteY60" fmla="*/ 551542 h 2605314"/>
              <a:gd name="connsiteX61" fmla="*/ 3763292 w 5018777"/>
              <a:gd name="connsiteY61" fmla="*/ 573314 h 2605314"/>
              <a:gd name="connsiteX62" fmla="*/ 3705235 w 5018777"/>
              <a:gd name="connsiteY62" fmla="*/ 602342 h 2605314"/>
              <a:gd name="connsiteX63" fmla="*/ 3661692 w 5018777"/>
              <a:gd name="connsiteY63" fmla="*/ 544285 h 2605314"/>
              <a:gd name="connsiteX64" fmla="*/ 3668949 w 5018777"/>
              <a:gd name="connsiteY64" fmla="*/ 435428 h 2605314"/>
              <a:gd name="connsiteX65" fmla="*/ 3705235 w 5018777"/>
              <a:gd name="connsiteY65" fmla="*/ 370114 h 2605314"/>
              <a:gd name="connsiteX66" fmla="*/ 3770549 w 5018777"/>
              <a:gd name="connsiteY66" fmla="*/ 341085 h 2605314"/>
              <a:gd name="connsiteX67" fmla="*/ 3792320 w 5018777"/>
              <a:gd name="connsiteY67" fmla="*/ 333828 h 2605314"/>
              <a:gd name="connsiteX68" fmla="*/ 3814092 w 5018777"/>
              <a:gd name="connsiteY68" fmla="*/ 326571 h 2605314"/>
              <a:gd name="connsiteX69" fmla="*/ 3959235 w 5018777"/>
              <a:gd name="connsiteY69" fmla="*/ 333828 h 2605314"/>
              <a:gd name="connsiteX70" fmla="*/ 4024549 w 5018777"/>
              <a:gd name="connsiteY70" fmla="*/ 377371 h 2605314"/>
              <a:gd name="connsiteX71" fmla="*/ 4060835 w 5018777"/>
              <a:gd name="connsiteY71" fmla="*/ 413657 h 2605314"/>
              <a:gd name="connsiteX72" fmla="*/ 4097120 w 5018777"/>
              <a:gd name="connsiteY72" fmla="*/ 478971 h 2605314"/>
              <a:gd name="connsiteX73" fmla="*/ 4111997 w 5018777"/>
              <a:gd name="connsiteY73" fmla="*/ 620848 h 2605314"/>
              <a:gd name="connsiteX74" fmla="*/ 4089863 w 5018777"/>
              <a:gd name="connsiteY74" fmla="*/ 732971 h 2605314"/>
              <a:gd name="connsiteX75" fmla="*/ 4060835 w 5018777"/>
              <a:gd name="connsiteY75" fmla="*/ 769257 h 2605314"/>
              <a:gd name="connsiteX76" fmla="*/ 3946897 w 5018777"/>
              <a:gd name="connsiteY76" fmla="*/ 851262 h 2605314"/>
              <a:gd name="connsiteX77" fmla="*/ 3843120 w 5018777"/>
              <a:gd name="connsiteY77" fmla="*/ 878114 h 2605314"/>
              <a:gd name="connsiteX78" fmla="*/ 3567349 w 5018777"/>
              <a:gd name="connsiteY78" fmla="*/ 863600 h 2605314"/>
              <a:gd name="connsiteX79" fmla="*/ 3422206 w 5018777"/>
              <a:gd name="connsiteY79" fmla="*/ 835660 h 2605314"/>
              <a:gd name="connsiteX80" fmla="*/ 3349635 w 5018777"/>
              <a:gd name="connsiteY80" fmla="*/ 776514 h 2605314"/>
              <a:gd name="connsiteX81" fmla="*/ 3313349 w 5018777"/>
              <a:gd name="connsiteY81" fmla="*/ 696685 h 2605314"/>
              <a:gd name="connsiteX82" fmla="*/ 3277063 w 5018777"/>
              <a:gd name="connsiteY82" fmla="*/ 587828 h 2605314"/>
              <a:gd name="connsiteX83" fmla="*/ 3233520 w 5018777"/>
              <a:gd name="connsiteY83" fmla="*/ 478971 h 2605314"/>
              <a:gd name="connsiteX84" fmla="*/ 3199412 w 5018777"/>
              <a:gd name="connsiteY84" fmla="*/ 367937 h 2605314"/>
              <a:gd name="connsiteX85" fmla="*/ 3139177 w 5018777"/>
              <a:gd name="connsiteY85" fmla="*/ 283028 h 2605314"/>
              <a:gd name="connsiteX86" fmla="*/ 3081120 w 5018777"/>
              <a:gd name="connsiteY86" fmla="*/ 232228 h 2605314"/>
              <a:gd name="connsiteX87" fmla="*/ 3008549 w 5018777"/>
              <a:gd name="connsiteY87" fmla="*/ 174171 h 2605314"/>
              <a:gd name="connsiteX88" fmla="*/ 2934889 w 5018777"/>
              <a:gd name="connsiteY88" fmla="*/ 124460 h 2605314"/>
              <a:gd name="connsiteX89" fmla="*/ 2827120 w 5018777"/>
              <a:gd name="connsiteY89" fmla="*/ 79828 h 2605314"/>
              <a:gd name="connsiteX90" fmla="*/ 2667463 w 5018777"/>
              <a:gd name="connsiteY90" fmla="*/ 50800 h 2605314"/>
              <a:gd name="connsiteX91" fmla="*/ 2500549 w 5018777"/>
              <a:gd name="connsiteY91" fmla="*/ 43542 h 2605314"/>
              <a:gd name="connsiteX92" fmla="*/ 2275577 w 5018777"/>
              <a:gd name="connsiteY92" fmla="*/ 21771 h 2605314"/>
              <a:gd name="connsiteX93" fmla="*/ 2036092 w 5018777"/>
              <a:gd name="connsiteY93" fmla="*/ 7257 h 2605314"/>
              <a:gd name="connsiteX94" fmla="*/ 1753063 w 5018777"/>
              <a:gd name="connsiteY94" fmla="*/ 29028 h 2605314"/>
              <a:gd name="connsiteX95" fmla="*/ 1519746 w 5018777"/>
              <a:gd name="connsiteY95" fmla="*/ 82005 h 2605314"/>
              <a:gd name="connsiteX96" fmla="*/ 1157977 w 5018777"/>
              <a:gd name="connsiteY96" fmla="*/ 190500 h 2605314"/>
              <a:gd name="connsiteX97" fmla="*/ 969292 w 5018777"/>
              <a:gd name="connsiteY97" fmla="*/ 261257 h 2605314"/>
              <a:gd name="connsiteX98" fmla="*/ 889463 w 5018777"/>
              <a:gd name="connsiteY98" fmla="*/ 319314 h 2605314"/>
              <a:gd name="connsiteX99" fmla="*/ 763189 w 5018777"/>
              <a:gd name="connsiteY99" fmla="*/ 420551 h 2605314"/>
              <a:gd name="connsiteX100" fmla="*/ 693520 w 5018777"/>
              <a:gd name="connsiteY100" fmla="*/ 500742 h 2605314"/>
              <a:gd name="connsiteX101" fmla="*/ 664492 w 5018777"/>
              <a:gd name="connsiteY101" fmla="*/ 544285 h 2605314"/>
              <a:gd name="connsiteX102" fmla="*/ 642720 w 5018777"/>
              <a:gd name="connsiteY102" fmla="*/ 609600 h 2605314"/>
              <a:gd name="connsiteX103" fmla="*/ 651792 w 5018777"/>
              <a:gd name="connsiteY103" fmla="*/ 740954 h 2605314"/>
              <a:gd name="connsiteX104" fmla="*/ 700052 w 5018777"/>
              <a:gd name="connsiteY104" fmla="*/ 804454 h 2605314"/>
              <a:gd name="connsiteX105" fmla="*/ 751577 w 5018777"/>
              <a:gd name="connsiteY105" fmla="*/ 804817 h 2605314"/>
              <a:gd name="connsiteX106" fmla="*/ 775889 w 5018777"/>
              <a:gd name="connsiteY106" fmla="*/ 748937 h 2605314"/>
              <a:gd name="connsiteX107" fmla="*/ 764640 w 5018777"/>
              <a:gd name="connsiteY107" fmla="*/ 679268 h 2605314"/>
              <a:gd name="connsiteX108" fmla="*/ 704769 w 5018777"/>
              <a:gd name="connsiteY108" fmla="*/ 644434 h 2605314"/>
              <a:gd name="connsiteX109" fmla="*/ 567246 w 5018777"/>
              <a:gd name="connsiteY109" fmla="*/ 638991 h 2605314"/>
              <a:gd name="connsiteX110" fmla="*/ 468549 w 5018777"/>
              <a:gd name="connsiteY110" fmla="*/ 682171 h 2605314"/>
              <a:gd name="connsiteX111" fmla="*/ 446777 w 5018777"/>
              <a:gd name="connsiteY111" fmla="*/ 754742 h 2605314"/>
              <a:gd name="connsiteX112" fmla="*/ 475806 w 5018777"/>
              <a:gd name="connsiteY112" fmla="*/ 849085 h 2605314"/>
              <a:gd name="connsiteX113" fmla="*/ 533863 w 5018777"/>
              <a:gd name="connsiteY113" fmla="*/ 841828 h 2605314"/>
              <a:gd name="connsiteX114" fmla="*/ 541120 w 5018777"/>
              <a:gd name="connsiteY114" fmla="*/ 820057 h 2605314"/>
              <a:gd name="connsiteX115" fmla="*/ 519349 w 5018777"/>
              <a:gd name="connsiteY115" fmla="*/ 740228 h 2605314"/>
              <a:gd name="connsiteX116" fmla="*/ 497577 w 5018777"/>
              <a:gd name="connsiteY116" fmla="*/ 725714 h 2605314"/>
              <a:gd name="connsiteX117" fmla="*/ 352435 w 5018777"/>
              <a:gd name="connsiteY117" fmla="*/ 732971 h 2605314"/>
              <a:gd name="connsiteX118" fmla="*/ 252286 w 5018777"/>
              <a:gd name="connsiteY118" fmla="*/ 791028 h 2605314"/>
              <a:gd name="connsiteX119" fmla="*/ 192777 w 5018777"/>
              <a:gd name="connsiteY119" fmla="*/ 892628 h 2605314"/>
              <a:gd name="connsiteX120" fmla="*/ 187335 w 5018777"/>
              <a:gd name="connsiteY120" fmla="*/ 1026522 h 2605314"/>
              <a:gd name="connsiteX121" fmla="*/ 218177 w 5018777"/>
              <a:gd name="connsiteY121" fmla="*/ 1070791 h 2605314"/>
              <a:gd name="connsiteX122" fmla="*/ 278049 w 5018777"/>
              <a:gd name="connsiteY122" fmla="*/ 1063534 h 2605314"/>
              <a:gd name="connsiteX123" fmla="*/ 297643 w 5018777"/>
              <a:gd name="connsiteY123" fmla="*/ 1022531 h 2605314"/>
              <a:gd name="connsiteX124" fmla="*/ 260995 w 5018777"/>
              <a:gd name="connsiteY124" fmla="*/ 957580 h 2605314"/>
              <a:gd name="connsiteX125" fmla="*/ 172095 w 5018777"/>
              <a:gd name="connsiteY125" fmla="*/ 952137 h 2605314"/>
              <a:gd name="connsiteX126" fmla="*/ 108957 w 5018777"/>
              <a:gd name="connsiteY126" fmla="*/ 996405 h 2605314"/>
              <a:gd name="connsiteX127" fmla="*/ 54892 w 5018777"/>
              <a:gd name="connsiteY127" fmla="*/ 1066800 h 2605314"/>
              <a:gd name="connsiteX128" fmla="*/ 14252 w 5018777"/>
              <a:gd name="connsiteY128" fmla="*/ 1156788 h 2605314"/>
              <a:gd name="connsiteX129" fmla="*/ 20783 w 5018777"/>
              <a:gd name="connsiteY129" fmla="*/ 1262017 h 2605314"/>
              <a:gd name="connsiteX130" fmla="*/ 69406 w 5018777"/>
              <a:gd name="connsiteY130" fmla="*/ 1313542 h 2605314"/>
              <a:gd name="connsiteX131" fmla="*/ 112949 w 5018777"/>
              <a:gd name="connsiteY131" fmla="*/ 1342571 h 2605314"/>
              <a:gd name="connsiteX132" fmla="*/ 159032 w 5018777"/>
              <a:gd name="connsiteY132" fmla="*/ 1341845 h 2605314"/>
              <a:gd name="connsiteX133" fmla="*/ 217089 w 5018777"/>
              <a:gd name="connsiteY133" fmla="*/ 1316445 h 2605314"/>
              <a:gd name="connsiteX134" fmla="*/ 199672 w 5018777"/>
              <a:gd name="connsiteY134" fmla="*/ 1243148 h 2605314"/>
              <a:gd name="connsiteX135" fmla="*/ 124197 w 5018777"/>
              <a:gd name="connsiteY135" fmla="*/ 1236254 h 2605314"/>
              <a:gd name="connsiteX136" fmla="*/ 54892 w 5018777"/>
              <a:gd name="connsiteY136" fmla="*/ 1262742 h 2605314"/>
              <a:gd name="connsiteX137" fmla="*/ 33120 w 5018777"/>
              <a:gd name="connsiteY137" fmla="*/ 1299028 h 2605314"/>
              <a:gd name="connsiteX138" fmla="*/ 18606 w 5018777"/>
              <a:gd name="connsiteY138" fmla="*/ 1320800 h 2605314"/>
              <a:gd name="connsiteX139" fmla="*/ 4092 w 5018777"/>
              <a:gd name="connsiteY139" fmla="*/ 1379582 h 2605314"/>
              <a:gd name="connsiteX140" fmla="*/ 3729 w 5018777"/>
              <a:gd name="connsiteY140" fmla="*/ 1436188 h 2605314"/>
              <a:gd name="connsiteX141" fmla="*/ 47635 w 5018777"/>
              <a:gd name="connsiteY141" fmla="*/ 1494971 h 2605314"/>
              <a:gd name="connsiteX142" fmla="*/ 91177 w 5018777"/>
              <a:gd name="connsiteY142" fmla="*/ 1524000 h 2605314"/>
              <a:gd name="connsiteX143" fmla="*/ 127100 w 5018777"/>
              <a:gd name="connsiteY143" fmla="*/ 1568268 h 2605314"/>
              <a:gd name="connsiteX144" fmla="*/ 171006 w 5018777"/>
              <a:gd name="connsiteY144" fmla="*/ 1582057 h 2605314"/>
              <a:gd name="connsiteX145" fmla="*/ 228337 w 5018777"/>
              <a:gd name="connsiteY145" fmla="*/ 1561737 h 2605314"/>
              <a:gd name="connsiteX146" fmla="*/ 236683 w 5018777"/>
              <a:gd name="connsiteY146" fmla="*/ 1483722 h 2605314"/>
              <a:gd name="connsiteX147" fmla="*/ 157217 w 5018777"/>
              <a:gd name="connsiteY147" fmla="*/ 1465580 h 2605314"/>
              <a:gd name="connsiteX148" fmla="*/ 105692 w 5018777"/>
              <a:gd name="connsiteY148" fmla="*/ 1502228 h 2605314"/>
              <a:gd name="connsiteX149" fmla="*/ 105692 w 5018777"/>
              <a:gd name="connsiteY149" fmla="*/ 1698171 h 2605314"/>
              <a:gd name="connsiteX150" fmla="*/ 141615 w 5018777"/>
              <a:gd name="connsiteY150" fmla="*/ 1749334 h 2605314"/>
              <a:gd name="connsiteX151" fmla="*/ 192777 w 5018777"/>
              <a:gd name="connsiteY151" fmla="*/ 1792514 h 2605314"/>
              <a:gd name="connsiteX152" fmla="*/ 250835 w 5018777"/>
              <a:gd name="connsiteY152" fmla="*/ 1828800 h 2605314"/>
              <a:gd name="connsiteX153" fmla="*/ 359692 w 5018777"/>
              <a:gd name="connsiteY153" fmla="*/ 1821542 h 2605314"/>
              <a:gd name="connsiteX154" fmla="*/ 394163 w 5018777"/>
              <a:gd name="connsiteY154" fmla="*/ 1796505 h 2605314"/>
              <a:gd name="connsiteX155" fmla="*/ 410492 w 5018777"/>
              <a:gd name="connsiteY155" fmla="*/ 1698171 h 2605314"/>
              <a:gd name="connsiteX156" fmla="*/ 366949 w 5018777"/>
              <a:gd name="connsiteY156" fmla="*/ 1683657 h 2605314"/>
              <a:gd name="connsiteX157" fmla="*/ 316149 w 5018777"/>
              <a:gd name="connsiteY157" fmla="*/ 1690914 h 2605314"/>
              <a:gd name="connsiteX158" fmla="*/ 279863 w 5018777"/>
              <a:gd name="connsiteY158" fmla="*/ 1719942 h 2605314"/>
              <a:gd name="connsiteX159" fmla="*/ 265349 w 5018777"/>
              <a:gd name="connsiteY159" fmla="*/ 1785257 h 2605314"/>
              <a:gd name="connsiteX160" fmla="*/ 276235 w 5018777"/>
              <a:gd name="connsiteY160" fmla="*/ 1939108 h 2605314"/>
              <a:gd name="connsiteX161" fmla="*/ 331026 w 5018777"/>
              <a:gd name="connsiteY161" fmla="*/ 1984465 h 2605314"/>
              <a:gd name="connsiteX162" fmla="*/ 417749 w 5018777"/>
              <a:gd name="connsiteY162" fmla="*/ 2002971 h 2605314"/>
              <a:gd name="connsiteX163" fmla="*/ 526606 w 5018777"/>
              <a:gd name="connsiteY163" fmla="*/ 1995714 h 2605314"/>
              <a:gd name="connsiteX164" fmla="*/ 555635 w 5018777"/>
              <a:gd name="connsiteY164" fmla="*/ 1973942 h 2605314"/>
              <a:gd name="connsiteX165" fmla="*/ 599177 w 5018777"/>
              <a:gd name="connsiteY165" fmla="*/ 1944914 h 2605314"/>
              <a:gd name="connsiteX166" fmla="*/ 628206 w 5018777"/>
              <a:gd name="connsiteY166" fmla="*/ 1901371 h 2605314"/>
              <a:gd name="connsiteX167" fmla="*/ 613692 w 5018777"/>
              <a:gd name="connsiteY167" fmla="*/ 1836057 h 2605314"/>
              <a:gd name="connsiteX168" fmla="*/ 570149 w 5018777"/>
              <a:gd name="connsiteY168" fmla="*/ 1792514 h 2605314"/>
              <a:gd name="connsiteX169" fmla="*/ 528057 w 5018777"/>
              <a:gd name="connsiteY169" fmla="*/ 1800497 h 2605314"/>
              <a:gd name="connsiteX170" fmla="*/ 481249 w 5018777"/>
              <a:gd name="connsiteY170" fmla="*/ 1898468 h 2605314"/>
              <a:gd name="connsiteX171" fmla="*/ 555635 w 5018777"/>
              <a:gd name="connsiteY171" fmla="*/ 1995714 h 2605314"/>
              <a:gd name="connsiteX172" fmla="*/ 570149 w 5018777"/>
              <a:gd name="connsiteY172" fmla="*/ 2017485 h 2605314"/>
              <a:gd name="connsiteX173" fmla="*/ 700777 w 5018777"/>
              <a:gd name="connsiteY173" fmla="*/ 2068285 h 2605314"/>
              <a:gd name="connsiteX174" fmla="*/ 737063 w 5018777"/>
              <a:gd name="connsiteY174" fmla="*/ 2082800 h 2605314"/>
              <a:gd name="connsiteX175" fmla="*/ 867692 w 5018777"/>
              <a:gd name="connsiteY175" fmla="*/ 2119811 h 2605314"/>
              <a:gd name="connsiteX176" fmla="*/ 969292 w 5018777"/>
              <a:gd name="connsiteY176" fmla="*/ 2148114 h 2605314"/>
              <a:gd name="connsiteX177" fmla="*/ 1078149 w 5018777"/>
              <a:gd name="connsiteY177" fmla="*/ 2133600 h 2605314"/>
              <a:gd name="connsiteX178" fmla="*/ 1128949 w 5018777"/>
              <a:gd name="connsiteY178" fmla="*/ 2104571 h 2605314"/>
              <a:gd name="connsiteX179" fmla="*/ 1247603 w 5018777"/>
              <a:gd name="connsiteY179" fmla="*/ 2013494 h 2605314"/>
              <a:gd name="connsiteX180" fmla="*/ 1291509 w 5018777"/>
              <a:gd name="connsiteY180" fmla="*/ 1957251 h 2605314"/>
              <a:gd name="connsiteX181" fmla="*/ 1278083 w 5018777"/>
              <a:gd name="connsiteY181" fmla="*/ 1839322 h 2605314"/>
              <a:gd name="connsiteX182" fmla="*/ 1223292 w 5018777"/>
              <a:gd name="connsiteY182" fmla="*/ 1814285 h 2605314"/>
              <a:gd name="connsiteX183" fmla="*/ 1129675 w 5018777"/>
              <a:gd name="connsiteY183" fmla="*/ 1833154 h 2605314"/>
              <a:gd name="connsiteX184" fmla="*/ 1107177 w 5018777"/>
              <a:gd name="connsiteY184" fmla="*/ 1894114 h 2605314"/>
              <a:gd name="connsiteX185" fmla="*/ 1085406 w 5018777"/>
              <a:gd name="connsiteY185" fmla="*/ 2002971 h 2605314"/>
              <a:gd name="connsiteX186" fmla="*/ 1020092 w 5018777"/>
              <a:gd name="connsiteY186" fmla="*/ 1995714 h 2605314"/>
              <a:gd name="connsiteX187" fmla="*/ 984532 w 5018777"/>
              <a:gd name="connsiteY187" fmla="*/ 1911531 h 2605314"/>
              <a:gd name="connsiteX188" fmla="*/ 996869 w 5018777"/>
              <a:gd name="connsiteY188" fmla="*/ 1807754 h 2605314"/>
              <a:gd name="connsiteX189" fmla="*/ 1070529 w 5018777"/>
              <a:gd name="connsiteY189" fmla="*/ 1731554 h 2605314"/>
              <a:gd name="connsiteX190" fmla="*/ 1230549 w 5018777"/>
              <a:gd name="connsiteY190" fmla="*/ 1690914 h 2605314"/>
              <a:gd name="connsiteX191" fmla="*/ 1339406 w 5018777"/>
              <a:gd name="connsiteY191" fmla="*/ 1698171 h 2605314"/>
              <a:gd name="connsiteX192" fmla="*/ 1426492 w 5018777"/>
              <a:gd name="connsiteY192" fmla="*/ 1741714 h 2605314"/>
              <a:gd name="connsiteX193" fmla="*/ 1480557 w 5018777"/>
              <a:gd name="connsiteY193" fmla="*/ 1792514 h 2605314"/>
              <a:gd name="connsiteX194" fmla="*/ 1510312 w 5018777"/>
              <a:gd name="connsiteY194" fmla="*/ 1859642 h 2605314"/>
              <a:gd name="connsiteX195" fmla="*/ 1511037 w 5018777"/>
              <a:gd name="connsiteY195" fmla="*/ 1961968 h 2605314"/>
              <a:gd name="connsiteX196" fmla="*/ 1463866 w 5018777"/>
              <a:gd name="connsiteY196" fmla="*/ 2046877 h 2605314"/>
              <a:gd name="connsiteX197" fmla="*/ 1411977 w 5018777"/>
              <a:gd name="connsiteY197" fmla="*/ 2140857 h 2605314"/>
              <a:gd name="connsiteX198" fmla="*/ 1404720 w 5018777"/>
              <a:gd name="connsiteY198" fmla="*/ 2162628 h 2605314"/>
              <a:gd name="connsiteX199" fmla="*/ 1368435 w 5018777"/>
              <a:gd name="connsiteY199" fmla="*/ 2293257 h 2605314"/>
              <a:gd name="connsiteX200" fmla="*/ 1370975 w 5018777"/>
              <a:gd name="connsiteY200" fmla="*/ 2449285 h 2605314"/>
              <a:gd name="connsiteX201" fmla="*/ 1513577 w 5018777"/>
              <a:gd name="connsiteY201" fmla="*/ 2554514 h 2605314"/>
              <a:gd name="connsiteX202" fmla="*/ 1636949 w 5018777"/>
              <a:gd name="connsiteY202" fmla="*/ 2590800 h 2605314"/>
              <a:gd name="connsiteX203" fmla="*/ 1851397 w 5018777"/>
              <a:gd name="connsiteY203" fmla="*/ 2605314 h 2605314"/>
              <a:gd name="connsiteX204" fmla="*/ 1922155 w 5018777"/>
              <a:gd name="connsiteY204" fmla="*/ 2576285 h 2605314"/>
              <a:gd name="connsiteX205" fmla="*/ 1963520 w 5018777"/>
              <a:gd name="connsiteY205" fmla="*/ 2496457 h 2605314"/>
              <a:gd name="connsiteX206" fmla="*/ 2006337 w 5018777"/>
              <a:gd name="connsiteY206" fmla="*/ 2315028 h 2605314"/>
              <a:gd name="connsiteX207" fmla="*/ 2043349 w 5018777"/>
              <a:gd name="connsiteY207" fmla="*/ 2111828 h 2605314"/>
              <a:gd name="connsiteX208" fmla="*/ 2066572 w 5018777"/>
              <a:gd name="connsiteY208" fmla="*/ 2048691 h 2605314"/>
              <a:gd name="connsiteX209" fmla="*/ 2102495 w 5018777"/>
              <a:gd name="connsiteY209" fmla="*/ 1987731 h 2605314"/>
              <a:gd name="connsiteX210" fmla="*/ 2221512 w 5018777"/>
              <a:gd name="connsiteY210" fmla="*/ 1879237 h 2605314"/>
              <a:gd name="connsiteX211" fmla="*/ 2377177 w 5018777"/>
              <a:gd name="connsiteY211" fmla="*/ 1872342 h 2605314"/>
              <a:gd name="connsiteX212" fmla="*/ 2398949 w 5018777"/>
              <a:gd name="connsiteY212" fmla="*/ 1879600 h 2605314"/>
              <a:gd name="connsiteX213" fmla="*/ 2457006 w 5018777"/>
              <a:gd name="connsiteY213" fmla="*/ 1930400 h 2605314"/>
              <a:gd name="connsiteX214" fmla="*/ 2471520 w 5018777"/>
              <a:gd name="connsiteY214" fmla="*/ 1952171 h 2605314"/>
              <a:gd name="connsiteX215" fmla="*/ 2493292 w 5018777"/>
              <a:gd name="connsiteY215" fmla="*/ 1973942 h 2605314"/>
              <a:gd name="connsiteX216" fmla="*/ 2507806 w 5018777"/>
              <a:gd name="connsiteY216" fmla="*/ 2024742 h 2605314"/>
              <a:gd name="connsiteX217" fmla="*/ 2515063 w 5018777"/>
              <a:gd name="connsiteY217" fmla="*/ 2053771 h 2605314"/>
              <a:gd name="connsiteX218" fmla="*/ 2529577 w 5018777"/>
              <a:gd name="connsiteY218" fmla="*/ 2075542 h 2605314"/>
              <a:gd name="connsiteX219" fmla="*/ 2544092 w 5018777"/>
              <a:gd name="connsiteY219" fmla="*/ 2126342 h 2605314"/>
              <a:gd name="connsiteX220" fmla="*/ 2536835 w 5018777"/>
              <a:gd name="connsiteY220" fmla="*/ 2271485 h 2605314"/>
              <a:gd name="connsiteX221" fmla="*/ 2522320 w 5018777"/>
              <a:gd name="connsiteY221" fmla="*/ 2300514 h 2605314"/>
              <a:gd name="connsiteX222" fmla="*/ 2478777 w 5018777"/>
              <a:gd name="connsiteY222" fmla="*/ 2329542 h 2605314"/>
              <a:gd name="connsiteX223" fmla="*/ 2457006 w 5018777"/>
              <a:gd name="connsiteY223" fmla="*/ 2336800 h 2605314"/>
              <a:gd name="connsiteX224" fmla="*/ 2333635 w 5018777"/>
              <a:gd name="connsiteY224" fmla="*/ 2329542 h 2605314"/>
              <a:gd name="connsiteX225" fmla="*/ 2311863 w 5018777"/>
              <a:gd name="connsiteY225" fmla="*/ 2322285 h 2605314"/>
              <a:gd name="connsiteX226" fmla="*/ 2297349 w 5018777"/>
              <a:gd name="connsiteY226" fmla="*/ 2286000 h 2605314"/>
              <a:gd name="connsiteX227" fmla="*/ 2290092 w 5018777"/>
              <a:gd name="connsiteY227" fmla="*/ 2249714 h 2605314"/>
              <a:gd name="connsiteX228" fmla="*/ 2398949 w 5018777"/>
              <a:gd name="connsiteY228" fmla="*/ 2111828 h 2605314"/>
              <a:gd name="connsiteX229" fmla="*/ 2398949 w 5018777"/>
              <a:gd name="connsiteY229" fmla="*/ 2024742 h 2605314"/>
              <a:gd name="connsiteX230" fmla="*/ 2377177 w 5018777"/>
              <a:gd name="connsiteY230" fmla="*/ 2010228 h 2605314"/>
              <a:gd name="connsiteX231" fmla="*/ 2275577 w 5018777"/>
              <a:gd name="connsiteY231" fmla="*/ 2017485 h 2605314"/>
              <a:gd name="connsiteX232" fmla="*/ 2261063 w 5018777"/>
              <a:gd name="connsiteY232" fmla="*/ 2032000 h 2605314"/>
              <a:gd name="connsiteX233" fmla="*/ 2239292 w 5018777"/>
              <a:gd name="connsiteY233" fmla="*/ 2046514 h 2605314"/>
              <a:gd name="connsiteX234" fmla="*/ 2224777 w 5018777"/>
              <a:gd name="connsiteY234" fmla="*/ 2061028 h 2605314"/>
              <a:gd name="connsiteX235" fmla="*/ 2195749 w 5018777"/>
              <a:gd name="connsiteY235" fmla="*/ 2068285 h 2605314"/>
              <a:gd name="connsiteX236" fmla="*/ 2166720 w 5018777"/>
              <a:gd name="connsiteY236" fmla="*/ 2090057 h 2605314"/>
              <a:gd name="connsiteX237" fmla="*/ 2152206 w 5018777"/>
              <a:gd name="connsiteY237" fmla="*/ 2111828 h 2605314"/>
              <a:gd name="connsiteX238" fmla="*/ 2130435 w 5018777"/>
              <a:gd name="connsiteY238" fmla="*/ 2140857 h 2605314"/>
              <a:gd name="connsiteX239" fmla="*/ 2130435 w 5018777"/>
              <a:gd name="connsiteY239" fmla="*/ 2351314 h 2605314"/>
              <a:gd name="connsiteX240" fmla="*/ 2144949 w 5018777"/>
              <a:gd name="connsiteY240" fmla="*/ 2373085 h 2605314"/>
              <a:gd name="connsiteX241" fmla="*/ 2166720 w 5018777"/>
              <a:gd name="connsiteY241" fmla="*/ 2380342 h 2605314"/>
              <a:gd name="connsiteX242" fmla="*/ 2173977 w 5018777"/>
              <a:gd name="connsiteY242" fmla="*/ 2402114 h 2605314"/>
              <a:gd name="connsiteX243" fmla="*/ 2195749 w 5018777"/>
              <a:gd name="connsiteY243" fmla="*/ 2416628 h 2605314"/>
              <a:gd name="connsiteX244" fmla="*/ 2224777 w 5018777"/>
              <a:gd name="connsiteY244" fmla="*/ 2438400 h 2605314"/>
              <a:gd name="connsiteX245" fmla="*/ 2268320 w 5018777"/>
              <a:gd name="connsiteY245" fmla="*/ 2474685 h 2605314"/>
              <a:gd name="connsiteX246" fmla="*/ 2297349 w 5018777"/>
              <a:gd name="connsiteY246" fmla="*/ 2510971 h 2605314"/>
              <a:gd name="connsiteX247" fmla="*/ 2319120 w 5018777"/>
              <a:gd name="connsiteY247" fmla="*/ 2532742 h 2605314"/>
              <a:gd name="connsiteX248" fmla="*/ 2398949 w 5018777"/>
              <a:gd name="connsiteY248" fmla="*/ 2569028 h 2605314"/>
              <a:gd name="connsiteX249" fmla="*/ 2544092 w 5018777"/>
              <a:gd name="connsiteY249" fmla="*/ 2554514 h 2605314"/>
              <a:gd name="connsiteX250" fmla="*/ 2565863 w 5018777"/>
              <a:gd name="connsiteY250" fmla="*/ 2540000 h 2605314"/>
              <a:gd name="connsiteX251" fmla="*/ 2573120 w 5018777"/>
              <a:gd name="connsiteY251" fmla="*/ 2503714 h 2605314"/>
              <a:gd name="connsiteX252" fmla="*/ 2587635 w 5018777"/>
              <a:gd name="connsiteY252" fmla="*/ 2481942 h 2605314"/>
              <a:gd name="connsiteX253" fmla="*/ 2594892 w 5018777"/>
              <a:gd name="connsiteY253" fmla="*/ 2409371 h 2605314"/>
              <a:gd name="connsiteX254" fmla="*/ 2645692 w 5018777"/>
              <a:gd name="connsiteY254" fmla="*/ 2416628 h 2605314"/>
              <a:gd name="connsiteX255" fmla="*/ 2674720 w 5018777"/>
              <a:gd name="connsiteY255" fmla="*/ 2423885 h 2605314"/>
              <a:gd name="connsiteX256" fmla="*/ 2747292 w 5018777"/>
              <a:gd name="connsiteY256" fmla="*/ 2438400 h 2605314"/>
              <a:gd name="connsiteX257" fmla="*/ 2790835 w 5018777"/>
              <a:gd name="connsiteY257" fmla="*/ 2452914 h 2605314"/>
              <a:gd name="connsiteX258" fmla="*/ 2812606 w 5018777"/>
              <a:gd name="connsiteY258" fmla="*/ 2438400 h 2605314"/>
              <a:gd name="connsiteX259" fmla="*/ 2805349 w 5018777"/>
              <a:gd name="connsiteY259" fmla="*/ 2416628 h 2605314"/>
              <a:gd name="connsiteX260" fmla="*/ 2798092 w 5018777"/>
              <a:gd name="connsiteY260" fmla="*/ 2373085 h 2605314"/>
              <a:gd name="connsiteX261" fmla="*/ 2783577 w 5018777"/>
              <a:gd name="connsiteY261" fmla="*/ 2329542 h 2605314"/>
              <a:gd name="connsiteX262" fmla="*/ 2798092 w 5018777"/>
              <a:gd name="connsiteY262" fmla="*/ 2278742 h 2605314"/>
              <a:gd name="connsiteX263" fmla="*/ 2965006 w 5018777"/>
              <a:gd name="connsiteY263" fmla="*/ 2249714 h 2605314"/>
              <a:gd name="connsiteX264" fmla="*/ 2950492 w 5018777"/>
              <a:gd name="connsiteY264" fmla="*/ 2227942 h 2605314"/>
              <a:gd name="connsiteX265" fmla="*/ 2928720 w 5018777"/>
              <a:gd name="connsiteY265" fmla="*/ 2133600 h 2605314"/>
              <a:gd name="connsiteX266" fmla="*/ 2921463 w 5018777"/>
              <a:gd name="connsiteY266" fmla="*/ 2104571 h 2605314"/>
              <a:gd name="connsiteX267" fmla="*/ 2899692 w 5018777"/>
              <a:gd name="connsiteY267" fmla="*/ 2090057 h 2605314"/>
              <a:gd name="connsiteX268" fmla="*/ 2906949 w 5018777"/>
              <a:gd name="connsiteY268" fmla="*/ 2061028 h 2605314"/>
              <a:gd name="connsiteX269" fmla="*/ 3037577 w 5018777"/>
              <a:gd name="connsiteY269" fmla="*/ 2053771 h 2605314"/>
              <a:gd name="connsiteX270" fmla="*/ 3124663 w 5018777"/>
              <a:gd name="connsiteY270" fmla="*/ 2046514 h 2605314"/>
              <a:gd name="connsiteX271" fmla="*/ 3146435 w 5018777"/>
              <a:gd name="connsiteY271" fmla="*/ 2039257 h 2605314"/>
              <a:gd name="connsiteX272" fmla="*/ 3139177 w 5018777"/>
              <a:gd name="connsiteY272" fmla="*/ 2010228 h 2605314"/>
              <a:gd name="connsiteX273" fmla="*/ 3110149 w 5018777"/>
              <a:gd name="connsiteY273" fmla="*/ 1959428 h 2605314"/>
              <a:gd name="connsiteX274" fmla="*/ 3081120 w 5018777"/>
              <a:gd name="connsiteY274" fmla="*/ 1930400 h 2605314"/>
              <a:gd name="connsiteX275" fmla="*/ 3066606 w 5018777"/>
              <a:gd name="connsiteY275" fmla="*/ 1901371 h 2605314"/>
              <a:gd name="connsiteX276" fmla="*/ 3044835 w 5018777"/>
              <a:gd name="connsiteY276" fmla="*/ 1886857 h 2605314"/>
              <a:gd name="connsiteX277" fmla="*/ 3037577 w 5018777"/>
              <a:gd name="connsiteY277" fmla="*/ 1865085 h 2605314"/>
              <a:gd name="connsiteX278" fmla="*/ 3023063 w 5018777"/>
              <a:gd name="connsiteY278" fmla="*/ 1843314 h 2605314"/>
              <a:gd name="connsiteX279" fmla="*/ 3052092 w 5018777"/>
              <a:gd name="connsiteY279" fmla="*/ 1828800 h 2605314"/>
              <a:gd name="connsiteX280" fmla="*/ 3160949 w 5018777"/>
              <a:gd name="connsiteY280" fmla="*/ 1814285 h 2605314"/>
              <a:gd name="connsiteX281" fmla="*/ 3182720 w 5018777"/>
              <a:gd name="connsiteY281" fmla="*/ 1799771 h 2605314"/>
              <a:gd name="connsiteX282" fmla="*/ 3131920 w 5018777"/>
              <a:gd name="connsiteY282" fmla="*/ 1690914 h 2605314"/>
              <a:gd name="connsiteX283" fmla="*/ 3124663 w 5018777"/>
              <a:gd name="connsiteY283" fmla="*/ 1669142 h 2605314"/>
              <a:gd name="connsiteX284" fmla="*/ 3110149 w 5018777"/>
              <a:gd name="connsiteY284" fmla="*/ 1647371 h 2605314"/>
              <a:gd name="connsiteX285" fmla="*/ 3131920 w 5018777"/>
              <a:gd name="connsiteY285" fmla="*/ 1640114 h 2605314"/>
              <a:gd name="connsiteX286" fmla="*/ 3160949 w 5018777"/>
              <a:gd name="connsiteY286" fmla="*/ 1632857 h 2605314"/>
              <a:gd name="connsiteX287" fmla="*/ 3189977 w 5018777"/>
              <a:gd name="connsiteY287" fmla="*/ 1618342 h 2605314"/>
              <a:gd name="connsiteX288" fmla="*/ 3219006 w 5018777"/>
              <a:gd name="connsiteY288" fmla="*/ 1611085 h 2605314"/>
              <a:gd name="connsiteX289" fmla="*/ 3240777 w 5018777"/>
              <a:gd name="connsiteY289" fmla="*/ 1603828 h 2605314"/>
              <a:gd name="connsiteX290" fmla="*/ 3284320 w 5018777"/>
              <a:gd name="connsiteY290" fmla="*/ 1582057 h 2605314"/>
              <a:gd name="connsiteX291" fmla="*/ 3298835 w 5018777"/>
              <a:gd name="connsiteY291" fmla="*/ 1567542 h 2605314"/>
              <a:gd name="connsiteX292" fmla="*/ 3277063 w 5018777"/>
              <a:gd name="connsiteY292" fmla="*/ 1545771 h 2605314"/>
              <a:gd name="connsiteX293" fmla="*/ 3233520 w 5018777"/>
              <a:gd name="connsiteY293" fmla="*/ 1516742 h 2605314"/>
              <a:gd name="connsiteX294" fmla="*/ 3182720 w 5018777"/>
              <a:gd name="connsiteY294" fmla="*/ 1458685 h 2605314"/>
              <a:gd name="connsiteX295" fmla="*/ 3175463 w 5018777"/>
              <a:gd name="connsiteY295" fmla="*/ 1436914 h 2605314"/>
              <a:gd name="connsiteX296" fmla="*/ 3153692 w 5018777"/>
              <a:gd name="connsiteY296" fmla="*/ 1422400 h 2605314"/>
              <a:gd name="connsiteX297" fmla="*/ 3204492 w 5018777"/>
              <a:gd name="connsiteY297" fmla="*/ 1386114 h 2605314"/>
              <a:gd name="connsiteX298" fmla="*/ 3240777 w 5018777"/>
              <a:gd name="connsiteY298" fmla="*/ 1349828 h 2605314"/>
              <a:gd name="connsiteX299" fmla="*/ 3269806 w 5018777"/>
              <a:gd name="connsiteY299" fmla="*/ 1313542 h 2605314"/>
              <a:gd name="connsiteX300" fmla="*/ 3291577 w 5018777"/>
              <a:gd name="connsiteY300" fmla="*/ 1299028 h 2605314"/>
              <a:gd name="connsiteX301" fmla="*/ 3306092 w 5018777"/>
              <a:gd name="connsiteY301" fmla="*/ 1284514 h 2605314"/>
              <a:gd name="connsiteX302" fmla="*/ 3313349 w 5018777"/>
              <a:gd name="connsiteY302" fmla="*/ 1262742 h 2605314"/>
              <a:gd name="connsiteX303" fmla="*/ 3269806 w 5018777"/>
              <a:gd name="connsiteY303" fmla="*/ 1255485 h 2605314"/>
              <a:gd name="connsiteX304" fmla="*/ 3248035 w 5018777"/>
              <a:gd name="connsiteY304" fmla="*/ 1248228 h 2605314"/>
              <a:gd name="connsiteX305" fmla="*/ 3197235 w 5018777"/>
              <a:gd name="connsiteY305" fmla="*/ 1233714 h 2605314"/>
              <a:gd name="connsiteX306" fmla="*/ 3175463 w 5018777"/>
              <a:gd name="connsiteY306" fmla="*/ 1219200 h 2605314"/>
              <a:gd name="connsiteX307" fmla="*/ 3153692 w 5018777"/>
              <a:gd name="connsiteY307" fmla="*/ 1211942 h 2605314"/>
              <a:gd name="connsiteX308" fmla="*/ 3124663 w 5018777"/>
              <a:gd name="connsiteY308" fmla="*/ 1197428 h 2605314"/>
              <a:gd name="connsiteX309" fmla="*/ 3204492 w 5018777"/>
              <a:gd name="connsiteY309" fmla="*/ 1095828 h 2605314"/>
              <a:gd name="connsiteX310" fmla="*/ 3255292 w 5018777"/>
              <a:gd name="connsiteY310" fmla="*/ 1037771 h 2605314"/>
              <a:gd name="connsiteX311" fmla="*/ 3255292 w 5018777"/>
              <a:gd name="connsiteY311" fmla="*/ 994228 h 2605314"/>
              <a:gd name="connsiteX312" fmla="*/ 3211749 w 5018777"/>
              <a:gd name="connsiteY312" fmla="*/ 986971 h 2605314"/>
              <a:gd name="connsiteX313" fmla="*/ 3182720 w 5018777"/>
              <a:gd name="connsiteY313" fmla="*/ 979714 h 2605314"/>
              <a:gd name="connsiteX314" fmla="*/ 3124663 w 5018777"/>
              <a:gd name="connsiteY314" fmla="*/ 957942 h 2605314"/>
              <a:gd name="connsiteX315" fmla="*/ 3102892 w 5018777"/>
              <a:gd name="connsiteY315" fmla="*/ 950685 h 2605314"/>
              <a:gd name="connsiteX316" fmla="*/ 3052092 w 5018777"/>
              <a:gd name="connsiteY316" fmla="*/ 943428 h 2605314"/>
              <a:gd name="connsiteX317" fmla="*/ 3030320 w 5018777"/>
              <a:gd name="connsiteY317" fmla="*/ 936171 h 2605314"/>
              <a:gd name="connsiteX318" fmla="*/ 2994035 w 5018777"/>
              <a:gd name="connsiteY318" fmla="*/ 928914 h 2605314"/>
              <a:gd name="connsiteX319" fmla="*/ 2979520 w 5018777"/>
              <a:gd name="connsiteY319" fmla="*/ 914400 h 2605314"/>
              <a:gd name="connsiteX320" fmla="*/ 3037577 w 5018777"/>
              <a:gd name="connsiteY320" fmla="*/ 820057 h 2605314"/>
              <a:gd name="connsiteX321" fmla="*/ 3095635 w 5018777"/>
              <a:gd name="connsiteY321" fmla="*/ 747485 h 2605314"/>
              <a:gd name="connsiteX322" fmla="*/ 3131920 w 5018777"/>
              <a:gd name="connsiteY322" fmla="*/ 703942 h 2605314"/>
              <a:gd name="connsiteX323" fmla="*/ 3146435 w 5018777"/>
              <a:gd name="connsiteY323" fmla="*/ 682171 h 2605314"/>
              <a:gd name="connsiteX324" fmla="*/ 3037577 w 5018777"/>
              <a:gd name="connsiteY324" fmla="*/ 667657 h 2605314"/>
              <a:gd name="connsiteX325" fmla="*/ 2965006 w 5018777"/>
              <a:gd name="connsiteY325" fmla="*/ 660400 h 2605314"/>
              <a:gd name="connsiteX326" fmla="*/ 2892435 w 5018777"/>
              <a:gd name="connsiteY326" fmla="*/ 645885 h 2605314"/>
              <a:gd name="connsiteX327" fmla="*/ 2928720 w 5018777"/>
              <a:gd name="connsiteY327" fmla="*/ 609600 h 2605314"/>
              <a:gd name="connsiteX328" fmla="*/ 2965006 w 5018777"/>
              <a:gd name="connsiteY328" fmla="*/ 573314 h 2605314"/>
              <a:gd name="connsiteX329" fmla="*/ 2972263 w 5018777"/>
              <a:gd name="connsiteY329" fmla="*/ 529771 h 2605314"/>
              <a:gd name="connsiteX330" fmla="*/ 2986777 w 5018777"/>
              <a:gd name="connsiteY330" fmla="*/ 486228 h 2605314"/>
              <a:gd name="connsiteX331" fmla="*/ 3001292 w 5018777"/>
              <a:gd name="connsiteY331" fmla="*/ 435428 h 2605314"/>
              <a:gd name="connsiteX332" fmla="*/ 3015806 w 5018777"/>
              <a:gd name="connsiteY332" fmla="*/ 391885 h 2605314"/>
              <a:gd name="connsiteX333" fmla="*/ 2965006 w 5018777"/>
              <a:gd name="connsiteY333" fmla="*/ 399142 h 2605314"/>
              <a:gd name="connsiteX334" fmla="*/ 2921463 w 5018777"/>
              <a:gd name="connsiteY334" fmla="*/ 413657 h 2605314"/>
              <a:gd name="connsiteX335" fmla="*/ 2892435 w 5018777"/>
              <a:gd name="connsiteY335" fmla="*/ 420914 h 2605314"/>
              <a:gd name="connsiteX336" fmla="*/ 2856149 w 5018777"/>
              <a:gd name="connsiteY336" fmla="*/ 435428 h 2605314"/>
              <a:gd name="connsiteX337" fmla="*/ 2812606 w 5018777"/>
              <a:gd name="connsiteY337" fmla="*/ 442685 h 2605314"/>
              <a:gd name="connsiteX338" fmla="*/ 2783577 w 5018777"/>
              <a:gd name="connsiteY338" fmla="*/ 449942 h 2605314"/>
              <a:gd name="connsiteX339" fmla="*/ 2725520 w 5018777"/>
              <a:gd name="connsiteY339" fmla="*/ 442685 h 2605314"/>
              <a:gd name="connsiteX340" fmla="*/ 2732777 w 5018777"/>
              <a:gd name="connsiteY340" fmla="*/ 377371 h 2605314"/>
              <a:gd name="connsiteX341" fmla="*/ 2725520 w 5018777"/>
              <a:gd name="connsiteY341" fmla="*/ 290285 h 2605314"/>
              <a:gd name="connsiteX342" fmla="*/ 2711006 w 5018777"/>
              <a:gd name="connsiteY342" fmla="*/ 232228 h 2605314"/>
              <a:gd name="connsiteX343" fmla="*/ 2667463 w 5018777"/>
              <a:gd name="connsiteY343" fmla="*/ 210457 h 2605314"/>
              <a:gd name="connsiteX344" fmla="*/ 2660206 w 5018777"/>
              <a:gd name="connsiteY344"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828606 w 5018777"/>
              <a:gd name="connsiteY41" fmla="*/ 14514 h 2605314"/>
              <a:gd name="connsiteX42" fmla="*/ 3770549 w 5018777"/>
              <a:gd name="connsiteY42" fmla="*/ 21771 h 2605314"/>
              <a:gd name="connsiteX43" fmla="*/ 3705235 w 5018777"/>
              <a:gd name="connsiteY43" fmla="*/ 50800 h 2605314"/>
              <a:gd name="connsiteX44" fmla="*/ 3661692 w 5018777"/>
              <a:gd name="connsiteY44" fmla="*/ 94342 h 2605314"/>
              <a:gd name="connsiteX45" fmla="*/ 3610892 w 5018777"/>
              <a:gd name="connsiteY45" fmla="*/ 152400 h 2605314"/>
              <a:gd name="connsiteX46" fmla="*/ 3547755 w 5018777"/>
              <a:gd name="connsiteY46" fmla="*/ 248194 h 2605314"/>
              <a:gd name="connsiteX47" fmla="*/ 3502035 w 5018777"/>
              <a:gd name="connsiteY47" fmla="*/ 420914 h 2605314"/>
              <a:gd name="connsiteX48" fmla="*/ 3501672 w 5018777"/>
              <a:gd name="connsiteY48" fmla="*/ 553357 h 2605314"/>
              <a:gd name="connsiteX49" fmla="*/ 3554649 w 5018777"/>
              <a:gd name="connsiteY49" fmla="*/ 667657 h 2605314"/>
              <a:gd name="connsiteX50" fmla="*/ 3638106 w 5018777"/>
              <a:gd name="connsiteY50" fmla="*/ 730068 h 2605314"/>
              <a:gd name="connsiteX51" fmla="*/ 3756397 w 5018777"/>
              <a:gd name="connsiteY51" fmla="*/ 752565 h 2605314"/>
              <a:gd name="connsiteX52" fmla="*/ 3886663 w 5018777"/>
              <a:gd name="connsiteY52" fmla="*/ 740228 h 2605314"/>
              <a:gd name="connsiteX53" fmla="*/ 3980643 w 5018777"/>
              <a:gd name="connsiteY53" fmla="*/ 658948 h 2605314"/>
              <a:gd name="connsiteX54" fmla="*/ 4000237 w 5018777"/>
              <a:gd name="connsiteY54" fmla="*/ 577305 h 2605314"/>
              <a:gd name="connsiteX55" fmla="*/ 3939640 w 5018777"/>
              <a:gd name="connsiteY55" fmla="*/ 480422 h 2605314"/>
              <a:gd name="connsiteX56" fmla="*/ 3866706 w 5018777"/>
              <a:gd name="connsiteY56" fmla="*/ 463731 h 2605314"/>
              <a:gd name="connsiteX57" fmla="*/ 3806835 w 5018777"/>
              <a:gd name="connsiteY57" fmla="*/ 478971 h 2605314"/>
              <a:gd name="connsiteX58" fmla="*/ 3763292 w 5018777"/>
              <a:gd name="connsiteY58" fmla="*/ 529771 h 2605314"/>
              <a:gd name="connsiteX59" fmla="*/ 3756035 w 5018777"/>
              <a:gd name="connsiteY59" fmla="*/ 551542 h 2605314"/>
              <a:gd name="connsiteX60" fmla="*/ 3763292 w 5018777"/>
              <a:gd name="connsiteY60" fmla="*/ 573314 h 2605314"/>
              <a:gd name="connsiteX61" fmla="*/ 3705235 w 5018777"/>
              <a:gd name="connsiteY61" fmla="*/ 602342 h 2605314"/>
              <a:gd name="connsiteX62" fmla="*/ 3661692 w 5018777"/>
              <a:gd name="connsiteY62" fmla="*/ 544285 h 2605314"/>
              <a:gd name="connsiteX63" fmla="*/ 3668949 w 5018777"/>
              <a:gd name="connsiteY63" fmla="*/ 435428 h 2605314"/>
              <a:gd name="connsiteX64" fmla="*/ 3705235 w 5018777"/>
              <a:gd name="connsiteY64" fmla="*/ 370114 h 2605314"/>
              <a:gd name="connsiteX65" fmla="*/ 3770549 w 5018777"/>
              <a:gd name="connsiteY65" fmla="*/ 341085 h 2605314"/>
              <a:gd name="connsiteX66" fmla="*/ 3792320 w 5018777"/>
              <a:gd name="connsiteY66" fmla="*/ 333828 h 2605314"/>
              <a:gd name="connsiteX67" fmla="*/ 3814092 w 5018777"/>
              <a:gd name="connsiteY67" fmla="*/ 326571 h 2605314"/>
              <a:gd name="connsiteX68" fmla="*/ 3959235 w 5018777"/>
              <a:gd name="connsiteY68" fmla="*/ 333828 h 2605314"/>
              <a:gd name="connsiteX69" fmla="*/ 4024549 w 5018777"/>
              <a:gd name="connsiteY69" fmla="*/ 377371 h 2605314"/>
              <a:gd name="connsiteX70" fmla="*/ 4060835 w 5018777"/>
              <a:gd name="connsiteY70" fmla="*/ 413657 h 2605314"/>
              <a:gd name="connsiteX71" fmla="*/ 4097120 w 5018777"/>
              <a:gd name="connsiteY71" fmla="*/ 478971 h 2605314"/>
              <a:gd name="connsiteX72" fmla="*/ 4111997 w 5018777"/>
              <a:gd name="connsiteY72" fmla="*/ 620848 h 2605314"/>
              <a:gd name="connsiteX73" fmla="*/ 4089863 w 5018777"/>
              <a:gd name="connsiteY73" fmla="*/ 732971 h 2605314"/>
              <a:gd name="connsiteX74" fmla="*/ 4060835 w 5018777"/>
              <a:gd name="connsiteY74" fmla="*/ 769257 h 2605314"/>
              <a:gd name="connsiteX75" fmla="*/ 3946897 w 5018777"/>
              <a:gd name="connsiteY75" fmla="*/ 851262 h 2605314"/>
              <a:gd name="connsiteX76" fmla="*/ 3843120 w 5018777"/>
              <a:gd name="connsiteY76" fmla="*/ 878114 h 2605314"/>
              <a:gd name="connsiteX77" fmla="*/ 3567349 w 5018777"/>
              <a:gd name="connsiteY77" fmla="*/ 863600 h 2605314"/>
              <a:gd name="connsiteX78" fmla="*/ 3422206 w 5018777"/>
              <a:gd name="connsiteY78" fmla="*/ 835660 h 2605314"/>
              <a:gd name="connsiteX79" fmla="*/ 3349635 w 5018777"/>
              <a:gd name="connsiteY79" fmla="*/ 776514 h 2605314"/>
              <a:gd name="connsiteX80" fmla="*/ 3313349 w 5018777"/>
              <a:gd name="connsiteY80" fmla="*/ 696685 h 2605314"/>
              <a:gd name="connsiteX81" fmla="*/ 3277063 w 5018777"/>
              <a:gd name="connsiteY81" fmla="*/ 587828 h 2605314"/>
              <a:gd name="connsiteX82" fmla="*/ 3233520 w 5018777"/>
              <a:gd name="connsiteY82" fmla="*/ 478971 h 2605314"/>
              <a:gd name="connsiteX83" fmla="*/ 3199412 w 5018777"/>
              <a:gd name="connsiteY83" fmla="*/ 367937 h 2605314"/>
              <a:gd name="connsiteX84" fmla="*/ 3139177 w 5018777"/>
              <a:gd name="connsiteY84" fmla="*/ 283028 h 2605314"/>
              <a:gd name="connsiteX85" fmla="*/ 3081120 w 5018777"/>
              <a:gd name="connsiteY85" fmla="*/ 232228 h 2605314"/>
              <a:gd name="connsiteX86" fmla="*/ 3008549 w 5018777"/>
              <a:gd name="connsiteY86" fmla="*/ 174171 h 2605314"/>
              <a:gd name="connsiteX87" fmla="*/ 2934889 w 5018777"/>
              <a:gd name="connsiteY87" fmla="*/ 124460 h 2605314"/>
              <a:gd name="connsiteX88" fmla="*/ 2827120 w 5018777"/>
              <a:gd name="connsiteY88" fmla="*/ 79828 h 2605314"/>
              <a:gd name="connsiteX89" fmla="*/ 2667463 w 5018777"/>
              <a:gd name="connsiteY89" fmla="*/ 50800 h 2605314"/>
              <a:gd name="connsiteX90" fmla="*/ 2500549 w 5018777"/>
              <a:gd name="connsiteY90" fmla="*/ 43542 h 2605314"/>
              <a:gd name="connsiteX91" fmla="*/ 2275577 w 5018777"/>
              <a:gd name="connsiteY91" fmla="*/ 21771 h 2605314"/>
              <a:gd name="connsiteX92" fmla="*/ 2036092 w 5018777"/>
              <a:gd name="connsiteY92" fmla="*/ 7257 h 2605314"/>
              <a:gd name="connsiteX93" fmla="*/ 1753063 w 5018777"/>
              <a:gd name="connsiteY93" fmla="*/ 29028 h 2605314"/>
              <a:gd name="connsiteX94" fmla="*/ 1519746 w 5018777"/>
              <a:gd name="connsiteY94" fmla="*/ 82005 h 2605314"/>
              <a:gd name="connsiteX95" fmla="*/ 1157977 w 5018777"/>
              <a:gd name="connsiteY95" fmla="*/ 190500 h 2605314"/>
              <a:gd name="connsiteX96" fmla="*/ 969292 w 5018777"/>
              <a:gd name="connsiteY96" fmla="*/ 261257 h 2605314"/>
              <a:gd name="connsiteX97" fmla="*/ 889463 w 5018777"/>
              <a:gd name="connsiteY97" fmla="*/ 319314 h 2605314"/>
              <a:gd name="connsiteX98" fmla="*/ 763189 w 5018777"/>
              <a:gd name="connsiteY98" fmla="*/ 420551 h 2605314"/>
              <a:gd name="connsiteX99" fmla="*/ 693520 w 5018777"/>
              <a:gd name="connsiteY99" fmla="*/ 500742 h 2605314"/>
              <a:gd name="connsiteX100" fmla="*/ 664492 w 5018777"/>
              <a:gd name="connsiteY100" fmla="*/ 544285 h 2605314"/>
              <a:gd name="connsiteX101" fmla="*/ 642720 w 5018777"/>
              <a:gd name="connsiteY101" fmla="*/ 609600 h 2605314"/>
              <a:gd name="connsiteX102" fmla="*/ 651792 w 5018777"/>
              <a:gd name="connsiteY102" fmla="*/ 740954 h 2605314"/>
              <a:gd name="connsiteX103" fmla="*/ 700052 w 5018777"/>
              <a:gd name="connsiteY103" fmla="*/ 804454 h 2605314"/>
              <a:gd name="connsiteX104" fmla="*/ 751577 w 5018777"/>
              <a:gd name="connsiteY104" fmla="*/ 804817 h 2605314"/>
              <a:gd name="connsiteX105" fmla="*/ 775889 w 5018777"/>
              <a:gd name="connsiteY105" fmla="*/ 748937 h 2605314"/>
              <a:gd name="connsiteX106" fmla="*/ 764640 w 5018777"/>
              <a:gd name="connsiteY106" fmla="*/ 679268 h 2605314"/>
              <a:gd name="connsiteX107" fmla="*/ 704769 w 5018777"/>
              <a:gd name="connsiteY107" fmla="*/ 644434 h 2605314"/>
              <a:gd name="connsiteX108" fmla="*/ 567246 w 5018777"/>
              <a:gd name="connsiteY108" fmla="*/ 638991 h 2605314"/>
              <a:gd name="connsiteX109" fmla="*/ 468549 w 5018777"/>
              <a:gd name="connsiteY109" fmla="*/ 682171 h 2605314"/>
              <a:gd name="connsiteX110" fmla="*/ 446777 w 5018777"/>
              <a:gd name="connsiteY110" fmla="*/ 754742 h 2605314"/>
              <a:gd name="connsiteX111" fmla="*/ 475806 w 5018777"/>
              <a:gd name="connsiteY111" fmla="*/ 849085 h 2605314"/>
              <a:gd name="connsiteX112" fmla="*/ 533863 w 5018777"/>
              <a:gd name="connsiteY112" fmla="*/ 841828 h 2605314"/>
              <a:gd name="connsiteX113" fmla="*/ 541120 w 5018777"/>
              <a:gd name="connsiteY113" fmla="*/ 820057 h 2605314"/>
              <a:gd name="connsiteX114" fmla="*/ 519349 w 5018777"/>
              <a:gd name="connsiteY114" fmla="*/ 740228 h 2605314"/>
              <a:gd name="connsiteX115" fmla="*/ 497577 w 5018777"/>
              <a:gd name="connsiteY115" fmla="*/ 725714 h 2605314"/>
              <a:gd name="connsiteX116" fmla="*/ 352435 w 5018777"/>
              <a:gd name="connsiteY116" fmla="*/ 732971 h 2605314"/>
              <a:gd name="connsiteX117" fmla="*/ 252286 w 5018777"/>
              <a:gd name="connsiteY117" fmla="*/ 791028 h 2605314"/>
              <a:gd name="connsiteX118" fmla="*/ 192777 w 5018777"/>
              <a:gd name="connsiteY118" fmla="*/ 892628 h 2605314"/>
              <a:gd name="connsiteX119" fmla="*/ 187335 w 5018777"/>
              <a:gd name="connsiteY119" fmla="*/ 1026522 h 2605314"/>
              <a:gd name="connsiteX120" fmla="*/ 218177 w 5018777"/>
              <a:gd name="connsiteY120" fmla="*/ 1070791 h 2605314"/>
              <a:gd name="connsiteX121" fmla="*/ 278049 w 5018777"/>
              <a:gd name="connsiteY121" fmla="*/ 1063534 h 2605314"/>
              <a:gd name="connsiteX122" fmla="*/ 297643 w 5018777"/>
              <a:gd name="connsiteY122" fmla="*/ 1022531 h 2605314"/>
              <a:gd name="connsiteX123" fmla="*/ 260995 w 5018777"/>
              <a:gd name="connsiteY123" fmla="*/ 957580 h 2605314"/>
              <a:gd name="connsiteX124" fmla="*/ 172095 w 5018777"/>
              <a:gd name="connsiteY124" fmla="*/ 952137 h 2605314"/>
              <a:gd name="connsiteX125" fmla="*/ 108957 w 5018777"/>
              <a:gd name="connsiteY125" fmla="*/ 996405 h 2605314"/>
              <a:gd name="connsiteX126" fmla="*/ 54892 w 5018777"/>
              <a:gd name="connsiteY126" fmla="*/ 1066800 h 2605314"/>
              <a:gd name="connsiteX127" fmla="*/ 14252 w 5018777"/>
              <a:gd name="connsiteY127" fmla="*/ 1156788 h 2605314"/>
              <a:gd name="connsiteX128" fmla="*/ 20783 w 5018777"/>
              <a:gd name="connsiteY128" fmla="*/ 1262017 h 2605314"/>
              <a:gd name="connsiteX129" fmla="*/ 69406 w 5018777"/>
              <a:gd name="connsiteY129" fmla="*/ 1313542 h 2605314"/>
              <a:gd name="connsiteX130" fmla="*/ 112949 w 5018777"/>
              <a:gd name="connsiteY130" fmla="*/ 1342571 h 2605314"/>
              <a:gd name="connsiteX131" fmla="*/ 159032 w 5018777"/>
              <a:gd name="connsiteY131" fmla="*/ 1341845 h 2605314"/>
              <a:gd name="connsiteX132" fmla="*/ 217089 w 5018777"/>
              <a:gd name="connsiteY132" fmla="*/ 1316445 h 2605314"/>
              <a:gd name="connsiteX133" fmla="*/ 199672 w 5018777"/>
              <a:gd name="connsiteY133" fmla="*/ 1243148 h 2605314"/>
              <a:gd name="connsiteX134" fmla="*/ 124197 w 5018777"/>
              <a:gd name="connsiteY134" fmla="*/ 1236254 h 2605314"/>
              <a:gd name="connsiteX135" fmla="*/ 54892 w 5018777"/>
              <a:gd name="connsiteY135" fmla="*/ 1262742 h 2605314"/>
              <a:gd name="connsiteX136" fmla="*/ 33120 w 5018777"/>
              <a:gd name="connsiteY136" fmla="*/ 1299028 h 2605314"/>
              <a:gd name="connsiteX137" fmla="*/ 18606 w 5018777"/>
              <a:gd name="connsiteY137" fmla="*/ 1320800 h 2605314"/>
              <a:gd name="connsiteX138" fmla="*/ 4092 w 5018777"/>
              <a:gd name="connsiteY138" fmla="*/ 1379582 h 2605314"/>
              <a:gd name="connsiteX139" fmla="*/ 3729 w 5018777"/>
              <a:gd name="connsiteY139" fmla="*/ 1436188 h 2605314"/>
              <a:gd name="connsiteX140" fmla="*/ 47635 w 5018777"/>
              <a:gd name="connsiteY140" fmla="*/ 1494971 h 2605314"/>
              <a:gd name="connsiteX141" fmla="*/ 91177 w 5018777"/>
              <a:gd name="connsiteY141" fmla="*/ 1524000 h 2605314"/>
              <a:gd name="connsiteX142" fmla="*/ 127100 w 5018777"/>
              <a:gd name="connsiteY142" fmla="*/ 1568268 h 2605314"/>
              <a:gd name="connsiteX143" fmla="*/ 171006 w 5018777"/>
              <a:gd name="connsiteY143" fmla="*/ 1582057 h 2605314"/>
              <a:gd name="connsiteX144" fmla="*/ 228337 w 5018777"/>
              <a:gd name="connsiteY144" fmla="*/ 1561737 h 2605314"/>
              <a:gd name="connsiteX145" fmla="*/ 236683 w 5018777"/>
              <a:gd name="connsiteY145" fmla="*/ 1483722 h 2605314"/>
              <a:gd name="connsiteX146" fmla="*/ 157217 w 5018777"/>
              <a:gd name="connsiteY146" fmla="*/ 1465580 h 2605314"/>
              <a:gd name="connsiteX147" fmla="*/ 105692 w 5018777"/>
              <a:gd name="connsiteY147" fmla="*/ 1502228 h 2605314"/>
              <a:gd name="connsiteX148" fmla="*/ 105692 w 5018777"/>
              <a:gd name="connsiteY148" fmla="*/ 1698171 h 2605314"/>
              <a:gd name="connsiteX149" fmla="*/ 141615 w 5018777"/>
              <a:gd name="connsiteY149" fmla="*/ 1749334 h 2605314"/>
              <a:gd name="connsiteX150" fmla="*/ 192777 w 5018777"/>
              <a:gd name="connsiteY150" fmla="*/ 1792514 h 2605314"/>
              <a:gd name="connsiteX151" fmla="*/ 250835 w 5018777"/>
              <a:gd name="connsiteY151" fmla="*/ 1828800 h 2605314"/>
              <a:gd name="connsiteX152" fmla="*/ 359692 w 5018777"/>
              <a:gd name="connsiteY152" fmla="*/ 1821542 h 2605314"/>
              <a:gd name="connsiteX153" fmla="*/ 394163 w 5018777"/>
              <a:gd name="connsiteY153" fmla="*/ 1796505 h 2605314"/>
              <a:gd name="connsiteX154" fmla="*/ 410492 w 5018777"/>
              <a:gd name="connsiteY154" fmla="*/ 1698171 h 2605314"/>
              <a:gd name="connsiteX155" fmla="*/ 366949 w 5018777"/>
              <a:gd name="connsiteY155" fmla="*/ 1683657 h 2605314"/>
              <a:gd name="connsiteX156" fmla="*/ 316149 w 5018777"/>
              <a:gd name="connsiteY156" fmla="*/ 1690914 h 2605314"/>
              <a:gd name="connsiteX157" fmla="*/ 279863 w 5018777"/>
              <a:gd name="connsiteY157" fmla="*/ 1719942 h 2605314"/>
              <a:gd name="connsiteX158" fmla="*/ 265349 w 5018777"/>
              <a:gd name="connsiteY158" fmla="*/ 1785257 h 2605314"/>
              <a:gd name="connsiteX159" fmla="*/ 276235 w 5018777"/>
              <a:gd name="connsiteY159" fmla="*/ 1939108 h 2605314"/>
              <a:gd name="connsiteX160" fmla="*/ 331026 w 5018777"/>
              <a:gd name="connsiteY160" fmla="*/ 1984465 h 2605314"/>
              <a:gd name="connsiteX161" fmla="*/ 417749 w 5018777"/>
              <a:gd name="connsiteY161" fmla="*/ 2002971 h 2605314"/>
              <a:gd name="connsiteX162" fmla="*/ 526606 w 5018777"/>
              <a:gd name="connsiteY162" fmla="*/ 1995714 h 2605314"/>
              <a:gd name="connsiteX163" fmla="*/ 555635 w 5018777"/>
              <a:gd name="connsiteY163" fmla="*/ 1973942 h 2605314"/>
              <a:gd name="connsiteX164" fmla="*/ 599177 w 5018777"/>
              <a:gd name="connsiteY164" fmla="*/ 1944914 h 2605314"/>
              <a:gd name="connsiteX165" fmla="*/ 628206 w 5018777"/>
              <a:gd name="connsiteY165" fmla="*/ 1901371 h 2605314"/>
              <a:gd name="connsiteX166" fmla="*/ 613692 w 5018777"/>
              <a:gd name="connsiteY166" fmla="*/ 1836057 h 2605314"/>
              <a:gd name="connsiteX167" fmla="*/ 570149 w 5018777"/>
              <a:gd name="connsiteY167" fmla="*/ 1792514 h 2605314"/>
              <a:gd name="connsiteX168" fmla="*/ 528057 w 5018777"/>
              <a:gd name="connsiteY168" fmla="*/ 1800497 h 2605314"/>
              <a:gd name="connsiteX169" fmla="*/ 481249 w 5018777"/>
              <a:gd name="connsiteY169" fmla="*/ 1898468 h 2605314"/>
              <a:gd name="connsiteX170" fmla="*/ 555635 w 5018777"/>
              <a:gd name="connsiteY170" fmla="*/ 1995714 h 2605314"/>
              <a:gd name="connsiteX171" fmla="*/ 570149 w 5018777"/>
              <a:gd name="connsiteY171" fmla="*/ 2017485 h 2605314"/>
              <a:gd name="connsiteX172" fmla="*/ 700777 w 5018777"/>
              <a:gd name="connsiteY172" fmla="*/ 2068285 h 2605314"/>
              <a:gd name="connsiteX173" fmla="*/ 737063 w 5018777"/>
              <a:gd name="connsiteY173" fmla="*/ 2082800 h 2605314"/>
              <a:gd name="connsiteX174" fmla="*/ 867692 w 5018777"/>
              <a:gd name="connsiteY174" fmla="*/ 2119811 h 2605314"/>
              <a:gd name="connsiteX175" fmla="*/ 969292 w 5018777"/>
              <a:gd name="connsiteY175" fmla="*/ 2148114 h 2605314"/>
              <a:gd name="connsiteX176" fmla="*/ 1078149 w 5018777"/>
              <a:gd name="connsiteY176" fmla="*/ 2133600 h 2605314"/>
              <a:gd name="connsiteX177" fmla="*/ 1128949 w 5018777"/>
              <a:gd name="connsiteY177" fmla="*/ 2104571 h 2605314"/>
              <a:gd name="connsiteX178" fmla="*/ 1247603 w 5018777"/>
              <a:gd name="connsiteY178" fmla="*/ 2013494 h 2605314"/>
              <a:gd name="connsiteX179" fmla="*/ 1291509 w 5018777"/>
              <a:gd name="connsiteY179" fmla="*/ 1957251 h 2605314"/>
              <a:gd name="connsiteX180" fmla="*/ 1278083 w 5018777"/>
              <a:gd name="connsiteY180" fmla="*/ 1839322 h 2605314"/>
              <a:gd name="connsiteX181" fmla="*/ 1223292 w 5018777"/>
              <a:gd name="connsiteY181" fmla="*/ 1814285 h 2605314"/>
              <a:gd name="connsiteX182" fmla="*/ 1129675 w 5018777"/>
              <a:gd name="connsiteY182" fmla="*/ 1833154 h 2605314"/>
              <a:gd name="connsiteX183" fmla="*/ 1107177 w 5018777"/>
              <a:gd name="connsiteY183" fmla="*/ 1894114 h 2605314"/>
              <a:gd name="connsiteX184" fmla="*/ 1085406 w 5018777"/>
              <a:gd name="connsiteY184" fmla="*/ 2002971 h 2605314"/>
              <a:gd name="connsiteX185" fmla="*/ 1020092 w 5018777"/>
              <a:gd name="connsiteY185" fmla="*/ 1995714 h 2605314"/>
              <a:gd name="connsiteX186" fmla="*/ 984532 w 5018777"/>
              <a:gd name="connsiteY186" fmla="*/ 1911531 h 2605314"/>
              <a:gd name="connsiteX187" fmla="*/ 996869 w 5018777"/>
              <a:gd name="connsiteY187" fmla="*/ 1807754 h 2605314"/>
              <a:gd name="connsiteX188" fmla="*/ 1070529 w 5018777"/>
              <a:gd name="connsiteY188" fmla="*/ 1731554 h 2605314"/>
              <a:gd name="connsiteX189" fmla="*/ 1230549 w 5018777"/>
              <a:gd name="connsiteY189" fmla="*/ 1690914 h 2605314"/>
              <a:gd name="connsiteX190" fmla="*/ 1339406 w 5018777"/>
              <a:gd name="connsiteY190" fmla="*/ 1698171 h 2605314"/>
              <a:gd name="connsiteX191" fmla="*/ 1426492 w 5018777"/>
              <a:gd name="connsiteY191" fmla="*/ 1741714 h 2605314"/>
              <a:gd name="connsiteX192" fmla="*/ 1480557 w 5018777"/>
              <a:gd name="connsiteY192" fmla="*/ 1792514 h 2605314"/>
              <a:gd name="connsiteX193" fmla="*/ 1510312 w 5018777"/>
              <a:gd name="connsiteY193" fmla="*/ 1859642 h 2605314"/>
              <a:gd name="connsiteX194" fmla="*/ 1511037 w 5018777"/>
              <a:gd name="connsiteY194" fmla="*/ 1961968 h 2605314"/>
              <a:gd name="connsiteX195" fmla="*/ 1463866 w 5018777"/>
              <a:gd name="connsiteY195" fmla="*/ 2046877 h 2605314"/>
              <a:gd name="connsiteX196" fmla="*/ 1411977 w 5018777"/>
              <a:gd name="connsiteY196" fmla="*/ 2140857 h 2605314"/>
              <a:gd name="connsiteX197" fmla="*/ 1404720 w 5018777"/>
              <a:gd name="connsiteY197" fmla="*/ 2162628 h 2605314"/>
              <a:gd name="connsiteX198" fmla="*/ 1368435 w 5018777"/>
              <a:gd name="connsiteY198" fmla="*/ 2293257 h 2605314"/>
              <a:gd name="connsiteX199" fmla="*/ 1370975 w 5018777"/>
              <a:gd name="connsiteY199" fmla="*/ 2449285 h 2605314"/>
              <a:gd name="connsiteX200" fmla="*/ 1513577 w 5018777"/>
              <a:gd name="connsiteY200" fmla="*/ 2554514 h 2605314"/>
              <a:gd name="connsiteX201" fmla="*/ 1636949 w 5018777"/>
              <a:gd name="connsiteY201" fmla="*/ 2590800 h 2605314"/>
              <a:gd name="connsiteX202" fmla="*/ 1851397 w 5018777"/>
              <a:gd name="connsiteY202" fmla="*/ 2605314 h 2605314"/>
              <a:gd name="connsiteX203" fmla="*/ 1922155 w 5018777"/>
              <a:gd name="connsiteY203" fmla="*/ 2576285 h 2605314"/>
              <a:gd name="connsiteX204" fmla="*/ 1963520 w 5018777"/>
              <a:gd name="connsiteY204" fmla="*/ 2496457 h 2605314"/>
              <a:gd name="connsiteX205" fmla="*/ 2006337 w 5018777"/>
              <a:gd name="connsiteY205" fmla="*/ 2315028 h 2605314"/>
              <a:gd name="connsiteX206" fmla="*/ 2043349 w 5018777"/>
              <a:gd name="connsiteY206" fmla="*/ 2111828 h 2605314"/>
              <a:gd name="connsiteX207" fmla="*/ 2066572 w 5018777"/>
              <a:gd name="connsiteY207" fmla="*/ 2048691 h 2605314"/>
              <a:gd name="connsiteX208" fmla="*/ 2102495 w 5018777"/>
              <a:gd name="connsiteY208" fmla="*/ 1987731 h 2605314"/>
              <a:gd name="connsiteX209" fmla="*/ 2221512 w 5018777"/>
              <a:gd name="connsiteY209" fmla="*/ 1879237 h 2605314"/>
              <a:gd name="connsiteX210" fmla="*/ 2377177 w 5018777"/>
              <a:gd name="connsiteY210" fmla="*/ 1872342 h 2605314"/>
              <a:gd name="connsiteX211" fmla="*/ 2398949 w 5018777"/>
              <a:gd name="connsiteY211" fmla="*/ 1879600 h 2605314"/>
              <a:gd name="connsiteX212" fmla="*/ 2457006 w 5018777"/>
              <a:gd name="connsiteY212" fmla="*/ 1930400 h 2605314"/>
              <a:gd name="connsiteX213" fmla="*/ 2471520 w 5018777"/>
              <a:gd name="connsiteY213" fmla="*/ 1952171 h 2605314"/>
              <a:gd name="connsiteX214" fmla="*/ 2493292 w 5018777"/>
              <a:gd name="connsiteY214" fmla="*/ 1973942 h 2605314"/>
              <a:gd name="connsiteX215" fmla="*/ 2507806 w 5018777"/>
              <a:gd name="connsiteY215" fmla="*/ 2024742 h 2605314"/>
              <a:gd name="connsiteX216" fmla="*/ 2515063 w 5018777"/>
              <a:gd name="connsiteY216" fmla="*/ 2053771 h 2605314"/>
              <a:gd name="connsiteX217" fmla="*/ 2529577 w 5018777"/>
              <a:gd name="connsiteY217" fmla="*/ 2075542 h 2605314"/>
              <a:gd name="connsiteX218" fmla="*/ 2544092 w 5018777"/>
              <a:gd name="connsiteY218" fmla="*/ 2126342 h 2605314"/>
              <a:gd name="connsiteX219" fmla="*/ 2536835 w 5018777"/>
              <a:gd name="connsiteY219" fmla="*/ 2271485 h 2605314"/>
              <a:gd name="connsiteX220" fmla="*/ 2522320 w 5018777"/>
              <a:gd name="connsiteY220" fmla="*/ 2300514 h 2605314"/>
              <a:gd name="connsiteX221" fmla="*/ 2478777 w 5018777"/>
              <a:gd name="connsiteY221" fmla="*/ 2329542 h 2605314"/>
              <a:gd name="connsiteX222" fmla="*/ 2457006 w 5018777"/>
              <a:gd name="connsiteY222" fmla="*/ 2336800 h 2605314"/>
              <a:gd name="connsiteX223" fmla="*/ 2333635 w 5018777"/>
              <a:gd name="connsiteY223" fmla="*/ 2329542 h 2605314"/>
              <a:gd name="connsiteX224" fmla="*/ 2311863 w 5018777"/>
              <a:gd name="connsiteY224" fmla="*/ 2322285 h 2605314"/>
              <a:gd name="connsiteX225" fmla="*/ 2297349 w 5018777"/>
              <a:gd name="connsiteY225" fmla="*/ 2286000 h 2605314"/>
              <a:gd name="connsiteX226" fmla="*/ 2290092 w 5018777"/>
              <a:gd name="connsiteY226" fmla="*/ 2249714 h 2605314"/>
              <a:gd name="connsiteX227" fmla="*/ 2398949 w 5018777"/>
              <a:gd name="connsiteY227" fmla="*/ 2111828 h 2605314"/>
              <a:gd name="connsiteX228" fmla="*/ 2398949 w 5018777"/>
              <a:gd name="connsiteY228" fmla="*/ 2024742 h 2605314"/>
              <a:gd name="connsiteX229" fmla="*/ 2377177 w 5018777"/>
              <a:gd name="connsiteY229" fmla="*/ 2010228 h 2605314"/>
              <a:gd name="connsiteX230" fmla="*/ 2275577 w 5018777"/>
              <a:gd name="connsiteY230" fmla="*/ 2017485 h 2605314"/>
              <a:gd name="connsiteX231" fmla="*/ 2261063 w 5018777"/>
              <a:gd name="connsiteY231" fmla="*/ 2032000 h 2605314"/>
              <a:gd name="connsiteX232" fmla="*/ 2239292 w 5018777"/>
              <a:gd name="connsiteY232" fmla="*/ 2046514 h 2605314"/>
              <a:gd name="connsiteX233" fmla="*/ 2224777 w 5018777"/>
              <a:gd name="connsiteY233" fmla="*/ 2061028 h 2605314"/>
              <a:gd name="connsiteX234" fmla="*/ 2195749 w 5018777"/>
              <a:gd name="connsiteY234" fmla="*/ 2068285 h 2605314"/>
              <a:gd name="connsiteX235" fmla="*/ 2166720 w 5018777"/>
              <a:gd name="connsiteY235" fmla="*/ 2090057 h 2605314"/>
              <a:gd name="connsiteX236" fmla="*/ 2152206 w 5018777"/>
              <a:gd name="connsiteY236" fmla="*/ 2111828 h 2605314"/>
              <a:gd name="connsiteX237" fmla="*/ 2130435 w 5018777"/>
              <a:gd name="connsiteY237" fmla="*/ 2140857 h 2605314"/>
              <a:gd name="connsiteX238" fmla="*/ 2130435 w 5018777"/>
              <a:gd name="connsiteY238" fmla="*/ 2351314 h 2605314"/>
              <a:gd name="connsiteX239" fmla="*/ 2144949 w 5018777"/>
              <a:gd name="connsiteY239" fmla="*/ 2373085 h 2605314"/>
              <a:gd name="connsiteX240" fmla="*/ 2166720 w 5018777"/>
              <a:gd name="connsiteY240" fmla="*/ 2380342 h 2605314"/>
              <a:gd name="connsiteX241" fmla="*/ 2173977 w 5018777"/>
              <a:gd name="connsiteY241" fmla="*/ 2402114 h 2605314"/>
              <a:gd name="connsiteX242" fmla="*/ 2195749 w 5018777"/>
              <a:gd name="connsiteY242" fmla="*/ 2416628 h 2605314"/>
              <a:gd name="connsiteX243" fmla="*/ 2224777 w 5018777"/>
              <a:gd name="connsiteY243" fmla="*/ 2438400 h 2605314"/>
              <a:gd name="connsiteX244" fmla="*/ 2268320 w 5018777"/>
              <a:gd name="connsiteY244" fmla="*/ 2474685 h 2605314"/>
              <a:gd name="connsiteX245" fmla="*/ 2297349 w 5018777"/>
              <a:gd name="connsiteY245" fmla="*/ 2510971 h 2605314"/>
              <a:gd name="connsiteX246" fmla="*/ 2319120 w 5018777"/>
              <a:gd name="connsiteY246" fmla="*/ 2532742 h 2605314"/>
              <a:gd name="connsiteX247" fmla="*/ 2398949 w 5018777"/>
              <a:gd name="connsiteY247" fmla="*/ 2569028 h 2605314"/>
              <a:gd name="connsiteX248" fmla="*/ 2544092 w 5018777"/>
              <a:gd name="connsiteY248" fmla="*/ 2554514 h 2605314"/>
              <a:gd name="connsiteX249" fmla="*/ 2565863 w 5018777"/>
              <a:gd name="connsiteY249" fmla="*/ 2540000 h 2605314"/>
              <a:gd name="connsiteX250" fmla="*/ 2573120 w 5018777"/>
              <a:gd name="connsiteY250" fmla="*/ 2503714 h 2605314"/>
              <a:gd name="connsiteX251" fmla="*/ 2587635 w 5018777"/>
              <a:gd name="connsiteY251" fmla="*/ 2481942 h 2605314"/>
              <a:gd name="connsiteX252" fmla="*/ 2594892 w 5018777"/>
              <a:gd name="connsiteY252" fmla="*/ 2409371 h 2605314"/>
              <a:gd name="connsiteX253" fmla="*/ 2645692 w 5018777"/>
              <a:gd name="connsiteY253" fmla="*/ 2416628 h 2605314"/>
              <a:gd name="connsiteX254" fmla="*/ 2674720 w 5018777"/>
              <a:gd name="connsiteY254" fmla="*/ 2423885 h 2605314"/>
              <a:gd name="connsiteX255" fmla="*/ 2747292 w 5018777"/>
              <a:gd name="connsiteY255" fmla="*/ 2438400 h 2605314"/>
              <a:gd name="connsiteX256" fmla="*/ 2790835 w 5018777"/>
              <a:gd name="connsiteY256" fmla="*/ 2452914 h 2605314"/>
              <a:gd name="connsiteX257" fmla="*/ 2812606 w 5018777"/>
              <a:gd name="connsiteY257" fmla="*/ 2438400 h 2605314"/>
              <a:gd name="connsiteX258" fmla="*/ 2805349 w 5018777"/>
              <a:gd name="connsiteY258" fmla="*/ 2416628 h 2605314"/>
              <a:gd name="connsiteX259" fmla="*/ 2798092 w 5018777"/>
              <a:gd name="connsiteY259" fmla="*/ 2373085 h 2605314"/>
              <a:gd name="connsiteX260" fmla="*/ 2783577 w 5018777"/>
              <a:gd name="connsiteY260" fmla="*/ 2329542 h 2605314"/>
              <a:gd name="connsiteX261" fmla="*/ 2798092 w 5018777"/>
              <a:gd name="connsiteY261" fmla="*/ 2278742 h 2605314"/>
              <a:gd name="connsiteX262" fmla="*/ 2965006 w 5018777"/>
              <a:gd name="connsiteY262" fmla="*/ 2249714 h 2605314"/>
              <a:gd name="connsiteX263" fmla="*/ 2950492 w 5018777"/>
              <a:gd name="connsiteY263" fmla="*/ 2227942 h 2605314"/>
              <a:gd name="connsiteX264" fmla="*/ 2928720 w 5018777"/>
              <a:gd name="connsiteY264" fmla="*/ 2133600 h 2605314"/>
              <a:gd name="connsiteX265" fmla="*/ 2921463 w 5018777"/>
              <a:gd name="connsiteY265" fmla="*/ 2104571 h 2605314"/>
              <a:gd name="connsiteX266" fmla="*/ 2899692 w 5018777"/>
              <a:gd name="connsiteY266" fmla="*/ 2090057 h 2605314"/>
              <a:gd name="connsiteX267" fmla="*/ 2906949 w 5018777"/>
              <a:gd name="connsiteY267" fmla="*/ 2061028 h 2605314"/>
              <a:gd name="connsiteX268" fmla="*/ 3037577 w 5018777"/>
              <a:gd name="connsiteY268" fmla="*/ 2053771 h 2605314"/>
              <a:gd name="connsiteX269" fmla="*/ 3124663 w 5018777"/>
              <a:gd name="connsiteY269" fmla="*/ 2046514 h 2605314"/>
              <a:gd name="connsiteX270" fmla="*/ 3146435 w 5018777"/>
              <a:gd name="connsiteY270" fmla="*/ 2039257 h 2605314"/>
              <a:gd name="connsiteX271" fmla="*/ 3139177 w 5018777"/>
              <a:gd name="connsiteY271" fmla="*/ 2010228 h 2605314"/>
              <a:gd name="connsiteX272" fmla="*/ 3110149 w 5018777"/>
              <a:gd name="connsiteY272" fmla="*/ 1959428 h 2605314"/>
              <a:gd name="connsiteX273" fmla="*/ 3081120 w 5018777"/>
              <a:gd name="connsiteY273" fmla="*/ 1930400 h 2605314"/>
              <a:gd name="connsiteX274" fmla="*/ 3066606 w 5018777"/>
              <a:gd name="connsiteY274" fmla="*/ 1901371 h 2605314"/>
              <a:gd name="connsiteX275" fmla="*/ 3044835 w 5018777"/>
              <a:gd name="connsiteY275" fmla="*/ 1886857 h 2605314"/>
              <a:gd name="connsiteX276" fmla="*/ 3037577 w 5018777"/>
              <a:gd name="connsiteY276" fmla="*/ 1865085 h 2605314"/>
              <a:gd name="connsiteX277" fmla="*/ 3023063 w 5018777"/>
              <a:gd name="connsiteY277" fmla="*/ 1843314 h 2605314"/>
              <a:gd name="connsiteX278" fmla="*/ 3052092 w 5018777"/>
              <a:gd name="connsiteY278" fmla="*/ 1828800 h 2605314"/>
              <a:gd name="connsiteX279" fmla="*/ 3160949 w 5018777"/>
              <a:gd name="connsiteY279" fmla="*/ 1814285 h 2605314"/>
              <a:gd name="connsiteX280" fmla="*/ 3182720 w 5018777"/>
              <a:gd name="connsiteY280" fmla="*/ 1799771 h 2605314"/>
              <a:gd name="connsiteX281" fmla="*/ 3131920 w 5018777"/>
              <a:gd name="connsiteY281" fmla="*/ 1690914 h 2605314"/>
              <a:gd name="connsiteX282" fmla="*/ 3124663 w 5018777"/>
              <a:gd name="connsiteY282" fmla="*/ 1669142 h 2605314"/>
              <a:gd name="connsiteX283" fmla="*/ 3110149 w 5018777"/>
              <a:gd name="connsiteY283" fmla="*/ 1647371 h 2605314"/>
              <a:gd name="connsiteX284" fmla="*/ 3131920 w 5018777"/>
              <a:gd name="connsiteY284" fmla="*/ 1640114 h 2605314"/>
              <a:gd name="connsiteX285" fmla="*/ 3160949 w 5018777"/>
              <a:gd name="connsiteY285" fmla="*/ 1632857 h 2605314"/>
              <a:gd name="connsiteX286" fmla="*/ 3189977 w 5018777"/>
              <a:gd name="connsiteY286" fmla="*/ 1618342 h 2605314"/>
              <a:gd name="connsiteX287" fmla="*/ 3219006 w 5018777"/>
              <a:gd name="connsiteY287" fmla="*/ 1611085 h 2605314"/>
              <a:gd name="connsiteX288" fmla="*/ 3240777 w 5018777"/>
              <a:gd name="connsiteY288" fmla="*/ 1603828 h 2605314"/>
              <a:gd name="connsiteX289" fmla="*/ 3284320 w 5018777"/>
              <a:gd name="connsiteY289" fmla="*/ 1582057 h 2605314"/>
              <a:gd name="connsiteX290" fmla="*/ 3298835 w 5018777"/>
              <a:gd name="connsiteY290" fmla="*/ 1567542 h 2605314"/>
              <a:gd name="connsiteX291" fmla="*/ 3277063 w 5018777"/>
              <a:gd name="connsiteY291" fmla="*/ 1545771 h 2605314"/>
              <a:gd name="connsiteX292" fmla="*/ 3233520 w 5018777"/>
              <a:gd name="connsiteY292" fmla="*/ 1516742 h 2605314"/>
              <a:gd name="connsiteX293" fmla="*/ 3182720 w 5018777"/>
              <a:gd name="connsiteY293" fmla="*/ 1458685 h 2605314"/>
              <a:gd name="connsiteX294" fmla="*/ 3175463 w 5018777"/>
              <a:gd name="connsiteY294" fmla="*/ 1436914 h 2605314"/>
              <a:gd name="connsiteX295" fmla="*/ 3153692 w 5018777"/>
              <a:gd name="connsiteY295" fmla="*/ 1422400 h 2605314"/>
              <a:gd name="connsiteX296" fmla="*/ 3204492 w 5018777"/>
              <a:gd name="connsiteY296" fmla="*/ 1386114 h 2605314"/>
              <a:gd name="connsiteX297" fmla="*/ 3240777 w 5018777"/>
              <a:gd name="connsiteY297" fmla="*/ 1349828 h 2605314"/>
              <a:gd name="connsiteX298" fmla="*/ 3269806 w 5018777"/>
              <a:gd name="connsiteY298" fmla="*/ 1313542 h 2605314"/>
              <a:gd name="connsiteX299" fmla="*/ 3291577 w 5018777"/>
              <a:gd name="connsiteY299" fmla="*/ 1299028 h 2605314"/>
              <a:gd name="connsiteX300" fmla="*/ 3306092 w 5018777"/>
              <a:gd name="connsiteY300" fmla="*/ 1284514 h 2605314"/>
              <a:gd name="connsiteX301" fmla="*/ 3313349 w 5018777"/>
              <a:gd name="connsiteY301" fmla="*/ 1262742 h 2605314"/>
              <a:gd name="connsiteX302" fmla="*/ 3269806 w 5018777"/>
              <a:gd name="connsiteY302" fmla="*/ 1255485 h 2605314"/>
              <a:gd name="connsiteX303" fmla="*/ 3248035 w 5018777"/>
              <a:gd name="connsiteY303" fmla="*/ 1248228 h 2605314"/>
              <a:gd name="connsiteX304" fmla="*/ 3197235 w 5018777"/>
              <a:gd name="connsiteY304" fmla="*/ 1233714 h 2605314"/>
              <a:gd name="connsiteX305" fmla="*/ 3175463 w 5018777"/>
              <a:gd name="connsiteY305" fmla="*/ 1219200 h 2605314"/>
              <a:gd name="connsiteX306" fmla="*/ 3153692 w 5018777"/>
              <a:gd name="connsiteY306" fmla="*/ 1211942 h 2605314"/>
              <a:gd name="connsiteX307" fmla="*/ 3124663 w 5018777"/>
              <a:gd name="connsiteY307" fmla="*/ 1197428 h 2605314"/>
              <a:gd name="connsiteX308" fmla="*/ 3204492 w 5018777"/>
              <a:gd name="connsiteY308" fmla="*/ 1095828 h 2605314"/>
              <a:gd name="connsiteX309" fmla="*/ 3255292 w 5018777"/>
              <a:gd name="connsiteY309" fmla="*/ 1037771 h 2605314"/>
              <a:gd name="connsiteX310" fmla="*/ 3255292 w 5018777"/>
              <a:gd name="connsiteY310" fmla="*/ 994228 h 2605314"/>
              <a:gd name="connsiteX311" fmla="*/ 3211749 w 5018777"/>
              <a:gd name="connsiteY311" fmla="*/ 986971 h 2605314"/>
              <a:gd name="connsiteX312" fmla="*/ 3182720 w 5018777"/>
              <a:gd name="connsiteY312" fmla="*/ 979714 h 2605314"/>
              <a:gd name="connsiteX313" fmla="*/ 3124663 w 5018777"/>
              <a:gd name="connsiteY313" fmla="*/ 957942 h 2605314"/>
              <a:gd name="connsiteX314" fmla="*/ 3102892 w 5018777"/>
              <a:gd name="connsiteY314" fmla="*/ 950685 h 2605314"/>
              <a:gd name="connsiteX315" fmla="*/ 3052092 w 5018777"/>
              <a:gd name="connsiteY315" fmla="*/ 943428 h 2605314"/>
              <a:gd name="connsiteX316" fmla="*/ 3030320 w 5018777"/>
              <a:gd name="connsiteY316" fmla="*/ 936171 h 2605314"/>
              <a:gd name="connsiteX317" fmla="*/ 2994035 w 5018777"/>
              <a:gd name="connsiteY317" fmla="*/ 928914 h 2605314"/>
              <a:gd name="connsiteX318" fmla="*/ 2979520 w 5018777"/>
              <a:gd name="connsiteY318" fmla="*/ 914400 h 2605314"/>
              <a:gd name="connsiteX319" fmla="*/ 3037577 w 5018777"/>
              <a:gd name="connsiteY319" fmla="*/ 820057 h 2605314"/>
              <a:gd name="connsiteX320" fmla="*/ 3095635 w 5018777"/>
              <a:gd name="connsiteY320" fmla="*/ 747485 h 2605314"/>
              <a:gd name="connsiteX321" fmla="*/ 3131920 w 5018777"/>
              <a:gd name="connsiteY321" fmla="*/ 703942 h 2605314"/>
              <a:gd name="connsiteX322" fmla="*/ 3146435 w 5018777"/>
              <a:gd name="connsiteY322" fmla="*/ 682171 h 2605314"/>
              <a:gd name="connsiteX323" fmla="*/ 3037577 w 5018777"/>
              <a:gd name="connsiteY323" fmla="*/ 667657 h 2605314"/>
              <a:gd name="connsiteX324" fmla="*/ 2965006 w 5018777"/>
              <a:gd name="connsiteY324" fmla="*/ 660400 h 2605314"/>
              <a:gd name="connsiteX325" fmla="*/ 2892435 w 5018777"/>
              <a:gd name="connsiteY325" fmla="*/ 645885 h 2605314"/>
              <a:gd name="connsiteX326" fmla="*/ 2928720 w 5018777"/>
              <a:gd name="connsiteY326" fmla="*/ 609600 h 2605314"/>
              <a:gd name="connsiteX327" fmla="*/ 2965006 w 5018777"/>
              <a:gd name="connsiteY327" fmla="*/ 573314 h 2605314"/>
              <a:gd name="connsiteX328" fmla="*/ 2972263 w 5018777"/>
              <a:gd name="connsiteY328" fmla="*/ 529771 h 2605314"/>
              <a:gd name="connsiteX329" fmla="*/ 2986777 w 5018777"/>
              <a:gd name="connsiteY329" fmla="*/ 486228 h 2605314"/>
              <a:gd name="connsiteX330" fmla="*/ 3001292 w 5018777"/>
              <a:gd name="connsiteY330" fmla="*/ 435428 h 2605314"/>
              <a:gd name="connsiteX331" fmla="*/ 3015806 w 5018777"/>
              <a:gd name="connsiteY331" fmla="*/ 391885 h 2605314"/>
              <a:gd name="connsiteX332" fmla="*/ 2965006 w 5018777"/>
              <a:gd name="connsiteY332" fmla="*/ 399142 h 2605314"/>
              <a:gd name="connsiteX333" fmla="*/ 2921463 w 5018777"/>
              <a:gd name="connsiteY333" fmla="*/ 413657 h 2605314"/>
              <a:gd name="connsiteX334" fmla="*/ 2892435 w 5018777"/>
              <a:gd name="connsiteY334" fmla="*/ 420914 h 2605314"/>
              <a:gd name="connsiteX335" fmla="*/ 2856149 w 5018777"/>
              <a:gd name="connsiteY335" fmla="*/ 435428 h 2605314"/>
              <a:gd name="connsiteX336" fmla="*/ 2812606 w 5018777"/>
              <a:gd name="connsiteY336" fmla="*/ 442685 h 2605314"/>
              <a:gd name="connsiteX337" fmla="*/ 2783577 w 5018777"/>
              <a:gd name="connsiteY337" fmla="*/ 449942 h 2605314"/>
              <a:gd name="connsiteX338" fmla="*/ 2725520 w 5018777"/>
              <a:gd name="connsiteY338" fmla="*/ 442685 h 2605314"/>
              <a:gd name="connsiteX339" fmla="*/ 2732777 w 5018777"/>
              <a:gd name="connsiteY339" fmla="*/ 377371 h 2605314"/>
              <a:gd name="connsiteX340" fmla="*/ 2725520 w 5018777"/>
              <a:gd name="connsiteY340" fmla="*/ 290285 h 2605314"/>
              <a:gd name="connsiteX341" fmla="*/ 2711006 w 5018777"/>
              <a:gd name="connsiteY341" fmla="*/ 232228 h 2605314"/>
              <a:gd name="connsiteX342" fmla="*/ 2667463 w 5018777"/>
              <a:gd name="connsiteY342" fmla="*/ 210457 h 2605314"/>
              <a:gd name="connsiteX343" fmla="*/ 2660206 w 5018777"/>
              <a:gd name="connsiteY343"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770549 w 5018777"/>
              <a:gd name="connsiteY41" fmla="*/ 21771 h 2605314"/>
              <a:gd name="connsiteX42" fmla="*/ 3705235 w 5018777"/>
              <a:gd name="connsiteY42" fmla="*/ 50800 h 2605314"/>
              <a:gd name="connsiteX43" fmla="*/ 3661692 w 5018777"/>
              <a:gd name="connsiteY43" fmla="*/ 94342 h 2605314"/>
              <a:gd name="connsiteX44" fmla="*/ 3610892 w 5018777"/>
              <a:gd name="connsiteY44" fmla="*/ 152400 h 2605314"/>
              <a:gd name="connsiteX45" fmla="*/ 3547755 w 5018777"/>
              <a:gd name="connsiteY45" fmla="*/ 248194 h 2605314"/>
              <a:gd name="connsiteX46" fmla="*/ 3502035 w 5018777"/>
              <a:gd name="connsiteY46" fmla="*/ 420914 h 2605314"/>
              <a:gd name="connsiteX47" fmla="*/ 3501672 w 5018777"/>
              <a:gd name="connsiteY47" fmla="*/ 553357 h 2605314"/>
              <a:gd name="connsiteX48" fmla="*/ 3554649 w 5018777"/>
              <a:gd name="connsiteY48" fmla="*/ 667657 h 2605314"/>
              <a:gd name="connsiteX49" fmla="*/ 3638106 w 5018777"/>
              <a:gd name="connsiteY49" fmla="*/ 730068 h 2605314"/>
              <a:gd name="connsiteX50" fmla="*/ 3756397 w 5018777"/>
              <a:gd name="connsiteY50" fmla="*/ 752565 h 2605314"/>
              <a:gd name="connsiteX51" fmla="*/ 3886663 w 5018777"/>
              <a:gd name="connsiteY51" fmla="*/ 740228 h 2605314"/>
              <a:gd name="connsiteX52" fmla="*/ 3980643 w 5018777"/>
              <a:gd name="connsiteY52" fmla="*/ 658948 h 2605314"/>
              <a:gd name="connsiteX53" fmla="*/ 4000237 w 5018777"/>
              <a:gd name="connsiteY53" fmla="*/ 577305 h 2605314"/>
              <a:gd name="connsiteX54" fmla="*/ 3939640 w 5018777"/>
              <a:gd name="connsiteY54" fmla="*/ 480422 h 2605314"/>
              <a:gd name="connsiteX55" fmla="*/ 3866706 w 5018777"/>
              <a:gd name="connsiteY55" fmla="*/ 463731 h 2605314"/>
              <a:gd name="connsiteX56" fmla="*/ 3806835 w 5018777"/>
              <a:gd name="connsiteY56" fmla="*/ 478971 h 2605314"/>
              <a:gd name="connsiteX57" fmla="*/ 3763292 w 5018777"/>
              <a:gd name="connsiteY57" fmla="*/ 529771 h 2605314"/>
              <a:gd name="connsiteX58" fmla="*/ 3756035 w 5018777"/>
              <a:gd name="connsiteY58" fmla="*/ 551542 h 2605314"/>
              <a:gd name="connsiteX59" fmla="*/ 3763292 w 5018777"/>
              <a:gd name="connsiteY59" fmla="*/ 573314 h 2605314"/>
              <a:gd name="connsiteX60" fmla="*/ 3705235 w 5018777"/>
              <a:gd name="connsiteY60" fmla="*/ 602342 h 2605314"/>
              <a:gd name="connsiteX61" fmla="*/ 3661692 w 5018777"/>
              <a:gd name="connsiteY61" fmla="*/ 544285 h 2605314"/>
              <a:gd name="connsiteX62" fmla="*/ 3668949 w 5018777"/>
              <a:gd name="connsiteY62" fmla="*/ 435428 h 2605314"/>
              <a:gd name="connsiteX63" fmla="*/ 3705235 w 5018777"/>
              <a:gd name="connsiteY63" fmla="*/ 370114 h 2605314"/>
              <a:gd name="connsiteX64" fmla="*/ 3770549 w 5018777"/>
              <a:gd name="connsiteY64" fmla="*/ 341085 h 2605314"/>
              <a:gd name="connsiteX65" fmla="*/ 3792320 w 5018777"/>
              <a:gd name="connsiteY65" fmla="*/ 333828 h 2605314"/>
              <a:gd name="connsiteX66" fmla="*/ 3814092 w 5018777"/>
              <a:gd name="connsiteY66" fmla="*/ 326571 h 2605314"/>
              <a:gd name="connsiteX67" fmla="*/ 3959235 w 5018777"/>
              <a:gd name="connsiteY67" fmla="*/ 333828 h 2605314"/>
              <a:gd name="connsiteX68" fmla="*/ 4024549 w 5018777"/>
              <a:gd name="connsiteY68" fmla="*/ 377371 h 2605314"/>
              <a:gd name="connsiteX69" fmla="*/ 4060835 w 5018777"/>
              <a:gd name="connsiteY69" fmla="*/ 413657 h 2605314"/>
              <a:gd name="connsiteX70" fmla="*/ 4097120 w 5018777"/>
              <a:gd name="connsiteY70" fmla="*/ 478971 h 2605314"/>
              <a:gd name="connsiteX71" fmla="*/ 4111997 w 5018777"/>
              <a:gd name="connsiteY71" fmla="*/ 620848 h 2605314"/>
              <a:gd name="connsiteX72" fmla="*/ 4089863 w 5018777"/>
              <a:gd name="connsiteY72" fmla="*/ 732971 h 2605314"/>
              <a:gd name="connsiteX73" fmla="*/ 4060835 w 5018777"/>
              <a:gd name="connsiteY73" fmla="*/ 769257 h 2605314"/>
              <a:gd name="connsiteX74" fmla="*/ 3946897 w 5018777"/>
              <a:gd name="connsiteY74" fmla="*/ 851262 h 2605314"/>
              <a:gd name="connsiteX75" fmla="*/ 3843120 w 5018777"/>
              <a:gd name="connsiteY75" fmla="*/ 878114 h 2605314"/>
              <a:gd name="connsiteX76" fmla="*/ 3567349 w 5018777"/>
              <a:gd name="connsiteY76" fmla="*/ 863600 h 2605314"/>
              <a:gd name="connsiteX77" fmla="*/ 3422206 w 5018777"/>
              <a:gd name="connsiteY77" fmla="*/ 835660 h 2605314"/>
              <a:gd name="connsiteX78" fmla="*/ 3349635 w 5018777"/>
              <a:gd name="connsiteY78" fmla="*/ 776514 h 2605314"/>
              <a:gd name="connsiteX79" fmla="*/ 3313349 w 5018777"/>
              <a:gd name="connsiteY79" fmla="*/ 696685 h 2605314"/>
              <a:gd name="connsiteX80" fmla="*/ 3277063 w 5018777"/>
              <a:gd name="connsiteY80" fmla="*/ 587828 h 2605314"/>
              <a:gd name="connsiteX81" fmla="*/ 3233520 w 5018777"/>
              <a:gd name="connsiteY81" fmla="*/ 478971 h 2605314"/>
              <a:gd name="connsiteX82" fmla="*/ 3199412 w 5018777"/>
              <a:gd name="connsiteY82" fmla="*/ 367937 h 2605314"/>
              <a:gd name="connsiteX83" fmla="*/ 3139177 w 5018777"/>
              <a:gd name="connsiteY83" fmla="*/ 283028 h 2605314"/>
              <a:gd name="connsiteX84" fmla="*/ 3081120 w 5018777"/>
              <a:gd name="connsiteY84" fmla="*/ 232228 h 2605314"/>
              <a:gd name="connsiteX85" fmla="*/ 3008549 w 5018777"/>
              <a:gd name="connsiteY85" fmla="*/ 174171 h 2605314"/>
              <a:gd name="connsiteX86" fmla="*/ 2934889 w 5018777"/>
              <a:gd name="connsiteY86" fmla="*/ 124460 h 2605314"/>
              <a:gd name="connsiteX87" fmla="*/ 2827120 w 5018777"/>
              <a:gd name="connsiteY87" fmla="*/ 79828 h 2605314"/>
              <a:gd name="connsiteX88" fmla="*/ 2667463 w 5018777"/>
              <a:gd name="connsiteY88" fmla="*/ 50800 h 2605314"/>
              <a:gd name="connsiteX89" fmla="*/ 2500549 w 5018777"/>
              <a:gd name="connsiteY89" fmla="*/ 43542 h 2605314"/>
              <a:gd name="connsiteX90" fmla="*/ 2275577 w 5018777"/>
              <a:gd name="connsiteY90" fmla="*/ 21771 h 2605314"/>
              <a:gd name="connsiteX91" fmla="*/ 2036092 w 5018777"/>
              <a:gd name="connsiteY91" fmla="*/ 7257 h 2605314"/>
              <a:gd name="connsiteX92" fmla="*/ 1753063 w 5018777"/>
              <a:gd name="connsiteY92" fmla="*/ 29028 h 2605314"/>
              <a:gd name="connsiteX93" fmla="*/ 1519746 w 5018777"/>
              <a:gd name="connsiteY93" fmla="*/ 82005 h 2605314"/>
              <a:gd name="connsiteX94" fmla="*/ 1157977 w 5018777"/>
              <a:gd name="connsiteY94" fmla="*/ 190500 h 2605314"/>
              <a:gd name="connsiteX95" fmla="*/ 969292 w 5018777"/>
              <a:gd name="connsiteY95" fmla="*/ 261257 h 2605314"/>
              <a:gd name="connsiteX96" fmla="*/ 889463 w 5018777"/>
              <a:gd name="connsiteY96" fmla="*/ 319314 h 2605314"/>
              <a:gd name="connsiteX97" fmla="*/ 763189 w 5018777"/>
              <a:gd name="connsiteY97" fmla="*/ 420551 h 2605314"/>
              <a:gd name="connsiteX98" fmla="*/ 693520 w 5018777"/>
              <a:gd name="connsiteY98" fmla="*/ 500742 h 2605314"/>
              <a:gd name="connsiteX99" fmla="*/ 664492 w 5018777"/>
              <a:gd name="connsiteY99" fmla="*/ 544285 h 2605314"/>
              <a:gd name="connsiteX100" fmla="*/ 642720 w 5018777"/>
              <a:gd name="connsiteY100" fmla="*/ 609600 h 2605314"/>
              <a:gd name="connsiteX101" fmla="*/ 651792 w 5018777"/>
              <a:gd name="connsiteY101" fmla="*/ 740954 h 2605314"/>
              <a:gd name="connsiteX102" fmla="*/ 700052 w 5018777"/>
              <a:gd name="connsiteY102" fmla="*/ 804454 h 2605314"/>
              <a:gd name="connsiteX103" fmla="*/ 751577 w 5018777"/>
              <a:gd name="connsiteY103" fmla="*/ 804817 h 2605314"/>
              <a:gd name="connsiteX104" fmla="*/ 775889 w 5018777"/>
              <a:gd name="connsiteY104" fmla="*/ 748937 h 2605314"/>
              <a:gd name="connsiteX105" fmla="*/ 764640 w 5018777"/>
              <a:gd name="connsiteY105" fmla="*/ 679268 h 2605314"/>
              <a:gd name="connsiteX106" fmla="*/ 704769 w 5018777"/>
              <a:gd name="connsiteY106" fmla="*/ 644434 h 2605314"/>
              <a:gd name="connsiteX107" fmla="*/ 567246 w 5018777"/>
              <a:gd name="connsiteY107" fmla="*/ 638991 h 2605314"/>
              <a:gd name="connsiteX108" fmla="*/ 468549 w 5018777"/>
              <a:gd name="connsiteY108" fmla="*/ 682171 h 2605314"/>
              <a:gd name="connsiteX109" fmla="*/ 446777 w 5018777"/>
              <a:gd name="connsiteY109" fmla="*/ 754742 h 2605314"/>
              <a:gd name="connsiteX110" fmla="*/ 475806 w 5018777"/>
              <a:gd name="connsiteY110" fmla="*/ 849085 h 2605314"/>
              <a:gd name="connsiteX111" fmla="*/ 533863 w 5018777"/>
              <a:gd name="connsiteY111" fmla="*/ 841828 h 2605314"/>
              <a:gd name="connsiteX112" fmla="*/ 541120 w 5018777"/>
              <a:gd name="connsiteY112" fmla="*/ 820057 h 2605314"/>
              <a:gd name="connsiteX113" fmla="*/ 519349 w 5018777"/>
              <a:gd name="connsiteY113" fmla="*/ 740228 h 2605314"/>
              <a:gd name="connsiteX114" fmla="*/ 497577 w 5018777"/>
              <a:gd name="connsiteY114" fmla="*/ 725714 h 2605314"/>
              <a:gd name="connsiteX115" fmla="*/ 352435 w 5018777"/>
              <a:gd name="connsiteY115" fmla="*/ 732971 h 2605314"/>
              <a:gd name="connsiteX116" fmla="*/ 252286 w 5018777"/>
              <a:gd name="connsiteY116" fmla="*/ 791028 h 2605314"/>
              <a:gd name="connsiteX117" fmla="*/ 192777 w 5018777"/>
              <a:gd name="connsiteY117" fmla="*/ 892628 h 2605314"/>
              <a:gd name="connsiteX118" fmla="*/ 187335 w 5018777"/>
              <a:gd name="connsiteY118" fmla="*/ 1026522 h 2605314"/>
              <a:gd name="connsiteX119" fmla="*/ 218177 w 5018777"/>
              <a:gd name="connsiteY119" fmla="*/ 1070791 h 2605314"/>
              <a:gd name="connsiteX120" fmla="*/ 278049 w 5018777"/>
              <a:gd name="connsiteY120" fmla="*/ 1063534 h 2605314"/>
              <a:gd name="connsiteX121" fmla="*/ 297643 w 5018777"/>
              <a:gd name="connsiteY121" fmla="*/ 1022531 h 2605314"/>
              <a:gd name="connsiteX122" fmla="*/ 260995 w 5018777"/>
              <a:gd name="connsiteY122" fmla="*/ 957580 h 2605314"/>
              <a:gd name="connsiteX123" fmla="*/ 172095 w 5018777"/>
              <a:gd name="connsiteY123" fmla="*/ 952137 h 2605314"/>
              <a:gd name="connsiteX124" fmla="*/ 108957 w 5018777"/>
              <a:gd name="connsiteY124" fmla="*/ 996405 h 2605314"/>
              <a:gd name="connsiteX125" fmla="*/ 54892 w 5018777"/>
              <a:gd name="connsiteY125" fmla="*/ 1066800 h 2605314"/>
              <a:gd name="connsiteX126" fmla="*/ 14252 w 5018777"/>
              <a:gd name="connsiteY126" fmla="*/ 1156788 h 2605314"/>
              <a:gd name="connsiteX127" fmla="*/ 20783 w 5018777"/>
              <a:gd name="connsiteY127" fmla="*/ 1262017 h 2605314"/>
              <a:gd name="connsiteX128" fmla="*/ 69406 w 5018777"/>
              <a:gd name="connsiteY128" fmla="*/ 1313542 h 2605314"/>
              <a:gd name="connsiteX129" fmla="*/ 112949 w 5018777"/>
              <a:gd name="connsiteY129" fmla="*/ 1342571 h 2605314"/>
              <a:gd name="connsiteX130" fmla="*/ 159032 w 5018777"/>
              <a:gd name="connsiteY130" fmla="*/ 1341845 h 2605314"/>
              <a:gd name="connsiteX131" fmla="*/ 217089 w 5018777"/>
              <a:gd name="connsiteY131" fmla="*/ 1316445 h 2605314"/>
              <a:gd name="connsiteX132" fmla="*/ 199672 w 5018777"/>
              <a:gd name="connsiteY132" fmla="*/ 1243148 h 2605314"/>
              <a:gd name="connsiteX133" fmla="*/ 124197 w 5018777"/>
              <a:gd name="connsiteY133" fmla="*/ 1236254 h 2605314"/>
              <a:gd name="connsiteX134" fmla="*/ 54892 w 5018777"/>
              <a:gd name="connsiteY134" fmla="*/ 1262742 h 2605314"/>
              <a:gd name="connsiteX135" fmla="*/ 33120 w 5018777"/>
              <a:gd name="connsiteY135" fmla="*/ 1299028 h 2605314"/>
              <a:gd name="connsiteX136" fmla="*/ 18606 w 5018777"/>
              <a:gd name="connsiteY136" fmla="*/ 1320800 h 2605314"/>
              <a:gd name="connsiteX137" fmla="*/ 4092 w 5018777"/>
              <a:gd name="connsiteY137" fmla="*/ 1379582 h 2605314"/>
              <a:gd name="connsiteX138" fmla="*/ 3729 w 5018777"/>
              <a:gd name="connsiteY138" fmla="*/ 1436188 h 2605314"/>
              <a:gd name="connsiteX139" fmla="*/ 47635 w 5018777"/>
              <a:gd name="connsiteY139" fmla="*/ 1494971 h 2605314"/>
              <a:gd name="connsiteX140" fmla="*/ 91177 w 5018777"/>
              <a:gd name="connsiteY140" fmla="*/ 1524000 h 2605314"/>
              <a:gd name="connsiteX141" fmla="*/ 127100 w 5018777"/>
              <a:gd name="connsiteY141" fmla="*/ 1568268 h 2605314"/>
              <a:gd name="connsiteX142" fmla="*/ 171006 w 5018777"/>
              <a:gd name="connsiteY142" fmla="*/ 1582057 h 2605314"/>
              <a:gd name="connsiteX143" fmla="*/ 228337 w 5018777"/>
              <a:gd name="connsiteY143" fmla="*/ 1561737 h 2605314"/>
              <a:gd name="connsiteX144" fmla="*/ 236683 w 5018777"/>
              <a:gd name="connsiteY144" fmla="*/ 1483722 h 2605314"/>
              <a:gd name="connsiteX145" fmla="*/ 157217 w 5018777"/>
              <a:gd name="connsiteY145" fmla="*/ 1465580 h 2605314"/>
              <a:gd name="connsiteX146" fmla="*/ 105692 w 5018777"/>
              <a:gd name="connsiteY146" fmla="*/ 1502228 h 2605314"/>
              <a:gd name="connsiteX147" fmla="*/ 105692 w 5018777"/>
              <a:gd name="connsiteY147" fmla="*/ 1698171 h 2605314"/>
              <a:gd name="connsiteX148" fmla="*/ 141615 w 5018777"/>
              <a:gd name="connsiteY148" fmla="*/ 1749334 h 2605314"/>
              <a:gd name="connsiteX149" fmla="*/ 192777 w 5018777"/>
              <a:gd name="connsiteY149" fmla="*/ 1792514 h 2605314"/>
              <a:gd name="connsiteX150" fmla="*/ 250835 w 5018777"/>
              <a:gd name="connsiteY150" fmla="*/ 1828800 h 2605314"/>
              <a:gd name="connsiteX151" fmla="*/ 359692 w 5018777"/>
              <a:gd name="connsiteY151" fmla="*/ 1821542 h 2605314"/>
              <a:gd name="connsiteX152" fmla="*/ 394163 w 5018777"/>
              <a:gd name="connsiteY152" fmla="*/ 1796505 h 2605314"/>
              <a:gd name="connsiteX153" fmla="*/ 410492 w 5018777"/>
              <a:gd name="connsiteY153" fmla="*/ 1698171 h 2605314"/>
              <a:gd name="connsiteX154" fmla="*/ 366949 w 5018777"/>
              <a:gd name="connsiteY154" fmla="*/ 1683657 h 2605314"/>
              <a:gd name="connsiteX155" fmla="*/ 316149 w 5018777"/>
              <a:gd name="connsiteY155" fmla="*/ 1690914 h 2605314"/>
              <a:gd name="connsiteX156" fmla="*/ 279863 w 5018777"/>
              <a:gd name="connsiteY156" fmla="*/ 1719942 h 2605314"/>
              <a:gd name="connsiteX157" fmla="*/ 265349 w 5018777"/>
              <a:gd name="connsiteY157" fmla="*/ 1785257 h 2605314"/>
              <a:gd name="connsiteX158" fmla="*/ 276235 w 5018777"/>
              <a:gd name="connsiteY158" fmla="*/ 1939108 h 2605314"/>
              <a:gd name="connsiteX159" fmla="*/ 331026 w 5018777"/>
              <a:gd name="connsiteY159" fmla="*/ 1984465 h 2605314"/>
              <a:gd name="connsiteX160" fmla="*/ 417749 w 5018777"/>
              <a:gd name="connsiteY160" fmla="*/ 2002971 h 2605314"/>
              <a:gd name="connsiteX161" fmla="*/ 526606 w 5018777"/>
              <a:gd name="connsiteY161" fmla="*/ 1995714 h 2605314"/>
              <a:gd name="connsiteX162" fmla="*/ 555635 w 5018777"/>
              <a:gd name="connsiteY162" fmla="*/ 1973942 h 2605314"/>
              <a:gd name="connsiteX163" fmla="*/ 599177 w 5018777"/>
              <a:gd name="connsiteY163" fmla="*/ 1944914 h 2605314"/>
              <a:gd name="connsiteX164" fmla="*/ 628206 w 5018777"/>
              <a:gd name="connsiteY164" fmla="*/ 1901371 h 2605314"/>
              <a:gd name="connsiteX165" fmla="*/ 613692 w 5018777"/>
              <a:gd name="connsiteY165" fmla="*/ 1836057 h 2605314"/>
              <a:gd name="connsiteX166" fmla="*/ 570149 w 5018777"/>
              <a:gd name="connsiteY166" fmla="*/ 1792514 h 2605314"/>
              <a:gd name="connsiteX167" fmla="*/ 528057 w 5018777"/>
              <a:gd name="connsiteY167" fmla="*/ 1800497 h 2605314"/>
              <a:gd name="connsiteX168" fmla="*/ 481249 w 5018777"/>
              <a:gd name="connsiteY168" fmla="*/ 1898468 h 2605314"/>
              <a:gd name="connsiteX169" fmla="*/ 555635 w 5018777"/>
              <a:gd name="connsiteY169" fmla="*/ 1995714 h 2605314"/>
              <a:gd name="connsiteX170" fmla="*/ 570149 w 5018777"/>
              <a:gd name="connsiteY170" fmla="*/ 2017485 h 2605314"/>
              <a:gd name="connsiteX171" fmla="*/ 700777 w 5018777"/>
              <a:gd name="connsiteY171" fmla="*/ 2068285 h 2605314"/>
              <a:gd name="connsiteX172" fmla="*/ 737063 w 5018777"/>
              <a:gd name="connsiteY172" fmla="*/ 2082800 h 2605314"/>
              <a:gd name="connsiteX173" fmla="*/ 867692 w 5018777"/>
              <a:gd name="connsiteY173" fmla="*/ 2119811 h 2605314"/>
              <a:gd name="connsiteX174" fmla="*/ 969292 w 5018777"/>
              <a:gd name="connsiteY174" fmla="*/ 2148114 h 2605314"/>
              <a:gd name="connsiteX175" fmla="*/ 1078149 w 5018777"/>
              <a:gd name="connsiteY175" fmla="*/ 2133600 h 2605314"/>
              <a:gd name="connsiteX176" fmla="*/ 1128949 w 5018777"/>
              <a:gd name="connsiteY176" fmla="*/ 2104571 h 2605314"/>
              <a:gd name="connsiteX177" fmla="*/ 1247603 w 5018777"/>
              <a:gd name="connsiteY177" fmla="*/ 2013494 h 2605314"/>
              <a:gd name="connsiteX178" fmla="*/ 1291509 w 5018777"/>
              <a:gd name="connsiteY178" fmla="*/ 1957251 h 2605314"/>
              <a:gd name="connsiteX179" fmla="*/ 1278083 w 5018777"/>
              <a:gd name="connsiteY179" fmla="*/ 1839322 h 2605314"/>
              <a:gd name="connsiteX180" fmla="*/ 1223292 w 5018777"/>
              <a:gd name="connsiteY180" fmla="*/ 1814285 h 2605314"/>
              <a:gd name="connsiteX181" fmla="*/ 1129675 w 5018777"/>
              <a:gd name="connsiteY181" fmla="*/ 1833154 h 2605314"/>
              <a:gd name="connsiteX182" fmla="*/ 1107177 w 5018777"/>
              <a:gd name="connsiteY182" fmla="*/ 1894114 h 2605314"/>
              <a:gd name="connsiteX183" fmla="*/ 1085406 w 5018777"/>
              <a:gd name="connsiteY183" fmla="*/ 2002971 h 2605314"/>
              <a:gd name="connsiteX184" fmla="*/ 1020092 w 5018777"/>
              <a:gd name="connsiteY184" fmla="*/ 1995714 h 2605314"/>
              <a:gd name="connsiteX185" fmla="*/ 984532 w 5018777"/>
              <a:gd name="connsiteY185" fmla="*/ 1911531 h 2605314"/>
              <a:gd name="connsiteX186" fmla="*/ 996869 w 5018777"/>
              <a:gd name="connsiteY186" fmla="*/ 1807754 h 2605314"/>
              <a:gd name="connsiteX187" fmla="*/ 1070529 w 5018777"/>
              <a:gd name="connsiteY187" fmla="*/ 1731554 h 2605314"/>
              <a:gd name="connsiteX188" fmla="*/ 1230549 w 5018777"/>
              <a:gd name="connsiteY188" fmla="*/ 1690914 h 2605314"/>
              <a:gd name="connsiteX189" fmla="*/ 1339406 w 5018777"/>
              <a:gd name="connsiteY189" fmla="*/ 1698171 h 2605314"/>
              <a:gd name="connsiteX190" fmla="*/ 1426492 w 5018777"/>
              <a:gd name="connsiteY190" fmla="*/ 1741714 h 2605314"/>
              <a:gd name="connsiteX191" fmla="*/ 1480557 w 5018777"/>
              <a:gd name="connsiteY191" fmla="*/ 1792514 h 2605314"/>
              <a:gd name="connsiteX192" fmla="*/ 1510312 w 5018777"/>
              <a:gd name="connsiteY192" fmla="*/ 1859642 h 2605314"/>
              <a:gd name="connsiteX193" fmla="*/ 1511037 w 5018777"/>
              <a:gd name="connsiteY193" fmla="*/ 1961968 h 2605314"/>
              <a:gd name="connsiteX194" fmla="*/ 1463866 w 5018777"/>
              <a:gd name="connsiteY194" fmla="*/ 2046877 h 2605314"/>
              <a:gd name="connsiteX195" fmla="*/ 1411977 w 5018777"/>
              <a:gd name="connsiteY195" fmla="*/ 2140857 h 2605314"/>
              <a:gd name="connsiteX196" fmla="*/ 1404720 w 5018777"/>
              <a:gd name="connsiteY196" fmla="*/ 2162628 h 2605314"/>
              <a:gd name="connsiteX197" fmla="*/ 1368435 w 5018777"/>
              <a:gd name="connsiteY197" fmla="*/ 2293257 h 2605314"/>
              <a:gd name="connsiteX198" fmla="*/ 1370975 w 5018777"/>
              <a:gd name="connsiteY198" fmla="*/ 2449285 h 2605314"/>
              <a:gd name="connsiteX199" fmla="*/ 1513577 w 5018777"/>
              <a:gd name="connsiteY199" fmla="*/ 2554514 h 2605314"/>
              <a:gd name="connsiteX200" fmla="*/ 1636949 w 5018777"/>
              <a:gd name="connsiteY200" fmla="*/ 2590800 h 2605314"/>
              <a:gd name="connsiteX201" fmla="*/ 1851397 w 5018777"/>
              <a:gd name="connsiteY201" fmla="*/ 2605314 h 2605314"/>
              <a:gd name="connsiteX202" fmla="*/ 1922155 w 5018777"/>
              <a:gd name="connsiteY202" fmla="*/ 2576285 h 2605314"/>
              <a:gd name="connsiteX203" fmla="*/ 1963520 w 5018777"/>
              <a:gd name="connsiteY203" fmla="*/ 2496457 h 2605314"/>
              <a:gd name="connsiteX204" fmla="*/ 2006337 w 5018777"/>
              <a:gd name="connsiteY204" fmla="*/ 2315028 h 2605314"/>
              <a:gd name="connsiteX205" fmla="*/ 2043349 w 5018777"/>
              <a:gd name="connsiteY205" fmla="*/ 2111828 h 2605314"/>
              <a:gd name="connsiteX206" fmla="*/ 2066572 w 5018777"/>
              <a:gd name="connsiteY206" fmla="*/ 2048691 h 2605314"/>
              <a:gd name="connsiteX207" fmla="*/ 2102495 w 5018777"/>
              <a:gd name="connsiteY207" fmla="*/ 1987731 h 2605314"/>
              <a:gd name="connsiteX208" fmla="*/ 2221512 w 5018777"/>
              <a:gd name="connsiteY208" fmla="*/ 1879237 h 2605314"/>
              <a:gd name="connsiteX209" fmla="*/ 2377177 w 5018777"/>
              <a:gd name="connsiteY209" fmla="*/ 1872342 h 2605314"/>
              <a:gd name="connsiteX210" fmla="*/ 2398949 w 5018777"/>
              <a:gd name="connsiteY210" fmla="*/ 1879600 h 2605314"/>
              <a:gd name="connsiteX211" fmla="*/ 2457006 w 5018777"/>
              <a:gd name="connsiteY211" fmla="*/ 1930400 h 2605314"/>
              <a:gd name="connsiteX212" fmla="*/ 2471520 w 5018777"/>
              <a:gd name="connsiteY212" fmla="*/ 1952171 h 2605314"/>
              <a:gd name="connsiteX213" fmla="*/ 2493292 w 5018777"/>
              <a:gd name="connsiteY213" fmla="*/ 1973942 h 2605314"/>
              <a:gd name="connsiteX214" fmla="*/ 2507806 w 5018777"/>
              <a:gd name="connsiteY214" fmla="*/ 2024742 h 2605314"/>
              <a:gd name="connsiteX215" fmla="*/ 2515063 w 5018777"/>
              <a:gd name="connsiteY215" fmla="*/ 2053771 h 2605314"/>
              <a:gd name="connsiteX216" fmla="*/ 2529577 w 5018777"/>
              <a:gd name="connsiteY216" fmla="*/ 2075542 h 2605314"/>
              <a:gd name="connsiteX217" fmla="*/ 2544092 w 5018777"/>
              <a:gd name="connsiteY217" fmla="*/ 2126342 h 2605314"/>
              <a:gd name="connsiteX218" fmla="*/ 2536835 w 5018777"/>
              <a:gd name="connsiteY218" fmla="*/ 2271485 h 2605314"/>
              <a:gd name="connsiteX219" fmla="*/ 2522320 w 5018777"/>
              <a:gd name="connsiteY219" fmla="*/ 2300514 h 2605314"/>
              <a:gd name="connsiteX220" fmla="*/ 2478777 w 5018777"/>
              <a:gd name="connsiteY220" fmla="*/ 2329542 h 2605314"/>
              <a:gd name="connsiteX221" fmla="*/ 2457006 w 5018777"/>
              <a:gd name="connsiteY221" fmla="*/ 2336800 h 2605314"/>
              <a:gd name="connsiteX222" fmla="*/ 2333635 w 5018777"/>
              <a:gd name="connsiteY222" fmla="*/ 2329542 h 2605314"/>
              <a:gd name="connsiteX223" fmla="*/ 2311863 w 5018777"/>
              <a:gd name="connsiteY223" fmla="*/ 2322285 h 2605314"/>
              <a:gd name="connsiteX224" fmla="*/ 2297349 w 5018777"/>
              <a:gd name="connsiteY224" fmla="*/ 2286000 h 2605314"/>
              <a:gd name="connsiteX225" fmla="*/ 2290092 w 5018777"/>
              <a:gd name="connsiteY225" fmla="*/ 2249714 h 2605314"/>
              <a:gd name="connsiteX226" fmla="*/ 2398949 w 5018777"/>
              <a:gd name="connsiteY226" fmla="*/ 2111828 h 2605314"/>
              <a:gd name="connsiteX227" fmla="*/ 2398949 w 5018777"/>
              <a:gd name="connsiteY227" fmla="*/ 2024742 h 2605314"/>
              <a:gd name="connsiteX228" fmla="*/ 2377177 w 5018777"/>
              <a:gd name="connsiteY228" fmla="*/ 2010228 h 2605314"/>
              <a:gd name="connsiteX229" fmla="*/ 2275577 w 5018777"/>
              <a:gd name="connsiteY229" fmla="*/ 2017485 h 2605314"/>
              <a:gd name="connsiteX230" fmla="*/ 2261063 w 5018777"/>
              <a:gd name="connsiteY230" fmla="*/ 2032000 h 2605314"/>
              <a:gd name="connsiteX231" fmla="*/ 2239292 w 5018777"/>
              <a:gd name="connsiteY231" fmla="*/ 2046514 h 2605314"/>
              <a:gd name="connsiteX232" fmla="*/ 2224777 w 5018777"/>
              <a:gd name="connsiteY232" fmla="*/ 2061028 h 2605314"/>
              <a:gd name="connsiteX233" fmla="*/ 2195749 w 5018777"/>
              <a:gd name="connsiteY233" fmla="*/ 2068285 h 2605314"/>
              <a:gd name="connsiteX234" fmla="*/ 2166720 w 5018777"/>
              <a:gd name="connsiteY234" fmla="*/ 2090057 h 2605314"/>
              <a:gd name="connsiteX235" fmla="*/ 2152206 w 5018777"/>
              <a:gd name="connsiteY235" fmla="*/ 2111828 h 2605314"/>
              <a:gd name="connsiteX236" fmla="*/ 2130435 w 5018777"/>
              <a:gd name="connsiteY236" fmla="*/ 2140857 h 2605314"/>
              <a:gd name="connsiteX237" fmla="*/ 2130435 w 5018777"/>
              <a:gd name="connsiteY237" fmla="*/ 2351314 h 2605314"/>
              <a:gd name="connsiteX238" fmla="*/ 2144949 w 5018777"/>
              <a:gd name="connsiteY238" fmla="*/ 2373085 h 2605314"/>
              <a:gd name="connsiteX239" fmla="*/ 2166720 w 5018777"/>
              <a:gd name="connsiteY239" fmla="*/ 2380342 h 2605314"/>
              <a:gd name="connsiteX240" fmla="*/ 2173977 w 5018777"/>
              <a:gd name="connsiteY240" fmla="*/ 2402114 h 2605314"/>
              <a:gd name="connsiteX241" fmla="*/ 2195749 w 5018777"/>
              <a:gd name="connsiteY241" fmla="*/ 2416628 h 2605314"/>
              <a:gd name="connsiteX242" fmla="*/ 2224777 w 5018777"/>
              <a:gd name="connsiteY242" fmla="*/ 2438400 h 2605314"/>
              <a:gd name="connsiteX243" fmla="*/ 2268320 w 5018777"/>
              <a:gd name="connsiteY243" fmla="*/ 2474685 h 2605314"/>
              <a:gd name="connsiteX244" fmla="*/ 2297349 w 5018777"/>
              <a:gd name="connsiteY244" fmla="*/ 2510971 h 2605314"/>
              <a:gd name="connsiteX245" fmla="*/ 2319120 w 5018777"/>
              <a:gd name="connsiteY245" fmla="*/ 2532742 h 2605314"/>
              <a:gd name="connsiteX246" fmla="*/ 2398949 w 5018777"/>
              <a:gd name="connsiteY246" fmla="*/ 2569028 h 2605314"/>
              <a:gd name="connsiteX247" fmla="*/ 2544092 w 5018777"/>
              <a:gd name="connsiteY247" fmla="*/ 2554514 h 2605314"/>
              <a:gd name="connsiteX248" fmla="*/ 2565863 w 5018777"/>
              <a:gd name="connsiteY248" fmla="*/ 2540000 h 2605314"/>
              <a:gd name="connsiteX249" fmla="*/ 2573120 w 5018777"/>
              <a:gd name="connsiteY249" fmla="*/ 2503714 h 2605314"/>
              <a:gd name="connsiteX250" fmla="*/ 2587635 w 5018777"/>
              <a:gd name="connsiteY250" fmla="*/ 2481942 h 2605314"/>
              <a:gd name="connsiteX251" fmla="*/ 2594892 w 5018777"/>
              <a:gd name="connsiteY251" fmla="*/ 2409371 h 2605314"/>
              <a:gd name="connsiteX252" fmla="*/ 2645692 w 5018777"/>
              <a:gd name="connsiteY252" fmla="*/ 2416628 h 2605314"/>
              <a:gd name="connsiteX253" fmla="*/ 2674720 w 5018777"/>
              <a:gd name="connsiteY253" fmla="*/ 2423885 h 2605314"/>
              <a:gd name="connsiteX254" fmla="*/ 2747292 w 5018777"/>
              <a:gd name="connsiteY254" fmla="*/ 2438400 h 2605314"/>
              <a:gd name="connsiteX255" fmla="*/ 2790835 w 5018777"/>
              <a:gd name="connsiteY255" fmla="*/ 2452914 h 2605314"/>
              <a:gd name="connsiteX256" fmla="*/ 2812606 w 5018777"/>
              <a:gd name="connsiteY256" fmla="*/ 2438400 h 2605314"/>
              <a:gd name="connsiteX257" fmla="*/ 2805349 w 5018777"/>
              <a:gd name="connsiteY257" fmla="*/ 2416628 h 2605314"/>
              <a:gd name="connsiteX258" fmla="*/ 2798092 w 5018777"/>
              <a:gd name="connsiteY258" fmla="*/ 2373085 h 2605314"/>
              <a:gd name="connsiteX259" fmla="*/ 2783577 w 5018777"/>
              <a:gd name="connsiteY259" fmla="*/ 2329542 h 2605314"/>
              <a:gd name="connsiteX260" fmla="*/ 2798092 w 5018777"/>
              <a:gd name="connsiteY260" fmla="*/ 2278742 h 2605314"/>
              <a:gd name="connsiteX261" fmla="*/ 2965006 w 5018777"/>
              <a:gd name="connsiteY261" fmla="*/ 2249714 h 2605314"/>
              <a:gd name="connsiteX262" fmla="*/ 2950492 w 5018777"/>
              <a:gd name="connsiteY262" fmla="*/ 2227942 h 2605314"/>
              <a:gd name="connsiteX263" fmla="*/ 2928720 w 5018777"/>
              <a:gd name="connsiteY263" fmla="*/ 2133600 h 2605314"/>
              <a:gd name="connsiteX264" fmla="*/ 2921463 w 5018777"/>
              <a:gd name="connsiteY264" fmla="*/ 2104571 h 2605314"/>
              <a:gd name="connsiteX265" fmla="*/ 2899692 w 5018777"/>
              <a:gd name="connsiteY265" fmla="*/ 2090057 h 2605314"/>
              <a:gd name="connsiteX266" fmla="*/ 2906949 w 5018777"/>
              <a:gd name="connsiteY266" fmla="*/ 2061028 h 2605314"/>
              <a:gd name="connsiteX267" fmla="*/ 3037577 w 5018777"/>
              <a:gd name="connsiteY267" fmla="*/ 2053771 h 2605314"/>
              <a:gd name="connsiteX268" fmla="*/ 3124663 w 5018777"/>
              <a:gd name="connsiteY268" fmla="*/ 2046514 h 2605314"/>
              <a:gd name="connsiteX269" fmla="*/ 3146435 w 5018777"/>
              <a:gd name="connsiteY269" fmla="*/ 2039257 h 2605314"/>
              <a:gd name="connsiteX270" fmla="*/ 3139177 w 5018777"/>
              <a:gd name="connsiteY270" fmla="*/ 2010228 h 2605314"/>
              <a:gd name="connsiteX271" fmla="*/ 3110149 w 5018777"/>
              <a:gd name="connsiteY271" fmla="*/ 1959428 h 2605314"/>
              <a:gd name="connsiteX272" fmla="*/ 3081120 w 5018777"/>
              <a:gd name="connsiteY272" fmla="*/ 1930400 h 2605314"/>
              <a:gd name="connsiteX273" fmla="*/ 3066606 w 5018777"/>
              <a:gd name="connsiteY273" fmla="*/ 1901371 h 2605314"/>
              <a:gd name="connsiteX274" fmla="*/ 3044835 w 5018777"/>
              <a:gd name="connsiteY274" fmla="*/ 1886857 h 2605314"/>
              <a:gd name="connsiteX275" fmla="*/ 3037577 w 5018777"/>
              <a:gd name="connsiteY275" fmla="*/ 1865085 h 2605314"/>
              <a:gd name="connsiteX276" fmla="*/ 3023063 w 5018777"/>
              <a:gd name="connsiteY276" fmla="*/ 1843314 h 2605314"/>
              <a:gd name="connsiteX277" fmla="*/ 3052092 w 5018777"/>
              <a:gd name="connsiteY277" fmla="*/ 1828800 h 2605314"/>
              <a:gd name="connsiteX278" fmla="*/ 3160949 w 5018777"/>
              <a:gd name="connsiteY278" fmla="*/ 1814285 h 2605314"/>
              <a:gd name="connsiteX279" fmla="*/ 3182720 w 5018777"/>
              <a:gd name="connsiteY279" fmla="*/ 1799771 h 2605314"/>
              <a:gd name="connsiteX280" fmla="*/ 3131920 w 5018777"/>
              <a:gd name="connsiteY280" fmla="*/ 1690914 h 2605314"/>
              <a:gd name="connsiteX281" fmla="*/ 3124663 w 5018777"/>
              <a:gd name="connsiteY281" fmla="*/ 1669142 h 2605314"/>
              <a:gd name="connsiteX282" fmla="*/ 3110149 w 5018777"/>
              <a:gd name="connsiteY282" fmla="*/ 1647371 h 2605314"/>
              <a:gd name="connsiteX283" fmla="*/ 3131920 w 5018777"/>
              <a:gd name="connsiteY283" fmla="*/ 1640114 h 2605314"/>
              <a:gd name="connsiteX284" fmla="*/ 3160949 w 5018777"/>
              <a:gd name="connsiteY284" fmla="*/ 1632857 h 2605314"/>
              <a:gd name="connsiteX285" fmla="*/ 3189977 w 5018777"/>
              <a:gd name="connsiteY285" fmla="*/ 1618342 h 2605314"/>
              <a:gd name="connsiteX286" fmla="*/ 3219006 w 5018777"/>
              <a:gd name="connsiteY286" fmla="*/ 1611085 h 2605314"/>
              <a:gd name="connsiteX287" fmla="*/ 3240777 w 5018777"/>
              <a:gd name="connsiteY287" fmla="*/ 1603828 h 2605314"/>
              <a:gd name="connsiteX288" fmla="*/ 3284320 w 5018777"/>
              <a:gd name="connsiteY288" fmla="*/ 1582057 h 2605314"/>
              <a:gd name="connsiteX289" fmla="*/ 3298835 w 5018777"/>
              <a:gd name="connsiteY289" fmla="*/ 1567542 h 2605314"/>
              <a:gd name="connsiteX290" fmla="*/ 3277063 w 5018777"/>
              <a:gd name="connsiteY290" fmla="*/ 1545771 h 2605314"/>
              <a:gd name="connsiteX291" fmla="*/ 3233520 w 5018777"/>
              <a:gd name="connsiteY291" fmla="*/ 1516742 h 2605314"/>
              <a:gd name="connsiteX292" fmla="*/ 3182720 w 5018777"/>
              <a:gd name="connsiteY292" fmla="*/ 1458685 h 2605314"/>
              <a:gd name="connsiteX293" fmla="*/ 3175463 w 5018777"/>
              <a:gd name="connsiteY293" fmla="*/ 1436914 h 2605314"/>
              <a:gd name="connsiteX294" fmla="*/ 3153692 w 5018777"/>
              <a:gd name="connsiteY294" fmla="*/ 1422400 h 2605314"/>
              <a:gd name="connsiteX295" fmla="*/ 3204492 w 5018777"/>
              <a:gd name="connsiteY295" fmla="*/ 1386114 h 2605314"/>
              <a:gd name="connsiteX296" fmla="*/ 3240777 w 5018777"/>
              <a:gd name="connsiteY296" fmla="*/ 1349828 h 2605314"/>
              <a:gd name="connsiteX297" fmla="*/ 3269806 w 5018777"/>
              <a:gd name="connsiteY297" fmla="*/ 1313542 h 2605314"/>
              <a:gd name="connsiteX298" fmla="*/ 3291577 w 5018777"/>
              <a:gd name="connsiteY298" fmla="*/ 1299028 h 2605314"/>
              <a:gd name="connsiteX299" fmla="*/ 3306092 w 5018777"/>
              <a:gd name="connsiteY299" fmla="*/ 1284514 h 2605314"/>
              <a:gd name="connsiteX300" fmla="*/ 3313349 w 5018777"/>
              <a:gd name="connsiteY300" fmla="*/ 1262742 h 2605314"/>
              <a:gd name="connsiteX301" fmla="*/ 3269806 w 5018777"/>
              <a:gd name="connsiteY301" fmla="*/ 1255485 h 2605314"/>
              <a:gd name="connsiteX302" fmla="*/ 3248035 w 5018777"/>
              <a:gd name="connsiteY302" fmla="*/ 1248228 h 2605314"/>
              <a:gd name="connsiteX303" fmla="*/ 3197235 w 5018777"/>
              <a:gd name="connsiteY303" fmla="*/ 1233714 h 2605314"/>
              <a:gd name="connsiteX304" fmla="*/ 3175463 w 5018777"/>
              <a:gd name="connsiteY304" fmla="*/ 1219200 h 2605314"/>
              <a:gd name="connsiteX305" fmla="*/ 3153692 w 5018777"/>
              <a:gd name="connsiteY305" fmla="*/ 1211942 h 2605314"/>
              <a:gd name="connsiteX306" fmla="*/ 3124663 w 5018777"/>
              <a:gd name="connsiteY306" fmla="*/ 1197428 h 2605314"/>
              <a:gd name="connsiteX307" fmla="*/ 3204492 w 5018777"/>
              <a:gd name="connsiteY307" fmla="*/ 1095828 h 2605314"/>
              <a:gd name="connsiteX308" fmla="*/ 3255292 w 5018777"/>
              <a:gd name="connsiteY308" fmla="*/ 1037771 h 2605314"/>
              <a:gd name="connsiteX309" fmla="*/ 3255292 w 5018777"/>
              <a:gd name="connsiteY309" fmla="*/ 994228 h 2605314"/>
              <a:gd name="connsiteX310" fmla="*/ 3211749 w 5018777"/>
              <a:gd name="connsiteY310" fmla="*/ 986971 h 2605314"/>
              <a:gd name="connsiteX311" fmla="*/ 3182720 w 5018777"/>
              <a:gd name="connsiteY311" fmla="*/ 979714 h 2605314"/>
              <a:gd name="connsiteX312" fmla="*/ 3124663 w 5018777"/>
              <a:gd name="connsiteY312" fmla="*/ 957942 h 2605314"/>
              <a:gd name="connsiteX313" fmla="*/ 3102892 w 5018777"/>
              <a:gd name="connsiteY313" fmla="*/ 950685 h 2605314"/>
              <a:gd name="connsiteX314" fmla="*/ 3052092 w 5018777"/>
              <a:gd name="connsiteY314" fmla="*/ 943428 h 2605314"/>
              <a:gd name="connsiteX315" fmla="*/ 3030320 w 5018777"/>
              <a:gd name="connsiteY315" fmla="*/ 936171 h 2605314"/>
              <a:gd name="connsiteX316" fmla="*/ 2994035 w 5018777"/>
              <a:gd name="connsiteY316" fmla="*/ 928914 h 2605314"/>
              <a:gd name="connsiteX317" fmla="*/ 2979520 w 5018777"/>
              <a:gd name="connsiteY317" fmla="*/ 914400 h 2605314"/>
              <a:gd name="connsiteX318" fmla="*/ 3037577 w 5018777"/>
              <a:gd name="connsiteY318" fmla="*/ 820057 h 2605314"/>
              <a:gd name="connsiteX319" fmla="*/ 3095635 w 5018777"/>
              <a:gd name="connsiteY319" fmla="*/ 747485 h 2605314"/>
              <a:gd name="connsiteX320" fmla="*/ 3131920 w 5018777"/>
              <a:gd name="connsiteY320" fmla="*/ 703942 h 2605314"/>
              <a:gd name="connsiteX321" fmla="*/ 3146435 w 5018777"/>
              <a:gd name="connsiteY321" fmla="*/ 682171 h 2605314"/>
              <a:gd name="connsiteX322" fmla="*/ 3037577 w 5018777"/>
              <a:gd name="connsiteY322" fmla="*/ 667657 h 2605314"/>
              <a:gd name="connsiteX323" fmla="*/ 2965006 w 5018777"/>
              <a:gd name="connsiteY323" fmla="*/ 660400 h 2605314"/>
              <a:gd name="connsiteX324" fmla="*/ 2892435 w 5018777"/>
              <a:gd name="connsiteY324" fmla="*/ 645885 h 2605314"/>
              <a:gd name="connsiteX325" fmla="*/ 2928720 w 5018777"/>
              <a:gd name="connsiteY325" fmla="*/ 609600 h 2605314"/>
              <a:gd name="connsiteX326" fmla="*/ 2965006 w 5018777"/>
              <a:gd name="connsiteY326" fmla="*/ 573314 h 2605314"/>
              <a:gd name="connsiteX327" fmla="*/ 2972263 w 5018777"/>
              <a:gd name="connsiteY327" fmla="*/ 529771 h 2605314"/>
              <a:gd name="connsiteX328" fmla="*/ 2986777 w 5018777"/>
              <a:gd name="connsiteY328" fmla="*/ 486228 h 2605314"/>
              <a:gd name="connsiteX329" fmla="*/ 3001292 w 5018777"/>
              <a:gd name="connsiteY329" fmla="*/ 435428 h 2605314"/>
              <a:gd name="connsiteX330" fmla="*/ 3015806 w 5018777"/>
              <a:gd name="connsiteY330" fmla="*/ 391885 h 2605314"/>
              <a:gd name="connsiteX331" fmla="*/ 2965006 w 5018777"/>
              <a:gd name="connsiteY331" fmla="*/ 399142 h 2605314"/>
              <a:gd name="connsiteX332" fmla="*/ 2921463 w 5018777"/>
              <a:gd name="connsiteY332" fmla="*/ 413657 h 2605314"/>
              <a:gd name="connsiteX333" fmla="*/ 2892435 w 5018777"/>
              <a:gd name="connsiteY333" fmla="*/ 420914 h 2605314"/>
              <a:gd name="connsiteX334" fmla="*/ 2856149 w 5018777"/>
              <a:gd name="connsiteY334" fmla="*/ 435428 h 2605314"/>
              <a:gd name="connsiteX335" fmla="*/ 2812606 w 5018777"/>
              <a:gd name="connsiteY335" fmla="*/ 442685 h 2605314"/>
              <a:gd name="connsiteX336" fmla="*/ 2783577 w 5018777"/>
              <a:gd name="connsiteY336" fmla="*/ 449942 h 2605314"/>
              <a:gd name="connsiteX337" fmla="*/ 2725520 w 5018777"/>
              <a:gd name="connsiteY337" fmla="*/ 442685 h 2605314"/>
              <a:gd name="connsiteX338" fmla="*/ 2732777 w 5018777"/>
              <a:gd name="connsiteY338" fmla="*/ 377371 h 2605314"/>
              <a:gd name="connsiteX339" fmla="*/ 2725520 w 5018777"/>
              <a:gd name="connsiteY339" fmla="*/ 290285 h 2605314"/>
              <a:gd name="connsiteX340" fmla="*/ 2711006 w 5018777"/>
              <a:gd name="connsiteY340" fmla="*/ 232228 h 2605314"/>
              <a:gd name="connsiteX341" fmla="*/ 2667463 w 5018777"/>
              <a:gd name="connsiteY341" fmla="*/ 210457 h 2605314"/>
              <a:gd name="connsiteX342" fmla="*/ 2660206 w 5018777"/>
              <a:gd name="connsiteY342" fmla="*/ 195942 h 2605314"/>
              <a:gd name="connsiteX0" fmla="*/ 4779292 w 5018777"/>
              <a:gd name="connsiteY0" fmla="*/ 508000 h 2605314"/>
              <a:gd name="connsiteX1" fmla="*/ 4815577 w 5018777"/>
              <a:gd name="connsiteY1" fmla="*/ 551542 h 2605314"/>
              <a:gd name="connsiteX2" fmla="*/ 4895406 w 5018777"/>
              <a:gd name="connsiteY2" fmla="*/ 544285 h 2605314"/>
              <a:gd name="connsiteX3" fmla="*/ 4895406 w 5018777"/>
              <a:gd name="connsiteY3" fmla="*/ 464457 h 2605314"/>
              <a:gd name="connsiteX4" fmla="*/ 4859120 w 5018777"/>
              <a:gd name="connsiteY4" fmla="*/ 428171 h 2605314"/>
              <a:gd name="connsiteX5" fmla="*/ 4815577 w 5018777"/>
              <a:gd name="connsiteY5" fmla="*/ 413657 h 2605314"/>
              <a:gd name="connsiteX6" fmla="*/ 4750263 w 5018777"/>
              <a:gd name="connsiteY6" fmla="*/ 420914 h 2605314"/>
              <a:gd name="connsiteX7" fmla="*/ 4728492 w 5018777"/>
              <a:gd name="connsiteY7" fmla="*/ 428171 h 2605314"/>
              <a:gd name="connsiteX8" fmla="*/ 4721235 w 5018777"/>
              <a:gd name="connsiteY8" fmla="*/ 457200 h 2605314"/>
              <a:gd name="connsiteX9" fmla="*/ 4699463 w 5018777"/>
              <a:gd name="connsiteY9" fmla="*/ 500742 h 2605314"/>
              <a:gd name="connsiteX10" fmla="*/ 4699463 w 5018777"/>
              <a:gd name="connsiteY10" fmla="*/ 645885 h 2605314"/>
              <a:gd name="connsiteX11" fmla="*/ 4706720 w 5018777"/>
              <a:gd name="connsiteY11" fmla="*/ 667657 h 2605314"/>
              <a:gd name="connsiteX12" fmla="*/ 4743006 w 5018777"/>
              <a:gd name="connsiteY12" fmla="*/ 696685 h 2605314"/>
              <a:gd name="connsiteX13" fmla="*/ 4779292 w 5018777"/>
              <a:gd name="connsiteY13" fmla="*/ 718457 h 2605314"/>
              <a:gd name="connsiteX14" fmla="*/ 4801063 w 5018777"/>
              <a:gd name="connsiteY14" fmla="*/ 732971 h 2605314"/>
              <a:gd name="connsiteX15" fmla="*/ 4960720 w 5018777"/>
              <a:gd name="connsiteY15" fmla="*/ 718457 h 2605314"/>
              <a:gd name="connsiteX16" fmla="*/ 4982492 w 5018777"/>
              <a:gd name="connsiteY16" fmla="*/ 674914 h 2605314"/>
              <a:gd name="connsiteX17" fmla="*/ 5004263 w 5018777"/>
              <a:gd name="connsiteY17" fmla="*/ 631371 h 2605314"/>
              <a:gd name="connsiteX18" fmla="*/ 5011520 w 5018777"/>
              <a:gd name="connsiteY18" fmla="*/ 587828 h 2605314"/>
              <a:gd name="connsiteX19" fmla="*/ 5018777 w 5018777"/>
              <a:gd name="connsiteY19" fmla="*/ 558800 h 2605314"/>
              <a:gd name="connsiteX20" fmla="*/ 5004263 w 5018777"/>
              <a:gd name="connsiteY20" fmla="*/ 391885 h 2605314"/>
              <a:gd name="connsiteX21" fmla="*/ 4997006 w 5018777"/>
              <a:gd name="connsiteY21" fmla="*/ 370114 h 2605314"/>
              <a:gd name="connsiteX22" fmla="*/ 4982492 w 5018777"/>
              <a:gd name="connsiteY22" fmla="*/ 348342 h 2605314"/>
              <a:gd name="connsiteX23" fmla="*/ 4960720 w 5018777"/>
              <a:gd name="connsiteY23" fmla="*/ 312057 h 2605314"/>
              <a:gd name="connsiteX24" fmla="*/ 4953463 w 5018777"/>
              <a:gd name="connsiteY24" fmla="*/ 290285 h 2605314"/>
              <a:gd name="connsiteX25" fmla="*/ 4888149 w 5018777"/>
              <a:gd name="connsiteY25" fmla="*/ 254000 h 2605314"/>
              <a:gd name="connsiteX26" fmla="*/ 4851863 w 5018777"/>
              <a:gd name="connsiteY26" fmla="*/ 232228 h 2605314"/>
              <a:gd name="connsiteX27" fmla="*/ 4801063 w 5018777"/>
              <a:gd name="connsiteY27" fmla="*/ 210457 h 2605314"/>
              <a:gd name="connsiteX28" fmla="*/ 4743006 w 5018777"/>
              <a:gd name="connsiteY28" fmla="*/ 159657 h 2605314"/>
              <a:gd name="connsiteX29" fmla="*/ 4728492 w 5018777"/>
              <a:gd name="connsiteY29" fmla="*/ 145142 h 2605314"/>
              <a:gd name="connsiteX30" fmla="*/ 4677692 w 5018777"/>
              <a:gd name="connsiteY30" fmla="*/ 116114 h 2605314"/>
              <a:gd name="connsiteX31" fmla="*/ 4655920 w 5018777"/>
              <a:gd name="connsiteY31" fmla="*/ 108857 h 2605314"/>
              <a:gd name="connsiteX32" fmla="*/ 4612377 w 5018777"/>
              <a:gd name="connsiteY32" fmla="*/ 79828 h 2605314"/>
              <a:gd name="connsiteX33" fmla="*/ 4568835 w 5018777"/>
              <a:gd name="connsiteY33" fmla="*/ 65314 h 2605314"/>
              <a:gd name="connsiteX34" fmla="*/ 4539806 w 5018777"/>
              <a:gd name="connsiteY34" fmla="*/ 58057 h 2605314"/>
              <a:gd name="connsiteX35" fmla="*/ 4496263 w 5018777"/>
              <a:gd name="connsiteY35" fmla="*/ 43542 h 2605314"/>
              <a:gd name="connsiteX36" fmla="*/ 4445463 w 5018777"/>
              <a:gd name="connsiteY36" fmla="*/ 21771 h 2605314"/>
              <a:gd name="connsiteX37" fmla="*/ 4380149 w 5018777"/>
              <a:gd name="connsiteY37" fmla="*/ 14514 h 2605314"/>
              <a:gd name="connsiteX38" fmla="*/ 4336606 w 5018777"/>
              <a:gd name="connsiteY38" fmla="*/ 7257 h 2605314"/>
              <a:gd name="connsiteX39" fmla="*/ 4264035 w 5018777"/>
              <a:gd name="connsiteY39" fmla="*/ 0 h 2605314"/>
              <a:gd name="connsiteX40" fmla="*/ 3864892 w 5018777"/>
              <a:gd name="connsiteY40" fmla="*/ 7257 h 2605314"/>
              <a:gd name="connsiteX41" fmla="*/ 3778169 w 5018777"/>
              <a:gd name="connsiteY41" fmla="*/ 14151 h 2605314"/>
              <a:gd name="connsiteX42" fmla="*/ 3705235 w 5018777"/>
              <a:gd name="connsiteY42" fmla="*/ 50800 h 2605314"/>
              <a:gd name="connsiteX43" fmla="*/ 3661692 w 5018777"/>
              <a:gd name="connsiteY43" fmla="*/ 94342 h 2605314"/>
              <a:gd name="connsiteX44" fmla="*/ 3610892 w 5018777"/>
              <a:gd name="connsiteY44" fmla="*/ 152400 h 2605314"/>
              <a:gd name="connsiteX45" fmla="*/ 3547755 w 5018777"/>
              <a:gd name="connsiteY45" fmla="*/ 248194 h 2605314"/>
              <a:gd name="connsiteX46" fmla="*/ 3502035 w 5018777"/>
              <a:gd name="connsiteY46" fmla="*/ 420914 h 2605314"/>
              <a:gd name="connsiteX47" fmla="*/ 3501672 w 5018777"/>
              <a:gd name="connsiteY47" fmla="*/ 553357 h 2605314"/>
              <a:gd name="connsiteX48" fmla="*/ 3554649 w 5018777"/>
              <a:gd name="connsiteY48" fmla="*/ 667657 h 2605314"/>
              <a:gd name="connsiteX49" fmla="*/ 3638106 w 5018777"/>
              <a:gd name="connsiteY49" fmla="*/ 730068 h 2605314"/>
              <a:gd name="connsiteX50" fmla="*/ 3756397 w 5018777"/>
              <a:gd name="connsiteY50" fmla="*/ 752565 h 2605314"/>
              <a:gd name="connsiteX51" fmla="*/ 3886663 w 5018777"/>
              <a:gd name="connsiteY51" fmla="*/ 740228 h 2605314"/>
              <a:gd name="connsiteX52" fmla="*/ 3980643 w 5018777"/>
              <a:gd name="connsiteY52" fmla="*/ 658948 h 2605314"/>
              <a:gd name="connsiteX53" fmla="*/ 4000237 w 5018777"/>
              <a:gd name="connsiteY53" fmla="*/ 577305 h 2605314"/>
              <a:gd name="connsiteX54" fmla="*/ 3939640 w 5018777"/>
              <a:gd name="connsiteY54" fmla="*/ 480422 h 2605314"/>
              <a:gd name="connsiteX55" fmla="*/ 3866706 w 5018777"/>
              <a:gd name="connsiteY55" fmla="*/ 463731 h 2605314"/>
              <a:gd name="connsiteX56" fmla="*/ 3806835 w 5018777"/>
              <a:gd name="connsiteY56" fmla="*/ 478971 h 2605314"/>
              <a:gd name="connsiteX57" fmla="*/ 3763292 w 5018777"/>
              <a:gd name="connsiteY57" fmla="*/ 529771 h 2605314"/>
              <a:gd name="connsiteX58" fmla="*/ 3756035 w 5018777"/>
              <a:gd name="connsiteY58" fmla="*/ 551542 h 2605314"/>
              <a:gd name="connsiteX59" fmla="*/ 3763292 w 5018777"/>
              <a:gd name="connsiteY59" fmla="*/ 573314 h 2605314"/>
              <a:gd name="connsiteX60" fmla="*/ 3705235 w 5018777"/>
              <a:gd name="connsiteY60" fmla="*/ 602342 h 2605314"/>
              <a:gd name="connsiteX61" fmla="*/ 3661692 w 5018777"/>
              <a:gd name="connsiteY61" fmla="*/ 544285 h 2605314"/>
              <a:gd name="connsiteX62" fmla="*/ 3668949 w 5018777"/>
              <a:gd name="connsiteY62" fmla="*/ 435428 h 2605314"/>
              <a:gd name="connsiteX63" fmla="*/ 3705235 w 5018777"/>
              <a:gd name="connsiteY63" fmla="*/ 370114 h 2605314"/>
              <a:gd name="connsiteX64" fmla="*/ 3770549 w 5018777"/>
              <a:gd name="connsiteY64" fmla="*/ 341085 h 2605314"/>
              <a:gd name="connsiteX65" fmla="*/ 3792320 w 5018777"/>
              <a:gd name="connsiteY65" fmla="*/ 333828 h 2605314"/>
              <a:gd name="connsiteX66" fmla="*/ 3814092 w 5018777"/>
              <a:gd name="connsiteY66" fmla="*/ 326571 h 2605314"/>
              <a:gd name="connsiteX67" fmla="*/ 3959235 w 5018777"/>
              <a:gd name="connsiteY67" fmla="*/ 333828 h 2605314"/>
              <a:gd name="connsiteX68" fmla="*/ 4024549 w 5018777"/>
              <a:gd name="connsiteY68" fmla="*/ 377371 h 2605314"/>
              <a:gd name="connsiteX69" fmla="*/ 4060835 w 5018777"/>
              <a:gd name="connsiteY69" fmla="*/ 413657 h 2605314"/>
              <a:gd name="connsiteX70" fmla="*/ 4097120 w 5018777"/>
              <a:gd name="connsiteY70" fmla="*/ 478971 h 2605314"/>
              <a:gd name="connsiteX71" fmla="*/ 4111997 w 5018777"/>
              <a:gd name="connsiteY71" fmla="*/ 620848 h 2605314"/>
              <a:gd name="connsiteX72" fmla="*/ 4089863 w 5018777"/>
              <a:gd name="connsiteY72" fmla="*/ 732971 h 2605314"/>
              <a:gd name="connsiteX73" fmla="*/ 4060835 w 5018777"/>
              <a:gd name="connsiteY73" fmla="*/ 769257 h 2605314"/>
              <a:gd name="connsiteX74" fmla="*/ 3946897 w 5018777"/>
              <a:gd name="connsiteY74" fmla="*/ 851262 h 2605314"/>
              <a:gd name="connsiteX75" fmla="*/ 3843120 w 5018777"/>
              <a:gd name="connsiteY75" fmla="*/ 878114 h 2605314"/>
              <a:gd name="connsiteX76" fmla="*/ 3567349 w 5018777"/>
              <a:gd name="connsiteY76" fmla="*/ 863600 h 2605314"/>
              <a:gd name="connsiteX77" fmla="*/ 3422206 w 5018777"/>
              <a:gd name="connsiteY77" fmla="*/ 835660 h 2605314"/>
              <a:gd name="connsiteX78" fmla="*/ 3349635 w 5018777"/>
              <a:gd name="connsiteY78" fmla="*/ 776514 h 2605314"/>
              <a:gd name="connsiteX79" fmla="*/ 3313349 w 5018777"/>
              <a:gd name="connsiteY79" fmla="*/ 696685 h 2605314"/>
              <a:gd name="connsiteX80" fmla="*/ 3277063 w 5018777"/>
              <a:gd name="connsiteY80" fmla="*/ 587828 h 2605314"/>
              <a:gd name="connsiteX81" fmla="*/ 3233520 w 5018777"/>
              <a:gd name="connsiteY81" fmla="*/ 478971 h 2605314"/>
              <a:gd name="connsiteX82" fmla="*/ 3199412 w 5018777"/>
              <a:gd name="connsiteY82" fmla="*/ 367937 h 2605314"/>
              <a:gd name="connsiteX83" fmla="*/ 3139177 w 5018777"/>
              <a:gd name="connsiteY83" fmla="*/ 283028 h 2605314"/>
              <a:gd name="connsiteX84" fmla="*/ 3081120 w 5018777"/>
              <a:gd name="connsiteY84" fmla="*/ 232228 h 2605314"/>
              <a:gd name="connsiteX85" fmla="*/ 3008549 w 5018777"/>
              <a:gd name="connsiteY85" fmla="*/ 174171 h 2605314"/>
              <a:gd name="connsiteX86" fmla="*/ 2934889 w 5018777"/>
              <a:gd name="connsiteY86" fmla="*/ 124460 h 2605314"/>
              <a:gd name="connsiteX87" fmla="*/ 2827120 w 5018777"/>
              <a:gd name="connsiteY87" fmla="*/ 79828 h 2605314"/>
              <a:gd name="connsiteX88" fmla="*/ 2667463 w 5018777"/>
              <a:gd name="connsiteY88" fmla="*/ 50800 h 2605314"/>
              <a:gd name="connsiteX89" fmla="*/ 2500549 w 5018777"/>
              <a:gd name="connsiteY89" fmla="*/ 43542 h 2605314"/>
              <a:gd name="connsiteX90" fmla="*/ 2275577 w 5018777"/>
              <a:gd name="connsiteY90" fmla="*/ 21771 h 2605314"/>
              <a:gd name="connsiteX91" fmla="*/ 2036092 w 5018777"/>
              <a:gd name="connsiteY91" fmla="*/ 7257 h 2605314"/>
              <a:gd name="connsiteX92" fmla="*/ 1753063 w 5018777"/>
              <a:gd name="connsiteY92" fmla="*/ 29028 h 2605314"/>
              <a:gd name="connsiteX93" fmla="*/ 1519746 w 5018777"/>
              <a:gd name="connsiteY93" fmla="*/ 82005 h 2605314"/>
              <a:gd name="connsiteX94" fmla="*/ 1157977 w 5018777"/>
              <a:gd name="connsiteY94" fmla="*/ 190500 h 2605314"/>
              <a:gd name="connsiteX95" fmla="*/ 969292 w 5018777"/>
              <a:gd name="connsiteY95" fmla="*/ 261257 h 2605314"/>
              <a:gd name="connsiteX96" fmla="*/ 889463 w 5018777"/>
              <a:gd name="connsiteY96" fmla="*/ 319314 h 2605314"/>
              <a:gd name="connsiteX97" fmla="*/ 763189 w 5018777"/>
              <a:gd name="connsiteY97" fmla="*/ 420551 h 2605314"/>
              <a:gd name="connsiteX98" fmla="*/ 693520 w 5018777"/>
              <a:gd name="connsiteY98" fmla="*/ 500742 h 2605314"/>
              <a:gd name="connsiteX99" fmla="*/ 664492 w 5018777"/>
              <a:gd name="connsiteY99" fmla="*/ 544285 h 2605314"/>
              <a:gd name="connsiteX100" fmla="*/ 642720 w 5018777"/>
              <a:gd name="connsiteY100" fmla="*/ 609600 h 2605314"/>
              <a:gd name="connsiteX101" fmla="*/ 651792 w 5018777"/>
              <a:gd name="connsiteY101" fmla="*/ 740954 h 2605314"/>
              <a:gd name="connsiteX102" fmla="*/ 700052 w 5018777"/>
              <a:gd name="connsiteY102" fmla="*/ 804454 h 2605314"/>
              <a:gd name="connsiteX103" fmla="*/ 751577 w 5018777"/>
              <a:gd name="connsiteY103" fmla="*/ 804817 h 2605314"/>
              <a:gd name="connsiteX104" fmla="*/ 775889 w 5018777"/>
              <a:gd name="connsiteY104" fmla="*/ 748937 h 2605314"/>
              <a:gd name="connsiteX105" fmla="*/ 764640 w 5018777"/>
              <a:gd name="connsiteY105" fmla="*/ 679268 h 2605314"/>
              <a:gd name="connsiteX106" fmla="*/ 704769 w 5018777"/>
              <a:gd name="connsiteY106" fmla="*/ 644434 h 2605314"/>
              <a:gd name="connsiteX107" fmla="*/ 567246 w 5018777"/>
              <a:gd name="connsiteY107" fmla="*/ 638991 h 2605314"/>
              <a:gd name="connsiteX108" fmla="*/ 468549 w 5018777"/>
              <a:gd name="connsiteY108" fmla="*/ 682171 h 2605314"/>
              <a:gd name="connsiteX109" fmla="*/ 446777 w 5018777"/>
              <a:gd name="connsiteY109" fmla="*/ 754742 h 2605314"/>
              <a:gd name="connsiteX110" fmla="*/ 475806 w 5018777"/>
              <a:gd name="connsiteY110" fmla="*/ 849085 h 2605314"/>
              <a:gd name="connsiteX111" fmla="*/ 533863 w 5018777"/>
              <a:gd name="connsiteY111" fmla="*/ 841828 h 2605314"/>
              <a:gd name="connsiteX112" fmla="*/ 541120 w 5018777"/>
              <a:gd name="connsiteY112" fmla="*/ 820057 h 2605314"/>
              <a:gd name="connsiteX113" fmla="*/ 519349 w 5018777"/>
              <a:gd name="connsiteY113" fmla="*/ 740228 h 2605314"/>
              <a:gd name="connsiteX114" fmla="*/ 497577 w 5018777"/>
              <a:gd name="connsiteY114" fmla="*/ 725714 h 2605314"/>
              <a:gd name="connsiteX115" fmla="*/ 352435 w 5018777"/>
              <a:gd name="connsiteY115" fmla="*/ 732971 h 2605314"/>
              <a:gd name="connsiteX116" fmla="*/ 252286 w 5018777"/>
              <a:gd name="connsiteY116" fmla="*/ 791028 h 2605314"/>
              <a:gd name="connsiteX117" fmla="*/ 192777 w 5018777"/>
              <a:gd name="connsiteY117" fmla="*/ 892628 h 2605314"/>
              <a:gd name="connsiteX118" fmla="*/ 187335 w 5018777"/>
              <a:gd name="connsiteY118" fmla="*/ 1026522 h 2605314"/>
              <a:gd name="connsiteX119" fmla="*/ 218177 w 5018777"/>
              <a:gd name="connsiteY119" fmla="*/ 1070791 h 2605314"/>
              <a:gd name="connsiteX120" fmla="*/ 278049 w 5018777"/>
              <a:gd name="connsiteY120" fmla="*/ 1063534 h 2605314"/>
              <a:gd name="connsiteX121" fmla="*/ 297643 w 5018777"/>
              <a:gd name="connsiteY121" fmla="*/ 1022531 h 2605314"/>
              <a:gd name="connsiteX122" fmla="*/ 260995 w 5018777"/>
              <a:gd name="connsiteY122" fmla="*/ 957580 h 2605314"/>
              <a:gd name="connsiteX123" fmla="*/ 172095 w 5018777"/>
              <a:gd name="connsiteY123" fmla="*/ 952137 h 2605314"/>
              <a:gd name="connsiteX124" fmla="*/ 108957 w 5018777"/>
              <a:gd name="connsiteY124" fmla="*/ 996405 h 2605314"/>
              <a:gd name="connsiteX125" fmla="*/ 54892 w 5018777"/>
              <a:gd name="connsiteY125" fmla="*/ 1066800 h 2605314"/>
              <a:gd name="connsiteX126" fmla="*/ 14252 w 5018777"/>
              <a:gd name="connsiteY126" fmla="*/ 1156788 h 2605314"/>
              <a:gd name="connsiteX127" fmla="*/ 20783 w 5018777"/>
              <a:gd name="connsiteY127" fmla="*/ 1262017 h 2605314"/>
              <a:gd name="connsiteX128" fmla="*/ 69406 w 5018777"/>
              <a:gd name="connsiteY128" fmla="*/ 1313542 h 2605314"/>
              <a:gd name="connsiteX129" fmla="*/ 112949 w 5018777"/>
              <a:gd name="connsiteY129" fmla="*/ 1342571 h 2605314"/>
              <a:gd name="connsiteX130" fmla="*/ 159032 w 5018777"/>
              <a:gd name="connsiteY130" fmla="*/ 1341845 h 2605314"/>
              <a:gd name="connsiteX131" fmla="*/ 217089 w 5018777"/>
              <a:gd name="connsiteY131" fmla="*/ 1316445 h 2605314"/>
              <a:gd name="connsiteX132" fmla="*/ 199672 w 5018777"/>
              <a:gd name="connsiteY132" fmla="*/ 1243148 h 2605314"/>
              <a:gd name="connsiteX133" fmla="*/ 124197 w 5018777"/>
              <a:gd name="connsiteY133" fmla="*/ 1236254 h 2605314"/>
              <a:gd name="connsiteX134" fmla="*/ 54892 w 5018777"/>
              <a:gd name="connsiteY134" fmla="*/ 1262742 h 2605314"/>
              <a:gd name="connsiteX135" fmla="*/ 33120 w 5018777"/>
              <a:gd name="connsiteY135" fmla="*/ 1299028 h 2605314"/>
              <a:gd name="connsiteX136" fmla="*/ 18606 w 5018777"/>
              <a:gd name="connsiteY136" fmla="*/ 1320800 h 2605314"/>
              <a:gd name="connsiteX137" fmla="*/ 4092 w 5018777"/>
              <a:gd name="connsiteY137" fmla="*/ 1379582 h 2605314"/>
              <a:gd name="connsiteX138" fmla="*/ 3729 w 5018777"/>
              <a:gd name="connsiteY138" fmla="*/ 1436188 h 2605314"/>
              <a:gd name="connsiteX139" fmla="*/ 47635 w 5018777"/>
              <a:gd name="connsiteY139" fmla="*/ 1494971 h 2605314"/>
              <a:gd name="connsiteX140" fmla="*/ 91177 w 5018777"/>
              <a:gd name="connsiteY140" fmla="*/ 1524000 h 2605314"/>
              <a:gd name="connsiteX141" fmla="*/ 127100 w 5018777"/>
              <a:gd name="connsiteY141" fmla="*/ 1568268 h 2605314"/>
              <a:gd name="connsiteX142" fmla="*/ 171006 w 5018777"/>
              <a:gd name="connsiteY142" fmla="*/ 1582057 h 2605314"/>
              <a:gd name="connsiteX143" fmla="*/ 228337 w 5018777"/>
              <a:gd name="connsiteY143" fmla="*/ 1561737 h 2605314"/>
              <a:gd name="connsiteX144" fmla="*/ 236683 w 5018777"/>
              <a:gd name="connsiteY144" fmla="*/ 1483722 h 2605314"/>
              <a:gd name="connsiteX145" fmla="*/ 157217 w 5018777"/>
              <a:gd name="connsiteY145" fmla="*/ 1465580 h 2605314"/>
              <a:gd name="connsiteX146" fmla="*/ 105692 w 5018777"/>
              <a:gd name="connsiteY146" fmla="*/ 1502228 h 2605314"/>
              <a:gd name="connsiteX147" fmla="*/ 105692 w 5018777"/>
              <a:gd name="connsiteY147" fmla="*/ 1698171 h 2605314"/>
              <a:gd name="connsiteX148" fmla="*/ 141615 w 5018777"/>
              <a:gd name="connsiteY148" fmla="*/ 1749334 h 2605314"/>
              <a:gd name="connsiteX149" fmla="*/ 192777 w 5018777"/>
              <a:gd name="connsiteY149" fmla="*/ 1792514 h 2605314"/>
              <a:gd name="connsiteX150" fmla="*/ 250835 w 5018777"/>
              <a:gd name="connsiteY150" fmla="*/ 1828800 h 2605314"/>
              <a:gd name="connsiteX151" fmla="*/ 359692 w 5018777"/>
              <a:gd name="connsiteY151" fmla="*/ 1821542 h 2605314"/>
              <a:gd name="connsiteX152" fmla="*/ 394163 w 5018777"/>
              <a:gd name="connsiteY152" fmla="*/ 1796505 h 2605314"/>
              <a:gd name="connsiteX153" fmla="*/ 410492 w 5018777"/>
              <a:gd name="connsiteY153" fmla="*/ 1698171 h 2605314"/>
              <a:gd name="connsiteX154" fmla="*/ 366949 w 5018777"/>
              <a:gd name="connsiteY154" fmla="*/ 1683657 h 2605314"/>
              <a:gd name="connsiteX155" fmla="*/ 316149 w 5018777"/>
              <a:gd name="connsiteY155" fmla="*/ 1690914 h 2605314"/>
              <a:gd name="connsiteX156" fmla="*/ 279863 w 5018777"/>
              <a:gd name="connsiteY156" fmla="*/ 1719942 h 2605314"/>
              <a:gd name="connsiteX157" fmla="*/ 265349 w 5018777"/>
              <a:gd name="connsiteY157" fmla="*/ 1785257 h 2605314"/>
              <a:gd name="connsiteX158" fmla="*/ 276235 w 5018777"/>
              <a:gd name="connsiteY158" fmla="*/ 1939108 h 2605314"/>
              <a:gd name="connsiteX159" fmla="*/ 331026 w 5018777"/>
              <a:gd name="connsiteY159" fmla="*/ 1984465 h 2605314"/>
              <a:gd name="connsiteX160" fmla="*/ 417749 w 5018777"/>
              <a:gd name="connsiteY160" fmla="*/ 2002971 h 2605314"/>
              <a:gd name="connsiteX161" fmla="*/ 526606 w 5018777"/>
              <a:gd name="connsiteY161" fmla="*/ 1995714 h 2605314"/>
              <a:gd name="connsiteX162" fmla="*/ 555635 w 5018777"/>
              <a:gd name="connsiteY162" fmla="*/ 1973942 h 2605314"/>
              <a:gd name="connsiteX163" fmla="*/ 599177 w 5018777"/>
              <a:gd name="connsiteY163" fmla="*/ 1944914 h 2605314"/>
              <a:gd name="connsiteX164" fmla="*/ 628206 w 5018777"/>
              <a:gd name="connsiteY164" fmla="*/ 1901371 h 2605314"/>
              <a:gd name="connsiteX165" fmla="*/ 613692 w 5018777"/>
              <a:gd name="connsiteY165" fmla="*/ 1836057 h 2605314"/>
              <a:gd name="connsiteX166" fmla="*/ 570149 w 5018777"/>
              <a:gd name="connsiteY166" fmla="*/ 1792514 h 2605314"/>
              <a:gd name="connsiteX167" fmla="*/ 528057 w 5018777"/>
              <a:gd name="connsiteY167" fmla="*/ 1800497 h 2605314"/>
              <a:gd name="connsiteX168" fmla="*/ 481249 w 5018777"/>
              <a:gd name="connsiteY168" fmla="*/ 1898468 h 2605314"/>
              <a:gd name="connsiteX169" fmla="*/ 555635 w 5018777"/>
              <a:gd name="connsiteY169" fmla="*/ 1995714 h 2605314"/>
              <a:gd name="connsiteX170" fmla="*/ 570149 w 5018777"/>
              <a:gd name="connsiteY170" fmla="*/ 2017485 h 2605314"/>
              <a:gd name="connsiteX171" fmla="*/ 700777 w 5018777"/>
              <a:gd name="connsiteY171" fmla="*/ 2068285 h 2605314"/>
              <a:gd name="connsiteX172" fmla="*/ 737063 w 5018777"/>
              <a:gd name="connsiteY172" fmla="*/ 2082800 h 2605314"/>
              <a:gd name="connsiteX173" fmla="*/ 867692 w 5018777"/>
              <a:gd name="connsiteY173" fmla="*/ 2119811 h 2605314"/>
              <a:gd name="connsiteX174" fmla="*/ 969292 w 5018777"/>
              <a:gd name="connsiteY174" fmla="*/ 2148114 h 2605314"/>
              <a:gd name="connsiteX175" fmla="*/ 1078149 w 5018777"/>
              <a:gd name="connsiteY175" fmla="*/ 2133600 h 2605314"/>
              <a:gd name="connsiteX176" fmla="*/ 1128949 w 5018777"/>
              <a:gd name="connsiteY176" fmla="*/ 2104571 h 2605314"/>
              <a:gd name="connsiteX177" fmla="*/ 1247603 w 5018777"/>
              <a:gd name="connsiteY177" fmla="*/ 2013494 h 2605314"/>
              <a:gd name="connsiteX178" fmla="*/ 1291509 w 5018777"/>
              <a:gd name="connsiteY178" fmla="*/ 1957251 h 2605314"/>
              <a:gd name="connsiteX179" fmla="*/ 1278083 w 5018777"/>
              <a:gd name="connsiteY179" fmla="*/ 1839322 h 2605314"/>
              <a:gd name="connsiteX180" fmla="*/ 1223292 w 5018777"/>
              <a:gd name="connsiteY180" fmla="*/ 1814285 h 2605314"/>
              <a:gd name="connsiteX181" fmla="*/ 1129675 w 5018777"/>
              <a:gd name="connsiteY181" fmla="*/ 1833154 h 2605314"/>
              <a:gd name="connsiteX182" fmla="*/ 1107177 w 5018777"/>
              <a:gd name="connsiteY182" fmla="*/ 1894114 h 2605314"/>
              <a:gd name="connsiteX183" fmla="*/ 1085406 w 5018777"/>
              <a:gd name="connsiteY183" fmla="*/ 2002971 h 2605314"/>
              <a:gd name="connsiteX184" fmla="*/ 1020092 w 5018777"/>
              <a:gd name="connsiteY184" fmla="*/ 1995714 h 2605314"/>
              <a:gd name="connsiteX185" fmla="*/ 984532 w 5018777"/>
              <a:gd name="connsiteY185" fmla="*/ 1911531 h 2605314"/>
              <a:gd name="connsiteX186" fmla="*/ 996869 w 5018777"/>
              <a:gd name="connsiteY186" fmla="*/ 1807754 h 2605314"/>
              <a:gd name="connsiteX187" fmla="*/ 1070529 w 5018777"/>
              <a:gd name="connsiteY187" fmla="*/ 1731554 h 2605314"/>
              <a:gd name="connsiteX188" fmla="*/ 1230549 w 5018777"/>
              <a:gd name="connsiteY188" fmla="*/ 1690914 h 2605314"/>
              <a:gd name="connsiteX189" fmla="*/ 1339406 w 5018777"/>
              <a:gd name="connsiteY189" fmla="*/ 1698171 h 2605314"/>
              <a:gd name="connsiteX190" fmla="*/ 1426492 w 5018777"/>
              <a:gd name="connsiteY190" fmla="*/ 1741714 h 2605314"/>
              <a:gd name="connsiteX191" fmla="*/ 1480557 w 5018777"/>
              <a:gd name="connsiteY191" fmla="*/ 1792514 h 2605314"/>
              <a:gd name="connsiteX192" fmla="*/ 1510312 w 5018777"/>
              <a:gd name="connsiteY192" fmla="*/ 1859642 h 2605314"/>
              <a:gd name="connsiteX193" fmla="*/ 1511037 w 5018777"/>
              <a:gd name="connsiteY193" fmla="*/ 1961968 h 2605314"/>
              <a:gd name="connsiteX194" fmla="*/ 1463866 w 5018777"/>
              <a:gd name="connsiteY194" fmla="*/ 2046877 h 2605314"/>
              <a:gd name="connsiteX195" fmla="*/ 1411977 w 5018777"/>
              <a:gd name="connsiteY195" fmla="*/ 2140857 h 2605314"/>
              <a:gd name="connsiteX196" fmla="*/ 1404720 w 5018777"/>
              <a:gd name="connsiteY196" fmla="*/ 2162628 h 2605314"/>
              <a:gd name="connsiteX197" fmla="*/ 1368435 w 5018777"/>
              <a:gd name="connsiteY197" fmla="*/ 2293257 h 2605314"/>
              <a:gd name="connsiteX198" fmla="*/ 1370975 w 5018777"/>
              <a:gd name="connsiteY198" fmla="*/ 2449285 h 2605314"/>
              <a:gd name="connsiteX199" fmla="*/ 1513577 w 5018777"/>
              <a:gd name="connsiteY199" fmla="*/ 2554514 h 2605314"/>
              <a:gd name="connsiteX200" fmla="*/ 1636949 w 5018777"/>
              <a:gd name="connsiteY200" fmla="*/ 2590800 h 2605314"/>
              <a:gd name="connsiteX201" fmla="*/ 1851397 w 5018777"/>
              <a:gd name="connsiteY201" fmla="*/ 2605314 h 2605314"/>
              <a:gd name="connsiteX202" fmla="*/ 1922155 w 5018777"/>
              <a:gd name="connsiteY202" fmla="*/ 2576285 h 2605314"/>
              <a:gd name="connsiteX203" fmla="*/ 1963520 w 5018777"/>
              <a:gd name="connsiteY203" fmla="*/ 2496457 h 2605314"/>
              <a:gd name="connsiteX204" fmla="*/ 2006337 w 5018777"/>
              <a:gd name="connsiteY204" fmla="*/ 2315028 h 2605314"/>
              <a:gd name="connsiteX205" fmla="*/ 2043349 w 5018777"/>
              <a:gd name="connsiteY205" fmla="*/ 2111828 h 2605314"/>
              <a:gd name="connsiteX206" fmla="*/ 2066572 w 5018777"/>
              <a:gd name="connsiteY206" fmla="*/ 2048691 h 2605314"/>
              <a:gd name="connsiteX207" fmla="*/ 2102495 w 5018777"/>
              <a:gd name="connsiteY207" fmla="*/ 1987731 h 2605314"/>
              <a:gd name="connsiteX208" fmla="*/ 2221512 w 5018777"/>
              <a:gd name="connsiteY208" fmla="*/ 1879237 h 2605314"/>
              <a:gd name="connsiteX209" fmla="*/ 2377177 w 5018777"/>
              <a:gd name="connsiteY209" fmla="*/ 1872342 h 2605314"/>
              <a:gd name="connsiteX210" fmla="*/ 2398949 w 5018777"/>
              <a:gd name="connsiteY210" fmla="*/ 1879600 h 2605314"/>
              <a:gd name="connsiteX211" fmla="*/ 2457006 w 5018777"/>
              <a:gd name="connsiteY211" fmla="*/ 1930400 h 2605314"/>
              <a:gd name="connsiteX212" fmla="*/ 2471520 w 5018777"/>
              <a:gd name="connsiteY212" fmla="*/ 1952171 h 2605314"/>
              <a:gd name="connsiteX213" fmla="*/ 2493292 w 5018777"/>
              <a:gd name="connsiteY213" fmla="*/ 1973942 h 2605314"/>
              <a:gd name="connsiteX214" fmla="*/ 2507806 w 5018777"/>
              <a:gd name="connsiteY214" fmla="*/ 2024742 h 2605314"/>
              <a:gd name="connsiteX215" fmla="*/ 2515063 w 5018777"/>
              <a:gd name="connsiteY215" fmla="*/ 2053771 h 2605314"/>
              <a:gd name="connsiteX216" fmla="*/ 2529577 w 5018777"/>
              <a:gd name="connsiteY216" fmla="*/ 2075542 h 2605314"/>
              <a:gd name="connsiteX217" fmla="*/ 2544092 w 5018777"/>
              <a:gd name="connsiteY217" fmla="*/ 2126342 h 2605314"/>
              <a:gd name="connsiteX218" fmla="*/ 2536835 w 5018777"/>
              <a:gd name="connsiteY218" fmla="*/ 2271485 h 2605314"/>
              <a:gd name="connsiteX219" fmla="*/ 2522320 w 5018777"/>
              <a:gd name="connsiteY219" fmla="*/ 2300514 h 2605314"/>
              <a:gd name="connsiteX220" fmla="*/ 2478777 w 5018777"/>
              <a:gd name="connsiteY220" fmla="*/ 2329542 h 2605314"/>
              <a:gd name="connsiteX221" fmla="*/ 2457006 w 5018777"/>
              <a:gd name="connsiteY221" fmla="*/ 2336800 h 2605314"/>
              <a:gd name="connsiteX222" fmla="*/ 2333635 w 5018777"/>
              <a:gd name="connsiteY222" fmla="*/ 2329542 h 2605314"/>
              <a:gd name="connsiteX223" fmla="*/ 2311863 w 5018777"/>
              <a:gd name="connsiteY223" fmla="*/ 2322285 h 2605314"/>
              <a:gd name="connsiteX224" fmla="*/ 2297349 w 5018777"/>
              <a:gd name="connsiteY224" fmla="*/ 2286000 h 2605314"/>
              <a:gd name="connsiteX225" fmla="*/ 2290092 w 5018777"/>
              <a:gd name="connsiteY225" fmla="*/ 2249714 h 2605314"/>
              <a:gd name="connsiteX226" fmla="*/ 2398949 w 5018777"/>
              <a:gd name="connsiteY226" fmla="*/ 2111828 h 2605314"/>
              <a:gd name="connsiteX227" fmla="*/ 2398949 w 5018777"/>
              <a:gd name="connsiteY227" fmla="*/ 2024742 h 2605314"/>
              <a:gd name="connsiteX228" fmla="*/ 2377177 w 5018777"/>
              <a:gd name="connsiteY228" fmla="*/ 2010228 h 2605314"/>
              <a:gd name="connsiteX229" fmla="*/ 2275577 w 5018777"/>
              <a:gd name="connsiteY229" fmla="*/ 2017485 h 2605314"/>
              <a:gd name="connsiteX230" fmla="*/ 2261063 w 5018777"/>
              <a:gd name="connsiteY230" fmla="*/ 2032000 h 2605314"/>
              <a:gd name="connsiteX231" fmla="*/ 2239292 w 5018777"/>
              <a:gd name="connsiteY231" fmla="*/ 2046514 h 2605314"/>
              <a:gd name="connsiteX232" fmla="*/ 2224777 w 5018777"/>
              <a:gd name="connsiteY232" fmla="*/ 2061028 h 2605314"/>
              <a:gd name="connsiteX233" fmla="*/ 2195749 w 5018777"/>
              <a:gd name="connsiteY233" fmla="*/ 2068285 h 2605314"/>
              <a:gd name="connsiteX234" fmla="*/ 2166720 w 5018777"/>
              <a:gd name="connsiteY234" fmla="*/ 2090057 h 2605314"/>
              <a:gd name="connsiteX235" fmla="*/ 2152206 w 5018777"/>
              <a:gd name="connsiteY235" fmla="*/ 2111828 h 2605314"/>
              <a:gd name="connsiteX236" fmla="*/ 2130435 w 5018777"/>
              <a:gd name="connsiteY236" fmla="*/ 2140857 h 2605314"/>
              <a:gd name="connsiteX237" fmla="*/ 2130435 w 5018777"/>
              <a:gd name="connsiteY237" fmla="*/ 2351314 h 2605314"/>
              <a:gd name="connsiteX238" fmla="*/ 2144949 w 5018777"/>
              <a:gd name="connsiteY238" fmla="*/ 2373085 h 2605314"/>
              <a:gd name="connsiteX239" fmla="*/ 2166720 w 5018777"/>
              <a:gd name="connsiteY239" fmla="*/ 2380342 h 2605314"/>
              <a:gd name="connsiteX240" fmla="*/ 2173977 w 5018777"/>
              <a:gd name="connsiteY240" fmla="*/ 2402114 h 2605314"/>
              <a:gd name="connsiteX241" fmla="*/ 2195749 w 5018777"/>
              <a:gd name="connsiteY241" fmla="*/ 2416628 h 2605314"/>
              <a:gd name="connsiteX242" fmla="*/ 2224777 w 5018777"/>
              <a:gd name="connsiteY242" fmla="*/ 2438400 h 2605314"/>
              <a:gd name="connsiteX243" fmla="*/ 2268320 w 5018777"/>
              <a:gd name="connsiteY243" fmla="*/ 2474685 h 2605314"/>
              <a:gd name="connsiteX244" fmla="*/ 2297349 w 5018777"/>
              <a:gd name="connsiteY244" fmla="*/ 2510971 h 2605314"/>
              <a:gd name="connsiteX245" fmla="*/ 2319120 w 5018777"/>
              <a:gd name="connsiteY245" fmla="*/ 2532742 h 2605314"/>
              <a:gd name="connsiteX246" fmla="*/ 2398949 w 5018777"/>
              <a:gd name="connsiteY246" fmla="*/ 2569028 h 2605314"/>
              <a:gd name="connsiteX247" fmla="*/ 2544092 w 5018777"/>
              <a:gd name="connsiteY247" fmla="*/ 2554514 h 2605314"/>
              <a:gd name="connsiteX248" fmla="*/ 2565863 w 5018777"/>
              <a:gd name="connsiteY248" fmla="*/ 2540000 h 2605314"/>
              <a:gd name="connsiteX249" fmla="*/ 2573120 w 5018777"/>
              <a:gd name="connsiteY249" fmla="*/ 2503714 h 2605314"/>
              <a:gd name="connsiteX250" fmla="*/ 2587635 w 5018777"/>
              <a:gd name="connsiteY250" fmla="*/ 2481942 h 2605314"/>
              <a:gd name="connsiteX251" fmla="*/ 2594892 w 5018777"/>
              <a:gd name="connsiteY251" fmla="*/ 2409371 h 2605314"/>
              <a:gd name="connsiteX252" fmla="*/ 2645692 w 5018777"/>
              <a:gd name="connsiteY252" fmla="*/ 2416628 h 2605314"/>
              <a:gd name="connsiteX253" fmla="*/ 2674720 w 5018777"/>
              <a:gd name="connsiteY253" fmla="*/ 2423885 h 2605314"/>
              <a:gd name="connsiteX254" fmla="*/ 2747292 w 5018777"/>
              <a:gd name="connsiteY254" fmla="*/ 2438400 h 2605314"/>
              <a:gd name="connsiteX255" fmla="*/ 2790835 w 5018777"/>
              <a:gd name="connsiteY255" fmla="*/ 2452914 h 2605314"/>
              <a:gd name="connsiteX256" fmla="*/ 2812606 w 5018777"/>
              <a:gd name="connsiteY256" fmla="*/ 2438400 h 2605314"/>
              <a:gd name="connsiteX257" fmla="*/ 2805349 w 5018777"/>
              <a:gd name="connsiteY257" fmla="*/ 2416628 h 2605314"/>
              <a:gd name="connsiteX258" fmla="*/ 2798092 w 5018777"/>
              <a:gd name="connsiteY258" fmla="*/ 2373085 h 2605314"/>
              <a:gd name="connsiteX259" fmla="*/ 2783577 w 5018777"/>
              <a:gd name="connsiteY259" fmla="*/ 2329542 h 2605314"/>
              <a:gd name="connsiteX260" fmla="*/ 2798092 w 5018777"/>
              <a:gd name="connsiteY260" fmla="*/ 2278742 h 2605314"/>
              <a:gd name="connsiteX261" fmla="*/ 2965006 w 5018777"/>
              <a:gd name="connsiteY261" fmla="*/ 2249714 h 2605314"/>
              <a:gd name="connsiteX262" fmla="*/ 2950492 w 5018777"/>
              <a:gd name="connsiteY262" fmla="*/ 2227942 h 2605314"/>
              <a:gd name="connsiteX263" fmla="*/ 2928720 w 5018777"/>
              <a:gd name="connsiteY263" fmla="*/ 2133600 h 2605314"/>
              <a:gd name="connsiteX264" fmla="*/ 2921463 w 5018777"/>
              <a:gd name="connsiteY264" fmla="*/ 2104571 h 2605314"/>
              <a:gd name="connsiteX265" fmla="*/ 2899692 w 5018777"/>
              <a:gd name="connsiteY265" fmla="*/ 2090057 h 2605314"/>
              <a:gd name="connsiteX266" fmla="*/ 2906949 w 5018777"/>
              <a:gd name="connsiteY266" fmla="*/ 2061028 h 2605314"/>
              <a:gd name="connsiteX267" fmla="*/ 3037577 w 5018777"/>
              <a:gd name="connsiteY267" fmla="*/ 2053771 h 2605314"/>
              <a:gd name="connsiteX268" fmla="*/ 3124663 w 5018777"/>
              <a:gd name="connsiteY268" fmla="*/ 2046514 h 2605314"/>
              <a:gd name="connsiteX269" fmla="*/ 3146435 w 5018777"/>
              <a:gd name="connsiteY269" fmla="*/ 2039257 h 2605314"/>
              <a:gd name="connsiteX270" fmla="*/ 3139177 w 5018777"/>
              <a:gd name="connsiteY270" fmla="*/ 2010228 h 2605314"/>
              <a:gd name="connsiteX271" fmla="*/ 3110149 w 5018777"/>
              <a:gd name="connsiteY271" fmla="*/ 1959428 h 2605314"/>
              <a:gd name="connsiteX272" fmla="*/ 3081120 w 5018777"/>
              <a:gd name="connsiteY272" fmla="*/ 1930400 h 2605314"/>
              <a:gd name="connsiteX273" fmla="*/ 3066606 w 5018777"/>
              <a:gd name="connsiteY273" fmla="*/ 1901371 h 2605314"/>
              <a:gd name="connsiteX274" fmla="*/ 3044835 w 5018777"/>
              <a:gd name="connsiteY274" fmla="*/ 1886857 h 2605314"/>
              <a:gd name="connsiteX275" fmla="*/ 3037577 w 5018777"/>
              <a:gd name="connsiteY275" fmla="*/ 1865085 h 2605314"/>
              <a:gd name="connsiteX276" fmla="*/ 3023063 w 5018777"/>
              <a:gd name="connsiteY276" fmla="*/ 1843314 h 2605314"/>
              <a:gd name="connsiteX277" fmla="*/ 3052092 w 5018777"/>
              <a:gd name="connsiteY277" fmla="*/ 1828800 h 2605314"/>
              <a:gd name="connsiteX278" fmla="*/ 3160949 w 5018777"/>
              <a:gd name="connsiteY278" fmla="*/ 1814285 h 2605314"/>
              <a:gd name="connsiteX279" fmla="*/ 3182720 w 5018777"/>
              <a:gd name="connsiteY279" fmla="*/ 1799771 h 2605314"/>
              <a:gd name="connsiteX280" fmla="*/ 3131920 w 5018777"/>
              <a:gd name="connsiteY280" fmla="*/ 1690914 h 2605314"/>
              <a:gd name="connsiteX281" fmla="*/ 3124663 w 5018777"/>
              <a:gd name="connsiteY281" fmla="*/ 1669142 h 2605314"/>
              <a:gd name="connsiteX282" fmla="*/ 3110149 w 5018777"/>
              <a:gd name="connsiteY282" fmla="*/ 1647371 h 2605314"/>
              <a:gd name="connsiteX283" fmla="*/ 3131920 w 5018777"/>
              <a:gd name="connsiteY283" fmla="*/ 1640114 h 2605314"/>
              <a:gd name="connsiteX284" fmla="*/ 3160949 w 5018777"/>
              <a:gd name="connsiteY284" fmla="*/ 1632857 h 2605314"/>
              <a:gd name="connsiteX285" fmla="*/ 3189977 w 5018777"/>
              <a:gd name="connsiteY285" fmla="*/ 1618342 h 2605314"/>
              <a:gd name="connsiteX286" fmla="*/ 3219006 w 5018777"/>
              <a:gd name="connsiteY286" fmla="*/ 1611085 h 2605314"/>
              <a:gd name="connsiteX287" fmla="*/ 3240777 w 5018777"/>
              <a:gd name="connsiteY287" fmla="*/ 1603828 h 2605314"/>
              <a:gd name="connsiteX288" fmla="*/ 3284320 w 5018777"/>
              <a:gd name="connsiteY288" fmla="*/ 1582057 h 2605314"/>
              <a:gd name="connsiteX289" fmla="*/ 3298835 w 5018777"/>
              <a:gd name="connsiteY289" fmla="*/ 1567542 h 2605314"/>
              <a:gd name="connsiteX290" fmla="*/ 3277063 w 5018777"/>
              <a:gd name="connsiteY290" fmla="*/ 1545771 h 2605314"/>
              <a:gd name="connsiteX291" fmla="*/ 3233520 w 5018777"/>
              <a:gd name="connsiteY291" fmla="*/ 1516742 h 2605314"/>
              <a:gd name="connsiteX292" fmla="*/ 3182720 w 5018777"/>
              <a:gd name="connsiteY292" fmla="*/ 1458685 h 2605314"/>
              <a:gd name="connsiteX293" fmla="*/ 3175463 w 5018777"/>
              <a:gd name="connsiteY293" fmla="*/ 1436914 h 2605314"/>
              <a:gd name="connsiteX294" fmla="*/ 3153692 w 5018777"/>
              <a:gd name="connsiteY294" fmla="*/ 1422400 h 2605314"/>
              <a:gd name="connsiteX295" fmla="*/ 3204492 w 5018777"/>
              <a:gd name="connsiteY295" fmla="*/ 1386114 h 2605314"/>
              <a:gd name="connsiteX296" fmla="*/ 3240777 w 5018777"/>
              <a:gd name="connsiteY296" fmla="*/ 1349828 h 2605314"/>
              <a:gd name="connsiteX297" fmla="*/ 3269806 w 5018777"/>
              <a:gd name="connsiteY297" fmla="*/ 1313542 h 2605314"/>
              <a:gd name="connsiteX298" fmla="*/ 3291577 w 5018777"/>
              <a:gd name="connsiteY298" fmla="*/ 1299028 h 2605314"/>
              <a:gd name="connsiteX299" fmla="*/ 3306092 w 5018777"/>
              <a:gd name="connsiteY299" fmla="*/ 1284514 h 2605314"/>
              <a:gd name="connsiteX300" fmla="*/ 3313349 w 5018777"/>
              <a:gd name="connsiteY300" fmla="*/ 1262742 h 2605314"/>
              <a:gd name="connsiteX301" fmla="*/ 3269806 w 5018777"/>
              <a:gd name="connsiteY301" fmla="*/ 1255485 h 2605314"/>
              <a:gd name="connsiteX302" fmla="*/ 3248035 w 5018777"/>
              <a:gd name="connsiteY302" fmla="*/ 1248228 h 2605314"/>
              <a:gd name="connsiteX303" fmla="*/ 3197235 w 5018777"/>
              <a:gd name="connsiteY303" fmla="*/ 1233714 h 2605314"/>
              <a:gd name="connsiteX304" fmla="*/ 3175463 w 5018777"/>
              <a:gd name="connsiteY304" fmla="*/ 1219200 h 2605314"/>
              <a:gd name="connsiteX305" fmla="*/ 3153692 w 5018777"/>
              <a:gd name="connsiteY305" fmla="*/ 1211942 h 2605314"/>
              <a:gd name="connsiteX306" fmla="*/ 3124663 w 5018777"/>
              <a:gd name="connsiteY306" fmla="*/ 1197428 h 2605314"/>
              <a:gd name="connsiteX307" fmla="*/ 3204492 w 5018777"/>
              <a:gd name="connsiteY307" fmla="*/ 1095828 h 2605314"/>
              <a:gd name="connsiteX308" fmla="*/ 3255292 w 5018777"/>
              <a:gd name="connsiteY308" fmla="*/ 1037771 h 2605314"/>
              <a:gd name="connsiteX309" fmla="*/ 3255292 w 5018777"/>
              <a:gd name="connsiteY309" fmla="*/ 994228 h 2605314"/>
              <a:gd name="connsiteX310" fmla="*/ 3211749 w 5018777"/>
              <a:gd name="connsiteY310" fmla="*/ 986971 h 2605314"/>
              <a:gd name="connsiteX311" fmla="*/ 3182720 w 5018777"/>
              <a:gd name="connsiteY311" fmla="*/ 979714 h 2605314"/>
              <a:gd name="connsiteX312" fmla="*/ 3124663 w 5018777"/>
              <a:gd name="connsiteY312" fmla="*/ 957942 h 2605314"/>
              <a:gd name="connsiteX313" fmla="*/ 3102892 w 5018777"/>
              <a:gd name="connsiteY313" fmla="*/ 950685 h 2605314"/>
              <a:gd name="connsiteX314" fmla="*/ 3052092 w 5018777"/>
              <a:gd name="connsiteY314" fmla="*/ 943428 h 2605314"/>
              <a:gd name="connsiteX315" fmla="*/ 3030320 w 5018777"/>
              <a:gd name="connsiteY315" fmla="*/ 936171 h 2605314"/>
              <a:gd name="connsiteX316" fmla="*/ 2994035 w 5018777"/>
              <a:gd name="connsiteY316" fmla="*/ 928914 h 2605314"/>
              <a:gd name="connsiteX317" fmla="*/ 2979520 w 5018777"/>
              <a:gd name="connsiteY317" fmla="*/ 914400 h 2605314"/>
              <a:gd name="connsiteX318" fmla="*/ 3037577 w 5018777"/>
              <a:gd name="connsiteY318" fmla="*/ 820057 h 2605314"/>
              <a:gd name="connsiteX319" fmla="*/ 3095635 w 5018777"/>
              <a:gd name="connsiteY319" fmla="*/ 747485 h 2605314"/>
              <a:gd name="connsiteX320" fmla="*/ 3131920 w 5018777"/>
              <a:gd name="connsiteY320" fmla="*/ 703942 h 2605314"/>
              <a:gd name="connsiteX321" fmla="*/ 3146435 w 5018777"/>
              <a:gd name="connsiteY321" fmla="*/ 682171 h 2605314"/>
              <a:gd name="connsiteX322" fmla="*/ 3037577 w 5018777"/>
              <a:gd name="connsiteY322" fmla="*/ 667657 h 2605314"/>
              <a:gd name="connsiteX323" fmla="*/ 2965006 w 5018777"/>
              <a:gd name="connsiteY323" fmla="*/ 660400 h 2605314"/>
              <a:gd name="connsiteX324" fmla="*/ 2892435 w 5018777"/>
              <a:gd name="connsiteY324" fmla="*/ 645885 h 2605314"/>
              <a:gd name="connsiteX325" fmla="*/ 2928720 w 5018777"/>
              <a:gd name="connsiteY325" fmla="*/ 609600 h 2605314"/>
              <a:gd name="connsiteX326" fmla="*/ 2965006 w 5018777"/>
              <a:gd name="connsiteY326" fmla="*/ 573314 h 2605314"/>
              <a:gd name="connsiteX327" fmla="*/ 2972263 w 5018777"/>
              <a:gd name="connsiteY327" fmla="*/ 529771 h 2605314"/>
              <a:gd name="connsiteX328" fmla="*/ 2986777 w 5018777"/>
              <a:gd name="connsiteY328" fmla="*/ 486228 h 2605314"/>
              <a:gd name="connsiteX329" fmla="*/ 3001292 w 5018777"/>
              <a:gd name="connsiteY329" fmla="*/ 435428 h 2605314"/>
              <a:gd name="connsiteX330" fmla="*/ 3015806 w 5018777"/>
              <a:gd name="connsiteY330" fmla="*/ 391885 h 2605314"/>
              <a:gd name="connsiteX331" fmla="*/ 2965006 w 5018777"/>
              <a:gd name="connsiteY331" fmla="*/ 399142 h 2605314"/>
              <a:gd name="connsiteX332" fmla="*/ 2921463 w 5018777"/>
              <a:gd name="connsiteY332" fmla="*/ 413657 h 2605314"/>
              <a:gd name="connsiteX333" fmla="*/ 2892435 w 5018777"/>
              <a:gd name="connsiteY333" fmla="*/ 420914 h 2605314"/>
              <a:gd name="connsiteX334" fmla="*/ 2856149 w 5018777"/>
              <a:gd name="connsiteY334" fmla="*/ 435428 h 2605314"/>
              <a:gd name="connsiteX335" fmla="*/ 2812606 w 5018777"/>
              <a:gd name="connsiteY335" fmla="*/ 442685 h 2605314"/>
              <a:gd name="connsiteX336" fmla="*/ 2783577 w 5018777"/>
              <a:gd name="connsiteY336" fmla="*/ 449942 h 2605314"/>
              <a:gd name="connsiteX337" fmla="*/ 2725520 w 5018777"/>
              <a:gd name="connsiteY337" fmla="*/ 442685 h 2605314"/>
              <a:gd name="connsiteX338" fmla="*/ 2732777 w 5018777"/>
              <a:gd name="connsiteY338" fmla="*/ 377371 h 2605314"/>
              <a:gd name="connsiteX339" fmla="*/ 2725520 w 5018777"/>
              <a:gd name="connsiteY339" fmla="*/ 290285 h 2605314"/>
              <a:gd name="connsiteX340" fmla="*/ 2711006 w 5018777"/>
              <a:gd name="connsiteY340" fmla="*/ 232228 h 2605314"/>
              <a:gd name="connsiteX341" fmla="*/ 2667463 w 5018777"/>
              <a:gd name="connsiteY341" fmla="*/ 210457 h 2605314"/>
              <a:gd name="connsiteX342" fmla="*/ 2660206 w 5018777"/>
              <a:gd name="connsiteY342" fmla="*/ 195942 h 2605314"/>
              <a:gd name="connsiteX0" fmla="*/ 4779292 w 5018777"/>
              <a:gd name="connsiteY0" fmla="*/ 510903 h 2608217"/>
              <a:gd name="connsiteX1" fmla="*/ 4815577 w 5018777"/>
              <a:gd name="connsiteY1" fmla="*/ 554445 h 2608217"/>
              <a:gd name="connsiteX2" fmla="*/ 4895406 w 5018777"/>
              <a:gd name="connsiteY2" fmla="*/ 547188 h 2608217"/>
              <a:gd name="connsiteX3" fmla="*/ 4895406 w 5018777"/>
              <a:gd name="connsiteY3" fmla="*/ 467360 h 2608217"/>
              <a:gd name="connsiteX4" fmla="*/ 4859120 w 5018777"/>
              <a:gd name="connsiteY4" fmla="*/ 431074 h 2608217"/>
              <a:gd name="connsiteX5" fmla="*/ 4815577 w 5018777"/>
              <a:gd name="connsiteY5" fmla="*/ 416560 h 2608217"/>
              <a:gd name="connsiteX6" fmla="*/ 4750263 w 5018777"/>
              <a:gd name="connsiteY6" fmla="*/ 423817 h 2608217"/>
              <a:gd name="connsiteX7" fmla="*/ 4728492 w 5018777"/>
              <a:gd name="connsiteY7" fmla="*/ 431074 h 2608217"/>
              <a:gd name="connsiteX8" fmla="*/ 4721235 w 5018777"/>
              <a:gd name="connsiteY8" fmla="*/ 460103 h 2608217"/>
              <a:gd name="connsiteX9" fmla="*/ 4699463 w 5018777"/>
              <a:gd name="connsiteY9" fmla="*/ 503645 h 2608217"/>
              <a:gd name="connsiteX10" fmla="*/ 4699463 w 5018777"/>
              <a:gd name="connsiteY10" fmla="*/ 648788 h 2608217"/>
              <a:gd name="connsiteX11" fmla="*/ 4706720 w 5018777"/>
              <a:gd name="connsiteY11" fmla="*/ 670560 h 2608217"/>
              <a:gd name="connsiteX12" fmla="*/ 4743006 w 5018777"/>
              <a:gd name="connsiteY12" fmla="*/ 699588 h 2608217"/>
              <a:gd name="connsiteX13" fmla="*/ 4779292 w 5018777"/>
              <a:gd name="connsiteY13" fmla="*/ 721360 h 2608217"/>
              <a:gd name="connsiteX14" fmla="*/ 4801063 w 5018777"/>
              <a:gd name="connsiteY14" fmla="*/ 735874 h 2608217"/>
              <a:gd name="connsiteX15" fmla="*/ 4960720 w 5018777"/>
              <a:gd name="connsiteY15" fmla="*/ 721360 h 2608217"/>
              <a:gd name="connsiteX16" fmla="*/ 4982492 w 5018777"/>
              <a:gd name="connsiteY16" fmla="*/ 677817 h 2608217"/>
              <a:gd name="connsiteX17" fmla="*/ 5004263 w 5018777"/>
              <a:gd name="connsiteY17" fmla="*/ 634274 h 2608217"/>
              <a:gd name="connsiteX18" fmla="*/ 5011520 w 5018777"/>
              <a:gd name="connsiteY18" fmla="*/ 590731 h 2608217"/>
              <a:gd name="connsiteX19" fmla="*/ 5018777 w 5018777"/>
              <a:gd name="connsiteY19" fmla="*/ 561703 h 2608217"/>
              <a:gd name="connsiteX20" fmla="*/ 5004263 w 5018777"/>
              <a:gd name="connsiteY20" fmla="*/ 394788 h 2608217"/>
              <a:gd name="connsiteX21" fmla="*/ 4997006 w 5018777"/>
              <a:gd name="connsiteY21" fmla="*/ 373017 h 2608217"/>
              <a:gd name="connsiteX22" fmla="*/ 4982492 w 5018777"/>
              <a:gd name="connsiteY22" fmla="*/ 351245 h 2608217"/>
              <a:gd name="connsiteX23" fmla="*/ 4960720 w 5018777"/>
              <a:gd name="connsiteY23" fmla="*/ 314960 h 2608217"/>
              <a:gd name="connsiteX24" fmla="*/ 4953463 w 5018777"/>
              <a:gd name="connsiteY24" fmla="*/ 293188 h 2608217"/>
              <a:gd name="connsiteX25" fmla="*/ 4888149 w 5018777"/>
              <a:gd name="connsiteY25" fmla="*/ 256903 h 2608217"/>
              <a:gd name="connsiteX26" fmla="*/ 4851863 w 5018777"/>
              <a:gd name="connsiteY26" fmla="*/ 235131 h 2608217"/>
              <a:gd name="connsiteX27" fmla="*/ 4801063 w 5018777"/>
              <a:gd name="connsiteY27" fmla="*/ 213360 h 2608217"/>
              <a:gd name="connsiteX28" fmla="*/ 4743006 w 5018777"/>
              <a:gd name="connsiteY28" fmla="*/ 162560 h 2608217"/>
              <a:gd name="connsiteX29" fmla="*/ 4728492 w 5018777"/>
              <a:gd name="connsiteY29" fmla="*/ 148045 h 2608217"/>
              <a:gd name="connsiteX30" fmla="*/ 4677692 w 5018777"/>
              <a:gd name="connsiteY30" fmla="*/ 119017 h 2608217"/>
              <a:gd name="connsiteX31" fmla="*/ 4655920 w 5018777"/>
              <a:gd name="connsiteY31" fmla="*/ 111760 h 2608217"/>
              <a:gd name="connsiteX32" fmla="*/ 4612377 w 5018777"/>
              <a:gd name="connsiteY32" fmla="*/ 82731 h 2608217"/>
              <a:gd name="connsiteX33" fmla="*/ 4568835 w 5018777"/>
              <a:gd name="connsiteY33" fmla="*/ 68217 h 2608217"/>
              <a:gd name="connsiteX34" fmla="*/ 4539806 w 5018777"/>
              <a:gd name="connsiteY34" fmla="*/ 60960 h 2608217"/>
              <a:gd name="connsiteX35" fmla="*/ 4496263 w 5018777"/>
              <a:gd name="connsiteY35" fmla="*/ 46445 h 2608217"/>
              <a:gd name="connsiteX36" fmla="*/ 4445463 w 5018777"/>
              <a:gd name="connsiteY36" fmla="*/ 24674 h 2608217"/>
              <a:gd name="connsiteX37" fmla="*/ 4380149 w 5018777"/>
              <a:gd name="connsiteY37" fmla="*/ 17417 h 2608217"/>
              <a:gd name="connsiteX38" fmla="*/ 4336606 w 5018777"/>
              <a:gd name="connsiteY38" fmla="*/ 10160 h 2608217"/>
              <a:gd name="connsiteX39" fmla="*/ 4264035 w 5018777"/>
              <a:gd name="connsiteY39" fmla="*/ 2903 h 2608217"/>
              <a:gd name="connsiteX40" fmla="*/ 3882672 w 5018777"/>
              <a:gd name="connsiteY40" fmla="*/ 0 h 2608217"/>
              <a:gd name="connsiteX41" fmla="*/ 3778169 w 5018777"/>
              <a:gd name="connsiteY41" fmla="*/ 17054 h 2608217"/>
              <a:gd name="connsiteX42" fmla="*/ 3705235 w 5018777"/>
              <a:gd name="connsiteY42" fmla="*/ 53703 h 2608217"/>
              <a:gd name="connsiteX43" fmla="*/ 3661692 w 5018777"/>
              <a:gd name="connsiteY43" fmla="*/ 97245 h 2608217"/>
              <a:gd name="connsiteX44" fmla="*/ 3610892 w 5018777"/>
              <a:gd name="connsiteY44" fmla="*/ 155303 h 2608217"/>
              <a:gd name="connsiteX45" fmla="*/ 3547755 w 5018777"/>
              <a:gd name="connsiteY45" fmla="*/ 251097 h 2608217"/>
              <a:gd name="connsiteX46" fmla="*/ 3502035 w 5018777"/>
              <a:gd name="connsiteY46" fmla="*/ 423817 h 2608217"/>
              <a:gd name="connsiteX47" fmla="*/ 3501672 w 5018777"/>
              <a:gd name="connsiteY47" fmla="*/ 556260 h 2608217"/>
              <a:gd name="connsiteX48" fmla="*/ 3554649 w 5018777"/>
              <a:gd name="connsiteY48" fmla="*/ 670560 h 2608217"/>
              <a:gd name="connsiteX49" fmla="*/ 3638106 w 5018777"/>
              <a:gd name="connsiteY49" fmla="*/ 732971 h 2608217"/>
              <a:gd name="connsiteX50" fmla="*/ 3756397 w 5018777"/>
              <a:gd name="connsiteY50" fmla="*/ 755468 h 2608217"/>
              <a:gd name="connsiteX51" fmla="*/ 3886663 w 5018777"/>
              <a:gd name="connsiteY51" fmla="*/ 743131 h 2608217"/>
              <a:gd name="connsiteX52" fmla="*/ 3980643 w 5018777"/>
              <a:gd name="connsiteY52" fmla="*/ 661851 h 2608217"/>
              <a:gd name="connsiteX53" fmla="*/ 4000237 w 5018777"/>
              <a:gd name="connsiteY53" fmla="*/ 580208 h 2608217"/>
              <a:gd name="connsiteX54" fmla="*/ 3939640 w 5018777"/>
              <a:gd name="connsiteY54" fmla="*/ 483325 h 2608217"/>
              <a:gd name="connsiteX55" fmla="*/ 3866706 w 5018777"/>
              <a:gd name="connsiteY55" fmla="*/ 466634 h 2608217"/>
              <a:gd name="connsiteX56" fmla="*/ 3806835 w 5018777"/>
              <a:gd name="connsiteY56" fmla="*/ 481874 h 2608217"/>
              <a:gd name="connsiteX57" fmla="*/ 3763292 w 5018777"/>
              <a:gd name="connsiteY57" fmla="*/ 532674 h 2608217"/>
              <a:gd name="connsiteX58" fmla="*/ 3756035 w 5018777"/>
              <a:gd name="connsiteY58" fmla="*/ 554445 h 2608217"/>
              <a:gd name="connsiteX59" fmla="*/ 3763292 w 5018777"/>
              <a:gd name="connsiteY59" fmla="*/ 576217 h 2608217"/>
              <a:gd name="connsiteX60" fmla="*/ 3705235 w 5018777"/>
              <a:gd name="connsiteY60" fmla="*/ 605245 h 2608217"/>
              <a:gd name="connsiteX61" fmla="*/ 3661692 w 5018777"/>
              <a:gd name="connsiteY61" fmla="*/ 547188 h 2608217"/>
              <a:gd name="connsiteX62" fmla="*/ 3668949 w 5018777"/>
              <a:gd name="connsiteY62" fmla="*/ 438331 h 2608217"/>
              <a:gd name="connsiteX63" fmla="*/ 3705235 w 5018777"/>
              <a:gd name="connsiteY63" fmla="*/ 373017 h 2608217"/>
              <a:gd name="connsiteX64" fmla="*/ 3770549 w 5018777"/>
              <a:gd name="connsiteY64" fmla="*/ 343988 h 2608217"/>
              <a:gd name="connsiteX65" fmla="*/ 3792320 w 5018777"/>
              <a:gd name="connsiteY65" fmla="*/ 336731 h 2608217"/>
              <a:gd name="connsiteX66" fmla="*/ 3814092 w 5018777"/>
              <a:gd name="connsiteY66" fmla="*/ 329474 h 2608217"/>
              <a:gd name="connsiteX67" fmla="*/ 3959235 w 5018777"/>
              <a:gd name="connsiteY67" fmla="*/ 336731 h 2608217"/>
              <a:gd name="connsiteX68" fmla="*/ 4024549 w 5018777"/>
              <a:gd name="connsiteY68" fmla="*/ 380274 h 2608217"/>
              <a:gd name="connsiteX69" fmla="*/ 4060835 w 5018777"/>
              <a:gd name="connsiteY69" fmla="*/ 416560 h 2608217"/>
              <a:gd name="connsiteX70" fmla="*/ 4097120 w 5018777"/>
              <a:gd name="connsiteY70" fmla="*/ 481874 h 2608217"/>
              <a:gd name="connsiteX71" fmla="*/ 4111997 w 5018777"/>
              <a:gd name="connsiteY71" fmla="*/ 623751 h 2608217"/>
              <a:gd name="connsiteX72" fmla="*/ 4089863 w 5018777"/>
              <a:gd name="connsiteY72" fmla="*/ 735874 h 2608217"/>
              <a:gd name="connsiteX73" fmla="*/ 4060835 w 5018777"/>
              <a:gd name="connsiteY73" fmla="*/ 772160 h 2608217"/>
              <a:gd name="connsiteX74" fmla="*/ 3946897 w 5018777"/>
              <a:gd name="connsiteY74" fmla="*/ 854165 h 2608217"/>
              <a:gd name="connsiteX75" fmla="*/ 3843120 w 5018777"/>
              <a:gd name="connsiteY75" fmla="*/ 881017 h 2608217"/>
              <a:gd name="connsiteX76" fmla="*/ 3567349 w 5018777"/>
              <a:gd name="connsiteY76" fmla="*/ 866503 h 2608217"/>
              <a:gd name="connsiteX77" fmla="*/ 3422206 w 5018777"/>
              <a:gd name="connsiteY77" fmla="*/ 838563 h 2608217"/>
              <a:gd name="connsiteX78" fmla="*/ 3349635 w 5018777"/>
              <a:gd name="connsiteY78" fmla="*/ 779417 h 2608217"/>
              <a:gd name="connsiteX79" fmla="*/ 3313349 w 5018777"/>
              <a:gd name="connsiteY79" fmla="*/ 699588 h 2608217"/>
              <a:gd name="connsiteX80" fmla="*/ 3277063 w 5018777"/>
              <a:gd name="connsiteY80" fmla="*/ 590731 h 2608217"/>
              <a:gd name="connsiteX81" fmla="*/ 3233520 w 5018777"/>
              <a:gd name="connsiteY81" fmla="*/ 481874 h 2608217"/>
              <a:gd name="connsiteX82" fmla="*/ 3199412 w 5018777"/>
              <a:gd name="connsiteY82" fmla="*/ 370840 h 2608217"/>
              <a:gd name="connsiteX83" fmla="*/ 3139177 w 5018777"/>
              <a:gd name="connsiteY83" fmla="*/ 285931 h 2608217"/>
              <a:gd name="connsiteX84" fmla="*/ 3081120 w 5018777"/>
              <a:gd name="connsiteY84" fmla="*/ 235131 h 2608217"/>
              <a:gd name="connsiteX85" fmla="*/ 3008549 w 5018777"/>
              <a:gd name="connsiteY85" fmla="*/ 177074 h 2608217"/>
              <a:gd name="connsiteX86" fmla="*/ 2934889 w 5018777"/>
              <a:gd name="connsiteY86" fmla="*/ 127363 h 2608217"/>
              <a:gd name="connsiteX87" fmla="*/ 2827120 w 5018777"/>
              <a:gd name="connsiteY87" fmla="*/ 82731 h 2608217"/>
              <a:gd name="connsiteX88" fmla="*/ 2667463 w 5018777"/>
              <a:gd name="connsiteY88" fmla="*/ 53703 h 2608217"/>
              <a:gd name="connsiteX89" fmla="*/ 2500549 w 5018777"/>
              <a:gd name="connsiteY89" fmla="*/ 46445 h 2608217"/>
              <a:gd name="connsiteX90" fmla="*/ 2275577 w 5018777"/>
              <a:gd name="connsiteY90" fmla="*/ 24674 h 2608217"/>
              <a:gd name="connsiteX91" fmla="*/ 2036092 w 5018777"/>
              <a:gd name="connsiteY91" fmla="*/ 10160 h 2608217"/>
              <a:gd name="connsiteX92" fmla="*/ 1753063 w 5018777"/>
              <a:gd name="connsiteY92" fmla="*/ 31931 h 2608217"/>
              <a:gd name="connsiteX93" fmla="*/ 1519746 w 5018777"/>
              <a:gd name="connsiteY93" fmla="*/ 84908 h 2608217"/>
              <a:gd name="connsiteX94" fmla="*/ 1157977 w 5018777"/>
              <a:gd name="connsiteY94" fmla="*/ 193403 h 2608217"/>
              <a:gd name="connsiteX95" fmla="*/ 969292 w 5018777"/>
              <a:gd name="connsiteY95" fmla="*/ 264160 h 2608217"/>
              <a:gd name="connsiteX96" fmla="*/ 889463 w 5018777"/>
              <a:gd name="connsiteY96" fmla="*/ 322217 h 2608217"/>
              <a:gd name="connsiteX97" fmla="*/ 763189 w 5018777"/>
              <a:gd name="connsiteY97" fmla="*/ 423454 h 2608217"/>
              <a:gd name="connsiteX98" fmla="*/ 693520 w 5018777"/>
              <a:gd name="connsiteY98" fmla="*/ 503645 h 2608217"/>
              <a:gd name="connsiteX99" fmla="*/ 664492 w 5018777"/>
              <a:gd name="connsiteY99" fmla="*/ 547188 h 2608217"/>
              <a:gd name="connsiteX100" fmla="*/ 642720 w 5018777"/>
              <a:gd name="connsiteY100" fmla="*/ 612503 h 2608217"/>
              <a:gd name="connsiteX101" fmla="*/ 651792 w 5018777"/>
              <a:gd name="connsiteY101" fmla="*/ 743857 h 2608217"/>
              <a:gd name="connsiteX102" fmla="*/ 700052 w 5018777"/>
              <a:gd name="connsiteY102" fmla="*/ 807357 h 2608217"/>
              <a:gd name="connsiteX103" fmla="*/ 751577 w 5018777"/>
              <a:gd name="connsiteY103" fmla="*/ 807720 h 2608217"/>
              <a:gd name="connsiteX104" fmla="*/ 775889 w 5018777"/>
              <a:gd name="connsiteY104" fmla="*/ 751840 h 2608217"/>
              <a:gd name="connsiteX105" fmla="*/ 764640 w 5018777"/>
              <a:gd name="connsiteY105" fmla="*/ 682171 h 2608217"/>
              <a:gd name="connsiteX106" fmla="*/ 704769 w 5018777"/>
              <a:gd name="connsiteY106" fmla="*/ 647337 h 2608217"/>
              <a:gd name="connsiteX107" fmla="*/ 567246 w 5018777"/>
              <a:gd name="connsiteY107" fmla="*/ 641894 h 2608217"/>
              <a:gd name="connsiteX108" fmla="*/ 468549 w 5018777"/>
              <a:gd name="connsiteY108" fmla="*/ 685074 h 2608217"/>
              <a:gd name="connsiteX109" fmla="*/ 446777 w 5018777"/>
              <a:gd name="connsiteY109" fmla="*/ 757645 h 2608217"/>
              <a:gd name="connsiteX110" fmla="*/ 475806 w 5018777"/>
              <a:gd name="connsiteY110" fmla="*/ 851988 h 2608217"/>
              <a:gd name="connsiteX111" fmla="*/ 533863 w 5018777"/>
              <a:gd name="connsiteY111" fmla="*/ 844731 h 2608217"/>
              <a:gd name="connsiteX112" fmla="*/ 541120 w 5018777"/>
              <a:gd name="connsiteY112" fmla="*/ 822960 h 2608217"/>
              <a:gd name="connsiteX113" fmla="*/ 519349 w 5018777"/>
              <a:gd name="connsiteY113" fmla="*/ 743131 h 2608217"/>
              <a:gd name="connsiteX114" fmla="*/ 497577 w 5018777"/>
              <a:gd name="connsiteY114" fmla="*/ 728617 h 2608217"/>
              <a:gd name="connsiteX115" fmla="*/ 352435 w 5018777"/>
              <a:gd name="connsiteY115" fmla="*/ 735874 h 2608217"/>
              <a:gd name="connsiteX116" fmla="*/ 252286 w 5018777"/>
              <a:gd name="connsiteY116" fmla="*/ 793931 h 2608217"/>
              <a:gd name="connsiteX117" fmla="*/ 192777 w 5018777"/>
              <a:gd name="connsiteY117" fmla="*/ 895531 h 2608217"/>
              <a:gd name="connsiteX118" fmla="*/ 187335 w 5018777"/>
              <a:gd name="connsiteY118" fmla="*/ 1029425 h 2608217"/>
              <a:gd name="connsiteX119" fmla="*/ 218177 w 5018777"/>
              <a:gd name="connsiteY119" fmla="*/ 1073694 h 2608217"/>
              <a:gd name="connsiteX120" fmla="*/ 278049 w 5018777"/>
              <a:gd name="connsiteY120" fmla="*/ 1066437 h 2608217"/>
              <a:gd name="connsiteX121" fmla="*/ 297643 w 5018777"/>
              <a:gd name="connsiteY121" fmla="*/ 1025434 h 2608217"/>
              <a:gd name="connsiteX122" fmla="*/ 260995 w 5018777"/>
              <a:gd name="connsiteY122" fmla="*/ 960483 h 2608217"/>
              <a:gd name="connsiteX123" fmla="*/ 172095 w 5018777"/>
              <a:gd name="connsiteY123" fmla="*/ 955040 h 2608217"/>
              <a:gd name="connsiteX124" fmla="*/ 108957 w 5018777"/>
              <a:gd name="connsiteY124" fmla="*/ 999308 h 2608217"/>
              <a:gd name="connsiteX125" fmla="*/ 54892 w 5018777"/>
              <a:gd name="connsiteY125" fmla="*/ 1069703 h 2608217"/>
              <a:gd name="connsiteX126" fmla="*/ 14252 w 5018777"/>
              <a:gd name="connsiteY126" fmla="*/ 1159691 h 2608217"/>
              <a:gd name="connsiteX127" fmla="*/ 20783 w 5018777"/>
              <a:gd name="connsiteY127" fmla="*/ 1264920 h 2608217"/>
              <a:gd name="connsiteX128" fmla="*/ 69406 w 5018777"/>
              <a:gd name="connsiteY128" fmla="*/ 1316445 h 2608217"/>
              <a:gd name="connsiteX129" fmla="*/ 112949 w 5018777"/>
              <a:gd name="connsiteY129" fmla="*/ 1345474 h 2608217"/>
              <a:gd name="connsiteX130" fmla="*/ 159032 w 5018777"/>
              <a:gd name="connsiteY130" fmla="*/ 1344748 h 2608217"/>
              <a:gd name="connsiteX131" fmla="*/ 217089 w 5018777"/>
              <a:gd name="connsiteY131" fmla="*/ 1319348 h 2608217"/>
              <a:gd name="connsiteX132" fmla="*/ 199672 w 5018777"/>
              <a:gd name="connsiteY132" fmla="*/ 1246051 h 2608217"/>
              <a:gd name="connsiteX133" fmla="*/ 124197 w 5018777"/>
              <a:gd name="connsiteY133" fmla="*/ 1239157 h 2608217"/>
              <a:gd name="connsiteX134" fmla="*/ 54892 w 5018777"/>
              <a:gd name="connsiteY134" fmla="*/ 1265645 h 2608217"/>
              <a:gd name="connsiteX135" fmla="*/ 33120 w 5018777"/>
              <a:gd name="connsiteY135" fmla="*/ 1301931 h 2608217"/>
              <a:gd name="connsiteX136" fmla="*/ 18606 w 5018777"/>
              <a:gd name="connsiteY136" fmla="*/ 1323703 h 2608217"/>
              <a:gd name="connsiteX137" fmla="*/ 4092 w 5018777"/>
              <a:gd name="connsiteY137" fmla="*/ 1382485 h 2608217"/>
              <a:gd name="connsiteX138" fmla="*/ 3729 w 5018777"/>
              <a:gd name="connsiteY138" fmla="*/ 1439091 h 2608217"/>
              <a:gd name="connsiteX139" fmla="*/ 47635 w 5018777"/>
              <a:gd name="connsiteY139" fmla="*/ 1497874 h 2608217"/>
              <a:gd name="connsiteX140" fmla="*/ 91177 w 5018777"/>
              <a:gd name="connsiteY140" fmla="*/ 1526903 h 2608217"/>
              <a:gd name="connsiteX141" fmla="*/ 127100 w 5018777"/>
              <a:gd name="connsiteY141" fmla="*/ 1571171 h 2608217"/>
              <a:gd name="connsiteX142" fmla="*/ 171006 w 5018777"/>
              <a:gd name="connsiteY142" fmla="*/ 1584960 h 2608217"/>
              <a:gd name="connsiteX143" fmla="*/ 228337 w 5018777"/>
              <a:gd name="connsiteY143" fmla="*/ 1564640 h 2608217"/>
              <a:gd name="connsiteX144" fmla="*/ 236683 w 5018777"/>
              <a:gd name="connsiteY144" fmla="*/ 1486625 h 2608217"/>
              <a:gd name="connsiteX145" fmla="*/ 157217 w 5018777"/>
              <a:gd name="connsiteY145" fmla="*/ 1468483 h 2608217"/>
              <a:gd name="connsiteX146" fmla="*/ 105692 w 5018777"/>
              <a:gd name="connsiteY146" fmla="*/ 1505131 h 2608217"/>
              <a:gd name="connsiteX147" fmla="*/ 105692 w 5018777"/>
              <a:gd name="connsiteY147" fmla="*/ 1701074 h 2608217"/>
              <a:gd name="connsiteX148" fmla="*/ 141615 w 5018777"/>
              <a:gd name="connsiteY148" fmla="*/ 1752237 h 2608217"/>
              <a:gd name="connsiteX149" fmla="*/ 192777 w 5018777"/>
              <a:gd name="connsiteY149" fmla="*/ 1795417 h 2608217"/>
              <a:gd name="connsiteX150" fmla="*/ 250835 w 5018777"/>
              <a:gd name="connsiteY150" fmla="*/ 1831703 h 2608217"/>
              <a:gd name="connsiteX151" fmla="*/ 359692 w 5018777"/>
              <a:gd name="connsiteY151" fmla="*/ 1824445 h 2608217"/>
              <a:gd name="connsiteX152" fmla="*/ 394163 w 5018777"/>
              <a:gd name="connsiteY152" fmla="*/ 1799408 h 2608217"/>
              <a:gd name="connsiteX153" fmla="*/ 410492 w 5018777"/>
              <a:gd name="connsiteY153" fmla="*/ 1701074 h 2608217"/>
              <a:gd name="connsiteX154" fmla="*/ 366949 w 5018777"/>
              <a:gd name="connsiteY154" fmla="*/ 1686560 h 2608217"/>
              <a:gd name="connsiteX155" fmla="*/ 316149 w 5018777"/>
              <a:gd name="connsiteY155" fmla="*/ 1693817 h 2608217"/>
              <a:gd name="connsiteX156" fmla="*/ 279863 w 5018777"/>
              <a:gd name="connsiteY156" fmla="*/ 1722845 h 2608217"/>
              <a:gd name="connsiteX157" fmla="*/ 265349 w 5018777"/>
              <a:gd name="connsiteY157" fmla="*/ 1788160 h 2608217"/>
              <a:gd name="connsiteX158" fmla="*/ 276235 w 5018777"/>
              <a:gd name="connsiteY158" fmla="*/ 1942011 h 2608217"/>
              <a:gd name="connsiteX159" fmla="*/ 331026 w 5018777"/>
              <a:gd name="connsiteY159" fmla="*/ 1987368 h 2608217"/>
              <a:gd name="connsiteX160" fmla="*/ 417749 w 5018777"/>
              <a:gd name="connsiteY160" fmla="*/ 2005874 h 2608217"/>
              <a:gd name="connsiteX161" fmla="*/ 526606 w 5018777"/>
              <a:gd name="connsiteY161" fmla="*/ 1998617 h 2608217"/>
              <a:gd name="connsiteX162" fmla="*/ 555635 w 5018777"/>
              <a:gd name="connsiteY162" fmla="*/ 1976845 h 2608217"/>
              <a:gd name="connsiteX163" fmla="*/ 599177 w 5018777"/>
              <a:gd name="connsiteY163" fmla="*/ 1947817 h 2608217"/>
              <a:gd name="connsiteX164" fmla="*/ 628206 w 5018777"/>
              <a:gd name="connsiteY164" fmla="*/ 1904274 h 2608217"/>
              <a:gd name="connsiteX165" fmla="*/ 613692 w 5018777"/>
              <a:gd name="connsiteY165" fmla="*/ 1838960 h 2608217"/>
              <a:gd name="connsiteX166" fmla="*/ 570149 w 5018777"/>
              <a:gd name="connsiteY166" fmla="*/ 1795417 h 2608217"/>
              <a:gd name="connsiteX167" fmla="*/ 528057 w 5018777"/>
              <a:gd name="connsiteY167" fmla="*/ 1803400 h 2608217"/>
              <a:gd name="connsiteX168" fmla="*/ 481249 w 5018777"/>
              <a:gd name="connsiteY168" fmla="*/ 1901371 h 2608217"/>
              <a:gd name="connsiteX169" fmla="*/ 555635 w 5018777"/>
              <a:gd name="connsiteY169" fmla="*/ 1998617 h 2608217"/>
              <a:gd name="connsiteX170" fmla="*/ 570149 w 5018777"/>
              <a:gd name="connsiteY170" fmla="*/ 2020388 h 2608217"/>
              <a:gd name="connsiteX171" fmla="*/ 700777 w 5018777"/>
              <a:gd name="connsiteY171" fmla="*/ 2071188 h 2608217"/>
              <a:gd name="connsiteX172" fmla="*/ 737063 w 5018777"/>
              <a:gd name="connsiteY172" fmla="*/ 2085703 h 2608217"/>
              <a:gd name="connsiteX173" fmla="*/ 867692 w 5018777"/>
              <a:gd name="connsiteY173" fmla="*/ 2122714 h 2608217"/>
              <a:gd name="connsiteX174" fmla="*/ 969292 w 5018777"/>
              <a:gd name="connsiteY174" fmla="*/ 2151017 h 2608217"/>
              <a:gd name="connsiteX175" fmla="*/ 1078149 w 5018777"/>
              <a:gd name="connsiteY175" fmla="*/ 2136503 h 2608217"/>
              <a:gd name="connsiteX176" fmla="*/ 1128949 w 5018777"/>
              <a:gd name="connsiteY176" fmla="*/ 2107474 h 2608217"/>
              <a:gd name="connsiteX177" fmla="*/ 1247603 w 5018777"/>
              <a:gd name="connsiteY177" fmla="*/ 2016397 h 2608217"/>
              <a:gd name="connsiteX178" fmla="*/ 1291509 w 5018777"/>
              <a:gd name="connsiteY178" fmla="*/ 1960154 h 2608217"/>
              <a:gd name="connsiteX179" fmla="*/ 1278083 w 5018777"/>
              <a:gd name="connsiteY179" fmla="*/ 1842225 h 2608217"/>
              <a:gd name="connsiteX180" fmla="*/ 1223292 w 5018777"/>
              <a:gd name="connsiteY180" fmla="*/ 1817188 h 2608217"/>
              <a:gd name="connsiteX181" fmla="*/ 1129675 w 5018777"/>
              <a:gd name="connsiteY181" fmla="*/ 1836057 h 2608217"/>
              <a:gd name="connsiteX182" fmla="*/ 1107177 w 5018777"/>
              <a:gd name="connsiteY182" fmla="*/ 1897017 h 2608217"/>
              <a:gd name="connsiteX183" fmla="*/ 1085406 w 5018777"/>
              <a:gd name="connsiteY183" fmla="*/ 2005874 h 2608217"/>
              <a:gd name="connsiteX184" fmla="*/ 1020092 w 5018777"/>
              <a:gd name="connsiteY184" fmla="*/ 1998617 h 2608217"/>
              <a:gd name="connsiteX185" fmla="*/ 984532 w 5018777"/>
              <a:gd name="connsiteY185" fmla="*/ 1914434 h 2608217"/>
              <a:gd name="connsiteX186" fmla="*/ 996869 w 5018777"/>
              <a:gd name="connsiteY186" fmla="*/ 1810657 h 2608217"/>
              <a:gd name="connsiteX187" fmla="*/ 1070529 w 5018777"/>
              <a:gd name="connsiteY187" fmla="*/ 1734457 h 2608217"/>
              <a:gd name="connsiteX188" fmla="*/ 1230549 w 5018777"/>
              <a:gd name="connsiteY188" fmla="*/ 1693817 h 2608217"/>
              <a:gd name="connsiteX189" fmla="*/ 1339406 w 5018777"/>
              <a:gd name="connsiteY189" fmla="*/ 1701074 h 2608217"/>
              <a:gd name="connsiteX190" fmla="*/ 1426492 w 5018777"/>
              <a:gd name="connsiteY190" fmla="*/ 1744617 h 2608217"/>
              <a:gd name="connsiteX191" fmla="*/ 1480557 w 5018777"/>
              <a:gd name="connsiteY191" fmla="*/ 1795417 h 2608217"/>
              <a:gd name="connsiteX192" fmla="*/ 1510312 w 5018777"/>
              <a:gd name="connsiteY192" fmla="*/ 1862545 h 2608217"/>
              <a:gd name="connsiteX193" fmla="*/ 1511037 w 5018777"/>
              <a:gd name="connsiteY193" fmla="*/ 1964871 h 2608217"/>
              <a:gd name="connsiteX194" fmla="*/ 1463866 w 5018777"/>
              <a:gd name="connsiteY194" fmla="*/ 2049780 h 2608217"/>
              <a:gd name="connsiteX195" fmla="*/ 1411977 w 5018777"/>
              <a:gd name="connsiteY195" fmla="*/ 2143760 h 2608217"/>
              <a:gd name="connsiteX196" fmla="*/ 1404720 w 5018777"/>
              <a:gd name="connsiteY196" fmla="*/ 2165531 h 2608217"/>
              <a:gd name="connsiteX197" fmla="*/ 1368435 w 5018777"/>
              <a:gd name="connsiteY197" fmla="*/ 2296160 h 2608217"/>
              <a:gd name="connsiteX198" fmla="*/ 1370975 w 5018777"/>
              <a:gd name="connsiteY198" fmla="*/ 2452188 h 2608217"/>
              <a:gd name="connsiteX199" fmla="*/ 1513577 w 5018777"/>
              <a:gd name="connsiteY199" fmla="*/ 2557417 h 2608217"/>
              <a:gd name="connsiteX200" fmla="*/ 1636949 w 5018777"/>
              <a:gd name="connsiteY200" fmla="*/ 2593703 h 2608217"/>
              <a:gd name="connsiteX201" fmla="*/ 1851397 w 5018777"/>
              <a:gd name="connsiteY201" fmla="*/ 2608217 h 2608217"/>
              <a:gd name="connsiteX202" fmla="*/ 1922155 w 5018777"/>
              <a:gd name="connsiteY202" fmla="*/ 2579188 h 2608217"/>
              <a:gd name="connsiteX203" fmla="*/ 1963520 w 5018777"/>
              <a:gd name="connsiteY203" fmla="*/ 2499360 h 2608217"/>
              <a:gd name="connsiteX204" fmla="*/ 2006337 w 5018777"/>
              <a:gd name="connsiteY204" fmla="*/ 2317931 h 2608217"/>
              <a:gd name="connsiteX205" fmla="*/ 2043349 w 5018777"/>
              <a:gd name="connsiteY205" fmla="*/ 2114731 h 2608217"/>
              <a:gd name="connsiteX206" fmla="*/ 2066572 w 5018777"/>
              <a:gd name="connsiteY206" fmla="*/ 2051594 h 2608217"/>
              <a:gd name="connsiteX207" fmla="*/ 2102495 w 5018777"/>
              <a:gd name="connsiteY207" fmla="*/ 1990634 h 2608217"/>
              <a:gd name="connsiteX208" fmla="*/ 2221512 w 5018777"/>
              <a:gd name="connsiteY208" fmla="*/ 1882140 h 2608217"/>
              <a:gd name="connsiteX209" fmla="*/ 2377177 w 5018777"/>
              <a:gd name="connsiteY209" fmla="*/ 1875245 h 2608217"/>
              <a:gd name="connsiteX210" fmla="*/ 2398949 w 5018777"/>
              <a:gd name="connsiteY210" fmla="*/ 1882503 h 2608217"/>
              <a:gd name="connsiteX211" fmla="*/ 2457006 w 5018777"/>
              <a:gd name="connsiteY211" fmla="*/ 1933303 h 2608217"/>
              <a:gd name="connsiteX212" fmla="*/ 2471520 w 5018777"/>
              <a:gd name="connsiteY212" fmla="*/ 1955074 h 2608217"/>
              <a:gd name="connsiteX213" fmla="*/ 2493292 w 5018777"/>
              <a:gd name="connsiteY213" fmla="*/ 1976845 h 2608217"/>
              <a:gd name="connsiteX214" fmla="*/ 2507806 w 5018777"/>
              <a:gd name="connsiteY214" fmla="*/ 2027645 h 2608217"/>
              <a:gd name="connsiteX215" fmla="*/ 2515063 w 5018777"/>
              <a:gd name="connsiteY215" fmla="*/ 2056674 h 2608217"/>
              <a:gd name="connsiteX216" fmla="*/ 2529577 w 5018777"/>
              <a:gd name="connsiteY216" fmla="*/ 2078445 h 2608217"/>
              <a:gd name="connsiteX217" fmla="*/ 2544092 w 5018777"/>
              <a:gd name="connsiteY217" fmla="*/ 2129245 h 2608217"/>
              <a:gd name="connsiteX218" fmla="*/ 2536835 w 5018777"/>
              <a:gd name="connsiteY218" fmla="*/ 2274388 h 2608217"/>
              <a:gd name="connsiteX219" fmla="*/ 2522320 w 5018777"/>
              <a:gd name="connsiteY219" fmla="*/ 2303417 h 2608217"/>
              <a:gd name="connsiteX220" fmla="*/ 2478777 w 5018777"/>
              <a:gd name="connsiteY220" fmla="*/ 2332445 h 2608217"/>
              <a:gd name="connsiteX221" fmla="*/ 2457006 w 5018777"/>
              <a:gd name="connsiteY221" fmla="*/ 2339703 h 2608217"/>
              <a:gd name="connsiteX222" fmla="*/ 2333635 w 5018777"/>
              <a:gd name="connsiteY222" fmla="*/ 2332445 h 2608217"/>
              <a:gd name="connsiteX223" fmla="*/ 2311863 w 5018777"/>
              <a:gd name="connsiteY223" fmla="*/ 2325188 h 2608217"/>
              <a:gd name="connsiteX224" fmla="*/ 2297349 w 5018777"/>
              <a:gd name="connsiteY224" fmla="*/ 2288903 h 2608217"/>
              <a:gd name="connsiteX225" fmla="*/ 2290092 w 5018777"/>
              <a:gd name="connsiteY225" fmla="*/ 2252617 h 2608217"/>
              <a:gd name="connsiteX226" fmla="*/ 2398949 w 5018777"/>
              <a:gd name="connsiteY226" fmla="*/ 2114731 h 2608217"/>
              <a:gd name="connsiteX227" fmla="*/ 2398949 w 5018777"/>
              <a:gd name="connsiteY227" fmla="*/ 2027645 h 2608217"/>
              <a:gd name="connsiteX228" fmla="*/ 2377177 w 5018777"/>
              <a:gd name="connsiteY228" fmla="*/ 2013131 h 2608217"/>
              <a:gd name="connsiteX229" fmla="*/ 2275577 w 5018777"/>
              <a:gd name="connsiteY229" fmla="*/ 2020388 h 2608217"/>
              <a:gd name="connsiteX230" fmla="*/ 2261063 w 5018777"/>
              <a:gd name="connsiteY230" fmla="*/ 2034903 h 2608217"/>
              <a:gd name="connsiteX231" fmla="*/ 2239292 w 5018777"/>
              <a:gd name="connsiteY231" fmla="*/ 2049417 h 2608217"/>
              <a:gd name="connsiteX232" fmla="*/ 2224777 w 5018777"/>
              <a:gd name="connsiteY232" fmla="*/ 2063931 h 2608217"/>
              <a:gd name="connsiteX233" fmla="*/ 2195749 w 5018777"/>
              <a:gd name="connsiteY233" fmla="*/ 2071188 h 2608217"/>
              <a:gd name="connsiteX234" fmla="*/ 2166720 w 5018777"/>
              <a:gd name="connsiteY234" fmla="*/ 2092960 h 2608217"/>
              <a:gd name="connsiteX235" fmla="*/ 2152206 w 5018777"/>
              <a:gd name="connsiteY235" fmla="*/ 2114731 h 2608217"/>
              <a:gd name="connsiteX236" fmla="*/ 2130435 w 5018777"/>
              <a:gd name="connsiteY236" fmla="*/ 2143760 h 2608217"/>
              <a:gd name="connsiteX237" fmla="*/ 2130435 w 5018777"/>
              <a:gd name="connsiteY237" fmla="*/ 2354217 h 2608217"/>
              <a:gd name="connsiteX238" fmla="*/ 2144949 w 5018777"/>
              <a:gd name="connsiteY238" fmla="*/ 2375988 h 2608217"/>
              <a:gd name="connsiteX239" fmla="*/ 2166720 w 5018777"/>
              <a:gd name="connsiteY239" fmla="*/ 2383245 h 2608217"/>
              <a:gd name="connsiteX240" fmla="*/ 2173977 w 5018777"/>
              <a:gd name="connsiteY240" fmla="*/ 2405017 h 2608217"/>
              <a:gd name="connsiteX241" fmla="*/ 2195749 w 5018777"/>
              <a:gd name="connsiteY241" fmla="*/ 2419531 h 2608217"/>
              <a:gd name="connsiteX242" fmla="*/ 2224777 w 5018777"/>
              <a:gd name="connsiteY242" fmla="*/ 2441303 h 2608217"/>
              <a:gd name="connsiteX243" fmla="*/ 2268320 w 5018777"/>
              <a:gd name="connsiteY243" fmla="*/ 2477588 h 2608217"/>
              <a:gd name="connsiteX244" fmla="*/ 2297349 w 5018777"/>
              <a:gd name="connsiteY244" fmla="*/ 2513874 h 2608217"/>
              <a:gd name="connsiteX245" fmla="*/ 2319120 w 5018777"/>
              <a:gd name="connsiteY245" fmla="*/ 2535645 h 2608217"/>
              <a:gd name="connsiteX246" fmla="*/ 2398949 w 5018777"/>
              <a:gd name="connsiteY246" fmla="*/ 2571931 h 2608217"/>
              <a:gd name="connsiteX247" fmla="*/ 2544092 w 5018777"/>
              <a:gd name="connsiteY247" fmla="*/ 2557417 h 2608217"/>
              <a:gd name="connsiteX248" fmla="*/ 2565863 w 5018777"/>
              <a:gd name="connsiteY248" fmla="*/ 2542903 h 2608217"/>
              <a:gd name="connsiteX249" fmla="*/ 2573120 w 5018777"/>
              <a:gd name="connsiteY249" fmla="*/ 2506617 h 2608217"/>
              <a:gd name="connsiteX250" fmla="*/ 2587635 w 5018777"/>
              <a:gd name="connsiteY250" fmla="*/ 2484845 h 2608217"/>
              <a:gd name="connsiteX251" fmla="*/ 2594892 w 5018777"/>
              <a:gd name="connsiteY251" fmla="*/ 2412274 h 2608217"/>
              <a:gd name="connsiteX252" fmla="*/ 2645692 w 5018777"/>
              <a:gd name="connsiteY252" fmla="*/ 2419531 h 2608217"/>
              <a:gd name="connsiteX253" fmla="*/ 2674720 w 5018777"/>
              <a:gd name="connsiteY253" fmla="*/ 2426788 h 2608217"/>
              <a:gd name="connsiteX254" fmla="*/ 2747292 w 5018777"/>
              <a:gd name="connsiteY254" fmla="*/ 2441303 h 2608217"/>
              <a:gd name="connsiteX255" fmla="*/ 2790835 w 5018777"/>
              <a:gd name="connsiteY255" fmla="*/ 2455817 h 2608217"/>
              <a:gd name="connsiteX256" fmla="*/ 2812606 w 5018777"/>
              <a:gd name="connsiteY256" fmla="*/ 2441303 h 2608217"/>
              <a:gd name="connsiteX257" fmla="*/ 2805349 w 5018777"/>
              <a:gd name="connsiteY257" fmla="*/ 2419531 h 2608217"/>
              <a:gd name="connsiteX258" fmla="*/ 2798092 w 5018777"/>
              <a:gd name="connsiteY258" fmla="*/ 2375988 h 2608217"/>
              <a:gd name="connsiteX259" fmla="*/ 2783577 w 5018777"/>
              <a:gd name="connsiteY259" fmla="*/ 2332445 h 2608217"/>
              <a:gd name="connsiteX260" fmla="*/ 2798092 w 5018777"/>
              <a:gd name="connsiteY260" fmla="*/ 2281645 h 2608217"/>
              <a:gd name="connsiteX261" fmla="*/ 2965006 w 5018777"/>
              <a:gd name="connsiteY261" fmla="*/ 2252617 h 2608217"/>
              <a:gd name="connsiteX262" fmla="*/ 2950492 w 5018777"/>
              <a:gd name="connsiteY262" fmla="*/ 2230845 h 2608217"/>
              <a:gd name="connsiteX263" fmla="*/ 2928720 w 5018777"/>
              <a:gd name="connsiteY263" fmla="*/ 2136503 h 2608217"/>
              <a:gd name="connsiteX264" fmla="*/ 2921463 w 5018777"/>
              <a:gd name="connsiteY264" fmla="*/ 2107474 h 2608217"/>
              <a:gd name="connsiteX265" fmla="*/ 2899692 w 5018777"/>
              <a:gd name="connsiteY265" fmla="*/ 2092960 h 2608217"/>
              <a:gd name="connsiteX266" fmla="*/ 2906949 w 5018777"/>
              <a:gd name="connsiteY266" fmla="*/ 2063931 h 2608217"/>
              <a:gd name="connsiteX267" fmla="*/ 3037577 w 5018777"/>
              <a:gd name="connsiteY267" fmla="*/ 2056674 h 2608217"/>
              <a:gd name="connsiteX268" fmla="*/ 3124663 w 5018777"/>
              <a:gd name="connsiteY268" fmla="*/ 2049417 h 2608217"/>
              <a:gd name="connsiteX269" fmla="*/ 3146435 w 5018777"/>
              <a:gd name="connsiteY269" fmla="*/ 2042160 h 2608217"/>
              <a:gd name="connsiteX270" fmla="*/ 3139177 w 5018777"/>
              <a:gd name="connsiteY270" fmla="*/ 2013131 h 2608217"/>
              <a:gd name="connsiteX271" fmla="*/ 3110149 w 5018777"/>
              <a:gd name="connsiteY271" fmla="*/ 1962331 h 2608217"/>
              <a:gd name="connsiteX272" fmla="*/ 3081120 w 5018777"/>
              <a:gd name="connsiteY272" fmla="*/ 1933303 h 2608217"/>
              <a:gd name="connsiteX273" fmla="*/ 3066606 w 5018777"/>
              <a:gd name="connsiteY273" fmla="*/ 1904274 h 2608217"/>
              <a:gd name="connsiteX274" fmla="*/ 3044835 w 5018777"/>
              <a:gd name="connsiteY274" fmla="*/ 1889760 h 2608217"/>
              <a:gd name="connsiteX275" fmla="*/ 3037577 w 5018777"/>
              <a:gd name="connsiteY275" fmla="*/ 1867988 h 2608217"/>
              <a:gd name="connsiteX276" fmla="*/ 3023063 w 5018777"/>
              <a:gd name="connsiteY276" fmla="*/ 1846217 h 2608217"/>
              <a:gd name="connsiteX277" fmla="*/ 3052092 w 5018777"/>
              <a:gd name="connsiteY277" fmla="*/ 1831703 h 2608217"/>
              <a:gd name="connsiteX278" fmla="*/ 3160949 w 5018777"/>
              <a:gd name="connsiteY278" fmla="*/ 1817188 h 2608217"/>
              <a:gd name="connsiteX279" fmla="*/ 3182720 w 5018777"/>
              <a:gd name="connsiteY279" fmla="*/ 1802674 h 2608217"/>
              <a:gd name="connsiteX280" fmla="*/ 3131920 w 5018777"/>
              <a:gd name="connsiteY280" fmla="*/ 1693817 h 2608217"/>
              <a:gd name="connsiteX281" fmla="*/ 3124663 w 5018777"/>
              <a:gd name="connsiteY281" fmla="*/ 1672045 h 2608217"/>
              <a:gd name="connsiteX282" fmla="*/ 3110149 w 5018777"/>
              <a:gd name="connsiteY282" fmla="*/ 1650274 h 2608217"/>
              <a:gd name="connsiteX283" fmla="*/ 3131920 w 5018777"/>
              <a:gd name="connsiteY283" fmla="*/ 1643017 h 2608217"/>
              <a:gd name="connsiteX284" fmla="*/ 3160949 w 5018777"/>
              <a:gd name="connsiteY284" fmla="*/ 1635760 h 2608217"/>
              <a:gd name="connsiteX285" fmla="*/ 3189977 w 5018777"/>
              <a:gd name="connsiteY285" fmla="*/ 1621245 h 2608217"/>
              <a:gd name="connsiteX286" fmla="*/ 3219006 w 5018777"/>
              <a:gd name="connsiteY286" fmla="*/ 1613988 h 2608217"/>
              <a:gd name="connsiteX287" fmla="*/ 3240777 w 5018777"/>
              <a:gd name="connsiteY287" fmla="*/ 1606731 h 2608217"/>
              <a:gd name="connsiteX288" fmla="*/ 3284320 w 5018777"/>
              <a:gd name="connsiteY288" fmla="*/ 1584960 h 2608217"/>
              <a:gd name="connsiteX289" fmla="*/ 3298835 w 5018777"/>
              <a:gd name="connsiteY289" fmla="*/ 1570445 h 2608217"/>
              <a:gd name="connsiteX290" fmla="*/ 3277063 w 5018777"/>
              <a:gd name="connsiteY290" fmla="*/ 1548674 h 2608217"/>
              <a:gd name="connsiteX291" fmla="*/ 3233520 w 5018777"/>
              <a:gd name="connsiteY291" fmla="*/ 1519645 h 2608217"/>
              <a:gd name="connsiteX292" fmla="*/ 3182720 w 5018777"/>
              <a:gd name="connsiteY292" fmla="*/ 1461588 h 2608217"/>
              <a:gd name="connsiteX293" fmla="*/ 3175463 w 5018777"/>
              <a:gd name="connsiteY293" fmla="*/ 1439817 h 2608217"/>
              <a:gd name="connsiteX294" fmla="*/ 3153692 w 5018777"/>
              <a:gd name="connsiteY294" fmla="*/ 1425303 h 2608217"/>
              <a:gd name="connsiteX295" fmla="*/ 3204492 w 5018777"/>
              <a:gd name="connsiteY295" fmla="*/ 1389017 h 2608217"/>
              <a:gd name="connsiteX296" fmla="*/ 3240777 w 5018777"/>
              <a:gd name="connsiteY296" fmla="*/ 1352731 h 2608217"/>
              <a:gd name="connsiteX297" fmla="*/ 3269806 w 5018777"/>
              <a:gd name="connsiteY297" fmla="*/ 1316445 h 2608217"/>
              <a:gd name="connsiteX298" fmla="*/ 3291577 w 5018777"/>
              <a:gd name="connsiteY298" fmla="*/ 1301931 h 2608217"/>
              <a:gd name="connsiteX299" fmla="*/ 3306092 w 5018777"/>
              <a:gd name="connsiteY299" fmla="*/ 1287417 h 2608217"/>
              <a:gd name="connsiteX300" fmla="*/ 3313349 w 5018777"/>
              <a:gd name="connsiteY300" fmla="*/ 1265645 h 2608217"/>
              <a:gd name="connsiteX301" fmla="*/ 3269806 w 5018777"/>
              <a:gd name="connsiteY301" fmla="*/ 1258388 h 2608217"/>
              <a:gd name="connsiteX302" fmla="*/ 3248035 w 5018777"/>
              <a:gd name="connsiteY302" fmla="*/ 1251131 h 2608217"/>
              <a:gd name="connsiteX303" fmla="*/ 3197235 w 5018777"/>
              <a:gd name="connsiteY303" fmla="*/ 1236617 h 2608217"/>
              <a:gd name="connsiteX304" fmla="*/ 3175463 w 5018777"/>
              <a:gd name="connsiteY304" fmla="*/ 1222103 h 2608217"/>
              <a:gd name="connsiteX305" fmla="*/ 3153692 w 5018777"/>
              <a:gd name="connsiteY305" fmla="*/ 1214845 h 2608217"/>
              <a:gd name="connsiteX306" fmla="*/ 3124663 w 5018777"/>
              <a:gd name="connsiteY306" fmla="*/ 1200331 h 2608217"/>
              <a:gd name="connsiteX307" fmla="*/ 3204492 w 5018777"/>
              <a:gd name="connsiteY307" fmla="*/ 1098731 h 2608217"/>
              <a:gd name="connsiteX308" fmla="*/ 3255292 w 5018777"/>
              <a:gd name="connsiteY308" fmla="*/ 1040674 h 2608217"/>
              <a:gd name="connsiteX309" fmla="*/ 3255292 w 5018777"/>
              <a:gd name="connsiteY309" fmla="*/ 997131 h 2608217"/>
              <a:gd name="connsiteX310" fmla="*/ 3211749 w 5018777"/>
              <a:gd name="connsiteY310" fmla="*/ 989874 h 2608217"/>
              <a:gd name="connsiteX311" fmla="*/ 3182720 w 5018777"/>
              <a:gd name="connsiteY311" fmla="*/ 982617 h 2608217"/>
              <a:gd name="connsiteX312" fmla="*/ 3124663 w 5018777"/>
              <a:gd name="connsiteY312" fmla="*/ 960845 h 2608217"/>
              <a:gd name="connsiteX313" fmla="*/ 3102892 w 5018777"/>
              <a:gd name="connsiteY313" fmla="*/ 953588 h 2608217"/>
              <a:gd name="connsiteX314" fmla="*/ 3052092 w 5018777"/>
              <a:gd name="connsiteY314" fmla="*/ 946331 h 2608217"/>
              <a:gd name="connsiteX315" fmla="*/ 3030320 w 5018777"/>
              <a:gd name="connsiteY315" fmla="*/ 939074 h 2608217"/>
              <a:gd name="connsiteX316" fmla="*/ 2994035 w 5018777"/>
              <a:gd name="connsiteY316" fmla="*/ 931817 h 2608217"/>
              <a:gd name="connsiteX317" fmla="*/ 2979520 w 5018777"/>
              <a:gd name="connsiteY317" fmla="*/ 917303 h 2608217"/>
              <a:gd name="connsiteX318" fmla="*/ 3037577 w 5018777"/>
              <a:gd name="connsiteY318" fmla="*/ 822960 h 2608217"/>
              <a:gd name="connsiteX319" fmla="*/ 3095635 w 5018777"/>
              <a:gd name="connsiteY319" fmla="*/ 750388 h 2608217"/>
              <a:gd name="connsiteX320" fmla="*/ 3131920 w 5018777"/>
              <a:gd name="connsiteY320" fmla="*/ 706845 h 2608217"/>
              <a:gd name="connsiteX321" fmla="*/ 3146435 w 5018777"/>
              <a:gd name="connsiteY321" fmla="*/ 685074 h 2608217"/>
              <a:gd name="connsiteX322" fmla="*/ 3037577 w 5018777"/>
              <a:gd name="connsiteY322" fmla="*/ 670560 h 2608217"/>
              <a:gd name="connsiteX323" fmla="*/ 2965006 w 5018777"/>
              <a:gd name="connsiteY323" fmla="*/ 663303 h 2608217"/>
              <a:gd name="connsiteX324" fmla="*/ 2892435 w 5018777"/>
              <a:gd name="connsiteY324" fmla="*/ 648788 h 2608217"/>
              <a:gd name="connsiteX325" fmla="*/ 2928720 w 5018777"/>
              <a:gd name="connsiteY325" fmla="*/ 612503 h 2608217"/>
              <a:gd name="connsiteX326" fmla="*/ 2965006 w 5018777"/>
              <a:gd name="connsiteY326" fmla="*/ 576217 h 2608217"/>
              <a:gd name="connsiteX327" fmla="*/ 2972263 w 5018777"/>
              <a:gd name="connsiteY327" fmla="*/ 532674 h 2608217"/>
              <a:gd name="connsiteX328" fmla="*/ 2986777 w 5018777"/>
              <a:gd name="connsiteY328" fmla="*/ 489131 h 2608217"/>
              <a:gd name="connsiteX329" fmla="*/ 3001292 w 5018777"/>
              <a:gd name="connsiteY329" fmla="*/ 438331 h 2608217"/>
              <a:gd name="connsiteX330" fmla="*/ 3015806 w 5018777"/>
              <a:gd name="connsiteY330" fmla="*/ 394788 h 2608217"/>
              <a:gd name="connsiteX331" fmla="*/ 2965006 w 5018777"/>
              <a:gd name="connsiteY331" fmla="*/ 402045 h 2608217"/>
              <a:gd name="connsiteX332" fmla="*/ 2921463 w 5018777"/>
              <a:gd name="connsiteY332" fmla="*/ 416560 h 2608217"/>
              <a:gd name="connsiteX333" fmla="*/ 2892435 w 5018777"/>
              <a:gd name="connsiteY333" fmla="*/ 423817 h 2608217"/>
              <a:gd name="connsiteX334" fmla="*/ 2856149 w 5018777"/>
              <a:gd name="connsiteY334" fmla="*/ 438331 h 2608217"/>
              <a:gd name="connsiteX335" fmla="*/ 2812606 w 5018777"/>
              <a:gd name="connsiteY335" fmla="*/ 445588 h 2608217"/>
              <a:gd name="connsiteX336" fmla="*/ 2783577 w 5018777"/>
              <a:gd name="connsiteY336" fmla="*/ 452845 h 2608217"/>
              <a:gd name="connsiteX337" fmla="*/ 2725520 w 5018777"/>
              <a:gd name="connsiteY337" fmla="*/ 445588 h 2608217"/>
              <a:gd name="connsiteX338" fmla="*/ 2732777 w 5018777"/>
              <a:gd name="connsiteY338" fmla="*/ 380274 h 2608217"/>
              <a:gd name="connsiteX339" fmla="*/ 2725520 w 5018777"/>
              <a:gd name="connsiteY339" fmla="*/ 293188 h 2608217"/>
              <a:gd name="connsiteX340" fmla="*/ 2711006 w 5018777"/>
              <a:gd name="connsiteY340" fmla="*/ 235131 h 2608217"/>
              <a:gd name="connsiteX341" fmla="*/ 2667463 w 5018777"/>
              <a:gd name="connsiteY341" fmla="*/ 213360 h 2608217"/>
              <a:gd name="connsiteX342" fmla="*/ 2660206 w 5018777"/>
              <a:gd name="connsiteY342" fmla="*/ 198845 h 2608217"/>
              <a:gd name="connsiteX0" fmla="*/ 4779292 w 5018777"/>
              <a:gd name="connsiteY0" fmla="*/ 510903 h 2608217"/>
              <a:gd name="connsiteX1" fmla="*/ 4815577 w 5018777"/>
              <a:gd name="connsiteY1" fmla="*/ 554445 h 2608217"/>
              <a:gd name="connsiteX2" fmla="*/ 4895406 w 5018777"/>
              <a:gd name="connsiteY2" fmla="*/ 547188 h 2608217"/>
              <a:gd name="connsiteX3" fmla="*/ 4895406 w 5018777"/>
              <a:gd name="connsiteY3" fmla="*/ 467360 h 2608217"/>
              <a:gd name="connsiteX4" fmla="*/ 4859120 w 5018777"/>
              <a:gd name="connsiteY4" fmla="*/ 431074 h 2608217"/>
              <a:gd name="connsiteX5" fmla="*/ 4815577 w 5018777"/>
              <a:gd name="connsiteY5" fmla="*/ 416560 h 2608217"/>
              <a:gd name="connsiteX6" fmla="*/ 4750263 w 5018777"/>
              <a:gd name="connsiteY6" fmla="*/ 423817 h 2608217"/>
              <a:gd name="connsiteX7" fmla="*/ 4728492 w 5018777"/>
              <a:gd name="connsiteY7" fmla="*/ 431074 h 2608217"/>
              <a:gd name="connsiteX8" fmla="*/ 4721235 w 5018777"/>
              <a:gd name="connsiteY8" fmla="*/ 460103 h 2608217"/>
              <a:gd name="connsiteX9" fmla="*/ 4699463 w 5018777"/>
              <a:gd name="connsiteY9" fmla="*/ 503645 h 2608217"/>
              <a:gd name="connsiteX10" fmla="*/ 4699463 w 5018777"/>
              <a:gd name="connsiteY10" fmla="*/ 648788 h 2608217"/>
              <a:gd name="connsiteX11" fmla="*/ 4706720 w 5018777"/>
              <a:gd name="connsiteY11" fmla="*/ 670560 h 2608217"/>
              <a:gd name="connsiteX12" fmla="*/ 4743006 w 5018777"/>
              <a:gd name="connsiteY12" fmla="*/ 699588 h 2608217"/>
              <a:gd name="connsiteX13" fmla="*/ 4779292 w 5018777"/>
              <a:gd name="connsiteY13" fmla="*/ 721360 h 2608217"/>
              <a:gd name="connsiteX14" fmla="*/ 4801063 w 5018777"/>
              <a:gd name="connsiteY14" fmla="*/ 735874 h 2608217"/>
              <a:gd name="connsiteX15" fmla="*/ 4960720 w 5018777"/>
              <a:gd name="connsiteY15" fmla="*/ 721360 h 2608217"/>
              <a:gd name="connsiteX16" fmla="*/ 4982492 w 5018777"/>
              <a:gd name="connsiteY16" fmla="*/ 677817 h 2608217"/>
              <a:gd name="connsiteX17" fmla="*/ 5004263 w 5018777"/>
              <a:gd name="connsiteY17" fmla="*/ 634274 h 2608217"/>
              <a:gd name="connsiteX18" fmla="*/ 5011520 w 5018777"/>
              <a:gd name="connsiteY18" fmla="*/ 590731 h 2608217"/>
              <a:gd name="connsiteX19" fmla="*/ 5018777 w 5018777"/>
              <a:gd name="connsiteY19" fmla="*/ 561703 h 2608217"/>
              <a:gd name="connsiteX20" fmla="*/ 5004263 w 5018777"/>
              <a:gd name="connsiteY20" fmla="*/ 394788 h 2608217"/>
              <a:gd name="connsiteX21" fmla="*/ 4997006 w 5018777"/>
              <a:gd name="connsiteY21" fmla="*/ 373017 h 2608217"/>
              <a:gd name="connsiteX22" fmla="*/ 4982492 w 5018777"/>
              <a:gd name="connsiteY22" fmla="*/ 351245 h 2608217"/>
              <a:gd name="connsiteX23" fmla="*/ 4960720 w 5018777"/>
              <a:gd name="connsiteY23" fmla="*/ 314960 h 2608217"/>
              <a:gd name="connsiteX24" fmla="*/ 4953463 w 5018777"/>
              <a:gd name="connsiteY24" fmla="*/ 293188 h 2608217"/>
              <a:gd name="connsiteX25" fmla="*/ 4888149 w 5018777"/>
              <a:gd name="connsiteY25" fmla="*/ 256903 h 2608217"/>
              <a:gd name="connsiteX26" fmla="*/ 4851863 w 5018777"/>
              <a:gd name="connsiteY26" fmla="*/ 235131 h 2608217"/>
              <a:gd name="connsiteX27" fmla="*/ 4801063 w 5018777"/>
              <a:gd name="connsiteY27" fmla="*/ 213360 h 2608217"/>
              <a:gd name="connsiteX28" fmla="*/ 4743006 w 5018777"/>
              <a:gd name="connsiteY28" fmla="*/ 162560 h 2608217"/>
              <a:gd name="connsiteX29" fmla="*/ 4728492 w 5018777"/>
              <a:gd name="connsiteY29" fmla="*/ 148045 h 2608217"/>
              <a:gd name="connsiteX30" fmla="*/ 4677692 w 5018777"/>
              <a:gd name="connsiteY30" fmla="*/ 119017 h 2608217"/>
              <a:gd name="connsiteX31" fmla="*/ 4655920 w 5018777"/>
              <a:gd name="connsiteY31" fmla="*/ 111760 h 2608217"/>
              <a:gd name="connsiteX32" fmla="*/ 4612377 w 5018777"/>
              <a:gd name="connsiteY32" fmla="*/ 82731 h 2608217"/>
              <a:gd name="connsiteX33" fmla="*/ 4568835 w 5018777"/>
              <a:gd name="connsiteY33" fmla="*/ 68217 h 2608217"/>
              <a:gd name="connsiteX34" fmla="*/ 4539806 w 5018777"/>
              <a:gd name="connsiteY34" fmla="*/ 60960 h 2608217"/>
              <a:gd name="connsiteX35" fmla="*/ 4496263 w 5018777"/>
              <a:gd name="connsiteY35" fmla="*/ 46445 h 2608217"/>
              <a:gd name="connsiteX36" fmla="*/ 4445463 w 5018777"/>
              <a:gd name="connsiteY36" fmla="*/ 24674 h 2608217"/>
              <a:gd name="connsiteX37" fmla="*/ 4380149 w 5018777"/>
              <a:gd name="connsiteY37" fmla="*/ 17417 h 2608217"/>
              <a:gd name="connsiteX38" fmla="*/ 4336606 w 5018777"/>
              <a:gd name="connsiteY38" fmla="*/ 10160 h 2608217"/>
              <a:gd name="connsiteX39" fmla="*/ 4264035 w 5018777"/>
              <a:gd name="connsiteY39" fmla="*/ 2903 h 2608217"/>
              <a:gd name="connsiteX40" fmla="*/ 3882672 w 5018777"/>
              <a:gd name="connsiteY40" fmla="*/ 0 h 2608217"/>
              <a:gd name="connsiteX41" fmla="*/ 3778169 w 5018777"/>
              <a:gd name="connsiteY41" fmla="*/ 17054 h 2608217"/>
              <a:gd name="connsiteX42" fmla="*/ 3705235 w 5018777"/>
              <a:gd name="connsiteY42" fmla="*/ 53703 h 2608217"/>
              <a:gd name="connsiteX43" fmla="*/ 3661692 w 5018777"/>
              <a:gd name="connsiteY43" fmla="*/ 97245 h 2608217"/>
              <a:gd name="connsiteX44" fmla="*/ 3610892 w 5018777"/>
              <a:gd name="connsiteY44" fmla="*/ 155303 h 2608217"/>
              <a:gd name="connsiteX45" fmla="*/ 3547755 w 5018777"/>
              <a:gd name="connsiteY45" fmla="*/ 251097 h 2608217"/>
              <a:gd name="connsiteX46" fmla="*/ 3502035 w 5018777"/>
              <a:gd name="connsiteY46" fmla="*/ 423817 h 2608217"/>
              <a:gd name="connsiteX47" fmla="*/ 3501672 w 5018777"/>
              <a:gd name="connsiteY47" fmla="*/ 556260 h 2608217"/>
              <a:gd name="connsiteX48" fmla="*/ 3554649 w 5018777"/>
              <a:gd name="connsiteY48" fmla="*/ 670560 h 2608217"/>
              <a:gd name="connsiteX49" fmla="*/ 3638106 w 5018777"/>
              <a:gd name="connsiteY49" fmla="*/ 732971 h 2608217"/>
              <a:gd name="connsiteX50" fmla="*/ 3756397 w 5018777"/>
              <a:gd name="connsiteY50" fmla="*/ 755468 h 2608217"/>
              <a:gd name="connsiteX51" fmla="*/ 3886663 w 5018777"/>
              <a:gd name="connsiteY51" fmla="*/ 743131 h 2608217"/>
              <a:gd name="connsiteX52" fmla="*/ 3980643 w 5018777"/>
              <a:gd name="connsiteY52" fmla="*/ 661851 h 2608217"/>
              <a:gd name="connsiteX53" fmla="*/ 4000237 w 5018777"/>
              <a:gd name="connsiteY53" fmla="*/ 580208 h 2608217"/>
              <a:gd name="connsiteX54" fmla="*/ 3939640 w 5018777"/>
              <a:gd name="connsiteY54" fmla="*/ 483325 h 2608217"/>
              <a:gd name="connsiteX55" fmla="*/ 3866706 w 5018777"/>
              <a:gd name="connsiteY55" fmla="*/ 466634 h 2608217"/>
              <a:gd name="connsiteX56" fmla="*/ 3806835 w 5018777"/>
              <a:gd name="connsiteY56" fmla="*/ 481874 h 2608217"/>
              <a:gd name="connsiteX57" fmla="*/ 3763292 w 5018777"/>
              <a:gd name="connsiteY57" fmla="*/ 532674 h 2608217"/>
              <a:gd name="connsiteX58" fmla="*/ 3756035 w 5018777"/>
              <a:gd name="connsiteY58" fmla="*/ 554445 h 2608217"/>
              <a:gd name="connsiteX59" fmla="*/ 3763292 w 5018777"/>
              <a:gd name="connsiteY59" fmla="*/ 576217 h 2608217"/>
              <a:gd name="connsiteX60" fmla="*/ 3705235 w 5018777"/>
              <a:gd name="connsiteY60" fmla="*/ 605245 h 2608217"/>
              <a:gd name="connsiteX61" fmla="*/ 3661692 w 5018777"/>
              <a:gd name="connsiteY61" fmla="*/ 547188 h 2608217"/>
              <a:gd name="connsiteX62" fmla="*/ 3668949 w 5018777"/>
              <a:gd name="connsiteY62" fmla="*/ 438331 h 2608217"/>
              <a:gd name="connsiteX63" fmla="*/ 3705235 w 5018777"/>
              <a:gd name="connsiteY63" fmla="*/ 373017 h 2608217"/>
              <a:gd name="connsiteX64" fmla="*/ 3770549 w 5018777"/>
              <a:gd name="connsiteY64" fmla="*/ 343988 h 2608217"/>
              <a:gd name="connsiteX65" fmla="*/ 3792320 w 5018777"/>
              <a:gd name="connsiteY65" fmla="*/ 336731 h 2608217"/>
              <a:gd name="connsiteX66" fmla="*/ 3814092 w 5018777"/>
              <a:gd name="connsiteY66" fmla="*/ 329474 h 2608217"/>
              <a:gd name="connsiteX67" fmla="*/ 3959235 w 5018777"/>
              <a:gd name="connsiteY67" fmla="*/ 336731 h 2608217"/>
              <a:gd name="connsiteX68" fmla="*/ 4024549 w 5018777"/>
              <a:gd name="connsiteY68" fmla="*/ 380274 h 2608217"/>
              <a:gd name="connsiteX69" fmla="*/ 4060835 w 5018777"/>
              <a:gd name="connsiteY69" fmla="*/ 416560 h 2608217"/>
              <a:gd name="connsiteX70" fmla="*/ 4097120 w 5018777"/>
              <a:gd name="connsiteY70" fmla="*/ 481874 h 2608217"/>
              <a:gd name="connsiteX71" fmla="*/ 4111997 w 5018777"/>
              <a:gd name="connsiteY71" fmla="*/ 623751 h 2608217"/>
              <a:gd name="connsiteX72" fmla="*/ 4089863 w 5018777"/>
              <a:gd name="connsiteY72" fmla="*/ 735874 h 2608217"/>
              <a:gd name="connsiteX73" fmla="*/ 4060835 w 5018777"/>
              <a:gd name="connsiteY73" fmla="*/ 772160 h 2608217"/>
              <a:gd name="connsiteX74" fmla="*/ 3946897 w 5018777"/>
              <a:gd name="connsiteY74" fmla="*/ 854165 h 2608217"/>
              <a:gd name="connsiteX75" fmla="*/ 3843120 w 5018777"/>
              <a:gd name="connsiteY75" fmla="*/ 881017 h 2608217"/>
              <a:gd name="connsiteX76" fmla="*/ 3567349 w 5018777"/>
              <a:gd name="connsiteY76" fmla="*/ 866503 h 2608217"/>
              <a:gd name="connsiteX77" fmla="*/ 3422206 w 5018777"/>
              <a:gd name="connsiteY77" fmla="*/ 838563 h 2608217"/>
              <a:gd name="connsiteX78" fmla="*/ 3349635 w 5018777"/>
              <a:gd name="connsiteY78" fmla="*/ 779417 h 2608217"/>
              <a:gd name="connsiteX79" fmla="*/ 3313349 w 5018777"/>
              <a:gd name="connsiteY79" fmla="*/ 699588 h 2608217"/>
              <a:gd name="connsiteX80" fmla="*/ 3277063 w 5018777"/>
              <a:gd name="connsiteY80" fmla="*/ 590731 h 2608217"/>
              <a:gd name="connsiteX81" fmla="*/ 3233520 w 5018777"/>
              <a:gd name="connsiteY81" fmla="*/ 481874 h 2608217"/>
              <a:gd name="connsiteX82" fmla="*/ 3199412 w 5018777"/>
              <a:gd name="connsiteY82" fmla="*/ 370840 h 2608217"/>
              <a:gd name="connsiteX83" fmla="*/ 3139177 w 5018777"/>
              <a:gd name="connsiteY83" fmla="*/ 285931 h 2608217"/>
              <a:gd name="connsiteX84" fmla="*/ 3081120 w 5018777"/>
              <a:gd name="connsiteY84" fmla="*/ 235131 h 2608217"/>
              <a:gd name="connsiteX85" fmla="*/ 3008549 w 5018777"/>
              <a:gd name="connsiteY85" fmla="*/ 177074 h 2608217"/>
              <a:gd name="connsiteX86" fmla="*/ 2934889 w 5018777"/>
              <a:gd name="connsiteY86" fmla="*/ 127363 h 2608217"/>
              <a:gd name="connsiteX87" fmla="*/ 2827120 w 5018777"/>
              <a:gd name="connsiteY87" fmla="*/ 82731 h 2608217"/>
              <a:gd name="connsiteX88" fmla="*/ 2667463 w 5018777"/>
              <a:gd name="connsiteY88" fmla="*/ 53703 h 2608217"/>
              <a:gd name="connsiteX89" fmla="*/ 2500549 w 5018777"/>
              <a:gd name="connsiteY89" fmla="*/ 46445 h 2608217"/>
              <a:gd name="connsiteX90" fmla="*/ 2275577 w 5018777"/>
              <a:gd name="connsiteY90" fmla="*/ 24674 h 2608217"/>
              <a:gd name="connsiteX91" fmla="*/ 2036092 w 5018777"/>
              <a:gd name="connsiteY91" fmla="*/ 10160 h 2608217"/>
              <a:gd name="connsiteX92" fmla="*/ 1753063 w 5018777"/>
              <a:gd name="connsiteY92" fmla="*/ 31931 h 2608217"/>
              <a:gd name="connsiteX93" fmla="*/ 1519746 w 5018777"/>
              <a:gd name="connsiteY93" fmla="*/ 84908 h 2608217"/>
              <a:gd name="connsiteX94" fmla="*/ 1157977 w 5018777"/>
              <a:gd name="connsiteY94" fmla="*/ 193403 h 2608217"/>
              <a:gd name="connsiteX95" fmla="*/ 969292 w 5018777"/>
              <a:gd name="connsiteY95" fmla="*/ 264160 h 2608217"/>
              <a:gd name="connsiteX96" fmla="*/ 889463 w 5018777"/>
              <a:gd name="connsiteY96" fmla="*/ 322217 h 2608217"/>
              <a:gd name="connsiteX97" fmla="*/ 763189 w 5018777"/>
              <a:gd name="connsiteY97" fmla="*/ 423454 h 2608217"/>
              <a:gd name="connsiteX98" fmla="*/ 693520 w 5018777"/>
              <a:gd name="connsiteY98" fmla="*/ 503645 h 2608217"/>
              <a:gd name="connsiteX99" fmla="*/ 664492 w 5018777"/>
              <a:gd name="connsiteY99" fmla="*/ 547188 h 2608217"/>
              <a:gd name="connsiteX100" fmla="*/ 642720 w 5018777"/>
              <a:gd name="connsiteY100" fmla="*/ 612503 h 2608217"/>
              <a:gd name="connsiteX101" fmla="*/ 651792 w 5018777"/>
              <a:gd name="connsiteY101" fmla="*/ 743857 h 2608217"/>
              <a:gd name="connsiteX102" fmla="*/ 700052 w 5018777"/>
              <a:gd name="connsiteY102" fmla="*/ 807357 h 2608217"/>
              <a:gd name="connsiteX103" fmla="*/ 751577 w 5018777"/>
              <a:gd name="connsiteY103" fmla="*/ 807720 h 2608217"/>
              <a:gd name="connsiteX104" fmla="*/ 775889 w 5018777"/>
              <a:gd name="connsiteY104" fmla="*/ 751840 h 2608217"/>
              <a:gd name="connsiteX105" fmla="*/ 764640 w 5018777"/>
              <a:gd name="connsiteY105" fmla="*/ 682171 h 2608217"/>
              <a:gd name="connsiteX106" fmla="*/ 704769 w 5018777"/>
              <a:gd name="connsiteY106" fmla="*/ 647337 h 2608217"/>
              <a:gd name="connsiteX107" fmla="*/ 567246 w 5018777"/>
              <a:gd name="connsiteY107" fmla="*/ 641894 h 2608217"/>
              <a:gd name="connsiteX108" fmla="*/ 468549 w 5018777"/>
              <a:gd name="connsiteY108" fmla="*/ 685074 h 2608217"/>
              <a:gd name="connsiteX109" fmla="*/ 446777 w 5018777"/>
              <a:gd name="connsiteY109" fmla="*/ 757645 h 2608217"/>
              <a:gd name="connsiteX110" fmla="*/ 475806 w 5018777"/>
              <a:gd name="connsiteY110" fmla="*/ 851988 h 2608217"/>
              <a:gd name="connsiteX111" fmla="*/ 533863 w 5018777"/>
              <a:gd name="connsiteY111" fmla="*/ 844731 h 2608217"/>
              <a:gd name="connsiteX112" fmla="*/ 541120 w 5018777"/>
              <a:gd name="connsiteY112" fmla="*/ 822960 h 2608217"/>
              <a:gd name="connsiteX113" fmla="*/ 519349 w 5018777"/>
              <a:gd name="connsiteY113" fmla="*/ 743131 h 2608217"/>
              <a:gd name="connsiteX114" fmla="*/ 497577 w 5018777"/>
              <a:gd name="connsiteY114" fmla="*/ 728617 h 2608217"/>
              <a:gd name="connsiteX115" fmla="*/ 352435 w 5018777"/>
              <a:gd name="connsiteY115" fmla="*/ 735874 h 2608217"/>
              <a:gd name="connsiteX116" fmla="*/ 252286 w 5018777"/>
              <a:gd name="connsiteY116" fmla="*/ 793931 h 2608217"/>
              <a:gd name="connsiteX117" fmla="*/ 192777 w 5018777"/>
              <a:gd name="connsiteY117" fmla="*/ 895531 h 2608217"/>
              <a:gd name="connsiteX118" fmla="*/ 187335 w 5018777"/>
              <a:gd name="connsiteY118" fmla="*/ 1029425 h 2608217"/>
              <a:gd name="connsiteX119" fmla="*/ 218177 w 5018777"/>
              <a:gd name="connsiteY119" fmla="*/ 1073694 h 2608217"/>
              <a:gd name="connsiteX120" fmla="*/ 278049 w 5018777"/>
              <a:gd name="connsiteY120" fmla="*/ 1066437 h 2608217"/>
              <a:gd name="connsiteX121" fmla="*/ 297643 w 5018777"/>
              <a:gd name="connsiteY121" fmla="*/ 1025434 h 2608217"/>
              <a:gd name="connsiteX122" fmla="*/ 260995 w 5018777"/>
              <a:gd name="connsiteY122" fmla="*/ 960483 h 2608217"/>
              <a:gd name="connsiteX123" fmla="*/ 172095 w 5018777"/>
              <a:gd name="connsiteY123" fmla="*/ 955040 h 2608217"/>
              <a:gd name="connsiteX124" fmla="*/ 108957 w 5018777"/>
              <a:gd name="connsiteY124" fmla="*/ 999308 h 2608217"/>
              <a:gd name="connsiteX125" fmla="*/ 54892 w 5018777"/>
              <a:gd name="connsiteY125" fmla="*/ 1069703 h 2608217"/>
              <a:gd name="connsiteX126" fmla="*/ 14252 w 5018777"/>
              <a:gd name="connsiteY126" fmla="*/ 1159691 h 2608217"/>
              <a:gd name="connsiteX127" fmla="*/ 20783 w 5018777"/>
              <a:gd name="connsiteY127" fmla="*/ 1264920 h 2608217"/>
              <a:gd name="connsiteX128" fmla="*/ 69406 w 5018777"/>
              <a:gd name="connsiteY128" fmla="*/ 1316445 h 2608217"/>
              <a:gd name="connsiteX129" fmla="*/ 112949 w 5018777"/>
              <a:gd name="connsiteY129" fmla="*/ 1345474 h 2608217"/>
              <a:gd name="connsiteX130" fmla="*/ 159032 w 5018777"/>
              <a:gd name="connsiteY130" fmla="*/ 1344748 h 2608217"/>
              <a:gd name="connsiteX131" fmla="*/ 217089 w 5018777"/>
              <a:gd name="connsiteY131" fmla="*/ 1319348 h 2608217"/>
              <a:gd name="connsiteX132" fmla="*/ 199672 w 5018777"/>
              <a:gd name="connsiteY132" fmla="*/ 1246051 h 2608217"/>
              <a:gd name="connsiteX133" fmla="*/ 124197 w 5018777"/>
              <a:gd name="connsiteY133" fmla="*/ 1239157 h 2608217"/>
              <a:gd name="connsiteX134" fmla="*/ 54892 w 5018777"/>
              <a:gd name="connsiteY134" fmla="*/ 1265645 h 2608217"/>
              <a:gd name="connsiteX135" fmla="*/ 33120 w 5018777"/>
              <a:gd name="connsiteY135" fmla="*/ 1301931 h 2608217"/>
              <a:gd name="connsiteX136" fmla="*/ 18606 w 5018777"/>
              <a:gd name="connsiteY136" fmla="*/ 1323703 h 2608217"/>
              <a:gd name="connsiteX137" fmla="*/ 4092 w 5018777"/>
              <a:gd name="connsiteY137" fmla="*/ 1382485 h 2608217"/>
              <a:gd name="connsiteX138" fmla="*/ 3729 w 5018777"/>
              <a:gd name="connsiteY138" fmla="*/ 1439091 h 2608217"/>
              <a:gd name="connsiteX139" fmla="*/ 47635 w 5018777"/>
              <a:gd name="connsiteY139" fmla="*/ 1497874 h 2608217"/>
              <a:gd name="connsiteX140" fmla="*/ 91177 w 5018777"/>
              <a:gd name="connsiteY140" fmla="*/ 1526903 h 2608217"/>
              <a:gd name="connsiteX141" fmla="*/ 127100 w 5018777"/>
              <a:gd name="connsiteY141" fmla="*/ 1571171 h 2608217"/>
              <a:gd name="connsiteX142" fmla="*/ 171006 w 5018777"/>
              <a:gd name="connsiteY142" fmla="*/ 1584960 h 2608217"/>
              <a:gd name="connsiteX143" fmla="*/ 228337 w 5018777"/>
              <a:gd name="connsiteY143" fmla="*/ 1564640 h 2608217"/>
              <a:gd name="connsiteX144" fmla="*/ 236683 w 5018777"/>
              <a:gd name="connsiteY144" fmla="*/ 1486625 h 2608217"/>
              <a:gd name="connsiteX145" fmla="*/ 157217 w 5018777"/>
              <a:gd name="connsiteY145" fmla="*/ 1468483 h 2608217"/>
              <a:gd name="connsiteX146" fmla="*/ 105692 w 5018777"/>
              <a:gd name="connsiteY146" fmla="*/ 1505131 h 2608217"/>
              <a:gd name="connsiteX147" fmla="*/ 105692 w 5018777"/>
              <a:gd name="connsiteY147" fmla="*/ 1701074 h 2608217"/>
              <a:gd name="connsiteX148" fmla="*/ 141615 w 5018777"/>
              <a:gd name="connsiteY148" fmla="*/ 1752237 h 2608217"/>
              <a:gd name="connsiteX149" fmla="*/ 192777 w 5018777"/>
              <a:gd name="connsiteY149" fmla="*/ 1795417 h 2608217"/>
              <a:gd name="connsiteX150" fmla="*/ 250835 w 5018777"/>
              <a:gd name="connsiteY150" fmla="*/ 1831703 h 2608217"/>
              <a:gd name="connsiteX151" fmla="*/ 359692 w 5018777"/>
              <a:gd name="connsiteY151" fmla="*/ 1824445 h 2608217"/>
              <a:gd name="connsiteX152" fmla="*/ 394163 w 5018777"/>
              <a:gd name="connsiteY152" fmla="*/ 1799408 h 2608217"/>
              <a:gd name="connsiteX153" fmla="*/ 410492 w 5018777"/>
              <a:gd name="connsiteY153" fmla="*/ 1701074 h 2608217"/>
              <a:gd name="connsiteX154" fmla="*/ 366949 w 5018777"/>
              <a:gd name="connsiteY154" fmla="*/ 1686560 h 2608217"/>
              <a:gd name="connsiteX155" fmla="*/ 316149 w 5018777"/>
              <a:gd name="connsiteY155" fmla="*/ 1693817 h 2608217"/>
              <a:gd name="connsiteX156" fmla="*/ 279863 w 5018777"/>
              <a:gd name="connsiteY156" fmla="*/ 1722845 h 2608217"/>
              <a:gd name="connsiteX157" fmla="*/ 265349 w 5018777"/>
              <a:gd name="connsiteY157" fmla="*/ 1788160 h 2608217"/>
              <a:gd name="connsiteX158" fmla="*/ 276235 w 5018777"/>
              <a:gd name="connsiteY158" fmla="*/ 1942011 h 2608217"/>
              <a:gd name="connsiteX159" fmla="*/ 331026 w 5018777"/>
              <a:gd name="connsiteY159" fmla="*/ 1987368 h 2608217"/>
              <a:gd name="connsiteX160" fmla="*/ 417749 w 5018777"/>
              <a:gd name="connsiteY160" fmla="*/ 2005874 h 2608217"/>
              <a:gd name="connsiteX161" fmla="*/ 526606 w 5018777"/>
              <a:gd name="connsiteY161" fmla="*/ 1998617 h 2608217"/>
              <a:gd name="connsiteX162" fmla="*/ 555635 w 5018777"/>
              <a:gd name="connsiteY162" fmla="*/ 1976845 h 2608217"/>
              <a:gd name="connsiteX163" fmla="*/ 599177 w 5018777"/>
              <a:gd name="connsiteY163" fmla="*/ 1947817 h 2608217"/>
              <a:gd name="connsiteX164" fmla="*/ 628206 w 5018777"/>
              <a:gd name="connsiteY164" fmla="*/ 1904274 h 2608217"/>
              <a:gd name="connsiteX165" fmla="*/ 613692 w 5018777"/>
              <a:gd name="connsiteY165" fmla="*/ 1838960 h 2608217"/>
              <a:gd name="connsiteX166" fmla="*/ 570149 w 5018777"/>
              <a:gd name="connsiteY166" fmla="*/ 1795417 h 2608217"/>
              <a:gd name="connsiteX167" fmla="*/ 528057 w 5018777"/>
              <a:gd name="connsiteY167" fmla="*/ 1803400 h 2608217"/>
              <a:gd name="connsiteX168" fmla="*/ 481249 w 5018777"/>
              <a:gd name="connsiteY168" fmla="*/ 1901371 h 2608217"/>
              <a:gd name="connsiteX169" fmla="*/ 555635 w 5018777"/>
              <a:gd name="connsiteY169" fmla="*/ 1998617 h 2608217"/>
              <a:gd name="connsiteX170" fmla="*/ 570149 w 5018777"/>
              <a:gd name="connsiteY170" fmla="*/ 2020388 h 2608217"/>
              <a:gd name="connsiteX171" fmla="*/ 700777 w 5018777"/>
              <a:gd name="connsiteY171" fmla="*/ 2071188 h 2608217"/>
              <a:gd name="connsiteX172" fmla="*/ 737063 w 5018777"/>
              <a:gd name="connsiteY172" fmla="*/ 2085703 h 2608217"/>
              <a:gd name="connsiteX173" fmla="*/ 867692 w 5018777"/>
              <a:gd name="connsiteY173" fmla="*/ 2122714 h 2608217"/>
              <a:gd name="connsiteX174" fmla="*/ 969292 w 5018777"/>
              <a:gd name="connsiteY174" fmla="*/ 2151017 h 2608217"/>
              <a:gd name="connsiteX175" fmla="*/ 1078149 w 5018777"/>
              <a:gd name="connsiteY175" fmla="*/ 2136503 h 2608217"/>
              <a:gd name="connsiteX176" fmla="*/ 1128949 w 5018777"/>
              <a:gd name="connsiteY176" fmla="*/ 2107474 h 2608217"/>
              <a:gd name="connsiteX177" fmla="*/ 1247603 w 5018777"/>
              <a:gd name="connsiteY177" fmla="*/ 2016397 h 2608217"/>
              <a:gd name="connsiteX178" fmla="*/ 1291509 w 5018777"/>
              <a:gd name="connsiteY178" fmla="*/ 1960154 h 2608217"/>
              <a:gd name="connsiteX179" fmla="*/ 1278083 w 5018777"/>
              <a:gd name="connsiteY179" fmla="*/ 1842225 h 2608217"/>
              <a:gd name="connsiteX180" fmla="*/ 1223292 w 5018777"/>
              <a:gd name="connsiteY180" fmla="*/ 1817188 h 2608217"/>
              <a:gd name="connsiteX181" fmla="*/ 1129675 w 5018777"/>
              <a:gd name="connsiteY181" fmla="*/ 1836057 h 2608217"/>
              <a:gd name="connsiteX182" fmla="*/ 1107177 w 5018777"/>
              <a:gd name="connsiteY182" fmla="*/ 1897017 h 2608217"/>
              <a:gd name="connsiteX183" fmla="*/ 1085406 w 5018777"/>
              <a:gd name="connsiteY183" fmla="*/ 2005874 h 2608217"/>
              <a:gd name="connsiteX184" fmla="*/ 1020092 w 5018777"/>
              <a:gd name="connsiteY184" fmla="*/ 1998617 h 2608217"/>
              <a:gd name="connsiteX185" fmla="*/ 984532 w 5018777"/>
              <a:gd name="connsiteY185" fmla="*/ 1914434 h 2608217"/>
              <a:gd name="connsiteX186" fmla="*/ 996869 w 5018777"/>
              <a:gd name="connsiteY186" fmla="*/ 1810657 h 2608217"/>
              <a:gd name="connsiteX187" fmla="*/ 1070529 w 5018777"/>
              <a:gd name="connsiteY187" fmla="*/ 1734457 h 2608217"/>
              <a:gd name="connsiteX188" fmla="*/ 1230549 w 5018777"/>
              <a:gd name="connsiteY188" fmla="*/ 1693817 h 2608217"/>
              <a:gd name="connsiteX189" fmla="*/ 1339406 w 5018777"/>
              <a:gd name="connsiteY189" fmla="*/ 1701074 h 2608217"/>
              <a:gd name="connsiteX190" fmla="*/ 1426492 w 5018777"/>
              <a:gd name="connsiteY190" fmla="*/ 1744617 h 2608217"/>
              <a:gd name="connsiteX191" fmla="*/ 1480557 w 5018777"/>
              <a:gd name="connsiteY191" fmla="*/ 1795417 h 2608217"/>
              <a:gd name="connsiteX192" fmla="*/ 1510312 w 5018777"/>
              <a:gd name="connsiteY192" fmla="*/ 1862545 h 2608217"/>
              <a:gd name="connsiteX193" fmla="*/ 1511037 w 5018777"/>
              <a:gd name="connsiteY193" fmla="*/ 1964871 h 2608217"/>
              <a:gd name="connsiteX194" fmla="*/ 1463866 w 5018777"/>
              <a:gd name="connsiteY194" fmla="*/ 2049780 h 2608217"/>
              <a:gd name="connsiteX195" fmla="*/ 1411977 w 5018777"/>
              <a:gd name="connsiteY195" fmla="*/ 2143760 h 2608217"/>
              <a:gd name="connsiteX196" fmla="*/ 1404720 w 5018777"/>
              <a:gd name="connsiteY196" fmla="*/ 2165531 h 2608217"/>
              <a:gd name="connsiteX197" fmla="*/ 1368435 w 5018777"/>
              <a:gd name="connsiteY197" fmla="*/ 2296160 h 2608217"/>
              <a:gd name="connsiteX198" fmla="*/ 1370975 w 5018777"/>
              <a:gd name="connsiteY198" fmla="*/ 2452188 h 2608217"/>
              <a:gd name="connsiteX199" fmla="*/ 1513577 w 5018777"/>
              <a:gd name="connsiteY199" fmla="*/ 2557417 h 2608217"/>
              <a:gd name="connsiteX200" fmla="*/ 1636949 w 5018777"/>
              <a:gd name="connsiteY200" fmla="*/ 2593703 h 2608217"/>
              <a:gd name="connsiteX201" fmla="*/ 1851397 w 5018777"/>
              <a:gd name="connsiteY201" fmla="*/ 2608217 h 2608217"/>
              <a:gd name="connsiteX202" fmla="*/ 1929775 w 5018777"/>
              <a:gd name="connsiteY202" fmla="*/ 2575378 h 2608217"/>
              <a:gd name="connsiteX203" fmla="*/ 1963520 w 5018777"/>
              <a:gd name="connsiteY203" fmla="*/ 2499360 h 2608217"/>
              <a:gd name="connsiteX204" fmla="*/ 2006337 w 5018777"/>
              <a:gd name="connsiteY204" fmla="*/ 2317931 h 2608217"/>
              <a:gd name="connsiteX205" fmla="*/ 2043349 w 5018777"/>
              <a:gd name="connsiteY205" fmla="*/ 2114731 h 2608217"/>
              <a:gd name="connsiteX206" fmla="*/ 2066572 w 5018777"/>
              <a:gd name="connsiteY206" fmla="*/ 2051594 h 2608217"/>
              <a:gd name="connsiteX207" fmla="*/ 2102495 w 5018777"/>
              <a:gd name="connsiteY207" fmla="*/ 1990634 h 2608217"/>
              <a:gd name="connsiteX208" fmla="*/ 2221512 w 5018777"/>
              <a:gd name="connsiteY208" fmla="*/ 1882140 h 2608217"/>
              <a:gd name="connsiteX209" fmla="*/ 2377177 w 5018777"/>
              <a:gd name="connsiteY209" fmla="*/ 1875245 h 2608217"/>
              <a:gd name="connsiteX210" fmla="*/ 2398949 w 5018777"/>
              <a:gd name="connsiteY210" fmla="*/ 1882503 h 2608217"/>
              <a:gd name="connsiteX211" fmla="*/ 2457006 w 5018777"/>
              <a:gd name="connsiteY211" fmla="*/ 1933303 h 2608217"/>
              <a:gd name="connsiteX212" fmla="*/ 2471520 w 5018777"/>
              <a:gd name="connsiteY212" fmla="*/ 1955074 h 2608217"/>
              <a:gd name="connsiteX213" fmla="*/ 2493292 w 5018777"/>
              <a:gd name="connsiteY213" fmla="*/ 1976845 h 2608217"/>
              <a:gd name="connsiteX214" fmla="*/ 2507806 w 5018777"/>
              <a:gd name="connsiteY214" fmla="*/ 2027645 h 2608217"/>
              <a:gd name="connsiteX215" fmla="*/ 2515063 w 5018777"/>
              <a:gd name="connsiteY215" fmla="*/ 2056674 h 2608217"/>
              <a:gd name="connsiteX216" fmla="*/ 2529577 w 5018777"/>
              <a:gd name="connsiteY216" fmla="*/ 2078445 h 2608217"/>
              <a:gd name="connsiteX217" fmla="*/ 2544092 w 5018777"/>
              <a:gd name="connsiteY217" fmla="*/ 2129245 h 2608217"/>
              <a:gd name="connsiteX218" fmla="*/ 2536835 w 5018777"/>
              <a:gd name="connsiteY218" fmla="*/ 2274388 h 2608217"/>
              <a:gd name="connsiteX219" fmla="*/ 2522320 w 5018777"/>
              <a:gd name="connsiteY219" fmla="*/ 2303417 h 2608217"/>
              <a:gd name="connsiteX220" fmla="*/ 2478777 w 5018777"/>
              <a:gd name="connsiteY220" fmla="*/ 2332445 h 2608217"/>
              <a:gd name="connsiteX221" fmla="*/ 2457006 w 5018777"/>
              <a:gd name="connsiteY221" fmla="*/ 2339703 h 2608217"/>
              <a:gd name="connsiteX222" fmla="*/ 2333635 w 5018777"/>
              <a:gd name="connsiteY222" fmla="*/ 2332445 h 2608217"/>
              <a:gd name="connsiteX223" fmla="*/ 2311863 w 5018777"/>
              <a:gd name="connsiteY223" fmla="*/ 2325188 h 2608217"/>
              <a:gd name="connsiteX224" fmla="*/ 2297349 w 5018777"/>
              <a:gd name="connsiteY224" fmla="*/ 2288903 h 2608217"/>
              <a:gd name="connsiteX225" fmla="*/ 2290092 w 5018777"/>
              <a:gd name="connsiteY225" fmla="*/ 2252617 h 2608217"/>
              <a:gd name="connsiteX226" fmla="*/ 2398949 w 5018777"/>
              <a:gd name="connsiteY226" fmla="*/ 2114731 h 2608217"/>
              <a:gd name="connsiteX227" fmla="*/ 2398949 w 5018777"/>
              <a:gd name="connsiteY227" fmla="*/ 2027645 h 2608217"/>
              <a:gd name="connsiteX228" fmla="*/ 2377177 w 5018777"/>
              <a:gd name="connsiteY228" fmla="*/ 2013131 h 2608217"/>
              <a:gd name="connsiteX229" fmla="*/ 2275577 w 5018777"/>
              <a:gd name="connsiteY229" fmla="*/ 2020388 h 2608217"/>
              <a:gd name="connsiteX230" fmla="*/ 2261063 w 5018777"/>
              <a:gd name="connsiteY230" fmla="*/ 2034903 h 2608217"/>
              <a:gd name="connsiteX231" fmla="*/ 2239292 w 5018777"/>
              <a:gd name="connsiteY231" fmla="*/ 2049417 h 2608217"/>
              <a:gd name="connsiteX232" fmla="*/ 2224777 w 5018777"/>
              <a:gd name="connsiteY232" fmla="*/ 2063931 h 2608217"/>
              <a:gd name="connsiteX233" fmla="*/ 2195749 w 5018777"/>
              <a:gd name="connsiteY233" fmla="*/ 2071188 h 2608217"/>
              <a:gd name="connsiteX234" fmla="*/ 2166720 w 5018777"/>
              <a:gd name="connsiteY234" fmla="*/ 2092960 h 2608217"/>
              <a:gd name="connsiteX235" fmla="*/ 2152206 w 5018777"/>
              <a:gd name="connsiteY235" fmla="*/ 2114731 h 2608217"/>
              <a:gd name="connsiteX236" fmla="*/ 2130435 w 5018777"/>
              <a:gd name="connsiteY236" fmla="*/ 2143760 h 2608217"/>
              <a:gd name="connsiteX237" fmla="*/ 2130435 w 5018777"/>
              <a:gd name="connsiteY237" fmla="*/ 2354217 h 2608217"/>
              <a:gd name="connsiteX238" fmla="*/ 2144949 w 5018777"/>
              <a:gd name="connsiteY238" fmla="*/ 2375988 h 2608217"/>
              <a:gd name="connsiteX239" fmla="*/ 2166720 w 5018777"/>
              <a:gd name="connsiteY239" fmla="*/ 2383245 h 2608217"/>
              <a:gd name="connsiteX240" fmla="*/ 2173977 w 5018777"/>
              <a:gd name="connsiteY240" fmla="*/ 2405017 h 2608217"/>
              <a:gd name="connsiteX241" fmla="*/ 2195749 w 5018777"/>
              <a:gd name="connsiteY241" fmla="*/ 2419531 h 2608217"/>
              <a:gd name="connsiteX242" fmla="*/ 2224777 w 5018777"/>
              <a:gd name="connsiteY242" fmla="*/ 2441303 h 2608217"/>
              <a:gd name="connsiteX243" fmla="*/ 2268320 w 5018777"/>
              <a:gd name="connsiteY243" fmla="*/ 2477588 h 2608217"/>
              <a:gd name="connsiteX244" fmla="*/ 2297349 w 5018777"/>
              <a:gd name="connsiteY244" fmla="*/ 2513874 h 2608217"/>
              <a:gd name="connsiteX245" fmla="*/ 2319120 w 5018777"/>
              <a:gd name="connsiteY245" fmla="*/ 2535645 h 2608217"/>
              <a:gd name="connsiteX246" fmla="*/ 2398949 w 5018777"/>
              <a:gd name="connsiteY246" fmla="*/ 2571931 h 2608217"/>
              <a:gd name="connsiteX247" fmla="*/ 2544092 w 5018777"/>
              <a:gd name="connsiteY247" fmla="*/ 2557417 h 2608217"/>
              <a:gd name="connsiteX248" fmla="*/ 2565863 w 5018777"/>
              <a:gd name="connsiteY248" fmla="*/ 2542903 h 2608217"/>
              <a:gd name="connsiteX249" fmla="*/ 2573120 w 5018777"/>
              <a:gd name="connsiteY249" fmla="*/ 2506617 h 2608217"/>
              <a:gd name="connsiteX250" fmla="*/ 2587635 w 5018777"/>
              <a:gd name="connsiteY250" fmla="*/ 2484845 h 2608217"/>
              <a:gd name="connsiteX251" fmla="*/ 2594892 w 5018777"/>
              <a:gd name="connsiteY251" fmla="*/ 2412274 h 2608217"/>
              <a:gd name="connsiteX252" fmla="*/ 2645692 w 5018777"/>
              <a:gd name="connsiteY252" fmla="*/ 2419531 h 2608217"/>
              <a:gd name="connsiteX253" fmla="*/ 2674720 w 5018777"/>
              <a:gd name="connsiteY253" fmla="*/ 2426788 h 2608217"/>
              <a:gd name="connsiteX254" fmla="*/ 2747292 w 5018777"/>
              <a:gd name="connsiteY254" fmla="*/ 2441303 h 2608217"/>
              <a:gd name="connsiteX255" fmla="*/ 2790835 w 5018777"/>
              <a:gd name="connsiteY255" fmla="*/ 2455817 h 2608217"/>
              <a:gd name="connsiteX256" fmla="*/ 2812606 w 5018777"/>
              <a:gd name="connsiteY256" fmla="*/ 2441303 h 2608217"/>
              <a:gd name="connsiteX257" fmla="*/ 2805349 w 5018777"/>
              <a:gd name="connsiteY257" fmla="*/ 2419531 h 2608217"/>
              <a:gd name="connsiteX258" fmla="*/ 2798092 w 5018777"/>
              <a:gd name="connsiteY258" fmla="*/ 2375988 h 2608217"/>
              <a:gd name="connsiteX259" fmla="*/ 2783577 w 5018777"/>
              <a:gd name="connsiteY259" fmla="*/ 2332445 h 2608217"/>
              <a:gd name="connsiteX260" fmla="*/ 2798092 w 5018777"/>
              <a:gd name="connsiteY260" fmla="*/ 2281645 h 2608217"/>
              <a:gd name="connsiteX261" fmla="*/ 2965006 w 5018777"/>
              <a:gd name="connsiteY261" fmla="*/ 2252617 h 2608217"/>
              <a:gd name="connsiteX262" fmla="*/ 2950492 w 5018777"/>
              <a:gd name="connsiteY262" fmla="*/ 2230845 h 2608217"/>
              <a:gd name="connsiteX263" fmla="*/ 2928720 w 5018777"/>
              <a:gd name="connsiteY263" fmla="*/ 2136503 h 2608217"/>
              <a:gd name="connsiteX264" fmla="*/ 2921463 w 5018777"/>
              <a:gd name="connsiteY264" fmla="*/ 2107474 h 2608217"/>
              <a:gd name="connsiteX265" fmla="*/ 2899692 w 5018777"/>
              <a:gd name="connsiteY265" fmla="*/ 2092960 h 2608217"/>
              <a:gd name="connsiteX266" fmla="*/ 2906949 w 5018777"/>
              <a:gd name="connsiteY266" fmla="*/ 2063931 h 2608217"/>
              <a:gd name="connsiteX267" fmla="*/ 3037577 w 5018777"/>
              <a:gd name="connsiteY267" fmla="*/ 2056674 h 2608217"/>
              <a:gd name="connsiteX268" fmla="*/ 3124663 w 5018777"/>
              <a:gd name="connsiteY268" fmla="*/ 2049417 h 2608217"/>
              <a:gd name="connsiteX269" fmla="*/ 3146435 w 5018777"/>
              <a:gd name="connsiteY269" fmla="*/ 2042160 h 2608217"/>
              <a:gd name="connsiteX270" fmla="*/ 3139177 w 5018777"/>
              <a:gd name="connsiteY270" fmla="*/ 2013131 h 2608217"/>
              <a:gd name="connsiteX271" fmla="*/ 3110149 w 5018777"/>
              <a:gd name="connsiteY271" fmla="*/ 1962331 h 2608217"/>
              <a:gd name="connsiteX272" fmla="*/ 3081120 w 5018777"/>
              <a:gd name="connsiteY272" fmla="*/ 1933303 h 2608217"/>
              <a:gd name="connsiteX273" fmla="*/ 3066606 w 5018777"/>
              <a:gd name="connsiteY273" fmla="*/ 1904274 h 2608217"/>
              <a:gd name="connsiteX274" fmla="*/ 3044835 w 5018777"/>
              <a:gd name="connsiteY274" fmla="*/ 1889760 h 2608217"/>
              <a:gd name="connsiteX275" fmla="*/ 3037577 w 5018777"/>
              <a:gd name="connsiteY275" fmla="*/ 1867988 h 2608217"/>
              <a:gd name="connsiteX276" fmla="*/ 3023063 w 5018777"/>
              <a:gd name="connsiteY276" fmla="*/ 1846217 h 2608217"/>
              <a:gd name="connsiteX277" fmla="*/ 3052092 w 5018777"/>
              <a:gd name="connsiteY277" fmla="*/ 1831703 h 2608217"/>
              <a:gd name="connsiteX278" fmla="*/ 3160949 w 5018777"/>
              <a:gd name="connsiteY278" fmla="*/ 1817188 h 2608217"/>
              <a:gd name="connsiteX279" fmla="*/ 3182720 w 5018777"/>
              <a:gd name="connsiteY279" fmla="*/ 1802674 h 2608217"/>
              <a:gd name="connsiteX280" fmla="*/ 3131920 w 5018777"/>
              <a:gd name="connsiteY280" fmla="*/ 1693817 h 2608217"/>
              <a:gd name="connsiteX281" fmla="*/ 3124663 w 5018777"/>
              <a:gd name="connsiteY281" fmla="*/ 1672045 h 2608217"/>
              <a:gd name="connsiteX282" fmla="*/ 3110149 w 5018777"/>
              <a:gd name="connsiteY282" fmla="*/ 1650274 h 2608217"/>
              <a:gd name="connsiteX283" fmla="*/ 3131920 w 5018777"/>
              <a:gd name="connsiteY283" fmla="*/ 1643017 h 2608217"/>
              <a:gd name="connsiteX284" fmla="*/ 3160949 w 5018777"/>
              <a:gd name="connsiteY284" fmla="*/ 1635760 h 2608217"/>
              <a:gd name="connsiteX285" fmla="*/ 3189977 w 5018777"/>
              <a:gd name="connsiteY285" fmla="*/ 1621245 h 2608217"/>
              <a:gd name="connsiteX286" fmla="*/ 3219006 w 5018777"/>
              <a:gd name="connsiteY286" fmla="*/ 1613988 h 2608217"/>
              <a:gd name="connsiteX287" fmla="*/ 3240777 w 5018777"/>
              <a:gd name="connsiteY287" fmla="*/ 1606731 h 2608217"/>
              <a:gd name="connsiteX288" fmla="*/ 3284320 w 5018777"/>
              <a:gd name="connsiteY288" fmla="*/ 1584960 h 2608217"/>
              <a:gd name="connsiteX289" fmla="*/ 3298835 w 5018777"/>
              <a:gd name="connsiteY289" fmla="*/ 1570445 h 2608217"/>
              <a:gd name="connsiteX290" fmla="*/ 3277063 w 5018777"/>
              <a:gd name="connsiteY290" fmla="*/ 1548674 h 2608217"/>
              <a:gd name="connsiteX291" fmla="*/ 3233520 w 5018777"/>
              <a:gd name="connsiteY291" fmla="*/ 1519645 h 2608217"/>
              <a:gd name="connsiteX292" fmla="*/ 3182720 w 5018777"/>
              <a:gd name="connsiteY292" fmla="*/ 1461588 h 2608217"/>
              <a:gd name="connsiteX293" fmla="*/ 3175463 w 5018777"/>
              <a:gd name="connsiteY293" fmla="*/ 1439817 h 2608217"/>
              <a:gd name="connsiteX294" fmla="*/ 3153692 w 5018777"/>
              <a:gd name="connsiteY294" fmla="*/ 1425303 h 2608217"/>
              <a:gd name="connsiteX295" fmla="*/ 3204492 w 5018777"/>
              <a:gd name="connsiteY295" fmla="*/ 1389017 h 2608217"/>
              <a:gd name="connsiteX296" fmla="*/ 3240777 w 5018777"/>
              <a:gd name="connsiteY296" fmla="*/ 1352731 h 2608217"/>
              <a:gd name="connsiteX297" fmla="*/ 3269806 w 5018777"/>
              <a:gd name="connsiteY297" fmla="*/ 1316445 h 2608217"/>
              <a:gd name="connsiteX298" fmla="*/ 3291577 w 5018777"/>
              <a:gd name="connsiteY298" fmla="*/ 1301931 h 2608217"/>
              <a:gd name="connsiteX299" fmla="*/ 3306092 w 5018777"/>
              <a:gd name="connsiteY299" fmla="*/ 1287417 h 2608217"/>
              <a:gd name="connsiteX300" fmla="*/ 3313349 w 5018777"/>
              <a:gd name="connsiteY300" fmla="*/ 1265645 h 2608217"/>
              <a:gd name="connsiteX301" fmla="*/ 3269806 w 5018777"/>
              <a:gd name="connsiteY301" fmla="*/ 1258388 h 2608217"/>
              <a:gd name="connsiteX302" fmla="*/ 3248035 w 5018777"/>
              <a:gd name="connsiteY302" fmla="*/ 1251131 h 2608217"/>
              <a:gd name="connsiteX303" fmla="*/ 3197235 w 5018777"/>
              <a:gd name="connsiteY303" fmla="*/ 1236617 h 2608217"/>
              <a:gd name="connsiteX304" fmla="*/ 3175463 w 5018777"/>
              <a:gd name="connsiteY304" fmla="*/ 1222103 h 2608217"/>
              <a:gd name="connsiteX305" fmla="*/ 3153692 w 5018777"/>
              <a:gd name="connsiteY305" fmla="*/ 1214845 h 2608217"/>
              <a:gd name="connsiteX306" fmla="*/ 3124663 w 5018777"/>
              <a:gd name="connsiteY306" fmla="*/ 1200331 h 2608217"/>
              <a:gd name="connsiteX307" fmla="*/ 3204492 w 5018777"/>
              <a:gd name="connsiteY307" fmla="*/ 1098731 h 2608217"/>
              <a:gd name="connsiteX308" fmla="*/ 3255292 w 5018777"/>
              <a:gd name="connsiteY308" fmla="*/ 1040674 h 2608217"/>
              <a:gd name="connsiteX309" fmla="*/ 3255292 w 5018777"/>
              <a:gd name="connsiteY309" fmla="*/ 997131 h 2608217"/>
              <a:gd name="connsiteX310" fmla="*/ 3211749 w 5018777"/>
              <a:gd name="connsiteY310" fmla="*/ 989874 h 2608217"/>
              <a:gd name="connsiteX311" fmla="*/ 3182720 w 5018777"/>
              <a:gd name="connsiteY311" fmla="*/ 982617 h 2608217"/>
              <a:gd name="connsiteX312" fmla="*/ 3124663 w 5018777"/>
              <a:gd name="connsiteY312" fmla="*/ 960845 h 2608217"/>
              <a:gd name="connsiteX313" fmla="*/ 3102892 w 5018777"/>
              <a:gd name="connsiteY313" fmla="*/ 953588 h 2608217"/>
              <a:gd name="connsiteX314" fmla="*/ 3052092 w 5018777"/>
              <a:gd name="connsiteY314" fmla="*/ 946331 h 2608217"/>
              <a:gd name="connsiteX315" fmla="*/ 3030320 w 5018777"/>
              <a:gd name="connsiteY315" fmla="*/ 939074 h 2608217"/>
              <a:gd name="connsiteX316" fmla="*/ 2994035 w 5018777"/>
              <a:gd name="connsiteY316" fmla="*/ 931817 h 2608217"/>
              <a:gd name="connsiteX317" fmla="*/ 2979520 w 5018777"/>
              <a:gd name="connsiteY317" fmla="*/ 917303 h 2608217"/>
              <a:gd name="connsiteX318" fmla="*/ 3037577 w 5018777"/>
              <a:gd name="connsiteY318" fmla="*/ 822960 h 2608217"/>
              <a:gd name="connsiteX319" fmla="*/ 3095635 w 5018777"/>
              <a:gd name="connsiteY319" fmla="*/ 750388 h 2608217"/>
              <a:gd name="connsiteX320" fmla="*/ 3131920 w 5018777"/>
              <a:gd name="connsiteY320" fmla="*/ 706845 h 2608217"/>
              <a:gd name="connsiteX321" fmla="*/ 3146435 w 5018777"/>
              <a:gd name="connsiteY321" fmla="*/ 685074 h 2608217"/>
              <a:gd name="connsiteX322" fmla="*/ 3037577 w 5018777"/>
              <a:gd name="connsiteY322" fmla="*/ 670560 h 2608217"/>
              <a:gd name="connsiteX323" fmla="*/ 2965006 w 5018777"/>
              <a:gd name="connsiteY323" fmla="*/ 663303 h 2608217"/>
              <a:gd name="connsiteX324" fmla="*/ 2892435 w 5018777"/>
              <a:gd name="connsiteY324" fmla="*/ 648788 h 2608217"/>
              <a:gd name="connsiteX325" fmla="*/ 2928720 w 5018777"/>
              <a:gd name="connsiteY325" fmla="*/ 612503 h 2608217"/>
              <a:gd name="connsiteX326" fmla="*/ 2965006 w 5018777"/>
              <a:gd name="connsiteY326" fmla="*/ 576217 h 2608217"/>
              <a:gd name="connsiteX327" fmla="*/ 2972263 w 5018777"/>
              <a:gd name="connsiteY327" fmla="*/ 532674 h 2608217"/>
              <a:gd name="connsiteX328" fmla="*/ 2986777 w 5018777"/>
              <a:gd name="connsiteY328" fmla="*/ 489131 h 2608217"/>
              <a:gd name="connsiteX329" fmla="*/ 3001292 w 5018777"/>
              <a:gd name="connsiteY329" fmla="*/ 438331 h 2608217"/>
              <a:gd name="connsiteX330" fmla="*/ 3015806 w 5018777"/>
              <a:gd name="connsiteY330" fmla="*/ 394788 h 2608217"/>
              <a:gd name="connsiteX331" fmla="*/ 2965006 w 5018777"/>
              <a:gd name="connsiteY331" fmla="*/ 402045 h 2608217"/>
              <a:gd name="connsiteX332" fmla="*/ 2921463 w 5018777"/>
              <a:gd name="connsiteY332" fmla="*/ 416560 h 2608217"/>
              <a:gd name="connsiteX333" fmla="*/ 2892435 w 5018777"/>
              <a:gd name="connsiteY333" fmla="*/ 423817 h 2608217"/>
              <a:gd name="connsiteX334" fmla="*/ 2856149 w 5018777"/>
              <a:gd name="connsiteY334" fmla="*/ 438331 h 2608217"/>
              <a:gd name="connsiteX335" fmla="*/ 2812606 w 5018777"/>
              <a:gd name="connsiteY335" fmla="*/ 445588 h 2608217"/>
              <a:gd name="connsiteX336" fmla="*/ 2783577 w 5018777"/>
              <a:gd name="connsiteY336" fmla="*/ 452845 h 2608217"/>
              <a:gd name="connsiteX337" fmla="*/ 2725520 w 5018777"/>
              <a:gd name="connsiteY337" fmla="*/ 445588 h 2608217"/>
              <a:gd name="connsiteX338" fmla="*/ 2732777 w 5018777"/>
              <a:gd name="connsiteY338" fmla="*/ 380274 h 2608217"/>
              <a:gd name="connsiteX339" fmla="*/ 2725520 w 5018777"/>
              <a:gd name="connsiteY339" fmla="*/ 293188 h 2608217"/>
              <a:gd name="connsiteX340" fmla="*/ 2711006 w 5018777"/>
              <a:gd name="connsiteY340" fmla="*/ 235131 h 2608217"/>
              <a:gd name="connsiteX341" fmla="*/ 2667463 w 5018777"/>
              <a:gd name="connsiteY341" fmla="*/ 213360 h 2608217"/>
              <a:gd name="connsiteX342" fmla="*/ 2660206 w 5018777"/>
              <a:gd name="connsiteY342" fmla="*/ 198845 h 2608217"/>
              <a:gd name="connsiteX0" fmla="*/ 4779292 w 5018777"/>
              <a:gd name="connsiteY0" fmla="*/ 510903 h 2610122"/>
              <a:gd name="connsiteX1" fmla="*/ 4815577 w 5018777"/>
              <a:gd name="connsiteY1" fmla="*/ 554445 h 2610122"/>
              <a:gd name="connsiteX2" fmla="*/ 4895406 w 5018777"/>
              <a:gd name="connsiteY2" fmla="*/ 547188 h 2610122"/>
              <a:gd name="connsiteX3" fmla="*/ 4895406 w 5018777"/>
              <a:gd name="connsiteY3" fmla="*/ 467360 h 2610122"/>
              <a:gd name="connsiteX4" fmla="*/ 4859120 w 5018777"/>
              <a:gd name="connsiteY4" fmla="*/ 431074 h 2610122"/>
              <a:gd name="connsiteX5" fmla="*/ 4815577 w 5018777"/>
              <a:gd name="connsiteY5" fmla="*/ 416560 h 2610122"/>
              <a:gd name="connsiteX6" fmla="*/ 4750263 w 5018777"/>
              <a:gd name="connsiteY6" fmla="*/ 423817 h 2610122"/>
              <a:gd name="connsiteX7" fmla="*/ 4728492 w 5018777"/>
              <a:gd name="connsiteY7" fmla="*/ 431074 h 2610122"/>
              <a:gd name="connsiteX8" fmla="*/ 4721235 w 5018777"/>
              <a:gd name="connsiteY8" fmla="*/ 460103 h 2610122"/>
              <a:gd name="connsiteX9" fmla="*/ 4699463 w 5018777"/>
              <a:gd name="connsiteY9" fmla="*/ 503645 h 2610122"/>
              <a:gd name="connsiteX10" fmla="*/ 4699463 w 5018777"/>
              <a:gd name="connsiteY10" fmla="*/ 648788 h 2610122"/>
              <a:gd name="connsiteX11" fmla="*/ 4706720 w 5018777"/>
              <a:gd name="connsiteY11" fmla="*/ 670560 h 2610122"/>
              <a:gd name="connsiteX12" fmla="*/ 4743006 w 5018777"/>
              <a:gd name="connsiteY12" fmla="*/ 699588 h 2610122"/>
              <a:gd name="connsiteX13" fmla="*/ 4779292 w 5018777"/>
              <a:gd name="connsiteY13" fmla="*/ 721360 h 2610122"/>
              <a:gd name="connsiteX14" fmla="*/ 4801063 w 5018777"/>
              <a:gd name="connsiteY14" fmla="*/ 735874 h 2610122"/>
              <a:gd name="connsiteX15" fmla="*/ 4960720 w 5018777"/>
              <a:gd name="connsiteY15" fmla="*/ 721360 h 2610122"/>
              <a:gd name="connsiteX16" fmla="*/ 4982492 w 5018777"/>
              <a:gd name="connsiteY16" fmla="*/ 677817 h 2610122"/>
              <a:gd name="connsiteX17" fmla="*/ 5004263 w 5018777"/>
              <a:gd name="connsiteY17" fmla="*/ 634274 h 2610122"/>
              <a:gd name="connsiteX18" fmla="*/ 5011520 w 5018777"/>
              <a:gd name="connsiteY18" fmla="*/ 590731 h 2610122"/>
              <a:gd name="connsiteX19" fmla="*/ 5018777 w 5018777"/>
              <a:gd name="connsiteY19" fmla="*/ 561703 h 2610122"/>
              <a:gd name="connsiteX20" fmla="*/ 5004263 w 5018777"/>
              <a:gd name="connsiteY20" fmla="*/ 394788 h 2610122"/>
              <a:gd name="connsiteX21" fmla="*/ 4997006 w 5018777"/>
              <a:gd name="connsiteY21" fmla="*/ 373017 h 2610122"/>
              <a:gd name="connsiteX22" fmla="*/ 4982492 w 5018777"/>
              <a:gd name="connsiteY22" fmla="*/ 351245 h 2610122"/>
              <a:gd name="connsiteX23" fmla="*/ 4960720 w 5018777"/>
              <a:gd name="connsiteY23" fmla="*/ 314960 h 2610122"/>
              <a:gd name="connsiteX24" fmla="*/ 4953463 w 5018777"/>
              <a:gd name="connsiteY24" fmla="*/ 293188 h 2610122"/>
              <a:gd name="connsiteX25" fmla="*/ 4888149 w 5018777"/>
              <a:gd name="connsiteY25" fmla="*/ 256903 h 2610122"/>
              <a:gd name="connsiteX26" fmla="*/ 4851863 w 5018777"/>
              <a:gd name="connsiteY26" fmla="*/ 235131 h 2610122"/>
              <a:gd name="connsiteX27" fmla="*/ 4801063 w 5018777"/>
              <a:gd name="connsiteY27" fmla="*/ 213360 h 2610122"/>
              <a:gd name="connsiteX28" fmla="*/ 4743006 w 5018777"/>
              <a:gd name="connsiteY28" fmla="*/ 162560 h 2610122"/>
              <a:gd name="connsiteX29" fmla="*/ 4728492 w 5018777"/>
              <a:gd name="connsiteY29" fmla="*/ 148045 h 2610122"/>
              <a:gd name="connsiteX30" fmla="*/ 4677692 w 5018777"/>
              <a:gd name="connsiteY30" fmla="*/ 119017 h 2610122"/>
              <a:gd name="connsiteX31" fmla="*/ 4655920 w 5018777"/>
              <a:gd name="connsiteY31" fmla="*/ 111760 h 2610122"/>
              <a:gd name="connsiteX32" fmla="*/ 4612377 w 5018777"/>
              <a:gd name="connsiteY32" fmla="*/ 82731 h 2610122"/>
              <a:gd name="connsiteX33" fmla="*/ 4568835 w 5018777"/>
              <a:gd name="connsiteY33" fmla="*/ 68217 h 2610122"/>
              <a:gd name="connsiteX34" fmla="*/ 4539806 w 5018777"/>
              <a:gd name="connsiteY34" fmla="*/ 60960 h 2610122"/>
              <a:gd name="connsiteX35" fmla="*/ 4496263 w 5018777"/>
              <a:gd name="connsiteY35" fmla="*/ 46445 h 2610122"/>
              <a:gd name="connsiteX36" fmla="*/ 4445463 w 5018777"/>
              <a:gd name="connsiteY36" fmla="*/ 24674 h 2610122"/>
              <a:gd name="connsiteX37" fmla="*/ 4380149 w 5018777"/>
              <a:gd name="connsiteY37" fmla="*/ 17417 h 2610122"/>
              <a:gd name="connsiteX38" fmla="*/ 4336606 w 5018777"/>
              <a:gd name="connsiteY38" fmla="*/ 10160 h 2610122"/>
              <a:gd name="connsiteX39" fmla="*/ 4264035 w 5018777"/>
              <a:gd name="connsiteY39" fmla="*/ 2903 h 2610122"/>
              <a:gd name="connsiteX40" fmla="*/ 3882672 w 5018777"/>
              <a:gd name="connsiteY40" fmla="*/ 0 h 2610122"/>
              <a:gd name="connsiteX41" fmla="*/ 3778169 w 5018777"/>
              <a:gd name="connsiteY41" fmla="*/ 17054 h 2610122"/>
              <a:gd name="connsiteX42" fmla="*/ 3705235 w 5018777"/>
              <a:gd name="connsiteY42" fmla="*/ 53703 h 2610122"/>
              <a:gd name="connsiteX43" fmla="*/ 3661692 w 5018777"/>
              <a:gd name="connsiteY43" fmla="*/ 97245 h 2610122"/>
              <a:gd name="connsiteX44" fmla="*/ 3610892 w 5018777"/>
              <a:gd name="connsiteY44" fmla="*/ 155303 h 2610122"/>
              <a:gd name="connsiteX45" fmla="*/ 3547755 w 5018777"/>
              <a:gd name="connsiteY45" fmla="*/ 251097 h 2610122"/>
              <a:gd name="connsiteX46" fmla="*/ 3502035 w 5018777"/>
              <a:gd name="connsiteY46" fmla="*/ 423817 h 2610122"/>
              <a:gd name="connsiteX47" fmla="*/ 3501672 w 5018777"/>
              <a:gd name="connsiteY47" fmla="*/ 556260 h 2610122"/>
              <a:gd name="connsiteX48" fmla="*/ 3554649 w 5018777"/>
              <a:gd name="connsiteY48" fmla="*/ 670560 h 2610122"/>
              <a:gd name="connsiteX49" fmla="*/ 3638106 w 5018777"/>
              <a:gd name="connsiteY49" fmla="*/ 732971 h 2610122"/>
              <a:gd name="connsiteX50" fmla="*/ 3756397 w 5018777"/>
              <a:gd name="connsiteY50" fmla="*/ 755468 h 2610122"/>
              <a:gd name="connsiteX51" fmla="*/ 3886663 w 5018777"/>
              <a:gd name="connsiteY51" fmla="*/ 743131 h 2610122"/>
              <a:gd name="connsiteX52" fmla="*/ 3980643 w 5018777"/>
              <a:gd name="connsiteY52" fmla="*/ 661851 h 2610122"/>
              <a:gd name="connsiteX53" fmla="*/ 4000237 w 5018777"/>
              <a:gd name="connsiteY53" fmla="*/ 580208 h 2610122"/>
              <a:gd name="connsiteX54" fmla="*/ 3939640 w 5018777"/>
              <a:gd name="connsiteY54" fmla="*/ 483325 h 2610122"/>
              <a:gd name="connsiteX55" fmla="*/ 3866706 w 5018777"/>
              <a:gd name="connsiteY55" fmla="*/ 466634 h 2610122"/>
              <a:gd name="connsiteX56" fmla="*/ 3806835 w 5018777"/>
              <a:gd name="connsiteY56" fmla="*/ 481874 h 2610122"/>
              <a:gd name="connsiteX57" fmla="*/ 3763292 w 5018777"/>
              <a:gd name="connsiteY57" fmla="*/ 532674 h 2610122"/>
              <a:gd name="connsiteX58" fmla="*/ 3756035 w 5018777"/>
              <a:gd name="connsiteY58" fmla="*/ 554445 h 2610122"/>
              <a:gd name="connsiteX59" fmla="*/ 3763292 w 5018777"/>
              <a:gd name="connsiteY59" fmla="*/ 576217 h 2610122"/>
              <a:gd name="connsiteX60" fmla="*/ 3705235 w 5018777"/>
              <a:gd name="connsiteY60" fmla="*/ 605245 h 2610122"/>
              <a:gd name="connsiteX61" fmla="*/ 3661692 w 5018777"/>
              <a:gd name="connsiteY61" fmla="*/ 547188 h 2610122"/>
              <a:gd name="connsiteX62" fmla="*/ 3668949 w 5018777"/>
              <a:gd name="connsiteY62" fmla="*/ 438331 h 2610122"/>
              <a:gd name="connsiteX63" fmla="*/ 3705235 w 5018777"/>
              <a:gd name="connsiteY63" fmla="*/ 373017 h 2610122"/>
              <a:gd name="connsiteX64" fmla="*/ 3770549 w 5018777"/>
              <a:gd name="connsiteY64" fmla="*/ 343988 h 2610122"/>
              <a:gd name="connsiteX65" fmla="*/ 3792320 w 5018777"/>
              <a:gd name="connsiteY65" fmla="*/ 336731 h 2610122"/>
              <a:gd name="connsiteX66" fmla="*/ 3814092 w 5018777"/>
              <a:gd name="connsiteY66" fmla="*/ 329474 h 2610122"/>
              <a:gd name="connsiteX67" fmla="*/ 3959235 w 5018777"/>
              <a:gd name="connsiteY67" fmla="*/ 336731 h 2610122"/>
              <a:gd name="connsiteX68" fmla="*/ 4024549 w 5018777"/>
              <a:gd name="connsiteY68" fmla="*/ 380274 h 2610122"/>
              <a:gd name="connsiteX69" fmla="*/ 4060835 w 5018777"/>
              <a:gd name="connsiteY69" fmla="*/ 416560 h 2610122"/>
              <a:gd name="connsiteX70" fmla="*/ 4097120 w 5018777"/>
              <a:gd name="connsiteY70" fmla="*/ 481874 h 2610122"/>
              <a:gd name="connsiteX71" fmla="*/ 4111997 w 5018777"/>
              <a:gd name="connsiteY71" fmla="*/ 623751 h 2610122"/>
              <a:gd name="connsiteX72" fmla="*/ 4089863 w 5018777"/>
              <a:gd name="connsiteY72" fmla="*/ 735874 h 2610122"/>
              <a:gd name="connsiteX73" fmla="*/ 4060835 w 5018777"/>
              <a:gd name="connsiteY73" fmla="*/ 772160 h 2610122"/>
              <a:gd name="connsiteX74" fmla="*/ 3946897 w 5018777"/>
              <a:gd name="connsiteY74" fmla="*/ 854165 h 2610122"/>
              <a:gd name="connsiteX75" fmla="*/ 3843120 w 5018777"/>
              <a:gd name="connsiteY75" fmla="*/ 881017 h 2610122"/>
              <a:gd name="connsiteX76" fmla="*/ 3567349 w 5018777"/>
              <a:gd name="connsiteY76" fmla="*/ 866503 h 2610122"/>
              <a:gd name="connsiteX77" fmla="*/ 3422206 w 5018777"/>
              <a:gd name="connsiteY77" fmla="*/ 838563 h 2610122"/>
              <a:gd name="connsiteX78" fmla="*/ 3349635 w 5018777"/>
              <a:gd name="connsiteY78" fmla="*/ 779417 h 2610122"/>
              <a:gd name="connsiteX79" fmla="*/ 3313349 w 5018777"/>
              <a:gd name="connsiteY79" fmla="*/ 699588 h 2610122"/>
              <a:gd name="connsiteX80" fmla="*/ 3277063 w 5018777"/>
              <a:gd name="connsiteY80" fmla="*/ 590731 h 2610122"/>
              <a:gd name="connsiteX81" fmla="*/ 3233520 w 5018777"/>
              <a:gd name="connsiteY81" fmla="*/ 481874 h 2610122"/>
              <a:gd name="connsiteX82" fmla="*/ 3199412 w 5018777"/>
              <a:gd name="connsiteY82" fmla="*/ 370840 h 2610122"/>
              <a:gd name="connsiteX83" fmla="*/ 3139177 w 5018777"/>
              <a:gd name="connsiteY83" fmla="*/ 285931 h 2610122"/>
              <a:gd name="connsiteX84" fmla="*/ 3081120 w 5018777"/>
              <a:gd name="connsiteY84" fmla="*/ 235131 h 2610122"/>
              <a:gd name="connsiteX85" fmla="*/ 3008549 w 5018777"/>
              <a:gd name="connsiteY85" fmla="*/ 177074 h 2610122"/>
              <a:gd name="connsiteX86" fmla="*/ 2934889 w 5018777"/>
              <a:gd name="connsiteY86" fmla="*/ 127363 h 2610122"/>
              <a:gd name="connsiteX87" fmla="*/ 2827120 w 5018777"/>
              <a:gd name="connsiteY87" fmla="*/ 82731 h 2610122"/>
              <a:gd name="connsiteX88" fmla="*/ 2667463 w 5018777"/>
              <a:gd name="connsiteY88" fmla="*/ 53703 h 2610122"/>
              <a:gd name="connsiteX89" fmla="*/ 2500549 w 5018777"/>
              <a:gd name="connsiteY89" fmla="*/ 46445 h 2610122"/>
              <a:gd name="connsiteX90" fmla="*/ 2275577 w 5018777"/>
              <a:gd name="connsiteY90" fmla="*/ 24674 h 2610122"/>
              <a:gd name="connsiteX91" fmla="*/ 2036092 w 5018777"/>
              <a:gd name="connsiteY91" fmla="*/ 10160 h 2610122"/>
              <a:gd name="connsiteX92" fmla="*/ 1753063 w 5018777"/>
              <a:gd name="connsiteY92" fmla="*/ 31931 h 2610122"/>
              <a:gd name="connsiteX93" fmla="*/ 1519746 w 5018777"/>
              <a:gd name="connsiteY93" fmla="*/ 84908 h 2610122"/>
              <a:gd name="connsiteX94" fmla="*/ 1157977 w 5018777"/>
              <a:gd name="connsiteY94" fmla="*/ 193403 h 2610122"/>
              <a:gd name="connsiteX95" fmla="*/ 969292 w 5018777"/>
              <a:gd name="connsiteY95" fmla="*/ 264160 h 2610122"/>
              <a:gd name="connsiteX96" fmla="*/ 889463 w 5018777"/>
              <a:gd name="connsiteY96" fmla="*/ 322217 h 2610122"/>
              <a:gd name="connsiteX97" fmla="*/ 763189 w 5018777"/>
              <a:gd name="connsiteY97" fmla="*/ 423454 h 2610122"/>
              <a:gd name="connsiteX98" fmla="*/ 693520 w 5018777"/>
              <a:gd name="connsiteY98" fmla="*/ 503645 h 2610122"/>
              <a:gd name="connsiteX99" fmla="*/ 664492 w 5018777"/>
              <a:gd name="connsiteY99" fmla="*/ 547188 h 2610122"/>
              <a:gd name="connsiteX100" fmla="*/ 642720 w 5018777"/>
              <a:gd name="connsiteY100" fmla="*/ 612503 h 2610122"/>
              <a:gd name="connsiteX101" fmla="*/ 651792 w 5018777"/>
              <a:gd name="connsiteY101" fmla="*/ 743857 h 2610122"/>
              <a:gd name="connsiteX102" fmla="*/ 700052 w 5018777"/>
              <a:gd name="connsiteY102" fmla="*/ 807357 h 2610122"/>
              <a:gd name="connsiteX103" fmla="*/ 751577 w 5018777"/>
              <a:gd name="connsiteY103" fmla="*/ 807720 h 2610122"/>
              <a:gd name="connsiteX104" fmla="*/ 775889 w 5018777"/>
              <a:gd name="connsiteY104" fmla="*/ 751840 h 2610122"/>
              <a:gd name="connsiteX105" fmla="*/ 764640 w 5018777"/>
              <a:gd name="connsiteY105" fmla="*/ 682171 h 2610122"/>
              <a:gd name="connsiteX106" fmla="*/ 704769 w 5018777"/>
              <a:gd name="connsiteY106" fmla="*/ 647337 h 2610122"/>
              <a:gd name="connsiteX107" fmla="*/ 567246 w 5018777"/>
              <a:gd name="connsiteY107" fmla="*/ 641894 h 2610122"/>
              <a:gd name="connsiteX108" fmla="*/ 468549 w 5018777"/>
              <a:gd name="connsiteY108" fmla="*/ 685074 h 2610122"/>
              <a:gd name="connsiteX109" fmla="*/ 446777 w 5018777"/>
              <a:gd name="connsiteY109" fmla="*/ 757645 h 2610122"/>
              <a:gd name="connsiteX110" fmla="*/ 475806 w 5018777"/>
              <a:gd name="connsiteY110" fmla="*/ 851988 h 2610122"/>
              <a:gd name="connsiteX111" fmla="*/ 533863 w 5018777"/>
              <a:gd name="connsiteY111" fmla="*/ 844731 h 2610122"/>
              <a:gd name="connsiteX112" fmla="*/ 541120 w 5018777"/>
              <a:gd name="connsiteY112" fmla="*/ 822960 h 2610122"/>
              <a:gd name="connsiteX113" fmla="*/ 519349 w 5018777"/>
              <a:gd name="connsiteY113" fmla="*/ 743131 h 2610122"/>
              <a:gd name="connsiteX114" fmla="*/ 497577 w 5018777"/>
              <a:gd name="connsiteY114" fmla="*/ 728617 h 2610122"/>
              <a:gd name="connsiteX115" fmla="*/ 352435 w 5018777"/>
              <a:gd name="connsiteY115" fmla="*/ 735874 h 2610122"/>
              <a:gd name="connsiteX116" fmla="*/ 252286 w 5018777"/>
              <a:gd name="connsiteY116" fmla="*/ 793931 h 2610122"/>
              <a:gd name="connsiteX117" fmla="*/ 192777 w 5018777"/>
              <a:gd name="connsiteY117" fmla="*/ 895531 h 2610122"/>
              <a:gd name="connsiteX118" fmla="*/ 187335 w 5018777"/>
              <a:gd name="connsiteY118" fmla="*/ 1029425 h 2610122"/>
              <a:gd name="connsiteX119" fmla="*/ 218177 w 5018777"/>
              <a:gd name="connsiteY119" fmla="*/ 1073694 h 2610122"/>
              <a:gd name="connsiteX120" fmla="*/ 278049 w 5018777"/>
              <a:gd name="connsiteY120" fmla="*/ 1066437 h 2610122"/>
              <a:gd name="connsiteX121" fmla="*/ 297643 w 5018777"/>
              <a:gd name="connsiteY121" fmla="*/ 1025434 h 2610122"/>
              <a:gd name="connsiteX122" fmla="*/ 260995 w 5018777"/>
              <a:gd name="connsiteY122" fmla="*/ 960483 h 2610122"/>
              <a:gd name="connsiteX123" fmla="*/ 172095 w 5018777"/>
              <a:gd name="connsiteY123" fmla="*/ 955040 h 2610122"/>
              <a:gd name="connsiteX124" fmla="*/ 108957 w 5018777"/>
              <a:gd name="connsiteY124" fmla="*/ 999308 h 2610122"/>
              <a:gd name="connsiteX125" fmla="*/ 54892 w 5018777"/>
              <a:gd name="connsiteY125" fmla="*/ 1069703 h 2610122"/>
              <a:gd name="connsiteX126" fmla="*/ 14252 w 5018777"/>
              <a:gd name="connsiteY126" fmla="*/ 1159691 h 2610122"/>
              <a:gd name="connsiteX127" fmla="*/ 20783 w 5018777"/>
              <a:gd name="connsiteY127" fmla="*/ 1264920 h 2610122"/>
              <a:gd name="connsiteX128" fmla="*/ 69406 w 5018777"/>
              <a:gd name="connsiteY128" fmla="*/ 1316445 h 2610122"/>
              <a:gd name="connsiteX129" fmla="*/ 112949 w 5018777"/>
              <a:gd name="connsiteY129" fmla="*/ 1345474 h 2610122"/>
              <a:gd name="connsiteX130" fmla="*/ 159032 w 5018777"/>
              <a:gd name="connsiteY130" fmla="*/ 1344748 h 2610122"/>
              <a:gd name="connsiteX131" fmla="*/ 217089 w 5018777"/>
              <a:gd name="connsiteY131" fmla="*/ 1319348 h 2610122"/>
              <a:gd name="connsiteX132" fmla="*/ 199672 w 5018777"/>
              <a:gd name="connsiteY132" fmla="*/ 1246051 h 2610122"/>
              <a:gd name="connsiteX133" fmla="*/ 124197 w 5018777"/>
              <a:gd name="connsiteY133" fmla="*/ 1239157 h 2610122"/>
              <a:gd name="connsiteX134" fmla="*/ 54892 w 5018777"/>
              <a:gd name="connsiteY134" fmla="*/ 1265645 h 2610122"/>
              <a:gd name="connsiteX135" fmla="*/ 33120 w 5018777"/>
              <a:gd name="connsiteY135" fmla="*/ 1301931 h 2610122"/>
              <a:gd name="connsiteX136" fmla="*/ 18606 w 5018777"/>
              <a:gd name="connsiteY136" fmla="*/ 1323703 h 2610122"/>
              <a:gd name="connsiteX137" fmla="*/ 4092 w 5018777"/>
              <a:gd name="connsiteY137" fmla="*/ 1382485 h 2610122"/>
              <a:gd name="connsiteX138" fmla="*/ 3729 w 5018777"/>
              <a:gd name="connsiteY138" fmla="*/ 1439091 h 2610122"/>
              <a:gd name="connsiteX139" fmla="*/ 47635 w 5018777"/>
              <a:gd name="connsiteY139" fmla="*/ 1497874 h 2610122"/>
              <a:gd name="connsiteX140" fmla="*/ 91177 w 5018777"/>
              <a:gd name="connsiteY140" fmla="*/ 1526903 h 2610122"/>
              <a:gd name="connsiteX141" fmla="*/ 127100 w 5018777"/>
              <a:gd name="connsiteY141" fmla="*/ 1571171 h 2610122"/>
              <a:gd name="connsiteX142" fmla="*/ 171006 w 5018777"/>
              <a:gd name="connsiteY142" fmla="*/ 1584960 h 2610122"/>
              <a:gd name="connsiteX143" fmla="*/ 228337 w 5018777"/>
              <a:gd name="connsiteY143" fmla="*/ 1564640 h 2610122"/>
              <a:gd name="connsiteX144" fmla="*/ 236683 w 5018777"/>
              <a:gd name="connsiteY144" fmla="*/ 1486625 h 2610122"/>
              <a:gd name="connsiteX145" fmla="*/ 157217 w 5018777"/>
              <a:gd name="connsiteY145" fmla="*/ 1468483 h 2610122"/>
              <a:gd name="connsiteX146" fmla="*/ 105692 w 5018777"/>
              <a:gd name="connsiteY146" fmla="*/ 1505131 h 2610122"/>
              <a:gd name="connsiteX147" fmla="*/ 105692 w 5018777"/>
              <a:gd name="connsiteY147" fmla="*/ 1701074 h 2610122"/>
              <a:gd name="connsiteX148" fmla="*/ 141615 w 5018777"/>
              <a:gd name="connsiteY148" fmla="*/ 1752237 h 2610122"/>
              <a:gd name="connsiteX149" fmla="*/ 192777 w 5018777"/>
              <a:gd name="connsiteY149" fmla="*/ 1795417 h 2610122"/>
              <a:gd name="connsiteX150" fmla="*/ 250835 w 5018777"/>
              <a:gd name="connsiteY150" fmla="*/ 1831703 h 2610122"/>
              <a:gd name="connsiteX151" fmla="*/ 359692 w 5018777"/>
              <a:gd name="connsiteY151" fmla="*/ 1824445 h 2610122"/>
              <a:gd name="connsiteX152" fmla="*/ 394163 w 5018777"/>
              <a:gd name="connsiteY152" fmla="*/ 1799408 h 2610122"/>
              <a:gd name="connsiteX153" fmla="*/ 410492 w 5018777"/>
              <a:gd name="connsiteY153" fmla="*/ 1701074 h 2610122"/>
              <a:gd name="connsiteX154" fmla="*/ 366949 w 5018777"/>
              <a:gd name="connsiteY154" fmla="*/ 1686560 h 2610122"/>
              <a:gd name="connsiteX155" fmla="*/ 316149 w 5018777"/>
              <a:gd name="connsiteY155" fmla="*/ 1693817 h 2610122"/>
              <a:gd name="connsiteX156" fmla="*/ 279863 w 5018777"/>
              <a:gd name="connsiteY156" fmla="*/ 1722845 h 2610122"/>
              <a:gd name="connsiteX157" fmla="*/ 265349 w 5018777"/>
              <a:gd name="connsiteY157" fmla="*/ 1788160 h 2610122"/>
              <a:gd name="connsiteX158" fmla="*/ 276235 w 5018777"/>
              <a:gd name="connsiteY158" fmla="*/ 1942011 h 2610122"/>
              <a:gd name="connsiteX159" fmla="*/ 331026 w 5018777"/>
              <a:gd name="connsiteY159" fmla="*/ 1987368 h 2610122"/>
              <a:gd name="connsiteX160" fmla="*/ 417749 w 5018777"/>
              <a:gd name="connsiteY160" fmla="*/ 2005874 h 2610122"/>
              <a:gd name="connsiteX161" fmla="*/ 526606 w 5018777"/>
              <a:gd name="connsiteY161" fmla="*/ 1998617 h 2610122"/>
              <a:gd name="connsiteX162" fmla="*/ 555635 w 5018777"/>
              <a:gd name="connsiteY162" fmla="*/ 1976845 h 2610122"/>
              <a:gd name="connsiteX163" fmla="*/ 599177 w 5018777"/>
              <a:gd name="connsiteY163" fmla="*/ 1947817 h 2610122"/>
              <a:gd name="connsiteX164" fmla="*/ 628206 w 5018777"/>
              <a:gd name="connsiteY164" fmla="*/ 1904274 h 2610122"/>
              <a:gd name="connsiteX165" fmla="*/ 613692 w 5018777"/>
              <a:gd name="connsiteY165" fmla="*/ 1838960 h 2610122"/>
              <a:gd name="connsiteX166" fmla="*/ 570149 w 5018777"/>
              <a:gd name="connsiteY166" fmla="*/ 1795417 h 2610122"/>
              <a:gd name="connsiteX167" fmla="*/ 528057 w 5018777"/>
              <a:gd name="connsiteY167" fmla="*/ 1803400 h 2610122"/>
              <a:gd name="connsiteX168" fmla="*/ 481249 w 5018777"/>
              <a:gd name="connsiteY168" fmla="*/ 1901371 h 2610122"/>
              <a:gd name="connsiteX169" fmla="*/ 555635 w 5018777"/>
              <a:gd name="connsiteY169" fmla="*/ 1998617 h 2610122"/>
              <a:gd name="connsiteX170" fmla="*/ 570149 w 5018777"/>
              <a:gd name="connsiteY170" fmla="*/ 2020388 h 2610122"/>
              <a:gd name="connsiteX171" fmla="*/ 700777 w 5018777"/>
              <a:gd name="connsiteY171" fmla="*/ 2071188 h 2610122"/>
              <a:gd name="connsiteX172" fmla="*/ 737063 w 5018777"/>
              <a:gd name="connsiteY172" fmla="*/ 2085703 h 2610122"/>
              <a:gd name="connsiteX173" fmla="*/ 867692 w 5018777"/>
              <a:gd name="connsiteY173" fmla="*/ 2122714 h 2610122"/>
              <a:gd name="connsiteX174" fmla="*/ 969292 w 5018777"/>
              <a:gd name="connsiteY174" fmla="*/ 2151017 h 2610122"/>
              <a:gd name="connsiteX175" fmla="*/ 1078149 w 5018777"/>
              <a:gd name="connsiteY175" fmla="*/ 2136503 h 2610122"/>
              <a:gd name="connsiteX176" fmla="*/ 1128949 w 5018777"/>
              <a:gd name="connsiteY176" fmla="*/ 2107474 h 2610122"/>
              <a:gd name="connsiteX177" fmla="*/ 1247603 w 5018777"/>
              <a:gd name="connsiteY177" fmla="*/ 2016397 h 2610122"/>
              <a:gd name="connsiteX178" fmla="*/ 1291509 w 5018777"/>
              <a:gd name="connsiteY178" fmla="*/ 1960154 h 2610122"/>
              <a:gd name="connsiteX179" fmla="*/ 1278083 w 5018777"/>
              <a:gd name="connsiteY179" fmla="*/ 1842225 h 2610122"/>
              <a:gd name="connsiteX180" fmla="*/ 1223292 w 5018777"/>
              <a:gd name="connsiteY180" fmla="*/ 1817188 h 2610122"/>
              <a:gd name="connsiteX181" fmla="*/ 1129675 w 5018777"/>
              <a:gd name="connsiteY181" fmla="*/ 1836057 h 2610122"/>
              <a:gd name="connsiteX182" fmla="*/ 1107177 w 5018777"/>
              <a:gd name="connsiteY182" fmla="*/ 1897017 h 2610122"/>
              <a:gd name="connsiteX183" fmla="*/ 1085406 w 5018777"/>
              <a:gd name="connsiteY183" fmla="*/ 2005874 h 2610122"/>
              <a:gd name="connsiteX184" fmla="*/ 1020092 w 5018777"/>
              <a:gd name="connsiteY184" fmla="*/ 1998617 h 2610122"/>
              <a:gd name="connsiteX185" fmla="*/ 984532 w 5018777"/>
              <a:gd name="connsiteY185" fmla="*/ 1914434 h 2610122"/>
              <a:gd name="connsiteX186" fmla="*/ 996869 w 5018777"/>
              <a:gd name="connsiteY186" fmla="*/ 1810657 h 2610122"/>
              <a:gd name="connsiteX187" fmla="*/ 1070529 w 5018777"/>
              <a:gd name="connsiteY187" fmla="*/ 1734457 h 2610122"/>
              <a:gd name="connsiteX188" fmla="*/ 1230549 w 5018777"/>
              <a:gd name="connsiteY188" fmla="*/ 1693817 h 2610122"/>
              <a:gd name="connsiteX189" fmla="*/ 1339406 w 5018777"/>
              <a:gd name="connsiteY189" fmla="*/ 1701074 h 2610122"/>
              <a:gd name="connsiteX190" fmla="*/ 1426492 w 5018777"/>
              <a:gd name="connsiteY190" fmla="*/ 1744617 h 2610122"/>
              <a:gd name="connsiteX191" fmla="*/ 1480557 w 5018777"/>
              <a:gd name="connsiteY191" fmla="*/ 1795417 h 2610122"/>
              <a:gd name="connsiteX192" fmla="*/ 1510312 w 5018777"/>
              <a:gd name="connsiteY192" fmla="*/ 1862545 h 2610122"/>
              <a:gd name="connsiteX193" fmla="*/ 1511037 w 5018777"/>
              <a:gd name="connsiteY193" fmla="*/ 1964871 h 2610122"/>
              <a:gd name="connsiteX194" fmla="*/ 1463866 w 5018777"/>
              <a:gd name="connsiteY194" fmla="*/ 2049780 h 2610122"/>
              <a:gd name="connsiteX195" fmla="*/ 1411977 w 5018777"/>
              <a:gd name="connsiteY195" fmla="*/ 2143760 h 2610122"/>
              <a:gd name="connsiteX196" fmla="*/ 1404720 w 5018777"/>
              <a:gd name="connsiteY196" fmla="*/ 2165531 h 2610122"/>
              <a:gd name="connsiteX197" fmla="*/ 1368435 w 5018777"/>
              <a:gd name="connsiteY197" fmla="*/ 2296160 h 2610122"/>
              <a:gd name="connsiteX198" fmla="*/ 1370975 w 5018777"/>
              <a:gd name="connsiteY198" fmla="*/ 2452188 h 2610122"/>
              <a:gd name="connsiteX199" fmla="*/ 1513577 w 5018777"/>
              <a:gd name="connsiteY199" fmla="*/ 2557417 h 2610122"/>
              <a:gd name="connsiteX200" fmla="*/ 1636949 w 5018777"/>
              <a:gd name="connsiteY200" fmla="*/ 2593703 h 2610122"/>
              <a:gd name="connsiteX201" fmla="*/ 1813297 w 5018777"/>
              <a:gd name="connsiteY201" fmla="*/ 2610122 h 2610122"/>
              <a:gd name="connsiteX202" fmla="*/ 1929775 w 5018777"/>
              <a:gd name="connsiteY202" fmla="*/ 2575378 h 2610122"/>
              <a:gd name="connsiteX203" fmla="*/ 1963520 w 5018777"/>
              <a:gd name="connsiteY203" fmla="*/ 2499360 h 2610122"/>
              <a:gd name="connsiteX204" fmla="*/ 2006337 w 5018777"/>
              <a:gd name="connsiteY204" fmla="*/ 2317931 h 2610122"/>
              <a:gd name="connsiteX205" fmla="*/ 2043349 w 5018777"/>
              <a:gd name="connsiteY205" fmla="*/ 2114731 h 2610122"/>
              <a:gd name="connsiteX206" fmla="*/ 2066572 w 5018777"/>
              <a:gd name="connsiteY206" fmla="*/ 2051594 h 2610122"/>
              <a:gd name="connsiteX207" fmla="*/ 2102495 w 5018777"/>
              <a:gd name="connsiteY207" fmla="*/ 1990634 h 2610122"/>
              <a:gd name="connsiteX208" fmla="*/ 2221512 w 5018777"/>
              <a:gd name="connsiteY208" fmla="*/ 1882140 h 2610122"/>
              <a:gd name="connsiteX209" fmla="*/ 2377177 w 5018777"/>
              <a:gd name="connsiteY209" fmla="*/ 1875245 h 2610122"/>
              <a:gd name="connsiteX210" fmla="*/ 2398949 w 5018777"/>
              <a:gd name="connsiteY210" fmla="*/ 1882503 h 2610122"/>
              <a:gd name="connsiteX211" fmla="*/ 2457006 w 5018777"/>
              <a:gd name="connsiteY211" fmla="*/ 1933303 h 2610122"/>
              <a:gd name="connsiteX212" fmla="*/ 2471520 w 5018777"/>
              <a:gd name="connsiteY212" fmla="*/ 1955074 h 2610122"/>
              <a:gd name="connsiteX213" fmla="*/ 2493292 w 5018777"/>
              <a:gd name="connsiteY213" fmla="*/ 1976845 h 2610122"/>
              <a:gd name="connsiteX214" fmla="*/ 2507806 w 5018777"/>
              <a:gd name="connsiteY214" fmla="*/ 2027645 h 2610122"/>
              <a:gd name="connsiteX215" fmla="*/ 2515063 w 5018777"/>
              <a:gd name="connsiteY215" fmla="*/ 2056674 h 2610122"/>
              <a:gd name="connsiteX216" fmla="*/ 2529577 w 5018777"/>
              <a:gd name="connsiteY216" fmla="*/ 2078445 h 2610122"/>
              <a:gd name="connsiteX217" fmla="*/ 2544092 w 5018777"/>
              <a:gd name="connsiteY217" fmla="*/ 2129245 h 2610122"/>
              <a:gd name="connsiteX218" fmla="*/ 2536835 w 5018777"/>
              <a:gd name="connsiteY218" fmla="*/ 2274388 h 2610122"/>
              <a:gd name="connsiteX219" fmla="*/ 2522320 w 5018777"/>
              <a:gd name="connsiteY219" fmla="*/ 2303417 h 2610122"/>
              <a:gd name="connsiteX220" fmla="*/ 2478777 w 5018777"/>
              <a:gd name="connsiteY220" fmla="*/ 2332445 h 2610122"/>
              <a:gd name="connsiteX221" fmla="*/ 2457006 w 5018777"/>
              <a:gd name="connsiteY221" fmla="*/ 2339703 h 2610122"/>
              <a:gd name="connsiteX222" fmla="*/ 2333635 w 5018777"/>
              <a:gd name="connsiteY222" fmla="*/ 2332445 h 2610122"/>
              <a:gd name="connsiteX223" fmla="*/ 2311863 w 5018777"/>
              <a:gd name="connsiteY223" fmla="*/ 2325188 h 2610122"/>
              <a:gd name="connsiteX224" fmla="*/ 2297349 w 5018777"/>
              <a:gd name="connsiteY224" fmla="*/ 2288903 h 2610122"/>
              <a:gd name="connsiteX225" fmla="*/ 2290092 w 5018777"/>
              <a:gd name="connsiteY225" fmla="*/ 2252617 h 2610122"/>
              <a:gd name="connsiteX226" fmla="*/ 2398949 w 5018777"/>
              <a:gd name="connsiteY226" fmla="*/ 2114731 h 2610122"/>
              <a:gd name="connsiteX227" fmla="*/ 2398949 w 5018777"/>
              <a:gd name="connsiteY227" fmla="*/ 2027645 h 2610122"/>
              <a:gd name="connsiteX228" fmla="*/ 2377177 w 5018777"/>
              <a:gd name="connsiteY228" fmla="*/ 2013131 h 2610122"/>
              <a:gd name="connsiteX229" fmla="*/ 2275577 w 5018777"/>
              <a:gd name="connsiteY229" fmla="*/ 2020388 h 2610122"/>
              <a:gd name="connsiteX230" fmla="*/ 2261063 w 5018777"/>
              <a:gd name="connsiteY230" fmla="*/ 2034903 h 2610122"/>
              <a:gd name="connsiteX231" fmla="*/ 2239292 w 5018777"/>
              <a:gd name="connsiteY231" fmla="*/ 2049417 h 2610122"/>
              <a:gd name="connsiteX232" fmla="*/ 2224777 w 5018777"/>
              <a:gd name="connsiteY232" fmla="*/ 2063931 h 2610122"/>
              <a:gd name="connsiteX233" fmla="*/ 2195749 w 5018777"/>
              <a:gd name="connsiteY233" fmla="*/ 2071188 h 2610122"/>
              <a:gd name="connsiteX234" fmla="*/ 2166720 w 5018777"/>
              <a:gd name="connsiteY234" fmla="*/ 2092960 h 2610122"/>
              <a:gd name="connsiteX235" fmla="*/ 2152206 w 5018777"/>
              <a:gd name="connsiteY235" fmla="*/ 2114731 h 2610122"/>
              <a:gd name="connsiteX236" fmla="*/ 2130435 w 5018777"/>
              <a:gd name="connsiteY236" fmla="*/ 2143760 h 2610122"/>
              <a:gd name="connsiteX237" fmla="*/ 2130435 w 5018777"/>
              <a:gd name="connsiteY237" fmla="*/ 2354217 h 2610122"/>
              <a:gd name="connsiteX238" fmla="*/ 2144949 w 5018777"/>
              <a:gd name="connsiteY238" fmla="*/ 2375988 h 2610122"/>
              <a:gd name="connsiteX239" fmla="*/ 2166720 w 5018777"/>
              <a:gd name="connsiteY239" fmla="*/ 2383245 h 2610122"/>
              <a:gd name="connsiteX240" fmla="*/ 2173977 w 5018777"/>
              <a:gd name="connsiteY240" fmla="*/ 2405017 h 2610122"/>
              <a:gd name="connsiteX241" fmla="*/ 2195749 w 5018777"/>
              <a:gd name="connsiteY241" fmla="*/ 2419531 h 2610122"/>
              <a:gd name="connsiteX242" fmla="*/ 2224777 w 5018777"/>
              <a:gd name="connsiteY242" fmla="*/ 2441303 h 2610122"/>
              <a:gd name="connsiteX243" fmla="*/ 2268320 w 5018777"/>
              <a:gd name="connsiteY243" fmla="*/ 2477588 h 2610122"/>
              <a:gd name="connsiteX244" fmla="*/ 2297349 w 5018777"/>
              <a:gd name="connsiteY244" fmla="*/ 2513874 h 2610122"/>
              <a:gd name="connsiteX245" fmla="*/ 2319120 w 5018777"/>
              <a:gd name="connsiteY245" fmla="*/ 2535645 h 2610122"/>
              <a:gd name="connsiteX246" fmla="*/ 2398949 w 5018777"/>
              <a:gd name="connsiteY246" fmla="*/ 2571931 h 2610122"/>
              <a:gd name="connsiteX247" fmla="*/ 2544092 w 5018777"/>
              <a:gd name="connsiteY247" fmla="*/ 2557417 h 2610122"/>
              <a:gd name="connsiteX248" fmla="*/ 2565863 w 5018777"/>
              <a:gd name="connsiteY248" fmla="*/ 2542903 h 2610122"/>
              <a:gd name="connsiteX249" fmla="*/ 2573120 w 5018777"/>
              <a:gd name="connsiteY249" fmla="*/ 2506617 h 2610122"/>
              <a:gd name="connsiteX250" fmla="*/ 2587635 w 5018777"/>
              <a:gd name="connsiteY250" fmla="*/ 2484845 h 2610122"/>
              <a:gd name="connsiteX251" fmla="*/ 2594892 w 5018777"/>
              <a:gd name="connsiteY251" fmla="*/ 2412274 h 2610122"/>
              <a:gd name="connsiteX252" fmla="*/ 2645692 w 5018777"/>
              <a:gd name="connsiteY252" fmla="*/ 2419531 h 2610122"/>
              <a:gd name="connsiteX253" fmla="*/ 2674720 w 5018777"/>
              <a:gd name="connsiteY253" fmla="*/ 2426788 h 2610122"/>
              <a:gd name="connsiteX254" fmla="*/ 2747292 w 5018777"/>
              <a:gd name="connsiteY254" fmla="*/ 2441303 h 2610122"/>
              <a:gd name="connsiteX255" fmla="*/ 2790835 w 5018777"/>
              <a:gd name="connsiteY255" fmla="*/ 2455817 h 2610122"/>
              <a:gd name="connsiteX256" fmla="*/ 2812606 w 5018777"/>
              <a:gd name="connsiteY256" fmla="*/ 2441303 h 2610122"/>
              <a:gd name="connsiteX257" fmla="*/ 2805349 w 5018777"/>
              <a:gd name="connsiteY257" fmla="*/ 2419531 h 2610122"/>
              <a:gd name="connsiteX258" fmla="*/ 2798092 w 5018777"/>
              <a:gd name="connsiteY258" fmla="*/ 2375988 h 2610122"/>
              <a:gd name="connsiteX259" fmla="*/ 2783577 w 5018777"/>
              <a:gd name="connsiteY259" fmla="*/ 2332445 h 2610122"/>
              <a:gd name="connsiteX260" fmla="*/ 2798092 w 5018777"/>
              <a:gd name="connsiteY260" fmla="*/ 2281645 h 2610122"/>
              <a:gd name="connsiteX261" fmla="*/ 2965006 w 5018777"/>
              <a:gd name="connsiteY261" fmla="*/ 2252617 h 2610122"/>
              <a:gd name="connsiteX262" fmla="*/ 2950492 w 5018777"/>
              <a:gd name="connsiteY262" fmla="*/ 2230845 h 2610122"/>
              <a:gd name="connsiteX263" fmla="*/ 2928720 w 5018777"/>
              <a:gd name="connsiteY263" fmla="*/ 2136503 h 2610122"/>
              <a:gd name="connsiteX264" fmla="*/ 2921463 w 5018777"/>
              <a:gd name="connsiteY264" fmla="*/ 2107474 h 2610122"/>
              <a:gd name="connsiteX265" fmla="*/ 2899692 w 5018777"/>
              <a:gd name="connsiteY265" fmla="*/ 2092960 h 2610122"/>
              <a:gd name="connsiteX266" fmla="*/ 2906949 w 5018777"/>
              <a:gd name="connsiteY266" fmla="*/ 2063931 h 2610122"/>
              <a:gd name="connsiteX267" fmla="*/ 3037577 w 5018777"/>
              <a:gd name="connsiteY267" fmla="*/ 2056674 h 2610122"/>
              <a:gd name="connsiteX268" fmla="*/ 3124663 w 5018777"/>
              <a:gd name="connsiteY268" fmla="*/ 2049417 h 2610122"/>
              <a:gd name="connsiteX269" fmla="*/ 3146435 w 5018777"/>
              <a:gd name="connsiteY269" fmla="*/ 2042160 h 2610122"/>
              <a:gd name="connsiteX270" fmla="*/ 3139177 w 5018777"/>
              <a:gd name="connsiteY270" fmla="*/ 2013131 h 2610122"/>
              <a:gd name="connsiteX271" fmla="*/ 3110149 w 5018777"/>
              <a:gd name="connsiteY271" fmla="*/ 1962331 h 2610122"/>
              <a:gd name="connsiteX272" fmla="*/ 3081120 w 5018777"/>
              <a:gd name="connsiteY272" fmla="*/ 1933303 h 2610122"/>
              <a:gd name="connsiteX273" fmla="*/ 3066606 w 5018777"/>
              <a:gd name="connsiteY273" fmla="*/ 1904274 h 2610122"/>
              <a:gd name="connsiteX274" fmla="*/ 3044835 w 5018777"/>
              <a:gd name="connsiteY274" fmla="*/ 1889760 h 2610122"/>
              <a:gd name="connsiteX275" fmla="*/ 3037577 w 5018777"/>
              <a:gd name="connsiteY275" fmla="*/ 1867988 h 2610122"/>
              <a:gd name="connsiteX276" fmla="*/ 3023063 w 5018777"/>
              <a:gd name="connsiteY276" fmla="*/ 1846217 h 2610122"/>
              <a:gd name="connsiteX277" fmla="*/ 3052092 w 5018777"/>
              <a:gd name="connsiteY277" fmla="*/ 1831703 h 2610122"/>
              <a:gd name="connsiteX278" fmla="*/ 3160949 w 5018777"/>
              <a:gd name="connsiteY278" fmla="*/ 1817188 h 2610122"/>
              <a:gd name="connsiteX279" fmla="*/ 3182720 w 5018777"/>
              <a:gd name="connsiteY279" fmla="*/ 1802674 h 2610122"/>
              <a:gd name="connsiteX280" fmla="*/ 3131920 w 5018777"/>
              <a:gd name="connsiteY280" fmla="*/ 1693817 h 2610122"/>
              <a:gd name="connsiteX281" fmla="*/ 3124663 w 5018777"/>
              <a:gd name="connsiteY281" fmla="*/ 1672045 h 2610122"/>
              <a:gd name="connsiteX282" fmla="*/ 3110149 w 5018777"/>
              <a:gd name="connsiteY282" fmla="*/ 1650274 h 2610122"/>
              <a:gd name="connsiteX283" fmla="*/ 3131920 w 5018777"/>
              <a:gd name="connsiteY283" fmla="*/ 1643017 h 2610122"/>
              <a:gd name="connsiteX284" fmla="*/ 3160949 w 5018777"/>
              <a:gd name="connsiteY284" fmla="*/ 1635760 h 2610122"/>
              <a:gd name="connsiteX285" fmla="*/ 3189977 w 5018777"/>
              <a:gd name="connsiteY285" fmla="*/ 1621245 h 2610122"/>
              <a:gd name="connsiteX286" fmla="*/ 3219006 w 5018777"/>
              <a:gd name="connsiteY286" fmla="*/ 1613988 h 2610122"/>
              <a:gd name="connsiteX287" fmla="*/ 3240777 w 5018777"/>
              <a:gd name="connsiteY287" fmla="*/ 1606731 h 2610122"/>
              <a:gd name="connsiteX288" fmla="*/ 3284320 w 5018777"/>
              <a:gd name="connsiteY288" fmla="*/ 1584960 h 2610122"/>
              <a:gd name="connsiteX289" fmla="*/ 3298835 w 5018777"/>
              <a:gd name="connsiteY289" fmla="*/ 1570445 h 2610122"/>
              <a:gd name="connsiteX290" fmla="*/ 3277063 w 5018777"/>
              <a:gd name="connsiteY290" fmla="*/ 1548674 h 2610122"/>
              <a:gd name="connsiteX291" fmla="*/ 3233520 w 5018777"/>
              <a:gd name="connsiteY291" fmla="*/ 1519645 h 2610122"/>
              <a:gd name="connsiteX292" fmla="*/ 3182720 w 5018777"/>
              <a:gd name="connsiteY292" fmla="*/ 1461588 h 2610122"/>
              <a:gd name="connsiteX293" fmla="*/ 3175463 w 5018777"/>
              <a:gd name="connsiteY293" fmla="*/ 1439817 h 2610122"/>
              <a:gd name="connsiteX294" fmla="*/ 3153692 w 5018777"/>
              <a:gd name="connsiteY294" fmla="*/ 1425303 h 2610122"/>
              <a:gd name="connsiteX295" fmla="*/ 3204492 w 5018777"/>
              <a:gd name="connsiteY295" fmla="*/ 1389017 h 2610122"/>
              <a:gd name="connsiteX296" fmla="*/ 3240777 w 5018777"/>
              <a:gd name="connsiteY296" fmla="*/ 1352731 h 2610122"/>
              <a:gd name="connsiteX297" fmla="*/ 3269806 w 5018777"/>
              <a:gd name="connsiteY297" fmla="*/ 1316445 h 2610122"/>
              <a:gd name="connsiteX298" fmla="*/ 3291577 w 5018777"/>
              <a:gd name="connsiteY298" fmla="*/ 1301931 h 2610122"/>
              <a:gd name="connsiteX299" fmla="*/ 3306092 w 5018777"/>
              <a:gd name="connsiteY299" fmla="*/ 1287417 h 2610122"/>
              <a:gd name="connsiteX300" fmla="*/ 3313349 w 5018777"/>
              <a:gd name="connsiteY300" fmla="*/ 1265645 h 2610122"/>
              <a:gd name="connsiteX301" fmla="*/ 3269806 w 5018777"/>
              <a:gd name="connsiteY301" fmla="*/ 1258388 h 2610122"/>
              <a:gd name="connsiteX302" fmla="*/ 3248035 w 5018777"/>
              <a:gd name="connsiteY302" fmla="*/ 1251131 h 2610122"/>
              <a:gd name="connsiteX303" fmla="*/ 3197235 w 5018777"/>
              <a:gd name="connsiteY303" fmla="*/ 1236617 h 2610122"/>
              <a:gd name="connsiteX304" fmla="*/ 3175463 w 5018777"/>
              <a:gd name="connsiteY304" fmla="*/ 1222103 h 2610122"/>
              <a:gd name="connsiteX305" fmla="*/ 3153692 w 5018777"/>
              <a:gd name="connsiteY305" fmla="*/ 1214845 h 2610122"/>
              <a:gd name="connsiteX306" fmla="*/ 3124663 w 5018777"/>
              <a:gd name="connsiteY306" fmla="*/ 1200331 h 2610122"/>
              <a:gd name="connsiteX307" fmla="*/ 3204492 w 5018777"/>
              <a:gd name="connsiteY307" fmla="*/ 1098731 h 2610122"/>
              <a:gd name="connsiteX308" fmla="*/ 3255292 w 5018777"/>
              <a:gd name="connsiteY308" fmla="*/ 1040674 h 2610122"/>
              <a:gd name="connsiteX309" fmla="*/ 3255292 w 5018777"/>
              <a:gd name="connsiteY309" fmla="*/ 997131 h 2610122"/>
              <a:gd name="connsiteX310" fmla="*/ 3211749 w 5018777"/>
              <a:gd name="connsiteY310" fmla="*/ 989874 h 2610122"/>
              <a:gd name="connsiteX311" fmla="*/ 3182720 w 5018777"/>
              <a:gd name="connsiteY311" fmla="*/ 982617 h 2610122"/>
              <a:gd name="connsiteX312" fmla="*/ 3124663 w 5018777"/>
              <a:gd name="connsiteY312" fmla="*/ 960845 h 2610122"/>
              <a:gd name="connsiteX313" fmla="*/ 3102892 w 5018777"/>
              <a:gd name="connsiteY313" fmla="*/ 953588 h 2610122"/>
              <a:gd name="connsiteX314" fmla="*/ 3052092 w 5018777"/>
              <a:gd name="connsiteY314" fmla="*/ 946331 h 2610122"/>
              <a:gd name="connsiteX315" fmla="*/ 3030320 w 5018777"/>
              <a:gd name="connsiteY315" fmla="*/ 939074 h 2610122"/>
              <a:gd name="connsiteX316" fmla="*/ 2994035 w 5018777"/>
              <a:gd name="connsiteY316" fmla="*/ 931817 h 2610122"/>
              <a:gd name="connsiteX317" fmla="*/ 2979520 w 5018777"/>
              <a:gd name="connsiteY317" fmla="*/ 917303 h 2610122"/>
              <a:gd name="connsiteX318" fmla="*/ 3037577 w 5018777"/>
              <a:gd name="connsiteY318" fmla="*/ 822960 h 2610122"/>
              <a:gd name="connsiteX319" fmla="*/ 3095635 w 5018777"/>
              <a:gd name="connsiteY319" fmla="*/ 750388 h 2610122"/>
              <a:gd name="connsiteX320" fmla="*/ 3131920 w 5018777"/>
              <a:gd name="connsiteY320" fmla="*/ 706845 h 2610122"/>
              <a:gd name="connsiteX321" fmla="*/ 3146435 w 5018777"/>
              <a:gd name="connsiteY321" fmla="*/ 685074 h 2610122"/>
              <a:gd name="connsiteX322" fmla="*/ 3037577 w 5018777"/>
              <a:gd name="connsiteY322" fmla="*/ 670560 h 2610122"/>
              <a:gd name="connsiteX323" fmla="*/ 2965006 w 5018777"/>
              <a:gd name="connsiteY323" fmla="*/ 663303 h 2610122"/>
              <a:gd name="connsiteX324" fmla="*/ 2892435 w 5018777"/>
              <a:gd name="connsiteY324" fmla="*/ 648788 h 2610122"/>
              <a:gd name="connsiteX325" fmla="*/ 2928720 w 5018777"/>
              <a:gd name="connsiteY325" fmla="*/ 612503 h 2610122"/>
              <a:gd name="connsiteX326" fmla="*/ 2965006 w 5018777"/>
              <a:gd name="connsiteY326" fmla="*/ 576217 h 2610122"/>
              <a:gd name="connsiteX327" fmla="*/ 2972263 w 5018777"/>
              <a:gd name="connsiteY327" fmla="*/ 532674 h 2610122"/>
              <a:gd name="connsiteX328" fmla="*/ 2986777 w 5018777"/>
              <a:gd name="connsiteY328" fmla="*/ 489131 h 2610122"/>
              <a:gd name="connsiteX329" fmla="*/ 3001292 w 5018777"/>
              <a:gd name="connsiteY329" fmla="*/ 438331 h 2610122"/>
              <a:gd name="connsiteX330" fmla="*/ 3015806 w 5018777"/>
              <a:gd name="connsiteY330" fmla="*/ 394788 h 2610122"/>
              <a:gd name="connsiteX331" fmla="*/ 2965006 w 5018777"/>
              <a:gd name="connsiteY331" fmla="*/ 402045 h 2610122"/>
              <a:gd name="connsiteX332" fmla="*/ 2921463 w 5018777"/>
              <a:gd name="connsiteY332" fmla="*/ 416560 h 2610122"/>
              <a:gd name="connsiteX333" fmla="*/ 2892435 w 5018777"/>
              <a:gd name="connsiteY333" fmla="*/ 423817 h 2610122"/>
              <a:gd name="connsiteX334" fmla="*/ 2856149 w 5018777"/>
              <a:gd name="connsiteY334" fmla="*/ 438331 h 2610122"/>
              <a:gd name="connsiteX335" fmla="*/ 2812606 w 5018777"/>
              <a:gd name="connsiteY335" fmla="*/ 445588 h 2610122"/>
              <a:gd name="connsiteX336" fmla="*/ 2783577 w 5018777"/>
              <a:gd name="connsiteY336" fmla="*/ 452845 h 2610122"/>
              <a:gd name="connsiteX337" fmla="*/ 2725520 w 5018777"/>
              <a:gd name="connsiteY337" fmla="*/ 445588 h 2610122"/>
              <a:gd name="connsiteX338" fmla="*/ 2732777 w 5018777"/>
              <a:gd name="connsiteY338" fmla="*/ 380274 h 2610122"/>
              <a:gd name="connsiteX339" fmla="*/ 2725520 w 5018777"/>
              <a:gd name="connsiteY339" fmla="*/ 293188 h 2610122"/>
              <a:gd name="connsiteX340" fmla="*/ 2711006 w 5018777"/>
              <a:gd name="connsiteY340" fmla="*/ 235131 h 2610122"/>
              <a:gd name="connsiteX341" fmla="*/ 2667463 w 5018777"/>
              <a:gd name="connsiteY341" fmla="*/ 213360 h 2610122"/>
              <a:gd name="connsiteX342" fmla="*/ 2660206 w 5018777"/>
              <a:gd name="connsiteY342" fmla="*/ 198845 h 2610122"/>
              <a:gd name="connsiteX0" fmla="*/ 4779292 w 5018777"/>
              <a:gd name="connsiteY0" fmla="*/ 510903 h 2610122"/>
              <a:gd name="connsiteX1" fmla="*/ 4815577 w 5018777"/>
              <a:gd name="connsiteY1" fmla="*/ 554445 h 2610122"/>
              <a:gd name="connsiteX2" fmla="*/ 4895406 w 5018777"/>
              <a:gd name="connsiteY2" fmla="*/ 547188 h 2610122"/>
              <a:gd name="connsiteX3" fmla="*/ 4895406 w 5018777"/>
              <a:gd name="connsiteY3" fmla="*/ 467360 h 2610122"/>
              <a:gd name="connsiteX4" fmla="*/ 4859120 w 5018777"/>
              <a:gd name="connsiteY4" fmla="*/ 431074 h 2610122"/>
              <a:gd name="connsiteX5" fmla="*/ 4815577 w 5018777"/>
              <a:gd name="connsiteY5" fmla="*/ 416560 h 2610122"/>
              <a:gd name="connsiteX6" fmla="*/ 4750263 w 5018777"/>
              <a:gd name="connsiteY6" fmla="*/ 423817 h 2610122"/>
              <a:gd name="connsiteX7" fmla="*/ 4728492 w 5018777"/>
              <a:gd name="connsiteY7" fmla="*/ 431074 h 2610122"/>
              <a:gd name="connsiteX8" fmla="*/ 4721235 w 5018777"/>
              <a:gd name="connsiteY8" fmla="*/ 460103 h 2610122"/>
              <a:gd name="connsiteX9" fmla="*/ 4699463 w 5018777"/>
              <a:gd name="connsiteY9" fmla="*/ 503645 h 2610122"/>
              <a:gd name="connsiteX10" fmla="*/ 4699463 w 5018777"/>
              <a:gd name="connsiteY10" fmla="*/ 648788 h 2610122"/>
              <a:gd name="connsiteX11" fmla="*/ 4706720 w 5018777"/>
              <a:gd name="connsiteY11" fmla="*/ 670560 h 2610122"/>
              <a:gd name="connsiteX12" fmla="*/ 4743006 w 5018777"/>
              <a:gd name="connsiteY12" fmla="*/ 699588 h 2610122"/>
              <a:gd name="connsiteX13" fmla="*/ 4779292 w 5018777"/>
              <a:gd name="connsiteY13" fmla="*/ 721360 h 2610122"/>
              <a:gd name="connsiteX14" fmla="*/ 4801063 w 5018777"/>
              <a:gd name="connsiteY14" fmla="*/ 735874 h 2610122"/>
              <a:gd name="connsiteX15" fmla="*/ 4960720 w 5018777"/>
              <a:gd name="connsiteY15" fmla="*/ 721360 h 2610122"/>
              <a:gd name="connsiteX16" fmla="*/ 4982492 w 5018777"/>
              <a:gd name="connsiteY16" fmla="*/ 677817 h 2610122"/>
              <a:gd name="connsiteX17" fmla="*/ 5004263 w 5018777"/>
              <a:gd name="connsiteY17" fmla="*/ 634274 h 2610122"/>
              <a:gd name="connsiteX18" fmla="*/ 5011520 w 5018777"/>
              <a:gd name="connsiteY18" fmla="*/ 590731 h 2610122"/>
              <a:gd name="connsiteX19" fmla="*/ 5018777 w 5018777"/>
              <a:gd name="connsiteY19" fmla="*/ 561703 h 2610122"/>
              <a:gd name="connsiteX20" fmla="*/ 5004263 w 5018777"/>
              <a:gd name="connsiteY20" fmla="*/ 394788 h 2610122"/>
              <a:gd name="connsiteX21" fmla="*/ 4997006 w 5018777"/>
              <a:gd name="connsiteY21" fmla="*/ 373017 h 2610122"/>
              <a:gd name="connsiteX22" fmla="*/ 4982492 w 5018777"/>
              <a:gd name="connsiteY22" fmla="*/ 351245 h 2610122"/>
              <a:gd name="connsiteX23" fmla="*/ 4960720 w 5018777"/>
              <a:gd name="connsiteY23" fmla="*/ 314960 h 2610122"/>
              <a:gd name="connsiteX24" fmla="*/ 4953463 w 5018777"/>
              <a:gd name="connsiteY24" fmla="*/ 293188 h 2610122"/>
              <a:gd name="connsiteX25" fmla="*/ 4888149 w 5018777"/>
              <a:gd name="connsiteY25" fmla="*/ 256903 h 2610122"/>
              <a:gd name="connsiteX26" fmla="*/ 4851863 w 5018777"/>
              <a:gd name="connsiteY26" fmla="*/ 235131 h 2610122"/>
              <a:gd name="connsiteX27" fmla="*/ 4801063 w 5018777"/>
              <a:gd name="connsiteY27" fmla="*/ 213360 h 2610122"/>
              <a:gd name="connsiteX28" fmla="*/ 4743006 w 5018777"/>
              <a:gd name="connsiteY28" fmla="*/ 162560 h 2610122"/>
              <a:gd name="connsiteX29" fmla="*/ 4728492 w 5018777"/>
              <a:gd name="connsiteY29" fmla="*/ 148045 h 2610122"/>
              <a:gd name="connsiteX30" fmla="*/ 4677692 w 5018777"/>
              <a:gd name="connsiteY30" fmla="*/ 119017 h 2610122"/>
              <a:gd name="connsiteX31" fmla="*/ 4655920 w 5018777"/>
              <a:gd name="connsiteY31" fmla="*/ 111760 h 2610122"/>
              <a:gd name="connsiteX32" fmla="*/ 4612377 w 5018777"/>
              <a:gd name="connsiteY32" fmla="*/ 82731 h 2610122"/>
              <a:gd name="connsiteX33" fmla="*/ 4568835 w 5018777"/>
              <a:gd name="connsiteY33" fmla="*/ 68217 h 2610122"/>
              <a:gd name="connsiteX34" fmla="*/ 4539806 w 5018777"/>
              <a:gd name="connsiteY34" fmla="*/ 60960 h 2610122"/>
              <a:gd name="connsiteX35" fmla="*/ 4496263 w 5018777"/>
              <a:gd name="connsiteY35" fmla="*/ 46445 h 2610122"/>
              <a:gd name="connsiteX36" fmla="*/ 4445463 w 5018777"/>
              <a:gd name="connsiteY36" fmla="*/ 24674 h 2610122"/>
              <a:gd name="connsiteX37" fmla="*/ 4380149 w 5018777"/>
              <a:gd name="connsiteY37" fmla="*/ 17417 h 2610122"/>
              <a:gd name="connsiteX38" fmla="*/ 4336606 w 5018777"/>
              <a:gd name="connsiteY38" fmla="*/ 10160 h 2610122"/>
              <a:gd name="connsiteX39" fmla="*/ 4264035 w 5018777"/>
              <a:gd name="connsiteY39" fmla="*/ 2903 h 2610122"/>
              <a:gd name="connsiteX40" fmla="*/ 3882672 w 5018777"/>
              <a:gd name="connsiteY40" fmla="*/ 0 h 2610122"/>
              <a:gd name="connsiteX41" fmla="*/ 3778169 w 5018777"/>
              <a:gd name="connsiteY41" fmla="*/ 17054 h 2610122"/>
              <a:gd name="connsiteX42" fmla="*/ 3705235 w 5018777"/>
              <a:gd name="connsiteY42" fmla="*/ 53703 h 2610122"/>
              <a:gd name="connsiteX43" fmla="*/ 3661692 w 5018777"/>
              <a:gd name="connsiteY43" fmla="*/ 97245 h 2610122"/>
              <a:gd name="connsiteX44" fmla="*/ 3610892 w 5018777"/>
              <a:gd name="connsiteY44" fmla="*/ 155303 h 2610122"/>
              <a:gd name="connsiteX45" fmla="*/ 3547755 w 5018777"/>
              <a:gd name="connsiteY45" fmla="*/ 251097 h 2610122"/>
              <a:gd name="connsiteX46" fmla="*/ 3502035 w 5018777"/>
              <a:gd name="connsiteY46" fmla="*/ 423817 h 2610122"/>
              <a:gd name="connsiteX47" fmla="*/ 3501672 w 5018777"/>
              <a:gd name="connsiteY47" fmla="*/ 556260 h 2610122"/>
              <a:gd name="connsiteX48" fmla="*/ 3554649 w 5018777"/>
              <a:gd name="connsiteY48" fmla="*/ 670560 h 2610122"/>
              <a:gd name="connsiteX49" fmla="*/ 3638106 w 5018777"/>
              <a:gd name="connsiteY49" fmla="*/ 732971 h 2610122"/>
              <a:gd name="connsiteX50" fmla="*/ 3756397 w 5018777"/>
              <a:gd name="connsiteY50" fmla="*/ 755468 h 2610122"/>
              <a:gd name="connsiteX51" fmla="*/ 3886663 w 5018777"/>
              <a:gd name="connsiteY51" fmla="*/ 743131 h 2610122"/>
              <a:gd name="connsiteX52" fmla="*/ 3980643 w 5018777"/>
              <a:gd name="connsiteY52" fmla="*/ 661851 h 2610122"/>
              <a:gd name="connsiteX53" fmla="*/ 4000237 w 5018777"/>
              <a:gd name="connsiteY53" fmla="*/ 580208 h 2610122"/>
              <a:gd name="connsiteX54" fmla="*/ 3939640 w 5018777"/>
              <a:gd name="connsiteY54" fmla="*/ 483325 h 2610122"/>
              <a:gd name="connsiteX55" fmla="*/ 3866706 w 5018777"/>
              <a:gd name="connsiteY55" fmla="*/ 466634 h 2610122"/>
              <a:gd name="connsiteX56" fmla="*/ 3806835 w 5018777"/>
              <a:gd name="connsiteY56" fmla="*/ 481874 h 2610122"/>
              <a:gd name="connsiteX57" fmla="*/ 3763292 w 5018777"/>
              <a:gd name="connsiteY57" fmla="*/ 532674 h 2610122"/>
              <a:gd name="connsiteX58" fmla="*/ 3756035 w 5018777"/>
              <a:gd name="connsiteY58" fmla="*/ 554445 h 2610122"/>
              <a:gd name="connsiteX59" fmla="*/ 3763292 w 5018777"/>
              <a:gd name="connsiteY59" fmla="*/ 576217 h 2610122"/>
              <a:gd name="connsiteX60" fmla="*/ 3705235 w 5018777"/>
              <a:gd name="connsiteY60" fmla="*/ 605245 h 2610122"/>
              <a:gd name="connsiteX61" fmla="*/ 3661692 w 5018777"/>
              <a:gd name="connsiteY61" fmla="*/ 547188 h 2610122"/>
              <a:gd name="connsiteX62" fmla="*/ 3668949 w 5018777"/>
              <a:gd name="connsiteY62" fmla="*/ 438331 h 2610122"/>
              <a:gd name="connsiteX63" fmla="*/ 3705235 w 5018777"/>
              <a:gd name="connsiteY63" fmla="*/ 373017 h 2610122"/>
              <a:gd name="connsiteX64" fmla="*/ 3770549 w 5018777"/>
              <a:gd name="connsiteY64" fmla="*/ 343988 h 2610122"/>
              <a:gd name="connsiteX65" fmla="*/ 3792320 w 5018777"/>
              <a:gd name="connsiteY65" fmla="*/ 336731 h 2610122"/>
              <a:gd name="connsiteX66" fmla="*/ 3814092 w 5018777"/>
              <a:gd name="connsiteY66" fmla="*/ 329474 h 2610122"/>
              <a:gd name="connsiteX67" fmla="*/ 3959235 w 5018777"/>
              <a:gd name="connsiteY67" fmla="*/ 336731 h 2610122"/>
              <a:gd name="connsiteX68" fmla="*/ 4024549 w 5018777"/>
              <a:gd name="connsiteY68" fmla="*/ 380274 h 2610122"/>
              <a:gd name="connsiteX69" fmla="*/ 4060835 w 5018777"/>
              <a:gd name="connsiteY69" fmla="*/ 416560 h 2610122"/>
              <a:gd name="connsiteX70" fmla="*/ 4097120 w 5018777"/>
              <a:gd name="connsiteY70" fmla="*/ 481874 h 2610122"/>
              <a:gd name="connsiteX71" fmla="*/ 4111997 w 5018777"/>
              <a:gd name="connsiteY71" fmla="*/ 623751 h 2610122"/>
              <a:gd name="connsiteX72" fmla="*/ 4089863 w 5018777"/>
              <a:gd name="connsiteY72" fmla="*/ 735874 h 2610122"/>
              <a:gd name="connsiteX73" fmla="*/ 4060835 w 5018777"/>
              <a:gd name="connsiteY73" fmla="*/ 772160 h 2610122"/>
              <a:gd name="connsiteX74" fmla="*/ 3946897 w 5018777"/>
              <a:gd name="connsiteY74" fmla="*/ 854165 h 2610122"/>
              <a:gd name="connsiteX75" fmla="*/ 3843120 w 5018777"/>
              <a:gd name="connsiteY75" fmla="*/ 881017 h 2610122"/>
              <a:gd name="connsiteX76" fmla="*/ 3567349 w 5018777"/>
              <a:gd name="connsiteY76" fmla="*/ 866503 h 2610122"/>
              <a:gd name="connsiteX77" fmla="*/ 3422206 w 5018777"/>
              <a:gd name="connsiteY77" fmla="*/ 838563 h 2610122"/>
              <a:gd name="connsiteX78" fmla="*/ 3349635 w 5018777"/>
              <a:gd name="connsiteY78" fmla="*/ 779417 h 2610122"/>
              <a:gd name="connsiteX79" fmla="*/ 3313349 w 5018777"/>
              <a:gd name="connsiteY79" fmla="*/ 699588 h 2610122"/>
              <a:gd name="connsiteX80" fmla="*/ 3277063 w 5018777"/>
              <a:gd name="connsiteY80" fmla="*/ 590731 h 2610122"/>
              <a:gd name="connsiteX81" fmla="*/ 3233520 w 5018777"/>
              <a:gd name="connsiteY81" fmla="*/ 481874 h 2610122"/>
              <a:gd name="connsiteX82" fmla="*/ 3199412 w 5018777"/>
              <a:gd name="connsiteY82" fmla="*/ 370840 h 2610122"/>
              <a:gd name="connsiteX83" fmla="*/ 3139177 w 5018777"/>
              <a:gd name="connsiteY83" fmla="*/ 285931 h 2610122"/>
              <a:gd name="connsiteX84" fmla="*/ 3081120 w 5018777"/>
              <a:gd name="connsiteY84" fmla="*/ 235131 h 2610122"/>
              <a:gd name="connsiteX85" fmla="*/ 3008549 w 5018777"/>
              <a:gd name="connsiteY85" fmla="*/ 177074 h 2610122"/>
              <a:gd name="connsiteX86" fmla="*/ 2934889 w 5018777"/>
              <a:gd name="connsiteY86" fmla="*/ 127363 h 2610122"/>
              <a:gd name="connsiteX87" fmla="*/ 2827120 w 5018777"/>
              <a:gd name="connsiteY87" fmla="*/ 82731 h 2610122"/>
              <a:gd name="connsiteX88" fmla="*/ 2667463 w 5018777"/>
              <a:gd name="connsiteY88" fmla="*/ 53703 h 2610122"/>
              <a:gd name="connsiteX89" fmla="*/ 2500549 w 5018777"/>
              <a:gd name="connsiteY89" fmla="*/ 46445 h 2610122"/>
              <a:gd name="connsiteX90" fmla="*/ 2275577 w 5018777"/>
              <a:gd name="connsiteY90" fmla="*/ 24674 h 2610122"/>
              <a:gd name="connsiteX91" fmla="*/ 2036092 w 5018777"/>
              <a:gd name="connsiteY91" fmla="*/ 10160 h 2610122"/>
              <a:gd name="connsiteX92" fmla="*/ 1753063 w 5018777"/>
              <a:gd name="connsiteY92" fmla="*/ 31931 h 2610122"/>
              <a:gd name="connsiteX93" fmla="*/ 1519746 w 5018777"/>
              <a:gd name="connsiteY93" fmla="*/ 84908 h 2610122"/>
              <a:gd name="connsiteX94" fmla="*/ 1157977 w 5018777"/>
              <a:gd name="connsiteY94" fmla="*/ 193403 h 2610122"/>
              <a:gd name="connsiteX95" fmla="*/ 969292 w 5018777"/>
              <a:gd name="connsiteY95" fmla="*/ 264160 h 2610122"/>
              <a:gd name="connsiteX96" fmla="*/ 889463 w 5018777"/>
              <a:gd name="connsiteY96" fmla="*/ 322217 h 2610122"/>
              <a:gd name="connsiteX97" fmla="*/ 763189 w 5018777"/>
              <a:gd name="connsiteY97" fmla="*/ 423454 h 2610122"/>
              <a:gd name="connsiteX98" fmla="*/ 693520 w 5018777"/>
              <a:gd name="connsiteY98" fmla="*/ 503645 h 2610122"/>
              <a:gd name="connsiteX99" fmla="*/ 664492 w 5018777"/>
              <a:gd name="connsiteY99" fmla="*/ 547188 h 2610122"/>
              <a:gd name="connsiteX100" fmla="*/ 642720 w 5018777"/>
              <a:gd name="connsiteY100" fmla="*/ 612503 h 2610122"/>
              <a:gd name="connsiteX101" fmla="*/ 651792 w 5018777"/>
              <a:gd name="connsiteY101" fmla="*/ 743857 h 2610122"/>
              <a:gd name="connsiteX102" fmla="*/ 700052 w 5018777"/>
              <a:gd name="connsiteY102" fmla="*/ 807357 h 2610122"/>
              <a:gd name="connsiteX103" fmla="*/ 751577 w 5018777"/>
              <a:gd name="connsiteY103" fmla="*/ 807720 h 2610122"/>
              <a:gd name="connsiteX104" fmla="*/ 775889 w 5018777"/>
              <a:gd name="connsiteY104" fmla="*/ 751840 h 2610122"/>
              <a:gd name="connsiteX105" fmla="*/ 764640 w 5018777"/>
              <a:gd name="connsiteY105" fmla="*/ 682171 h 2610122"/>
              <a:gd name="connsiteX106" fmla="*/ 704769 w 5018777"/>
              <a:gd name="connsiteY106" fmla="*/ 647337 h 2610122"/>
              <a:gd name="connsiteX107" fmla="*/ 567246 w 5018777"/>
              <a:gd name="connsiteY107" fmla="*/ 641894 h 2610122"/>
              <a:gd name="connsiteX108" fmla="*/ 468549 w 5018777"/>
              <a:gd name="connsiteY108" fmla="*/ 685074 h 2610122"/>
              <a:gd name="connsiteX109" fmla="*/ 446777 w 5018777"/>
              <a:gd name="connsiteY109" fmla="*/ 757645 h 2610122"/>
              <a:gd name="connsiteX110" fmla="*/ 475806 w 5018777"/>
              <a:gd name="connsiteY110" fmla="*/ 851988 h 2610122"/>
              <a:gd name="connsiteX111" fmla="*/ 533863 w 5018777"/>
              <a:gd name="connsiteY111" fmla="*/ 844731 h 2610122"/>
              <a:gd name="connsiteX112" fmla="*/ 541120 w 5018777"/>
              <a:gd name="connsiteY112" fmla="*/ 822960 h 2610122"/>
              <a:gd name="connsiteX113" fmla="*/ 519349 w 5018777"/>
              <a:gd name="connsiteY113" fmla="*/ 743131 h 2610122"/>
              <a:gd name="connsiteX114" fmla="*/ 497577 w 5018777"/>
              <a:gd name="connsiteY114" fmla="*/ 728617 h 2610122"/>
              <a:gd name="connsiteX115" fmla="*/ 352435 w 5018777"/>
              <a:gd name="connsiteY115" fmla="*/ 735874 h 2610122"/>
              <a:gd name="connsiteX116" fmla="*/ 252286 w 5018777"/>
              <a:gd name="connsiteY116" fmla="*/ 793931 h 2610122"/>
              <a:gd name="connsiteX117" fmla="*/ 192777 w 5018777"/>
              <a:gd name="connsiteY117" fmla="*/ 895531 h 2610122"/>
              <a:gd name="connsiteX118" fmla="*/ 187335 w 5018777"/>
              <a:gd name="connsiteY118" fmla="*/ 1029425 h 2610122"/>
              <a:gd name="connsiteX119" fmla="*/ 218177 w 5018777"/>
              <a:gd name="connsiteY119" fmla="*/ 1073694 h 2610122"/>
              <a:gd name="connsiteX120" fmla="*/ 278049 w 5018777"/>
              <a:gd name="connsiteY120" fmla="*/ 1066437 h 2610122"/>
              <a:gd name="connsiteX121" fmla="*/ 297643 w 5018777"/>
              <a:gd name="connsiteY121" fmla="*/ 1025434 h 2610122"/>
              <a:gd name="connsiteX122" fmla="*/ 260995 w 5018777"/>
              <a:gd name="connsiteY122" fmla="*/ 960483 h 2610122"/>
              <a:gd name="connsiteX123" fmla="*/ 172095 w 5018777"/>
              <a:gd name="connsiteY123" fmla="*/ 955040 h 2610122"/>
              <a:gd name="connsiteX124" fmla="*/ 108957 w 5018777"/>
              <a:gd name="connsiteY124" fmla="*/ 999308 h 2610122"/>
              <a:gd name="connsiteX125" fmla="*/ 54892 w 5018777"/>
              <a:gd name="connsiteY125" fmla="*/ 1069703 h 2610122"/>
              <a:gd name="connsiteX126" fmla="*/ 14252 w 5018777"/>
              <a:gd name="connsiteY126" fmla="*/ 1159691 h 2610122"/>
              <a:gd name="connsiteX127" fmla="*/ 20783 w 5018777"/>
              <a:gd name="connsiteY127" fmla="*/ 1264920 h 2610122"/>
              <a:gd name="connsiteX128" fmla="*/ 69406 w 5018777"/>
              <a:gd name="connsiteY128" fmla="*/ 1316445 h 2610122"/>
              <a:gd name="connsiteX129" fmla="*/ 112949 w 5018777"/>
              <a:gd name="connsiteY129" fmla="*/ 1345474 h 2610122"/>
              <a:gd name="connsiteX130" fmla="*/ 159032 w 5018777"/>
              <a:gd name="connsiteY130" fmla="*/ 1344748 h 2610122"/>
              <a:gd name="connsiteX131" fmla="*/ 217089 w 5018777"/>
              <a:gd name="connsiteY131" fmla="*/ 1319348 h 2610122"/>
              <a:gd name="connsiteX132" fmla="*/ 199672 w 5018777"/>
              <a:gd name="connsiteY132" fmla="*/ 1246051 h 2610122"/>
              <a:gd name="connsiteX133" fmla="*/ 124197 w 5018777"/>
              <a:gd name="connsiteY133" fmla="*/ 1239157 h 2610122"/>
              <a:gd name="connsiteX134" fmla="*/ 54892 w 5018777"/>
              <a:gd name="connsiteY134" fmla="*/ 1265645 h 2610122"/>
              <a:gd name="connsiteX135" fmla="*/ 33120 w 5018777"/>
              <a:gd name="connsiteY135" fmla="*/ 1301931 h 2610122"/>
              <a:gd name="connsiteX136" fmla="*/ 18606 w 5018777"/>
              <a:gd name="connsiteY136" fmla="*/ 1323703 h 2610122"/>
              <a:gd name="connsiteX137" fmla="*/ 4092 w 5018777"/>
              <a:gd name="connsiteY137" fmla="*/ 1382485 h 2610122"/>
              <a:gd name="connsiteX138" fmla="*/ 3729 w 5018777"/>
              <a:gd name="connsiteY138" fmla="*/ 1439091 h 2610122"/>
              <a:gd name="connsiteX139" fmla="*/ 47635 w 5018777"/>
              <a:gd name="connsiteY139" fmla="*/ 1497874 h 2610122"/>
              <a:gd name="connsiteX140" fmla="*/ 91177 w 5018777"/>
              <a:gd name="connsiteY140" fmla="*/ 1526903 h 2610122"/>
              <a:gd name="connsiteX141" fmla="*/ 127100 w 5018777"/>
              <a:gd name="connsiteY141" fmla="*/ 1571171 h 2610122"/>
              <a:gd name="connsiteX142" fmla="*/ 171006 w 5018777"/>
              <a:gd name="connsiteY142" fmla="*/ 1584960 h 2610122"/>
              <a:gd name="connsiteX143" fmla="*/ 228337 w 5018777"/>
              <a:gd name="connsiteY143" fmla="*/ 1564640 h 2610122"/>
              <a:gd name="connsiteX144" fmla="*/ 236683 w 5018777"/>
              <a:gd name="connsiteY144" fmla="*/ 1486625 h 2610122"/>
              <a:gd name="connsiteX145" fmla="*/ 157217 w 5018777"/>
              <a:gd name="connsiteY145" fmla="*/ 1468483 h 2610122"/>
              <a:gd name="connsiteX146" fmla="*/ 105692 w 5018777"/>
              <a:gd name="connsiteY146" fmla="*/ 1505131 h 2610122"/>
              <a:gd name="connsiteX147" fmla="*/ 105692 w 5018777"/>
              <a:gd name="connsiteY147" fmla="*/ 1701074 h 2610122"/>
              <a:gd name="connsiteX148" fmla="*/ 141615 w 5018777"/>
              <a:gd name="connsiteY148" fmla="*/ 1752237 h 2610122"/>
              <a:gd name="connsiteX149" fmla="*/ 192777 w 5018777"/>
              <a:gd name="connsiteY149" fmla="*/ 1795417 h 2610122"/>
              <a:gd name="connsiteX150" fmla="*/ 250835 w 5018777"/>
              <a:gd name="connsiteY150" fmla="*/ 1831703 h 2610122"/>
              <a:gd name="connsiteX151" fmla="*/ 359692 w 5018777"/>
              <a:gd name="connsiteY151" fmla="*/ 1824445 h 2610122"/>
              <a:gd name="connsiteX152" fmla="*/ 394163 w 5018777"/>
              <a:gd name="connsiteY152" fmla="*/ 1799408 h 2610122"/>
              <a:gd name="connsiteX153" fmla="*/ 410492 w 5018777"/>
              <a:gd name="connsiteY153" fmla="*/ 1701074 h 2610122"/>
              <a:gd name="connsiteX154" fmla="*/ 366949 w 5018777"/>
              <a:gd name="connsiteY154" fmla="*/ 1686560 h 2610122"/>
              <a:gd name="connsiteX155" fmla="*/ 316149 w 5018777"/>
              <a:gd name="connsiteY155" fmla="*/ 1693817 h 2610122"/>
              <a:gd name="connsiteX156" fmla="*/ 279863 w 5018777"/>
              <a:gd name="connsiteY156" fmla="*/ 1722845 h 2610122"/>
              <a:gd name="connsiteX157" fmla="*/ 265349 w 5018777"/>
              <a:gd name="connsiteY157" fmla="*/ 1788160 h 2610122"/>
              <a:gd name="connsiteX158" fmla="*/ 276235 w 5018777"/>
              <a:gd name="connsiteY158" fmla="*/ 1942011 h 2610122"/>
              <a:gd name="connsiteX159" fmla="*/ 331026 w 5018777"/>
              <a:gd name="connsiteY159" fmla="*/ 1987368 h 2610122"/>
              <a:gd name="connsiteX160" fmla="*/ 417749 w 5018777"/>
              <a:gd name="connsiteY160" fmla="*/ 2005874 h 2610122"/>
              <a:gd name="connsiteX161" fmla="*/ 526606 w 5018777"/>
              <a:gd name="connsiteY161" fmla="*/ 1998617 h 2610122"/>
              <a:gd name="connsiteX162" fmla="*/ 555635 w 5018777"/>
              <a:gd name="connsiteY162" fmla="*/ 1976845 h 2610122"/>
              <a:gd name="connsiteX163" fmla="*/ 599177 w 5018777"/>
              <a:gd name="connsiteY163" fmla="*/ 1947817 h 2610122"/>
              <a:gd name="connsiteX164" fmla="*/ 628206 w 5018777"/>
              <a:gd name="connsiteY164" fmla="*/ 1904274 h 2610122"/>
              <a:gd name="connsiteX165" fmla="*/ 613692 w 5018777"/>
              <a:gd name="connsiteY165" fmla="*/ 1838960 h 2610122"/>
              <a:gd name="connsiteX166" fmla="*/ 570149 w 5018777"/>
              <a:gd name="connsiteY166" fmla="*/ 1795417 h 2610122"/>
              <a:gd name="connsiteX167" fmla="*/ 528057 w 5018777"/>
              <a:gd name="connsiteY167" fmla="*/ 1803400 h 2610122"/>
              <a:gd name="connsiteX168" fmla="*/ 481249 w 5018777"/>
              <a:gd name="connsiteY168" fmla="*/ 1901371 h 2610122"/>
              <a:gd name="connsiteX169" fmla="*/ 555635 w 5018777"/>
              <a:gd name="connsiteY169" fmla="*/ 1998617 h 2610122"/>
              <a:gd name="connsiteX170" fmla="*/ 570149 w 5018777"/>
              <a:gd name="connsiteY170" fmla="*/ 2020388 h 2610122"/>
              <a:gd name="connsiteX171" fmla="*/ 700777 w 5018777"/>
              <a:gd name="connsiteY171" fmla="*/ 2071188 h 2610122"/>
              <a:gd name="connsiteX172" fmla="*/ 737063 w 5018777"/>
              <a:gd name="connsiteY172" fmla="*/ 2085703 h 2610122"/>
              <a:gd name="connsiteX173" fmla="*/ 867692 w 5018777"/>
              <a:gd name="connsiteY173" fmla="*/ 2122714 h 2610122"/>
              <a:gd name="connsiteX174" fmla="*/ 969292 w 5018777"/>
              <a:gd name="connsiteY174" fmla="*/ 2151017 h 2610122"/>
              <a:gd name="connsiteX175" fmla="*/ 1078149 w 5018777"/>
              <a:gd name="connsiteY175" fmla="*/ 2136503 h 2610122"/>
              <a:gd name="connsiteX176" fmla="*/ 1128949 w 5018777"/>
              <a:gd name="connsiteY176" fmla="*/ 2107474 h 2610122"/>
              <a:gd name="connsiteX177" fmla="*/ 1247603 w 5018777"/>
              <a:gd name="connsiteY177" fmla="*/ 2016397 h 2610122"/>
              <a:gd name="connsiteX178" fmla="*/ 1291509 w 5018777"/>
              <a:gd name="connsiteY178" fmla="*/ 1960154 h 2610122"/>
              <a:gd name="connsiteX179" fmla="*/ 1278083 w 5018777"/>
              <a:gd name="connsiteY179" fmla="*/ 1842225 h 2610122"/>
              <a:gd name="connsiteX180" fmla="*/ 1223292 w 5018777"/>
              <a:gd name="connsiteY180" fmla="*/ 1817188 h 2610122"/>
              <a:gd name="connsiteX181" fmla="*/ 1129675 w 5018777"/>
              <a:gd name="connsiteY181" fmla="*/ 1836057 h 2610122"/>
              <a:gd name="connsiteX182" fmla="*/ 1107177 w 5018777"/>
              <a:gd name="connsiteY182" fmla="*/ 1897017 h 2610122"/>
              <a:gd name="connsiteX183" fmla="*/ 1085406 w 5018777"/>
              <a:gd name="connsiteY183" fmla="*/ 2005874 h 2610122"/>
              <a:gd name="connsiteX184" fmla="*/ 1020092 w 5018777"/>
              <a:gd name="connsiteY184" fmla="*/ 1998617 h 2610122"/>
              <a:gd name="connsiteX185" fmla="*/ 984532 w 5018777"/>
              <a:gd name="connsiteY185" fmla="*/ 1914434 h 2610122"/>
              <a:gd name="connsiteX186" fmla="*/ 996869 w 5018777"/>
              <a:gd name="connsiteY186" fmla="*/ 1810657 h 2610122"/>
              <a:gd name="connsiteX187" fmla="*/ 1070529 w 5018777"/>
              <a:gd name="connsiteY187" fmla="*/ 1734457 h 2610122"/>
              <a:gd name="connsiteX188" fmla="*/ 1230549 w 5018777"/>
              <a:gd name="connsiteY188" fmla="*/ 1693817 h 2610122"/>
              <a:gd name="connsiteX189" fmla="*/ 1339406 w 5018777"/>
              <a:gd name="connsiteY189" fmla="*/ 1701074 h 2610122"/>
              <a:gd name="connsiteX190" fmla="*/ 1426492 w 5018777"/>
              <a:gd name="connsiteY190" fmla="*/ 1744617 h 2610122"/>
              <a:gd name="connsiteX191" fmla="*/ 1480557 w 5018777"/>
              <a:gd name="connsiteY191" fmla="*/ 1795417 h 2610122"/>
              <a:gd name="connsiteX192" fmla="*/ 1510312 w 5018777"/>
              <a:gd name="connsiteY192" fmla="*/ 1862545 h 2610122"/>
              <a:gd name="connsiteX193" fmla="*/ 1511037 w 5018777"/>
              <a:gd name="connsiteY193" fmla="*/ 1964871 h 2610122"/>
              <a:gd name="connsiteX194" fmla="*/ 1463866 w 5018777"/>
              <a:gd name="connsiteY194" fmla="*/ 2049780 h 2610122"/>
              <a:gd name="connsiteX195" fmla="*/ 1411977 w 5018777"/>
              <a:gd name="connsiteY195" fmla="*/ 2143760 h 2610122"/>
              <a:gd name="connsiteX196" fmla="*/ 1404720 w 5018777"/>
              <a:gd name="connsiteY196" fmla="*/ 2165531 h 2610122"/>
              <a:gd name="connsiteX197" fmla="*/ 1368435 w 5018777"/>
              <a:gd name="connsiteY197" fmla="*/ 2296160 h 2610122"/>
              <a:gd name="connsiteX198" fmla="*/ 1370975 w 5018777"/>
              <a:gd name="connsiteY198" fmla="*/ 2452188 h 2610122"/>
              <a:gd name="connsiteX199" fmla="*/ 1513577 w 5018777"/>
              <a:gd name="connsiteY199" fmla="*/ 2557417 h 2610122"/>
              <a:gd name="connsiteX200" fmla="*/ 1636949 w 5018777"/>
              <a:gd name="connsiteY200" fmla="*/ 2593703 h 2610122"/>
              <a:gd name="connsiteX201" fmla="*/ 1813297 w 5018777"/>
              <a:gd name="connsiteY201" fmla="*/ 2610122 h 2610122"/>
              <a:gd name="connsiteX202" fmla="*/ 1929775 w 5018777"/>
              <a:gd name="connsiteY202" fmla="*/ 2575378 h 2610122"/>
              <a:gd name="connsiteX203" fmla="*/ 1963520 w 5018777"/>
              <a:gd name="connsiteY203" fmla="*/ 2499360 h 2610122"/>
              <a:gd name="connsiteX204" fmla="*/ 2006337 w 5018777"/>
              <a:gd name="connsiteY204" fmla="*/ 2317931 h 2610122"/>
              <a:gd name="connsiteX205" fmla="*/ 2043349 w 5018777"/>
              <a:gd name="connsiteY205" fmla="*/ 2114731 h 2610122"/>
              <a:gd name="connsiteX206" fmla="*/ 2066572 w 5018777"/>
              <a:gd name="connsiteY206" fmla="*/ 2051594 h 2610122"/>
              <a:gd name="connsiteX207" fmla="*/ 2102495 w 5018777"/>
              <a:gd name="connsiteY207" fmla="*/ 1990634 h 2610122"/>
              <a:gd name="connsiteX208" fmla="*/ 2221512 w 5018777"/>
              <a:gd name="connsiteY208" fmla="*/ 1882140 h 2610122"/>
              <a:gd name="connsiteX209" fmla="*/ 2377177 w 5018777"/>
              <a:gd name="connsiteY209" fmla="*/ 1875245 h 2610122"/>
              <a:gd name="connsiteX210" fmla="*/ 2398949 w 5018777"/>
              <a:gd name="connsiteY210" fmla="*/ 1882503 h 2610122"/>
              <a:gd name="connsiteX211" fmla="*/ 2457006 w 5018777"/>
              <a:gd name="connsiteY211" fmla="*/ 1933303 h 2610122"/>
              <a:gd name="connsiteX212" fmla="*/ 2471520 w 5018777"/>
              <a:gd name="connsiteY212" fmla="*/ 1955074 h 2610122"/>
              <a:gd name="connsiteX213" fmla="*/ 2493292 w 5018777"/>
              <a:gd name="connsiteY213" fmla="*/ 1976845 h 2610122"/>
              <a:gd name="connsiteX214" fmla="*/ 2507806 w 5018777"/>
              <a:gd name="connsiteY214" fmla="*/ 2027645 h 2610122"/>
              <a:gd name="connsiteX215" fmla="*/ 2515063 w 5018777"/>
              <a:gd name="connsiteY215" fmla="*/ 2056674 h 2610122"/>
              <a:gd name="connsiteX216" fmla="*/ 2529577 w 5018777"/>
              <a:gd name="connsiteY216" fmla="*/ 2078445 h 2610122"/>
              <a:gd name="connsiteX217" fmla="*/ 2544092 w 5018777"/>
              <a:gd name="connsiteY217" fmla="*/ 2129245 h 2610122"/>
              <a:gd name="connsiteX218" fmla="*/ 2536835 w 5018777"/>
              <a:gd name="connsiteY218" fmla="*/ 2274388 h 2610122"/>
              <a:gd name="connsiteX219" fmla="*/ 2522320 w 5018777"/>
              <a:gd name="connsiteY219" fmla="*/ 2303417 h 2610122"/>
              <a:gd name="connsiteX220" fmla="*/ 2478777 w 5018777"/>
              <a:gd name="connsiteY220" fmla="*/ 2332445 h 2610122"/>
              <a:gd name="connsiteX221" fmla="*/ 2457006 w 5018777"/>
              <a:gd name="connsiteY221" fmla="*/ 2339703 h 2610122"/>
              <a:gd name="connsiteX222" fmla="*/ 2333635 w 5018777"/>
              <a:gd name="connsiteY222" fmla="*/ 2332445 h 2610122"/>
              <a:gd name="connsiteX223" fmla="*/ 2311863 w 5018777"/>
              <a:gd name="connsiteY223" fmla="*/ 2325188 h 2610122"/>
              <a:gd name="connsiteX224" fmla="*/ 2297349 w 5018777"/>
              <a:gd name="connsiteY224" fmla="*/ 2288903 h 2610122"/>
              <a:gd name="connsiteX225" fmla="*/ 2290092 w 5018777"/>
              <a:gd name="connsiteY225" fmla="*/ 2252617 h 2610122"/>
              <a:gd name="connsiteX226" fmla="*/ 2398949 w 5018777"/>
              <a:gd name="connsiteY226" fmla="*/ 2114731 h 2610122"/>
              <a:gd name="connsiteX227" fmla="*/ 2398949 w 5018777"/>
              <a:gd name="connsiteY227" fmla="*/ 2027645 h 2610122"/>
              <a:gd name="connsiteX228" fmla="*/ 2377177 w 5018777"/>
              <a:gd name="connsiteY228" fmla="*/ 2013131 h 2610122"/>
              <a:gd name="connsiteX229" fmla="*/ 2275577 w 5018777"/>
              <a:gd name="connsiteY229" fmla="*/ 2020388 h 2610122"/>
              <a:gd name="connsiteX230" fmla="*/ 2261063 w 5018777"/>
              <a:gd name="connsiteY230" fmla="*/ 2034903 h 2610122"/>
              <a:gd name="connsiteX231" fmla="*/ 2239292 w 5018777"/>
              <a:gd name="connsiteY231" fmla="*/ 2049417 h 2610122"/>
              <a:gd name="connsiteX232" fmla="*/ 2224777 w 5018777"/>
              <a:gd name="connsiteY232" fmla="*/ 2063931 h 2610122"/>
              <a:gd name="connsiteX233" fmla="*/ 2195749 w 5018777"/>
              <a:gd name="connsiteY233" fmla="*/ 2071188 h 2610122"/>
              <a:gd name="connsiteX234" fmla="*/ 2166720 w 5018777"/>
              <a:gd name="connsiteY234" fmla="*/ 2092960 h 2610122"/>
              <a:gd name="connsiteX235" fmla="*/ 2152206 w 5018777"/>
              <a:gd name="connsiteY235" fmla="*/ 2114731 h 2610122"/>
              <a:gd name="connsiteX236" fmla="*/ 2130435 w 5018777"/>
              <a:gd name="connsiteY236" fmla="*/ 2143760 h 2610122"/>
              <a:gd name="connsiteX237" fmla="*/ 2130435 w 5018777"/>
              <a:gd name="connsiteY237" fmla="*/ 2354217 h 2610122"/>
              <a:gd name="connsiteX238" fmla="*/ 2144949 w 5018777"/>
              <a:gd name="connsiteY238" fmla="*/ 2375988 h 2610122"/>
              <a:gd name="connsiteX239" fmla="*/ 2166720 w 5018777"/>
              <a:gd name="connsiteY239" fmla="*/ 2383245 h 2610122"/>
              <a:gd name="connsiteX240" fmla="*/ 2173977 w 5018777"/>
              <a:gd name="connsiteY240" fmla="*/ 2405017 h 2610122"/>
              <a:gd name="connsiteX241" fmla="*/ 2195749 w 5018777"/>
              <a:gd name="connsiteY241" fmla="*/ 2419531 h 2610122"/>
              <a:gd name="connsiteX242" fmla="*/ 2224777 w 5018777"/>
              <a:gd name="connsiteY242" fmla="*/ 2441303 h 2610122"/>
              <a:gd name="connsiteX243" fmla="*/ 2268320 w 5018777"/>
              <a:gd name="connsiteY243" fmla="*/ 2477588 h 2610122"/>
              <a:gd name="connsiteX244" fmla="*/ 2297349 w 5018777"/>
              <a:gd name="connsiteY244" fmla="*/ 2513874 h 2610122"/>
              <a:gd name="connsiteX245" fmla="*/ 2319120 w 5018777"/>
              <a:gd name="connsiteY245" fmla="*/ 2535645 h 2610122"/>
              <a:gd name="connsiteX246" fmla="*/ 2398949 w 5018777"/>
              <a:gd name="connsiteY246" fmla="*/ 2571931 h 2610122"/>
              <a:gd name="connsiteX247" fmla="*/ 2544092 w 5018777"/>
              <a:gd name="connsiteY247" fmla="*/ 2557417 h 2610122"/>
              <a:gd name="connsiteX248" fmla="*/ 2565863 w 5018777"/>
              <a:gd name="connsiteY248" fmla="*/ 2542903 h 2610122"/>
              <a:gd name="connsiteX249" fmla="*/ 2573120 w 5018777"/>
              <a:gd name="connsiteY249" fmla="*/ 2506617 h 2610122"/>
              <a:gd name="connsiteX250" fmla="*/ 2587635 w 5018777"/>
              <a:gd name="connsiteY250" fmla="*/ 2484845 h 2610122"/>
              <a:gd name="connsiteX251" fmla="*/ 2594892 w 5018777"/>
              <a:gd name="connsiteY251" fmla="*/ 2412274 h 2610122"/>
              <a:gd name="connsiteX252" fmla="*/ 2645692 w 5018777"/>
              <a:gd name="connsiteY252" fmla="*/ 2419531 h 2610122"/>
              <a:gd name="connsiteX253" fmla="*/ 2674720 w 5018777"/>
              <a:gd name="connsiteY253" fmla="*/ 2426788 h 2610122"/>
              <a:gd name="connsiteX254" fmla="*/ 2747292 w 5018777"/>
              <a:gd name="connsiteY254" fmla="*/ 2441303 h 2610122"/>
              <a:gd name="connsiteX255" fmla="*/ 2790835 w 5018777"/>
              <a:gd name="connsiteY255" fmla="*/ 2455817 h 2610122"/>
              <a:gd name="connsiteX256" fmla="*/ 2812606 w 5018777"/>
              <a:gd name="connsiteY256" fmla="*/ 2441303 h 2610122"/>
              <a:gd name="connsiteX257" fmla="*/ 2805349 w 5018777"/>
              <a:gd name="connsiteY257" fmla="*/ 2419531 h 2610122"/>
              <a:gd name="connsiteX258" fmla="*/ 2798092 w 5018777"/>
              <a:gd name="connsiteY258" fmla="*/ 2375988 h 2610122"/>
              <a:gd name="connsiteX259" fmla="*/ 2783577 w 5018777"/>
              <a:gd name="connsiteY259" fmla="*/ 2332445 h 2610122"/>
              <a:gd name="connsiteX260" fmla="*/ 2798092 w 5018777"/>
              <a:gd name="connsiteY260" fmla="*/ 2281645 h 2610122"/>
              <a:gd name="connsiteX261" fmla="*/ 2965006 w 5018777"/>
              <a:gd name="connsiteY261" fmla="*/ 2252617 h 2610122"/>
              <a:gd name="connsiteX262" fmla="*/ 2950492 w 5018777"/>
              <a:gd name="connsiteY262" fmla="*/ 2230845 h 2610122"/>
              <a:gd name="connsiteX263" fmla="*/ 2928720 w 5018777"/>
              <a:gd name="connsiteY263" fmla="*/ 2136503 h 2610122"/>
              <a:gd name="connsiteX264" fmla="*/ 2921463 w 5018777"/>
              <a:gd name="connsiteY264" fmla="*/ 2107474 h 2610122"/>
              <a:gd name="connsiteX265" fmla="*/ 2899692 w 5018777"/>
              <a:gd name="connsiteY265" fmla="*/ 2092960 h 2610122"/>
              <a:gd name="connsiteX266" fmla="*/ 2906949 w 5018777"/>
              <a:gd name="connsiteY266" fmla="*/ 2063931 h 2610122"/>
              <a:gd name="connsiteX267" fmla="*/ 3037577 w 5018777"/>
              <a:gd name="connsiteY267" fmla="*/ 2056674 h 2610122"/>
              <a:gd name="connsiteX268" fmla="*/ 3124663 w 5018777"/>
              <a:gd name="connsiteY268" fmla="*/ 2049417 h 2610122"/>
              <a:gd name="connsiteX269" fmla="*/ 3146435 w 5018777"/>
              <a:gd name="connsiteY269" fmla="*/ 2042160 h 2610122"/>
              <a:gd name="connsiteX270" fmla="*/ 3139177 w 5018777"/>
              <a:gd name="connsiteY270" fmla="*/ 2013131 h 2610122"/>
              <a:gd name="connsiteX271" fmla="*/ 3110149 w 5018777"/>
              <a:gd name="connsiteY271" fmla="*/ 1962331 h 2610122"/>
              <a:gd name="connsiteX272" fmla="*/ 3081120 w 5018777"/>
              <a:gd name="connsiteY272" fmla="*/ 1933303 h 2610122"/>
              <a:gd name="connsiteX273" fmla="*/ 3066606 w 5018777"/>
              <a:gd name="connsiteY273" fmla="*/ 1904274 h 2610122"/>
              <a:gd name="connsiteX274" fmla="*/ 3044835 w 5018777"/>
              <a:gd name="connsiteY274" fmla="*/ 1889760 h 2610122"/>
              <a:gd name="connsiteX275" fmla="*/ 3037577 w 5018777"/>
              <a:gd name="connsiteY275" fmla="*/ 1867988 h 2610122"/>
              <a:gd name="connsiteX276" fmla="*/ 3023063 w 5018777"/>
              <a:gd name="connsiteY276" fmla="*/ 1846217 h 2610122"/>
              <a:gd name="connsiteX277" fmla="*/ 3052092 w 5018777"/>
              <a:gd name="connsiteY277" fmla="*/ 1831703 h 2610122"/>
              <a:gd name="connsiteX278" fmla="*/ 3160949 w 5018777"/>
              <a:gd name="connsiteY278" fmla="*/ 1817188 h 2610122"/>
              <a:gd name="connsiteX279" fmla="*/ 3182720 w 5018777"/>
              <a:gd name="connsiteY279" fmla="*/ 1802674 h 2610122"/>
              <a:gd name="connsiteX280" fmla="*/ 3131920 w 5018777"/>
              <a:gd name="connsiteY280" fmla="*/ 1693817 h 2610122"/>
              <a:gd name="connsiteX281" fmla="*/ 3124663 w 5018777"/>
              <a:gd name="connsiteY281" fmla="*/ 1672045 h 2610122"/>
              <a:gd name="connsiteX282" fmla="*/ 3110149 w 5018777"/>
              <a:gd name="connsiteY282" fmla="*/ 1650274 h 2610122"/>
              <a:gd name="connsiteX283" fmla="*/ 3131920 w 5018777"/>
              <a:gd name="connsiteY283" fmla="*/ 1643017 h 2610122"/>
              <a:gd name="connsiteX284" fmla="*/ 3160949 w 5018777"/>
              <a:gd name="connsiteY284" fmla="*/ 1635760 h 2610122"/>
              <a:gd name="connsiteX285" fmla="*/ 3189977 w 5018777"/>
              <a:gd name="connsiteY285" fmla="*/ 1621245 h 2610122"/>
              <a:gd name="connsiteX286" fmla="*/ 3219006 w 5018777"/>
              <a:gd name="connsiteY286" fmla="*/ 1613988 h 2610122"/>
              <a:gd name="connsiteX287" fmla="*/ 3240777 w 5018777"/>
              <a:gd name="connsiteY287" fmla="*/ 1606731 h 2610122"/>
              <a:gd name="connsiteX288" fmla="*/ 3284320 w 5018777"/>
              <a:gd name="connsiteY288" fmla="*/ 1584960 h 2610122"/>
              <a:gd name="connsiteX289" fmla="*/ 3298835 w 5018777"/>
              <a:gd name="connsiteY289" fmla="*/ 1570445 h 2610122"/>
              <a:gd name="connsiteX290" fmla="*/ 3277063 w 5018777"/>
              <a:gd name="connsiteY290" fmla="*/ 1548674 h 2610122"/>
              <a:gd name="connsiteX291" fmla="*/ 3233520 w 5018777"/>
              <a:gd name="connsiteY291" fmla="*/ 1519645 h 2610122"/>
              <a:gd name="connsiteX292" fmla="*/ 3182720 w 5018777"/>
              <a:gd name="connsiteY292" fmla="*/ 1461588 h 2610122"/>
              <a:gd name="connsiteX293" fmla="*/ 3175463 w 5018777"/>
              <a:gd name="connsiteY293" fmla="*/ 1439817 h 2610122"/>
              <a:gd name="connsiteX294" fmla="*/ 3153692 w 5018777"/>
              <a:gd name="connsiteY294" fmla="*/ 1425303 h 2610122"/>
              <a:gd name="connsiteX295" fmla="*/ 3204492 w 5018777"/>
              <a:gd name="connsiteY295" fmla="*/ 1389017 h 2610122"/>
              <a:gd name="connsiteX296" fmla="*/ 3240777 w 5018777"/>
              <a:gd name="connsiteY296" fmla="*/ 1352731 h 2610122"/>
              <a:gd name="connsiteX297" fmla="*/ 3269806 w 5018777"/>
              <a:gd name="connsiteY297" fmla="*/ 1316445 h 2610122"/>
              <a:gd name="connsiteX298" fmla="*/ 3291577 w 5018777"/>
              <a:gd name="connsiteY298" fmla="*/ 1301931 h 2610122"/>
              <a:gd name="connsiteX299" fmla="*/ 3306092 w 5018777"/>
              <a:gd name="connsiteY299" fmla="*/ 1287417 h 2610122"/>
              <a:gd name="connsiteX300" fmla="*/ 3313349 w 5018777"/>
              <a:gd name="connsiteY300" fmla="*/ 1265645 h 2610122"/>
              <a:gd name="connsiteX301" fmla="*/ 3269806 w 5018777"/>
              <a:gd name="connsiteY301" fmla="*/ 1258388 h 2610122"/>
              <a:gd name="connsiteX302" fmla="*/ 3248035 w 5018777"/>
              <a:gd name="connsiteY302" fmla="*/ 1251131 h 2610122"/>
              <a:gd name="connsiteX303" fmla="*/ 3197235 w 5018777"/>
              <a:gd name="connsiteY303" fmla="*/ 1236617 h 2610122"/>
              <a:gd name="connsiteX304" fmla="*/ 3175463 w 5018777"/>
              <a:gd name="connsiteY304" fmla="*/ 1222103 h 2610122"/>
              <a:gd name="connsiteX305" fmla="*/ 3153692 w 5018777"/>
              <a:gd name="connsiteY305" fmla="*/ 1214845 h 2610122"/>
              <a:gd name="connsiteX306" fmla="*/ 3124663 w 5018777"/>
              <a:gd name="connsiteY306" fmla="*/ 1200331 h 2610122"/>
              <a:gd name="connsiteX307" fmla="*/ 3204492 w 5018777"/>
              <a:gd name="connsiteY307" fmla="*/ 1098731 h 2610122"/>
              <a:gd name="connsiteX308" fmla="*/ 3255292 w 5018777"/>
              <a:gd name="connsiteY308" fmla="*/ 1040674 h 2610122"/>
              <a:gd name="connsiteX309" fmla="*/ 3255292 w 5018777"/>
              <a:gd name="connsiteY309" fmla="*/ 997131 h 2610122"/>
              <a:gd name="connsiteX310" fmla="*/ 3211749 w 5018777"/>
              <a:gd name="connsiteY310" fmla="*/ 989874 h 2610122"/>
              <a:gd name="connsiteX311" fmla="*/ 3182720 w 5018777"/>
              <a:gd name="connsiteY311" fmla="*/ 982617 h 2610122"/>
              <a:gd name="connsiteX312" fmla="*/ 3124663 w 5018777"/>
              <a:gd name="connsiteY312" fmla="*/ 960845 h 2610122"/>
              <a:gd name="connsiteX313" fmla="*/ 3102892 w 5018777"/>
              <a:gd name="connsiteY313" fmla="*/ 953588 h 2610122"/>
              <a:gd name="connsiteX314" fmla="*/ 3052092 w 5018777"/>
              <a:gd name="connsiteY314" fmla="*/ 946331 h 2610122"/>
              <a:gd name="connsiteX315" fmla="*/ 3030320 w 5018777"/>
              <a:gd name="connsiteY315" fmla="*/ 939074 h 2610122"/>
              <a:gd name="connsiteX316" fmla="*/ 2994035 w 5018777"/>
              <a:gd name="connsiteY316" fmla="*/ 931817 h 2610122"/>
              <a:gd name="connsiteX317" fmla="*/ 2979520 w 5018777"/>
              <a:gd name="connsiteY317" fmla="*/ 917303 h 2610122"/>
              <a:gd name="connsiteX318" fmla="*/ 3037577 w 5018777"/>
              <a:gd name="connsiteY318" fmla="*/ 822960 h 2610122"/>
              <a:gd name="connsiteX319" fmla="*/ 3095635 w 5018777"/>
              <a:gd name="connsiteY319" fmla="*/ 750388 h 2610122"/>
              <a:gd name="connsiteX320" fmla="*/ 3131920 w 5018777"/>
              <a:gd name="connsiteY320" fmla="*/ 706845 h 2610122"/>
              <a:gd name="connsiteX321" fmla="*/ 3146435 w 5018777"/>
              <a:gd name="connsiteY321" fmla="*/ 685074 h 2610122"/>
              <a:gd name="connsiteX322" fmla="*/ 3037577 w 5018777"/>
              <a:gd name="connsiteY322" fmla="*/ 670560 h 2610122"/>
              <a:gd name="connsiteX323" fmla="*/ 2965006 w 5018777"/>
              <a:gd name="connsiteY323" fmla="*/ 663303 h 2610122"/>
              <a:gd name="connsiteX324" fmla="*/ 2892435 w 5018777"/>
              <a:gd name="connsiteY324" fmla="*/ 648788 h 2610122"/>
              <a:gd name="connsiteX325" fmla="*/ 2928720 w 5018777"/>
              <a:gd name="connsiteY325" fmla="*/ 612503 h 2610122"/>
              <a:gd name="connsiteX326" fmla="*/ 2965006 w 5018777"/>
              <a:gd name="connsiteY326" fmla="*/ 576217 h 2610122"/>
              <a:gd name="connsiteX327" fmla="*/ 2972263 w 5018777"/>
              <a:gd name="connsiteY327" fmla="*/ 532674 h 2610122"/>
              <a:gd name="connsiteX328" fmla="*/ 2986777 w 5018777"/>
              <a:gd name="connsiteY328" fmla="*/ 489131 h 2610122"/>
              <a:gd name="connsiteX329" fmla="*/ 3001292 w 5018777"/>
              <a:gd name="connsiteY329" fmla="*/ 438331 h 2610122"/>
              <a:gd name="connsiteX330" fmla="*/ 3015806 w 5018777"/>
              <a:gd name="connsiteY330" fmla="*/ 394788 h 2610122"/>
              <a:gd name="connsiteX331" fmla="*/ 2965006 w 5018777"/>
              <a:gd name="connsiteY331" fmla="*/ 402045 h 2610122"/>
              <a:gd name="connsiteX332" fmla="*/ 2921463 w 5018777"/>
              <a:gd name="connsiteY332" fmla="*/ 416560 h 2610122"/>
              <a:gd name="connsiteX333" fmla="*/ 2892435 w 5018777"/>
              <a:gd name="connsiteY333" fmla="*/ 423817 h 2610122"/>
              <a:gd name="connsiteX334" fmla="*/ 2856149 w 5018777"/>
              <a:gd name="connsiteY334" fmla="*/ 438331 h 2610122"/>
              <a:gd name="connsiteX335" fmla="*/ 2812606 w 5018777"/>
              <a:gd name="connsiteY335" fmla="*/ 445588 h 2610122"/>
              <a:gd name="connsiteX336" fmla="*/ 2783577 w 5018777"/>
              <a:gd name="connsiteY336" fmla="*/ 452845 h 2610122"/>
              <a:gd name="connsiteX337" fmla="*/ 2725520 w 5018777"/>
              <a:gd name="connsiteY337" fmla="*/ 445588 h 2610122"/>
              <a:gd name="connsiteX338" fmla="*/ 2732777 w 5018777"/>
              <a:gd name="connsiteY338" fmla="*/ 380274 h 2610122"/>
              <a:gd name="connsiteX339" fmla="*/ 2725520 w 5018777"/>
              <a:gd name="connsiteY339" fmla="*/ 293188 h 2610122"/>
              <a:gd name="connsiteX340" fmla="*/ 2711006 w 5018777"/>
              <a:gd name="connsiteY340" fmla="*/ 235131 h 2610122"/>
              <a:gd name="connsiteX341" fmla="*/ 2667463 w 5018777"/>
              <a:gd name="connsiteY341" fmla="*/ 213360 h 2610122"/>
              <a:gd name="connsiteX342" fmla="*/ 2660206 w 5018777"/>
              <a:gd name="connsiteY342" fmla="*/ 198845 h 2610122"/>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11977 w 5018777"/>
              <a:gd name="connsiteY195" fmla="*/ 2143760 h 2610137"/>
              <a:gd name="connsiteX196" fmla="*/ 1404720 w 5018777"/>
              <a:gd name="connsiteY196" fmla="*/ 2165531 h 2610137"/>
              <a:gd name="connsiteX197" fmla="*/ 1368435 w 5018777"/>
              <a:gd name="connsiteY197" fmla="*/ 2296160 h 2610137"/>
              <a:gd name="connsiteX198" fmla="*/ 1370975 w 5018777"/>
              <a:gd name="connsiteY198" fmla="*/ 2452188 h 2610137"/>
              <a:gd name="connsiteX199" fmla="*/ 1513577 w 5018777"/>
              <a:gd name="connsiteY199" fmla="*/ 2557417 h 2610137"/>
              <a:gd name="connsiteX200" fmla="*/ 1636949 w 5018777"/>
              <a:gd name="connsiteY200" fmla="*/ 2593703 h 2610137"/>
              <a:gd name="connsiteX201" fmla="*/ 1813297 w 5018777"/>
              <a:gd name="connsiteY201" fmla="*/ 2610122 h 2610137"/>
              <a:gd name="connsiteX202" fmla="*/ 1929775 w 5018777"/>
              <a:gd name="connsiteY202" fmla="*/ 2575378 h 2610137"/>
              <a:gd name="connsiteX203" fmla="*/ 1963520 w 5018777"/>
              <a:gd name="connsiteY203" fmla="*/ 2499360 h 2610137"/>
              <a:gd name="connsiteX204" fmla="*/ 2006337 w 5018777"/>
              <a:gd name="connsiteY204" fmla="*/ 2317931 h 2610137"/>
              <a:gd name="connsiteX205" fmla="*/ 2043349 w 5018777"/>
              <a:gd name="connsiteY205" fmla="*/ 2114731 h 2610137"/>
              <a:gd name="connsiteX206" fmla="*/ 2066572 w 5018777"/>
              <a:gd name="connsiteY206" fmla="*/ 2051594 h 2610137"/>
              <a:gd name="connsiteX207" fmla="*/ 2102495 w 5018777"/>
              <a:gd name="connsiteY207" fmla="*/ 1990634 h 2610137"/>
              <a:gd name="connsiteX208" fmla="*/ 2221512 w 5018777"/>
              <a:gd name="connsiteY208" fmla="*/ 1882140 h 2610137"/>
              <a:gd name="connsiteX209" fmla="*/ 2377177 w 5018777"/>
              <a:gd name="connsiteY209" fmla="*/ 1875245 h 2610137"/>
              <a:gd name="connsiteX210" fmla="*/ 2398949 w 5018777"/>
              <a:gd name="connsiteY210" fmla="*/ 1882503 h 2610137"/>
              <a:gd name="connsiteX211" fmla="*/ 2457006 w 5018777"/>
              <a:gd name="connsiteY211" fmla="*/ 1933303 h 2610137"/>
              <a:gd name="connsiteX212" fmla="*/ 2471520 w 5018777"/>
              <a:gd name="connsiteY212" fmla="*/ 1955074 h 2610137"/>
              <a:gd name="connsiteX213" fmla="*/ 2493292 w 5018777"/>
              <a:gd name="connsiteY213" fmla="*/ 1976845 h 2610137"/>
              <a:gd name="connsiteX214" fmla="*/ 2507806 w 5018777"/>
              <a:gd name="connsiteY214" fmla="*/ 2027645 h 2610137"/>
              <a:gd name="connsiteX215" fmla="*/ 2515063 w 5018777"/>
              <a:gd name="connsiteY215" fmla="*/ 2056674 h 2610137"/>
              <a:gd name="connsiteX216" fmla="*/ 2529577 w 5018777"/>
              <a:gd name="connsiteY216" fmla="*/ 2078445 h 2610137"/>
              <a:gd name="connsiteX217" fmla="*/ 2544092 w 5018777"/>
              <a:gd name="connsiteY217" fmla="*/ 2129245 h 2610137"/>
              <a:gd name="connsiteX218" fmla="*/ 2536835 w 5018777"/>
              <a:gd name="connsiteY218" fmla="*/ 2274388 h 2610137"/>
              <a:gd name="connsiteX219" fmla="*/ 2522320 w 5018777"/>
              <a:gd name="connsiteY219" fmla="*/ 2303417 h 2610137"/>
              <a:gd name="connsiteX220" fmla="*/ 2478777 w 5018777"/>
              <a:gd name="connsiteY220" fmla="*/ 2332445 h 2610137"/>
              <a:gd name="connsiteX221" fmla="*/ 2457006 w 5018777"/>
              <a:gd name="connsiteY221" fmla="*/ 2339703 h 2610137"/>
              <a:gd name="connsiteX222" fmla="*/ 2333635 w 5018777"/>
              <a:gd name="connsiteY222" fmla="*/ 2332445 h 2610137"/>
              <a:gd name="connsiteX223" fmla="*/ 2311863 w 5018777"/>
              <a:gd name="connsiteY223" fmla="*/ 2325188 h 2610137"/>
              <a:gd name="connsiteX224" fmla="*/ 2297349 w 5018777"/>
              <a:gd name="connsiteY224" fmla="*/ 2288903 h 2610137"/>
              <a:gd name="connsiteX225" fmla="*/ 2290092 w 5018777"/>
              <a:gd name="connsiteY225" fmla="*/ 2252617 h 2610137"/>
              <a:gd name="connsiteX226" fmla="*/ 2398949 w 5018777"/>
              <a:gd name="connsiteY226" fmla="*/ 2114731 h 2610137"/>
              <a:gd name="connsiteX227" fmla="*/ 2398949 w 5018777"/>
              <a:gd name="connsiteY227" fmla="*/ 2027645 h 2610137"/>
              <a:gd name="connsiteX228" fmla="*/ 2377177 w 5018777"/>
              <a:gd name="connsiteY228" fmla="*/ 2013131 h 2610137"/>
              <a:gd name="connsiteX229" fmla="*/ 2275577 w 5018777"/>
              <a:gd name="connsiteY229" fmla="*/ 2020388 h 2610137"/>
              <a:gd name="connsiteX230" fmla="*/ 2261063 w 5018777"/>
              <a:gd name="connsiteY230" fmla="*/ 2034903 h 2610137"/>
              <a:gd name="connsiteX231" fmla="*/ 2239292 w 5018777"/>
              <a:gd name="connsiteY231" fmla="*/ 2049417 h 2610137"/>
              <a:gd name="connsiteX232" fmla="*/ 2224777 w 5018777"/>
              <a:gd name="connsiteY232" fmla="*/ 2063931 h 2610137"/>
              <a:gd name="connsiteX233" fmla="*/ 2195749 w 5018777"/>
              <a:gd name="connsiteY233" fmla="*/ 2071188 h 2610137"/>
              <a:gd name="connsiteX234" fmla="*/ 2166720 w 5018777"/>
              <a:gd name="connsiteY234" fmla="*/ 2092960 h 2610137"/>
              <a:gd name="connsiteX235" fmla="*/ 2152206 w 5018777"/>
              <a:gd name="connsiteY235" fmla="*/ 2114731 h 2610137"/>
              <a:gd name="connsiteX236" fmla="*/ 2130435 w 5018777"/>
              <a:gd name="connsiteY236" fmla="*/ 2143760 h 2610137"/>
              <a:gd name="connsiteX237" fmla="*/ 2130435 w 5018777"/>
              <a:gd name="connsiteY237" fmla="*/ 2354217 h 2610137"/>
              <a:gd name="connsiteX238" fmla="*/ 2144949 w 5018777"/>
              <a:gd name="connsiteY238" fmla="*/ 2375988 h 2610137"/>
              <a:gd name="connsiteX239" fmla="*/ 2166720 w 5018777"/>
              <a:gd name="connsiteY239" fmla="*/ 2383245 h 2610137"/>
              <a:gd name="connsiteX240" fmla="*/ 2173977 w 5018777"/>
              <a:gd name="connsiteY240" fmla="*/ 2405017 h 2610137"/>
              <a:gd name="connsiteX241" fmla="*/ 2195749 w 5018777"/>
              <a:gd name="connsiteY241" fmla="*/ 2419531 h 2610137"/>
              <a:gd name="connsiteX242" fmla="*/ 2224777 w 5018777"/>
              <a:gd name="connsiteY242" fmla="*/ 2441303 h 2610137"/>
              <a:gd name="connsiteX243" fmla="*/ 2268320 w 5018777"/>
              <a:gd name="connsiteY243" fmla="*/ 2477588 h 2610137"/>
              <a:gd name="connsiteX244" fmla="*/ 2297349 w 5018777"/>
              <a:gd name="connsiteY244" fmla="*/ 2513874 h 2610137"/>
              <a:gd name="connsiteX245" fmla="*/ 2319120 w 5018777"/>
              <a:gd name="connsiteY245" fmla="*/ 2535645 h 2610137"/>
              <a:gd name="connsiteX246" fmla="*/ 2398949 w 5018777"/>
              <a:gd name="connsiteY246" fmla="*/ 2571931 h 2610137"/>
              <a:gd name="connsiteX247" fmla="*/ 2544092 w 5018777"/>
              <a:gd name="connsiteY247" fmla="*/ 2557417 h 2610137"/>
              <a:gd name="connsiteX248" fmla="*/ 2565863 w 5018777"/>
              <a:gd name="connsiteY248" fmla="*/ 2542903 h 2610137"/>
              <a:gd name="connsiteX249" fmla="*/ 2573120 w 5018777"/>
              <a:gd name="connsiteY249" fmla="*/ 2506617 h 2610137"/>
              <a:gd name="connsiteX250" fmla="*/ 2587635 w 5018777"/>
              <a:gd name="connsiteY250" fmla="*/ 2484845 h 2610137"/>
              <a:gd name="connsiteX251" fmla="*/ 2594892 w 5018777"/>
              <a:gd name="connsiteY251" fmla="*/ 2412274 h 2610137"/>
              <a:gd name="connsiteX252" fmla="*/ 2645692 w 5018777"/>
              <a:gd name="connsiteY252" fmla="*/ 2419531 h 2610137"/>
              <a:gd name="connsiteX253" fmla="*/ 2674720 w 5018777"/>
              <a:gd name="connsiteY253" fmla="*/ 2426788 h 2610137"/>
              <a:gd name="connsiteX254" fmla="*/ 2747292 w 5018777"/>
              <a:gd name="connsiteY254" fmla="*/ 2441303 h 2610137"/>
              <a:gd name="connsiteX255" fmla="*/ 2790835 w 5018777"/>
              <a:gd name="connsiteY255" fmla="*/ 2455817 h 2610137"/>
              <a:gd name="connsiteX256" fmla="*/ 2812606 w 5018777"/>
              <a:gd name="connsiteY256" fmla="*/ 2441303 h 2610137"/>
              <a:gd name="connsiteX257" fmla="*/ 2805349 w 5018777"/>
              <a:gd name="connsiteY257" fmla="*/ 2419531 h 2610137"/>
              <a:gd name="connsiteX258" fmla="*/ 2798092 w 5018777"/>
              <a:gd name="connsiteY258" fmla="*/ 2375988 h 2610137"/>
              <a:gd name="connsiteX259" fmla="*/ 2783577 w 5018777"/>
              <a:gd name="connsiteY259" fmla="*/ 2332445 h 2610137"/>
              <a:gd name="connsiteX260" fmla="*/ 2798092 w 5018777"/>
              <a:gd name="connsiteY260" fmla="*/ 2281645 h 2610137"/>
              <a:gd name="connsiteX261" fmla="*/ 2965006 w 5018777"/>
              <a:gd name="connsiteY261" fmla="*/ 2252617 h 2610137"/>
              <a:gd name="connsiteX262" fmla="*/ 2950492 w 5018777"/>
              <a:gd name="connsiteY262" fmla="*/ 2230845 h 2610137"/>
              <a:gd name="connsiteX263" fmla="*/ 2928720 w 5018777"/>
              <a:gd name="connsiteY263" fmla="*/ 2136503 h 2610137"/>
              <a:gd name="connsiteX264" fmla="*/ 2921463 w 5018777"/>
              <a:gd name="connsiteY264" fmla="*/ 2107474 h 2610137"/>
              <a:gd name="connsiteX265" fmla="*/ 2899692 w 5018777"/>
              <a:gd name="connsiteY265" fmla="*/ 2092960 h 2610137"/>
              <a:gd name="connsiteX266" fmla="*/ 2906949 w 5018777"/>
              <a:gd name="connsiteY266" fmla="*/ 2063931 h 2610137"/>
              <a:gd name="connsiteX267" fmla="*/ 3037577 w 5018777"/>
              <a:gd name="connsiteY267" fmla="*/ 2056674 h 2610137"/>
              <a:gd name="connsiteX268" fmla="*/ 3124663 w 5018777"/>
              <a:gd name="connsiteY268" fmla="*/ 2049417 h 2610137"/>
              <a:gd name="connsiteX269" fmla="*/ 3146435 w 5018777"/>
              <a:gd name="connsiteY269" fmla="*/ 2042160 h 2610137"/>
              <a:gd name="connsiteX270" fmla="*/ 3139177 w 5018777"/>
              <a:gd name="connsiteY270" fmla="*/ 2013131 h 2610137"/>
              <a:gd name="connsiteX271" fmla="*/ 3110149 w 5018777"/>
              <a:gd name="connsiteY271" fmla="*/ 1962331 h 2610137"/>
              <a:gd name="connsiteX272" fmla="*/ 3081120 w 5018777"/>
              <a:gd name="connsiteY272" fmla="*/ 1933303 h 2610137"/>
              <a:gd name="connsiteX273" fmla="*/ 3066606 w 5018777"/>
              <a:gd name="connsiteY273" fmla="*/ 1904274 h 2610137"/>
              <a:gd name="connsiteX274" fmla="*/ 3044835 w 5018777"/>
              <a:gd name="connsiteY274" fmla="*/ 1889760 h 2610137"/>
              <a:gd name="connsiteX275" fmla="*/ 3037577 w 5018777"/>
              <a:gd name="connsiteY275" fmla="*/ 1867988 h 2610137"/>
              <a:gd name="connsiteX276" fmla="*/ 3023063 w 5018777"/>
              <a:gd name="connsiteY276" fmla="*/ 1846217 h 2610137"/>
              <a:gd name="connsiteX277" fmla="*/ 3052092 w 5018777"/>
              <a:gd name="connsiteY277" fmla="*/ 1831703 h 2610137"/>
              <a:gd name="connsiteX278" fmla="*/ 3160949 w 5018777"/>
              <a:gd name="connsiteY278" fmla="*/ 1817188 h 2610137"/>
              <a:gd name="connsiteX279" fmla="*/ 3182720 w 5018777"/>
              <a:gd name="connsiteY279" fmla="*/ 1802674 h 2610137"/>
              <a:gd name="connsiteX280" fmla="*/ 3131920 w 5018777"/>
              <a:gd name="connsiteY280" fmla="*/ 1693817 h 2610137"/>
              <a:gd name="connsiteX281" fmla="*/ 3124663 w 5018777"/>
              <a:gd name="connsiteY281" fmla="*/ 1672045 h 2610137"/>
              <a:gd name="connsiteX282" fmla="*/ 3110149 w 5018777"/>
              <a:gd name="connsiteY282" fmla="*/ 1650274 h 2610137"/>
              <a:gd name="connsiteX283" fmla="*/ 3131920 w 5018777"/>
              <a:gd name="connsiteY283" fmla="*/ 1643017 h 2610137"/>
              <a:gd name="connsiteX284" fmla="*/ 3160949 w 5018777"/>
              <a:gd name="connsiteY284" fmla="*/ 1635760 h 2610137"/>
              <a:gd name="connsiteX285" fmla="*/ 3189977 w 5018777"/>
              <a:gd name="connsiteY285" fmla="*/ 1621245 h 2610137"/>
              <a:gd name="connsiteX286" fmla="*/ 3219006 w 5018777"/>
              <a:gd name="connsiteY286" fmla="*/ 1613988 h 2610137"/>
              <a:gd name="connsiteX287" fmla="*/ 3240777 w 5018777"/>
              <a:gd name="connsiteY287" fmla="*/ 1606731 h 2610137"/>
              <a:gd name="connsiteX288" fmla="*/ 3284320 w 5018777"/>
              <a:gd name="connsiteY288" fmla="*/ 1584960 h 2610137"/>
              <a:gd name="connsiteX289" fmla="*/ 3298835 w 5018777"/>
              <a:gd name="connsiteY289" fmla="*/ 1570445 h 2610137"/>
              <a:gd name="connsiteX290" fmla="*/ 3277063 w 5018777"/>
              <a:gd name="connsiteY290" fmla="*/ 1548674 h 2610137"/>
              <a:gd name="connsiteX291" fmla="*/ 3233520 w 5018777"/>
              <a:gd name="connsiteY291" fmla="*/ 1519645 h 2610137"/>
              <a:gd name="connsiteX292" fmla="*/ 3182720 w 5018777"/>
              <a:gd name="connsiteY292" fmla="*/ 1461588 h 2610137"/>
              <a:gd name="connsiteX293" fmla="*/ 3175463 w 5018777"/>
              <a:gd name="connsiteY293" fmla="*/ 1439817 h 2610137"/>
              <a:gd name="connsiteX294" fmla="*/ 3153692 w 5018777"/>
              <a:gd name="connsiteY294" fmla="*/ 1425303 h 2610137"/>
              <a:gd name="connsiteX295" fmla="*/ 3204492 w 5018777"/>
              <a:gd name="connsiteY295" fmla="*/ 1389017 h 2610137"/>
              <a:gd name="connsiteX296" fmla="*/ 3240777 w 5018777"/>
              <a:gd name="connsiteY296" fmla="*/ 1352731 h 2610137"/>
              <a:gd name="connsiteX297" fmla="*/ 3269806 w 5018777"/>
              <a:gd name="connsiteY297" fmla="*/ 1316445 h 2610137"/>
              <a:gd name="connsiteX298" fmla="*/ 3291577 w 5018777"/>
              <a:gd name="connsiteY298" fmla="*/ 1301931 h 2610137"/>
              <a:gd name="connsiteX299" fmla="*/ 3306092 w 5018777"/>
              <a:gd name="connsiteY299" fmla="*/ 1287417 h 2610137"/>
              <a:gd name="connsiteX300" fmla="*/ 3313349 w 5018777"/>
              <a:gd name="connsiteY300" fmla="*/ 1265645 h 2610137"/>
              <a:gd name="connsiteX301" fmla="*/ 3269806 w 5018777"/>
              <a:gd name="connsiteY301" fmla="*/ 1258388 h 2610137"/>
              <a:gd name="connsiteX302" fmla="*/ 3248035 w 5018777"/>
              <a:gd name="connsiteY302" fmla="*/ 1251131 h 2610137"/>
              <a:gd name="connsiteX303" fmla="*/ 3197235 w 5018777"/>
              <a:gd name="connsiteY303" fmla="*/ 1236617 h 2610137"/>
              <a:gd name="connsiteX304" fmla="*/ 3175463 w 5018777"/>
              <a:gd name="connsiteY304" fmla="*/ 1222103 h 2610137"/>
              <a:gd name="connsiteX305" fmla="*/ 3153692 w 5018777"/>
              <a:gd name="connsiteY305" fmla="*/ 1214845 h 2610137"/>
              <a:gd name="connsiteX306" fmla="*/ 3124663 w 5018777"/>
              <a:gd name="connsiteY306" fmla="*/ 1200331 h 2610137"/>
              <a:gd name="connsiteX307" fmla="*/ 3204492 w 5018777"/>
              <a:gd name="connsiteY307" fmla="*/ 1098731 h 2610137"/>
              <a:gd name="connsiteX308" fmla="*/ 3255292 w 5018777"/>
              <a:gd name="connsiteY308" fmla="*/ 1040674 h 2610137"/>
              <a:gd name="connsiteX309" fmla="*/ 3255292 w 5018777"/>
              <a:gd name="connsiteY309" fmla="*/ 997131 h 2610137"/>
              <a:gd name="connsiteX310" fmla="*/ 3211749 w 5018777"/>
              <a:gd name="connsiteY310" fmla="*/ 989874 h 2610137"/>
              <a:gd name="connsiteX311" fmla="*/ 3182720 w 5018777"/>
              <a:gd name="connsiteY311" fmla="*/ 982617 h 2610137"/>
              <a:gd name="connsiteX312" fmla="*/ 3124663 w 5018777"/>
              <a:gd name="connsiteY312" fmla="*/ 960845 h 2610137"/>
              <a:gd name="connsiteX313" fmla="*/ 3102892 w 5018777"/>
              <a:gd name="connsiteY313" fmla="*/ 953588 h 2610137"/>
              <a:gd name="connsiteX314" fmla="*/ 3052092 w 5018777"/>
              <a:gd name="connsiteY314" fmla="*/ 946331 h 2610137"/>
              <a:gd name="connsiteX315" fmla="*/ 3030320 w 5018777"/>
              <a:gd name="connsiteY315" fmla="*/ 939074 h 2610137"/>
              <a:gd name="connsiteX316" fmla="*/ 2994035 w 5018777"/>
              <a:gd name="connsiteY316" fmla="*/ 931817 h 2610137"/>
              <a:gd name="connsiteX317" fmla="*/ 2979520 w 5018777"/>
              <a:gd name="connsiteY317" fmla="*/ 917303 h 2610137"/>
              <a:gd name="connsiteX318" fmla="*/ 3037577 w 5018777"/>
              <a:gd name="connsiteY318" fmla="*/ 822960 h 2610137"/>
              <a:gd name="connsiteX319" fmla="*/ 3095635 w 5018777"/>
              <a:gd name="connsiteY319" fmla="*/ 750388 h 2610137"/>
              <a:gd name="connsiteX320" fmla="*/ 3131920 w 5018777"/>
              <a:gd name="connsiteY320" fmla="*/ 706845 h 2610137"/>
              <a:gd name="connsiteX321" fmla="*/ 3146435 w 5018777"/>
              <a:gd name="connsiteY321" fmla="*/ 685074 h 2610137"/>
              <a:gd name="connsiteX322" fmla="*/ 3037577 w 5018777"/>
              <a:gd name="connsiteY322" fmla="*/ 670560 h 2610137"/>
              <a:gd name="connsiteX323" fmla="*/ 2965006 w 5018777"/>
              <a:gd name="connsiteY323" fmla="*/ 663303 h 2610137"/>
              <a:gd name="connsiteX324" fmla="*/ 2892435 w 5018777"/>
              <a:gd name="connsiteY324" fmla="*/ 648788 h 2610137"/>
              <a:gd name="connsiteX325" fmla="*/ 2928720 w 5018777"/>
              <a:gd name="connsiteY325" fmla="*/ 612503 h 2610137"/>
              <a:gd name="connsiteX326" fmla="*/ 2965006 w 5018777"/>
              <a:gd name="connsiteY326" fmla="*/ 576217 h 2610137"/>
              <a:gd name="connsiteX327" fmla="*/ 2972263 w 5018777"/>
              <a:gd name="connsiteY327" fmla="*/ 532674 h 2610137"/>
              <a:gd name="connsiteX328" fmla="*/ 2986777 w 5018777"/>
              <a:gd name="connsiteY328" fmla="*/ 489131 h 2610137"/>
              <a:gd name="connsiteX329" fmla="*/ 3001292 w 5018777"/>
              <a:gd name="connsiteY329" fmla="*/ 438331 h 2610137"/>
              <a:gd name="connsiteX330" fmla="*/ 3015806 w 5018777"/>
              <a:gd name="connsiteY330" fmla="*/ 394788 h 2610137"/>
              <a:gd name="connsiteX331" fmla="*/ 2965006 w 5018777"/>
              <a:gd name="connsiteY331" fmla="*/ 402045 h 2610137"/>
              <a:gd name="connsiteX332" fmla="*/ 2921463 w 5018777"/>
              <a:gd name="connsiteY332" fmla="*/ 416560 h 2610137"/>
              <a:gd name="connsiteX333" fmla="*/ 2892435 w 5018777"/>
              <a:gd name="connsiteY333" fmla="*/ 423817 h 2610137"/>
              <a:gd name="connsiteX334" fmla="*/ 2856149 w 5018777"/>
              <a:gd name="connsiteY334" fmla="*/ 438331 h 2610137"/>
              <a:gd name="connsiteX335" fmla="*/ 2812606 w 5018777"/>
              <a:gd name="connsiteY335" fmla="*/ 445588 h 2610137"/>
              <a:gd name="connsiteX336" fmla="*/ 2783577 w 5018777"/>
              <a:gd name="connsiteY336" fmla="*/ 452845 h 2610137"/>
              <a:gd name="connsiteX337" fmla="*/ 2725520 w 5018777"/>
              <a:gd name="connsiteY337" fmla="*/ 445588 h 2610137"/>
              <a:gd name="connsiteX338" fmla="*/ 2732777 w 5018777"/>
              <a:gd name="connsiteY338" fmla="*/ 380274 h 2610137"/>
              <a:gd name="connsiteX339" fmla="*/ 2725520 w 5018777"/>
              <a:gd name="connsiteY339" fmla="*/ 293188 h 2610137"/>
              <a:gd name="connsiteX340" fmla="*/ 2711006 w 5018777"/>
              <a:gd name="connsiteY340" fmla="*/ 235131 h 2610137"/>
              <a:gd name="connsiteX341" fmla="*/ 2667463 w 5018777"/>
              <a:gd name="connsiteY341" fmla="*/ 213360 h 2610137"/>
              <a:gd name="connsiteX342" fmla="*/ 2660206 w 5018777"/>
              <a:gd name="connsiteY342"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11977 w 5018777"/>
              <a:gd name="connsiteY195" fmla="*/ 2143760 h 2610137"/>
              <a:gd name="connsiteX196" fmla="*/ 1404720 w 5018777"/>
              <a:gd name="connsiteY196" fmla="*/ 2165531 h 2610137"/>
              <a:gd name="connsiteX197" fmla="*/ 1368435 w 5018777"/>
              <a:gd name="connsiteY197" fmla="*/ 2296160 h 2610137"/>
              <a:gd name="connsiteX198" fmla="*/ 1370975 w 5018777"/>
              <a:gd name="connsiteY198" fmla="*/ 2452188 h 2610137"/>
              <a:gd name="connsiteX199" fmla="*/ 1513577 w 5018777"/>
              <a:gd name="connsiteY199" fmla="*/ 2557417 h 2610137"/>
              <a:gd name="connsiteX200" fmla="*/ 1636949 w 5018777"/>
              <a:gd name="connsiteY200" fmla="*/ 2593703 h 2610137"/>
              <a:gd name="connsiteX201" fmla="*/ 1813297 w 5018777"/>
              <a:gd name="connsiteY201" fmla="*/ 2610122 h 2610137"/>
              <a:gd name="connsiteX202" fmla="*/ 1929775 w 5018777"/>
              <a:gd name="connsiteY202" fmla="*/ 2575378 h 2610137"/>
              <a:gd name="connsiteX203" fmla="*/ 1963520 w 5018777"/>
              <a:gd name="connsiteY203" fmla="*/ 2499360 h 2610137"/>
              <a:gd name="connsiteX204" fmla="*/ 2006337 w 5018777"/>
              <a:gd name="connsiteY204" fmla="*/ 2317931 h 2610137"/>
              <a:gd name="connsiteX205" fmla="*/ 2043349 w 5018777"/>
              <a:gd name="connsiteY205" fmla="*/ 2114731 h 2610137"/>
              <a:gd name="connsiteX206" fmla="*/ 2066572 w 5018777"/>
              <a:gd name="connsiteY206" fmla="*/ 2051594 h 2610137"/>
              <a:gd name="connsiteX207" fmla="*/ 2102495 w 5018777"/>
              <a:gd name="connsiteY207" fmla="*/ 1990634 h 2610137"/>
              <a:gd name="connsiteX208" fmla="*/ 2221512 w 5018777"/>
              <a:gd name="connsiteY208" fmla="*/ 1882140 h 2610137"/>
              <a:gd name="connsiteX209" fmla="*/ 2377177 w 5018777"/>
              <a:gd name="connsiteY209" fmla="*/ 1875245 h 2610137"/>
              <a:gd name="connsiteX210" fmla="*/ 2398949 w 5018777"/>
              <a:gd name="connsiteY210" fmla="*/ 1882503 h 2610137"/>
              <a:gd name="connsiteX211" fmla="*/ 2457006 w 5018777"/>
              <a:gd name="connsiteY211" fmla="*/ 1933303 h 2610137"/>
              <a:gd name="connsiteX212" fmla="*/ 2471520 w 5018777"/>
              <a:gd name="connsiteY212" fmla="*/ 1955074 h 2610137"/>
              <a:gd name="connsiteX213" fmla="*/ 2493292 w 5018777"/>
              <a:gd name="connsiteY213" fmla="*/ 1976845 h 2610137"/>
              <a:gd name="connsiteX214" fmla="*/ 2507806 w 5018777"/>
              <a:gd name="connsiteY214" fmla="*/ 2027645 h 2610137"/>
              <a:gd name="connsiteX215" fmla="*/ 2515063 w 5018777"/>
              <a:gd name="connsiteY215" fmla="*/ 2056674 h 2610137"/>
              <a:gd name="connsiteX216" fmla="*/ 2529577 w 5018777"/>
              <a:gd name="connsiteY216" fmla="*/ 2078445 h 2610137"/>
              <a:gd name="connsiteX217" fmla="*/ 2544092 w 5018777"/>
              <a:gd name="connsiteY217" fmla="*/ 2129245 h 2610137"/>
              <a:gd name="connsiteX218" fmla="*/ 2536835 w 5018777"/>
              <a:gd name="connsiteY218" fmla="*/ 2274388 h 2610137"/>
              <a:gd name="connsiteX219" fmla="*/ 2522320 w 5018777"/>
              <a:gd name="connsiteY219" fmla="*/ 2303417 h 2610137"/>
              <a:gd name="connsiteX220" fmla="*/ 2478777 w 5018777"/>
              <a:gd name="connsiteY220" fmla="*/ 2332445 h 2610137"/>
              <a:gd name="connsiteX221" fmla="*/ 2457006 w 5018777"/>
              <a:gd name="connsiteY221" fmla="*/ 2339703 h 2610137"/>
              <a:gd name="connsiteX222" fmla="*/ 2333635 w 5018777"/>
              <a:gd name="connsiteY222" fmla="*/ 2332445 h 2610137"/>
              <a:gd name="connsiteX223" fmla="*/ 2311863 w 5018777"/>
              <a:gd name="connsiteY223" fmla="*/ 2325188 h 2610137"/>
              <a:gd name="connsiteX224" fmla="*/ 2297349 w 5018777"/>
              <a:gd name="connsiteY224" fmla="*/ 2288903 h 2610137"/>
              <a:gd name="connsiteX225" fmla="*/ 2290092 w 5018777"/>
              <a:gd name="connsiteY225" fmla="*/ 2252617 h 2610137"/>
              <a:gd name="connsiteX226" fmla="*/ 2398949 w 5018777"/>
              <a:gd name="connsiteY226" fmla="*/ 2114731 h 2610137"/>
              <a:gd name="connsiteX227" fmla="*/ 2398949 w 5018777"/>
              <a:gd name="connsiteY227" fmla="*/ 2027645 h 2610137"/>
              <a:gd name="connsiteX228" fmla="*/ 2377177 w 5018777"/>
              <a:gd name="connsiteY228" fmla="*/ 2013131 h 2610137"/>
              <a:gd name="connsiteX229" fmla="*/ 2275577 w 5018777"/>
              <a:gd name="connsiteY229" fmla="*/ 2020388 h 2610137"/>
              <a:gd name="connsiteX230" fmla="*/ 2261063 w 5018777"/>
              <a:gd name="connsiteY230" fmla="*/ 2034903 h 2610137"/>
              <a:gd name="connsiteX231" fmla="*/ 2239292 w 5018777"/>
              <a:gd name="connsiteY231" fmla="*/ 2049417 h 2610137"/>
              <a:gd name="connsiteX232" fmla="*/ 2224777 w 5018777"/>
              <a:gd name="connsiteY232" fmla="*/ 2063931 h 2610137"/>
              <a:gd name="connsiteX233" fmla="*/ 2195749 w 5018777"/>
              <a:gd name="connsiteY233" fmla="*/ 2071188 h 2610137"/>
              <a:gd name="connsiteX234" fmla="*/ 2166720 w 5018777"/>
              <a:gd name="connsiteY234" fmla="*/ 2092960 h 2610137"/>
              <a:gd name="connsiteX235" fmla="*/ 2152206 w 5018777"/>
              <a:gd name="connsiteY235" fmla="*/ 2114731 h 2610137"/>
              <a:gd name="connsiteX236" fmla="*/ 2130435 w 5018777"/>
              <a:gd name="connsiteY236" fmla="*/ 2143760 h 2610137"/>
              <a:gd name="connsiteX237" fmla="*/ 2130435 w 5018777"/>
              <a:gd name="connsiteY237" fmla="*/ 2354217 h 2610137"/>
              <a:gd name="connsiteX238" fmla="*/ 2144949 w 5018777"/>
              <a:gd name="connsiteY238" fmla="*/ 2375988 h 2610137"/>
              <a:gd name="connsiteX239" fmla="*/ 2173977 w 5018777"/>
              <a:gd name="connsiteY239" fmla="*/ 2405017 h 2610137"/>
              <a:gd name="connsiteX240" fmla="*/ 2195749 w 5018777"/>
              <a:gd name="connsiteY240" fmla="*/ 2419531 h 2610137"/>
              <a:gd name="connsiteX241" fmla="*/ 2224777 w 5018777"/>
              <a:gd name="connsiteY241" fmla="*/ 2441303 h 2610137"/>
              <a:gd name="connsiteX242" fmla="*/ 2268320 w 5018777"/>
              <a:gd name="connsiteY242" fmla="*/ 2477588 h 2610137"/>
              <a:gd name="connsiteX243" fmla="*/ 2297349 w 5018777"/>
              <a:gd name="connsiteY243" fmla="*/ 2513874 h 2610137"/>
              <a:gd name="connsiteX244" fmla="*/ 2319120 w 5018777"/>
              <a:gd name="connsiteY244" fmla="*/ 2535645 h 2610137"/>
              <a:gd name="connsiteX245" fmla="*/ 2398949 w 5018777"/>
              <a:gd name="connsiteY245" fmla="*/ 2571931 h 2610137"/>
              <a:gd name="connsiteX246" fmla="*/ 2544092 w 5018777"/>
              <a:gd name="connsiteY246" fmla="*/ 2557417 h 2610137"/>
              <a:gd name="connsiteX247" fmla="*/ 2565863 w 5018777"/>
              <a:gd name="connsiteY247" fmla="*/ 2542903 h 2610137"/>
              <a:gd name="connsiteX248" fmla="*/ 2573120 w 5018777"/>
              <a:gd name="connsiteY248" fmla="*/ 2506617 h 2610137"/>
              <a:gd name="connsiteX249" fmla="*/ 2587635 w 5018777"/>
              <a:gd name="connsiteY249" fmla="*/ 2484845 h 2610137"/>
              <a:gd name="connsiteX250" fmla="*/ 2594892 w 5018777"/>
              <a:gd name="connsiteY250" fmla="*/ 2412274 h 2610137"/>
              <a:gd name="connsiteX251" fmla="*/ 2645692 w 5018777"/>
              <a:gd name="connsiteY251" fmla="*/ 2419531 h 2610137"/>
              <a:gd name="connsiteX252" fmla="*/ 2674720 w 5018777"/>
              <a:gd name="connsiteY252" fmla="*/ 2426788 h 2610137"/>
              <a:gd name="connsiteX253" fmla="*/ 2747292 w 5018777"/>
              <a:gd name="connsiteY253" fmla="*/ 2441303 h 2610137"/>
              <a:gd name="connsiteX254" fmla="*/ 2790835 w 5018777"/>
              <a:gd name="connsiteY254" fmla="*/ 2455817 h 2610137"/>
              <a:gd name="connsiteX255" fmla="*/ 2812606 w 5018777"/>
              <a:gd name="connsiteY255" fmla="*/ 2441303 h 2610137"/>
              <a:gd name="connsiteX256" fmla="*/ 2805349 w 5018777"/>
              <a:gd name="connsiteY256" fmla="*/ 2419531 h 2610137"/>
              <a:gd name="connsiteX257" fmla="*/ 2798092 w 5018777"/>
              <a:gd name="connsiteY257" fmla="*/ 2375988 h 2610137"/>
              <a:gd name="connsiteX258" fmla="*/ 2783577 w 5018777"/>
              <a:gd name="connsiteY258" fmla="*/ 2332445 h 2610137"/>
              <a:gd name="connsiteX259" fmla="*/ 2798092 w 5018777"/>
              <a:gd name="connsiteY259" fmla="*/ 2281645 h 2610137"/>
              <a:gd name="connsiteX260" fmla="*/ 2965006 w 5018777"/>
              <a:gd name="connsiteY260" fmla="*/ 2252617 h 2610137"/>
              <a:gd name="connsiteX261" fmla="*/ 2950492 w 5018777"/>
              <a:gd name="connsiteY261" fmla="*/ 2230845 h 2610137"/>
              <a:gd name="connsiteX262" fmla="*/ 2928720 w 5018777"/>
              <a:gd name="connsiteY262" fmla="*/ 2136503 h 2610137"/>
              <a:gd name="connsiteX263" fmla="*/ 2921463 w 5018777"/>
              <a:gd name="connsiteY263" fmla="*/ 2107474 h 2610137"/>
              <a:gd name="connsiteX264" fmla="*/ 2899692 w 5018777"/>
              <a:gd name="connsiteY264" fmla="*/ 2092960 h 2610137"/>
              <a:gd name="connsiteX265" fmla="*/ 2906949 w 5018777"/>
              <a:gd name="connsiteY265" fmla="*/ 2063931 h 2610137"/>
              <a:gd name="connsiteX266" fmla="*/ 3037577 w 5018777"/>
              <a:gd name="connsiteY266" fmla="*/ 2056674 h 2610137"/>
              <a:gd name="connsiteX267" fmla="*/ 3124663 w 5018777"/>
              <a:gd name="connsiteY267" fmla="*/ 2049417 h 2610137"/>
              <a:gd name="connsiteX268" fmla="*/ 3146435 w 5018777"/>
              <a:gd name="connsiteY268" fmla="*/ 2042160 h 2610137"/>
              <a:gd name="connsiteX269" fmla="*/ 3139177 w 5018777"/>
              <a:gd name="connsiteY269" fmla="*/ 2013131 h 2610137"/>
              <a:gd name="connsiteX270" fmla="*/ 3110149 w 5018777"/>
              <a:gd name="connsiteY270" fmla="*/ 1962331 h 2610137"/>
              <a:gd name="connsiteX271" fmla="*/ 3081120 w 5018777"/>
              <a:gd name="connsiteY271" fmla="*/ 1933303 h 2610137"/>
              <a:gd name="connsiteX272" fmla="*/ 3066606 w 5018777"/>
              <a:gd name="connsiteY272" fmla="*/ 1904274 h 2610137"/>
              <a:gd name="connsiteX273" fmla="*/ 3044835 w 5018777"/>
              <a:gd name="connsiteY273" fmla="*/ 1889760 h 2610137"/>
              <a:gd name="connsiteX274" fmla="*/ 3037577 w 5018777"/>
              <a:gd name="connsiteY274" fmla="*/ 1867988 h 2610137"/>
              <a:gd name="connsiteX275" fmla="*/ 3023063 w 5018777"/>
              <a:gd name="connsiteY275" fmla="*/ 1846217 h 2610137"/>
              <a:gd name="connsiteX276" fmla="*/ 3052092 w 5018777"/>
              <a:gd name="connsiteY276" fmla="*/ 1831703 h 2610137"/>
              <a:gd name="connsiteX277" fmla="*/ 3160949 w 5018777"/>
              <a:gd name="connsiteY277" fmla="*/ 1817188 h 2610137"/>
              <a:gd name="connsiteX278" fmla="*/ 3182720 w 5018777"/>
              <a:gd name="connsiteY278" fmla="*/ 1802674 h 2610137"/>
              <a:gd name="connsiteX279" fmla="*/ 3131920 w 5018777"/>
              <a:gd name="connsiteY279" fmla="*/ 1693817 h 2610137"/>
              <a:gd name="connsiteX280" fmla="*/ 3124663 w 5018777"/>
              <a:gd name="connsiteY280" fmla="*/ 1672045 h 2610137"/>
              <a:gd name="connsiteX281" fmla="*/ 3110149 w 5018777"/>
              <a:gd name="connsiteY281" fmla="*/ 1650274 h 2610137"/>
              <a:gd name="connsiteX282" fmla="*/ 3131920 w 5018777"/>
              <a:gd name="connsiteY282" fmla="*/ 1643017 h 2610137"/>
              <a:gd name="connsiteX283" fmla="*/ 3160949 w 5018777"/>
              <a:gd name="connsiteY283" fmla="*/ 1635760 h 2610137"/>
              <a:gd name="connsiteX284" fmla="*/ 3189977 w 5018777"/>
              <a:gd name="connsiteY284" fmla="*/ 1621245 h 2610137"/>
              <a:gd name="connsiteX285" fmla="*/ 3219006 w 5018777"/>
              <a:gd name="connsiteY285" fmla="*/ 1613988 h 2610137"/>
              <a:gd name="connsiteX286" fmla="*/ 3240777 w 5018777"/>
              <a:gd name="connsiteY286" fmla="*/ 1606731 h 2610137"/>
              <a:gd name="connsiteX287" fmla="*/ 3284320 w 5018777"/>
              <a:gd name="connsiteY287" fmla="*/ 1584960 h 2610137"/>
              <a:gd name="connsiteX288" fmla="*/ 3298835 w 5018777"/>
              <a:gd name="connsiteY288" fmla="*/ 1570445 h 2610137"/>
              <a:gd name="connsiteX289" fmla="*/ 3277063 w 5018777"/>
              <a:gd name="connsiteY289" fmla="*/ 1548674 h 2610137"/>
              <a:gd name="connsiteX290" fmla="*/ 3233520 w 5018777"/>
              <a:gd name="connsiteY290" fmla="*/ 1519645 h 2610137"/>
              <a:gd name="connsiteX291" fmla="*/ 3182720 w 5018777"/>
              <a:gd name="connsiteY291" fmla="*/ 1461588 h 2610137"/>
              <a:gd name="connsiteX292" fmla="*/ 3175463 w 5018777"/>
              <a:gd name="connsiteY292" fmla="*/ 1439817 h 2610137"/>
              <a:gd name="connsiteX293" fmla="*/ 3153692 w 5018777"/>
              <a:gd name="connsiteY293" fmla="*/ 1425303 h 2610137"/>
              <a:gd name="connsiteX294" fmla="*/ 3204492 w 5018777"/>
              <a:gd name="connsiteY294" fmla="*/ 1389017 h 2610137"/>
              <a:gd name="connsiteX295" fmla="*/ 3240777 w 5018777"/>
              <a:gd name="connsiteY295" fmla="*/ 1352731 h 2610137"/>
              <a:gd name="connsiteX296" fmla="*/ 3269806 w 5018777"/>
              <a:gd name="connsiteY296" fmla="*/ 1316445 h 2610137"/>
              <a:gd name="connsiteX297" fmla="*/ 3291577 w 5018777"/>
              <a:gd name="connsiteY297" fmla="*/ 1301931 h 2610137"/>
              <a:gd name="connsiteX298" fmla="*/ 3306092 w 5018777"/>
              <a:gd name="connsiteY298" fmla="*/ 1287417 h 2610137"/>
              <a:gd name="connsiteX299" fmla="*/ 3313349 w 5018777"/>
              <a:gd name="connsiteY299" fmla="*/ 1265645 h 2610137"/>
              <a:gd name="connsiteX300" fmla="*/ 3269806 w 5018777"/>
              <a:gd name="connsiteY300" fmla="*/ 1258388 h 2610137"/>
              <a:gd name="connsiteX301" fmla="*/ 3248035 w 5018777"/>
              <a:gd name="connsiteY301" fmla="*/ 1251131 h 2610137"/>
              <a:gd name="connsiteX302" fmla="*/ 3197235 w 5018777"/>
              <a:gd name="connsiteY302" fmla="*/ 1236617 h 2610137"/>
              <a:gd name="connsiteX303" fmla="*/ 3175463 w 5018777"/>
              <a:gd name="connsiteY303" fmla="*/ 1222103 h 2610137"/>
              <a:gd name="connsiteX304" fmla="*/ 3153692 w 5018777"/>
              <a:gd name="connsiteY304" fmla="*/ 1214845 h 2610137"/>
              <a:gd name="connsiteX305" fmla="*/ 3124663 w 5018777"/>
              <a:gd name="connsiteY305" fmla="*/ 1200331 h 2610137"/>
              <a:gd name="connsiteX306" fmla="*/ 3204492 w 5018777"/>
              <a:gd name="connsiteY306" fmla="*/ 1098731 h 2610137"/>
              <a:gd name="connsiteX307" fmla="*/ 3255292 w 5018777"/>
              <a:gd name="connsiteY307" fmla="*/ 1040674 h 2610137"/>
              <a:gd name="connsiteX308" fmla="*/ 3255292 w 5018777"/>
              <a:gd name="connsiteY308" fmla="*/ 997131 h 2610137"/>
              <a:gd name="connsiteX309" fmla="*/ 3211749 w 5018777"/>
              <a:gd name="connsiteY309" fmla="*/ 989874 h 2610137"/>
              <a:gd name="connsiteX310" fmla="*/ 3182720 w 5018777"/>
              <a:gd name="connsiteY310" fmla="*/ 982617 h 2610137"/>
              <a:gd name="connsiteX311" fmla="*/ 3124663 w 5018777"/>
              <a:gd name="connsiteY311" fmla="*/ 960845 h 2610137"/>
              <a:gd name="connsiteX312" fmla="*/ 3102892 w 5018777"/>
              <a:gd name="connsiteY312" fmla="*/ 953588 h 2610137"/>
              <a:gd name="connsiteX313" fmla="*/ 3052092 w 5018777"/>
              <a:gd name="connsiteY313" fmla="*/ 946331 h 2610137"/>
              <a:gd name="connsiteX314" fmla="*/ 3030320 w 5018777"/>
              <a:gd name="connsiteY314" fmla="*/ 939074 h 2610137"/>
              <a:gd name="connsiteX315" fmla="*/ 2994035 w 5018777"/>
              <a:gd name="connsiteY315" fmla="*/ 931817 h 2610137"/>
              <a:gd name="connsiteX316" fmla="*/ 2979520 w 5018777"/>
              <a:gd name="connsiteY316" fmla="*/ 917303 h 2610137"/>
              <a:gd name="connsiteX317" fmla="*/ 3037577 w 5018777"/>
              <a:gd name="connsiteY317" fmla="*/ 822960 h 2610137"/>
              <a:gd name="connsiteX318" fmla="*/ 3095635 w 5018777"/>
              <a:gd name="connsiteY318" fmla="*/ 750388 h 2610137"/>
              <a:gd name="connsiteX319" fmla="*/ 3131920 w 5018777"/>
              <a:gd name="connsiteY319" fmla="*/ 706845 h 2610137"/>
              <a:gd name="connsiteX320" fmla="*/ 3146435 w 5018777"/>
              <a:gd name="connsiteY320" fmla="*/ 685074 h 2610137"/>
              <a:gd name="connsiteX321" fmla="*/ 3037577 w 5018777"/>
              <a:gd name="connsiteY321" fmla="*/ 670560 h 2610137"/>
              <a:gd name="connsiteX322" fmla="*/ 2965006 w 5018777"/>
              <a:gd name="connsiteY322" fmla="*/ 663303 h 2610137"/>
              <a:gd name="connsiteX323" fmla="*/ 2892435 w 5018777"/>
              <a:gd name="connsiteY323" fmla="*/ 648788 h 2610137"/>
              <a:gd name="connsiteX324" fmla="*/ 2928720 w 5018777"/>
              <a:gd name="connsiteY324" fmla="*/ 612503 h 2610137"/>
              <a:gd name="connsiteX325" fmla="*/ 2965006 w 5018777"/>
              <a:gd name="connsiteY325" fmla="*/ 576217 h 2610137"/>
              <a:gd name="connsiteX326" fmla="*/ 2972263 w 5018777"/>
              <a:gd name="connsiteY326" fmla="*/ 532674 h 2610137"/>
              <a:gd name="connsiteX327" fmla="*/ 2986777 w 5018777"/>
              <a:gd name="connsiteY327" fmla="*/ 489131 h 2610137"/>
              <a:gd name="connsiteX328" fmla="*/ 3001292 w 5018777"/>
              <a:gd name="connsiteY328" fmla="*/ 438331 h 2610137"/>
              <a:gd name="connsiteX329" fmla="*/ 3015806 w 5018777"/>
              <a:gd name="connsiteY329" fmla="*/ 394788 h 2610137"/>
              <a:gd name="connsiteX330" fmla="*/ 2965006 w 5018777"/>
              <a:gd name="connsiteY330" fmla="*/ 402045 h 2610137"/>
              <a:gd name="connsiteX331" fmla="*/ 2921463 w 5018777"/>
              <a:gd name="connsiteY331" fmla="*/ 416560 h 2610137"/>
              <a:gd name="connsiteX332" fmla="*/ 2892435 w 5018777"/>
              <a:gd name="connsiteY332" fmla="*/ 423817 h 2610137"/>
              <a:gd name="connsiteX333" fmla="*/ 2856149 w 5018777"/>
              <a:gd name="connsiteY333" fmla="*/ 438331 h 2610137"/>
              <a:gd name="connsiteX334" fmla="*/ 2812606 w 5018777"/>
              <a:gd name="connsiteY334" fmla="*/ 445588 h 2610137"/>
              <a:gd name="connsiteX335" fmla="*/ 2783577 w 5018777"/>
              <a:gd name="connsiteY335" fmla="*/ 452845 h 2610137"/>
              <a:gd name="connsiteX336" fmla="*/ 2725520 w 5018777"/>
              <a:gd name="connsiteY336" fmla="*/ 445588 h 2610137"/>
              <a:gd name="connsiteX337" fmla="*/ 2732777 w 5018777"/>
              <a:gd name="connsiteY337" fmla="*/ 380274 h 2610137"/>
              <a:gd name="connsiteX338" fmla="*/ 2725520 w 5018777"/>
              <a:gd name="connsiteY338" fmla="*/ 293188 h 2610137"/>
              <a:gd name="connsiteX339" fmla="*/ 2711006 w 5018777"/>
              <a:gd name="connsiteY339" fmla="*/ 235131 h 2610137"/>
              <a:gd name="connsiteX340" fmla="*/ 2667463 w 5018777"/>
              <a:gd name="connsiteY340" fmla="*/ 213360 h 2610137"/>
              <a:gd name="connsiteX341" fmla="*/ 2660206 w 5018777"/>
              <a:gd name="connsiteY341"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11977 w 5018777"/>
              <a:gd name="connsiteY195" fmla="*/ 2143760 h 2610137"/>
              <a:gd name="connsiteX196" fmla="*/ 1404720 w 5018777"/>
              <a:gd name="connsiteY196" fmla="*/ 2165531 h 2610137"/>
              <a:gd name="connsiteX197" fmla="*/ 1368435 w 5018777"/>
              <a:gd name="connsiteY197" fmla="*/ 2296160 h 2610137"/>
              <a:gd name="connsiteX198" fmla="*/ 1370975 w 5018777"/>
              <a:gd name="connsiteY198" fmla="*/ 2452188 h 2610137"/>
              <a:gd name="connsiteX199" fmla="*/ 1513577 w 5018777"/>
              <a:gd name="connsiteY199" fmla="*/ 2557417 h 2610137"/>
              <a:gd name="connsiteX200" fmla="*/ 1636949 w 5018777"/>
              <a:gd name="connsiteY200" fmla="*/ 2593703 h 2610137"/>
              <a:gd name="connsiteX201" fmla="*/ 1813297 w 5018777"/>
              <a:gd name="connsiteY201" fmla="*/ 2610122 h 2610137"/>
              <a:gd name="connsiteX202" fmla="*/ 1929775 w 5018777"/>
              <a:gd name="connsiteY202" fmla="*/ 2575378 h 2610137"/>
              <a:gd name="connsiteX203" fmla="*/ 1963520 w 5018777"/>
              <a:gd name="connsiteY203" fmla="*/ 2499360 h 2610137"/>
              <a:gd name="connsiteX204" fmla="*/ 2006337 w 5018777"/>
              <a:gd name="connsiteY204" fmla="*/ 2317931 h 2610137"/>
              <a:gd name="connsiteX205" fmla="*/ 2043349 w 5018777"/>
              <a:gd name="connsiteY205" fmla="*/ 2114731 h 2610137"/>
              <a:gd name="connsiteX206" fmla="*/ 2066572 w 5018777"/>
              <a:gd name="connsiteY206" fmla="*/ 2051594 h 2610137"/>
              <a:gd name="connsiteX207" fmla="*/ 2102495 w 5018777"/>
              <a:gd name="connsiteY207" fmla="*/ 1990634 h 2610137"/>
              <a:gd name="connsiteX208" fmla="*/ 2221512 w 5018777"/>
              <a:gd name="connsiteY208" fmla="*/ 1882140 h 2610137"/>
              <a:gd name="connsiteX209" fmla="*/ 2377177 w 5018777"/>
              <a:gd name="connsiteY209" fmla="*/ 1875245 h 2610137"/>
              <a:gd name="connsiteX210" fmla="*/ 2398949 w 5018777"/>
              <a:gd name="connsiteY210" fmla="*/ 1882503 h 2610137"/>
              <a:gd name="connsiteX211" fmla="*/ 2457006 w 5018777"/>
              <a:gd name="connsiteY211" fmla="*/ 1933303 h 2610137"/>
              <a:gd name="connsiteX212" fmla="*/ 2471520 w 5018777"/>
              <a:gd name="connsiteY212" fmla="*/ 1955074 h 2610137"/>
              <a:gd name="connsiteX213" fmla="*/ 2493292 w 5018777"/>
              <a:gd name="connsiteY213" fmla="*/ 1976845 h 2610137"/>
              <a:gd name="connsiteX214" fmla="*/ 2507806 w 5018777"/>
              <a:gd name="connsiteY214" fmla="*/ 2027645 h 2610137"/>
              <a:gd name="connsiteX215" fmla="*/ 2515063 w 5018777"/>
              <a:gd name="connsiteY215" fmla="*/ 2056674 h 2610137"/>
              <a:gd name="connsiteX216" fmla="*/ 2529577 w 5018777"/>
              <a:gd name="connsiteY216" fmla="*/ 2078445 h 2610137"/>
              <a:gd name="connsiteX217" fmla="*/ 2544092 w 5018777"/>
              <a:gd name="connsiteY217" fmla="*/ 2129245 h 2610137"/>
              <a:gd name="connsiteX218" fmla="*/ 2536835 w 5018777"/>
              <a:gd name="connsiteY218" fmla="*/ 2274388 h 2610137"/>
              <a:gd name="connsiteX219" fmla="*/ 2522320 w 5018777"/>
              <a:gd name="connsiteY219" fmla="*/ 2303417 h 2610137"/>
              <a:gd name="connsiteX220" fmla="*/ 2478777 w 5018777"/>
              <a:gd name="connsiteY220" fmla="*/ 2332445 h 2610137"/>
              <a:gd name="connsiteX221" fmla="*/ 2457006 w 5018777"/>
              <a:gd name="connsiteY221" fmla="*/ 2339703 h 2610137"/>
              <a:gd name="connsiteX222" fmla="*/ 2333635 w 5018777"/>
              <a:gd name="connsiteY222" fmla="*/ 2332445 h 2610137"/>
              <a:gd name="connsiteX223" fmla="*/ 2311863 w 5018777"/>
              <a:gd name="connsiteY223" fmla="*/ 2325188 h 2610137"/>
              <a:gd name="connsiteX224" fmla="*/ 2297349 w 5018777"/>
              <a:gd name="connsiteY224" fmla="*/ 2288903 h 2610137"/>
              <a:gd name="connsiteX225" fmla="*/ 2290092 w 5018777"/>
              <a:gd name="connsiteY225" fmla="*/ 2252617 h 2610137"/>
              <a:gd name="connsiteX226" fmla="*/ 2398949 w 5018777"/>
              <a:gd name="connsiteY226" fmla="*/ 2114731 h 2610137"/>
              <a:gd name="connsiteX227" fmla="*/ 2398949 w 5018777"/>
              <a:gd name="connsiteY227" fmla="*/ 2027645 h 2610137"/>
              <a:gd name="connsiteX228" fmla="*/ 2377177 w 5018777"/>
              <a:gd name="connsiteY228" fmla="*/ 2013131 h 2610137"/>
              <a:gd name="connsiteX229" fmla="*/ 2275577 w 5018777"/>
              <a:gd name="connsiteY229" fmla="*/ 2020388 h 2610137"/>
              <a:gd name="connsiteX230" fmla="*/ 2261063 w 5018777"/>
              <a:gd name="connsiteY230" fmla="*/ 2034903 h 2610137"/>
              <a:gd name="connsiteX231" fmla="*/ 2239292 w 5018777"/>
              <a:gd name="connsiteY231" fmla="*/ 2049417 h 2610137"/>
              <a:gd name="connsiteX232" fmla="*/ 2224777 w 5018777"/>
              <a:gd name="connsiteY232" fmla="*/ 2063931 h 2610137"/>
              <a:gd name="connsiteX233" fmla="*/ 2195749 w 5018777"/>
              <a:gd name="connsiteY233" fmla="*/ 2071188 h 2610137"/>
              <a:gd name="connsiteX234" fmla="*/ 2166720 w 5018777"/>
              <a:gd name="connsiteY234" fmla="*/ 2092960 h 2610137"/>
              <a:gd name="connsiteX235" fmla="*/ 2152206 w 5018777"/>
              <a:gd name="connsiteY235" fmla="*/ 2114731 h 2610137"/>
              <a:gd name="connsiteX236" fmla="*/ 2130435 w 5018777"/>
              <a:gd name="connsiteY236" fmla="*/ 2143760 h 2610137"/>
              <a:gd name="connsiteX237" fmla="*/ 2130435 w 5018777"/>
              <a:gd name="connsiteY237" fmla="*/ 2354217 h 2610137"/>
              <a:gd name="connsiteX238" fmla="*/ 2144949 w 5018777"/>
              <a:gd name="connsiteY238" fmla="*/ 2375988 h 2610137"/>
              <a:gd name="connsiteX239" fmla="*/ 2195749 w 5018777"/>
              <a:gd name="connsiteY239" fmla="*/ 2419531 h 2610137"/>
              <a:gd name="connsiteX240" fmla="*/ 2224777 w 5018777"/>
              <a:gd name="connsiteY240" fmla="*/ 2441303 h 2610137"/>
              <a:gd name="connsiteX241" fmla="*/ 2268320 w 5018777"/>
              <a:gd name="connsiteY241" fmla="*/ 2477588 h 2610137"/>
              <a:gd name="connsiteX242" fmla="*/ 2297349 w 5018777"/>
              <a:gd name="connsiteY242" fmla="*/ 2513874 h 2610137"/>
              <a:gd name="connsiteX243" fmla="*/ 2319120 w 5018777"/>
              <a:gd name="connsiteY243" fmla="*/ 2535645 h 2610137"/>
              <a:gd name="connsiteX244" fmla="*/ 2398949 w 5018777"/>
              <a:gd name="connsiteY244" fmla="*/ 2571931 h 2610137"/>
              <a:gd name="connsiteX245" fmla="*/ 2544092 w 5018777"/>
              <a:gd name="connsiteY245" fmla="*/ 2557417 h 2610137"/>
              <a:gd name="connsiteX246" fmla="*/ 2565863 w 5018777"/>
              <a:gd name="connsiteY246" fmla="*/ 2542903 h 2610137"/>
              <a:gd name="connsiteX247" fmla="*/ 2573120 w 5018777"/>
              <a:gd name="connsiteY247" fmla="*/ 2506617 h 2610137"/>
              <a:gd name="connsiteX248" fmla="*/ 2587635 w 5018777"/>
              <a:gd name="connsiteY248" fmla="*/ 2484845 h 2610137"/>
              <a:gd name="connsiteX249" fmla="*/ 2594892 w 5018777"/>
              <a:gd name="connsiteY249" fmla="*/ 2412274 h 2610137"/>
              <a:gd name="connsiteX250" fmla="*/ 2645692 w 5018777"/>
              <a:gd name="connsiteY250" fmla="*/ 2419531 h 2610137"/>
              <a:gd name="connsiteX251" fmla="*/ 2674720 w 5018777"/>
              <a:gd name="connsiteY251" fmla="*/ 2426788 h 2610137"/>
              <a:gd name="connsiteX252" fmla="*/ 2747292 w 5018777"/>
              <a:gd name="connsiteY252" fmla="*/ 2441303 h 2610137"/>
              <a:gd name="connsiteX253" fmla="*/ 2790835 w 5018777"/>
              <a:gd name="connsiteY253" fmla="*/ 2455817 h 2610137"/>
              <a:gd name="connsiteX254" fmla="*/ 2812606 w 5018777"/>
              <a:gd name="connsiteY254" fmla="*/ 2441303 h 2610137"/>
              <a:gd name="connsiteX255" fmla="*/ 2805349 w 5018777"/>
              <a:gd name="connsiteY255" fmla="*/ 2419531 h 2610137"/>
              <a:gd name="connsiteX256" fmla="*/ 2798092 w 5018777"/>
              <a:gd name="connsiteY256" fmla="*/ 2375988 h 2610137"/>
              <a:gd name="connsiteX257" fmla="*/ 2783577 w 5018777"/>
              <a:gd name="connsiteY257" fmla="*/ 2332445 h 2610137"/>
              <a:gd name="connsiteX258" fmla="*/ 2798092 w 5018777"/>
              <a:gd name="connsiteY258" fmla="*/ 2281645 h 2610137"/>
              <a:gd name="connsiteX259" fmla="*/ 2965006 w 5018777"/>
              <a:gd name="connsiteY259" fmla="*/ 2252617 h 2610137"/>
              <a:gd name="connsiteX260" fmla="*/ 2950492 w 5018777"/>
              <a:gd name="connsiteY260" fmla="*/ 2230845 h 2610137"/>
              <a:gd name="connsiteX261" fmla="*/ 2928720 w 5018777"/>
              <a:gd name="connsiteY261" fmla="*/ 2136503 h 2610137"/>
              <a:gd name="connsiteX262" fmla="*/ 2921463 w 5018777"/>
              <a:gd name="connsiteY262" fmla="*/ 2107474 h 2610137"/>
              <a:gd name="connsiteX263" fmla="*/ 2899692 w 5018777"/>
              <a:gd name="connsiteY263" fmla="*/ 2092960 h 2610137"/>
              <a:gd name="connsiteX264" fmla="*/ 2906949 w 5018777"/>
              <a:gd name="connsiteY264" fmla="*/ 2063931 h 2610137"/>
              <a:gd name="connsiteX265" fmla="*/ 3037577 w 5018777"/>
              <a:gd name="connsiteY265" fmla="*/ 2056674 h 2610137"/>
              <a:gd name="connsiteX266" fmla="*/ 3124663 w 5018777"/>
              <a:gd name="connsiteY266" fmla="*/ 2049417 h 2610137"/>
              <a:gd name="connsiteX267" fmla="*/ 3146435 w 5018777"/>
              <a:gd name="connsiteY267" fmla="*/ 2042160 h 2610137"/>
              <a:gd name="connsiteX268" fmla="*/ 3139177 w 5018777"/>
              <a:gd name="connsiteY268" fmla="*/ 2013131 h 2610137"/>
              <a:gd name="connsiteX269" fmla="*/ 3110149 w 5018777"/>
              <a:gd name="connsiteY269" fmla="*/ 1962331 h 2610137"/>
              <a:gd name="connsiteX270" fmla="*/ 3081120 w 5018777"/>
              <a:gd name="connsiteY270" fmla="*/ 1933303 h 2610137"/>
              <a:gd name="connsiteX271" fmla="*/ 3066606 w 5018777"/>
              <a:gd name="connsiteY271" fmla="*/ 1904274 h 2610137"/>
              <a:gd name="connsiteX272" fmla="*/ 3044835 w 5018777"/>
              <a:gd name="connsiteY272" fmla="*/ 1889760 h 2610137"/>
              <a:gd name="connsiteX273" fmla="*/ 3037577 w 5018777"/>
              <a:gd name="connsiteY273" fmla="*/ 1867988 h 2610137"/>
              <a:gd name="connsiteX274" fmla="*/ 3023063 w 5018777"/>
              <a:gd name="connsiteY274" fmla="*/ 1846217 h 2610137"/>
              <a:gd name="connsiteX275" fmla="*/ 3052092 w 5018777"/>
              <a:gd name="connsiteY275" fmla="*/ 1831703 h 2610137"/>
              <a:gd name="connsiteX276" fmla="*/ 3160949 w 5018777"/>
              <a:gd name="connsiteY276" fmla="*/ 1817188 h 2610137"/>
              <a:gd name="connsiteX277" fmla="*/ 3182720 w 5018777"/>
              <a:gd name="connsiteY277" fmla="*/ 1802674 h 2610137"/>
              <a:gd name="connsiteX278" fmla="*/ 3131920 w 5018777"/>
              <a:gd name="connsiteY278" fmla="*/ 1693817 h 2610137"/>
              <a:gd name="connsiteX279" fmla="*/ 3124663 w 5018777"/>
              <a:gd name="connsiteY279" fmla="*/ 1672045 h 2610137"/>
              <a:gd name="connsiteX280" fmla="*/ 3110149 w 5018777"/>
              <a:gd name="connsiteY280" fmla="*/ 1650274 h 2610137"/>
              <a:gd name="connsiteX281" fmla="*/ 3131920 w 5018777"/>
              <a:gd name="connsiteY281" fmla="*/ 1643017 h 2610137"/>
              <a:gd name="connsiteX282" fmla="*/ 3160949 w 5018777"/>
              <a:gd name="connsiteY282" fmla="*/ 1635760 h 2610137"/>
              <a:gd name="connsiteX283" fmla="*/ 3189977 w 5018777"/>
              <a:gd name="connsiteY283" fmla="*/ 1621245 h 2610137"/>
              <a:gd name="connsiteX284" fmla="*/ 3219006 w 5018777"/>
              <a:gd name="connsiteY284" fmla="*/ 1613988 h 2610137"/>
              <a:gd name="connsiteX285" fmla="*/ 3240777 w 5018777"/>
              <a:gd name="connsiteY285" fmla="*/ 1606731 h 2610137"/>
              <a:gd name="connsiteX286" fmla="*/ 3284320 w 5018777"/>
              <a:gd name="connsiteY286" fmla="*/ 1584960 h 2610137"/>
              <a:gd name="connsiteX287" fmla="*/ 3298835 w 5018777"/>
              <a:gd name="connsiteY287" fmla="*/ 1570445 h 2610137"/>
              <a:gd name="connsiteX288" fmla="*/ 3277063 w 5018777"/>
              <a:gd name="connsiteY288" fmla="*/ 1548674 h 2610137"/>
              <a:gd name="connsiteX289" fmla="*/ 3233520 w 5018777"/>
              <a:gd name="connsiteY289" fmla="*/ 1519645 h 2610137"/>
              <a:gd name="connsiteX290" fmla="*/ 3182720 w 5018777"/>
              <a:gd name="connsiteY290" fmla="*/ 1461588 h 2610137"/>
              <a:gd name="connsiteX291" fmla="*/ 3175463 w 5018777"/>
              <a:gd name="connsiteY291" fmla="*/ 1439817 h 2610137"/>
              <a:gd name="connsiteX292" fmla="*/ 3153692 w 5018777"/>
              <a:gd name="connsiteY292" fmla="*/ 1425303 h 2610137"/>
              <a:gd name="connsiteX293" fmla="*/ 3204492 w 5018777"/>
              <a:gd name="connsiteY293" fmla="*/ 1389017 h 2610137"/>
              <a:gd name="connsiteX294" fmla="*/ 3240777 w 5018777"/>
              <a:gd name="connsiteY294" fmla="*/ 1352731 h 2610137"/>
              <a:gd name="connsiteX295" fmla="*/ 3269806 w 5018777"/>
              <a:gd name="connsiteY295" fmla="*/ 1316445 h 2610137"/>
              <a:gd name="connsiteX296" fmla="*/ 3291577 w 5018777"/>
              <a:gd name="connsiteY296" fmla="*/ 1301931 h 2610137"/>
              <a:gd name="connsiteX297" fmla="*/ 3306092 w 5018777"/>
              <a:gd name="connsiteY297" fmla="*/ 1287417 h 2610137"/>
              <a:gd name="connsiteX298" fmla="*/ 3313349 w 5018777"/>
              <a:gd name="connsiteY298" fmla="*/ 1265645 h 2610137"/>
              <a:gd name="connsiteX299" fmla="*/ 3269806 w 5018777"/>
              <a:gd name="connsiteY299" fmla="*/ 1258388 h 2610137"/>
              <a:gd name="connsiteX300" fmla="*/ 3248035 w 5018777"/>
              <a:gd name="connsiteY300" fmla="*/ 1251131 h 2610137"/>
              <a:gd name="connsiteX301" fmla="*/ 3197235 w 5018777"/>
              <a:gd name="connsiteY301" fmla="*/ 1236617 h 2610137"/>
              <a:gd name="connsiteX302" fmla="*/ 3175463 w 5018777"/>
              <a:gd name="connsiteY302" fmla="*/ 1222103 h 2610137"/>
              <a:gd name="connsiteX303" fmla="*/ 3153692 w 5018777"/>
              <a:gd name="connsiteY303" fmla="*/ 1214845 h 2610137"/>
              <a:gd name="connsiteX304" fmla="*/ 3124663 w 5018777"/>
              <a:gd name="connsiteY304" fmla="*/ 1200331 h 2610137"/>
              <a:gd name="connsiteX305" fmla="*/ 3204492 w 5018777"/>
              <a:gd name="connsiteY305" fmla="*/ 1098731 h 2610137"/>
              <a:gd name="connsiteX306" fmla="*/ 3255292 w 5018777"/>
              <a:gd name="connsiteY306" fmla="*/ 1040674 h 2610137"/>
              <a:gd name="connsiteX307" fmla="*/ 3255292 w 5018777"/>
              <a:gd name="connsiteY307" fmla="*/ 997131 h 2610137"/>
              <a:gd name="connsiteX308" fmla="*/ 3211749 w 5018777"/>
              <a:gd name="connsiteY308" fmla="*/ 989874 h 2610137"/>
              <a:gd name="connsiteX309" fmla="*/ 3182720 w 5018777"/>
              <a:gd name="connsiteY309" fmla="*/ 982617 h 2610137"/>
              <a:gd name="connsiteX310" fmla="*/ 3124663 w 5018777"/>
              <a:gd name="connsiteY310" fmla="*/ 960845 h 2610137"/>
              <a:gd name="connsiteX311" fmla="*/ 3102892 w 5018777"/>
              <a:gd name="connsiteY311" fmla="*/ 953588 h 2610137"/>
              <a:gd name="connsiteX312" fmla="*/ 3052092 w 5018777"/>
              <a:gd name="connsiteY312" fmla="*/ 946331 h 2610137"/>
              <a:gd name="connsiteX313" fmla="*/ 3030320 w 5018777"/>
              <a:gd name="connsiteY313" fmla="*/ 939074 h 2610137"/>
              <a:gd name="connsiteX314" fmla="*/ 2994035 w 5018777"/>
              <a:gd name="connsiteY314" fmla="*/ 931817 h 2610137"/>
              <a:gd name="connsiteX315" fmla="*/ 2979520 w 5018777"/>
              <a:gd name="connsiteY315" fmla="*/ 917303 h 2610137"/>
              <a:gd name="connsiteX316" fmla="*/ 3037577 w 5018777"/>
              <a:gd name="connsiteY316" fmla="*/ 822960 h 2610137"/>
              <a:gd name="connsiteX317" fmla="*/ 3095635 w 5018777"/>
              <a:gd name="connsiteY317" fmla="*/ 750388 h 2610137"/>
              <a:gd name="connsiteX318" fmla="*/ 3131920 w 5018777"/>
              <a:gd name="connsiteY318" fmla="*/ 706845 h 2610137"/>
              <a:gd name="connsiteX319" fmla="*/ 3146435 w 5018777"/>
              <a:gd name="connsiteY319" fmla="*/ 685074 h 2610137"/>
              <a:gd name="connsiteX320" fmla="*/ 3037577 w 5018777"/>
              <a:gd name="connsiteY320" fmla="*/ 670560 h 2610137"/>
              <a:gd name="connsiteX321" fmla="*/ 2965006 w 5018777"/>
              <a:gd name="connsiteY321" fmla="*/ 663303 h 2610137"/>
              <a:gd name="connsiteX322" fmla="*/ 2892435 w 5018777"/>
              <a:gd name="connsiteY322" fmla="*/ 648788 h 2610137"/>
              <a:gd name="connsiteX323" fmla="*/ 2928720 w 5018777"/>
              <a:gd name="connsiteY323" fmla="*/ 612503 h 2610137"/>
              <a:gd name="connsiteX324" fmla="*/ 2965006 w 5018777"/>
              <a:gd name="connsiteY324" fmla="*/ 576217 h 2610137"/>
              <a:gd name="connsiteX325" fmla="*/ 2972263 w 5018777"/>
              <a:gd name="connsiteY325" fmla="*/ 532674 h 2610137"/>
              <a:gd name="connsiteX326" fmla="*/ 2986777 w 5018777"/>
              <a:gd name="connsiteY326" fmla="*/ 489131 h 2610137"/>
              <a:gd name="connsiteX327" fmla="*/ 3001292 w 5018777"/>
              <a:gd name="connsiteY327" fmla="*/ 438331 h 2610137"/>
              <a:gd name="connsiteX328" fmla="*/ 3015806 w 5018777"/>
              <a:gd name="connsiteY328" fmla="*/ 394788 h 2610137"/>
              <a:gd name="connsiteX329" fmla="*/ 2965006 w 5018777"/>
              <a:gd name="connsiteY329" fmla="*/ 402045 h 2610137"/>
              <a:gd name="connsiteX330" fmla="*/ 2921463 w 5018777"/>
              <a:gd name="connsiteY330" fmla="*/ 416560 h 2610137"/>
              <a:gd name="connsiteX331" fmla="*/ 2892435 w 5018777"/>
              <a:gd name="connsiteY331" fmla="*/ 423817 h 2610137"/>
              <a:gd name="connsiteX332" fmla="*/ 2856149 w 5018777"/>
              <a:gd name="connsiteY332" fmla="*/ 438331 h 2610137"/>
              <a:gd name="connsiteX333" fmla="*/ 2812606 w 5018777"/>
              <a:gd name="connsiteY333" fmla="*/ 445588 h 2610137"/>
              <a:gd name="connsiteX334" fmla="*/ 2783577 w 5018777"/>
              <a:gd name="connsiteY334" fmla="*/ 452845 h 2610137"/>
              <a:gd name="connsiteX335" fmla="*/ 2725520 w 5018777"/>
              <a:gd name="connsiteY335" fmla="*/ 445588 h 2610137"/>
              <a:gd name="connsiteX336" fmla="*/ 2732777 w 5018777"/>
              <a:gd name="connsiteY336" fmla="*/ 380274 h 2610137"/>
              <a:gd name="connsiteX337" fmla="*/ 2725520 w 5018777"/>
              <a:gd name="connsiteY337" fmla="*/ 293188 h 2610137"/>
              <a:gd name="connsiteX338" fmla="*/ 2711006 w 5018777"/>
              <a:gd name="connsiteY338" fmla="*/ 235131 h 2610137"/>
              <a:gd name="connsiteX339" fmla="*/ 2667463 w 5018777"/>
              <a:gd name="connsiteY339" fmla="*/ 213360 h 2610137"/>
              <a:gd name="connsiteX340" fmla="*/ 2660206 w 5018777"/>
              <a:gd name="connsiteY340"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11977 w 5018777"/>
              <a:gd name="connsiteY195" fmla="*/ 2143760 h 2610137"/>
              <a:gd name="connsiteX196" fmla="*/ 1404720 w 5018777"/>
              <a:gd name="connsiteY196" fmla="*/ 2165531 h 2610137"/>
              <a:gd name="connsiteX197" fmla="*/ 1368435 w 5018777"/>
              <a:gd name="connsiteY197" fmla="*/ 2296160 h 2610137"/>
              <a:gd name="connsiteX198" fmla="*/ 1370975 w 5018777"/>
              <a:gd name="connsiteY198" fmla="*/ 2452188 h 2610137"/>
              <a:gd name="connsiteX199" fmla="*/ 1513577 w 5018777"/>
              <a:gd name="connsiteY199" fmla="*/ 2557417 h 2610137"/>
              <a:gd name="connsiteX200" fmla="*/ 1636949 w 5018777"/>
              <a:gd name="connsiteY200" fmla="*/ 2593703 h 2610137"/>
              <a:gd name="connsiteX201" fmla="*/ 1813297 w 5018777"/>
              <a:gd name="connsiteY201" fmla="*/ 2610122 h 2610137"/>
              <a:gd name="connsiteX202" fmla="*/ 1929775 w 5018777"/>
              <a:gd name="connsiteY202" fmla="*/ 2575378 h 2610137"/>
              <a:gd name="connsiteX203" fmla="*/ 1963520 w 5018777"/>
              <a:gd name="connsiteY203" fmla="*/ 2499360 h 2610137"/>
              <a:gd name="connsiteX204" fmla="*/ 2006337 w 5018777"/>
              <a:gd name="connsiteY204" fmla="*/ 2317931 h 2610137"/>
              <a:gd name="connsiteX205" fmla="*/ 2043349 w 5018777"/>
              <a:gd name="connsiteY205" fmla="*/ 2114731 h 2610137"/>
              <a:gd name="connsiteX206" fmla="*/ 2066572 w 5018777"/>
              <a:gd name="connsiteY206" fmla="*/ 2051594 h 2610137"/>
              <a:gd name="connsiteX207" fmla="*/ 2102495 w 5018777"/>
              <a:gd name="connsiteY207" fmla="*/ 1990634 h 2610137"/>
              <a:gd name="connsiteX208" fmla="*/ 2221512 w 5018777"/>
              <a:gd name="connsiteY208" fmla="*/ 1882140 h 2610137"/>
              <a:gd name="connsiteX209" fmla="*/ 2333362 w 5018777"/>
              <a:gd name="connsiteY209" fmla="*/ 1869530 h 2610137"/>
              <a:gd name="connsiteX210" fmla="*/ 2398949 w 5018777"/>
              <a:gd name="connsiteY210" fmla="*/ 1882503 h 2610137"/>
              <a:gd name="connsiteX211" fmla="*/ 2457006 w 5018777"/>
              <a:gd name="connsiteY211" fmla="*/ 1933303 h 2610137"/>
              <a:gd name="connsiteX212" fmla="*/ 2471520 w 5018777"/>
              <a:gd name="connsiteY212" fmla="*/ 1955074 h 2610137"/>
              <a:gd name="connsiteX213" fmla="*/ 2493292 w 5018777"/>
              <a:gd name="connsiteY213" fmla="*/ 1976845 h 2610137"/>
              <a:gd name="connsiteX214" fmla="*/ 2507806 w 5018777"/>
              <a:gd name="connsiteY214" fmla="*/ 2027645 h 2610137"/>
              <a:gd name="connsiteX215" fmla="*/ 2515063 w 5018777"/>
              <a:gd name="connsiteY215" fmla="*/ 2056674 h 2610137"/>
              <a:gd name="connsiteX216" fmla="*/ 2529577 w 5018777"/>
              <a:gd name="connsiteY216" fmla="*/ 2078445 h 2610137"/>
              <a:gd name="connsiteX217" fmla="*/ 2544092 w 5018777"/>
              <a:gd name="connsiteY217" fmla="*/ 2129245 h 2610137"/>
              <a:gd name="connsiteX218" fmla="*/ 2536835 w 5018777"/>
              <a:gd name="connsiteY218" fmla="*/ 2274388 h 2610137"/>
              <a:gd name="connsiteX219" fmla="*/ 2522320 w 5018777"/>
              <a:gd name="connsiteY219" fmla="*/ 2303417 h 2610137"/>
              <a:gd name="connsiteX220" fmla="*/ 2478777 w 5018777"/>
              <a:gd name="connsiteY220" fmla="*/ 2332445 h 2610137"/>
              <a:gd name="connsiteX221" fmla="*/ 2457006 w 5018777"/>
              <a:gd name="connsiteY221" fmla="*/ 2339703 h 2610137"/>
              <a:gd name="connsiteX222" fmla="*/ 2333635 w 5018777"/>
              <a:gd name="connsiteY222" fmla="*/ 2332445 h 2610137"/>
              <a:gd name="connsiteX223" fmla="*/ 2311863 w 5018777"/>
              <a:gd name="connsiteY223" fmla="*/ 2325188 h 2610137"/>
              <a:gd name="connsiteX224" fmla="*/ 2297349 w 5018777"/>
              <a:gd name="connsiteY224" fmla="*/ 2288903 h 2610137"/>
              <a:gd name="connsiteX225" fmla="*/ 2290092 w 5018777"/>
              <a:gd name="connsiteY225" fmla="*/ 2252617 h 2610137"/>
              <a:gd name="connsiteX226" fmla="*/ 2398949 w 5018777"/>
              <a:gd name="connsiteY226" fmla="*/ 2114731 h 2610137"/>
              <a:gd name="connsiteX227" fmla="*/ 2398949 w 5018777"/>
              <a:gd name="connsiteY227" fmla="*/ 2027645 h 2610137"/>
              <a:gd name="connsiteX228" fmla="*/ 2377177 w 5018777"/>
              <a:gd name="connsiteY228" fmla="*/ 2013131 h 2610137"/>
              <a:gd name="connsiteX229" fmla="*/ 2275577 w 5018777"/>
              <a:gd name="connsiteY229" fmla="*/ 2020388 h 2610137"/>
              <a:gd name="connsiteX230" fmla="*/ 2261063 w 5018777"/>
              <a:gd name="connsiteY230" fmla="*/ 2034903 h 2610137"/>
              <a:gd name="connsiteX231" fmla="*/ 2239292 w 5018777"/>
              <a:gd name="connsiteY231" fmla="*/ 2049417 h 2610137"/>
              <a:gd name="connsiteX232" fmla="*/ 2224777 w 5018777"/>
              <a:gd name="connsiteY232" fmla="*/ 2063931 h 2610137"/>
              <a:gd name="connsiteX233" fmla="*/ 2195749 w 5018777"/>
              <a:gd name="connsiteY233" fmla="*/ 2071188 h 2610137"/>
              <a:gd name="connsiteX234" fmla="*/ 2166720 w 5018777"/>
              <a:gd name="connsiteY234" fmla="*/ 2092960 h 2610137"/>
              <a:gd name="connsiteX235" fmla="*/ 2152206 w 5018777"/>
              <a:gd name="connsiteY235" fmla="*/ 2114731 h 2610137"/>
              <a:gd name="connsiteX236" fmla="*/ 2130435 w 5018777"/>
              <a:gd name="connsiteY236" fmla="*/ 2143760 h 2610137"/>
              <a:gd name="connsiteX237" fmla="*/ 2130435 w 5018777"/>
              <a:gd name="connsiteY237" fmla="*/ 2354217 h 2610137"/>
              <a:gd name="connsiteX238" fmla="*/ 2144949 w 5018777"/>
              <a:gd name="connsiteY238" fmla="*/ 2375988 h 2610137"/>
              <a:gd name="connsiteX239" fmla="*/ 2195749 w 5018777"/>
              <a:gd name="connsiteY239" fmla="*/ 2419531 h 2610137"/>
              <a:gd name="connsiteX240" fmla="*/ 2224777 w 5018777"/>
              <a:gd name="connsiteY240" fmla="*/ 2441303 h 2610137"/>
              <a:gd name="connsiteX241" fmla="*/ 2268320 w 5018777"/>
              <a:gd name="connsiteY241" fmla="*/ 2477588 h 2610137"/>
              <a:gd name="connsiteX242" fmla="*/ 2297349 w 5018777"/>
              <a:gd name="connsiteY242" fmla="*/ 2513874 h 2610137"/>
              <a:gd name="connsiteX243" fmla="*/ 2319120 w 5018777"/>
              <a:gd name="connsiteY243" fmla="*/ 2535645 h 2610137"/>
              <a:gd name="connsiteX244" fmla="*/ 2398949 w 5018777"/>
              <a:gd name="connsiteY244" fmla="*/ 2571931 h 2610137"/>
              <a:gd name="connsiteX245" fmla="*/ 2544092 w 5018777"/>
              <a:gd name="connsiteY245" fmla="*/ 2557417 h 2610137"/>
              <a:gd name="connsiteX246" fmla="*/ 2565863 w 5018777"/>
              <a:gd name="connsiteY246" fmla="*/ 2542903 h 2610137"/>
              <a:gd name="connsiteX247" fmla="*/ 2573120 w 5018777"/>
              <a:gd name="connsiteY247" fmla="*/ 2506617 h 2610137"/>
              <a:gd name="connsiteX248" fmla="*/ 2587635 w 5018777"/>
              <a:gd name="connsiteY248" fmla="*/ 2484845 h 2610137"/>
              <a:gd name="connsiteX249" fmla="*/ 2594892 w 5018777"/>
              <a:gd name="connsiteY249" fmla="*/ 2412274 h 2610137"/>
              <a:gd name="connsiteX250" fmla="*/ 2645692 w 5018777"/>
              <a:gd name="connsiteY250" fmla="*/ 2419531 h 2610137"/>
              <a:gd name="connsiteX251" fmla="*/ 2674720 w 5018777"/>
              <a:gd name="connsiteY251" fmla="*/ 2426788 h 2610137"/>
              <a:gd name="connsiteX252" fmla="*/ 2747292 w 5018777"/>
              <a:gd name="connsiteY252" fmla="*/ 2441303 h 2610137"/>
              <a:gd name="connsiteX253" fmla="*/ 2790835 w 5018777"/>
              <a:gd name="connsiteY253" fmla="*/ 2455817 h 2610137"/>
              <a:gd name="connsiteX254" fmla="*/ 2812606 w 5018777"/>
              <a:gd name="connsiteY254" fmla="*/ 2441303 h 2610137"/>
              <a:gd name="connsiteX255" fmla="*/ 2805349 w 5018777"/>
              <a:gd name="connsiteY255" fmla="*/ 2419531 h 2610137"/>
              <a:gd name="connsiteX256" fmla="*/ 2798092 w 5018777"/>
              <a:gd name="connsiteY256" fmla="*/ 2375988 h 2610137"/>
              <a:gd name="connsiteX257" fmla="*/ 2783577 w 5018777"/>
              <a:gd name="connsiteY257" fmla="*/ 2332445 h 2610137"/>
              <a:gd name="connsiteX258" fmla="*/ 2798092 w 5018777"/>
              <a:gd name="connsiteY258" fmla="*/ 2281645 h 2610137"/>
              <a:gd name="connsiteX259" fmla="*/ 2965006 w 5018777"/>
              <a:gd name="connsiteY259" fmla="*/ 2252617 h 2610137"/>
              <a:gd name="connsiteX260" fmla="*/ 2950492 w 5018777"/>
              <a:gd name="connsiteY260" fmla="*/ 2230845 h 2610137"/>
              <a:gd name="connsiteX261" fmla="*/ 2928720 w 5018777"/>
              <a:gd name="connsiteY261" fmla="*/ 2136503 h 2610137"/>
              <a:gd name="connsiteX262" fmla="*/ 2921463 w 5018777"/>
              <a:gd name="connsiteY262" fmla="*/ 2107474 h 2610137"/>
              <a:gd name="connsiteX263" fmla="*/ 2899692 w 5018777"/>
              <a:gd name="connsiteY263" fmla="*/ 2092960 h 2610137"/>
              <a:gd name="connsiteX264" fmla="*/ 2906949 w 5018777"/>
              <a:gd name="connsiteY264" fmla="*/ 2063931 h 2610137"/>
              <a:gd name="connsiteX265" fmla="*/ 3037577 w 5018777"/>
              <a:gd name="connsiteY265" fmla="*/ 2056674 h 2610137"/>
              <a:gd name="connsiteX266" fmla="*/ 3124663 w 5018777"/>
              <a:gd name="connsiteY266" fmla="*/ 2049417 h 2610137"/>
              <a:gd name="connsiteX267" fmla="*/ 3146435 w 5018777"/>
              <a:gd name="connsiteY267" fmla="*/ 2042160 h 2610137"/>
              <a:gd name="connsiteX268" fmla="*/ 3139177 w 5018777"/>
              <a:gd name="connsiteY268" fmla="*/ 2013131 h 2610137"/>
              <a:gd name="connsiteX269" fmla="*/ 3110149 w 5018777"/>
              <a:gd name="connsiteY269" fmla="*/ 1962331 h 2610137"/>
              <a:gd name="connsiteX270" fmla="*/ 3081120 w 5018777"/>
              <a:gd name="connsiteY270" fmla="*/ 1933303 h 2610137"/>
              <a:gd name="connsiteX271" fmla="*/ 3066606 w 5018777"/>
              <a:gd name="connsiteY271" fmla="*/ 1904274 h 2610137"/>
              <a:gd name="connsiteX272" fmla="*/ 3044835 w 5018777"/>
              <a:gd name="connsiteY272" fmla="*/ 1889760 h 2610137"/>
              <a:gd name="connsiteX273" fmla="*/ 3037577 w 5018777"/>
              <a:gd name="connsiteY273" fmla="*/ 1867988 h 2610137"/>
              <a:gd name="connsiteX274" fmla="*/ 3023063 w 5018777"/>
              <a:gd name="connsiteY274" fmla="*/ 1846217 h 2610137"/>
              <a:gd name="connsiteX275" fmla="*/ 3052092 w 5018777"/>
              <a:gd name="connsiteY275" fmla="*/ 1831703 h 2610137"/>
              <a:gd name="connsiteX276" fmla="*/ 3160949 w 5018777"/>
              <a:gd name="connsiteY276" fmla="*/ 1817188 h 2610137"/>
              <a:gd name="connsiteX277" fmla="*/ 3182720 w 5018777"/>
              <a:gd name="connsiteY277" fmla="*/ 1802674 h 2610137"/>
              <a:gd name="connsiteX278" fmla="*/ 3131920 w 5018777"/>
              <a:gd name="connsiteY278" fmla="*/ 1693817 h 2610137"/>
              <a:gd name="connsiteX279" fmla="*/ 3124663 w 5018777"/>
              <a:gd name="connsiteY279" fmla="*/ 1672045 h 2610137"/>
              <a:gd name="connsiteX280" fmla="*/ 3110149 w 5018777"/>
              <a:gd name="connsiteY280" fmla="*/ 1650274 h 2610137"/>
              <a:gd name="connsiteX281" fmla="*/ 3131920 w 5018777"/>
              <a:gd name="connsiteY281" fmla="*/ 1643017 h 2610137"/>
              <a:gd name="connsiteX282" fmla="*/ 3160949 w 5018777"/>
              <a:gd name="connsiteY282" fmla="*/ 1635760 h 2610137"/>
              <a:gd name="connsiteX283" fmla="*/ 3189977 w 5018777"/>
              <a:gd name="connsiteY283" fmla="*/ 1621245 h 2610137"/>
              <a:gd name="connsiteX284" fmla="*/ 3219006 w 5018777"/>
              <a:gd name="connsiteY284" fmla="*/ 1613988 h 2610137"/>
              <a:gd name="connsiteX285" fmla="*/ 3240777 w 5018777"/>
              <a:gd name="connsiteY285" fmla="*/ 1606731 h 2610137"/>
              <a:gd name="connsiteX286" fmla="*/ 3284320 w 5018777"/>
              <a:gd name="connsiteY286" fmla="*/ 1584960 h 2610137"/>
              <a:gd name="connsiteX287" fmla="*/ 3298835 w 5018777"/>
              <a:gd name="connsiteY287" fmla="*/ 1570445 h 2610137"/>
              <a:gd name="connsiteX288" fmla="*/ 3277063 w 5018777"/>
              <a:gd name="connsiteY288" fmla="*/ 1548674 h 2610137"/>
              <a:gd name="connsiteX289" fmla="*/ 3233520 w 5018777"/>
              <a:gd name="connsiteY289" fmla="*/ 1519645 h 2610137"/>
              <a:gd name="connsiteX290" fmla="*/ 3182720 w 5018777"/>
              <a:gd name="connsiteY290" fmla="*/ 1461588 h 2610137"/>
              <a:gd name="connsiteX291" fmla="*/ 3175463 w 5018777"/>
              <a:gd name="connsiteY291" fmla="*/ 1439817 h 2610137"/>
              <a:gd name="connsiteX292" fmla="*/ 3153692 w 5018777"/>
              <a:gd name="connsiteY292" fmla="*/ 1425303 h 2610137"/>
              <a:gd name="connsiteX293" fmla="*/ 3204492 w 5018777"/>
              <a:gd name="connsiteY293" fmla="*/ 1389017 h 2610137"/>
              <a:gd name="connsiteX294" fmla="*/ 3240777 w 5018777"/>
              <a:gd name="connsiteY294" fmla="*/ 1352731 h 2610137"/>
              <a:gd name="connsiteX295" fmla="*/ 3269806 w 5018777"/>
              <a:gd name="connsiteY295" fmla="*/ 1316445 h 2610137"/>
              <a:gd name="connsiteX296" fmla="*/ 3291577 w 5018777"/>
              <a:gd name="connsiteY296" fmla="*/ 1301931 h 2610137"/>
              <a:gd name="connsiteX297" fmla="*/ 3306092 w 5018777"/>
              <a:gd name="connsiteY297" fmla="*/ 1287417 h 2610137"/>
              <a:gd name="connsiteX298" fmla="*/ 3313349 w 5018777"/>
              <a:gd name="connsiteY298" fmla="*/ 1265645 h 2610137"/>
              <a:gd name="connsiteX299" fmla="*/ 3269806 w 5018777"/>
              <a:gd name="connsiteY299" fmla="*/ 1258388 h 2610137"/>
              <a:gd name="connsiteX300" fmla="*/ 3248035 w 5018777"/>
              <a:gd name="connsiteY300" fmla="*/ 1251131 h 2610137"/>
              <a:gd name="connsiteX301" fmla="*/ 3197235 w 5018777"/>
              <a:gd name="connsiteY301" fmla="*/ 1236617 h 2610137"/>
              <a:gd name="connsiteX302" fmla="*/ 3175463 w 5018777"/>
              <a:gd name="connsiteY302" fmla="*/ 1222103 h 2610137"/>
              <a:gd name="connsiteX303" fmla="*/ 3153692 w 5018777"/>
              <a:gd name="connsiteY303" fmla="*/ 1214845 h 2610137"/>
              <a:gd name="connsiteX304" fmla="*/ 3124663 w 5018777"/>
              <a:gd name="connsiteY304" fmla="*/ 1200331 h 2610137"/>
              <a:gd name="connsiteX305" fmla="*/ 3204492 w 5018777"/>
              <a:gd name="connsiteY305" fmla="*/ 1098731 h 2610137"/>
              <a:gd name="connsiteX306" fmla="*/ 3255292 w 5018777"/>
              <a:gd name="connsiteY306" fmla="*/ 1040674 h 2610137"/>
              <a:gd name="connsiteX307" fmla="*/ 3255292 w 5018777"/>
              <a:gd name="connsiteY307" fmla="*/ 997131 h 2610137"/>
              <a:gd name="connsiteX308" fmla="*/ 3211749 w 5018777"/>
              <a:gd name="connsiteY308" fmla="*/ 989874 h 2610137"/>
              <a:gd name="connsiteX309" fmla="*/ 3182720 w 5018777"/>
              <a:gd name="connsiteY309" fmla="*/ 982617 h 2610137"/>
              <a:gd name="connsiteX310" fmla="*/ 3124663 w 5018777"/>
              <a:gd name="connsiteY310" fmla="*/ 960845 h 2610137"/>
              <a:gd name="connsiteX311" fmla="*/ 3102892 w 5018777"/>
              <a:gd name="connsiteY311" fmla="*/ 953588 h 2610137"/>
              <a:gd name="connsiteX312" fmla="*/ 3052092 w 5018777"/>
              <a:gd name="connsiteY312" fmla="*/ 946331 h 2610137"/>
              <a:gd name="connsiteX313" fmla="*/ 3030320 w 5018777"/>
              <a:gd name="connsiteY313" fmla="*/ 939074 h 2610137"/>
              <a:gd name="connsiteX314" fmla="*/ 2994035 w 5018777"/>
              <a:gd name="connsiteY314" fmla="*/ 931817 h 2610137"/>
              <a:gd name="connsiteX315" fmla="*/ 2979520 w 5018777"/>
              <a:gd name="connsiteY315" fmla="*/ 917303 h 2610137"/>
              <a:gd name="connsiteX316" fmla="*/ 3037577 w 5018777"/>
              <a:gd name="connsiteY316" fmla="*/ 822960 h 2610137"/>
              <a:gd name="connsiteX317" fmla="*/ 3095635 w 5018777"/>
              <a:gd name="connsiteY317" fmla="*/ 750388 h 2610137"/>
              <a:gd name="connsiteX318" fmla="*/ 3131920 w 5018777"/>
              <a:gd name="connsiteY318" fmla="*/ 706845 h 2610137"/>
              <a:gd name="connsiteX319" fmla="*/ 3146435 w 5018777"/>
              <a:gd name="connsiteY319" fmla="*/ 685074 h 2610137"/>
              <a:gd name="connsiteX320" fmla="*/ 3037577 w 5018777"/>
              <a:gd name="connsiteY320" fmla="*/ 670560 h 2610137"/>
              <a:gd name="connsiteX321" fmla="*/ 2965006 w 5018777"/>
              <a:gd name="connsiteY321" fmla="*/ 663303 h 2610137"/>
              <a:gd name="connsiteX322" fmla="*/ 2892435 w 5018777"/>
              <a:gd name="connsiteY322" fmla="*/ 648788 h 2610137"/>
              <a:gd name="connsiteX323" fmla="*/ 2928720 w 5018777"/>
              <a:gd name="connsiteY323" fmla="*/ 612503 h 2610137"/>
              <a:gd name="connsiteX324" fmla="*/ 2965006 w 5018777"/>
              <a:gd name="connsiteY324" fmla="*/ 576217 h 2610137"/>
              <a:gd name="connsiteX325" fmla="*/ 2972263 w 5018777"/>
              <a:gd name="connsiteY325" fmla="*/ 532674 h 2610137"/>
              <a:gd name="connsiteX326" fmla="*/ 2986777 w 5018777"/>
              <a:gd name="connsiteY326" fmla="*/ 489131 h 2610137"/>
              <a:gd name="connsiteX327" fmla="*/ 3001292 w 5018777"/>
              <a:gd name="connsiteY327" fmla="*/ 438331 h 2610137"/>
              <a:gd name="connsiteX328" fmla="*/ 3015806 w 5018777"/>
              <a:gd name="connsiteY328" fmla="*/ 394788 h 2610137"/>
              <a:gd name="connsiteX329" fmla="*/ 2965006 w 5018777"/>
              <a:gd name="connsiteY329" fmla="*/ 402045 h 2610137"/>
              <a:gd name="connsiteX330" fmla="*/ 2921463 w 5018777"/>
              <a:gd name="connsiteY330" fmla="*/ 416560 h 2610137"/>
              <a:gd name="connsiteX331" fmla="*/ 2892435 w 5018777"/>
              <a:gd name="connsiteY331" fmla="*/ 423817 h 2610137"/>
              <a:gd name="connsiteX332" fmla="*/ 2856149 w 5018777"/>
              <a:gd name="connsiteY332" fmla="*/ 438331 h 2610137"/>
              <a:gd name="connsiteX333" fmla="*/ 2812606 w 5018777"/>
              <a:gd name="connsiteY333" fmla="*/ 445588 h 2610137"/>
              <a:gd name="connsiteX334" fmla="*/ 2783577 w 5018777"/>
              <a:gd name="connsiteY334" fmla="*/ 452845 h 2610137"/>
              <a:gd name="connsiteX335" fmla="*/ 2725520 w 5018777"/>
              <a:gd name="connsiteY335" fmla="*/ 445588 h 2610137"/>
              <a:gd name="connsiteX336" fmla="*/ 2732777 w 5018777"/>
              <a:gd name="connsiteY336" fmla="*/ 380274 h 2610137"/>
              <a:gd name="connsiteX337" fmla="*/ 2725520 w 5018777"/>
              <a:gd name="connsiteY337" fmla="*/ 293188 h 2610137"/>
              <a:gd name="connsiteX338" fmla="*/ 2711006 w 5018777"/>
              <a:gd name="connsiteY338" fmla="*/ 235131 h 2610137"/>
              <a:gd name="connsiteX339" fmla="*/ 2667463 w 5018777"/>
              <a:gd name="connsiteY339" fmla="*/ 213360 h 2610137"/>
              <a:gd name="connsiteX340" fmla="*/ 2660206 w 5018777"/>
              <a:gd name="connsiteY340"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11977 w 5018777"/>
              <a:gd name="connsiteY195" fmla="*/ 2143760 h 2610137"/>
              <a:gd name="connsiteX196" fmla="*/ 1404720 w 5018777"/>
              <a:gd name="connsiteY196" fmla="*/ 2165531 h 2610137"/>
              <a:gd name="connsiteX197" fmla="*/ 1368435 w 5018777"/>
              <a:gd name="connsiteY197" fmla="*/ 2296160 h 2610137"/>
              <a:gd name="connsiteX198" fmla="*/ 1370975 w 5018777"/>
              <a:gd name="connsiteY198" fmla="*/ 2452188 h 2610137"/>
              <a:gd name="connsiteX199" fmla="*/ 1513577 w 5018777"/>
              <a:gd name="connsiteY199" fmla="*/ 2557417 h 2610137"/>
              <a:gd name="connsiteX200" fmla="*/ 1636949 w 5018777"/>
              <a:gd name="connsiteY200" fmla="*/ 2593703 h 2610137"/>
              <a:gd name="connsiteX201" fmla="*/ 1813297 w 5018777"/>
              <a:gd name="connsiteY201" fmla="*/ 2610122 h 2610137"/>
              <a:gd name="connsiteX202" fmla="*/ 1929775 w 5018777"/>
              <a:gd name="connsiteY202" fmla="*/ 2575378 h 2610137"/>
              <a:gd name="connsiteX203" fmla="*/ 1963520 w 5018777"/>
              <a:gd name="connsiteY203" fmla="*/ 2499360 h 2610137"/>
              <a:gd name="connsiteX204" fmla="*/ 2006337 w 5018777"/>
              <a:gd name="connsiteY204" fmla="*/ 2317931 h 2610137"/>
              <a:gd name="connsiteX205" fmla="*/ 2043349 w 5018777"/>
              <a:gd name="connsiteY205" fmla="*/ 2114731 h 2610137"/>
              <a:gd name="connsiteX206" fmla="*/ 2066572 w 5018777"/>
              <a:gd name="connsiteY206" fmla="*/ 2051594 h 2610137"/>
              <a:gd name="connsiteX207" fmla="*/ 2102495 w 5018777"/>
              <a:gd name="connsiteY207" fmla="*/ 1990634 h 2610137"/>
              <a:gd name="connsiteX208" fmla="*/ 2221512 w 5018777"/>
              <a:gd name="connsiteY208" fmla="*/ 1882140 h 2610137"/>
              <a:gd name="connsiteX209" fmla="*/ 2333362 w 5018777"/>
              <a:gd name="connsiteY209" fmla="*/ 1869530 h 2610137"/>
              <a:gd name="connsiteX210" fmla="*/ 2398949 w 5018777"/>
              <a:gd name="connsiteY210" fmla="*/ 1882503 h 2610137"/>
              <a:gd name="connsiteX211" fmla="*/ 2457006 w 5018777"/>
              <a:gd name="connsiteY211" fmla="*/ 1933303 h 2610137"/>
              <a:gd name="connsiteX212" fmla="*/ 2493292 w 5018777"/>
              <a:gd name="connsiteY212" fmla="*/ 1976845 h 2610137"/>
              <a:gd name="connsiteX213" fmla="*/ 2507806 w 5018777"/>
              <a:gd name="connsiteY213" fmla="*/ 2027645 h 2610137"/>
              <a:gd name="connsiteX214" fmla="*/ 2515063 w 5018777"/>
              <a:gd name="connsiteY214" fmla="*/ 2056674 h 2610137"/>
              <a:gd name="connsiteX215" fmla="*/ 2529577 w 5018777"/>
              <a:gd name="connsiteY215" fmla="*/ 2078445 h 2610137"/>
              <a:gd name="connsiteX216" fmla="*/ 2544092 w 5018777"/>
              <a:gd name="connsiteY216" fmla="*/ 2129245 h 2610137"/>
              <a:gd name="connsiteX217" fmla="*/ 2536835 w 5018777"/>
              <a:gd name="connsiteY217" fmla="*/ 2274388 h 2610137"/>
              <a:gd name="connsiteX218" fmla="*/ 2522320 w 5018777"/>
              <a:gd name="connsiteY218" fmla="*/ 2303417 h 2610137"/>
              <a:gd name="connsiteX219" fmla="*/ 2478777 w 5018777"/>
              <a:gd name="connsiteY219" fmla="*/ 2332445 h 2610137"/>
              <a:gd name="connsiteX220" fmla="*/ 2457006 w 5018777"/>
              <a:gd name="connsiteY220" fmla="*/ 2339703 h 2610137"/>
              <a:gd name="connsiteX221" fmla="*/ 2333635 w 5018777"/>
              <a:gd name="connsiteY221" fmla="*/ 2332445 h 2610137"/>
              <a:gd name="connsiteX222" fmla="*/ 2311863 w 5018777"/>
              <a:gd name="connsiteY222" fmla="*/ 2325188 h 2610137"/>
              <a:gd name="connsiteX223" fmla="*/ 2297349 w 5018777"/>
              <a:gd name="connsiteY223" fmla="*/ 2288903 h 2610137"/>
              <a:gd name="connsiteX224" fmla="*/ 2290092 w 5018777"/>
              <a:gd name="connsiteY224" fmla="*/ 2252617 h 2610137"/>
              <a:gd name="connsiteX225" fmla="*/ 2398949 w 5018777"/>
              <a:gd name="connsiteY225" fmla="*/ 2114731 h 2610137"/>
              <a:gd name="connsiteX226" fmla="*/ 2398949 w 5018777"/>
              <a:gd name="connsiteY226" fmla="*/ 2027645 h 2610137"/>
              <a:gd name="connsiteX227" fmla="*/ 2377177 w 5018777"/>
              <a:gd name="connsiteY227" fmla="*/ 2013131 h 2610137"/>
              <a:gd name="connsiteX228" fmla="*/ 2275577 w 5018777"/>
              <a:gd name="connsiteY228" fmla="*/ 2020388 h 2610137"/>
              <a:gd name="connsiteX229" fmla="*/ 2261063 w 5018777"/>
              <a:gd name="connsiteY229" fmla="*/ 2034903 h 2610137"/>
              <a:gd name="connsiteX230" fmla="*/ 2239292 w 5018777"/>
              <a:gd name="connsiteY230" fmla="*/ 2049417 h 2610137"/>
              <a:gd name="connsiteX231" fmla="*/ 2224777 w 5018777"/>
              <a:gd name="connsiteY231" fmla="*/ 2063931 h 2610137"/>
              <a:gd name="connsiteX232" fmla="*/ 2195749 w 5018777"/>
              <a:gd name="connsiteY232" fmla="*/ 2071188 h 2610137"/>
              <a:gd name="connsiteX233" fmla="*/ 2166720 w 5018777"/>
              <a:gd name="connsiteY233" fmla="*/ 2092960 h 2610137"/>
              <a:gd name="connsiteX234" fmla="*/ 2152206 w 5018777"/>
              <a:gd name="connsiteY234" fmla="*/ 2114731 h 2610137"/>
              <a:gd name="connsiteX235" fmla="*/ 2130435 w 5018777"/>
              <a:gd name="connsiteY235" fmla="*/ 2143760 h 2610137"/>
              <a:gd name="connsiteX236" fmla="*/ 2130435 w 5018777"/>
              <a:gd name="connsiteY236" fmla="*/ 2354217 h 2610137"/>
              <a:gd name="connsiteX237" fmla="*/ 2144949 w 5018777"/>
              <a:gd name="connsiteY237" fmla="*/ 2375988 h 2610137"/>
              <a:gd name="connsiteX238" fmla="*/ 2195749 w 5018777"/>
              <a:gd name="connsiteY238" fmla="*/ 2419531 h 2610137"/>
              <a:gd name="connsiteX239" fmla="*/ 2224777 w 5018777"/>
              <a:gd name="connsiteY239" fmla="*/ 2441303 h 2610137"/>
              <a:gd name="connsiteX240" fmla="*/ 2268320 w 5018777"/>
              <a:gd name="connsiteY240" fmla="*/ 2477588 h 2610137"/>
              <a:gd name="connsiteX241" fmla="*/ 2297349 w 5018777"/>
              <a:gd name="connsiteY241" fmla="*/ 2513874 h 2610137"/>
              <a:gd name="connsiteX242" fmla="*/ 2319120 w 5018777"/>
              <a:gd name="connsiteY242" fmla="*/ 2535645 h 2610137"/>
              <a:gd name="connsiteX243" fmla="*/ 2398949 w 5018777"/>
              <a:gd name="connsiteY243" fmla="*/ 2571931 h 2610137"/>
              <a:gd name="connsiteX244" fmla="*/ 2544092 w 5018777"/>
              <a:gd name="connsiteY244" fmla="*/ 2557417 h 2610137"/>
              <a:gd name="connsiteX245" fmla="*/ 2565863 w 5018777"/>
              <a:gd name="connsiteY245" fmla="*/ 2542903 h 2610137"/>
              <a:gd name="connsiteX246" fmla="*/ 2573120 w 5018777"/>
              <a:gd name="connsiteY246" fmla="*/ 2506617 h 2610137"/>
              <a:gd name="connsiteX247" fmla="*/ 2587635 w 5018777"/>
              <a:gd name="connsiteY247" fmla="*/ 2484845 h 2610137"/>
              <a:gd name="connsiteX248" fmla="*/ 2594892 w 5018777"/>
              <a:gd name="connsiteY248" fmla="*/ 2412274 h 2610137"/>
              <a:gd name="connsiteX249" fmla="*/ 2645692 w 5018777"/>
              <a:gd name="connsiteY249" fmla="*/ 2419531 h 2610137"/>
              <a:gd name="connsiteX250" fmla="*/ 2674720 w 5018777"/>
              <a:gd name="connsiteY250" fmla="*/ 2426788 h 2610137"/>
              <a:gd name="connsiteX251" fmla="*/ 2747292 w 5018777"/>
              <a:gd name="connsiteY251" fmla="*/ 2441303 h 2610137"/>
              <a:gd name="connsiteX252" fmla="*/ 2790835 w 5018777"/>
              <a:gd name="connsiteY252" fmla="*/ 2455817 h 2610137"/>
              <a:gd name="connsiteX253" fmla="*/ 2812606 w 5018777"/>
              <a:gd name="connsiteY253" fmla="*/ 2441303 h 2610137"/>
              <a:gd name="connsiteX254" fmla="*/ 2805349 w 5018777"/>
              <a:gd name="connsiteY254" fmla="*/ 2419531 h 2610137"/>
              <a:gd name="connsiteX255" fmla="*/ 2798092 w 5018777"/>
              <a:gd name="connsiteY255" fmla="*/ 2375988 h 2610137"/>
              <a:gd name="connsiteX256" fmla="*/ 2783577 w 5018777"/>
              <a:gd name="connsiteY256" fmla="*/ 2332445 h 2610137"/>
              <a:gd name="connsiteX257" fmla="*/ 2798092 w 5018777"/>
              <a:gd name="connsiteY257" fmla="*/ 2281645 h 2610137"/>
              <a:gd name="connsiteX258" fmla="*/ 2965006 w 5018777"/>
              <a:gd name="connsiteY258" fmla="*/ 2252617 h 2610137"/>
              <a:gd name="connsiteX259" fmla="*/ 2950492 w 5018777"/>
              <a:gd name="connsiteY259" fmla="*/ 2230845 h 2610137"/>
              <a:gd name="connsiteX260" fmla="*/ 2928720 w 5018777"/>
              <a:gd name="connsiteY260" fmla="*/ 2136503 h 2610137"/>
              <a:gd name="connsiteX261" fmla="*/ 2921463 w 5018777"/>
              <a:gd name="connsiteY261" fmla="*/ 2107474 h 2610137"/>
              <a:gd name="connsiteX262" fmla="*/ 2899692 w 5018777"/>
              <a:gd name="connsiteY262" fmla="*/ 2092960 h 2610137"/>
              <a:gd name="connsiteX263" fmla="*/ 2906949 w 5018777"/>
              <a:gd name="connsiteY263" fmla="*/ 2063931 h 2610137"/>
              <a:gd name="connsiteX264" fmla="*/ 3037577 w 5018777"/>
              <a:gd name="connsiteY264" fmla="*/ 2056674 h 2610137"/>
              <a:gd name="connsiteX265" fmla="*/ 3124663 w 5018777"/>
              <a:gd name="connsiteY265" fmla="*/ 2049417 h 2610137"/>
              <a:gd name="connsiteX266" fmla="*/ 3146435 w 5018777"/>
              <a:gd name="connsiteY266" fmla="*/ 2042160 h 2610137"/>
              <a:gd name="connsiteX267" fmla="*/ 3139177 w 5018777"/>
              <a:gd name="connsiteY267" fmla="*/ 2013131 h 2610137"/>
              <a:gd name="connsiteX268" fmla="*/ 3110149 w 5018777"/>
              <a:gd name="connsiteY268" fmla="*/ 1962331 h 2610137"/>
              <a:gd name="connsiteX269" fmla="*/ 3081120 w 5018777"/>
              <a:gd name="connsiteY269" fmla="*/ 1933303 h 2610137"/>
              <a:gd name="connsiteX270" fmla="*/ 3066606 w 5018777"/>
              <a:gd name="connsiteY270" fmla="*/ 1904274 h 2610137"/>
              <a:gd name="connsiteX271" fmla="*/ 3044835 w 5018777"/>
              <a:gd name="connsiteY271" fmla="*/ 1889760 h 2610137"/>
              <a:gd name="connsiteX272" fmla="*/ 3037577 w 5018777"/>
              <a:gd name="connsiteY272" fmla="*/ 1867988 h 2610137"/>
              <a:gd name="connsiteX273" fmla="*/ 3023063 w 5018777"/>
              <a:gd name="connsiteY273" fmla="*/ 1846217 h 2610137"/>
              <a:gd name="connsiteX274" fmla="*/ 3052092 w 5018777"/>
              <a:gd name="connsiteY274" fmla="*/ 1831703 h 2610137"/>
              <a:gd name="connsiteX275" fmla="*/ 3160949 w 5018777"/>
              <a:gd name="connsiteY275" fmla="*/ 1817188 h 2610137"/>
              <a:gd name="connsiteX276" fmla="*/ 3182720 w 5018777"/>
              <a:gd name="connsiteY276" fmla="*/ 1802674 h 2610137"/>
              <a:gd name="connsiteX277" fmla="*/ 3131920 w 5018777"/>
              <a:gd name="connsiteY277" fmla="*/ 1693817 h 2610137"/>
              <a:gd name="connsiteX278" fmla="*/ 3124663 w 5018777"/>
              <a:gd name="connsiteY278" fmla="*/ 1672045 h 2610137"/>
              <a:gd name="connsiteX279" fmla="*/ 3110149 w 5018777"/>
              <a:gd name="connsiteY279" fmla="*/ 1650274 h 2610137"/>
              <a:gd name="connsiteX280" fmla="*/ 3131920 w 5018777"/>
              <a:gd name="connsiteY280" fmla="*/ 1643017 h 2610137"/>
              <a:gd name="connsiteX281" fmla="*/ 3160949 w 5018777"/>
              <a:gd name="connsiteY281" fmla="*/ 1635760 h 2610137"/>
              <a:gd name="connsiteX282" fmla="*/ 3189977 w 5018777"/>
              <a:gd name="connsiteY282" fmla="*/ 1621245 h 2610137"/>
              <a:gd name="connsiteX283" fmla="*/ 3219006 w 5018777"/>
              <a:gd name="connsiteY283" fmla="*/ 1613988 h 2610137"/>
              <a:gd name="connsiteX284" fmla="*/ 3240777 w 5018777"/>
              <a:gd name="connsiteY284" fmla="*/ 1606731 h 2610137"/>
              <a:gd name="connsiteX285" fmla="*/ 3284320 w 5018777"/>
              <a:gd name="connsiteY285" fmla="*/ 1584960 h 2610137"/>
              <a:gd name="connsiteX286" fmla="*/ 3298835 w 5018777"/>
              <a:gd name="connsiteY286" fmla="*/ 1570445 h 2610137"/>
              <a:gd name="connsiteX287" fmla="*/ 3277063 w 5018777"/>
              <a:gd name="connsiteY287" fmla="*/ 1548674 h 2610137"/>
              <a:gd name="connsiteX288" fmla="*/ 3233520 w 5018777"/>
              <a:gd name="connsiteY288" fmla="*/ 1519645 h 2610137"/>
              <a:gd name="connsiteX289" fmla="*/ 3182720 w 5018777"/>
              <a:gd name="connsiteY289" fmla="*/ 1461588 h 2610137"/>
              <a:gd name="connsiteX290" fmla="*/ 3175463 w 5018777"/>
              <a:gd name="connsiteY290" fmla="*/ 1439817 h 2610137"/>
              <a:gd name="connsiteX291" fmla="*/ 3153692 w 5018777"/>
              <a:gd name="connsiteY291" fmla="*/ 1425303 h 2610137"/>
              <a:gd name="connsiteX292" fmla="*/ 3204492 w 5018777"/>
              <a:gd name="connsiteY292" fmla="*/ 1389017 h 2610137"/>
              <a:gd name="connsiteX293" fmla="*/ 3240777 w 5018777"/>
              <a:gd name="connsiteY293" fmla="*/ 1352731 h 2610137"/>
              <a:gd name="connsiteX294" fmla="*/ 3269806 w 5018777"/>
              <a:gd name="connsiteY294" fmla="*/ 1316445 h 2610137"/>
              <a:gd name="connsiteX295" fmla="*/ 3291577 w 5018777"/>
              <a:gd name="connsiteY295" fmla="*/ 1301931 h 2610137"/>
              <a:gd name="connsiteX296" fmla="*/ 3306092 w 5018777"/>
              <a:gd name="connsiteY296" fmla="*/ 1287417 h 2610137"/>
              <a:gd name="connsiteX297" fmla="*/ 3313349 w 5018777"/>
              <a:gd name="connsiteY297" fmla="*/ 1265645 h 2610137"/>
              <a:gd name="connsiteX298" fmla="*/ 3269806 w 5018777"/>
              <a:gd name="connsiteY298" fmla="*/ 1258388 h 2610137"/>
              <a:gd name="connsiteX299" fmla="*/ 3248035 w 5018777"/>
              <a:gd name="connsiteY299" fmla="*/ 1251131 h 2610137"/>
              <a:gd name="connsiteX300" fmla="*/ 3197235 w 5018777"/>
              <a:gd name="connsiteY300" fmla="*/ 1236617 h 2610137"/>
              <a:gd name="connsiteX301" fmla="*/ 3175463 w 5018777"/>
              <a:gd name="connsiteY301" fmla="*/ 1222103 h 2610137"/>
              <a:gd name="connsiteX302" fmla="*/ 3153692 w 5018777"/>
              <a:gd name="connsiteY302" fmla="*/ 1214845 h 2610137"/>
              <a:gd name="connsiteX303" fmla="*/ 3124663 w 5018777"/>
              <a:gd name="connsiteY303" fmla="*/ 1200331 h 2610137"/>
              <a:gd name="connsiteX304" fmla="*/ 3204492 w 5018777"/>
              <a:gd name="connsiteY304" fmla="*/ 1098731 h 2610137"/>
              <a:gd name="connsiteX305" fmla="*/ 3255292 w 5018777"/>
              <a:gd name="connsiteY305" fmla="*/ 1040674 h 2610137"/>
              <a:gd name="connsiteX306" fmla="*/ 3255292 w 5018777"/>
              <a:gd name="connsiteY306" fmla="*/ 997131 h 2610137"/>
              <a:gd name="connsiteX307" fmla="*/ 3211749 w 5018777"/>
              <a:gd name="connsiteY307" fmla="*/ 989874 h 2610137"/>
              <a:gd name="connsiteX308" fmla="*/ 3182720 w 5018777"/>
              <a:gd name="connsiteY308" fmla="*/ 982617 h 2610137"/>
              <a:gd name="connsiteX309" fmla="*/ 3124663 w 5018777"/>
              <a:gd name="connsiteY309" fmla="*/ 960845 h 2610137"/>
              <a:gd name="connsiteX310" fmla="*/ 3102892 w 5018777"/>
              <a:gd name="connsiteY310" fmla="*/ 953588 h 2610137"/>
              <a:gd name="connsiteX311" fmla="*/ 3052092 w 5018777"/>
              <a:gd name="connsiteY311" fmla="*/ 946331 h 2610137"/>
              <a:gd name="connsiteX312" fmla="*/ 3030320 w 5018777"/>
              <a:gd name="connsiteY312" fmla="*/ 939074 h 2610137"/>
              <a:gd name="connsiteX313" fmla="*/ 2994035 w 5018777"/>
              <a:gd name="connsiteY313" fmla="*/ 931817 h 2610137"/>
              <a:gd name="connsiteX314" fmla="*/ 2979520 w 5018777"/>
              <a:gd name="connsiteY314" fmla="*/ 917303 h 2610137"/>
              <a:gd name="connsiteX315" fmla="*/ 3037577 w 5018777"/>
              <a:gd name="connsiteY315" fmla="*/ 822960 h 2610137"/>
              <a:gd name="connsiteX316" fmla="*/ 3095635 w 5018777"/>
              <a:gd name="connsiteY316" fmla="*/ 750388 h 2610137"/>
              <a:gd name="connsiteX317" fmla="*/ 3131920 w 5018777"/>
              <a:gd name="connsiteY317" fmla="*/ 706845 h 2610137"/>
              <a:gd name="connsiteX318" fmla="*/ 3146435 w 5018777"/>
              <a:gd name="connsiteY318" fmla="*/ 685074 h 2610137"/>
              <a:gd name="connsiteX319" fmla="*/ 3037577 w 5018777"/>
              <a:gd name="connsiteY319" fmla="*/ 670560 h 2610137"/>
              <a:gd name="connsiteX320" fmla="*/ 2965006 w 5018777"/>
              <a:gd name="connsiteY320" fmla="*/ 663303 h 2610137"/>
              <a:gd name="connsiteX321" fmla="*/ 2892435 w 5018777"/>
              <a:gd name="connsiteY321" fmla="*/ 648788 h 2610137"/>
              <a:gd name="connsiteX322" fmla="*/ 2928720 w 5018777"/>
              <a:gd name="connsiteY322" fmla="*/ 612503 h 2610137"/>
              <a:gd name="connsiteX323" fmla="*/ 2965006 w 5018777"/>
              <a:gd name="connsiteY323" fmla="*/ 576217 h 2610137"/>
              <a:gd name="connsiteX324" fmla="*/ 2972263 w 5018777"/>
              <a:gd name="connsiteY324" fmla="*/ 532674 h 2610137"/>
              <a:gd name="connsiteX325" fmla="*/ 2986777 w 5018777"/>
              <a:gd name="connsiteY325" fmla="*/ 489131 h 2610137"/>
              <a:gd name="connsiteX326" fmla="*/ 3001292 w 5018777"/>
              <a:gd name="connsiteY326" fmla="*/ 438331 h 2610137"/>
              <a:gd name="connsiteX327" fmla="*/ 3015806 w 5018777"/>
              <a:gd name="connsiteY327" fmla="*/ 394788 h 2610137"/>
              <a:gd name="connsiteX328" fmla="*/ 2965006 w 5018777"/>
              <a:gd name="connsiteY328" fmla="*/ 402045 h 2610137"/>
              <a:gd name="connsiteX329" fmla="*/ 2921463 w 5018777"/>
              <a:gd name="connsiteY329" fmla="*/ 416560 h 2610137"/>
              <a:gd name="connsiteX330" fmla="*/ 2892435 w 5018777"/>
              <a:gd name="connsiteY330" fmla="*/ 423817 h 2610137"/>
              <a:gd name="connsiteX331" fmla="*/ 2856149 w 5018777"/>
              <a:gd name="connsiteY331" fmla="*/ 438331 h 2610137"/>
              <a:gd name="connsiteX332" fmla="*/ 2812606 w 5018777"/>
              <a:gd name="connsiteY332" fmla="*/ 445588 h 2610137"/>
              <a:gd name="connsiteX333" fmla="*/ 2783577 w 5018777"/>
              <a:gd name="connsiteY333" fmla="*/ 452845 h 2610137"/>
              <a:gd name="connsiteX334" fmla="*/ 2725520 w 5018777"/>
              <a:gd name="connsiteY334" fmla="*/ 445588 h 2610137"/>
              <a:gd name="connsiteX335" fmla="*/ 2732777 w 5018777"/>
              <a:gd name="connsiteY335" fmla="*/ 380274 h 2610137"/>
              <a:gd name="connsiteX336" fmla="*/ 2725520 w 5018777"/>
              <a:gd name="connsiteY336" fmla="*/ 293188 h 2610137"/>
              <a:gd name="connsiteX337" fmla="*/ 2711006 w 5018777"/>
              <a:gd name="connsiteY337" fmla="*/ 235131 h 2610137"/>
              <a:gd name="connsiteX338" fmla="*/ 2667463 w 5018777"/>
              <a:gd name="connsiteY338" fmla="*/ 213360 h 2610137"/>
              <a:gd name="connsiteX339" fmla="*/ 2660206 w 5018777"/>
              <a:gd name="connsiteY339"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11977 w 5018777"/>
              <a:gd name="connsiteY195" fmla="*/ 2143760 h 2610137"/>
              <a:gd name="connsiteX196" fmla="*/ 1404720 w 5018777"/>
              <a:gd name="connsiteY196" fmla="*/ 2165531 h 2610137"/>
              <a:gd name="connsiteX197" fmla="*/ 1368435 w 5018777"/>
              <a:gd name="connsiteY197" fmla="*/ 2296160 h 2610137"/>
              <a:gd name="connsiteX198" fmla="*/ 1370975 w 5018777"/>
              <a:gd name="connsiteY198" fmla="*/ 2452188 h 2610137"/>
              <a:gd name="connsiteX199" fmla="*/ 1513577 w 5018777"/>
              <a:gd name="connsiteY199" fmla="*/ 2557417 h 2610137"/>
              <a:gd name="connsiteX200" fmla="*/ 1636949 w 5018777"/>
              <a:gd name="connsiteY200" fmla="*/ 2593703 h 2610137"/>
              <a:gd name="connsiteX201" fmla="*/ 1813297 w 5018777"/>
              <a:gd name="connsiteY201" fmla="*/ 2610122 h 2610137"/>
              <a:gd name="connsiteX202" fmla="*/ 1929775 w 5018777"/>
              <a:gd name="connsiteY202" fmla="*/ 2575378 h 2610137"/>
              <a:gd name="connsiteX203" fmla="*/ 1963520 w 5018777"/>
              <a:gd name="connsiteY203" fmla="*/ 2499360 h 2610137"/>
              <a:gd name="connsiteX204" fmla="*/ 2006337 w 5018777"/>
              <a:gd name="connsiteY204" fmla="*/ 2317931 h 2610137"/>
              <a:gd name="connsiteX205" fmla="*/ 2043349 w 5018777"/>
              <a:gd name="connsiteY205" fmla="*/ 2114731 h 2610137"/>
              <a:gd name="connsiteX206" fmla="*/ 2066572 w 5018777"/>
              <a:gd name="connsiteY206" fmla="*/ 2051594 h 2610137"/>
              <a:gd name="connsiteX207" fmla="*/ 2102495 w 5018777"/>
              <a:gd name="connsiteY207" fmla="*/ 1990634 h 2610137"/>
              <a:gd name="connsiteX208" fmla="*/ 2221512 w 5018777"/>
              <a:gd name="connsiteY208" fmla="*/ 1882140 h 2610137"/>
              <a:gd name="connsiteX209" fmla="*/ 2333362 w 5018777"/>
              <a:gd name="connsiteY209" fmla="*/ 1869530 h 2610137"/>
              <a:gd name="connsiteX210" fmla="*/ 2398949 w 5018777"/>
              <a:gd name="connsiteY210" fmla="*/ 1882503 h 2610137"/>
              <a:gd name="connsiteX211" fmla="*/ 2457006 w 5018777"/>
              <a:gd name="connsiteY211" fmla="*/ 1933303 h 2610137"/>
              <a:gd name="connsiteX212" fmla="*/ 2493292 w 5018777"/>
              <a:gd name="connsiteY212" fmla="*/ 1976845 h 2610137"/>
              <a:gd name="connsiteX213" fmla="*/ 2507806 w 5018777"/>
              <a:gd name="connsiteY213" fmla="*/ 2027645 h 2610137"/>
              <a:gd name="connsiteX214" fmla="*/ 2529577 w 5018777"/>
              <a:gd name="connsiteY214" fmla="*/ 2078445 h 2610137"/>
              <a:gd name="connsiteX215" fmla="*/ 2544092 w 5018777"/>
              <a:gd name="connsiteY215" fmla="*/ 2129245 h 2610137"/>
              <a:gd name="connsiteX216" fmla="*/ 2536835 w 5018777"/>
              <a:gd name="connsiteY216" fmla="*/ 2274388 h 2610137"/>
              <a:gd name="connsiteX217" fmla="*/ 2522320 w 5018777"/>
              <a:gd name="connsiteY217" fmla="*/ 2303417 h 2610137"/>
              <a:gd name="connsiteX218" fmla="*/ 2478777 w 5018777"/>
              <a:gd name="connsiteY218" fmla="*/ 2332445 h 2610137"/>
              <a:gd name="connsiteX219" fmla="*/ 2457006 w 5018777"/>
              <a:gd name="connsiteY219" fmla="*/ 2339703 h 2610137"/>
              <a:gd name="connsiteX220" fmla="*/ 2333635 w 5018777"/>
              <a:gd name="connsiteY220" fmla="*/ 2332445 h 2610137"/>
              <a:gd name="connsiteX221" fmla="*/ 2311863 w 5018777"/>
              <a:gd name="connsiteY221" fmla="*/ 2325188 h 2610137"/>
              <a:gd name="connsiteX222" fmla="*/ 2297349 w 5018777"/>
              <a:gd name="connsiteY222" fmla="*/ 2288903 h 2610137"/>
              <a:gd name="connsiteX223" fmla="*/ 2290092 w 5018777"/>
              <a:gd name="connsiteY223" fmla="*/ 2252617 h 2610137"/>
              <a:gd name="connsiteX224" fmla="*/ 2398949 w 5018777"/>
              <a:gd name="connsiteY224" fmla="*/ 2114731 h 2610137"/>
              <a:gd name="connsiteX225" fmla="*/ 2398949 w 5018777"/>
              <a:gd name="connsiteY225" fmla="*/ 2027645 h 2610137"/>
              <a:gd name="connsiteX226" fmla="*/ 2377177 w 5018777"/>
              <a:gd name="connsiteY226" fmla="*/ 2013131 h 2610137"/>
              <a:gd name="connsiteX227" fmla="*/ 2275577 w 5018777"/>
              <a:gd name="connsiteY227" fmla="*/ 2020388 h 2610137"/>
              <a:gd name="connsiteX228" fmla="*/ 2261063 w 5018777"/>
              <a:gd name="connsiteY228" fmla="*/ 2034903 h 2610137"/>
              <a:gd name="connsiteX229" fmla="*/ 2239292 w 5018777"/>
              <a:gd name="connsiteY229" fmla="*/ 2049417 h 2610137"/>
              <a:gd name="connsiteX230" fmla="*/ 2224777 w 5018777"/>
              <a:gd name="connsiteY230" fmla="*/ 2063931 h 2610137"/>
              <a:gd name="connsiteX231" fmla="*/ 2195749 w 5018777"/>
              <a:gd name="connsiteY231" fmla="*/ 2071188 h 2610137"/>
              <a:gd name="connsiteX232" fmla="*/ 2166720 w 5018777"/>
              <a:gd name="connsiteY232" fmla="*/ 2092960 h 2610137"/>
              <a:gd name="connsiteX233" fmla="*/ 2152206 w 5018777"/>
              <a:gd name="connsiteY233" fmla="*/ 2114731 h 2610137"/>
              <a:gd name="connsiteX234" fmla="*/ 2130435 w 5018777"/>
              <a:gd name="connsiteY234" fmla="*/ 2143760 h 2610137"/>
              <a:gd name="connsiteX235" fmla="*/ 2130435 w 5018777"/>
              <a:gd name="connsiteY235" fmla="*/ 2354217 h 2610137"/>
              <a:gd name="connsiteX236" fmla="*/ 2144949 w 5018777"/>
              <a:gd name="connsiteY236" fmla="*/ 2375988 h 2610137"/>
              <a:gd name="connsiteX237" fmla="*/ 2195749 w 5018777"/>
              <a:gd name="connsiteY237" fmla="*/ 2419531 h 2610137"/>
              <a:gd name="connsiteX238" fmla="*/ 2224777 w 5018777"/>
              <a:gd name="connsiteY238" fmla="*/ 2441303 h 2610137"/>
              <a:gd name="connsiteX239" fmla="*/ 2268320 w 5018777"/>
              <a:gd name="connsiteY239" fmla="*/ 2477588 h 2610137"/>
              <a:gd name="connsiteX240" fmla="*/ 2297349 w 5018777"/>
              <a:gd name="connsiteY240" fmla="*/ 2513874 h 2610137"/>
              <a:gd name="connsiteX241" fmla="*/ 2319120 w 5018777"/>
              <a:gd name="connsiteY241" fmla="*/ 2535645 h 2610137"/>
              <a:gd name="connsiteX242" fmla="*/ 2398949 w 5018777"/>
              <a:gd name="connsiteY242" fmla="*/ 2571931 h 2610137"/>
              <a:gd name="connsiteX243" fmla="*/ 2544092 w 5018777"/>
              <a:gd name="connsiteY243" fmla="*/ 2557417 h 2610137"/>
              <a:gd name="connsiteX244" fmla="*/ 2565863 w 5018777"/>
              <a:gd name="connsiteY244" fmla="*/ 2542903 h 2610137"/>
              <a:gd name="connsiteX245" fmla="*/ 2573120 w 5018777"/>
              <a:gd name="connsiteY245" fmla="*/ 2506617 h 2610137"/>
              <a:gd name="connsiteX246" fmla="*/ 2587635 w 5018777"/>
              <a:gd name="connsiteY246" fmla="*/ 2484845 h 2610137"/>
              <a:gd name="connsiteX247" fmla="*/ 2594892 w 5018777"/>
              <a:gd name="connsiteY247" fmla="*/ 2412274 h 2610137"/>
              <a:gd name="connsiteX248" fmla="*/ 2645692 w 5018777"/>
              <a:gd name="connsiteY248" fmla="*/ 2419531 h 2610137"/>
              <a:gd name="connsiteX249" fmla="*/ 2674720 w 5018777"/>
              <a:gd name="connsiteY249" fmla="*/ 2426788 h 2610137"/>
              <a:gd name="connsiteX250" fmla="*/ 2747292 w 5018777"/>
              <a:gd name="connsiteY250" fmla="*/ 2441303 h 2610137"/>
              <a:gd name="connsiteX251" fmla="*/ 2790835 w 5018777"/>
              <a:gd name="connsiteY251" fmla="*/ 2455817 h 2610137"/>
              <a:gd name="connsiteX252" fmla="*/ 2812606 w 5018777"/>
              <a:gd name="connsiteY252" fmla="*/ 2441303 h 2610137"/>
              <a:gd name="connsiteX253" fmla="*/ 2805349 w 5018777"/>
              <a:gd name="connsiteY253" fmla="*/ 2419531 h 2610137"/>
              <a:gd name="connsiteX254" fmla="*/ 2798092 w 5018777"/>
              <a:gd name="connsiteY254" fmla="*/ 2375988 h 2610137"/>
              <a:gd name="connsiteX255" fmla="*/ 2783577 w 5018777"/>
              <a:gd name="connsiteY255" fmla="*/ 2332445 h 2610137"/>
              <a:gd name="connsiteX256" fmla="*/ 2798092 w 5018777"/>
              <a:gd name="connsiteY256" fmla="*/ 2281645 h 2610137"/>
              <a:gd name="connsiteX257" fmla="*/ 2965006 w 5018777"/>
              <a:gd name="connsiteY257" fmla="*/ 2252617 h 2610137"/>
              <a:gd name="connsiteX258" fmla="*/ 2950492 w 5018777"/>
              <a:gd name="connsiteY258" fmla="*/ 2230845 h 2610137"/>
              <a:gd name="connsiteX259" fmla="*/ 2928720 w 5018777"/>
              <a:gd name="connsiteY259" fmla="*/ 2136503 h 2610137"/>
              <a:gd name="connsiteX260" fmla="*/ 2921463 w 5018777"/>
              <a:gd name="connsiteY260" fmla="*/ 2107474 h 2610137"/>
              <a:gd name="connsiteX261" fmla="*/ 2899692 w 5018777"/>
              <a:gd name="connsiteY261" fmla="*/ 2092960 h 2610137"/>
              <a:gd name="connsiteX262" fmla="*/ 2906949 w 5018777"/>
              <a:gd name="connsiteY262" fmla="*/ 2063931 h 2610137"/>
              <a:gd name="connsiteX263" fmla="*/ 3037577 w 5018777"/>
              <a:gd name="connsiteY263" fmla="*/ 2056674 h 2610137"/>
              <a:gd name="connsiteX264" fmla="*/ 3124663 w 5018777"/>
              <a:gd name="connsiteY264" fmla="*/ 2049417 h 2610137"/>
              <a:gd name="connsiteX265" fmla="*/ 3146435 w 5018777"/>
              <a:gd name="connsiteY265" fmla="*/ 2042160 h 2610137"/>
              <a:gd name="connsiteX266" fmla="*/ 3139177 w 5018777"/>
              <a:gd name="connsiteY266" fmla="*/ 2013131 h 2610137"/>
              <a:gd name="connsiteX267" fmla="*/ 3110149 w 5018777"/>
              <a:gd name="connsiteY267" fmla="*/ 1962331 h 2610137"/>
              <a:gd name="connsiteX268" fmla="*/ 3081120 w 5018777"/>
              <a:gd name="connsiteY268" fmla="*/ 1933303 h 2610137"/>
              <a:gd name="connsiteX269" fmla="*/ 3066606 w 5018777"/>
              <a:gd name="connsiteY269" fmla="*/ 1904274 h 2610137"/>
              <a:gd name="connsiteX270" fmla="*/ 3044835 w 5018777"/>
              <a:gd name="connsiteY270" fmla="*/ 1889760 h 2610137"/>
              <a:gd name="connsiteX271" fmla="*/ 3037577 w 5018777"/>
              <a:gd name="connsiteY271" fmla="*/ 1867988 h 2610137"/>
              <a:gd name="connsiteX272" fmla="*/ 3023063 w 5018777"/>
              <a:gd name="connsiteY272" fmla="*/ 1846217 h 2610137"/>
              <a:gd name="connsiteX273" fmla="*/ 3052092 w 5018777"/>
              <a:gd name="connsiteY273" fmla="*/ 1831703 h 2610137"/>
              <a:gd name="connsiteX274" fmla="*/ 3160949 w 5018777"/>
              <a:gd name="connsiteY274" fmla="*/ 1817188 h 2610137"/>
              <a:gd name="connsiteX275" fmla="*/ 3182720 w 5018777"/>
              <a:gd name="connsiteY275" fmla="*/ 1802674 h 2610137"/>
              <a:gd name="connsiteX276" fmla="*/ 3131920 w 5018777"/>
              <a:gd name="connsiteY276" fmla="*/ 1693817 h 2610137"/>
              <a:gd name="connsiteX277" fmla="*/ 3124663 w 5018777"/>
              <a:gd name="connsiteY277" fmla="*/ 1672045 h 2610137"/>
              <a:gd name="connsiteX278" fmla="*/ 3110149 w 5018777"/>
              <a:gd name="connsiteY278" fmla="*/ 1650274 h 2610137"/>
              <a:gd name="connsiteX279" fmla="*/ 3131920 w 5018777"/>
              <a:gd name="connsiteY279" fmla="*/ 1643017 h 2610137"/>
              <a:gd name="connsiteX280" fmla="*/ 3160949 w 5018777"/>
              <a:gd name="connsiteY280" fmla="*/ 1635760 h 2610137"/>
              <a:gd name="connsiteX281" fmla="*/ 3189977 w 5018777"/>
              <a:gd name="connsiteY281" fmla="*/ 1621245 h 2610137"/>
              <a:gd name="connsiteX282" fmla="*/ 3219006 w 5018777"/>
              <a:gd name="connsiteY282" fmla="*/ 1613988 h 2610137"/>
              <a:gd name="connsiteX283" fmla="*/ 3240777 w 5018777"/>
              <a:gd name="connsiteY283" fmla="*/ 1606731 h 2610137"/>
              <a:gd name="connsiteX284" fmla="*/ 3284320 w 5018777"/>
              <a:gd name="connsiteY284" fmla="*/ 1584960 h 2610137"/>
              <a:gd name="connsiteX285" fmla="*/ 3298835 w 5018777"/>
              <a:gd name="connsiteY285" fmla="*/ 1570445 h 2610137"/>
              <a:gd name="connsiteX286" fmla="*/ 3277063 w 5018777"/>
              <a:gd name="connsiteY286" fmla="*/ 1548674 h 2610137"/>
              <a:gd name="connsiteX287" fmla="*/ 3233520 w 5018777"/>
              <a:gd name="connsiteY287" fmla="*/ 1519645 h 2610137"/>
              <a:gd name="connsiteX288" fmla="*/ 3182720 w 5018777"/>
              <a:gd name="connsiteY288" fmla="*/ 1461588 h 2610137"/>
              <a:gd name="connsiteX289" fmla="*/ 3175463 w 5018777"/>
              <a:gd name="connsiteY289" fmla="*/ 1439817 h 2610137"/>
              <a:gd name="connsiteX290" fmla="*/ 3153692 w 5018777"/>
              <a:gd name="connsiteY290" fmla="*/ 1425303 h 2610137"/>
              <a:gd name="connsiteX291" fmla="*/ 3204492 w 5018777"/>
              <a:gd name="connsiteY291" fmla="*/ 1389017 h 2610137"/>
              <a:gd name="connsiteX292" fmla="*/ 3240777 w 5018777"/>
              <a:gd name="connsiteY292" fmla="*/ 1352731 h 2610137"/>
              <a:gd name="connsiteX293" fmla="*/ 3269806 w 5018777"/>
              <a:gd name="connsiteY293" fmla="*/ 1316445 h 2610137"/>
              <a:gd name="connsiteX294" fmla="*/ 3291577 w 5018777"/>
              <a:gd name="connsiteY294" fmla="*/ 1301931 h 2610137"/>
              <a:gd name="connsiteX295" fmla="*/ 3306092 w 5018777"/>
              <a:gd name="connsiteY295" fmla="*/ 1287417 h 2610137"/>
              <a:gd name="connsiteX296" fmla="*/ 3313349 w 5018777"/>
              <a:gd name="connsiteY296" fmla="*/ 1265645 h 2610137"/>
              <a:gd name="connsiteX297" fmla="*/ 3269806 w 5018777"/>
              <a:gd name="connsiteY297" fmla="*/ 1258388 h 2610137"/>
              <a:gd name="connsiteX298" fmla="*/ 3248035 w 5018777"/>
              <a:gd name="connsiteY298" fmla="*/ 1251131 h 2610137"/>
              <a:gd name="connsiteX299" fmla="*/ 3197235 w 5018777"/>
              <a:gd name="connsiteY299" fmla="*/ 1236617 h 2610137"/>
              <a:gd name="connsiteX300" fmla="*/ 3175463 w 5018777"/>
              <a:gd name="connsiteY300" fmla="*/ 1222103 h 2610137"/>
              <a:gd name="connsiteX301" fmla="*/ 3153692 w 5018777"/>
              <a:gd name="connsiteY301" fmla="*/ 1214845 h 2610137"/>
              <a:gd name="connsiteX302" fmla="*/ 3124663 w 5018777"/>
              <a:gd name="connsiteY302" fmla="*/ 1200331 h 2610137"/>
              <a:gd name="connsiteX303" fmla="*/ 3204492 w 5018777"/>
              <a:gd name="connsiteY303" fmla="*/ 1098731 h 2610137"/>
              <a:gd name="connsiteX304" fmla="*/ 3255292 w 5018777"/>
              <a:gd name="connsiteY304" fmla="*/ 1040674 h 2610137"/>
              <a:gd name="connsiteX305" fmla="*/ 3255292 w 5018777"/>
              <a:gd name="connsiteY305" fmla="*/ 997131 h 2610137"/>
              <a:gd name="connsiteX306" fmla="*/ 3211749 w 5018777"/>
              <a:gd name="connsiteY306" fmla="*/ 989874 h 2610137"/>
              <a:gd name="connsiteX307" fmla="*/ 3182720 w 5018777"/>
              <a:gd name="connsiteY307" fmla="*/ 982617 h 2610137"/>
              <a:gd name="connsiteX308" fmla="*/ 3124663 w 5018777"/>
              <a:gd name="connsiteY308" fmla="*/ 960845 h 2610137"/>
              <a:gd name="connsiteX309" fmla="*/ 3102892 w 5018777"/>
              <a:gd name="connsiteY309" fmla="*/ 953588 h 2610137"/>
              <a:gd name="connsiteX310" fmla="*/ 3052092 w 5018777"/>
              <a:gd name="connsiteY310" fmla="*/ 946331 h 2610137"/>
              <a:gd name="connsiteX311" fmla="*/ 3030320 w 5018777"/>
              <a:gd name="connsiteY311" fmla="*/ 939074 h 2610137"/>
              <a:gd name="connsiteX312" fmla="*/ 2994035 w 5018777"/>
              <a:gd name="connsiteY312" fmla="*/ 931817 h 2610137"/>
              <a:gd name="connsiteX313" fmla="*/ 2979520 w 5018777"/>
              <a:gd name="connsiteY313" fmla="*/ 917303 h 2610137"/>
              <a:gd name="connsiteX314" fmla="*/ 3037577 w 5018777"/>
              <a:gd name="connsiteY314" fmla="*/ 822960 h 2610137"/>
              <a:gd name="connsiteX315" fmla="*/ 3095635 w 5018777"/>
              <a:gd name="connsiteY315" fmla="*/ 750388 h 2610137"/>
              <a:gd name="connsiteX316" fmla="*/ 3131920 w 5018777"/>
              <a:gd name="connsiteY316" fmla="*/ 706845 h 2610137"/>
              <a:gd name="connsiteX317" fmla="*/ 3146435 w 5018777"/>
              <a:gd name="connsiteY317" fmla="*/ 685074 h 2610137"/>
              <a:gd name="connsiteX318" fmla="*/ 3037577 w 5018777"/>
              <a:gd name="connsiteY318" fmla="*/ 670560 h 2610137"/>
              <a:gd name="connsiteX319" fmla="*/ 2965006 w 5018777"/>
              <a:gd name="connsiteY319" fmla="*/ 663303 h 2610137"/>
              <a:gd name="connsiteX320" fmla="*/ 2892435 w 5018777"/>
              <a:gd name="connsiteY320" fmla="*/ 648788 h 2610137"/>
              <a:gd name="connsiteX321" fmla="*/ 2928720 w 5018777"/>
              <a:gd name="connsiteY321" fmla="*/ 612503 h 2610137"/>
              <a:gd name="connsiteX322" fmla="*/ 2965006 w 5018777"/>
              <a:gd name="connsiteY322" fmla="*/ 576217 h 2610137"/>
              <a:gd name="connsiteX323" fmla="*/ 2972263 w 5018777"/>
              <a:gd name="connsiteY323" fmla="*/ 532674 h 2610137"/>
              <a:gd name="connsiteX324" fmla="*/ 2986777 w 5018777"/>
              <a:gd name="connsiteY324" fmla="*/ 489131 h 2610137"/>
              <a:gd name="connsiteX325" fmla="*/ 3001292 w 5018777"/>
              <a:gd name="connsiteY325" fmla="*/ 438331 h 2610137"/>
              <a:gd name="connsiteX326" fmla="*/ 3015806 w 5018777"/>
              <a:gd name="connsiteY326" fmla="*/ 394788 h 2610137"/>
              <a:gd name="connsiteX327" fmla="*/ 2965006 w 5018777"/>
              <a:gd name="connsiteY327" fmla="*/ 402045 h 2610137"/>
              <a:gd name="connsiteX328" fmla="*/ 2921463 w 5018777"/>
              <a:gd name="connsiteY328" fmla="*/ 416560 h 2610137"/>
              <a:gd name="connsiteX329" fmla="*/ 2892435 w 5018777"/>
              <a:gd name="connsiteY329" fmla="*/ 423817 h 2610137"/>
              <a:gd name="connsiteX330" fmla="*/ 2856149 w 5018777"/>
              <a:gd name="connsiteY330" fmla="*/ 438331 h 2610137"/>
              <a:gd name="connsiteX331" fmla="*/ 2812606 w 5018777"/>
              <a:gd name="connsiteY331" fmla="*/ 445588 h 2610137"/>
              <a:gd name="connsiteX332" fmla="*/ 2783577 w 5018777"/>
              <a:gd name="connsiteY332" fmla="*/ 452845 h 2610137"/>
              <a:gd name="connsiteX333" fmla="*/ 2725520 w 5018777"/>
              <a:gd name="connsiteY333" fmla="*/ 445588 h 2610137"/>
              <a:gd name="connsiteX334" fmla="*/ 2732777 w 5018777"/>
              <a:gd name="connsiteY334" fmla="*/ 380274 h 2610137"/>
              <a:gd name="connsiteX335" fmla="*/ 2725520 w 5018777"/>
              <a:gd name="connsiteY335" fmla="*/ 293188 h 2610137"/>
              <a:gd name="connsiteX336" fmla="*/ 2711006 w 5018777"/>
              <a:gd name="connsiteY336" fmla="*/ 235131 h 2610137"/>
              <a:gd name="connsiteX337" fmla="*/ 2667463 w 5018777"/>
              <a:gd name="connsiteY337" fmla="*/ 213360 h 2610137"/>
              <a:gd name="connsiteX338" fmla="*/ 2660206 w 5018777"/>
              <a:gd name="connsiteY338"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11977 w 5018777"/>
              <a:gd name="connsiteY195" fmla="*/ 2143760 h 2610137"/>
              <a:gd name="connsiteX196" fmla="*/ 1404720 w 5018777"/>
              <a:gd name="connsiteY196" fmla="*/ 2165531 h 2610137"/>
              <a:gd name="connsiteX197" fmla="*/ 1368435 w 5018777"/>
              <a:gd name="connsiteY197" fmla="*/ 2296160 h 2610137"/>
              <a:gd name="connsiteX198" fmla="*/ 1370975 w 5018777"/>
              <a:gd name="connsiteY198" fmla="*/ 2452188 h 2610137"/>
              <a:gd name="connsiteX199" fmla="*/ 1513577 w 5018777"/>
              <a:gd name="connsiteY199" fmla="*/ 2557417 h 2610137"/>
              <a:gd name="connsiteX200" fmla="*/ 1636949 w 5018777"/>
              <a:gd name="connsiteY200" fmla="*/ 2593703 h 2610137"/>
              <a:gd name="connsiteX201" fmla="*/ 1813297 w 5018777"/>
              <a:gd name="connsiteY201" fmla="*/ 2610122 h 2610137"/>
              <a:gd name="connsiteX202" fmla="*/ 1929775 w 5018777"/>
              <a:gd name="connsiteY202" fmla="*/ 2575378 h 2610137"/>
              <a:gd name="connsiteX203" fmla="*/ 1963520 w 5018777"/>
              <a:gd name="connsiteY203" fmla="*/ 2499360 h 2610137"/>
              <a:gd name="connsiteX204" fmla="*/ 2006337 w 5018777"/>
              <a:gd name="connsiteY204" fmla="*/ 2317931 h 2610137"/>
              <a:gd name="connsiteX205" fmla="*/ 2043349 w 5018777"/>
              <a:gd name="connsiteY205" fmla="*/ 2114731 h 2610137"/>
              <a:gd name="connsiteX206" fmla="*/ 2066572 w 5018777"/>
              <a:gd name="connsiteY206" fmla="*/ 2051594 h 2610137"/>
              <a:gd name="connsiteX207" fmla="*/ 2102495 w 5018777"/>
              <a:gd name="connsiteY207" fmla="*/ 1990634 h 2610137"/>
              <a:gd name="connsiteX208" fmla="*/ 2221512 w 5018777"/>
              <a:gd name="connsiteY208" fmla="*/ 1882140 h 2610137"/>
              <a:gd name="connsiteX209" fmla="*/ 2333362 w 5018777"/>
              <a:gd name="connsiteY209" fmla="*/ 1869530 h 2610137"/>
              <a:gd name="connsiteX210" fmla="*/ 2398949 w 5018777"/>
              <a:gd name="connsiteY210" fmla="*/ 1882503 h 2610137"/>
              <a:gd name="connsiteX211" fmla="*/ 2457006 w 5018777"/>
              <a:gd name="connsiteY211" fmla="*/ 1933303 h 2610137"/>
              <a:gd name="connsiteX212" fmla="*/ 2493292 w 5018777"/>
              <a:gd name="connsiteY212" fmla="*/ 1976845 h 2610137"/>
              <a:gd name="connsiteX213" fmla="*/ 2529577 w 5018777"/>
              <a:gd name="connsiteY213" fmla="*/ 2078445 h 2610137"/>
              <a:gd name="connsiteX214" fmla="*/ 2544092 w 5018777"/>
              <a:gd name="connsiteY214" fmla="*/ 2129245 h 2610137"/>
              <a:gd name="connsiteX215" fmla="*/ 2536835 w 5018777"/>
              <a:gd name="connsiteY215" fmla="*/ 2274388 h 2610137"/>
              <a:gd name="connsiteX216" fmla="*/ 2522320 w 5018777"/>
              <a:gd name="connsiteY216" fmla="*/ 2303417 h 2610137"/>
              <a:gd name="connsiteX217" fmla="*/ 2478777 w 5018777"/>
              <a:gd name="connsiteY217" fmla="*/ 2332445 h 2610137"/>
              <a:gd name="connsiteX218" fmla="*/ 2457006 w 5018777"/>
              <a:gd name="connsiteY218" fmla="*/ 2339703 h 2610137"/>
              <a:gd name="connsiteX219" fmla="*/ 2333635 w 5018777"/>
              <a:gd name="connsiteY219" fmla="*/ 2332445 h 2610137"/>
              <a:gd name="connsiteX220" fmla="*/ 2311863 w 5018777"/>
              <a:gd name="connsiteY220" fmla="*/ 2325188 h 2610137"/>
              <a:gd name="connsiteX221" fmla="*/ 2297349 w 5018777"/>
              <a:gd name="connsiteY221" fmla="*/ 2288903 h 2610137"/>
              <a:gd name="connsiteX222" fmla="*/ 2290092 w 5018777"/>
              <a:gd name="connsiteY222" fmla="*/ 2252617 h 2610137"/>
              <a:gd name="connsiteX223" fmla="*/ 2398949 w 5018777"/>
              <a:gd name="connsiteY223" fmla="*/ 2114731 h 2610137"/>
              <a:gd name="connsiteX224" fmla="*/ 2398949 w 5018777"/>
              <a:gd name="connsiteY224" fmla="*/ 2027645 h 2610137"/>
              <a:gd name="connsiteX225" fmla="*/ 2377177 w 5018777"/>
              <a:gd name="connsiteY225" fmla="*/ 2013131 h 2610137"/>
              <a:gd name="connsiteX226" fmla="*/ 2275577 w 5018777"/>
              <a:gd name="connsiteY226" fmla="*/ 2020388 h 2610137"/>
              <a:gd name="connsiteX227" fmla="*/ 2261063 w 5018777"/>
              <a:gd name="connsiteY227" fmla="*/ 2034903 h 2610137"/>
              <a:gd name="connsiteX228" fmla="*/ 2239292 w 5018777"/>
              <a:gd name="connsiteY228" fmla="*/ 2049417 h 2610137"/>
              <a:gd name="connsiteX229" fmla="*/ 2224777 w 5018777"/>
              <a:gd name="connsiteY229" fmla="*/ 2063931 h 2610137"/>
              <a:gd name="connsiteX230" fmla="*/ 2195749 w 5018777"/>
              <a:gd name="connsiteY230" fmla="*/ 2071188 h 2610137"/>
              <a:gd name="connsiteX231" fmla="*/ 2166720 w 5018777"/>
              <a:gd name="connsiteY231" fmla="*/ 2092960 h 2610137"/>
              <a:gd name="connsiteX232" fmla="*/ 2152206 w 5018777"/>
              <a:gd name="connsiteY232" fmla="*/ 2114731 h 2610137"/>
              <a:gd name="connsiteX233" fmla="*/ 2130435 w 5018777"/>
              <a:gd name="connsiteY233" fmla="*/ 2143760 h 2610137"/>
              <a:gd name="connsiteX234" fmla="*/ 2130435 w 5018777"/>
              <a:gd name="connsiteY234" fmla="*/ 2354217 h 2610137"/>
              <a:gd name="connsiteX235" fmla="*/ 2144949 w 5018777"/>
              <a:gd name="connsiteY235" fmla="*/ 2375988 h 2610137"/>
              <a:gd name="connsiteX236" fmla="*/ 2195749 w 5018777"/>
              <a:gd name="connsiteY236" fmla="*/ 2419531 h 2610137"/>
              <a:gd name="connsiteX237" fmla="*/ 2224777 w 5018777"/>
              <a:gd name="connsiteY237" fmla="*/ 2441303 h 2610137"/>
              <a:gd name="connsiteX238" fmla="*/ 2268320 w 5018777"/>
              <a:gd name="connsiteY238" fmla="*/ 2477588 h 2610137"/>
              <a:gd name="connsiteX239" fmla="*/ 2297349 w 5018777"/>
              <a:gd name="connsiteY239" fmla="*/ 2513874 h 2610137"/>
              <a:gd name="connsiteX240" fmla="*/ 2319120 w 5018777"/>
              <a:gd name="connsiteY240" fmla="*/ 2535645 h 2610137"/>
              <a:gd name="connsiteX241" fmla="*/ 2398949 w 5018777"/>
              <a:gd name="connsiteY241" fmla="*/ 2571931 h 2610137"/>
              <a:gd name="connsiteX242" fmla="*/ 2544092 w 5018777"/>
              <a:gd name="connsiteY242" fmla="*/ 2557417 h 2610137"/>
              <a:gd name="connsiteX243" fmla="*/ 2565863 w 5018777"/>
              <a:gd name="connsiteY243" fmla="*/ 2542903 h 2610137"/>
              <a:gd name="connsiteX244" fmla="*/ 2573120 w 5018777"/>
              <a:gd name="connsiteY244" fmla="*/ 2506617 h 2610137"/>
              <a:gd name="connsiteX245" fmla="*/ 2587635 w 5018777"/>
              <a:gd name="connsiteY245" fmla="*/ 2484845 h 2610137"/>
              <a:gd name="connsiteX246" fmla="*/ 2594892 w 5018777"/>
              <a:gd name="connsiteY246" fmla="*/ 2412274 h 2610137"/>
              <a:gd name="connsiteX247" fmla="*/ 2645692 w 5018777"/>
              <a:gd name="connsiteY247" fmla="*/ 2419531 h 2610137"/>
              <a:gd name="connsiteX248" fmla="*/ 2674720 w 5018777"/>
              <a:gd name="connsiteY248" fmla="*/ 2426788 h 2610137"/>
              <a:gd name="connsiteX249" fmla="*/ 2747292 w 5018777"/>
              <a:gd name="connsiteY249" fmla="*/ 2441303 h 2610137"/>
              <a:gd name="connsiteX250" fmla="*/ 2790835 w 5018777"/>
              <a:gd name="connsiteY250" fmla="*/ 2455817 h 2610137"/>
              <a:gd name="connsiteX251" fmla="*/ 2812606 w 5018777"/>
              <a:gd name="connsiteY251" fmla="*/ 2441303 h 2610137"/>
              <a:gd name="connsiteX252" fmla="*/ 2805349 w 5018777"/>
              <a:gd name="connsiteY252" fmla="*/ 2419531 h 2610137"/>
              <a:gd name="connsiteX253" fmla="*/ 2798092 w 5018777"/>
              <a:gd name="connsiteY253" fmla="*/ 2375988 h 2610137"/>
              <a:gd name="connsiteX254" fmla="*/ 2783577 w 5018777"/>
              <a:gd name="connsiteY254" fmla="*/ 2332445 h 2610137"/>
              <a:gd name="connsiteX255" fmla="*/ 2798092 w 5018777"/>
              <a:gd name="connsiteY255" fmla="*/ 2281645 h 2610137"/>
              <a:gd name="connsiteX256" fmla="*/ 2965006 w 5018777"/>
              <a:gd name="connsiteY256" fmla="*/ 2252617 h 2610137"/>
              <a:gd name="connsiteX257" fmla="*/ 2950492 w 5018777"/>
              <a:gd name="connsiteY257" fmla="*/ 2230845 h 2610137"/>
              <a:gd name="connsiteX258" fmla="*/ 2928720 w 5018777"/>
              <a:gd name="connsiteY258" fmla="*/ 2136503 h 2610137"/>
              <a:gd name="connsiteX259" fmla="*/ 2921463 w 5018777"/>
              <a:gd name="connsiteY259" fmla="*/ 2107474 h 2610137"/>
              <a:gd name="connsiteX260" fmla="*/ 2899692 w 5018777"/>
              <a:gd name="connsiteY260" fmla="*/ 2092960 h 2610137"/>
              <a:gd name="connsiteX261" fmla="*/ 2906949 w 5018777"/>
              <a:gd name="connsiteY261" fmla="*/ 2063931 h 2610137"/>
              <a:gd name="connsiteX262" fmla="*/ 3037577 w 5018777"/>
              <a:gd name="connsiteY262" fmla="*/ 2056674 h 2610137"/>
              <a:gd name="connsiteX263" fmla="*/ 3124663 w 5018777"/>
              <a:gd name="connsiteY263" fmla="*/ 2049417 h 2610137"/>
              <a:gd name="connsiteX264" fmla="*/ 3146435 w 5018777"/>
              <a:gd name="connsiteY264" fmla="*/ 2042160 h 2610137"/>
              <a:gd name="connsiteX265" fmla="*/ 3139177 w 5018777"/>
              <a:gd name="connsiteY265" fmla="*/ 2013131 h 2610137"/>
              <a:gd name="connsiteX266" fmla="*/ 3110149 w 5018777"/>
              <a:gd name="connsiteY266" fmla="*/ 1962331 h 2610137"/>
              <a:gd name="connsiteX267" fmla="*/ 3081120 w 5018777"/>
              <a:gd name="connsiteY267" fmla="*/ 1933303 h 2610137"/>
              <a:gd name="connsiteX268" fmla="*/ 3066606 w 5018777"/>
              <a:gd name="connsiteY268" fmla="*/ 1904274 h 2610137"/>
              <a:gd name="connsiteX269" fmla="*/ 3044835 w 5018777"/>
              <a:gd name="connsiteY269" fmla="*/ 1889760 h 2610137"/>
              <a:gd name="connsiteX270" fmla="*/ 3037577 w 5018777"/>
              <a:gd name="connsiteY270" fmla="*/ 1867988 h 2610137"/>
              <a:gd name="connsiteX271" fmla="*/ 3023063 w 5018777"/>
              <a:gd name="connsiteY271" fmla="*/ 1846217 h 2610137"/>
              <a:gd name="connsiteX272" fmla="*/ 3052092 w 5018777"/>
              <a:gd name="connsiteY272" fmla="*/ 1831703 h 2610137"/>
              <a:gd name="connsiteX273" fmla="*/ 3160949 w 5018777"/>
              <a:gd name="connsiteY273" fmla="*/ 1817188 h 2610137"/>
              <a:gd name="connsiteX274" fmla="*/ 3182720 w 5018777"/>
              <a:gd name="connsiteY274" fmla="*/ 1802674 h 2610137"/>
              <a:gd name="connsiteX275" fmla="*/ 3131920 w 5018777"/>
              <a:gd name="connsiteY275" fmla="*/ 1693817 h 2610137"/>
              <a:gd name="connsiteX276" fmla="*/ 3124663 w 5018777"/>
              <a:gd name="connsiteY276" fmla="*/ 1672045 h 2610137"/>
              <a:gd name="connsiteX277" fmla="*/ 3110149 w 5018777"/>
              <a:gd name="connsiteY277" fmla="*/ 1650274 h 2610137"/>
              <a:gd name="connsiteX278" fmla="*/ 3131920 w 5018777"/>
              <a:gd name="connsiteY278" fmla="*/ 1643017 h 2610137"/>
              <a:gd name="connsiteX279" fmla="*/ 3160949 w 5018777"/>
              <a:gd name="connsiteY279" fmla="*/ 1635760 h 2610137"/>
              <a:gd name="connsiteX280" fmla="*/ 3189977 w 5018777"/>
              <a:gd name="connsiteY280" fmla="*/ 1621245 h 2610137"/>
              <a:gd name="connsiteX281" fmla="*/ 3219006 w 5018777"/>
              <a:gd name="connsiteY281" fmla="*/ 1613988 h 2610137"/>
              <a:gd name="connsiteX282" fmla="*/ 3240777 w 5018777"/>
              <a:gd name="connsiteY282" fmla="*/ 1606731 h 2610137"/>
              <a:gd name="connsiteX283" fmla="*/ 3284320 w 5018777"/>
              <a:gd name="connsiteY283" fmla="*/ 1584960 h 2610137"/>
              <a:gd name="connsiteX284" fmla="*/ 3298835 w 5018777"/>
              <a:gd name="connsiteY284" fmla="*/ 1570445 h 2610137"/>
              <a:gd name="connsiteX285" fmla="*/ 3277063 w 5018777"/>
              <a:gd name="connsiteY285" fmla="*/ 1548674 h 2610137"/>
              <a:gd name="connsiteX286" fmla="*/ 3233520 w 5018777"/>
              <a:gd name="connsiteY286" fmla="*/ 1519645 h 2610137"/>
              <a:gd name="connsiteX287" fmla="*/ 3182720 w 5018777"/>
              <a:gd name="connsiteY287" fmla="*/ 1461588 h 2610137"/>
              <a:gd name="connsiteX288" fmla="*/ 3175463 w 5018777"/>
              <a:gd name="connsiteY288" fmla="*/ 1439817 h 2610137"/>
              <a:gd name="connsiteX289" fmla="*/ 3153692 w 5018777"/>
              <a:gd name="connsiteY289" fmla="*/ 1425303 h 2610137"/>
              <a:gd name="connsiteX290" fmla="*/ 3204492 w 5018777"/>
              <a:gd name="connsiteY290" fmla="*/ 1389017 h 2610137"/>
              <a:gd name="connsiteX291" fmla="*/ 3240777 w 5018777"/>
              <a:gd name="connsiteY291" fmla="*/ 1352731 h 2610137"/>
              <a:gd name="connsiteX292" fmla="*/ 3269806 w 5018777"/>
              <a:gd name="connsiteY292" fmla="*/ 1316445 h 2610137"/>
              <a:gd name="connsiteX293" fmla="*/ 3291577 w 5018777"/>
              <a:gd name="connsiteY293" fmla="*/ 1301931 h 2610137"/>
              <a:gd name="connsiteX294" fmla="*/ 3306092 w 5018777"/>
              <a:gd name="connsiteY294" fmla="*/ 1287417 h 2610137"/>
              <a:gd name="connsiteX295" fmla="*/ 3313349 w 5018777"/>
              <a:gd name="connsiteY295" fmla="*/ 1265645 h 2610137"/>
              <a:gd name="connsiteX296" fmla="*/ 3269806 w 5018777"/>
              <a:gd name="connsiteY296" fmla="*/ 1258388 h 2610137"/>
              <a:gd name="connsiteX297" fmla="*/ 3248035 w 5018777"/>
              <a:gd name="connsiteY297" fmla="*/ 1251131 h 2610137"/>
              <a:gd name="connsiteX298" fmla="*/ 3197235 w 5018777"/>
              <a:gd name="connsiteY298" fmla="*/ 1236617 h 2610137"/>
              <a:gd name="connsiteX299" fmla="*/ 3175463 w 5018777"/>
              <a:gd name="connsiteY299" fmla="*/ 1222103 h 2610137"/>
              <a:gd name="connsiteX300" fmla="*/ 3153692 w 5018777"/>
              <a:gd name="connsiteY300" fmla="*/ 1214845 h 2610137"/>
              <a:gd name="connsiteX301" fmla="*/ 3124663 w 5018777"/>
              <a:gd name="connsiteY301" fmla="*/ 1200331 h 2610137"/>
              <a:gd name="connsiteX302" fmla="*/ 3204492 w 5018777"/>
              <a:gd name="connsiteY302" fmla="*/ 1098731 h 2610137"/>
              <a:gd name="connsiteX303" fmla="*/ 3255292 w 5018777"/>
              <a:gd name="connsiteY303" fmla="*/ 1040674 h 2610137"/>
              <a:gd name="connsiteX304" fmla="*/ 3255292 w 5018777"/>
              <a:gd name="connsiteY304" fmla="*/ 997131 h 2610137"/>
              <a:gd name="connsiteX305" fmla="*/ 3211749 w 5018777"/>
              <a:gd name="connsiteY305" fmla="*/ 989874 h 2610137"/>
              <a:gd name="connsiteX306" fmla="*/ 3182720 w 5018777"/>
              <a:gd name="connsiteY306" fmla="*/ 982617 h 2610137"/>
              <a:gd name="connsiteX307" fmla="*/ 3124663 w 5018777"/>
              <a:gd name="connsiteY307" fmla="*/ 960845 h 2610137"/>
              <a:gd name="connsiteX308" fmla="*/ 3102892 w 5018777"/>
              <a:gd name="connsiteY308" fmla="*/ 953588 h 2610137"/>
              <a:gd name="connsiteX309" fmla="*/ 3052092 w 5018777"/>
              <a:gd name="connsiteY309" fmla="*/ 946331 h 2610137"/>
              <a:gd name="connsiteX310" fmla="*/ 3030320 w 5018777"/>
              <a:gd name="connsiteY310" fmla="*/ 939074 h 2610137"/>
              <a:gd name="connsiteX311" fmla="*/ 2994035 w 5018777"/>
              <a:gd name="connsiteY311" fmla="*/ 931817 h 2610137"/>
              <a:gd name="connsiteX312" fmla="*/ 2979520 w 5018777"/>
              <a:gd name="connsiteY312" fmla="*/ 917303 h 2610137"/>
              <a:gd name="connsiteX313" fmla="*/ 3037577 w 5018777"/>
              <a:gd name="connsiteY313" fmla="*/ 822960 h 2610137"/>
              <a:gd name="connsiteX314" fmla="*/ 3095635 w 5018777"/>
              <a:gd name="connsiteY314" fmla="*/ 750388 h 2610137"/>
              <a:gd name="connsiteX315" fmla="*/ 3131920 w 5018777"/>
              <a:gd name="connsiteY315" fmla="*/ 706845 h 2610137"/>
              <a:gd name="connsiteX316" fmla="*/ 3146435 w 5018777"/>
              <a:gd name="connsiteY316" fmla="*/ 685074 h 2610137"/>
              <a:gd name="connsiteX317" fmla="*/ 3037577 w 5018777"/>
              <a:gd name="connsiteY317" fmla="*/ 670560 h 2610137"/>
              <a:gd name="connsiteX318" fmla="*/ 2965006 w 5018777"/>
              <a:gd name="connsiteY318" fmla="*/ 663303 h 2610137"/>
              <a:gd name="connsiteX319" fmla="*/ 2892435 w 5018777"/>
              <a:gd name="connsiteY319" fmla="*/ 648788 h 2610137"/>
              <a:gd name="connsiteX320" fmla="*/ 2928720 w 5018777"/>
              <a:gd name="connsiteY320" fmla="*/ 612503 h 2610137"/>
              <a:gd name="connsiteX321" fmla="*/ 2965006 w 5018777"/>
              <a:gd name="connsiteY321" fmla="*/ 576217 h 2610137"/>
              <a:gd name="connsiteX322" fmla="*/ 2972263 w 5018777"/>
              <a:gd name="connsiteY322" fmla="*/ 532674 h 2610137"/>
              <a:gd name="connsiteX323" fmla="*/ 2986777 w 5018777"/>
              <a:gd name="connsiteY323" fmla="*/ 489131 h 2610137"/>
              <a:gd name="connsiteX324" fmla="*/ 3001292 w 5018777"/>
              <a:gd name="connsiteY324" fmla="*/ 438331 h 2610137"/>
              <a:gd name="connsiteX325" fmla="*/ 3015806 w 5018777"/>
              <a:gd name="connsiteY325" fmla="*/ 394788 h 2610137"/>
              <a:gd name="connsiteX326" fmla="*/ 2965006 w 5018777"/>
              <a:gd name="connsiteY326" fmla="*/ 402045 h 2610137"/>
              <a:gd name="connsiteX327" fmla="*/ 2921463 w 5018777"/>
              <a:gd name="connsiteY327" fmla="*/ 416560 h 2610137"/>
              <a:gd name="connsiteX328" fmla="*/ 2892435 w 5018777"/>
              <a:gd name="connsiteY328" fmla="*/ 423817 h 2610137"/>
              <a:gd name="connsiteX329" fmla="*/ 2856149 w 5018777"/>
              <a:gd name="connsiteY329" fmla="*/ 438331 h 2610137"/>
              <a:gd name="connsiteX330" fmla="*/ 2812606 w 5018777"/>
              <a:gd name="connsiteY330" fmla="*/ 445588 h 2610137"/>
              <a:gd name="connsiteX331" fmla="*/ 2783577 w 5018777"/>
              <a:gd name="connsiteY331" fmla="*/ 452845 h 2610137"/>
              <a:gd name="connsiteX332" fmla="*/ 2725520 w 5018777"/>
              <a:gd name="connsiteY332" fmla="*/ 445588 h 2610137"/>
              <a:gd name="connsiteX333" fmla="*/ 2732777 w 5018777"/>
              <a:gd name="connsiteY333" fmla="*/ 380274 h 2610137"/>
              <a:gd name="connsiteX334" fmla="*/ 2725520 w 5018777"/>
              <a:gd name="connsiteY334" fmla="*/ 293188 h 2610137"/>
              <a:gd name="connsiteX335" fmla="*/ 2711006 w 5018777"/>
              <a:gd name="connsiteY335" fmla="*/ 235131 h 2610137"/>
              <a:gd name="connsiteX336" fmla="*/ 2667463 w 5018777"/>
              <a:gd name="connsiteY336" fmla="*/ 213360 h 2610137"/>
              <a:gd name="connsiteX337" fmla="*/ 2660206 w 5018777"/>
              <a:gd name="connsiteY337"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11977 w 5018777"/>
              <a:gd name="connsiteY195" fmla="*/ 2143760 h 2610137"/>
              <a:gd name="connsiteX196" fmla="*/ 1404720 w 5018777"/>
              <a:gd name="connsiteY196" fmla="*/ 2165531 h 2610137"/>
              <a:gd name="connsiteX197" fmla="*/ 1368435 w 5018777"/>
              <a:gd name="connsiteY197" fmla="*/ 2296160 h 2610137"/>
              <a:gd name="connsiteX198" fmla="*/ 1370975 w 5018777"/>
              <a:gd name="connsiteY198" fmla="*/ 2452188 h 2610137"/>
              <a:gd name="connsiteX199" fmla="*/ 1513577 w 5018777"/>
              <a:gd name="connsiteY199" fmla="*/ 2557417 h 2610137"/>
              <a:gd name="connsiteX200" fmla="*/ 1636949 w 5018777"/>
              <a:gd name="connsiteY200" fmla="*/ 2593703 h 2610137"/>
              <a:gd name="connsiteX201" fmla="*/ 1813297 w 5018777"/>
              <a:gd name="connsiteY201" fmla="*/ 2610122 h 2610137"/>
              <a:gd name="connsiteX202" fmla="*/ 1929775 w 5018777"/>
              <a:gd name="connsiteY202" fmla="*/ 2575378 h 2610137"/>
              <a:gd name="connsiteX203" fmla="*/ 1963520 w 5018777"/>
              <a:gd name="connsiteY203" fmla="*/ 2499360 h 2610137"/>
              <a:gd name="connsiteX204" fmla="*/ 2006337 w 5018777"/>
              <a:gd name="connsiteY204" fmla="*/ 2317931 h 2610137"/>
              <a:gd name="connsiteX205" fmla="*/ 2043349 w 5018777"/>
              <a:gd name="connsiteY205" fmla="*/ 2114731 h 2610137"/>
              <a:gd name="connsiteX206" fmla="*/ 2066572 w 5018777"/>
              <a:gd name="connsiteY206" fmla="*/ 2051594 h 2610137"/>
              <a:gd name="connsiteX207" fmla="*/ 2102495 w 5018777"/>
              <a:gd name="connsiteY207" fmla="*/ 1990634 h 2610137"/>
              <a:gd name="connsiteX208" fmla="*/ 2221512 w 5018777"/>
              <a:gd name="connsiteY208" fmla="*/ 1882140 h 2610137"/>
              <a:gd name="connsiteX209" fmla="*/ 2333362 w 5018777"/>
              <a:gd name="connsiteY209" fmla="*/ 1869530 h 2610137"/>
              <a:gd name="connsiteX210" fmla="*/ 2398949 w 5018777"/>
              <a:gd name="connsiteY210" fmla="*/ 1882503 h 2610137"/>
              <a:gd name="connsiteX211" fmla="*/ 2457006 w 5018777"/>
              <a:gd name="connsiteY211" fmla="*/ 1933303 h 2610137"/>
              <a:gd name="connsiteX212" fmla="*/ 2493292 w 5018777"/>
              <a:gd name="connsiteY212" fmla="*/ 1976845 h 2610137"/>
              <a:gd name="connsiteX213" fmla="*/ 2533387 w 5018777"/>
              <a:gd name="connsiteY213" fmla="*/ 2067015 h 2610137"/>
              <a:gd name="connsiteX214" fmla="*/ 2544092 w 5018777"/>
              <a:gd name="connsiteY214" fmla="*/ 2129245 h 2610137"/>
              <a:gd name="connsiteX215" fmla="*/ 2536835 w 5018777"/>
              <a:gd name="connsiteY215" fmla="*/ 2274388 h 2610137"/>
              <a:gd name="connsiteX216" fmla="*/ 2522320 w 5018777"/>
              <a:gd name="connsiteY216" fmla="*/ 2303417 h 2610137"/>
              <a:gd name="connsiteX217" fmla="*/ 2478777 w 5018777"/>
              <a:gd name="connsiteY217" fmla="*/ 2332445 h 2610137"/>
              <a:gd name="connsiteX218" fmla="*/ 2457006 w 5018777"/>
              <a:gd name="connsiteY218" fmla="*/ 2339703 h 2610137"/>
              <a:gd name="connsiteX219" fmla="*/ 2333635 w 5018777"/>
              <a:gd name="connsiteY219" fmla="*/ 2332445 h 2610137"/>
              <a:gd name="connsiteX220" fmla="*/ 2311863 w 5018777"/>
              <a:gd name="connsiteY220" fmla="*/ 2325188 h 2610137"/>
              <a:gd name="connsiteX221" fmla="*/ 2297349 w 5018777"/>
              <a:gd name="connsiteY221" fmla="*/ 2288903 h 2610137"/>
              <a:gd name="connsiteX222" fmla="*/ 2290092 w 5018777"/>
              <a:gd name="connsiteY222" fmla="*/ 2252617 h 2610137"/>
              <a:gd name="connsiteX223" fmla="*/ 2398949 w 5018777"/>
              <a:gd name="connsiteY223" fmla="*/ 2114731 h 2610137"/>
              <a:gd name="connsiteX224" fmla="*/ 2398949 w 5018777"/>
              <a:gd name="connsiteY224" fmla="*/ 2027645 h 2610137"/>
              <a:gd name="connsiteX225" fmla="*/ 2377177 w 5018777"/>
              <a:gd name="connsiteY225" fmla="*/ 2013131 h 2610137"/>
              <a:gd name="connsiteX226" fmla="*/ 2275577 w 5018777"/>
              <a:gd name="connsiteY226" fmla="*/ 2020388 h 2610137"/>
              <a:gd name="connsiteX227" fmla="*/ 2261063 w 5018777"/>
              <a:gd name="connsiteY227" fmla="*/ 2034903 h 2610137"/>
              <a:gd name="connsiteX228" fmla="*/ 2239292 w 5018777"/>
              <a:gd name="connsiteY228" fmla="*/ 2049417 h 2610137"/>
              <a:gd name="connsiteX229" fmla="*/ 2224777 w 5018777"/>
              <a:gd name="connsiteY229" fmla="*/ 2063931 h 2610137"/>
              <a:gd name="connsiteX230" fmla="*/ 2195749 w 5018777"/>
              <a:gd name="connsiteY230" fmla="*/ 2071188 h 2610137"/>
              <a:gd name="connsiteX231" fmla="*/ 2166720 w 5018777"/>
              <a:gd name="connsiteY231" fmla="*/ 2092960 h 2610137"/>
              <a:gd name="connsiteX232" fmla="*/ 2152206 w 5018777"/>
              <a:gd name="connsiteY232" fmla="*/ 2114731 h 2610137"/>
              <a:gd name="connsiteX233" fmla="*/ 2130435 w 5018777"/>
              <a:gd name="connsiteY233" fmla="*/ 2143760 h 2610137"/>
              <a:gd name="connsiteX234" fmla="*/ 2130435 w 5018777"/>
              <a:gd name="connsiteY234" fmla="*/ 2354217 h 2610137"/>
              <a:gd name="connsiteX235" fmla="*/ 2144949 w 5018777"/>
              <a:gd name="connsiteY235" fmla="*/ 2375988 h 2610137"/>
              <a:gd name="connsiteX236" fmla="*/ 2195749 w 5018777"/>
              <a:gd name="connsiteY236" fmla="*/ 2419531 h 2610137"/>
              <a:gd name="connsiteX237" fmla="*/ 2224777 w 5018777"/>
              <a:gd name="connsiteY237" fmla="*/ 2441303 h 2610137"/>
              <a:gd name="connsiteX238" fmla="*/ 2268320 w 5018777"/>
              <a:gd name="connsiteY238" fmla="*/ 2477588 h 2610137"/>
              <a:gd name="connsiteX239" fmla="*/ 2297349 w 5018777"/>
              <a:gd name="connsiteY239" fmla="*/ 2513874 h 2610137"/>
              <a:gd name="connsiteX240" fmla="*/ 2319120 w 5018777"/>
              <a:gd name="connsiteY240" fmla="*/ 2535645 h 2610137"/>
              <a:gd name="connsiteX241" fmla="*/ 2398949 w 5018777"/>
              <a:gd name="connsiteY241" fmla="*/ 2571931 h 2610137"/>
              <a:gd name="connsiteX242" fmla="*/ 2544092 w 5018777"/>
              <a:gd name="connsiteY242" fmla="*/ 2557417 h 2610137"/>
              <a:gd name="connsiteX243" fmla="*/ 2565863 w 5018777"/>
              <a:gd name="connsiteY243" fmla="*/ 2542903 h 2610137"/>
              <a:gd name="connsiteX244" fmla="*/ 2573120 w 5018777"/>
              <a:gd name="connsiteY244" fmla="*/ 2506617 h 2610137"/>
              <a:gd name="connsiteX245" fmla="*/ 2587635 w 5018777"/>
              <a:gd name="connsiteY245" fmla="*/ 2484845 h 2610137"/>
              <a:gd name="connsiteX246" fmla="*/ 2594892 w 5018777"/>
              <a:gd name="connsiteY246" fmla="*/ 2412274 h 2610137"/>
              <a:gd name="connsiteX247" fmla="*/ 2645692 w 5018777"/>
              <a:gd name="connsiteY247" fmla="*/ 2419531 h 2610137"/>
              <a:gd name="connsiteX248" fmla="*/ 2674720 w 5018777"/>
              <a:gd name="connsiteY248" fmla="*/ 2426788 h 2610137"/>
              <a:gd name="connsiteX249" fmla="*/ 2747292 w 5018777"/>
              <a:gd name="connsiteY249" fmla="*/ 2441303 h 2610137"/>
              <a:gd name="connsiteX250" fmla="*/ 2790835 w 5018777"/>
              <a:gd name="connsiteY250" fmla="*/ 2455817 h 2610137"/>
              <a:gd name="connsiteX251" fmla="*/ 2812606 w 5018777"/>
              <a:gd name="connsiteY251" fmla="*/ 2441303 h 2610137"/>
              <a:gd name="connsiteX252" fmla="*/ 2805349 w 5018777"/>
              <a:gd name="connsiteY252" fmla="*/ 2419531 h 2610137"/>
              <a:gd name="connsiteX253" fmla="*/ 2798092 w 5018777"/>
              <a:gd name="connsiteY253" fmla="*/ 2375988 h 2610137"/>
              <a:gd name="connsiteX254" fmla="*/ 2783577 w 5018777"/>
              <a:gd name="connsiteY254" fmla="*/ 2332445 h 2610137"/>
              <a:gd name="connsiteX255" fmla="*/ 2798092 w 5018777"/>
              <a:gd name="connsiteY255" fmla="*/ 2281645 h 2610137"/>
              <a:gd name="connsiteX256" fmla="*/ 2965006 w 5018777"/>
              <a:gd name="connsiteY256" fmla="*/ 2252617 h 2610137"/>
              <a:gd name="connsiteX257" fmla="*/ 2950492 w 5018777"/>
              <a:gd name="connsiteY257" fmla="*/ 2230845 h 2610137"/>
              <a:gd name="connsiteX258" fmla="*/ 2928720 w 5018777"/>
              <a:gd name="connsiteY258" fmla="*/ 2136503 h 2610137"/>
              <a:gd name="connsiteX259" fmla="*/ 2921463 w 5018777"/>
              <a:gd name="connsiteY259" fmla="*/ 2107474 h 2610137"/>
              <a:gd name="connsiteX260" fmla="*/ 2899692 w 5018777"/>
              <a:gd name="connsiteY260" fmla="*/ 2092960 h 2610137"/>
              <a:gd name="connsiteX261" fmla="*/ 2906949 w 5018777"/>
              <a:gd name="connsiteY261" fmla="*/ 2063931 h 2610137"/>
              <a:gd name="connsiteX262" fmla="*/ 3037577 w 5018777"/>
              <a:gd name="connsiteY262" fmla="*/ 2056674 h 2610137"/>
              <a:gd name="connsiteX263" fmla="*/ 3124663 w 5018777"/>
              <a:gd name="connsiteY263" fmla="*/ 2049417 h 2610137"/>
              <a:gd name="connsiteX264" fmla="*/ 3146435 w 5018777"/>
              <a:gd name="connsiteY264" fmla="*/ 2042160 h 2610137"/>
              <a:gd name="connsiteX265" fmla="*/ 3139177 w 5018777"/>
              <a:gd name="connsiteY265" fmla="*/ 2013131 h 2610137"/>
              <a:gd name="connsiteX266" fmla="*/ 3110149 w 5018777"/>
              <a:gd name="connsiteY266" fmla="*/ 1962331 h 2610137"/>
              <a:gd name="connsiteX267" fmla="*/ 3081120 w 5018777"/>
              <a:gd name="connsiteY267" fmla="*/ 1933303 h 2610137"/>
              <a:gd name="connsiteX268" fmla="*/ 3066606 w 5018777"/>
              <a:gd name="connsiteY268" fmla="*/ 1904274 h 2610137"/>
              <a:gd name="connsiteX269" fmla="*/ 3044835 w 5018777"/>
              <a:gd name="connsiteY269" fmla="*/ 1889760 h 2610137"/>
              <a:gd name="connsiteX270" fmla="*/ 3037577 w 5018777"/>
              <a:gd name="connsiteY270" fmla="*/ 1867988 h 2610137"/>
              <a:gd name="connsiteX271" fmla="*/ 3023063 w 5018777"/>
              <a:gd name="connsiteY271" fmla="*/ 1846217 h 2610137"/>
              <a:gd name="connsiteX272" fmla="*/ 3052092 w 5018777"/>
              <a:gd name="connsiteY272" fmla="*/ 1831703 h 2610137"/>
              <a:gd name="connsiteX273" fmla="*/ 3160949 w 5018777"/>
              <a:gd name="connsiteY273" fmla="*/ 1817188 h 2610137"/>
              <a:gd name="connsiteX274" fmla="*/ 3182720 w 5018777"/>
              <a:gd name="connsiteY274" fmla="*/ 1802674 h 2610137"/>
              <a:gd name="connsiteX275" fmla="*/ 3131920 w 5018777"/>
              <a:gd name="connsiteY275" fmla="*/ 1693817 h 2610137"/>
              <a:gd name="connsiteX276" fmla="*/ 3124663 w 5018777"/>
              <a:gd name="connsiteY276" fmla="*/ 1672045 h 2610137"/>
              <a:gd name="connsiteX277" fmla="*/ 3110149 w 5018777"/>
              <a:gd name="connsiteY277" fmla="*/ 1650274 h 2610137"/>
              <a:gd name="connsiteX278" fmla="*/ 3131920 w 5018777"/>
              <a:gd name="connsiteY278" fmla="*/ 1643017 h 2610137"/>
              <a:gd name="connsiteX279" fmla="*/ 3160949 w 5018777"/>
              <a:gd name="connsiteY279" fmla="*/ 1635760 h 2610137"/>
              <a:gd name="connsiteX280" fmla="*/ 3189977 w 5018777"/>
              <a:gd name="connsiteY280" fmla="*/ 1621245 h 2610137"/>
              <a:gd name="connsiteX281" fmla="*/ 3219006 w 5018777"/>
              <a:gd name="connsiteY281" fmla="*/ 1613988 h 2610137"/>
              <a:gd name="connsiteX282" fmla="*/ 3240777 w 5018777"/>
              <a:gd name="connsiteY282" fmla="*/ 1606731 h 2610137"/>
              <a:gd name="connsiteX283" fmla="*/ 3284320 w 5018777"/>
              <a:gd name="connsiteY283" fmla="*/ 1584960 h 2610137"/>
              <a:gd name="connsiteX284" fmla="*/ 3298835 w 5018777"/>
              <a:gd name="connsiteY284" fmla="*/ 1570445 h 2610137"/>
              <a:gd name="connsiteX285" fmla="*/ 3277063 w 5018777"/>
              <a:gd name="connsiteY285" fmla="*/ 1548674 h 2610137"/>
              <a:gd name="connsiteX286" fmla="*/ 3233520 w 5018777"/>
              <a:gd name="connsiteY286" fmla="*/ 1519645 h 2610137"/>
              <a:gd name="connsiteX287" fmla="*/ 3182720 w 5018777"/>
              <a:gd name="connsiteY287" fmla="*/ 1461588 h 2610137"/>
              <a:gd name="connsiteX288" fmla="*/ 3175463 w 5018777"/>
              <a:gd name="connsiteY288" fmla="*/ 1439817 h 2610137"/>
              <a:gd name="connsiteX289" fmla="*/ 3153692 w 5018777"/>
              <a:gd name="connsiteY289" fmla="*/ 1425303 h 2610137"/>
              <a:gd name="connsiteX290" fmla="*/ 3204492 w 5018777"/>
              <a:gd name="connsiteY290" fmla="*/ 1389017 h 2610137"/>
              <a:gd name="connsiteX291" fmla="*/ 3240777 w 5018777"/>
              <a:gd name="connsiteY291" fmla="*/ 1352731 h 2610137"/>
              <a:gd name="connsiteX292" fmla="*/ 3269806 w 5018777"/>
              <a:gd name="connsiteY292" fmla="*/ 1316445 h 2610137"/>
              <a:gd name="connsiteX293" fmla="*/ 3291577 w 5018777"/>
              <a:gd name="connsiteY293" fmla="*/ 1301931 h 2610137"/>
              <a:gd name="connsiteX294" fmla="*/ 3306092 w 5018777"/>
              <a:gd name="connsiteY294" fmla="*/ 1287417 h 2610137"/>
              <a:gd name="connsiteX295" fmla="*/ 3313349 w 5018777"/>
              <a:gd name="connsiteY295" fmla="*/ 1265645 h 2610137"/>
              <a:gd name="connsiteX296" fmla="*/ 3269806 w 5018777"/>
              <a:gd name="connsiteY296" fmla="*/ 1258388 h 2610137"/>
              <a:gd name="connsiteX297" fmla="*/ 3248035 w 5018777"/>
              <a:gd name="connsiteY297" fmla="*/ 1251131 h 2610137"/>
              <a:gd name="connsiteX298" fmla="*/ 3197235 w 5018777"/>
              <a:gd name="connsiteY298" fmla="*/ 1236617 h 2610137"/>
              <a:gd name="connsiteX299" fmla="*/ 3175463 w 5018777"/>
              <a:gd name="connsiteY299" fmla="*/ 1222103 h 2610137"/>
              <a:gd name="connsiteX300" fmla="*/ 3153692 w 5018777"/>
              <a:gd name="connsiteY300" fmla="*/ 1214845 h 2610137"/>
              <a:gd name="connsiteX301" fmla="*/ 3124663 w 5018777"/>
              <a:gd name="connsiteY301" fmla="*/ 1200331 h 2610137"/>
              <a:gd name="connsiteX302" fmla="*/ 3204492 w 5018777"/>
              <a:gd name="connsiteY302" fmla="*/ 1098731 h 2610137"/>
              <a:gd name="connsiteX303" fmla="*/ 3255292 w 5018777"/>
              <a:gd name="connsiteY303" fmla="*/ 1040674 h 2610137"/>
              <a:gd name="connsiteX304" fmla="*/ 3255292 w 5018777"/>
              <a:gd name="connsiteY304" fmla="*/ 997131 h 2610137"/>
              <a:gd name="connsiteX305" fmla="*/ 3211749 w 5018777"/>
              <a:gd name="connsiteY305" fmla="*/ 989874 h 2610137"/>
              <a:gd name="connsiteX306" fmla="*/ 3182720 w 5018777"/>
              <a:gd name="connsiteY306" fmla="*/ 982617 h 2610137"/>
              <a:gd name="connsiteX307" fmla="*/ 3124663 w 5018777"/>
              <a:gd name="connsiteY307" fmla="*/ 960845 h 2610137"/>
              <a:gd name="connsiteX308" fmla="*/ 3102892 w 5018777"/>
              <a:gd name="connsiteY308" fmla="*/ 953588 h 2610137"/>
              <a:gd name="connsiteX309" fmla="*/ 3052092 w 5018777"/>
              <a:gd name="connsiteY309" fmla="*/ 946331 h 2610137"/>
              <a:gd name="connsiteX310" fmla="*/ 3030320 w 5018777"/>
              <a:gd name="connsiteY310" fmla="*/ 939074 h 2610137"/>
              <a:gd name="connsiteX311" fmla="*/ 2994035 w 5018777"/>
              <a:gd name="connsiteY311" fmla="*/ 931817 h 2610137"/>
              <a:gd name="connsiteX312" fmla="*/ 2979520 w 5018777"/>
              <a:gd name="connsiteY312" fmla="*/ 917303 h 2610137"/>
              <a:gd name="connsiteX313" fmla="*/ 3037577 w 5018777"/>
              <a:gd name="connsiteY313" fmla="*/ 822960 h 2610137"/>
              <a:gd name="connsiteX314" fmla="*/ 3095635 w 5018777"/>
              <a:gd name="connsiteY314" fmla="*/ 750388 h 2610137"/>
              <a:gd name="connsiteX315" fmla="*/ 3131920 w 5018777"/>
              <a:gd name="connsiteY315" fmla="*/ 706845 h 2610137"/>
              <a:gd name="connsiteX316" fmla="*/ 3146435 w 5018777"/>
              <a:gd name="connsiteY316" fmla="*/ 685074 h 2610137"/>
              <a:gd name="connsiteX317" fmla="*/ 3037577 w 5018777"/>
              <a:gd name="connsiteY317" fmla="*/ 670560 h 2610137"/>
              <a:gd name="connsiteX318" fmla="*/ 2965006 w 5018777"/>
              <a:gd name="connsiteY318" fmla="*/ 663303 h 2610137"/>
              <a:gd name="connsiteX319" fmla="*/ 2892435 w 5018777"/>
              <a:gd name="connsiteY319" fmla="*/ 648788 h 2610137"/>
              <a:gd name="connsiteX320" fmla="*/ 2928720 w 5018777"/>
              <a:gd name="connsiteY320" fmla="*/ 612503 h 2610137"/>
              <a:gd name="connsiteX321" fmla="*/ 2965006 w 5018777"/>
              <a:gd name="connsiteY321" fmla="*/ 576217 h 2610137"/>
              <a:gd name="connsiteX322" fmla="*/ 2972263 w 5018777"/>
              <a:gd name="connsiteY322" fmla="*/ 532674 h 2610137"/>
              <a:gd name="connsiteX323" fmla="*/ 2986777 w 5018777"/>
              <a:gd name="connsiteY323" fmla="*/ 489131 h 2610137"/>
              <a:gd name="connsiteX324" fmla="*/ 3001292 w 5018777"/>
              <a:gd name="connsiteY324" fmla="*/ 438331 h 2610137"/>
              <a:gd name="connsiteX325" fmla="*/ 3015806 w 5018777"/>
              <a:gd name="connsiteY325" fmla="*/ 394788 h 2610137"/>
              <a:gd name="connsiteX326" fmla="*/ 2965006 w 5018777"/>
              <a:gd name="connsiteY326" fmla="*/ 402045 h 2610137"/>
              <a:gd name="connsiteX327" fmla="*/ 2921463 w 5018777"/>
              <a:gd name="connsiteY327" fmla="*/ 416560 h 2610137"/>
              <a:gd name="connsiteX328" fmla="*/ 2892435 w 5018777"/>
              <a:gd name="connsiteY328" fmla="*/ 423817 h 2610137"/>
              <a:gd name="connsiteX329" fmla="*/ 2856149 w 5018777"/>
              <a:gd name="connsiteY329" fmla="*/ 438331 h 2610137"/>
              <a:gd name="connsiteX330" fmla="*/ 2812606 w 5018777"/>
              <a:gd name="connsiteY330" fmla="*/ 445588 h 2610137"/>
              <a:gd name="connsiteX331" fmla="*/ 2783577 w 5018777"/>
              <a:gd name="connsiteY331" fmla="*/ 452845 h 2610137"/>
              <a:gd name="connsiteX332" fmla="*/ 2725520 w 5018777"/>
              <a:gd name="connsiteY332" fmla="*/ 445588 h 2610137"/>
              <a:gd name="connsiteX333" fmla="*/ 2732777 w 5018777"/>
              <a:gd name="connsiteY333" fmla="*/ 380274 h 2610137"/>
              <a:gd name="connsiteX334" fmla="*/ 2725520 w 5018777"/>
              <a:gd name="connsiteY334" fmla="*/ 293188 h 2610137"/>
              <a:gd name="connsiteX335" fmla="*/ 2711006 w 5018777"/>
              <a:gd name="connsiteY335" fmla="*/ 235131 h 2610137"/>
              <a:gd name="connsiteX336" fmla="*/ 2667463 w 5018777"/>
              <a:gd name="connsiteY336" fmla="*/ 213360 h 2610137"/>
              <a:gd name="connsiteX337" fmla="*/ 2660206 w 5018777"/>
              <a:gd name="connsiteY337"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11977 w 5018777"/>
              <a:gd name="connsiteY195" fmla="*/ 2143760 h 2610137"/>
              <a:gd name="connsiteX196" fmla="*/ 1404720 w 5018777"/>
              <a:gd name="connsiteY196" fmla="*/ 2165531 h 2610137"/>
              <a:gd name="connsiteX197" fmla="*/ 1368435 w 5018777"/>
              <a:gd name="connsiteY197" fmla="*/ 2296160 h 2610137"/>
              <a:gd name="connsiteX198" fmla="*/ 1370975 w 5018777"/>
              <a:gd name="connsiteY198" fmla="*/ 2452188 h 2610137"/>
              <a:gd name="connsiteX199" fmla="*/ 1513577 w 5018777"/>
              <a:gd name="connsiteY199" fmla="*/ 2557417 h 2610137"/>
              <a:gd name="connsiteX200" fmla="*/ 1636949 w 5018777"/>
              <a:gd name="connsiteY200" fmla="*/ 2593703 h 2610137"/>
              <a:gd name="connsiteX201" fmla="*/ 1813297 w 5018777"/>
              <a:gd name="connsiteY201" fmla="*/ 2610122 h 2610137"/>
              <a:gd name="connsiteX202" fmla="*/ 1929775 w 5018777"/>
              <a:gd name="connsiteY202" fmla="*/ 2575378 h 2610137"/>
              <a:gd name="connsiteX203" fmla="*/ 1963520 w 5018777"/>
              <a:gd name="connsiteY203" fmla="*/ 2499360 h 2610137"/>
              <a:gd name="connsiteX204" fmla="*/ 2006337 w 5018777"/>
              <a:gd name="connsiteY204" fmla="*/ 2317931 h 2610137"/>
              <a:gd name="connsiteX205" fmla="*/ 2043349 w 5018777"/>
              <a:gd name="connsiteY205" fmla="*/ 2114731 h 2610137"/>
              <a:gd name="connsiteX206" fmla="*/ 2066572 w 5018777"/>
              <a:gd name="connsiteY206" fmla="*/ 2051594 h 2610137"/>
              <a:gd name="connsiteX207" fmla="*/ 2102495 w 5018777"/>
              <a:gd name="connsiteY207" fmla="*/ 1990634 h 2610137"/>
              <a:gd name="connsiteX208" fmla="*/ 2221512 w 5018777"/>
              <a:gd name="connsiteY208" fmla="*/ 1882140 h 2610137"/>
              <a:gd name="connsiteX209" fmla="*/ 2333362 w 5018777"/>
              <a:gd name="connsiteY209" fmla="*/ 1869530 h 2610137"/>
              <a:gd name="connsiteX210" fmla="*/ 2398949 w 5018777"/>
              <a:gd name="connsiteY210" fmla="*/ 1882503 h 2610137"/>
              <a:gd name="connsiteX211" fmla="*/ 2457006 w 5018777"/>
              <a:gd name="connsiteY211" fmla="*/ 1933303 h 2610137"/>
              <a:gd name="connsiteX212" fmla="*/ 2493292 w 5018777"/>
              <a:gd name="connsiteY212" fmla="*/ 1976845 h 2610137"/>
              <a:gd name="connsiteX213" fmla="*/ 2533387 w 5018777"/>
              <a:gd name="connsiteY213" fmla="*/ 2067015 h 2610137"/>
              <a:gd name="connsiteX214" fmla="*/ 2544092 w 5018777"/>
              <a:gd name="connsiteY214" fmla="*/ 2129245 h 2610137"/>
              <a:gd name="connsiteX215" fmla="*/ 2559695 w 5018777"/>
              <a:gd name="connsiteY215" fmla="*/ 2238193 h 2610137"/>
              <a:gd name="connsiteX216" fmla="*/ 2522320 w 5018777"/>
              <a:gd name="connsiteY216" fmla="*/ 2303417 h 2610137"/>
              <a:gd name="connsiteX217" fmla="*/ 2478777 w 5018777"/>
              <a:gd name="connsiteY217" fmla="*/ 2332445 h 2610137"/>
              <a:gd name="connsiteX218" fmla="*/ 2457006 w 5018777"/>
              <a:gd name="connsiteY218" fmla="*/ 2339703 h 2610137"/>
              <a:gd name="connsiteX219" fmla="*/ 2333635 w 5018777"/>
              <a:gd name="connsiteY219" fmla="*/ 2332445 h 2610137"/>
              <a:gd name="connsiteX220" fmla="*/ 2311863 w 5018777"/>
              <a:gd name="connsiteY220" fmla="*/ 2325188 h 2610137"/>
              <a:gd name="connsiteX221" fmla="*/ 2297349 w 5018777"/>
              <a:gd name="connsiteY221" fmla="*/ 2288903 h 2610137"/>
              <a:gd name="connsiteX222" fmla="*/ 2290092 w 5018777"/>
              <a:gd name="connsiteY222" fmla="*/ 2252617 h 2610137"/>
              <a:gd name="connsiteX223" fmla="*/ 2398949 w 5018777"/>
              <a:gd name="connsiteY223" fmla="*/ 2114731 h 2610137"/>
              <a:gd name="connsiteX224" fmla="*/ 2398949 w 5018777"/>
              <a:gd name="connsiteY224" fmla="*/ 2027645 h 2610137"/>
              <a:gd name="connsiteX225" fmla="*/ 2377177 w 5018777"/>
              <a:gd name="connsiteY225" fmla="*/ 2013131 h 2610137"/>
              <a:gd name="connsiteX226" fmla="*/ 2275577 w 5018777"/>
              <a:gd name="connsiteY226" fmla="*/ 2020388 h 2610137"/>
              <a:gd name="connsiteX227" fmla="*/ 2261063 w 5018777"/>
              <a:gd name="connsiteY227" fmla="*/ 2034903 h 2610137"/>
              <a:gd name="connsiteX228" fmla="*/ 2239292 w 5018777"/>
              <a:gd name="connsiteY228" fmla="*/ 2049417 h 2610137"/>
              <a:gd name="connsiteX229" fmla="*/ 2224777 w 5018777"/>
              <a:gd name="connsiteY229" fmla="*/ 2063931 h 2610137"/>
              <a:gd name="connsiteX230" fmla="*/ 2195749 w 5018777"/>
              <a:gd name="connsiteY230" fmla="*/ 2071188 h 2610137"/>
              <a:gd name="connsiteX231" fmla="*/ 2166720 w 5018777"/>
              <a:gd name="connsiteY231" fmla="*/ 2092960 h 2610137"/>
              <a:gd name="connsiteX232" fmla="*/ 2152206 w 5018777"/>
              <a:gd name="connsiteY232" fmla="*/ 2114731 h 2610137"/>
              <a:gd name="connsiteX233" fmla="*/ 2130435 w 5018777"/>
              <a:gd name="connsiteY233" fmla="*/ 2143760 h 2610137"/>
              <a:gd name="connsiteX234" fmla="*/ 2130435 w 5018777"/>
              <a:gd name="connsiteY234" fmla="*/ 2354217 h 2610137"/>
              <a:gd name="connsiteX235" fmla="*/ 2144949 w 5018777"/>
              <a:gd name="connsiteY235" fmla="*/ 2375988 h 2610137"/>
              <a:gd name="connsiteX236" fmla="*/ 2195749 w 5018777"/>
              <a:gd name="connsiteY236" fmla="*/ 2419531 h 2610137"/>
              <a:gd name="connsiteX237" fmla="*/ 2224777 w 5018777"/>
              <a:gd name="connsiteY237" fmla="*/ 2441303 h 2610137"/>
              <a:gd name="connsiteX238" fmla="*/ 2268320 w 5018777"/>
              <a:gd name="connsiteY238" fmla="*/ 2477588 h 2610137"/>
              <a:gd name="connsiteX239" fmla="*/ 2297349 w 5018777"/>
              <a:gd name="connsiteY239" fmla="*/ 2513874 h 2610137"/>
              <a:gd name="connsiteX240" fmla="*/ 2319120 w 5018777"/>
              <a:gd name="connsiteY240" fmla="*/ 2535645 h 2610137"/>
              <a:gd name="connsiteX241" fmla="*/ 2398949 w 5018777"/>
              <a:gd name="connsiteY241" fmla="*/ 2571931 h 2610137"/>
              <a:gd name="connsiteX242" fmla="*/ 2544092 w 5018777"/>
              <a:gd name="connsiteY242" fmla="*/ 2557417 h 2610137"/>
              <a:gd name="connsiteX243" fmla="*/ 2565863 w 5018777"/>
              <a:gd name="connsiteY243" fmla="*/ 2542903 h 2610137"/>
              <a:gd name="connsiteX244" fmla="*/ 2573120 w 5018777"/>
              <a:gd name="connsiteY244" fmla="*/ 2506617 h 2610137"/>
              <a:gd name="connsiteX245" fmla="*/ 2587635 w 5018777"/>
              <a:gd name="connsiteY245" fmla="*/ 2484845 h 2610137"/>
              <a:gd name="connsiteX246" fmla="*/ 2594892 w 5018777"/>
              <a:gd name="connsiteY246" fmla="*/ 2412274 h 2610137"/>
              <a:gd name="connsiteX247" fmla="*/ 2645692 w 5018777"/>
              <a:gd name="connsiteY247" fmla="*/ 2419531 h 2610137"/>
              <a:gd name="connsiteX248" fmla="*/ 2674720 w 5018777"/>
              <a:gd name="connsiteY248" fmla="*/ 2426788 h 2610137"/>
              <a:gd name="connsiteX249" fmla="*/ 2747292 w 5018777"/>
              <a:gd name="connsiteY249" fmla="*/ 2441303 h 2610137"/>
              <a:gd name="connsiteX250" fmla="*/ 2790835 w 5018777"/>
              <a:gd name="connsiteY250" fmla="*/ 2455817 h 2610137"/>
              <a:gd name="connsiteX251" fmla="*/ 2812606 w 5018777"/>
              <a:gd name="connsiteY251" fmla="*/ 2441303 h 2610137"/>
              <a:gd name="connsiteX252" fmla="*/ 2805349 w 5018777"/>
              <a:gd name="connsiteY252" fmla="*/ 2419531 h 2610137"/>
              <a:gd name="connsiteX253" fmla="*/ 2798092 w 5018777"/>
              <a:gd name="connsiteY253" fmla="*/ 2375988 h 2610137"/>
              <a:gd name="connsiteX254" fmla="*/ 2783577 w 5018777"/>
              <a:gd name="connsiteY254" fmla="*/ 2332445 h 2610137"/>
              <a:gd name="connsiteX255" fmla="*/ 2798092 w 5018777"/>
              <a:gd name="connsiteY255" fmla="*/ 2281645 h 2610137"/>
              <a:gd name="connsiteX256" fmla="*/ 2965006 w 5018777"/>
              <a:gd name="connsiteY256" fmla="*/ 2252617 h 2610137"/>
              <a:gd name="connsiteX257" fmla="*/ 2950492 w 5018777"/>
              <a:gd name="connsiteY257" fmla="*/ 2230845 h 2610137"/>
              <a:gd name="connsiteX258" fmla="*/ 2928720 w 5018777"/>
              <a:gd name="connsiteY258" fmla="*/ 2136503 h 2610137"/>
              <a:gd name="connsiteX259" fmla="*/ 2921463 w 5018777"/>
              <a:gd name="connsiteY259" fmla="*/ 2107474 h 2610137"/>
              <a:gd name="connsiteX260" fmla="*/ 2899692 w 5018777"/>
              <a:gd name="connsiteY260" fmla="*/ 2092960 h 2610137"/>
              <a:gd name="connsiteX261" fmla="*/ 2906949 w 5018777"/>
              <a:gd name="connsiteY261" fmla="*/ 2063931 h 2610137"/>
              <a:gd name="connsiteX262" fmla="*/ 3037577 w 5018777"/>
              <a:gd name="connsiteY262" fmla="*/ 2056674 h 2610137"/>
              <a:gd name="connsiteX263" fmla="*/ 3124663 w 5018777"/>
              <a:gd name="connsiteY263" fmla="*/ 2049417 h 2610137"/>
              <a:gd name="connsiteX264" fmla="*/ 3146435 w 5018777"/>
              <a:gd name="connsiteY264" fmla="*/ 2042160 h 2610137"/>
              <a:gd name="connsiteX265" fmla="*/ 3139177 w 5018777"/>
              <a:gd name="connsiteY265" fmla="*/ 2013131 h 2610137"/>
              <a:gd name="connsiteX266" fmla="*/ 3110149 w 5018777"/>
              <a:gd name="connsiteY266" fmla="*/ 1962331 h 2610137"/>
              <a:gd name="connsiteX267" fmla="*/ 3081120 w 5018777"/>
              <a:gd name="connsiteY267" fmla="*/ 1933303 h 2610137"/>
              <a:gd name="connsiteX268" fmla="*/ 3066606 w 5018777"/>
              <a:gd name="connsiteY268" fmla="*/ 1904274 h 2610137"/>
              <a:gd name="connsiteX269" fmla="*/ 3044835 w 5018777"/>
              <a:gd name="connsiteY269" fmla="*/ 1889760 h 2610137"/>
              <a:gd name="connsiteX270" fmla="*/ 3037577 w 5018777"/>
              <a:gd name="connsiteY270" fmla="*/ 1867988 h 2610137"/>
              <a:gd name="connsiteX271" fmla="*/ 3023063 w 5018777"/>
              <a:gd name="connsiteY271" fmla="*/ 1846217 h 2610137"/>
              <a:gd name="connsiteX272" fmla="*/ 3052092 w 5018777"/>
              <a:gd name="connsiteY272" fmla="*/ 1831703 h 2610137"/>
              <a:gd name="connsiteX273" fmla="*/ 3160949 w 5018777"/>
              <a:gd name="connsiteY273" fmla="*/ 1817188 h 2610137"/>
              <a:gd name="connsiteX274" fmla="*/ 3182720 w 5018777"/>
              <a:gd name="connsiteY274" fmla="*/ 1802674 h 2610137"/>
              <a:gd name="connsiteX275" fmla="*/ 3131920 w 5018777"/>
              <a:gd name="connsiteY275" fmla="*/ 1693817 h 2610137"/>
              <a:gd name="connsiteX276" fmla="*/ 3124663 w 5018777"/>
              <a:gd name="connsiteY276" fmla="*/ 1672045 h 2610137"/>
              <a:gd name="connsiteX277" fmla="*/ 3110149 w 5018777"/>
              <a:gd name="connsiteY277" fmla="*/ 1650274 h 2610137"/>
              <a:gd name="connsiteX278" fmla="*/ 3131920 w 5018777"/>
              <a:gd name="connsiteY278" fmla="*/ 1643017 h 2610137"/>
              <a:gd name="connsiteX279" fmla="*/ 3160949 w 5018777"/>
              <a:gd name="connsiteY279" fmla="*/ 1635760 h 2610137"/>
              <a:gd name="connsiteX280" fmla="*/ 3189977 w 5018777"/>
              <a:gd name="connsiteY280" fmla="*/ 1621245 h 2610137"/>
              <a:gd name="connsiteX281" fmla="*/ 3219006 w 5018777"/>
              <a:gd name="connsiteY281" fmla="*/ 1613988 h 2610137"/>
              <a:gd name="connsiteX282" fmla="*/ 3240777 w 5018777"/>
              <a:gd name="connsiteY282" fmla="*/ 1606731 h 2610137"/>
              <a:gd name="connsiteX283" fmla="*/ 3284320 w 5018777"/>
              <a:gd name="connsiteY283" fmla="*/ 1584960 h 2610137"/>
              <a:gd name="connsiteX284" fmla="*/ 3298835 w 5018777"/>
              <a:gd name="connsiteY284" fmla="*/ 1570445 h 2610137"/>
              <a:gd name="connsiteX285" fmla="*/ 3277063 w 5018777"/>
              <a:gd name="connsiteY285" fmla="*/ 1548674 h 2610137"/>
              <a:gd name="connsiteX286" fmla="*/ 3233520 w 5018777"/>
              <a:gd name="connsiteY286" fmla="*/ 1519645 h 2610137"/>
              <a:gd name="connsiteX287" fmla="*/ 3182720 w 5018777"/>
              <a:gd name="connsiteY287" fmla="*/ 1461588 h 2610137"/>
              <a:gd name="connsiteX288" fmla="*/ 3175463 w 5018777"/>
              <a:gd name="connsiteY288" fmla="*/ 1439817 h 2610137"/>
              <a:gd name="connsiteX289" fmla="*/ 3153692 w 5018777"/>
              <a:gd name="connsiteY289" fmla="*/ 1425303 h 2610137"/>
              <a:gd name="connsiteX290" fmla="*/ 3204492 w 5018777"/>
              <a:gd name="connsiteY290" fmla="*/ 1389017 h 2610137"/>
              <a:gd name="connsiteX291" fmla="*/ 3240777 w 5018777"/>
              <a:gd name="connsiteY291" fmla="*/ 1352731 h 2610137"/>
              <a:gd name="connsiteX292" fmla="*/ 3269806 w 5018777"/>
              <a:gd name="connsiteY292" fmla="*/ 1316445 h 2610137"/>
              <a:gd name="connsiteX293" fmla="*/ 3291577 w 5018777"/>
              <a:gd name="connsiteY293" fmla="*/ 1301931 h 2610137"/>
              <a:gd name="connsiteX294" fmla="*/ 3306092 w 5018777"/>
              <a:gd name="connsiteY294" fmla="*/ 1287417 h 2610137"/>
              <a:gd name="connsiteX295" fmla="*/ 3313349 w 5018777"/>
              <a:gd name="connsiteY295" fmla="*/ 1265645 h 2610137"/>
              <a:gd name="connsiteX296" fmla="*/ 3269806 w 5018777"/>
              <a:gd name="connsiteY296" fmla="*/ 1258388 h 2610137"/>
              <a:gd name="connsiteX297" fmla="*/ 3248035 w 5018777"/>
              <a:gd name="connsiteY297" fmla="*/ 1251131 h 2610137"/>
              <a:gd name="connsiteX298" fmla="*/ 3197235 w 5018777"/>
              <a:gd name="connsiteY298" fmla="*/ 1236617 h 2610137"/>
              <a:gd name="connsiteX299" fmla="*/ 3175463 w 5018777"/>
              <a:gd name="connsiteY299" fmla="*/ 1222103 h 2610137"/>
              <a:gd name="connsiteX300" fmla="*/ 3153692 w 5018777"/>
              <a:gd name="connsiteY300" fmla="*/ 1214845 h 2610137"/>
              <a:gd name="connsiteX301" fmla="*/ 3124663 w 5018777"/>
              <a:gd name="connsiteY301" fmla="*/ 1200331 h 2610137"/>
              <a:gd name="connsiteX302" fmla="*/ 3204492 w 5018777"/>
              <a:gd name="connsiteY302" fmla="*/ 1098731 h 2610137"/>
              <a:gd name="connsiteX303" fmla="*/ 3255292 w 5018777"/>
              <a:gd name="connsiteY303" fmla="*/ 1040674 h 2610137"/>
              <a:gd name="connsiteX304" fmla="*/ 3255292 w 5018777"/>
              <a:gd name="connsiteY304" fmla="*/ 997131 h 2610137"/>
              <a:gd name="connsiteX305" fmla="*/ 3211749 w 5018777"/>
              <a:gd name="connsiteY305" fmla="*/ 989874 h 2610137"/>
              <a:gd name="connsiteX306" fmla="*/ 3182720 w 5018777"/>
              <a:gd name="connsiteY306" fmla="*/ 982617 h 2610137"/>
              <a:gd name="connsiteX307" fmla="*/ 3124663 w 5018777"/>
              <a:gd name="connsiteY307" fmla="*/ 960845 h 2610137"/>
              <a:gd name="connsiteX308" fmla="*/ 3102892 w 5018777"/>
              <a:gd name="connsiteY308" fmla="*/ 953588 h 2610137"/>
              <a:gd name="connsiteX309" fmla="*/ 3052092 w 5018777"/>
              <a:gd name="connsiteY309" fmla="*/ 946331 h 2610137"/>
              <a:gd name="connsiteX310" fmla="*/ 3030320 w 5018777"/>
              <a:gd name="connsiteY310" fmla="*/ 939074 h 2610137"/>
              <a:gd name="connsiteX311" fmla="*/ 2994035 w 5018777"/>
              <a:gd name="connsiteY311" fmla="*/ 931817 h 2610137"/>
              <a:gd name="connsiteX312" fmla="*/ 2979520 w 5018777"/>
              <a:gd name="connsiteY312" fmla="*/ 917303 h 2610137"/>
              <a:gd name="connsiteX313" fmla="*/ 3037577 w 5018777"/>
              <a:gd name="connsiteY313" fmla="*/ 822960 h 2610137"/>
              <a:gd name="connsiteX314" fmla="*/ 3095635 w 5018777"/>
              <a:gd name="connsiteY314" fmla="*/ 750388 h 2610137"/>
              <a:gd name="connsiteX315" fmla="*/ 3131920 w 5018777"/>
              <a:gd name="connsiteY315" fmla="*/ 706845 h 2610137"/>
              <a:gd name="connsiteX316" fmla="*/ 3146435 w 5018777"/>
              <a:gd name="connsiteY316" fmla="*/ 685074 h 2610137"/>
              <a:gd name="connsiteX317" fmla="*/ 3037577 w 5018777"/>
              <a:gd name="connsiteY317" fmla="*/ 670560 h 2610137"/>
              <a:gd name="connsiteX318" fmla="*/ 2965006 w 5018777"/>
              <a:gd name="connsiteY318" fmla="*/ 663303 h 2610137"/>
              <a:gd name="connsiteX319" fmla="*/ 2892435 w 5018777"/>
              <a:gd name="connsiteY319" fmla="*/ 648788 h 2610137"/>
              <a:gd name="connsiteX320" fmla="*/ 2928720 w 5018777"/>
              <a:gd name="connsiteY320" fmla="*/ 612503 h 2610137"/>
              <a:gd name="connsiteX321" fmla="*/ 2965006 w 5018777"/>
              <a:gd name="connsiteY321" fmla="*/ 576217 h 2610137"/>
              <a:gd name="connsiteX322" fmla="*/ 2972263 w 5018777"/>
              <a:gd name="connsiteY322" fmla="*/ 532674 h 2610137"/>
              <a:gd name="connsiteX323" fmla="*/ 2986777 w 5018777"/>
              <a:gd name="connsiteY323" fmla="*/ 489131 h 2610137"/>
              <a:gd name="connsiteX324" fmla="*/ 3001292 w 5018777"/>
              <a:gd name="connsiteY324" fmla="*/ 438331 h 2610137"/>
              <a:gd name="connsiteX325" fmla="*/ 3015806 w 5018777"/>
              <a:gd name="connsiteY325" fmla="*/ 394788 h 2610137"/>
              <a:gd name="connsiteX326" fmla="*/ 2965006 w 5018777"/>
              <a:gd name="connsiteY326" fmla="*/ 402045 h 2610137"/>
              <a:gd name="connsiteX327" fmla="*/ 2921463 w 5018777"/>
              <a:gd name="connsiteY327" fmla="*/ 416560 h 2610137"/>
              <a:gd name="connsiteX328" fmla="*/ 2892435 w 5018777"/>
              <a:gd name="connsiteY328" fmla="*/ 423817 h 2610137"/>
              <a:gd name="connsiteX329" fmla="*/ 2856149 w 5018777"/>
              <a:gd name="connsiteY329" fmla="*/ 438331 h 2610137"/>
              <a:gd name="connsiteX330" fmla="*/ 2812606 w 5018777"/>
              <a:gd name="connsiteY330" fmla="*/ 445588 h 2610137"/>
              <a:gd name="connsiteX331" fmla="*/ 2783577 w 5018777"/>
              <a:gd name="connsiteY331" fmla="*/ 452845 h 2610137"/>
              <a:gd name="connsiteX332" fmla="*/ 2725520 w 5018777"/>
              <a:gd name="connsiteY332" fmla="*/ 445588 h 2610137"/>
              <a:gd name="connsiteX333" fmla="*/ 2732777 w 5018777"/>
              <a:gd name="connsiteY333" fmla="*/ 380274 h 2610137"/>
              <a:gd name="connsiteX334" fmla="*/ 2725520 w 5018777"/>
              <a:gd name="connsiteY334" fmla="*/ 293188 h 2610137"/>
              <a:gd name="connsiteX335" fmla="*/ 2711006 w 5018777"/>
              <a:gd name="connsiteY335" fmla="*/ 235131 h 2610137"/>
              <a:gd name="connsiteX336" fmla="*/ 2667463 w 5018777"/>
              <a:gd name="connsiteY336" fmla="*/ 213360 h 2610137"/>
              <a:gd name="connsiteX337" fmla="*/ 2660206 w 5018777"/>
              <a:gd name="connsiteY337"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11977 w 5018777"/>
              <a:gd name="connsiteY195" fmla="*/ 2143760 h 2610137"/>
              <a:gd name="connsiteX196" fmla="*/ 1404720 w 5018777"/>
              <a:gd name="connsiteY196" fmla="*/ 2165531 h 2610137"/>
              <a:gd name="connsiteX197" fmla="*/ 1368435 w 5018777"/>
              <a:gd name="connsiteY197" fmla="*/ 2296160 h 2610137"/>
              <a:gd name="connsiteX198" fmla="*/ 1370975 w 5018777"/>
              <a:gd name="connsiteY198" fmla="*/ 2452188 h 2610137"/>
              <a:gd name="connsiteX199" fmla="*/ 1513577 w 5018777"/>
              <a:gd name="connsiteY199" fmla="*/ 2557417 h 2610137"/>
              <a:gd name="connsiteX200" fmla="*/ 1636949 w 5018777"/>
              <a:gd name="connsiteY200" fmla="*/ 2593703 h 2610137"/>
              <a:gd name="connsiteX201" fmla="*/ 1813297 w 5018777"/>
              <a:gd name="connsiteY201" fmla="*/ 2610122 h 2610137"/>
              <a:gd name="connsiteX202" fmla="*/ 1929775 w 5018777"/>
              <a:gd name="connsiteY202" fmla="*/ 2575378 h 2610137"/>
              <a:gd name="connsiteX203" fmla="*/ 1963520 w 5018777"/>
              <a:gd name="connsiteY203" fmla="*/ 2499360 h 2610137"/>
              <a:gd name="connsiteX204" fmla="*/ 2006337 w 5018777"/>
              <a:gd name="connsiteY204" fmla="*/ 2317931 h 2610137"/>
              <a:gd name="connsiteX205" fmla="*/ 2043349 w 5018777"/>
              <a:gd name="connsiteY205" fmla="*/ 2114731 h 2610137"/>
              <a:gd name="connsiteX206" fmla="*/ 2066572 w 5018777"/>
              <a:gd name="connsiteY206" fmla="*/ 2051594 h 2610137"/>
              <a:gd name="connsiteX207" fmla="*/ 2102495 w 5018777"/>
              <a:gd name="connsiteY207" fmla="*/ 1990634 h 2610137"/>
              <a:gd name="connsiteX208" fmla="*/ 2221512 w 5018777"/>
              <a:gd name="connsiteY208" fmla="*/ 1882140 h 2610137"/>
              <a:gd name="connsiteX209" fmla="*/ 2333362 w 5018777"/>
              <a:gd name="connsiteY209" fmla="*/ 1869530 h 2610137"/>
              <a:gd name="connsiteX210" fmla="*/ 2398949 w 5018777"/>
              <a:gd name="connsiteY210" fmla="*/ 1882503 h 2610137"/>
              <a:gd name="connsiteX211" fmla="*/ 2457006 w 5018777"/>
              <a:gd name="connsiteY211" fmla="*/ 1933303 h 2610137"/>
              <a:gd name="connsiteX212" fmla="*/ 2493292 w 5018777"/>
              <a:gd name="connsiteY212" fmla="*/ 1976845 h 2610137"/>
              <a:gd name="connsiteX213" fmla="*/ 2533387 w 5018777"/>
              <a:gd name="connsiteY213" fmla="*/ 2067015 h 2610137"/>
              <a:gd name="connsiteX214" fmla="*/ 2559695 w 5018777"/>
              <a:gd name="connsiteY214" fmla="*/ 2238193 h 2610137"/>
              <a:gd name="connsiteX215" fmla="*/ 2522320 w 5018777"/>
              <a:gd name="connsiteY215" fmla="*/ 2303417 h 2610137"/>
              <a:gd name="connsiteX216" fmla="*/ 2478777 w 5018777"/>
              <a:gd name="connsiteY216" fmla="*/ 2332445 h 2610137"/>
              <a:gd name="connsiteX217" fmla="*/ 2457006 w 5018777"/>
              <a:gd name="connsiteY217" fmla="*/ 2339703 h 2610137"/>
              <a:gd name="connsiteX218" fmla="*/ 2333635 w 5018777"/>
              <a:gd name="connsiteY218" fmla="*/ 2332445 h 2610137"/>
              <a:gd name="connsiteX219" fmla="*/ 2311863 w 5018777"/>
              <a:gd name="connsiteY219" fmla="*/ 2325188 h 2610137"/>
              <a:gd name="connsiteX220" fmla="*/ 2297349 w 5018777"/>
              <a:gd name="connsiteY220" fmla="*/ 2288903 h 2610137"/>
              <a:gd name="connsiteX221" fmla="*/ 2290092 w 5018777"/>
              <a:gd name="connsiteY221" fmla="*/ 2252617 h 2610137"/>
              <a:gd name="connsiteX222" fmla="*/ 2398949 w 5018777"/>
              <a:gd name="connsiteY222" fmla="*/ 2114731 h 2610137"/>
              <a:gd name="connsiteX223" fmla="*/ 2398949 w 5018777"/>
              <a:gd name="connsiteY223" fmla="*/ 2027645 h 2610137"/>
              <a:gd name="connsiteX224" fmla="*/ 2377177 w 5018777"/>
              <a:gd name="connsiteY224" fmla="*/ 2013131 h 2610137"/>
              <a:gd name="connsiteX225" fmla="*/ 2275577 w 5018777"/>
              <a:gd name="connsiteY225" fmla="*/ 2020388 h 2610137"/>
              <a:gd name="connsiteX226" fmla="*/ 2261063 w 5018777"/>
              <a:gd name="connsiteY226" fmla="*/ 2034903 h 2610137"/>
              <a:gd name="connsiteX227" fmla="*/ 2239292 w 5018777"/>
              <a:gd name="connsiteY227" fmla="*/ 2049417 h 2610137"/>
              <a:gd name="connsiteX228" fmla="*/ 2224777 w 5018777"/>
              <a:gd name="connsiteY228" fmla="*/ 2063931 h 2610137"/>
              <a:gd name="connsiteX229" fmla="*/ 2195749 w 5018777"/>
              <a:gd name="connsiteY229" fmla="*/ 2071188 h 2610137"/>
              <a:gd name="connsiteX230" fmla="*/ 2166720 w 5018777"/>
              <a:gd name="connsiteY230" fmla="*/ 2092960 h 2610137"/>
              <a:gd name="connsiteX231" fmla="*/ 2152206 w 5018777"/>
              <a:gd name="connsiteY231" fmla="*/ 2114731 h 2610137"/>
              <a:gd name="connsiteX232" fmla="*/ 2130435 w 5018777"/>
              <a:gd name="connsiteY232" fmla="*/ 2143760 h 2610137"/>
              <a:gd name="connsiteX233" fmla="*/ 2130435 w 5018777"/>
              <a:gd name="connsiteY233" fmla="*/ 2354217 h 2610137"/>
              <a:gd name="connsiteX234" fmla="*/ 2144949 w 5018777"/>
              <a:gd name="connsiteY234" fmla="*/ 2375988 h 2610137"/>
              <a:gd name="connsiteX235" fmla="*/ 2195749 w 5018777"/>
              <a:gd name="connsiteY235" fmla="*/ 2419531 h 2610137"/>
              <a:gd name="connsiteX236" fmla="*/ 2224777 w 5018777"/>
              <a:gd name="connsiteY236" fmla="*/ 2441303 h 2610137"/>
              <a:gd name="connsiteX237" fmla="*/ 2268320 w 5018777"/>
              <a:gd name="connsiteY237" fmla="*/ 2477588 h 2610137"/>
              <a:gd name="connsiteX238" fmla="*/ 2297349 w 5018777"/>
              <a:gd name="connsiteY238" fmla="*/ 2513874 h 2610137"/>
              <a:gd name="connsiteX239" fmla="*/ 2319120 w 5018777"/>
              <a:gd name="connsiteY239" fmla="*/ 2535645 h 2610137"/>
              <a:gd name="connsiteX240" fmla="*/ 2398949 w 5018777"/>
              <a:gd name="connsiteY240" fmla="*/ 2571931 h 2610137"/>
              <a:gd name="connsiteX241" fmla="*/ 2544092 w 5018777"/>
              <a:gd name="connsiteY241" fmla="*/ 2557417 h 2610137"/>
              <a:gd name="connsiteX242" fmla="*/ 2565863 w 5018777"/>
              <a:gd name="connsiteY242" fmla="*/ 2542903 h 2610137"/>
              <a:gd name="connsiteX243" fmla="*/ 2573120 w 5018777"/>
              <a:gd name="connsiteY243" fmla="*/ 2506617 h 2610137"/>
              <a:gd name="connsiteX244" fmla="*/ 2587635 w 5018777"/>
              <a:gd name="connsiteY244" fmla="*/ 2484845 h 2610137"/>
              <a:gd name="connsiteX245" fmla="*/ 2594892 w 5018777"/>
              <a:gd name="connsiteY245" fmla="*/ 2412274 h 2610137"/>
              <a:gd name="connsiteX246" fmla="*/ 2645692 w 5018777"/>
              <a:gd name="connsiteY246" fmla="*/ 2419531 h 2610137"/>
              <a:gd name="connsiteX247" fmla="*/ 2674720 w 5018777"/>
              <a:gd name="connsiteY247" fmla="*/ 2426788 h 2610137"/>
              <a:gd name="connsiteX248" fmla="*/ 2747292 w 5018777"/>
              <a:gd name="connsiteY248" fmla="*/ 2441303 h 2610137"/>
              <a:gd name="connsiteX249" fmla="*/ 2790835 w 5018777"/>
              <a:gd name="connsiteY249" fmla="*/ 2455817 h 2610137"/>
              <a:gd name="connsiteX250" fmla="*/ 2812606 w 5018777"/>
              <a:gd name="connsiteY250" fmla="*/ 2441303 h 2610137"/>
              <a:gd name="connsiteX251" fmla="*/ 2805349 w 5018777"/>
              <a:gd name="connsiteY251" fmla="*/ 2419531 h 2610137"/>
              <a:gd name="connsiteX252" fmla="*/ 2798092 w 5018777"/>
              <a:gd name="connsiteY252" fmla="*/ 2375988 h 2610137"/>
              <a:gd name="connsiteX253" fmla="*/ 2783577 w 5018777"/>
              <a:gd name="connsiteY253" fmla="*/ 2332445 h 2610137"/>
              <a:gd name="connsiteX254" fmla="*/ 2798092 w 5018777"/>
              <a:gd name="connsiteY254" fmla="*/ 2281645 h 2610137"/>
              <a:gd name="connsiteX255" fmla="*/ 2965006 w 5018777"/>
              <a:gd name="connsiteY255" fmla="*/ 2252617 h 2610137"/>
              <a:gd name="connsiteX256" fmla="*/ 2950492 w 5018777"/>
              <a:gd name="connsiteY256" fmla="*/ 2230845 h 2610137"/>
              <a:gd name="connsiteX257" fmla="*/ 2928720 w 5018777"/>
              <a:gd name="connsiteY257" fmla="*/ 2136503 h 2610137"/>
              <a:gd name="connsiteX258" fmla="*/ 2921463 w 5018777"/>
              <a:gd name="connsiteY258" fmla="*/ 2107474 h 2610137"/>
              <a:gd name="connsiteX259" fmla="*/ 2899692 w 5018777"/>
              <a:gd name="connsiteY259" fmla="*/ 2092960 h 2610137"/>
              <a:gd name="connsiteX260" fmla="*/ 2906949 w 5018777"/>
              <a:gd name="connsiteY260" fmla="*/ 2063931 h 2610137"/>
              <a:gd name="connsiteX261" fmla="*/ 3037577 w 5018777"/>
              <a:gd name="connsiteY261" fmla="*/ 2056674 h 2610137"/>
              <a:gd name="connsiteX262" fmla="*/ 3124663 w 5018777"/>
              <a:gd name="connsiteY262" fmla="*/ 2049417 h 2610137"/>
              <a:gd name="connsiteX263" fmla="*/ 3146435 w 5018777"/>
              <a:gd name="connsiteY263" fmla="*/ 2042160 h 2610137"/>
              <a:gd name="connsiteX264" fmla="*/ 3139177 w 5018777"/>
              <a:gd name="connsiteY264" fmla="*/ 2013131 h 2610137"/>
              <a:gd name="connsiteX265" fmla="*/ 3110149 w 5018777"/>
              <a:gd name="connsiteY265" fmla="*/ 1962331 h 2610137"/>
              <a:gd name="connsiteX266" fmla="*/ 3081120 w 5018777"/>
              <a:gd name="connsiteY266" fmla="*/ 1933303 h 2610137"/>
              <a:gd name="connsiteX267" fmla="*/ 3066606 w 5018777"/>
              <a:gd name="connsiteY267" fmla="*/ 1904274 h 2610137"/>
              <a:gd name="connsiteX268" fmla="*/ 3044835 w 5018777"/>
              <a:gd name="connsiteY268" fmla="*/ 1889760 h 2610137"/>
              <a:gd name="connsiteX269" fmla="*/ 3037577 w 5018777"/>
              <a:gd name="connsiteY269" fmla="*/ 1867988 h 2610137"/>
              <a:gd name="connsiteX270" fmla="*/ 3023063 w 5018777"/>
              <a:gd name="connsiteY270" fmla="*/ 1846217 h 2610137"/>
              <a:gd name="connsiteX271" fmla="*/ 3052092 w 5018777"/>
              <a:gd name="connsiteY271" fmla="*/ 1831703 h 2610137"/>
              <a:gd name="connsiteX272" fmla="*/ 3160949 w 5018777"/>
              <a:gd name="connsiteY272" fmla="*/ 1817188 h 2610137"/>
              <a:gd name="connsiteX273" fmla="*/ 3182720 w 5018777"/>
              <a:gd name="connsiteY273" fmla="*/ 1802674 h 2610137"/>
              <a:gd name="connsiteX274" fmla="*/ 3131920 w 5018777"/>
              <a:gd name="connsiteY274" fmla="*/ 1693817 h 2610137"/>
              <a:gd name="connsiteX275" fmla="*/ 3124663 w 5018777"/>
              <a:gd name="connsiteY275" fmla="*/ 1672045 h 2610137"/>
              <a:gd name="connsiteX276" fmla="*/ 3110149 w 5018777"/>
              <a:gd name="connsiteY276" fmla="*/ 1650274 h 2610137"/>
              <a:gd name="connsiteX277" fmla="*/ 3131920 w 5018777"/>
              <a:gd name="connsiteY277" fmla="*/ 1643017 h 2610137"/>
              <a:gd name="connsiteX278" fmla="*/ 3160949 w 5018777"/>
              <a:gd name="connsiteY278" fmla="*/ 1635760 h 2610137"/>
              <a:gd name="connsiteX279" fmla="*/ 3189977 w 5018777"/>
              <a:gd name="connsiteY279" fmla="*/ 1621245 h 2610137"/>
              <a:gd name="connsiteX280" fmla="*/ 3219006 w 5018777"/>
              <a:gd name="connsiteY280" fmla="*/ 1613988 h 2610137"/>
              <a:gd name="connsiteX281" fmla="*/ 3240777 w 5018777"/>
              <a:gd name="connsiteY281" fmla="*/ 1606731 h 2610137"/>
              <a:gd name="connsiteX282" fmla="*/ 3284320 w 5018777"/>
              <a:gd name="connsiteY282" fmla="*/ 1584960 h 2610137"/>
              <a:gd name="connsiteX283" fmla="*/ 3298835 w 5018777"/>
              <a:gd name="connsiteY283" fmla="*/ 1570445 h 2610137"/>
              <a:gd name="connsiteX284" fmla="*/ 3277063 w 5018777"/>
              <a:gd name="connsiteY284" fmla="*/ 1548674 h 2610137"/>
              <a:gd name="connsiteX285" fmla="*/ 3233520 w 5018777"/>
              <a:gd name="connsiteY285" fmla="*/ 1519645 h 2610137"/>
              <a:gd name="connsiteX286" fmla="*/ 3182720 w 5018777"/>
              <a:gd name="connsiteY286" fmla="*/ 1461588 h 2610137"/>
              <a:gd name="connsiteX287" fmla="*/ 3175463 w 5018777"/>
              <a:gd name="connsiteY287" fmla="*/ 1439817 h 2610137"/>
              <a:gd name="connsiteX288" fmla="*/ 3153692 w 5018777"/>
              <a:gd name="connsiteY288" fmla="*/ 1425303 h 2610137"/>
              <a:gd name="connsiteX289" fmla="*/ 3204492 w 5018777"/>
              <a:gd name="connsiteY289" fmla="*/ 1389017 h 2610137"/>
              <a:gd name="connsiteX290" fmla="*/ 3240777 w 5018777"/>
              <a:gd name="connsiteY290" fmla="*/ 1352731 h 2610137"/>
              <a:gd name="connsiteX291" fmla="*/ 3269806 w 5018777"/>
              <a:gd name="connsiteY291" fmla="*/ 1316445 h 2610137"/>
              <a:gd name="connsiteX292" fmla="*/ 3291577 w 5018777"/>
              <a:gd name="connsiteY292" fmla="*/ 1301931 h 2610137"/>
              <a:gd name="connsiteX293" fmla="*/ 3306092 w 5018777"/>
              <a:gd name="connsiteY293" fmla="*/ 1287417 h 2610137"/>
              <a:gd name="connsiteX294" fmla="*/ 3313349 w 5018777"/>
              <a:gd name="connsiteY294" fmla="*/ 1265645 h 2610137"/>
              <a:gd name="connsiteX295" fmla="*/ 3269806 w 5018777"/>
              <a:gd name="connsiteY295" fmla="*/ 1258388 h 2610137"/>
              <a:gd name="connsiteX296" fmla="*/ 3248035 w 5018777"/>
              <a:gd name="connsiteY296" fmla="*/ 1251131 h 2610137"/>
              <a:gd name="connsiteX297" fmla="*/ 3197235 w 5018777"/>
              <a:gd name="connsiteY297" fmla="*/ 1236617 h 2610137"/>
              <a:gd name="connsiteX298" fmla="*/ 3175463 w 5018777"/>
              <a:gd name="connsiteY298" fmla="*/ 1222103 h 2610137"/>
              <a:gd name="connsiteX299" fmla="*/ 3153692 w 5018777"/>
              <a:gd name="connsiteY299" fmla="*/ 1214845 h 2610137"/>
              <a:gd name="connsiteX300" fmla="*/ 3124663 w 5018777"/>
              <a:gd name="connsiteY300" fmla="*/ 1200331 h 2610137"/>
              <a:gd name="connsiteX301" fmla="*/ 3204492 w 5018777"/>
              <a:gd name="connsiteY301" fmla="*/ 1098731 h 2610137"/>
              <a:gd name="connsiteX302" fmla="*/ 3255292 w 5018777"/>
              <a:gd name="connsiteY302" fmla="*/ 1040674 h 2610137"/>
              <a:gd name="connsiteX303" fmla="*/ 3255292 w 5018777"/>
              <a:gd name="connsiteY303" fmla="*/ 997131 h 2610137"/>
              <a:gd name="connsiteX304" fmla="*/ 3211749 w 5018777"/>
              <a:gd name="connsiteY304" fmla="*/ 989874 h 2610137"/>
              <a:gd name="connsiteX305" fmla="*/ 3182720 w 5018777"/>
              <a:gd name="connsiteY305" fmla="*/ 982617 h 2610137"/>
              <a:gd name="connsiteX306" fmla="*/ 3124663 w 5018777"/>
              <a:gd name="connsiteY306" fmla="*/ 960845 h 2610137"/>
              <a:gd name="connsiteX307" fmla="*/ 3102892 w 5018777"/>
              <a:gd name="connsiteY307" fmla="*/ 953588 h 2610137"/>
              <a:gd name="connsiteX308" fmla="*/ 3052092 w 5018777"/>
              <a:gd name="connsiteY308" fmla="*/ 946331 h 2610137"/>
              <a:gd name="connsiteX309" fmla="*/ 3030320 w 5018777"/>
              <a:gd name="connsiteY309" fmla="*/ 939074 h 2610137"/>
              <a:gd name="connsiteX310" fmla="*/ 2994035 w 5018777"/>
              <a:gd name="connsiteY310" fmla="*/ 931817 h 2610137"/>
              <a:gd name="connsiteX311" fmla="*/ 2979520 w 5018777"/>
              <a:gd name="connsiteY311" fmla="*/ 917303 h 2610137"/>
              <a:gd name="connsiteX312" fmla="*/ 3037577 w 5018777"/>
              <a:gd name="connsiteY312" fmla="*/ 822960 h 2610137"/>
              <a:gd name="connsiteX313" fmla="*/ 3095635 w 5018777"/>
              <a:gd name="connsiteY313" fmla="*/ 750388 h 2610137"/>
              <a:gd name="connsiteX314" fmla="*/ 3131920 w 5018777"/>
              <a:gd name="connsiteY314" fmla="*/ 706845 h 2610137"/>
              <a:gd name="connsiteX315" fmla="*/ 3146435 w 5018777"/>
              <a:gd name="connsiteY315" fmla="*/ 685074 h 2610137"/>
              <a:gd name="connsiteX316" fmla="*/ 3037577 w 5018777"/>
              <a:gd name="connsiteY316" fmla="*/ 670560 h 2610137"/>
              <a:gd name="connsiteX317" fmla="*/ 2965006 w 5018777"/>
              <a:gd name="connsiteY317" fmla="*/ 663303 h 2610137"/>
              <a:gd name="connsiteX318" fmla="*/ 2892435 w 5018777"/>
              <a:gd name="connsiteY318" fmla="*/ 648788 h 2610137"/>
              <a:gd name="connsiteX319" fmla="*/ 2928720 w 5018777"/>
              <a:gd name="connsiteY319" fmla="*/ 612503 h 2610137"/>
              <a:gd name="connsiteX320" fmla="*/ 2965006 w 5018777"/>
              <a:gd name="connsiteY320" fmla="*/ 576217 h 2610137"/>
              <a:gd name="connsiteX321" fmla="*/ 2972263 w 5018777"/>
              <a:gd name="connsiteY321" fmla="*/ 532674 h 2610137"/>
              <a:gd name="connsiteX322" fmla="*/ 2986777 w 5018777"/>
              <a:gd name="connsiteY322" fmla="*/ 489131 h 2610137"/>
              <a:gd name="connsiteX323" fmla="*/ 3001292 w 5018777"/>
              <a:gd name="connsiteY323" fmla="*/ 438331 h 2610137"/>
              <a:gd name="connsiteX324" fmla="*/ 3015806 w 5018777"/>
              <a:gd name="connsiteY324" fmla="*/ 394788 h 2610137"/>
              <a:gd name="connsiteX325" fmla="*/ 2965006 w 5018777"/>
              <a:gd name="connsiteY325" fmla="*/ 402045 h 2610137"/>
              <a:gd name="connsiteX326" fmla="*/ 2921463 w 5018777"/>
              <a:gd name="connsiteY326" fmla="*/ 416560 h 2610137"/>
              <a:gd name="connsiteX327" fmla="*/ 2892435 w 5018777"/>
              <a:gd name="connsiteY327" fmla="*/ 423817 h 2610137"/>
              <a:gd name="connsiteX328" fmla="*/ 2856149 w 5018777"/>
              <a:gd name="connsiteY328" fmla="*/ 438331 h 2610137"/>
              <a:gd name="connsiteX329" fmla="*/ 2812606 w 5018777"/>
              <a:gd name="connsiteY329" fmla="*/ 445588 h 2610137"/>
              <a:gd name="connsiteX330" fmla="*/ 2783577 w 5018777"/>
              <a:gd name="connsiteY330" fmla="*/ 452845 h 2610137"/>
              <a:gd name="connsiteX331" fmla="*/ 2725520 w 5018777"/>
              <a:gd name="connsiteY331" fmla="*/ 445588 h 2610137"/>
              <a:gd name="connsiteX332" fmla="*/ 2732777 w 5018777"/>
              <a:gd name="connsiteY332" fmla="*/ 380274 h 2610137"/>
              <a:gd name="connsiteX333" fmla="*/ 2725520 w 5018777"/>
              <a:gd name="connsiteY333" fmla="*/ 293188 h 2610137"/>
              <a:gd name="connsiteX334" fmla="*/ 2711006 w 5018777"/>
              <a:gd name="connsiteY334" fmla="*/ 235131 h 2610137"/>
              <a:gd name="connsiteX335" fmla="*/ 2667463 w 5018777"/>
              <a:gd name="connsiteY335" fmla="*/ 213360 h 2610137"/>
              <a:gd name="connsiteX336" fmla="*/ 2660206 w 5018777"/>
              <a:gd name="connsiteY336"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11977 w 5018777"/>
              <a:gd name="connsiteY195" fmla="*/ 2143760 h 2610137"/>
              <a:gd name="connsiteX196" fmla="*/ 1404720 w 5018777"/>
              <a:gd name="connsiteY196" fmla="*/ 2165531 h 2610137"/>
              <a:gd name="connsiteX197" fmla="*/ 1368435 w 5018777"/>
              <a:gd name="connsiteY197" fmla="*/ 2296160 h 2610137"/>
              <a:gd name="connsiteX198" fmla="*/ 1370975 w 5018777"/>
              <a:gd name="connsiteY198" fmla="*/ 2452188 h 2610137"/>
              <a:gd name="connsiteX199" fmla="*/ 1513577 w 5018777"/>
              <a:gd name="connsiteY199" fmla="*/ 2557417 h 2610137"/>
              <a:gd name="connsiteX200" fmla="*/ 1636949 w 5018777"/>
              <a:gd name="connsiteY200" fmla="*/ 2593703 h 2610137"/>
              <a:gd name="connsiteX201" fmla="*/ 1813297 w 5018777"/>
              <a:gd name="connsiteY201" fmla="*/ 2610122 h 2610137"/>
              <a:gd name="connsiteX202" fmla="*/ 1929775 w 5018777"/>
              <a:gd name="connsiteY202" fmla="*/ 2575378 h 2610137"/>
              <a:gd name="connsiteX203" fmla="*/ 1963520 w 5018777"/>
              <a:gd name="connsiteY203" fmla="*/ 2499360 h 2610137"/>
              <a:gd name="connsiteX204" fmla="*/ 2006337 w 5018777"/>
              <a:gd name="connsiteY204" fmla="*/ 2317931 h 2610137"/>
              <a:gd name="connsiteX205" fmla="*/ 2043349 w 5018777"/>
              <a:gd name="connsiteY205" fmla="*/ 2114731 h 2610137"/>
              <a:gd name="connsiteX206" fmla="*/ 2066572 w 5018777"/>
              <a:gd name="connsiteY206" fmla="*/ 2051594 h 2610137"/>
              <a:gd name="connsiteX207" fmla="*/ 2102495 w 5018777"/>
              <a:gd name="connsiteY207" fmla="*/ 1990634 h 2610137"/>
              <a:gd name="connsiteX208" fmla="*/ 2221512 w 5018777"/>
              <a:gd name="connsiteY208" fmla="*/ 1882140 h 2610137"/>
              <a:gd name="connsiteX209" fmla="*/ 2333362 w 5018777"/>
              <a:gd name="connsiteY209" fmla="*/ 1869530 h 2610137"/>
              <a:gd name="connsiteX210" fmla="*/ 2398949 w 5018777"/>
              <a:gd name="connsiteY210" fmla="*/ 1882503 h 2610137"/>
              <a:gd name="connsiteX211" fmla="*/ 2457006 w 5018777"/>
              <a:gd name="connsiteY211" fmla="*/ 1933303 h 2610137"/>
              <a:gd name="connsiteX212" fmla="*/ 2493292 w 5018777"/>
              <a:gd name="connsiteY212" fmla="*/ 1976845 h 2610137"/>
              <a:gd name="connsiteX213" fmla="*/ 2533387 w 5018777"/>
              <a:gd name="connsiteY213" fmla="*/ 2067015 h 2610137"/>
              <a:gd name="connsiteX214" fmla="*/ 2561600 w 5018777"/>
              <a:gd name="connsiteY214" fmla="*/ 2198188 h 2610137"/>
              <a:gd name="connsiteX215" fmla="*/ 2522320 w 5018777"/>
              <a:gd name="connsiteY215" fmla="*/ 2303417 h 2610137"/>
              <a:gd name="connsiteX216" fmla="*/ 2478777 w 5018777"/>
              <a:gd name="connsiteY216" fmla="*/ 2332445 h 2610137"/>
              <a:gd name="connsiteX217" fmla="*/ 2457006 w 5018777"/>
              <a:gd name="connsiteY217" fmla="*/ 2339703 h 2610137"/>
              <a:gd name="connsiteX218" fmla="*/ 2333635 w 5018777"/>
              <a:gd name="connsiteY218" fmla="*/ 2332445 h 2610137"/>
              <a:gd name="connsiteX219" fmla="*/ 2311863 w 5018777"/>
              <a:gd name="connsiteY219" fmla="*/ 2325188 h 2610137"/>
              <a:gd name="connsiteX220" fmla="*/ 2297349 w 5018777"/>
              <a:gd name="connsiteY220" fmla="*/ 2288903 h 2610137"/>
              <a:gd name="connsiteX221" fmla="*/ 2290092 w 5018777"/>
              <a:gd name="connsiteY221" fmla="*/ 2252617 h 2610137"/>
              <a:gd name="connsiteX222" fmla="*/ 2398949 w 5018777"/>
              <a:gd name="connsiteY222" fmla="*/ 2114731 h 2610137"/>
              <a:gd name="connsiteX223" fmla="*/ 2398949 w 5018777"/>
              <a:gd name="connsiteY223" fmla="*/ 2027645 h 2610137"/>
              <a:gd name="connsiteX224" fmla="*/ 2377177 w 5018777"/>
              <a:gd name="connsiteY224" fmla="*/ 2013131 h 2610137"/>
              <a:gd name="connsiteX225" fmla="*/ 2275577 w 5018777"/>
              <a:gd name="connsiteY225" fmla="*/ 2020388 h 2610137"/>
              <a:gd name="connsiteX226" fmla="*/ 2261063 w 5018777"/>
              <a:gd name="connsiteY226" fmla="*/ 2034903 h 2610137"/>
              <a:gd name="connsiteX227" fmla="*/ 2239292 w 5018777"/>
              <a:gd name="connsiteY227" fmla="*/ 2049417 h 2610137"/>
              <a:gd name="connsiteX228" fmla="*/ 2224777 w 5018777"/>
              <a:gd name="connsiteY228" fmla="*/ 2063931 h 2610137"/>
              <a:gd name="connsiteX229" fmla="*/ 2195749 w 5018777"/>
              <a:gd name="connsiteY229" fmla="*/ 2071188 h 2610137"/>
              <a:gd name="connsiteX230" fmla="*/ 2166720 w 5018777"/>
              <a:gd name="connsiteY230" fmla="*/ 2092960 h 2610137"/>
              <a:gd name="connsiteX231" fmla="*/ 2152206 w 5018777"/>
              <a:gd name="connsiteY231" fmla="*/ 2114731 h 2610137"/>
              <a:gd name="connsiteX232" fmla="*/ 2130435 w 5018777"/>
              <a:gd name="connsiteY232" fmla="*/ 2143760 h 2610137"/>
              <a:gd name="connsiteX233" fmla="*/ 2130435 w 5018777"/>
              <a:gd name="connsiteY233" fmla="*/ 2354217 h 2610137"/>
              <a:gd name="connsiteX234" fmla="*/ 2144949 w 5018777"/>
              <a:gd name="connsiteY234" fmla="*/ 2375988 h 2610137"/>
              <a:gd name="connsiteX235" fmla="*/ 2195749 w 5018777"/>
              <a:gd name="connsiteY235" fmla="*/ 2419531 h 2610137"/>
              <a:gd name="connsiteX236" fmla="*/ 2224777 w 5018777"/>
              <a:gd name="connsiteY236" fmla="*/ 2441303 h 2610137"/>
              <a:gd name="connsiteX237" fmla="*/ 2268320 w 5018777"/>
              <a:gd name="connsiteY237" fmla="*/ 2477588 h 2610137"/>
              <a:gd name="connsiteX238" fmla="*/ 2297349 w 5018777"/>
              <a:gd name="connsiteY238" fmla="*/ 2513874 h 2610137"/>
              <a:gd name="connsiteX239" fmla="*/ 2319120 w 5018777"/>
              <a:gd name="connsiteY239" fmla="*/ 2535645 h 2610137"/>
              <a:gd name="connsiteX240" fmla="*/ 2398949 w 5018777"/>
              <a:gd name="connsiteY240" fmla="*/ 2571931 h 2610137"/>
              <a:gd name="connsiteX241" fmla="*/ 2544092 w 5018777"/>
              <a:gd name="connsiteY241" fmla="*/ 2557417 h 2610137"/>
              <a:gd name="connsiteX242" fmla="*/ 2565863 w 5018777"/>
              <a:gd name="connsiteY242" fmla="*/ 2542903 h 2610137"/>
              <a:gd name="connsiteX243" fmla="*/ 2573120 w 5018777"/>
              <a:gd name="connsiteY243" fmla="*/ 2506617 h 2610137"/>
              <a:gd name="connsiteX244" fmla="*/ 2587635 w 5018777"/>
              <a:gd name="connsiteY244" fmla="*/ 2484845 h 2610137"/>
              <a:gd name="connsiteX245" fmla="*/ 2594892 w 5018777"/>
              <a:gd name="connsiteY245" fmla="*/ 2412274 h 2610137"/>
              <a:gd name="connsiteX246" fmla="*/ 2645692 w 5018777"/>
              <a:gd name="connsiteY246" fmla="*/ 2419531 h 2610137"/>
              <a:gd name="connsiteX247" fmla="*/ 2674720 w 5018777"/>
              <a:gd name="connsiteY247" fmla="*/ 2426788 h 2610137"/>
              <a:gd name="connsiteX248" fmla="*/ 2747292 w 5018777"/>
              <a:gd name="connsiteY248" fmla="*/ 2441303 h 2610137"/>
              <a:gd name="connsiteX249" fmla="*/ 2790835 w 5018777"/>
              <a:gd name="connsiteY249" fmla="*/ 2455817 h 2610137"/>
              <a:gd name="connsiteX250" fmla="*/ 2812606 w 5018777"/>
              <a:gd name="connsiteY250" fmla="*/ 2441303 h 2610137"/>
              <a:gd name="connsiteX251" fmla="*/ 2805349 w 5018777"/>
              <a:gd name="connsiteY251" fmla="*/ 2419531 h 2610137"/>
              <a:gd name="connsiteX252" fmla="*/ 2798092 w 5018777"/>
              <a:gd name="connsiteY252" fmla="*/ 2375988 h 2610137"/>
              <a:gd name="connsiteX253" fmla="*/ 2783577 w 5018777"/>
              <a:gd name="connsiteY253" fmla="*/ 2332445 h 2610137"/>
              <a:gd name="connsiteX254" fmla="*/ 2798092 w 5018777"/>
              <a:gd name="connsiteY254" fmla="*/ 2281645 h 2610137"/>
              <a:gd name="connsiteX255" fmla="*/ 2965006 w 5018777"/>
              <a:gd name="connsiteY255" fmla="*/ 2252617 h 2610137"/>
              <a:gd name="connsiteX256" fmla="*/ 2950492 w 5018777"/>
              <a:gd name="connsiteY256" fmla="*/ 2230845 h 2610137"/>
              <a:gd name="connsiteX257" fmla="*/ 2928720 w 5018777"/>
              <a:gd name="connsiteY257" fmla="*/ 2136503 h 2610137"/>
              <a:gd name="connsiteX258" fmla="*/ 2921463 w 5018777"/>
              <a:gd name="connsiteY258" fmla="*/ 2107474 h 2610137"/>
              <a:gd name="connsiteX259" fmla="*/ 2899692 w 5018777"/>
              <a:gd name="connsiteY259" fmla="*/ 2092960 h 2610137"/>
              <a:gd name="connsiteX260" fmla="*/ 2906949 w 5018777"/>
              <a:gd name="connsiteY260" fmla="*/ 2063931 h 2610137"/>
              <a:gd name="connsiteX261" fmla="*/ 3037577 w 5018777"/>
              <a:gd name="connsiteY261" fmla="*/ 2056674 h 2610137"/>
              <a:gd name="connsiteX262" fmla="*/ 3124663 w 5018777"/>
              <a:gd name="connsiteY262" fmla="*/ 2049417 h 2610137"/>
              <a:gd name="connsiteX263" fmla="*/ 3146435 w 5018777"/>
              <a:gd name="connsiteY263" fmla="*/ 2042160 h 2610137"/>
              <a:gd name="connsiteX264" fmla="*/ 3139177 w 5018777"/>
              <a:gd name="connsiteY264" fmla="*/ 2013131 h 2610137"/>
              <a:gd name="connsiteX265" fmla="*/ 3110149 w 5018777"/>
              <a:gd name="connsiteY265" fmla="*/ 1962331 h 2610137"/>
              <a:gd name="connsiteX266" fmla="*/ 3081120 w 5018777"/>
              <a:gd name="connsiteY266" fmla="*/ 1933303 h 2610137"/>
              <a:gd name="connsiteX267" fmla="*/ 3066606 w 5018777"/>
              <a:gd name="connsiteY267" fmla="*/ 1904274 h 2610137"/>
              <a:gd name="connsiteX268" fmla="*/ 3044835 w 5018777"/>
              <a:gd name="connsiteY268" fmla="*/ 1889760 h 2610137"/>
              <a:gd name="connsiteX269" fmla="*/ 3037577 w 5018777"/>
              <a:gd name="connsiteY269" fmla="*/ 1867988 h 2610137"/>
              <a:gd name="connsiteX270" fmla="*/ 3023063 w 5018777"/>
              <a:gd name="connsiteY270" fmla="*/ 1846217 h 2610137"/>
              <a:gd name="connsiteX271" fmla="*/ 3052092 w 5018777"/>
              <a:gd name="connsiteY271" fmla="*/ 1831703 h 2610137"/>
              <a:gd name="connsiteX272" fmla="*/ 3160949 w 5018777"/>
              <a:gd name="connsiteY272" fmla="*/ 1817188 h 2610137"/>
              <a:gd name="connsiteX273" fmla="*/ 3182720 w 5018777"/>
              <a:gd name="connsiteY273" fmla="*/ 1802674 h 2610137"/>
              <a:gd name="connsiteX274" fmla="*/ 3131920 w 5018777"/>
              <a:gd name="connsiteY274" fmla="*/ 1693817 h 2610137"/>
              <a:gd name="connsiteX275" fmla="*/ 3124663 w 5018777"/>
              <a:gd name="connsiteY275" fmla="*/ 1672045 h 2610137"/>
              <a:gd name="connsiteX276" fmla="*/ 3110149 w 5018777"/>
              <a:gd name="connsiteY276" fmla="*/ 1650274 h 2610137"/>
              <a:gd name="connsiteX277" fmla="*/ 3131920 w 5018777"/>
              <a:gd name="connsiteY277" fmla="*/ 1643017 h 2610137"/>
              <a:gd name="connsiteX278" fmla="*/ 3160949 w 5018777"/>
              <a:gd name="connsiteY278" fmla="*/ 1635760 h 2610137"/>
              <a:gd name="connsiteX279" fmla="*/ 3189977 w 5018777"/>
              <a:gd name="connsiteY279" fmla="*/ 1621245 h 2610137"/>
              <a:gd name="connsiteX280" fmla="*/ 3219006 w 5018777"/>
              <a:gd name="connsiteY280" fmla="*/ 1613988 h 2610137"/>
              <a:gd name="connsiteX281" fmla="*/ 3240777 w 5018777"/>
              <a:gd name="connsiteY281" fmla="*/ 1606731 h 2610137"/>
              <a:gd name="connsiteX282" fmla="*/ 3284320 w 5018777"/>
              <a:gd name="connsiteY282" fmla="*/ 1584960 h 2610137"/>
              <a:gd name="connsiteX283" fmla="*/ 3298835 w 5018777"/>
              <a:gd name="connsiteY283" fmla="*/ 1570445 h 2610137"/>
              <a:gd name="connsiteX284" fmla="*/ 3277063 w 5018777"/>
              <a:gd name="connsiteY284" fmla="*/ 1548674 h 2610137"/>
              <a:gd name="connsiteX285" fmla="*/ 3233520 w 5018777"/>
              <a:gd name="connsiteY285" fmla="*/ 1519645 h 2610137"/>
              <a:gd name="connsiteX286" fmla="*/ 3182720 w 5018777"/>
              <a:gd name="connsiteY286" fmla="*/ 1461588 h 2610137"/>
              <a:gd name="connsiteX287" fmla="*/ 3175463 w 5018777"/>
              <a:gd name="connsiteY287" fmla="*/ 1439817 h 2610137"/>
              <a:gd name="connsiteX288" fmla="*/ 3153692 w 5018777"/>
              <a:gd name="connsiteY288" fmla="*/ 1425303 h 2610137"/>
              <a:gd name="connsiteX289" fmla="*/ 3204492 w 5018777"/>
              <a:gd name="connsiteY289" fmla="*/ 1389017 h 2610137"/>
              <a:gd name="connsiteX290" fmla="*/ 3240777 w 5018777"/>
              <a:gd name="connsiteY290" fmla="*/ 1352731 h 2610137"/>
              <a:gd name="connsiteX291" fmla="*/ 3269806 w 5018777"/>
              <a:gd name="connsiteY291" fmla="*/ 1316445 h 2610137"/>
              <a:gd name="connsiteX292" fmla="*/ 3291577 w 5018777"/>
              <a:gd name="connsiteY292" fmla="*/ 1301931 h 2610137"/>
              <a:gd name="connsiteX293" fmla="*/ 3306092 w 5018777"/>
              <a:gd name="connsiteY293" fmla="*/ 1287417 h 2610137"/>
              <a:gd name="connsiteX294" fmla="*/ 3313349 w 5018777"/>
              <a:gd name="connsiteY294" fmla="*/ 1265645 h 2610137"/>
              <a:gd name="connsiteX295" fmla="*/ 3269806 w 5018777"/>
              <a:gd name="connsiteY295" fmla="*/ 1258388 h 2610137"/>
              <a:gd name="connsiteX296" fmla="*/ 3248035 w 5018777"/>
              <a:gd name="connsiteY296" fmla="*/ 1251131 h 2610137"/>
              <a:gd name="connsiteX297" fmla="*/ 3197235 w 5018777"/>
              <a:gd name="connsiteY297" fmla="*/ 1236617 h 2610137"/>
              <a:gd name="connsiteX298" fmla="*/ 3175463 w 5018777"/>
              <a:gd name="connsiteY298" fmla="*/ 1222103 h 2610137"/>
              <a:gd name="connsiteX299" fmla="*/ 3153692 w 5018777"/>
              <a:gd name="connsiteY299" fmla="*/ 1214845 h 2610137"/>
              <a:gd name="connsiteX300" fmla="*/ 3124663 w 5018777"/>
              <a:gd name="connsiteY300" fmla="*/ 1200331 h 2610137"/>
              <a:gd name="connsiteX301" fmla="*/ 3204492 w 5018777"/>
              <a:gd name="connsiteY301" fmla="*/ 1098731 h 2610137"/>
              <a:gd name="connsiteX302" fmla="*/ 3255292 w 5018777"/>
              <a:gd name="connsiteY302" fmla="*/ 1040674 h 2610137"/>
              <a:gd name="connsiteX303" fmla="*/ 3255292 w 5018777"/>
              <a:gd name="connsiteY303" fmla="*/ 997131 h 2610137"/>
              <a:gd name="connsiteX304" fmla="*/ 3211749 w 5018777"/>
              <a:gd name="connsiteY304" fmla="*/ 989874 h 2610137"/>
              <a:gd name="connsiteX305" fmla="*/ 3182720 w 5018777"/>
              <a:gd name="connsiteY305" fmla="*/ 982617 h 2610137"/>
              <a:gd name="connsiteX306" fmla="*/ 3124663 w 5018777"/>
              <a:gd name="connsiteY306" fmla="*/ 960845 h 2610137"/>
              <a:gd name="connsiteX307" fmla="*/ 3102892 w 5018777"/>
              <a:gd name="connsiteY307" fmla="*/ 953588 h 2610137"/>
              <a:gd name="connsiteX308" fmla="*/ 3052092 w 5018777"/>
              <a:gd name="connsiteY308" fmla="*/ 946331 h 2610137"/>
              <a:gd name="connsiteX309" fmla="*/ 3030320 w 5018777"/>
              <a:gd name="connsiteY309" fmla="*/ 939074 h 2610137"/>
              <a:gd name="connsiteX310" fmla="*/ 2994035 w 5018777"/>
              <a:gd name="connsiteY310" fmla="*/ 931817 h 2610137"/>
              <a:gd name="connsiteX311" fmla="*/ 2979520 w 5018777"/>
              <a:gd name="connsiteY311" fmla="*/ 917303 h 2610137"/>
              <a:gd name="connsiteX312" fmla="*/ 3037577 w 5018777"/>
              <a:gd name="connsiteY312" fmla="*/ 822960 h 2610137"/>
              <a:gd name="connsiteX313" fmla="*/ 3095635 w 5018777"/>
              <a:gd name="connsiteY313" fmla="*/ 750388 h 2610137"/>
              <a:gd name="connsiteX314" fmla="*/ 3131920 w 5018777"/>
              <a:gd name="connsiteY314" fmla="*/ 706845 h 2610137"/>
              <a:gd name="connsiteX315" fmla="*/ 3146435 w 5018777"/>
              <a:gd name="connsiteY315" fmla="*/ 685074 h 2610137"/>
              <a:gd name="connsiteX316" fmla="*/ 3037577 w 5018777"/>
              <a:gd name="connsiteY316" fmla="*/ 670560 h 2610137"/>
              <a:gd name="connsiteX317" fmla="*/ 2965006 w 5018777"/>
              <a:gd name="connsiteY317" fmla="*/ 663303 h 2610137"/>
              <a:gd name="connsiteX318" fmla="*/ 2892435 w 5018777"/>
              <a:gd name="connsiteY318" fmla="*/ 648788 h 2610137"/>
              <a:gd name="connsiteX319" fmla="*/ 2928720 w 5018777"/>
              <a:gd name="connsiteY319" fmla="*/ 612503 h 2610137"/>
              <a:gd name="connsiteX320" fmla="*/ 2965006 w 5018777"/>
              <a:gd name="connsiteY320" fmla="*/ 576217 h 2610137"/>
              <a:gd name="connsiteX321" fmla="*/ 2972263 w 5018777"/>
              <a:gd name="connsiteY321" fmla="*/ 532674 h 2610137"/>
              <a:gd name="connsiteX322" fmla="*/ 2986777 w 5018777"/>
              <a:gd name="connsiteY322" fmla="*/ 489131 h 2610137"/>
              <a:gd name="connsiteX323" fmla="*/ 3001292 w 5018777"/>
              <a:gd name="connsiteY323" fmla="*/ 438331 h 2610137"/>
              <a:gd name="connsiteX324" fmla="*/ 3015806 w 5018777"/>
              <a:gd name="connsiteY324" fmla="*/ 394788 h 2610137"/>
              <a:gd name="connsiteX325" fmla="*/ 2965006 w 5018777"/>
              <a:gd name="connsiteY325" fmla="*/ 402045 h 2610137"/>
              <a:gd name="connsiteX326" fmla="*/ 2921463 w 5018777"/>
              <a:gd name="connsiteY326" fmla="*/ 416560 h 2610137"/>
              <a:gd name="connsiteX327" fmla="*/ 2892435 w 5018777"/>
              <a:gd name="connsiteY327" fmla="*/ 423817 h 2610137"/>
              <a:gd name="connsiteX328" fmla="*/ 2856149 w 5018777"/>
              <a:gd name="connsiteY328" fmla="*/ 438331 h 2610137"/>
              <a:gd name="connsiteX329" fmla="*/ 2812606 w 5018777"/>
              <a:gd name="connsiteY329" fmla="*/ 445588 h 2610137"/>
              <a:gd name="connsiteX330" fmla="*/ 2783577 w 5018777"/>
              <a:gd name="connsiteY330" fmla="*/ 452845 h 2610137"/>
              <a:gd name="connsiteX331" fmla="*/ 2725520 w 5018777"/>
              <a:gd name="connsiteY331" fmla="*/ 445588 h 2610137"/>
              <a:gd name="connsiteX332" fmla="*/ 2732777 w 5018777"/>
              <a:gd name="connsiteY332" fmla="*/ 380274 h 2610137"/>
              <a:gd name="connsiteX333" fmla="*/ 2725520 w 5018777"/>
              <a:gd name="connsiteY333" fmla="*/ 293188 h 2610137"/>
              <a:gd name="connsiteX334" fmla="*/ 2711006 w 5018777"/>
              <a:gd name="connsiteY334" fmla="*/ 235131 h 2610137"/>
              <a:gd name="connsiteX335" fmla="*/ 2667463 w 5018777"/>
              <a:gd name="connsiteY335" fmla="*/ 213360 h 2610137"/>
              <a:gd name="connsiteX336" fmla="*/ 2660206 w 5018777"/>
              <a:gd name="connsiteY336"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11977 w 5018777"/>
              <a:gd name="connsiteY195" fmla="*/ 2143760 h 2610137"/>
              <a:gd name="connsiteX196" fmla="*/ 1404720 w 5018777"/>
              <a:gd name="connsiteY196" fmla="*/ 2165531 h 2610137"/>
              <a:gd name="connsiteX197" fmla="*/ 1368435 w 5018777"/>
              <a:gd name="connsiteY197" fmla="*/ 2296160 h 2610137"/>
              <a:gd name="connsiteX198" fmla="*/ 1370975 w 5018777"/>
              <a:gd name="connsiteY198" fmla="*/ 2452188 h 2610137"/>
              <a:gd name="connsiteX199" fmla="*/ 1513577 w 5018777"/>
              <a:gd name="connsiteY199" fmla="*/ 2557417 h 2610137"/>
              <a:gd name="connsiteX200" fmla="*/ 1636949 w 5018777"/>
              <a:gd name="connsiteY200" fmla="*/ 2593703 h 2610137"/>
              <a:gd name="connsiteX201" fmla="*/ 1813297 w 5018777"/>
              <a:gd name="connsiteY201" fmla="*/ 2610122 h 2610137"/>
              <a:gd name="connsiteX202" fmla="*/ 1929775 w 5018777"/>
              <a:gd name="connsiteY202" fmla="*/ 2575378 h 2610137"/>
              <a:gd name="connsiteX203" fmla="*/ 1963520 w 5018777"/>
              <a:gd name="connsiteY203" fmla="*/ 2499360 h 2610137"/>
              <a:gd name="connsiteX204" fmla="*/ 2006337 w 5018777"/>
              <a:gd name="connsiteY204" fmla="*/ 2317931 h 2610137"/>
              <a:gd name="connsiteX205" fmla="*/ 2043349 w 5018777"/>
              <a:gd name="connsiteY205" fmla="*/ 2114731 h 2610137"/>
              <a:gd name="connsiteX206" fmla="*/ 2066572 w 5018777"/>
              <a:gd name="connsiteY206" fmla="*/ 2051594 h 2610137"/>
              <a:gd name="connsiteX207" fmla="*/ 2102495 w 5018777"/>
              <a:gd name="connsiteY207" fmla="*/ 1990634 h 2610137"/>
              <a:gd name="connsiteX208" fmla="*/ 2221512 w 5018777"/>
              <a:gd name="connsiteY208" fmla="*/ 1882140 h 2610137"/>
              <a:gd name="connsiteX209" fmla="*/ 2333362 w 5018777"/>
              <a:gd name="connsiteY209" fmla="*/ 1869530 h 2610137"/>
              <a:gd name="connsiteX210" fmla="*/ 2398949 w 5018777"/>
              <a:gd name="connsiteY210" fmla="*/ 1882503 h 2610137"/>
              <a:gd name="connsiteX211" fmla="*/ 2457006 w 5018777"/>
              <a:gd name="connsiteY211" fmla="*/ 1933303 h 2610137"/>
              <a:gd name="connsiteX212" fmla="*/ 2493292 w 5018777"/>
              <a:gd name="connsiteY212" fmla="*/ 1976845 h 2610137"/>
              <a:gd name="connsiteX213" fmla="*/ 2533387 w 5018777"/>
              <a:gd name="connsiteY213" fmla="*/ 2067015 h 2610137"/>
              <a:gd name="connsiteX214" fmla="*/ 2561600 w 5018777"/>
              <a:gd name="connsiteY214" fmla="*/ 2198188 h 2610137"/>
              <a:gd name="connsiteX215" fmla="*/ 2524225 w 5018777"/>
              <a:gd name="connsiteY215" fmla="*/ 2293892 h 2610137"/>
              <a:gd name="connsiteX216" fmla="*/ 2478777 w 5018777"/>
              <a:gd name="connsiteY216" fmla="*/ 2332445 h 2610137"/>
              <a:gd name="connsiteX217" fmla="*/ 2457006 w 5018777"/>
              <a:gd name="connsiteY217" fmla="*/ 2339703 h 2610137"/>
              <a:gd name="connsiteX218" fmla="*/ 2333635 w 5018777"/>
              <a:gd name="connsiteY218" fmla="*/ 2332445 h 2610137"/>
              <a:gd name="connsiteX219" fmla="*/ 2311863 w 5018777"/>
              <a:gd name="connsiteY219" fmla="*/ 2325188 h 2610137"/>
              <a:gd name="connsiteX220" fmla="*/ 2297349 w 5018777"/>
              <a:gd name="connsiteY220" fmla="*/ 2288903 h 2610137"/>
              <a:gd name="connsiteX221" fmla="*/ 2290092 w 5018777"/>
              <a:gd name="connsiteY221" fmla="*/ 2252617 h 2610137"/>
              <a:gd name="connsiteX222" fmla="*/ 2398949 w 5018777"/>
              <a:gd name="connsiteY222" fmla="*/ 2114731 h 2610137"/>
              <a:gd name="connsiteX223" fmla="*/ 2398949 w 5018777"/>
              <a:gd name="connsiteY223" fmla="*/ 2027645 h 2610137"/>
              <a:gd name="connsiteX224" fmla="*/ 2377177 w 5018777"/>
              <a:gd name="connsiteY224" fmla="*/ 2013131 h 2610137"/>
              <a:gd name="connsiteX225" fmla="*/ 2275577 w 5018777"/>
              <a:gd name="connsiteY225" fmla="*/ 2020388 h 2610137"/>
              <a:gd name="connsiteX226" fmla="*/ 2261063 w 5018777"/>
              <a:gd name="connsiteY226" fmla="*/ 2034903 h 2610137"/>
              <a:gd name="connsiteX227" fmla="*/ 2239292 w 5018777"/>
              <a:gd name="connsiteY227" fmla="*/ 2049417 h 2610137"/>
              <a:gd name="connsiteX228" fmla="*/ 2224777 w 5018777"/>
              <a:gd name="connsiteY228" fmla="*/ 2063931 h 2610137"/>
              <a:gd name="connsiteX229" fmla="*/ 2195749 w 5018777"/>
              <a:gd name="connsiteY229" fmla="*/ 2071188 h 2610137"/>
              <a:gd name="connsiteX230" fmla="*/ 2166720 w 5018777"/>
              <a:gd name="connsiteY230" fmla="*/ 2092960 h 2610137"/>
              <a:gd name="connsiteX231" fmla="*/ 2152206 w 5018777"/>
              <a:gd name="connsiteY231" fmla="*/ 2114731 h 2610137"/>
              <a:gd name="connsiteX232" fmla="*/ 2130435 w 5018777"/>
              <a:gd name="connsiteY232" fmla="*/ 2143760 h 2610137"/>
              <a:gd name="connsiteX233" fmla="*/ 2130435 w 5018777"/>
              <a:gd name="connsiteY233" fmla="*/ 2354217 h 2610137"/>
              <a:gd name="connsiteX234" fmla="*/ 2144949 w 5018777"/>
              <a:gd name="connsiteY234" fmla="*/ 2375988 h 2610137"/>
              <a:gd name="connsiteX235" fmla="*/ 2195749 w 5018777"/>
              <a:gd name="connsiteY235" fmla="*/ 2419531 h 2610137"/>
              <a:gd name="connsiteX236" fmla="*/ 2224777 w 5018777"/>
              <a:gd name="connsiteY236" fmla="*/ 2441303 h 2610137"/>
              <a:gd name="connsiteX237" fmla="*/ 2268320 w 5018777"/>
              <a:gd name="connsiteY237" fmla="*/ 2477588 h 2610137"/>
              <a:gd name="connsiteX238" fmla="*/ 2297349 w 5018777"/>
              <a:gd name="connsiteY238" fmla="*/ 2513874 h 2610137"/>
              <a:gd name="connsiteX239" fmla="*/ 2319120 w 5018777"/>
              <a:gd name="connsiteY239" fmla="*/ 2535645 h 2610137"/>
              <a:gd name="connsiteX240" fmla="*/ 2398949 w 5018777"/>
              <a:gd name="connsiteY240" fmla="*/ 2571931 h 2610137"/>
              <a:gd name="connsiteX241" fmla="*/ 2544092 w 5018777"/>
              <a:gd name="connsiteY241" fmla="*/ 2557417 h 2610137"/>
              <a:gd name="connsiteX242" fmla="*/ 2565863 w 5018777"/>
              <a:gd name="connsiteY242" fmla="*/ 2542903 h 2610137"/>
              <a:gd name="connsiteX243" fmla="*/ 2573120 w 5018777"/>
              <a:gd name="connsiteY243" fmla="*/ 2506617 h 2610137"/>
              <a:gd name="connsiteX244" fmla="*/ 2587635 w 5018777"/>
              <a:gd name="connsiteY244" fmla="*/ 2484845 h 2610137"/>
              <a:gd name="connsiteX245" fmla="*/ 2594892 w 5018777"/>
              <a:gd name="connsiteY245" fmla="*/ 2412274 h 2610137"/>
              <a:gd name="connsiteX246" fmla="*/ 2645692 w 5018777"/>
              <a:gd name="connsiteY246" fmla="*/ 2419531 h 2610137"/>
              <a:gd name="connsiteX247" fmla="*/ 2674720 w 5018777"/>
              <a:gd name="connsiteY247" fmla="*/ 2426788 h 2610137"/>
              <a:gd name="connsiteX248" fmla="*/ 2747292 w 5018777"/>
              <a:gd name="connsiteY248" fmla="*/ 2441303 h 2610137"/>
              <a:gd name="connsiteX249" fmla="*/ 2790835 w 5018777"/>
              <a:gd name="connsiteY249" fmla="*/ 2455817 h 2610137"/>
              <a:gd name="connsiteX250" fmla="*/ 2812606 w 5018777"/>
              <a:gd name="connsiteY250" fmla="*/ 2441303 h 2610137"/>
              <a:gd name="connsiteX251" fmla="*/ 2805349 w 5018777"/>
              <a:gd name="connsiteY251" fmla="*/ 2419531 h 2610137"/>
              <a:gd name="connsiteX252" fmla="*/ 2798092 w 5018777"/>
              <a:gd name="connsiteY252" fmla="*/ 2375988 h 2610137"/>
              <a:gd name="connsiteX253" fmla="*/ 2783577 w 5018777"/>
              <a:gd name="connsiteY253" fmla="*/ 2332445 h 2610137"/>
              <a:gd name="connsiteX254" fmla="*/ 2798092 w 5018777"/>
              <a:gd name="connsiteY254" fmla="*/ 2281645 h 2610137"/>
              <a:gd name="connsiteX255" fmla="*/ 2965006 w 5018777"/>
              <a:gd name="connsiteY255" fmla="*/ 2252617 h 2610137"/>
              <a:gd name="connsiteX256" fmla="*/ 2950492 w 5018777"/>
              <a:gd name="connsiteY256" fmla="*/ 2230845 h 2610137"/>
              <a:gd name="connsiteX257" fmla="*/ 2928720 w 5018777"/>
              <a:gd name="connsiteY257" fmla="*/ 2136503 h 2610137"/>
              <a:gd name="connsiteX258" fmla="*/ 2921463 w 5018777"/>
              <a:gd name="connsiteY258" fmla="*/ 2107474 h 2610137"/>
              <a:gd name="connsiteX259" fmla="*/ 2899692 w 5018777"/>
              <a:gd name="connsiteY259" fmla="*/ 2092960 h 2610137"/>
              <a:gd name="connsiteX260" fmla="*/ 2906949 w 5018777"/>
              <a:gd name="connsiteY260" fmla="*/ 2063931 h 2610137"/>
              <a:gd name="connsiteX261" fmla="*/ 3037577 w 5018777"/>
              <a:gd name="connsiteY261" fmla="*/ 2056674 h 2610137"/>
              <a:gd name="connsiteX262" fmla="*/ 3124663 w 5018777"/>
              <a:gd name="connsiteY262" fmla="*/ 2049417 h 2610137"/>
              <a:gd name="connsiteX263" fmla="*/ 3146435 w 5018777"/>
              <a:gd name="connsiteY263" fmla="*/ 2042160 h 2610137"/>
              <a:gd name="connsiteX264" fmla="*/ 3139177 w 5018777"/>
              <a:gd name="connsiteY264" fmla="*/ 2013131 h 2610137"/>
              <a:gd name="connsiteX265" fmla="*/ 3110149 w 5018777"/>
              <a:gd name="connsiteY265" fmla="*/ 1962331 h 2610137"/>
              <a:gd name="connsiteX266" fmla="*/ 3081120 w 5018777"/>
              <a:gd name="connsiteY266" fmla="*/ 1933303 h 2610137"/>
              <a:gd name="connsiteX267" fmla="*/ 3066606 w 5018777"/>
              <a:gd name="connsiteY267" fmla="*/ 1904274 h 2610137"/>
              <a:gd name="connsiteX268" fmla="*/ 3044835 w 5018777"/>
              <a:gd name="connsiteY268" fmla="*/ 1889760 h 2610137"/>
              <a:gd name="connsiteX269" fmla="*/ 3037577 w 5018777"/>
              <a:gd name="connsiteY269" fmla="*/ 1867988 h 2610137"/>
              <a:gd name="connsiteX270" fmla="*/ 3023063 w 5018777"/>
              <a:gd name="connsiteY270" fmla="*/ 1846217 h 2610137"/>
              <a:gd name="connsiteX271" fmla="*/ 3052092 w 5018777"/>
              <a:gd name="connsiteY271" fmla="*/ 1831703 h 2610137"/>
              <a:gd name="connsiteX272" fmla="*/ 3160949 w 5018777"/>
              <a:gd name="connsiteY272" fmla="*/ 1817188 h 2610137"/>
              <a:gd name="connsiteX273" fmla="*/ 3182720 w 5018777"/>
              <a:gd name="connsiteY273" fmla="*/ 1802674 h 2610137"/>
              <a:gd name="connsiteX274" fmla="*/ 3131920 w 5018777"/>
              <a:gd name="connsiteY274" fmla="*/ 1693817 h 2610137"/>
              <a:gd name="connsiteX275" fmla="*/ 3124663 w 5018777"/>
              <a:gd name="connsiteY275" fmla="*/ 1672045 h 2610137"/>
              <a:gd name="connsiteX276" fmla="*/ 3110149 w 5018777"/>
              <a:gd name="connsiteY276" fmla="*/ 1650274 h 2610137"/>
              <a:gd name="connsiteX277" fmla="*/ 3131920 w 5018777"/>
              <a:gd name="connsiteY277" fmla="*/ 1643017 h 2610137"/>
              <a:gd name="connsiteX278" fmla="*/ 3160949 w 5018777"/>
              <a:gd name="connsiteY278" fmla="*/ 1635760 h 2610137"/>
              <a:gd name="connsiteX279" fmla="*/ 3189977 w 5018777"/>
              <a:gd name="connsiteY279" fmla="*/ 1621245 h 2610137"/>
              <a:gd name="connsiteX280" fmla="*/ 3219006 w 5018777"/>
              <a:gd name="connsiteY280" fmla="*/ 1613988 h 2610137"/>
              <a:gd name="connsiteX281" fmla="*/ 3240777 w 5018777"/>
              <a:gd name="connsiteY281" fmla="*/ 1606731 h 2610137"/>
              <a:gd name="connsiteX282" fmla="*/ 3284320 w 5018777"/>
              <a:gd name="connsiteY282" fmla="*/ 1584960 h 2610137"/>
              <a:gd name="connsiteX283" fmla="*/ 3298835 w 5018777"/>
              <a:gd name="connsiteY283" fmla="*/ 1570445 h 2610137"/>
              <a:gd name="connsiteX284" fmla="*/ 3277063 w 5018777"/>
              <a:gd name="connsiteY284" fmla="*/ 1548674 h 2610137"/>
              <a:gd name="connsiteX285" fmla="*/ 3233520 w 5018777"/>
              <a:gd name="connsiteY285" fmla="*/ 1519645 h 2610137"/>
              <a:gd name="connsiteX286" fmla="*/ 3182720 w 5018777"/>
              <a:gd name="connsiteY286" fmla="*/ 1461588 h 2610137"/>
              <a:gd name="connsiteX287" fmla="*/ 3175463 w 5018777"/>
              <a:gd name="connsiteY287" fmla="*/ 1439817 h 2610137"/>
              <a:gd name="connsiteX288" fmla="*/ 3153692 w 5018777"/>
              <a:gd name="connsiteY288" fmla="*/ 1425303 h 2610137"/>
              <a:gd name="connsiteX289" fmla="*/ 3204492 w 5018777"/>
              <a:gd name="connsiteY289" fmla="*/ 1389017 h 2610137"/>
              <a:gd name="connsiteX290" fmla="*/ 3240777 w 5018777"/>
              <a:gd name="connsiteY290" fmla="*/ 1352731 h 2610137"/>
              <a:gd name="connsiteX291" fmla="*/ 3269806 w 5018777"/>
              <a:gd name="connsiteY291" fmla="*/ 1316445 h 2610137"/>
              <a:gd name="connsiteX292" fmla="*/ 3291577 w 5018777"/>
              <a:gd name="connsiteY292" fmla="*/ 1301931 h 2610137"/>
              <a:gd name="connsiteX293" fmla="*/ 3306092 w 5018777"/>
              <a:gd name="connsiteY293" fmla="*/ 1287417 h 2610137"/>
              <a:gd name="connsiteX294" fmla="*/ 3313349 w 5018777"/>
              <a:gd name="connsiteY294" fmla="*/ 1265645 h 2610137"/>
              <a:gd name="connsiteX295" fmla="*/ 3269806 w 5018777"/>
              <a:gd name="connsiteY295" fmla="*/ 1258388 h 2610137"/>
              <a:gd name="connsiteX296" fmla="*/ 3248035 w 5018777"/>
              <a:gd name="connsiteY296" fmla="*/ 1251131 h 2610137"/>
              <a:gd name="connsiteX297" fmla="*/ 3197235 w 5018777"/>
              <a:gd name="connsiteY297" fmla="*/ 1236617 h 2610137"/>
              <a:gd name="connsiteX298" fmla="*/ 3175463 w 5018777"/>
              <a:gd name="connsiteY298" fmla="*/ 1222103 h 2610137"/>
              <a:gd name="connsiteX299" fmla="*/ 3153692 w 5018777"/>
              <a:gd name="connsiteY299" fmla="*/ 1214845 h 2610137"/>
              <a:gd name="connsiteX300" fmla="*/ 3124663 w 5018777"/>
              <a:gd name="connsiteY300" fmla="*/ 1200331 h 2610137"/>
              <a:gd name="connsiteX301" fmla="*/ 3204492 w 5018777"/>
              <a:gd name="connsiteY301" fmla="*/ 1098731 h 2610137"/>
              <a:gd name="connsiteX302" fmla="*/ 3255292 w 5018777"/>
              <a:gd name="connsiteY302" fmla="*/ 1040674 h 2610137"/>
              <a:gd name="connsiteX303" fmla="*/ 3255292 w 5018777"/>
              <a:gd name="connsiteY303" fmla="*/ 997131 h 2610137"/>
              <a:gd name="connsiteX304" fmla="*/ 3211749 w 5018777"/>
              <a:gd name="connsiteY304" fmla="*/ 989874 h 2610137"/>
              <a:gd name="connsiteX305" fmla="*/ 3182720 w 5018777"/>
              <a:gd name="connsiteY305" fmla="*/ 982617 h 2610137"/>
              <a:gd name="connsiteX306" fmla="*/ 3124663 w 5018777"/>
              <a:gd name="connsiteY306" fmla="*/ 960845 h 2610137"/>
              <a:gd name="connsiteX307" fmla="*/ 3102892 w 5018777"/>
              <a:gd name="connsiteY307" fmla="*/ 953588 h 2610137"/>
              <a:gd name="connsiteX308" fmla="*/ 3052092 w 5018777"/>
              <a:gd name="connsiteY308" fmla="*/ 946331 h 2610137"/>
              <a:gd name="connsiteX309" fmla="*/ 3030320 w 5018777"/>
              <a:gd name="connsiteY309" fmla="*/ 939074 h 2610137"/>
              <a:gd name="connsiteX310" fmla="*/ 2994035 w 5018777"/>
              <a:gd name="connsiteY310" fmla="*/ 931817 h 2610137"/>
              <a:gd name="connsiteX311" fmla="*/ 2979520 w 5018777"/>
              <a:gd name="connsiteY311" fmla="*/ 917303 h 2610137"/>
              <a:gd name="connsiteX312" fmla="*/ 3037577 w 5018777"/>
              <a:gd name="connsiteY312" fmla="*/ 822960 h 2610137"/>
              <a:gd name="connsiteX313" fmla="*/ 3095635 w 5018777"/>
              <a:gd name="connsiteY313" fmla="*/ 750388 h 2610137"/>
              <a:gd name="connsiteX314" fmla="*/ 3131920 w 5018777"/>
              <a:gd name="connsiteY314" fmla="*/ 706845 h 2610137"/>
              <a:gd name="connsiteX315" fmla="*/ 3146435 w 5018777"/>
              <a:gd name="connsiteY315" fmla="*/ 685074 h 2610137"/>
              <a:gd name="connsiteX316" fmla="*/ 3037577 w 5018777"/>
              <a:gd name="connsiteY316" fmla="*/ 670560 h 2610137"/>
              <a:gd name="connsiteX317" fmla="*/ 2965006 w 5018777"/>
              <a:gd name="connsiteY317" fmla="*/ 663303 h 2610137"/>
              <a:gd name="connsiteX318" fmla="*/ 2892435 w 5018777"/>
              <a:gd name="connsiteY318" fmla="*/ 648788 h 2610137"/>
              <a:gd name="connsiteX319" fmla="*/ 2928720 w 5018777"/>
              <a:gd name="connsiteY319" fmla="*/ 612503 h 2610137"/>
              <a:gd name="connsiteX320" fmla="*/ 2965006 w 5018777"/>
              <a:gd name="connsiteY320" fmla="*/ 576217 h 2610137"/>
              <a:gd name="connsiteX321" fmla="*/ 2972263 w 5018777"/>
              <a:gd name="connsiteY321" fmla="*/ 532674 h 2610137"/>
              <a:gd name="connsiteX322" fmla="*/ 2986777 w 5018777"/>
              <a:gd name="connsiteY322" fmla="*/ 489131 h 2610137"/>
              <a:gd name="connsiteX323" fmla="*/ 3001292 w 5018777"/>
              <a:gd name="connsiteY323" fmla="*/ 438331 h 2610137"/>
              <a:gd name="connsiteX324" fmla="*/ 3015806 w 5018777"/>
              <a:gd name="connsiteY324" fmla="*/ 394788 h 2610137"/>
              <a:gd name="connsiteX325" fmla="*/ 2965006 w 5018777"/>
              <a:gd name="connsiteY325" fmla="*/ 402045 h 2610137"/>
              <a:gd name="connsiteX326" fmla="*/ 2921463 w 5018777"/>
              <a:gd name="connsiteY326" fmla="*/ 416560 h 2610137"/>
              <a:gd name="connsiteX327" fmla="*/ 2892435 w 5018777"/>
              <a:gd name="connsiteY327" fmla="*/ 423817 h 2610137"/>
              <a:gd name="connsiteX328" fmla="*/ 2856149 w 5018777"/>
              <a:gd name="connsiteY328" fmla="*/ 438331 h 2610137"/>
              <a:gd name="connsiteX329" fmla="*/ 2812606 w 5018777"/>
              <a:gd name="connsiteY329" fmla="*/ 445588 h 2610137"/>
              <a:gd name="connsiteX330" fmla="*/ 2783577 w 5018777"/>
              <a:gd name="connsiteY330" fmla="*/ 452845 h 2610137"/>
              <a:gd name="connsiteX331" fmla="*/ 2725520 w 5018777"/>
              <a:gd name="connsiteY331" fmla="*/ 445588 h 2610137"/>
              <a:gd name="connsiteX332" fmla="*/ 2732777 w 5018777"/>
              <a:gd name="connsiteY332" fmla="*/ 380274 h 2610137"/>
              <a:gd name="connsiteX333" fmla="*/ 2725520 w 5018777"/>
              <a:gd name="connsiteY333" fmla="*/ 293188 h 2610137"/>
              <a:gd name="connsiteX334" fmla="*/ 2711006 w 5018777"/>
              <a:gd name="connsiteY334" fmla="*/ 235131 h 2610137"/>
              <a:gd name="connsiteX335" fmla="*/ 2667463 w 5018777"/>
              <a:gd name="connsiteY335" fmla="*/ 213360 h 2610137"/>
              <a:gd name="connsiteX336" fmla="*/ 2660206 w 5018777"/>
              <a:gd name="connsiteY336"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11977 w 5018777"/>
              <a:gd name="connsiteY195" fmla="*/ 2143760 h 2610137"/>
              <a:gd name="connsiteX196" fmla="*/ 1404720 w 5018777"/>
              <a:gd name="connsiteY196" fmla="*/ 2165531 h 2610137"/>
              <a:gd name="connsiteX197" fmla="*/ 1368435 w 5018777"/>
              <a:gd name="connsiteY197" fmla="*/ 2296160 h 2610137"/>
              <a:gd name="connsiteX198" fmla="*/ 1370975 w 5018777"/>
              <a:gd name="connsiteY198" fmla="*/ 2452188 h 2610137"/>
              <a:gd name="connsiteX199" fmla="*/ 1513577 w 5018777"/>
              <a:gd name="connsiteY199" fmla="*/ 2557417 h 2610137"/>
              <a:gd name="connsiteX200" fmla="*/ 1636949 w 5018777"/>
              <a:gd name="connsiteY200" fmla="*/ 2593703 h 2610137"/>
              <a:gd name="connsiteX201" fmla="*/ 1813297 w 5018777"/>
              <a:gd name="connsiteY201" fmla="*/ 2610122 h 2610137"/>
              <a:gd name="connsiteX202" fmla="*/ 1929775 w 5018777"/>
              <a:gd name="connsiteY202" fmla="*/ 2575378 h 2610137"/>
              <a:gd name="connsiteX203" fmla="*/ 1963520 w 5018777"/>
              <a:gd name="connsiteY203" fmla="*/ 2499360 h 2610137"/>
              <a:gd name="connsiteX204" fmla="*/ 2006337 w 5018777"/>
              <a:gd name="connsiteY204" fmla="*/ 2317931 h 2610137"/>
              <a:gd name="connsiteX205" fmla="*/ 2043349 w 5018777"/>
              <a:gd name="connsiteY205" fmla="*/ 2114731 h 2610137"/>
              <a:gd name="connsiteX206" fmla="*/ 2066572 w 5018777"/>
              <a:gd name="connsiteY206" fmla="*/ 2051594 h 2610137"/>
              <a:gd name="connsiteX207" fmla="*/ 2102495 w 5018777"/>
              <a:gd name="connsiteY207" fmla="*/ 1990634 h 2610137"/>
              <a:gd name="connsiteX208" fmla="*/ 2221512 w 5018777"/>
              <a:gd name="connsiteY208" fmla="*/ 1882140 h 2610137"/>
              <a:gd name="connsiteX209" fmla="*/ 2333362 w 5018777"/>
              <a:gd name="connsiteY209" fmla="*/ 1869530 h 2610137"/>
              <a:gd name="connsiteX210" fmla="*/ 2398949 w 5018777"/>
              <a:gd name="connsiteY210" fmla="*/ 1882503 h 2610137"/>
              <a:gd name="connsiteX211" fmla="*/ 2457006 w 5018777"/>
              <a:gd name="connsiteY211" fmla="*/ 1933303 h 2610137"/>
              <a:gd name="connsiteX212" fmla="*/ 2493292 w 5018777"/>
              <a:gd name="connsiteY212" fmla="*/ 1976845 h 2610137"/>
              <a:gd name="connsiteX213" fmla="*/ 2533387 w 5018777"/>
              <a:gd name="connsiteY213" fmla="*/ 2067015 h 2610137"/>
              <a:gd name="connsiteX214" fmla="*/ 2561600 w 5018777"/>
              <a:gd name="connsiteY214" fmla="*/ 2198188 h 2610137"/>
              <a:gd name="connsiteX215" fmla="*/ 2524225 w 5018777"/>
              <a:gd name="connsiteY215" fmla="*/ 2293892 h 2610137"/>
              <a:gd name="connsiteX216" fmla="*/ 2484492 w 5018777"/>
              <a:gd name="connsiteY216" fmla="*/ 2330540 h 2610137"/>
              <a:gd name="connsiteX217" fmla="*/ 2457006 w 5018777"/>
              <a:gd name="connsiteY217" fmla="*/ 2339703 h 2610137"/>
              <a:gd name="connsiteX218" fmla="*/ 2333635 w 5018777"/>
              <a:gd name="connsiteY218" fmla="*/ 2332445 h 2610137"/>
              <a:gd name="connsiteX219" fmla="*/ 2311863 w 5018777"/>
              <a:gd name="connsiteY219" fmla="*/ 2325188 h 2610137"/>
              <a:gd name="connsiteX220" fmla="*/ 2297349 w 5018777"/>
              <a:gd name="connsiteY220" fmla="*/ 2288903 h 2610137"/>
              <a:gd name="connsiteX221" fmla="*/ 2290092 w 5018777"/>
              <a:gd name="connsiteY221" fmla="*/ 2252617 h 2610137"/>
              <a:gd name="connsiteX222" fmla="*/ 2398949 w 5018777"/>
              <a:gd name="connsiteY222" fmla="*/ 2114731 h 2610137"/>
              <a:gd name="connsiteX223" fmla="*/ 2398949 w 5018777"/>
              <a:gd name="connsiteY223" fmla="*/ 2027645 h 2610137"/>
              <a:gd name="connsiteX224" fmla="*/ 2377177 w 5018777"/>
              <a:gd name="connsiteY224" fmla="*/ 2013131 h 2610137"/>
              <a:gd name="connsiteX225" fmla="*/ 2275577 w 5018777"/>
              <a:gd name="connsiteY225" fmla="*/ 2020388 h 2610137"/>
              <a:gd name="connsiteX226" fmla="*/ 2261063 w 5018777"/>
              <a:gd name="connsiteY226" fmla="*/ 2034903 h 2610137"/>
              <a:gd name="connsiteX227" fmla="*/ 2239292 w 5018777"/>
              <a:gd name="connsiteY227" fmla="*/ 2049417 h 2610137"/>
              <a:gd name="connsiteX228" fmla="*/ 2224777 w 5018777"/>
              <a:gd name="connsiteY228" fmla="*/ 2063931 h 2610137"/>
              <a:gd name="connsiteX229" fmla="*/ 2195749 w 5018777"/>
              <a:gd name="connsiteY229" fmla="*/ 2071188 h 2610137"/>
              <a:gd name="connsiteX230" fmla="*/ 2166720 w 5018777"/>
              <a:gd name="connsiteY230" fmla="*/ 2092960 h 2610137"/>
              <a:gd name="connsiteX231" fmla="*/ 2152206 w 5018777"/>
              <a:gd name="connsiteY231" fmla="*/ 2114731 h 2610137"/>
              <a:gd name="connsiteX232" fmla="*/ 2130435 w 5018777"/>
              <a:gd name="connsiteY232" fmla="*/ 2143760 h 2610137"/>
              <a:gd name="connsiteX233" fmla="*/ 2130435 w 5018777"/>
              <a:gd name="connsiteY233" fmla="*/ 2354217 h 2610137"/>
              <a:gd name="connsiteX234" fmla="*/ 2144949 w 5018777"/>
              <a:gd name="connsiteY234" fmla="*/ 2375988 h 2610137"/>
              <a:gd name="connsiteX235" fmla="*/ 2195749 w 5018777"/>
              <a:gd name="connsiteY235" fmla="*/ 2419531 h 2610137"/>
              <a:gd name="connsiteX236" fmla="*/ 2224777 w 5018777"/>
              <a:gd name="connsiteY236" fmla="*/ 2441303 h 2610137"/>
              <a:gd name="connsiteX237" fmla="*/ 2268320 w 5018777"/>
              <a:gd name="connsiteY237" fmla="*/ 2477588 h 2610137"/>
              <a:gd name="connsiteX238" fmla="*/ 2297349 w 5018777"/>
              <a:gd name="connsiteY238" fmla="*/ 2513874 h 2610137"/>
              <a:gd name="connsiteX239" fmla="*/ 2319120 w 5018777"/>
              <a:gd name="connsiteY239" fmla="*/ 2535645 h 2610137"/>
              <a:gd name="connsiteX240" fmla="*/ 2398949 w 5018777"/>
              <a:gd name="connsiteY240" fmla="*/ 2571931 h 2610137"/>
              <a:gd name="connsiteX241" fmla="*/ 2544092 w 5018777"/>
              <a:gd name="connsiteY241" fmla="*/ 2557417 h 2610137"/>
              <a:gd name="connsiteX242" fmla="*/ 2565863 w 5018777"/>
              <a:gd name="connsiteY242" fmla="*/ 2542903 h 2610137"/>
              <a:gd name="connsiteX243" fmla="*/ 2573120 w 5018777"/>
              <a:gd name="connsiteY243" fmla="*/ 2506617 h 2610137"/>
              <a:gd name="connsiteX244" fmla="*/ 2587635 w 5018777"/>
              <a:gd name="connsiteY244" fmla="*/ 2484845 h 2610137"/>
              <a:gd name="connsiteX245" fmla="*/ 2594892 w 5018777"/>
              <a:gd name="connsiteY245" fmla="*/ 2412274 h 2610137"/>
              <a:gd name="connsiteX246" fmla="*/ 2645692 w 5018777"/>
              <a:gd name="connsiteY246" fmla="*/ 2419531 h 2610137"/>
              <a:gd name="connsiteX247" fmla="*/ 2674720 w 5018777"/>
              <a:gd name="connsiteY247" fmla="*/ 2426788 h 2610137"/>
              <a:gd name="connsiteX248" fmla="*/ 2747292 w 5018777"/>
              <a:gd name="connsiteY248" fmla="*/ 2441303 h 2610137"/>
              <a:gd name="connsiteX249" fmla="*/ 2790835 w 5018777"/>
              <a:gd name="connsiteY249" fmla="*/ 2455817 h 2610137"/>
              <a:gd name="connsiteX250" fmla="*/ 2812606 w 5018777"/>
              <a:gd name="connsiteY250" fmla="*/ 2441303 h 2610137"/>
              <a:gd name="connsiteX251" fmla="*/ 2805349 w 5018777"/>
              <a:gd name="connsiteY251" fmla="*/ 2419531 h 2610137"/>
              <a:gd name="connsiteX252" fmla="*/ 2798092 w 5018777"/>
              <a:gd name="connsiteY252" fmla="*/ 2375988 h 2610137"/>
              <a:gd name="connsiteX253" fmla="*/ 2783577 w 5018777"/>
              <a:gd name="connsiteY253" fmla="*/ 2332445 h 2610137"/>
              <a:gd name="connsiteX254" fmla="*/ 2798092 w 5018777"/>
              <a:gd name="connsiteY254" fmla="*/ 2281645 h 2610137"/>
              <a:gd name="connsiteX255" fmla="*/ 2965006 w 5018777"/>
              <a:gd name="connsiteY255" fmla="*/ 2252617 h 2610137"/>
              <a:gd name="connsiteX256" fmla="*/ 2950492 w 5018777"/>
              <a:gd name="connsiteY256" fmla="*/ 2230845 h 2610137"/>
              <a:gd name="connsiteX257" fmla="*/ 2928720 w 5018777"/>
              <a:gd name="connsiteY257" fmla="*/ 2136503 h 2610137"/>
              <a:gd name="connsiteX258" fmla="*/ 2921463 w 5018777"/>
              <a:gd name="connsiteY258" fmla="*/ 2107474 h 2610137"/>
              <a:gd name="connsiteX259" fmla="*/ 2899692 w 5018777"/>
              <a:gd name="connsiteY259" fmla="*/ 2092960 h 2610137"/>
              <a:gd name="connsiteX260" fmla="*/ 2906949 w 5018777"/>
              <a:gd name="connsiteY260" fmla="*/ 2063931 h 2610137"/>
              <a:gd name="connsiteX261" fmla="*/ 3037577 w 5018777"/>
              <a:gd name="connsiteY261" fmla="*/ 2056674 h 2610137"/>
              <a:gd name="connsiteX262" fmla="*/ 3124663 w 5018777"/>
              <a:gd name="connsiteY262" fmla="*/ 2049417 h 2610137"/>
              <a:gd name="connsiteX263" fmla="*/ 3146435 w 5018777"/>
              <a:gd name="connsiteY263" fmla="*/ 2042160 h 2610137"/>
              <a:gd name="connsiteX264" fmla="*/ 3139177 w 5018777"/>
              <a:gd name="connsiteY264" fmla="*/ 2013131 h 2610137"/>
              <a:gd name="connsiteX265" fmla="*/ 3110149 w 5018777"/>
              <a:gd name="connsiteY265" fmla="*/ 1962331 h 2610137"/>
              <a:gd name="connsiteX266" fmla="*/ 3081120 w 5018777"/>
              <a:gd name="connsiteY266" fmla="*/ 1933303 h 2610137"/>
              <a:gd name="connsiteX267" fmla="*/ 3066606 w 5018777"/>
              <a:gd name="connsiteY267" fmla="*/ 1904274 h 2610137"/>
              <a:gd name="connsiteX268" fmla="*/ 3044835 w 5018777"/>
              <a:gd name="connsiteY268" fmla="*/ 1889760 h 2610137"/>
              <a:gd name="connsiteX269" fmla="*/ 3037577 w 5018777"/>
              <a:gd name="connsiteY269" fmla="*/ 1867988 h 2610137"/>
              <a:gd name="connsiteX270" fmla="*/ 3023063 w 5018777"/>
              <a:gd name="connsiteY270" fmla="*/ 1846217 h 2610137"/>
              <a:gd name="connsiteX271" fmla="*/ 3052092 w 5018777"/>
              <a:gd name="connsiteY271" fmla="*/ 1831703 h 2610137"/>
              <a:gd name="connsiteX272" fmla="*/ 3160949 w 5018777"/>
              <a:gd name="connsiteY272" fmla="*/ 1817188 h 2610137"/>
              <a:gd name="connsiteX273" fmla="*/ 3182720 w 5018777"/>
              <a:gd name="connsiteY273" fmla="*/ 1802674 h 2610137"/>
              <a:gd name="connsiteX274" fmla="*/ 3131920 w 5018777"/>
              <a:gd name="connsiteY274" fmla="*/ 1693817 h 2610137"/>
              <a:gd name="connsiteX275" fmla="*/ 3124663 w 5018777"/>
              <a:gd name="connsiteY275" fmla="*/ 1672045 h 2610137"/>
              <a:gd name="connsiteX276" fmla="*/ 3110149 w 5018777"/>
              <a:gd name="connsiteY276" fmla="*/ 1650274 h 2610137"/>
              <a:gd name="connsiteX277" fmla="*/ 3131920 w 5018777"/>
              <a:gd name="connsiteY277" fmla="*/ 1643017 h 2610137"/>
              <a:gd name="connsiteX278" fmla="*/ 3160949 w 5018777"/>
              <a:gd name="connsiteY278" fmla="*/ 1635760 h 2610137"/>
              <a:gd name="connsiteX279" fmla="*/ 3189977 w 5018777"/>
              <a:gd name="connsiteY279" fmla="*/ 1621245 h 2610137"/>
              <a:gd name="connsiteX280" fmla="*/ 3219006 w 5018777"/>
              <a:gd name="connsiteY280" fmla="*/ 1613988 h 2610137"/>
              <a:gd name="connsiteX281" fmla="*/ 3240777 w 5018777"/>
              <a:gd name="connsiteY281" fmla="*/ 1606731 h 2610137"/>
              <a:gd name="connsiteX282" fmla="*/ 3284320 w 5018777"/>
              <a:gd name="connsiteY282" fmla="*/ 1584960 h 2610137"/>
              <a:gd name="connsiteX283" fmla="*/ 3298835 w 5018777"/>
              <a:gd name="connsiteY283" fmla="*/ 1570445 h 2610137"/>
              <a:gd name="connsiteX284" fmla="*/ 3277063 w 5018777"/>
              <a:gd name="connsiteY284" fmla="*/ 1548674 h 2610137"/>
              <a:gd name="connsiteX285" fmla="*/ 3233520 w 5018777"/>
              <a:gd name="connsiteY285" fmla="*/ 1519645 h 2610137"/>
              <a:gd name="connsiteX286" fmla="*/ 3182720 w 5018777"/>
              <a:gd name="connsiteY286" fmla="*/ 1461588 h 2610137"/>
              <a:gd name="connsiteX287" fmla="*/ 3175463 w 5018777"/>
              <a:gd name="connsiteY287" fmla="*/ 1439817 h 2610137"/>
              <a:gd name="connsiteX288" fmla="*/ 3153692 w 5018777"/>
              <a:gd name="connsiteY288" fmla="*/ 1425303 h 2610137"/>
              <a:gd name="connsiteX289" fmla="*/ 3204492 w 5018777"/>
              <a:gd name="connsiteY289" fmla="*/ 1389017 h 2610137"/>
              <a:gd name="connsiteX290" fmla="*/ 3240777 w 5018777"/>
              <a:gd name="connsiteY290" fmla="*/ 1352731 h 2610137"/>
              <a:gd name="connsiteX291" fmla="*/ 3269806 w 5018777"/>
              <a:gd name="connsiteY291" fmla="*/ 1316445 h 2610137"/>
              <a:gd name="connsiteX292" fmla="*/ 3291577 w 5018777"/>
              <a:gd name="connsiteY292" fmla="*/ 1301931 h 2610137"/>
              <a:gd name="connsiteX293" fmla="*/ 3306092 w 5018777"/>
              <a:gd name="connsiteY293" fmla="*/ 1287417 h 2610137"/>
              <a:gd name="connsiteX294" fmla="*/ 3313349 w 5018777"/>
              <a:gd name="connsiteY294" fmla="*/ 1265645 h 2610137"/>
              <a:gd name="connsiteX295" fmla="*/ 3269806 w 5018777"/>
              <a:gd name="connsiteY295" fmla="*/ 1258388 h 2610137"/>
              <a:gd name="connsiteX296" fmla="*/ 3248035 w 5018777"/>
              <a:gd name="connsiteY296" fmla="*/ 1251131 h 2610137"/>
              <a:gd name="connsiteX297" fmla="*/ 3197235 w 5018777"/>
              <a:gd name="connsiteY297" fmla="*/ 1236617 h 2610137"/>
              <a:gd name="connsiteX298" fmla="*/ 3175463 w 5018777"/>
              <a:gd name="connsiteY298" fmla="*/ 1222103 h 2610137"/>
              <a:gd name="connsiteX299" fmla="*/ 3153692 w 5018777"/>
              <a:gd name="connsiteY299" fmla="*/ 1214845 h 2610137"/>
              <a:gd name="connsiteX300" fmla="*/ 3124663 w 5018777"/>
              <a:gd name="connsiteY300" fmla="*/ 1200331 h 2610137"/>
              <a:gd name="connsiteX301" fmla="*/ 3204492 w 5018777"/>
              <a:gd name="connsiteY301" fmla="*/ 1098731 h 2610137"/>
              <a:gd name="connsiteX302" fmla="*/ 3255292 w 5018777"/>
              <a:gd name="connsiteY302" fmla="*/ 1040674 h 2610137"/>
              <a:gd name="connsiteX303" fmla="*/ 3255292 w 5018777"/>
              <a:gd name="connsiteY303" fmla="*/ 997131 h 2610137"/>
              <a:gd name="connsiteX304" fmla="*/ 3211749 w 5018777"/>
              <a:gd name="connsiteY304" fmla="*/ 989874 h 2610137"/>
              <a:gd name="connsiteX305" fmla="*/ 3182720 w 5018777"/>
              <a:gd name="connsiteY305" fmla="*/ 982617 h 2610137"/>
              <a:gd name="connsiteX306" fmla="*/ 3124663 w 5018777"/>
              <a:gd name="connsiteY306" fmla="*/ 960845 h 2610137"/>
              <a:gd name="connsiteX307" fmla="*/ 3102892 w 5018777"/>
              <a:gd name="connsiteY307" fmla="*/ 953588 h 2610137"/>
              <a:gd name="connsiteX308" fmla="*/ 3052092 w 5018777"/>
              <a:gd name="connsiteY308" fmla="*/ 946331 h 2610137"/>
              <a:gd name="connsiteX309" fmla="*/ 3030320 w 5018777"/>
              <a:gd name="connsiteY309" fmla="*/ 939074 h 2610137"/>
              <a:gd name="connsiteX310" fmla="*/ 2994035 w 5018777"/>
              <a:gd name="connsiteY310" fmla="*/ 931817 h 2610137"/>
              <a:gd name="connsiteX311" fmla="*/ 2979520 w 5018777"/>
              <a:gd name="connsiteY311" fmla="*/ 917303 h 2610137"/>
              <a:gd name="connsiteX312" fmla="*/ 3037577 w 5018777"/>
              <a:gd name="connsiteY312" fmla="*/ 822960 h 2610137"/>
              <a:gd name="connsiteX313" fmla="*/ 3095635 w 5018777"/>
              <a:gd name="connsiteY313" fmla="*/ 750388 h 2610137"/>
              <a:gd name="connsiteX314" fmla="*/ 3131920 w 5018777"/>
              <a:gd name="connsiteY314" fmla="*/ 706845 h 2610137"/>
              <a:gd name="connsiteX315" fmla="*/ 3146435 w 5018777"/>
              <a:gd name="connsiteY315" fmla="*/ 685074 h 2610137"/>
              <a:gd name="connsiteX316" fmla="*/ 3037577 w 5018777"/>
              <a:gd name="connsiteY316" fmla="*/ 670560 h 2610137"/>
              <a:gd name="connsiteX317" fmla="*/ 2965006 w 5018777"/>
              <a:gd name="connsiteY317" fmla="*/ 663303 h 2610137"/>
              <a:gd name="connsiteX318" fmla="*/ 2892435 w 5018777"/>
              <a:gd name="connsiteY318" fmla="*/ 648788 h 2610137"/>
              <a:gd name="connsiteX319" fmla="*/ 2928720 w 5018777"/>
              <a:gd name="connsiteY319" fmla="*/ 612503 h 2610137"/>
              <a:gd name="connsiteX320" fmla="*/ 2965006 w 5018777"/>
              <a:gd name="connsiteY320" fmla="*/ 576217 h 2610137"/>
              <a:gd name="connsiteX321" fmla="*/ 2972263 w 5018777"/>
              <a:gd name="connsiteY321" fmla="*/ 532674 h 2610137"/>
              <a:gd name="connsiteX322" fmla="*/ 2986777 w 5018777"/>
              <a:gd name="connsiteY322" fmla="*/ 489131 h 2610137"/>
              <a:gd name="connsiteX323" fmla="*/ 3001292 w 5018777"/>
              <a:gd name="connsiteY323" fmla="*/ 438331 h 2610137"/>
              <a:gd name="connsiteX324" fmla="*/ 3015806 w 5018777"/>
              <a:gd name="connsiteY324" fmla="*/ 394788 h 2610137"/>
              <a:gd name="connsiteX325" fmla="*/ 2965006 w 5018777"/>
              <a:gd name="connsiteY325" fmla="*/ 402045 h 2610137"/>
              <a:gd name="connsiteX326" fmla="*/ 2921463 w 5018777"/>
              <a:gd name="connsiteY326" fmla="*/ 416560 h 2610137"/>
              <a:gd name="connsiteX327" fmla="*/ 2892435 w 5018777"/>
              <a:gd name="connsiteY327" fmla="*/ 423817 h 2610137"/>
              <a:gd name="connsiteX328" fmla="*/ 2856149 w 5018777"/>
              <a:gd name="connsiteY328" fmla="*/ 438331 h 2610137"/>
              <a:gd name="connsiteX329" fmla="*/ 2812606 w 5018777"/>
              <a:gd name="connsiteY329" fmla="*/ 445588 h 2610137"/>
              <a:gd name="connsiteX330" fmla="*/ 2783577 w 5018777"/>
              <a:gd name="connsiteY330" fmla="*/ 452845 h 2610137"/>
              <a:gd name="connsiteX331" fmla="*/ 2725520 w 5018777"/>
              <a:gd name="connsiteY331" fmla="*/ 445588 h 2610137"/>
              <a:gd name="connsiteX332" fmla="*/ 2732777 w 5018777"/>
              <a:gd name="connsiteY332" fmla="*/ 380274 h 2610137"/>
              <a:gd name="connsiteX333" fmla="*/ 2725520 w 5018777"/>
              <a:gd name="connsiteY333" fmla="*/ 293188 h 2610137"/>
              <a:gd name="connsiteX334" fmla="*/ 2711006 w 5018777"/>
              <a:gd name="connsiteY334" fmla="*/ 235131 h 2610137"/>
              <a:gd name="connsiteX335" fmla="*/ 2667463 w 5018777"/>
              <a:gd name="connsiteY335" fmla="*/ 213360 h 2610137"/>
              <a:gd name="connsiteX336" fmla="*/ 2660206 w 5018777"/>
              <a:gd name="connsiteY336"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11977 w 5018777"/>
              <a:gd name="connsiteY195" fmla="*/ 2143760 h 2610137"/>
              <a:gd name="connsiteX196" fmla="*/ 1404720 w 5018777"/>
              <a:gd name="connsiteY196" fmla="*/ 2165531 h 2610137"/>
              <a:gd name="connsiteX197" fmla="*/ 1368435 w 5018777"/>
              <a:gd name="connsiteY197" fmla="*/ 2296160 h 2610137"/>
              <a:gd name="connsiteX198" fmla="*/ 1370975 w 5018777"/>
              <a:gd name="connsiteY198" fmla="*/ 2452188 h 2610137"/>
              <a:gd name="connsiteX199" fmla="*/ 1513577 w 5018777"/>
              <a:gd name="connsiteY199" fmla="*/ 2557417 h 2610137"/>
              <a:gd name="connsiteX200" fmla="*/ 1636949 w 5018777"/>
              <a:gd name="connsiteY200" fmla="*/ 2593703 h 2610137"/>
              <a:gd name="connsiteX201" fmla="*/ 1813297 w 5018777"/>
              <a:gd name="connsiteY201" fmla="*/ 2610122 h 2610137"/>
              <a:gd name="connsiteX202" fmla="*/ 1929775 w 5018777"/>
              <a:gd name="connsiteY202" fmla="*/ 2575378 h 2610137"/>
              <a:gd name="connsiteX203" fmla="*/ 1963520 w 5018777"/>
              <a:gd name="connsiteY203" fmla="*/ 2499360 h 2610137"/>
              <a:gd name="connsiteX204" fmla="*/ 2006337 w 5018777"/>
              <a:gd name="connsiteY204" fmla="*/ 2317931 h 2610137"/>
              <a:gd name="connsiteX205" fmla="*/ 2043349 w 5018777"/>
              <a:gd name="connsiteY205" fmla="*/ 2114731 h 2610137"/>
              <a:gd name="connsiteX206" fmla="*/ 2066572 w 5018777"/>
              <a:gd name="connsiteY206" fmla="*/ 2051594 h 2610137"/>
              <a:gd name="connsiteX207" fmla="*/ 2102495 w 5018777"/>
              <a:gd name="connsiteY207" fmla="*/ 1990634 h 2610137"/>
              <a:gd name="connsiteX208" fmla="*/ 2221512 w 5018777"/>
              <a:gd name="connsiteY208" fmla="*/ 1882140 h 2610137"/>
              <a:gd name="connsiteX209" fmla="*/ 2333362 w 5018777"/>
              <a:gd name="connsiteY209" fmla="*/ 1869530 h 2610137"/>
              <a:gd name="connsiteX210" fmla="*/ 2398949 w 5018777"/>
              <a:gd name="connsiteY210" fmla="*/ 1882503 h 2610137"/>
              <a:gd name="connsiteX211" fmla="*/ 2457006 w 5018777"/>
              <a:gd name="connsiteY211" fmla="*/ 1933303 h 2610137"/>
              <a:gd name="connsiteX212" fmla="*/ 2493292 w 5018777"/>
              <a:gd name="connsiteY212" fmla="*/ 1976845 h 2610137"/>
              <a:gd name="connsiteX213" fmla="*/ 2533387 w 5018777"/>
              <a:gd name="connsiteY213" fmla="*/ 2067015 h 2610137"/>
              <a:gd name="connsiteX214" fmla="*/ 2561600 w 5018777"/>
              <a:gd name="connsiteY214" fmla="*/ 2198188 h 2610137"/>
              <a:gd name="connsiteX215" fmla="*/ 2524225 w 5018777"/>
              <a:gd name="connsiteY215" fmla="*/ 2293892 h 2610137"/>
              <a:gd name="connsiteX216" fmla="*/ 2484492 w 5018777"/>
              <a:gd name="connsiteY216" fmla="*/ 2330540 h 2610137"/>
              <a:gd name="connsiteX217" fmla="*/ 2413191 w 5018777"/>
              <a:gd name="connsiteY217" fmla="*/ 2341608 h 2610137"/>
              <a:gd name="connsiteX218" fmla="*/ 2333635 w 5018777"/>
              <a:gd name="connsiteY218" fmla="*/ 2332445 h 2610137"/>
              <a:gd name="connsiteX219" fmla="*/ 2311863 w 5018777"/>
              <a:gd name="connsiteY219" fmla="*/ 2325188 h 2610137"/>
              <a:gd name="connsiteX220" fmla="*/ 2297349 w 5018777"/>
              <a:gd name="connsiteY220" fmla="*/ 2288903 h 2610137"/>
              <a:gd name="connsiteX221" fmla="*/ 2290092 w 5018777"/>
              <a:gd name="connsiteY221" fmla="*/ 2252617 h 2610137"/>
              <a:gd name="connsiteX222" fmla="*/ 2398949 w 5018777"/>
              <a:gd name="connsiteY222" fmla="*/ 2114731 h 2610137"/>
              <a:gd name="connsiteX223" fmla="*/ 2398949 w 5018777"/>
              <a:gd name="connsiteY223" fmla="*/ 2027645 h 2610137"/>
              <a:gd name="connsiteX224" fmla="*/ 2377177 w 5018777"/>
              <a:gd name="connsiteY224" fmla="*/ 2013131 h 2610137"/>
              <a:gd name="connsiteX225" fmla="*/ 2275577 w 5018777"/>
              <a:gd name="connsiteY225" fmla="*/ 2020388 h 2610137"/>
              <a:gd name="connsiteX226" fmla="*/ 2261063 w 5018777"/>
              <a:gd name="connsiteY226" fmla="*/ 2034903 h 2610137"/>
              <a:gd name="connsiteX227" fmla="*/ 2239292 w 5018777"/>
              <a:gd name="connsiteY227" fmla="*/ 2049417 h 2610137"/>
              <a:gd name="connsiteX228" fmla="*/ 2224777 w 5018777"/>
              <a:gd name="connsiteY228" fmla="*/ 2063931 h 2610137"/>
              <a:gd name="connsiteX229" fmla="*/ 2195749 w 5018777"/>
              <a:gd name="connsiteY229" fmla="*/ 2071188 h 2610137"/>
              <a:gd name="connsiteX230" fmla="*/ 2166720 w 5018777"/>
              <a:gd name="connsiteY230" fmla="*/ 2092960 h 2610137"/>
              <a:gd name="connsiteX231" fmla="*/ 2152206 w 5018777"/>
              <a:gd name="connsiteY231" fmla="*/ 2114731 h 2610137"/>
              <a:gd name="connsiteX232" fmla="*/ 2130435 w 5018777"/>
              <a:gd name="connsiteY232" fmla="*/ 2143760 h 2610137"/>
              <a:gd name="connsiteX233" fmla="*/ 2130435 w 5018777"/>
              <a:gd name="connsiteY233" fmla="*/ 2354217 h 2610137"/>
              <a:gd name="connsiteX234" fmla="*/ 2144949 w 5018777"/>
              <a:gd name="connsiteY234" fmla="*/ 2375988 h 2610137"/>
              <a:gd name="connsiteX235" fmla="*/ 2195749 w 5018777"/>
              <a:gd name="connsiteY235" fmla="*/ 2419531 h 2610137"/>
              <a:gd name="connsiteX236" fmla="*/ 2224777 w 5018777"/>
              <a:gd name="connsiteY236" fmla="*/ 2441303 h 2610137"/>
              <a:gd name="connsiteX237" fmla="*/ 2268320 w 5018777"/>
              <a:gd name="connsiteY237" fmla="*/ 2477588 h 2610137"/>
              <a:gd name="connsiteX238" fmla="*/ 2297349 w 5018777"/>
              <a:gd name="connsiteY238" fmla="*/ 2513874 h 2610137"/>
              <a:gd name="connsiteX239" fmla="*/ 2319120 w 5018777"/>
              <a:gd name="connsiteY239" fmla="*/ 2535645 h 2610137"/>
              <a:gd name="connsiteX240" fmla="*/ 2398949 w 5018777"/>
              <a:gd name="connsiteY240" fmla="*/ 2571931 h 2610137"/>
              <a:gd name="connsiteX241" fmla="*/ 2544092 w 5018777"/>
              <a:gd name="connsiteY241" fmla="*/ 2557417 h 2610137"/>
              <a:gd name="connsiteX242" fmla="*/ 2565863 w 5018777"/>
              <a:gd name="connsiteY242" fmla="*/ 2542903 h 2610137"/>
              <a:gd name="connsiteX243" fmla="*/ 2573120 w 5018777"/>
              <a:gd name="connsiteY243" fmla="*/ 2506617 h 2610137"/>
              <a:gd name="connsiteX244" fmla="*/ 2587635 w 5018777"/>
              <a:gd name="connsiteY244" fmla="*/ 2484845 h 2610137"/>
              <a:gd name="connsiteX245" fmla="*/ 2594892 w 5018777"/>
              <a:gd name="connsiteY245" fmla="*/ 2412274 h 2610137"/>
              <a:gd name="connsiteX246" fmla="*/ 2645692 w 5018777"/>
              <a:gd name="connsiteY246" fmla="*/ 2419531 h 2610137"/>
              <a:gd name="connsiteX247" fmla="*/ 2674720 w 5018777"/>
              <a:gd name="connsiteY247" fmla="*/ 2426788 h 2610137"/>
              <a:gd name="connsiteX248" fmla="*/ 2747292 w 5018777"/>
              <a:gd name="connsiteY248" fmla="*/ 2441303 h 2610137"/>
              <a:gd name="connsiteX249" fmla="*/ 2790835 w 5018777"/>
              <a:gd name="connsiteY249" fmla="*/ 2455817 h 2610137"/>
              <a:gd name="connsiteX250" fmla="*/ 2812606 w 5018777"/>
              <a:gd name="connsiteY250" fmla="*/ 2441303 h 2610137"/>
              <a:gd name="connsiteX251" fmla="*/ 2805349 w 5018777"/>
              <a:gd name="connsiteY251" fmla="*/ 2419531 h 2610137"/>
              <a:gd name="connsiteX252" fmla="*/ 2798092 w 5018777"/>
              <a:gd name="connsiteY252" fmla="*/ 2375988 h 2610137"/>
              <a:gd name="connsiteX253" fmla="*/ 2783577 w 5018777"/>
              <a:gd name="connsiteY253" fmla="*/ 2332445 h 2610137"/>
              <a:gd name="connsiteX254" fmla="*/ 2798092 w 5018777"/>
              <a:gd name="connsiteY254" fmla="*/ 2281645 h 2610137"/>
              <a:gd name="connsiteX255" fmla="*/ 2965006 w 5018777"/>
              <a:gd name="connsiteY255" fmla="*/ 2252617 h 2610137"/>
              <a:gd name="connsiteX256" fmla="*/ 2950492 w 5018777"/>
              <a:gd name="connsiteY256" fmla="*/ 2230845 h 2610137"/>
              <a:gd name="connsiteX257" fmla="*/ 2928720 w 5018777"/>
              <a:gd name="connsiteY257" fmla="*/ 2136503 h 2610137"/>
              <a:gd name="connsiteX258" fmla="*/ 2921463 w 5018777"/>
              <a:gd name="connsiteY258" fmla="*/ 2107474 h 2610137"/>
              <a:gd name="connsiteX259" fmla="*/ 2899692 w 5018777"/>
              <a:gd name="connsiteY259" fmla="*/ 2092960 h 2610137"/>
              <a:gd name="connsiteX260" fmla="*/ 2906949 w 5018777"/>
              <a:gd name="connsiteY260" fmla="*/ 2063931 h 2610137"/>
              <a:gd name="connsiteX261" fmla="*/ 3037577 w 5018777"/>
              <a:gd name="connsiteY261" fmla="*/ 2056674 h 2610137"/>
              <a:gd name="connsiteX262" fmla="*/ 3124663 w 5018777"/>
              <a:gd name="connsiteY262" fmla="*/ 2049417 h 2610137"/>
              <a:gd name="connsiteX263" fmla="*/ 3146435 w 5018777"/>
              <a:gd name="connsiteY263" fmla="*/ 2042160 h 2610137"/>
              <a:gd name="connsiteX264" fmla="*/ 3139177 w 5018777"/>
              <a:gd name="connsiteY264" fmla="*/ 2013131 h 2610137"/>
              <a:gd name="connsiteX265" fmla="*/ 3110149 w 5018777"/>
              <a:gd name="connsiteY265" fmla="*/ 1962331 h 2610137"/>
              <a:gd name="connsiteX266" fmla="*/ 3081120 w 5018777"/>
              <a:gd name="connsiteY266" fmla="*/ 1933303 h 2610137"/>
              <a:gd name="connsiteX267" fmla="*/ 3066606 w 5018777"/>
              <a:gd name="connsiteY267" fmla="*/ 1904274 h 2610137"/>
              <a:gd name="connsiteX268" fmla="*/ 3044835 w 5018777"/>
              <a:gd name="connsiteY268" fmla="*/ 1889760 h 2610137"/>
              <a:gd name="connsiteX269" fmla="*/ 3037577 w 5018777"/>
              <a:gd name="connsiteY269" fmla="*/ 1867988 h 2610137"/>
              <a:gd name="connsiteX270" fmla="*/ 3023063 w 5018777"/>
              <a:gd name="connsiteY270" fmla="*/ 1846217 h 2610137"/>
              <a:gd name="connsiteX271" fmla="*/ 3052092 w 5018777"/>
              <a:gd name="connsiteY271" fmla="*/ 1831703 h 2610137"/>
              <a:gd name="connsiteX272" fmla="*/ 3160949 w 5018777"/>
              <a:gd name="connsiteY272" fmla="*/ 1817188 h 2610137"/>
              <a:gd name="connsiteX273" fmla="*/ 3182720 w 5018777"/>
              <a:gd name="connsiteY273" fmla="*/ 1802674 h 2610137"/>
              <a:gd name="connsiteX274" fmla="*/ 3131920 w 5018777"/>
              <a:gd name="connsiteY274" fmla="*/ 1693817 h 2610137"/>
              <a:gd name="connsiteX275" fmla="*/ 3124663 w 5018777"/>
              <a:gd name="connsiteY275" fmla="*/ 1672045 h 2610137"/>
              <a:gd name="connsiteX276" fmla="*/ 3110149 w 5018777"/>
              <a:gd name="connsiteY276" fmla="*/ 1650274 h 2610137"/>
              <a:gd name="connsiteX277" fmla="*/ 3131920 w 5018777"/>
              <a:gd name="connsiteY277" fmla="*/ 1643017 h 2610137"/>
              <a:gd name="connsiteX278" fmla="*/ 3160949 w 5018777"/>
              <a:gd name="connsiteY278" fmla="*/ 1635760 h 2610137"/>
              <a:gd name="connsiteX279" fmla="*/ 3189977 w 5018777"/>
              <a:gd name="connsiteY279" fmla="*/ 1621245 h 2610137"/>
              <a:gd name="connsiteX280" fmla="*/ 3219006 w 5018777"/>
              <a:gd name="connsiteY280" fmla="*/ 1613988 h 2610137"/>
              <a:gd name="connsiteX281" fmla="*/ 3240777 w 5018777"/>
              <a:gd name="connsiteY281" fmla="*/ 1606731 h 2610137"/>
              <a:gd name="connsiteX282" fmla="*/ 3284320 w 5018777"/>
              <a:gd name="connsiteY282" fmla="*/ 1584960 h 2610137"/>
              <a:gd name="connsiteX283" fmla="*/ 3298835 w 5018777"/>
              <a:gd name="connsiteY283" fmla="*/ 1570445 h 2610137"/>
              <a:gd name="connsiteX284" fmla="*/ 3277063 w 5018777"/>
              <a:gd name="connsiteY284" fmla="*/ 1548674 h 2610137"/>
              <a:gd name="connsiteX285" fmla="*/ 3233520 w 5018777"/>
              <a:gd name="connsiteY285" fmla="*/ 1519645 h 2610137"/>
              <a:gd name="connsiteX286" fmla="*/ 3182720 w 5018777"/>
              <a:gd name="connsiteY286" fmla="*/ 1461588 h 2610137"/>
              <a:gd name="connsiteX287" fmla="*/ 3175463 w 5018777"/>
              <a:gd name="connsiteY287" fmla="*/ 1439817 h 2610137"/>
              <a:gd name="connsiteX288" fmla="*/ 3153692 w 5018777"/>
              <a:gd name="connsiteY288" fmla="*/ 1425303 h 2610137"/>
              <a:gd name="connsiteX289" fmla="*/ 3204492 w 5018777"/>
              <a:gd name="connsiteY289" fmla="*/ 1389017 h 2610137"/>
              <a:gd name="connsiteX290" fmla="*/ 3240777 w 5018777"/>
              <a:gd name="connsiteY290" fmla="*/ 1352731 h 2610137"/>
              <a:gd name="connsiteX291" fmla="*/ 3269806 w 5018777"/>
              <a:gd name="connsiteY291" fmla="*/ 1316445 h 2610137"/>
              <a:gd name="connsiteX292" fmla="*/ 3291577 w 5018777"/>
              <a:gd name="connsiteY292" fmla="*/ 1301931 h 2610137"/>
              <a:gd name="connsiteX293" fmla="*/ 3306092 w 5018777"/>
              <a:gd name="connsiteY293" fmla="*/ 1287417 h 2610137"/>
              <a:gd name="connsiteX294" fmla="*/ 3313349 w 5018777"/>
              <a:gd name="connsiteY294" fmla="*/ 1265645 h 2610137"/>
              <a:gd name="connsiteX295" fmla="*/ 3269806 w 5018777"/>
              <a:gd name="connsiteY295" fmla="*/ 1258388 h 2610137"/>
              <a:gd name="connsiteX296" fmla="*/ 3248035 w 5018777"/>
              <a:gd name="connsiteY296" fmla="*/ 1251131 h 2610137"/>
              <a:gd name="connsiteX297" fmla="*/ 3197235 w 5018777"/>
              <a:gd name="connsiteY297" fmla="*/ 1236617 h 2610137"/>
              <a:gd name="connsiteX298" fmla="*/ 3175463 w 5018777"/>
              <a:gd name="connsiteY298" fmla="*/ 1222103 h 2610137"/>
              <a:gd name="connsiteX299" fmla="*/ 3153692 w 5018777"/>
              <a:gd name="connsiteY299" fmla="*/ 1214845 h 2610137"/>
              <a:gd name="connsiteX300" fmla="*/ 3124663 w 5018777"/>
              <a:gd name="connsiteY300" fmla="*/ 1200331 h 2610137"/>
              <a:gd name="connsiteX301" fmla="*/ 3204492 w 5018777"/>
              <a:gd name="connsiteY301" fmla="*/ 1098731 h 2610137"/>
              <a:gd name="connsiteX302" fmla="*/ 3255292 w 5018777"/>
              <a:gd name="connsiteY302" fmla="*/ 1040674 h 2610137"/>
              <a:gd name="connsiteX303" fmla="*/ 3255292 w 5018777"/>
              <a:gd name="connsiteY303" fmla="*/ 997131 h 2610137"/>
              <a:gd name="connsiteX304" fmla="*/ 3211749 w 5018777"/>
              <a:gd name="connsiteY304" fmla="*/ 989874 h 2610137"/>
              <a:gd name="connsiteX305" fmla="*/ 3182720 w 5018777"/>
              <a:gd name="connsiteY305" fmla="*/ 982617 h 2610137"/>
              <a:gd name="connsiteX306" fmla="*/ 3124663 w 5018777"/>
              <a:gd name="connsiteY306" fmla="*/ 960845 h 2610137"/>
              <a:gd name="connsiteX307" fmla="*/ 3102892 w 5018777"/>
              <a:gd name="connsiteY307" fmla="*/ 953588 h 2610137"/>
              <a:gd name="connsiteX308" fmla="*/ 3052092 w 5018777"/>
              <a:gd name="connsiteY308" fmla="*/ 946331 h 2610137"/>
              <a:gd name="connsiteX309" fmla="*/ 3030320 w 5018777"/>
              <a:gd name="connsiteY309" fmla="*/ 939074 h 2610137"/>
              <a:gd name="connsiteX310" fmla="*/ 2994035 w 5018777"/>
              <a:gd name="connsiteY310" fmla="*/ 931817 h 2610137"/>
              <a:gd name="connsiteX311" fmla="*/ 2979520 w 5018777"/>
              <a:gd name="connsiteY311" fmla="*/ 917303 h 2610137"/>
              <a:gd name="connsiteX312" fmla="*/ 3037577 w 5018777"/>
              <a:gd name="connsiteY312" fmla="*/ 822960 h 2610137"/>
              <a:gd name="connsiteX313" fmla="*/ 3095635 w 5018777"/>
              <a:gd name="connsiteY313" fmla="*/ 750388 h 2610137"/>
              <a:gd name="connsiteX314" fmla="*/ 3131920 w 5018777"/>
              <a:gd name="connsiteY314" fmla="*/ 706845 h 2610137"/>
              <a:gd name="connsiteX315" fmla="*/ 3146435 w 5018777"/>
              <a:gd name="connsiteY315" fmla="*/ 685074 h 2610137"/>
              <a:gd name="connsiteX316" fmla="*/ 3037577 w 5018777"/>
              <a:gd name="connsiteY316" fmla="*/ 670560 h 2610137"/>
              <a:gd name="connsiteX317" fmla="*/ 2965006 w 5018777"/>
              <a:gd name="connsiteY317" fmla="*/ 663303 h 2610137"/>
              <a:gd name="connsiteX318" fmla="*/ 2892435 w 5018777"/>
              <a:gd name="connsiteY318" fmla="*/ 648788 h 2610137"/>
              <a:gd name="connsiteX319" fmla="*/ 2928720 w 5018777"/>
              <a:gd name="connsiteY319" fmla="*/ 612503 h 2610137"/>
              <a:gd name="connsiteX320" fmla="*/ 2965006 w 5018777"/>
              <a:gd name="connsiteY320" fmla="*/ 576217 h 2610137"/>
              <a:gd name="connsiteX321" fmla="*/ 2972263 w 5018777"/>
              <a:gd name="connsiteY321" fmla="*/ 532674 h 2610137"/>
              <a:gd name="connsiteX322" fmla="*/ 2986777 w 5018777"/>
              <a:gd name="connsiteY322" fmla="*/ 489131 h 2610137"/>
              <a:gd name="connsiteX323" fmla="*/ 3001292 w 5018777"/>
              <a:gd name="connsiteY323" fmla="*/ 438331 h 2610137"/>
              <a:gd name="connsiteX324" fmla="*/ 3015806 w 5018777"/>
              <a:gd name="connsiteY324" fmla="*/ 394788 h 2610137"/>
              <a:gd name="connsiteX325" fmla="*/ 2965006 w 5018777"/>
              <a:gd name="connsiteY325" fmla="*/ 402045 h 2610137"/>
              <a:gd name="connsiteX326" fmla="*/ 2921463 w 5018777"/>
              <a:gd name="connsiteY326" fmla="*/ 416560 h 2610137"/>
              <a:gd name="connsiteX327" fmla="*/ 2892435 w 5018777"/>
              <a:gd name="connsiteY327" fmla="*/ 423817 h 2610137"/>
              <a:gd name="connsiteX328" fmla="*/ 2856149 w 5018777"/>
              <a:gd name="connsiteY328" fmla="*/ 438331 h 2610137"/>
              <a:gd name="connsiteX329" fmla="*/ 2812606 w 5018777"/>
              <a:gd name="connsiteY329" fmla="*/ 445588 h 2610137"/>
              <a:gd name="connsiteX330" fmla="*/ 2783577 w 5018777"/>
              <a:gd name="connsiteY330" fmla="*/ 452845 h 2610137"/>
              <a:gd name="connsiteX331" fmla="*/ 2725520 w 5018777"/>
              <a:gd name="connsiteY331" fmla="*/ 445588 h 2610137"/>
              <a:gd name="connsiteX332" fmla="*/ 2732777 w 5018777"/>
              <a:gd name="connsiteY332" fmla="*/ 380274 h 2610137"/>
              <a:gd name="connsiteX333" fmla="*/ 2725520 w 5018777"/>
              <a:gd name="connsiteY333" fmla="*/ 293188 h 2610137"/>
              <a:gd name="connsiteX334" fmla="*/ 2711006 w 5018777"/>
              <a:gd name="connsiteY334" fmla="*/ 235131 h 2610137"/>
              <a:gd name="connsiteX335" fmla="*/ 2667463 w 5018777"/>
              <a:gd name="connsiteY335" fmla="*/ 213360 h 2610137"/>
              <a:gd name="connsiteX336" fmla="*/ 2660206 w 5018777"/>
              <a:gd name="connsiteY336"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11977 w 5018777"/>
              <a:gd name="connsiteY195" fmla="*/ 2143760 h 2610137"/>
              <a:gd name="connsiteX196" fmla="*/ 1404720 w 5018777"/>
              <a:gd name="connsiteY196" fmla="*/ 2165531 h 2610137"/>
              <a:gd name="connsiteX197" fmla="*/ 1368435 w 5018777"/>
              <a:gd name="connsiteY197" fmla="*/ 2296160 h 2610137"/>
              <a:gd name="connsiteX198" fmla="*/ 1370975 w 5018777"/>
              <a:gd name="connsiteY198" fmla="*/ 2452188 h 2610137"/>
              <a:gd name="connsiteX199" fmla="*/ 1513577 w 5018777"/>
              <a:gd name="connsiteY199" fmla="*/ 2557417 h 2610137"/>
              <a:gd name="connsiteX200" fmla="*/ 1636949 w 5018777"/>
              <a:gd name="connsiteY200" fmla="*/ 2593703 h 2610137"/>
              <a:gd name="connsiteX201" fmla="*/ 1813297 w 5018777"/>
              <a:gd name="connsiteY201" fmla="*/ 2610122 h 2610137"/>
              <a:gd name="connsiteX202" fmla="*/ 1929775 w 5018777"/>
              <a:gd name="connsiteY202" fmla="*/ 2575378 h 2610137"/>
              <a:gd name="connsiteX203" fmla="*/ 1963520 w 5018777"/>
              <a:gd name="connsiteY203" fmla="*/ 2499360 h 2610137"/>
              <a:gd name="connsiteX204" fmla="*/ 2006337 w 5018777"/>
              <a:gd name="connsiteY204" fmla="*/ 2317931 h 2610137"/>
              <a:gd name="connsiteX205" fmla="*/ 2043349 w 5018777"/>
              <a:gd name="connsiteY205" fmla="*/ 2114731 h 2610137"/>
              <a:gd name="connsiteX206" fmla="*/ 2066572 w 5018777"/>
              <a:gd name="connsiteY206" fmla="*/ 2051594 h 2610137"/>
              <a:gd name="connsiteX207" fmla="*/ 2102495 w 5018777"/>
              <a:gd name="connsiteY207" fmla="*/ 1990634 h 2610137"/>
              <a:gd name="connsiteX208" fmla="*/ 2221512 w 5018777"/>
              <a:gd name="connsiteY208" fmla="*/ 1882140 h 2610137"/>
              <a:gd name="connsiteX209" fmla="*/ 2333362 w 5018777"/>
              <a:gd name="connsiteY209" fmla="*/ 1869530 h 2610137"/>
              <a:gd name="connsiteX210" fmla="*/ 2398949 w 5018777"/>
              <a:gd name="connsiteY210" fmla="*/ 1882503 h 2610137"/>
              <a:gd name="connsiteX211" fmla="*/ 2457006 w 5018777"/>
              <a:gd name="connsiteY211" fmla="*/ 1933303 h 2610137"/>
              <a:gd name="connsiteX212" fmla="*/ 2493292 w 5018777"/>
              <a:gd name="connsiteY212" fmla="*/ 1976845 h 2610137"/>
              <a:gd name="connsiteX213" fmla="*/ 2533387 w 5018777"/>
              <a:gd name="connsiteY213" fmla="*/ 2067015 h 2610137"/>
              <a:gd name="connsiteX214" fmla="*/ 2561600 w 5018777"/>
              <a:gd name="connsiteY214" fmla="*/ 2198188 h 2610137"/>
              <a:gd name="connsiteX215" fmla="*/ 2524225 w 5018777"/>
              <a:gd name="connsiteY215" fmla="*/ 2293892 h 2610137"/>
              <a:gd name="connsiteX216" fmla="*/ 2484492 w 5018777"/>
              <a:gd name="connsiteY216" fmla="*/ 2330540 h 2610137"/>
              <a:gd name="connsiteX217" fmla="*/ 2413191 w 5018777"/>
              <a:gd name="connsiteY217" fmla="*/ 2341608 h 2610137"/>
              <a:gd name="connsiteX218" fmla="*/ 2333635 w 5018777"/>
              <a:gd name="connsiteY218" fmla="*/ 2332445 h 2610137"/>
              <a:gd name="connsiteX219" fmla="*/ 2297349 w 5018777"/>
              <a:gd name="connsiteY219" fmla="*/ 2288903 h 2610137"/>
              <a:gd name="connsiteX220" fmla="*/ 2290092 w 5018777"/>
              <a:gd name="connsiteY220" fmla="*/ 2252617 h 2610137"/>
              <a:gd name="connsiteX221" fmla="*/ 2398949 w 5018777"/>
              <a:gd name="connsiteY221" fmla="*/ 2114731 h 2610137"/>
              <a:gd name="connsiteX222" fmla="*/ 2398949 w 5018777"/>
              <a:gd name="connsiteY222" fmla="*/ 2027645 h 2610137"/>
              <a:gd name="connsiteX223" fmla="*/ 2377177 w 5018777"/>
              <a:gd name="connsiteY223" fmla="*/ 2013131 h 2610137"/>
              <a:gd name="connsiteX224" fmla="*/ 2275577 w 5018777"/>
              <a:gd name="connsiteY224" fmla="*/ 2020388 h 2610137"/>
              <a:gd name="connsiteX225" fmla="*/ 2261063 w 5018777"/>
              <a:gd name="connsiteY225" fmla="*/ 2034903 h 2610137"/>
              <a:gd name="connsiteX226" fmla="*/ 2239292 w 5018777"/>
              <a:gd name="connsiteY226" fmla="*/ 2049417 h 2610137"/>
              <a:gd name="connsiteX227" fmla="*/ 2224777 w 5018777"/>
              <a:gd name="connsiteY227" fmla="*/ 2063931 h 2610137"/>
              <a:gd name="connsiteX228" fmla="*/ 2195749 w 5018777"/>
              <a:gd name="connsiteY228" fmla="*/ 2071188 h 2610137"/>
              <a:gd name="connsiteX229" fmla="*/ 2166720 w 5018777"/>
              <a:gd name="connsiteY229" fmla="*/ 2092960 h 2610137"/>
              <a:gd name="connsiteX230" fmla="*/ 2152206 w 5018777"/>
              <a:gd name="connsiteY230" fmla="*/ 2114731 h 2610137"/>
              <a:gd name="connsiteX231" fmla="*/ 2130435 w 5018777"/>
              <a:gd name="connsiteY231" fmla="*/ 2143760 h 2610137"/>
              <a:gd name="connsiteX232" fmla="*/ 2130435 w 5018777"/>
              <a:gd name="connsiteY232" fmla="*/ 2354217 h 2610137"/>
              <a:gd name="connsiteX233" fmla="*/ 2144949 w 5018777"/>
              <a:gd name="connsiteY233" fmla="*/ 2375988 h 2610137"/>
              <a:gd name="connsiteX234" fmla="*/ 2195749 w 5018777"/>
              <a:gd name="connsiteY234" fmla="*/ 2419531 h 2610137"/>
              <a:gd name="connsiteX235" fmla="*/ 2224777 w 5018777"/>
              <a:gd name="connsiteY235" fmla="*/ 2441303 h 2610137"/>
              <a:gd name="connsiteX236" fmla="*/ 2268320 w 5018777"/>
              <a:gd name="connsiteY236" fmla="*/ 2477588 h 2610137"/>
              <a:gd name="connsiteX237" fmla="*/ 2297349 w 5018777"/>
              <a:gd name="connsiteY237" fmla="*/ 2513874 h 2610137"/>
              <a:gd name="connsiteX238" fmla="*/ 2319120 w 5018777"/>
              <a:gd name="connsiteY238" fmla="*/ 2535645 h 2610137"/>
              <a:gd name="connsiteX239" fmla="*/ 2398949 w 5018777"/>
              <a:gd name="connsiteY239" fmla="*/ 2571931 h 2610137"/>
              <a:gd name="connsiteX240" fmla="*/ 2544092 w 5018777"/>
              <a:gd name="connsiteY240" fmla="*/ 2557417 h 2610137"/>
              <a:gd name="connsiteX241" fmla="*/ 2565863 w 5018777"/>
              <a:gd name="connsiteY241" fmla="*/ 2542903 h 2610137"/>
              <a:gd name="connsiteX242" fmla="*/ 2573120 w 5018777"/>
              <a:gd name="connsiteY242" fmla="*/ 2506617 h 2610137"/>
              <a:gd name="connsiteX243" fmla="*/ 2587635 w 5018777"/>
              <a:gd name="connsiteY243" fmla="*/ 2484845 h 2610137"/>
              <a:gd name="connsiteX244" fmla="*/ 2594892 w 5018777"/>
              <a:gd name="connsiteY244" fmla="*/ 2412274 h 2610137"/>
              <a:gd name="connsiteX245" fmla="*/ 2645692 w 5018777"/>
              <a:gd name="connsiteY245" fmla="*/ 2419531 h 2610137"/>
              <a:gd name="connsiteX246" fmla="*/ 2674720 w 5018777"/>
              <a:gd name="connsiteY246" fmla="*/ 2426788 h 2610137"/>
              <a:gd name="connsiteX247" fmla="*/ 2747292 w 5018777"/>
              <a:gd name="connsiteY247" fmla="*/ 2441303 h 2610137"/>
              <a:gd name="connsiteX248" fmla="*/ 2790835 w 5018777"/>
              <a:gd name="connsiteY248" fmla="*/ 2455817 h 2610137"/>
              <a:gd name="connsiteX249" fmla="*/ 2812606 w 5018777"/>
              <a:gd name="connsiteY249" fmla="*/ 2441303 h 2610137"/>
              <a:gd name="connsiteX250" fmla="*/ 2805349 w 5018777"/>
              <a:gd name="connsiteY250" fmla="*/ 2419531 h 2610137"/>
              <a:gd name="connsiteX251" fmla="*/ 2798092 w 5018777"/>
              <a:gd name="connsiteY251" fmla="*/ 2375988 h 2610137"/>
              <a:gd name="connsiteX252" fmla="*/ 2783577 w 5018777"/>
              <a:gd name="connsiteY252" fmla="*/ 2332445 h 2610137"/>
              <a:gd name="connsiteX253" fmla="*/ 2798092 w 5018777"/>
              <a:gd name="connsiteY253" fmla="*/ 2281645 h 2610137"/>
              <a:gd name="connsiteX254" fmla="*/ 2965006 w 5018777"/>
              <a:gd name="connsiteY254" fmla="*/ 2252617 h 2610137"/>
              <a:gd name="connsiteX255" fmla="*/ 2950492 w 5018777"/>
              <a:gd name="connsiteY255" fmla="*/ 2230845 h 2610137"/>
              <a:gd name="connsiteX256" fmla="*/ 2928720 w 5018777"/>
              <a:gd name="connsiteY256" fmla="*/ 2136503 h 2610137"/>
              <a:gd name="connsiteX257" fmla="*/ 2921463 w 5018777"/>
              <a:gd name="connsiteY257" fmla="*/ 2107474 h 2610137"/>
              <a:gd name="connsiteX258" fmla="*/ 2899692 w 5018777"/>
              <a:gd name="connsiteY258" fmla="*/ 2092960 h 2610137"/>
              <a:gd name="connsiteX259" fmla="*/ 2906949 w 5018777"/>
              <a:gd name="connsiteY259" fmla="*/ 2063931 h 2610137"/>
              <a:gd name="connsiteX260" fmla="*/ 3037577 w 5018777"/>
              <a:gd name="connsiteY260" fmla="*/ 2056674 h 2610137"/>
              <a:gd name="connsiteX261" fmla="*/ 3124663 w 5018777"/>
              <a:gd name="connsiteY261" fmla="*/ 2049417 h 2610137"/>
              <a:gd name="connsiteX262" fmla="*/ 3146435 w 5018777"/>
              <a:gd name="connsiteY262" fmla="*/ 2042160 h 2610137"/>
              <a:gd name="connsiteX263" fmla="*/ 3139177 w 5018777"/>
              <a:gd name="connsiteY263" fmla="*/ 2013131 h 2610137"/>
              <a:gd name="connsiteX264" fmla="*/ 3110149 w 5018777"/>
              <a:gd name="connsiteY264" fmla="*/ 1962331 h 2610137"/>
              <a:gd name="connsiteX265" fmla="*/ 3081120 w 5018777"/>
              <a:gd name="connsiteY265" fmla="*/ 1933303 h 2610137"/>
              <a:gd name="connsiteX266" fmla="*/ 3066606 w 5018777"/>
              <a:gd name="connsiteY266" fmla="*/ 1904274 h 2610137"/>
              <a:gd name="connsiteX267" fmla="*/ 3044835 w 5018777"/>
              <a:gd name="connsiteY267" fmla="*/ 1889760 h 2610137"/>
              <a:gd name="connsiteX268" fmla="*/ 3037577 w 5018777"/>
              <a:gd name="connsiteY268" fmla="*/ 1867988 h 2610137"/>
              <a:gd name="connsiteX269" fmla="*/ 3023063 w 5018777"/>
              <a:gd name="connsiteY269" fmla="*/ 1846217 h 2610137"/>
              <a:gd name="connsiteX270" fmla="*/ 3052092 w 5018777"/>
              <a:gd name="connsiteY270" fmla="*/ 1831703 h 2610137"/>
              <a:gd name="connsiteX271" fmla="*/ 3160949 w 5018777"/>
              <a:gd name="connsiteY271" fmla="*/ 1817188 h 2610137"/>
              <a:gd name="connsiteX272" fmla="*/ 3182720 w 5018777"/>
              <a:gd name="connsiteY272" fmla="*/ 1802674 h 2610137"/>
              <a:gd name="connsiteX273" fmla="*/ 3131920 w 5018777"/>
              <a:gd name="connsiteY273" fmla="*/ 1693817 h 2610137"/>
              <a:gd name="connsiteX274" fmla="*/ 3124663 w 5018777"/>
              <a:gd name="connsiteY274" fmla="*/ 1672045 h 2610137"/>
              <a:gd name="connsiteX275" fmla="*/ 3110149 w 5018777"/>
              <a:gd name="connsiteY275" fmla="*/ 1650274 h 2610137"/>
              <a:gd name="connsiteX276" fmla="*/ 3131920 w 5018777"/>
              <a:gd name="connsiteY276" fmla="*/ 1643017 h 2610137"/>
              <a:gd name="connsiteX277" fmla="*/ 3160949 w 5018777"/>
              <a:gd name="connsiteY277" fmla="*/ 1635760 h 2610137"/>
              <a:gd name="connsiteX278" fmla="*/ 3189977 w 5018777"/>
              <a:gd name="connsiteY278" fmla="*/ 1621245 h 2610137"/>
              <a:gd name="connsiteX279" fmla="*/ 3219006 w 5018777"/>
              <a:gd name="connsiteY279" fmla="*/ 1613988 h 2610137"/>
              <a:gd name="connsiteX280" fmla="*/ 3240777 w 5018777"/>
              <a:gd name="connsiteY280" fmla="*/ 1606731 h 2610137"/>
              <a:gd name="connsiteX281" fmla="*/ 3284320 w 5018777"/>
              <a:gd name="connsiteY281" fmla="*/ 1584960 h 2610137"/>
              <a:gd name="connsiteX282" fmla="*/ 3298835 w 5018777"/>
              <a:gd name="connsiteY282" fmla="*/ 1570445 h 2610137"/>
              <a:gd name="connsiteX283" fmla="*/ 3277063 w 5018777"/>
              <a:gd name="connsiteY283" fmla="*/ 1548674 h 2610137"/>
              <a:gd name="connsiteX284" fmla="*/ 3233520 w 5018777"/>
              <a:gd name="connsiteY284" fmla="*/ 1519645 h 2610137"/>
              <a:gd name="connsiteX285" fmla="*/ 3182720 w 5018777"/>
              <a:gd name="connsiteY285" fmla="*/ 1461588 h 2610137"/>
              <a:gd name="connsiteX286" fmla="*/ 3175463 w 5018777"/>
              <a:gd name="connsiteY286" fmla="*/ 1439817 h 2610137"/>
              <a:gd name="connsiteX287" fmla="*/ 3153692 w 5018777"/>
              <a:gd name="connsiteY287" fmla="*/ 1425303 h 2610137"/>
              <a:gd name="connsiteX288" fmla="*/ 3204492 w 5018777"/>
              <a:gd name="connsiteY288" fmla="*/ 1389017 h 2610137"/>
              <a:gd name="connsiteX289" fmla="*/ 3240777 w 5018777"/>
              <a:gd name="connsiteY289" fmla="*/ 1352731 h 2610137"/>
              <a:gd name="connsiteX290" fmla="*/ 3269806 w 5018777"/>
              <a:gd name="connsiteY290" fmla="*/ 1316445 h 2610137"/>
              <a:gd name="connsiteX291" fmla="*/ 3291577 w 5018777"/>
              <a:gd name="connsiteY291" fmla="*/ 1301931 h 2610137"/>
              <a:gd name="connsiteX292" fmla="*/ 3306092 w 5018777"/>
              <a:gd name="connsiteY292" fmla="*/ 1287417 h 2610137"/>
              <a:gd name="connsiteX293" fmla="*/ 3313349 w 5018777"/>
              <a:gd name="connsiteY293" fmla="*/ 1265645 h 2610137"/>
              <a:gd name="connsiteX294" fmla="*/ 3269806 w 5018777"/>
              <a:gd name="connsiteY294" fmla="*/ 1258388 h 2610137"/>
              <a:gd name="connsiteX295" fmla="*/ 3248035 w 5018777"/>
              <a:gd name="connsiteY295" fmla="*/ 1251131 h 2610137"/>
              <a:gd name="connsiteX296" fmla="*/ 3197235 w 5018777"/>
              <a:gd name="connsiteY296" fmla="*/ 1236617 h 2610137"/>
              <a:gd name="connsiteX297" fmla="*/ 3175463 w 5018777"/>
              <a:gd name="connsiteY297" fmla="*/ 1222103 h 2610137"/>
              <a:gd name="connsiteX298" fmla="*/ 3153692 w 5018777"/>
              <a:gd name="connsiteY298" fmla="*/ 1214845 h 2610137"/>
              <a:gd name="connsiteX299" fmla="*/ 3124663 w 5018777"/>
              <a:gd name="connsiteY299" fmla="*/ 1200331 h 2610137"/>
              <a:gd name="connsiteX300" fmla="*/ 3204492 w 5018777"/>
              <a:gd name="connsiteY300" fmla="*/ 1098731 h 2610137"/>
              <a:gd name="connsiteX301" fmla="*/ 3255292 w 5018777"/>
              <a:gd name="connsiteY301" fmla="*/ 1040674 h 2610137"/>
              <a:gd name="connsiteX302" fmla="*/ 3255292 w 5018777"/>
              <a:gd name="connsiteY302" fmla="*/ 997131 h 2610137"/>
              <a:gd name="connsiteX303" fmla="*/ 3211749 w 5018777"/>
              <a:gd name="connsiteY303" fmla="*/ 989874 h 2610137"/>
              <a:gd name="connsiteX304" fmla="*/ 3182720 w 5018777"/>
              <a:gd name="connsiteY304" fmla="*/ 982617 h 2610137"/>
              <a:gd name="connsiteX305" fmla="*/ 3124663 w 5018777"/>
              <a:gd name="connsiteY305" fmla="*/ 960845 h 2610137"/>
              <a:gd name="connsiteX306" fmla="*/ 3102892 w 5018777"/>
              <a:gd name="connsiteY306" fmla="*/ 953588 h 2610137"/>
              <a:gd name="connsiteX307" fmla="*/ 3052092 w 5018777"/>
              <a:gd name="connsiteY307" fmla="*/ 946331 h 2610137"/>
              <a:gd name="connsiteX308" fmla="*/ 3030320 w 5018777"/>
              <a:gd name="connsiteY308" fmla="*/ 939074 h 2610137"/>
              <a:gd name="connsiteX309" fmla="*/ 2994035 w 5018777"/>
              <a:gd name="connsiteY309" fmla="*/ 931817 h 2610137"/>
              <a:gd name="connsiteX310" fmla="*/ 2979520 w 5018777"/>
              <a:gd name="connsiteY310" fmla="*/ 917303 h 2610137"/>
              <a:gd name="connsiteX311" fmla="*/ 3037577 w 5018777"/>
              <a:gd name="connsiteY311" fmla="*/ 822960 h 2610137"/>
              <a:gd name="connsiteX312" fmla="*/ 3095635 w 5018777"/>
              <a:gd name="connsiteY312" fmla="*/ 750388 h 2610137"/>
              <a:gd name="connsiteX313" fmla="*/ 3131920 w 5018777"/>
              <a:gd name="connsiteY313" fmla="*/ 706845 h 2610137"/>
              <a:gd name="connsiteX314" fmla="*/ 3146435 w 5018777"/>
              <a:gd name="connsiteY314" fmla="*/ 685074 h 2610137"/>
              <a:gd name="connsiteX315" fmla="*/ 3037577 w 5018777"/>
              <a:gd name="connsiteY315" fmla="*/ 670560 h 2610137"/>
              <a:gd name="connsiteX316" fmla="*/ 2965006 w 5018777"/>
              <a:gd name="connsiteY316" fmla="*/ 663303 h 2610137"/>
              <a:gd name="connsiteX317" fmla="*/ 2892435 w 5018777"/>
              <a:gd name="connsiteY317" fmla="*/ 648788 h 2610137"/>
              <a:gd name="connsiteX318" fmla="*/ 2928720 w 5018777"/>
              <a:gd name="connsiteY318" fmla="*/ 612503 h 2610137"/>
              <a:gd name="connsiteX319" fmla="*/ 2965006 w 5018777"/>
              <a:gd name="connsiteY319" fmla="*/ 576217 h 2610137"/>
              <a:gd name="connsiteX320" fmla="*/ 2972263 w 5018777"/>
              <a:gd name="connsiteY320" fmla="*/ 532674 h 2610137"/>
              <a:gd name="connsiteX321" fmla="*/ 2986777 w 5018777"/>
              <a:gd name="connsiteY321" fmla="*/ 489131 h 2610137"/>
              <a:gd name="connsiteX322" fmla="*/ 3001292 w 5018777"/>
              <a:gd name="connsiteY322" fmla="*/ 438331 h 2610137"/>
              <a:gd name="connsiteX323" fmla="*/ 3015806 w 5018777"/>
              <a:gd name="connsiteY323" fmla="*/ 394788 h 2610137"/>
              <a:gd name="connsiteX324" fmla="*/ 2965006 w 5018777"/>
              <a:gd name="connsiteY324" fmla="*/ 402045 h 2610137"/>
              <a:gd name="connsiteX325" fmla="*/ 2921463 w 5018777"/>
              <a:gd name="connsiteY325" fmla="*/ 416560 h 2610137"/>
              <a:gd name="connsiteX326" fmla="*/ 2892435 w 5018777"/>
              <a:gd name="connsiteY326" fmla="*/ 423817 h 2610137"/>
              <a:gd name="connsiteX327" fmla="*/ 2856149 w 5018777"/>
              <a:gd name="connsiteY327" fmla="*/ 438331 h 2610137"/>
              <a:gd name="connsiteX328" fmla="*/ 2812606 w 5018777"/>
              <a:gd name="connsiteY328" fmla="*/ 445588 h 2610137"/>
              <a:gd name="connsiteX329" fmla="*/ 2783577 w 5018777"/>
              <a:gd name="connsiteY329" fmla="*/ 452845 h 2610137"/>
              <a:gd name="connsiteX330" fmla="*/ 2725520 w 5018777"/>
              <a:gd name="connsiteY330" fmla="*/ 445588 h 2610137"/>
              <a:gd name="connsiteX331" fmla="*/ 2732777 w 5018777"/>
              <a:gd name="connsiteY331" fmla="*/ 380274 h 2610137"/>
              <a:gd name="connsiteX332" fmla="*/ 2725520 w 5018777"/>
              <a:gd name="connsiteY332" fmla="*/ 293188 h 2610137"/>
              <a:gd name="connsiteX333" fmla="*/ 2711006 w 5018777"/>
              <a:gd name="connsiteY333" fmla="*/ 235131 h 2610137"/>
              <a:gd name="connsiteX334" fmla="*/ 2667463 w 5018777"/>
              <a:gd name="connsiteY334" fmla="*/ 213360 h 2610137"/>
              <a:gd name="connsiteX335" fmla="*/ 2660206 w 5018777"/>
              <a:gd name="connsiteY335"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11977 w 5018777"/>
              <a:gd name="connsiteY195" fmla="*/ 2143760 h 2610137"/>
              <a:gd name="connsiteX196" fmla="*/ 1404720 w 5018777"/>
              <a:gd name="connsiteY196" fmla="*/ 2165531 h 2610137"/>
              <a:gd name="connsiteX197" fmla="*/ 1368435 w 5018777"/>
              <a:gd name="connsiteY197" fmla="*/ 2296160 h 2610137"/>
              <a:gd name="connsiteX198" fmla="*/ 1370975 w 5018777"/>
              <a:gd name="connsiteY198" fmla="*/ 2452188 h 2610137"/>
              <a:gd name="connsiteX199" fmla="*/ 1513577 w 5018777"/>
              <a:gd name="connsiteY199" fmla="*/ 2557417 h 2610137"/>
              <a:gd name="connsiteX200" fmla="*/ 1636949 w 5018777"/>
              <a:gd name="connsiteY200" fmla="*/ 2593703 h 2610137"/>
              <a:gd name="connsiteX201" fmla="*/ 1813297 w 5018777"/>
              <a:gd name="connsiteY201" fmla="*/ 2610122 h 2610137"/>
              <a:gd name="connsiteX202" fmla="*/ 1929775 w 5018777"/>
              <a:gd name="connsiteY202" fmla="*/ 2575378 h 2610137"/>
              <a:gd name="connsiteX203" fmla="*/ 1963520 w 5018777"/>
              <a:gd name="connsiteY203" fmla="*/ 2499360 h 2610137"/>
              <a:gd name="connsiteX204" fmla="*/ 2006337 w 5018777"/>
              <a:gd name="connsiteY204" fmla="*/ 2317931 h 2610137"/>
              <a:gd name="connsiteX205" fmla="*/ 2043349 w 5018777"/>
              <a:gd name="connsiteY205" fmla="*/ 2114731 h 2610137"/>
              <a:gd name="connsiteX206" fmla="*/ 2066572 w 5018777"/>
              <a:gd name="connsiteY206" fmla="*/ 2051594 h 2610137"/>
              <a:gd name="connsiteX207" fmla="*/ 2102495 w 5018777"/>
              <a:gd name="connsiteY207" fmla="*/ 1990634 h 2610137"/>
              <a:gd name="connsiteX208" fmla="*/ 2221512 w 5018777"/>
              <a:gd name="connsiteY208" fmla="*/ 1882140 h 2610137"/>
              <a:gd name="connsiteX209" fmla="*/ 2333362 w 5018777"/>
              <a:gd name="connsiteY209" fmla="*/ 1869530 h 2610137"/>
              <a:gd name="connsiteX210" fmla="*/ 2398949 w 5018777"/>
              <a:gd name="connsiteY210" fmla="*/ 1882503 h 2610137"/>
              <a:gd name="connsiteX211" fmla="*/ 2457006 w 5018777"/>
              <a:gd name="connsiteY211" fmla="*/ 1933303 h 2610137"/>
              <a:gd name="connsiteX212" fmla="*/ 2493292 w 5018777"/>
              <a:gd name="connsiteY212" fmla="*/ 1976845 h 2610137"/>
              <a:gd name="connsiteX213" fmla="*/ 2533387 w 5018777"/>
              <a:gd name="connsiteY213" fmla="*/ 2067015 h 2610137"/>
              <a:gd name="connsiteX214" fmla="*/ 2561600 w 5018777"/>
              <a:gd name="connsiteY214" fmla="*/ 2198188 h 2610137"/>
              <a:gd name="connsiteX215" fmla="*/ 2524225 w 5018777"/>
              <a:gd name="connsiteY215" fmla="*/ 2293892 h 2610137"/>
              <a:gd name="connsiteX216" fmla="*/ 2484492 w 5018777"/>
              <a:gd name="connsiteY216" fmla="*/ 2330540 h 2610137"/>
              <a:gd name="connsiteX217" fmla="*/ 2413191 w 5018777"/>
              <a:gd name="connsiteY217" fmla="*/ 2341608 h 2610137"/>
              <a:gd name="connsiteX218" fmla="*/ 2333635 w 5018777"/>
              <a:gd name="connsiteY218" fmla="*/ 2332445 h 2610137"/>
              <a:gd name="connsiteX219" fmla="*/ 2297349 w 5018777"/>
              <a:gd name="connsiteY219" fmla="*/ 2288903 h 2610137"/>
              <a:gd name="connsiteX220" fmla="*/ 2297712 w 5018777"/>
              <a:gd name="connsiteY220" fmla="*/ 2231662 h 2610137"/>
              <a:gd name="connsiteX221" fmla="*/ 2398949 w 5018777"/>
              <a:gd name="connsiteY221" fmla="*/ 2114731 h 2610137"/>
              <a:gd name="connsiteX222" fmla="*/ 2398949 w 5018777"/>
              <a:gd name="connsiteY222" fmla="*/ 2027645 h 2610137"/>
              <a:gd name="connsiteX223" fmla="*/ 2377177 w 5018777"/>
              <a:gd name="connsiteY223" fmla="*/ 2013131 h 2610137"/>
              <a:gd name="connsiteX224" fmla="*/ 2275577 w 5018777"/>
              <a:gd name="connsiteY224" fmla="*/ 2020388 h 2610137"/>
              <a:gd name="connsiteX225" fmla="*/ 2261063 w 5018777"/>
              <a:gd name="connsiteY225" fmla="*/ 2034903 h 2610137"/>
              <a:gd name="connsiteX226" fmla="*/ 2239292 w 5018777"/>
              <a:gd name="connsiteY226" fmla="*/ 2049417 h 2610137"/>
              <a:gd name="connsiteX227" fmla="*/ 2224777 w 5018777"/>
              <a:gd name="connsiteY227" fmla="*/ 2063931 h 2610137"/>
              <a:gd name="connsiteX228" fmla="*/ 2195749 w 5018777"/>
              <a:gd name="connsiteY228" fmla="*/ 2071188 h 2610137"/>
              <a:gd name="connsiteX229" fmla="*/ 2166720 w 5018777"/>
              <a:gd name="connsiteY229" fmla="*/ 2092960 h 2610137"/>
              <a:gd name="connsiteX230" fmla="*/ 2152206 w 5018777"/>
              <a:gd name="connsiteY230" fmla="*/ 2114731 h 2610137"/>
              <a:gd name="connsiteX231" fmla="*/ 2130435 w 5018777"/>
              <a:gd name="connsiteY231" fmla="*/ 2143760 h 2610137"/>
              <a:gd name="connsiteX232" fmla="*/ 2130435 w 5018777"/>
              <a:gd name="connsiteY232" fmla="*/ 2354217 h 2610137"/>
              <a:gd name="connsiteX233" fmla="*/ 2144949 w 5018777"/>
              <a:gd name="connsiteY233" fmla="*/ 2375988 h 2610137"/>
              <a:gd name="connsiteX234" fmla="*/ 2195749 w 5018777"/>
              <a:gd name="connsiteY234" fmla="*/ 2419531 h 2610137"/>
              <a:gd name="connsiteX235" fmla="*/ 2224777 w 5018777"/>
              <a:gd name="connsiteY235" fmla="*/ 2441303 h 2610137"/>
              <a:gd name="connsiteX236" fmla="*/ 2268320 w 5018777"/>
              <a:gd name="connsiteY236" fmla="*/ 2477588 h 2610137"/>
              <a:gd name="connsiteX237" fmla="*/ 2297349 w 5018777"/>
              <a:gd name="connsiteY237" fmla="*/ 2513874 h 2610137"/>
              <a:gd name="connsiteX238" fmla="*/ 2319120 w 5018777"/>
              <a:gd name="connsiteY238" fmla="*/ 2535645 h 2610137"/>
              <a:gd name="connsiteX239" fmla="*/ 2398949 w 5018777"/>
              <a:gd name="connsiteY239" fmla="*/ 2571931 h 2610137"/>
              <a:gd name="connsiteX240" fmla="*/ 2544092 w 5018777"/>
              <a:gd name="connsiteY240" fmla="*/ 2557417 h 2610137"/>
              <a:gd name="connsiteX241" fmla="*/ 2565863 w 5018777"/>
              <a:gd name="connsiteY241" fmla="*/ 2542903 h 2610137"/>
              <a:gd name="connsiteX242" fmla="*/ 2573120 w 5018777"/>
              <a:gd name="connsiteY242" fmla="*/ 2506617 h 2610137"/>
              <a:gd name="connsiteX243" fmla="*/ 2587635 w 5018777"/>
              <a:gd name="connsiteY243" fmla="*/ 2484845 h 2610137"/>
              <a:gd name="connsiteX244" fmla="*/ 2594892 w 5018777"/>
              <a:gd name="connsiteY244" fmla="*/ 2412274 h 2610137"/>
              <a:gd name="connsiteX245" fmla="*/ 2645692 w 5018777"/>
              <a:gd name="connsiteY245" fmla="*/ 2419531 h 2610137"/>
              <a:gd name="connsiteX246" fmla="*/ 2674720 w 5018777"/>
              <a:gd name="connsiteY246" fmla="*/ 2426788 h 2610137"/>
              <a:gd name="connsiteX247" fmla="*/ 2747292 w 5018777"/>
              <a:gd name="connsiteY247" fmla="*/ 2441303 h 2610137"/>
              <a:gd name="connsiteX248" fmla="*/ 2790835 w 5018777"/>
              <a:gd name="connsiteY248" fmla="*/ 2455817 h 2610137"/>
              <a:gd name="connsiteX249" fmla="*/ 2812606 w 5018777"/>
              <a:gd name="connsiteY249" fmla="*/ 2441303 h 2610137"/>
              <a:gd name="connsiteX250" fmla="*/ 2805349 w 5018777"/>
              <a:gd name="connsiteY250" fmla="*/ 2419531 h 2610137"/>
              <a:gd name="connsiteX251" fmla="*/ 2798092 w 5018777"/>
              <a:gd name="connsiteY251" fmla="*/ 2375988 h 2610137"/>
              <a:gd name="connsiteX252" fmla="*/ 2783577 w 5018777"/>
              <a:gd name="connsiteY252" fmla="*/ 2332445 h 2610137"/>
              <a:gd name="connsiteX253" fmla="*/ 2798092 w 5018777"/>
              <a:gd name="connsiteY253" fmla="*/ 2281645 h 2610137"/>
              <a:gd name="connsiteX254" fmla="*/ 2965006 w 5018777"/>
              <a:gd name="connsiteY254" fmla="*/ 2252617 h 2610137"/>
              <a:gd name="connsiteX255" fmla="*/ 2950492 w 5018777"/>
              <a:gd name="connsiteY255" fmla="*/ 2230845 h 2610137"/>
              <a:gd name="connsiteX256" fmla="*/ 2928720 w 5018777"/>
              <a:gd name="connsiteY256" fmla="*/ 2136503 h 2610137"/>
              <a:gd name="connsiteX257" fmla="*/ 2921463 w 5018777"/>
              <a:gd name="connsiteY257" fmla="*/ 2107474 h 2610137"/>
              <a:gd name="connsiteX258" fmla="*/ 2899692 w 5018777"/>
              <a:gd name="connsiteY258" fmla="*/ 2092960 h 2610137"/>
              <a:gd name="connsiteX259" fmla="*/ 2906949 w 5018777"/>
              <a:gd name="connsiteY259" fmla="*/ 2063931 h 2610137"/>
              <a:gd name="connsiteX260" fmla="*/ 3037577 w 5018777"/>
              <a:gd name="connsiteY260" fmla="*/ 2056674 h 2610137"/>
              <a:gd name="connsiteX261" fmla="*/ 3124663 w 5018777"/>
              <a:gd name="connsiteY261" fmla="*/ 2049417 h 2610137"/>
              <a:gd name="connsiteX262" fmla="*/ 3146435 w 5018777"/>
              <a:gd name="connsiteY262" fmla="*/ 2042160 h 2610137"/>
              <a:gd name="connsiteX263" fmla="*/ 3139177 w 5018777"/>
              <a:gd name="connsiteY263" fmla="*/ 2013131 h 2610137"/>
              <a:gd name="connsiteX264" fmla="*/ 3110149 w 5018777"/>
              <a:gd name="connsiteY264" fmla="*/ 1962331 h 2610137"/>
              <a:gd name="connsiteX265" fmla="*/ 3081120 w 5018777"/>
              <a:gd name="connsiteY265" fmla="*/ 1933303 h 2610137"/>
              <a:gd name="connsiteX266" fmla="*/ 3066606 w 5018777"/>
              <a:gd name="connsiteY266" fmla="*/ 1904274 h 2610137"/>
              <a:gd name="connsiteX267" fmla="*/ 3044835 w 5018777"/>
              <a:gd name="connsiteY267" fmla="*/ 1889760 h 2610137"/>
              <a:gd name="connsiteX268" fmla="*/ 3037577 w 5018777"/>
              <a:gd name="connsiteY268" fmla="*/ 1867988 h 2610137"/>
              <a:gd name="connsiteX269" fmla="*/ 3023063 w 5018777"/>
              <a:gd name="connsiteY269" fmla="*/ 1846217 h 2610137"/>
              <a:gd name="connsiteX270" fmla="*/ 3052092 w 5018777"/>
              <a:gd name="connsiteY270" fmla="*/ 1831703 h 2610137"/>
              <a:gd name="connsiteX271" fmla="*/ 3160949 w 5018777"/>
              <a:gd name="connsiteY271" fmla="*/ 1817188 h 2610137"/>
              <a:gd name="connsiteX272" fmla="*/ 3182720 w 5018777"/>
              <a:gd name="connsiteY272" fmla="*/ 1802674 h 2610137"/>
              <a:gd name="connsiteX273" fmla="*/ 3131920 w 5018777"/>
              <a:gd name="connsiteY273" fmla="*/ 1693817 h 2610137"/>
              <a:gd name="connsiteX274" fmla="*/ 3124663 w 5018777"/>
              <a:gd name="connsiteY274" fmla="*/ 1672045 h 2610137"/>
              <a:gd name="connsiteX275" fmla="*/ 3110149 w 5018777"/>
              <a:gd name="connsiteY275" fmla="*/ 1650274 h 2610137"/>
              <a:gd name="connsiteX276" fmla="*/ 3131920 w 5018777"/>
              <a:gd name="connsiteY276" fmla="*/ 1643017 h 2610137"/>
              <a:gd name="connsiteX277" fmla="*/ 3160949 w 5018777"/>
              <a:gd name="connsiteY277" fmla="*/ 1635760 h 2610137"/>
              <a:gd name="connsiteX278" fmla="*/ 3189977 w 5018777"/>
              <a:gd name="connsiteY278" fmla="*/ 1621245 h 2610137"/>
              <a:gd name="connsiteX279" fmla="*/ 3219006 w 5018777"/>
              <a:gd name="connsiteY279" fmla="*/ 1613988 h 2610137"/>
              <a:gd name="connsiteX280" fmla="*/ 3240777 w 5018777"/>
              <a:gd name="connsiteY280" fmla="*/ 1606731 h 2610137"/>
              <a:gd name="connsiteX281" fmla="*/ 3284320 w 5018777"/>
              <a:gd name="connsiteY281" fmla="*/ 1584960 h 2610137"/>
              <a:gd name="connsiteX282" fmla="*/ 3298835 w 5018777"/>
              <a:gd name="connsiteY282" fmla="*/ 1570445 h 2610137"/>
              <a:gd name="connsiteX283" fmla="*/ 3277063 w 5018777"/>
              <a:gd name="connsiteY283" fmla="*/ 1548674 h 2610137"/>
              <a:gd name="connsiteX284" fmla="*/ 3233520 w 5018777"/>
              <a:gd name="connsiteY284" fmla="*/ 1519645 h 2610137"/>
              <a:gd name="connsiteX285" fmla="*/ 3182720 w 5018777"/>
              <a:gd name="connsiteY285" fmla="*/ 1461588 h 2610137"/>
              <a:gd name="connsiteX286" fmla="*/ 3175463 w 5018777"/>
              <a:gd name="connsiteY286" fmla="*/ 1439817 h 2610137"/>
              <a:gd name="connsiteX287" fmla="*/ 3153692 w 5018777"/>
              <a:gd name="connsiteY287" fmla="*/ 1425303 h 2610137"/>
              <a:gd name="connsiteX288" fmla="*/ 3204492 w 5018777"/>
              <a:gd name="connsiteY288" fmla="*/ 1389017 h 2610137"/>
              <a:gd name="connsiteX289" fmla="*/ 3240777 w 5018777"/>
              <a:gd name="connsiteY289" fmla="*/ 1352731 h 2610137"/>
              <a:gd name="connsiteX290" fmla="*/ 3269806 w 5018777"/>
              <a:gd name="connsiteY290" fmla="*/ 1316445 h 2610137"/>
              <a:gd name="connsiteX291" fmla="*/ 3291577 w 5018777"/>
              <a:gd name="connsiteY291" fmla="*/ 1301931 h 2610137"/>
              <a:gd name="connsiteX292" fmla="*/ 3306092 w 5018777"/>
              <a:gd name="connsiteY292" fmla="*/ 1287417 h 2610137"/>
              <a:gd name="connsiteX293" fmla="*/ 3313349 w 5018777"/>
              <a:gd name="connsiteY293" fmla="*/ 1265645 h 2610137"/>
              <a:gd name="connsiteX294" fmla="*/ 3269806 w 5018777"/>
              <a:gd name="connsiteY294" fmla="*/ 1258388 h 2610137"/>
              <a:gd name="connsiteX295" fmla="*/ 3248035 w 5018777"/>
              <a:gd name="connsiteY295" fmla="*/ 1251131 h 2610137"/>
              <a:gd name="connsiteX296" fmla="*/ 3197235 w 5018777"/>
              <a:gd name="connsiteY296" fmla="*/ 1236617 h 2610137"/>
              <a:gd name="connsiteX297" fmla="*/ 3175463 w 5018777"/>
              <a:gd name="connsiteY297" fmla="*/ 1222103 h 2610137"/>
              <a:gd name="connsiteX298" fmla="*/ 3153692 w 5018777"/>
              <a:gd name="connsiteY298" fmla="*/ 1214845 h 2610137"/>
              <a:gd name="connsiteX299" fmla="*/ 3124663 w 5018777"/>
              <a:gd name="connsiteY299" fmla="*/ 1200331 h 2610137"/>
              <a:gd name="connsiteX300" fmla="*/ 3204492 w 5018777"/>
              <a:gd name="connsiteY300" fmla="*/ 1098731 h 2610137"/>
              <a:gd name="connsiteX301" fmla="*/ 3255292 w 5018777"/>
              <a:gd name="connsiteY301" fmla="*/ 1040674 h 2610137"/>
              <a:gd name="connsiteX302" fmla="*/ 3255292 w 5018777"/>
              <a:gd name="connsiteY302" fmla="*/ 997131 h 2610137"/>
              <a:gd name="connsiteX303" fmla="*/ 3211749 w 5018777"/>
              <a:gd name="connsiteY303" fmla="*/ 989874 h 2610137"/>
              <a:gd name="connsiteX304" fmla="*/ 3182720 w 5018777"/>
              <a:gd name="connsiteY304" fmla="*/ 982617 h 2610137"/>
              <a:gd name="connsiteX305" fmla="*/ 3124663 w 5018777"/>
              <a:gd name="connsiteY305" fmla="*/ 960845 h 2610137"/>
              <a:gd name="connsiteX306" fmla="*/ 3102892 w 5018777"/>
              <a:gd name="connsiteY306" fmla="*/ 953588 h 2610137"/>
              <a:gd name="connsiteX307" fmla="*/ 3052092 w 5018777"/>
              <a:gd name="connsiteY307" fmla="*/ 946331 h 2610137"/>
              <a:gd name="connsiteX308" fmla="*/ 3030320 w 5018777"/>
              <a:gd name="connsiteY308" fmla="*/ 939074 h 2610137"/>
              <a:gd name="connsiteX309" fmla="*/ 2994035 w 5018777"/>
              <a:gd name="connsiteY309" fmla="*/ 931817 h 2610137"/>
              <a:gd name="connsiteX310" fmla="*/ 2979520 w 5018777"/>
              <a:gd name="connsiteY310" fmla="*/ 917303 h 2610137"/>
              <a:gd name="connsiteX311" fmla="*/ 3037577 w 5018777"/>
              <a:gd name="connsiteY311" fmla="*/ 822960 h 2610137"/>
              <a:gd name="connsiteX312" fmla="*/ 3095635 w 5018777"/>
              <a:gd name="connsiteY312" fmla="*/ 750388 h 2610137"/>
              <a:gd name="connsiteX313" fmla="*/ 3131920 w 5018777"/>
              <a:gd name="connsiteY313" fmla="*/ 706845 h 2610137"/>
              <a:gd name="connsiteX314" fmla="*/ 3146435 w 5018777"/>
              <a:gd name="connsiteY314" fmla="*/ 685074 h 2610137"/>
              <a:gd name="connsiteX315" fmla="*/ 3037577 w 5018777"/>
              <a:gd name="connsiteY315" fmla="*/ 670560 h 2610137"/>
              <a:gd name="connsiteX316" fmla="*/ 2965006 w 5018777"/>
              <a:gd name="connsiteY316" fmla="*/ 663303 h 2610137"/>
              <a:gd name="connsiteX317" fmla="*/ 2892435 w 5018777"/>
              <a:gd name="connsiteY317" fmla="*/ 648788 h 2610137"/>
              <a:gd name="connsiteX318" fmla="*/ 2928720 w 5018777"/>
              <a:gd name="connsiteY318" fmla="*/ 612503 h 2610137"/>
              <a:gd name="connsiteX319" fmla="*/ 2965006 w 5018777"/>
              <a:gd name="connsiteY319" fmla="*/ 576217 h 2610137"/>
              <a:gd name="connsiteX320" fmla="*/ 2972263 w 5018777"/>
              <a:gd name="connsiteY320" fmla="*/ 532674 h 2610137"/>
              <a:gd name="connsiteX321" fmla="*/ 2986777 w 5018777"/>
              <a:gd name="connsiteY321" fmla="*/ 489131 h 2610137"/>
              <a:gd name="connsiteX322" fmla="*/ 3001292 w 5018777"/>
              <a:gd name="connsiteY322" fmla="*/ 438331 h 2610137"/>
              <a:gd name="connsiteX323" fmla="*/ 3015806 w 5018777"/>
              <a:gd name="connsiteY323" fmla="*/ 394788 h 2610137"/>
              <a:gd name="connsiteX324" fmla="*/ 2965006 w 5018777"/>
              <a:gd name="connsiteY324" fmla="*/ 402045 h 2610137"/>
              <a:gd name="connsiteX325" fmla="*/ 2921463 w 5018777"/>
              <a:gd name="connsiteY325" fmla="*/ 416560 h 2610137"/>
              <a:gd name="connsiteX326" fmla="*/ 2892435 w 5018777"/>
              <a:gd name="connsiteY326" fmla="*/ 423817 h 2610137"/>
              <a:gd name="connsiteX327" fmla="*/ 2856149 w 5018777"/>
              <a:gd name="connsiteY327" fmla="*/ 438331 h 2610137"/>
              <a:gd name="connsiteX328" fmla="*/ 2812606 w 5018777"/>
              <a:gd name="connsiteY328" fmla="*/ 445588 h 2610137"/>
              <a:gd name="connsiteX329" fmla="*/ 2783577 w 5018777"/>
              <a:gd name="connsiteY329" fmla="*/ 452845 h 2610137"/>
              <a:gd name="connsiteX330" fmla="*/ 2725520 w 5018777"/>
              <a:gd name="connsiteY330" fmla="*/ 445588 h 2610137"/>
              <a:gd name="connsiteX331" fmla="*/ 2732777 w 5018777"/>
              <a:gd name="connsiteY331" fmla="*/ 380274 h 2610137"/>
              <a:gd name="connsiteX332" fmla="*/ 2725520 w 5018777"/>
              <a:gd name="connsiteY332" fmla="*/ 293188 h 2610137"/>
              <a:gd name="connsiteX333" fmla="*/ 2711006 w 5018777"/>
              <a:gd name="connsiteY333" fmla="*/ 235131 h 2610137"/>
              <a:gd name="connsiteX334" fmla="*/ 2667463 w 5018777"/>
              <a:gd name="connsiteY334" fmla="*/ 213360 h 2610137"/>
              <a:gd name="connsiteX335" fmla="*/ 2660206 w 5018777"/>
              <a:gd name="connsiteY335"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11977 w 5018777"/>
              <a:gd name="connsiteY195" fmla="*/ 2143760 h 2610137"/>
              <a:gd name="connsiteX196" fmla="*/ 1404720 w 5018777"/>
              <a:gd name="connsiteY196" fmla="*/ 2165531 h 2610137"/>
              <a:gd name="connsiteX197" fmla="*/ 1368435 w 5018777"/>
              <a:gd name="connsiteY197" fmla="*/ 2296160 h 2610137"/>
              <a:gd name="connsiteX198" fmla="*/ 1370975 w 5018777"/>
              <a:gd name="connsiteY198" fmla="*/ 2452188 h 2610137"/>
              <a:gd name="connsiteX199" fmla="*/ 1513577 w 5018777"/>
              <a:gd name="connsiteY199" fmla="*/ 2557417 h 2610137"/>
              <a:gd name="connsiteX200" fmla="*/ 1636949 w 5018777"/>
              <a:gd name="connsiteY200" fmla="*/ 2593703 h 2610137"/>
              <a:gd name="connsiteX201" fmla="*/ 1813297 w 5018777"/>
              <a:gd name="connsiteY201" fmla="*/ 2610122 h 2610137"/>
              <a:gd name="connsiteX202" fmla="*/ 1929775 w 5018777"/>
              <a:gd name="connsiteY202" fmla="*/ 2575378 h 2610137"/>
              <a:gd name="connsiteX203" fmla="*/ 1963520 w 5018777"/>
              <a:gd name="connsiteY203" fmla="*/ 2499360 h 2610137"/>
              <a:gd name="connsiteX204" fmla="*/ 2006337 w 5018777"/>
              <a:gd name="connsiteY204" fmla="*/ 2317931 h 2610137"/>
              <a:gd name="connsiteX205" fmla="*/ 2043349 w 5018777"/>
              <a:gd name="connsiteY205" fmla="*/ 2114731 h 2610137"/>
              <a:gd name="connsiteX206" fmla="*/ 2066572 w 5018777"/>
              <a:gd name="connsiteY206" fmla="*/ 2051594 h 2610137"/>
              <a:gd name="connsiteX207" fmla="*/ 2102495 w 5018777"/>
              <a:gd name="connsiteY207" fmla="*/ 1990634 h 2610137"/>
              <a:gd name="connsiteX208" fmla="*/ 2221512 w 5018777"/>
              <a:gd name="connsiteY208" fmla="*/ 1882140 h 2610137"/>
              <a:gd name="connsiteX209" fmla="*/ 2333362 w 5018777"/>
              <a:gd name="connsiteY209" fmla="*/ 1869530 h 2610137"/>
              <a:gd name="connsiteX210" fmla="*/ 2398949 w 5018777"/>
              <a:gd name="connsiteY210" fmla="*/ 1882503 h 2610137"/>
              <a:gd name="connsiteX211" fmla="*/ 2457006 w 5018777"/>
              <a:gd name="connsiteY211" fmla="*/ 1933303 h 2610137"/>
              <a:gd name="connsiteX212" fmla="*/ 2493292 w 5018777"/>
              <a:gd name="connsiteY212" fmla="*/ 1976845 h 2610137"/>
              <a:gd name="connsiteX213" fmla="*/ 2533387 w 5018777"/>
              <a:gd name="connsiteY213" fmla="*/ 2067015 h 2610137"/>
              <a:gd name="connsiteX214" fmla="*/ 2561600 w 5018777"/>
              <a:gd name="connsiteY214" fmla="*/ 2198188 h 2610137"/>
              <a:gd name="connsiteX215" fmla="*/ 2524225 w 5018777"/>
              <a:gd name="connsiteY215" fmla="*/ 2293892 h 2610137"/>
              <a:gd name="connsiteX216" fmla="*/ 2484492 w 5018777"/>
              <a:gd name="connsiteY216" fmla="*/ 2330540 h 2610137"/>
              <a:gd name="connsiteX217" fmla="*/ 2413191 w 5018777"/>
              <a:gd name="connsiteY217" fmla="*/ 2341608 h 2610137"/>
              <a:gd name="connsiteX218" fmla="*/ 2333635 w 5018777"/>
              <a:gd name="connsiteY218" fmla="*/ 2332445 h 2610137"/>
              <a:gd name="connsiteX219" fmla="*/ 2297349 w 5018777"/>
              <a:gd name="connsiteY219" fmla="*/ 2288903 h 2610137"/>
              <a:gd name="connsiteX220" fmla="*/ 2297712 w 5018777"/>
              <a:gd name="connsiteY220" fmla="*/ 2231662 h 2610137"/>
              <a:gd name="connsiteX221" fmla="*/ 2398949 w 5018777"/>
              <a:gd name="connsiteY221" fmla="*/ 2114731 h 2610137"/>
              <a:gd name="connsiteX222" fmla="*/ 2398949 w 5018777"/>
              <a:gd name="connsiteY222" fmla="*/ 2027645 h 2610137"/>
              <a:gd name="connsiteX223" fmla="*/ 2377177 w 5018777"/>
              <a:gd name="connsiteY223" fmla="*/ 2013131 h 2610137"/>
              <a:gd name="connsiteX224" fmla="*/ 2275577 w 5018777"/>
              <a:gd name="connsiteY224" fmla="*/ 2020388 h 2610137"/>
              <a:gd name="connsiteX225" fmla="*/ 2261063 w 5018777"/>
              <a:gd name="connsiteY225" fmla="*/ 2034903 h 2610137"/>
              <a:gd name="connsiteX226" fmla="*/ 2239292 w 5018777"/>
              <a:gd name="connsiteY226" fmla="*/ 2049417 h 2610137"/>
              <a:gd name="connsiteX227" fmla="*/ 2224777 w 5018777"/>
              <a:gd name="connsiteY227" fmla="*/ 2063931 h 2610137"/>
              <a:gd name="connsiteX228" fmla="*/ 2195749 w 5018777"/>
              <a:gd name="connsiteY228" fmla="*/ 2071188 h 2610137"/>
              <a:gd name="connsiteX229" fmla="*/ 2166720 w 5018777"/>
              <a:gd name="connsiteY229" fmla="*/ 2092960 h 2610137"/>
              <a:gd name="connsiteX230" fmla="*/ 2152206 w 5018777"/>
              <a:gd name="connsiteY230" fmla="*/ 2114731 h 2610137"/>
              <a:gd name="connsiteX231" fmla="*/ 2130435 w 5018777"/>
              <a:gd name="connsiteY231" fmla="*/ 2143760 h 2610137"/>
              <a:gd name="connsiteX232" fmla="*/ 2130435 w 5018777"/>
              <a:gd name="connsiteY232" fmla="*/ 2354217 h 2610137"/>
              <a:gd name="connsiteX233" fmla="*/ 2144949 w 5018777"/>
              <a:gd name="connsiteY233" fmla="*/ 2375988 h 2610137"/>
              <a:gd name="connsiteX234" fmla="*/ 2195749 w 5018777"/>
              <a:gd name="connsiteY234" fmla="*/ 2419531 h 2610137"/>
              <a:gd name="connsiteX235" fmla="*/ 2224777 w 5018777"/>
              <a:gd name="connsiteY235" fmla="*/ 2441303 h 2610137"/>
              <a:gd name="connsiteX236" fmla="*/ 2268320 w 5018777"/>
              <a:gd name="connsiteY236" fmla="*/ 2477588 h 2610137"/>
              <a:gd name="connsiteX237" fmla="*/ 2297349 w 5018777"/>
              <a:gd name="connsiteY237" fmla="*/ 2513874 h 2610137"/>
              <a:gd name="connsiteX238" fmla="*/ 2319120 w 5018777"/>
              <a:gd name="connsiteY238" fmla="*/ 2535645 h 2610137"/>
              <a:gd name="connsiteX239" fmla="*/ 2398949 w 5018777"/>
              <a:gd name="connsiteY239" fmla="*/ 2571931 h 2610137"/>
              <a:gd name="connsiteX240" fmla="*/ 2544092 w 5018777"/>
              <a:gd name="connsiteY240" fmla="*/ 2557417 h 2610137"/>
              <a:gd name="connsiteX241" fmla="*/ 2565863 w 5018777"/>
              <a:gd name="connsiteY241" fmla="*/ 2542903 h 2610137"/>
              <a:gd name="connsiteX242" fmla="*/ 2573120 w 5018777"/>
              <a:gd name="connsiteY242" fmla="*/ 2506617 h 2610137"/>
              <a:gd name="connsiteX243" fmla="*/ 2587635 w 5018777"/>
              <a:gd name="connsiteY243" fmla="*/ 2484845 h 2610137"/>
              <a:gd name="connsiteX244" fmla="*/ 2594892 w 5018777"/>
              <a:gd name="connsiteY244" fmla="*/ 2412274 h 2610137"/>
              <a:gd name="connsiteX245" fmla="*/ 2645692 w 5018777"/>
              <a:gd name="connsiteY245" fmla="*/ 2419531 h 2610137"/>
              <a:gd name="connsiteX246" fmla="*/ 2674720 w 5018777"/>
              <a:gd name="connsiteY246" fmla="*/ 2426788 h 2610137"/>
              <a:gd name="connsiteX247" fmla="*/ 2747292 w 5018777"/>
              <a:gd name="connsiteY247" fmla="*/ 2441303 h 2610137"/>
              <a:gd name="connsiteX248" fmla="*/ 2790835 w 5018777"/>
              <a:gd name="connsiteY248" fmla="*/ 2455817 h 2610137"/>
              <a:gd name="connsiteX249" fmla="*/ 2812606 w 5018777"/>
              <a:gd name="connsiteY249" fmla="*/ 2441303 h 2610137"/>
              <a:gd name="connsiteX250" fmla="*/ 2805349 w 5018777"/>
              <a:gd name="connsiteY250" fmla="*/ 2419531 h 2610137"/>
              <a:gd name="connsiteX251" fmla="*/ 2798092 w 5018777"/>
              <a:gd name="connsiteY251" fmla="*/ 2375988 h 2610137"/>
              <a:gd name="connsiteX252" fmla="*/ 2783577 w 5018777"/>
              <a:gd name="connsiteY252" fmla="*/ 2332445 h 2610137"/>
              <a:gd name="connsiteX253" fmla="*/ 2798092 w 5018777"/>
              <a:gd name="connsiteY253" fmla="*/ 2281645 h 2610137"/>
              <a:gd name="connsiteX254" fmla="*/ 2965006 w 5018777"/>
              <a:gd name="connsiteY254" fmla="*/ 2252617 h 2610137"/>
              <a:gd name="connsiteX255" fmla="*/ 2950492 w 5018777"/>
              <a:gd name="connsiteY255" fmla="*/ 2230845 h 2610137"/>
              <a:gd name="connsiteX256" fmla="*/ 2928720 w 5018777"/>
              <a:gd name="connsiteY256" fmla="*/ 2136503 h 2610137"/>
              <a:gd name="connsiteX257" fmla="*/ 2921463 w 5018777"/>
              <a:gd name="connsiteY257" fmla="*/ 2107474 h 2610137"/>
              <a:gd name="connsiteX258" fmla="*/ 2899692 w 5018777"/>
              <a:gd name="connsiteY258" fmla="*/ 2092960 h 2610137"/>
              <a:gd name="connsiteX259" fmla="*/ 2906949 w 5018777"/>
              <a:gd name="connsiteY259" fmla="*/ 2063931 h 2610137"/>
              <a:gd name="connsiteX260" fmla="*/ 3037577 w 5018777"/>
              <a:gd name="connsiteY260" fmla="*/ 2056674 h 2610137"/>
              <a:gd name="connsiteX261" fmla="*/ 3124663 w 5018777"/>
              <a:gd name="connsiteY261" fmla="*/ 2049417 h 2610137"/>
              <a:gd name="connsiteX262" fmla="*/ 3146435 w 5018777"/>
              <a:gd name="connsiteY262" fmla="*/ 2042160 h 2610137"/>
              <a:gd name="connsiteX263" fmla="*/ 3139177 w 5018777"/>
              <a:gd name="connsiteY263" fmla="*/ 2013131 h 2610137"/>
              <a:gd name="connsiteX264" fmla="*/ 3110149 w 5018777"/>
              <a:gd name="connsiteY264" fmla="*/ 1962331 h 2610137"/>
              <a:gd name="connsiteX265" fmla="*/ 3081120 w 5018777"/>
              <a:gd name="connsiteY265" fmla="*/ 1933303 h 2610137"/>
              <a:gd name="connsiteX266" fmla="*/ 3066606 w 5018777"/>
              <a:gd name="connsiteY266" fmla="*/ 1904274 h 2610137"/>
              <a:gd name="connsiteX267" fmla="*/ 3044835 w 5018777"/>
              <a:gd name="connsiteY267" fmla="*/ 1889760 h 2610137"/>
              <a:gd name="connsiteX268" fmla="*/ 3037577 w 5018777"/>
              <a:gd name="connsiteY268" fmla="*/ 1867988 h 2610137"/>
              <a:gd name="connsiteX269" fmla="*/ 3023063 w 5018777"/>
              <a:gd name="connsiteY269" fmla="*/ 1846217 h 2610137"/>
              <a:gd name="connsiteX270" fmla="*/ 3052092 w 5018777"/>
              <a:gd name="connsiteY270" fmla="*/ 1831703 h 2610137"/>
              <a:gd name="connsiteX271" fmla="*/ 3160949 w 5018777"/>
              <a:gd name="connsiteY271" fmla="*/ 1817188 h 2610137"/>
              <a:gd name="connsiteX272" fmla="*/ 3182720 w 5018777"/>
              <a:gd name="connsiteY272" fmla="*/ 1802674 h 2610137"/>
              <a:gd name="connsiteX273" fmla="*/ 3131920 w 5018777"/>
              <a:gd name="connsiteY273" fmla="*/ 1693817 h 2610137"/>
              <a:gd name="connsiteX274" fmla="*/ 3124663 w 5018777"/>
              <a:gd name="connsiteY274" fmla="*/ 1672045 h 2610137"/>
              <a:gd name="connsiteX275" fmla="*/ 3110149 w 5018777"/>
              <a:gd name="connsiteY275" fmla="*/ 1650274 h 2610137"/>
              <a:gd name="connsiteX276" fmla="*/ 3131920 w 5018777"/>
              <a:gd name="connsiteY276" fmla="*/ 1643017 h 2610137"/>
              <a:gd name="connsiteX277" fmla="*/ 3160949 w 5018777"/>
              <a:gd name="connsiteY277" fmla="*/ 1635760 h 2610137"/>
              <a:gd name="connsiteX278" fmla="*/ 3189977 w 5018777"/>
              <a:gd name="connsiteY278" fmla="*/ 1621245 h 2610137"/>
              <a:gd name="connsiteX279" fmla="*/ 3219006 w 5018777"/>
              <a:gd name="connsiteY279" fmla="*/ 1613988 h 2610137"/>
              <a:gd name="connsiteX280" fmla="*/ 3240777 w 5018777"/>
              <a:gd name="connsiteY280" fmla="*/ 1606731 h 2610137"/>
              <a:gd name="connsiteX281" fmla="*/ 3284320 w 5018777"/>
              <a:gd name="connsiteY281" fmla="*/ 1584960 h 2610137"/>
              <a:gd name="connsiteX282" fmla="*/ 3298835 w 5018777"/>
              <a:gd name="connsiteY282" fmla="*/ 1570445 h 2610137"/>
              <a:gd name="connsiteX283" fmla="*/ 3277063 w 5018777"/>
              <a:gd name="connsiteY283" fmla="*/ 1548674 h 2610137"/>
              <a:gd name="connsiteX284" fmla="*/ 3233520 w 5018777"/>
              <a:gd name="connsiteY284" fmla="*/ 1519645 h 2610137"/>
              <a:gd name="connsiteX285" fmla="*/ 3182720 w 5018777"/>
              <a:gd name="connsiteY285" fmla="*/ 1461588 h 2610137"/>
              <a:gd name="connsiteX286" fmla="*/ 3175463 w 5018777"/>
              <a:gd name="connsiteY286" fmla="*/ 1439817 h 2610137"/>
              <a:gd name="connsiteX287" fmla="*/ 3153692 w 5018777"/>
              <a:gd name="connsiteY287" fmla="*/ 1425303 h 2610137"/>
              <a:gd name="connsiteX288" fmla="*/ 3204492 w 5018777"/>
              <a:gd name="connsiteY288" fmla="*/ 1389017 h 2610137"/>
              <a:gd name="connsiteX289" fmla="*/ 3240777 w 5018777"/>
              <a:gd name="connsiteY289" fmla="*/ 1352731 h 2610137"/>
              <a:gd name="connsiteX290" fmla="*/ 3269806 w 5018777"/>
              <a:gd name="connsiteY290" fmla="*/ 1316445 h 2610137"/>
              <a:gd name="connsiteX291" fmla="*/ 3291577 w 5018777"/>
              <a:gd name="connsiteY291" fmla="*/ 1301931 h 2610137"/>
              <a:gd name="connsiteX292" fmla="*/ 3306092 w 5018777"/>
              <a:gd name="connsiteY292" fmla="*/ 1287417 h 2610137"/>
              <a:gd name="connsiteX293" fmla="*/ 3313349 w 5018777"/>
              <a:gd name="connsiteY293" fmla="*/ 1265645 h 2610137"/>
              <a:gd name="connsiteX294" fmla="*/ 3269806 w 5018777"/>
              <a:gd name="connsiteY294" fmla="*/ 1258388 h 2610137"/>
              <a:gd name="connsiteX295" fmla="*/ 3248035 w 5018777"/>
              <a:gd name="connsiteY295" fmla="*/ 1251131 h 2610137"/>
              <a:gd name="connsiteX296" fmla="*/ 3197235 w 5018777"/>
              <a:gd name="connsiteY296" fmla="*/ 1236617 h 2610137"/>
              <a:gd name="connsiteX297" fmla="*/ 3175463 w 5018777"/>
              <a:gd name="connsiteY297" fmla="*/ 1222103 h 2610137"/>
              <a:gd name="connsiteX298" fmla="*/ 3153692 w 5018777"/>
              <a:gd name="connsiteY298" fmla="*/ 1214845 h 2610137"/>
              <a:gd name="connsiteX299" fmla="*/ 3124663 w 5018777"/>
              <a:gd name="connsiteY299" fmla="*/ 1200331 h 2610137"/>
              <a:gd name="connsiteX300" fmla="*/ 3204492 w 5018777"/>
              <a:gd name="connsiteY300" fmla="*/ 1098731 h 2610137"/>
              <a:gd name="connsiteX301" fmla="*/ 3255292 w 5018777"/>
              <a:gd name="connsiteY301" fmla="*/ 1040674 h 2610137"/>
              <a:gd name="connsiteX302" fmla="*/ 3255292 w 5018777"/>
              <a:gd name="connsiteY302" fmla="*/ 997131 h 2610137"/>
              <a:gd name="connsiteX303" fmla="*/ 3211749 w 5018777"/>
              <a:gd name="connsiteY303" fmla="*/ 989874 h 2610137"/>
              <a:gd name="connsiteX304" fmla="*/ 3182720 w 5018777"/>
              <a:gd name="connsiteY304" fmla="*/ 982617 h 2610137"/>
              <a:gd name="connsiteX305" fmla="*/ 3124663 w 5018777"/>
              <a:gd name="connsiteY305" fmla="*/ 960845 h 2610137"/>
              <a:gd name="connsiteX306" fmla="*/ 3102892 w 5018777"/>
              <a:gd name="connsiteY306" fmla="*/ 953588 h 2610137"/>
              <a:gd name="connsiteX307" fmla="*/ 3052092 w 5018777"/>
              <a:gd name="connsiteY307" fmla="*/ 946331 h 2610137"/>
              <a:gd name="connsiteX308" fmla="*/ 3030320 w 5018777"/>
              <a:gd name="connsiteY308" fmla="*/ 939074 h 2610137"/>
              <a:gd name="connsiteX309" fmla="*/ 2994035 w 5018777"/>
              <a:gd name="connsiteY309" fmla="*/ 931817 h 2610137"/>
              <a:gd name="connsiteX310" fmla="*/ 2979520 w 5018777"/>
              <a:gd name="connsiteY310" fmla="*/ 917303 h 2610137"/>
              <a:gd name="connsiteX311" fmla="*/ 3037577 w 5018777"/>
              <a:gd name="connsiteY311" fmla="*/ 822960 h 2610137"/>
              <a:gd name="connsiteX312" fmla="*/ 3095635 w 5018777"/>
              <a:gd name="connsiteY312" fmla="*/ 750388 h 2610137"/>
              <a:gd name="connsiteX313" fmla="*/ 3131920 w 5018777"/>
              <a:gd name="connsiteY313" fmla="*/ 706845 h 2610137"/>
              <a:gd name="connsiteX314" fmla="*/ 3146435 w 5018777"/>
              <a:gd name="connsiteY314" fmla="*/ 685074 h 2610137"/>
              <a:gd name="connsiteX315" fmla="*/ 3037577 w 5018777"/>
              <a:gd name="connsiteY315" fmla="*/ 670560 h 2610137"/>
              <a:gd name="connsiteX316" fmla="*/ 2965006 w 5018777"/>
              <a:gd name="connsiteY316" fmla="*/ 663303 h 2610137"/>
              <a:gd name="connsiteX317" fmla="*/ 2892435 w 5018777"/>
              <a:gd name="connsiteY317" fmla="*/ 648788 h 2610137"/>
              <a:gd name="connsiteX318" fmla="*/ 2928720 w 5018777"/>
              <a:gd name="connsiteY318" fmla="*/ 612503 h 2610137"/>
              <a:gd name="connsiteX319" fmla="*/ 2965006 w 5018777"/>
              <a:gd name="connsiteY319" fmla="*/ 576217 h 2610137"/>
              <a:gd name="connsiteX320" fmla="*/ 2972263 w 5018777"/>
              <a:gd name="connsiteY320" fmla="*/ 532674 h 2610137"/>
              <a:gd name="connsiteX321" fmla="*/ 2986777 w 5018777"/>
              <a:gd name="connsiteY321" fmla="*/ 489131 h 2610137"/>
              <a:gd name="connsiteX322" fmla="*/ 3001292 w 5018777"/>
              <a:gd name="connsiteY322" fmla="*/ 438331 h 2610137"/>
              <a:gd name="connsiteX323" fmla="*/ 3015806 w 5018777"/>
              <a:gd name="connsiteY323" fmla="*/ 394788 h 2610137"/>
              <a:gd name="connsiteX324" fmla="*/ 2965006 w 5018777"/>
              <a:gd name="connsiteY324" fmla="*/ 402045 h 2610137"/>
              <a:gd name="connsiteX325" fmla="*/ 2921463 w 5018777"/>
              <a:gd name="connsiteY325" fmla="*/ 416560 h 2610137"/>
              <a:gd name="connsiteX326" fmla="*/ 2892435 w 5018777"/>
              <a:gd name="connsiteY326" fmla="*/ 423817 h 2610137"/>
              <a:gd name="connsiteX327" fmla="*/ 2856149 w 5018777"/>
              <a:gd name="connsiteY327" fmla="*/ 438331 h 2610137"/>
              <a:gd name="connsiteX328" fmla="*/ 2812606 w 5018777"/>
              <a:gd name="connsiteY328" fmla="*/ 445588 h 2610137"/>
              <a:gd name="connsiteX329" fmla="*/ 2783577 w 5018777"/>
              <a:gd name="connsiteY329" fmla="*/ 452845 h 2610137"/>
              <a:gd name="connsiteX330" fmla="*/ 2725520 w 5018777"/>
              <a:gd name="connsiteY330" fmla="*/ 445588 h 2610137"/>
              <a:gd name="connsiteX331" fmla="*/ 2732777 w 5018777"/>
              <a:gd name="connsiteY331" fmla="*/ 380274 h 2610137"/>
              <a:gd name="connsiteX332" fmla="*/ 2725520 w 5018777"/>
              <a:gd name="connsiteY332" fmla="*/ 293188 h 2610137"/>
              <a:gd name="connsiteX333" fmla="*/ 2711006 w 5018777"/>
              <a:gd name="connsiteY333" fmla="*/ 235131 h 2610137"/>
              <a:gd name="connsiteX334" fmla="*/ 2667463 w 5018777"/>
              <a:gd name="connsiteY334" fmla="*/ 213360 h 2610137"/>
              <a:gd name="connsiteX335" fmla="*/ 2660206 w 5018777"/>
              <a:gd name="connsiteY335"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11977 w 5018777"/>
              <a:gd name="connsiteY195" fmla="*/ 2143760 h 2610137"/>
              <a:gd name="connsiteX196" fmla="*/ 1404720 w 5018777"/>
              <a:gd name="connsiteY196" fmla="*/ 2165531 h 2610137"/>
              <a:gd name="connsiteX197" fmla="*/ 1368435 w 5018777"/>
              <a:gd name="connsiteY197" fmla="*/ 2296160 h 2610137"/>
              <a:gd name="connsiteX198" fmla="*/ 1370975 w 5018777"/>
              <a:gd name="connsiteY198" fmla="*/ 2452188 h 2610137"/>
              <a:gd name="connsiteX199" fmla="*/ 1513577 w 5018777"/>
              <a:gd name="connsiteY199" fmla="*/ 2557417 h 2610137"/>
              <a:gd name="connsiteX200" fmla="*/ 1636949 w 5018777"/>
              <a:gd name="connsiteY200" fmla="*/ 2593703 h 2610137"/>
              <a:gd name="connsiteX201" fmla="*/ 1813297 w 5018777"/>
              <a:gd name="connsiteY201" fmla="*/ 2610122 h 2610137"/>
              <a:gd name="connsiteX202" fmla="*/ 1929775 w 5018777"/>
              <a:gd name="connsiteY202" fmla="*/ 2575378 h 2610137"/>
              <a:gd name="connsiteX203" fmla="*/ 1963520 w 5018777"/>
              <a:gd name="connsiteY203" fmla="*/ 2499360 h 2610137"/>
              <a:gd name="connsiteX204" fmla="*/ 2006337 w 5018777"/>
              <a:gd name="connsiteY204" fmla="*/ 2317931 h 2610137"/>
              <a:gd name="connsiteX205" fmla="*/ 2043349 w 5018777"/>
              <a:gd name="connsiteY205" fmla="*/ 2114731 h 2610137"/>
              <a:gd name="connsiteX206" fmla="*/ 2066572 w 5018777"/>
              <a:gd name="connsiteY206" fmla="*/ 2051594 h 2610137"/>
              <a:gd name="connsiteX207" fmla="*/ 2102495 w 5018777"/>
              <a:gd name="connsiteY207" fmla="*/ 1990634 h 2610137"/>
              <a:gd name="connsiteX208" fmla="*/ 2221512 w 5018777"/>
              <a:gd name="connsiteY208" fmla="*/ 1882140 h 2610137"/>
              <a:gd name="connsiteX209" fmla="*/ 2333362 w 5018777"/>
              <a:gd name="connsiteY209" fmla="*/ 1869530 h 2610137"/>
              <a:gd name="connsiteX210" fmla="*/ 2398949 w 5018777"/>
              <a:gd name="connsiteY210" fmla="*/ 1882503 h 2610137"/>
              <a:gd name="connsiteX211" fmla="*/ 2457006 w 5018777"/>
              <a:gd name="connsiteY211" fmla="*/ 1933303 h 2610137"/>
              <a:gd name="connsiteX212" fmla="*/ 2493292 w 5018777"/>
              <a:gd name="connsiteY212" fmla="*/ 1976845 h 2610137"/>
              <a:gd name="connsiteX213" fmla="*/ 2533387 w 5018777"/>
              <a:gd name="connsiteY213" fmla="*/ 2067015 h 2610137"/>
              <a:gd name="connsiteX214" fmla="*/ 2561600 w 5018777"/>
              <a:gd name="connsiteY214" fmla="*/ 2198188 h 2610137"/>
              <a:gd name="connsiteX215" fmla="*/ 2524225 w 5018777"/>
              <a:gd name="connsiteY215" fmla="*/ 2293892 h 2610137"/>
              <a:gd name="connsiteX216" fmla="*/ 2484492 w 5018777"/>
              <a:gd name="connsiteY216" fmla="*/ 2330540 h 2610137"/>
              <a:gd name="connsiteX217" fmla="*/ 2413191 w 5018777"/>
              <a:gd name="connsiteY217" fmla="*/ 2341608 h 2610137"/>
              <a:gd name="connsiteX218" fmla="*/ 2333635 w 5018777"/>
              <a:gd name="connsiteY218" fmla="*/ 2332445 h 2610137"/>
              <a:gd name="connsiteX219" fmla="*/ 2297349 w 5018777"/>
              <a:gd name="connsiteY219" fmla="*/ 2288903 h 2610137"/>
              <a:gd name="connsiteX220" fmla="*/ 2297712 w 5018777"/>
              <a:gd name="connsiteY220" fmla="*/ 2231662 h 2610137"/>
              <a:gd name="connsiteX221" fmla="*/ 2398949 w 5018777"/>
              <a:gd name="connsiteY221" fmla="*/ 2114731 h 2610137"/>
              <a:gd name="connsiteX222" fmla="*/ 2398949 w 5018777"/>
              <a:gd name="connsiteY222" fmla="*/ 2027645 h 2610137"/>
              <a:gd name="connsiteX223" fmla="*/ 2377177 w 5018777"/>
              <a:gd name="connsiteY223" fmla="*/ 2013131 h 2610137"/>
              <a:gd name="connsiteX224" fmla="*/ 2275577 w 5018777"/>
              <a:gd name="connsiteY224" fmla="*/ 2020388 h 2610137"/>
              <a:gd name="connsiteX225" fmla="*/ 2261063 w 5018777"/>
              <a:gd name="connsiteY225" fmla="*/ 2034903 h 2610137"/>
              <a:gd name="connsiteX226" fmla="*/ 2239292 w 5018777"/>
              <a:gd name="connsiteY226" fmla="*/ 2049417 h 2610137"/>
              <a:gd name="connsiteX227" fmla="*/ 2224777 w 5018777"/>
              <a:gd name="connsiteY227" fmla="*/ 2063931 h 2610137"/>
              <a:gd name="connsiteX228" fmla="*/ 2195749 w 5018777"/>
              <a:gd name="connsiteY228" fmla="*/ 2071188 h 2610137"/>
              <a:gd name="connsiteX229" fmla="*/ 2166720 w 5018777"/>
              <a:gd name="connsiteY229" fmla="*/ 2092960 h 2610137"/>
              <a:gd name="connsiteX230" fmla="*/ 2152206 w 5018777"/>
              <a:gd name="connsiteY230" fmla="*/ 2114731 h 2610137"/>
              <a:gd name="connsiteX231" fmla="*/ 2130435 w 5018777"/>
              <a:gd name="connsiteY231" fmla="*/ 2143760 h 2610137"/>
              <a:gd name="connsiteX232" fmla="*/ 2130435 w 5018777"/>
              <a:gd name="connsiteY232" fmla="*/ 2354217 h 2610137"/>
              <a:gd name="connsiteX233" fmla="*/ 2144949 w 5018777"/>
              <a:gd name="connsiteY233" fmla="*/ 2375988 h 2610137"/>
              <a:gd name="connsiteX234" fmla="*/ 2195749 w 5018777"/>
              <a:gd name="connsiteY234" fmla="*/ 2419531 h 2610137"/>
              <a:gd name="connsiteX235" fmla="*/ 2224777 w 5018777"/>
              <a:gd name="connsiteY235" fmla="*/ 2441303 h 2610137"/>
              <a:gd name="connsiteX236" fmla="*/ 2268320 w 5018777"/>
              <a:gd name="connsiteY236" fmla="*/ 2477588 h 2610137"/>
              <a:gd name="connsiteX237" fmla="*/ 2297349 w 5018777"/>
              <a:gd name="connsiteY237" fmla="*/ 2513874 h 2610137"/>
              <a:gd name="connsiteX238" fmla="*/ 2319120 w 5018777"/>
              <a:gd name="connsiteY238" fmla="*/ 2535645 h 2610137"/>
              <a:gd name="connsiteX239" fmla="*/ 2398949 w 5018777"/>
              <a:gd name="connsiteY239" fmla="*/ 2571931 h 2610137"/>
              <a:gd name="connsiteX240" fmla="*/ 2544092 w 5018777"/>
              <a:gd name="connsiteY240" fmla="*/ 2557417 h 2610137"/>
              <a:gd name="connsiteX241" fmla="*/ 2565863 w 5018777"/>
              <a:gd name="connsiteY241" fmla="*/ 2542903 h 2610137"/>
              <a:gd name="connsiteX242" fmla="*/ 2573120 w 5018777"/>
              <a:gd name="connsiteY242" fmla="*/ 2506617 h 2610137"/>
              <a:gd name="connsiteX243" fmla="*/ 2587635 w 5018777"/>
              <a:gd name="connsiteY243" fmla="*/ 2484845 h 2610137"/>
              <a:gd name="connsiteX244" fmla="*/ 2594892 w 5018777"/>
              <a:gd name="connsiteY244" fmla="*/ 2412274 h 2610137"/>
              <a:gd name="connsiteX245" fmla="*/ 2645692 w 5018777"/>
              <a:gd name="connsiteY245" fmla="*/ 2419531 h 2610137"/>
              <a:gd name="connsiteX246" fmla="*/ 2674720 w 5018777"/>
              <a:gd name="connsiteY246" fmla="*/ 2426788 h 2610137"/>
              <a:gd name="connsiteX247" fmla="*/ 2747292 w 5018777"/>
              <a:gd name="connsiteY247" fmla="*/ 2441303 h 2610137"/>
              <a:gd name="connsiteX248" fmla="*/ 2790835 w 5018777"/>
              <a:gd name="connsiteY248" fmla="*/ 2455817 h 2610137"/>
              <a:gd name="connsiteX249" fmla="*/ 2812606 w 5018777"/>
              <a:gd name="connsiteY249" fmla="*/ 2441303 h 2610137"/>
              <a:gd name="connsiteX250" fmla="*/ 2805349 w 5018777"/>
              <a:gd name="connsiteY250" fmla="*/ 2419531 h 2610137"/>
              <a:gd name="connsiteX251" fmla="*/ 2798092 w 5018777"/>
              <a:gd name="connsiteY251" fmla="*/ 2375988 h 2610137"/>
              <a:gd name="connsiteX252" fmla="*/ 2783577 w 5018777"/>
              <a:gd name="connsiteY252" fmla="*/ 2332445 h 2610137"/>
              <a:gd name="connsiteX253" fmla="*/ 2798092 w 5018777"/>
              <a:gd name="connsiteY253" fmla="*/ 2281645 h 2610137"/>
              <a:gd name="connsiteX254" fmla="*/ 2965006 w 5018777"/>
              <a:gd name="connsiteY254" fmla="*/ 2252617 h 2610137"/>
              <a:gd name="connsiteX255" fmla="*/ 2950492 w 5018777"/>
              <a:gd name="connsiteY255" fmla="*/ 2230845 h 2610137"/>
              <a:gd name="connsiteX256" fmla="*/ 2928720 w 5018777"/>
              <a:gd name="connsiteY256" fmla="*/ 2136503 h 2610137"/>
              <a:gd name="connsiteX257" fmla="*/ 2921463 w 5018777"/>
              <a:gd name="connsiteY257" fmla="*/ 2107474 h 2610137"/>
              <a:gd name="connsiteX258" fmla="*/ 2899692 w 5018777"/>
              <a:gd name="connsiteY258" fmla="*/ 2092960 h 2610137"/>
              <a:gd name="connsiteX259" fmla="*/ 2906949 w 5018777"/>
              <a:gd name="connsiteY259" fmla="*/ 2063931 h 2610137"/>
              <a:gd name="connsiteX260" fmla="*/ 3037577 w 5018777"/>
              <a:gd name="connsiteY260" fmla="*/ 2056674 h 2610137"/>
              <a:gd name="connsiteX261" fmla="*/ 3124663 w 5018777"/>
              <a:gd name="connsiteY261" fmla="*/ 2049417 h 2610137"/>
              <a:gd name="connsiteX262" fmla="*/ 3146435 w 5018777"/>
              <a:gd name="connsiteY262" fmla="*/ 2042160 h 2610137"/>
              <a:gd name="connsiteX263" fmla="*/ 3139177 w 5018777"/>
              <a:gd name="connsiteY263" fmla="*/ 2013131 h 2610137"/>
              <a:gd name="connsiteX264" fmla="*/ 3110149 w 5018777"/>
              <a:gd name="connsiteY264" fmla="*/ 1962331 h 2610137"/>
              <a:gd name="connsiteX265" fmla="*/ 3081120 w 5018777"/>
              <a:gd name="connsiteY265" fmla="*/ 1933303 h 2610137"/>
              <a:gd name="connsiteX266" fmla="*/ 3066606 w 5018777"/>
              <a:gd name="connsiteY266" fmla="*/ 1904274 h 2610137"/>
              <a:gd name="connsiteX267" fmla="*/ 3044835 w 5018777"/>
              <a:gd name="connsiteY267" fmla="*/ 1889760 h 2610137"/>
              <a:gd name="connsiteX268" fmla="*/ 3037577 w 5018777"/>
              <a:gd name="connsiteY268" fmla="*/ 1867988 h 2610137"/>
              <a:gd name="connsiteX269" fmla="*/ 3023063 w 5018777"/>
              <a:gd name="connsiteY269" fmla="*/ 1846217 h 2610137"/>
              <a:gd name="connsiteX270" fmla="*/ 3052092 w 5018777"/>
              <a:gd name="connsiteY270" fmla="*/ 1831703 h 2610137"/>
              <a:gd name="connsiteX271" fmla="*/ 3160949 w 5018777"/>
              <a:gd name="connsiteY271" fmla="*/ 1817188 h 2610137"/>
              <a:gd name="connsiteX272" fmla="*/ 3182720 w 5018777"/>
              <a:gd name="connsiteY272" fmla="*/ 1802674 h 2610137"/>
              <a:gd name="connsiteX273" fmla="*/ 3131920 w 5018777"/>
              <a:gd name="connsiteY273" fmla="*/ 1693817 h 2610137"/>
              <a:gd name="connsiteX274" fmla="*/ 3124663 w 5018777"/>
              <a:gd name="connsiteY274" fmla="*/ 1672045 h 2610137"/>
              <a:gd name="connsiteX275" fmla="*/ 3110149 w 5018777"/>
              <a:gd name="connsiteY275" fmla="*/ 1650274 h 2610137"/>
              <a:gd name="connsiteX276" fmla="*/ 3131920 w 5018777"/>
              <a:gd name="connsiteY276" fmla="*/ 1643017 h 2610137"/>
              <a:gd name="connsiteX277" fmla="*/ 3160949 w 5018777"/>
              <a:gd name="connsiteY277" fmla="*/ 1635760 h 2610137"/>
              <a:gd name="connsiteX278" fmla="*/ 3189977 w 5018777"/>
              <a:gd name="connsiteY278" fmla="*/ 1621245 h 2610137"/>
              <a:gd name="connsiteX279" fmla="*/ 3219006 w 5018777"/>
              <a:gd name="connsiteY279" fmla="*/ 1613988 h 2610137"/>
              <a:gd name="connsiteX280" fmla="*/ 3240777 w 5018777"/>
              <a:gd name="connsiteY280" fmla="*/ 1606731 h 2610137"/>
              <a:gd name="connsiteX281" fmla="*/ 3284320 w 5018777"/>
              <a:gd name="connsiteY281" fmla="*/ 1584960 h 2610137"/>
              <a:gd name="connsiteX282" fmla="*/ 3298835 w 5018777"/>
              <a:gd name="connsiteY282" fmla="*/ 1570445 h 2610137"/>
              <a:gd name="connsiteX283" fmla="*/ 3277063 w 5018777"/>
              <a:gd name="connsiteY283" fmla="*/ 1548674 h 2610137"/>
              <a:gd name="connsiteX284" fmla="*/ 3233520 w 5018777"/>
              <a:gd name="connsiteY284" fmla="*/ 1519645 h 2610137"/>
              <a:gd name="connsiteX285" fmla="*/ 3182720 w 5018777"/>
              <a:gd name="connsiteY285" fmla="*/ 1461588 h 2610137"/>
              <a:gd name="connsiteX286" fmla="*/ 3175463 w 5018777"/>
              <a:gd name="connsiteY286" fmla="*/ 1439817 h 2610137"/>
              <a:gd name="connsiteX287" fmla="*/ 3153692 w 5018777"/>
              <a:gd name="connsiteY287" fmla="*/ 1425303 h 2610137"/>
              <a:gd name="connsiteX288" fmla="*/ 3204492 w 5018777"/>
              <a:gd name="connsiteY288" fmla="*/ 1389017 h 2610137"/>
              <a:gd name="connsiteX289" fmla="*/ 3240777 w 5018777"/>
              <a:gd name="connsiteY289" fmla="*/ 1352731 h 2610137"/>
              <a:gd name="connsiteX290" fmla="*/ 3269806 w 5018777"/>
              <a:gd name="connsiteY290" fmla="*/ 1316445 h 2610137"/>
              <a:gd name="connsiteX291" fmla="*/ 3291577 w 5018777"/>
              <a:gd name="connsiteY291" fmla="*/ 1301931 h 2610137"/>
              <a:gd name="connsiteX292" fmla="*/ 3306092 w 5018777"/>
              <a:gd name="connsiteY292" fmla="*/ 1287417 h 2610137"/>
              <a:gd name="connsiteX293" fmla="*/ 3313349 w 5018777"/>
              <a:gd name="connsiteY293" fmla="*/ 1265645 h 2610137"/>
              <a:gd name="connsiteX294" fmla="*/ 3269806 w 5018777"/>
              <a:gd name="connsiteY294" fmla="*/ 1258388 h 2610137"/>
              <a:gd name="connsiteX295" fmla="*/ 3248035 w 5018777"/>
              <a:gd name="connsiteY295" fmla="*/ 1251131 h 2610137"/>
              <a:gd name="connsiteX296" fmla="*/ 3197235 w 5018777"/>
              <a:gd name="connsiteY296" fmla="*/ 1236617 h 2610137"/>
              <a:gd name="connsiteX297" fmla="*/ 3175463 w 5018777"/>
              <a:gd name="connsiteY297" fmla="*/ 1222103 h 2610137"/>
              <a:gd name="connsiteX298" fmla="*/ 3153692 w 5018777"/>
              <a:gd name="connsiteY298" fmla="*/ 1214845 h 2610137"/>
              <a:gd name="connsiteX299" fmla="*/ 3124663 w 5018777"/>
              <a:gd name="connsiteY299" fmla="*/ 1200331 h 2610137"/>
              <a:gd name="connsiteX300" fmla="*/ 3204492 w 5018777"/>
              <a:gd name="connsiteY300" fmla="*/ 1098731 h 2610137"/>
              <a:gd name="connsiteX301" fmla="*/ 3255292 w 5018777"/>
              <a:gd name="connsiteY301" fmla="*/ 1040674 h 2610137"/>
              <a:gd name="connsiteX302" fmla="*/ 3255292 w 5018777"/>
              <a:gd name="connsiteY302" fmla="*/ 997131 h 2610137"/>
              <a:gd name="connsiteX303" fmla="*/ 3211749 w 5018777"/>
              <a:gd name="connsiteY303" fmla="*/ 989874 h 2610137"/>
              <a:gd name="connsiteX304" fmla="*/ 3182720 w 5018777"/>
              <a:gd name="connsiteY304" fmla="*/ 982617 h 2610137"/>
              <a:gd name="connsiteX305" fmla="*/ 3124663 w 5018777"/>
              <a:gd name="connsiteY305" fmla="*/ 960845 h 2610137"/>
              <a:gd name="connsiteX306" fmla="*/ 3102892 w 5018777"/>
              <a:gd name="connsiteY306" fmla="*/ 953588 h 2610137"/>
              <a:gd name="connsiteX307" fmla="*/ 3052092 w 5018777"/>
              <a:gd name="connsiteY307" fmla="*/ 946331 h 2610137"/>
              <a:gd name="connsiteX308" fmla="*/ 3030320 w 5018777"/>
              <a:gd name="connsiteY308" fmla="*/ 939074 h 2610137"/>
              <a:gd name="connsiteX309" fmla="*/ 2994035 w 5018777"/>
              <a:gd name="connsiteY309" fmla="*/ 931817 h 2610137"/>
              <a:gd name="connsiteX310" fmla="*/ 2979520 w 5018777"/>
              <a:gd name="connsiteY310" fmla="*/ 917303 h 2610137"/>
              <a:gd name="connsiteX311" fmla="*/ 3037577 w 5018777"/>
              <a:gd name="connsiteY311" fmla="*/ 822960 h 2610137"/>
              <a:gd name="connsiteX312" fmla="*/ 3095635 w 5018777"/>
              <a:gd name="connsiteY312" fmla="*/ 750388 h 2610137"/>
              <a:gd name="connsiteX313" fmla="*/ 3131920 w 5018777"/>
              <a:gd name="connsiteY313" fmla="*/ 706845 h 2610137"/>
              <a:gd name="connsiteX314" fmla="*/ 3146435 w 5018777"/>
              <a:gd name="connsiteY314" fmla="*/ 685074 h 2610137"/>
              <a:gd name="connsiteX315" fmla="*/ 3037577 w 5018777"/>
              <a:gd name="connsiteY315" fmla="*/ 670560 h 2610137"/>
              <a:gd name="connsiteX316" fmla="*/ 2965006 w 5018777"/>
              <a:gd name="connsiteY316" fmla="*/ 663303 h 2610137"/>
              <a:gd name="connsiteX317" fmla="*/ 2892435 w 5018777"/>
              <a:gd name="connsiteY317" fmla="*/ 648788 h 2610137"/>
              <a:gd name="connsiteX318" fmla="*/ 2928720 w 5018777"/>
              <a:gd name="connsiteY318" fmla="*/ 612503 h 2610137"/>
              <a:gd name="connsiteX319" fmla="*/ 2965006 w 5018777"/>
              <a:gd name="connsiteY319" fmla="*/ 576217 h 2610137"/>
              <a:gd name="connsiteX320" fmla="*/ 2972263 w 5018777"/>
              <a:gd name="connsiteY320" fmla="*/ 532674 h 2610137"/>
              <a:gd name="connsiteX321" fmla="*/ 2986777 w 5018777"/>
              <a:gd name="connsiteY321" fmla="*/ 489131 h 2610137"/>
              <a:gd name="connsiteX322" fmla="*/ 3001292 w 5018777"/>
              <a:gd name="connsiteY322" fmla="*/ 438331 h 2610137"/>
              <a:gd name="connsiteX323" fmla="*/ 3015806 w 5018777"/>
              <a:gd name="connsiteY323" fmla="*/ 394788 h 2610137"/>
              <a:gd name="connsiteX324" fmla="*/ 2965006 w 5018777"/>
              <a:gd name="connsiteY324" fmla="*/ 402045 h 2610137"/>
              <a:gd name="connsiteX325" fmla="*/ 2921463 w 5018777"/>
              <a:gd name="connsiteY325" fmla="*/ 416560 h 2610137"/>
              <a:gd name="connsiteX326" fmla="*/ 2892435 w 5018777"/>
              <a:gd name="connsiteY326" fmla="*/ 423817 h 2610137"/>
              <a:gd name="connsiteX327" fmla="*/ 2856149 w 5018777"/>
              <a:gd name="connsiteY327" fmla="*/ 438331 h 2610137"/>
              <a:gd name="connsiteX328" fmla="*/ 2812606 w 5018777"/>
              <a:gd name="connsiteY328" fmla="*/ 445588 h 2610137"/>
              <a:gd name="connsiteX329" fmla="*/ 2783577 w 5018777"/>
              <a:gd name="connsiteY329" fmla="*/ 452845 h 2610137"/>
              <a:gd name="connsiteX330" fmla="*/ 2725520 w 5018777"/>
              <a:gd name="connsiteY330" fmla="*/ 445588 h 2610137"/>
              <a:gd name="connsiteX331" fmla="*/ 2732777 w 5018777"/>
              <a:gd name="connsiteY331" fmla="*/ 380274 h 2610137"/>
              <a:gd name="connsiteX332" fmla="*/ 2725520 w 5018777"/>
              <a:gd name="connsiteY332" fmla="*/ 293188 h 2610137"/>
              <a:gd name="connsiteX333" fmla="*/ 2711006 w 5018777"/>
              <a:gd name="connsiteY333" fmla="*/ 235131 h 2610137"/>
              <a:gd name="connsiteX334" fmla="*/ 2667463 w 5018777"/>
              <a:gd name="connsiteY334" fmla="*/ 213360 h 2610137"/>
              <a:gd name="connsiteX335" fmla="*/ 2660206 w 5018777"/>
              <a:gd name="connsiteY335"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11977 w 5018777"/>
              <a:gd name="connsiteY195" fmla="*/ 2143760 h 2610137"/>
              <a:gd name="connsiteX196" fmla="*/ 1404720 w 5018777"/>
              <a:gd name="connsiteY196" fmla="*/ 2165531 h 2610137"/>
              <a:gd name="connsiteX197" fmla="*/ 1368435 w 5018777"/>
              <a:gd name="connsiteY197" fmla="*/ 2296160 h 2610137"/>
              <a:gd name="connsiteX198" fmla="*/ 1370975 w 5018777"/>
              <a:gd name="connsiteY198" fmla="*/ 2452188 h 2610137"/>
              <a:gd name="connsiteX199" fmla="*/ 1513577 w 5018777"/>
              <a:gd name="connsiteY199" fmla="*/ 2557417 h 2610137"/>
              <a:gd name="connsiteX200" fmla="*/ 1636949 w 5018777"/>
              <a:gd name="connsiteY200" fmla="*/ 2593703 h 2610137"/>
              <a:gd name="connsiteX201" fmla="*/ 1813297 w 5018777"/>
              <a:gd name="connsiteY201" fmla="*/ 2610122 h 2610137"/>
              <a:gd name="connsiteX202" fmla="*/ 1929775 w 5018777"/>
              <a:gd name="connsiteY202" fmla="*/ 2575378 h 2610137"/>
              <a:gd name="connsiteX203" fmla="*/ 1963520 w 5018777"/>
              <a:gd name="connsiteY203" fmla="*/ 2499360 h 2610137"/>
              <a:gd name="connsiteX204" fmla="*/ 2006337 w 5018777"/>
              <a:gd name="connsiteY204" fmla="*/ 2317931 h 2610137"/>
              <a:gd name="connsiteX205" fmla="*/ 2043349 w 5018777"/>
              <a:gd name="connsiteY205" fmla="*/ 2114731 h 2610137"/>
              <a:gd name="connsiteX206" fmla="*/ 2066572 w 5018777"/>
              <a:gd name="connsiteY206" fmla="*/ 2051594 h 2610137"/>
              <a:gd name="connsiteX207" fmla="*/ 2102495 w 5018777"/>
              <a:gd name="connsiteY207" fmla="*/ 1990634 h 2610137"/>
              <a:gd name="connsiteX208" fmla="*/ 2221512 w 5018777"/>
              <a:gd name="connsiteY208" fmla="*/ 1882140 h 2610137"/>
              <a:gd name="connsiteX209" fmla="*/ 2333362 w 5018777"/>
              <a:gd name="connsiteY209" fmla="*/ 1869530 h 2610137"/>
              <a:gd name="connsiteX210" fmla="*/ 2398949 w 5018777"/>
              <a:gd name="connsiteY210" fmla="*/ 1882503 h 2610137"/>
              <a:gd name="connsiteX211" fmla="*/ 2457006 w 5018777"/>
              <a:gd name="connsiteY211" fmla="*/ 1933303 h 2610137"/>
              <a:gd name="connsiteX212" fmla="*/ 2493292 w 5018777"/>
              <a:gd name="connsiteY212" fmla="*/ 1976845 h 2610137"/>
              <a:gd name="connsiteX213" fmla="*/ 2533387 w 5018777"/>
              <a:gd name="connsiteY213" fmla="*/ 2067015 h 2610137"/>
              <a:gd name="connsiteX214" fmla="*/ 2561600 w 5018777"/>
              <a:gd name="connsiteY214" fmla="*/ 2198188 h 2610137"/>
              <a:gd name="connsiteX215" fmla="*/ 2524225 w 5018777"/>
              <a:gd name="connsiteY215" fmla="*/ 2293892 h 2610137"/>
              <a:gd name="connsiteX216" fmla="*/ 2484492 w 5018777"/>
              <a:gd name="connsiteY216" fmla="*/ 2330540 h 2610137"/>
              <a:gd name="connsiteX217" fmla="*/ 2413191 w 5018777"/>
              <a:gd name="connsiteY217" fmla="*/ 2341608 h 2610137"/>
              <a:gd name="connsiteX218" fmla="*/ 2333635 w 5018777"/>
              <a:gd name="connsiteY218" fmla="*/ 2332445 h 2610137"/>
              <a:gd name="connsiteX219" fmla="*/ 2297712 w 5018777"/>
              <a:gd name="connsiteY219" fmla="*/ 2231662 h 2610137"/>
              <a:gd name="connsiteX220" fmla="*/ 2398949 w 5018777"/>
              <a:gd name="connsiteY220" fmla="*/ 2114731 h 2610137"/>
              <a:gd name="connsiteX221" fmla="*/ 2398949 w 5018777"/>
              <a:gd name="connsiteY221" fmla="*/ 2027645 h 2610137"/>
              <a:gd name="connsiteX222" fmla="*/ 2377177 w 5018777"/>
              <a:gd name="connsiteY222" fmla="*/ 2013131 h 2610137"/>
              <a:gd name="connsiteX223" fmla="*/ 2275577 w 5018777"/>
              <a:gd name="connsiteY223" fmla="*/ 2020388 h 2610137"/>
              <a:gd name="connsiteX224" fmla="*/ 2261063 w 5018777"/>
              <a:gd name="connsiteY224" fmla="*/ 2034903 h 2610137"/>
              <a:gd name="connsiteX225" fmla="*/ 2239292 w 5018777"/>
              <a:gd name="connsiteY225" fmla="*/ 2049417 h 2610137"/>
              <a:gd name="connsiteX226" fmla="*/ 2224777 w 5018777"/>
              <a:gd name="connsiteY226" fmla="*/ 2063931 h 2610137"/>
              <a:gd name="connsiteX227" fmla="*/ 2195749 w 5018777"/>
              <a:gd name="connsiteY227" fmla="*/ 2071188 h 2610137"/>
              <a:gd name="connsiteX228" fmla="*/ 2166720 w 5018777"/>
              <a:gd name="connsiteY228" fmla="*/ 2092960 h 2610137"/>
              <a:gd name="connsiteX229" fmla="*/ 2152206 w 5018777"/>
              <a:gd name="connsiteY229" fmla="*/ 2114731 h 2610137"/>
              <a:gd name="connsiteX230" fmla="*/ 2130435 w 5018777"/>
              <a:gd name="connsiteY230" fmla="*/ 2143760 h 2610137"/>
              <a:gd name="connsiteX231" fmla="*/ 2130435 w 5018777"/>
              <a:gd name="connsiteY231" fmla="*/ 2354217 h 2610137"/>
              <a:gd name="connsiteX232" fmla="*/ 2144949 w 5018777"/>
              <a:gd name="connsiteY232" fmla="*/ 2375988 h 2610137"/>
              <a:gd name="connsiteX233" fmla="*/ 2195749 w 5018777"/>
              <a:gd name="connsiteY233" fmla="*/ 2419531 h 2610137"/>
              <a:gd name="connsiteX234" fmla="*/ 2224777 w 5018777"/>
              <a:gd name="connsiteY234" fmla="*/ 2441303 h 2610137"/>
              <a:gd name="connsiteX235" fmla="*/ 2268320 w 5018777"/>
              <a:gd name="connsiteY235" fmla="*/ 2477588 h 2610137"/>
              <a:gd name="connsiteX236" fmla="*/ 2297349 w 5018777"/>
              <a:gd name="connsiteY236" fmla="*/ 2513874 h 2610137"/>
              <a:gd name="connsiteX237" fmla="*/ 2319120 w 5018777"/>
              <a:gd name="connsiteY237" fmla="*/ 2535645 h 2610137"/>
              <a:gd name="connsiteX238" fmla="*/ 2398949 w 5018777"/>
              <a:gd name="connsiteY238" fmla="*/ 2571931 h 2610137"/>
              <a:gd name="connsiteX239" fmla="*/ 2544092 w 5018777"/>
              <a:gd name="connsiteY239" fmla="*/ 2557417 h 2610137"/>
              <a:gd name="connsiteX240" fmla="*/ 2565863 w 5018777"/>
              <a:gd name="connsiteY240" fmla="*/ 2542903 h 2610137"/>
              <a:gd name="connsiteX241" fmla="*/ 2573120 w 5018777"/>
              <a:gd name="connsiteY241" fmla="*/ 2506617 h 2610137"/>
              <a:gd name="connsiteX242" fmla="*/ 2587635 w 5018777"/>
              <a:gd name="connsiteY242" fmla="*/ 2484845 h 2610137"/>
              <a:gd name="connsiteX243" fmla="*/ 2594892 w 5018777"/>
              <a:gd name="connsiteY243" fmla="*/ 2412274 h 2610137"/>
              <a:gd name="connsiteX244" fmla="*/ 2645692 w 5018777"/>
              <a:gd name="connsiteY244" fmla="*/ 2419531 h 2610137"/>
              <a:gd name="connsiteX245" fmla="*/ 2674720 w 5018777"/>
              <a:gd name="connsiteY245" fmla="*/ 2426788 h 2610137"/>
              <a:gd name="connsiteX246" fmla="*/ 2747292 w 5018777"/>
              <a:gd name="connsiteY246" fmla="*/ 2441303 h 2610137"/>
              <a:gd name="connsiteX247" fmla="*/ 2790835 w 5018777"/>
              <a:gd name="connsiteY247" fmla="*/ 2455817 h 2610137"/>
              <a:gd name="connsiteX248" fmla="*/ 2812606 w 5018777"/>
              <a:gd name="connsiteY248" fmla="*/ 2441303 h 2610137"/>
              <a:gd name="connsiteX249" fmla="*/ 2805349 w 5018777"/>
              <a:gd name="connsiteY249" fmla="*/ 2419531 h 2610137"/>
              <a:gd name="connsiteX250" fmla="*/ 2798092 w 5018777"/>
              <a:gd name="connsiteY250" fmla="*/ 2375988 h 2610137"/>
              <a:gd name="connsiteX251" fmla="*/ 2783577 w 5018777"/>
              <a:gd name="connsiteY251" fmla="*/ 2332445 h 2610137"/>
              <a:gd name="connsiteX252" fmla="*/ 2798092 w 5018777"/>
              <a:gd name="connsiteY252" fmla="*/ 2281645 h 2610137"/>
              <a:gd name="connsiteX253" fmla="*/ 2965006 w 5018777"/>
              <a:gd name="connsiteY253" fmla="*/ 2252617 h 2610137"/>
              <a:gd name="connsiteX254" fmla="*/ 2950492 w 5018777"/>
              <a:gd name="connsiteY254" fmla="*/ 2230845 h 2610137"/>
              <a:gd name="connsiteX255" fmla="*/ 2928720 w 5018777"/>
              <a:gd name="connsiteY255" fmla="*/ 2136503 h 2610137"/>
              <a:gd name="connsiteX256" fmla="*/ 2921463 w 5018777"/>
              <a:gd name="connsiteY256" fmla="*/ 2107474 h 2610137"/>
              <a:gd name="connsiteX257" fmla="*/ 2899692 w 5018777"/>
              <a:gd name="connsiteY257" fmla="*/ 2092960 h 2610137"/>
              <a:gd name="connsiteX258" fmla="*/ 2906949 w 5018777"/>
              <a:gd name="connsiteY258" fmla="*/ 2063931 h 2610137"/>
              <a:gd name="connsiteX259" fmla="*/ 3037577 w 5018777"/>
              <a:gd name="connsiteY259" fmla="*/ 2056674 h 2610137"/>
              <a:gd name="connsiteX260" fmla="*/ 3124663 w 5018777"/>
              <a:gd name="connsiteY260" fmla="*/ 2049417 h 2610137"/>
              <a:gd name="connsiteX261" fmla="*/ 3146435 w 5018777"/>
              <a:gd name="connsiteY261" fmla="*/ 2042160 h 2610137"/>
              <a:gd name="connsiteX262" fmla="*/ 3139177 w 5018777"/>
              <a:gd name="connsiteY262" fmla="*/ 2013131 h 2610137"/>
              <a:gd name="connsiteX263" fmla="*/ 3110149 w 5018777"/>
              <a:gd name="connsiteY263" fmla="*/ 1962331 h 2610137"/>
              <a:gd name="connsiteX264" fmla="*/ 3081120 w 5018777"/>
              <a:gd name="connsiteY264" fmla="*/ 1933303 h 2610137"/>
              <a:gd name="connsiteX265" fmla="*/ 3066606 w 5018777"/>
              <a:gd name="connsiteY265" fmla="*/ 1904274 h 2610137"/>
              <a:gd name="connsiteX266" fmla="*/ 3044835 w 5018777"/>
              <a:gd name="connsiteY266" fmla="*/ 1889760 h 2610137"/>
              <a:gd name="connsiteX267" fmla="*/ 3037577 w 5018777"/>
              <a:gd name="connsiteY267" fmla="*/ 1867988 h 2610137"/>
              <a:gd name="connsiteX268" fmla="*/ 3023063 w 5018777"/>
              <a:gd name="connsiteY268" fmla="*/ 1846217 h 2610137"/>
              <a:gd name="connsiteX269" fmla="*/ 3052092 w 5018777"/>
              <a:gd name="connsiteY269" fmla="*/ 1831703 h 2610137"/>
              <a:gd name="connsiteX270" fmla="*/ 3160949 w 5018777"/>
              <a:gd name="connsiteY270" fmla="*/ 1817188 h 2610137"/>
              <a:gd name="connsiteX271" fmla="*/ 3182720 w 5018777"/>
              <a:gd name="connsiteY271" fmla="*/ 1802674 h 2610137"/>
              <a:gd name="connsiteX272" fmla="*/ 3131920 w 5018777"/>
              <a:gd name="connsiteY272" fmla="*/ 1693817 h 2610137"/>
              <a:gd name="connsiteX273" fmla="*/ 3124663 w 5018777"/>
              <a:gd name="connsiteY273" fmla="*/ 1672045 h 2610137"/>
              <a:gd name="connsiteX274" fmla="*/ 3110149 w 5018777"/>
              <a:gd name="connsiteY274" fmla="*/ 1650274 h 2610137"/>
              <a:gd name="connsiteX275" fmla="*/ 3131920 w 5018777"/>
              <a:gd name="connsiteY275" fmla="*/ 1643017 h 2610137"/>
              <a:gd name="connsiteX276" fmla="*/ 3160949 w 5018777"/>
              <a:gd name="connsiteY276" fmla="*/ 1635760 h 2610137"/>
              <a:gd name="connsiteX277" fmla="*/ 3189977 w 5018777"/>
              <a:gd name="connsiteY277" fmla="*/ 1621245 h 2610137"/>
              <a:gd name="connsiteX278" fmla="*/ 3219006 w 5018777"/>
              <a:gd name="connsiteY278" fmla="*/ 1613988 h 2610137"/>
              <a:gd name="connsiteX279" fmla="*/ 3240777 w 5018777"/>
              <a:gd name="connsiteY279" fmla="*/ 1606731 h 2610137"/>
              <a:gd name="connsiteX280" fmla="*/ 3284320 w 5018777"/>
              <a:gd name="connsiteY280" fmla="*/ 1584960 h 2610137"/>
              <a:gd name="connsiteX281" fmla="*/ 3298835 w 5018777"/>
              <a:gd name="connsiteY281" fmla="*/ 1570445 h 2610137"/>
              <a:gd name="connsiteX282" fmla="*/ 3277063 w 5018777"/>
              <a:gd name="connsiteY282" fmla="*/ 1548674 h 2610137"/>
              <a:gd name="connsiteX283" fmla="*/ 3233520 w 5018777"/>
              <a:gd name="connsiteY283" fmla="*/ 1519645 h 2610137"/>
              <a:gd name="connsiteX284" fmla="*/ 3182720 w 5018777"/>
              <a:gd name="connsiteY284" fmla="*/ 1461588 h 2610137"/>
              <a:gd name="connsiteX285" fmla="*/ 3175463 w 5018777"/>
              <a:gd name="connsiteY285" fmla="*/ 1439817 h 2610137"/>
              <a:gd name="connsiteX286" fmla="*/ 3153692 w 5018777"/>
              <a:gd name="connsiteY286" fmla="*/ 1425303 h 2610137"/>
              <a:gd name="connsiteX287" fmla="*/ 3204492 w 5018777"/>
              <a:gd name="connsiteY287" fmla="*/ 1389017 h 2610137"/>
              <a:gd name="connsiteX288" fmla="*/ 3240777 w 5018777"/>
              <a:gd name="connsiteY288" fmla="*/ 1352731 h 2610137"/>
              <a:gd name="connsiteX289" fmla="*/ 3269806 w 5018777"/>
              <a:gd name="connsiteY289" fmla="*/ 1316445 h 2610137"/>
              <a:gd name="connsiteX290" fmla="*/ 3291577 w 5018777"/>
              <a:gd name="connsiteY290" fmla="*/ 1301931 h 2610137"/>
              <a:gd name="connsiteX291" fmla="*/ 3306092 w 5018777"/>
              <a:gd name="connsiteY291" fmla="*/ 1287417 h 2610137"/>
              <a:gd name="connsiteX292" fmla="*/ 3313349 w 5018777"/>
              <a:gd name="connsiteY292" fmla="*/ 1265645 h 2610137"/>
              <a:gd name="connsiteX293" fmla="*/ 3269806 w 5018777"/>
              <a:gd name="connsiteY293" fmla="*/ 1258388 h 2610137"/>
              <a:gd name="connsiteX294" fmla="*/ 3248035 w 5018777"/>
              <a:gd name="connsiteY294" fmla="*/ 1251131 h 2610137"/>
              <a:gd name="connsiteX295" fmla="*/ 3197235 w 5018777"/>
              <a:gd name="connsiteY295" fmla="*/ 1236617 h 2610137"/>
              <a:gd name="connsiteX296" fmla="*/ 3175463 w 5018777"/>
              <a:gd name="connsiteY296" fmla="*/ 1222103 h 2610137"/>
              <a:gd name="connsiteX297" fmla="*/ 3153692 w 5018777"/>
              <a:gd name="connsiteY297" fmla="*/ 1214845 h 2610137"/>
              <a:gd name="connsiteX298" fmla="*/ 3124663 w 5018777"/>
              <a:gd name="connsiteY298" fmla="*/ 1200331 h 2610137"/>
              <a:gd name="connsiteX299" fmla="*/ 3204492 w 5018777"/>
              <a:gd name="connsiteY299" fmla="*/ 1098731 h 2610137"/>
              <a:gd name="connsiteX300" fmla="*/ 3255292 w 5018777"/>
              <a:gd name="connsiteY300" fmla="*/ 1040674 h 2610137"/>
              <a:gd name="connsiteX301" fmla="*/ 3255292 w 5018777"/>
              <a:gd name="connsiteY301" fmla="*/ 997131 h 2610137"/>
              <a:gd name="connsiteX302" fmla="*/ 3211749 w 5018777"/>
              <a:gd name="connsiteY302" fmla="*/ 989874 h 2610137"/>
              <a:gd name="connsiteX303" fmla="*/ 3182720 w 5018777"/>
              <a:gd name="connsiteY303" fmla="*/ 982617 h 2610137"/>
              <a:gd name="connsiteX304" fmla="*/ 3124663 w 5018777"/>
              <a:gd name="connsiteY304" fmla="*/ 960845 h 2610137"/>
              <a:gd name="connsiteX305" fmla="*/ 3102892 w 5018777"/>
              <a:gd name="connsiteY305" fmla="*/ 953588 h 2610137"/>
              <a:gd name="connsiteX306" fmla="*/ 3052092 w 5018777"/>
              <a:gd name="connsiteY306" fmla="*/ 946331 h 2610137"/>
              <a:gd name="connsiteX307" fmla="*/ 3030320 w 5018777"/>
              <a:gd name="connsiteY307" fmla="*/ 939074 h 2610137"/>
              <a:gd name="connsiteX308" fmla="*/ 2994035 w 5018777"/>
              <a:gd name="connsiteY308" fmla="*/ 931817 h 2610137"/>
              <a:gd name="connsiteX309" fmla="*/ 2979520 w 5018777"/>
              <a:gd name="connsiteY309" fmla="*/ 917303 h 2610137"/>
              <a:gd name="connsiteX310" fmla="*/ 3037577 w 5018777"/>
              <a:gd name="connsiteY310" fmla="*/ 822960 h 2610137"/>
              <a:gd name="connsiteX311" fmla="*/ 3095635 w 5018777"/>
              <a:gd name="connsiteY311" fmla="*/ 750388 h 2610137"/>
              <a:gd name="connsiteX312" fmla="*/ 3131920 w 5018777"/>
              <a:gd name="connsiteY312" fmla="*/ 706845 h 2610137"/>
              <a:gd name="connsiteX313" fmla="*/ 3146435 w 5018777"/>
              <a:gd name="connsiteY313" fmla="*/ 685074 h 2610137"/>
              <a:gd name="connsiteX314" fmla="*/ 3037577 w 5018777"/>
              <a:gd name="connsiteY314" fmla="*/ 670560 h 2610137"/>
              <a:gd name="connsiteX315" fmla="*/ 2965006 w 5018777"/>
              <a:gd name="connsiteY315" fmla="*/ 663303 h 2610137"/>
              <a:gd name="connsiteX316" fmla="*/ 2892435 w 5018777"/>
              <a:gd name="connsiteY316" fmla="*/ 648788 h 2610137"/>
              <a:gd name="connsiteX317" fmla="*/ 2928720 w 5018777"/>
              <a:gd name="connsiteY317" fmla="*/ 612503 h 2610137"/>
              <a:gd name="connsiteX318" fmla="*/ 2965006 w 5018777"/>
              <a:gd name="connsiteY318" fmla="*/ 576217 h 2610137"/>
              <a:gd name="connsiteX319" fmla="*/ 2972263 w 5018777"/>
              <a:gd name="connsiteY319" fmla="*/ 532674 h 2610137"/>
              <a:gd name="connsiteX320" fmla="*/ 2986777 w 5018777"/>
              <a:gd name="connsiteY320" fmla="*/ 489131 h 2610137"/>
              <a:gd name="connsiteX321" fmla="*/ 3001292 w 5018777"/>
              <a:gd name="connsiteY321" fmla="*/ 438331 h 2610137"/>
              <a:gd name="connsiteX322" fmla="*/ 3015806 w 5018777"/>
              <a:gd name="connsiteY322" fmla="*/ 394788 h 2610137"/>
              <a:gd name="connsiteX323" fmla="*/ 2965006 w 5018777"/>
              <a:gd name="connsiteY323" fmla="*/ 402045 h 2610137"/>
              <a:gd name="connsiteX324" fmla="*/ 2921463 w 5018777"/>
              <a:gd name="connsiteY324" fmla="*/ 416560 h 2610137"/>
              <a:gd name="connsiteX325" fmla="*/ 2892435 w 5018777"/>
              <a:gd name="connsiteY325" fmla="*/ 423817 h 2610137"/>
              <a:gd name="connsiteX326" fmla="*/ 2856149 w 5018777"/>
              <a:gd name="connsiteY326" fmla="*/ 438331 h 2610137"/>
              <a:gd name="connsiteX327" fmla="*/ 2812606 w 5018777"/>
              <a:gd name="connsiteY327" fmla="*/ 445588 h 2610137"/>
              <a:gd name="connsiteX328" fmla="*/ 2783577 w 5018777"/>
              <a:gd name="connsiteY328" fmla="*/ 452845 h 2610137"/>
              <a:gd name="connsiteX329" fmla="*/ 2725520 w 5018777"/>
              <a:gd name="connsiteY329" fmla="*/ 445588 h 2610137"/>
              <a:gd name="connsiteX330" fmla="*/ 2732777 w 5018777"/>
              <a:gd name="connsiteY330" fmla="*/ 380274 h 2610137"/>
              <a:gd name="connsiteX331" fmla="*/ 2725520 w 5018777"/>
              <a:gd name="connsiteY331" fmla="*/ 293188 h 2610137"/>
              <a:gd name="connsiteX332" fmla="*/ 2711006 w 5018777"/>
              <a:gd name="connsiteY332" fmla="*/ 235131 h 2610137"/>
              <a:gd name="connsiteX333" fmla="*/ 2667463 w 5018777"/>
              <a:gd name="connsiteY333" fmla="*/ 213360 h 2610137"/>
              <a:gd name="connsiteX334" fmla="*/ 2660206 w 5018777"/>
              <a:gd name="connsiteY334"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11977 w 5018777"/>
              <a:gd name="connsiteY195" fmla="*/ 2143760 h 2610137"/>
              <a:gd name="connsiteX196" fmla="*/ 1404720 w 5018777"/>
              <a:gd name="connsiteY196" fmla="*/ 2165531 h 2610137"/>
              <a:gd name="connsiteX197" fmla="*/ 1368435 w 5018777"/>
              <a:gd name="connsiteY197" fmla="*/ 2296160 h 2610137"/>
              <a:gd name="connsiteX198" fmla="*/ 1370975 w 5018777"/>
              <a:gd name="connsiteY198" fmla="*/ 2452188 h 2610137"/>
              <a:gd name="connsiteX199" fmla="*/ 1513577 w 5018777"/>
              <a:gd name="connsiteY199" fmla="*/ 2557417 h 2610137"/>
              <a:gd name="connsiteX200" fmla="*/ 1636949 w 5018777"/>
              <a:gd name="connsiteY200" fmla="*/ 2593703 h 2610137"/>
              <a:gd name="connsiteX201" fmla="*/ 1813297 w 5018777"/>
              <a:gd name="connsiteY201" fmla="*/ 2610122 h 2610137"/>
              <a:gd name="connsiteX202" fmla="*/ 1929775 w 5018777"/>
              <a:gd name="connsiteY202" fmla="*/ 2575378 h 2610137"/>
              <a:gd name="connsiteX203" fmla="*/ 1963520 w 5018777"/>
              <a:gd name="connsiteY203" fmla="*/ 2499360 h 2610137"/>
              <a:gd name="connsiteX204" fmla="*/ 2006337 w 5018777"/>
              <a:gd name="connsiteY204" fmla="*/ 2317931 h 2610137"/>
              <a:gd name="connsiteX205" fmla="*/ 2043349 w 5018777"/>
              <a:gd name="connsiteY205" fmla="*/ 2114731 h 2610137"/>
              <a:gd name="connsiteX206" fmla="*/ 2066572 w 5018777"/>
              <a:gd name="connsiteY206" fmla="*/ 2051594 h 2610137"/>
              <a:gd name="connsiteX207" fmla="*/ 2102495 w 5018777"/>
              <a:gd name="connsiteY207" fmla="*/ 1990634 h 2610137"/>
              <a:gd name="connsiteX208" fmla="*/ 2221512 w 5018777"/>
              <a:gd name="connsiteY208" fmla="*/ 1882140 h 2610137"/>
              <a:gd name="connsiteX209" fmla="*/ 2333362 w 5018777"/>
              <a:gd name="connsiteY209" fmla="*/ 1869530 h 2610137"/>
              <a:gd name="connsiteX210" fmla="*/ 2398949 w 5018777"/>
              <a:gd name="connsiteY210" fmla="*/ 1882503 h 2610137"/>
              <a:gd name="connsiteX211" fmla="*/ 2457006 w 5018777"/>
              <a:gd name="connsiteY211" fmla="*/ 1933303 h 2610137"/>
              <a:gd name="connsiteX212" fmla="*/ 2493292 w 5018777"/>
              <a:gd name="connsiteY212" fmla="*/ 1976845 h 2610137"/>
              <a:gd name="connsiteX213" fmla="*/ 2533387 w 5018777"/>
              <a:gd name="connsiteY213" fmla="*/ 2067015 h 2610137"/>
              <a:gd name="connsiteX214" fmla="*/ 2561600 w 5018777"/>
              <a:gd name="connsiteY214" fmla="*/ 2198188 h 2610137"/>
              <a:gd name="connsiteX215" fmla="*/ 2524225 w 5018777"/>
              <a:gd name="connsiteY215" fmla="*/ 2293892 h 2610137"/>
              <a:gd name="connsiteX216" fmla="*/ 2484492 w 5018777"/>
              <a:gd name="connsiteY216" fmla="*/ 2330540 h 2610137"/>
              <a:gd name="connsiteX217" fmla="*/ 2413191 w 5018777"/>
              <a:gd name="connsiteY217" fmla="*/ 2341608 h 2610137"/>
              <a:gd name="connsiteX218" fmla="*/ 2333635 w 5018777"/>
              <a:gd name="connsiteY218" fmla="*/ 2332445 h 2610137"/>
              <a:gd name="connsiteX219" fmla="*/ 2297712 w 5018777"/>
              <a:gd name="connsiteY219" fmla="*/ 2231662 h 2610137"/>
              <a:gd name="connsiteX220" fmla="*/ 2398949 w 5018777"/>
              <a:gd name="connsiteY220" fmla="*/ 2114731 h 2610137"/>
              <a:gd name="connsiteX221" fmla="*/ 2398949 w 5018777"/>
              <a:gd name="connsiteY221" fmla="*/ 2027645 h 2610137"/>
              <a:gd name="connsiteX222" fmla="*/ 2275577 w 5018777"/>
              <a:gd name="connsiteY222" fmla="*/ 2020388 h 2610137"/>
              <a:gd name="connsiteX223" fmla="*/ 2261063 w 5018777"/>
              <a:gd name="connsiteY223" fmla="*/ 2034903 h 2610137"/>
              <a:gd name="connsiteX224" fmla="*/ 2239292 w 5018777"/>
              <a:gd name="connsiteY224" fmla="*/ 2049417 h 2610137"/>
              <a:gd name="connsiteX225" fmla="*/ 2224777 w 5018777"/>
              <a:gd name="connsiteY225" fmla="*/ 2063931 h 2610137"/>
              <a:gd name="connsiteX226" fmla="*/ 2195749 w 5018777"/>
              <a:gd name="connsiteY226" fmla="*/ 2071188 h 2610137"/>
              <a:gd name="connsiteX227" fmla="*/ 2166720 w 5018777"/>
              <a:gd name="connsiteY227" fmla="*/ 2092960 h 2610137"/>
              <a:gd name="connsiteX228" fmla="*/ 2152206 w 5018777"/>
              <a:gd name="connsiteY228" fmla="*/ 2114731 h 2610137"/>
              <a:gd name="connsiteX229" fmla="*/ 2130435 w 5018777"/>
              <a:gd name="connsiteY229" fmla="*/ 2143760 h 2610137"/>
              <a:gd name="connsiteX230" fmla="*/ 2130435 w 5018777"/>
              <a:gd name="connsiteY230" fmla="*/ 2354217 h 2610137"/>
              <a:gd name="connsiteX231" fmla="*/ 2144949 w 5018777"/>
              <a:gd name="connsiteY231" fmla="*/ 2375988 h 2610137"/>
              <a:gd name="connsiteX232" fmla="*/ 2195749 w 5018777"/>
              <a:gd name="connsiteY232" fmla="*/ 2419531 h 2610137"/>
              <a:gd name="connsiteX233" fmla="*/ 2224777 w 5018777"/>
              <a:gd name="connsiteY233" fmla="*/ 2441303 h 2610137"/>
              <a:gd name="connsiteX234" fmla="*/ 2268320 w 5018777"/>
              <a:gd name="connsiteY234" fmla="*/ 2477588 h 2610137"/>
              <a:gd name="connsiteX235" fmla="*/ 2297349 w 5018777"/>
              <a:gd name="connsiteY235" fmla="*/ 2513874 h 2610137"/>
              <a:gd name="connsiteX236" fmla="*/ 2319120 w 5018777"/>
              <a:gd name="connsiteY236" fmla="*/ 2535645 h 2610137"/>
              <a:gd name="connsiteX237" fmla="*/ 2398949 w 5018777"/>
              <a:gd name="connsiteY237" fmla="*/ 2571931 h 2610137"/>
              <a:gd name="connsiteX238" fmla="*/ 2544092 w 5018777"/>
              <a:gd name="connsiteY238" fmla="*/ 2557417 h 2610137"/>
              <a:gd name="connsiteX239" fmla="*/ 2565863 w 5018777"/>
              <a:gd name="connsiteY239" fmla="*/ 2542903 h 2610137"/>
              <a:gd name="connsiteX240" fmla="*/ 2573120 w 5018777"/>
              <a:gd name="connsiteY240" fmla="*/ 2506617 h 2610137"/>
              <a:gd name="connsiteX241" fmla="*/ 2587635 w 5018777"/>
              <a:gd name="connsiteY241" fmla="*/ 2484845 h 2610137"/>
              <a:gd name="connsiteX242" fmla="*/ 2594892 w 5018777"/>
              <a:gd name="connsiteY242" fmla="*/ 2412274 h 2610137"/>
              <a:gd name="connsiteX243" fmla="*/ 2645692 w 5018777"/>
              <a:gd name="connsiteY243" fmla="*/ 2419531 h 2610137"/>
              <a:gd name="connsiteX244" fmla="*/ 2674720 w 5018777"/>
              <a:gd name="connsiteY244" fmla="*/ 2426788 h 2610137"/>
              <a:gd name="connsiteX245" fmla="*/ 2747292 w 5018777"/>
              <a:gd name="connsiteY245" fmla="*/ 2441303 h 2610137"/>
              <a:gd name="connsiteX246" fmla="*/ 2790835 w 5018777"/>
              <a:gd name="connsiteY246" fmla="*/ 2455817 h 2610137"/>
              <a:gd name="connsiteX247" fmla="*/ 2812606 w 5018777"/>
              <a:gd name="connsiteY247" fmla="*/ 2441303 h 2610137"/>
              <a:gd name="connsiteX248" fmla="*/ 2805349 w 5018777"/>
              <a:gd name="connsiteY248" fmla="*/ 2419531 h 2610137"/>
              <a:gd name="connsiteX249" fmla="*/ 2798092 w 5018777"/>
              <a:gd name="connsiteY249" fmla="*/ 2375988 h 2610137"/>
              <a:gd name="connsiteX250" fmla="*/ 2783577 w 5018777"/>
              <a:gd name="connsiteY250" fmla="*/ 2332445 h 2610137"/>
              <a:gd name="connsiteX251" fmla="*/ 2798092 w 5018777"/>
              <a:gd name="connsiteY251" fmla="*/ 2281645 h 2610137"/>
              <a:gd name="connsiteX252" fmla="*/ 2965006 w 5018777"/>
              <a:gd name="connsiteY252" fmla="*/ 2252617 h 2610137"/>
              <a:gd name="connsiteX253" fmla="*/ 2950492 w 5018777"/>
              <a:gd name="connsiteY253" fmla="*/ 2230845 h 2610137"/>
              <a:gd name="connsiteX254" fmla="*/ 2928720 w 5018777"/>
              <a:gd name="connsiteY254" fmla="*/ 2136503 h 2610137"/>
              <a:gd name="connsiteX255" fmla="*/ 2921463 w 5018777"/>
              <a:gd name="connsiteY255" fmla="*/ 2107474 h 2610137"/>
              <a:gd name="connsiteX256" fmla="*/ 2899692 w 5018777"/>
              <a:gd name="connsiteY256" fmla="*/ 2092960 h 2610137"/>
              <a:gd name="connsiteX257" fmla="*/ 2906949 w 5018777"/>
              <a:gd name="connsiteY257" fmla="*/ 2063931 h 2610137"/>
              <a:gd name="connsiteX258" fmla="*/ 3037577 w 5018777"/>
              <a:gd name="connsiteY258" fmla="*/ 2056674 h 2610137"/>
              <a:gd name="connsiteX259" fmla="*/ 3124663 w 5018777"/>
              <a:gd name="connsiteY259" fmla="*/ 2049417 h 2610137"/>
              <a:gd name="connsiteX260" fmla="*/ 3146435 w 5018777"/>
              <a:gd name="connsiteY260" fmla="*/ 2042160 h 2610137"/>
              <a:gd name="connsiteX261" fmla="*/ 3139177 w 5018777"/>
              <a:gd name="connsiteY261" fmla="*/ 2013131 h 2610137"/>
              <a:gd name="connsiteX262" fmla="*/ 3110149 w 5018777"/>
              <a:gd name="connsiteY262" fmla="*/ 1962331 h 2610137"/>
              <a:gd name="connsiteX263" fmla="*/ 3081120 w 5018777"/>
              <a:gd name="connsiteY263" fmla="*/ 1933303 h 2610137"/>
              <a:gd name="connsiteX264" fmla="*/ 3066606 w 5018777"/>
              <a:gd name="connsiteY264" fmla="*/ 1904274 h 2610137"/>
              <a:gd name="connsiteX265" fmla="*/ 3044835 w 5018777"/>
              <a:gd name="connsiteY265" fmla="*/ 1889760 h 2610137"/>
              <a:gd name="connsiteX266" fmla="*/ 3037577 w 5018777"/>
              <a:gd name="connsiteY266" fmla="*/ 1867988 h 2610137"/>
              <a:gd name="connsiteX267" fmla="*/ 3023063 w 5018777"/>
              <a:gd name="connsiteY267" fmla="*/ 1846217 h 2610137"/>
              <a:gd name="connsiteX268" fmla="*/ 3052092 w 5018777"/>
              <a:gd name="connsiteY268" fmla="*/ 1831703 h 2610137"/>
              <a:gd name="connsiteX269" fmla="*/ 3160949 w 5018777"/>
              <a:gd name="connsiteY269" fmla="*/ 1817188 h 2610137"/>
              <a:gd name="connsiteX270" fmla="*/ 3182720 w 5018777"/>
              <a:gd name="connsiteY270" fmla="*/ 1802674 h 2610137"/>
              <a:gd name="connsiteX271" fmla="*/ 3131920 w 5018777"/>
              <a:gd name="connsiteY271" fmla="*/ 1693817 h 2610137"/>
              <a:gd name="connsiteX272" fmla="*/ 3124663 w 5018777"/>
              <a:gd name="connsiteY272" fmla="*/ 1672045 h 2610137"/>
              <a:gd name="connsiteX273" fmla="*/ 3110149 w 5018777"/>
              <a:gd name="connsiteY273" fmla="*/ 1650274 h 2610137"/>
              <a:gd name="connsiteX274" fmla="*/ 3131920 w 5018777"/>
              <a:gd name="connsiteY274" fmla="*/ 1643017 h 2610137"/>
              <a:gd name="connsiteX275" fmla="*/ 3160949 w 5018777"/>
              <a:gd name="connsiteY275" fmla="*/ 1635760 h 2610137"/>
              <a:gd name="connsiteX276" fmla="*/ 3189977 w 5018777"/>
              <a:gd name="connsiteY276" fmla="*/ 1621245 h 2610137"/>
              <a:gd name="connsiteX277" fmla="*/ 3219006 w 5018777"/>
              <a:gd name="connsiteY277" fmla="*/ 1613988 h 2610137"/>
              <a:gd name="connsiteX278" fmla="*/ 3240777 w 5018777"/>
              <a:gd name="connsiteY278" fmla="*/ 1606731 h 2610137"/>
              <a:gd name="connsiteX279" fmla="*/ 3284320 w 5018777"/>
              <a:gd name="connsiteY279" fmla="*/ 1584960 h 2610137"/>
              <a:gd name="connsiteX280" fmla="*/ 3298835 w 5018777"/>
              <a:gd name="connsiteY280" fmla="*/ 1570445 h 2610137"/>
              <a:gd name="connsiteX281" fmla="*/ 3277063 w 5018777"/>
              <a:gd name="connsiteY281" fmla="*/ 1548674 h 2610137"/>
              <a:gd name="connsiteX282" fmla="*/ 3233520 w 5018777"/>
              <a:gd name="connsiteY282" fmla="*/ 1519645 h 2610137"/>
              <a:gd name="connsiteX283" fmla="*/ 3182720 w 5018777"/>
              <a:gd name="connsiteY283" fmla="*/ 1461588 h 2610137"/>
              <a:gd name="connsiteX284" fmla="*/ 3175463 w 5018777"/>
              <a:gd name="connsiteY284" fmla="*/ 1439817 h 2610137"/>
              <a:gd name="connsiteX285" fmla="*/ 3153692 w 5018777"/>
              <a:gd name="connsiteY285" fmla="*/ 1425303 h 2610137"/>
              <a:gd name="connsiteX286" fmla="*/ 3204492 w 5018777"/>
              <a:gd name="connsiteY286" fmla="*/ 1389017 h 2610137"/>
              <a:gd name="connsiteX287" fmla="*/ 3240777 w 5018777"/>
              <a:gd name="connsiteY287" fmla="*/ 1352731 h 2610137"/>
              <a:gd name="connsiteX288" fmla="*/ 3269806 w 5018777"/>
              <a:gd name="connsiteY288" fmla="*/ 1316445 h 2610137"/>
              <a:gd name="connsiteX289" fmla="*/ 3291577 w 5018777"/>
              <a:gd name="connsiteY289" fmla="*/ 1301931 h 2610137"/>
              <a:gd name="connsiteX290" fmla="*/ 3306092 w 5018777"/>
              <a:gd name="connsiteY290" fmla="*/ 1287417 h 2610137"/>
              <a:gd name="connsiteX291" fmla="*/ 3313349 w 5018777"/>
              <a:gd name="connsiteY291" fmla="*/ 1265645 h 2610137"/>
              <a:gd name="connsiteX292" fmla="*/ 3269806 w 5018777"/>
              <a:gd name="connsiteY292" fmla="*/ 1258388 h 2610137"/>
              <a:gd name="connsiteX293" fmla="*/ 3248035 w 5018777"/>
              <a:gd name="connsiteY293" fmla="*/ 1251131 h 2610137"/>
              <a:gd name="connsiteX294" fmla="*/ 3197235 w 5018777"/>
              <a:gd name="connsiteY294" fmla="*/ 1236617 h 2610137"/>
              <a:gd name="connsiteX295" fmla="*/ 3175463 w 5018777"/>
              <a:gd name="connsiteY295" fmla="*/ 1222103 h 2610137"/>
              <a:gd name="connsiteX296" fmla="*/ 3153692 w 5018777"/>
              <a:gd name="connsiteY296" fmla="*/ 1214845 h 2610137"/>
              <a:gd name="connsiteX297" fmla="*/ 3124663 w 5018777"/>
              <a:gd name="connsiteY297" fmla="*/ 1200331 h 2610137"/>
              <a:gd name="connsiteX298" fmla="*/ 3204492 w 5018777"/>
              <a:gd name="connsiteY298" fmla="*/ 1098731 h 2610137"/>
              <a:gd name="connsiteX299" fmla="*/ 3255292 w 5018777"/>
              <a:gd name="connsiteY299" fmla="*/ 1040674 h 2610137"/>
              <a:gd name="connsiteX300" fmla="*/ 3255292 w 5018777"/>
              <a:gd name="connsiteY300" fmla="*/ 997131 h 2610137"/>
              <a:gd name="connsiteX301" fmla="*/ 3211749 w 5018777"/>
              <a:gd name="connsiteY301" fmla="*/ 989874 h 2610137"/>
              <a:gd name="connsiteX302" fmla="*/ 3182720 w 5018777"/>
              <a:gd name="connsiteY302" fmla="*/ 982617 h 2610137"/>
              <a:gd name="connsiteX303" fmla="*/ 3124663 w 5018777"/>
              <a:gd name="connsiteY303" fmla="*/ 960845 h 2610137"/>
              <a:gd name="connsiteX304" fmla="*/ 3102892 w 5018777"/>
              <a:gd name="connsiteY304" fmla="*/ 953588 h 2610137"/>
              <a:gd name="connsiteX305" fmla="*/ 3052092 w 5018777"/>
              <a:gd name="connsiteY305" fmla="*/ 946331 h 2610137"/>
              <a:gd name="connsiteX306" fmla="*/ 3030320 w 5018777"/>
              <a:gd name="connsiteY306" fmla="*/ 939074 h 2610137"/>
              <a:gd name="connsiteX307" fmla="*/ 2994035 w 5018777"/>
              <a:gd name="connsiteY307" fmla="*/ 931817 h 2610137"/>
              <a:gd name="connsiteX308" fmla="*/ 2979520 w 5018777"/>
              <a:gd name="connsiteY308" fmla="*/ 917303 h 2610137"/>
              <a:gd name="connsiteX309" fmla="*/ 3037577 w 5018777"/>
              <a:gd name="connsiteY309" fmla="*/ 822960 h 2610137"/>
              <a:gd name="connsiteX310" fmla="*/ 3095635 w 5018777"/>
              <a:gd name="connsiteY310" fmla="*/ 750388 h 2610137"/>
              <a:gd name="connsiteX311" fmla="*/ 3131920 w 5018777"/>
              <a:gd name="connsiteY311" fmla="*/ 706845 h 2610137"/>
              <a:gd name="connsiteX312" fmla="*/ 3146435 w 5018777"/>
              <a:gd name="connsiteY312" fmla="*/ 685074 h 2610137"/>
              <a:gd name="connsiteX313" fmla="*/ 3037577 w 5018777"/>
              <a:gd name="connsiteY313" fmla="*/ 670560 h 2610137"/>
              <a:gd name="connsiteX314" fmla="*/ 2965006 w 5018777"/>
              <a:gd name="connsiteY314" fmla="*/ 663303 h 2610137"/>
              <a:gd name="connsiteX315" fmla="*/ 2892435 w 5018777"/>
              <a:gd name="connsiteY315" fmla="*/ 648788 h 2610137"/>
              <a:gd name="connsiteX316" fmla="*/ 2928720 w 5018777"/>
              <a:gd name="connsiteY316" fmla="*/ 612503 h 2610137"/>
              <a:gd name="connsiteX317" fmla="*/ 2965006 w 5018777"/>
              <a:gd name="connsiteY317" fmla="*/ 576217 h 2610137"/>
              <a:gd name="connsiteX318" fmla="*/ 2972263 w 5018777"/>
              <a:gd name="connsiteY318" fmla="*/ 532674 h 2610137"/>
              <a:gd name="connsiteX319" fmla="*/ 2986777 w 5018777"/>
              <a:gd name="connsiteY319" fmla="*/ 489131 h 2610137"/>
              <a:gd name="connsiteX320" fmla="*/ 3001292 w 5018777"/>
              <a:gd name="connsiteY320" fmla="*/ 438331 h 2610137"/>
              <a:gd name="connsiteX321" fmla="*/ 3015806 w 5018777"/>
              <a:gd name="connsiteY321" fmla="*/ 394788 h 2610137"/>
              <a:gd name="connsiteX322" fmla="*/ 2965006 w 5018777"/>
              <a:gd name="connsiteY322" fmla="*/ 402045 h 2610137"/>
              <a:gd name="connsiteX323" fmla="*/ 2921463 w 5018777"/>
              <a:gd name="connsiteY323" fmla="*/ 416560 h 2610137"/>
              <a:gd name="connsiteX324" fmla="*/ 2892435 w 5018777"/>
              <a:gd name="connsiteY324" fmla="*/ 423817 h 2610137"/>
              <a:gd name="connsiteX325" fmla="*/ 2856149 w 5018777"/>
              <a:gd name="connsiteY325" fmla="*/ 438331 h 2610137"/>
              <a:gd name="connsiteX326" fmla="*/ 2812606 w 5018777"/>
              <a:gd name="connsiteY326" fmla="*/ 445588 h 2610137"/>
              <a:gd name="connsiteX327" fmla="*/ 2783577 w 5018777"/>
              <a:gd name="connsiteY327" fmla="*/ 452845 h 2610137"/>
              <a:gd name="connsiteX328" fmla="*/ 2725520 w 5018777"/>
              <a:gd name="connsiteY328" fmla="*/ 445588 h 2610137"/>
              <a:gd name="connsiteX329" fmla="*/ 2732777 w 5018777"/>
              <a:gd name="connsiteY329" fmla="*/ 380274 h 2610137"/>
              <a:gd name="connsiteX330" fmla="*/ 2725520 w 5018777"/>
              <a:gd name="connsiteY330" fmla="*/ 293188 h 2610137"/>
              <a:gd name="connsiteX331" fmla="*/ 2711006 w 5018777"/>
              <a:gd name="connsiteY331" fmla="*/ 235131 h 2610137"/>
              <a:gd name="connsiteX332" fmla="*/ 2667463 w 5018777"/>
              <a:gd name="connsiteY332" fmla="*/ 213360 h 2610137"/>
              <a:gd name="connsiteX333" fmla="*/ 2660206 w 5018777"/>
              <a:gd name="connsiteY333"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11977 w 5018777"/>
              <a:gd name="connsiteY195" fmla="*/ 2143760 h 2610137"/>
              <a:gd name="connsiteX196" fmla="*/ 1404720 w 5018777"/>
              <a:gd name="connsiteY196" fmla="*/ 2165531 h 2610137"/>
              <a:gd name="connsiteX197" fmla="*/ 1368435 w 5018777"/>
              <a:gd name="connsiteY197" fmla="*/ 2296160 h 2610137"/>
              <a:gd name="connsiteX198" fmla="*/ 1370975 w 5018777"/>
              <a:gd name="connsiteY198" fmla="*/ 2452188 h 2610137"/>
              <a:gd name="connsiteX199" fmla="*/ 1513577 w 5018777"/>
              <a:gd name="connsiteY199" fmla="*/ 2557417 h 2610137"/>
              <a:gd name="connsiteX200" fmla="*/ 1636949 w 5018777"/>
              <a:gd name="connsiteY200" fmla="*/ 2593703 h 2610137"/>
              <a:gd name="connsiteX201" fmla="*/ 1813297 w 5018777"/>
              <a:gd name="connsiteY201" fmla="*/ 2610122 h 2610137"/>
              <a:gd name="connsiteX202" fmla="*/ 1929775 w 5018777"/>
              <a:gd name="connsiteY202" fmla="*/ 2575378 h 2610137"/>
              <a:gd name="connsiteX203" fmla="*/ 1963520 w 5018777"/>
              <a:gd name="connsiteY203" fmla="*/ 2499360 h 2610137"/>
              <a:gd name="connsiteX204" fmla="*/ 2006337 w 5018777"/>
              <a:gd name="connsiteY204" fmla="*/ 2317931 h 2610137"/>
              <a:gd name="connsiteX205" fmla="*/ 2043349 w 5018777"/>
              <a:gd name="connsiteY205" fmla="*/ 2114731 h 2610137"/>
              <a:gd name="connsiteX206" fmla="*/ 2066572 w 5018777"/>
              <a:gd name="connsiteY206" fmla="*/ 2051594 h 2610137"/>
              <a:gd name="connsiteX207" fmla="*/ 2102495 w 5018777"/>
              <a:gd name="connsiteY207" fmla="*/ 1990634 h 2610137"/>
              <a:gd name="connsiteX208" fmla="*/ 2221512 w 5018777"/>
              <a:gd name="connsiteY208" fmla="*/ 1882140 h 2610137"/>
              <a:gd name="connsiteX209" fmla="*/ 2333362 w 5018777"/>
              <a:gd name="connsiteY209" fmla="*/ 1869530 h 2610137"/>
              <a:gd name="connsiteX210" fmla="*/ 2398949 w 5018777"/>
              <a:gd name="connsiteY210" fmla="*/ 1882503 h 2610137"/>
              <a:gd name="connsiteX211" fmla="*/ 2457006 w 5018777"/>
              <a:gd name="connsiteY211" fmla="*/ 1933303 h 2610137"/>
              <a:gd name="connsiteX212" fmla="*/ 2493292 w 5018777"/>
              <a:gd name="connsiteY212" fmla="*/ 1976845 h 2610137"/>
              <a:gd name="connsiteX213" fmla="*/ 2533387 w 5018777"/>
              <a:gd name="connsiteY213" fmla="*/ 2067015 h 2610137"/>
              <a:gd name="connsiteX214" fmla="*/ 2561600 w 5018777"/>
              <a:gd name="connsiteY214" fmla="*/ 2198188 h 2610137"/>
              <a:gd name="connsiteX215" fmla="*/ 2524225 w 5018777"/>
              <a:gd name="connsiteY215" fmla="*/ 2293892 h 2610137"/>
              <a:gd name="connsiteX216" fmla="*/ 2484492 w 5018777"/>
              <a:gd name="connsiteY216" fmla="*/ 2330540 h 2610137"/>
              <a:gd name="connsiteX217" fmla="*/ 2413191 w 5018777"/>
              <a:gd name="connsiteY217" fmla="*/ 2341608 h 2610137"/>
              <a:gd name="connsiteX218" fmla="*/ 2333635 w 5018777"/>
              <a:gd name="connsiteY218" fmla="*/ 2332445 h 2610137"/>
              <a:gd name="connsiteX219" fmla="*/ 2297712 w 5018777"/>
              <a:gd name="connsiteY219" fmla="*/ 2231662 h 2610137"/>
              <a:gd name="connsiteX220" fmla="*/ 2398949 w 5018777"/>
              <a:gd name="connsiteY220" fmla="*/ 2114731 h 2610137"/>
              <a:gd name="connsiteX221" fmla="*/ 2398949 w 5018777"/>
              <a:gd name="connsiteY221" fmla="*/ 2027645 h 2610137"/>
              <a:gd name="connsiteX222" fmla="*/ 2275577 w 5018777"/>
              <a:gd name="connsiteY222" fmla="*/ 2020388 h 2610137"/>
              <a:gd name="connsiteX223" fmla="*/ 2261063 w 5018777"/>
              <a:gd name="connsiteY223" fmla="*/ 2034903 h 2610137"/>
              <a:gd name="connsiteX224" fmla="*/ 2224777 w 5018777"/>
              <a:gd name="connsiteY224" fmla="*/ 2063931 h 2610137"/>
              <a:gd name="connsiteX225" fmla="*/ 2195749 w 5018777"/>
              <a:gd name="connsiteY225" fmla="*/ 2071188 h 2610137"/>
              <a:gd name="connsiteX226" fmla="*/ 2166720 w 5018777"/>
              <a:gd name="connsiteY226" fmla="*/ 2092960 h 2610137"/>
              <a:gd name="connsiteX227" fmla="*/ 2152206 w 5018777"/>
              <a:gd name="connsiteY227" fmla="*/ 2114731 h 2610137"/>
              <a:gd name="connsiteX228" fmla="*/ 2130435 w 5018777"/>
              <a:gd name="connsiteY228" fmla="*/ 2143760 h 2610137"/>
              <a:gd name="connsiteX229" fmla="*/ 2130435 w 5018777"/>
              <a:gd name="connsiteY229" fmla="*/ 2354217 h 2610137"/>
              <a:gd name="connsiteX230" fmla="*/ 2144949 w 5018777"/>
              <a:gd name="connsiteY230" fmla="*/ 2375988 h 2610137"/>
              <a:gd name="connsiteX231" fmla="*/ 2195749 w 5018777"/>
              <a:gd name="connsiteY231" fmla="*/ 2419531 h 2610137"/>
              <a:gd name="connsiteX232" fmla="*/ 2224777 w 5018777"/>
              <a:gd name="connsiteY232" fmla="*/ 2441303 h 2610137"/>
              <a:gd name="connsiteX233" fmla="*/ 2268320 w 5018777"/>
              <a:gd name="connsiteY233" fmla="*/ 2477588 h 2610137"/>
              <a:gd name="connsiteX234" fmla="*/ 2297349 w 5018777"/>
              <a:gd name="connsiteY234" fmla="*/ 2513874 h 2610137"/>
              <a:gd name="connsiteX235" fmla="*/ 2319120 w 5018777"/>
              <a:gd name="connsiteY235" fmla="*/ 2535645 h 2610137"/>
              <a:gd name="connsiteX236" fmla="*/ 2398949 w 5018777"/>
              <a:gd name="connsiteY236" fmla="*/ 2571931 h 2610137"/>
              <a:gd name="connsiteX237" fmla="*/ 2544092 w 5018777"/>
              <a:gd name="connsiteY237" fmla="*/ 2557417 h 2610137"/>
              <a:gd name="connsiteX238" fmla="*/ 2565863 w 5018777"/>
              <a:gd name="connsiteY238" fmla="*/ 2542903 h 2610137"/>
              <a:gd name="connsiteX239" fmla="*/ 2573120 w 5018777"/>
              <a:gd name="connsiteY239" fmla="*/ 2506617 h 2610137"/>
              <a:gd name="connsiteX240" fmla="*/ 2587635 w 5018777"/>
              <a:gd name="connsiteY240" fmla="*/ 2484845 h 2610137"/>
              <a:gd name="connsiteX241" fmla="*/ 2594892 w 5018777"/>
              <a:gd name="connsiteY241" fmla="*/ 2412274 h 2610137"/>
              <a:gd name="connsiteX242" fmla="*/ 2645692 w 5018777"/>
              <a:gd name="connsiteY242" fmla="*/ 2419531 h 2610137"/>
              <a:gd name="connsiteX243" fmla="*/ 2674720 w 5018777"/>
              <a:gd name="connsiteY243" fmla="*/ 2426788 h 2610137"/>
              <a:gd name="connsiteX244" fmla="*/ 2747292 w 5018777"/>
              <a:gd name="connsiteY244" fmla="*/ 2441303 h 2610137"/>
              <a:gd name="connsiteX245" fmla="*/ 2790835 w 5018777"/>
              <a:gd name="connsiteY245" fmla="*/ 2455817 h 2610137"/>
              <a:gd name="connsiteX246" fmla="*/ 2812606 w 5018777"/>
              <a:gd name="connsiteY246" fmla="*/ 2441303 h 2610137"/>
              <a:gd name="connsiteX247" fmla="*/ 2805349 w 5018777"/>
              <a:gd name="connsiteY247" fmla="*/ 2419531 h 2610137"/>
              <a:gd name="connsiteX248" fmla="*/ 2798092 w 5018777"/>
              <a:gd name="connsiteY248" fmla="*/ 2375988 h 2610137"/>
              <a:gd name="connsiteX249" fmla="*/ 2783577 w 5018777"/>
              <a:gd name="connsiteY249" fmla="*/ 2332445 h 2610137"/>
              <a:gd name="connsiteX250" fmla="*/ 2798092 w 5018777"/>
              <a:gd name="connsiteY250" fmla="*/ 2281645 h 2610137"/>
              <a:gd name="connsiteX251" fmla="*/ 2965006 w 5018777"/>
              <a:gd name="connsiteY251" fmla="*/ 2252617 h 2610137"/>
              <a:gd name="connsiteX252" fmla="*/ 2950492 w 5018777"/>
              <a:gd name="connsiteY252" fmla="*/ 2230845 h 2610137"/>
              <a:gd name="connsiteX253" fmla="*/ 2928720 w 5018777"/>
              <a:gd name="connsiteY253" fmla="*/ 2136503 h 2610137"/>
              <a:gd name="connsiteX254" fmla="*/ 2921463 w 5018777"/>
              <a:gd name="connsiteY254" fmla="*/ 2107474 h 2610137"/>
              <a:gd name="connsiteX255" fmla="*/ 2899692 w 5018777"/>
              <a:gd name="connsiteY255" fmla="*/ 2092960 h 2610137"/>
              <a:gd name="connsiteX256" fmla="*/ 2906949 w 5018777"/>
              <a:gd name="connsiteY256" fmla="*/ 2063931 h 2610137"/>
              <a:gd name="connsiteX257" fmla="*/ 3037577 w 5018777"/>
              <a:gd name="connsiteY257" fmla="*/ 2056674 h 2610137"/>
              <a:gd name="connsiteX258" fmla="*/ 3124663 w 5018777"/>
              <a:gd name="connsiteY258" fmla="*/ 2049417 h 2610137"/>
              <a:gd name="connsiteX259" fmla="*/ 3146435 w 5018777"/>
              <a:gd name="connsiteY259" fmla="*/ 2042160 h 2610137"/>
              <a:gd name="connsiteX260" fmla="*/ 3139177 w 5018777"/>
              <a:gd name="connsiteY260" fmla="*/ 2013131 h 2610137"/>
              <a:gd name="connsiteX261" fmla="*/ 3110149 w 5018777"/>
              <a:gd name="connsiteY261" fmla="*/ 1962331 h 2610137"/>
              <a:gd name="connsiteX262" fmla="*/ 3081120 w 5018777"/>
              <a:gd name="connsiteY262" fmla="*/ 1933303 h 2610137"/>
              <a:gd name="connsiteX263" fmla="*/ 3066606 w 5018777"/>
              <a:gd name="connsiteY263" fmla="*/ 1904274 h 2610137"/>
              <a:gd name="connsiteX264" fmla="*/ 3044835 w 5018777"/>
              <a:gd name="connsiteY264" fmla="*/ 1889760 h 2610137"/>
              <a:gd name="connsiteX265" fmla="*/ 3037577 w 5018777"/>
              <a:gd name="connsiteY265" fmla="*/ 1867988 h 2610137"/>
              <a:gd name="connsiteX266" fmla="*/ 3023063 w 5018777"/>
              <a:gd name="connsiteY266" fmla="*/ 1846217 h 2610137"/>
              <a:gd name="connsiteX267" fmla="*/ 3052092 w 5018777"/>
              <a:gd name="connsiteY267" fmla="*/ 1831703 h 2610137"/>
              <a:gd name="connsiteX268" fmla="*/ 3160949 w 5018777"/>
              <a:gd name="connsiteY268" fmla="*/ 1817188 h 2610137"/>
              <a:gd name="connsiteX269" fmla="*/ 3182720 w 5018777"/>
              <a:gd name="connsiteY269" fmla="*/ 1802674 h 2610137"/>
              <a:gd name="connsiteX270" fmla="*/ 3131920 w 5018777"/>
              <a:gd name="connsiteY270" fmla="*/ 1693817 h 2610137"/>
              <a:gd name="connsiteX271" fmla="*/ 3124663 w 5018777"/>
              <a:gd name="connsiteY271" fmla="*/ 1672045 h 2610137"/>
              <a:gd name="connsiteX272" fmla="*/ 3110149 w 5018777"/>
              <a:gd name="connsiteY272" fmla="*/ 1650274 h 2610137"/>
              <a:gd name="connsiteX273" fmla="*/ 3131920 w 5018777"/>
              <a:gd name="connsiteY273" fmla="*/ 1643017 h 2610137"/>
              <a:gd name="connsiteX274" fmla="*/ 3160949 w 5018777"/>
              <a:gd name="connsiteY274" fmla="*/ 1635760 h 2610137"/>
              <a:gd name="connsiteX275" fmla="*/ 3189977 w 5018777"/>
              <a:gd name="connsiteY275" fmla="*/ 1621245 h 2610137"/>
              <a:gd name="connsiteX276" fmla="*/ 3219006 w 5018777"/>
              <a:gd name="connsiteY276" fmla="*/ 1613988 h 2610137"/>
              <a:gd name="connsiteX277" fmla="*/ 3240777 w 5018777"/>
              <a:gd name="connsiteY277" fmla="*/ 1606731 h 2610137"/>
              <a:gd name="connsiteX278" fmla="*/ 3284320 w 5018777"/>
              <a:gd name="connsiteY278" fmla="*/ 1584960 h 2610137"/>
              <a:gd name="connsiteX279" fmla="*/ 3298835 w 5018777"/>
              <a:gd name="connsiteY279" fmla="*/ 1570445 h 2610137"/>
              <a:gd name="connsiteX280" fmla="*/ 3277063 w 5018777"/>
              <a:gd name="connsiteY280" fmla="*/ 1548674 h 2610137"/>
              <a:gd name="connsiteX281" fmla="*/ 3233520 w 5018777"/>
              <a:gd name="connsiteY281" fmla="*/ 1519645 h 2610137"/>
              <a:gd name="connsiteX282" fmla="*/ 3182720 w 5018777"/>
              <a:gd name="connsiteY282" fmla="*/ 1461588 h 2610137"/>
              <a:gd name="connsiteX283" fmla="*/ 3175463 w 5018777"/>
              <a:gd name="connsiteY283" fmla="*/ 1439817 h 2610137"/>
              <a:gd name="connsiteX284" fmla="*/ 3153692 w 5018777"/>
              <a:gd name="connsiteY284" fmla="*/ 1425303 h 2610137"/>
              <a:gd name="connsiteX285" fmla="*/ 3204492 w 5018777"/>
              <a:gd name="connsiteY285" fmla="*/ 1389017 h 2610137"/>
              <a:gd name="connsiteX286" fmla="*/ 3240777 w 5018777"/>
              <a:gd name="connsiteY286" fmla="*/ 1352731 h 2610137"/>
              <a:gd name="connsiteX287" fmla="*/ 3269806 w 5018777"/>
              <a:gd name="connsiteY287" fmla="*/ 1316445 h 2610137"/>
              <a:gd name="connsiteX288" fmla="*/ 3291577 w 5018777"/>
              <a:gd name="connsiteY288" fmla="*/ 1301931 h 2610137"/>
              <a:gd name="connsiteX289" fmla="*/ 3306092 w 5018777"/>
              <a:gd name="connsiteY289" fmla="*/ 1287417 h 2610137"/>
              <a:gd name="connsiteX290" fmla="*/ 3313349 w 5018777"/>
              <a:gd name="connsiteY290" fmla="*/ 1265645 h 2610137"/>
              <a:gd name="connsiteX291" fmla="*/ 3269806 w 5018777"/>
              <a:gd name="connsiteY291" fmla="*/ 1258388 h 2610137"/>
              <a:gd name="connsiteX292" fmla="*/ 3248035 w 5018777"/>
              <a:gd name="connsiteY292" fmla="*/ 1251131 h 2610137"/>
              <a:gd name="connsiteX293" fmla="*/ 3197235 w 5018777"/>
              <a:gd name="connsiteY293" fmla="*/ 1236617 h 2610137"/>
              <a:gd name="connsiteX294" fmla="*/ 3175463 w 5018777"/>
              <a:gd name="connsiteY294" fmla="*/ 1222103 h 2610137"/>
              <a:gd name="connsiteX295" fmla="*/ 3153692 w 5018777"/>
              <a:gd name="connsiteY295" fmla="*/ 1214845 h 2610137"/>
              <a:gd name="connsiteX296" fmla="*/ 3124663 w 5018777"/>
              <a:gd name="connsiteY296" fmla="*/ 1200331 h 2610137"/>
              <a:gd name="connsiteX297" fmla="*/ 3204492 w 5018777"/>
              <a:gd name="connsiteY297" fmla="*/ 1098731 h 2610137"/>
              <a:gd name="connsiteX298" fmla="*/ 3255292 w 5018777"/>
              <a:gd name="connsiteY298" fmla="*/ 1040674 h 2610137"/>
              <a:gd name="connsiteX299" fmla="*/ 3255292 w 5018777"/>
              <a:gd name="connsiteY299" fmla="*/ 997131 h 2610137"/>
              <a:gd name="connsiteX300" fmla="*/ 3211749 w 5018777"/>
              <a:gd name="connsiteY300" fmla="*/ 989874 h 2610137"/>
              <a:gd name="connsiteX301" fmla="*/ 3182720 w 5018777"/>
              <a:gd name="connsiteY301" fmla="*/ 982617 h 2610137"/>
              <a:gd name="connsiteX302" fmla="*/ 3124663 w 5018777"/>
              <a:gd name="connsiteY302" fmla="*/ 960845 h 2610137"/>
              <a:gd name="connsiteX303" fmla="*/ 3102892 w 5018777"/>
              <a:gd name="connsiteY303" fmla="*/ 953588 h 2610137"/>
              <a:gd name="connsiteX304" fmla="*/ 3052092 w 5018777"/>
              <a:gd name="connsiteY304" fmla="*/ 946331 h 2610137"/>
              <a:gd name="connsiteX305" fmla="*/ 3030320 w 5018777"/>
              <a:gd name="connsiteY305" fmla="*/ 939074 h 2610137"/>
              <a:gd name="connsiteX306" fmla="*/ 2994035 w 5018777"/>
              <a:gd name="connsiteY306" fmla="*/ 931817 h 2610137"/>
              <a:gd name="connsiteX307" fmla="*/ 2979520 w 5018777"/>
              <a:gd name="connsiteY307" fmla="*/ 917303 h 2610137"/>
              <a:gd name="connsiteX308" fmla="*/ 3037577 w 5018777"/>
              <a:gd name="connsiteY308" fmla="*/ 822960 h 2610137"/>
              <a:gd name="connsiteX309" fmla="*/ 3095635 w 5018777"/>
              <a:gd name="connsiteY309" fmla="*/ 750388 h 2610137"/>
              <a:gd name="connsiteX310" fmla="*/ 3131920 w 5018777"/>
              <a:gd name="connsiteY310" fmla="*/ 706845 h 2610137"/>
              <a:gd name="connsiteX311" fmla="*/ 3146435 w 5018777"/>
              <a:gd name="connsiteY311" fmla="*/ 685074 h 2610137"/>
              <a:gd name="connsiteX312" fmla="*/ 3037577 w 5018777"/>
              <a:gd name="connsiteY312" fmla="*/ 670560 h 2610137"/>
              <a:gd name="connsiteX313" fmla="*/ 2965006 w 5018777"/>
              <a:gd name="connsiteY313" fmla="*/ 663303 h 2610137"/>
              <a:gd name="connsiteX314" fmla="*/ 2892435 w 5018777"/>
              <a:gd name="connsiteY314" fmla="*/ 648788 h 2610137"/>
              <a:gd name="connsiteX315" fmla="*/ 2928720 w 5018777"/>
              <a:gd name="connsiteY315" fmla="*/ 612503 h 2610137"/>
              <a:gd name="connsiteX316" fmla="*/ 2965006 w 5018777"/>
              <a:gd name="connsiteY316" fmla="*/ 576217 h 2610137"/>
              <a:gd name="connsiteX317" fmla="*/ 2972263 w 5018777"/>
              <a:gd name="connsiteY317" fmla="*/ 532674 h 2610137"/>
              <a:gd name="connsiteX318" fmla="*/ 2986777 w 5018777"/>
              <a:gd name="connsiteY318" fmla="*/ 489131 h 2610137"/>
              <a:gd name="connsiteX319" fmla="*/ 3001292 w 5018777"/>
              <a:gd name="connsiteY319" fmla="*/ 438331 h 2610137"/>
              <a:gd name="connsiteX320" fmla="*/ 3015806 w 5018777"/>
              <a:gd name="connsiteY320" fmla="*/ 394788 h 2610137"/>
              <a:gd name="connsiteX321" fmla="*/ 2965006 w 5018777"/>
              <a:gd name="connsiteY321" fmla="*/ 402045 h 2610137"/>
              <a:gd name="connsiteX322" fmla="*/ 2921463 w 5018777"/>
              <a:gd name="connsiteY322" fmla="*/ 416560 h 2610137"/>
              <a:gd name="connsiteX323" fmla="*/ 2892435 w 5018777"/>
              <a:gd name="connsiteY323" fmla="*/ 423817 h 2610137"/>
              <a:gd name="connsiteX324" fmla="*/ 2856149 w 5018777"/>
              <a:gd name="connsiteY324" fmla="*/ 438331 h 2610137"/>
              <a:gd name="connsiteX325" fmla="*/ 2812606 w 5018777"/>
              <a:gd name="connsiteY325" fmla="*/ 445588 h 2610137"/>
              <a:gd name="connsiteX326" fmla="*/ 2783577 w 5018777"/>
              <a:gd name="connsiteY326" fmla="*/ 452845 h 2610137"/>
              <a:gd name="connsiteX327" fmla="*/ 2725520 w 5018777"/>
              <a:gd name="connsiteY327" fmla="*/ 445588 h 2610137"/>
              <a:gd name="connsiteX328" fmla="*/ 2732777 w 5018777"/>
              <a:gd name="connsiteY328" fmla="*/ 380274 h 2610137"/>
              <a:gd name="connsiteX329" fmla="*/ 2725520 w 5018777"/>
              <a:gd name="connsiteY329" fmla="*/ 293188 h 2610137"/>
              <a:gd name="connsiteX330" fmla="*/ 2711006 w 5018777"/>
              <a:gd name="connsiteY330" fmla="*/ 235131 h 2610137"/>
              <a:gd name="connsiteX331" fmla="*/ 2667463 w 5018777"/>
              <a:gd name="connsiteY331" fmla="*/ 213360 h 2610137"/>
              <a:gd name="connsiteX332" fmla="*/ 2660206 w 5018777"/>
              <a:gd name="connsiteY332"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11977 w 5018777"/>
              <a:gd name="connsiteY195" fmla="*/ 2143760 h 2610137"/>
              <a:gd name="connsiteX196" fmla="*/ 1404720 w 5018777"/>
              <a:gd name="connsiteY196" fmla="*/ 2165531 h 2610137"/>
              <a:gd name="connsiteX197" fmla="*/ 1368435 w 5018777"/>
              <a:gd name="connsiteY197" fmla="*/ 2296160 h 2610137"/>
              <a:gd name="connsiteX198" fmla="*/ 1370975 w 5018777"/>
              <a:gd name="connsiteY198" fmla="*/ 2452188 h 2610137"/>
              <a:gd name="connsiteX199" fmla="*/ 1513577 w 5018777"/>
              <a:gd name="connsiteY199" fmla="*/ 2557417 h 2610137"/>
              <a:gd name="connsiteX200" fmla="*/ 1636949 w 5018777"/>
              <a:gd name="connsiteY200" fmla="*/ 2593703 h 2610137"/>
              <a:gd name="connsiteX201" fmla="*/ 1813297 w 5018777"/>
              <a:gd name="connsiteY201" fmla="*/ 2610122 h 2610137"/>
              <a:gd name="connsiteX202" fmla="*/ 1929775 w 5018777"/>
              <a:gd name="connsiteY202" fmla="*/ 2575378 h 2610137"/>
              <a:gd name="connsiteX203" fmla="*/ 1963520 w 5018777"/>
              <a:gd name="connsiteY203" fmla="*/ 2499360 h 2610137"/>
              <a:gd name="connsiteX204" fmla="*/ 2006337 w 5018777"/>
              <a:gd name="connsiteY204" fmla="*/ 2317931 h 2610137"/>
              <a:gd name="connsiteX205" fmla="*/ 2043349 w 5018777"/>
              <a:gd name="connsiteY205" fmla="*/ 2114731 h 2610137"/>
              <a:gd name="connsiteX206" fmla="*/ 2066572 w 5018777"/>
              <a:gd name="connsiteY206" fmla="*/ 2051594 h 2610137"/>
              <a:gd name="connsiteX207" fmla="*/ 2102495 w 5018777"/>
              <a:gd name="connsiteY207" fmla="*/ 1990634 h 2610137"/>
              <a:gd name="connsiteX208" fmla="*/ 2221512 w 5018777"/>
              <a:gd name="connsiteY208" fmla="*/ 1882140 h 2610137"/>
              <a:gd name="connsiteX209" fmla="*/ 2333362 w 5018777"/>
              <a:gd name="connsiteY209" fmla="*/ 1869530 h 2610137"/>
              <a:gd name="connsiteX210" fmla="*/ 2398949 w 5018777"/>
              <a:gd name="connsiteY210" fmla="*/ 1882503 h 2610137"/>
              <a:gd name="connsiteX211" fmla="*/ 2457006 w 5018777"/>
              <a:gd name="connsiteY211" fmla="*/ 1933303 h 2610137"/>
              <a:gd name="connsiteX212" fmla="*/ 2493292 w 5018777"/>
              <a:gd name="connsiteY212" fmla="*/ 1976845 h 2610137"/>
              <a:gd name="connsiteX213" fmla="*/ 2533387 w 5018777"/>
              <a:gd name="connsiteY213" fmla="*/ 2067015 h 2610137"/>
              <a:gd name="connsiteX214" fmla="*/ 2561600 w 5018777"/>
              <a:gd name="connsiteY214" fmla="*/ 2198188 h 2610137"/>
              <a:gd name="connsiteX215" fmla="*/ 2524225 w 5018777"/>
              <a:gd name="connsiteY215" fmla="*/ 2293892 h 2610137"/>
              <a:gd name="connsiteX216" fmla="*/ 2484492 w 5018777"/>
              <a:gd name="connsiteY216" fmla="*/ 2330540 h 2610137"/>
              <a:gd name="connsiteX217" fmla="*/ 2413191 w 5018777"/>
              <a:gd name="connsiteY217" fmla="*/ 2341608 h 2610137"/>
              <a:gd name="connsiteX218" fmla="*/ 2333635 w 5018777"/>
              <a:gd name="connsiteY218" fmla="*/ 2332445 h 2610137"/>
              <a:gd name="connsiteX219" fmla="*/ 2297712 w 5018777"/>
              <a:gd name="connsiteY219" fmla="*/ 2231662 h 2610137"/>
              <a:gd name="connsiteX220" fmla="*/ 2398949 w 5018777"/>
              <a:gd name="connsiteY220" fmla="*/ 2114731 h 2610137"/>
              <a:gd name="connsiteX221" fmla="*/ 2387519 w 5018777"/>
              <a:gd name="connsiteY221" fmla="*/ 2027645 h 2610137"/>
              <a:gd name="connsiteX222" fmla="*/ 2275577 w 5018777"/>
              <a:gd name="connsiteY222" fmla="*/ 2020388 h 2610137"/>
              <a:gd name="connsiteX223" fmla="*/ 2261063 w 5018777"/>
              <a:gd name="connsiteY223" fmla="*/ 2034903 h 2610137"/>
              <a:gd name="connsiteX224" fmla="*/ 2224777 w 5018777"/>
              <a:gd name="connsiteY224" fmla="*/ 2063931 h 2610137"/>
              <a:gd name="connsiteX225" fmla="*/ 2195749 w 5018777"/>
              <a:gd name="connsiteY225" fmla="*/ 2071188 h 2610137"/>
              <a:gd name="connsiteX226" fmla="*/ 2166720 w 5018777"/>
              <a:gd name="connsiteY226" fmla="*/ 2092960 h 2610137"/>
              <a:gd name="connsiteX227" fmla="*/ 2152206 w 5018777"/>
              <a:gd name="connsiteY227" fmla="*/ 2114731 h 2610137"/>
              <a:gd name="connsiteX228" fmla="*/ 2130435 w 5018777"/>
              <a:gd name="connsiteY228" fmla="*/ 2143760 h 2610137"/>
              <a:gd name="connsiteX229" fmla="*/ 2130435 w 5018777"/>
              <a:gd name="connsiteY229" fmla="*/ 2354217 h 2610137"/>
              <a:gd name="connsiteX230" fmla="*/ 2144949 w 5018777"/>
              <a:gd name="connsiteY230" fmla="*/ 2375988 h 2610137"/>
              <a:gd name="connsiteX231" fmla="*/ 2195749 w 5018777"/>
              <a:gd name="connsiteY231" fmla="*/ 2419531 h 2610137"/>
              <a:gd name="connsiteX232" fmla="*/ 2224777 w 5018777"/>
              <a:gd name="connsiteY232" fmla="*/ 2441303 h 2610137"/>
              <a:gd name="connsiteX233" fmla="*/ 2268320 w 5018777"/>
              <a:gd name="connsiteY233" fmla="*/ 2477588 h 2610137"/>
              <a:gd name="connsiteX234" fmla="*/ 2297349 w 5018777"/>
              <a:gd name="connsiteY234" fmla="*/ 2513874 h 2610137"/>
              <a:gd name="connsiteX235" fmla="*/ 2319120 w 5018777"/>
              <a:gd name="connsiteY235" fmla="*/ 2535645 h 2610137"/>
              <a:gd name="connsiteX236" fmla="*/ 2398949 w 5018777"/>
              <a:gd name="connsiteY236" fmla="*/ 2571931 h 2610137"/>
              <a:gd name="connsiteX237" fmla="*/ 2544092 w 5018777"/>
              <a:gd name="connsiteY237" fmla="*/ 2557417 h 2610137"/>
              <a:gd name="connsiteX238" fmla="*/ 2565863 w 5018777"/>
              <a:gd name="connsiteY238" fmla="*/ 2542903 h 2610137"/>
              <a:gd name="connsiteX239" fmla="*/ 2573120 w 5018777"/>
              <a:gd name="connsiteY239" fmla="*/ 2506617 h 2610137"/>
              <a:gd name="connsiteX240" fmla="*/ 2587635 w 5018777"/>
              <a:gd name="connsiteY240" fmla="*/ 2484845 h 2610137"/>
              <a:gd name="connsiteX241" fmla="*/ 2594892 w 5018777"/>
              <a:gd name="connsiteY241" fmla="*/ 2412274 h 2610137"/>
              <a:gd name="connsiteX242" fmla="*/ 2645692 w 5018777"/>
              <a:gd name="connsiteY242" fmla="*/ 2419531 h 2610137"/>
              <a:gd name="connsiteX243" fmla="*/ 2674720 w 5018777"/>
              <a:gd name="connsiteY243" fmla="*/ 2426788 h 2610137"/>
              <a:gd name="connsiteX244" fmla="*/ 2747292 w 5018777"/>
              <a:gd name="connsiteY244" fmla="*/ 2441303 h 2610137"/>
              <a:gd name="connsiteX245" fmla="*/ 2790835 w 5018777"/>
              <a:gd name="connsiteY245" fmla="*/ 2455817 h 2610137"/>
              <a:gd name="connsiteX246" fmla="*/ 2812606 w 5018777"/>
              <a:gd name="connsiteY246" fmla="*/ 2441303 h 2610137"/>
              <a:gd name="connsiteX247" fmla="*/ 2805349 w 5018777"/>
              <a:gd name="connsiteY247" fmla="*/ 2419531 h 2610137"/>
              <a:gd name="connsiteX248" fmla="*/ 2798092 w 5018777"/>
              <a:gd name="connsiteY248" fmla="*/ 2375988 h 2610137"/>
              <a:gd name="connsiteX249" fmla="*/ 2783577 w 5018777"/>
              <a:gd name="connsiteY249" fmla="*/ 2332445 h 2610137"/>
              <a:gd name="connsiteX250" fmla="*/ 2798092 w 5018777"/>
              <a:gd name="connsiteY250" fmla="*/ 2281645 h 2610137"/>
              <a:gd name="connsiteX251" fmla="*/ 2965006 w 5018777"/>
              <a:gd name="connsiteY251" fmla="*/ 2252617 h 2610137"/>
              <a:gd name="connsiteX252" fmla="*/ 2950492 w 5018777"/>
              <a:gd name="connsiteY252" fmla="*/ 2230845 h 2610137"/>
              <a:gd name="connsiteX253" fmla="*/ 2928720 w 5018777"/>
              <a:gd name="connsiteY253" fmla="*/ 2136503 h 2610137"/>
              <a:gd name="connsiteX254" fmla="*/ 2921463 w 5018777"/>
              <a:gd name="connsiteY254" fmla="*/ 2107474 h 2610137"/>
              <a:gd name="connsiteX255" fmla="*/ 2899692 w 5018777"/>
              <a:gd name="connsiteY255" fmla="*/ 2092960 h 2610137"/>
              <a:gd name="connsiteX256" fmla="*/ 2906949 w 5018777"/>
              <a:gd name="connsiteY256" fmla="*/ 2063931 h 2610137"/>
              <a:gd name="connsiteX257" fmla="*/ 3037577 w 5018777"/>
              <a:gd name="connsiteY257" fmla="*/ 2056674 h 2610137"/>
              <a:gd name="connsiteX258" fmla="*/ 3124663 w 5018777"/>
              <a:gd name="connsiteY258" fmla="*/ 2049417 h 2610137"/>
              <a:gd name="connsiteX259" fmla="*/ 3146435 w 5018777"/>
              <a:gd name="connsiteY259" fmla="*/ 2042160 h 2610137"/>
              <a:gd name="connsiteX260" fmla="*/ 3139177 w 5018777"/>
              <a:gd name="connsiteY260" fmla="*/ 2013131 h 2610137"/>
              <a:gd name="connsiteX261" fmla="*/ 3110149 w 5018777"/>
              <a:gd name="connsiteY261" fmla="*/ 1962331 h 2610137"/>
              <a:gd name="connsiteX262" fmla="*/ 3081120 w 5018777"/>
              <a:gd name="connsiteY262" fmla="*/ 1933303 h 2610137"/>
              <a:gd name="connsiteX263" fmla="*/ 3066606 w 5018777"/>
              <a:gd name="connsiteY263" fmla="*/ 1904274 h 2610137"/>
              <a:gd name="connsiteX264" fmla="*/ 3044835 w 5018777"/>
              <a:gd name="connsiteY264" fmla="*/ 1889760 h 2610137"/>
              <a:gd name="connsiteX265" fmla="*/ 3037577 w 5018777"/>
              <a:gd name="connsiteY265" fmla="*/ 1867988 h 2610137"/>
              <a:gd name="connsiteX266" fmla="*/ 3023063 w 5018777"/>
              <a:gd name="connsiteY266" fmla="*/ 1846217 h 2610137"/>
              <a:gd name="connsiteX267" fmla="*/ 3052092 w 5018777"/>
              <a:gd name="connsiteY267" fmla="*/ 1831703 h 2610137"/>
              <a:gd name="connsiteX268" fmla="*/ 3160949 w 5018777"/>
              <a:gd name="connsiteY268" fmla="*/ 1817188 h 2610137"/>
              <a:gd name="connsiteX269" fmla="*/ 3182720 w 5018777"/>
              <a:gd name="connsiteY269" fmla="*/ 1802674 h 2610137"/>
              <a:gd name="connsiteX270" fmla="*/ 3131920 w 5018777"/>
              <a:gd name="connsiteY270" fmla="*/ 1693817 h 2610137"/>
              <a:gd name="connsiteX271" fmla="*/ 3124663 w 5018777"/>
              <a:gd name="connsiteY271" fmla="*/ 1672045 h 2610137"/>
              <a:gd name="connsiteX272" fmla="*/ 3110149 w 5018777"/>
              <a:gd name="connsiteY272" fmla="*/ 1650274 h 2610137"/>
              <a:gd name="connsiteX273" fmla="*/ 3131920 w 5018777"/>
              <a:gd name="connsiteY273" fmla="*/ 1643017 h 2610137"/>
              <a:gd name="connsiteX274" fmla="*/ 3160949 w 5018777"/>
              <a:gd name="connsiteY274" fmla="*/ 1635760 h 2610137"/>
              <a:gd name="connsiteX275" fmla="*/ 3189977 w 5018777"/>
              <a:gd name="connsiteY275" fmla="*/ 1621245 h 2610137"/>
              <a:gd name="connsiteX276" fmla="*/ 3219006 w 5018777"/>
              <a:gd name="connsiteY276" fmla="*/ 1613988 h 2610137"/>
              <a:gd name="connsiteX277" fmla="*/ 3240777 w 5018777"/>
              <a:gd name="connsiteY277" fmla="*/ 1606731 h 2610137"/>
              <a:gd name="connsiteX278" fmla="*/ 3284320 w 5018777"/>
              <a:gd name="connsiteY278" fmla="*/ 1584960 h 2610137"/>
              <a:gd name="connsiteX279" fmla="*/ 3298835 w 5018777"/>
              <a:gd name="connsiteY279" fmla="*/ 1570445 h 2610137"/>
              <a:gd name="connsiteX280" fmla="*/ 3277063 w 5018777"/>
              <a:gd name="connsiteY280" fmla="*/ 1548674 h 2610137"/>
              <a:gd name="connsiteX281" fmla="*/ 3233520 w 5018777"/>
              <a:gd name="connsiteY281" fmla="*/ 1519645 h 2610137"/>
              <a:gd name="connsiteX282" fmla="*/ 3182720 w 5018777"/>
              <a:gd name="connsiteY282" fmla="*/ 1461588 h 2610137"/>
              <a:gd name="connsiteX283" fmla="*/ 3175463 w 5018777"/>
              <a:gd name="connsiteY283" fmla="*/ 1439817 h 2610137"/>
              <a:gd name="connsiteX284" fmla="*/ 3153692 w 5018777"/>
              <a:gd name="connsiteY284" fmla="*/ 1425303 h 2610137"/>
              <a:gd name="connsiteX285" fmla="*/ 3204492 w 5018777"/>
              <a:gd name="connsiteY285" fmla="*/ 1389017 h 2610137"/>
              <a:gd name="connsiteX286" fmla="*/ 3240777 w 5018777"/>
              <a:gd name="connsiteY286" fmla="*/ 1352731 h 2610137"/>
              <a:gd name="connsiteX287" fmla="*/ 3269806 w 5018777"/>
              <a:gd name="connsiteY287" fmla="*/ 1316445 h 2610137"/>
              <a:gd name="connsiteX288" fmla="*/ 3291577 w 5018777"/>
              <a:gd name="connsiteY288" fmla="*/ 1301931 h 2610137"/>
              <a:gd name="connsiteX289" fmla="*/ 3306092 w 5018777"/>
              <a:gd name="connsiteY289" fmla="*/ 1287417 h 2610137"/>
              <a:gd name="connsiteX290" fmla="*/ 3313349 w 5018777"/>
              <a:gd name="connsiteY290" fmla="*/ 1265645 h 2610137"/>
              <a:gd name="connsiteX291" fmla="*/ 3269806 w 5018777"/>
              <a:gd name="connsiteY291" fmla="*/ 1258388 h 2610137"/>
              <a:gd name="connsiteX292" fmla="*/ 3248035 w 5018777"/>
              <a:gd name="connsiteY292" fmla="*/ 1251131 h 2610137"/>
              <a:gd name="connsiteX293" fmla="*/ 3197235 w 5018777"/>
              <a:gd name="connsiteY293" fmla="*/ 1236617 h 2610137"/>
              <a:gd name="connsiteX294" fmla="*/ 3175463 w 5018777"/>
              <a:gd name="connsiteY294" fmla="*/ 1222103 h 2610137"/>
              <a:gd name="connsiteX295" fmla="*/ 3153692 w 5018777"/>
              <a:gd name="connsiteY295" fmla="*/ 1214845 h 2610137"/>
              <a:gd name="connsiteX296" fmla="*/ 3124663 w 5018777"/>
              <a:gd name="connsiteY296" fmla="*/ 1200331 h 2610137"/>
              <a:gd name="connsiteX297" fmla="*/ 3204492 w 5018777"/>
              <a:gd name="connsiteY297" fmla="*/ 1098731 h 2610137"/>
              <a:gd name="connsiteX298" fmla="*/ 3255292 w 5018777"/>
              <a:gd name="connsiteY298" fmla="*/ 1040674 h 2610137"/>
              <a:gd name="connsiteX299" fmla="*/ 3255292 w 5018777"/>
              <a:gd name="connsiteY299" fmla="*/ 997131 h 2610137"/>
              <a:gd name="connsiteX300" fmla="*/ 3211749 w 5018777"/>
              <a:gd name="connsiteY300" fmla="*/ 989874 h 2610137"/>
              <a:gd name="connsiteX301" fmla="*/ 3182720 w 5018777"/>
              <a:gd name="connsiteY301" fmla="*/ 982617 h 2610137"/>
              <a:gd name="connsiteX302" fmla="*/ 3124663 w 5018777"/>
              <a:gd name="connsiteY302" fmla="*/ 960845 h 2610137"/>
              <a:gd name="connsiteX303" fmla="*/ 3102892 w 5018777"/>
              <a:gd name="connsiteY303" fmla="*/ 953588 h 2610137"/>
              <a:gd name="connsiteX304" fmla="*/ 3052092 w 5018777"/>
              <a:gd name="connsiteY304" fmla="*/ 946331 h 2610137"/>
              <a:gd name="connsiteX305" fmla="*/ 3030320 w 5018777"/>
              <a:gd name="connsiteY305" fmla="*/ 939074 h 2610137"/>
              <a:gd name="connsiteX306" fmla="*/ 2994035 w 5018777"/>
              <a:gd name="connsiteY306" fmla="*/ 931817 h 2610137"/>
              <a:gd name="connsiteX307" fmla="*/ 2979520 w 5018777"/>
              <a:gd name="connsiteY307" fmla="*/ 917303 h 2610137"/>
              <a:gd name="connsiteX308" fmla="*/ 3037577 w 5018777"/>
              <a:gd name="connsiteY308" fmla="*/ 822960 h 2610137"/>
              <a:gd name="connsiteX309" fmla="*/ 3095635 w 5018777"/>
              <a:gd name="connsiteY309" fmla="*/ 750388 h 2610137"/>
              <a:gd name="connsiteX310" fmla="*/ 3131920 w 5018777"/>
              <a:gd name="connsiteY310" fmla="*/ 706845 h 2610137"/>
              <a:gd name="connsiteX311" fmla="*/ 3146435 w 5018777"/>
              <a:gd name="connsiteY311" fmla="*/ 685074 h 2610137"/>
              <a:gd name="connsiteX312" fmla="*/ 3037577 w 5018777"/>
              <a:gd name="connsiteY312" fmla="*/ 670560 h 2610137"/>
              <a:gd name="connsiteX313" fmla="*/ 2965006 w 5018777"/>
              <a:gd name="connsiteY313" fmla="*/ 663303 h 2610137"/>
              <a:gd name="connsiteX314" fmla="*/ 2892435 w 5018777"/>
              <a:gd name="connsiteY314" fmla="*/ 648788 h 2610137"/>
              <a:gd name="connsiteX315" fmla="*/ 2928720 w 5018777"/>
              <a:gd name="connsiteY315" fmla="*/ 612503 h 2610137"/>
              <a:gd name="connsiteX316" fmla="*/ 2965006 w 5018777"/>
              <a:gd name="connsiteY316" fmla="*/ 576217 h 2610137"/>
              <a:gd name="connsiteX317" fmla="*/ 2972263 w 5018777"/>
              <a:gd name="connsiteY317" fmla="*/ 532674 h 2610137"/>
              <a:gd name="connsiteX318" fmla="*/ 2986777 w 5018777"/>
              <a:gd name="connsiteY318" fmla="*/ 489131 h 2610137"/>
              <a:gd name="connsiteX319" fmla="*/ 3001292 w 5018777"/>
              <a:gd name="connsiteY319" fmla="*/ 438331 h 2610137"/>
              <a:gd name="connsiteX320" fmla="*/ 3015806 w 5018777"/>
              <a:gd name="connsiteY320" fmla="*/ 394788 h 2610137"/>
              <a:gd name="connsiteX321" fmla="*/ 2965006 w 5018777"/>
              <a:gd name="connsiteY321" fmla="*/ 402045 h 2610137"/>
              <a:gd name="connsiteX322" fmla="*/ 2921463 w 5018777"/>
              <a:gd name="connsiteY322" fmla="*/ 416560 h 2610137"/>
              <a:gd name="connsiteX323" fmla="*/ 2892435 w 5018777"/>
              <a:gd name="connsiteY323" fmla="*/ 423817 h 2610137"/>
              <a:gd name="connsiteX324" fmla="*/ 2856149 w 5018777"/>
              <a:gd name="connsiteY324" fmla="*/ 438331 h 2610137"/>
              <a:gd name="connsiteX325" fmla="*/ 2812606 w 5018777"/>
              <a:gd name="connsiteY325" fmla="*/ 445588 h 2610137"/>
              <a:gd name="connsiteX326" fmla="*/ 2783577 w 5018777"/>
              <a:gd name="connsiteY326" fmla="*/ 452845 h 2610137"/>
              <a:gd name="connsiteX327" fmla="*/ 2725520 w 5018777"/>
              <a:gd name="connsiteY327" fmla="*/ 445588 h 2610137"/>
              <a:gd name="connsiteX328" fmla="*/ 2732777 w 5018777"/>
              <a:gd name="connsiteY328" fmla="*/ 380274 h 2610137"/>
              <a:gd name="connsiteX329" fmla="*/ 2725520 w 5018777"/>
              <a:gd name="connsiteY329" fmla="*/ 293188 h 2610137"/>
              <a:gd name="connsiteX330" fmla="*/ 2711006 w 5018777"/>
              <a:gd name="connsiteY330" fmla="*/ 235131 h 2610137"/>
              <a:gd name="connsiteX331" fmla="*/ 2667463 w 5018777"/>
              <a:gd name="connsiteY331" fmla="*/ 213360 h 2610137"/>
              <a:gd name="connsiteX332" fmla="*/ 2660206 w 5018777"/>
              <a:gd name="connsiteY332"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11977 w 5018777"/>
              <a:gd name="connsiteY195" fmla="*/ 2143760 h 2610137"/>
              <a:gd name="connsiteX196" fmla="*/ 1404720 w 5018777"/>
              <a:gd name="connsiteY196" fmla="*/ 2165531 h 2610137"/>
              <a:gd name="connsiteX197" fmla="*/ 1368435 w 5018777"/>
              <a:gd name="connsiteY197" fmla="*/ 2296160 h 2610137"/>
              <a:gd name="connsiteX198" fmla="*/ 1370975 w 5018777"/>
              <a:gd name="connsiteY198" fmla="*/ 2452188 h 2610137"/>
              <a:gd name="connsiteX199" fmla="*/ 1513577 w 5018777"/>
              <a:gd name="connsiteY199" fmla="*/ 2557417 h 2610137"/>
              <a:gd name="connsiteX200" fmla="*/ 1636949 w 5018777"/>
              <a:gd name="connsiteY200" fmla="*/ 2593703 h 2610137"/>
              <a:gd name="connsiteX201" fmla="*/ 1813297 w 5018777"/>
              <a:gd name="connsiteY201" fmla="*/ 2610122 h 2610137"/>
              <a:gd name="connsiteX202" fmla="*/ 1929775 w 5018777"/>
              <a:gd name="connsiteY202" fmla="*/ 2575378 h 2610137"/>
              <a:gd name="connsiteX203" fmla="*/ 1963520 w 5018777"/>
              <a:gd name="connsiteY203" fmla="*/ 2499360 h 2610137"/>
              <a:gd name="connsiteX204" fmla="*/ 2006337 w 5018777"/>
              <a:gd name="connsiteY204" fmla="*/ 2317931 h 2610137"/>
              <a:gd name="connsiteX205" fmla="*/ 2043349 w 5018777"/>
              <a:gd name="connsiteY205" fmla="*/ 2114731 h 2610137"/>
              <a:gd name="connsiteX206" fmla="*/ 2066572 w 5018777"/>
              <a:gd name="connsiteY206" fmla="*/ 2051594 h 2610137"/>
              <a:gd name="connsiteX207" fmla="*/ 2102495 w 5018777"/>
              <a:gd name="connsiteY207" fmla="*/ 1990634 h 2610137"/>
              <a:gd name="connsiteX208" fmla="*/ 2221512 w 5018777"/>
              <a:gd name="connsiteY208" fmla="*/ 1882140 h 2610137"/>
              <a:gd name="connsiteX209" fmla="*/ 2333362 w 5018777"/>
              <a:gd name="connsiteY209" fmla="*/ 1869530 h 2610137"/>
              <a:gd name="connsiteX210" fmla="*/ 2398949 w 5018777"/>
              <a:gd name="connsiteY210" fmla="*/ 1882503 h 2610137"/>
              <a:gd name="connsiteX211" fmla="*/ 2457006 w 5018777"/>
              <a:gd name="connsiteY211" fmla="*/ 1933303 h 2610137"/>
              <a:gd name="connsiteX212" fmla="*/ 2493292 w 5018777"/>
              <a:gd name="connsiteY212" fmla="*/ 1976845 h 2610137"/>
              <a:gd name="connsiteX213" fmla="*/ 2533387 w 5018777"/>
              <a:gd name="connsiteY213" fmla="*/ 2067015 h 2610137"/>
              <a:gd name="connsiteX214" fmla="*/ 2561600 w 5018777"/>
              <a:gd name="connsiteY214" fmla="*/ 2198188 h 2610137"/>
              <a:gd name="connsiteX215" fmla="*/ 2524225 w 5018777"/>
              <a:gd name="connsiteY215" fmla="*/ 2293892 h 2610137"/>
              <a:gd name="connsiteX216" fmla="*/ 2484492 w 5018777"/>
              <a:gd name="connsiteY216" fmla="*/ 2330540 h 2610137"/>
              <a:gd name="connsiteX217" fmla="*/ 2413191 w 5018777"/>
              <a:gd name="connsiteY217" fmla="*/ 2341608 h 2610137"/>
              <a:gd name="connsiteX218" fmla="*/ 2333635 w 5018777"/>
              <a:gd name="connsiteY218" fmla="*/ 2332445 h 2610137"/>
              <a:gd name="connsiteX219" fmla="*/ 2297712 w 5018777"/>
              <a:gd name="connsiteY219" fmla="*/ 2231662 h 2610137"/>
              <a:gd name="connsiteX220" fmla="*/ 2397044 w 5018777"/>
              <a:gd name="connsiteY220" fmla="*/ 2122351 h 2610137"/>
              <a:gd name="connsiteX221" fmla="*/ 2387519 w 5018777"/>
              <a:gd name="connsiteY221" fmla="*/ 2027645 h 2610137"/>
              <a:gd name="connsiteX222" fmla="*/ 2275577 w 5018777"/>
              <a:gd name="connsiteY222" fmla="*/ 2020388 h 2610137"/>
              <a:gd name="connsiteX223" fmla="*/ 2261063 w 5018777"/>
              <a:gd name="connsiteY223" fmla="*/ 2034903 h 2610137"/>
              <a:gd name="connsiteX224" fmla="*/ 2224777 w 5018777"/>
              <a:gd name="connsiteY224" fmla="*/ 2063931 h 2610137"/>
              <a:gd name="connsiteX225" fmla="*/ 2195749 w 5018777"/>
              <a:gd name="connsiteY225" fmla="*/ 2071188 h 2610137"/>
              <a:gd name="connsiteX226" fmla="*/ 2166720 w 5018777"/>
              <a:gd name="connsiteY226" fmla="*/ 2092960 h 2610137"/>
              <a:gd name="connsiteX227" fmla="*/ 2152206 w 5018777"/>
              <a:gd name="connsiteY227" fmla="*/ 2114731 h 2610137"/>
              <a:gd name="connsiteX228" fmla="*/ 2130435 w 5018777"/>
              <a:gd name="connsiteY228" fmla="*/ 2143760 h 2610137"/>
              <a:gd name="connsiteX229" fmla="*/ 2130435 w 5018777"/>
              <a:gd name="connsiteY229" fmla="*/ 2354217 h 2610137"/>
              <a:gd name="connsiteX230" fmla="*/ 2144949 w 5018777"/>
              <a:gd name="connsiteY230" fmla="*/ 2375988 h 2610137"/>
              <a:gd name="connsiteX231" fmla="*/ 2195749 w 5018777"/>
              <a:gd name="connsiteY231" fmla="*/ 2419531 h 2610137"/>
              <a:gd name="connsiteX232" fmla="*/ 2224777 w 5018777"/>
              <a:gd name="connsiteY232" fmla="*/ 2441303 h 2610137"/>
              <a:gd name="connsiteX233" fmla="*/ 2268320 w 5018777"/>
              <a:gd name="connsiteY233" fmla="*/ 2477588 h 2610137"/>
              <a:gd name="connsiteX234" fmla="*/ 2297349 w 5018777"/>
              <a:gd name="connsiteY234" fmla="*/ 2513874 h 2610137"/>
              <a:gd name="connsiteX235" fmla="*/ 2319120 w 5018777"/>
              <a:gd name="connsiteY235" fmla="*/ 2535645 h 2610137"/>
              <a:gd name="connsiteX236" fmla="*/ 2398949 w 5018777"/>
              <a:gd name="connsiteY236" fmla="*/ 2571931 h 2610137"/>
              <a:gd name="connsiteX237" fmla="*/ 2544092 w 5018777"/>
              <a:gd name="connsiteY237" fmla="*/ 2557417 h 2610137"/>
              <a:gd name="connsiteX238" fmla="*/ 2565863 w 5018777"/>
              <a:gd name="connsiteY238" fmla="*/ 2542903 h 2610137"/>
              <a:gd name="connsiteX239" fmla="*/ 2573120 w 5018777"/>
              <a:gd name="connsiteY239" fmla="*/ 2506617 h 2610137"/>
              <a:gd name="connsiteX240" fmla="*/ 2587635 w 5018777"/>
              <a:gd name="connsiteY240" fmla="*/ 2484845 h 2610137"/>
              <a:gd name="connsiteX241" fmla="*/ 2594892 w 5018777"/>
              <a:gd name="connsiteY241" fmla="*/ 2412274 h 2610137"/>
              <a:gd name="connsiteX242" fmla="*/ 2645692 w 5018777"/>
              <a:gd name="connsiteY242" fmla="*/ 2419531 h 2610137"/>
              <a:gd name="connsiteX243" fmla="*/ 2674720 w 5018777"/>
              <a:gd name="connsiteY243" fmla="*/ 2426788 h 2610137"/>
              <a:gd name="connsiteX244" fmla="*/ 2747292 w 5018777"/>
              <a:gd name="connsiteY244" fmla="*/ 2441303 h 2610137"/>
              <a:gd name="connsiteX245" fmla="*/ 2790835 w 5018777"/>
              <a:gd name="connsiteY245" fmla="*/ 2455817 h 2610137"/>
              <a:gd name="connsiteX246" fmla="*/ 2812606 w 5018777"/>
              <a:gd name="connsiteY246" fmla="*/ 2441303 h 2610137"/>
              <a:gd name="connsiteX247" fmla="*/ 2805349 w 5018777"/>
              <a:gd name="connsiteY247" fmla="*/ 2419531 h 2610137"/>
              <a:gd name="connsiteX248" fmla="*/ 2798092 w 5018777"/>
              <a:gd name="connsiteY248" fmla="*/ 2375988 h 2610137"/>
              <a:gd name="connsiteX249" fmla="*/ 2783577 w 5018777"/>
              <a:gd name="connsiteY249" fmla="*/ 2332445 h 2610137"/>
              <a:gd name="connsiteX250" fmla="*/ 2798092 w 5018777"/>
              <a:gd name="connsiteY250" fmla="*/ 2281645 h 2610137"/>
              <a:gd name="connsiteX251" fmla="*/ 2965006 w 5018777"/>
              <a:gd name="connsiteY251" fmla="*/ 2252617 h 2610137"/>
              <a:gd name="connsiteX252" fmla="*/ 2950492 w 5018777"/>
              <a:gd name="connsiteY252" fmla="*/ 2230845 h 2610137"/>
              <a:gd name="connsiteX253" fmla="*/ 2928720 w 5018777"/>
              <a:gd name="connsiteY253" fmla="*/ 2136503 h 2610137"/>
              <a:gd name="connsiteX254" fmla="*/ 2921463 w 5018777"/>
              <a:gd name="connsiteY254" fmla="*/ 2107474 h 2610137"/>
              <a:gd name="connsiteX255" fmla="*/ 2899692 w 5018777"/>
              <a:gd name="connsiteY255" fmla="*/ 2092960 h 2610137"/>
              <a:gd name="connsiteX256" fmla="*/ 2906949 w 5018777"/>
              <a:gd name="connsiteY256" fmla="*/ 2063931 h 2610137"/>
              <a:gd name="connsiteX257" fmla="*/ 3037577 w 5018777"/>
              <a:gd name="connsiteY257" fmla="*/ 2056674 h 2610137"/>
              <a:gd name="connsiteX258" fmla="*/ 3124663 w 5018777"/>
              <a:gd name="connsiteY258" fmla="*/ 2049417 h 2610137"/>
              <a:gd name="connsiteX259" fmla="*/ 3146435 w 5018777"/>
              <a:gd name="connsiteY259" fmla="*/ 2042160 h 2610137"/>
              <a:gd name="connsiteX260" fmla="*/ 3139177 w 5018777"/>
              <a:gd name="connsiteY260" fmla="*/ 2013131 h 2610137"/>
              <a:gd name="connsiteX261" fmla="*/ 3110149 w 5018777"/>
              <a:gd name="connsiteY261" fmla="*/ 1962331 h 2610137"/>
              <a:gd name="connsiteX262" fmla="*/ 3081120 w 5018777"/>
              <a:gd name="connsiteY262" fmla="*/ 1933303 h 2610137"/>
              <a:gd name="connsiteX263" fmla="*/ 3066606 w 5018777"/>
              <a:gd name="connsiteY263" fmla="*/ 1904274 h 2610137"/>
              <a:gd name="connsiteX264" fmla="*/ 3044835 w 5018777"/>
              <a:gd name="connsiteY264" fmla="*/ 1889760 h 2610137"/>
              <a:gd name="connsiteX265" fmla="*/ 3037577 w 5018777"/>
              <a:gd name="connsiteY265" fmla="*/ 1867988 h 2610137"/>
              <a:gd name="connsiteX266" fmla="*/ 3023063 w 5018777"/>
              <a:gd name="connsiteY266" fmla="*/ 1846217 h 2610137"/>
              <a:gd name="connsiteX267" fmla="*/ 3052092 w 5018777"/>
              <a:gd name="connsiteY267" fmla="*/ 1831703 h 2610137"/>
              <a:gd name="connsiteX268" fmla="*/ 3160949 w 5018777"/>
              <a:gd name="connsiteY268" fmla="*/ 1817188 h 2610137"/>
              <a:gd name="connsiteX269" fmla="*/ 3182720 w 5018777"/>
              <a:gd name="connsiteY269" fmla="*/ 1802674 h 2610137"/>
              <a:gd name="connsiteX270" fmla="*/ 3131920 w 5018777"/>
              <a:gd name="connsiteY270" fmla="*/ 1693817 h 2610137"/>
              <a:gd name="connsiteX271" fmla="*/ 3124663 w 5018777"/>
              <a:gd name="connsiteY271" fmla="*/ 1672045 h 2610137"/>
              <a:gd name="connsiteX272" fmla="*/ 3110149 w 5018777"/>
              <a:gd name="connsiteY272" fmla="*/ 1650274 h 2610137"/>
              <a:gd name="connsiteX273" fmla="*/ 3131920 w 5018777"/>
              <a:gd name="connsiteY273" fmla="*/ 1643017 h 2610137"/>
              <a:gd name="connsiteX274" fmla="*/ 3160949 w 5018777"/>
              <a:gd name="connsiteY274" fmla="*/ 1635760 h 2610137"/>
              <a:gd name="connsiteX275" fmla="*/ 3189977 w 5018777"/>
              <a:gd name="connsiteY275" fmla="*/ 1621245 h 2610137"/>
              <a:gd name="connsiteX276" fmla="*/ 3219006 w 5018777"/>
              <a:gd name="connsiteY276" fmla="*/ 1613988 h 2610137"/>
              <a:gd name="connsiteX277" fmla="*/ 3240777 w 5018777"/>
              <a:gd name="connsiteY277" fmla="*/ 1606731 h 2610137"/>
              <a:gd name="connsiteX278" fmla="*/ 3284320 w 5018777"/>
              <a:gd name="connsiteY278" fmla="*/ 1584960 h 2610137"/>
              <a:gd name="connsiteX279" fmla="*/ 3298835 w 5018777"/>
              <a:gd name="connsiteY279" fmla="*/ 1570445 h 2610137"/>
              <a:gd name="connsiteX280" fmla="*/ 3277063 w 5018777"/>
              <a:gd name="connsiteY280" fmla="*/ 1548674 h 2610137"/>
              <a:gd name="connsiteX281" fmla="*/ 3233520 w 5018777"/>
              <a:gd name="connsiteY281" fmla="*/ 1519645 h 2610137"/>
              <a:gd name="connsiteX282" fmla="*/ 3182720 w 5018777"/>
              <a:gd name="connsiteY282" fmla="*/ 1461588 h 2610137"/>
              <a:gd name="connsiteX283" fmla="*/ 3175463 w 5018777"/>
              <a:gd name="connsiteY283" fmla="*/ 1439817 h 2610137"/>
              <a:gd name="connsiteX284" fmla="*/ 3153692 w 5018777"/>
              <a:gd name="connsiteY284" fmla="*/ 1425303 h 2610137"/>
              <a:gd name="connsiteX285" fmla="*/ 3204492 w 5018777"/>
              <a:gd name="connsiteY285" fmla="*/ 1389017 h 2610137"/>
              <a:gd name="connsiteX286" fmla="*/ 3240777 w 5018777"/>
              <a:gd name="connsiteY286" fmla="*/ 1352731 h 2610137"/>
              <a:gd name="connsiteX287" fmla="*/ 3269806 w 5018777"/>
              <a:gd name="connsiteY287" fmla="*/ 1316445 h 2610137"/>
              <a:gd name="connsiteX288" fmla="*/ 3291577 w 5018777"/>
              <a:gd name="connsiteY288" fmla="*/ 1301931 h 2610137"/>
              <a:gd name="connsiteX289" fmla="*/ 3306092 w 5018777"/>
              <a:gd name="connsiteY289" fmla="*/ 1287417 h 2610137"/>
              <a:gd name="connsiteX290" fmla="*/ 3313349 w 5018777"/>
              <a:gd name="connsiteY290" fmla="*/ 1265645 h 2610137"/>
              <a:gd name="connsiteX291" fmla="*/ 3269806 w 5018777"/>
              <a:gd name="connsiteY291" fmla="*/ 1258388 h 2610137"/>
              <a:gd name="connsiteX292" fmla="*/ 3248035 w 5018777"/>
              <a:gd name="connsiteY292" fmla="*/ 1251131 h 2610137"/>
              <a:gd name="connsiteX293" fmla="*/ 3197235 w 5018777"/>
              <a:gd name="connsiteY293" fmla="*/ 1236617 h 2610137"/>
              <a:gd name="connsiteX294" fmla="*/ 3175463 w 5018777"/>
              <a:gd name="connsiteY294" fmla="*/ 1222103 h 2610137"/>
              <a:gd name="connsiteX295" fmla="*/ 3153692 w 5018777"/>
              <a:gd name="connsiteY295" fmla="*/ 1214845 h 2610137"/>
              <a:gd name="connsiteX296" fmla="*/ 3124663 w 5018777"/>
              <a:gd name="connsiteY296" fmla="*/ 1200331 h 2610137"/>
              <a:gd name="connsiteX297" fmla="*/ 3204492 w 5018777"/>
              <a:gd name="connsiteY297" fmla="*/ 1098731 h 2610137"/>
              <a:gd name="connsiteX298" fmla="*/ 3255292 w 5018777"/>
              <a:gd name="connsiteY298" fmla="*/ 1040674 h 2610137"/>
              <a:gd name="connsiteX299" fmla="*/ 3255292 w 5018777"/>
              <a:gd name="connsiteY299" fmla="*/ 997131 h 2610137"/>
              <a:gd name="connsiteX300" fmla="*/ 3211749 w 5018777"/>
              <a:gd name="connsiteY300" fmla="*/ 989874 h 2610137"/>
              <a:gd name="connsiteX301" fmla="*/ 3182720 w 5018777"/>
              <a:gd name="connsiteY301" fmla="*/ 982617 h 2610137"/>
              <a:gd name="connsiteX302" fmla="*/ 3124663 w 5018777"/>
              <a:gd name="connsiteY302" fmla="*/ 960845 h 2610137"/>
              <a:gd name="connsiteX303" fmla="*/ 3102892 w 5018777"/>
              <a:gd name="connsiteY303" fmla="*/ 953588 h 2610137"/>
              <a:gd name="connsiteX304" fmla="*/ 3052092 w 5018777"/>
              <a:gd name="connsiteY304" fmla="*/ 946331 h 2610137"/>
              <a:gd name="connsiteX305" fmla="*/ 3030320 w 5018777"/>
              <a:gd name="connsiteY305" fmla="*/ 939074 h 2610137"/>
              <a:gd name="connsiteX306" fmla="*/ 2994035 w 5018777"/>
              <a:gd name="connsiteY306" fmla="*/ 931817 h 2610137"/>
              <a:gd name="connsiteX307" fmla="*/ 2979520 w 5018777"/>
              <a:gd name="connsiteY307" fmla="*/ 917303 h 2610137"/>
              <a:gd name="connsiteX308" fmla="*/ 3037577 w 5018777"/>
              <a:gd name="connsiteY308" fmla="*/ 822960 h 2610137"/>
              <a:gd name="connsiteX309" fmla="*/ 3095635 w 5018777"/>
              <a:gd name="connsiteY309" fmla="*/ 750388 h 2610137"/>
              <a:gd name="connsiteX310" fmla="*/ 3131920 w 5018777"/>
              <a:gd name="connsiteY310" fmla="*/ 706845 h 2610137"/>
              <a:gd name="connsiteX311" fmla="*/ 3146435 w 5018777"/>
              <a:gd name="connsiteY311" fmla="*/ 685074 h 2610137"/>
              <a:gd name="connsiteX312" fmla="*/ 3037577 w 5018777"/>
              <a:gd name="connsiteY312" fmla="*/ 670560 h 2610137"/>
              <a:gd name="connsiteX313" fmla="*/ 2965006 w 5018777"/>
              <a:gd name="connsiteY313" fmla="*/ 663303 h 2610137"/>
              <a:gd name="connsiteX314" fmla="*/ 2892435 w 5018777"/>
              <a:gd name="connsiteY314" fmla="*/ 648788 h 2610137"/>
              <a:gd name="connsiteX315" fmla="*/ 2928720 w 5018777"/>
              <a:gd name="connsiteY315" fmla="*/ 612503 h 2610137"/>
              <a:gd name="connsiteX316" fmla="*/ 2965006 w 5018777"/>
              <a:gd name="connsiteY316" fmla="*/ 576217 h 2610137"/>
              <a:gd name="connsiteX317" fmla="*/ 2972263 w 5018777"/>
              <a:gd name="connsiteY317" fmla="*/ 532674 h 2610137"/>
              <a:gd name="connsiteX318" fmla="*/ 2986777 w 5018777"/>
              <a:gd name="connsiteY318" fmla="*/ 489131 h 2610137"/>
              <a:gd name="connsiteX319" fmla="*/ 3001292 w 5018777"/>
              <a:gd name="connsiteY319" fmla="*/ 438331 h 2610137"/>
              <a:gd name="connsiteX320" fmla="*/ 3015806 w 5018777"/>
              <a:gd name="connsiteY320" fmla="*/ 394788 h 2610137"/>
              <a:gd name="connsiteX321" fmla="*/ 2965006 w 5018777"/>
              <a:gd name="connsiteY321" fmla="*/ 402045 h 2610137"/>
              <a:gd name="connsiteX322" fmla="*/ 2921463 w 5018777"/>
              <a:gd name="connsiteY322" fmla="*/ 416560 h 2610137"/>
              <a:gd name="connsiteX323" fmla="*/ 2892435 w 5018777"/>
              <a:gd name="connsiteY323" fmla="*/ 423817 h 2610137"/>
              <a:gd name="connsiteX324" fmla="*/ 2856149 w 5018777"/>
              <a:gd name="connsiteY324" fmla="*/ 438331 h 2610137"/>
              <a:gd name="connsiteX325" fmla="*/ 2812606 w 5018777"/>
              <a:gd name="connsiteY325" fmla="*/ 445588 h 2610137"/>
              <a:gd name="connsiteX326" fmla="*/ 2783577 w 5018777"/>
              <a:gd name="connsiteY326" fmla="*/ 452845 h 2610137"/>
              <a:gd name="connsiteX327" fmla="*/ 2725520 w 5018777"/>
              <a:gd name="connsiteY327" fmla="*/ 445588 h 2610137"/>
              <a:gd name="connsiteX328" fmla="*/ 2732777 w 5018777"/>
              <a:gd name="connsiteY328" fmla="*/ 380274 h 2610137"/>
              <a:gd name="connsiteX329" fmla="*/ 2725520 w 5018777"/>
              <a:gd name="connsiteY329" fmla="*/ 293188 h 2610137"/>
              <a:gd name="connsiteX330" fmla="*/ 2711006 w 5018777"/>
              <a:gd name="connsiteY330" fmla="*/ 235131 h 2610137"/>
              <a:gd name="connsiteX331" fmla="*/ 2667463 w 5018777"/>
              <a:gd name="connsiteY331" fmla="*/ 213360 h 2610137"/>
              <a:gd name="connsiteX332" fmla="*/ 2660206 w 5018777"/>
              <a:gd name="connsiteY332"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11977 w 5018777"/>
              <a:gd name="connsiteY195" fmla="*/ 2143760 h 2610137"/>
              <a:gd name="connsiteX196" fmla="*/ 1404720 w 5018777"/>
              <a:gd name="connsiteY196" fmla="*/ 2165531 h 2610137"/>
              <a:gd name="connsiteX197" fmla="*/ 1368435 w 5018777"/>
              <a:gd name="connsiteY197" fmla="*/ 2296160 h 2610137"/>
              <a:gd name="connsiteX198" fmla="*/ 1370975 w 5018777"/>
              <a:gd name="connsiteY198" fmla="*/ 2452188 h 2610137"/>
              <a:gd name="connsiteX199" fmla="*/ 1513577 w 5018777"/>
              <a:gd name="connsiteY199" fmla="*/ 2557417 h 2610137"/>
              <a:gd name="connsiteX200" fmla="*/ 1636949 w 5018777"/>
              <a:gd name="connsiteY200" fmla="*/ 2593703 h 2610137"/>
              <a:gd name="connsiteX201" fmla="*/ 1813297 w 5018777"/>
              <a:gd name="connsiteY201" fmla="*/ 2610122 h 2610137"/>
              <a:gd name="connsiteX202" fmla="*/ 1929775 w 5018777"/>
              <a:gd name="connsiteY202" fmla="*/ 2575378 h 2610137"/>
              <a:gd name="connsiteX203" fmla="*/ 1963520 w 5018777"/>
              <a:gd name="connsiteY203" fmla="*/ 2499360 h 2610137"/>
              <a:gd name="connsiteX204" fmla="*/ 2006337 w 5018777"/>
              <a:gd name="connsiteY204" fmla="*/ 2317931 h 2610137"/>
              <a:gd name="connsiteX205" fmla="*/ 2043349 w 5018777"/>
              <a:gd name="connsiteY205" fmla="*/ 2114731 h 2610137"/>
              <a:gd name="connsiteX206" fmla="*/ 2066572 w 5018777"/>
              <a:gd name="connsiteY206" fmla="*/ 2051594 h 2610137"/>
              <a:gd name="connsiteX207" fmla="*/ 2102495 w 5018777"/>
              <a:gd name="connsiteY207" fmla="*/ 1990634 h 2610137"/>
              <a:gd name="connsiteX208" fmla="*/ 2221512 w 5018777"/>
              <a:gd name="connsiteY208" fmla="*/ 1882140 h 2610137"/>
              <a:gd name="connsiteX209" fmla="*/ 2333362 w 5018777"/>
              <a:gd name="connsiteY209" fmla="*/ 1869530 h 2610137"/>
              <a:gd name="connsiteX210" fmla="*/ 2398949 w 5018777"/>
              <a:gd name="connsiteY210" fmla="*/ 1882503 h 2610137"/>
              <a:gd name="connsiteX211" fmla="*/ 2457006 w 5018777"/>
              <a:gd name="connsiteY211" fmla="*/ 1933303 h 2610137"/>
              <a:gd name="connsiteX212" fmla="*/ 2493292 w 5018777"/>
              <a:gd name="connsiteY212" fmla="*/ 1976845 h 2610137"/>
              <a:gd name="connsiteX213" fmla="*/ 2533387 w 5018777"/>
              <a:gd name="connsiteY213" fmla="*/ 2067015 h 2610137"/>
              <a:gd name="connsiteX214" fmla="*/ 2561600 w 5018777"/>
              <a:gd name="connsiteY214" fmla="*/ 2198188 h 2610137"/>
              <a:gd name="connsiteX215" fmla="*/ 2524225 w 5018777"/>
              <a:gd name="connsiteY215" fmla="*/ 2293892 h 2610137"/>
              <a:gd name="connsiteX216" fmla="*/ 2484492 w 5018777"/>
              <a:gd name="connsiteY216" fmla="*/ 2330540 h 2610137"/>
              <a:gd name="connsiteX217" fmla="*/ 2413191 w 5018777"/>
              <a:gd name="connsiteY217" fmla="*/ 2341608 h 2610137"/>
              <a:gd name="connsiteX218" fmla="*/ 2333635 w 5018777"/>
              <a:gd name="connsiteY218" fmla="*/ 2332445 h 2610137"/>
              <a:gd name="connsiteX219" fmla="*/ 2301522 w 5018777"/>
              <a:gd name="connsiteY219" fmla="*/ 2244997 h 2610137"/>
              <a:gd name="connsiteX220" fmla="*/ 2397044 w 5018777"/>
              <a:gd name="connsiteY220" fmla="*/ 2122351 h 2610137"/>
              <a:gd name="connsiteX221" fmla="*/ 2387519 w 5018777"/>
              <a:gd name="connsiteY221" fmla="*/ 2027645 h 2610137"/>
              <a:gd name="connsiteX222" fmla="*/ 2275577 w 5018777"/>
              <a:gd name="connsiteY222" fmla="*/ 2020388 h 2610137"/>
              <a:gd name="connsiteX223" fmla="*/ 2261063 w 5018777"/>
              <a:gd name="connsiteY223" fmla="*/ 2034903 h 2610137"/>
              <a:gd name="connsiteX224" fmla="*/ 2224777 w 5018777"/>
              <a:gd name="connsiteY224" fmla="*/ 2063931 h 2610137"/>
              <a:gd name="connsiteX225" fmla="*/ 2195749 w 5018777"/>
              <a:gd name="connsiteY225" fmla="*/ 2071188 h 2610137"/>
              <a:gd name="connsiteX226" fmla="*/ 2166720 w 5018777"/>
              <a:gd name="connsiteY226" fmla="*/ 2092960 h 2610137"/>
              <a:gd name="connsiteX227" fmla="*/ 2152206 w 5018777"/>
              <a:gd name="connsiteY227" fmla="*/ 2114731 h 2610137"/>
              <a:gd name="connsiteX228" fmla="*/ 2130435 w 5018777"/>
              <a:gd name="connsiteY228" fmla="*/ 2143760 h 2610137"/>
              <a:gd name="connsiteX229" fmla="*/ 2130435 w 5018777"/>
              <a:gd name="connsiteY229" fmla="*/ 2354217 h 2610137"/>
              <a:gd name="connsiteX230" fmla="*/ 2144949 w 5018777"/>
              <a:gd name="connsiteY230" fmla="*/ 2375988 h 2610137"/>
              <a:gd name="connsiteX231" fmla="*/ 2195749 w 5018777"/>
              <a:gd name="connsiteY231" fmla="*/ 2419531 h 2610137"/>
              <a:gd name="connsiteX232" fmla="*/ 2224777 w 5018777"/>
              <a:gd name="connsiteY232" fmla="*/ 2441303 h 2610137"/>
              <a:gd name="connsiteX233" fmla="*/ 2268320 w 5018777"/>
              <a:gd name="connsiteY233" fmla="*/ 2477588 h 2610137"/>
              <a:gd name="connsiteX234" fmla="*/ 2297349 w 5018777"/>
              <a:gd name="connsiteY234" fmla="*/ 2513874 h 2610137"/>
              <a:gd name="connsiteX235" fmla="*/ 2319120 w 5018777"/>
              <a:gd name="connsiteY235" fmla="*/ 2535645 h 2610137"/>
              <a:gd name="connsiteX236" fmla="*/ 2398949 w 5018777"/>
              <a:gd name="connsiteY236" fmla="*/ 2571931 h 2610137"/>
              <a:gd name="connsiteX237" fmla="*/ 2544092 w 5018777"/>
              <a:gd name="connsiteY237" fmla="*/ 2557417 h 2610137"/>
              <a:gd name="connsiteX238" fmla="*/ 2565863 w 5018777"/>
              <a:gd name="connsiteY238" fmla="*/ 2542903 h 2610137"/>
              <a:gd name="connsiteX239" fmla="*/ 2573120 w 5018777"/>
              <a:gd name="connsiteY239" fmla="*/ 2506617 h 2610137"/>
              <a:gd name="connsiteX240" fmla="*/ 2587635 w 5018777"/>
              <a:gd name="connsiteY240" fmla="*/ 2484845 h 2610137"/>
              <a:gd name="connsiteX241" fmla="*/ 2594892 w 5018777"/>
              <a:gd name="connsiteY241" fmla="*/ 2412274 h 2610137"/>
              <a:gd name="connsiteX242" fmla="*/ 2645692 w 5018777"/>
              <a:gd name="connsiteY242" fmla="*/ 2419531 h 2610137"/>
              <a:gd name="connsiteX243" fmla="*/ 2674720 w 5018777"/>
              <a:gd name="connsiteY243" fmla="*/ 2426788 h 2610137"/>
              <a:gd name="connsiteX244" fmla="*/ 2747292 w 5018777"/>
              <a:gd name="connsiteY244" fmla="*/ 2441303 h 2610137"/>
              <a:gd name="connsiteX245" fmla="*/ 2790835 w 5018777"/>
              <a:gd name="connsiteY245" fmla="*/ 2455817 h 2610137"/>
              <a:gd name="connsiteX246" fmla="*/ 2812606 w 5018777"/>
              <a:gd name="connsiteY246" fmla="*/ 2441303 h 2610137"/>
              <a:gd name="connsiteX247" fmla="*/ 2805349 w 5018777"/>
              <a:gd name="connsiteY247" fmla="*/ 2419531 h 2610137"/>
              <a:gd name="connsiteX248" fmla="*/ 2798092 w 5018777"/>
              <a:gd name="connsiteY248" fmla="*/ 2375988 h 2610137"/>
              <a:gd name="connsiteX249" fmla="*/ 2783577 w 5018777"/>
              <a:gd name="connsiteY249" fmla="*/ 2332445 h 2610137"/>
              <a:gd name="connsiteX250" fmla="*/ 2798092 w 5018777"/>
              <a:gd name="connsiteY250" fmla="*/ 2281645 h 2610137"/>
              <a:gd name="connsiteX251" fmla="*/ 2965006 w 5018777"/>
              <a:gd name="connsiteY251" fmla="*/ 2252617 h 2610137"/>
              <a:gd name="connsiteX252" fmla="*/ 2950492 w 5018777"/>
              <a:gd name="connsiteY252" fmla="*/ 2230845 h 2610137"/>
              <a:gd name="connsiteX253" fmla="*/ 2928720 w 5018777"/>
              <a:gd name="connsiteY253" fmla="*/ 2136503 h 2610137"/>
              <a:gd name="connsiteX254" fmla="*/ 2921463 w 5018777"/>
              <a:gd name="connsiteY254" fmla="*/ 2107474 h 2610137"/>
              <a:gd name="connsiteX255" fmla="*/ 2899692 w 5018777"/>
              <a:gd name="connsiteY255" fmla="*/ 2092960 h 2610137"/>
              <a:gd name="connsiteX256" fmla="*/ 2906949 w 5018777"/>
              <a:gd name="connsiteY256" fmla="*/ 2063931 h 2610137"/>
              <a:gd name="connsiteX257" fmla="*/ 3037577 w 5018777"/>
              <a:gd name="connsiteY257" fmla="*/ 2056674 h 2610137"/>
              <a:gd name="connsiteX258" fmla="*/ 3124663 w 5018777"/>
              <a:gd name="connsiteY258" fmla="*/ 2049417 h 2610137"/>
              <a:gd name="connsiteX259" fmla="*/ 3146435 w 5018777"/>
              <a:gd name="connsiteY259" fmla="*/ 2042160 h 2610137"/>
              <a:gd name="connsiteX260" fmla="*/ 3139177 w 5018777"/>
              <a:gd name="connsiteY260" fmla="*/ 2013131 h 2610137"/>
              <a:gd name="connsiteX261" fmla="*/ 3110149 w 5018777"/>
              <a:gd name="connsiteY261" fmla="*/ 1962331 h 2610137"/>
              <a:gd name="connsiteX262" fmla="*/ 3081120 w 5018777"/>
              <a:gd name="connsiteY262" fmla="*/ 1933303 h 2610137"/>
              <a:gd name="connsiteX263" fmla="*/ 3066606 w 5018777"/>
              <a:gd name="connsiteY263" fmla="*/ 1904274 h 2610137"/>
              <a:gd name="connsiteX264" fmla="*/ 3044835 w 5018777"/>
              <a:gd name="connsiteY264" fmla="*/ 1889760 h 2610137"/>
              <a:gd name="connsiteX265" fmla="*/ 3037577 w 5018777"/>
              <a:gd name="connsiteY265" fmla="*/ 1867988 h 2610137"/>
              <a:gd name="connsiteX266" fmla="*/ 3023063 w 5018777"/>
              <a:gd name="connsiteY266" fmla="*/ 1846217 h 2610137"/>
              <a:gd name="connsiteX267" fmla="*/ 3052092 w 5018777"/>
              <a:gd name="connsiteY267" fmla="*/ 1831703 h 2610137"/>
              <a:gd name="connsiteX268" fmla="*/ 3160949 w 5018777"/>
              <a:gd name="connsiteY268" fmla="*/ 1817188 h 2610137"/>
              <a:gd name="connsiteX269" fmla="*/ 3182720 w 5018777"/>
              <a:gd name="connsiteY269" fmla="*/ 1802674 h 2610137"/>
              <a:gd name="connsiteX270" fmla="*/ 3131920 w 5018777"/>
              <a:gd name="connsiteY270" fmla="*/ 1693817 h 2610137"/>
              <a:gd name="connsiteX271" fmla="*/ 3124663 w 5018777"/>
              <a:gd name="connsiteY271" fmla="*/ 1672045 h 2610137"/>
              <a:gd name="connsiteX272" fmla="*/ 3110149 w 5018777"/>
              <a:gd name="connsiteY272" fmla="*/ 1650274 h 2610137"/>
              <a:gd name="connsiteX273" fmla="*/ 3131920 w 5018777"/>
              <a:gd name="connsiteY273" fmla="*/ 1643017 h 2610137"/>
              <a:gd name="connsiteX274" fmla="*/ 3160949 w 5018777"/>
              <a:gd name="connsiteY274" fmla="*/ 1635760 h 2610137"/>
              <a:gd name="connsiteX275" fmla="*/ 3189977 w 5018777"/>
              <a:gd name="connsiteY275" fmla="*/ 1621245 h 2610137"/>
              <a:gd name="connsiteX276" fmla="*/ 3219006 w 5018777"/>
              <a:gd name="connsiteY276" fmla="*/ 1613988 h 2610137"/>
              <a:gd name="connsiteX277" fmla="*/ 3240777 w 5018777"/>
              <a:gd name="connsiteY277" fmla="*/ 1606731 h 2610137"/>
              <a:gd name="connsiteX278" fmla="*/ 3284320 w 5018777"/>
              <a:gd name="connsiteY278" fmla="*/ 1584960 h 2610137"/>
              <a:gd name="connsiteX279" fmla="*/ 3298835 w 5018777"/>
              <a:gd name="connsiteY279" fmla="*/ 1570445 h 2610137"/>
              <a:gd name="connsiteX280" fmla="*/ 3277063 w 5018777"/>
              <a:gd name="connsiteY280" fmla="*/ 1548674 h 2610137"/>
              <a:gd name="connsiteX281" fmla="*/ 3233520 w 5018777"/>
              <a:gd name="connsiteY281" fmla="*/ 1519645 h 2610137"/>
              <a:gd name="connsiteX282" fmla="*/ 3182720 w 5018777"/>
              <a:gd name="connsiteY282" fmla="*/ 1461588 h 2610137"/>
              <a:gd name="connsiteX283" fmla="*/ 3175463 w 5018777"/>
              <a:gd name="connsiteY283" fmla="*/ 1439817 h 2610137"/>
              <a:gd name="connsiteX284" fmla="*/ 3153692 w 5018777"/>
              <a:gd name="connsiteY284" fmla="*/ 1425303 h 2610137"/>
              <a:gd name="connsiteX285" fmla="*/ 3204492 w 5018777"/>
              <a:gd name="connsiteY285" fmla="*/ 1389017 h 2610137"/>
              <a:gd name="connsiteX286" fmla="*/ 3240777 w 5018777"/>
              <a:gd name="connsiteY286" fmla="*/ 1352731 h 2610137"/>
              <a:gd name="connsiteX287" fmla="*/ 3269806 w 5018777"/>
              <a:gd name="connsiteY287" fmla="*/ 1316445 h 2610137"/>
              <a:gd name="connsiteX288" fmla="*/ 3291577 w 5018777"/>
              <a:gd name="connsiteY288" fmla="*/ 1301931 h 2610137"/>
              <a:gd name="connsiteX289" fmla="*/ 3306092 w 5018777"/>
              <a:gd name="connsiteY289" fmla="*/ 1287417 h 2610137"/>
              <a:gd name="connsiteX290" fmla="*/ 3313349 w 5018777"/>
              <a:gd name="connsiteY290" fmla="*/ 1265645 h 2610137"/>
              <a:gd name="connsiteX291" fmla="*/ 3269806 w 5018777"/>
              <a:gd name="connsiteY291" fmla="*/ 1258388 h 2610137"/>
              <a:gd name="connsiteX292" fmla="*/ 3248035 w 5018777"/>
              <a:gd name="connsiteY292" fmla="*/ 1251131 h 2610137"/>
              <a:gd name="connsiteX293" fmla="*/ 3197235 w 5018777"/>
              <a:gd name="connsiteY293" fmla="*/ 1236617 h 2610137"/>
              <a:gd name="connsiteX294" fmla="*/ 3175463 w 5018777"/>
              <a:gd name="connsiteY294" fmla="*/ 1222103 h 2610137"/>
              <a:gd name="connsiteX295" fmla="*/ 3153692 w 5018777"/>
              <a:gd name="connsiteY295" fmla="*/ 1214845 h 2610137"/>
              <a:gd name="connsiteX296" fmla="*/ 3124663 w 5018777"/>
              <a:gd name="connsiteY296" fmla="*/ 1200331 h 2610137"/>
              <a:gd name="connsiteX297" fmla="*/ 3204492 w 5018777"/>
              <a:gd name="connsiteY297" fmla="*/ 1098731 h 2610137"/>
              <a:gd name="connsiteX298" fmla="*/ 3255292 w 5018777"/>
              <a:gd name="connsiteY298" fmla="*/ 1040674 h 2610137"/>
              <a:gd name="connsiteX299" fmla="*/ 3255292 w 5018777"/>
              <a:gd name="connsiteY299" fmla="*/ 997131 h 2610137"/>
              <a:gd name="connsiteX300" fmla="*/ 3211749 w 5018777"/>
              <a:gd name="connsiteY300" fmla="*/ 989874 h 2610137"/>
              <a:gd name="connsiteX301" fmla="*/ 3182720 w 5018777"/>
              <a:gd name="connsiteY301" fmla="*/ 982617 h 2610137"/>
              <a:gd name="connsiteX302" fmla="*/ 3124663 w 5018777"/>
              <a:gd name="connsiteY302" fmla="*/ 960845 h 2610137"/>
              <a:gd name="connsiteX303" fmla="*/ 3102892 w 5018777"/>
              <a:gd name="connsiteY303" fmla="*/ 953588 h 2610137"/>
              <a:gd name="connsiteX304" fmla="*/ 3052092 w 5018777"/>
              <a:gd name="connsiteY304" fmla="*/ 946331 h 2610137"/>
              <a:gd name="connsiteX305" fmla="*/ 3030320 w 5018777"/>
              <a:gd name="connsiteY305" fmla="*/ 939074 h 2610137"/>
              <a:gd name="connsiteX306" fmla="*/ 2994035 w 5018777"/>
              <a:gd name="connsiteY306" fmla="*/ 931817 h 2610137"/>
              <a:gd name="connsiteX307" fmla="*/ 2979520 w 5018777"/>
              <a:gd name="connsiteY307" fmla="*/ 917303 h 2610137"/>
              <a:gd name="connsiteX308" fmla="*/ 3037577 w 5018777"/>
              <a:gd name="connsiteY308" fmla="*/ 822960 h 2610137"/>
              <a:gd name="connsiteX309" fmla="*/ 3095635 w 5018777"/>
              <a:gd name="connsiteY309" fmla="*/ 750388 h 2610137"/>
              <a:gd name="connsiteX310" fmla="*/ 3131920 w 5018777"/>
              <a:gd name="connsiteY310" fmla="*/ 706845 h 2610137"/>
              <a:gd name="connsiteX311" fmla="*/ 3146435 w 5018777"/>
              <a:gd name="connsiteY311" fmla="*/ 685074 h 2610137"/>
              <a:gd name="connsiteX312" fmla="*/ 3037577 w 5018777"/>
              <a:gd name="connsiteY312" fmla="*/ 670560 h 2610137"/>
              <a:gd name="connsiteX313" fmla="*/ 2965006 w 5018777"/>
              <a:gd name="connsiteY313" fmla="*/ 663303 h 2610137"/>
              <a:gd name="connsiteX314" fmla="*/ 2892435 w 5018777"/>
              <a:gd name="connsiteY314" fmla="*/ 648788 h 2610137"/>
              <a:gd name="connsiteX315" fmla="*/ 2928720 w 5018777"/>
              <a:gd name="connsiteY315" fmla="*/ 612503 h 2610137"/>
              <a:gd name="connsiteX316" fmla="*/ 2965006 w 5018777"/>
              <a:gd name="connsiteY316" fmla="*/ 576217 h 2610137"/>
              <a:gd name="connsiteX317" fmla="*/ 2972263 w 5018777"/>
              <a:gd name="connsiteY317" fmla="*/ 532674 h 2610137"/>
              <a:gd name="connsiteX318" fmla="*/ 2986777 w 5018777"/>
              <a:gd name="connsiteY318" fmla="*/ 489131 h 2610137"/>
              <a:gd name="connsiteX319" fmla="*/ 3001292 w 5018777"/>
              <a:gd name="connsiteY319" fmla="*/ 438331 h 2610137"/>
              <a:gd name="connsiteX320" fmla="*/ 3015806 w 5018777"/>
              <a:gd name="connsiteY320" fmla="*/ 394788 h 2610137"/>
              <a:gd name="connsiteX321" fmla="*/ 2965006 w 5018777"/>
              <a:gd name="connsiteY321" fmla="*/ 402045 h 2610137"/>
              <a:gd name="connsiteX322" fmla="*/ 2921463 w 5018777"/>
              <a:gd name="connsiteY322" fmla="*/ 416560 h 2610137"/>
              <a:gd name="connsiteX323" fmla="*/ 2892435 w 5018777"/>
              <a:gd name="connsiteY323" fmla="*/ 423817 h 2610137"/>
              <a:gd name="connsiteX324" fmla="*/ 2856149 w 5018777"/>
              <a:gd name="connsiteY324" fmla="*/ 438331 h 2610137"/>
              <a:gd name="connsiteX325" fmla="*/ 2812606 w 5018777"/>
              <a:gd name="connsiteY325" fmla="*/ 445588 h 2610137"/>
              <a:gd name="connsiteX326" fmla="*/ 2783577 w 5018777"/>
              <a:gd name="connsiteY326" fmla="*/ 452845 h 2610137"/>
              <a:gd name="connsiteX327" fmla="*/ 2725520 w 5018777"/>
              <a:gd name="connsiteY327" fmla="*/ 445588 h 2610137"/>
              <a:gd name="connsiteX328" fmla="*/ 2732777 w 5018777"/>
              <a:gd name="connsiteY328" fmla="*/ 380274 h 2610137"/>
              <a:gd name="connsiteX329" fmla="*/ 2725520 w 5018777"/>
              <a:gd name="connsiteY329" fmla="*/ 293188 h 2610137"/>
              <a:gd name="connsiteX330" fmla="*/ 2711006 w 5018777"/>
              <a:gd name="connsiteY330" fmla="*/ 235131 h 2610137"/>
              <a:gd name="connsiteX331" fmla="*/ 2667463 w 5018777"/>
              <a:gd name="connsiteY331" fmla="*/ 213360 h 2610137"/>
              <a:gd name="connsiteX332" fmla="*/ 2660206 w 5018777"/>
              <a:gd name="connsiteY332"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11977 w 5018777"/>
              <a:gd name="connsiteY195" fmla="*/ 2143760 h 2610137"/>
              <a:gd name="connsiteX196" fmla="*/ 1404720 w 5018777"/>
              <a:gd name="connsiteY196" fmla="*/ 2165531 h 2610137"/>
              <a:gd name="connsiteX197" fmla="*/ 1368435 w 5018777"/>
              <a:gd name="connsiteY197" fmla="*/ 2296160 h 2610137"/>
              <a:gd name="connsiteX198" fmla="*/ 1370975 w 5018777"/>
              <a:gd name="connsiteY198" fmla="*/ 2452188 h 2610137"/>
              <a:gd name="connsiteX199" fmla="*/ 1513577 w 5018777"/>
              <a:gd name="connsiteY199" fmla="*/ 2557417 h 2610137"/>
              <a:gd name="connsiteX200" fmla="*/ 1636949 w 5018777"/>
              <a:gd name="connsiteY200" fmla="*/ 2593703 h 2610137"/>
              <a:gd name="connsiteX201" fmla="*/ 1813297 w 5018777"/>
              <a:gd name="connsiteY201" fmla="*/ 2610122 h 2610137"/>
              <a:gd name="connsiteX202" fmla="*/ 1929775 w 5018777"/>
              <a:gd name="connsiteY202" fmla="*/ 2575378 h 2610137"/>
              <a:gd name="connsiteX203" fmla="*/ 1963520 w 5018777"/>
              <a:gd name="connsiteY203" fmla="*/ 2499360 h 2610137"/>
              <a:gd name="connsiteX204" fmla="*/ 2006337 w 5018777"/>
              <a:gd name="connsiteY204" fmla="*/ 2317931 h 2610137"/>
              <a:gd name="connsiteX205" fmla="*/ 2043349 w 5018777"/>
              <a:gd name="connsiteY205" fmla="*/ 2114731 h 2610137"/>
              <a:gd name="connsiteX206" fmla="*/ 2066572 w 5018777"/>
              <a:gd name="connsiteY206" fmla="*/ 2051594 h 2610137"/>
              <a:gd name="connsiteX207" fmla="*/ 2102495 w 5018777"/>
              <a:gd name="connsiteY207" fmla="*/ 1990634 h 2610137"/>
              <a:gd name="connsiteX208" fmla="*/ 2221512 w 5018777"/>
              <a:gd name="connsiteY208" fmla="*/ 1882140 h 2610137"/>
              <a:gd name="connsiteX209" fmla="*/ 2333362 w 5018777"/>
              <a:gd name="connsiteY209" fmla="*/ 1869530 h 2610137"/>
              <a:gd name="connsiteX210" fmla="*/ 2398949 w 5018777"/>
              <a:gd name="connsiteY210" fmla="*/ 1882503 h 2610137"/>
              <a:gd name="connsiteX211" fmla="*/ 2457006 w 5018777"/>
              <a:gd name="connsiteY211" fmla="*/ 1933303 h 2610137"/>
              <a:gd name="connsiteX212" fmla="*/ 2493292 w 5018777"/>
              <a:gd name="connsiteY212" fmla="*/ 1976845 h 2610137"/>
              <a:gd name="connsiteX213" fmla="*/ 2533387 w 5018777"/>
              <a:gd name="connsiteY213" fmla="*/ 2067015 h 2610137"/>
              <a:gd name="connsiteX214" fmla="*/ 2561600 w 5018777"/>
              <a:gd name="connsiteY214" fmla="*/ 2198188 h 2610137"/>
              <a:gd name="connsiteX215" fmla="*/ 2524225 w 5018777"/>
              <a:gd name="connsiteY215" fmla="*/ 2293892 h 2610137"/>
              <a:gd name="connsiteX216" fmla="*/ 2484492 w 5018777"/>
              <a:gd name="connsiteY216" fmla="*/ 2330540 h 2610137"/>
              <a:gd name="connsiteX217" fmla="*/ 2413191 w 5018777"/>
              <a:gd name="connsiteY217" fmla="*/ 2341608 h 2610137"/>
              <a:gd name="connsiteX218" fmla="*/ 2333635 w 5018777"/>
              <a:gd name="connsiteY218" fmla="*/ 2332445 h 2610137"/>
              <a:gd name="connsiteX219" fmla="*/ 2301522 w 5018777"/>
              <a:gd name="connsiteY219" fmla="*/ 2244997 h 2610137"/>
              <a:gd name="connsiteX220" fmla="*/ 2397044 w 5018777"/>
              <a:gd name="connsiteY220" fmla="*/ 2122351 h 2610137"/>
              <a:gd name="connsiteX221" fmla="*/ 2387519 w 5018777"/>
              <a:gd name="connsiteY221" fmla="*/ 2027645 h 2610137"/>
              <a:gd name="connsiteX222" fmla="*/ 2275577 w 5018777"/>
              <a:gd name="connsiteY222" fmla="*/ 2020388 h 2610137"/>
              <a:gd name="connsiteX223" fmla="*/ 2224777 w 5018777"/>
              <a:gd name="connsiteY223" fmla="*/ 2063931 h 2610137"/>
              <a:gd name="connsiteX224" fmla="*/ 2195749 w 5018777"/>
              <a:gd name="connsiteY224" fmla="*/ 2071188 h 2610137"/>
              <a:gd name="connsiteX225" fmla="*/ 2166720 w 5018777"/>
              <a:gd name="connsiteY225" fmla="*/ 2092960 h 2610137"/>
              <a:gd name="connsiteX226" fmla="*/ 2152206 w 5018777"/>
              <a:gd name="connsiteY226" fmla="*/ 2114731 h 2610137"/>
              <a:gd name="connsiteX227" fmla="*/ 2130435 w 5018777"/>
              <a:gd name="connsiteY227" fmla="*/ 2143760 h 2610137"/>
              <a:gd name="connsiteX228" fmla="*/ 2130435 w 5018777"/>
              <a:gd name="connsiteY228" fmla="*/ 2354217 h 2610137"/>
              <a:gd name="connsiteX229" fmla="*/ 2144949 w 5018777"/>
              <a:gd name="connsiteY229" fmla="*/ 2375988 h 2610137"/>
              <a:gd name="connsiteX230" fmla="*/ 2195749 w 5018777"/>
              <a:gd name="connsiteY230" fmla="*/ 2419531 h 2610137"/>
              <a:gd name="connsiteX231" fmla="*/ 2224777 w 5018777"/>
              <a:gd name="connsiteY231" fmla="*/ 2441303 h 2610137"/>
              <a:gd name="connsiteX232" fmla="*/ 2268320 w 5018777"/>
              <a:gd name="connsiteY232" fmla="*/ 2477588 h 2610137"/>
              <a:gd name="connsiteX233" fmla="*/ 2297349 w 5018777"/>
              <a:gd name="connsiteY233" fmla="*/ 2513874 h 2610137"/>
              <a:gd name="connsiteX234" fmla="*/ 2319120 w 5018777"/>
              <a:gd name="connsiteY234" fmla="*/ 2535645 h 2610137"/>
              <a:gd name="connsiteX235" fmla="*/ 2398949 w 5018777"/>
              <a:gd name="connsiteY235" fmla="*/ 2571931 h 2610137"/>
              <a:gd name="connsiteX236" fmla="*/ 2544092 w 5018777"/>
              <a:gd name="connsiteY236" fmla="*/ 2557417 h 2610137"/>
              <a:gd name="connsiteX237" fmla="*/ 2565863 w 5018777"/>
              <a:gd name="connsiteY237" fmla="*/ 2542903 h 2610137"/>
              <a:gd name="connsiteX238" fmla="*/ 2573120 w 5018777"/>
              <a:gd name="connsiteY238" fmla="*/ 2506617 h 2610137"/>
              <a:gd name="connsiteX239" fmla="*/ 2587635 w 5018777"/>
              <a:gd name="connsiteY239" fmla="*/ 2484845 h 2610137"/>
              <a:gd name="connsiteX240" fmla="*/ 2594892 w 5018777"/>
              <a:gd name="connsiteY240" fmla="*/ 2412274 h 2610137"/>
              <a:gd name="connsiteX241" fmla="*/ 2645692 w 5018777"/>
              <a:gd name="connsiteY241" fmla="*/ 2419531 h 2610137"/>
              <a:gd name="connsiteX242" fmla="*/ 2674720 w 5018777"/>
              <a:gd name="connsiteY242" fmla="*/ 2426788 h 2610137"/>
              <a:gd name="connsiteX243" fmla="*/ 2747292 w 5018777"/>
              <a:gd name="connsiteY243" fmla="*/ 2441303 h 2610137"/>
              <a:gd name="connsiteX244" fmla="*/ 2790835 w 5018777"/>
              <a:gd name="connsiteY244" fmla="*/ 2455817 h 2610137"/>
              <a:gd name="connsiteX245" fmla="*/ 2812606 w 5018777"/>
              <a:gd name="connsiteY245" fmla="*/ 2441303 h 2610137"/>
              <a:gd name="connsiteX246" fmla="*/ 2805349 w 5018777"/>
              <a:gd name="connsiteY246" fmla="*/ 2419531 h 2610137"/>
              <a:gd name="connsiteX247" fmla="*/ 2798092 w 5018777"/>
              <a:gd name="connsiteY247" fmla="*/ 2375988 h 2610137"/>
              <a:gd name="connsiteX248" fmla="*/ 2783577 w 5018777"/>
              <a:gd name="connsiteY248" fmla="*/ 2332445 h 2610137"/>
              <a:gd name="connsiteX249" fmla="*/ 2798092 w 5018777"/>
              <a:gd name="connsiteY249" fmla="*/ 2281645 h 2610137"/>
              <a:gd name="connsiteX250" fmla="*/ 2965006 w 5018777"/>
              <a:gd name="connsiteY250" fmla="*/ 2252617 h 2610137"/>
              <a:gd name="connsiteX251" fmla="*/ 2950492 w 5018777"/>
              <a:gd name="connsiteY251" fmla="*/ 2230845 h 2610137"/>
              <a:gd name="connsiteX252" fmla="*/ 2928720 w 5018777"/>
              <a:gd name="connsiteY252" fmla="*/ 2136503 h 2610137"/>
              <a:gd name="connsiteX253" fmla="*/ 2921463 w 5018777"/>
              <a:gd name="connsiteY253" fmla="*/ 2107474 h 2610137"/>
              <a:gd name="connsiteX254" fmla="*/ 2899692 w 5018777"/>
              <a:gd name="connsiteY254" fmla="*/ 2092960 h 2610137"/>
              <a:gd name="connsiteX255" fmla="*/ 2906949 w 5018777"/>
              <a:gd name="connsiteY255" fmla="*/ 2063931 h 2610137"/>
              <a:gd name="connsiteX256" fmla="*/ 3037577 w 5018777"/>
              <a:gd name="connsiteY256" fmla="*/ 2056674 h 2610137"/>
              <a:gd name="connsiteX257" fmla="*/ 3124663 w 5018777"/>
              <a:gd name="connsiteY257" fmla="*/ 2049417 h 2610137"/>
              <a:gd name="connsiteX258" fmla="*/ 3146435 w 5018777"/>
              <a:gd name="connsiteY258" fmla="*/ 2042160 h 2610137"/>
              <a:gd name="connsiteX259" fmla="*/ 3139177 w 5018777"/>
              <a:gd name="connsiteY259" fmla="*/ 2013131 h 2610137"/>
              <a:gd name="connsiteX260" fmla="*/ 3110149 w 5018777"/>
              <a:gd name="connsiteY260" fmla="*/ 1962331 h 2610137"/>
              <a:gd name="connsiteX261" fmla="*/ 3081120 w 5018777"/>
              <a:gd name="connsiteY261" fmla="*/ 1933303 h 2610137"/>
              <a:gd name="connsiteX262" fmla="*/ 3066606 w 5018777"/>
              <a:gd name="connsiteY262" fmla="*/ 1904274 h 2610137"/>
              <a:gd name="connsiteX263" fmla="*/ 3044835 w 5018777"/>
              <a:gd name="connsiteY263" fmla="*/ 1889760 h 2610137"/>
              <a:gd name="connsiteX264" fmla="*/ 3037577 w 5018777"/>
              <a:gd name="connsiteY264" fmla="*/ 1867988 h 2610137"/>
              <a:gd name="connsiteX265" fmla="*/ 3023063 w 5018777"/>
              <a:gd name="connsiteY265" fmla="*/ 1846217 h 2610137"/>
              <a:gd name="connsiteX266" fmla="*/ 3052092 w 5018777"/>
              <a:gd name="connsiteY266" fmla="*/ 1831703 h 2610137"/>
              <a:gd name="connsiteX267" fmla="*/ 3160949 w 5018777"/>
              <a:gd name="connsiteY267" fmla="*/ 1817188 h 2610137"/>
              <a:gd name="connsiteX268" fmla="*/ 3182720 w 5018777"/>
              <a:gd name="connsiteY268" fmla="*/ 1802674 h 2610137"/>
              <a:gd name="connsiteX269" fmla="*/ 3131920 w 5018777"/>
              <a:gd name="connsiteY269" fmla="*/ 1693817 h 2610137"/>
              <a:gd name="connsiteX270" fmla="*/ 3124663 w 5018777"/>
              <a:gd name="connsiteY270" fmla="*/ 1672045 h 2610137"/>
              <a:gd name="connsiteX271" fmla="*/ 3110149 w 5018777"/>
              <a:gd name="connsiteY271" fmla="*/ 1650274 h 2610137"/>
              <a:gd name="connsiteX272" fmla="*/ 3131920 w 5018777"/>
              <a:gd name="connsiteY272" fmla="*/ 1643017 h 2610137"/>
              <a:gd name="connsiteX273" fmla="*/ 3160949 w 5018777"/>
              <a:gd name="connsiteY273" fmla="*/ 1635760 h 2610137"/>
              <a:gd name="connsiteX274" fmla="*/ 3189977 w 5018777"/>
              <a:gd name="connsiteY274" fmla="*/ 1621245 h 2610137"/>
              <a:gd name="connsiteX275" fmla="*/ 3219006 w 5018777"/>
              <a:gd name="connsiteY275" fmla="*/ 1613988 h 2610137"/>
              <a:gd name="connsiteX276" fmla="*/ 3240777 w 5018777"/>
              <a:gd name="connsiteY276" fmla="*/ 1606731 h 2610137"/>
              <a:gd name="connsiteX277" fmla="*/ 3284320 w 5018777"/>
              <a:gd name="connsiteY277" fmla="*/ 1584960 h 2610137"/>
              <a:gd name="connsiteX278" fmla="*/ 3298835 w 5018777"/>
              <a:gd name="connsiteY278" fmla="*/ 1570445 h 2610137"/>
              <a:gd name="connsiteX279" fmla="*/ 3277063 w 5018777"/>
              <a:gd name="connsiteY279" fmla="*/ 1548674 h 2610137"/>
              <a:gd name="connsiteX280" fmla="*/ 3233520 w 5018777"/>
              <a:gd name="connsiteY280" fmla="*/ 1519645 h 2610137"/>
              <a:gd name="connsiteX281" fmla="*/ 3182720 w 5018777"/>
              <a:gd name="connsiteY281" fmla="*/ 1461588 h 2610137"/>
              <a:gd name="connsiteX282" fmla="*/ 3175463 w 5018777"/>
              <a:gd name="connsiteY282" fmla="*/ 1439817 h 2610137"/>
              <a:gd name="connsiteX283" fmla="*/ 3153692 w 5018777"/>
              <a:gd name="connsiteY283" fmla="*/ 1425303 h 2610137"/>
              <a:gd name="connsiteX284" fmla="*/ 3204492 w 5018777"/>
              <a:gd name="connsiteY284" fmla="*/ 1389017 h 2610137"/>
              <a:gd name="connsiteX285" fmla="*/ 3240777 w 5018777"/>
              <a:gd name="connsiteY285" fmla="*/ 1352731 h 2610137"/>
              <a:gd name="connsiteX286" fmla="*/ 3269806 w 5018777"/>
              <a:gd name="connsiteY286" fmla="*/ 1316445 h 2610137"/>
              <a:gd name="connsiteX287" fmla="*/ 3291577 w 5018777"/>
              <a:gd name="connsiteY287" fmla="*/ 1301931 h 2610137"/>
              <a:gd name="connsiteX288" fmla="*/ 3306092 w 5018777"/>
              <a:gd name="connsiteY288" fmla="*/ 1287417 h 2610137"/>
              <a:gd name="connsiteX289" fmla="*/ 3313349 w 5018777"/>
              <a:gd name="connsiteY289" fmla="*/ 1265645 h 2610137"/>
              <a:gd name="connsiteX290" fmla="*/ 3269806 w 5018777"/>
              <a:gd name="connsiteY290" fmla="*/ 1258388 h 2610137"/>
              <a:gd name="connsiteX291" fmla="*/ 3248035 w 5018777"/>
              <a:gd name="connsiteY291" fmla="*/ 1251131 h 2610137"/>
              <a:gd name="connsiteX292" fmla="*/ 3197235 w 5018777"/>
              <a:gd name="connsiteY292" fmla="*/ 1236617 h 2610137"/>
              <a:gd name="connsiteX293" fmla="*/ 3175463 w 5018777"/>
              <a:gd name="connsiteY293" fmla="*/ 1222103 h 2610137"/>
              <a:gd name="connsiteX294" fmla="*/ 3153692 w 5018777"/>
              <a:gd name="connsiteY294" fmla="*/ 1214845 h 2610137"/>
              <a:gd name="connsiteX295" fmla="*/ 3124663 w 5018777"/>
              <a:gd name="connsiteY295" fmla="*/ 1200331 h 2610137"/>
              <a:gd name="connsiteX296" fmla="*/ 3204492 w 5018777"/>
              <a:gd name="connsiteY296" fmla="*/ 1098731 h 2610137"/>
              <a:gd name="connsiteX297" fmla="*/ 3255292 w 5018777"/>
              <a:gd name="connsiteY297" fmla="*/ 1040674 h 2610137"/>
              <a:gd name="connsiteX298" fmla="*/ 3255292 w 5018777"/>
              <a:gd name="connsiteY298" fmla="*/ 997131 h 2610137"/>
              <a:gd name="connsiteX299" fmla="*/ 3211749 w 5018777"/>
              <a:gd name="connsiteY299" fmla="*/ 989874 h 2610137"/>
              <a:gd name="connsiteX300" fmla="*/ 3182720 w 5018777"/>
              <a:gd name="connsiteY300" fmla="*/ 982617 h 2610137"/>
              <a:gd name="connsiteX301" fmla="*/ 3124663 w 5018777"/>
              <a:gd name="connsiteY301" fmla="*/ 960845 h 2610137"/>
              <a:gd name="connsiteX302" fmla="*/ 3102892 w 5018777"/>
              <a:gd name="connsiteY302" fmla="*/ 953588 h 2610137"/>
              <a:gd name="connsiteX303" fmla="*/ 3052092 w 5018777"/>
              <a:gd name="connsiteY303" fmla="*/ 946331 h 2610137"/>
              <a:gd name="connsiteX304" fmla="*/ 3030320 w 5018777"/>
              <a:gd name="connsiteY304" fmla="*/ 939074 h 2610137"/>
              <a:gd name="connsiteX305" fmla="*/ 2994035 w 5018777"/>
              <a:gd name="connsiteY305" fmla="*/ 931817 h 2610137"/>
              <a:gd name="connsiteX306" fmla="*/ 2979520 w 5018777"/>
              <a:gd name="connsiteY306" fmla="*/ 917303 h 2610137"/>
              <a:gd name="connsiteX307" fmla="*/ 3037577 w 5018777"/>
              <a:gd name="connsiteY307" fmla="*/ 822960 h 2610137"/>
              <a:gd name="connsiteX308" fmla="*/ 3095635 w 5018777"/>
              <a:gd name="connsiteY308" fmla="*/ 750388 h 2610137"/>
              <a:gd name="connsiteX309" fmla="*/ 3131920 w 5018777"/>
              <a:gd name="connsiteY309" fmla="*/ 706845 h 2610137"/>
              <a:gd name="connsiteX310" fmla="*/ 3146435 w 5018777"/>
              <a:gd name="connsiteY310" fmla="*/ 685074 h 2610137"/>
              <a:gd name="connsiteX311" fmla="*/ 3037577 w 5018777"/>
              <a:gd name="connsiteY311" fmla="*/ 670560 h 2610137"/>
              <a:gd name="connsiteX312" fmla="*/ 2965006 w 5018777"/>
              <a:gd name="connsiteY312" fmla="*/ 663303 h 2610137"/>
              <a:gd name="connsiteX313" fmla="*/ 2892435 w 5018777"/>
              <a:gd name="connsiteY313" fmla="*/ 648788 h 2610137"/>
              <a:gd name="connsiteX314" fmla="*/ 2928720 w 5018777"/>
              <a:gd name="connsiteY314" fmla="*/ 612503 h 2610137"/>
              <a:gd name="connsiteX315" fmla="*/ 2965006 w 5018777"/>
              <a:gd name="connsiteY315" fmla="*/ 576217 h 2610137"/>
              <a:gd name="connsiteX316" fmla="*/ 2972263 w 5018777"/>
              <a:gd name="connsiteY316" fmla="*/ 532674 h 2610137"/>
              <a:gd name="connsiteX317" fmla="*/ 2986777 w 5018777"/>
              <a:gd name="connsiteY317" fmla="*/ 489131 h 2610137"/>
              <a:gd name="connsiteX318" fmla="*/ 3001292 w 5018777"/>
              <a:gd name="connsiteY318" fmla="*/ 438331 h 2610137"/>
              <a:gd name="connsiteX319" fmla="*/ 3015806 w 5018777"/>
              <a:gd name="connsiteY319" fmla="*/ 394788 h 2610137"/>
              <a:gd name="connsiteX320" fmla="*/ 2965006 w 5018777"/>
              <a:gd name="connsiteY320" fmla="*/ 402045 h 2610137"/>
              <a:gd name="connsiteX321" fmla="*/ 2921463 w 5018777"/>
              <a:gd name="connsiteY321" fmla="*/ 416560 h 2610137"/>
              <a:gd name="connsiteX322" fmla="*/ 2892435 w 5018777"/>
              <a:gd name="connsiteY322" fmla="*/ 423817 h 2610137"/>
              <a:gd name="connsiteX323" fmla="*/ 2856149 w 5018777"/>
              <a:gd name="connsiteY323" fmla="*/ 438331 h 2610137"/>
              <a:gd name="connsiteX324" fmla="*/ 2812606 w 5018777"/>
              <a:gd name="connsiteY324" fmla="*/ 445588 h 2610137"/>
              <a:gd name="connsiteX325" fmla="*/ 2783577 w 5018777"/>
              <a:gd name="connsiteY325" fmla="*/ 452845 h 2610137"/>
              <a:gd name="connsiteX326" fmla="*/ 2725520 w 5018777"/>
              <a:gd name="connsiteY326" fmla="*/ 445588 h 2610137"/>
              <a:gd name="connsiteX327" fmla="*/ 2732777 w 5018777"/>
              <a:gd name="connsiteY327" fmla="*/ 380274 h 2610137"/>
              <a:gd name="connsiteX328" fmla="*/ 2725520 w 5018777"/>
              <a:gd name="connsiteY328" fmla="*/ 293188 h 2610137"/>
              <a:gd name="connsiteX329" fmla="*/ 2711006 w 5018777"/>
              <a:gd name="connsiteY329" fmla="*/ 235131 h 2610137"/>
              <a:gd name="connsiteX330" fmla="*/ 2667463 w 5018777"/>
              <a:gd name="connsiteY330" fmla="*/ 213360 h 2610137"/>
              <a:gd name="connsiteX331" fmla="*/ 2660206 w 5018777"/>
              <a:gd name="connsiteY331"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11977 w 5018777"/>
              <a:gd name="connsiteY195" fmla="*/ 2143760 h 2610137"/>
              <a:gd name="connsiteX196" fmla="*/ 1404720 w 5018777"/>
              <a:gd name="connsiteY196" fmla="*/ 2165531 h 2610137"/>
              <a:gd name="connsiteX197" fmla="*/ 1368435 w 5018777"/>
              <a:gd name="connsiteY197" fmla="*/ 2296160 h 2610137"/>
              <a:gd name="connsiteX198" fmla="*/ 1370975 w 5018777"/>
              <a:gd name="connsiteY198" fmla="*/ 2452188 h 2610137"/>
              <a:gd name="connsiteX199" fmla="*/ 1513577 w 5018777"/>
              <a:gd name="connsiteY199" fmla="*/ 2557417 h 2610137"/>
              <a:gd name="connsiteX200" fmla="*/ 1636949 w 5018777"/>
              <a:gd name="connsiteY200" fmla="*/ 2593703 h 2610137"/>
              <a:gd name="connsiteX201" fmla="*/ 1813297 w 5018777"/>
              <a:gd name="connsiteY201" fmla="*/ 2610122 h 2610137"/>
              <a:gd name="connsiteX202" fmla="*/ 1929775 w 5018777"/>
              <a:gd name="connsiteY202" fmla="*/ 2575378 h 2610137"/>
              <a:gd name="connsiteX203" fmla="*/ 1963520 w 5018777"/>
              <a:gd name="connsiteY203" fmla="*/ 2499360 h 2610137"/>
              <a:gd name="connsiteX204" fmla="*/ 2006337 w 5018777"/>
              <a:gd name="connsiteY204" fmla="*/ 2317931 h 2610137"/>
              <a:gd name="connsiteX205" fmla="*/ 2043349 w 5018777"/>
              <a:gd name="connsiteY205" fmla="*/ 2114731 h 2610137"/>
              <a:gd name="connsiteX206" fmla="*/ 2066572 w 5018777"/>
              <a:gd name="connsiteY206" fmla="*/ 2051594 h 2610137"/>
              <a:gd name="connsiteX207" fmla="*/ 2102495 w 5018777"/>
              <a:gd name="connsiteY207" fmla="*/ 1990634 h 2610137"/>
              <a:gd name="connsiteX208" fmla="*/ 2221512 w 5018777"/>
              <a:gd name="connsiteY208" fmla="*/ 1882140 h 2610137"/>
              <a:gd name="connsiteX209" fmla="*/ 2333362 w 5018777"/>
              <a:gd name="connsiteY209" fmla="*/ 1869530 h 2610137"/>
              <a:gd name="connsiteX210" fmla="*/ 2398949 w 5018777"/>
              <a:gd name="connsiteY210" fmla="*/ 1882503 h 2610137"/>
              <a:gd name="connsiteX211" fmla="*/ 2457006 w 5018777"/>
              <a:gd name="connsiteY211" fmla="*/ 1933303 h 2610137"/>
              <a:gd name="connsiteX212" fmla="*/ 2493292 w 5018777"/>
              <a:gd name="connsiteY212" fmla="*/ 1976845 h 2610137"/>
              <a:gd name="connsiteX213" fmla="*/ 2533387 w 5018777"/>
              <a:gd name="connsiteY213" fmla="*/ 2067015 h 2610137"/>
              <a:gd name="connsiteX214" fmla="*/ 2561600 w 5018777"/>
              <a:gd name="connsiteY214" fmla="*/ 2198188 h 2610137"/>
              <a:gd name="connsiteX215" fmla="*/ 2524225 w 5018777"/>
              <a:gd name="connsiteY215" fmla="*/ 2293892 h 2610137"/>
              <a:gd name="connsiteX216" fmla="*/ 2484492 w 5018777"/>
              <a:gd name="connsiteY216" fmla="*/ 2330540 h 2610137"/>
              <a:gd name="connsiteX217" fmla="*/ 2413191 w 5018777"/>
              <a:gd name="connsiteY217" fmla="*/ 2341608 h 2610137"/>
              <a:gd name="connsiteX218" fmla="*/ 2333635 w 5018777"/>
              <a:gd name="connsiteY218" fmla="*/ 2332445 h 2610137"/>
              <a:gd name="connsiteX219" fmla="*/ 2301522 w 5018777"/>
              <a:gd name="connsiteY219" fmla="*/ 2244997 h 2610137"/>
              <a:gd name="connsiteX220" fmla="*/ 2397044 w 5018777"/>
              <a:gd name="connsiteY220" fmla="*/ 2122351 h 2610137"/>
              <a:gd name="connsiteX221" fmla="*/ 2387519 w 5018777"/>
              <a:gd name="connsiteY221" fmla="*/ 2027645 h 2610137"/>
              <a:gd name="connsiteX222" fmla="*/ 2275577 w 5018777"/>
              <a:gd name="connsiteY222" fmla="*/ 2020388 h 2610137"/>
              <a:gd name="connsiteX223" fmla="*/ 2195749 w 5018777"/>
              <a:gd name="connsiteY223" fmla="*/ 2071188 h 2610137"/>
              <a:gd name="connsiteX224" fmla="*/ 2166720 w 5018777"/>
              <a:gd name="connsiteY224" fmla="*/ 2092960 h 2610137"/>
              <a:gd name="connsiteX225" fmla="*/ 2152206 w 5018777"/>
              <a:gd name="connsiteY225" fmla="*/ 2114731 h 2610137"/>
              <a:gd name="connsiteX226" fmla="*/ 2130435 w 5018777"/>
              <a:gd name="connsiteY226" fmla="*/ 2143760 h 2610137"/>
              <a:gd name="connsiteX227" fmla="*/ 2130435 w 5018777"/>
              <a:gd name="connsiteY227" fmla="*/ 2354217 h 2610137"/>
              <a:gd name="connsiteX228" fmla="*/ 2144949 w 5018777"/>
              <a:gd name="connsiteY228" fmla="*/ 2375988 h 2610137"/>
              <a:gd name="connsiteX229" fmla="*/ 2195749 w 5018777"/>
              <a:gd name="connsiteY229" fmla="*/ 2419531 h 2610137"/>
              <a:gd name="connsiteX230" fmla="*/ 2224777 w 5018777"/>
              <a:gd name="connsiteY230" fmla="*/ 2441303 h 2610137"/>
              <a:gd name="connsiteX231" fmla="*/ 2268320 w 5018777"/>
              <a:gd name="connsiteY231" fmla="*/ 2477588 h 2610137"/>
              <a:gd name="connsiteX232" fmla="*/ 2297349 w 5018777"/>
              <a:gd name="connsiteY232" fmla="*/ 2513874 h 2610137"/>
              <a:gd name="connsiteX233" fmla="*/ 2319120 w 5018777"/>
              <a:gd name="connsiteY233" fmla="*/ 2535645 h 2610137"/>
              <a:gd name="connsiteX234" fmla="*/ 2398949 w 5018777"/>
              <a:gd name="connsiteY234" fmla="*/ 2571931 h 2610137"/>
              <a:gd name="connsiteX235" fmla="*/ 2544092 w 5018777"/>
              <a:gd name="connsiteY235" fmla="*/ 2557417 h 2610137"/>
              <a:gd name="connsiteX236" fmla="*/ 2565863 w 5018777"/>
              <a:gd name="connsiteY236" fmla="*/ 2542903 h 2610137"/>
              <a:gd name="connsiteX237" fmla="*/ 2573120 w 5018777"/>
              <a:gd name="connsiteY237" fmla="*/ 2506617 h 2610137"/>
              <a:gd name="connsiteX238" fmla="*/ 2587635 w 5018777"/>
              <a:gd name="connsiteY238" fmla="*/ 2484845 h 2610137"/>
              <a:gd name="connsiteX239" fmla="*/ 2594892 w 5018777"/>
              <a:gd name="connsiteY239" fmla="*/ 2412274 h 2610137"/>
              <a:gd name="connsiteX240" fmla="*/ 2645692 w 5018777"/>
              <a:gd name="connsiteY240" fmla="*/ 2419531 h 2610137"/>
              <a:gd name="connsiteX241" fmla="*/ 2674720 w 5018777"/>
              <a:gd name="connsiteY241" fmla="*/ 2426788 h 2610137"/>
              <a:gd name="connsiteX242" fmla="*/ 2747292 w 5018777"/>
              <a:gd name="connsiteY242" fmla="*/ 2441303 h 2610137"/>
              <a:gd name="connsiteX243" fmla="*/ 2790835 w 5018777"/>
              <a:gd name="connsiteY243" fmla="*/ 2455817 h 2610137"/>
              <a:gd name="connsiteX244" fmla="*/ 2812606 w 5018777"/>
              <a:gd name="connsiteY244" fmla="*/ 2441303 h 2610137"/>
              <a:gd name="connsiteX245" fmla="*/ 2805349 w 5018777"/>
              <a:gd name="connsiteY245" fmla="*/ 2419531 h 2610137"/>
              <a:gd name="connsiteX246" fmla="*/ 2798092 w 5018777"/>
              <a:gd name="connsiteY246" fmla="*/ 2375988 h 2610137"/>
              <a:gd name="connsiteX247" fmla="*/ 2783577 w 5018777"/>
              <a:gd name="connsiteY247" fmla="*/ 2332445 h 2610137"/>
              <a:gd name="connsiteX248" fmla="*/ 2798092 w 5018777"/>
              <a:gd name="connsiteY248" fmla="*/ 2281645 h 2610137"/>
              <a:gd name="connsiteX249" fmla="*/ 2965006 w 5018777"/>
              <a:gd name="connsiteY249" fmla="*/ 2252617 h 2610137"/>
              <a:gd name="connsiteX250" fmla="*/ 2950492 w 5018777"/>
              <a:gd name="connsiteY250" fmla="*/ 2230845 h 2610137"/>
              <a:gd name="connsiteX251" fmla="*/ 2928720 w 5018777"/>
              <a:gd name="connsiteY251" fmla="*/ 2136503 h 2610137"/>
              <a:gd name="connsiteX252" fmla="*/ 2921463 w 5018777"/>
              <a:gd name="connsiteY252" fmla="*/ 2107474 h 2610137"/>
              <a:gd name="connsiteX253" fmla="*/ 2899692 w 5018777"/>
              <a:gd name="connsiteY253" fmla="*/ 2092960 h 2610137"/>
              <a:gd name="connsiteX254" fmla="*/ 2906949 w 5018777"/>
              <a:gd name="connsiteY254" fmla="*/ 2063931 h 2610137"/>
              <a:gd name="connsiteX255" fmla="*/ 3037577 w 5018777"/>
              <a:gd name="connsiteY255" fmla="*/ 2056674 h 2610137"/>
              <a:gd name="connsiteX256" fmla="*/ 3124663 w 5018777"/>
              <a:gd name="connsiteY256" fmla="*/ 2049417 h 2610137"/>
              <a:gd name="connsiteX257" fmla="*/ 3146435 w 5018777"/>
              <a:gd name="connsiteY257" fmla="*/ 2042160 h 2610137"/>
              <a:gd name="connsiteX258" fmla="*/ 3139177 w 5018777"/>
              <a:gd name="connsiteY258" fmla="*/ 2013131 h 2610137"/>
              <a:gd name="connsiteX259" fmla="*/ 3110149 w 5018777"/>
              <a:gd name="connsiteY259" fmla="*/ 1962331 h 2610137"/>
              <a:gd name="connsiteX260" fmla="*/ 3081120 w 5018777"/>
              <a:gd name="connsiteY260" fmla="*/ 1933303 h 2610137"/>
              <a:gd name="connsiteX261" fmla="*/ 3066606 w 5018777"/>
              <a:gd name="connsiteY261" fmla="*/ 1904274 h 2610137"/>
              <a:gd name="connsiteX262" fmla="*/ 3044835 w 5018777"/>
              <a:gd name="connsiteY262" fmla="*/ 1889760 h 2610137"/>
              <a:gd name="connsiteX263" fmla="*/ 3037577 w 5018777"/>
              <a:gd name="connsiteY263" fmla="*/ 1867988 h 2610137"/>
              <a:gd name="connsiteX264" fmla="*/ 3023063 w 5018777"/>
              <a:gd name="connsiteY264" fmla="*/ 1846217 h 2610137"/>
              <a:gd name="connsiteX265" fmla="*/ 3052092 w 5018777"/>
              <a:gd name="connsiteY265" fmla="*/ 1831703 h 2610137"/>
              <a:gd name="connsiteX266" fmla="*/ 3160949 w 5018777"/>
              <a:gd name="connsiteY266" fmla="*/ 1817188 h 2610137"/>
              <a:gd name="connsiteX267" fmla="*/ 3182720 w 5018777"/>
              <a:gd name="connsiteY267" fmla="*/ 1802674 h 2610137"/>
              <a:gd name="connsiteX268" fmla="*/ 3131920 w 5018777"/>
              <a:gd name="connsiteY268" fmla="*/ 1693817 h 2610137"/>
              <a:gd name="connsiteX269" fmla="*/ 3124663 w 5018777"/>
              <a:gd name="connsiteY269" fmla="*/ 1672045 h 2610137"/>
              <a:gd name="connsiteX270" fmla="*/ 3110149 w 5018777"/>
              <a:gd name="connsiteY270" fmla="*/ 1650274 h 2610137"/>
              <a:gd name="connsiteX271" fmla="*/ 3131920 w 5018777"/>
              <a:gd name="connsiteY271" fmla="*/ 1643017 h 2610137"/>
              <a:gd name="connsiteX272" fmla="*/ 3160949 w 5018777"/>
              <a:gd name="connsiteY272" fmla="*/ 1635760 h 2610137"/>
              <a:gd name="connsiteX273" fmla="*/ 3189977 w 5018777"/>
              <a:gd name="connsiteY273" fmla="*/ 1621245 h 2610137"/>
              <a:gd name="connsiteX274" fmla="*/ 3219006 w 5018777"/>
              <a:gd name="connsiteY274" fmla="*/ 1613988 h 2610137"/>
              <a:gd name="connsiteX275" fmla="*/ 3240777 w 5018777"/>
              <a:gd name="connsiteY275" fmla="*/ 1606731 h 2610137"/>
              <a:gd name="connsiteX276" fmla="*/ 3284320 w 5018777"/>
              <a:gd name="connsiteY276" fmla="*/ 1584960 h 2610137"/>
              <a:gd name="connsiteX277" fmla="*/ 3298835 w 5018777"/>
              <a:gd name="connsiteY277" fmla="*/ 1570445 h 2610137"/>
              <a:gd name="connsiteX278" fmla="*/ 3277063 w 5018777"/>
              <a:gd name="connsiteY278" fmla="*/ 1548674 h 2610137"/>
              <a:gd name="connsiteX279" fmla="*/ 3233520 w 5018777"/>
              <a:gd name="connsiteY279" fmla="*/ 1519645 h 2610137"/>
              <a:gd name="connsiteX280" fmla="*/ 3182720 w 5018777"/>
              <a:gd name="connsiteY280" fmla="*/ 1461588 h 2610137"/>
              <a:gd name="connsiteX281" fmla="*/ 3175463 w 5018777"/>
              <a:gd name="connsiteY281" fmla="*/ 1439817 h 2610137"/>
              <a:gd name="connsiteX282" fmla="*/ 3153692 w 5018777"/>
              <a:gd name="connsiteY282" fmla="*/ 1425303 h 2610137"/>
              <a:gd name="connsiteX283" fmla="*/ 3204492 w 5018777"/>
              <a:gd name="connsiteY283" fmla="*/ 1389017 h 2610137"/>
              <a:gd name="connsiteX284" fmla="*/ 3240777 w 5018777"/>
              <a:gd name="connsiteY284" fmla="*/ 1352731 h 2610137"/>
              <a:gd name="connsiteX285" fmla="*/ 3269806 w 5018777"/>
              <a:gd name="connsiteY285" fmla="*/ 1316445 h 2610137"/>
              <a:gd name="connsiteX286" fmla="*/ 3291577 w 5018777"/>
              <a:gd name="connsiteY286" fmla="*/ 1301931 h 2610137"/>
              <a:gd name="connsiteX287" fmla="*/ 3306092 w 5018777"/>
              <a:gd name="connsiteY287" fmla="*/ 1287417 h 2610137"/>
              <a:gd name="connsiteX288" fmla="*/ 3313349 w 5018777"/>
              <a:gd name="connsiteY288" fmla="*/ 1265645 h 2610137"/>
              <a:gd name="connsiteX289" fmla="*/ 3269806 w 5018777"/>
              <a:gd name="connsiteY289" fmla="*/ 1258388 h 2610137"/>
              <a:gd name="connsiteX290" fmla="*/ 3248035 w 5018777"/>
              <a:gd name="connsiteY290" fmla="*/ 1251131 h 2610137"/>
              <a:gd name="connsiteX291" fmla="*/ 3197235 w 5018777"/>
              <a:gd name="connsiteY291" fmla="*/ 1236617 h 2610137"/>
              <a:gd name="connsiteX292" fmla="*/ 3175463 w 5018777"/>
              <a:gd name="connsiteY292" fmla="*/ 1222103 h 2610137"/>
              <a:gd name="connsiteX293" fmla="*/ 3153692 w 5018777"/>
              <a:gd name="connsiteY293" fmla="*/ 1214845 h 2610137"/>
              <a:gd name="connsiteX294" fmla="*/ 3124663 w 5018777"/>
              <a:gd name="connsiteY294" fmla="*/ 1200331 h 2610137"/>
              <a:gd name="connsiteX295" fmla="*/ 3204492 w 5018777"/>
              <a:gd name="connsiteY295" fmla="*/ 1098731 h 2610137"/>
              <a:gd name="connsiteX296" fmla="*/ 3255292 w 5018777"/>
              <a:gd name="connsiteY296" fmla="*/ 1040674 h 2610137"/>
              <a:gd name="connsiteX297" fmla="*/ 3255292 w 5018777"/>
              <a:gd name="connsiteY297" fmla="*/ 997131 h 2610137"/>
              <a:gd name="connsiteX298" fmla="*/ 3211749 w 5018777"/>
              <a:gd name="connsiteY298" fmla="*/ 989874 h 2610137"/>
              <a:gd name="connsiteX299" fmla="*/ 3182720 w 5018777"/>
              <a:gd name="connsiteY299" fmla="*/ 982617 h 2610137"/>
              <a:gd name="connsiteX300" fmla="*/ 3124663 w 5018777"/>
              <a:gd name="connsiteY300" fmla="*/ 960845 h 2610137"/>
              <a:gd name="connsiteX301" fmla="*/ 3102892 w 5018777"/>
              <a:gd name="connsiteY301" fmla="*/ 953588 h 2610137"/>
              <a:gd name="connsiteX302" fmla="*/ 3052092 w 5018777"/>
              <a:gd name="connsiteY302" fmla="*/ 946331 h 2610137"/>
              <a:gd name="connsiteX303" fmla="*/ 3030320 w 5018777"/>
              <a:gd name="connsiteY303" fmla="*/ 939074 h 2610137"/>
              <a:gd name="connsiteX304" fmla="*/ 2994035 w 5018777"/>
              <a:gd name="connsiteY304" fmla="*/ 931817 h 2610137"/>
              <a:gd name="connsiteX305" fmla="*/ 2979520 w 5018777"/>
              <a:gd name="connsiteY305" fmla="*/ 917303 h 2610137"/>
              <a:gd name="connsiteX306" fmla="*/ 3037577 w 5018777"/>
              <a:gd name="connsiteY306" fmla="*/ 822960 h 2610137"/>
              <a:gd name="connsiteX307" fmla="*/ 3095635 w 5018777"/>
              <a:gd name="connsiteY307" fmla="*/ 750388 h 2610137"/>
              <a:gd name="connsiteX308" fmla="*/ 3131920 w 5018777"/>
              <a:gd name="connsiteY308" fmla="*/ 706845 h 2610137"/>
              <a:gd name="connsiteX309" fmla="*/ 3146435 w 5018777"/>
              <a:gd name="connsiteY309" fmla="*/ 685074 h 2610137"/>
              <a:gd name="connsiteX310" fmla="*/ 3037577 w 5018777"/>
              <a:gd name="connsiteY310" fmla="*/ 670560 h 2610137"/>
              <a:gd name="connsiteX311" fmla="*/ 2965006 w 5018777"/>
              <a:gd name="connsiteY311" fmla="*/ 663303 h 2610137"/>
              <a:gd name="connsiteX312" fmla="*/ 2892435 w 5018777"/>
              <a:gd name="connsiteY312" fmla="*/ 648788 h 2610137"/>
              <a:gd name="connsiteX313" fmla="*/ 2928720 w 5018777"/>
              <a:gd name="connsiteY313" fmla="*/ 612503 h 2610137"/>
              <a:gd name="connsiteX314" fmla="*/ 2965006 w 5018777"/>
              <a:gd name="connsiteY314" fmla="*/ 576217 h 2610137"/>
              <a:gd name="connsiteX315" fmla="*/ 2972263 w 5018777"/>
              <a:gd name="connsiteY315" fmla="*/ 532674 h 2610137"/>
              <a:gd name="connsiteX316" fmla="*/ 2986777 w 5018777"/>
              <a:gd name="connsiteY316" fmla="*/ 489131 h 2610137"/>
              <a:gd name="connsiteX317" fmla="*/ 3001292 w 5018777"/>
              <a:gd name="connsiteY317" fmla="*/ 438331 h 2610137"/>
              <a:gd name="connsiteX318" fmla="*/ 3015806 w 5018777"/>
              <a:gd name="connsiteY318" fmla="*/ 394788 h 2610137"/>
              <a:gd name="connsiteX319" fmla="*/ 2965006 w 5018777"/>
              <a:gd name="connsiteY319" fmla="*/ 402045 h 2610137"/>
              <a:gd name="connsiteX320" fmla="*/ 2921463 w 5018777"/>
              <a:gd name="connsiteY320" fmla="*/ 416560 h 2610137"/>
              <a:gd name="connsiteX321" fmla="*/ 2892435 w 5018777"/>
              <a:gd name="connsiteY321" fmla="*/ 423817 h 2610137"/>
              <a:gd name="connsiteX322" fmla="*/ 2856149 w 5018777"/>
              <a:gd name="connsiteY322" fmla="*/ 438331 h 2610137"/>
              <a:gd name="connsiteX323" fmla="*/ 2812606 w 5018777"/>
              <a:gd name="connsiteY323" fmla="*/ 445588 h 2610137"/>
              <a:gd name="connsiteX324" fmla="*/ 2783577 w 5018777"/>
              <a:gd name="connsiteY324" fmla="*/ 452845 h 2610137"/>
              <a:gd name="connsiteX325" fmla="*/ 2725520 w 5018777"/>
              <a:gd name="connsiteY325" fmla="*/ 445588 h 2610137"/>
              <a:gd name="connsiteX326" fmla="*/ 2732777 w 5018777"/>
              <a:gd name="connsiteY326" fmla="*/ 380274 h 2610137"/>
              <a:gd name="connsiteX327" fmla="*/ 2725520 w 5018777"/>
              <a:gd name="connsiteY327" fmla="*/ 293188 h 2610137"/>
              <a:gd name="connsiteX328" fmla="*/ 2711006 w 5018777"/>
              <a:gd name="connsiteY328" fmla="*/ 235131 h 2610137"/>
              <a:gd name="connsiteX329" fmla="*/ 2667463 w 5018777"/>
              <a:gd name="connsiteY329" fmla="*/ 213360 h 2610137"/>
              <a:gd name="connsiteX330" fmla="*/ 2660206 w 5018777"/>
              <a:gd name="connsiteY330"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11977 w 5018777"/>
              <a:gd name="connsiteY195" fmla="*/ 2143760 h 2610137"/>
              <a:gd name="connsiteX196" fmla="*/ 1404720 w 5018777"/>
              <a:gd name="connsiteY196" fmla="*/ 2165531 h 2610137"/>
              <a:gd name="connsiteX197" fmla="*/ 1368435 w 5018777"/>
              <a:gd name="connsiteY197" fmla="*/ 2296160 h 2610137"/>
              <a:gd name="connsiteX198" fmla="*/ 1370975 w 5018777"/>
              <a:gd name="connsiteY198" fmla="*/ 2452188 h 2610137"/>
              <a:gd name="connsiteX199" fmla="*/ 1513577 w 5018777"/>
              <a:gd name="connsiteY199" fmla="*/ 2557417 h 2610137"/>
              <a:gd name="connsiteX200" fmla="*/ 1636949 w 5018777"/>
              <a:gd name="connsiteY200" fmla="*/ 2593703 h 2610137"/>
              <a:gd name="connsiteX201" fmla="*/ 1813297 w 5018777"/>
              <a:gd name="connsiteY201" fmla="*/ 2610122 h 2610137"/>
              <a:gd name="connsiteX202" fmla="*/ 1929775 w 5018777"/>
              <a:gd name="connsiteY202" fmla="*/ 2575378 h 2610137"/>
              <a:gd name="connsiteX203" fmla="*/ 1963520 w 5018777"/>
              <a:gd name="connsiteY203" fmla="*/ 2499360 h 2610137"/>
              <a:gd name="connsiteX204" fmla="*/ 2006337 w 5018777"/>
              <a:gd name="connsiteY204" fmla="*/ 2317931 h 2610137"/>
              <a:gd name="connsiteX205" fmla="*/ 2043349 w 5018777"/>
              <a:gd name="connsiteY205" fmla="*/ 2114731 h 2610137"/>
              <a:gd name="connsiteX206" fmla="*/ 2066572 w 5018777"/>
              <a:gd name="connsiteY206" fmla="*/ 2051594 h 2610137"/>
              <a:gd name="connsiteX207" fmla="*/ 2102495 w 5018777"/>
              <a:gd name="connsiteY207" fmla="*/ 1990634 h 2610137"/>
              <a:gd name="connsiteX208" fmla="*/ 2221512 w 5018777"/>
              <a:gd name="connsiteY208" fmla="*/ 1882140 h 2610137"/>
              <a:gd name="connsiteX209" fmla="*/ 2333362 w 5018777"/>
              <a:gd name="connsiteY209" fmla="*/ 1869530 h 2610137"/>
              <a:gd name="connsiteX210" fmla="*/ 2398949 w 5018777"/>
              <a:gd name="connsiteY210" fmla="*/ 1882503 h 2610137"/>
              <a:gd name="connsiteX211" fmla="*/ 2457006 w 5018777"/>
              <a:gd name="connsiteY211" fmla="*/ 1933303 h 2610137"/>
              <a:gd name="connsiteX212" fmla="*/ 2493292 w 5018777"/>
              <a:gd name="connsiteY212" fmla="*/ 1976845 h 2610137"/>
              <a:gd name="connsiteX213" fmla="*/ 2533387 w 5018777"/>
              <a:gd name="connsiteY213" fmla="*/ 2067015 h 2610137"/>
              <a:gd name="connsiteX214" fmla="*/ 2561600 w 5018777"/>
              <a:gd name="connsiteY214" fmla="*/ 2198188 h 2610137"/>
              <a:gd name="connsiteX215" fmla="*/ 2524225 w 5018777"/>
              <a:gd name="connsiteY215" fmla="*/ 2293892 h 2610137"/>
              <a:gd name="connsiteX216" fmla="*/ 2484492 w 5018777"/>
              <a:gd name="connsiteY216" fmla="*/ 2330540 h 2610137"/>
              <a:gd name="connsiteX217" fmla="*/ 2413191 w 5018777"/>
              <a:gd name="connsiteY217" fmla="*/ 2341608 h 2610137"/>
              <a:gd name="connsiteX218" fmla="*/ 2333635 w 5018777"/>
              <a:gd name="connsiteY218" fmla="*/ 2332445 h 2610137"/>
              <a:gd name="connsiteX219" fmla="*/ 2301522 w 5018777"/>
              <a:gd name="connsiteY219" fmla="*/ 2244997 h 2610137"/>
              <a:gd name="connsiteX220" fmla="*/ 2397044 w 5018777"/>
              <a:gd name="connsiteY220" fmla="*/ 2122351 h 2610137"/>
              <a:gd name="connsiteX221" fmla="*/ 2387519 w 5018777"/>
              <a:gd name="connsiteY221" fmla="*/ 2027645 h 2610137"/>
              <a:gd name="connsiteX222" fmla="*/ 2275577 w 5018777"/>
              <a:gd name="connsiteY222" fmla="*/ 2020388 h 2610137"/>
              <a:gd name="connsiteX223" fmla="*/ 2195749 w 5018777"/>
              <a:gd name="connsiteY223" fmla="*/ 2071188 h 2610137"/>
              <a:gd name="connsiteX224" fmla="*/ 2152206 w 5018777"/>
              <a:gd name="connsiteY224" fmla="*/ 2114731 h 2610137"/>
              <a:gd name="connsiteX225" fmla="*/ 2130435 w 5018777"/>
              <a:gd name="connsiteY225" fmla="*/ 2143760 h 2610137"/>
              <a:gd name="connsiteX226" fmla="*/ 2130435 w 5018777"/>
              <a:gd name="connsiteY226" fmla="*/ 2354217 h 2610137"/>
              <a:gd name="connsiteX227" fmla="*/ 2144949 w 5018777"/>
              <a:gd name="connsiteY227" fmla="*/ 2375988 h 2610137"/>
              <a:gd name="connsiteX228" fmla="*/ 2195749 w 5018777"/>
              <a:gd name="connsiteY228" fmla="*/ 2419531 h 2610137"/>
              <a:gd name="connsiteX229" fmla="*/ 2224777 w 5018777"/>
              <a:gd name="connsiteY229" fmla="*/ 2441303 h 2610137"/>
              <a:gd name="connsiteX230" fmla="*/ 2268320 w 5018777"/>
              <a:gd name="connsiteY230" fmla="*/ 2477588 h 2610137"/>
              <a:gd name="connsiteX231" fmla="*/ 2297349 w 5018777"/>
              <a:gd name="connsiteY231" fmla="*/ 2513874 h 2610137"/>
              <a:gd name="connsiteX232" fmla="*/ 2319120 w 5018777"/>
              <a:gd name="connsiteY232" fmla="*/ 2535645 h 2610137"/>
              <a:gd name="connsiteX233" fmla="*/ 2398949 w 5018777"/>
              <a:gd name="connsiteY233" fmla="*/ 2571931 h 2610137"/>
              <a:gd name="connsiteX234" fmla="*/ 2544092 w 5018777"/>
              <a:gd name="connsiteY234" fmla="*/ 2557417 h 2610137"/>
              <a:gd name="connsiteX235" fmla="*/ 2565863 w 5018777"/>
              <a:gd name="connsiteY235" fmla="*/ 2542903 h 2610137"/>
              <a:gd name="connsiteX236" fmla="*/ 2573120 w 5018777"/>
              <a:gd name="connsiteY236" fmla="*/ 2506617 h 2610137"/>
              <a:gd name="connsiteX237" fmla="*/ 2587635 w 5018777"/>
              <a:gd name="connsiteY237" fmla="*/ 2484845 h 2610137"/>
              <a:gd name="connsiteX238" fmla="*/ 2594892 w 5018777"/>
              <a:gd name="connsiteY238" fmla="*/ 2412274 h 2610137"/>
              <a:gd name="connsiteX239" fmla="*/ 2645692 w 5018777"/>
              <a:gd name="connsiteY239" fmla="*/ 2419531 h 2610137"/>
              <a:gd name="connsiteX240" fmla="*/ 2674720 w 5018777"/>
              <a:gd name="connsiteY240" fmla="*/ 2426788 h 2610137"/>
              <a:gd name="connsiteX241" fmla="*/ 2747292 w 5018777"/>
              <a:gd name="connsiteY241" fmla="*/ 2441303 h 2610137"/>
              <a:gd name="connsiteX242" fmla="*/ 2790835 w 5018777"/>
              <a:gd name="connsiteY242" fmla="*/ 2455817 h 2610137"/>
              <a:gd name="connsiteX243" fmla="*/ 2812606 w 5018777"/>
              <a:gd name="connsiteY243" fmla="*/ 2441303 h 2610137"/>
              <a:gd name="connsiteX244" fmla="*/ 2805349 w 5018777"/>
              <a:gd name="connsiteY244" fmla="*/ 2419531 h 2610137"/>
              <a:gd name="connsiteX245" fmla="*/ 2798092 w 5018777"/>
              <a:gd name="connsiteY245" fmla="*/ 2375988 h 2610137"/>
              <a:gd name="connsiteX246" fmla="*/ 2783577 w 5018777"/>
              <a:gd name="connsiteY246" fmla="*/ 2332445 h 2610137"/>
              <a:gd name="connsiteX247" fmla="*/ 2798092 w 5018777"/>
              <a:gd name="connsiteY247" fmla="*/ 2281645 h 2610137"/>
              <a:gd name="connsiteX248" fmla="*/ 2965006 w 5018777"/>
              <a:gd name="connsiteY248" fmla="*/ 2252617 h 2610137"/>
              <a:gd name="connsiteX249" fmla="*/ 2950492 w 5018777"/>
              <a:gd name="connsiteY249" fmla="*/ 2230845 h 2610137"/>
              <a:gd name="connsiteX250" fmla="*/ 2928720 w 5018777"/>
              <a:gd name="connsiteY250" fmla="*/ 2136503 h 2610137"/>
              <a:gd name="connsiteX251" fmla="*/ 2921463 w 5018777"/>
              <a:gd name="connsiteY251" fmla="*/ 2107474 h 2610137"/>
              <a:gd name="connsiteX252" fmla="*/ 2899692 w 5018777"/>
              <a:gd name="connsiteY252" fmla="*/ 2092960 h 2610137"/>
              <a:gd name="connsiteX253" fmla="*/ 2906949 w 5018777"/>
              <a:gd name="connsiteY253" fmla="*/ 2063931 h 2610137"/>
              <a:gd name="connsiteX254" fmla="*/ 3037577 w 5018777"/>
              <a:gd name="connsiteY254" fmla="*/ 2056674 h 2610137"/>
              <a:gd name="connsiteX255" fmla="*/ 3124663 w 5018777"/>
              <a:gd name="connsiteY255" fmla="*/ 2049417 h 2610137"/>
              <a:gd name="connsiteX256" fmla="*/ 3146435 w 5018777"/>
              <a:gd name="connsiteY256" fmla="*/ 2042160 h 2610137"/>
              <a:gd name="connsiteX257" fmla="*/ 3139177 w 5018777"/>
              <a:gd name="connsiteY257" fmla="*/ 2013131 h 2610137"/>
              <a:gd name="connsiteX258" fmla="*/ 3110149 w 5018777"/>
              <a:gd name="connsiteY258" fmla="*/ 1962331 h 2610137"/>
              <a:gd name="connsiteX259" fmla="*/ 3081120 w 5018777"/>
              <a:gd name="connsiteY259" fmla="*/ 1933303 h 2610137"/>
              <a:gd name="connsiteX260" fmla="*/ 3066606 w 5018777"/>
              <a:gd name="connsiteY260" fmla="*/ 1904274 h 2610137"/>
              <a:gd name="connsiteX261" fmla="*/ 3044835 w 5018777"/>
              <a:gd name="connsiteY261" fmla="*/ 1889760 h 2610137"/>
              <a:gd name="connsiteX262" fmla="*/ 3037577 w 5018777"/>
              <a:gd name="connsiteY262" fmla="*/ 1867988 h 2610137"/>
              <a:gd name="connsiteX263" fmla="*/ 3023063 w 5018777"/>
              <a:gd name="connsiteY263" fmla="*/ 1846217 h 2610137"/>
              <a:gd name="connsiteX264" fmla="*/ 3052092 w 5018777"/>
              <a:gd name="connsiteY264" fmla="*/ 1831703 h 2610137"/>
              <a:gd name="connsiteX265" fmla="*/ 3160949 w 5018777"/>
              <a:gd name="connsiteY265" fmla="*/ 1817188 h 2610137"/>
              <a:gd name="connsiteX266" fmla="*/ 3182720 w 5018777"/>
              <a:gd name="connsiteY266" fmla="*/ 1802674 h 2610137"/>
              <a:gd name="connsiteX267" fmla="*/ 3131920 w 5018777"/>
              <a:gd name="connsiteY267" fmla="*/ 1693817 h 2610137"/>
              <a:gd name="connsiteX268" fmla="*/ 3124663 w 5018777"/>
              <a:gd name="connsiteY268" fmla="*/ 1672045 h 2610137"/>
              <a:gd name="connsiteX269" fmla="*/ 3110149 w 5018777"/>
              <a:gd name="connsiteY269" fmla="*/ 1650274 h 2610137"/>
              <a:gd name="connsiteX270" fmla="*/ 3131920 w 5018777"/>
              <a:gd name="connsiteY270" fmla="*/ 1643017 h 2610137"/>
              <a:gd name="connsiteX271" fmla="*/ 3160949 w 5018777"/>
              <a:gd name="connsiteY271" fmla="*/ 1635760 h 2610137"/>
              <a:gd name="connsiteX272" fmla="*/ 3189977 w 5018777"/>
              <a:gd name="connsiteY272" fmla="*/ 1621245 h 2610137"/>
              <a:gd name="connsiteX273" fmla="*/ 3219006 w 5018777"/>
              <a:gd name="connsiteY273" fmla="*/ 1613988 h 2610137"/>
              <a:gd name="connsiteX274" fmla="*/ 3240777 w 5018777"/>
              <a:gd name="connsiteY274" fmla="*/ 1606731 h 2610137"/>
              <a:gd name="connsiteX275" fmla="*/ 3284320 w 5018777"/>
              <a:gd name="connsiteY275" fmla="*/ 1584960 h 2610137"/>
              <a:gd name="connsiteX276" fmla="*/ 3298835 w 5018777"/>
              <a:gd name="connsiteY276" fmla="*/ 1570445 h 2610137"/>
              <a:gd name="connsiteX277" fmla="*/ 3277063 w 5018777"/>
              <a:gd name="connsiteY277" fmla="*/ 1548674 h 2610137"/>
              <a:gd name="connsiteX278" fmla="*/ 3233520 w 5018777"/>
              <a:gd name="connsiteY278" fmla="*/ 1519645 h 2610137"/>
              <a:gd name="connsiteX279" fmla="*/ 3182720 w 5018777"/>
              <a:gd name="connsiteY279" fmla="*/ 1461588 h 2610137"/>
              <a:gd name="connsiteX280" fmla="*/ 3175463 w 5018777"/>
              <a:gd name="connsiteY280" fmla="*/ 1439817 h 2610137"/>
              <a:gd name="connsiteX281" fmla="*/ 3153692 w 5018777"/>
              <a:gd name="connsiteY281" fmla="*/ 1425303 h 2610137"/>
              <a:gd name="connsiteX282" fmla="*/ 3204492 w 5018777"/>
              <a:gd name="connsiteY282" fmla="*/ 1389017 h 2610137"/>
              <a:gd name="connsiteX283" fmla="*/ 3240777 w 5018777"/>
              <a:gd name="connsiteY283" fmla="*/ 1352731 h 2610137"/>
              <a:gd name="connsiteX284" fmla="*/ 3269806 w 5018777"/>
              <a:gd name="connsiteY284" fmla="*/ 1316445 h 2610137"/>
              <a:gd name="connsiteX285" fmla="*/ 3291577 w 5018777"/>
              <a:gd name="connsiteY285" fmla="*/ 1301931 h 2610137"/>
              <a:gd name="connsiteX286" fmla="*/ 3306092 w 5018777"/>
              <a:gd name="connsiteY286" fmla="*/ 1287417 h 2610137"/>
              <a:gd name="connsiteX287" fmla="*/ 3313349 w 5018777"/>
              <a:gd name="connsiteY287" fmla="*/ 1265645 h 2610137"/>
              <a:gd name="connsiteX288" fmla="*/ 3269806 w 5018777"/>
              <a:gd name="connsiteY288" fmla="*/ 1258388 h 2610137"/>
              <a:gd name="connsiteX289" fmla="*/ 3248035 w 5018777"/>
              <a:gd name="connsiteY289" fmla="*/ 1251131 h 2610137"/>
              <a:gd name="connsiteX290" fmla="*/ 3197235 w 5018777"/>
              <a:gd name="connsiteY290" fmla="*/ 1236617 h 2610137"/>
              <a:gd name="connsiteX291" fmla="*/ 3175463 w 5018777"/>
              <a:gd name="connsiteY291" fmla="*/ 1222103 h 2610137"/>
              <a:gd name="connsiteX292" fmla="*/ 3153692 w 5018777"/>
              <a:gd name="connsiteY292" fmla="*/ 1214845 h 2610137"/>
              <a:gd name="connsiteX293" fmla="*/ 3124663 w 5018777"/>
              <a:gd name="connsiteY293" fmla="*/ 1200331 h 2610137"/>
              <a:gd name="connsiteX294" fmla="*/ 3204492 w 5018777"/>
              <a:gd name="connsiteY294" fmla="*/ 1098731 h 2610137"/>
              <a:gd name="connsiteX295" fmla="*/ 3255292 w 5018777"/>
              <a:gd name="connsiteY295" fmla="*/ 1040674 h 2610137"/>
              <a:gd name="connsiteX296" fmla="*/ 3255292 w 5018777"/>
              <a:gd name="connsiteY296" fmla="*/ 997131 h 2610137"/>
              <a:gd name="connsiteX297" fmla="*/ 3211749 w 5018777"/>
              <a:gd name="connsiteY297" fmla="*/ 989874 h 2610137"/>
              <a:gd name="connsiteX298" fmla="*/ 3182720 w 5018777"/>
              <a:gd name="connsiteY298" fmla="*/ 982617 h 2610137"/>
              <a:gd name="connsiteX299" fmla="*/ 3124663 w 5018777"/>
              <a:gd name="connsiteY299" fmla="*/ 960845 h 2610137"/>
              <a:gd name="connsiteX300" fmla="*/ 3102892 w 5018777"/>
              <a:gd name="connsiteY300" fmla="*/ 953588 h 2610137"/>
              <a:gd name="connsiteX301" fmla="*/ 3052092 w 5018777"/>
              <a:gd name="connsiteY301" fmla="*/ 946331 h 2610137"/>
              <a:gd name="connsiteX302" fmla="*/ 3030320 w 5018777"/>
              <a:gd name="connsiteY302" fmla="*/ 939074 h 2610137"/>
              <a:gd name="connsiteX303" fmla="*/ 2994035 w 5018777"/>
              <a:gd name="connsiteY303" fmla="*/ 931817 h 2610137"/>
              <a:gd name="connsiteX304" fmla="*/ 2979520 w 5018777"/>
              <a:gd name="connsiteY304" fmla="*/ 917303 h 2610137"/>
              <a:gd name="connsiteX305" fmla="*/ 3037577 w 5018777"/>
              <a:gd name="connsiteY305" fmla="*/ 822960 h 2610137"/>
              <a:gd name="connsiteX306" fmla="*/ 3095635 w 5018777"/>
              <a:gd name="connsiteY306" fmla="*/ 750388 h 2610137"/>
              <a:gd name="connsiteX307" fmla="*/ 3131920 w 5018777"/>
              <a:gd name="connsiteY307" fmla="*/ 706845 h 2610137"/>
              <a:gd name="connsiteX308" fmla="*/ 3146435 w 5018777"/>
              <a:gd name="connsiteY308" fmla="*/ 685074 h 2610137"/>
              <a:gd name="connsiteX309" fmla="*/ 3037577 w 5018777"/>
              <a:gd name="connsiteY309" fmla="*/ 670560 h 2610137"/>
              <a:gd name="connsiteX310" fmla="*/ 2965006 w 5018777"/>
              <a:gd name="connsiteY310" fmla="*/ 663303 h 2610137"/>
              <a:gd name="connsiteX311" fmla="*/ 2892435 w 5018777"/>
              <a:gd name="connsiteY311" fmla="*/ 648788 h 2610137"/>
              <a:gd name="connsiteX312" fmla="*/ 2928720 w 5018777"/>
              <a:gd name="connsiteY312" fmla="*/ 612503 h 2610137"/>
              <a:gd name="connsiteX313" fmla="*/ 2965006 w 5018777"/>
              <a:gd name="connsiteY313" fmla="*/ 576217 h 2610137"/>
              <a:gd name="connsiteX314" fmla="*/ 2972263 w 5018777"/>
              <a:gd name="connsiteY314" fmla="*/ 532674 h 2610137"/>
              <a:gd name="connsiteX315" fmla="*/ 2986777 w 5018777"/>
              <a:gd name="connsiteY315" fmla="*/ 489131 h 2610137"/>
              <a:gd name="connsiteX316" fmla="*/ 3001292 w 5018777"/>
              <a:gd name="connsiteY316" fmla="*/ 438331 h 2610137"/>
              <a:gd name="connsiteX317" fmla="*/ 3015806 w 5018777"/>
              <a:gd name="connsiteY317" fmla="*/ 394788 h 2610137"/>
              <a:gd name="connsiteX318" fmla="*/ 2965006 w 5018777"/>
              <a:gd name="connsiteY318" fmla="*/ 402045 h 2610137"/>
              <a:gd name="connsiteX319" fmla="*/ 2921463 w 5018777"/>
              <a:gd name="connsiteY319" fmla="*/ 416560 h 2610137"/>
              <a:gd name="connsiteX320" fmla="*/ 2892435 w 5018777"/>
              <a:gd name="connsiteY320" fmla="*/ 423817 h 2610137"/>
              <a:gd name="connsiteX321" fmla="*/ 2856149 w 5018777"/>
              <a:gd name="connsiteY321" fmla="*/ 438331 h 2610137"/>
              <a:gd name="connsiteX322" fmla="*/ 2812606 w 5018777"/>
              <a:gd name="connsiteY322" fmla="*/ 445588 h 2610137"/>
              <a:gd name="connsiteX323" fmla="*/ 2783577 w 5018777"/>
              <a:gd name="connsiteY323" fmla="*/ 452845 h 2610137"/>
              <a:gd name="connsiteX324" fmla="*/ 2725520 w 5018777"/>
              <a:gd name="connsiteY324" fmla="*/ 445588 h 2610137"/>
              <a:gd name="connsiteX325" fmla="*/ 2732777 w 5018777"/>
              <a:gd name="connsiteY325" fmla="*/ 380274 h 2610137"/>
              <a:gd name="connsiteX326" fmla="*/ 2725520 w 5018777"/>
              <a:gd name="connsiteY326" fmla="*/ 293188 h 2610137"/>
              <a:gd name="connsiteX327" fmla="*/ 2711006 w 5018777"/>
              <a:gd name="connsiteY327" fmla="*/ 235131 h 2610137"/>
              <a:gd name="connsiteX328" fmla="*/ 2667463 w 5018777"/>
              <a:gd name="connsiteY328" fmla="*/ 213360 h 2610137"/>
              <a:gd name="connsiteX329" fmla="*/ 2660206 w 5018777"/>
              <a:gd name="connsiteY329"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11977 w 5018777"/>
              <a:gd name="connsiteY195" fmla="*/ 2143760 h 2610137"/>
              <a:gd name="connsiteX196" fmla="*/ 1404720 w 5018777"/>
              <a:gd name="connsiteY196" fmla="*/ 2165531 h 2610137"/>
              <a:gd name="connsiteX197" fmla="*/ 1368435 w 5018777"/>
              <a:gd name="connsiteY197" fmla="*/ 2296160 h 2610137"/>
              <a:gd name="connsiteX198" fmla="*/ 1370975 w 5018777"/>
              <a:gd name="connsiteY198" fmla="*/ 2452188 h 2610137"/>
              <a:gd name="connsiteX199" fmla="*/ 1513577 w 5018777"/>
              <a:gd name="connsiteY199" fmla="*/ 2557417 h 2610137"/>
              <a:gd name="connsiteX200" fmla="*/ 1636949 w 5018777"/>
              <a:gd name="connsiteY200" fmla="*/ 2593703 h 2610137"/>
              <a:gd name="connsiteX201" fmla="*/ 1813297 w 5018777"/>
              <a:gd name="connsiteY201" fmla="*/ 2610122 h 2610137"/>
              <a:gd name="connsiteX202" fmla="*/ 1929775 w 5018777"/>
              <a:gd name="connsiteY202" fmla="*/ 2575378 h 2610137"/>
              <a:gd name="connsiteX203" fmla="*/ 1963520 w 5018777"/>
              <a:gd name="connsiteY203" fmla="*/ 2499360 h 2610137"/>
              <a:gd name="connsiteX204" fmla="*/ 2006337 w 5018777"/>
              <a:gd name="connsiteY204" fmla="*/ 2317931 h 2610137"/>
              <a:gd name="connsiteX205" fmla="*/ 2043349 w 5018777"/>
              <a:gd name="connsiteY205" fmla="*/ 2114731 h 2610137"/>
              <a:gd name="connsiteX206" fmla="*/ 2066572 w 5018777"/>
              <a:gd name="connsiteY206" fmla="*/ 2051594 h 2610137"/>
              <a:gd name="connsiteX207" fmla="*/ 2102495 w 5018777"/>
              <a:gd name="connsiteY207" fmla="*/ 1990634 h 2610137"/>
              <a:gd name="connsiteX208" fmla="*/ 2221512 w 5018777"/>
              <a:gd name="connsiteY208" fmla="*/ 1882140 h 2610137"/>
              <a:gd name="connsiteX209" fmla="*/ 2333362 w 5018777"/>
              <a:gd name="connsiteY209" fmla="*/ 1869530 h 2610137"/>
              <a:gd name="connsiteX210" fmla="*/ 2398949 w 5018777"/>
              <a:gd name="connsiteY210" fmla="*/ 1882503 h 2610137"/>
              <a:gd name="connsiteX211" fmla="*/ 2457006 w 5018777"/>
              <a:gd name="connsiteY211" fmla="*/ 1933303 h 2610137"/>
              <a:gd name="connsiteX212" fmla="*/ 2493292 w 5018777"/>
              <a:gd name="connsiteY212" fmla="*/ 1976845 h 2610137"/>
              <a:gd name="connsiteX213" fmla="*/ 2533387 w 5018777"/>
              <a:gd name="connsiteY213" fmla="*/ 2067015 h 2610137"/>
              <a:gd name="connsiteX214" fmla="*/ 2561600 w 5018777"/>
              <a:gd name="connsiteY214" fmla="*/ 2198188 h 2610137"/>
              <a:gd name="connsiteX215" fmla="*/ 2524225 w 5018777"/>
              <a:gd name="connsiteY215" fmla="*/ 2293892 h 2610137"/>
              <a:gd name="connsiteX216" fmla="*/ 2484492 w 5018777"/>
              <a:gd name="connsiteY216" fmla="*/ 2330540 h 2610137"/>
              <a:gd name="connsiteX217" fmla="*/ 2413191 w 5018777"/>
              <a:gd name="connsiteY217" fmla="*/ 2341608 h 2610137"/>
              <a:gd name="connsiteX218" fmla="*/ 2333635 w 5018777"/>
              <a:gd name="connsiteY218" fmla="*/ 2332445 h 2610137"/>
              <a:gd name="connsiteX219" fmla="*/ 2301522 w 5018777"/>
              <a:gd name="connsiteY219" fmla="*/ 2244997 h 2610137"/>
              <a:gd name="connsiteX220" fmla="*/ 2387519 w 5018777"/>
              <a:gd name="connsiteY220" fmla="*/ 2118541 h 2610137"/>
              <a:gd name="connsiteX221" fmla="*/ 2387519 w 5018777"/>
              <a:gd name="connsiteY221" fmla="*/ 2027645 h 2610137"/>
              <a:gd name="connsiteX222" fmla="*/ 2275577 w 5018777"/>
              <a:gd name="connsiteY222" fmla="*/ 2020388 h 2610137"/>
              <a:gd name="connsiteX223" fmla="*/ 2195749 w 5018777"/>
              <a:gd name="connsiteY223" fmla="*/ 2071188 h 2610137"/>
              <a:gd name="connsiteX224" fmla="*/ 2152206 w 5018777"/>
              <a:gd name="connsiteY224" fmla="*/ 2114731 h 2610137"/>
              <a:gd name="connsiteX225" fmla="*/ 2130435 w 5018777"/>
              <a:gd name="connsiteY225" fmla="*/ 2143760 h 2610137"/>
              <a:gd name="connsiteX226" fmla="*/ 2130435 w 5018777"/>
              <a:gd name="connsiteY226" fmla="*/ 2354217 h 2610137"/>
              <a:gd name="connsiteX227" fmla="*/ 2144949 w 5018777"/>
              <a:gd name="connsiteY227" fmla="*/ 2375988 h 2610137"/>
              <a:gd name="connsiteX228" fmla="*/ 2195749 w 5018777"/>
              <a:gd name="connsiteY228" fmla="*/ 2419531 h 2610137"/>
              <a:gd name="connsiteX229" fmla="*/ 2224777 w 5018777"/>
              <a:gd name="connsiteY229" fmla="*/ 2441303 h 2610137"/>
              <a:gd name="connsiteX230" fmla="*/ 2268320 w 5018777"/>
              <a:gd name="connsiteY230" fmla="*/ 2477588 h 2610137"/>
              <a:gd name="connsiteX231" fmla="*/ 2297349 w 5018777"/>
              <a:gd name="connsiteY231" fmla="*/ 2513874 h 2610137"/>
              <a:gd name="connsiteX232" fmla="*/ 2319120 w 5018777"/>
              <a:gd name="connsiteY232" fmla="*/ 2535645 h 2610137"/>
              <a:gd name="connsiteX233" fmla="*/ 2398949 w 5018777"/>
              <a:gd name="connsiteY233" fmla="*/ 2571931 h 2610137"/>
              <a:gd name="connsiteX234" fmla="*/ 2544092 w 5018777"/>
              <a:gd name="connsiteY234" fmla="*/ 2557417 h 2610137"/>
              <a:gd name="connsiteX235" fmla="*/ 2565863 w 5018777"/>
              <a:gd name="connsiteY235" fmla="*/ 2542903 h 2610137"/>
              <a:gd name="connsiteX236" fmla="*/ 2573120 w 5018777"/>
              <a:gd name="connsiteY236" fmla="*/ 2506617 h 2610137"/>
              <a:gd name="connsiteX237" fmla="*/ 2587635 w 5018777"/>
              <a:gd name="connsiteY237" fmla="*/ 2484845 h 2610137"/>
              <a:gd name="connsiteX238" fmla="*/ 2594892 w 5018777"/>
              <a:gd name="connsiteY238" fmla="*/ 2412274 h 2610137"/>
              <a:gd name="connsiteX239" fmla="*/ 2645692 w 5018777"/>
              <a:gd name="connsiteY239" fmla="*/ 2419531 h 2610137"/>
              <a:gd name="connsiteX240" fmla="*/ 2674720 w 5018777"/>
              <a:gd name="connsiteY240" fmla="*/ 2426788 h 2610137"/>
              <a:gd name="connsiteX241" fmla="*/ 2747292 w 5018777"/>
              <a:gd name="connsiteY241" fmla="*/ 2441303 h 2610137"/>
              <a:gd name="connsiteX242" fmla="*/ 2790835 w 5018777"/>
              <a:gd name="connsiteY242" fmla="*/ 2455817 h 2610137"/>
              <a:gd name="connsiteX243" fmla="*/ 2812606 w 5018777"/>
              <a:gd name="connsiteY243" fmla="*/ 2441303 h 2610137"/>
              <a:gd name="connsiteX244" fmla="*/ 2805349 w 5018777"/>
              <a:gd name="connsiteY244" fmla="*/ 2419531 h 2610137"/>
              <a:gd name="connsiteX245" fmla="*/ 2798092 w 5018777"/>
              <a:gd name="connsiteY245" fmla="*/ 2375988 h 2610137"/>
              <a:gd name="connsiteX246" fmla="*/ 2783577 w 5018777"/>
              <a:gd name="connsiteY246" fmla="*/ 2332445 h 2610137"/>
              <a:gd name="connsiteX247" fmla="*/ 2798092 w 5018777"/>
              <a:gd name="connsiteY247" fmla="*/ 2281645 h 2610137"/>
              <a:gd name="connsiteX248" fmla="*/ 2965006 w 5018777"/>
              <a:gd name="connsiteY248" fmla="*/ 2252617 h 2610137"/>
              <a:gd name="connsiteX249" fmla="*/ 2950492 w 5018777"/>
              <a:gd name="connsiteY249" fmla="*/ 2230845 h 2610137"/>
              <a:gd name="connsiteX250" fmla="*/ 2928720 w 5018777"/>
              <a:gd name="connsiteY250" fmla="*/ 2136503 h 2610137"/>
              <a:gd name="connsiteX251" fmla="*/ 2921463 w 5018777"/>
              <a:gd name="connsiteY251" fmla="*/ 2107474 h 2610137"/>
              <a:gd name="connsiteX252" fmla="*/ 2899692 w 5018777"/>
              <a:gd name="connsiteY252" fmla="*/ 2092960 h 2610137"/>
              <a:gd name="connsiteX253" fmla="*/ 2906949 w 5018777"/>
              <a:gd name="connsiteY253" fmla="*/ 2063931 h 2610137"/>
              <a:gd name="connsiteX254" fmla="*/ 3037577 w 5018777"/>
              <a:gd name="connsiteY254" fmla="*/ 2056674 h 2610137"/>
              <a:gd name="connsiteX255" fmla="*/ 3124663 w 5018777"/>
              <a:gd name="connsiteY255" fmla="*/ 2049417 h 2610137"/>
              <a:gd name="connsiteX256" fmla="*/ 3146435 w 5018777"/>
              <a:gd name="connsiteY256" fmla="*/ 2042160 h 2610137"/>
              <a:gd name="connsiteX257" fmla="*/ 3139177 w 5018777"/>
              <a:gd name="connsiteY257" fmla="*/ 2013131 h 2610137"/>
              <a:gd name="connsiteX258" fmla="*/ 3110149 w 5018777"/>
              <a:gd name="connsiteY258" fmla="*/ 1962331 h 2610137"/>
              <a:gd name="connsiteX259" fmla="*/ 3081120 w 5018777"/>
              <a:gd name="connsiteY259" fmla="*/ 1933303 h 2610137"/>
              <a:gd name="connsiteX260" fmla="*/ 3066606 w 5018777"/>
              <a:gd name="connsiteY260" fmla="*/ 1904274 h 2610137"/>
              <a:gd name="connsiteX261" fmla="*/ 3044835 w 5018777"/>
              <a:gd name="connsiteY261" fmla="*/ 1889760 h 2610137"/>
              <a:gd name="connsiteX262" fmla="*/ 3037577 w 5018777"/>
              <a:gd name="connsiteY262" fmla="*/ 1867988 h 2610137"/>
              <a:gd name="connsiteX263" fmla="*/ 3023063 w 5018777"/>
              <a:gd name="connsiteY263" fmla="*/ 1846217 h 2610137"/>
              <a:gd name="connsiteX264" fmla="*/ 3052092 w 5018777"/>
              <a:gd name="connsiteY264" fmla="*/ 1831703 h 2610137"/>
              <a:gd name="connsiteX265" fmla="*/ 3160949 w 5018777"/>
              <a:gd name="connsiteY265" fmla="*/ 1817188 h 2610137"/>
              <a:gd name="connsiteX266" fmla="*/ 3182720 w 5018777"/>
              <a:gd name="connsiteY266" fmla="*/ 1802674 h 2610137"/>
              <a:gd name="connsiteX267" fmla="*/ 3131920 w 5018777"/>
              <a:gd name="connsiteY267" fmla="*/ 1693817 h 2610137"/>
              <a:gd name="connsiteX268" fmla="*/ 3124663 w 5018777"/>
              <a:gd name="connsiteY268" fmla="*/ 1672045 h 2610137"/>
              <a:gd name="connsiteX269" fmla="*/ 3110149 w 5018777"/>
              <a:gd name="connsiteY269" fmla="*/ 1650274 h 2610137"/>
              <a:gd name="connsiteX270" fmla="*/ 3131920 w 5018777"/>
              <a:gd name="connsiteY270" fmla="*/ 1643017 h 2610137"/>
              <a:gd name="connsiteX271" fmla="*/ 3160949 w 5018777"/>
              <a:gd name="connsiteY271" fmla="*/ 1635760 h 2610137"/>
              <a:gd name="connsiteX272" fmla="*/ 3189977 w 5018777"/>
              <a:gd name="connsiteY272" fmla="*/ 1621245 h 2610137"/>
              <a:gd name="connsiteX273" fmla="*/ 3219006 w 5018777"/>
              <a:gd name="connsiteY273" fmla="*/ 1613988 h 2610137"/>
              <a:gd name="connsiteX274" fmla="*/ 3240777 w 5018777"/>
              <a:gd name="connsiteY274" fmla="*/ 1606731 h 2610137"/>
              <a:gd name="connsiteX275" fmla="*/ 3284320 w 5018777"/>
              <a:gd name="connsiteY275" fmla="*/ 1584960 h 2610137"/>
              <a:gd name="connsiteX276" fmla="*/ 3298835 w 5018777"/>
              <a:gd name="connsiteY276" fmla="*/ 1570445 h 2610137"/>
              <a:gd name="connsiteX277" fmla="*/ 3277063 w 5018777"/>
              <a:gd name="connsiteY277" fmla="*/ 1548674 h 2610137"/>
              <a:gd name="connsiteX278" fmla="*/ 3233520 w 5018777"/>
              <a:gd name="connsiteY278" fmla="*/ 1519645 h 2610137"/>
              <a:gd name="connsiteX279" fmla="*/ 3182720 w 5018777"/>
              <a:gd name="connsiteY279" fmla="*/ 1461588 h 2610137"/>
              <a:gd name="connsiteX280" fmla="*/ 3175463 w 5018777"/>
              <a:gd name="connsiteY280" fmla="*/ 1439817 h 2610137"/>
              <a:gd name="connsiteX281" fmla="*/ 3153692 w 5018777"/>
              <a:gd name="connsiteY281" fmla="*/ 1425303 h 2610137"/>
              <a:gd name="connsiteX282" fmla="*/ 3204492 w 5018777"/>
              <a:gd name="connsiteY282" fmla="*/ 1389017 h 2610137"/>
              <a:gd name="connsiteX283" fmla="*/ 3240777 w 5018777"/>
              <a:gd name="connsiteY283" fmla="*/ 1352731 h 2610137"/>
              <a:gd name="connsiteX284" fmla="*/ 3269806 w 5018777"/>
              <a:gd name="connsiteY284" fmla="*/ 1316445 h 2610137"/>
              <a:gd name="connsiteX285" fmla="*/ 3291577 w 5018777"/>
              <a:gd name="connsiteY285" fmla="*/ 1301931 h 2610137"/>
              <a:gd name="connsiteX286" fmla="*/ 3306092 w 5018777"/>
              <a:gd name="connsiteY286" fmla="*/ 1287417 h 2610137"/>
              <a:gd name="connsiteX287" fmla="*/ 3313349 w 5018777"/>
              <a:gd name="connsiteY287" fmla="*/ 1265645 h 2610137"/>
              <a:gd name="connsiteX288" fmla="*/ 3269806 w 5018777"/>
              <a:gd name="connsiteY288" fmla="*/ 1258388 h 2610137"/>
              <a:gd name="connsiteX289" fmla="*/ 3248035 w 5018777"/>
              <a:gd name="connsiteY289" fmla="*/ 1251131 h 2610137"/>
              <a:gd name="connsiteX290" fmla="*/ 3197235 w 5018777"/>
              <a:gd name="connsiteY290" fmla="*/ 1236617 h 2610137"/>
              <a:gd name="connsiteX291" fmla="*/ 3175463 w 5018777"/>
              <a:gd name="connsiteY291" fmla="*/ 1222103 h 2610137"/>
              <a:gd name="connsiteX292" fmla="*/ 3153692 w 5018777"/>
              <a:gd name="connsiteY292" fmla="*/ 1214845 h 2610137"/>
              <a:gd name="connsiteX293" fmla="*/ 3124663 w 5018777"/>
              <a:gd name="connsiteY293" fmla="*/ 1200331 h 2610137"/>
              <a:gd name="connsiteX294" fmla="*/ 3204492 w 5018777"/>
              <a:gd name="connsiteY294" fmla="*/ 1098731 h 2610137"/>
              <a:gd name="connsiteX295" fmla="*/ 3255292 w 5018777"/>
              <a:gd name="connsiteY295" fmla="*/ 1040674 h 2610137"/>
              <a:gd name="connsiteX296" fmla="*/ 3255292 w 5018777"/>
              <a:gd name="connsiteY296" fmla="*/ 997131 h 2610137"/>
              <a:gd name="connsiteX297" fmla="*/ 3211749 w 5018777"/>
              <a:gd name="connsiteY297" fmla="*/ 989874 h 2610137"/>
              <a:gd name="connsiteX298" fmla="*/ 3182720 w 5018777"/>
              <a:gd name="connsiteY298" fmla="*/ 982617 h 2610137"/>
              <a:gd name="connsiteX299" fmla="*/ 3124663 w 5018777"/>
              <a:gd name="connsiteY299" fmla="*/ 960845 h 2610137"/>
              <a:gd name="connsiteX300" fmla="*/ 3102892 w 5018777"/>
              <a:gd name="connsiteY300" fmla="*/ 953588 h 2610137"/>
              <a:gd name="connsiteX301" fmla="*/ 3052092 w 5018777"/>
              <a:gd name="connsiteY301" fmla="*/ 946331 h 2610137"/>
              <a:gd name="connsiteX302" fmla="*/ 3030320 w 5018777"/>
              <a:gd name="connsiteY302" fmla="*/ 939074 h 2610137"/>
              <a:gd name="connsiteX303" fmla="*/ 2994035 w 5018777"/>
              <a:gd name="connsiteY303" fmla="*/ 931817 h 2610137"/>
              <a:gd name="connsiteX304" fmla="*/ 2979520 w 5018777"/>
              <a:gd name="connsiteY304" fmla="*/ 917303 h 2610137"/>
              <a:gd name="connsiteX305" fmla="*/ 3037577 w 5018777"/>
              <a:gd name="connsiteY305" fmla="*/ 822960 h 2610137"/>
              <a:gd name="connsiteX306" fmla="*/ 3095635 w 5018777"/>
              <a:gd name="connsiteY306" fmla="*/ 750388 h 2610137"/>
              <a:gd name="connsiteX307" fmla="*/ 3131920 w 5018777"/>
              <a:gd name="connsiteY307" fmla="*/ 706845 h 2610137"/>
              <a:gd name="connsiteX308" fmla="*/ 3146435 w 5018777"/>
              <a:gd name="connsiteY308" fmla="*/ 685074 h 2610137"/>
              <a:gd name="connsiteX309" fmla="*/ 3037577 w 5018777"/>
              <a:gd name="connsiteY309" fmla="*/ 670560 h 2610137"/>
              <a:gd name="connsiteX310" fmla="*/ 2965006 w 5018777"/>
              <a:gd name="connsiteY310" fmla="*/ 663303 h 2610137"/>
              <a:gd name="connsiteX311" fmla="*/ 2892435 w 5018777"/>
              <a:gd name="connsiteY311" fmla="*/ 648788 h 2610137"/>
              <a:gd name="connsiteX312" fmla="*/ 2928720 w 5018777"/>
              <a:gd name="connsiteY312" fmla="*/ 612503 h 2610137"/>
              <a:gd name="connsiteX313" fmla="*/ 2965006 w 5018777"/>
              <a:gd name="connsiteY313" fmla="*/ 576217 h 2610137"/>
              <a:gd name="connsiteX314" fmla="*/ 2972263 w 5018777"/>
              <a:gd name="connsiteY314" fmla="*/ 532674 h 2610137"/>
              <a:gd name="connsiteX315" fmla="*/ 2986777 w 5018777"/>
              <a:gd name="connsiteY315" fmla="*/ 489131 h 2610137"/>
              <a:gd name="connsiteX316" fmla="*/ 3001292 w 5018777"/>
              <a:gd name="connsiteY316" fmla="*/ 438331 h 2610137"/>
              <a:gd name="connsiteX317" fmla="*/ 3015806 w 5018777"/>
              <a:gd name="connsiteY317" fmla="*/ 394788 h 2610137"/>
              <a:gd name="connsiteX318" fmla="*/ 2965006 w 5018777"/>
              <a:gd name="connsiteY318" fmla="*/ 402045 h 2610137"/>
              <a:gd name="connsiteX319" fmla="*/ 2921463 w 5018777"/>
              <a:gd name="connsiteY319" fmla="*/ 416560 h 2610137"/>
              <a:gd name="connsiteX320" fmla="*/ 2892435 w 5018777"/>
              <a:gd name="connsiteY320" fmla="*/ 423817 h 2610137"/>
              <a:gd name="connsiteX321" fmla="*/ 2856149 w 5018777"/>
              <a:gd name="connsiteY321" fmla="*/ 438331 h 2610137"/>
              <a:gd name="connsiteX322" fmla="*/ 2812606 w 5018777"/>
              <a:gd name="connsiteY322" fmla="*/ 445588 h 2610137"/>
              <a:gd name="connsiteX323" fmla="*/ 2783577 w 5018777"/>
              <a:gd name="connsiteY323" fmla="*/ 452845 h 2610137"/>
              <a:gd name="connsiteX324" fmla="*/ 2725520 w 5018777"/>
              <a:gd name="connsiteY324" fmla="*/ 445588 h 2610137"/>
              <a:gd name="connsiteX325" fmla="*/ 2732777 w 5018777"/>
              <a:gd name="connsiteY325" fmla="*/ 380274 h 2610137"/>
              <a:gd name="connsiteX326" fmla="*/ 2725520 w 5018777"/>
              <a:gd name="connsiteY326" fmla="*/ 293188 h 2610137"/>
              <a:gd name="connsiteX327" fmla="*/ 2711006 w 5018777"/>
              <a:gd name="connsiteY327" fmla="*/ 235131 h 2610137"/>
              <a:gd name="connsiteX328" fmla="*/ 2667463 w 5018777"/>
              <a:gd name="connsiteY328" fmla="*/ 213360 h 2610137"/>
              <a:gd name="connsiteX329" fmla="*/ 2660206 w 5018777"/>
              <a:gd name="connsiteY329"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11977 w 5018777"/>
              <a:gd name="connsiteY195" fmla="*/ 2143760 h 2610137"/>
              <a:gd name="connsiteX196" fmla="*/ 1404720 w 5018777"/>
              <a:gd name="connsiteY196" fmla="*/ 2165531 h 2610137"/>
              <a:gd name="connsiteX197" fmla="*/ 1368435 w 5018777"/>
              <a:gd name="connsiteY197" fmla="*/ 2296160 h 2610137"/>
              <a:gd name="connsiteX198" fmla="*/ 1370975 w 5018777"/>
              <a:gd name="connsiteY198" fmla="*/ 2452188 h 2610137"/>
              <a:gd name="connsiteX199" fmla="*/ 1513577 w 5018777"/>
              <a:gd name="connsiteY199" fmla="*/ 2557417 h 2610137"/>
              <a:gd name="connsiteX200" fmla="*/ 1636949 w 5018777"/>
              <a:gd name="connsiteY200" fmla="*/ 2593703 h 2610137"/>
              <a:gd name="connsiteX201" fmla="*/ 1813297 w 5018777"/>
              <a:gd name="connsiteY201" fmla="*/ 2610122 h 2610137"/>
              <a:gd name="connsiteX202" fmla="*/ 1929775 w 5018777"/>
              <a:gd name="connsiteY202" fmla="*/ 2575378 h 2610137"/>
              <a:gd name="connsiteX203" fmla="*/ 1963520 w 5018777"/>
              <a:gd name="connsiteY203" fmla="*/ 2499360 h 2610137"/>
              <a:gd name="connsiteX204" fmla="*/ 2006337 w 5018777"/>
              <a:gd name="connsiteY204" fmla="*/ 2317931 h 2610137"/>
              <a:gd name="connsiteX205" fmla="*/ 2043349 w 5018777"/>
              <a:gd name="connsiteY205" fmla="*/ 2114731 h 2610137"/>
              <a:gd name="connsiteX206" fmla="*/ 2066572 w 5018777"/>
              <a:gd name="connsiteY206" fmla="*/ 2051594 h 2610137"/>
              <a:gd name="connsiteX207" fmla="*/ 2102495 w 5018777"/>
              <a:gd name="connsiteY207" fmla="*/ 1990634 h 2610137"/>
              <a:gd name="connsiteX208" fmla="*/ 2221512 w 5018777"/>
              <a:gd name="connsiteY208" fmla="*/ 1882140 h 2610137"/>
              <a:gd name="connsiteX209" fmla="*/ 2333362 w 5018777"/>
              <a:gd name="connsiteY209" fmla="*/ 1869530 h 2610137"/>
              <a:gd name="connsiteX210" fmla="*/ 2398949 w 5018777"/>
              <a:gd name="connsiteY210" fmla="*/ 1882503 h 2610137"/>
              <a:gd name="connsiteX211" fmla="*/ 2457006 w 5018777"/>
              <a:gd name="connsiteY211" fmla="*/ 1933303 h 2610137"/>
              <a:gd name="connsiteX212" fmla="*/ 2493292 w 5018777"/>
              <a:gd name="connsiteY212" fmla="*/ 1976845 h 2610137"/>
              <a:gd name="connsiteX213" fmla="*/ 2533387 w 5018777"/>
              <a:gd name="connsiteY213" fmla="*/ 2067015 h 2610137"/>
              <a:gd name="connsiteX214" fmla="*/ 2561600 w 5018777"/>
              <a:gd name="connsiteY214" fmla="*/ 2198188 h 2610137"/>
              <a:gd name="connsiteX215" fmla="*/ 2524225 w 5018777"/>
              <a:gd name="connsiteY215" fmla="*/ 2293892 h 2610137"/>
              <a:gd name="connsiteX216" fmla="*/ 2484492 w 5018777"/>
              <a:gd name="connsiteY216" fmla="*/ 2330540 h 2610137"/>
              <a:gd name="connsiteX217" fmla="*/ 2413191 w 5018777"/>
              <a:gd name="connsiteY217" fmla="*/ 2341608 h 2610137"/>
              <a:gd name="connsiteX218" fmla="*/ 2333635 w 5018777"/>
              <a:gd name="connsiteY218" fmla="*/ 2332445 h 2610137"/>
              <a:gd name="connsiteX219" fmla="*/ 2301522 w 5018777"/>
              <a:gd name="connsiteY219" fmla="*/ 2244997 h 2610137"/>
              <a:gd name="connsiteX220" fmla="*/ 2387519 w 5018777"/>
              <a:gd name="connsiteY220" fmla="*/ 2118541 h 2610137"/>
              <a:gd name="connsiteX221" fmla="*/ 2387519 w 5018777"/>
              <a:gd name="connsiteY221" fmla="*/ 2027645 h 2610137"/>
              <a:gd name="connsiteX222" fmla="*/ 2275577 w 5018777"/>
              <a:gd name="connsiteY222" fmla="*/ 2020388 h 2610137"/>
              <a:gd name="connsiteX223" fmla="*/ 2195749 w 5018777"/>
              <a:gd name="connsiteY223" fmla="*/ 2071188 h 2610137"/>
              <a:gd name="connsiteX224" fmla="*/ 2152206 w 5018777"/>
              <a:gd name="connsiteY224" fmla="*/ 2114731 h 2610137"/>
              <a:gd name="connsiteX225" fmla="*/ 2130435 w 5018777"/>
              <a:gd name="connsiteY225" fmla="*/ 2143760 h 2610137"/>
              <a:gd name="connsiteX226" fmla="*/ 2130435 w 5018777"/>
              <a:gd name="connsiteY226" fmla="*/ 2354217 h 2610137"/>
              <a:gd name="connsiteX227" fmla="*/ 2144949 w 5018777"/>
              <a:gd name="connsiteY227" fmla="*/ 2375988 h 2610137"/>
              <a:gd name="connsiteX228" fmla="*/ 2195749 w 5018777"/>
              <a:gd name="connsiteY228" fmla="*/ 2419531 h 2610137"/>
              <a:gd name="connsiteX229" fmla="*/ 2224777 w 5018777"/>
              <a:gd name="connsiteY229" fmla="*/ 2441303 h 2610137"/>
              <a:gd name="connsiteX230" fmla="*/ 2268320 w 5018777"/>
              <a:gd name="connsiteY230" fmla="*/ 2477588 h 2610137"/>
              <a:gd name="connsiteX231" fmla="*/ 2297349 w 5018777"/>
              <a:gd name="connsiteY231" fmla="*/ 2513874 h 2610137"/>
              <a:gd name="connsiteX232" fmla="*/ 2319120 w 5018777"/>
              <a:gd name="connsiteY232" fmla="*/ 2535645 h 2610137"/>
              <a:gd name="connsiteX233" fmla="*/ 2398949 w 5018777"/>
              <a:gd name="connsiteY233" fmla="*/ 2571931 h 2610137"/>
              <a:gd name="connsiteX234" fmla="*/ 2544092 w 5018777"/>
              <a:gd name="connsiteY234" fmla="*/ 2557417 h 2610137"/>
              <a:gd name="connsiteX235" fmla="*/ 2565863 w 5018777"/>
              <a:gd name="connsiteY235" fmla="*/ 2542903 h 2610137"/>
              <a:gd name="connsiteX236" fmla="*/ 2573120 w 5018777"/>
              <a:gd name="connsiteY236" fmla="*/ 2506617 h 2610137"/>
              <a:gd name="connsiteX237" fmla="*/ 2587635 w 5018777"/>
              <a:gd name="connsiteY237" fmla="*/ 2484845 h 2610137"/>
              <a:gd name="connsiteX238" fmla="*/ 2594892 w 5018777"/>
              <a:gd name="connsiteY238" fmla="*/ 2412274 h 2610137"/>
              <a:gd name="connsiteX239" fmla="*/ 2645692 w 5018777"/>
              <a:gd name="connsiteY239" fmla="*/ 2419531 h 2610137"/>
              <a:gd name="connsiteX240" fmla="*/ 2674720 w 5018777"/>
              <a:gd name="connsiteY240" fmla="*/ 2426788 h 2610137"/>
              <a:gd name="connsiteX241" fmla="*/ 2747292 w 5018777"/>
              <a:gd name="connsiteY241" fmla="*/ 2441303 h 2610137"/>
              <a:gd name="connsiteX242" fmla="*/ 2790835 w 5018777"/>
              <a:gd name="connsiteY242" fmla="*/ 2455817 h 2610137"/>
              <a:gd name="connsiteX243" fmla="*/ 2812606 w 5018777"/>
              <a:gd name="connsiteY243" fmla="*/ 2441303 h 2610137"/>
              <a:gd name="connsiteX244" fmla="*/ 2805349 w 5018777"/>
              <a:gd name="connsiteY244" fmla="*/ 2419531 h 2610137"/>
              <a:gd name="connsiteX245" fmla="*/ 2798092 w 5018777"/>
              <a:gd name="connsiteY245" fmla="*/ 2375988 h 2610137"/>
              <a:gd name="connsiteX246" fmla="*/ 2783577 w 5018777"/>
              <a:gd name="connsiteY246" fmla="*/ 2332445 h 2610137"/>
              <a:gd name="connsiteX247" fmla="*/ 2798092 w 5018777"/>
              <a:gd name="connsiteY247" fmla="*/ 2281645 h 2610137"/>
              <a:gd name="connsiteX248" fmla="*/ 2965006 w 5018777"/>
              <a:gd name="connsiteY248" fmla="*/ 2252617 h 2610137"/>
              <a:gd name="connsiteX249" fmla="*/ 2950492 w 5018777"/>
              <a:gd name="connsiteY249" fmla="*/ 2230845 h 2610137"/>
              <a:gd name="connsiteX250" fmla="*/ 2928720 w 5018777"/>
              <a:gd name="connsiteY250" fmla="*/ 2136503 h 2610137"/>
              <a:gd name="connsiteX251" fmla="*/ 2921463 w 5018777"/>
              <a:gd name="connsiteY251" fmla="*/ 2107474 h 2610137"/>
              <a:gd name="connsiteX252" fmla="*/ 2899692 w 5018777"/>
              <a:gd name="connsiteY252" fmla="*/ 2092960 h 2610137"/>
              <a:gd name="connsiteX253" fmla="*/ 2906949 w 5018777"/>
              <a:gd name="connsiteY253" fmla="*/ 2063931 h 2610137"/>
              <a:gd name="connsiteX254" fmla="*/ 3037577 w 5018777"/>
              <a:gd name="connsiteY254" fmla="*/ 2056674 h 2610137"/>
              <a:gd name="connsiteX255" fmla="*/ 3124663 w 5018777"/>
              <a:gd name="connsiteY255" fmla="*/ 2049417 h 2610137"/>
              <a:gd name="connsiteX256" fmla="*/ 3146435 w 5018777"/>
              <a:gd name="connsiteY256" fmla="*/ 2042160 h 2610137"/>
              <a:gd name="connsiteX257" fmla="*/ 3139177 w 5018777"/>
              <a:gd name="connsiteY257" fmla="*/ 2013131 h 2610137"/>
              <a:gd name="connsiteX258" fmla="*/ 3110149 w 5018777"/>
              <a:gd name="connsiteY258" fmla="*/ 1962331 h 2610137"/>
              <a:gd name="connsiteX259" fmla="*/ 3081120 w 5018777"/>
              <a:gd name="connsiteY259" fmla="*/ 1933303 h 2610137"/>
              <a:gd name="connsiteX260" fmla="*/ 3066606 w 5018777"/>
              <a:gd name="connsiteY260" fmla="*/ 1904274 h 2610137"/>
              <a:gd name="connsiteX261" fmla="*/ 3044835 w 5018777"/>
              <a:gd name="connsiteY261" fmla="*/ 1889760 h 2610137"/>
              <a:gd name="connsiteX262" fmla="*/ 3037577 w 5018777"/>
              <a:gd name="connsiteY262" fmla="*/ 1867988 h 2610137"/>
              <a:gd name="connsiteX263" fmla="*/ 3023063 w 5018777"/>
              <a:gd name="connsiteY263" fmla="*/ 1846217 h 2610137"/>
              <a:gd name="connsiteX264" fmla="*/ 3052092 w 5018777"/>
              <a:gd name="connsiteY264" fmla="*/ 1831703 h 2610137"/>
              <a:gd name="connsiteX265" fmla="*/ 3160949 w 5018777"/>
              <a:gd name="connsiteY265" fmla="*/ 1817188 h 2610137"/>
              <a:gd name="connsiteX266" fmla="*/ 3182720 w 5018777"/>
              <a:gd name="connsiteY266" fmla="*/ 1802674 h 2610137"/>
              <a:gd name="connsiteX267" fmla="*/ 3131920 w 5018777"/>
              <a:gd name="connsiteY267" fmla="*/ 1693817 h 2610137"/>
              <a:gd name="connsiteX268" fmla="*/ 3124663 w 5018777"/>
              <a:gd name="connsiteY268" fmla="*/ 1672045 h 2610137"/>
              <a:gd name="connsiteX269" fmla="*/ 3110149 w 5018777"/>
              <a:gd name="connsiteY269" fmla="*/ 1650274 h 2610137"/>
              <a:gd name="connsiteX270" fmla="*/ 3131920 w 5018777"/>
              <a:gd name="connsiteY270" fmla="*/ 1643017 h 2610137"/>
              <a:gd name="connsiteX271" fmla="*/ 3160949 w 5018777"/>
              <a:gd name="connsiteY271" fmla="*/ 1635760 h 2610137"/>
              <a:gd name="connsiteX272" fmla="*/ 3189977 w 5018777"/>
              <a:gd name="connsiteY272" fmla="*/ 1621245 h 2610137"/>
              <a:gd name="connsiteX273" fmla="*/ 3219006 w 5018777"/>
              <a:gd name="connsiteY273" fmla="*/ 1613988 h 2610137"/>
              <a:gd name="connsiteX274" fmla="*/ 3240777 w 5018777"/>
              <a:gd name="connsiteY274" fmla="*/ 1606731 h 2610137"/>
              <a:gd name="connsiteX275" fmla="*/ 3284320 w 5018777"/>
              <a:gd name="connsiteY275" fmla="*/ 1584960 h 2610137"/>
              <a:gd name="connsiteX276" fmla="*/ 3298835 w 5018777"/>
              <a:gd name="connsiteY276" fmla="*/ 1570445 h 2610137"/>
              <a:gd name="connsiteX277" fmla="*/ 3277063 w 5018777"/>
              <a:gd name="connsiteY277" fmla="*/ 1548674 h 2610137"/>
              <a:gd name="connsiteX278" fmla="*/ 3233520 w 5018777"/>
              <a:gd name="connsiteY278" fmla="*/ 1519645 h 2610137"/>
              <a:gd name="connsiteX279" fmla="*/ 3182720 w 5018777"/>
              <a:gd name="connsiteY279" fmla="*/ 1461588 h 2610137"/>
              <a:gd name="connsiteX280" fmla="*/ 3175463 w 5018777"/>
              <a:gd name="connsiteY280" fmla="*/ 1439817 h 2610137"/>
              <a:gd name="connsiteX281" fmla="*/ 3153692 w 5018777"/>
              <a:gd name="connsiteY281" fmla="*/ 1425303 h 2610137"/>
              <a:gd name="connsiteX282" fmla="*/ 3204492 w 5018777"/>
              <a:gd name="connsiteY282" fmla="*/ 1389017 h 2610137"/>
              <a:gd name="connsiteX283" fmla="*/ 3240777 w 5018777"/>
              <a:gd name="connsiteY283" fmla="*/ 1352731 h 2610137"/>
              <a:gd name="connsiteX284" fmla="*/ 3269806 w 5018777"/>
              <a:gd name="connsiteY284" fmla="*/ 1316445 h 2610137"/>
              <a:gd name="connsiteX285" fmla="*/ 3291577 w 5018777"/>
              <a:gd name="connsiteY285" fmla="*/ 1301931 h 2610137"/>
              <a:gd name="connsiteX286" fmla="*/ 3306092 w 5018777"/>
              <a:gd name="connsiteY286" fmla="*/ 1287417 h 2610137"/>
              <a:gd name="connsiteX287" fmla="*/ 3313349 w 5018777"/>
              <a:gd name="connsiteY287" fmla="*/ 1265645 h 2610137"/>
              <a:gd name="connsiteX288" fmla="*/ 3269806 w 5018777"/>
              <a:gd name="connsiteY288" fmla="*/ 1258388 h 2610137"/>
              <a:gd name="connsiteX289" fmla="*/ 3248035 w 5018777"/>
              <a:gd name="connsiteY289" fmla="*/ 1251131 h 2610137"/>
              <a:gd name="connsiteX290" fmla="*/ 3197235 w 5018777"/>
              <a:gd name="connsiteY290" fmla="*/ 1236617 h 2610137"/>
              <a:gd name="connsiteX291" fmla="*/ 3175463 w 5018777"/>
              <a:gd name="connsiteY291" fmla="*/ 1222103 h 2610137"/>
              <a:gd name="connsiteX292" fmla="*/ 3153692 w 5018777"/>
              <a:gd name="connsiteY292" fmla="*/ 1214845 h 2610137"/>
              <a:gd name="connsiteX293" fmla="*/ 3124663 w 5018777"/>
              <a:gd name="connsiteY293" fmla="*/ 1200331 h 2610137"/>
              <a:gd name="connsiteX294" fmla="*/ 3204492 w 5018777"/>
              <a:gd name="connsiteY294" fmla="*/ 1098731 h 2610137"/>
              <a:gd name="connsiteX295" fmla="*/ 3255292 w 5018777"/>
              <a:gd name="connsiteY295" fmla="*/ 1040674 h 2610137"/>
              <a:gd name="connsiteX296" fmla="*/ 3255292 w 5018777"/>
              <a:gd name="connsiteY296" fmla="*/ 997131 h 2610137"/>
              <a:gd name="connsiteX297" fmla="*/ 3211749 w 5018777"/>
              <a:gd name="connsiteY297" fmla="*/ 989874 h 2610137"/>
              <a:gd name="connsiteX298" fmla="*/ 3182720 w 5018777"/>
              <a:gd name="connsiteY298" fmla="*/ 982617 h 2610137"/>
              <a:gd name="connsiteX299" fmla="*/ 3124663 w 5018777"/>
              <a:gd name="connsiteY299" fmla="*/ 960845 h 2610137"/>
              <a:gd name="connsiteX300" fmla="*/ 3102892 w 5018777"/>
              <a:gd name="connsiteY300" fmla="*/ 953588 h 2610137"/>
              <a:gd name="connsiteX301" fmla="*/ 3052092 w 5018777"/>
              <a:gd name="connsiteY301" fmla="*/ 946331 h 2610137"/>
              <a:gd name="connsiteX302" fmla="*/ 3030320 w 5018777"/>
              <a:gd name="connsiteY302" fmla="*/ 939074 h 2610137"/>
              <a:gd name="connsiteX303" fmla="*/ 2994035 w 5018777"/>
              <a:gd name="connsiteY303" fmla="*/ 931817 h 2610137"/>
              <a:gd name="connsiteX304" fmla="*/ 2979520 w 5018777"/>
              <a:gd name="connsiteY304" fmla="*/ 917303 h 2610137"/>
              <a:gd name="connsiteX305" fmla="*/ 3037577 w 5018777"/>
              <a:gd name="connsiteY305" fmla="*/ 822960 h 2610137"/>
              <a:gd name="connsiteX306" fmla="*/ 3095635 w 5018777"/>
              <a:gd name="connsiteY306" fmla="*/ 750388 h 2610137"/>
              <a:gd name="connsiteX307" fmla="*/ 3131920 w 5018777"/>
              <a:gd name="connsiteY307" fmla="*/ 706845 h 2610137"/>
              <a:gd name="connsiteX308" fmla="*/ 3146435 w 5018777"/>
              <a:gd name="connsiteY308" fmla="*/ 685074 h 2610137"/>
              <a:gd name="connsiteX309" fmla="*/ 3037577 w 5018777"/>
              <a:gd name="connsiteY309" fmla="*/ 670560 h 2610137"/>
              <a:gd name="connsiteX310" fmla="*/ 2965006 w 5018777"/>
              <a:gd name="connsiteY310" fmla="*/ 663303 h 2610137"/>
              <a:gd name="connsiteX311" fmla="*/ 2892435 w 5018777"/>
              <a:gd name="connsiteY311" fmla="*/ 648788 h 2610137"/>
              <a:gd name="connsiteX312" fmla="*/ 2928720 w 5018777"/>
              <a:gd name="connsiteY312" fmla="*/ 612503 h 2610137"/>
              <a:gd name="connsiteX313" fmla="*/ 2965006 w 5018777"/>
              <a:gd name="connsiteY313" fmla="*/ 576217 h 2610137"/>
              <a:gd name="connsiteX314" fmla="*/ 2972263 w 5018777"/>
              <a:gd name="connsiteY314" fmla="*/ 532674 h 2610137"/>
              <a:gd name="connsiteX315" fmla="*/ 2986777 w 5018777"/>
              <a:gd name="connsiteY315" fmla="*/ 489131 h 2610137"/>
              <a:gd name="connsiteX316" fmla="*/ 3001292 w 5018777"/>
              <a:gd name="connsiteY316" fmla="*/ 438331 h 2610137"/>
              <a:gd name="connsiteX317" fmla="*/ 3015806 w 5018777"/>
              <a:gd name="connsiteY317" fmla="*/ 394788 h 2610137"/>
              <a:gd name="connsiteX318" fmla="*/ 2965006 w 5018777"/>
              <a:gd name="connsiteY318" fmla="*/ 402045 h 2610137"/>
              <a:gd name="connsiteX319" fmla="*/ 2921463 w 5018777"/>
              <a:gd name="connsiteY319" fmla="*/ 416560 h 2610137"/>
              <a:gd name="connsiteX320" fmla="*/ 2892435 w 5018777"/>
              <a:gd name="connsiteY320" fmla="*/ 423817 h 2610137"/>
              <a:gd name="connsiteX321" fmla="*/ 2856149 w 5018777"/>
              <a:gd name="connsiteY321" fmla="*/ 438331 h 2610137"/>
              <a:gd name="connsiteX322" fmla="*/ 2812606 w 5018777"/>
              <a:gd name="connsiteY322" fmla="*/ 445588 h 2610137"/>
              <a:gd name="connsiteX323" fmla="*/ 2783577 w 5018777"/>
              <a:gd name="connsiteY323" fmla="*/ 452845 h 2610137"/>
              <a:gd name="connsiteX324" fmla="*/ 2725520 w 5018777"/>
              <a:gd name="connsiteY324" fmla="*/ 445588 h 2610137"/>
              <a:gd name="connsiteX325" fmla="*/ 2732777 w 5018777"/>
              <a:gd name="connsiteY325" fmla="*/ 380274 h 2610137"/>
              <a:gd name="connsiteX326" fmla="*/ 2725520 w 5018777"/>
              <a:gd name="connsiteY326" fmla="*/ 293188 h 2610137"/>
              <a:gd name="connsiteX327" fmla="*/ 2711006 w 5018777"/>
              <a:gd name="connsiteY327" fmla="*/ 235131 h 2610137"/>
              <a:gd name="connsiteX328" fmla="*/ 2667463 w 5018777"/>
              <a:gd name="connsiteY328" fmla="*/ 213360 h 2610137"/>
              <a:gd name="connsiteX329" fmla="*/ 2660206 w 5018777"/>
              <a:gd name="connsiteY329"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11977 w 5018777"/>
              <a:gd name="connsiteY195" fmla="*/ 2143760 h 2610137"/>
              <a:gd name="connsiteX196" fmla="*/ 1404720 w 5018777"/>
              <a:gd name="connsiteY196" fmla="*/ 2165531 h 2610137"/>
              <a:gd name="connsiteX197" fmla="*/ 1368435 w 5018777"/>
              <a:gd name="connsiteY197" fmla="*/ 2296160 h 2610137"/>
              <a:gd name="connsiteX198" fmla="*/ 1370975 w 5018777"/>
              <a:gd name="connsiteY198" fmla="*/ 2452188 h 2610137"/>
              <a:gd name="connsiteX199" fmla="*/ 1513577 w 5018777"/>
              <a:gd name="connsiteY199" fmla="*/ 2557417 h 2610137"/>
              <a:gd name="connsiteX200" fmla="*/ 1636949 w 5018777"/>
              <a:gd name="connsiteY200" fmla="*/ 2593703 h 2610137"/>
              <a:gd name="connsiteX201" fmla="*/ 1813297 w 5018777"/>
              <a:gd name="connsiteY201" fmla="*/ 2610122 h 2610137"/>
              <a:gd name="connsiteX202" fmla="*/ 1929775 w 5018777"/>
              <a:gd name="connsiteY202" fmla="*/ 2575378 h 2610137"/>
              <a:gd name="connsiteX203" fmla="*/ 1963520 w 5018777"/>
              <a:gd name="connsiteY203" fmla="*/ 2499360 h 2610137"/>
              <a:gd name="connsiteX204" fmla="*/ 2006337 w 5018777"/>
              <a:gd name="connsiteY204" fmla="*/ 2317931 h 2610137"/>
              <a:gd name="connsiteX205" fmla="*/ 2043349 w 5018777"/>
              <a:gd name="connsiteY205" fmla="*/ 2114731 h 2610137"/>
              <a:gd name="connsiteX206" fmla="*/ 2066572 w 5018777"/>
              <a:gd name="connsiteY206" fmla="*/ 2051594 h 2610137"/>
              <a:gd name="connsiteX207" fmla="*/ 2102495 w 5018777"/>
              <a:gd name="connsiteY207" fmla="*/ 1990634 h 2610137"/>
              <a:gd name="connsiteX208" fmla="*/ 2221512 w 5018777"/>
              <a:gd name="connsiteY208" fmla="*/ 1882140 h 2610137"/>
              <a:gd name="connsiteX209" fmla="*/ 2333362 w 5018777"/>
              <a:gd name="connsiteY209" fmla="*/ 1869530 h 2610137"/>
              <a:gd name="connsiteX210" fmla="*/ 2398949 w 5018777"/>
              <a:gd name="connsiteY210" fmla="*/ 1882503 h 2610137"/>
              <a:gd name="connsiteX211" fmla="*/ 2457006 w 5018777"/>
              <a:gd name="connsiteY211" fmla="*/ 1933303 h 2610137"/>
              <a:gd name="connsiteX212" fmla="*/ 2493292 w 5018777"/>
              <a:gd name="connsiteY212" fmla="*/ 1976845 h 2610137"/>
              <a:gd name="connsiteX213" fmla="*/ 2533387 w 5018777"/>
              <a:gd name="connsiteY213" fmla="*/ 2067015 h 2610137"/>
              <a:gd name="connsiteX214" fmla="*/ 2561600 w 5018777"/>
              <a:gd name="connsiteY214" fmla="*/ 2198188 h 2610137"/>
              <a:gd name="connsiteX215" fmla="*/ 2524225 w 5018777"/>
              <a:gd name="connsiteY215" fmla="*/ 2293892 h 2610137"/>
              <a:gd name="connsiteX216" fmla="*/ 2484492 w 5018777"/>
              <a:gd name="connsiteY216" fmla="*/ 2330540 h 2610137"/>
              <a:gd name="connsiteX217" fmla="*/ 2413191 w 5018777"/>
              <a:gd name="connsiteY217" fmla="*/ 2341608 h 2610137"/>
              <a:gd name="connsiteX218" fmla="*/ 2333635 w 5018777"/>
              <a:gd name="connsiteY218" fmla="*/ 2332445 h 2610137"/>
              <a:gd name="connsiteX219" fmla="*/ 2301522 w 5018777"/>
              <a:gd name="connsiteY219" fmla="*/ 2244997 h 2610137"/>
              <a:gd name="connsiteX220" fmla="*/ 2387519 w 5018777"/>
              <a:gd name="connsiteY220" fmla="*/ 2118541 h 2610137"/>
              <a:gd name="connsiteX221" fmla="*/ 2387519 w 5018777"/>
              <a:gd name="connsiteY221" fmla="*/ 2027645 h 2610137"/>
              <a:gd name="connsiteX222" fmla="*/ 2275577 w 5018777"/>
              <a:gd name="connsiteY222" fmla="*/ 2020388 h 2610137"/>
              <a:gd name="connsiteX223" fmla="*/ 2195749 w 5018777"/>
              <a:gd name="connsiteY223" fmla="*/ 2071188 h 2610137"/>
              <a:gd name="connsiteX224" fmla="*/ 2152206 w 5018777"/>
              <a:gd name="connsiteY224" fmla="*/ 2114731 h 2610137"/>
              <a:gd name="connsiteX225" fmla="*/ 2130435 w 5018777"/>
              <a:gd name="connsiteY225" fmla="*/ 2143760 h 2610137"/>
              <a:gd name="connsiteX226" fmla="*/ 2130435 w 5018777"/>
              <a:gd name="connsiteY226" fmla="*/ 2354217 h 2610137"/>
              <a:gd name="connsiteX227" fmla="*/ 2144949 w 5018777"/>
              <a:gd name="connsiteY227" fmla="*/ 2375988 h 2610137"/>
              <a:gd name="connsiteX228" fmla="*/ 2195749 w 5018777"/>
              <a:gd name="connsiteY228" fmla="*/ 2419531 h 2610137"/>
              <a:gd name="connsiteX229" fmla="*/ 2224777 w 5018777"/>
              <a:gd name="connsiteY229" fmla="*/ 2441303 h 2610137"/>
              <a:gd name="connsiteX230" fmla="*/ 2268320 w 5018777"/>
              <a:gd name="connsiteY230" fmla="*/ 2477588 h 2610137"/>
              <a:gd name="connsiteX231" fmla="*/ 2297349 w 5018777"/>
              <a:gd name="connsiteY231" fmla="*/ 2513874 h 2610137"/>
              <a:gd name="connsiteX232" fmla="*/ 2319120 w 5018777"/>
              <a:gd name="connsiteY232" fmla="*/ 2535645 h 2610137"/>
              <a:gd name="connsiteX233" fmla="*/ 2398949 w 5018777"/>
              <a:gd name="connsiteY233" fmla="*/ 2571931 h 2610137"/>
              <a:gd name="connsiteX234" fmla="*/ 2544092 w 5018777"/>
              <a:gd name="connsiteY234" fmla="*/ 2557417 h 2610137"/>
              <a:gd name="connsiteX235" fmla="*/ 2565863 w 5018777"/>
              <a:gd name="connsiteY235" fmla="*/ 2542903 h 2610137"/>
              <a:gd name="connsiteX236" fmla="*/ 2573120 w 5018777"/>
              <a:gd name="connsiteY236" fmla="*/ 2506617 h 2610137"/>
              <a:gd name="connsiteX237" fmla="*/ 2587635 w 5018777"/>
              <a:gd name="connsiteY237" fmla="*/ 2484845 h 2610137"/>
              <a:gd name="connsiteX238" fmla="*/ 2594892 w 5018777"/>
              <a:gd name="connsiteY238" fmla="*/ 2412274 h 2610137"/>
              <a:gd name="connsiteX239" fmla="*/ 2645692 w 5018777"/>
              <a:gd name="connsiteY239" fmla="*/ 2419531 h 2610137"/>
              <a:gd name="connsiteX240" fmla="*/ 2674720 w 5018777"/>
              <a:gd name="connsiteY240" fmla="*/ 2426788 h 2610137"/>
              <a:gd name="connsiteX241" fmla="*/ 2747292 w 5018777"/>
              <a:gd name="connsiteY241" fmla="*/ 2441303 h 2610137"/>
              <a:gd name="connsiteX242" fmla="*/ 2790835 w 5018777"/>
              <a:gd name="connsiteY242" fmla="*/ 2455817 h 2610137"/>
              <a:gd name="connsiteX243" fmla="*/ 2812606 w 5018777"/>
              <a:gd name="connsiteY243" fmla="*/ 2441303 h 2610137"/>
              <a:gd name="connsiteX244" fmla="*/ 2805349 w 5018777"/>
              <a:gd name="connsiteY244" fmla="*/ 2419531 h 2610137"/>
              <a:gd name="connsiteX245" fmla="*/ 2798092 w 5018777"/>
              <a:gd name="connsiteY245" fmla="*/ 2375988 h 2610137"/>
              <a:gd name="connsiteX246" fmla="*/ 2783577 w 5018777"/>
              <a:gd name="connsiteY246" fmla="*/ 2332445 h 2610137"/>
              <a:gd name="connsiteX247" fmla="*/ 2798092 w 5018777"/>
              <a:gd name="connsiteY247" fmla="*/ 2281645 h 2610137"/>
              <a:gd name="connsiteX248" fmla="*/ 2965006 w 5018777"/>
              <a:gd name="connsiteY248" fmla="*/ 2252617 h 2610137"/>
              <a:gd name="connsiteX249" fmla="*/ 2950492 w 5018777"/>
              <a:gd name="connsiteY249" fmla="*/ 2230845 h 2610137"/>
              <a:gd name="connsiteX250" fmla="*/ 2928720 w 5018777"/>
              <a:gd name="connsiteY250" fmla="*/ 2136503 h 2610137"/>
              <a:gd name="connsiteX251" fmla="*/ 2921463 w 5018777"/>
              <a:gd name="connsiteY251" fmla="*/ 2107474 h 2610137"/>
              <a:gd name="connsiteX252" fmla="*/ 2899692 w 5018777"/>
              <a:gd name="connsiteY252" fmla="*/ 2092960 h 2610137"/>
              <a:gd name="connsiteX253" fmla="*/ 2906949 w 5018777"/>
              <a:gd name="connsiteY253" fmla="*/ 2063931 h 2610137"/>
              <a:gd name="connsiteX254" fmla="*/ 3037577 w 5018777"/>
              <a:gd name="connsiteY254" fmla="*/ 2056674 h 2610137"/>
              <a:gd name="connsiteX255" fmla="*/ 3124663 w 5018777"/>
              <a:gd name="connsiteY255" fmla="*/ 2049417 h 2610137"/>
              <a:gd name="connsiteX256" fmla="*/ 3146435 w 5018777"/>
              <a:gd name="connsiteY256" fmla="*/ 2042160 h 2610137"/>
              <a:gd name="connsiteX257" fmla="*/ 3139177 w 5018777"/>
              <a:gd name="connsiteY257" fmla="*/ 2013131 h 2610137"/>
              <a:gd name="connsiteX258" fmla="*/ 3110149 w 5018777"/>
              <a:gd name="connsiteY258" fmla="*/ 1962331 h 2610137"/>
              <a:gd name="connsiteX259" fmla="*/ 3081120 w 5018777"/>
              <a:gd name="connsiteY259" fmla="*/ 1933303 h 2610137"/>
              <a:gd name="connsiteX260" fmla="*/ 3066606 w 5018777"/>
              <a:gd name="connsiteY260" fmla="*/ 1904274 h 2610137"/>
              <a:gd name="connsiteX261" fmla="*/ 3044835 w 5018777"/>
              <a:gd name="connsiteY261" fmla="*/ 1889760 h 2610137"/>
              <a:gd name="connsiteX262" fmla="*/ 3037577 w 5018777"/>
              <a:gd name="connsiteY262" fmla="*/ 1867988 h 2610137"/>
              <a:gd name="connsiteX263" fmla="*/ 3023063 w 5018777"/>
              <a:gd name="connsiteY263" fmla="*/ 1846217 h 2610137"/>
              <a:gd name="connsiteX264" fmla="*/ 3052092 w 5018777"/>
              <a:gd name="connsiteY264" fmla="*/ 1831703 h 2610137"/>
              <a:gd name="connsiteX265" fmla="*/ 3160949 w 5018777"/>
              <a:gd name="connsiteY265" fmla="*/ 1817188 h 2610137"/>
              <a:gd name="connsiteX266" fmla="*/ 3182720 w 5018777"/>
              <a:gd name="connsiteY266" fmla="*/ 1802674 h 2610137"/>
              <a:gd name="connsiteX267" fmla="*/ 3131920 w 5018777"/>
              <a:gd name="connsiteY267" fmla="*/ 1693817 h 2610137"/>
              <a:gd name="connsiteX268" fmla="*/ 3124663 w 5018777"/>
              <a:gd name="connsiteY268" fmla="*/ 1672045 h 2610137"/>
              <a:gd name="connsiteX269" fmla="*/ 3110149 w 5018777"/>
              <a:gd name="connsiteY269" fmla="*/ 1650274 h 2610137"/>
              <a:gd name="connsiteX270" fmla="*/ 3131920 w 5018777"/>
              <a:gd name="connsiteY270" fmla="*/ 1643017 h 2610137"/>
              <a:gd name="connsiteX271" fmla="*/ 3160949 w 5018777"/>
              <a:gd name="connsiteY271" fmla="*/ 1635760 h 2610137"/>
              <a:gd name="connsiteX272" fmla="*/ 3189977 w 5018777"/>
              <a:gd name="connsiteY272" fmla="*/ 1621245 h 2610137"/>
              <a:gd name="connsiteX273" fmla="*/ 3219006 w 5018777"/>
              <a:gd name="connsiteY273" fmla="*/ 1613988 h 2610137"/>
              <a:gd name="connsiteX274" fmla="*/ 3240777 w 5018777"/>
              <a:gd name="connsiteY274" fmla="*/ 1606731 h 2610137"/>
              <a:gd name="connsiteX275" fmla="*/ 3284320 w 5018777"/>
              <a:gd name="connsiteY275" fmla="*/ 1584960 h 2610137"/>
              <a:gd name="connsiteX276" fmla="*/ 3298835 w 5018777"/>
              <a:gd name="connsiteY276" fmla="*/ 1570445 h 2610137"/>
              <a:gd name="connsiteX277" fmla="*/ 3277063 w 5018777"/>
              <a:gd name="connsiteY277" fmla="*/ 1548674 h 2610137"/>
              <a:gd name="connsiteX278" fmla="*/ 3233520 w 5018777"/>
              <a:gd name="connsiteY278" fmla="*/ 1519645 h 2610137"/>
              <a:gd name="connsiteX279" fmla="*/ 3182720 w 5018777"/>
              <a:gd name="connsiteY279" fmla="*/ 1461588 h 2610137"/>
              <a:gd name="connsiteX280" fmla="*/ 3175463 w 5018777"/>
              <a:gd name="connsiteY280" fmla="*/ 1439817 h 2610137"/>
              <a:gd name="connsiteX281" fmla="*/ 3153692 w 5018777"/>
              <a:gd name="connsiteY281" fmla="*/ 1425303 h 2610137"/>
              <a:gd name="connsiteX282" fmla="*/ 3204492 w 5018777"/>
              <a:gd name="connsiteY282" fmla="*/ 1389017 h 2610137"/>
              <a:gd name="connsiteX283" fmla="*/ 3240777 w 5018777"/>
              <a:gd name="connsiteY283" fmla="*/ 1352731 h 2610137"/>
              <a:gd name="connsiteX284" fmla="*/ 3269806 w 5018777"/>
              <a:gd name="connsiteY284" fmla="*/ 1316445 h 2610137"/>
              <a:gd name="connsiteX285" fmla="*/ 3291577 w 5018777"/>
              <a:gd name="connsiteY285" fmla="*/ 1301931 h 2610137"/>
              <a:gd name="connsiteX286" fmla="*/ 3306092 w 5018777"/>
              <a:gd name="connsiteY286" fmla="*/ 1287417 h 2610137"/>
              <a:gd name="connsiteX287" fmla="*/ 3313349 w 5018777"/>
              <a:gd name="connsiteY287" fmla="*/ 1265645 h 2610137"/>
              <a:gd name="connsiteX288" fmla="*/ 3269806 w 5018777"/>
              <a:gd name="connsiteY288" fmla="*/ 1258388 h 2610137"/>
              <a:gd name="connsiteX289" fmla="*/ 3248035 w 5018777"/>
              <a:gd name="connsiteY289" fmla="*/ 1251131 h 2610137"/>
              <a:gd name="connsiteX290" fmla="*/ 3197235 w 5018777"/>
              <a:gd name="connsiteY290" fmla="*/ 1236617 h 2610137"/>
              <a:gd name="connsiteX291" fmla="*/ 3175463 w 5018777"/>
              <a:gd name="connsiteY291" fmla="*/ 1222103 h 2610137"/>
              <a:gd name="connsiteX292" fmla="*/ 3153692 w 5018777"/>
              <a:gd name="connsiteY292" fmla="*/ 1214845 h 2610137"/>
              <a:gd name="connsiteX293" fmla="*/ 3124663 w 5018777"/>
              <a:gd name="connsiteY293" fmla="*/ 1200331 h 2610137"/>
              <a:gd name="connsiteX294" fmla="*/ 3204492 w 5018777"/>
              <a:gd name="connsiteY294" fmla="*/ 1098731 h 2610137"/>
              <a:gd name="connsiteX295" fmla="*/ 3255292 w 5018777"/>
              <a:gd name="connsiteY295" fmla="*/ 1040674 h 2610137"/>
              <a:gd name="connsiteX296" fmla="*/ 3255292 w 5018777"/>
              <a:gd name="connsiteY296" fmla="*/ 997131 h 2610137"/>
              <a:gd name="connsiteX297" fmla="*/ 3211749 w 5018777"/>
              <a:gd name="connsiteY297" fmla="*/ 989874 h 2610137"/>
              <a:gd name="connsiteX298" fmla="*/ 3182720 w 5018777"/>
              <a:gd name="connsiteY298" fmla="*/ 982617 h 2610137"/>
              <a:gd name="connsiteX299" fmla="*/ 3124663 w 5018777"/>
              <a:gd name="connsiteY299" fmla="*/ 960845 h 2610137"/>
              <a:gd name="connsiteX300" fmla="*/ 3102892 w 5018777"/>
              <a:gd name="connsiteY300" fmla="*/ 953588 h 2610137"/>
              <a:gd name="connsiteX301" fmla="*/ 3052092 w 5018777"/>
              <a:gd name="connsiteY301" fmla="*/ 946331 h 2610137"/>
              <a:gd name="connsiteX302" fmla="*/ 3030320 w 5018777"/>
              <a:gd name="connsiteY302" fmla="*/ 939074 h 2610137"/>
              <a:gd name="connsiteX303" fmla="*/ 2994035 w 5018777"/>
              <a:gd name="connsiteY303" fmla="*/ 931817 h 2610137"/>
              <a:gd name="connsiteX304" fmla="*/ 2979520 w 5018777"/>
              <a:gd name="connsiteY304" fmla="*/ 917303 h 2610137"/>
              <a:gd name="connsiteX305" fmla="*/ 3037577 w 5018777"/>
              <a:gd name="connsiteY305" fmla="*/ 822960 h 2610137"/>
              <a:gd name="connsiteX306" fmla="*/ 3095635 w 5018777"/>
              <a:gd name="connsiteY306" fmla="*/ 750388 h 2610137"/>
              <a:gd name="connsiteX307" fmla="*/ 3131920 w 5018777"/>
              <a:gd name="connsiteY307" fmla="*/ 706845 h 2610137"/>
              <a:gd name="connsiteX308" fmla="*/ 3146435 w 5018777"/>
              <a:gd name="connsiteY308" fmla="*/ 685074 h 2610137"/>
              <a:gd name="connsiteX309" fmla="*/ 3037577 w 5018777"/>
              <a:gd name="connsiteY309" fmla="*/ 670560 h 2610137"/>
              <a:gd name="connsiteX310" fmla="*/ 2965006 w 5018777"/>
              <a:gd name="connsiteY310" fmla="*/ 663303 h 2610137"/>
              <a:gd name="connsiteX311" fmla="*/ 2892435 w 5018777"/>
              <a:gd name="connsiteY311" fmla="*/ 648788 h 2610137"/>
              <a:gd name="connsiteX312" fmla="*/ 2928720 w 5018777"/>
              <a:gd name="connsiteY312" fmla="*/ 612503 h 2610137"/>
              <a:gd name="connsiteX313" fmla="*/ 2965006 w 5018777"/>
              <a:gd name="connsiteY313" fmla="*/ 576217 h 2610137"/>
              <a:gd name="connsiteX314" fmla="*/ 2972263 w 5018777"/>
              <a:gd name="connsiteY314" fmla="*/ 532674 h 2610137"/>
              <a:gd name="connsiteX315" fmla="*/ 2986777 w 5018777"/>
              <a:gd name="connsiteY315" fmla="*/ 489131 h 2610137"/>
              <a:gd name="connsiteX316" fmla="*/ 3001292 w 5018777"/>
              <a:gd name="connsiteY316" fmla="*/ 438331 h 2610137"/>
              <a:gd name="connsiteX317" fmla="*/ 3015806 w 5018777"/>
              <a:gd name="connsiteY317" fmla="*/ 394788 h 2610137"/>
              <a:gd name="connsiteX318" fmla="*/ 2965006 w 5018777"/>
              <a:gd name="connsiteY318" fmla="*/ 402045 h 2610137"/>
              <a:gd name="connsiteX319" fmla="*/ 2921463 w 5018777"/>
              <a:gd name="connsiteY319" fmla="*/ 416560 h 2610137"/>
              <a:gd name="connsiteX320" fmla="*/ 2892435 w 5018777"/>
              <a:gd name="connsiteY320" fmla="*/ 423817 h 2610137"/>
              <a:gd name="connsiteX321" fmla="*/ 2856149 w 5018777"/>
              <a:gd name="connsiteY321" fmla="*/ 438331 h 2610137"/>
              <a:gd name="connsiteX322" fmla="*/ 2812606 w 5018777"/>
              <a:gd name="connsiteY322" fmla="*/ 445588 h 2610137"/>
              <a:gd name="connsiteX323" fmla="*/ 2783577 w 5018777"/>
              <a:gd name="connsiteY323" fmla="*/ 452845 h 2610137"/>
              <a:gd name="connsiteX324" fmla="*/ 2725520 w 5018777"/>
              <a:gd name="connsiteY324" fmla="*/ 445588 h 2610137"/>
              <a:gd name="connsiteX325" fmla="*/ 2732777 w 5018777"/>
              <a:gd name="connsiteY325" fmla="*/ 380274 h 2610137"/>
              <a:gd name="connsiteX326" fmla="*/ 2725520 w 5018777"/>
              <a:gd name="connsiteY326" fmla="*/ 293188 h 2610137"/>
              <a:gd name="connsiteX327" fmla="*/ 2711006 w 5018777"/>
              <a:gd name="connsiteY327" fmla="*/ 235131 h 2610137"/>
              <a:gd name="connsiteX328" fmla="*/ 2667463 w 5018777"/>
              <a:gd name="connsiteY328" fmla="*/ 213360 h 2610137"/>
              <a:gd name="connsiteX329" fmla="*/ 2660206 w 5018777"/>
              <a:gd name="connsiteY329"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11977 w 5018777"/>
              <a:gd name="connsiteY195" fmla="*/ 2143760 h 2610137"/>
              <a:gd name="connsiteX196" fmla="*/ 1404720 w 5018777"/>
              <a:gd name="connsiteY196" fmla="*/ 2165531 h 2610137"/>
              <a:gd name="connsiteX197" fmla="*/ 1368435 w 5018777"/>
              <a:gd name="connsiteY197" fmla="*/ 2296160 h 2610137"/>
              <a:gd name="connsiteX198" fmla="*/ 1370975 w 5018777"/>
              <a:gd name="connsiteY198" fmla="*/ 2452188 h 2610137"/>
              <a:gd name="connsiteX199" fmla="*/ 1513577 w 5018777"/>
              <a:gd name="connsiteY199" fmla="*/ 2557417 h 2610137"/>
              <a:gd name="connsiteX200" fmla="*/ 1636949 w 5018777"/>
              <a:gd name="connsiteY200" fmla="*/ 2593703 h 2610137"/>
              <a:gd name="connsiteX201" fmla="*/ 1813297 w 5018777"/>
              <a:gd name="connsiteY201" fmla="*/ 2610122 h 2610137"/>
              <a:gd name="connsiteX202" fmla="*/ 1929775 w 5018777"/>
              <a:gd name="connsiteY202" fmla="*/ 2575378 h 2610137"/>
              <a:gd name="connsiteX203" fmla="*/ 1963520 w 5018777"/>
              <a:gd name="connsiteY203" fmla="*/ 2499360 h 2610137"/>
              <a:gd name="connsiteX204" fmla="*/ 2006337 w 5018777"/>
              <a:gd name="connsiteY204" fmla="*/ 2317931 h 2610137"/>
              <a:gd name="connsiteX205" fmla="*/ 2043349 w 5018777"/>
              <a:gd name="connsiteY205" fmla="*/ 2114731 h 2610137"/>
              <a:gd name="connsiteX206" fmla="*/ 2066572 w 5018777"/>
              <a:gd name="connsiteY206" fmla="*/ 2051594 h 2610137"/>
              <a:gd name="connsiteX207" fmla="*/ 2102495 w 5018777"/>
              <a:gd name="connsiteY207" fmla="*/ 1990634 h 2610137"/>
              <a:gd name="connsiteX208" fmla="*/ 2221512 w 5018777"/>
              <a:gd name="connsiteY208" fmla="*/ 1882140 h 2610137"/>
              <a:gd name="connsiteX209" fmla="*/ 2333362 w 5018777"/>
              <a:gd name="connsiteY209" fmla="*/ 1869530 h 2610137"/>
              <a:gd name="connsiteX210" fmla="*/ 2398949 w 5018777"/>
              <a:gd name="connsiteY210" fmla="*/ 1882503 h 2610137"/>
              <a:gd name="connsiteX211" fmla="*/ 2457006 w 5018777"/>
              <a:gd name="connsiteY211" fmla="*/ 1933303 h 2610137"/>
              <a:gd name="connsiteX212" fmla="*/ 2493292 w 5018777"/>
              <a:gd name="connsiteY212" fmla="*/ 1976845 h 2610137"/>
              <a:gd name="connsiteX213" fmla="*/ 2533387 w 5018777"/>
              <a:gd name="connsiteY213" fmla="*/ 2067015 h 2610137"/>
              <a:gd name="connsiteX214" fmla="*/ 2561600 w 5018777"/>
              <a:gd name="connsiteY214" fmla="*/ 2198188 h 2610137"/>
              <a:gd name="connsiteX215" fmla="*/ 2524225 w 5018777"/>
              <a:gd name="connsiteY215" fmla="*/ 2293892 h 2610137"/>
              <a:gd name="connsiteX216" fmla="*/ 2484492 w 5018777"/>
              <a:gd name="connsiteY216" fmla="*/ 2330540 h 2610137"/>
              <a:gd name="connsiteX217" fmla="*/ 2413191 w 5018777"/>
              <a:gd name="connsiteY217" fmla="*/ 2341608 h 2610137"/>
              <a:gd name="connsiteX218" fmla="*/ 2333635 w 5018777"/>
              <a:gd name="connsiteY218" fmla="*/ 2305775 h 2610137"/>
              <a:gd name="connsiteX219" fmla="*/ 2301522 w 5018777"/>
              <a:gd name="connsiteY219" fmla="*/ 2244997 h 2610137"/>
              <a:gd name="connsiteX220" fmla="*/ 2387519 w 5018777"/>
              <a:gd name="connsiteY220" fmla="*/ 2118541 h 2610137"/>
              <a:gd name="connsiteX221" fmla="*/ 2387519 w 5018777"/>
              <a:gd name="connsiteY221" fmla="*/ 2027645 h 2610137"/>
              <a:gd name="connsiteX222" fmla="*/ 2275577 w 5018777"/>
              <a:gd name="connsiteY222" fmla="*/ 2020388 h 2610137"/>
              <a:gd name="connsiteX223" fmla="*/ 2195749 w 5018777"/>
              <a:gd name="connsiteY223" fmla="*/ 2071188 h 2610137"/>
              <a:gd name="connsiteX224" fmla="*/ 2152206 w 5018777"/>
              <a:gd name="connsiteY224" fmla="*/ 2114731 h 2610137"/>
              <a:gd name="connsiteX225" fmla="*/ 2130435 w 5018777"/>
              <a:gd name="connsiteY225" fmla="*/ 2143760 h 2610137"/>
              <a:gd name="connsiteX226" fmla="*/ 2130435 w 5018777"/>
              <a:gd name="connsiteY226" fmla="*/ 2354217 h 2610137"/>
              <a:gd name="connsiteX227" fmla="*/ 2144949 w 5018777"/>
              <a:gd name="connsiteY227" fmla="*/ 2375988 h 2610137"/>
              <a:gd name="connsiteX228" fmla="*/ 2195749 w 5018777"/>
              <a:gd name="connsiteY228" fmla="*/ 2419531 h 2610137"/>
              <a:gd name="connsiteX229" fmla="*/ 2224777 w 5018777"/>
              <a:gd name="connsiteY229" fmla="*/ 2441303 h 2610137"/>
              <a:gd name="connsiteX230" fmla="*/ 2268320 w 5018777"/>
              <a:gd name="connsiteY230" fmla="*/ 2477588 h 2610137"/>
              <a:gd name="connsiteX231" fmla="*/ 2297349 w 5018777"/>
              <a:gd name="connsiteY231" fmla="*/ 2513874 h 2610137"/>
              <a:gd name="connsiteX232" fmla="*/ 2319120 w 5018777"/>
              <a:gd name="connsiteY232" fmla="*/ 2535645 h 2610137"/>
              <a:gd name="connsiteX233" fmla="*/ 2398949 w 5018777"/>
              <a:gd name="connsiteY233" fmla="*/ 2571931 h 2610137"/>
              <a:gd name="connsiteX234" fmla="*/ 2544092 w 5018777"/>
              <a:gd name="connsiteY234" fmla="*/ 2557417 h 2610137"/>
              <a:gd name="connsiteX235" fmla="*/ 2565863 w 5018777"/>
              <a:gd name="connsiteY235" fmla="*/ 2542903 h 2610137"/>
              <a:gd name="connsiteX236" fmla="*/ 2573120 w 5018777"/>
              <a:gd name="connsiteY236" fmla="*/ 2506617 h 2610137"/>
              <a:gd name="connsiteX237" fmla="*/ 2587635 w 5018777"/>
              <a:gd name="connsiteY237" fmla="*/ 2484845 h 2610137"/>
              <a:gd name="connsiteX238" fmla="*/ 2594892 w 5018777"/>
              <a:gd name="connsiteY238" fmla="*/ 2412274 h 2610137"/>
              <a:gd name="connsiteX239" fmla="*/ 2645692 w 5018777"/>
              <a:gd name="connsiteY239" fmla="*/ 2419531 h 2610137"/>
              <a:gd name="connsiteX240" fmla="*/ 2674720 w 5018777"/>
              <a:gd name="connsiteY240" fmla="*/ 2426788 h 2610137"/>
              <a:gd name="connsiteX241" fmla="*/ 2747292 w 5018777"/>
              <a:gd name="connsiteY241" fmla="*/ 2441303 h 2610137"/>
              <a:gd name="connsiteX242" fmla="*/ 2790835 w 5018777"/>
              <a:gd name="connsiteY242" fmla="*/ 2455817 h 2610137"/>
              <a:gd name="connsiteX243" fmla="*/ 2812606 w 5018777"/>
              <a:gd name="connsiteY243" fmla="*/ 2441303 h 2610137"/>
              <a:gd name="connsiteX244" fmla="*/ 2805349 w 5018777"/>
              <a:gd name="connsiteY244" fmla="*/ 2419531 h 2610137"/>
              <a:gd name="connsiteX245" fmla="*/ 2798092 w 5018777"/>
              <a:gd name="connsiteY245" fmla="*/ 2375988 h 2610137"/>
              <a:gd name="connsiteX246" fmla="*/ 2783577 w 5018777"/>
              <a:gd name="connsiteY246" fmla="*/ 2332445 h 2610137"/>
              <a:gd name="connsiteX247" fmla="*/ 2798092 w 5018777"/>
              <a:gd name="connsiteY247" fmla="*/ 2281645 h 2610137"/>
              <a:gd name="connsiteX248" fmla="*/ 2965006 w 5018777"/>
              <a:gd name="connsiteY248" fmla="*/ 2252617 h 2610137"/>
              <a:gd name="connsiteX249" fmla="*/ 2950492 w 5018777"/>
              <a:gd name="connsiteY249" fmla="*/ 2230845 h 2610137"/>
              <a:gd name="connsiteX250" fmla="*/ 2928720 w 5018777"/>
              <a:gd name="connsiteY250" fmla="*/ 2136503 h 2610137"/>
              <a:gd name="connsiteX251" fmla="*/ 2921463 w 5018777"/>
              <a:gd name="connsiteY251" fmla="*/ 2107474 h 2610137"/>
              <a:gd name="connsiteX252" fmla="*/ 2899692 w 5018777"/>
              <a:gd name="connsiteY252" fmla="*/ 2092960 h 2610137"/>
              <a:gd name="connsiteX253" fmla="*/ 2906949 w 5018777"/>
              <a:gd name="connsiteY253" fmla="*/ 2063931 h 2610137"/>
              <a:gd name="connsiteX254" fmla="*/ 3037577 w 5018777"/>
              <a:gd name="connsiteY254" fmla="*/ 2056674 h 2610137"/>
              <a:gd name="connsiteX255" fmla="*/ 3124663 w 5018777"/>
              <a:gd name="connsiteY255" fmla="*/ 2049417 h 2610137"/>
              <a:gd name="connsiteX256" fmla="*/ 3146435 w 5018777"/>
              <a:gd name="connsiteY256" fmla="*/ 2042160 h 2610137"/>
              <a:gd name="connsiteX257" fmla="*/ 3139177 w 5018777"/>
              <a:gd name="connsiteY257" fmla="*/ 2013131 h 2610137"/>
              <a:gd name="connsiteX258" fmla="*/ 3110149 w 5018777"/>
              <a:gd name="connsiteY258" fmla="*/ 1962331 h 2610137"/>
              <a:gd name="connsiteX259" fmla="*/ 3081120 w 5018777"/>
              <a:gd name="connsiteY259" fmla="*/ 1933303 h 2610137"/>
              <a:gd name="connsiteX260" fmla="*/ 3066606 w 5018777"/>
              <a:gd name="connsiteY260" fmla="*/ 1904274 h 2610137"/>
              <a:gd name="connsiteX261" fmla="*/ 3044835 w 5018777"/>
              <a:gd name="connsiteY261" fmla="*/ 1889760 h 2610137"/>
              <a:gd name="connsiteX262" fmla="*/ 3037577 w 5018777"/>
              <a:gd name="connsiteY262" fmla="*/ 1867988 h 2610137"/>
              <a:gd name="connsiteX263" fmla="*/ 3023063 w 5018777"/>
              <a:gd name="connsiteY263" fmla="*/ 1846217 h 2610137"/>
              <a:gd name="connsiteX264" fmla="*/ 3052092 w 5018777"/>
              <a:gd name="connsiteY264" fmla="*/ 1831703 h 2610137"/>
              <a:gd name="connsiteX265" fmla="*/ 3160949 w 5018777"/>
              <a:gd name="connsiteY265" fmla="*/ 1817188 h 2610137"/>
              <a:gd name="connsiteX266" fmla="*/ 3182720 w 5018777"/>
              <a:gd name="connsiteY266" fmla="*/ 1802674 h 2610137"/>
              <a:gd name="connsiteX267" fmla="*/ 3131920 w 5018777"/>
              <a:gd name="connsiteY267" fmla="*/ 1693817 h 2610137"/>
              <a:gd name="connsiteX268" fmla="*/ 3124663 w 5018777"/>
              <a:gd name="connsiteY268" fmla="*/ 1672045 h 2610137"/>
              <a:gd name="connsiteX269" fmla="*/ 3110149 w 5018777"/>
              <a:gd name="connsiteY269" fmla="*/ 1650274 h 2610137"/>
              <a:gd name="connsiteX270" fmla="*/ 3131920 w 5018777"/>
              <a:gd name="connsiteY270" fmla="*/ 1643017 h 2610137"/>
              <a:gd name="connsiteX271" fmla="*/ 3160949 w 5018777"/>
              <a:gd name="connsiteY271" fmla="*/ 1635760 h 2610137"/>
              <a:gd name="connsiteX272" fmla="*/ 3189977 w 5018777"/>
              <a:gd name="connsiteY272" fmla="*/ 1621245 h 2610137"/>
              <a:gd name="connsiteX273" fmla="*/ 3219006 w 5018777"/>
              <a:gd name="connsiteY273" fmla="*/ 1613988 h 2610137"/>
              <a:gd name="connsiteX274" fmla="*/ 3240777 w 5018777"/>
              <a:gd name="connsiteY274" fmla="*/ 1606731 h 2610137"/>
              <a:gd name="connsiteX275" fmla="*/ 3284320 w 5018777"/>
              <a:gd name="connsiteY275" fmla="*/ 1584960 h 2610137"/>
              <a:gd name="connsiteX276" fmla="*/ 3298835 w 5018777"/>
              <a:gd name="connsiteY276" fmla="*/ 1570445 h 2610137"/>
              <a:gd name="connsiteX277" fmla="*/ 3277063 w 5018777"/>
              <a:gd name="connsiteY277" fmla="*/ 1548674 h 2610137"/>
              <a:gd name="connsiteX278" fmla="*/ 3233520 w 5018777"/>
              <a:gd name="connsiteY278" fmla="*/ 1519645 h 2610137"/>
              <a:gd name="connsiteX279" fmla="*/ 3182720 w 5018777"/>
              <a:gd name="connsiteY279" fmla="*/ 1461588 h 2610137"/>
              <a:gd name="connsiteX280" fmla="*/ 3175463 w 5018777"/>
              <a:gd name="connsiteY280" fmla="*/ 1439817 h 2610137"/>
              <a:gd name="connsiteX281" fmla="*/ 3153692 w 5018777"/>
              <a:gd name="connsiteY281" fmla="*/ 1425303 h 2610137"/>
              <a:gd name="connsiteX282" fmla="*/ 3204492 w 5018777"/>
              <a:gd name="connsiteY282" fmla="*/ 1389017 h 2610137"/>
              <a:gd name="connsiteX283" fmla="*/ 3240777 w 5018777"/>
              <a:gd name="connsiteY283" fmla="*/ 1352731 h 2610137"/>
              <a:gd name="connsiteX284" fmla="*/ 3269806 w 5018777"/>
              <a:gd name="connsiteY284" fmla="*/ 1316445 h 2610137"/>
              <a:gd name="connsiteX285" fmla="*/ 3291577 w 5018777"/>
              <a:gd name="connsiteY285" fmla="*/ 1301931 h 2610137"/>
              <a:gd name="connsiteX286" fmla="*/ 3306092 w 5018777"/>
              <a:gd name="connsiteY286" fmla="*/ 1287417 h 2610137"/>
              <a:gd name="connsiteX287" fmla="*/ 3313349 w 5018777"/>
              <a:gd name="connsiteY287" fmla="*/ 1265645 h 2610137"/>
              <a:gd name="connsiteX288" fmla="*/ 3269806 w 5018777"/>
              <a:gd name="connsiteY288" fmla="*/ 1258388 h 2610137"/>
              <a:gd name="connsiteX289" fmla="*/ 3248035 w 5018777"/>
              <a:gd name="connsiteY289" fmla="*/ 1251131 h 2610137"/>
              <a:gd name="connsiteX290" fmla="*/ 3197235 w 5018777"/>
              <a:gd name="connsiteY290" fmla="*/ 1236617 h 2610137"/>
              <a:gd name="connsiteX291" fmla="*/ 3175463 w 5018777"/>
              <a:gd name="connsiteY291" fmla="*/ 1222103 h 2610137"/>
              <a:gd name="connsiteX292" fmla="*/ 3153692 w 5018777"/>
              <a:gd name="connsiteY292" fmla="*/ 1214845 h 2610137"/>
              <a:gd name="connsiteX293" fmla="*/ 3124663 w 5018777"/>
              <a:gd name="connsiteY293" fmla="*/ 1200331 h 2610137"/>
              <a:gd name="connsiteX294" fmla="*/ 3204492 w 5018777"/>
              <a:gd name="connsiteY294" fmla="*/ 1098731 h 2610137"/>
              <a:gd name="connsiteX295" fmla="*/ 3255292 w 5018777"/>
              <a:gd name="connsiteY295" fmla="*/ 1040674 h 2610137"/>
              <a:gd name="connsiteX296" fmla="*/ 3255292 w 5018777"/>
              <a:gd name="connsiteY296" fmla="*/ 997131 h 2610137"/>
              <a:gd name="connsiteX297" fmla="*/ 3211749 w 5018777"/>
              <a:gd name="connsiteY297" fmla="*/ 989874 h 2610137"/>
              <a:gd name="connsiteX298" fmla="*/ 3182720 w 5018777"/>
              <a:gd name="connsiteY298" fmla="*/ 982617 h 2610137"/>
              <a:gd name="connsiteX299" fmla="*/ 3124663 w 5018777"/>
              <a:gd name="connsiteY299" fmla="*/ 960845 h 2610137"/>
              <a:gd name="connsiteX300" fmla="*/ 3102892 w 5018777"/>
              <a:gd name="connsiteY300" fmla="*/ 953588 h 2610137"/>
              <a:gd name="connsiteX301" fmla="*/ 3052092 w 5018777"/>
              <a:gd name="connsiteY301" fmla="*/ 946331 h 2610137"/>
              <a:gd name="connsiteX302" fmla="*/ 3030320 w 5018777"/>
              <a:gd name="connsiteY302" fmla="*/ 939074 h 2610137"/>
              <a:gd name="connsiteX303" fmla="*/ 2994035 w 5018777"/>
              <a:gd name="connsiteY303" fmla="*/ 931817 h 2610137"/>
              <a:gd name="connsiteX304" fmla="*/ 2979520 w 5018777"/>
              <a:gd name="connsiteY304" fmla="*/ 917303 h 2610137"/>
              <a:gd name="connsiteX305" fmla="*/ 3037577 w 5018777"/>
              <a:gd name="connsiteY305" fmla="*/ 822960 h 2610137"/>
              <a:gd name="connsiteX306" fmla="*/ 3095635 w 5018777"/>
              <a:gd name="connsiteY306" fmla="*/ 750388 h 2610137"/>
              <a:gd name="connsiteX307" fmla="*/ 3131920 w 5018777"/>
              <a:gd name="connsiteY307" fmla="*/ 706845 h 2610137"/>
              <a:gd name="connsiteX308" fmla="*/ 3146435 w 5018777"/>
              <a:gd name="connsiteY308" fmla="*/ 685074 h 2610137"/>
              <a:gd name="connsiteX309" fmla="*/ 3037577 w 5018777"/>
              <a:gd name="connsiteY309" fmla="*/ 670560 h 2610137"/>
              <a:gd name="connsiteX310" fmla="*/ 2965006 w 5018777"/>
              <a:gd name="connsiteY310" fmla="*/ 663303 h 2610137"/>
              <a:gd name="connsiteX311" fmla="*/ 2892435 w 5018777"/>
              <a:gd name="connsiteY311" fmla="*/ 648788 h 2610137"/>
              <a:gd name="connsiteX312" fmla="*/ 2928720 w 5018777"/>
              <a:gd name="connsiteY312" fmla="*/ 612503 h 2610137"/>
              <a:gd name="connsiteX313" fmla="*/ 2965006 w 5018777"/>
              <a:gd name="connsiteY313" fmla="*/ 576217 h 2610137"/>
              <a:gd name="connsiteX314" fmla="*/ 2972263 w 5018777"/>
              <a:gd name="connsiteY314" fmla="*/ 532674 h 2610137"/>
              <a:gd name="connsiteX315" fmla="*/ 2986777 w 5018777"/>
              <a:gd name="connsiteY315" fmla="*/ 489131 h 2610137"/>
              <a:gd name="connsiteX316" fmla="*/ 3001292 w 5018777"/>
              <a:gd name="connsiteY316" fmla="*/ 438331 h 2610137"/>
              <a:gd name="connsiteX317" fmla="*/ 3015806 w 5018777"/>
              <a:gd name="connsiteY317" fmla="*/ 394788 h 2610137"/>
              <a:gd name="connsiteX318" fmla="*/ 2965006 w 5018777"/>
              <a:gd name="connsiteY318" fmla="*/ 402045 h 2610137"/>
              <a:gd name="connsiteX319" fmla="*/ 2921463 w 5018777"/>
              <a:gd name="connsiteY319" fmla="*/ 416560 h 2610137"/>
              <a:gd name="connsiteX320" fmla="*/ 2892435 w 5018777"/>
              <a:gd name="connsiteY320" fmla="*/ 423817 h 2610137"/>
              <a:gd name="connsiteX321" fmla="*/ 2856149 w 5018777"/>
              <a:gd name="connsiteY321" fmla="*/ 438331 h 2610137"/>
              <a:gd name="connsiteX322" fmla="*/ 2812606 w 5018777"/>
              <a:gd name="connsiteY322" fmla="*/ 445588 h 2610137"/>
              <a:gd name="connsiteX323" fmla="*/ 2783577 w 5018777"/>
              <a:gd name="connsiteY323" fmla="*/ 452845 h 2610137"/>
              <a:gd name="connsiteX324" fmla="*/ 2725520 w 5018777"/>
              <a:gd name="connsiteY324" fmla="*/ 445588 h 2610137"/>
              <a:gd name="connsiteX325" fmla="*/ 2732777 w 5018777"/>
              <a:gd name="connsiteY325" fmla="*/ 380274 h 2610137"/>
              <a:gd name="connsiteX326" fmla="*/ 2725520 w 5018777"/>
              <a:gd name="connsiteY326" fmla="*/ 293188 h 2610137"/>
              <a:gd name="connsiteX327" fmla="*/ 2711006 w 5018777"/>
              <a:gd name="connsiteY327" fmla="*/ 235131 h 2610137"/>
              <a:gd name="connsiteX328" fmla="*/ 2667463 w 5018777"/>
              <a:gd name="connsiteY328" fmla="*/ 213360 h 2610137"/>
              <a:gd name="connsiteX329" fmla="*/ 2660206 w 5018777"/>
              <a:gd name="connsiteY329"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11977 w 5018777"/>
              <a:gd name="connsiteY195" fmla="*/ 2143760 h 2610137"/>
              <a:gd name="connsiteX196" fmla="*/ 1404720 w 5018777"/>
              <a:gd name="connsiteY196" fmla="*/ 2165531 h 2610137"/>
              <a:gd name="connsiteX197" fmla="*/ 1368435 w 5018777"/>
              <a:gd name="connsiteY197" fmla="*/ 2296160 h 2610137"/>
              <a:gd name="connsiteX198" fmla="*/ 1370975 w 5018777"/>
              <a:gd name="connsiteY198" fmla="*/ 2452188 h 2610137"/>
              <a:gd name="connsiteX199" fmla="*/ 1513577 w 5018777"/>
              <a:gd name="connsiteY199" fmla="*/ 2557417 h 2610137"/>
              <a:gd name="connsiteX200" fmla="*/ 1636949 w 5018777"/>
              <a:gd name="connsiteY200" fmla="*/ 2593703 h 2610137"/>
              <a:gd name="connsiteX201" fmla="*/ 1813297 w 5018777"/>
              <a:gd name="connsiteY201" fmla="*/ 2610122 h 2610137"/>
              <a:gd name="connsiteX202" fmla="*/ 1929775 w 5018777"/>
              <a:gd name="connsiteY202" fmla="*/ 2575378 h 2610137"/>
              <a:gd name="connsiteX203" fmla="*/ 1963520 w 5018777"/>
              <a:gd name="connsiteY203" fmla="*/ 2499360 h 2610137"/>
              <a:gd name="connsiteX204" fmla="*/ 2006337 w 5018777"/>
              <a:gd name="connsiteY204" fmla="*/ 2317931 h 2610137"/>
              <a:gd name="connsiteX205" fmla="*/ 2043349 w 5018777"/>
              <a:gd name="connsiteY205" fmla="*/ 2114731 h 2610137"/>
              <a:gd name="connsiteX206" fmla="*/ 2066572 w 5018777"/>
              <a:gd name="connsiteY206" fmla="*/ 2051594 h 2610137"/>
              <a:gd name="connsiteX207" fmla="*/ 2102495 w 5018777"/>
              <a:gd name="connsiteY207" fmla="*/ 1990634 h 2610137"/>
              <a:gd name="connsiteX208" fmla="*/ 2221512 w 5018777"/>
              <a:gd name="connsiteY208" fmla="*/ 1882140 h 2610137"/>
              <a:gd name="connsiteX209" fmla="*/ 2333362 w 5018777"/>
              <a:gd name="connsiteY209" fmla="*/ 1869530 h 2610137"/>
              <a:gd name="connsiteX210" fmla="*/ 2398949 w 5018777"/>
              <a:gd name="connsiteY210" fmla="*/ 1882503 h 2610137"/>
              <a:gd name="connsiteX211" fmla="*/ 2457006 w 5018777"/>
              <a:gd name="connsiteY211" fmla="*/ 1933303 h 2610137"/>
              <a:gd name="connsiteX212" fmla="*/ 2493292 w 5018777"/>
              <a:gd name="connsiteY212" fmla="*/ 1976845 h 2610137"/>
              <a:gd name="connsiteX213" fmla="*/ 2533387 w 5018777"/>
              <a:gd name="connsiteY213" fmla="*/ 2067015 h 2610137"/>
              <a:gd name="connsiteX214" fmla="*/ 2561600 w 5018777"/>
              <a:gd name="connsiteY214" fmla="*/ 2198188 h 2610137"/>
              <a:gd name="connsiteX215" fmla="*/ 2524225 w 5018777"/>
              <a:gd name="connsiteY215" fmla="*/ 2293892 h 2610137"/>
              <a:gd name="connsiteX216" fmla="*/ 2484492 w 5018777"/>
              <a:gd name="connsiteY216" fmla="*/ 2330540 h 2610137"/>
              <a:gd name="connsiteX217" fmla="*/ 2413191 w 5018777"/>
              <a:gd name="connsiteY217" fmla="*/ 2341608 h 2610137"/>
              <a:gd name="connsiteX218" fmla="*/ 2333635 w 5018777"/>
              <a:gd name="connsiteY218" fmla="*/ 2305775 h 2610137"/>
              <a:gd name="connsiteX219" fmla="*/ 2326287 w 5018777"/>
              <a:gd name="connsiteY219" fmla="*/ 2241187 h 2610137"/>
              <a:gd name="connsiteX220" fmla="*/ 2387519 w 5018777"/>
              <a:gd name="connsiteY220" fmla="*/ 2118541 h 2610137"/>
              <a:gd name="connsiteX221" fmla="*/ 2387519 w 5018777"/>
              <a:gd name="connsiteY221" fmla="*/ 2027645 h 2610137"/>
              <a:gd name="connsiteX222" fmla="*/ 2275577 w 5018777"/>
              <a:gd name="connsiteY222" fmla="*/ 2020388 h 2610137"/>
              <a:gd name="connsiteX223" fmla="*/ 2195749 w 5018777"/>
              <a:gd name="connsiteY223" fmla="*/ 2071188 h 2610137"/>
              <a:gd name="connsiteX224" fmla="*/ 2152206 w 5018777"/>
              <a:gd name="connsiteY224" fmla="*/ 2114731 h 2610137"/>
              <a:gd name="connsiteX225" fmla="*/ 2130435 w 5018777"/>
              <a:gd name="connsiteY225" fmla="*/ 2143760 h 2610137"/>
              <a:gd name="connsiteX226" fmla="*/ 2130435 w 5018777"/>
              <a:gd name="connsiteY226" fmla="*/ 2354217 h 2610137"/>
              <a:gd name="connsiteX227" fmla="*/ 2144949 w 5018777"/>
              <a:gd name="connsiteY227" fmla="*/ 2375988 h 2610137"/>
              <a:gd name="connsiteX228" fmla="*/ 2195749 w 5018777"/>
              <a:gd name="connsiteY228" fmla="*/ 2419531 h 2610137"/>
              <a:gd name="connsiteX229" fmla="*/ 2224777 w 5018777"/>
              <a:gd name="connsiteY229" fmla="*/ 2441303 h 2610137"/>
              <a:gd name="connsiteX230" fmla="*/ 2268320 w 5018777"/>
              <a:gd name="connsiteY230" fmla="*/ 2477588 h 2610137"/>
              <a:gd name="connsiteX231" fmla="*/ 2297349 w 5018777"/>
              <a:gd name="connsiteY231" fmla="*/ 2513874 h 2610137"/>
              <a:gd name="connsiteX232" fmla="*/ 2319120 w 5018777"/>
              <a:gd name="connsiteY232" fmla="*/ 2535645 h 2610137"/>
              <a:gd name="connsiteX233" fmla="*/ 2398949 w 5018777"/>
              <a:gd name="connsiteY233" fmla="*/ 2571931 h 2610137"/>
              <a:gd name="connsiteX234" fmla="*/ 2544092 w 5018777"/>
              <a:gd name="connsiteY234" fmla="*/ 2557417 h 2610137"/>
              <a:gd name="connsiteX235" fmla="*/ 2565863 w 5018777"/>
              <a:gd name="connsiteY235" fmla="*/ 2542903 h 2610137"/>
              <a:gd name="connsiteX236" fmla="*/ 2573120 w 5018777"/>
              <a:gd name="connsiteY236" fmla="*/ 2506617 h 2610137"/>
              <a:gd name="connsiteX237" fmla="*/ 2587635 w 5018777"/>
              <a:gd name="connsiteY237" fmla="*/ 2484845 h 2610137"/>
              <a:gd name="connsiteX238" fmla="*/ 2594892 w 5018777"/>
              <a:gd name="connsiteY238" fmla="*/ 2412274 h 2610137"/>
              <a:gd name="connsiteX239" fmla="*/ 2645692 w 5018777"/>
              <a:gd name="connsiteY239" fmla="*/ 2419531 h 2610137"/>
              <a:gd name="connsiteX240" fmla="*/ 2674720 w 5018777"/>
              <a:gd name="connsiteY240" fmla="*/ 2426788 h 2610137"/>
              <a:gd name="connsiteX241" fmla="*/ 2747292 w 5018777"/>
              <a:gd name="connsiteY241" fmla="*/ 2441303 h 2610137"/>
              <a:gd name="connsiteX242" fmla="*/ 2790835 w 5018777"/>
              <a:gd name="connsiteY242" fmla="*/ 2455817 h 2610137"/>
              <a:gd name="connsiteX243" fmla="*/ 2812606 w 5018777"/>
              <a:gd name="connsiteY243" fmla="*/ 2441303 h 2610137"/>
              <a:gd name="connsiteX244" fmla="*/ 2805349 w 5018777"/>
              <a:gd name="connsiteY244" fmla="*/ 2419531 h 2610137"/>
              <a:gd name="connsiteX245" fmla="*/ 2798092 w 5018777"/>
              <a:gd name="connsiteY245" fmla="*/ 2375988 h 2610137"/>
              <a:gd name="connsiteX246" fmla="*/ 2783577 w 5018777"/>
              <a:gd name="connsiteY246" fmla="*/ 2332445 h 2610137"/>
              <a:gd name="connsiteX247" fmla="*/ 2798092 w 5018777"/>
              <a:gd name="connsiteY247" fmla="*/ 2281645 h 2610137"/>
              <a:gd name="connsiteX248" fmla="*/ 2965006 w 5018777"/>
              <a:gd name="connsiteY248" fmla="*/ 2252617 h 2610137"/>
              <a:gd name="connsiteX249" fmla="*/ 2950492 w 5018777"/>
              <a:gd name="connsiteY249" fmla="*/ 2230845 h 2610137"/>
              <a:gd name="connsiteX250" fmla="*/ 2928720 w 5018777"/>
              <a:gd name="connsiteY250" fmla="*/ 2136503 h 2610137"/>
              <a:gd name="connsiteX251" fmla="*/ 2921463 w 5018777"/>
              <a:gd name="connsiteY251" fmla="*/ 2107474 h 2610137"/>
              <a:gd name="connsiteX252" fmla="*/ 2899692 w 5018777"/>
              <a:gd name="connsiteY252" fmla="*/ 2092960 h 2610137"/>
              <a:gd name="connsiteX253" fmla="*/ 2906949 w 5018777"/>
              <a:gd name="connsiteY253" fmla="*/ 2063931 h 2610137"/>
              <a:gd name="connsiteX254" fmla="*/ 3037577 w 5018777"/>
              <a:gd name="connsiteY254" fmla="*/ 2056674 h 2610137"/>
              <a:gd name="connsiteX255" fmla="*/ 3124663 w 5018777"/>
              <a:gd name="connsiteY255" fmla="*/ 2049417 h 2610137"/>
              <a:gd name="connsiteX256" fmla="*/ 3146435 w 5018777"/>
              <a:gd name="connsiteY256" fmla="*/ 2042160 h 2610137"/>
              <a:gd name="connsiteX257" fmla="*/ 3139177 w 5018777"/>
              <a:gd name="connsiteY257" fmla="*/ 2013131 h 2610137"/>
              <a:gd name="connsiteX258" fmla="*/ 3110149 w 5018777"/>
              <a:gd name="connsiteY258" fmla="*/ 1962331 h 2610137"/>
              <a:gd name="connsiteX259" fmla="*/ 3081120 w 5018777"/>
              <a:gd name="connsiteY259" fmla="*/ 1933303 h 2610137"/>
              <a:gd name="connsiteX260" fmla="*/ 3066606 w 5018777"/>
              <a:gd name="connsiteY260" fmla="*/ 1904274 h 2610137"/>
              <a:gd name="connsiteX261" fmla="*/ 3044835 w 5018777"/>
              <a:gd name="connsiteY261" fmla="*/ 1889760 h 2610137"/>
              <a:gd name="connsiteX262" fmla="*/ 3037577 w 5018777"/>
              <a:gd name="connsiteY262" fmla="*/ 1867988 h 2610137"/>
              <a:gd name="connsiteX263" fmla="*/ 3023063 w 5018777"/>
              <a:gd name="connsiteY263" fmla="*/ 1846217 h 2610137"/>
              <a:gd name="connsiteX264" fmla="*/ 3052092 w 5018777"/>
              <a:gd name="connsiteY264" fmla="*/ 1831703 h 2610137"/>
              <a:gd name="connsiteX265" fmla="*/ 3160949 w 5018777"/>
              <a:gd name="connsiteY265" fmla="*/ 1817188 h 2610137"/>
              <a:gd name="connsiteX266" fmla="*/ 3182720 w 5018777"/>
              <a:gd name="connsiteY266" fmla="*/ 1802674 h 2610137"/>
              <a:gd name="connsiteX267" fmla="*/ 3131920 w 5018777"/>
              <a:gd name="connsiteY267" fmla="*/ 1693817 h 2610137"/>
              <a:gd name="connsiteX268" fmla="*/ 3124663 w 5018777"/>
              <a:gd name="connsiteY268" fmla="*/ 1672045 h 2610137"/>
              <a:gd name="connsiteX269" fmla="*/ 3110149 w 5018777"/>
              <a:gd name="connsiteY269" fmla="*/ 1650274 h 2610137"/>
              <a:gd name="connsiteX270" fmla="*/ 3131920 w 5018777"/>
              <a:gd name="connsiteY270" fmla="*/ 1643017 h 2610137"/>
              <a:gd name="connsiteX271" fmla="*/ 3160949 w 5018777"/>
              <a:gd name="connsiteY271" fmla="*/ 1635760 h 2610137"/>
              <a:gd name="connsiteX272" fmla="*/ 3189977 w 5018777"/>
              <a:gd name="connsiteY272" fmla="*/ 1621245 h 2610137"/>
              <a:gd name="connsiteX273" fmla="*/ 3219006 w 5018777"/>
              <a:gd name="connsiteY273" fmla="*/ 1613988 h 2610137"/>
              <a:gd name="connsiteX274" fmla="*/ 3240777 w 5018777"/>
              <a:gd name="connsiteY274" fmla="*/ 1606731 h 2610137"/>
              <a:gd name="connsiteX275" fmla="*/ 3284320 w 5018777"/>
              <a:gd name="connsiteY275" fmla="*/ 1584960 h 2610137"/>
              <a:gd name="connsiteX276" fmla="*/ 3298835 w 5018777"/>
              <a:gd name="connsiteY276" fmla="*/ 1570445 h 2610137"/>
              <a:gd name="connsiteX277" fmla="*/ 3277063 w 5018777"/>
              <a:gd name="connsiteY277" fmla="*/ 1548674 h 2610137"/>
              <a:gd name="connsiteX278" fmla="*/ 3233520 w 5018777"/>
              <a:gd name="connsiteY278" fmla="*/ 1519645 h 2610137"/>
              <a:gd name="connsiteX279" fmla="*/ 3182720 w 5018777"/>
              <a:gd name="connsiteY279" fmla="*/ 1461588 h 2610137"/>
              <a:gd name="connsiteX280" fmla="*/ 3175463 w 5018777"/>
              <a:gd name="connsiteY280" fmla="*/ 1439817 h 2610137"/>
              <a:gd name="connsiteX281" fmla="*/ 3153692 w 5018777"/>
              <a:gd name="connsiteY281" fmla="*/ 1425303 h 2610137"/>
              <a:gd name="connsiteX282" fmla="*/ 3204492 w 5018777"/>
              <a:gd name="connsiteY282" fmla="*/ 1389017 h 2610137"/>
              <a:gd name="connsiteX283" fmla="*/ 3240777 w 5018777"/>
              <a:gd name="connsiteY283" fmla="*/ 1352731 h 2610137"/>
              <a:gd name="connsiteX284" fmla="*/ 3269806 w 5018777"/>
              <a:gd name="connsiteY284" fmla="*/ 1316445 h 2610137"/>
              <a:gd name="connsiteX285" fmla="*/ 3291577 w 5018777"/>
              <a:gd name="connsiteY285" fmla="*/ 1301931 h 2610137"/>
              <a:gd name="connsiteX286" fmla="*/ 3306092 w 5018777"/>
              <a:gd name="connsiteY286" fmla="*/ 1287417 h 2610137"/>
              <a:gd name="connsiteX287" fmla="*/ 3313349 w 5018777"/>
              <a:gd name="connsiteY287" fmla="*/ 1265645 h 2610137"/>
              <a:gd name="connsiteX288" fmla="*/ 3269806 w 5018777"/>
              <a:gd name="connsiteY288" fmla="*/ 1258388 h 2610137"/>
              <a:gd name="connsiteX289" fmla="*/ 3248035 w 5018777"/>
              <a:gd name="connsiteY289" fmla="*/ 1251131 h 2610137"/>
              <a:gd name="connsiteX290" fmla="*/ 3197235 w 5018777"/>
              <a:gd name="connsiteY290" fmla="*/ 1236617 h 2610137"/>
              <a:gd name="connsiteX291" fmla="*/ 3175463 w 5018777"/>
              <a:gd name="connsiteY291" fmla="*/ 1222103 h 2610137"/>
              <a:gd name="connsiteX292" fmla="*/ 3153692 w 5018777"/>
              <a:gd name="connsiteY292" fmla="*/ 1214845 h 2610137"/>
              <a:gd name="connsiteX293" fmla="*/ 3124663 w 5018777"/>
              <a:gd name="connsiteY293" fmla="*/ 1200331 h 2610137"/>
              <a:gd name="connsiteX294" fmla="*/ 3204492 w 5018777"/>
              <a:gd name="connsiteY294" fmla="*/ 1098731 h 2610137"/>
              <a:gd name="connsiteX295" fmla="*/ 3255292 w 5018777"/>
              <a:gd name="connsiteY295" fmla="*/ 1040674 h 2610137"/>
              <a:gd name="connsiteX296" fmla="*/ 3255292 w 5018777"/>
              <a:gd name="connsiteY296" fmla="*/ 997131 h 2610137"/>
              <a:gd name="connsiteX297" fmla="*/ 3211749 w 5018777"/>
              <a:gd name="connsiteY297" fmla="*/ 989874 h 2610137"/>
              <a:gd name="connsiteX298" fmla="*/ 3182720 w 5018777"/>
              <a:gd name="connsiteY298" fmla="*/ 982617 h 2610137"/>
              <a:gd name="connsiteX299" fmla="*/ 3124663 w 5018777"/>
              <a:gd name="connsiteY299" fmla="*/ 960845 h 2610137"/>
              <a:gd name="connsiteX300" fmla="*/ 3102892 w 5018777"/>
              <a:gd name="connsiteY300" fmla="*/ 953588 h 2610137"/>
              <a:gd name="connsiteX301" fmla="*/ 3052092 w 5018777"/>
              <a:gd name="connsiteY301" fmla="*/ 946331 h 2610137"/>
              <a:gd name="connsiteX302" fmla="*/ 3030320 w 5018777"/>
              <a:gd name="connsiteY302" fmla="*/ 939074 h 2610137"/>
              <a:gd name="connsiteX303" fmla="*/ 2994035 w 5018777"/>
              <a:gd name="connsiteY303" fmla="*/ 931817 h 2610137"/>
              <a:gd name="connsiteX304" fmla="*/ 2979520 w 5018777"/>
              <a:gd name="connsiteY304" fmla="*/ 917303 h 2610137"/>
              <a:gd name="connsiteX305" fmla="*/ 3037577 w 5018777"/>
              <a:gd name="connsiteY305" fmla="*/ 822960 h 2610137"/>
              <a:gd name="connsiteX306" fmla="*/ 3095635 w 5018777"/>
              <a:gd name="connsiteY306" fmla="*/ 750388 h 2610137"/>
              <a:gd name="connsiteX307" fmla="*/ 3131920 w 5018777"/>
              <a:gd name="connsiteY307" fmla="*/ 706845 h 2610137"/>
              <a:gd name="connsiteX308" fmla="*/ 3146435 w 5018777"/>
              <a:gd name="connsiteY308" fmla="*/ 685074 h 2610137"/>
              <a:gd name="connsiteX309" fmla="*/ 3037577 w 5018777"/>
              <a:gd name="connsiteY309" fmla="*/ 670560 h 2610137"/>
              <a:gd name="connsiteX310" fmla="*/ 2965006 w 5018777"/>
              <a:gd name="connsiteY310" fmla="*/ 663303 h 2610137"/>
              <a:gd name="connsiteX311" fmla="*/ 2892435 w 5018777"/>
              <a:gd name="connsiteY311" fmla="*/ 648788 h 2610137"/>
              <a:gd name="connsiteX312" fmla="*/ 2928720 w 5018777"/>
              <a:gd name="connsiteY312" fmla="*/ 612503 h 2610137"/>
              <a:gd name="connsiteX313" fmla="*/ 2965006 w 5018777"/>
              <a:gd name="connsiteY313" fmla="*/ 576217 h 2610137"/>
              <a:gd name="connsiteX314" fmla="*/ 2972263 w 5018777"/>
              <a:gd name="connsiteY314" fmla="*/ 532674 h 2610137"/>
              <a:gd name="connsiteX315" fmla="*/ 2986777 w 5018777"/>
              <a:gd name="connsiteY315" fmla="*/ 489131 h 2610137"/>
              <a:gd name="connsiteX316" fmla="*/ 3001292 w 5018777"/>
              <a:gd name="connsiteY316" fmla="*/ 438331 h 2610137"/>
              <a:gd name="connsiteX317" fmla="*/ 3015806 w 5018777"/>
              <a:gd name="connsiteY317" fmla="*/ 394788 h 2610137"/>
              <a:gd name="connsiteX318" fmla="*/ 2965006 w 5018777"/>
              <a:gd name="connsiteY318" fmla="*/ 402045 h 2610137"/>
              <a:gd name="connsiteX319" fmla="*/ 2921463 w 5018777"/>
              <a:gd name="connsiteY319" fmla="*/ 416560 h 2610137"/>
              <a:gd name="connsiteX320" fmla="*/ 2892435 w 5018777"/>
              <a:gd name="connsiteY320" fmla="*/ 423817 h 2610137"/>
              <a:gd name="connsiteX321" fmla="*/ 2856149 w 5018777"/>
              <a:gd name="connsiteY321" fmla="*/ 438331 h 2610137"/>
              <a:gd name="connsiteX322" fmla="*/ 2812606 w 5018777"/>
              <a:gd name="connsiteY322" fmla="*/ 445588 h 2610137"/>
              <a:gd name="connsiteX323" fmla="*/ 2783577 w 5018777"/>
              <a:gd name="connsiteY323" fmla="*/ 452845 h 2610137"/>
              <a:gd name="connsiteX324" fmla="*/ 2725520 w 5018777"/>
              <a:gd name="connsiteY324" fmla="*/ 445588 h 2610137"/>
              <a:gd name="connsiteX325" fmla="*/ 2732777 w 5018777"/>
              <a:gd name="connsiteY325" fmla="*/ 380274 h 2610137"/>
              <a:gd name="connsiteX326" fmla="*/ 2725520 w 5018777"/>
              <a:gd name="connsiteY326" fmla="*/ 293188 h 2610137"/>
              <a:gd name="connsiteX327" fmla="*/ 2711006 w 5018777"/>
              <a:gd name="connsiteY327" fmla="*/ 235131 h 2610137"/>
              <a:gd name="connsiteX328" fmla="*/ 2667463 w 5018777"/>
              <a:gd name="connsiteY328" fmla="*/ 213360 h 2610137"/>
              <a:gd name="connsiteX329" fmla="*/ 2660206 w 5018777"/>
              <a:gd name="connsiteY329"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11977 w 5018777"/>
              <a:gd name="connsiteY195" fmla="*/ 2143760 h 2610137"/>
              <a:gd name="connsiteX196" fmla="*/ 1404720 w 5018777"/>
              <a:gd name="connsiteY196" fmla="*/ 2165531 h 2610137"/>
              <a:gd name="connsiteX197" fmla="*/ 1368435 w 5018777"/>
              <a:gd name="connsiteY197" fmla="*/ 2296160 h 2610137"/>
              <a:gd name="connsiteX198" fmla="*/ 1370975 w 5018777"/>
              <a:gd name="connsiteY198" fmla="*/ 2452188 h 2610137"/>
              <a:gd name="connsiteX199" fmla="*/ 1513577 w 5018777"/>
              <a:gd name="connsiteY199" fmla="*/ 2557417 h 2610137"/>
              <a:gd name="connsiteX200" fmla="*/ 1636949 w 5018777"/>
              <a:gd name="connsiteY200" fmla="*/ 2593703 h 2610137"/>
              <a:gd name="connsiteX201" fmla="*/ 1813297 w 5018777"/>
              <a:gd name="connsiteY201" fmla="*/ 2610122 h 2610137"/>
              <a:gd name="connsiteX202" fmla="*/ 1929775 w 5018777"/>
              <a:gd name="connsiteY202" fmla="*/ 2575378 h 2610137"/>
              <a:gd name="connsiteX203" fmla="*/ 1963520 w 5018777"/>
              <a:gd name="connsiteY203" fmla="*/ 2499360 h 2610137"/>
              <a:gd name="connsiteX204" fmla="*/ 2006337 w 5018777"/>
              <a:gd name="connsiteY204" fmla="*/ 2317931 h 2610137"/>
              <a:gd name="connsiteX205" fmla="*/ 2043349 w 5018777"/>
              <a:gd name="connsiteY205" fmla="*/ 2114731 h 2610137"/>
              <a:gd name="connsiteX206" fmla="*/ 2066572 w 5018777"/>
              <a:gd name="connsiteY206" fmla="*/ 2051594 h 2610137"/>
              <a:gd name="connsiteX207" fmla="*/ 2102495 w 5018777"/>
              <a:gd name="connsiteY207" fmla="*/ 1990634 h 2610137"/>
              <a:gd name="connsiteX208" fmla="*/ 2221512 w 5018777"/>
              <a:gd name="connsiteY208" fmla="*/ 1882140 h 2610137"/>
              <a:gd name="connsiteX209" fmla="*/ 2333362 w 5018777"/>
              <a:gd name="connsiteY209" fmla="*/ 1869530 h 2610137"/>
              <a:gd name="connsiteX210" fmla="*/ 2398949 w 5018777"/>
              <a:gd name="connsiteY210" fmla="*/ 1882503 h 2610137"/>
              <a:gd name="connsiteX211" fmla="*/ 2457006 w 5018777"/>
              <a:gd name="connsiteY211" fmla="*/ 1933303 h 2610137"/>
              <a:gd name="connsiteX212" fmla="*/ 2493292 w 5018777"/>
              <a:gd name="connsiteY212" fmla="*/ 1976845 h 2610137"/>
              <a:gd name="connsiteX213" fmla="*/ 2533387 w 5018777"/>
              <a:gd name="connsiteY213" fmla="*/ 2067015 h 2610137"/>
              <a:gd name="connsiteX214" fmla="*/ 2561600 w 5018777"/>
              <a:gd name="connsiteY214" fmla="*/ 2198188 h 2610137"/>
              <a:gd name="connsiteX215" fmla="*/ 2524225 w 5018777"/>
              <a:gd name="connsiteY215" fmla="*/ 2293892 h 2610137"/>
              <a:gd name="connsiteX216" fmla="*/ 2484492 w 5018777"/>
              <a:gd name="connsiteY216" fmla="*/ 2330540 h 2610137"/>
              <a:gd name="connsiteX217" fmla="*/ 2413191 w 5018777"/>
              <a:gd name="connsiteY217" fmla="*/ 2341608 h 2610137"/>
              <a:gd name="connsiteX218" fmla="*/ 2333635 w 5018777"/>
              <a:gd name="connsiteY218" fmla="*/ 2305775 h 2610137"/>
              <a:gd name="connsiteX219" fmla="*/ 2326287 w 5018777"/>
              <a:gd name="connsiteY219" fmla="*/ 2241187 h 2610137"/>
              <a:gd name="connsiteX220" fmla="*/ 2387519 w 5018777"/>
              <a:gd name="connsiteY220" fmla="*/ 2118541 h 2610137"/>
              <a:gd name="connsiteX221" fmla="*/ 2387519 w 5018777"/>
              <a:gd name="connsiteY221" fmla="*/ 2027645 h 2610137"/>
              <a:gd name="connsiteX222" fmla="*/ 2275577 w 5018777"/>
              <a:gd name="connsiteY222" fmla="*/ 2020388 h 2610137"/>
              <a:gd name="connsiteX223" fmla="*/ 2195749 w 5018777"/>
              <a:gd name="connsiteY223" fmla="*/ 2071188 h 2610137"/>
              <a:gd name="connsiteX224" fmla="*/ 2152206 w 5018777"/>
              <a:gd name="connsiteY224" fmla="*/ 2114731 h 2610137"/>
              <a:gd name="connsiteX225" fmla="*/ 2130435 w 5018777"/>
              <a:gd name="connsiteY225" fmla="*/ 2143760 h 2610137"/>
              <a:gd name="connsiteX226" fmla="*/ 2130435 w 5018777"/>
              <a:gd name="connsiteY226" fmla="*/ 2354217 h 2610137"/>
              <a:gd name="connsiteX227" fmla="*/ 2144949 w 5018777"/>
              <a:gd name="connsiteY227" fmla="*/ 2375988 h 2610137"/>
              <a:gd name="connsiteX228" fmla="*/ 2195749 w 5018777"/>
              <a:gd name="connsiteY228" fmla="*/ 2419531 h 2610137"/>
              <a:gd name="connsiteX229" fmla="*/ 2224777 w 5018777"/>
              <a:gd name="connsiteY229" fmla="*/ 2441303 h 2610137"/>
              <a:gd name="connsiteX230" fmla="*/ 2268320 w 5018777"/>
              <a:gd name="connsiteY230" fmla="*/ 2477588 h 2610137"/>
              <a:gd name="connsiteX231" fmla="*/ 2297349 w 5018777"/>
              <a:gd name="connsiteY231" fmla="*/ 2513874 h 2610137"/>
              <a:gd name="connsiteX232" fmla="*/ 2319120 w 5018777"/>
              <a:gd name="connsiteY232" fmla="*/ 2535645 h 2610137"/>
              <a:gd name="connsiteX233" fmla="*/ 2398949 w 5018777"/>
              <a:gd name="connsiteY233" fmla="*/ 2571931 h 2610137"/>
              <a:gd name="connsiteX234" fmla="*/ 2544092 w 5018777"/>
              <a:gd name="connsiteY234" fmla="*/ 2557417 h 2610137"/>
              <a:gd name="connsiteX235" fmla="*/ 2565863 w 5018777"/>
              <a:gd name="connsiteY235" fmla="*/ 2542903 h 2610137"/>
              <a:gd name="connsiteX236" fmla="*/ 2573120 w 5018777"/>
              <a:gd name="connsiteY236" fmla="*/ 2506617 h 2610137"/>
              <a:gd name="connsiteX237" fmla="*/ 2587635 w 5018777"/>
              <a:gd name="connsiteY237" fmla="*/ 2484845 h 2610137"/>
              <a:gd name="connsiteX238" fmla="*/ 2594892 w 5018777"/>
              <a:gd name="connsiteY238" fmla="*/ 2412274 h 2610137"/>
              <a:gd name="connsiteX239" fmla="*/ 2645692 w 5018777"/>
              <a:gd name="connsiteY239" fmla="*/ 2419531 h 2610137"/>
              <a:gd name="connsiteX240" fmla="*/ 2674720 w 5018777"/>
              <a:gd name="connsiteY240" fmla="*/ 2426788 h 2610137"/>
              <a:gd name="connsiteX241" fmla="*/ 2747292 w 5018777"/>
              <a:gd name="connsiteY241" fmla="*/ 2441303 h 2610137"/>
              <a:gd name="connsiteX242" fmla="*/ 2790835 w 5018777"/>
              <a:gd name="connsiteY242" fmla="*/ 2455817 h 2610137"/>
              <a:gd name="connsiteX243" fmla="*/ 2812606 w 5018777"/>
              <a:gd name="connsiteY243" fmla="*/ 2441303 h 2610137"/>
              <a:gd name="connsiteX244" fmla="*/ 2805349 w 5018777"/>
              <a:gd name="connsiteY244" fmla="*/ 2419531 h 2610137"/>
              <a:gd name="connsiteX245" fmla="*/ 2798092 w 5018777"/>
              <a:gd name="connsiteY245" fmla="*/ 2375988 h 2610137"/>
              <a:gd name="connsiteX246" fmla="*/ 2783577 w 5018777"/>
              <a:gd name="connsiteY246" fmla="*/ 2332445 h 2610137"/>
              <a:gd name="connsiteX247" fmla="*/ 2798092 w 5018777"/>
              <a:gd name="connsiteY247" fmla="*/ 2281645 h 2610137"/>
              <a:gd name="connsiteX248" fmla="*/ 2965006 w 5018777"/>
              <a:gd name="connsiteY248" fmla="*/ 2252617 h 2610137"/>
              <a:gd name="connsiteX249" fmla="*/ 2950492 w 5018777"/>
              <a:gd name="connsiteY249" fmla="*/ 2230845 h 2610137"/>
              <a:gd name="connsiteX250" fmla="*/ 2928720 w 5018777"/>
              <a:gd name="connsiteY250" fmla="*/ 2136503 h 2610137"/>
              <a:gd name="connsiteX251" fmla="*/ 2921463 w 5018777"/>
              <a:gd name="connsiteY251" fmla="*/ 2107474 h 2610137"/>
              <a:gd name="connsiteX252" fmla="*/ 2899692 w 5018777"/>
              <a:gd name="connsiteY252" fmla="*/ 2092960 h 2610137"/>
              <a:gd name="connsiteX253" fmla="*/ 2906949 w 5018777"/>
              <a:gd name="connsiteY253" fmla="*/ 2063931 h 2610137"/>
              <a:gd name="connsiteX254" fmla="*/ 3037577 w 5018777"/>
              <a:gd name="connsiteY254" fmla="*/ 2056674 h 2610137"/>
              <a:gd name="connsiteX255" fmla="*/ 3124663 w 5018777"/>
              <a:gd name="connsiteY255" fmla="*/ 2049417 h 2610137"/>
              <a:gd name="connsiteX256" fmla="*/ 3146435 w 5018777"/>
              <a:gd name="connsiteY256" fmla="*/ 2042160 h 2610137"/>
              <a:gd name="connsiteX257" fmla="*/ 3139177 w 5018777"/>
              <a:gd name="connsiteY257" fmla="*/ 2013131 h 2610137"/>
              <a:gd name="connsiteX258" fmla="*/ 3110149 w 5018777"/>
              <a:gd name="connsiteY258" fmla="*/ 1962331 h 2610137"/>
              <a:gd name="connsiteX259" fmla="*/ 3081120 w 5018777"/>
              <a:gd name="connsiteY259" fmla="*/ 1933303 h 2610137"/>
              <a:gd name="connsiteX260" fmla="*/ 3066606 w 5018777"/>
              <a:gd name="connsiteY260" fmla="*/ 1904274 h 2610137"/>
              <a:gd name="connsiteX261" fmla="*/ 3044835 w 5018777"/>
              <a:gd name="connsiteY261" fmla="*/ 1889760 h 2610137"/>
              <a:gd name="connsiteX262" fmla="*/ 3037577 w 5018777"/>
              <a:gd name="connsiteY262" fmla="*/ 1867988 h 2610137"/>
              <a:gd name="connsiteX263" fmla="*/ 3023063 w 5018777"/>
              <a:gd name="connsiteY263" fmla="*/ 1846217 h 2610137"/>
              <a:gd name="connsiteX264" fmla="*/ 3052092 w 5018777"/>
              <a:gd name="connsiteY264" fmla="*/ 1831703 h 2610137"/>
              <a:gd name="connsiteX265" fmla="*/ 3160949 w 5018777"/>
              <a:gd name="connsiteY265" fmla="*/ 1817188 h 2610137"/>
              <a:gd name="connsiteX266" fmla="*/ 3182720 w 5018777"/>
              <a:gd name="connsiteY266" fmla="*/ 1802674 h 2610137"/>
              <a:gd name="connsiteX267" fmla="*/ 3131920 w 5018777"/>
              <a:gd name="connsiteY267" fmla="*/ 1693817 h 2610137"/>
              <a:gd name="connsiteX268" fmla="*/ 3124663 w 5018777"/>
              <a:gd name="connsiteY268" fmla="*/ 1672045 h 2610137"/>
              <a:gd name="connsiteX269" fmla="*/ 3110149 w 5018777"/>
              <a:gd name="connsiteY269" fmla="*/ 1650274 h 2610137"/>
              <a:gd name="connsiteX270" fmla="*/ 3131920 w 5018777"/>
              <a:gd name="connsiteY270" fmla="*/ 1643017 h 2610137"/>
              <a:gd name="connsiteX271" fmla="*/ 3160949 w 5018777"/>
              <a:gd name="connsiteY271" fmla="*/ 1635760 h 2610137"/>
              <a:gd name="connsiteX272" fmla="*/ 3189977 w 5018777"/>
              <a:gd name="connsiteY272" fmla="*/ 1621245 h 2610137"/>
              <a:gd name="connsiteX273" fmla="*/ 3219006 w 5018777"/>
              <a:gd name="connsiteY273" fmla="*/ 1613988 h 2610137"/>
              <a:gd name="connsiteX274" fmla="*/ 3240777 w 5018777"/>
              <a:gd name="connsiteY274" fmla="*/ 1606731 h 2610137"/>
              <a:gd name="connsiteX275" fmla="*/ 3284320 w 5018777"/>
              <a:gd name="connsiteY275" fmla="*/ 1584960 h 2610137"/>
              <a:gd name="connsiteX276" fmla="*/ 3298835 w 5018777"/>
              <a:gd name="connsiteY276" fmla="*/ 1570445 h 2610137"/>
              <a:gd name="connsiteX277" fmla="*/ 3277063 w 5018777"/>
              <a:gd name="connsiteY277" fmla="*/ 1548674 h 2610137"/>
              <a:gd name="connsiteX278" fmla="*/ 3233520 w 5018777"/>
              <a:gd name="connsiteY278" fmla="*/ 1519645 h 2610137"/>
              <a:gd name="connsiteX279" fmla="*/ 3182720 w 5018777"/>
              <a:gd name="connsiteY279" fmla="*/ 1461588 h 2610137"/>
              <a:gd name="connsiteX280" fmla="*/ 3175463 w 5018777"/>
              <a:gd name="connsiteY280" fmla="*/ 1439817 h 2610137"/>
              <a:gd name="connsiteX281" fmla="*/ 3153692 w 5018777"/>
              <a:gd name="connsiteY281" fmla="*/ 1425303 h 2610137"/>
              <a:gd name="connsiteX282" fmla="*/ 3204492 w 5018777"/>
              <a:gd name="connsiteY282" fmla="*/ 1389017 h 2610137"/>
              <a:gd name="connsiteX283" fmla="*/ 3240777 w 5018777"/>
              <a:gd name="connsiteY283" fmla="*/ 1352731 h 2610137"/>
              <a:gd name="connsiteX284" fmla="*/ 3269806 w 5018777"/>
              <a:gd name="connsiteY284" fmla="*/ 1316445 h 2610137"/>
              <a:gd name="connsiteX285" fmla="*/ 3291577 w 5018777"/>
              <a:gd name="connsiteY285" fmla="*/ 1301931 h 2610137"/>
              <a:gd name="connsiteX286" fmla="*/ 3306092 w 5018777"/>
              <a:gd name="connsiteY286" fmla="*/ 1287417 h 2610137"/>
              <a:gd name="connsiteX287" fmla="*/ 3313349 w 5018777"/>
              <a:gd name="connsiteY287" fmla="*/ 1265645 h 2610137"/>
              <a:gd name="connsiteX288" fmla="*/ 3269806 w 5018777"/>
              <a:gd name="connsiteY288" fmla="*/ 1258388 h 2610137"/>
              <a:gd name="connsiteX289" fmla="*/ 3248035 w 5018777"/>
              <a:gd name="connsiteY289" fmla="*/ 1251131 h 2610137"/>
              <a:gd name="connsiteX290" fmla="*/ 3197235 w 5018777"/>
              <a:gd name="connsiteY290" fmla="*/ 1236617 h 2610137"/>
              <a:gd name="connsiteX291" fmla="*/ 3175463 w 5018777"/>
              <a:gd name="connsiteY291" fmla="*/ 1222103 h 2610137"/>
              <a:gd name="connsiteX292" fmla="*/ 3153692 w 5018777"/>
              <a:gd name="connsiteY292" fmla="*/ 1214845 h 2610137"/>
              <a:gd name="connsiteX293" fmla="*/ 3124663 w 5018777"/>
              <a:gd name="connsiteY293" fmla="*/ 1200331 h 2610137"/>
              <a:gd name="connsiteX294" fmla="*/ 3204492 w 5018777"/>
              <a:gd name="connsiteY294" fmla="*/ 1098731 h 2610137"/>
              <a:gd name="connsiteX295" fmla="*/ 3255292 w 5018777"/>
              <a:gd name="connsiteY295" fmla="*/ 1040674 h 2610137"/>
              <a:gd name="connsiteX296" fmla="*/ 3255292 w 5018777"/>
              <a:gd name="connsiteY296" fmla="*/ 997131 h 2610137"/>
              <a:gd name="connsiteX297" fmla="*/ 3211749 w 5018777"/>
              <a:gd name="connsiteY297" fmla="*/ 989874 h 2610137"/>
              <a:gd name="connsiteX298" fmla="*/ 3182720 w 5018777"/>
              <a:gd name="connsiteY298" fmla="*/ 982617 h 2610137"/>
              <a:gd name="connsiteX299" fmla="*/ 3124663 w 5018777"/>
              <a:gd name="connsiteY299" fmla="*/ 960845 h 2610137"/>
              <a:gd name="connsiteX300" fmla="*/ 3102892 w 5018777"/>
              <a:gd name="connsiteY300" fmla="*/ 953588 h 2610137"/>
              <a:gd name="connsiteX301" fmla="*/ 3052092 w 5018777"/>
              <a:gd name="connsiteY301" fmla="*/ 946331 h 2610137"/>
              <a:gd name="connsiteX302" fmla="*/ 3030320 w 5018777"/>
              <a:gd name="connsiteY302" fmla="*/ 939074 h 2610137"/>
              <a:gd name="connsiteX303" fmla="*/ 2994035 w 5018777"/>
              <a:gd name="connsiteY303" fmla="*/ 931817 h 2610137"/>
              <a:gd name="connsiteX304" fmla="*/ 2979520 w 5018777"/>
              <a:gd name="connsiteY304" fmla="*/ 917303 h 2610137"/>
              <a:gd name="connsiteX305" fmla="*/ 3037577 w 5018777"/>
              <a:gd name="connsiteY305" fmla="*/ 822960 h 2610137"/>
              <a:gd name="connsiteX306" fmla="*/ 3095635 w 5018777"/>
              <a:gd name="connsiteY306" fmla="*/ 750388 h 2610137"/>
              <a:gd name="connsiteX307" fmla="*/ 3131920 w 5018777"/>
              <a:gd name="connsiteY307" fmla="*/ 706845 h 2610137"/>
              <a:gd name="connsiteX308" fmla="*/ 3146435 w 5018777"/>
              <a:gd name="connsiteY308" fmla="*/ 685074 h 2610137"/>
              <a:gd name="connsiteX309" fmla="*/ 3037577 w 5018777"/>
              <a:gd name="connsiteY309" fmla="*/ 670560 h 2610137"/>
              <a:gd name="connsiteX310" fmla="*/ 2965006 w 5018777"/>
              <a:gd name="connsiteY310" fmla="*/ 663303 h 2610137"/>
              <a:gd name="connsiteX311" fmla="*/ 2892435 w 5018777"/>
              <a:gd name="connsiteY311" fmla="*/ 648788 h 2610137"/>
              <a:gd name="connsiteX312" fmla="*/ 2928720 w 5018777"/>
              <a:gd name="connsiteY312" fmla="*/ 612503 h 2610137"/>
              <a:gd name="connsiteX313" fmla="*/ 2965006 w 5018777"/>
              <a:gd name="connsiteY313" fmla="*/ 576217 h 2610137"/>
              <a:gd name="connsiteX314" fmla="*/ 2972263 w 5018777"/>
              <a:gd name="connsiteY314" fmla="*/ 532674 h 2610137"/>
              <a:gd name="connsiteX315" fmla="*/ 2986777 w 5018777"/>
              <a:gd name="connsiteY315" fmla="*/ 489131 h 2610137"/>
              <a:gd name="connsiteX316" fmla="*/ 3001292 w 5018777"/>
              <a:gd name="connsiteY316" fmla="*/ 438331 h 2610137"/>
              <a:gd name="connsiteX317" fmla="*/ 3015806 w 5018777"/>
              <a:gd name="connsiteY317" fmla="*/ 394788 h 2610137"/>
              <a:gd name="connsiteX318" fmla="*/ 2965006 w 5018777"/>
              <a:gd name="connsiteY318" fmla="*/ 402045 h 2610137"/>
              <a:gd name="connsiteX319" fmla="*/ 2921463 w 5018777"/>
              <a:gd name="connsiteY319" fmla="*/ 416560 h 2610137"/>
              <a:gd name="connsiteX320" fmla="*/ 2892435 w 5018777"/>
              <a:gd name="connsiteY320" fmla="*/ 423817 h 2610137"/>
              <a:gd name="connsiteX321" fmla="*/ 2856149 w 5018777"/>
              <a:gd name="connsiteY321" fmla="*/ 438331 h 2610137"/>
              <a:gd name="connsiteX322" fmla="*/ 2812606 w 5018777"/>
              <a:gd name="connsiteY322" fmla="*/ 445588 h 2610137"/>
              <a:gd name="connsiteX323" fmla="*/ 2783577 w 5018777"/>
              <a:gd name="connsiteY323" fmla="*/ 452845 h 2610137"/>
              <a:gd name="connsiteX324" fmla="*/ 2725520 w 5018777"/>
              <a:gd name="connsiteY324" fmla="*/ 445588 h 2610137"/>
              <a:gd name="connsiteX325" fmla="*/ 2732777 w 5018777"/>
              <a:gd name="connsiteY325" fmla="*/ 380274 h 2610137"/>
              <a:gd name="connsiteX326" fmla="*/ 2725520 w 5018777"/>
              <a:gd name="connsiteY326" fmla="*/ 293188 h 2610137"/>
              <a:gd name="connsiteX327" fmla="*/ 2711006 w 5018777"/>
              <a:gd name="connsiteY327" fmla="*/ 235131 h 2610137"/>
              <a:gd name="connsiteX328" fmla="*/ 2667463 w 5018777"/>
              <a:gd name="connsiteY328" fmla="*/ 213360 h 2610137"/>
              <a:gd name="connsiteX329" fmla="*/ 2660206 w 5018777"/>
              <a:gd name="connsiteY329"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11977 w 5018777"/>
              <a:gd name="connsiteY195" fmla="*/ 2143760 h 2610137"/>
              <a:gd name="connsiteX196" fmla="*/ 1404720 w 5018777"/>
              <a:gd name="connsiteY196" fmla="*/ 2165531 h 2610137"/>
              <a:gd name="connsiteX197" fmla="*/ 1368435 w 5018777"/>
              <a:gd name="connsiteY197" fmla="*/ 2296160 h 2610137"/>
              <a:gd name="connsiteX198" fmla="*/ 1370975 w 5018777"/>
              <a:gd name="connsiteY198" fmla="*/ 2452188 h 2610137"/>
              <a:gd name="connsiteX199" fmla="*/ 1513577 w 5018777"/>
              <a:gd name="connsiteY199" fmla="*/ 2557417 h 2610137"/>
              <a:gd name="connsiteX200" fmla="*/ 1636949 w 5018777"/>
              <a:gd name="connsiteY200" fmla="*/ 2593703 h 2610137"/>
              <a:gd name="connsiteX201" fmla="*/ 1813297 w 5018777"/>
              <a:gd name="connsiteY201" fmla="*/ 2610122 h 2610137"/>
              <a:gd name="connsiteX202" fmla="*/ 1929775 w 5018777"/>
              <a:gd name="connsiteY202" fmla="*/ 2575378 h 2610137"/>
              <a:gd name="connsiteX203" fmla="*/ 1963520 w 5018777"/>
              <a:gd name="connsiteY203" fmla="*/ 2499360 h 2610137"/>
              <a:gd name="connsiteX204" fmla="*/ 2006337 w 5018777"/>
              <a:gd name="connsiteY204" fmla="*/ 2317931 h 2610137"/>
              <a:gd name="connsiteX205" fmla="*/ 2043349 w 5018777"/>
              <a:gd name="connsiteY205" fmla="*/ 2114731 h 2610137"/>
              <a:gd name="connsiteX206" fmla="*/ 2066572 w 5018777"/>
              <a:gd name="connsiteY206" fmla="*/ 2051594 h 2610137"/>
              <a:gd name="connsiteX207" fmla="*/ 2102495 w 5018777"/>
              <a:gd name="connsiteY207" fmla="*/ 1990634 h 2610137"/>
              <a:gd name="connsiteX208" fmla="*/ 2221512 w 5018777"/>
              <a:gd name="connsiteY208" fmla="*/ 1882140 h 2610137"/>
              <a:gd name="connsiteX209" fmla="*/ 2333362 w 5018777"/>
              <a:gd name="connsiteY209" fmla="*/ 1869530 h 2610137"/>
              <a:gd name="connsiteX210" fmla="*/ 2398949 w 5018777"/>
              <a:gd name="connsiteY210" fmla="*/ 1882503 h 2610137"/>
              <a:gd name="connsiteX211" fmla="*/ 2457006 w 5018777"/>
              <a:gd name="connsiteY211" fmla="*/ 1933303 h 2610137"/>
              <a:gd name="connsiteX212" fmla="*/ 2493292 w 5018777"/>
              <a:gd name="connsiteY212" fmla="*/ 1976845 h 2610137"/>
              <a:gd name="connsiteX213" fmla="*/ 2533387 w 5018777"/>
              <a:gd name="connsiteY213" fmla="*/ 2067015 h 2610137"/>
              <a:gd name="connsiteX214" fmla="*/ 2561600 w 5018777"/>
              <a:gd name="connsiteY214" fmla="*/ 2198188 h 2610137"/>
              <a:gd name="connsiteX215" fmla="*/ 2524225 w 5018777"/>
              <a:gd name="connsiteY215" fmla="*/ 2293892 h 2610137"/>
              <a:gd name="connsiteX216" fmla="*/ 2484492 w 5018777"/>
              <a:gd name="connsiteY216" fmla="*/ 2330540 h 2610137"/>
              <a:gd name="connsiteX217" fmla="*/ 2413191 w 5018777"/>
              <a:gd name="connsiteY217" fmla="*/ 2341608 h 2610137"/>
              <a:gd name="connsiteX218" fmla="*/ 2333635 w 5018777"/>
              <a:gd name="connsiteY218" fmla="*/ 2305775 h 2610137"/>
              <a:gd name="connsiteX219" fmla="*/ 2326287 w 5018777"/>
              <a:gd name="connsiteY219" fmla="*/ 2241187 h 2610137"/>
              <a:gd name="connsiteX220" fmla="*/ 2387519 w 5018777"/>
              <a:gd name="connsiteY220" fmla="*/ 2118541 h 2610137"/>
              <a:gd name="connsiteX221" fmla="*/ 2387519 w 5018777"/>
              <a:gd name="connsiteY221" fmla="*/ 2027645 h 2610137"/>
              <a:gd name="connsiteX222" fmla="*/ 2275577 w 5018777"/>
              <a:gd name="connsiteY222" fmla="*/ 2020388 h 2610137"/>
              <a:gd name="connsiteX223" fmla="*/ 2195749 w 5018777"/>
              <a:gd name="connsiteY223" fmla="*/ 2071188 h 2610137"/>
              <a:gd name="connsiteX224" fmla="*/ 2152206 w 5018777"/>
              <a:gd name="connsiteY224" fmla="*/ 2114731 h 2610137"/>
              <a:gd name="connsiteX225" fmla="*/ 2130435 w 5018777"/>
              <a:gd name="connsiteY225" fmla="*/ 2143760 h 2610137"/>
              <a:gd name="connsiteX226" fmla="*/ 2130435 w 5018777"/>
              <a:gd name="connsiteY226" fmla="*/ 2354217 h 2610137"/>
              <a:gd name="connsiteX227" fmla="*/ 2144949 w 5018777"/>
              <a:gd name="connsiteY227" fmla="*/ 2375988 h 2610137"/>
              <a:gd name="connsiteX228" fmla="*/ 2195749 w 5018777"/>
              <a:gd name="connsiteY228" fmla="*/ 2419531 h 2610137"/>
              <a:gd name="connsiteX229" fmla="*/ 2224777 w 5018777"/>
              <a:gd name="connsiteY229" fmla="*/ 2441303 h 2610137"/>
              <a:gd name="connsiteX230" fmla="*/ 2268320 w 5018777"/>
              <a:gd name="connsiteY230" fmla="*/ 2477588 h 2610137"/>
              <a:gd name="connsiteX231" fmla="*/ 2297349 w 5018777"/>
              <a:gd name="connsiteY231" fmla="*/ 2513874 h 2610137"/>
              <a:gd name="connsiteX232" fmla="*/ 2319120 w 5018777"/>
              <a:gd name="connsiteY232" fmla="*/ 2535645 h 2610137"/>
              <a:gd name="connsiteX233" fmla="*/ 2398949 w 5018777"/>
              <a:gd name="connsiteY233" fmla="*/ 2571931 h 2610137"/>
              <a:gd name="connsiteX234" fmla="*/ 2544092 w 5018777"/>
              <a:gd name="connsiteY234" fmla="*/ 2557417 h 2610137"/>
              <a:gd name="connsiteX235" fmla="*/ 2565863 w 5018777"/>
              <a:gd name="connsiteY235" fmla="*/ 2542903 h 2610137"/>
              <a:gd name="connsiteX236" fmla="*/ 2573120 w 5018777"/>
              <a:gd name="connsiteY236" fmla="*/ 2506617 h 2610137"/>
              <a:gd name="connsiteX237" fmla="*/ 2587635 w 5018777"/>
              <a:gd name="connsiteY237" fmla="*/ 2484845 h 2610137"/>
              <a:gd name="connsiteX238" fmla="*/ 2594892 w 5018777"/>
              <a:gd name="connsiteY238" fmla="*/ 2412274 h 2610137"/>
              <a:gd name="connsiteX239" fmla="*/ 2645692 w 5018777"/>
              <a:gd name="connsiteY239" fmla="*/ 2419531 h 2610137"/>
              <a:gd name="connsiteX240" fmla="*/ 2674720 w 5018777"/>
              <a:gd name="connsiteY240" fmla="*/ 2426788 h 2610137"/>
              <a:gd name="connsiteX241" fmla="*/ 2747292 w 5018777"/>
              <a:gd name="connsiteY241" fmla="*/ 2441303 h 2610137"/>
              <a:gd name="connsiteX242" fmla="*/ 2790835 w 5018777"/>
              <a:gd name="connsiteY242" fmla="*/ 2455817 h 2610137"/>
              <a:gd name="connsiteX243" fmla="*/ 2812606 w 5018777"/>
              <a:gd name="connsiteY243" fmla="*/ 2441303 h 2610137"/>
              <a:gd name="connsiteX244" fmla="*/ 2805349 w 5018777"/>
              <a:gd name="connsiteY244" fmla="*/ 2419531 h 2610137"/>
              <a:gd name="connsiteX245" fmla="*/ 2798092 w 5018777"/>
              <a:gd name="connsiteY245" fmla="*/ 2375988 h 2610137"/>
              <a:gd name="connsiteX246" fmla="*/ 2783577 w 5018777"/>
              <a:gd name="connsiteY246" fmla="*/ 2332445 h 2610137"/>
              <a:gd name="connsiteX247" fmla="*/ 2798092 w 5018777"/>
              <a:gd name="connsiteY247" fmla="*/ 2281645 h 2610137"/>
              <a:gd name="connsiteX248" fmla="*/ 2965006 w 5018777"/>
              <a:gd name="connsiteY248" fmla="*/ 2252617 h 2610137"/>
              <a:gd name="connsiteX249" fmla="*/ 2950492 w 5018777"/>
              <a:gd name="connsiteY249" fmla="*/ 2230845 h 2610137"/>
              <a:gd name="connsiteX250" fmla="*/ 2928720 w 5018777"/>
              <a:gd name="connsiteY250" fmla="*/ 2136503 h 2610137"/>
              <a:gd name="connsiteX251" fmla="*/ 2921463 w 5018777"/>
              <a:gd name="connsiteY251" fmla="*/ 2107474 h 2610137"/>
              <a:gd name="connsiteX252" fmla="*/ 2899692 w 5018777"/>
              <a:gd name="connsiteY252" fmla="*/ 2092960 h 2610137"/>
              <a:gd name="connsiteX253" fmla="*/ 2906949 w 5018777"/>
              <a:gd name="connsiteY253" fmla="*/ 2063931 h 2610137"/>
              <a:gd name="connsiteX254" fmla="*/ 3037577 w 5018777"/>
              <a:gd name="connsiteY254" fmla="*/ 2056674 h 2610137"/>
              <a:gd name="connsiteX255" fmla="*/ 3124663 w 5018777"/>
              <a:gd name="connsiteY255" fmla="*/ 2049417 h 2610137"/>
              <a:gd name="connsiteX256" fmla="*/ 3146435 w 5018777"/>
              <a:gd name="connsiteY256" fmla="*/ 2042160 h 2610137"/>
              <a:gd name="connsiteX257" fmla="*/ 3139177 w 5018777"/>
              <a:gd name="connsiteY257" fmla="*/ 2013131 h 2610137"/>
              <a:gd name="connsiteX258" fmla="*/ 3110149 w 5018777"/>
              <a:gd name="connsiteY258" fmla="*/ 1962331 h 2610137"/>
              <a:gd name="connsiteX259" fmla="*/ 3081120 w 5018777"/>
              <a:gd name="connsiteY259" fmla="*/ 1933303 h 2610137"/>
              <a:gd name="connsiteX260" fmla="*/ 3066606 w 5018777"/>
              <a:gd name="connsiteY260" fmla="*/ 1904274 h 2610137"/>
              <a:gd name="connsiteX261" fmla="*/ 3044835 w 5018777"/>
              <a:gd name="connsiteY261" fmla="*/ 1889760 h 2610137"/>
              <a:gd name="connsiteX262" fmla="*/ 3037577 w 5018777"/>
              <a:gd name="connsiteY262" fmla="*/ 1867988 h 2610137"/>
              <a:gd name="connsiteX263" fmla="*/ 3023063 w 5018777"/>
              <a:gd name="connsiteY263" fmla="*/ 1846217 h 2610137"/>
              <a:gd name="connsiteX264" fmla="*/ 3052092 w 5018777"/>
              <a:gd name="connsiteY264" fmla="*/ 1831703 h 2610137"/>
              <a:gd name="connsiteX265" fmla="*/ 3160949 w 5018777"/>
              <a:gd name="connsiteY265" fmla="*/ 1817188 h 2610137"/>
              <a:gd name="connsiteX266" fmla="*/ 3182720 w 5018777"/>
              <a:gd name="connsiteY266" fmla="*/ 1802674 h 2610137"/>
              <a:gd name="connsiteX267" fmla="*/ 3131920 w 5018777"/>
              <a:gd name="connsiteY267" fmla="*/ 1693817 h 2610137"/>
              <a:gd name="connsiteX268" fmla="*/ 3124663 w 5018777"/>
              <a:gd name="connsiteY268" fmla="*/ 1672045 h 2610137"/>
              <a:gd name="connsiteX269" fmla="*/ 3110149 w 5018777"/>
              <a:gd name="connsiteY269" fmla="*/ 1650274 h 2610137"/>
              <a:gd name="connsiteX270" fmla="*/ 3131920 w 5018777"/>
              <a:gd name="connsiteY270" fmla="*/ 1643017 h 2610137"/>
              <a:gd name="connsiteX271" fmla="*/ 3160949 w 5018777"/>
              <a:gd name="connsiteY271" fmla="*/ 1635760 h 2610137"/>
              <a:gd name="connsiteX272" fmla="*/ 3189977 w 5018777"/>
              <a:gd name="connsiteY272" fmla="*/ 1621245 h 2610137"/>
              <a:gd name="connsiteX273" fmla="*/ 3219006 w 5018777"/>
              <a:gd name="connsiteY273" fmla="*/ 1613988 h 2610137"/>
              <a:gd name="connsiteX274" fmla="*/ 3240777 w 5018777"/>
              <a:gd name="connsiteY274" fmla="*/ 1606731 h 2610137"/>
              <a:gd name="connsiteX275" fmla="*/ 3284320 w 5018777"/>
              <a:gd name="connsiteY275" fmla="*/ 1584960 h 2610137"/>
              <a:gd name="connsiteX276" fmla="*/ 3298835 w 5018777"/>
              <a:gd name="connsiteY276" fmla="*/ 1570445 h 2610137"/>
              <a:gd name="connsiteX277" fmla="*/ 3277063 w 5018777"/>
              <a:gd name="connsiteY277" fmla="*/ 1548674 h 2610137"/>
              <a:gd name="connsiteX278" fmla="*/ 3233520 w 5018777"/>
              <a:gd name="connsiteY278" fmla="*/ 1519645 h 2610137"/>
              <a:gd name="connsiteX279" fmla="*/ 3182720 w 5018777"/>
              <a:gd name="connsiteY279" fmla="*/ 1461588 h 2610137"/>
              <a:gd name="connsiteX280" fmla="*/ 3175463 w 5018777"/>
              <a:gd name="connsiteY280" fmla="*/ 1439817 h 2610137"/>
              <a:gd name="connsiteX281" fmla="*/ 3153692 w 5018777"/>
              <a:gd name="connsiteY281" fmla="*/ 1425303 h 2610137"/>
              <a:gd name="connsiteX282" fmla="*/ 3204492 w 5018777"/>
              <a:gd name="connsiteY282" fmla="*/ 1389017 h 2610137"/>
              <a:gd name="connsiteX283" fmla="*/ 3240777 w 5018777"/>
              <a:gd name="connsiteY283" fmla="*/ 1352731 h 2610137"/>
              <a:gd name="connsiteX284" fmla="*/ 3269806 w 5018777"/>
              <a:gd name="connsiteY284" fmla="*/ 1316445 h 2610137"/>
              <a:gd name="connsiteX285" fmla="*/ 3291577 w 5018777"/>
              <a:gd name="connsiteY285" fmla="*/ 1301931 h 2610137"/>
              <a:gd name="connsiteX286" fmla="*/ 3306092 w 5018777"/>
              <a:gd name="connsiteY286" fmla="*/ 1287417 h 2610137"/>
              <a:gd name="connsiteX287" fmla="*/ 3313349 w 5018777"/>
              <a:gd name="connsiteY287" fmla="*/ 1265645 h 2610137"/>
              <a:gd name="connsiteX288" fmla="*/ 3269806 w 5018777"/>
              <a:gd name="connsiteY288" fmla="*/ 1258388 h 2610137"/>
              <a:gd name="connsiteX289" fmla="*/ 3248035 w 5018777"/>
              <a:gd name="connsiteY289" fmla="*/ 1251131 h 2610137"/>
              <a:gd name="connsiteX290" fmla="*/ 3197235 w 5018777"/>
              <a:gd name="connsiteY290" fmla="*/ 1236617 h 2610137"/>
              <a:gd name="connsiteX291" fmla="*/ 3175463 w 5018777"/>
              <a:gd name="connsiteY291" fmla="*/ 1222103 h 2610137"/>
              <a:gd name="connsiteX292" fmla="*/ 3153692 w 5018777"/>
              <a:gd name="connsiteY292" fmla="*/ 1214845 h 2610137"/>
              <a:gd name="connsiteX293" fmla="*/ 3124663 w 5018777"/>
              <a:gd name="connsiteY293" fmla="*/ 1200331 h 2610137"/>
              <a:gd name="connsiteX294" fmla="*/ 3204492 w 5018777"/>
              <a:gd name="connsiteY294" fmla="*/ 1098731 h 2610137"/>
              <a:gd name="connsiteX295" fmla="*/ 3255292 w 5018777"/>
              <a:gd name="connsiteY295" fmla="*/ 1040674 h 2610137"/>
              <a:gd name="connsiteX296" fmla="*/ 3255292 w 5018777"/>
              <a:gd name="connsiteY296" fmla="*/ 997131 h 2610137"/>
              <a:gd name="connsiteX297" fmla="*/ 3211749 w 5018777"/>
              <a:gd name="connsiteY297" fmla="*/ 989874 h 2610137"/>
              <a:gd name="connsiteX298" fmla="*/ 3182720 w 5018777"/>
              <a:gd name="connsiteY298" fmla="*/ 982617 h 2610137"/>
              <a:gd name="connsiteX299" fmla="*/ 3124663 w 5018777"/>
              <a:gd name="connsiteY299" fmla="*/ 960845 h 2610137"/>
              <a:gd name="connsiteX300" fmla="*/ 3102892 w 5018777"/>
              <a:gd name="connsiteY300" fmla="*/ 953588 h 2610137"/>
              <a:gd name="connsiteX301" fmla="*/ 3052092 w 5018777"/>
              <a:gd name="connsiteY301" fmla="*/ 946331 h 2610137"/>
              <a:gd name="connsiteX302" fmla="*/ 3030320 w 5018777"/>
              <a:gd name="connsiteY302" fmla="*/ 939074 h 2610137"/>
              <a:gd name="connsiteX303" fmla="*/ 2994035 w 5018777"/>
              <a:gd name="connsiteY303" fmla="*/ 931817 h 2610137"/>
              <a:gd name="connsiteX304" fmla="*/ 2979520 w 5018777"/>
              <a:gd name="connsiteY304" fmla="*/ 917303 h 2610137"/>
              <a:gd name="connsiteX305" fmla="*/ 3037577 w 5018777"/>
              <a:gd name="connsiteY305" fmla="*/ 822960 h 2610137"/>
              <a:gd name="connsiteX306" fmla="*/ 3095635 w 5018777"/>
              <a:gd name="connsiteY306" fmla="*/ 750388 h 2610137"/>
              <a:gd name="connsiteX307" fmla="*/ 3131920 w 5018777"/>
              <a:gd name="connsiteY307" fmla="*/ 706845 h 2610137"/>
              <a:gd name="connsiteX308" fmla="*/ 3146435 w 5018777"/>
              <a:gd name="connsiteY308" fmla="*/ 685074 h 2610137"/>
              <a:gd name="connsiteX309" fmla="*/ 3037577 w 5018777"/>
              <a:gd name="connsiteY309" fmla="*/ 670560 h 2610137"/>
              <a:gd name="connsiteX310" fmla="*/ 2965006 w 5018777"/>
              <a:gd name="connsiteY310" fmla="*/ 663303 h 2610137"/>
              <a:gd name="connsiteX311" fmla="*/ 2892435 w 5018777"/>
              <a:gd name="connsiteY311" fmla="*/ 648788 h 2610137"/>
              <a:gd name="connsiteX312" fmla="*/ 2928720 w 5018777"/>
              <a:gd name="connsiteY312" fmla="*/ 612503 h 2610137"/>
              <a:gd name="connsiteX313" fmla="*/ 2965006 w 5018777"/>
              <a:gd name="connsiteY313" fmla="*/ 576217 h 2610137"/>
              <a:gd name="connsiteX314" fmla="*/ 2972263 w 5018777"/>
              <a:gd name="connsiteY314" fmla="*/ 532674 h 2610137"/>
              <a:gd name="connsiteX315" fmla="*/ 2986777 w 5018777"/>
              <a:gd name="connsiteY315" fmla="*/ 489131 h 2610137"/>
              <a:gd name="connsiteX316" fmla="*/ 3001292 w 5018777"/>
              <a:gd name="connsiteY316" fmla="*/ 438331 h 2610137"/>
              <a:gd name="connsiteX317" fmla="*/ 3015806 w 5018777"/>
              <a:gd name="connsiteY317" fmla="*/ 394788 h 2610137"/>
              <a:gd name="connsiteX318" fmla="*/ 2965006 w 5018777"/>
              <a:gd name="connsiteY318" fmla="*/ 402045 h 2610137"/>
              <a:gd name="connsiteX319" fmla="*/ 2921463 w 5018777"/>
              <a:gd name="connsiteY319" fmla="*/ 416560 h 2610137"/>
              <a:gd name="connsiteX320" fmla="*/ 2892435 w 5018777"/>
              <a:gd name="connsiteY320" fmla="*/ 423817 h 2610137"/>
              <a:gd name="connsiteX321" fmla="*/ 2856149 w 5018777"/>
              <a:gd name="connsiteY321" fmla="*/ 438331 h 2610137"/>
              <a:gd name="connsiteX322" fmla="*/ 2812606 w 5018777"/>
              <a:gd name="connsiteY322" fmla="*/ 445588 h 2610137"/>
              <a:gd name="connsiteX323" fmla="*/ 2783577 w 5018777"/>
              <a:gd name="connsiteY323" fmla="*/ 452845 h 2610137"/>
              <a:gd name="connsiteX324" fmla="*/ 2725520 w 5018777"/>
              <a:gd name="connsiteY324" fmla="*/ 445588 h 2610137"/>
              <a:gd name="connsiteX325" fmla="*/ 2732777 w 5018777"/>
              <a:gd name="connsiteY325" fmla="*/ 380274 h 2610137"/>
              <a:gd name="connsiteX326" fmla="*/ 2725520 w 5018777"/>
              <a:gd name="connsiteY326" fmla="*/ 293188 h 2610137"/>
              <a:gd name="connsiteX327" fmla="*/ 2711006 w 5018777"/>
              <a:gd name="connsiteY327" fmla="*/ 235131 h 2610137"/>
              <a:gd name="connsiteX328" fmla="*/ 2667463 w 5018777"/>
              <a:gd name="connsiteY328" fmla="*/ 213360 h 2610137"/>
              <a:gd name="connsiteX329" fmla="*/ 2660206 w 5018777"/>
              <a:gd name="connsiteY329"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11977 w 5018777"/>
              <a:gd name="connsiteY195" fmla="*/ 2143760 h 2610137"/>
              <a:gd name="connsiteX196" fmla="*/ 1404720 w 5018777"/>
              <a:gd name="connsiteY196" fmla="*/ 2165531 h 2610137"/>
              <a:gd name="connsiteX197" fmla="*/ 1368435 w 5018777"/>
              <a:gd name="connsiteY197" fmla="*/ 2296160 h 2610137"/>
              <a:gd name="connsiteX198" fmla="*/ 1370975 w 5018777"/>
              <a:gd name="connsiteY198" fmla="*/ 2452188 h 2610137"/>
              <a:gd name="connsiteX199" fmla="*/ 1513577 w 5018777"/>
              <a:gd name="connsiteY199" fmla="*/ 2557417 h 2610137"/>
              <a:gd name="connsiteX200" fmla="*/ 1636949 w 5018777"/>
              <a:gd name="connsiteY200" fmla="*/ 2593703 h 2610137"/>
              <a:gd name="connsiteX201" fmla="*/ 1813297 w 5018777"/>
              <a:gd name="connsiteY201" fmla="*/ 2610122 h 2610137"/>
              <a:gd name="connsiteX202" fmla="*/ 1929775 w 5018777"/>
              <a:gd name="connsiteY202" fmla="*/ 2575378 h 2610137"/>
              <a:gd name="connsiteX203" fmla="*/ 1963520 w 5018777"/>
              <a:gd name="connsiteY203" fmla="*/ 2499360 h 2610137"/>
              <a:gd name="connsiteX204" fmla="*/ 2006337 w 5018777"/>
              <a:gd name="connsiteY204" fmla="*/ 2317931 h 2610137"/>
              <a:gd name="connsiteX205" fmla="*/ 2043349 w 5018777"/>
              <a:gd name="connsiteY205" fmla="*/ 2114731 h 2610137"/>
              <a:gd name="connsiteX206" fmla="*/ 2066572 w 5018777"/>
              <a:gd name="connsiteY206" fmla="*/ 2051594 h 2610137"/>
              <a:gd name="connsiteX207" fmla="*/ 2102495 w 5018777"/>
              <a:gd name="connsiteY207" fmla="*/ 1990634 h 2610137"/>
              <a:gd name="connsiteX208" fmla="*/ 2221512 w 5018777"/>
              <a:gd name="connsiteY208" fmla="*/ 1882140 h 2610137"/>
              <a:gd name="connsiteX209" fmla="*/ 2333362 w 5018777"/>
              <a:gd name="connsiteY209" fmla="*/ 1869530 h 2610137"/>
              <a:gd name="connsiteX210" fmla="*/ 2398949 w 5018777"/>
              <a:gd name="connsiteY210" fmla="*/ 1882503 h 2610137"/>
              <a:gd name="connsiteX211" fmla="*/ 2457006 w 5018777"/>
              <a:gd name="connsiteY211" fmla="*/ 1933303 h 2610137"/>
              <a:gd name="connsiteX212" fmla="*/ 2493292 w 5018777"/>
              <a:gd name="connsiteY212" fmla="*/ 1976845 h 2610137"/>
              <a:gd name="connsiteX213" fmla="*/ 2533387 w 5018777"/>
              <a:gd name="connsiteY213" fmla="*/ 2067015 h 2610137"/>
              <a:gd name="connsiteX214" fmla="*/ 2561600 w 5018777"/>
              <a:gd name="connsiteY214" fmla="*/ 2198188 h 2610137"/>
              <a:gd name="connsiteX215" fmla="*/ 2524225 w 5018777"/>
              <a:gd name="connsiteY215" fmla="*/ 2293892 h 2610137"/>
              <a:gd name="connsiteX216" fmla="*/ 2484492 w 5018777"/>
              <a:gd name="connsiteY216" fmla="*/ 2330540 h 2610137"/>
              <a:gd name="connsiteX217" fmla="*/ 2413191 w 5018777"/>
              <a:gd name="connsiteY217" fmla="*/ 2341608 h 2610137"/>
              <a:gd name="connsiteX218" fmla="*/ 2333635 w 5018777"/>
              <a:gd name="connsiteY218" fmla="*/ 2305775 h 2610137"/>
              <a:gd name="connsiteX219" fmla="*/ 2326287 w 5018777"/>
              <a:gd name="connsiteY219" fmla="*/ 2241187 h 2610137"/>
              <a:gd name="connsiteX220" fmla="*/ 2387519 w 5018777"/>
              <a:gd name="connsiteY220" fmla="*/ 2118541 h 2610137"/>
              <a:gd name="connsiteX221" fmla="*/ 2387519 w 5018777"/>
              <a:gd name="connsiteY221" fmla="*/ 2027645 h 2610137"/>
              <a:gd name="connsiteX222" fmla="*/ 2275577 w 5018777"/>
              <a:gd name="connsiteY222" fmla="*/ 2020388 h 2610137"/>
              <a:gd name="connsiteX223" fmla="*/ 2195749 w 5018777"/>
              <a:gd name="connsiteY223" fmla="*/ 2071188 h 2610137"/>
              <a:gd name="connsiteX224" fmla="*/ 2152206 w 5018777"/>
              <a:gd name="connsiteY224" fmla="*/ 2114731 h 2610137"/>
              <a:gd name="connsiteX225" fmla="*/ 2130435 w 5018777"/>
              <a:gd name="connsiteY225" fmla="*/ 2143760 h 2610137"/>
              <a:gd name="connsiteX226" fmla="*/ 2130435 w 5018777"/>
              <a:gd name="connsiteY226" fmla="*/ 2354217 h 2610137"/>
              <a:gd name="connsiteX227" fmla="*/ 2144949 w 5018777"/>
              <a:gd name="connsiteY227" fmla="*/ 2375988 h 2610137"/>
              <a:gd name="connsiteX228" fmla="*/ 2195749 w 5018777"/>
              <a:gd name="connsiteY228" fmla="*/ 2419531 h 2610137"/>
              <a:gd name="connsiteX229" fmla="*/ 2224777 w 5018777"/>
              <a:gd name="connsiteY229" fmla="*/ 2441303 h 2610137"/>
              <a:gd name="connsiteX230" fmla="*/ 2268320 w 5018777"/>
              <a:gd name="connsiteY230" fmla="*/ 2477588 h 2610137"/>
              <a:gd name="connsiteX231" fmla="*/ 2297349 w 5018777"/>
              <a:gd name="connsiteY231" fmla="*/ 2513874 h 2610137"/>
              <a:gd name="connsiteX232" fmla="*/ 2319120 w 5018777"/>
              <a:gd name="connsiteY232" fmla="*/ 2535645 h 2610137"/>
              <a:gd name="connsiteX233" fmla="*/ 2398949 w 5018777"/>
              <a:gd name="connsiteY233" fmla="*/ 2571931 h 2610137"/>
              <a:gd name="connsiteX234" fmla="*/ 2544092 w 5018777"/>
              <a:gd name="connsiteY234" fmla="*/ 2557417 h 2610137"/>
              <a:gd name="connsiteX235" fmla="*/ 2565863 w 5018777"/>
              <a:gd name="connsiteY235" fmla="*/ 2542903 h 2610137"/>
              <a:gd name="connsiteX236" fmla="*/ 2573120 w 5018777"/>
              <a:gd name="connsiteY236" fmla="*/ 2506617 h 2610137"/>
              <a:gd name="connsiteX237" fmla="*/ 2587635 w 5018777"/>
              <a:gd name="connsiteY237" fmla="*/ 2484845 h 2610137"/>
              <a:gd name="connsiteX238" fmla="*/ 2594892 w 5018777"/>
              <a:gd name="connsiteY238" fmla="*/ 2412274 h 2610137"/>
              <a:gd name="connsiteX239" fmla="*/ 2645692 w 5018777"/>
              <a:gd name="connsiteY239" fmla="*/ 2419531 h 2610137"/>
              <a:gd name="connsiteX240" fmla="*/ 2674720 w 5018777"/>
              <a:gd name="connsiteY240" fmla="*/ 2426788 h 2610137"/>
              <a:gd name="connsiteX241" fmla="*/ 2747292 w 5018777"/>
              <a:gd name="connsiteY241" fmla="*/ 2441303 h 2610137"/>
              <a:gd name="connsiteX242" fmla="*/ 2790835 w 5018777"/>
              <a:gd name="connsiteY242" fmla="*/ 2455817 h 2610137"/>
              <a:gd name="connsiteX243" fmla="*/ 2812606 w 5018777"/>
              <a:gd name="connsiteY243" fmla="*/ 2441303 h 2610137"/>
              <a:gd name="connsiteX244" fmla="*/ 2805349 w 5018777"/>
              <a:gd name="connsiteY244" fmla="*/ 2419531 h 2610137"/>
              <a:gd name="connsiteX245" fmla="*/ 2798092 w 5018777"/>
              <a:gd name="connsiteY245" fmla="*/ 2375988 h 2610137"/>
              <a:gd name="connsiteX246" fmla="*/ 2783577 w 5018777"/>
              <a:gd name="connsiteY246" fmla="*/ 2332445 h 2610137"/>
              <a:gd name="connsiteX247" fmla="*/ 2798092 w 5018777"/>
              <a:gd name="connsiteY247" fmla="*/ 2281645 h 2610137"/>
              <a:gd name="connsiteX248" fmla="*/ 2965006 w 5018777"/>
              <a:gd name="connsiteY248" fmla="*/ 2252617 h 2610137"/>
              <a:gd name="connsiteX249" fmla="*/ 2950492 w 5018777"/>
              <a:gd name="connsiteY249" fmla="*/ 2230845 h 2610137"/>
              <a:gd name="connsiteX250" fmla="*/ 2928720 w 5018777"/>
              <a:gd name="connsiteY250" fmla="*/ 2136503 h 2610137"/>
              <a:gd name="connsiteX251" fmla="*/ 2921463 w 5018777"/>
              <a:gd name="connsiteY251" fmla="*/ 2107474 h 2610137"/>
              <a:gd name="connsiteX252" fmla="*/ 2899692 w 5018777"/>
              <a:gd name="connsiteY252" fmla="*/ 2092960 h 2610137"/>
              <a:gd name="connsiteX253" fmla="*/ 2906949 w 5018777"/>
              <a:gd name="connsiteY253" fmla="*/ 2063931 h 2610137"/>
              <a:gd name="connsiteX254" fmla="*/ 3037577 w 5018777"/>
              <a:gd name="connsiteY254" fmla="*/ 2056674 h 2610137"/>
              <a:gd name="connsiteX255" fmla="*/ 3124663 w 5018777"/>
              <a:gd name="connsiteY255" fmla="*/ 2049417 h 2610137"/>
              <a:gd name="connsiteX256" fmla="*/ 3146435 w 5018777"/>
              <a:gd name="connsiteY256" fmla="*/ 2042160 h 2610137"/>
              <a:gd name="connsiteX257" fmla="*/ 3139177 w 5018777"/>
              <a:gd name="connsiteY257" fmla="*/ 2013131 h 2610137"/>
              <a:gd name="connsiteX258" fmla="*/ 3110149 w 5018777"/>
              <a:gd name="connsiteY258" fmla="*/ 1962331 h 2610137"/>
              <a:gd name="connsiteX259" fmla="*/ 3081120 w 5018777"/>
              <a:gd name="connsiteY259" fmla="*/ 1933303 h 2610137"/>
              <a:gd name="connsiteX260" fmla="*/ 3066606 w 5018777"/>
              <a:gd name="connsiteY260" fmla="*/ 1904274 h 2610137"/>
              <a:gd name="connsiteX261" fmla="*/ 3044835 w 5018777"/>
              <a:gd name="connsiteY261" fmla="*/ 1889760 h 2610137"/>
              <a:gd name="connsiteX262" fmla="*/ 3037577 w 5018777"/>
              <a:gd name="connsiteY262" fmla="*/ 1867988 h 2610137"/>
              <a:gd name="connsiteX263" fmla="*/ 3023063 w 5018777"/>
              <a:gd name="connsiteY263" fmla="*/ 1846217 h 2610137"/>
              <a:gd name="connsiteX264" fmla="*/ 3052092 w 5018777"/>
              <a:gd name="connsiteY264" fmla="*/ 1831703 h 2610137"/>
              <a:gd name="connsiteX265" fmla="*/ 3160949 w 5018777"/>
              <a:gd name="connsiteY265" fmla="*/ 1817188 h 2610137"/>
              <a:gd name="connsiteX266" fmla="*/ 3182720 w 5018777"/>
              <a:gd name="connsiteY266" fmla="*/ 1802674 h 2610137"/>
              <a:gd name="connsiteX267" fmla="*/ 3131920 w 5018777"/>
              <a:gd name="connsiteY267" fmla="*/ 1693817 h 2610137"/>
              <a:gd name="connsiteX268" fmla="*/ 3124663 w 5018777"/>
              <a:gd name="connsiteY268" fmla="*/ 1672045 h 2610137"/>
              <a:gd name="connsiteX269" fmla="*/ 3110149 w 5018777"/>
              <a:gd name="connsiteY269" fmla="*/ 1650274 h 2610137"/>
              <a:gd name="connsiteX270" fmla="*/ 3131920 w 5018777"/>
              <a:gd name="connsiteY270" fmla="*/ 1643017 h 2610137"/>
              <a:gd name="connsiteX271" fmla="*/ 3160949 w 5018777"/>
              <a:gd name="connsiteY271" fmla="*/ 1635760 h 2610137"/>
              <a:gd name="connsiteX272" fmla="*/ 3189977 w 5018777"/>
              <a:gd name="connsiteY272" fmla="*/ 1621245 h 2610137"/>
              <a:gd name="connsiteX273" fmla="*/ 3219006 w 5018777"/>
              <a:gd name="connsiteY273" fmla="*/ 1613988 h 2610137"/>
              <a:gd name="connsiteX274" fmla="*/ 3240777 w 5018777"/>
              <a:gd name="connsiteY274" fmla="*/ 1606731 h 2610137"/>
              <a:gd name="connsiteX275" fmla="*/ 3284320 w 5018777"/>
              <a:gd name="connsiteY275" fmla="*/ 1584960 h 2610137"/>
              <a:gd name="connsiteX276" fmla="*/ 3298835 w 5018777"/>
              <a:gd name="connsiteY276" fmla="*/ 1570445 h 2610137"/>
              <a:gd name="connsiteX277" fmla="*/ 3277063 w 5018777"/>
              <a:gd name="connsiteY277" fmla="*/ 1548674 h 2610137"/>
              <a:gd name="connsiteX278" fmla="*/ 3233520 w 5018777"/>
              <a:gd name="connsiteY278" fmla="*/ 1519645 h 2610137"/>
              <a:gd name="connsiteX279" fmla="*/ 3182720 w 5018777"/>
              <a:gd name="connsiteY279" fmla="*/ 1461588 h 2610137"/>
              <a:gd name="connsiteX280" fmla="*/ 3175463 w 5018777"/>
              <a:gd name="connsiteY280" fmla="*/ 1439817 h 2610137"/>
              <a:gd name="connsiteX281" fmla="*/ 3153692 w 5018777"/>
              <a:gd name="connsiteY281" fmla="*/ 1425303 h 2610137"/>
              <a:gd name="connsiteX282" fmla="*/ 3204492 w 5018777"/>
              <a:gd name="connsiteY282" fmla="*/ 1389017 h 2610137"/>
              <a:gd name="connsiteX283" fmla="*/ 3240777 w 5018777"/>
              <a:gd name="connsiteY283" fmla="*/ 1352731 h 2610137"/>
              <a:gd name="connsiteX284" fmla="*/ 3269806 w 5018777"/>
              <a:gd name="connsiteY284" fmla="*/ 1316445 h 2610137"/>
              <a:gd name="connsiteX285" fmla="*/ 3291577 w 5018777"/>
              <a:gd name="connsiteY285" fmla="*/ 1301931 h 2610137"/>
              <a:gd name="connsiteX286" fmla="*/ 3306092 w 5018777"/>
              <a:gd name="connsiteY286" fmla="*/ 1287417 h 2610137"/>
              <a:gd name="connsiteX287" fmla="*/ 3313349 w 5018777"/>
              <a:gd name="connsiteY287" fmla="*/ 1265645 h 2610137"/>
              <a:gd name="connsiteX288" fmla="*/ 3269806 w 5018777"/>
              <a:gd name="connsiteY288" fmla="*/ 1258388 h 2610137"/>
              <a:gd name="connsiteX289" fmla="*/ 3248035 w 5018777"/>
              <a:gd name="connsiteY289" fmla="*/ 1251131 h 2610137"/>
              <a:gd name="connsiteX290" fmla="*/ 3197235 w 5018777"/>
              <a:gd name="connsiteY290" fmla="*/ 1236617 h 2610137"/>
              <a:gd name="connsiteX291" fmla="*/ 3175463 w 5018777"/>
              <a:gd name="connsiteY291" fmla="*/ 1222103 h 2610137"/>
              <a:gd name="connsiteX292" fmla="*/ 3153692 w 5018777"/>
              <a:gd name="connsiteY292" fmla="*/ 1214845 h 2610137"/>
              <a:gd name="connsiteX293" fmla="*/ 3124663 w 5018777"/>
              <a:gd name="connsiteY293" fmla="*/ 1200331 h 2610137"/>
              <a:gd name="connsiteX294" fmla="*/ 3204492 w 5018777"/>
              <a:gd name="connsiteY294" fmla="*/ 1098731 h 2610137"/>
              <a:gd name="connsiteX295" fmla="*/ 3255292 w 5018777"/>
              <a:gd name="connsiteY295" fmla="*/ 1040674 h 2610137"/>
              <a:gd name="connsiteX296" fmla="*/ 3255292 w 5018777"/>
              <a:gd name="connsiteY296" fmla="*/ 997131 h 2610137"/>
              <a:gd name="connsiteX297" fmla="*/ 3211749 w 5018777"/>
              <a:gd name="connsiteY297" fmla="*/ 989874 h 2610137"/>
              <a:gd name="connsiteX298" fmla="*/ 3182720 w 5018777"/>
              <a:gd name="connsiteY298" fmla="*/ 982617 h 2610137"/>
              <a:gd name="connsiteX299" fmla="*/ 3124663 w 5018777"/>
              <a:gd name="connsiteY299" fmla="*/ 960845 h 2610137"/>
              <a:gd name="connsiteX300" fmla="*/ 3102892 w 5018777"/>
              <a:gd name="connsiteY300" fmla="*/ 953588 h 2610137"/>
              <a:gd name="connsiteX301" fmla="*/ 3052092 w 5018777"/>
              <a:gd name="connsiteY301" fmla="*/ 946331 h 2610137"/>
              <a:gd name="connsiteX302" fmla="*/ 3030320 w 5018777"/>
              <a:gd name="connsiteY302" fmla="*/ 939074 h 2610137"/>
              <a:gd name="connsiteX303" fmla="*/ 2994035 w 5018777"/>
              <a:gd name="connsiteY303" fmla="*/ 931817 h 2610137"/>
              <a:gd name="connsiteX304" fmla="*/ 2979520 w 5018777"/>
              <a:gd name="connsiteY304" fmla="*/ 917303 h 2610137"/>
              <a:gd name="connsiteX305" fmla="*/ 3037577 w 5018777"/>
              <a:gd name="connsiteY305" fmla="*/ 822960 h 2610137"/>
              <a:gd name="connsiteX306" fmla="*/ 3095635 w 5018777"/>
              <a:gd name="connsiteY306" fmla="*/ 750388 h 2610137"/>
              <a:gd name="connsiteX307" fmla="*/ 3131920 w 5018777"/>
              <a:gd name="connsiteY307" fmla="*/ 706845 h 2610137"/>
              <a:gd name="connsiteX308" fmla="*/ 3146435 w 5018777"/>
              <a:gd name="connsiteY308" fmla="*/ 685074 h 2610137"/>
              <a:gd name="connsiteX309" fmla="*/ 3037577 w 5018777"/>
              <a:gd name="connsiteY309" fmla="*/ 670560 h 2610137"/>
              <a:gd name="connsiteX310" fmla="*/ 2965006 w 5018777"/>
              <a:gd name="connsiteY310" fmla="*/ 663303 h 2610137"/>
              <a:gd name="connsiteX311" fmla="*/ 2892435 w 5018777"/>
              <a:gd name="connsiteY311" fmla="*/ 648788 h 2610137"/>
              <a:gd name="connsiteX312" fmla="*/ 2928720 w 5018777"/>
              <a:gd name="connsiteY312" fmla="*/ 612503 h 2610137"/>
              <a:gd name="connsiteX313" fmla="*/ 2965006 w 5018777"/>
              <a:gd name="connsiteY313" fmla="*/ 576217 h 2610137"/>
              <a:gd name="connsiteX314" fmla="*/ 2972263 w 5018777"/>
              <a:gd name="connsiteY314" fmla="*/ 532674 h 2610137"/>
              <a:gd name="connsiteX315" fmla="*/ 2986777 w 5018777"/>
              <a:gd name="connsiteY315" fmla="*/ 489131 h 2610137"/>
              <a:gd name="connsiteX316" fmla="*/ 3001292 w 5018777"/>
              <a:gd name="connsiteY316" fmla="*/ 438331 h 2610137"/>
              <a:gd name="connsiteX317" fmla="*/ 3015806 w 5018777"/>
              <a:gd name="connsiteY317" fmla="*/ 394788 h 2610137"/>
              <a:gd name="connsiteX318" fmla="*/ 2965006 w 5018777"/>
              <a:gd name="connsiteY318" fmla="*/ 402045 h 2610137"/>
              <a:gd name="connsiteX319" fmla="*/ 2921463 w 5018777"/>
              <a:gd name="connsiteY319" fmla="*/ 416560 h 2610137"/>
              <a:gd name="connsiteX320" fmla="*/ 2892435 w 5018777"/>
              <a:gd name="connsiteY320" fmla="*/ 423817 h 2610137"/>
              <a:gd name="connsiteX321" fmla="*/ 2856149 w 5018777"/>
              <a:gd name="connsiteY321" fmla="*/ 438331 h 2610137"/>
              <a:gd name="connsiteX322" fmla="*/ 2812606 w 5018777"/>
              <a:gd name="connsiteY322" fmla="*/ 445588 h 2610137"/>
              <a:gd name="connsiteX323" fmla="*/ 2783577 w 5018777"/>
              <a:gd name="connsiteY323" fmla="*/ 452845 h 2610137"/>
              <a:gd name="connsiteX324" fmla="*/ 2725520 w 5018777"/>
              <a:gd name="connsiteY324" fmla="*/ 445588 h 2610137"/>
              <a:gd name="connsiteX325" fmla="*/ 2732777 w 5018777"/>
              <a:gd name="connsiteY325" fmla="*/ 380274 h 2610137"/>
              <a:gd name="connsiteX326" fmla="*/ 2725520 w 5018777"/>
              <a:gd name="connsiteY326" fmla="*/ 293188 h 2610137"/>
              <a:gd name="connsiteX327" fmla="*/ 2711006 w 5018777"/>
              <a:gd name="connsiteY327" fmla="*/ 235131 h 2610137"/>
              <a:gd name="connsiteX328" fmla="*/ 2667463 w 5018777"/>
              <a:gd name="connsiteY328" fmla="*/ 213360 h 2610137"/>
              <a:gd name="connsiteX329" fmla="*/ 2660206 w 5018777"/>
              <a:gd name="connsiteY329"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11977 w 5018777"/>
              <a:gd name="connsiteY195" fmla="*/ 2143760 h 2610137"/>
              <a:gd name="connsiteX196" fmla="*/ 1404720 w 5018777"/>
              <a:gd name="connsiteY196" fmla="*/ 2165531 h 2610137"/>
              <a:gd name="connsiteX197" fmla="*/ 1368435 w 5018777"/>
              <a:gd name="connsiteY197" fmla="*/ 2296160 h 2610137"/>
              <a:gd name="connsiteX198" fmla="*/ 1370975 w 5018777"/>
              <a:gd name="connsiteY198" fmla="*/ 2452188 h 2610137"/>
              <a:gd name="connsiteX199" fmla="*/ 1513577 w 5018777"/>
              <a:gd name="connsiteY199" fmla="*/ 2557417 h 2610137"/>
              <a:gd name="connsiteX200" fmla="*/ 1636949 w 5018777"/>
              <a:gd name="connsiteY200" fmla="*/ 2593703 h 2610137"/>
              <a:gd name="connsiteX201" fmla="*/ 1813297 w 5018777"/>
              <a:gd name="connsiteY201" fmla="*/ 2610122 h 2610137"/>
              <a:gd name="connsiteX202" fmla="*/ 1929775 w 5018777"/>
              <a:gd name="connsiteY202" fmla="*/ 2575378 h 2610137"/>
              <a:gd name="connsiteX203" fmla="*/ 1963520 w 5018777"/>
              <a:gd name="connsiteY203" fmla="*/ 2499360 h 2610137"/>
              <a:gd name="connsiteX204" fmla="*/ 2006337 w 5018777"/>
              <a:gd name="connsiteY204" fmla="*/ 2317931 h 2610137"/>
              <a:gd name="connsiteX205" fmla="*/ 2043349 w 5018777"/>
              <a:gd name="connsiteY205" fmla="*/ 2114731 h 2610137"/>
              <a:gd name="connsiteX206" fmla="*/ 2066572 w 5018777"/>
              <a:gd name="connsiteY206" fmla="*/ 2051594 h 2610137"/>
              <a:gd name="connsiteX207" fmla="*/ 2102495 w 5018777"/>
              <a:gd name="connsiteY207" fmla="*/ 1990634 h 2610137"/>
              <a:gd name="connsiteX208" fmla="*/ 2221512 w 5018777"/>
              <a:gd name="connsiteY208" fmla="*/ 1882140 h 2610137"/>
              <a:gd name="connsiteX209" fmla="*/ 2333362 w 5018777"/>
              <a:gd name="connsiteY209" fmla="*/ 1869530 h 2610137"/>
              <a:gd name="connsiteX210" fmla="*/ 2398949 w 5018777"/>
              <a:gd name="connsiteY210" fmla="*/ 1882503 h 2610137"/>
              <a:gd name="connsiteX211" fmla="*/ 2457006 w 5018777"/>
              <a:gd name="connsiteY211" fmla="*/ 1933303 h 2610137"/>
              <a:gd name="connsiteX212" fmla="*/ 2493292 w 5018777"/>
              <a:gd name="connsiteY212" fmla="*/ 1976845 h 2610137"/>
              <a:gd name="connsiteX213" fmla="*/ 2533387 w 5018777"/>
              <a:gd name="connsiteY213" fmla="*/ 2067015 h 2610137"/>
              <a:gd name="connsiteX214" fmla="*/ 2561600 w 5018777"/>
              <a:gd name="connsiteY214" fmla="*/ 2198188 h 2610137"/>
              <a:gd name="connsiteX215" fmla="*/ 2524225 w 5018777"/>
              <a:gd name="connsiteY215" fmla="*/ 2293892 h 2610137"/>
              <a:gd name="connsiteX216" fmla="*/ 2484492 w 5018777"/>
              <a:gd name="connsiteY216" fmla="*/ 2330540 h 2610137"/>
              <a:gd name="connsiteX217" fmla="*/ 2413191 w 5018777"/>
              <a:gd name="connsiteY217" fmla="*/ 2341608 h 2610137"/>
              <a:gd name="connsiteX218" fmla="*/ 2333635 w 5018777"/>
              <a:gd name="connsiteY218" fmla="*/ 2305775 h 2610137"/>
              <a:gd name="connsiteX219" fmla="*/ 2387519 w 5018777"/>
              <a:gd name="connsiteY219" fmla="*/ 2118541 h 2610137"/>
              <a:gd name="connsiteX220" fmla="*/ 2387519 w 5018777"/>
              <a:gd name="connsiteY220" fmla="*/ 2027645 h 2610137"/>
              <a:gd name="connsiteX221" fmla="*/ 2275577 w 5018777"/>
              <a:gd name="connsiteY221" fmla="*/ 2020388 h 2610137"/>
              <a:gd name="connsiteX222" fmla="*/ 2195749 w 5018777"/>
              <a:gd name="connsiteY222" fmla="*/ 2071188 h 2610137"/>
              <a:gd name="connsiteX223" fmla="*/ 2152206 w 5018777"/>
              <a:gd name="connsiteY223" fmla="*/ 2114731 h 2610137"/>
              <a:gd name="connsiteX224" fmla="*/ 2130435 w 5018777"/>
              <a:gd name="connsiteY224" fmla="*/ 2143760 h 2610137"/>
              <a:gd name="connsiteX225" fmla="*/ 2130435 w 5018777"/>
              <a:gd name="connsiteY225" fmla="*/ 2354217 h 2610137"/>
              <a:gd name="connsiteX226" fmla="*/ 2144949 w 5018777"/>
              <a:gd name="connsiteY226" fmla="*/ 2375988 h 2610137"/>
              <a:gd name="connsiteX227" fmla="*/ 2195749 w 5018777"/>
              <a:gd name="connsiteY227" fmla="*/ 2419531 h 2610137"/>
              <a:gd name="connsiteX228" fmla="*/ 2224777 w 5018777"/>
              <a:gd name="connsiteY228" fmla="*/ 2441303 h 2610137"/>
              <a:gd name="connsiteX229" fmla="*/ 2268320 w 5018777"/>
              <a:gd name="connsiteY229" fmla="*/ 2477588 h 2610137"/>
              <a:gd name="connsiteX230" fmla="*/ 2297349 w 5018777"/>
              <a:gd name="connsiteY230" fmla="*/ 2513874 h 2610137"/>
              <a:gd name="connsiteX231" fmla="*/ 2319120 w 5018777"/>
              <a:gd name="connsiteY231" fmla="*/ 2535645 h 2610137"/>
              <a:gd name="connsiteX232" fmla="*/ 2398949 w 5018777"/>
              <a:gd name="connsiteY232" fmla="*/ 2571931 h 2610137"/>
              <a:gd name="connsiteX233" fmla="*/ 2544092 w 5018777"/>
              <a:gd name="connsiteY233" fmla="*/ 2557417 h 2610137"/>
              <a:gd name="connsiteX234" fmla="*/ 2565863 w 5018777"/>
              <a:gd name="connsiteY234" fmla="*/ 2542903 h 2610137"/>
              <a:gd name="connsiteX235" fmla="*/ 2573120 w 5018777"/>
              <a:gd name="connsiteY235" fmla="*/ 2506617 h 2610137"/>
              <a:gd name="connsiteX236" fmla="*/ 2587635 w 5018777"/>
              <a:gd name="connsiteY236" fmla="*/ 2484845 h 2610137"/>
              <a:gd name="connsiteX237" fmla="*/ 2594892 w 5018777"/>
              <a:gd name="connsiteY237" fmla="*/ 2412274 h 2610137"/>
              <a:gd name="connsiteX238" fmla="*/ 2645692 w 5018777"/>
              <a:gd name="connsiteY238" fmla="*/ 2419531 h 2610137"/>
              <a:gd name="connsiteX239" fmla="*/ 2674720 w 5018777"/>
              <a:gd name="connsiteY239" fmla="*/ 2426788 h 2610137"/>
              <a:gd name="connsiteX240" fmla="*/ 2747292 w 5018777"/>
              <a:gd name="connsiteY240" fmla="*/ 2441303 h 2610137"/>
              <a:gd name="connsiteX241" fmla="*/ 2790835 w 5018777"/>
              <a:gd name="connsiteY241" fmla="*/ 2455817 h 2610137"/>
              <a:gd name="connsiteX242" fmla="*/ 2812606 w 5018777"/>
              <a:gd name="connsiteY242" fmla="*/ 2441303 h 2610137"/>
              <a:gd name="connsiteX243" fmla="*/ 2805349 w 5018777"/>
              <a:gd name="connsiteY243" fmla="*/ 2419531 h 2610137"/>
              <a:gd name="connsiteX244" fmla="*/ 2798092 w 5018777"/>
              <a:gd name="connsiteY244" fmla="*/ 2375988 h 2610137"/>
              <a:gd name="connsiteX245" fmla="*/ 2783577 w 5018777"/>
              <a:gd name="connsiteY245" fmla="*/ 2332445 h 2610137"/>
              <a:gd name="connsiteX246" fmla="*/ 2798092 w 5018777"/>
              <a:gd name="connsiteY246" fmla="*/ 2281645 h 2610137"/>
              <a:gd name="connsiteX247" fmla="*/ 2965006 w 5018777"/>
              <a:gd name="connsiteY247" fmla="*/ 2252617 h 2610137"/>
              <a:gd name="connsiteX248" fmla="*/ 2950492 w 5018777"/>
              <a:gd name="connsiteY248" fmla="*/ 2230845 h 2610137"/>
              <a:gd name="connsiteX249" fmla="*/ 2928720 w 5018777"/>
              <a:gd name="connsiteY249" fmla="*/ 2136503 h 2610137"/>
              <a:gd name="connsiteX250" fmla="*/ 2921463 w 5018777"/>
              <a:gd name="connsiteY250" fmla="*/ 2107474 h 2610137"/>
              <a:gd name="connsiteX251" fmla="*/ 2899692 w 5018777"/>
              <a:gd name="connsiteY251" fmla="*/ 2092960 h 2610137"/>
              <a:gd name="connsiteX252" fmla="*/ 2906949 w 5018777"/>
              <a:gd name="connsiteY252" fmla="*/ 2063931 h 2610137"/>
              <a:gd name="connsiteX253" fmla="*/ 3037577 w 5018777"/>
              <a:gd name="connsiteY253" fmla="*/ 2056674 h 2610137"/>
              <a:gd name="connsiteX254" fmla="*/ 3124663 w 5018777"/>
              <a:gd name="connsiteY254" fmla="*/ 2049417 h 2610137"/>
              <a:gd name="connsiteX255" fmla="*/ 3146435 w 5018777"/>
              <a:gd name="connsiteY255" fmla="*/ 2042160 h 2610137"/>
              <a:gd name="connsiteX256" fmla="*/ 3139177 w 5018777"/>
              <a:gd name="connsiteY256" fmla="*/ 2013131 h 2610137"/>
              <a:gd name="connsiteX257" fmla="*/ 3110149 w 5018777"/>
              <a:gd name="connsiteY257" fmla="*/ 1962331 h 2610137"/>
              <a:gd name="connsiteX258" fmla="*/ 3081120 w 5018777"/>
              <a:gd name="connsiteY258" fmla="*/ 1933303 h 2610137"/>
              <a:gd name="connsiteX259" fmla="*/ 3066606 w 5018777"/>
              <a:gd name="connsiteY259" fmla="*/ 1904274 h 2610137"/>
              <a:gd name="connsiteX260" fmla="*/ 3044835 w 5018777"/>
              <a:gd name="connsiteY260" fmla="*/ 1889760 h 2610137"/>
              <a:gd name="connsiteX261" fmla="*/ 3037577 w 5018777"/>
              <a:gd name="connsiteY261" fmla="*/ 1867988 h 2610137"/>
              <a:gd name="connsiteX262" fmla="*/ 3023063 w 5018777"/>
              <a:gd name="connsiteY262" fmla="*/ 1846217 h 2610137"/>
              <a:gd name="connsiteX263" fmla="*/ 3052092 w 5018777"/>
              <a:gd name="connsiteY263" fmla="*/ 1831703 h 2610137"/>
              <a:gd name="connsiteX264" fmla="*/ 3160949 w 5018777"/>
              <a:gd name="connsiteY264" fmla="*/ 1817188 h 2610137"/>
              <a:gd name="connsiteX265" fmla="*/ 3182720 w 5018777"/>
              <a:gd name="connsiteY265" fmla="*/ 1802674 h 2610137"/>
              <a:gd name="connsiteX266" fmla="*/ 3131920 w 5018777"/>
              <a:gd name="connsiteY266" fmla="*/ 1693817 h 2610137"/>
              <a:gd name="connsiteX267" fmla="*/ 3124663 w 5018777"/>
              <a:gd name="connsiteY267" fmla="*/ 1672045 h 2610137"/>
              <a:gd name="connsiteX268" fmla="*/ 3110149 w 5018777"/>
              <a:gd name="connsiteY268" fmla="*/ 1650274 h 2610137"/>
              <a:gd name="connsiteX269" fmla="*/ 3131920 w 5018777"/>
              <a:gd name="connsiteY269" fmla="*/ 1643017 h 2610137"/>
              <a:gd name="connsiteX270" fmla="*/ 3160949 w 5018777"/>
              <a:gd name="connsiteY270" fmla="*/ 1635760 h 2610137"/>
              <a:gd name="connsiteX271" fmla="*/ 3189977 w 5018777"/>
              <a:gd name="connsiteY271" fmla="*/ 1621245 h 2610137"/>
              <a:gd name="connsiteX272" fmla="*/ 3219006 w 5018777"/>
              <a:gd name="connsiteY272" fmla="*/ 1613988 h 2610137"/>
              <a:gd name="connsiteX273" fmla="*/ 3240777 w 5018777"/>
              <a:gd name="connsiteY273" fmla="*/ 1606731 h 2610137"/>
              <a:gd name="connsiteX274" fmla="*/ 3284320 w 5018777"/>
              <a:gd name="connsiteY274" fmla="*/ 1584960 h 2610137"/>
              <a:gd name="connsiteX275" fmla="*/ 3298835 w 5018777"/>
              <a:gd name="connsiteY275" fmla="*/ 1570445 h 2610137"/>
              <a:gd name="connsiteX276" fmla="*/ 3277063 w 5018777"/>
              <a:gd name="connsiteY276" fmla="*/ 1548674 h 2610137"/>
              <a:gd name="connsiteX277" fmla="*/ 3233520 w 5018777"/>
              <a:gd name="connsiteY277" fmla="*/ 1519645 h 2610137"/>
              <a:gd name="connsiteX278" fmla="*/ 3182720 w 5018777"/>
              <a:gd name="connsiteY278" fmla="*/ 1461588 h 2610137"/>
              <a:gd name="connsiteX279" fmla="*/ 3175463 w 5018777"/>
              <a:gd name="connsiteY279" fmla="*/ 1439817 h 2610137"/>
              <a:gd name="connsiteX280" fmla="*/ 3153692 w 5018777"/>
              <a:gd name="connsiteY280" fmla="*/ 1425303 h 2610137"/>
              <a:gd name="connsiteX281" fmla="*/ 3204492 w 5018777"/>
              <a:gd name="connsiteY281" fmla="*/ 1389017 h 2610137"/>
              <a:gd name="connsiteX282" fmla="*/ 3240777 w 5018777"/>
              <a:gd name="connsiteY282" fmla="*/ 1352731 h 2610137"/>
              <a:gd name="connsiteX283" fmla="*/ 3269806 w 5018777"/>
              <a:gd name="connsiteY283" fmla="*/ 1316445 h 2610137"/>
              <a:gd name="connsiteX284" fmla="*/ 3291577 w 5018777"/>
              <a:gd name="connsiteY284" fmla="*/ 1301931 h 2610137"/>
              <a:gd name="connsiteX285" fmla="*/ 3306092 w 5018777"/>
              <a:gd name="connsiteY285" fmla="*/ 1287417 h 2610137"/>
              <a:gd name="connsiteX286" fmla="*/ 3313349 w 5018777"/>
              <a:gd name="connsiteY286" fmla="*/ 1265645 h 2610137"/>
              <a:gd name="connsiteX287" fmla="*/ 3269806 w 5018777"/>
              <a:gd name="connsiteY287" fmla="*/ 1258388 h 2610137"/>
              <a:gd name="connsiteX288" fmla="*/ 3248035 w 5018777"/>
              <a:gd name="connsiteY288" fmla="*/ 1251131 h 2610137"/>
              <a:gd name="connsiteX289" fmla="*/ 3197235 w 5018777"/>
              <a:gd name="connsiteY289" fmla="*/ 1236617 h 2610137"/>
              <a:gd name="connsiteX290" fmla="*/ 3175463 w 5018777"/>
              <a:gd name="connsiteY290" fmla="*/ 1222103 h 2610137"/>
              <a:gd name="connsiteX291" fmla="*/ 3153692 w 5018777"/>
              <a:gd name="connsiteY291" fmla="*/ 1214845 h 2610137"/>
              <a:gd name="connsiteX292" fmla="*/ 3124663 w 5018777"/>
              <a:gd name="connsiteY292" fmla="*/ 1200331 h 2610137"/>
              <a:gd name="connsiteX293" fmla="*/ 3204492 w 5018777"/>
              <a:gd name="connsiteY293" fmla="*/ 1098731 h 2610137"/>
              <a:gd name="connsiteX294" fmla="*/ 3255292 w 5018777"/>
              <a:gd name="connsiteY294" fmla="*/ 1040674 h 2610137"/>
              <a:gd name="connsiteX295" fmla="*/ 3255292 w 5018777"/>
              <a:gd name="connsiteY295" fmla="*/ 997131 h 2610137"/>
              <a:gd name="connsiteX296" fmla="*/ 3211749 w 5018777"/>
              <a:gd name="connsiteY296" fmla="*/ 989874 h 2610137"/>
              <a:gd name="connsiteX297" fmla="*/ 3182720 w 5018777"/>
              <a:gd name="connsiteY297" fmla="*/ 982617 h 2610137"/>
              <a:gd name="connsiteX298" fmla="*/ 3124663 w 5018777"/>
              <a:gd name="connsiteY298" fmla="*/ 960845 h 2610137"/>
              <a:gd name="connsiteX299" fmla="*/ 3102892 w 5018777"/>
              <a:gd name="connsiteY299" fmla="*/ 953588 h 2610137"/>
              <a:gd name="connsiteX300" fmla="*/ 3052092 w 5018777"/>
              <a:gd name="connsiteY300" fmla="*/ 946331 h 2610137"/>
              <a:gd name="connsiteX301" fmla="*/ 3030320 w 5018777"/>
              <a:gd name="connsiteY301" fmla="*/ 939074 h 2610137"/>
              <a:gd name="connsiteX302" fmla="*/ 2994035 w 5018777"/>
              <a:gd name="connsiteY302" fmla="*/ 931817 h 2610137"/>
              <a:gd name="connsiteX303" fmla="*/ 2979520 w 5018777"/>
              <a:gd name="connsiteY303" fmla="*/ 917303 h 2610137"/>
              <a:gd name="connsiteX304" fmla="*/ 3037577 w 5018777"/>
              <a:gd name="connsiteY304" fmla="*/ 822960 h 2610137"/>
              <a:gd name="connsiteX305" fmla="*/ 3095635 w 5018777"/>
              <a:gd name="connsiteY305" fmla="*/ 750388 h 2610137"/>
              <a:gd name="connsiteX306" fmla="*/ 3131920 w 5018777"/>
              <a:gd name="connsiteY306" fmla="*/ 706845 h 2610137"/>
              <a:gd name="connsiteX307" fmla="*/ 3146435 w 5018777"/>
              <a:gd name="connsiteY307" fmla="*/ 685074 h 2610137"/>
              <a:gd name="connsiteX308" fmla="*/ 3037577 w 5018777"/>
              <a:gd name="connsiteY308" fmla="*/ 670560 h 2610137"/>
              <a:gd name="connsiteX309" fmla="*/ 2965006 w 5018777"/>
              <a:gd name="connsiteY309" fmla="*/ 663303 h 2610137"/>
              <a:gd name="connsiteX310" fmla="*/ 2892435 w 5018777"/>
              <a:gd name="connsiteY310" fmla="*/ 648788 h 2610137"/>
              <a:gd name="connsiteX311" fmla="*/ 2928720 w 5018777"/>
              <a:gd name="connsiteY311" fmla="*/ 612503 h 2610137"/>
              <a:gd name="connsiteX312" fmla="*/ 2965006 w 5018777"/>
              <a:gd name="connsiteY312" fmla="*/ 576217 h 2610137"/>
              <a:gd name="connsiteX313" fmla="*/ 2972263 w 5018777"/>
              <a:gd name="connsiteY313" fmla="*/ 532674 h 2610137"/>
              <a:gd name="connsiteX314" fmla="*/ 2986777 w 5018777"/>
              <a:gd name="connsiteY314" fmla="*/ 489131 h 2610137"/>
              <a:gd name="connsiteX315" fmla="*/ 3001292 w 5018777"/>
              <a:gd name="connsiteY315" fmla="*/ 438331 h 2610137"/>
              <a:gd name="connsiteX316" fmla="*/ 3015806 w 5018777"/>
              <a:gd name="connsiteY316" fmla="*/ 394788 h 2610137"/>
              <a:gd name="connsiteX317" fmla="*/ 2965006 w 5018777"/>
              <a:gd name="connsiteY317" fmla="*/ 402045 h 2610137"/>
              <a:gd name="connsiteX318" fmla="*/ 2921463 w 5018777"/>
              <a:gd name="connsiteY318" fmla="*/ 416560 h 2610137"/>
              <a:gd name="connsiteX319" fmla="*/ 2892435 w 5018777"/>
              <a:gd name="connsiteY319" fmla="*/ 423817 h 2610137"/>
              <a:gd name="connsiteX320" fmla="*/ 2856149 w 5018777"/>
              <a:gd name="connsiteY320" fmla="*/ 438331 h 2610137"/>
              <a:gd name="connsiteX321" fmla="*/ 2812606 w 5018777"/>
              <a:gd name="connsiteY321" fmla="*/ 445588 h 2610137"/>
              <a:gd name="connsiteX322" fmla="*/ 2783577 w 5018777"/>
              <a:gd name="connsiteY322" fmla="*/ 452845 h 2610137"/>
              <a:gd name="connsiteX323" fmla="*/ 2725520 w 5018777"/>
              <a:gd name="connsiteY323" fmla="*/ 445588 h 2610137"/>
              <a:gd name="connsiteX324" fmla="*/ 2732777 w 5018777"/>
              <a:gd name="connsiteY324" fmla="*/ 380274 h 2610137"/>
              <a:gd name="connsiteX325" fmla="*/ 2725520 w 5018777"/>
              <a:gd name="connsiteY325" fmla="*/ 293188 h 2610137"/>
              <a:gd name="connsiteX326" fmla="*/ 2711006 w 5018777"/>
              <a:gd name="connsiteY326" fmla="*/ 235131 h 2610137"/>
              <a:gd name="connsiteX327" fmla="*/ 2667463 w 5018777"/>
              <a:gd name="connsiteY327" fmla="*/ 213360 h 2610137"/>
              <a:gd name="connsiteX328" fmla="*/ 2660206 w 5018777"/>
              <a:gd name="connsiteY328"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11977 w 5018777"/>
              <a:gd name="connsiteY195" fmla="*/ 2143760 h 2610137"/>
              <a:gd name="connsiteX196" fmla="*/ 1404720 w 5018777"/>
              <a:gd name="connsiteY196" fmla="*/ 2165531 h 2610137"/>
              <a:gd name="connsiteX197" fmla="*/ 1368435 w 5018777"/>
              <a:gd name="connsiteY197" fmla="*/ 2296160 h 2610137"/>
              <a:gd name="connsiteX198" fmla="*/ 1370975 w 5018777"/>
              <a:gd name="connsiteY198" fmla="*/ 2452188 h 2610137"/>
              <a:gd name="connsiteX199" fmla="*/ 1513577 w 5018777"/>
              <a:gd name="connsiteY199" fmla="*/ 2557417 h 2610137"/>
              <a:gd name="connsiteX200" fmla="*/ 1636949 w 5018777"/>
              <a:gd name="connsiteY200" fmla="*/ 2593703 h 2610137"/>
              <a:gd name="connsiteX201" fmla="*/ 1813297 w 5018777"/>
              <a:gd name="connsiteY201" fmla="*/ 2610122 h 2610137"/>
              <a:gd name="connsiteX202" fmla="*/ 1929775 w 5018777"/>
              <a:gd name="connsiteY202" fmla="*/ 2575378 h 2610137"/>
              <a:gd name="connsiteX203" fmla="*/ 1963520 w 5018777"/>
              <a:gd name="connsiteY203" fmla="*/ 2499360 h 2610137"/>
              <a:gd name="connsiteX204" fmla="*/ 2006337 w 5018777"/>
              <a:gd name="connsiteY204" fmla="*/ 2317931 h 2610137"/>
              <a:gd name="connsiteX205" fmla="*/ 2043349 w 5018777"/>
              <a:gd name="connsiteY205" fmla="*/ 2114731 h 2610137"/>
              <a:gd name="connsiteX206" fmla="*/ 2066572 w 5018777"/>
              <a:gd name="connsiteY206" fmla="*/ 2051594 h 2610137"/>
              <a:gd name="connsiteX207" fmla="*/ 2102495 w 5018777"/>
              <a:gd name="connsiteY207" fmla="*/ 1990634 h 2610137"/>
              <a:gd name="connsiteX208" fmla="*/ 2221512 w 5018777"/>
              <a:gd name="connsiteY208" fmla="*/ 1882140 h 2610137"/>
              <a:gd name="connsiteX209" fmla="*/ 2333362 w 5018777"/>
              <a:gd name="connsiteY209" fmla="*/ 1869530 h 2610137"/>
              <a:gd name="connsiteX210" fmla="*/ 2398949 w 5018777"/>
              <a:gd name="connsiteY210" fmla="*/ 1882503 h 2610137"/>
              <a:gd name="connsiteX211" fmla="*/ 2457006 w 5018777"/>
              <a:gd name="connsiteY211" fmla="*/ 1933303 h 2610137"/>
              <a:gd name="connsiteX212" fmla="*/ 2493292 w 5018777"/>
              <a:gd name="connsiteY212" fmla="*/ 1976845 h 2610137"/>
              <a:gd name="connsiteX213" fmla="*/ 2533387 w 5018777"/>
              <a:gd name="connsiteY213" fmla="*/ 2067015 h 2610137"/>
              <a:gd name="connsiteX214" fmla="*/ 2561600 w 5018777"/>
              <a:gd name="connsiteY214" fmla="*/ 2198188 h 2610137"/>
              <a:gd name="connsiteX215" fmla="*/ 2524225 w 5018777"/>
              <a:gd name="connsiteY215" fmla="*/ 2293892 h 2610137"/>
              <a:gd name="connsiteX216" fmla="*/ 2484492 w 5018777"/>
              <a:gd name="connsiteY216" fmla="*/ 2330540 h 2610137"/>
              <a:gd name="connsiteX217" fmla="*/ 2413191 w 5018777"/>
              <a:gd name="connsiteY217" fmla="*/ 2341608 h 2610137"/>
              <a:gd name="connsiteX218" fmla="*/ 2387519 w 5018777"/>
              <a:gd name="connsiteY218" fmla="*/ 2118541 h 2610137"/>
              <a:gd name="connsiteX219" fmla="*/ 2387519 w 5018777"/>
              <a:gd name="connsiteY219" fmla="*/ 2027645 h 2610137"/>
              <a:gd name="connsiteX220" fmla="*/ 2275577 w 5018777"/>
              <a:gd name="connsiteY220" fmla="*/ 2020388 h 2610137"/>
              <a:gd name="connsiteX221" fmla="*/ 2195749 w 5018777"/>
              <a:gd name="connsiteY221" fmla="*/ 2071188 h 2610137"/>
              <a:gd name="connsiteX222" fmla="*/ 2152206 w 5018777"/>
              <a:gd name="connsiteY222" fmla="*/ 2114731 h 2610137"/>
              <a:gd name="connsiteX223" fmla="*/ 2130435 w 5018777"/>
              <a:gd name="connsiteY223" fmla="*/ 2143760 h 2610137"/>
              <a:gd name="connsiteX224" fmla="*/ 2130435 w 5018777"/>
              <a:gd name="connsiteY224" fmla="*/ 2354217 h 2610137"/>
              <a:gd name="connsiteX225" fmla="*/ 2144949 w 5018777"/>
              <a:gd name="connsiteY225" fmla="*/ 2375988 h 2610137"/>
              <a:gd name="connsiteX226" fmla="*/ 2195749 w 5018777"/>
              <a:gd name="connsiteY226" fmla="*/ 2419531 h 2610137"/>
              <a:gd name="connsiteX227" fmla="*/ 2224777 w 5018777"/>
              <a:gd name="connsiteY227" fmla="*/ 2441303 h 2610137"/>
              <a:gd name="connsiteX228" fmla="*/ 2268320 w 5018777"/>
              <a:gd name="connsiteY228" fmla="*/ 2477588 h 2610137"/>
              <a:gd name="connsiteX229" fmla="*/ 2297349 w 5018777"/>
              <a:gd name="connsiteY229" fmla="*/ 2513874 h 2610137"/>
              <a:gd name="connsiteX230" fmla="*/ 2319120 w 5018777"/>
              <a:gd name="connsiteY230" fmla="*/ 2535645 h 2610137"/>
              <a:gd name="connsiteX231" fmla="*/ 2398949 w 5018777"/>
              <a:gd name="connsiteY231" fmla="*/ 2571931 h 2610137"/>
              <a:gd name="connsiteX232" fmla="*/ 2544092 w 5018777"/>
              <a:gd name="connsiteY232" fmla="*/ 2557417 h 2610137"/>
              <a:gd name="connsiteX233" fmla="*/ 2565863 w 5018777"/>
              <a:gd name="connsiteY233" fmla="*/ 2542903 h 2610137"/>
              <a:gd name="connsiteX234" fmla="*/ 2573120 w 5018777"/>
              <a:gd name="connsiteY234" fmla="*/ 2506617 h 2610137"/>
              <a:gd name="connsiteX235" fmla="*/ 2587635 w 5018777"/>
              <a:gd name="connsiteY235" fmla="*/ 2484845 h 2610137"/>
              <a:gd name="connsiteX236" fmla="*/ 2594892 w 5018777"/>
              <a:gd name="connsiteY236" fmla="*/ 2412274 h 2610137"/>
              <a:gd name="connsiteX237" fmla="*/ 2645692 w 5018777"/>
              <a:gd name="connsiteY237" fmla="*/ 2419531 h 2610137"/>
              <a:gd name="connsiteX238" fmla="*/ 2674720 w 5018777"/>
              <a:gd name="connsiteY238" fmla="*/ 2426788 h 2610137"/>
              <a:gd name="connsiteX239" fmla="*/ 2747292 w 5018777"/>
              <a:gd name="connsiteY239" fmla="*/ 2441303 h 2610137"/>
              <a:gd name="connsiteX240" fmla="*/ 2790835 w 5018777"/>
              <a:gd name="connsiteY240" fmla="*/ 2455817 h 2610137"/>
              <a:gd name="connsiteX241" fmla="*/ 2812606 w 5018777"/>
              <a:gd name="connsiteY241" fmla="*/ 2441303 h 2610137"/>
              <a:gd name="connsiteX242" fmla="*/ 2805349 w 5018777"/>
              <a:gd name="connsiteY242" fmla="*/ 2419531 h 2610137"/>
              <a:gd name="connsiteX243" fmla="*/ 2798092 w 5018777"/>
              <a:gd name="connsiteY243" fmla="*/ 2375988 h 2610137"/>
              <a:gd name="connsiteX244" fmla="*/ 2783577 w 5018777"/>
              <a:gd name="connsiteY244" fmla="*/ 2332445 h 2610137"/>
              <a:gd name="connsiteX245" fmla="*/ 2798092 w 5018777"/>
              <a:gd name="connsiteY245" fmla="*/ 2281645 h 2610137"/>
              <a:gd name="connsiteX246" fmla="*/ 2965006 w 5018777"/>
              <a:gd name="connsiteY246" fmla="*/ 2252617 h 2610137"/>
              <a:gd name="connsiteX247" fmla="*/ 2950492 w 5018777"/>
              <a:gd name="connsiteY247" fmla="*/ 2230845 h 2610137"/>
              <a:gd name="connsiteX248" fmla="*/ 2928720 w 5018777"/>
              <a:gd name="connsiteY248" fmla="*/ 2136503 h 2610137"/>
              <a:gd name="connsiteX249" fmla="*/ 2921463 w 5018777"/>
              <a:gd name="connsiteY249" fmla="*/ 2107474 h 2610137"/>
              <a:gd name="connsiteX250" fmla="*/ 2899692 w 5018777"/>
              <a:gd name="connsiteY250" fmla="*/ 2092960 h 2610137"/>
              <a:gd name="connsiteX251" fmla="*/ 2906949 w 5018777"/>
              <a:gd name="connsiteY251" fmla="*/ 2063931 h 2610137"/>
              <a:gd name="connsiteX252" fmla="*/ 3037577 w 5018777"/>
              <a:gd name="connsiteY252" fmla="*/ 2056674 h 2610137"/>
              <a:gd name="connsiteX253" fmla="*/ 3124663 w 5018777"/>
              <a:gd name="connsiteY253" fmla="*/ 2049417 h 2610137"/>
              <a:gd name="connsiteX254" fmla="*/ 3146435 w 5018777"/>
              <a:gd name="connsiteY254" fmla="*/ 2042160 h 2610137"/>
              <a:gd name="connsiteX255" fmla="*/ 3139177 w 5018777"/>
              <a:gd name="connsiteY255" fmla="*/ 2013131 h 2610137"/>
              <a:gd name="connsiteX256" fmla="*/ 3110149 w 5018777"/>
              <a:gd name="connsiteY256" fmla="*/ 1962331 h 2610137"/>
              <a:gd name="connsiteX257" fmla="*/ 3081120 w 5018777"/>
              <a:gd name="connsiteY257" fmla="*/ 1933303 h 2610137"/>
              <a:gd name="connsiteX258" fmla="*/ 3066606 w 5018777"/>
              <a:gd name="connsiteY258" fmla="*/ 1904274 h 2610137"/>
              <a:gd name="connsiteX259" fmla="*/ 3044835 w 5018777"/>
              <a:gd name="connsiteY259" fmla="*/ 1889760 h 2610137"/>
              <a:gd name="connsiteX260" fmla="*/ 3037577 w 5018777"/>
              <a:gd name="connsiteY260" fmla="*/ 1867988 h 2610137"/>
              <a:gd name="connsiteX261" fmla="*/ 3023063 w 5018777"/>
              <a:gd name="connsiteY261" fmla="*/ 1846217 h 2610137"/>
              <a:gd name="connsiteX262" fmla="*/ 3052092 w 5018777"/>
              <a:gd name="connsiteY262" fmla="*/ 1831703 h 2610137"/>
              <a:gd name="connsiteX263" fmla="*/ 3160949 w 5018777"/>
              <a:gd name="connsiteY263" fmla="*/ 1817188 h 2610137"/>
              <a:gd name="connsiteX264" fmla="*/ 3182720 w 5018777"/>
              <a:gd name="connsiteY264" fmla="*/ 1802674 h 2610137"/>
              <a:gd name="connsiteX265" fmla="*/ 3131920 w 5018777"/>
              <a:gd name="connsiteY265" fmla="*/ 1693817 h 2610137"/>
              <a:gd name="connsiteX266" fmla="*/ 3124663 w 5018777"/>
              <a:gd name="connsiteY266" fmla="*/ 1672045 h 2610137"/>
              <a:gd name="connsiteX267" fmla="*/ 3110149 w 5018777"/>
              <a:gd name="connsiteY267" fmla="*/ 1650274 h 2610137"/>
              <a:gd name="connsiteX268" fmla="*/ 3131920 w 5018777"/>
              <a:gd name="connsiteY268" fmla="*/ 1643017 h 2610137"/>
              <a:gd name="connsiteX269" fmla="*/ 3160949 w 5018777"/>
              <a:gd name="connsiteY269" fmla="*/ 1635760 h 2610137"/>
              <a:gd name="connsiteX270" fmla="*/ 3189977 w 5018777"/>
              <a:gd name="connsiteY270" fmla="*/ 1621245 h 2610137"/>
              <a:gd name="connsiteX271" fmla="*/ 3219006 w 5018777"/>
              <a:gd name="connsiteY271" fmla="*/ 1613988 h 2610137"/>
              <a:gd name="connsiteX272" fmla="*/ 3240777 w 5018777"/>
              <a:gd name="connsiteY272" fmla="*/ 1606731 h 2610137"/>
              <a:gd name="connsiteX273" fmla="*/ 3284320 w 5018777"/>
              <a:gd name="connsiteY273" fmla="*/ 1584960 h 2610137"/>
              <a:gd name="connsiteX274" fmla="*/ 3298835 w 5018777"/>
              <a:gd name="connsiteY274" fmla="*/ 1570445 h 2610137"/>
              <a:gd name="connsiteX275" fmla="*/ 3277063 w 5018777"/>
              <a:gd name="connsiteY275" fmla="*/ 1548674 h 2610137"/>
              <a:gd name="connsiteX276" fmla="*/ 3233520 w 5018777"/>
              <a:gd name="connsiteY276" fmla="*/ 1519645 h 2610137"/>
              <a:gd name="connsiteX277" fmla="*/ 3182720 w 5018777"/>
              <a:gd name="connsiteY277" fmla="*/ 1461588 h 2610137"/>
              <a:gd name="connsiteX278" fmla="*/ 3175463 w 5018777"/>
              <a:gd name="connsiteY278" fmla="*/ 1439817 h 2610137"/>
              <a:gd name="connsiteX279" fmla="*/ 3153692 w 5018777"/>
              <a:gd name="connsiteY279" fmla="*/ 1425303 h 2610137"/>
              <a:gd name="connsiteX280" fmla="*/ 3204492 w 5018777"/>
              <a:gd name="connsiteY280" fmla="*/ 1389017 h 2610137"/>
              <a:gd name="connsiteX281" fmla="*/ 3240777 w 5018777"/>
              <a:gd name="connsiteY281" fmla="*/ 1352731 h 2610137"/>
              <a:gd name="connsiteX282" fmla="*/ 3269806 w 5018777"/>
              <a:gd name="connsiteY282" fmla="*/ 1316445 h 2610137"/>
              <a:gd name="connsiteX283" fmla="*/ 3291577 w 5018777"/>
              <a:gd name="connsiteY283" fmla="*/ 1301931 h 2610137"/>
              <a:gd name="connsiteX284" fmla="*/ 3306092 w 5018777"/>
              <a:gd name="connsiteY284" fmla="*/ 1287417 h 2610137"/>
              <a:gd name="connsiteX285" fmla="*/ 3313349 w 5018777"/>
              <a:gd name="connsiteY285" fmla="*/ 1265645 h 2610137"/>
              <a:gd name="connsiteX286" fmla="*/ 3269806 w 5018777"/>
              <a:gd name="connsiteY286" fmla="*/ 1258388 h 2610137"/>
              <a:gd name="connsiteX287" fmla="*/ 3248035 w 5018777"/>
              <a:gd name="connsiteY287" fmla="*/ 1251131 h 2610137"/>
              <a:gd name="connsiteX288" fmla="*/ 3197235 w 5018777"/>
              <a:gd name="connsiteY288" fmla="*/ 1236617 h 2610137"/>
              <a:gd name="connsiteX289" fmla="*/ 3175463 w 5018777"/>
              <a:gd name="connsiteY289" fmla="*/ 1222103 h 2610137"/>
              <a:gd name="connsiteX290" fmla="*/ 3153692 w 5018777"/>
              <a:gd name="connsiteY290" fmla="*/ 1214845 h 2610137"/>
              <a:gd name="connsiteX291" fmla="*/ 3124663 w 5018777"/>
              <a:gd name="connsiteY291" fmla="*/ 1200331 h 2610137"/>
              <a:gd name="connsiteX292" fmla="*/ 3204492 w 5018777"/>
              <a:gd name="connsiteY292" fmla="*/ 1098731 h 2610137"/>
              <a:gd name="connsiteX293" fmla="*/ 3255292 w 5018777"/>
              <a:gd name="connsiteY293" fmla="*/ 1040674 h 2610137"/>
              <a:gd name="connsiteX294" fmla="*/ 3255292 w 5018777"/>
              <a:gd name="connsiteY294" fmla="*/ 997131 h 2610137"/>
              <a:gd name="connsiteX295" fmla="*/ 3211749 w 5018777"/>
              <a:gd name="connsiteY295" fmla="*/ 989874 h 2610137"/>
              <a:gd name="connsiteX296" fmla="*/ 3182720 w 5018777"/>
              <a:gd name="connsiteY296" fmla="*/ 982617 h 2610137"/>
              <a:gd name="connsiteX297" fmla="*/ 3124663 w 5018777"/>
              <a:gd name="connsiteY297" fmla="*/ 960845 h 2610137"/>
              <a:gd name="connsiteX298" fmla="*/ 3102892 w 5018777"/>
              <a:gd name="connsiteY298" fmla="*/ 953588 h 2610137"/>
              <a:gd name="connsiteX299" fmla="*/ 3052092 w 5018777"/>
              <a:gd name="connsiteY299" fmla="*/ 946331 h 2610137"/>
              <a:gd name="connsiteX300" fmla="*/ 3030320 w 5018777"/>
              <a:gd name="connsiteY300" fmla="*/ 939074 h 2610137"/>
              <a:gd name="connsiteX301" fmla="*/ 2994035 w 5018777"/>
              <a:gd name="connsiteY301" fmla="*/ 931817 h 2610137"/>
              <a:gd name="connsiteX302" fmla="*/ 2979520 w 5018777"/>
              <a:gd name="connsiteY302" fmla="*/ 917303 h 2610137"/>
              <a:gd name="connsiteX303" fmla="*/ 3037577 w 5018777"/>
              <a:gd name="connsiteY303" fmla="*/ 822960 h 2610137"/>
              <a:gd name="connsiteX304" fmla="*/ 3095635 w 5018777"/>
              <a:gd name="connsiteY304" fmla="*/ 750388 h 2610137"/>
              <a:gd name="connsiteX305" fmla="*/ 3131920 w 5018777"/>
              <a:gd name="connsiteY305" fmla="*/ 706845 h 2610137"/>
              <a:gd name="connsiteX306" fmla="*/ 3146435 w 5018777"/>
              <a:gd name="connsiteY306" fmla="*/ 685074 h 2610137"/>
              <a:gd name="connsiteX307" fmla="*/ 3037577 w 5018777"/>
              <a:gd name="connsiteY307" fmla="*/ 670560 h 2610137"/>
              <a:gd name="connsiteX308" fmla="*/ 2965006 w 5018777"/>
              <a:gd name="connsiteY308" fmla="*/ 663303 h 2610137"/>
              <a:gd name="connsiteX309" fmla="*/ 2892435 w 5018777"/>
              <a:gd name="connsiteY309" fmla="*/ 648788 h 2610137"/>
              <a:gd name="connsiteX310" fmla="*/ 2928720 w 5018777"/>
              <a:gd name="connsiteY310" fmla="*/ 612503 h 2610137"/>
              <a:gd name="connsiteX311" fmla="*/ 2965006 w 5018777"/>
              <a:gd name="connsiteY311" fmla="*/ 576217 h 2610137"/>
              <a:gd name="connsiteX312" fmla="*/ 2972263 w 5018777"/>
              <a:gd name="connsiteY312" fmla="*/ 532674 h 2610137"/>
              <a:gd name="connsiteX313" fmla="*/ 2986777 w 5018777"/>
              <a:gd name="connsiteY313" fmla="*/ 489131 h 2610137"/>
              <a:gd name="connsiteX314" fmla="*/ 3001292 w 5018777"/>
              <a:gd name="connsiteY314" fmla="*/ 438331 h 2610137"/>
              <a:gd name="connsiteX315" fmla="*/ 3015806 w 5018777"/>
              <a:gd name="connsiteY315" fmla="*/ 394788 h 2610137"/>
              <a:gd name="connsiteX316" fmla="*/ 2965006 w 5018777"/>
              <a:gd name="connsiteY316" fmla="*/ 402045 h 2610137"/>
              <a:gd name="connsiteX317" fmla="*/ 2921463 w 5018777"/>
              <a:gd name="connsiteY317" fmla="*/ 416560 h 2610137"/>
              <a:gd name="connsiteX318" fmla="*/ 2892435 w 5018777"/>
              <a:gd name="connsiteY318" fmla="*/ 423817 h 2610137"/>
              <a:gd name="connsiteX319" fmla="*/ 2856149 w 5018777"/>
              <a:gd name="connsiteY319" fmla="*/ 438331 h 2610137"/>
              <a:gd name="connsiteX320" fmla="*/ 2812606 w 5018777"/>
              <a:gd name="connsiteY320" fmla="*/ 445588 h 2610137"/>
              <a:gd name="connsiteX321" fmla="*/ 2783577 w 5018777"/>
              <a:gd name="connsiteY321" fmla="*/ 452845 h 2610137"/>
              <a:gd name="connsiteX322" fmla="*/ 2725520 w 5018777"/>
              <a:gd name="connsiteY322" fmla="*/ 445588 h 2610137"/>
              <a:gd name="connsiteX323" fmla="*/ 2732777 w 5018777"/>
              <a:gd name="connsiteY323" fmla="*/ 380274 h 2610137"/>
              <a:gd name="connsiteX324" fmla="*/ 2725520 w 5018777"/>
              <a:gd name="connsiteY324" fmla="*/ 293188 h 2610137"/>
              <a:gd name="connsiteX325" fmla="*/ 2711006 w 5018777"/>
              <a:gd name="connsiteY325" fmla="*/ 235131 h 2610137"/>
              <a:gd name="connsiteX326" fmla="*/ 2667463 w 5018777"/>
              <a:gd name="connsiteY326" fmla="*/ 213360 h 2610137"/>
              <a:gd name="connsiteX327" fmla="*/ 2660206 w 5018777"/>
              <a:gd name="connsiteY327"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11977 w 5018777"/>
              <a:gd name="connsiteY195" fmla="*/ 2143760 h 2610137"/>
              <a:gd name="connsiteX196" fmla="*/ 1404720 w 5018777"/>
              <a:gd name="connsiteY196" fmla="*/ 2165531 h 2610137"/>
              <a:gd name="connsiteX197" fmla="*/ 1368435 w 5018777"/>
              <a:gd name="connsiteY197" fmla="*/ 2296160 h 2610137"/>
              <a:gd name="connsiteX198" fmla="*/ 1370975 w 5018777"/>
              <a:gd name="connsiteY198" fmla="*/ 2452188 h 2610137"/>
              <a:gd name="connsiteX199" fmla="*/ 1513577 w 5018777"/>
              <a:gd name="connsiteY199" fmla="*/ 2557417 h 2610137"/>
              <a:gd name="connsiteX200" fmla="*/ 1636949 w 5018777"/>
              <a:gd name="connsiteY200" fmla="*/ 2593703 h 2610137"/>
              <a:gd name="connsiteX201" fmla="*/ 1813297 w 5018777"/>
              <a:gd name="connsiteY201" fmla="*/ 2610122 h 2610137"/>
              <a:gd name="connsiteX202" fmla="*/ 1929775 w 5018777"/>
              <a:gd name="connsiteY202" fmla="*/ 2575378 h 2610137"/>
              <a:gd name="connsiteX203" fmla="*/ 1963520 w 5018777"/>
              <a:gd name="connsiteY203" fmla="*/ 2499360 h 2610137"/>
              <a:gd name="connsiteX204" fmla="*/ 2006337 w 5018777"/>
              <a:gd name="connsiteY204" fmla="*/ 2317931 h 2610137"/>
              <a:gd name="connsiteX205" fmla="*/ 2043349 w 5018777"/>
              <a:gd name="connsiteY205" fmla="*/ 2114731 h 2610137"/>
              <a:gd name="connsiteX206" fmla="*/ 2066572 w 5018777"/>
              <a:gd name="connsiteY206" fmla="*/ 2051594 h 2610137"/>
              <a:gd name="connsiteX207" fmla="*/ 2102495 w 5018777"/>
              <a:gd name="connsiteY207" fmla="*/ 1990634 h 2610137"/>
              <a:gd name="connsiteX208" fmla="*/ 2221512 w 5018777"/>
              <a:gd name="connsiteY208" fmla="*/ 1882140 h 2610137"/>
              <a:gd name="connsiteX209" fmla="*/ 2333362 w 5018777"/>
              <a:gd name="connsiteY209" fmla="*/ 1869530 h 2610137"/>
              <a:gd name="connsiteX210" fmla="*/ 2398949 w 5018777"/>
              <a:gd name="connsiteY210" fmla="*/ 1882503 h 2610137"/>
              <a:gd name="connsiteX211" fmla="*/ 2457006 w 5018777"/>
              <a:gd name="connsiteY211" fmla="*/ 1933303 h 2610137"/>
              <a:gd name="connsiteX212" fmla="*/ 2493292 w 5018777"/>
              <a:gd name="connsiteY212" fmla="*/ 1976845 h 2610137"/>
              <a:gd name="connsiteX213" fmla="*/ 2533387 w 5018777"/>
              <a:gd name="connsiteY213" fmla="*/ 2067015 h 2610137"/>
              <a:gd name="connsiteX214" fmla="*/ 2561600 w 5018777"/>
              <a:gd name="connsiteY214" fmla="*/ 2198188 h 2610137"/>
              <a:gd name="connsiteX215" fmla="*/ 2524225 w 5018777"/>
              <a:gd name="connsiteY215" fmla="*/ 2293892 h 2610137"/>
              <a:gd name="connsiteX216" fmla="*/ 2484492 w 5018777"/>
              <a:gd name="connsiteY216" fmla="*/ 2330540 h 2610137"/>
              <a:gd name="connsiteX217" fmla="*/ 2413191 w 5018777"/>
              <a:gd name="connsiteY217" fmla="*/ 2341608 h 2610137"/>
              <a:gd name="connsiteX218" fmla="*/ 2393234 w 5018777"/>
              <a:gd name="connsiteY218" fmla="*/ 2202361 h 2610137"/>
              <a:gd name="connsiteX219" fmla="*/ 2387519 w 5018777"/>
              <a:gd name="connsiteY219" fmla="*/ 2027645 h 2610137"/>
              <a:gd name="connsiteX220" fmla="*/ 2275577 w 5018777"/>
              <a:gd name="connsiteY220" fmla="*/ 2020388 h 2610137"/>
              <a:gd name="connsiteX221" fmla="*/ 2195749 w 5018777"/>
              <a:gd name="connsiteY221" fmla="*/ 2071188 h 2610137"/>
              <a:gd name="connsiteX222" fmla="*/ 2152206 w 5018777"/>
              <a:gd name="connsiteY222" fmla="*/ 2114731 h 2610137"/>
              <a:gd name="connsiteX223" fmla="*/ 2130435 w 5018777"/>
              <a:gd name="connsiteY223" fmla="*/ 2143760 h 2610137"/>
              <a:gd name="connsiteX224" fmla="*/ 2130435 w 5018777"/>
              <a:gd name="connsiteY224" fmla="*/ 2354217 h 2610137"/>
              <a:gd name="connsiteX225" fmla="*/ 2144949 w 5018777"/>
              <a:gd name="connsiteY225" fmla="*/ 2375988 h 2610137"/>
              <a:gd name="connsiteX226" fmla="*/ 2195749 w 5018777"/>
              <a:gd name="connsiteY226" fmla="*/ 2419531 h 2610137"/>
              <a:gd name="connsiteX227" fmla="*/ 2224777 w 5018777"/>
              <a:gd name="connsiteY227" fmla="*/ 2441303 h 2610137"/>
              <a:gd name="connsiteX228" fmla="*/ 2268320 w 5018777"/>
              <a:gd name="connsiteY228" fmla="*/ 2477588 h 2610137"/>
              <a:gd name="connsiteX229" fmla="*/ 2297349 w 5018777"/>
              <a:gd name="connsiteY229" fmla="*/ 2513874 h 2610137"/>
              <a:gd name="connsiteX230" fmla="*/ 2319120 w 5018777"/>
              <a:gd name="connsiteY230" fmla="*/ 2535645 h 2610137"/>
              <a:gd name="connsiteX231" fmla="*/ 2398949 w 5018777"/>
              <a:gd name="connsiteY231" fmla="*/ 2571931 h 2610137"/>
              <a:gd name="connsiteX232" fmla="*/ 2544092 w 5018777"/>
              <a:gd name="connsiteY232" fmla="*/ 2557417 h 2610137"/>
              <a:gd name="connsiteX233" fmla="*/ 2565863 w 5018777"/>
              <a:gd name="connsiteY233" fmla="*/ 2542903 h 2610137"/>
              <a:gd name="connsiteX234" fmla="*/ 2573120 w 5018777"/>
              <a:gd name="connsiteY234" fmla="*/ 2506617 h 2610137"/>
              <a:gd name="connsiteX235" fmla="*/ 2587635 w 5018777"/>
              <a:gd name="connsiteY235" fmla="*/ 2484845 h 2610137"/>
              <a:gd name="connsiteX236" fmla="*/ 2594892 w 5018777"/>
              <a:gd name="connsiteY236" fmla="*/ 2412274 h 2610137"/>
              <a:gd name="connsiteX237" fmla="*/ 2645692 w 5018777"/>
              <a:gd name="connsiteY237" fmla="*/ 2419531 h 2610137"/>
              <a:gd name="connsiteX238" fmla="*/ 2674720 w 5018777"/>
              <a:gd name="connsiteY238" fmla="*/ 2426788 h 2610137"/>
              <a:gd name="connsiteX239" fmla="*/ 2747292 w 5018777"/>
              <a:gd name="connsiteY239" fmla="*/ 2441303 h 2610137"/>
              <a:gd name="connsiteX240" fmla="*/ 2790835 w 5018777"/>
              <a:gd name="connsiteY240" fmla="*/ 2455817 h 2610137"/>
              <a:gd name="connsiteX241" fmla="*/ 2812606 w 5018777"/>
              <a:gd name="connsiteY241" fmla="*/ 2441303 h 2610137"/>
              <a:gd name="connsiteX242" fmla="*/ 2805349 w 5018777"/>
              <a:gd name="connsiteY242" fmla="*/ 2419531 h 2610137"/>
              <a:gd name="connsiteX243" fmla="*/ 2798092 w 5018777"/>
              <a:gd name="connsiteY243" fmla="*/ 2375988 h 2610137"/>
              <a:gd name="connsiteX244" fmla="*/ 2783577 w 5018777"/>
              <a:gd name="connsiteY244" fmla="*/ 2332445 h 2610137"/>
              <a:gd name="connsiteX245" fmla="*/ 2798092 w 5018777"/>
              <a:gd name="connsiteY245" fmla="*/ 2281645 h 2610137"/>
              <a:gd name="connsiteX246" fmla="*/ 2965006 w 5018777"/>
              <a:gd name="connsiteY246" fmla="*/ 2252617 h 2610137"/>
              <a:gd name="connsiteX247" fmla="*/ 2950492 w 5018777"/>
              <a:gd name="connsiteY247" fmla="*/ 2230845 h 2610137"/>
              <a:gd name="connsiteX248" fmla="*/ 2928720 w 5018777"/>
              <a:gd name="connsiteY248" fmla="*/ 2136503 h 2610137"/>
              <a:gd name="connsiteX249" fmla="*/ 2921463 w 5018777"/>
              <a:gd name="connsiteY249" fmla="*/ 2107474 h 2610137"/>
              <a:gd name="connsiteX250" fmla="*/ 2899692 w 5018777"/>
              <a:gd name="connsiteY250" fmla="*/ 2092960 h 2610137"/>
              <a:gd name="connsiteX251" fmla="*/ 2906949 w 5018777"/>
              <a:gd name="connsiteY251" fmla="*/ 2063931 h 2610137"/>
              <a:gd name="connsiteX252" fmla="*/ 3037577 w 5018777"/>
              <a:gd name="connsiteY252" fmla="*/ 2056674 h 2610137"/>
              <a:gd name="connsiteX253" fmla="*/ 3124663 w 5018777"/>
              <a:gd name="connsiteY253" fmla="*/ 2049417 h 2610137"/>
              <a:gd name="connsiteX254" fmla="*/ 3146435 w 5018777"/>
              <a:gd name="connsiteY254" fmla="*/ 2042160 h 2610137"/>
              <a:gd name="connsiteX255" fmla="*/ 3139177 w 5018777"/>
              <a:gd name="connsiteY255" fmla="*/ 2013131 h 2610137"/>
              <a:gd name="connsiteX256" fmla="*/ 3110149 w 5018777"/>
              <a:gd name="connsiteY256" fmla="*/ 1962331 h 2610137"/>
              <a:gd name="connsiteX257" fmla="*/ 3081120 w 5018777"/>
              <a:gd name="connsiteY257" fmla="*/ 1933303 h 2610137"/>
              <a:gd name="connsiteX258" fmla="*/ 3066606 w 5018777"/>
              <a:gd name="connsiteY258" fmla="*/ 1904274 h 2610137"/>
              <a:gd name="connsiteX259" fmla="*/ 3044835 w 5018777"/>
              <a:gd name="connsiteY259" fmla="*/ 1889760 h 2610137"/>
              <a:gd name="connsiteX260" fmla="*/ 3037577 w 5018777"/>
              <a:gd name="connsiteY260" fmla="*/ 1867988 h 2610137"/>
              <a:gd name="connsiteX261" fmla="*/ 3023063 w 5018777"/>
              <a:gd name="connsiteY261" fmla="*/ 1846217 h 2610137"/>
              <a:gd name="connsiteX262" fmla="*/ 3052092 w 5018777"/>
              <a:gd name="connsiteY262" fmla="*/ 1831703 h 2610137"/>
              <a:gd name="connsiteX263" fmla="*/ 3160949 w 5018777"/>
              <a:gd name="connsiteY263" fmla="*/ 1817188 h 2610137"/>
              <a:gd name="connsiteX264" fmla="*/ 3182720 w 5018777"/>
              <a:gd name="connsiteY264" fmla="*/ 1802674 h 2610137"/>
              <a:gd name="connsiteX265" fmla="*/ 3131920 w 5018777"/>
              <a:gd name="connsiteY265" fmla="*/ 1693817 h 2610137"/>
              <a:gd name="connsiteX266" fmla="*/ 3124663 w 5018777"/>
              <a:gd name="connsiteY266" fmla="*/ 1672045 h 2610137"/>
              <a:gd name="connsiteX267" fmla="*/ 3110149 w 5018777"/>
              <a:gd name="connsiteY267" fmla="*/ 1650274 h 2610137"/>
              <a:gd name="connsiteX268" fmla="*/ 3131920 w 5018777"/>
              <a:gd name="connsiteY268" fmla="*/ 1643017 h 2610137"/>
              <a:gd name="connsiteX269" fmla="*/ 3160949 w 5018777"/>
              <a:gd name="connsiteY269" fmla="*/ 1635760 h 2610137"/>
              <a:gd name="connsiteX270" fmla="*/ 3189977 w 5018777"/>
              <a:gd name="connsiteY270" fmla="*/ 1621245 h 2610137"/>
              <a:gd name="connsiteX271" fmla="*/ 3219006 w 5018777"/>
              <a:gd name="connsiteY271" fmla="*/ 1613988 h 2610137"/>
              <a:gd name="connsiteX272" fmla="*/ 3240777 w 5018777"/>
              <a:gd name="connsiteY272" fmla="*/ 1606731 h 2610137"/>
              <a:gd name="connsiteX273" fmla="*/ 3284320 w 5018777"/>
              <a:gd name="connsiteY273" fmla="*/ 1584960 h 2610137"/>
              <a:gd name="connsiteX274" fmla="*/ 3298835 w 5018777"/>
              <a:gd name="connsiteY274" fmla="*/ 1570445 h 2610137"/>
              <a:gd name="connsiteX275" fmla="*/ 3277063 w 5018777"/>
              <a:gd name="connsiteY275" fmla="*/ 1548674 h 2610137"/>
              <a:gd name="connsiteX276" fmla="*/ 3233520 w 5018777"/>
              <a:gd name="connsiteY276" fmla="*/ 1519645 h 2610137"/>
              <a:gd name="connsiteX277" fmla="*/ 3182720 w 5018777"/>
              <a:gd name="connsiteY277" fmla="*/ 1461588 h 2610137"/>
              <a:gd name="connsiteX278" fmla="*/ 3175463 w 5018777"/>
              <a:gd name="connsiteY278" fmla="*/ 1439817 h 2610137"/>
              <a:gd name="connsiteX279" fmla="*/ 3153692 w 5018777"/>
              <a:gd name="connsiteY279" fmla="*/ 1425303 h 2610137"/>
              <a:gd name="connsiteX280" fmla="*/ 3204492 w 5018777"/>
              <a:gd name="connsiteY280" fmla="*/ 1389017 h 2610137"/>
              <a:gd name="connsiteX281" fmla="*/ 3240777 w 5018777"/>
              <a:gd name="connsiteY281" fmla="*/ 1352731 h 2610137"/>
              <a:gd name="connsiteX282" fmla="*/ 3269806 w 5018777"/>
              <a:gd name="connsiteY282" fmla="*/ 1316445 h 2610137"/>
              <a:gd name="connsiteX283" fmla="*/ 3291577 w 5018777"/>
              <a:gd name="connsiteY283" fmla="*/ 1301931 h 2610137"/>
              <a:gd name="connsiteX284" fmla="*/ 3306092 w 5018777"/>
              <a:gd name="connsiteY284" fmla="*/ 1287417 h 2610137"/>
              <a:gd name="connsiteX285" fmla="*/ 3313349 w 5018777"/>
              <a:gd name="connsiteY285" fmla="*/ 1265645 h 2610137"/>
              <a:gd name="connsiteX286" fmla="*/ 3269806 w 5018777"/>
              <a:gd name="connsiteY286" fmla="*/ 1258388 h 2610137"/>
              <a:gd name="connsiteX287" fmla="*/ 3248035 w 5018777"/>
              <a:gd name="connsiteY287" fmla="*/ 1251131 h 2610137"/>
              <a:gd name="connsiteX288" fmla="*/ 3197235 w 5018777"/>
              <a:gd name="connsiteY288" fmla="*/ 1236617 h 2610137"/>
              <a:gd name="connsiteX289" fmla="*/ 3175463 w 5018777"/>
              <a:gd name="connsiteY289" fmla="*/ 1222103 h 2610137"/>
              <a:gd name="connsiteX290" fmla="*/ 3153692 w 5018777"/>
              <a:gd name="connsiteY290" fmla="*/ 1214845 h 2610137"/>
              <a:gd name="connsiteX291" fmla="*/ 3124663 w 5018777"/>
              <a:gd name="connsiteY291" fmla="*/ 1200331 h 2610137"/>
              <a:gd name="connsiteX292" fmla="*/ 3204492 w 5018777"/>
              <a:gd name="connsiteY292" fmla="*/ 1098731 h 2610137"/>
              <a:gd name="connsiteX293" fmla="*/ 3255292 w 5018777"/>
              <a:gd name="connsiteY293" fmla="*/ 1040674 h 2610137"/>
              <a:gd name="connsiteX294" fmla="*/ 3255292 w 5018777"/>
              <a:gd name="connsiteY294" fmla="*/ 997131 h 2610137"/>
              <a:gd name="connsiteX295" fmla="*/ 3211749 w 5018777"/>
              <a:gd name="connsiteY295" fmla="*/ 989874 h 2610137"/>
              <a:gd name="connsiteX296" fmla="*/ 3182720 w 5018777"/>
              <a:gd name="connsiteY296" fmla="*/ 982617 h 2610137"/>
              <a:gd name="connsiteX297" fmla="*/ 3124663 w 5018777"/>
              <a:gd name="connsiteY297" fmla="*/ 960845 h 2610137"/>
              <a:gd name="connsiteX298" fmla="*/ 3102892 w 5018777"/>
              <a:gd name="connsiteY298" fmla="*/ 953588 h 2610137"/>
              <a:gd name="connsiteX299" fmla="*/ 3052092 w 5018777"/>
              <a:gd name="connsiteY299" fmla="*/ 946331 h 2610137"/>
              <a:gd name="connsiteX300" fmla="*/ 3030320 w 5018777"/>
              <a:gd name="connsiteY300" fmla="*/ 939074 h 2610137"/>
              <a:gd name="connsiteX301" fmla="*/ 2994035 w 5018777"/>
              <a:gd name="connsiteY301" fmla="*/ 931817 h 2610137"/>
              <a:gd name="connsiteX302" fmla="*/ 2979520 w 5018777"/>
              <a:gd name="connsiteY302" fmla="*/ 917303 h 2610137"/>
              <a:gd name="connsiteX303" fmla="*/ 3037577 w 5018777"/>
              <a:gd name="connsiteY303" fmla="*/ 822960 h 2610137"/>
              <a:gd name="connsiteX304" fmla="*/ 3095635 w 5018777"/>
              <a:gd name="connsiteY304" fmla="*/ 750388 h 2610137"/>
              <a:gd name="connsiteX305" fmla="*/ 3131920 w 5018777"/>
              <a:gd name="connsiteY305" fmla="*/ 706845 h 2610137"/>
              <a:gd name="connsiteX306" fmla="*/ 3146435 w 5018777"/>
              <a:gd name="connsiteY306" fmla="*/ 685074 h 2610137"/>
              <a:gd name="connsiteX307" fmla="*/ 3037577 w 5018777"/>
              <a:gd name="connsiteY307" fmla="*/ 670560 h 2610137"/>
              <a:gd name="connsiteX308" fmla="*/ 2965006 w 5018777"/>
              <a:gd name="connsiteY308" fmla="*/ 663303 h 2610137"/>
              <a:gd name="connsiteX309" fmla="*/ 2892435 w 5018777"/>
              <a:gd name="connsiteY309" fmla="*/ 648788 h 2610137"/>
              <a:gd name="connsiteX310" fmla="*/ 2928720 w 5018777"/>
              <a:gd name="connsiteY310" fmla="*/ 612503 h 2610137"/>
              <a:gd name="connsiteX311" fmla="*/ 2965006 w 5018777"/>
              <a:gd name="connsiteY311" fmla="*/ 576217 h 2610137"/>
              <a:gd name="connsiteX312" fmla="*/ 2972263 w 5018777"/>
              <a:gd name="connsiteY312" fmla="*/ 532674 h 2610137"/>
              <a:gd name="connsiteX313" fmla="*/ 2986777 w 5018777"/>
              <a:gd name="connsiteY313" fmla="*/ 489131 h 2610137"/>
              <a:gd name="connsiteX314" fmla="*/ 3001292 w 5018777"/>
              <a:gd name="connsiteY314" fmla="*/ 438331 h 2610137"/>
              <a:gd name="connsiteX315" fmla="*/ 3015806 w 5018777"/>
              <a:gd name="connsiteY315" fmla="*/ 394788 h 2610137"/>
              <a:gd name="connsiteX316" fmla="*/ 2965006 w 5018777"/>
              <a:gd name="connsiteY316" fmla="*/ 402045 h 2610137"/>
              <a:gd name="connsiteX317" fmla="*/ 2921463 w 5018777"/>
              <a:gd name="connsiteY317" fmla="*/ 416560 h 2610137"/>
              <a:gd name="connsiteX318" fmla="*/ 2892435 w 5018777"/>
              <a:gd name="connsiteY318" fmla="*/ 423817 h 2610137"/>
              <a:gd name="connsiteX319" fmla="*/ 2856149 w 5018777"/>
              <a:gd name="connsiteY319" fmla="*/ 438331 h 2610137"/>
              <a:gd name="connsiteX320" fmla="*/ 2812606 w 5018777"/>
              <a:gd name="connsiteY320" fmla="*/ 445588 h 2610137"/>
              <a:gd name="connsiteX321" fmla="*/ 2783577 w 5018777"/>
              <a:gd name="connsiteY321" fmla="*/ 452845 h 2610137"/>
              <a:gd name="connsiteX322" fmla="*/ 2725520 w 5018777"/>
              <a:gd name="connsiteY322" fmla="*/ 445588 h 2610137"/>
              <a:gd name="connsiteX323" fmla="*/ 2732777 w 5018777"/>
              <a:gd name="connsiteY323" fmla="*/ 380274 h 2610137"/>
              <a:gd name="connsiteX324" fmla="*/ 2725520 w 5018777"/>
              <a:gd name="connsiteY324" fmla="*/ 293188 h 2610137"/>
              <a:gd name="connsiteX325" fmla="*/ 2711006 w 5018777"/>
              <a:gd name="connsiteY325" fmla="*/ 235131 h 2610137"/>
              <a:gd name="connsiteX326" fmla="*/ 2667463 w 5018777"/>
              <a:gd name="connsiteY326" fmla="*/ 213360 h 2610137"/>
              <a:gd name="connsiteX327" fmla="*/ 2660206 w 5018777"/>
              <a:gd name="connsiteY327"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11977 w 5018777"/>
              <a:gd name="connsiteY195" fmla="*/ 2143760 h 2610137"/>
              <a:gd name="connsiteX196" fmla="*/ 1404720 w 5018777"/>
              <a:gd name="connsiteY196" fmla="*/ 2165531 h 2610137"/>
              <a:gd name="connsiteX197" fmla="*/ 1368435 w 5018777"/>
              <a:gd name="connsiteY197" fmla="*/ 2296160 h 2610137"/>
              <a:gd name="connsiteX198" fmla="*/ 1370975 w 5018777"/>
              <a:gd name="connsiteY198" fmla="*/ 2452188 h 2610137"/>
              <a:gd name="connsiteX199" fmla="*/ 1513577 w 5018777"/>
              <a:gd name="connsiteY199" fmla="*/ 2557417 h 2610137"/>
              <a:gd name="connsiteX200" fmla="*/ 1636949 w 5018777"/>
              <a:gd name="connsiteY200" fmla="*/ 2593703 h 2610137"/>
              <a:gd name="connsiteX201" fmla="*/ 1813297 w 5018777"/>
              <a:gd name="connsiteY201" fmla="*/ 2610122 h 2610137"/>
              <a:gd name="connsiteX202" fmla="*/ 1929775 w 5018777"/>
              <a:gd name="connsiteY202" fmla="*/ 2575378 h 2610137"/>
              <a:gd name="connsiteX203" fmla="*/ 1963520 w 5018777"/>
              <a:gd name="connsiteY203" fmla="*/ 2499360 h 2610137"/>
              <a:gd name="connsiteX204" fmla="*/ 2006337 w 5018777"/>
              <a:gd name="connsiteY204" fmla="*/ 2317931 h 2610137"/>
              <a:gd name="connsiteX205" fmla="*/ 2043349 w 5018777"/>
              <a:gd name="connsiteY205" fmla="*/ 2114731 h 2610137"/>
              <a:gd name="connsiteX206" fmla="*/ 2066572 w 5018777"/>
              <a:gd name="connsiteY206" fmla="*/ 2051594 h 2610137"/>
              <a:gd name="connsiteX207" fmla="*/ 2102495 w 5018777"/>
              <a:gd name="connsiteY207" fmla="*/ 1990634 h 2610137"/>
              <a:gd name="connsiteX208" fmla="*/ 2221512 w 5018777"/>
              <a:gd name="connsiteY208" fmla="*/ 1882140 h 2610137"/>
              <a:gd name="connsiteX209" fmla="*/ 2333362 w 5018777"/>
              <a:gd name="connsiteY209" fmla="*/ 1869530 h 2610137"/>
              <a:gd name="connsiteX210" fmla="*/ 2398949 w 5018777"/>
              <a:gd name="connsiteY210" fmla="*/ 1882503 h 2610137"/>
              <a:gd name="connsiteX211" fmla="*/ 2457006 w 5018777"/>
              <a:gd name="connsiteY211" fmla="*/ 1933303 h 2610137"/>
              <a:gd name="connsiteX212" fmla="*/ 2493292 w 5018777"/>
              <a:gd name="connsiteY212" fmla="*/ 1976845 h 2610137"/>
              <a:gd name="connsiteX213" fmla="*/ 2533387 w 5018777"/>
              <a:gd name="connsiteY213" fmla="*/ 2067015 h 2610137"/>
              <a:gd name="connsiteX214" fmla="*/ 2561600 w 5018777"/>
              <a:gd name="connsiteY214" fmla="*/ 2198188 h 2610137"/>
              <a:gd name="connsiteX215" fmla="*/ 2524225 w 5018777"/>
              <a:gd name="connsiteY215" fmla="*/ 2293892 h 2610137"/>
              <a:gd name="connsiteX216" fmla="*/ 2484492 w 5018777"/>
              <a:gd name="connsiteY216" fmla="*/ 2330540 h 2610137"/>
              <a:gd name="connsiteX217" fmla="*/ 2413191 w 5018777"/>
              <a:gd name="connsiteY217" fmla="*/ 2341608 h 2610137"/>
              <a:gd name="connsiteX218" fmla="*/ 2393234 w 5018777"/>
              <a:gd name="connsiteY218" fmla="*/ 2202361 h 2610137"/>
              <a:gd name="connsiteX219" fmla="*/ 2379899 w 5018777"/>
              <a:gd name="connsiteY219" fmla="*/ 2048600 h 2610137"/>
              <a:gd name="connsiteX220" fmla="*/ 2275577 w 5018777"/>
              <a:gd name="connsiteY220" fmla="*/ 2020388 h 2610137"/>
              <a:gd name="connsiteX221" fmla="*/ 2195749 w 5018777"/>
              <a:gd name="connsiteY221" fmla="*/ 2071188 h 2610137"/>
              <a:gd name="connsiteX222" fmla="*/ 2152206 w 5018777"/>
              <a:gd name="connsiteY222" fmla="*/ 2114731 h 2610137"/>
              <a:gd name="connsiteX223" fmla="*/ 2130435 w 5018777"/>
              <a:gd name="connsiteY223" fmla="*/ 2143760 h 2610137"/>
              <a:gd name="connsiteX224" fmla="*/ 2130435 w 5018777"/>
              <a:gd name="connsiteY224" fmla="*/ 2354217 h 2610137"/>
              <a:gd name="connsiteX225" fmla="*/ 2144949 w 5018777"/>
              <a:gd name="connsiteY225" fmla="*/ 2375988 h 2610137"/>
              <a:gd name="connsiteX226" fmla="*/ 2195749 w 5018777"/>
              <a:gd name="connsiteY226" fmla="*/ 2419531 h 2610137"/>
              <a:gd name="connsiteX227" fmla="*/ 2224777 w 5018777"/>
              <a:gd name="connsiteY227" fmla="*/ 2441303 h 2610137"/>
              <a:gd name="connsiteX228" fmla="*/ 2268320 w 5018777"/>
              <a:gd name="connsiteY228" fmla="*/ 2477588 h 2610137"/>
              <a:gd name="connsiteX229" fmla="*/ 2297349 w 5018777"/>
              <a:gd name="connsiteY229" fmla="*/ 2513874 h 2610137"/>
              <a:gd name="connsiteX230" fmla="*/ 2319120 w 5018777"/>
              <a:gd name="connsiteY230" fmla="*/ 2535645 h 2610137"/>
              <a:gd name="connsiteX231" fmla="*/ 2398949 w 5018777"/>
              <a:gd name="connsiteY231" fmla="*/ 2571931 h 2610137"/>
              <a:gd name="connsiteX232" fmla="*/ 2544092 w 5018777"/>
              <a:gd name="connsiteY232" fmla="*/ 2557417 h 2610137"/>
              <a:gd name="connsiteX233" fmla="*/ 2565863 w 5018777"/>
              <a:gd name="connsiteY233" fmla="*/ 2542903 h 2610137"/>
              <a:gd name="connsiteX234" fmla="*/ 2573120 w 5018777"/>
              <a:gd name="connsiteY234" fmla="*/ 2506617 h 2610137"/>
              <a:gd name="connsiteX235" fmla="*/ 2587635 w 5018777"/>
              <a:gd name="connsiteY235" fmla="*/ 2484845 h 2610137"/>
              <a:gd name="connsiteX236" fmla="*/ 2594892 w 5018777"/>
              <a:gd name="connsiteY236" fmla="*/ 2412274 h 2610137"/>
              <a:gd name="connsiteX237" fmla="*/ 2645692 w 5018777"/>
              <a:gd name="connsiteY237" fmla="*/ 2419531 h 2610137"/>
              <a:gd name="connsiteX238" fmla="*/ 2674720 w 5018777"/>
              <a:gd name="connsiteY238" fmla="*/ 2426788 h 2610137"/>
              <a:gd name="connsiteX239" fmla="*/ 2747292 w 5018777"/>
              <a:gd name="connsiteY239" fmla="*/ 2441303 h 2610137"/>
              <a:gd name="connsiteX240" fmla="*/ 2790835 w 5018777"/>
              <a:gd name="connsiteY240" fmla="*/ 2455817 h 2610137"/>
              <a:gd name="connsiteX241" fmla="*/ 2812606 w 5018777"/>
              <a:gd name="connsiteY241" fmla="*/ 2441303 h 2610137"/>
              <a:gd name="connsiteX242" fmla="*/ 2805349 w 5018777"/>
              <a:gd name="connsiteY242" fmla="*/ 2419531 h 2610137"/>
              <a:gd name="connsiteX243" fmla="*/ 2798092 w 5018777"/>
              <a:gd name="connsiteY243" fmla="*/ 2375988 h 2610137"/>
              <a:gd name="connsiteX244" fmla="*/ 2783577 w 5018777"/>
              <a:gd name="connsiteY244" fmla="*/ 2332445 h 2610137"/>
              <a:gd name="connsiteX245" fmla="*/ 2798092 w 5018777"/>
              <a:gd name="connsiteY245" fmla="*/ 2281645 h 2610137"/>
              <a:gd name="connsiteX246" fmla="*/ 2965006 w 5018777"/>
              <a:gd name="connsiteY246" fmla="*/ 2252617 h 2610137"/>
              <a:gd name="connsiteX247" fmla="*/ 2950492 w 5018777"/>
              <a:gd name="connsiteY247" fmla="*/ 2230845 h 2610137"/>
              <a:gd name="connsiteX248" fmla="*/ 2928720 w 5018777"/>
              <a:gd name="connsiteY248" fmla="*/ 2136503 h 2610137"/>
              <a:gd name="connsiteX249" fmla="*/ 2921463 w 5018777"/>
              <a:gd name="connsiteY249" fmla="*/ 2107474 h 2610137"/>
              <a:gd name="connsiteX250" fmla="*/ 2899692 w 5018777"/>
              <a:gd name="connsiteY250" fmla="*/ 2092960 h 2610137"/>
              <a:gd name="connsiteX251" fmla="*/ 2906949 w 5018777"/>
              <a:gd name="connsiteY251" fmla="*/ 2063931 h 2610137"/>
              <a:gd name="connsiteX252" fmla="*/ 3037577 w 5018777"/>
              <a:gd name="connsiteY252" fmla="*/ 2056674 h 2610137"/>
              <a:gd name="connsiteX253" fmla="*/ 3124663 w 5018777"/>
              <a:gd name="connsiteY253" fmla="*/ 2049417 h 2610137"/>
              <a:gd name="connsiteX254" fmla="*/ 3146435 w 5018777"/>
              <a:gd name="connsiteY254" fmla="*/ 2042160 h 2610137"/>
              <a:gd name="connsiteX255" fmla="*/ 3139177 w 5018777"/>
              <a:gd name="connsiteY255" fmla="*/ 2013131 h 2610137"/>
              <a:gd name="connsiteX256" fmla="*/ 3110149 w 5018777"/>
              <a:gd name="connsiteY256" fmla="*/ 1962331 h 2610137"/>
              <a:gd name="connsiteX257" fmla="*/ 3081120 w 5018777"/>
              <a:gd name="connsiteY257" fmla="*/ 1933303 h 2610137"/>
              <a:gd name="connsiteX258" fmla="*/ 3066606 w 5018777"/>
              <a:gd name="connsiteY258" fmla="*/ 1904274 h 2610137"/>
              <a:gd name="connsiteX259" fmla="*/ 3044835 w 5018777"/>
              <a:gd name="connsiteY259" fmla="*/ 1889760 h 2610137"/>
              <a:gd name="connsiteX260" fmla="*/ 3037577 w 5018777"/>
              <a:gd name="connsiteY260" fmla="*/ 1867988 h 2610137"/>
              <a:gd name="connsiteX261" fmla="*/ 3023063 w 5018777"/>
              <a:gd name="connsiteY261" fmla="*/ 1846217 h 2610137"/>
              <a:gd name="connsiteX262" fmla="*/ 3052092 w 5018777"/>
              <a:gd name="connsiteY262" fmla="*/ 1831703 h 2610137"/>
              <a:gd name="connsiteX263" fmla="*/ 3160949 w 5018777"/>
              <a:gd name="connsiteY263" fmla="*/ 1817188 h 2610137"/>
              <a:gd name="connsiteX264" fmla="*/ 3182720 w 5018777"/>
              <a:gd name="connsiteY264" fmla="*/ 1802674 h 2610137"/>
              <a:gd name="connsiteX265" fmla="*/ 3131920 w 5018777"/>
              <a:gd name="connsiteY265" fmla="*/ 1693817 h 2610137"/>
              <a:gd name="connsiteX266" fmla="*/ 3124663 w 5018777"/>
              <a:gd name="connsiteY266" fmla="*/ 1672045 h 2610137"/>
              <a:gd name="connsiteX267" fmla="*/ 3110149 w 5018777"/>
              <a:gd name="connsiteY267" fmla="*/ 1650274 h 2610137"/>
              <a:gd name="connsiteX268" fmla="*/ 3131920 w 5018777"/>
              <a:gd name="connsiteY268" fmla="*/ 1643017 h 2610137"/>
              <a:gd name="connsiteX269" fmla="*/ 3160949 w 5018777"/>
              <a:gd name="connsiteY269" fmla="*/ 1635760 h 2610137"/>
              <a:gd name="connsiteX270" fmla="*/ 3189977 w 5018777"/>
              <a:gd name="connsiteY270" fmla="*/ 1621245 h 2610137"/>
              <a:gd name="connsiteX271" fmla="*/ 3219006 w 5018777"/>
              <a:gd name="connsiteY271" fmla="*/ 1613988 h 2610137"/>
              <a:gd name="connsiteX272" fmla="*/ 3240777 w 5018777"/>
              <a:gd name="connsiteY272" fmla="*/ 1606731 h 2610137"/>
              <a:gd name="connsiteX273" fmla="*/ 3284320 w 5018777"/>
              <a:gd name="connsiteY273" fmla="*/ 1584960 h 2610137"/>
              <a:gd name="connsiteX274" fmla="*/ 3298835 w 5018777"/>
              <a:gd name="connsiteY274" fmla="*/ 1570445 h 2610137"/>
              <a:gd name="connsiteX275" fmla="*/ 3277063 w 5018777"/>
              <a:gd name="connsiteY275" fmla="*/ 1548674 h 2610137"/>
              <a:gd name="connsiteX276" fmla="*/ 3233520 w 5018777"/>
              <a:gd name="connsiteY276" fmla="*/ 1519645 h 2610137"/>
              <a:gd name="connsiteX277" fmla="*/ 3182720 w 5018777"/>
              <a:gd name="connsiteY277" fmla="*/ 1461588 h 2610137"/>
              <a:gd name="connsiteX278" fmla="*/ 3175463 w 5018777"/>
              <a:gd name="connsiteY278" fmla="*/ 1439817 h 2610137"/>
              <a:gd name="connsiteX279" fmla="*/ 3153692 w 5018777"/>
              <a:gd name="connsiteY279" fmla="*/ 1425303 h 2610137"/>
              <a:gd name="connsiteX280" fmla="*/ 3204492 w 5018777"/>
              <a:gd name="connsiteY280" fmla="*/ 1389017 h 2610137"/>
              <a:gd name="connsiteX281" fmla="*/ 3240777 w 5018777"/>
              <a:gd name="connsiteY281" fmla="*/ 1352731 h 2610137"/>
              <a:gd name="connsiteX282" fmla="*/ 3269806 w 5018777"/>
              <a:gd name="connsiteY282" fmla="*/ 1316445 h 2610137"/>
              <a:gd name="connsiteX283" fmla="*/ 3291577 w 5018777"/>
              <a:gd name="connsiteY283" fmla="*/ 1301931 h 2610137"/>
              <a:gd name="connsiteX284" fmla="*/ 3306092 w 5018777"/>
              <a:gd name="connsiteY284" fmla="*/ 1287417 h 2610137"/>
              <a:gd name="connsiteX285" fmla="*/ 3313349 w 5018777"/>
              <a:gd name="connsiteY285" fmla="*/ 1265645 h 2610137"/>
              <a:gd name="connsiteX286" fmla="*/ 3269806 w 5018777"/>
              <a:gd name="connsiteY286" fmla="*/ 1258388 h 2610137"/>
              <a:gd name="connsiteX287" fmla="*/ 3248035 w 5018777"/>
              <a:gd name="connsiteY287" fmla="*/ 1251131 h 2610137"/>
              <a:gd name="connsiteX288" fmla="*/ 3197235 w 5018777"/>
              <a:gd name="connsiteY288" fmla="*/ 1236617 h 2610137"/>
              <a:gd name="connsiteX289" fmla="*/ 3175463 w 5018777"/>
              <a:gd name="connsiteY289" fmla="*/ 1222103 h 2610137"/>
              <a:gd name="connsiteX290" fmla="*/ 3153692 w 5018777"/>
              <a:gd name="connsiteY290" fmla="*/ 1214845 h 2610137"/>
              <a:gd name="connsiteX291" fmla="*/ 3124663 w 5018777"/>
              <a:gd name="connsiteY291" fmla="*/ 1200331 h 2610137"/>
              <a:gd name="connsiteX292" fmla="*/ 3204492 w 5018777"/>
              <a:gd name="connsiteY292" fmla="*/ 1098731 h 2610137"/>
              <a:gd name="connsiteX293" fmla="*/ 3255292 w 5018777"/>
              <a:gd name="connsiteY293" fmla="*/ 1040674 h 2610137"/>
              <a:gd name="connsiteX294" fmla="*/ 3255292 w 5018777"/>
              <a:gd name="connsiteY294" fmla="*/ 997131 h 2610137"/>
              <a:gd name="connsiteX295" fmla="*/ 3211749 w 5018777"/>
              <a:gd name="connsiteY295" fmla="*/ 989874 h 2610137"/>
              <a:gd name="connsiteX296" fmla="*/ 3182720 w 5018777"/>
              <a:gd name="connsiteY296" fmla="*/ 982617 h 2610137"/>
              <a:gd name="connsiteX297" fmla="*/ 3124663 w 5018777"/>
              <a:gd name="connsiteY297" fmla="*/ 960845 h 2610137"/>
              <a:gd name="connsiteX298" fmla="*/ 3102892 w 5018777"/>
              <a:gd name="connsiteY298" fmla="*/ 953588 h 2610137"/>
              <a:gd name="connsiteX299" fmla="*/ 3052092 w 5018777"/>
              <a:gd name="connsiteY299" fmla="*/ 946331 h 2610137"/>
              <a:gd name="connsiteX300" fmla="*/ 3030320 w 5018777"/>
              <a:gd name="connsiteY300" fmla="*/ 939074 h 2610137"/>
              <a:gd name="connsiteX301" fmla="*/ 2994035 w 5018777"/>
              <a:gd name="connsiteY301" fmla="*/ 931817 h 2610137"/>
              <a:gd name="connsiteX302" fmla="*/ 2979520 w 5018777"/>
              <a:gd name="connsiteY302" fmla="*/ 917303 h 2610137"/>
              <a:gd name="connsiteX303" fmla="*/ 3037577 w 5018777"/>
              <a:gd name="connsiteY303" fmla="*/ 822960 h 2610137"/>
              <a:gd name="connsiteX304" fmla="*/ 3095635 w 5018777"/>
              <a:gd name="connsiteY304" fmla="*/ 750388 h 2610137"/>
              <a:gd name="connsiteX305" fmla="*/ 3131920 w 5018777"/>
              <a:gd name="connsiteY305" fmla="*/ 706845 h 2610137"/>
              <a:gd name="connsiteX306" fmla="*/ 3146435 w 5018777"/>
              <a:gd name="connsiteY306" fmla="*/ 685074 h 2610137"/>
              <a:gd name="connsiteX307" fmla="*/ 3037577 w 5018777"/>
              <a:gd name="connsiteY307" fmla="*/ 670560 h 2610137"/>
              <a:gd name="connsiteX308" fmla="*/ 2965006 w 5018777"/>
              <a:gd name="connsiteY308" fmla="*/ 663303 h 2610137"/>
              <a:gd name="connsiteX309" fmla="*/ 2892435 w 5018777"/>
              <a:gd name="connsiteY309" fmla="*/ 648788 h 2610137"/>
              <a:gd name="connsiteX310" fmla="*/ 2928720 w 5018777"/>
              <a:gd name="connsiteY310" fmla="*/ 612503 h 2610137"/>
              <a:gd name="connsiteX311" fmla="*/ 2965006 w 5018777"/>
              <a:gd name="connsiteY311" fmla="*/ 576217 h 2610137"/>
              <a:gd name="connsiteX312" fmla="*/ 2972263 w 5018777"/>
              <a:gd name="connsiteY312" fmla="*/ 532674 h 2610137"/>
              <a:gd name="connsiteX313" fmla="*/ 2986777 w 5018777"/>
              <a:gd name="connsiteY313" fmla="*/ 489131 h 2610137"/>
              <a:gd name="connsiteX314" fmla="*/ 3001292 w 5018777"/>
              <a:gd name="connsiteY314" fmla="*/ 438331 h 2610137"/>
              <a:gd name="connsiteX315" fmla="*/ 3015806 w 5018777"/>
              <a:gd name="connsiteY315" fmla="*/ 394788 h 2610137"/>
              <a:gd name="connsiteX316" fmla="*/ 2965006 w 5018777"/>
              <a:gd name="connsiteY316" fmla="*/ 402045 h 2610137"/>
              <a:gd name="connsiteX317" fmla="*/ 2921463 w 5018777"/>
              <a:gd name="connsiteY317" fmla="*/ 416560 h 2610137"/>
              <a:gd name="connsiteX318" fmla="*/ 2892435 w 5018777"/>
              <a:gd name="connsiteY318" fmla="*/ 423817 h 2610137"/>
              <a:gd name="connsiteX319" fmla="*/ 2856149 w 5018777"/>
              <a:gd name="connsiteY319" fmla="*/ 438331 h 2610137"/>
              <a:gd name="connsiteX320" fmla="*/ 2812606 w 5018777"/>
              <a:gd name="connsiteY320" fmla="*/ 445588 h 2610137"/>
              <a:gd name="connsiteX321" fmla="*/ 2783577 w 5018777"/>
              <a:gd name="connsiteY321" fmla="*/ 452845 h 2610137"/>
              <a:gd name="connsiteX322" fmla="*/ 2725520 w 5018777"/>
              <a:gd name="connsiteY322" fmla="*/ 445588 h 2610137"/>
              <a:gd name="connsiteX323" fmla="*/ 2732777 w 5018777"/>
              <a:gd name="connsiteY323" fmla="*/ 380274 h 2610137"/>
              <a:gd name="connsiteX324" fmla="*/ 2725520 w 5018777"/>
              <a:gd name="connsiteY324" fmla="*/ 293188 h 2610137"/>
              <a:gd name="connsiteX325" fmla="*/ 2711006 w 5018777"/>
              <a:gd name="connsiteY325" fmla="*/ 235131 h 2610137"/>
              <a:gd name="connsiteX326" fmla="*/ 2667463 w 5018777"/>
              <a:gd name="connsiteY326" fmla="*/ 213360 h 2610137"/>
              <a:gd name="connsiteX327" fmla="*/ 2660206 w 5018777"/>
              <a:gd name="connsiteY327"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11977 w 5018777"/>
              <a:gd name="connsiteY195" fmla="*/ 2143760 h 2610137"/>
              <a:gd name="connsiteX196" fmla="*/ 1404720 w 5018777"/>
              <a:gd name="connsiteY196" fmla="*/ 2165531 h 2610137"/>
              <a:gd name="connsiteX197" fmla="*/ 1368435 w 5018777"/>
              <a:gd name="connsiteY197" fmla="*/ 2296160 h 2610137"/>
              <a:gd name="connsiteX198" fmla="*/ 1370975 w 5018777"/>
              <a:gd name="connsiteY198" fmla="*/ 2452188 h 2610137"/>
              <a:gd name="connsiteX199" fmla="*/ 1513577 w 5018777"/>
              <a:gd name="connsiteY199" fmla="*/ 2557417 h 2610137"/>
              <a:gd name="connsiteX200" fmla="*/ 1636949 w 5018777"/>
              <a:gd name="connsiteY200" fmla="*/ 2593703 h 2610137"/>
              <a:gd name="connsiteX201" fmla="*/ 1813297 w 5018777"/>
              <a:gd name="connsiteY201" fmla="*/ 2610122 h 2610137"/>
              <a:gd name="connsiteX202" fmla="*/ 1929775 w 5018777"/>
              <a:gd name="connsiteY202" fmla="*/ 2575378 h 2610137"/>
              <a:gd name="connsiteX203" fmla="*/ 1963520 w 5018777"/>
              <a:gd name="connsiteY203" fmla="*/ 2499360 h 2610137"/>
              <a:gd name="connsiteX204" fmla="*/ 2006337 w 5018777"/>
              <a:gd name="connsiteY204" fmla="*/ 2317931 h 2610137"/>
              <a:gd name="connsiteX205" fmla="*/ 2043349 w 5018777"/>
              <a:gd name="connsiteY205" fmla="*/ 2114731 h 2610137"/>
              <a:gd name="connsiteX206" fmla="*/ 2066572 w 5018777"/>
              <a:gd name="connsiteY206" fmla="*/ 2051594 h 2610137"/>
              <a:gd name="connsiteX207" fmla="*/ 2102495 w 5018777"/>
              <a:gd name="connsiteY207" fmla="*/ 1990634 h 2610137"/>
              <a:gd name="connsiteX208" fmla="*/ 2221512 w 5018777"/>
              <a:gd name="connsiteY208" fmla="*/ 1882140 h 2610137"/>
              <a:gd name="connsiteX209" fmla="*/ 2333362 w 5018777"/>
              <a:gd name="connsiteY209" fmla="*/ 1869530 h 2610137"/>
              <a:gd name="connsiteX210" fmla="*/ 2398949 w 5018777"/>
              <a:gd name="connsiteY210" fmla="*/ 1882503 h 2610137"/>
              <a:gd name="connsiteX211" fmla="*/ 2457006 w 5018777"/>
              <a:gd name="connsiteY211" fmla="*/ 1933303 h 2610137"/>
              <a:gd name="connsiteX212" fmla="*/ 2493292 w 5018777"/>
              <a:gd name="connsiteY212" fmla="*/ 1976845 h 2610137"/>
              <a:gd name="connsiteX213" fmla="*/ 2533387 w 5018777"/>
              <a:gd name="connsiteY213" fmla="*/ 2067015 h 2610137"/>
              <a:gd name="connsiteX214" fmla="*/ 2561600 w 5018777"/>
              <a:gd name="connsiteY214" fmla="*/ 2198188 h 2610137"/>
              <a:gd name="connsiteX215" fmla="*/ 2524225 w 5018777"/>
              <a:gd name="connsiteY215" fmla="*/ 2293892 h 2610137"/>
              <a:gd name="connsiteX216" fmla="*/ 2484492 w 5018777"/>
              <a:gd name="connsiteY216" fmla="*/ 2330540 h 2610137"/>
              <a:gd name="connsiteX217" fmla="*/ 2384616 w 5018777"/>
              <a:gd name="connsiteY217" fmla="*/ 2284458 h 2610137"/>
              <a:gd name="connsiteX218" fmla="*/ 2393234 w 5018777"/>
              <a:gd name="connsiteY218" fmla="*/ 2202361 h 2610137"/>
              <a:gd name="connsiteX219" fmla="*/ 2379899 w 5018777"/>
              <a:gd name="connsiteY219" fmla="*/ 2048600 h 2610137"/>
              <a:gd name="connsiteX220" fmla="*/ 2275577 w 5018777"/>
              <a:gd name="connsiteY220" fmla="*/ 2020388 h 2610137"/>
              <a:gd name="connsiteX221" fmla="*/ 2195749 w 5018777"/>
              <a:gd name="connsiteY221" fmla="*/ 2071188 h 2610137"/>
              <a:gd name="connsiteX222" fmla="*/ 2152206 w 5018777"/>
              <a:gd name="connsiteY222" fmla="*/ 2114731 h 2610137"/>
              <a:gd name="connsiteX223" fmla="*/ 2130435 w 5018777"/>
              <a:gd name="connsiteY223" fmla="*/ 2143760 h 2610137"/>
              <a:gd name="connsiteX224" fmla="*/ 2130435 w 5018777"/>
              <a:gd name="connsiteY224" fmla="*/ 2354217 h 2610137"/>
              <a:gd name="connsiteX225" fmla="*/ 2144949 w 5018777"/>
              <a:gd name="connsiteY225" fmla="*/ 2375988 h 2610137"/>
              <a:gd name="connsiteX226" fmla="*/ 2195749 w 5018777"/>
              <a:gd name="connsiteY226" fmla="*/ 2419531 h 2610137"/>
              <a:gd name="connsiteX227" fmla="*/ 2224777 w 5018777"/>
              <a:gd name="connsiteY227" fmla="*/ 2441303 h 2610137"/>
              <a:gd name="connsiteX228" fmla="*/ 2268320 w 5018777"/>
              <a:gd name="connsiteY228" fmla="*/ 2477588 h 2610137"/>
              <a:gd name="connsiteX229" fmla="*/ 2297349 w 5018777"/>
              <a:gd name="connsiteY229" fmla="*/ 2513874 h 2610137"/>
              <a:gd name="connsiteX230" fmla="*/ 2319120 w 5018777"/>
              <a:gd name="connsiteY230" fmla="*/ 2535645 h 2610137"/>
              <a:gd name="connsiteX231" fmla="*/ 2398949 w 5018777"/>
              <a:gd name="connsiteY231" fmla="*/ 2571931 h 2610137"/>
              <a:gd name="connsiteX232" fmla="*/ 2544092 w 5018777"/>
              <a:gd name="connsiteY232" fmla="*/ 2557417 h 2610137"/>
              <a:gd name="connsiteX233" fmla="*/ 2565863 w 5018777"/>
              <a:gd name="connsiteY233" fmla="*/ 2542903 h 2610137"/>
              <a:gd name="connsiteX234" fmla="*/ 2573120 w 5018777"/>
              <a:gd name="connsiteY234" fmla="*/ 2506617 h 2610137"/>
              <a:gd name="connsiteX235" fmla="*/ 2587635 w 5018777"/>
              <a:gd name="connsiteY235" fmla="*/ 2484845 h 2610137"/>
              <a:gd name="connsiteX236" fmla="*/ 2594892 w 5018777"/>
              <a:gd name="connsiteY236" fmla="*/ 2412274 h 2610137"/>
              <a:gd name="connsiteX237" fmla="*/ 2645692 w 5018777"/>
              <a:gd name="connsiteY237" fmla="*/ 2419531 h 2610137"/>
              <a:gd name="connsiteX238" fmla="*/ 2674720 w 5018777"/>
              <a:gd name="connsiteY238" fmla="*/ 2426788 h 2610137"/>
              <a:gd name="connsiteX239" fmla="*/ 2747292 w 5018777"/>
              <a:gd name="connsiteY239" fmla="*/ 2441303 h 2610137"/>
              <a:gd name="connsiteX240" fmla="*/ 2790835 w 5018777"/>
              <a:gd name="connsiteY240" fmla="*/ 2455817 h 2610137"/>
              <a:gd name="connsiteX241" fmla="*/ 2812606 w 5018777"/>
              <a:gd name="connsiteY241" fmla="*/ 2441303 h 2610137"/>
              <a:gd name="connsiteX242" fmla="*/ 2805349 w 5018777"/>
              <a:gd name="connsiteY242" fmla="*/ 2419531 h 2610137"/>
              <a:gd name="connsiteX243" fmla="*/ 2798092 w 5018777"/>
              <a:gd name="connsiteY243" fmla="*/ 2375988 h 2610137"/>
              <a:gd name="connsiteX244" fmla="*/ 2783577 w 5018777"/>
              <a:gd name="connsiteY244" fmla="*/ 2332445 h 2610137"/>
              <a:gd name="connsiteX245" fmla="*/ 2798092 w 5018777"/>
              <a:gd name="connsiteY245" fmla="*/ 2281645 h 2610137"/>
              <a:gd name="connsiteX246" fmla="*/ 2965006 w 5018777"/>
              <a:gd name="connsiteY246" fmla="*/ 2252617 h 2610137"/>
              <a:gd name="connsiteX247" fmla="*/ 2950492 w 5018777"/>
              <a:gd name="connsiteY247" fmla="*/ 2230845 h 2610137"/>
              <a:gd name="connsiteX248" fmla="*/ 2928720 w 5018777"/>
              <a:gd name="connsiteY248" fmla="*/ 2136503 h 2610137"/>
              <a:gd name="connsiteX249" fmla="*/ 2921463 w 5018777"/>
              <a:gd name="connsiteY249" fmla="*/ 2107474 h 2610137"/>
              <a:gd name="connsiteX250" fmla="*/ 2899692 w 5018777"/>
              <a:gd name="connsiteY250" fmla="*/ 2092960 h 2610137"/>
              <a:gd name="connsiteX251" fmla="*/ 2906949 w 5018777"/>
              <a:gd name="connsiteY251" fmla="*/ 2063931 h 2610137"/>
              <a:gd name="connsiteX252" fmla="*/ 3037577 w 5018777"/>
              <a:gd name="connsiteY252" fmla="*/ 2056674 h 2610137"/>
              <a:gd name="connsiteX253" fmla="*/ 3124663 w 5018777"/>
              <a:gd name="connsiteY253" fmla="*/ 2049417 h 2610137"/>
              <a:gd name="connsiteX254" fmla="*/ 3146435 w 5018777"/>
              <a:gd name="connsiteY254" fmla="*/ 2042160 h 2610137"/>
              <a:gd name="connsiteX255" fmla="*/ 3139177 w 5018777"/>
              <a:gd name="connsiteY255" fmla="*/ 2013131 h 2610137"/>
              <a:gd name="connsiteX256" fmla="*/ 3110149 w 5018777"/>
              <a:gd name="connsiteY256" fmla="*/ 1962331 h 2610137"/>
              <a:gd name="connsiteX257" fmla="*/ 3081120 w 5018777"/>
              <a:gd name="connsiteY257" fmla="*/ 1933303 h 2610137"/>
              <a:gd name="connsiteX258" fmla="*/ 3066606 w 5018777"/>
              <a:gd name="connsiteY258" fmla="*/ 1904274 h 2610137"/>
              <a:gd name="connsiteX259" fmla="*/ 3044835 w 5018777"/>
              <a:gd name="connsiteY259" fmla="*/ 1889760 h 2610137"/>
              <a:gd name="connsiteX260" fmla="*/ 3037577 w 5018777"/>
              <a:gd name="connsiteY260" fmla="*/ 1867988 h 2610137"/>
              <a:gd name="connsiteX261" fmla="*/ 3023063 w 5018777"/>
              <a:gd name="connsiteY261" fmla="*/ 1846217 h 2610137"/>
              <a:gd name="connsiteX262" fmla="*/ 3052092 w 5018777"/>
              <a:gd name="connsiteY262" fmla="*/ 1831703 h 2610137"/>
              <a:gd name="connsiteX263" fmla="*/ 3160949 w 5018777"/>
              <a:gd name="connsiteY263" fmla="*/ 1817188 h 2610137"/>
              <a:gd name="connsiteX264" fmla="*/ 3182720 w 5018777"/>
              <a:gd name="connsiteY264" fmla="*/ 1802674 h 2610137"/>
              <a:gd name="connsiteX265" fmla="*/ 3131920 w 5018777"/>
              <a:gd name="connsiteY265" fmla="*/ 1693817 h 2610137"/>
              <a:gd name="connsiteX266" fmla="*/ 3124663 w 5018777"/>
              <a:gd name="connsiteY266" fmla="*/ 1672045 h 2610137"/>
              <a:gd name="connsiteX267" fmla="*/ 3110149 w 5018777"/>
              <a:gd name="connsiteY267" fmla="*/ 1650274 h 2610137"/>
              <a:gd name="connsiteX268" fmla="*/ 3131920 w 5018777"/>
              <a:gd name="connsiteY268" fmla="*/ 1643017 h 2610137"/>
              <a:gd name="connsiteX269" fmla="*/ 3160949 w 5018777"/>
              <a:gd name="connsiteY269" fmla="*/ 1635760 h 2610137"/>
              <a:gd name="connsiteX270" fmla="*/ 3189977 w 5018777"/>
              <a:gd name="connsiteY270" fmla="*/ 1621245 h 2610137"/>
              <a:gd name="connsiteX271" fmla="*/ 3219006 w 5018777"/>
              <a:gd name="connsiteY271" fmla="*/ 1613988 h 2610137"/>
              <a:gd name="connsiteX272" fmla="*/ 3240777 w 5018777"/>
              <a:gd name="connsiteY272" fmla="*/ 1606731 h 2610137"/>
              <a:gd name="connsiteX273" fmla="*/ 3284320 w 5018777"/>
              <a:gd name="connsiteY273" fmla="*/ 1584960 h 2610137"/>
              <a:gd name="connsiteX274" fmla="*/ 3298835 w 5018777"/>
              <a:gd name="connsiteY274" fmla="*/ 1570445 h 2610137"/>
              <a:gd name="connsiteX275" fmla="*/ 3277063 w 5018777"/>
              <a:gd name="connsiteY275" fmla="*/ 1548674 h 2610137"/>
              <a:gd name="connsiteX276" fmla="*/ 3233520 w 5018777"/>
              <a:gd name="connsiteY276" fmla="*/ 1519645 h 2610137"/>
              <a:gd name="connsiteX277" fmla="*/ 3182720 w 5018777"/>
              <a:gd name="connsiteY277" fmla="*/ 1461588 h 2610137"/>
              <a:gd name="connsiteX278" fmla="*/ 3175463 w 5018777"/>
              <a:gd name="connsiteY278" fmla="*/ 1439817 h 2610137"/>
              <a:gd name="connsiteX279" fmla="*/ 3153692 w 5018777"/>
              <a:gd name="connsiteY279" fmla="*/ 1425303 h 2610137"/>
              <a:gd name="connsiteX280" fmla="*/ 3204492 w 5018777"/>
              <a:gd name="connsiteY280" fmla="*/ 1389017 h 2610137"/>
              <a:gd name="connsiteX281" fmla="*/ 3240777 w 5018777"/>
              <a:gd name="connsiteY281" fmla="*/ 1352731 h 2610137"/>
              <a:gd name="connsiteX282" fmla="*/ 3269806 w 5018777"/>
              <a:gd name="connsiteY282" fmla="*/ 1316445 h 2610137"/>
              <a:gd name="connsiteX283" fmla="*/ 3291577 w 5018777"/>
              <a:gd name="connsiteY283" fmla="*/ 1301931 h 2610137"/>
              <a:gd name="connsiteX284" fmla="*/ 3306092 w 5018777"/>
              <a:gd name="connsiteY284" fmla="*/ 1287417 h 2610137"/>
              <a:gd name="connsiteX285" fmla="*/ 3313349 w 5018777"/>
              <a:gd name="connsiteY285" fmla="*/ 1265645 h 2610137"/>
              <a:gd name="connsiteX286" fmla="*/ 3269806 w 5018777"/>
              <a:gd name="connsiteY286" fmla="*/ 1258388 h 2610137"/>
              <a:gd name="connsiteX287" fmla="*/ 3248035 w 5018777"/>
              <a:gd name="connsiteY287" fmla="*/ 1251131 h 2610137"/>
              <a:gd name="connsiteX288" fmla="*/ 3197235 w 5018777"/>
              <a:gd name="connsiteY288" fmla="*/ 1236617 h 2610137"/>
              <a:gd name="connsiteX289" fmla="*/ 3175463 w 5018777"/>
              <a:gd name="connsiteY289" fmla="*/ 1222103 h 2610137"/>
              <a:gd name="connsiteX290" fmla="*/ 3153692 w 5018777"/>
              <a:gd name="connsiteY290" fmla="*/ 1214845 h 2610137"/>
              <a:gd name="connsiteX291" fmla="*/ 3124663 w 5018777"/>
              <a:gd name="connsiteY291" fmla="*/ 1200331 h 2610137"/>
              <a:gd name="connsiteX292" fmla="*/ 3204492 w 5018777"/>
              <a:gd name="connsiteY292" fmla="*/ 1098731 h 2610137"/>
              <a:gd name="connsiteX293" fmla="*/ 3255292 w 5018777"/>
              <a:gd name="connsiteY293" fmla="*/ 1040674 h 2610137"/>
              <a:gd name="connsiteX294" fmla="*/ 3255292 w 5018777"/>
              <a:gd name="connsiteY294" fmla="*/ 997131 h 2610137"/>
              <a:gd name="connsiteX295" fmla="*/ 3211749 w 5018777"/>
              <a:gd name="connsiteY295" fmla="*/ 989874 h 2610137"/>
              <a:gd name="connsiteX296" fmla="*/ 3182720 w 5018777"/>
              <a:gd name="connsiteY296" fmla="*/ 982617 h 2610137"/>
              <a:gd name="connsiteX297" fmla="*/ 3124663 w 5018777"/>
              <a:gd name="connsiteY297" fmla="*/ 960845 h 2610137"/>
              <a:gd name="connsiteX298" fmla="*/ 3102892 w 5018777"/>
              <a:gd name="connsiteY298" fmla="*/ 953588 h 2610137"/>
              <a:gd name="connsiteX299" fmla="*/ 3052092 w 5018777"/>
              <a:gd name="connsiteY299" fmla="*/ 946331 h 2610137"/>
              <a:gd name="connsiteX300" fmla="*/ 3030320 w 5018777"/>
              <a:gd name="connsiteY300" fmla="*/ 939074 h 2610137"/>
              <a:gd name="connsiteX301" fmla="*/ 2994035 w 5018777"/>
              <a:gd name="connsiteY301" fmla="*/ 931817 h 2610137"/>
              <a:gd name="connsiteX302" fmla="*/ 2979520 w 5018777"/>
              <a:gd name="connsiteY302" fmla="*/ 917303 h 2610137"/>
              <a:gd name="connsiteX303" fmla="*/ 3037577 w 5018777"/>
              <a:gd name="connsiteY303" fmla="*/ 822960 h 2610137"/>
              <a:gd name="connsiteX304" fmla="*/ 3095635 w 5018777"/>
              <a:gd name="connsiteY304" fmla="*/ 750388 h 2610137"/>
              <a:gd name="connsiteX305" fmla="*/ 3131920 w 5018777"/>
              <a:gd name="connsiteY305" fmla="*/ 706845 h 2610137"/>
              <a:gd name="connsiteX306" fmla="*/ 3146435 w 5018777"/>
              <a:gd name="connsiteY306" fmla="*/ 685074 h 2610137"/>
              <a:gd name="connsiteX307" fmla="*/ 3037577 w 5018777"/>
              <a:gd name="connsiteY307" fmla="*/ 670560 h 2610137"/>
              <a:gd name="connsiteX308" fmla="*/ 2965006 w 5018777"/>
              <a:gd name="connsiteY308" fmla="*/ 663303 h 2610137"/>
              <a:gd name="connsiteX309" fmla="*/ 2892435 w 5018777"/>
              <a:gd name="connsiteY309" fmla="*/ 648788 h 2610137"/>
              <a:gd name="connsiteX310" fmla="*/ 2928720 w 5018777"/>
              <a:gd name="connsiteY310" fmla="*/ 612503 h 2610137"/>
              <a:gd name="connsiteX311" fmla="*/ 2965006 w 5018777"/>
              <a:gd name="connsiteY311" fmla="*/ 576217 h 2610137"/>
              <a:gd name="connsiteX312" fmla="*/ 2972263 w 5018777"/>
              <a:gd name="connsiteY312" fmla="*/ 532674 h 2610137"/>
              <a:gd name="connsiteX313" fmla="*/ 2986777 w 5018777"/>
              <a:gd name="connsiteY313" fmla="*/ 489131 h 2610137"/>
              <a:gd name="connsiteX314" fmla="*/ 3001292 w 5018777"/>
              <a:gd name="connsiteY314" fmla="*/ 438331 h 2610137"/>
              <a:gd name="connsiteX315" fmla="*/ 3015806 w 5018777"/>
              <a:gd name="connsiteY315" fmla="*/ 394788 h 2610137"/>
              <a:gd name="connsiteX316" fmla="*/ 2965006 w 5018777"/>
              <a:gd name="connsiteY316" fmla="*/ 402045 h 2610137"/>
              <a:gd name="connsiteX317" fmla="*/ 2921463 w 5018777"/>
              <a:gd name="connsiteY317" fmla="*/ 416560 h 2610137"/>
              <a:gd name="connsiteX318" fmla="*/ 2892435 w 5018777"/>
              <a:gd name="connsiteY318" fmla="*/ 423817 h 2610137"/>
              <a:gd name="connsiteX319" fmla="*/ 2856149 w 5018777"/>
              <a:gd name="connsiteY319" fmla="*/ 438331 h 2610137"/>
              <a:gd name="connsiteX320" fmla="*/ 2812606 w 5018777"/>
              <a:gd name="connsiteY320" fmla="*/ 445588 h 2610137"/>
              <a:gd name="connsiteX321" fmla="*/ 2783577 w 5018777"/>
              <a:gd name="connsiteY321" fmla="*/ 452845 h 2610137"/>
              <a:gd name="connsiteX322" fmla="*/ 2725520 w 5018777"/>
              <a:gd name="connsiteY322" fmla="*/ 445588 h 2610137"/>
              <a:gd name="connsiteX323" fmla="*/ 2732777 w 5018777"/>
              <a:gd name="connsiteY323" fmla="*/ 380274 h 2610137"/>
              <a:gd name="connsiteX324" fmla="*/ 2725520 w 5018777"/>
              <a:gd name="connsiteY324" fmla="*/ 293188 h 2610137"/>
              <a:gd name="connsiteX325" fmla="*/ 2711006 w 5018777"/>
              <a:gd name="connsiteY325" fmla="*/ 235131 h 2610137"/>
              <a:gd name="connsiteX326" fmla="*/ 2667463 w 5018777"/>
              <a:gd name="connsiteY326" fmla="*/ 213360 h 2610137"/>
              <a:gd name="connsiteX327" fmla="*/ 2660206 w 5018777"/>
              <a:gd name="connsiteY327"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11977 w 5018777"/>
              <a:gd name="connsiteY195" fmla="*/ 2143760 h 2610137"/>
              <a:gd name="connsiteX196" fmla="*/ 1404720 w 5018777"/>
              <a:gd name="connsiteY196" fmla="*/ 2165531 h 2610137"/>
              <a:gd name="connsiteX197" fmla="*/ 1368435 w 5018777"/>
              <a:gd name="connsiteY197" fmla="*/ 2296160 h 2610137"/>
              <a:gd name="connsiteX198" fmla="*/ 1370975 w 5018777"/>
              <a:gd name="connsiteY198" fmla="*/ 2452188 h 2610137"/>
              <a:gd name="connsiteX199" fmla="*/ 1513577 w 5018777"/>
              <a:gd name="connsiteY199" fmla="*/ 2557417 h 2610137"/>
              <a:gd name="connsiteX200" fmla="*/ 1636949 w 5018777"/>
              <a:gd name="connsiteY200" fmla="*/ 2593703 h 2610137"/>
              <a:gd name="connsiteX201" fmla="*/ 1813297 w 5018777"/>
              <a:gd name="connsiteY201" fmla="*/ 2610122 h 2610137"/>
              <a:gd name="connsiteX202" fmla="*/ 1929775 w 5018777"/>
              <a:gd name="connsiteY202" fmla="*/ 2575378 h 2610137"/>
              <a:gd name="connsiteX203" fmla="*/ 1963520 w 5018777"/>
              <a:gd name="connsiteY203" fmla="*/ 2499360 h 2610137"/>
              <a:gd name="connsiteX204" fmla="*/ 2006337 w 5018777"/>
              <a:gd name="connsiteY204" fmla="*/ 2317931 h 2610137"/>
              <a:gd name="connsiteX205" fmla="*/ 2043349 w 5018777"/>
              <a:gd name="connsiteY205" fmla="*/ 2114731 h 2610137"/>
              <a:gd name="connsiteX206" fmla="*/ 2066572 w 5018777"/>
              <a:gd name="connsiteY206" fmla="*/ 2051594 h 2610137"/>
              <a:gd name="connsiteX207" fmla="*/ 2102495 w 5018777"/>
              <a:gd name="connsiteY207" fmla="*/ 1990634 h 2610137"/>
              <a:gd name="connsiteX208" fmla="*/ 2221512 w 5018777"/>
              <a:gd name="connsiteY208" fmla="*/ 1882140 h 2610137"/>
              <a:gd name="connsiteX209" fmla="*/ 2333362 w 5018777"/>
              <a:gd name="connsiteY209" fmla="*/ 1869530 h 2610137"/>
              <a:gd name="connsiteX210" fmla="*/ 2398949 w 5018777"/>
              <a:gd name="connsiteY210" fmla="*/ 1882503 h 2610137"/>
              <a:gd name="connsiteX211" fmla="*/ 2457006 w 5018777"/>
              <a:gd name="connsiteY211" fmla="*/ 1933303 h 2610137"/>
              <a:gd name="connsiteX212" fmla="*/ 2493292 w 5018777"/>
              <a:gd name="connsiteY212" fmla="*/ 1976845 h 2610137"/>
              <a:gd name="connsiteX213" fmla="*/ 2533387 w 5018777"/>
              <a:gd name="connsiteY213" fmla="*/ 2067015 h 2610137"/>
              <a:gd name="connsiteX214" fmla="*/ 2561600 w 5018777"/>
              <a:gd name="connsiteY214" fmla="*/ 2198188 h 2610137"/>
              <a:gd name="connsiteX215" fmla="*/ 2524225 w 5018777"/>
              <a:gd name="connsiteY215" fmla="*/ 2293892 h 2610137"/>
              <a:gd name="connsiteX216" fmla="*/ 2484492 w 5018777"/>
              <a:gd name="connsiteY216" fmla="*/ 2330540 h 2610137"/>
              <a:gd name="connsiteX217" fmla="*/ 2384616 w 5018777"/>
              <a:gd name="connsiteY217" fmla="*/ 2284458 h 2610137"/>
              <a:gd name="connsiteX218" fmla="*/ 2423714 w 5018777"/>
              <a:gd name="connsiteY218" fmla="*/ 2158546 h 2610137"/>
              <a:gd name="connsiteX219" fmla="*/ 2379899 w 5018777"/>
              <a:gd name="connsiteY219" fmla="*/ 2048600 h 2610137"/>
              <a:gd name="connsiteX220" fmla="*/ 2275577 w 5018777"/>
              <a:gd name="connsiteY220" fmla="*/ 2020388 h 2610137"/>
              <a:gd name="connsiteX221" fmla="*/ 2195749 w 5018777"/>
              <a:gd name="connsiteY221" fmla="*/ 2071188 h 2610137"/>
              <a:gd name="connsiteX222" fmla="*/ 2152206 w 5018777"/>
              <a:gd name="connsiteY222" fmla="*/ 2114731 h 2610137"/>
              <a:gd name="connsiteX223" fmla="*/ 2130435 w 5018777"/>
              <a:gd name="connsiteY223" fmla="*/ 2143760 h 2610137"/>
              <a:gd name="connsiteX224" fmla="*/ 2130435 w 5018777"/>
              <a:gd name="connsiteY224" fmla="*/ 2354217 h 2610137"/>
              <a:gd name="connsiteX225" fmla="*/ 2144949 w 5018777"/>
              <a:gd name="connsiteY225" fmla="*/ 2375988 h 2610137"/>
              <a:gd name="connsiteX226" fmla="*/ 2195749 w 5018777"/>
              <a:gd name="connsiteY226" fmla="*/ 2419531 h 2610137"/>
              <a:gd name="connsiteX227" fmla="*/ 2224777 w 5018777"/>
              <a:gd name="connsiteY227" fmla="*/ 2441303 h 2610137"/>
              <a:gd name="connsiteX228" fmla="*/ 2268320 w 5018777"/>
              <a:gd name="connsiteY228" fmla="*/ 2477588 h 2610137"/>
              <a:gd name="connsiteX229" fmla="*/ 2297349 w 5018777"/>
              <a:gd name="connsiteY229" fmla="*/ 2513874 h 2610137"/>
              <a:gd name="connsiteX230" fmla="*/ 2319120 w 5018777"/>
              <a:gd name="connsiteY230" fmla="*/ 2535645 h 2610137"/>
              <a:gd name="connsiteX231" fmla="*/ 2398949 w 5018777"/>
              <a:gd name="connsiteY231" fmla="*/ 2571931 h 2610137"/>
              <a:gd name="connsiteX232" fmla="*/ 2544092 w 5018777"/>
              <a:gd name="connsiteY232" fmla="*/ 2557417 h 2610137"/>
              <a:gd name="connsiteX233" fmla="*/ 2565863 w 5018777"/>
              <a:gd name="connsiteY233" fmla="*/ 2542903 h 2610137"/>
              <a:gd name="connsiteX234" fmla="*/ 2573120 w 5018777"/>
              <a:gd name="connsiteY234" fmla="*/ 2506617 h 2610137"/>
              <a:gd name="connsiteX235" fmla="*/ 2587635 w 5018777"/>
              <a:gd name="connsiteY235" fmla="*/ 2484845 h 2610137"/>
              <a:gd name="connsiteX236" fmla="*/ 2594892 w 5018777"/>
              <a:gd name="connsiteY236" fmla="*/ 2412274 h 2610137"/>
              <a:gd name="connsiteX237" fmla="*/ 2645692 w 5018777"/>
              <a:gd name="connsiteY237" fmla="*/ 2419531 h 2610137"/>
              <a:gd name="connsiteX238" fmla="*/ 2674720 w 5018777"/>
              <a:gd name="connsiteY238" fmla="*/ 2426788 h 2610137"/>
              <a:gd name="connsiteX239" fmla="*/ 2747292 w 5018777"/>
              <a:gd name="connsiteY239" fmla="*/ 2441303 h 2610137"/>
              <a:gd name="connsiteX240" fmla="*/ 2790835 w 5018777"/>
              <a:gd name="connsiteY240" fmla="*/ 2455817 h 2610137"/>
              <a:gd name="connsiteX241" fmla="*/ 2812606 w 5018777"/>
              <a:gd name="connsiteY241" fmla="*/ 2441303 h 2610137"/>
              <a:gd name="connsiteX242" fmla="*/ 2805349 w 5018777"/>
              <a:gd name="connsiteY242" fmla="*/ 2419531 h 2610137"/>
              <a:gd name="connsiteX243" fmla="*/ 2798092 w 5018777"/>
              <a:gd name="connsiteY243" fmla="*/ 2375988 h 2610137"/>
              <a:gd name="connsiteX244" fmla="*/ 2783577 w 5018777"/>
              <a:gd name="connsiteY244" fmla="*/ 2332445 h 2610137"/>
              <a:gd name="connsiteX245" fmla="*/ 2798092 w 5018777"/>
              <a:gd name="connsiteY245" fmla="*/ 2281645 h 2610137"/>
              <a:gd name="connsiteX246" fmla="*/ 2965006 w 5018777"/>
              <a:gd name="connsiteY246" fmla="*/ 2252617 h 2610137"/>
              <a:gd name="connsiteX247" fmla="*/ 2950492 w 5018777"/>
              <a:gd name="connsiteY247" fmla="*/ 2230845 h 2610137"/>
              <a:gd name="connsiteX248" fmla="*/ 2928720 w 5018777"/>
              <a:gd name="connsiteY248" fmla="*/ 2136503 h 2610137"/>
              <a:gd name="connsiteX249" fmla="*/ 2921463 w 5018777"/>
              <a:gd name="connsiteY249" fmla="*/ 2107474 h 2610137"/>
              <a:gd name="connsiteX250" fmla="*/ 2899692 w 5018777"/>
              <a:gd name="connsiteY250" fmla="*/ 2092960 h 2610137"/>
              <a:gd name="connsiteX251" fmla="*/ 2906949 w 5018777"/>
              <a:gd name="connsiteY251" fmla="*/ 2063931 h 2610137"/>
              <a:gd name="connsiteX252" fmla="*/ 3037577 w 5018777"/>
              <a:gd name="connsiteY252" fmla="*/ 2056674 h 2610137"/>
              <a:gd name="connsiteX253" fmla="*/ 3124663 w 5018777"/>
              <a:gd name="connsiteY253" fmla="*/ 2049417 h 2610137"/>
              <a:gd name="connsiteX254" fmla="*/ 3146435 w 5018777"/>
              <a:gd name="connsiteY254" fmla="*/ 2042160 h 2610137"/>
              <a:gd name="connsiteX255" fmla="*/ 3139177 w 5018777"/>
              <a:gd name="connsiteY255" fmla="*/ 2013131 h 2610137"/>
              <a:gd name="connsiteX256" fmla="*/ 3110149 w 5018777"/>
              <a:gd name="connsiteY256" fmla="*/ 1962331 h 2610137"/>
              <a:gd name="connsiteX257" fmla="*/ 3081120 w 5018777"/>
              <a:gd name="connsiteY257" fmla="*/ 1933303 h 2610137"/>
              <a:gd name="connsiteX258" fmla="*/ 3066606 w 5018777"/>
              <a:gd name="connsiteY258" fmla="*/ 1904274 h 2610137"/>
              <a:gd name="connsiteX259" fmla="*/ 3044835 w 5018777"/>
              <a:gd name="connsiteY259" fmla="*/ 1889760 h 2610137"/>
              <a:gd name="connsiteX260" fmla="*/ 3037577 w 5018777"/>
              <a:gd name="connsiteY260" fmla="*/ 1867988 h 2610137"/>
              <a:gd name="connsiteX261" fmla="*/ 3023063 w 5018777"/>
              <a:gd name="connsiteY261" fmla="*/ 1846217 h 2610137"/>
              <a:gd name="connsiteX262" fmla="*/ 3052092 w 5018777"/>
              <a:gd name="connsiteY262" fmla="*/ 1831703 h 2610137"/>
              <a:gd name="connsiteX263" fmla="*/ 3160949 w 5018777"/>
              <a:gd name="connsiteY263" fmla="*/ 1817188 h 2610137"/>
              <a:gd name="connsiteX264" fmla="*/ 3182720 w 5018777"/>
              <a:gd name="connsiteY264" fmla="*/ 1802674 h 2610137"/>
              <a:gd name="connsiteX265" fmla="*/ 3131920 w 5018777"/>
              <a:gd name="connsiteY265" fmla="*/ 1693817 h 2610137"/>
              <a:gd name="connsiteX266" fmla="*/ 3124663 w 5018777"/>
              <a:gd name="connsiteY266" fmla="*/ 1672045 h 2610137"/>
              <a:gd name="connsiteX267" fmla="*/ 3110149 w 5018777"/>
              <a:gd name="connsiteY267" fmla="*/ 1650274 h 2610137"/>
              <a:gd name="connsiteX268" fmla="*/ 3131920 w 5018777"/>
              <a:gd name="connsiteY268" fmla="*/ 1643017 h 2610137"/>
              <a:gd name="connsiteX269" fmla="*/ 3160949 w 5018777"/>
              <a:gd name="connsiteY269" fmla="*/ 1635760 h 2610137"/>
              <a:gd name="connsiteX270" fmla="*/ 3189977 w 5018777"/>
              <a:gd name="connsiteY270" fmla="*/ 1621245 h 2610137"/>
              <a:gd name="connsiteX271" fmla="*/ 3219006 w 5018777"/>
              <a:gd name="connsiteY271" fmla="*/ 1613988 h 2610137"/>
              <a:gd name="connsiteX272" fmla="*/ 3240777 w 5018777"/>
              <a:gd name="connsiteY272" fmla="*/ 1606731 h 2610137"/>
              <a:gd name="connsiteX273" fmla="*/ 3284320 w 5018777"/>
              <a:gd name="connsiteY273" fmla="*/ 1584960 h 2610137"/>
              <a:gd name="connsiteX274" fmla="*/ 3298835 w 5018777"/>
              <a:gd name="connsiteY274" fmla="*/ 1570445 h 2610137"/>
              <a:gd name="connsiteX275" fmla="*/ 3277063 w 5018777"/>
              <a:gd name="connsiteY275" fmla="*/ 1548674 h 2610137"/>
              <a:gd name="connsiteX276" fmla="*/ 3233520 w 5018777"/>
              <a:gd name="connsiteY276" fmla="*/ 1519645 h 2610137"/>
              <a:gd name="connsiteX277" fmla="*/ 3182720 w 5018777"/>
              <a:gd name="connsiteY277" fmla="*/ 1461588 h 2610137"/>
              <a:gd name="connsiteX278" fmla="*/ 3175463 w 5018777"/>
              <a:gd name="connsiteY278" fmla="*/ 1439817 h 2610137"/>
              <a:gd name="connsiteX279" fmla="*/ 3153692 w 5018777"/>
              <a:gd name="connsiteY279" fmla="*/ 1425303 h 2610137"/>
              <a:gd name="connsiteX280" fmla="*/ 3204492 w 5018777"/>
              <a:gd name="connsiteY280" fmla="*/ 1389017 h 2610137"/>
              <a:gd name="connsiteX281" fmla="*/ 3240777 w 5018777"/>
              <a:gd name="connsiteY281" fmla="*/ 1352731 h 2610137"/>
              <a:gd name="connsiteX282" fmla="*/ 3269806 w 5018777"/>
              <a:gd name="connsiteY282" fmla="*/ 1316445 h 2610137"/>
              <a:gd name="connsiteX283" fmla="*/ 3291577 w 5018777"/>
              <a:gd name="connsiteY283" fmla="*/ 1301931 h 2610137"/>
              <a:gd name="connsiteX284" fmla="*/ 3306092 w 5018777"/>
              <a:gd name="connsiteY284" fmla="*/ 1287417 h 2610137"/>
              <a:gd name="connsiteX285" fmla="*/ 3313349 w 5018777"/>
              <a:gd name="connsiteY285" fmla="*/ 1265645 h 2610137"/>
              <a:gd name="connsiteX286" fmla="*/ 3269806 w 5018777"/>
              <a:gd name="connsiteY286" fmla="*/ 1258388 h 2610137"/>
              <a:gd name="connsiteX287" fmla="*/ 3248035 w 5018777"/>
              <a:gd name="connsiteY287" fmla="*/ 1251131 h 2610137"/>
              <a:gd name="connsiteX288" fmla="*/ 3197235 w 5018777"/>
              <a:gd name="connsiteY288" fmla="*/ 1236617 h 2610137"/>
              <a:gd name="connsiteX289" fmla="*/ 3175463 w 5018777"/>
              <a:gd name="connsiteY289" fmla="*/ 1222103 h 2610137"/>
              <a:gd name="connsiteX290" fmla="*/ 3153692 w 5018777"/>
              <a:gd name="connsiteY290" fmla="*/ 1214845 h 2610137"/>
              <a:gd name="connsiteX291" fmla="*/ 3124663 w 5018777"/>
              <a:gd name="connsiteY291" fmla="*/ 1200331 h 2610137"/>
              <a:gd name="connsiteX292" fmla="*/ 3204492 w 5018777"/>
              <a:gd name="connsiteY292" fmla="*/ 1098731 h 2610137"/>
              <a:gd name="connsiteX293" fmla="*/ 3255292 w 5018777"/>
              <a:gd name="connsiteY293" fmla="*/ 1040674 h 2610137"/>
              <a:gd name="connsiteX294" fmla="*/ 3255292 w 5018777"/>
              <a:gd name="connsiteY294" fmla="*/ 997131 h 2610137"/>
              <a:gd name="connsiteX295" fmla="*/ 3211749 w 5018777"/>
              <a:gd name="connsiteY295" fmla="*/ 989874 h 2610137"/>
              <a:gd name="connsiteX296" fmla="*/ 3182720 w 5018777"/>
              <a:gd name="connsiteY296" fmla="*/ 982617 h 2610137"/>
              <a:gd name="connsiteX297" fmla="*/ 3124663 w 5018777"/>
              <a:gd name="connsiteY297" fmla="*/ 960845 h 2610137"/>
              <a:gd name="connsiteX298" fmla="*/ 3102892 w 5018777"/>
              <a:gd name="connsiteY298" fmla="*/ 953588 h 2610137"/>
              <a:gd name="connsiteX299" fmla="*/ 3052092 w 5018777"/>
              <a:gd name="connsiteY299" fmla="*/ 946331 h 2610137"/>
              <a:gd name="connsiteX300" fmla="*/ 3030320 w 5018777"/>
              <a:gd name="connsiteY300" fmla="*/ 939074 h 2610137"/>
              <a:gd name="connsiteX301" fmla="*/ 2994035 w 5018777"/>
              <a:gd name="connsiteY301" fmla="*/ 931817 h 2610137"/>
              <a:gd name="connsiteX302" fmla="*/ 2979520 w 5018777"/>
              <a:gd name="connsiteY302" fmla="*/ 917303 h 2610137"/>
              <a:gd name="connsiteX303" fmla="*/ 3037577 w 5018777"/>
              <a:gd name="connsiteY303" fmla="*/ 822960 h 2610137"/>
              <a:gd name="connsiteX304" fmla="*/ 3095635 w 5018777"/>
              <a:gd name="connsiteY304" fmla="*/ 750388 h 2610137"/>
              <a:gd name="connsiteX305" fmla="*/ 3131920 w 5018777"/>
              <a:gd name="connsiteY305" fmla="*/ 706845 h 2610137"/>
              <a:gd name="connsiteX306" fmla="*/ 3146435 w 5018777"/>
              <a:gd name="connsiteY306" fmla="*/ 685074 h 2610137"/>
              <a:gd name="connsiteX307" fmla="*/ 3037577 w 5018777"/>
              <a:gd name="connsiteY307" fmla="*/ 670560 h 2610137"/>
              <a:gd name="connsiteX308" fmla="*/ 2965006 w 5018777"/>
              <a:gd name="connsiteY308" fmla="*/ 663303 h 2610137"/>
              <a:gd name="connsiteX309" fmla="*/ 2892435 w 5018777"/>
              <a:gd name="connsiteY309" fmla="*/ 648788 h 2610137"/>
              <a:gd name="connsiteX310" fmla="*/ 2928720 w 5018777"/>
              <a:gd name="connsiteY310" fmla="*/ 612503 h 2610137"/>
              <a:gd name="connsiteX311" fmla="*/ 2965006 w 5018777"/>
              <a:gd name="connsiteY311" fmla="*/ 576217 h 2610137"/>
              <a:gd name="connsiteX312" fmla="*/ 2972263 w 5018777"/>
              <a:gd name="connsiteY312" fmla="*/ 532674 h 2610137"/>
              <a:gd name="connsiteX313" fmla="*/ 2986777 w 5018777"/>
              <a:gd name="connsiteY313" fmla="*/ 489131 h 2610137"/>
              <a:gd name="connsiteX314" fmla="*/ 3001292 w 5018777"/>
              <a:gd name="connsiteY314" fmla="*/ 438331 h 2610137"/>
              <a:gd name="connsiteX315" fmla="*/ 3015806 w 5018777"/>
              <a:gd name="connsiteY315" fmla="*/ 394788 h 2610137"/>
              <a:gd name="connsiteX316" fmla="*/ 2965006 w 5018777"/>
              <a:gd name="connsiteY316" fmla="*/ 402045 h 2610137"/>
              <a:gd name="connsiteX317" fmla="*/ 2921463 w 5018777"/>
              <a:gd name="connsiteY317" fmla="*/ 416560 h 2610137"/>
              <a:gd name="connsiteX318" fmla="*/ 2892435 w 5018777"/>
              <a:gd name="connsiteY318" fmla="*/ 423817 h 2610137"/>
              <a:gd name="connsiteX319" fmla="*/ 2856149 w 5018777"/>
              <a:gd name="connsiteY319" fmla="*/ 438331 h 2610137"/>
              <a:gd name="connsiteX320" fmla="*/ 2812606 w 5018777"/>
              <a:gd name="connsiteY320" fmla="*/ 445588 h 2610137"/>
              <a:gd name="connsiteX321" fmla="*/ 2783577 w 5018777"/>
              <a:gd name="connsiteY321" fmla="*/ 452845 h 2610137"/>
              <a:gd name="connsiteX322" fmla="*/ 2725520 w 5018777"/>
              <a:gd name="connsiteY322" fmla="*/ 445588 h 2610137"/>
              <a:gd name="connsiteX323" fmla="*/ 2732777 w 5018777"/>
              <a:gd name="connsiteY323" fmla="*/ 380274 h 2610137"/>
              <a:gd name="connsiteX324" fmla="*/ 2725520 w 5018777"/>
              <a:gd name="connsiteY324" fmla="*/ 293188 h 2610137"/>
              <a:gd name="connsiteX325" fmla="*/ 2711006 w 5018777"/>
              <a:gd name="connsiteY325" fmla="*/ 235131 h 2610137"/>
              <a:gd name="connsiteX326" fmla="*/ 2667463 w 5018777"/>
              <a:gd name="connsiteY326" fmla="*/ 213360 h 2610137"/>
              <a:gd name="connsiteX327" fmla="*/ 2660206 w 5018777"/>
              <a:gd name="connsiteY327"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11977 w 5018777"/>
              <a:gd name="connsiteY195" fmla="*/ 2143760 h 2610137"/>
              <a:gd name="connsiteX196" fmla="*/ 1404720 w 5018777"/>
              <a:gd name="connsiteY196" fmla="*/ 2165531 h 2610137"/>
              <a:gd name="connsiteX197" fmla="*/ 1368435 w 5018777"/>
              <a:gd name="connsiteY197" fmla="*/ 2296160 h 2610137"/>
              <a:gd name="connsiteX198" fmla="*/ 1370975 w 5018777"/>
              <a:gd name="connsiteY198" fmla="*/ 2452188 h 2610137"/>
              <a:gd name="connsiteX199" fmla="*/ 1513577 w 5018777"/>
              <a:gd name="connsiteY199" fmla="*/ 2557417 h 2610137"/>
              <a:gd name="connsiteX200" fmla="*/ 1636949 w 5018777"/>
              <a:gd name="connsiteY200" fmla="*/ 2593703 h 2610137"/>
              <a:gd name="connsiteX201" fmla="*/ 1813297 w 5018777"/>
              <a:gd name="connsiteY201" fmla="*/ 2610122 h 2610137"/>
              <a:gd name="connsiteX202" fmla="*/ 1929775 w 5018777"/>
              <a:gd name="connsiteY202" fmla="*/ 2575378 h 2610137"/>
              <a:gd name="connsiteX203" fmla="*/ 1963520 w 5018777"/>
              <a:gd name="connsiteY203" fmla="*/ 2499360 h 2610137"/>
              <a:gd name="connsiteX204" fmla="*/ 2006337 w 5018777"/>
              <a:gd name="connsiteY204" fmla="*/ 2317931 h 2610137"/>
              <a:gd name="connsiteX205" fmla="*/ 2043349 w 5018777"/>
              <a:gd name="connsiteY205" fmla="*/ 2114731 h 2610137"/>
              <a:gd name="connsiteX206" fmla="*/ 2066572 w 5018777"/>
              <a:gd name="connsiteY206" fmla="*/ 2051594 h 2610137"/>
              <a:gd name="connsiteX207" fmla="*/ 2102495 w 5018777"/>
              <a:gd name="connsiteY207" fmla="*/ 1990634 h 2610137"/>
              <a:gd name="connsiteX208" fmla="*/ 2221512 w 5018777"/>
              <a:gd name="connsiteY208" fmla="*/ 1882140 h 2610137"/>
              <a:gd name="connsiteX209" fmla="*/ 2333362 w 5018777"/>
              <a:gd name="connsiteY209" fmla="*/ 1869530 h 2610137"/>
              <a:gd name="connsiteX210" fmla="*/ 2398949 w 5018777"/>
              <a:gd name="connsiteY210" fmla="*/ 1882503 h 2610137"/>
              <a:gd name="connsiteX211" fmla="*/ 2457006 w 5018777"/>
              <a:gd name="connsiteY211" fmla="*/ 1933303 h 2610137"/>
              <a:gd name="connsiteX212" fmla="*/ 2493292 w 5018777"/>
              <a:gd name="connsiteY212" fmla="*/ 1976845 h 2610137"/>
              <a:gd name="connsiteX213" fmla="*/ 2533387 w 5018777"/>
              <a:gd name="connsiteY213" fmla="*/ 2067015 h 2610137"/>
              <a:gd name="connsiteX214" fmla="*/ 2561600 w 5018777"/>
              <a:gd name="connsiteY214" fmla="*/ 2198188 h 2610137"/>
              <a:gd name="connsiteX215" fmla="*/ 2524225 w 5018777"/>
              <a:gd name="connsiteY215" fmla="*/ 2293892 h 2610137"/>
              <a:gd name="connsiteX216" fmla="*/ 2436867 w 5018777"/>
              <a:gd name="connsiteY216" fmla="*/ 2336255 h 2610137"/>
              <a:gd name="connsiteX217" fmla="*/ 2384616 w 5018777"/>
              <a:gd name="connsiteY217" fmla="*/ 2284458 h 2610137"/>
              <a:gd name="connsiteX218" fmla="*/ 2423714 w 5018777"/>
              <a:gd name="connsiteY218" fmla="*/ 2158546 h 2610137"/>
              <a:gd name="connsiteX219" fmla="*/ 2379899 w 5018777"/>
              <a:gd name="connsiteY219" fmla="*/ 2048600 h 2610137"/>
              <a:gd name="connsiteX220" fmla="*/ 2275577 w 5018777"/>
              <a:gd name="connsiteY220" fmla="*/ 2020388 h 2610137"/>
              <a:gd name="connsiteX221" fmla="*/ 2195749 w 5018777"/>
              <a:gd name="connsiteY221" fmla="*/ 2071188 h 2610137"/>
              <a:gd name="connsiteX222" fmla="*/ 2152206 w 5018777"/>
              <a:gd name="connsiteY222" fmla="*/ 2114731 h 2610137"/>
              <a:gd name="connsiteX223" fmla="*/ 2130435 w 5018777"/>
              <a:gd name="connsiteY223" fmla="*/ 2143760 h 2610137"/>
              <a:gd name="connsiteX224" fmla="*/ 2130435 w 5018777"/>
              <a:gd name="connsiteY224" fmla="*/ 2354217 h 2610137"/>
              <a:gd name="connsiteX225" fmla="*/ 2144949 w 5018777"/>
              <a:gd name="connsiteY225" fmla="*/ 2375988 h 2610137"/>
              <a:gd name="connsiteX226" fmla="*/ 2195749 w 5018777"/>
              <a:gd name="connsiteY226" fmla="*/ 2419531 h 2610137"/>
              <a:gd name="connsiteX227" fmla="*/ 2224777 w 5018777"/>
              <a:gd name="connsiteY227" fmla="*/ 2441303 h 2610137"/>
              <a:gd name="connsiteX228" fmla="*/ 2268320 w 5018777"/>
              <a:gd name="connsiteY228" fmla="*/ 2477588 h 2610137"/>
              <a:gd name="connsiteX229" fmla="*/ 2297349 w 5018777"/>
              <a:gd name="connsiteY229" fmla="*/ 2513874 h 2610137"/>
              <a:gd name="connsiteX230" fmla="*/ 2319120 w 5018777"/>
              <a:gd name="connsiteY230" fmla="*/ 2535645 h 2610137"/>
              <a:gd name="connsiteX231" fmla="*/ 2398949 w 5018777"/>
              <a:gd name="connsiteY231" fmla="*/ 2571931 h 2610137"/>
              <a:gd name="connsiteX232" fmla="*/ 2544092 w 5018777"/>
              <a:gd name="connsiteY232" fmla="*/ 2557417 h 2610137"/>
              <a:gd name="connsiteX233" fmla="*/ 2565863 w 5018777"/>
              <a:gd name="connsiteY233" fmla="*/ 2542903 h 2610137"/>
              <a:gd name="connsiteX234" fmla="*/ 2573120 w 5018777"/>
              <a:gd name="connsiteY234" fmla="*/ 2506617 h 2610137"/>
              <a:gd name="connsiteX235" fmla="*/ 2587635 w 5018777"/>
              <a:gd name="connsiteY235" fmla="*/ 2484845 h 2610137"/>
              <a:gd name="connsiteX236" fmla="*/ 2594892 w 5018777"/>
              <a:gd name="connsiteY236" fmla="*/ 2412274 h 2610137"/>
              <a:gd name="connsiteX237" fmla="*/ 2645692 w 5018777"/>
              <a:gd name="connsiteY237" fmla="*/ 2419531 h 2610137"/>
              <a:gd name="connsiteX238" fmla="*/ 2674720 w 5018777"/>
              <a:gd name="connsiteY238" fmla="*/ 2426788 h 2610137"/>
              <a:gd name="connsiteX239" fmla="*/ 2747292 w 5018777"/>
              <a:gd name="connsiteY239" fmla="*/ 2441303 h 2610137"/>
              <a:gd name="connsiteX240" fmla="*/ 2790835 w 5018777"/>
              <a:gd name="connsiteY240" fmla="*/ 2455817 h 2610137"/>
              <a:gd name="connsiteX241" fmla="*/ 2812606 w 5018777"/>
              <a:gd name="connsiteY241" fmla="*/ 2441303 h 2610137"/>
              <a:gd name="connsiteX242" fmla="*/ 2805349 w 5018777"/>
              <a:gd name="connsiteY242" fmla="*/ 2419531 h 2610137"/>
              <a:gd name="connsiteX243" fmla="*/ 2798092 w 5018777"/>
              <a:gd name="connsiteY243" fmla="*/ 2375988 h 2610137"/>
              <a:gd name="connsiteX244" fmla="*/ 2783577 w 5018777"/>
              <a:gd name="connsiteY244" fmla="*/ 2332445 h 2610137"/>
              <a:gd name="connsiteX245" fmla="*/ 2798092 w 5018777"/>
              <a:gd name="connsiteY245" fmla="*/ 2281645 h 2610137"/>
              <a:gd name="connsiteX246" fmla="*/ 2965006 w 5018777"/>
              <a:gd name="connsiteY246" fmla="*/ 2252617 h 2610137"/>
              <a:gd name="connsiteX247" fmla="*/ 2950492 w 5018777"/>
              <a:gd name="connsiteY247" fmla="*/ 2230845 h 2610137"/>
              <a:gd name="connsiteX248" fmla="*/ 2928720 w 5018777"/>
              <a:gd name="connsiteY248" fmla="*/ 2136503 h 2610137"/>
              <a:gd name="connsiteX249" fmla="*/ 2921463 w 5018777"/>
              <a:gd name="connsiteY249" fmla="*/ 2107474 h 2610137"/>
              <a:gd name="connsiteX250" fmla="*/ 2899692 w 5018777"/>
              <a:gd name="connsiteY250" fmla="*/ 2092960 h 2610137"/>
              <a:gd name="connsiteX251" fmla="*/ 2906949 w 5018777"/>
              <a:gd name="connsiteY251" fmla="*/ 2063931 h 2610137"/>
              <a:gd name="connsiteX252" fmla="*/ 3037577 w 5018777"/>
              <a:gd name="connsiteY252" fmla="*/ 2056674 h 2610137"/>
              <a:gd name="connsiteX253" fmla="*/ 3124663 w 5018777"/>
              <a:gd name="connsiteY253" fmla="*/ 2049417 h 2610137"/>
              <a:gd name="connsiteX254" fmla="*/ 3146435 w 5018777"/>
              <a:gd name="connsiteY254" fmla="*/ 2042160 h 2610137"/>
              <a:gd name="connsiteX255" fmla="*/ 3139177 w 5018777"/>
              <a:gd name="connsiteY255" fmla="*/ 2013131 h 2610137"/>
              <a:gd name="connsiteX256" fmla="*/ 3110149 w 5018777"/>
              <a:gd name="connsiteY256" fmla="*/ 1962331 h 2610137"/>
              <a:gd name="connsiteX257" fmla="*/ 3081120 w 5018777"/>
              <a:gd name="connsiteY257" fmla="*/ 1933303 h 2610137"/>
              <a:gd name="connsiteX258" fmla="*/ 3066606 w 5018777"/>
              <a:gd name="connsiteY258" fmla="*/ 1904274 h 2610137"/>
              <a:gd name="connsiteX259" fmla="*/ 3044835 w 5018777"/>
              <a:gd name="connsiteY259" fmla="*/ 1889760 h 2610137"/>
              <a:gd name="connsiteX260" fmla="*/ 3037577 w 5018777"/>
              <a:gd name="connsiteY260" fmla="*/ 1867988 h 2610137"/>
              <a:gd name="connsiteX261" fmla="*/ 3023063 w 5018777"/>
              <a:gd name="connsiteY261" fmla="*/ 1846217 h 2610137"/>
              <a:gd name="connsiteX262" fmla="*/ 3052092 w 5018777"/>
              <a:gd name="connsiteY262" fmla="*/ 1831703 h 2610137"/>
              <a:gd name="connsiteX263" fmla="*/ 3160949 w 5018777"/>
              <a:gd name="connsiteY263" fmla="*/ 1817188 h 2610137"/>
              <a:gd name="connsiteX264" fmla="*/ 3182720 w 5018777"/>
              <a:gd name="connsiteY264" fmla="*/ 1802674 h 2610137"/>
              <a:gd name="connsiteX265" fmla="*/ 3131920 w 5018777"/>
              <a:gd name="connsiteY265" fmla="*/ 1693817 h 2610137"/>
              <a:gd name="connsiteX266" fmla="*/ 3124663 w 5018777"/>
              <a:gd name="connsiteY266" fmla="*/ 1672045 h 2610137"/>
              <a:gd name="connsiteX267" fmla="*/ 3110149 w 5018777"/>
              <a:gd name="connsiteY267" fmla="*/ 1650274 h 2610137"/>
              <a:gd name="connsiteX268" fmla="*/ 3131920 w 5018777"/>
              <a:gd name="connsiteY268" fmla="*/ 1643017 h 2610137"/>
              <a:gd name="connsiteX269" fmla="*/ 3160949 w 5018777"/>
              <a:gd name="connsiteY269" fmla="*/ 1635760 h 2610137"/>
              <a:gd name="connsiteX270" fmla="*/ 3189977 w 5018777"/>
              <a:gd name="connsiteY270" fmla="*/ 1621245 h 2610137"/>
              <a:gd name="connsiteX271" fmla="*/ 3219006 w 5018777"/>
              <a:gd name="connsiteY271" fmla="*/ 1613988 h 2610137"/>
              <a:gd name="connsiteX272" fmla="*/ 3240777 w 5018777"/>
              <a:gd name="connsiteY272" fmla="*/ 1606731 h 2610137"/>
              <a:gd name="connsiteX273" fmla="*/ 3284320 w 5018777"/>
              <a:gd name="connsiteY273" fmla="*/ 1584960 h 2610137"/>
              <a:gd name="connsiteX274" fmla="*/ 3298835 w 5018777"/>
              <a:gd name="connsiteY274" fmla="*/ 1570445 h 2610137"/>
              <a:gd name="connsiteX275" fmla="*/ 3277063 w 5018777"/>
              <a:gd name="connsiteY275" fmla="*/ 1548674 h 2610137"/>
              <a:gd name="connsiteX276" fmla="*/ 3233520 w 5018777"/>
              <a:gd name="connsiteY276" fmla="*/ 1519645 h 2610137"/>
              <a:gd name="connsiteX277" fmla="*/ 3182720 w 5018777"/>
              <a:gd name="connsiteY277" fmla="*/ 1461588 h 2610137"/>
              <a:gd name="connsiteX278" fmla="*/ 3175463 w 5018777"/>
              <a:gd name="connsiteY278" fmla="*/ 1439817 h 2610137"/>
              <a:gd name="connsiteX279" fmla="*/ 3153692 w 5018777"/>
              <a:gd name="connsiteY279" fmla="*/ 1425303 h 2610137"/>
              <a:gd name="connsiteX280" fmla="*/ 3204492 w 5018777"/>
              <a:gd name="connsiteY280" fmla="*/ 1389017 h 2610137"/>
              <a:gd name="connsiteX281" fmla="*/ 3240777 w 5018777"/>
              <a:gd name="connsiteY281" fmla="*/ 1352731 h 2610137"/>
              <a:gd name="connsiteX282" fmla="*/ 3269806 w 5018777"/>
              <a:gd name="connsiteY282" fmla="*/ 1316445 h 2610137"/>
              <a:gd name="connsiteX283" fmla="*/ 3291577 w 5018777"/>
              <a:gd name="connsiteY283" fmla="*/ 1301931 h 2610137"/>
              <a:gd name="connsiteX284" fmla="*/ 3306092 w 5018777"/>
              <a:gd name="connsiteY284" fmla="*/ 1287417 h 2610137"/>
              <a:gd name="connsiteX285" fmla="*/ 3313349 w 5018777"/>
              <a:gd name="connsiteY285" fmla="*/ 1265645 h 2610137"/>
              <a:gd name="connsiteX286" fmla="*/ 3269806 w 5018777"/>
              <a:gd name="connsiteY286" fmla="*/ 1258388 h 2610137"/>
              <a:gd name="connsiteX287" fmla="*/ 3248035 w 5018777"/>
              <a:gd name="connsiteY287" fmla="*/ 1251131 h 2610137"/>
              <a:gd name="connsiteX288" fmla="*/ 3197235 w 5018777"/>
              <a:gd name="connsiteY288" fmla="*/ 1236617 h 2610137"/>
              <a:gd name="connsiteX289" fmla="*/ 3175463 w 5018777"/>
              <a:gd name="connsiteY289" fmla="*/ 1222103 h 2610137"/>
              <a:gd name="connsiteX290" fmla="*/ 3153692 w 5018777"/>
              <a:gd name="connsiteY290" fmla="*/ 1214845 h 2610137"/>
              <a:gd name="connsiteX291" fmla="*/ 3124663 w 5018777"/>
              <a:gd name="connsiteY291" fmla="*/ 1200331 h 2610137"/>
              <a:gd name="connsiteX292" fmla="*/ 3204492 w 5018777"/>
              <a:gd name="connsiteY292" fmla="*/ 1098731 h 2610137"/>
              <a:gd name="connsiteX293" fmla="*/ 3255292 w 5018777"/>
              <a:gd name="connsiteY293" fmla="*/ 1040674 h 2610137"/>
              <a:gd name="connsiteX294" fmla="*/ 3255292 w 5018777"/>
              <a:gd name="connsiteY294" fmla="*/ 997131 h 2610137"/>
              <a:gd name="connsiteX295" fmla="*/ 3211749 w 5018777"/>
              <a:gd name="connsiteY295" fmla="*/ 989874 h 2610137"/>
              <a:gd name="connsiteX296" fmla="*/ 3182720 w 5018777"/>
              <a:gd name="connsiteY296" fmla="*/ 982617 h 2610137"/>
              <a:gd name="connsiteX297" fmla="*/ 3124663 w 5018777"/>
              <a:gd name="connsiteY297" fmla="*/ 960845 h 2610137"/>
              <a:gd name="connsiteX298" fmla="*/ 3102892 w 5018777"/>
              <a:gd name="connsiteY298" fmla="*/ 953588 h 2610137"/>
              <a:gd name="connsiteX299" fmla="*/ 3052092 w 5018777"/>
              <a:gd name="connsiteY299" fmla="*/ 946331 h 2610137"/>
              <a:gd name="connsiteX300" fmla="*/ 3030320 w 5018777"/>
              <a:gd name="connsiteY300" fmla="*/ 939074 h 2610137"/>
              <a:gd name="connsiteX301" fmla="*/ 2994035 w 5018777"/>
              <a:gd name="connsiteY301" fmla="*/ 931817 h 2610137"/>
              <a:gd name="connsiteX302" fmla="*/ 2979520 w 5018777"/>
              <a:gd name="connsiteY302" fmla="*/ 917303 h 2610137"/>
              <a:gd name="connsiteX303" fmla="*/ 3037577 w 5018777"/>
              <a:gd name="connsiteY303" fmla="*/ 822960 h 2610137"/>
              <a:gd name="connsiteX304" fmla="*/ 3095635 w 5018777"/>
              <a:gd name="connsiteY304" fmla="*/ 750388 h 2610137"/>
              <a:gd name="connsiteX305" fmla="*/ 3131920 w 5018777"/>
              <a:gd name="connsiteY305" fmla="*/ 706845 h 2610137"/>
              <a:gd name="connsiteX306" fmla="*/ 3146435 w 5018777"/>
              <a:gd name="connsiteY306" fmla="*/ 685074 h 2610137"/>
              <a:gd name="connsiteX307" fmla="*/ 3037577 w 5018777"/>
              <a:gd name="connsiteY307" fmla="*/ 670560 h 2610137"/>
              <a:gd name="connsiteX308" fmla="*/ 2965006 w 5018777"/>
              <a:gd name="connsiteY308" fmla="*/ 663303 h 2610137"/>
              <a:gd name="connsiteX309" fmla="*/ 2892435 w 5018777"/>
              <a:gd name="connsiteY309" fmla="*/ 648788 h 2610137"/>
              <a:gd name="connsiteX310" fmla="*/ 2928720 w 5018777"/>
              <a:gd name="connsiteY310" fmla="*/ 612503 h 2610137"/>
              <a:gd name="connsiteX311" fmla="*/ 2965006 w 5018777"/>
              <a:gd name="connsiteY311" fmla="*/ 576217 h 2610137"/>
              <a:gd name="connsiteX312" fmla="*/ 2972263 w 5018777"/>
              <a:gd name="connsiteY312" fmla="*/ 532674 h 2610137"/>
              <a:gd name="connsiteX313" fmla="*/ 2986777 w 5018777"/>
              <a:gd name="connsiteY313" fmla="*/ 489131 h 2610137"/>
              <a:gd name="connsiteX314" fmla="*/ 3001292 w 5018777"/>
              <a:gd name="connsiteY314" fmla="*/ 438331 h 2610137"/>
              <a:gd name="connsiteX315" fmla="*/ 3015806 w 5018777"/>
              <a:gd name="connsiteY315" fmla="*/ 394788 h 2610137"/>
              <a:gd name="connsiteX316" fmla="*/ 2965006 w 5018777"/>
              <a:gd name="connsiteY316" fmla="*/ 402045 h 2610137"/>
              <a:gd name="connsiteX317" fmla="*/ 2921463 w 5018777"/>
              <a:gd name="connsiteY317" fmla="*/ 416560 h 2610137"/>
              <a:gd name="connsiteX318" fmla="*/ 2892435 w 5018777"/>
              <a:gd name="connsiteY318" fmla="*/ 423817 h 2610137"/>
              <a:gd name="connsiteX319" fmla="*/ 2856149 w 5018777"/>
              <a:gd name="connsiteY319" fmla="*/ 438331 h 2610137"/>
              <a:gd name="connsiteX320" fmla="*/ 2812606 w 5018777"/>
              <a:gd name="connsiteY320" fmla="*/ 445588 h 2610137"/>
              <a:gd name="connsiteX321" fmla="*/ 2783577 w 5018777"/>
              <a:gd name="connsiteY321" fmla="*/ 452845 h 2610137"/>
              <a:gd name="connsiteX322" fmla="*/ 2725520 w 5018777"/>
              <a:gd name="connsiteY322" fmla="*/ 445588 h 2610137"/>
              <a:gd name="connsiteX323" fmla="*/ 2732777 w 5018777"/>
              <a:gd name="connsiteY323" fmla="*/ 380274 h 2610137"/>
              <a:gd name="connsiteX324" fmla="*/ 2725520 w 5018777"/>
              <a:gd name="connsiteY324" fmla="*/ 293188 h 2610137"/>
              <a:gd name="connsiteX325" fmla="*/ 2711006 w 5018777"/>
              <a:gd name="connsiteY325" fmla="*/ 235131 h 2610137"/>
              <a:gd name="connsiteX326" fmla="*/ 2667463 w 5018777"/>
              <a:gd name="connsiteY326" fmla="*/ 213360 h 2610137"/>
              <a:gd name="connsiteX327" fmla="*/ 2660206 w 5018777"/>
              <a:gd name="connsiteY327"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11977 w 5018777"/>
              <a:gd name="connsiteY195" fmla="*/ 2143760 h 2610137"/>
              <a:gd name="connsiteX196" fmla="*/ 1404720 w 5018777"/>
              <a:gd name="connsiteY196" fmla="*/ 2165531 h 2610137"/>
              <a:gd name="connsiteX197" fmla="*/ 1368435 w 5018777"/>
              <a:gd name="connsiteY197" fmla="*/ 2296160 h 2610137"/>
              <a:gd name="connsiteX198" fmla="*/ 1370975 w 5018777"/>
              <a:gd name="connsiteY198" fmla="*/ 2452188 h 2610137"/>
              <a:gd name="connsiteX199" fmla="*/ 1513577 w 5018777"/>
              <a:gd name="connsiteY199" fmla="*/ 2557417 h 2610137"/>
              <a:gd name="connsiteX200" fmla="*/ 1636949 w 5018777"/>
              <a:gd name="connsiteY200" fmla="*/ 2593703 h 2610137"/>
              <a:gd name="connsiteX201" fmla="*/ 1813297 w 5018777"/>
              <a:gd name="connsiteY201" fmla="*/ 2610122 h 2610137"/>
              <a:gd name="connsiteX202" fmla="*/ 1929775 w 5018777"/>
              <a:gd name="connsiteY202" fmla="*/ 2575378 h 2610137"/>
              <a:gd name="connsiteX203" fmla="*/ 1963520 w 5018777"/>
              <a:gd name="connsiteY203" fmla="*/ 2499360 h 2610137"/>
              <a:gd name="connsiteX204" fmla="*/ 2006337 w 5018777"/>
              <a:gd name="connsiteY204" fmla="*/ 2317931 h 2610137"/>
              <a:gd name="connsiteX205" fmla="*/ 2043349 w 5018777"/>
              <a:gd name="connsiteY205" fmla="*/ 2114731 h 2610137"/>
              <a:gd name="connsiteX206" fmla="*/ 2066572 w 5018777"/>
              <a:gd name="connsiteY206" fmla="*/ 2051594 h 2610137"/>
              <a:gd name="connsiteX207" fmla="*/ 2102495 w 5018777"/>
              <a:gd name="connsiteY207" fmla="*/ 1990634 h 2610137"/>
              <a:gd name="connsiteX208" fmla="*/ 2221512 w 5018777"/>
              <a:gd name="connsiteY208" fmla="*/ 1882140 h 2610137"/>
              <a:gd name="connsiteX209" fmla="*/ 2333362 w 5018777"/>
              <a:gd name="connsiteY209" fmla="*/ 1869530 h 2610137"/>
              <a:gd name="connsiteX210" fmla="*/ 2398949 w 5018777"/>
              <a:gd name="connsiteY210" fmla="*/ 1882503 h 2610137"/>
              <a:gd name="connsiteX211" fmla="*/ 2457006 w 5018777"/>
              <a:gd name="connsiteY211" fmla="*/ 1933303 h 2610137"/>
              <a:gd name="connsiteX212" fmla="*/ 2493292 w 5018777"/>
              <a:gd name="connsiteY212" fmla="*/ 1976845 h 2610137"/>
              <a:gd name="connsiteX213" fmla="*/ 2533387 w 5018777"/>
              <a:gd name="connsiteY213" fmla="*/ 2067015 h 2610137"/>
              <a:gd name="connsiteX214" fmla="*/ 2561600 w 5018777"/>
              <a:gd name="connsiteY214" fmla="*/ 2198188 h 2610137"/>
              <a:gd name="connsiteX215" fmla="*/ 2524225 w 5018777"/>
              <a:gd name="connsiteY215" fmla="*/ 2293892 h 2610137"/>
              <a:gd name="connsiteX216" fmla="*/ 2436867 w 5018777"/>
              <a:gd name="connsiteY216" fmla="*/ 2336255 h 2610137"/>
              <a:gd name="connsiteX217" fmla="*/ 2399856 w 5018777"/>
              <a:gd name="connsiteY217" fmla="*/ 2265408 h 2610137"/>
              <a:gd name="connsiteX218" fmla="*/ 2423714 w 5018777"/>
              <a:gd name="connsiteY218" fmla="*/ 2158546 h 2610137"/>
              <a:gd name="connsiteX219" fmla="*/ 2379899 w 5018777"/>
              <a:gd name="connsiteY219" fmla="*/ 2048600 h 2610137"/>
              <a:gd name="connsiteX220" fmla="*/ 2275577 w 5018777"/>
              <a:gd name="connsiteY220" fmla="*/ 2020388 h 2610137"/>
              <a:gd name="connsiteX221" fmla="*/ 2195749 w 5018777"/>
              <a:gd name="connsiteY221" fmla="*/ 2071188 h 2610137"/>
              <a:gd name="connsiteX222" fmla="*/ 2152206 w 5018777"/>
              <a:gd name="connsiteY222" fmla="*/ 2114731 h 2610137"/>
              <a:gd name="connsiteX223" fmla="*/ 2130435 w 5018777"/>
              <a:gd name="connsiteY223" fmla="*/ 2143760 h 2610137"/>
              <a:gd name="connsiteX224" fmla="*/ 2130435 w 5018777"/>
              <a:gd name="connsiteY224" fmla="*/ 2354217 h 2610137"/>
              <a:gd name="connsiteX225" fmla="*/ 2144949 w 5018777"/>
              <a:gd name="connsiteY225" fmla="*/ 2375988 h 2610137"/>
              <a:gd name="connsiteX226" fmla="*/ 2195749 w 5018777"/>
              <a:gd name="connsiteY226" fmla="*/ 2419531 h 2610137"/>
              <a:gd name="connsiteX227" fmla="*/ 2224777 w 5018777"/>
              <a:gd name="connsiteY227" fmla="*/ 2441303 h 2610137"/>
              <a:gd name="connsiteX228" fmla="*/ 2268320 w 5018777"/>
              <a:gd name="connsiteY228" fmla="*/ 2477588 h 2610137"/>
              <a:gd name="connsiteX229" fmla="*/ 2297349 w 5018777"/>
              <a:gd name="connsiteY229" fmla="*/ 2513874 h 2610137"/>
              <a:gd name="connsiteX230" fmla="*/ 2319120 w 5018777"/>
              <a:gd name="connsiteY230" fmla="*/ 2535645 h 2610137"/>
              <a:gd name="connsiteX231" fmla="*/ 2398949 w 5018777"/>
              <a:gd name="connsiteY231" fmla="*/ 2571931 h 2610137"/>
              <a:gd name="connsiteX232" fmla="*/ 2544092 w 5018777"/>
              <a:gd name="connsiteY232" fmla="*/ 2557417 h 2610137"/>
              <a:gd name="connsiteX233" fmla="*/ 2565863 w 5018777"/>
              <a:gd name="connsiteY233" fmla="*/ 2542903 h 2610137"/>
              <a:gd name="connsiteX234" fmla="*/ 2573120 w 5018777"/>
              <a:gd name="connsiteY234" fmla="*/ 2506617 h 2610137"/>
              <a:gd name="connsiteX235" fmla="*/ 2587635 w 5018777"/>
              <a:gd name="connsiteY235" fmla="*/ 2484845 h 2610137"/>
              <a:gd name="connsiteX236" fmla="*/ 2594892 w 5018777"/>
              <a:gd name="connsiteY236" fmla="*/ 2412274 h 2610137"/>
              <a:gd name="connsiteX237" fmla="*/ 2645692 w 5018777"/>
              <a:gd name="connsiteY237" fmla="*/ 2419531 h 2610137"/>
              <a:gd name="connsiteX238" fmla="*/ 2674720 w 5018777"/>
              <a:gd name="connsiteY238" fmla="*/ 2426788 h 2610137"/>
              <a:gd name="connsiteX239" fmla="*/ 2747292 w 5018777"/>
              <a:gd name="connsiteY239" fmla="*/ 2441303 h 2610137"/>
              <a:gd name="connsiteX240" fmla="*/ 2790835 w 5018777"/>
              <a:gd name="connsiteY240" fmla="*/ 2455817 h 2610137"/>
              <a:gd name="connsiteX241" fmla="*/ 2812606 w 5018777"/>
              <a:gd name="connsiteY241" fmla="*/ 2441303 h 2610137"/>
              <a:gd name="connsiteX242" fmla="*/ 2805349 w 5018777"/>
              <a:gd name="connsiteY242" fmla="*/ 2419531 h 2610137"/>
              <a:gd name="connsiteX243" fmla="*/ 2798092 w 5018777"/>
              <a:gd name="connsiteY243" fmla="*/ 2375988 h 2610137"/>
              <a:gd name="connsiteX244" fmla="*/ 2783577 w 5018777"/>
              <a:gd name="connsiteY244" fmla="*/ 2332445 h 2610137"/>
              <a:gd name="connsiteX245" fmla="*/ 2798092 w 5018777"/>
              <a:gd name="connsiteY245" fmla="*/ 2281645 h 2610137"/>
              <a:gd name="connsiteX246" fmla="*/ 2965006 w 5018777"/>
              <a:gd name="connsiteY246" fmla="*/ 2252617 h 2610137"/>
              <a:gd name="connsiteX247" fmla="*/ 2950492 w 5018777"/>
              <a:gd name="connsiteY247" fmla="*/ 2230845 h 2610137"/>
              <a:gd name="connsiteX248" fmla="*/ 2928720 w 5018777"/>
              <a:gd name="connsiteY248" fmla="*/ 2136503 h 2610137"/>
              <a:gd name="connsiteX249" fmla="*/ 2921463 w 5018777"/>
              <a:gd name="connsiteY249" fmla="*/ 2107474 h 2610137"/>
              <a:gd name="connsiteX250" fmla="*/ 2899692 w 5018777"/>
              <a:gd name="connsiteY250" fmla="*/ 2092960 h 2610137"/>
              <a:gd name="connsiteX251" fmla="*/ 2906949 w 5018777"/>
              <a:gd name="connsiteY251" fmla="*/ 2063931 h 2610137"/>
              <a:gd name="connsiteX252" fmla="*/ 3037577 w 5018777"/>
              <a:gd name="connsiteY252" fmla="*/ 2056674 h 2610137"/>
              <a:gd name="connsiteX253" fmla="*/ 3124663 w 5018777"/>
              <a:gd name="connsiteY253" fmla="*/ 2049417 h 2610137"/>
              <a:gd name="connsiteX254" fmla="*/ 3146435 w 5018777"/>
              <a:gd name="connsiteY254" fmla="*/ 2042160 h 2610137"/>
              <a:gd name="connsiteX255" fmla="*/ 3139177 w 5018777"/>
              <a:gd name="connsiteY255" fmla="*/ 2013131 h 2610137"/>
              <a:gd name="connsiteX256" fmla="*/ 3110149 w 5018777"/>
              <a:gd name="connsiteY256" fmla="*/ 1962331 h 2610137"/>
              <a:gd name="connsiteX257" fmla="*/ 3081120 w 5018777"/>
              <a:gd name="connsiteY257" fmla="*/ 1933303 h 2610137"/>
              <a:gd name="connsiteX258" fmla="*/ 3066606 w 5018777"/>
              <a:gd name="connsiteY258" fmla="*/ 1904274 h 2610137"/>
              <a:gd name="connsiteX259" fmla="*/ 3044835 w 5018777"/>
              <a:gd name="connsiteY259" fmla="*/ 1889760 h 2610137"/>
              <a:gd name="connsiteX260" fmla="*/ 3037577 w 5018777"/>
              <a:gd name="connsiteY260" fmla="*/ 1867988 h 2610137"/>
              <a:gd name="connsiteX261" fmla="*/ 3023063 w 5018777"/>
              <a:gd name="connsiteY261" fmla="*/ 1846217 h 2610137"/>
              <a:gd name="connsiteX262" fmla="*/ 3052092 w 5018777"/>
              <a:gd name="connsiteY262" fmla="*/ 1831703 h 2610137"/>
              <a:gd name="connsiteX263" fmla="*/ 3160949 w 5018777"/>
              <a:gd name="connsiteY263" fmla="*/ 1817188 h 2610137"/>
              <a:gd name="connsiteX264" fmla="*/ 3182720 w 5018777"/>
              <a:gd name="connsiteY264" fmla="*/ 1802674 h 2610137"/>
              <a:gd name="connsiteX265" fmla="*/ 3131920 w 5018777"/>
              <a:gd name="connsiteY265" fmla="*/ 1693817 h 2610137"/>
              <a:gd name="connsiteX266" fmla="*/ 3124663 w 5018777"/>
              <a:gd name="connsiteY266" fmla="*/ 1672045 h 2610137"/>
              <a:gd name="connsiteX267" fmla="*/ 3110149 w 5018777"/>
              <a:gd name="connsiteY267" fmla="*/ 1650274 h 2610137"/>
              <a:gd name="connsiteX268" fmla="*/ 3131920 w 5018777"/>
              <a:gd name="connsiteY268" fmla="*/ 1643017 h 2610137"/>
              <a:gd name="connsiteX269" fmla="*/ 3160949 w 5018777"/>
              <a:gd name="connsiteY269" fmla="*/ 1635760 h 2610137"/>
              <a:gd name="connsiteX270" fmla="*/ 3189977 w 5018777"/>
              <a:gd name="connsiteY270" fmla="*/ 1621245 h 2610137"/>
              <a:gd name="connsiteX271" fmla="*/ 3219006 w 5018777"/>
              <a:gd name="connsiteY271" fmla="*/ 1613988 h 2610137"/>
              <a:gd name="connsiteX272" fmla="*/ 3240777 w 5018777"/>
              <a:gd name="connsiteY272" fmla="*/ 1606731 h 2610137"/>
              <a:gd name="connsiteX273" fmla="*/ 3284320 w 5018777"/>
              <a:gd name="connsiteY273" fmla="*/ 1584960 h 2610137"/>
              <a:gd name="connsiteX274" fmla="*/ 3298835 w 5018777"/>
              <a:gd name="connsiteY274" fmla="*/ 1570445 h 2610137"/>
              <a:gd name="connsiteX275" fmla="*/ 3277063 w 5018777"/>
              <a:gd name="connsiteY275" fmla="*/ 1548674 h 2610137"/>
              <a:gd name="connsiteX276" fmla="*/ 3233520 w 5018777"/>
              <a:gd name="connsiteY276" fmla="*/ 1519645 h 2610137"/>
              <a:gd name="connsiteX277" fmla="*/ 3182720 w 5018777"/>
              <a:gd name="connsiteY277" fmla="*/ 1461588 h 2610137"/>
              <a:gd name="connsiteX278" fmla="*/ 3175463 w 5018777"/>
              <a:gd name="connsiteY278" fmla="*/ 1439817 h 2610137"/>
              <a:gd name="connsiteX279" fmla="*/ 3153692 w 5018777"/>
              <a:gd name="connsiteY279" fmla="*/ 1425303 h 2610137"/>
              <a:gd name="connsiteX280" fmla="*/ 3204492 w 5018777"/>
              <a:gd name="connsiteY280" fmla="*/ 1389017 h 2610137"/>
              <a:gd name="connsiteX281" fmla="*/ 3240777 w 5018777"/>
              <a:gd name="connsiteY281" fmla="*/ 1352731 h 2610137"/>
              <a:gd name="connsiteX282" fmla="*/ 3269806 w 5018777"/>
              <a:gd name="connsiteY282" fmla="*/ 1316445 h 2610137"/>
              <a:gd name="connsiteX283" fmla="*/ 3291577 w 5018777"/>
              <a:gd name="connsiteY283" fmla="*/ 1301931 h 2610137"/>
              <a:gd name="connsiteX284" fmla="*/ 3306092 w 5018777"/>
              <a:gd name="connsiteY284" fmla="*/ 1287417 h 2610137"/>
              <a:gd name="connsiteX285" fmla="*/ 3313349 w 5018777"/>
              <a:gd name="connsiteY285" fmla="*/ 1265645 h 2610137"/>
              <a:gd name="connsiteX286" fmla="*/ 3269806 w 5018777"/>
              <a:gd name="connsiteY286" fmla="*/ 1258388 h 2610137"/>
              <a:gd name="connsiteX287" fmla="*/ 3248035 w 5018777"/>
              <a:gd name="connsiteY287" fmla="*/ 1251131 h 2610137"/>
              <a:gd name="connsiteX288" fmla="*/ 3197235 w 5018777"/>
              <a:gd name="connsiteY288" fmla="*/ 1236617 h 2610137"/>
              <a:gd name="connsiteX289" fmla="*/ 3175463 w 5018777"/>
              <a:gd name="connsiteY289" fmla="*/ 1222103 h 2610137"/>
              <a:gd name="connsiteX290" fmla="*/ 3153692 w 5018777"/>
              <a:gd name="connsiteY290" fmla="*/ 1214845 h 2610137"/>
              <a:gd name="connsiteX291" fmla="*/ 3124663 w 5018777"/>
              <a:gd name="connsiteY291" fmla="*/ 1200331 h 2610137"/>
              <a:gd name="connsiteX292" fmla="*/ 3204492 w 5018777"/>
              <a:gd name="connsiteY292" fmla="*/ 1098731 h 2610137"/>
              <a:gd name="connsiteX293" fmla="*/ 3255292 w 5018777"/>
              <a:gd name="connsiteY293" fmla="*/ 1040674 h 2610137"/>
              <a:gd name="connsiteX294" fmla="*/ 3255292 w 5018777"/>
              <a:gd name="connsiteY294" fmla="*/ 997131 h 2610137"/>
              <a:gd name="connsiteX295" fmla="*/ 3211749 w 5018777"/>
              <a:gd name="connsiteY295" fmla="*/ 989874 h 2610137"/>
              <a:gd name="connsiteX296" fmla="*/ 3182720 w 5018777"/>
              <a:gd name="connsiteY296" fmla="*/ 982617 h 2610137"/>
              <a:gd name="connsiteX297" fmla="*/ 3124663 w 5018777"/>
              <a:gd name="connsiteY297" fmla="*/ 960845 h 2610137"/>
              <a:gd name="connsiteX298" fmla="*/ 3102892 w 5018777"/>
              <a:gd name="connsiteY298" fmla="*/ 953588 h 2610137"/>
              <a:gd name="connsiteX299" fmla="*/ 3052092 w 5018777"/>
              <a:gd name="connsiteY299" fmla="*/ 946331 h 2610137"/>
              <a:gd name="connsiteX300" fmla="*/ 3030320 w 5018777"/>
              <a:gd name="connsiteY300" fmla="*/ 939074 h 2610137"/>
              <a:gd name="connsiteX301" fmla="*/ 2994035 w 5018777"/>
              <a:gd name="connsiteY301" fmla="*/ 931817 h 2610137"/>
              <a:gd name="connsiteX302" fmla="*/ 2979520 w 5018777"/>
              <a:gd name="connsiteY302" fmla="*/ 917303 h 2610137"/>
              <a:gd name="connsiteX303" fmla="*/ 3037577 w 5018777"/>
              <a:gd name="connsiteY303" fmla="*/ 822960 h 2610137"/>
              <a:gd name="connsiteX304" fmla="*/ 3095635 w 5018777"/>
              <a:gd name="connsiteY304" fmla="*/ 750388 h 2610137"/>
              <a:gd name="connsiteX305" fmla="*/ 3131920 w 5018777"/>
              <a:gd name="connsiteY305" fmla="*/ 706845 h 2610137"/>
              <a:gd name="connsiteX306" fmla="*/ 3146435 w 5018777"/>
              <a:gd name="connsiteY306" fmla="*/ 685074 h 2610137"/>
              <a:gd name="connsiteX307" fmla="*/ 3037577 w 5018777"/>
              <a:gd name="connsiteY307" fmla="*/ 670560 h 2610137"/>
              <a:gd name="connsiteX308" fmla="*/ 2965006 w 5018777"/>
              <a:gd name="connsiteY308" fmla="*/ 663303 h 2610137"/>
              <a:gd name="connsiteX309" fmla="*/ 2892435 w 5018777"/>
              <a:gd name="connsiteY309" fmla="*/ 648788 h 2610137"/>
              <a:gd name="connsiteX310" fmla="*/ 2928720 w 5018777"/>
              <a:gd name="connsiteY310" fmla="*/ 612503 h 2610137"/>
              <a:gd name="connsiteX311" fmla="*/ 2965006 w 5018777"/>
              <a:gd name="connsiteY311" fmla="*/ 576217 h 2610137"/>
              <a:gd name="connsiteX312" fmla="*/ 2972263 w 5018777"/>
              <a:gd name="connsiteY312" fmla="*/ 532674 h 2610137"/>
              <a:gd name="connsiteX313" fmla="*/ 2986777 w 5018777"/>
              <a:gd name="connsiteY313" fmla="*/ 489131 h 2610137"/>
              <a:gd name="connsiteX314" fmla="*/ 3001292 w 5018777"/>
              <a:gd name="connsiteY314" fmla="*/ 438331 h 2610137"/>
              <a:gd name="connsiteX315" fmla="*/ 3015806 w 5018777"/>
              <a:gd name="connsiteY315" fmla="*/ 394788 h 2610137"/>
              <a:gd name="connsiteX316" fmla="*/ 2965006 w 5018777"/>
              <a:gd name="connsiteY316" fmla="*/ 402045 h 2610137"/>
              <a:gd name="connsiteX317" fmla="*/ 2921463 w 5018777"/>
              <a:gd name="connsiteY317" fmla="*/ 416560 h 2610137"/>
              <a:gd name="connsiteX318" fmla="*/ 2892435 w 5018777"/>
              <a:gd name="connsiteY318" fmla="*/ 423817 h 2610137"/>
              <a:gd name="connsiteX319" fmla="*/ 2856149 w 5018777"/>
              <a:gd name="connsiteY319" fmla="*/ 438331 h 2610137"/>
              <a:gd name="connsiteX320" fmla="*/ 2812606 w 5018777"/>
              <a:gd name="connsiteY320" fmla="*/ 445588 h 2610137"/>
              <a:gd name="connsiteX321" fmla="*/ 2783577 w 5018777"/>
              <a:gd name="connsiteY321" fmla="*/ 452845 h 2610137"/>
              <a:gd name="connsiteX322" fmla="*/ 2725520 w 5018777"/>
              <a:gd name="connsiteY322" fmla="*/ 445588 h 2610137"/>
              <a:gd name="connsiteX323" fmla="*/ 2732777 w 5018777"/>
              <a:gd name="connsiteY323" fmla="*/ 380274 h 2610137"/>
              <a:gd name="connsiteX324" fmla="*/ 2725520 w 5018777"/>
              <a:gd name="connsiteY324" fmla="*/ 293188 h 2610137"/>
              <a:gd name="connsiteX325" fmla="*/ 2711006 w 5018777"/>
              <a:gd name="connsiteY325" fmla="*/ 235131 h 2610137"/>
              <a:gd name="connsiteX326" fmla="*/ 2667463 w 5018777"/>
              <a:gd name="connsiteY326" fmla="*/ 213360 h 2610137"/>
              <a:gd name="connsiteX327" fmla="*/ 2660206 w 5018777"/>
              <a:gd name="connsiteY327"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11977 w 5018777"/>
              <a:gd name="connsiteY195" fmla="*/ 2143760 h 2610137"/>
              <a:gd name="connsiteX196" fmla="*/ 1404720 w 5018777"/>
              <a:gd name="connsiteY196" fmla="*/ 2165531 h 2610137"/>
              <a:gd name="connsiteX197" fmla="*/ 1368435 w 5018777"/>
              <a:gd name="connsiteY197" fmla="*/ 2296160 h 2610137"/>
              <a:gd name="connsiteX198" fmla="*/ 1370975 w 5018777"/>
              <a:gd name="connsiteY198" fmla="*/ 2452188 h 2610137"/>
              <a:gd name="connsiteX199" fmla="*/ 1513577 w 5018777"/>
              <a:gd name="connsiteY199" fmla="*/ 2557417 h 2610137"/>
              <a:gd name="connsiteX200" fmla="*/ 1636949 w 5018777"/>
              <a:gd name="connsiteY200" fmla="*/ 2593703 h 2610137"/>
              <a:gd name="connsiteX201" fmla="*/ 1813297 w 5018777"/>
              <a:gd name="connsiteY201" fmla="*/ 2610122 h 2610137"/>
              <a:gd name="connsiteX202" fmla="*/ 1929775 w 5018777"/>
              <a:gd name="connsiteY202" fmla="*/ 2575378 h 2610137"/>
              <a:gd name="connsiteX203" fmla="*/ 1963520 w 5018777"/>
              <a:gd name="connsiteY203" fmla="*/ 2499360 h 2610137"/>
              <a:gd name="connsiteX204" fmla="*/ 2006337 w 5018777"/>
              <a:gd name="connsiteY204" fmla="*/ 2317931 h 2610137"/>
              <a:gd name="connsiteX205" fmla="*/ 2043349 w 5018777"/>
              <a:gd name="connsiteY205" fmla="*/ 2114731 h 2610137"/>
              <a:gd name="connsiteX206" fmla="*/ 2066572 w 5018777"/>
              <a:gd name="connsiteY206" fmla="*/ 2051594 h 2610137"/>
              <a:gd name="connsiteX207" fmla="*/ 2102495 w 5018777"/>
              <a:gd name="connsiteY207" fmla="*/ 1990634 h 2610137"/>
              <a:gd name="connsiteX208" fmla="*/ 2221512 w 5018777"/>
              <a:gd name="connsiteY208" fmla="*/ 1882140 h 2610137"/>
              <a:gd name="connsiteX209" fmla="*/ 2333362 w 5018777"/>
              <a:gd name="connsiteY209" fmla="*/ 1869530 h 2610137"/>
              <a:gd name="connsiteX210" fmla="*/ 2398949 w 5018777"/>
              <a:gd name="connsiteY210" fmla="*/ 1882503 h 2610137"/>
              <a:gd name="connsiteX211" fmla="*/ 2457006 w 5018777"/>
              <a:gd name="connsiteY211" fmla="*/ 1933303 h 2610137"/>
              <a:gd name="connsiteX212" fmla="*/ 2493292 w 5018777"/>
              <a:gd name="connsiteY212" fmla="*/ 1976845 h 2610137"/>
              <a:gd name="connsiteX213" fmla="*/ 2533387 w 5018777"/>
              <a:gd name="connsiteY213" fmla="*/ 2067015 h 2610137"/>
              <a:gd name="connsiteX214" fmla="*/ 2561600 w 5018777"/>
              <a:gd name="connsiteY214" fmla="*/ 2198188 h 2610137"/>
              <a:gd name="connsiteX215" fmla="*/ 2524225 w 5018777"/>
              <a:gd name="connsiteY215" fmla="*/ 2293892 h 2610137"/>
              <a:gd name="connsiteX216" fmla="*/ 2436867 w 5018777"/>
              <a:gd name="connsiteY216" fmla="*/ 2336255 h 2610137"/>
              <a:gd name="connsiteX217" fmla="*/ 2399856 w 5018777"/>
              <a:gd name="connsiteY217" fmla="*/ 2265408 h 2610137"/>
              <a:gd name="connsiteX218" fmla="*/ 2423714 w 5018777"/>
              <a:gd name="connsiteY218" fmla="*/ 2158546 h 2610137"/>
              <a:gd name="connsiteX219" fmla="*/ 2379899 w 5018777"/>
              <a:gd name="connsiteY219" fmla="*/ 2048600 h 2610137"/>
              <a:gd name="connsiteX220" fmla="*/ 2275577 w 5018777"/>
              <a:gd name="connsiteY220" fmla="*/ 2020388 h 2610137"/>
              <a:gd name="connsiteX221" fmla="*/ 2195749 w 5018777"/>
              <a:gd name="connsiteY221" fmla="*/ 2071188 h 2610137"/>
              <a:gd name="connsiteX222" fmla="*/ 2152206 w 5018777"/>
              <a:gd name="connsiteY222" fmla="*/ 2114731 h 2610137"/>
              <a:gd name="connsiteX223" fmla="*/ 2130435 w 5018777"/>
              <a:gd name="connsiteY223" fmla="*/ 2143760 h 2610137"/>
              <a:gd name="connsiteX224" fmla="*/ 2130435 w 5018777"/>
              <a:gd name="connsiteY224" fmla="*/ 2354217 h 2610137"/>
              <a:gd name="connsiteX225" fmla="*/ 2144949 w 5018777"/>
              <a:gd name="connsiteY225" fmla="*/ 2375988 h 2610137"/>
              <a:gd name="connsiteX226" fmla="*/ 2195749 w 5018777"/>
              <a:gd name="connsiteY226" fmla="*/ 2419531 h 2610137"/>
              <a:gd name="connsiteX227" fmla="*/ 2224777 w 5018777"/>
              <a:gd name="connsiteY227" fmla="*/ 2441303 h 2610137"/>
              <a:gd name="connsiteX228" fmla="*/ 2268320 w 5018777"/>
              <a:gd name="connsiteY228" fmla="*/ 2477588 h 2610137"/>
              <a:gd name="connsiteX229" fmla="*/ 2297349 w 5018777"/>
              <a:gd name="connsiteY229" fmla="*/ 2513874 h 2610137"/>
              <a:gd name="connsiteX230" fmla="*/ 2319120 w 5018777"/>
              <a:gd name="connsiteY230" fmla="*/ 2535645 h 2610137"/>
              <a:gd name="connsiteX231" fmla="*/ 2398949 w 5018777"/>
              <a:gd name="connsiteY231" fmla="*/ 2571931 h 2610137"/>
              <a:gd name="connsiteX232" fmla="*/ 2544092 w 5018777"/>
              <a:gd name="connsiteY232" fmla="*/ 2557417 h 2610137"/>
              <a:gd name="connsiteX233" fmla="*/ 2565863 w 5018777"/>
              <a:gd name="connsiteY233" fmla="*/ 2542903 h 2610137"/>
              <a:gd name="connsiteX234" fmla="*/ 2573120 w 5018777"/>
              <a:gd name="connsiteY234" fmla="*/ 2506617 h 2610137"/>
              <a:gd name="connsiteX235" fmla="*/ 2587635 w 5018777"/>
              <a:gd name="connsiteY235" fmla="*/ 2484845 h 2610137"/>
              <a:gd name="connsiteX236" fmla="*/ 2594892 w 5018777"/>
              <a:gd name="connsiteY236" fmla="*/ 2412274 h 2610137"/>
              <a:gd name="connsiteX237" fmla="*/ 2645692 w 5018777"/>
              <a:gd name="connsiteY237" fmla="*/ 2419531 h 2610137"/>
              <a:gd name="connsiteX238" fmla="*/ 2674720 w 5018777"/>
              <a:gd name="connsiteY238" fmla="*/ 2426788 h 2610137"/>
              <a:gd name="connsiteX239" fmla="*/ 2747292 w 5018777"/>
              <a:gd name="connsiteY239" fmla="*/ 2441303 h 2610137"/>
              <a:gd name="connsiteX240" fmla="*/ 2790835 w 5018777"/>
              <a:gd name="connsiteY240" fmla="*/ 2455817 h 2610137"/>
              <a:gd name="connsiteX241" fmla="*/ 2812606 w 5018777"/>
              <a:gd name="connsiteY241" fmla="*/ 2441303 h 2610137"/>
              <a:gd name="connsiteX242" fmla="*/ 2805349 w 5018777"/>
              <a:gd name="connsiteY242" fmla="*/ 2419531 h 2610137"/>
              <a:gd name="connsiteX243" fmla="*/ 2798092 w 5018777"/>
              <a:gd name="connsiteY243" fmla="*/ 2375988 h 2610137"/>
              <a:gd name="connsiteX244" fmla="*/ 2783577 w 5018777"/>
              <a:gd name="connsiteY244" fmla="*/ 2332445 h 2610137"/>
              <a:gd name="connsiteX245" fmla="*/ 2798092 w 5018777"/>
              <a:gd name="connsiteY245" fmla="*/ 2281645 h 2610137"/>
              <a:gd name="connsiteX246" fmla="*/ 2965006 w 5018777"/>
              <a:gd name="connsiteY246" fmla="*/ 2252617 h 2610137"/>
              <a:gd name="connsiteX247" fmla="*/ 2950492 w 5018777"/>
              <a:gd name="connsiteY247" fmla="*/ 2230845 h 2610137"/>
              <a:gd name="connsiteX248" fmla="*/ 2928720 w 5018777"/>
              <a:gd name="connsiteY248" fmla="*/ 2136503 h 2610137"/>
              <a:gd name="connsiteX249" fmla="*/ 2921463 w 5018777"/>
              <a:gd name="connsiteY249" fmla="*/ 2107474 h 2610137"/>
              <a:gd name="connsiteX250" fmla="*/ 2899692 w 5018777"/>
              <a:gd name="connsiteY250" fmla="*/ 2092960 h 2610137"/>
              <a:gd name="connsiteX251" fmla="*/ 2906949 w 5018777"/>
              <a:gd name="connsiteY251" fmla="*/ 2063931 h 2610137"/>
              <a:gd name="connsiteX252" fmla="*/ 3037577 w 5018777"/>
              <a:gd name="connsiteY252" fmla="*/ 2056674 h 2610137"/>
              <a:gd name="connsiteX253" fmla="*/ 3124663 w 5018777"/>
              <a:gd name="connsiteY253" fmla="*/ 2049417 h 2610137"/>
              <a:gd name="connsiteX254" fmla="*/ 3146435 w 5018777"/>
              <a:gd name="connsiteY254" fmla="*/ 2042160 h 2610137"/>
              <a:gd name="connsiteX255" fmla="*/ 3139177 w 5018777"/>
              <a:gd name="connsiteY255" fmla="*/ 2013131 h 2610137"/>
              <a:gd name="connsiteX256" fmla="*/ 3110149 w 5018777"/>
              <a:gd name="connsiteY256" fmla="*/ 1962331 h 2610137"/>
              <a:gd name="connsiteX257" fmla="*/ 3081120 w 5018777"/>
              <a:gd name="connsiteY257" fmla="*/ 1933303 h 2610137"/>
              <a:gd name="connsiteX258" fmla="*/ 3066606 w 5018777"/>
              <a:gd name="connsiteY258" fmla="*/ 1904274 h 2610137"/>
              <a:gd name="connsiteX259" fmla="*/ 3044835 w 5018777"/>
              <a:gd name="connsiteY259" fmla="*/ 1889760 h 2610137"/>
              <a:gd name="connsiteX260" fmla="*/ 3037577 w 5018777"/>
              <a:gd name="connsiteY260" fmla="*/ 1867988 h 2610137"/>
              <a:gd name="connsiteX261" fmla="*/ 3023063 w 5018777"/>
              <a:gd name="connsiteY261" fmla="*/ 1846217 h 2610137"/>
              <a:gd name="connsiteX262" fmla="*/ 3052092 w 5018777"/>
              <a:gd name="connsiteY262" fmla="*/ 1831703 h 2610137"/>
              <a:gd name="connsiteX263" fmla="*/ 3160949 w 5018777"/>
              <a:gd name="connsiteY263" fmla="*/ 1817188 h 2610137"/>
              <a:gd name="connsiteX264" fmla="*/ 3182720 w 5018777"/>
              <a:gd name="connsiteY264" fmla="*/ 1802674 h 2610137"/>
              <a:gd name="connsiteX265" fmla="*/ 3131920 w 5018777"/>
              <a:gd name="connsiteY265" fmla="*/ 1693817 h 2610137"/>
              <a:gd name="connsiteX266" fmla="*/ 3124663 w 5018777"/>
              <a:gd name="connsiteY266" fmla="*/ 1672045 h 2610137"/>
              <a:gd name="connsiteX267" fmla="*/ 3110149 w 5018777"/>
              <a:gd name="connsiteY267" fmla="*/ 1650274 h 2610137"/>
              <a:gd name="connsiteX268" fmla="*/ 3131920 w 5018777"/>
              <a:gd name="connsiteY268" fmla="*/ 1643017 h 2610137"/>
              <a:gd name="connsiteX269" fmla="*/ 3160949 w 5018777"/>
              <a:gd name="connsiteY269" fmla="*/ 1635760 h 2610137"/>
              <a:gd name="connsiteX270" fmla="*/ 3189977 w 5018777"/>
              <a:gd name="connsiteY270" fmla="*/ 1621245 h 2610137"/>
              <a:gd name="connsiteX271" fmla="*/ 3219006 w 5018777"/>
              <a:gd name="connsiteY271" fmla="*/ 1613988 h 2610137"/>
              <a:gd name="connsiteX272" fmla="*/ 3240777 w 5018777"/>
              <a:gd name="connsiteY272" fmla="*/ 1606731 h 2610137"/>
              <a:gd name="connsiteX273" fmla="*/ 3284320 w 5018777"/>
              <a:gd name="connsiteY273" fmla="*/ 1584960 h 2610137"/>
              <a:gd name="connsiteX274" fmla="*/ 3298835 w 5018777"/>
              <a:gd name="connsiteY274" fmla="*/ 1570445 h 2610137"/>
              <a:gd name="connsiteX275" fmla="*/ 3277063 w 5018777"/>
              <a:gd name="connsiteY275" fmla="*/ 1548674 h 2610137"/>
              <a:gd name="connsiteX276" fmla="*/ 3233520 w 5018777"/>
              <a:gd name="connsiteY276" fmla="*/ 1519645 h 2610137"/>
              <a:gd name="connsiteX277" fmla="*/ 3182720 w 5018777"/>
              <a:gd name="connsiteY277" fmla="*/ 1461588 h 2610137"/>
              <a:gd name="connsiteX278" fmla="*/ 3175463 w 5018777"/>
              <a:gd name="connsiteY278" fmla="*/ 1439817 h 2610137"/>
              <a:gd name="connsiteX279" fmla="*/ 3153692 w 5018777"/>
              <a:gd name="connsiteY279" fmla="*/ 1425303 h 2610137"/>
              <a:gd name="connsiteX280" fmla="*/ 3204492 w 5018777"/>
              <a:gd name="connsiteY280" fmla="*/ 1389017 h 2610137"/>
              <a:gd name="connsiteX281" fmla="*/ 3240777 w 5018777"/>
              <a:gd name="connsiteY281" fmla="*/ 1352731 h 2610137"/>
              <a:gd name="connsiteX282" fmla="*/ 3269806 w 5018777"/>
              <a:gd name="connsiteY282" fmla="*/ 1316445 h 2610137"/>
              <a:gd name="connsiteX283" fmla="*/ 3291577 w 5018777"/>
              <a:gd name="connsiteY283" fmla="*/ 1301931 h 2610137"/>
              <a:gd name="connsiteX284" fmla="*/ 3306092 w 5018777"/>
              <a:gd name="connsiteY284" fmla="*/ 1287417 h 2610137"/>
              <a:gd name="connsiteX285" fmla="*/ 3313349 w 5018777"/>
              <a:gd name="connsiteY285" fmla="*/ 1265645 h 2610137"/>
              <a:gd name="connsiteX286" fmla="*/ 3269806 w 5018777"/>
              <a:gd name="connsiteY286" fmla="*/ 1258388 h 2610137"/>
              <a:gd name="connsiteX287" fmla="*/ 3248035 w 5018777"/>
              <a:gd name="connsiteY287" fmla="*/ 1251131 h 2610137"/>
              <a:gd name="connsiteX288" fmla="*/ 3197235 w 5018777"/>
              <a:gd name="connsiteY288" fmla="*/ 1236617 h 2610137"/>
              <a:gd name="connsiteX289" fmla="*/ 3175463 w 5018777"/>
              <a:gd name="connsiteY289" fmla="*/ 1222103 h 2610137"/>
              <a:gd name="connsiteX290" fmla="*/ 3153692 w 5018777"/>
              <a:gd name="connsiteY290" fmla="*/ 1214845 h 2610137"/>
              <a:gd name="connsiteX291" fmla="*/ 3124663 w 5018777"/>
              <a:gd name="connsiteY291" fmla="*/ 1200331 h 2610137"/>
              <a:gd name="connsiteX292" fmla="*/ 3204492 w 5018777"/>
              <a:gd name="connsiteY292" fmla="*/ 1098731 h 2610137"/>
              <a:gd name="connsiteX293" fmla="*/ 3255292 w 5018777"/>
              <a:gd name="connsiteY293" fmla="*/ 1040674 h 2610137"/>
              <a:gd name="connsiteX294" fmla="*/ 3255292 w 5018777"/>
              <a:gd name="connsiteY294" fmla="*/ 997131 h 2610137"/>
              <a:gd name="connsiteX295" fmla="*/ 3211749 w 5018777"/>
              <a:gd name="connsiteY295" fmla="*/ 989874 h 2610137"/>
              <a:gd name="connsiteX296" fmla="*/ 3182720 w 5018777"/>
              <a:gd name="connsiteY296" fmla="*/ 982617 h 2610137"/>
              <a:gd name="connsiteX297" fmla="*/ 3124663 w 5018777"/>
              <a:gd name="connsiteY297" fmla="*/ 960845 h 2610137"/>
              <a:gd name="connsiteX298" fmla="*/ 3102892 w 5018777"/>
              <a:gd name="connsiteY298" fmla="*/ 953588 h 2610137"/>
              <a:gd name="connsiteX299" fmla="*/ 3052092 w 5018777"/>
              <a:gd name="connsiteY299" fmla="*/ 946331 h 2610137"/>
              <a:gd name="connsiteX300" fmla="*/ 3030320 w 5018777"/>
              <a:gd name="connsiteY300" fmla="*/ 939074 h 2610137"/>
              <a:gd name="connsiteX301" fmla="*/ 2994035 w 5018777"/>
              <a:gd name="connsiteY301" fmla="*/ 931817 h 2610137"/>
              <a:gd name="connsiteX302" fmla="*/ 2979520 w 5018777"/>
              <a:gd name="connsiteY302" fmla="*/ 917303 h 2610137"/>
              <a:gd name="connsiteX303" fmla="*/ 3037577 w 5018777"/>
              <a:gd name="connsiteY303" fmla="*/ 822960 h 2610137"/>
              <a:gd name="connsiteX304" fmla="*/ 3095635 w 5018777"/>
              <a:gd name="connsiteY304" fmla="*/ 750388 h 2610137"/>
              <a:gd name="connsiteX305" fmla="*/ 3131920 w 5018777"/>
              <a:gd name="connsiteY305" fmla="*/ 706845 h 2610137"/>
              <a:gd name="connsiteX306" fmla="*/ 3146435 w 5018777"/>
              <a:gd name="connsiteY306" fmla="*/ 685074 h 2610137"/>
              <a:gd name="connsiteX307" fmla="*/ 3037577 w 5018777"/>
              <a:gd name="connsiteY307" fmla="*/ 670560 h 2610137"/>
              <a:gd name="connsiteX308" fmla="*/ 2965006 w 5018777"/>
              <a:gd name="connsiteY308" fmla="*/ 663303 h 2610137"/>
              <a:gd name="connsiteX309" fmla="*/ 2892435 w 5018777"/>
              <a:gd name="connsiteY309" fmla="*/ 648788 h 2610137"/>
              <a:gd name="connsiteX310" fmla="*/ 2928720 w 5018777"/>
              <a:gd name="connsiteY310" fmla="*/ 612503 h 2610137"/>
              <a:gd name="connsiteX311" fmla="*/ 2965006 w 5018777"/>
              <a:gd name="connsiteY311" fmla="*/ 576217 h 2610137"/>
              <a:gd name="connsiteX312" fmla="*/ 2972263 w 5018777"/>
              <a:gd name="connsiteY312" fmla="*/ 532674 h 2610137"/>
              <a:gd name="connsiteX313" fmla="*/ 2986777 w 5018777"/>
              <a:gd name="connsiteY313" fmla="*/ 489131 h 2610137"/>
              <a:gd name="connsiteX314" fmla="*/ 3001292 w 5018777"/>
              <a:gd name="connsiteY314" fmla="*/ 438331 h 2610137"/>
              <a:gd name="connsiteX315" fmla="*/ 3015806 w 5018777"/>
              <a:gd name="connsiteY315" fmla="*/ 394788 h 2610137"/>
              <a:gd name="connsiteX316" fmla="*/ 2965006 w 5018777"/>
              <a:gd name="connsiteY316" fmla="*/ 402045 h 2610137"/>
              <a:gd name="connsiteX317" fmla="*/ 2921463 w 5018777"/>
              <a:gd name="connsiteY317" fmla="*/ 416560 h 2610137"/>
              <a:gd name="connsiteX318" fmla="*/ 2892435 w 5018777"/>
              <a:gd name="connsiteY318" fmla="*/ 423817 h 2610137"/>
              <a:gd name="connsiteX319" fmla="*/ 2856149 w 5018777"/>
              <a:gd name="connsiteY319" fmla="*/ 438331 h 2610137"/>
              <a:gd name="connsiteX320" fmla="*/ 2812606 w 5018777"/>
              <a:gd name="connsiteY320" fmla="*/ 445588 h 2610137"/>
              <a:gd name="connsiteX321" fmla="*/ 2783577 w 5018777"/>
              <a:gd name="connsiteY321" fmla="*/ 452845 h 2610137"/>
              <a:gd name="connsiteX322" fmla="*/ 2725520 w 5018777"/>
              <a:gd name="connsiteY322" fmla="*/ 445588 h 2610137"/>
              <a:gd name="connsiteX323" fmla="*/ 2732777 w 5018777"/>
              <a:gd name="connsiteY323" fmla="*/ 380274 h 2610137"/>
              <a:gd name="connsiteX324" fmla="*/ 2725520 w 5018777"/>
              <a:gd name="connsiteY324" fmla="*/ 293188 h 2610137"/>
              <a:gd name="connsiteX325" fmla="*/ 2711006 w 5018777"/>
              <a:gd name="connsiteY325" fmla="*/ 235131 h 2610137"/>
              <a:gd name="connsiteX326" fmla="*/ 2667463 w 5018777"/>
              <a:gd name="connsiteY326" fmla="*/ 213360 h 2610137"/>
              <a:gd name="connsiteX327" fmla="*/ 2660206 w 5018777"/>
              <a:gd name="connsiteY327"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11977 w 5018777"/>
              <a:gd name="connsiteY195" fmla="*/ 2143760 h 2610137"/>
              <a:gd name="connsiteX196" fmla="*/ 1404720 w 5018777"/>
              <a:gd name="connsiteY196" fmla="*/ 2165531 h 2610137"/>
              <a:gd name="connsiteX197" fmla="*/ 1368435 w 5018777"/>
              <a:gd name="connsiteY197" fmla="*/ 2296160 h 2610137"/>
              <a:gd name="connsiteX198" fmla="*/ 1370975 w 5018777"/>
              <a:gd name="connsiteY198" fmla="*/ 2452188 h 2610137"/>
              <a:gd name="connsiteX199" fmla="*/ 1513577 w 5018777"/>
              <a:gd name="connsiteY199" fmla="*/ 2557417 h 2610137"/>
              <a:gd name="connsiteX200" fmla="*/ 1636949 w 5018777"/>
              <a:gd name="connsiteY200" fmla="*/ 2593703 h 2610137"/>
              <a:gd name="connsiteX201" fmla="*/ 1813297 w 5018777"/>
              <a:gd name="connsiteY201" fmla="*/ 2610122 h 2610137"/>
              <a:gd name="connsiteX202" fmla="*/ 1929775 w 5018777"/>
              <a:gd name="connsiteY202" fmla="*/ 2575378 h 2610137"/>
              <a:gd name="connsiteX203" fmla="*/ 1963520 w 5018777"/>
              <a:gd name="connsiteY203" fmla="*/ 2499360 h 2610137"/>
              <a:gd name="connsiteX204" fmla="*/ 2006337 w 5018777"/>
              <a:gd name="connsiteY204" fmla="*/ 2317931 h 2610137"/>
              <a:gd name="connsiteX205" fmla="*/ 2043349 w 5018777"/>
              <a:gd name="connsiteY205" fmla="*/ 2114731 h 2610137"/>
              <a:gd name="connsiteX206" fmla="*/ 2066572 w 5018777"/>
              <a:gd name="connsiteY206" fmla="*/ 2051594 h 2610137"/>
              <a:gd name="connsiteX207" fmla="*/ 2102495 w 5018777"/>
              <a:gd name="connsiteY207" fmla="*/ 1990634 h 2610137"/>
              <a:gd name="connsiteX208" fmla="*/ 2221512 w 5018777"/>
              <a:gd name="connsiteY208" fmla="*/ 1882140 h 2610137"/>
              <a:gd name="connsiteX209" fmla="*/ 2333362 w 5018777"/>
              <a:gd name="connsiteY209" fmla="*/ 1869530 h 2610137"/>
              <a:gd name="connsiteX210" fmla="*/ 2398949 w 5018777"/>
              <a:gd name="connsiteY210" fmla="*/ 1882503 h 2610137"/>
              <a:gd name="connsiteX211" fmla="*/ 2457006 w 5018777"/>
              <a:gd name="connsiteY211" fmla="*/ 1933303 h 2610137"/>
              <a:gd name="connsiteX212" fmla="*/ 2493292 w 5018777"/>
              <a:gd name="connsiteY212" fmla="*/ 1976845 h 2610137"/>
              <a:gd name="connsiteX213" fmla="*/ 2533387 w 5018777"/>
              <a:gd name="connsiteY213" fmla="*/ 2067015 h 2610137"/>
              <a:gd name="connsiteX214" fmla="*/ 2561600 w 5018777"/>
              <a:gd name="connsiteY214" fmla="*/ 2198188 h 2610137"/>
              <a:gd name="connsiteX215" fmla="*/ 2524225 w 5018777"/>
              <a:gd name="connsiteY215" fmla="*/ 2293892 h 2610137"/>
              <a:gd name="connsiteX216" fmla="*/ 2436867 w 5018777"/>
              <a:gd name="connsiteY216" fmla="*/ 2336255 h 2610137"/>
              <a:gd name="connsiteX217" fmla="*/ 2399856 w 5018777"/>
              <a:gd name="connsiteY217" fmla="*/ 2265408 h 2610137"/>
              <a:gd name="connsiteX218" fmla="*/ 2423714 w 5018777"/>
              <a:gd name="connsiteY218" fmla="*/ 2158546 h 2610137"/>
              <a:gd name="connsiteX219" fmla="*/ 2379899 w 5018777"/>
              <a:gd name="connsiteY219" fmla="*/ 2048600 h 2610137"/>
              <a:gd name="connsiteX220" fmla="*/ 2275577 w 5018777"/>
              <a:gd name="connsiteY220" fmla="*/ 2020388 h 2610137"/>
              <a:gd name="connsiteX221" fmla="*/ 2195749 w 5018777"/>
              <a:gd name="connsiteY221" fmla="*/ 2071188 h 2610137"/>
              <a:gd name="connsiteX222" fmla="*/ 2152206 w 5018777"/>
              <a:gd name="connsiteY222" fmla="*/ 2114731 h 2610137"/>
              <a:gd name="connsiteX223" fmla="*/ 2130435 w 5018777"/>
              <a:gd name="connsiteY223" fmla="*/ 2143760 h 2610137"/>
              <a:gd name="connsiteX224" fmla="*/ 2130435 w 5018777"/>
              <a:gd name="connsiteY224" fmla="*/ 2354217 h 2610137"/>
              <a:gd name="connsiteX225" fmla="*/ 2144949 w 5018777"/>
              <a:gd name="connsiteY225" fmla="*/ 2375988 h 2610137"/>
              <a:gd name="connsiteX226" fmla="*/ 2195749 w 5018777"/>
              <a:gd name="connsiteY226" fmla="*/ 2419531 h 2610137"/>
              <a:gd name="connsiteX227" fmla="*/ 2224777 w 5018777"/>
              <a:gd name="connsiteY227" fmla="*/ 2441303 h 2610137"/>
              <a:gd name="connsiteX228" fmla="*/ 2268320 w 5018777"/>
              <a:gd name="connsiteY228" fmla="*/ 2477588 h 2610137"/>
              <a:gd name="connsiteX229" fmla="*/ 2297349 w 5018777"/>
              <a:gd name="connsiteY229" fmla="*/ 2513874 h 2610137"/>
              <a:gd name="connsiteX230" fmla="*/ 2319120 w 5018777"/>
              <a:gd name="connsiteY230" fmla="*/ 2535645 h 2610137"/>
              <a:gd name="connsiteX231" fmla="*/ 2398949 w 5018777"/>
              <a:gd name="connsiteY231" fmla="*/ 2571931 h 2610137"/>
              <a:gd name="connsiteX232" fmla="*/ 2544092 w 5018777"/>
              <a:gd name="connsiteY232" fmla="*/ 2557417 h 2610137"/>
              <a:gd name="connsiteX233" fmla="*/ 2565863 w 5018777"/>
              <a:gd name="connsiteY233" fmla="*/ 2542903 h 2610137"/>
              <a:gd name="connsiteX234" fmla="*/ 2573120 w 5018777"/>
              <a:gd name="connsiteY234" fmla="*/ 2506617 h 2610137"/>
              <a:gd name="connsiteX235" fmla="*/ 2587635 w 5018777"/>
              <a:gd name="connsiteY235" fmla="*/ 2484845 h 2610137"/>
              <a:gd name="connsiteX236" fmla="*/ 2594892 w 5018777"/>
              <a:gd name="connsiteY236" fmla="*/ 2412274 h 2610137"/>
              <a:gd name="connsiteX237" fmla="*/ 2645692 w 5018777"/>
              <a:gd name="connsiteY237" fmla="*/ 2419531 h 2610137"/>
              <a:gd name="connsiteX238" fmla="*/ 2674720 w 5018777"/>
              <a:gd name="connsiteY238" fmla="*/ 2426788 h 2610137"/>
              <a:gd name="connsiteX239" fmla="*/ 2747292 w 5018777"/>
              <a:gd name="connsiteY239" fmla="*/ 2441303 h 2610137"/>
              <a:gd name="connsiteX240" fmla="*/ 2790835 w 5018777"/>
              <a:gd name="connsiteY240" fmla="*/ 2455817 h 2610137"/>
              <a:gd name="connsiteX241" fmla="*/ 2812606 w 5018777"/>
              <a:gd name="connsiteY241" fmla="*/ 2441303 h 2610137"/>
              <a:gd name="connsiteX242" fmla="*/ 2805349 w 5018777"/>
              <a:gd name="connsiteY242" fmla="*/ 2419531 h 2610137"/>
              <a:gd name="connsiteX243" fmla="*/ 2798092 w 5018777"/>
              <a:gd name="connsiteY243" fmla="*/ 2375988 h 2610137"/>
              <a:gd name="connsiteX244" fmla="*/ 2783577 w 5018777"/>
              <a:gd name="connsiteY244" fmla="*/ 2332445 h 2610137"/>
              <a:gd name="connsiteX245" fmla="*/ 2798092 w 5018777"/>
              <a:gd name="connsiteY245" fmla="*/ 2281645 h 2610137"/>
              <a:gd name="connsiteX246" fmla="*/ 2965006 w 5018777"/>
              <a:gd name="connsiteY246" fmla="*/ 2252617 h 2610137"/>
              <a:gd name="connsiteX247" fmla="*/ 2950492 w 5018777"/>
              <a:gd name="connsiteY247" fmla="*/ 2230845 h 2610137"/>
              <a:gd name="connsiteX248" fmla="*/ 2928720 w 5018777"/>
              <a:gd name="connsiteY248" fmla="*/ 2136503 h 2610137"/>
              <a:gd name="connsiteX249" fmla="*/ 2921463 w 5018777"/>
              <a:gd name="connsiteY249" fmla="*/ 2107474 h 2610137"/>
              <a:gd name="connsiteX250" fmla="*/ 2899692 w 5018777"/>
              <a:gd name="connsiteY250" fmla="*/ 2092960 h 2610137"/>
              <a:gd name="connsiteX251" fmla="*/ 2906949 w 5018777"/>
              <a:gd name="connsiteY251" fmla="*/ 2063931 h 2610137"/>
              <a:gd name="connsiteX252" fmla="*/ 3037577 w 5018777"/>
              <a:gd name="connsiteY252" fmla="*/ 2056674 h 2610137"/>
              <a:gd name="connsiteX253" fmla="*/ 3124663 w 5018777"/>
              <a:gd name="connsiteY253" fmla="*/ 2049417 h 2610137"/>
              <a:gd name="connsiteX254" fmla="*/ 3146435 w 5018777"/>
              <a:gd name="connsiteY254" fmla="*/ 2042160 h 2610137"/>
              <a:gd name="connsiteX255" fmla="*/ 3139177 w 5018777"/>
              <a:gd name="connsiteY255" fmla="*/ 2013131 h 2610137"/>
              <a:gd name="connsiteX256" fmla="*/ 3110149 w 5018777"/>
              <a:gd name="connsiteY256" fmla="*/ 1962331 h 2610137"/>
              <a:gd name="connsiteX257" fmla="*/ 3081120 w 5018777"/>
              <a:gd name="connsiteY257" fmla="*/ 1933303 h 2610137"/>
              <a:gd name="connsiteX258" fmla="*/ 3066606 w 5018777"/>
              <a:gd name="connsiteY258" fmla="*/ 1904274 h 2610137"/>
              <a:gd name="connsiteX259" fmla="*/ 3044835 w 5018777"/>
              <a:gd name="connsiteY259" fmla="*/ 1889760 h 2610137"/>
              <a:gd name="connsiteX260" fmla="*/ 3037577 w 5018777"/>
              <a:gd name="connsiteY260" fmla="*/ 1867988 h 2610137"/>
              <a:gd name="connsiteX261" fmla="*/ 3023063 w 5018777"/>
              <a:gd name="connsiteY261" fmla="*/ 1846217 h 2610137"/>
              <a:gd name="connsiteX262" fmla="*/ 3052092 w 5018777"/>
              <a:gd name="connsiteY262" fmla="*/ 1831703 h 2610137"/>
              <a:gd name="connsiteX263" fmla="*/ 3160949 w 5018777"/>
              <a:gd name="connsiteY263" fmla="*/ 1817188 h 2610137"/>
              <a:gd name="connsiteX264" fmla="*/ 3182720 w 5018777"/>
              <a:gd name="connsiteY264" fmla="*/ 1802674 h 2610137"/>
              <a:gd name="connsiteX265" fmla="*/ 3131920 w 5018777"/>
              <a:gd name="connsiteY265" fmla="*/ 1693817 h 2610137"/>
              <a:gd name="connsiteX266" fmla="*/ 3124663 w 5018777"/>
              <a:gd name="connsiteY266" fmla="*/ 1672045 h 2610137"/>
              <a:gd name="connsiteX267" fmla="*/ 3110149 w 5018777"/>
              <a:gd name="connsiteY267" fmla="*/ 1650274 h 2610137"/>
              <a:gd name="connsiteX268" fmla="*/ 3131920 w 5018777"/>
              <a:gd name="connsiteY268" fmla="*/ 1643017 h 2610137"/>
              <a:gd name="connsiteX269" fmla="*/ 3160949 w 5018777"/>
              <a:gd name="connsiteY269" fmla="*/ 1635760 h 2610137"/>
              <a:gd name="connsiteX270" fmla="*/ 3189977 w 5018777"/>
              <a:gd name="connsiteY270" fmla="*/ 1621245 h 2610137"/>
              <a:gd name="connsiteX271" fmla="*/ 3219006 w 5018777"/>
              <a:gd name="connsiteY271" fmla="*/ 1613988 h 2610137"/>
              <a:gd name="connsiteX272" fmla="*/ 3240777 w 5018777"/>
              <a:gd name="connsiteY272" fmla="*/ 1606731 h 2610137"/>
              <a:gd name="connsiteX273" fmla="*/ 3284320 w 5018777"/>
              <a:gd name="connsiteY273" fmla="*/ 1584960 h 2610137"/>
              <a:gd name="connsiteX274" fmla="*/ 3298835 w 5018777"/>
              <a:gd name="connsiteY274" fmla="*/ 1570445 h 2610137"/>
              <a:gd name="connsiteX275" fmla="*/ 3277063 w 5018777"/>
              <a:gd name="connsiteY275" fmla="*/ 1548674 h 2610137"/>
              <a:gd name="connsiteX276" fmla="*/ 3233520 w 5018777"/>
              <a:gd name="connsiteY276" fmla="*/ 1519645 h 2610137"/>
              <a:gd name="connsiteX277" fmla="*/ 3182720 w 5018777"/>
              <a:gd name="connsiteY277" fmla="*/ 1461588 h 2610137"/>
              <a:gd name="connsiteX278" fmla="*/ 3175463 w 5018777"/>
              <a:gd name="connsiteY278" fmla="*/ 1439817 h 2610137"/>
              <a:gd name="connsiteX279" fmla="*/ 3153692 w 5018777"/>
              <a:gd name="connsiteY279" fmla="*/ 1425303 h 2610137"/>
              <a:gd name="connsiteX280" fmla="*/ 3204492 w 5018777"/>
              <a:gd name="connsiteY280" fmla="*/ 1389017 h 2610137"/>
              <a:gd name="connsiteX281" fmla="*/ 3240777 w 5018777"/>
              <a:gd name="connsiteY281" fmla="*/ 1352731 h 2610137"/>
              <a:gd name="connsiteX282" fmla="*/ 3269806 w 5018777"/>
              <a:gd name="connsiteY282" fmla="*/ 1316445 h 2610137"/>
              <a:gd name="connsiteX283" fmla="*/ 3291577 w 5018777"/>
              <a:gd name="connsiteY283" fmla="*/ 1301931 h 2610137"/>
              <a:gd name="connsiteX284" fmla="*/ 3306092 w 5018777"/>
              <a:gd name="connsiteY284" fmla="*/ 1287417 h 2610137"/>
              <a:gd name="connsiteX285" fmla="*/ 3313349 w 5018777"/>
              <a:gd name="connsiteY285" fmla="*/ 1265645 h 2610137"/>
              <a:gd name="connsiteX286" fmla="*/ 3269806 w 5018777"/>
              <a:gd name="connsiteY286" fmla="*/ 1258388 h 2610137"/>
              <a:gd name="connsiteX287" fmla="*/ 3248035 w 5018777"/>
              <a:gd name="connsiteY287" fmla="*/ 1251131 h 2610137"/>
              <a:gd name="connsiteX288" fmla="*/ 3197235 w 5018777"/>
              <a:gd name="connsiteY288" fmla="*/ 1236617 h 2610137"/>
              <a:gd name="connsiteX289" fmla="*/ 3175463 w 5018777"/>
              <a:gd name="connsiteY289" fmla="*/ 1222103 h 2610137"/>
              <a:gd name="connsiteX290" fmla="*/ 3153692 w 5018777"/>
              <a:gd name="connsiteY290" fmla="*/ 1214845 h 2610137"/>
              <a:gd name="connsiteX291" fmla="*/ 3124663 w 5018777"/>
              <a:gd name="connsiteY291" fmla="*/ 1200331 h 2610137"/>
              <a:gd name="connsiteX292" fmla="*/ 3204492 w 5018777"/>
              <a:gd name="connsiteY292" fmla="*/ 1098731 h 2610137"/>
              <a:gd name="connsiteX293" fmla="*/ 3255292 w 5018777"/>
              <a:gd name="connsiteY293" fmla="*/ 1040674 h 2610137"/>
              <a:gd name="connsiteX294" fmla="*/ 3255292 w 5018777"/>
              <a:gd name="connsiteY294" fmla="*/ 997131 h 2610137"/>
              <a:gd name="connsiteX295" fmla="*/ 3211749 w 5018777"/>
              <a:gd name="connsiteY295" fmla="*/ 989874 h 2610137"/>
              <a:gd name="connsiteX296" fmla="*/ 3182720 w 5018777"/>
              <a:gd name="connsiteY296" fmla="*/ 982617 h 2610137"/>
              <a:gd name="connsiteX297" fmla="*/ 3124663 w 5018777"/>
              <a:gd name="connsiteY297" fmla="*/ 960845 h 2610137"/>
              <a:gd name="connsiteX298" fmla="*/ 3102892 w 5018777"/>
              <a:gd name="connsiteY298" fmla="*/ 953588 h 2610137"/>
              <a:gd name="connsiteX299" fmla="*/ 3052092 w 5018777"/>
              <a:gd name="connsiteY299" fmla="*/ 946331 h 2610137"/>
              <a:gd name="connsiteX300" fmla="*/ 3030320 w 5018777"/>
              <a:gd name="connsiteY300" fmla="*/ 939074 h 2610137"/>
              <a:gd name="connsiteX301" fmla="*/ 2994035 w 5018777"/>
              <a:gd name="connsiteY301" fmla="*/ 931817 h 2610137"/>
              <a:gd name="connsiteX302" fmla="*/ 2979520 w 5018777"/>
              <a:gd name="connsiteY302" fmla="*/ 917303 h 2610137"/>
              <a:gd name="connsiteX303" fmla="*/ 3037577 w 5018777"/>
              <a:gd name="connsiteY303" fmla="*/ 822960 h 2610137"/>
              <a:gd name="connsiteX304" fmla="*/ 3095635 w 5018777"/>
              <a:gd name="connsiteY304" fmla="*/ 750388 h 2610137"/>
              <a:gd name="connsiteX305" fmla="*/ 3131920 w 5018777"/>
              <a:gd name="connsiteY305" fmla="*/ 706845 h 2610137"/>
              <a:gd name="connsiteX306" fmla="*/ 3146435 w 5018777"/>
              <a:gd name="connsiteY306" fmla="*/ 685074 h 2610137"/>
              <a:gd name="connsiteX307" fmla="*/ 3037577 w 5018777"/>
              <a:gd name="connsiteY307" fmla="*/ 670560 h 2610137"/>
              <a:gd name="connsiteX308" fmla="*/ 2965006 w 5018777"/>
              <a:gd name="connsiteY308" fmla="*/ 663303 h 2610137"/>
              <a:gd name="connsiteX309" fmla="*/ 2892435 w 5018777"/>
              <a:gd name="connsiteY309" fmla="*/ 648788 h 2610137"/>
              <a:gd name="connsiteX310" fmla="*/ 2928720 w 5018777"/>
              <a:gd name="connsiteY310" fmla="*/ 612503 h 2610137"/>
              <a:gd name="connsiteX311" fmla="*/ 2965006 w 5018777"/>
              <a:gd name="connsiteY311" fmla="*/ 576217 h 2610137"/>
              <a:gd name="connsiteX312" fmla="*/ 2972263 w 5018777"/>
              <a:gd name="connsiteY312" fmla="*/ 532674 h 2610137"/>
              <a:gd name="connsiteX313" fmla="*/ 2986777 w 5018777"/>
              <a:gd name="connsiteY313" fmla="*/ 489131 h 2610137"/>
              <a:gd name="connsiteX314" fmla="*/ 3001292 w 5018777"/>
              <a:gd name="connsiteY314" fmla="*/ 438331 h 2610137"/>
              <a:gd name="connsiteX315" fmla="*/ 3015806 w 5018777"/>
              <a:gd name="connsiteY315" fmla="*/ 394788 h 2610137"/>
              <a:gd name="connsiteX316" fmla="*/ 2965006 w 5018777"/>
              <a:gd name="connsiteY316" fmla="*/ 402045 h 2610137"/>
              <a:gd name="connsiteX317" fmla="*/ 2921463 w 5018777"/>
              <a:gd name="connsiteY317" fmla="*/ 416560 h 2610137"/>
              <a:gd name="connsiteX318" fmla="*/ 2892435 w 5018777"/>
              <a:gd name="connsiteY318" fmla="*/ 423817 h 2610137"/>
              <a:gd name="connsiteX319" fmla="*/ 2856149 w 5018777"/>
              <a:gd name="connsiteY319" fmla="*/ 438331 h 2610137"/>
              <a:gd name="connsiteX320" fmla="*/ 2812606 w 5018777"/>
              <a:gd name="connsiteY320" fmla="*/ 445588 h 2610137"/>
              <a:gd name="connsiteX321" fmla="*/ 2783577 w 5018777"/>
              <a:gd name="connsiteY321" fmla="*/ 452845 h 2610137"/>
              <a:gd name="connsiteX322" fmla="*/ 2725520 w 5018777"/>
              <a:gd name="connsiteY322" fmla="*/ 445588 h 2610137"/>
              <a:gd name="connsiteX323" fmla="*/ 2732777 w 5018777"/>
              <a:gd name="connsiteY323" fmla="*/ 380274 h 2610137"/>
              <a:gd name="connsiteX324" fmla="*/ 2725520 w 5018777"/>
              <a:gd name="connsiteY324" fmla="*/ 293188 h 2610137"/>
              <a:gd name="connsiteX325" fmla="*/ 2711006 w 5018777"/>
              <a:gd name="connsiteY325" fmla="*/ 235131 h 2610137"/>
              <a:gd name="connsiteX326" fmla="*/ 2667463 w 5018777"/>
              <a:gd name="connsiteY326" fmla="*/ 213360 h 2610137"/>
              <a:gd name="connsiteX327" fmla="*/ 2660206 w 5018777"/>
              <a:gd name="connsiteY327"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11977 w 5018777"/>
              <a:gd name="connsiteY195" fmla="*/ 2143760 h 2610137"/>
              <a:gd name="connsiteX196" fmla="*/ 1404720 w 5018777"/>
              <a:gd name="connsiteY196" fmla="*/ 2165531 h 2610137"/>
              <a:gd name="connsiteX197" fmla="*/ 1368435 w 5018777"/>
              <a:gd name="connsiteY197" fmla="*/ 2296160 h 2610137"/>
              <a:gd name="connsiteX198" fmla="*/ 1370975 w 5018777"/>
              <a:gd name="connsiteY198" fmla="*/ 2452188 h 2610137"/>
              <a:gd name="connsiteX199" fmla="*/ 1513577 w 5018777"/>
              <a:gd name="connsiteY199" fmla="*/ 2557417 h 2610137"/>
              <a:gd name="connsiteX200" fmla="*/ 1636949 w 5018777"/>
              <a:gd name="connsiteY200" fmla="*/ 2593703 h 2610137"/>
              <a:gd name="connsiteX201" fmla="*/ 1813297 w 5018777"/>
              <a:gd name="connsiteY201" fmla="*/ 2610122 h 2610137"/>
              <a:gd name="connsiteX202" fmla="*/ 1929775 w 5018777"/>
              <a:gd name="connsiteY202" fmla="*/ 2575378 h 2610137"/>
              <a:gd name="connsiteX203" fmla="*/ 1963520 w 5018777"/>
              <a:gd name="connsiteY203" fmla="*/ 2499360 h 2610137"/>
              <a:gd name="connsiteX204" fmla="*/ 2006337 w 5018777"/>
              <a:gd name="connsiteY204" fmla="*/ 2317931 h 2610137"/>
              <a:gd name="connsiteX205" fmla="*/ 2043349 w 5018777"/>
              <a:gd name="connsiteY205" fmla="*/ 2114731 h 2610137"/>
              <a:gd name="connsiteX206" fmla="*/ 2066572 w 5018777"/>
              <a:gd name="connsiteY206" fmla="*/ 2051594 h 2610137"/>
              <a:gd name="connsiteX207" fmla="*/ 2102495 w 5018777"/>
              <a:gd name="connsiteY207" fmla="*/ 1990634 h 2610137"/>
              <a:gd name="connsiteX208" fmla="*/ 2221512 w 5018777"/>
              <a:gd name="connsiteY208" fmla="*/ 1882140 h 2610137"/>
              <a:gd name="connsiteX209" fmla="*/ 2333362 w 5018777"/>
              <a:gd name="connsiteY209" fmla="*/ 1869530 h 2610137"/>
              <a:gd name="connsiteX210" fmla="*/ 2398949 w 5018777"/>
              <a:gd name="connsiteY210" fmla="*/ 1882503 h 2610137"/>
              <a:gd name="connsiteX211" fmla="*/ 2457006 w 5018777"/>
              <a:gd name="connsiteY211" fmla="*/ 1933303 h 2610137"/>
              <a:gd name="connsiteX212" fmla="*/ 2493292 w 5018777"/>
              <a:gd name="connsiteY212" fmla="*/ 1976845 h 2610137"/>
              <a:gd name="connsiteX213" fmla="*/ 2533387 w 5018777"/>
              <a:gd name="connsiteY213" fmla="*/ 2067015 h 2610137"/>
              <a:gd name="connsiteX214" fmla="*/ 2561600 w 5018777"/>
              <a:gd name="connsiteY214" fmla="*/ 2198188 h 2610137"/>
              <a:gd name="connsiteX215" fmla="*/ 2524225 w 5018777"/>
              <a:gd name="connsiteY215" fmla="*/ 2293892 h 2610137"/>
              <a:gd name="connsiteX216" fmla="*/ 2436867 w 5018777"/>
              <a:gd name="connsiteY216" fmla="*/ 2336255 h 2610137"/>
              <a:gd name="connsiteX217" fmla="*/ 2405571 w 5018777"/>
              <a:gd name="connsiteY217" fmla="*/ 2257788 h 2610137"/>
              <a:gd name="connsiteX218" fmla="*/ 2423714 w 5018777"/>
              <a:gd name="connsiteY218" fmla="*/ 2158546 h 2610137"/>
              <a:gd name="connsiteX219" fmla="*/ 2379899 w 5018777"/>
              <a:gd name="connsiteY219" fmla="*/ 2048600 h 2610137"/>
              <a:gd name="connsiteX220" fmla="*/ 2275577 w 5018777"/>
              <a:gd name="connsiteY220" fmla="*/ 2020388 h 2610137"/>
              <a:gd name="connsiteX221" fmla="*/ 2195749 w 5018777"/>
              <a:gd name="connsiteY221" fmla="*/ 2071188 h 2610137"/>
              <a:gd name="connsiteX222" fmla="*/ 2152206 w 5018777"/>
              <a:gd name="connsiteY222" fmla="*/ 2114731 h 2610137"/>
              <a:gd name="connsiteX223" fmla="*/ 2130435 w 5018777"/>
              <a:gd name="connsiteY223" fmla="*/ 2143760 h 2610137"/>
              <a:gd name="connsiteX224" fmla="*/ 2130435 w 5018777"/>
              <a:gd name="connsiteY224" fmla="*/ 2354217 h 2610137"/>
              <a:gd name="connsiteX225" fmla="*/ 2144949 w 5018777"/>
              <a:gd name="connsiteY225" fmla="*/ 2375988 h 2610137"/>
              <a:gd name="connsiteX226" fmla="*/ 2195749 w 5018777"/>
              <a:gd name="connsiteY226" fmla="*/ 2419531 h 2610137"/>
              <a:gd name="connsiteX227" fmla="*/ 2224777 w 5018777"/>
              <a:gd name="connsiteY227" fmla="*/ 2441303 h 2610137"/>
              <a:gd name="connsiteX228" fmla="*/ 2268320 w 5018777"/>
              <a:gd name="connsiteY228" fmla="*/ 2477588 h 2610137"/>
              <a:gd name="connsiteX229" fmla="*/ 2297349 w 5018777"/>
              <a:gd name="connsiteY229" fmla="*/ 2513874 h 2610137"/>
              <a:gd name="connsiteX230" fmla="*/ 2319120 w 5018777"/>
              <a:gd name="connsiteY230" fmla="*/ 2535645 h 2610137"/>
              <a:gd name="connsiteX231" fmla="*/ 2398949 w 5018777"/>
              <a:gd name="connsiteY231" fmla="*/ 2571931 h 2610137"/>
              <a:gd name="connsiteX232" fmla="*/ 2544092 w 5018777"/>
              <a:gd name="connsiteY232" fmla="*/ 2557417 h 2610137"/>
              <a:gd name="connsiteX233" fmla="*/ 2565863 w 5018777"/>
              <a:gd name="connsiteY233" fmla="*/ 2542903 h 2610137"/>
              <a:gd name="connsiteX234" fmla="*/ 2573120 w 5018777"/>
              <a:gd name="connsiteY234" fmla="*/ 2506617 h 2610137"/>
              <a:gd name="connsiteX235" fmla="*/ 2587635 w 5018777"/>
              <a:gd name="connsiteY235" fmla="*/ 2484845 h 2610137"/>
              <a:gd name="connsiteX236" fmla="*/ 2594892 w 5018777"/>
              <a:gd name="connsiteY236" fmla="*/ 2412274 h 2610137"/>
              <a:gd name="connsiteX237" fmla="*/ 2645692 w 5018777"/>
              <a:gd name="connsiteY237" fmla="*/ 2419531 h 2610137"/>
              <a:gd name="connsiteX238" fmla="*/ 2674720 w 5018777"/>
              <a:gd name="connsiteY238" fmla="*/ 2426788 h 2610137"/>
              <a:gd name="connsiteX239" fmla="*/ 2747292 w 5018777"/>
              <a:gd name="connsiteY239" fmla="*/ 2441303 h 2610137"/>
              <a:gd name="connsiteX240" fmla="*/ 2790835 w 5018777"/>
              <a:gd name="connsiteY240" fmla="*/ 2455817 h 2610137"/>
              <a:gd name="connsiteX241" fmla="*/ 2812606 w 5018777"/>
              <a:gd name="connsiteY241" fmla="*/ 2441303 h 2610137"/>
              <a:gd name="connsiteX242" fmla="*/ 2805349 w 5018777"/>
              <a:gd name="connsiteY242" fmla="*/ 2419531 h 2610137"/>
              <a:gd name="connsiteX243" fmla="*/ 2798092 w 5018777"/>
              <a:gd name="connsiteY243" fmla="*/ 2375988 h 2610137"/>
              <a:gd name="connsiteX244" fmla="*/ 2783577 w 5018777"/>
              <a:gd name="connsiteY244" fmla="*/ 2332445 h 2610137"/>
              <a:gd name="connsiteX245" fmla="*/ 2798092 w 5018777"/>
              <a:gd name="connsiteY245" fmla="*/ 2281645 h 2610137"/>
              <a:gd name="connsiteX246" fmla="*/ 2965006 w 5018777"/>
              <a:gd name="connsiteY246" fmla="*/ 2252617 h 2610137"/>
              <a:gd name="connsiteX247" fmla="*/ 2950492 w 5018777"/>
              <a:gd name="connsiteY247" fmla="*/ 2230845 h 2610137"/>
              <a:gd name="connsiteX248" fmla="*/ 2928720 w 5018777"/>
              <a:gd name="connsiteY248" fmla="*/ 2136503 h 2610137"/>
              <a:gd name="connsiteX249" fmla="*/ 2921463 w 5018777"/>
              <a:gd name="connsiteY249" fmla="*/ 2107474 h 2610137"/>
              <a:gd name="connsiteX250" fmla="*/ 2899692 w 5018777"/>
              <a:gd name="connsiteY250" fmla="*/ 2092960 h 2610137"/>
              <a:gd name="connsiteX251" fmla="*/ 2906949 w 5018777"/>
              <a:gd name="connsiteY251" fmla="*/ 2063931 h 2610137"/>
              <a:gd name="connsiteX252" fmla="*/ 3037577 w 5018777"/>
              <a:gd name="connsiteY252" fmla="*/ 2056674 h 2610137"/>
              <a:gd name="connsiteX253" fmla="*/ 3124663 w 5018777"/>
              <a:gd name="connsiteY253" fmla="*/ 2049417 h 2610137"/>
              <a:gd name="connsiteX254" fmla="*/ 3146435 w 5018777"/>
              <a:gd name="connsiteY254" fmla="*/ 2042160 h 2610137"/>
              <a:gd name="connsiteX255" fmla="*/ 3139177 w 5018777"/>
              <a:gd name="connsiteY255" fmla="*/ 2013131 h 2610137"/>
              <a:gd name="connsiteX256" fmla="*/ 3110149 w 5018777"/>
              <a:gd name="connsiteY256" fmla="*/ 1962331 h 2610137"/>
              <a:gd name="connsiteX257" fmla="*/ 3081120 w 5018777"/>
              <a:gd name="connsiteY257" fmla="*/ 1933303 h 2610137"/>
              <a:gd name="connsiteX258" fmla="*/ 3066606 w 5018777"/>
              <a:gd name="connsiteY258" fmla="*/ 1904274 h 2610137"/>
              <a:gd name="connsiteX259" fmla="*/ 3044835 w 5018777"/>
              <a:gd name="connsiteY259" fmla="*/ 1889760 h 2610137"/>
              <a:gd name="connsiteX260" fmla="*/ 3037577 w 5018777"/>
              <a:gd name="connsiteY260" fmla="*/ 1867988 h 2610137"/>
              <a:gd name="connsiteX261" fmla="*/ 3023063 w 5018777"/>
              <a:gd name="connsiteY261" fmla="*/ 1846217 h 2610137"/>
              <a:gd name="connsiteX262" fmla="*/ 3052092 w 5018777"/>
              <a:gd name="connsiteY262" fmla="*/ 1831703 h 2610137"/>
              <a:gd name="connsiteX263" fmla="*/ 3160949 w 5018777"/>
              <a:gd name="connsiteY263" fmla="*/ 1817188 h 2610137"/>
              <a:gd name="connsiteX264" fmla="*/ 3182720 w 5018777"/>
              <a:gd name="connsiteY264" fmla="*/ 1802674 h 2610137"/>
              <a:gd name="connsiteX265" fmla="*/ 3131920 w 5018777"/>
              <a:gd name="connsiteY265" fmla="*/ 1693817 h 2610137"/>
              <a:gd name="connsiteX266" fmla="*/ 3124663 w 5018777"/>
              <a:gd name="connsiteY266" fmla="*/ 1672045 h 2610137"/>
              <a:gd name="connsiteX267" fmla="*/ 3110149 w 5018777"/>
              <a:gd name="connsiteY267" fmla="*/ 1650274 h 2610137"/>
              <a:gd name="connsiteX268" fmla="*/ 3131920 w 5018777"/>
              <a:gd name="connsiteY268" fmla="*/ 1643017 h 2610137"/>
              <a:gd name="connsiteX269" fmla="*/ 3160949 w 5018777"/>
              <a:gd name="connsiteY269" fmla="*/ 1635760 h 2610137"/>
              <a:gd name="connsiteX270" fmla="*/ 3189977 w 5018777"/>
              <a:gd name="connsiteY270" fmla="*/ 1621245 h 2610137"/>
              <a:gd name="connsiteX271" fmla="*/ 3219006 w 5018777"/>
              <a:gd name="connsiteY271" fmla="*/ 1613988 h 2610137"/>
              <a:gd name="connsiteX272" fmla="*/ 3240777 w 5018777"/>
              <a:gd name="connsiteY272" fmla="*/ 1606731 h 2610137"/>
              <a:gd name="connsiteX273" fmla="*/ 3284320 w 5018777"/>
              <a:gd name="connsiteY273" fmla="*/ 1584960 h 2610137"/>
              <a:gd name="connsiteX274" fmla="*/ 3298835 w 5018777"/>
              <a:gd name="connsiteY274" fmla="*/ 1570445 h 2610137"/>
              <a:gd name="connsiteX275" fmla="*/ 3277063 w 5018777"/>
              <a:gd name="connsiteY275" fmla="*/ 1548674 h 2610137"/>
              <a:gd name="connsiteX276" fmla="*/ 3233520 w 5018777"/>
              <a:gd name="connsiteY276" fmla="*/ 1519645 h 2610137"/>
              <a:gd name="connsiteX277" fmla="*/ 3182720 w 5018777"/>
              <a:gd name="connsiteY277" fmla="*/ 1461588 h 2610137"/>
              <a:gd name="connsiteX278" fmla="*/ 3175463 w 5018777"/>
              <a:gd name="connsiteY278" fmla="*/ 1439817 h 2610137"/>
              <a:gd name="connsiteX279" fmla="*/ 3153692 w 5018777"/>
              <a:gd name="connsiteY279" fmla="*/ 1425303 h 2610137"/>
              <a:gd name="connsiteX280" fmla="*/ 3204492 w 5018777"/>
              <a:gd name="connsiteY280" fmla="*/ 1389017 h 2610137"/>
              <a:gd name="connsiteX281" fmla="*/ 3240777 w 5018777"/>
              <a:gd name="connsiteY281" fmla="*/ 1352731 h 2610137"/>
              <a:gd name="connsiteX282" fmla="*/ 3269806 w 5018777"/>
              <a:gd name="connsiteY282" fmla="*/ 1316445 h 2610137"/>
              <a:gd name="connsiteX283" fmla="*/ 3291577 w 5018777"/>
              <a:gd name="connsiteY283" fmla="*/ 1301931 h 2610137"/>
              <a:gd name="connsiteX284" fmla="*/ 3306092 w 5018777"/>
              <a:gd name="connsiteY284" fmla="*/ 1287417 h 2610137"/>
              <a:gd name="connsiteX285" fmla="*/ 3313349 w 5018777"/>
              <a:gd name="connsiteY285" fmla="*/ 1265645 h 2610137"/>
              <a:gd name="connsiteX286" fmla="*/ 3269806 w 5018777"/>
              <a:gd name="connsiteY286" fmla="*/ 1258388 h 2610137"/>
              <a:gd name="connsiteX287" fmla="*/ 3248035 w 5018777"/>
              <a:gd name="connsiteY287" fmla="*/ 1251131 h 2610137"/>
              <a:gd name="connsiteX288" fmla="*/ 3197235 w 5018777"/>
              <a:gd name="connsiteY288" fmla="*/ 1236617 h 2610137"/>
              <a:gd name="connsiteX289" fmla="*/ 3175463 w 5018777"/>
              <a:gd name="connsiteY289" fmla="*/ 1222103 h 2610137"/>
              <a:gd name="connsiteX290" fmla="*/ 3153692 w 5018777"/>
              <a:gd name="connsiteY290" fmla="*/ 1214845 h 2610137"/>
              <a:gd name="connsiteX291" fmla="*/ 3124663 w 5018777"/>
              <a:gd name="connsiteY291" fmla="*/ 1200331 h 2610137"/>
              <a:gd name="connsiteX292" fmla="*/ 3204492 w 5018777"/>
              <a:gd name="connsiteY292" fmla="*/ 1098731 h 2610137"/>
              <a:gd name="connsiteX293" fmla="*/ 3255292 w 5018777"/>
              <a:gd name="connsiteY293" fmla="*/ 1040674 h 2610137"/>
              <a:gd name="connsiteX294" fmla="*/ 3255292 w 5018777"/>
              <a:gd name="connsiteY294" fmla="*/ 997131 h 2610137"/>
              <a:gd name="connsiteX295" fmla="*/ 3211749 w 5018777"/>
              <a:gd name="connsiteY295" fmla="*/ 989874 h 2610137"/>
              <a:gd name="connsiteX296" fmla="*/ 3182720 w 5018777"/>
              <a:gd name="connsiteY296" fmla="*/ 982617 h 2610137"/>
              <a:gd name="connsiteX297" fmla="*/ 3124663 w 5018777"/>
              <a:gd name="connsiteY297" fmla="*/ 960845 h 2610137"/>
              <a:gd name="connsiteX298" fmla="*/ 3102892 w 5018777"/>
              <a:gd name="connsiteY298" fmla="*/ 953588 h 2610137"/>
              <a:gd name="connsiteX299" fmla="*/ 3052092 w 5018777"/>
              <a:gd name="connsiteY299" fmla="*/ 946331 h 2610137"/>
              <a:gd name="connsiteX300" fmla="*/ 3030320 w 5018777"/>
              <a:gd name="connsiteY300" fmla="*/ 939074 h 2610137"/>
              <a:gd name="connsiteX301" fmla="*/ 2994035 w 5018777"/>
              <a:gd name="connsiteY301" fmla="*/ 931817 h 2610137"/>
              <a:gd name="connsiteX302" fmla="*/ 2979520 w 5018777"/>
              <a:gd name="connsiteY302" fmla="*/ 917303 h 2610137"/>
              <a:gd name="connsiteX303" fmla="*/ 3037577 w 5018777"/>
              <a:gd name="connsiteY303" fmla="*/ 822960 h 2610137"/>
              <a:gd name="connsiteX304" fmla="*/ 3095635 w 5018777"/>
              <a:gd name="connsiteY304" fmla="*/ 750388 h 2610137"/>
              <a:gd name="connsiteX305" fmla="*/ 3131920 w 5018777"/>
              <a:gd name="connsiteY305" fmla="*/ 706845 h 2610137"/>
              <a:gd name="connsiteX306" fmla="*/ 3146435 w 5018777"/>
              <a:gd name="connsiteY306" fmla="*/ 685074 h 2610137"/>
              <a:gd name="connsiteX307" fmla="*/ 3037577 w 5018777"/>
              <a:gd name="connsiteY307" fmla="*/ 670560 h 2610137"/>
              <a:gd name="connsiteX308" fmla="*/ 2965006 w 5018777"/>
              <a:gd name="connsiteY308" fmla="*/ 663303 h 2610137"/>
              <a:gd name="connsiteX309" fmla="*/ 2892435 w 5018777"/>
              <a:gd name="connsiteY309" fmla="*/ 648788 h 2610137"/>
              <a:gd name="connsiteX310" fmla="*/ 2928720 w 5018777"/>
              <a:gd name="connsiteY310" fmla="*/ 612503 h 2610137"/>
              <a:gd name="connsiteX311" fmla="*/ 2965006 w 5018777"/>
              <a:gd name="connsiteY311" fmla="*/ 576217 h 2610137"/>
              <a:gd name="connsiteX312" fmla="*/ 2972263 w 5018777"/>
              <a:gd name="connsiteY312" fmla="*/ 532674 h 2610137"/>
              <a:gd name="connsiteX313" fmla="*/ 2986777 w 5018777"/>
              <a:gd name="connsiteY313" fmla="*/ 489131 h 2610137"/>
              <a:gd name="connsiteX314" fmla="*/ 3001292 w 5018777"/>
              <a:gd name="connsiteY314" fmla="*/ 438331 h 2610137"/>
              <a:gd name="connsiteX315" fmla="*/ 3015806 w 5018777"/>
              <a:gd name="connsiteY315" fmla="*/ 394788 h 2610137"/>
              <a:gd name="connsiteX316" fmla="*/ 2965006 w 5018777"/>
              <a:gd name="connsiteY316" fmla="*/ 402045 h 2610137"/>
              <a:gd name="connsiteX317" fmla="*/ 2921463 w 5018777"/>
              <a:gd name="connsiteY317" fmla="*/ 416560 h 2610137"/>
              <a:gd name="connsiteX318" fmla="*/ 2892435 w 5018777"/>
              <a:gd name="connsiteY318" fmla="*/ 423817 h 2610137"/>
              <a:gd name="connsiteX319" fmla="*/ 2856149 w 5018777"/>
              <a:gd name="connsiteY319" fmla="*/ 438331 h 2610137"/>
              <a:gd name="connsiteX320" fmla="*/ 2812606 w 5018777"/>
              <a:gd name="connsiteY320" fmla="*/ 445588 h 2610137"/>
              <a:gd name="connsiteX321" fmla="*/ 2783577 w 5018777"/>
              <a:gd name="connsiteY321" fmla="*/ 452845 h 2610137"/>
              <a:gd name="connsiteX322" fmla="*/ 2725520 w 5018777"/>
              <a:gd name="connsiteY322" fmla="*/ 445588 h 2610137"/>
              <a:gd name="connsiteX323" fmla="*/ 2732777 w 5018777"/>
              <a:gd name="connsiteY323" fmla="*/ 380274 h 2610137"/>
              <a:gd name="connsiteX324" fmla="*/ 2725520 w 5018777"/>
              <a:gd name="connsiteY324" fmla="*/ 293188 h 2610137"/>
              <a:gd name="connsiteX325" fmla="*/ 2711006 w 5018777"/>
              <a:gd name="connsiteY325" fmla="*/ 235131 h 2610137"/>
              <a:gd name="connsiteX326" fmla="*/ 2667463 w 5018777"/>
              <a:gd name="connsiteY326" fmla="*/ 213360 h 2610137"/>
              <a:gd name="connsiteX327" fmla="*/ 2660206 w 5018777"/>
              <a:gd name="connsiteY327"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11977 w 5018777"/>
              <a:gd name="connsiteY195" fmla="*/ 2143760 h 2610137"/>
              <a:gd name="connsiteX196" fmla="*/ 1404720 w 5018777"/>
              <a:gd name="connsiteY196" fmla="*/ 2165531 h 2610137"/>
              <a:gd name="connsiteX197" fmla="*/ 1368435 w 5018777"/>
              <a:gd name="connsiteY197" fmla="*/ 2296160 h 2610137"/>
              <a:gd name="connsiteX198" fmla="*/ 1370975 w 5018777"/>
              <a:gd name="connsiteY198" fmla="*/ 2452188 h 2610137"/>
              <a:gd name="connsiteX199" fmla="*/ 1513577 w 5018777"/>
              <a:gd name="connsiteY199" fmla="*/ 2557417 h 2610137"/>
              <a:gd name="connsiteX200" fmla="*/ 1636949 w 5018777"/>
              <a:gd name="connsiteY200" fmla="*/ 2593703 h 2610137"/>
              <a:gd name="connsiteX201" fmla="*/ 1813297 w 5018777"/>
              <a:gd name="connsiteY201" fmla="*/ 2610122 h 2610137"/>
              <a:gd name="connsiteX202" fmla="*/ 1929775 w 5018777"/>
              <a:gd name="connsiteY202" fmla="*/ 2575378 h 2610137"/>
              <a:gd name="connsiteX203" fmla="*/ 1963520 w 5018777"/>
              <a:gd name="connsiteY203" fmla="*/ 2499360 h 2610137"/>
              <a:gd name="connsiteX204" fmla="*/ 2006337 w 5018777"/>
              <a:gd name="connsiteY204" fmla="*/ 2317931 h 2610137"/>
              <a:gd name="connsiteX205" fmla="*/ 2043349 w 5018777"/>
              <a:gd name="connsiteY205" fmla="*/ 2114731 h 2610137"/>
              <a:gd name="connsiteX206" fmla="*/ 2066572 w 5018777"/>
              <a:gd name="connsiteY206" fmla="*/ 2051594 h 2610137"/>
              <a:gd name="connsiteX207" fmla="*/ 2102495 w 5018777"/>
              <a:gd name="connsiteY207" fmla="*/ 1990634 h 2610137"/>
              <a:gd name="connsiteX208" fmla="*/ 2221512 w 5018777"/>
              <a:gd name="connsiteY208" fmla="*/ 1882140 h 2610137"/>
              <a:gd name="connsiteX209" fmla="*/ 2333362 w 5018777"/>
              <a:gd name="connsiteY209" fmla="*/ 1869530 h 2610137"/>
              <a:gd name="connsiteX210" fmla="*/ 2398949 w 5018777"/>
              <a:gd name="connsiteY210" fmla="*/ 1882503 h 2610137"/>
              <a:gd name="connsiteX211" fmla="*/ 2457006 w 5018777"/>
              <a:gd name="connsiteY211" fmla="*/ 1933303 h 2610137"/>
              <a:gd name="connsiteX212" fmla="*/ 2493292 w 5018777"/>
              <a:gd name="connsiteY212" fmla="*/ 1976845 h 2610137"/>
              <a:gd name="connsiteX213" fmla="*/ 2533387 w 5018777"/>
              <a:gd name="connsiteY213" fmla="*/ 2067015 h 2610137"/>
              <a:gd name="connsiteX214" fmla="*/ 2561600 w 5018777"/>
              <a:gd name="connsiteY214" fmla="*/ 2198188 h 2610137"/>
              <a:gd name="connsiteX215" fmla="*/ 2524225 w 5018777"/>
              <a:gd name="connsiteY215" fmla="*/ 2293892 h 2610137"/>
              <a:gd name="connsiteX216" fmla="*/ 2436867 w 5018777"/>
              <a:gd name="connsiteY216" fmla="*/ 2336255 h 2610137"/>
              <a:gd name="connsiteX217" fmla="*/ 2423714 w 5018777"/>
              <a:gd name="connsiteY217" fmla="*/ 2158546 h 2610137"/>
              <a:gd name="connsiteX218" fmla="*/ 2379899 w 5018777"/>
              <a:gd name="connsiteY218" fmla="*/ 2048600 h 2610137"/>
              <a:gd name="connsiteX219" fmla="*/ 2275577 w 5018777"/>
              <a:gd name="connsiteY219" fmla="*/ 2020388 h 2610137"/>
              <a:gd name="connsiteX220" fmla="*/ 2195749 w 5018777"/>
              <a:gd name="connsiteY220" fmla="*/ 2071188 h 2610137"/>
              <a:gd name="connsiteX221" fmla="*/ 2152206 w 5018777"/>
              <a:gd name="connsiteY221" fmla="*/ 2114731 h 2610137"/>
              <a:gd name="connsiteX222" fmla="*/ 2130435 w 5018777"/>
              <a:gd name="connsiteY222" fmla="*/ 2143760 h 2610137"/>
              <a:gd name="connsiteX223" fmla="*/ 2130435 w 5018777"/>
              <a:gd name="connsiteY223" fmla="*/ 2354217 h 2610137"/>
              <a:gd name="connsiteX224" fmla="*/ 2144949 w 5018777"/>
              <a:gd name="connsiteY224" fmla="*/ 2375988 h 2610137"/>
              <a:gd name="connsiteX225" fmla="*/ 2195749 w 5018777"/>
              <a:gd name="connsiteY225" fmla="*/ 2419531 h 2610137"/>
              <a:gd name="connsiteX226" fmla="*/ 2224777 w 5018777"/>
              <a:gd name="connsiteY226" fmla="*/ 2441303 h 2610137"/>
              <a:gd name="connsiteX227" fmla="*/ 2268320 w 5018777"/>
              <a:gd name="connsiteY227" fmla="*/ 2477588 h 2610137"/>
              <a:gd name="connsiteX228" fmla="*/ 2297349 w 5018777"/>
              <a:gd name="connsiteY228" fmla="*/ 2513874 h 2610137"/>
              <a:gd name="connsiteX229" fmla="*/ 2319120 w 5018777"/>
              <a:gd name="connsiteY229" fmla="*/ 2535645 h 2610137"/>
              <a:gd name="connsiteX230" fmla="*/ 2398949 w 5018777"/>
              <a:gd name="connsiteY230" fmla="*/ 2571931 h 2610137"/>
              <a:gd name="connsiteX231" fmla="*/ 2544092 w 5018777"/>
              <a:gd name="connsiteY231" fmla="*/ 2557417 h 2610137"/>
              <a:gd name="connsiteX232" fmla="*/ 2565863 w 5018777"/>
              <a:gd name="connsiteY232" fmla="*/ 2542903 h 2610137"/>
              <a:gd name="connsiteX233" fmla="*/ 2573120 w 5018777"/>
              <a:gd name="connsiteY233" fmla="*/ 2506617 h 2610137"/>
              <a:gd name="connsiteX234" fmla="*/ 2587635 w 5018777"/>
              <a:gd name="connsiteY234" fmla="*/ 2484845 h 2610137"/>
              <a:gd name="connsiteX235" fmla="*/ 2594892 w 5018777"/>
              <a:gd name="connsiteY235" fmla="*/ 2412274 h 2610137"/>
              <a:gd name="connsiteX236" fmla="*/ 2645692 w 5018777"/>
              <a:gd name="connsiteY236" fmla="*/ 2419531 h 2610137"/>
              <a:gd name="connsiteX237" fmla="*/ 2674720 w 5018777"/>
              <a:gd name="connsiteY237" fmla="*/ 2426788 h 2610137"/>
              <a:gd name="connsiteX238" fmla="*/ 2747292 w 5018777"/>
              <a:gd name="connsiteY238" fmla="*/ 2441303 h 2610137"/>
              <a:gd name="connsiteX239" fmla="*/ 2790835 w 5018777"/>
              <a:gd name="connsiteY239" fmla="*/ 2455817 h 2610137"/>
              <a:gd name="connsiteX240" fmla="*/ 2812606 w 5018777"/>
              <a:gd name="connsiteY240" fmla="*/ 2441303 h 2610137"/>
              <a:gd name="connsiteX241" fmla="*/ 2805349 w 5018777"/>
              <a:gd name="connsiteY241" fmla="*/ 2419531 h 2610137"/>
              <a:gd name="connsiteX242" fmla="*/ 2798092 w 5018777"/>
              <a:gd name="connsiteY242" fmla="*/ 2375988 h 2610137"/>
              <a:gd name="connsiteX243" fmla="*/ 2783577 w 5018777"/>
              <a:gd name="connsiteY243" fmla="*/ 2332445 h 2610137"/>
              <a:gd name="connsiteX244" fmla="*/ 2798092 w 5018777"/>
              <a:gd name="connsiteY244" fmla="*/ 2281645 h 2610137"/>
              <a:gd name="connsiteX245" fmla="*/ 2965006 w 5018777"/>
              <a:gd name="connsiteY245" fmla="*/ 2252617 h 2610137"/>
              <a:gd name="connsiteX246" fmla="*/ 2950492 w 5018777"/>
              <a:gd name="connsiteY246" fmla="*/ 2230845 h 2610137"/>
              <a:gd name="connsiteX247" fmla="*/ 2928720 w 5018777"/>
              <a:gd name="connsiteY247" fmla="*/ 2136503 h 2610137"/>
              <a:gd name="connsiteX248" fmla="*/ 2921463 w 5018777"/>
              <a:gd name="connsiteY248" fmla="*/ 2107474 h 2610137"/>
              <a:gd name="connsiteX249" fmla="*/ 2899692 w 5018777"/>
              <a:gd name="connsiteY249" fmla="*/ 2092960 h 2610137"/>
              <a:gd name="connsiteX250" fmla="*/ 2906949 w 5018777"/>
              <a:gd name="connsiteY250" fmla="*/ 2063931 h 2610137"/>
              <a:gd name="connsiteX251" fmla="*/ 3037577 w 5018777"/>
              <a:gd name="connsiteY251" fmla="*/ 2056674 h 2610137"/>
              <a:gd name="connsiteX252" fmla="*/ 3124663 w 5018777"/>
              <a:gd name="connsiteY252" fmla="*/ 2049417 h 2610137"/>
              <a:gd name="connsiteX253" fmla="*/ 3146435 w 5018777"/>
              <a:gd name="connsiteY253" fmla="*/ 2042160 h 2610137"/>
              <a:gd name="connsiteX254" fmla="*/ 3139177 w 5018777"/>
              <a:gd name="connsiteY254" fmla="*/ 2013131 h 2610137"/>
              <a:gd name="connsiteX255" fmla="*/ 3110149 w 5018777"/>
              <a:gd name="connsiteY255" fmla="*/ 1962331 h 2610137"/>
              <a:gd name="connsiteX256" fmla="*/ 3081120 w 5018777"/>
              <a:gd name="connsiteY256" fmla="*/ 1933303 h 2610137"/>
              <a:gd name="connsiteX257" fmla="*/ 3066606 w 5018777"/>
              <a:gd name="connsiteY257" fmla="*/ 1904274 h 2610137"/>
              <a:gd name="connsiteX258" fmla="*/ 3044835 w 5018777"/>
              <a:gd name="connsiteY258" fmla="*/ 1889760 h 2610137"/>
              <a:gd name="connsiteX259" fmla="*/ 3037577 w 5018777"/>
              <a:gd name="connsiteY259" fmla="*/ 1867988 h 2610137"/>
              <a:gd name="connsiteX260" fmla="*/ 3023063 w 5018777"/>
              <a:gd name="connsiteY260" fmla="*/ 1846217 h 2610137"/>
              <a:gd name="connsiteX261" fmla="*/ 3052092 w 5018777"/>
              <a:gd name="connsiteY261" fmla="*/ 1831703 h 2610137"/>
              <a:gd name="connsiteX262" fmla="*/ 3160949 w 5018777"/>
              <a:gd name="connsiteY262" fmla="*/ 1817188 h 2610137"/>
              <a:gd name="connsiteX263" fmla="*/ 3182720 w 5018777"/>
              <a:gd name="connsiteY263" fmla="*/ 1802674 h 2610137"/>
              <a:gd name="connsiteX264" fmla="*/ 3131920 w 5018777"/>
              <a:gd name="connsiteY264" fmla="*/ 1693817 h 2610137"/>
              <a:gd name="connsiteX265" fmla="*/ 3124663 w 5018777"/>
              <a:gd name="connsiteY265" fmla="*/ 1672045 h 2610137"/>
              <a:gd name="connsiteX266" fmla="*/ 3110149 w 5018777"/>
              <a:gd name="connsiteY266" fmla="*/ 1650274 h 2610137"/>
              <a:gd name="connsiteX267" fmla="*/ 3131920 w 5018777"/>
              <a:gd name="connsiteY267" fmla="*/ 1643017 h 2610137"/>
              <a:gd name="connsiteX268" fmla="*/ 3160949 w 5018777"/>
              <a:gd name="connsiteY268" fmla="*/ 1635760 h 2610137"/>
              <a:gd name="connsiteX269" fmla="*/ 3189977 w 5018777"/>
              <a:gd name="connsiteY269" fmla="*/ 1621245 h 2610137"/>
              <a:gd name="connsiteX270" fmla="*/ 3219006 w 5018777"/>
              <a:gd name="connsiteY270" fmla="*/ 1613988 h 2610137"/>
              <a:gd name="connsiteX271" fmla="*/ 3240777 w 5018777"/>
              <a:gd name="connsiteY271" fmla="*/ 1606731 h 2610137"/>
              <a:gd name="connsiteX272" fmla="*/ 3284320 w 5018777"/>
              <a:gd name="connsiteY272" fmla="*/ 1584960 h 2610137"/>
              <a:gd name="connsiteX273" fmla="*/ 3298835 w 5018777"/>
              <a:gd name="connsiteY273" fmla="*/ 1570445 h 2610137"/>
              <a:gd name="connsiteX274" fmla="*/ 3277063 w 5018777"/>
              <a:gd name="connsiteY274" fmla="*/ 1548674 h 2610137"/>
              <a:gd name="connsiteX275" fmla="*/ 3233520 w 5018777"/>
              <a:gd name="connsiteY275" fmla="*/ 1519645 h 2610137"/>
              <a:gd name="connsiteX276" fmla="*/ 3182720 w 5018777"/>
              <a:gd name="connsiteY276" fmla="*/ 1461588 h 2610137"/>
              <a:gd name="connsiteX277" fmla="*/ 3175463 w 5018777"/>
              <a:gd name="connsiteY277" fmla="*/ 1439817 h 2610137"/>
              <a:gd name="connsiteX278" fmla="*/ 3153692 w 5018777"/>
              <a:gd name="connsiteY278" fmla="*/ 1425303 h 2610137"/>
              <a:gd name="connsiteX279" fmla="*/ 3204492 w 5018777"/>
              <a:gd name="connsiteY279" fmla="*/ 1389017 h 2610137"/>
              <a:gd name="connsiteX280" fmla="*/ 3240777 w 5018777"/>
              <a:gd name="connsiteY280" fmla="*/ 1352731 h 2610137"/>
              <a:gd name="connsiteX281" fmla="*/ 3269806 w 5018777"/>
              <a:gd name="connsiteY281" fmla="*/ 1316445 h 2610137"/>
              <a:gd name="connsiteX282" fmla="*/ 3291577 w 5018777"/>
              <a:gd name="connsiteY282" fmla="*/ 1301931 h 2610137"/>
              <a:gd name="connsiteX283" fmla="*/ 3306092 w 5018777"/>
              <a:gd name="connsiteY283" fmla="*/ 1287417 h 2610137"/>
              <a:gd name="connsiteX284" fmla="*/ 3313349 w 5018777"/>
              <a:gd name="connsiteY284" fmla="*/ 1265645 h 2610137"/>
              <a:gd name="connsiteX285" fmla="*/ 3269806 w 5018777"/>
              <a:gd name="connsiteY285" fmla="*/ 1258388 h 2610137"/>
              <a:gd name="connsiteX286" fmla="*/ 3248035 w 5018777"/>
              <a:gd name="connsiteY286" fmla="*/ 1251131 h 2610137"/>
              <a:gd name="connsiteX287" fmla="*/ 3197235 w 5018777"/>
              <a:gd name="connsiteY287" fmla="*/ 1236617 h 2610137"/>
              <a:gd name="connsiteX288" fmla="*/ 3175463 w 5018777"/>
              <a:gd name="connsiteY288" fmla="*/ 1222103 h 2610137"/>
              <a:gd name="connsiteX289" fmla="*/ 3153692 w 5018777"/>
              <a:gd name="connsiteY289" fmla="*/ 1214845 h 2610137"/>
              <a:gd name="connsiteX290" fmla="*/ 3124663 w 5018777"/>
              <a:gd name="connsiteY290" fmla="*/ 1200331 h 2610137"/>
              <a:gd name="connsiteX291" fmla="*/ 3204492 w 5018777"/>
              <a:gd name="connsiteY291" fmla="*/ 1098731 h 2610137"/>
              <a:gd name="connsiteX292" fmla="*/ 3255292 w 5018777"/>
              <a:gd name="connsiteY292" fmla="*/ 1040674 h 2610137"/>
              <a:gd name="connsiteX293" fmla="*/ 3255292 w 5018777"/>
              <a:gd name="connsiteY293" fmla="*/ 997131 h 2610137"/>
              <a:gd name="connsiteX294" fmla="*/ 3211749 w 5018777"/>
              <a:gd name="connsiteY294" fmla="*/ 989874 h 2610137"/>
              <a:gd name="connsiteX295" fmla="*/ 3182720 w 5018777"/>
              <a:gd name="connsiteY295" fmla="*/ 982617 h 2610137"/>
              <a:gd name="connsiteX296" fmla="*/ 3124663 w 5018777"/>
              <a:gd name="connsiteY296" fmla="*/ 960845 h 2610137"/>
              <a:gd name="connsiteX297" fmla="*/ 3102892 w 5018777"/>
              <a:gd name="connsiteY297" fmla="*/ 953588 h 2610137"/>
              <a:gd name="connsiteX298" fmla="*/ 3052092 w 5018777"/>
              <a:gd name="connsiteY298" fmla="*/ 946331 h 2610137"/>
              <a:gd name="connsiteX299" fmla="*/ 3030320 w 5018777"/>
              <a:gd name="connsiteY299" fmla="*/ 939074 h 2610137"/>
              <a:gd name="connsiteX300" fmla="*/ 2994035 w 5018777"/>
              <a:gd name="connsiteY300" fmla="*/ 931817 h 2610137"/>
              <a:gd name="connsiteX301" fmla="*/ 2979520 w 5018777"/>
              <a:gd name="connsiteY301" fmla="*/ 917303 h 2610137"/>
              <a:gd name="connsiteX302" fmla="*/ 3037577 w 5018777"/>
              <a:gd name="connsiteY302" fmla="*/ 822960 h 2610137"/>
              <a:gd name="connsiteX303" fmla="*/ 3095635 w 5018777"/>
              <a:gd name="connsiteY303" fmla="*/ 750388 h 2610137"/>
              <a:gd name="connsiteX304" fmla="*/ 3131920 w 5018777"/>
              <a:gd name="connsiteY304" fmla="*/ 706845 h 2610137"/>
              <a:gd name="connsiteX305" fmla="*/ 3146435 w 5018777"/>
              <a:gd name="connsiteY305" fmla="*/ 685074 h 2610137"/>
              <a:gd name="connsiteX306" fmla="*/ 3037577 w 5018777"/>
              <a:gd name="connsiteY306" fmla="*/ 670560 h 2610137"/>
              <a:gd name="connsiteX307" fmla="*/ 2965006 w 5018777"/>
              <a:gd name="connsiteY307" fmla="*/ 663303 h 2610137"/>
              <a:gd name="connsiteX308" fmla="*/ 2892435 w 5018777"/>
              <a:gd name="connsiteY308" fmla="*/ 648788 h 2610137"/>
              <a:gd name="connsiteX309" fmla="*/ 2928720 w 5018777"/>
              <a:gd name="connsiteY309" fmla="*/ 612503 h 2610137"/>
              <a:gd name="connsiteX310" fmla="*/ 2965006 w 5018777"/>
              <a:gd name="connsiteY310" fmla="*/ 576217 h 2610137"/>
              <a:gd name="connsiteX311" fmla="*/ 2972263 w 5018777"/>
              <a:gd name="connsiteY311" fmla="*/ 532674 h 2610137"/>
              <a:gd name="connsiteX312" fmla="*/ 2986777 w 5018777"/>
              <a:gd name="connsiteY312" fmla="*/ 489131 h 2610137"/>
              <a:gd name="connsiteX313" fmla="*/ 3001292 w 5018777"/>
              <a:gd name="connsiteY313" fmla="*/ 438331 h 2610137"/>
              <a:gd name="connsiteX314" fmla="*/ 3015806 w 5018777"/>
              <a:gd name="connsiteY314" fmla="*/ 394788 h 2610137"/>
              <a:gd name="connsiteX315" fmla="*/ 2965006 w 5018777"/>
              <a:gd name="connsiteY315" fmla="*/ 402045 h 2610137"/>
              <a:gd name="connsiteX316" fmla="*/ 2921463 w 5018777"/>
              <a:gd name="connsiteY316" fmla="*/ 416560 h 2610137"/>
              <a:gd name="connsiteX317" fmla="*/ 2892435 w 5018777"/>
              <a:gd name="connsiteY317" fmla="*/ 423817 h 2610137"/>
              <a:gd name="connsiteX318" fmla="*/ 2856149 w 5018777"/>
              <a:gd name="connsiteY318" fmla="*/ 438331 h 2610137"/>
              <a:gd name="connsiteX319" fmla="*/ 2812606 w 5018777"/>
              <a:gd name="connsiteY319" fmla="*/ 445588 h 2610137"/>
              <a:gd name="connsiteX320" fmla="*/ 2783577 w 5018777"/>
              <a:gd name="connsiteY320" fmla="*/ 452845 h 2610137"/>
              <a:gd name="connsiteX321" fmla="*/ 2725520 w 5018777"/>
              <a:gd name="connsiteY321" fmla="*/ 445588 h 2610137"/>
              <a:gd name="connsiteX322" fmla="*/ 2732777 w 5018777"/>
              <a:gd name="connsiteY322" fmla="*/ 380274 h 2610137"/>
              <a:gd name="connsiteX323" fmla="*/ 2725520 w 5018777"/>
              <a:gd name="connsiteY323" fmla="*/ 293188 h 2610137"/>
              <a:gd name="connsiteX324" fmla="*/ 2711006 w 5018777"/>
              <a:gd name="connsiteY324" fmla="*/ 235131 h 2610137"/>
              <a:gd name="connsiteX325" fmla="*/ 2667463 w 5018777"/>
              <a:gd name="connsiteY325" fmla="*/ 213360 h 2610137"/>
              <a:gd name="connsiteX326" fmla="*/ 2660206 w 5018777"/>
              <a:gd name="connsiteY326"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11977 w 5018777"/>
              <a:gd name="connsiteY195" fmla="*/ 2143760 h 2610137"/>
              <a:gd name="connsiteX196" fmla="*/ 1404720 w 5018777"/>
              <a:gd name="connsiteY196" fmla="*/ 2165531 h 2610137"/>
              <a:gd name="connsiteX197" fmla="*/ 1368435 w 5018777"/>
              <a:gd name="connsiteY197" fmla="*/ 2296160 h 2610137"/>
              <a:gd name="connsiteX198" fmla="*/ 1370975 w 5018777"/>
              <a:gd name="connsiteY198" fmla="*/ 2452188 h 2610137"/>
              <a:gd name="connsiteX199" fmla="*/ 1513577 w 5018777"/>
              <a:gd name="connsiteY199" fmla="*/ 2557417 h 2610137"/>
              <a:gd name="connsiteX200" fmla="*/ 1636949 w 5018777"/>
              <a:gd name="connsiteY200" fmla="*/ 2593703 h 2610137"/>
              <a:gd name="connsiteX201" fmla="*/ 1813297 w 5018777"/>
              <a:gd name="connsiteY201" fmla="*/ 2610122 h 2610137"/>
              <a:gd name="connsiteX202" fmla="*/ 1929775 w 5018777"/>
              <a:gd name="connsiteY202" fmla="*/ 2575378 h 2610137"/>
              <a:gd name="connsiteX203" fmla="*/ 1963520 w 5018777"/>
              <a:gd name="connsiteY203" fmla="*/ 2499360 h 2610137"/>
              <a:gd name="connsiteX204" fmla="*/ 2006337 w 5018777"/>
              <a:gd name="connsiteY204" fmla="*/ 2317931 h 2610137"/>
              <a:gd name="connsiteX205" fmla="*/ 2043349 w 5018777"/>
              <a:gd name="connsiteY205" fmla="*/ 2114731 h 2610137"/>
              <a:gd name="connsiteX206" fmla="*/ 2066572 w 5018777"/>
              <a:gd name="connsiteY206" fmla="*/ 2051594 h 2610137"/>
              <a:gd name="connsiteX207" fmla="*/ 2102495 w 5018777"/>
              <a:gd name="connsiteY207" fmla="*/ 1990634 h 2610137"/>
              <a:gd name="connsiteX208" fmla="*/ 2221512 w 5018777"/>
              <a:gd name="connsiteY208" fmla="*/ 1882140 h 2610137"/>
              <a:gd name="connsiteX209" fmla="*/ 2333362 w 5018777"/>
              <a:gd name="connsiteY209" fmla="*/ 1869530 h 2610137"/>
              <a:gd name="connsiteX210" fmla="*/ 2398949 w 5018777"/>
              <a:gd name="connsiteY210" fmla="*/ 1882503 h 2610137"/>
              <a:gd name="connsiteX211" fmla="*/ 2457006 w 5018777"/>
              <a:gd name="connsiteY211" fmla="*/ 1933303 h 2610137"/>
              <a:gd name="connsiteX212" fmla="*/ 2493292 w 5018777"/>
              <a:gd name="connsiteY212" fmla="*/ 1976845 h 2610137"/>
              <a:gd name="connsiteX213" fmla="*/ 2533387 w 5018777"/>
              <a:gd name="connsiteY213" fmla="*/ 2067015 h 2610137"/>
              <a:gd name="connsiteX214" fmla="*/ 2561600 w 5018777"/>
              <a:gd name="connsiteY214" fmla="*/ 2198188 h 2610137"/>
              <a:gd name="connsiteX215" fmla="*/ 2524225 w 5018777"/>
              <a:gd name="connsiteY215" fmla="*/ 2293892 h 2610137"/>
              <a:gd name="connsiteX216" fmla="*/ 2415912 w 5018777"/>
              <a:gd name="connsiteY216" fmla="*/ 2303870 h 2610137"/>
              <a:gd name="connsiteX217" fmla="*/ 2423714 w 5018777"/>
              <a:gd name="connsiteY217" fmla="*/ 2158546 h 2610137"/>
              <a:gd name="connsiteX218" fmla="*/ 2379899 w 5018777"/>
              <a:gd name="connsiteY218" fmla="*/ 2048600 h 2610137"/>
              <a:gd name="connsiteX219" fmla="*/ 2275577 w 5018777"/>
              <a:gd name="connsiteY219" fmla="*/ 2020388 h 2610137"/>
              <a:gd name="connsiteX220" fmla="*/ 2195749 w 5018777"/>
              <a:gd name="connsiteY220" fmla="*/ 2071188 h 2610137"/>
              <a:gd name="connsiteX221" fmla="*/ 2152206 w 5018777"/>
              <a:gd name="connsiteY221" fmla="*/ 2114731 h 2610137"/>
              <a:gd name="connsiteX222" fmla="*/ 2130435 w 5018777"/>
              <a:gd name="connsiteY222" fmla="*/ 2143760 h 2610137"/>
              <a:gd name="connsiteX223" fmla="*/ 2130435 w 5018777"/>
              <a:gd name="connsiteY223" fmla="*/ 2354217 h 2610137"/>
              <a:gd name="connsiteX224" fmla="*/ 2144949 w 5018777"/>
              <a:gd name="connsiteY224" fmla="*/ 2375988 h 2610137"/>
              <a:gd name="connsiteX225" fmla="*/ 2195749 w 5018777"/>
              <a:gd name="connsiteY225" fmla="*/ 2419531 h 2610137"/>
              <a:gd name="connsiteX226" fmla="*/ 2224777 w 5018777"/>
              <a:gd name="connsiteY226" fmla="*/ 2441303 h 2610137"/>
              <a:gd name="connsiteX227" fmla="*/ 2268320 w 5018777"/>
              <a:gd name="connsiteY227" fmla="*/ 2477588 h 2610137"/>
              <a:gd name="connsiteX228" fmla="*/ 2297349 w 5018777"/>
              <a:gd name="connsiteY228" fmla="*/ 2513874 h 2610137"/>
              <a:gd name="connsiteX229" fmla="*/ 2319120 w 5018777"/>
              <a:gd name="connsiteY229" fmla="*/ 2535645 h 2610137"/>
              <a:gd name="connsiteX230" fmla="*/ 2398949 w 5018777"/>
              <a:gd name="connsiteY230" fmla="*/ 2571931 h 2610137"/>
              <a:gd name="connsiteX231" fmla="*/ 2544092 w 5018777"/>
              <a:gd name="connsiteY231" fmla="*/ 2557417 h 2610137"/>
              <a:gd name="connsiteX232" fmla="*/ 2565863 w 5018777"/>
              <a:gd name="connsiteY232" fmla="*/ 2542903 h 2610137"/>
              <a:gd name="connsiteX233" fmla="*/ 2573120 w 5018777"/>
              <a:gd name="connsiteY233" fmla="*/ 2506617 h 2610137"/>
              <a:gd name="connsiteX234" fmla="*/ 2587635 w 5018777"/>
              <a:gd name="connsiteY234" fmla="*/ 2484845 h 2610137"/>
              <a:gd name="connsiteX235" fmla="*/ 2594892 w 5018777"/>
              <a:gd name="connsiteY235" fmla="*/ 2412274 h 2610137"/>
              <a:gd name="connsiteX236" fmla="*/ 2645692 w 5018777"/>
              <a:gd name="connsiteY236" fmla="*/ 2419531 h 2610137"/>
              <a:gd name="connsiteX237" fmla="*/ 2674720 w 5018777"/>
              <a:gd name="connsiteY237" fmla="*/ 2426788 h 2610137"/>
              <a:gd name="connsiteX238" fmla="*/ 2747292 w 5018777"/>
              <a:gd name="connsiteY238" fmla="*/ 2441303 h 2610137"/>
              <a:gd name="connsiteX239" fmla="*/ 2790835 w 5018777"/>
              <a:gd name="connsiteY239" fmla="*/ 2455817 h 2610137"/>
              <a:gd name="connsiteX240" fmla="*/ 2812606 w 5018777"/>
              <a:gd name="connsiteY240" fmla="*/ 2441303 h 2610137"/>
              <a:gd name="connsiteX241" fmla="*/ 2805349 w 5018777"/>
              <a:gd name="connsiteY241" fmla="*/ 2419531 h 2610137"/>
              <a:gd name="connsiteX242" fmla="*/ 2798092 w 5018777"/>
              <a:gd name="connsiteY242" fmla="*/ 2375988 h 2610137"/>
              <a:gd name="connsiteX243" fmla="*/ 2783577 w 5018777"/>
              <a:gd name="connsiteY243" fmla="*/ 2332445 h 2610137"/>
              <a:gd name="connsiteX244" fmla="*/ 2798092 w 5018777"/>
              <a:gd name="connsiteY244" fmla="*/ 2281645 h 2610137"/>
              <a:gd name="connsiteX245" fmla="*/ 2965006 w 5018777"/>
              <a:gd name="connsiteY245" fmla="*/ 2252617 h 2610137"/>
              <a:gd name="connsiteX246" fmla="*/ 2950492 w 5018777"/>
              <a:gd name="connsiteY246" fmla="*/ 2230845 h 2610137"/>
              <a:gd name="connsiteX247" fmla="*/ 2928720 w 5018777"/>
              <a:gd name="connsiteY247" fmla="*/ 2136503 h 2610137"/>
              <a:gd name="connsiteX248" fmla="*/ 2921463 w 5018777"/>
              <a:gd name="connsiteY248" fmla="*/ 2107474 h 2610137"/>
              <a:gd name="connsiteX249" fmla="*/ 2899692 w 5018777"/>
              <a:gd name="connsiteY249" fmla="*/ 2092960 h 2610137"/>
              <a:gd name="connsiteX250" fmla="*/ 2906949 w 5018777"/>
              <a:gd name="connsiteY250" fmla="*/ 2063931 h 2610137"/>
              <a:gd name="connsiteX251" fmla="*/ 3037577 w 5018777"/>
              <a:gd name="connsiteY251" fmla="*/ 2056674 h 2610137"/>
              <a:gd name="connsiteX252" fmla="*/ 3124663 w 5018777"/>
              <a:gd name="connsiteY252" fmla="*/ 2049417 h 2610137"/>
              <a:gd name="connsiteX253" fmla="*/ 3146435 w 5018777"/>
              <a:gd name="connsiteY253" fmla="*/ 2042160 h 2610137"/>
              <a:gd name="connsiteX254" fmla="*/ 3139177 w 5018777"/>
              <a:gd name="connsiteY254" fmla="*/ 2013131 h 2610137"/>
              <a:gd name="connsiteX255" fmla="*/ 3110149 w 5018777"/>
              <a:gd name="connsiteY255" fmla="*/ 1962331 h 2610137"/>
              <a:gd name="connsiteX256" fmla="*/ 3081120 w 5018777"/>
              <a:gd name="connsiteY256" fmla="*/ 1933303 h 2610137"/>
              <a:gd name="connsiteX257" fmla="*/ 3066606 w 5018777"/>
              <a:gd name="connsiteY257" fmla="*/ 1904274 h 2610137"/>
              <a:gd name="connsiteX258" fmla="*/ 3044835 w 5018777"/>
              <a:gd name="connsiteY258" fmla="*/ 1889760 h 2610137"/>
              <a:gd name="connsiteX259" fmla="*/ 3037577 w 5018777"/>
              <a:gd name="connsiteY259" fmla="*/ 1867988 h 2610137"/>
              <a:gd name="connsiteX260" fmla="*/ 3023063 w 5018777"/>
              <a:gd name="connsiteY260" fmla="*/ 1846217 h 2610137"/>
              <a:gd name="connsiteX261" fmla="*/ 3052092 w 5018777"/>
              <a:gd name="connsiteY261" fmla="*/ 1831703 h 2610137"/>
              <a:gd name="connsiteX262" fmla="*/ 3160949 w 5018777"/>
              <a:gd name="connsiteY262" fmla="*/ 1817188 h 2610137"/>
              <a:gd name="connsiteX263" fmla="*/ 3182720 w 5018777"/>
              <a:gd name="connsiteY263" fmla="*/ 1802674 h 2610137"/>
              <a:gd name="connsiteX264" fmla="*/ 3131920 w 5018777"/>
              <a:gd name="connsiteY264" fmla="*/ 1693817 h 2610137"/>
              <a:gd name="connsiteX265" fmla="*/ 3124663 w 5018777"/>
              <a:gd name="connsiteY265" fmla="*/ 1672045 h 2610137"/>
              <a:gd name="connsiteX266" fmla="*/ 3110149 w 5018777"/>
              <a:gd name="connsiteY266" fmla="*/ 1650274 h 2610137"/>
              <a:gd name="connsiteX267" fmla="*/ 3131920 w 5018777"/>
              <a:gd name="connsiteY267" fmla="*/ 1643017 h 2610137"/>
              <a:gd name="connsiteX268" fmla="*/ 3160949 w 5018777"/>
              <a:gd name="connsiteY268" fmla="*/ 1635760 h 2610137"/>
              <a:gd name="connsiteX269" fmla="*/ 3189977 w 5018777"/>
              <a:gd name="connsiteY269" fmla="*/ 1621245 h 2610137"/>
              <a:gd name="connsiteX270" fmla="*/ 3219006 w 5018777"/>
              <a:gd name="connsiteY270" fmla="*/ 1613988 h 2610137"/>
              <a:gd name="connsiteX271" fmla="*/ 3240777 w 5018777"/>
              <a:gd name="connsiteY271" fmla="*/ 1606731 h 2610137"/>
              <a:gd name="connsiteX272" fmla="*/ 3284320 w 5018777"/>
              <a:gd name="connsiteY272" fmla="*/ 1584960 h 2610137"/>
              <a:gd name="connsiteX273" fmla="*/ 3298835 w 5018777"/>
              <a:gd name="connsiteY273" fmla="*/ 1570445 h 2610137"/>
              <a:gd name="connsiteX274" fmla="*/ 3277063 w 5018777"/>
              <a:gd name="connsiteY274" fmla="*/ 1548674 h 2610137"/>
              <a:gd name="connsiteX275" fmla="*/ 3233520 w 5018777"/>
              <a:gd name="connsiteY275" fmla="*/ 1519645 h 2610137"/>
              <a:gd name="connsiteX276" fmla="*/ 3182720 w 5018777"/>
              <a:gd name="connsiteY276" fmla="*/ 1461588 h 2610137"/>
              <a:gd name="connsiteX277" fmla="*/ 3175463 w 5018777"/>
              <a:gd name="connsiteY277" fmla="*/ 1439817 h 2610137"/>
              <a:gd name="connsiteX278" fmla="*/ 3153692 w 5018777"/>
              <a:gd name="connsiteY278" fmla="*/ 1425303 h 2610137"/>
              <a:gd name="connsiteX279" fmla="*/ 3204492 w 5018777"/>
              <a:gd name="connsiteY279" fmla="*/ 1389017 h 2610137"/>
              <a:gd name="connsiteX280" fmla="*/ 3240777 w 5018777"/>
              <a:gd name="connsiteY280" fmla="*/ 1352731 h 2610137"/>
              <a:gd name="connsiteX281" fmla="*/ 3269806 w 5018777"/>
              <a:gd name="connsiteY281" fmla="*/ 1316445 h 2610137"/>
              <a:gd name="connsiteX282" fmla="*/ 3291577 w 5018777"/>
              <a:gd name="connsiteY282" fmla="*/ 1301931 h 2610137"/>
              <a:gd name="connsiteX283" fmla="*/ 3306092 w 5018777"/>
              <a:gd name="connsiteY283" fmla="*/ 1287417 h 2610137"/>
              <a:gd name="connsiteX284" fmla="*/ 3313349 w 5018777"/>
              <a:gd name="connsiteY284" fmla="*/ 1265645 h 2610137"/>
              <a:gd name="connsiteX285" fmla="*/ 3269806 w 5018777"/>
              <a:gd name="connsiteY285" fmla="*/ 1258388 h 2610137"/>
              <a:gd name="connsiteX286" fmla="*/ 3248035 w 5018777"/>
              <a:gd name="connsiteY286" fmla="*/ 1251131 h 2610137"/>
              <a:gd name="connsiteX287" fmla="*/ 3197235 w 5018777"/>
              <a:gd name="connsiteY287" fmla="*/ 1236617 h 2610137"/>
              <a:gd name="connsiteX288" fmla="*/ 3175463 w 5018777"/>
              <a:gd name="connsiteY288" fmla="*/ 1222103 h 2610137"/>
              <a:gd name="connsiteX289" fmla="*/ 3153692 w 5018777"/>
              <a:gd name="connsiteY289" fmla="*/ 1214845 h 2610137"/>
              <a:gd name="connsiteX290" fmla="*/ 3124663 w 5018777"/>
              <a:gd name="connsiteY290" fmla="*/ 1200331 h 2610137"/>
              <a:gd name="connsiteX291" fmla="*/ 3204492 w 5018777"/>
              <a:gd name="connsiteY291" fmla="*/ 1098731 h 2610137"/>
              <a:gd name="connsiteX292" fmla="*/ 3255292 w 5018777"/>
              <a:gd name="connsiteY292" fmla="*/ 1040674 h 2610137"/>
              <a:gd name="connsiteX293" fmla="*/ 3255292 w 5018777"/>
              <a:gd name="connsiteY293" fmla="*/ 997131 h 2610137"/>
              <a:gd name="connsiteX294" fmla="*/ 3211749 w 5018777"/>
              <a:gd name="connsiteY294" fmla="*/ 989874 h 2610137"/>
              <a:gd name="connsiteX295" fmla="*/ 3182720 w 5018777"/>
              <a:gd name="connsiteY295" fmla="*/ 982617 h 2610137"/>
              <a:gd name="connsiteX296" fmla="*/ 3124663 w 5018777"/>
              <a:gd name="connsiteY296" fmla="*/ 960845 h 2610137"/>
              <a:gd name="connsiteX297" fmla="*/ 3102892 w 5018777"/>
              <a:gd name="connsiteY297" fmla="*/ 953588 h 2610137"/>
              <a:gd name="connsiteX298" fmla="*/ 3052092 w 5018777"/>
              <a:gd name="connsiteY298" fmla="*/ 946331 h 2610137"/>
              <a:gd name="connsiteX299" fmla="*/ 3030320 w 5018777"/>
              <a:gd name="connsiteY299" fmla="*/ 939074 h 2610137"/>
              <a:gd name="connsiteX300" fmla="*/ 2994035 w 5018777"/>
              <a:gd name="connsiteY300" fmla="*/ 931817 h 2610137"/>
              <a:gd name="connsiteX301" fmla="*/ 2979520 w 5018777"/>
              <a:gd name="connsiteY301" fmla="*/ 917303 h 2610137"/>
              <a:gd name="connsiteX302" fmla="*/ 3037577 w 5018777"/>
              <a:gd name="connsiteY302" fmla="*/ 822960 h 2610137"/>
              <a:gd name="connsiteX303" fmla="*/ 3095635 w 5018777"/>
              <a:gd name="connsiteY303" fmla="*/ 750388 h 2610137"/>
              <a:gd name="connsiteX304" fmla="*/ 3131920 w 5018777"/>
              <a:gd name="connsiteY304" fmla="*/ 706845 h 2610137"/>
              <a:gd name="connsiteX305" fmla="*/ 3146435 w 5018777"/>
              <a:gd name="connsiteY305" fmla="*/ 685074 h 2610137"/>
              <a:gd name="connsiteX306" fmla="*/ 3037577 w 5018777"/>
              <a:gd name="connsiteY306" fmla="*/ 670560 h 2610137"/>
              <a:gd name="connsiteX307" fmla="*/ 2965006 w 5018777"/>
              <a:gd name="connsiteY307" fmla="*/ 663303 h 2610137"/>
              <a:gd name="connsiteX308" fmla="*/ 2892435 w 5018777"/>
              <a:gd name="connsiteY308" fmla="*/ 648788 h 2610137"/>
              <a:gd name="connsiteX309" fmla="*/ 2928720 w 5018777"/>
              <a:gd name="connsiteY309" fmla="*/ 612503 h 2610137"/>
              <a:gd name="connsiteX310" fmla="*/ 2965006 w 5018777"/>
              <a:gd name="connsiteY310" fmla="*/ 576217 h 2610137"/>
              <a:gd name="connsiteX311" fmla="*/ 2972263 w 5018777"/>
              <a:gd name="connsiteY311" fmla="*/ 532674 h 2610137"/>
              <a:gd name="connsiteX312" fmla="*/ 2986777 w 5018777"/>
              <a:gd name="connsiteY312" fmla="*/ 489131 h 2610137"/>
              <a:gd name="connsiteX313" fmla="*/ 3001292 w 5018777"/>
              <a:gd name="connsiteY313" fmla="*/ 438331 h 2610137"/>
              <a:gd name="connsiteX314" fmla="*/ 3015806 w 5018777"/>
              <a:gd name="connsiteY314" fmla="*/ 394788 h 2610137"/>
              <a:gd name="connsiteX315" fmla="*/ 2965006 w 5018777"/>
              <a:gd name="connsiteY315" fmla="*/ 402045 h 2610137"/>
              <a:gd name="connsiteX316" fmla="*/ 2921463 w 5018777"/>
              <a:gd name="connsiteY316" fmla="*/ 416560 h 2610137"/>
              <a:gd name="connsiteX317" fmla="*/ 2892435 w 5018777"/>
              <a:gd name="connsiteY317" fmla="*/ 423817 h 2610137"/>
              <a:gd name="connsiteX318" fmla="*/ 2856149 w 5018777"/>
              <a:gd name="connsiteY318" fmla="*/ 438331 h 2610137"/>
              <a:gd name="connsiteX319" fmla="*/ 2812606 w 5018777"/>
              <a:gd name="connsiteY319" fmla="*/ 445588 h 2610137"/>
              <a:gd name="connsiteX320" fmla="*/ 2783577 w 5018777"/>
              <a:gd name="connsiteY320" fmla="*/ 452845 h 2610137"/>
              <a:gd name="connsiteX321" fmla="*/ 2725520 w 5018777"/>
              <a:gd name="connsiteY321" fmla="*/ 445588 h 2610137"/>
              <a:gd name="connsiteX322" fmla="*/ 2732777 w 5018777"/>
              <a:gd name="connsiteY322" fmla="*/ 380274 h 2610137"/>
              <a:gd name="connsiteX323" fmla="*/ 2725520 w 5018777"/>
              <a:gd name="connsiteY323" fmla="*/ 293188 h 2610137"/>
              <a:gd name="connsiteX324" fmla="*/ 2711006 w 5018777"/>
              <a:gd name="connsiteY324" fmla="*/ 235131 h 2610137"/>
              <a:gd name="connsiteX325" fmla="*/ 2667463 w 5018777"/>
              <a:gd name="connsiteY325" fmla="*/ 213360 h 2610137"/>
              <a:gd name="connsiteX326" fmla="*/ 2660206 w 5018777"/>
              <a:gd name="connsiteY326"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11977 w 5018777"/>
              <a:gd name="connsiteY195" fmla="*/ 2143760 h 2610137"/>
              <a:gd name="connsiteX196" fmla="*/ 1404720 w 5018777"/>
              <a:gd name="connsiteY196" fmla="*/ 2165531 h 2610137"/>
              <a:gd name="connsiteX197" fmla="*/ 1368435 w 5018777"/>
              <a:gd name="connsiteY197" fmla="*/ 2296160 h 2610137"/>
              <a:gd name="connsiteX198" fmla="*/ 1370975 w 5018777"/>
              <a:gd name="connsiteY198" fmla="*/ 2452188 h 2610137"/>
              <a:gd name="connsiteX199" fmla="*/ 1513577 w 5018777"/>
              <a:gd name="connsiteY199" fmla="*/ 2557417 h 2610137"/>
              <a:gd name="connsiteX200" fmla="*/ 1636949 w 5018777"/>
              <a:gd name="connsiteY200" fmla="*/ 2593703 h 2610137"/>
              <a:gd name="connsiteX201" fmla="*/ 1813297 w 5018777"/>
              <a:gd name="connsiteY201" fmla="*/ 2610122 h 2610137"/>
              <a:gd name="connsiteX202" fmla="*/ 1929775 w 5018777"/>
              <a:gd name="connsiteY202" fmla="*/ 2575378 h 2610137"/>
              <a:gd name="connsiteX203" fmla="*/ 1963520 w 5018777"/>
              <a:gd name="connsiteY203" fmla="*/ 2499360 h 2610137"/>
              <a:gd name="connsiteX204" fmla="*/ 2006337 w 5018777"/>
              <a:gd name="connsiteY204" fmla="*/ 2317931 h 2610137"/>
              <a:gd name="connsiteX205" fmla="*/ 2043349 w 5018777"/>
              <a:gd name="connsiteY205" fmla="*/ 2114731 h 2610137"/>
              <a:gd name="connsiteX206" fmla="*/ 2066572 w 5018777"/>
              <a:gd name="connsiteY206" fmla="*/ 2051594 h 2610137"/>
              <a:gd name="connsiteX207" fmla="*/ 2102495 w 5018777"/>
              <a:gd name="connsiteY207" fmla="*/ 1990634 h 2610137"/>
              <a:gd name="connsiteX208" fmla="*/ 2221512 w 5018777"/>
              <a:gd name="connsiteY208" fmla="*/ 1882140 h 2610137"/>
              <a:gd name="connsiteX209" fmla="*/ 2333362 w 5018777"/>
              <a:gd name="connsiteY209" fmla="*/ 1869530 h 2610137"/>
              <a:gd name="connsiteX210" fmla="*/ 2398949 w 5018777"/>
              <a:gd name="connsiteY210" fmla="*/ 1882503 h 2610137"/>
              <a:gd name="connsiteX211" fmla="*/ 2457006 w 5018777"/>
              <a:gd name="connsiteY211" fmla="*/ 1933303 h 2610137"/>
              <a:gd name="connsiteX212" fmla="*/ 2493292 w 5018777"/>
              <a:gd name="connsiteY212" fmla="*/ 1976845 h 2610137"/>
              <a:gd name="connsiteX213" fmla="*/ 2533387 w 5018777"/>
              <a:gd name="connsiteY213" fmla="*/ 2067015 h 2610137"/>
              <a:gd name="connsiteX214" fmla="*/ 2561600 w 5018777"/>
              <a:gd name="connsiteY214" fmla="*/ 2198188 h 2610137"/>
              <a:gd name="connsiteX215" fmla="*/ 2524225 w 5018777"/>
              <a:gd name="connsiteY215" fmla="*/ 2293892 h 2610137"/>
              <a:gd name="connsiteX216" fmla="*/ 2362572 w 5018777"/>
              <a:gd name="connsiteY216" fmla="*/ 2294345 h 2610137"/>
              <a:gd name="connsiteX217" fmla="*/ 2423714 w 5018777"/>
              <a:gd name="connsiteY217" fmla="*/ 2158546 h 2610137"/>
              <a:gd name="connsiteX218" fmla="*/ 2379899 w 5018777"/>
              <a:gd name="connsiteY218" fmla="*/ 2048600 h 2610137"/>
              <a:gd name="connsiteX219" fmla="*/ 2275577 w 5018777"/>
              <a:gd name="connsiteY219" fmla="*/ 2020388 h 2610137"/>
              <a:gd name="connsiteX220" fmla="*/ 2195749 w 5018777"/>
              <a:gd name="connsiteY220" fmla="*/ 2071188 h 2610137"/>
              <a:gd name="connsiteX221" fmla="*/ 2152206 w 5018777"/>
              <a:gd name="connsiteY221" fmla="*/ 2114731 h 2610137"/>
              <a:gd name="connsiteX222" fmla="*/ 2130435 w 5018777"/>
              <a:gd name="connsiteY222" fmla="*/ 2143760 h 2610137"/>
              <a:gd name="connsiteX223" fmla="*/ 2130435 w 5018777"/>
              <a:gd name="connsiteY223" fmla="*/ 2354217 h 2610137"/>
              <a:gd name="connsiteX224" fmla="*/ 2144949 w 5018777"/>
              <a:gd name="connsiteY224" fmla="*/ 2375988 h 2610137"/>
              <a:gd name="connsiteX225" fmla="*/ 2195749 w 5018777"/>
              <a:gd name="connsiteY225" fmla="*/ 2419531 h 2610137"/>
              <a:gd name="connsiteX226" fmla="*/ 2224777 w 5018777"/>
              <a:gd name="connsiteY226" fmla="*/ 2441303 h 2610137"/>
              <a:gd name="connsiteX227" fmla="*/ 2268320 w 5018777"/>
              <a:gd name="connsiteY227" fmla="*/ 2477588 h 2610137"/>
              <a:gd name="connsiteX228" fmla="*/ 2297349 w 5018777"/>
              <a:gd name="connsiteY228" fmla="*/ 2513874 h 2610137"/>
              <a:gd name="connsiteX229" fmla="*/ 2319120 w 5018777"/>
              <a:gd name="connsiteY229" fmla="*/ 2535645 h 2610137"/>
              <a:gd name="connsiteX230" fmla="*/ 2398949 w 5018777"/>
              <a:gd name="connsiteY230" fmla="*/ 2571931 h 2610137"/>
              <a:gd name="connsiteX231" fmla="*/ 2544092 w 5018777"/>
              <a:gd name="connsiteY231" fmla="*/ 2557417 h 2610137"/>
              <a:gd name="connsiteX232" fmla="*/ 2565863 w 5018777"/>
              <a:gd name="connsiteY232" fmla="*/ 2542903 h 2610137"/>
              <a:gd name="connsiteX233" fmla="*/ 2573120 w 5018777"/>
              <a:gd name="connsiteY233" fmla="*/ 2506617 h 2610137"/>
              <a:gd name="connsiteX234" fmla="*/ 2587635 w 5018777"/>
              <a:gd name="connsiteY234" fmla="*/ 2484845 h 2610137"/>
              <a:gd name="connsiteX235" fmla="*/ 2594892 w 5018777"/>
              <a:gd name="connsiteY235" fmla="*/ 2412274 h 2610137"/>
              <a:gd name="connsiteX236" fmla="*/ 2645692 w 5018777"/>
              <a:gd name="connsiteY236" fmla="*/ 2419531 h 2610137"/>
              <a:gd name="connsiteX237" fmla="*/ 2674720 w 5018777"/>
              <a:gd name="connsiteY237" fmla="*/ 2426788 h 2610137"/>
              <a:gd name="connsiteX238" fmla="*/ 2747292 w 5018777"/>
              <a:gd name="connsiteY238" fmla="*/ 2441303 h 2610137"/>
              <a:gd name="connsiteX239" fmla="*/ 2790835 w 5018777"/>
              <a:gd name="connsiteY239" fmla="*/ 2455817 h 2610137"/>
              <a:gd name="connsiteX240" fmla="*/ 2812606 w 5018777"/>
              <a:gd name="connsiteY240" fmla="*/ 2441303 h 2610137"/>
              <a:gd name="connsiteX241" fmla="*/ 2805349 w 5018777"/>
              <a:gd name="connsiteY241" fmla="*/ 2419531 h 2610137"/>
              <a:gd name="connsiteX242" fmla="*/ 2798092 w 5018777"/>
              <a:gd name="connsiteY242" fmla="*/ 2375988 h 2610137"/>
              <a:gd name="connsiteX243" fmla="*/ 2783577 w 5018777"/>
              <a:gd name="connsiteY243" fmla="*/ 2332445 h 2610137"/>
              <a:gd name="connsiteX244" fmla="*/ 2798092 w 5018777"/>
              <a:gd name="connsiteY244" fmla="*/ 2281645 h 2610137"/>
              <a:gd name="connsiteX245" fmla="*/ 2965006 w 5018777"/>
              <a:gd name="connsiteY245" fmla="*/ 2252617 h 2610137"/>
              <a:gd name="connsiteX246" fmla="*/ 2950492 w 5018777"/>
              <a:gd name="connsiteY246" fmla="*/ 2230845 h 2610137"/>
              <a:gd name="connsiteX247" fmla="*/ 2928720 w 5018777"/>
              <a:gd name="connsiteY247" fmla="*/ 2136503 h 2610137"/>
              <a:gd name="connsiteX248" fmla="*/ 2921463 w 5018777"/>
              <a:gd name="connsiteY248" fmla="*/ 2107474 h 2610137"/>
              <a:gd name="connsiteX249" fmla="*/ 2899692 w 5018777"/>
              <a:gd name="connsiteY249" fmla="*/ 2092960 h 2610137"/>
              <a:gd name="connsiteX250" fmla="*/ 2906949 w 5018777"/>
              <a:gd name="connsiteY250" fmla="*/ 2063931 h 2610137"/>
              <a:gd name="connsiteX251" fmla="*/ 3037577 w 5018777"/>
              <a:gd name="connsiteY251" fmla="*/ 2056674 h 2610137"/>
              <a:gd name="connsiteX252" fmla="*/ 3124663 w 5018777"/>
              <a:gd name="connsiteY252" fmla="*/ 2049417 h 2610137"/>
              <a:gd name="connsiteX253" fmla="*/ 3146435 w 5018777"/>
              <a:gd name="connsiteY253" fmla="*/ 2042160 h 2610137"/>
              <a:gd name="connsiteX254" fmla="*/ 3139177 w 5018777"/>
              <a:gd name="connsiteY254" fmla="*/ 2013131 h 2610137"/>
              <a:gd name="connsiteX255" fmla="*/ 3110149 w 5018777"/>
              <a:gd name="connsiteY255" fmla="*/ 1962331 h 2610137"/>
              <a:gd name="connsiteX256" fmla="*/ 3081120 w 5018777"/>
              <a:gd name="connsiteY256" fmla="*/ 1933303 h 2610137"/>
              <a:gd name="connsiteX257" fmla="*/ 3066606 w 5018777"/>
              <a:gd name="connsiteY257" fmla="*/ 1904274 h 2610137"/>
              <a:gd name="connsiteX258" fmla="*/ 3044835 w 5018777"/>
              <a:gd name="connsiteY258" fmla="*/ 1889760 h 2610137"/>
              <a:gd name="connsiteX259" fmla="*/ 3037577 w 5018777"/>
              <a:gd name="connsiteY259" fmla="*/ 1867988 h 2610137"/>
              <a:gd name="connsiteX260" fmla="*/ 3023063 w 5018777"/>
              <a:gd name="connsiteY260" fmla="*/ 1846217 h 2610137"/>
              <a:gd name="connsiteX261" fmla="*/ 3052092 w 5018777"/>
              <a:gd name="connsiteY261" fmla="*/ 1831703 h 2610137"/>
              <a:gd name="connsiteX262" fmla="*/ 3160949 w 5018777"/>
              <a:gd name="connsiteY262" fmla="*/ 1817188 h 2610137"/>
              <a:gd name="connsiteX263" fmla="*/ 3182720 w 5018777"/>
              <a:gd name="connsiteY263" fmla="*/ 1802674 h 2610137"/>
              <a:gd name="connsiteX264" fmla="*/ 3131920 w 5018777"/>
              <a:gd name="connsiteY264" fmla="*/ 1693817 h 2610137"/>
              <a:gd name="connsiteX265" fmla="*/ 3124663 w 5018777"/>
              <a:gd name="connsiteY265" fmla="*/ 1672045 h 2610137"/>
              <a:gd name="connsiteX266" fmla="*/ 3110149 w 5018777"/>
              <a:gd name="connsiteY266" fmla="*/ 1650274 h 2610137"/>
              <a:gd name="connsiteX267" fmla="*/ 3131920 w 5018777"/>
              <a:gd name="connsiteY267" fmla="*/ 1643017 h 2610137"/>
              <a:gd name="connsiteX268" fmla="*/ 3160949 w 5018777"/>
              <a:gd name="connsiteY268" fmla="*/ 1635760 h 2610137"/>
              <a:gd name="connsiteX269" fmla="*/ 3189977 w 5018777"/>
              <a:gd name="connsiteY269" fmla="*/ 1621245 h 2610137"/>
              <a:gd name="connsiteX270" fmla="*/ 3219006 w 5018777"/>
              <a:gd name="connsiteY270" fmla="*/ 1613988 h 2610137"/>
              <a:gd name="connsiteX271" fmla="*/ 3240777 w 5018777"/>
              <a:gd name="connsiteY271" fmla="*/ 1606731 h 2610137"/>
              <a:gd name="connsiteX272" fmla="*/ 3284320 w 5018777"/>
              <a:gd name="connsiteY272" fmla="*/ 1584960 h 2610137"/>
              <a:gd name="connsiteX273" fmla="*/ 3298835 w 5018777"/>
              <a:gd name="connsiteY273" fmla="*/ 1570445 h 2610137"/>
              <a:gd name="connsiteX274" fmla="*/ 3277063 w 5018777"/>
              <a:gd name="connsiteY274" fmla="*/ 1548674 h 2610137"/>
              <a:gd name="connsiteX275" fmla="*/ 3233520 w 5018777"/>
              <a:gd name="connsiteY275" fmla="*/ 1519645 h 2610137"/>
              <a:gd name="connsiteX276" fmla="*/ 3182720 w 5018777"/>
              <a:gd name="connsiteY276" fmla="*/ 1461588 h 2610137"/>
              <a:gd name="connsiteX277" fmla="*/ 3175463 w 5018777"/>
              <a:gd name="connsiteY277" fmla="*/ 1439817 h 2610137"/>
              <a:gd name="connsiteX278" fmla="*/ 3153692 w 5018777"/>
              <a:gd name="connsiteY278" fmla="*/ 1425303 h 2610137"/>
              <a:gd name="connsiteX279" fmla="*/ 3204492 w 5018777"/>
              <a:gd name="connsiteY279" fmla="*/ 1389017 h 2610137"/>
              <a:gd name="connsiteX280" fmla="*/ 3240777 w 5018777"/>
              <a:gd name="connsiteY280" fmla="*/ 1352731 h 2610137"/>
              <a:gd name="connsiteX281" fmla="*/ 3269806 w 5018777"/>
              <a:gd name="connsiteY281" fmla="*/ 1316445 h 2610137"/>
              <a:gd name="connsiteX282" fmla="*/ 3291577 w 5018777"/>
              <a:gd name="connsiteY282" fmla="*/ 1301931 h 2610137"/>
              <a:gd name="connsiteX283" fmla="*/ 3306092 w 5018777"/>
              <a:gd name="connsiteY283" fmla="*/ 1287417 h 2610137"/>
              <a:gd name="connsiteX284" fmla="*/ 3313349 w 5018777"/>
              <a:gd name="connsiteY284" fmla="*/ 1265645 h 2610137"/>
              <a:gd name="connsiteX285" fmla="*/ 3269806 w 5018777"/>
              <a:gd name="connsiteY285" fmla="*/ 1258388 h 2610137"/>
              <a:gd name="connsiteX286" fmla="*/ 3248035 w 5018777"/>
              <a:gd name="connsiteY286" fmla="*/ 1251131 h 2610137"/>
              <a:gd name="connsiteX287" fmla="*/ 3197235 w 5018777"/>
              <a:gd name="connsiteY287" fmla="*/ 1236617 h 2610137"/>
              <a:gd name="connsiteX288" fmla="*/ 3175463 w 5018777"/>
              <a:gd name="connsiteY288" fmla="*/ 1222103 h 2610137"/>
              <a:gd name="connsiteX289" fmla="*/ 3153692 w 5018777"/>
              <a:gd name="connsiteY289" fmla="*/ 1214845 h 2610137"/>
              <a:gd name="connsiteX290" fmla="*/ 3124663 w 5018777"/>
              <a:gd name="connsiteY290" fmla="*/ 1200331 h 2610137"/>
              <a:gd name="connsiteX291" fmla="*/ 3204492 w 5018777"/>
              <a:gd name="connsiteY291" fmla="*/ 1098731 h 2610137"/>
              <a:gd name="connsiteX292" fmla="*/ 3255292 w 5018777"/>
              <a:gd name="connsiteY292" fmla="*/ 1040674 h 2610137"/>
              <a:gd name="connsiteX293" fmla="*/ 3255292 w 5018777"/>
              <a:gd name="connsiteY293" fmla="*/ 997131 h 2610137"/>
              <a:gd name="connsiteX294" fmla="*/ 3211749 w 5018777"/>
              <a:gd name="connsiteY294" fmla="*/ 989874 h 2610137"/>
              <a:gd name="connsiteX295" fmla="*/ 3182720 w 5018777"/>
              <a:gd name="connsiteY295" fmla="*/ 982617 h 2610137"/>
              <a:gd name="connsiteX296" fmla="*/ 3124663 w 5018777"/>
              <a:gd name="connsiteY296" fmla="*/ 960845 h 2610137"/>
              <a:gd name="connsiteX297" fmla="*/ 3102892 w 5018777"/>
              <a:gd name="connsiteY297" fmla="*/ 953588 h 2610137"/>
              <a:gd name="connsiteX298" fmla="*/ 3052092 w 5018777"/>
              <a:gd name="connsiteY298" fmla="*/ 946331 h 2610137"/>
              <a:gd name="connsiteX299" fmla="*/ 3030320 w 5018777"/>
              <a:gd name="connsiteY299" fmla="*/ 939074 h 2610137"/>
              <a:gd name="connsiteX300" fmla="*/ 2994035 w 5018777"/>
              <a:gd name="connsiteY300" fmla="*/ 931817 h 2610137"/>
              <a:gd name="connsiteX301" fmla="*/ 2979520 w 5018777"/>
              <a:gd name="connsiteY301" fmla="*/ 917303 h 2610137"/>
              <a:gd name="connsiteX302" fmla="*/ 3037577 w 5018777"/>
              <a:gd name="connsiteY302" fmla="*/ 822960 h 2610137"/>
              <a:gd name="connsiteX303" fmla="*/ 3095635 w 5018777"/>
              <a:gd name="connsiteY303" fmla="*/ 750388 h 2610137"/>
              <a:gd name="connsiteX304" fmla="*/ 3131920 w 5018777"/>
              <a:gd name="connsiteY304" fmla="*/ 706845 h 2610137"/>
              <a:gd name="connsiteX305" fmla="*/ 3146435 w 5018777"/>
              <a:gd name="connsiteY305" fmla="*/ 685074 h 2610137"/>
              <a:gd name="connsiteX306" fmla="*/ 3037577 w 5018777"/>
              <a:gd name="connsiteY306" fmla="*/ 670560 h 2610137"/>
              <a:gd name="connsiteX307" fmla="*/ 2965006 w 5018777"/>
              <a:gd name="connsiteY307" fmla="*/ 663303 h 2610137"/>
              <a:gd name="connsiteX308" fmla="*/ 2892435 w 5018777"/>
              <a:gd name="connsiteY308" fmla="*/ 648788 h 2610137"/>
              <a:gd name="connsiteX309" fmla="*/ 2928720 w 5018777"/>
              <a:gd name="connsiteY309" fmla="*/ 612503 h 2610137"/>
              <a:gd name="connsiteX310" fmla="*/ 2965006 w 5018777"/>
              <a:gd name="connsiteY310" fmla="*/ 576217 h 2610137"/>
              <a:gd name="connsiteX311" fmla="*/ 2972263 w 5018777"/>
              <a:gd name="connsiteY311" fmla="*/ 532674 h 2610137"/>
              <a:gd name="connsiteX312" fmla="*/ 2986777 w 5018777"/>
              <a:gd name="connsiteY312" fmla="*/ 489131 h 2610137"/>
              <a:gd name="connsiteX313" fmla="*/ 3001292 w 5018777"/>
              <a:gd name="connsiteY313" fmla="*/ 438331 h 2610137"/>
              <a:gd name="connsiteX314" fmla="*/ 3015806 w 5018777"/>
              <a:gd name="connsiteY314" fmla="*/ 394788 h 2610137"/>
              <a:gd name="connsiteX315" fmla="*/ 2965006 w 5018777"/>
              <a:gd name="connsiteY315" fmla="*/ 402045 h 2610137"/>
              <a:gd name="connsiteX316" fmla="*/ 2921463 w 5018777"/>
              <a:gd name="connsiteY316" fmla="*/ 416560 h 2610137"/>
              <a:gd name="connsiteX317" fmla="*/ 2892435 w 5018777"/>
              <a:gd name="connsiteY317" fmla="*/ 423817 h 2610137"/>
              <a:gd name="connsiteX318" fmla="*/ 2856149 w 5018777"/>
              <a:gd name="connsiteY318" fmla="*/ 438331 h 2610137"/>
              <a:gd name="connsiteX319" fmla="*/ 2812606 w 5018777"/>
              <a:gd name="connsiteY319" fmla="*/ 445588 h 2610137"/>
              <a:gd name="connsiteX320" fmla="*/ 2783577 w 5018777"/>
              <a:gd name="connsiteY320" fmla="*/ 452845 h 2610137"/>
              <a:gd name="connsiteX321" fmla="*/ 2725520 w 5018777"/>
              <a:gd name="connsiteY321" fmla="*/ 445588 h 2610137"/>
              <a:gd name="connsiteX322" fmla="*/ 2732777 w 5018777"/>
              <a:gd name="connsiteY322" fmla="*/ 380274 h 2610137"/>
              <a:gd name="connsiteX323" fmla="*/ 2725520 w 5018777"/>
              <a:gd name="connsiteY323" fmla="*/ 293188 h 2610137"/>
              <a:gd name="connsiteX324" fmla="*/ 2711006 w 5018777"/>
              <a:gd name="connsiteY324" fmla="*/ 235131 h 2610137"/>
              <a:gd name="connsiteX325" fmla="*/ 2667463 w 5018777"/>
              <a:gd name="connsiteY325" fmla="*/ 213360 h 2610137"/>
              <a:gd name="connsiteX326" fmla="*/ 2660206 w 5018777"/>
              <a:gd name="connsiteY326"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11977 w 5018777"/>
              <a:gd name="connsiteY195" fmla="*/ 2143760 h 2610137"/>
              <a:gd name="connsiteX196" fmla="*/ 1404720 w 5018777"/>
              <a:gd name="connsiteY196" fmla="*/ 2165531 h 2610137"/>
              <a:gd name="connsiteX197" fmla="*/ 1368435 w 5018777"/>
              <a:gd name="connsiteY197" fmla="*/ 2296160 h 2610137"/>
              <a:gd name="connsiteX198" fmla="*/ 1370975 w 5018777"/>
              <a:gd name="connsiteY198" fmla="*/ 2452188 h 2610137"/>
              <a:gd name="connsiteX199" fmla="*/ 1513577 w 5018777"/>
              <a:gd name="connsiteY199" fmla="*/ 2557417 h 2610137"/>
              <a:gd name="connsiteX200" fmla="*/ 1636949 w 5018777"/>
              <a:gd name="connsiteY200" fmla="*/ 2593703 h 2610137"/>
              <a:gd name="connsiteX201" fmla="*/ 1813297 w 5018777"/>
              <a:gd name="connsiteY201" fmla="*/ 2610122 h 2610137"/>
              <a:gd name="connsiteX202" fmla="*/ 1929775 w 5018777"/>
              <a:gd name="connsiteY202" fmla="*/ 2575378 h 2610137"/>
              <a:gd name="connsiteX203" fmla="*/ 1963520 w 5018777"/>
              <a:gd name="connsiteY203" fmla="*/ 2499360 h 2610137"/>
              <a:gd name="connsiteX204" fmla="*/ 2006337 w 5018777"/>
              <a:gd name="connsiteY204" fmla="*/ 2317931 h 2610137"/>
              <a:gd name="connsiteX205" fmla="*/ 2043349 w 5018777"/>
              <a:gd name="connsiteY205" fmla="*/ 2114731 h 2610137"/>
              <a:gd name="connsiteX206" fmla="*/ 2066572 w 5018777"/>
              <a:gd name="connsiteY206" fmla="*/ 2051594 h 2610137"/>
              <a:gd name="connsiteX207" fmla="*/ 2102495 w 5018777"/>
              <a:gd name="connsiteY207" fmla="*/ 1990634 h 2610137"/>
              <a:gd name="connsiteX208" fmla="*/ 2221512 w 5018777"/>
              <a:gd name="connsiteY208" fmla="*/ 1882140 h 2610137"/>
              <a:gd name="connsiteX209" fmla="*/ 2333362 w 5018777"/>
              <a:gd name="connsiteY209" fmla="*/ 1869530 h 2610137"/>
              <a:gd name="connsiteX210" fmla="*/ 2398949 w 5018777"/>
              <a:gd name="connsiteY210" fmla="*/ 1882503 h 2610137"/>
              <a:gd name="connsiteX211" fmla="*/ 2457006 w 5018777"/>
              <a:gd name="connsiteY211" fmla="*/ 1933303 h 2610137"/>
              <a:gd name="connsiteX212" fmla="*/ 2493292 w 5018777"/>
              <a:gd name="connsiteY212" fmla="*/ 1976845 h 2610137"/>
              <a:gd name="connsiteX213" fmla="*/ 2533387 w 5018777"/>
              <a:gd name="connsiteY213" fmla="*/ 2067015 h 2610137"/>
              <a:gd name="connsiteX214" fmla="*/ 2561600 w 5018777"/>
              <a:gd name="connsiteY214" fmla="*/ 2198188 h 2610137"/>
              <a:gd name="connsiteX215" fmla="*/ 2508985 w 5018777"/>
              <a:gd name="connsiteY215" fmla="*/ 2280557 h 2610137"/>
              <a:gd name="connsiteX216" fmla="*/ 2362572 w 5018777"/>
              <a:gd name="connsiteY216" fmla="*/ 2294345 h 2610137"/>
              <a:gd name="connsiteX217" fmla="*/ 2423714 w 5018777"/>
              <a:gd name="connsiteY217" fmla="*/ 2158546 h 2610137"/>
              <a:gd name="connsiteX218" fmla="*/ 2379899 w 5018777"/>
              <a:gd name="connsiteY218" fmla="*/ 2048600 h 2610137"/>
              <a:gd name="connsiteX219" fmla="*/ 2275577 w 5018777"/>
              <a:gd name="connsiteY219" fmla="*/ 2020388 h 2610137"/>
              <a:gd name="connsiteX220" fmla="*/ 2195749 w 5018777"/>
              <a:gd name="connsiteY220" fmla="*/ 2071188 h 2610137"/>
              <a:gd name="connsiteX221" fmla="*/ 2152206 w 5018777"/>
              <a:gd name="connsiteY221" fmla="*/ 2114731 h 2610137"/>
              <a:gd name="connsiteX222" fmla="*/ 2130435 w 5018777"/>
              <a:gd name="connsiteY222" fmla="*/ 2143760 h 2610137"/>
              <a:gd name="connsiteX223" fmla="*/ 2130435 w 5018777"/>
              <a:gd name="connsiteY223" fmla="*/ 2354217 h 2610137"/>
              <a:gd name="connsiteX224" fmla="*/ 2144949 w 5018777"/>
              <a:gd name="connsiteY224" fmla="*/ 2375988 h 2610137"/>
              <a:gd name="connsiteX225" fmla="*/ 2195749 w 5018777"/>
              <a:gd name="connsiteY225" fmla="*/ 2419531 h 2610137"/>
              <a:gd name="connsiteX226" fmla="*/ 2224777 w 5018777"/>
              <a:gd name="connsiteY226" fmla="*/ 2441303 h 2610137"/>
              <a:gd name="connsiteX227" fmla="*/ 2268320 w 5018777"/>
              <a:gd name="connsiteY227" fmla="*/ 2477588 h 2610137"/>
              <a:gd name="connsiteX228" fmla="*/ 2297349 w 5018777"/>
              <a:gd name="connsiteY228" fmla="*/ 2513874 h 2610137"/>
              <a:gd name="connsiteX229" fmla="*/ 2319120 w 5018777"/>
              <a:gd name="connsiteY229" fmla="*/ 2535645 h 2610137"/>
              <a:gd name="connsiteX230" fmla="*/ 2398949 w 5018777"/>
              <a:gd name="connsiteY230" fmla="*/ 2571931 h 2610137"/>
              <a:gd name="connsiteX231" fmla="*/ 2544092 w 5018777"/>
              <a:gd name="connsiteY231" fmla="*/ 2557417 h 2610137"/>
              <a:gd name="connsiteX232" fmla="*/ 2565863 w 5018777"/>
              <a:gd name="connsiteY232" fmla="*/ 2542903 h 2610137"/>
              <a:gd name="connsiteX233" fmla="*/ 2573120 w 5018777"/>
              <a:gd name="connsiteY233" fmla="*/ 2506617 h 2610137"/>
              <a:gd name="connsiteX234" fmla="*/ 2587635 w 5018777"/>
              <a:gd name="connsiteY234" fmla="*/ 2484845 h 2610137"/>
              <a:gd name="connsiteX235" fmla="*/ 2594892 w 5018777"/>
              <a:gd name="connsiteY235" fmla="*/ 2412274 h 2610137"/>
              <a:gd name="connsiteX236" fmla="*/ 2645692 w 5018777"/>
              <a:gd name="connsiteY236" fmla="*/ 2419531 h 2610137"/>
              <a:gd name="connsiteX237" fmla="*/ 2674720 w 5018777"/>
              <a:gd name="connsiteY237" fmla="*/ 2426788 h 2610137"/>
              <a:gd name="connsiteX238" fmla="*/ 2747292 w 5018777"/>
              <a:gd name="connsiteY238" fmla="*/ 2441303 h 2610137"/>
              <a:gd name="connsiteX239" fmla="*/ 2790835 w 5018777"/>
              <a:gd name="connsiteY239" fmla="*/ 2455817 h 2610137"/>
              <a:gd name="connsiteX240" fmla="*/ 2812606 w 5018777"/>
              <a:gd name="connsiteY240" fmla="*/ 2441303 h 2610137"/>
              <a:gd name="connsiteX241" fmla="*/ 2805349 w 5018777"/>
              <a:gd name="connsiteY241" fmla="*/ 2419531 h 2610137"/>
              <a:gd name="connsiteX242" fmla="*/ 2798092 w 5018777"/>
              <a:gd name="connsiteY242" fmla="*/ 2375988 h 2610137"/>
              <a:gd name="connsiteX243" fmla="*/ 2783577 w 5018777"/>
              <a:gd name="connsiteY243" fmla="*/ 2332445 h 2610137"/>
              <a:gd name="connsiteX244" fmla="*/ 2798092 w 5018777"/>
              <a:gd name="connsiteY244" fmla="*/ 2281645 h 2610137"/>
              <a:gd name="connsiteX245" fmla="*/ 2965006 w 5018777"/>
              <a:gd name="connsiteY245" fmla="*/ 2252617 h 2610137"/>
              <a:gd name="connsiteX246" fmla="*/ 2950492 w 5018777"/>
              <a:gd name="connsiteY246" fmla="*/ 2230845 h 2610137"/>
              <a:gd name="connsiteX247" fmla="*/ 2928720 w 5018777"/>
              <a:gd name="connsiteY247" fmla="*/ 2136503 h 2610137"/>
              <a:gd name="connsiteX248" fmla="*/ 2921463 w 5018777"/>
              <a:gd name="connsiteY248" fmla="*/ 2107474 h 2610137"/>
              <a:gd name="connsiteX249" fmla="*/ 2899692 w 5018777"/>
              <a:gd name="connsiteY249" fmla="*/ 2092960 h 2610137"/>
              <a:gd name="connsiteX250" fmla="*/ 2906949 w 5018777"/>
              <a:gd name="connsiteY250" fmla="*/ 2063931 h 2610137"/>
              <a:gd name="connsiteX251" fmla="*/ 3037577 w 5018777"/>
              <a:gd name="connsiteY251" fmla="*/ 2056674 h 2610137"/>
              <a:gd name="connsiteX252" fmla="*/ 3124663 w 5018777"/>
              <a:gd name="connsiteY252" fmla="*/ 2049417 h 2610137"/>
              <a:gd name="connsiteX253" fmla="*/ 3146435 w 5018777"/>
              <a:gd name="connsiteY253" fmla="*/ 2042160 h 2610137"/>
              <a:gd name="connsiteX254" fmla="*/ 3139177 w 5018777"/>
              <a:gd name="connsiteY254" fmla="*/ 2013131 h 2610137"/>
              <a:gd name="connsiteX255" fmla="*/ 3110149 w 5018777"/>
              <a:gd name="connsiteY255" fmla="*/ 1962331 h 2610137"/>
              <a:gd name="connsiteX256" fmla="*/ 3081120 w 5018777"/>
              <a:gd name="connsiteY256" fmla="*/ 1933303 h 2610137"/>
              <a:gd name="connsiteX257" fmla="*/ 3066606 w 5018777"/>
              <a:gd name="connsiteY257" fmla="*/ 1904274 h 2610137"/>
              <a:gd name="connsiteX258" fmla="*/ 3044835 w 5018777"/>
              <a:gd name="connsiteY258" fmla="*/ 1889760 h 2610137"/>
              <a:gd name="connsiteX259" fmla="*/ 3037577 w 5018777"/>
              <a:gd name="connsiteY259" fmla="*/ 1867988 h 2610137"/>
              <a:gd name="connsiteX260" fmla="*/ 3023063 w 5018777"/>
              <a:gd name="connsiteY260" fmla="*/ 1846217 h 2610137"/>
              <a:gd name="connsiteX261" fmla="*/ 3052092 w 5018777"/>
              <a:gd name="connsiteY261" fmla="*/ 1831703 h 2610137"/>
              <a:gd name="connsiteX262" fmla="*/ 3160949 w 5018777"/>
              <a:gd name="connsiteY262" fmla="*/ 1817188 h 2610137"/>
              <a:gd name="connsiteX263" fmla="*/ 3182720 w 5018777"/>
              <a:gd name="connsiteY263" fmla="*/ 1802674 h 2610137"/>
              <a:gd name="connsiteX264" fmla="*/ 3131920 w 5018777"/>
              <a:gd name="connsiteY264" fmla="*/ 1693817 h 2610137"/>
              <a:gd name="connsiteX265" fmla="*/ 3124663 w 5018777"/>
              <a:gd name="connsiteY265" fmla="*/ 1672045 h 2610137"/>
              <a:gd name="connsiteX266" fmla="*/ 3110149 w 5018777"/>
              <a:gd name="connsiteY266" fmla="*/ 1650274 h 2610137"/>
              <a:gd name="connsiteX267" fmla="*/ 3131920 w 5018777"/>
              <a:gd name="connsiteY267" fmla="*/ 1643017 h 2610137"/>
              <a:gd name="connsiteX268" fmla="*/ 3160949 w 5018777"/>
              <a:gd name="connsiteY268" fmla="*/ 1635760 h 2610137"/>
              <a:gd name="connsiteX269" fmla="*/ 3189977 w 5018777"/>
              <a:gd name="connsiteY269" fmla="*/ 1621245 h 2610137"/>
              <a:gd name="connsiteX270" fmla="*/ 3219006 w 5018777"/>
              <a:gd name="connsiteY270" fmla="*/ 1613988 h 2610137"/>
              <a:gd name="connsiteX271" fmla="*/ 3240777 w 5018777"/>
              <a:gd name="connsiteY271" fmla="*/ 1606731 h 2610137"/>
              <a:gd name="connsiteX272" fmla="*/ 3284320 w 5018777"/>
              <a:gd name="connsiteY272" fmla="*/ 1584960 h 2610137"/>
              <a:gd name="connsiteX273" fmla="*/ 3298835 w 5018777"/>
              <a:gd name="connsiteY273" fmla="*/ 1570445 h 2610137"/>
              <a:gd name="connsiteX274" fmla="*/ 3277063 w 5018777"/>
              <a:gd name="connsiteY274" fmla="*/ 1548674 h 2610137"/>
              <a:gd name="connsiteX275" fmla="*/ 3233520 w 5018777"/>
              <a:gd name="connsiteY275" fmla="*/ 1519645 h 2610137"/>
              <a:gd name="connsiteX276" fmla="*/ 3182720 w 5018777"/>
              <a:gd name="connsiteY276" fmla="*/ 1461588 h 2610137"/>
              <a:gd name="connsiteX277" fmla="*/ 3175463 w 5018777"/>
              <a:gd name="connsiteY277" fmla="*/ 1439817 h 2610137"/>
              <a:gd name="connsiteX278" fmla="*/ 3153692 w 5018777"/>
              <a:gd name="connsiteY278" fmla="*/ 1425303 h 2610137"/>
              <a:gd name="connsiteX279" fmla="*/ 3204492 w 5018777"/>
              <a:gd name="connsiteY279" fmla="*/ 1389017 h 2610137"/>
              <a:gd name="connsiteX280" fmla="*/ 3240777 w 5018777"/>
              <a:gd name="connsiteY280" fmla="*/ 1352731 h 2610137"/>
              <a:gd name="connsiteX281" fmla="*/ 3269806 w 5018777"/>
              <a:gd name="connsiteY281" fmla="*/ 1316445 h 2610137"/>
              <a:gd name="connsiteX282" fmla="*/ 3291577 w 5018777"/>
              <a:gd name="connsiteY282" fmla="*/ 1301931 h 2610137"/>
              <a:gd name="connsiteX283" fmla="*/ 3306092 w 5018777"/>
              <a:gd name="connsiteY283" fmla="*/ 1287417 h 2610137"/>
              <a:gd name="connsiteX284" fmla="*/ 3313349 w 5018777"/>
              <a:gd name="connsiteY284" fmla="*/ 1265645 h 2610137"/>
              <a:gd name="connsiteX285" fmla="*/ 3269806 w 5018777"/>
              <a:gd name="connsiteY285" fmla="*/ 1258388 h 2610137"/>
              <a:gd name="connsiteX286" fmla="*/ 3248035 w 5018777"/>
              <a:gd name="connsiteY286" fmla="*/ 1251131 h 2610137"/>
              <a:gd name="connsiteX287" fmla="*/ 3197235 w 5018777"/>
              <a:gd name="connsiteY287" fmla="*/ 1236617 h 2610137"/>
              <a:gd name="connsiteX288" fmla="*/ 3175463 w 5018777"/>
              <a:gd name="connsiteY288" fmla="*/ 1222103 h 2610137"/>
              <a:gd name="connsiteX289" fmla="*/ 3153692 w 5018777"/>
              <a:gd name="connsiteY289" fmla="*/ 1214845 h 2610137"/>
              <a:gd name="connsiteX290" fmla="*/ 3124663 w 5018777"/>
              <a:gd name="connsiteY290" fmla="*/ 1200331 h 2610137"/>
              <a:gd name="connsiteX291" fmla="*/ 3204492 w 5018777"/>
              <a:gd name="connsiteY291" fmla="*/ 1098731 h 2610137"/>
              <a:gd name="connsiteX292" fmla="*/ 3255292 w 5018777"/>
              <a:gd name="connsiteY292" fmla="*/ 1040674 h 2610137"/>
              <a:gd name="connsiteX293" fmla="*/ 3255292 w 5018777"/>
              <a:gd name="connsiteY293" fmla="*/ 997131 h 2610137"/>
              <a:gd name="connsiteX294" fmla="*/ 3211749 w 5018777"/>
              <a:gd name="connsiteY294" fmla="*/ 989874 h 2610137"/>
              <a:gd name="connsiteX295" fmla="*/ 3182720 w 5018777"/>
              <a:gd name="connsiteY295" fmla="*/ 982617 h 2610137"/>
              <a:gd name="connsiteX296" fmla="*/ 3124663 w 5018777"/>
              <a:gd name="connsiteY296" fmla="*/ 960845 h 2610137"/>
              <a:gd name="connsiteX297" fmla="*/ 3102892 w 5018777"/>
              <a:gd name="connsiteY297" fmla="*/ 953588 h 2610137"/>
              <a:gd name="connsiteX298" fmla="*/ 3052092 w 5018777"/>
              <a:gd name="connsiteY298" fmla="*/ 946331 h 2610137"/>
              <a:gd name="connsiteX299" fmla="*/ 3030320 w 5018777"/>
              <a:gd name="connsiteY299" fmla="*/ 939074 h 2610137"/>
              <a:gd name="connsiteX300" fmla="*/ 2994035 w 5018777"/>
              <a:gd name="connsiteY300" fmla="*/ 931817 h 2610137"/>
              <a:gd name="connsiteX301" fmla="*/ 2979520 w 5018777"/>
              <a:gd name="connsiteY301" fmla="*/ 917303 h 2610137"/>
              <a:gd name="connsiteX302" fmla="*/ 3037577 w 5018777"/>
              <a:gd name="connsiteY302" fmla="*/ 822960 h 2610137"/>
              <a:gd name="connsiteX303" fmla="*/ 3095635 w 5018777"/>
              <a:gd name="connsiteY303" fmla="*/ 750388 h 2610137"/>
              <a:gd name="connsiteX304" fmla="*/ 3131920 w 5018777"/>
              <a:gd name="connsiteY304" fmla="*/ 706845 h 2610137"/>
              <a:gd name="connsiteX305" fmla="*/ 3146435 w 5018777"/>
              <a:gd name="connsiteY305" fmla="*/ 685074 h 2610137"/>
              <a:gd name="connsiteX306" fmla="*/ 3037577 w 5018777"/>
              <a:gd name="connsiteY306" fmla="*/ 670560 h 2610137"/>
              <a:gd name="connsiteX307" fmla="*/ 2965006 w 5018777"/>
              <a:gd name="connsiteY307" fmla="*/ 663303 h 2610137"/>
              <a:gd name="connsiteX308" fmla="*/ 2892435 w 5018777"/>
              <a:gd name="connsiteY308" fmla="*/ 648788 h 2610137"/>
              <a:gd name="connsiteX309" fmla="*/ 2928720 w 5018777"/>
              <a:gd name="connsiteY309" fmla="*/ 612503 h 2610137"/>
              <a:gd name="connsiteX310" fmla="*/ 2965006 w 5018777"/>
              <a:gd name="connsiteY310" fmla="*/ 576217 h 2610137"/>
              <a:gd name="connsiteX311" fmla="*/ 2972263 w 5018777"/>
              <a:gd name="connsiteY311" fmla="*/ 532674 h 2610137"/>
              <a:gd name="connsiteX312" fmla="*/ 2986777 w 5018777"/>
              <a:gd name="connsiteY312" fmla="*/ 489131 h 2610137"/>
              <a:gd name="connsiteX313" fmla="*/ 3001292 w 5018777"/>
              <a:gd name="connsiteY313" fmla="*/ 438331 h 2610137"/>
              <a:gd name="connsiteX314" fmla="*/ 3015806 w 5018777"/>
              <a:gd name="connsiteY314" fmla="*/ 394788 h 2610137"/>
              <a:gd name="connsiteX315" fmla="*/ 2965006 w 5018777"/>
              <a:gd name="connsiteY315" fmla="*/ 402045 h 2610137"/>
              <a:gd name="connsiteX316" fmla="*/ 2921463 w 5018777"/>
              <a:gd name="connsiteY316" fmla="*/ 416560 h 2610137"/>
              <a:gd name="connsiteX317" fmla="*/ 2892435 w 5018777"/>
              <a:gd name="connsiteY317" fmla="*/ 423817 h 2610137"/>
              <a:gd name="connsiteX318" fmla="*/ 2856149 w 5018777"/>
              <a:gd name="connsiteY318" fmla="*/ 438331 h 2610137"/>
              <a:gd name="connsiteX319" fmla="*/ 2812606 w 5018777"/>
              <a:gd name="connsiteY319" fmla="*/ 445588 h 2610137"/>
              <a:gd name="connsiteX320" fmla="*/ 2783577 w 5018777"/>
              <a:gd name="connsiteY320" fmla="*/ 452845 h 2610137"/>
              <a:gd name="connsiteX321" fmla="*/ 2725520 w 5018777"/>
              <a:gd name="connsiteY321" fmla="*/ 445588 h 2610137"/>
              <a:gd name="connsiteX322" fmla="*/ 2732777 w 5018777"/>
              <a:gd name="connsiteY322" fmla="*/ 380274 h 2610137"/>
              <a:gd name="connsiteX323" fmla="*/ 2725520 w 5018777"/>
              <a:gd name="connsiteY323" fmla="*/ 293188 h 2610137"/>
              <a:gd name="connsiteX324" fmla="*/ 2711006 w 5018777"/>
              <a:gd name="connsiteY324" fmla="*/ 235131 h 2610137"/>
              <a:gd name="connsiteX325" fmla="*/ 2667463 w 5018777"/>
              <a:gd name="connsiteY325" fmla="*/ 213360 h 2610137"/>
              <a:gd name="connsiteX326" fmla="*/ 2660206 w 5018777"/>
              <a:gd name="connsiteY326"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11977 w 5018777"/>
              <a:gd name="connsiteY195" fmla="*/ 2143760 h 2610137"/>
              <a:gd name="connsiteX196" fmla="*/ 1404720 w 5018777"/>
              <a:gd name="connsiteY196" fmla="*/ 2165531 h 2610137"/>
              <a:gd name="connsiteX197" fmla="*/ 1368435 w 5018777"/>
              <a:gd name="connsiteY197" fmla="*/ 2296160 h 2610137"/>
              <a:gd name="connsiteX198" fmla="*/ 1370975 w 5018777"/>
              <a:gd name="connsiteY198" fmla="*/ 2452188 h 2610137"/>
              <a:gd name="connsiteX199" fmla="*/ 1513577 w 5018777"/>
              <a:gd name="connsiteY199" fmla="*/ 2557417 h 2610137"/>
              <a:gd name="connsiteX200" fmla="*/ 1636949 w 5018777"/>
              <a:gd name="connsiteY200" fmla="*/ 2593703 h 2610137"/>
              <a:gd name="connsiteX201" fmla="*/ 1813297 w 5018777"/>
              <a:gd name="connsiteY201" fmla="*/ 2610122 h 2610137"/>
              <a:gd name="connsiteX202" fmla="*/ 1929775 w 5018777"/>
              <a:gd name="connsiteY202" fmla="*/ 2575378 h 2610137"/>
              <a:gd name="connsiteX203" fmla="*/ 1963520 w 5018777"/>
              <a:gd name="connsiteY203" fmla="*/ 2499360 h 2610137"/>
              <a:gd name="connsiteX204" fmla="*/ 2006337 w 5018777"/>
              <a:gd name="connsiteY204" fmla="*/ 2317931 h 2610137"/>
              <a:gd name="connsiteX205" fmla="*/ 2043349 w 5018777"/>
              <a:gd name="connsiteY205" fmla="*/ 2114731 h 2610137"/>
              <a:gd name="connsiteX206" fmla="*/ 2066572 w 5018777"/>
              <a:gd name="connsiteY206" fmla="*/ 2051594 h 2610137"/>
              <a:gd name="connsiteX207" fmla="*/ 2102495 w 5018777"/>
              <a:gd name="connsiteY207" fmla="*/ 1990634 h 2610137"/>
              <a:gd name="connsiteX208" fmla="*/ 2221512 w 5018777"/>
              <a:gd name="connsiteY208" fmla="*/ 1882140 h 2610137"/>
              <a:gd name="connsiteX209" fmla="*/ 2333362 w 5018777"/>
              <a:gd name="connsiteY209" fmla="*/ 1869530 h 2610137"/>
              <a:gd name="connsiteX210" fmla="*/ 2398949 w 5018777"/>
              <a:gd name="connsiteY210" fmla="*/ 1882503 h 2610137"/>
              <a:gd name="connsiteX211" fmla="*/ 2457006 w 5018777"/>
              <a:gd name="connsiteY211" fmla="*/ 1933303 h 2610137"/>
              <a:gd name="connsiteX212" fmla="*/ 2493292 w 5018777"/>
              <a:gd name="connsiteY212" fmla="*/ 1976845 h 2610137"/>
              <a:gd name="connsiteX213" fmla="*/ 2533387 w 5018777"/>
              <a:gd name="connsiteY213" fmla="*/ 2067015 h 2610137"/>
              <a:gd name="connsiteX214" fmla="*/ 2542550 w 5018777"/>
              <a:gd name="connsiteY214" fmla="*/ 2182948 h 2610137"/>
              <a:gd name="connsiteX215" fmla="*/ 2508985 w 5018777"/>
              <a:gd name="connsiteY215" fmla="*/ 2280557 h 2610137"/>
              <a:gd name="connsiteX216" fmla="*/ 2362572 w 5018777"/>
              <a:gd name="connsiteY216" fmla="*/ 2294345 h 2610137"/>
              <a:gd name="connsiteX217" fmla="*/ 2423714 w 5018777"/>
              <a:gd name="connsiteY217" fmla="*/ 2158546 h 2610137"/>
              <a:gd name="connsiteX218" fmla="*/ 2379899 w 5018777"/>
              <a:gd name="connsiteY218" fmla="*/ 2048600 h 2610137"/>
              <a:gd name="connsiteX219" fmla="*/ 2275577 w 5018777"/>
              <a:gd name="connsiteY219" fmla="*/ 2020388 h 2610137"/>
              <a:gd name="connsiteX220" fmla="*/ 2195749 w 5018777"/>
              <a:gd name="connsiteY220" fmla="*/ 2071188 h 2610137"/>
              <a:gd name="connsiteX221" fmla="*/ 2152206 w 5018777"/>
              <a:gd name="connsiteY221" fmla="*/ 2114731 h 2610137"/>
              <a:gd name="connsiteX222" fmla="*/ 2130435 w 5018777"/>
              <a:gd name="connsiteY222" fmla="*/ 2143760 h 2610137"/>
              <a:gd name="connsiteX223" fmla="*/ 2130435 w 5018777"/>
              <a:gd name="connsiteY223" fmla="*/ 2354217 h 2610137"/>
              <a:gd name="connsiteX224" fmla="*/ 2144949 w 5018777"/>
              <a:gd name="connsiteY224" fmla="*/ 2375988 h 2610137"/>
              <a:gd name="connsiteX225" fmla="*/ 2195749 w 5018777"/>
              <a:gd name="connsiteY225" fmla="*/ 2419531 h 2610137"/>
              <a:gd name="connsiteX226" fmla="*/ 2224777 w 5018777"/>
              <a:gd name="connsiteY226" fmla="*/ 2441303 h 2610137"/>
              <a:gd name="connsiteX227" fmla="*/ 2268320 w 5018777"/>
              <a:gd name="connsiteY227" fmla="*/ 2477588 h 2610137"/>
              <a:gd name="connsiteX228" fmla="*/ 2297349 w 5018777"/>
              <a:gd name="connsiteY228" fmla="*/ 2513874 h 2610137"/>
              <a:gd name="connsiteX229" fmla="*/ 2319120 w 5018777"/>
              <a:gd name="connsiteY229" fmla="*/ 2535645 h 2610137"/>
              <a:gd name="connsiteX230" fmla="*/ 2398949 w 5018777"/>
              <a:gd name="connsiteY230" fmla="*/ 2571931 h 2610137"/>
              <a:gd name="connsiteX231" fmla="*/ 2544092 w 5018777"/>
              <a:gd name="connsiteY231" fmla="*/ 2557417 h 2610137"/>
              <a:gd name="connsiteX232" fmla="*/ 2565863 w 5018777"/>
              <a:gd name="connsiteY232" fmla="*/ 2542903 h 2610137"/>
              <a:gd name="connsiteX233" fmla="*/ 2573120 w 5018777"/>
              <a:gd name="connsiteY233" fmla="*/ 2506617 h 2610137"/>
              <a:gd name="connsiteX234" fmla="*/ 2587635 w 5018777"/>
              <a:gd name="connsiteY234" fmla="*/ 2484845 h 2610137"/>
              <a:gd name="connsiteX235" fmla="*/ 2594892 w 5018777"/>
              <a:gd name="connsiteY235" fmla="*/ 2412274 h 2610137"/>
              <a:gd name="connsiteX236" fmla="*/ 2645692 w 5018777"/>
              <a:gd name="connsiteY236" fmla="*/ 2419531 h 2610137"/>
              <a:gd name="connsiteX237" fmla="*/ 2674720 w 5018777"/>
              <a:gd name="connsiteY237" fmla="*/ 2426788 h 2610137"/>
              <a:gd name="connsiteX238" fmla="*/ 2747292 w 5018777"/>
              <a:gd name="connsiteY238" fmla="*/ 2441303 h 2610137"/>
              <a:gd name="connsiteX239" fmla="*/ 2790835 w 5018777"/>
              <a:gd name="connsiteY239" fmla="*/ 2455817 h 2610137"/>
              <a:gd name="connsiteX240" fmla="*/ 2812606 w 5018777"/>
              <a:gd name="connsiteY240" fmla="*/ 2441303 h 2610137"/>
              <a:gd name="connsiteX241" fmla="*/ 2805349 w 5018777"/>
              <a:gd name="connsiteY241" fmla="*/ 2419531 h 2610137"/>
              <a:gd name="connsiteX242" fmla="*/ 2798092 w 5018777"/>
              <a:gd name="connsiteY242" fmla="*/ 2375988 h 2610137"/>
              <a:gd name="connsiteX243" fmla="*/ 2783577 w 5018777"/>
              <a:gd name="connsiteY243" fmla="*/ 2332445 h 2610137"/>
              <a:gd name="connsiteX244" fmla="*/ 2798092 w 5018777"/>
              <a:gd name="connsiteY244" fmla="*/ 2281645 h 2610137"/>
              <a:gd name="connsiteX245" fmla="*/ 2965006 w 5018777"/>
              <a:gd name="connsiteY245" fmla="*/ 2252617 h 2610137"/>
              <a:gd name="connsiteX246" fmla="*/ 2950492 w 5018777"/>
              <a:gd name="connsiteY246" fmla="*/ 2230845 h 2610137"/>
              <a:gd name="connsiteX247" fmla="*/ 2928720 w 5018777"/>
              <a:gd name="connsiteY247" fmla="*/ 2136503 h 2610137"/>
              <a:gd name="connsiteX248" fmla="*/ 2921463 w 5018777"/>
              <a:gd name="connsiteY248" fmla="*/ 2107474 h 2610137"/>
              <a:gd name="connsiteX249" fmla="*/ 2899692 w 5018777"/>
              <a:gd name="connsiteY249" fmla="*/ 2092960 h 2610137"/>
              <a:gd name="connsiteX250" fmla="*/ 2906949 w 5018777"/>
              <a:gd name="connsiteY250" fmla="*/ 2063931 h 2610137"/>
              <a:gd name="connsiteX251" fmla="*/ 3037577 w 5018777"/>
              <a:gd name="connsiteY251" fmla="*/ 2056674 h 2610137"/>
              <a:gd name="connsiteX252" fmla="*/ 3124663 w 5018777"/>
              <a:gd name="connsiteY252" fmla="*/ 2049417 h 2610137"/>
              <a:gd name="connsiteX253" fmla="*/ 3146435 w 5018777"/>
              <a:gd name="connsiteY253" fmla="*/ 2042160 h 2610137"/>
              <a:gd name="connsiteX254" fmla="*/ 3139177 w 5018777"/>
              <a:gd name="connsiteY254" fmla="*/ 2013131 h 2610137"/>
              <a:gd name="connsiteX255" fmla="*/ 3110149 w 5018777"/>
              <a:gd name="connsiteY255" fmla="*/ 1962331 h 2610137"/>
              <a:gd name="connsiteX256" fmla="*/ 3081120 w 5018777"/>
              <a:gd name="connsiteY256" fmla="*/ 1933303 h 2610137"/>
              <a:gd name="connsiteX257" fmla="*/ 3066606 w 5018777"/>
              <a:gd name="connsiteY257" fmla="*/ 1904274 h 2610137"/>
              <a:gd name="connsiteX258" fmla="*/ 3044835 w 5018777"/>
              <a:gd name="connsiteY258" fmla="*/ 1889760 h 2610137"/>
              <a:gd name="connsiteX259" fmla="*/ 3037577 w 5018777"/>
              <a:gd name="connsiteY259" fmla="*/ 1867988 h 2610137"/>
              <a:gd name="connsiteX260" fmla="*/ 3023063 w 5018777"/>
              <a:gd name="connsiteY260" fmla="*/ 1846217 h 2610137"/>
              <a:gd name="connsiteX261" fmla="*/ 3052092 w 5018777"/>
              <a:gd name="connsiteY261" fmla="*/ 1831703 h 2610137"/>
              <a:gd name="connsiteX262" fmla="*/ 3160949 w 5018777"/>
              <a:gd name="connsiteY262" fmla="*/ 1817188 h 2610137"/>
              <a:gd name="connsiteX263" fmla="*/ 3182720 w 5018777"/>
              <a:gd name="connsiteY263" fmla="*/ 1802674 h 2610137"/>
              <a:gd name="connsiteX264" fmla="*/ 3131920 w 5018777"/>
              <a:gd name="connsiteY264" fmla="*/ 1693817 h 2610137"/>
              <a:gd name="connsiteX265" fmla="*/ 3124663 w 5018777"/>
              <a:gd name="connsiteY265" fmla="*/ 1672045 h 2610137"/>
              <a:gd name="connsiteX266" fmla="*/ 3110149 w 5018777"/>
              <a:gd name="connsiteY266" fmla="*/ 1650274 h 2610137"/>
              <a:gd name="connsiteX267" fmla="*/ 3131920 w 5018777"/>
              <a:gd name="connsiteY267" fmla="*/ 1643017 h 2610137"/>
              <a:gd name="connsiteX268" fmla="*/ 3160949 w 5018777"/>
              <a:gd name="connsiteY268" fmla="*/ 1635760 h 2610137"/>
              <a:gd name="connsiteX269" fmla="*/ 3189977 w 5018777"/>
              <a:gd name="connsiteY269" fmla="*/ 1621245 h 2610137"/>
              <a:gd name="connsiteX270" fmla="*/ 3219006 w 5018777"/>
              <a:gd name="connsiteY270" fmla="*/ 1613988 h 2610137"/>
              <a:gd name="connsiteX271" fmla="*/ 3240777 w 5018777"/>
              <a:gd name="connsiteY271" fmla="*/ 1606731 h 2610137"/>
              <a:gd name="connsiteX272" fmla="*/ 3284320 w 5018777"/>
              <a:gd name="connsiteY272" fmla="*/ 1584960 h 2610137"/>
              <a:gd name="connsiteX273" fmla="*/ 3298835 w 5018777"/>
              <a:gd name="connsiteY273" fmla="*/ 1570445 h 2610137"/>
              <a:gd name="connsiteX274" fmla="*/ 3277063 w 5018777"/>
              <a:gd name="connsiteY274" fmla="*/ 1548674 h 2610137"/>
              <a:gd name="connsiteX275" fmla="*/ 3233520 w 5018777"/>
              <a:gd name="connsiteY275" fmla="*/ 1519645 h 2610137"/>
              <a:gd name="connsiteX276" fmla="*/ 3182720 w 5018777"/>
              <a:gd name="connsiteY276" fmla="*/ 1461588 h 2610137"/>
              <a:gd name="connsiteX277" fmla="*/ 3175463 w 5018777"/>
              <a:gd name="connsiteY277" fmla="*/ 1439817 h 2610137"/>
              <a:gd name="connsiteX278" fmla="*/ 3153692 w 5018777"/>
              <a:gd name="connsiteY278" fmla="*/ 1425303 h 2610137"/>
              <a:gd name="connsiteX279" fmla="*/ 3204492 w 5018777"/>
              <a:gd name="connsiteY279" fmla="*/ 1389017 h 2610137"/>
              <a:gd name="connsiteX280" fmla="*/ 3240777 w 5018777"/>
              <a:gd name="connsiteY280" fmla="*/ 1352731 h 2610137"/>
              <a:gd name="connsiteX281" fmla="*/ 3269806 w 5018777"/>
              <a:gd name="connsiteY281" fmla="*/ 1316445 h 2610137"/>
              <a:gd name="connsiteX282" fmla="*/ 3291577 w 5018777"/>
              <a:gd name="connsiteY282" fmla="*/ 1301931 h 2610137"/>
              <a:gd name="connsiteX283" fmla="*/ 3306092 w 5018777"/>
              <a:gd name="connsiteY283" fmla="*/ 1287417 h 2610137"/>
              <a:gd name="connsiteX284" fmla="*/ 3313349 w 5018777"/>
              <a:gd name="connsiteY284" fmla="*/ 1265645 h 2610137"/>
              <a:gd name="connsiteX285" fmla="*/ 3269806 w 5018777"/>
              <a:gd name="connsiteY285" fmla="*/ 1258388 h 2610137"/>
              <a:gd name="connsiteX286" fmla="*/ 3248035 w 5018777"/>
              <a:gd name="connsiteY286" fmla="*/ 1251131 h 2610137"/>
              <a:gd name="connsiteX287" fmla="*/ 3197235 w 5018777"/>
              <a:gd name="connsiteY287" fmla="*/ 1236617 h 2610137"/>
              <a:gd name="connsiteX288" fmla="*/ 3175463 w 5018777"/>
              <a:gd name="connsiteY288" fmla="*/ 1222103 h 2610137"/>
              <a:gd name="connsiteX289" fmla="*/ 3153692 w 5018777"/>
              <a:gd name="connsiteY289" fmla="*/ 1214845 h 2610137"/>
              <a:gd name="connsiteX290" fmla="*/ 3124663 w 5018777"/>
              <a:gd name="connsiteY290" fmla="*/ 1200331 h 2610137"/>
              <a:gd name="connsiteX291" fmla="*/ 3204492 w 5018777"/>
              <a:gd name="connsiteY291" fmla="*/ 1098731 h 2610137"/>
              <a:gd name="connsiteX292" fmla="*/ 3255292 w 5018777"/>
              <a:gd name="connsiteY292" fmla="*/ 1040674 h 2610137"/>
              <a:gd name="connsiteX293" fmla="*/ 3255292 w 5018777"/>
              <a:gd name="connsiteY293" fmla="*/ 997131 h 2610137"/>
              <a:gd name="connsiteX294" fmla="*/ 3211749 w 5018777"/>
              <a:gd name="connsiteY294" fmla="*/ 989874 h 2610137"/>
              <a:gd name="connsiteX295" fmla="*/ 3182720 w 5018777"/>
              <a:gd name="connsiteY295" fmla="*/ 982617 h 2610137"/>
              <a:gd name="connsiteX296" fmla="*/ 3124663 w 5018777"/>
              <a:gd name="connsiteY296" fmla="*/ 960845 h 2610137"/>
              <a:gd name="connsiteX297" fmla="*/ 3102892 w 5018777"/>
              <a:gd name="connsiteY297" fmla="*/ 953588 h 2610137"/>
              <a:gd name="connsiteX298" fmla="*/ 3052092 w 5018777"/>
              <a:gd name="connsiteY298" fmla="*/ 946331 h 2610137"/>
              <a:gd name="connsiteX299" fmla="*/ 3030320 w 5018777"/>
              <a:gd name="connsiteY299" fmla="*/ 939074 h 2610137"/>
              <a:gd name="connsiteX300" fmla="*/ 2994035 w 5018777"/>
              <a:gd name="connsiteY300" fmla="*/ 931817 h 2610137"/>
              <a:gd name="connsiteX301" fmla="*/ 2979520 w 5018777"/>
              <a:gd name="connsiteY301" fmla="*/ 917303 h 2610137"/>
              <a:gd name="connsiteX302" fmla="*/ 3037577 w 5018777"/>
              <a:gd name="connsiteY302" fmla="*/ 822960 h 2610137"/>
              <a:gd name="connsiteX303" fmla="*/ 3095635 w 5018777"/>
              <a:gd name="connsiteY303" fmla="*/ 750388 h 2610137"/>
              <a:gd name="connsiteX304" fmla="*/ 3131920 w 5018777"/>
              <a:gd name="connsiteY304" fmla="*/ 706845 h 2610137"/>
              <a:gd name="connsiteX305" fmla="*/ 3146435 w 5018777"/>
              <a:gd name="connsiteY305" fmla="*/ 685074 h 2610137"/>
              <a:gd name="connsiteX306" fmla="*/ 3037577 w 5018777"/>
              <a:gd name="connsiteY306" fmla="*/ 670560 h 2610137"/>
              <a:gd name="connsiteX307" fmla="*/ 2965006 w 5018777"/>
              <a:gd name="connsiteY307" fmla="*/ 663303 h 2610137"/>
              <a:gd name="connsiteX308" fmla="*/ 2892435 w 5018777"/>
              <a:gd name="connsiteY308" fmla="*/ 648788 h 2610137"/>
              <a:gd name="connsiteX309" fmla="*/ 2928720 w 5018777"/>
              <a:gd name="connsiteY309" fmla="*/ 612503 h 2610137"/>
              <a:gd name="connsiteX310" fmla="*/ 2965006 w 5018777"/>
              <a:gd name="connsiteY310" fmla="*/ 576217 h 2610137"/>
              <a:gd name="connsiteX311" fmla="*/ 2972263 w 5018777"/>
              <a:gd name="connsiteY311" fmla="*/ 532674 h 2610137"/>
              <a:gd name="connsiteX312" fmla="*/ 2986777 w 5018777"/>
              <a:gd name="connsiteY312" fmla="*/ 489131 h 2610137"/>
              <a:gd name="connsiteX313" fmla="*/ 3001292 w 5018777"/>
              <a:gd name="connsiteY313" fmla="*/ 438331 h 2610137"/>
              <a:gd name="connsiteX314" fmla="*/ 3015806 w 5018777"/>
              <a:gd name="connsiteY314" fmla="*/ 394788 h 2610137"/>
              <a:gd name="connsiteX315" fmla="*/ 2965006 w 5018777"/>
              <a:gd name="connsiteY315" fmla="*/ 402045 h 2610137"/>
              <a:gd name="connsiteX316" fmla="*/ 2921463 w 5018777"/>
              <a:gd name="connsiteY316" fmla="*/ 416560 h 2610137"/>
              <a:gd name="connsiteX317" fmla="*/ 2892435 w 5018777"/>
              <a:gd name="connsiteY317" fmla="*/ 423817 h 2610137"/>
              <a:gd name="connsiteX318" fmla="*/ 2856149 w 5018777"/>
              <a:gd name="connsiteY318" fmla="*/ 438331 h 2610137"/>
              <a:gd name="connsiteX319" fmla="*/ 2812606 w 5018777"/>
              <a:gd name="connsiteY319" fmla="*/ 445588 h 2610137"/>
              <a:gd name="connsiteX320" fmla="*/ 2783577 w 5018777"/>
              <a:gd name="connsiteY320" fmla="*/ 452845 h 2610137"/>
              <a:gd name="connsiteX321" fmla="*/ 2725520 w 5018777"/>
              <a:gd name="connsiteY321" fmla="*/ 445588 h 2610137"/>
              <a:gd name="connsiteX322" fmla="*/ 2732777 w 5018777"/>
              <a:gd name="connsiteY322" fmla="*/ 380274 h 2610137"/>
              <a:gd name="connsiteX323" fmla="*/ 2725520 w 5018777"/>
              <a:gd name="connsiteY323" fmla="*/ 293188 h 2610137"/>
              <a:gd name="connsiteX324" fmla="*/ 2711006 w 5018777"/>
              <a:gd name="connsiteY324" fmla="*/ 235131 h 2610137"/>
              <a:gd name="connsiteX325" fmla="*/ 2667463 w 5018777"/>
              <a:gd name="connsiteY325" fmla="*/ 213360 h 2610137"/>
              <a:gd name="connsiteX326" fmla="*/ 2660206 w 5018777"/>
              <a:gd name="connsiteY326"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11977 w 5018777"/>
              <a:gd name="connsiteY195" fmla="*/ 2143760 h 2610137"/>
              <a:gd name="connsiteX196" fmla="*/ 1404720 w 5018777"/>
              <a:gd name="connsiteY196" fmla="*/ 2165531 h 2610137"/>
              <a:gd name="connsiteX197" fmla="*/ 1368435 w 5018777"/>
              <a:gd name="connsiteY197" fmla="*/ 2296160 h 2610137"/>
              <a:gd name="connsiteX198" fmla="*/ 1370975 w 5018777"/>
              <a:gd name="connsiteY198" fmla="*/ 2452188 h 2610137"/>
              <a:gd name="connsiteX199" fmla="*/ 1513577 w 5018777"/>
              <a:gd name="connsiteY199" fmla="*/ 2557417 h 2610137"/>
              <a:gd name="connsiteX200" fmla="*/ 1636949 w 5018777"/>
              <a:gd name="connsiteY200" fmla="*/ 2593703 h 2610137"/>
              <a:gd name="connsiteX201" fmla="*/ 1813297 w 5018777"/>
              <a:gd name="connsiteY201" fmla="*/ 2610122 h 2610137"/>
              <a:gd name="connsiteX202" fmla="*/ 1929775 w 5018777"/>
              <a:gd name="connsiteY202" fmla="*/ 2575378 h 2610137"/>
              <a:gd name="connsiteX203" fmla="*/ 1963520 w 5018777"/>
              <a:gd name="connsiteY203" fmla="*/ 2499360 h 2610137"/>
              <a:gd name="connsiteX204" fmla="*/ 2006337 w 5018777"/>
              <a:gd name="connsiteY204" fmla="*/ 2317931 h 2610137"/>
              <a:gd name="connsiteX205" fmla="*/ 2043349 w 5018777"/>
              <a:gd name="connsiteY205" fmla="*/ 2114731 h 2610137"/>
              <a:gd name="connsiteX206" fmla="*/ 2066572 w 5018777"/>
              <a:gd name="connsiteY206" fmla="*/ 2051594 h 2610137"/>
              <a:gd name="connsiteX207" fmla="*/ 2102495 w 5018777"/>
              <a:gd name="connsiteY207" fmla="*/ 1990634 h 2610137"/>
              <a:gd name="connsiteX208" fmla="*/ 2221512 w 5018777"/>
              <a:gd name="connsiteY208" fmla="*/ 1882140 h 2610137"/>
              <a:gd name="connsiteX209" fmla="*/ 2333362 w 5018777"/>
              <a:gd name="connsiteY209" fmla="*/ 1869530 h 2610137"/>
              <a:gd name="connsiteX210" fmla="*/ 2398949 w 5018777"/>
              <a:gd name="connsiteY210" fmla="*/ 1882503 h 2610137"/>
              <a:gd name="connsiteX211" fmla="*/ 2457006 w 5018777"/>
              <a:gd name="connsiteY211" fmla="*/ 1933303 h 2610137"/>
              <a:gd name="connsiteX212" fmla="*/ 2493292 w 5018777"/>
              <a:gd name="connsiteY212" fmla="*/ 1976845 h 2610137"/>
              <a:gd name="connsiteX213" fmla="*/ 2533387 w 5018777"/>
              <a:gd name="connsiteY213" fmla="*/ 2067015 h 2610137"/>
              <a:gd name="connsiteX214" fmla="*/ 2542550 w 5018777"/>
              <a:gd name="connsiteY214" fmla="*/ 2182948 h 2610137"/>
              <a:gd name="connsiteX215" fmla="*/ 2476600 w 5018777"/>
              <a:gd name="connsiteY215" fmla="*/ 2272937 h 2610137"/>
              <a:gd name="connsiteX216" fmla="*/ 2362572 w 5018777"/>
              <a:gd name="connsiteY216" fmla="*/ 2294345 h 2610137"/>
              <a:gd name="connsiteX217" fmla="*/ 2423714 w 5018777"/>
              <a:gd name="connsiteY217" fmla="*/ 2158546 h 2610137"/>
              <a:gd name="connsiteX218" fmla="*/ 2379899 w 5018777"/>
              <a:gd name="connsiteY218" fmla="*/ 2048600 h 2610137"/>
              <a:gd name="connsiteX219" fmla="*/ 2275577 w 5018777"/>
              <a:gd name="connsiteY219" fmla="*/ 2020388 h 2610137"/>
              <a:gd name="connsiteX220" fmla="*/ 2195749 w 5018777"/>
              <a:gd name="connsiteY220" fmla="*/ 2071188 h 2610137"/>
              <a:gd name="connsiteX221" fmla="*/ 2152206 w 5018777"/>
              <a:gd name="connsiteY221" fmla="*/ 2114731 h 2610137"/>
              <a:gd name="connsiteX222" fmla="*/ 2130435 w 5018777"/>
              <a:gd name="connsiteY222" fmla="*/ 2143760 h 2610137"/>
              <a:gd name="connsiteX223" fmla="*/ 2130435 w 5018777"/>
              <a:gd name="connsiteY223" fmla="*/ 2354217 h 2610137"/>
              <a:gd name="connsiteX224" fmla="*/ 2144949 w 5018777"/>
              <a:gd name="connsiteY224" fmla="*/ 2375988 h 2610137"/>
              <a:gd name="connsiteX225" fmla="*/ 2195749 w 5018777"/>
              <a:gd name="connsiteY225" fmla="*/ 2419531 h 2610137"/>
              <a:gd name="connsiteX226" fmla="*/ 2224777 w 5018777"/>
              <a:gd name="connsiteY226" fmla="*/ 2441303 h 2610137"/>
              <a:gd name="connsiteX227" fmla="*/ 2268320 w 5018777"/>
              <a:gd name="connsiteY227" fmla="*/ 2477588 h 2610137"/>
              <a:gd name="connsiteX228" fmla="*/ 2297349 w 5018777"/>
              <a:gd name="connsiteY228" fmla="*/ 2513874 h 2610137"/>
              <a:gd name="connsiteX229" fmla="*/ 2319120 w 5018777"/>
              <a:gd name="connsiteY229" fmla="*/ 2535645 h 2610137"/>
              <a:gd name="connsiteX230" fmla="*/ 2398949 w 5018777"/>
              <a:gd name="connsiteY230" fmla="*/ 2571931 h 2610137"/>
              <a:gd name="connsiteX231" fmla="*/ 2544092 w 5018777"/>
              <a:gd name="connsiteY231" fmla="*/ 2557417 h 2610137"/>
              <a:gd name="connsiteX232" fmla="*/ 2565863 w 5018777"/>
              <a:gd name="connsiteY232" fmla="*/ 2542903 h 2610137"/>
              <a:gd name="connsiteX233" fmla="*/ 2573120 w 5018777"/>
              <a:gd name="connsiteY233" fmla="*/ 2506617 h 2610137"/>
              <a:gd name="connsiteX234" fmla="*/ 2587635 w 5018777"/>
              <a:gd name="connsiteY234" fmla="*/ 2484845 h 2610137"/>
              <a:gd name="connsiteX235" fmla="*/ 2594892 w 5018777"/>
              <a:gd name="connsiteY235" fmla="*/ 2412274 h 2610137"/>
              <a:gd name="connsiteX236" fmla="*/ 2645692 w 5018777"/>
              <a:gd name="connsiteY236" fmla="*/ 2419531 h 2610137"/>
              <a:gd name="connsiteX237" fmla="*/ 2674720 w 5018777"/>
              <a:gd name="connsiteY237" fmla="*/ 2426788 h 2610137"/>
              <a:gd name="connsiteX238" fmla="*/ 2747292 w 5018777"/>
              <a:gd name="connsiteY238" fmla="*/ 2441303 h 2610137"/>
              <a:gd name="connsiteX239" fmla="*/ 2790835 w 5018777"/>
              <a:gd name="connsiteY239" fmla="*/ 2455817 h 2610137"/>
              <a:gd name="connsiteX240" fmla="*/ 2812606 w 5018777"/>
              <a:gd name="connsiteY240" fmla="*/ 2441303 h 2610137"/>
              <a:gd name="connsiteX241" fmla="*/ 2805349 w 5018777"/>
              <a:gd name="connsiteY241" fmla="*/ 2419531 h 2610137"/>
              <a:gd name="connsiteX242" fmla="*/ 2798092 w 5018777"/>
              <a:gd name="connsiteY242" fmla="*/ 2375988 h 2610137"/>
              <a:gd name="connsiteX243" fmla="*/ 2783577 w 5018777"/>
              <a:gd name="connsiteY243" fmla="*/ 2332445 h 2610137"/>
              <a:gd name="connsiteX244" fmla="*/ 2798092 w 5018777"/>
              <a:gd name="connsiteY244" fmla="*/ 2281645 h 2610137"/>
              <a:gd name="connsiteX245" fmla="*/ 2965006 w 5018777"/>
              <a:gd name="connsiteY245" fmla="*/ 2252617 h 2610137"/>
              <a:gd name="connsiteX246" fmla="*/ 2950492 w 5018777"/>
              <a:gd name="connsiteY246" fmla="*/ 2230845 h 2610137"/>
              <a:gd name="connsiteX247" fmla="*/ 2928720 w 5018777"/>
              <a:gd name="connsiteY247" fmla="*/ 2136503 h 2610137"/>
              <a:gd name="connsiteX248" fmla="*/ 2921463 w 5018777"/>
              <a:gd name="connsiteY248" fmla="*/ 2107474 h 2610137"/>
              <a:gd name="connsiteX249" fmla="*/ 2899692 w 5018777"/>
              <a:gd name="connsiteY249" fmla="*/ 2092960 h 2610137"/>
              <a:gd name="connsiteX250" fmla="*/ 2906949 w 5018777"/>
              <a:gd name="connsiteY250" fmla="*/ 2063931 h 2610137"/>
              <a:gd name="connsiteX251" fmla="*/ 3037577 w 5018777"/>
              <a:gd name="connsiteY251" fmla="*/ 2056674 h 2610137"/>
              <a:gd name="connsiteX252" fmla="*/ 3124663 w 5018777"/>
              <a:gd name="connsiteY252" fmla="*/ 2049417 h 2610137"/>
              <a:gd name="connsiteX253" fmla="*/ 3146435 w 5018777"/>
              <a:gd name="connsiteY253" fmla="*/ 2042160 h 2610137"/>
              <a:gd name="connsiteX254" fmla="*/ 3139177 w 5018777"/>
              <a:gd name="connsiteY254" fmla="*/ 2013131 h 2610137"/>
              <a:gd name="connsiteX255" fmla="*/ 3110149 w 5018777"/>
              <a:gd name="connsiteY255" fmla="*/ 1962331 h 2610137"/>
              <a:gd name="connsiteX256" fmla="*/ 3081120 w 5018777"/>
              <a:gd name="connsiteY256" fmla="*/ 1933303 h 2610137"/>
              <a:gd name="connsiteX257" fmla="*/ 3066606 w 5018777"/>
              <a:gd name="connsiteY257" fmla="*/ 1904274 h 2610137"/>
              <a:gd name="connsiteX258" fmla="*/ 3044835 w 5018777"/>
              <a:gd name="connsiteY258" fmla="*/ 1889760 h 2610137"/>
              <a:gd name="connsiteX259" fmla="*/ 3037577 w 5018777"/>
              <a:gd name="connsiteY259" fmla="*/ 1867988 h 2610137"/>
              <a:gd name="connsiteX260" fmla="*/ 3023063 w 5018777"/>
              <a:gd name="connsiteY260" fmla="*/ 1846217 h 2610137"/>
              <a:gd name="connsiteX261" fmla="*/ 3052092 w 5018777"/>
              <a:gd name="connsiteY261" fmla="*/ 1831703 h 2610137"/>
              <a:gd name="connsiteX262" fmla="*/ 3160949 w 5018777"/>
              <a:gd name="connsiteY262" fmla="*/ 1817188 h 2610137"/>
              <a:gd name="connsiteX263" fmla="*/ 3182720 w 5018777"/>
              <a:gd name="connsiteY263" fmla="*/ 1802674 h 2610137"/>
              <a:gd name="connsiteX264" fmla="*/ 3131920 w 5018777"/>
              <a:gd name="connsiteY264" fmla="*/ 1693817 h 2610137"/>
              <a:gd name="connsiteX265" fmla="*/ 3124663 w 5018777"/>
              <a:gd name="connsiteY265" fmla="*/ 1672045 h 2610137"/>
              <a:gd name="connsiteX266" fmla="*/ 3110149 w 5018777"/>
              <a:gd name="connsiteY266" fmla="*/ 1650274 h 2610137"/>
              <a:gd name="connsiteX267" fmla="*/ 3131920 w 5018777"/>
              <a:gd name="connsiteY267" fmla="*/ 1643017 h 2610137"/>
              <a:gd name="connsiteX268" fmla="*/ 3160949 w 5018777"/>
              <a:gd name="connsiteY268" fmla="*/ 1635760 h 2610137"/>
              <a:gd name="connsiteX269" fmla="*/ 3189977 w 5018777"/>
              <a:gd name="connsiteY269" fmla="*/ 1621245 h 2610137"/>
              <a:gd name="connsiteX270" fmla="*/ 3219006 w 5018777"/>
              <a:gd name="connsiteY270" fmla="*/ 1613988 h 2610137"/>
              <a:gd name="connsiteX271" fmla="*/ 3240777 w 5018777"/>
              <a:gd name="connsiteY271" fmla="*/ 1606731 h 2610137"/>
              <a:gd name="connsiteX272" fmla="*/ 3284320 w 5018777"/>
              <a:gd name="connsiteY272" fmla="*/ 1584960 h 2610137"/>
              <a:gd name="connsiteX273" fmla="*/ 3298835 w 5018777"/>
              <a:gd name="connsiteY273" fmla="*/ 1570445 h 2610137"/>
              <a:gd name="connsiteX274" fmla="*/ 3277063 w 5018777"/>
              <a:gd name="connsiteY274" fmla="*/ 1548674 h 2610137"/>
              <a:gd name="connsiteX275" fmla="*/ 3233520 w 5018777"/>
              <a:gd name="connsiteY275" fmla="*/ 1519645 h 2610137"/>
              <a:gd name="connsiteX276" fmla="*/ 3182720 w 5018777"/>
              <a:gd name="connsiteY276" fmla="*/ 1461588 h 2610137"/>
              <a:gd name="connsiteX277" fmla="*/ 3175463 w 5018777"/>
              <a:gd name="connsiteY277" fmla="*/ 1439817 h 2610137"/>
              <a:gd name="connsiteX278" fmla="*/ 3153692 w 5018777"/>
              <a:gd name="connsiteY278" fmla="*/ 1425303 h 2610137"/>
              <a:gd name="connsiteX279" fmla="*/ 3204492 w 5018777"/>
              <a:gd name="connsiteY279" fmla="*/ 1389017 h 2610137"/>
              <a:gd name="connsiteX280" fmla="*/ 3240777 w 5018777"/>
              <a:gd name="connsiteY280" fmla="*/ 1352731 h 2610137"/>
              <a:gd name="connsiteX281" fmla="*/ 3269806 w 5018777"/>
              <a:gd name="connsiteY281" fmla="*/ 1316445 h 2610137"/>
              <a:gd name="connsiteX282" fmla="*/ 3291577 w 5018777"/>
              <a:gd name="connsiteY282" fmla="*/ 1301931 h 2610137"/>
              <a:gd name="connsiteX283" fmla="*/ 3306092 w 5018777"/>
              <a:gd name="connsiteY283" fmla="*/ 1287417 h 2610137"/>
              <a:gd name="connsiteX284" fmla="*/ 3313349 w 5018777"/>
              <a:gd name="connsiteY284" fmla="*/ 1265645 h 2610137"/>
              <a:gd name="connsiteX285" fmla="*/ 3269806 w 5018777"/>
              <a:gd name="connsiteY285" fmla="*/ 1258388 h 2610137"/>
              <a:gd name="connsiteX286" fmla="*/ 3248035 w 5018777"/>
              <a:gd name="connsiteY286" fmla="*/ 1251131 h 2610137"/>
              <a:gd name="connsiteX287" fmla="*/ 3197235 w 5018777"/>
              <a:gd name="connsiteY287" fmla="*/ 1236617 h 2610137"/>
              <a:gd name="connsiteX288" fmla="*/ 3175463 w 5018777"/>
              <a:gd name="connsiteY288" fmla="*/ 1222103 h 2610137"/>
              <a:gd name="connsiteX289" fmla="*/ 3153692 w 5018777"/>
              <a:gd name="connsiteY289" fmla="*/ 1214845 h 2610137"/>
              <a:gd name="connsiteX290" fmla="*/ 3124663 w 5018777"/>
              <a:gd name="connsiteY290" fmla="*/ 1200331 h 2610137"/>
              <a:gd name="connsiteX291" fmla="*/ 3204492 w 5018777"/>
              <a:gd name="connsiteY291" fmla="*/ 1098731 h 2610137"/>
              <a:gd name="connsiteX292" fmla="*/ 3255292 w 5018777"/>
              <a:gd name="connsiteY292" fmla="*/ 1040674 h 2610137"/>
              <a:gd name="connsiteX293" fmla="*/ 3255292 w 5018777"/>
              <a:gd name="connsiteY293" fmla="*/ 997131 h 2610137"/>
              <a:gd name="connsiteX294" fmla="*/ 3211749 w 5018777"/>
              <a:gd name="connsiteY294" fmla="*/ 989874 h 2610137"/>
              <a:gd name="connsiteX295" fmla="*/ 3182720 w 5018777"/>
              <a:gd name="connsiteY295" fmla="*/ 982617 h 2610137"/>
              <a:gd name="connsiteX296" fmla="*/ 3124663 w 5018777"/>
              <a:gd name="connsiteY296" fmla="*/ 960845 h 2610137"/>
              <a:gd name="connsiteX297" fmla="*/ 3102892 w 5018777"/>
              <a:gd name="connsiteY297" fmla="*/ 953588 h 2610137"/>
              <a:gd name="connsiteX298" fmla="*/ 3052092 w 5018777"/>
              <a:gd name="connsiteY298" fmla="*/ 946331 h 2610137"/>
              <a:gd name="connsiteX299" fmla="*/ 3030320 w 5018777"/>
              <a:gd name="connsiteY299" fmla="*/ 939074 h 2610137"/>
              <a:gd name="connsiteX300" fmla="*/ 2994035 w 5018777"/>
              <a:gd name="connsiteY300" fmla="*/ 931817 h 2610137"/>
              <a:gd name="connsiteX301" fmla="*/ 2979520 w 5018777"/>
              <a:gd name="connsiteY301" fmla="*/ 917303 h 2610137"/>
              <a:gd name="connsiteX302" fmla="*/ 3037577 w 5018777"/>
              <a:gd name="connsiteY302" fmla="*/ 822960 h 2610137"/>
              <a:gd name="connsiteX303" fmla="*/ 3095635 w 5018777"/>
              <a:gd name="connsiteY303" fmla="*/ 750388 h 2610137"/>
              <a:gd name="connsiteX304" fmla="*/ 3131920 w 5018777"/>
              <a:gd name="connsiteY304" fmla="*/ 706845 h 2610137"/>
              <a:gd name="connsiteX305" fmla="*/ 3146435 w 5018777"/>
              <a:gd name="connsiteY305" fmla="*/ 685074 h 2610137"/>
              <a:gd name="connsiteX306" fmla="*/ 3037577 w 5018777"/>
              <a:gd name="connsiteY306" fmla="*/ 670560 h 2610137"/>
              <a:gd name="connsiteX307" fmla="*/ 2965006 w 5018777"/>
              <a:gd name="connsiteY307" fmla="*/ 663303 h 2610137"/>
              <a:gd name="connsiteX308" fmla="*/ 2892435 w 5018777"/>
              <a:gd name="connsiteY308" fmla="*/ 648788 h 2610137"/>
              <a:gd name="connsiteX309" fmla="*/ 2928720 w 5018777"/>
              <a:gd name="connsiteY309" fmla="*/ 612503 h 2610137"/>
              <a:gd name="connsiteX310" fmla="*/ 2965006 w 5018777"/>
              <a:gd name="connsiteY310" fmla="*/ 576217 h 2610137"/>
              <a:gd name="connsiteX311" fmla="*/ 2972263 w 5018777"/>
              <a:gd name="connsiteY311" fmla="*/ 532674 h 2610137"/>
              <a:gd name="connsiteX312" fmla="*/ 2986777 w 5018777"/>
              <a:gd name="connsiteY312" fmla="*/ 489131 h 2610137"/>
              <a:gd name="connsiteX313" fmla="*/ 3001292 w 5018777"/>
              <a:gd name="connsiteY313" fmla="*/ 438331 h 2610137"/>
              <a:gd name="connsiteX314" fmla="*/ 3015806 w 5018777"/>
              <a:gd name="connsiteY314" fmla="*/ 394788 h 2610137"/>
              <a:gd name="connsiteX315" fmla="*/ 2965006 w 5018777"/>
              <a:gd name="connsiteY315" fmla="*/ 402045 h 2610137"/>
              <a:gd name="connsiteX316" fmla="*/ 2921463 w 5018777"/>
              <a:gd name="connsiteY316" fmla="*/ 416560 h 2610137"/>
              <a:gd name="connsiteX317" fmla="*/ 2892435 w 5018777"/>
              <a:gd name="connsiteY317" fmla="*/ 423817 h 2610137"/>
              <a:gd name="connsiteX318" fmla="*/ 2856149 w 5018777"/>
              <a:gd name="connsiteY318" fmla="*/ 438331 h 2610137"/>
              <a:gd name="connsiteX319" fmla="*/ 2812606 w 5018777"/>
              <a:gd name="connsiteY319" fmla="*/ 445588 h 2610137"/>
              <a:gd name="connsiteX320" fmla="*/ 2783577 w 5018777"/>
              <a:gd name="connsiteY320" fmla="*/ 452845 h 2610137"/>
              <a:gd name="connsiteX321" fmla="*/ 2725520 w 5018777"/>
              <a:gd name="connsiteY321" fmla="*/ 445588 h 2610137"/>
              <a:gd name="connsiteX322" fmla="*/ 2732777 w 5018777"/>
              <a:gd name="connsiteY322" fmla="*/ 380274 h 2610137"/>
              <a:gd name="connsiteX323" fmla="*/ 2725520 w 5018777"/>
              <a:gd name="connsiteY323" fmla="*/ 293188 h 2610137"/>
              <a:gd name="connsiteX324" fmla="*/ 2711006 w 5018777"/>
              <a:gd name="connsiteY324" fmla="*/ 235131 h 2610137"/>
              <a:gd name="connsiteX325" fmla="*/ 2667463 w 5018777"/>
              <a:gd name="connsiteY325" fmla="*/ 213360 h 2610137"/>
              <a:gd name="connsiteX326" fmla="*/ 2660206 w 5018777"/>
              <a:gd name="connsiteY326"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11977 w 5018777"/>
              <a:gd name="connsiteY195" fmla="*/ 2143760 h 2610137"/>
              <a:gd name="connsiteX196" fmla="*/ 1404720 w 5018777"/>
              <a:gd name="connsiteY196" fmla="*/ 2165531 h 2610137"/>
              <a:gd name="connsiteX197" fmla="*/ 1368435 w 5018777"/>
              <a:gd name="connsiteY197" fmla="*/ 2296160 h 2610137"/>
              <a:gd name="connsiteX198" fmla="*/ 1370975 w 5018777"/>
              <a:gd name="connsiteY198" fmla="*/ 2452188 h 2610137"/>
              <a:gd name="connsiteX199" fmla="*/ 1513577 w 5018777"/>
              <a:gd name="connsiteY199" fmla="*/ 2557417 h 2610137"/>
              <a:gd name="connsiteX200" fmla="*/ 1636949 w 5018777"/>
              <a:gd name="connsiteY200" fmla="*/ 2593703 h 2610137"/>
              <a:gd name="connsiteX201" fmla="*/ 1813297 w 5018777"/>
              <a:gd name="connsiteY201" fmla="*/ 2610122 h 2610137"/>
              <a:gd name="connsiteX202" fmla="*/ 1929775 w 5018777"/>
              <a:gd name="connsiteY202" fmla="*/ 2575378 h 2610137"/>
              <a:gd name="connsiteX203" fmla="*/ 1963520 w 5018777"/>
              <a:gd name="connsiteY203" fmla="*/ 2499360 h 2610137"/>
              <a:gd name="connsiteX204" fmla="*/ 2006337 w 5018777"/>
              <a:gd name="connsiteY204" fmla="*/ 2317931 h 2610137"/>
              <a:gd name="connsiteX205" fmla="*/ 2043349 w 5018777"/>
              <a:gd name="connsiteY205" fmla="*/ 2114731 h 2610137"/>
              <a:gd name="connsiteX206" fmla="*/ 2066572 w 5018777"/>
              <a:gd name="connsiteY206" fmla="*/ 2051594 h 2610137"/>
              <a:gd name="connsiteX207" fmla="*/ 2102495 w 5018777"/>
              <a:gd name="connsiteY207" fmla="*/ 1990634 h 2610137"/>
              <a:gd name="connsiteX208" fmla="*/ 2221512 w 5018777"/>
              <a:gd name="connsiteY208" fmla="*/ 1882140 h 2610137"/>
              <a:gd name="connsiteX209" fmla="*/ 2333362 w 5018777"/>
              <a:gd name="connsiteY209" fmla="*/ 1869530 h 2610137"/>
              <a:gd name="connsiteX210" fmla="*/ 2398949 w 5018777"/>
              <a:gd name="connsiteY210" fmla="*/ 1882503 h 2610137"/>
              <a:gd name="connsiteX211" fmla="*/ 2457006 w 5018777"/>
              <a:gd name="connsiteY211" fmla="*/ 1933303 h 2610137"/>
              <a:gd name="connsiteX212" fmla="*/ 2493292 w 5018777"/>
              <a:gd name="connsiteY212" fmla="*/ 1976845 h 2610137"/>
              <a:gd name="connsiteX213" fmla="*/ 2533387 w 5018777"/>
              <a:gd name="connsiteY213" fmla="*/ 2067015 h 2610137"/>
              <a:gd name="connsiteX214" fmla="*/ 2542550 w 5018777"/>
              <a:gd name="connsiteY214" fmla="*/ 2182948 h 2610137"/>
              <a:gd name="connsiteX215" fmla="*/ 2476600 w 5018777"/>
              <a:gd name="connsiteY215" fmla="*/ 2272937 h 2610137"/>
              <a:gd name="connsiteX216" fmla="*/ 2332092 w 5018777"/>
              <a:gd name="connsiteY216" fmla="*/ 2281010 h 2610137"/>
              <a:gd name="connsiteX217" fmla="*/ 2423714 w 5018777"/>
              <a:gd name="connsiteY217" fmla="*/ 2158546 h 2610137"/>
              <a:gd name="connsiteX218" fmla="*/ 2379899 w 5018777"/>
              <a:gd name="connsiteY218" fmla="*/ 2048600 h 2610137"/>
              <a:gd name="connsiteX219" fmla="*/ 2275577 w 5018777"/>
              <a:gd name="connsiteY219" fmla="*/ 2020388 h 2610137"/>
              <a:gd name="connsiteX220" fmla="*/ 2195749 w 5018777"/>
              <a:gd name="connsiteY220" fmla="*/ 2071188 h 2610137"/>
              <a:gd name="connsiteX221" fmla="*/ 2152206 w 5018777"/>
              <a:gd name="connsiteY221" fmla="*/ 2114731 h 2610137"/>
              <a:gd name="connsiteX222" fmla="*/ 2130435 w 5018777"/>
              <a:gd name="connsiteY222" fmla="*/ 2143760 h 2610137"/>
              <a:gd name="connsiteX223" fmla="*/ 2130435 w 5018777"/>
              <a:gd name="connsiteY223" fmla="*/ 2354217 h 2610137"/>
              <a:gd name="connsiteX224" fmla="*/ 2144949 w 5018777"/>
              <a:gd name="connsiteY224" fmla="*/ 2375988 h 2610137"/>
              <a:gd name="connsiteX225" fmla="*/ 2195749 w 5018777"/>
              <a:gd name="connsiteY225" fmla="*/ 2419531 h 2610137"/>
              <a:gd name="connsiteX226" fmla="*/ 2224777 w 5018777"/>
              <a:gd name="connsiteY226" fmla="*/ 2441303 h 2610137"/>
              <a:gd name="connsiteX227" fmla="*/ 2268320 w 5018777"/>
              <a:gd name="connsiteY227" fmla="*/ 2477588 h 2610137"/>
              <a:gd name="connsiteX228" fmla="*/ 2297349 w 5018777"/>
              <a:gd name="connsiteY228" fmla="*/ 2513874 h 2610137"/>
              <a:gd name="connsiteX229" fmla="*/ 2319120 w 5018777"/>
              <a:gd name="connsiteY229" fmla="*/ 2535645 h 2610137"/>
              <a:gd name="connsiteX230" fmla="*/ 2398949 w 5018777"/>
              <a:gd name="connsiteY230" fmla="*/ 2571931 h 2610137"/>
              <a:gd name="connsiteX231" fmla="*/ 2544092 w 5018777"/>
              <a:gd name="connsiteY231" fmla="*/ 2557417 h 2610137"/>
              <a:gd name="connsiteX232" fmla="*/ 2565863 w 5018777"/>
              <a:gd name="connsiteY232" fmla="*/ 2542903 h 2610137"/>
              <a:gd name="connsiteX233" fmla="*/ 2573120 w 5018777"/>
              <a:gd name="connsiteY233" fmla="*/ 2506617 h 2610137"/>
              <a:gd name="connsiteX234" fmla="*/ 2587635 w 5018777"/>
              <a:gd name="connsiteY234" fmla="*/ 2484845 h 2610137"/>
              <a:gd name="connsiteX235" fmla="*/ 2594892 w 5018777"/>
              <a:gd name="connsiteY235" fmla="*/ 2412274 h 2610137"/>
              <a:gd name="connsiteX236" fmla="*/ 2645692 w 5018777"/>
              <a:gd name="connsiteY236" fmla="*/ 2419531 h 2610137"/>
              <a:gd name="connsiteX237" fmla="*/ 2674720 w 5018777"/>
              <a:gd name="connsiteY237" fmla="*/ 2426788 h 2610137"/>
              <a:gd name="connsiteX238" fmla="*/ 2747292 w 5018777"/>
              <a:gd name="connsiteY238" fmla="*/ 2441303 h 2610137"/>
              <a:gd name="connsiteX239" fmla="*/ 2790835 w 5018777"/>
              <a:gd name="connsiteY239" fmla="*/ 2455817 h 2610137"/>
              <a:gd name="connsiteX240" fmla="*/ 2812606 w 5018777"/>
              <a:gd name="connsiteY240" fmla="*/ 2441303 h 2610137"/>
              <a:gd name="connsiteX241" fmla="*/ 2805349 w 5018777"/>
              <a:gd name="connsiteY241" fmla="*/ 2419531 h 2610137"/>
              <a:gd name="connsiteX242" fmla="*/ 2798092 w 5018777"/>
              <a:gd name="connsiteY242" fmla="*/ 2375988 h 2610137"/>
              <a:gd name="connsiteX243" fmla="*/ 2783577 w 5018777"/>
              <a:gd name="connsiteY243" fmla="*/ 2332445 h 2610137"/>
              <a:gd name="connsiteX244" fmla="*/ 2798092 w 5018777"/>
              <a:gd name="connsiteY244" fmla="*/ 2281645 h 2610137"/>
              <a:gd name="connsiteX245" fmla="*/ 2965006 w 5018777"/>
              <a:gd name="connsiteY245" fmla="*/ 2252617 h 2610137"/>
              <a:gd name="connsiteX246" fmla="*/ 2950492 w 5018777"/>
              <a:gd name="connsiteY246" fmla="*/ 2230845 h 2610137"/>
              <a:gd name="connsiteX247" fmla="*/ 2928720 w 5018777"/>
              <a:gd name="connsiteY247" fmla="*/ 2136503 h 2610137"/>
              <a:gd name="connsiteX248" fmla="*/ 2921463 w 5018777"/>
              <a:gd name="connsiteY248" fmla="*/ 2107474 h 2610137"/>
              <a:gd name="connsiteX249" fmla="*/ 2899692 w 5018777"/>
              <a:gd name="connsiteY249" fmla="*/ 2092960 h 2610137"/>
              <a:gd name="connsiteX250" fmla="*/ 2906949 w 5018777"/>
              <a:gd name="connsiteY250" fmla="*/ 2063931 h 2610137"/>
              <a:gd name="connsiteX251" fmla="*/ 3037577 w 5018777"/>
              <a:gd name="connsiteY251" fmla="*/ 2056674 h 2610137"/>
              <a:gd name="connsiteX252" fmla="*/ 3124663 w 5018777"/>
              <a:gd name="connsiteY252" fmla="*/ 2049417 h 2610137"/>
              <a:gd name="connsiteX253" fmla="*/ 3146435 w 5018777"/>
              <a:gd name="connsiteY253" fmla="*/ 2042160 h 2610137"/>
              <a:gd name="connsiteX254" fmla="*/ 3139177 w 5018777"/>
              <a:gd name="connsiteY254" fmla="*/ 2013131 h 2610137"/>
              <a:gd name="connsiteX255" fmla="*/ 3110149 w 5018777"/>
              <a:gd name="connsiteY255" fmla="*/ 1962331 h 2610137"/>
              <a:gd name="connsiteX256" fmla="*/ 3081120 w 5018777"/>
              <a:gd name="connsiteY256" fmla="*/ 1933303 h 2610137"/>
              <a:gd name="connsiteX257" fmla="*/ 3066606 w 5018777"/>
              <a:gd name="connsiteY257" fmla="*/ 1904274 h 2610137"/>
              <a:gd name="connsiteX258" fmla="*/ 3044835 w 5018777"/>
              <a:gd name="connsiteY258" fmla="*/ 1889760 h 2610137"/>
              <a:gd name="connsiteX259" fmla="*/ 3037577 w 5018777"/>
              <a:gd name="connsiteY259" fmla="*/ 1867988 h 2610137"/>
              <a:gd name="connsiteX260" fmla="*/ 3023063 w 5018777"/>
              <a:gd name="connsiteY260" fmla="*/ 1846217 h 2610137"/>
              <a:gd name="connsiteX261" fmla="*/ 3052092 w 5018777"/>
              <a:gd name="connsiteY261" fmla="*/ 1831703 h 2610137"/>
              <a:gd name="connsiteX262" fmla="*/ 3160949 w 5018777"/>
              <a:gd name="connsiteY262" fmla="*/ 1817188 h 2610137"/>
              <a:gd name="connsiteX263" fmla="*/ 3182720 w 5018777"/>
              <a:gd name="connsiteY263" fmla="*/ 1802674 h 2610137"/>
              <a:gd name="connsiteX264" fmla="*/ 3131920 w 5018777"/>
              <a:gd name="connsiteY264" fmla="*/ 1693817 h 2610137"/>
              <a:gd name="connsiteX265" fmla="*/ 3124663 w 5018777"/>
              <a:gd name="connsiteY265" fmla="*/ 1672045 h 2610137"/>
              <a:gd name="connsiteX266" fmla="*/ 3110149 w 5018777"/>
              <a:gd name="connsiteY266" fmla="*/ 1650274 h 2610137"/>
              <a:gd name="connsiteX267" fmla="*/ 3131920 w 5018777"/>
              <a:gd name="connsiteY267" fmla="*/ 1643017 h 2610137"/>
              <a:gd name="connsiteX268" fmla="*/ 3160949 w 5018777"/>
              <a:gd name="connsiteY268" fmla="*/ 1635760 h 2610137"/>
              <a:gd name="connsiteX269" fmla="*/ 3189977 w 5018777"/>
              <a:gd name="connsiteY269" fmla="*/ 1621245 h 2610137"/>
              <a:gd name="connsiteX270" fmla="*/ 3219006 w 5018777"/>
              <a:gd name="connsiteY270" fmla="*/ 1613988 h 2610137"/>
              <a:gd name="connsiteX271" fmla="*/ 3240777 w 5018777"/>
              <a:gd name="connsiteY271" fmla="*/ 1606731 h 2610137"/>
              <a:gd name="connsiteX272" fmla="*/ 3284320 w 5018777"/>
              <a:gd name="connsiteY272" fmla="*/ 1584960 h 2610137"/>
              <a:gd name="connsiteX273" fmla="*/ 3298835 w 5018777"/>
              <a:gd name="connsiteY273" fmla="*/ 1570445 h 2610137"/>
              <a:gd name="connsiteX274" fmla="*/ 3277063 w 5018777"/>
              <a:gd name="connsiteY274" fmla="*/ 1548674 h 2610137"/>
              <a:gd name="connsiteX275" fmla="*/ 3233520 w 5018777"/>
              <a:gd name="connsiteY275" fmla="*/ 1519645 h 2610137"/>
              <a:gd name="connsiteX276" fmla="*/ 3182720 w 5018777"/>
              <a:gd name="connsiteY276" fmla="*/ 1461588 h 2610137"/>
              <a:gd name="connsiteX277" fmla="*/ 3175463 w 5018777"/>
              <a:gd name="connsiteY277" fmla="*/ 1439817 h 2610137"/>
              <a:gd name="connsiteX278" fmla="*/ 3153692 w 5018777"/>
              <a:gd name="connsiteY278" fmla="*/ 1425303 h 2610137"/>
              <a:gd name="connsiteX279" fmla="*/ 3204492 w 5018777"/>
              <a:gd name="connsiteY279" fmla="*/ 1389017 h 2610137"/>
              <a:gd name="connsiteX280" fmla="*/ 3240777 w 5018777"/>
              <a:gd name="connsiteY280" fmla="*/ 1352731 h 2610137"/>
              <a:gd name="connsiteX281" fmla="*/ 3269806 w 5018777"/>
              <a:gd name="connsiteY281" fmla="*/ 1316445 h 2610137"/>
              <a:gd name="connsiteX282" fmla="*/ 3291577 w 5018777"/>
              <a:gd name="connsiteY282" fmla="*/ 1301931 h 2610137"/>
              <a:gd name="connsiteX283" fmla="*/ 3306092 w 5018777"/>
              <a:gd name="connsiteY283" fmla="*/ 1287417 h 2610137"/>
              <a:gd name="connsiteX284" fmla="*/ 3313349 w 5018777"/>
              <a:gd name="connsiteY284" fmla="*/ 1265645 h 2610137"/>
              <a:gd name="connsiteX285" fmla="*/ 3269806 w 5018777"/>
              <a:gd name="connsiteY285" fmla="*/ 1258388 h 2610137"/>
              <a:gd name="connsiteX286" fmla="*/ 3248035 w 5018777"/>
              <a:gd name="connsiteY286" fmla="*/ 1251131 h 2610137"/>
              <a:gd name="connsiteX287" fmla="*/ 3197235 w 5018777"/>
              <a:gd name="connsiteY287" fmla="*/ 1236617 h 2610137"/>
              <a:gd name="connsiteX288" fmla="*/ 3175463 w 5018777"/>
              <a:gd name="connsiteY288" fmla="*/ 1222103 h 2610137"/>
              <a:gd name="connsiteX289" fmla="*/ 3153692 w 5018777"/>
              <a:gd name="connsiteY289" fmla="*/ 1214845 h 2610137"/>
              <a:gd name="connsiteX290" fmla="*/ 3124663 w 5018777"/>
              <a:gd name="connsiteY290" fmla="*/ 1200331 h 2610137"/>
              <a:gd name="connsiteX291" fmla="*/ 3204492 w 5018777"/>
              <a:gd name="connsiteY291" fmla="*/ 1098731 h 2610137"/>
              <a:gd name="connsiteX292" fmla="*/ 3255292 w 5018777"/>
              <a:gd name="connsiteY292" fmla="*/ 1040674 h 2610137"/>
              <a:gd name="connsiteX293" fmla="*/ 3255292 w 5018777"/>
              <a:gd name="connsiteY293" fmla="*/ 997131 h 2610137"/>
              <a:gd name="connsiteX294" fmla="*/ 3211749 w 5018777"/>
              <a:gd name="connsiteY294" fmla="*/ 989874 h 2610137"/>
              <a:gd name="connsiteX295" fmla="*/ 3182720 w 5018777"/>
              <a:gd name="connsiteY295" fmla="*/ 982617 h 2610137"/>
              <a:gd name="connsiteX296" fmla="*/ 3124663 w 5018777"/>
              <a:gd name="connsiteY296" fmla="*/ 960845 h 2610137"/>
              <a:gd name="connsiteX297" fmla="*/ 3102892 w 5018777"/>
              <a:gd name="connsiteY297" fmla="*/ 953588 h 2610137"/>
              <a:gd name="connsiteX298" fmla="*/ 3052092 w 5018777"/>
              <a:gd name="connsiteY298" fmla="*/ 946331 h 2610137"/>
              <a:gd name="connsiteX299" fmla="*/ 3030320 w 5018777"/>
              <a:gd name="connsiteY299" fmla="*/ 939074 h 2610137"/>
              <a:gd name="connsiteX300" fmla="*/ 2994035 w 5018777"/>
              <a:gd name="connsiteY300" fmla="*/ 931817 h 2610137"/>
              <a:gd name="connsiteX301" fmla="*/ 2979520 w 5018777"/>
              <a:gd name="connsiteY301" fmla="*/ 917303 h 2610137"/>
              <a:gd name="connsiteX302" fmla="*/ 3037577 w 5018777"/>
              <a:gd name="connsiteY302" fmla="*/ 822960 h 2610137"/>
              <a:gd name="connsiteX303" fmla="*/ 3095635 w 5018777"/>
              <a:gd name="connsiteY303" fmla="*/ 750388 h 2610137"/>
              <a:gd name="connsiteX304" fmla="*/ 3131920 w 5018777"/>
              <a:gd name="connsiteY304" fmla="*/ 706845 h 2610137"/>
              <a:gd name="connsiteX305" fmla="*/ 3146435 w 5018777"/>
              <a:gd name="connsiteY305" fmla="*/ 685074 h 2610137"/>
              <a:gd name="connsiteX306" fmla="*/ 3037577 w 5018777"/>
              <a:gd name="connsiteY306" fmla="*/ 670560 h 2610137"/>
              <a:gd name="connsiteX307" fmla="*/ 2965006 w 5018777"/>
              <a:gd name="connsiteY307" fmla="*/ 663303 h 2610137"/>
              <a:gd name="connsiteX308" fmla="*/ 2892435 w 5018777"/>
              <a:gd name="connsiteY308" fmla="*/ 648788 h 2610137"/>
              <a:gd name="connsiteX309" fmla="*/ 2928720 w 5018777"/>
              <a:gd name="connsiteY309" fmla="*/ 612503 h 2610137"/>
              <a:gd name="connsiteX310" fmla="*/ 2965006 w 5018777"/>
              <a:gd name="connsiteY310" fmla="*/ 576217 h 2610137"/>
              <a:gd name="connsiteX311" fmla="*/ 2972263 w 5018777"/>
              <a:gd name="connsiteY311" fmla="*/ 532674 h 2610137"/>
              <a:gd name="connsiteX312" fmla="*/ 2986777 w 5018777"/>
              <a:gd name="connsiteY312" fmla="*/ 489131 h 2610137"/>
              <a:gd name="connsiteX313" fmla="*/ 3001292 w 5018777"/>
              <a:gd name="connsiteY313" fmla="*/ 438331 h 2610137"/>
              <a:gd name="connsiteX314" fmla="*/ 3015806 w 5018777"/>
              <a:gd name="connsiteY314" fmla="*/ 394788 h 2610137"/>
              <a:gd name="connsiteX315" fmla="*/ 2965006 w 5018777"/>
              <a:gd name="connsiteY315" fmla="*/ 402045 h 2610137"/>
              <a:gd name="connsiteX316" fmla="*/ 2921463 w 5018777"/>
              <a:gd name="connsiteY316" fmla="*/ 416560 h 2610137"/>
              <a:gd name="connsiteX317" fmla="*/ 2892435 w 5018777"/>
              <a:gd name="connsiteY317" fmla="*/ 423817 h 2610137"/>
              <a:gd name="connsiteX318" fmla="*/ 2856149 w 5018777"/>
              <a:gd name="connsiteY318" fmla="*/ 438331 h 2610137"/>
              <a:gd name="connsiteX319" fmla="*/ 2812606 w 5018777"/>
              <a:gd name="connsiteY319" fmla="*/ 445588 h 2610137"/>
              <a:gd name="connsiteX320" fmla="*/ 2783577 w 5018777"/>
              <a:gd name="connsiteY320" fmla="*/ 452845 h 2610137"/>
              <a:gd name="connsiteX321" fmla="*/ 2725520 w 5018777"/>
              <a:gd name="connsiteY321" fmla="*/ 445588 h 2610137"/>
              <a:gd name="connsiteX322" fmla="*/ 2732777 w 5018777"/>
              <a:gd name="connsiteY322" fmla="*/ 380274 h 2610137"/>
              <a:gd name="connsiteX323" fmla="*/ 2725520 w 5018777"/>
              <a:gd name="connsiteY323" fmla="*/ 293188 h 2610137"/>
              <a:gd name="connsiteX324" fmla="*/ 2711006 w 5018777"/>
              <a:gd name="connsiteY324" fmla="*/ 235131 h 2610137"/>
              <a:gd name="connsiteX325" fmla="*/ 2667463 w 5018777"/>
              <a:gd name="connsiteY325" fmla="*/ 213360 h 2610137"/>
              <a:gd name="connsiteX326" fmla="*/ 2660206 w 5018777"/>
              <a:gd name="connsiteY326"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11977 w 5018777"/>
              <a:gd name="connsiteY195" fmla="*/ 2143760 h 2610137"/>
              <a:gd name="connsiteX196" fmla="*/ 1404720 w 5018777"/>
              <a:gd name="connsiteY196" fmla="*/ 2165531 h 2610137"/>
              <a:gd name="connsiteX197" fmla="*/ 1368435 w 5018777"/>
              <a:gd name="connsiteY197" fmla="*/ 2296160 h 2610137"/>
              <a:gd name="connsiteX198" fmla="*/ 1370975 w 5018777"/>
              <a:gd name="connsiteY198" fmla="*/ 2452188 h 2610137"/>
              <a:gd name="connsiteX199" fmla="*/ 1513577 w 5018777"/>
              <a:gd name="connsiteY199" fmla="*/ 2557417 h 2610137"/>
              <a:gd name="connsiteX200" fmla="*/ 1636949 w 5018777"/>
              <a:gd name="connsiteY200" fmla="*/ 2593703 h 2610137"/>
              <a:gd name="connsiteX201" fmla="*/ 1813297 w 5018777"/>
              <a:gd name="connsiteY201" fmla="*/ 2610122 h 2610137"/>
              <a:gd name="connsiteX202" fmla="*/ 1929775 w 5018777"/>
              <a:gd name="connsiteY202" fmla="*/ 2575378 h 2610137"/>
              <a:gd name="connsiteX203" fmla="*/ 1963520 w 5018777"/>
              <a:gd name="connsiteY203" fmla="*/ 2499360 h 2610137"/>
              <a:gd name="connsiteX204" fmla="*/ 2006337 w 5018777"/>
              <a:gd name="connsiteY204" fmla="*/ 2317931 h 2610137"/>
              <a:gd name="connsiteX205" fmla="*/ 2043349 w 5018777"/>
              <a:gd name="connsiteY205" fmla="*/ 2114731 h 2610137"/>
              <a:gd name="connsiteX206" fmla="*/ 2066572 w 5018777"/>
              <a:gd name="connsiteY206" fmla="*/ 2051594 h 2610137"/>
              <a:gd name="connsiteX207" fmla="*/ 2102495 w 5018777"/>
              <a:gd name="connsiteY207" fmla="*/ 1990634 h 2610137"/>
              <a:gd name="connsiteX208" fmla="*/ 2221512 w 5018777"/>
              <a:gd name="connsiteY208" fmla="*/ 1882140 h 2610137"/>
              <a:gd name="connsiteX209" fmla="*/ 2333362 w 5018777"/>
              <a:gd name="connsiteY209" fmla="*/ 1869530 h 2610137"/>
              <a:gd name="connsiteX210" fmla="*/ 2398949 w 5018777"/>
              <a:gd name="connsiteY210" fmla="*/ 1882503 h 2610137"/>
              <a:gd name="connsiteX211" fmla="*/ 2457006 w 5018777"/>
              <a:gd name="connsiteY211" fmla="*/ 1933303 h 2610137"/>
              <a:gd name="connsiteX212" fmla="*/ 2493292 w 5018777"/>
              <a:gd name="connsiteY212" fmla="*/ 1976845 h 2610137"/>
              <a:gd name="connsiteX213" fmla="*/ 2533387 w 5018777"/>
              <a:gd name="connsiteY213" fmla="*/ 2067015 h 2610137"/>
              <a:gd name="connsiteX214" fmla="*/ 2542550 w 5018777"/>
              <a:gd name="connsiteY214" fmla="*/ 2182948 h 2610137"/>
              <a:gd name="connsiteX215" fmla="*/ 2476600 w 5018777"/>
              <a:gd name="connsiteY215" fmla="*/ 2272937 h 2610137"/>
              <a:gd name="connsiteX216" fmla="*/ 2332092 w 5018777"/>
              <a:gd name="connsiteY216" fmla="*/ 2281010 h 2610137"/>
              <a:gd name="connsiteX217" fmla="*/ 2435144 w 5018777"/>
              <a:gd name="connsiteY217" fmla="*/ 2152831 h 2610137"/>
              <a:gd name="connsiteX218" fmla="*/ 2379899 w 5018777"/>
              <a:gd name="connsiteY218" fmla="*/ 2048600 h 2610137"/>
              <a:gd name="connsiteX219" fmla="*/ 2275577 w 5018777"/>
              <a:gd name="connsiteY219" fmla="*/ 2020388 h 2610137"/>
              <a:gd name="connsiteX220" fmla="*/ 2195749 w 5018777"/>
              <a:gd name="connsiteY220" fmla="*/ 2071188 h 2610137"/>
              <a:gd name="connsiteX221" fmla="*/ 2152206 w 5018777"/>
              <a:gd name="connsiteY221" fmla="*/ 2114731 h 2610137"/>
              <a:gd name="connsiteX222" fmla="*/ 2130435 w 5018777"/>
              <a:gd name="connsiteY222" fmla="*/ 2143760 h 2610137"/>
              <a:gd name="connsiteX223" fmla="*/ 2130435 w 5018777"/>
              <a:gd name="connsiteY223" fmla="*/ 2354217 h 2610137"/>
              <a:gd name="connsiteX224" fmla="*/ 2144949 w 5018777"/>
              <a:gd name="connsiteY224" fmla="*/ 2375988 h 2610137"/>
              <a:gd name="connsiteX225" fmla="*/ 2195749 w 5018777"/>
              <a:gd name="connsiteY225" fmla="*/ 2419531 h 2610137"/>
              <a:gd name="connsiteX226" fmla="*/ 2224777 w 5018777"/>
              <a:gd name="connsiteY226" fmla="*/ 2441303 h 2610137"/>
              <a:gd name="connsiteX227" fmla="*/ 2268320 w 5018777"/>
              <a:gd name="connsiteY227" fmla="*/ 2477588 h 2610137"/>
              <a:gd name="connsiteX228" fmla="*/ 2297349 w 5018777"/>
              <a:gd name="connsiteY228" fmla="*/ 2513874 h 2610137"/>
              <a:gd name="connsiteX229" fmla="*/ 2319120 w 5018777"/>
              <a:gd name="connsiteY229" fmla="*/ 2535645 h 2610137"/>
              <a:gd name="connsiteX230" fmla="*/ 2398949 w 5018777"/>
              <a:gd name="connsiteY230" fmla="*/ 2571931 h 2610137"/>
              <a:gd name="connsiteX231" fmla="*/ 2544092 w 5018777"/>
              <a:gd name="connsiteY231" fmla="*/ 2557417 h 2610137"/>
              <a:gd name="connsiteX232" fmla="*/ 2565863 w 5018777"/>
              <a:gd name="connsiteY232" fmla="*/ 2542903 h 2610137"/>
              <a:gd name="connsiteX233" fmla="*/ 2573120 w 5018777"/>
              <a:gd name="connsiteY233" fmla="*/ 2506617 h 2610137"/>
              <a:gd name="connsiteX234" fmla="*/ 2587635 w 5018777"/>
              <a:gd name="connsiteY234" fmla="*/ 2484845 h 2610137"/>
              <a:gd name="connsiteX235" fmla="*/ 2594892 w 5018777"/>
              <a:gd name="connsiteY235" fmla="*/ 2412274 h 2610137"/>
              <a:gd name="connsiteX236" fmla="*/ 2645692 w 5018777"/>
              <a:gd name="connsiteY236" fmla="*/ 2419531 h 2610137"/>
              <a:gd name="connsiteX237" fmla="*/ 2674720 w 5018777"/>
              <a:gd name="connsiteY237" fmla="*/ 2426788 h 2610137"/>
              <a:gd name="connsiteX238" fmla="*/ 2747292 w 5018777"/>
              <a:gd name="connsiteY238" fmla="*/ 2441303 h 2610137"/>
              <a:gd name="connsiteX239" fmla="*/ 2790835 w 5018777"/>
              <a:gd name="connsiteY239" fmla="*/ 2455817 h 2610137"/>
              <a:gd name="connsiteX240" fmla="*/ 2812606 w 5018777"/>
              <a:gd name="connsiteY240" fmla="*/ 2441303 h 2610137"/>
              <a:gd name="connsiteX241" fmla="*/ 2805349 w 5018777"/>
              <a:gd name="connsiteY241" fmla="*/ 2419531 h 2610137"/>
              <a:gd name="connsiteX242" fmla="*/ 2798092 w 5018777"/>
              <a:gd name="connsiteY242" fmla="*/ 2375988 h 2610137"/>
              <a:gd name="connsiteX243" fmla="*/ 2783577 w 5018777"/>
              <a:gd name="connsiteY243" fmla="*/ 2332445 h 2610137"/>
              <a:gd name="connsiteX244" fmla="*/ 2798092 w 5018777"/>
              <a:gd name="connsiteY244" fmla="*/ 2281645 h 2610137"/>
              <a:gd name="connsiteX245" fmla="*/ 2965006 w 5018777"/>
              <a:gd name="connsiteY245" fmla="*/ 2252617 h 2610137"/>
              <a:gd name="connsiteX246" fmla="*/ 2950492 w 5018777"/>
              <a:gd name="connsiteY246" fmla="*/ 2230845 h 2610137"/>
              <a:gd name="connsiteX247" fmla="*/ 2928720 w 5018777"/>
              <a:gd name="connsiteY247" fmla="*/ 2136503 h 2610137"/>
              <a:gd name="connsiteX248" fmla="*/ 2921463 w 5018777"/>
              <a:gd name="connsiteY248" fmla="*/ 2107474 h 2610137"/>
              <a:gd name="connsiteX249" fmla="*/ 2899692 w 5018777"/>
              <a:gd name="connsiteY249" fmla="*/ 2092960 h 2610137"/>
              <a:gd name="connsiteX250" fmla="*/ 2906949 w 5018777"/>
              <a:gd name="connsiteY250" fmla="*/ 2063931 h 2610137"/>
              <a:gd name="connsiteX251" fmla="*/ 3037577 w 5018777"/>
              <a:gd name="connsiteY251" fmla="*/ 2056674 h 2610137"/>
              <a:gd name="connsiteX252" fmla="*/ 3124663 w 5018777"/>
              <a:gd name="connsiteY252" fmla="*/ 2049417 h 2610137"/>
              <a:gd name="connsiteX253" fmla="*/ 3146435 w 5018777"/>
              <a:gd name="connsiteY253" fmla="*/ 2042160 h 2610137"/>
              <a:gd name="connsiteX254" fmla="*/ 3139177 w 5018777"/>
              <a:gd name="connsiteY254" fmla="*/ 2013131 h 2610137"/>
              <a:gd name="connsiteX255" fmla="*/ 3110149 w 5018777"/>
              <a:gd name="connsiteY255" fmla="*/ 1962331 h 2610137"/>
              <a:gd name="connsiteX256" fmla="*/ 3081120 w 5018777"/>
              <a:gd name="connsiteY256" fmla="*/ 1933303 h 2610137"/>
              <a:gd name="connsiteX257" fmla="*/ 3066606 w 5018777"/>
              <a:gd name="connsiteY257" fmla="*/ 1904274 h 2610137"/>
              <a:gd name="connsiteX258" fmla="*/ 3044835 w 5018777"/>
              <a:gd name="connsiteY258" fmla="*/ 1889760 h 2610137"/>
              <a:gd name="connsiteX259" fmla="*/ 3037577 w 5018777"/>
              <a:gd name="connsiteY259" fmla="*/ 1867988 h 2610137"/>
              <a:gd name="connsiteX260" fmla="*/ 3023063 w 5018777"/>
              <a:gd name="connsiteY260" fmla="*/ 1846217 h 2610137"/>
              <a:gd name="connsiteX261" fmla="*/ 3052092 w 5018777"/>
              <a:gd name="connsiteY261" fmla="*/ 1831703 h 2610137"/>
              <a:gd name="connsiteX262" fmla="*/ 3160949 w 5018777"/>
              <a:gd name="connsiteY262" fmla="*/ 1817188 h 2610137"/>
              <a:gd name="connsiteX263" fmla="*/ 3182720 w 5018777"/>
              <a:gd name="connsiteY263" fmla="*/ 1802674 h 2610137"/>
              <a:gd name="connsiteX264" fmla="*/ 3131920 w 5018777"/>
              <a:gd name="connsiteY264" fmla="*/ 1693817 h 2610137"/>
              <a:gd name="connsiteX265" fmla="*/ 3124663 w 5018777"/>
              <a:gd name="connsiteY265" fmla="*/ 1672045 h 2610137"/>
              <a:gd name="connsiteX266" fmla="*/ 3110149 w 5018777"/>
              <a:gd name="connsiteY266" fmla="*/ 1650274 h 2610137"/>
              <a:gd name="connsiteX267" fmla="*/ 3131920 w 5018777"/>
              <a:gd name="connsiteY267" fmla="*/ 1643017 h 2610137"/>
              <a:gd name="connsiteX268" fmla="*/ 3160949 w 5018777"/>
              <a:gd name="connsiteY268" fmla="*/ 1635760 h 2610137"/>
              <a:gd name="connsiteX269" fmla="*/ 3189977 w 5018777"/>
              <a:gd name="connsiteY269" fmla="*/ 1621245 h 2610137"/>
              <a:gd name="connsiteX270" fmla="*/ 3219006 w 5018777"/>
              <a:gd name="connsiteY270" fmla="*/ 1613988 h 2610137"/>
              <a:gd name="connsiteX271" fmla="*/ 3240777 w 5018777"/>
              <a:gd name="connsiteY271" fmla="*/ 1606731 h 2610137"/>
              <a:gd name="connsiteX272" fmla="*/ 3284320 w 5018777"/>
              <a:gd name="connsiteY272" fmla="*/ 1584960 h 2610137"/>
              <a:gd name="connsiteX273" fmla="*/ 3298835 w 5018777"/>
              <a:gd name="connsiteY273" fmla="*/ 1570445 h 2610137"/>
              <a:gd name="connsiteX274" fmla="*/ 3277063 w 5018777"/>
              <a:gd name="connsiteY274" fmla="*/ 1548674 h 2610137"/>
              <a:gd name="connsiteX275" fmla="*/ 3233520 w 5018777"/>
              <a:gd name="connsiteY275" fmla="*/ 1519645 h 2610137"/>
              <a:gd name="connsiteX276" fmla="*/ 3182720 w 5018777"/>
              <a:gd name="connsiteY276" fmla="*/ 1461588 h 2610137"/>
              <a:gd name="connsiteX277" fmla="*/ 3175463 w 5018777"/>
              <a:gd name="connsiteY277" fmla="*/ 1439817 h 2610137"/>
              <a:gd name="connsiteX278" fmla="*/ 3153692 w 5018777"/>
              <a:gd name="connsiteY278" fmla="*/ 1425303 h 2610137"/>
              <a:gd name="connsiteX279" fmla="*/ 3204492 w 5018777"/>
              <a:gd name="connsiteY279" fmla="*/ 1389017 h 2610137"/>
              <a:gd name="connsiteX280" fmla="*/ 3240777 w 5018777"/>
              <a:gd name="connsiteY280" fmla="*/ 1352731 h 2610137"/>
              <a:gd name="connsiteX281" fmla="*/ 3269806 w 5018777"/>
              <a:gd name="connsiteY281" fmla="*/ 1316445 h 2610137"/>
              <a:gd name="connsiteX282" fmla="*/ 3291577 w 5018777"/>
              <a:gd name="connsiteY282" fmla="*/ 1301931 h 2610137"/>
              <a:gd name="connsiteX283" fmla="*/ 3306092 w 5018777"/>
              <a:gd name="connsiteY283" fmla="*/ 1287417 h 2610137"/>
              <a:gd name="connsiteX284" fmla="*/ 3313349 w 5018777"/>
              <a:gd name="connsiteY284" fmla="*/ 1265645 h 2610137"/>
              <a:gd name="connsiteX285" fmla="*/ 3269806 w 5018777"/>
              <a:gd name="connsiteY285" fmla="*/ 1258388 h 2610137"/>
              <a:gd name="connsiteX286" fmla="*/ 3248035 w 5018777"/>
              <a:gd name="connsiteY286" fmla="*/ 1251131 h 2610137"/>
              <a:gd name="connsiteX287" fmla="*/ 3197235 w 5018777"/>
              <a:gd name="connsiteY287" fmla="*/ 1236617 h 2610137"/>
              <a:gd name="connsiteX288" fmla="*/ 3175463 w 5018777"/>
              <a:gd name="connsiteY288" fmla="*/ 1222103 h 2610137"/>
              <a:gd name="connsiteX289" fmla="*/ 3153692 w 5018777"/>
              <a:gd name="connsiteY289" fmla="*/ 1214845 h 2610137"/>
              <a:gd name="connsiteX290" fmla="*/ 3124663 w 5018777"/>
              <a:gd name="connsiteY290" fmla="*/ 1200331 h 2610137"/>
              <a:gd name="connsiteX291" fmla="*/ 3204492 w 5018777"/>
              <a:gd name="connsiteY291" fmla="*/ 1098731 h 2610137"/>
              <a:gd name="connsiteX292" fmla="*/ 3255292 w 5018777"/>
              <a:gd name="connsiteY292" fmla="*/ 1040674 h 2610137"/>
              <a:gd name="connsiteX293" fmla="*/ 3255292 w 5018777"/>
              <a:gd name="connsiteY293" fmla="*/ 997131 h 2610137"/>
              <a:gd name="connsiteX294" fmla="*/ 3211749 w 5018777"/>
              <a:gd name="connsiteY294" fmla="*/ 989874 h 2610137"/>
              <a:gd name="connsiteX295" fmla="*/ 3182720 w 5018777"/>
              <a:gd name="connsiteY295" fmla="*/ 982617 h 2610137"/>
              <a:gd name="connsiteX296" fmla="*/ 3124663 w 5018777"/>
              <a:gd name="connsiteY296" fmla="*/ 960845 h 2610137"/>
              <a:gd name="connsiteX297" fmla="*/ 3102892 w 5018777"/>
              <a:gd name="connsiteY297" fmla="*/ 953588 h 2610137"/>
              <a:gd name="connsiteX298" fmla="*/ 3052092 w 5018777"/>
              <a:gd name="connsiteY298" fmla="*/ 946331 h 2610137"/>
              <a:gd name="connsiteX299" fmla="*/ 3030320 w 5018777"/>
              <a:gd name="connsiteY299" fmla="*/ 939074 h 2610137"/>
              <a:gd name="connsiteX300" fmla="*/ 2994035 w 5018777"/>
              <a:gd name="connsiteY300" fmla="*/ 931817 h 2610137"/>
              <a:gd name="connsiteX301" fmla="*/ 2979520 w 5018777"/>
              <a:gd name="connsiteY301" fmla="*/ 917303 h 2610137"/>
              <a:gd name="connsiteX302" fmla="*/ 3037577 w 5018777"/>
              <a:gd name="connsiteY302" fmla="*/ 822960 h 2610137"/>
              <a:gd name="connsiteX303" fmla="*/ 3095635 w 5018777"/>
              <a:gd name="connsiteY303" fmla="*/ 750388 h 2610137"/>
              <a:gd name="connsiteX304" fmla="*/ 3131920 w 5018777"/>
              <a:gd name="connsiteY304" fmla="*/ 706845 h 2610137"/>
              <a:gd name="connsiteX305" fmla="*/ 3146435 w 5018777"/>
              <a:gd name="connsiteY305" fmla="*/ 685074 h 2610137"/>
              <a:gd name="connsiteX306" fmla="*/ 3037577 w 5018777"/>
              <a:gd name="connsiteY306" fmla="*/ 670560 h 2610137"/>
              <a:gd name="connsiteX307" fmla="*/ 2965006 w 5018777"/>
              <a:gd name="connsiteY307" fmla="*/ 663303 h 2610137"/>
              <a:gd name="connsiteX308" fmla="*/ 2892435 w 5018777"/>
              <a:gd name="connsiteY308" fmla="*/ 648788 h 2610137"/>
              <a:gd name="connsiteX309" fmla="*/ 2928720 w 5018777"/>
              <a:gd name="connsiteY309" fmla="*/ 612503 h 2610137"/>
              <a:gd name="connsiteX310" fmla="*/ 2965006 w 5018777"/>
              <a:gd name="connsiteY310" fmla="*/ 576217 h 2610137"/>
              <a:gd name="connsiteX311" fmla="*/ 2972263 w 5018777"/>
              <a:gd name="connsiteY311" fmla="*/ 532674 h 2610137"/>
              <a:gd name="connsiteX312" fmla="*/ 2986777 w 5018777"/>
              <a:gd name="connsiteY312" fmla="*/ 489131 h 2610137"/>
              <a:gd name="connsiteX313" fmla="*/ 3001292 w 5018777"/>
              <a:gd name="connsiteY313" fmla="*/ 438331 h 2610137"/>
              <a:gd name="connsiteX314" fmla="*/ 3015806 w 5018777"/>
              <a:gd name="connsiteY314" fmla="*/ 394788 h 2610137"/>
              <a:gd name="connsiteX315" fmla="*/ 2965006 w 5018777"/>
              <a:gd name="connsiteY315" fmla="*/ 402045 h 2610137"/>
              <a:gd name="connsiteX316" fmla="*/ 2921463 w 5018777"/>
              <a:gd name="connsiteY316" fmla="*/ 416560 h 2610137"/>
              <a:gd name="connsiteX317" fmla="*/ 2892435 w 5018777"/>
              <a:gd name="connsiteY317" fmla="*/ 423817 h 2610137"/>
              <a:gd name="connsiteX318" fmla="*/ 2856149 w 5018777"/>
              <a:gd name="connsiteY318" fmla="*/ 438331 h 2610137"/>
              <a:gd name="connsiteX319" fmla="*/ 2812606 w 5018777"/>
              <a:gd name="connsiteY319" fmla="*/ 445588 h 2610137"/>
              <a:gd name="connsiteX320" fmla="*/ 2783577 w 5018777"/>
              <a:gd name="connsiteY320" fmla="*/ 452845 h 2610137"/>
              <a:gd name="connsiteX321" fmla="*/ 2725520 w 5018777"/>
              <a:gd name="connsiteY321" fmla="*/ 445588 h 2610137"/>
              <a:gd name="connsiteX322" fmla="*/ 2732777 w 5018777"/>
              <a:gd name="connsiteY322" fmla="*/ 380274 h 2610137"/>
              <a:gd name="connsiteX323" fmla="*/ 2725520 w 5018777"/>
              <a:gd name="connsiteY323" fmla="*/ 293188 h 2610137"/>
              <a:gd name="connsiteX324" fmla="*/ 2711006 w 5018777"/>
              <a:gd name="connsiteY324" fmla="*/ 235131 h 2610137"/>
              <a:gd name="connsiteX325" fmla="*/ 2667463 w 5018777"/>
              <a:gd name="connsiteY325" fmla="*/ 213360 h 2610137"/>
              <a:gd name="connsiteX326" fmla="*/ 2660206 w 5018777"/>
              <a:gd name="connsiteY326"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11977 w 5018777"/>
              <a:gd name="connsiteY195" fmla="*/ 2143760 h 2610137"/>
              <a:gd name="connsiteX196" fmla="*/ 1404720 w 5018777"/>
              <a:gd name="connsiteY196" fmla="*/ 2165531 h 2610137"/>
              <a:gd name="connsiteX197" fmla="*/ 1368435 w 5018777"/>
              <a:gd name="connsiteY197" fmla="*/ 2296160 h 2610137"/>
              <a:gd name="connsiteX198" fmla="*/ 1370975 w 5018777"/>
              <a:gd name="connsiteY198" fmla="*/ 2452188 h 2610137"/>
              <a:gd name="connsiteX199" fmla="*/ 1513577 w 5018777"/>
              <a:gd name="connsiteY199" fmla="*/ 2557417 h 2610137"/>
              <a:gd name="connsiteX200" fmla="*/ 1636949 w 5018777"/>
              <a:gd name="connsiteY200" fmla="*/ 2593703 h 2610137"/>
              <a:gd name="connsiteX201" fmla="*/ 1813297 w 5018777"/>
              <a:gd name="connsiteY201" fmla="*/ 2610122 h 2610137"/>
              <a:gd name="connsiteX202" fmla="*/ 1929775 w 5018777"/>
              <a:gd name="connsiteY202" fmla="*/ 2575378 h 2610137"/>
              <a:gd name="connsiteX203" fmla="*/ 1963520 w 5018777"/>
              <a:gd name="connsiteY203" fmla="*/ 2499360 h 2610137"/>
              <a:gd name="connsiteX204" fmla="*/ 2006337 w 5018777"/>
              <a:gd name="connsiteY204" fmla="*/ 2317931 h 2610137"/>
              <a:gd name="connsiteX205" fmla="*/ 2043349 w 5018777"/>
              <a:gd name="connsiteY205" fmla="*/ 2114731 h 2610137"/>
              <a:gd name="connsiteX206" fmla="*/ 2066572 w 5018777"/>
              <a:gd name="connsiteY206" fmla="*/ 2051594 h 2610137"/>
              <a:gd name="connsiteX207" fmla="*/ 2102495 w 5018777"/>
              <a:gd name="connsiteY207" fmla="*/ 1990634 h 2610137"/>
              <a:gd name="connsiteX208" fmla="*/ 2221512 w 5018777"/>
              <a:gd name="connsiteY208" fmla="*/ 1882140 h 2610137"/>
              <a:gd name="connsiteX209" fmla="*/ 2333362 w 5018777"/>
              <a:gd name="connsiteY209" fmla="*/ 1869530 h 2610137"/>
              <a:gd name="connsiteX210" fmla="*/ 2398949 w 5018777"/>
              <a:gd name="connsiteY210" fmla="*/ 1882503 h 2610137"/>
              <a:gd name="connsiteX211" fmla="*/ 2457006 w 5018777"/>
              <a:gd name="connsiteY211" fmla="*/ 1933303 h 2610137"/>
              <a:gd name="connsiteX212" fmla="*/ 2493292 w 5018777"/>
              <a:gd name="connsiteY212" fmla="*/ 1976845 h 2610137"/>
              <a:gd name="connsiteX213" fmla="*/ 2533387 w 5018777"/>
              <a:gd name="connsiteY213" fmla="*/ 2067015 h 2610137"/>
              <a:gd name="connsiteX214" fmla="*/ 2542550 w 5018777"/>
              <a:gd name="connsiteY214" fmla="*/ 2182948 h 2610137"/>
              <a:gd name="connsiteX215" fmla="*/ 2476600 w 5018777"/>
              <a:gd name="connsiteY215" fmla="*/ 2272937 h 2610137"/>
              <a:gd name="connsiteX216" fmla="*/ 2332092 w 5018777"/>
              <a:gd name="connsiteY216" fmla="*/ 2281010 h 2610137"/>
              <a:gd name="connsiteX217" fmla="*/ 2435144 w 5018777"/>
              <a:gd name="connsiteY217" fmla="*/ 2152831 h 2610137"/>
              <a:gd name="connsiteX218" fmla="*/ 2379899 w 5018777"/>
              <a:gd name="connsiteY218" fmla="*/ 2048600 h 2610137"/>
              <a:gd name="connsiteX219" fmla="*/ 2275577 w 5018777"/>
              <a:gd name="connsiteY219" fmla="*/ 2020388 h 2610137"/>
              <a:gd name="connsiteX220" fmla="*/ 2195749 w 5018777"/>
              <a:gd name="connsiteY220" fmla="*/ 2071188 h 2610137"/>
              <a:gd name="connsiteX221" fmla="*/ 2152206 w 5018777"/>
              <a:gd name="connsiteY221" fmla="*/ 2114731 h 2610137"/>
              <a:gd name="connsiteX222" fmla="*/ 2130435 w 5018777"/>
              <a:gd name="connsiteY222" fmla="*/ 2354217 h 2610137"/>
              <a:gd name="connsiteX223" fmla="*/ 2144949 w 5018777"/>
              <a:gd name="connsiteY223" fmla="*/ 2375988 h 2610137"/>
              <a:gd name="connsiteX224" fmla="*/ 2195749 w 5018777"/>
              <a:gd name="connsiteY224" fmla="*/ 2419531 h 2610137"/>
              <a:gd name="connsiteX225" fmla="*/ 2224777 w 5018777"/>
              <a:gd name="connsiteY225" fmla="*/ 2441303 h 2610137"/>
              <a:gd name="connsiteX226" fmla="*/ 2268320 w 5018777"/>
              <a:gd name="connsiteY226" fmla="*/ 2477588 h 2610137"/>
              <a:gd name="connsiteX227" fmla="*/ 2297349 w 5018777"/>
              <a:gd name="connsiteY227" fmla="*/ 2513874 h 2610137"/>
              <a:gd name="connsiteX228" fmla="*/ 2319120 w 5018777"/>
              <a:gd name="connsiteY228" fmla="*/ 2535645 h 2610137"/>
              <a:gd name="connsiteX229" fmla="*/ 2398949 w 5018777"/>
              <a:gd name="connsiteY229" fmla="*/ 2571931 h 2610137"/>
              <a:gd name="connsiteX230" fmla="*/ 2544092 w 5018777"/>
              <a:gd name="connsiteY230" fmla="*/ 2557417 h 2610137"/>
              <a:gd name="connsiteX231" fmla="*/ 2565863 w 5018777"/>
              <a:gd name="connsiteY231" fmla="*/ 2542903 h 2610137"/>
              <a:gd name="connsiteX232" fmla="*/ 2573120 w 5018777"/>
              <a:gd name="connsiteY232" fmla="*/ 2506617 h 2610137"/>
              <a:gd name="connsiteX233" fmla="*/ 2587635 w 5018777"/>
              <a:gd name="connsiteY233" fmla="*/ 2484845 h 2610137"/>
              <a:gd name="connsiteX234" fmla="*/ 2594892 w 5018777"/>
              <a:gd name="connsiteY234" fmla="*/ 2412274 h 2610137"/>
              <a:gd name="connsiteX235" fmla="*/ 2645692 w 5018777"/>
              <a:gd name="connsiteY235" fmla="*/ 2419531 h 2610137"/>
              <a:gd name="connsiteX236" fmla="*/ 2674720 w 5018777"/>
              <a:gd name="connsiteY236" fmla="*/ 2426788 h 2610137"/>
              <a:gd name="connsiteX237" fmla="*/ 2747292 w 5018777"/>
              <a:gd name="connsiteY237" fmla="*/ 2441303 h 2610137"/>
              <a:gd name="connsiteX238" fmla="*/ 2790835 w 5018777"/>
              <a:gd name="connsiteY238" fmla="*/ 2455817 h 2610137"/>
              <a:gd name="connsiteX239" fmla="*/ 2812606 w 5018777"/>
              <a:gd name="connsiteY239" fmla="*/ 2441303 h 2610137"/>
              <a:gd name="connsiteX240" fmla="*/ 2805349 w 5018777"/>
              <a:gd name="connsiteY240" fmla="*/ 2419531 h 2610137"/>
              <a:gd name="connsiteX241" fmla="*/ 2798092 w 5018777"/>
              <a:gd name="connsiteY241" fmla="*/ 2375988 h 2610137"/>
              <a:gd name="connsiteX242" fmla="*/ 2783577 w 5018777"/>
              <a:gd name="connsiteY242" fmla="*/ 2332445 h 2610137"/>
              <a:gd name="connsiteX243" fmla="*/ 2798092 w 5018777"/>
              <a:gd name="connsiteY243" fmla="*/ 2281645 h 2610137"/>
              <a:gd name="connsiteX244" fmla="*/ 2965006 w 5018777"/>
              <a:gd name="connsiteY244" fmla="*/ 2252617 h 2610137"/>
              <a:gd name="connsiteX245" fmla="*/ 2950492 w 5018777"/>
              <a:gd name="connsiteY245" fmla="*/ 2230845 h 2610137"/>
              <a:gd name="connsiteX246" fmla="*/ 2928720 w 5018777"/>
              <a:gd name="connsiteY246" fmla="*/ 2136503 h 2610137"/>
              <a:gd name="connsiteX247" fmla="*/ 2921463 w 5018777"/>
              <a:gd name="connsiteY247" fmla="*/ 2107474 h 2610137"/>
              <a:gd name="connsiteX248" fmla="*/ 2899692 w 5018777"/>
              <a:gd name="connsiteY248" fmla="*/ 2092960 h 2610137"/>
              <a:gd name="connsiteX249" fmla="*/ 2906949 w 5018777"/>
              <a:gd name="connsiteY249" fmla="*/ 2063931 h 2610137"/>
              <a:gd name="connsiteX250" fmla="*/ 3037577 w 5018777"/>
              <a:gd name="connsiteY250" fmla="*/ 2056674 h 2610137"/>
              <a:gd name="connsiteX251" fmla="*/ 3124663 w 5018777"/>
              <a:gd name="connsiteY251" fmla="*/ 2049417 h 2610137"/>
              <a:gd name="connsiteX252" fmla="*/ 3146435 w 5018777"/>
              <a:gd name="connsiteY252" fmla="*/ 2042160 h 2610137"/>
              <a:gd name="connsiteX253" fmla="*/ 3139177 w 5018777"/>
              <a:gd name="connsiteY253" fmla="*/ 2013131 h 2610137"/>
              <a:gd name="connsiteX254" fmla="*/ 3110149 w 5018777"/>
              <a:gd name="connsiteY254" fmla="*/ 1962331 h 2610137"/>
              <a:gd name="connsiteX255" fmla="*/ 3081120 w 5018777"/>
              <a:gd name="connsiteY255" fmla="*/ 1933303 h 2610137"/>
              <a:gd name="connsiteX256" fmla="*/ 3066606 w 5018777"/>
              <a:gd name="connsiteY256" fmla="*/ 1904274 h 2610137"/>
              <a:gd name="connsiteX257" fmla="*/ 3044835 w 5018777"/>
              <a:gd name="connsiteY257" fmla="*/ 1889760 h 2610137"/>
              <a:gd name="connsiteX258" fmla="*/ 3037577 w 5018777"/>
              <a:gd name="connsiteY258" fmla="*/ 1867988 h 2610137"/>
              <a:gd name="connsiteX259" fmla="*/ 3023063 w 5018777"/>
              <a:gd name="connsiteY259" fmla="*/ 1846217 h 2610137"/>
              <a:gd name="connsiteX260" fmla="*/ 3052092 w 5018777"/>
              <a:gd name="connsiteY260" fmla="*/ 1831703 h 2610137"/>
              <a:gd name="connsiteX261" fmla="*/ 3160949 w 5018777"/>
              <a:gd name="connsiteY261" fmla="*/ 1817188 h 2610137"/>
              <a:gd name="connsiteX262" fmla="*/ 3182720 w 5018777"/>
              <a:gd name="connsiteY262" fmla="*/ 1802674 h 2610137"/>
              <a:gd name="connsiteX263" fmla="*/ 3131920 w 5018777"/>
              <a:gd name="connsiteY263" fmla="*/ 1693817 h 2610137"/>
              <a:gd name="connsiteX264" fmla="*/ 3124663 w 5018777"/>
              <a:gd name="connsiteY264" fmla="*/ 1672045 h 2610137"/>
              <a:gd name="connsiteX265" fmla="*/ 3110149 w 5018777"/>
              <a:gd name="connsiteY265" fmla="*/ 1650274 h 2610137"/>
              <a:gd name="connsiteX266" fmla="*/ 3131920 w 5018777"/>
              <a:gd name="connsiteY266" fmla="*/ 1643017 h 2610137"/>
              <a:gd name="connsiteX267" fmla="*/ 3160949 w 5018777"/>
              <a:gd name="connsiteY267" fmla="*/ 1635760 h 2610137"/>
              <a:gd name="connsiteX268" fmla="*/ 3189977 w 5018777"/>
              <a:gd name="connsiteY268" fmla="*/ 1621245 h 2610137"/>
              <a:gd name="connsiteX269" fmla="*/ 3219006 w 5018777"/>
              <a:gd name="connsiteY269" fmla="*/ 1613988 h 2610137"/>
              <a:gd name="connsiteX270" fmla="*/ 3240777 w 5018777"/>
              <a:gd name="connsiteY270" fmla="*/ 1606731 h 2610137"/>
              <a:gd name="connsiteX271" fmla="*/ 3284320 w 5018777"/>
              <a:gd name="connsiteY271" fmla="*/ 1584960 h 2610137"/>
              <a:gd name="connsiteX272" fmla="*/ 3298835 w 5018777"/>
              <a:gd name="connsiteY272" fmla="*/ 1570445 h 2610137"/>
              <a:gd name="connsiteX273" fmla="*/ 3277063 w 5018777"/>
              <a:gd name="connsiteY273" fmla="*/ 1548674 h 2610137"/>
              <a:gd name="connsiteX274" fmla="*/ 3233520 w 5018777"/>
              <a:gd name="connsiteY274" fmla="*/ 1519645 h 2610137"/>
              <a:gd name="connsiteX275" fmla="*/ 3182720 w 5018777"/>
              <a:gd name="connsiteY275" fmla="*/ 1461588 h 2610137"/>
              <a:gd name="connsiteX276" fmla="*/ 3175463 w 5018777"/>
              <a:gd name="connsiteY276" fmla="*/ 1439817 h 2610137"/>
              <a:gd name="connsiteX277" fmla="*/ 3153692 w 5018777"/>
              <a:gd name="connsiteY277" fmla="*/ 1425303 h 2610137"/>
              <a:gd name="connsiteX278" fmla="*/ 3204492 w 5018777"/>
              <a:gd name="connsiteY278" fmla="*/ 1389017 h 2610137"/>
              <a:gd name="connsiteX279" fmla="*/ 3240777 w 5018777"/>
              <a:gd name="connsiteY279" fmla="*/ 1352731 h 2610137"/>
              <a:gd name="connsiteX280" fmla="*/ 3269806 w 5018777"/>
              <a:gd name="connsiteY280" fmla="*/ 1316445 h 2610137"/>
              <a:gd name="connsiteX281" fmla="*/ 3291577 w 5018777"/>
              <a:gd name="connsiteY281" fmla="*/ 1301931 h 2610137"/>
              <a:gd name="connsiteX282" fmla="*/ 3306092 w 5018777"/>
              <a:gd name="connsiteY282" fmla="*/ 1287417 h 2610137"/>
              <a:gd name="connsiteX283" fmla="*/ 3313349 w 5018777"/>
              <a:gd name="connsiteY283" fmla="*/ 1265645 h 2610137"/>
              <a:gd name="connsiteX284" fmla="*/ 3269806 w 5018777"/>
              <a:gd name="connsiteY284" fmla="*/ 1258388 h 2610137"/>
              <a:gd name="connsiteX285" fmla="*/ 3248035 w 5018777"/>
              <a:gd name="connsiteY285" fmla="*/ 1251131 h 2610137"/>
              <a:gd name="connsiteX286" fmla="*/ 3197235 w 5018777"/>
              <a:gd name="connsiteY286" fmla="*/ 1236617 h 2610137"/>
              <a:gd name="connsiteX287" fmla="*/ 3175463 w 5018777"/>
              <a:gd name="connsiteY287" fmla="*/ 1222103 h 2610137"/>
              <a:gd name="connsiteX288" fmla="*/ 3153692 w 5018777"/>
              <a:gd name="connsiteY288" fmla="*/ 1214845 h 2610137"/>
              <a:gd name="connsiteX289" fmla="*/ 3124663 w 5018777"/>
              <a:gd name="connsiteY289" fmla="*/ 1200331 h 2610137"/>
              <a:gd name="connsiteX290" fmla="*/ 3204492 w 5018777"/>
              <a:gd name="connsiteY290" fmla="*/ 1098731 h 2610137"/>
              <a:gd name="connsiteX291" fmla="*/ 3255292 w 5018777"/>
              <a:gd name="connsiteY291" fmla="*/ 1040674 h 2610137"/>
              <a:gd name="connsiteX292" fmla="*/ 3255292 w 5018777"/>
              <a:gd name="connsiteY292" fmla="*/ 997131 h 2610137"/>
              <a:gd name="connsiteX293" fmla="*/ 3211749 w 5018777"/>
              <a:gd name="connsiteY293" fmla="*/ 989874 h 2610137"/>
              <a:gd name="connsiteX294" fmla="*/ 3182720 w 5018777"/>
              <a:gd name="connsiteY294" fmla="*/ 982617 h 2610137"/>
              <a:gd name="connsiteX295" fmla="*/ 3124663 w 5018777"/>
              <a:gd name="connsiteY295" fmla="*/ 960845 h 2610137"/>
              <a:gd name="connsiteX296" fmla="*/ 3102892 w 5018777"/>
              <a:gd name="connsiteY296" fmla="*/ 953588 h 2610137"/>
              <a:gd name="connsiteX297" fmla="*/ 3052092 w 5018777"/>
              <a:gd name="connsiteY297" fmla="*/ 946331 h 2610137"/>
              <a:gd name="connsiteX298" fmla="*/ 3030320 w 5018777"/>
              <a:gd name="connsiteY298" fmla="*/ 939074 h 2610137"/>
              <a:gd name="connsiteX299" fmla="*/ 2994035 w 5018777"/>
              <a:gd name="connsiteY299" fmla="*/ 931817 h 2610137"/>
              <a:gd name="connsiteX300" fmla="*/ 2979520 w 5018777"/>
              <a:gd name="connsiteY300" fmla="*/ 917303 h 2610137"/>
              <a:gd name="connsiteX301" fmla="*/ 3037577 w 5018777"/>
              <a:gd name="connsiteY301" fmla="*/ 822960 h 2610137"/>
              <a:gd name="connsiteX302" fmla="*/ 3095635 w 5018777"/>
              <a:gd name="connsiteY302" fmla="*/ 750388 h 2610137"/>
              <a:gd name="connsiteX303" fmla="*/ 3131920 w 5018777"/>
              <a:gd name="connsiteY303" fmla="*/ 706845 h 2610137"/>
              <a:gd name="connsiteX304" fmla="*/ 3146435 w 5018777"/>
              <a:gd name="connsiteY304" fmla="*/ 685074 h 2610137"/>
              <a:gd name="connsiteX305" fmla="*/ 3037577 w 5018777"/>
              <a:gd name="connsiteY305" fmla="*/ 670560 h 2610137"/>
              <a:gd name="connsiteX306" fmla="*/ 2965006 w 5018777"/>
              <a:gd name="connsiteY306" fmla="*/ 663303 h 2610137"/>
              <a:gd name="connsiteX307" fmla="*/ 2892435 w 5018777"/>
              <a:gd name="connsiteY307" fmla="*/ 648788 h 2610137"/>
              <a:gd name="connsiteX308" fmla="*/ 2928720 w 5018777"/>
              <a:gd name="connsiteY308" fmla="*/ 612503 h 2610137"/>
              <a:gd name="connsiteX309" fmla="*/ 2965006 w 5018777"/>
              <a:gd name="connsiteY309" fmla="*/ 576217 h 2610137"/>
              <a:gd name="connsiteX310" fmla="*/ 2972263 w 5018777"/>
              <a:gd name="connsiteY310" fmla="*/ 532674 h 2610137"/>
              <a:gd name="connsiteX311" fmla="*/ 2986777 w 5018777"/>
              <a:gd name="connsiteY311" fmla="*/ 489131 h 2610137"/>
              <a:gd name="connsiteX312" fmla="*/ 3001292 w 5018777"/>
              <a:gd name="connsiteY312" fmla="*/ 438331 h 2610137"/>
              <a:gd name="connsiteX313" fmla="*/ 3015806 w 5018777"/>
              <a:gd name="connsiteY313" fmla="*/ 394788 h 2610137"/>
              <a:gd name="connsiteX314" fmla="*/ 2965006 w 5018777"/>
              <a:gd name="connsiteY314" fmla="*/ 402045 h 2610137"/>
              <a:gd name="connsiteX315" fmla="*/ 2921463 w 5018777"/>
              <a:gd name="connsiteY315" fmla="*/ 416560 h 2610137"/>
              <a:gd name="connsiteX316" fmla="*/ 2892435 w 5018777"/>
              <a:gd name="connsiteY316" fmla="*/ 423817 h 2610137"/>
              <a:gd name="connsiteX317" fmla="*/ 2856149 w 5018777"/>
              <a:gd name="connsiteY317" fmla="*/ 438331 h 2610137"/>
              <a:gd name="connsiteX318" fmla="*/ 2812606 w 5018777"/>
              <a:gd name="connsiteY318" fmla="*/ 445588 h 2610137"/>
              <a:gd name="connsiteX319" fmla="*/ 2783577 w 5018777"/>
              <a:gd name="connsiteY319" fmla="*/ 452845 h 2610137"/>
              <a:gd name="connsiteX320" fmla="*/ 2725520 w 5018777"/>
              <a:gd name="connsiteY320" fmla="*/ 445588 h 2610137"/>
              <a:gd name="connsiteX321" fmla="*/ 2732777 w 5018777"/>
              <a:gd name="connsiteY321" fmla="*/ 380274 h 2610137"/>
              <a:gd name="connsiteX322" fmla="*/ 2725520 w 5018777"/>
              <a:gd name="connsiteY322" fmla="*/ 293188 h 2610137"/>
              <a:gd name="connsiteX323" fmla="*/ 2711006 w 5018777"/>
              <a:gd name="connsiteY323" fmla="*/ 235131 h 2610137"/>
              <a:gd name="connsiteX324" fmla="*/ 2667463 w 5018777"/>
              <a:gd name="connsiteY324" fmla="*/ 213360 h 2610137"/>
              <a:gd name="connsiteX325" fmla="*/ 2660206 w 5018777"/>
              <a:gd name="connsiteY325"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11977 w 5018777"/>
              <a:gd name="connsiteY195" fmla="*/ 2143760 h 2610137"/>
              <a:gd name="connsiteX196" fmla="*/ 1404720 w 5018777"/>
              <a:gd name="connsiteY196" fmla="*/ 2165531 h 2610137"/>
              <a:gd name="connsiteX197" fmla="*/ 1368435 w 5018777"/>
              <a:gd name="connsiteY197" fmla="*/ 2296160 h 2610137"/>
              <a:gd name="connsiteX198" fmla="*/ 1370975 w 5018777"/>
              <a:gd name="connsiteY198" fmla="*/ 2452188 h 2610137"/>
              <a:gd name="connsiteX199" fmla="*/ 1513577 w 5018777"/>
              <a:gd name="connsiteY199" fmla="*/ 2557417 h 2610137"/>
              <a:gd name="connsiteX200" fmla="*/ 1636949 w 5018777"/>
              <a:gd name="connsiteY200" fmla="*/ 2593703 h 2610137"/>
              <a:gd name="connsiteX201" fmla="*/ 1813297 w 5018777"/>
              <a:gd name="connsiteY201" fmla="*/ 2610122 h 2610137"/>
              <a:gd name="connsiteX202" fmla="*/ 1929775 w 5018777"/>
              <a:gd name="connsiteY202" fmla="*/ 2575378 h 2610137"/>
              <a:gd name="connsiteX203" fmla="*/ 1963520 w 5018777"/>
              <a:gd name="connsiteY203" fmla="*/ 2499360 h 2610137"/>
              <a:gd name="connsiteX204" fmla="*/ 2006337 w 5018777"/>
              <a:gd name="connsiteY204" fmla="*/ 2317931 h 2610137"/>
              <a:gd name="connsiteX205" fmla="*/ 2043349 w 5018777"/>
              <a:gd name="connsiteY205" fmla="*/ 2114731 h 2610137"/>
              <a:gd name="connsiteX206" fmla="*/ 2066572 w 5018777"/>
              <a:gd name="connsiteY206" fmla="*/ 2051594 h 2610137"/>
              <a:gd name="connsiteX207" fmla="*/ 2102495 w 5018777"/>
              <a:gd name="connsiteY207" fmla="*/ 1990634 h 2610137"/>
              <a:gd name="connsiteX208" fmla="*/ 2221512 w 5018777"/>
              <a:gd name="connsiteY208" fmla="*/ 1882140 h 2610137"/>
              <a:gd name="connsiteX209" fmla="*/ 2333362 w 5018777"/>
              <a:gd name="connsiteY209" fmla="*/ 1869530 h 2610137"/>
              <a:gd name="connsiteX210" fmla="*/ 2398949 w 5018777"/>
              <a:gd name="connsiteY210" fmla="*/ 1882503 h 2610137"/>
              <a:gd name="connsiteX211" fmla="*/ 2457006 w 5018777"/>
              <a:gd name="connsiteY211" fmla="*/ 1933303 h 2610137"/>
              <a:gd name="connsiteX212" fmla="*/ 2493292 w 5018777"/>
              <a:gd name="connsiteY212" fmla="*/ 1976845 h 2610137"/>
              <a:gd name="connsiteX213" fmla="*/ 2533387 w 5018777"/>
              <a:gd name="connsiteY213" fmla="*/ 2067015 h 2610137"/>
              <a:gd name="connsiteX214" fmla="*/ 2542550 w 5018777"/>
              <a:gd name="connsiteY214" fmla="*/ 2182948 h 2610137"/>
              <a:gd name="connsiteX215" fmla="*/ 2476600 w 5018777"/>
              <a:gd name="connsiteY215" fmla="*/ 2272937 h 2610137"/>
              <a:gd name="connsiteX216" fmla="*/ 2332092 w 5018777"/>
              <a:gd name="connsiteY216" fmla="*/ 2281010 h 2610137"/>
              <a:gd name="connsiteX217" fmla="*/ 2435144 w 5018777"/>
              <a:gd name="connsiteY217" fmla="*/ 2152831 h 2610137"/>
              <a:gd name="connsiteX218" fmla="*/ 2379899 w 5018777"/>
              <a:gd name="connsiteY218" fmla="*/ 2048600 h 2610137"/>
              <a:gd name="connsiteX219" fmla="*/ 2275577 w 5018777"/>
              <a:gd name="connsiteY219" fmla="*/ 2020388 h 2610137"/>
              <a:gd name="connsiteX220" fmla="*/ 2152206 w 5018777"/>
              <a:gd name="connsiteY220" fmla="*/ 2114731 h 2610137"/>
              <a:gd name="connsiteX221" fmla="*/ 2130435 w 5018777"/>
              <a:gd name="connsiteY221" fmla="*/ 2354217 h 2610137"/>
              <a:gd name="connsiteX222" fmla="*/ 2144949 w 5018777"/>
              <a:gd name="connsiteY222" fmla="*/ 2375988 h 2610137"/>
              <a:gd name="connsiteX223" fmla="*/ 2195749 w 5018777"/>
              <a:gd name="connsiteY223" fmla="*/ 2419531 h 2610137"/>
              <a:gd name="connsiteX224" fmla="*/ 2224777 w 5018777"/>
              <a:gd name="connsiteY224" fmla="*/ 2441303 h 2610137"/>
              <a:gd name="connsiteX225" fmla="*/ 2268320 w 5018777"/>
              <a:gd name="connsiteY225" fmla="*/ 2477588 h 2610137"/>
              <a:gd name="connsiteX226" fmla="*/ 2297349 w 5018777"/>
              <a:gd name="connsiteY226" fmla="*/ 2513874 h 2610137"/>
              <a:gd name="connsiteX227" fmla="*/ 2319120 w 5018777"/>
              <a:gd name="connsiteY227" fmla="*/ 2535645 h 2610137"/>
              <a:gd name="connsiteX228" fmla="*/ 2398949 w 5018777"/>
              <a:gd name="connsiteY228" fmla="*/ 2571931 h 2610137"/>
              <a:gd name="connsiteX229" fmla="*/ 2544092 w 5018777"/>
              <a:gd name="connsiteY229" fmla="*/ 2557417 h 2610137"/>
              <a:gd name="connsiteX230" fmla="*/ 2565863 w 5018777"/>
              <a:gd name="connsiteY230" fmla="*/ 2542903 h 2610137"/>
              <a:gd name="connsiteX231" fmla="*/ 2573120 w 5018777"/>
              <a:gd name="connsiteY231" fmla="*/ 2506617 h 2610137"/>
              <a:gd name="connsiteX232" fmla="*/ 2587635 w 5018777"/>
              <a:gd name="connsiteY232" fmla="*/ 2484845 h 2610137"/>
              <a:gd name="connsiteX233" fmla="*/ 2594892 w 5018777"/>
              <a:gd name="connsiteY233" fmla="*/ 2412274 h 2610137"/>
              <a:gd name="connsiteX234" fmla="*/ 2645692 w 5018777"/>
              <a:gd name="connsiteY234" fmla="*/ 2419531 h 2610137"/>
              <a:gd name="connsiteX235" fmla="*/ 2674720 w 5018777"/>
              <a:gd name="connsiteY235" fmla="*/ 2426788 h 2610137"/>
              <a:gd name="connsiteX236" fmla="*/ 2747292 w 5018777"/>
              <a:gd name="connsiteY236" fmla="*/ 2441303 h 2610137"/>
              <a:gd name="connsiteX237" fmla="*/ 2790835 w 5018777"/>
              <a:gd name="connsiteY237" fmla="*/ 2455817 h 2610137"/>
              <a:gd name="connsiteX238" fmla="*/ 2812606 w 5018777"/>
              <a:gd name="connsiteY238" fmla="*/ 2441303 h 2610137"/>
              <a:gd name="connsiteX239" fmla="*/ 2805349 w 5018777"/>
              <a:gd name="connsiteY239" fmla="*/ 2419531 h 2610137"/>
              <a:gd name="connsiteX240" fmla="*/ 2798092 w 5018777"/>
              <a:gd name="connsiteY240" fmla="*/ 2375988 h 2610137"/>
              <a:gd name="connsiteX241" fmla="*/ 2783577 w 5018777"/>
              <a:gd name="connsiteY241" fmla="*/ 2332445 h 2610137"/>
              <a:gd name="connsiteX242" fmla="*/ 2798092 w 5018777"/>
              <a:gd name="connsiteY242" fmla="*/ 2281645 h 2610137"/>
              <a:gd name="connsiteX243" fmla="*/ 2965006 w 5018777"/>
              <a:gd name="connsiteY243" fmla="*/ 2252617 h 2610137"/>
              <a:gd name="connsiteX244" fmla="*/ 2950492 w 5018777"/>
              <a:gd name="connsiteY244" fmla="*/ 2230845 h 2610137"/>
              <a:gd name="connsiteX245" fmla="*/ 2928720 w 5018777"/>
              <a:gd name="connsiteY245" fmla="*/ 2136503 h 2610137"/>
              <a:gd name="connsiteX246" fmla="*/ 2921463 w 5018777"/>
              <a:gd name="connsiteY246" fmla="*/ 2107474 h 2610137"/>
              <a:gd name="connsiteX247" fmla="*/ 2899692 w 5018777"/>
              <a:gd name="connsiteY247" fmla="*/ 2092960 h 2610137"/>
              <a:gd name="connsiteX248" fmla="*/ 2906949 w 5018777"/>
              <a:gd name="connsiteY248" fmla="*/ 2063931 h 2610137"/>
              <a:gd name="connsiteX249" fmla="*/ 3037577 w 5018777"/>
              <a:gd name="connsiteY249" fmla="*/ 2056674 h 2610137"/>
              <a:gd name="connsiteX250" fmla="*/ 3124663 w 5018777"/>
              <a:gd name="connsiteY250" fmla="*/ 2049417 h 2610137"/>
              <a:gd name="connsiteX251" fmla="*/ 3146435 w 5018777"/>
              <a:gd name="connsiteY251" fmla="*/ 2042160 h 2610137"/>
              <a:gd name="connsiteX252" fmla="*/ 3139177 w 5018777"/>
              <a:gd name="connsiteY252" fmla="*/ 2013131 h 2610137"/>
              <a:gd name="connsiteX253" fmla="*/ 3110149 w 5018777"/>
              <a:gd name="connsiteY253" fmla="*/ 1962331 h 2610137"/>
              <a:gd name="connsiteX254" fmla="*/ 3081120 w 5018777"/>
              <a:gd name="connsiteY254" fmla="*/ 1933303 h 2610137"/>
              <a:gd name="connsiteX255" fmla="*/ 3066606 w 5018777"/>
              <a:gd name="connsiteY255" fmla="*/ 1904274 h 2610137"/>
              <a:gd name="connsiteX256" fmla="*/ 3044835 w 5018777"/>
              <a:gd name="connsiteY256" fmla="*/ 1889760 h 2610137"/>
              <a:gd name="connsiteX257" fmla="*/ 3037577 w 5018777"/>
              <a:gd name="connsiteY257" fmla="*/ 1867988 h 2610137"/>
              <a:gd name="connsiteX258" fmla="*/ 3023063 w 5018777"/>
              <a:gd name="connsiteY258" fmla="*/ 1846217 h 2610137"/>
              <a:gd name="connsiteX259" fmla="*/ 3052092 w 5018777"/>
              <a:gd name="connsiteY259" fmla="*/ 1831703 h 2610137"/>
              <a:gd name="connsiteX260" fmla="*/ 3160949 w 5018777"/>
              <a:gd name="connsiteY260" fmla="*/ 1817188 h 2610137"/>
              <a:gd name="connsiteX261" fmla="*/ 3182720 w 5018777"/>
              <a:gd name="connsiteY261" fmla="*/ 1802674 h 2610137"/>
              <a:gd name="connsiteX262" fmla="*/ 3131920 w 5018777"/>
              <a:gd name="connsiteY262" fmla="*/ 1693817 h 2610137"/>
              <a:gd name="connsiteX263" fmla="*/ 3124663 w 5018777"/>
              <a:gd name="connsiteY263" fmla="*/ 1672045 h 2610137"/>
              <a:gd name="connsiteX264" fmla="*/ 3110149 w 5018777"/>
              <a:gd name="connsiteY264" fmla="*/ 1650274 h 2610137"/>
              <a:gd name="connsiteX265" fmla="*/ 3131920 w 5018777"/>
              <a:gd name="connsiteY265" fmla="*/ 1643017 h 2610137"/>
              <a:gd name="connsiteX266" fmla="*/ 3160949 w 5018777"/>
              <a:gd name="connsiteY266" fmla="*/ 1635760 h 2610137"/>
              <a:gd name="connsiteX267" fmla="*/ 3189977 w 5018777"/>
              <a:gd name="connsiteY267" fmla="*/ 1621245 h 2610137"/>
              <a:gd name="connsiteX268" fmla="*/ 3219006 w 5018777"/>
              <a:gd name="connsiteY268" fmla="*/ 1613988 h 2610137"/>
              <a:gd name="connsiteX269" fmla="*/ 3240777 w 5018777"/>
              <a:gd name="connsiteY269" fmla="*/ 1606731 h 2610137"/>
              <a:gd name="connsiteX270" fmla="*/ 3284320 w 5018777"/>
              <a:gd name="connsiteY270" fmla="*/ 1584960 h 2610137"/>
              <a:gd name="connsiteX271" fmla="*/ 3298835 w 5018777"/>
              <a:gd name="connsiteY271" fmla="*/ 1570445 h 2610137"/>
              <a:gd name="connsiteX272" fmla="*/ 3277063 w 5018777"/>
              <a:gd name="connsiteY272" fmla="*/ 1548674 h 2610137"/>
              <a:gd name="connsiteX273" fmla="*/ 3233520 w 5018777"/>
              <a:gd name="connsiteY273" fmla="*/ 1519645 h 2610137"/>
              <a:gd name="connsiteX274" fmla="*/ 3182720 w 5018777"/>
              <a:gd name="connsiteY274" fmla="*/ 1461588 h 2610137"/>
              <a:gd name="connsiteX275" fmla="*/ 3175463 w 5018777"/>
              <a:gd name="connsiteY275" fmla="*/ 1439817 h 2610137"/>
              <a:gd name="connsiteX276" fmla="*/ 3153692 w 5018777"/>
              <a:gd name="connsiteY276" fmla="*/ 1425303 h 2610137"/>
              <a:gd name="connsiteX277" fmla="*/ 3204492 w 5018777"/>
              <a:gd name="connsiteY277" fmla="*/ 1389017 h 2610137"/>
              <a:gd name="connsiteX278" fmla="*/ 3240777 w 5018777"/>
              <a:gd name="connsiteY278" fmla="*/ 1352731 h 2610137"/>
              <a:gd name="connsiteX279" fmla="*/ 3269806 w 5018777"/>
              <a:gd name="connsiteY279" fmla="*/ 1316445 h 2610137"/>
              <a:gd name="connsiteX280" fmla="*/ 3291577 w 5018777"/>
              <a:gd name="connsiteY280" fmla="*/ 1301931 h 2610137"/>
              <a:gd name="connsiteX281" fmla="*/ 3306092 w 5018777"/>
              <a:gd name="connsiteY281" fmla="*/ 1287417 h 2610137"/>
              <a:gd name="connsiteX282" fmla="*/ 3313349 w 5018777"/>
              <a:gd name="connsiteY282" fmla="*/ 1265645 h 2610137"/>
              <a:gd name="connsiteX283" fmla="*/ 3269806 w 5018777"/>
              <a:gd name="connsiteY283" fmla="*/ 1258388 h 2610137"/>
              <a:gd name="connsiteX284" fmla="*/ 3248035 w 5018777"/>
              <a:gd name="connsiteY284" fmla="*/ 1251131 h 2610137"/>
              <a:gd name="connsiteX285" fmla="*/ 3197235 w 5018777"/>
              <a:gd name="connsiteY285" fmla="*/ 1236617 h 2610137"/>
              <a:gd name="connsiteX286" fmla="*/ 3175463 w 5018777"/>
              <a:gd name="connsiteY286" fmla="*/ 1222103 h 2610137"/>
              <a:gd name="connsiteX287" fmla="*/ 3153692 w 5018777"/>
              <a:gd name="connsiteY287" fmla="*/ 1214845 h 2610137"/>
              <a:gd name="connsiteX288" fmla="*/ 3124663 w 5018777"/>
              <a:gd name="connsiteY288" fmla="*/ 1200331 h 2610137"/>
              <a:gd name="connsiteX289" fmla="*/ 3204492 w 5018777"/>
              <a:gd name="connsiteY289" fmla="*/ 1098731 h 2610137"/>
              <a:gd name="connsiteX290" fmla="*/ 3255292 w 5018777"/>
              <a:gd name="connsiteY290" fmla="*/ 1040674 h 2610137"/>
              <a:gd name="connsiteX291" fmla="*/ 3255292 w 5018777"/>
              <a:gd name="connsiteY291" fmla="*/ 997131 h 2610137"/>
              <a:gd name="connsiteX292" fmla="*/ 3211749 w 5018777"/>
              <a:gd name="connsiteY292" fmla="*/ 989874 h 2610137"/>
              <a:gd name="connsiteX293" fmla="*/ 3182720 w 5018777"/>
              <a:gd name="connsiteY293" fmla="*/ 982617 h 2610137"/>
              <a:gd name="connsiteX294" fmla="*/ 3124663 w 5018777"/>
              <a:gd name="connsiteY294" fmla="*/ 960845 h 2610137"/>
              <a:gd name="connsiteX295" fmla="*/ 3102892 w 5018777"/>
              <a:gd name="connsiteY295" fmla="*/ 953588 h 2610137"/>
              <a:gd name="connsiteX296" fmla="*/ 3052092 w 5018777"/>
              <a:gd name="connsiteY296" fmla="*/ 946331 h 2610137"/>
              <a:gd name="connsiteX297" fmla="*/ 3030320 w 5018777"/>
              <a:gd name="connsiteY297" fmla="*/ 939074 h 2610137"/>
              <a:gd name="connsiteX298" fmla="*/ 2994035 w 5018777"/>
              <a:gd name="connsiteY298" fmla="*/ 931817 h 2610137"/>
              <a:gd name="connsiteX299" fmla="*/ 2979520 w 5018777"/>
              <a:gd name="connsiteY299" fmla="*/ 917303 h 2610137"/>
              <a:gd name="connsiteX300" fmla="*/ 3037577 w 5018777"/>
              <a:gd name="connsiteY300" fmla="*/ 822960 h 2610137"/>
              <a:gd name="connsiteX301" fmla="*/ 3095635 w 5018777"/>
              <a:gd name="connsiteY301" fmla="*/ 750388 h 2610137"/>
              <a:gd name="connsiteX302" fmla="*/ 3131920 w 5018777"/>
              <a:gd name="connsiteY302" fmla="*/ 706845 h 2610137"/>
              <a:gd name="connsiteX303" fmla="*/ 3146435 w 5018777"/>
              <a:gd name="connsiteY303" fmla="*/ 685074 h 2610137"/>
              <a:gd name="connsiteX304" fmla="*/ 3037577 w 5018777"/>
              <a:gd name="connsiteY304" fmla="*/ 670560 h 2610137"/>
              <a:gd name="connsiteX305" fmla="*/ 2965006 w 5018777"/>
              <a:gd name="connsiteY305" fmla="*/ 663303 h 2610137"/>
              <a:gd name="connsiteX306" fmla="*/ 2892435 w 5018777"/>
              <a:gd name="connsiteY306" fmla="*/ 648788 h 2610137"/>
              <a:gd name="connsiteX307" fmla="*/ 2928720 w 5018777"/>
              <a:gd name="connsiteY307" fmla="*/ 612503 h 2610137"/>
              <a:gd name="connsiteX308" fmla="*/ 2965006 w 5018777"/>
              <a:gd name="connsiteY308" fmla="*/ 576217 h 2610137"/>
              <a:gd name="connsiteX309" fmla="*/ 2972263 w 5018777"/>
              <a:gd name="connsiteY309" fmla="*/ 532674 h 2610137"/>
              <a:gd name="connsiteX310" fmla="*/ 2986777 w 5018777"/>
              <a:gd name="connsiteY310" fmla="*/ 489131 h 2610137"/>
              <a:gd name="connsiteX311" fmla="*/ 3001292 w 5018777"/>
              <a:gd name="connsiteY311" fmla="*/ 438331 h 2610137"/>
              <a:gd name="connsiteX312" fmla="*/ 3015806 w 5018777"/>
              <a:gd name="connsiteY312" fmla="*/ 394788 h 2610137"/>
              <a:gd name="connsiteX313" fmla="*/ 2965006 w 5018777"/>
              <a:gd name="connsiteY313" fmla="*/ 402045 h 2610137"/>
              <a:gd name="connsiteX314" fmla="*/ 2921463 w 5018777"/>
              <a:gd name="connsiteY314" fmla="*/ 416560 h 2610137"/>
              <a:gd name="connsiteX315" fmla="*/ 2892435 w 5018777"/>
              <a:gd name="connsiteY315" fmla="*/ 423817 h 2610137"/>
              <a:gd name="connsiteX316" fmla="*/ 2856149 w 5018777"/>
              <a:gd name="connsiteY316" fmla="*/ 438331 h 2610137"/>
              <a:gd name="connsiteX317" fmla="*/ 2812606 w 5018777"/>
              <a:gd name="connsiteY317" fmla="*/ 445588 h 2610137"/>
              <a:gd name="connsiteX318" fmla="*/ 2783577 w 5018777"/>
              <a:gd name="connsiteY318" fmla="*/ 452845 h 2610137"/>
              <a:gd name="connsiteX319" fmla="*/ 2725520 w 5018777"/>
              <a:gd name="connsiteY319" fmla="*/ 445588 h 2610137"/>
              <a:gd name="connsiteX320" fmla="*/ 2732777 w 5018777"/>
              <a:gd name="connsiteY320" fmla="*/ 380274 h 2610137"/>
              <a:gd name="connsiteX321" fmla="*/ 2725520 w 5018777"/>
              <a:gd name="connsiteY321" fmla="*/ 293188 h 2610137"/>
              <a:gd name="connsiteX322" fmla="*/ 2711006 w 5018777"/>
              <a:gd name="connsiteY322" fmla="*/ 235131 h 2610137"/>
              <a:gd name="connsiteX323" fmla="*/ 2667463 w 5018777"/>
              <a:gd name="connsiteY323" fmla="*/ 213360 h 2610137"/>
              <a:gd name="connsiteX324" fmla="*/ 2660206 w 5018777"/>
              <a:gd name="connsiteY324"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11977 w 5018777"/>
              <a:gd name="connsiteY195" fmla="*/ 2143760 h 2610137"/>
              <a:gd name="connsiteX196" fmla="*/ 1404720 w 5018777"/>
              <a:gd name="connsiteY196" fmla="*/ 2165531 h 2610137"/>
              <a:gd name="connsiteX197" fmla="*/ 1368435 w 5018777"/>
              <a:gd name="connsiteY197" fmla="*/ 2296160 h 2610137"/>
              <a:gd name="connsiteX198" fmla="*/ 1370975 w 5018777"/>
              <a:gd name="connsiteY198" fmla="*/ 2452188 h 2610137"/>
              <a:gd name="connsiteX199" fmla="*/ 1513577 w 5018777"/>
              <a:gd name="connsiteY199" fmla="*/ 2557417 h 2610137"/>
              <a:gd name="connsiteX200" fmla="*/ 1636949 w 5018777"/>
              <a:gd name="connsiteY200" fmla="*/ 2593703 h 2610137"/>
              <a:gd name="connsiteX201" fmla="*/ 1813297 w 5018777"/>
              <a:gd name="connsiteY201" fmla="*/ 2610122 h 2610137"/>
              <a:gd name="connsiteX202" fmla="*/ 1929775 w 5018777"/>
              <a:gd name="connsiteY202" fmla="*/ 2575378 h 2610137"/>
              <a:gd name="connsiteX203" fmla="*/ 1963520 w 5018777"/>
              <a:gd name="connsiteY203" fmla="*/ 2499360 h 2610137"/>
              <a:gd name="connsiteX204" fmla="*/ 2006337 w 5018777"/>
              <a:gd name="connsiteY204" fmla="*/ 2317931 h 2610137"/>
              <a:gd name="connsiteX205" fmla="*/ 2043349 w 5018777"/>
              <a:gd name="connsiteY205" fmla="*/ 2114731 h 2610137"/>
              <a:gd name="connsiteX206" fmla="*/ 2066572 w 5018777"/>
              <a:gd name="connsiteY206" fmla="*/ 2051594 h 2610137"/>
              <a:gd name="connsiteX207" fmla="*/ 2102495 w 5018777"/>
              <a:gd name="connsiteY207" fmla="*/ 1990634 h 2610137"/>
              <a:gd name="connsiteX208" fmla="*/ 2221512 w 5018777"/>
              <a:gd name="connsiteY208" fmla="*/ 1882140 h 2610137"/>
              <a:gd name="connsiteX209" fmla="*/ 2333362 w 5018777"/>
              <a:gd name="connsiteY209" fmla="*/ 1869530 h 2610137"/>
              <a:gd name="connsiteX210" fmla="*/ 2398949 w 5018777"/>
              <a:gd name="connsiteY210" fmla="*/ 1882503 h 2610137"/>
              <a:gd name="connsiteX211" fmla="*/ 2457006 w 5018777"/>
              <a:gd name="connsiteY211" fmla="*/ 1933303 h 2610137"/>
              <a:gd name="connsiteX212" fmla="*/ 2493292 w 5018777"/>
              <a:gd name="connsiteY212" fmla="*/ 1976845 h 2610137"/>
              <a:gd name="connsiteX213" fmla="*/ 2533387 w 5018777"/>
              <a:gd name="connsiteY213" fmla="*/ 2067015 h 2610137"/>
              <a:gd name="connsiteX214" fmla="*/ 2542550 w 5018777"/>
              <a:gd name="connsiteY214" fmla="*/ 2182948 h 2610137"/>
              <a:gd name="connsiteX215" fmla="*/ 2476600 w 5018777"/>
              <a:gd name="connsiteY215" fmla="*/ 2272937 h 2610137"/>
              <a:gd name="connsiteX216" fmla="*/ 2332092 w 5018777"/>
              <a:gd name="connsiteY216" fmla="*/ 2281010 h 2610137"/>
              <a:gd name="connsiteX217" fmla="*/ 2435144 w 5018777"/>
              <a:gd name="connsiteY217" fmla="*/ 2152831 h 2610137"/>
              <a:gd name="connsiteX218" fmla="*/ 2379899 w 5018777"/>
              <a:gd name="connsiteY218" fmla="*/ 2048600 h 2610137"/>
              <a:gd name="connsiteX219" fmla="*/ 2275577 w 5018777"/>
              <a:gd name="connsiteY219" fmla="*/ 2020388 h 2610137"/>
              <a:gd name="connsiteX220" fmla="*/ 2152206 w 5018777"/>
              <a:gd name="connsiteY220" fmla="*/ 2114731 h 2610137"/>
              <a:gd name="connsiteX221" fmla="*/ 2130435 w 5018777"/>
              <a:gd name="connsiteY221" fmla="*/ 2354217 h 2610137"/>
              <a:gd name="connsiteX222" fmla="*/ 2195749 w 5018777"/>
              <a:gd name="connsiteY222" fmla="*/ 2419531 h 2610137"/>
              <a:gd name="connsiteX223" fmla="*/ 2224777 w 5018777"/>
              <a:gd name="connsiteY223" fmla="*/ 2441303 h 2610137"/>
              <a:gd name="connsiteX224" fmla="*/ 2268320 w 5018777"/>
              <a:gd name="connsiteY224" fmla="*/ 2477588 h 2610137"/>
              <a:gd name="connsiteX225" fmla="*/ 2297349 w 5018777"/>
              <a:gd name="connsiteY225" fmla="*/ 2513874 h 2610137"/>
              <a:gd name="connsiteX226" fmla="*/ 2319120 w 5018777"/>
              <a:gd name="connsiteY226" fmla="*/ 2535645 h 2610137"/>
              <a:gd name="connsiteX227" fmla="*/ 2398949 w 5018777"/>
              <a:gd name="connsiteY227" fmla="*/ 2571931 h 2610137"/>
              <a:gd name="connsiteX228" fmla="*/ 2544092 w 5018777"/>
              <a:gd name="connsiteY228" fmla="*/ 2557417 h 2610137"/>
              <a:gd name="connsiteX229" fmla="*/ 2565863 w 5018777"/>
              <a:gd name="connsiteY229" fmla="*/ 2542903 h 2610137"/>
              <a:gd name="connsiteX230" fmla="*/ 2573120 w 5018777"/>
              <a:gd name="connsiteY230" fmla="*/ 2506617 h 2610137"/>
              <a:gd name="connsiteX231" fmla="*/ 2587635 w 5018777"/>
              <a:gd name="connsiteY231" fmla="*/ 2484845 h 2610137"/>
              <a:gd name="connsiteX232" fmla="*/ 2594892 w 5018777"/>
              <a:gd name="connsiteY232" fmla="*/ 2412274 h 2610137"/>
              <a:gd name="connsiteX233" fmla="*/ 2645692 w 5018777"/>
              <a:gd name="connsiteY233" fmla="*/ 2419531 h 2610137"/>
              <a:gd name="connsiteX234" fmla="*/ 2674720 w 5018777"/>
              <a:gd name="connsiteY234" fmla="*/ 2426788 h 2610137"/>
              <a:gd name="connsiteX235" fmla="*/ 2747292 w 5018777"/>
              <a:gd name="connsiteY235" fmla="*/ 2441303 h 2610137"/>
              <a:gd name="connsiteX236" fmla="*/ 2790835 w 5018777"/>
              <a:gd name="connsiteY236" fmla="*/ 2455817 h 2610137"/>
              <a:gd name="connsiteX237" fmla="*/ 2812606 w 5018777"/>
              <a:gd name="connsiteY237" fmla="*/ 2441303 h 2610137"/>
              <a:gd name="connsiteX238" fmla="*/ 2805349 w 5018777"/>
              <a:gd name="connsiteY238" fmla="*/ 2419531 h 2610137"/>
              <a:gd name="connsiteX239" fmla="*/ 2798092 w 5018777"/>
              <a:gd name="connsiteY239" fmla="*/ 2375988 h 2610137"/>
              <a:gd name="connsiteX240" fmla="*/ 2783577 w 5018777"/>
              <a:gd name="connsiteY240" fmla="*/ 2332445 h 2610137"/>
              <a:gd name="connsiteX241" fmla="*/ 2798092 w 5018777"/>
              <a:gd name="connsiteY241" fmla="*/ 2281645 h 2610137"/>
              <a:gd name="connsiteX242" fmla="*/ 2965006 w 5018777"/>
              <a:gd name="connsiteY242" fmla="*/ 2252617 h 2610137"/>
              <a:gd name="connsiteX243" fmla="*/ 2950492 w 5018777"/>
              <a:gd name="connsiteY243" fmla="*/ 2230845 h 2610137"/>
              <a:gd name="connsiteX244" fmla="*/ 2928720 w 5018777"/>
              <a:gd name="connsiteY244" fmla="*/ 2136503 h 2610137"/>
              <a:gd name="connsiteX245" fmla="*/ 2921463 w 5018777"/>
              <a:gd name="connsiteY245" fmla="*/ 2107474 h 2610137"/>
              <a:gd name="connsiteX246" fmla="*/ 2899692 w 5018777"/>
              <a:gd name="connsiteY246" fmla="*/ 2092960 h 2610137"/>
              <a:gd name="connsiteX247" fmla="*/ 2906949 w 5018777"/>
              <a:gd name="connsiteY247" fmla="*/ 2063931 h 2610137"/>
              <a:gd name="connsiteX248" fmla="*/ 3037577 w 5018777"/>
              <a:gd name="connsiteY248" fmla="*/ 2056674 h 2610137"/>
              <a:gd name="connsiteX249" fmla="*/ 3124663 w 5018777"/>
              <a:gd name="connsiteY249" fmla="*/ 2049417 h 2610137"/>
              <a:gd name="connsiteX250" fmla="*/ 3146435 w 5018777"/>
              <a:gd name="connsiteY250" fmla="*/ 2042160 h 2610137"/>
              <a:gd name="connsiteX251" fmla="*/ 3139177 w 5018777"/>
              <a:gd name="connsiteY251" fmla="*/ 2013131 h 2610137"/>
              <a:gd name="connsiteX252" fmla="*/ 3110149 w 5018777"/>
              <a:gd name="connsiteY252" fmla="*/ 1962331 h 2610137"/>
              <a:gd name="connsiteX253" fmla="*/ 3081120 w 5018777"/>
              <a:gd name="connsiteY253" fmla="*/ 1933303 h 2610137"/>
              <a:gd name="connsiteX254" fmla="*/ 3066606 w 5018777"/>
              <a:gd name="connsiteY254" fmla="*/ 1904274 h 2610137"/>
              <a:gd name="connsiteX255" fmla="*/ 3044835 w 5018777"/>
              <a:gd name="connsiteY255" fmla="*/ 1889760 h 2610137"/>
              <a:gd name="connsiteX256" fmla="*/ 3037577 w 5018777"/>
              <a:gd name="connsiteY256" fmla="*/ 1867988 h 2610137"/>
              <a:gd name="connsiteX257" fmla="*/ 3023063 w 5018777"/>
              <a:gd name="connsiteY257" fmla="*/ 1846217 h 2610137"/>
              <a:gd name="connsiteX258" fmla="*/ 3052092 w 5018777"/>
              <a:gd name="connsiteY258" fmla="*/ 1831703 h 2610137"/>
              <a:gd name="connsiteX259" fmla="*/ 3160949 w 5018777"/>
              <a:gd name="connsiteY259" fmla="*/ 1817188 h 2610137"/>
              <a:gd name="connsiteX260" fmla="*/ 3182720 w 5018777"/>
              <a:gd name="connsiteY260" fmla="*/ 1802674 h 2610137"/>
              <a:gd name="connsiteX261" fmla="*/ 3131920 w 5018777"/>
              <a:gd name="connsiteY261" fmla="*/ 1693817 h 2610137"/>
              <a:gd name="connsiteX262" fmla="*/ 3124663 w 5018777"/>
              <a:gd name="connsiteY262" fmla="*/ 1672045 h 2610137"/>
              <a:gd name="connsiteX263" fmla="*/ 3110149 w 5018777"/>
              <a:gd name="connsiteY263" fmla="*/ 1650274 h 2610137"/>
              <a:gd name="connsiteX264" fmla="*/ 3131920 w 5018777"/>
              <a:gd name="connsiteY264" fmla="*/ 1643017 h 2610137"/>
              <a:gd name="connsiteX265" fmla="*/ 3160949 w 5018777"/>
              <a:gd name="connsiteY265" fmla="*/ 1635760 h 2610137"/>
              <a:gd name="connsiteX266" fmla="*/ 3189977 w 5018777"/>
              <a:gd name="connsiteY266" fmla="*/ 1621245 h 2610137"/>
              <a:gd name="connsiteX267" fmla="*/ 3219006 w 5018777"/>
              <a:gd name="connsiteY267" fmla="*/ 1613988 h 2610137"/>
              <a:gd name="connsiteX268" fmla="*/ 3240777 w 5018777"/>
              <a:gd name="connsiteY268" fmla="*/ 1606731 h 2610137"/>
              <a:gd name="connsiteX269" fmla="*/ 3284320 w 5018777"/>
              <a:gd name="connsiteY269" fmla="*/ 1584960 h 2610137"/>
              <a:gd name="connsiteX270" fmla="*/ 3298835 w 5018777"/>
              <a:gd name="connsiteY270" fmla="*/ 1570445 h 2610137"/>
              <a:gd name="connsiteX271" fmla="*/ 3277063 w 5018777"/>
              <a:gd name="connsiteY271" fmla="*/ 1548674 h 2610137"/>
              <a:gd name="connsiteX272" fmla="*/ 3233520 w 5018777"/>
              <a:gd name="connsiteY272" fmla="*/ 1519645 h 2610137"/>
              <a:gd name="connsiteX273" fmla="*/ 3182720 w 5018777"/>
              <a:gd name="connsiteY273" fmla="*/ 1461588 h 2610137"/>
              <a:gd name="connsiteX274" fmla="*/ 3175463 w 5018777"/>
              <a:gd name="connsiteY274" fmla="*/ 1439817 h 2610137"/>
              <a:gd name="connsiteX275" fmla="*/ 3153692 w 5018777"/>
              <a:gd name="connsiteY275" fmla="*/ 1425303 h 2610137"/>
              <a:gd name="connsiteX276" fmla="*/ 3204492 w 5018777"/>
              <a:gd name="connsiteY276" fmla="*/ 1389017 h 2610137"/>
              <a:gd name="connsiteX277" fmla="*/ 3240777 w 5018777"/>
              <a:gd name="connsiteY277" fmla="*/ 1352731 h 2610137"/>
              <a:gd name="connsiteX278" fmla="*/ 3269806 w 5018777"/>
              <a:gd name="connsiteY278" fmla="*/ 1316445 h 2610137"/>
              <a:gd name="connsiteX279" fmla="*/ 3291577 w 5018777"/>
              <a:gd name="connsiteY279" fmla="*/ 1301931 h 2610137"/>
              <a:gd name="connsiteX280" fmla="*/ 3306092 w 5018777"/>
              <a:gd name="connsiteY280" fmla="*/ 1287417 h 2610137"/>
              <a:gd name="connsiteX281" fmla="*/ 3313349 w 5018777"/>
              <a:gd name="connsiteY281" fmla="*/ 1265645 h 2610137"/>
              <a:gd name="connsiteX282" fmla="*/ 3269806 w 5018777"/>
              <a:gd name="connsiteY282" fmla="*/ 1258388 h 2610137"/>
              <a:gd name="connsiteX283" fmla="*/ 3248035 w 5018777"/>
              <a:gd name="connsiteY283" fmla="*/ 1251131 h 2610137"/>
              <a:gd name="connsiteX284" fmla="*/ 3197235 w 5018777"/>
              <a:gd name="connsiteY284" fmla="*/ 1236617 h 2610137"/>
              <a:gd name="connsiteX285" fmla="*/ 3175463 w 5018777"/>
              <a:gd name="connsiteY285" fmla="*/ 1222103 h 2610137"/>
              <a:gd name="connsiteX286" fmla="*/ 3153692 w 5018777"/>
              <a:gd name="connsiteY286" fmla="*/ 1214845 h 2610137"/>
              <a:gd name="connsiteX287" fmla="*/ 3124663 w 5018777"/>
              <a:gd name="connsiteY287" fmla="*/ 1200331 h 2610137"/>
              <a:gd name="connsiteX288" fmla="*/ 3204492 w 5018777"/>
              <a:gd name="connsiteY288" fmla="*/ 1098731 h 2610137"/>
              <a:gd name="connsiteX289" fmla="*/ 3255292 w 5018777"/>
              <a:gd name="connsiteY289" fmla="*/ 1040674 h 2610137"/>
              <a:gd name="connsiteX290" fmla="*/ 3255292 w 5018777"/>
              <a:gd name="connsiteY290" fmla="*/ 997131 h 2610137"/>
              <a:gd name="connsiteX291" fmla="*/ 3211749 w 5018777"/>
              <a:gd name="connsiteY291" fmla="*/ 989874 h 2610137"/>
              <a:gd name="connsiteX292" fmla="*/ 3182720 w 5018777"/>
              <a:gd name="connsiteY292" fmla="*/ 982617 h 2610137"/>
              <a:gd name="connsiteX293" fmla="*/ 3124663 w 5018777"/>
              <a:gd name="connsiteY293" fmla="*/ 960845 h 2610137"/>
              <a:gd name="connsiteX294" fmla="*/ 3102892 w 5018777"/>
              <a:gd name="connsiteY294" fmla="*/ 953588 h 2610137"/>
              <a:gd name="connsiteX295" fmla="*/ 3052092 w 5018777"/>
              <a:gd name="connsiteY295" fmla="*/ 946331 h 2610137"/>
              <a:gd name="connsiteX296" fmla="*/ 3030320 w 5018777"/>
              <a:gd name="connsiteY296" fmla="*/ 939074 h 2610137"/>
              <a:gd name="connsiteX297" fmla="*/ 2994035 w 5018777"/>
              <a:gd name="connsiteY297" fmla="*/ 931817 h 2610137"/>
              <a:gd name="connsiteX298" fmla="*/ 2979520 w 5018777"/>
              <a:gd name="connsiteY298" fmla="*/ 917303 h 2610137"/>
              <a:gd name="connsiteX299" fmla="*/ 3037577 w 5018777"/>
              <a:gd name="connsiteY299" fmla="*/ 822960 h 2610137"/>
              <a:gd name="connsiteX300" fmla="*/ 3095635 w 5018777"/>
              <a:gd name="connsiteY300" fmla="*/ 750388 h 2610137"/>
              <a:gd name="connsiteX301" fmla="*/ 3131920 w 5018777"/>
              <a:gd name="connsiteY301" fmla="*/ 706845 h 2610137"/>
              <a:gd name="connsiteX302" fmla="*/ 3146435 w 5018777"/>
              <a:gd name="connsiteY302" fmla="*/ 685074 h 2610137"/>
              <a:gd name="connsiteX303" fmla="*/ 3037577 w 5018777"/>
              <a:gd name="connsiteY303" fmla="*/ 670560 h 2610137"/>
              <a:gd name="connsiteX304" fmla="*/ 2965006 w 5018777"/>
              <a:gd name="connsiteY304" fmla="*/ 663303 h 2610137"/>
              <a:gd name="connsiteX305" fmla="*/ 2892435 w 5018777"/>
              <a:gd name="connsiteY305" fmla="*/ 648788 h 2610137"/>
              <a:gd name="connsiteX306" fmla="*/ 2928720 w 5018777"/>
              <a:gd name="connsiteY306" fmla="*/ 612503 h 2610137"/>
              <a:gd name="connsiteX307" fmla="*/ 2965006 w 5018777"/>
              <a:gd name="connsiteY307" fmla="*/ 576217 h 2610137"/>
              <a:gd name="connsiteX308" fmla="*/ 2972263 w 5018777"/>
              <a:gd name="connsiteY308" fmla="*/ 532674 h 2610137"/>
              <a:gd name="connsiteX309" fmla="*/ 2986777 w 5018777"/>
              <a:gd name="connsiteY309" fmla="*/ 489131 h 2610137"/>
              <a:gd name="connsiteX310" fmla="*/ 3001292 w 5018777"/>
              <a:gd name="connsiteY310" fmla="*/ 438331 h 2610137"/>
              <a:gd name="connsiteX311" fmla="*/ 3015806 w 5018777"/>
              <a:gd name="connsiteY311" fmla="*/ 394788 h 2610137"/>
              <a:gd name="connsiteX312" fmla="*/ 2965006 w 5018777"/>
              <a:gd name="connsiteY312" fmla="*/ 402045 h 2610137"/>
              <a:gd name="connsiteX313" fmla="*/ 2921463 w 5018777"/>
              <a:gd name="connsiteY313" fmla="*/ 416560 h 2610137"/>
              <a:gd name="connsiteX314" fmla="*/ 2892435 w 5018777"/>
              <a:gd name="connsiteY314" fmla="*/ 423817 h 2610137"/>
              <a:gd name="connsiteX315" fmla="*/ 2856149 w 5018777"/>
              <a:gd name="connsiteY315" fmla="*/ 438331 h 2610137"/>
              <a:gd name="connsiteX316" fmla="*/ 2812606 w 5018777"/>
              <a:gd name="connsiteY316" fmla="*/ 445588 h 2610137"/>
              <a:gd name="connsiteX317" fmla="*/ 2783577 w 5018777"/>
              <a:gd name="connsiteY317" fmla="*/ 452845 h 2610137"/>
              <a:gd name="connsiteX318" fmla="*/ 2725520 w 5018777"/>
              <a:gd name="connsiteY318" fmla="*/ 445588 h 2610137"/>
              <a:gd name="connsiteX319" fmla="*/ 2732777 w 5018777"/>
              <a:gd name="connsiteY319" fmla="*/ 380274 h 2610137"/>
              <a:gd name="connsiteX320" fmla="*/ 2725520 w 5018777"/>
              <a:gd name="connsiteY320" fmla="*/ 293188 h 2610137"/>
              <a:gd name="connsiteX321" fmla="*/ 2711006 w 5018777"/>
              <a:gd name="connsiteY321" fmla="*/ 235131 h 2610137"/>
              <a:gd name="connsiteX322" fmla="*/ 2667463 w 5018777"/>
              <a:gd name="connsiteY322" fmla="*/ 213360 h 2610137"/>
              <a:gd name="connsiteX323" fmla="*/ 2660206 w 5018777"/>
              <a:gd name="connsiteY323"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11977 w 5018777"/>
              <a:gd name="connsiteY195" fmla="*/ 2143760 h 2610137"/>
              <a:gd name="connsiteX196" fmla="*/ 1404720 w 5018777"/>
              <a:gd name="connsiteY196" fmla="*/ 2165531 h 2610137"/>
              <a:gd name="connsiteX197" fmla="*/ 1368435 w 5018777"/>
              <a:gd name="connsiteY197" fmla="*/ 2296160 h 2610137"/>
              <a:gd name="connsiteX198" fmla="*/ 1370975 w 5018777"/>
              <a:gd name="connsiteY198" fmla="*/ 2452188 h 2610137"/>
              <a:gd name="connsiteX199" fmla="*/ 1513577 w 5018777"/>
              <a:gd name="connsiteY199" fmla="*/ 2557417 h 2610137"/>
              <a:gd name="connsiteX200" fmla="*/ 1636949 w 5018777"/>
              <a:gd name="connsiteY200" fmla="*/ 2593703 h 2610137"/>
              <a:gd name="connsiteX201" fmla="*/ 1813297 w 5018777"/>
              <a:gd name="connsiteY201" fmla="*/ 2610122 h 2610137"/>
              <a:gd name="connsiteX202" fmla="*/ 1929775 w 5018777"/>
              <a:gd name="connsiteY202" fmla="*/ 2575378 h 2610137"/>
              <a:gd name="connsiteX203" fmla="*/ 1963520 w 5018777"/>
              <a:gd name="connsiteY203" fmla="*/ 2499360 h 2610137"/>
              <a:gd name="connsiteX204" fmla="*/ 2006337 w 5018777"/>
              <a:gd name="connsiteY204" fmla="*/ 2317931 h 2610137"/>
              <a:gd name="connsiteX205" fmla="*/ 2043349 w 5018777"/>
              <a:gd name="connsiteY205" fmla="*/ 2114731 h 2610137"/>
              <a:gd name="connsiteX206" fmla="*/ 2066572 w 5018777"/>
              <a:gd name="connsiteY206" fmla="*/ 2051594 h 2610137"/>
              <a:gd name="connsiteX207" fmla="*/ 2102495 w 5018777"/>
              <a:gd name="connsiteY207" fmla="*/ 1990634 h 2610137"/>
              <a:gd name="connsiteX208" fmla="*/ 2221512 w 5018777"/>
              <a:gd name="connsiteY208" fmla="*/ 1882140 h 2610137"/>
              <a:gd name="connsiteX209" fmla="*/ 2333362 w 5018777"/>
              <a:gd name="connsiteY209" fmla="*/ 1869530 h 2610137"/>
              <a:gd name="connsiteX210" fmla="*/ 2398949 w 5018777"/>
              <a:gd name="connsiteY210" fmla="*/ 1882503 h 2610137"/>
              <a:gd name="connsiteX211" fmla="*/ 2457006 w 5018777"/>
              <a:gd name="connsiteY211" fmla="*/ 1933303 h 2610137"/>
              <a:gd name="connsiteX212" fmla="*/ 2493292 w 5018777"/>
              <a:gd name="connsiteY212" fmla="*/ 1976845 h 2610137"/>
              <a:gd name="connsiteX213" fmla="*/ 2533387 w 5018777"/>
              <a:gd name="connsiteY213" fmla="*/ 2067015 h 2610137"/>
              <a:gd name="connsiteX214" fmla="*/ 2542550 w 5018777"/>
              <a:gd name="connsiteY214" fmla="*/ 2182948 h 2610137"/>
              <a:gd name="connsiteX215" fmla="*/ 2476600 w 5018777"/>
              <a:gd name="connsiteY215" fmla="*/ 2272937 h 2610137"/>
              <a:gd name="connsiteX216" fmla="*/ 2332092 w 5018777"/>
              <a:gd name="connsiteY216" fmla="*/ 2281010 h 2610137"/>
              <a:gd name="connsiteX217" fmla="*/ 2435144 w 5018777"/>
              <a:gd name="connsiteY217" fmla="*/ 2152831 h 2610137"/>
              <a:gd name="connsiteX218" fmla="*/ 2379899 w 5018777"/>
              <a:gd name="connsiteY218" fmla="*/ 2048600 h 2610137"/>
              <a:gd name="connsiteX219" fmla="*/ 2275577 w 5018777"/>
              <a:gd name="connsiteY219" fmla="*/ 2020388 h 2610137"/>
              <a:gd name="connsiteX220" fmla="*/ 2152206 w 5018777"/>
              <a:gd name="connsiteY220" fmla="*/ 2114731 h 2610137"/>
              <a:gd name="connsiteX221" fmla="*/ 2130435 w 5018777"/>
              <a:gd name="connsiteY221" fmla="*/ 2354217 h 2610137"/>
              <a:gd name="connsiteX222" fmla="*/ 2224777 w 5018777"/>
              <a:gd name="connsiteY222" fmla="*/ 2441303 h 2610137"/>
              <a:gd name="connsiteX223" fmla="*/ 2268320 w 5018777"/>
              <a:gd name="connsiteY223" fmla="*/ 2477588 h 2610137"/>
              <a:gd name="connsiteX224" fmla="*/ 2297349 w 5018777"/>
              <a:gd name="connsiteY224" fmla="*/ 2513874 h 2610137"/>
              <a:gd name="connsiteX225" fmla="*/ 2319120 w 5018777"/>
              <a:gd name="connsiteY225" fmla="*/ 2535645 h 2610137"/>
              <a:gd name="connsiteX226" fmla="*/ 2398949 w 5018777"/>
              <a:gd name="connsiteY226" fmla="*/ 2571931 h 2610137"/>
              <a:gd name="connsiteX227" fmla="*/ 2544092 w 5018777"/>
              <a:gd name="connsiteY227" fmla="*/ 2557417 h 2610137"/>
              <a:gd name="connsiteX228" fmla="*/ 2565863 w 5018777"/>
              <a:gd name="connsiteY228" fmla="*/ 2542903 h 2610137"/>
              <a:gd name="connsiteX229" fmla="*/ 2573120 w 5018777"/>
              <a:gd name="connsiteY229" fmla="*/ 2506617 h 2610137"/>
              <a:gd name="connsiteX230" fmla="*/ 2587635 w 5018777"/>
              <a:gd name="connsiteY230" fmla="*/ 2484845 h 2610137"/>
              <a:gd name="connsiteX231" fmla="*/ 2594892 w 5018777"/>
              <a:gd name="connsiteY231" fmla="*/ 2412274 h 2610137"/>
              <a:gd name="connsiteX232" fmla="*/ 2645692 w 5018777"/>
              <a:gd name="connsiteY232" fmla="*/ 2419531 h 2610137"/>
              <a:gd name="connsiteX233" fmla="*/ 2674720 w 5018777"/>
              <a:gd name="connsiteY233" fmla="*/ 2426788 h 2610137"/>
              <a:gd name="connsiteX234" fmla="*/ 2747292 w 5018777"/>
              <a:gd name="connsiteY234" fmla="*/ 2441303 h 2610137"/>
              <a:gd name="connsiteX235" fmla="*/ 2790835 w 5018777"/>
              <a:gd name="connsiteY235" fmla="*/ 2455817 h 2610137"/>
              <a:gd name="connsiteX236" fmla="*/ 2812606 w 5018777"/>
              <a:gd name="connsiteY236" fmla="*/ 2441303 h 2610137"/>
              <a:gd name="connsiteX237" fmla="*/ 2805349 w 5018777"/>
              <a:gd name="connsiteY237" fmla="*/ 2419531 h 2610137"/>
              <a:gd name="connsiteX238" fmla="*/ 2798092 w 5018777"/>
              <a:gd name="connsiteY238" fmla="*/ 2375988 h 2610137"/>
              <a:gd name="connsiteX239" fmla="*/ 2783577 w 5018777"/>
              <a:gd name="connsiteY239" fmla="*/ 2332445 h 2610137"/>
              <a:gd name="connsiteX240" fmla="*/ 2798092 w 5018777"/>
              <a:gd name="connsiteY240" fmla="*/ 2281645 h 2610137"/>
              <a:gd name="connsiteX241" fmla="*/ 2965006 w 5018777"/>
              <a:gd name="connsiteY241" fmla="*/ 2252617 h 2610137"/>
              <a:gd name="connsiteX242" fmla="*/ 2950492 w 5018777"/>
              <a:gd name="connsiteY242" fmla="*/ 2230845 h 2610137"/>
              <a:gd name="connsiteX243" fmla="*/ 2928720 w 5018777"/>
              <a:gd name="connsiteY243" fmla="*/ 2136503 h 2610137"/>
              <a:gd name="connsiteX244" fmla="*/ 2921463 w 5018777"/>
              <a:gd name="connsiteY244" fmla="*/ 2107474 h 2610137"/>
              <a:gd name="connsiteX245" fmla="*/ 2899692 w 5018777"/>
              <a:gd name="connsiteY245" fmla="*/ 2092960 h 2610137"/>
              <a:gd name="connsiteX246" fmla="*/ 2906949 w 5018777"/>
              <a:gd name="connsiteY246" fmla="*/ 2063931 h 2610137"/>
              <a:gd name="connsiteX247" fmla="*/ 3037577 w 5018777"/>
              <a:gd name="connsiteY247" fmla="*/ 2056674 h 2610137"/>
              <a:gd name="connsiteX248" fmla="*/ 3124663 w 5018777"/>
              <a:gd name="connsiteY248" fmla="*/ 2049417 h 2610137"/>
              <a:gd name="connsiteX249" fmla="*/ 3146435 w 5018777"/>
              <a:gd name="connsiteY249" fmla="*/ 2042160 h 2610137"/>
              <a:gd name="connsiteX250" fmla="*/ 3139177 w 5018777"/>
              <a:gd name="connsiteY250" fmla="*/ 2013131 h 2610137"/>
              <a:gd name="connsiteX251" fmla="*/ 3110149 w 5018777"/>
              <a:gd name="connsiteY251" fmla="*/ 1962331 h 2610137"/>
              <a:gd name="connsiteX252" fmla="*/ 3081120 w 5018777"/>
              <a:gd name="connsiteY252" fmla="*/ 1933303 h 2610137"/>
              <a:gd name="connsiteX253" fmla="*/ 3066606 w 5018777"/>
              <a:gd name="connsiteY253" fmla="*/ 1904274 h 2610137"/>
              <a:gd name="connsiteX254" fmla="*/ 3044835 w 5018777"/>
              <a:gd name="connsiteY254" fmla="*/ 1889760 h 2610137"/>
              <a:gd name="connsiteX255" fmla="*/ 3037577 w 5018777"/>
              <a:gd name="connsiteY255" fmla="*/ 1867988 h 2610137"/>
              <a:gd name="connsiteX256" fmla="*/ 3023063 w 5018777"/>
              <a:gd name="connsiteY256" fmla="*/ 1846217 h 2610137"/>
              <a:gd name="connsiteX257" fmla="*/ 3052092 w 5018777"/>
              <a:gd name="connsiteY257" fmla="*/ 1831703 h 2610137"/>
              <a:gd name="connsiteX258" fmla="*/ 3160949 w 5018777"/>
              <a:gd name="connsiteY258" fmla="*/ 1817188 h 2610137"/>
              <a:gd name="connsiteX259" fmla="*/ 3182720 w 5018777"/>
              <a:gd name="connsiteY259" fmla="*/ 1802674 h 2610137"/>
              <a:gd name="connsiteX260" fmla="*/ 3131920 w 5018777"/>
              <a:gd name="connsiteY260" fmla="*/ 1693817 h 2610137"/>
              <a:gd name="connsiteX261" fmla="*/ 3124663 w 5018777"/>
              <a:gd name="connsiteY261" fmla="*/ 1672045 h 2610137"/>
              <a:gd name="connsiteX262" fmla="*/ 3110149 w 5018777"/>
              <a:gd name="connsiteY262" fmla="*/ 1650274 h 2610137"/>
              <a:gd name="connsiteX263" fmla="*/ 3131920 w 5018777"/>
              <a:gd name="connsiteY263" fmla="*/ 1643017 h 2610137"/>
              <a:gd name="connsiteX264" fmla="*/ 3160949 w 5018777"/>
              <a:gd name="connsiteY264" fmla="*/ 1635760 h 2610137"/>
              <a:gd name="connsiteX265" fmla="*/ 3189977 w 5018777"/>
              <a:gd name="connsiteY265" fmla="*/ 1621245 h 2610137"/>
              <a:gd name="connsiteX266" fmla="*/ 3219006 w 5018777"/>
              <a:gd name="connsiteY266" fmla="*/ 1613988 h 2610137"/>
              <a:gd name="connsiteX267" fmla="*/ 3240777 w 5018777"/>
              <a:gd name="connsiteY267" fmla="*/ 1606731 h 2610137"/>
              <a:gd name="connsiteX268" fmla="*/ 3284320 w 5018777"/>
              <a:gd name="connsiteY268" fmla="*/ 1584960 h 2610137"/>
              <a:gd name="connsiteX269" fmla="*/ 3298835 w 5018777"/>
              <a:gd name="connsiteY269" fmla="*/ 1570445 h 2610137"/>
              <a:gd name="connsiteX270" fmla="*/ 3277063 w 5018777"/>
              <a:gd name="connsiteY270" fmla="*/ 1548674 h 2610137"/>
              <a:gd name="connsiteX271" fmla="*/ 3233520 w 5018777"/>
              <a:gd name="connsiteY271" fmla="*/ 1519645 h 2610137"/>
              <a:gd name="connsiteX272" fmla="*/ 3182720 w 5018777"/>
              <a:gd name="connsiteY272" fmla="*/ 1461588 h 2610137"/>
              <a:gd name="connsiteX273" fmla="*/ 3175463 w 5018777"/>
              <a:gd name="connsiteY273" fmla="*/ 1439817 h 2610137"/>
              <a:gd name="connsiteX274" fmla="*/ 3153692 w 5018777"/>
              <a:gd name="connsiteY274" fmla="*/ 1425303 h 2610137"/>
              <a:gd name="connsiteX275" fmla="*/ 3204492 w 5018777"/>
              <a:gd name="connsiteY275" fmla="*/ 1389017 h 2610137"/>
              <a:gd name="connsiteX276" fmla="*/ 3240777 w 5018777"/>
              <a:gd name="connsiteY276" fmla="*/ 1352731 h 2610137"/>
              <a:gd name="connsiteX277" fmla="*/ 3269806 w 5018777"/>
              <a:gd name="connsiteY277" fmla="*/ 1316445 h 2610137"/>
              <a:gd name="connsiteX278" fmla="*/ 3291577 w 5018777"/>
              <a:gd name="connsiteY278" fmla="*/ 1301931 h 2610137"/>
              <a:gd name="connsiteX279" fmla="*/ 3306092 w 5018777"/>
              <a:gd name="connsiteY279" fmla="*/ 1287417 h 2610137"/>
              <a:gd name="connsiteX280" fmla="*/ 3313349 w 5018777"/>
              <a:gd name="connsiteY280" fmla="*/ 1265645 h 2610137"/>
              <a:gd name="connsiteX281" fmla="*/ 3269806 w 5018777"/>
              <a:gd name="connsiteY281" fmla="*/ 1258388 h 2610137"/>
              <a:gd name="connsiteX282" fmla="*/ 3248035 w 5018777"/>
              <a:gd name="connsiteY282" fmla="*/ 1251131 h 2610137"/>
              <a:gd name="connsiteX283" fmla="*/ 3197235 w 5018777"/>
              <a:gd name="connsiteY283" fmla="*/ 1236617 h 2610137"/>
              <a:gd name="connsiteX284" fmla="*/ 3175463 w 5018777"/>
              <a:gd name="connsiteY284" fmla="*/ 1222103 h 2610137"/>
              <a:gd name="connsiteX285" fmla="*/ 3153692 w 5018777"/>
              <a:gd name="connsiteY285" fmla="*/ 1214845 h 2610137"/>
              <a:gd name="connsiteX286" fmla="*/ 3124663 w 5018777"/>
              <a:gd name="connsiteY286" fmla="*/ 1200331 h 2610137"/>
              <a:gd name="connsiteX287" fmla="*/ 3204492 w 5018777"/>
              <a:gd name="connsiteY287" fmla="*/ 1098731 h 2610137"/>
              <a:gd name="connsiteX288" fmla="*/ 3255292 w 5018777"/>
              <a:gd name="connsiteY288" fmla="*/ 1040674 h 2610137"/>
              <a:gd name="connsiteX289" fmla="*/ 3255292 w 5018777"/>
              <a:gd name="connsiteY289" fmla="*/ 997131 h 2610137"/>
              <a:gd name="connsiteX290" fmla="*/ 3211749 w 5018777"/>
              <a:gd name="connsiteY290" fmla="*/ 989874 h 2610137"/>
              <a:gd name="connsiteX291" fmla="*/ 3182720 w 5018777"/>
              <a:gd name="connsiteY291" fmla="*/ 982617 h 2610137"/>
              <a:gd name="connsiteX292" fmla="*/ 3124663 w 5018777"/>
              <a:gd name="connsiteY292" fmla="*/ 960845 h 2610137"/>
              <a:gd name="connsiteX293" fmla="*/ 3102892 w 5018777"/>
              <a:gd name="connsiteY293" fmla="*/ 953588 h 2610137"/>
              <a:gd name="connsiteX294" fmla="*/ 3052092 w 5018777"/>
              <a:gd name="connsiteY294" fmla="*/ 946331 h 2610137"/>
              <a:gd name="connsiteX295" fmla="*/ 3030320 w 5018777"/>
              <a:gd name="connsiteY295" fmla="*/ 939074 h 2610137"/>
              <a:gd name="connsiteX296" fmla="*/ 2994035 w 5018777"/>
              <a:gd name="connsiteY296" fmla="*/ 931817 h 2610137"/>
              <a:gd name="connsiteX297" fmla="*/ 2979520 w 5018777"/>
              <a:gd name="connsiteY297" fmla="*/ 917303 h 2610137"/>
              <a:gd name="connsiteX298" fmla="*/ 3037577 w 5018777"/>
              <a:gd name="connsiteY298" fmla="*/ 822960 h 2610137"/>
              <a:gd name="connsiteX299" fmla="*/ 3095635 w 5018777"/>
              <a:gd name="connsiteY299" fmla="*/ 750388 h 2610137"/>
              <a:gd name="connsiteX300" fmla="*/ 3131920 w 5018777"/>
              <a:gd name="connsiteY300" fmla="*/ 706845 h 2610137"/>
              <a:gd name="connsiteX301" fmla="*/ 3146435 w 5018777"/>
              <a:gd name="connsiteY301" fmla="*/ 685074 h 2610137"/>
              <a:gd name="connsiteX302" fmla="*/ 3037577 w 5018777"/>
              <a:gd name="connsiteY302" fmla="*/ 670560 h 2610137"/>
              <a:gd name="connsiteX303" fmla="*/ 2965006 w 5018777"/>
              <a:gd name="connsiteY303" fmla="*/ 663303 h 2610137"/>
              <a:gd name="connsiteX304" fmla="*/ 2892435 w 5018777"/>
              <a:gd name="connsiteY304" fmla="*/ 648788 h 2610137"/>
              <a:gd name="connsiteX305" fmla="*/ 2928720 w 5018777"/>
              <a:gd name="connsiteY305" fmla="*/ 612503 h 2610137"/>
              <a:gd name="connsiteX306" fmla="*/ 2965006 w 5018777"/>
              <a:gd name="connsiteY306" fmla="*/ 576217 h 2610137"/>
              <a:gd name="connsiteX307" fmla="*/ 2972263 w 5018777"/>
              <a:gd name="connsiteY307" fmla="*/ 532674 h 2610137"/>
              <a:gd name="connsiteX308" fmla="*/ 2986777 w 5018777"/>
              <a:gd name="connsiteY308" fmla="*/ 489131 h 2610137"/>
              <a:gd name="connsiteX309" fmla="*/ 3001292 w 5018777"/>
              <a:gd name="connsiteY309" fmla="*/ 438331 h 2610137"/>
              <a:gd name="connsiteX310" fmla="*/ 3015806 w 5018777"/>
              <a:gd name="connsiteY310" fmla="*/ 394788 h 2610137"/>
              <a:gd name="connsiteX311" fmla="*/ 2965006 w 5018777"/>
              <a:gd name="connsiteY311" fmla="*/ 402045 h 2610137"/>
              <a:gd name="connsiteX312" fmla="*/ 2921463 w 5018777"/>
              <a:gd name="connsiteY312" fmla="*/ 416560 h 2610137"/>
              <a:gd name="connsiteX313" fmla="*/ 2892435 w 5018777"/>
              <a:gd name="connsiteY313" fmla="*/ 423817 h 2610137"/>
              <a:gd name="connsiteX314" fmla="*/ 2856149 w 5018777"/>
              <a:gd name="connsiteY314" fmla="*/ 438331 h 2610137"/>
              <a:gd name="connsiteX315" fmla="*/ 2812606 w 5018777"/>
              <a:gd name="connsiteY315" fmla="*/ 445588 h 2610137"/>
              <a:gd name="connsiteX316" fmla="*/ 2783577 w 5018777"/>
              <a:gd name="connsiteY316" fmla="*/ 452845 h 2610137"/>
              <a:gd name="connsiteX317" fmla="*/ 2725520 w 5018777"/>
              <a:gd name="connsiteY317" fmla="*/ 445588 h 2610137"/>
              <a:gd name="connsiteX318" fmla="*/ 2732777 w 5018777"/>
              <a:gd name="connsiteY318" fmla="*/ 380274 h 2610137"/>
              <a:gd name="connsiteX319" fmla="*/ 2725520 w 5018777"/>
              <a:gd name="connsiteY319" fmla="*/ 293188 h 2610137"/>
              <a:gd name="connsiteX320" fmla="*/ 2711006 w 5018777"/>
              <a:gd name="connsiteY320" fmla="*/ 235131 h 2610137"/>
              <a:gd name="connsiteX321" fmla="*/ 2667463 w 5018777"/>
              <a:gd name="connsiteY321" fmla="*/ 213360 h 2610137"/>
              <a:gd name="connsiteX322" fmla="*/ 2660206 w 5018777"/>
              <a:gd name="connsiteY322"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11977 w 5018777"/>
              <a:gd name="connsiteY195" fmla="*/ 2143760 h 2610137"/>
              <a:gd name="connsiteX196" fmla="*/ 1404720 w 5018777"/>
              <a:gd name="connsiteY196" fmla="*/ 2165531 h 2610137"/>
              <a:gd name="connsiteX197" fmla="*/ 1368435 w 5018777"/>
              <a:gd name="connsiteY197" fmla="*/ 2296160 h 2610137"/>
              <a:gd name="connsiteX198" fmla="*/ 1370975 w 5018777"/>
              <a:gd name="connsiteY198" fmla="*/ 2452188 h 2610137"/>
              <a:gd name="connsiteX199" fmla="*/ 1513577 w 5018777"/>
              <a:gd name="connsiteY199" fmla="*/ 2557417 h 2610137"/>
              <a:gd name="connsiteX200" fmla="*/ 1636949 w 5018777"/>
              <a:gd name="connsiteY200" fmla="*/ 2593703 h 2610137"/>
              <a:gd name="connsiteX201" fmla="*/ 1813297 w 5018777"/>
              <a:gd name="connsiteY201" fmla="*/ 2610122 h 2610137"/>
              <a:gd name="connsiteX202" fmla="*/ 1929775 w 5018777"/>
              <a:gd name="connsiteY202" fmla="*/ 2575378 h 2610137"/>
              <a:gd name="connsiteX203" fmla="*/ 1963520 w 5018777"/>
              <a:gd name="connsiteY203" fmla="*/ 2499360 h 2610137"/>
              <a:gd name="connsiteX204" fmla="*/ 2006337 w 5018777"/>
              <a:gd name="connsiteY204" fmla="*/ 2317931 h 2610137"/>
              <a:gd name="connsiteX205" fmla="*/ 2043349 w 5018777"/>
              <a:gd name="connsiteY205" fmla="*/ 2114731 h 2610137"/>
              <a:gd name="connsiteX206" fmla="*/ 2102495 w 5018777"/>
              <a:gd name="connsiteY206" fmla="*/ 1990634 h 2610137"/>
              <a:gd name="connsiteX207" fmla="*/ 2221512 w 5018777"/>
              <a:gd name="connsiteY207" fmla="*/ 1882140 h 2610137"/>
              <a:gd name="connsiteX208" fmla="*/ 2333362 w 5018777"/>
              <a:gd name="connsiteY208" fmla="*/ 1869530 h 2610137"/>
              <a:gd name="connsiteX209" fmla="*/ 2398949 w 5018777"/>
              <a:gd name="connsiteY209" fmla="*/ 1882503 h 2610137"/>
              <a:gd name="connsiteX210" fmla="*/ 2457006 w 5018777"/>
              <a:gd name="connsiteY210" fmla="*/ 1933303 h 2610137"/>
              <a:gd name="connsiteX211" fmla="*/ 2493292 w 5018777"/>
              <a:gd name="connsiteY211" fmla="*/ 1976845 h 2610137"/>
              <a:gd name="connsiteX212" fmla="*/ 2533387 w 5018777"/>
              <a:gd name="connsiteY212" fmla="*/ 2067015 h 2610137"/>
              <a:gd name="connsiteX213" fmla="*/ 2542550 w 5018777"/>
              <a:gd name="connsiteY213" fmla="*/ 2182948 h 2610137"/>
              <a:gd name="connsiteX214" fmla="*/ 2476600 w 5018777"/>
              <a:gd name="connsiteY214" fmla="*/ 2272937 h 2610137"/>
              <a:gd name="connsiteX215" fmla="*/ 2332092 w 5018777"/>
              <a:gd name="connsiteY215" fmla="*/ 2281010 h 2610137"/>
              <a:gd name="connsiteX216" fmla="*/ 2435144 w 5018777"/>
              <a:gd name="connsiteY216" fmla="*/ 2152831 h 2610137"/>
              <a:gd name="connsiteX217" fmla="*/ 2379899 w 5018777"/>
              <a:gd name="connsiteY217" fmla="*/ 2048600 h 2610137"/>
              <a:gd name="connsiteX218" fmla="*/ 2275577 w 5018777"/>
              <a:gd name="connsiteY218" fmla="*/ 2020388 h 2610137"/>
              <a:gd name="connsiteX219" fmla="*/ 2152206 w 5018777"/>
              <a:gd name="connsiteY219" fmla="*/ 2114731 h 2610137"/>
              <a:gd name="connsiteX220" fmla="*/ 2130435 w 5018777"/>
              <a:gd name="connsiteY220" fmla="*/ 2354217 h 2610137"/>
              <a:gd name="connsiteX221" fmla="*/ 2224777 w 5018777"/>
              <a:gd name="connsiteY221" fmla="*/ 2441303 h 2610137"/>
              <a:gd name="connsiteX222" fmla="*/ 2268320 w 5018777"/>
              <a:gd name="connsiteY222" fmla="*/ 2477588 h 2610137"/>
              <a:gd name="connsiteX223" fmla="*/ 2297349 w 5018777"/>
              <a:gd name="connsiteY223" fmla="*/ 2513874 h 2610137"/>
              <a:gd name="connsiteX224" fmla="*/ 2319120 w 5018777"/>
              <a:gd name="connsiteY224" fmla="*/ 2535645 h 2610137"/>
              <a:gd name="connsiteX225" fmla="*/ 2398949 w 5018777"/>
              <a:gd name="connsiteY225" fmla="*/ 2571931 h 2610137"/>
              <a:gd name="connsiteX226" fmla="*/ 2544092 w 5018777"/>
              <a:gd name="connsiteY226" fmla="*/ 2557417 h 2610137"/>
              <a:gd name="connsiteX227" fmla="*/ 2565863 w 5018777"/>
              <a:gd name="connsiteY227" fmla="*/ 2542903 h 2610137"/>
              <a:gd name="connsiteX228" fmla="*/ 2573120 w 5018777"/>
              <a:gd name="connsiteY228" fmla="*/ 2506617 h 2610137"/>
              <a:gd name="connsiteX229" fmla="*/ 2587635 w 5018777"/>
              <a:gd name="connsiteY229" fmla="*/ 2484845 h 2610137"/>
              <a:gd name="connsiteX230" fmla="*/ 2594892 w 5018777"/>
              <a:gd name="connsiteY230" fmla="*/ 2412274 h 2610137"/>
              <a:gd name="connsiteX231" fmla="*/ 2645692 w 5018777"/>
              <a:gd name="connsiteY231" fmla="*/ 2419531 h 2610137"/>
              <a:gd name="connsiteX232" fmla="*/ 2674720 w 5018777"/>
              <a:gd name="connsiteY232" fmla="*/ 2426788 h 2610137"/>
              <a:gd name="connsiteX233" fmla="*/ 2747292 w 5018777"/>
              <a:gd name="connsiteY233" fmla="*/ 2441303 h 2610137"/>
              <a:gd name="connsiteX234" fmla="*/ 2790835 w 5018777"/>
              <a:gd name="connsiteY234" fmla="*/ 2455817 h 2610137"/>
              <a:gd name="connsiteX235" fmla="*/ 2812606 w 5018777"/>
              <a:gd name="connsiteY235" fmla="*/ 2441303 h 2610137"/>
              <a:gd name="connsiteX236" fmla="*/ 2805349 w 5018777"/>
              <a:gd name="connsiteY236" fmla="*/ 2419531 h 2610137"/>
              <a:gd name="connsiteX237" fmla="*/ 2798092 w 5018777"/>
              <a:gd name="connsiteY237" fmla="*/ 2375988 h 2610137"/>
              <a:gd name="connsiteX238" fmla="*/ 2783577 w 5018777"/>
              <a:gd name="connsiteY238" fmla="*/ 2332445 h 2610137"/>
              <a:gd name="connsiteX239" fmla="*/ 2798092 w 5018777"/>
              <a:gd name="connsiteY239" fmla="*/ 2281645 h 2610137"/>
              <a:gd name="connsiteX240" fmla="*/ 2965006 w 5018777"/>
              <a:gd name="connsiteY240" fmla="*/ 2252617 h 2610137"/>
              <a:gd name="connsiteX241" fmla="*/ 2950492 w 5018777"/>
              <a:gd name="connsiteY241" fmla="*/ 2230845 h 2610137"/>
              <a:gd name="connsiteX242" fmla="*/ 2928720 w 5018777"/>
              <a:gd name="connsiteY242" fmla="*/ 2136503 h 2610137"/>
              <a:gd name="connsiteX243" fmla="*/ 2921463 w 5018777"/>
              <a:gd name="connsiteY243" fmla="*/ 2107474 h 2610137"/>
              <a:gd name="connsiteX244" fmla="*/ 2899692 w 5018777"/>
              <a:gd name="connsiteY244" fmla="*/ 2092960 h 2610137"/>
              <a:gd name="connsiteX245" fmla="*/ 2906949 w 5018777"/>
              <a:gd name="connsiteY245" fmla="*/ 2063931 h 2610137"/>
              <a:gd name="connsiteX246" fmla="*/ 3037577 w 5018777"/>
              <a:gd name="connsiteY246" fmla="*/ 2056674 h 2610137"/>
              <a:gd name="connsiteX247" fmla="*/ 3124663 w 5018777"/>
              <a:gd name="connsiteY247" fmla="*/ 2049417 h 2610137"/>
              <a:gd name="connsiteX248" fmla="*/ 3146435 w 5018777"/>
              <a:gd name="connsiteY248" fmla="*/ 2042160 h 2610137"/>
              <a:gd name="connsiteX249" fmla="*/ 3139177 w 5018777"/>
              <a:gd name="connsiteY249" fmla="*/ 2013131 h 2610137"/>
              <a:gd name="connsiteX250" fmla="*/ 3110149 w 5018777"/>
              <a:gd name="connsiteY250" fmla="*/ 1962331 h 2610137"/>
              <a:gd name="connsiteX251" fmla="*/ 3081120 w 5018777"/>
              <a:gd name="connsiteY251" fmla="*/ 1933303 h 2610137"/>
              <a:gd name="connsiteX252" fmla="*/ 3066606 w 5018777"/>
              <a:gd name="connsiteY252" fmla="*/ 1904274 h 2610137"/>
              <a:gd name="connsiteX253" fmla="*/ 3044835 w 5018777"/>
              <a:gd name="connsiteY253" fmla="*/ 1889760 h 2610137"/>
              <a:gd name="connsiteX254" fmla="*/ 3037577 w 5018777"/>
              <a:gd name="connsiteY254" fmla="*/ 1867988 h 2610137"/>
              <a:gd name="connsiteX255" fmla="*/ 3023063 w 5018777"/>
              <a:gd name="connsiteY255" fmla="*/ 1846217 h 2610137"/>
              <a:gd name="connsiteX256" fmla="*/ 3052092 w 5018777"/>
              <a:gd name="connsiteY256" fmla="*/ 1831703 h 2610137"/>
              <a:gd name="connsiteX257" fmla="*/ 3160949 w 5018777"/>
              <a:gd name="connsiteY257" fmla="*/ 1817188 h 2610137"/>
              <a:gd name="connsiteX258" fmla="*/ 3182720 w 5018777"/>
              <a:gd name="connsiteY258" fmla="*/ 1802674 h 2610137"/>
              <a:gd name="connsiteX259" fmla="*/ 3131920 w 5018777"/>
              <a:gd name="connsiteY259" fmla="*/ 1693817 h 2610137"/>
              <a:gd name="connsiteX260" fmla="*/ 3124663 w 5018777"/>
              <a:gd name="connsiteY260" fmla="*/ 1672045 h 2610137"/>
              <a:gd name="connsiteX261" fmla="*/ 3110149 w 5018777"/>
              <a:gd name="connsiteY261" fmla="*/ 1650274 h 2610137"/>
              <a:gd name="connsiteX262" fmla="*/ 3131920 w 5018777"/>
              <a:gd name="connsiteY262" fmla="*/ 1643017 h 2610137"/>
              <a:gd name="connsiteX263" fmla="*/ 3160949 w 5018777"/>
              <a:gd name="connsiteY263" fmla="*/ 1635760 h 2610137"/>
              <a:gd name="connsiteX264" fmla="*/ 3189977 w 5018777"/>
              <a:gd name="connsiteY264" fmla="*/ 1621245 h 2610137"/>
              <a:gd name="connsiteX265" fmla="*/ 3219006 w 5018777"/>
              <a:gd name="connsiteY265" fmla="*/ 1613988 h 2610137"/>
              <a:gd name="connsiteX266" fmla="*/ 3240777 w 5018777"/>
              <a:gd name="connsiteY266" fmla="*/ 1606731 h 2610137"/>
              <a:gd name="connsiteX267" fmla="*/ 3284320 w 5018777"/>
              <a:gd name="connsiteY267" fmla="*/ 1584960 h 2610137"/>
              <a:gd name="connsiteX268" fmla="*/ 3298835 w 5018777"/>
              <a:gd name="connsiteY268" fmla="*/ 1570445 h 2610137"/>
              <a:gd name="connsiteX269" fmla="*/ 3277063 w 5018777"/>
              <a:gd name="connsiteY269" fmla="*/ 1548674 h 2610137"/>
              <a:gd name="connsiteX270" fmla="*/ 3233520 w 5018777"/>
              <a:gd name="connsiteY270" fmla="*/ 1519645 h 2610137"/>
              <a:gd name="connsiteX271" fmla="*/ 3182720 w 5018777"/>
              <a:gd name="connsiteY271" fmla="*/ 1461588 h 2610137"/>
              <a:gd name="connsiteX272" fmla="*/ 3175463 w 5018777"/>
              <a:gd name="connsiteY272" fmla="*/ 1439817 h 2610137"/>
              <a:gd name="connsiteX273" fmla="*/ 3153692 w 5018777"/>
              <a:gd name="connsiteY273" fmla="*/ 1425303 h 2610137"/>
              <a:gd name="connsiteX274" fmla="*/ 3204492 w 5018777"/>
              <a:gd name="connsiteY274" fmla="*/ 1389017 h 2610137"/>
              <a:gd name="connsiteX275" fmla="*/ 3240777 w 5018777"/>
              <a:gd name="connsiteY275" fmla="*/ 1352731 h 2610137"/>
              <a:gd name="connsiteX276" fmla="*/ 3269806 w 5018777"/>
              <a:gd name="connsiteY276" fmla="*/ 1316445 h 2610137"/>
              <a:gd name="connsiteX277" fmla="*/ 3291577 w 5018777"/>
              <a:gd name="connsiteY277" fmla="*/ 1301931 h 2610137"/>
              <a:gd name="connsiteX278" fmla="*/ 3306092 w 5018777"/>
              <a:gd name="connsiteY278" fmla="*/ 1287417 h 2610137"/>
              <a:gd name="connsiteX279" fmla="*/ 3313349 w 5018777"/>
              <a:gd name="connsiteY279" fmla="*/ 1265645 h 2610137"/>
              <a:gd name="connsiteX280" fmla="*/ 3269806 w 5018777"/>
              <a:gd name="connsiteY280" fmla="*/ 1258388 h 2610137"/>
              <a:gd name="connsiteX281" fmla="*/ 3248035 w 5018777"/>
              <a:gd name="connsiteY281" fmla="*/ 1251131 h 2610137"/>
              <a:gd name="connsiteX282" fmla="*/ 3197235 w 5018777"/>
              <a:gd name="connsiteY282" fmla="*/ 1236617 h 2610137"/>
              <a:gd name="connsiteX283" fmla="*/ 3175463 w 5018777"/>
              <a:gd name="connsiteY283" fmla="*/ 1222103 h 2610137"/>
              <a:gd name="connsiteX284" fmla="*/ 3153692 w 5018777"/>
              <a:gd name="connsiteY284" fmla="*/ 1214845 h 2610137"/>
              <a:gd name="connsiteX285" fmla="*/ 3124663 w 5018777"/>
              <a:gd name="connsiteY285" fmla="*/ 1200331 h 2610137"/>
              <a:gd name="connsiteX286" fmla="*/ 3204492 w 5018777"/>
              <a:gd name="connsiteY286" fmla="*/ 1098731 h 2610137"/>
              <a:gd name="connsiteX287" fmla="*/ 3255292 w 5018777"/>
              <a:gd name="connsiteY287" fmla="*/ 1040674 h 2610137"/>
              <a:gd name="connsiteX288" fmla="*/ 3255292 w 5018777"/>
              <a:gd name="connsiteY288" fmla="*/ 997131 h 2610137"/>
              <a:gd name="connsiteX289" fmla="*/ 3211749 w 5018777"/>
              <a:gd name="connsiteY289" fmla="*/ 989874 h 2610137"/>
              <a:gd name="connsiteX290" fmla="*/ 3182720 w 5018777"/>
              <a:gd name="connsiteY290" fmla="*/ 982617 h 2610137"/>
              <a:gd name="connsiteX291" fmla="*/ 3124663 w 5018777"/>
              <a:gd name="connsiteY291" fmla="*/ 960845 h 2610137"/>
              <a:gd name="connsiteX292" fmla="*/ 3102892 w 5018777"/>
              <a:gd name="connsiteY292" fmla="*/ 953588 h 2610137"/>
              <a:gd name="connsiteX293" fmla="*/ 3052092 w 5018777"/>
              <a:gd name="connsiteY293" fmla="*/ 946331 h 2610137"/>
              <a:gd name="connsiteX294" fmla="*/ 3030320 w 5018777"/>
              <a:gd name="connsiteY294" fmla="*/ 939074 h 2610137"/>
              <a:gd name="connsiteX295" fmla="*/ 2994035 w 5018777"/>
              <a:gd name="connsiteY295" fmla="*/ 931817 h 2610137"/>
              <a:gd name="connsiteX296" fmla="*/ 2979520 w 5018777"/>
              <a:gd name="connsiteY296" fmla="*/ 917303 h 2610137"/>
              <a:gd name="connsiteX297" fmla="*/ 3037577 w 5018777"/>
              <a:gd name="connsiteY297" fmla="*/ 822960 h 2610137"/>
              <a:gd name="connsiteX298" fmla="*/ 3095635 w 5018777"/>
              <a:gd name="connsiteY298" fmla="*/ 750388 h 2610137"/>
              <a:gd name="connsiteX299" fmla="*/ 3131920 w 5018777"/>
              <a:gd name="connsiteY299" fmla="*/ 706845 h 2610137"/>
              <a:gd name="connsiteX300" fmla="*/ 3146435 w 5018777"/>
              <a:gd name="connsiteY300" fmla="*/ 685074 h 2610137"/>
              <a:gd name="connsiteX301" fmla="*/ 3037577 w 5018777"/>
              <a:gd name="connsiteY301" fmla="*/ 670560 h 2610137"/>
              <a:gd name="connsiteX302" fmla="*/ 2965006 w 5018777"/>
              <a:gd name="connsiteY302" fmla="*/ 663303 h 2610137"/>
              <a:gd name="connsiteX303" fmla="*/ 2892435 w 5018777"/>
              <a:gd name="connsiteY303" fmla="*/ 648788 h 2610137"/>
              <a:gd name="connsiteX304" fmla="*/ 2928720 w 5018777"/>
              <a:gd name="connsiteY304" fmla="*/ 612503 h 2610137"/>
              <a:gd name="connsiteX305" fmla="*/ 2965006 w 5018777"/>
              <a:gd name="connsiteY305" fmla="*/ 576217 h 2610137"/>
              <a:gd name="connsiteX306" fmla="*/ 2972263 w 5018777"/>
              <a:gd name="connsiteY306" fmla="*/ 532674 h 2610137"/>
              <a:gd name="connsiteX307" fmla="*/ 2986777 w 5018777"/>
              <a:gd name="connsiteY307" fmla="*/ 489131 h 2610137"/>
              <a:gd name="connsiteX308" fmla="*/ 3001292 w 5018777"/>
              <a:gd name="connsiteY308" fmla="*/ 438331 h 2610137"/>
              <a:gd name="connsiteX309" fmla="*/ 3015806 w 5018777"/>
              <a:gd name="connsiteY309" fmla="*/ 394788 h 2610137"/>
              <a:gd name="connsiteX310" fmla="*/ 2965006 w 5018777"/>
              <a:gd name="connsiteY310" fmla="*/ 402045 h 2610137"/>
              <a:gd name="connsiteX311" fmla="*/ 2921463 w 5018777"/>
              <a:gd name="connsiteY311" fmla="*/ 416560 h 2610137"/>
              <a:gd name="connsiteX312" fmla="*/ 2892435 w 5018777"/>
              <a:gd name="connsiteY312" fmla="*/ 423817 h 2610137"/>
              <a:gd name="connsiteX313" fmla="*/ 2856149 w 5018777"/>
              <a:gd name="connsiteY313" fmla="*/ 438331 h 2610137"/>
              <a:gd name="connsiteX314" fmla="*/ 2812606 w 5018777"/>
              <a:gd name="connsiteY314" fmla="*/ 445588 h 2610137"/>
              <a:gd name="connsiteX315" fmla="*/ 2783577 w 5018777"/>
              <a:gd name="connsiteY315" fmla="*/ 452845 h 2610137"/>
              <a:gd name="connsiteX316" fmla="*/ 2725520 w 5018777"/>
              <a:gd name="connsiteY316" fmla="*/ 445588 h 2610137"/>
              <a:gd name="connsiteX317" fmla="*/ 2732777 w 5018777"/>
              <a:gd name="connsiteY317" fmla="*/ 380274 h 2610137"/>
              <a:gd name="connsiteX318" fmla="*/ 2725520 w 5018777"/>
              <a:gd name="connsiteY318" fmla="*/ 293188 h 2610137"/>
              <a:gd name="connsiteX319" fmla="*/ 2711006 w 5018777"/>
              <a:gd name="connsiteY319" fmla="*/ 235131 h 2610137"/>
              <a:gd name="connsiteX320" fmla="*/ 2667463 w 5018777"/>
              <a:gd name="connsiteY320" fmla="*/ 213360 h 2610137"/>
              <a:gd name="connsiteX321" fmla="*/ 2660206 w 5018777"/>
              <a:gd name="connsiteY321"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24777 w 5018777"/>
              <a:gd name="connsiteY220" fmla="*/ 2441303 h 2610137"/>
              <a:gd name="connsiteX221" fmla="*/ 2268320 w 5018777"/>
              <a:gd name="connsiteY221" fmla="*/ 2477588 h 2610137"/>
              <a:gd name="connsiteX222" fmla="*/ 2297349 w 5018777"/>
              <a:gd name="connsiteY222" fmla="*/ 2513874 h 2610137"/>
              <a:gd name="connsiteX223" fmla="*/ 2319120 w 5018777"/>
              <a:gd name="connsiteY223" fmla="*/ 2535645 h 2610137"/>
              <a:gd name="connsiteX224" fmla="*/ 2398949 w 5018777"/>
              <a:gd name="connsiteY224" fmla="*/ 2571931 h 2610137"/>
              <a:gd name="connsiteX225" fmla="*/ 2544092 w 5018777"/>
              <a:gd name="connsiteY225" fmla="*/ 2557417 h 2610137"/>
              <a:gd name="connsiteX226" fmla="*/ 2565863 w 5018777"/>
              <a:gd name="connsiteY226" fmla="*/ 2542903 h 2610137"/>
              <a:gd name="connsiteX227" fmla="*/ 2573120 w 5018777"/>
              <a:gd name="connsiteY227" fmla="*/ 2506617 h 2610137"/>
              <a:gd name="connsiteX228" fmla="*/ 2587635 w 5018777"/>
              <a:gd name="connsiteY228" fmla="*/ 2484845 h 2610137"/>
              <a:gd name="connsiteX229" fmla="*/ 2594892 w 5018777"/>
              <a:gd name="connsiteY229" fmla="*/ 2412274 h 2610137"/>
              <a:gd name="connsiteX230" fmla="*/ 2645692 w 5018777"/>
              <a:gd name="connsiteY230" fmla="*/ 2419531 h 2610137"/>
              <a:gd name="connsiteX231" fmla="*/ 2674720 w 5018777"/>
              <a:gd name="connsiteY231" fmla="*/ 2426788 h 2610137"/>
              <a:gd name="connsiteX232" fmla="*/ 2747292 w 5018777"/>
              <a:gd name="connsiteY232" fmla="*/ 2441303 h 2610137"/>
              <a:gd name="connsiteX233" fmla="*/ 2790835 w 5018777"/>
              <a:gd name="connsiteY233" fmla="*/ 2455817 h 2610137"/>
              <a:gd name="connsiteX234" fmla="*/ 2812606 w 5018777"/>
              <a:gd name="connsiteY234" fmla="*/ 2441303 h 2610137"/>
              <a:gd name="connsiteX235" fmla="*/ 2805349 w 5018777"/>
              <a:gd name="connsiteY235" fmla="*/ 2419531 h 2610137"/>
              <a:gd name="connsiteX236" fmla="*/ 2798092 w 5018777"/>
              <a:gd name="connsiteY236" fmla="*/ 2375988 h 2610137"/>
              <a:gd name="connsiteX237" fmla="*/ 2783577 w 5018777"/>
              <a:gd name="connsiteY237" fmla="*/ 2332445 h 2610137"/>
              <a:gd name="connsiteX238" fmla="*/ 2798092 w 5018777"/>
              <a:gd name="connsiteY238" fmla="*/ 2281645 h 2610137"/>
              <a:gd name="connsiteX239" fmla="*/ 2965006 w 5018777"/>
              <a:gd name="connsiteY239" fmla="*/ 2252617 h 2610137"/>
              <a:gd name="connsiteX240" fmla="*/ 2950492 w 5018777"/>
              <a:gd name="connsiteY240" fmla="*/ 2230845 h 2610137"/>
              <a:gd name="connsiteX241" fmla="*/ 2928720 w 5018777"/>
              <a:gd name="connsiteY241" fmla="*/ 2136503 h 2610137"/>
              <a:gd name="connsiteX242" fmla="*/ 2921463 w 5018777"/>
              <a:gd name="connsiteY242" fmla="*/ 2107474 h 2610137"/>
              <a:gd name="connsiteX243" fmla="*/ 2899692 w 5018777"/>
              <a:gd name="connsiteY243" fmla="*/ 2092960 h 2610137"/>
              <a:gd name="connsiteX244" fmla="*/ 2906949 w 5018777"/>
              <a:gd name="connsiteY244" fmla="*/ 2063931 h 2610137"/>
              <a:gd name="connsiteX245" fmla="*/ 3037577 w 5018777"/>
              <a:gd name="connsiteY245" fmla="*/ 2056674 h 2610137"/>
              <a:gd name="connsiteX246" fmla="*/ 3124663 w 5018777"/>
              <a:gd name="connsiteY246" fmla="*/ 2049417 h 2610137"/>
              <a:gd name="connsiteX247" fmla="*/ 3146435 w 5018777"/>
              <a:gd name="connsiteY247" fmla="*/ 2042160 h 2610137"/>
              <a:gd name="connsiteX248" fmla="*/ 3139177 w 5018777"/>
              <a:gd name="connsiteY248" fmla="*/ 2013131 h 2610137"/>
              <a:gd name="connsiteX249" fmla="*/ 3110149 w 5018777"/>
              <a:gd name="connsiteY249" fmla="*/ 1962331 h 2610137"/>
              <a:gd name="connsiteX250" fmla="*/ 3081120 w 5018777"/>
              <a:gd name="connsiteY250" fmla="*/ 1933303 h 2610137"/>
              <a:gd name="connsiteX251" fmla="*/ 3066606 w 5018777"/>
              <a:gd name="connsiteY251" fmla="*/ 1904274 h 2610137"/>
              <a:gd name="connsiteX252" fmla="*/ 3044835 w 5018777"/>
              <a:gd name="connsiteY252" fmla="*/ 1889760 h 2610137"/>
              <a:gd name="connsiteX253" fmla="*/ 3037577 w 5018777"/>
              <a:gd name="connsiteY253" fmla="*/ 1867988 h 2610137"/>
              <a:gd name="connsiteX254" fmla="*/ 3023063 w 5018777"/>
              <a:gd name="connsiteY254" fmla="*/ 1846217 h 2610137"/>
              <a:gd name="connsiteX255" fmla="*/ 3052092 w 5018777"/>
              <a:gd name="connsiteY255" fmla="*/ 1831703 h 2610137"/>
              <a:gd name="connsiteX256" fmla="*/ 3160949 w 5018777"/>
              <a:gd name="connsiteY256" fmla="*/ 1817188 h 2610137"/>
              <a:gd name="connsiteX257" fmla="*/ 3182720 w 5018777"/>
              <a:gd name="connsiteY257" fmla="*/ 1802674 h 2610137"/>
              <a:gd name="connsiteX258" fmla="*/ 3131920 w 5018777"/>
              <a:gd name="connsiteY258" fmla="*/ 1693817 h 2610137"/>
              <a:gd name="connsiteX259" fmla="*/ 3124663 w 5018777"/>
              <a:gd name="connsiteY259" fmla="*/ 1672045 h 2610137"/>
              <a:gd name="connsiteX260" fmla="*/ 3110149 w 5018777"/>
              <a:gd name="connsiteY260" fmla="*/ 1650274 h 2610137"/>
              <a:gd name="connsiteX261" fmla="*/ 3131920 w 5018777"/>
              <a:gd name="connsiteY261" fmla="*/ 1643017 h 2610137"/>
              <a:gd name="connsiteX262" fmla="*/ 3160949 w 5018777"/>
              <a:gd name="connsiteY262" fmla="*/ 1635760 h 2610137"/>
              <a:gd name="connsiteX263" fmla="*/ 3189977 w 5018777"/>
              <a:gd name="connsiteY263" fmla="*/ 1621245 h 2610137"/>
              <a:gd name="connsiteX264" fmla="*/ 3219006 w 5018777"/>
              <a:gd name="connsiteY264" fmla="*/ 1613988 h 2610137"/>
              <a:gd name="connsiteX265" fmla="*/ 3240777 w 5018777"/>
              <a:gd name="connsiteY265" fmla="*/ 1606731 h 2610137"/>
              <a:gd name="connsiteX266" fmla="*/ 3284320 w 5018777"/>
              <a:gd name="connsiteY266" fmla="*/ 1584960 h 2610137"/>
              <a:gd name="connsiteX267" fmla="*/ 3298835 w 5018777"/>
              <a:gd name="connsiteY267" fmla="*/ 1570445 h 2610137"/>
              <a:gd name="connsiteX268" fmla="*/ 3277063 w 5018777"/>
              <a:gd name="connsiteY268" fmla="*/ 1548674 h 2610137"/>
              <a:gd name="connsiteX269" fmla="*/ 3233520 w 5018777"/>
              <a:gd name="connsiteY269" fmla="*/ 1519645 h 2610137"/>
              <a:gd name="connsiteX270" fmla="*/ 3182720 w 5018777"/>
              <a:gd name="connsiteY270" fmla="*/ 1461588 h 2610137"/>
              <a:gd name="connsiteX271" fmla="*/ 3175463 w 5018777"/>
              <a:gd name="connsiteY271" fmla="*/ 1439817 h 2610137"/>
              <a:gd name="connsiteX272" fmla="*/ 3153692 w 5018777"/>
              <a:gd name="connsiteY272" fmla="*/ 1425303 h 2610137"/>
              <a:gd name="connsiteX273" fmla="*/ 3204492 w 5018777"/>
              <a:gd name="connsiteY273" fmla="*/ 1389017 h 2610137"/>
              <a:gd name="connsiteX274" fmla="*/ 3240777 w 5018777"/>
              <a:gd name="connsiteY274" fmla="*/ 1352731 h 2610137"/>
              <a:gd name="connsiteX275" fmla="*/ 3269806 w 5018777"/>
              <a:gd name="connsiteY275" fmla="*/ 1316445 h 2610137"/>
              <a:gd name="connsiteX276" fmla="*/ 3291577 w 5018777"/>
              <a:gd name="connsiteY276" fmla="*/ 1301931 h 2610137"/>
              <a:gd name="connsiteX277" fmla="*/ 3306092 w 5018777"/>
              <a:gd name="connsiteY277" fmla="*/ 1287417 h 2610137"/>
              <a:gd name="connsiteX278" fmla="*/ 3313349 w 5018777"/>
              <a:gd name="connsiteY278" fmla="*/ 1265645 h 2610137"/>
              <a:gd name="connsiteX279" fmla="*/ 3269806 w 5018777"/>
              <a:gd name="connsiteY279" fmla="*/ 1258388 h 2610137"/>
              <a:gd name="connsiteX280" fmla="*/ 3248035 w 5018777"/>
              <a:gd name="connsiteY280" fmla="*/ 1251131 h 2610137"/>
              <a:gd name="connsiteX281" fmla="*/ 3197235 w 5018777"/>
              <a:gd name="connsiteY281" fmla="*/ 1236617 h 2610137"/>
              <a:gd name="connsiteX282" fmla="*/ 3175463 w 5018777"/>
              <a:gd name="connsiteY282" fmla="*/ 1222103 h 2610137"/>
              <a:gd name="connsiteX283" fmla="*/ 3153692 w 5018777"/>
              <a:gd name="connsiteY283" fmla="*/ 1214845 h 2610137"/>
              <a:gd name="connsiteX284" fmla="*/ 3124663 w 5018777"/>
              <a:gd name="connsiteY284" fmla="*/ 1200331 h 2610137"/>
              <a:gd name="connsiteX285" fmla="*/ 3204492 w 5018777"/>
              <a:gd name="connsiteY285" fmla="*/ 1098731 h 2610137"/>
              <a:gd name="connsiteX286" fmla="*/ 3255292 w 5018777"/>
              <a:gd name="connsiteY286" fmla="*/ 1040674 h 2610137"/>
              <a:gd name="connsiteX287" fmla="*/ 3255292 w 5018777"/>
              <a:gd name="connsiteY287" fmla="*/ 997131 h 2610137"/>
              <a:gd name="connsiteX288" fmla="*/ 3211749 w 5018777"/>
              <a:gd name="connsiteY288" fmla="*/ 989874 h 2610137"/>
              <a:gd name="connsiteX289" fmla="*/ 3182720 w 5018777"/>
              <a:gd name="connsiteY289" fmla="*/ 982617 h 2610137"/>
              <a:gd name="connsiteX290" fmla="*/ 3124663 w 5018777"/>
              <a:gd name="connsiteY290" fmla="*/ 960845 h 2610137"/>
              <a:gd name="connsiteX291" fmla="*/ 3102892 w 5018777"/>
              <a:gd name="connsiteY291" fmla="*/ 953588 h 2610137"/>
              <a:gd name="connsiteX292" fmla="*/ 3052092 w 5018777"/>
              <a:gd name="connsiteY292" fmla="*/ 946331 h 2610137"/>
              <a:gd name="connsiteX293" fmla="*/ 3030320 w 5018777"/>
              <a:gd name="connsiteY293" fmla="*/ 939074 h 2610137"/>
              <a:gd name="connsiteX294" fmla="*/ 2994035 w 5018777"/>
              <a:gd name="connsiteY294" fmla="*/ 931817 h 2610137"/>
              <a:gd name="connsiteX295" fmla="*/ 2979520 w 5018777"/>
              <a:gd name="connsiteY295" fmla="*/ 917303 h 2610137"/>
              <a:gd name="connsiteX296" fmla="*/ 3037577 w 5018777"/>
              <a:gd name="connsiteY296" fmla="*/ 822960 h 2610137"/>
              <a:gd name="connsiteX297" fmla="*/ 3095635 w 5018777"/>
              <a:gd name="connsiteY297" fmla="*/ 750388 h 2610137"/>
              <a:gd name="connsiteX298" fmla="*/ 3131920 w 5018777"/>
              <a:gd name="connsiteY298" fmla="*/ 706845 h 2610137"/>
              <a:gd name="connsiteX299" fmla="*/ 3146435 w 5018777"/>
              <a:gd name="connsiteY299" fmla="*/ 685074 h 2610137"/>
              <a:gd name="connsiteX300" fmla="*/ 3037577 w 5018777"/>
              <a:gd name="connsiteY300" fmla="*/ 670560 h 2610137"/>
              <a:gd name="connsiteX301" fmla="*/ 2965006 w 5018777"/>
              <a:gd name="connsiteY301" fmla="*/ 663303 h 2610137"/>
              <a:gd name="connsiteX302" fmla="*/ 2892435 w 5018777"/>
              <a:gd name="connsiteY302" fmla="*/ 648788 h 2610137"/>
              <a:gd name="connsiteX303" fmla="*/ 2928720 w 5018777"/>
              <a:gd name="connsiteY303" fmla="*/ 612503 h 2610137"/>
              <a:gd name="connsiteX304" fmla="*/ 2965006 w 5018777"/>
              <a:gd name="connsiteY304" fmla="*/ 576217 h 2610137"/>
              <a:gd name="connsiteX305" fmla="*/ 2972263 w 5018777"/>
              <a:gd name="connsiteY305" fmla="*/ 532674 h 2610137"/>
              <a:gd name="connsiteX306" fmla="*/ 2986777 w 5018777"/>
              <a:gd name="connsiteY306" fmla="*/ 489131 h 2610137"/>
              <a:gd name="connsiteX307" fmla="*/ 3001292 w 5018777"/>
              <a:gd name="connsiteY307" fmla="*/ 438331 h 2610137"/>
              <a:gd name="connsiteX308" fmla="*/ 3015806 w 5018777"/>
              <a:gd name="connsiteY308" fmla="*/ 394788 h 2610137"/>
              <a:gd name="connsiteX309" fmla="*/ 2965006 w 5018777"/>
              <a:gd name="connsiteY309" fmla="*/ 402045 h 2610137"/>
              <a:gd name="connsiteX310" fmla="*/ 2921463 w 5018777"/>
              <a:gd name="connsiteY310" fmla="*/ 416560 h 2610137"/>
              <a:gd name="connsiteX311" fmla="*/ 2892435 w 5018777"/>
              <a:gd name="connsiteY311" fmla="*/ 423817 h 2610137"/>
              <a:gd name="connsiteX312" fmla="*/ 2856149 w 5018777"/>
              <a:gd name="connsiteY312" fmla="*/ 438331 h 2610137"/>
              <a:gd name="connsiteX313" fmla="*/ 2812606 w 5018777"/>
              <a:gd name="connsiteY313" fmla="*/ 445588 h 2610137"/>
              <a:gd name="connsiteX314" fmla="*/ 2783577 w 5018777"/>
              <a:gd name="connsiteY314" fmla="*/ 452845 h 2610137"/>
              <a:gd name="connsiteX315" fmla="*/ 2725520 w 5018777"/>
              <a:gd name="connsiteY315" fmla="*/ 445588 h 2610137"/>
              <a:gd name="connsiteX316" fmla="*/ 2732777 w 5018777"/>
              <a:gd name="connsiteY316" fmla="*/ 380274 h 2610137"/>
              <a:gd name="connsiteX317" fmla="*/ 2725520 w 5018777"/>
              <a:gd name="connsiteY317" fmla="*/ 293188 h 2610137"/>
              <a:gd name="connsiteX318" fmla="*/ 2711006 w 5018777"/>
              <a:gd name="connsiteY318" fmla="*/ 235131 h 2610137"/>
              <a:gd name="connsiteX319" fmla="*/ 2667463 w 5018777"/>
              <a:gd name="connsiteY319" fmla="*/ 213360 h 2610137"/>
              <a:gd name="connsiteX320" fmla="*/ 2660206 w 5018777"/>
              <a:gd name="connsiteY320"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68320 w 5018777"/>
              <a:gd name="connsiteY220" fmla="*/ 2477588 h 2610137"/>
              <a:gd name="connsiteX221" fmla="*/ 2297349 w 5018777"/>
              <a:gd name="connsiteY221" fmla="*/ 2513874 h 2610137"/>
              <a:gd name="connsiteX222" fmla="*/ 2319120 w 5018777"/>
              <a:gd name="connsiteY222" fmla="*/ 2535645 h 2610137"/>
              <a:gd name="connsiteX223" fmla="*/ 2398949 w 5018777"/>
              <a:gd name="connsiteY223" fmla="*/ 2571931 h 2610137"/>
              <a:gd name="connsiteX224" fmla="*/ 2544092 w 5018777"/>
              <a:gd name="connsiteY224" fmla="*/ 2557417 h 2610137"/>
              <a:gd name="connsiteX225" fmla="*/ 2565863 w 5018777"/>
              <a:gd name="connsiteY225" fmla="*/ 2542903 h 2610137"/>
              <a:gd name="connsiteX226" fmla="*/ 2573120 w 5018777"/>
              <a:gd name="connsiteY226" fmla="*/ 2506617 h 2610137"/>
              <a:gd name="connsiteX227" fmla="*/ 2587635 w 5018777"/>
              <a:gd name="connsiteY227" fmla="*/ 2484845 h 2610137"/>
              <a:gd name="connsiteX228" fmla="*/ 2594892 w 5018777"/>
              <a:gd name="connsiteY228" fmla="*/ 2412274 h 2610137"/>
              <a:gd name="connsiteX229" fmla="*/ 2645692 w 5018777"/>
              <a:gd name="connsiteY229" fmla="*/ 2419531 h 2610137"/>
              <a:gd name="connsiteX230" fmla="*/ 2674720 w 5018777"/>
              <a:gd name="connsiteY230" fmla="*/ 2426788 h 2610137"/>
              <a:gd name="connsiteX231" fmla="*/ 2747292 w 5018777"/>
              <a:gd name="connsiteY231" fmla="*/ 2441303 h 2610137"/>
              <a:gd name="connsiteX232" fmla="*/ 2790835 w 5018777"/>
              <a:gd name="connsiteY232" fmla="*/ 2455817 h 2610137"/>
              <a:gd name="connsiteX233" fmla="*/ 2812606 w 5018777"/>
              <a:gd name="connsiteY233" fmla="*/ 2441303 h 2610137"/>
              <a:gd name="connsiteX234" fmla="*/ 2805349 w 5018777"/>
              <a:gd name="connsiteY234" fmla="*/ 2419531 h 2610137"/>
              <a:gd name="connsiteX235" fmla="*/ 2798092 w 5018777"/>
              <a:gd name="connsiteY235" fmla="*/ 2375988 h 2610137"/>
              <a:gd name="connsiteX236" fmla="*/ 2783577 w 5018777"/>
              <a:gd name="connsiteY236" fmla="*/ 2332445 h 2610137"/>
              <a:gd name="connsiteX237" fmla="*/ 2798092 w 5018777"/>
              <a:gd name="connsiteY237" fmla="*/ 2281645 h 2610137"/>
              <a:gd name="connsiteX238" fmla="*/ 2965006 w 5018777"/>
              <a:gd name="connsiteY238" fmla="*/ 2252617 h 2610137"/>
              <a:gd name="connsiteX239" fmla="*/ 2950492 w 5018777"/>
              <a:gd name="connsiteY239" fmla="*/ 2230845 h 2610137"/>
              <a:gd name="connsiteX240" fmla="*/ 2928720 w 5018777"/>
              <a:gd name="connsiteY240" fmla="*/ 2136503 h 2610137"/>
              <a:gd name="connsiteX241" fmla="*/ 2921463 w 5018777"/>
              <a:gd name="connsiteY241" fmla="*/ 2107474 h 2610137"/>
              <a:gd name="connsiteX242" fmla="*/ 2899692 w 5018777"/>
              <a:gd name="connsiteY242" fmla="*/ 2092960 h 2610137"/>
              <a:gd name="connsiteX243" fmla="*/ 2906949 w 5018777"/>
              <a:gd name="connsiteY243" fmla="*/ 2063931 h 2610137"/>
              <a:gd name="connsiteX244" fmla="*/ 3037577 w 5018777"/>
              <a:gd name="connsiteY244" fmla="*/ 2056674 h 2610137"/>
              <a:gd name="connsiteX245" fmla="*/ 3124663 w 5018777"/>
              <a:gd name="connsiteY245" fmla="*/ 2049417 h 2610137"/>
              <a:gd name="connsiteX246" fmla="*/ 3146435 w 5018777"/>
              <a:gd name="connsiteY246" fmla="*/ 2042160 h 2610137"/>
              <a:gd name="connsiteX247" fmla="*/ 3139177 w 5018777"/>
              <a:gd name="connsiteY247" fmla="*/ 2013131 h 2610137"/>
              <a:gd name="connsiteX248" fmla="*/ 3110149 w 5018777"/>
              <a:gd name="connsiteY248" fmla="*/ 1962331 h 2610137"/>
              <a:gd name="connsiteX249" fmla="*/ 3081120 w 5018777"/>
              <a:gd name="connsiteY249" fmla="*/ 1933303 h 2610137"/>
              <a:gd name="connsiteX250" fmla="*/ 3066606 w 5018777"/>
              <a:gd name="connsiteY250" fmla="*/ 1904274 h 2610137"/>
              <a:gd name="connsiteX251" fmla="*/ 3044835 w 5018777"/>
              <a:gd name="connsiteY251" fmla="*/ 1889760 h 2610137"/>
              <a:gd name="connsiteX252" fmla="*/ 3037577 w 5018777"/>
              <a:gd name="connsiteY252" fmla="*/ 1867988 h 2610137"/>
              <a:gd name="connsiteX253" fmla="*/ 3023063 w 5018777"/>
              <a:gd name="connsiteY253" fmla="*/ 1846217 h 2610137"/>
              <a:gd name="connsiteX254" fmla="*/ 3052092 w 5018777"/>
              <a:gd name="connsiteY254" fmla="*/ 1831703 h 2610137"/>
              <a:gd name="connsiteX255" fmla="*/ 3160949 w 5018777"/>
              <a:gd name="connsiteY255" fmla="*/ 1817188 h 2610137"/>
              <a:gd name="connsiteX256" fmla="*/ 3182720 w 5018777"/>
              <a:gd name="connsiteY256" fmla="*/ 1802674 h 2610137"/>
              <a:gd name="connsiteX257" fmla="*/ 3131920 w 5018777"/>
              <a:gd name="connsiteY257" fmla="*/ 1693817 h 2610137"/>
              <a:gd name="connsiteX258" fmla="*/ 3124663 w 5018777"/>
              <a:gd name="connsiteY258" fmla="*/ 1672045 h 2610137"/>
              <a:gd name="connsiteX259" fmla="*/ 3110149 w 5018777"/>
              <a:gd name="connsiteY259" fmla="*/ 1650274 h 2610137"/>
              <a:gd name="connsiteX260" fmla="*/ 3131920 w 5018777"/>
              <a:gd name="connsiteY260" fmla="*/ 1643017 h 2610137"/>
              <a:gd name="connsiteX261" fmla="*/ 3160949 w 5018777"/>
              <a:gd name="connsiteY261" fmla="*/ 1635760 h 2610137"/>
              <a:gd name="connsiteX262" fmla="*/ 3189977 w 5018777"/>
              <a:gd name="connsiteY262" fmla="*/ 1621245 h 2610137"/>
              <a:gd name="connsiteX263" fmla="*/ 3219006 w 5018777"/>
              <a:gd name="connsiteY263" fmla="*/ 1613988 h 2610137"/>
              <a:gd name="connsiteX264" fmla="*/ 3240777 w 5018777"/>
              <a:gd name="connsiteY264" fmla="*/ 1606731 h 2610137"/>
              <a:gd name="connsiteX265" fmla="*/ 3284320 w 5018777"/>
              <a:gd name="connsiteY265" fmla="*/ 1584960 h 2610137"/>
              <a:gd name="connsiteX266" fmla="*/ 3298835 w 5018777"/>
              <a:gd name="connsiteY266" fmla="*/ 1570445 h 2610137"/>
              <a:gd name="connsiteX267" fmla="*/ 3277063 w 5018777"/>
              <a:gd name="connsiteY267" fmla="*/ 1548674 h 2610137"/>
              <a:gd name="connsiteX268" fmla="*/ 3233520 w 5018777"/>
              <a:gd name="connsiteY268" fmla="*/ 1519645 h 2610137"/>
              <a:gd name="connsiteX269" fmla="*/ 3182720 w 5018777"/>
              <a:gd name="connsiteY269" fmla="*/ 1461588 h 2610137"/>
              <a:gd name="connsiteX270" fmla="*/ 3175463 w 5018777"/>
              <a:gd name="connsiteY270" fmla="*/ 1439817 h 2610137"/>
              <a:gd name="connsiteX271" fmla="*/ 3153692 w 5018777"/>
              <a:gd name="connsiteY271" fmla="*/ 1425303 h 2610137"/>
              <a:gd name="connsiteX272" fmla="*/ 3204492 w 5018777"/>
              <a:gd name="connsiteY272" fmla="*/ 1389017 h 2610137"/>
              <a:gd name="connsiteX273" fmla="*/ 3240777 w 5018777"/>
              <a:gd name="connsiteY273" fmla="*/ 1352731 h 2610137"/>
              <a:gd name="connsiteX274" fmla="*/ 3269806 w 5018777"/>
              <a:gd name="connsiteY274" fmla="*/ 1316445 h 2610137"/>
              <a:gd name="connsiteX275" fmla="*/ 3291577 w 5018777"/>
              <a:gd name="connsiteY275" fmla="*/ 1301931 h 2610137"/>
              <a:gd name="connsiteX276" fmla="*/ 3306092 w 5018777"/>
              <a:gd name="connsiteY276" fmla="*/ 1287417 h 2610137"/>
              <a:gd name="connsiteX277" fmla="*/ 3313349 w 5018777"/>
              <a:gd name="connsiteY277" fmla="*/ 1265645 h 2610137"/>
              <a:gd name="connsiteX278" fmla="*/ 3269806 w 5018777"/>
              <a:gd name="connsiteY278" fmla="*/ 1258388 h 2610137"/>
              <a:gd name="connsiteX279" fmla="*/ 3248035 w 5018777"/>
              <a:gd name="connsiteY279" fmla="*/ 1251131 h 2610137"/>
              <a:gd name="connsiteX280" fmla="*/ 3197235 w 5018777"/>
              <a:gd name="connsiteY280" fmla="*/ 1236617 h 2610137"/>
              <a:gd name="connsiteX281" fmla="*/ 3175463 w 5018777"/>
              <a:gd name="connsiteY281" fmla="*/ 1222103 h 2610137"/>
              <a:gd name="connsiteX282" fmla="*/ 3153692 w 5018777"/>
              <a:gd name="connsiteY282" fmla="*/ 1214845 h 2610137"/>
              <a:gd name="connsiteX283" fmla="*/ 3124663 w 5018777"/>
              <a:gd name="connsiteY283" fmla="*/ 1200331 h 2610137"/>
              <a:gd name="connsiteX284" fmla="*/ 3204492 w 5018777"/>
              <a:gd name="connsiteY284" fmla="*/ 1098731 h 2610137"/>
              <a:gd name="connsiteX285" fmla="*/ 3255292 w 5018777"/>
              <a:gd name="connsiteY285" fmla="*/ 1040674 h 2610137"/>
              <a:gd name="connsiteX286" fmla="*/ 3255292 w 5018777"/>
              <a:gd name="connsiteY286" fmla="*/ 997131 h 2610137"/>
              <a:gd name="connsiteX287" fmla="*/ 3211749 w 5018777"/>
              <a:gd name="connsiteY287" fmla="*/ 989874 h 2610137"/>
              <a:gd name="connsiteX288" fmla="*/ 3182720 w 5018777"/>
              <a:gd name="connsiteY288" fmla="*/ 982617 h 2610137"/>
              <a:gd name="connsiteX289" fmla="*/ 3124663 w 5018777"/>
              <a:gd name="connsiteY289" fmla="*/ 960845 h 2610137"/>
              <a:gd name="connsiteX290" fmla="*/ 3102892 w 5018777"/>
              <a:gd name="connsiteY290" fmla="*/ 953588 h 2610137"/>
              <a:gd name="connsiteX291" fmla="*/ 3052092 w 5018777"/>
              <a:gd name="connsiteY291" fmla="*/ 946331 h 2610137"/>
              <a:gd name="connsiteX292" fmla="*/ 3030320 w 5018777"/>
              <a:gd name="connsiteY292" fmla="*/ 939074 h 2610137"/>
              <a:gd name="connsiteX293" fmla="*/ 2994035 w 5018777"/>
              <a:gd name="connsiteY293" fmla="*/ 931817 h 2610137"/>
              <a:gd name="connsiteX294" fmla="*/ 2979520 w 5018777"/>
              <a:gd name="connsiteY294" fmla="*/ 917303 h 2610137"/>
              <a:gd name="connsiteX295" fmla="*/ 3037577 w 5018777"/>
              <a:gd name="connsiteY295" fmla="*/ 822960 h 2610137"/>
              <a:gd name="connsiteX296" fmla="*/ 3095635 w 5018777"/>
              <a:gd name="connsiteY296" fmla="*/ 750388 h 2610137"/>
              <a:gd name="connsiteX297" fmla="*/ 3131920 w 5018777"/>
              <a:gd name="connsiteY297" fmla="*/ 706845 h 2610137"/>
              <a:gd name="connsiteX298" fmla="*/ 3146435 w 5018777"/>
              <a:gd name="connsiteY298" fmla="*/ 685074 h 2610137"/>
              <a:gd name="connsiteX299" fmla="*/ 3037577 w 5018777"/>
              <a:gd name="connsiteY299" fmla="*/ 670560 h 2610137"/>
              <a:gd name="connsiteX300" fmla="*/ 2965006 w 5018777"/>
              <a:gd name="connsiteY300" fmla="*/ 663303 h 2610137"/>
              <a:gd name="connsiteX301" fmla="*/ 2892435 w 5018777"/>
              <a:gd name="connsiteY301" fmla="*/ 648788 h 2610137"/>
              <a:gd name="connsiteX302" fmla="*/ 2928720 w 5018777"/>
              <a:gd name="connsiteY302" fmla="*/ 612503 h 2610137"/>
              <a:gd name="connsiteX303" fmla="*/ 2965006 w 5018777"/>
              <a:gd name="connsiteY303" fmla="*/ 576217 h 2610137"/>
              <a:gd name="connsiteX304" fmla="*/ 2972263 w 5018777"/>
              <a:gd name="connsiteY304" fmla="*/ 532674 h 2610137"/>
              <a:gd name="connsiteX305" fmla="*/ 2986777 w 5018777"/>
              <a:gd name="connsiteY305" fmla="*/ 489131 h 2610137"/>
              <a:gd name="connsiteX306" fmla="*/ 3001292 w 5018777"/>
              <a:gd name="connsiteY306" fmla="*/ 438331 h 2610137"/>
              <a:gd name="connsiteX307" fmla="*/ 3015806 w 5018777"/>
              <a:gd name="connsiteY307" fmla="*/ 394788 h 2610137"/>
              <a:gd name="connsiteX308" fmla="*/ 2965006 w 5018777"/>
              <a:gd name="connsiteY308" fmla="*/ 402045 h 2610137"/>
              <a:gd name="connsiteX309" fmla="*/ 2921463 w 5018777"/>
              <a:gd name="connsiteY309" fmla="*/ 416560 h 2610137"/>
              <a:gd name="connsiteX310" fmla="*/ 2892435 w 5018777"/>
              <a:gd name="connsiteY310" fmla="*/ 423817 h 2610137"/>
              <a:gd name="connsiteX311" fmla="*/ 2856149 w 5018777"/>
              <a:gd name="connsiteY311" fmla="*/ 438331 h 2610137"/>
              <a:gd name="connsiteX312" fmla="*/ 2812606 w 5018777"/>
              <a:gd name="connsiteY312" fmla="*/ 445588 h 2610137"/>
              <a:gd name="connsiteX313" fmla="*/ 2783577 w 5018777"/>
              <a:gd name="connsiteY313" fmla="*/ 452845 h 2610137"/>
              <a:gd name="connsiteX314" fmla="*/ 2725520 w 5018777"/>
              <a:gd name="connsiteY314" fmla="*/ 445588 h 2610137"/>
              <a:gd name="connsiteX315" fmla="*/ 2732777 w 5018777"/>
              <a:gd name="connsiteY315" fmla="*/ 380274 h 2610137"/>
              <a:gd name="connsiteX316" fmla="*/ 2725520 w 5018777"/>
              <a:gd name="connsiteY316" fmla="*/ 293188 h 2610137"/>
              <a:gd name="connsiteX317" fmla="*/ 2711006 w 5018777"/>
              <a:gd name="connsiteY317" fmla="*/ 235131 h 2610137"/>
              <a:gd name="connsiteX318" fmla="*/ 2667463 w 5018777"/>
              <a:gd name="connsiteY318" fmla="*/ 213360 h 2610137"/>
              <a:gd name="connsiteX319" fmla="*/ 2660206 w 5018777"/>
              <a:gd name="connsiteY319"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297349 w 5018777"/>
              <a:gd name="connsiteY221" fmla="*/ 2513874 h 2610137"/>
              <a:gd name="connsiteX222" fmla="*/ 2319120 w 5018777"/>
              <a:gd name="connsiteY222" fmla="*/ 2535645 h 2610137"/>
              <a:gd name="connsiteX223" fmla="*/ 2398949 w 5018777"/>
              <a:gd name="connsiteY223" fmla="*/ 2571931 h 2610137"/>
              <a:gd name="connsiteX224" fmla="*/ 2544092 w 5018777"/>
              <a:gd name="connsiteY224" fmla="*/ 2557417 h 2610137"/>
              <a:gd name="connsiteX225" fmla="*/ 2565863 w 5018777"/>
              <a:gd name="connsiteY225" fmla="*/ 2542903 h 2610137"/>
              <a:gd name="connsiteX226" fmla="*/ 2573120 w 5018777"/>
              <a:gd name="connsiteY226" fmla="*/ 2506617 h 2610137"/>
              <a:gd name="connsiteX227" fmla="*/ 2587635 w 5018777"/>
              <a:gd name="connsiteY227" fmla="*/ 2484845 h 2610137"/>
              <a:gd name="connsiteX228" fmla="*/ 2594892 w 5018777"/>
              <a:gd name="connsiteY228" fmla="*/ 2412274 h 2610137"/>
              <a:gd name="connsiteX229" fmla="*/ 2645692 w 5018777"/>
              <a:gd name="connsiteY229" fmla="*/ 2419531 h 2610137"/>
              <a:gd name="connsiteX230" fmla="*/ 2674720 w 5018777"/>
              <a:gd name="connsiteY230" fmla="*/ 2426788 h 2610137"/>
              <a:gd name="connsiteX231" fmla="*/ 2747292 w 5018777"/>
              <a:gd name="connsiteY231" fmla="*/ 2441303 h 2610137"/>
              <a:gd name="connsiteX232" fmla="*/ 2790835 w 5018777"/>
              <a:gd name="connsiteY232" fmla="*/ 2455817 h 2610137"/>
              <a:gd name="connsiteX233" fmla="*/ 2812606 w 5018777"/>
              <a:gd name="connsiteY233" fmla="*/ 2441303 h 2610137"/>
              <a:gd name="connsiteX234" fmla="*/ 2805349 w 5018777"/>
              <a:gd name="connsiteY234" fmla="*/ 2419531 h 2610137"/>
              <a:gd name="connsiteX235" fmla="*/ 2798092 w 5018777"/>
              <a:gd name="connsiteY235" fmla="*/ 2375988 h 2610137"/>
              <a:gd name="connsiteX236" fmla="*/ 2783577 w 5018777"/>
              <a:gd name="connsiteY236" fmla="*/ 2332445 h 2610137"/>
              <a:gd name="connsiteX237" fmla="*/ 2798092 w 5018777"/>
              <a:gd name="connsiteY237" fmla="*/ 2281645 h 2610137"/>
              <a:gd name="connsiteX238" fmla="*/ 2965006 w 5018777"/>
              <a:gd name="connsiteY238" fmla="*/ 2252617 h 2610137"/>
              <a:gd name="connsiteX239" fmla="*/ 2950492 w 5018777"/>
              <a:gd name="connsiteY239" fmla="*/ 2230845 h 2610137"/>
              <a:gd name="connsiteX240" fmla="*/ 2928720 w 5018777"/>
              <a:gd name="connsiteY240" fmla="*/ 2136503 h 2610137"/>
              <a:gd name="connsiteX241" fmla="*/ 2921463 w 5018777"/>
              <a:gd name="connsiteY241" fmla="*/ 2107474 h 2610137"/>
              <a:gd name="connsiteX242" fmla="*/ 2899692 w 5018777"/>
              <a:gd name="connsiteY242" fmla="*/ 2092960 h 2610137"/>
              <a:gd name="connsiteX243" fmla="*/ 2906949 w 5018777"/>
              <a:gd name="connsiteY243" fmla="*/ 2063931 h 2610137"/>
              <a:gd name="connsiteX244" fmla="*/ 3037577 w 5018777"/>
              <a:gd name="connsiteY244" fmla="*/ 2056674 h 2610137"/>
              <a:gd name="connsiteX245" fmla="*/ 3124663 w 5018777"/>
              <a:gd name="connsiteY245" fmla="*/ 2049417 h 2610137"/>
              <a:gd name="connsiteX246" fmla="*/ 3146435 w 5018777"/>
              <a:gd name="connsiteY246" fmla="*/ 2042160 h 2610137"/>
              <a:gd name="connsiteX247" fmla="*/ 3139177 w 5018777"/>
              <a:gd name="connsiteY247" fmla="*/ 2013131 h 2610137"/>
              <a:gd name="connsiteX248" fmla="*/ 3110149 w 5018777"/>
              <a:gd name="connsiteY248" fmla="*/ 1962331 h 2610137"/>
              <a:gd name="connsiteX249" fmla="*/ 3081120 w 5018777"/>
              <a:gd name="connsiteY249" fmla="*/ 1933303 h 2610137"/>
              <a:gd name="connsiteX250" fmla="*/ 3066606 w 5018777"/>
              <a:gd name="connsiteY250" fmla="*/ 1904274 h 2610137"/>
              <a:gd name="connsiteX251" fmla="*/ 3044835 w 5018777"/>
              <a:gd name="connsiteY251" fmla="*/ 1889760 h 2610137"/>
              <a:gd name="connsiteX252" fmla="*/ 3037577 w 5018777"/>
              <a:gd name="connsiteY252" fmla="*/ 1867988 h 2610137"/>
              <a:gd name="connsiteX253" fmla="*/ 3023063 w 5018777"/>
              <a:gd name="connsiteY253" fmla="*/ 1846217 h 2610137"/>
              <a:gd name="connsiteX254" fmla="*/ 3052092 w 5018777"/>
              <a:gd name="connsiteY254" fmla="*/ 1831703 h 2610137"/>
              <a:gd name="connsiteX255" fmla="*/ 3160949 w 5018777"/>
              <a:gd name="connsiteY255" fmla="*/ 1817188 h 2610137"/>
              <a:gd name="connsiteX256" fmla="*/ 3182720 w 5018777"/>
              <a:gd name="connsiteY256" fmla="*/ 1802674 h 2610137"/>
              <a:gd name="connsiteX257" fmla="*/ 3131920 w 5018777"/>
              <a:gd name="connsiteY257" fmla="*/ 1693817 h 2610137"/>
              <a:gd name="connsiteX258" fmla="*/ 3124663 w 5018777"/>
              <a:gd name="connsiteY258" fmla="*/ 1672045 h 2610137"/>
              <a:gd name="connsiteX259" fmla="*/ 3110149 w 5018777"/>
              <a:gd name="connsiteY259" fmla="*/ 1650274 h 2610137"/>
              <a:gd name="connsiteX260" fmla="*/ 3131920 w 5018777"/>
              <a:gd name="connsiteY260" fmla="*/ 1643017 h 2610137"/>
              <a:gd name="connsiteX261" fmla="*/ 3160949 w 5018777"/>
              <a:gd name="connsiteY261" fmla="*/ 1635760 h 2610137"/>
              <a:gd name="connsiteX262" fmla="*/ 3189977 w 5018777"/>
              <a:gd name="connsiteY262" fmla="*/ 1621245 h 2610137"/>
              <a:gd name="connsiteX263" fmla="*/ 3219006 w 5018777"/>
              <a:gd name="connsiteY263" fmla="*/ 1613988 h 2610137"/>
              <a:gd name="connsiteX264" fmla="*/ 3240777 w 5018777"/>
              <a:gd name="connsiteY264" fmla="*/ 1606731 h 2610137"/>
              <a:gd name="connsiteX265" fmla="*/ 3284320 w 5018777"/>
              <a:gd name="connsiteY265" fmla="*/ 1584960 h 2610137"/>
              <a:gd name="connsiteX266" fmla="*/ 3298835 w 5018777"/>
              <a:gd name="connsiteY266" fmla="*/ 1570445 h 2610137"/>
              <a:gd name="connsiteX267" fmla="*/ 3277063 w 5018777"/>
              <a:gd name="connsiteY267" fmla="*/ 1548674 h 2610137"/>
              <a:gd name="connsiteX268" fmla="*/ 3233520 w 5018777"/>
              <a:gd name="connsiteY268" fmla="*/ 1519645 h 2610137"/>
              <a:gd name="connsiteX269" fmla="*/ 3182720 w 5018777"/>
              <a:gd name="connsiteY269" fmla="*/ 1461588 h 2610137"/>
              <a:gd name="connsiteX270" fmla="*/ 3175463 w 5018777"/>
              <a:gd name="connsiteY270" fmla="*/ 1439817 h 2610137"/>
              <a:gd name="connsiteX271" fmla="*/ 3153692 w 5018777"/>
              <a:gd name="connsiteY271" fmla="*/ 1425303 h 2610137"/>
              <a:gd name="connsiteX272" fmla="*/ 3204492 w 5018777"/>
              <a:gd name="connsiteY272" fmla="*/ 1389017 h 2610137"/>
              <a:gd name="connsiteX273" fmla="*/ 3240777 w 5018777"/>
              <a:gd name="connsiteY273" fmla="*/ 1352731 h 2610137"/>
              <a:gd name="connsiteX274" fmla="*/ 3269806 w 5018777"/>
              <a:gd name="connsiteY274" fmla="*/ 1316445 h 2610137"/>
              <a:gd name="connsiteX275" fmla="*/ 3291577 w 5018777"/>
              <a:gd name="connsiteY275" fmla="*/ 1301931 h 2610137"/>
              <a:gd name="connsiteX276" fmla="*/ 3306092 w 5018777"/>
              <a:gd name="connsiteY276" fmla="*/ 1287417 h 2610137"/>
              <a:gd name="connsiteX277" fmla="*/ 3313349 w 5018777"/>
              <a:gd name="connsiteY277" fmla="*/ 1265645 h 2610137"/>
              <a:gd name="connsiteX278" fmla="*/ 3269806 w 5018777"/>
              <a:gd name="connsiteY278" fmla="*/ 1258388 h 2610137"/>
              <a:gd name="connsiteX279" fmla="*/ 3248035 w 5018777"/>
              <a:gd name="connsiteY279" fmla="*/ 1251131 h 2610137"/>
              <a:gd name="connsiteX280" fmla="*/ 3197235 w 5018777"/>
              <a:gd name="connsiteY280" fmla="*/ 1236617 h 2610137"/>
              <a:gd name="connsiteX281" fmla="*/ 3175463 w 5018777"/>
              <a:gd name="connsiteY281" fmla="*/ 1222103 h 2610137"/>
              <a:gd name="connsiteX282" fmla="*/ 3153692 w 5018777"/>
              <a:gd name="connsiteY282" fmla="*/ 1214845 h 2610137"/>
              <a:gd name="connsiteX283" fmla="*/ 3124663 w 5018777"/>
              <a:gd name="connsiteY283" fmla="*/ 1200331 h 2610137"/>
              <a:gd name="connsiteX284" fmla="*/ 3204492 w 5018777"/>
              <a:gd name="connsiteY284" fmla="*/ 1098731 h 2610137"/>
              <a:gd name="connsiteX285" fmla="*/ 3255292 w 5018777"/>
              <a:gd name="connsiteY285" fmla="*/ 1040674 h 2610137"/>
              <a:gd name="connsiteX286" fmla="*/ 3255292 w 5018777"/>
              <a:gd name="connsiteY286" fmla="*/ 997131 h 2610137"/>
              <a:gd name="connsiteX287" fmla="*/ 3211749 w 5018777"/>
              <a:gd name="connsiteY287" fmla="*/ 989874 h 2610137"/>
              <a:gd name="connsiteX288" fmla="*/ 3182720 w 5018777"/>
              <a:gd name="connsiteY288" fmla="*/ 982617 h 2610137"/>
              <a:gd name="connsiteX289" fmla="*/ 3124663 w 5018777"/>
              <a:gd name="connsiteY289" fmla="*/ 960845 h 2610137"/>
              <a:gd name="connsiteX290" fmla="*/ 3102892 w 5018777"/>
              <a:gd name="connsiteY290" fmla="*/ 953588 h 2610137"/>
              <a:gd name="connsiteX291" fmla="*/ 3052092 w 5018777"/>
              <a:gd name="connsiteY291" fmla="*/ 946331 h 2610137"/>
              <a:gd name="connsiteX292" fmla="*/ 3030320 w 5018777"/>
              <a:gd name="connsiteY292" fmla="*/ 939074 h 2610137"/>
              <a:gd name="connsiteX293" fmla="*/ 2994035 w 5018777"/>
              <a:gd name="connsiteY293" fmla="*/ 931817 h 2610137"/>
              <a:gd name="connsiteX294" fmla="*/ 2979520 w 5018777"/>
              <a:gd name="connsiteY294" fmla="*/ 917303 h 2610137"/>
              <a:gd name="connsiteX295" fmla="*/ 3037577 w 5018777"/>
              <a:gd name="connsiteY295" fmla="*/ 822960 h 2610137"/>
              <a:gd name="connsiteX296" fmla="*/ 3095635 w 5018777"/>
              <a:gd name="connsiteY296" fmla="*/ 750388 h 2610137"/>
              <a:gd name="connsiteX297" fmla="*/ 3131920 w 5018777"/>
              <a:gd name="connsiteY297" fmla="*/ 706845 h 2610137"/>
              <a:gd name="connsiteX298" fmla="*/ 3146435 w 5018777"/>
              <a:gd name="connsiteY298" fmla="*/ 685074 h 2610137"/>
              <a:gd name="connsiteX299" fmla="*/ 3037577 w 5018777"/>
              <a:gd name="connsiteY299" fmla="*/ 670560 h 2610137"/>
              <a:gd name="connsiteX300" fmla="*/ 2965006 w 5018777"/>
              <a:gd name="connsiteY300" fmla="*/ 663303 h 2610137"/>
              <a:gd name="connsiteX301" fmla="*/ 2892435 w 5018777"/>
              <a:gd name="connsiteY301" fmla="*/ 648788 h 2610137"/>
              <a:gd name="connsiteX302" fmla="*/ 2928720 w 5018777"/>
              <a:gd name="connsiteY302" fmla="*/ 612503 h 2610137"/>
              <a:gd name="connsiteX303" fmla="*/ 2965006 w 5018777"/>
              <a:gd name="connsiteY303" fmla="*/ 576217 h 2610137"/>
              <a:gd name="connsiteX304" fmla="*/ 2972263 w 5018777"/>
              <a:gd name="connsiteY304" fmla="*/ 532674 h 2610137"/>
              <a:gd name="connsiteX305" fmla="*/ 2986777 w 5018777"/>
              <a:gd name="connsiteY305" fmla="*/ 489131 h 2610137"/>
              <a:gd name="connsiteX306" fmla="*/ 3001292 w 5018777"/>
              <a:gd name="connsiteY306" fmla="*/ 438331 h 2610137"/>
              <a:gd name="connsiteX307" fmla="*/ 3015806 w 5018777"/>
              <a:gd name="connsiteY307" fmla="*/ 394788 h 2610137"/>
              <a:gd name="connsiteX308" fmla="*/ 2965006 w 5018777"/>
              <a:gd name="connsiteY308" fmla="*/ 402045 h 2610137"/>
              <a:gd name="connsiteX309" fmla="*/ 2921463 w 5018777"/>
              <a:gd name="connsiteY309" fmla="*/ 416560 h 2610137"/>
              <a:gd name="connsiteX310" fmla="*/ 2892435 w 5018777"/>
              <a:gd name="connsiteY310" fmla="*/ 423817 h 2610137"/>
              <a:gd name="connsiteX311" fmla="*/ 2856149 w 5018777"/>
              <a:gd name="connsiteY311" fmla="*/ 438331 h 2610137"/>
              <a:gd name="connsiteX312" fmla="*/ 2812606 w 5018777"/>
              <a:gd name="connsiteY312" fmla="*/ 445588 h 2610137"/>
              <a:gd name="connsiteX313" fmla="*/ 2783577 w 5018777"/>
              <a:gd name="connsiteY313" fmla="*/ 452845 h 2610137"/>
              <a:gd name="connsiteX314" fmla="*/ 2725520 w 5018777"/>
              <a:gd name="connsiteY314" fmla="*/ 445588 h 2610137"/>
              <a:gd name="connsiteX315" fmla="*/ 2732777 w 5018777"/>
              <a:gd name="connsiteY315" fmla="*/ 380274 h 2610137"/>
              <a:gd name="connsiteX316" fmla="*/ 2725520 w 5018777"/>
              <a:gd name="connsiteY316" fmla="*/ 293188 h 2610137"/>
              <a:gd name="connsiteX317" fmla="*/ 2711006 w 5018777"/>
              <a:gd name="connsiteY317" fmla="*/ 235131 h 2610137"/>
              <a:gd name="connsiteX318" fmla="*/ 2667463 w 5018777"/>
              <a:gd name="connsiteY318" fmla="*/ 213360 h 2610137"/>
              <a:gd name="connsiteX319" fmla="*/ 2660206 w 5018777"/>
              <a:gd name="connsiteY319"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398949 w 5018777"/>
              <a:gd name="connsiteY222" fmla="*/ 2571931 h 2610137"/>
              <a:gd name="connsiteX223" fmla="*/ 2544092 w 5018777"/>
              <a:gd name="connsiteY223" fmla="*/ 2557417 h 2610137"/>
              <a:gd name="connsiteX224" fmla="*/ 2565863 w 5018777"/>
              <a:gd name="connsiteY224" fmla="*/ 2542903 h 2610137"/>
              <a:gd name="connsiteX225" fmla="*/ 2573120 w 5018777"/>
              <a:gd name="connsiteY225" fmla="*/ 2506617 h 2610137"/>
              <a:gd name="connsiteX226" fmla="*/ 2587635 w 5018777"/>
              <a:gd name="connsiteY226" fmla="*/ 2484845 h 2610137"/>
              <a:gd name="connsiteX227" fmla="*/ 2594892 w 5018777"/>
              <a:gd name="connsiteY227" fmla="*/ 2412274 h 2610137"/>
              <a:gd name="connsiteX228" fmla="*/ 2645692 w 5018777"/>
              <a:gd name="connsiteY228" fmla="*/ 2419531 h 2610137"/>
              <a:gd name="connsiteX229" fmla="*/ 2674720 w 5018777"/>
              <a:gd name="connsiteY229" fmla="*/ 2426788 h 2610137"/>
              <a:gd name="connsiteX230" fmla="*/ 2747292 w 5018777"/>
              <a:gd name="connsiteY230" fmla="*/ 2441303 h 2610137"/>
              <a:gd name="connsiteX231" fmla="*/ 2790835 w 5018777"/>
              <a:gd name="connsiteY231" fmla="*/ 2455817 h 2610137"/>
              <a:gd name="connsiteX232" fmla="*/ 2812606 w 5018777"/>
              <a:gd name="connsiteY232" fmla="*/ 2441303 h 2610137"/>
              <a:gd name="connsiteX233" fmla="*/ 2805349 w 5018777"/>
              <a:gd name="connsiteY233" fmla="*/ 2419531 h 2610137"/>
              <a:gd name="connsiteX234" fmla="*/ 2798092 w 5018777"/>
              <a:gd name="connsiteY234" fmla="*/ 2375988 h 2610137"/>
              <a:gd name="connsiteX235" fmla="*/ 2783577 w 5018777"/>
              <a:gd name="connsiteY235" fmla="*/ 2332445 h 2610137"/>
              <a:gd name="connsiteX236" fmla="*/ 2798092 w 5018777"/>
              <a:gd name="connsiteY236" fmla="*/ 2281645 h 2610137"/>
              <a:gd name="connsiteX237" fmla="*/ 2965006 w 5018777"/>
              <a:gd name="connsiteY237" fmla="*/ 2252617 h 2610137"/>
              <a:gd name="connsiteX238" fmla="*/ 2950492 w 5018777"/>
              <a:gd name="connsiteY238" fmla="*/ 2230845 h 2610137"/>
              <a:gd name="connsiteX239" fmla="*/ 2928720 w 5018777"/>
              <a:gd name="connsiteY239" fmla="*/ 2136503 h 2610137"/>
              <a:gd name="connsiteX240" fmla="*/ 2921463 w 5018777"/>
              <a:gd name="connsiteY240" fmla="*/ 2107474 h 2610137"/>
              <a:gd name="connsiteX241" fmla="*/ 2899692 w 5018777"/>
              <a:gd name="connsiteY241" fmla="*/ 2092960 h 2610137"/>
              <a:gd name="connsiteX242" fmla="*/ 2906949 w 5018777"/>
              <a:gd name="connsiteY242" fmla="*/ 2063931 h 2610137"/>
              <a:gd name="connsiteX243" fmla="*/ 3037577 w 5018777"/>
              <a:gd name="connsiteY243" fmla="*/ 2056674 h 2610137"/>
              <a:gd name="connsiteX244" fmla="*/ 3124663 w 5018777"/>
              <a:gd name="connsiteY244" fmla="*/ 2049417 h 2610137"/>
              <a:gd name="connsiteX245" fmla="*/ 3146435 w 5018777"/>
              <a:gd name="connsiteY245" fmla="*/ 2042160 h 2610137"/>
              <a:gd name="connsiteX246" fmla="*/ 3139177 w 5018777"/>
              <a:gd name="connsiteY246" fmla="*/ 2013131 h 2610137"/>
              <a:gd name="connsiteX247" fmla="*/ 3110149 w 5018777"/>
              <a:gd name="connsiteY247" fmla="*/ 1962331 h 2610137"/>
              <a:gd name="connsiteX248" fmla="*/ 3081120 w 5018777"/>
              <a:gd name="connsiteY248" fmla="*/ 1933303 h 2610137"/>
              <a:gd name="connsiteX249" fmla="*/ 3066606 w 5018777"/>
              <a:gd name="connsiteY249" fmla="*/ 1904274 h 2610137"/>
              <a:gd name="connsiteX250" fmla="*/ 3044835 w 5018777"/>
              <a:gd name="connsiteY250" fmla="*/ 1889760 h 2610137"/>
              <a:gd name="connsiteX251" fmla="*/ 3037577 w 5018777"/>
              <a:gd name="connsiteY251" fmla="*/ 1867988 h 2610137"/>
              <a:gd name="connsiteX252" fmla="*/ 3023063 w 5018777"/>
              <a:gd name="connsiteY252" fmla="*/ 1846217 h 2610137"/>
              <a:gd name="connsiteX253" fmla="*/ 3052092 w 5018777"/>
              <a:gd name="connsiteY253" fmla="*/ 1831703 h 2610137"/>
              <a:gd name="connsiteX254" fmla="*/ 3160949 w 5018777"/>
              <a:gd name="connsiteY254" fmla="*/ 1817188 h 2610137"/>
              <a:gd name="connsiteX255" fmla="*/ 3182720 w 5018777"/>
              <a:gd name="connsiteY255" fmla="*/ 1802674 h 2610137"/>
              <a:gd name="connsiteX256" fmla="*/ 3131920 w 5018777"/>
              <a:gd name="connsiteY256" fmla="*/ 1693817 h 2610137"/>
              <a:gd name="connsiteX257" fmla="*/ 3124663 w 5018777"/>
              <a:gd name="connsiteY257" fmla="*/ 1672045 h 2610137"/>
              <a:gd name="connsiteX258" fmla="*/ 3110149 w 5018777"/>
              <a:gd name="connsiteY258" fmla="*/ 1650274 h 2610137"/>
              <a:gd name="connsiteX259" fmla="*/ 3131920 w 5018777"/>
              <a:gd name="connsiteY259" fmla="*/ 1643017 h 2610137"/>
              <a:gd name="connsiteX260" fmla="*/ 3160949 w 5018777"/>
              <a:gd name="connsiteY260" fmla="*/ 1635760 h 2610137"/>
              <a:gd name="connsiteX261" fmla="*/ 3189977 w 5018777"/>
              <a:gd name="connsiteY261" fmla="*/ 1621245 h 2610137"/>
              <a:gd name="connsiteX262" fmla="*/ 3219006 w 5018777"/>
              <a:gd name="connsiteY262" fmla="*/ 1613988 h 2610137"/>
              <a:gd name="connsiteX263" fmla="*/ 3240777 w 5018777"/>
              <a:gd name="connsiteY263" fmla="*/ 1606731 h 2610137"/>
              <a:gd name="connsiteX264" fmla="*/ 3284320 w 5018777"/>
              <a:gd name="connsiteY264" fmla="*/ 1584960 h 2610137"/>
              <a:gd name="connsiteX265" fmla="*/ 3298835 w 5018777"/>
              <a:gd name="connsiteY265" fmla="*/ 1570445 h 2610137"/>
              <a:gd name="connsiteX266" fmla="*/ 3277063 w 5018777"/>
              <a:gd name="connsiteY266" fmla="*/ 1548674 h 2610137"/>
              <a:gd name="connsiteX267" fmla="*/ 3233520 w 5018777"/>
              <a:gd name="connsiteY267" fmla="*/ 1519645 h 2610137"/>
              <a:gd name="connsiteX268" fmla="*/ 3182720 w 5018777"/>
              <a:gd name="connsiteY268" fmla="*/ 1461588 h 2610137"/>
              <a:gd name="connsiteX269" fmla="*/ 3175463 w 5018777"/>
              <a:gd name="connsiteY269" fmla="*/ 1439817 h 2610137"/>
              <a:gd name="connsiteX270" fmla="*/ 3153692 w 5018777"/>
              <a:gd name="connsiteY270" fmla="*/ 1425303 h 2610137"/>
              <a:gd name="connsiteX271" fmla="*/ 3204492 w 5018777"/>
              <a:gd name="connsiteY271" fmla="*/ 1389017 h 2610137"/>
              <a:gd name="connsiteX272" fmla="*/ 3240777 w 5018777"/>
              <a:gd name="connsiteY272" fmla="*/ 1352731 h 2610137"/>
              <a:gd name="connsiteX273" fmla="*/ 3269806 w 5018777"/>
              <a:gd name="connsiteY273" fmla="*/ 1316445 h 2610137"/>
              <a:gd name="connsiteX274" fmla="*/ 3291577 w 5018777"/>
              <a:gd name="connsiteY274" fmla="*/ 1301931 h 2610137"/>
              <a:gd name="connsiteX275" fmla="*/ 3306092 w 5018777"/>
              <a:gd name="connsiteY275" fmla="*/ 1287417 h 2610137"/>
              <a:gd name="connsiteX276" fmla="*/ 3313349 w 5018777"/>
              <a:gd name="connsiteY276" fmla="*/ 1265645 h 2610137"/>
              <a:gd name="connsiteX277" fmla="*/ 3269806 w 5018777"/>
              <a:gd name="connsiteY277" fmla="*/ 1258388 h 2610137"/>
              <a:gd name="connsiteX278" fmla="*/ 3248035 w 5018777"/>
              <a:gd name="connsiteY278" fmla="*/ 1251131 h 2610137"/>
              <a:gd name="connsiteX279" fmla="*/ 3197235 w 5018777"/>
              <a:gd name="connsiteY279" fmla="*/ 1236617 h 2610137"/>
              <a:gd name="connsiteX280" fmla="*/ 3175463 w 5018777"/>
              <a:gd name="connsiteY280" fmla="*/ 1222103 h 2610137"/>
              <a:gd name="connsiteX281" fmla="*/ 3153692 w 5018777"/>
              <a:gd name="connsiteY281" fmla="*/ 1214845 h 2610137"/>
              <a:gd name="connsiteX282" fmla="*/ 3124663 w 5018777"/>
              <a:gd name="connsiteY282" fmla="*/ 1200331 h 2610137"/>
              <a:gd name="connsiteX283" fmla="*/ 3204492 w 5018777"/>
              <a:gd name="connsiteY283" fmla="*/ 1098731 h 2610137"/>
              <a:gd name="connsiteX284" fmla="*/ 3255292 w 5018777"/>
              <a:gd name="connsiteY284" fmla="*/ 1040674 h 2610137"/>
              <a:gd name="connsiteX285" fmla="*/ 3255292 w 5018777"/>
              <a:gd name="connsiteY285" fmla="*/ 997131 h 2610137"/>
              <a:gd name="connsiteX286" fmla="*/ 3211749 w 5018777"/>
              <a:gd name="connsiteY286" fmla="*/ 989874 h 2610137"/>
              <a:gd name="connsiteX287" fmla="*/ 3182720 w 5018777"/>
              <a:gd name="connsiteY287" fmla="*/ 982617 h 2610137"/>
              <a:gd name="connsiteX288" fmla="*/ 3124663 w 5018777"/>
              <a:gd name="connsiteY288" fmla="*/ 960845 h 2610137"/>
              <a:gd name="connsiteX289" fmla="*/ 3102892 w 5018777"/>
              <a:gd name="connsiteY289" fmla="*/ 953588 h 2610137"/>
              <a:gd name="connsiteX290" fmla="*/ 3052092 w 5018777"/>
              <a:gd name="connsiteY290" fmla="*/ 946331 h 2610137"/>
              <a:gd name="connsiteX291" fmla="*/ 3030320 w 5018777"/>
              <a:gd name="connsiteY291" fmla="*/ 939074 h 2610137"/>
              <a:gd name="connsiteX292" fmla="*/ 2994035 w 5018777"/>
              <a:gd name="connsiteY292" fmla="*/ 931817 h 2610137"/>
              <a:gd name="connsiteX293" fmla="*/ 2979520 w 5018777"/>
              <a:gd name="connsiteY293" fmla="*/ 917303 h 2610137"/>
              <a:gd name="connsiteX294" fmla="*/ 3037577 w 5018777"/>
              <a:gd name="connsiteY294" fmla="*/ 822960 h 2610137"/>
              <a:gd name="connsiteX295" fmla="*/ 3095635 w 5018777"/>
              <a:gd name="connsiteY295" fmla="*/ 750388 h 2610137"/>
              <a:gd name="connsiteX296" fmla="*/ 3131920 w 5018777"/>
              <a:gd name="connsiteY296" fmla="*/ 706845 h 2610137"/>
              <a:gd name="connsiteX297" fmla="*/ 3146435 w 5018777"/>
              <a:gd name="connsiteY297" fmla="*/ 685074 h 2610137"/>
              <a:gd name="connsiteX298" fmla="*/ 3037577 w 5018777"/>
              <a:gd name="connsiteY298" fmla="*/ 670560 h 2610137"/>
              <a:gd name="connsiteX299" fmla="*/ 2965006 w 5018777"/>
              <a:gd name="connsiteY299" fmla="*/ 663303 h 2610137"/>
              <a:gd name="connsiteX300" fmla="*/ 2892435 w 5018777"/>
              <a:gd name="connsiteY300" fmla="*/ 648788 h 2610137"/>
              <a:gd name="connsiteX301" fmla="*/ 2928720 w 5018777"/>
              <a:gd name="connsiteY301" fmla="*/ 612503 h 2610137"/>
              <a:gd name="connsiteX302" fmla="*/ 2965006 w 5018777"/>
              <a:gd name="connsiteY302" fmla="*/ 576217 h 2610137"/>
              <a:gd name="connsiteX303" fmla="*/ 2972263 w 5018777"/>
              <a:gd name="connsiteY303" fmla="*/ 532674 h 2610137"/>
              <a:gd name="connsiteX304" fmla="*/ 2986777 w 5018777"/>
              <a:gd name="connsiteY304" fmla="*/ 489131 h 2610137"/>
              <a:gd name="connsiteX305" fmla="*/ 3001292 w 5018777"/>
              <a:gd name="connsiteY305" fmla="*/ 438331 h 2610137"/>
              <a:gd name="connsiteX306" fmla="*/ 3015806 w 5018777"/>
              <a:gd name="connsiteY306" fmla="*/ 394788 h 2610137"/>
              <a:gd name="connsiteX307" fmla="*/ 2965006 w 5018777"/>
              <a:gd name="connsiteY307" fmla="*/ 402045 h 2610137"/>
              <a:gd name="connsiteX308" fmla="*/ 2921463 w 5018777"/>
              <a:gd name="connsiteY308" fmla="*/ 416560 h 2610137"/>
              <a:gd name="connsiteX309" fmla="*/ 2892435 w 5018777"/>
              <a:gd name="connsiteY309" fmla="*/ 423817 h 2610137"/>
              <a:gd name="connsiteX310" fmla="*/ 2856149 w 5018777"/>
              <a:gd name="connsiteY310" fmla="*/ 438331 h 2610137"/>
              <a:gd name="connsiteX311" fmla="*/ 2812606 w 5018777"/>
              <a:gd name="connsiteY311" fmla="*/ 445588 h 2610137"/>
              <a:gd name="connsiteX312" fmla="*/ 2783577 w 5018777"/>
              <a:gd name="connsiteY312" fmla="*/ 452845 h 2610137"/>
              <a:gd name="connsiteX313" fmla="*/ 2725520 w 5018777"/>
              <a:gd name="connsiteY313" fmla="*/ 445588 h 2610137"/>
              <a:gd name="connsiteX314" fmla="*/ 2732777 w 5018777"/>
              <a:gd name="connsiteY314" fmla="*/ 380274 h 2610137"/>
              <a:gd name="connsiteX315" fmla="*/ 2725520 w 5018777"/>
              <a:gd name="connsiteY315" fmla="*/ 293188 h 2610137"/>
              <a:gd name="connsiteX316" fmla="*/ 2711006 w 5018777"/>
              <a:gd name="connsiteY316" fmla="*/ 235131 h 2610137"/>
              <a:gd name="connsiteX317" fmla="*/ 2667463 w 5018777"/>
              <a:gd name="connsiteY317" fmla="*/ 213360 h 2610137"/>
              <a:gd name="connsiteX318" fmla="*/ 2660206 w 5018777"/>
              <a:gd name="connsiteY318"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398949 w 5018777"/>
              <a:gd name="connsiteY222" fmla="*/ 2571931 h 2610137"/>
              <a:gd name="connsiteX223" fmla="*/ 2544092 w 5018777"/>
              <a:gd name="connsiteY223" fmla="*/ 2557417 h 2610137"/>
              <a:gd name="connsiteX224" fmla="*/ 2565863 w 5018777"/>
              <a:gd name="connsiteY224" fmla="*/ 2542903 h 2610137"/>
              <a:gd name="connsiteX225" fmla="*/ 2587635 w 5018777"/>
              <a:gd name="connsiteY225" fmla="*/ 2484845 h 2610137"/>
              <a:gd name="connsiteX226" fmla="*/ 2594892 w 5018777"/>
              <a:gd name="connsiteY226" fmla="*/ 2412274 h 2610137"/>
              <a:gd name="connsiteX227" fmla="*/ 2645692 w 5018777"/>
              <a:gd name="connsiteY227" fmla="*/ 2419531 h 2610137"/>
              <a:gd name="connsiteX228" fmla="*/ 2674720 w 5018777"/>
              <a:gd name="connsiteY228" fmla="*/ 2426788 h 2610137"/>
              <a:gd name="connsiteX229" fmla="*/ 2747292 w 5018777"/>
              <a:gd name="connsiteY229" fmla="*/ 2441303 h 2610137"/>
              <a:gd name="connsiteX230" fmla="*/ 2790835 w 5018777"/>
              <a:gd name="connsiteY230" fmla="*/ 2455817 h 2610137"/>
              <a:gd name="connsiteX231" fmla="*/ 2812606 w 5018777"/>
              <a:gd name="connsiteY231" fmla="*/ 2441303 h 2610137"/>
              <a:gd name="connsiteX232" fmla="*/ 2805349 w 5018777"/>
              <a:gd name="connsiteY232" fmla="*/ 2419531 h 2610137"/>
              <a:gd name="connsiteX233" fmla="*/ 2798092 w 5018777"/>
              <a:gd name="connsiteY233" fmla="*/ 2375988 h 2610137"/>
              <a:gd name="connsiteX234" fmla="*/ 2783577 w 5018777"/>
              <a:gd name="connsiteY234" fmla="*/ 2332445 h 2610137"/>
              <a:gd name="connsiteX235" fmla="*/ 2798092 w 5018777"/>
              <a:gd name="connsiteY235" fmla="*/ 2281645 h 2610137"/>
              <a:gd name="connsiteX236" fmla="*/ 2965006 w 5018777"/>
              <a:gd name="connsiteY236" fmla="*/ 2252617 h 2610137"/>
              <a:gd name="connsiteX237" fmla="*/ 2950492 w 5018777"/>
              <a:gd name="connsiteY237" fmla="*/ 2230845 h 2610137"/>
              <a:gd name="connsiteX238" fmla="*/ 2928720 w 5018777"/>
              <a:gd name="connsiteY238" fmla="*/ 2136503 h 2610137"/>
              <a:gd name="connsiteX239" fmla="*/ 2921463 w 5018777"/>
              <a:gd name="connsiteY239" fmla="*/ 2107474 h 2610137"/>
              <a:gd name="connsiteX240" fmla="*/ 2899692 w 5018777"/>
              <a:gd name="connsiteY240" fmla="*/ 2092960 h 2610137"/>
              <a:gd name="connsiteX241" fmla="*/ 2906949 w 5018777"/>
              <a:gd name="connsiteY241" fmla="*/ 2063931 h 2610137"/>
              <a:gd name="connsiteX242" fmla="*/ 3037577 w 5018777"/>
              <a:gd name="connsiteY242" fmla="*/ 2056674 h 2610137"/>
              <a:gd name="connsiteX243" fmla="*/ 3124663 w 5018777"/>
              <a:gd name="connsiteY243" fmla="*/ 2049417 h 2610137"/>
              <a:gd name="connsiteX244" fmla="*/ 3146435 w 5018777"/>
              <a:gd name="connsiteY244" fmla="*/ 2042160 h 2610137"/>
              <a:gd name="connsiteX245" fmla="*/ 3139177 w 5018777"/>
              <a:gd name="connsiteY245" fmla="*/ 2013131 h 2610137"/>
              <a:gd name="connsiteX246" fmla="*/ 3110149 w 5018777"/>
              <a:gd name="connsiteY246" fmla="*/ 1962331 h 2610137"/>
              <a:gd name="connsiteX247" fmla="*/ 3081120 w 5018777"/>
              <a:gd name="connsiteY247" fmla="*/ 1933303 h 2610137"/>
              <a:gd name="connsiteX248" fmla="*/ 3066606 w 5018777"/>
              <a:gd name="connsiteY248" fmla="*/ 1904274 h 2610137"/>
              <a:gd name="connsiteX249" fmla="*/ 3044835 w 5018777"/>
              <a:gd name="connsiteY249" fmla="*/ 1889760 h 2610137"/>
              <a:gd name="connsiteX250" fmla="*/ 3037577 w 5018777"/>
              <a:gd name="connsiteY250" fmla="*/ 1867988 h 2610137"/>
              <a:gd name="connsiteX251" fmla="*/ 3023063 w 5018777"/>
              <a:gd name="connsiteY251" fmla="*/ 1846217 h 2610137"/>
              <a:gd name="connsiteX252" fmla="*/ 3052092 w 5018777"/>
              <a:gd name="connsiteY252" fmla="*/ 1831703 h 2610137"/>
              <a:gd name="connsiteX253" fmla="*/ 3160949 w 5018777"/>
              <a:gd name="connsiteY253" fmla="*/ 1817188 h 2610137"/>
              <a:gd name="connsiteX254" fmla="*/ 3182720 w 5018777"/>
              <a:gd name="connsiteY254" fmla="*/ 1802674 h 2610137"/>
              <a:gd name="connsiteX255" fmla="*/ 3131920 w 5018777"/>
              <a:gd name="connsiteY255" fmla="*/ 1693817 h 2610137"/>
              <a:gd name="connsiteX256" fmla="*/ 3124663 w 5018777"/>
              <a:gd name="connsiteY256" fmla="*/ 1672045 h 2610137"/>
              <a:gd name="connsiteX257" fmla="*/ 3110149 w 5018777"/>
              <a:gd name="connsiteY257" fmla="*/ 1650274 h 2610137"/>
              <a:gd name="connsiteX258" fmla="*/ 3131920 w 5018777"/>
              <a:gd name="connsiteY258" fmla="*/ 1643017 h 2610137"/>
              <a:gd name="connsiteX259" fmla="*/ 3160949 w 5018777"/>
              <a:gd name="connsiteY259" fmla="*/ 1635760 h 2610137"/>
              <a:gd name="connsiteX260" fmla="*/ 3189977 w 5018777"/>
              <a:gd name="connsiteY260" fmla="*/ 1621245 h 2610137"/>
              <a:gd name="connsiteX261" fmla="*/ 3219006 w 5018777"/>
              <a:gd name="connsiteY261" fmla="*/ 1613988 h 2610137"/>
              <a:gd name="connsiteX262" fmla="*/ 3240777 w 5018777"/>
              <a:gd name="connsiteY262" fmla="*/ 1606731 h 2610137"/>
              <a:gd name="connsiteX263" fmla="*/ 3284320 w 5018777"/>
              <a:gd name="connsiteY263" fmla="*/ 1584960 h 2610137"/>
              <a:gd name="connsiteX264" fmla="*/ 3298835 w 5018777"/>
              <a:gd name="connsiteY264" fmla="*/ 1570445 h 2610137"/>
              <a:gd name="connsiteX265" fmla="*/ 3277063 w 5018777"/>
              <a:gd name="connsiteY265" fmla="*/ 1548674 h 2610137"/>
              <a:gd name="connsiteX266" fmla="*/ 3233520 w 5018777"/>
              <a:gd name="connsiteY266" fmla="*/ 1519645 h 2610137"/>
              <a:gd name="connsiteX267" fmla="*/ 3182720 w 5018777"/>
              <a:gd name="connsiteY267" fmla="*/ 1461588 h 2610137"/>
              <a:gd name="connsiteX268" fmla="*/ 3175463 w 5018777"/>
              <a:gd name="connsiteY268" fmla="*/ 1439817 h 2610137"/>
              <a:gd name="connsiteX269" fmla="*/ 3153692 w 5018777"/>
              <a:gd name="connsiteY269" fmla="*/ 1425303 h 2610137"/>
              <a:gd name="connsiteX270" fmla="*/ 3204492 w 5018777"/>
              <a:gd name="connsiteY270" fmla="*/ 1389017 h 2610137"/>
              <a:gd name="connsiteX271" fmla="*/ 3240777 w 5018777"/>
              <a:gd name="connsiteY271" fmla="*/ 1352731 h 2610137"/>
              <a:gd name="connsiteX272" fmla="*/ 3269806 w 5018777"/>
              <a:gd name="connsiteY272" fmla="*/ 1316445 h 2610137"/>
              <a:gd name="connsiteX273" fmla="*/ 3291577 w 5018777"/>
              <a:gd name="connsiteY273" fmla="*/ 1301931 h 2610137"/>
              <a:gd name="connsiteX274" fmla="*/ 3306092 w 5018777"/>
              <a:gd name="connsiteY274" fmla="*/ 1287417 h 2610137"/>
              <a:gd name="connsiteX275" fmla="*/ 3313349 w 5018777"/>
              <a:gd name="connsiteY275" fmla="*/ 1265645 h 2610137"/>
              <a:gd name="connsiteX276" fmla="*/ 3269806 w 5018777"/>
              <a:gd name="connsiteY276" fmla="*/ 1258388 h 2610137"/>
              <a:gd name="connsiteX277" fmla="*/ 3248035 w 5018777"/>
              <a:gd name="connsiteY277" fmla="*/ 1251131 h 2610137"/>
              <a:gd name="connsiteX278" fmla="*/ 3197235 w 5018777"/>
              <a:gd name="connsiteY278" fmla="*/ 1236617 h 2610137"/>
              <a:gd name="connsiteX279" fmla="*/ 3175463 w 5018777"/>
              <a:gd name="connsiteY279" fmla="*/ 1222103 h 2610137"/>
              <a:gd name="connsiteX280" fmla="*/ 3153692 w 5018777"/>
              <a:gd name="connsiteY280" fmla="*/ 1214845 h 2610137"/>
              <a:gd name="connsiteX281" fmla="*/ 3124663 w 5018777"/>
              <a:gd name="connsiteY281" fmla="*/ 1200331 h 2610137"/>
              <a:gd name="connsiteX282" fmla="*/ 3204492 w 5018777"/>
              <a:gd name="connsiteY282" fmla="*/ 1098731 h 2610137"/>
              <a:gd name="connsiteX283" fmla="*/ 3255292 w 5018777"/>
              <a:gd name="connsiteY283" fmla="*/ 1040674 h 2610137"/>
              <a:gd name="connsiteX284" fmla="*/ 3255292 w 5018777"/>
              <a:gd name="connsiteY284" fmla="*/ 997131 h 2610137"/>
              <a:gd name="connsiteX285" fmla="*/ 3211749 w 5018777"/>
              <a:gd name="connsiteY285" fmla="*/ 989874 h 2610137"/>
              <a:gd name="connsiteX286" fmla="*/ 3182720 w 5018777"/>
              <a:gd name="connsiteY286" fmla="*/ 982617 h 2610137"/>
              <a:gd name="connsiteX287" fmla="*/ 3124663 w 5018777"/>
              <a:gd name="connsiteY287" fmla="*/ 960845 h 2610137"/>
              <a:gd name="connsiteX288" fmla="*/ 3102892 w 5018777"/>
              <a:gd name="connsiteY288" fmla="*/ 953588 h 2610137"/>
              <a:gd name="connsiteX289" fmla="*/ 3052092 w 5018777"/>
              <a:gd name="connsiteY289" fmla="*/ 946331 h 2610137"/>
              <a:gd name="connsiteX290" fmla="*/ 3030320 w 5018777"/>
              <a:gd name="connsiteY290" fmla="*/ 939074 h 2610137"/>
              <a:gd name="connsiteX291" fmla="*/ 2994035 w 5018777"/>
              <a:gd name="connsiteY291" fmla="*/ 931817 h 2610137"/>
              <a:gd name="connsiteX292" fmla="*/ 2979520 w 5018777"/>
              <a:gd name="connsiteY292" fmla="*/ 917303 h 2610137"/>
              <a:gd name="connsiteX293" fmla="*/ 3037577 w 5018777"/>
              <a:gd name="connsiteY293" fmla="*/ 822960 h 2610137"/>
              <a:gd name="connsiteX294" fmla="*/ 3095635 w 5018777"/>
              <a:gd name="connsiteY294" fmla="*/ 750388 h 2610137"/>
              <a:gd name="connsiteX295" fmla="*/ 3131920 w 5018777"/>
              <a:gd name="connsiteY295" fmla="*/ 706845 h 2610137"/>
              <a:gd name="connsiteX296" fmla="*/ 3146435 w 5018777"/>
              <a:gd name="connsiteY296" fmla="*/ 685074 h 2610137"/>
              <a:gd name="connsiteX297" fmla="*/ 3037577 w 5018777"/>
              <a:gd name="connsiteY297" fmla="*/ 670560 h 2610137"/>
              <a:gd name="connsiteX298" fmla="*/ 2965006 w 5018777"/>
              <a:gd name="connsiteY298" fmla="*/ 663303 h 2610137"/>
              <a:gd name="connsiteX299" fmla="*/ 2892435 w 5018777"/>
              <a:gd name="connsiteY299" fmla="*/ 648788 h 2610137"/>
              <a:gd name="connsiteX300" fmla="*/ 2928720 w 5018777"/>
              <a:gd name="connsiteY300" fmla="*/ 612503 h 2610137"/>
              <a:gd name="connsiteX301" fmla="*/ 2965006 w 5018777"/>
              <a:gd name="connsiteY301" fmla="*/ 576217 h 2610137"/>
              <a:gd name="connsiteX302" fmla="*/ 2972263 w 5018777"/>
              <a:gd name="connsiteY302" fmla="*/ 532674 h 2610137"/>
              <a:gd name="connsiteX303" fmla="*/ 2986777 w 5018777"/>
              <a:gd name="connsiteY303" fmla="*/ 489131 h 2610137"/>
              <a:gd name="connsiteX304" fmla="*/ 3001292 w 5018777"/>
              <a:gd name="connsiteY304" fmla="*/ 438331 h 2610137"/>
              <a:gd name="connsiteX305" fmla="*/ 3015806 w 5018777"/>
              <a:gd name="connsiteY305" fmla="*/ 394788 h 2610137"/>
              <a:gd name="connsiteX306" fmla="*/ 2965006 w 5018777"/>
              <a:gd name="connsiteY306" fmla="*/ 402045 h 2610137"/>
              <a:gd name="connsiteX307" fmla="*/ 2921463 w 5018777"/>
              <a:gd name="connsiteY307" fmla="*/ 416560 h 2610137"/>
              <a:gd name="connsiteX308" fmla="*/ 2892435 w 5018777"/>
              <a:gd name="connsiteY308" fmla="*/ 423817 h 2610137"/>
              <a:gd name="connsiteX309" fmla="*/ 2856149 w 5018777"/>
              <a:gd name="connsiteY309" fmla="*/ 438331 h 2610137"/>
              <a:gd name="connsiteX310" fmla="*/ 2812606 w 5018777"/>
              <a:gd name="connsiteY310" fmla="*/ 445588 h 2610137"/>
              <a:gd name="connsiteX311" fmla="*/ 2783577 w 5018777"/>
              <a:gd name="connsiteY311" fmla="*/ 452845 h 2610137"/>
              <a:gd name="connsiteX312" fmla="*/ 2725520 w 5018777"/>
              <a:gd name="connsiteY312" fmla="*/ 445588 h 2610137"/>
              <a:gd name="connsiteX313" fmla="*/ 2732777 w 5018777"/>
              <a:gd name="connsiteY313" fmla="*/ 380274 h 2610137"/>
              <a:gd name="connsiteX314" fmla="*/ 2725520 w 5018777"/>
              <a:gd name="connsiteY314" fmla="*/ 293188 h 2610137"/>
              <a:gd name="connsiteX315" fmla="*/ 2711006 w 5018777"/>
              <a:gd name="connsiteY315" fmla="*/ 235131 h 2610137"/>
              <a:gd name="connsiteX316" fmla="*/ 2667463 w 5018777"/>
              <a:gd name="connsiteY316" fmla="*/ 213360 h 2610137"/>
              <a:gd name="connsiteX317" fmla="*/ 2660206 w 5018777"/>
              <a:gd name="connsiteY317"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44092 w 5018777"/>
              <a:gd name="connsiteY222" fmla="*/ 2557417 h 2610137"/>
              <a:gd name="connsiteX223" fmla="*/ 2565863 w 5018777"/>
              <a:gd name="connsiteY223" fmla="*/ 2542903 h 2610137"/>
              <a:gd name="connsiteX224" fmla="*/ 2587635 w 5018777"/>
              <a:gd name="connsiteY224" fmla="*/ 2484845 h 2610137"/>
              <a:gd name="connsiteX225" fmla="*/ 2594892 w 5018777"/>
              <a:gd name="connsiteY225" fmla="*/ 2412274 h 2610137"/>
              <a:gd name="connsiteX226" fmla="*/ 2645692 w 5018777"/>
              <a:gd name="connsiteY226" fmla="*/ 2419531 h 2610137"/>
              <a:gd name="connsiteX227" fmla="*/ 2674720 w 5018777"/>
              <a:gd name="connsiteY227" fmla="*/ 2426788 h 2610137"/>
              <a:gd name="connsiteX228" fmla="*/ 2747292 w 5018777"/>
              <a:gd name="connsiteY228" fmla="*/ 2441303 h 2610137"/>
              <a:gd name="connsiteX229" fmla="*/ 2790835 w 5018777"/>
              <a:gd name="connsiteY229" fmla="*/ 2455817 h 2610137"/>
              <a:gd name="connsiteX230" fmla="*/ 2812606 w 5018777"/>
              <a:gd name="connsiteY230" fmla="*/ 2441303 h 2610137"/>
              <a:gd name="connsiteX231" fmla="*/ 2805349 w 5018777"/>
              <a:gd name="connsiteY231" fmla="*/ 2419531 h 2610137"/>
              <a:gd name="connsiteX232" fmla="*/ 2798092 w 5018777"/>
              <a:gd name="connsiteY232" fmla="*/ 2375988 h 2610137"/>
              <a:gd name="connsiteX233" fmla="*/ 2783577 w 5018777"/>
              <a:gd name="connsiteY233" fmla="*/ 2332445 h 2610137"/>
              <a:gd name="connsiteX234" fmla="*/ 2798092 w 5018777"/>
              <a:gd name="connsiteY234" fmla="*/ 2281645 h 2610137"/>
              <a:gd name="connsiteX235" fmla="*/ 2965006 w 5018777"/>
              <a:gd name="connsiteY235" fmla="*/ 2252617 h 2610137"/>
              <a:gd name="connsiteX236" fmla="*/ 2950492 w 5018777"/>
              <a:gd name="connsiteY236" fmla="*/ 2230845 h 2610137"/>
              <a:gd name="connsiteX237" fmla="*/ 2928720 w 5018777"/>
              <a:gd name="connsiteY237" fmla="*/ 2136503 h 2610137"/>
              <a:gd name="connsiteX238" fmla="*/ 2921463 w 5018777"/>
              <a:gd name="connsiteY238" fmla="*/ 2107474 h 2610137"/>
              <a:gd name="connsiteX239" fmla="*/ 2899692 w 5018777"/>
              <a:gd name="connsiteY239" fmla="*/ 2092960 h 2610137"/>
              <a:gd name="connsiteX240" fmla="*/ 2906949 w 5018777"/>
              <a:gd name="connsiteY240" fmla="*/ 2063931 h 2610137"/>
              <a:gd name="connsiteX241" fmla="*/ 3037577 w 5018777"/>
              <a:gd name="connsiteY241" fmla="*/ 2056674 h 2610137"/>
              <a:gd name="connsiteX242" fmla="*/ 3124663 w 5018777"/>
              <a:gd name="connsiteY242" fmla="*/ 2049417 h 2610137"/>
              <a:gd name="connsiteX243" fmla="*/ 3146435 w 5018777"/>
              <a:gd name="connsiteY243" fmla="*/ 2042160 h 2610137"/>
              <a:gd name="connsiteX244" fmla="*/ 3139177 w 5018777"/>
              <a:gd name="connsiteY244" fmla="*/ 2013131 h 2610137"/>
              <a:gd name="connsiteX245" fmla="*/ 3110149 w 5018777"/>
              <a:gd name="connsiteY245" fmla="*/ 1962331 h 2610137"/>
              <a:gd name="connsiteX246" fmla="*/ 3081120 w 5018777"/>
              <a:gd name="connsiteY246" fmla="*/ 1933303 h 2610137"/>
              <a:gd name="connsiteX247" fmla="*/ 3066606 w 5018777"/>
              <a:gd name="connsiteY247" fmla="*/ 1904274 h 2610137"/>
              <a:gd name="connsiteX248" fmla="*/ 3044835 w 5018777"/>
              <a:gd name="connsiteY248" fmla="*/ 1889760 h 2610137"/>
              <a:gd name="connsiteX249" fmla="*/ 3037577 w 5018777"/>
              <a:gd name="connsiteY249" fmla="*/ 1867988 h 2610137"/>
              <a:gd name="connsiteX250" fmla="*/ 3023063 w 5018777"/>
              <a:gd name="connsiteY250" fmla="*/ 1846217 h 2610137"/>
              <a:gd name="connsiteX251" fmla="*/ 3052092 w 5018777"/>
              <a:gd name="connsiteY251" fmla="*/ 1831703 h 2610137"/>
              <a:gd name="connsiteX252" fmla="*/ 3160949 w 5018777"/>
              <a:gd name="connsiteY252" fmla="*/ 1817188 h 2610137"/>
              <a:gd name="connsiteX253" fmla="*/ 3182720 w 5018777"/>
              <a:gd name="connsiteY253" fmla="*/ 1802674 h 2610137"/>
              <a:gd name="connsiteX254" fmla="*/ 3131920 w 5018777"/>
              <a:gd name="connsiteY254" fmla="*/ 1693817 h 2610137"/>
              <a:gd name="connsiteX255" fmla="*/ 3124663 w 5018777"/>
              <a:gd name="connsiteY255" fmla="*/ 1672045 h 2610137"/>
              <a:gd name="connsiteX256" fmla="*/ 3110149 w 5018777"/>
              <a:gd name="connsiteY256" fmla="*/ 1650274 h 2610137"/>
              <a:gd name="connsiteX257" fmla="*/ 3131920 w 5018777"/>
              <a:gd name="connsiteY257" fmla="*/ 1643017 h 2610137"/>
              <a:gd name="connsiteX258" fmla="*/ 3160949 w 5018777"/>
              <a:gd name="connsiteY258" fmla="*/ 1635760 h 2610137"/>
              <a:gd name="connsiteX259" fmla="*/ 3189977 w 5018777"/>
              <a:gd name="connsiteY259" fmla="*/ 1621245 h 2610137"/>
              <a:gd name="connsiteX260" fmla="*/ 3219006 w 5018777"/>
              <a:gd name="connsiteY260" fmla="*/ 1613988 h 2610137"/>
              <a:gd name="connsiteX261" fmla="*/ 3240777 w 5018777"/>
              <a:gd name="connsiteY261" fmla="*/ 1606731 h 2610137"/>
              <a:gd name="connsiteX262" fmla="*/ 3284320 w 5018777"/>
              <a:gd name="connsiteY262" fmla="*/ 1584960 h 2610137"/>
              <a:gd name="connsiteX263" fmla="*/ 3298835 w 5018777"/>
              <a:gd name="connsiteY263" fmla="*/ 1570445 h 2610137"/>
              <a:gd name="connsiteX264" fmla="*/ 3277063 w 5018777"/>
              <a:gd name="connsiteY264" fmla="*/ 1548674 h 2610137"/>
              <a:gd name="connsiteX265" fmla="*/ 3233520 w 5018777"/>
              <a:gd name="connsiteY265" fmla="*/ 1519645 h 2610137"/>
              <a:gd name="connsiteX266" fmla="*/ 3182720 w 5018777"/>
              <a:gd name="connsiteY266" fmla="*/ 1461588 h 2610137"/>
              <a:gd name="connsiteX267" fmla="*/ 3175463 w 5018777"/>
              <a:gd name="connsiteY267" fmla="*/ 1439817 h 2610137"/>
              <a:gd name="connsiteX268" fmla="*/ 3153692 w 5018777"/>
              <a:gd name="connsiteY268" fmla="*/ 1425303 h 2610137"/>
              <a:gd name="connsiteX269" fmla="*/ 3204492 w 5018777"/>
              <a:gd name="connsiteY269" fmla="*/ 1389017 h 2610137"/>
              <a:gd name="connsiteX270" fmla="*/ 3240777 w 5018777"/>
              <a:gd name="connsiteY270" fmla="*/ 1352731 h 2610137"/>
              <a:gd name="connsiteX271" fmla="*/ 3269806 w 5018777"/>
              <a:gd name="connsiteY271" fmla="*/ 1316445 h 2610137"/>
              <a:gd name="connsiteX272" fmla="*/ 3291577 w 5018777"/>
              <a:gd name="connsiteY272" fmla="*/ 1301931 h 2610137"/>
              <a:gd name="connsiteX273" fmla="*/ 3306092 w 5018777"/>
              <a:gd name="connsiteY273" fmla="*/ 1287417 h 2610137"/>
              <a:gd name="connsiteX274" fmla="*/ 3313349 w 5018777"/>
              <a:gd name="connsiteY274" fmla="*/ 1265645 h 2610137"/>
              <a:gd name="connsiteX275" fmla="*/ 3269806 w 5018777"/>
              <a:gd name="connsiteY275" fmla="*/ 1258388 h 2610137"/>
              <a:gd name="connsiteX276" fmla="*/ 3248035 w 5018777"/>
              <a:gd name="connsiteY276" fmla="*/ 1251131 h 2610137"/>
              <a:gd name="connsiteX277" fmla="*/ 3197235 w 5018777"/>
              <a:gd name="connsiteY277" fmla="*/ 1236617 h 2610137"/>
              <a:gd name="connsiteX278" fmla="*/ 3175463 w 5018777"/>
              <a:gd name="connsiteY278" fmla="*/ 1222103 h 2610137"/>
              <a:gd name="connsiteX279" fmla="*/ 3153692 w 5018777"/>
              <a:gd name="connsiteY279" fmla="*/ 1214845 h 2610137"/>
              <a:gd name="connsiteX280" fmla="*/ 3124663 w 5018777"/>
              <a:gd name="connsiteY280" fmla="*/ 1200331 h 2610137"/>
              <a:gd name="connsiteX281" fmla="*/ 3204492 w 5018777"/>
              <a:gd name="connsiteY281" fmla="*/ 1098731 h 2610137"/>
              <a:gd name="connsiteX282" fmla="*/ 3255292 w 5018777"/>
              <a:gd name="connsiteY282" fmla="*/ 1040674 h 2610137"/>
              <a:gd name="connsiteX283" fmla="*/ 3255292 w 5018777"/>
              <a:gd name="connsiteY283" fmla="*/ 997131 h 2610137"/>
              <a:gd name="connsiteX284" fmla="*/ 3211749 w 5018777"/>
              <a:gd name="connsiteY284" fmla="*/ 989874 h 2610137"/>
              <a:gd name="connsiteX285" fmla="*/ 3182720 w 5018777"/>
              <a:gd name="connsiteY285" fmla="*/ 982617 h 2610137"/>
              <a:gd name="connsiteX286" fmla="*/ 3124663 w 5018777"/>
              <a:gd name="connsiteY286" fmla="*/ 960845 h 2610137"/>
              <a:gd name="connsiteX287" fmla="*/ 3102892 w 5018777"/>
              <a:gd name="connsiteY287" fmla="*/ 953588 h 2610137"/>
              <a:gd name="connsiteX288" fmla="*/ 3052092 w 5018777"/>
              <a:gd name="connsiteY288" fmla="*/ 946331 h 2610137"/>
              <a:gd name="connsiteX289" fmla="*/ 3030320 w 5018777"/>
              <a:gd name="connsiteY289" fmla="*/ 939074 h 2610137"/>
              <a:gd name="connsiteX290" fmla="*/ 2994035 w 5018777"/>
              <a:gd name="connsiteY290" fmla="*/ 931817 h 2610137"/>
              <a:gd name="connsiteX291" fmla="*/ 2979520 w 5018777"/>
              <a:gd name="connsiteY291" fmla="*/ 917303 h 2610137"/>
              <a:gd name="connsiteX292" fmla="*/ 3037577 w 5018777"/>
              <a:gd name="connsiteY292" fmla="*/ 822960 h 2610137"/>
              <a:gd name="connsiteX293" fmla="*/ 3095635 w 5018777"/>
              <a:gd name="connsiteY293" fmla="*/ 750388 h 2610137"/>
              <a:gd name="connsiteX294" fmla="*/ 3131920 w 5018777"/>
              <a:gd name="connsiteY294" fmla="*/ 706845 h 2610137"/>
              <a:gd name="connsiteX295" fmla="*/ 3146435 w 5018777"/>
              <a:gd name="connsiteY295" fmla="*/ 685074 h 2610137"/>
              <a:gd name="connsiteX296" fmla="*/ 3037577 w 5018777"/>
              <a:gd name="connsiteY296" fmla="*/ 670560 h 2610137"/>
              <a:gd name="connsiteX297" fmla="*/ 2965006 w 5018777"/>
              <a:gd name="connsiteY297" fmla="*/ 663303 h 2610137"/>
              <a:gd name="connsiteX298" fmla="*/ 2892435 w 5018777"/>
              <a:gd name="connsiteY298" fmla="*/ 648788 h 2610137"/>
              <a:gd name="connsiteX299" fmla="*/ 2928720 w 5018777"/>
              <a:gd name="connsiteY299" fmla="*/ 612503 h 2610137"/>
              <a:gd name="connsiteX300" fmla="*/ 2965006 w 5018777"/>
              <a:gd name="connsiteY300" fmla="*/ 576217 h 2610137"/>
              <a:gd name="connsiteX301" fmla="*/ 2972263 w 5018777"/>
              <a:gd name="connsiteY301" fmla="*/ 532674 h 2610137"/>
              <a:gd name="connsiteX302" fmla="*/ 2986777 w 5018777"/>
              <a:gd name="connsiteY302" fmla="*/ 489131 h 2610137"/>
              <a:gd name="connsiteX303" fmla="*/ 3001292 w 5018777"/>
              <a:gd name="connsiteY303" fmla="*/ 438331 h 2610137"/>
              <a:gd name="connsiteX304" fmla="*/ 3015806 w 5018777"/>
              <a:gd name="connsiteY304" fmla="*/ 394788 h 2610137"/>
              <a:gd name="connsiteX305" fmla="*/ 2965006 w 5018777"/>
              <a:gd name="connsiteY305" fmla="*/ 402045 h 2610137"/>
              <a:gd name="connsiteX306" fmla="*/ 2921463 w 5018777"/>
              <a:gd name="connsiteY306" fmla="*/ 416560 h 2610137"/>
              <a:gd name="connsiteX307" fmla="*/ 2892435 w 5018777"/>
              <a:gd name="connsiteY307" fmla="*/ 423817 h 2610137"/>
              <a:gd name="connsiteX308" fmla="*/ 2856149 w 5018777"/>
              <a:gd name="connsiteY308" fmla="*/ 438331 h 2610137"/>
              <a:gd name="connsiteX309" fmla="*/ 2812606 w 5018777"/>
              <a:gd name="connsiteY309" fmla="*/ 445588 h 2610137"/>
              <a:gd name="connsiteX310" fmla="*/ 2783577 w 5018777"/>
              <a:gd name="connsiteY310" fmla="*/ 452845 h 2610137"/>
              <a:gd name="connsiteX311" fmla="*/ 2725520 w 5018777"/>
              <a:gd name="connsiteY311" fmla="*/ 445588 h 2610137"/>
              <a:gd name="connsiteX312" fmla="*/ 2732777 w 5018777"/>
              <a:gd name="connsiteY312" fmla="*/ 380274 h 2610137"/>
              <a:gd name="connsiteX313" fmla="*/ 2725520 w 5018777"/>
              <a:gd name="connsiteY313" fmla="*/ 293188 h 2610137"/>
              <a:gd name="connsiteX314" fmla="*/ 2711006 w 5018777"/>
              <a:gd name="connsiteY314" fmla="*/ 235131 h 2610137"/>
              <a:gd name="connsiteX315" fmla="*/ 2667463 w 5018777"/>
              <a:gd name="connsiteY315" fmla="*/ 213360 h 2610137"/>
              <a:gd name="connsiteX316" fmla="*/ 2660206 w 5018777"/>
              <a:gd name="connsiteY316"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44092 w 5018777"/>
              <a:gd name="connsiteY222" fmla="*/ 2557417 h 2610137"/>
              <a:gd name="connsiteX223" fmla="*/ 2587635 w 5018777"/>
              <a:gd name="connsiteY223" fmla="*/ 2484845 h 2610137"/>
              <a:gd name="connsiteX224" fmla="*/ 2594892 w 5018777"/>
              <a:gd name="connsiteY224" fmla="*/ 2412274 h 2610137"/>
              <a:gd name="connsiteX225" fmla="*/ 2645692 w 5018777"/>
              <a:gd name="connsiteY225" fmla="*/ 2419531 h 2610137"/>
              <a:gd name="connsiteX226" fmla="*/ 2674720 w 5018777"/>
              <a:gd name="connsiteY226" fmla="*/ 2426788 h 2610137"/>
              <a:gd name="connsiteX227" fmla="*/ 2747292 w 5018777"/>
              <a:gd name="connsiteY227" fmla="*/ 2441303 h 2610137"/>
              <a:gd name="connsiteX228" fmla="*/ 2790835 w 5018777"/>
              <a:gd name="connsiteY228" fmla="*/ 2455817 h 2610137"/>
              <a:gd name="connsiteX229" fmla="*/ 2812606 w 5018777"/>
              <a:gd name="connsiteY229" fmla="*/ 2441303 h 2610137"/>
              <a:gd name="connsiteX230" fmla="*/ 2805349 w 5018777"/>
              <a:gd name="connsiteY230" fmla="*/ 2419531 h 2610137"/>
              <a:gd name="connsiteX231" fmla="*/ 2798092 w 5018777"/>
              <a:gd name="connsiteY231" fmla="*/ 2375988 h 2610137"/>
              <a:gd name="connsiteX232" fmla="*/ 2783577 w 5018777"/>
              <a:gd name="connsiteY232" fmla="*/ 2332445 h 2610137"/>
              <a:gd name="connsiteX233" fmla="*/ 2798092 w 5018777"/>
              <a:gd name="connsiteY233" fmla="*/ 2281645 h 2610137"/>
              <a:gd name="connsiteX234" fmla="*/ 2965006 w 5018777"/>
              <a:gd name="connsiteY234" fmla="*/ 2252617 h 2610137"/>
              <a:gd name="connsiteX235" fmla="*/ 2950492 w 5018777"/>
              <a:gd name="connsiteY235" fmla="*/ 2230845 h 2610137"/>
              <a:gd name="connsiteX236" fmla="*/ 2928720 w 5018777"/>
              <a:gd name="connsiteY236" fmla="*/ 2136503 h 2610137"/>
              <a:gd name="connsiteX237" fmla="*/ 2921463 w 5018777"/>
              <a:gd name="connsiteY237" fmla="*/ 2107474 h 2610137"/>
              <a:gd name="connsiteX238" fmla="*/ 2899692 w 5018777"/>
              <a:gd name="connsiteY238" fmla="*/ 2092960 h 2610137"/>
              <a:gd name="connsiteX239" fmla="*/ 2906949 w 5018777"/>
              <a:gd name="connsiteY239" fmla="*/ 2063931 h 2610137"/>
              <a:gd name="connsiteX240" fmla="*/ 3037577 w 5018777"/>
              <a:gd name="connsiteY240" fmla="*/ 2056674 h 2610137"/>
              <a:gd name="connsiteX241" fmla="*/ 3124663 w 5018777"/>
              <a:gd name="connsiteY241" fmla="*/ 2049417 h 2610137"/>
              <a:gd name="connsiteX242" fmla="*/ 3146435 w 5018777"/>
              <a:gd name="connsiteY242" fmla="*/ 2042160 h 2610137"/>
              <a:gd name="connsiteX243" fmla="*/ 3139177 w 5018777"/>
              <a:gd name="connsiteY243" fmla="*/ 2013131 h 2610137"/>
              <a:gd name="connsiteX244" fmla="*/ 3110149 w 5018777"/>
              <a:gd name="connsiteY244" fmla="*/ 1962331 h 2610137"/>
              <a:gd name="connsiteX245" fmla="*/ 3081120 w 5018777"/>
              <a:gd name="connsiteY245" fmla="*/ 1933303 h 2610137"/>
              <a:gd name="connsiteX246" fmla="*/ 3066606 w 5018777"/>
              <a:gd name="connsiteY246" fmla="*/ 1904274 h 2610137"/>
              <a:gd name="connsiteX247" fmla="*/ 3044835 w 5018777"/>
              <a:gd name="connsiteY247" fmla="*/ 1889760 h 2610137"/>
              <a:gd name="connsiteX248" fmla="*/ 3037577 w 5018777"/>
              <a:gd name="connsiteY248" fmla="*/ 1867988 h 2610137"/>
              <a:gd name="connsiteX249" fmla="*/ 3023063 w 5018777"/>
              <a:gd name="connsiteY249" fmla="*/ 1846217 h 2610137"/>
              <a:gd name="connsiteX250" fmla="*/ 3052092 w 5018777"/>
              <a:gd name="connsiteY250" fmla="*/ 1831703 h 2610137"/>
              <a:gd name="connsiteX251" fmla="*/ 3160949 w 5018777"/>
              <a:gd name="connsiteY251" fmla="*/ 1817188 h 2610137"/>
              <a:gd name="connsiteX252" fmla="*/ 3182720 w 5018777"/>
              <a:gd name="connsiteY252" fmla="*/ 1802674 h 2610137"/>
              <a:gd name="connsiteX253" fmla="*/ 3131920 w 5018777"/>
              <a:gd name="connsiteY253" fmla="*/ 1693817 h 2610137"/>
              <a:gd name="connsiteX254" fmla="*/ 3124663 w 5018777"/>
              <a:gd name="connsiteY254" fmla="*/ 1672045 h 2610137"/>
              <a:gd name="connsiteX255" fmla="*/ 3110149 w 5018777"/>
              <a:gd name="connsiteY255" fmla="*/ 1650274 h 2610137"/>
              <a:gd name="connsiteX256" fmla="*/ 3131920 w 5018777"/>
              <a:gd name="connsiteY256" fmla="*/ 1643017 h 2610137"/>
              <a:gd name="connsiteX257" fmla="*/ 3160949 w 5018777"/>
              <a:gd name="connsiteY257" fmla="*/ 1635760 h 2610137"/>
              <a:gd name="connsiteX258" fmla="*/ 3189977 w 5018777"/>
              <a:gd name="connsiteY258" fmla="*/ 1621245 h 2610137"/>
              <a:gd name="connsiteX259" fmla="*/ 3219006 w 5018777"/>
              <a:gd name="connsiteY259" fmla="*/ 1613988 h 2610137"/>
              <a:gd name="connsiteX260" fmla="*/ 3240777 w 5018777"/>
              <a:gd name="connsiteY260" fmla="*/ 1606731 h 2610137"/>
              <a:gd name="connsiteX261" fmla="*/ 3284320 w 5018777"/>
              <a:gd name="connsiteY261" fmla="*/ 1584960 h 2610137"/>
              <a:gd name="connsiteX262" fmla="*/ 3298835 w 5018777"/>
              <a:gd name="connsiteY262" fmla="*/ 1570445 h 2610137"/>
              <a:gd name="connsiteX263" fmla="*/ 3277063 w 5018777"/>
              <a:gd name="connsiteY263" fmla="*/ 1548674 h 2610137"/>
              <a:gd name="connsiteX264" fmla="*/ 3233520 w 5018777"/>
              <a:gd name="connsiteY264" fmla="*/ 1519645 h 2610137"/>
              <a:gd name="connsiteX265" fmla="*/ 3182720 w 5018777"/>
              <a:gd name="connsiteY265" fmla="*/ 1461588 h 2610137"/>
              <a:gd name="connsiteX266" fmla="*/ 3175463 w 5018777"/>
              <a:gd name="connsiteY266" fmla="*/ 1439817 h 2610137"/>
              <a:gd name="connsiteX267" fmla="*/ 3153692 w 5018777"/>
              <a:gd name="connsiteY267" fmla="*/ 1425303 h 2610137"/>
              <a:gd name="connsiteX268" fmla="*/ 3204492 w 5018777"/>
              <a:gd name="connsiteY268" fmla="*/ 1389017 h 2610137"/>
              <a:gd name="connsiteX269" fmla="*/ 3240777 w 5018777"/>
              <a:gd name="connsiteY269" fmla="*/ 1352731 h 2610137"/>
              <a:gd name="connsiteX270" fmla="*/ 3269806 w 5018777"/>
              <a:gd name="connsiteY270" fmla="*/ 1316445 h 2610137"/>
              <a:gd name="connsiteX271" fmla="*/ 3291577 w 5018777"/>
              <a:gd name="connsiteY271" fmla="*/ 1301931 h 2610137"/>
              <a:gd name="connsiteX272" fmla="*/ 3306092 w 5018777"/>
              <a:gd name="connsiteY272" fmla="*/ 1287417 h 2610137"/>
              <a:gd name="connsiteX273" fmla="*/ 3313349 w 5018777"/>
              <a:gd name="connsiteY273" fmla="*/ 1265645 h 2610137"/>
              <a:gd name="connsiteX274" fmla="*/ 3269806 w 5018777"/>
              <a:gd name="connsiteY274" fmla="*/ 1258388 h 2610137"/>
              <a:gd name="connsiteX275" fmla="*/ 3248035 w 5018777"/>
              <a:gd name="connsiteY275" fmla="*/ 1251131 h 2610137"/>
              <a:gd name="connsiteX276" fmla="*/ 3197235 w 5018777"/>
              <a:gd name="connsiteY276" fmla="*/ 1236617 h 2610137"/>
              <a:gd name="connsiteX277" fmla="*/ 3175463 w 5018777"/>
              <a:gd name="connsiteY277" fmla="*/ 1222103 h 2610137"/>
              <a:gd name="connsiteX278" fmla="*/ 3153692 w 5018777"/>
              <a:gd name="connsiteY278" fmla="*/ 1214845 h 2610137"/>
              <a:gd name="connsiteX279" fmla="*/ 3124663 w 5018777"/>
              <a:gd name="connsiteY279" fmla="*/ 1200331 h 2610137"/>
              <a:gd name="connsiteX280" fmla="*/ 3204492 w 5018777"/>
              <a:gd name="connsiteY280" fmla="*/ 1098731 h 2610137"/>
              <a:gd name="connsiteX281" fmla="*/ 3255292 w 5018777"/>
              <a:gd name="connsiteY281" fmla="*/ 1040674 h 2610137"/>
              <a:gd name="connsiteX282" fmla="*/ 3255292 w 5018777"/>
              <a:gd name="connsiteY282" fmla="*/ 997131 h 2610137"/>
              <a:gd name="connsiteX283" fmla="*/ 3211749 w 5018777"/>
              <a:gd name="connsiteY283" fmla="*/ 989874 h 2610137"/>
              <a:gd name="connsiteX284" fmla="*/ 3182720 w 5018777"/>
              <a:gd name="connsiteY284" fmla="*/ 982617 h 2610137"/>
              <a:gd name="connsiteX285" fmla="*/ 3124663 w 5018777"/>
              <a:gd name="connsiteY285" fmla="*/ 960845 h 2610137"/>
              <a:gd name="connsiteX286" fmla="*/ 3102892 w 5018777"/>
              <a:gd name="connsiteY286" fmla="*/ 953588 h 2610137"/>
              <a:gd name="connsiteX287" fmla="*/ 3052092 w 5018777"/>
              <a:gd name="connsiteY287" fmla="*/ 946331 h 2610137"/>
              <a:gd name="connsiteX288" fmla="*/ 3030320 w 5018777"/>
              <a:gd name="connsiteY288" fmla="*/ 939074 h 2610137"/>
              <a:gd name="connsiteX289" fmla="*/ 2994035 w 5018777"/>
              <a:gd name="connsiteY289" fmla="*/ 931817 h 2610137"/>
              <a:gd name="connsiteX290" fmla="*/ 2979520 w 5018777"/>
              <a:gd name="connsiteY290" fmla="*/ 917303 h 2610137"/>
              <a:gd name="connsiteX291" fmla="*/ 3037577 w 5018777"/>
              <a:gd name="connsiteY291" fmla="*/ 822960 h 2610137"/>
              <a:gd name="connsiteX292" fmla="*/ 3095635 w 5018777"/>
              <a:gd name="connsiteY292" fmla="*/ 750388 h 2610137"/>
              <a:gd name="connsiteX293" fmla="*/ 3131920 w 5018777"/>
              <a:gd name="connsiteY293" fmla="*/ 706845 h 2610137"/>
              <a:gd name="connsiteX294" fmla="*/ 3146435 w 5018777"/>
              <a:gd name="connsiteY294" fmla="*/ 685074 h 2610137"/>
              <a:gd name="connsiteX295" fmla="*/ 3037577 w 5018777"/>
              <a:gd name="connsiteY295" fmla="*/ 670560 h 2610137"/>
              <a:gd name="connsiteX296" fmla="*/ 2965006 w 5018777"/>
              <a:gd name="connsiteY296" fmla="*/ 663303 h 2610137"/>
              <a:gd name="connsiteX297" fmla="*/ 2892435 w 5018777"/>
              <a:gd name="connsiteY297" fmla="*/ 648788 h 2610137"/>
              <a:gd name="connsiteX298" fmla="*/ 2928720 w 5018777"/>
              <a:gd name="connsiteY298" fmla="*/ 612503 h 2610137"/>
              <a:gd name="connsiteX299" fmla="*/ 2965006 w 5018777"/>
              <a:gd name="connsiteY299" fmla="*/ 576217 h 2610137"/>
              <a:gd name="connsiteX300" fmla="*/ 2972263 w 5018777"/>
              <a:gd name="connsiteY300" fmla="*/ 532674 h 2610137"/>
              <a:gd name="connsiteX301" fmla="*/ 2986777 w 5018777"/>
              <a:gd name="connsiteY301" fmla="*/ 489131 h 2610137"/>
              <a:gd name="connsiteX302" fmla="*/ 3001292 w 5018777"/>
              <a:gd name="connsiteY302" fmla="*/ 438331 h 2610137"/>
              <a:gd name="connsiteX303" fmla="*/ 3015806 w 5018777"/>
              <a:gd name="connsiteY303" fmla="*/ 394788 h 2610137"/>
              <a:gd name="connsiteX304" fmla="*/ 2965006 w 5018777"/>
              <a:gd name="connsiteY304" fmla="*/ 402045 h 2610137"/>
              <a:gd name="connsiteX305" fmla="*/ 2921463 w 5018777"/>
              <a:gd name="connsiteY305" fmla="*/ 416560 h 2610137"/>
              <a:gd name="connsiteX306" fmla="*/ 2892435 w 5018777"/>
              <a:gd name="connsiteY306" fmla="*/ 423817 h 2610137"/>
              <a:gd name="connsiteX307" fmla="*/ 2856149 w 5018777"/>
              <a:gd name="connsiteY307" fmla="*/ 438331 h 2610137"/>
              <a:gd name="connsiteX308" fmla="*/ 2812606 w 5018777"/>
              <a:gd name="connsiteY308" fmla="*/ 445588 h 2610137"/>
              <a:gd name="connsiteX309" fmla="*/ 2783577 w 5018777"/>
              <a:gd name="connsiteY309" fmla="*/ 452845 h 2610137"/>
              <a:gd name="connsiteX310" fmla="*/ 2725520 w 5018777"/>
              <a:gd name="connsiteY310" fmla="*/ 445588 h 2610137"/>
              <a:gd name="connsiteX311" fmla="*/ 2732777 w 5018777"/>
              <a:gd name="connsiteY311" fmla="*/ 380274 h 2610137"/>
              <a:gd name="connsiteX312" fmla="*/ 2725520 w 5018777"/>
              <a:gd name="connsiteY312" fmla="*/ 293188 h 2610137"/>
              <a:gd name="connsiteX313" fmla="*/ 2711006 w 5018777"/>
              <a:gd name="connsiteY313" fmla="*/ 235131 h 2610137"/>
              <a:gd name="connsiteX314" fmla="*/ 2667463 w 5018777"/>
              <a:gd name="connsiteY314" fmla="*/ 213360 h 2610137"/>
              <a:gd name="connsiteX315" fmla="*/ 2660206 w 5018777"/>
              <a:gd name="connsiteY315"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645692 w 5018777"/>
              <a:gd name="connsiteY225" fmla="*/ 2419531 h 2610137"/>
              <a:gd name="connsiteX226" fmla="*/ 2674720 w 5018777"/>
              <a:gd name="connsiteY226" fmla="*/ 2426788 h 2610137"/>
              <a:gd name="connsiteX227" fmla="*/ 2747292 w 5018777"/>
              <a:gd name="connsiteY227" fmla="*/ 2441303 h 2610137"/>
              <a:gd name="connsiteX228" fmla="*/ 2790835 w 5018777"/>
              <a:gd name="connsiteY228" fmla="*/ 2455817 h 2610137"/>
              <a:gd name="connsiteX229" fmla="*/ 2812606 w 5018777"/>
              <a:gd name="connsiteY229" fmla="*/ 2441303 h 2610137"/>
              <a:gd name="connsiteX230" fmla="*/ 2805349 w 5018777"/>
              <a:gd name="connsiteY230" fmla="*/ 2419531 h 2610137"/>
              <a:gd name="connsiteX231" fmla="*/ 2798092 w 5018777"/>
              <a:gd name="connsiteY231" fmla="*/ 2375988 h 2610137"/>
              <a:gd name="connsiteX232" fmla="*/ 2783577 w 5018777"/>
              <a:gd name="connsiteY232" fmla="*/ 2332445 h 2610137"/>
              <a:gd name="connsiteX233" fmla="*/ 2798092 w 5018777"/>
              <a:gd name="connsiteY233" fmla="*/ 2281645 h 2610137"/>
              <a:gd name="connsiteX234" fmla="*/ 2965006 w 5018777"/>
              <a:gd name="connsiteY234" fmla="*/ 2252617 h 2610137"/>
              <a:gd name="connsiteX235" fmla="*/ 2950492 w 5018777"/>
              <a:gd name="connsiteY235" fmla="*/ 2230845 h 2610137"/>
              <a:gd name="connsiteX236" fmla="*/ 2928720 w 5018777"/>
              <a:gd name="connsiteY236" fmla="*/ 2136503 h 2610137"/>
              <a:gd name="connsiteX237" fmla="*/ 2921463 w 5018777"/>
              <a:gd name="connsiteY237" fmla="*/ 2107474 h 2610137"/>
              <a:gd name="connsiteX238" fmla="*/ 2899692 w 5018777"/>
              <a:gd name="connsiteY238" fmla="*/ 2092960 h 2610137"/>
              <a:gd name="connsiteX239" fmla="*/ 2906949 w 5018777"/>
              <a:gd name="connsiteY239" fmla="*/ 2063931 h 2610137"/>
              <a:gd name="connsiteX240" fmla="*/ 3037577 w 5018777"/>
              <a:gd name="connsiteY240" fmla="*/ 2056674 h 2610137"/>
              <a:gd name="connsiteX241" fmla="*/ 3124663 w 5018777"/>
              <a:gd name="connsiteY241" fmla="*/ 2049417 h 2610137"/>
              <a:gd name="connsiteX242" fmla="*/ 3146435 w 5018777"/>
              <a:gd name="connsiteY242" fmla="*/ 2042160 h 2610137"/>
              <a:gd name="connsiteX243" fmla="*/ 3139177 w 5018777"/>
              <a:gd name="connsiteY243" fmla="*/ 2013131 h 2610137"/>
              <a:gd name="connsiteX244" fmla="*/ 3110149 w 5018777"/>
              <a:gd name="connsiteY244" fmla="*/ 1962331 h 2610137"/>
              <a:gd name="connsiteX245" fmla="*/ 3081120 w 5018777"/>
              <a:gd name="connsiteY245" fmla="*/ 1933303 h 2610137"/>
              <a:gd name="connsiteX246" fmla="*/ 3066606 w 5018777"/>
              <a:gd name="connsiteY246" fmla="*/ 1904274 h 2610137"/>
              <a:gd name="connsiteX247" fmla="*/ 3044835 w 5018777"/>
              <a:gd name="connsiteY247" fmla="*/ 1889760 h 2610137"/>
              <a:gd name="connsiteX248" fmla="*/ 3037577 w 5018777"/>
              <a:gd name="connsiteY248" fmla="*/ 1867988 h 2610137"/>
              <a:gd name="connsiteX249" fmla="*/ 3023063 w 5018777"/>
              <a:gd name="connsiteY249" fmla="*/ 1846217 h 2610137"/>
              <a:gd name="connsiteX250" fmla="*/ 3052092 w 5018777"/>
              <a:gd name="connsiteY250" fmla="*/ 1831703 h 2610137"/>
              <a:gd name="connsiteX251" fmla="*/ 3160949 w 5018777"/>
              <a:gd name="connsiteY251" fmla="*/ 1817188 h 2610137"/>
              <a:gd name="connsiteX252" fmla="*/ 3182720 w 5018777"/>
              <a:gd name="connsiteY252" fmla="*/ 1802674 h 2610137"/>
              <a:gd name="connsiteX253" fmla="*/ 3131920 w 5018777"/>
              <a:gd name="connsiteY253" fmla="*/ 1693817 h 2610137"/>
              <a:gd name="connsiteX254" fmla="*/ 3124663 w 5018777"/>
              <a:gd name="connsiteY254" fmla="*/ 1672045 h 2610137"/>
              <a:gd name="connsiteX255" fmla="*/ 3110149 w 5018777"/>
              <a:gd name="connsiteY255" fmla="*/ 1650274 h 2610137"/>
              <a:gd name="connsiteX256" fmla="*/ 3131920 w 5018777"/>
              <a:gd name="connsiteY256" fmla="*/ 1643017 h 2610137"/>
              <a:gd name="connsiteX257" fmla="*/ 3160949 w 5018777"/>
              <a:gd name="connsiteY257" fmla="*/ 1635760 h 2610137"/>
              <a:gd name="connsiteX258" fmla="*/ 3189977 w 5018777"/>
              <a:gd name="connsiteY258" fmla="*/ 1621245 h 2610137"/>
              <a:gd name="connsiteX259" fmla="*/ 3219006 w 5018777"/>
              <a:gd name="connsiteY259" fmla="*/ 1613988 h 2610137"/>
              <a:gd name="connsiteX260" fmla="*/ 3240777 w 5018777"/>
              <a:gd name="connsiteY260" fmla="*/ 1606731 h 2610137"/>
              <a:gd name="connsiteX261" fmla="*/ 3284320 w 5018777"/>
              <a:gd name="connsiteY261" fmla="*/ 1584960 h 2610137"/>
              <a:gd name="connsiteX262" fmla="*/ 3298835 w 5018777"/>
              <a:gd name="connsiteY262" fmla="*/ 1570445 h 2610137"/>
              <a:gd name="connsiteX263" fmla="*/ 3277063 w 5018777"/>
              <a:gd name="connsiteY263" fmla="*/ 1548674 h 2610137"/>
              <a:gd name="connsiteX264" fmla="*/ 3233520 w 5018777"/>
              <a:gd name="connsiteY264" fmla="*/ 1519645 h 2610137"/>
              <a:gd name="connsiteX265" fmla="*/ 3182720 w 5018777"/>
              <a:gd name="connsiteY265" fmla="*/ 1461588 h 2610137"/>
              <a:gd name="connsiteX266" fmla="*/ 3175463 w 5018777"/>
              <a:gd name="connsiteY266" fmla="*/ 1439817 h 2610137"/>
              <a:gd name="connsiteX267" fmla="*/ 3153692 w 5018777"/>
              <a:gd name="connsiteY267" fmla="*/ 1425303 h 2610137"/>
              <a:gd name="connsiteX268" fmla="*/ 3204492 w 5018777"/>
              <a:gd name="connsiteY268" fmla="*/ 1389017 h 2610137"/>
              <a:gd name="connsiteX269" fmla="*/ 3240777 w 5018777"/>
              <a:gd name="connsiteY269" fmla="*/ 1352731 h 2610137"/>
              <a:gd name="connsiteX270" fmla="*/ 3269806 w 5018777"/>
              <a:gd name="connsiteY270" fmla="*/ 1316445 h 2610137"/>
              <a:gd name="connsiteX271" fmla="*/ 3291577 w 5018777"/>
              <a:gd name="connsiteY271" fmla="*/ 1301931 h 2610137"/>
              <a:gd name="connsiteX272" fmla="*/ 3306092 w 5018777"/>
              <a:gd name="connsiteY272" fmla="*/ 1287417 h 2610137"/>
              <a:gd name="connsiteX273" fmla="*/ 3313349 w 5018777"/>
              <a:gd name="connsiteY273" fmla="*/ 1265645 h 2610137"/>
              <a:gd name="connsiteX274" fmla="*/ 3269806 w 5018777"/>
              <a:gd name="connsiteY274" fmla="*/ 1258388 h 2610137"/>
              <a:gd name="connsiteX275" fmla="*/ 3248035 w 5018777"/>
              <a:gd name="connsiteY275" fmla="*/ 1251131 h 2610137"/>
              <a:gd name="connsiteX276" fmla="*/ 3197235 w 5018777"/>
              <a:gd name="connsiteY276" fmla="*/ 1236617 h 2610137"/>
              <a:gd name="connsiteX277" fmla="*/ 3175463 w 5018777"/>
              <a:gd name="connsiteY277" fmla="*/ 1222103 h 2610137"/>
              <a:gd name="connsiteX278" fmla="*/ 3153692 w 5018777"/>
              <a:gd name="connsiteY278" fmla="*/ 1214845 h 2610137"/>
              <a:gd name="connsiteX279" fmla="*/ 3124663 w 5018777"/>
              <a:gd name="connsiteY279" fmla="*/ 1200331 h 2610137"/>
              <a:gd name="connsiteX280" fmla="*/ 3204492 w 5018777"/>
              <a:gd name="connsiteY280" fmla="*/ 1098731 h 2610137"/>
              <a:gd name="connsiteX281" fmla="*/ 3255292 w 5018777"/>
              <a:gd name="connsiteY281" fmla="*/ 1040674 h 2610137"/>
              <a:gd name="connsiteX282" fmla="*/ 3255292 w 5018777"/>
              <a:gd name="connsiteY282" fmla="*/ 997131 h 2610137"/>
              <a:gd name="connsiteX283" fmla="*/ 3211749 w 5018777"/>
              <a:gd name="connsiteY283" fmla="*/ 989874 h 2610137"/>
              <a:gd name="connsiteX284" fmla="*/ 3182720 w 5018777"/>
              <a:gd name="connsiteY284" fmla="*/ 982617 h 2610137"/>
              <a:gd name="connsiteX285" fmla="*/ 3124663 w 5018777"/>
              <a:gd name="connsiteY285" fmla="*/ 960845 h 2610137"/>
              <a:gd name="connsiteX286" fmla="*/ 3102892 w 5018777"/>
              <a:gd name="connsiteY286" fmla="*/ 953588 h 2610137"/>
              <a:gd name="connsiteX287" fmla="*/ 3052092 w 5018777"/>
              <a:gd name="connsiteY287" fmla="*/ 946331 h 2610137"/>
              <a:gd name="connsiteX288" fmla="*/ 3030320 w 5018777"/>
              <a:gd name="connsiteY288" fmla="*/ 939074 h 2610137"/>
              <a:gd name="connsiteX289" fmla="*/ 2994035 w 5018777"/>
              <a:gd name="connsiteY289" fmla="*/ 931817 h 2610137"/>
              <a:gd name="connsiteX290" fmla="*/ 2979520 w 5018777"/>
              <a:gd name="connsiteY290" fmla="*/ 917303 h 2610137"/>
              <a:gd name="connsiteX291" fmla="*/ 3037577 w 5018777"/>
              <a:gd name="connsiteY291" fmla="*/ 822960 h 2610137"/>
              <a:gd name="connsiteX292" fmla="*/ 3095635 w 5018777"/>
              <a:gd name="connsiteY292" fmla="*/ 750388 h 2610137"/>
              <a:gd name="connsiteX293" fmla="*/ 3131920 w 5018777"/>
              <a:gd name="connsiteY293" fmla="*/ 706845 h 2610137"/>
              <a:gd name="connsiteX294" fmla="*/ 3146435 w 5018777"/>
              <a:gd name="connsiteY294" fmla="*/ 685074 h 2610137"/>
              <a:gd name="connsiteX295" fmla="*/ 3037577 w 5018777"/>
              <a:gd name="connsiteY295" fmla="*/ 670560 h 2610137"/>
              <a:gd name="connsiteX296" fmla="*/ 2965006 w 5018777"/>
              <a:gd name="connsiteY296" fmla="*/ 663303 h 2610137"/>
              <a:gd name="connsiteX297" fmla="*/ 2892435 w 5018777"/>
              <a:gd name="connsiteY297" fmla="*/ 648788 h 2610137"/>
              <a:gd name="connsiteX298" fmla="*/ 2928720 w 5018777"/>
              <a:gd name="connsiteY298" fmla="*/ 612503 h 2610137"/>
              <a:gd name="connsiteX299" fmla="*/ 2965006 w 5018777"/>
              <a:gd name="connsiteY299" fmla="*/ 576217 h 2610137"/>
              <a:gd name="connsiteX300" fmla="*/ 2972263 w 5018777"/>
              <a:gd name="connsiteY300" fmla="*/ 532674 h 2610137"/>
              <a:gd name="connsiteX301" fmla="*/ 2986777 w 5018777"/>
              <a:gd name="connsiteY301" fmla="*/ 489131 h 2610137"/>
              <a:gd name="connsiteX302" fmla="*/ 3001292 w 5018777"/>
              <a:gd name="connsiteY302" fmla="*/ 438331 h 2610137"/>
              <a:gd name="connsiteX303" fmla="*/ 3015806 w 5018777"/>
              <a:gd name="connsiteY303" fmla="*/ 394788 h 2610137"/>
              <a:gd name="connsiteX304" fmla="*/ 2965006 w 5018777"/>
              <a:gd name="connsiteY304" fmla="*/ 402045 h 2610137"/>
              <a:gd name="connsiteX305" fmla="*/ 2921463 w 5018777"/>
              <a:gd name="connsiteY305" fmla="*/ 416560 h 2610137"/>
              <a:gd name="connsiteX306" fmla="*/ 2892435 w 5018777"/>
              <a:gd name="connsiteY306" fmla="*/ 423817 h 2610137"/>
              <a:gd name="connsiteX307" fmla="*/ 2856149 w 5018777"/>
              <a:gd name="connsiteY307" fmla="*/ 438331 h 2610137"/>
              <a:gd name="connsiteX308" fmla="*/ 2812606 w 5018777"/>
              <a:gd name="connsiteY308" fmla="*/ 445588 h 2610137"/>
              <a:gd name="connsiteX309" fmla="*/ 2783577 w 5018777"/>
              <a:gd name="connsiteY309" fmla="*/ 452845 h 2610137"/>
              <a:gd name="connsiteX310" fmla="*/ 2725520 w 5018777"/>
              <a:gd name="connsiteY310" fmla="*/ 445588 h 2610137"/>
              <a:gd name="connsiteX311" fmla="*/ 2732777 w 5018777"/>
              <a:gd name="connsiteY311" fmla="*/ 380274 h 2610137"/>
              <a:gd name="connsiteX312" fmla="*/ 2725520 w 5018777"/>
              <a:gd name="connsiteY312" fmla="*/ 293188 h 2610137"/>
              <a:gd name="connsiteX313" fmla="*/ 2711006 w 5018777"/>
              <a:gd name="connsiteY313" fmla="*/ 235131 h 2610137"/>
              <a:gd name="connsiteX314" fmla="*/ 2667463 w 5018777"/>
              <a:gd name="connsiteY314" fmla="*/ 213360 h 2610137"/>
              <a:gd name="connsiteX315" fmla="*/ 2660206 w 5018777"/>
              <a:gd name="connsiteY315"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645692 w 5018777"/>
              <a:gd name="connsiteY225" fmla="*/ 2419531 h 2610137"/>
              <a:gd name="connsiteX226" fmla="*/ 2747292 w 5018777"/>
              <a:gd name="connsiteY226" fmla="*/ 2441303 h 2610137"/>
              <a:gd name="connsiteX227" fmla="*/ 2790835 w 5018777"/>
              <a:gd name="connsiteY227" fmla="*/ 2455817 h 2610137"/>
              <a:gd name="connsiteX228" fmla="*/ 2812606 w 5018777"/>
              <a:gd name="connsiteY228" fmla="*/ 2441303 h 2610137"/>
              <a:gd name="connsiteX229" fmla="*/ 2805349 w 5018777"/>
              <a:gd name="connsiteY229" fmla="*/ 2419531 h 2610137"/>
              <a:gd name="connsiteX230" fmla="*/ 2798092 w 5018777"/>
              <a:gd name="connsiteY230" fmla="*/ 2375988 h 2610137"/>
              <a:gd name="connsiteX231" fmla="*/ 2783577 w 5018777"/>
              <a:gd name="connsiteY231" fmla="*/ 2332445 h 2610137"/>
              <a:gd name="connsiteX232" fmla="*/ 2798092 w 5018777"/>
              <a:gd name="connsiteY232" fmla="*/ 2281645 h 2610137"/>
              <a:gd name="connsiteX233" fmla="*/ 2965006 w 5018777"/>
              <a:gd name="connsiteY233" fmla="*/ 2252617 h 2610137"/>
              <a:gd name="connsiteX234" fmla="*/ 2950492 w 5018777"/>
              <a:gd name="connsiteY234" fmla="*/ 2230845 h 2610137"/>
              <a:gd name="connsiteX235" fmla="*/ 2928720 w 5018777"/>
              <a:gd name="connsiteY235" fmla="*/ 2136503 h 2610137"/>
              <a:gd name="connsiteX236" fmla="*/ 2921463 w 5018777"/>
              <a:gd name="connsiteY236" fmla="*/ 2107474 h 2610137"/>
              <a:gd name="connsiteX237" fmla="*/ 2899692 w 5018777"/>
              <a:gd name="connsiteY237" fmla="*/ 2092960 h 2610137"/>
              <a:gd name="connsiteX238" fmla="*/ 2906949 w 5018777"/>
              <a:gd name="connsiteY238" fmla="*/ 2063931 h 2610137"/>
              <a:gd name="connsiteX239" fmla="*/ 3037577 w 5018777"/>
              <a:gd name="connsiteY239" fmla="*/ 2056674 h 2610137"/>
              <a:gd name="connsiteX240" fmla="*/ 3124663 w 5018777"/>
              <a:gd name="connsiteY240" fmla="*/ 2049417 h 2610137"/>
              <a:gd name="connsiteX241" fmla="*/ 3146435 w 5018777"/>
              <a:gd name="connsiteY241" fmla="*/ 2042160 h 2610137"/>
              <a:gd name="connsiteX242" fmla="*/ 3139177 w 5018777"/>
              <a:gd name="connsiteY242" fmla="*/ 2013131 h 2610137"/>
              <a:gd name="connsiteX243" fmla="*/ 3110149 w 5018777"/>
              <a:gd name="connsiteY243" fmla="*/ 1962331 h 2610137"/>
              <a:gd name="connsiteX244" fmla="*/ 3081120 w 5018777"/>
              <a:gd name="connsiteY244" fmla="*/ 1933303 h 2610137"/>
              <a:gd name="connsiteX245" fmla="*/ 3066606 w 5018777"/>
              <a:gd name="connsiteY245" fmla="*/ 1904274 h 2610137"/>
              <a:gd name="connsiteX246" fmla="*/ 3044835 w 5018777"/>
              <a:gd name="connsiteY246" fmla="*/ 1889760 h 2610137"/>
              <a:gd name="connsiteX247" fmla="*/ 3037577 w 5018777"/>
              <a:gd name="connsiteY247" fmla="*/ 1867988 h 2610137"/>
              <a:gd name="connsiteX248" fmla="*/ 3023063 w 5018777"/>
              <a:gd name="connsiteY248" fmla="*/ 1846217 h 2610137"/>
              <a:gd name="connsiteX249" fmla="*/ 3052092 w 5018777"/>
              <a:gd name="connsiteY249" fmla="*/ 1831703 h 2610137"/>
              <a:gd name="connsiteX250" fmla="*/ 3160949 w 5018777"/>
              <a:gd name="connsiteY250" fmla="*/ 1817188 h 2610137"/>
              <a:gd name="connsiteX251" fmla="*/ 3182720 w 5018777"/>
              <a:gd name="connsiteY251" fmla="*/ 1802674 h 2610137"/>
              <a:gd name="connsiteX252" fmla="*/ 3131920 w 5018777"/>
              <a:gd name="connsiteY252" fmla="*/ 1693817 h 2610137"/>
              <a:gd name="connsiteX253" fmla="*/ 3124663 w 5018777"/>
              <a:gd name="connsiteY253" fmla="*/ 1672045 h 2610137"/>
              <a:gd name="connsiteX254" fmla="*/ 3110149 w 5018777"/>
              <a:gd name="connsiteY254" fmla="*/ 1650274 h 2610137"/>
              <a:gd name="connsiteX255" fmla="*/ 3131920 w 5018777"/>
              <a:gd name="connsiteY255" fmla="*/ 1643017 h 2610137"/>
              <a:gd name="connsiteX256" fmla="*/ 3160949 w 5018777"/>
              <a:gd name="connsiteY256" fmla="*/ 1635760 h 2610137"/>
              <a:gd name="connsiteX257" fmla="*/ 3189977 w 5018777"/>
              <a:gd name="connsiteY257" fmla="*/ 1621245 h 2610137"/>
              <a:gd name="connsiteX258" fmla="*/ 3219006 w 5018777"/>
              <a:gd name="connsiteY258" fmla="*/ 1613988 h 2610137"/>
              <a:gd name="connsiteX259" fmla="*/ 3240777 w 5018777"/>
              <a:gd name="connsiteY259" fmla="*/ 1606731 h 2610137"/>
              <a:gd name="connsiteX260" fmla="*/ 3284320 w 5018777"/>
              <a:gd name="connsiteY260" fmla="*/ 1584960 h 2610137"/>
              <a:gd name="connsiteX261" fmla="*/ 3298835 w 5018777"/>
              <a:gd name="connsiteY261" fmla="*/ 1570445 h 2610137"/>
              <a:gd name="connsiteX262" fmla="*/ 3277063 w 5018777"/>
              <a:gd name="connsiteY262" fmla="*/ 1548674 h 2610137"/>
              <a:gd name="connsiteX263" fmla="*/ 3233520 w 5018777"/>
              <a:gd name="connsiteY263" fmla="*/ 1519645 h 2610137"/>
              <a:gd name="connsiteX264" fmla="*/ 3182720 w 5018777"/>
              <a:gd name="connsiteY264" fmla="*/ 1461588 h 2610137"/>
              <a:gd name="connsiteX265" fmla="*/ 3175463 w 5018777"/>
              <a:gd name="connsiteY265" fmla="*/ 1439817 h 2610137"/>
              <a:gd name="connsiteX266" fmla="*/ 3153692 w 5018777"/>
              <a:gd name="connsiteY266" fmla="*/ 1425303 h 2610137"/>
              <a:gd name="connsiteX267" fmla="*/ 3204492 w 5018777"/>
              <a:gd name="connsiteY267" fmla="*/ 1389017 h 2610137"/>
              <a:gd name="connsiteX268" fmla="*/ 3240777 w 5018777"/>
              <a:gd name="connsiteY268" fmla="*/ 1352731 h 2610137"/>
              <a:gd name="connsiteX269" fmla="*/ 3269806 w 5018777"/>
              <a:gd name="connsiteY269" fmla="*/ 1316445 h 2610137"/>
              <a:gd name="connsiteX270" fmla="*/ 3291577 w 5018777"/>
              <a:gd name="connsiteY270" fmla="*/ 1301931 h 2610137"/>
              <a:gd name="connsiteX271" fmla="*/ 3306092 w 5018777"/>
              <a:gd name="connsiteY271" fmla="*/ 1287417 h 2610137"/>
              <a:gd name="connsiteX272" fmla="*/ 3313349 w 5018777"/>
              <a:gd name="connsiteY272" fmla="*/ 1265645 h 2610137"/>
              <a:gd name="connsiteX273" fmla="*/ 3269806 w 5018777"/>
              <a:gd name="connsiteY273" fmla="*/ 1258388 h 2610137"/>
              <a:gd name="connsiteX274" fmla="*/ 3248035 w 5018777"/>
              <a:gd name="connsiteY274" fmla="*/ 1251131 h 2610137"/>
              <a:gd name="connsiteX275" fmla="*/ 3197235 w 5018777"/>
              <a:gd name="connsiteY275" fmla="*/ 1236617 h 2610137"/>
              <a:gd name="connsiteX276" fmla="*/ 3175463 w 5018777"/>
              <a:gd name="connsiteY276" fmla="*/ 1222103 h 2610137"/>
              <a:gd name="connsiteX277" fmla="*/ 3153692 w 5018777"/>
              <a:gd name="connsiteY277" fmla="*/ 1214845 h 2610137"/>
              <a:gd name="connsiteX278" fmla="*/ 3124663 w 5018777"/>
              <a:gd name="connsiteY278" fmla="*/ 1200331 h 2610137"/>
              <a:gd name="connsiteX279" fmla="*/ 3204492 w 5018777"/>
              <a:gd name="connsiteY279" fmla="*/ 1098731 h 2610137"/>
              <a:gd name="connsiteX280" fmla="*/ 3255292 w 5018777"/>
              <a:gd name="connsiteY280" fmla="*/ 1040674 h 2610137"/>
              <a:gd name="connsiteX281" fmla="*/ 3255292 w 5018777"/>
              <a:gd name="connsiteY281" fmla="*/ 997131 h 2610137"/>
              <a:gd name="connsiteX282" fmla="*/ 3211749 w 5018777"/>
              <a:gd name="connsiteY282" fmla="*/ 989874 h 2610137"/>
              <a:gd name="connsiteX283" fmla="*/ 3182720 w 5018777"/>
              <a:gd name="connsiteY283" fmla="*/ 982617 h 2610137"/>
              <a:gd name="connsiteX284" fmla="*/ 3124663 w 5018777"/>
              <a:gd name="connsiteY284" fmla="*/ 960845 h 2610137"/>
              <a:gd name="connsiteX285" fmla="*/ 3102892 w 5018777"/>
              <a:gd name="connsiteY285" fmla="*/ 953588 h 2610137"/>
              <a:gd name="connsiteX286" fmla="*/ 3052092 w 5018777"/>
              <a:gd name="connsiteY286" fmla="*/ 946331 h 2610137"/>
              <a:gd name="connsiteX287" fmla="*/ 3030320 w 5018777"/>
              <a:gd name="connsiteY287" fmla="*/ 939074 h 2610137"/>
              <a:gd name="connsiteX288" fmla="*/ 2994035 w 5018777"/>
              <a:gd name="connsiteY288" fmla="*/ 931817 h 2610137"/>
              <a:gd name="connsiteX289" fmla="*/ 2979520 w 5018777"/>
              <a:gd name="connsiteY289" fmla="*/ 917303 h 2610137"/>
              <a:gd name="connsiteX290" fmla="*/ 3037577 w 5018777"/>
              <a:gd name="connsiteY290" fmla="*/ 822960 h 2610137"/>
              <a:gd name="connsiteX291" fmla="*/ 3095635 w 5018777"/>
              <a:gd name="connsiteY291" fmla="*/ 750388 h 2610137"/>
              <a:gd name="connsiteX292" fmla="*/ 3131920 w 5018777"/>
              <a:gd name="connsiteY292" fmla="*/ 706845 h 2610137"/>
              <a:gd name="connsiteX293" fmla="*/ 3146435 w 5018777"/>
              <a:gd name="connsiteY293" fmla="*/ 685074 h 2610137"/>
              <a:gd name="connsiteX294" fmla="*/ 3037577 w 5018777"/>
              <a:gd name="connsiteY294" fmla="*/ 670560 h 2610137"/>
              <a:gd name="connsiteX295" fmla="*/ 2965006 w 5018777"/>
              <a:gd name="connsiteY295" fmla="*/ 663303 h 2610137"/>
              <a:gd name="connsiteX296" fmla="*/ 2892435 w 5018777"/>
              <a:gd name="connsiteY296" fmla="*/ 648788 h 2610137"/>
              <a:gd name="connsiteX297" fmla="*/ 2928720 w 5018777"/>
              <a:gd name="connsiteY297" fmla="*/ 612503 h 2610137"/>
              <a:gd name="connsiteX298" fmla="*/ 2965006 w 5018777"/>
              <a:gd name="connsiteY298" fmla="*/ 576217 h 2610137"/>
              <a:gd name="connsiteX299" fmla="*/ 2972263 w 5018777"/>
              <a:gd name="connsiteY299" fmla="*/ 532674 h 2610137"/>
              <a:gd name="connsiteX300" fmla="*/ 2986777 w 5018777"/>
              <a:gd name="connsiteY300" fmla="*/ 489131 h 2610137"/>
              <a:gd name="connsiteX301" fmla="*/ 3001292 w 5018777"/>
              <a:gd name="connsiteY301" fmla="*/ 438331 h 2610137"/>
              <a:gd name="connsiteX302" fmla="*/ 3015806 w 5018777"/>
              <a:gd name="connsiteY302" fmla="*/ 394788 h 2610137"/>
              <a:gd name="connsiteX303" fmla="*/ 2965006 w 5018777"/>
              <a:gd name="connsiteY303" fmla="*/ 402045 h 2610137"/>
              <a:gd name="connsiteX304" fmla="*/ 2921463 w 5018777"/>
              <a:gd name="connsiteY304" fmla="*/ 416560 h 2610137"/>
              <a:gd name="connsiteX305" fmla="*/ 2892435 w 5018777"/>
              <a:gd name="connsiteY305" fmla="*/ 423817 h 2610137"/>
              <a:gd name="connsiteX306" fmla="*/ 2856149 w 5018777"/>
              <a:gd name="connsiteY306" fmla="*/ 438331 h 2610137"/>
              <a:gd name="connsiteX307" fmla="*/ 2812606 w 5018777"/>
              <a:gd name="connsiteY307" fmla="*/ 445588 h 2610137"/>
              <a:gd name="connsiteX308" fmla="*/ 2783577 w 5018777"/>
              <a:gd name="connsiteY308" fmla="*/ 452845 h 2610137"/>
              <a:gd name="connsiteX309" fmla="*/ 2725520 w 5018777"/>
              <a:gd name="connsiteY309" fmla="*/ 445588 h 2610137"/>
              <a:gd name="connsiteX310" fmla="*/ 2732777 w 5018777"/>
              <a:gd name="connsiteY310" fmla="*/ 380274 h 2610137"/>
              <a:gd name="connsiteX311" fmla="*/ 2725520 w 5018777"/>
              <a:gd name="connsiteY311" fmla="*/ 293188 h 2610137"/>
              <a:gd name="connsiteX312" fmla="*/ 2711006 w 5018777"/>
              <a:gd name="connsiteY312" fmla="*/ 235131 h 2610137"/>
              <a:gd name="connsiteX313" fmla="*/ 2667463 w 5018777"/>
              <a:gd name="connsiteY313" fmla="*/ 213360 h 2610137"/>
              <a:gd name="connsiteX314" fmla="*/ 2660206 w 5018777"/>
              <a:gd name="connsiteY314"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747292 w 5018777"/>
              <a:gd name="connsiteY225" fmla="*/ 2441303 h 2610137"/>
              <a:gd name="connsiteX226" fmla="*/ 2790835 w 5018777"/>
              <a:gd name="connsiteY226" fmla="*/ 2455817 h 2610137"/>
              <a:gd name="connsiteX227" fmla="*/ 2812606 w 5018777"/>
              <a:gd name="connsiteY227" fmla="*/ 2441303 h 2610137"/>
              <a:gd name="connsiteX228" fmla="*/ 2805349 w 5018777"/>
              <a:gd name="connsiteY228" fmla="*/ 2419531 h 2610137"/>
              <a:gd name="connsiteX229" fmla="*/ 2798092 w 5018777"/>
              <a:gd name="connsiteY229" fmla="*/ 2375988 h 2610137"/>
              <a:gd name="connsiteX230" fmla="*/ 2783577 w 5018777"/>
              <a:gd name="connsiteY230" fmla="*/ 2332445 h 2610137"/>
              <a:gd name="connsiteX231" fmla="*/ 2798092 w 5018777"/>
              <a:gd name="connsiteY231" fmla="*/ 2281645 h 2610137"/>
              <a:gd name="connsiteX232" fmla="*/ 2965006 w 5018777"/>
              <a:gd name="connsiteY232" fmla="*/ 2252617 h 2610137"/>
              <a:gd name="connsiteX233" fmla="*/ 2950492 w 5018777"/>
              <a:gd name="connsiteY233" fmla="*/ 2230845 h 2610137"/>
              <a:gd name="connsiteX234" fmla="*/ 2928720 w 5018777"/>
              <a:gd name="connsiteY234" fmla="*/ 2136503 h 2610137"/>
              <a:gd name="connsiteX235" fmla="*/ 2921463 w 5018777"/>
              <a:gd name="connsiteY235" fmla="*/ 2107474 h 2610137"/>
              <a:gd name="connsiteX236" fmla="*/ 2899692 w 5018777"/>
              <a:gd name="connsiteY236" fmla="*/ 2092960 h 2610137"/>
              <a:gd name="connsiteX237" fmla="*/ 2906949 w 5018777"/>
              <a:gd name="connsiteY237" fmla="*/ 2063931 h 2610137"/>
              <a:gd name="connsiteX238" fmla="*/ 3037577 w 5018777"/>
              <a:gd name="connsiteY238" fmla="*/ 2056674 h 2610137"/>
              <a:gd name="connsiteX239" fmla="*/ 3124663 w 5018777"/>
              <a:gd name="connsiteY239" fmla="*/ 2049417 h 2610137"/>
              <a:gd name="connsiteX240" fmla="*/ 3146435 w 5018777"/>
              <a:gd name="connsiteY240" fmla="*/ 2042160 h 2610137"/>
              <a:gd name="connsiteX241" fmla="*/ 3139177 w 5018777"/>
              <a:gd name="connsiteY241" fmla="*/ 2013131 h 2610137"/>
              <a:gd name="connsiteX242" fmla="*/ 3110149 w 5018777"/>
              <a:gd name="connsiteY242" fmla="*/ 1962331 h 2610137"/>
              <a:gd name="connsiteX243" fmla="*/ 3081120 w 5018777"/>
              <a:gd name="connsiteY243" fmla="*/ 1933303 h 2610137"/>
              <a:gd name="connsiteX244" fmla="*/ 3066606 w 5018777"/>
              <a:gd name="connsiteY244" fmla="*/ 1904274 h 2610137"/>
              <a:gd name="connsiteX245" fmla="*/ 3044835 w 5018777"/>
              <a:gd name="connsiteY245" fmla="*/ 1889760 h 2610137"/>
              <a:gd name="connsiteX246" fmla="*/ 3037577 w 5018777"/>
              <a:gd name="connsiteY246" fmla="*/ 1867988 h 2610137"/>
              <a:gd name="connsiteX247" fmla="*/ 3023063 w 5018777"/>
              <a:gd name="connsiteY247" fmla="*/ 1846217 h 2610137"/>
              <a:gd name="connsiteX248" fmla="*/ 3052092 w 5018777"/>
              <a:gd name="connsiteY248" fmla="*/ 1831703 h 2610137"/>
              <a:gd name="connsiteX249" fmla="*/ 3160949 w 5018777"/>
              <a:gd name="connsiteY249" fmla="*/ 1817188 h 2610137"/>
              <a:gd name="connsiteX250" fmla="*/ 3182720 w 5018777"/>
              <a:gd name="connsiteY250" fmla="*/ 1802674 h 2610137"/>
              <a:gd name="connsiteX251" fmla="*/ 3131920 w 5018777"/>
              <a:gd name="connsiteY251" fmla="*/ 1693817 h 2610137"/>
              <a:gd name="connsiteX252" fmla="*/ 3124663 w 5018777"/>
              <a:gd name="connsiteY252" fmla="*/ 1672045 h 2610137"/>
              <a:gd name="connsiteX253" fmla="*/ 3110149 w 5018777"/>
              <a:gd name="connsiteY253" fmla="*/ 1650274 h 2610137"/>
              <a:gd name="connsiteX254" fmla="*/ 3131920 w 5018777"/>
              <a:gd name="connsiteY254" fmla="*/ 1643017 h 2610137"/>
              <a:gd name="connsiteX255" fmla="*/ 3160949 w 5018777"/>
              <a:gd name="connsiteY255" fmla="*/ 1635760 h 2610137"/>
              <a:gd name="connsiteX256" fmla="*/ 3189977 w 5018777"/>
              <a:gd name="connsiteY256" fmla="*/ 1621245 h 2610137"/>
              <a:gd name="connsiteX257" fmla="*/ 3219006 w 5018777"/>
              <a:gd name="connsiteY257" fmla="*/ 1613988 h 2610137"/>
              <a:gd name="connsiteX258" fmla="*/ 3240777 w 5018777"/>
              <a:gd name="connsiteY258" fmla="*/ 1606731 h 2610137"/>
              <a:gd name="connsiteX259" fmla="*/ 3284320 w 5018777"/>
              <a:gd name="connsiteY259" fmla="*/ 1584960 h 2610137"/>
              <a:gd name="connsiteX260" fmla="*/ 3298835 w 5018777"/>
              <a:gd name="connsiteY260" fmla="*/ 1570445 h 2610137"/>
              <a:gd name="connsiteX261" fmla="*/ 3277063 w 5018777"/>
              <a:gd name="connsiteY261" fmla="*/ 1548674 h 2610137"/>
              <a:gd name="connsiteX262" fmla="*/ 3233520 w 5018777"/>
              <a:gd name="connsiteY262" fmla="*/ 1519645 h 2610137"/>
              <a:gd name="connsiteX263" fmla="*/ 3182720 w 5018777"/>
              <a:gd name="connsiteY263" fmla="*/ 1461588 h 2610137"/>
              <a:gd name="connsiteX264" fmla="*/ 3175463 w 5018777"/>
              <a:gd name="connsiteY264" fmla="*/ 1439817 h 2610137"/>
              <a:gd name="connsiteX265" fmla="*/ 3153692 w 5018777"/>
              <a:gd name="connsiteY265" fmla="*/ 1425303 h 2610137"/>
              <a:gd name="connsiteX266" fmla="*/ 3204492 w 5018777"/>
              <a:gd name="connsiteY266" fmla="*/ 1389017 h 2610137"/>
              <a:gd name="connsiteX267" fmla="*/ 3240777 w 5018777"/>
              <a:gd name="connsiteY267" fmla="*/ 1352731 h 2610137"/>
              <a:gd name="connsiteX268" fmla="*/ 3269806 w 5018777"/>
              <a:gd name="connsiteY268" fmla="*/ 1316445 h 2610137"/>
              <a:gd name="connsiteX269" fmla="*/ 3291577 w 5018777"/>
              <a:gd name="connsiteY269" fmla="*/ 1301931 h 2610137"/>
              <a:gd name="connsiteX270" fmla="*/ 3306092 w 5018777"/>
              <a:gd name="connsiteY270" fmla="*/ 1287417 h 2610137"/>
              <a:gd name="connsiteX271" fmla="*/ 3313349 w 5018777"/>
              <a:gd name="connsiteY271" fmla="*/ 1265645 h 2610137"/>
              <a:gd name="connsiteX272" fmla="*/ 3269806 w 5018777"/>
              <a:gd name="connsiteY272" fmla="*/ 1258388 h 2610137"/>
              <a:gd name="connsiteX273" fmla="*/ 3248035 w 5018777"/>
              <a:gd name="connsiteY273" fmla="*/ 1251131 h 2610137"/>
              <a:gd name="connsiteX274" fmla="*/ 3197235 w 5018777"/>
              <a:gd name="connsiteY274" fmla="*/ 1236617 h 2610137"/>
              <a:gd name="connsiteX275" fmla="*/ 3175463 w 5018777"/>
              <a:gd name="connsiteY275" fmla="*/ 1222103 h 2610137"/>
              <a:gd name="connsiteX276" fmla="*/ 3153692 w 5018777"/>
              <a:gd name="connsiteY276" fmla="*/ 1214845 h 2610137"/>
              <a:gd name="connsiteX277" fmla="*/ 3124663 w 5018777"/>
              <a:gd name="connsiteY277" fmla="*/ 1200331 h 2610137"/>
              <a:gd name="connsiteX278" fmla="*/ 3204492 w 5018777"/>
              <a:gd name="connsiteY278" fmla="*/ 1098731 h 2610137"/>
              <a:gd name="connsiteX279" fmla="*/ 3255292 w 5018777"/>
              <a:gd name="connsiteY279" fmla="*/ 1040674 h 2610137"/>
              <a:gd name="connsiteX280" fmla="*/ 3255292 w 5018777"/>
              <a:gd name="connsiteY280" fmla="*/ 997131 h 2610137"/>
              <a:gd name="connsiteX281" fmla="*/ 3211749 w 5018777"/>
              <a:gd name="connsiteY281" fmla="*/ 989874 h 2610137"/>
              <a:gd name="connsiteX282" fmla="*/ 3182720 w 5018777"/>
              <a:gd name="connsiteY282" fmla="*/ 982617 h 2610137"/>
              <a:gd name="connsiteX283" fmla="*/ 3124663 w 5018777"/>
              <a:gd name="connsiteY283" fmla="*/ 960845 h 2610137"/>
              <a:gd name="connsiteX284" fmla="*/ 3102892 w 5018777"/>
              <a:gd name="connsiteY284" fmla="*/ 953588 h 2610137"/>
              <a:gd name="connsiteX285" fmla="*/ 3052092 w 5018777"/>
              <a:gd name="connsiteY285" fmla="*/ 946331 h 2610137"/>
              <a:gd name="connsiteX286" fmla="*/ 3030320 w 5018777"/>
              <a:gd name="connsiteY286" fmla="*/ 939074 h 2610137"/>
              <a:gd name="connsiteX287" fmla="*/ 2994035 w 5018777"/>
              <a:gd name="connsiteY287" fmla="*/ 931817 h 2610137"/>
              <a:gd name="connsiteX288" fmla="*/ 2979520 w 5018777"/>
              <a:gd name="connsiteY288" fmla="*/ 917303 h 2610137"/>
              <a:gd name="connsiteX289" fmla="*/ 3037577 w 5018777"/>
              <a:gd name="connsiteY289" fmla="*/ 822960 h 2610137"/>
              <a:gd name="connsiteX290" fmla="*/ 3095635 w 5018777"/>
              <a:gd name="connsiteY290" fmla="*/ 750388 h 2610137"/>
              <a:gd name="connsiteX291" fmla="*/ 3131920 w 5018777"/>
              <a:gd name="connsiteY291" fmla="*/ 706845 h 2610137"/>
              <a:gd name="connsiteX292" fmla="*/ 3146435 w 5018777"/>
              <a:gd name="connsiteY292" fmla="*/ 685074 h 2610137"/>
              <a:gd name="connsiteX293" fmla="*/ 3037577 w 5018777"/>
              <a:gd name="connsiteY293" fmla="*/ 670560 h 2610137"/>
              <a:gd name="connsiteX294" fmla="*/ 2965006 w 5018777"/>
              <a:gd name="connsiteY294" fmla="*/ 663303 h 2610137"/>
              <a:gd name="connsiteX295" fmla="*/ 2892435 w 5018777"/>
              <a:gd name="connsiteY295" fmla="*/ 648788 h 2610137"/>
              <a:gd name="connsiteX296" fmla="*/ 2928720 w 5018777"/>
              <a:gd name="connsiteY296" fmla="*/ 612503 h 2610137"/>
              <a:gd name="connsiteX297" fmla="*/ 2965006 w 5018777"/>
              <a:gd name="connsiteY297" fmla="*/ 576217 h 2610137"/>
              <a:gd name="connsiteX298" fmla="*/ 2972263 w 5018777"/>
              <a:gd name="connsiteY298" fmla="*/ 532674 h 2610137"/>
              <a:gd name="connsiteX299" fmla="*/ 2986777 w 5018777"/>
              <a:gd name="connsiteY299" fmla="*/ 489131 h 2610137"/>
              <a:gd name="connsiteX300" fmla="*/ 3001292 w 5018777"/>
              <a:gd name="connsiteY300" fmla="*/ 438331 h 2610137"/>
              <a:gd name="connsiteX301" fmla="*/ 3015806 w 5018777"/>
              <a:gd name="connsiteY301" fmla="*/ 394788 h 2610137"/>
              <a:gd name="connsiteX302" fmla="*/ 2965006 w 5018777"/>
              <a:gd name="connsiteY302" fmla="*/ 402045 h 2610137"/>
              <a:gd name="connsiteX303" fmla="*/ 2921463 w 5018777"/>
              <a:gd name="connsiteY303" fmla="*/ 416560 h 2610137"/>
              <a:gd name="connsiteX304" fmla="*/ 2892435 w 5018777"/>
              <a:gd name="connsiteY304" fmla="*/ 423817 h 2610137"/>
              <a:gd name="connsiteX305" fmla="*/ 2856149 w 5018777"/>
              <a:gd name="connsiteY305" fmla="*/ 438331 h 2610137"/>
              <a:gd name="connsiteX306" fmla="*/ 2812606 w 5018777"/>
              <a:gd name="connsiteY306" fmla="*/ 445588 h 2610137"/>
              <a:gd name="connsiteX307" fmla="*/ 2783577 w 5018777"/>
              <a:gd name="connsiteY307" fmla="*/ 452845 h 2610137"/>
              <a:gd name="connsiteX308" fmla="*/ 2725520 w 5018777"/>
              <a:gd name="connsiteY308" fmla="*/ 445588 h 2610137"/>
              <a:gd name="connsiteX309" fmla="*/ 2732777 w 5018777"/>
              <a:gd name="connsiteY309" fmla="*/ 380274 h 2610137"/>
              <a:gd name="connsiteX310" fmla="*/ 2725520 w 5018777"/>
              <a:gd name="connsiteY310" fmla="*/ 293188 h 2610137"/>
              <a:gd name="connsiteX311" fmla="*/ 2711006 w 5018777"/>
              <a:gd name="connsiteY311" fmla="*/ 235131 h 2610137"/>
              <a:gd name="connsiteX312" fmla="*/ 2667463 w 5018777"/>
              <a:gd name="connsiteY312" fmla="*/ 213360 h 2610137"/>
              <a:gd name="connsiteX313" fmla="*/ 2660206 w 5018777"/>
              <a:gd name="connsiteY313"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747292 w 5018777"/>
              <a:gd name="connsiteY225" fmla="*/ 2441303 h 2610137"/>
              <a:gd name="connsiteX226" fmla="*/ 2790835 w 5018777"/>
              <a:gd name="connsiteY226" fmla="*/ 2455817 h 2610137"/>
              <a:gd name="connsiteX227" fmla="*/ 2812606 w 5018777"/>
              <a:gd name="connsiteY227" fmla="*/ 2441303 h 2610137"/>
              <a:gd name="connsiteX228" fmla="*/ 2805349 w 5018777"/>
              <a:gd name="connsiteY228" fmla="*/ 2419531 h 2610137"/>
              <a:gd name="connsiteX229" fmla="*/ 2798092 w 5018777"/>
              <a:gd name="connsiteY229" fmla="*/ 2375988 h 2610137"/>
              <a:gd name="connsiteX230" fmla="*/ 2783577 w 5018777"/>
              <a:gd name="connsiteY230" fmla="*/ 2332445 h 2610137"/>
              <a:gd name="connsiteX231" fmla="*/ 2798092 w 5018777"/>
              <a:gd name="connsiteY231" fmla="*/ 2281645 h 2610137"/>
              <a:gd name="connsiteX232" fmla="*/ 2965006 w 5018777"/>
              <a:gd name="connsiteY232" fmla="*/ 2252617 h 2610137"/>
              <a:gd name="connsiteX233" fmla="*/ 2950492 w 5018777"/>
              <a:gd name="connsiteY233" fmla="*/ 2230845 h 2610137"/>
              <a:gd name="connsiteX234" fmla="*/ 2928720 w 5018777"/>
              <a:gd name="connsiteY234" fmla="*/ 2136503 h 2610137"/>
              <a:gd name="connsiteX235" fmla="*/ 2921463 w 5018777"/>
              <a:gd name="connsiteY235" fmla="*/ 2107474 h 2610137"/>
              <a:gd name="connsiteX236" fmla="*/ 2899692 w 5018777"/>
              <a:gd name="connsiteY236" fmla="*/ 2092960 h 2610137"/>
              <a:gd name="connsiteX237" fmla="*/ 2906949 w 5018777"/>
              <a:gd name="connsiteY237" fmla="*/ 2063931 h 2610137"/>
              <a:gd name="connsiteX238" fmla="*/ 3037577 w 5018777"/>
              <a:gd name="connsiteY238" fmla="*/ 2056674 h 2610137"/>
              <a:gd name="connsiteX239" fmla="*/ 3124663 w 5018777"/>
              <a:gd name="connsiteY239" fmla="*/ 2049417 h 2610137"/>
              <a:gd name="connsiteX240" fmla="*/ 3146435 w 5018777"/>
              <a:gd name="connsiteY240" fmla="*/ 2042160 h 2610137"/>
              <a:gd name="connsiteX241" fmla="*/ 3139177 w 5018777"/>
              <a:gd name="connsiteY241" fmla="*/ 2013131 h 2610137"/>
              <a:gd name="connsiteX242" fmla="*/ 3110149 w 5018777"/>
              <a:gd name="connsiteY242" fmla="*/ 1962331 h 2610137"/>
              <a:gd name="connsiteX243" fmla="*/ 3081120 w 5018777"/>
              <a:gd name="connsiteY243" fmla="*/ 1933303 h 2610137"/>
              <a:gd name="connsiteX244" fmla="*/ 3066606 w 5018777"/>
              <a:gd name="connsiteY244" fmla="*/ 1904274 h 2610137"/>
              <a:gd name="connsiteX245" fmla="*/ 3044835 w 5018777"/>
              <a:gd name="connsiteY245" fmla="*/ 1889760 h 2610137"/>
              <a:gd name="connsiteX246" fmla="*/ 3037577 w 5018777"/>
              <a:gd name="connsiteY246" fmla="*/ 1867988 h 2610137"/>
              <a:gd name="connsiteX247" fmla="*/ 3023063 w 5018777"/>
              <a:gd name="connsiteY247" fmla="*/ 1846217 h 2610137"/>
              <a:gd name="connsiteX248" fmla="*/ 3052092 w 5018777"/>
              <a:gd name="connsiteY248" fmla="*/ 1831703 h 2610137"/>
              <a:gd name="connsiteX249" fmla="*/ 3160949 w 5018777"/>
              <a:gd name="connsiteY249" fmla="*/ 1817188 h 2610137"/>
              <a:gd name="connsiteX250" fmla="*/ 3182720 w 5018777"/>
              <a:gd name="connsiteY250" fmla="*/ 1802674 h 2610137"/>
              <a:gd name="connsiteX251" fmla="*/ 3131920 w 5018777"/>
              <a:gd name="connsiteY251" fmla="*/ 1693817 h 2610137"/>
              <a:gd name="connsiteX252" fmla="*/ 3124663 w 5018777"/>
              <a:gd name="connsiteY252" fmla="*/ 1672045 h 2610137"/>
              <a:gd name="connsiteX253" fmla="*/ 3110149 w 5018777"/>
              <a:gd name="connsiteY253" fmla="*/ 1650274 h 2610137"/>
              <a:gd name="connsiteX254" fmla="*/ 3131920 w 5018777"/>
              <a:gd name="connsiteY254" fmla="*/ 1643017 h 2610137"/>
              <a:gd name="connsiteX255" fmla="*/ 3160949 w 5018777"/>
              <a:gd name="connsiteY255" fmla="*/ 1635760 h 2610137"/>
              <a:gd name="connsiteX256" fmla="*/ 3189977 w 5018777"/>
              <a:gd name="connsiteY256" fmla="*/ 1621245 h 2610137"/>
              <a:gd name="connsiteX257" fmla="*/ 3219006 w 5018777"/>
              <a:gd name="connsiteY257" fmla="*/ 1613988 h 2610137"/>
              <a:gd name="connsiteX258" fmla="*/ 3240777 w 5018777"/>
              <a:gd name="connsiteY258" fmla="*/ 1606731 h 2610137"/>
              <a:gd name="connsiteX259" fmla="*/ 3284320 w 5018777"/>
              <a:gd name="connsiteY259" fmla="*/ 1584960 h 2610137"/>
              <a:gd name="connsiteX260" fmla="*/ 3298835 w 5018777"/>
              <a:gd name="connsiteY260" fmla="*/ 1570445 h 2610137"/>
              <a:gd name="connsiteX261" fmla="*/ 3277063 w 5018777"/>
              <a:gd name="connsiteY261" fmla="*/ 1548674 h 2610137"/>
              <a:gd name="connsiteX262" fmla="*/ 3233520 w 5018777"/>
              <a:gd name="connsiteY262" fmla="*/ 1519645 h 2610137"/>
              <a:gd name="connsiteX263" fmla="*/ 3182720 w 5018777"/>
              <a:gd name="connsiteY263" fmla="*/ 1461588 h 2610137"/>
              <a:gd name="connsiteX264" fmla="*/ 3175463 w 5018777"/>
              <a:gd name="connsiteY264" fmla="*/ 1439817 h 2610137"/>
              <a:gd name="connsiteX265" fmla="*/ 3153692 w 5018777"/>
              <a:gd name="connsiteY265" fmla="*/ 1425303 h 2610137"/>
              <a:gd name="connsiteX266" fmla="*/ 3204492 w 5018777"/>
              <a:gd name="connsiteY266" fmla="*/ 1389017 h 2610137"/>
              <a:gd name="connsiteX267" fmla="*/ 3240777 w 5018777"/>
              <a:gd name="connsiteY267" fmla="*/ 1352731 h 2610137"/>
              <a:gd name="connsiteX268" fmla="*/ 3269806 w 5018777"/>
              <a:gd name="connsiteY268" fmla="*/ 1316445 h 2610137"/>
              <a:gd name="connsiteX269" fmla="*/ 3291577 w 5018777"/>
              <a:gd name="connsiteY269" fmla="*/ 1301931 h 2610137"/>
              <a:gd name="connsiteX270" fmla="*/ 3306092 w 5018777"/>
              <a:gd name="connsiteY270" fmla="*/ 1287417 h 2610137"/>
              <a:gd name="connsiteX271" fmla="*/ 3313349 w 5018777"/>
              <a:gd name="connsiteY271" fmla="*/ 1265645 h 2610137"/>
              <a:gd name="connsiteX272" fmla="*/ 3269806 w 5018777"/>
              <a:gd name="connsiteY272" fmla="*/ 1258388 h 2610137"/>
              <a:gd name="connsiteX273" fmla="*/ 3248035 w 5018777"/>
              <a:gd name="connsiteY273" fmla="*/ 1251131 h 2610137"/>
              <a:gd name="connsiteX274" fmla="*/ 3197235 w 5018777"/>
              <a:gd name="connsiteY274" fmla="*/ 1236617 h 2610137"/>
              <a:gd name="connsiteX275" fmla="*/ 3175463 w 5018777"/>
              <a:gd name="connsiteY275" fmla="*/ 1222103 h 2610137"/>
              <a:gd name="connsiteX276" fmla="*/ 3153692 w 5018777"/>
              <a:gd name="connsiteY276" fmla="*/ 1214845 h 2610137"/>
              <a:gd name="connsiteX277" fmla="*/ 3124663 w 5018777"/>
              <a:gd name="connsiteY277" fmla="*/ 1200331 h 2610137"/>
              <a:gd name="connsiteX278" fmla="*/ 3204492 w 5018777"/>
              <a:gd name="connsiteY278" fmla="*/ 1098731 h 2610137"/>
              <a:gd name="connsiteX279" fmla="*/ 3255292 w 5018777"/>
              <a:gd name="connsiteY279" fmla="*/ 1040674 h 2610137"/>
              <a:gd name="connsiteX280" fmla="*/ 3255292 w 5018777"/>
              <a:gd name="connsiteY280" fmla="*/ 997131 h 2610137"/>
              <a:gd name="connsiteX281" fmla="*/ 3211749 w 5018777"/>
              <a:gd name="connsiteY281" fmla="*/ 989874 h 2610137"/>
              <a:gd name="connsiteX282" fmla="*/ 3182720 w 5018777"/>
              <a:gd name="connsiteY282" fmla="*/ 982617 h 2610137"/>
              <a:gd name="connsiteX283" fmla="*/ 3124663 w 5018777"/>
              <a:gd name="connsiteY283" fmla="*/ 960845 h 2610137"/>
              <a:gd name="connsiteX284" fmla="*/ 3102892 w 5018777"/>
              <a:gd name="connsiteY284" fmla="*/ 953588 h 2610137"/>
              <a:gd name="connsiteX285" fmla="*/ 3052092 w 5018777"/>
              <a:gd name="connsiteY285" fmla="*/ 946331 h 2610137"/>
              <a:gd name="connsiteX286" fmla="*/ 3030320 w 5018777"/>
              <a:gd name="connsiteY286" fmla="*/ 939074 h 2610137"/>
              <a:gd name="connsiteX287" fmla="*/ 2994035 w 5018777"/>
              <a:gd name="connsiteY287" fmla="*/ 931817 h 2610137"/>
              <a:gd name="connsiteX288" fmla="*/ 2979520 w 5018777"/>
              <a:gd name="connsiteY288" fmla="*/ 917303 h 2610137"/>
              <a:gd name="connsiteX289" fmla="*/ 3037577 w 5018777"/>
              <a:gd name="connsiteY289" fmla="*/ 822960 h 2610137"/>
              <a:gd name="connsiteX290" fmla="*/ 3095635 w 5018777"/>
              <a:gd name="connsiteY290" fmla="*/ 750388 h 2610137"/>
              <a:gd name="connsiteX291" fmla="*/ 3131920 w 5018777"/>
              <a:gd name="connsiteY291" fmla="*/ 706845 h 2610137"/>
              <a:gd name="connsiteX292" fmla="*/ 3146435 w 5018777"/>
              <a:gd name="connsiteY292" fmla="*/ 685074 h 2610137"/>
              <a:gd name="connsiteX293" fmla="*/ 3037577 w 5018777"/>
              <a:gd name="connsiteY293" fmla="*/ 670560 h 2610137"/>
              <a:gd name="connsiteX294" fmla="*/ 2965006 w 5018777"/>
              <a:gd name="connsiteY294" fmla="*/ 663303 h 2610137"/>
              <a:gd name="connsiteX295" fmla="*/ 2892435 w 5018777"/>
              <a:gd name="connsiteY295" fmla="*/ 648788 h 2610137"/>
              <a:gd name="connsiteX296" fmla="*/ 2928720 w 5018777"/>
              <a:gd name="connsiteY296" fmla="*/ 612503 h 2610137"/>
              <a:gd name="connsiteX297" fmla="*/ 2965006 w 5018777"/>
              <a:gd name="connsiteY297" fmla="*/ 576217 h 2610137"/>
              <a:gd name="connsiteX298" fmla="*/ 2972263 w 5018777"/>
              <a:gd name="connsiteY298" fmla="*/ 532674 h 2610137"/>
              <a:gd name="connsiteX299" fmla="*/ 2986777 w 5018777"/>
              <a:gd name="connsiteY299" fmla="*/ 489131 h 2610137"/>
              <a:gd name="connsiteX300" fmla="*/ 3001292 w 5018777"/>
              <a:gd name="connsiteY300" fmla="*/ 438331 h 2610137"/>
              <a:gd name="connsiteX301" fmla="*/ 3015806 w 5018777"/>
              <a:gd name="connsiteY301" fmla="*/ 394788 h 2610137"/>
              <a:gd name="connsiteX302" fmla="*/ 2965006 w 5018777"/>
              <a:gd name="connsiteY302" fmla="*/ 402045 h 2610137"/>
              <a:gd name="connsiteX303" fmla="*/ 2921463 w 5018777"/>
              <a:gd name="connsiteY303" fmla="*/ 416560 h 2610137"/>
              <a:gd name="connsiteX304" fmla="*/ 2892435 w 5018777"/>
              <a:gd name="connsiteY304" fmla="*/ 423817 h 2610137"/>
              <a:gd name="connsiteX305" fmla="*/ 2856149 w 5018777"/>
              <a:gd name="connsiteY305" fmla="*/ 438331 h 2610137"/>
              <a:gd name="connsiteX306" fmla="*/ 2812606 w 5018777"/>
              <a:gd name="connsiteY306" fmla="*/ 445588 h 2610137"/>
              <a:gd name="connsiteX307" fmla="*/ 2783577 w 5018777"/>
              <a:gd name="connsiteY307" fmla="*/ 452845 h 2610137"/>
              <a:gd name="connsiteX308" fmla="*/ 2725520 w 5018777"/>
              <a:gd name="connsiteY308" fmla="*/ 445588 h 2610137"/>
              <a:gd name="connsiteX309" fmla="*/ 2732777 w 5018777"/>
              <a:gd name="connsiteY309" fmla="*/ 380274 h 2610137"/>
              <a:gd name="connsiteX310" fmla="*/ 2725520 w 5018777"/>
              <a:gd name="connsiteY310" fmla="*/ 293188 h 2610137"/>
              <a:gd name="connsiteX311" fmla="*/ 2711006 w 5018777"/>
              <a:gd name="connsiteY311" fmla="*/ 235131 h 2610137"/>
              <a:gd name="connsiteX312" fmla="*/ 2667463 w 5018777"/>
              <a:gd name="connsiteY312" fmla="*/ 213360 h 2610137"/>
              <a:gd name="connsiteX313" fmla="*/ 2660206 w 5018777"/>
              <a:gd name="connsiteY313"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790835 w 5018777"/>
              <a:gd name="connsiteY225" fmla="*/ 2455817 h 2610137"/>
              <a:gd name="connsiteX226" fmla="*/ 2812606 w 5018777"/>
              <a:gd name="connsiteY226" fmla="*/ 2441303 h 2610137"/>
              <a:gd name="connsiteX227" fmla="*/ 2805349 w 5018777"/>
              <a:gd name="connsiteY227" fmla="*/ 2419531 h 2610137"/>
              <a:gd name="connsiteX228" fmla="*/ 2798092 w 5018777"/>
              <a:gd name="connsiteY228" fmla="*/ 2375988 h 2610137"/>
              <a:gd name="connsiteX229" fmla="*/ 2783577 w 5018777"/>
              <a:gd name="connsiteY229" fmla="*/ 2332445 h 2610137"/>
              <a:gd name="connsiteX230" fmla="*/ 2798092 w 5018777"/>
              <a:gd name="connsiteY230" fmla="*/ 2281645 h 2610137"/>
              <a:gd name="connsiteX231" fmla="*/ 2965006 w 5018777"/>
              <a:gd name="connsiteY231" fmla="*/ 2252617 h 2610137"/>
              <a:gd name="connsiteX232" fmla="*/ 2950492 w 5018777"/>
              <a:gd name="connsiteY232" fmla="*/ 2230845 h 2610137"/>
              <a:gd name="connsiteX233" fmla="*/ 2928720 w 5018777"/>
              <a:gd name="connsiteY233" fmla="*/ 2136503 h 2610137"/>
              <a:gd name="connsiteX234" fmla="*/ 2921463 w 5018777"/>
              <a:gd name="connsiteY234" fmla="*/ 2107474 h 2610137"/>
              <a:gd name="connsiteX235" fmla="*/ 2899692 w 5018777"/>
              <a:gd name="connsiteY235" fmla="*/ 2092960 h 2610137"/>
              <a:gd name="connsiteX236" fmla="*/ 2906949 w 5018777"/>
              <a:gd name="connsiteY236" fmla="*/ 2063931 h 2610137"/>
              <a:gd name="connsiteX237" fmla="*/ 3037577 w 5018777"/>
              <a:gd name="connsiteY237" fmla="*/ 2056674 h 2610137"/>
              <a:gd name="connsiteX238" fmla="*/ 3124663 w 5018777"/>
              <a:gd name="connsiteY238" fmla="*/ 2049417 h 2610137"/>
              <a:gd name="connsiteX239" fmla="*/ 3146435 w 5018777"/>
              <a:gd name="connsiteY239" fmla="*/ 2042160 h 2610137"/>
              <a:gd name="connsiteX240" fmla="*/ 3139177 w 5018777"/>
              <a:gd name="connsiteY240" fmla="*/ 2013131 h 2610137"/>
              <a:gd name="connsiteX241" fmla="*/ 3110149 w 5018777"/>
              <a:gd name="connsiteY241" fmla="*/ 1962331 h 2610137"/>
              <a:gd name="connsiteX242" fmla="*/ 3081120 w 5018777"/>
              <a:gd name="connsiteY242" fmla="*/ 1933303 h 2610137"/>
              <a:gd name="connsiteX243" fmla="*/ 3066606 w 5018777"/>
              <a:gd name="connsiteY243" fmla="*/ 1904274 h 2610137"/>
              <a:gd name="connsiteX244" fmla="*/ 3044835 w 5018777"/>
              <a:gd name="connsiteY244" fmla="*/ 1889760 h 2610137"/>
              <a:gd name="connsiteX245" fmla="*/ 3037577 w 5018777"/>
              <a:gd name="connsiteY245" fmla="*/ 1867988 h 2610137"/>
              <a:gd name="connsiteX246" fmla="*/ 3023063 w 5018777"/>
              <a:gd name="connsiteY246" fmla="*/ 1846217 h 2610137"/>
              <a:gd name="connsiteX247" fmla="*/ 3052092 w 5018777"/>
              <a:gd name="connsiteY247" fmla="*/ 1831703 h 2610137"/>
              <a:gd name="connsiteX248" fmla="*/ 3160949 w 5018777"/>
              <a:gd name="connsiteY248" fmla="*/ 1817188 h 2610137"/>
              <a:gd name="connsiteX249" fmla="*/ 3182720 w 5018777"/>
              <a:gd name="connsiteY249" fmla="*/ 1802674 h 2610137"/>
              <a:gd name="connsiteX250" fmla="*/ 3131920 w 5018777"/>
              <a:gd name="connsiteY250" fmla="*/ 1693817 h 2610137"/>
              <a:gd name="connsiteX251" fmla="*/ 3124663 w 5018777"/>
              <a:gd name="connsiteY251" fmla="*/ 1672045 h 2610137"/>
              <a:gd name="connsiteX252" fmla="*/ 3110149 w 5018777"/>
              <a:gd name="connsiteY252" fmla="*/ 1650274 h 2610137"/>
              <a:gd name="connsiteX253" fmla="*/ 3131920 w 5018777"/>
              <a:gd name="connsiteY253" fmla="*/ 1643017 h 2610137"/>
              <a:gd name="connsiteX254" fmla="*/ 3160949 w 5018777"/>
              <a:gd name="connsiteY254" fmla="*/ 1635760 h 2610137"/>
              <a:gd name="connsiteX255" fmla="*/ 3189977 w 5018777"/>
              <a:gd name="connsiteY255" fmla="*/ 1621245 h 2610137"/>
              <a:gd name="connsiteX256" fmla="*/ 3219006 w 5018777"/>
              <a:gd name="connsiteY256" fmla="*/ 1613988 h 2610137"/>
              <a:gd name="connsiteX257" fmla="*/ 3240777 w 5018777"/>
              <a:gd name="connsiteY257" fmla="*/ 1606731 h 2610137"/>
              <a:gd name="connsiteX258" fmla="*/ 3284320 w 5018777"/>
              <a:gd name="connsiteY258" fmla="*/ 1584960 h 2610137"/>
              <a:gd name="connsiteX259" fmla="*/ 3298835 w 5018777"/>
              <a:gd name="connsiteY259" fmla="*/ 1570445 h 2610137"/>
              <a:gd name="connsiteX260" fmla="*/ 3277063 w 5018777"/>
              <a:gd name="connsiteY260" fmla="*/ 1548674 h 2610137"/>
              <a:gd name="connsiteX261" fmla="*/ 3233520 w 5018777"/>
              <a:gd name="connsiteY261" fmla="*/ 1519645 h 2610137"/>
              <a:gd name="connsiteX262" fmla="*/ 3182720 w 5018777"/>
              <a:gd name="connsiteY262" fmla="*/ 1461588 h 2610137"/>
              <a:gd name="connsiteX263" fmla="*/ 3175463 w 5018777"/>
              <a:gd name="connsiteY263" fmla="*/ 1439817 h 2610137"/>
              <a:gd name="connsiteX264" fmla="*/ 3153692 w 5018777"/>
              <a:gd name="connsiteY264" fmla="*/ 1425303 h 2610137"/>
              <a:gd name="connsiteX265" fmla="*/ 3204492 w 5018777"/>
              <a:gd name="connsiteY265" fmla="*/ 1389017 h 2610137"/>
              <a:gd name="connsiteX266" fmla="*/ 3240777 w 5018777"/>
              <a:gd name="connsiteY266" fmla="*/ 1352731 h 2610137"/>
              <a:gd name="connsiteX267" fmla="*/ 3269806 w 5018777"/>
              <a:gd name="connsiteY267" fmla="*/ 1316445 h 2610137"/>
              <a:gd name="connsiteX268" fmla="*/ 3291577 w 5018777"/>
              <a:gd name="connsiteY268" fmla="*/ 1301931 h 2610137"/>
              <a:gd name="connsiteX269" fmla="*/ 3306092 w 5018777"/>
              <a:gd name="connsiteY269" fmla="*/ 1287417 h 2610137"/>
              <a:gd name="connsiteX270" fmla="*/ 3313349 w 5018777"/>
              <a:gd name="connsiteY270" fmla="*/ 1265645 h 2610137"/>
              <a:gd name="connsiteX271" fmla="*/ 3269806 w 5018777"/>
              <a:gd name="connsiteY271" fmla="*/ 1258388 h 2610137"/>
              <a:gd name="connsiteX272" fmla="*/ 3248035 w 5018777"/>
              <a:gd name="connsiteY272" fmla="*/ 1251131 h 2610137"/>
              <a:gd name="connsiteX273" fmla="*/ 3197235 w 5018777"/>
              <a:gd name="connsiteY273" fmla="*/ 1236617 h 2610137"/>
              <a:gd name="connsiteX274" fmla="*/ 3175463 w 5018777"/>
              <a:gd name="connsiteY274" fmla="*/ 1222103 h 2610137"/>
              <a:gd name="connsiteX275" fmla="*/ 3153692 w 5018777"/>
              <a:gd name="connsiteY275" fmla="*/ 1214845 h 2610137"/>
              <a:gd name="connsiteX276" fmla="*/ 3124663 w 5018777"/>
              <a:gd name="connsiteY276" fmla="*/ 1200331 h 2610137"/>
              <a:gd name="connsiteX277" fmla="*/ 3204492 w 5018777"/>
              <a:gd name="connsiteY277" fmla="*/ 1098731 h 2610137"/>
              <a:gd name="connsiteX278" fmla="*/ 3255292 w 5018777"/>
              <a:gd name="connsiteY278" fmla="*/ 1040674 h 2610137"/>
              <a:gd name="connsiteX279" fmla="*/ 3255292 w 5018777"/>
              <a:gd name="connsiteY279" fmla="*/ 997131 h 2610137"/>
              <a:gd name="connsiteX280" fmla="*/ 3211749 w 5018777"/>
              <a:gd name="connsiteY280" fmla="*/ 989874 h 2610137"/>
              <a:gd name="connsiteX281" fmla="*/ 3182720 w 5018777"/>
              <a:gd name="connsiteY281" fmla="*/ 982617 h 2610137"/>
              <a:gd name="connsiteX282" fmla="*/ 3124663 w 5018777"/>
              <a:gd name="connsiteY282" fmla="*/ 960845 h 2610137"/>
              <a:gd name="connsiteX283" fmla="*/ 3102892 w 5018777"/>
              <a:gd name="connsiteY283" fmla="*/ 953588 h 2610137"/>
              <a:gd name="connsiteX284" fmla="*/ 3052092 w 5018777"/>
              <a:gd name="connsiteY284" fmla="*/ 946331 h 2610137"/>
              <a:gd name="connsiteX285" fmla="*/ 3030320 w 5018777"/>
              <a:gd name="connsiteY285" fmla="*/ 939074 h 2610137"/>
              <a:gd name="connsiteX286" fmla="*/ 2994035 w 5018777"/>
              <a:gd name="connsiteY286" fmla="*/ 931817 h 2610137"/>
              <a:gd name="connsiteX287" fmla="*/ 2979520 w 5018777"/>
              <a:gd name="connsiteY287" fmla="*/ 917303 h 2610137"/>
              <a:gd name="connsiteX288" fmla="*/ 3037577 w 5018777"/>
              <a:gd name="connsiteY288" fmla="*/ 822960 h 2610137"/>
              <a:gd name="connsiteX289" fmla="*/ 3095635 w 5018777"/>
              <a:gd name="connsiteY289" fmla="*/ 750388 h 2610137"/>
              <a:gd name="connsiteX290" fmla="*/ 3131920 w 5018777"/>
              <a:gd name="connsiteY290" fmla="*/ 706845 h 2610137"/>
              <a:gd name="connsiteX291" fmla="*/ 3146435 w 5018777"/>
              <a:gd name="connsiteY291" fmla="*/ 685074 h 2610137"/>
              <a:gd name="connsiteX292" fmla="*/ 3037577 w 5018777"/>
              <a:gd name="connsiteY292" fmla="*/ 670560 h 2610137"/>
              <a:gd name="connsiteX293" fmla="*/ 2965006 w 5018777"/>
              <a:gd name="connsiteY293" fmla="*/ 663303 h 2610137"/>
              <a:gd name="connsiteX294" fmla="*/ 2892435 w 5018777"/>
              <a:gd name="connsiteY294" fmla="*/ 648788 h 2610137"/>
              <a:gd name="connsiteX295" fmla="*/ 2928720 w 5018777"/>
              <a:gd name="connsiteY295" fmla="*/ 612503 h 2610137"/>
              <a:gd name="connsiteX296" fmla="*/ 2965006 w 5018777"/>
              <a:gd name="connsiteY296" fmla="*/ 576217 h 2610137"/>
              <a:gd name="connsiteX297" fmla="*/ 2972263 w 5018777"/>
              <a:gd name="connsiteY297" fmla="*/ 532674 h 2610137"/>
              <a:gd name="connsiteX298" fmla="*/ 2986777 w 5018777"/>
              <a:gd name="connsiteY298" fmla="*/ 489131 h 2610137"/>
              <a:gd name="connsiteX299" fmla="*/ 3001292 w 5018777"/>
              <a:gd name="connsiteY299" fmla="*/ 438331 h 2610137"/>
              <a:gd name="connsiteX300" fmla="*/ 3015806 w 5018777"/>
              <a:gd name="connsiteY300" fmla="*/ 394788 h 2610137"/>
              <a:gd name="connsiteX301" fmla="*/ 2965006 w 5018777"/>
              <a:gd name="connsiteY301" fmla="*/ 402045 h 2610137"/>
              <a:gd name="connsiteX302" fmla="*/ 2921463 w 5018777"/>
              <a:gd name="connsiteY302" fmla="*/ 416560 h 2610137"/>
              <a:gd name="connsiteX303" fmla="*/ 2892435 w 5018777"/>
              <a:gd name="connsiteY303" fmla="*/ 423817 h 2610137"/>
              <a:gd name="connsiteX304" fmla="*/ 2856149 w 5018777"/>
              <a:gd name="connsiteY304" fmla="*/ 438331 h 2610137"/>
              <a:gd name="connsiteX305" fmla="*/ 2812606 w 5018777"/>
              <a:gd name="connsiteY305" fmla="*/ 445588 h 2610137"/>
              <a:gd name="connsiteX306" fmla="*/ 2783577 w 5018777"/>
              <a:gd name="connsiteY306" fmla="*/ 452845 h 2610137"/>
              <a:gd name="connsiteX307" fmla="*/ 2725520 w 5018777"/>
              <a:gd name="connsiteY307" fmla="*/ 445588 h 2610137"/>
              <a:gd name="connsiteX308" fmla="*/ 2732777 w 5018777"/>
              <a:gd name="connsiteY308" fmla="*/ 380274 h 2610137"/>
              <a:gd name="connsiteX309" fmla="*/ 2725520 w 5018777"/>
              <a:gd name="connsiteY309" fmla="*/ 293188 h 2610137"/>
              <a:gd name="connsiteX310" fmla="*/ 2711006 w 5018777"/>
              <a:gd name="connsiteY310" fmla="*/ 235131 h 2610137"/>
              <a:gd name="connsiteX311" fmla="*/ 2667463 w 5018777"/>
              <a:gd name="connsiteY311" fmla="*/ 213360 h 2610137"/>
              <a:gd name="connsiteX312" fmla="*/ 2660206 w 5018777"/>
              <a:gd name="connsiteY312"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790835 w 5018777"/>
              <a:gd name="connsiteY225" fmla="*/ 2455817 h 2610137"/>
              <a:gd name="connsiteX226" fmla="*/ 2812606 w 5018777"/>
              <a:gd name="connsiteY226" fmla="*/ 2441303 h 2610137"/>
              <a:gd name="connsiteX227" fmla="*/ 2805349 w 5018777"/>
              <a:gd name="connsiteY227" fmla="*/ 2419531 h 2610137"/>
              <a:gd name="connsiteX228" fmla="*/ 2798092 w 5018777"/>
              <a:gd name="connsiteY228" fmla="*/ 2375988 h 2610137"/>
              <a:gd name="connsiteX229" fmla="*/ 2783577 w 5018777"/>
              <a:gd name="connsiteY229" fmla="*/ 2332445 h 2610137"/>
              <a:gd name="connsiteX230" fmla="*/ 2767612 w 5018777"/>
              <a:gd name="connsiteY230" fmla="*/ 2268310 h 2610137"/>
              <a:gd name="connsiteX231" fmla="*/ 2965006 w 5018777"/>
              <a:gd name="connsiteY231" fmla="*/ 2252617 h 2610137"/>
              <a:gd name="connsiteX232" fmla="*/ 2950492 w 5018777"/>
              <a:gd name="connsiteY232" fmla="*/ 2230845 h 2610137"/>
              <a:gd name="connsiteX233" fmla="*/ 2928720 w 5018777"/>
              <a:gd name="connsiteY233" fmla="*/ 2136503 h 2610137"/>
              <a:gd name="connsiteX234" fmla="*/ 2921463 w 5018777"/>
              <a:gd name="connsiteY234" fmla="*/ 2107474 h 2610137"/>
              <a:gd name="connsiteX235" fmla="*/ 2899692 w 5018777"/>
              <a:gd name="connsiteY235" fmla="*/ 2092960 h 2610137"/>
              <a:gd name="connsiteX236" fmla="*/ 2906949 w 5018777"/>
              <a:gd name="connsiteY236" fmla="*/ 2063931 h 2610137"/>
              <a:gd name="connsiteX237" fmla="*/ 3037577 w 5018777"/>
              <a:gd name="connsiteY237" fmla="*/ 2056674 h 2610137"/>
              <a:gd name="connsiteX238" fmla="*/ 3124663 w 5018777"/>
              <a:gd name="connsiteY238" fmla="*/ 2049417 h 2610137"/>
              <a:gd name="connsiteX239" fmla="*/ 3146435 w 5018777"/>
              <a:gd name="connsiteY239" fmla="*/ 2042160 h 2610137"/>
              <a:gd name="connsiteX240" fmla="*/ 3139177 w 5018777"/>
              <a:gd name="connsiteY240" fmla="*/ 2013131 h 2610137"/>
              <a:gd name="connsiteX241" fmla="*/ 3110149 w 5018777"/>
              <a:gd name="connsiteY241" fmla="*/ 1962331 h 2610137"/>
              <a:gd name="connsiteX242" fmla="*/ 3081120 w 5018777"/>
              <a:gd name="connsiteY242" fmla="*/ 1933303 h 2610137"/>
              <a:gd name="connsiteX243" fmla="*/ 3066606 w 5018777"/>
              <a:gd name="connsiteY243" fmla="*/ 1904274 h 2610137"/>
              <a:gd name="connsiteX244" fmla="*/ 3044835 w 5018777"/>
              <a:gd name="connsiteY244" fmla="*/ 1889760 h 2610137"/>
              <a:gd name="connsiteX245" fmla="*/ 3037577 w 5018777"/>
              <a:gd name="connsiteY245" fmla="*/ 1867988 h 2610137"/>
              <a:gd name="connsiteX246" fmla="*/ 3023063 w 5018777"/>
              <a:gd name="connsiteY246" fmla="*/ 1846217 h 2610137"/>
              <a:gd name="connsiteX247" fmla="*/ 3052092 w 5018777"/>
              <a:gd name="connsiteY247" fmla="*/ 1831703 h 2610137"/>
              <a:gd name="connsiteX248" fmla="*/ 3160949 w 5018777"/>
              <a:gd name="connsiteY248" fmla="*/ 1817188 h 2610137"/>
              <a:gd name="connsiteX249" fmla="*/ 3182720 w 5018777"/>
              <a:gd name="connsiteY249" fmla="*/ 1802674 h 2610137"/>
              <a:gd name="connsiteX250" fmla="*/ 3131920 w 5018777"/>
              <a:gd name="connsiteY250" fmla="*/ 1693817 h 2610137"/>
              <a:gd name="connsiteX251" fmla="*/ 3124663 w 5018777"/>
              <a:gd name="connsiteY251" fmla="*/ 1672045 h 2610137"/>
              <a:gd name="connsiteX252" fmla="*/ 3110149 w 5018777"/>
              <a:gd name="connsiteY252" fmla="*/ 1650274 h 2610137"/>
              <a:gd name="connsiteX253" fmla="*/ 3131920 w 5018777"/>
              <a:gd name="connsiteY253" fmla="*/ 1643017 h 2610137"/>
              <a:gd name="connsiteX254" fmla="*/ 3160949 w 5018777"/>
              <a:gd name="connsiteY254" fmla="*/ 1635760 h 2610137"/>
              <a:gd name="connsiteX255" fmla="*/ 3189977 w 5018777"/>
              <a:gd name="connsiteY255" fmla="*/ 1621245 h 2610137"/>
              <a:gd name="connsiteX256" fmla="*/ 3219006 w 5018777"/>
              <a:gd name="connsiteY256" fmla="*/ 1613988 h 2610137"/>
              <a:gd name="connsiteX257" fmla="*/ 3240777 w 5018777"/>
              <a:gd name="connsiteY257" fmla="*/ 1606731 h 2610137"/>
              <a:gd name="connsiteX258" fmla="*/ 3284320 w 5018777"/>
              <a:gd name="connsiteY258" fmla="*/ 1584960 h 2610137"/>
              <a:gd name="connsiteX259" fmla="*/ 3298835 w 5018777"/>
              <a:gd name="connsiteY259" fmla="*/ 1570445 h 2610137"/>
              <a:gd name="connsiteX260" fmla="*/ 3277063 w 5018777"/>
              <a:gd name="connsiteY260" fmla="*/ 1548674 h 2610137"/>
              <a:gd name="connsiteX261" fmla="*/ 3233520 w 5018777"/>
              <a:gd name="connsiteY261" fmla="*/ 1519645 h 2610137"/>
              <a:gd name="connsiteX262" fmla="*/ 3182720 w 5018777"/>
              <a:gd name="connsiteY262" fmla="*/ 1461588 h 2610137"/>
              <a:gd name="connsiteX263" fmla="*/ 3175463 w 5018777"/>
              <a:gd name="connsiteY263" fmla="*/ 1439817 h 2610137"/>
              <a:gd name="connsiteX264" fmla="*/ 3153692 w 5018777"/>
              <a:gd name="connsiteY264" fmla="*/ 1425303 h 2610137"/>
              <a:gd name="connsiteX265" fmla="*/ 3204492 w 5018777"/>
              <a:gd name="connsiteY265" fmla="*/ 1389017 h 2610137"/>
              <a:gd name="connsiteX266" fmla="*/ 3240777 w 5018777"/>
              <a:gd name="connsiteY266" fmla="*/ 1352731 h 2610137"/>
              <a:gd name="connsiteX267" fmla="*/ 3269806 w 5018777"/>
              <a:gd name="connsiteY267" fmla="*/ 1316445 h 2610137"/>
              <a:gd name="connsiteX268" fmla="*/ 3291577 w 5018777"/>
              <a:gd name="connsiteY268" fmla="*/ 1301931 h 2610137"/>
              <a:gd name="connsiteX269" fmla="*/ 3306092 w 5018777"/>
              <a:gd name="connsiteY269" fmla="*/ 1287417 h 2610137"/>
              <a:gd name="connsiteX270" fmla="*/ 3313349 w 5018777"/>
              <a:gd name="connsiteY270" fmla="*/ 1265645 h 2610137"/>
              <a:gd name="connsiteX271" fmla="*/ 3269806 w 5018777"/>
              <a:gd name="connsiteY271" fmla="*/ 1258388 h 2610137"/>
              <a:gd name="connsiteX272" fmla="*/ 3248035 w 5018777"/>
              <a:gd name="connsiteY272" fmla="*/ 1251131 h 2610137"/>
              <a:gd name="connsiteX273" fmla="*/ 3197235 w 5018777"/>
              <a:gd name="connsiteY273" fmla="*/ 1236617 h 2610137"/>
              <a:gd name="connsiteX274" fmla="*/ 3175463 w 5018777"/>
              <a:gd name="connsiteY274" fmla="*/ 1222103 h 2610137"/>
              <a:gd name="connsiteX275" fmla="*/ 3153692 w 5018777"/>
              <a:gd name="connsiteY275" fmla="*/ 1214845 h 2610137"/>
              <a:gd name="connsiteX276" fmla="*/ 3124663 w 5018777"/>
              <a:gd name="connsiteY276" fmla="*/ 1200331 h 2610137"/>
              <a:gd name="connsiteX277" fmla="*/ 3204492 w 5018777"/>
              <a:gd name="connsiteY277" fmla="*/ 1098731 h 2610137"/>
              <a:gd name="connsiteX278" fmla="*/ 3255292 w 5018777"/>
              <a:gd name="connsiteY278" fmla="*/ 1040674 h 2610137"/>
              <a:gd name="connsiteX279" fmla="*/ 3255292 w 5018777"/>
              <a:gd name="connsiteY279" fmla="*/ 997131 h 2610137"/>
              <a:gd name="connsiteX280" fmla="*/ 3211749 w 5018777"/>
              <a:gd name="connsiteY280" fmla="*/ 989874 h 2610137"/>
              <a:gd name="connsiteX281" fmla="*/ 3182720 w 5018777"/>
              <a:gd name="connsiteY281" fmla="*/ 982617 h 2610137"/>
              <a:gd name="connsiteX282" fmla="*/ 3124663 w 5018777"/>
              <a:gd name="connsiteY282" fmla="*/ 960845 h 2610137"/>
              <a:gd name="connsiteX283" fmla="*/ 3102892 w 5018777"/>
              <a:gd name="connsiteY283" fmla="*/ 953588 h 2610137"/>
              <a:gd name="connsiteX284" fmla="*/ 3052092 w 5018777"/>
              <a:gd name="connsiteY284" fmla="*/ 946331 h 2610137"/>
              <a:gd name="connsiteX285" fmla="*/ 3030320 w 5018777"/>
              <a:gd name="connsiteY285" fmla="*/ 939074 h 2610137"/>
              <a:gd name="connsiteX286" fmla="*/ 2994035 w 5018777"/>
              <a:gd name="connsiteY286" fmla="*/ 931817 h 2610137"/>
              <a:gd name="connsiteX287" fmla="*/ 2979520 w 5018777"/>
              <a:gd name="connsiteY287" fmla="*/ 917303 h 2610137"/>
              <a:gd name="connsiteX288" fmla="*/ 3037577 w 5018777"/>
              <a:gd name="connsiteY288" fmla="*/ 822960 h 2610137"/>
              <a:gd name="connsiteX289" fmla="*/ 3095635 w 5018777"/>
              <a:gd name="connsiteY289" fmla="*/ 750388 h 2610137"/>
              <a:gd name="connsiteX290" fmla="*/ 3131920 w 5018777"/>
              <a:gd name="connsiteY290" fmla="*/ 706845 h 2610137"/>
              <a:gd name="connsiteX291" fmla="*/ 3146435 w 5018777"/>
              <a:gd name="connsiteY291" fmla="*/ 685074 h 2610137"/>
              <a:gd name="connsiteX292" fmla="*/ 3037577 w 5018777"/>
              <a:gd name="connsiteY292" fmla="*/ 670560 h 2610137"/>
              <a:gd name="connsiteX293" fmla="*/ 2965006 w 5018777"/>
              <a:gd name="connsiteY293" fmla="*/ 663303 h 2610137"/>
              <a:gd name="connsiteX294" fmla="*/ 2892435 w 5018777"/>
              <a:gd name="connsiteY294" fmla="*/ 648788 h 2610137"/>
              <a:gd name="connsiteX295" fmla="*/ 2928720 w 5018777"/>
              <a:gd name="connsiteY295" fmla="*/ 612503 h 2610137"/>
              <a:gd name="connsiteX296" fmla="*/ 2965006 w 5018777"/>
              <a:gd name="connsiteY296" fmla="*/ 576217 h 2610137"/>
              <a:gd name="connsiteX297" fmla="*/ 2972263 w 5018777"/>
              <a:gd name="connsiteY297" fmla="*/ 532674 h 2610137"/>
              <a:gd name="connsiteX298" fmla="*/ 2986777 w 5018777"/>
              <a:gd name="connsiteY298" fmla="*/ 489131 h 2610137"/>
              <a:gd name="connsiteX299" fmla="*/ 3001292 w 5018777"/>
              <a:gd name="connsiteY299" fmla="*/ 438331 h 2610137"/>
              <a:gd name="connsiteX300" fmla="*/ 3015806 w 5018777"/>
              <a:gd name="connsiteY300" fmla="*/ 394788 h 2610137"/>
              <a:gd name="connsiteX301" fmla="*/ 2965006 w 5018777"/>
              <a:gd name="connsiteY301" fmla="*/ 402045 h 2610137"/>
              <a:gd name="connsiteX302" fmla="*/ 2921463 w 5018777"/>
              <a:gd name="connsiteY302" fmla="*/ 416560 h 2610137"/>
              <a:gd name="connsiteX303" fmla="*/ 2892435 w 5018777"/>
              <a:gd name="connsiteY303" fmla="*/ 423817 h 2610137"/>
              <a:gd name="connsiteX304" fmla="*/ 2856149 w 5018777"/>
              <a:gd name="connsiteY304" fmla="*/ 438331 h 2610137"/>
              <a:gd name="connsiteX305" fmla="*/ 2812606 w 5018777"/>
              <a:gd name="connsiteY305" fmla="*/ 445588 h 2610137"/>
              <a:gd name="connsiteX306" fmla="*/ 2783577 w 5018777"/>
              <a:gd name="connsiteY306" fmla="*/ 452845 h 2610137"/>
              <a:gd name="connsiteX307" fmla="*/ 2725520 w 5018777"/>
              <a:gd name="connsiteY307" fmla="*/ 445588 h 2610137"/>
              <a:gd name="connsiteX308" fmla="*/ 2732777 w 5018777"/>
              <a:gd name="connsiteY308" fmla="*/ 380274 h 2610137"/>
              <a:gd name="connsiteX309" fmla="*/ 2725520 w 5018777"/>
              <a:gd name="connsiteY309" fmla="*/ 293188 h 2610137"/>
              <a:gd name="connsiteX310" fmla="*/ 2711006 w 5018777"/>
              <a:gd name="connsiteY310" fmla="*/ 235131 h 2610137"/>
              <a:gd name="connsiteX311" fmla="*/ 2667463 w 5018777"/>
              <a:gd name="connsiteY311" fmla="*/ 213360 h 2610137"/>
              <a:gd name="connsiteX312" fmla="*/ 2660206 w 5018777"/>
              <a:gd name="connsiteY312"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790835 w 5018777"/>
              <a:gd name="connsiteY225" fmla="*/ 2455817 h 2610137"/>
              <a:gd name="connsiteX226" fmla="*/ 2812606 w 5018777"/>
              <a:gd name="connsiteY226" fmla="*/ 2441303 h 2610137"/>
              <a:gd name="connsiteX227" fmla="*/ 2805349 w 5018777"/>
              <a:gd name="connsiteY227" fmla="*/ 2419531 h 2610137"/>
              <a:gd name="connsiteX228" fmla="*/ 2798092 w 5018777"/>
              <a:gd name="connsiteY228" fmla="*/ 2375988 h 2610137"/>
              <a:gd name="connsiteX229" fmla="*/ 2783577 w 5018777"/>
              <a:gd name="connsiteY229" fmla="*/ 2332445 h 2610137"/>
              <a:gd name="connsiteX230" fmla="*/ 2767612 w 5018777"/>
              <a:gd name="connsiteY230" fmla="*/ 2268310 h 2610137"/>
              <a:gd name="connsiteX231" fmla="*/ 2980246 w 5018777"/>
              <a:gd name="connsiteY231" fmla="*/ 2285002 h 2610137"/>
              <a:gd name="connsiteX232" fmla="*/ 2950492 w 5018777"/>
              <a:gd name="connsiteY232" fmla="*/ 2230845 h 2610137"/>
              <a:gd name="connsiteX233" fmla="*/ 2928720 w 5018777"/>
              <a:gd name="connsiteY233" fmla="*/ 2136503 h 2610137"/>
              <a:gd name="connsiteX234" fmla="*/ 2921463 w 5018777"/>
              <a:gd name="connsiteY234" fmla="*/ 2107474 h 2610137"/>
              <a:gd name="connsiteX235" fmla="*/ 2899692 w 5018777"/>
              <a:gd name="connsiteY235" fmla="*/ 2092960 h 2610137"/>
              <a:gd name="connsiteX236" fmla="*/ 2906949 w 5018777"/>
              <a:gd name="connsiteY236" fmla="*/ 2063931 h 2610137"/>
              <a:gd name="connsiteX237" fmla="*/ 3037577 w 5018777"/>
              <a:gd name="connsiteY237" fmla="*/ 2056674 h 2610137"/>
              <a:gd name="connsiteX238" fmla="*/ 3124663 w 5018777"/>
              <a:gd name="connsiteY238" fmla="*/ 2049417 h 2610137"/>
              <a:gd name="connsiteX239" fmla="*/ 3146435 w 5018777"/>
              <a:gd name="connsiteY239" fmla="*/ 2042160 h 2610137"/>
              <a:gd name="connsiteX240" fmla="*/ 3139177 w 5018777"/>
              <a:gd name="connsiteY240" fmla="*/ 2013131 h 2610137"/>
              <a:gd name="connsiteX241" fmla="*/ 3110149 w 5018777"/>
              <a:gd name="connsiteY241" fmla="*/ 1962331 h 2610137"/>
              <a:gd name="connsiteX242" fmla="*/ 3081120 w 5018777"/>
              <a:gd name="connsiteY242" fmla="*/ 1933303 h 2610137"/>
              <a:gd name="connsiteX243" fmla="*/ 3066606 w 5018777"/>
              <a:gd name="connsiteY243" fmla="*/ 1904274 h 2610137"/>
              <a:gd name="connsiteX244" fmla="*/ 3044835 w 5018777"/>
              <a:gd name="connsiteY244" fmla="*/ 1889760 h 2610137"/>
              <a:gd name="connsiteX245" fmla="*/ 3037577 w 5018777"/>
              <a:gd name="connsiteY245" fmla="*/ 1867988 h 2610137"/>
              <a:gd name="connsiteX246" fmla="*/ 3023063 w 5018777"/>
              <a:gd name="connsiteY246" fmla="*/ 1846217 h 2610137"/>
              <a:gd name="connsiteX247" fmla="*/ 3052092 w 5018777"/>
              <a:gd name="connsiteY247" fmla="*/ 1831703 h 2610137"/>
              <a:gd name="connsiteX248" fmla="*/ 3160949 w 5018777"/>
              <a:gd name="connsiteY248" fmla="*/ 1817188 h 2610137"/>
              <a:gd name="connsiteX249" fmla="*/ 3182720 w 5018777"/>
              <a:gd name="connsiteY249" fmla="*/ 1802674 h 2610137"/>
              <a:gd name="connsiteX250" fmla="*/ 3131920 w 5018777"/>
              <a:gd name="connsiteY250" fmla="*/ 1693817 h 2610137"/>
              <a:gd name="connsiteX251" fmla="*/ 3124663 w 5018777"/>
              <a:gd name="connsiteY251" fmla="*/ 1672045 h 2610137"/>
              <a:gd name="connsiteX252" fmla="*/ 3110149 w 5018777"/>
              <a:gd name="connsiteY252" fmla="*/ 1650274 h 2610137"/>
              <a:gd name="connsiteX253" fmla="*/ 3131920 w 5018777"/>
              <a:gd name="connsiteY253" fmla="*/ 1643017 h 2610137"/>
              <a:gd name="connsiteX254" fmla="*/ 3160949 w 5018777"/>
              <a:gd name="connsiteY254" fmla="*/ 1635760 h 2610137"/>
              <a:gd name="connsiteX255" fmla="*/ 3189977 w 5018777"/>
              <a:gd name="connsiteY255" fmla="*/ 1621245 h 2610137"/>
              <a:gd name="connsiteX256" fmla="*/ 3219006 w 5018777"/>
              <a:gd name="connsiteY256" fmla="*/ 1613988 h 2610137"/>
              <a:gd name="connsiteX257" fmla="*/ 3240777 w 5018777"/>
              <a:gd name="connsiteY257" fmla="*/ 1606731 h 2610137"/>
              <a:gd name="connsiteX258" fmla="*/ 3284320 w 5018777"/>
              <a:gd name="connsiteY258" fmla="*/ 1584960 h 2610137"/>
              <a:gd name="connsiteX259" fmla="*/ 3298835 w 5018777"/>
              <a:gd name="connsiteY259" fmla="*/ 1570445 h 2610137"/>
              <a:gd name="connsiteX260" fmla="*/ 3277063 w 5018777"/>
              <a:gd name="connsiteY260" fmla="*/ 1548674 h 2610137"/>
              <a:gd name="connsiteX261" fmla="*/ 3233520 w 5018777"/>
              <a:gd name="connsiteY261" fmla="*/ 1519645 h 2610137"/>
              <a:gd name="connsiteX262" fmla="*/ 3182720 w 5018777"/>
              <a:gd name="connsiteY262" fmla="*/ 1461588 h 2610137"/>
              <a:gd name="connsiteX263" fmla="*/ 3175463 w 5018777"/>
              <a:gd name="connsiteY263" fmla="*/ 1439817 h 2610137"/>
              <a:gd name="connsiteX264" fmla="*/ 3153692 w 5018777"/>
              <a:gd name="connsiteY264" fmla="*/ 1425303 h 2610137"/>
              <a:gd name="connsiteX265" fmla="*/ 3204492 w 5018777"/>
              <a:gd name="connsiteY265" fmla="*/ 1389017 h 2610137"/>
              <a:gd name="connsiteX266" fmla="*/ 3240777 w 5018777"/>
              <a:gd name="connsiteY266" fmla="*/ 1352731 h 2610137"/>
              <a:gd name="connsiteX267" fmla="*/ 3269806 w 5018777"/>
              <a:gd name="connsiteY267" fmla="*/ 1316445 h 2610137"/>
              <a:gd name="connsiteX268" fmla="*/ 3291577 w 5018777"/>
              <a:gd name="connsiteY268" fmla="*/ 1301931 h 2610137"/>
              <a:gd name="connsiteX269" fmla="*/ 3306092 w 5018777"/>
              <a:gd name="connsiteY269" fmla="*/ 1287417 h 2610137"/>
              <a:gd name="connsiteX270" fmla="*/ 3313349 w 5018777"/>
              <a:gd name="connsiteY270" fmla="*/ 1265645 h 2610137"/>
              <a:gd name="connsiteX271" fmla="*/ 3269806 w 5018777"/>
              <a:gd name="connsiteY271" fmla="*/ 1258388 h 2610137"/>
              <a:gd name="connsiteX272" fmla="*/ 3248035 w 5018777"/>
              <a:gd name="connsiteY272" fmla="*/ 1251131 h 2610137"/>
              <a:gd name="connsiteX273" fmla="*/ 3197235 w 5018777"/>
              <a:gd name="connsiteY273" fmla="*/ 1236617 h 2610137"/>
              <a:gd name="connsiteX274" fmla="*/ 3175463 w 5018777"/>
              <a:gd name="connsiteY274" fmla="*/ 1222103 h 2610137"/>
              <a:gd name="connsiteX275" fmla="*/ 3153692 w 5018777"/>
              <a:gd name="connsiteY275" fmla="*/ 1214845 h 2610137"/>
              <a:gd name="connsiteX276" fmla="*/ 3124663 w 5018777"/>
              <a:gd name="connsiteY276" fmla="*/ 1200331 h 2610137"/>
              <a:gd name="connsiteX277" fmla="*/ 3204492 w 5018777"/>
              <a:gd name="connsiteY277" fmla="*/ 1098731 h 2610137"/>
              <a:gd name="connsiteX278" fmla="*/ 3255292 w 5018777"/>
              <a:gd name="connsiteY278" fmla="*/ 1040674 h 2610137"/>
              <a:gd name="connsiteX279" fmla="*/ 3255292 w 5018777"/>
              <a:gd name="connsiteY279" fmla="*/ 997131 h 2610137"/>
              <a:gd name="connsiteX280" fmla="*/ 3211749 w 5018777"/>
              <a:gd name="connsiteY280" fmla="*/ 989874 h 2610137"/>
              <a:gd name="connsiteX281" fmla="*/ 3182720 w 5018777"/>
              <a:gd name="connsiteY281" fmla="*/ 982617 h 2610137"/>
              <a:gd name="connsiteX282" fmla="*/ 3124663 w 5018777"/>
              <a:gd name="connsiteY282" fmla="*/ 960845 h 2610137"/>
              <a:gd name="connsiteX283" fmla="*/ 3102892 w 5018777"/>
              <a:gd name="connsiteY283" fmla="*/ 953588 h 2610137"/>
              <a:gd name="connsiteX284" fmla="*/ 3052092 w 5018777"/>
              <a:gd name="connsiteY284" fmla="*/ 946331 h 2610137"/>
              <a:gd name="connsiteX285" fmla="*/ 3030320 w 5018777"/>
              <a:gd name="connsiteY285" fmla="*/ 939074 h 2610137"/>
              <a:gd name="connsiteX286" fmla="*/ 2994035 w 5018777"/>
              <a:gd name="connsiteY286" fmla="*/ 931817 h 2610137"/>
              <a:gd name="connsiteX287" fmla="*/ 2979520 w 5018777"/>
              <a:gd name="connsiteY287" fmla="*/ 917303 h 2610137"/>
              <a:gd name="connsiteX288" fmla="*/ 3037577 w 5018777"/>
              <a:gd name="connsiteY288" fmla="*/ 822960 h 2610137"/>
              <a:gd name="connsiteX289" fmla="*/ 3095635 w 5018777"/>
              <a:gd name="connsiteY289" fmla="*/ 750388 h 2610137"/>
              <a:gd name="connsiteX290" fmla="*/ 3131920 w 5018777"/>
              <a:gd name="connsiteY290" fmla="*/ 706845 h 2610137"/>
              <a:gd name="connsiteX291" fmla="*/ 3146435 w 5018777"/>
              <a:gd name="connsiteY291" fmla="*/ 685074 h 2610137"/>
              <a:gd name="connsiteX292" fmla="*/ 3037577 w 5018777"/>
              <a:gd name="connsiteY292" fmla="*/ 670560 h 2610137"/>
              <a:gd name="connsiteX293" fmla="*/ 2965006 w 5018777"/>
              <a:gd name="connsiteY293" fmla="*/ 663303 h 2610137"/>
              <a:gd name="connsiteX294" fmla="*/ 2892435 w 5018777"/>
              <a:gd name="connsiteY294" fmla="*/ 648788 h 2610137"/>
              <a:gd name="connsiteX295" fmla="*/ 2928720 w 5018777"/>
              <a:gd name="connsiteY295" fmla="*/ 612503 h 2610137"/>
              <a:gd name="connsiteX296" fmla="*/ 2965006 w 5018777"/>
              <a:gd name="connsiteY296" fmla="*/ 576217 h 2610137"/>
              <a:gd name="connsiteX297" fmla="*/ 2972263 w 5018777"/>
              <a:gd name="connsiteY297" fmla="*/ 532674 h 2610137"/>
              <a:gd name="connsiteX298" fmla="*/ 2986777 w 5018777"/>
              <a:gd name="connsiteY298" fmla="*/ 489131 h 2610137"/>
              <a:gd name="connsiteX299" fmla="*/ 3001292 w 5018777"/>
              <a:gd name="connsiteY299" fmla="*/ 438331 h 2610137"/>
              <a:gd name="connsiteX300" fmla="*/ 3015806 w 5018777"/>
              <a:gd name="connsiteY300" fmla="*/ 394788 h 2610137"/>
              <a:gd name="connsiteX301" fmla="*/ 2965006 w 5018777"/>
              <a:gd name="connsiteY301" fmla="*/ 402045 h 2610137"/>
              <a:gd name="connsiteX302" fmla="*/ 2921463 w 5018777"/>
              <a:gd name="connsiteY302" fmla="*/ 416560 h 2610137"/>
              <a:gd name="connsiteX303" fmla="*/ 2892435 w 5018777"/>
              <a:gd name="connsiteY303" fmla="*/ 423817 h 2610137"/>
              <a:gd name="connsiteX304" fmla="*/ 2856149 w 5018777"/>
              <a:gd name="connsiteY304" fmla="*/ 438331 h 2610137"/>
              <a:gd name="connsiteX305" fmla="*/ 2812606 w 5018777"/>
              <a:gd name="connsiteY305" fmla="*/ 445588 h 2610137"/>
              <a:gd name="connsiteX306" fmla="*/ 2783577 w 5018777"/>
              <a:gd name="connsiteY306" fmla="*/ 452845 h 2610137"/>
              <a:gd name="connsiteX307" fmla="*/ 2725520 w 5018777"/>
              <a:gd name="connsiteY307" fmla="*/ 445588 h 2610137"/>
              <a:gd name="connsiteX308" fmla="*/ 2732777 w 5018777"/>
              <a:gd name="connsiteY308" fmla="*/ 380274 h 2610137"/>
              <a:gd name="connsiteX309" fmla="*/ 2725520 w 5018777"/>
              <a:gd name="connsiteY309" fmla="*/ 293188 h 2610137"/>
              <a:gd name="connsiteX310" fmla="*/ 2711006 w 5018777"/>
              <a:gd name="connsiteY310" fmla="*/ 235131 h 2610137"/>
              <a:gd name="connsiteX311" fmla="*/ 2667463 w 5018777"/>
              <a:gd name="connsiteY311" fmla="*/ 213360 h 2610137"/>
              <a:gd name="connsiteX312" fmla="*/ 2660206 w 5018777"/>
              <a:gd name="connsiteY312"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790835 w 5018777"/>
              <a:gd name="connsiteY225" fmla="*/ 2455817 h 2610137"/>
              <a:gd name="connsiteX226" fmla="*/ 2812606 w 5018777"/>
              <a:gd name="connsiteY226" fmla="*/ 2441303 h 2610137"/>
              <a:gd name="connsiteX227" fmla="*/ 2805349 w 5018777"/>
              <a:gd name="connsiteY227" fmla="*/ 2419531 h 2610137"/>
              <a:gd name="connsiteX228" fmla="*/ 2783577 w 5018777"/>
              <a:gd name="connsiteY228" fmla="*/ 2332445 h 2610137"/>
              <a:gd name="connsiteX229" fmla="*/ 2767612 w 5018777"/>
              <a:gd name="connsiteY229" fmla="*/ 2268310 h 2610137"/>
              <a:gd name="connsiteX230" fmla="*/ 2980246 w 5018777"/>
              <a:gd name="connsiteY230" fmla="*/ 2285002 h 2610137"/>
              <a:gd name="connsiteX231" fmla="*/ 2950492 w 5018777"/>
              <a:gd name="connsiteY231" fmla="*/ 2230845 h 2610137"/>
              <a:gd name="connsiteX232" fmla="*/ 2928720 w 5018777"/>
              <a:gd name="connsiteY232" fmla="*/ 2136503 h 2610137"/>
              <a:gd name="connsiteX233" fmla="*/ 2921463 w 5018777"/>
              <a:gd name="connsiteY233" fmla="*/ 2107474 h 2610137"/>
              <a:gd name="connsiteX234" fmla="*/ 2899692 w 5018777"/>
              <a:gd name="connsiteY234" fmla="*/ 2092960 h 2610137"/>
              <a:gd name="connsiteX235" fmla="*/ 2906949 w 5018777"/>
              <a:gd name="connsiteY235" fmla="*/ 2063931 h 2610137"/>
              <a:gd name="connsiteX236" fmla="*/ 3037577 w 5018777"/>
              <a:gd name="connsiteY236" fmla="*/ 2056674 h 2610137"/>
              <a:gd name="connsiteX237" fmla="*/ 3124663 w 5018777"/>
              <a:gd name="connsiteY237" fmla="*/ 2049417 h 2610137"/>
              <a:gd name="connsiteX238" fmla="*/ 3146435 w 5018777"/>
              <a:gd name="connsiteY238" fmla="*/ 2042160 h 2610137"/>
              <a:gd name="connsiteX239" fmla="*/ 3139177 w 5018777"/>
              <a:gd name="connsiteY239" fmla="*/ 2013131 h 2610137"/>
              <a:gd name="connsiteX240" fmla="*/ 3110149 w 5018777"/>
              <a:gd name="connsiteY240" fmla="*/ 1962331 h 2610137"/>
              <a:gd name="connsiteX241" fmla="*/ 3081120 w 5018777"/>
              <a:gd name="connsiteY241" fmla="*/ 1933303 h 2610137"/>
              <a:gd name="connsiteX242" fmla="*/ 3066606 w 5018777"/>
              <a:gd name="connsiteY242" fmla="*/ 1904274 h 2610137"/>
              <a:gd name="connsiteX243" fmla="*/ 3044835 w 5018777"/>
              <a:gd name="connsiteY243" fmla="*/ 1889760 h 2610137"/>
              <a:gd name="connsiteX244" fmla="*/ 3037577 w 5018777"/>
              <a:gd name="connsiteY244" fmla="*/ 1867988 h 2610137"/>
              <a:gd name="connsiteX245" fmla="*/ 3023063 w 5018777"/>
              <a:gd name="connsiteY245" fmla="*/ 1846217 h 2610137"/>
              <a:gd name="connsiteX246" fmla="*/ 3052092 w 5018777"/>
              <a:gd name="connsiteY246" fmla="*/ 1831703 h 2610137"/>
              <a:gd name="connsiteX247" fmla="*/ 3160949 w 5018777"/>
              <a:gd name="connsiteY247" fmla="*/ 1817188 h 2610137"/>
              <a:gd name="connsiteX248" fmla="*/ 3182720 w 5018777"/>
              <a:gd name="connsiteY248" fmla="*/ 1802674 h 2610137"/>
              <a:gd name="connsiteX249" fmla="*/ 3131920 w 5018777"/>
              <a:gd name="connsiteY249" fmla="*/ 1693817 h 2610137"/>
              <a:gd name="connsiteX250" fmla="*/ 3124663 w 5018777"/>
              <a:gd name="connsiteY250" fmla="*/ 1672045 h 2610137"/>
              <a:gd name="connsiteX251" fmla="*/ 3110149 w 5018777"/>
              <a:gd name="connsiteY251" fmla="*/ 1650274 h 2610137"/>
              <a:gd name="connsiteX252" fmla="*/ 3131920 w 5018777"/>
              <a:gd name="connsiteY252" fmla="*/ 1643017 h 2610137"/>
              <a:gd name="connsiteX253" fmla="*/ 3160949 w 5018777"/>
              <a:gd name="connsiteY253" fmla="*/ 1635760 h 2610137"/>
              <a:gd name="connsiteX254" fmla="*/ 3189977 w 5018777"/>
              <a:gd name="connsiteY254" fmla="*/ 1621245 h 2610137"/>
              <a:gd name="connsiteX255" fmla="*/ 3219006 w 5018777"/>
              <a:gd name="connsiteY255" fmla="*/ 1613988 h 2610137"/>
              <a:gd name="connsiteX256" fmla="*/ 3240777 w 5018777"/>
              <a:gd name="connsiteY256" fmla="*/ 1606731 h 2610137"/>
              <a:gd name="connsiteX257" fmla="*/ 3284320 w 5018777"/>
              <a:gd name="connsiteY257" fmla="*/ 1584960 h 2610137"/>
              <a:gd name="connsiteX258" fmla="*/ 3298835 w 5018777"/>
              <a:gd name="connsiteY258" fmla="*/ 1570445 h 2610137"/>
              <a:gd name="connsiteX259" fmla="*/ 3277063 w 5018777"/>
              <a:gd name="connsiteY259" fmla="*/ 1548674 h 2610137"/>
              <a:gd name="connsiteX260" fmla="*/ 3233520 w 5018777"/>
              <a:gd name="connsiteY260" fmla="*/ 1519645 h 2610137"/>
              <a:gd name="connsiteX261" fmla="*/ 3182720 w 5018777"/>
              <a:gd name="connsiteY261" fmla="*/ 1461588 h 2610137"/>
              <a:gd name="connsiteX262" fmla="*/ 3175463 w 5018777"/>
              <a:gd name="connsiteY262" fmla="*/ 1439817 h 2610137"/>
              <a:gd name="connsiteX263" fmla="*/ 3153692 w 5018777"/>
              <a:gd name="connsiteY263" fmla="*/ 1425303 h 2610137"/>
              <a:gd name="connsiteX264" fmla="*/ 3204492 w 5018777"/>
              <a:gd name="connsiteY264" fmla="*/ 1389017 h 2610137"/>
              <a:gd name="connsiteX265" fmla="*/ 3240777 w 5018777"/>
              <a:gd name="connsiteY265" fmla="*/ 1352731 h 2610137"/>
              <a:gd name="connsiteX266" fmla="*/ 3269806 w 5018777"/>
              <a:gd name="connsiteY266" fmla="*/ 1316445 h 2610137"/>
              <a:gd name="connsiteX267" fmla="*/ 3291577 w 5018777"/>
              <a:gd name="connsiteY267" fmla="*/ 1301931 h 2610137"/>
              <a:gd name="connsiteX268" fmla="*/ 3306092 w 5018777"/>
              <a:gd name="connsiteY268" fmla="*/ 1287417 h 2610137"/>
              <a:gd name="connsiteX269" fmla="*/ 3313349 w 5018777"/>
              <a:gd name="connsiteY269" fmla="*/ 1265645 h 2610137"/>
              <a:gd name="connsiteX270" fmla="*/ 3269806 w 5018777"/>
              <a:gd name="connsiteY270" fmla="*/ 1258388 h 2610137"/>
              <a:gd name="connsiteX271" fmla="*/ 3248035 w 5018777"/>
              <a:gd name="connsiteY271" fmla="*/ 1251131 h 2610137"/>
              <a:gd name="connsiteX272" fmla="*/ 3197235 w 5018777"/>
              <a:gd name="connsiteY272" fmla="*/ 1236617 h 2610137"/>
              <a:gd name="connsiteX273" fmla="*/ 3175463 w 5018777"/>
              <a:gd name="connsiteY273" fmla="*/ 1222103 h 2610137"/>
              <a:gd name="connsiteX274" fmla="*/ 3153692 w 5018777"/>
              <a:gd name="connsiteY274" fmla="*/ 1214845 h 2610137"/>
              <a:gd name="connsiteX275" fmla="*/ 3124663 w 5018777"/>
              <a:gd name="connsiteY275" fmla="*/ 1200331 h 2610137"/>
              <a:gd name="connsiteX276" fmla="*/ 3204492 w 5018777"/>
              <a:gd name="connsiteY276" fmla="*/ 1098731 h 2610137"/>
              <a:gd name="connsiteX277" fmla="*/ 3255292 w 5018777"/>
              <a:gd name="connsiteY277" fmla="*/ 1040674 h 2610137"/>
              <a:gd name="connsiteX278" fmla="*/ 3255292 w 5018777"/>
              <a:gd name="connsiteY278" fmla="*/ 997131 h 2610137"/>
              <a:gd name="connsiteX279" fmla="*/ 3211749 w 5018777"/>
              <a:gd name="connsiteY279" fmla="*/ 989874 h 2610137"/>
              <a:gd name="connsiteX280" fmla="*/ 3182720 w 5018777"/>
              <a:gd name="connsiteY280" fmla="*/ 982617 h 2610137"/>
              <a:gd name="connsiteX281" fmla="*/ 3124663 w 5018777"/>
              <a:gd name="connsiteY281" fmla="*/ 960845 h 2610137"/>
              <a:gd name="connsiteX282" fmla="*/ 3102892 w 5018777"/>
              <a:gd name="connsiteY282" fmla="*/ 953588 h 2610137"/>
              <a:gd name="connsiteX283" fmla="*/ 3052092 w 5018777"/>
              <a:gd name="connsiteY283" fmla="*/ 946331 h 2610137"/>
              <a:gd name="connsiteX284" fmla="*/ 3030320 w 5018777"/>
              <a:gd name="connsiteY284" fmla="*/ 939074 h 2610137"/>
              <a:gd name="connsiteX285" fmla="*/ 2994035 w 5018777"/>
              <a:gd name="connsiteY285" fmla="*/ 931817 h 2610137"/>
              <a:gd name="connsiteX286" fmla="*/ 2979520 w 5018777"/>
              <a:gd name="connsiteY286" fmla="*/ 917303 h 2610137"/>
              <a:gd name="connsiteX287" fmla="*/ 3037577 w 5018777"/>
              <a:gd name="connsiteY287" fmla="*/ 822960 h 2610137"/>
              <a:gd name="connsiteX288" fmla="*/ 3095635 w 5018777"/>
              <a:gd name="connsiteY288" fmla="*/ 750388 h 2610137"/>
              <a:gd name="connsiteX289" fmla="*/ 3131920 w 5018777"/>
              <a:gd name="connsiteY289" fmla="*/ 706845 h 2610137"/>
              <a:gd name="connsiteX290" fmla="*/ 3146435 w 5018777"/>
              <a:gd name="connsiteY290" fmla="*/ 685074 h 2610137"/>
              <a:gd name="connsiteX291" fmla="*/ 3037577 w 5018777"/>
              <a:gd name="connsiteY291" fmla="*/ 670560 h 2610137"/>
              <a:gd name="connsiteX292" fmla="*/ 2965006 w 5018777"/>
              <a:gd name="connsiteY292" fmla="*/ 663303 h 2610137"/>
              <a:gd name="connsiteX293" fmla="*/ 2892435 w 5018777"/>
              <a:gd name="connsiteY293" fmla="*/ 648788 h 2610137"/>
              <a:gd name="connsiteX294" fmla="*/ 2928720 w 5018777"/>
              <a:gd name="connsiteY294" fmla="*/ 612503 h 2610137"/>
              <a:gd name="connsiteX295" fmla="*/ 2965006 w 5018777"/>
              <a:gd name="connsiteY295" fmla="*/ 576217 h 2610137"/>
              <a:gd name="connsiteX296" fmla="*/ 2972263 w 5018777"/>
              <a:gd name="connsiteY296" fmla="*/ 532674 h 2610137"/>
              <a:gd name="connsiteX297" fmla="*/ 2986777 w 5018777"/>
              <a:gd name="connsiteY297" fmla="*/ 489131 h 2610137"/>
              <a:gd name="connsiteX298" fmla="*/ 3001292 w 5018777"/>
              <a:gd name="connsiteY298" fmla="*/ 438331 h 2610137"/>
              <a:gd name="connsiteX299" fmla="*/ 3015806 w 5018777"/>
              <a:gd name="connsiteY299" fmla="*/ 394788 h 2610137"/>
              <a:gd name="connsiteX300" fmla="*/ 2965006 w 5018777"/>
              <a:gd name="connsiteY300" fmla="*/ 402045 h 2610137"/>
              <a:gd name="connsiteX301" fmla="*/ 2921463 w 5018777"/>
              <a:gd name="connsiteY301" fmla="*/ 416560 h 2610137"/>
              <a:gd name="connsiteX302" fmla="*/ 2892435 w 5018777"/>
              <a:gd name="connsiteY302" fmla="*/ 423817 h 2610137"/>
              <a:gd name="connsiteX303" fmla="*/ 2856149 w 5018777"/>
              <a:gd name="connsiteY303" fmla="*/ 438331 h 2610137"/>
              <a:gd name="connsiteX304" fmla="*/ 2812606 w 5018777"/>
              <a:gd name="connsiteY304" fmla="*/ 445588 h 2610137"/>
              <a:gd name="connsiteX305" fmla="*/ 2783577 w 5018777"/>
              <a:gd name="connsiteY305" fmla="*/ 452845 h 2610137"/>
              <a:gd name="connsiteX306" fmla="*/ 2725520 w 5018777"/>
              <a:gd name="connsiteY306" fmla="*/ 445588 h 2610137"/>
              <a:gd name="connsiteX307" fmla="*/ 2732777 w 5018777"/>
              <a:gd name="connsiteY307" fmla="*/ 380274 h 2610137"/>
              <a:gd name="connsiteX308" fmla="*/ 2725520 w 5018777"/>
              <a:gd name="connsiteY308" fmla="*/ 293188 h 2610137"/>
              <a:gd name="connsiteX309" fmla="*/ 2711006 w 5018777"/>
              <a:gd name="connsiteY309" fmla="*/ 235131 h 2610137"/>
              <a:gd name="connsiteX310" fmla="*/ 2667463 w 5018777"/>
              <a:gd name="connsiteY310" fmla="*/ 213360 h 2610137"/>
              <a:gd name="connsiteX311" fmla="*/ 2660206 w 5018777"/>
              <a:gd name="connsiteY311"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790835 w 5018777"/>
              <a:gd name="connsiteY225" fmla="*/ 2455817 h 2610137"/>
              <a:gd name="connsiteX226" fmla="*/ 2812606 w 5018777"/>
              <a:gd name="connsiteY226" fmla="*/ 2441303 h 2610137"/>
              <a:gd name="connsiteX227" fmla="*/ 2805349 w 5018777"/>
              <a:gd name="connsiteY227" fmla="*/ 2419531 h 2610137"/>
              <a:gd name="connsiteX228" fmla="*/ 2767612 w 5018777"/>
              <a:gd name="connsiteY228" fmla="*/ 2268310 h 2610137"/>
              <a:gd name="connsiteX229" fmla="*/ 2980246 w 5018777"/>
              <a:gd name="connsiteY229" fmla="*/ 2285002 h 2610137"/>
              <a:gd name="connsiteX230" fmla="*/ 2950492 w 5018777"/>
              <a:gd name="connsiteY230" fmla="*/ 2230845 h 2610137"/>
              <a:gd name="connsiteX231" fmla="*/ 2928720 w 5018777"/>
              <a:gd name="connsiteY231" fmla="*/ 2136503 h 2610137"/>
              <a:gd name="connsiteX232" fmla="*/ 2921463 w 5018777"/>
              <a:gd name="connsiteY232" fmla="*/ 2107474 h 2610137"/>
              <a:gd name="connsiteX233" fmla="*/ 2899692 w 5018777"/>
              <a:gd name="connsiteY233" fmla="*/ 2092960 h 2610137"/>
              <a:gd name="connsiteX234" fmla="*/ 2906949 w 5018777"/>
              <a:gd name="connsiteY234" fmla="*/ 2063931 h 2610137"/>
              <a:gd name="connsiteX235" fmla="*/ 3037577 w 5018777"/>
              <a:gd name="connsiteY235" fmla="*/ 2056674 h 2610137"/>
              <a:gd name="connsiteX236" fmla="*/ 3124663 w 5018777"/>
              <a:gd name="connsiteY236" fmla="*/ 2049417 h 2610137"/>
              <a:gd name="connsiteX237" fmla="*/ 3146435 w 5018777"/>
              <a:gd name="connsiteY237" fmla="*/ 2042160 h 2610137"/>
              <a:gd name="connsiteX238" fmla="*/ 3139177 w 5018777"/>
              <a:gd name="connsiteY238" fmla="*/ 2013131 h 2610137"/>
              <a:gd name="connsiteX239" fmla="*/ 3110149 w 5018777"/>
              <a:gd name="connsiteY239" fmla="*/ 1962331 h 2610137"/>
              <a:gd name="connsiteX240" fmla="*/ 3081120 w 5018777"/>
              <a:gd name="connsiteY240" fmla="*/ 1933303 h 2610137"/>
              <a:gd name="connsiteX241" fmla="*/ 3066606 w 5018777"/>
              <a:gd name="connsiteY241" fmla="*/ 1904274 h 2610137"/>
              <a:gd name="connsiteX242" fmla="*/ 3044835 w 5018777"/>
              <a:gd name="connsiteY242" fmla="*/ 1889760 h 2610137"/>
              <a:gd name="connsiteX243" fmla="*/ 3037577 w 5018777"/>
              <a:gd name="connsiteY243" fmla="*/ 1867988 h 2610137"/>
              <a:gd name="connsiteX244" fmla="*/ 3023063 w 5018777"/>
              <a:gd name="connsiteY244" fmla="*/ 1846217 h 2610137"/>
              <a:gd name="connsiteX245" fmla="*/ 3052092 w 5018777"/>
              <a:gd name="connsiteY245" fmla="*/ 1831703 h 2610137"/>
              <a:gd name="connsiteX246" fmla="*/ 3160949 w 5018777"/>
              <a:gd name="connsiteY246" fmla="*/ 1817188 h 2610137"/>
              <a:gd name="connsiteX247" fmla="*/ 3182720 w 5018777"/>
              <a:gd name="connsiteY247" fmla="*/ 1802674 h 2610137"/>
              <a:gd name="connsiteX248" fmla="*/ 3131920 w 5018777"/>
              <a:gd name="connsiteY248" fmla="*/ 1693817 h 2610137"/>
              <a:gd name="connsiteX249" fmla="*/ 3124663 w 5018777"/>
              <a:gd name="connsiteY249" fmla="*/ 1672045 h 2610137"/>
              <a:gd name="connsiteX250" fmla="*/ 3110149 w 5018777"/>
              <a:gd name="connsiteY250" fmla="*/ 1650274 h 2610137"/>
              <a:gd name="connsiteX251" fmla="*/ 3131920 w 5018777"/>
              <a:gd name="connsiteY251" fmla="*/ 1643017 h 2610137"/>
              <a:gd name="connsiteX252" fmla="*/ 3160949 w 5018777"/>
              <a:gd name="connsiteY252" fmla="*/ 1635760 h 2610137"/>
              <a:gd name="connsiteX253" fmla="*/ 3189977 w 5018777"/>
              <a:gd name="connsiteY253" fmla="*/ 1621245 h 2610137"/>
              <a:gd name="connsiteX254" fmla="*/ 3219006 w 5018777"/>
              <a:gd name="connsiteY254" fmla="*/ 1613988 h 2610137"/>
              <a:gd name="connsiteX255" fmla="*/ 3240777 w 5018777"/>
              <a:gd name="connsiteY255" fmla="*/ 1606731 h 2610137"/>
              <a:gd name="connsiteX256" fmla="*/ 3284320 w 5018777"/>
              <a:gd name="connsiteY256" fmla="*/ 1584960 h 2610137"/>
              <a:gd name="connsiteX257" fmla="*/ 3298835 w 5018777"/>
              <a:gd name="connsiteY257" fmla="*/ 1570445 h 2610137"/>
              <a:gd name="connsiteX258" fmla="*/ 3277063 w 5018777"/>
              <a:gd name="connsiteY258" fmla="*/ 1548674 h 2610137"/>
              <a:gd name="connsiteX259" fmla="*/ 3233520 w 5018777"/>
              <a:gd name="connsiteY259" fmla="*/ 1519645 h 2610137"/>
              <a:gd name="connsiteX260" fmla="*/ 3182720 w 5018777"/>
              <a:gd name="connsiteY260" fmla="*/ 1461588 h 2610137"/>
              <a:gd name="connsiteX261" fmla="*/ 3175463 w 5018777"/>
              <a:gd name="connsiteY261" fmla="*/ 1439817 h 2610137"/>
              <a:gd name="connsiteX262" fmla="*/ 3153692 w 5018777"/>
              <a:gd name="connsiteY262" fmla="*/ 1425303 h 2610137"/>
              <a:gd name="connsiteX263" fmla="*/ 3204492 w 5018777"/>
              <a:gd name="connsiteY263" fmla="*/ 1389017 h 2610137"/>
              <a:gd name="connsiteX264" fmla="*/ 3240777 w 5018777"/>
              <a:gd name="connsiteY264" fmla="*/ 1352731 h 2610137"/>
              <a:gd name="connsiteX265" fmla="*/ 3269806 w 5018777"/>
              <a:gd name="connsiteY265" fmla="*/ 1316445 h 2610137"/>
              <a:gd name="connsiteX266" fmla="*/ 3291577 w 5018777"/>
              <a:gd name="connsiteY266" fmla="*/ 1301931 h 2610137"/>
              <a:gd name="connsiteX267" fmla="*/ 3306092 w 5018777"/>
              <a:gd name="connsiteY267" fmla="*/ 1287417 h 2610137"/>
              <a:gd name="connsiteX268" fmla="*/ 3313349 w 5018777"/>
              <a:gd name="connsiteY268" fmla="*/ 1265645 h 2610137"/>
              <a:gd name="connsiteX269" fmla="*/ 3269806 w 5018777"/>
              <a:gd name="connsiteY269" fmla="*/ 1258388 h 2610137"/>
              <a:gd name="connsiteX270" fmla="*/ 3248035 w 5018777"/>
              <a:gd name="connsiteY270" fmla="*/ 1251131 h 2610137"/>
              <a:gd name="connsiteX271" fmla="*/ 3197235 w 5018777"/>
              <a:gd name="connsiteY271" fmla="*/ 1236617 h 2610137"/>
              <a:gd name="connsiteX272" fmla="*/ 3175463 w 5018777"/>
              <a:gd name="connsiteY272" fmla="*/ 1222103 h 2610137"/>
              <a:gd name="connsiteX273" fmla="*/ 3153692 w 5018777"/>
              <a:gd name="connsiteY273" fmla="*/ 1214845 h 2610137"/>
              <a:gd name="connsiteX274" fmla="*/ 3124663 w 5018777"/>
              <a:gd name="connsiteY274" fmla="*/ 1200331 h 2610137"/>
              <a:gd name="connsiteX275" fmla="*/ 3204492 w 5018777"/>
              <a:gd name="connsiteY275" fmla="*/ 1098731 h 2610137"/>
              <a:gd name="connsiteX276" fmla="*/ 3255292 w 5018777"/>
              <a:gd name="connsiteY276" fmla="*/ 1040674 h 2610137"/>
              <a:gd name="connsiteX277" fmla="*/ 3255292 w 5018777"/>
              <a:gd name="connsiteY277" fmla="*/ 997131 h 2610137"/>
              <a:gd name="connsiteX278" fmla="*/ 3211749 w 5018777"/>
              <a:gd name="connsiteY278" fmla="*/ 989874 h 2610137"/>
              <a:gd name="connsiteX279" fmla="*/ 3182720 w 5018777"/>
              <a:gd name="connsiteY279" fmla="*/ 982617 h 2610137"/>
              <a:gd name="connsiteX280" fmla="*/ 3124663 w 5018777"/>
              <a:gd name="connsiteY280" fmla="*/ 960845 h 2610137"/>
              <a:gd name="connsiteX281" fmla="*/ 3102892 w 5018777"/>
              <a:gd name="connsiteY281" fmla="*/ 953588 h 2610137"/>
              <a:gd name="connsiteX282" fmla="*/ 3052092 w 5018777"/>
              <a:gd name="connsiteY282" fmla="*/ 946331 h 2610137"/>
              <a:gd name="connsiteX283" fmla="*/ 3030320 w 5018777"/>
              <a:gd name="connsiteY283" fmla="*/ 939074 h 2610137"/>
              <a:gd name="connsiteX284" fmla="*/ 2994035 w 5018777"/>
              <a:gd name="connsiteY284" fmla="*/ 931817 h 2610137"/>
              <a:gd name="connsiteX285" fmla="*/ 2979520 w 5018777"/>
              <a:gd name="connsiteY285" fmla="*/ 917303 h 2610137"/>
              <a:gd name="connsiteX286" fmla="*/ 3037577 w 5018777"/>
              <a:gd name="connsiteY286" fmla="*/ 822960 h 2610137"/>
              <a:gd name="connsiteX287" fmla="*/ 3095635 w 5018777"/>
              <a:gd name="connsiteY287" fmla="*/ 750388 h 2610137"/>
              <a:gd name="connsiteX288" fmla="*/ 3131920 w 5018777"/>
              <a:gd name="connsiteY288" fmla="*/ 706845 h 2610137"/>
              <a:gd name="connsiteX289" fmla="*/ 3146435 w 5018777"/>
              <a:gd name="connsiteY289" fmla="*/ 685074 h 2610137"/>
              <a:gd name="connsiteX290" fmla="*/ 3037577 w 5018777"/>
              <a:gd name="connsiteY290" fmla="*/ 670560 h 2610137"/>
              <a:gd name="connsiteX291" fmla="*/ 2965006 w 5018777"/>
              <a:gd name="connsiteY291" fmla="*/ 663303 h 2610137"/>
              <a:gd name="connsiteX292" fmla="*/ 2892435 w 5018777"/>
              <a:gd name="connsiteY292" fmla="*/ 648788 h 2610137"/>
              <a:gd name="connsiteX293" fmla="*/ 2928720 w 5018777"/>
              <a:gd name="connsiteY293" fmla="*/ 612503 h 2610137"/>
              <a:gd name="connsiteX294" fmla="*/ 2965006 w 5018777"/>
              <a:gd name="connsiteY294" fmla="*/ 576217 h 2610137"/>
              <a:gd name="connsiteX295" fmla="*/ 2972263 w 5018777"/>
              <a:gd name="connsiteY295" fmla="*/ 532674 h 2610137"/>
              <a:gd name="connsiteX296" fmla="*/ 2986777 w 5018777"/>
              <a:gd name="connsiteY296" fmla="*/ 489131 h 2610137"/>
              <a:gd name="connsiteX297" fmla="*/ 3001292 w 5018777"/>
              <a:gd name="connsiteY297" fmla="*/ 438331 h 2610137"/>
              <a:gd name="connsiteX298" fmla="*/ 3015806 w 5018777"/>
              <a:gd name="connsiteY298" fmla="*/ 394788 h 2610137"/>
              <a:gd name="connsiteX299" fmla="*/ 2965006 w 5018777"/>
              <a:gd name="connsiteY299" fmla="*/ 402045 h 2610137"/>
              <a:gd name="connsiteX300" fmla="*/ 2921463 w 5018777"/>
              <a:gd name="connsiteY300" fmla="*/ 416560 h 2610137"/>
              <a:gd name="connsiteX301" fmla="*/ 2892435 w 5018777"/>
              <a:gd name="connsiteY301" fmla="*/ 423817 h 2610137"/>
              <a:gd name="connsiteX302" fmla="*/ 2856149 w 5018777"/>
              <a:gd name="connsiteY302" fmla="*/ 438331 h 2610137"/>
              <a:gd name="connsiteX303" fmla="*/ 2812606 w 5018777"/>
              <a:gd name="connsiteY303" fmla="*/ 445588 h 2610137"/>
              <a:gd name="connsiteX304" fmla="*/ 2783577 w 5018777"/>
              <a:gd name="connsiteY304" fmla="*/ 452845 h 2610137"/>
              <a:gd name="connsiteX305" fmla="*/ 2725520 w 5018777"/>
              <a:gd name="connsiteY305" fmla="*/ 445588 h 2610137"/>
              <a:gd name="connsiteX306" fmla="*/ 2732777 w 5018777"/>
              <a:gd name="connsiteY306" fmla="*/ 380274 h 2610137"/>
              <a:gd name="connsiteX307" fmla="*/ 2725520 w 5018777"/>
              <a:gd name="connsiteY307" fmla="*/ 293188 h 2610137"/>
              <a:gd name="connsiteX308" fmla="*/ 2711006 w 5018777"/>
              <a:gd name="connsiteY308" fmla="*/ 235131 h 2610137"/>
              <a:gd name="connsiteX309" fmla="*/ 2667463 w 5018777"/>
              <a:gd name="connsiteY309" fmla="*/ 213360 h 2610137"/>
              <a:gd name="connsiteX310" fmla="*/ 2660206 w 5018777"/>
              <a:gd name="connsiteY310"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790835 w 5018777"/>
              <a:gd name="connsiteY225" fmla="*/ 2455817 h 2610137"/>
              <a:gd name="connsiteX226" fmla="*/ 2812606 w 5018777"/>
              <a:gd name="connsiteY226" fmla="*/ 2441303 h 2610137"/>
              <a:gd name="connsiteX227" fmla="*/ 2767612 w 5018777"/>
              <a:gd name="connsiteY227" fmla="*/ 2268310 h 2610137"/>
              <a:gd name="connsiteX228" fmla="*/ 2980246 w 5018777"/>
              <a:gd name="connsiteY228" fmla="*/ 2285002 h 2610137"/>
              <a:gd name="connsiteX229" fmla="*/ 2950492 w 5018777"/>
              <a:gd name="connsiteY229" fmla="*/ 2230845 h 2610137"/>
              <a:gd name="connsiteX230" fmla="*/ 2928720 w 5018777"/>
              <a:gd name="connsiteY230" fmla="*/ 2136503 h 2610137"/>
              <a:gd name="connsiteX231" fmla="*/ 2921463 w 5018777"/>
              <a:gd name="connsiteY231" fmla="*/ 2107474 h 2610137"/>
              <a:gd name="connsiteX232" fmla="*/ 2899692 w 5018777"/>
              <a:gd name="connsiteY232" fmla="*/ 2092960 h 2610137"/>
              <a:gd name="connsiteX233" fmla="*/ 2906949 w 5018777"/>
              <a:gd name="connsiteY233" fmla="*/ 2063931 h 2610137"/>
              <a:gd name="connsiteX234" fmla="*/ 3037577 w 5018777"/>
              <a:gd name="connsiteY234" fmla="*/ 2056674 h 2610137"/>
              <a:gd name="connsiteX235" fmla="*/ 3124663 w 5018777"/>
              <a:gd name="connsiteY235" fmla="*/ 2049417 h 2610137"/>
              <a:gd name="connsiteX236" fmla="*/ 3146435 w 5018777"/>
              <a:gd name="connsiteY236" fmla="*/ 2042160 h 2610137"/>
              <a:gd name="connsiteX237" fmla="*/ 3139177 w 5018777"/>
              <a:gd name="connsiteY237" fmla="*/ 2013131 h 2610137"/>
              <a:gd name="connsiteX238" fmla="*/ 3110149 w 5018777"/>
              <a:gd name="connsiteY238" fmla="*/ 1962331 h 2610137"/>
              <a:gd name="connsiteX239" fmla="*/ 3081120 w 5018777"/>
              <a:gd name="connsiteY239" fmla="*/ 1933303 h 2610137"/>
              <a:gd name="connsiteX240" fmla="*/ 3066606 w 5018777"/>
              <a:gd name="connsiteY240" fmla="*/ 1904274 h 2610137"/>
              <a:gd name="connsiteX241" fmla="*/ 3044835 w 5018777"/>
              <a:gd name="connsiteY241" fmla="*/ 1889760 h 2610137"/>
              <a:gd name="connsiteX242" fmla="*/ 3037577 w 5018777"/>
              <a:gd name="connsiteY242" fmla="*/ 1867988 h 2610137"/>
              <a:gd name="connsiteX243" fmla="*/ 3023063 w 5018777"/>
              <a:gd name="connsiteY243" fmla="*/ 1846217 h 2610137"/>
              <a:gd name="connsiteX244" fmla="*/ 3052092 w 5018777"/>
              <a:gd name="connsiteY244" fmla="*/ 1831703 h 2610137"/>
              <a:gd name="connsiteX245" fmla="*/ 3160949 w 5018777"/>
              <a:gd name="connsiteY245" fmla="*/ 1817188 h 2610137"/>
              <a:gd name="connsiteX246" fmla="*/ 3182720 w 5018777"/>
              <a:gd name="connsiteY246" fmla="*/ 1802674 h 2610137"/>
              <a:gd name="connsiteX247" fmla="*/ 3131920 w 5018777"/>
              <a:gd name="connsiteY247" fmla="*/ 1693817 h 2610137"/>
              <a:gd name="connsiteX248" fmla="*/ 3124663 w 5018777"/>
              <a:gd name="connsiteY248" fmla="*/ 1672045 h 2610137"/>
              <a:gd name="connsiteX249" fmla="*/ 3110149 w 5018777"/>
              <a:gd name="connsiteY249" fmla="*/ 1650274 h 2610137"/>
              <a:gd name="connsiteX250" fmla="*/ 3131920 w 5018777"/>
              <a:gd name="connsiteY250" fmla="*/ 1643017 h 2610137"/>
              <a:gd name="connsiteX251" fmla="*/ 3160949 w 5018777"/>
              <a:gd name="connsiteY251" fmla="*/ 1635760 h 2610137"/>
              <a:gd name="connsiteX252" fmla="*/ 3189977 w 5018777"/>
              <a:gd name="connsiteY252" fmla="*/ 1621245 h 2610137"/>
              <a:gd name="connsiteX253" fmla="*/ 3219006 w 5018777"/>
              <a:gd name="connsiteY253" fmla="*/ 1613988 h 2610137"/>
              <a:gd name="connsiteX254" fmla="*/ 3240777 w 5018777"/>
              <a:gd name="connsiteY254" fmla="*/ 1606731 h 2610137"/>
              <a:gd name="connsiteX255" fmla="*/ 3284320 w 5018777"/>
              <a:gd name="connsiteY255" fmla="*/ 1584960 h 2610137"/>
              <a:gd name="connsiteX256" fmla="*/ 3298835 w 5018777"/>
              <a:gd name="connsiteY256" fmla="*/ 1570445 h 2610137"/>
              <a:gd name="connsiteX257" fmla="*/ 3277063 w 5018777"/>
              <a:gd name="connsiteY257" fmla="*/ 1548674 h 2610137"/>
              <a:gd name="connsiteX258" fmla="*/ 3233520 w 5018777"/>
              <a:gd name="connsiteY258" fmla="*/ 1519645 h 2610137"/>
              <a:gd name="connsiteX259" fmla="*/ 3182720 w 5018777"/>
              <a:gd name="connsiteY259" fmla="*/ 1461588 h 2610137"/>
              <a:gd name="connsiteX260" fmla="*/ 3175463 w 5018777"/>
              <a:gd name="connsiteY260" fmla="*/ 1439817 h 2610137"/>
              <a:gd name="connsiteX261" fmla="*/ 3153692 w 5018777"/>
              <a:gd name="connsiteY261" fmla="*/ 1425303 h 2610137"/>
              <a:gd name="connsiteX262" fmla="*/ 3204492 w 5018777"/>
              <a:gd name="connsiteY262" fmla="*/ 1389017 h 2610137"/>
              <a:gd name="connsiteX263" fmla="*/ 3240777 w 5018777"/>
              <a:gd name="connsiteY263" fmla="*/ 1352731 h 2610137"/>
              <a:gd name="connsiteX264" fmla="*/ 3269806 w 5018777"/>
              <a:gd name="connsiteY264" fmla="*/ 1316445 h 2610137"/>
              <a:gd name="connsiteX265" fmla="*/ 3291577 w 5018777"/>
              <a:gd name="connsiteY265" fmla="*/ 1301931 h 2610137"/>
              <a:gd name="connsiteX266" fmla="*/ 3306092 w 5018777"/>
              <a:gd name="connsiteY266" fmla="*/ 1287417 h 2610137"/>
              <a:gd name="connsiteX267" fmla="*/ 3313349 w 5018777"/>
              <a:gd name="connsiteY267" fmla="*/ 1265645 h 2610137"/>
              <a:gd name="connsiteX268" fmla="*/ 3269806 w 5018777"/>
              <a:gd name="connsiteY268" fmla="*/ 1258388 h 2610137"/>
              <a:gd name="connsiteX269" fmla="*/ 3248035 w 5018777"/>
              <a:gd name="connsiteY269" fmla="*/ 1251131 h 2610137"/>
              <a:gd name="connsiteX270" fmla="*/ 3197235 w 5018777"/>
              <a:gd name="connsiteY270" fmla="*/ 1236617 h 2610137"/>
              <a:gd name="connsiteX271" fmla="*/ 3175463 w 5018777"/>
              <a:gd name="connsiteY271" fmla="*/ 1222103 h 2610137"/>
              <a:gd name="connsiteX272" fmla="*/ 3153692 w 5018777"/>
              <a:gd name="connsiteY272" fmla="*/ 1214845 h 2610137"/>
              <a:gd name="connsiteX273" fmla="*/ 3124663 w 5018777"/>
              <a:gd name="connsiteY273" fmla="*/ 1200331 h 2610137"/>
              <a:gd name="connsiteX274" fmla="*/ 3204492 w 5018777"/>
              <a:gd name="connsiteY274" fmla="*/ 1098731 h 2610137"/>
              <a:gd name="connsiteX275" fmla="*/ 3255292 w 5018777"/>
              <a:gd name="connsiteY275" fmla="*/ 1040674 h 2610137"/>
              <a:gd name="connsiteX276" fmla="*/ 3255292 w 5018777"/>
              <a:gd name="connsiteY276" fmla="*/ 997131 h 2610137"/>
              <a:gd name="connsiteX277" fmla="*/ 3211749 w 5018777"/>
              <a:gd name="connsiteY277" fmla="*/ 989874 h 2610137"/>
              <a:gd name="connsiteX278" fmla="*/ 3182720 w 5018777"/>
              <a:gd name="connsiteY278" fmla="*/ 982617 h 2610137"/>
              <a:gd name="connsiteX279" fmla="*/ 3124663 w 5018777"/>
              <a:gd name="connsiteY279" fmla="*/ 960845 h 2610137"/>
              <a:gd name="connsiteX280" fmla="*/ 3102892 w 5018777"/>
              <a:gd name="connsiteY280" fmla="*/ 953588 h 2610137"/>
              <a:gd name="connsiteX281" fmla="*/ 3052092 w 5018777"/>
              <a:gd name="connsiteY281" fmla="*/ 946331 h 2610137"/>
              <a:gd name="connsiteX282" fmla="*/ 3030320 w 5018777"/>
              <a:gd name="connsiteY282" fmla="*/ 939074 h 2610137"/>
              <a:gd name="connsiteX283" fmla="*/ 2994035 w 5018777"/>
              <a:gd name="connsiteY283" fmla="*/ 931817 h 2610137"/>
              <a:gd name="connsiteX284" fmla="*/ 2979520 w 5018777"/>
              <a:gd name="connsiteY284" fmla="*/ 917303 h 2610137"/>
              <a:gd name="connsiteX285" fmla="*/ 3037577 w 5018777"/>
              <a:gd name="connsiteY285" fmla="*/ 822960 h 2610137"/>
              <a:gd name="connsiteX286" fmla="*/ 3095635 w 5018777"/>
              <a:gd name="connsiteY286" fmla="*/ 750388 h 2610137"/>
              <a:gd name="connsiteX287" fmla="*/ 3131920 w 5018777"/>
              <a:gd name="connsiteY287" fmla="*/ 706845 h 2610137"/>
              <a:gd name="connsiteX288" fmla="*/ 3146435 w 5018777"/>
              <a:gd name="connsiteY288" fmla="*/ 685074 h 2610137"/>
              <a:gd name="connsiteX289" fmla="*/ 3037577 w 5018777"/>
              <a:gd name="connsiteY289" fmla="*/ 670560 h 2610137"/>
              <a:gd name="connsiteX290" fmla="*/ 2965006 w 5018777"/>
              <a:gd name="connsiteY290" fmla="*/ 663303 h 2610137"/>
              <a:gd name="connsiteX291" fmla="*/ 2892435 w 5018777"/>
              <a:gd name="connsiteY291" fmla="*/ 648788 h 2610137"/>
              <a:gd name="connsiteX292" fmla="*/ 2928720 w 5018777"/>
              <a:gd name="connsiteY292" fmla="*/ 612503 h 2610137"/>
              <a:gd name="connsiteX293" fmla="*/ 2965006 w 5018777"/>
              <a:gd name="connsiteY293" fmla="*/ 576217 h 2610137"/>
              <a:gd name="connsiteX294" fmla="*/ 2972263 w 5018777"/>
              <a:gd name="connsiteY294" fmla="*/ 532674 h 2610137"/>
              <a:gd name="connsiteX295" fmla="*/ 2986777 w 5018777"/>
              <a:gd name="connsiteY295" fmla="*/ 489131 h 2610137"/>
              <a:gd name="connsiteX296" fmla="*/ 3001292 w 5018777"/>
              <a:gd name="connsiteY296" fmla="*/ 438331 h 2610137"/>
              <a:gd name="connsiteX297" fmla="*/ 3015806 w 5018777"/>
              <a:gd name="connsiteY297" fmla="*/ 394788 h 2610137"/>
              <a:gd name="connsiteX298" fmla="*/ 2965006 w 5018777"/>
              <a:gd name="connsiteY298" fmla="*/ 402045 h 2610137"/>
              <a:gd name="connsiteX299" fmla="*/ 2921463 w 5018777"/>
              <a:gd name="connsiteY299" fmla="*/ 416560 h 2610137"/>
              <a:gd name="connsiteX300" fmla="*/ 2892435 w 5018777"/>
              <a:gd name="connsiteY300" fmla="*/ 423817 h 2610137"/>
              <a:gd name="connsiteX301" fmla="*/ 2856149 w 5018777"/>
              <a:gd name="connsiteY301" fmla="*/ 438331 h 2610137"/>
              <a:gd name="connsiteX302" fmla="*/ 2812606 w 5018777"/>
              <a:gd name="connsiteY302" fmla="*/ 445588 h 2610137"/>
              <a:gd name="connsiteX303" fmla="*/ 2783577 w 5018777"/>
              <a:gd name="connsiteY303" fmla="*/ 452845 h 2610137"/>
              <a:gd name="connsiteX304" fmla="*/ 2725520 w 5018777"/>
              <a:gd name="connsiteY304" fmla="*/ 445588 h 2610137"/>
              <a:gd name="connsiteX305" fmla="*/ 2732777 w 5018777"/>
              <a:gd name="connsiteY305" fmla="*/ 380274 h 2610137"/>
              <a:gd name="connsiteX306" fmla="*/ 2725520 w 5018777"/>
              <a:gd name="connsiteY306" fmla="*/ 293188 h 2610137"/>
              <a:gd name="connsiteX307" fmla="*/ 2711006 w 5018777"/>
              <a:gd name="connsiteY307" fmla="*/ 235131 h 2610137"/>
              <a:gd name="connsiteX308" fmla="*/ 2667463 w 5018777"/>
              <a:gd name="connsiteY308" fmla="*/ 213360 h 2610137"/>
              <a:gd name="connsiteX309" fmla="*/ 2660206 w 5018777"/>
              <a:gd name="connsiteY309"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790835 w 5018777"/>
              <a:gd name="connsiteY225" fmla="*/ 2455817 h 2610137"/>
              <a:gd name="connsiteX226" fmla="*/ 2767612 w 5018777"/>
              <a:gd name="connsiteY226" fmla="*/ 2268310 h 2610137"/>
              <a:gd name="connsiteX227" fmla="*/ 2980246 w 5018777"/>
              <a:gd name="connsiteY227" fmla="*/ 2285002 h 2610137"/>
              <a:gd name="connsiteX228" fmla="*/ 2950492 w 5018777"/>
              <a:gd name="connsiteY228" fmla="*/ 2230845 h 2610137"/>
              <a:gd name="connsiteX229" fmla="*/ 2928720 w 5018777"/>
              <a:gd name="connsiteY229" fmla="*/ 2136503 h 2610137"/>
              <a:gd name="connsiteX230" fmla="*/ 2921463 w 5018777"/>
              <a:gd name="connsiteY230" fmla="*/ 2107474 h 2610137"/>
              <a:gd name="connsiteX231" fmla="*/ 2899692 w 5018777"/>
              <a:gd name="connsiteY231" fmla="*/ 2092960 h 2610137"/>
              <a:gd name="connsiteX232" fmla="*/ 2906949 w 5018777"/>
              <a:gd name="connsiteY232" fmla="*/ 2063931 h 2610137"/>
              <a:gd name="connsiteX233" fmla="*/ 3037577 w 5018777"/>
              <a:gd name="connsiteY233" fmla="*/ 2056674 h 2610137"/>
              <a:gd name="connsiteX234" fmla="*/ 3124663 w 5018777"/>
              <a:gd name="connsiteY234" fmla="*/ 2049417 h 2610137"/>
              <a:gd name="connsiteX235" fmla="*/ 3146435 w 5018777"/>
              <a:gd name="connsiteY235" fmla="*/ 2042160 h 2610137"/>
              <a:gd name="connsiteX236" fmla="*/ 3139177 w 5018777"/>
              <a:gd name="connsiteY236" fmla="*/ 2013131 h 2610137"/>
              <a:gd name="connsiteX237" fmla="*/ 3110149 w 5018777"/>
              <a:gd name="connsiteY237" fmla="*/ 1962331 h 2610137"/>
              <a:gd name="connsiteX238" fmla="*/ 3081120 w 5018777"/>
              <a:gd name="connsiteY238" fmla="*/ 1933303 h 2610137"/>
              <a:gd name="connsiteX239" fmla="*/ 3066606 w 5018777"/>
              <a:gd name="connsiteY239" fmla="*/ 1904274 h 2610137"/>
              <a:gd name="connsiteX240" fmla="*/ 3044835 w 5018777"/>
              <a:gd name="connsiteY240" fmla="*/ 1889760 h 2610137"/>
              <a:gd name="connsiteX241" fmla="*/ 3037577 w 5018777"/>
              <a:gd name="connsiteY241" fmla="*/ 1867988 h 2610137"/>
              <a:gd name="connsiteX242" fmla="*/ 3023063 w 5018777"/>
              <a:gd name="connsiteY242" fmla="*/ 1846217 h 2610137"/>
              <a:gd name="connsiteX243" fmla="*/ 3052092 w 5018777"/>
              <a:gd name="connsiteY243" fmla="*/ 1831703 h 2610137"/>
              <a:gd name="connsiteX244" fmla="*/ 3160949 w 5018777"/>
              <a:gd name="connsiteY244" fmla="*/ 1817188 h 2610137"/>
              <a:gd name="connsiteX245" fmla="*/ 3182720 w 5018777"/>
              <a:gd name="connsiteY245" fmla="*/ 1802674 h 2610137"/>
              <a:gd name="connsiteX246" fmla="*/ 3131920 w 5018777"/>
              <a:gd name="connsiteY246" fmla="*/ 1693817 h 2610137"/>
              <a:gd name="connsiteX247" fmla="*/ 3124663 w 5018777"/>
              <a:gd name="connsiteY247" fmla="*/ 1672045 h 2610137"/>
              <a:gd name="connsiteX248" fmla="*/ 3110149 w 5018777"/>
              <a:gd name="connsiteY248" fmla="*/ 1650274 h 2610137"/>
              <a:gd name="connsiteX249" fmla="*/ 3131920 w 5018777"/>
              <a:gd name="connsiteY249" fmla="*/ 1643017 h 2610137"/>
              <a:gd name="connsiteX250" fmla="*/ 3160949 w 5018777"/>
              <a:gd name="connsiteY250" fmla="*/ 1635760 h 2610137"/>
              <a:gd name="connsiteX251" fmla="*/ 3189977 w 5018777"/>
              <a:gd name="connsiteY251" fmla="*/ 1621245 h 2610137"/>
              <a:gd name="connsiteX252" fmla="*/ 3219006 w 5018777"/>
              <a:gd name="connsiteY252" fmla="*/ 1613988 h 2610137"/>
              <a:gd name="connsiteX253" fmla="*/ 3240777 w 5018777"/>
              <a:gd name="connsiteY253" fmla="*/ 1606731 h 2610137"/>
              <a:gd name="connsiteX254" fmla="*/ 3284320 w 5018777"/>
              <a:gd name="connsiteY254" fmla="*/ 1584960 h 2610137"/>
              <a:gd name="connsiteX255" fmla="*/ 3298835 w 5018777"/>
              <a:gd name="connsiteY255" fmla="*/ 1570445 h 2610137"/>
              <a:gd name="connsiteX256" fmla="*/ 3277063 w 5018777"/>
              <a:gd name="connsiteY256" fmla="*/ 1548674 h 2610137"/>
              <a:gd name="connsiteX257" fmla="*/ 3233520 w 5018777"/>
              <a:gd name="connsiteY257" fmla="*/ 1519645 h 2610137"/>
              <a:gd name="connsiteX258" fmla="*/ 3182720 w 5018777"/>
              <a:gd name="connsiteY258" fmla="*/ 1461588 h 2610137"/>
              <a:gd name="connsiteX259" fmla="*/ 3175463 w 5018777"/>
              <a:gd name="connsiteY259" fmla="*/ 1439817 h 2610137"/>
              <a:gd name="connsiteX260" fmla="*/ 3153692 w 5018777"/>
              <a:gd name="connsiteY260" fmla="*/ 1425303 h 2610137"/>
              <a:gd name="connsiteX261" fmla="*/ 3204492 w 5018777"/>
              <a:gd name="connsiteY261" fmla="*/ 1389017 h 2610137"/>
              <a:gd name="connsiteX262" fmla="*/ 3240777 w 5018777"/>
              <a:gd name="connsiteY262" fmla="*/ 1352731 h 2610137"/>
              <a:gd name="connsiteX263" fmla="*/ 3269806 w 5018777"/>
              <a:gd name="connsiteY263" fmla="*/ 1316445 h 2610137"/>
              <a:gd name="connsiteX264" fmla="*/ 3291577 w 5018777"/>
              <a:gd name="connsiteY264" fmla="*/ 1301931 h 2610137"/>
              <a:gd name="connsiteX265" fmla="*/ 3306092 w 5018777"/>
              <a:gd name="connsiteY265" fmla="*/ 1287417 h 2610137"/>
              <a:gd name="connsiteX266" fmla="*/ 3313349 w 5018777"/>
              <a:gd name="connsiteY266" fmla="*/ 1265645 h 2610137"/>
              <a:gd name="connsiteX267" fmla="*/ 3269806 w 5018777"/>
              <a:gd name="connsiteY267" fmla="*/ 1258388 h 2610137"/>
              <a:gd name="connsiteX268" fmla="*/ 3248035 w 5018777"/>
              <a:gd name="connsiteY268" fmla="*/ 1251131 h 2610137"/>
              <a:gd name="connsiteX269" fmla="*/ 3197235 w 5018777"/>
              <a:gd name="connsiteY269" fmla="*/ 1236617 h 2610137"/>
              <a:gd name="connsiteX270" fmla="*/ 3175463 w 5018777"/>
              <a:gd name="connsiteY270" fmla="*/ 1222103 h 2610137"/>
              <a:gd name="connsiteX271" fmla="*/ 3153692 w 5018777"/>
              <a:gd name="connsiteY271" fmla="*/ 1214845 h 2610137"/>
              <a:gd name="connsiteX272" fmla="*/ 3124663 w 5018777"/>
              <a:gd name="connsiteY272" fmla="*/ 1200331 h 2610137"/>
              <a:gd name="connsiteX273" fmla="*/ 3204492 w 5018777"/>
              <a:gd name="connsiteY273" fmla="*/ 1098731 h 2610137"/>
              <a:gd name="connsiteX274" fmla="*/ 3255292 w 5018777"/>
              <a:gd name="connsiteY274" fmla="*/ 1040674 h 2610137"/>
              <a:gd name="connsiteX275" fmla="*/ 3255292 w 5018777"/>
              <a:gd name="connsiteY275" fmla="*/ 997131 h 2610137"/>
              <a:gd name="connsiteX276" fmla="*/ 3211749 w 5018777"/>
              <a:gd name="connsiteY276" fmla="*/ 989874 h 2610137"/>
              <a:gd name="connsiteX277" fmla="*/ 3182720 w 5018777"/>
              <a:gd name="connsiteY277" fmla="*/ 982617 h 2610137"/>
              <a:gd name="connsiteX278" fmla="*/ 3124663 w 5018777"/>
              <a:gd name="connsiteY278" fmla="*/ 960845 h 2610137"/>
              <a:gd name="connsiteX279" fmla="*/ 3102892 w 5018777"/>
              <a:gd name="connsiteY279" fmla="*/ 953588 h 2610137"/>
              <a:gd name="connsiteX280" fmla="*/ 3052092 w 5018777"/>
              <a:gd name="connsiteY280" fmla="*/ 946331 h 2610137"/>
              <a:gd name="connsiteX281" fmla="*/ 3030320 w 5018777"/>
              <a:gd name="connsiteY281" fmla="*/ 939074 h 2610137"/>
              <a:gd name="connsiteX282" fmla="*/ 2994035 w 5018777"/>
              <a:gd name="connsiteY282" fmla="*/ 931817 h 2610137"/>
              <a:gd name="connsiteX283" fmla="*/ 2979520 w 5018777"/>
              <a:gd name="connsiteY283" fmla="*/ 917303 h 2610137"/>
              <a:gd name="connsiteX284" fmla="*/ 3037577 w 5018777"/>
              <a:gd name="connsiteY284" fmla="*/ 822960 h 2610137"/>
              <a:gd name="connsiteX285" fmla="*/ 3095635 w 5018777"/>
              <a:gd name="connsiteY285" fmla="*/ 750388 h 2610137"/>
              <a:gd name="connsiteX286" fmla="*/ 3131920 w 5018777"/>
              <a:gd name="connsiteY286" fmla="*/ 706845 h 2610137"/>
              <a:gd name="connsiteX287" fmla="*/ 3146435 w 5018777"/>
              <a:gd name="connsiteY287" fmla="*/ 685074 h 2610137"/>
              <a:gd name="connsiteX288" fmla="*/ 3037577 w 5018777"/>
              <a:gd name="connsiteY288" fmla="*/ 670560 h 2610137"/>
              <a:gd name="connsiteX289" fmla="*/ 2965006 w 5018777"/>
              <a:gd name="connsiteY289" fmla="*/ 663303 h 2610137"/>
              <a:gd name="connsiteX290" fmla="*/ 2892435 w 5018777"/>
              <a:gd name="connsiteY290" fmla="*/ 648788 h 2610137"/>
              <a:gd name="connsiteX291" fmla="*/ 2928720 w 5018777"/>
              <a:gd name="connsiteY291" fmla="*/ 612503 h 2610137"/>
              <a:gd name="connsiteX292" fmla="*/ 2965006 w 5018777"/>
              <a:gd name="connsiteY292" fmla="*/ 576217 h 2610137"/>
              <a:gd name="connsiteX293" fmla="*/ 2972263 w 5018777"/>
              <a:gd name="connsiteY293" fmla="*/ 532674 h 2610137"/>
              <a:gd name="connsiteX294" fmla="*/ 2986777 w 5018777"/>
              <a:gd name="connsiteY294" fmla="*/ 489131 h 2610137"/>
              <a:gd name="connsiteX295" fmla="*/ 3001292 w 5018777"/>
              <a:gd name="connsiteY295" fmla="*/ 438331 h 2610137"/>
              <a:gd name="connsiteX296" fmla="*/ 3015806 w 5018777"/>
              <a:gd name="connsiteY296" fmla="*/ 394788 h 2610137"/>
              <a:gd name="connsiteX297" fmla="*/ 2965006 w 5018777"/>
              <a:gd name="connsiteY297" fmla="*/ 402045 h 2610137"/>
              <a:gd name="connsiteX298" fmla="*/ 2921463 w 5018777"/>
              <a:gd name="connsiteY298" fmla="*/ 416560 h 2610137"/>
              <a:gd name="connsiteX299" fmla="*/ 2892435 w 5018777"/>
              <a:gd name="connsiteY299" fmla="*/ 423817 h 2610137"/>
              <a:gd name="connsiteX300" fmla="*/ 2856149 w 5018777"/>
              <a:gd name="connsiteY300" fmla="*/ 438331 h 2610137"/>
              <a:gd name="connsiteX301" fmla="*/ 2812606 w 5018777"/>
              <a:gd name="connsiteY301" fmla="*/ 445588 h 2610137"/>
              <a:gd name="connsiteX302" fmla="*/ 2783577 w 5018777"/>
              <a:gd name="connsiteY302" fmla="*/ 452845 h 2610137"/>
              <a:gd name="connsiteX303" fmla="*/ 2725520 w 5018777"/>
              <a:gd name="connsiteY303" fmla="*/ 445588 h 2610137"/>
              <a:gd name="connsiteX304" fmla="*/ 2732777 w 5018777"/>
              <a:gd name="connsiteY304" fmla="*/ 380274 h 2610137"/>
              <a:gd name="connsiteX305" fmla="*/ 2725520 w 5018777"/>
              <a:gd name="connsiteY305" fmla="*/ 293188 h 2610137"/>
              <a:gd name="connsiteX306" fmla="*/ 2711006 w 5018777"/>
              <a:gd name="connsiteY306" fmla="*/ 235131 h 2610137"/>
              <a:gd name="connsiteX307" fmla="*/ 2667463 w 5018777"/>
              <a:gd name="connsiteY307" fmla="*/ 213360 h 2610137"/>
              <a:gd name="connsiteX308" fmla="*/ 2660206 w 5018777"/>
              <a:gd name="connsiteY308"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790835 w 5018777"/>
              <a:gd name="connsiteY225" fmla="*/ 2455817 h 2610137"/>
              <a:gd name="connsiteX226" fmla="*/ 2767612 w 5018777"/>
              <a:gd name="connsiteY226" fmla="*/ 2268310 h 2610137"/>
              <a:gd name="connsiteX227" fmla="*/ 2980246 w 5018777"/>
              <a:gd name="connsiteY227" fmla="*/ 2285002 h 2610137"/>
              <a:gd name="connsiteX228" fmla="*/ 2950492 w 5018777"/>
              <a:gd name="connsiteY228" fmla="*/ 2230845 h 2610137"/>
              <a:gd name="connsiteX229" fmla="*/ 2921463 w 5018777"/>
              <a:gd name="connsiteY229" fmla="*/ 2107474 h 2610137"/>
              <a:gd name="connsiteX230" fmla="*/ 2899692 w 5018777"/>
              <a:gd name="connsiteY230" fmla="*/ 2092960 h 2610137"/>
              <a:gd name="connsiteX231" fmla="*/ 2906949 w 5018777"/>
              <a:gd name="connsiteY231" fmla="*/ 2063931 h 2610137"/>
              <a:gd name="connsiteX232" fmla="*/ 3037577 w 5018777"/>
              <a:gd name="connsiteY232" fmla="*/ 2056674 h 2610137"/>
              <a:gd name="connsiteX233" fmla="*/ 3124663 w 5018777"/>
              <a:gd name="connsiteY233" fmla="*/ 2049417 h 2610137"/>
              <a:gd name="connsiteX234" fmla="*/ 3146435 w 5018777"/>
              <a:gd name="connsiteY234" fmla="*/ 2042160 h 2610137"/>
              <a:gd name="connsiteX235" fmla="*/ 3139177 w 5018777"/>
              <a:gd name="connsiteY235" fmla="*/ 2013131 h 2610137"/>
              <a:gd name="connsiteX236" fmla="*/ 3110149 w 5018777"/>
              <a:gd name="connsiteY236" fmla="*/ 1962331 h 2610137"/>
              <a:gd name="connsiteX237" fmla="*/ 3081120 w 5018777"/>
              <a:gd name="connsiteY237" fmla="*/ 1933303 h 2610137"/>
              <a:gd name="connsiteX238" fmla="*/ 3066606 w 5018777"/>
              <a:gd name="connsiteY238" fmla="*/ 1904274 h 2610137"/>
              <a:gd name="connsiteX239" fmla="*/ 3044835 w 5018777"/>
              <a:gd name="connsiteY239" fmla="*/ 1889760 h 2610137"/>
              <a:gd name="connsiteX240" fmla="*/ 3037577 w 5018777"/>
              <a:gd name="connsiteY240" fmla="*/ 1867988 h 2610137"/>
              <a:gd name="connsiteX241" fmla="*/ 3023063 w 5018777"/>
              <a:gd name="connsiteY241" fmla="*/ 1846217 h 2610137"/>
              <a:gd name="connsiteX242" fmla="*/ 3052092 w 5018777"/>
              <a:gd name="connsiteY242" fmla="*/ 1831703 h 2610137"/>
              <a:gd name="connsiteX243" fmla="*/ 3160949 w 5018777"/>
              <a:gd name="connsiteY243" fmla="*/ 1817188 h 2610137"/>
              <a:gd name="connsiteX244" fmla="*/ 3182720 w 5018777"/>
              <a:gd name="connsiteY244" fmla="*/ 1802674 h 2610137"/>
              <a:gd name="connsiteX245" fmla="*/ 3131920 w 5018777"/>
              <a:gd name="connsiteY245" fmla="*/ 1693817 h 2610137"/>
              <a:gd name="connsiteX246" fmla="*/ 3124663 w 5018777"/>
              <a:gd name="connsiteY246" fmla="*/ 1672045 h 2610137"/>
              <a:gd name="connsiteX247" fmla="*/ 3110149 w 5018777"/>
              <a:gd name="connsiteY247" fmla="*/ 1650274 h 2610137"/>
              <a:gd name="connsiteX248" fmla="*/ 3131920 w 5018777"/>
              <a:gd name="connsiteY248" fmla="*/ 1643017 h 2610137"/>
              <a:gd name="connsiteX249" fmla="*/ 3160949 w 5018777"/>
              <a:gd name="connsiteY249" fmla="*/ 1635760 h 2610137"/>
              <a:gd name="connsiteX250" fmla="*/ 3189977 w 5018777"/>
              <a:gd name="connsiteY250" fmla="*/ 1621245 h 2610137"/>
              <a:gd name="connsiteX251" fmla="*/ 3219006 w 5018777"/>
              <a:gd name="connsiteY251" fmla="*/ 1613988 h 2610137"/>
              <a:gd name="connsiteX252" fmla="*/ 3240777 w 5018777"/>
              <a:gd name="connsiteY252" fmla="*/ 1606731 h 2610137"/>
              <a:gd name="connsiteX253" fmla="*/ 3284320 w 5018777"/>
              <a:gd name="connsiteY253" fmla="*/ 1584960 h 2610137"/>
              <a:gd name="connsiteX254" fmla="*/ 3298835 w 5018777"/>
              <a:gd name="connsiteY254" fmla="*/ 1570445 h 2610137"/>
              <a:gd name="connsiteX255" fmla="*/ 3277063 w 5018777"/>
              <a:gd name="connsiteY255" fmla="*/ 1548674 h 2610137"/>
              <a:gd name="connsiteX256" fmla="*/ 3233520 w 5018777"/>
              <a:gd name="connsiteY256" fmla="*/ 1519645 h 2610137"/>
              <a:gd name="connsiteX257" fmla="*/ 3182720 w 5018777"/>
              <a:gd name="connsiteY257" fmla="*/ 1461588 h 2610137"/>
              <a:gd name="connsiteX258" fmla="*/ 3175463 w 5018777"/>
              <a:gd name="connsiteY258" fmla="*/ 1439817 h 2610137"/>
              <a:gd name="connsiteX259" fmla="*/ 3153692 w 5018777"/>
              <a:gd name="connsiteY259" fmla="*/ 1425303 h 2610137"/>
              <a:gd name="connsiteX260" fmla="*/ 3204492 w 5018777"/>
              <a:gd name="connsiteY260" fmla="*/ 1389017 h 2610137"/>
              <a:gd name="connsiteX261" fmla="*/ 3240777 w 5018777"/>
              <a:gd name="connsiteY261" fmla="*/ 1352731 h 2610137"/>
              <a:gd name="connsiteX262" fmla="*/ 3269806 w 5018777"/>
              <a:gd name="connsiteY262" fmla="*/ 1316445 h 2610137"/>
              <a:gd name="connsiteX263" fmla="*/ 3291577 w 5018777"/>
              <a:gd name="connsiteY263" fmla="*/ 1301931 h 2610137"/>
              <a:gd name="connsiteX264" fmla="*/ 3306092 w 5018777"/>
              <a:gd name="connsiteY264" fmla="*/ 1287417 h 2610137"/>
              <a:gd name="connsiteX265" fmla="*/ 3313349 w 5018777"/>
              <a:gd name="connsiteY265" fmla="*/ 1265645 h 2610137"/>
              <a:gd name="connsiteX266" fmla="*/ 3269806 w 5018777"/>
              <a:gd name="connsiteY266" fmla="*/ 1258388 h 2610137"/>
              <a:gd name="connsiteX267" fmla="*/ 3248035 w 5018777"/>
              <a:gd name="connsiteY267" fmla="*/ 1251131 h 2610137"/>
              <a:gd name="connsiteX268" fmla="*/ 3197235 w 5018777"/>
              <a:gd name="connsiteY268" fmla="*/ 1236617 h 2610137"/>
              <a:gd name="connsiteX269" fmla="*/ 3175463 w 5018777"/>
              <a:gd name="connsiteY269" fmla="*/ 1222103 h 2610137"/>
              <a:gd name="connsiteX270" fmla="*/ 3153692 w 5018777"/>
              <a:gd name="connsiteY270" fmla="*/ 1214845 h 2610137"/>
              <a:gd name="connsiteX271" fmla="*/ 3124663 w 5018777"/>
              <a:gd name="connsiteY271" fmla="*/ 1200331 h 2610137"/>
              <a:gd name="connsiteX272" fmla="*/ 3204492 w 5018777"/>
              <a:gd name="connsiteY272" fmla="*/ 1098731 h 2610137"/>
              <a:gd name="connsiteX273" fmla="*/ 3255292 w 5018777"/>
              <a:gd name="connsiteY273" fmla="*/ 1040674 h 2610137"/>
              <a:gd name="connsiteX274" fmla="*/ 3255292 w 5018777"/>
              <a:gd name="connsiteY274" fmla="*/ 997131 h 2610137"/>
              <a:gd name="connsiteX275" fmla="*/ 3211749 w 5018777"/>
              <a:gd name="connsiteY275" fmla="*/ 989874 h 2610137"/>
              <a:gd name="connsiteX276" fmla="*/ 3182720 w 5018777"/>
              <a:gd name="connsiteY276" fmla="*/ 982617 h 2610137"/>
              <a:gd name="connsiteX277" fmla="*/ 3124663 w 5018777"/>
              <a:gd name="connsiteY277" fmla="*/ 960845 h 2610137"/>
              <a:gd name="connsiteX278" fmla="*/ 3102892 w 5018777"/>
              <a:gd name="connsiteY278" fmla="*/ 953588 h 2610137"/>
              <a:gd name="connsiteX279" fmla="*/ 3052092 w 5018777"/>
              <a:gd name="connsiteY279" fmla="*/ 946331 h 2610137"/>
              <a:gd name="connsiteX280" fmla="*/ 3030320 w 5018777"/>
              <a:gd name="connsiteY280" fmla="*/ 939074 h 2610137"/>
              <a:gd name="connsiteX281" fmla="*/ 2994035 w 5018777"/>
              <a:gd name="connsiteY281" fmla="*/ 931817 h 2610137"/>
              <a:gd name="connsiteX282" fmla="*/ 2979520 w 5018777"/>
              <a:gd name="connsiteY282" fmla="*/ 917303 h 2610137"/>
              <a:gd name="connsiteX283" fmla="*/ 3037577 w 5018777"/>
              <a:gd name="connsiteY283" fmla="*/ 822960 h 2610137"/>
              <a:gd name="connsiteX284" fmla="*/ 3095635 w 5018777"/>
              <a:gd name="connsiteY284" fmla="*/ 750388 h 2610137"/>
              <a:gd name="connsiteX285" fmla="*/ 3131920 w 5018777"/>
              <a:gd name="connsiteY285" fmla="*/ 706845 h 2610137"/>
              <a:gd name="connsiteX286" fmla="*/ 3146435 w 5018777"/>
              <a:gd name="connsiteY286" fmla="*/ 685074 h 2610137"/>
              <a:gd name="connsiteX287" fmla="*/ 3037577 w 5018777"/>
              <a:gd name="connsiteY287" fmla="*/ 670560 h 2610137"/>
              <a:gd name="connsiteX288" fmla="*/ 2965006 w 5018777"/>
              <a:gd name="connsiteY288" fmla="*/ 663303 h 2610137"/>
              <a:gd name="connsiteX289" fmla="*/ 2892435 w 5018777"/>
              <a:gd name="connsiteY289" fmla="*/ 648788 h 2610137"/>
              <a:gd name="connsiteX290" fmla="*/ 2928720 w 5018777"/>
              <a:gd name="connsiteY290" fmla="*/ 612503 h 2610137"/>
              <a:gd name="connsiteX291" fmla="*/ 2965006 w 5018777"/>
              <a:gd name="connsiteY291" fmla="*/ 576217 h 2610137"/>
              <a:gd name="connsiteX292" fmla="*/ 2972263 w 5018777"/>
              <a:gd name="connsiteY292" fmla="*/ 532674 h 2610137"/>
              <a:gd name="connsiteX293" fmla="*/ 2986777 w 5018777"/>
              <a:gd name="connsiteY293" fmla="*/ 489131 h 2610137"/>
              <a:gd name="connsiteX294" fmla="*/ 3001292 w 5018777"/>
              <a:gd name="connsiteY294" fmla="*/ 438331 h 2610137"/>
              <a:gd name="connsiteX295" fmla="*/ 3015806 w 5018777"/>
              <a:gd name="connsiteY295" fmla="*/ 394788 h 2610137"/>
              <a:gd name="connsiteX296" fmla="*/ 2965006 w 5018777"/>
              <a:gd name="connsiteY296" fmla="*/ 402045 h 2610137"/>
              <a:gd name="connsiteX297" fmla="*/ 2921463 w 5018777"/>
              <a:gd name="connsiteY297" fmla="*/ 416560 h 2610137"/>
              <a:gd name="connsiteX298" fmla="*/ 2892435 w 5018777"/>
              <a:gd name="connsiteY298" fmla="*/ 423817 h 2610137"/>
              <a:gd name="connsiteX299" fmla="*/ 2856149 w 5018777"/>
              <a:gd name="connsiteY299" fmla="*/ 438331 h 2610137"/>
              <a:gd name="connsiteX300" fmla="*/ 2812606 w 5018777"/>
              <a:gd name="connsiteY300" fmla="*/ 445588 h 2610137"/>
              <a:gd name="connsiteX301" fmla="*/ 2783577 w 5018777"/>
              <a:gd name="connsiteY301" fmla="*/ 452845 h 2610137"/>
              <a:gd name="connsiteX302" fmla="*/ 2725520 w 5018777"/>
              <a:gd name="connsiteY302" fmla="*/ 445588 h 2610137"/>
              <a:gd name="connsiteX303" fmla="*/ 2732777 w 5018777"/>
              <a:gd name="connsiteY303" fmla="*/ 380274 h 2610137"/>
              <a:gd name="connsiteX304" fmla="*/ 2725520 w 5018777"/>
              <a:gd name="connsiteY304" fmla="*/ 293188 h 2610137"/>
              <a:gd name="connsiteX305" fmla="*/ 2711006 w 5018777"/>
              <a:gd name="connsiteY305" fmla="*/ 235131 h 2610137"/>
              <a:gd name="connsiteX306" fmla="*/ 2667463 w 5018777"/>
              <a:gd name="connsiteY306" fmla="*/ 213360 h 2610137"/>
              <a:gd name="connsiteX307" fmla="*/ 2660206 w 5018777"/>
              <a:gd name="connsiteY307"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790835 w 5018777"/>
              <a:gd name="connsiteY225" fmla="*/ 2455817 h 2610137"/>
              <a:gd name="connsiteX226" fmla="*/ 2767612 w 5018777"/>
              <a:gd name="connsiteY226" fmla="*/ 2268310 h 2610137"/>
              <a:gd name="connsiteX227" fmla="*/ 2980246 w 5018777"/>
              <a:gd name="connsiteY227" fmla="*/ 2285002 h 2610137"/>
              <a:gd name="connsiteX228" fmla="*/ 2921463 w 5018777"/>
              <a:gd name="connsiteY228" fmla="*/ 2107474 h 2610137"/>
              <a:gd name="connsiteX229" fmla="*/ 2899692 w 5018777"/>
              <a:gd name="connsiteY229" fmla="*/ 2092960 h 2610137"/>
              <a:gd name="connsiteX230" fmla="*/ 2906949 w 5018777"/>
              <a:gd name="connsiteY230" fmla="*/ 2063931 h 2610137"/>
              <a:gd name="connsiteX231" fmla="*/ 3037577 w 5018777"/>
              <a:gd name="connsiteY231" fmla="*/ 2056674 h 2610137"/>
              <a:gd name="connsiteX232" fmla="*/ 3124663 w 5018777"/>
              <a:gd name="connsiteY232" fmla="*/ 2049417 h 2610137"/>
              <a:gd name="connsiteX233" fmla="*/ 3146435 w 5018777"/>
              <a:gd name="connsiteY233" fmla="*/ 2042160 h 2610137"/>
              <a:gd name="connsiteX234" fmla="*/ 3139177 w 5018777"/>
              <a:gd name="connsiteY234" fmla="*/ 2013131 h 2610137"/>
              <a:gd name="connsiteX235" fmla="*/ 3110149 w 5018777"/>
              <a:gd name="connsiteY235" fmla="*/ 1962331 h 2610137"/>
              <a:gd name="connsiteX236" fmla="*/ 3081120 w 5018777"/>
              <a:gd name="connsiteY236" fmla="*/ 1933303 h 2610137"/>
              <a:gd name="connsiteX237" fmla="*/ 3066606 w 5018777"/>
              <a:gd name="connsiteY237" fmla="*/ 1904274 h 2610137"/>
              <a:gd name="connsiteX238" fmla="*/ 3044835 w 5018777"/>
              <a:gd name="connsiteY238" fmla="*/ 1889760 h 2610137"/>
              <a:gd name="connsiteX239" fmla="*/ 3037577 w 5018777"/>
              <a:gd name="connsiteY239" fmla="*/ 1867988 h 2610137"/>
              <a:gd name="connsiteX240" fmla="*/ 3023063 w 5018777"/>
              <a:gd name="connsiteY240" fmla="*/ 1846217 h 2610137"/>
              <a:gd name="connsiteX241" fmla="*/ 3052092 w 5018777"/>
              <a:gd name="connsiteY241" fmla="*/ 1831703 h 2610137"/>
              <a:gd name="connsiteX242" fmla="*/ 3160949 w 5018777"/>
              <a:gd name="connsiteY242" fmla="*/ 1817188 h 2610137"/>
              <a:gd name="connsiteX243" fmla="*/ 3182720 w 5018777"/>
              <a:gd name="connsiteY243" fmla="*/ 1802674 h 2610137"/>
              <a:gd name="connsiteX244" fmla="*/ 3131920 w 5018777"/>
              <a:gd name="connsiteY244" fmla="*/ 1693817 h 2610137"/>
              <a:gd name="connsiteX245" fmla="*/ 3124663 w 5018777"/>
              <a:gd name="connsiteY245" fmla="*/ 1672045 h 2610137"/>
              <a:gd name="connsiteX246" fmla="*/ 3110149 w 5018777"/>
              <a:gd name="connsiteY246" fmla="*/ 1650274 h 2610137"/>
              <a:gd name="connsiteX247" fmla="*/ 3131920 w 5018777"/>
              <a:gd name="connsiteY247" fmla="*/ 1643017 h 2610137"/>
              <a:gd name="connsiteX248" fmla="*/ 3160949 w 5018777"/>
              <a:gd name="connsiteY248" fmla="*/ 1635760 h 2610137"/>
              <a:gd name="connsiteX249" fmla="*/ 3189977 w 5018777"/>
              <a:gd name="connsiteY249" fmla="*/ 1621245 h 2610137"/>
              <a:gd name="connsiteX250" fmla="*/ 3219006 w 5018777"/>
              <a:gd name="connsiteY250" fmla="*/ 1613988 h 2610137"/>
              <a:gd name="connsiteX251" fmla="*/ 3240777 w 5018777"/>
              <a:gd name="connsiteY251" fmla="*/ 1606731 h 2610137"/>
              <a:gd name="connsiteX252" fmla="*/ 3284320 w 5018777"/>
              <a:gd name="connsiteY252" fmla="*/ 1584960 h 2610137"/>
              <a:gd name="connsiteX253" fmla="*/ 3298835 w 5018777"/>
              <a:gd name="connsiteY253" fmla="*/ 1570445 h 2610137"/>
              <a:gd name="connsiteX254" fmla="*/ 3277063 w 5018777"/>
              <a:gd name="connsiteY254" fmla="*/ 1548674 h 2610137"/>
              <a:gd name="connsiteX255" fmla="*/ 3233520 w 5018777"/>
              <a:gd name="connsiteY255" fmla="*/ 1519645 h 2610137"/>
              <a:gd name="connsiteX256" fmla="*/ 3182720 w 5018777"/>
              <a:gd name="connsiteY256" fmla="*/ 1461588 h 2610137"/>
              <a:gd name="connsiteX257" fmla="*/ 3175463 w 5018777"/>
              <a:gd name="connsiteY257" fmla="*/ 1439817 h 2610137"/>
              <a:gd name="connsiteX258" fmla="*/ 3153692 w 5018777"/>
              <a:gd name="connsiteY258" fmla="*/ 1425303 h 2610137"/>
              <a:gd name="connsiteX259" fmla="*/ 3204492 w 5018777"/>
              <a:gd name="connsiteY259" fmla="*/ 1389017 h 2610137"/>
              <a:gd name="connsiteX260" fmla="*/ 3240777 w 5018777"/>
              <a:gd name="connsiteY260" fmla="*/ 1352731 h 2610137"/>
              <a:gd name="connsiteX261" fmla="*/ 3269806 w 5018777"/>
              <a:gd name="connsiteY261" fmla="*/ 1316445 h 2610137"/>
              <a:gd name="connsiteX262" fmla="*/ 3291577 w 5018777"/>
              <a:gd name="connsiteY262" fmla="*/ 1301931 h 2610137"/>
              <a:gd name="connsiteX263" fmla="*/ 3306092 w 5018777"/>
              <a:gd name="connsiteY263" fmla="*/ 1287417 h 2610137"/>
              <a:gd name="connsiteX264" fmla="*/ 3313349 w 5018777"/>
              <a:gd name="connsiteY264" fmla="*/ 1265645 h 2610137"/>
              <a:gd name="connsiteX265" fmla="*/ 3269806 w 5018777"/>
              <a:gd name="connsiteY265" fmla="*/ 1258388 h 2610137"/>
              <a:gd name="connsiteX266" fmla="*/ 3248035 w 5018777"/>
              <a:gd name="connsiteY266" fmla="*/ 1251131 h 2610137"/>
              <a:gd name="connsiteX267" fmla="*/ 3197235 w 5018777"/>
              <a:gd name="connsiteY267" fmla="*/ 1236617 h 2610137"/>
              <a:gd name="connsiteX268" fmla="*/ 3175463 w 5018777"/>
              <a:gd name="connsiteY268" fmla="*/ 1222103 h 2610137"/>
              <a:gd name="connsiteX269" fmla="*/ 3153692 w 5018777"/>
              <a:gd name="connsiteY269" fmla="*/ 1214845 h 2610137"/>
              <a:gd name="connsiteX270" fmla="*/ 3124663 w 5018777"/>
              <a:gd name="connsiteY270" fmla="*/ 1200331 h 2610137"/>
              <a:gd name="connsiteX271" fmla="*/ 3204492 w 5018777"/>
              <a:gd name="connsiteY271" fmla="*/ 1098731 h 2610137"/>
              <a:gd name="connsiteX272" fmla="*/ 3255292 w 5018777"/>
              <a:gd name="connsiteY272" fmla="*/ 1040674 h 2610137"/>
              <a:gd name="connsiteX273" fmla="*/ 3255292 w 5018777"/>
              <a:gd name="connsiteY273" fmla="*/ 997131 h 2610137"/>
              <a:gd name="connsiteX274" fmla="*/ 3211749 w 5018777"/>
              <a:gd name="connsiteY274" fmla="*/ 989874 h 2610137"/>
              <a:gd name="connsiteX275" fmla="*/ 3182720 w 5018777"/>
              <a:gd name="connsiteY275" fmla="*/ 982617 h 2610137"/>
              <a:gd name="connsiteX276" fmla="*/ 3124663 w 5018777"/>
              <a:gd name="connsiteY276" fmla="*/ 960845 h 2610137"/>
              <a:gd name="connsiteX277" fmla="*/ 3102892 w 5018777"/>
              <a:gd name="connsiteY277" fmla="*/ 953588 h 2610137"/>
              <a:gd name="connsiteX278" fmla="*/ 3052092 w 5018777"/>
              <a:gd name="connsiteY278" fmla="*/ 946331 h 2610137"/>
              <a:gd name="connsiteX279" fmla="*/ 3030320 w 5018777"/>
              <a:gd name="connsiteY279" fmla="*/ 939074 h 2610137"/>
              <a:gd name="connsiteX280" fmla="*/ 2994035 w 5018777"/>
              <a:gd name="connsiteY280" fmla="*/ 931817 h 2610137"/>
              <a:gd name="connsiteX281" fmla="*/ 2979520 w 5018777"/>
              <a:gd name="connsiteY281" fmla="*/ 917303 h 2610137"/>
              <a:gd name="connsiteX282" fmla="*/ 3037577 w 5018777"/>
              <a:gd name="connsiteY282" fmla="*/ 822960 h 2610137"/>
              <a:gd name="connsiteX283" fmla="*/ 3095635 w 5018777"/>
              <a:gd name="connsiteY283" fmla="*/ 750388 h 2610137"/>
              <a:gd name="connsiteX284" fmla="*/ 3131920 w 5018777"/>
              <a:gd name="connsiteY284" fmla="*/ 706845 h 2610137"/>
              <a:gd name="connsiteX285" fmla="*/ 3146435 w 5018777"/>
              <a:gd name="connsiteY285" fmla="*/ 685074 h 2610137"/>
              <a:gd name="connsiteX286" fmla="*/ 3037577 w 5018777"/>
              <a:gd name="connsiteY286" fmla="*/ 670560 h 2610137"/>
              <a:gd name="connsiteX287" fmla="*/ 2965006 w 5018777"/>
              <a:gd name="connsiteY287" fmla="*/ 663303 h 2610137"/>
              <a:gd name="connsiteX288" fmla="*/ 2892435 w 5018777"/>
              <a:gd name="connsiteY288" fmla="*/ 648788 h 2610137"/>
              <a:gd name="connsiteX289" fmla="*/ 2928720 w 5018777"/>
              <a:gd name="connsiteY289" fmla="*/ 612503 h 2610137"/>
              <a:gd name="connsiteX290" fmla="*/ 2965006 w 5018777"/>
              <a:gd name="connsiteY290" fmla="*/ 576217 h 2610137"/>
              <a:gd name="connsiteX291" fmla="*/ 2972263 w 5018777"/>
              <a:gd name="connsiteY291" fmla="*/ 532674 h 2610137"/>
              <a:gd name="connsiteX292" fmla="*/ 2986777 w 5018777"/>
              <a:gd name="connsiteY292" fmla="*/ 489131 h 2610137"/>
              <a:gd name="connsiteX293" fmla="*/ 3001292 w 5018777"/>
              <a:gd name="connsiteY293" fmla="*/ 438331 h 2610137"/>
              <a:gd name="connsiteX294" fmla="*/ 3015806 w 5018777"/>
              <a:gd name="connsiteY294" fmla="*/ 394788 h 2610137"/>
              <a:gd name="connsiteX295" fmla="*/ 2965006 w 5018777"/>
              <a:gd name="connsiteY295" fmla="*/ 402045 h 2610137"/>
              <a:gd name="connsiteX296" fmla="*/ 2921463 w 5018777"/>
              <a:gd name="connsiteY296" fmla="*/ 416560 h 2610137"/>
              <a:gd name="connsiteX297" fmla="*/ 2892435 w 5018777"/>
              <a:gd name="connsiteY297" fmla="*/ 423817 h 2610137"/>
              <a:gd name="connsiteX298" fmla="*/ 2856149 w 5018777"/>
              <a:gd name="connsiteY298" fmla="*/ 438331 h 2610137"/>
              <a:gd name="connsiteX299" fmla="*/ 2812606 w 5018777"/>
              <a:gd name="connsiteY299" fmla="*/ 445588 h 2610137"/>
              <a:gd name="connsiteX300" fmla="*/ 2783577 w 5018777"/>
              <a:gd name="connsiteY300" fmla="*/ 452845 h 2610137"/>
              <a:gd name="connsiteX301" fmla="*/ 2725520 w 5018777"/>
              <a:gd name="connsiteY301" fmla="*/ 445588 h 2610137"/>
              <a:gd name="connsiteX302" fmla="*/ 2732777 w 5018777"/>
              <a:gd name="connsiteY302" fmla="*/ 380274 h 2610137"/>
              <a:gd name="connsiteX303" fmla="*/ 2725520 w 5018777"/>
              <a:gd name="connsiteY303" fmla="*/ 293188 h 2610137"/>
              <a:gd name="connsiteX304" fmla="*/ 2711006 w 5018777"/>
              <a:gd name="connsiteY304" fmla="*/ 235131 h 2610137"/>
              <a:gd name="connsiteX305" fmla="*/ 2667463 w 5018777"/>
              <a:gd name="connsiteY305" fmla="*/ 213360 h 2610137"/>
              <a:gd name="connsiteX306" fmla="*/ 2660206 w 5018777"/>
              <a:gd name="connsiteY306"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790835 w 5018777"/>
              <a:gd name="connsiteY225" fmla="*/ 2455817 h 2610137"/>
              <a:gd name="connsiteX226" fmla="*/ 2767612 w 5018777"/>
              <a:gd name="connsiteY226" fmla="*/ 2268310 h 2610137"/>
              <a:gd name="connsiteX227" fmla="*/ 2980246 w 5018777"/>
              <a:gd name="connsiteY227" fmla="*/ 2285002 h 2610137"/>
              <a:gd name="connsiteX228" fmla="*/ 2921463 w 5018777"/>
              <a:gd name="connsiteY228" fmla="*/ 2107474 h 2610137"/>
              <a:gd name="connsiteX229" fmla="*/ 2906949 w 5018777"/>
              <a:gd name="connsiteY229" fmla="*/ 2063931 h 2610137"/>
              <a:gd name="connsiteX230" fmla="*/ 3037577 w 5018777"/>
              <a:gd name="connsiteY230" fmla="*/ 2056674 h 2610137"/>
              <a:gd name="connsiteX231" fmla="*/ 3124663 w 5018777"/>
              <a:gd name="connsiteY231" fmla="*/ 2049417 h 2610137"/>
              <a:gd name="connsiteX232" fmla="*/ 3146435 w 5018777"/>
              <a:gd name="connsiteY232" fmla="*/ 2042160 h 2610137"/>
              <a:gd name="connsiteX233" fmla="*/ 3139177 w 5018777"/>
              <a:gd name="connsiteY233" fmla="*/ 2013131 h 2610137"/>
              <a:gd name="connsiteX234" fmla="*/ 3110149 w 5018777"/>
              <a:gd name="connsiteY234" fmla="*/ 1962331 h 2610137"/>
              <a:gd name="connsiteX235" fmla="*/ 3081120 w 5018777"/>
              <a:gd name="connsiteY235" fmla="*/ 1933303 h 2610137"/>
              <a:gd name="connsiteX236" fmla="*/ 3066606 w 5018777"/>
              <a:gd name="connsiteY236" fmla="*/ 1904274 h 2610137"/>
              <a:gd name="connsiteX237" fmla="*/ 3044835 w 5018777"/>
              <a:gd name="connsiteY237" fmla="*/ 1889760 h 2610137"/>
              <a:gd name="connsiteX238" fmla="*/ 3037577 w 5018777"/>
              <a:gd name="connsiteY238" fmla="*/ 1867988 h 2610137"/>
              <a:gd name="connsiteX239" fmla="*/ 3023063 w 5018777"/>
              <a:gd name="connsiteY239" fmla="*/ 1846217 h 2610137"/>
              <a:gd name="connsiteX240" fmla="*/ 3052092 w 5018777"/>
              <a:gd name="connsiteY240" fmla="*/ 1831703 h 2610137"/>
              <a:gd name="connsiteX241" fmla="*/ 3160949 w 5018777"/>
              <a:gd name="connsiteY241" fmla="*/ 1817188 h 2610137"/>
              <a:gd name="connsiteX242" fmla="*/ 3182720 w 5018777"/>
              <a:gd name="connsiteY242" fmla="*/ 1802674 h 2610137"/>
              <a:gd name="connsiteX243" fmla="*/ 3131920 w 5018777"/>
              <a:gd name="connsiteY243" fmla="*/ 1693817 h 2610137"/>
              <a:gd name="connsiteX244" fmla="*/ 3124663 w 5018777"/>
              <a:gd name="connsiteY244" fmla="*/ 1672045 h 2610137"/>
              <a:gd name="connsiteX245" fmla="*/ 3110149 w 5018777"/>
              <a:gd name="connsiteY245" fmla="*/ 1650274 h 2610137"/>
              <a:gd name="connsiteX246" fmla="*/ 3131920 w 5018777"/>
              <a:gd name="connsiteY246" fmla="*/ 1643017 h 2610137"/>
              <a:gd name="connsiteX247" fmla="*/ 3160949 w 5018777"/>
              <a:gd name="connsiteY247" fmla="*/ 1635760 h 2610137"/>
              <a:gd name="connsiteX248" fmla="*/ 3189977 w 5018777"/>
              <a:gd name="connsiteY248" fmla="*/ 1621245 h 2610137"/>
              <a:gd name="connsiteX249" fmla="*/ 3219006 w 5018777"/>
              <a:gd name="connsiteY249" fmla="*/ 1613988 h 2610137"/>
              <a:gd name="connsiteX250" fmla="*/ 3240777 w 5018777"/>
              <a:gd name="connsiteY250" fmla="*/ 1606731 h 2610137"/>
              <a:gd name="connsiteX251" fmla="*/ 3284320 w 5018777"/>
              <a:gd name="connsiteY251" fmla="*/ 1584960 h 2610137"/>
              <a:gd name="connsiteX252" fmla="*/ 3298835 w 5018777"/>
              <a:gd name="connsiteY252" fmla="*/ 1570445 h 2610137"/>
              <a:gd name="connsiteX253" fmla="*/ 3277063 w 5018777"/>
              <a:gd name="connsiteY253" fmla="*/ 1548674 h 2610137"/>
              <a:gd name="connsiteX254" fmla="*/ 3233520 w 5018777"/>
              <a:gd name="connsiteY254" fmla="*/ 1519645 h 2610137"/>
              <a:gd name="connsiteX255" fmla="*/ 3182720 w 5018777"/>
              <a:gd name="connsiteY255" fmla="*/ 1461588 h 2610137"/>
              <a:gd name="connsiteX256" fmla="*/ 3175463 w 5018777"/>
              <a:gd name="connsiteY256" fmla="*/ 1439817 h 2610137"/>
              <a:gd name="connsiteX257" fmla="*/ 3153692 w 5018777"/>
              <a:gd name="connsiteY257" fmla="*/ 1425303 h 2610137"/>
              <a:gd name="connsiteX258" fmla="*/ 3204492 w 5018777"/>
              <a:gd name="connsiteY258" fmla="*/ 1389017 h 2610137"/>
              <a:gd name="connsiteX259" fmla="*/ 3240777 w 5018777"/>
              <a:gd name="connsiteY259" fmla="*/ 1352731 h 2610137"/>
              <a:gd name="connsiteX260" fmla="*/ 3269806 w 5018777"/>
              <a:gd name="connsiteY260" fmla="*/ 1316445 h 2610137"/>
              <a:gd name="connsiteX261" fmla="*/ 3291577 w 5018777"/>
              <a:gd name="connsiteY261" fmla="*/ 1301931 h 2610137"/>
              <a:gd name="connsiteX262" fmla="*/ 3306092 w 5018777"/>
              <a:gd name="connsiteY262" fmla="*/ 1287417 h 2610137"/>
              <a:gd name="connsiteX263" fmla="*/ 3313349 w 5018777"/>
              <a:gd name="connsiteY263" fmla="*/ 1265645 h 2610137"/>
              <a:gd name="connsiteX264" fmla="*/ 3269806 w 5018777"/>
              <a:gd name="connsiteY264" fmla="*/ 1258388 h 2610137"/>
              <a:gd name="connsiteX265" fmla="*/ 3248035 w 5018777"/>
              <a:gd name="connsiteY265" fmla="*/ 1251131 h 2610137"/>
              <a:gd name="connsiteX266" fmla="*/ 3197235 w 5018777"/>
              <a:gd name="connsiteY266" fmla="*/ 1236617 h 2610137"/>
              <a:gd name="connsiteX267" fmla="*/ 3175463 w 5018777"/>
              <a:gd name="connsiteY267" fmla="*/ 1222103 h 2610137"/>
              <a:gd name="connsiteX268" fmla="*/ 3153692 w 5018777"/>
              <a:gd name="connsiteY268" fmla="*/ 1214845 h 2610137"/>
              <a:gd name="connsiteX269" fmla="*/ 3124663 w 5018777"/>
              <a:gd name="connsiteY269" fmla="*/ 1200331 h 2610137"/>
              <a:gd name="connsiteX270" fmla="*/ 3204492 w 5018777"/>
              <a:gd name="connsiteY270" fmla="*/ 1098731 h 2610137"/>
              <a:gd name="connsiteX271" fmla="*/ 3255292 w 5018777"/>
              <a:gd name="connsiteY271" fmla="*/ 1040674 h 2610137"/>
              <a:gd name="connsiteX272" fmla="*/ 3255292 w 5018777"/>
              <a:gd name="connsiteY272" fmla="*/ 997131 h 2610137"/>
              <a:gd name="connsiteX273" fmla="*/ 3211749 w 5018777"/>
              <a:gd name="connsiteY273" fmla="*/ 989874 h 2610137"/>
              <a:gd name="connsiteX274" fmla="*/ 3182720 w 5018777"/>
              <a:gd name="connsiteY274" fmla="*/ 982617 h 2610137"/>
              <a:gd name="connsiteX275" fmla="*/ 3124663 w 5018777"/>
              <a:gd name="connsiteY275" fmla="*/ 960845 h 2610137"/>
              <a:gd name="connsiteX276" fmla="*/ 3102892 w 5018777"/>
              <a:gd name="connsiteY276" fmla="*/ 953588 h 2610137"/>
              <a:gd name="connsiteX277" fmla="*/ 3052092 w 5018777"/>
              <a:gd name="connsiteY277" fmla="*/ 946331 h 2610137"/>
              <a:gd name="connsiteX278" fmla="*/ 3030320 w 5018777"/>
              <a:gd name="connsiteY278" fmla="*/ 939074 h 2610137"/>
              <a:gd name="connsiteX279" fmla="*/ 2994035 w 5018777"/>
              <a:gd name="connsiteY279" fmla="*/ 931817 h 2610137"/>
              <a:gd name="connsiteX280" fmla="*/ 2979520 w 5018777"/>
              <a:gd name="connsiteY280" fmla="*/ 917303 h 2610137"/>
              <a:gd name="connsiteX281" fmla="*/ 3037577 w 5018777"/>
              <a:gd name="connsiteY281" fmla="*/ 822960 h 2610137"/>
              <a:gd name="connsiteX282" fmla="*/ 3095635 w 5018777"/>
              <a:gd name="connsiteY282" fmla="*/ 750388 h 2610137"/>
              <a:gd name="connsiteX283" fmla="*/ 3131920 w 5018777"/>
              <a:gd name="connsiteY283" fmla="*/ 706845 h 2610137"/>
              <a:gd name="connsiteX284" fmla="*/ 3146435 w 5018777"/>
              <a:gd name="connsiteY284" fmla="*/ 685074 h 2610137"/>
              <a:gd name="connsiteX285" fmla="*/ 3037577 w 5018777"/>
              <a:gd name="connsiteY285" fmla="*/ 670560 h 2610137"/>
              <a:gd name="connsiteX286" fmla="*/ 2965006 w 5018777"/>
              <a:gd name="connsiteY286" fmla="*/ 663303 h 2610137"/>
              <a:gd name="connsiteX287" fmla="*/ 2892435 w 5018777"/>
              <a:gd name="connsiteY287" fmla="*/ 648788 h 2610137"/>
              <a:gd name="connsiteX288" fmla="*/ 2928720 w 5018777"/>
              <a:gd name="connsiteY288" fmla="*/ 612503 h 2610137"/>
              <a:gd name="connsiteX289" fmla="*/ 2965006 w 5018777"/>
              <a:gd name="connsiteY289" fmla="*/ 576217 h 2610137"/>
              <a:gd name="connsiteX290" fmla="*/ 2972263 w 5018777"/>
              <a:gd name="connsiteY290" fmla="*/ 532674 h 2610137"/>
              <a:gd name="connsiteX291" fmla="*/ 2986777 w 5018777"/>
              <a:gd name="connsiteY291" fmla="*/ 489131 h 2610137"/>
              <a:gd name="connsiteX292" fmla="*/ 3001292 w 5018777"/>
              <a:gd name="connsiteY292" fmla="*/ 438331 h 2610137"/>
              <a:gd name="connsiteX293" fmla="*/ 3015806 w 5018777"/>
              <a:gd name="connsiteY293" fmla="*/ 394788 h 2610137"/>
              <a:gd name="connsiteX294" fmla="*/ 2965006 w 5018777"/>
              <a:gd name="connsiteY294" fmla="*/ 402045 h 2610137"/>
              <a:gd name="connsiteX295" fmla="*/ 2921463 w 5018777"/>
              <a:gd name="connsiteY295" fmla="*/ 416560 h 2610137"/>
              <a:gd name="connsiteX296" fmla="*/ 2892435 w 5018777"/>
              <a:gd name="connsiteY296" fmla="*/ 423817 h 2610137"/>
              <a:gd name="connsiteX297" fmla="*/ 2856149 w 5018777"/>
              <a:gd name="connsiteY297" fmla="*/ 438331 h 2610137"/>
              <a:gd name="connsiteX298" fmla="*/ 2812606 w 5018777"/>
              <a:gd name="connsiteY298" fmla="*/ 445588 h 2610137"/>
              <a:gd name="connsiteX299" fmla="*/ 2783577 w 5018777"/>
              <a:gd name="connsiteY299" fmla="*/ 452845 h 2610137"/>
              <a:gd name="connsiteX300" fmla="*/ 2725520 w 5018777"/>
              <a:gd name="connsiteY300" fmla="*/ 445588 h 2610137"/>
              <a:gd name="connsiteX301" fmla="*/ 2732777 w 5018777"/>
              <a:gd name="connsiteY301" fmla="*/ 380274 h 2610137"/>
              <a:gd name="connsiteX302" fmla="*/ 2725520 w 5018777"/>
              <a:gd name="connsiteY302" fmla="*/ 293188 h 2610137"/>
              <a:gd name="connsiteX303" fmla="*/ 2711006 w 5018777"/>
              <a:gd name="connsiteY303" fmla="*/ 235131 h 2610137"/>
              <a:gd name="connsiteX304" fmla="*/ 2667463 w 5018777"/>
              <a:gd name="connsiteY304" fmla="*/ 213360 h 2610137"/>
              <a:gd name="connsiteX305" fmla="*/ 2660206 w 5018777"/>
              <a:gd name="connsiteY305"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790835 w 5018777"/>
              <a:gd name="connsiteY225" fmla="*/ 2455817 h 2610137"/>
              <a:gd name="connsiteX226" fmla="*/ 2767612 w 5018777"/>
              <a:gd name="connsiteY226" fmla="*/ 2268310 h 2610137"/>
              <a:gd name="connsiteX227" fmla="*/ 2980246 w 5018777"/>
              <a:gd name="connsiteY227" fmla="*/ 2285002 h 2610137"/>
              <a:gd name="connsiteX228" fmla="*/ 2906949 w 5018777"/>
              <a:gd name="connsiteY228" fmla="*/ 2063931 h 2610137"/>
              <a:gd name="connsiteX229" fmla="*/ 3037577 w 5018777"/>
              <a:gd name="connsiteY229" fmla="*/ 2056674 h 2610137"/>
              <a:gd name="connsiteX230" fmla="*/ 3124663 w 5018777"/>
              <a:gd name="connsiteY230" fmla="*/ 2049417 h 2610137"/>
              <a:gd name="connsiteX231" fmla="*/ 3146435 w 5018777"/>
              <a:gd name="connsiteY231" fmla="*/ 2042160 h 2610137"/>
              <a:gd name="connsiteX232" fmla="*/ 3139177 w 5018777"/>
              <a:gd name="connsiteY232" fmla="*/ 2013131 h 2610137"/>
              <a:gd name="connsiteX233" fmla="*/ 3110149 w 5018777"/>
              <a:gd name="connsiteY233" fmla="*/ 1962331 h 2610137"/>
              <a:gd name="connsiteX234" fmla="*/ 3081120 w 5018777"/>
              <a:gd name="connsiteY234" fmla="*/ 1933303 h 2610137"/>
              <a:gd name="connsiteX235" fmla="*/ 3066606 w 5018777"/>
              <a:gd name="connsiteY235" fmla="*/ 1904274 h 2610137"/>
              <a:gd name="connsiteX236" fmla="*/ 3044835 w 5018777"/>
              <a:gd name="connsiteY236" fmla="*/ 1889760 h 2610137"/>
              <a:gd name="connsiteX237" fmla="*/ 3037577 w 5018777"/>
              <a:gd name="connsiteY237" fmla="*/ 1867988 h 2610137"/>
              <a:gd name="connsiteX238" fmla="*/ 3023063 w 5018777"/>
              <a:gd name="connsiteY238" fmla="*/ 1846217 h 2610137"/>
              <a:gd name="connsiteX239" fmla="*/ 3052092 w 5018777"/>
              <a:gd name="connsiteY239" fmla="*/ 1831703 h 2610137"/>
              <a:gd name="connsiteX240" fmla="*/ 3160949 w 5018777"/>
              <a:gd name="connsiteY240" fmla="*/ 1817188 h 2610137"/>
              <a:gd name="connsiteX241" fmla="*/ 3182720 w 5018777"/>
              <a:gd name="connsiteY241" fmla="*/ 1802674 h 2610137"/>
              <a:gd name="connsiteX242" fmla="*/ 3131920 w 5018777"/>
              <a:gd name="connsiteY242" fmla="*/ 1693817 h 2610137"/>
              <a:gd name="connsiteX243" fmla="*/ 3124663 w 5018777"/>
              <a:gd name="connsiteY243" fmla="*/ 1672045 h 2610137"/>
              <a:gd name="connsiteX244" fmla="*/ 3110149 w 5018777"/>
              <a:gd name="connsiteY244" fmla="*/ 1650274 h 2610137"/>
              <a:gd name="connsiteX245" fmla="*/ 3131920 w 5018777"/>
              <a:gd name="connsiteY245" fmla="*/ 1643017 h 2610137"/>
              <a:gd name="connsiteX246" fmla="*/ 3160949 w 5018777"/>
              <a:gd name="connsiteY246" fmla="*/ 1635760 h 2610137"/>
              <a:gd name="connsiteX247" fmla="*/ 3189977 w 5018777"/>
              <a:gd name="connsiteY247" fmla="*/ 1621245 h 2610137"/>
              <a:gd name="connsiteX248" fmla="*/ 3219006 w 5018777"/>
              <a:gd name="connsiteY248" fmla="*/ 1613988 h 2610137"/>
              <a:gd name="connsiteX249" fmla="*/ 3240777 w 5018777"/>
              <a:gd name="connsiteY249" fmla="*/ 1606731 h 2610137"/>
              <a:gd name="connsiteX250" fmla="*/ 3284320 w 5018777"/>
              <a:gd name="connsiteY250" fmla="*/ 1584960 h 2610137"/>
              <a:gd name="connsiteX251" fmla="*/ 3298835 w 5018777"/>
              <a:gd name="connsiteY251" fmla="*/ 1570445 h 2610137"/>
              <a:gd name="connsiteX252" fmla="*/ 3277063 w 5018777"/>
              <a:gd name="connsiteY252" fmla="*/ 1548674 h 2610137"/>
              <a:gd name="connsiteX253" fmla="*/ 3233520 w 5018777"/>
              <a:gd name="connsiteY253" fmla="*/ 1519645 h 2610137"/>
              <a:gd name="connsiteX254" fmla="*/ 3182720 w 5018777"/>
              <a:gd name="connsiteY254" fmla="*/ 1461588 h 2610137"/>
              <a:gd name="connsiteX255" fmla="*/ 3175463 w 5018777"/>
              <a:gd name="connsiteY255" fmla="*/ 1439817 h 2610137"/>
              <a:gd name="connsiteX256" fmla="*/ 3153692 w 5018777"/>
              <a:gd name="connsiteY256" fmla="*/ 1425303 h 2610137"/>
              <a:gd name="connsiteX257" fmla="*/ 3204492 w 5018777"/>
              <a:gd name="connsiteY257" fmla="*/ 1389017 h 2610137"/>
              <a:gd name="connsiteX258" fmla="*/ 3240777 w 5018777"/>
              <a:gd name="connsiteY258" fmla="*/ 1352731 h 2610137"/>
              <a:gd name="connsiteX259" fmla="*/ 3269806 w 5018777"/>
              <a:gd name="connsiteY259" fmla="*/ 1316445 h 2610137"/>
              <a:gd name="connsiteX260" fmla="*/ 3291577 w 5018777"/>
              <a:gd name="connsiteY260" fmla="*/ 1301931 h 2610137"/>
              <a:gd name="connsiteX261" fmla="*/ 3306092 w 5018777"/>
              <a:gd name="connsiteY261" fmla="*/ 1287417 h 2610137"/>
              <a:gd name="connsiteX262" fmla="*/ 3313349 w 5018777"/>
              <a:gd name="connsiteY262" fmla="*/ 1265645 h 2610137"/>
              <a:gd name="connsiteX263" fmla="*/ 3269806 w 5018777"/>
              <a:gd name="connsiteY263" fmla="*/ 1258388 h 2610137"/>
              <a:gd name="connsiteX264" fmla="*/ 3248035 w 5018777"/>
              <a:gd name="connsiteY264" fmla="*/ 1251131 h 2610137"/>
              <a:gd name="connsiteX265" fmla="*/ 3197235 w 5018777"/>
              <a:gd name="connsiteY265" fmla="*/ 1236617 h 2610137"/>
              <a:gd name="connsiteX266" fmla="*/ 3175463 w 5018777"/>
              <a:gd name="connsiteY266" fmla="*/ 1222103 h 2610137"/>
              <a:gd name="connsiteX267" fmla="*/ 3153692 w 5018777"/>
              <a:gd name="connsiteY267" fmla="*/ 1214845 h 2610137"/>
              <a:gd name="connsiteX268" fmla="*/ 3124663 w 5018777"/>
              <a:gd name="connsiteY268" fmla="*/ 1200331 h 2610137"/>
              <a:gd name="connsiteX269" fmla="*/ 3204492 w 5018777"/>
              <a:gd name="connsiteY269" fmla="*/ 1098731 h 2610137"/>
              <a:gd name="connsiteX270" fmla="*/ 3255292 w 5018777"/>
              <a:gd name="connsiteY270" fmla="*/ 1040674 h 2610137"/>
              <a:gd name="connsiteX271" fmla="*/ 3255292 w 5018777"/>
              <a:gd name="connsiteY271" fmla="*/ 997131 h 2610137"/>
              <a:gd name="connsiteX272" fmla="*/ 3211749 w 5018777"/>
              <a:gd name="connsiteY272" fmla="*/ 989874 h 2610137"/>
              <a:gd name="connsiteX273" fmla="*/ 3182720 w 5018777"/>
              <a:gd name="connsiteY273" fmla="*/ 982617 h 2610137"/>
              <a:gd name="connsiteX274" fmla="*/ 3124663 w 5018777"/>
              <a:gd name="connsiteY274" fmla="*/ 960845 h 2610137"/>
              <a:gd name="connsiteX275" fmla="*/ 3102892 w 5018777"/>
              <a:gd name="connsiteY275" fmla="*/ 953588 h 2610137"/>
              <a:gd name="connsiteX276" fmla="*/ 3052092 w 5018777"/>
              <a:gd name="connsiteY276" fmla="*/ 946331 h 2610137"/>
              <a:gd name="connsiteX277" fmla="*/ 3030320 w 5018777"/>
              <a:gd name="connsiteY277" fmla="*/ 939074 h 2610137"/>
              <a:gd name="connsiteX278" fmla="*/ 2994035 w 5018777"/>
              <a:gd name="connsiteY278" fmla="*/ 931817 h 2610137"/>
              <a:gd name="connsiteX279" fmla="*/ 2979520 w 5018777"/>
              <a:gd name="connsiteY279" fmla="*/ 917303 h 2610137"/>
              <a:gd name="connsiteX280" fmla="*/ 3037577 w 5018777"/>
              <a:gd name="connsiteY280" fmla="*/ 822960 h 2610137"/>
              <a:gd name="connsiteX281" fmla="*/ 3095635 w 5018777"/>
              <a:gd name="connsiteY281" fmla="*/ 750388 h 2610137"/>
              <a:gd name="connsiteX282" fmla="*/ 3131920 w 5018777"/>
              <a:gd name="connsiteY282" fmla="*/ 706845 h 2610137"/>
              <a:gd name="connsiteX283" fmla="*/ 3146435 w 5018777"/>
              <a:gd name="connsiteY283" fmla="*/ 685074 h 2610137"/>
              <a:gd name="connsiteX284" fmla="*/ 3037577 w 5018777"/>
              <a:gd name="connsiteY284" fmla="*/ 670560 h 2610137"/>
              <a:gd name="connsiteX285" fmla="*/ 2965006 w 5018777"/>
              <a:gd name="connsiteY285" fmla="*/ 663303 h 2610137"/>
              <a:gd name="connsiteX286" fmla="*/ 2892435 w 5018777"/>
              <a:gd name="connsiteY286" fmla="*/ 648788 h 2610137"/>
              <a:gd name="connsiteX287" fmla="*/ 2928720 w 5018777"/>
              <a:gd name="connsiteY287" fmla="*/ 612503 h 2610137"/>
              <a:gd name="connsiteX288" fmla="*/ 2965006 w 5018777"/>
              <a:gd name="connsiteY288" fmla="*/ 576217 h 2610137"/>
              <a:gd name="connsiteX289" fmla="*/ 2972263 w 5018777"/>
              <a:gd name="connsiteY289" fmla="*/ 532674 h 2610137"/>
              <a:gd name="connsiteX290" fmla="*/ 2986777 w 5018777"/>
              <a:gd name="connsiteY290" fmla="*/ 489131 h 2610137"/>
              <a:gd name="connsiteX291" fmla="*/ 3001292 w 5018777"/>
              <a:gd name="connsiteY291" fmla="*/ 438331 h 2610137"/>
              <a:gd name="connsiteX292" fmla="*/ 3015806 w 5018777"/>
              <a:gd name="connsiteY292" fmla="*/ 394788 h 2610137"/>
              <a:gd name="connsiteX293" fmla="*/ 2965006 w 5018777"/>
              <a:gd name="connsiteY293" fmla="*/ 402045 h 2610137"/>
              <a:gd name="connsiteX294" fmla="*/ 2921463 w 5018777"/>
              <a:gd name="connsiteY294" fmla="*/ 416560 h 2610137"/>
              <a:gd name="connsiteX295" fmla="*/ 2892435 w 5018777"/>
              <a:gd name="connsiteY295" fmla="*/ 423817 h 2610137"/>
              <a:gd name="connsiteX296" fmla="*/ 2856149 w 5018777"/>
              <a:gd name="connsiteY296" fmla="*/ 438331 h 2610137"/>
              <a:gd name="connsiteX297" fmla="*/ 2812606 w 5018777"/>
              <a:gd name="connsiteY297" fmla="*/ 445588 h 2610137"/>
              <a:gd name="connsiteX298" fmla="*/ 2783577 w 5018777"/>
              <a:gd name="connsiteY298" fmla="*/ 452845 h 2610137"/>
              <a:gd name="connsiteX299" fmla="*/ 2725520 w 5018777"/>
              <a:gd name="connsiteY299" fmla="*/ 445588 h 2610137"/>
              <a:gd name="connsiteX300" fmla="*/ 2732777 w 5018777"/>
              <a:gd name="connsiteY300" fmla="*/ 380274 h 2610137"/>
              <a:gd name="connsiteX301" fmla="*/ 2725520 w 5018777"/>
              <a:gd name="connsiteY301" fmla="*/ 293188 h 2610137"/>
              <a:gd name="connsiteX302" fmla="*/ 2711006 w 5018777"/>
              <a:gd name="connsiteY302" fmla="*/ 235131 h 2610137"/>
              <a:gd name="connsiteX303" fmla="*/ 2667463 w 5018777"/>
              <a:gd name="connsiteY303" fmla="*/ 213360 h 2610137"/>
              <a:gd name="connsiteX304" fmla="*/ 2660206 w 5018777"/>
              <a:gd name="connsiteY304"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790835 w 5018777"/>
              <a:gd name="connsiteY225" fmla="*/ 2455817 h 2610137"/>
              <a:gd name="connsiteX226" fmla="*/ 2767612 w 5018777"/>
              <a:gd name="connsiteY226" fmla="*/ 2268310 h 2610137"/>
              <a:gd name="connsiteX227" fmla="*/ 2980246 w 5018777"/>
              <a:gd name="connsiteY227" fmla="*/ 2285002 h 2610137"/>
              <a:gd name="connsiteX228" fmla="*/ 2916474 w 5018777"/>
              <a:gd name="connsiteY228" fmla="*/ 2067741 h 2610137"/>
              <a:gd name="connsiteX229" fmla="*/ 3037577 w 5018777"/>
              <a:gd name="connsiteY229" fmla="*/ 2056674 h 2610137"/>
              <a:gd name="connsiteX230" fmla="*/ 3124663 w 5018777"/>
              <a:gd name="connsiteY230" fmla="*/ 2049417 h 2610137"/>
              <a:gd name="connsiteX231" fmla="*/ 3146435 w 5018777"/>
              <a:gd name="connsiteY231" fmla="*/ 2042160 h 2610137"/>
              <a:gd name="connsiteX232" fmla="*/ 3139177 w 5018777"/>
              <a:gd name="connsiteY232" fmla="*/ 2013131 h 2610137"/>
              <a:gd name="connsiteX233" fmla="*/ 3110149 w 5018777"/>
              <a:gd name="connsiteY233" fmla="*/ 1962331 h 2610137"/>
              <a:gd name="connsiteX234" fmla="*/ 3081120 w 5018777"/>
              <a:gd name="connsiteY234" fmla="*/ 1933303 h 2610137"/>
              <a:gd name="connsiteX235" fmla="*/ 3066606 w 5018777"/>
              <a:gd name="connsiteY235" fmla="*/ 1904274 h 2610137"/>
              <a:gd name="connsiteX236" fmla="*/ 3044835 w 5018777"/>
              <a:gd name="connsiteY236" fmla="*/ 1889760 h 2610137"/>
              <a:gd name="connsiteX237" fmla="*/ 3037577 w 5018777"/>
              <a:gd name="connsiteY237" fmla="*/ 1867988 h 2610137"/>
              <a:gd name="connsiteX238" fmla="*/ 3023063 w 5018777"/>
              <a:gd name="connsiteY238" fmla="*/ 1846217 h 2610137"/>
              <a:gd name="connsiteX239" fmla="*/ 3052092 w 5018777"/>
              <a:gd name="connsiteY239" fmla="*/ 1831703 h 2610137"/>
              <a:gd name="connsiteX240" fmla="*/ 3160949 w 5018777"/>
              <a:gd name="connsiteY240" fmla="*/ 1817188 h 2610137"/>
              <a:gd name="connsiteX241" fmla="*/ 3182720 w 5018777"/>
              <a:gd name="connsiteY241" fmla="*/ 1802674 h 2610137"/>
              <a:gd name="connsiteX242" fmla="*/ 3131920 w 5018777"/>
              <a:gd name="connsiteY242" fmla="*/ 1693817 h 2610137"/>
              <a:gd name="connsiteX243" fmla="*/ 3124663 w 5018777"/>
              <a:gd name="connsiteY243" fmla="*/ 1672045 h 2610137"/>
              <a:gd name="connsiteX244" fmla="*/ 3110149 w 5018777"/>
              <a:gd name="connsiteY244" fmla="*/ 1650274 h 2610137"/>
              <a:gd name="connsiteX245" fmla="*/ 3131920 w 5018777"/>
              <a:gd name="connsiteY245" fmla="*/ 1643017 h 2610137"/>
              <a:gd name="connsiteX246" fmla="*/ 3160949 w 5018777"/>
              <a:gd name="connsiteY246" fmla="*/ 1635760 h 2610137"/>
              <a:gd name="connsiteX247" fmla="*/ 3189977 w 5018777"/>
              <a:gd name="connsiteY247" fmla="*/ 1621245 h 2610137"/>
              <a:gd name="connsiteX248" fmla="*/ 3219006 w 5018777"/>
              <a:gd name="connsiteY248" fmla="*/ 1613988 h 2610137"/>
              <a:gd name="connsiteX249" fmla="*/ 3240777 w 5018777"/>
              <a:gd name="connsiteY249" fmla="*/ 1606731 h 2610137"/>
              <a:gd name="connsiteX250" fmla="*/ 3284320 w 5018777"/>
              <a:gd name="connsiteY250" fmla="*/ 1584960 h 2610137"/>
              <a:gd name="connsiteX251" fmla="*/ 3298835 w 5018777"/>
              <a:gd name="connsiteY251" fmla="*/ 1570445 h 2610137"/>
              <a:gd name="connsiteX252" fmla="*/ 3277063 w 5018777"/>
              <a:gd name="connsiteY252" fmla="*/ 1548674 h 2610137"/>
              <a:gd name="connsiteX253" fmla="*/ 3233520 w 5018777"/>
              <a:gd name="connsiteY253" fmla="*/ 1519645 h 2610137"/>
              <a:gd name="connsiteX254" fmla="*/ 3182720 w 5018777"/>
              <a:gd name="connsiteY254" fmla="*/ 1461588 h 2610137"/>
              <a:gd name="connsiteX255" fmla="*/ 3175463 w 5018777"/>
              <a:gd name="connsiteY255" fmla="*/ 1439817 h 2610137"/>
              <a:gd name="connsiteX256" fmla="*/ 3153692 w 5018777"/>
              <a:gd name="connsiteY256" fmla="*/ 1425303 h 2610137"/>
              <a:gd name="connsiteX257" fmla="*/ 3204492 w 5018777"/>
              <a:gd name="connsiteY257" fmla="*/ 1389017 h 2610137"/>
              <a:gd name="connsiteX258" fmla="*/ 3240777 w 5018777"/>
              <a:gd name="connsiteY258" fmla="*/ 1352731 h 2610137"/>
              <a:gd name="connsiteX259" fmla="*/ 3269806 w 5018777"/>
              <a:gd name="connsiteY259" fmla="*/ 1316445 h 2610137"/>
              <a:gd name="connsiteX260" fmla="*/ 3291577 w 5018777"/>
              <a:gd name="connsiteY260" fmla="*/ 1301931 h 2610137"/>
              <a:gd name="connsiteX261" fmla="*/ 3306092 w 5018777"/>
              <a:gd name="connsiteY261" fmla="*/ 1287417 h 2610137"/>
              <a:gd name="connsiteX262" fmla="*/ 3313349 w 5018777"/>
              <a:gd name="connsiteY262" fmla="*/ 1265645 h 2610137"/>
              <a:gd name="connsiteX263" fmla="*/ 3269806 w 5018777"/>
              <a:gd name="connsiteY263" fmla="*/ 1258388 h 2610137"/>
              <a:gd name="connsiteX264" fmla="*/ 3248035 w 5018777"/>
              <a:gd name="connsiteY264" fmla="*/ 1251131 h 2610137"/>
              <a:gd name="connsiteX265" fmla="*/ 3197235 w 5018777"/>
              <a:gd name="connsiteY265" fmla="*/ 1236617 h 2610137"/>
              <a:gd name="connsiteX266" fmla="*/ 3175463 w 5018777"/>
              <a:gd name="connsiteY266" fmla="*/ 1222103 h 2610137"/>
              <a:gd name="connsiteX267" fmla="*/ 3153692 w 5018777"/>
              <a:gd name="connsiteY267" fmla="*/ 1214845 h 2610137"/>
              <a:gd name="connsiteX268" fmla="*/ 3124663 w 5018777"/>
              <a:gd name="connsiteY268" fmla="*/ 1200331 h 2610137"/>
              <a:gd name="connsiteX269" fmla="*/ 3204492 w 5018777"/>
              <a:gd name="connsiteY269" fmla="*/ 1098731 h 2610137"/>
              <a:gd name="connsiteX270" fmla="*/ 3255292 w 5018777"/>
              <a:gd name="connsiteY270" fmla="*/ 1040674 h 2610137"/>
              <a:gd name="connsiteX271" fmla="*/ 3255292 w 5018777"/>
              <a:gd name="connsiteY271" fmla="*/ 997131 h 2610137"/>
              <a:gd name="connsiteX272" fmla="*/ 3211749 w 5018777"/>
              <a:gd name="connsiteY272" fmla="*/ 989874 h 2610137"/>
              <a:gd name="connsiteX273" fmla="*/ 3182720 w 5018777"/>
              <a:gd name="connsiteY273" fmla="*/ 982617 h 2610137"/>
              <a:gd name="connsiteX274" fmla="*/ 3124663 w 5018777"/>
              <a:gd name="connsiteY274" fmla="*/ 960845 h 2610137"/>
              <a:gd name="connsiteX275" fmla="*/ 3102892 w 5018777"/>
              <a:gd name="connsiteY275" fmla="*/ 953588 h 2610137"/>
              <a:gd name="connsiteX276" fmla="*/ 3052092 w 5018777"/>
              <a:gd name="connsiteY276" fmla="*/ 946331 h 2610137"/>
              <a:gd name="connsiteX277" fmla="*/ 3030320 w 5018777"/>
              <a:gd name="connsiteY277" fmla="*/ 939074 h 2610137"/>
              <a:gd name="connsiteX278" fmla="*/ 2994035 w 5018777"/>
              <a:gd name="connsiteY278" fmla="*/ 931817 h 2610137"/>
              <a:gd name="connsiteX279" fmla="*/ 2979520 w 5018777"/>
              <a:gd name="connsiteY279" fmla="*/ 917303 h 2610137"/>
              <a:gd name="connsiteX280" fmla="*/ 3037577 w 5018777"/>
              <a:gd name="connsiteY280" fmla="*/ 822960 h 2610137"/>
              <a:gd name="connsiteX281" fmla="*/ 3095635 w 5018777"/>
              <a:gd name="connsiteY281" fmla="*/ 750388 h 2610137"/>
              <a:gd name="connsiteX282" fmla="*/ 3131920 w 5018777"/>
              <a:gd name="connsiteY282" fmla="*/ 706845 h 2610137"/>
              <a:gd name="connsiteX283" fmla="*/ 3146435 w 5018777"/>
              <a:gd name="connsiteY283" fmla="*/ 685074 h 2610137"/>
              <a:gd name="connsiteX284" fmla="*/ 3037577 w 5018777"/>
              <a:gd name="connsiteY284" fmla="*/ 670560 h 2610137"/>
              <a:gd name="connsiteX285" fmla="*/ 2965006 w 5018777"/>
              <a:gd name="connsiteY285" fmla="*/ 663303 h 2610137"/>
              <a:gd name="connsiteX286" fmla="*/ 2892435 w 5018777"/>
              <a:gd name="connsiteY286" fmla="*/ 648788 h 2610137"/>
              <a:gd name="connsiteX287" fmla="*/ 2928720 w 5018777"/>
              <a:gd name="connsiteY287" fmla="*/ 612503 h 2610137"/>
              <a:gd name="connsiteX288" fmla="*/ 2965006 w 5018777"/>
              <a:gd name="connsiteY288" fmla="*/ 576217 h 2610137"/>
              <a:gd name="connsiteX289" fmla="*/ 2972263 w 5018777"/>
              <a:gd name="connsiteY289" fmla="*/ 532674 h 2610137"/>
              <a:gd name="connsiteX290" fmla="*/ 2986777 w 5018777"/>
              <a:gd name="connsiteY290" fmla="*/ 489131 h 2610137"/>
              <a:gd name="connsiteX291" fmla="*/ 3001292 w 5018777"/>
              <a:gd name="connsiteY291" fmla="*/ 438331 h 2610137"/>
              <a:gd name="connsiteX292" fmla="*/ 3015806 w 5018777"/>
              <a:gd name="connsiteY292" fmla="*/ 394788 h 2610137"/>
              <a:gd name="connsiteX293" fmla="*/ 2965006 w 5018777"/>
              <a:gd name="connsiteY293" fmla="*/ 402045 h 2610137"/>
              <a:gd name="connsiteX294" fmla="*/ 2921463 w 5018777"/>
              <a:gd name="connsiteY294" fmla="*/ 416560 h 2610137"/>
              <a:gd name="connsiteX295" fmla="*/ 2892435 w 5018777"/>
              <a:gd name="connsiteY295" fmla="*/ 423817 h 2610137"/>
              <a:gd name="connsiteX296" fmla="*/ 2856149 w 5018777"/>
              <a:gd name="connsiteY296" fmla="*/ 438331 h 2610137"/>
              <a:gd name="connsiteX297" fmla="*/ 2812606 w 5018777"/>
              <a:gd name="connsiteY297" fmla="*/ 445588 h 2610137"/>
              <a:gd name="connsiteX298" fmla="*/ 2783577 w 5018777"/>
              <a:gd name="connsiteY298" fmla="*/ 452845 h 2610137"/>
              <a:gd name="connsiteX299" fmla="*/ 2725520 w 5018777"/>
              <a:gd name="connsiteY299" fmla="*/ 445588 h 2610137"/>
              <a:gd name="connsiteX300" fmla="*/ 2732777 w 5018777"/>
              <a:gd name="connsiteY300" fmla="*/ 380274 h 2610137"/>
              <a:gd name="connsiteX301" fmla="*/ 2725520 w 5018777"/>
              <a:gd name="connsiteY301" fmla="*/ 293188 h 2610137"/>
              <a:gd name="connsiteX302" fmla="*/ 2711006 w 5018777"/>
              <a:gd name="connsiteY302" fmla="*/ 235131 h 2610137"/>
              <a:gd name="connsiteX303" fmla="*/ 2667463 w 5018777"/>
              <a:gd name="connsiteY303" fmla="*/ 213360 h 2610137"/>
              <a:gd name="connsiteX304" fmla="*/ 2660206 w 5018777"/>
              <a:gd name="connsiteY304"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790835 w 5018777"/>
              <a:gd name="connsiteY225" fmla="*/ 2455817 h 2610137"/>
              <a:gd name="connsiteX226" fmla="*/ 2767612 w 5018777"/>
              <a:gd name="connsiteY226" fmla="*/ 2268310 h 2610137"/>
              <a:gd name="connsiteX227" fmla="*/ 2980246 w 5018777"/>
              <a:gd name="connsiteY227" fmla="*/ 2285002 h 2610137"/>
              <a:gd name="connsiteX228" fmla="*/ 2916474 w 5018777"/>
              <a:gd name="connsiteY228" fmla="*/ 2067741 h 2610137"/>
              <a:gd name="connsiteX229" fmla="*/ 3124663 w 5018777"/>
              <a:gd name="connsiteY229" fmla="*/ 2049417 h 2610137"/>
              <a:gd name="connsiteX230" fmla="*/ 3146435 w 5018777"/>
              <a:gd name="connsiteY230" fmla="*/ 2042160 h 2610137"/>
              <a:gd name="connsiteX231" fmla="*/ 3139177 w 5018777"/>
              <a:gd name="connsiteY231" fmla="*/ 2013131 h 2610137"/>
              <a:gd name="connsiteX232" fmla="*/ 3110149 w 5018777"/>
              <a:gd name="connsiteY232" fmla="*/ 1962331 h 2610137"/>
              <a:gd name="connsiteX233" fmla="*/ 3081120 w 5018777"/>
              <a:gd name="connsiteY233" fmla="*/ 1933303 h 2610137"/>
              <a:gd name="connsiteX234" fmla="*/ 3066606 w 5018777"/>
              <a:gd name="connsiteY234" fmla="*/ 1904274 h 2610137"/>
              <a:gd name="connsiteX235" fmla="*/ 3044835 w 5018777"/>
              <a:gd name="connsiteY235" fmla="*/ 1889760 h 2610137"/>
              <a:gd name="connsiteX236" fmla="*/ 3037577 w 5018777"/>
              <a:gd name="connsiteY236" fmla="*/ 1867988 h 2610137"/>
              <a:gd name="connsiteX237" fmla="*/ 3023063 w 5018777"/>
              <a:gd name="connsiteY237" fmla="*/ 1846217 h 2610137"/>
              <a:gd name="connsiteX238" fmla="*/ 3052092 w 5018777"/>
              <a:gd name="connsiteY238" fmla="*/ 1831703 h 2610137"/>
              <a:gd name="connsiteX239" fmla="*/ 3160949 w 5018777"/>
              <a:gd name="connsiteY239" fmla="*/ 1817188 h 2610137"/>
              <a:gd name="connsiteX240" fmla="*/ 3182720 w 5018777"/>
              <a:gd name="connsiteY240" fmla="*/ 1802674 h 2610137"/>
              <a:gd name="connsiteX241" fmla="*/ 3131920 w 5018777"/>
              <a:gd name="connsiteY241" fmla="*/ 1693817 h 2610137"/>
              <a:gd name="connsiteX242" fmla="*/ 3124663 w 5018777"/>
              <a:gd name="connsiteY242" fmla="*/ 1672045 h 2610137"/>
              <a:gd name="connsiteX243" fmla="*/ 3110149 w 5018777"/>
              <a:gd name="connsiteY243" fmla="*/ 1650274 h 2610137"/>
              <a:gd name="connsiteX244" fmla="*/ 3131920 w 5018777"/>
              <a:gd name="connsiteY244" fmla="*/ 1643017 h 2610137"/>
              <a:gd name="connsiteX245" fmla="*/ 3160949 w 5018777"/>
              <a:gd name="connsiteY245" fmla="*/ 1635760 h 2610137"/>
              <a:gd name="connsiteX246" fmla="*/ 3189977 w 5018777"/>
              <a:gd name="connsiteY246" fmla="*/ 1621245 h 2610137"/>
              <a:gd name="connsiteX247" fmla="*/ 3219006 w 5018777"/>
              <a:gd name="connsiteY247" fmla="*/ 1613988 h 2610137"/>
              <a:gd name="connsiteX248" fmla="*/ 3240777 w 5018777"/>
              <a:gd name="connsiteY248" fmla="*/ 1606731 h 2610137"/>
              <a:gd name="connsiteX249" fmla="*/ 3284320 w 5018777"/>
              <a:gd name="connsiteY249" fmla="*/ 1584960 h 2610137"/>
              <a:gd name="connsiteX250" fmla="*/ 3298835 w 5018777"/>
              <a:gd name="connsiteY250" fmla="*/ 1570445 h 2610137"/>
              <a:gd name="connsiteX251" fmla="*/ 3277063 w 5018777"/>
              <a:gd name="connsiteY251" fmla="*/ 1548674 h 2610137"/>
              <a:gd name="connsiteX252" fmla="*/ 3233520 w 5018777"/>
              <a:gd name="connsiteY252" fmla="*/ 1519645 h 2610137"/>
              <a:gd name="connsiteX253" fmla="*/ 3182720 w 5018777"/>
              <a:gd name="connsiteY253" fmla="*/ 1461588 h 2610137"/>
              <a:gd name="connsiteX254" fmla="*/ 3175463 w 5018777"/>
              <a:gd name="connsiteY254" fmla="*/ 1439817 h 2610137"/>
              <a:gd name="connsiteX255" fmla="*/ 3153692 w 5018777"/>
              <a:gd name="connsiteY255" fmla="*/ 1425303 h 2610137"/>
              <a:gd name="connsiteX256" fmla="*/ 3204492 w 5018777"/>
              <a:gd name="connsiteY256" fmla="*/ 1389017 h 2610137"/>
              <a:gd name="connsiteX257" fmla="*/ 3240777 w 5018777"/>
              <a:gd name="connsiteY257" fmla="*/ 1352731 h 2610137"/>
              <a:gd name="connsiteX258" fmla="*/ 3269806 w 5018777"/>
              <a:gd name="connsiteY258" fmla="*/ 1316445 h 2610137"/>
              <a:gd name="connsiteX259" fmla="*/ 3291577 w 5018777"/>
              <a:gd name="connsiteY259" fmla="*/ 1301931 h 2610137"/>
              <a:gd name="connsiteX260" fmla="*/ 3306092 w 5018777"/>
              <a:gd name="connsiteY260" fmla="*/ 1287417 h 2610137"/>
              <a:gd name="connsiteX261" fmla="*/ 3313349 w 5018777"/>
              <a:gd name="connsiteY261" fmla="*/ 1265645 h 2610137"/>
              <a:gd name="connsiteX262" fmla="*/ 3269806 w 5018777"/>
              <a:gd name="connsiteY262" fmla="*/ 1258388 h 2610137"/>
              <a:gd name="connsiteX263" fmla="*/ 3248035 w 5018777"/>
              <a:gd name="connsiteY263" fmla="*/ 1251131 h 2610137"/>
              <a:gd name="connsiteX264" fmla="*/ 3197235 w 5018777"/>
              <a:gd name="connsiteY264" fmla="*/ 1236617 h 2610137"/>
              <a:gd name="connsiteX265" fmla="*/ 3175463 w 5018777"/>
              <a:gd name="connsiteY265" fmla="*/ 1222103 h 2610137"/>
              <a:gd name="connsiteX266" fmla="*/ 3153692 w 5018777"/>
              <a:gd name="connsiteY266" fmla="*/ 1214845 h 2610137"/>
              <a:gd name="connsiteX267" fmla="*/ 3124663 w 5018777"/>
              <a:gd name="connsiteY267" fmla="*/ 1200331 h 2610137"/>
              <a:gd name="connsiteX268" fmla="*/ 3204492 w 5018777"/>
              <a:gd name="connsiteY268" fmla="*/ 1098731 h 2610137"/>
              <a:gd name="connsiteX269" fmla="*/ 3255292 w 5018777"/>
              <a:gd name="connsiteY269" fmla="*/ 1040674 h 2610137"/>
              <a:gd name="connsiteX270" fmla="*/ 3255292 w 5018777"/>
              <a:gd name="connsiteY270" fmla="*/ 997131 h 2610137"/>
              <a:gd name="connsiteX271" fmla="*/ 3211749 w 5018777"/>
              <a:gd name="connsiteY271" fmla="*/ 989874 h 2610137"/>
              <a:gd name="connsiteX272" fmla="*/ 3182720 w 5018777"/>
              <a:gd name="connsiteY272" fmla="*/ 982617 h 2610137"/>
              <a:gd name="connsiteX273" fmla="*/ 3124663 w 5018777"/>
              <a:gd name="connsiteY273" fmla="*/ 960845 h 2610137"/>
              <a:gd name="connsiteX274" fmla="*/ 3102892 w 5018777"/>
              <a:gd name="connsiteY274" fmla="*/ 953588 h 2610137"/>
              <a:gd name="connsiteX275" fmla="*/ 3052092 w 5018777"/>
              <a:gd name="connsiteY275" fmla="*/ 946331 h 2610137"/>
              <a:gd name="connsiteX276" fmla="*/ 3030320 w 5018777"/>
              <a:gd name="connsiteY276" fmla="*/ 939074 h 2610137"/>
              <a:gd name="connsiteX277" fmla="*/ 2994035 w 5018777"/>
              <a:gd name="connsiteY277" fmla="*/ 931817 h 2610137"/>
              <a:gd name="connsiteX278" fmla="*/ 2979520 w 5018777"/>
              <a:gd name="connsiteY278" fmla="*/ 917303 h 2610137"/>
              <a:gd name="connsiteX279" fmla="*/ 3037577 w 5018777"/>
              <a:gd name="connsiteY279" fmla="*/ 822960 h 2610137"/>
              <a:gd name="connsiteX280" fmla="*/ 3095635 w 5018777"/>
              <a:gd name="connsiteY280" fmla="*/ 750388 h 2610137"/>
              <a:gd name="connsiteX281" fmla="*/ 3131920 w 5018777"/>
              <a:gd name="connsiteY281" fmla="*/ 706845 h 2610137"/>
              <a:gd name="connsiteX282" fmla="*/ 3146435 w 5018777"/>
              <a:gd name="connsiteY282" fmla="*/ 685074 h 2610137"/>
              <a:gd name="connsiteX283" fmla="*/ 3037577 w 5018777"/>
              <a:gd name="connsiteY283" fmla="*/ 670560 h 2610137"/>
              <a:gd name="connsiteX284" fmla="*/ 2965006 w 5018777"/>
              <a:gd name="connsiteY284" fmla="*/ 663303 h 2610137"/>
              <a:gd name="connsiteX285" fmla="*/ 2892435 w 5018777"/>
              <a:gd name="connsiteY285" fmla="*/ 648788 h 2610137"/>
              <a:gd name="connsiteX286" fmla="*/ 2928720 w 5018777"/>
              <a:gd name="connsiteY286" fmla="*/ 612503 h 2610137"/>
              <a:gd name="connsiteX287" fmla="*/ 2965006 w 5018777"/>
              <a:gd name="connsiteY287" fmla="*/ 576217 h 2610137"/>
              <a:gd name="connsiteX288" fmla="*/ 2972263 w 5018777"/>
              <a:gd name="connsiteY288" fmla="*/ 532674 h 2610137"/>
              <a:gd name="connsiteX289" fmla="*/ 2986777 w 5018777"/>
              <a:gd name="connsiteY289" fmla="*/ 489131 h 2610137"/>
              <a:gd name="connsiteX290" fmla="*/ 3001292 w 5018777"/>
              <a:gd name="connsiteY290" fmla="*/ 438331 h 2610137"/>
              <a:gd name="connsiteX291" fmla="*/ 3015806 w 5018777"/>
              <a:gd name="connsiteY291" fmla="*/ 394788 h 2610137"/>
              <a:gd name="connsiteX292" fmla="*/ 2965006 w 5018777"/>
              <a:gd name="connsiteY292" fmla="*/ 402045 h 2610137"/>
              <a:gd name="connsiteX293" fmla="*/ 2921463 w 5018777"/>
              <a:gd name="connsiteY293" fmla="*/ 416560 h 2610137"/>
              <a:gd name="connsiteX294" fmla="*/ 2892435 w 5018777"/>
              <a:gd name="connsiteY294" fmla="*/ 423817 h 2610137"/>
              <a:gd name="connsiteX295" fmla="*/ 2856149 w 5018777"/>
              <a:gd name="connsiteY295" fmla="*/ 438331 h 2610137"/>
              <a:gd name="connsiteX296" fmla="*/ 2812606 w 5018777"/>
              <a:gd name="connsiteY296" fmla="*/ 445588 h 2610137"/>
              <a:gd name="connsiteX297" fmla="*/ 2783577 w 5018777"/>
              <a:gd name="connsiteY297" fmla="*/ 452845 h 2610137"/>
              <a:gd name="connsiteX298" fmla="*/ 2725520 w 5018777"/>
              <a:gd name="connsiteY298" fmla="*/ 445588 h 2610137"/>
              <a:gd name="connsiteX299" fmla="*/ 2732777 w 5018777"/>
              <a:gd name="connsiteY299" fmla="*/ 380274 h 2610137"/>
              <a:gd name="connsiteX300" fmla="*/ 2725520 w 5018777"/>
              <a:gd name="connsiteY300" fmla="*/ 293188 h 2610137"/>
              <a:gd name="connsiteX301" fmla="*/ 2711006 w 5018777"/>
              <a:gd name="connsiteY301" fmla="*/ 235131 h 2610137"/>
              <a:gd name="connsiteX302" fmla="*/ 2667463 w 5018777"/>
              <a:gd name="connsiteY302" fmla="*/ 213360 h 2610137"/>
              <a:gd name="connsiteX303" fmla="*/ 2660206 w 5018777"/>
              <a:gd name="connsiteY303"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790835 w 5018777"/>
              <a:gd name="connsiteY225" fmla="*/ 2455817 h 2610137"/>
              <a:gd name="connsiteX226" fmla="*/ 2767612 w 5018777"/>
              <a:gd name="connsiteY226" fmla="*/ 2268310 h 2610137"/>
              <a:gd name="connsiteX227" fmla="*/ 2980246 w 5018777"/>
              <a:gd name="connsiteY227" fmla="*/ 2285002 h 2610137"/>
              <a:gd name="connsiteX228" fmla="*/ 2916474 w 5018777"/>
              <a:gd name="connsiteY228" fmla="*/ 2067741 h 2610137"/>
              <a:gd name="connsiteX229" fmla="*/ 3146435 w 5018777"/>
              <a:gd name="connsiteY229" fmla="*/ 2042160 h 2610137"/>
              <a:gd name="connsiteX230" fmla="*/ 3139177 w 5018777"/>
              <a:gd name="connsiteY230" fmla="*/ 2013131 h 2610137"/>
              <a:gd name="connsiteX231" fmla="*/ 3110149 w 5018777"/>
              <a:gd name="connsiteY231" fmla="*/ 1962331 h 2610137"/>
              <a:gd name="connsiteX232" fmla="*/ 3081120 w 5018777"/>
              <a:gd name="connsiteY232" fmla="*/ 1933303 h 2610137"/>
              <a:gd name="connsiteX233" fmla="*/ 3066606 w 5018777"/>
              <a:gd name="connsiteY233" fmla="*/ 1904274 h 2610137"/>
              <a:gd name="connsiteX234" fmla="*/ 3044835 w 5018777"/>
              <a:gd name="connsiteY234" fmla="*/ 1889760 h 2610137"/>
              <a:gd name="connsiteX235" fmla="*/ 3037577 w 5018777"/>
              <a:gd name="connsiteY235" fmla="*/ 1867988 h 2610137"/>
              <a:gd name="connsiteX236" fmla="*/ 3023063 w 5018777"/>
              <a:gd name="connsiteY236" fmla="*/ 1846217 h 2610137"/>
              <a:gd name="connsiteX237" fmla="*/ 3052092 w 5018777"/>
              <a:gd name="connsiteY237" fmla="*/ 1831703 h 2610137"/>
              <a:gd name="connsiteX238" fmla="*/ 3160949 w 5018777"/>
              <a:gd name="connsiteY238" fmla="*/ 1817188 h 2610137"/>
              <a:gd name="connsiteX239" fmla="*/ 3182720 w 5018777"/>
              <a:gd name="connsiteY239" fmla="*/ 1802674 h 2610137"/>
              <a:gd name="connsiteX240" fmla="*/ 3131920 w 5018777"/>
              <a:gd name="connsiteY240" fmla="*/ 1693817 h 2610137"/>
              <a:gd name="connsiteX241" fmla="*/ 3124663 w 5018777"/>
              <a:gd name="connsiteY241" fmla="*/ 1672045 h 2610137"/>
              <a:gd name="connsiteX242" fmla="*/ 3110149 w 5018777"/>
              <a:gd name="connsiteY242" fmla="*/ 1650274 h 2610137"/>
              <a:gd name="connsiteX243" fmla="*/ 3131920 w 5018777"/>
              <a:gd name="connsiteY243" fmla="*/ 1643017 h 2610137"/>
              <a:gd name="connsiteX244" fmla="*/ 3160949 w 5018777"/>
              <a:gd name="connsiteY244" fmla="*/ 1635760 h 2610137"/>
              <a:gd name="connsiteX245" fmla="*/ 3189977 w 5018777"/>
              <a:gd name="connsiteY245" fmla="*/ 1621245 h 2610137"/>
              <a:gd name="connsiteX246" fmla="*/ 3219006 w 5018777"/>
              <a:gd name="connsiteY246" fmla="*/ 1613988 h 2610137"/>
              <a:gd name="connsiteX247" fmla="*/ 3240777 w 5018777"/>
              <a:gd name="connsiteY247" fmla="*/ 1606731 h 2610137"/>
              <a:gd name="connsiteX248" fmla="*/ 3284320 w 5018777"/>
              <a:gd name="connsiteY248" fmla="*/ 1584960 h 2610137"/>
              <a:gd name="connsiteX249" fmla="*/ 3298835 w 5018777"/>
              <a:gd name="connsiteY249" fmla="*/ 1570445 h 2610137"/>
              <a:gd name="connsiteX250" fmla="*/ 3277063 w 5018777"/>
              <a:gd name="connsiteY250" fmla="*/ 1548674 h 2610137"/>
              <a:gd name="connsiteX251" fmla="*/ 3233520 w 5018777"/>
              <a:gd name="connsiteY251" fmla="*/ 1519645 h 2610137"/>
              <a:gd name="connsiteX252" fmla="*/ 3182720 w 5018777"/>
              <a:gd name="connsiteY252" fmla="*/ 1461588 h 2610137"/>
              <a:gd name="connsiteX253" fmla="*/ 3175463 w 5018777"/>
              <a:gd name="connsiteY253" fmla="*/ 1439817 h 2610137"/>
              <a:gd name="connsiteX254" fmla="*/ 3153692 w 5018777"/>
              <a:gd name="connsiteY254" fmla="*/ 1425303 h 2610137"/>
              <a:gd name="connsiteX255" fmla="*/ 3204492 w 5018777"/>
              <a:gd name="connsiteY255" fmla="*/ 1389017 h 2610137"/>
              <a:gd name="connsiteX256" fmla="*/ 3240777 w 5018777"/>
              <a:gd name="connsiteY256" fmla="*/ 1352731 h 2610137"/>
              <a:gd name="connsiteX257" fmla="*/ 3269806 w 5018777"/>
              <a:gd name="connsiteY257" fmla="*/ 1316445 h 2610137"/>
              <a:gd name="connsiteX258" fmla="*/ 3291577 w 5018777"/>
              <a:gd name="connsiteY258" fmla="*/ 1301931 h 2610137"/>
              <a:gd name="connsiteX259" fmla="*/ 3306092 w 5018777"/>
              <a:gd name="connsiteY259" fmla="*/ 1287417 h 2610137"/>
              <a:gd name="connsiteX260" fmla="*/ 3313349 w 5018777"/>
              <a:gd name="connsiteY260" fmla="*/ 1265645 h 2610137"/>
              <a:gd name="connsiteX261" fmla="*/ 3269806 w 5018777"/>
              <a:gd name="connsiteY261" fmla="*/ 1258388 h 2610137"/>
              <a:gd name="connsiteX262" fmla="*/ 3248035 w 5018777"/>
              <a:gd name="connsiteY262" fmla="*/ 1251131 h 2610137"/>
              <a:gd name="connsiteX263" fmla="*/ 3197235 w 5018777"/>
              <a:gd name="connsiteY263" fmla="*/ 1236617 h 2610137"/>
              <a:gd name="connsiteX264" fmla="*/ 3175463 w 5018777"/>
              <a:gd name="connsiteY264" fmla="*/ 1222103 h 2610137"/>
              <a:gd name="connsiteX265" fmla="*/ 3153692 w 5018777"/>
              <a:gd name="connsiteY265" fmla="*/ 1214845 h 2610137"/>
              <a:gd name="connsiteX266" fmla="*/ 3124663 w 5018777"/>
              <a:gd name="connsiteY266" fmla="*/ 1200331 h 2610137"/>
              <a:gd name="connsiteX267" fmla="*/ 3204492 w 5018777"/>
              <a:gd name="connsiteY267" fmla="*/ 1098731 h 2610137"/>
              <a:gd name="connsiteX268" fmla="*/ 3255292 w 5018777"/>
              <a:gd name="connsiteY268" fmla="*/ 1040674 h 2610137"/>
              <a:gd name="connsiteX269" fmla="*/ 3255292 w 5018777"/>
              <a:gd name="connsiteY269" fmla="*/ 997131 h 2610137"/>
              <a:gd name="connsiteX270" fmla="*/ 3211749 w 5018777"/>
              <a:gd name="connsiteY270" fmla="*/ 989874 h 2610137"/>
              <a:gd name="connsiteX271" fmla="*/ 3182720 w 5018777"/>
              <a:gd name="connsiteY271" fmla="*/ 982617 h 2610137"/>
              <a:gd name="connsiteX272" fmla="*/ 3124663 w 5018777"/>
              <a:gd name="connsiteY272" fmla="*/ 960845 h 2610137"/>
              <a:gd name="connsiteX273" fmla="*/ 3102892 w 5018777"/>
              <a:gd name="connsiteY273" fmla="*/ 953588 h 2610137"/>
              <a:gd name="connsiteX274" fmla="*/ 3052092 w 5018777"/>
              <a:gd name="connsiteY274" fmla="*/ 946331 h 2610137"/>
              <a:gd name="connsiteX275" fmla="*/ 3030320 w 5018777"/>
              <a:gd name="connsiteY275" fmla="*/ 939074 h 2610137"/>
              <a:gd name="connsiteX276" fmla="*/ 2994035 w 5018777"/>
              <a:gd name="connsiteY276" fmla="*/ 931817 h 2610137"/>
              <a:gd name="connsiteX277" fmla="*/ 2979520 w 5018777"/>
              <a:gd name="connsiteY277" fmla="*/ 917303 h 2610137"/>
              <a:gd name="connsiteX278" fmla="*/ 3037577 w 5018777"/>
              <a:gd name="connsiteY278" fmla="*/ 822960 h 2610137"/>
              <a:gd name="connsiteX279" fmla="*/ 3095635 w 5018777"/>
              <a:gd name="connsiteY279" fmla="*/ 750388 h 2610137"/>
              <a:gd name="connsiteX280" fmla="*/ 3131920 w 5018777"/>
              <a:gd name="connsiteY280" fmla="*/ 706845 h 2610137"/>
              <a:gd name="connsiteX281" fmla="*/ 3146435 w 5018777"/>
              <a:gd name="connsiteY281" fmla="*/ 685074 h 2610137"/>
              <a:gd name="connsiteX282" fmla="*/ 3037577 w 5018777"/>
              <a:gd name="connsiteY282" fmla="*/ 670560 h 2610137"/>
              <a:gd name="connsiteX283" fmla="*/ 2965006 w 5018777"/>
              <a:gd name="connsiteY283" fmla="*/ 663303 h 2610137"/>
              <a:gd name="connsiteX284" fmla="*/ 2892435 w 5018777"/>
              <a:gd name="connsiteY284" fmla="*/ 648788 h 2610137"/>
              <a:gd name="connsiteX285" fmla="*/ 2928720 w 5018777"/>
              <a:gd name="connsiteY285" fmla="*/ 612503 h 2610137"/>
              <a:gd name="connsiteX286" fmla="*/ 2965006 w 5018777"/>
              <a:gd name="connsiteY286" fmla="*/ 576217 h 2610137"/>
              <a:gd name="connsiteX287" fmla="*/ 2972263 w 5018777"/>
              <a:gd name="connsiteY287" fmla="*/ 532674 h 2610137"/>
              <a:gd name="connsiteX288" fmla="*/ 2986777 w 5018777"/>
              <a:gd name="connsiteY288" fmla="*/ 489131 h 2610137"/>
              <a:gd name="connsiteX289" fmla="*/ 3001292 w 5018777"/>
              <a:gd name="connsiteY289" fmla="*/ 438331 h 2610137"/>
              <a:gd name="connsiteX290" fmla="*/ 3015806 w 5018777"/>
              <a:gd name="connsiteY290" fmla="*/ 394788 h 2610137"/>
              <a:gd name="connsiteX291" fmla="*/ 2965006 w 5018777"/>
              <a:gd name="connsiteY291" fmla="*/ 402045 h 2610137"/>
              <a:gd name="connsiteX292" fmla="*/ 2921463 w 5018777"/>
              <a:gd name="connsiteY292" fmla="*/ 416560 h 2610137"/>
              <a:gd name="connsiteX293" fmla="*/ 2892435 w 5018777"/>
              <a:gd name="connsiteY293" fmla="*/ 423817 h 2610137"/>
              <a:gd name="connsiteX294" fmla="*/ 2856149 w 5018777"/>
              <a:gd name="connsiteY294" fmla="*/ 438331 h 2610137"/>
              <a:gd name="connsiteX295" fmla="*/ 2812606 w 5018777"/>
              <a:gd name="connsiteY295" fmla="*/ 445588 h 2610137"/>
              <a:gd name="connsiteX296" fmla="*/ 2783577 w 5018777"/>
              <a:gd name="connsiteY296" fmla="*/ 452845 h 2610137"/>
              <a:gd name="connsiteX297" fmla="*/ 2725520 w 5018777"/>
              <a:gd name="connsiteY297" fmla="*/ 445588 h 2610137"/>
              <a:gd name="connsiteX298" fmla="*/ 2732777 w 5018777"/>
              <a:gd name="connsiteY298" fmla="*/ 380274 h 2610137"/>
              <a:gd name="connsiteX299" fmla="*/ 2725520 w 5018777"/>
              <a:gd name="connsiteY299" fmla="*/ 293188 h 2610137"/>
              <a:gd name="connsiteX300" fmla="*/ 2711006 w 5018777"/>
              <a:gd name="connsiteY300" fmla="*/ 235131 h 2610137"/>
              <a:gd name="connsiteX301" fmla="*/ 2667463 w 5018777"/>
              <a:gd name="connsiteY301" fmla="*/ 213360 h 2610137"/>
              <a:gd name="connsiteX302" fmla="*/ 2660206 w 5018777"/>
              <a:gd name="connsiteY302"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790835 w 5018777"/>
              <a:gd name="connsiteY225" fmla="*/ 2455817 h 2610137"/>
              <a:gd name="connsiteX226" fmla="*/ 2767612 w 5018777"/>
              <a:gd name="connsiteY226" fmla="*/ 2268310 h 2610137"/>
              <a:gd name="connsiteX227" fmla="*/ 2980246 w 5018777"/>
              <a:gd name="connsiteY227" fmla="*/ 2285002 h 2610137"/>
              <a:gd name="connsiteX228" fmla="*/ 2916474 w 5018777"/>
              <a:gd name="connsiteY228" fmla="*/ 2067741 h 2610137"/>
              <a:gd name="connsiteX229" fmla="*/ 3146435 w 5018777"/>
              <a:gd name="connsiteY229" fmla="*/ 2042160 h 2610137"/>
              <a:gd name="connsiteX230" fmla="*/ 3139177 w 5018777"/>
              <a:gd name="connsiteY230" fmla="*/ 2013131 h 2610137"/>
              <a:gd name="connsiteX231" fmla="*/ 3081120 w 5018777"/>
              <a:gd name="connsiteY231" fmla="*/ 1933303 h 2610137"/>
              <a:gd name="connsiteX232" fmla="*/ 3066606 w 5018777"/>
              <a:gd name="connsiteY232" fmla="*/ 1904274 h 2610137"/>
              <a:gd name="connsiteX233" fmla="*/ 3044835 w 5018777"/>
              <a:gd name="connsiteY233" fmla="*/ 1889760 h 2610137"/>
              <a:gd name="connsiteX234" fmla="*/ 3037577 w 5018777"/>
              <a:gd name="connsiteY234" fmla="*/ 1867988 h 2610137"/>
              <a:gd name="connsiteX235" fmla="*/ 3023063 w 5018777"/>
              <a:gd name="connsiteY235" fmla="*/ 1846217 h 2610137"/>
              <a:gd name="connsiteX236" fmla="*/ 3052092 w 5018777"/>
              <a:gd name="connsiteY236" fmla="*/ 1831703 h 2610137"/>
              <a:gd name="connsiteX237" fmla="*/ 3160949 w 5018777"/>
              <a:gd name="connsiteY237" fmla="*/ 1817188 h 2610137"/>
              <a:gd name="connsiteX238" fmla="*/ 3182720 w 5018777"/>
              <a:gd name="connsiteY238" fmla="*/ 1802674 h 2610137"/>
              <a:gd name="connsiteX239" fmla="*/ 3131920 w 5018777"/>
              <a:gd name="connsiteY239" fmla="*/ 1693817 h 2610137"/>
              <a:gd name="connsiteX240" fmla="*/ 3124663 w 5018777"/>
              <a:gd name="connsiteY240" fmla="*/ 1672045 h 2610137"/>
              <a:gd name="connsiteX241" fmla="*/ 3110149 w 5018777"/>
              <a:gd name="connsiteY241" fmla="*/ 1650274 h 2610137"/>
              <a:gd name="connsiteX242" fmla="*/ 3131920 w 5018777"/>
              <a:gd name="connsiteY242" fmla="*/ 1643017 h 2610137"/>
              <a:gd name="connsiteX243" fmla="*/ 3160949 w 5018777"/>
              <a:gd name="connsiteY243" fmla="*/ 1635760 h 2610137"/>
              <a:gd name="connsiteX244" fmla="*/ 3189977 w 5018777"/>
              <a:gd name="connsiteY244" fmla="*/ 1621245 h 2610137"/>
              <a:gd name="connsiteX245" fmla="*/ 3219006 w 5018777"/>
              <a:gd name="connsiteY245" fmla="*/ 1613988 h 2610137"/>
              <a:gd name="connsiteX246" fmla="*/ 3240777 w 5018777"/>
              <a:gd name="connsiteY246" fmla="*/ 1606731 h 2610137"/>
              <a:gd name="connsiteX247" fmla="*/ 3284320 w 5018777"/>
              <a:gd name="connsiteY247" fmla="*/ 1584960 h 2610137"/>
              <a:gd name="connsiteX248" fmla="*/ 3298835 w 5018777"/>
              <a:gd name="connsiteY248" fmla="*/ 1570445 h 2610137"/>
              <a:gd name="connsiteX249" fmla="*/ 3277063 w 5018777"/>
              <a:gd name="connsiteY249" fmla="*/ 1548674 h 2610137"/>
              <a:gd name="connsiteX250" fmla="*/ 3233520 w 5018777"/>
              <a:gd name="connsiteY250" fmla="*/ 1519645 h 2610137"/>
              <a:gd name="connsiteX251" fmla="*/ 3182720 w 5018777"/>
              <a:gd name="connsiteY251" fmla="*/ 1461588 h 2610137"/>
              <a:gd name="connsiteX252" fmla="*/ 3175463 w 5018777"/>
              <a:gd name="connsiteY252" fmla="*/ 1439817 h 2610137"/>
              <a:gd name="connsiteX253" fmla="*/ 3153692 w 5018777"/>
              <a:gd name="connsiteY253" fmla="*/ 1425303 h 2610137"/>
              <a:gd name="connsiteX254" fmla="*/ 3204492 w 5018777"/>
              <a:gd name="connsiteY254" fmla="*/ 1389017 h 2610137"/>
              <a:gd name="connsiteX255" fmla="*/ 3240777 w 5018777"/>
              <a:gd name="connsiteY255" fmla="*/ 1352731 h 2610137"/>
              <a:gd name="connsiteX256" fmla="*/ 3269806 w 5018777"/>
              <a:gd name="connsiteY256" fmla="*/ 1316445 h 2610137"/>
              <a:gd name="connsiteX257" fmla="*/ 3291577 w 5018777"/>
              <a:gd name="connsiteY257" fmla="*/ 1301931 h 2610137"/>
              <a:gd name="connsiteX258" fmla="*/ 3306092 w 5018777"/>
              <a:gd name="connsiteY258" fmla="*/ 1287417 h 2610137"/>
              <a:gd name="connsiteX259" fmla="*/ 3313349 w 5018777"/>
              <a:gd name="connsiteY259" fmla="*/ 1265645 h 2610137"/>
              <a:gd name="connsiteX260" fmla="*/ 3269806 w 5018777"/>
              <a:gd name="connsiteY260" fmla="*/ 1258388 h 2610137"/>
              <a:gd name="connsiteX261" fmla="*/ 3248035 w 5018777"/>
              <a:gd name="connsiteY261" fmla="*/ 1251131 h 2610137"/>
              <a:gd name="connsiteX262" fmla="*/ 3197235 w 5018777"/>
              <a:gd name="connsiteY262" fmla="*/ 1236617 h 2610137"/>
              <a:gd name="connsiteX263" fmla="*/ 3175463 w 5018777"/>
              <a:gd name="connsiteY263" fmla="*/ 1222103 h 2610137"/>
              <a:gd name="connsiteX264" fmla="*/ 3153692 w 5018777"/>
              <a:gd name="connsiteY264" fmla="*/ 1214845 h 2610137"/>
              <a:gd name="connsiteX265" fmla="*/ 3124663 w 5018777"/>
              <a:gd name="connsiteY265" fmla="*/ 1200331 h 2610137"/>
              <a:gd name="connsiteX266" fmla="*/ 3204492 w 5018777"/>
              <a:gd name="connsiteY266" fmla="*/ 1098731 h 2610137"/>
              <a:gd name="connsiteX267" fmla="*/ 3255292 w 5018777"/>
              <a:gd name="connsiteY267" fmla="*/ 1040674 h 2610137"/>
              <a:gd name="connsiteX268" fmla="*/ 3255292 w 5018777"/>
              <a:gd name="connsiteY268" fmla="*/ 997131 h 2610137"/>
              <a:gd name="connsiteX269" fmla="*/ 3211749 w 5018777"/>
              <a:gd name="connsiteY269" fmla="*/ 989874 h 2610137"/>
              <a:gd name="connsiteX270" fmla="*/ 3182720 w 5018777"/>
              <a:gd name="connsiteY270" fmla="*/ 982617 h 2610137"/>
              <a:gd name="connsiteX271" fmla="*/ 3124663 w 5018777"/>
              <a:gd name="connsiteY271" fmla="*/ 960845 h 2610137"/>
              <a:gd name="connsiteX272" fmla="*/ 3102892 w 5018777"/>
              <a:gd name="connsiteY272" fmla="*/ 953588 h 2610137"/>
              <a:gd name="connsiteX273" fmla="*/ 3052092 w 5018777"/>
              <a:gd name="connsiteY273" fmla="*/ 946331 h 2610137"/>
              <a:gd name="connsiteX274" fmla="*/ 3030320 w 5018777"/>
              <a:gd name="connsiteY274" fmla="*/ 939074 h 2610137"/>
              <a:gd name="connsiteX275" fmla="*/ 2994035 w 5018777"/>
              <a:gd name="connsiteY275" fmla="*/ 931817 h 2610137"/>
              <a:gd name="connsiteX276" fmla="*/ 2979520 w 5018777"/>
              <a:gd name="connsiteY276" fmla="*/ 917303 h 2610137"/>
              <a:gd name="connsiteX277" fmla="*/ 3037577 w 5018777"/>
              <a:gd name="connsiteY277" fmla="*/ 822960 h 2610137"/>
              <a:gd name="connsiteX278" fmla="*/ 3095635 w 5018777"/>
              <a:gd name="connsiteY278" fmla="*/ 750388 h 2610137"/>
              <a:gd name="connsiteX279" fmla="*/ 3131920 w 5018777"/>
              <a:gd name="connsiteY279" fmla="*/ 706845 h 2610137"/>
              <a:gd name="connsiteX280" fmla="*/ 3146435 w 5018777"/>
              <a:gd name="connsiteY280" fmla="*/ 685074 h 2610137"/>
              <a:gd name="connsiteX281" fmla="*/ 3037577 w 5018777"/>
              <a:gd name="connsiteY281" fmla="*/ 670560 h 2610137"/>
              <a:gd name="connsiteX282" fmla="*/ 2965006 w 5018777"/>
              <a:gd name="connsiteY282" fmla="*/ 663303 h 2610137"/>
              <a:gd name="connsiteX283" fmla="*/ 2892435 w 5018777"/>
              <a:gd name="connsiteY283" fmla="*/ 648788 h 2610137"/>
              <a:gd name="connsiteX284" fmla="*/ 2928720 w 5018777"/>
              <a:gd name="connsiteY284" fmla="*/ 612503 h 2610137"/>
              <a:gd name="connsiteX285" fmla="*/ 2965006 w 5018777"/>
              <a:gd name="connsiteY285" fmla="*/ 576217 h 2610137"/>
              <a:gd name="connsiteX286" fmla="*/ 2972263 w 5018777"/>
              <a:gd name="connsiteY286" fmla="*/ 532674 h 2610137"/>
              <a:gd name="connsiteX287" fmla="*/ 2986777 w 5018777"/>
              <a:gd name="connsiteY287" fmla="*/ 489131 h 2610137"/>
              <a:gd name="connsiteX288" fmla="*/ 3001292 w 5018777"/>
              <a:gd name="connsiteY288" fmla="*/ 438331 h 2610137"/>
              <a:gd name="connsiteX289" fmla="*/ 3015806 w 5018777"/>
              <a:gd name="connsiteY289" fmla="*/ 394788 h 2610137"/>
              <a:gd name="connsiteX290" fmla="*/ 2965006 w 5018777"/>
              <a:gd name="connsiteY290" fmla="*/ 402045 h 2610137"/>
              <a:gd name="connsiteX291" fmla="*/ 2921463 w 5018777"/>
              <a:gd name="connsiteY291" fmla="*/ 416560 h 2610137"/>
              <a:gd name="connsiteX292" fmla="*/ 2892435 w 5018777"/>
              <a:gd name="connsiteY292" fmla="*/ 423817 h 2610137"/>
              <a:gd name="connsiteX293" fmla="*/ 2856149 w 5018777"/>
              <a:gd name="connsiteY293" fmla="*/ 438331 h 2610137"/>
              <a:gd name="connsiteX294" fmla="*/ 2812606 w 5018777"/>
              <a:gd name="connsiteY294" fmla="*/ 445588 h 2610137"/>
              <a:gd name="connsiteX295" fmla="*/ 2783577 w 5018777"/>
              <a:gd name="connsiteY295" fmla="*/ 452845 h 2610137"/>
              <a:gd name="connsiteX296" fmla="*/ 2725520 w 5018777"/>
              <a:gd name="connsiteY296" fmla="*/ 445588 h 2610137"/>
              <a:gd name="connsiteX297" fmla="*/ 2732777 w 5018777"/>
              <a:gd name="connsiteY297" fmla="*/ 380274 h 2610137"/>
              <a:gd name="connsiteX298" fmla="*/ 2725520 w 5018777"/>
              <a:gd name="connsiteY298" fmla="*/ 293188 h 2610137"/>
              <a:gd name="connsiteX299" fmla="*/ 2711006 w 5018777"/>
              <a:gd name="connsiteY299" fmla="*/ 235131 h 2610137"/>
              <a:gd name="connsiteX300" fmla="*/ 2667463 w 5018777"/>
              <a:gd name="connsiteY300" fmla="*/ 213360 h 2610137"/>
              <a:gd name="connsiteX301" fmla="*/ 2660206 w 5018777"/>
              <a:gd name="connsiteY301"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790835 w 5018777"/>
              <a:gd name="connsiteY225" fmla="*/ 2455817 h 2610137"/>
              <a:gd name="connsiteX226" fmla="*/ 2767612 w 5018777"/>
              <a:gd name="connsiteY226" fmla="*/ 2268310 h 2610137"/>
              <a:gd name="connsiteX227" fmla="*/ 2980246 w 5018777"/>
              <a:gd name="connsiteY227" fmla="*/ 2285002 h 2610137"/>
              <a:gd name="connsiteX228" fmla="*/ 2916474 w 5018777"/>
              <a:gd name="connsiteY228" fmla="*/ 2067741 h 2610137"/>
              <a:gd name="connsiteX229" fmla="*/ 3146435 w 5018777"/>
              <a:gd name="connsiteY229" fmla="*/ 2042160 h 2610137"/>
              <a:gd name="connsiteX230" fmla="*/ 3081120 w 5018777"/>
              <a:gd name="connsiteY230" fmla="*/ 1933303 h 2610137"/>
              <a:gd name="connsiteX231" fmla="*/ 3066606 w 5018777"/>
              <a:gd name="connsiteY231" fmla="*/ 1904274 h 2610137"/>
              <a:gd name="connsiteX232" fmla="*/ 3044835 w 5018777"/>
              <a:gd name="connsiteY232" fmla="*/ 1889760 h 2610137"/>
              <a:gd name="connsiteX233" fmla="*/ 3037577 w 5018777"/>
              <a:gd name="connsiteY233" fmla="*/ 1867988 h 2610137"/>
              <a:gd name="connsiteX234" fmla="*/ 3023063 w 5018777"/>
              <a:gd name="connsiteY234" fmla="*/ 1846217 h 2610137"/>
              <a:gd name="connsiteX235" fmla="*/ 3052092 w 5018777"/>
              <a:gd name="connsiteY235" fmla="*/ 1831703 h 2610137"/>
              <a:gd name="connsiteX236" fmla="*/ 3160949 w 5018777"/>
              <a:gd name="connsiteY236" fmla="*/ 1817188 h 2610137"/>
              <a:gd name="connsiteX237" fmla="*/ 3182720 w 5018777"/>
              <a:gd name="connsiteY237" fmla="*/ 1802674 h 2610137"/>
              <a:gd name="connsiteX238" fmla="*/ 3131920 w 5018777"/>
              <a:gd name="connsiteY238" fmla="*/ 1693817 h 2610137"/>
              <a:gd name="connsiteX239" fmla="*/ 3124663 w 5018777"/>
              <a:gd name="connsiteY239" fmla="*/ 1672045 h 2610137"/>
              <a:gd name="connsiteX240" fmla="*/ 3110149 w 5018777"/>
              <a:gd name="connsiteY240" fmla="*/ 1650274 h 2610137"/>
              <a:gd name="connsiteX241" fmla="*/ 3131920 w 5018777"/>
              <a:gd name="connsiteY241" fmla="*/ 1643017 h 2610137"/>
              <a:gd name="connsiteX242" fmla="*/ 3160949 w 5018777"/>
              <a:gd name="connsiteY242" fmla="*/ 1635760 h 2610137"/>
              <a:gd name="connsiteX243" fmla="*/ 3189977 w 5018777"/>
              <a:gd name="connsiteY243" fmla="*/ 1621245 h 2610137"/>
              <a:gd name="connsiteX244" fmla="*/ 3219006 w 5018777"/>
              <a:gd name="connsiteY244" fmla="*/ 1613988 h 2610137"/>
              <a:gd name="connsiteX245" fmla="*/ 3240777 w 5018777"/>
              <a:gd name="connsiteY245" fmla="*/ 1606731 h 2610137"/>
              <a:gd name="connsiteX246" fmla="*/ 3284320 w 5018777"/>
              <a:gd name="connsiteY246" fmla="*/ 1584960 h 2610137"/>
              <a:gd name="connsiteX247" fmla="*/ 3298835 w 5018777"/>
              <a:gd name="connsiteY247" fmla="*/ 1570445 h 2610137"/>
              <a:gd name="connsiteX248" fmla="*/ 3277063 w 5018777"/>
              <a:gd name="connsiteY248" fmla="*/ 1548674 h 2610137"/>
              <a:gd name="connsiteX249" fmla="*/ 3233520 w 5018777"/>
              <a:gd name="connsiteY249" fmla="*/ 1519645 h 2610137"/>
              <a:gd name="connsiteX250" fmla="*/ 3182720 w 5018777"/>
              <a:gd name="connsiteY250" fmla="*/ 1461588 h 2610137"/>
              <a:gd name="connsiteX251" fmla="*/ 3175463 w 5018777"/>
              <a:gd name="connsiteY251" fmla="*/ 1439817 h 2610137"/>
              <a:gd name="connsiteX252" fmla="*/ 3153692 w 5018777"/>
              <a:gd name="connsiteY252" fmla="*/ 1425303 h 2610137"/>
              <a:gd name="connsiteX253" fmla="*/ 3204492 w 5018777"/>
              <a:gd name="connsiteY253" fmla="*/ 1389017 h 2610137"/>
              <a:gd name="connsiteX254" fmla="*/ 3240777 w 5018777"/>
              <a:gd name="connsiteY254" fmla="*/ 1352731 h 2610137"/>
              <a:gd name="connsiteX255" fmla="*/ 3269806 w 5018777"/>
              <a:gd name="connsiteY255" fmla="*/ 1316445 h 2610137"/>
              <a:gd name="connsiteX256" fmla="*/ 3291577 w 5018777"/>
              <a:gd name="connsiteY256" fmla="*/ 1301931 h 2610137"/>
              <a:gd name="connsiteX257" fmla="*/ 3306092 w 5018777"/>
              <a:gd name="connsiteY257" fmla="*/ 1287417 h 2610137"/>
              <a:gd name="connsiteX258" fmla="*/ 3313349 w 5018777"/>
              <a:gd name="connsiteY258" fmla="*/ 1265645 h 2610137"/>
              <a:gd name="connsiteX259" fmla="*/ 3269806 w 5018777"/>
              <a:gd name="connsiteY259" fmla="*/ 1258388 h 2610137"/>
              <a:gd name="connsiteX260" fmla="*/ 3248035 w 5018777"/>
              <a:gd name="connsiteY260" fmla="*/ 1251131 h 2610137"/>
              <a:gd name="connsiteX261" fmla="*/ 3197235 w 5018777"/>
              <a:gd name="connsiteY261" fmla="*/ 1236617 h 2610137"/>
              <a:gd name="connsiteX262" fmla="*/ 3175463 w 5018777"/>
              <a:gd name="connsiteY262" fmla="*/ 1222103 h 2610137"/>
              <a:gd name="connsiteX263" fmla="*/ 3153692 w 5018777"/>
              <a:gd name="connsiteY263" fmla="*/ 1214845 h 2610137"/>
              <a:gd name="connsiteX264" fmla="*/ 3124663 w 5018777"/>
              <a:gd name="connsiteY264" fmla="*/ 1200331 h 2610137"/>
              <a:gd name="connsiteX265" fmla="*/ 3204492 w 5018777"/>
              <a:gd name="connsiteY265" fmla="*/ 1098731 h 2610137"/>
              <a:gd name="connsiteX266" fmla="*/ 3255292 w 5018777"/>
              <a:gd name="connsiteY266" fmla="*/ 1040674 h 2610137"/>
              <a:gd name="connsiteX267" fmla="*/ 3255292 w 5018777"/>
              <a:gd name="connsiteY267" fmla="*/ 997131 h 2610137"/>
              <a:gd name="connsiteX268" fmla="*/ 3211749 w 5018777"/>
              <a:gd name="connsiteY268" fmla="*/ 989874 h 2610137"/>
              <a:gd name="connsiteX269" fmla="*/ 3182720 w 5018777"/>
              <a:gd name="connsiteY269" fmla="*/ 982617 h 2610137"/>
              <a:gd name="connsiteX270" fmla="*/ 3124663 w 5018777"/>
              <a:gd name="connsiteY270" fmla="*/ 960845 h 2610137"/>
              <a:gd name="connsiteX271" fmla="*/ 3102892 w 5018777"/>
              <a:gd name="connsiteY271" fmla="*/ 953588 h 2610137"/>
              <a:gd name="connsiteX272" fmla="*/ 3052092 w 5018777"/>
              <a:gd name="connsiteY272" fmla="*/ 946331 h 2610137"/>
              <a:gd name="connsiteX273" fmla="*/ 3030320 w 5018777"/>
              <a:gd name="connsiteY273" fmla="*/ 939074 h 2610137"/>
              <a:gd name="connsiteX274" fmla="*/ 2994035 w 5018777"/>
              <a:gd name="connsiteY274" fmla="*/ 931817 h 2610137"/>
              <a:gd name="connsiteX275" fmla="*/ 2979520 w 5018777"/>
              <a:gd name="connsiteY275" fmla="*/ 917303 h 2610137"/>
              <a:gd name="connsiteX276" fmla="*/ 3037577 w 5018777"/>
              <a:gd name="connsiteY276" fmla="*/ 822960 h 2610137"/>
              <a:gd name="connsiteX277" fmla="*/ 3095635 w 5018777"/>
              <a:gd name="connsiteY277" fmla="*/ 750388 h 2610137"/>
              <a:gd name="connsiteX278" fmla="*/ 3131920 w 5018777"/>
              <a:gd name="connsiteY278" fmla="*/ 706845 h 2610137"/>
              <a:gd name="connsiteX279" fmla="*/ 3146435 w 5018777"/>
              <a:gd name="connsiteY279" fmla="*/ 685074 h 2610137"/>
              <a:gd name="connsiteX280" fmla="*/ 3037577 w 5018777"/>
              <a:gd name="connsiteY280" fmla="*/ 670560 h 2610137"/>
              <a:gd name="connsiteX281" fmla="*/ 2965006 w 5018777"/>
              <a:gd name="connsiteY281" fmla="*/ 663303 h 2610137"/>
              <a:gd name="connsiteX282" fmla="*/ 2892435 w 5018777"/>
              <a:gd name="connsiteY282" fmla="*/ 648788 h 2610137"/>
              <a:gd name="connsiteX283" fmla="*/ 2928720 w 5018777"/>
              <a:gd name="connsiteY283" fmla="*/ 612503 h 2610137"/>
              <a:gd name="connsiteX284" fmla="*/ 2965006 w 5018777"/>
              <a:gd name="connsiteY284" fmla="*/ 576217 h 2610137"/>
              <a:gd name="connsiteX285" fmla="*/ 2972263 w 5018777"/>
              <a:gd name="connsiteY285" fmla="*/ 532674 h 2610137"/>
              <a:gd name="connsiteX286" fmla="*/ 2986777 w 5018777"/>
              <a:gd name="connsiteY286" fmla="*/ 489131 h 2610137"/>
              <a:gd name="connsiteX287" fmla="*/ 3001292 w 5018777"/>
              <a:gd name="connsiteY287" fmla="*/ 438331 h 2610137"/>
              <a:gd name="connsiteX288" fmla="*/ 3015806 w 5018777"/>
              <a:gd name="connsiteY288" fmla="*/ 394788 h 2610137"/>
              <a:gd name="connsiteX289" fmla="*/ 2965006 w 5018777"/>
              <a:gd name="connsiteY289" fmla="*/ 402045 h 2610137"/>
              <a:gd name="connsiteX290" fmla="*/ 2921463 w 5018777"/>
              <a:gd name="connsiteY290" fmla="*/ 416560 h 2610137"/>
              <a:gd name="connsiteX291" fmla="*/ 2892435 w 5018777"/>
              <a:gd name="connsiteY291" fmla="*/ 423817 h 2610137"/>
              <a:gd name="connsiteX292" fmla="*/ 2856149 w 5018777"/>
              <a:gd name="connsiteY292" fmla="*/ 438331 h 2610137"/>
              <a:gd name="connsiteX293" fmla="*/ 2812606 w 5018777"/>
              <a:gd name="connsiteY293" fmla="*/ 445588 h 2610137"/>
              <a:gd name="connsiteX294" fmla="*/ 2783577 w 5018777"/>
              <a:gd name="connsiteY294" fmla="*/ 452845 h 2610137"/>
              <a:gd name="connsiteX295" fmla="*/ 2725520 w 5018777"/>
              <a:gd name="connsiteY295" fmla="*/ 445588 h 2610137"/>
              <a:gd name="connsiteX296" fmla="*/ 2732777 w 5018777"/>
              <a:gd name="connsiteY296" fmla="*/ 380274 h 2610137"/>
              <a:gd name="connsiteX297" fmla="*/ 2725520 w 5018777"/>
              <a:gd name="connsiteY297" fmla="*/ 293188 h 2610137"/>
              <a:gd name="connsiteX298" fmla="*/ 2711006 w 5018777"/>
              <a:gd name="connsiteY298" fmla="*/ 235131 h 2610137"/>
              <a:gd name="connsiteX299" fmla="*/ 2667463 w 5018777"/>
              <a:gd name="connsiteY299" fmla="*/ 213360 h 2610137"/>
              <a:gd name="connsiteX300" fmla="*/ 2660206 w 5018777"/>
              <a:gd name="connsiteY300"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790835 w 5018777"/>
              <a:gd name="connsiteY225" fmla="*/ 2455817 h 2610137"/>
              <a:gd name="connsiteX226" fmla="*/ 2767612 w 5018777"/>
              <a:gd name="connsiteY226" fmla="*/ 2268310 h 2610137"/>
              <a:gd name="connsiteX227" fmla="*/ 2980246 w 5018777"/>
              <a:gd name="connsiteY227" fmla="*/ 2285002 h 2610137"/>
              <a:gd name="connsiteX228" fmla="*/ 2916474 w 5018777"/>
              <a:gd name="connsiteY228" fmla="*/ 2067741 h 2610137"/>
              <a:gd name="connsiteX229" fmla="*/ 3146435 w 5018777"/>
              <a:gd name="connsiteY229" fmla="*/ 2042160 h 2610137"/>
              <a:gd name="connsiteX230" fmla="*/ 3081120 w 5018777"/>
              <a:gd name="connsiteY230" fmla="*/ 1933303 h 2610137"/>
              <a:gd name="connsiteX231" fmla="*/ 3044835 w 5018777"/>
              <a:gd name="connsiteY231" fmla="*/ 1889760 h 2610137"/>
              <a:gd name="connsiteX232" fmla="*/ 3037577 w 5018777"/>
              <a:gd name="connsiteY232" fmla="*/ 1867988 h 2610137"/>
              <a:gd name="connsiteX233" fmla="*/ 3023063 w 5018777"/>
              <a:gd name="connsiteY233" fmla="*/ 1846217 h 2610137"/>
              <a:gd name="connsiteX234" fmla="*/ 3052092 w 5018777"/>
              <a:gd name="connsiteY234" fmla="*/ 1831703 h 2610137"/>
              <a:gd name="connsiteX235" fmla="*/ 3160949 w 5018777"/>
              <a:gd name="connsiteY235" fmla="*/ 1817188 h 2610137"/>
              <a:gd name="connsiteX236" fmla="*/ 3182720 w 5018777"/>
              <a:gd name="connsiteY236" fmla="*/ 1802674 h 2610137"/>
              <a:gd name="connsiteX237" fmla="*/ 3131920 w 5018777"/>
              <a:gd name="connsiteY237" fmla="*/ 1693817 h 2610137"/>
              <a:gd name="connsiteX238" fmla="*/ 3124663 w 5018777"/>
              <a:gd name="connsiteY238" fmla="*/ 1672045 h 2610137"/>
              <a:gd name="connsiteX239" fmla="*/ 3110149 w 5018777"/>
              <a:gd name="connsiteY239" fmla="*/ 1650274 h 2610137"/>
              <a:gd name="connsiteX240" fmla="*/ 3131920 w 5018777"/>
              <a:gd name="connsiteY240" fmla="*/ 1643017 h 2610137"/>
              <a:gd name="connsiteX241" fmla="*/ 3160949 w 5018777"/>
              <a:gd name="connsiteY241" fmla="*/ 1635760 h 2610137"/>
              <a:gd name="connsiteX242" fmla="*/ 3189977 w 5018777"/>
              <a:gd name="connsiteY242" fmla="*/ 1621245 h 2610137"/>
              <a:gd name="connsiteX243" fmla="*/ 3219006 w 5018777"/>
              <a:gd name="connsiteY243" fmla="*/ 1613988 h 2610137"/>
              <a:gd name="connsiteX244" fmla="*/ 3240777 w 5018777"/>
              <a:gd name="connsiteY244" fmla="*/ 1606731 h 2610137"/>
              <a:gd name="connsiteX245" fmla="*/ 3284320 w 5018777"/>
              <a:gd name="connsiteY245" fmla="*/ 1584960 h 2610137"/>
              <a:gd name="connsiteX246" fmla="*/ 3298835 w 5018777"/>
              <a:gd name="connsiteY246" fmla="*/ 1570445 h 2610137"/>
              <a:gd name="connsiteX247" fmla="*/ 3277063 w 5018777"/>
              <a:gd name="connsiteY247" fmla="*/ 1548674 h 2610137"/>
              <a:gd name="connsiteX248" fmla="*/ 3233520 w 5018777"/>
              <a:gd name="connsiteY248" fmla="*/ 1519645 h 2610137"/>
              <a:gd name="connsiteX249" fmla="*/ 3182720 w 5018777"/>
              <a:gd name="connsiteY249" fmla="*/ 1461588 h 2610137"/>
              <a:gd name="connsiteX250" fmla="*/ 3175463 w 5018777"/>
              <a:gd name="connsiteY250" fmla="*/ 1439817 h 2610137"/>
              <a:gd name="connsiteX251" fmla="*/ 3153692 w 5018777"/>
              <a:gd name="connsiteY251" fmla="*/ 1425303 h 2610137"/>
              <a:gd name="connsiteX252" fmla="*/ 3204492 w 5018777"/>
              <a:gd name="connsiteY252" fmla="*/ 1389017 h 2610137"/>
              <a:gd name="connsiteX253" fmla="*/ 3240777 w 5018777"/>
              <a:gd name="connsiteY253" fmla="*/ 1352731 h 2610137"/>
              <a:gd name="connsiteX254" fmla="*/ 3269806 w 5018777"/>
              <a:gd name="connsiteY254" fmla="*/ 1316445 h 2610137"/>
              <a:gd name="connsiteX255" fmla="*/ 3291577 w 5018777"/>
              <a:gd name="connsiteY255" fmla="*/ 1301931 h 2610137"/>
              <a:gd name="connsiteX256" fmla="*/ 3306092 w 5018777"/>
              <a:gd name="connsiteY256" fmla="*/ 1287417 h 2610137"/>
              <a:gd name="connsiteX257" fmla="*/ 3313349 w 5018777"/>
              <a:gd name="connsiteY257" fmla="*/ 1265645 h 2610137"/>
              <a:gd name="connsiteX258" fmla="*/ 3269806 w 5018777"/>
              <a:gd name="connsiteY258" fmla="*/ 1258388 h 2610137"/>
              <a:gd name="connsiteX259" fmla="*/ 3248035 w 5018777"/>
              <a:gd name="connsiteY259" fmla="*/ 1251131 h 2610137"/>
              <a:gd name="connsiteX260" fmla="*/ 3197235 w 5018777"/>
              <a:gd name="connsiteY260" fmla="*/ 1236617 h 2610137"/>
              <a:gd name="connsiteX261" fmla="*/ 3175463 w 5018777"/>
              <a:gd name="connsiteY261" fmla="*/ 1222103 h 2610137"/>
              <a:gd name="connsiteX262" fmla="*/ 3153692 w 5018777"/>
              <a:gd name="connsiteY262" fmla="*/ 1214845 h 2610137"/>
              <a:gd name="connsiteX263" fmla="*/ 3124663 w 5018777"/>
              <a:gd name="connsiteY263" fmla="*/ 1200331 h 2610137"/>
              <a:gd name="connsiteX264" fmla="*/ 3204492 w 5018777"/>
              <a:gd name="connsiteY264" fmla="*/ 1098731 h 2610137"/>
              <a:gd name="connsiteX265" fmla="*/ 3255292 w 5018777"/>
              <a:gd name="connsiteY265" fmla="*/ 1040674 h 2610137"/>
              <a:gd name="connsiteX266" fmla="*/ 3255292 w 5018777"/>
              <a:gd name="connsiteY266" fmla="*/ 997131 h 2610137"/>
              <a:gd name="connsiteX267" fmla="*/ 3211749 w 5018777"/>
              <a:gd name="connsiteY267" fmla="*/ 989874 h 2610137"/>
              <a:gd name="connsiteX268" fmla="*/ 3182720 w 5018777"/>
              <a:gd name="connsiteY268" fmla="*/ 982617 h 2610137"/>
              <a:gd name="connsiteX269" fmla="*/ 3124663 w 5018777"/>
              <a:gd name="connsiteY269" fmla="*/ 960845 h 2610137"/>
              <a:gd name="connsiteX270" fmla="*/ 3102892 w 5018777"/>
              <a:gd name="connsiteY270" fmla="*/ 953588 h 2610137"/>
              <a:gd name="connsiteX271" fmla="*/ 3052092 w 5018777"/>
              <a:gd name="connsiteY271" fmla="*/ 946331 h 2610137"/>
              <a:gd name="connsiteX272" fmla="*/ 3030320 w 5018777"/>
              <a:gd name="connsiteY272" fmla="*/ 939074 h 2610137"/>
              <a:gd name="connsiteX273" fmla="*/ 2994035 w 5018777"/>
              <a:gd name="connsiteY273" fmla="*/ 931817 h 2610137"/>
              <a:gd name="connsiteX274" fmla="*/ 2979520 w 5018777"/>
              <a:gd name="connsiteY274" fmla="*/ 917303 h 2610137"/>
              <a:gd name="connsiteX275" fmla="*/ 3037577 w 5018777"/>
              <a:gd name="connsiteY275" fmla="*/ 822960 h 2610137"/>
              <a:gd name="connsiteX276" fmla="*/ 3095635 w 5018777"/>
              <a:gd name="connsiteY276" fmla="*/ 750388 h 2610137"/>
              <a:gd name="connsiteX277" fmla="*/ 3131920 w 5018777"/>
              <a:gd name="connsiteY277" fmla="*/ 706845 h 2610137"/>
              <a:gd name="connsiteX278" fmla="*/ 3146435 w 5018777"/>
              <a:gd name="connsiteY278" fmla="*/ 685074 h 2610137"/>
              <a:gd name="connsiteX279" fmla="*/ 3037577 w 5018777"/>
              <a:gd name="connsiteY279" fmla="*/ 670560 h 2610137"/>
              <a:gd name="connsiteX280" fmla="*/ 2965006 w 5018777"/>
              <a:gd name="connsiteY280" fmla="*/ 663303 h 2610137"/>
              <a:gd name="connsiteX281" fmla="*/ 2892435 w 5018777"/>
              <a:gd name="connsiteY281" fmla="*/ 648788 h 2610137"/>
              <a:gd name="connsiteX282" fmla="*/ 2928720 w 5018777"/>
              <a:gd name="connsiteY282" fmla="*/ 612503 h 2610137"/>
              <a:gd name="connsiteX283" fmla="*/ 2965006 w 5018777"/>
              <a:gd name="connsiteY283" fmla="*/ 576217 h 2610137"/>
              <a:gd name="connsiteX284" fmla="*/ 2972263 w 5018777"/>
              <a:gd name="connsiteY284" fmla="*/ 532674 h 2610137"/>
              <a:gd name="connsiteX285" fmla="*/ 2986777 w 5018777"/>
              <a:gd name="connsiteY285" fmla="*/ 489131 h 2610137"/>
              <a:gd name="connsiteX286" fmla="*/ 3001292 w 5018777"/>
              <a:gd name="connsiteY286" fmla="*/ 438331 h 2610137"/>
              <a:gd name="connsiteX287" fmla="*/ 3015806 w 5018777"/>
              <a:gd name="connsiteY287" fmla="*/ 394788 h 2610137"/>
              <a:gd name="connsiteX288" fmla="*/ 2965006 w 5018777"/>
              <a:gd name="connsiteY288" fmla="*/ 402045 h 2610137"/>
              <a:gd name="connsiteX289" fmla="*/ 2921463 w 5018777"/>
              <a:gd name="connsiteY289" fmla="*/ 416560 h 2610137"/>
              <a:gd name="connsiteX290" fmla="*/ 2892435 w 5018777"/>
              <a:gd name="connsiteY290" fmla="*/ 423817 h 2610137"/>
              <a:gd name="connsiteX291" fmla="*/ 2856149 w 5018777"/>
              <a:gd name="connsiteY291" fmla="*/ 438331 h 2610137"/>
              <a:gd name="connsiteX292" fmla="*/ 2812606 w 5018777"/>
              <a:gd name="connsiteY292" fmla="*/ 445588 h 2610137"/>
              <a:gd name="connsiteX293" fmla="*/ 2783577 w 5018777"/>
              <a:gd name="connsiteY293" fmla="*/ 452845 h 2610137"/>
              <a:gd name="connsiteX294" fmla="*/ 2725520 w 5018777"/>
              <a:gd name="connsiteY294" fmla="*/ 445588 h 2610137"/>
              <a:gd name="connsiteX295" fmla="*/ 2732777 w 5018777"/>
              <a:gd name="connsiteY295" fmla="*/ 380274 h 2610137"/>
              <a:gd name="connsiteX296" fmla="*/ 2725520 w 5018777"/>
              <a:gd name="connsiteY296" fmla="*/ 293188 h 2610137"/>
              <a:gd name="connsiteX297" fmla="*/ 2711006 w 5018777"/>
              <a:gd name="connsiteY297" fmla="*/ 235131 h 2610137"/>
              <a:gd name="connsiteX298" fmla="*/ 2667463 w 5018777"/>
              <a:gd name="connsiteY298" fmla="*/ 213360 h 2610137"/>
              <a:gd name="connsiteX299" fmla="*/ 2660206 w 5018777"/>
              <a:gd name="connsiteY299"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790835 w 5018777"/>
              <a:gd name="connsiteY225" fmla="*/ 2455817 h 2610137"/>
              <a:gd name="connsiteX226" fmla="*/ 2767612 w 5018777"/>
              <a:gd name="connsiteY226" fmla="*/ 2268310 h 2610137"/>
              <a:gd name="connsiteX227" fmla="*/ 2980246 w 5018777"/>
              <a:gd name="connsiteY227" fmla="*/ 2285002 h 2610137"/>
              <a:gd name="connsiteX228" fmla="*/ 2916474 w 5018777"/>
              <a:gd name="connsiteY228" fmla="*/ 2067741 h 2610137"/>
              <a:gd name="connsiteX229" fmla="*/ 3146435 w 5018777"/>
              <a:gd name="connsiteY229" fmla="*/ 2042160 h 2610137"/>
              <a:gd name="connsiteX230" fmla="*/ 3081120 w 5018777"/>
              <a:gd name="connsiteY230" fmla="*/ 1933303 h 2610137"/>
              <a:gd name="connsiteX231" fmla="*/ 3044835 w 5018777"/>
              <a:gd name="connsiteY231" fmla="*/ 1889760 h 2610137"/>
              <a:gd name="connsiteX232" fmla="*/ 3037577 w 5018777"/>
              <a:gd name="connsiteY232" fmla="*/ 1867988 h 2610137"/>
              <a:gd name="connsiteX233" fmla="*/ 3023063 w 5018777"/>
              <a:gd name="connsiteY233" fmla="*/ 1846217 h 2610137"/>
              <a:gd name="connsiteX234" fmla="*/ 3052092 w 5018777"/>
              <a:gd name="connsiteY234" fmla="*/ 1831703 h 2610137"/>
              <a:gd name="connsiteX235" fmla="*/ 3160949 w 5018777"/>
              <a:gd name="connsiteY235" fmla="*/ 1817188 h 2610137"/>
              <a:gd name="connsiteX236" fmla="*/ 3251300 w 5018777"/>
              <a:gd name="connsiteY236" fmla="*/ 1829344 h 2610137"/>
              <a:gd name="connsiteX237" fmla="*/ 3131920 w 5018777"/>
              <a:gd name="connsiteY237" fmla="*/ 1693817 h 2610137"/>
              <a:gd name="connsiteX238" fmla="*/ 3124663 w 5018777"/>
              <a:gd name="connsiteY238" fmla="*/ 1672045 h 2610137"/>
              <a:gd name="connsiteX239" fmla="*/ 3110149 w 5018777"/>
              <a:gd name="connsiteY239" fmla="*/ 1650274 h 2610137"/>
              <a:gd name="connsiteX240" fmla="*/ 3131920 w 5018777"/>
              <a:gd name="connsiteY240" fmla="*/ 1643017 h 2610137"/>
              <a:gd name="connsiteX241" fmla="*/ 3160949 w 5018777"/>
              <a:gd name="connsiteY241" fmla="*/ 1635760 h 2610137"/>
              <a:gd name="connsiteX242" fmla="*/ 3189977 w 5018777"/>
              <a:gd name="connsiteY242" fmla="*/ 1621245 h 2610137"/>
              <a:gd name="connsiteX243" fmla="*/ 3219006 w 5018777"/>
              <a:gd name="connsiteY243" fmla="*/ 1613988 h 2610137"/>
              <a:gd name="connsiteX244" fmla="*/ 3240777 w 5018777"/>
              <a:gd name="connsiteY244" fmla="*/ 1606731 h 2610137"/>
              <a:gd name="connsiteX245" fmla="*/ 3284320 w 5018777"/>
              <a:gd name="connsiteY245" fmla="*/ 1584960 h 2610137"/>
              <a:gd name="connsiteX246" fmla="*/ 3298835 w 5018777"/>
              <a:gd name="connsiteY246" fmla="*/ 1570445 h 2610137"/>
              <a:gd name="connsiteX247" fmla="*/ 3277063 w 5018777"/>
              <a:gd name="connsiteY247" fmla="*/ 1548674 h 2610137"/>
              <a:gd name="connsiteX248" fmla="*/ 3233520 w 5018777"/>
              <a:gd name="connsiteY248" fmla="*/ 1519645 h 2610137"/>
              <a:gd name="connsiteX249" fmla="*/ 3182720 w 5018777"/>
              <a:gd name="connsiteY249" fmla="*/ 1461588 h 2610137"/>
              <a:gd name="connsiteX250" fmla="*/ 3175463 w 5018777"/>
              <a:gd name="connsiteY250" fmla="*/ 1439817 h 2610137"/>
              <a:gd name="connsiteX251" fmla="*/ 3153692 w 5018777"/>
              <a:gd name="connsiteY251" fmla="*/ 1425303 h 2610137"/>
              <a:gd name="connsiteX252" fmla="*/ 3204492 w 5018777"/>
              <a:gd name="connsiteY252" fmla="*/ 1389017 h 2610137"/>
              <a:gd name="connsiteX253" fmla="*/ 3240777 w 5018777"/>
              <a:gd name="connsiteY253" fmla="*/ 1352731 h 2610137"/>
              <a:gd name="connsiteX254" fmla="*/ 3269806 w 5018777"/>
              <a:gd name="connsiteY254" fmla="*/ 1316445 h 2610137"/>
              <a:gd name="connsiteX255" fmla="*/ 3291577 w 5018777"/>
              <a:gd name="connsiteY255" fmla="*/ 1301931 h 2610137"/>
              <a:gd name="connsiteX256" fmla="*/ 3306092 w 5018777"/>
              <a:gd name="connsiteY256" fmla="*/ 1287417 h 2610137"/>
              <a:gd name="connsiteX257" fmla="*/ 3313349 w 5018777"/>
              <a:gd name="connsiteY257" fmla="*/ 1265645 h 2610137"/>
              <a:gd name="connsiteX258" fmla="*/ 3269806 w 5018777"/>
              <a:gd name="connsiteY258" fmla="*/ 1258388 h 2610137"/>
              <a:gd name="connsiteX259" fmla="*/ 3248035 w 5018777"/>
              <a:gd name="connsiteY259" fmla="*/ 1251131 h 2610137"/>
              <a:gd name="connsiteX260" fmla="*/ 3197235 w 5018777"/>
              <a:gd name="connsiteY260" fmla="*/ 1236617 h 2610137"/>
              <a:gd name="connsiteX261" fmla="*/ 3175463 w 5018777"/>
              <a:gd name="connsiteY261" fmla="*/ 1222103 h 2610137"/>
              <a:gd name="connsiteX262" fmla="*/ 3153692 w 5018777"/>
              <a:gd name="connsiteY262" fmla="*/ 1214845 h 2610137"/>
              <a:gd name="connsiteX263" fmla="*/ 3124663 w 5018777"/>
              <a:gd name="connsiteY263" fmla="*/ 1200331 h 2610137"/>
              <a:gd name="connsiteX264" fmla="*/ 3204492 w 5018777"/>
              <a:gd name="connsiteY264" fmla="*/ 1098731 h 2610137"/>
              <a:gd name="connsiteX265" fmla="*/ 3255292 w 5018777"/>
              <a:gd name="connsiteY265" fmla="*/ 1040674 h 2610137"/>
              <a:gd name="connsiteX266" fmla="*/ 3255292 w 5018777"/>
              <a:gd name="connsiteY266" fmla="*/ 997131 h 2610137"/>
              <a:gd name="connsiteX267" fmla="*/ 3211749 w 5018777"/>
              <a:gd name="connsiteY267" fmla="*/ 989874 h 2610137"/>
              <a:gd name="connsiteX268" fmla="*/ 3182720 w 5018777"/>
              <a:gd name="connsiteY268" fmla="*/ 982617 h 2610137"/>
              <a:gd name="connsiteX269" fmla="*/ 3124663 w 5018777"/>
              <a:gd name="connsiteY269" fmla="*/ 960845 h 2610137"/>
              <a:gd name="connsiteX270" fmla="*/ 3102892 w 5018777"/>
              <a:gd name="connsiteY270" fmla="*/ 953588 h 2610137"/>
              <a:gd name="connsiteX271" fmla="*/ 3052092 w 5018777"/>
              <a:gd name="connsiteY271" fmla="*/ 946331 h 2610137"/>
              <a:gd name="connsiteX272" fmla="*/ 3030320 w 5018777"/>
              <a:gd name="connsiteY272" fmla="*/ 939074 h 2610137"/>
              <a:gd name="connsiteX273" fmla="*/ 2994035 w 5018777"/>
              <a:gd name="connsiteY273" fmla="*/ 931817 h 2610137"/>
              <a:gd name="connsiteX274" fmla="*/ 2979520 w 5018777"/>
              <a:gd name="connsiteY274" fmla="*/ 917303 h 2610137"/>
              <a:gd name="connsiteX275" fmla="*/ 3037577 w 5018777"/>
              <a:gd name="connsiteY275" fmla="*/ 822960 h 2610137"/>
              <a:gd name="connsiteX276" fmla="*/ 3095635 w 5018777"/>
              <a:gd name="connsiteY276" fmla="*/ 750388 h 2610137"/>
              <a:gd name="connsiteX277" fmla="*/ 3131920 w 5018777"/>
              <a:gd name="connsiteY277" fmla="*/ 706845 h 2610137"/>
              <a:gd name="connsiteX278" fmla="*/ 3146435 w 5018777"/>
              <a:gd name="connsiteY278" fmla="*/ 685074 h 2610137"/>
              <a:gd name="connsiteX279" fmla="*/ 3037577 w 5018777"/>
              <a:gd name="connsiteY279" fmla="*/ 670560 h 2610137"/>
              <a:gd name="connsiteX280" fmla="*/ 2965006 w 5018777"/>
              <a:gd name="connsiteY280" fmla="*/ 663303 h 2610137"/>
              <a:gd name="connsiteX281" fmla="*/ 2892435 w 5018777"/>
              <a:gd name="connsiteY281" fmla="*/ 648788 h 2610137"/>
              <a:gd name="connsiteX282" fmla="*/ 2928720 w 5018777"/>
              <a:gd name="connsiteY282" fmla="*/ 612503 h 2610137"/>
              <a:gd name="connsiteX283" fmla="*/ 2965006 w 5018777"/>
              <a:gd name="connsiteY283" fmla="*/ 576217 h 2610137"/>
              <a:gd name="connsiteX284" fmla="*/ 2972263 w 5018777"/>
              <a:gd name="connsiteY284" fmla="*/ 532674 h 2610137"/>
              <a:gd name="connsiteX285" fmla="*/ 2986777 w 5018777"/>
              <a:gd name="connsiteY285" fmla="*/ 489131 h 2610137"/>
              <a:gd name="connsiteX286" fmla="*/ 3001292 w 5018777"/>
              <a:gd name="connsiteY286" fmla="*/ 438331 h 2610137"/>
              <a:gd name="connsiteX287" fmla="*/ 3015806 w 5018777"/>
              <a:gd name="connsiteY287" fmla="*/ 394788 h 2610137"/>
              <a:gd name="connsiteX288" fmla="*/ 2965006 w 5018777"/>
              <a:gd name="connsiteY288" fmla="*/ 402045 h 2610137"/>
              <a:gd name="connsiteX289" fmla="*/ 2921463 w 5018777"/>
              <a:gd name="connsiteY289" fmla="*/ 416560 h 2610137"/>
              <a:gd name="connsiteX290" fmla="*/ 2892435 w 5018777"/>
              <a:gd name="connsiteY290" fmla="*/ 423817 h 2610137"/>
              <a:gd name="connsiteX291" fmla="*/ 2856149 w 5018777"/>
              <a:gd name="connsiteY291" fmla="*/ 438331 h 2610137"/>
              <a:gd name="connsiteX292" fmla="*/ 2812606 w 5018777"/>
              <a:gd name="connsiteY292" fmla="*/ 445588 h 2610137"/>
              <a:gd name="connsiteX293" fmla="*/ 2783577 w 5018777"/>
              <a:gd name="connsiteY293" fmla="*/ 452845 h 2610137"/>
              <a:gd name="connsiteX294" fmla="*/ 2725520 w 5018777"/>
              <a:gd name="connsiteY294" fmla="*/ 445588 h 2610137"/>
              <a:gd name="connsiteX295" fmla="*/ 2732777 w 5018777"/>
              <a:gd name="connsiteY295" fmla="*/ 380274 h 2610137"/>
              <a:gd name="connsiteX296" fmla="*/ 2725520 w 5018777"/>
              <a:gd name="connsiteY296" fmla="*/ 293188 h 2610137"/>
              <a:gd name="connsiteX297" fmla="*/ 2711006 w 5018777"/>
              <a:gd name="connsiteY297" fmla="*/ 235131 h 2610137"/>
              <a:gd name="connsiteX298" fmla="*/ 2667463 w 5018777"/>
              <a:gd name="connsiteY298" fmla="*/ 213360 h 2610137"/>
              <a:gd name="connsiteX299" fmla="*/ 2660206 w 5018777"/>
              <a:gd name="connsiteY299"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790835 w 5018777"/>
              <a:gd name="connsiteY225" fmla="*/ 2455817 h 2610137"/>
              <a:gd name="connsiteX226" fmla="*/ 2767612 w 5018777"/>
              <a:gd name="connsiteY226" fmla="*/ 2268310 h 2610137"/>
              <a:gd name="connsiteX227" fmla="*/ 2980246 w 5018777"/>
              <a:gd name="connsiteY227" fmla="*/ 2285002 h 2610137"/>
              <a:gd name="connsiteX228" fmla="*/ 2916474 w 5018777"/>
              <a:gd name="connsiteY228" fmla="*/ 2067741 h 2610137"/>
              <a:gd name="connsiteX229" fmla="*/ 3146435 w 5018777"/>
              <a:gd name="connsiteY229" fmla="*/ 2042160 h 2610137"/>
              <a:gd name="connsiteX230" fmla="*/ 3081120 w 5018777"/>
              <a:gd name="connsiteY230" fmla="*/ 1933303 h 2610137"/>
              <a:gd name="connsiteX231" fmla="*/ 3044835 w 5018777"/>
              <a:gd name="connsiteY231" fmla="*/ 1889760 h 2610137"/>
              <a:gd name="connsiteX232" fmla="*/ 3037577 w 5018777"/>
              <a:gd name="connsiteY232" fmla="*/ 1867988 h 2610137"/>
              <a:gd name="connsiteX233" fmla="*/ 3023063 w 5018777"/>
              <a:gd name="connsiteY233" fmla="*/ 1846217 h 2610137"/>
              <a:gd name="connsiteX234" fmla="*/ 3052092 w 5018777"/>
              <a:gd name="connsiteY234" fmla="*/ 1831703 h 2610137"/>
              <a:gd name="connsiteX235" fmla="*/ 3251300 w 5018777"/>
              <a:gd name="connsiteY235" fmla="*/ 1829344 h 2610137"/>
              <a:gd name="connsiteX236" fmla="*/ 3131920 w 5018777"/>
              <a:gd name="connsiteY236" fmla="*/ 1693817 h 2610137"/>
              <a:gd name="connsiteX237" fmla="*/ 3124663 w 5018777"/>
              <a:gd name="connsiteY237" fmla="*/ 1672045 h 2610137"/>
              <a:gd name="connsiteX238" fmla="*/ 3110149 w 5018777"/>
              <a:gd name="connsiteY238" fmla="*/ 1650274 h 2610137"/>
              <a:gd name="connsiteX239" fmla="*/ 3131920 w 5018777"/>
              <a:gd name="connsiteY239" fmla="*/ 1643017 h 2610137"/>
              <a:gd name="connsiteX240" fmla="*/ 3160949 w 5018777"/>
              <a:gd name="connsiteY240" fmla="*/ 1635760 h 2610137"/>
              <a:gd name="connsiteX241" fmla="*/ 3189977 w 5018777"/>
              <a:gd name="connsiteY241" fmla="*/ 1621245 h 2610137"/>
              <a:gd name="connsiteX242" fmla="*/ 3219006 w 5018777"/>
              <a:gd name="connsiteY242" fmla="*/ 1613988 h 2610137"/>
              <a:gd name="connsiteX243" fmla="*/ 3240777 w 5018777"/>
              <a:gd name="connsiteY243" fmla="*/ 1606731 h 2610137"/>
              <a:gd name="connsiteX244" fmla="*/ 3284320 w 5018777"/>
              <a:gd name="connsiteY244" fmla="*/ 1584960 h 2610137"/>
              <a:gd name="connsiteX245" fmla="*/ 3298835 w 5018777"/>
              <a:gd name="connsiteY245" fmla="*/ 1570445 h 2610137"/>
              <a:gd name="connsiteX246" fmla="*/ 3277063 w 5018777"/>
              <a:gd name="connsiteY246" fmla="*/ 1548674 h 2610137"/>
              <a:gd name="connsiteX247" fmla="*/ 3233520 w 5018777"/>
              <a:gd name="connsiteY247" fmla="*/ 1519645 h 2610137"/>
              <a:gd name="connsiteX248" fmla="*/ 3182720 w 5018777"/>
              <a:gd name="connsiteY248" fmla="*/ 1461588 h 2610137"/>
              <a:gd name="connsiteX249" fmla="*/ 3175463 w 5018777"/>
              <a:gd name="connsiteY249" fmla="*/ 1439817 h 2610137"/>
              <a:gd name="connsiteX250" fmla="*/ 3153692 w 5018777"/>
              <a:gd name="connsiteY250" fmla="*/ 1425303 h 2610137"/>
              <a:gd name="connsiteX251" fmla="*/ 3204492 w 5018777"/>
              <a:gd name="connsiteY251" fmla="*/ 1389017 h 2610137"/>
              <a:gd name="connsiteX252" fmla="*/ 3240777 w 5018777"/>
              <a:gd name="connsiteY252" fmla="*/ 1352731 h 2610137"/>
              <a:gd name="connsiteX253" fmla="*/ 3269806 w 5018777"/>
              <a:gd name="connsiteY253" fmla="*/ 1316445 h 2610137"/>
              <a:gd name="connsiteX254" fmla="*/ 3291577 w 5018777"/>
              <a:gd name="connsiteY254" fmla="*/ 1301931 h 2610137"/>
              <a:gd name="connsiteX255" fmla="*/ 3306092 w 5018777"/>
              <a:gd name="connsiteY255" fmla="*/ 1287417 h 2610137"/>
              <a:gd name="connsiteX256" fmla="*/ 3313349 w 5018777"/>
              <a:gd name="connsiteY256" fmla="*/ 1265645 h 2610137"/>
              <a:gd name="connsiteX257" fmla="*/ 3269806 w 5018777"/>
              <a:gd name="connsiteY257" fmla="*/ 1258388 h 2610137"/>
              <a:gd name="connsiteX258" fmla="*/ 3248035 w 5018777"/>
              <a:gd name="connsiteY258" fmla="*/ 1251131 h 2610137"/>
              <a:gd name="connsiteX259" fmla="*/ 3197235 w 5018777"/>
              <a:gd name="connsiteY259" fmla="*/ 1236617 h 2610137"/>
              <a:gd name="connsiteX260" fmla="*/ 3175463 w 5018777"/>
              <a:gd name="connsiteY260" fmla="*/ 1222103 h 2610137"/>
              <a:gd name="connsiteX261" fmla="*/ 3153692 w 5018777"/>
              <a:gd name="connsiteY261" fmla="*/ 1214845 h 2610137"/>
              <a:gd name="connsiteX262" fmla="*/ 3124663 w 5018777"/>
              <a:gd name="connsiteY262" fmla="*/ 1200331 h 2610137"/>
              <a:gd name="connsiteX263" fmla="*/ 3204492 w 5018777"/>
              <a:gd name="connsiteY263" fmla="*/ 1098731 h 2610137"/>
              <a:gd name="connsiteX264" fmla="*/ 3255292 w 5018777"/>
              <a:gd name="connsiteY264" fmla="*/ 1040674 h 2610137"/>
              <a:gd name="connsiteX265" fmla="*/ 3255292 w 5018777"/>
              <a:gd name="connsiteY265" fmla="*/ 997131 h 2610137"/>
              <a:gd name="connsiteX266" fmla="*/ 3211749 w 5018777"/>
              <a:gd name="connsiteY266" fmla="*/ 989874 h 2610137"/>
              <a:gd name="connsiteX267" fmla="*/ 3182720 w 5018777"/>
              <a:gd name="connsiteY267" fmla="*/ 982617 h 2610137"/>
              <a:gd name="connsiteX268" fmla="*/ 3124663 w 5018777"/>
              <a:gd name="connsiteY268" fmla="*/ 960845 h 2610137"/>
              <a:gd name="connsiteX269" fmla="*/ 3102892 w 5018777"/>
              <a:gd name="connsiteY269" fmla="*/ 953588 h 2610137"/>
              <a:gd name="connsiteX270" fmla="*/ 3052092 w 5018777"/>
              <a:gd name="connsiteY270" fmla="*/ 946331 h 2610137"/>
              <a:gd name="connsiteX271" fmla="*/ 3030320 w 5018777"/>
              <a:gd name="connsiteY271" fmla="*/ 939074 h 2610137"/>
              <a:gd name="connsiteX272" fmla="*/ 2994035 w 5018777"/>
              <a:gd name="connsiteY272" fmla="*/ 931817 h 2610137"/>
              <a:gd name="connsiteX273" fmla="*/ 2979520 w 5018777"/>
              <a:gd name="connsiteY273" fmla="*/ 917303 h 2610137"/>
              <a:gd name="connsiteX274" fmla="*/ 3037577 w 5018777"/>
              <a:gd name="connsiteY274" fmla="*/ 822960 h 2610137"/>
              <a:gd name="connsiteX275" fmla="*/ 3095635 w 5018777"/>
              <a:gd name="connsiteY275" fmla="*/ 750388 h 2610137"/>
              <a:gd name="connsiteX276" fmla="*/ 3131920 w 5018777"/>
              <a:gd name="connsiteY276" fmla="*/ 706845 h 2610137"/>
              <a:gd name="connsiteX277" fmla="*/ 3146435 w 5018777"/>
              <a:gd name="connsiteY277" fmla="*/ 685074 h 2610137"/>
              <a:gd name="connsiteX278" fmla="*/ 3037577 w 5018777"/>
              <a:gd name="connsiteY278" fmla="*/ 670560 h 2610137"/>
              <a:gd name="connsiteX279" fmla="*/ 2965006 w 5018777"/>
              <a:gd name="connsiteY279" fmla="*/ 663303 h 2610137"/>
              <a:gd name="connsiteX280" fmla="*/ 2892435 w 5018777"/>
              <a:gd name="connsiteY280" fmla="*/ 648788 h 2610137"/>
              <a:gd name="connsiteX281" fmla="*/ 2928720 w 5018777"/>
              <a:gd name="connsiteY281" fmla="*/ 612503 h 2610137"/>
              <a:gd name="connsiteX282" fmla="*/ 2965006 w 5018777"/>
              <a:gd name="connsiteY282" fmla="*/ 576217 h 2610137"/>
              <a:gd name="connsiteX283" fmla="*/ 2972263 w 5018777"/>
              <a:gd name="connsiteY283" fmla="*/ 532674 h 2610137"/>
              <a:gd name="connsiteX284" fmla="*/ 2986777 w 5018777"/>
              <a:gd name="connsiteY284" fmla="*/ 489131 h 2610137"/>
              <a:gd name="connsiteX285" fmla="*/ 3001292 w 5018777"/>
              <a:gd name="connsiteY285" fmla="*/ 438331 h 2610137"/>
              <a:gd name="connsiteX286" fmla="*/ 3015806 w 5018777"/>
              <a:gd name="connsiteY286" fmla="*/ 394788 h 2610137"/>
              <a:gd name="connsiteX287" fmla="*/ 2965006 w 5018777"/>
              <a:gd name="connsiteY287" fmla="*/ 402045 h 2610137"/>
              <a:gd name="connsiteX288" fmla="*/ 2921463 w 5018777"/>
              <a:gd name="connsiteY288" fmla="*/ 416560 h 2610137"/>
              <a:gd name="connsiteX289" fmla="*/ 2892435 w 5018777"/>
              <a:gd name="connsiteY289" fmla="*/ 423817 h 2610137"/>
              <a:gd name="connsiteX290" fmla="*/ 2856149 w 5018777"/>
              <a:gd name="connsiteY290" fmla="*/ 438331 h 2610137"/>
              <a:gd name="connsiteX291" fmla="*/ 2812606 w 5018777"/>
              <a:gd name="connsiteY291" fmla="*/ 445588 h 2610137"/>
              <a:gd name="connsiteX292" fmla="*/ 2783577 w 5018777"/>
              <a:gd name="connsiteY292" fmla="*/ 452845 h 2610137"/>
              <a:gd name="connsiteX293" fmla="*/ 2725520 w 5018777"/>
              <a:gd name="connsiteY293" fmla="*/ 445588 h 2610137"/>
              <a:gd name="connsiteX294" fmla="*/ 2732777 w 5018777"/>
              <a:gd name="connsiteY294" fmla="*/ 380274 h 2610137"/>
              <a:gd name="connsiteX295" fmla="*/ 2725520 w 5018777"/>
              <a:gd name="connsiteY295" fmla="*/ 293188 h 2610137"/>
              <a:gd name="connsiteX296" fmla="*/ 2711006 w 5018777"/>
              <a:gd name="connsiteY296" fmla="*/ 235131 h 2610137"/>
              <a:gd name="connsiteX297" fmla="*/ 2667463 w 5018777"/>
              <a:gd name="connsiteY297" fmla="*/ 213360 h 2610137"/>
              <a:gd name="connsiteX298" fmla="*/ 2660206 w 5018777"/>
              <a:gd name="connsiteY298"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790835 w 5018777"/>
              <a:gd name="connsiteY225" fmla="*/ 2455817 h 2610137"/>
              <a:gd name="connsiteX226" fmla="*/ 2767612 w 5018777"/>
              <a:gd name="connsiteY226" fmla="*/ 2268310 h 2610137"/>
              <a:gd name="connsiteX227" fmla="*/ 2980246 w 5018777"/>
              <a:gd name="connsiteY227" fmla="*/ 2285002 h 2610137"/>
              <a:gd name="connsiteX228" fmla="*/ 2916474 w 5018777"/>
              <a:gd name="connsiteY228" fmla="*/ 2067741 h 2610137"/>
              <a:gd name="connsiteX229" fmla="*/ 3146435 w 5018777"/>
              <a:gd name="connsiteY229" fmla="*/ 2042160 h 2610137"/>
              <a:gd name="connsiteX230" fmla="*/ 3081120 w 5018777"/>
              <a:gd name="connsiteY230" fmla="*/ 1933303 h 2610137"/>
              <a:gd name="connsiteX231" fmla="*/ 3037577 w 5018777"/>
              <a:gd name="connsiteY231" fmla="*/ 1867988 h 2610137"/>
              <a:gd name="connsiteX232" fmla="*/ 3023063 w 5018777"/>
              <a:gd name="connsiteY232" fmla="*/ 1846217 h 2610137"/>
              <a:gd name="connsiteX233" fmla="*/ 3052092 w 5018777"/>
              <a:gd name="connsiteY233" fmla="*/ 1831703 h 2610137"/>
              <a:gd name="connsiteX234" fmla="*/ 3251300 w 5018777"/>
              <a:gd name="connsiteY234" fmla="*/ 1829344 h 2610137"/>
              <a:gd name="connsiteX235" fmla="*/ 3131920 w 5018777"/>
              <a:gd name="connsiteY235" fmla="*/ 1693817 h 2610137"/>
              <a:gd name="connsiteX236" fmla="*/ 3124663 w 5018777"/>
              <a:gd name="connsiteY236" fmla="*/ 1672045 h 2610137"/>
              <a:gd name="connsiteX237" fmla="*/ 3110149 w 5018777"/>
              <a:gd name="connsiteY237" fmla="*/ 1650274 h 2610137"/>
              <a:gd name="connsiteX238" fmla="*/ 3131920 w 5018777"/>
              <a:gd name="connsiteY238" fmla="*/ 1643017 h 2610137"/>
              <a:gd name="connsiteX239" fmla="*/ 3160949 w 5018777"/>
              <a:gd name="connsiteY239" fmla="*/ 1635760 h 2610137"/>
              <a:gd name="connsiteX240" fmla="*/ 3189977 w 5018777"/>
              <a:gd name="connsiteY240" fmla="*/ 1621245 h 2610137"/>
              <a:gd name="connsiteX241" fmla="*/ 3219006 w 5018777"/>
              <a:gd name="connsiteY241" fmla="*/ 1613988 h 2610137"/>
              <a:gd name="connsiteX242" fmla="*/ 3240777 w 5018777"/>
              <a:gd name="connsiteY242" fmla="*/ 1606731 h 2610137"/>
              <a:gd name="connsiteX243" fmla="*/ 3284320 w 5018777"/>
              <a:gd name="connsiteY243" fmla="*/ 1584960 h 2610137"/>
              <a:gd name="connsiteX244" fmla="*/ 3298835 w 5018777"/>
              <a:gd name="connsiteY244" fmla="*/ 1570445 h 2610137"/>
              <a:gd name="connsiteX245" fmla="*/ 3277063 w 5018777"/>
              <a:gd name="connsiteY245" fmla="*/ 1548674 h 2610137"/>
              <a:gd name="connsiteX246" fmla="*/ 3233520 w 5018777"/>
              <a:gd name="connsiteY246" fmla="*/ 1519645 h 2610137"/>
              <a:gd name="connsiteX247" fmla="*/ 3182720 w 5018777"/>
              <a:gd name="connsiteY247" fmla="*/ 1461588 h 2610137"/>
              <a:gd name="connsiteX248" fmla="*/ 3175463 w 5018777"/>
              <a:gd name="connsiteY248" fmla="*/ 1439817 h 2610137"/>
              <a:gd name="connsiteX249" fmla="*/ 3153692 w 5018777"/>
              <a:gd name="connsiteY249" fmla="*/ 1425303 h 2610137"/>
              <a:gd name="connsiteX250" fmla="*/ 3204492 w 5018777"/>
              <a:gd name="connsiteY250" fmla="*/ 1389017 h 2610137"/>
              <a:gd name="connsiteX251" fmla="*/ 3240777 w 5018777"/>
              <a:gd name="connsiteY251" fmla="*/ 1352731 h 2610137"/>
              <a:gd name="connsiteX252" fmla="*/ 3269806 w 5018777"/>
              <a:gd name="connsiteY252" fmla="*/ 1316445 h 2610137"/>
              <a:gd name="connsiteX253" fmla="*/ 3291577 w 5018777"/>
              <a:gd name="connsiteY253" fmla="*/ 1301931 h 2610137"/>
              <a:gd name="connsiteX254" fmla="*/ 3306092 w 5018777"/>
              <a:gd name="connsiteY254" fmla="*/ 1287417 h 2610137"/>
              <a:gd name="connsiteX255" fmla="*/ 3313349 w 5018777"/>
              <a:gd name="connsiteY255" fmla="*/ 1265645 h 2610137"/>
              <a:gd name="connsiteX256" fmla="*/ 3269806 w 5018777"/>
              <a:gd name="connsiteY256" fmla="*/ 1258388 h 2610137"/>
              <a:gd name="connsiteX257" fmla="*/ 3248035 w 5018777"/>
              <a:gd name="connsiteY257" fmla="*/ 1251131 h 2610137"/>
              <a:gd name="connsiteX258" fmla="*/ 3197235 w 5018777"/>
              <a:gd name="connsiteY258" fmla="*/ 1236617 h 2610137"/>
              <a:gd name="connsiteX259" fmla="*/ 3175463 w 5018777"/>
              <a:gd name="connsiteY259" fmla="*/ 1222103 h 2610137"/>
              <a:gd name="connsiteX260" fmla="*/ 3153692 w 5018777"/>
              <a:gd name="connsiteY260" fmla="*/ 1214845 h 2610137"/>
              <a:gd name="connsiteX261" fmla="*/ 3124663 w 5018777"/>
              <a:gd name="connsiteY261" fmla="*/ 1200331 h 2610137"/>
              <a:gd name="connsiteX262" fmla="*/ 3204492 w 5018777"/>
              <a:gd name="connsiteY262" fmla="*/ 1098731 h 2610137"/>
              <a:gd name="connsiteX263" fmla="*/ 3255292 w 5018777"/>
              <a:gd name="connsiteY263" fmla="*/ 1040674 h 2610137"/>
              <a:gd name="connsiteX264" fmla="*/ 3255292 w 5018777"/>
              <a:gd name="connsiteY264" fmla="*/ 997131 h 2610137"/>
              <a:gd name="connsiteX265" fmla="*/ 3211749 w 5018777"/>
              <a:gd name="connsiteY265" fmla="*/ 989874 h 2610137"/>
              <a:gd name="connsiteX266" fmla="*/ 3182720 w 5018777"/>
              <a:gd name="connsiteY266" fmla="*/ 982617 h 2610137"/>
              <a:gd name="connsiteX267" fmla="*/ 3124663 w 5018777"/>
              <a:gd name="connsiteY267" fmla="*/ 960845 h 2610137"/>
              <a:gd name="connsiteX268" fmla="*/ 3102892 w 5018777"/>
              <a:gd name="connsiteY268" fmla="*/ 953588 h 2610137"/>
              <a:gd name="connsiteX269" fmla="*/ 3052092 w 5018777"/>
              <a:gd name="connsiteY269" fmla="*/ 946331 h 2610137"/>
              <a:gd name="connsiteX270" fmla="*/ 3030320 w 5018777"/>
              <a:gd name="connsiteY270" fmla="*/ 939074 h 2610137"/>
              <a:gd name="connsiteX271" fmla="*/ 2994035 w 5018777"/>
              <a:gd name="connsiteY271" fmla="*/ 931817 h 2610137"/>
              <a:gd name="connsiteX272" fmla="*/ 2979520 w 5018777"/>
              <a:gd name="connsiteY272" fmla="*/ 917303 h 2610137"/>
              <a:gd name="connsiteX273" fmla="*/ 3037577 w 5018777"/>
              <a:gd name="connsiteY273" fmla="*/ 822960 h 2610137"/>
              <a:gd name="connsiteX274" fmla="*/ 3095635 w 5018777"/>
              <a:gd name="connsiteY274" fmla="*/ 750388 h 2610137"/>
              <a:gd name="connsiteX275" fmla="*/ 3131920 w 5018777"/>
              <a:gd name="connsiteY275" fmla="*/ 706845 h 2610137"/>
              <a:gd name="connsiteX276" fmla="*/ 3146435 w 5018777"/>
              <a:gd name="connsiteY276" fmla="*/ 685074 h 2610137"/>
              <a:gd name="connsiteX277" fmla="*/ 3037577 w 5018777"/>
              <a:gd name="connsiteY277" fmla="*/ 670560 h 2610137"/>
              <a:gd name="connsiteX278" fmla="*/ 2965006 w 5018777"/>
              <a:gd name="connsiteY278" fmla="*/ 663303 h 2610137"/>
              <a:gd name="connsiteX279" fmla="*/ 2892435 w 5018777"/>
              <a:gd name="connsiteY279" fmla="*/ 648788 h 2610137"/>
              <a:gd name="connsiteX280" fmla="*/ 2928720 w 5018777"/>
              <a:gd name="connsiteY280" fmla="*/ 612503 h 2610137"/>
              <a:gd name="connsiteX281" fmla="*/ 2965006 w 5018777"/>
              <a:gd name="connsiteY281" fmla="*/ 576217 h 2610137"/>
              <a:gd name="connsiteX282" fmla="*/ 2972263 w 5018777"/>
              <a:gd name="connsiteY282" fmla="*/ 532674 h 2610137"/>
              <a:gd name="connsiteX283" fmla="*/ 2986777 w 5018777"/>
              <a:gd name="connsiteY283" fmla="*/ 489131 h 2610137"/>
              <a:gd name="connsiteX284" fmla="*/ 3001292 w 5018777"/>
              <a:gd name="connsiteY284" fmla="*/ 438331 h 2610137"/>
              <a:gd name="connsiteX285" fmla="*/ 3015806 w 5018777"/>
              <a:gd name="connsiteY285" fmla="*/ 394788 h 2610137"/>
              <a:gd name="connsiteX286" fmla="*/ 2965006 w 5018777"/>
              <a:gd name="connsiteY286" fmla="*/ 402045 h 2610137"/>
              <a:gd name="connsiteX287" fmla="*/ 2921463 w 5018777"/>
              <a:gd name="connsiteY287" fmla="*/ 416560 h 2610137"/>
              <a:gd name="connsiteX288" fmla="*/ 2892435 w 5018777"/>
              <a:gd name="connsiteY288" fmla="*/ 423817 h 2610137"/>
              <a:gd name="connsiteX289" fmla="*/ 2856149 w 5018777"/>
              <a:gd name="connsiteY289" fmla="*/ 438331 h 2610137"/>
              <a:gd name="connsiteX290" fmla="*/ 2812606 w 5018777"/>
              <a:gd name="connsiteY290" fmla="*/ 445588 h 2610137"/>
              <a:gd name="connsiteX291" fmla="*/ 2783577 w 5018777"/>
              <a:gd name="connsiteY291" fmla="*/ 452845 h 2610137"/>
              <a:gd name="connsiteX292" fmla="*/ 2725520 w 5018777"/>
              <a:gd name="connsiteY292" fmla="*/ 445588 h 2610137"/>
              <a:gd name="connsiteX293" fmla="*/ 2732777 w 5018777"/>
              <a:gd name="connsiteY293" fmla="*/ 380274 h 2610137"/>
              <a:gd name="connsiteX294" fmla="*/ 2725520 w 5018777"/>
              <a:gd name="connsiteY294" fmla="*/ 293188 h 2610137"/>
              <a:gd name="connsiteX295" fmla="*/ 2711006 w 5018777"/>
              <a:gd name="connsiteY295" fmla="*/ 235131 h 2610137"/>
              <a:gd name="connsiteX296" fmla="*/ 2667463 w 5018777"/>
              <a:gd name="connsiteY296" fmla="*/ 213360 h 2610137"/>
              <a:gd name="connsiteX297" fmla="*/ 2660206 w 5018777"/>
              <a:gd name="connsiteY297"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790835 w 5018777"/>
              <a:gd name="connsiteY225" fmla="*/ 2455817 h 2610137"/>
              <a:gd name="connsiteX226" fmla="*/ 2767612 w 5018777"/>
              <a:gd name="connsiteY226" fmla="*/ 2268310 h 2610137"/>
              <a:gd name="connsiteX227" fmla="*/ 2980246 w 5018777"/>
              <a:gd name="connsiteY227" fmla="*/ 2285002 h 2610137"/>
              <a:gd name="connsiteX228" fmla="*/ 2916474 w 5018777"/>
              <a:gd name="connsiteY228" fmla="*/ 2067741 h 2610137"/>
              <a:gd name="connsiteX229" fmla="*/ 3146435 w 5018777"/>
              <a:gd name="connsiteY229" fmla="*/ 2042160 h 2610137"/>
              <a:gd name="connsiteX230" fmla="*/ 3081120 w 5018777"/>
              <a:gd name="connsiteY230" fmla="*/ 1933303 h 2610137"/>
              <a:gd name="connsiteX231" fmla="*/ 3023063 w 5018777"/>
              <a:gd name="connsiteY231" fmla="*/ 1846217 h 2610137"/>
              <a:gd name="connsiteX232" fmla="*/ 3052092 w 5018777"/>
              <a:gd name="connsiteY232" fmla="*/ 1831703 h 2610137"/>
              <a:gd name="connsiteX233" fmla="*/ 3251300 w 5018777"/>
              <a:gd name="connsiteY233" fmla="*/ 1829344 h 2610137"/>
              <a:gd name="connsiteX234" fmla="*/ 3131920 w 5018777"/>
              <a:gd name="connsiteY234" fmla="*/ 1693817 h 2610137"/>
              <a:gd name="connsiteX235" fmla="*/ 3124663 w 5018777"/>
              <a:gd name="connsiteY235" fmla="*/ 1672045 h 2610137"/>
              <a:gd name="connsiteX236" fmla="*/ 3110149 w 5018777"/>
              <a:gd name="connsiteY236" fmla="*/ 1650274 h 2610137"/>
              <a:gd name="connsiteX237" fmla="*/ 3131920 w 5018777"/>
              <a:gd name="connsiteY237" fmla="*/ 1643017 h 2610137"/>
              <a:gd name="connsiteX238" fmla="*/ 3160949 w 5018777"/>
              <a:gd name="connsiteY238" fmla="*/ 1635760 h 2610137"/>
              <a:gd name="connsiteX239" fmla="*/ 3189977 w 5018777"/>
              <a:gd name="connsiteY239" fmla="*/ 1621245 h 2610137"/>
              <a:gd name="connsiteX240" fmla="*/ 3219006 w 5018777"/>
              <a:gd name="connsiteY240" fmla="*/ 1613988 h 2610137"/>
              <a:gd name="connsiteX241" fmla="*/ 3240777 w 5018777"/>
              <a:gd name="connsiteY241" fmla="*/ 1606731 h 2610137"/>
              <a:gd name="connsiteX242" fmla="*/ 3284320 w 5018777"/>
              <a:gd name="connsiteY242" fmla="*/ 1584960 h 2610137"/>
              <a:gd name="connsiteX243" fmla="*/ 3298835 w 5018777"/>
              <a:gd name="connsiteY243" fmla="*/ 1570445 h 2610137"/>
              <a:gd name="connsiteX244" fmla="*/ 3277063 w 5018777"/>
              <a:gd name="connsiteY244" fmla="*/ 1548674 h 2610137"/>
              <a:gd name="connsiteX245" fmla="*/ 3233520 w 5018777"/>
              <a:gd name="connsiteY245" fmla="*/ 1519645 h 2610137"/>
              <a:gd name="connsiteX246" fmla="*/ 3182720 w 5018777"/>
              <a:gd name="connsiteY246" fmla="*/ 1461588 h 2610137"/>
              <a:gd name="connsiteX247" fmla="*/ 3175463 w 5018777"/>
              <a:gd name="connsiteY247" fmla="*/ 1439817 h 2610137"/>
              <a:gd name="connsiteX248" fmla="*/ 3153692 w 5018777"/>
              <a:gd name="connsiteY248" fmla="*/ 1425303 h 2610137"/>
              <a:gd name="connsiteX249" fmla="*/ 3204492 w 5018777"/>
              <a:gd name="connsiteY249" fmla="*/ 1389017 h 2610137"/>
              <a:gd name="connsiteX250" fmla="*/ 3240777 w 5018777"/>
              <a:gd name="connsiteY250" fmla="*/ 1352731 h 2610137"/>
              <a:gd name="connsiteX251" fmla="*/ 3269806 w 5018777"/>
              <a:gd name="connsiteY251" fmla="*/ 1316445 h 2610137"/>
              <a:gd name="connsiteX252" fmla="*/ 3291577 w 5018777"/>
              <a:gd name="connsiteY252" fmla="*/ 1301931 h 2610137"/>
              <a:gd name="connsiteX253" fmla="*/ 3306092 w 5018777"/>
              <a:gd name="connsiteY253" fmla="*/ 1287417 h 2610137"/>
              <a:gd name="connsiteX254" fmla="*/ 3313349 w 5018777"/>
              <a:gd name="connsiteY254" fmla="*/ 1265645 h 2610137"/>
              <a:gd name="connsiteX255" fmla="*/ 3269806 w 5018777"/>
              <a:gd name="connsiteY255" fmla="*/ 1258388 h 2610137"/>
              <a:gd name="connsiteX256" fmla="*/ 3248035 w 5018777"/>
              <a:gd name="connsiteY256" fmla="*/ 1251131 h 2610137"/>
              <a:gd name="connsiteX257" fmla="*/ 3197235 w 5018777"/>
              <a:gd name="connsiteY257" fmla="*/ 1236617 h 2610137"/>
              <a:gd name="connsiteX258" fmla="*/ 3175463 w 5018777"/>
              <a:gd name="connsiteY258" fmla="*/ 1222103 h 2610137"/>
              <a:gd name="connsiteX259" fmla="*/ 3153692 w 5018777"/>
              <a:gd name="connsiteY259" fmla="*/ 1214845 h 2610137"/>
              <a:gd name="connsiteX260" fmla="*/ 3124663 w 5018777"/>
              <a:gd name="connsiteY260" fmla="*/ 1200331 h 2610137"/>
              <a:gd name="connsiteX261" fmla="*/ 3204492 w 5018777"/>
              <a:gd name="connsiteY261" fmla="*/ 1098731 h 2610137"/>
              <a:gd name="connsiteX262" fmla="*/ 3255292 w 5018777"/>
              <a:gd name="connsiteY262" fmla="*/ 1040674 h 2610137"/>
              <a:gd name="connsiteX263" fmla="*/ 3255292 w 5018777"/>
              <a:gd name="connsiteY263" fmla="*/ 997131 h 2610137"/>
              <a:gd name="connsiteX264" fmla="*/ 3211749 w 5018777"/>
              <a:gd name="connsiteY264" fmla="*/ 989874 h 2610137"/>
              <a:gd name="connsiteX265" fmla="*/ 3182720 w 5018777"/>
              <a:gd name="connsiteY265" fmla="*/ 982617 h 2610137"/>
              <a:gd name="connsiteX266" fmla="*/ 3124663 w 5018777"/>
              <a:gd name="connsiteY266" fmla="*/ 960845 h 2610137"/>
              <a:gd name="connsiteX267" fmla="*/ 3102892 w 5018777"/>
              <a:gd name="connsiteY267" fmla="*/ 953588 h 2610137"/>
              <a:gd name="connsiteX268" fmla="*/ 3052092 w 5018777"/>
              <a:gd name="connsiteY268" fmla="*/ 946331 h 2610137"/>
              <a:gd name="connsiteX269" fmla="*/ 3030320 w 5018777"/>
              <a:gd name="connsiteY269" fmla="*/ 939074 h 2610137"/>
              <a:gd name="connsiteX270" fmla="*/ 2994035 w 5018777"/>
              <a:gd name="connsiteY270" fmla="*/ 931817 h 2610137"/>
              <a:gd name="connsiteX271" fmla="*/ 2979520 w 5018777"/>
              <a:gd name="connsiteY271" fmla="*/ 917303 h 2610137"/>
              <a:gd name="connsiteX272" fmla="*/ 3037577 w 5018777"/>
              <a:gd name="connsiteY272" fmla="*/ 822960 h 2610137"/>
              <a:gd name="connsiteX273" fmla="*/ 3095635 w 5018777"/>
              <a:gd name="connsiteY273" fmla="*/ 750388 h 2610137"/>
              <a:gd name="connsiteX274" fmla="*/ 3131920 w 5018777"/>
              <a:gd name="connsiteY274" fmla="*/ 706845 h 2610137"/>
              <a:gd name="connsiteX275" fmla="*/ 3146435 w 5018777"/>
              <a:gd name="connsiteY275" fmla="*/ 685074 h 2610137"/>
              <a:gd name="connsiteX276" fmla="*/ 3037577 w 5018777"/>
              <a:gd name="connsiteY276" fmla="*/ 670560 h 2610137"/>
              <a:gd name="connsiteX277" fmla="*/ 2965006 w 5018777"/>
              <a:gd name="connsiteY277" fmla="*/ 663303 h 2610137"/>
              <a:gd name="connsiteX278" fmla="*/ 2892435 w 5018777"/>
              <a:gd name="connsiteY278" fmla="*/ 648788 h 2610137"/>
              <a:gd name="connsiteX279" fmla="*/ 2928720 w 5018777"/>
              <a:gd name="connsiteY279" fmla="*/ 612503 h 2610137"/>
              <a:gd name="connsiteX280" fmla="*/ 2965006 w 5018777"/>
              <a:gd name="connsiteY280" fmla="*/ 576217 h 2610137"/>
              <a:gd name="connsiteX281" fmla="*/ 2972263 w 5018777"/>
              <a:gd name="connsiteY281" fmla="*/ 532674 h 2610137"/>
              <a:gd name="connsiteX282" fmla="*/ 2986777 w 5018777"/>
              <a:gd name="connsiteY282" fmla="*/ 489131 h 2610137"/>
              <a:gd name="connsiteX283" fmla="*/ 3001292 w 5018777"/>
              <a:gd name="connsiteY283" fmla="*/ 438331 h 2610137"/>
              <a:gd name="connsiteX284" fmla="*/ 3015806 w 5018777"/>
              <a:gd name="connsiteY284" fmla="*/ 394788 h 2610137"/>
              <a:gd name="connsiteX285" fmla="*/ 2965006 w 5018777"/>
              <a:gd name="connsiteY285" fmla="*/ 402045 h 2610137"/>
              <a:gd name="connsiteX286" fmla="*/ 2921463 w 5018777"/>
              <a:gd name="connsiteY286" fmla="*/ 416560 h 2610137"/>
              <a:gd name="connsiteX287" fmla="*/ 2892435 w 5018777"/>
              <a:gd name="connsiteY287" fmla="*/ 423817 h 2610137"/>
              <a:gd name="connsiteX288" fmla="*/ 2856149 w 5018777"/>
              <a:gd name="connsiteY288" fmla="*/ 438331 h 2610137"/>
              <a:gd name="connsiteX289" fmla="*/ 2812606 w 5018777"/>
              <a:gd name="connsiteY289" fmla="*/ 445588 h 2610137"/>
              <a:gd name="connsiteX290" fmla="*/ 2783577 w 5018777"/>
              <a:gd name="connsiteY290" fmla="*/ 452845 h 2610137"/>
              <a:gd name="connsiteX291" fmla="*/ 2725520 w 5018777"/>
              <a:gd name="connsiteY291" fmla="*/ 445588 h 2610137"/>
              <a:gd name="connsiteX292" fmla="*/ 2732777 w 5018777"/>
              <a:gd name="connsiteY292" fmla="*/ 380274 h 2610137"/>
              <a:gd name="connsiteX293" fmla="*/ 2725520 w 5018777"/>
              <a:gd name="connsiteY293" fmla="*/ 293188 h 2610137"/>
              <a:gd name="connsiteX294" fmla="*/ 2711006 w 5018777"/>
              <a:gd name="connsiteY294" fmla="*/ 235131 h 2610137"/>
              <a:gd name="connsiteX295" fmla="*/ 2667463 w 5018777"/>
              <a:gd name="connsiteY295" fmla="*/ 213360 h 2610137"/>
              <a:gd name="connsiteX296" fmla="*/ 2660206 w 5018777"/>
              <a:gd name="connsiteY296"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790835 w 5018777"/>
              <a:gd name="connsiteY225" fmla="*/ 2455817 h 2610137"/>
              <a:gd name="connsiteX226" fmla="*/ 2767612 w 5018777"/>
              <a:gd name="connsiteY226" fmla="*/ 2268310 h 2610137"/>
              <a:gd name="connsiteX227" fmla="*/ 2980246 w 5018777"/>
              <a:gd name="connsiteY227" fmla="*/ 2285002 h 2610137"/>
              <a:gd name="connsiteX228" fmla="*/ 2916474 w 5018777"/>
              <a:gd name="connsiteY228" fmla="*/ 2067741 h 2610137"/>
              <a:gd name="connsiteX229" fmla="*/ 3146435 w 5018777"/>
              <a:gd name="connsiteY229" fmla="*/ 2042160 h 2610137"/>
              <a:gd name="connsiteX230" fmla="*/ 3023063 w 5018777"/>
              <a:gd name="connsiteY230" fmla="*/ 1846217 h 2610137"/>
              <a:gd name="connsiteX231" fmla="*/ 3052092 w 5018777"/>
              <a:gd name="connsiteY231" fmla="*/ 1831703 h 2610137"/>
              <a:gd name="connsiteX232" fmla="*/ 3251300 w 5018777"/>
              <a:gd name="connsiteY232" fmla="*/ 1829344 h 2610137"/>
              <a:gd name="connsiteX233" fmla="*/ 3131920 w 5018777"/>
              <a:gd name="connsiteY233" fmla="*/ 1693817 h 2610137"/>
              <a:gd name="connsiteX234" fmla="*/ 3124663 w 5018777"/>
              <a:gd name="connsiteY234" fmla="*/ 1672045 h 2610137"/>
              <a:gd name="connsiteX235" fmla="*/ 3110149 w 5018777"/>
              <a:gd name="connsiteY235" fmla="*/ 1650274 h 2610137"/>
              <a:gd name="connsiteX236" fmla="*/ 3131920 w 5018777"/>
              <a:gd name="connsiteY236" fmla="*/ 1643017 h 2610137"/>
              <a:gd name="connsiteX237" fmla="*/ 3160949 w 5018777"/>
              <a:gd name="connsiteY237" fmla="*/ 1635760 h 2610137"/>
              <a:gd name="connsiteX238" fmla="*/ 3189977 w 5018777"/>
              <a:gd name="connsiteY238" fmla="*/ 1621245 h 2610137"/>
              <a:gd name="connsiteX239" fmla="*/ 3219006 w 5018777"/>
              <a:gd name="connsiteY239" fmla="*/ 1613988 h 2610137"/>
              <a:gd name="connsiteX240" fmla="*/ 3240777 w 5018777"/>
              <a:gd name="connsiteY240" fmla="*/ 1606731 h 2610137"/>
              <a:gd name="connsiteX241" fmla="*/ 3284320 w 5018777"/>
              <a:gd name="connsiteY241" fmla="*/ 1584960 h 2610137"/>
              <a:gd name="connsiteX242" fmla="*/ 3298835 w 5018777"/>
              <a:gd name="connsiteY242" fmla="*/ 1570445 h 2610137"/>
              <a:gd name="connsiteX243" fmla="*/ 3277063 w 5018777"/>
              <a:gd name="connsiteY243" fmla="*/ 1548674 h 2610137"/>
              <a:gd name="connsiteX244" fmla="*/ 3233520 w 5018777"/>
              <a:gd name="connsiteY244" fmla="*/ 1519645 h 2610137"/>
              <a:gd name="connsiteX245" fmla="*/ 3182720 w 5018777"/>
              <a:gd name="connsiteY245" fmla="*/ 1461588 h 2610137"/>
              <a:gd name="connsiteX246" fmla="*/ 3175463 w 5018777"/>
              <a:gd name="connsiteY246" fmla="*/ 1439817 h 2610137"/>
              <a:gd name="connsiteX247" fmla="*/ 3153692 w 5018777"/>
              <a:gd name="connsiteY247" fmla="*/ 1425303 h 2610137"/>
              <a:gd name="connsiteX248" fmla="*/ 3204492 w 5018777"/>
              <a:gd name="connsiteY248" fmla="*/ 1389017 h 2610137"/>
              <a:gd name="connsiteX249" fmla="*/ 3240777 w 5018777"/>
              <a:gd name="connsiteY249" fmla="*/ 1352731 h 2610137"/>
              <a:gd name="connsiteX250" fmla="*/ 3269806 w 5018777"/>
              <a:gd name="connsiteY250" fmla="*/ 1316445 h 2610137"/>
              <a:gd name="connsiteX251" fmla="*/ 3291577 w 5018777"/>
              <a:gd name="connsiteY251" fmla="*/ 1301931 h 2610137"/>
              <a:gd name="connsiteX252" fmla="*/ 3306092 w 5018777"/>
              <a:gd name="connsiteY252" fmla="*/ 1287417 h 2610137"/>
              <a:gd name="connsiteX253" fmla="*/ 3313349 w 5018777"/>
              <a:gd name="connsiteY253" fmla="*/ 1265645 h 2610137"/>
              <a:gd name="connsiteX254" fmla="*/ 3269806 w 5018777"/>
              <a:gd name="connsiteY254" fmla="*/ 1258388 h 2610137"/>
              <a:gd name="connsiteX255" fmla="*/ 3248035 w 5018777"/>
              <a:gd name="connsiteY255" fmla="*/ 1251131 h 2610137"/>
              <a:gd name="connsiteX256" fmla="*/ 3197235 w 5018777"/>
              <a:gd name="connsiteY256" fmla="*/ 1236617 h 2610137"/>
              <a:gd name="connsiteX257" fmla="*/ 3175463 w 5018777"/>
              <a:gd name="connsiteY257" fmla="*/ 1222103 h 2610137"/>
              <a:gd name="connsiteX258" fmla="*/ 3153692 w 5018777"/>
              <a:gd name="connsiteY258" fmla="*/ 1214845 h 2610137"/>
              <a:gd name="connsiteX259" fmla="*/ 3124663 w 5018777"/>
              <a:gd name="connsiteY259" fmla="*/ 1200331 h 2610137"/>
              <a:gd name="connsiteX260" fmla="*/ 3204492 w 5018777"/>
              <a:gd name="connsiteY260" fmla="*/ 1098731 h 2610137"/>
              <a:gd name="connsiteX261" fmla="*/ 3255292 w 5018777"/>
              <a:gd name="connsiteY261" fmla="*/ 1040674 h 2610137"/>
              <a:gd name="connsiteX262" fmla="*/ 3255292 w 5018777"/>
              <a:gd name="connsiteY262" fmla="*/ 997131 h 2610137"/>
              <a:gd name="connsiteX263" fmla="*/ 3211749 w 5018777"/>
              <a:gd name="connsiteY263" fmla="*/ 989874 h 2610137"/>
              <a:gd name="connsiteX264" fmla="*/ 3182720 w 5018777"/>
              <a:gd name="connsiteY264" fmla="*/ 982617 h 2610137"/>
              <a:gd name="connsiteX265" fmla="*/ 3124663 w 5018777"/>
              <a:gd name="connsiteY265" fmla="*/ 960845 h 2610137"/>
              <a:gd name="connsiteX266" fmla="*/ 3102892 w 5018777"/>
              <a:gd name="connsiteY266" fmla="*/ 953588 h 2610137"/>
              <a:gd name="connsiteX267" fmla="*/ 3052092 w 5018777"/>
              <a:gd name="connsiteY267" fmla="*/ 946331 h 2610137"/>
              <a:gd name="connsiteX268" fmla="*/ 3030320 w 5018777"/>
              <a:gd name="connsiteY268" fmla="*/ 939074 h 2610137"/>
              <a:gd name="connsiteX269" fmla="*/ 2994035 w 5018777"/>
              <a:gd name="connsiteY269" fmla="*/ 931817 h 2610137"/>
              <a:gd name="connsiteX270" fmla="*/ 2979520 w 5018777"/>
              <a:gd name="connsiteY270" fmla="*/ 917303 h 2610137"/>
              <a:gd name="connsiteX271" fmla="*/ 3037577 w 5018777"/>
              <a:gd name="connsiteY271" fmla="*/ 822960 h 2610137"/>
              <a:gd name="connsiteX272" fmla="*/ 3095635 w 5018777"/>
              <a:gd name="connsiteY272" fmla="*/ 750388 h 2610137"/>
              <a:gd name="connsiteX273" fmla="*/ 3131920 w 5018777"/>
              <a:gd name="connsiteY273" fmla="*/ 706845 h 2610137"/>
              <a:gd name="connsiteX274" fmla="*/ 3146435 w 5018777"/>
              <a:gd name="connsiteY274" fmla="*/ 685074 h 2610137"/>
              <a:gd name="connsiteX275" fmla="*/ 3037577 w 5018777"/>
              <a:gd name="connsiteY275" fmla="*/ 670560 h 2610137"/>
              <a:gd name="connsiteX276" fmla="*/ 2965006 w 5018777"/>
              <a:gd name="connsiteY276" fmla="*/ 663303 h 2610137"/>
              <a:gd name="connsiteX277" fmla="*/ 2892435 w 5018777"/>
              <a:gd name="connsiteY277" fmla="*/ 648788 h 2610137"/>
              <a:gd name="connsiteX278" fmla="*/ 2928720 w 5018777"/>
              <a:gd name="connsiteY278" fmla="*/ 612503 h 2610137"/>
              <a:gd name="connsiteX279" fmla="*/ 2965006 w 5018777"/>
              <a:gd name="connsiteY279" fmla="*/ 576217 h 2610137"/>
              <a:gd name="connsiteX280" fmla="*/ 2972263 w 5018777"/>
              <a:gd name="connsiteY280" fmla="*/ 532674 h 2610137"/>
              <a:gd name="connsiteX281" fmla="*/ 2986777 w 5018777"/>
              <a:gd name="connsiteY281" fmla="*/ 489131 h 2610137"/>
              <a:gd name="connsiteX282" fmla="*/ 3001292 w 5018777"/>
              <a:gd name="connsiteY282" fmla="*/ 438331 h 2610137"/>
              <a:gd name="connsiteX283" fmla="*/ 3015806 w 5018777"/>
              <a:gd name="connsiteY283" fmla="*/ 394788 h 2610137"/>
              <a:gd name="connsiteX284" fmla="*/ 2965006 w 5018777"/>
              <a:gd name="connsiteY284" fmla="*/ 402045 h 2610137"/>
              <a:gd name="connsiteX285" fmla="*/ 2921463 w 5018777"/>
              <a:gd name="connsiteY285" fmla="*/ 416560 h 2610137"/>
              <a:gd name="connsiteX286" fmla="*/ 2892435 w 5018777"/>
              <a:gd name="connsiteY286" fmla="*/ 423817 h 2610137"/>
              <a:gd name="connsiteX287" fmla="*/ 2856149 w 5018777"/>
              <a:gd name="connsiteY287" fmla="*/ 438331 h 2610137"/>
              <a:gd name="connsiteX288" fmla="*/ 2812606 w 5018777"/>
              <a:gd name="connsiteY288" fmla="*/ 445588 h 2610137"/>
              <a:gd name="connsiteX289" fmla="*/ 2783577 w 5018777"/>
              <a:gd name="connsiteY289" fmla="*/ 452845 h 2610137"/>
              <a:gd name="connsiteX290" fmla="*/ 2725520 w 5018777"/>
              <a:gd name="connsiteY290" fmla="*/ 445588 h 2610137"/>
              <a:gd name="connsiteX291" fmla="*/ 2732777 w 5018777"/>
              <a:gd name="connsiteY291" fmla="*/ 380274 h 2610137"/>
              <a:gd name="connsiteX292" fmla="*/ 2725520 w 5018777"/>
              <a:gd name="connsiteY292" fmla="*/ 293188 h 2610137"/>
              <a:gd name="connsiteX293" fmla="*/ 2711006 w 5018777"/>
              <a:gd name="connsiteY293" fmla="*/ 235131 h 2610137"/>
              <a:gd name="connsiteX294" fmla="*/ 2667463 w 5018777"/>
              <a:gd name="connsiteY294" fmla="*/ 213360 h 2610137"/>
              <a:gd name="connsiteX295" fmla="*/ 2660206 w 5018777"/>
              <a:gd name="connsiteY295"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790835 w 5018777"/>
              <a:gd name="connsiteY225" fmla="*/ 2455817 h 2610137"/>
              <a:gd name="connsiteX226" fmla="*/ 2767612 w 5018777"/>
              <a:gd name="connsiteY226" fmla="*/ 2268310 h 2610137"/>
              <a:gd name="connsiteX227" fmla="*/ 2980246 w 5018777"/>
              <a:gd name="connsiteY227" fmla="*/ 2285002 h 2610137"/>
              <a:gd name="connsiteX228" fmla="*/ 2916474 w 5018777"/>
              <a:gd name="connsiteY228" fmla="*/ 2067741 h 2610137"/>
              <a:gd name="connsiteX229" fmla="*/ 3146435 w 5018777"/>
              <a:gd name="connsiteY229" fmla="*/ 2042160 h 2610137"/>
              <a:gd name="connsiteX230" fmla="*/ 3023063 w 5018777"/>
              <a:gd name="connsiteY230" fmla="*/ 1846217 h 2610137"/>
              <a:gd name="connsiteX231" fmla="*/ 3251300 w 5018777"/>
              <a:gd name="connsiteY231" fmla="*/ 1829344 h 2610137"/>
              <a:gd name="connsiteX232" fmla="*/ 3131920 w 5018777"/>
              <a:gd name="connsiteY232" fmla="*/ 1693817 h 2610137"/>
              <a:gd name="connsiteX233" fmla="*/ 3124663 w 5018777"/>
              <a:gd name="connsiteY233" fmla="*/ 1672045 h 2610137"/>
              <a:gd name="connsiteX234" fmla="*/ 3110149 w 5018777"/>
              <a:gd name="connsiteY234" fmla="*/ 1650274 h 2610137"/>
              <a:gd name="connsiteX235" fmla="*/ 3131920 w 5018777"/>
              <a:gd name="connsiteY235" fmla="*/ 1643017 h 2610137"/>
              <a:gd name="connsiteX236" fmla="*/ 3160949 w 5018777"/>
              <a:gd name="connsiteY236" fmla="*/ 1635760 h 2610137"/>
              <a:gd name="connsiteX237" fmla="*/ 3189977 w 5018777"/>
              <a:gd name="connsiteY237" fmla="*/ 1621245 h 2610137"/>
              <a:gd name="connsiteX238" fmla="*/ 3219006 w 5018777"/>
              <a:gd name="connsiteY238" fmla="*/ 1613988 h 2610137"/>
              <a:gd name="connsiteX239" fmla="*/ 3240777 w 5018777"/>
              <a:gd name="connsiteY239" fmla="*/ 1606731 h 2610137"/>
              <a:gd name="connsiteX240" fmla="*/ 3284320 w 5018777"/>
              <a:gd name="connsiteY240" fmla="*/ 1584960 h 2610137"/>
              <a:gd name="connsiteX241" fmla="*/ 3298835 w 5018777"/>
              <a:gd name="connsiteY241" fmla="*/ 1570445 h 2610137"/>
              <a:gd name="connsiteX242" fmla="*/ 3277063 w 5018777"/>
              <a:gd name="connsiteY242" fmla="*/ 1548674 h 2610137"/>
              <a:gd name="connsiteX243" fmla="*/ 3233520 w 5018777"/>
              <a:gd name="connsiteY243" fmla="*/ 1519645 h 2610137"/>
              <a:gd name="connsiteX244" fmla="*/ 3182720 w 5018777"/>
              <a:gd name="connsiteY244" fmla="*/ 1461588 h 2610137"/>
              <a:gd name="connsiteX245" fmla="*/ 3175463 w 5018777"/>
              <a:gd name="connsiteY245" fmla="*/ 1439817 h 2610137"/>
              <a:gd name="connsiteX246" fmla="*/ 3153692 w 5018777"/>
              <a:gd name="connsiteY246" fmla="*/ 1425303 h 2610137"/>
              <a:gd name="connsiteX247" fmla="*/ 3204492 w 5018777"/>
              <a:gd name="connsiteY247" fmla="*/ 1389017 h 2610137"/>
              <a:gd name="connsiteX248" fmla="*/ 3240777 w 5018777"/>
              <a:gd name="connsiteY248" fmla="*/ 1352731 h 2610137"/>
              <a:gd name="connsiteX249" fmla="*/ 3269806 w 5018777"/>
              <a:gd name="connsiteY249" fmla="*/ 1316445 h 2610137"/>
              <a:gd name="connsiteX250" fmla="*/ 3291577 w 5018777"/>
              <a:gd name="connsiteY250" fmla="*/ 1301931 h 2610137"/>
              <a:gd name="connsiteX251" fmla="*/ 3306092 w 5018777"/>
              <a:gd name="connsiteY251" fmla="*/ 1287417 h 2610137"/>
              <a:gd name="connsiteX252" fmla="*/ 3313349 w 5018777"/>
              <a:gd name="connsiteY252" fmla="*/ 1265645 h 2610137"/>
              <a:gd name="connsiteX253" fmla="*/ 3269806 w 5018777"/>
              <a:gd name="connsiteY253" fmla="*/ 1258388 h 2610137"/>
              <a:gd name="connsiteX254" fmla="*/ 3248035 w 5018777"/>
              <a:gd name="connsiteY254" fmla="*/ 1251131 h 2610137"/>
              <a:gd name="connsiteX255" fmla="*/ 3197235 w 5018777"/>
              <a:gd name="connsiteY255" fmla="*/ 1236617 h 2610137"/>
              <a:gd name="connsiteX256" fmla="*/ 3175463 w 5018777"/>
              <a:gd name="connsiteY256" fmla="*/ 1222103 h 2610137"/>
              <a:gd name="connsiteX257" fmla="*/ 3153692 w 5018777"/>
              <a:gd name="connsiteY257" fmla="*/ 1214845 h 2610137"/>
              <a:gd name="connsiteX258" fmla="*/ 3124663 w 5018777"/>
              <a:gd name="connsiteY258" fmla="*/ 1200331 h 2610137"/>
              <a:gd name="connsiteX259" fmla="*/ 3204492 w 5018777"/>
              <a:gd name="connsiteY259" fmla="*/ 1098731 h 2610137"/>
              <a:gd name="connsiteX260" fmla="*/ 3255292 w 5018777"/>
              <a:gd name="connsiteY260" fmla="*/ 1040674 h 2610137"/>
              <a:gd name="connsiteX261" fmla="*/ 3255292 w 5018777"/>
              <a:gd name="connsiteY261" fmla="*/ 997131 h 2610137"/>
              <a:gd name="connsiteX262" fmla="*/ 3211749 w 5018777"/>
              <a:gd name="connsiteY262" fmla="*/ 989874 h 2610137"/>
              <a:gd name="connsiteX263" fmla="*/ 3182720 w 5018777"/>
              <a:gd name="connsiteY263" fmla="*/ 982617 h 2610137"/>
              <a:gd name="connsiteX264" fmla="*/ 3124663 w 5018777"/>
              <a:gd name="connsiteY264" fmla="*/ 960845 h 2610137"/>
              <a:gd name="connsiteX265" fmla="*/ 3102892 w 5018777"/>
              <a:gd name="connsiteY265" fmla="*/ 953588 h 2610137"/>
              <a:gd name="connsiteX266" fmla="*/ 3052092 w 5018777"/>
              <a:gd name="connsiteY266" fmla="*/ 946331 h 2610137"/>
              <a:gd name="connsiteX267" fmla="*/ 3030320 w 5018777"/>
              <a:gd name="connsiteY267" fmla="*/ 939074 h 2610137"/>
              <a:gd name="connsiteX268" fmla="*/ 2994035 w 5018777"/>
              <a:gd name="connsiteY268" fmla="*/ 931817 h 2610137"/>
              <a:gd name="connsiteX269" fmla="*/ 2979520 w 5018777"/>
              <a:gd name="connsiteY269" fmla="*/ 917303 h 2610137"/>
              <a:gd name="connsiteX270" fmla="*/ 3037577 w 5018777"/>
              <a:gd name="connsiteY270" fmla="*/ 822960 h 2610137"/>
              <a:gd name="connsiteX271" fmla="*/ 3095635 w 5018777"/>
              <a:gd name="connsiteY271" fmla="*/ 750388 h 2610137"/>
              <a:gd name="connsiteX272" fmla="*/ 3131920 w 5018777"/>
              <a:gd name="connsiteY272" fmla="*/ 706845 h 2610137"/>
              <a:gd name="connsiteX273" fmla="*/ 3146435 w 5018777"/>
              <a:gd name="connsiteY273" fmla="*/ 685074 h 2610137"/>
              <a:gd name="connsiteX274" fmla="*/ 3037577 w 5018777"/>
              <a:gd name="connsiteY274" fmla="*/ 670560 h 2610137"/>
              <a:gd name="connsiteX275" fmla="*/ 2965006 w 5018777"/>
              <a:gd name="connsiteY275" fmla="*/ 663303 h 2610137"/>
              <a:gd name="connsiteX276" fmla="*/ 2892435 w 5018777"/>
              <a:gd name="connsiteY276" fmla="*/ 648788 h 2610137"/>
              <a:gd name="connsiteX277" fmla="*/ 2928720 w 5018777"/>
              <a:gd name="connsiteY277" fmla="*/ 612503 h 2610137"/>
              <a:gd name="connsiteX278" fmla="*/ 2965006 w 5018777"/>
              <a:gd name="connsiteY278" fmla="*/ 576217 h 2610137"/>
              <a:gd name="connsiteX279" fmla="*/ 2972263 w 5018777"/>
              <a:gd name="connsiteY279" fmla="*/ 532674 h 2610137"/>
              <a:gd name="connsiteX280" fmla="*/ 2986777 w 5018777"/>
              <a:gd name="connsiteY280" fmla="*/ 489131 h 2610137"/>
              <a:gd name="connsiteX281" fmla="*/ 3001292 w 5018777"/>
              <a:gd name="connsiteY281" fmla="*/ 438331 h 2610137"/>
              <a:gd name="connsiteX282" fmla="*/ 3015806 w 5018777"/>
              <a:gd name="connsiteY282" fmla="*/ 394788 h 2610137"/>
              <a:gd name="connsiteX283" fmla="*/ 2965006 w 5018777"/>
              <a:gd name="connsiteY283" fmla="*/ 402045 h 2610137"/>
              <a:gd name="connsiteX284" fmla="*/ 2921463 w 5018777"/>
              <a:gd name="connsiteY284" fmla="*/ 416560 h 2610137"/>
              <a:gd name="connsiteX285" fmla="*/ 2892435 w 5018777"/>
              <a:gd name="connsiteY285" fmla="*/ 423817 h 2610137"/>
              <a:gd name="connsiteX286" fmla="*/ 2856149 w 5018777"/>
              <a:gd name="connsiteY286" fmla="*/ 438331 h 2610137"/>
              <a:gd name="connsiteX287" fmla="*/ 2812606 w 5018777"/>
              <a:gd name="connsiteY287" fmla="*/ 445588 h 2610137"/>
              <a:gd name="connsiteX288" fmla="*/ 2783577 w 5018777"/>
              <a:gd name="connsiteY288" fmla="*/ 452845 h 2610137"/>
              <a:gd name="connsiteX289" fmla="*/ 2725520 w 5018777"/>
              <a:gd name="connsiteY289" fmla="*/ 445588 h 2610137"/>
              <a:gd name="connsiteX290" fmla="*/ 2732777 w 5018777"/>
              <a:gd name="connsiteY290" fmla="*/ 380274 h 2610137"/>
              <a:gd name="connsiteX291" fmla="*/ 2725520 w 5018777"/>
              <a:gd name="connsiteY291" fmla="*/ 293188 h 2610137"/>
              <a:gd name="connsiteX292" fmla="*/ 2711006 w 5018777"/>
              <a:gd name="connsiteY292" fmla="*/ 235131 h 2610137"/>
              <a:gd name="connsiteX293" fmla="*/ 2667463 w 5018777"/>
              <a:gd name="connsiteY293" fmla="*/ 213360 h 2610137"/>
              <a:gd name="connsiteX294" fmla="*/ 2660206 w 5018777"/>
              <a:gd name="connsiteY294"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790835 w 5018777"/>
              <a:gd name="connsiteY225" fmla="*/ 2455817 h 2610137"/>
              <a:gd name="connsiteX226" fmla="*/ 2767612 w 5018777"/>
              <a:gd name="connsiteY226" fmla="*/ 2268310 h 2610137"/>
              <a:gd name="connsiteX227" fmla="*/ 2980246 w 5018777"/>
              <a:gd name="connsiteY227" fmla="*/ 2285002 h 2610137"/>
              <a:gd name="connsiteX228" fmla="*/ 2916474 w 5018777"/>
              <a:gd name="connsiteY228" fmla="*/ 2067741 h 2610137"/>
              <a:gd name="connsiteX229" fmla="*/ 3146435 w 5018777"/>
              <a:gd name="connsiteY229" fmla="*/ 2042160 h 2610137"/>
              <a:gd name="connsiteX230" fmla="*/ 3023063 w 5018777"/>
              <a:gd name="connsiteY230" fmla="*/ 1846217 h 2610137"/>
              <a:gd name="connsiteX231" fmla="*/ 3251300 w 5018777"/>
              <a:gd name="connsiteY231" fmla="*/ 1829344 h 2610137"/>
              <a:gd name="connsiteX232" fmla="*/ 3131920 w 5018777"/>
              <a:gd name="connsiteY232" fmla="*/ 1693817 h 2610137"/>
              <a:gd name="connsiteX233" fmla="*/ 3124663 w 5018777"/>
              <a:gd name="connsiteY233" fmla="*/ 1672045 h 2610137"/>
              <a:gd name="connsiteX234" fmla="*/ 3091099 w 5018777"/>
              <a:gd name="connsiteY234" fmla="*/ 1650274 h 2610137"/>
              <a:gd name="connsiteX235" fmla="*/ 3131920 w 5018777"/>
              <a:gd name="connsiteY235" fmla="*/ 1643017 h 2610137"/>
              <a:gd name="connsiteX236" fmla="*/ 3160949 w 5018777"/>
              <a:gd name="connsiteY236" fmla="*/ 1635760 h 2610137"/>
              <a:gd name="connsiteX237" fmla="*/ 3189977 w 5018777"/>
              <a:gd name="connsiteY237" fmla="*/ 1621245 h 2610137"/>
              <a:gd name="connsiteX238" fmla="*/ 3219006 w 5018777"/>
              <a:gd name="connsiteY238" fmla="*/ 1613988 h 2610137"/>
              <a:gd name="connsiteX239" fmla="*/ 3240777 w 5018777"/>
              <a:gd name="connsiteY239" fmla="*/ 1606731 h 2610137"/>
              <a:gd name="connsiteX240" fmla="*/ 3284320 w 5018777"/>
              <a:gd name="connsiteY240" fmla="*/ 1584960 h 2610137"/>
              <a:gd name="connsiteX241" fmla="*/ 3298835 w 5018777"/>
              <a:gd name="connsiteY241" fmla="*/ 1570445 h 2610137"/>
              <a:gd name="connsiteX242" fmla="*/ 3277063 w 5018777"/>
              <a:gd name="connsiteY242" fmla="*/ 1548674 h 2610137"/>
              <a:gd name="connsiteX243" fmla="*/ 3233520 w 5018777"/>
              <a:gd name="connsiteY243" fmla="*/ 1519645 h 2610137"/>
              <a:gd name="connsiteX244" fmla="*/ 3182720 w 5018777"/>
              <a:gd name="connsiteY244" fmla="*/ 1461588 h 2610137"/>
              <a:gd name="connsiteX245" fmla="*/ 3175463 w 5018777"/>
              <a:gd name="connsiteY245" fmla="*/ 1439817 h 2610137"/>
              <a:gd name="connsiteX246" fmla="*/ 3153692 w 5018777"/>
              <a:gd name="connsiteY246" fmla="*/ 1425303 h 2610137"/>
              <a:gd name="connsiteX247" fmla="*/ 3204492 w 5018777"/>
              <a:gd name="connsiteY247" fmla="*/ 1389017 h 2610137"/>
              <a:gd name="connsiteX248" fmla="*/ 3240777 w 5018777"/>
              <a:gd name="connsiteY248" fmla="*/ 1352731 h 2610137"/>
              <a:gd name="connsiteX249" fmla="*/ 3269806 w 5018777"/>
              <a:gd name="connsiteY249" fmla="*/ 1316445 h 2610137"/>
              <a:gd name="connsiteX250" fmla="*/ 3291577 w 5018777"/>
              <a:gd name="connsiteY250" fmla="*/ 1301931 h 2610137"/>
              <a:gd name="connsiteX251" fmla="*/ 3306092 w 5018777"/>
              <a:gd name="connsiteY251" fmla="*/ 1287417 h 2610137"/>
              <a:gd name="connsiteX252" fmla="*/ 3313349 w 5018777"/>
              <a:gd name="connsiteY252" fmla="*/ 1265645 h 2610137"/>
              <a:gd name="connsiteX253" fmla="*/ 3269806 w 5018777"/>
              <a:gd name="connsiteY253" fmla="*/ 1258388 h 2610137"/>
              <a:gd name="connsiteX254" fmla="*/ 3248035 w 5018777"/>
              <a:gd name="connsiteY254" fmla="*/ 1251131 h 2610137"/>
              <a:gd name="connsiteX255" fmla="*/ 3197235 w 5018777"/>
              <a:gd name="connsiteY255" fmla="*/ 1236617 h 2610137"/>
              <a:gd name="connsiteX256" fmla="*/ 3175463 w 5018777"/>
              <a:gd name="connsiteY256" fmla="*/ 1222103 h 2610137"/>
              <a:gd name="connsiteX257" fmla="*/ 3153692 w 5018777"/>
              <a:gd name="connsiteY257" fmla="*/ 1214845 h 2610137"/>
              <a:gd name="connsiteX258" fmla="*/ 3124663 w 5018777"/>
              <a:gd name="connsiteY258" fmla="*/ 1200331 h 2610137"/>
              <a:gd name="connsiteX259" fmla="*/ 3204492 w 5018777"/>
              <a:gd name="connsiteY259" fmla="*/ 1098731 h 2610137"/>
              <a:gd name="connsiteX260" fmla="*/ 3255292 w 5018777"/>
              <a:gd name="connsiteY260" fmla="*/ 1040674 h 2610137"/>
              <a:gd name="connsiteX261" fmla="*/ 3255292 w 5018777"/>
              <a:gd name="connsiteY261" fmla="*/ 997131 h 2610137"/>
              <a:gd name="connsiteX262" fmla="*/ 3211749 w 5018777"/>
              <a:gd name="connsiteY262" fmla="*/ 989874 h 2610137"/>
              <a:gd name="connsiteX263" fmla="*/ 3182720 w 5018777"/>
              <a:gd name="connsiteY263" fmla="*/ 982617 h 2610137"/>
              <a:gd name="connsiteX264" fmla="*/ 3124663 w 5018777"/>
              <a:gd name="connsiteY264" fmla="*/ 960845 h 2610137"/>
              <a:gd name="connsiteX265" fmla="*/ 3102892 w 5018777"/>
              <a:gd name="connsiteY265" fmla="*/ 953588 h 2610137"/>
              <a:gd name="connsiteX266" fmla="*/ 3052092 w 5018777"/>
              <a:gd name="connsiteY266" fmla="*/ 946331 h 2610137"/>
              <a:gd name="connsiteX267" fmla="*/ 3030320 w 5018777"/>
              <a:gd name="connsiteY267" fmla="*/ 939074 h 2610137"/>
              <a:gd name="connsiteX268" fmla="*/ 2994035 w 5018777"/>
              <a:gd name="connsiteY268" fmla="*/ 931817 h 2610137"/>
              <a:gd name="connsiteX269" fmla="*/ 2979520 w 5018777"/>
              <a:gd name="connsiteY269" fmla="*/ 917303 h 2610137"/>
              <a:gd name="connsiteX270" fmla="*/ 3037577 w 5018777"/>
              <a:gd name="connsiteY270" fmla="*/ 822960 h 2610137"/>
              <a:gd name="connsiteX271" fmla="*/ 3095635 w 5018777"/>
              <a:gd name="connsiteY271" fmla="*/ 750388 h 2610137"/>
              <a:gd name="connsiteX272" fmla="*/ 3131920 w 5018777"/>
              <a:gd name="connsiteY272" fmla="*/ 706845 h 2610137"/>
              <a:gd name="connsiteX273" fmla="*/ 3146435 w 5018777"/>
              <a:gd name="connsiteY273" fmla="*/ 685074 h 2610137"/>
              <a:gd name="connsiteX274" fmla="*/ 3037577 w 5018777"/>
              <a:gd name="connsiteY274" fmla="*/ 670560 h 2610137"/>
              <a:gd name="connsiteX275" fmla="*/ 2965006 w 5018777"/>
              <a:gd name="connsiteY275" fmla="*/ 663303 h 2610137"/>
              <a:gd name="connsiteX276" fmla="*/ 2892435 w 5018777"/>
              <a:gd name="connsiteY276" fmla="*/ 648788 h 2610137"/>
              <a:gd name="connsiteX277" fmla="*/ 2928720 w 5018777"/>
              <a:gd name="connsiteY277" fmla="*/ 612503 h 2610137"/>
              <a:gd name="connsiteX278" fmla="*/ 2965006 w 5018777"/>
              <a:gd name="connsiteY278" fmla="*/ 576217 h 2610137"/>
              <a:gd name="connsiteX279" fmla="*/ 2972263 w 5018777"/>
              <a:gd name="connsiteY279" fmla="*/ 532674 h 2610137"/>
              <a:gd name="connsiteX280" fmla="*/ 2986777 w 5018777"/>
              <a:gd name="connsiteY280" fmla="*/ 489131 h 2610137"/>
              <a:gd name="connsiteX281" fmla="*/ 3001292 w 5018777"/>
              <a:gd name="connsiteY281" fmla="*/ 438331 h 2610137"/>
              <a:gd name="connsiteX282" fmla="*/ 3015806 w 5018777"/>
              <a:gd name="connsiteY282" fmla="*/ 394788 h 2610137"/>
              <a:gd name="connsiteX283" fmla="*/ 2965006 w 5018777"/>
              <a:gd name="connsiteY283" fmla="*/ 402045 h 2610137"/>
              <a:gd name="connsiteX284" fmla="*/ 2921463 w 5018777"/>
              <a:gd name="connsiteY284" fmla="*/ 416560 h 2610137"/>
              <a:gd name="connsiteX285" fmla="*/ 2892435 w 5018777"/>
              <a:gd name="connsiteY285" fmla="*/ 423817 h 2610137"/>
              <a:gd name="connsiteX286" fmla="*/ 2856149 w 5018777"/>
              <a:gd name="connsiteY286" fmla="*/ 438331 h 2610137"/>
              <a:gd name="connsiteX287" fmla="*/ 2812606 w 5018777"/>
              <a:gd name="connsiteY287" fmla="*/ 445588 h 2610137"/>
              <a:gd name="connsiteX288" fmla="*/ 2783577 w 5018777"/>
              <a:gd name="connsiteY288" fmla="*/ 452845 h 2610137"/>
              <a:gd name="connsiteX289" fmla="*/ 2725520 w 5018777"/>
              <a:gd name="connsiteY289" fmla="*/ 445588 h 2610137"/>
              <a:gd name="connsiteX290" fmla="*/ 2732777 w 5018777"/>
              <a:gd name="connsiteY290" fmla="*/ 380274 h 2610137"/>
              <a:gd name="connsiteX291" fmla="*/ 2725520 w 5018777"/>
              <a:gd name="connsiteY291" fmla="*/ 293188 h 2610137"/>
              <a:gd name="connsiteX292" fmla="*/ 2711006 w 5018777"/>
              <a:gd name="connsiteY292" fmla="*/ 235131 h 2610137"/>
              <a:gd name="connsiteX293" fmla="*/ 2667463 w 5018777"/>
              <a:gd name="connsiteY293" fmla="*/ 213360 h 2610137"/>
              <a:gd name="connsiteX294" fmla="*/ 2660206 w 5018777"/>
              <a:gd name="connsiteY294"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790835 w 5018777"/>
              <a:gd name="connsiteY225" fmla="*/ 2455817 h 2610137"/>
              <a:gd name="connsiteX226" fmla="*/ 2767612 w 5018777"/>
              <a:gd name="connsiteY226" fmla="*/ 2268310 h 2610137"/>
              <a:gd name="connsiteX227" fmla="*/ 2980246 w 5018777"/>
              <a:gd name="connsiteY227" fmla="*/ 2285002 h 2610137"/>
              <a:gd name="connsiteX228" fmla="*/ 2916474 w 5018777"/>
              <a:gd name="connsiteY228" fmla="*/ 2067741 h 2610137"/>
              <a:gd name="connsiteX229" fmla="*/ 3146435 w 5018777"/>
              <a:gd name="connsiteY229" fmla="*/ 2042160 h 2610137"/>
              <a:gd name="connsiteX230" fmla="*/ 3023063 w 5018777"/>
              <a:gd name="connsiteY230" fmla="*/ 1846217 h 2610137"/>
              <a:gd name="connsiteX231" fmla="*/ 3251300 w 5018777"/>
              <a:gd name="connsiteY231" fmla="*/ 1829344 h 2610137"/>
              <a:gd name="connsiteX232" fmla="*/ 3131920 w 5018777"/>
              <a:gd name="connsiteY232" fmla="*/ 1693817 h 2610137"/>
              <a:gd name="connsiteX233" fmla="*/ 3091099 w 5018777"/>
              <a:gd name="connsiteY233" fmla="*/ 1650274 h 2610137"/>
              <a:gd name="connsiteX234" fmla="*/ 3131920 w 5018777"/>
              <a:gd name="connsiteY234" fmla="*/ 1643017 h 2610137"/>
              <a:gd name="connsiteX235" fmla="*/ 3160949 w 5018777"/>
              <a:gd name="connsiteY235" fmla="*/ 1635760 h 2610137"/>
              <a:gd name="connsiteX236" fmla="*/ 3189977 w 5018777"/>
              <a:gd name="connsiteY236" fmla="*/ 1621245 h 2610137"/>
              <a:gd name="connsiteX237" fmla="*/ 3219006 w 5018777"/>
              <a:gd name="connsiteY237" fmla="*/ 1613988 h 2610137"/>
              <a:gd name="connsiteX238" fmla="*/ 3240777 w 5018777"/>
              <a:gd name="connsiteY238" fmla="*/ 1606731 h 2610137"/>
              <a:gd name="connsiteX239" fmla="*/ 3284320 w 5018777"/>
              <a:gd name="connsiteY239" fmla="*/ 1584960 h 2610137"/>
              <a:gd name="connsiteX240" fmla="*/ 3298835 w 5018777"/>
              <a:gd name="connsiteY240" fmla="*/ 1570445 h 2610137"/>
              <a:gd name="connsiteX241" fmla="*/ 3277063 w 5018777"/>
              <a:gd name="connsiteY241" fmla="*/ 1548674 h 2610137"/>
              <a:gd name="connsiteX242" fmla="*/ 3233520 w 5018777"/>
              <a:gd name="connsiteY242" fmla="*/ 1519645 h 2610137"/>
              <a:gd name="connsiteX243" fmla="*/ 3182720 w 5018777"/>
              <a:gd name="connsiteY243" fmla="*/ 1461588 h 2610137"/>
              <a:gd name="connsiteX244" fmla="*/ 3175463 w 5018777"/>
              <a:gd name="connsiteY244" fmla="*/ 1439817 h 2610137"/>
              <a:gd name="connsiteX245" fmla="*/ 3153692 w 5018777"/>
              <a:gd name="connsiteY245" fmla="*/ 1425303 h 2610137"/>
              <a:gd name="connsiteX246" fmla="*/ 3204492 w 5018777"/>
              <a:gd name="connsiteY246" fmla="*/ 1389017 h 2610137"/>
              <a:gd name="connsiteX247" fmla="*/ 3240777 w 5018777"/>
              <a:gd name="connsiteY247" fmla="*/ 1352731 h 2610137"/>
              <a:gd name="connsiteX248" fmla="*/ 3269806 w 5018777"/>
              <a:gd name="connsiteY248" fmla="*/ 1316445 h 2610137"/>
              <a:gd name="connsiteX249" fmla="*/ 3291577 w 5018777"/>
              <a:gd name="connsiteY249" fmla="*/ 1301931 h 2610137"/>
              <a:gd name="connsiteX250" fmla="*/ 3306092 w 5018777"/>
              <a:gd name="connsiteY250" fmla="*/ 1287417 h 2610137"/>
              <a:gd name="connsiteX251" fmla="*/ 3313349 w 5018777"/>
              <a:gd name="connsiteY251" fmla="*/ 1265645 h 2610137"/>
              <a:gd name="connsiteX252" fmla="*/ 3269806 w 5018777"/>
              <a:gd name="connsiteY252" fmla="*/ 1258388 h 2610137"/>
              <a:gd name="connsiteX253" fmla="*/ 3248035 w 5018777"/>
              <a:gd name="connsiteY253" fmla="*/ 1251131 h 2610137"/>
              <a:gd name="connsiteX254" fmla="*/ 3197235 w 5018777"/>
              <a:gd name="connsiteY254" fmla="*/ 1236617 h 2610137"/>
              <a:gd name="connsiteX255" fmla="*/ 3175463 w 5018777"/>
              <a:gd name="connsiteY255" fmla="*/ 1222103 h 2610137"/>
              <a:gd name="connsiteX256" fmla="*/ 3153692 w 5018777"/>
              <a:gd name="connsiteY256" fmla="*/ 1214845 h 2610137"/>
              <a:gd name="connsiteX257" fmla="*/ 3124663 w 5018777"/>
              <a:gd name="connsiteY257" fmla="*/ 1200331 h 2610137"/>
              <a:gd name="connsiteX258" fmla="*/ 3204492 w 5018777"/>
              <a:gd name="connsiteY258" fmla="*/ 1098731 h 2610137"/>
              <a:gd name="connsiteX259" fmla="*/ 3255292 w 5018777"/>
              <a:gd name="connsiteY259" fmla="*/ 1040674 h 2610137"/>
              <a:gd name="connsiteX260" fmla="*/ 3255292 w 5018777"/>
              <a:gd name="connsiteY260" fmla="*/ 997131 h 2610137"/>
              <a:gd name="connsiteX261" fmla="*/ 3211749 w 5018777"/>
              <a:gd name="connsiteY261" fmla="*/ 989874 h 2610137"/>
              <a:gd name="connsiteX262" fmla="*/ 3182720 w 5018777"/>
              <a:gd name="connsiteY262" fmla="*/ 982617 h 2610137"/>
              <a:gd name="connsiteX263" fmla="*/ 3124663 w 5018777"/>
              <a:gd name="connsiteY263" fmla="*/ 960845 h 2610137"/>
              <a:gd name="connsiteX264" fmla="*/ 3102892 w 5018777"/>
              <a:gd name="connsiteY264" fmla="*/ 953588 h 2610137"/>
              <a:gd name="connsiteX265" fmla="*/ 3052092 w 5018777"/>
              <a:gd name="connsiteY265" fmla="*/ 946331 h 2610137"/>
              <a:gd name="connsiteX266" fmla="*/ 3030320 w 5018777"/>
              <a:gd name="connsiteY266" fmla="*/ 939074 h 2610137"/>
              <a:gd name="connsiteX267" fmla="*/ 2994035 w 5018777"/>
              <a:gd name="connsiteY267" fmla="*/ 931817 h 2610137"/>
              <a:gd name="connsiteX268" fmla="*/ 2979520 w 5018777"/>
              <a:gd name="connsiteY268" fmla="*/ 917303 h 2610137"/>
              <a:gd name="connsiteX269" fmla="*/ 3037577 w 5018777"/>
              <a:gd name="connsiteY269" fmla="*/ 822960 h 2610137"/>
              <a:gd name="connsiteX270" fmla="*/ 3095635 w 5018777"/>
              <a:gd name="connsiteY270" fmla="*/ 750388 h 2610137"/>
              <a:gd name="connsiteX271" fmla="*/ 3131920 w 5018777"/>
              <a:gd name="connsiteY271" fmla="*/ 706845 h 2610137"/>
              <a:gd name="connsiteX272" fmla="*/ 3146435 w 5018777"/>
              <a:gd name="connsiteY272" fmla="*/ 685074 h 2610137"/>
              <a:gd name="connsiteX273" fmla="*/ 3037577 w 5018777"/>
              <a:gd name="connsiteY273" fmla="*/ 670560 h 2610137"/>
              <a:gd name="connsiteX274" fmla="*/ 2965006 w 5018777"/>
              <a:gd name="connsiteY274" fmla="*/ 663303 h 2610137"/>
              <a:gd name="connsiteX275" fmla="*/ 2892435 w 5018777"/>
              <a:gd name="connsiteY275" fmla="*/ 648788 h 2610137"/>
              <a:gd name="connsiteX276" fmla="*/ 2928720 w 5018777"/>
              <a:gd name="connsiteY276" fmla="*/ 612503 h 2610137"/>
              <a:gd name="connsiteX277" fmla="*/ 2965006 w 5018777"/>
              <a:gd name="connsiteY277" fmla="*/ 576217 h 2610137"/>
              <a:gd name="connsiteX278" fmla="*/ 2972263 w 5018777"/>
              <a:gd name="connsiteY278" fmla="*/ 532674 h 2610137"/>
              <a:gd name="connsiteX279" fmla="*/ 2986777 w 5018777"/>
              <a:gd name="connsiteY279" fmla="*/ 489131 h 2610137"/>
              <a:gd name="connsiteX280" fmla="*/ 3001292 w 5018777"/>
              <a:gd name="connsiteY280" fmla="*/ 438331 h 2610137"/>
              <a:gd name="connsiteX281" fmla="*/ 3015806 w 5018777"/>
              <a:gd name="connsiteY281" fmla="*/ 394788 h 2610137"/>
              <a:gd name="connsiteX282" fmla="*/ 2965006 w 5018777"/>
              <a:gd name="connsiteY282" fmla="*/ 402045 h 2610137"/>
              <a:gd name="connsiteX283" fmla="*/ 2921463 w 5018777"/>
              <a:gd name="connsiteY283" fmla="*/ 416560 h 2610137"/>
              <a:gd name="connsiteX284" fmla="*/ 2892435 w 5018777"/>
              <a:gd name="connsiteY284" fmla="*/ 423817 h 2610137"/>
              <a:gd name="connsiteX285" fmla="*/ 2856149 w 5018777"/>
              <a:gd name="connsiteY285" fmla="*/ 438331 h 2610137"/>
              <a:gd name="connsiteX286" fmla="*/ 2812606 w 5018777"/>
              <a:gd name="connsiteY286" fmla="*/ 445588 h 2610137"/>
              <a:gd name="connsiteX287" fmla="*/ 2783577 w 5018777"/>
              <a:gd name="connsiteY287" fmla="*/ 452845 h 2610137"/>
              <a:gd name="connsiteX288" fmla="*/ 2725520 w 5018777"/>
              <a:gd name="connsiteY288" fmla="*/ 445588 h 2610137"/>
              <a:gd name="connsiteX289" fmla="*/ 2732777 w 5018777"/>
              <a:gd name="connsiteY289" fmla="*/ 380274 h 2610137"/>
              <a:gd name="connsiteX290" fmla="*/ 2725520 w 5018777"/>
              <a:gd name="connsiteY290" fmla="*/ 293188 h 2610137"/>
              <a:gd name="connsiteX291" fmla="*/ 2711006 w 5018777"/>
              <a:gd name="connsiteY291" fmla="*/ 235131 h 2610137"/>
              <a:gd name="connsiteX292" fmla="*/ 2667463 w 5018777"/>
              <a:gd name="connsiteY292" fmla="*/ 213360 h 2610137"/>
              <a:gd name="connsiteX293" fmla="*/ 2660206 w 5018777"/>
              <a:gd name="connsiteY293"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790835 w 5018777"/>
              <a:gd name="connsiteY225" fmla="*/ 2455817 h 2610137"/>
              <a:gd name="connsiteX226" fmla="*/ 2767612 w 5018777"/>
              <a:gd name="connsiteY226" fmla="*/ 2268310 h 2610137"/>
              <a:gd name="connsiteX227" fmla="*/ 2980246 w 5018777"/>
              <a:gd name="connsiteY227" fmla="*/ 2285002 h 2610137"/>
              <a:gd name="connsiteX228" fmla="*/ 2916474 w 5018777"/>
              <a:gd name="connsiteY228" fmla="*/ 2067741 h 2610137"/>
              <a:gd name="connsiteX229" fmla="*/ 3146435 w 5018777"/>
              <a:gd name="connsiteY229" fmla="*/ 2042160 h 2610137"/>
              <a:gd name="connsiteX230" fmla="*/ 3023063 w 5018777"/>
              <a:gd name="connsiteY230" fmla="*/ 1846217 h 2610137"/>
              <a:gd name="connsiteX231" fmla="*/ 3251300 w 5018777"/>
              <a:gd name="connsiteY231" fmla="*/ 1829344 h 2610137"/>
              <a:gd name="connsiteX232" fmla="*/ 3131920 w 5018777"/>
              <a:gd name="connsiteY232" fmla="*/ 1693817 h 2610137"/>
              <a:gd name="connsiteX233" fmla="*/ 3091099 w 5018777"/>
              <a:gd name="connsiteY233" fmla="*/ 1650274 h 2610137"/>
              <a:gd name="connsiteX234" fmla="*/ 3131920 w 5018777"/>
              <a:gd name="connsiteY234" fmla="*/ 1643017 h 2610137"/>
              <a:gd name="connsiteX235" fmla="*/ 3160949 w 5018777"/>
              <a:gd name="connsiteY235" fmla="*/ 1635760 h 2610137"/>
              <a:gd name="connsiteX236" fmla="*/ 3189977 w 5018777"/>
              <a:gd name="connsiteY236" fmla="*/ 1621245 h 2610137"/>
              <a:gd name="connsiteX237" fmla="*/ 3219006 w 5018777"/>
              <a:gd name="connsiteY237" fmla="*/ 1613988 h 2610137"/>
              <a:gd name="connsiteX238" fmla="*/ 3240777 w 5018777"/>
              <a:gd name="connsiteY238" fmla="*/ 1606731 h 2610137"/>
              <a:gd name="connsiteX239" fmla="*/ 3284320 w 5018777"/>
              <a:gd name="connsiteY239" fmla="*/ 1584960 h 2610137"/>
              <a:gd name="connsiteX240" fmla="*/ 3298835 w 5018777"/>
              <a:gd name="connsiteY240" fmla="*/ 1570445 h 2610137"/>
              <a:gd name="connsiteX241" fmla="*/ 3277063 w 5018777"/>
              <a:gd name="connsiteY241" fmla="*/ 1548674 h 2610137"/>
              <a:gd name="connsiteX242" fmla="*/ 3233520 w 5018777"/>
              <a:gd name="connsiteY242" fmla="*/ 1519645 h 2610137"/>
              <a:gd name="connsiteX243" fmla="*/ 3182720 w 5018777"/>
              <a:gd name="connsiteY243" fmla="*/ 1461588 h 2610137"/>
              <a:gd name="connsiteX244" fmla="*/ 3175463 w 5018777"/>
              <a:gd name="connsiteY244" fmla="*/ 1439817 h 2610137"/>
              <a:gd name="connsiteX245" fmla="*/ 3153692 w 5018777"/>
              <a:gd name="connsiteY245" fmla="*/ 1425303 h 2610137"/>
              <a:gd name="connsiteX246" fmla="*/ 3204492 w 5018777"/>
              <a:gd name="connsiteY246" fmla="*/ 1389017 h 2610137"/>
              <a:gd name="connsiteX247" fmla="*/ 3240777 w 5018777"/>
              <a:gd name="connsiteY247" fmla="*/ 1352731 h 2610137"/>
              <a:gd name="connsiteX248" fmla="*/ 3269806 w 5018777"/>
              <a:gd name="connsiteY248" fmla="*/ 1316445 h 2610137"/>
              <a:gd name="connsiteX249" fmla="*/ 3291577 w 5018777"/>
              <a:gd name="connsiteY249" fmla="*/ 1301931 h 2610137"/>
              <a:gd name="connsiteX250" fmla="*/ 3306092 w 5018777"/>
              <a:gd name="connsiteY250" fmla="*/ 1287417 h 2610137"/>
              <a:gd name="connsiteX251" fmla="*/ 3313349 w 5018777"/>
              <a:gd name="connsiteY251" fmla="*/ 1265645 h 2610137"/>
              <a:gd name="connsiteX252" fmla="*/ 3269806 w 5018777"/>
              <a:gd name="connsiteY252" fmla="*/ 1258388 h 2610137"/>
              <a:gd name="connsiteX253" fmla="*/ 3248035 w 5018777"/>
              <a:gd name="connsiteY253" fmla="*/ 1251131 h 2610137"/>
              <a:gd name="connsiteX254" fmla="*/ 3197235 w 5018777"/>
              <a:gd name="connsiteY254" fmla="*/ 1236617 h 2610137"/>
              <a:gd name="connsiteX255" fmla="*/ 3175463 w 5018777"/>
              <a:gd name="connsiteY255" fmla="*/ 1222103 h 2610137"/>
              <a:gd name="connsiteX256" fmla="*/ 3153692 w 5018777"/>
              <a:gd name="connsiteY256" fmla="*/ 1214845 h 2610137"/>
              <a:gd name="connsiteX257" fmla="*/ 3124663 w 5018777"/>
              <a:gd name="connsiteY257" fmla="*/ 1200331 h 2610137"/>
              <a:gd name="connsiteX258" fmla="*/ 3204492 w 5018777"/>
              <a:gd name="connsiteY258" fmla="*/ 1098731 h 2610137"/>
              <a:gd name="connsiteX259" fmla="*/ 3255292 w 5018777"/>
              <a:gd name="connsiteY259" fmla="*/ 1040674 h 2610137"/>
              <a:gd name="connsiteX260" fmla="*/ 3255292 w 5018777"/>
              <a:gd name="connsiteY260" fmla="*/ 997131 h 2610137"/>
              <a:gd name="connsiteX261" fmla="*/ 3211749 w 5018777"/>
              <a:gd name="connsiteY261" fmla="*/ 989874 h 2610137"/>
              <a:gd name="connsiteX262" fmla="*/ 3182720 w 5018777"/>
              <a:gd name="connsiteY262" fmla="*/ 982617 h 2610137"/>
              <a:gd name="connsiteX263" fmla="*/ 3124663 w 5018777"/>
              <a:gd name="connsiteY263" fmla="*/ 960845 h 2610137"/>
              <a:gd name="connsiteX264" fmla="*/ 3102892 w 5018777"/>
              <a:gd name="connsiteY264" fmla="*/ 953588 h 2610137"/>
              <a:gd name="connsiteX265" fmla="*/ 3052092 w 5018777"/>
              <a:gd name="connsiteY265" fmla="*/ 946331 h 2610137"/>
              <a:gd name="connsiteX266" fmla="*/ 3030320 w 5018777"/>
              <a:gd name="connsiteY266" fmla="*/ 939074 h 2610137"/>
              <a:gd name="connsiteX267" fmla="*/ 2994035 w 5018777"/>
              <a:gd name="connsiteY267" fmla="*/ 931817 h 2610137"/>
              <a:gd name="connsiteX268" fmla="*/ 2979520 w 5018777"/>
              <a:gd name="connsiteY268" fmla="*/ 917303 h 2610137"/>
              <a:gd name="connsiteX269" fmla="*/ 3037577 w 5018777"/>
              <a:gd name="connsiteY269" fmla="*/ 822960 h 2610137"/>
              <a:gd name="connsiteX270" fmla="*/ 3095635 w 5018777"/>
              <a:gd name="connsiteY270" fmla="*/ 750388 h 2610137"/>
              <a:gd name="connsiteX271" fmla="*/ 3131920 w 5018777"/>
              <a:gd name="connsiteY271" fmla="*/ 706845 h 2610137"/>
              <a:gd name="connsiteX272" fmla="*/ 3146435 w 5018777"/>
              <a:gd name="connsiteY272" fmla="*/ 685074 h 2610137"/>
              <a:gd name="connsiteX273" fmla="*/ 3037577 w 5018777"/>
              <a:gd name="connsiteY273" fmla="*/ 670560 h 2610137"/>
              <a:gd name="connsiteX274" fmla="*/ 2965006 w 5018777"/>
              <a:gd name="connsiteY274" fmla="*/ 663303 h 2610137"/>
              <a:gd name="connsiteX275" fmla="*/ 2892435 w 5018777"/>
              <a:gd name="connsiteY275" fmla="*/ 648788 h 2610137"/>
              <a:gd name="connsiteX276" fmla="*/ 2928720 w 5018777"/>
              <a:gd name="connsiteY276" fmla="*/ 612503 h 2610137"/>
              <a:gd name="connsiteX277" fmla="*/ 2965006 w 5018777"/>
              <a:gd name="connsiteY277" fmla="*/ 576217 h 2610137"/>
              <a:gd name="connsiteX278" fmla="*/ 2972263 w 5018777"/>
              <a:gd name="connsiteY278" fmla="*/ 532674 h 2610137"/>
              <a:gd name="connsiteX279" fmla="*/ 2986777 w 5018777"/>
              <a:gd name="connsiteY279" fmla="*/ 489131 h 2610137"/>
              <a:gd name="connsiteX280" fmla="*/ 3001292 w 5018777"/>
              <a:gd name="connsiteY280" fmla="*/ 438331 h 2610137"/>
              <a:gd name="connsiteX281" fmla="*/ 3015806 w 5018777"/>
              <a:gd name="connsiteY281" fmla="*/ 394788 h 2610137"/>
              <a:gd name="connsiteX282" fmla="*/ 2965006 w 5018777"/>
              <a:gd name="connsiteY282" fmla="*/ 402045 h 2610137"/>
              <a:gd name="connsiteX283" fmla="*/ 2921463 w 5018777"/>
              <a:gd name="connsiteY283" fmla="*/ 416560 h 2610137"/>
              <a:gd name="connsiteX284" fmla="*/ 2892435 w 5018777"/>
              <a:gd name="connsiteY284" fmla="*/ 423817 h 2610137"/>
              <a:gd name="connsiteX285" fmla="*/ 2856149 w 5018777"/>
              <a:gd name="connsiteY285" fmla="*/ 438331 h 2610137"/>
              <a:gd name="connsiteX286" fmla="*/ 2812606 w 5018777"/>
              <a:gd name="connsiteY286" fmla="*/ 445588 h 2610137"/>
              <a:gd name="connsiteX287" fmla="*/ 2783577 w 5018777"/>
              <a:gd name="connsiteY287" fmla="*/ 452845 h 2610137"/>
              <a:gd name="connsiteX288" fmla="*/ 2725520 w 5018777"/>
              <a:gd name="connsiteY288" fmla="*/ 445588 h 2610137"/>
              <a:gd name="connsiteX289" fmla="*/ 2732777 w 5018777"/>
              <a:gd name="connsiteY289" fmla="*/ 380274 h 2610137"/>
              <a:gd name="connsiteX290" fmla="*/ 2725520 w 5018777"/>
              <a:gd name="connsiteY290" fmla="*/ 293188 h 2610137"/>
              <a:gd name="connsiteX291" fmla="*/ 2711006 w 5018777"/>
              <a:gd name="connsiteY291" fmla="*/ 235131 h 2610137"/>
              <a:gd name="connsiteX292" fmla="*/ 2667463 w 5018777"/>
              <a:gd name="connsiteY292" fmla="*/ 213360 h 2610137"/>
              <a:gd name="connsiteX293" fmla="*/ 2660206 w 5018777"/>
              <a:gd name="connsiteY293"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790835 w 5018777"/>
              <a:gd name="connsiteY225" fmla="*/ 2455817 h 2610137"/>
              <a:gd name="connsiteX226" fmla="*/ 2767612 w 5018777"/>
              <a:gd name="connsiteY226" fmla="*/ 2268310 h 2610137"/>
              <a:gd name="connsiteX227" fmla="*/ 2980246 w 5018777"/>
              <a:gd name="connsiteY227" fmla="*/ 2285002 h 2610137"/>
              <a:gd name="connsiteX228" fmla="*/ 2916474 w 5018777"/>
              <a:gd name="connsiteY228" fmla="*/ 2067741 h 2610137"/>
              <a:gd name="connsiteX229" fmla="*/ 3146435 w 5018777"/>
              <a:gd name="connsiteY229" fmla="*/ 2042160 h 2610137"/>
              <a:gd name="connsiteX230" fmla="*/ 3023063 w 5018777"/>
              <a:gd name="connsiteY230" fmla="*/ 1846217 h 2610137"/>
              <a:gd name="connsiteX231" fmla="*/ 3251300 w 5018777"/>
              <a:gd name="connsiteY231" fmla="*/ 1829344 h 2610137"/>
              <a:gd name="connsiteX232" fmla="*/ 3131920 w 5018777"/>
              <a:gd name="connsiteY232" fmla="*/ 1693817 h 2610137"/>
              <a:gd name="connsiteX233" fmla="*/ 3091099 w 5018777"/>
              <a:gd name="connsiteY233" fmla="*/ 1650274 h 2610137"/>
              <a:gd name="connsiteX234" fmla="*/ 3160949 w 5018777"/>
              <a:gd name="connsiteY234" fmla="*/ 1635760 h 2610137"/>
              <a:gd name="connsiteX235" fmla="*/ 3189977 w 5018777"/>
              <a:gd name="connsiteY235" fmla="*/ 1621245 h 2610137"/>
              <a:gd name="connsiteX236" fmla="*/ 3219006 w 5018777"/>
              <a:gd name="connsiteY236" fmla="*/ 1613988 h 2610137"/>
              <a:gd name="connsiteX237" fmla="*/ 3240777 w 5018777"/>
              <a:gd name="connsiteY237" fmla="*/ 1606731 h 2610137"/>
              <a:gd name="connsiteX238" fmla="*/ 3284320 w 5018777"/>
              <a:gd name="connsiteY238" fmla="*/ 1584960 h 2610137"/>
              <a:gd name="connsiteX239" fmla="*/ 3298835 w 5018777"/>
              <a:gd name="connsiteY239" fmla="*/ 1570445 h 2610137"/>
              <a:gd name="connsiteX240" fmla="*/ 3277063 w 5018777"/>
              <a:gd name="connsiteY240" fmla="*/ 1548674 h 2610137"/>
              <a:gd name="connsiteX241" fmla="*/ 3233520 w 5018777"/>
              <a:gd name="connsiteY241" fmla="*/ 1519645 h 2610137"/>
              <a:gd name="connsiteX242" fmla="*/ 3182720 w 5018777"/>
              <a:gd name="connsiteY242" fmla="*/ 1461588 h 2610137"/>
              <a:gd name="connsiteX243" fmla="*/ 3175463 w 5018777"/>
              <a:gd name="connsiteY243" fmla="*/ 1439817 h 2610137"/>
              <a:gd name="connsiteX244" fmla="*/ 3153692 w 5018777"/>
              <a:gd name="connsiteY244" fmla="*/ 1425303 h 2610137"/>
              <a:gd name="connsiteX245" fmla="*/ 3204492 w 5018777"/>
              <a:gd name="connsiteY245" fmla="*/ 1389017 h 2610137"/>
              <a:gd name="connsiteX246" fmla="*/ 3240777 w 5018777"/>
              <a:gd name="connsiteY246" fmla="*/ 1352731 h 2610137"/>
              <a:gd name="connsiteX247" fmla="*/ 3269806 w 5018777"/>
              <a:gd name="connsiteY247" fmla="*/ 1316445 h 2610137"/>
              <a:gd name="connsiteX248" fmla="*/ 3291577 w 5018777"/>
              <a:gd name="connsiteY248" fmla="*/ 1301931 h 2610137"/>
              <a:gd name="connsiteX249" fmla="*/ 3306092 w 5018777"/>
              <a:gd name="connsiteY249" fmla="*/ 1287417 h 2610137"/>
              <a:gd name="connsiteX250" fmla="*/ 3313349 w 5018777"/>
              <a:gd name="connsiteY250" fmla="*/ 1265645 h 2610137"/>
              <a:gd name="connsiteX251" fmla="*/ 3269806 w 5018777"/>
              <a:gd name="connsiteY251" fmla="*/ 1258388 h 2610137"/>
              <a:gd name="connsiteX252" fmla="*/ 3248035 w 5018777"/>
              <a:gd name="connsiteY252" fmla="*/ 1251131 h 2610137"/>
              <a:gd name="connsiteX253" fmla="*/ 3197235 w 5018777"/>
              <a:gd name="connsiteY253" fmla="*/ 1236617 h 2610137"/>
              <a:gd name="connsiteX254" fmla="*/ 3175463 w 5018777"/>
              <a:gd name="connsiteY254" fmla="*/ 1222103 h 2610137"/>
              <a:gd name="connsiteX255" fmla="*/ 3153692 w 5018777"/>
              <a:gd name="connsiteY255" fmla="*/ 1214845 h 2610137"/>
              <a:gd name="connsiteX256" fmla="*/ 3124663 w 5018777"/>
              <a:gd name="connsiteY256" fmla="*/ 1200331 h 2610137"/>
              <a:gd name="connsiteX257" fmla="*/ 3204492 w 5018777"/>
              <a:gd name="connsiteY257" fmla="*/ 1098731 h 2610137"/>
              <a:gd name="connsiteX258" fmla="*/ 3255292 w 5018777"/>
              <a:gd name="connsiteY258" fmla="*/ 1040674 h 2610137"/>
              <a:gd name="connsiteX259" fmla="*/ 3255292 w 5018777"/>
              <a:gd name="connsiteY259" fmla="*/ 997131 h 2610137"/>
              <a:gd name="connsiteX260" fmla="*/ 3211749 w 5018777"/>
              <a:gd name="connsiteY260" fmla="*/ 989874 h 2610137"/>
              <a:gd name="connsiteX261" fmla="*/ 3182720 w 5018777"/>
              <a:gd name="connsiteY261" fmla="*/ 982617 h 2610137"/>
              <a:gd name="connsiteX262" fmla="*/ 3124663 w 5018777"/>
              <a:gd name="connsiteY262" fmla="*/ 960845 h 2610137"/>
              <a:gd name="connsiteX263" fmla="*/ 3102892 w 5018777"/>
              <a:gd name="connsiteY263" fmla="*/ 953588 h 2610137"/>
              <a:gd name="connsiteX264" fmla="*/ 3052092 w 5018777"/>
              <a:gd name="connsiteY264" fmla="*/ 946331 h 2610137"/>
              <a:gd name="connsiteX265" fmla="*/ 3030320 w 5018777"/>
              <a:gd name="connsiteY265" fmla="*/ 939074 h 2610137"/>
              <a:gd name="connsiteX266" fmla="*/ 2994035 w 5018777"/>
              <a:gd name="connsiteY266" fmla="*/ 931817 h 2610137"/>
              <a:gd name="connsiteX267" fmla="*/ 2979520 w 5018777"/>
              <a:gd name="connsiteY267" fmla="*/ 917303 h 2610137"/>
              <a:gd name="connsiteX268" fmla="*/ 3037577 w 5018777"/>
              <a:gd name="connsiteY268" fmla="*/ 822960 h 2610137"/>
              <a:gd name="connsiteX269" fmla="*/ 3095635 w 5018777"/>
              <a:gd name="connsiteY269" fmla="*/ 750388 h 2610137"/>
              <a:gd name="connsiteX270" fmla="*/ 3131920 w 5018777"/>
              <a:gd name="connsiteY270" fmla="*/ 706845 h 2610137"/>
              <a:gd name="connsiteX271" fmla="*/ 3146435 w 5018777"/>
              <a:gd name="connsiteY271" fmla="*/ 685074 h 2610137"/>
              <a:gd name="connsiteX272" fmla="*/ 3037577 w 5018777"/>
              <a:gd name="connsiteY272" fmla="*/ 670560 h 2610137"/>
              <a:gd name="connsiteX273" fmla="*/ 2965006 w 5018777"/>
              <a:gd name="connsiteY273" fmla="*/ 663303 h 2610137"/>
              <a:gd name="connsiteX274" fmla="*/ 2892435 w 5018777"/>
              <a:gd name="connsiteY274" fmla="*/ 648788 h 2610137"/>
              <a:gd name="connsiteX275" fmla="*/ 2928720 w 5018777"/>
              <a:gd name="connsiteY275" fmla="*/ 612503 h 2610137"/>
              <a:gd name="connsiteX276" fmla="*/ 2965006 w 5018777"/>
              <a:gd name="connsiteY276" fmla="*/ 576217 h 2610137"/>
              <a:gd name="connsiteX277" fmla="*/ 2972263 w 5018777"/>
              <a:gd name="connsiteY277" fmla="*/ 532674 h 2610137"/>
              <a:gd name="connsiteX278" fmla="*/ 2986777 w 5018777"/>
              <a:gd name="connsiteY278" fmla="*/ 489131 h 2610137"/>
              <a:gd name="connsiteX279" fmla="*/ 3001292 w 5018777"/>
              <a:gd name="connsiteY279" fmla="*/ 438331 h 2610137"/>
              <a:gd name="connsiteX280" fmla="*/ 3015806 w 5018777"/>
              <a:gd name="connsiteY280" fmla="*/ 394788 h 2610137"/>
              <a:gd name="connsiteX281" fmla="*/ 2965006 w 5018777"/>
              <a:gd name="connsiteY281" fmla="*/ 402045 h 2610137"/>
              <a:gd name="connsiteX282" fmla="*/ 2921463 w 5018777"/>
              <a:gd name="connsiteY282" fmla="*/ 416560 h 2610137"/>
              <a:gd name="connsiteX283" fmla="*/ 2892435 w 5018777"/>
              <a:gd name="connsiteY283" fmla="*/ 423817 h 2610137"/>
              <a:gd name="connsiteX284" fmla="*/ 2856149 w 5018777"/>
              <a:gd name="connsiteY284" fmla="*/ 438331 h 2610137"/>
              <a:gd name="connsiteX285" fmla="*/ 2812606 w 5018777"/>
              <a:gd name="connsiteY285" fmla="*/ 445588 h 2610137"/>
              <a:gd name="connsiteX286" fmla="*/ 2783577 w 5018777"/>
              <a:gd name="connsiteY286" fmla="*/ 452845 h 2610137"/>
              <a:gd name="connsiteX287" fmla="*/ 2725520 w 5018777"/>
              <a:gd name="connsiteY287" fmla="*/ 445588 h 2610137"/>
              <a:gd name="connsiteX288" fmla="*/ 2732777 w 5018777"/>
              <a:gd name="connsiteY288" fmla="*/ 380274 h 2610137"/>
              <a:gd name="connsiteX289" fmla="*/ 2725520 w 5018777"/>
              <a:gd name="connsiteY289" fmla="*/ 293188 h 2610137"/>
              <a:gd name="connsiteX290" fmla="*/ 2711006 w 5018777"/>
              <a:gd name="connsiteY290" fmla="*/ 235131 h 2610137"/>
              <a:gd name="connsiteX291" fmla="*/ 2667463 w 5018777"/>
              <a:gd name="connsiteY291" fmla="*/ 213360 h 2610137"/>
              <a:gd name="connsiteX292" fmla="*/ 2660206 w 5018777"/>
              <a:gd name="connsiteY292"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790835 w 5018777"/>
              <a:gd name="connsiteY225" fmla="*/ 2455817 h 2610137"/>
              <a:gd name="connsiteX226" fmla="*/ 2767612 w 5018777"/>
              <a:gd name="connsiteY226" fmla="*/ 2268310 h 2610137"/>
              <a:gd name="connsiteX227" fmla="*/ 2980246 w 5018777"/>
              <a:gd name="connsiteY227" fmla="*/ 2285002 h 2610137"/>
              <a:gd name="connsiteX228" fmla="*/ 2916474 w 5018777"/>
              <a:gd name="connsiteY228" fmla="*/ 2067741 h 2610137"/>
              <a:gd name="connsiteX229" fmla="*/ 3146435 w 5018777"/>
              <a:gd name="connsiteY229" fmla="*/ 2042160 h 2610137"/>
              <a:gd name="connsiteX230" fmla="*/ 3023063 w 5018777"/>
              <a:gd name="connsiteY230" fmla="*/ 1846217 h 2610137"/>
              <a:gd name="connsiteX231" fmla="*/ 3251300 w 5018777"/>
              <a:gd name="connsiteY231" fmla="*/ 1829344 h 2610137"/>
              <a:gd name="connsiteX232" fmla="*/ 3091099 w 5018777"/>
              <a:gd name="connsiteY232" fmla="*/ 1650274 h 2610137"/>
              <a:gd name="connsiteX233" fmla="*/ 3160949 w 5018777"/>
              <a:gd name="connsiteY233" fmla="*/ 1635760 h 2610137"/>
              <a:gd name="connsiteX234" fmla="*/ 3189977 w 5018777"/>
              <a:gd name="connsiteY234" fmla="*/ 1621245 h 2610137"/>
              <a:gd name="connsiteX235" fmla="*/ 3219006 w 5018777"/>
              <a:gd name="connsiteY235" fmla="*/ 1613988 h 2610137"/>
              <a:gd name="connsiteX236" fmla="*/ 3240777 w 5018777"/>
              <a:gd name="connsiteY236" fmla="*/ 1606731 h 2610137"/>
              <a:gd name="connsiteX237" fmla="*/ 3284320 w 5018777"/>
              <a:gd name="connsiteY237" fmla="*/ 1584960 h 2610137"/>
              <a:gd name="connsiteX238" fmla="*/ 3298835 w 5018777"/>
              <a:gd name="connsiteY238" fmla="*/ 1570445 h 2610137"/>
              <a:gd name="connsiteX239" fmla="*/ 3277063 w 5018777"/>
              <a:gd name="connsiteY239" fmla="*/ 1548674 h 2610137"/>
              <a:gd name="connsiteX240" fmla="*/ 3233520 w 5018777"/>
              <a:gd name="connsiteY240" fmla="*/ 1519645 h 2610137"/>
              <a:gd name="connsiteX241" fmla="*/ 3182720 w 5018777"/>
              <a:gd name="connsiteY241" fmla="*/ 1461588 h 2610137"/>
              <a:gd name="connsiteX242" fmla="*/ 3175463 w 5018777"/>
              <a:gd name="connsiteY242" fmla="*/ 1439817 h 2610137"/>
              <a:gd name="connsiteX243" fmla="*/ 3153692 w 5018777"/>
              <a:gd name="connsiteY243" fmla="*/ 1425303 h 2610137"/>
              <a:gd name="connsiteX244" fmla="*/ 3204492 w 5018777"/>
              <a:gd name="connsiteY244" fmla="*/ 1389017 h 2610137"/>
              <a:gd name="connsiteX245" fmla="*/ 3240777 w 5018777"/>
              <a:gd name="connsiteY245" fmla="*/ 1352731 h 2610137"/>
              <a:gd name="connsiteX246" fmla="*/ 3269806 w 5018777"/>
              <a:gd name="connsiteY246" fmla="*/ 1316445 h 2610137"/>
              <a:gd name="connsiteX247" fmla="*/ 3291577 w 5018777"/>
              <a:gd name="connsiteY247" fmla="*/ 1301931 h 2610137"/>
              <a:gd name="connsiteX248" fmla="*/ 3306092 w 5018777"/>
              <a:gd name="connsiteY248" fmla="*/ 1287417 h 2610137"/>
              <a:gd name="connsiteX249" fmla="*/ 3313349 w 5018777"/>
              <a:gd name="connsiteY249" fmla="*/ 1265645 h 2610137"/>
              <a:gd name="connsiteX250" fmla="*/ 3269806 w 5018777"/>
              <a:gd name="connsiteY250" fmla="*/ 1258388 h 2610137"/>
              <a:gd name="connsiteX251" fmla="*/ 3248035 w 5018777"/>
              <a:gd name="connsiteY251" fmla="*/ 1251131 h 2610137"/>
              <a:gd name="connsiteX252" fmla="*/ 3197235 w 5018777"/>
              <a:gd name="connsiteY252" fmla="*/ 1236617 h 2610137"/>
              <a:gd name="connsiteX253" fmla="*/ 3175463 w 5018777"/>
              <a:gd name="connsiteY253" fmla="*/ 1222103 h 2610137"/>
              <a:gd name="connsiteX254" fmla="*/ 3153692 w 5018777"/>
              <a:gd name="connsiteY254" fmla="*/ 1214845 h 2610137"/>
              <a:gd name="connsiteX255" fmla="*/ 3124663 w 5018777"/>
              <a:gd name="connsiteY255" fmla="*/ 1200331 h 2610137"/>
              <a:gd name="connsiteX256" fmla="*/ 3204492 w 5018777"/>
              <a:gd name="connsiteY256" fmla="*/ 1098731 h 2610137"/>
              <a:gd name="connsiteX257" fmla="*/ 3255292 w 5018777"/>
              <a:gd name="connsiteY257" fmla="*/ 1040674 h 2610137"/>
              <a:gd name="connsiteX258" fmla="*/ 3255292 w 5018777"/>
              <a:gd name="connsiteY258" fmla="*/ 997131 h 2610137"/>
              <a:gd name="connsiteX259" fmla="*/ 3211749 w 5018777"/>
              <a:gd name="connsiteY259" fmla="*/ 989874 h 2610137"/>
              <a:gd name="connsiteX260" fmla="*/ 3182720 w 5018777"/>
              <a:gd name="connsiteY260" fmla="*/ 982617 h 2610137"/>
              <a:gd name="connsiteX261" fmla="*/ 3124663 w 5018777"/>
              <a:gd name="connsiteY261" fmla="*/ 960845 h 2610137"/>
              <a:gd name="connsiteX262" fmla="*/ 3102892 w 5018777"/>
              <a:gd name="connsiteY262" fmla="*/ 953588 h 2610137"/>
              <a:gd name="connsiteX263" fmla="*/ 3052092 w 5018777"/>
              <a:gd name="connsiteY263" fmla="*/ 946331 h 2610137"/>
              <a:gd name="connsiteX264" fmla="*/ 3030320 w 5018777"/>
              <a:gd name="connsiteY264" fmla="*/ 939074 h 2610137"/>
              <a:gd name="connsiteX265" fmla="*/ 2994035 w 5018777"/>
              <a:gd name="connsiteY265" fmla="*/ 931817 h 2610137"/>
              <a:gd name="connsiteX266" fmla="*/ 2979520 w 5018777"/>
              <a:gd name="connsiteY266" fmla="*/ 917303 h 2610137"/>
              <a:gd name="connsiteX267" fmla="*/ 3037577 w 5018777"/>
              <a:gd name="connsiteY267" fmla="*/ 822960 h 2610137"/>
              <a:gd name="connsiteX268" fmla="*/ 3095635 w 5018777"/>
              <a:gd name="connsiteY268" fmla="*/ 750388 h 2610137"/>
              <a:gd name="connsiteX269" fmla="*/ 3131920 w 5018777"/>
              <a:gd name="connsiteY269" fmla="*/ 706845 h 2610137"/>
              <a:gd name="connsiteX270" fmla="*/ 3146435 w 5018777"/>
              <a:gd name="connsiteY270" fmla="*/ 685074 h 2610137"/>
              <a:gd name="connsiteX271" fmla="*/ 3037577 w 5018777"/>
              <a:gd name="connsiteY271" fmla="*/ 670560 h 2610137"/>
              <a:gd name="connsiteX272" fmla="*/ 2965006 w 5018777"/>
              <a:gd name="connsiteY272" fmla="*/ 663303 h 2610137"/>
              <a:gd name="connsiteX273" fmla="*/ 2892435 w 5018777"/>
              <a:gd name="connsiteY273" fmla="*/ 648788 h 2610137"/>
              <a:gd name="connsiteX274" fmla="*/ 2928720 w 5018777"/>
              <a:gd name="connsiteY274" fmla="*/ 612503 h 2610137"/>
              <a:gd name="connsiteX275" fmla="*/ 2965006 w 5018777"/>
              <a:gd name="connsiteY275" fmla="*/ 576217 h 2610137"/>
              <a:gd name="connsiteX276" fmla="*/ 2972263 w 5018777"/>
              <a:gd name="connsiteY276" fmla="*/ 532674 h 2610137"/>
              <a:gd name="connsiteX277" fmla="*/ 2986777 w 5018777"/>
              <a:gd name="connsiteY277" fmla="*/ 489131 h 2610137"/>
              <a:gd name="connsiteX278" fmla="*/ 3001292 w 5018777"/>
              <a:gd name="connsiteY278" fmla="*/ 438331 h 2610137"/>
              <a:gd name="connsiteX279" fmla="*/ 3015806 w 5018777"/>
              <a:gd name="connsiteY279" fmla="*/ 394788 h 2610137"/>
              <a:gd name="connsiteX280" fmla="*/ 2965006 w 5018777"/>
              <a:gd name="connsiteY280" fmla="*/ 402045 h 2610137"/>
              <a:gd name="connsiteX281" fmla="*/ 2921463 w 5018777"/>
              <a:gd name="connsiteY281" fmla="*/ 416560 h 2610137"/>
              <a:gd name="connsiteX282" fmla="*/ 2892435 w 5018777"/>
              <a:gd name="connsiteY282" fmla="*/ 423817 h 2610137"/>
              <a:gd name="connsiteX283" fmla="*/ 2856149 w 5018777"/>
              <a:gd name="connsiteY283" fmla="*/ 438331 h 2610137"/>
              <a:gd name="connsiteX284" fmla="*/ 2812606 w 5018777"/>
              <a:gd name="connsiteY284" fmla="*/ 445588 h 2610137"/>
              <a:gd name="connsiteX285" fmla="*/ 2783577 w 5018777"/>
              <a:gd name="connsiteY285" fmla="*/ 452845 h 2610137"/>
              <a:gd name="connsiteX286" fmla="*/ 2725520 w 5018777"/>
              <a:gd name="connsiteY286" fmla="*/ 445588 h 2610137"/>
              <a:gd name="connsiteX287" fmla="*/ 2732777 w 5018777"/>
              <a:gd name="connsiteY287" fmla="*/ 380274 h 2610137"/>
              <a:gd name="connsiteX288" fmla="*/ 2725520 w 5018777"/>
              <a:gd name="connsiteY288" fmla="*/ 293188 h 2610137"/>
              <a:gd name="connsiteX289" fmla="*/ 2711006 w 5018777"/>
              <a:gd name="connsiteY289" fmla="*/ 235131 h 2610137"/>
              <a:gd name="connsiteX290" fmla="*/ 2667463 w 5018777"/>
              <a:gd name="connsiteY290" fmla="*/ 213360 h 2610137"/>
              <a:gd name="connsiteX291" fmla="*/ 2660206 w 5018777"/>
              <a:gd name="connsiteY291"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790835 w 5018777"/>
              <a:gd name="connsiteY225" fmla="*/ 2455817 h 2610137"/>
              <a:gd name="connsiteX226" fmla="*/ 2767612 w 5018777"/>
              <a:gd name="connsiteY226" fmla="*/ 2268310 h 2610137"/>
              <a:gd name="connsiteX227" fmla="*/ 2980246 w 5018777"/>
              <a:gd name="connsiteY227" fmla="*/ 2285002 h 2610137"/>
              <a:gd name="connsiteX228" fmla="*/ 2916474 w 5018777"/>
              <a:gd name="connsiteY228" fmla="*/ 2067741 h 2610137"/>
              <a:gd name="connsiteX229" fmla="*/ 3146435 w 5018777"/>
              <a:gd name="connsiteY229" fmla="*/ 2042160 h 2610137"/>
              <a:gd name="connsiteX230" fmla="*/ 3023063 w 5018777"/>
              <a:gd name="connsiteY230" fmla="*/ 1846217 h 2610137"/>
              <a:gd name="connsiteX231" fmla="*/ 3251300 w 5018777"/>
              <a:gd name="connsiteY231" fmla="*/ 1829344 h 2610137"/>
              <a:gd name="connsiteX232" fmla="*/ 3091099 w 5018777"/>
              <a:gd name="connsiteY232" fmla="*/ 1650274 h 2610137"/>
              <a:gd name="connsiteX233" fmla="*/ 3189977 w 5018777"/>
              <a:gd name="connsiteY233" fmla="*/ 1621245 h 2610137"/>
              <a:gd name="connsiteX234" fmla="*/ 3219006 w 5018777"/>
              <a:gd name="connsiteY234" fmla="*/ 1613988 h 2610137"/>
              <a:gd name="connsiteX235" fmla="*/ 3240777 w 5018777"/>
              <a:gd name="connsiteY235" fmla="*/ 1606731 h 2610137"/>
              <a:gd name="connsiteX236" fmla="*/ 3284320 w 5018777"/>
              <a:gd name="connsiteY236" fmla="*/ 1584960 h 2610137"/>
              <a:gd name="connsiteX237" fmla="*/ 3298835 w 5018777"/>
              <a:gd name="connsiteY237" fmla="*/ 1570445 h 2610137"/>
              <a:gd name="connsiteX238" fmla="*/ 3277063 w 5018777"/>
              <a:gd name="connsiteY238" fmla="*/ 1548674 h 2610137"/>
              <a:gd name="connsiteX239" fmla="*/ 3233520 w 5018777"/>
              <a:gd name="connsiteY239" fmla="*/ 1519645 h 2610137"/>
              <a:gd name="connsiteX240" fmla="*/ 3182720 w 5018777"/>
              <a:gd name="connsiteY240" fmla="*/ 1461588 h 2610137"/>
              <a:gd name="connsiteX241" fmla="*/ 3175463 w 5018777"/>
              <a:gd name="connsiteY241" fmla="*/ 1439817 h 2610137"/>
              <a:gd name="connsiteX242" fmla="*/ 3153692 w 5018777"/>
              <a:gd name="connsiteY242" fmla="*/ 1425303 h 2610137"/>
              <a:gd name="connsiteX243" fmla="*/ 3204492 w 5018777"/>
              <a:gd name="connsiteY243" fmla="*/ 1389017 h 2610137"/>
              <a:gd name="connsiteX244" fmla="*/ 3240777 w 5018777"/>
              <a:gd name="connsiteY244" fmla="*/ 1352731 h 2610137"/>
              <a:gd name="connsiteX245" fmla="*/ 3269806 w 5018777"/>
              <a:gd name="connsiteY245" fmla="*/ 1316445 h 2610137"/>
              <a:gd name="connsiteX246" fmla="*/ 3291577 w 5018777"/>
              <a:gd name="connsiteY246" fmla="*/ 1301931 h 2610137"/>
              <a:gd name="connsiteX247" fmla="*/ 3306092 w 5018777"/>
              <a:gd name="connsiteY247" fmla="*/ 1287417 h 2610137"/>
              <a:gd name="connsiteX248" fmla="*/ 3313349 w 5018777"/>
              <a:gd name="connsiteY248" fmla="*/ 1265645 h 2610137"/>
              <a:gd name="connsiteX249" fmla="*/ 3269806 w 5018777"/>
              <a:gd name="connsiteY249" fmla="*/ 1258388 h 2610137"/>
              <a:gd name="connsiteX250" fmla="*/ 3248035 w 5018777"/>
              <a:gd name="connsiteY250" fmla="*/ 1251131 h 2610137"/>
              <a:gd name="connsiteX251" fmla="*/ 3197235 w 5018777"/>
              <a:gd name="connsiteY251" fmla="*/ 1236617 h 2610137"/>
              <a:gd name="connsiteX252" fmla="*/ 3175463 w 5018777"/>
              <a:gd name="connsiteY252" fmla="*/ 1222103 h 2610137"/>
              <a:gd name="connsiteX253" fmla="*/ 3153692 w 5018777"/>
              <a:gd name="connsiteY253" fmla="*/ 1214845 h 2610137"/>
              <a:gd name="connsiteX254" fmla="*/ 3124663 w 5018777"/>
              <a:gd name="connsiteY254" fmla="*/ 1200331 h 2610137"/>
              <a:gd name="connsiteX255" fmla="*/ 3204492 w 5018777"/>
              <a:gd name="connsiteY255" fmla="*/ 1098731 h 2610137"/>
              <a:gd name="connsiteX256" fmla="*/ 3255292 w 5018777"/>
              <a:gd name="connsiteY256" fmla="*/ 1040674 h 2610137"/>
              <a:gd name="connsiteX257" fmla="*/ 3255292 w 5018777"/>
              <a:gd name="connsiteY257" fmla="*/ 997131 h 2610137"/>
              <a:gd name="connsiteX258" fmla="*/ 3211749 w 5018777"/>
              <a:gd name="connsiteY258" fmla="*/ 989874 h 2610137"/>
              <a:gd name="connsiteX259" fmla="*/ 3182720 w 5018777"/>
              <a:gd name="connsiteY259" fmla="*/ 982617 h 2610137"/>
              <a:gd name="connsiteX260" fmla="*/ 3124663 w 5018777"/>
              <a:gd name="connsiteY260" fmla="*/ 960845 h 2610137"/>
              <a:gd name="connsiteX261" fmla="*/ 3102892 w 5018777"/>
              <a:gd name="connsiteY261" fmla="*/ 953588 h 2610137"/>
              <a:gd name="connsiteX262" fmla="*/ 3052092 w 5018777"/>
              <a:gd name="connsiteY262" fmla="*/ 946331 h 2610137"/>
              <a:gd name="connsiteX263" fmla="*/ 3030320 w 5018777"/>
              <a:gd name="connsiteY263" fmla="*/ 939074 h 2610137"/>
              <a:gd name="connsiteX264" fmla="*/ 2994035 w 5018777"/>
              <a:gd name="connsiteY264" fmla="*/ 931817 h 2610137"/>
              <a:gd name="connsiteX265" fmla="*/ 2979520 w 5018777"/>
              <a:gd name="connsiteY265" fmla="*/ 917303 h 2610137"/>
              <a:gd name="connsiteX266" fmla="*/ 3037577 w 5018777"/>
              <a:gd name="connsiteY266" fmla="*/ 822960 h 2610137"/>
              <a:gd name="connsiteX267" fmla="*/ 3095635 w 5018777"/>
              <a:gd name="connsiteY267" fmla="*/ 750388 h 2610137"/>
              <a:gd name="connsiteX268" fmla="*/ 3131920 w 5018777"/>
              <a:gd name="connsiteY268" fmla="*/ 706845 h 2610137"/>
              <a:gd name="connsiteX269" fmla="*/ 3146435 w 5018777"/>
              <a:gd name="connsiteY269" fmla="*/ 685074 h 2610137"/>
              <a:gd name="connsiteX270" fmla="*/ 3037577 w 5018777"/>
              <a:gd name="connsiteY270" fmla="*/ 670560 h 2610137"/>
              <a:gd name="connsiteX271" fmla="*/ 2965006 w 5018777"/>
              <a:gd name="connsiteY271" fmla="*/ 663303 h 2610137"/>
              <a:gd name="connsiteX272" fmla="*/ 2892435 w 5018777"/>
              <a:gd name="connsiteY272" fmla="*/ 648788 h 2610137"/>
              <a:gd name="connsiteX273" fmla="*/ 2928720 w 5018777"/>
              <a:gd name="connsiteY273" fmla="*/ 612503 h 2610137"/>
              <a:gd name="connsiteX274" fmla="*/ 2965006 w 5018777"/>
              <a:gd name="connsiteY274" fmla="*/ 576217 h 2610137"/>
              <a:gd name="connsiteX275" fmla="*/ 2972263 w 5018777"/>
              <a:gd name="connsiteY275" fmla="*/ 532674 h 2610137"/>
              <a:gd name="connsiteX276" fmla="*/ 2986777 w 5018777"/>
              <a:gd name="connsiteY276" fmla="*/ 489131 h 2610137"/>
              <a:gd name="connsiteX277" fmla="*/ 3001292 w 5018777"/>
              <a:gd name="connsiteY277" fmla="*/ 438331 h 2610137"/>
              <a:gd name="connsiteX278" fmla="*/ 3015806 w 5018777"/>
              <a:gd name="connsiteY278" fmla="*/ 394788 h 2610137"/>
              <a:gd name="connsiteX279" fmla="*/ 2965006 w 5018777"/>
              <a:gd name="connsiteY279" fmla="*/ 402045 h 2610137"/>
              <a:gd name="connsiteX280" fmla="*/ 2921463 w 5018777"/>
              <a:gd name="connsiteY280" fmla="*/ 416560 h 2610137"/>
              <a:gd name="connsiteX281" fmla="*/ 2892435 w 5018777"/>
              <a:gd name="connsiteY281" fmla="*/ 423817 h 2610137"/>
              <a:gd name="connsiteX282" fmla="*/ 2856149 w 5018777"/>
              <a:gd name="connsiteY282" fmla="*/ 438331 h 2610137"/>
              <a:gd name="connsiteX283" fmla="*/ 2812606 w 5018777"/>
              <a:gd name="connsiteY283" fmla="*/ 445588 h 2610137"/>
              <a:gd name="connsiteX284" fmla="*/ 2783577 w 5018777"/>
              <a:gd name="connsiteY284" fmla="*/ 452845 h 2610137"/>
              <a:gd name="connsiteX285" fmla="*/ 2725520 w 5018777"/>
              <a:gd name="connsiteY285" fmla="*/ 445588 h 2610137"/>
              <a:gd name="connsiteX286" fmla="*/ 2732777 w 5018777"/>
              <a:gd name="connsiteY286" fmla="*/ 380274 h 2610137"/>
              <a:gd name="connsiteX287" fmla="*/ 2725520 w 5018777"/>
              <a:gd name="connsiteY287" fmla="*/ 293188 h 2610137"/>
              <a:gd name="connsiteX288" fmla="*/ 2711006 w 5018777"/>
              <a:gd name="connsiteY288" fmla="*/ 235131 h 2610137"/>
              <a:gd name="connsiteX289" fmla="*/ 2667463 w 5018777"/>
              <a:gd name="connsiteY289" fmla="*/ 213360 h 2610137"/>
              <a:gd name="connsiteX290" fmla="*/ 2660206 w 5018777"/>
              <a:gd name="connsiteY290"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790835 w 5018777"/>
              <a:gd name="connsiteY225" fmla="*/ 2455817 h 2610137"/>
              <a:gd name="connsiteX226" fmla="*/ 2767612 w 5018777"/>
              <a:gd name="connsiteY226" fmla="*/ 2268310 h 2610137"/>
              <a:gd name="connsiteX227" fmla="*/ 2980246 w 5018777"/>
              <a:gd name="connsiteY227" fmla="*/ 2285002 h 2610137"/>
              <a:gd name="connsiteX228" fmla="*/ 2916474 w 5018777"/>
              <a:gd name="connsiteY228" fmla="*/ 2067741 h 2610137"/>
              <a:gd name="connsiteX229" fmla="*/ 3146435 w 5018777"/>
              <a:gd name="connsiteY229" fmla="*/ 2042160 h 2610137"/>
              <a:gd name="connsiteX230" fmla="*/ 3023063 w 5018777"/>
              <a:gd name="connsiteY230" fmla="*/ 1846217 h 2610137"/>
              <a:gd name="connsiteX231" fmla="*/ 3251300 w 5018777"/>
              <a:gd name="connsiteY231" fmla="*/ 1829344 h 2610137"/>
              <a:gd name="connsiteX232" fmla="*/ 3091099 w 5018777"/>
              <a:gd name="connsiteY232" fmla="*/ 1650274 h 2610137"/>
              <a:gd name="connsiteX233" fmla="*/ 3219006 w 5018777"/>
              <a:gd name="connsiteY233" fmla="*/ 1613988 h 2610137"/>
              <a:gd name="connsiteX234" fmla="*/ 3240777 w 5018777"/>
              <a:gd name="connsiteY234" fmla="*/ 1606731 h 2610137"/>
              <a:gd name="connsiteX235" fmla="*/ 3284320 w 5018777"/>
              <a:gd name="connsiteY235" fmla="*/ 1584960 h 2610137"/>
              <a:gd name="connsiteX236" fmla="*/ 3298835 w 5018777"/>
              <a:gd name="connsiteY236" fmla="*/ 1570445 h 2610137"/>
              <a:gd name="connsiteX237" fmla="*/ 3277063 w 5018777"/>
              <a:gd name="connsiteY237" fmla="*/ 1548674 h 2610137"/>
              <a:gd name="connsiteX238" fmla="*/ 3233520 w 5018777"/>
              <a:gd name="connsiteY238" fmla="*/ 1519645 h 2610137"/>
              <a:gd name="connsiteX239" fmla="*/ 3182720 w 5018777"/>
              <a:gd name="connsiteY239" fmla="*/ 1461588 h 2610137"/>
              <a:gd name="connsiteX240" fmla="*/ 3175463 w 5018777"/>
              <a:gd name="connsiteY240" fmla="*/ 1439817 h 2610137"/>
              <a:gd name="connsiteX241" fmla="*/ 3153692 w 5018777"/>
              <a:gd name="connsiteY241" fmla="*/ 1425303 h 2610137"/>
              <a:gd name="connsiteX242" fmla="*/ 3204492 w 5018777"/>
              <a:gd name="connsiteY242" fmla="*/ 1389017 h 2610137"/>
              <a:gd name="connsiteX243" fmla="*/ 3240777 w 5018777"/>
              <a:gd name="connsiteY243" fmla="*/ 1352731 h 2610137"/>
              <a:gd name="connsiteX244" fmla="*/ 3269806 w 5018777"/>
              <a:gd name="connsiteY244" fmla="*/ 1316445 h 2610137"/>
              <a:gd name="connsiteX245" fmla="*/ 3291577 w 5018777"/>
              <a:gd name="connsiteY245" fmla="*/ 1301931 h 2610137"/>
              <a:gd name="connsiteX246" fmla="*/ 3306092 w 5018777"/>
              <a:gd name="connsiteY246" fmla="*/ 1287417 h 2610137"/>
              <a:gd name="connsiteX247" fmla="*/ 3313349 w 5018777"/>
              <a:gd name="connsiteY247" fmla="*/ 1265645 h 2610137"/>
              <a:gd name="connsiteX248" fmla="*/ 3269806 w 5018777"/>
              <a:gd name="connsiteY248" fmla="*/ 1258388 h 2610137"/>
              <a:gd name="connsiteX249" fmla="*/ 3248035 w 5018777"/>
              <a:gd name="connsiteY249" fmla="*/ 1251131 h 2610137"/>
              <a:gd name="connsiteX250" fmla="*/ 3197235 w 5018777"/>
              <a:gd name="connsiteY250" fmla="*/ 1236617 h 2610137"/>
              <a:gd name="connsiteX251" fmla="*/ 3175463 w 5018777"/>
              <a:gd name="connsiteY251" fmla="*/ 1222103 h 2610137"/>
              <a:gd name="connsiteX252" fmla="*/ 3153692 w 5018777"/>
              <a:gd name="connsiteY252" fmla="*/ 1214845 h 2610137"/>
              <a:gd name="connsiteX253" fmla="*/ 3124663 w 5018777"/>
              <a:gd name="connsiteY253" fmla="*/ 1200331 h 2610137"/>
              <a:gd name="connsiteX254" fmla="*/ 3204492 w 5018777"/>
              <a:gd name="connsiteY254" fmla="*/ 1098731 h 2610137"/>
              <a:gd name="connsiteX255" fmla="*/ 3255292 w 5018777"/>
              <a:gd name="connsiteY255" fmla="*/ 1040674 h 2610137"/>
              <a:gd name="connsiteX256" fmla="*/ 3255292 w 5018777"/>
              <a:gd name="connsiteY256" fmla="*/ 997131 h 2610137"/>
              <a:gd name="connsiteX257" fmla="*/ 3211749 w 5018777"/>
              <a:gd name="connsiteY257" fmla="*/ 989874 h 2610137"/>
              <a:gd name="connsiteX258" fmla="*/ 3182720 w 5018777"/>
              <a:gd name="connsiteY258" fmla="*/ 982617 h 2610137"/>
              <a:gd name="connsiteX259" fmla="*/ 3124663 w 5018777"/>
              <a:gd name="connsiteY259" fmla="*/ 960845 h 2610137"/>
              <a:gd name="connsiteX260" fmla="*/ 3102892 w 5018777"/>
              <a:gd name="connsiteY260" fmla="*/ 953588 h 2610137"/>
              <a:gd name="connsiteX261" fmla="*/ 3052092 w 5018777"/>
              <a:gd name="connsiteY261" fmla="*/ 946331 h 2610137"/>
              <a:gd name="connsiteX262" fmla="*/ 3030320 w 5018777"/>
              <a:gd name="connsiteY262" fmla="*/ 939074 h 2610137"/>
              <a:gd name="connsiteX263" fmla="*/ 2994035 w 5018777"/>
              <a:gd name="connsiteY263" fmla="*/ 931817 h 2610137"/>
              <a:gd name="connsiteX264" fmla="*/ 2979520 w 5018777"/>
              <a:gd name="connsiteY264" fmla="*/ 917303 h 2610137"/>
              <a:gd name="connsiteX265" fmla="*/ 3037577 w 5018777"/>
              <a:gd name="connsiteY265" fmla="*/ 822960 h 2610137"/>
              <a:gd name="connsiteX266" fmla="*/ 3095635 w 5018777"/>
              <a:gd name="connsiteY266" fmla="*/ 750388 h 2610137"/>
              <a:gd name="connsiteX267" fmla="*/ 3131920 w 5018777"/>
              <a:gd name="connsiteY267" fmla="*/ 706845 h 2610137"/>
              <a:gd name="connsiteX268" fmla="*/ 3146435 w 5018777"/>
              <a:gd name="connsiteY268" fmla="*/ 685074 h 2610137"/>
              <a:gd name="connsiteX269" fmla="*/ 3037577 w 5018777"/>
              <a:gd name="connsiteY269" fmla="*/ 670560 h 2610137"/>
              <a:gd name="connsiteX270" fmla="*/ 2965006 w 5018777"/>
              <a:gd name="connsiteY270" fmla="*/ 663303 h 2610137"/>
              <a:gd name="connsiteX271" fmla="*/ 2892435 w 5018777"/>
              <a:gd name="connsiteY271" fmla="*/ 648788 h 2610137"/>
              <a:gd name="connsiteX272" fmla="*/ 2928720 w 5018777"/>
              <a:gd name="connsiteY272" fmla="*/ 612503 h 2610137"/>
              <a:gd name="connsiteX273" fmla="*/ 2965006 w 5018777"/>
              <a:gd name="connsiteY273" fmla="*/ 576217 h 2610137"/>
              <a:gd name="connsiteX274" fmla="*/ 2972263 w 5018777"/>
              <a:gd name="connsiteY274" fmla="*/ 532674 h 2610137"/>
              <a:gd name="connsiteX275" fmla="*/ 2986777 w 5018777"/>
              <a:gd name="connsiteY275" fmla="*/ 489131 h 2610137"/>
              <a:gd name="connsiteX276" fmla="*/ 3001292 w 5018777"/>
              <a:gd name="connsiteY276" fmla="*/ 438331 h 2610137"/>
              <a:gd name="connsiteX277" fmla="*/ 3015806 w 5018777"/>
              <a:gd name="connsiteY277" fmla="*/ 394788 h 2610137"/>
              <a:gd name="connsiteX278" fmla="*/ 2965006 w 5018777"/>
              <a:gd name="connsiteY278" fmla="*/ 402045 h 2610137"/>
              <a:gd name="connsiteX279" fmla="*/ 2921463 w 5018777"/>
              <a:gd name="connsiteY279" fmla="*/ 416560 h 2610137"/>
              <a:gd name="connsiteX280" fmla="*/ 2892435 w 5018777"/>
              <a:gd name="connsiteY280" fmla="*/ 423817 h 2610137"/>
              <a:gd name="connsiteX281" fmla="*/ 2856149 w 5018777"/>
              <a:gd name="connsiteY281" fmla="*/ 438331 h 2610137"/>
              <a:gd name="connsiteX282" fmla="*/ 2812606 w 5018777"/>
              <a:gd name="connsiteY282" fmla="*/ 445588 h 2610137"/>
              <a:gd name="connsiteX283" fmla="*/ 2783577 w 5018777"/>
              <a:gd name="connsiteY283" fmla="*/ 452845 h 2610137"/>
              <a:gd name="connsiteX284" fmla="*/ 2725520 w 5018777"/>
              <a:gd name="connsiteY284" fmla="*/ 445588 h 2610137"/>
              <a:gd name="connsiteX285" fmla="*/ 2732777 w 5018777"/>
              <a:gd name="connsiteY285" fmla="*/ 380274 h 2610137"/>
              <a:gd name="connsiteX286" fmla="*/ 2725520 w 5018777"/>
              <a:gd name="connsiteY286" fmla="*/ 293188 h 2610137"/>
              <a:gd name="connsiteX287" fmla="*/ 2711006 w 5018777"/>
              <a:gd name="connsiteY287" fmla="*/ 235131 h 2610137"/>
              <a:gd name="connsiteX288" fmla="*/ 2667463 w 5018777"/>
              <a:gd name="connsiteY288" fmla="*/ 213360 h 2610137"/>
              <a:gd name="connsiteX289" fmla="*/ 2660206 w 5018777"/>
              <a:gd name="connsiteY289"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790835 w 5018777"/>
              <a:gd name="connsiteY225" fmla="*/ 2455817 h 2610137"/>
              <a:gd name="connsiteX226" fmla="*/ 2767612 w 5018777"/>
              <a:gd name="connsiteY226" fmla="*/ 2268310 h 2610137"/>
              <a:gd name="connsiteX227" fmla="*/ 2980246 w 5018777"/>
              <a:gd name="connsiteY227" fmla="*/ 2285002 h 2610137"/>
              <a:gd name="connsiteX228" fmla="*/ 2916474 w 5018777"/>
              <a:gd name="connsiteY228" fmla="*/ 2067741 h 2610137"/>
              <a:gd name="connsiteX229" fmla="*/ 3146435 w 5018777"/>
              <a:gd name="connsiteY229" fmla="*/ 2042160 h 2610137"/>
              <a:gd name="connsiteX230" fmla="*/ 3023063 w 5018777"/>
              <a:gd name="connsiteY230" fmla="*/ 1846217 h 2610137"/>
              <a:gd name="connsiteX231" fmla="*/ 3251300 w 5018777"/>
              <a:gd name="connsiteY231" fmla="*/ 1829344 h 2610137"/>
              <a:gd name="connsiteX232" fmla="*/ 3091099 w 5018777"/>
              <a:gd name="connsiteY232" fmla="*/ 1650274 h 2610137"/>
              <a:gd name="connsiteX233" fmla="*/ 3240777 w 5018777"/>
              <a:gd name="connsiteY233" fmla="*/ 1606731 h 2610137"/>
              <a:gd name="connsiteX234" fmla="*/ 3284320 w 5018777"/>
              <a:gd name="connsiteY234" fmla="*/ 1584960 h 2610137"/>
              <a:gd name="connsiteX235" fmla="*/ 3298835 w 5018777"/>
              <a:gd name="connsiteY235" fmla="*/ 1570445 h 2610137"/>
              <a:gd name="connsiteX236" fmla="*/ 3277063 w 5018777"/>
              <a:gd name="connsiteY236" fmla="*/ 1548674 h 2610137"/>
              <a:gd name="connsiteX237" fmla="*/ 3233520 w 5018777"/>
              <a:gd name="connsiteY237" fmla="*/ 1519645 h 2610137"/>
              <a:gd name="connsiteX238" fmla="*/ 3182720 w 5018777"/>
              <a:gd name="connsiteY238" fmla="*/ 1461588 h 2610137"/>
              <a:gd name="connsiteX239" fmla="*/ 3175463 w 5018777"/>
              <a:gd name="connsiteY239" fmla="*/ 1439817 h 2610137"/>
              <a:gd name="connsiteX240" fmla="*/ 3153692 w 5018777"/>
              <a:gd name="connsiteY240" fmla="*/ 1425303 h 2610137"/>
              <a:gd name="connsiteX241" fmla="*/ 3204492 w 5018777"/>
              <a:gd name="connsiteY241" fmla="*/ 1389017 h 2610137"/>
              <a:gd name="connsiteX242" fmla="*/ 3240777 w 5018777"/>
              <a:gd name="connsiteY242" fmla="*/ 1352731 h 2610137"/>
              <a:gd name="connsiteX243" fmla="*/ 3269806 w 5018777"/>
              <a:gd name="connsiteY243" fmla="*/ 1316445 h 2610137"/>
              <a:gd name="connsiteX244" fmla="*/ 3291577 w 5018777"/>
              <a:gd name="connsiteY244" fmla="*/ 1301931 h 2610137"/>
              <a:gd name="connsiteX245" fmla="*/ 3306092 w 5018777"/>
              <a:gd name="connsiteY245" fmla="*/ 1287417 h 2610137"/>
              <a:gd name="connsiteX246" fmla="*/ 3313349 w 5018777"/>
              <a:gd name="connsiteY246" fmla="*/ 1265645 h 2610137"/>
              <a:gd name="connsiteX247" fmla="*/ 3269806 w 5018777"/>
              <a:gd name="connsiteY247" fmla="*/ 1258388 h 2610137"/>
              <a:gd name="connsiteX248" fmla="*/ 3248035 w 5018777"/>
              <a:gd name="connsiteY248" fmla="*/ 1251131 h 2610137"/>
              <a:gd name="connsiteX249" fmla="*/ 3197235 w 5018777"/>
              <a:gd name="connsiteY249" fmla="*/ 1236617 h 2610137"/>
              <a:gd name="connsiteX250" fmla="*/ 3175463 w 5018777"/>
              <a:gd name="connsiteY250" fmla="*/ 1222103 h 2610137"/>
              <a:gd name="connsiteX251" fmla="*/ 3153692 w 5018777"/>
              <a:gd name="connsiteY251" fmla="*/ 1214845 h 2610137"/>
              <a:gd name="connsiteX252" fmla="*/ 3124663 w 5018777"/>
              <a:gd name="connsiteY252" fmla="*/ 1200331 h 2610137"/>
              <a:gd name="connsiteX253" fmla="*/ 3204492 w 5018777"/>
              <a:gd name="connsiteY253" fmla="*/ 1098731 h 2610137"/>
              <a:gd name="connsiteX254" fmla="*/ 3255292 w 5018777"/>
              <a:gd name="connsiteY254" fmla="*/ 1040674 h 2610137"/>
              <a:gd name="connsiteX255" fmla="*/ 3255292 w 5018777"/>
              <a:gd name="connsiteY255" fmla="*/ 997131 h 2610137"/>
              <a:gd name="connsiteX256" fmla="*/ 3211749 w 5018777"/>
              <a:gd name="connsiteY256" fmla="*/ 989874 h 2610137"/>
              <a:gd name="connsiteX257" fmla="*/ 3182720 w 5018777"/>
              <a:gd name="connsiteY257" fmla="*/ 982617 h 2610137"/>
              <a:gd name="connsiteX258" fmla="*/ 3124663 w 5018777"/>
              <a:gd name="connsiteY258" fmla="*/ 960845 h 2610137"/>
              <a:gd name="connsiteX259" fmla="*/ 3102892 w 5018777"/>
              <a:gd name="connsiteY259" fmla="*/ 953588 h 2610137"/>
              <a:gd name="connsiteX260" fmla="*/ 3052092 w 5018777"/>
              <a:gd name="connsiteY260" fmla="*/ 946331 h 2610137"/>
              <a:gd name="connsiteX261" fmla="*/ 3030320 w 5018777"/>
              <a:gd name="connsiteY261" fmla="*/ 939074 h 2610137"/>
              <a:gd name="connsiteX262" fmla="*/ 2994035 w 5018777"/>
              <a:gd name="connsiteY262" fmla="*/ 931817 h 2610137"/>
              <a:gd name="connsiteX263" fmla="*/ 2979520 w 5018777"/>
              <a:gd name="connsiteY263" fmla="*/ 917303 h 2610137"/>
              <a:gd name="connsiteX264" fmla="*/ 3037577 w 5018777"/>
              <a:gd name="connsiteY264" fmla="*/ 822960 h 2610137"/>
              <a:gd name="connsiteX265" fmla="*/ 3095635 w 5018777"/>
              <a:gd name="connsiteY265" fmla="*/ 750388 h 2610137"/>
              <a:gd name="connsiteX266" fmla="*/ 3131920 w 5018777"/>
              <a:gd name="connsiteY266" fmla="*/ 706845 h 2610137"/>
              <a:gd name="connsiteX267" fmla="*/ 3146435 w 5018777"/>
              <a:gd name="connsiteY267" fmla="*/ 685074 h 2610137"/>
              <a:gd name="connsiteX268" fmla="*/ 3037577 w 5018777"/>
              <a:gd name="connsiteY268" fmla="*/ 670560 h 2610137"/>
              <a:gd name="connsiteX269" fmla="*/ 2965006 w 5018777"/>
              <a:gd name="connsiteY269" fmla="*/ 663303 h 2610137"/>
              <a:gd name="connsiteX270" fmla="*/ 2892435 w 5018777"/>
              <a:gd name="connsiteY270" fmla="*/ 648788 h 2610137"/>
              <a:gd name="connsiteX271" fmla="*/ 2928720 w 5018777"/>
              <a:gd name="connsiteY271" fmla="*/ 612503 h 2610137"/>
              <a:gd name="connsiteX272" fmla="*/ 2965006 w 5018777"/>
              <a:gd name="connsiteY272" fmla="*/ 576217 h 2610137"/>
              <a:gd name="connsiteX273" fmla="*/ 2972263 w 5018777"/>
              <a:gd name="connsiteY273" fmla="*/ 532674 h 2610137"/>
              <a:gd name="connsiteX274" fmla="*/ 2986777 w 5018777"/>
              <a:gd name="connsiteY274" fmla="*/ 489131 h 2610137"/>
              <a:gd name="connsiteX275" fmla="*/ 3001292 w 5018777"/>
              <a:gd name="connsiteY275" fmla="*/ 438331 h 2610137"/>
              <a:gd name="connsiteX276" fmla="*/ 3015806 w 5018777"/>
              <a:gd name="connsiteY276" fmla="*/ 394788 h 2610137"/>
              <a:gd name="connsiteX277" fmla="*/ 2965006 w 5018777"/>
              <a:gd name="connsiteY277" fmla="*/ 402045 h 2610137"/>
              <a:gd name="connsiteX278" fmla="*/ 2921463 w 5018777"/>
              <a:gd name="connsiteY278" fmla="*/ 416560 h 2610137"/>
              <a:gd name="connsiteX279" fmla="*/ 2892435 w 5018777"/>
              <a:gd name="connsiteY279" fmla="*/ 423817 h 2610137"/>
              <a:gd name="connsiteX280" fmla="*/ 2856149 w 5018777"/>
              <a:gd name="connsiteY280" fmla="*/ 438331 h 2610137"/>
              <a:gd name="connsiteX281" fmla="*/ 2812606 w 5018777"/>
              <a:gd name="connsiteY281" fmla="*/ 445588 h 2610137"/>
              <a:gd name="connsiteX282" fmla="*/ 2783577 w 5018777"/>
              <a:gd name="connsiteY282" fmla="*/ 452845 h 2610137"/>
              <a:gd name="connsiteX283" fmla="*/ 2725520 w 5018777"/>
              <a:gd name="connsiteY283" fmla="*/ 445588 h 2610137"/>
              <a:gd name="connsiteX284" fmla="*/ 2732777 w 5018777"/>
              <a:gd name="connsiteY284" fmla="*/ 380274 h 2610137"/>
              <a:gd name="connsiteX285" fmla="*/ 2725520 w 5018777"/>
              <a:gd name="connsiteY285" fmla="*/ 293188 h 2610137"/>
              <a:gd name="connsiteX286" fmla="*/ 2711006 w 5018777"/>
              <a:gd name="connsiteY286" fmla="*/ 235131 h 2610137"/>
              <a:gd name="connsiteX287" fmla="*/ 2667463 w 5018777"/>
              <a:gd name="connsiteY287" fmla="*/ 213360 h 2610137"/>
              <a:gd name="connsiteX288" fmla="*/ 2660206 w 5018777"/>
              <a:gd name="connsiteY288"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790835 w 5018777"/>
              <a:gd name="connsiteY225" fmla="*/ 2455817 h 2610137"/>
              <a:gd name="connsiteX226" fmla="*/ 2767612 w 5018777"/>
              <a:gd name="connsiteY226" fmla="*/ 2268310 h 2610137"/>
              <a:gd name="connsiteX227" fmla="*/ 2980246 w 5018777"/>
              <a:gd name="connsiteY227" fmla="*/ 2285002 h 2610137"/>
              <a:gd name="connsiteX228" fmla="*/ 2916474 w 5018777"/>
              <a:gd name="connsiteY228" fmla="*/ 2067741 h 2610137"/>
              <a:gd name="connsiteX229" fmla="*/ 3146435 w 5018777"/>
              <a:gd name="connsiteY229" fmla="*/ 2042160 h 2610137"/>
              <a:gd name="connsiteX230" fmla="*/ 3023063 w 5018777"/>
              <a:gd name="connsiteY230" fmla="*/ 1846217 h 2610137"/>
              <a:gd name="connsiteX231" fmla="*/ 3251300 w 5018777"/>
              <a:gd name="connsiteY231" fmla="*/ 1829344 h 2610137"/>
              <a:gd name="connsiteX232" fmla="*/ 3091099 w 5018777"/>
              <a:gd name="connsiteY232" fmla="*/ 1650274 h 2610137"/>
              <a:gd name="connsiteX233" fmla="*/ 3284320 w 5018777"/>
              <a:gd name="connsiteY233" fmla="*/ 1584960 h 2610137"/>
              <a:gd name="connsiteX234" fmla="*/ 3298835 w 5018777"/>
              <a:gd name="connsiteY234" fmla="*/ 1570445 h 2610137"/>
              <a:gd name="connsiteX235" fmla="*/ 3277063 w 5018777"/>
              <a:gd name="connsiteY235" fmla="*/ 1548674 h 2610137"/>
              <a:gd name="connsiteX236" fmla="*/ 3233520 w 5018777"/>
              <a:gd name="connsiteY236" fmla="*/ 1519645 h 2610137"/>
              <a:gd name="connsiteX237" fmla="*/ 3182720 w 5018777"/>
              <a:gd name="connsiteY237" fmla="*/ 1461588 h 2610137"/>
              <a:gd name="connsiteX238" fmla="*/ 3175463 w 5018777"/>
              <a:gd name="connsiteY238" fmla="*/ 1439817 h 2610137"/>
              <a:gd name="connsiteX239" fmla="*/ 3153692 w 5018777"/>
              <a:gd name="connsiteY239" fmla="*/ 1425303 h 2610137"/>
              <a:gd name="connsiteX240" fmla="*/ 3204492 w 5018777"/>
              <a:gd name="connsiteY240" fmla="*/ 1389017 h 2610137"/>
              <a:gd name="connsiteX241" fmla="*/ 3240777 w 5018777"/>
              <a:gd name="connsiteY241" fmla="*/ 1352731 h 2610137"/>
              <a:gd name="connsiteX242" fmla="*/ 3269806 w 5018777"/>
              <a:gd name="connsiteY242" fmla="*/ 1316445 h 2610137"/>
              <a:gd name="connsiteX243" fmla="*/ 3291577 w 5018777"/>
              <a:gd name="connsiteY243" fmla="*/ 1301931 h 2610137"/>
              <a:gd name="connsiteX244" fmla="*/ 3306092 w 5018777"/>
              <a:gd name="connsiteY244" fmla="*/ 1287417 h 2610137"/>
              <a:gd name="connsiteX245" fmla="*/ 3313349 w 5018777"/>
              <a:gd name="connsiteY245" fmla="*/ 1265645 h 2610137"/>
              <a:gd name="connsiteX246" fmla="*/ 3269806 w 5018777"/>
              <a:gd name="connsiteY246" fmla="*/ 1258388 h 2610137"/>
              <a:gd name="connsiteX247" fmla="*/ 3248035 w 5018777"/>
              <a:gd name="connsiteY247" fmla="*/ 1251131 h 2610137"/>
              <a:gd name="connsiteX248" fmla="*/ 3197235 w 5018777"/>
              <a:gd name="connsiteY248" fmla="*/ 1236617 h 2610137"/>
              <a:gd name="connsiteX249" fmla="*/ 3175463 w 5018777"/>
              <a:gd name="connsiteY249" fmla="*/ 1222103 h 2610137"/>
              <a:gd name="connsiteX250" fmla="*/ 3153692 w 5018777"/>
              <a:gd name="connsiteY250" fmla="*/ 1214845 h 2610137"/>
              <a:gd name="connsiteX251" fmla="*/ 3124663 w 5018777"/>
              <a:gd name="connsiteY251" fmla="*/ 1200331 h 2610137"/>
              <a:gd name="connsiteX252" fmla="*/ 3204492 w 5018777"/>
              <a:gd name="connsiteY252" fmla="*/ 1098731 h 2610137"/>
              <a:gd name="connsiteX253" fmla="*/ 3255292 w 5018777"/>
              <a:gd name="connsiteY253" fmla="*/ 1040674 h 2610137"/>
              <a:gd name="connsiteX254" fmla="*/ 3255292 w 5018777"/>
              <a:gd name="connsiteY254" fmla="*/ 997131 h 2610137"/>
              <a:gd name="connsiteX255" fmla="*/ 3211749 w 5018777"/>
              <a:gd name="connsiteY255" fmla="*/ 989874 h 2610137"/>
              <a:gd name="connsiteX256" fmla="*/ 3182720 w 5018777"/>
              <a:gd name="connsiteY256" fmla="*/ 982617 h 2610137"/>
              <a:gd name="connsiteX257" fmla="*/ 3124663 w 5018777"/>
              <a:gd name="connsiteY257" fmla="*/ 960845 h 2610137"/>
              <a:gd name="connsiteX258" fmla="*/ 3102892 w 5018777"/>
              <a:gd name="connsiteY258" fmla="*/ 953588 h 2610137"/>
              <a:gd name="connsiteX259" fmla="*/ 3052092 w 5018777"/>
              <a:gd name="connsiteY259" fmla="*/ 946331 h 2610137"/>
              <a:gd name="connsiteX260" fmla="*/ 3030320 w 5018777"/>
              <a:gd name="connsiteY260" fmla="*/ 939074 h 2610137"/>
              <a:gd name="connsiteX261" fmla="*/ 2994035 w 5018777"/>
              <a:gd name="connsiteY261" fmla="*/ 931817 h 2610137"/>
              <a:gd name="connsiteX262" fmla="*/ 2979520 w 5018777"/>
              <a:gd name="connsiteY262" fmla="*/ 917303 h 2610137"/>
              <a:gd name="connsiteX263" fmla="*/ 3037577 w 5018777"/>
              <a:gd name="connsiteY263" fmla="*/ 822960 h 2610137"/>
              <a:gd name="connsiteX264" fmla="*/ 3095635 w 5018777"/>
              <a:gd name="connsiteY264" fmla="*/ 750388 h 2610137"/>
              <a:gd name="connsiteX265" fmla="*/ 3131920 w 5018777"/>
              <a:gd name="connsiteY265" fmla="*/ 706845 h 2610137"/>
              <a:gd name="connsiteX266" fmla="*/ 3146435 w 5018777"/>
              <a:gd name="connsiteY266" fmla="*/ 685074 h 2610137"/>
              <a:gd name="connsiteX267" fmla="*/ 3037577 w 5018777"/>
              <a:gd name="connsiteY267" fmla="*/ 670560 h 2610137"/>
              <a:gd name="connsiteX268" fmla="*/ 2965006 w 5018777"/>
              <a:gd name="connsiteY268" fmla="*/ 663303 h 2610137"/>
              <a:gd name="connsiteX269" fmla="*/ 2892435 w 5018777"/>
              <a:gd name="connsiteY269" fmla="*/ 648788 h 2610137"/>
              <a:gd name="connsiteX270" fmla="*/ 2928720 w 5018777"/>
              <a:gd name="connsiteY270" fmla="*/ 612503 h 2610137"/>
              <a:gd name="connsiteX271" fmla="*/ 2965006 w 5018777"/>
              <a:gd name="connsiteY271" fmla="*/ 576217 h 2610137"/>
              <a:gd name="connsiteX272" fmla="*/ 2972263 w 5018777"/>
              <a:gd name="connsiteY272" fmla="*/ 532674 h 2610137"/>
              <a:gd name="connsiteX273" fmla="*/ 2986777 w 5018777"/>
              <a:gd name="connsiteY273" fmla="*/ 489131 h 2610137"/>
              <a:gd name="connsiteX274" fmla="*/ 3001292 w 5018777"/>
              <a:gd name="connsiteY274" fmla="*/ 438331 h 2610137"/>
              <a:gd name="connsiteX275" fmla="*/ 3015806 w 5018777"/>
              <a:gd name="connsiteY275" fmla="*/ 394788 h 2610137"/>
              <a:gd name="connsiteX276" fmla="*/ 2965006 w 5018777"/>
              <a:gd name="connsiteY276" fmla="*/ 402045 h 2610137"/>
              <a:gd name="connsiteX277" fmla="*/ 2921463 w 5018777"/>
              <a:gd name="connsiteY277" fmla="*/ 416560 h 2610137"/>
              <a:gd name="connsiteX278" fmla="*/ 2892435 w 5018777"/>
              <a:gd name="connsiteY278" fmla="*/ 423817 h 2610137"/>
              <a:gd name="connsiteX279" fmla="*/ 2856149 w 5018777"/>
              <a:gd name="connsiteY279" fmla="*/ 438331 h 2610137"/>
              <a:gd name="connsiteX280" fmla="*/ 2812606 w 5018777"/>
              <a:gd name="connsiteY280" fmla="*/ 445588 h 2610137"/>
              <a:gd name="connsiteX281" fmla="*/ 2783577 w 5018777"/>
              <a:gd name="connsiteY281" fmla="*/ 452845 h 2610137"/>
              <a:gd name="connsiteX282" fmla="*/ 2725520 w 5018777"/>
              <a:gd name="connsiteY282" fmla="*/ 445588 h 2610137"/>
              <a:gd name="connsiteX283" fmla="*/ 2732777 w 5018777"/>
              <a:gd name="connsiteY283" fmla="*/ 380274 h 2610137"/>
              <a:gd name="connsiteX284" fmla="*/ 2725520 w 5018777"/>
              <a:gd name="connsiteY284" fmla="*/ 293188 h 2610137"/>
              <a:gd name="connsiteX285" fmla="*/ 2711006 w 5018777"/>
              <a:gd name="connsiteY285" fmla="*/ 235131 h 2610137"/>
              <a:gd name="connsiteX286" fmla="*/ 2667463 w 5018777"/>
              <a:gd name="connsiteY286" fmla="*/ 213360 h 2610137"/>
              <a:gd name="connsiteX287" fmla="*/ 2660206 w 5018777"/>
              <a:gd name="connsiteY287"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790835 w 5018777"/>
              <a:gd name="connsiteY225" fmla="*/ 2455817 h 2610137"/>
              <a:gd name="connsiteX226" fmla="*/ 2767612 w 5018777"/>
              <a:gd name="connsiteY226" fmla="*/ 2268310 h 2610137"/>
              <a:gd name="connsiteX227" fmla="*/ 2980246 w 5018777"/>
              <a:gd name="connsiteY227" fmla="*/ 2285002 h 2610137"/>
              <a:gd name="connsiteX228" fmla="*/ 2916474 w 5018777"/>
              <a:gd name="connsiteY228" fmla="*/ 2067741 h 2610137"/>
              <a:gd name="connsiteX229" fmla="*/ 3146435 w 5018777"/>
              <a:gd name="connsiteY229" fmla="*/ 2042160 h 2610137"/>
              <a:gd name="connsiteX230" fmla="*/ 3023063 w 5018777"/>
              <a:gd name="connsiteY230" fmla="*/ 1846217 h 2610137"/>
              <a:gd name="connsiteX231" fmla="*/ 3251300 w 5018777"/>
              <a:gd name="connsiteY231" fmla="*/ 1829344 h 2610137"/>
              <a:gd name="connsiteX232" fmla="*/ 3091099 w 5018777"/>
              <a:gd name="connsiteY232" fmla="*/ 1650274 h 2610137"/>
              <a:gd name="connsiteX233" fmla="*/ 3298835 w 5018777"/>
              <a:gd name="connsiteY233" fmla="*/ 1570445 h 2610137"/>
              <a:gd name="connsiteX234" fmla="*/ 3277063 w 5018777"/>
              <a:gd name="connsiteY234" fmla="*/ 1548674 h 2610137"/>
              <a:gd name="connsiteX235" fmla="*/ 3233520 w 5018777"/>
              <a:gd name="connsiteY235" fmla="*/ 1519645 h 2610137"/>
              <a:gd name="connsiteX236" fmla="*/ 3182720 w 5018777"/>
              <a:gd name="connsiteY236" fmla="*/ 1461588 h 2610137"/>
              <a:gd name="connsiteX237" fmla="*/ 3175463 w 5018777"/>
              <a:gd name="connsiteY237" fmla="*/ 1439817 h 2610137"/>
              <a:gd name="connsiteX238" fmla="*/ 3153692 w 5018777"/>
              <a:gd name="connsiteY238" fmla="*/ 1425303 h 2610137"/>
              <a:gd name="connsiteX239" fmla="*/ 3204492 w 5018777"/>
              <a:gd name="connsiteY239" fmla="*/ 1389017 h 2610137"/>
              <a:gd name="connsiteX240" fmla="*/ 3240777 w 5018777"/>
              <a:gd name="connsiteY240" fmla="*/ 1352731 h 2610137"/>
              <a:gd name="connsiteX241" fmla="*/ 3269806 w 5018777"/>
              <a:gd name="connsiteY241" fmla="*/ 1316445 h 2610137"/>
              <a:gd name="connsiteX242" fmla="*/ 3291577 w 5018777"/>
              <a:gd name="connsiteY242" fmla="*/ 1301931 h 2610137"/>
              <a:gd name="connsiteX243" fmla="*/ 3306092 w 5018777"/>
              <a:gd name="connsiteY243" fmla="*/ 1287417 h 2610137"/>
              <a:gd name="connsiteX244" fmla="*/ 3313349 w 5018777"/>
              <a:gd name="connsiteY244" fmla="*/ 1265645 h 2610137"/>
              <a:gd name="connsiteX245" fmla="*/ 3269806 w 5018777"/>
              <a:gd name="connsiteY245" fmla="*/ 1258388 h 2610137"/>
              <a:gd name="connsiteX246" fmla="*/ 3248035 w 5018777"/>
              <a:gd name="connsiteY246" fmla="*/ 1251131 h 2610137"/>
              <a:gd name="connsiteX247" fmla="*/ 3197235 w 5018777"/>
              <a:gd name="connsiteY247" fmla="*/ 1236617 h 2610137"/>
              <a:gd name="connsiteX248" fmla="*/ 3175463 w 5018777"/>
              <a:gd name="connsiteY248" fmla="*/ 1222103 h 2610137"/>
              <a:gd name="connsiteX249" fmla="*/ 3153692 w 5018777"/>
              <a:gd name="connsiteY249" fmla="*/ 1214845 h 2610137"/>
              <a:gd name="connsiteX250" fmla="*/ 3124663 w 5018777"/>
              <a:gd name="connsiteY250" fmla="*/ 1200331 h 2610137"/>
              <a:gd name="connsiteX251" fmla="*/ 3204492 w 5018777"/>
              <a:gd name="connsiteY251" fmla="*/ 1098731 h 2610137"/>
              <a:gd name="connsiteX252" fmla="*/ 3255292 w 5018777"/>
              <a:gd name="connsiteY252" fmla="*/ 1040674 h 2610137"/>
              <a:gd name="connsiteX253" fmla="*/ 3255292 w 5018777"/>
              <a:gd name="connsiteY253" fmla="*/ 997131 h 2610137"/>
              <a:gd name="connsiteX254" fmla="*/ 3211749 w 5018777"/>
              <a:gd name="connsiteY254" fmla="*/ 989874 h 2610137"/>
              <a:gd name="connsiteX255" fmla="*/ 3182720 w 5018777"/>
              <a:gd name="connsiteY255" fmla="*/ 982617 h 2610137"/>
              <a:gd name="connsiteX256" fmla="*/ 3124663 w 5018777"/>
              <a:gd name="connsiteY256" fmla="*/ 960845 h 2610137"/>
              <a:gd name="connsiteX257" fmla="*/ 3102892 w 5018777"/>
              <a:gd name="connsiteY257" fmla="*/ 953588 h 2610137"/>
              <a:gd name="connsiteX258" fmla="*/ 3052092 w 5018777"/>
              <a:gd name="connsiteY258" fmla="*/ 946331 h 2610137"/>
              <a:gd name="connsiteX259" fmla="*/ 3030320 w 5018777"/>
              <a:gd name="connsiteY259" fmla="*/ 939074 h 2610137"/>
              <a:gd name="connsiteX260" fmla="*/ 2994035 w 5018777"/>
              <a:gd name="connsiteY260" fmla="*/ 931817 h 2610137"/>
              <a:gd name="connsiteX261" fmla="*/ 2979520 w 5018777"/>
              <a:gd name="connsiteY261" fmla="*/ 917303 h 2610137"/>
              <a:gd name="connsiteX262" fmla="*/ 3037577 w 5018777"/>
              <a:gd name="connsiteY262" fmla="*/ 822960 h 2610137"/>
              <a:gd name="connsiteX263" fmla="*/ 3095635 w 5018777"/>
              <a:gd name="connsiteY263" fmla="*/ 750388 h 2610137"/>
              <a:gd name="connsiteX264" fmla="*/ 3131920 w 5018777"/>
              <a:gd name="connsiteY264" fmla="*/ 706845 h 2610137"/>
              <a:gd name="connsiteX265" fmla="*/ 3146435 w 5018777"/>
              <a:gd name="connsiteY265" fmla="*/ 685074 h 2610137"/>
              <a:gd name="connsiteX266" fmla="*/ 3037577 w 5018777"/>
              <a:gd name="connsiteY266" fmla="*/ 670560 h 2610137"/>
              <a:gd name="connsiteX267" fmla="*/ 2965006 w 5018777"/>
              <a:gd name="connsiteY267" fmla="*/ 663303 h 2610137"/>
              <a:gd name="connsiteX268" fmla="*/ 2892435 w 5018777"/>
              <a:gd name="connsiteY268" fmla="*/ 648788 h 2610137"/>
              <a:gd name="connsiteX269" fmla="*/ 2928720 w 5018777"/>
              <a:gd name="connsiteY269" fmla="*/ 612503 h 2610137"/>
              <a:gd name="connsiteX270" fmla="*/ 2965006 w 5018777"/>
              <a:gd name="connsiteY270" fmla="*/ 576217 h 2610137"/>
              <a:gd name="connsiteX271" fmla="*/ 2972263 w 5018777"/>
              <a:gd name="connsiteY271" fmla="*/ 532674 h 2610137"/>
              <a:gd name="connsiteX272" fmla="*/ 2986777 w 5018777"/>
              <a:gd name="connsiteY272" fmla="*/ 489131 h 2610137"/>
              <a:gd name="connsiteX273" fmla="*/ 3001292 w 5018777"/>
              <a:gd name="connsiteY273" fmla="*/ 438331 h 2610137"/>
              <a:gd name="connsiteX274" fmla="*/ 3015806 w 5018777"/>
              <a:gd name="connsiteY274" fmla="*/ 394788 h 2610137"/>
              <a:gd name="connsiteX275" fmla="*/ 2965006 w 5018777"/>
              <a:gd name="connsiteY275" fmla="*/ 402045 h 2610137"/>
              <a:gd name="connsiteX276" fmla="*/ 2921463 w 5018777"/>
              <a:gd name="connsiteY276" fmla="*/ 416560 h 2610137"/>
              <a:gd name="connsiteX277" fmla="*/ 2892435 w 5018777"/>
              <a:gd name="connsiteY277" fmla="*/ 423817 h 2610137"/>
              <a:gd name="connsiteX278" fmla="*/ 2856149 w 5018777"/>
              <a:gd name="connsiteY278" fmla="*/ 438331 h 2610137"/>
              <a:gd name="connsiteX279" fmla="*/ 2812606 w 5018777"/>
              <a:gd name="connsiteY279" fmla="*/ 445588 h 2610137"/>
              <a:gd name="connsiteX280" fmla="*/ 2783577 w 5018777"/>
              <a:gd name="connsiteY280" fmla="*/ 452845 h 2610137"/>
              <a:gd name="connsiteX281" fmla="*/ 2725520 w 5018777"/>
              <a:gd name="connsiteY281" fmla="*/ 445588 h 2610137"/>
              <a:gd name="connsiteX282" fmla="*/ 2732777 w 5018777"/>
              <a:gd name="connsiteY282" fmla="*/ 380274 h 2610137"/>
              <a:gd name="connsiteX283" fmla="*/ 2725520 w 5018777"/>
              <a:gd name="connsiteY283" fmla="*/ 293188 h 2610137"/>
              <a:gd name="connsiteX284" fmla="*/ 2711006 w 5018777"/>
              <a:gd name="connsiteY284" fmla="*/ 235131 h 2610137"/>
              <a:gd name="connsiteX285" fmla="*/ 2667463 w 5018777"/>
              <a:gd name="connsiteY285" fmla="*/ 213360 h 2610137"/>
              <a:gd name="connsiteX286" fmla="*/ 2660206 w 5018777"/>
              <a:gd name="connsiteY286"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790835 w 5018777"/>
              <a:gd name="connsiteY225" fmla="*/ 2455817 h 2610137"/>
              <a:gd name="connsiteX226" fmla="*/ 2767612 w 5018777"/>
              <a:gd name="connsiteY226" fmla="*/ 2268310 h 2610137"/>
              <a:gd name="connsiteX227" fmla="*/ 2980246 w 5018777"/>
              <a:gd name="connsiteY227" fmla="*/ 2285002 h 2610137"/>
              <a:gd name="connsiteX228" fmla="*/ 2916474 w 5018777"/>
              <a:gd name="connsiteY228" fmla="*/ 2067741 h 2610137"/>
              <a:gd name="connsiteX229" fmla="*/ 3146435 w 5018777"/>
              <a:gd name="connsiteY229" fmla="*/ 2042160 h 2610137"/>
              <a:gd name="connsiteX230" fmla="*/ 3023063 w 5018777"/>
              <a:gd name="connsiteY230" fmla="*/ 1846217 h 2610137"/>
              <a:gd name="connsiteX231" fmla="*/ 3251300 w 5018777"/>
              <a:gd name="connsiteY231" fmla="*/ 1829344 h 2610137"/>
              <a:gd name="connsiteX232" fmla="*/ 3091099 w 5018777"/>
              <a:gd name="connsiteY232" fmla="*/ 1650274 h 2610137"/>
              <a:gd name="connsiteX233" fmla="*/ 3298835 w 5018777"/>
              <a:gd name="connsiteY233" fmla="*/ 1570445 h 2610137"/>
              <a:gd name="connsiteX234" fmla="*/ 3233520 w 5018777"/>
              <a:gd name="connsiteY234" fmla="*/ 1519645 h 2610137"/>
              <a:gd name="connsiteX235" fmla="*/ 3182720 w 5018777"/>
              <a:gd name="connsiteY235" fmla="*/ 1461588 h 2610137"/>
              <a:gd name="connsiteX236" fmla="*/ 3175463 w 5018777"/>
              <a:gd name="connsiteY236" fmla="*/ 1439817 h 2610137"/>
              <a:gd name="connsiteX237" fmla="*/ 3153692 w 5018777"/>
              <a:gd name="connsiteY237" fmla="*/ 1425303 h 2610137"/>
              <a:gd name="connsiteX238" fmla="*/ 3204492 w 5018777"/>
              <a:gd name="connsiteY238" fmla="*/ 1389017 h 2610137"/>
              <a:gd name="connsiteX239" fmla="*/ 3240777 w 5018777"/>
              <a:gd name="connsiteY239" fmla="*/ 1352731 h 2610137"/>
              <a:gd name="connsiteX240" fmla="*/ 3269806 w 5018777"/>
              <a:gd name="connsiteY240" fmla="*/ 1316445 h 2610137"/>
              <a:gd name="connsiteX241" fmla="*/ 3291577 w 5018777"/>
              <a:gd name="connsiteY241" fmla="*/ 1301931 h 2610137"/>
              <a:gd name="connsiteX242" fmla="*/ 3306092 w 5018777"/>
              <a:gd name="connsiteY242" fmla="*/ 1287417 h 2610137"/>
              <a:gd name="connsiteX243" fmla="*/ 3313349 w 5018777"/>
              <a:gd name="connsiteY243" fmla="*/ 1265645 h 2610137"/>
              <a:gd name="connsiteX244" fmla="*/ 3269806 w 5018777"/>
              <a:gd name="connsiteY244" fmla="*/ 1258388 h 2610137"/>
              <a:gd name="connsiteX245" fmla="*/ 3248035 w 5018777"/>
              <a:gd name="connsiteY245" fmla="*/ 1251131 h 2610137"/>
              <a:gd name="connsiteX246" fmla="*/ 3197235 w 5018777"/>
              <a:gd name="connsiteY246" fmla="*/ 1236617 h 2610137"/>
              <a:gd name="connsiteX247" fmla="*/ 3175463 w 5018777"/>
              <a:gd name="connsiteY247" fmla="*/ 1222103 h 2610137"/>
              <a:gd name="connsiteX248" fmla="*/ 3153692 w 5018777"/>
              <a:gd name="connsiteY248" fmla="*/ 1214845 h 2610137"/>
              <a:gd name="connsiteX249" fmla="*/ 3124663 w 5018777"/>
              <a:gd name="connsiteY249" fmla="*/ 1200331 h 2610137"/>
              <a:gd name="connsiteX250" fmla="*/ 3204492 w 5018777"/>
              <a:gd name="connsiteY250" fmla="*/ 1098731 h 2610137"/>
              <a:gd name="connsiteX251" fmla="*/ 3255292 w 5018777"/>
              <a:gd name="connsiteY251" fmla="*/ 1040674 h 2610137"/>
              <a:gd name="connsiteX252" fmla="*/ 3255292 w 5018777"/>
              <a:gd name="connsiteY252" fmla="*/ 997131 h 2610137"/>
              <a:gd name="connsiteX253" fmla="*/ 3211749 w 5018777"/>
              <a:gd name="connsiteY253" fmla="*/ 989874 h 2610137"/>
              <a:gd name="connsiteX254" fmla="*/ 3182720 w 5018777"/>
              <a:gd name="connsiteY254" fmla="*/ 982617 h 2610137"/>
              <a:gd name="connsiteX255" fmla="*/ 3124663 w 5018777"/>
              <a:gd name="connsiteY255" fmla="*/ 960845 h 2610137"/>
              <a:gd name="connsiteX256" fmla="*/ 3102892 w 5018777"/>
              <a:gd name="connsiteY256" fmla="*/ 953588 h 2610137"/>
              <a:gd name="connsiteX257" fmla="*/ 3052092 w 5018777"/>
              <a:gd name="connsiteY257" fmla="*/ 946331 h 2610137"/>
              <a:gd name="connsiteX258" fmla="*/ 3030320 w 5018777"/>
              <a:gd name="connsiteY258" fmla="*/ 939074 h 2610137"/>
              <a:gd name="connsiteX259" fmla="*/ 2994035 w 5018777"/>
              <a:gd name="connsiteY259" fmla="*/ 931817 h 2610137"/>
              <a:gd name="connsiteX260" fmla="*/ 2979520 w 5018777"/>
              <a:gd name="connsiteY260" fmla="*/ 917303 h 2610137"/>
              <a:gd name="connsiteX261" fmla="*/ 3037577 w 5018777"/>
              <a:gd name="connsiteY261" fmla="*/ 822960 h 2610137"/>
              <a:gd name="connsiteX262" fmla="*/ 3095635 w 5018777"/>
              <a:gd name="connsiteY262" fmla="*/ 750388 h 2610137"/>
              <a:gd name="connsiteX263" fmla="*/ 3131920 w 5018777"/>
              <a:gd name="connsiteY263" fmla="*/ 706845 h 2610137"/>
              <a:gd name="connsiteX264" fmla="*/ 3146435 w 5018777"/>
              <a:gd name="connsiteY264" fmla="*/ 685074 h 2610137"/>
              <a:gd name="connsiteX265" fmla="*/ 3037577 w 5018777"/>
              <a:gd name="connsiteY265" fmla="*/ 670560 h 2610137"/>
              <a:gd name="connsiteX266" fmla="*/ 2965006 w 5018777"/>
              <a:gd name="connsiteY266" fmla="*/ 663303 h 2610137"/>
              <a:gd name="connsiteX267" fmla="*/ 2892435 w 5018777"/>
              <a:gd name="connsiteY267" fmla="*/ 648788 h 2610137"/>
              <a:gd name="connsiteX268" fmla="*/ 2928720 w 5018777"/>
              <a:gd name="connsiteY268" fmla="*/ 612503 h 2610137"/>
              <a:gd name="connsiteX269" fmla="*/ 2965006 w 5018777"/>
              <a:gd name="connsiteY269" fmla="*/ 576217 h 2610137"/>
              <a:gd name="connsiteX270" fmla="*/ 2972263 w 5018777"/>
              <a:gd name="connsiteY270" fmla="*/ 532674 h 2610137"/>
              <a:gd name="connsiteX271" fmla="*/ 2986777 w 5018777"/>
              <a:gd name="connsiteY271" fmla="*/ 489131 h 2610137"/>
              <a:gd name="connsiteX272" fmla="*/ 3001292 w 5018777"/>
              <a:gd name="connsiteY272" fmla="*/ 438331 h 2610137"/>
              <a:gd name="connsiteX273" fmla="*/ 3015806 w 5018777"/>
              <a:gd name="connsiteY273" fmla="*/ 394788 h 2610137"/>
              <a:gd name="connsiteX274" fmla="*/ 2965006 w 5018777"/>
              <a:gd name="connsiteY274" fmla="*/ 402045 h 2610137"/>
              <a:gd name="connsiteX275" fmla="*/ 2921463 w 5018777"/>
              <a:gd name="connsiteY275" fmla="*/ 416560 h 2610137"/>
              <a:gd name="connsiteX276" fmla="*/ 2892435 w 5018777"/>
              <a:gd name="connsiteY276" fmla="*/ 423817 h 2610137"/>
              <a:gd name="connsiteX277" fmla="*/ 2856149 w 5018777"/>
              <a:gd name="connsiteY277" fmla="*/ 438331 h 2610137"/>
              <a:gd name="connsiteX278" fmla="*/ 2812606 w 5018777"/>
              <a:gd name="connsiteY278" fmla="*/ 445588 h 2610137"/>
              <a:gd name="connsiteX279" fmla="*/ 2783577 w 5018777"/>
              <a:gd name="connsiteY279" fmla="*/ 452845 h 2610137"/>
              <a:gd name="connsiteX280" fmla="*/ 2725520 w 5018777"/>
              <a:gd name="connsiteY280" fmla="*/ 445588 h 2610137"/>
              <a:gd name="connsiteX281" fmla="*/ 2732777 w 5018777"/>
              <a:gd name="connsiteY281" fmla="*/ 380274 h 2610137"/>
              <a:gd name="connsiteX282" fmla="*/ 2725520 w 5018777"/>
              <a:gd name="connsiteY282" fmla="*/ 293188 h 2610137"/>
              <a:gd name="connsiteX283" fmla="*/ 2711006 w 5018777"/>
              <a:gd name="connsiteY283" fmla="*/ 235131 h 2610137"/>
              <a:gd name="connsiteX284" fmla="*/ 2667463 w 5018777"/>
              <a:gd name="connsiteY284" fmla="*/ 213360 h 2610137"/>
              <a:gd name="connsiteX285" fmla="*/ 2660206 w 5018777"/>
              <a:gd name="connsiteY285"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790835 w 5018777"/>
              <a:gd name="connsiteY225" fmla="*/ 2455817 h 2610137"/>
              <a:gd name="connsiteX226" fmla="*/ 2767612 w 5018777"/>
              <a:gd name="connsiteY226" fmla="*/ 2268310 h 2610137"/>
              <a:gd name="connsiteX227" fmla="*/ 2980246 w 5018777"/>
              <a:gd name="connsiteY227" fmla="*/ 2285002 h 2610137"/>
              <a:gd name="connsiteX228" fmla="*/ 2916474 w 5018777"/>
              <a:gd name="connsiteY228" fmla="*/ 2067741 h 2610137"/>
              <a:gd name="connsiteX229" fmla="*/ 3146435 w 5018777"/>
              <a:gd name="connsiteY229" fmla="*/ 2042160 h 2610137"/>
              <a:gd name="connsiteX230" fmla="*/ 3023063 w 5018777"/>
              <a:gd name="connsiteY230" fmla="*/ 1846217 h 2610137"/>
              <a:gd name="connsiteX231" fmla="*/ 3251300 w 5018777"/>
              <a:gd name="connsiteY231" fmla="*/ 1829344 h 2610137"/>
              <a:gd name="connsiteX232" fmla="*/ 3091099 w 5018777"/>
              <a:gd name="connsiteY232" fmla="*/ 1650274 h 2610137"/>
              <a:gd name="connsiteX233" fmla="*/ 3298835 w 5018777"/>
              <a:gd name="connsiteY233" fmla="*/ 1570445 h 2610137"/>
              <a:gd name="connsiteX234" fmla="*/ 3182720 w 5018777"/>
              <a:gd name="connsiteY234" fmla="*/ 1461588 h 2610137"/>
              <a:gd name="connsiteX235" fmla="*/ 3175463 w 5018777"/>
              <a:gd name="connsiteY235" fmla="*/ 1439817 h 2610137"/>
              <a:gd name="connsiteX236" fmla="*/ 3153692 w 5018777"/>
              <a:gd name="connsiteY236" fmla="*/ 1425303 h 2610137"/>
              <a:gd name="connsiteX237" fmla="*/ 3204492 w 5018777"/>
              <a:gd name="connsiteY237" fmla="*/ 1389017 h 2610137"/>
              <a:gd name="connsiteX238" fmla="*/ 3240777 w 5018777"/>
              <a:gd name="connsiteY238" fmla="*/ 1352731 h 2610137"/>
              <a:gd name="connsiteX239" fmla="*/ 3269806 w 5018777"/>
              <a:gd name="connsiteY239" fmla="*/ 1316445 h 2610137"/>
              <a:gd name="connsiteX240" fmla="*/ 3291577 w 5018777"/>
              <a:gd name="connsiteY240" fmla="*/ 1301931 h 2610137"/>
              <a:gd name="connsiteX241" fmla="*/ 3306092 w 5018777"/>
              <a:gd name="connsiteY241" fmla="*/ 1287417 h 2610137"/>
              <a:gd name="connsiteX242" fmla="*/ 3313349 w 5018777"/>
              <a:gd name="connsiteY242" fmla="*/ 1265645 h 2610137"/>
              <a:gd name="connsiteX243" fmla="*/ 3269806 w 5018777"/>
              <a:gd name="connsiteY243" fmla="*/ 1258388 h 2610137"/>
              <a:gd name="connsiteX244" fmla="*/ 3248035 w 5018777"/>
              <a:gd name="connsiteY244" fmla="*/ 1251131 h 2610137"/>
              <a:gd name="connsiteX245" fmla="*/ 3197235 w 5018777"/>
              <a:gd name="connsiteY245" fmla="*/ 1236617 h 2610137"/>
              <a:gd name="connsiteX246" fmla="*/ 3175463 w 5018777"/>
              <a:gd name="connsiteY246" fmla="*/ 1222103 h 2610137"/>
              <a:gd name="connsiteX247" fmla="*/ 3153692 w 5018777"/>
              <a:gd name="connsiteY247" fmla="*/ 1214845 h 2610137"/>
              <a:gd name="connsiteX248" fmla="*/ 3124663 w 5018777"/>
              <a:gd name="connsiteY248" fmla="*/ 1200331 h 2610137"/>
              <a:gd name="connsiteX249" fmla="*/ 3204492 w 5018777"/>
              <a:gd name="connsiteY249" fmla="*/ 1098731 h 2610137"/>
              <a:gd name="connsiteX250" fmla="*/ 3255292 w 5018777"/>
              <a:gd name="connsiteY250" fmla="*/ 1040674 h 2610137"/>
              <a:gd name="connsiteX251" fmla="*/ 3255292 w 5018777"/>
              <a:gd name="connsiteY251" fmla="*/ 997131 h 2610137"/>
              <a:gd name="connsiteX252" fmla="*/ 3211749 w 5018777"/>
              <a:gd name="connsiteY252" fmla="*/ 989874 h 2610137"/>
              <a:gd name="connsiteX253" fmla="*/ 3182720 w 5018777"/>
              <a:gd name="connsiteY253" fmla="*/ 982617 h 2610137"/>
              <a:gd name="connsiteX254" fmla="*/ 3124663 w 5018777"/>
              <a:gd name="connsiteY254" fmla="*/ 960845 h 2610137"/>
              <a:gd name="connsiteX255" fmla="*/ 3102892 w 5018777"/>
              <a:gd name="connsiteY255" fmla="*/ 953588 h 2610137"/>
              <a:gd name="connsiteX256" fmla="*/ 3052092 w 5018777"/>
              <a:gd name="connsiteY256" fmla="*/ 946331 h 2610137"/>
              <a:gd name="connsiteX257" fmla="*/ 3030320 w 5018777"/>
              <a:gd name="connsiteY257" fmla="*/ 939074 h 2610137"/>
              <a:gd name="connsiteX258" fmla="*/ 2994035 w 5018777"/>
              <a:gd name="connsiteY258" fmla="*/ 931817 h 2610137"/>
              <a:gd name="connsiteX259" fmla="*/ 2979520 w 5018777"/>
              <a:gd name="connsiteY259" fmla="*/ 917303 h 2610137"/>
              <a:gd name="connsiteX260" fmla="*/ 3037577 w 5018777"/>
              <a:gd name="connsiteY260" fmla="*/ 822960 h 2610137"/>
              <a:gd name="connsiteX261" fmla="*/ 3095635 w 5018777"/>
              <a:gd name="connsiteY261" fmla="*/ 750388 h 2610137"/>
              <a:gd name="connsiteX262" fmla="*/ 3131920 w 5018777"/>
              <a:gd name="connsiteY262" fmla="*/ 706845 h 2610137"/>
              <a:gd name="connsiteX263" fmla="*/ 3146435 w 5018777"/>
              <a:gd name="connsiteY263" fmla="*/ 685074 h 2610137"/>
              <a:gd name="connsiteX264" fmla="*/ 3037577 w 5018777"/>
              <a:gd name="connsiteY264" fmla="*/ 670560 h 2610137"/>
              <a:gd name="connsiteX265" fmla="*/ 2965006 w 5018777"/>
              <a:gd name="connsiteY265" fmla="*/ 663303 h 2610137"/>
              <a:gd name="connsiteX266" fmla="*/ 2892435 w 5018777"/>
              <a:gd name="connsiteY266" fmla="*/ 648788 h 2610137"/>
              <a:gd name="connsiteX267" fmla="*/ 2928720 w 5018777"/>
              <a:gd name="connsiteY267" fmla="*/ 612503 h 2610137"/>
              <a:gd name="connsiteX268" fmla="*/ 2965006 w 5018777"/>
              <a:gd name="connsiteY268" fmla="*/ 576217 h 2610137"/>
              <a:gd name="connsiteX269" fmla="*/ 2972263 w 5018777"/>
              <a:gd name="connsiteY269" fmla="*/ 532674 h 2610137"/>
              <a:gd name="connsiteX270" fmla="*/ 2986777 w 5018777"/>
              <a:gd name="connsiteY270" fmla="*/ 489131 h 2610137"/>
              <a:gd name="connsiteX271" fmla="*/ 3001292 w 5018777"/>
              <a:gd name="connsiteY271" fmla="*/ 438331 h 2610137"/>
              <a:gd name="connsiteX272" fmla="*/ 3015806 w 5018777"/>
              <a:gd name="connsiteY272" fmla="*/ 394788 h 2610137"/>
              <a:gd name="connsiteX273" fmla="*/ 2965006 w 5018777"/>
              <a:gd name="connsiteY273" fmla="*/ 402045 h 2610137"/>
              <a:gd name="connsiteX274" fmla="*/ 2921463 w 5018777"/>
              <a:gd name="connsiteY274" fmla="*/ 416560 h 2610137"/>
              <a:gd name="connsiteX275" fmla="*/ 2892435 w 5018777"/>
              <a:gd name="connsiteY275" fmla="*/ 423817 h 2610137"/>
              <a:gd name="connsiteX276" fmla="*/ 2856149 w 5018777"/>
              <a:gd name="connsiteY276" fmla="*/ 438331 h 2610137"/>
              <a:gd name="connsiteX277" fmla="*/ 2812606 w 5018777"/>
              <a:gd name="connsiteY277" fmla="*/ 445588 h 2610137"/>
              <a:gd name="connsiteX278" fmla="*/ 2783577 w 5018777"/>
              <a:gd name="connsiteY278" fmla="*/ 452845 h 2610137"/>
              <a:gd name="connsiteX279" fmla="*/ 2725520 w 5018777"/>
              <a:gd name="connsiteY279" fmla="*/ 445588 h 2610137"/>
              <a:gd name="connsiteX280" fmla="*/ 2732777 w 5018777"/>
              <a:gd name="connsiteY280" fmla="*/ 380274 h 2610137"/>
              <a:gd name="connsiteX281" fmla="*/ 2725520 w 5018777"/>
              <a:gd name="connsiteY281" fmla="*/ 293188 h 2610137"/>
              <a:gd name="connsiteX282" fmla="*/ 2711006 w 5018777"/>
              <a:gd name="connsiteY282" fmla="*/ 235131 h 2610137"/>
              <a:gd name="connsiteX283" fmla="*/ 2667463 w 5018777"/>
              <a:gd name="connsiteY283" fmla="*/ 213360 h 2610137"/>
              <a:gd name="connsiteX284" fmla="*/ 2660206 w 5018777"/>
              <a:gd name="connsiteY284"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790835 w 5018777"/>
              <a:gd name="connsiteY225" fmla="*/ 2455817 h 2610137"/>
              <a:gd name="connsiteX226" fmla="*/ 2767612 w 5018777"/>
              <a:gd name="connsiteY226" fmla="*/ 2268310 h 2610137"/>
              <a:gd name="connsiteX227" fmla="*/ 2980246 w 5018777"/>
              <a:gd name="connsiteY227" fmla="*/ 2285002 h 2610137"/>
              <a:gd name="connsiteX228" fmla="*/ 2916474 w 5018777"/>
              <a:gd name="connsiteY228" fmla="*/ 2067741 h 2610137"/>
              <a:gd name="connsiteX229" fmla="*/ 3146435 w 5018777"/>
              <a:gd name="connsiteY229" fmla="*/ 2042160 h 2610137"/>
              <a:gd name="connsiteX230" fmla="*/ 3023063 w 5018777"/>
              <a:gd name="connsiteY230" fmla="*/ 1846217 h 2610137"/>
              <a:gd name="connsiteX231" fmla="*/ 3251300 w 5018777"/>
              <a:gd name="connsiteY231" fmla="*/ 1829344 h 2610137"/>
              <a:gd name="connsiteX232" fmla="*/ 3091099 w 5018777"/>
              <a:gd name="connsiteY232" fmla="*/ 1650274 h 2610137"/>
              <a:gd name="connsiteX233" fmla="*/ 3298835 w 5018777"/>
              <a:gd name="connsiteY233" fmla="*/ 1570445 h 2610137"/>
              <a:gd name="connsiteX234" fmla="*/ 3182720 w 5018777"/>
              <a:gd name="connsiteY234" fmla="*/ 1461588 h 2610137"/>
              <a:gd name="connsiteX235" fmla="*/ 3175463 w 5018777"/>
              <a:gd name="connsiteY235" fmla="*/ 1439817 h 2610137"/>
              <a:gd name="connsiteX236" fmla="*/ 3119402 w 5018777"/>
              <a:gd name="connsiteY236" fmla="*/ 1423398 h 2610137"/>
              <a:gd name="connsiteX237" fmla="*/ 3204492 w 5018777"/>
              <a:gd name="connsiteY237" fmla="*/ 1389017 h 2610137"/>
              <a:gd name="connsiteX238" fmla="*/ 3240777 w 5018777"/>
              <a:gd name="connsiteY238" fmla="*/ 1352731 h 2610137"/>
              <a:gd name="connsiteX239" fmla="*/ 3269806 w 5018777"/>
              <a:gd name="connsiteY239" fmla="*/ 1316445 h 2610137"/>
              <a:gd name="connsiteX240" fmla="*/ 3291577 w 5018777"/>
              <a:gd name="connsiteY240" fmla="*/ 1301931 h 2610137"/>
              <a:gd name="connsiteX241" fmla="*/ 3306092 w 5018777"/>
              <a:gd name="connsiteY241" fmla="*/ 1287417 h 2610137"/>
              <a:gd name="connsiteX242" fmla="*/ 3313349 w 5018777"/>
              <a:gd name="connsiteY242" fmla="*/ 1265645 h 2610137"/>
              <a:gd name="connsiteX243" fmla="*/ 3269806 w 5018777"/>
              <a:gd name="connsiteY243" fmla="*/ 1258388 h 2610137"/>
              <a:gd name="connsiteX244" fmla="*/ 3248035 w 5018777"/>
              <a:gd name="connsiteY244" fmla="*/ 1251131 h 2610137"/>
              <a:gd name="connsiteX245" fmla="*/ 3197235 w 5018777"/>
              <a:gd name="connsiteY245" fmla="*/ 1236617 h 2610137"/>
              <a:gd name="connsiteX246" fmla="*/ 3175463 w 5018777"/>
              <a:gd name="connsiteY246" fmla="*/ 1222103 h 2610137"/>
              <a:gd name="connsiteX247" fmla="*/ 3153692 w 5018777"/>
              <a:gd name="connsiteY247" fmla="*/ 1214845 h 2610137"/>
              <a:gd name="connsiteX248" fmla="*/ 3124663 w 5018777"/>
              <a:gd name="connsiteY248" fmla="*/ 1200331 h 2610137"/>
              <a:gd name="connsiteX249" fmla="*/ 3204492 w 5018777"/>
              <a:gd name="connsiteY249" fmla="*/ 1098731 h 2610137"/>
              <a:gd name="connsiteX250" fmla="*/ 3255292 w 5018777"/>
              <a:gd name="connsiteY250" fmla="*/ 1040674 h 2610137"/>
              <a:gd name="connsiteX251" fmla="*/ 3255292 w 5018777"/>
              <a:gd name="connsiteY251" fmla="*/ 997131 h 2610137"/>
              <a:gd name="connsiteX252" fmla="*/ 3211749 w 5018777"/>
              <a:gd name="connsiteY252" fmla="*/ 989874 h 2610137"/>
              <a:gd name="connsiteX253" fmla="*/ 3182720 w 5018777"/>
              <a:gd name="connsiteY253" fmla="*/ 982617 h 2610137"/>
              <a:gd name="connsiteX254" fmla="*/ 3124663 w 5018777"/>
              <a:gd name="connsiteY254" fmla="*/ 960845 h 2610137"/>
              <a:gd name="connsiteX255" fmla="*/ 3102892 w 5018777"/>
              <a:gd name="connsiteY255" fmla="*/ 953588 h 2610137"/>
              <a:gd name="connsiteX256" fmla="*/ 3052092 w 5018777"/>
              <a:gd name="connsiteY256" fmla="*/ 946331 h 2610137"/>
              <a:gd name="connsiteX257" fmla="*/ 3030320 w 5018777"/>
              <a:gd name="connsiteY257" fmla="*/ 939074 h 2610137"/>
              <a:gd name="connsiteX258" fmla="*/ 2994035 w 5018777"/>
              <a:gd name="connsiteY258" fmla="*/ 931817 h 2610137"/>
              <a:gd name="connsiteX259" fmla="*/ 2979520 w 5018777"/>
              <a:gd name="connsiteY259" fmla="*/ 917303 h 2610137"/>
              <a:gd name="connsiteX260" fmla="*/ 3037577 w 5018777"/>
              <a:gd name="connsiteY260" fmla="*/ 822960 h 2610137"/>
              <a:gd name="connsiteX261" fmla="*/ 3095635 w 5018777"/>
              <a:gd name="connsiteY261" fmla="*/ 750388 h 2610137"/>
              <a:gd name="connsiteX262" fmla="*/ 3131920 w 5018777"/>
              <a:gd name="connsiteY262" fmla="*/ 706845 h 2610137"/>
              <a:gd name="connsiteX263" fmla="*/ 3146435 w 5018777"/>
              <a:gd name="connsiteY263" fmla="*/ 685074 h 2610137"/>
              <a:gd name="connsiteX264" fmla="*/ 3037577 w 5018777"/>
              <a:gd name="connsiteY264" fmla="*/ 670560 h 2610137"/>
              <a:gd name="connsiteX265" fmla="*/ 2965006 w 5018777"/>
              <a:gd name="connsiteY265" fmla="*/ 663303 h 2610137"/>
              <a:gd name="connsiteX266" fmla="*/ 2892435 w 5018777"/>
              <a:gd name="connsiteY266" fmla="*/ 648788 h 2610137"/>
              <a:gd name="connsiteX267" fmla="*/ 2928720 w 5018777"/>
              <a:gd name="connsiteY267" fmla="*/ 612503 h 2610137"/>
              <a:gd name="connsiteX268" fmla="*/ 2965006 w 5018777"/>
              <a:gd name="connsiteY268" fmla="*/ 576217 h 2610137"/>
              <a:gd name="connsiteX269" fmla="*/ 2972263 w 5018777"/>
              <a:gd name="connsiteY269" fmla="*/ 532674 h 2610137"/>
              <a:gd name="connsiteX270" fmla="*/ 2986777 w 5018777"/>
              <a:gd name="connsiteY270" fmla="*/ 489131 h 2610137"/>
              <a:gd name="connsiteX271" fmla="*/ 3001292 w 5018777"/>
              <a:gd name="connsiteY271" fmla="*/ 438331 h 2610137"/>
              <a:gd name="connsiteX272" fmla="*/ 3015806 w 5018777"/>
              <a:gd name="connsiteY272" fmla="*/ 394788 h 2610137"/>
              <a:gd name="connsiteX273" fmla="*/ 2965006 w 5018777"/>
              <a:gd name="connsiteY273" fmla="*/ 402045 h 2610137"/>
              <a:gd name="connsiteX274" fmla="*/ 2921463 w 5018777"/>
              <a:gd name="connsiteY274" fmla="*/ 416560 h 2610137"/>
              <a:gd name="connsiteX275" fmla="*/ 2892435 w 5018777"/>
              <a:gd name="connsiteY275" fmla="*/ 423817 h 2610137"/>
              <a:gd name="connsiteX276" fmla="*/ 2856149 w 5018777"/>
              <a:gd name="connsiteY276" fmla="*/ 438331 h 2610137"/>
              <a:gd name="connsiteX277" fmla="*/ 2812606 w 5018777"/>
              <a:gd name="connsiteY277" fmla="*/ 445588 h 2610137"/>
              <a:gd name="connsiteX278" fmla="*/ 2783577 w 5018777"/>
              <a:gd name="connsiteY278" fmla="*/ 452845 h 2610137"/>
              <a:gd name="connsiteX279" fmla="*/ 2725520 w 5018777"/>
              <a:gd name="connsiteY279" fmla="*/ 445588 h 2610137"/>
              <a:gd name="connsiteX280" fmla="*/ 2732777 w 5018777"/>
              <a:gd name="connsiteY280" fmla="*/ 380274 h 2610137"/>
              <a:gd name="connsiteX281" fmla="*/ 2725520 w 5018777"/>
              <a:gd name="connsiteY281" fmla="*/ 293188 h 2610137"/>
              <a:gd name="connsiteX282" fmla="*/ 2711006 w 5018777"/>
              <a:gd name="connsiteY282" fmla="*/ 235131 h 2610137"/>
              <a:gd name="connsiteX283" fmla="*/ 2667463 w 5018777"/>
              <a:gd name="connsiteY283" fmla="*/ 213360 h 2610137"/>
              <a:gd name="connsiteX284" fmla="*/ 2660206 w 5018777"/>
              <a:gd name="connsiteY284"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790835 w 5018777"/>
              <a:gd name="connsiteY225" fmla="*/ 2455817 h 2610137"/>
              <a:gd name="connsiteX226" fmla="*/ 2767612 w 5018777"/>
              <a:gd name="connsiteY226" fmla="*/ 2268310 h 2610137"/>
              <a:gd name="connsiteX227" fmla="*/ 2980246 w 5018777"/>
              <a:gd name="connsiteY227" fmla="*/ 2285002 h 2610137"/>
              <a:gd name="connsiteX228" fmla="*/ 2916474 w 5018777"/>
              <a:gd name="connsiteY228" fmla="*/ 2067741 h 2610137"/>
              <a:gd name="connsiteX229" fmla="*/ 3146435 w 5018777"/>
              <a:gd name="connsiteY229" fmla="*/ 2042160 h 2610137"/>
              <a:gd name="connsiteX230" fmla="*/ 3023063 w 5018777"/>
              <a:gd name="connsiteY230" fmla="*/ 1846217 h 2610137"/>
              <a:gd name="connsiteX231" fmla="*/ 3251300 w 5018777"/>
              <a:gd name="connsiteY231" fmla="*/ 1829344 h 2610137"/>
              <a:gd name="connsiteX232" fmla="*/ 3091099 w 5018777"/>
              <a:gd name="connsiteY232" fmla="*/ 1650274 h 2610137"/>
              <a:gd name="connsiteX233" fmla="*/ 3298835 w 5018777"/>
              <a:gd name="connsiteY233" fmla="*/ 1570445 h 2610137"/>
              <a:gd name="connsiteX234" fmla="*/ 3182720 w 5018777"/>
              <a:gd name="connsiteY234" fmla="*/ 1461588 h 2610137"/>
              <a:gd name="connsiteX235" fmla="*/ 3119402 w 5018777"/>
              <a:gd name="connsiteY235" fmla="*/ 1423398 h 2610137"/>
              <a:gd name="connsiteX236" fmla="*/ 3204492 w 5018777"/>
              <a:gd name="connsiteY236" fmla="*/ 1389017 h 2610137"/>
              <a:gd name="connsiteX237" fmla="*/ 3240777 w 5018777"/>
              <a:gd name="connsiteY237" fmla="*/ 1352731 h 2610137"/>
              <a:gd name="connsiteX238" fmla="*/ 3269806 w 5018777"/>
              <a:gd name="connsiteY238" fmla="*/ 1316445 h 2610137"/>
              <a:gd name="connsiteX239" fmla="*/ 3291577 w 5018777"/>
              <a:gd name="connsiteY239" fmla="*/ 1301931 h 2610137"/>
              <a:gd name="connsiteX240" fmla="*/ 3306092 w 5018777"/>
              <a:gd name="connsiteY240" fmla="*/ 1287417 h 2610137"/>
              <a:gd name="connsiteX241" fmla="*/ 3313349 w 5018777"/>
              <a:gd name="connsiteY241" fmla="*/ 1265645 h 2610137"/>
              <a:gd name="connsiteX242" fmla="*/ 3269806 w 5018777"/>
              <a:gd name="connsiteY242" fmla="*/ 1258388 h 2610137"/>
              <a:gd name="connsiteX243" fmla="*/ 3248035 w 5018777"/>
              <a:gd name="connsiteY243" fmla="*/ 1251131 h 2610137"/>
              <a:gd name="connsiteX244" fmla="*/ 3197235 w 5018777"/>
              <a:gd name="connsiteY244" fmla="*/ 1236617 h 2610137"/>
              <a:gd name="connsiteX245" fmla="*/ 3175463 w 5018777"/>
              <a:gd name="connsiteY245" fmla="*/ 1222103 h 2610137"/>
              <a:gd name="connsiteX246" fmla="*/ 3153692 w 5018777"/>
              <a:gd name="connsiteY246" fmla="*/ 1214845 h 2610137"/>
              <a:gd name="connsiteX247" fmla="*/ 3124663 w 5018777"/>
              <a:gd name="connsiteY247" fmla="*/ 1200331 h 2610137"/>
              <a:gd name="connsiteX248" fmla="*/ 3204492 w 5018777"/>
              <a:gd name="connsiteY248" fmla="*/ 1098731 h 2610137"/>
              <a:gd name="connsiteX249" fmla="*/ 3255292 w 5018777"/>
              <a:gd name="connsiteY249" fmla="*/ 1040674 h 2610137"/>
              <a:gd name="connsiteX250" fmla="*/ 3255292 w 5018777"/>
              <a:gd name="connsiteY250" fmla="*/ 997131 h 2610137"/>
              <a:gd name="connsiteX251" fmla="*/ 3211749 w 5018777"/>
              <a:gd name="connsiteY251" fmla="*/ 989874 h 2610137"/>
              <a:gd name="connsiteX252" fmla="*/ 3182720 w 5018777"/>
              <a:gd name="connsiteY252" fmla="*/ 982617 h 2610137"/>
              <a:gd name="connsiteX253" fmla="*/ 3124663 w 5018777"/>
              <a:gd name="connsiteY253" fmla="*/ 960845 h 2610137"/>
              <a:gd name="connsiteX254" fmla="*/ 3102892 w 5018777"/>
              <a:gd name="connsiteY254" fmla="*/ 953588 h 2610137"/>
              <a:gd name="connsiteX255" fmla="*/ 3052092 w 5018777"/>
              <a:gd name="connsiteY255" fmla="*/ 946331 h 2610137"/>
              <a:gd name="connsiteX256" fmla="*/ 3030320 w 5018777"/>
              <a:gd name="connsiteY256" fmla="*/ 939074 h 2610137"/>
              <a:gd name="connsiteX257" fmla="*/ 2994035 w 5018777"/>
              <a:gd name="connsiteY257" fmla="*/ 931817 h 2610137"/>
              <a:gd name="connsiteX258" fmla="*/ 2979520 w 5018777"/>
              <a:gd name="connsiteY258" fmla="*/ 917303 h 2610137"/>
              <a:gd name="connsiteX259" fmla="*/ 3037577 w 5018777"/>
              <a:gd name="connsiteY259" fmla="*/ 822960 h 2610137"/>
              <a:gd name="connsiteX260" fmla="*/ 3095635 w 5018777"/>
              <a:gd name="connsiteY260" fmla="*/ 750388 h 2610137"/>
              <a:gd name="connsiteX261" fmla="*/ 3131920 w 5018777"/>
              <a:gd name="connsiteY261" fmla="*/ 706845 h 2610137"/>
              <a:gd name="connsiteX262" fmla="*/ 3146435 w 5018777"/>
              <a:gd name="connsiteY262" fmla="*/ 685074 h 2610137"/>
              <a:gd name="connsiteX263" fmla="*/ 3037577 w 5018777"/>
              <a:gd name="connsiteY263" fmla="*/ 670560 h 2610137"/>
              <a:gd name="connsiteX264" fmla="*/ 2965006 w 5018777"/>
              <a:gd name="connsiteY264" fmla="*/ 663303 h 2610137"/>
              <a:gd name="connsiteX265" fmla="*/ 2892435 w 5018777"/>
              <a:gd name="connsiteY265" fmla="*/ 648788 h 2610137"/>
              <a:gd name="connsiteX266" fmla="*/ 2928720 w 5018777"/>
              <a:gd name="connsiteY266" fmla="*/ 612503 h 2610137"/>
              <a:gd name="connsiteX267" fmla="*/ 2965006 w 5018777"/>
              <a:gd name="connsiteY267" fmla="*/ 576217 h 2610137"/>
              <a:gd name="connsiteX268" fmla="*/ 2972263 w 5018777"/>
              <a:gd name="connsiteY268" fmla="*/ 532674 h 2610137"/>
              <a:gd name="connsiteX269" fmla="*/ 2986777 w 5018777"/>
              <a:gd name="connsiteY269" fmla="*/ 489131 h 2610137"/>
              <a:gd name="connsiteX270" fmla="*/ 3001292 w 5018777"/>
              <a:gd name="connsiteY270" fmla="*/ 438331 h 2610137"/>
              <a:gd name="connsiteX271" fmla="*/ 3015806 w 5018777"/>
              <a:gd name="connsiteY271" fmla="*/ 394788 h 2610137"/>
              <a:gd name="connsiteX272" fmla="*/ 2965006 w 5018777"/>
              <a:gd name="connsiteY272" fmla="*/ 402045 h 2610137"/>
              <a:gd name="connsiteX273" fmla="*/ 2921463 w 5018777"/>
              <a:gd name="connsiteY273" fmla="*/ 416560 h 2610137"/>
              <a:gd name="connsiteX274" fmla="*/ 2892435 w 5018777"/>
              <a:gd name="connsiteY274" fmla="*/ 423817 h 2610137"/>
              <a:gd name="connsiteX275" fmla="*/ 2856149 w 5018777"/>
              <a:gd name="connsiteY275" fmla="*/ 438331 h 2610137"/>
              <a:gd name="connsiteX276" fmla="*/ 2812606 w 5018777"/>
              <a:gd name="connsiteY276" fmla="*/ 445588 h 2610137"/>
              <a:gd name="connsiteX277" fmla="*/ 2783577 w 5018777"/>
              <a:gd name="connsiteY277" fmla="*/ 452845 h 2610137"/>
              <a:gd name="connsiteX278" fmla="*/ 2725520 w 5018777"/>
              <a:gd name="connsiteY278" fmla="*/ 445588 h 2610137"/>
              <a:gd name="connsiteX279" fmla="*/ 2732777 w 5018777"/>
              <a:gd name="connsiteY279" fmla="*/ 380274 h 2610137"/>
              <a:gd name="connsiteX280" fmla="*/ 2725520 w 5018777"/>
              <a:gd name="connsiteY280" fmla="*/ 293188 h 2610137"/>
              <a:gd name="connsiteX281" fmla="*/ 2711006 w 5018777"/>
              <a:gd name="connsiteY281" fmla="*/ 235131 h 2610137"/>
              <a:gd name="connsiteX282" fmla="*/ 2667463 w 5018777"/>
              <a:gd name="connsiteY282" fmla="*/ 213360 h 2610137"/>
              <a:gd name="connsiteX283" fmla="*/ 2660206 w 5018777"/>
              <a:gd name="connsiteY283"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790835 w 5018777"/>
              <a:gd name="connsiteY225" fmla="*/ 2455817 h 2610137"/>
              <a:gd name="connsiteX226" fmla="*/ 2767612 w 5018777"/>
              <a:gd name="connsiteY226" fmla="*/ 2268310 h 2610137"/>
              <a:gd name="connsiteX227" fmla="*/ 2980246 w 5018777"/>
              <a:gd name="connsiteY227" fmla="*/ 2285002 h 2610137"/>
              <a:gd name="connsiteX228" fmla="*/ 2916474 w 5018777"/>
              <a:gd name="connsiteY228" fmla="*/ 2067741 h 2610137"/>
              <a:gd name="connsiteX229" fmla="*/ 3146435 w 5018777"/>
              <a:gd name="connsiteY229" fmla="*/ 2042160 h 2610137"/>
              <a:gd name="connsiteX230" fmla="*/ 3023063 w 5018777"/>
              <a:gd name="connsiteY230" fmla="*/ 1846217 h 2610137"/>
              <a:gd name="connsiteX231" fmla="*/ 3251300 w 5018777"/>
              <a:gd name="connsiteY231" fmla="*/ 1829344 h 2610137"/>
              <a:gd name="connsiteX232" fmla="*/ 3091099 w 5018777"/>
              <a:gd name="connsiteY232" fmla="*/ 1650274 h 2610137"/>
              <a:gd name="connsiteX233" fmla="*/ 3298835 w 5018777"/>
              <a:gd name="connsiteY233" fmla="*/ 1570445 h 2610137"/>
              <a:gd name="connsiteX234" fmla="*/ 3182720 w 5018777"/>
              <a:gd name="connsiteY234" fmla="*/ 1461588 h 2610137"/>
              <a:gd name="connsiteX235" fmla="*/ 3119402 w 5018777"/>
              <a:gd name="connsiteY235" fmla="*/ 1423398 h 2610137"/>
              <a:gd name="connsiteX236" fmla="*/ 3240777 w 5018777"/>
              <a:gd name="connsiteY236" fmla="*/ 1352731 h 2610137"/>
              <a:gd name="connsiteX237" fmla="*/ 3269806 w 5018777"/>
              <a:gd name="connsiteY237" fmla="*/ 1316445 h 2610137"/>
              <a:gd name="connsiteX238" fmla="*/ 3291577 w 5018777"/>
              <a:gd name="connsiteY238" fmla="*/ 1301931 h 2610137"/>
              <a:gd name="connsiteX239" fmla="*/ 3306092 w 5018777"/>
              <a:gd name="connsiteY239" fmla="*/ 1287417 h 2610137"/>
              <a:gd name="connsiteX240" fmla="*/ 3313349 w 5018777"/>
              <a:gd name="connsiteY240" fmla="*/ 1265645 h 2610137"/>
              <a:gd name="connsiteX241" fmla="*/ 3269806 w 5018777"/>
              <a:gd name="connsiteY241" fmla="*/ 1258388 h 2610137"/>
              <a:gd name="connsiteX242" fmla="*/ 3248035 w 5018777"/>
              <a:gd name="connsiteY242" fmla="*/ 1251131 h 2610137"/>
              <a:gd name="connsiteX243" fmla="*/ 3197235 w 5018777"/>
              <a:gd name="connsiteY243" fmla="*/ 1236617 h 2610137"/>
              <a:gd name="connsiteX244" fmla="*/ 3175463 w 5018777"/>
              <a:gd name="connsiteY244" fmla="*/ 1222103 h 2610137"/>
              <a:gd name="connsiteX245" fmla="*/ 3153692 w 5018777"/>
              <a:gd name="connsiteY245" fmla="*/ 1214845 h 2610137"/>
              <a:gd name="connsiteX246" fmla="*/ 3124663 w 5018777"/>
              <a:gd name="connsiteY246" fmla="*/ 1200331 h 2610137"/>
              <a:gd name="connsiteX247" fmla="*/ 3204492 w 5018777"/>
              <a:gd name="connsiteY247" fmla="*/ 1098731 h 2610137"/>
              <a:gd name="connsiteX248" fmla="*/ 3255292 w 5018777"/>
              <a:gd name="connsiteY248" fmla="*/ 1040674 h 2610137"/>
              <a:gd name="connsiteX249" fmla="*/ 3255292 w 5018777"/>
              <a:gd name="connsiteY249" fmla="*/ 997131 h 2610137"/>
              <a:gd name="connsiteX250" fmla="*/ 3211749 w 5018777"/>
              <a:gd name="connsiteY250" fmla="*/ 989874 h 2610137"/>
              <a:gd name="connsiteX251" fmla="*/ 3182720 w 5018777"/>
              <a:gd name="connsiteY251" fmla="*/ 982617 h 2610137"/>
              <a:gd name="connsiteX252" fmla="*/ 3124663 w 5018777"/>
              <a:gd name="connsiteY252" fmla="*/ 960845 h 2610137"/>
              <a:gd name="connsiteX253" fmla="*/ 3102892 w 5018777"/>
              <a:gd name="connsiteY253" fmla="*/ 953588 h 2610137"/>
              <a:gd name="connsiteX254" fmla="*/ 3052092 w 5018777"/>
              <a:gd name="connsiteY254" fmla="*/ 946331 h 2610137"/>
              <a:gd name="connsiteX255" fmla="*/ 3030320 w 5018777"/>
              <a:gd name="connsiteY255" fmla="*/ 939074 h 2610137"/>
              <a:gd name="connsiteX256" fmla="*/ 2994035 w 5018777"/>
              <a:gd name="connsiteY256" fmla="*/ 931817 h 2610137"/>
              <a:gd name="connsiteX257" fmla="*/ 2979520 w 5018777"/>
              <a:gd name="connsiteY257" fmla="*/ 917303 h 2610137"/>
              <a:gd name="connsiteX258" fmla="*/ 3037577 w 5018777"/>
              <a:gd name="connsiteY258" fmla="*/ 822960 h 2610137"/>
              <a:gd name="connsiteX259" fmla="*/ 3095635 w 5018777"/>
              <a:gd name="connsiteY259" fmla="*/ 750388 h 2610137"/>
              <a:gd name="connsiteX260" fmla="*/ 3131920 w 5018777"/>
              <a:gd name="connsiteY260" fmla="*/ 706845 h 2610137"/>
              <a:gd name="connsiteX261" fmla="*/ 3146435 w 5018777"/>
              <a:gd name="connsiteY261" fmla="*/ 685074 h 2610137"/>
              <a:gd name="connsiteX262" fmla="*/ 3037577 w 5018777"/>
              <a:gd name="connsiteY262" fmla="*/ 670560 h 2610137"/>
              <a:gd name="connsiteX263" fmla="*/ 2965006 w 5018777"/>
              <a:gd name="connsiteY263" fmla="*/ 663303 h 2610137"/>
              <a:gd name="connsiteX264" fmla="*/ 2892435 w 5018777"/>
              <a:gd name="connsiteY264" fmla="*/ 648788 h 2610137"/>
              <a:gd name="connsiteX265" fmla="*/ 2928720 w 5018777"/>
              <a:gd name="connsiteY265" fmla="*/ 612503 h 2610137"/>
              <a:gd name="connsiteX266" fmla="*/ 2965006 w 5018777"/>
              <a:gd name="connsiteY266" fmla="*/ 576217 h 2610137"/>
              <a:gd name="connsiteX267" fmla="*/ 2972263 w 5018777"/>
              <a:gd name="connsiteY267" fmla="*/ 532674 h 2610137"/>
              <a:gd name="connsiteX268" fmla="*/ 2986777 w 5018777"/>
              <a:gd name="connsiteY268" fmla="*/ 489131 h 2610137"/>
              <a:gd name="connsiteX269" fmla="*/ 3001292 w 5018777"/>
              <a:gd name="connsiteY269" fmla="*/ 438331 h 2610137"/>
              <a:gd name="connsiteX270" fmla="*/ 3015806 w 5018777"/>
              <a:gd name="connsiteY270" fmla="*/ 394788 h 2610137"/>
              <a:gd name="connsiteX271" fmla="*/ 2965006 w 5018777"/>
              <a:gd name="connsiteY271" fmla="*/ 402045 h 2610137"/>
              <a:gd name="connsiteX272" fmla="*/ 2921463 w 5018777"/>
              <a:gd name="connsiteY272" fmla="*/ 416560 h 2610137"/>
              <a:gd name="connsiteX273" fmla="*/ 2892435 w 5018777"/>
              <a:gd name="connsiteY273" fmla="*/ 423817 h 2610137"/>
              <a:gd name="connsiteX274" fmla="*/ 2856149 w 5018777"/>
              <a:gd name="connsiteY274" fmla="*/ 438331 h 2610137"/>
              <a:gd name="connsiteX275" fmla="*/ 2812606 w 5018777"/>
              <a:gd name="connsiteY275" fmla="*/ 445588 h 2610137"/>
              <a:gd name="connsiteX276" fmla="*/ 2783577 w 5018777"/>
              <a:gd name="connsiteY276" fmla="*/ 452845 h 2610137"/>
              <a:gd name="connsiteX277" fmla="*/ 2725520 w 5018777"/>
              <a:gd name="connsiteY277" fmla="*/ 445588 h 2610137"/>
              <a:gd name="connsiteX278" fmla="*/ 2732777 w 5018777"/>
              <a:gd name="connsiteY278" fmla="*/ 380274 h 2610137"/>
              <a:gd name="connsiteX279" fmla="*/ 2725520 w 5018777"/>
              <a:gd name="connsiteY279" fmla="*/ 293188 h 2610137"/>
              <a:gd name="connsiteX280" fmla="*/ 2711006 w 5018777"/>
              <a:gd name="connsiteY280" fmla="*/ 235131 h 2610137"/>
              <a:gd name="connsiteX281" fmla="*/ 2667463 w 5018777"/>
              <a:gd name="connsiteY281" fmla="*/ 213360 h 2610137"/>
              <a:gd name="connsiteX282" fmla="*/ 2660206 w 5018777"/>
              <a:gd name="connsiteY282"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790835 w 5018777"/>
              <a:gd name="connsiteY225" fmla="*/ 2455817 h 2610137"/>
              <a:gd name="connsiteX226" fmla="*/ 2767612 w 5018777"/>
              <a:gd name="connsiteY226" fmla="*/ 2268310 h 2610137"/>
              <a:gd name="connsiteX227" fmla="*/ 2980246 w 5018777"/>
              <a:gd name="connsiteY227" fmla="*/ 2285002 h 2610137"/>
              <a:gd name="connsiteX228" fmla="*/ 2916474 w 5018777"/>
              <a:gd name="connsiteY228" fmla="*/ 2067741 h 2610137"/>
              <a:gd name="connsiteX229" fmla="*/ 3146435 w 5018777"/>
              <a:gd name="connsiteY229" fmla="*/ 2042160 h 2610137"/>
              <a:gd name="connsiteX230" fmla="*/ 3023063 w 5018777"/>
              <a:gd name="connsiteY230" fmla="*/ 1846217 h 2610137"/>
              <a:gd name="connsiteX231" fmla="*/ 3251300 w 5018777"/>
              <a:gd name="connsiteY231" fmla="*/ 1829344 h 2610137"/>
              <a:gd name="connsiteX232" fmla="*/ 3091099 w 5018777"/>
              <a:gd name="connsiteY232" fmla="*/ 1650274 h 2610137"/>
              <a:gd name="connsiteX233" fmla="*/ 3298835 w 5018777"/>
              <a:gd name="connsiteY233" fmla="*/ 1570445 h 2610137"/>
              <a:gd name="connsiteX234" fmla="*/ 3119402 w 5018777"/>
              <a:gd name="connsiteY234" fmla="*/ 1423398 h 2610137"/>
              <a:gd name="connsiteX235" fmla="*/ 3240777 w 5018777"/>
              <a:gd name="connsiteY235" fmla="*/ 1352731 h 2610137"/>
              <a:gd name="connsiteX236" fmla="*/ 3269806 w 5018777"/>
              <a:gd name="connsiteY236" fmla="*/ 1316445 h 2610137"/>
              <a:gd name="connsiteX237" fmla="*/ 3291577 w 5018777"/>
              <a:gd name="connsiteY237" fmla="*/ 1301931 h 2610137"/>
              <a:gd name="connsiteX238" fmla="*/ 3306092 w 5018777"/>
              <a:gd name="connsiteY238" fmla="*/ 1287417 h 2610137"/>
              <a:gd name="connsiteX239" fmla="*/ 3313349 w 5018777"/>
              <a:gd name="connsiteY239" fmla="*/ 1265645 h 2610137"/>
              <a:gd name="connsiteX240" fmla="*/ 3269806 w 5018777"/>
              <a:gd name="connsiteY240" fmla="*/ 1258388 h 2610137"/>
              <a:gd name="connsiteX241" fmla="*/ 3248035 w 5018777"/>
              <a:gd name="connsiteY241" fmla="*/ 1251131 h 2610137"/>
              <a:gd name="connsiteX242" fmla="*/ 3197235 w 5018777"/>
              <a:gd name="connsiteY242" fmla="*/ 1236617 h 2610137"/>
              <a:gd name="connsiteX243" fmla="*/ 3175463 w 5018777"/>
              <a:gd name="connsiteY243" fmla="*/ 1222103 h 2610137"/>
              <a:gd name="connsiteX244" fmla="*/ 3153692 w 5018777"/>
              <a:gd name="connsiteY244" fmla="*/ 1214845 h 2610137"/>
              <a:gd name="connsiteX245" fmla="*/ 3124663 w 5018777"/>
              <a:gd name="connsiteY245" fmla="*/ 1200331 h 2610137"/>
              <a:gd name="connsiteX246" fmla="*/ 3204492 w 5018777"/>
              <a:gd name="connsiteY246" fmla="*/ 1098731 h 2610137"/>
              <a:gd name="connsiteX247" fmla="*/ 3255292 w 5018777"/>
              <a:gd name="connsiteY247" fmla="*/ 1040674 h 2610137"/>
              <a:gd name="connsiteX248" fmla="*/ 3255292 w 5018777"/>
              <a:gd name="connsiteY248" fmla="*/ 997131 h 2610137"/>
              <a:gd name="connsiteX249" fmla="*/ 3211749 w 5018777"/>
              <a:gd name="connsiteY249" fmla="*/ 989874 h 2610137"/>
              <a:gd name="connsiteX250" fmla="*/ 3182720 w 5018777"/>
              <a:gd name="connsiteY250" fmla="*/ 982617 h 2610137"/>
              <a:gd name="connsiteX251" fmla="*/ 3124663 w 5018777"/>
              <a:gd name="connsiteY251" fmla="*/ 960845 h 2610137"/>
              <a:gd name="connsiteX252" fmla="*/ 3102892 w 5018777"/>
              <a:gd name="connsiteY252" fmla="*/ 953588 h 2610137"/>
              <a:gd name="connsiteX253" fmla="*/ 3052092 w 5018777"/>
              <a:gd name="connsiteY253" fmla="*/ 946331 h 2610137"/>
              <a:gd name="connsiteX254" fmla="*/ 3030320 w 5018777"/>
              <a:gd name="connsiteY254" fmla="*/ 939074 h 2610137"/>
              <a:gd name="connsiteX255" fmla="*/ 2994035 w 5018777"/>
              <a:gd name="connsiteY255" fmla="*/ 931817 h 2610137"/>
              <a:gd name="connsiteX256" fmla="*/ 2979520 w 5018777"/>
              <a:gd name="connsiteY256" fmla="*/ 917303 h 2610137"/>
              <a:gd name="connsiteX257" fmla="*/ 3037577 w 5018777"/>
              <a:gd name="connsiteY257" fmla="*/ 822960 h 2610137"/>
              <a:gd name="connsiteX258" fmla="*/ 3095635 w 5018777"/>
              <a:gd name="connsiteY258" fmla="*/ 750388 h 2610137"/>
              <a:gd name="connsiteX259" fmla="*/ 3131920 w 5018777"/>
              <a:gd name="connsiteY259" fmla="*/ 706845 h 2610137"/>
              <a:gd name="connsiteX260" fmla="*/ 3146435 w 5018777"/>
              <a:gd name="connsiteY260" fmla="*/ 685074 h 2610137"/>
              <a:gd name="connsiteX261" fmla="*/ 3037577 w 5018777"/>
              <a:gd name="connsiteY261" fmla="*/ 670560 h 2610137"/>
              <a:gd name="connsiteX262" fmla="*/ 2965006 w 5018777"/>
              <a:gd name="connsiteY262" fmla="*/ 663303 h 2610137"/>
              <a:gd name="connsiteX263" fmla="*/ 2892435 w 5018777"/>
              <a:gd name="connsiteY263" fmla="*/ 648788 h 2610137"/>
              <a:gd name="connsiteX264" fmla="*/ 2928720 w 5018777"/>
              <a:gd name="connsiteY264" fmla="*/ 612503 h 2610137"/>
              <a:gd name="connsiteX265" fmla="*/ 2965006 w 5018777"/>
              <a:gd name="connsiteY265" fmla="*/ 576217 h 2610137"/>
              <a:gd name="connsiteX266" fmla="*/ 2972263 w 5018777"/>
              <a:gd name="connsiteY266" fmla="*/ 532674 h 2610137"/>
              <a:gd name="connsiteX267" fmla="*/ 2986777 w 5018777"/>
              <a:gd name="connsiteY267" fmla="*/ 489131 h 2610137"/>
              <a:gd name="connsiteX268" fmla="*/ 3001292 w 5018777"/>
              <a:gd name="connsiteY268" fmla="*/ 438331 h 2610137"/>
              <a:gd name="connsiteX269" fmla="*/ 3015806 w 5018777"/>
              <a:gd name="connsiteY269" fmla="*/ 394788 h 2610137"/>
              <a:gd name="connsiteX270" fmla="*/ 2965006 w 5018777"/>
              <a:gd name="connsiteY270" fmla="*/ 402045 h 2610137"/>
              <a:gd name="connsiteX271" fmla="*/ 2921463 w 5018777"/>
              <a:gd name="connsiteY271" fmla="*/ 416560 h 2610137"/>
              <a:gd name="connsiteX272" fmla="*/ 2892435 w 5018777"/>
              <a:gd name="connsiteY272" fmla="*/ 423817 h 2610137"/>
              <a:gd name="connsiteX273" fmla="*/ 2856149 w 5018777"/>
              <a:gd name="connsiteY273" fmla="*/ 438331 h 2610137"/>
              <a:gd name="connsiteX274" fmla="*/ 2812606 w 5018777"/>
              <a:gd name="connsiteY274" fmla="*/ 445588 h 2610137"/>
              <a:gd name="connsiteX275" fmla="*/ 2783577 w 5018777"/>
              <a:gd name="connsiteY275" fmla="*/ 452845 h 2610137"/>
              <a:gd name="connsiteX276" fmla="*/ 2725520 w 5018777"/>
              <a:gd name="connsiteY276" fmla="*/ 445588 h 2610137"/>
              <a:gd name="connsiteX277" fmla="*/ 2732777 w 5018777"/>
              <a:gd name="connsiteY277" fmla="*/ 380274 h 2610137"/>
              <a:gd name="connsiteX278" fmla="*/ 2725520 w 5018777"/>
              <a:gd name="connsiteY278" fmla="*/ 293188 h 2610137"/>
              <a:gd name="connsiteX279" fmla="*/ 2711006 w 5018777"/>
              <a:gd name="connsiteY279" fmla="*/ 235131 h 2610137"/>
              <a:gd name="connsiteX280" fmla="*/ 2667463 w 5018777"/>
              <a:gd name="connsiteY280" fmla="*/ 213360 h 2610137"/>
              <a:gd name="connsiteX281" fmla="*/ 2660206 w 5018777"/>
              <a:gd name="connsiteY281"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790835 w 5018777"/>
              <a:gd name="connsiteY225" fmla="*/ 2455817 h 2610137"/>
              <a:gd name="connsiteX226" fmla="*/ 2767612 w 5018777"/>
              <a:gd name="connsiteY226" fmla="*/ 2268310 h 2610137"/>
              <a:gd name="connsiteX227" fmla="*/ 2980246 w 5018777"/>
              <a:gd name="connsiteY227" fmla="*/ 2285002 h 2610137"/>
              <a:gd name="connsiteX228" fmla="*/ 2916474 w 5018777"/>
              <a:gd name="connsiteY228" fmla="*/ 2067741 h 2610137"/>
              <a:gd name="connsiteX229" fmla="*/ 3146435 w 5018777"/>
              <a:gd name="connsiteY229" fmla="*/ 2042160 h 2610137"/>
              <a:gd name="connsiteX230" fmla="*/ 3023063 w 5018777"/>
              <a:gd name="connsiteY230" fmla="*/ 1846217 h 2610137"/>
              <a:gd name="connsiteX231" fmla="*/ 3251300 w 5018777"/>
              <a:gd name="connsiteY231" fmla="*/ 1829344 h 2610137"/>
              <a:gd name="connsiteX232" fmla="*/ 3091099 w 5018777"/>
              <a:gd name="connsiteY232" fmla="*/ 1650274 h 2610137"/>
              <a:gd name="connsiteX233" fmla="*/ 3298835 w 5018777"/>
              <a:gd name="connsiteY233" fmla="*/ 1570445 h 2610137"/>
              <a:gd name="connsiteX234" fmla="*/ 3119402 w 5018777"/>
              <a:gd name="connsiteY234" fmla="*/ 1423398 h 2610137"/>
              <a:gd name="connsiteX235" fmla="*/ 3269806 w 5018777"/>
              <a:gd name="connsiteY235" fmla="*/ 1316445 h 2610137"/>
              <a:gd name="connsiteX236" fmla="*/ 3291577 w 5018777"/>
              <a:gd name="connsiteY236" fmla="*/ 1301931 h 2610137"/>
              <a:gd name="connsiteX237" fmla="*/ 3306092 w 5018777"/>
              <a:gd name="connsiteY237" fmla="*/ 1287417 h 2610137"/>
              <a:gd name="connsiteX238" fmla="*/ 3313349 w 5018777"/>
              <a:gd name="connsiteY238" fmla="*/ 1265645 h 2610137"/>
              <a:gd name="connsiteX239" fmla="*/ 3269806 w 5018777"/>
              <a:gd name="connsiteY239" fmla="*/ 1258388 h 2610137"/>
              <a:gd name="connsiteX240" fmla="*/ 3248035 w 5018777"/>
              <a:gd name="connsiteY240" fmla="*/ 1251131 h 2610137"/>
              <a:gd name="connsiteX241" fmla="*/ 3197235 w 5018777"/>
              <a:gd name="connsiteY241" fmla="*/ 1236617 h 2610137"/>
              <a:gd name="connsiteX242" fmla="*/ 3175463 w 5018777"/>
              <a:gd name="connsiteY242" fmla="*/ 1222103 h 2610137"/>
              <a:gd name="connsiteX243" fmla="*/ 3153692 w 5018777"/>
              <a:gd name="connsiteY243" fmla="*/ 1214845 h 2610137"/>
              <a:gd name="connsiteX244" fmla="*/ 3124663 w 5018777"/>
              <a:gd name="connsiteY244" fmla="*/ 1200331 h 2610137"/>
              <a:gd name="connsiteX245" fmla="*/ 3204492 w 5018777"/>
              <a:gd name="connsiteY245" fmla="*/ 1098731 h 2610137"/>
              <a:gd name="connsiteX246" fmla="*/ 3255292 w 5018777"/>
              <a:gd name="connsiteY246" fmla="*/ 1040674 h 2610137"/>
              <a:gd name="connsiteX247" fmla="*/ 3255292 w 5018777"/>
              <a:gd name="connsiteY247" fmla="*/ 997131 h 2610137"/>
              <a:gd name="connsiteX248" fmla="*/ 3211749 w 5018777"/>
              <a:gd name="connsiteY248" fmla="*/ 989874 h 2610137"/>
              <a:gd name="connsiteX249" fmla="*/ 3182720 w 5018777"/>
              <a:gd name="connsiteY249" fmla="*/ 982617 h 2610137"/>
              <a:gd name="connsiteX250" fmla="*/ 3124663 w 5018777"/>
              <a:gd name="connsiteY250" fmla="*/ 960845 h 2610137"/>
              <a:gd name="connsiteX251" fmla="*/ 3102892 w 5018777"/>
              <a:gd name="connsiteY251" fmla="*/ 953588 h 2610137"/>
              <a:gd name="connsiteX252" fmla="*/ 3052092 w 5018777"/>
              <a:gd name="connsiteY252" fmla="*/ 946331 h 2610137"/>
              <a:gd name="connsiteX253" fmla="*/ 3030320 w 5018777"/>
              <a:gd name="connsiteY253" fmla="*/ 939074 h 2610137"/>
              <a:gd name="connsiteX254" fmla="*/ 2994035 w 5018777"/>
              <a:gd name="connsiteY254" fmla="*/ 931817 h 2610137"/>
              <a:gd name="connsiteX255" fmla="*/ 2979520 w 5018777"/>
              <a:gd name="connsiteY255" fmla="*/ 917303 h 2610137"/>
              <a:gd name="connsiteX256" fmla="*/ 3037577 w 5018777"/>
              <a:gd name="connsiteY256" fmla="*/ 822960 h 2610137"/>
              <a:gd name="connsiteX257" fmla="*/ 3095635 w 5018777"/>
              <a:gd name="connsiteY257" fmla="*/ 750388 h 2610137"/>
              <a:gd name="connsiteX258" fmla="*/ 3131920 w 5018777"/>
              <a:gd name="connsiteY258" fmla="*/ 706845 h 2610137"/>
              <a:gd name="connsiteX259" fmla="*/ 3146435 w 5018777"/>
              <a:gd name="connsiteY259" fmla="*/ 685074 h 2610137"/>
              <a:gd name="connsiteX260" fmla="*/ 3037577 w 5018777"/>
              <a:gd name="connsiteY260" fmla="*/ 670560 h 2610137"/>
              <a:gd name="connsiteX261" fmla="*/ 2965006 w 5018777"/>
              <a:gd name="connsiteY261" fmla="*/ 663303 h 2610137"/>
              <a:gd name="connsiteX262" fmla="*/ 2892435 w 5018777"/>
              <a:gd name="connsiteY262" fmla="*/ 648788 h 2610137"/>
              <a:gd name="connsiteX263" fmla="*/ 2928720 w 5018777"/>
              <a:gd name="connsiteY263" fmla="*/ 612503 h 2610137"/>
              <a:gd name="connsiteX264" fmla="*/ 2965006 w 5018777"/>
              <a:gd name="connsiteY264" fmla="*/ 576217 h 2610137"/>
              <a:gd name="connsiteX265" fmla="*/ 2972263 w 5018777"/>
              <a:gd name="connsiteY265" fmla="*/ 532674 h 2610137"/>
              <a:gd name="connsiteX266" fmla="*/ 2986777 w 5018777"/>
              <a:gd name="connsiteY266" fmla="*/ 489131 h 2610137"/>
              <a:gd name="connsiteX267" fmla="*/ 3001292 w 5018777"/>
              <a:gd name="connsiteY267" fmla="*/ 438331 h 2610137"/>
              <a:gd name="connsiteX268" fmla="*/ 3015806 w 5018777"/>
              <a:gd name="connsiteY268" fmla="*/ 394788 h 2610137"/>
              <a:gd name="connsiteX269" fmla="*/ 2965006 w 5018777"/>
              <a:gd name="connsiteY269" fmla="*/ 402045 h 2610137"/>
              <a:gd name="connsiteX270" fmla="*/ 2921463 w 5018777"/>
              <a:gd name="connsiteY270" fmla="*/ 416560 h 2610137"/>
              <a:gd name="connsiteX271" fmla="*/ 2892435 w 5018777"/>
              <a:gd name="connsiteY271" fmla="*/ 423817 h 2610137"/>
              <a:gd name="connsiteX272" fmla="*/ 2856149 w 5018777"/>
              <a:gd name="connsiteY272" fmla="*/ 438331 h 2610137"/>
              <a:gd name="connsiteX273" fmla="*/ 2812606 w 5018777"/>
              <a:gd name="connsiteY273" fmla="*/ 445588 h 2610137"/>
              <a:gd name="connsiteX274" fmla="*/ 2783577 w 5018777"/>
              <a:gd name="connsiteY274" fmla="*/ 452845 h 2610137"/>
              <a:gd name="connsiteX275" fmla="*/ 2725520 w 5018777"/>
              <a:gd name="connsiteY275" fmla="*/ 445588 h 2610137"/>
              <a:gd name="connsiteX276" fmla="*/ 2732777 w 5018777"/>
              <a:gd name="connsiteY276" fmla="*/ 380274 h 2610137"/>
              <a:gd name="connsiteX277" fmla="*/ 2725520 w 5018777"/>
              <a:gd name="connsiteY277" fmla="*/ 293188 h 2610137"/>
              <a:gd name="connsiteX278" fmla="*/ 2711006 w 5018777"/>
              <a:gd name="connsiteY278" fmla="*/ 235131 h 2610137"/>
              <a:gd name="connsiteX279" fmla="*/ 2667463 w 5018777"/>
              <a:gd name="connsiteY279" fmla="*/ 213360 h 2610137"/>
              <a:gd name="connsiteX280" fmla="*/ 2660206 w 5018777"/>
              <a:gd name="connsiteY280"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790835 w 5018777"/>
              <a:gd name="connsiteY225" fmla="*/ 2455817 h 2610137"/>
              <a:gd name="connsiteX226" fmla="*/ 2767612 w 5018777"/>
              <a:gd name="connsiteY226" fmla="*/ 2268310 h 2610137"/>
              <a:gd name="connsiteX227" fmla="*/ 2980246 w 5018777"/>
              <a:gd name="connsiteY227" fmla="*/ 2285002 h 2610137"/>
              <a:gd name="connsiteX228" fmla="*/ 2916474 w 5018777"/>
              <a:gd name="connsiteY228" fmla="*/ 2067741 h 2610137"/>
              <a:gd name="connsiteX229" fmla="*/ 3146435 w 5018777"/>
              <a:gd name="connsiteY229" fmla="*/ 2042160 h 2610137"/>
              <a:gd name="connsiteX230" fmla="*/ 3023063 w 5018777"/>
              <a:gd name="connsiteY230" fmla="*/ 1846217 h 2610137"/>
              <a:gd name="connsiteX231" fmla="*/ 3251300 w 5018777"/>
              <a:gd name="connsiteY231" fmla="*/ 1829344 h 2610137"/>
              <a:gd name="connsiteX232" fmla="*/ 3091099 w 5018777"/>
              <a:gd name="connsiteY232" fmla="*/ 1650274 h 2610137"/>
              <a:gd name="connsiteX233" fmla="*/ 3298835 w 5018777"/>
              <a:gd name="connsiteY233" fmla="*/ 1570445 h 2610137"/>
              <a:gd name="connsiteX234" fmla="*/ 3119402 w 5018777"/>
              <a:gd name="connsiteY234" fmla="*/ 1423398 h 2610137"/>
              <a:gd name="connsiteX235" fmla="*/ 3269806 w 5018777"/>
              <a:gd name="connsiteY235" fmla="*/ 1316445 h 2610137"/>
              <a:gd name="connsiteX236" fmla="*/ 3291577 w 5018777"/>
              <a:gd name="connsiteY236" fmla="*/ 1301931 h 2610137"/>
              <a:gd name="connsiteX237" fmla="*/ 3313349 w 5018777"/>
              <a:gd name="connsiteY237" fmla="*/ 1265645 h 2610137"/>
              <a:gd name="connsiteX238" fmla="*/ 3269806 w 5018777"/>
              <a:gd name="connsiteY238" fmla="*/ 1258388 h 2610137"/>
              <a:gd name="connsiteX239" fmla="*/ 3248035 w 5018777"/>
              <a:gd name="connsiteY239" fmla="*/ 1251131 h 2610137"/>
              <a:gd name="connsiteX240" fmla="*/ 3197235 w 5018777"/>
              <a:gd name="connsiteY240" fmla="*/ 1236617 h 2610137"/>
              <a:gd name="connsiteX241" fmla="*/ 3175463 w 5018777"/>
              <a:gd name="connsiteY241" fmla="*/ 1222103 h 2610137"/>
              <a:gd name="connsiteX242" fmla="*/ 3153692 w 5018777"/>
              <a:gd name="connsiteY242" fmla="*/ 1214845 h 2610137"/>
              <a:gd name="connsiteX243" fmla="*/ 3124663 w 5018777"/>
              <a:gd name="connsiteY243" fmla="*/ 1200331 h 2610137"/>
              <a:gd name="connsiteX244" fmla="*/ 3204492 w 5018777"/>
              <a:gd name="connsiteY244" fmla="*/ 1098731 h 2610137"/>
              <a:gd name="connsiteX245" fmla="*/ 3255292 w 5018777"/>
              <a:gd name="connsiteY245" fmla="*/ 1040674 h 2610137"/>
              <a:gd name="connsiteX246" fmla="*/ 3255292 w 5018777"/>
              <a:gd name="connsiteY246" fmla="*/ 997131 h 2610137"/>
              <a:gd name="connsiteX247" fmla="*/ 3211749 w 5018777"/>
              <a:gd name="connsiteY247" fmla="*/ 989874 h 2610137"/>
              <a:gd name="connsiteX248" fmla="*/ 3182720 w 5018777"/>
              <a:gd name="connsiteY248" fmla="*/ 982617 h 2610137"/>
              <a:gd name="connsiteX249" fmla="*/ 3124663 w 5018777"/>
              <a:gd name="connsiteY249" fmla="*/ 960845 h 2610137"/>
              <a:gd name="connsiteX250" fmla="*/ 3102892 w 5018777"/>
              <a:gd name="connsiteY250" fmla="*/ 953588 h 2610137"/>
              <a:gd name="connsiteX251" fmla="*/ 3052092 w 5018777"/>
              <a:gd name="connsiteY251" fmla="*/ 946331 h 2610137"/>
              <a:gd name="connsiteX252" fmla="*/ 3030320 w 5018777"/>
              <a:gd name="connsiteY252" fmla="*/ 939074 h 2610137"/>
              <a:gd name="connsiteX253" fmla="*/ 2994035 w 5018777"/>
              <a:gd name="connsiteY253" fmla="*/ 931817 h 2610137"/>
              <a:gd name="connsiteX254" fmla="*/ 2979520 w 5018777"/>
              <a:gd name="connsiteY254" fmla="*/ 917303 h 2610137"/>
              <a:gd name="connsiteX255" fmla="*/ 3037577 w 5018777"/>
              <a:gd name="connsiteY255" fmla="*/ 822960 h 2610137"/>
              <a:gd name="connsiteX256" fmla="*/ 3095635 w 5018777"/>
              <a:gd name="connsiteY256" fmla="*/ 750388 h 2610137"/>
              <a:gd name="connsiteX257" fmla="*/ 3131920 w 5018777"/>
              <a:gd name="connsiteY257" fmla="*/ 706845 h 2610137"/>
              <a:gd name="connsiteX258" fmla="*/ 3146435 w 5018777"/>
              <a:gd name="connsiteY258" fmla="*/ 685074 h 2610137"/>
              <a:gd name="connsiteX259" fmla="*/ 3037577 w 5018777"/>
              <a:gd name="connsiteY259" fmla="*/ 670560 h 2610137"/>
              <a:gd name="connsiteX260" fmla="*/ 2965006 w 5018777"/>
              <a:gd name="connsiteY260" fmla="*/ 663303 h 2610137"/>
              <a:gd name="connsiteX261" fmla="*/ 2892435 w 5018777"/>
              <a:gd name="connsiteY261" fmla="*/ 648788 h 2610137"/>
              <a:gd name="connsiteX262" fmla="*/ 2928720 w 5018777"/>
              <a:gd name="connsiteY262" fmla="*/ 612503 h 2610137"/>
              <a:gd name="connsiteX263" fmla="*/ 2965006 w 5018777"/>
              <a:gd name="connsiteY263" fmla="*/ 576217 h 2610137"/>
              <a:gd name="connsiteX264" fmla="*/ 2972263 w 5018777"/>
              <a:gd name="connsiteY264" fmla="*/ 532674 h 2610137"/>
              <a:gd name="connsiteX265" fmla="*/ 2986777 w 5018777"/>
              <a:gd name="connsiteY265" fmla="*/ 489131 h 2610137"/>
              <a:gd name="connsiteX266" fmla="*/ 3001292 w 5018777"/>
              <a:gd name="connsiteY266" fmla="*/ 438331 h 2610137"/>
              <a:gd name="connsiteX267" fmla="*/ 3015806 w 5018777"/>
              <a:gd name="connsiteY267" fmla="*/ 394788 h 2610137"/>
              <a:gd name="connsiteX268" fmla="*/ 2965006 w 5018777"/>
              <a:gd name="connsiteY268" fmla="*/ 402045 h 2610137"/>
              <a:gd name="connsiteX269" fmla="*/ 2921463 w 5018777"/>
              <a:gd name="connsiteY269" fmla="*/ 416560 h 2610137"/>
              <a:gd name="connsiteX270" fmla="*/ 2892435 w 5018777"/>
              <a:gd name="connsiteY270" fmla="*/ 423817 h 2610137"/>
              <a:gd name="connsiteX271" fmla="*/ 2856149 w 5018777"/>
              <a:gd name="connsiteY271" fmla="*/ 438331 h 2610137"/>
              <a:gd name="connsiteX272" fmla="*/ 2812606 w 5018777"/>
              <a:gd name="connsiteY272" fmla="*/ 445588 h 2610137"/>
              <a:gd name="connsiteX273" fmla="*/ 2783577 w 5018777"/>
              <a:gd name="connsiteY273" fmla="*/ 452845 h 2610137"/>
              <a:gd name="connsiteX274" fmla="*/ 2725520 w 5018777"/>
              <a:gd name="connsiteY274" fmla="*/ 445588 h 2610137"/>
              <a:gd name="connsiteX275" fmla="*/ 2732777 w 5018777"/>
              <a:gd name="connsiteY275" fmla="*/ 380274 h 2610137"/>
              <a:gd name="connsiteX276" fmla="*/ 2725520 w 5018777"/>
              <a:gd name="connsiteY276" fmla="*/ 293188 h 2610137"/>
              <a:gd name="connsiteX277" fmla="*/ 2711006 w 5018777"/>
              <a:gd name="connsiteY277" fmla="*/ 235131 h 2610137"/>
              <a:gd name="connsiteX278" fmla="*/ 2667463 w 5018777"/>
              <a:gd name="connsiteY278" fmla="*/ 213360 h 2610137"/>
              <a:gd name="connsiteX279" fmla="*/ 2660206 w 5018777"/>
              <a:gd name="connsiteY279"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790835 w 5018777"/>
              <a:gd name="connsiteY225" fmla="*/ 2455817 h 2610137"/>
              <a:gd name="connsiteX226" fmla="*/ 2767612 w 5018777"/>
              <a:gd name="connsiteY226" fmla="*/ 2268310 h 2610137"/>
              <a:gd name="connsiteX227" fmla="*/ 2980246 w 5018777"/>
              <a:gd name="connsiteY227" fmla="*/ 2285002 h 2610137"/>
              <a:gd name="connsiteX228" fmla="*/ 2916474 w 5018777"/>
              <a:gd name="connsiteY228" fmla="*/ 2067741 h 2610137"/>
              <a:gd name="connsiteX229" fmla="*/ 3146435 w 5018777"/>
              <a:gd name="connsiteY229" fmla="*/ 2042160 h 2610137"/>
              <a:gd name="connsiteX230" fmla="*/ 3023063 w 5018777"/>
              <a:gd name="connsiteY230" fmla="*/ 1846217 h 2610137"/>
              <a:gd name="connsiteX231" fmla="*/ 3251300 w 5018777"/>
              <a:gd name="connsiteY231" fmla="*/ 1829344 h 2610137"/>
              <a:gd name="connsiteX232" fmla="*/ 3091099 w 5018777"/>
              <a:gd name="connsiteY232" fmla="*/ 1650274 h 2610137"/>
              <a:gd name="connsiteX233" fmla="*/ 3298835 w 5018777"/>
              <a:gd name="connsiteY233" fmla="*/ 1570445 h 2610137"/>
              <a:gd name="connsiteX234" fmla="*/ 3119402 w 5018777"/>
              <a:gd name="connsiteY234" fmla="*/ 1423398 h 2610137"/>
              <a:gd name="connsiteX235" fmla="*/ 3269806 w 5018777"/>
              <a:gd name="connsiteY235" fmla="*/ 1316445 h 2610137"/>
              <a:gd name="connsiteX236" fmla="*/ 3313349 w 5018777"/>
              <a:gd name="connsiteY236" fmla="*/ 1265645 h 2610137"/>
              <a:gd name="connsiteX237" fmla="*/ 3269806 w 5018777"/>
              <a:gd name="connsiteY237" fmla="*/ 1258388 h 2610137"/>
              <a:gd name="connsiteX238" fmla="*/ 3248035 w 5018777"/>
              <a:gd name="connsiteY238" fmla="*/ 1251131 h 2610137"/>
              <a:gd name="connsiteX239" fmla="*/ 3197235 w 5018777"/>
              <a:gd name="connsiteY239" fmla="*/ 1236617 h 2610137"/>
              <a:gd name="connsiteX240" fmla="*/ 3175463 w 5018777"/>
              <a:gd name="connsiteY240" fmla="*/ 1222103 h 2610137"/>
              <a:gd name="connsiteX241" fmla="*/ 3153692 w 5018777"/>
              <a:gd name="connsiteY241" fmla="*/ 1214845 h 2610137"/>
              <a:gd name="connsiteX242" fmla="*/ 3124663 w 5018777"/>
              <a:gd name="connsiteY242" fmla="*/ 1200331 h 2610137"/>
              <a:gd name="connsiteX243" fmla="*/ 3204492 w 5018777"/>
              <a:gd name="connsiteY243" fmla="*/ 1098731 h 2610137"/>
              <a:gd name="connsiteX244" fmla="*/ 3255292 w 5018777"/>
              <a:gd name="connsiteY244" fmla="*/ 1040674 h 2610137"/>
              <a:gd name="connsiteX245" fmla="*/ 3255292 w 5018777"/>
              <a:gd name="connsiteY245" fmla="*/ 997131 h 2610137"/>
              <a:gd name="connsiteX246" fmla="*/ 3211749 w 5018777"/>
              <a:gd name="connsiteY246" fmla="*/ 989874 h 2610137"/>
              <a:gd name="connsiteX247" fmla="*/ 3182720 w 5018777"/>
              <a:gd name="connsiteY247" fmla="*/ 982617 h 2610137"/>
              <a:gd name="connsiteX248" fmla="*/ 3124663 w 5018777"/>
              <a:gd name="connsiteY248" fmla="*/ 960845 h 2610137"/>
              <a:gd name="connsiteX249" fmla="*/ 3102892 w 5018777"/>
              <a:gd name="connsiteY249" fmla="*/ 953588 h 2610137"/>
              <a:gd name="connsiteX250" fmla="*/ 3052092 w 5018777"/>
              <a:gd name="connsiteY250" fmla="*/ 946331 h 2610137"/>
              <a:gd name="connsiteX251" fmla="*/ 3030320 w 5018777"/>
              <a:gd name="connsiteY251" fmla="*/ 939074 h 2610137"/>
              <a:gd name="connsiteX252" fmla="*/ 2994035 w 5018777"/>
              <a:gd name="connsiteY252" fmla="*/ 931817 h 2610137"/>
              <a:gd name="connsiteX253" fmla="*/ 2979520 w 5018777"/>
              <a:gd name="connsiteY253" fmla="*/ 917303 h 2610137"/>
              <a:gd name="connsiteX254" fmla="*/ 3037577 w 5018777"/>
              <a:gd name="connsiteY254" fmla="*/ 822960 h 2610137"/>
              <a:gd name="connsiteX255" fmla="*/ 3095635 w 5018777"/>
              <a:gd name="connsiteY255" fmla="*/ 750388 h 2610137"/>
              <a:gd name="connsiteX256" fmla="*/ 3131920 w 5018777"/>
              <a:gd name="connsiteY256" fmla="*/ 706845 h 2610137"/>
              <a:gd name="connsiteX257" fmla="*/ 3146435 w 5018777"/>
              <a:gd name="connsiteY257" fmla="*/ 685074 h 2610137"/>
              <a:gd name="connsiteX258" fmla="*/ 3037577 w 5018777"/>
              <a:gd name="connsiteY258" fmla="*/ 670560 h 2610137"/>
              <a:gd name="connsiteX259" fmla="*/ 2965006 w 5018777"/>
              <a:gd name="connsiteY259" fmla="*/ 663303 h 2610137"/>
              <a:gd name="connsiteX260" fmla="*/ 2892435 w 5018777"/>
              <a:gd name="connsiteY260" fmla="*/ 648788 h 2610137"/>
              <a:gd name="connsiteX261" fmla="*/ 2928720 w 5018777"/>
              <a:gd name="connsiteY261" fmla="*/ 612503 h 2610137"/>
              <a:gd name="connsiteX262" fmla="*/ 2965006 w 5018777"/>
              <a:gd name="connsiteY262" fmla="*/ 576217 h 2610137"/>
              <a:gd name="connsiteX263" fmla="*/ 2972263 w 5018777"/>
              <a:gd name="connsiteY263" fmla="*/ 532674 h 2610137"/>
              <a:gd name="connsiteX264" fmla="*/ 2986777 w 5018777"/>
              <a:gd name="connsiteY264" fmla="*/ 489131 h 2610137"/>
              <a:gd name="connsiteX265" fmla="*/ 3001292 w 5018777"/>
              <a:gd name="connsiteY265" fmla="*/ 438331 h 2610137"/>
              <a:gd name="connsiteX266" fmla="*/ 3015806 w 5018777"/>
              <a:gd name="connsiteY266" fmla="*/ 394788 h 2610137"/>
              <a:gd name="connsiteX267" fmla="*/ 2965006 w 5018777"/>
              <a:gd name="connsiteY267" fmla="*/ 402045 h 2610137"/>
              <a:gd name="connsiteX268" fmla="*/ 2921463 w 5018777"/>
              <a:gd name="connsiteY268" fmla="*/ 416560 h 2610137"/>
              <a:gd name="connsiteX269" fmla="*/ 2892435 w 5018777"/>
              <a:gd name="connsiteY269" fmla="*/ 423817 h 2610137"/>
              <a:gd name="connsiteX270" fmla="*/ 2856149 w 5018777"/>
              <a:gd name="connsiteY270" fmla="*/ 438331 h 2610137"/>
              <a:gd name="connsiteX271" fmla="*/ 2812606 w 5018777"/>
              <a:gd name="connsiteY271" fmla="*/ 445588 h 2610137"/>
              <a:gd name="connsiteX272" fmla="*/ 2783577 w 5018777"/>
              <a:gd name="connsiteY272" fmla="*/ 452845 h 2610137"/>
              <a:gd name="connsiteX273" fmla="*/ 2725520 w 5018777"/>
              <a:gd name="connsiteY273" fmla="*/ 445588 h 2610137"/>
              <a:gd name="connsiteX274" fmla="*/ 2732777 w 5018777"/>
              <a:gd name="connsiteY274" fmla="*/ 380274 h 2610137"/>
              <a:gd name="connsiteX275" fmla="*/ 2725520 w 5018777"/>
              <a:gd name="connsiteY275" fmla="*/ 293188 h 2610137"/>
              <a:gd name="connsiteX276" fmla="*/ 2711006 w 5018777"/>
              <a:gd name="connsiteY276" fmla="*/ 235131 h 2610137"/>
              <a:gd name="connsiteX277" fmla="*/ 2667463 w 5018777"/>
              <a:gd name="connsiteY277" fmla="*/ 213360 h 2610137"/>
              <a:gd name="connsiteX278" fmla="*/ 2660206 w 5018777"/>
              <a:gd name="connsiteY278"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790835 w 5018777"/>
              <a:gd name="connsiteY225" fmla="*/ 2455817 h 2610137"/>
              <a:gd name="connsiteX226" fmla="*/ 2767612 w 5018777"/>
              <a:gd name="connsiteY226" fmla="*/ 2268310 h 2610137"/>
              <a:gd name="connsiteX227" fmla="*/ 2980246 w 5018777"/>
              <a:gd name="connsiteY227" fmla="*/ 2285002 h 2610137"/>
              <a:gd name="connsiteX228" fmla="*/ 2916474 w 5018777"/>
              <a:gd name="connsiteY228" fmla="*/ 2067741 h 2610137"/>
              <a:gd name="connsiteX229" fmla="*/ 3146435 w 5018777"/>
              <a:gd name="connsiteY229" fmla="*/ 2042160 h 2610137"/>
              <a:gd name="connsiteX230" fmla="*/ 3023063 w 5018777"/>
              <a:gd name="connsiteY230" fmla="*/ 1846217 h 2610137"/>
              <a:gd name="connsiteX231" fmla="*/ 3251300 w 5018777"/>
              <a:gd name="connsiteY231" fmla="*/ 1829344 h 2610137"/>
              <a:gd name="connsiteX232" fmla="*/ 3091099 w 5018777"/>
              <a:gd name="connsiteY232" fmla="*/ 1650274 h 2610137"/>
              <a:gd name="connsiteX233" fmla="*/ 3298835 w 5018777"/>
              <a:gd name="connsiteY233" fmla="*/ 1570445 h 2610137"/>
              <a:gd name="connsiteX234" fmla="*/ 3119402 w 5018777"/>
              <a:gd name="connsiteY234" fmla="*/ 1423398 h 2610137"/>
              <a:gd name="connsiteX235" fmla="*/ 3313349 w 5018777"/>
              <a:gd name="connsiteY235" fmla="*/ 1265645 h 2610137"/>
              <a:gd name="connsiteX236" fmla="*/ 3269806 w 5018777"/>
              <a:gd name="connsiteY236" fmla="*/ 1258388 h 2610137"/>
              <a:gd name="connsiteX237" fmla="*/ 3248035 w 5018777"/>
              <a:gd name="connsiteY237" fmla="*/ 1251131 h 2610137"/>
              <a:gd name="connsiteX238" fmla="*/ 3197235 w 5018777"/>
              <a:gd name="connsiteY238" fmla="*/ 1236617 h 2610137"/>
              <a:gd name="connsiteX239" fmla="*/ 3175463 w 5018777"/>
              <a:gd name="connsiteY239" fmla="*/ 1222103 h 2610137"/>
              <a:gd name="connsiteX240" fmla="*/ 3153692 w 5018777"/>
              <a:gd name="connsiteY240" fmla="*/ 1214845 h 2610137"/>
              <a:gd name="connsiteX241" fmla="*/ 3124663 w 5018777"/>
              <a:gd name="connsiteY241" fmla="*/ 1200331 h 2610137"/>
              <a:gd name="connsiteX242" fmla="*/ 3204492 w 5018777"/>
              <a:gd name="connsiteY242" fmla="*/ 1098731 h 2610137"/>
              <a:gd name="connsiteX243" fmla="*/ 3255292 w 5018777"/>
              <a:gd name="connsiteY243" fmla="*/ 1040674 h 2610137"/>
              <a:gd name="connsiteX244" fmla="*/ 3255292 w 5018777"/>
              <a:gd name="connsiteY244" fmla="*/ 997131 h 2610137"/>
              <a:gd name="connsiteX245" fmla="*/ 3211749 w 5018777"/>
              <a:gd name="connsiteY245" fmla="*/ 989874 h 2610137"/>
              <a:gd name="connsiteX246" fmla="*/ 3182720 w 5018777"/>
              <a:gd name="connsiteY246" fmla="*/ 982617 h 2610137"/>
              <a:gd name="connsiteX247" fmla="*/ 3124663 w 5018777"/>
              <a:gd name="connsiteY247" fmla="*/ 960845 h 2610137"/>
              <a:gd name="connsiteX248" fmla="*/ 3102892 w 5018777"/>
              <a:gd name="connsiteY248" fmla="*/ 953588 h 2610137"/>
              <a:gd name="connsiteX249" fmla="*/ 3052092 w 5018777"/>
              <a:gd name="connsiteY249" fmla="*/ 946331 h 2610137"/>
              <a:gd name="connsiteX250" fmla="*/ 3030320 w 5018777"/>
              <a:gd name="connsiteY250" fmla="*/ 939074 h 2610137"/>
              <a:gd name="connsiteX251" fmla="*/ 2994035 w 5018777"/>
              <a:gd name="connsiteY251" fmla="*/ 931817 h 2610137"/>
              <a:gd name="connsiteX252" fmla="*/ 2979520 w 5018777"/>
              <a:gd name="connsiteY252" fmla="*/ 917303 h 2610137"/>
              <a:gd name="connsiteX253" fmla="*/ 3037577 w 5018777"/>
              <a:gd name="connsiteY253" fmla="*/ 822960 h 2610137"/>
              <a:gd name="connsiteX254" fmla="*/ 3095635 w 5018777"/>
              <a:gd name="connsiteY254" fmla="*/ 750388 h 2610137"/>
              <a:gd name="connsiteX255" fmla="*/ 3131920 w 5018777"/>
              <a:gd name="connsiteY255" fmla="*/ 706845 h 2610137"/>
              <a:gd name="connsiteX256" fmla="*/ 3146435 w 5018777"/>
              <a:gd name="connsiteY256" fmla="*/ 685074 h 2610137"/>
              <a:gd name="connsiteX257" fmla="*/ 3037577 w 5018777"/>
              <a:gd name="connsiteY257" fmla="*/ 670560 h 2610137"/>
              <a:gd name="connsiteX258" fmla="*/ 2965006 w 5018777"/>
              <a:gd name="connsiteY258" fmla="*/ 663303 h 2610137"/>
              <a:gd name="connsiteX259" fmla="*/ 2892435 w 5018777"/>
              <a:gd name="connsiteY259" fmla="*/ 648788 h 2610137"/>
              <a:gd name="connsiteX260" fmla="*/ 2928720 w 5018777"/>
              <a:gd name="connsiteY260" fmla="*/ 612503 h 2610137"/>
              <a:gd name="connsiteX261" fmla="*/ 2965006 w 5018777"/>
              <a:gd name="connsiteY261" fmla="*/ 576217 h 2610137"/>
              <a:gd name="connsiteX262" fmla="*/ 2972263 w 5018777"/>
              <a:gd name="connsiteY262" fmla="*/ 532674 h 2610137"/>
              <a:gd name="connsiteX263" fmla="*/ 2986777 w 5018777"/>
              <a:gd name="connsiteY263" fmla="*/ 489131 h 2610137"/>
              <a:gd name="connsiteX264" fmla="*/ 3001292 w 5018777"/>
              <a:gd name="connsiteY264" fmla="*/ 438331 h 2610137"/>
              <a:gd name="connsiteX265" fmla="*/ 3015806 w 5018777"/>
              <a:gd name="connsiteY265" fmla="*/ 394788 h 2610137"/>
              <a:gd name="connsiteX266" fmla="*/ 2965006 w 5018777"/>
              <a:gd name="connsiteY266" fmla="*/ 402045 h 2610137"/>
              <a:gd name="connsiteX267" fmla="*/ 2921463 w 5018777"/>
              <a:gd name="connsiteY267" fmla="*/ 416560 h 2610137"/>
              <a:gd name="connsiteX268" fmla="*/ 2892435 w 5018777"/>
              <a:gd name="connsiteY268" fmla="*/ 423817 h 2610137"/>
              <a:gd name="connsiteX269" fmla="*/ 2856149 w 5018777"/>
              <a:gd name="connsiteY269" fmla="*/ 438331 h 2610137"/>
              <a:gd name="connsiteX270" fmla="*/ 2812606 w 5018777"/>
              <a:gd name="connsiteY270" fmla="*/ 445588 h 2610137"/>
              <a:gd name="connsiteX271" fmla="*/ 2783577 w 5018777"/>
              <a:gd name="connsiteY271" fmla="*/ 452845 h 2610137"/>
              <a:gd name="connsiteX272" fmla="*/ 2725520 w 5018777"/>
              <a:gd name="connsiteY272" fmla="*/ 445588 h 2610137"/>
              <a:gd name="connsiteX273" fmla="*/ 2732777 w 5018777"/>
              <a:gd name="connsiteY273" fmla="*/ 380274 h 2610137"/>
              <a:gd name="connsiteX274" fmla="*/ 2725520 w 5018777"/>
              <a:gd name="connsiteY274" fmla="*/ 293188 h 2610137"/>
              <a:gd name="connsiteX275" fmla="*/ 2711006 w 5018777"/>
              <a:gd name="connsiteY275" fmla="*/ 235131 h 2610137"/>
              <a:gd name="connsiteX276" fmla="*/ 2667463 w 5018777"/>
              <a:gd name="connsiteY276" fmla="*/ 213360 h 2610137"/>
              <a:gd name="connsiteX277" fmla="*/ 2660206 w 5018777"/>
              <a:gd name="connsiteY277"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790835 w 5018777"/>
              <a:gd name="connsiteY225" fmla="*/ 2455817 h 2610137"/>
              <a:gd name="connsiteX226" fmla="*/ 2767612 w 5018777"/>
              <a:gd name="connsiteY226" fmla="*/ 2268310 h 2610137"/>
              <a:gd name="connsiteX227" fmla="*/ 2980246 w 5018777"/>
              <a:gd name="connsiteY227" fmla="*/ 2285002 h 2610137"/>
              <a:gd name="connsiteX228" fmla="*/ 2916474 w 5018777"/>
              <a:gd name="connsiteY228" fmla="*/ 2067741 h 2610137"/>
              <a:gd name="connsiteX229" fmla="*/ 3146435 w 5018777"/>
              <a:gd name="connsiteY229" fmla="*/ 2042160 h 2610137"/>
              <a:gd name="connsiteX230" fmla="*/ 3023063 w 5018777"/>
              <a:gd name="connsiteY230" fmla="*/ 1846217 h 2610137"/>
              <a:gd name="connsiteX231" fmla="*/ 3251300 w 5018777"/>
              <a:gd name="connsiteY231" fmla="*/ 1829344 h 2610137"/>
              <a:gd name="connsiteX232" fmla="*/ 3091099 w 5018777"/>
              <a:gd name="connsiteY232" fmla="*/ 1650274 h 2610137"/>
              <a:gd name="connsiteX233" fmla="*/ 3298835 w 5018777"/>
              <a:gd name="connsiteY233" fmla="*/ 1570445 h 2610137"/>
              <a:gd name="connsiteX234" fmla="*/ 3119402 w 5018777"/>
              <a:gd name="connsiteY234" fmla="*/ 1423398 h 2610137"/>
              <a:gd name="connsiteX235" fmla="*/ 3313349 w 5018777"/>
              <a:gd name="connsiteY235" fmla="*/ 1265645 h 2610137"/>
              <a:gd name="connsiteX236" fmla="*/ 3269806 w 5018777"/>
              <a:gd name="connsiteY236" fmla="*/ 1258388 h 2610137"/>
              <a:gd name="connsiteX237" fmla="*/ 3197235 w 5018777"/>
              <a:gd name="connsiteY237" fmla="*/ 1236617 h 2610137"/>
              <a:gd name="connsiteX238" fmla="*/ 3175463 w 5018777"/>
              <a:gd name="connsiteY238" fmla="*/ 1222103 h 2610137"/>
              <a:gd name="connsiteX239" fmla="*/ 3153692 w 5018777"/>
              <a:gd name="connsiteY239" fmla="*/ 1214845 h 2610137"/>
              <a:gd name="connsiteX240" fmla="*/ 3124663 w 5018777"/>
              <a:gd name="connsiteY240" fmla="*/ 1200331 h 2610137"/>
              <a:gd name="connsiteX241" fmla="*/ 3204492 w 5018777"/>
              <a:gd name="connsiteY241" fmla="*/ 1098731 h 2610137"/>
              <a:gd name="connsiteX242" fmla="*/ 3255292 w 5018777"/>
              <a:gd name="connsiteY242" fmla="*/ 1040674 h 2610137"/>
              <a:gd name="connsiteX243" fmla="*/ 3255292 w 5018777"/>
              <a:gd name="connsiteY243" fmla="*/ 997131 h 2610137"/>
              <a:gd name="connsiteX244" fmla="*/ 3211749 w 5018777"/>
              <a:gd name="connsiteY244" fmla="*/ 989874 h 2610137"/>
              <a:gd name="connsiteX245" fmla="*/ 3182720 w 5018777"/>
              <a:gd name="connsiteY245" fmla="*/ 982617 h 2610137"/>
              <a:gd name="connsiteX246" fmla="*/ 3124663 w 5018777"/>
              <a:gd name="connsiteY246" fmla="*/ 960845 h 2610137"/>
              <a:gd name="connsiteX247" fmla="*/ 3102892 w 5018777"/>
              <a:gd name="connsiteY247" fmla="*/ 953588 h 2610137"/>
              <a:gd name="connsiteX248" fmla="*/ 3052092 w 5018777"/>
              <a:gd name="connsiteY248" fmla="*/ 946331 h 2610137"/>
              <a:gd name="connsiteX249" fmla="*/ 3030320 w 5018777"/>
              <a:gd name="connsiteY249" fmla="*/ 939074 h 2610137"/>
              <a:gd name="connsiteX250" fmla="*/ 2994035 w 5018777"/>
              <a:gd name="connsiteY250" fmla="*/ 931817 h 2610137"/>
              <a:gd name="connsiteX251" fmla="*/ 2979520 w 5018777"/>
              <a:gd name="connsiteY251" fmla="*/ 917303 h 2610137"/>
              <a:gd name="connsiteX252" fmla="*/ 3037577 w 5018777"/>
              <a:gd name="connsiteY252" fmla="*/ 822960 h 2610137"/>
              <a:gd name="connsiteX253" fmla="*/ 3095635 w 5018777"/>
              <a:gd name="connsiteY253" fmla="*/ 750388 h 2610137"/>
              <a:gd name="connsiteX254" fmla="*/ 3131920 w 5018777"/>
              <a:gd name="connsiteY254" fmla="*/ 706845 h 2610137"/>
              <a:gd name="connsiteX255" fmla="*/ 3146435 w 5018777"/>
              <a:gd name="connsiteY255" fmla="*/ 685074 h 2610137"/>
              <a:gd name="connsiteX256" fmla="*/ 3037577 w 5018777"/>
              <a:gd name="connsiteY256" fmla="*/ 670560 h 2610137"/>
              <a:gd name="connsiteX257" fmla="*/ 2965006 w 5018777"/>
              <a:gd name="connsiteY257" fmla="*/ 663303 h 2610137"/>
              <a:gd name="connsiteX258" fmla="*/ 2892435 w 5018777"/>
              <a:gd name="connsiteY258" fmla="*/ 648788 h 2610137"/>
              <a:gd name="connsiteX259" fmla="*/ 2928720 w 5018777"/>
              <a:gd name="connsiteY259" fmla="*/ 612503 h 2610137"/>
              <a:gd name="connsiteX260" fmla="*/ 2965006 w 5018777"/>
              <a:gd name="connsiteY260" fmla="*/ 576217 h 2610137"/>
              <a:gd name="connsiteX261" fmla="*/ 2972263 w 5018777"/>
              <a:gd name="connsiteY261" fmla="*/ 532674 h 2610137"/>
              <a:gd name="connsiteX262" fmla="*/ 2986777 w 5018777"/>
              <a:gd name="connsiteY262" fmla="*/ 489131 h 2610137"/>
              <a:gd name="connsiteX263" fmla="*/ 3001292 w 5018777"/>
              <a:gd name="connsiteY263" fmla="*/ 438331 h 2610137"/>
              <a:gd name="connsiteX264" fmla="*/ 3015806 w 5018777"/>
              <a:gd name="connsiteY264" fmla="*/ 394788 h 2610137"/>
              <a:gd name="connsiteX265" fmla="*/ 2965006 w 5018777"/>
              <a:gd name="connsiteY265" fmla="*/ 402045 h 2610137"/>
              <a:gd name="connsiteX266" fmla="*/ 2921463 w 5018777"/>
              <a:gd name="connsiteY266" fmla="*/ 416560 h 2610137"/>
              <a:gd name="connsiteX267" fmla="*/ 2892435 w 5018777"/>
              <a:gd name="connsiteY267" fmla="*/ 423817 h 2610137"/>
              <a:gd name="connsiteX268" fmla="*/ 2856149 w 5018777"/>
              <a:gd name="connsiteY268" fmla="*/ 438331 h 2610137"/>
              <a:gd name="connsiteX269" fmla="*/ 2812606 w 5018777"/>
              <a:gd name="connsiteY269" fmla="*/ 445588 h 2610137"/>
              <a:gd name="connsiteX270" fmla="*/ 2783577 w 5018777"/>
              <a:gd name="connsiteY270" fmla="*/ 452845 h 2610137"/>
              <a:gd name="connsiteX271" fmla="*/ 2725520 w 5018777"/>
              <a:gd name="connsiteY271" fmla="*/ 445588 h 2610137"/>
              <a:gd name="connsiteX272" fmla="*/ 2732777 w 5018777"/>
              <a:gd name="connsiteY272" fmla="*/ 380274 h 2610137"/>
              <a:gd name="connsiteX273" fmla="*/ 2725520 w 5018777"/>
              <a:gd name="connsiteY273" fmla="*/ 293188 h 2610137"/>
              <a:gd name="connsiteX274" fmla="*/ 2711006 w 5018777"/>
              <a:gd name="connsiteY274" fmla="*/ 235131 h 2610137"/>
              <a:gd name="connsiteX275" fmla="*/ 2667463 w 5018777"/>
              <a:gd name="connsiteY275" fmla="*/ 213360 h 2610137"/>
              <a:gd name="connsiteX276" fmla="*/ 2660206 w 5018777"/>
              <a:gd name="connsiteY276"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790835 w 5018777"/>
              <a:gd name="connsiteY225" fmla="*/ 2455817 h 2610137"/>
              <a:gd name="connsiteX226" fmla="*/ 2767612 w 5018777"/>
              <a:gd name="connsiteY226" fmla="*/ 2268310 h 2610137"/>
              <a:gd name="connsiteX227" fmla="*/ 2980246 w 5018777"/>
              <a:gd name="connsiteY227" fmla="*/ 2285002 h 2610137"/>
              <a:gd name="connsiteX228" fmla="*/ 2916474 w 5018777"/>
              <a:gd name="connsiteY228" fmla="*/ 2067741 h 2610137"/>
              <a:gd name="connsiteX229" fmla="*/ 3146435 w 5018777"/>
              <a:gd name="connsiteY229" fmla="*/ 2042160 h 2610137"/>
              <a:gd name="connsiteX230" fmla="*/ 3023063 w 5018777"/>
              <a:gd name="connsiteY230" fmla="*/ 1846217 h 2610137"/>
              <a:gd name="connsiteX231" fmla="*/ 3251300 w 5018777"/>
              <a:gd name="connsiteY231" fmla="*/ 1829344 h 2610137"/>
              <a:gd name="connsiteX232" fmla="*/ 3091099 w 5018777"/>
              <a:gd name="connsiteY232" fmla="*/ 1650274 h 2610137"/>
              <a:gd name="connsiteX233" fmla="*/ 3298835 w 5018777"/>
              <a:gd name="connsiteY233" fmla="*/ 1570445 h 2610137"/>
              <a:gd name="connsiteX234" fmla="*/ 3119402 w 5018777"/>
              <a:gd name="connsiteY234" fmla="*/ 1423398 h 2610137"/>
              <a:gd name="connsiteX235" fmla="*/ 3313349 w 5018777"/>
              <a:gd name="connsiteY235" fmla="*/ 1265645 h 2610137"/>
              <a:gd name="connsiteX236" fmla="*/ 3269806 w 5018777"/>
              <a:gd name="connsiteY236" fmla="*/ 1258388 h 2610137"/>
              <a:gd name="connsiteX237" fmla="*/ 3175463 w 5018777"/>
              <a:gd name="connsiteY237" fmla="*/ 1222103 h 2610137"/>
              <a:gd name="connsiteX238" fmla="*/ 3153692 w 5018777"/>
              <a:gd name="connsiteY238" fmla="*/ 1214845 h 2610137"/>
              <a:gd name="connsiteX239" fmla="*/ 3124663 w 5018777"/>
              <a:gd name="connsiteY239" fmla="*/ 1200331 h 2610137"/>
              <a:gd name="connsiteX240" fmla="*/ 3204492 w 5018777"/>
              <a:gd name="connsiteY240" fmla="*/ 1098731 h 2610137"/>
              <a:gd name="connsiteX241" fmla="*/ 3255292 w 5018777"/>
              <a:gd name="connsiteY241" fmla="*/ 1040674 h 2610137"/>
              <a:gd name="connsiteX242" fmla="*/ 3255292 w 5018777"/>
              <a:gd name="connsiteY242" fmla="*/ 997131 h 2610137"/>
              <a:gd name="connsiteX243" fmla="*/ 3211749 w 5018777"/>
              <a:gd name="connsiteY243" fmla="*/ 989874 h 2610137"/>
              <a:gd name="connsiteX244" fmla="*/ 3182720 w 5018777"/>
              <a:gd name="connsiteY244" fmla="*/ 982617 h 2610137"/>
              <a:gd name="connsiteX245" fmla="*/ 3124663 w 5018777"/>
              <a:gd name="connsiteY245" fmla="*/ 960845 h 2610137"/>
              <a:gd name="connsiteX246" fmla="*/ 3102892 w 5018777"/>
              <a:gd name="connsiteY246" fmla="*/ 953588 h 2610137"/>
              <a:gd name="connsiteX247" fmla="*/ 3052092 w 5018777"/>
              <a:gd name="connsiteY247" fmla="*/ 946331 h 2610137"/>
              <a:gd name="connsiteX248" fmla="*/ 3030320 w 5018777"/>
              <a:gd name="connsiteY248" fmla="*/ 939074 h 2610137"/>
              <a:gd name="connsiteX249" fmla="*/ 2994035 w 5018777"/>
              <a:gd name="connsiteY249" fmla="*/ 931817 h 2610137"/>
              <a:gd name="connsiteX250" fmla="*/ 2979520 w 5018777"/>
              <a:gd name="connsiteY250" fmla="*/ 917303 h 2610137"/>
              <a:gd name="connsiteX251" fmla="*/ 3037577 w 5018777"/>
              <a:gd name="connsiteY251" fmla="*/ 822960 h 2610137"/>
              <a:gd name="connsiteX252" fmla="*/ 3095635 w 5018777"/>
              <a:gd name="connsiteY252" fmla="*/ 750388 h 2610137"/>
              <a:gd name="connsiteX253" fmla="*/ 3131920 w 5018777"/>
              <a:gd name="connsiteY253" fmla="*/ 706845 h 2610137"/>
              <a:gd name="connsiteX254" fmla="*/ 3146435 w 5018777"/>
              <a:gd name="connsiteY254" fmla="*/ 685074 h 2610137"/>
              <a:gd name="connsiteX255" fmla="*/ 3037577 w 5018777"/>
              <a:gd name="connsiteY255" fmla="*/ 670560 h 2610137"/>
              <a:gd name="connsiteX256" fmla="*/ 2965006 w 5018777"/>
              <a:gd name="connsiteY256" fmla="*/ 663303 h 2610137"/>
              <a:gd name="connsiteX257" fmla="*/ 2892435 w 5018777"/>
              <a:gd name="connsiteY257" fmla="*/ 648788 h 2610137"/>
              <a:gd name="connsiteX258" fmla="*/ 2928720 w 5018777"/>
              <a:gd name="connsiteY258" fmla="*/ 612503 h 2610137"/>
              <a:gd name="connsiteX259" fmla="*/ 2965006 w 5018777"/>
              <a:gd name="connsiteY259" fmla="*/ 576217 h 2610137"/>
              <a:gd name="connsiteX260" fmla="*/ 2972263 w 5018777"/>
              <a:gd name="connsiteY260" fmla="*/ 532674 h 2610137"/>
              <a:gd name="connsiteX261" fmla="*/ 2986777 w 5018777"/>
              <a:gd name="connsiteY261" fmla="*/ 489131 h 2610137"/>
              <a:gd name="connsiteX262" fmla="*/ 3001292 w 5018777"/>
              <a:gd name="connsiteY262" fmla="*/ 438331 h 2610137"/>
              <a:gd name="connsiteX263" fmla="*/ 3015806 w 5018777"/>
              <a:gd name="connsiteY263" fmla="*/ 394788 h 2610137"/>
              <a:gd name="connsiteX264" fmla="*/ 2965006 w 5018777"/>
              <a:gd name="connsiteY264" fmla="*/ 402045 h 2610137"/>
              <a:gd name="connsiteX265" fmla="*/ 2921463 w 5018777"/>
              <a:gd name="connsiteY265" fmla="*/ 416560 h 2610137"/>
              <a:gd name="connsiteX266" fmla="*/ 2892435 w 5018777"/>
              <a:gd name="connsiteY266" fmla="*/ 423817 h 2610137"/>
              <a:gd name="connsiteX267" fmla="*/ 2856149 w 5018777"/>
              <a:gd name="connsiteY267" fmla="*/ 438331 h 2610137"/>
              <a:gd name="connsiteX268" fmla="*/ 2812606 w 5018777"/>
              <a:gd name="connsiteY268" fmla="*/ 445588 h 2610137"/>
              <a:gd name="connsiteX269" fmla="*/ 2783577 w 5018777"/>
              <a:gd name="connsiteY269" fmla="*/ 452845 h 2610137"/>
              <a:gd name="connsiteX270" fmla="*/ 2725520 w 5018777"/>
              <a:gd name="connsiteY270" fmla="*/ 445588 h 2610137"/>
              <a:gd name="connsiteX271" fmla="*/ 2732777 w 5018777"/>
              <a:gd name="connsiteY271" fmla="*/ 380274 h 2610137"/>
              <a:gd name="connsiteX272" fmla="*/ 2725520 w 5018777"/>
              <a:gd name="connsiteY272" fmla="*/ 293188 h 2610137"/>
              <a:gd name="connsiteX273" fmla="*/ 2711006 w 5018777"/>
              <a:gd name="connsiteY273" fmla="*/ 235131 h 2610137"/>
              <a:gd name="connsiteX274" fmla="*/ 2667463 w 5018777"/>
              <a:gd name="connsiteY274" fmla="*/ 213360 h 2610137"/>
              <a:gd name="connsiteX275" fmla="*/ 2660206 w 5018777"/>
              <a:gd name="connsiteY275"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790835 w 5018777"/>
              <a:gd name="connsiteY225" fmla="*/ 2455817 h 2610137"/>
              <a:gd name="connsiteX226" fmla="*/ 2767612 w 5018777"/>
              <a:gd name="connsiteY226" fmla="*/ 2268310 h 2610137"/>
              <a:gd name="connsiteX227" fmla="*/ 2980246 w 5018777"/>
              <a:gd name="connsiteY227" fmla="*/ 2285002 h 2610137"/>
              <a:gd name="connsiteX228" fmla="*/ 2916474 w 5018777"/>
              <a:gd name="connsiteY228" fmla="*/ 2067741 h 2610137"/>
              <a:gd name="connsiteX229" fmla="*/ 3146435 w 5018777"/>
              <a:gd name="connsiteY229" fmla="*/ 2042160 h 2610137"/>
              <a:gd name="connsiteX230" fmla="*/ 3023063 w 5018777"/>
              <a:gd name="connsiteY230" fmla="*/ 1846217 h 2610137"/>
              <a:gd name="connsiteX231" fmla="*/ 3251300 w 5018777"/>
              <a:gd name="connsiteY231" fmla="*/ 1829344 h 2610137"/>
              <a:gd name="connsiteX232" fmla="*/ 3091099 w 5018777"/>
              <a:gd name="connsiteY232" fmla="*/ 1650274 h 2610137"/>
              <a:gd name="connsiteX233" fmla="*/ 3298835 w 5018777"/>
              <a:gd name="connsiteY233" fmla="*/ 1570445 h 2610137"/>
              <a:gd name="connsiteX234" fmla="*/ 3119402 w 5018777"/>
              <a:gd name="connsiteY234" fmla="*/ 1423398 h 2610137"/>
              <a:gd name="connsiteX235" fmla="*/ 3313349 w 5018777"/>
              <a:gd name="connsiteY235" fmla="*/ 1265645 h 2610137"/>
              <a:gd name="connsiteX236" fmla="*/ 3269806 w 5018777"/>
              <a:gd name="connsiteY236" fmla="*/ 1258388 h 2610137"/>
              <a:gd name="connsiteX237" fmla="*/ 3175463 w 5018777"/>
              <a:gd name="connsiteY237" fmla="*/ 1222103 h 2610137"/>
              <a:gd name="connsiteX238" fmla="*/ 3153692 w 5018777"/>
              <a:gd name="connsiteY238" fmla="*/ 1214845 h 2610137"/>
              <a:gd name="connsiteX239" fmla="*/ 3101803 w 5018777"/>
              <a:gd name="connsiteY239" fmla="*/ 1200331 h 2610137"/>
              <a:gd name="connsiteX240" fmla="*/ 3204492 w 5018777"/>
              <a:gd name="connsiteY240" fmla="*/ 1098731 h 2610137"/>
              <a:gd name="connsiteX241" fmla="*/ 3255292 w 5018777"/>
              <a:gd name="connsiteY241" fmla="*/ 1040674 h 2610137"/>
              <a:gd name="connsiteX242" fmla="*/ 3255292 w 5018777"/>
              <a:gd name="connsiteY242" fmla="*/ 997131 h 2610137"/>
              <a:gd name="connsiteX243" fmla="*/ 3211749 w 5018777"/>
              <a:gd name="connsiteY243" fmla="*/ 989874 h 2610137"/>
              <a:gd name="connsiteX244" fmla="*/ 3182720 w 5018777"/>
              <a:gd name="connsiteY244" fmla="*/ 982617 h 2610137"/>
              <a:gd name="connsiteX245" fmla="*/ 3124663 w 5018777"/>
              <a:gd name="connsiteY245" fmla="*/ 960845 h 2610137"/>
              <a:gd name="connsiteX246" fmla="*/ 3102892 w 5018777"/>
              <a:gd name="connsiteY246" fmla="*/ 953588 h 2610137"/>
              <a:gd name="connsiteX247" fmla="*/ 3052092 w 5018777"/>
              <a:gd name="connsiteY247" fmla="*/ 946331 h 2610137"/>
              <a:gd name="connsiteX248" fmla="*/ 3030320 w 5018777"/>
              <a:gd name="connsiteY248" fmla="*/ 939074 h 2610137"/>
              <a:gd name="connsiteX249" fmla="*/ 2994035 w 5018777"/>
              <a:gd name="connsiteY249" fmla="*/ 931817 h 2610137"/>
              <a:gd name="connsiteX250" fmla="*/ 2979520 w 5018777"/>
              <a:gd name="connsiteY250" fmla="*/ 917303 h 2610137"/>
              <a:gd name="connsiteX251" fmla="*/ 3037577 w 5018777"/>
              <a:gd name="connsiteY251" fmla="*/ 822960 h 2610137"/>
              <a:gd name="connsiteX252" fmla="*/ 3095635 w 5018777"/>
              <a:gd name="connsiteY252" fmla="*/ 750388 h 2610137"/>
              <a:gd name="connsiteX253" fmla="*/ 3131920 w 5018777"/>
              <a:gd name="connsiteY253" fmla="*/ 706845 h 2610137"/>
              <a:gd name="connsiteX254" fmla="*/ 3146435 w 5018777"/>
              <a:gd name="connsiteY254" fmla="*/ 685074 h 2610137"/>
              <a:gd name="connsiteX255" fmla="*/ 3037577 w 5018777"/>
              <a:gd name="connsiteY255" fmla="*/ 670560 h 2610137"/>
              <a:gd name="connsiteX256" fmla="*/ 2965006 w 5018777"/>
              <a:gd name="connsiteY256" fmla="*/ 663303 h 2610137"/>
              <a:gd name="connsiteX257" fmla="*/ 2892435 w 5018777"/>
              <a:gd name="connsiteY257" fmla="*/ 648788 h 2610137"/>
              <a:gd name="connsiteX258" fmla="*/ 2928720 w 5018777"/>
              <a:gd name="connsiteY258" fmla="*/ 612503 h 2610137"/>
              <a:gd name="connsiteX259" fmla="*/ 2965006 w 5018777"/>
              <a:gd name="connsiteY259" fmla="*/ 576217 h 2610137"/>
              <a:gd name="connsiteX260" fmla="*/ 2972263 w 5018777"/>
              <a:gd name="connsiteY260" fmla="*/ 532674 h 2610137"/>
              <a:gd name="connsiteX261" fmla="*/ 2986777 w 5018777"/>
              <a:gd name="connsiteY261" fmla="*/ 489131 h 2610137"/>
              <a:gd name="connsiteX262" fmla="*/ 3001292 w 5018777"/>
              <a:gd name="connsiteY262" fmla="*/ 438331 h 2610137"/>
              <a:gd name="connsiteX263" fmla="*/ 3015806 w 5018777"/>
              <a:gd name="connsiteY263" fmla="*/ 394788 h 2610137"/>
              <a:gd name="connsiteX264" fmla="*/ 2965006 w 5018777"/>
              <a:gd name="connsiteY264" fmla="*/ 402045 h 2610137"/>
              <a:gd name="connsiteX265" fmla="*/ 2921463 w 5018777"/>
              <a:gd name="connsiteY265" fmla="*/ 416560 h 2610137"/>
              <a:gd name="connsiteX266" fmla="*/ 2892435 w 5018777"/>
              <a:gd name="connsiteY266" fmla="*/ 423817 h 2610137"/>
              <a:gd name="connsiteX267" fmla="*/ 2856149 w 5018777"/>
              <a:gd name="connsiteY267" fmla="*/ 438331 h 2610137"/>
              <a:gd name="connsiteX268" fmla="*/ 2812606 w 5018777"/>
              <a:gd name="connsiteY268" fmla="*/ 445588 h 2610137"/>
              <a:gd name="connsiteX269" fmla="*/ 2783577 w 5018777"/>
              <a:gd name="connsiteY269" fmla="*/ 452845 h 2610137"/>
              <a:gd name="connsiteX270" fmla="*/ 2725520 w 5018777"/>
              <a:gd name="connsiteY270" fmla="*/ 445588 h 2610137"/>
              <a:gd name="connsiteX271" fmla="*/ 2732777 w 5018777"/>
              <a:gd name="connsiteY271" fmla="*/ 380274 h 2610137"/>
              <a:gd name="connsiteX272" fmla="*/ 2725520 w 5018777"/>
              <a:gd name="connsiteY272" fmla="*/ 293188 h 2610137"/>
              <a:gd name="connsiteX273" fmla="*/ 2711006 w 5018777"/>
              <a:gd name="connsiteY273" fmla="*/ 235131 h 2610137"/>
              <a:gd name="connsiteX274" fmla="*/ 2667463 w 5018777"/>
              <a:gd name="connsiteY274" fmla="*/ 213360 h 2610137"/>
              <a:gd name="connsiteX275" fmla="*/ 2660206 w 5018777"/>
              <a:gd name="connsiteY275"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790835 w 5018777"/>
              <a:gd name="connsiteY225" fmla="*/ 2455817 h 2610137"/>
              <a:gd name="connsiteX226" fmla="*/ 2767612 w 5018777"/>
              <a:gd name="connsiteY226" fmla="*/ 2268310 h 2610137"/>
              <a:gd name="connsiteX227" fmla="*/ 2980246 w 5018777"/>
              <a:gd name="connsiteY227" fmla="*/ 2285002 h 2610137"/>
              <a:gd name="connsiteX228" fmla="*/ 2916474 w 5018777"/>
              <a:gd name="connsiteY228" fmla="*/ 2067741 h 2610137"/>
              <a:gd name="connsiteX229" fmla="*/ 3146435 w 5018777"/>
              <a:gd name="connsiteY229" fmla="*/ 2042160 h 2610137"/>
              <a:gd name="connsiteX230" fmla="*/ 3023063 w 5018777"/>
              <a:gd name="connsiteY230" fmla="*/ 1846217 h 2610137"/>
              <a:gd name="connsiteX231" fmla="*/ 3251300 w 5018777"/>
              <a:gd name="connsiteY231" fmla="*/ 1829344 h 2610137"/>
              <a:gd name="connsiteX232" fmla="*/ 3091099 w 5018777"/>
              <a:gd name="connsiteY232" fmla="*/ 1650274 h 2610137"/>
              <a:gd name="connsiteX233" fmla="*/ 3298835 w 5018777"/>
              <a:gd name="connsiteY233" fmla="*/ 1570445 h 2610137"/>
              <a:gd name="connsiteX234" fmla="*/ 3119402 w 5018777"/>
              <a:gd name="connsiteY234" fmla="*/ 1423398 h 2610137"/>
              <a:gd name="connsiteX235" fmla="*/ 3313349 w 5018777"/>
              <a:gd name="connsiteY235" fmla="*/ 1265645 h 2610137"/>
              <a:gd name="connsiteX236" fmla="*/ 3269806 w 5018777"/>
              <a:gd name="connsiteY236" fmla="*/ 1258388 h 2610137"/>
              <a:gd name="connsiteX237" fmla="*/ 3175463 w 5018777"/>
              <a:gd name="connsiteY237" fmla="*/ 1222103 h 2610137"/>
              <a:gd name="connsiteX238" fmla="*/ 3101803 w 5018777"/>
              <a:gd name="connsiteY238" fmla="*/ 1200331 h 2610137"/>
              <a:gd name="connsiteX239" fmla="*/ 3204492 w 5018777"/>
              <a:gd name="connsiteY239" fmla="*/ 1098731 h 2610137"/>
              <a:gd name="connsiteX240" fmla="*/ 3255292 w 5018777"/>
              <a:gd name="connsiteY240" fmla="*/ 1040674 h 2610137"/>
              <a:gd name="connsiteX241" fmla="*/ 3255292 w 5018777"/>
              <a:gd name="connsiteY241" fmla="*/ 997131 h 2610137"/>
              <a:gd name="connsiteX242" fmla="*/ 3211749 w 5018777"/>
              <a:gd name="connsiteY242" fmla="*/ 989874 h 2610137"/>
              <a:gd name="connsiteX243" fmla="*/ 3182720 w 5018777"/>
              <a:gd name="connsiteY243" fmla="*/ 982617 h 2610137"/>
              <a:gd name="connsiteX244" fmla="*/ 3124663 w 5018777"/>
              <a:gd name="connsiteY244" fmla="*/ 960845 h 2610137"/>
              <a:gd name="connsiteX245" fmla="*/ 3102892 w 5018777"/>
              <a:gd name="connsiteY245" fmla="*/ 953588 h 2610137"/>
              <a:gd name="connsiteX246" fmla="*/ 3052092 w 5018777"/>
              <a:gd name="connsiteY246" fmla="*/ 946331 h 2610137"/>
              <a:gd name="connsiteX247" fmla="*/ 3030320 w 5018777"/>
              <a:gd name="connsiteY247" fmla="*/ 939074 h 2610137"/>
              <a:gd name="connsiteX248" fmla="*/ 2994035 w 5018777"/>
              <a:gd name="connsiteY248" fmla="*/ 931817 h 2610137"/>
              <a:gd name="connsiteX249" fmla="*/ 2979520 w 5018777"/>
              <a:gd name="connsiteY249" fmla="*/ 917303 h 2610137"/>
              <a:gd name="connsiteX250" fmla="*/ 3037577 w 5018777"/>
              <a:gd name="connsiteY250" fmla="*/ 822960 h 2610137"/>
              <a:gd name="connsiteX251" fmla="*/ 3095635 w 5018777"/>
              <a:gd name="connsiteY251" fmla="*/ 750388 h 2610137"/>
              <a:gd name="connsiteX252" fmla="*/ 3131920 w 5018777"/>
              <a:gd name="connsiteY252" fmla="*/ 706845 h 2610137"/>
              <a:gd name="connsiteX253" fmla="*/ 3146435 w 5018777"/>
              <a:gd name="connsiteY253" fmla="*/ 685074 h 2610137"/>
              <a:gd name="connsiteX254" fmla="*/ 3037577 w 5018777"/>
              <a:gd name="connsiteY254" fmla="*/ 670560 h 2610137"/>
              <a:gd name="connsiteX255" fmla="*/ 2965006 w 5018777"/>
              <a:gd name="connsiteY255" fmla="*/ 663303 h 2610137"/>
              <a:gd name="connsiteX256" fmla="*/ 2892435 w 5018777"/>
              <a:gd name="connsiteY256" fmla="*/ 648788 h 2610137"/>
              <a:gd name="connsiteX257" fmla="*/ 2928720 w 5018777"/>
              <a:gd name="connsiteY257" fmla="*/ 612503 h 2610137"/>
              <a:gd name="connsiteX258" fmla="*/ 2965006 w 5018777"/>
              <a:gd name="connsiteY258" fmla="*/ 576217 h 2610137"/>
              <a:gd name="connsiteX259" fmla="*/ 2972263 w 5018777"/>
              <a:gd name="connsiteY259" fmla="*/ 532674 h 2610137"/>
              <a:gd name="connsiteX260" fmla="*/ 2986777 w 5018777"/>
              <a:gd name="connsiteY260" fmla="*/ 489131 h 2610137"/>
              <a:gd name="connsiteX261" fmla="*/ 3001292 w 5018777"/>
              <a:gd name="connsiteY261" fmla="*/ 438331 h 2610137"/>
              <a:gd name="connsiteX262" fmla="*/ 3015806 w 5018777"/>
              <a:gd name="connsiteY262" fmla="*/ 394788 h 2610137"/>
              <a:gd name="connsiteX263" fmla="*/ 2965006 w 5018777"/>
              <a:gd name="connsiteY263" fmla="*/ 402045 h 2610137"/>
              <a:gd name="connsiteX264" fmla="*/ 2921463 w 5018777"/>
              <a:gd name="connsiteY264" fmla="*/ 416560 h 2610137"/>
              <a:gd name="connsiteX265" fmla="*/ 2892435 w 5018777"/>
              <a:gd name="connsiteY265" fmla="*/ 423817 h 2610137"/>
              <a:gd name="connsiteX266" fmla="*/ 2856149 w 5018777"/>
              <a:gd name="connsiteY266" fmla="*/ 438331 h 2610137"/>
              <a:gd name="connsiteX267" fmla="*/ 2812606 w 5018777"/>
              <a:gd name="connsiteY267" fmla="*/ 445588 h 2610137"/>
              <a:gd name="connsiteX268" fmla="*/ 2783577 w 5018777"/>
              <a:gd name="connsiteY268" fmla="*/ 452845 h 2610137"/>
              <a:gd name="connsiteX269" fmla="*/ 2725520 w 5018777"/>
              <a:gd name="connsiteY269" fmla="*/ 445588 h 2610137"/>
              <a:gd name="connsiteX270" fmla="*/ 2732777 w 5018777"/>
              <a:gd name="connsiteY270" fmla="*/ 380274 h 2610137"/>
              <a:gd name="connsiteX271" fmla="*/ 2725520 w 5018777"/>
              <a:gd name="connsiteY271" fmla="*/ 293188 h 2610137"/>
              <a:gd name="connsiteX272" fmla="*/ 2711006 w 5018777"/>
              <a:gd name="connsiteY272" fmla="*/ 235131 h 2610137"/>
              <a:gd name="connsiteX273" fmla="*/ 2667463 w 5018777"/>
              <a:gd name="connsiteY273" fmla="*/ 213360 h 2610137"/>
              <a:gd name="connsiteX274" fmla="*/ 2660206 w 5018777"/>
              <a:gd name="connsiteY274"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790835 w 5018777"/>
              <a:gd name="connsiteY225" fmla="*/ 2455817 h 2610137"/>
              <a:gd name="connsiteX226" fmla="*/ 2767612 w 5018777"/>
              <a:gd name="connsiteY226" fmla="*/ 2268310 h 2610137"/>
              <a:gd name="connsiteX227" fmla="*/ 2980246 w 5018777"/>
              <a:gd name="connsiteY227" fmla="*/ 2285002 h 2610137"/>
              <a:gd name="connsiteX228" fmla="*/ 2916474 w 5018777"/>
              <a:gd name="connsiteY228" fmla="*/ 2067741 h 2610137"/>
              <a:gd name="connsiteX229" fmla="*/ 3146435 w 5018777"/>
              <a:gd name="connsiteY229" fmla="*/ 2042160 h 2610137"/>
              <a:gd name="connsiteX230" fmla="*/ 3023063 w 5018777"/>
              <a:gd name="connsiteY230" fmla="*/ 1846217 h 2610137"/>
              <a:gd name="connsiteX231" fmla="*/ 3251300 w 5018777"/>
              <a:gd name="connsiteY231" fmla="*/ 1829344 h 2610137"/>
              <a:gd name="connsiteX232" fmla="*/ 3091099 w 5018777"/>
              <a:gd name="connsiteY232" fmla="*/ 1650274 h 2610137"/>
              <a:gd name="connsiteX233" fmla="*/ 3298835 w 5018777"/>
              <a:gd name="connsiteY233" fmla="*/ 1570445 h 2610137"/>
              <a:gd name="connsiteX234" fmla="*/ 3119402 w 5018777"/>
              <a:gd name="connsiteY234" fmla="*/ 1423398 h 2610137"/>
              <a:gd name="connsiteX235" fmla="*/ 3313349 w 5018777"/>
              <a:gd name="connsiteY235" fmla="*/ 1265645 h 2610137"/>
              <a:gd name="connsiteX236" fmla="*/ 3269806 w 5018777"/>
              <a:gd name="connsiteY236" fmla="*/ 1258388 h 2610137"/>
              <a:gd name="connsiteX237" fmla="*/ 3101803 w 5018777"/>
              <a:gd name="connsiteY237" fmla="*/ 1200331 h 2610137"/>
              <a:gd name="connsiteX238" fmla="*/ 3204492 w 5018777"/>
              <a:gd name="connsiteY238" fmla="*/ 1098731 h 2610137"/>
              <a:gd name="connsiteX239" fmla="*/ 3255292 w 5018777"/>
              <a:gd name="connsiteY239" fmla="*/ 1040674 h 2610137"/>
              <a:gd name="connsiteX240" fmla="*/ 3255292 w 5018777"/>
              <a:gd name="connsiteY240" fmla="*/ 997131 h 2610137"/>
              <a:gd name="connsiteX241" fmla="*/ 3211749 w 5018777"/>
              <a:gd name="connsiteY241" fmla="*/ 989874 h 2610137"/>
              <a:gd name="connsiteX242" fmla="*/ 3182720 w 5018777"/>
              <a:gd name="connsiteY242" fmla="*/ 982617 h 2610137"/>
              <a:gd name="connsiteX243" fmla="*/ 3124663 w 5018777"/>
              <a:gd name="connsiteY243" fmla="*/ 960845 h 2610137"/>
              <a:gd name="connsiteX244" fmla="*/ 3102892 w 5018777"/>
              <a:gd name="connsiteY244" fmla="*/ 953588 h 2610137"/>
              <a:gd name="connsiteX245" fmla="*/ 3052092 w 5018777"/>
              <a:gd name="connsiteY245" fmla="*/ 946331 h 2610137"/>
              <a:gd name="connsiteX246" fmla="*/ 3030320 w 5018777"/>
              <a:gd name="connsiteY246" fmla="*/ 939074 h 2610137"/>
              <a:gd name="connsiteX247" fmla="*/ 2994035 w 5018777"/>
              <a:gd name="connsiteY247" fmla="*/ 931817 h 2610137"/>
              <a:gd name="connsiteX248" fmla="*/ 2979520 w 5018777"/>
              <a:gd name="connsiteY248" fmla="*/ 917303 h 2610137"/>
              <a:gd name="connsiteX249" fmla="*/ 3037577 w 5018777"/>
              <a:gd name="connsiteY249" fmla="*/ 822960 h 2610137"/>
              <a:gd name="connsiteX250" fmla="*/ 3095635 w 5018777"/>
              <a:gd name="connsiteY250" fmla="*/ 750388 h 2610137"/>
              <a:gd name="connsiteX251" fmla="*/ 3131920 w 5018777"/>
              <a:gd name="connsiteY251" fmla="*/ 706845 h 2610137"/>
              <a:gd name="connsiteX252" fmla="*/ 3146435 w 5018777"/>
              <a:gd name="connsiteY252" fmla="*/ 685074 h 2610137"/>
              <a:gd name="connsiteX253" fmla="*/ 3037577 w 5018777"/>
              <a:gd name="connsiteY253" fmla="*/ 670560 h 2610137"/>
              <a:gd name="connsiteX254" fmla="*/ 2965006 w 5018777"/>
              <a:gd name="connsiteY254" fmla="*/ 663303 h 2610137"/>
              <a:gd name="connsiteX255" fmla="*/ 2892435 w 5018777"/>
              <a:gd name="connsiteY255" fmla="*/ 648788 h 2610137"/>
              <a:gd name="connsiteX256" fmla="*/ 2928720 w 5018777"/>
              <a:gd name="connsiteY256" fmla="*/ 612503 h 2610137"/>
              <a:gd name="connsiteX257" fmla="*/ 2965006 w 5018777"/>
              <a:gd name="connsiteY257" fmla="*/ 576217 h 2610137"/>
              <a:gd name="connsiteX258" fmla="*/ 2972263 w 5018777"/>
              <a:gd name="connsiteY258" fmla="*/ 532674 h 2610137"/>
              <a:gd name="connsiteX259" fmla="*/ 2986777 w 5018777"/>
              <a:gd name="connsiteY259" fmla="*/ 489131 h 2610137"/>
              <a:gd name="connsiteX260" fmla="*/ 3001292 w 5018777"/>
              <a:gd name="connsiteY260" fmla="*/ 438331 h 2610137"/>
              <a:gd name="connsiteX261" fmla="*/ 3015806 w 5018777"/>
              <a:gd name="connsiteY261" fmla="*/ 394788 h 2610137"/>
              <a:gd name="connsiteX262" fmla="*/ 2965006 w 5018777"/>
              <a:gd name="connsiteY262" fmla="*/ 402045 h 2610137"/>
              <a:gd name="connsiteX263" fmla="*/ 2921463 w 5018777"/>
              <a:gd name="connsiteY263" fmla="*/ 416560 h 2610137"/>
              <a:gd name="connsiteX264" fmla="*/ 2892435 w 5018777"/>
              <a:gd name="connsiteY264" fmla="*/ 423817 h 2610137"/>
              <a:gd name="connsiteX265" fmla="*/ 2856149 w 5018777"/>
              <a:gd name="connsiteY265" fmla="*/ 438331 h 2610137"/>
              <a:gd name="connsiteX266" fmla="*/ 2812606 w 5018777"/>
              <a:gd name="connsiteY266" fmla="*/ 445588 h 2610137"/>
              <a:gd name="connsiteX267" fmla="*/ 2783577 w 5018777"/>
              <a:gd name="connsiteY267" fmla="*/ 452845 h 2610137"/>
              <a:gd name="connsiteX268" fmla="*/ 2725520 w 5018777"/>
              <a:gd name="connsiteY268" fmla="*/ 445588 h 2610137"/>
              <a:gd name="connsiteX269" fmla="*/ 2732777 w 5018777"/>
              <a:gd name="connsiteY269" fmla="*/ 380274 h 2610137"/>
              <a:gd name="connsiteX270" fmla="*/ 2725520 w 5018777"/>
              <a:gd name="connsiteY270" fmla="*/ 293188 h 2610137"/>
              <a:gd name="connsiteX271" fmla="*/ 2711006 w 5018777"/>
              <a:gd name="connsiteY271" fmla="*/ 235131 h 2610137"/>
              <a:gd name="connsiteX272" fmla="*/ 2667463 w 5018777"/>
              <a:gd name="connsiteY272" fmla="*/ 213360 h 2610137"/>
              <a:gd name="connsiteX273" fmla="*/ 2660206 w 5018777"/>
              <a:gd name="connsiteY273"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790835 w 5018777"/>
              <a:gd name="connsiteY225" fmla="*/ 2455817 h 2610137"/>
              <a:gd name="connsiteX226" fmla="*/ 2767612 w 5018777"/>
              <a:gd name="connsiteY226" fmla="*/ 2268310 h 2610137"/>
              <a:gd name="connsiteX227" fmla="*/ 2980246 w 5018777"/>
              <a:gd name="connsiteY227" fmla="*/ 2285002 h 2610137"/>
              <a:gd name="connsiteX228" fmla="*/ 2916474 w 5018777"/>
              <a:gd name="connsiteY228" fmla="*/ 2067741 h 2610137"/>
              <a:gd name="connsiteX229" fmla="*/ 3146435 w 5018777"/>
              <a:gd name="connsiteY229" fmla="*/ 2042160 h 2610137"/>
              <a:gd name="connsiteX230" fmla="*/ 3023063 w 5018777"/>
              <a:gd name="connsiteY230" fmla="*/ 1846217 h 2610137"/>
              <a:gd name="connsiteX231" fmla="*/ 3251300 w 5018777"/>
              <a:gd name="connsiteY231" fmla="*/ 1829344 h 2610137"/>
              <a:gd name="connsiteX232" fmla="*/ 3091099 w 5018777"/>
              <a:gd name="connsiteY232" fmla="*/ 1650274 h 2610137"/>
              <a:gd name="connsiteX233" fmla="*/ 3298835 w 5018777"/>
              <a:gd name="connsiteY233" fmla="*/ 1570445 h 2610137"/>
              <a:gd name="connsiteX234" fmla="*/ 3119402 w 5018777"/>
              <a:gd name="connsiteY234" fmla="*/ 1423398 h 2610137"/>
              <a:gd name="connsiteX235" fmla="*/ 3313349 w 5018777"/>
              <a:gd name="connsiteY235" fmla="*/ 1265645 h 2610137"/>
              <a:gd name="connsiteX236" fmla="*/ 3101803 w 5018777"/>
              <a:gd name="connsiteY236" fmla="*/ 1200331 h 2610137"/>
              <a:gd name="connsiteX237" fmla="*/ 3204492 w 5018777"/>
              <a:gd name="connsiteY237" fmla="*/ 1098731 h 2610137"/>
              <a:gd name="connsiteX238" fmla="*/ 3255292 w 5018777"/>
              <a:gd name="connsiteY238" fmla="*/ 1040674 h 2610137"/>
              <a:gd name="connsiteX239" fmla="*/ 3255292 w 5018777"/>
              <a:gd name="connsiteY239" fmla="*/ 997131 h 2610137"/>
              <a:gd name="connsiteX240" fmla="*/ 3211749 w 5018777"/>
              <a:gd name="connsiteY240" fmla="*/ 989874 h 2610137"/>
              <a:gd name="connsiteX241" fmla="*/ 3182720 w 5018777"/>
              <a:gd name="connsiteY241" fmla="*/ 982617 h 2610137"/>
              <a:gd name="connsiteX242" fmla="*/ 3124663 w 5018777"/>
              <a:gd name="connsiteY242" fmla="*/ 960845 h 2610137"/>
              <a:gd name="connsiteX243" fmla="*/ 3102892 w 5018777"/>
              <a:gd name="connsiteY243" fmla="*/ 953588 h 2610137"/>
              <a:gd name="connsiteX244" fmla="*/ 3052092 w 5018777"/>
              <a:gd name="connsiteY244" fmla="*/ 946331 h 2610137"/>
              <a:gd name="connsiteX245" fmla="*/ 3030320 w 5018777"/>
              <a:gd name="connsiteY245" fmla="*/ 939074 h 2610137"/>
              <a:gd name="connsiteX246" fmla="*/ 2994035 w 5018777"/>
              <a:gd name="connsiteY246" fmla="*/ 931817 h 2610137"/>
              <a:gd name="connsiteX247" fmla="*/ 2979520 w 5018777"/>
              <a:gd name="connsiteY247" fmla="*/ 917303 h 2610137"/>
              <a:gd name="connsiteX248" fmla="*/ 3037577 w 5018777"/>
              <a:gd name="connsiteY248" fmla="*/ 822960 h 2610137"/>
              <a:gd name="connsiteX249" fmla="*/ 3095635 w 5018777"/>
              <a:gd name="connsiteY249" fmla="*/ 750388 h 2610137"/>
              <a:gd name="connsiteX250" fmla="*/ 3131920 w 5018777"/>
              <a:gd name="connsiteY250" fmla="*/ 706845 h 2610137"/>
              <a:gd name="connsiteX251" fmla="*/ 3146435 w 5018777"/>
              <a:gd name="connsiteY251" fmla="*/ 685074 h 2610137"/>
              <a:gd name="connsiteX252" fmla="*/ 3037577 w 5018777"/>
              <a:gd name="connsiteY252" fmla="*/ 670560 h 2610137"/>
              <a:gd name="connsiteX253" fmla="*/ 2965006 w 5018777"/>
              <a:gd name="connsiteY253" fmla="*/ 663303 h 2610137"/>
              <a:gd name="connsiteX254" fmla="*/ 2892435 w 5018777"/>
              <a:gd name="connsiteY254" fmla="*/ 648788 h 2610137"/>
              <a:gd name="connsiteX255" fmla="*/ 2928720 w 5018777"/>
              <a:gd name="connsiteY255" fmla="*/ 612503 h 2610137"/>
              <a:gd name="connsiteX256" fmla="*/ 2965006 w 5018777"/>
              <a:gd name="connsiteY256" fmla="*/ 576217 h 2610137"/>
              <a:gd name="connsiteX257" fmla="*/ 2972263 w 5018777"/>
              <a:gd name="connsiteY257" fmla="*/ 532674 h 2610137"/>
              <a:gd name="connsiteX258" fmla="*/ 2986777 w 5018777"/>
              <a:gd name="connsiteY258" fmla="*/ 489131 h 2610137"/>
              <a:gd name="connsiteX259" fmla="*/ 3001292 w 5018777"/>
              <a:gd name="connsiteY259" fmla="*/ 438331 h 2610137"/>
              <a:gd name="connsiteX260" fmla="*/ 3015806 w 5018777"/>
              <a:gd name="connsiteY260" fmla="*/ 394788 h 2610137"/>
              <a:gd name="connsiteX261" fmla="*/ 2965006 w 5018777"/>
              <a:gd name="connsiteY261" fmla="*/ 402045 h 2610137"/>
              <a:gd name="connsiteX262" fmla="*/ 2921463 w 5018777"/>
              <a:gd name="connsiteY262" fmla="*/ 416560 h 2610137"/>
              <a:gd name="connsiteX263" fmla="*/ 2892435 w 5018777"/>
              <a:gd name="connsiteY263" fmla="*/ 423817 h 2610137"/>
              <a:gd name="connsiteX264" fmla="*/ 2856149 w 5018777"/>
              <a:gd name="connsiteY264" fmla="*/ 438331 h 2610137"/>
              <a:gd name="connsiteX265" fmla="*/ 2812606 w 5018777"/>
              <a:gd name="connsiteY265" fmla="*/ 445588 h 2610137"/>
              <a:gd name="connsiteX266" fmla="*/ 2783577 w 5018777"/>
              <a:gd name="connsiteY266" fmla="*/ 452845 h 2610137"/>
              <a:gd name="connsiteX267" fmla="*/ 2725520 w 5018777"/>
              <a:gd name="connsiteY267" fmla="*/ 445588 h 2610137"/>
              <a:gd name="connsiteX268" fmla="*/ 2732777 w 5018777"/>
              <a:gd name="connsiteY268" fmla="*/ 380274 h 2610137"/>
              <a:gd name="connsiteX269" fmla="*/ 2725520 w 5018777"/>
              <a:gd name="connsiteY269" fmla="*/ 293188 h 2610137"/>
              <a:gd name="connsiteX270" fmla="*/ 2711006 w 5018777"/>
              <a:gd name="connsiteY270" fmla="*/ 235131 h 2610137"/>
              <a:gd name="connsiteX271" fmla="*/ 2667463 w 5018777"/>
              <a:gd name="connsiteY271" fmla="*/ 213360 h 2610137"/>
              <a:gd name="connsiteX272" fmla="*/ 2660206 w 5018777"/>
              <a:gd name="connsiteY272"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790835 w 5018777"/>
              <a:gd name="connsiteY225" fmla="*/ 2455817 h 2610137"/>
              <a:gd name="connsiteX226" fmla="*/ 2767612 w 5018777"/>
              <a:gd name="connsiteY226" fmla="*/ 2268310 h 2610137"/>
              <a:gd name="connsiteX227" fmla="*/ 2980246 w 5018777"/>
              <a:gd name="connsiteY227" fmla="*/ 2285002 h 2610137"/>
              <a:gd name="connsiteX228" fmla="*/ 2916474 w 5018777"/>
              <a:gd name="connsiteY228" fmla="*/ 2067741 h 2610137"/>
              <a:gd name="connsiteX229" fmla="*/ 3146435 w 5018777"/>
              <a:gd name="connsiteY229" fmla="*/ 2042160 h 2610137"/>
              <a:gd name="connsiteX230" fmla="*/ 3023063 w 5018777"/>
              <a:gd name="connsiteY230" fmla="*/ 1846217 h 2610137"/>
              <a:gd name="connsiteX231" fmla="*/ 3251300 w 5018777"/>
              <a:gd name="connsiteY231" fmla="*/ 1829344 h 2610137"/>
              <a:gd name="connsiteX232" fmla="*/ 3091099 w 5018777"/>
              <a:gd name="connsiteY232" fmla="*/ 1650274 h 2610137"/>
              <a:gd name="connsiteX233" fmla="*/ 3298835 w 5018777"/>
              <a:gd name="connsiteY233" fmla="*/ 1570445 h 2610137"/>
              <a:gd name="connsiteX234" fmla="*/ 3119402 w 5018777"/>
              <a:gd name="connsiteY234" fmla="*/ 1423398 h 2610137"/>
              <a:gd name="connsiteX235" fmla="*/ 3313349 w 5018777"/>
              <a:gd name="connsiteY235" fmla="*/ 1265645 h 2610137"/>
              <a:gd name="connsiteX236" fmla="*/ 3101803 w 5018777"/>
              <a:gd name="connsiteY236" fmla="*/ 1200331 h 2610137"/>
              <a:gd name="connsiteX237" fmla="*/ 3255292 w 5018777"/>
              <a:gd name="connsiteY237" fmla="*/ 1040674 h 2610137"/>
              <a:gd name="connsiteX238" fmla="*/ 3255292 w 5018777"/>
              <a:gd name="connsiteY238" fmla="*/ 997131 h 2610137"/>
              <a:gd name="connsiteX239" fmla="*/ 3211749 w 5018777"/>
              <a:gd name="connsiteY239" fmla="*/ 989874 h 2610137"/>
              <a:gd name="connsiteX240" fmla="*/ 3182720 w 5018777"/>
              <a:gd name="connsiteY240" fmla="*/ 982617 h 2610137"/>
              <a:gd name="connsiteX241" fmla="*/ 3124663 w 5018777"/>
              <a:gd name="connsiteY241" fmla="*/ 960845 h 2610137"/>
              <a:gd name="connsiteX242" fmla="*/ 3102892 w 5018777"/>
              <a:gd name="connsiteY242" fmla="*/ 953588 h 2610137"/>
              <a:gd name="connsiteX243" fmla="*/ 3052092 w 5018777"/>
              <a:gd name="connsiteY243" fmla="*/ 946331 h 2610137"/>
              <a:gd name="connsiteX244" fmla="*/ 3030320 w 5018777"/>
              <a:gd name="connsiteY244" fmla="*/ 939074 h 2610137"/>
              <a:gd name="connsiteX245" fmla="*/ 2994035 w 5018777"/>
              <a:gd name="connsiteY245" fmla="*/ 931817 h 2610137"/>
              <a:gd name="connsiteX246" fmla="*/ 2979520 w 5018777"/>
              <a:gd name="connsiteY246" fmla="*/ 917303 h 2610137"/>
              <a:gd name="connsiteX247" fmla="*/ 3037577 w 5018777"/>
              <a:gd name="connsiteY247" fmla="*/ 822960 h 2610137"/>
              <a:gd name="connsiteX248" fmla="*/ 3095635 w 5018777"/>
              <a:gd name="connsiteY248" fmla="*/ 750388 h 2610137"/>
              <a:gd name="connsiteX249" fmla="*/ 3131920 w 5018777"/>
              <a:gd name="connsiteY249" fmla="*/ 706845 h 2610137"/>
              <a:gd name="connsiteX250" fmla="*/ 3146435 w 5018777"/>
              <a:gd name="connsiteY250" fmla="*/ 685074 h 2610137"/>
              <a:gd name="connsiteX251" fmla="*/ 3037577 w 5018777"/>
              <a:gd name="connsiteY251" fmla="*/ 670560 h 2610137"/>
              <a:gd name="connsiteX252" fmla="*/ 2965006 w 5018777"/>
              <a:gd name="connsiteY252" fmla="*/ 663303 h 2610137"/>
              <a:gd name="connsiteX253" fmla="*/ 2892435 w 5018777"/>
              <a:gd name="connsiteY253" fmla="*/ 648788 h 2610137"/>
              <a:gd name="connsiteX254" fmla="*/ 2928720 w 5018777"/>
              <a:gd name="connsiteY254" fmla="*/ 612503 h 2610137"/>
              <a:gd name="connsiteX255" fmla="*/ 2965006 w 5018777"/>
              <a:gd name="connsiteY255" fmla="*/ 576217 h 2610137"/>
              <a:gd name="connsiteX256" fmla="*/ 2972263 w 5018777"/>
              <a:gd name="connsiteY256" fmla="*/ 532674 h 2610137"/>
              <a:gd name="connsiteX257" fmla="*/ 2986777 w 5018777"/>
              <a:gd name="connsiteY257" fmla="*/ 489131 h 2610137"/>
              <a:gd name="connsiteX258" fmla="*/ 3001292 w 5018777"/>
              <a:gd name="connsiteY258" fmla="*/ 438331 h 2610137"/>
              <a:gd name="connsiteX259" fmla="*/ 3015806 w 5018777"/>
              <a:gd name="connsiteY259" fmla="*/ 394788 h 2610137"/>
              <a:gd name="connsiteX260" fmla="*/ 2965006 w 5018777"/>
              <a:gd name="connsiteY260" fmla="*/ 402045 h 2610137"/>
              <a:gd name="connsiteX261" fmla="*/ 2921463 w 5018777"/>
              <a:gd name="connsiteY261" fmla="*/ 416560 h 2610137"/>
              <a:gd name="connsiteX262" fmla="*/ 2892435 w 5018777"/>
              <a:gd name="connsiteY262" fmla="*/ 423817 h 2610137"/>
              <a:gd name="connsiteX263" fmla="*/ 2856149 w 5018777"/>
              <a:gd name="connsiteY263" fmla="*/ 438331 h 2610137"/>
              <a:gd name="connsiteX264" fmla="*/ 2812606 w 5018777"/>
              <a:gd name="connsiteY264" fmla="*/ 445588 h 2610137"/>
              <a:gd name="connsiteX265" fmla="*/ 2783577 w 5018777"/>
              <a:gd name="connsiteY265" fmla="*/ 452845 h 2610137"/>
              <a:gd name="connsiteX266" fmla="*/ 2725520 w 5018777"/>
              <a:gd name="connsiteY266" fmla="*/ 445588 h 2610137"/>
              <a:gd name="connsiteX267" fmla="*/ 2732777 w 5018777"/>
              <a:gd name="connsiteY267" fmla="*/ 380274 h 2610137"/>
              <a:gd name="connsiteX268" fmla="*/ 2725520 w 5018777"/>
              <a:gd name="connsiteY268" fmla="*/ 293188 h 2610137"/>
              <a:gd name="connsiteX269" fmla="*/ 2711006 w 5018777"/>
              <a:gd name="connsiteY269" fmla="*/ 235131 h 2610137"/>
              <a:gd name="connsiteX270" fmla="*/ 2667463 w 5018777"/>
              <a:gd name="connsiteY270" fmla="*/ 213360 h 2610137"/>
              <a:gd name="connsiteX271" fmla="*/ 2660206 w 5018777"/>
              <a:gd name="connsiteY271"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790835 w 5018777"/>
              <a:gd name="connsiteY225" fmla="*/ 2455817 h 2610137"/>
              <a:gd name="connsiteX226" fmla="*/ 2767612 w 5018777"/>
              <a:gd name="connsiteY226" fmla="*/ 2268310 h 2610137"/>
              <a:gd name="connsiteX227" fmla="*/ 2980246 w 5018777"/>
              <a:gd name="connsiteY227" fmla="*/ 2285002 h 2610137"/>
              <a:gd name="connsiteX228" fmla="*/ 2916474 w 5018777"/>
              <a:gd name="connsiteY228" fmla="*/ 2067741 h 2610137"/>
              <a:gd name="connsiteX229" fmla="*/ 3146435 w 5018777"/>
              <a:gd name="connsiteY229" fmla="*/ 2042160 h 2610137"/>
              <a:gd name="connsiteX230" fmla="*/ 3023063 w 5018777"/>
              <a:gd name="connsiteY230" fmla="*/ 1846217 h 2610137"/>
              <a:gd name="connsiteX231" fmla="*/ 3251300 w 5018777"/>
              <a:gd name="connsiteY231" fmla="*/ 1829344 h 2610137"/>
              <a:gd name="connsiteX232" fmla="*/ 3091099 w 5018777"/>
              <a:gd name="connsiteY232" fmla="*/ 1650274 h 2610137"/>
              <a:gd name="connsiteX233" fmla="*/ 3298835 w 5018777"/>
              <a:gd name="connsiteY233" fmla="*/ 1570445 h 2610137"/>
              <a:gd name="connsiteX234" fmla="*/ 3119402 w 5018777"/>
              <a:gd name="connsiteY234" fmla="*/ 1423398 h 2610137"/>
              <a:gd name="connsiteX235" fmla="*/ 3313349 w 5018777"/>
              <a:gd name="connsiteY235" fmla="*/ 1265645 h 2610137"/>
              <a:gd name="connsiteX236" fmla="*/ 3101803 w 5018777"/>
              <a:gd name="connsiteY236" fmla="*/ 1200331 h 2610137"/>
              <a:gd name="connsiteX237" fmla="*/ 3255292 w 5018777"/>
              <a:gd name="connsiteY237" fmla="*/ 997131 h 2610137"/>
              <a:gd name="connsiteX238" fmla="*/ 3211749 w 5018777"/>
              <a:gd name="connsiteY238" fmla="*/ 989874 h 2610137"/>
              <a:gd name="connsiteX239" fmla="*/ 3182720 w 5018777"/>
              <a:gd name="connsiteY239" fmla="*/ 982617 h 2610137"/>
              <a:gd name="connsiteX240" fmla="*/ 3124663 w 5018777"/>
              <a:gd name="connsiteY240" fmla="*/ 960845 h 2610137"/>
              <a:gd name="connsiteX241" fmla="*/ 3102892 w 5018777"/>
              <a:gd name="connsiteY241" fmla="*/ 953588 h 2610137"/>
              <a:gd name="connsiteX242" fmla="*/ 3052092 w 5018777"/>
              <a:gd name="connsiteY242" fmla="*/ 946331 h 2610137"/>
              <a:gd name="connsiteX243" fmla="*/ 3030320 w 5018777"/>
              <a:gd name="connsiteY243" fmla="*/ 939074 h 2610137"/>
              <a:gd name="connsiteX244" fmla="*/ 2994035 w 5018777"/>
              <a:gd name="connsiteY244" fmla="*/ 931817 h 2610137"/>
              <a:gd name="connsiteX245" fmla="*/ 2979520 w 5018777"/>
              <a:gd name="connsiteY245" fmla="*/ 917303 h 2610137"/>
              <a:gd name="connsiteX246" fmla="*/ 3037577 w 5018777"/>
              <a:gd name="connsiteY246" fmla="*/ 822960 h 2610137"/>
              <a:gd name="connsiteX247" fmla="*/ 3095635 w 5018777"/>
              <a:gd name="connsiteY247" fmla="*/ 750388 h 2610137"/>
              <a:gd name="connsiteX248" fmla="*/ 3131920 w 5018777"/>
              <a:gd name="connsiteY248" fmla="*/ 706845 h 2610137"/>
              <a:gd name="connsiteX249" fmla="*/ 3146435 w 5018777"/>
              <a:gd name="connsiteY249" fmla="*/ 685074 h 2610137"/>
              <a:gd name="connsiteX250" fmla="*/ 3037577 w 5018777"/>
              <a:gd name="connsiteY250" fmla="*/ 670560 h 2610137"/>
              <a:gd name="connsiteX251" fmla="*/ 2965006 w 5018777"/>
              <a:gd name="connsiteY251" fmla="*/ 663303 h 2610137"/>
              <a:gd name="connsiteX252" fmla="*/ 2892435 w 5018777"/>
              <a:gd name="connsiteY252" fmla="*/ 648788 h 2610137"/>
              <a:gd name="connsiteX253" fmla="*/ 2928720 w 5018777"/>
              <a:gd name="connsiteY253" fmla="*/ 612503 h 2610137"/>
              <a:gd name="connsiteX254" fmla="*/ 2965006 w 5018777"/>
              <a:gd name="connsiteY254" fmla="*/ 576217 h 2610137"/>
              <a:gd name="connsiteX255" fmla="*/ 2972263 w 5018777"/>
              <a:gd name="connsiteY255" fmla="*/ 532674 h 2610137"/>
              <a:gd name="connsiteX256" fmla="*/ 2986777 w 5018777"/>
              <a:gd name="connsiteY256" fmla="*/ 489131 h 2610137"/>
              <a:gd name="connsiteX257" fmla="*/ 3001292 w 5018777"/>
              <a:gd name="connsiteY257" fmla="*/ 438331 h 2610137"/>
              <a:gd name="connsiteX258" fmla="*/ 3015806 w 5018777"/>
              <a:gd name="connsiteY258" fmla="*/ 394788 h 2610137"/>
              <a:gd name="connsiteX259" fmla="*/ 2965006 w 5018777"/>
              <a:gd name="connsiteY259" fmla="*/ 402045 h 2610137"/>
              <a:gd name="connsiteX260" fmla="*/ 2921463 w 5018777"/>
              <a:gd name="connsiteY260" fmla="*/ 416560 h 2610137"/>
              <a:gd name="connsiteX261" fmla="*/ 2892435 w 5018777"/>
              <a:gd name="connsiteY261" fmla="*/ 423817 h 2610137"/>
              <a:gd name="connsiteX262" fmla="*/ 2856149 w 5018777"/>
              <a:gd name="connsiteY262" fmla="*/ 438331 h 2610137"/>
              <a:gd name="connsiteX263" fmla="*/ 2812606 w 5018777"/>
              <a:gd name="connsiteY263" fmla="*/ 445588 h 2610137"/>
              <a:gd name="connsiteX264" fmla="*/ 2783577 w 5018777"/>
              <a:gd name="connsiteY264" fmla="*/ 452845 h 2610137"/>
              <a:gd name="connsiteX265" fmla="*/ 2725520 w 5018777"/>
              <a:gd name="connsiteY265" fmla="*/ 445588 h 2610137"/>
              <a:gd name="connsiteX266" fmla="*/ 2732777 w 5018777"/>
              <a:gd name="connsiteY266" fmla="*/ 380274 h 2610137"/>
              <a:gd name="connsiteX267" fmla="*/ 2725520 w 5018777"/>
              <a:gd name="connsiteY267" fmla="*/ 293188 h 2610137"/>
              <a:gd name="connsiteX268" fmla="*/ 2711006 w 5018777"/>
              <a:gd name="connsiteY268" fmla="*/ 235131 h 2610137"/>
              <a:gd name="connsiteX269" fmla="*/ 2667463 w 5018777"/>
              <a:gd name="connsiteY269" fmla="*/ 213360 h 2610137"/>
              <a:gd name="connsiteX270" fmla="*/ 2660206 w 5018777"/>
              <a:gd name="connsiteY270"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790835 w 5018777"/>
              <a:gd name="connsiteY225" fmla="*/ 2455817 h 2610137"/>
              <a:gd name="connsiteX226" fmla="*/ 2767612 w 5018777"/>
              <a:gd name="connsiteY226" fmla="*/ 2268310 h 2610137"/>
              <a:gd name="connsiteX227" fmla="*/ 2980246 w 5018777"/>
              <a:gd name="connsiteY227" fmla="*/ 2285002 h 2610137"/>
              <a:gd name="connsiteX228" fmla="*/ 2916474 w 5018777"/>
              <a:gd name="connsiteY228" fmla="*/ 2067741 h 2610137"/>
              <a:gd name="connsiteX229" fmla="*/ 3146435 w 5018777"/>
              <a:gd name="connsiteY229" fmla="*/ 2042160 h 2610137"/>
              <a:gd name="connsiteX230" fmla="*/ 3023063 w 5018777"/>
              <a:gd name="connsiteY230" fmla="*/ 1846217 h 2610137"/>
              <a:gd name="connsiteX231" fmla="*/ 3251300 w 5018777"/>
              <a:gd name="connsiteY231" fmla="*/ 1829344 h 2610137"/>
              <a:gd name="connsiteX232" fmla="*/ 3091099 w 5018777"/>
              <a:gd name="connsiteY232" fmla="*/ 1650274 h 2610137"/>
              <a:gd name="connsiteX233" fmla="*/ 3298835 w 5018777"/>
              <a:gd name="connsiteY233" fmla="*/ 1570445 h 2610137"/>
              <a:gd name="connsiteX234" fmla="*/ 3119402 w 5018777"/>
              <a:gd name="connsiteY234" fmla="*/ 1423398 h 2610137"/>
              <a:gd name="connsiteX235" fmla="*/ 3313349 w 5018777"/>
              <a:gd name="connsiteY235" fmla="*/ 1265645 h 2610137"/>
              <a:gd name="connsiteX236" fmla="*/ 3097993 w 5018777"/>
              <a:gd name="connsiteY236" fmla="*/ 1175566 h 2610137"/>
              <a:gd name="connsiteX237" fmla="*/ 3255292 w 5018777"/>
              <a:gd name="connsiteY237" fmla="*/ 997131 h 2610137"/>
              <a:gd name="connsiteX238" fmla="*/ 3211749 w 5018777"/>
              <a:gd name="connsiteY238" fmla="*/ 989874 h 2610137"/>
              <a:gd name="connsiteX239" fmla="*/ 3182720 w 5018777"/>
              <a:gd name="connsiteY239" fmla="*/ 982617 h 2610137"/>
              <a:gd name="connsiteX240" fmla="*/ 3124663 w 5018777"/>
              <a:gd name="connsiteY240" fmla="*/ 960845 h 2610137"/>
              <a:gd name="connsiteX241" fmla="*/ 3102892 w 5018777"/>
              <a:gd name="connsiteY241" fmla="*/ 953588 h 2610137"/>
              <a:gd name="connsiteX242" fmla="*/ 3052092 w 5018777"/>
              <a:gd name="connsiteY242" fmla="*/ 946331 h 2610137"/>
              <a:gd name="connsiteX243" fmla="*/ 3030320 w 5018777"/>
              <a:gd name="connsiteY243" fmla="*/ 939074 h 2610137"/>
              <a:gd name="connsiteX244" fmla="*/ 2994035 w 5018777"/>
              <a:gd name="connsiteY244" fmla="*/ 931817 h 2610137"/>
              <a:gd name="connsiteX245" fmla="*/ 2979520 w 5018777"/>
              <a:gd name="connsiteY245" fmla="*/ 917303 h 2610137"/>
              <a:gd name="connsiteX246" fmla="*/ 3037577 w 5018777"/>
              <a:gd name="connsiteY246" fmla="*/ 822960 h 2610137"/>
              <a:gd name="connsiteX247" fmla="*/ 3095635 w 5018777"/>
              <a:gd name="connsiteY247" fmla="*/ 750388 h 2610137"/>
              <a:gd name="connsiteX248" fmla="*/ 3131920 w 5018777"/>
              <a:gd name="connsiteY248" fmla="*/ 706845 h 2610137"/>
              <a:gd name="connsiteX249" fmla="*/ 3146435 w 5018777"/>
              <a:gd name="connsiteY249" fmla="*/ 685074 h 2610137"/>
              <a:gd name="connsiteX250" fmla="*/ 3037577 w 5018777"/>
              <a:gd name="connsiteY250" fmla="*/ 670560 h 2610137"/>
              <a:gd name="connsiteX251" fmla="*/ 2965006 w 5018777"/>
              <a:gd name="connsiteY251" fmla="*/ 663303 h 2610137"/>
              <a:gd name="connsiteX252" fmla="*/ 2892435 w 5018777"/>
              <a:gd name="connsiteY252" fmla="*/ 648788 h 2610137"/>
              <a:gd name="connsiteX253" fmla="*/ 2928720 w 5018777"/>
              <a:gd name="connsiteY253" fmla="*/ 612503 h 2610137"/>
              <a:gd name="connsiteX254" fmla="*/ 2965006 w 5018777"/>
              <a:gd name="connsiteY254" fmla="*/ 576217 h 2610137"/>
              <a:gd name="connsiteX255" fmla="*/ 2972263 w 5018777"/>
              <a:gd name="connsiteY255" fmla="*/ 532674 h 2610137"/>
              <a:gd name="connsiteX256" fmla="*/ 2986777 w 5018777"/>
              <a:gd name="connsiteY256" fmla="*/ 489131 h 2610137"/>
              <a:gd name="connsiteX257" fmla="*/ 3001292 w 5018777"/>
              <a:gd name="connsiteY257" fmla="*/ 438331 h 2610137"/>
              <a:gd name="connsiteX258" fmla="*/ 3015806 w 5018777"/>
              <a:gd name="connsiteY258" fmla="*/ 394788 h 2610137"/>
              <a:gd name="connsiteX259" fmla="*/ 2965006 w 5018777"/>
              <a:gd name="connsiteY259" fmla="*/ 402045 h 2610137"/>
              <a:gd name="connsiteX260" fmla="*/ 2921463 w 5018777"/>
              <a:gd name="connsiteY260" fmla="*/ 416560 h 2610137"/>
              <a:gd name="connsiteX261" fmla="*/ 2892435 w 5018777"/>
              <a:gd name="connsiteY261" fmla="*/ 423817 h 2610137"/>
              <a:gd name="connsiteX262" fmla="*/ 2856149 w 5018777"/>
              <a:gd name="connsiteY262" fmla="*/ 438331 h 2610137"/>
              <a:gd name="connsiteX263" fmla="*/ 2812606 w 5018777"/>
              <a:gd name="connsiteY263" fmla="*/ 445588 h 2610137"/>
              <a:gd name="connsiteX264" fmla="*/ 2783577 w 5018777"/>
              <a:gd name="connsiteY264" fmla="*/ 452845 h 2610137"/>
              <a:gd name="connsiteX265" fmla="*/ 2725520 w 5018777"/>
              <a:gd name="connsiteY265" fmla="*/ 445588 h 2610137"/>
              <a:gd name="connsiteX266" fmla="*/ 2732777 w 5018777"/>
              <a:gd name="connsiteY266" fmla="*/ 380274 h 2610137"/>
              <a:gd name="connsiteX267" fmla="*/ 2725520 w 5018777"/>
              <a:gd name="connsiteY267" fmla="*/ 293188 h 2610137"/>
              <a:gd name="connsiteX268" fmla="*/ 2711006 w 5018777"/>
              <a:gd name="connsiteY268" fmla="*/ 235131 h 2610137"/>
              <a:gd name="connsiteX269" fmla="*/ 2667463 w 5018777"/>
              <a:gd name="connsiteY269" fmla="*/ 213360 h 2610137"/>
              <a:gd name="connsiteX270" fmla="*/ 2660206 w 5018777"/>
              <a:gd name="connsiteY270"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790835 w 5018777"/>
              <a:gd name="connsiteY225" fmla="*/ 2455817 h 2610137"/>
              <a:gd name="connsiteX226" fmla="*/ 2767612 w 5018777"/>
              <a:gd name="connsiteY226" fmla="*/ 2268310 h 2610137"/>
              <a:gd name="connsiteX227" fmla="*/ 2980246 w 5018777"/>
              <a:gd name="connsiteY227" fmla="*/ 2285002 h 2610137"/>
              <a:gd name="connsiteX228" fmla="*/ 2916474 w 5018777"/>
              <a:gd name="connsiteY228" fmla="*/ 2067741 h 2610137"/>
              <a:gd name="connsiteX229" fmla="*/ 3146435 w 5018777"/>
              <a:gd name="connsiteY229" fmla="*/ 2042160 h 2610137"/>
              <a:gd name="connsiteX230" fmla="*/ 3023063 w 5018777"/>
              <a:gd name="connsiteY230" fmla="*/ 1846217 h 2610137"/>
              <a:gd name="connsiteX231" fmla="*/ 3251300 w 5018777"/>
              <a:gd name="connsiteY231" fmla="*/ 1829344 h 2610137"/>
              <a:gd name="connsiteX232" fmla="*/ 3091099 w 5018777"/>
              <a:gd name="connsiteY232" fmla="*/ 1650274 h 2610137"/>
              <a:gd name="connsiteX233" fmla="*/ 3298835 w 5018777"/>
              <a:gd name="connsiteY233" fmla="*/ 1570445 h 2610137"/>
              <a:gd name="connsiteX234" fmla="*/ 3119402 w 5018777"/>
              <a:gd name="connsiteY234" fmla="*/ 1423398 h 2610137"/>
              <a:gd name="connsiteX235" fmla="*/ 3313349 w 5018777"/>
              <a:gd name="connsiteY235" fmla="*/ 1265645 h 2610137"/>
              <a:gd name="connsiteX236" fmla="*/ 3097993 w 5018777"/>
              <a:gd name="connsiteY236" fmla="*/ 1175566 h 2610137"/>
              <a:gd name="connsiteX237" fmla="*/ 3255292 w 5018777"/>
              <a:gd name="connsiteY237" fmla="*/ 997131 h 2610137"/>
              <a:gd name="connsiteX238" fmla="*/ 3182720 w 5018777"/>
              <a:gd name="connsiteY238" fmla="*/ 982617 h 2610137"/>
              <a:gd name="connsiteX239" fmla="*/ 3124663 w 5018777"/>
              <a:gd name="connsiteY239" fmla="*/ 960845 h 2610137"/>
              <a:gd name="connsiteX240" fmla="*/ 3102892 w 5018777"/>
              <a:gd name="connsiteY240" fmla="*/ 953588 h 2610137"/>
              <a:gd name="connsiteX241" fmla="*/ 3052092 w 5018777"/>
              <a:gd name="connsiteY241" fmla="*/ 946331 h 2610137"/>
              <a:gd name="connsiteX242" fmla="*/ 3030320 w 5018777"/>
              <a:gd name="connsiteY242" fmla="*/ 939074 h 2610137"/>
              <a:gd name="connsiteX243" fmla="*/ 2994035 w 5018777"/>
              <a:gd name="connsiteY243" fmla="*/ 931817 h 2610137"/>
              <a:gd name="connsiteX244" fmla="*/ 2979520 w 5018777"/>
              <a:gd name="connsiteY244" fmla="*/ 917303 h 2610137"/>
              <a:gd name="connsiteX245" fmla="*/ 3037577 w 5018777"/>
              <a:gd name="connsiteY245" fmla="*/ 822960 h 2610137"/>
              <a:gd name="connsiteX246" fmla="*/ 3095635 w 5018777"/>
              <a:gd name="connsiteY246" fmla="*/ 750388 h 2610137"/>
              <a:gd name="connsiteX247" fmla="*/ 3131920 w 5018777"/>
              <a:gd name="connsiteY247" fmla="*/ 706845 h 2610137"/>
              <a:gd name="connsiteX248" fmla="*/ 3146435 w 5018777"/>
              <a:gd name="connsiteY248" fmla="*/ 685074 h 2610137"/>
              <a:gd name="connsiteX249" fmla="*/ 3037577 w 5018777"/>
              <a:gd name="connsiteY249" fmla="*/ 670560 h 2610137"/>
              <a:gd name="connsiteX250" fmla="*/ 2965006 w 5018777"/>
              <a:gd name="connsiteY250" fmla="*/ 663303 h 2610137"/>
              <a:gd name="connsiteX251" fmla="*/ 2892435 w 5018777"/>
              <a:gd name="connsiteY251" fmla="*/ 648788 h 2610137"/>
              <a:gd name="connsiteX252" fmla="*/ 2928720 w 5018777"/>
              <a:gd name="connsiteY252" fmla="*/ 612503 h 2610137"/>
              <a:gd name="connsiteX253" fmla="*/ 2965006 w 5018777"/>
              <a:gd name="connsiteY253" fmla="*/ 576217 h 2610137"/>
              <a:gd name="connsiteX254" fmla="*/ 2972263 w 5018777"/>
              <a:gd name="connsiteY254" fmla="*/ 532674 h 2610137"/>
              <a:gd name="connsiteX255" fmla="*/ 2986777 w 5018777"/>
              <a:gd name="connsiteY255" fmla="*/ 489131 h 2610137"/>
              <a:gd name="connsiteX256" fmla="*/ 3001292 w 5018777"/>
              <a:gd name="connsiteY256" fmla="*/ 438331 h 2610137"/>
              <a:gd name="connsiteX257" fmla="*/ 3015806 w 5018777"/>
              <a:gd name="connsiteY257" fmla="*/ 394788 h 2610137"/>
              <a:gd name="connsiteX258" fmla="*/ 2965006 w 5018777"/>
              <a:gd name="connsiteY258" fmla="*/ 402045 h 2610137"/>
              <a:gd name="connsiteX259" fmla="*/ 2921463 w 5018777"/>
              <a:gd name="connsiteY259" fmla="*/ 416560 h 2610137"/>
              <a:gd name="connsiteX260" fmla="*/ 2892435 w 5018777"/>
              <a:gd name="connsiteY260" fmla="*/ 423817 h 2610137"/>
              <a:gd name="connsiteX261" fmla="*/ 2856149 w 5018777"/>
              <a:gd name="connsiteY261" fmla="*/ 438331 h 2610137"/>
              <a:gd name="connsiteX262" fmla="*/ 2812606 w 5018777"/>
              <a:gd name="connsiteY262" fmla="*/ 445588 h 2610137"/>
              <a:gd name="connsiteX263" fmla="*/ 2783577 w 5018777"/>
              <a:gd name="connsiteY263" fmla="*/ 452845 h 2610137"/>
              <a:gd name="connsiteX264" fmla="*/ 2725520 w 5018777"/>
              <a:gd name="connsiteY264" fmla="*/ 445588 h 2610137"/>
              <a:gd name="connsiteX265" fmla="*/ 2732777 w 5018777"/>
              <a:gd name="connsiteY265" fmla="*/ 380274 h 2610137"/>
              <a:gd name="connsiteX266" fmla="*/ 2725520 w 5018777"/>
              <a:gd name="connsiteY266" fmla="*/ 293188 h 2610137"/>
              <a:gd name="connsiteX267" fmla="*/ 2711006 w 5018777"/>
              <a:gd name="connsiteY267" fmla="*/ 235131 h 2610137"/>
              <a:gd name="connsiteX268" fmla="*/ 2667463 w 5018777"/>
              <a:gd name="connsiteY268" fmla="*/ 213360 h 2610137"/>
              <a:gd name="connsiteX269" fmla="*/ 2660206 w 5018777"/>
              <a:gd name="connsiteY269"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790835 w 5018777"/>
              <a:gd name="connsiteY225" fmla="*/ 2455817 h 2610137"/>
              <a:gd name="connsiteX226" fmla="*/ 2767612 w 5018777"/>
              <a:gd name="connsiteY226" fmla="*/ 2268310 h 2610137"/>
              <a:gd name="connsiteX227" fmla="*/ 2980246 w 5018777"/>
              <a:gd name="connsiteY227" fmla="*/ 2285002 h 2610137"/>
              <a:gd name="connsiteX228" fmla="*/ 2916474 w 5018777"/>
              <a:gd name="connsiteY228" fmla="*/ 2067741 h 2610137"/>
              <a:gd name="connsiteX229" fmla="*/ 3146435 w 5018777"/>
              <a:gd name="connsiteY229" fmla="*/ 2042160 h 2610137"/>
              <a:gd name="connsiteX230" fmla="*/ 3023063 w 5018777"/>
              <a:gd name="connsiteY230" fmla="*/ 1846217 h 2610137"/>
              <a:gd name="connsiteX231" fmla="*/ 3251300 w 5018777"/>
              <a:gd name="connsiteY231" fmla="*/ 1829344 h 2610137"/>
              <a:gd name="connsiteX232" fmla="*/ 3091099 w 5018777"/>
              <a:gd name="connsiteY232" fmla="*/ 1650274 h 2610137"/>
              <a:gd name="connsiteX233" fmla="*/ 3298835 w 5018777"/>
              <a:gd name="connsiteY233" fmla="*/ 1570445 h 2610137"/>
              <a:gd name="connsiteX234" fmla="*/ 3119402 w 5018777"/>
              <a:gd name="connsiteY234" fmla="*/ 1423398 h 2610137"/>
              <a:gd name="connsiteX235" fmla="*/ 3313349 w 5018777"/>
              <a:gd name="connsiteY235" fmla="*/ 1265645 h 2610137"/>
              <a:gd name="connsiteX236" fmla="*/ 3097993 w 5018777"/>
              <a:gd name="connsiteY236" fmla="*/ 1175566 h 2610137"/>
              <a:gd name="connsiteX237" fmla="*/ 3255292 w 5018777"/>
              <a:gd name="connsiteY237" fmla="*/ 997131 h 2610137"/>
              <a:gd name="connsiteX238" fmla="*/ 3124663 w 5018777"/>
              <a:gd name="connsiteY238" fmla="*/ 960845 h 2610137"/>
              <a:gd name="connsiteX239" fmla="*/ 3102892 w 5018777"/>
              <a:gd name="connsiteY239" fmla="*/ 953588 h 2610137"/>
              <a:gd name="connsiteX240" fmla="*/ 3052092 w 5018777"/>
              <a:gd name="connsiteY240" fmla="*/ 946331 h 2610137"/>
              <a:gd name="connsiteX241" fmla="*/ 3030320 w 5018777"/>
              <a:gd name="connsiteY241" fmla="*/ 939074 h 2610137"/>
              <a:gd name="connsiteX242" fmla="*/ 2994035 w 5018777"/>
              <a:gd name="connsiteY242" fmla="*/ 931817 h 2610137"/>
              <a:gd name="connsiteX243" fmla="*/ 2979520 w 5018777"/>
              <a:gd name="connsiteY243" fmla="*/ 917303 h 2610137"/>
              <a:gd name="connsiteX244" fmla="*/ 3037577 w 5018777"/>
              <a:gd name="connsiteY244" fmla="*/ 822960 h 2610137"/>
              <a:gd name="connsiteX245" fmla="*/ 3095635 w 5018777"/>
              <a:gd name="connsiteY245" fmla="*/ 750388 h 2610137"/>
              <a:gd name="connsiteX246" fmla="*/ 3131920 w 5018777"/>
              <a:gd name="connsiteY246" fmla="*/ 706845 h 2610137"/>
              <a:gd name="connsiteX247" fmla="*/ 3146435 w 5018777"/>
              <a:gd name="connsiteY247" fmla="*/ 685074 h 2610137"/>
              <a:gd name="connsiteX248" fmla="*/ 3037577 w 5018777"/>
              <a:gd name="connsiteY248" fmla="*/ 670560 h 2610137"/>
              <a:gd name="connsiteX249" fmla="*/ 2965006 w 5018777"/>
              <a:gd name="connsiteY249" fmla="*/ 663303 h 2610137"/>
              <a:gd name="connsiteX250" fmla="*/ 2892435 w 5018777"/>
              <a:gd name="connsiteY250" fmla="*/ 648788 h 2610137"/>
              <a:gd name="connsiteX251" fmla="*/ 2928720 w 5018777"/>
              <a:gd name="connsiteY251" fmla="*/ 612503 h 2610137"/>
              <a:gd name="connsiteX252" fmla="*/ 2965006 w 5018777"/>
              <a:gd name="connsiteY252" fmla="*/ 576217 h 2610137"/>
              <a:gd name="connsiteX253" fmla="*/ 2972263 w 5018777"/>
              <a:gd name="connsiteY253" fmla="*/ 532674 h 2610137"/>
              <a:gd name="connsiteX254" fmla="*/ 2986777 w 5018777"/>
              <a:gd name="connsiteY254" fmla="*/ 489131 h 2610137"/>
              <a:gd name="connsiteX255" fmla="*/ 3001292 w 5018777"/>
              <a:gd name="connsiteY255" fmla="*/ 438331 h 2610137"/>
              <a:gd name="connsiteX256" fmla="*/ 3015806 w 5018777"/>
              <a:gd name="connsiteY256" fmla="*/ 394788 h 2610137"/>
              <a:gd name="connsiteX257" fmla="*/ 2965006 w 5018777"/>
              <a:gd name="connsiteY257" fmla="*/ 402045 h 2610137"/>
              <a:gd name="connsiteX258" fmla="*/ 2921463 w 5018777"/>
              <a:gd name="connsiteY258" fmla="*/ 416560 h 2610137"/>
              <a:gd name="connsiteX259" fmla="*/ 2892435 w 5018777"/>
              <a:gd name="connsiteY259" fmla="*/ 423817 h 2610137"/>
              <a:gd name="connsiteX260" fmla="*/ 2856149 w 5018777"/>
              <a:gd name="connsiteY260" fmla="*/ 438331 h 2610137"/>
              <a:gd name="connsiteX261" fmla="*/ 2812606 w 5018777"/>
              <a:gd name="connsiteY261" fmla="*/ 445588 h 2610137"/>
              <a:gd name="connsiteX262" fmla="*/ 2783577 w 5018777"/>
              <a:gd name="connsiteY262" fmla="*/ 452845 h 2610137"/>
              <a:gd name="connsiteX263" fmla="*/ 2725520 w 5018777"/>
              <a:gd name="connsiteY263" fmla="*/ 445588 h 2610137"/>
              <a:gd name="connsiteX264" fmla="*/ 2732777 w 5018777"/>
              <a:gd name="connsiteY264" fmla="*/ 380274 h 2610137"/>
              <a:gd name="connsiteX265" fmla="*/ 2725520 w 5018777"/>
              <a:gd name="connsiteY265" fmla="*/ 293188 h 2610137"/>
              <a:gd name="connsiteX266" fmla="*/ 2711006 w 5018777"/>
              <a:gd name="connsiteY266" fmla="*/ 235131 h 2610137"/>
              <a:gd name="connsiteX267" fmla="*/ 2667463 w 5018777"/>
              <a:gd name="connsiteY267" fmla="*/ 213360 h 2610137"/>
              <a:gd name="connsiteX268" fmla="*/ 2660206 w 5018777"/>
              <a:gd name="connsiteY268"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790835 w 5018777"/>
              <a:gd name="connsiteY225" fmla="*/ 2455817 h 2610137"/>
              <a:gd name="connsiteX226" fmla="*/ 2767612 w 5018777"/>
              <a:gd name="connsiteY226" fmla="*/ 2268310 h 2610137"/>
              <a:gd name="connsiteX227" fmla="*/ 2980246 w 5018777"/>
              <a:gd name="connsiteY227" fmla="*/ 2285002 h 2610137"/>
              <a:gd name="connsiteX228" fmla="*/ 2916474 w 5018777"/>
              <a:gd name="connsiteY228" fmla="*/ 2067741 h 2610137"/>
              <a:gd name="connsiteX229" fmla="*/ 3146435 w 5018777"/>
              <a:gd name="connsiteY229" fmla="*/ 2042160 h 2610137"/>
              <a:gd name="connsiteX230" fmla="*/ 3023063 w 5018777"/>
              <a:gd name="connsiteY230" fmla="*/ 1846217 h 2610137"/>
              <a:gd name="connsiteX231" fmla="*/ 3251300 w 5018777"/>
              <a:gd name="connsiteY231" fmla="*/ 1829344 h 2610137"/>
              <a:gd name="connsiteX232" fmla="*/ 3091099 w 5018777"/>
              <a:gd name="connsiteY232" fmla="*/ 1650274 h 2610137"/>
              <a:gd name="connsiteX233" fmla="*/ 3298835 w 5018777"/>
              <a:gd name="connsiteY233" fmla="*/ 1570445 h 2610137"/>
              <a:gd name="connsiteX234" fmla="*/ 3119402 w 5018777"/>
              <a:gd name="connsiteY234" fmla="*/ 1423398 h 2610137"/>
              <a:gd name="connsiteX235" fmla="*/ 3313349 w 5018777"/>
              <a:gd name="connsiteY235" fmla="*/ 1265645 h 2610137"/>
              <a:gd name="connsiteX236" fmla="*/ 3097993 w 5018777"/>
              <a:gd name="connsiteY236" fmla="*/ 1175566 h 2610137"/>
              <a:gd name="connsiteX237" fmla="*/ 3255292 w 5018777"/>
              <a:gd name="connsiteY237" fmla="*/ 997131 h 2610137"/>
              <a:gd name="connsiteX238" fmla="*/ 3124663 w 5018777"/>
              <a:gd name="connsiteY238" fmla="*/ 960845 h 2610137"/>
              <a:gd name="connsiteX239" fmla="*/ 3102892 w 5018777"/>
              <a:gd name="connsiteY239" fmla="*/ 953588 h 2610137"/>
              <a:gd name="connsiteX240" fmla="*/ 3052092 w 5018777"/>
              <a:gd name="connsiteY240" fmla="*/ 946331 h 2610137"/>
              <a:gd name="connsiteX241" fmla="*/ 3030320 w 5018777"/>
              <a:gd name="connsiteY241" fmla="*/ 939074 h 2610137"/>
              <a:gd name="connsiteX242" fmla="*/ 2994035 w 5018777"/>
              <a:gd name="connsiteY242" fmla="*/ 931817 h 2610137"/>
              <a:gd name="connsiteX243" fmla="*/ 3037577 w 5018777"/>
              <a:gd name="connsiteY243" fmla="*/ 822960 h 2610137"/>
              <a:gd name="connsiteX244" fmla="*/ 3095635 w 5018777"/>
              <a:gd name="connsiteY244" fmla="*/ 750388 h 2610137"/>
              <a:gd name="connsiteX245" fmla="*/ 3131920 w 5018777"/>
              <a:gd name="connsiteY245" fmla="*/ 706845 h 2610137"/>
              <a:gd name="connsiteX246" fmla="*/ 3146435 w 5018777"/>
              <a:gd name="connsiteY246" fmla="*/ 685074 h 2610137"/>
              <a:gd name="connsiteX247" fmla="*/ 3037577 w 5018777"/>
              <a:gd name="connsiteY247" fmla="*/ 670560 h 2610137"/>
              <a:gd name="connsiteX248" fmla="*/ 2965006 w 5018777"/>
              <a:gd name="connsiteY248" fmla="*/ 663303 h 2610137"/>
              <a:gd name="connsiteX249" fmla="*/ 2892435 w 5018777"/>
              <a:gd name="connsiteY249" fmla="*/ 648788 h 2610137"/>
              <a:gd name="connsiteX250" fmla="*/ 2928720 w 5018777"/>
              <a:gd name="connsiteY250" fmla="*/ 612503 h 2610137"/>
              <a:gd name="connsiteX251" fmla="*/ 2965006 w 5018777"/>
              <a:gd name="connsiteY251" fmla="*/ 576217 h 2610137"/>
              <a:gd name="connsiteX252" fmla="*/ 2972263 w 5018777"/>
              <a:gd name="connsiteY252" fmla="*/ 532674 h 2610137"/>
              <a:gd name="connsiteX253" fmla="*/ 2986777 w 5018777"/>
              <a:gd name="connsiteY253" fmla="*/ 489131 h 2610137"/>
              <a:gd name="connsiteX254" fmla="*/ 3001292 w 5018777"/>
              <a:gd name="connsiteY254" fmla="*/ 438331 h 2610137"/>
              <a:gd name="connsiteX255" fmla="*/ 3015806 w 5018777"/>
              <a:gd name="connsiteY255" fmla="*/ 394788 h 2610137"/>
              <a:gd name="connsiteX256" fmla="*/ 2965006 w 5018777"/>
              <a:gd name="connsiteY256" fmla="*/ 402045 h 2610137"/>
              <a:gd name="connsiteX257" fmla="*/ 2921463 w 5018777"/>
              <a:gd name="connsiteY257" fmla="*/ 416560 h 2610137"/>
              <a:gd name="connsiteX258" fmla="*/ 2892435 w 5018777"/>
              <a:gd name="connsiteY258" fmla="*/ 423817 h 2610137"/>
              <a:gd name="connsiteX259" fmla="*/ 2856149 w 5018777"/>
              <a:gd name="connsiteY259" fmla="*/ 438331 h 2610137"/>
              <a:gd name="connsiteX260" fmla="*/ 2812606 w 5018777"/>
              <a:gd name="connsiteY260" fmla="*/ 445588 h 2610137"/>
              <a:gd name="connsiteX261" fmla="*/ 2783577 w 5018777"/>
              <a:gd name="connsiteY261" fmla="*/ 452845 h 2610137"/>
              <a:gd name="connsiteX262" fmla="*/ 2725520 w 5018777"/>
              <a:gd name="connsiteY262" fmla="*/ 445588 h 2610137"/>
              <a:gd name="connsiteX263" fmla="*/ 2732777 w 5018777"/>
              <a:gd name="connsiteY263" fmla="*/ 380274 h 2610137"/>
              <a:gd name="connsiteX264" fmla="*/ 2725520 w 5018777"/>
              <a:gd name="connsiteY264" fmla="*/ 293188 h 2610137"/>
              <a:gd name="connsiteX265" fmla="*/ 2711006 w 5018777"/>
              <a:gd name="connsiteY265" fmla="*/ 235131 h 2610137"/>
              <a:gd name="connsiteX266" fmla="*/ 2667463 w 5018777"/>
              <a:gd name="connsiteY266" fmla="*/ 213360 h 2610137"/>
              <a:gd name="connsiteX267" fmla="*/ 2660206 w 5018777"/>
              <a:gd name="connsiteY267"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790835 w 5018777"/>
              <a:gd name="connsiteY225" fmla="*/ 2455817 h 2610137"/>
              <a:gd name="connsiteX226" fmla="*/ 2767612 w 5018777"/>
              <a:gd name="connsiteY226" fmla="*/ 2268310 h 2610137"/>
              <a:gd name="connsiteX227" fmla="*/ 2980246 w 5018777"/>
              <a:gd name="connsiteY227" fmla="*/ 2285002 h 2610137"/>
              <a:gd name="connsiteX228" fmla="*/ 2916474 w 5018777"/>
              <a:gd name="connsiteY228" fmla="*/ 2067741 h 2610137"/>
              <a:gd name="connsiteX229" fmla="*/ 3146435 w 5018777"/>
              <a:gd name="connsiteY229" fmla="*/ 2042160 h 2610137"/>
              <a:gd name="connsiteX230" fmla="*/ 3023063 w 5018777"/>
              <a:gd name="connsiteY230" fmla="*/ 1846217 h 2610137"/>
              <a:gd name="connsiteX231" fmla="*/ 3251300 w 5018777"/>
              <a:gd name="connsiteY231" fmla="*/ 1829344 h 2610137"/>
              <a:gd name="connsiteX232" fmla="*/ 3091099 w 5018777"/>
              <a:gd name="connsiteY232" fmla="*/ 1650274 h 2610137"/>
              <a:gd name="connsiteX233" fmla="*/ 3298835 w 5018777"/>
              <a:gd name="connsiteY233" fmla="*/ 1570445 h 2610137"/>
              <a:gd name="connsiteX234" fmla="*/ 3119402 w 5018777"/>
              <a:gd name="connsiteY234" fmla="*/ 1423398 h 2610137"/>
              <a:gd name="connsiteX235" fmla="*/ 3313349 w 5018777"/>
              <a:gd name="connsiteY235" fmla="*/ 1265645 h 2610137"/>
              <a:gd name="connsiteX236" fmla="*/ 3097993 w 5018777"/>
              <a:gd name="connsiteY236" fmla="*/ 1175566 h 2610137"/>
              <a:gd name="connsiteX237" fmla="*/ 3255292 w 5018777"/>
              <a:gd name="connsiteY237" fmla="*/ 997131 h 2610137"/>
              <a:gd name="connsiteX238" fmla="*/ 3124663 w 5018777"/>
              <a:gd name="connsiteY238" fmla="*/ 960845 h 2610137"/>
              <a:gd name="connsiteX239" fmla="*/ 3102892 w 5018777"/>
              <a:gd name="connsiteY239" fmla="*/ 953588 h 2610137"/>
              <a:gd name="connsiteX240" fmla="*/ 3052092 w 5018777"/>
              <a:gd name="connsiteY240" fmla="*/ 946331 h 2610137"/>
              <a:gd name="connsiteX241" fmla="*/ 3030320 w 5018777"/>
              <a:gd name="connsiteY241" fmla="*/ 939074 h 2610137"/>
              <a:gd name="connsiteX242" fmla="*/ 3011180 w 5018777"/>
              <a:gd name="connsiteY242" fmla="*/ 905147 h 2610137"/>
              <a:gd name="connsiteX243" fmla="*/ 3037577 w 5018777"/>
              <a:gd name="connsiteY243" fmla="*/ 822960 h 2610137"/>
              <a:gd name="connsiteX244" fmla="*/ 3095635 w 5018777"/>
              <a:gd name="connsiteY244" fmla="*/ 750388 h 2610137"/>
              <a:gd name="connsiteX245" fmla="*/ 3131920 w 5018777"/>
              <a:gd name="connsiteY245" fmla="*/ 706845 h 2610137"/>
              <a:gd name="connsiteX246" fmla="*/ 3146435 w 5018777"/>
              <a:gd name="connsiteY246" fmla="*/ 685074 h 2610137"/>
              <a:gd name="connsiteX247" fmla="*/ 3037577 w 5018777"/>
              <a:gd name="connsiteY247" fmla="*/ 670560 h 2610137"/>
              <a:gd name="connsiteX248" fmla="*/ 2965006 w 5018777"/>
              <a:gd name="connsiteY248" fmla="*/ 663303 h 2610137"/>
              <a:gd name="connsiteX249" fmla="*/ 2892435 w 5018777"/>
              <a:gd name="connsiteY249" fmla="*/ 648788 h 2610137"/>
              <a:gd name="connsiteX250" fmla="*/ 2928720 w 5018777"/>
              <a:gd name="connsiteY250" fmla="*/ 612503 h 2610137"/>
              <a:gd name="connsiteX251" fmla="*/ 2965006 w 5018777"/>
              <a:gd name="connsiteY251" fmla="*/ 576217 h 2610137"/>
              <a:gd name="connsiteX252" fmla="*/ 2972263 w 5018777"/>
              <a:gd name="connsiteY252" fmla="*/ 532674 h 2610137"/>
              <a:gd name="connsiteX253" fmla="*/ 2986777 w 5018777"/>
              <a:gd name="connsiteY253" fmla="*/ 489131 h 2610137"/>
              <a:gd name="connsiteX254" fmla="*/ 3001292 w 5018777"/>
              <a:gd name="connsiteY254" fmla="*/ 438331 h 2610137"/>
              <a:gd name="connsiteX255" fmla="*/ 3015806 w 5018777"/>
              <a:gd name="connsiteY255" fmla="*/ 394788 h 2610137"/>
              <a:gd name="connsiteX256" fmla="*/ 2965006 w 5018777"/>
              <a:gd name="connsiteY256" fmla="*/ 402045 h 2610137"/>
              <a:gd name="connsiteX257" fmla="*/ 2921463 w 5018777"/>
              <a:gd name="connsiteY257" fmla="*/ 416560 h 2610137"/>
              <a:gd name="connsiteX258" fmla="*/ 2892435 w 5018777"/>
              <a:gd name="connsiteY258" fmla="*/ 423817 h 2610137"/>
              <a:gd name="connsiteX259" fmla="*/ 2856149 w 5018777"/>
              <a:gd name="connsiteY259" fmla="*/ 438331 h 2610137"/>
              <a:gd name="connsiteX260" fmla="*/ 2812606 w 5018777"/>
              <a:gd name="connsiteY260" fmla="*/ 445588 h 2610137"/>
              <a:gd name="connsiteX261" fmla="*/ 2783577 w 5018777"/>
              <a:gd name="connsiteY261" fmla="*/ 452845 h 2610137"/>
              <a:gd name="connsiteX262" fmla="*/ 2725520 w 5018777"/>
              <a:gd name="connsiteY262" fmla="*/ 445588 h 2610137"/>
              <a:gd name="connsiteX263" fmla="*/ 2732777 w 5018777"/>
              <a:gd name="connsiteY263" fmla="*/ 380274 h 2610137"/>
              <a:gd name="connsiteX264" fmla="*/ 2725520 w 5018777"/>
              <a:gd name="connsiteY264" fmla="*/ 293188 h 2610137"/>
              <a:gd name="connsiteX265" fmla="*/ 2711006 w 5018777"/>
              <a:gd name="connsiteY265" fmla="*/ 235131 h 2610137"/>
              <a:gd name="connsiteX266" fmla="*/ 2667463 w 5018777"/>
              <a:gd name="connsiteY266" fmla="*/ 213360 h 2610137"/>
              <a:gd name="connsiteX267" fmla="*/ 2660206 w 5018777"/>
              <a:gd name="connsiteY267"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790835 w 5018777"/>
              <a:gd name="connsiteY225" fmla="*/ 2455817 h 2610137"/>
              <a:gd name="connsiteX226" fmla="*/ 2767612 w 5018777"/>
              <a:gd name="connsiteY226" fmla="*/ 2268310 h 2610137"/>
              <a:gd name="connsiteX227" fmla="*/ 2980246 w 5018777"/>
              <a:gd name="connsiteY227" fmla="*/ 2285002 h 2610137"/>
              <a:gd name="connsiteX228" fmla="*/ 2916474 w 5018777"/>
              <a:gd name="connsiteY228" fmla="*/ 2067741 h 2610137"/>
              <a:gd name="connsiteX229" fmla="*/ 3146435 w 5018777"/>
              <a:gd name="connsiteY229" fmla="*/ 2042160 h 2610137"/>
              <a:gd name="connsiteX230" fmla="*/ 3023063 w 5018777"/>
              <a:gd name="connsiteY230" fmla="*/ 1846217 h 2610137"/>
              <a:gd name="connsiteX231" fmla="*/ 3251300 w 5018777"/>
              <a:gd name="connsiteY231" fmla="*/ 1829344 h 2610137"/>
              <a:gd name="connsiteX232" fmla="*/ 3091099 w 5018777"/>
              <a:gd name="connsiteY232" fmla="*/ 1650274 h 2610137"/>
              <a:gd name="connsiteX233" fmla="*/ 3298835 w 5018777"/>
              <a:gd name="connsiteY233" fmla="*/ 1570445 h 2610137"/>
              <a:gd name="connsiteX234" fmla="*/ 3119402 w 5018777"/>
              <a:gd name="connsiteY234" fmla="*/ 1423398 h 2610137"/>
              <a:gd name="connsiteX235" fmla="*/ 3313349 w 5018777"/>
              <a:gd name="connsiteY235" fmla="*/ 1265645 h 2610137"/>
              <a:gd name="connsiteX236" fmla="*/ 3097993 w 5018777"/>
              <a:gd name="connsiteY236" fmla="*/ 1175566 h 2610137"/>
              <a:gd name="connsiteX237" fmla="*/ 3255292 w 5018777"/>
              <a:gd name="connsiteY237" fmla="*/ 997131 h 2610137"/>
              <a:gd name="connsiteX238" fmla="*/ 3124663 w 5018777"/>
              <a:gd name="connsiteY238" fmla="*/ 960845 h 2610137"/>
              <a:gd name="connsiteX239" fmla="*/ 3102892 w 5018777"/>
              <a:gd name="connsiteY239" fmla="*/ 953588 h 2610137"/>
              <a:gd name="connsiteX240" fmla="*/ 3052092 w 5018777"/>
              <a:gd name="connsiteY240" fmla="*/ 946331 h 2610137"/>
              <a:gd name="connsiteX241" fmla="*/ 3011180 w 5018777"/>
              <a:gd name="connsiteY241" fmla="*/ 905147 h 2610137"/>
              <a:gd name="connsiteX242" fmla="*/ 3037577 w 5018777"/>
              <a:gd name="connsiteY242" fmla="*/ 822960 h 2610137"/>
              <a:gd name="connsiteX243" fmla="*/ 3095635 w 5018777"/>
              <a:gd name="connsiteY243" fmla="*/ 750388 h 2610137"/>
              <a:gd name="connsiteX244" fmla="*/ 3131920 w 5018777"/>
              <a:gd name="connsiteY244" fmla="*/ 706845 h 2610137"/>
              <a:gd name="connsiteX245" fmla="*/ 3146435 w 5018777"/>
              <a:gd name="connsiteY245" fmla="*/ 685074 h 2610137"/>
              <a:gd name="connsiteX246" fmla="*/ 3037577 w 5018777"/>
              <a:gd name="connsiteY246" fmla="*/ 670560 h 2610137"/>
              <a:gd name="connsiteX247" fmla="*/ 2965006 w 5018777"/>
              <a:gd name="connsiteY247" fmla="*/ 663303 h 2610137"/>
              <a:gd name="connsiteX248" fmla="*/ 2892435 w 5018777"/>
              <a:gd name="connsiteY248" fmla="*/ 648788 h 2610137"/>
              <a:gd name="connsiteX249" fmla="*/ 2928720 w 5018777"/>
              <a:gd name="connsiteY249" fmla="*/ 612503 h 2610137"/>
              <a:gd name="connsiteX250" fmla="*/ 2965006 w 5018777"/>
              <a:gd name="connsiteY250" fmla="*/ 576217 h 2610137"/>
              <a:gd name="connsiteX251" fmla="*/ 2972263 w 5018777"/>
              <a:gd name="connsiteY251" fmla="*/ 532674 h 2610137"/>
              <a:gd name="connsiteX252" fmla="*/ 2986777 w 5018777"/>
              <a:gd name="connsiteY252" fmla="*/ 489131 h 2610137"/>
              <a:gd name="connsiteX253" fmla="*/ 3001292 w 5018777"/>
              <a:gd name="connsiteY253" fmla="*/ 438331 h 2610137"/>
              <a:gd name="connsiteX254" fmla="*/ 3015806 w 5018777"/>
              <a:gd name="connsiteY254" fmla="*/ 394788 h 2610137"/>
              <a:gd name="connsiteX255" fmla="*/ 2965006 w 5018777"/>
              <a:gd name="connsiteY255" fmla="*/ 402045 h 2610137"/>
              <a:gd name="connsiteX256" fmla="*/ 2921463 w 5018777"/>
              <a:gd name="connsiteY256" fmla="*/ 416560 h 2610137"/>
              <a:gd name="connsiteX257" fmla="*/ 2892435 w 5018777"/>
              <a:gd name="connsiteY257" fmla="*/ 423817 h 2610137"/>
              <a:gd name="connsiteX258" fmla="*/ 2856149 w 5018777"/>
              <a:gd name="connsiteY258" fmla="*/ 438331 h 2610137"/>
              <a:gd name="connsiteX259" fmla="*/ 2812606 w 5018777"/>
              <a:gd name="connsiteY259" fmla="*/ 445588 h 2610137"/>
              <a:gd name="connsiteX260" fmla="*/ 2783577 w 5018777"/>
              <a:gd name="connsiteY260" fmla="*/ 452845 h 2610137"/>
              <a:gd name="connsiteX261" fmla="*/ 2725520 w 5018777"/>
              <a:gd name="connsiteY261" fmla="*/ 445588 h 2610137"/>
              <a:gd name="connsiteX262" fmla="*/ 2732777 w 5018777"/>
              <a:gd name="connsiteY262" fmla="*/ 380274 h 2610137"/>
              <a:gd name="connsiteX263" fmla="*/ 2725520 w 5018777"/>
              <a:gd name="connsiteY263" fmla="*/ 293188 h 2610137"/>
              <a:gd name="connsiteX264" fmla="*/ 2711006 w 5018777"/>
              <a:gd name="connsiteY264" fmla="*/ 235131 h 2610137"/>
              <a:gd name="connsiteX265" fmla="*/ 2667463 w 5018777"/>
              <a:gd name="connsiteY265" fmla="*/ 213360 h 2610137"/>
              <a:gd name="connsiteX266" fmla="*/ 2660206 w 5018777"/>
              <a:gd name="connsiteY266"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790835 w 5018777"/>
              <a:gd name="connsiteY225" fmla="*/ 2455817 h 2610137"/>
              <a:gd name="connsiteX226" fmla="*/ 2767612 w 5018777"/>
              <a:gd name="connsiteY226" fmla="*/ 2268310 h 2610137"/>
              <a:gd name="connsiteX227" fmla="*/ 2980246 w 5018777"/>
              <a:gd name="connsiteY227" fmla="*/ 2285002 h 2610137"/>
              <a:gd name="connsiteX228" fmla="*/ 2916474 w 5018777"/>
              <a:gd name="connsiteY228" fmla="*/ 2067741 h 2610137"/>
              <a:gd name="connsiteX229" fmla="*/ 3146435 w 5018777"/>
              <a:gd name="connsiteY229" fmla="*/ 2042160 h 2610137"/>
              <a:gd name="connsiteX230" fmla="*/ 3023063 w 5018777"/>
              <a:gd name="connsiteY230" fmla="*/ 1846217 h 2610137"/>
              <a:gd name="connsiteX231" fmla="*/ 3251300 w 5018777"/>
              <a:gd name="connsiteY231" fmla="*/ 1829344 h 2610137"/>
              <a:gd name="connsiteX232" fmla="*/ 3091099 w 5018777"/>
              <a:gd name="connsiteY232" fmla="*/ 1650274 h 2610137"/>
              <a:gd name="connsiteX233" fmla="*/ 3298835 w 5018777"/>
              <a:gd name="connsiteY233" fmla="*/ 1570445 h 2610137"/>
              <a:gd name="connsiteX234" fmla="*/ 3119402 w 5018777"/>
              <a:gd name="connsiteY234" fmla="*/ 1423398 h 2610137"/>
              <a:gd name="connsiteX235" fmla="*/ 3313349 w 5018777"/>
              <a:gd name="connsiteY235" fmla="*/ 1265645 h 2610137"/>
              <a:gd name="connsiteX236" fmla="*/ 3097993 w 5018777"/>
              <a:gd name="connsiteY236" fmla="*/ 1175566 h 2610137"/>
              <a:gd name="connsiteX237" fmla="*/ 3255292 w 5018777"/>
              <a:gd name="connsiteY237" fmla="*/ 997131 h 2610137"/>
              <a:gd name="connsiteX238" fmla="*/ 3124663 w 5018777"/>
              <a:gd name="connsiteY238" fmla="*/ 960845 h 2610137"/>
              <a:gd name="connsiteX239" fmla="*/ 3102892 w 5018777"/>
              <a:gd name="connsiteY239" fmla="*/ 953588 h 2610137"/>
              <a:gd name="connsiteX240" fmla="*/ 3011180 w 5018777"/>
              <a:gd name="connsiteY240" fmla="*/ 905147 h 2610137"/>
              <a:gd name="connsiteX241" fmla="*/ 3037577 w 5018777"/>
              <a:gd name="connsiteY241" fmla="*/ 822960 h 2610137"/>
              <a:gd name="connsiteX242" fmla="*/ 3095635 w 5018777"/>
              <a:gd name="connsiteY242" fmla="*/ 750388 h 2610137"/>
              <a:gd name="connsiteX243" fmla="*/ 3131920 w 5018777"/>
              <a:gd name="connsiteY243" fmla="*/ 706845 h 2610137"/>
              <a:gd name="connsiteX244" fmla="*/ 3146435 w 5018777"/>
              <a:gd name="connsiteY244" fmla="*/ 685074 h 2610137"/>
              <a:gd name="connsiteX245" fmla="*/ 3037577 w 5018777"/>
              <a:gd name="connsiteY245" fmla="*/ 670560 h 2610137"/>
              <a:gd name="connsiteX246" fmla="*/ 2965006 w 5018777"/>
              <a:gd name="connsiteY246" fmla="*/ 663303 h 2610137"/>
              <a:gd name="connsiteX247" fmla="*/ 2892435 w 5018777"/>
              <a:gd name="connsiteY247" fmla="*/ 648788 h 2610137"/>
              <a:gd name="connsiteX248" fmla="*/ 2928720 w 5018777"/>
              <a:gd name="connsiteY248" fmla="*/ 612503 h 2610137"/>
              <a:gd name="connsiteX249" fmla="*/ 2965006 w 5018777"/>
              <a:gd name="connsiteY249" fmla="*/ 576217 h 2610137"/>
              <a:gd name="connsiteX250" fmla="*/ 2972263 w 5018777"/>
              <a:gd name="connsiteY250" fmla="*/ 532674 h 2610137"/>
              <a:gd name="connsiteX251" fmla="*/ 2986777 w 5018777"/>
              <a:gd name="connsiteY251" fmla="*/ 489131 h 2610137"/>
              <a:gd name="connsiteX252" fmla="*/ 3001292 w 5018777"/>
              <a:gd name="connsiteY252" fmla="*/ 438331 h 2610137"/>
              <a:gd name="connsiteX253" fmla="*/ 3015806 w 5018777"/>
              <a:gd name="connsiteY253" fmla="*/ 394788 h 2610137"/>
              <a:gd name="connsiteX254" fmla="*/ 2965006 w 5018777"/>
              <a:gd name="connsiteY254" fmla="*/ 402045 h 2610137"/>
              <a:gd name="connsiteX255" fmla="*/ 2921463 w 5018777"/>
              <a:gd name="connsiteY255" fmla="*/ 416560 h 2610137"/>
              <a:gd name="connsiteX256" fmla="*/ 2892435 w 5018777"/>
              <a:gd name="connsiteY256" fmla="*/ 423817 h 2610137"/>
              <a:gd name="connsiteX257" fmla="*/ 2856149 w 5018777"/>
              <a:gd name="connsiteY257" fmla="*/ 438331 h 2610137"/>
              <a:gd name="connsiteX258" fmla="*/ 2812606 w 5018777"/>
              <a:gd name="connsiteY258" fmla="*/ 445588 h 2610137"/>
              <a:gd name="connsiteX259" fmla="*/ 2783577 w 5018777"/>
              <a:gd name="connsiteY259" fmla="*/ 452845 h 2610137"/>
              <a:gd name="connsiteX260" fmla="*/ 2725520 w 5018777"/>
              <a:gd name="connsiteY260" fmla="*/ 445588 h 2610137"/>
              <a:gd name="connsiteX261" fmla="*/ 2732777 w 5018777"/>
              <a:gd name="connsiteY261" fmla="*/ 380274 h 2610137"/>
              <a:gd name="connsiteX262" fmla="*/ 2725520 w 5018777"/>
              <a:gd name="connsiteY262" fmla="*/ 293188 h 2610137"/>
              <a:gd name="connsiteX263" fmla="*/ 2711006 w 5018777"/>
              <a:gd name="connsiteY263" fmla="*/ 235131 h 2610137"/>
              <a:gd name="connsiteX264" fmla="*/ 2667463 w 5018777"/>
              <a:gd name="connsiteY264" fmla="*/ 213360 h 2610137"/>
              <a:gd name="connsiteX265" fmla="*/ 2660206 w 5018777"/>
              <a:gd name="connsiteY265"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790835 w 5018777"/>
              <a:gd name="connsiteY225" fmla="*/ 2455817 h 2610137"/>
              <a:gd name="connsiteX226" fmla="*/ 2767612 w 5018777"/>
              <a:gd name="connsiteY226" fmla="*/ 2268310 h 2610137"/>
              <a:gd name="connsiteX227" fmla="*/ 2980246 w 5018777"/>
              <a:gd name="connsiteY227" fmla="*/ 2285002 h 2610137"/>
              <a:gd name="connsiteX228" fmla="*/ 2916474 w 5018777"/>
              <a:gd name="connsiteY228" fmla="*/ 2067741 h 2610137"/>
              <a:gd name="connsiteX229" fmla="*/ 3146435 w 5018777"/>
              <a:gd name="connsiteY229" fmla="*/ 2042160 h 2610137"/>
              <a:gd name="connsiteX230" fmla="*/ 3023063 w 5018777"/>
              <a:gd name="connsiteY230" fmla="*/ 1846217 h 2610137"/>
              <a:gd name="connsiteX231" fmla="*/ 3251300 w 5018777"/>
              <a:gd name="connsiteY231" fmla="*/ 1829344 h 2610137"/>
              <a:gd name="connsiteX232" fmla="*/ 3091099 w 5018777"/>
              <a:gd name="connsiteY232" fmla="*/ 1650274 h 2610137"/>
              <a:gd name="connsiteX233" fmla="*/ 3298835 w 5018777"/>
              <a:gd name="connsiteY233" fmla="*/ 1570445 h 2610137"/>
              <a:gd name="connsiteX234" fmla="*/ 3119402 w 5018777"/>
              <a:gd name="connsiteY234" fmla="*/ 1423398 h 2610137"/>
              <a:gd name="connsiteX235" fmla="*/ 3313349 w 5018777"/>
              <a:gd name="connsiteY235" fmla="*/ 1265645 h 2610137"/>
              <a:gd name="connsiteX236" fmla="*/ 3097993 w 5018777"/>
              <a:gd name="connsiteY236" fmla="*/ 1175566 h 2610137"/>
              <a:gd name="connsiteX237" fmla="*/ 3255292 w 5018777"/>
              <a:gd name="connsiteY237" fmla="*/ 997131 h 2610137"/>
              <a:gd name="connsiteX238" fmla="*/ 3124663 w 5018777"/>
              <a:gd name="connsiteY238" fmla="*/ 960845 h 2610137"/>
              <a:gd name="connsiteX239" fmla="*/ 3011180 w 5018777"/>
              <a:gd name="connsiteY239" fmla="*/ 905147 h 2610137"/>
              <a:gd name="connsiteX240" fmla="*/ 3037577 w 5018777"/>
              <a:gd name="connsiteY240" fmla="*/ 822960 h 2610137"/>
              <a:gd name="connsiteX241" fmla="*/ 3095635 w 5018777"/>
              <a:gd name="connsiteY241" fmla="*/ 750388 h 2610137"/>
              <a:gd name="connsiteX242" fmla="*/ 3131920 w 5018777"/>
              <a:gd name="connsiteY242" fmla="*/ 706845 h 2610137"/>
              <a:gd name="connsiteX243" fmla="*/ 3146435 w 5018777"/>
              <a:gd name="connsiteY243" fmla="*/ 685074 h 2610137"/>
              <a:gd name="connsiteX244" fmla="*/ 3037577 w 5018777"/>
              <a:gd name="connsiteY244" fmla="*/ 670560 h 2610137"/>
              <a:gd name="connsiteX245" fmla="*/ 2965006 w 5018777"/>
              <a:gd name="connsiteY245" fmla="*/ 663303 h 2610137"/>
              <a:gd name="connsiteX246" fmla="*/ 2892435 w 5018777"/>
              <a:gd name="connsiteY246" fmla="*/ 648788 h 2610137"/>
              <a:gd name="connsiteX247" fmla="*/ 2928720 w 5018777"/>
              <a:gd name="connsiteY247" fmla="*/ 612503 h 2610137"/>
              <a:gd name="connsiteX248" fmla="*/ 2965006 w 5018777"/>
              <a:gd name="connsiteY248" fmla="*/ 576217 h 2610137"/>
              <a:gd name="connsiteX249" fmla="*/ 2972263 w 5018777"/>
              <a:gd name="connsiteY249" fmla="*/ 532674 h 2610137"/>
              <a:gd name="connsiteX250" fmla="*/ 2986777 w 5018777"/>
              <a:gd name="connsiteY250" fmla="*/ 489131 h 2610137"/>
              <a:gd name="connsiteX251" fmla="*/ 3001292 w 5018777"/>
              <a:gd name="connsiteY251" fmla="*/ 438331 h 2610137"/>
              <a:gd name="connsiteX252" fmla="*/ 3015806 w 5018777"/>
              <a:gd name="connsiteY252" fmla="*/ 394788 h 2610137"/>
              <a:gd name="connsiteX253" fmla="*/ 2965006 w 5018777"/>
              <a:gd name="connsiteY253" fmla="*/ 402045 h 2610137"/>
              <a:gd name="connsiteX254" fmla="*/ 2921463 w 5018777"/>
              <a:gd name="connsiteY254" fmla="*/ 416560 h 2610137"/>
              <a:gd name="connsiteX255" fmla="*/ 2892435 w 5018777"/>
              <a:gd name="connsiteY255" fmla="*/ 423817 h 2610137"/>
              <a:gd name="connsiteX256" fmla="*/ 2856149 w 5018777"/>
              <a:gd name="connsiteY256" fmla="*/ 438331 h 2610137"/>
              <a:gd name="connsiteX257" fmla="*/ 2812606 w 5018777"/>
              <a:gd name="connsiteY257" fmla="*/ 445588 h 2610137"/>
              <a:gd name="connsiteX258" fmla="*/ 2783577 w 5018777"/>
              <a:gd name="connsiteY258" fmla="*/ 452845 h 2610137"/>
              <a:gd name="connsiteX259" fmla="*/ 2725520 w 5018777"/>
              <a:gd name="connsiteY259" fmla="*/ 445588 h 2610137"/>
              <a:gd name="connsiteX260" fmla="*/ 2732777 w 5018777"/>
              <a:gd name="connsiteY260" fmla="*/ 380274 h 2610137"/>
              <a:gd name="connsiteX261" fmla="*/ 2725520 w 5018777"/>
              <a:gd name="connsiteY261" fmla="*/ 293188 h 2610137"/>
              <a:gd name="connsiteX262" fmla="*/ 2711006 w 5018777"/>
              <a:gd name="connsiteY262" fmla="*/ 235131 h 2610137"/>
              <a:gd name="connsiteX263" fmla="*/ 2667463 w 5018777"/>
              <a:gd name="connsiteY263" fmla="*/ 213360 h 2610137"/>
              <a:gd name="connsiteX264" fmla="*/ 2660206 w 5018777"/>
              <a:gd name="connsiteY264"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790835 w 5018777"/>
              <a:gd name="connsiteY225" fmla="*/ 2455817 h 2610137"/>
              <a:gd name="connsiteX226" fmla="*/ 2767612 w 5018777"/>
              <a:gd name="connsiteY226" fmla="*/ 2268310 h 2610137"/>
              <a:gd name="connsiteX227" fmla="*/ 2980246 w 5018777"/>
              <a:gd name="connsiteY227" fmla="*/ 2285002 h 2610137"/>
              <a:gd name="connsiteX228" fmla="*/ 2916474 w 5018777"/>
              <a:gd name="connsiteY228" fmla="*/ 2067741 h 2610137"/>
              <a:gd name="connsiteX229" fmla="*/ 3146435 w 5018777"/>
              <a:gd name="connsiteY229" fmla="*/ 2042160 h 2610137"/>
              <a:gd name="connsiteX230" fmla="*/ 3023063 w 5018777"/>
              <a:gd name="connsiteY230" fmla="*/ 1846217 h 2610137"/>
              <a:gd name="connsiteX231" fmla="*/ 3251300 w 5018777"/>
              <a:gd name="connsiteY231" fmla="*/ 1829344 h 2610137"/>
              <a:gd name="connsiteX232" fmla="*/ 3091099 w 5018777"/>
              <a:gd name="connsiteY232" fmla="*/ 1650274 h 2610137"/>
              <a:gd name="connsiteX233" fmla="*/ 3298835 w 5018777"/>
              <a:gd name="connsiteY233" fmla="*/ 1570445 h 2610137"/>
              <a:gd name="connsiteX234" fmla="*/ 3119402 w 5018777"/>
              <a:gd name="connsiteY234" fmla="*/ 1423398 h 2610137"/>
              <a:gd name="connsiteX235" fmla="*/ 3313349 w 5018777"/>
              <a:gd name="connsiteY235" fmla="*/ 1265645 h 2610137"/>
              <a:gd name="connsiteX236" fmla="*/ 3097993 w 5018777"/>
              <a:gd name="connsiteY236" fmla="*/ 1175566 h 2610137"/>
              <a:gd name="connsiteX237" fmla="*/ 3255292 w 5018777"/>
              <a:gd name="connsiteY237" fmla="*/ 997131 h 2610137"/>
              <a:gd name="connsiteX238" fmla="*/ 3011180 w 5018777"/>
              <a:gd name="connsiteY238" fmla="*/ 905147 h 2610137"/>
              <a:gd name="connsiteX239" fmla="*/ 3037577 w 5018777"/>
              <a:gd name="connsiteY239" fmla="*/ 822960 h 2610137"/>
              <a:gd name="connsiteX240" fmla="*/ 3095635 w 5018777"/>
              <a:gd name="connsiteY240" fmla="*/ 750388 h 2610137"/>
              <a:gd name="connsiteX241" fmla="*/ 3131920 w 5018777"/>
              <a:gd name="connsiteY241" fmla="*/ 706845 h 2610137"/>
              <a:gd name="connsiteX242" fmla="*/ 3146435 w 5018777"/>
              <a:gd name="connsiteY242" fmla="*/ 685074 h 2610137"/>
              <a:gd name="connsiteX243" fmla="*/ 3037577 w 5018777"/>
              <a:gd name="connsiteY243" fmla="*/ 670560 h 2610137"/>
              <a:gd name="connsiteX244" fmla="*/ 2965006 w 5018777"/>
              <a:gd name="connsiteY244" fmla="*/ 663303 h 2610137"/>
              <a:gd name="connsiteX245" fmla="*/ 2892435 w 5018777"/>
              <a:gd name="connsiteY245" fmla="*/ 648788 h 2610137"/>
              <a:gd name="connsiteX246" fmla="*/ 2928720 w 5018777"/>
              <a:gd name="connsiteY246" fmla="*/ 612503 h 2610137"/>
              <a:gd name="connsiteX247" fmla="*/ 2965006 w 5018777"/>
              <a:gd name="connsiteY247" fmla="*/ 576217 h 2610137"/>
              <a:gd name="connsiteX248" fmla="*/ 2972263 w 5018777"/>
              <a:gd name="connsiteY248" fmla="*/ 532674 h 2610137"/>
              <a:gd name="connsiteX249" fmla="*/ 2986777 w 5018777"/>
              <a:gd name="connsiteY249" fmla="*/ 489131 h 2610137"/>
              <a:gd name="connsiteX250" fmla="*/ 3001292 w 5018777"/>
              <a:gd name="connsiteY250" fmla="*/ 438331 h 2610137"/>
              <a:gd name="connsiteX251" fmla="*/ 3015806 w 5018777"/>
              <a:gd name="connsiteY251" fmla="*/ 394788 h 2610137"/>
              <a:gd name="connsiteX252" fmla="*/ 2965006 w 5018777"/>
              <a:gd name="connsiteY252" fmla="*/ 402045 h 2610137"/>
              <a:gd name="connsiteX253" fmla="*/ 2921463 w 5018777"/>
              <a:gd name="connsiteY253" fmla="*/ 416560 h 2610137"/>
              <a:gd name="connsiteX254" fmla="*/ 2892435 w 5018777"/>
              <a:gd name="connsiteY254" fmla="*/ 423817 h 2610137"/>
              <a:gd name="connsiteX255" fmla="*/ 2856149 w 5018777"/>
              <a:gd name="connsiteY255" fmla="*/ 438331 h 2610137"/>
              <a:gd name="connsiteX256" fmla="*/ 2812606 w 5018777"/>
              <a:gd name="connsiteY256" fmla="*/ 445588 h 2610137"/>
              <a:gd name="connsiteX257" fmla="*/ 2783577 w 5018777"/>
              <a:gd name="connsiteY257" fmla="*/ 452845 h 2610137"/>
              <a:gd name="connsiteX258" fmla="*/ 2725520 w 5018777"/>
              <a:gd name="connsiteY258" fmla="*/ 445588 h 2610137"/>
              <a:gd name="connsiteX259" fmla="*/ 2732777 w 5018777"/>
              <a:gd name="connsiteY259" fmla="*/ 380274 h 2610137"/>
              <a:gd name="connsiteX260" fmla="*/ 2725520 w 5018777"/>
              <a:gd name="connsiteY260" fmla="*/ 293188 h 2610137"/>
              <a:gd name="connsiteX261" fmla="*/ 2711006 w 5018777"/>
              <a:gd name="connsiteY261" fmla="*/ 235131 h 2610137"/>
              <a:gd name="connsiteX262" fmla="*/ 2667463 w 5018777"/>
              <a:gd name="connsiteY262" fmla="*/ 213360 h 2610137"/>
              <a:gd name="connsiteX263" fmla="*/ 2660206 w 5018777"/>
              <a:gd name="connsiteY263"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790835 w 5018777"/>
              <a:gd name="connsiteY225" fmla="*/ 2455817 h 2610137"/>
              <a:gd name="connsiteX226" fmla="*/ 2767612 w 5018777"/>
              <a:gd name="connsiteY226" fmla="*/ 2268310 h 2610137"/>
              <a:gd name="connsiteX227" fmla="*/ 2980246 w 5018777"/>
              <a:gd name="connsiteY227" fmla="*/ 2285002 h 2610137"/>
              <a:gd name="connsiteX228" fmla="*/ 2916474 w 5018777"/>
              <a:gd name="connsiteY228" fmla="*/ 2067741 h 2610137"/>
              <a:gd name="connsiteX229" fmla="*/ 3146435 w 5018777"/>
              <a:gd name="connsiteY229" fmla="*/ 2042160 h 2610137"/>
              <a:gd name="connsiteX230" fmla="*/ 3023063 w 5018777"/>
              <a:gd name="connsiteY230" fmla="*/ 1846217 h 2610137"/>
              <a:gd name="connsiteX231" fmla="*/ 3251300 w 5018777"/>
              <a:gd name="connsiteY231" fmla="*/ 1829344 h 2610137"/>
              <a:gd name="connsiteX232" fmla="*/ 3091099 w 5018777"/>
              <a:gd name="connsiteY232" fmla="*/ 1650274 h 2610137"/>
              <a:gd name="connsiteX233" fmla="*/ 3298835 w 5018777"/>
              <a:gd name="connsiteY233" fmla="*/ 1570445 h 2610137"/>
              <a:gd name="connsiteX234" fmla="*/ 3119402 w 5018777"/>
              <a:gd name="connsiteY234" fmla="*/ 1423398 h 2610137"/>
              <a:gd name="connsiteX235" fmla="*/ 3313349 w 5018777"/>
              <a:gd name="connsiteY235" fmla="*/ 1265645 h 2610137"/>
              <a:gd name="connsiteX236" fmla="*/ 3097993 w 5018777"/>
              <a:gd name="connsiteY236" fmla="*/ 1175566 h 2610137"/>
              <a:gd name="connsiteX237" fmla="*/ 3255292 w 5018777"/>
              <a:gd name="connsiteY237" fmla="*/ 997131 h 2610137"/>
              <a:gd name="connsiteX238" fmla="*/ 3028325 w 5018777"/>
              <a:gd name="connsiteY238" fmla="*/ 926102 h 2610137"/>
              <a:gd name="connsiteX239" fmla="*/ 3037577 w 5018777"/>
              <a:gd name="connsiteY239" fmla="*/ 822960 h 2610137"/>
              <a:gd name="connsiteX240" fmla="*/ 3095635 w 5018777"/>
              <a:gd name="connsiteY240" fmla="*/ 750388 h 2610137"/>
              <a:gd name="connsiteX241" fmla="*/ 3131920 w 5018777"/>
              <a:gd name="connsiteY241" fmla="*/ 706845 h 2610137"/>
              <a:gd name="connsiteX242" fmla="*/ 3146435 w 5018777"/>
              <a:gd name="connsiteY242" fmla="*/ 685074 h 2610137"/>
              <a:gd name="connsiteX243" fmla="*/ 3037577 w 5018777"/>
              <a:gd name="connsiteY243" fmla="*/ 670560 h 2610137"/>
              <a:gd name="connsiteX244" fmla="*/ 2965006 w 5018777"/>
              <a:gd name="connsiteY244" fmla="*/ 663303 h 2610137"/>
              <a:gd name="connsiteX245" fmla="*/ 2892435 w 5018777"/>
              <a:gd name="connsiteY245" fmla="*/ 648788 h 2610137"/>
              <a:gd name="connsiteX246" fmla="*/ 2928720 w 5018777"/>
              <a:gd name="connsiteY246" fmla="*/ 612503 h 2610137"/>
              <a:gd name="connsiteX247" fmla="*/ 2965006 w 5018777"/>
              <a:gd name="connsiteY247" fmla="*/ 576217 h 2610137"/>
              <a:gd name="connsiteX248" fmla="*/ 2972263 w 5018777"/>
              <a:gd name="connsiteY248" fmla="*/ 532674 h 2610137"/>
              <a:gd name="connsiteX249" fmla="*/ 2986777 w 5018777"/>
              <a:gd name="connsiteY249" fmla="*/ 489131 h 2610137"/>
              <a:gd name="connsiteX250" fmla="*/ 3001292 w 5018777"/>
              <a:gd name="connsiteY250" fmla="*/ 438331 h 2610137"/>
              <a:gd name="connsiteX251" fmla="*/ 3015806 w 5018777"/>
              <a:gd name="connsiteY251" fmla="*/ 394788 h 2610137"/>
              <a:gd name="connsiteX252" fmla="*/ 2965006 w 5018777"/>
              <a:gd name="connsiteY252" fmla="*/ 402045 h 2610137"/>
              <a:gd name="connsiteX253" fmla="*/ 2921463 w 5018777"/>
              <a:gd name="connsiteY253" fmla="*/ 416560 h 2610137"/>
              <a:gd name="connsiteX254" fmla="*/ 2892435 w 5018777"/>
              <a:gd name="connsiteY254" fmla="*/ 423817 h 2610137"/>
              <a:gd name="connsiteX255" fmla="*/ 2856149 w 5018777"/>
              <a:gd name="connsiteY255" fmla="*/ 438331 h 2610137"/>
              <a:gd name="connsiteX256" fmla="*/ 2812606 w 5018777"/>
              <a:gd name="connsiteY256" fmla="*/ 445588 h 2610137"/>
              <a:gd name="connsiteX257" fmla="*/ 2783577 w 5018777"/>
              <a:gd name="connsiteY257" fmla="*/ 452845 h 2610137"/>
              <a:gd name="connsiteX258" fmla="*/ 2725520 w 5018777"/>
              <a:gd name="connsiteY258" fmla="*/ 445588 h 2610137"/>
              <a:gd name="connsiteX259" fmla="*/ 2732777 w 5018777"/>
              <a:gd name="connsiteY259" fmla="*/ 380274 h 2610137"/>
              <a:gd name="connsiteX260" fmla="*/ 2725520 w 5018777"/>
              <a:gd name="connsiteY260" fmla="*/ 293188 h 2610137"/>
              <a:gd name="connsiteX261" fmla="*/ 2711006 w 5018777"/>
              <a:gd name="connsiteY261" fmla="*/ 235131 h 2610137"/>
              <a:gd name="connsiteX262" fmla="*/ 2667463 w 5018777"/>
              <a:gd name="connsiteY262" fmla="*/ 213360 h 2610137"/>
              <a:gd name="connsiteX263" fmla="*/ 2660206 w 5018777"/>
              <a:gd name="connsiteY263"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790835 w 5018777"/>
              <a:gd name="connsiteY225" fmla="*/ 2455817 h 2610137"/>
              <a:gd name="connsiteX226" fmla="*/ 2767612 w 5018777"/>
              <a:gd name="connsiteY226" fmla="*/ 2268310 h 2610137"/>
              <a:gd name="connsiteX227" fmla="*/ 2980246 w 5018777"/>
              <a:gd name="connsiteY227" fmla="*/ 2285002 h 2610137"/>
              <a:gd name="connsiteX228" fmla="*/ 2916474 w 5018777"/>
              <a:gd name="connsiteY228" fmla="*/ 2067741 h 2610137"/>
              <a:gd name="connsiteX229" fmla="*/ 3146435 w 5018777"/>
              <a:gd name="connsiteY229" fmla="*/ 2042160 h 2610137"/>
              <a:gd name="connsiteX230" fmla="*/ 3023063 w 5018777"/>
              <a:gd name="connsiteY230" fmla="*/ 1846217 h 2610137"/>
              <a:gd name="connsiteX231" fmla="*/ 3251300 w 5018777"/>
              <a:gd name="connsiteY231" fmla="*/ 1829344 h 2610137"/>
              <a:gd name="connsiteX232" fmla="*/ 3091099 w 5018777"/>
              <a:gd name="connsiteY232" fmla="*/ 1650274 h 2610137"/>
              <a:gd name="connsiteX233" fmla="*/ 3298835 w 5018777"/>
              <a:gd name="connsiteY233" fmla="*/ 1570445 h 2610137"/>
              <a:gd name="connsiteX234" fmla="*/ 3119402 w 5018777"/>
              <a:gd name="connsiteY234" fmla="*/ 1423398 h 2610137"/>
              <a:gd name="connsiteX235" fmla="*/ 3313349 w 5018777"/>
              <a:gd name="connsiteY235" fmla="*/ 1265645 h 2610137"/>
              <a:gd name="connsiteX236" fmla="*/ 3097993 w 5018777"/>
              <a:gd name="connsiteY236" fmla="*/ 1175566 h 2610137"/>
              <a:gd name="connsiteX237" fmla="*/ 3255292 w 5018777"/>
              <a:gd name="connsiteY237" fmla="*/ 997131 h 2610137"/>
              <a:gd name="connsiteX238" fmla="*/ 3028325 w 5018777"/>
              <a:gd name="connsiteY238" fmla="*/ 926102 h 2610137"/>
              <a:gd name="connsiteX239" fmla="*/ 3095635 w 5018777"/>
              <a:gd name="connsiteY239" fmla="*/ 750388 h 2610137"/>
              <a:gd name="connsiteX240" fmla="*/ 3131920 w 5018777"/>
              <a:gd name="connsiteY240" fmla="*/ 706845 h 2610137"/>
              <a:gd name="connsiteX241" fmla="*/ 3146435 w 5018777"/>
              <a:gd name="connsiteY241" fmla="*/ 685074 h 2610137"/>
              <a:gd name="connsiteX242" fmla="*/ 3037577 w 5018777"/>
              <a:gd name="connsiteY242" fmla="*/ 670560 h 2610137"/>
              <a:gd name="connsiteX243" fmla="*/ 2965006 w 5018777"/>
              <a:gd name="connsiteY243" fmla="*/ 663303 h 2610137"/>
              <a:gd name="connsiteX244" fmla="*/ 2892435 w 5018777"/>
              <a:gd name="connsiteY244" fmla="*/ 648788 h 2610137"/>
              <a:gd name="connsiteX245" fmla="*/ 2928720 w 5018777"/>
              <a:gd name="connsiteY245" fmla="*/ 612503 h 2610137"/>
              <a:gd name="connsiteX246" fmla="*/ 2965006 w 5018777"/>
              <a:gd name="connsiteY246" fmla="*/ 576217 h 2610137"/>
              <a:gd name="connsiteX247" fmla="*/ 2972263 w 5018777"/>
              <a:gd name="connsiteY247" fmla="*/ 532674 h 2610137"/>
              <a:gd name="connsiteX248" fmla="*/ 2986777 w 5018777"/>
              <a:gd name="connsiteY248" fmla="*/ 489131 h 2610137"/>
              <a:gd name="connsiteX249" fmla="*/ 3001292 w 5018777"/>
              <a:gd name="connsiteY249" fmla="*/ 438331 h 2610137"/>
              <a:gd name="connsiteX250" fmla="*/ 3015806 w 5018777"/>
              <a:gd name="connsiteY250" fmla="*/ 394788 h 2610137"/>
              <a:gd name="connsiteX251" fmla="*/ 2965006 w 5018777"/>
              <a:gd name="connsiteY251" fmla="*/ 402045 h 2610137"/>
              <a:gd name="connsiteX252" fmla="*/ 2921463 w 5018777"/>
              <a:gd name="connsiteY252" fmla="*/ 416560 h 2610137"/>
              <a:gd name="connsiteX253" fmla="*/ 2892435 w 5018777"/>
              <a:gd name="connsiteY253" fmla="*/ 423817 h 2610137"/>
              <a:gd name="connsiteX254" fmla="*/ 2856149 w 5018777"/>
              <a:gd name="connsiteY254" fmla="*/ 438331 h 2610137"/>
              <a:gd name="connsiteX255" fmla="*/ 2812606 w 5018777"/>
              <a:gd name="connsiteY255" fmla="*/ 445588 h 2610137"/>
              <a:gd name="connsiteX256" fmla="*/ 2783577 w 5018777"/>
              <a:gd name="connsiteY256" fmla="*/ 452845 h 2610137"/>
              <a:gd name="connsiteX257" fmla="*/ 2725520 w 5018777"/>
              <a:gd name="connsiteY257" fmla="*/ 445588 h 2610137"/>
              <a:gd name="connsiteX258" fmla="*/ 2732777 w 5018777"/>
              <a:gd name="connsiteY258" fmla="*/ 380274 h 2610137"/>
              <a:gd name="connsiteX259" fmla="*/ 2725520 w 5018777"/>
              <a:gd name="connsiteY259" fmla="*/ 293188 h 2610137"/>
              <a:gd name="connsiteX260" fmla="*/ 2711006 w 5018777"/>
              <a:gd name="connsiteY260" fmla="*/ 235131 h 2610137"/>
              <a:gd name="connsiteX261" fmla="*/ 2667463 w 5018777"/>
              <a:gd name="connsiteY261" fmla="*/ 213360 h 2610137"/>
              <a:gd name="connsiteX262" fmla="*/ 2660206 w 5018777"/>
              <a:gd name="connsiteY262"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790835 w 5018777"/>
              <a:gd name="connsiteY225" fmla="*/ 2455817 h 2610137"/>
              <a:gd name="connsiteX226" fmla="*/ 2767612 w 5018777"/>
              <a:gd name="connsiteY226" fmla="*/ 2268310 h 2610137"/>
              <a:gd name="connsiteX227" fmla="*/ 2980246 w 5018777"/>
              <a:gd name="connsiteY227" fmla="*/ 2285002 h 2610137"/>
              <a:gd name="connsiteX228" fmla="*/ 2916474 w 5018777"/>
              <a:gd name="connsiteY228" fmla="*/ 2067741 h 2610137"/>
              <a:gd name="connsiteX229" fmla="*/ 3146435 w 5018777"/>
              <a:gd name="connsiteY229" fmla="*/ 2042160 h 2610137"/>
              <a:gd name="connsiteX230" fmla="*/ 3023063 w 5018777"/>
              <a:gd name="connsiteY230" fmla="*/ 1846217 h 2610137"/>
              <a:gd name="connsiteX231" fmla="*/ 3251300 w 5018777"/>
              <a:gd name="connsiteY231" fmla="*/ 1829344 h 2610137"/>
              <a:gd name="connsiteX232" fmla="*/ 3091099 w 5018777"/>
              <a:gd name="connsiteY232" fmla="*/ 1650274 h 2610137"/>
              <a:gd name="connsiteX233" fmla="*/ 3298835 w 5018777"/>
              <a:gd name="connsiteY233" fmla="*/ 1570445 h 2610137"/>
              <a:gd name="connsiteX234" fmla="*/ 3119402 w 5018777"/>
              <a:gd name="connsiteY234" fmla="*/ 1423398 h 2610137"/>
              <a:gd name="connsiteX235" fmla="*/ 3313349 w 5018777"/>
              <a:gd name="connsiteY235" fmla="*/ 1265645 h 2610137"/>
              <a:gd name="connsiteX236" fmla="*/ 3097993 w 5018777"/>
              <a:gd name="connsiteY236" fmla="*/ 1175566 h 2610137"/>
              <a:gd name="connsiteX237" fmla="*/ 3255292 w 5018777"/>
              <a:gd name="connsiteY237" fmla="*/ 997131 h 2610137"/>
              <a:gd name="connsiteX238" fmla="*/ 3028325 w 5018777"/>
              <a:gd name="connsiteY238" fmla="*/ 926102 h 2610137"/>
              <a:gd name="connsiteX239" fmla="*/ 3131920 w 5018777"/>
              <a:gd name="connsiteY239" fmla="*/ 706845 h 2610137"/>
              <a:gd name="connsiteX240" fmla="*/ 3146435 w 5018777"/>
              <a:gd name="connsiteY240" fmla="*/ 685074 h 2610137"/>
              <a:gd name="connsiteX241" fmla="*/ 3037577 w 5018777"/>
              <a:gd name="connsiteY241" fmla="*/ 670560 h 2610137"/>
              <a:gd name="connsiteX242" fmla="*/ 2965006 w 5018777"/>
              <a:gd name="connsiteY242" fmla="*/ 663303 h 2610137"/>
              <a:gd name="connsiteX243" fmla="*/ 2892435 w 5018777"/>
              <a:gd name="connsiteY243" fmla="*/ 648788 h 2610137"/>
              <a:gd name="connsiteX244" fmla="*/ 2928720 w 5018777"/>
              <a:gd name="connsiteY244" fmla="*/ 612503 h 2610137"/>
              <a:gd name="connsiteX245" fmla="*/ 2965006 w 5018777"/>
              <a:gd name="connsiteY245" fmla="*/ 576217 h 2610137"/>
              <a:gd name="connsiteX246" fmla="*/ 2972263 w 5018777"/>
              <a:gd name="connsiteY246" fmla="*/ 532674 h 2610137"/>
              <a:gd name="connsiteX247" fmla="*/ 2986777 w 5018777"/>
              <a:gd name="connsiteY247" fmla="*/ 489131 h 2610137"/>
              <a:gd name="connsiteX248" fmla="*/ 3001292 w 5018777"/>
              <a:gd name="connsiteY248" fmla="*/ 438331 h 2610137"/>
              <a:gd name="connsiteX249" fmla="*/ 3015806 w 5018777"/>
              <a:gd name="connsiteY249" fmla="*/ 394788 h 2610137"/>
              <a:gd name="connsiteX250" fmla="*/ 2965006 w 5018777"/>
              <a:gd name="connsiteY250" fmla="*/ 402045 h 2610137"/>
              <a:gd name="connsiteX251" fmla="*/ 2921463 w 5018777"/>
              <a:gd name="connsiteY251" fmla="*/ 416560 h 2610137"/>
              <a:gd name="connsiteX252" fmla="*/ 2892435 w 5018777"/>
              <a:gd name="connsiteY252" fmla="*/ 423817 h 2610137"/>
              <a:gd name="connsiteX253" fmla="*/ 2856149 w 5018777"/>
              <a:gd name="connsiteY253" fmla="*/ 438331 h 2610137"/>
              <a:gd name="connsiteX254" fmla="*/ 2812606 w 5018777"/>
              <a:gd name="connsiteY254" fmla="*/ 445588 h 2610137"/>
              <a:gd name="connsiteX255" fmla="*/ 2783577 w 5018777"/>
              <a:gd name="connsiteY255" fmla="*/ 452845 h 2610137"/>
              <a:gd name="connsiteX256" fmla="*/ 2725520 w 5018777"/>
              <a:gd name="connsiteY256" fmla="*/ 445588 h 2610137"/>
              <a:gd name="connsiteX257" fmla="*/ 2732777 w 5018777"/>
              <a:gd name="connsiteY257" fmla="*/ 380274 h 2610137"/>
              <a:gd name="connsiteX258" fmla="*/ 2725520 w 5018777"/>
              <a:gd name="connsiteY258" fmla="*/ 293188 h 2610137"/>
              <a:gd name="connsiteX259" fmla="*/ 2711006 w 5018777"/>
              <a:gd name="connsiteY259" fmla="*/ 235131 h 2610137"/>
              <a:gd name="connsiteX260" fmla="*/ 2667463 w 5018777"/>
              <a:gd name="connsiteY260" fmla="*/ 213360 h 2610137"/>
              <a:gd name="connsiteX261" fmla="*/ 2660206 w 5018777"/>
              <a:gd name="connsiteY261"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790835 w 5018777"/>
              <a:gd name="connsiteY225" fmla="*/ 2455817 h 2610137"/>
              <a:gd name="connsiteX226" fmla="*/ 2767612 w 5018777"/>
              <a:gd name="connsiteY226" fmla="*/ 2268310 h 2610137"/>
              <a:gd name="connsiteX227" fmla="*/ 2980246 w 5018777"/>
              <a:gd name="connsiteY227" fmla="*/ 2285002 h 2610137"/>
              <a:gd name="connsiteX228" fmla="*/ 2916474 w 5018777"/>
              <a:gd name="connsiteY228" fmla="*/ 2067741 h 2610137"/>
              <a:gd name="connsiteX229" fmla="*/ 3146435 w 5018777"/>
              <a:gd name="connsiteY229" fmla="*/ 2042160 h 2610137"/>
              <a:gd name="connsiteX230" fmla="*/ 3023063 w 5018777"/>
              <a:gd name="connsiteY230" fmla="*/ 1846217 h 2610137"/>
              <a:gd name="connsiteX231" fmla="*/ 3251300 w 5018777"/>
              <a:gd name="connsiteY231" fmla="*/ 1829344 h 2610137"/>
              <a:gd name="connsiteX232" fmla="*/ 3091099 w 5018777"/>
              <a:gd name="connsiteY232" fmla="*/ 1650274 h 2610137"/>
              <a:gd name="connsiteX233" fmla="*/ 3298835 w 5018777"/>
              <a:gd name="connsiteY233" fmla="*/ 1570445 h 2610137"/>
              <a:gd name="connsiteX234" fmla="*/ 3119402 w 5018777"/>
              <a:gd name="connsiteY234" fmla="*/ 1423398 h 2610137"/>
              <a:gd name="connsiteX235" fmla="*/ 3313349 w 5018777"/>
              <a:gd name="connsiteY235" fmla="*/ 1265645 h 2610137"/>
              <a:gd name="connsiteX236" fmla="*/ 3097993 w 5018777"/>
              <a:gd name="connsiteY236" fmla="*/ 1175566 h 2610137"/>
              <a:gd name="connsiteX237" fmla="*/ 3255292 w 5018777"/>
              <a:gd name="connsiteY237" fmla="*/ 997131 h 2610137"/>
              <a:gd name="connsiteX238" fmla="*/ 3028325 w 5018777"/>
              <a:gd name="connsiteY238" fmla="*/ 926102 h 2610137"/>
              <a:gd name="connsiteX239" fmla="*/ 3131920 w 5018777"/>
              <a:gd name="connsiteY239" fmla="*/ 706845 h 2610137"/>
              <a:gd name="connsiteX240" fmla="*/ 3146435 w 5018777"/>
              <a:gd name="connsiteY240" fmla="*/ 685074 h 2610137"/>
              <a:gd name="connsiteX241" fmla="*/ 2965006 w 5018777"/>
              <a:gd name="connsiteY241" fmla="*/ 663303 h 2610137"/>
              <a:gd name="connsiteX242" fmla="*/ 2892435 w 5018777"/>
              <a:gd name="connsiteY242" fmla="*/ 648788 h 2610137"/>
              <a:gd name="connsiteX243" fmla="*/ 2928720 w 5018777"/>
              <a:gd name="connsiteY243" fmla="*/ 612503 h 2610137"/>
              <a:gd name="connsiteX244" fmla="*/ 2965006 w 5018777"/>
              <a:gd name="connsiteY244" fmla="*/ 576217 h 2610137"/>
              <a:gd name="connsiteX245" fmla="*/ 2972263 w 5018777"/>
              <a:gd name="connsiteY245" fmla="*/ 532674 h 2610137"/>
              <a:gd name="connsiteX246" fmla="*/ 2986777 w 5018777"/>
              <a:gd name="connsiteY246" fmla="*/ 489131 h 2610137"/>
              <a:gd name="connsiteX247" fmla="*/ 3001292 w 5018777"/>
              <a:gd name="connsiteY247" fmla="*/ 438331 h 2610137"/>
              <a:gd name="connsiteX248" fmla="*/ 3015806 w 5018777"/>
              <a:gd name="connsiteY248" fmla="*/ 394788 h 2610137"/>
              <a:gd name="connsiteX249" fmla="*/ 2965006 w 5018777"/>
              <a:gd name="connsiteY249" fmla="*/ 402045 h 2610137"/>
              <a:gd name="connsiteX250" fmla="*/ 2921463 w 5018777"/>
              <a:gd name="connsiteY250" fmla="*/ 416560 h 2610137"/>
              <a:gd name="connsiteX251" fmla="*/ 2892435 w 5018777"/>
              <a:gd name="connsiteY251" fmla="*/ 423817 h 2610137"/>
              <a:gd name="connsiteX252" fmla="*/ 2856149 w 5018777"/>
              <a:gd name="connsiteY252" fmla="*/ 438331 h 2610137"/>
              <a:gd name="connsiteX253" fmla="*/ 2812606 w 5018777"/>
              <a:gd name="connsiteY253" fmla="*/ 445588 h 2610137"/>
              <a:gd name="connsiteX254" fmla="*/ 2783577 w 5018777"/>
              <a:gd name="connsiteY254" fmla="*/ 452845 h 2610137"/>
              <a:gd name="connsiteX255" fmla="*/ 2725520 w 5018777"/>
              <a:gd name="connsiteY255" fmla="*/ 445588 h 2610137"/>
              <a:gd name="connsiteX256" fmla="*/ 2732777 w 5018777"/>
              <a:gd name="connsiteY256" fmla="*/ 380274 h 2610137"/>
              <a:gd name="connsiteX257" fmla="*/ 2725520 w 5018777"/>
              <a:gd name="connsiteY257" fmla="*/ 293188 h 2610137"/>
              <a:gd name="connsiteX258" fmla="*/ 2711006 w 5018777"/>
              <a:gd name="connsiteY258" fmla="*/ 235131 h 2610137"/>
              <a:gd name="connsiteX259" fmla="*/ 2667463 w 5018777"/>
              <a:gd name="connsiteY259" fmla="*/ 213360 h 2610137"/>
              <a:gd name="connsiteX260" fmla="*/ 2660206 w 5018777"/>
              <a:gd name="connsiteY260"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61692 w 5018777"/>
              <a:gd name="connsiteY61" fmla="*/ 547188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790835 w 5018777"/>
              <a:gd name="connsiteY225" fmla="*/ 2455817 h 2610137"/>
              <a:gd name="connsiteX226" fmla="*/ 2767612 w 5018777"/>
              <a:gd name="connsiteY226" fmla="*/ 2268310 h 2610137"/>
              <a:gd name="connsiteX227" fmla="*/ 2980246 w 5018777"/>
              <a:gd name="connsiteY227" fmla="*/ 2285002 h 2610137"/>
              <a:gd name="connsiteX228" fmla="*/ 2916474 w 5018777"/>
              <a:gd name="connsiteY228" fmla="*/ 2067741 h 2610137"/>
              <a:gd name="connsiteX229" fmla="*/ 3146435 w 5018777"/>
              <a:gd name="connsiteY229" fmla="*/ 2042160 h 2610137"/>
              <a:gd name="connsiteX230" fmla="*/ 3023063 w 5018777"/>
              <a:gd name="connsiteY230" fmla="*/ 1846217 h 2610137"/>
              <a:gd name="connsiteX231" fmla="*/ 3251300 w 5018777"/>
              <a:gd name="connsiteY231" fmla="*/ 1829344 h 2610137"/>
              <a:gd name="connsiteX232" fmla="*/ 3091099 w 5018777"/>
              <a:gd name="connsiteY232" fmla="*/ 1650274 h 2610137"/>
              <a:gd name="connsiteX233" fmla="*/ 3298835 w 5018777"/>
              <a:gd name="connsiteY233" fmla="*/ 1570445 h 2610137"/>
              <a:gd name="connsiteX234" fmla="*/ 3119402 w 5018777"/>
              <a:gd name="connsiteY234" fmla="*/ 1423398 h 2610137"/>
              <a:gd name="connsiteX235" fmla="*/ 3313349 w 5018777"/>
              <a:gd name="connsiteY235" fmla="*/ 1265645 h 2610137"/>
              <a:gd name="connsiteX236" fmla="*/ 3097993 w 5018777"/>
              <a:gd name="connsiteY236" fmla="*/ 1175566 h 2610137"/>
              <a:gd name="connsiteX237" fmla="*/ 3255292 w 5018777"/>
              <a:gd name="connsiteY237" fmla="*/ 997131 h 2610137"/>
              <a:gd name="connsiteX238" fmla="*/ 3028325 w 5018777"/>
              <a:gd name="connsiteY238" fmla="*/ 926102 h 2610137"/>
              <a:gd name="connsiteX239" fmla="*/ 3131920 w 5018777"/>
              <a:gd name="connsiteY239" fmla="*/ 706845 h 2610137"/>
              <a:gd name="connsiteX240" fmla="*/ 2965006 w 5018777"/>
              <a:gd name="connsiteY240" fmla="*/ 663303 h 2610137"/>
              <a:gd name="connsiteX241" fmla="*/ 2892435 w 5018777"/>
              <a:gd name="connsiteY241" fmla="*/ 648788 h 2610137"/>
              <a:gd name="connsiteX242" fmla="*/ 2928720 w 5018777"/>
              <a:gd name="connsiteY242" fmla="*/ 612503 h 2610137"/>
              <a:gd name="connsiteX243" fmla="*/ 2965006 w 5018777"/>
              <a:gd name="connsiteY243" fmla="*/ 576217 h 2610137"/>
              <a:gd name="connsiteX244" fmla="*/ 2972263 w 5018777"/>
              <a:gd name="connsiteY244" fmla="*/ 532674 h 2610137"/>
              <a:gd name="connsiteX245" fmla="*/ 2986777 w 5018777"/>
              <a:gd name="connsiteY245" fmla="*/ 489131 h 2610137"/>
              <a:gd name="connsiteX246" fmla="*/ 3001292 w 5018777"/>
              <a:gd name="connsiteY246" fmla="*/ 438331 h 2610137"/>
              <a:gd name="connsiteX247" fmla="*/ 3015806 w 5018777"/>
              <a:gd name="connsiteY247" fmla="*/ 394788 h 2610137"/>
              <a:gd name="connsiteX248" fmla="*/ 2965006 w 5018777"/>
              <a:gd name="connsiteY248" fmla="*/ 402045 h 2610137"/>
              <a:gd name="connsiteX249" fmla="*/ 2921463 w 5018777"/>
              <a:gd name="connsiteY249" fmla="*/ 416560 h 2610137"/>
              <a:gd name="connsiteX250" fmla="*/ 2892435 w 5018777"/>
              <a:gd name="connsiteY250" fmla="*/ 423817 h 2610137"/>
              <a:gd name="connsiteX251" fmla="*/ 2856149 w 5018777"/>
              <a:gd name="connsiteY251" fmla="*/ 438331 h 2610137"/>
              <a:gd name="connsiteX252" fmla="*/ 2812606 w 5018777"/>
              <a:gd name="connsiteY252" fmla="*/ 445588 h 2610137"/>
              <a:gd name="connsiteX253" fmla="*/ 2783577 w 5018777"/>
              <a:gd name="connsiteY253" fmla="*/ 452845 h 2610137"/>
              <a:gd name="connsiteX254" fmla="*/ 2725520 w 5018777"/>
              <a:gd name="connsiteY254" fmla="*/ 445588 h 2610137"/>
              <a:gd name="connsiteX255" fmla="*/ 2732777 w 5018777"/>
              <a:gd name="connsiteY255" fmla="*/ 380274 h 2610137"/>
              <a:gd name="connsiteX256" fmla="*/ 2725520 w 5018777"/>
              <a:gd name="connsiteY256" fmla="*/ 293188 h 2610137"/>
              <a:gd name="connsiteX257" fmla="*/ 2711006 w 5018777"/>
              <a:gd name="connsiteY257" fmla="*/ 235131 h 2610137"/>
              <a:gd name="connsiteX258" fmla="*/ 2667463 w 5018777"/>
              <a:gd name="connsiteY258" fmla="*/ 213360 h 2610137"/>
              <a:gd name="connsiteX259" fmla="*/ 2660206 w 5018777"/>
              <a:gd name="connsiteY259"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52167 w 5018777"/>
              <a:gd name="connsiteY61" fmla="*/ 526233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792320 w 5018777"/>
              <a:gd name="connsiteY65" fmla="*/ 336731 h 2610137"/>
              <a:gd name="connsiteX66" fmla="*/ 3814092 w 5018777"/>
              <a:gd name="connsiteY66" fmla="*/ 329474 h 2610137"/>
              <a:gd name="connsiteX67" fmla="*/ 3959235 w 5018777"/>
              <a:gd name="connsiteY67" fmla="*/ 336731 h 2610137"/>
              <a:gd name="connsiteX68" fmla="*/ 4024549 w 5018777"/>
              <a:gd name="connsiteY68" fmla="*/ 380274 h 2610137"/>
              <a:gd name="connsiteX69" fmla="*/ 4060835 w 5018777"/>
              <a:gd name="connsiteY69" fmla="*/ 416560 h 2610137"/>
              <a:gd name="connsiteX70" fmla="*/ 4097120 w 5018777"/>
              <a:gd name="connsiteY70" fmla="*/ 481874 h 2610137"/>
              <a:gd name="connsiteX71" fmla="*/ 4111997 w 5018777"/>
              <a:gd name="connsiteY71" fmla="*/ 623751 h 2610137"/>
              <a:gd name="connsiteX72" fmla="*/ 4089863 w 5018777"/>
              <a:gd name="connsiteY72" fmla="*/ 735874 h 2610137"/>
              <a:gd name="connsiteX73" fmla="*/ 4060835 w 5018777"/>
              <a:gd name="connsiteY73" fmla="*/ 772160 h 2610137"/>
              <a:gd name="connsiteX74" fmla="*/ 3946897 w 5018777"/>
              <a:gd name="connsiteY74" fmla="*/ 854165 h 2610137"/>
              <a:gd name="connsiteX75" fmla="*/ 3843120 w 5018777"/>
              <a:gd name="connsiteY75" fmla="*/ 881017 h 2610137"/>
              <a:gd name="connsiteX76" fmla="*/ 3567349 w 5018777"/>
              <a:gd name="connsiteY76" fmla="*/ 866503 h 2610137"/>
              <a:gd name="connsiteX77" fmla="*/ 3422206 w 5018777"/>
              <a:gd name="connsiteY77" fmla="*/ 838563 h 2610137"/>
              <a:gd name="connsiteX78" fmla="*/ 3349635 w 5018777"/>
              <a:gd name="connsiteY78" fmla="*/ 779417 h 2610137"/>
              <a:gd name="connsiteX79" fmla="*/ 3313349 w 5018777"/>
              <a:gd name="connsiteY79" fmla="*/ 699588 h 2610137"/>
              <a:gd name="connsiteX80" fmla="*/ 3277063 w 5018777"/>
              <a:gd name="connsiteY80" fmla="*/ 590731 h 2610137"/>
              <a:gd name="connsiteX81" fmla="*/ 3233520 w 5018777"/>
              <a:gd name="connsiteY81" fmla="*/ 481874 h 2610137"/>
              <a:gd name="connsiteX82" fmla="*/ 3199412 w 5018777"/>
              <a:gd name="connsiteY82" fmla="*/ 370840 h 2610137"/>
              <a:gd name="connsiteX83" fmla="*/ 3139177 w 5018777"/>
              <a:gd name="connsiteY83" fmla="*/ 285931 h 2610137"/>
              <a:gd name="connsiteX84" fmla="*/ 3081120 w 5018777"/>
              <a:gd name="connsiteY84" fmla="*/ 235131 h 2610137"/>
              <a:gd name="connsiteX85" fmla="*/ 3008549 w 5018777"/>
              <a:gd name="connsiteY85" fmla="*/ 177074 h 2610137"/>
              <a:gd name="connsiteX86" fmla="*/ 2934889 w 5018777"/>
              <a:gd name="connsiteY86" fmla="*/ 127363 h 2610137"/>
              <a:gd name="connsiteX87" fmla="*/ 2827120 w 5018777"/>
              <a:gd name="connsiteY87" fmla="*/ 82731 h 2610137"/>
              <a:gd name="connsiteX88" fmla="*/ 2667463 w 5018777"/>
              <a:gd name="connsiteY88" fmla="*/ 53703 h 2610137"/>
              <a:gd name="connsiteX89" fmla="*/ 2500549 w 5018777"/>
              <a:gd name="connsiteY89" fmla="*/ 46445 h 2610137"/>
              <a:gd name="connsiteX90" fmla="*/ 2275577 w 5018777"/>
              <a:gd name="connsiteY90" fmla="*/ 24674 h 2610137"/>
              <a:gd name="connsiteX91" fmla="*/ 2036092 w 5018777"/>
              <a:gd name="connsiteY91" fmla="*/ 10160 h 2610137"/>
              <a:gd name="connsiteX92" fmla="*/ 1753063 w 5018777"/>
              <a:gd name="connsiteY92" fmla="*/ 31931 h 2610137"/>
              <a:gd name="connsiteX93" fmla="*/ 1519746 w 5018777"/>
              <a:gd name="connsiteY93" fmla="*/ 84908 h 2610137"/>
              <a:gd name="connsiteX94" fmla="*/ 1157977 w 5018777"/>
              <a:gd name="connsiteY94" fmla="*/ 193403 h 2610137"/>
              <a:gd name="connsiteX95" fmla="*/ 969292 w 5018777"/>
              <a:gd name="connsiteY95" fmla="*/ 264160 h 2610137"/>
              <a:gd name="connsiteX96" fmla="*/ 889463 w 5018777"/>
              <a:gd name="connsiteY96" fmla="*/ 322217 h 2610137"/>
              <a:gd name="connsiteX97" fmla="*/ 763189 w 5018777"/>
              <a:gd name="connsiteY97" fmla="*/ 423454 h 2610137"/>
              <a:gd name="connsiteX98" fmla="*/ 693520 w 5018777"/>
              <a:gd name="connsiteY98" fmla="*/ 503645 h 2610137"/>
              <a:gd name="connsiteX99" fmla="*/ 664492 w 5018777"/>
              <a:gd name="connsiteY99" fmla="*/ 547188 h 2610137"/>
              <a:gd name="connsiteX100" fmla="*/ 642720 w 5018777"/>
              <a:gd name="connsiteY100" fmla="*/ 612503 h 2610137"/>
              <a:gd name="connsiteX101" fmla="*/ 651792 w 5018777"/>
              <a:gd name="connsiteY101" fmla="*/ 743857 h 2610137"/>
              <a:gd name="connsiteX102" fmla="*/ 700052 w 5018777"/>
              <a:gd name="connsiteY102" fmla="*/ 807357 h 2610137"/>
              <a:gd name="connsiteX103" fmla="*/ 751577 w 5018777"/>
              <a:gd name="connsiteY103" fmla="*/ 807720 h 2610137"/>
              <a:gd name="connsiteX104" fmla="*/ 775889 w 5018777"/>
              <a:gd name="connsiteY104" fmla="*/ 751840 h 2610137"/>
              <a:gd name="connsiteX105" fmla="*/ 764640 w 5018777"/>
              <a:gd name="connsiteY105" fmla="*/ 682171 h 2610137"/>
              <a:gd name="connsiteX106" fmla="*/ 704769 w 5018777"/>
              <a:gd name="connsiteY106" fmla="*/ 647337 h 2610137"/>
              <a:gd name="connsiteX107" fmla="*/ 567246 w 5018777"/>
              <a:gd name="connsiteY107" fmla="*/ 641894 h 2610137"/>
              <a:gd name="connsiteX108" fmla="*/ 468549 w 5018777"/>
              <a:gd name="connsiteY108" fmla="*/ 685074 h 2610137"/>
              <a:gd name="connsiteX109" fmla="*/ 446777 w 5018777"/>
              <a:gd name="connsiteY109" fmla="*/ 757645 h 2610137"/>
              <a:gd name="connsiteX110" fmla="*/ 475806 w 5018777"/>
              <a:gd name="connsiteY110" fmla="*/ 851988 h 2610137"/>
              <a:gd name="connsiteX111" fmla="*/ 533863 w 5018777"/>
              <a:gd name="connsiteY111" fmla="*/ 844731 h 2610137"/>
              <a:gd name="connsiteX112" fmla="*/ 541120 w 5018777"/>
              <a:gd name="connsiteY112" fmla="*/ 822960 h 2610137"/>
              <a:gd name="connsiteX113" fmla="*/ 519349 w 5018777"/>
              <a:gd name="connsiteY113" fmla="*/ 743131 h 2610137"/>
              <a:gd name="connsiteX114" fmla="*/ 497577 w 5018777"/>
              <a:gd name="connsiteY114" fmla="*/ 728617 h 2610137"/>
              <a:gd name="connsiteX115" fmla="*/ 352435 w 5018777"/>
              <a:gd name="connsiteY115" fmla="*/ 735874 h 2610137"/>
              <a:gd name="connsiteX116" fmla="*/ 252286 w 5018777"/>
              <a:gd name="connsiteY116" fmla="*/ 793931 h 2610137"/>
              <a:gd name="connsiteX117" fmla="*/ 192777 w 5018777"/>
              <a:gd name="connsiteY117" fmla="*/ 895531 h 2610137"/>
              <a:gd name="connsiteX118" fmla="*/ 187335 w 5018777"/>
              <a:gd name="connsiteY118" fmla="*/ 1029425 h 2610137"/>
              <a:gd name="connsiteX119" fmla="*/ 218177 w 5018777"/>
              <a:gd name="connsiteY119" fmla="*/ 1073694 h 2610137"/>
              <a:gd name="connsiteX120" fmla="*/ 278049 w 5018777"/>
              <a:gd name="connsiteY120" fmla="*/ 1066437 h 2610137"/>
              <a:gd name="connsiteX121" fmla="*/ 297643 w 5018777"/>
              <a:gd name="connsiteY121" fmla="*/ 1025434 h 2610137"/>
              <a:gd name="connsiteX122" fmla="*/ 260995 w 5018777"/>
              <a:gd name="connsiteY122" fmla="*/ 960483 h 2610137"/>
              <a:gd name="connsiteX123" fmla="*/ 172095 w 5018777"/>
              <a:gd name="connsiteY123" fmla="*/ 955040 h 2610137"/>
              <a:gd name="connsiteX124" fmla="*/ 108957 w 5018777"/>
              <a:gd name="connsiteY124" fmla="*/ 999308 h 2610137"/>
              <a:gd name="connsiteX125" fmla="*/ 54892 w 5018777"/>
              <a:gd name="connsiteY125" fmla="*/ 1069703 h 2610137"/>
              <a:gd name="connsiteX126" fmla="*/ 14252 w 5018777"/>
              <a:gd name="connsiteY126" fmla="*/ 1159691 h 2610137"/>
              <a:gd name="connsiteX127" fmla="*/ 20783 w 5018777"/>
              <a:gd name="connsiteY127" fmla="*/ 1264920 h 2610137"/>
              <a:gd name="connsiteX128" fmla="*/ 69406 w 5018777"/>
              <a:gd name="connsiteY128" fmla="*/ 1316445 h 2610137"/>
              <a:gd name="connsiteX129" fmla="*/ 112949 w 5018777"/>
              <a:gd name="connsiteY129" fmla="*/ 1345474 h 2610137"/>
              <a:gd name="connsiteX130" fmla="*/ 159032 w 5018777"/>
              <a:gd name="connsiteY130" fmla="*/ 1344748 h 2610137"/>
              <a:gd name="connsiteX131" fmla="*/ 217089 w 5018777"/>
              <a:gd name="connsiteY131" fmla="*/ 1319348 h 2610137"/>
              <a:gd name="connsiteX132" fmla="*/ 199672 w 5018777"/>
              <a:gd name="connsiteY132" fmla="*/ 1246051 h 2610137"/>
              <a:gd name="connsiteX133" fmla="*/ 124197 w 5018777"/>
              <a:gd name="connsiteY133" fmla="*/ 1239157 h 2610137"/>
              <a:gd name="connsiteX134" fmla="*/ 54892 w 5018777"/>
              <a:gd name="connsiteY134" fmla="*/ 1265645 h 2610137"/>
              <a:gd name="connsiteX135" fmla="*/ 33120 w 5018777"/>
              <a:gd name="connsiteY135" fmla="*/ 1301931 h 2610137"/>
              <a:gd name="connsiteX136" fmla="*/ 18606 w 5018777"/>
              <a:gd name="connsiteY136" fmla="*/ 1323703 h 2610137"/>
              <a:gd name="connsiteX137" fmla="*/ 4092 w 5018777"/>
              <a:gd name="connsiteY137" fmla="*/ 1382485 h 2610137"/>
              <a:gd name="connsiteX138" fmla="*/ 3729 w 5018777"/>
              <a:gd name="connsiteY138" fmla="*/ 1439091 h 2610137"/>
              <a:gd name="connsiteX139" fmla="*/ 47635 w 5018777"/>
              <a:gd name="connsiteY139" fmla="*/ 1497874 h 2610137"/>
              <a:gd name="connsiteX140" fmla="*/ 91177 w 5018777"/>
              <a:gd name="connsiteY140" fmla="*/ 1526903 h 2610137"/>
              <a:gd name="connsiteX141" fmla="*/ 127100 w 5018777"/>
              <a:gd name="connsiteY141" fmla="*/ 1571171 h 2610137"/>
              <a:gd name="connsiteX142" fmla="*/ 171006 w 5018777"/>
              <a:gd name="connsiteY142" fmla="*/ 1584960 h 2610137"/>
              <a:gd name="connsiteX143" fmla="*/ 228337 w 5018777"/>
              <a:gd name="connsiteY143" fmla="*/ 1564640 h 2610137"/>
              <a:gd name="connsiteX144" fmla="*/ 236683 w 5018777"/>
              <a:gd name="connsiteY144" fmla="*/ 1486625 h 2610137"/>
              <a:gd name="connsiteX145" fmla="*/ 157217 w 5018777"/>
              <a:gd name="connsiteY145" fmla="*/ 1468483 h 2610137"/>
              <a:gd name="connsiteX146" fmla="*/ 105692 w 5018777"/>
              <a:gd name="connsiteY146" fmla="*/ 1505131 h 2610137"/>
              <a:gd name="connsiteX147" fmla="*/ 105692 w 5018777"/>
              <a:gd name="connsiteY147" fmla="*/ 1701074 h 2610137"/>
              <a:gd name="connsiteX148" fmla="*/ 141615 w 5018777"/>
              <a:gd name="connsiteY148" fmla="*/ 1752237 h 2610137"/>
              <a:gd name="connsiteX149" fmla="*/ 192777 w 5018777"/>
              <a:gd name="connsiteY149" fmla="*/ 1795417 h 2610137"/>
              <a:gd name="connsiteX150" fmla="*/ 250835 w 5018777"/>
              <a:gd name="connsiteY150" fmla="*/ 1831703 h 2610137"/>
              <a:gd name="connsiteX151" fmla="*/ 359692 w 5018777"/>
              <a:gd name="connsiteY151" fmla="*/ 1824445 h 2610137"/>
              <a:gd name="connsiteX152" fmla="*/ 394163 w 5018777"/>
              <a:gd name="connsiteY152" fmla="*/ 1799408 h 2610137"/>
              <a:gd name="connsiteX153" fmla="*/ 410492 w 5018777"/>
              <a:gd name="connsiteY153" fmla="*/ 1701074 h 2610137"/>
              <a:gd name="connsiteX154" fmla="*/ 366949 w 5018777"/>
              <a:gd name="connsiteY154" fmla="*/ 1686560 h 2610137"/>
              <a:gd name="connsiteX155" fmla="*/ 316149 w 5018777"/>
              <a:gd name="connsiteY155" fmla="*/ 1693817 h 2610137"/>
              <a:gd name="connsiteX156" fmla="*/ 279863 w 5018777"/>
              <a:gd name="connsiteY156" fmla="*/ 1722845 h 2610137"/>
              <a:gd name="connsiteX157" fmla="*/ 265349 w 5018777"/>
              <a:gd name="connsiteY157" fmla="*/ 1788160 h 2610137"/>
              <a:gd name="connsiteX158" fmla="*/ 276235 w 5018777"/>
              <a:gd name="connsiteY158" fmla="*/ 1942011 h 2610137"/>
              <a:gd name="connsiteX159" fmla="*/ 331026 w 5018777"/>
              <a:gd name="connsiteY159" fmla="*/ 1987368 h 2610137"/>
              <a:gd name="connsiteX160" fmla="*/ 417749 w 5018777"/>
              <a:gd name="connsiteY160" fmla="*/ 2005874 h 2610137"/>
              <a:gd name="connsiteX161" fmla="*/ 526606 w 5018777"/>
              <a:gd name="connsiteY161" fmla="*/ 1998617 h 2610137"/>
              <a:gd name="connsiteX162" fmla="*/ 555635 w 5018777"/>
              <a:gd name="connsiteY162" fmla="*/ 1976845 h 2610137"/>
              <a:gd name="connsiteX163" fmla="*/ 599177 w 5018777"/>
              <a:gd name="connsiteY163" fmla="*/ 1947817 h 2610137"/>
              <a:gd name="connsiteX164" fmla="*/ 628206 w 5018777"/>
              <a:gd name="connsiteY164" fmla="*/ 1904274 h 2610137"/>
              <a:gd name="connsiteX165" fmla="*/ 613692 w 5018777"/>
              <a:gd name="connsiteY165" fmla="*/ 1838960 h 2610137"/>
              <a:gd name="connsiteX166" fmla="*/ 570149 w 5018777"/>
              <a:gd name="connsiteY166" fmla="*/ 1795417 h 2610137"/>
              <a:gd name="connsiteX167" fmla="*/ 528057 w 5018777"/>
              <a:gd name="connsiteY167" fmla="*/ 1803400 h 2610137"/>
              <a:gd name="connsiteX168" fmla="*/ 481249 w 5018777"/>
              <a:gd name="connsiteY168" fmla="*/ 1901371 h 2610137"/>
              <a:gd name="connsiteX169" fmla="*/ 555635 w 5018777"/>
              <a:gd name="connsiteY169" fmla="*/ 1998617 h 2610137"/>
              <a:gd name="connsiteX170" fmla="*/ 570149 w 5018777"/>
              <a:gd name="connsiteY170" fmla="*/ 2020388 h 2610137"/>
              <a:gd name="connsiteX171" fmla="*/ 700777 w 5018777"/>
              <a:gd name="connsiteY171" fmla="*/ 2071188 h 2610137"/>
              <a:gd name="connsiteX172" fmla="*/ 737063 w 5018777"/>
              <a:gd name="connsiteY172" fmla="*/ 2085703 h 2610137"/>
              <a:gd name="connsiteX173" fmla="*/ 867692 w 5018777"/>
              <a:gd name="connsiteY173" fmla="*/ 2122714 h 2610137"/>
              <a:gd name="connsiteX174" fmla="*/ 969292 w 5018777"/>
              <a:gd name="connsiteY174" fmla="*/ 2151017 h 2610137"/>
              <a:gd name="connsiteX175" fmla="*/ 1078149 w 5018777"/>
              <a:gd name="connsiteY175" fmla="*/ 2136503 h 2610137"/>
              <a:gd name="connsiteX176" fmla="*/ 1128949 w 5018777"/>
              <a:gd name="connsiteY176" fmla="*/ 2107474 h 2610137"/>
              <a:gd name="connsiteX177" fmla="*/ 1247603 w 5018777"/>
              <a:gd name="connsiteY177" fmla="*/ 2016397 h 2610137"/>
              <a:gd name="connsiteX178" fmla="*/ 1291509 w 5018777"/>
              <a:gd name="connsiteY178" fmla="*/ 1960154 h 2610137"/>
              <a:gd name="connsiteX179" fmla="*/ 1278083 w 5018777"/>
              <a:gd name="connsiteY179" fmla="*/ 1842225 h 2610137"/>
              <a:gd name="connsiteX180" fmla="*/ 1223292 w 5018777"/>
              <a:gd name="connsiteY180" fmla="*/ 1817188 h 2610137"/>
              <a:gd name="connsiteX181" fmla="*/ 1129675 w 5018777"/>
              <a:gd name="connsiteY181" fmla="*/ 1836057 h 2610137"/>
              <a:gd name="connsiteX182" fmla="*/ 1107177 w 5018777"/>
              <a:gd name="connsiteY182" fmla="*/ 1897017 h 2610137"/>
              <a:gd name="connsiteX183" fmla="*/ 1085406 w 5018777"/>
              <a:gd name="connsiteY183" fmla="*/ 2005874 h 2610137"/>
              <a:gd name="connsiteX184" fmla="*/ 1020092 w 5018777"/>
              <a:gd name="connsiteY184" fmla="*/ 1998617 h 2610137"/>
              <a:gd name="connsiteX185" fmla="*/ 984532 w 5018777"/>
              <a:gd name="connsiteY185" fmla="*/ 1914434 h 2610137"/>
              <a:gd name="connsiteX186" fmla="*/ 996869 w 5018777"/>
              <a:gd name="connsiteY186" fmla="*/ 1810657 h 2610137"/>
              <a:gd name="connsiteX187" fmla="*/ 1070529 w 5018777"/>
              <a:gd name="connsiteY187" fmla="*/ 1734457 h 2610137"/>
              <a:gd name="connsiteX188" fmla="*/ 1230549 w 5018777"/>
              <a:gd name="connsiteY188" fmla="*/ 1693817 h 2610137"/>
              <a:gd name="connsiteX189" fmla="*/ 1339406 w 5018777"/>
              <a:gd name="connsiteY189" fmla="*/ 1701074 h 2610137"/>
              <a:gd name="connsiteX190" fmla="*/ 1426492 w 5018777"/>
              <a:gd name="connsiteY190" fmla="*/ 1744617 h 2610137"/>
              <a:gd name="connsiteX191" fmla="*/ 1480557 w 5018777"/>
              <a:gd name="connsiteY191" fmla="*/ 1795417 h 2610137"/>
              <a:gd name="connsiteX192" fmla="*/ 1510312 w 5018777"/>
              <a:gd name="connsiteY192" fmla="*/ 1862545 h 2610137"/>
              <a:gd name="connsiteX193" fmla="*/ 1511037 w 5018777"/>
              <a:gd name="connsiteY193" fmla="*/ 1964871 h 2610137"/>
              <a:gd name="connsiteX194" fmla="*/ 1463866 w 5018777"/>
              <a:gd name="connsiteY194" fmla="*/ 2049780 h 2610137"/>
              <a:gd name="connsiteX195" fmla="*/ 1404720 w 5018777"/>
              <a:gd name="connsiteY195" fmla="*/ 2165531 h 2610137"/>
              <a:gd name="connsiteX196" fmla="*/ 1368435 w 5018777"/>
              <a:gd name="connsiteY196" fmla="*/ 2296160 h 2610137"/>
              <a:gd name="connsiteX197" fmla="*/ 1370975 w 5018777"/>
              <a:gd name="connsiteY197" fmla="*/ 2452188 h 2610137"/>
              <a:gd name="connsiteX198" fmla="*/ 1513577 w 5018777"/>
              <a:gd name="connsiteY198" fmla="*/ 2557417 h 2610137"/>
              <a:gd name="connsiteX199" fmla="*/ 1636949 w 5018777"/>
              <a:gd name="connsiteY199" fmla="*/ 2593703 h 2610137"/>
              <a:gd name="connsiteX200" fmla="*/ 1813297 w 5018777"/>
              <a:gd name="connsiteY200" fmla="*/ 2610122 h 2610137"/>
              <a:gd name="connsiteX201" fmla="*/ 1929775 w 5018777"/>
              <a:gd name="connsiteY201" fmla="*/ 2575378 h 2610137"/>
              <a:gd name="connsiteX202" fmla="*/ 1963520 w 5018777"/>
              <a:gd name="connsiteY202" fmla="*/ 2499360 h 2610137"/>
              <a:gd name="connsiteX203" fmla="*/ 2006337 w 5018777"/>
              <a:gd name="connsiteY203" fmla="*/ 2317931 h 2610137"/>
              <a:gd name="connsiteX204" fmla="*/ 2043349 w 5018777"/>
              <a:gd name="connsiteY204" fmla="*/ 2114731 h 2610137"/>
              <a:gd name="connsiteX205" fmla="*/ 2102495 w 5018777"/>
              <a:gd name="connsiteY205" fmla="*/ 1990634 h 2610137"/>
              <a:gd name="connsiteX206" fmla="*/ 2221512 w 5018777"/>
              <a:gd name="connsiteY206" fmla="*/ 1882140 h 2610137"/>
              <a:gd name="connsiteX207" fmla="*/ 2333362 w 5018777"/>
              <a:gd name="connsiteY207" fmla="*/ 1869530 h 2610137"/>
              <a:gd name="connsiteX208" fmla="*/ 2398949 w 5018777"/>
              <a:gd name="connsiteY208" fmla="*/ 1882503 h 2610137"/>
              <a:gd name="connsiteX209" fmla="*/ 2457006 w 5018777"/>
              <a:gd name="connsiteY209" fmla="*/ 1933303 h 2610137"/>
              <a:gd name="connsiteX210" fmla="*/ 2493292 w 5018777"/>
              <a:gd name="connsiteY210" fmla="*/ 1976845 h 2610137"/>
              <a:gd name="connsiteX211" fmla="*/ 2533387 w 5018777"/>
              <a:gd name="connsiteY211" fmla="*/ 2067015 h 2610137"/>
              <a:gd name="connsiteX212" fmla="*/ 2542550 w 5018777"/>
              <a:gd name="connsiteY212" fmla="*/ 2182948 h 2610137"/>
              <a:gd name="connsiteX213" fmla="*/ 2476600 w 5018777"/>
              <a:gd name="connsiteY213" fmla="*/ 2272937 h 2610137"/>
              <a:gd name="connsiteX214" fmla="*/ 2332092 w 5018777"/>
              <a:gd name="connsiteY214" fmla="*/ 2281010 h 2610137"/>
              <a:gd name="connsiteX215" fmla="*/ 2435144 w 5018777"/>
              <a:gd name="connsiteY215" fmla="*/ 2152831 h 2610137"/>
              <a:gd name="connsiteX216" fmla="*/ 2379899 w 5018777"/>
              <a:gd name="connsiteY216" fmla="*/ 2048600 h 2610137"/>
              <a:gd name="connsiteX217" fmla="*/ 2275577 w 5018777"/>
              <a:gd name="connsiteY217" fmla="*/ 2020388 h 2610137"/>
              <a:gd name="connsiteX218" fmla="*/ 2152206 w 5018777"/>
              <a:gd name="connsiteY218" fmla="*/ 2114731 h 2610137"/>
              <a:gd name="connsiteX219" fmla="*/ 2130435 w 5018777"/>
              <a:gd name="connsiteY219" fmla="*/ 2354217 h 2610137"/>
              <a:gd name="connsiteX220" fmla="*/ 2209265 w 5018777"/>
              <a:gd name="connsiteY220" fmla="*/ 2468063 h 2610137"/>
              <a:gd name="connsiteX221" fmla="*/ 2319120 w 5018777"/>
              <a:gd name="connsiteY221" fmla="*/ 2535645 h 2610137"/>
              <a:gd name="connsiteX222" fmla="*/ 2532662 w 5018777"/>
              <a:gd name="connsiteY222" fmla="*/ 2568847 h 2610137"/>
              <a:gd name="connsiteX223" fmla="*/ 2587635 w 5018777"/>
              <a:gd name="connsiteY223" fmla="*/ 2484845 h 2610137"/>
              <a:gd name="connsiteX224" fmla="*/ 2594892 w 5018777"/>
              <a:gd name="connsiteY224" fmla="*/ 2412274 h 2610137"/>
              <a:gd name="connsiteX225" fmla="*/ 2790835 w 5018777"/>
              <a:gd name="connsiteY225" fmla="*/ 2455817 h 2610137"/>
              <a:gd name="connsiteX226" fmla="*/ 2767612 w 5018777"/>
              <a:gd name="connsiteY226" fmla="*/ 2268310 h 2610137"/>
              <a:gd name="connsiteX227" fmla="*/ 2980246 w 5018777"/>
              <a:gd name="connsiteY227" fmla="*/ 2285002 h 2610137"/>
              <a:gd name="connsiteX228" fmla="*/ 2916474 w 5018777"/>
              <a:gd name="connsiteY228" fmla="*/ 2067741 h 2610137"/>
              <a:gd name="connsiteX229" fmla="*/ 3146435 w 5018777"/>
              <a:gd name="connsiteY229" fmla="*/ 2042160 h 2610137"/>
              <a:gd name="connsiteX230" fmla="*/ 3023063 w 5018777"/>
              <a:gd name="connsiteY230" fmla="*/ 1846217 h 2610137"/>
              <a:gd name="connsiteX231" fmla="*/ 3251300 w 5018777"/>
              <a:gd name="connsiteY231" fmla="*/ 1829344 h 2610137"/>
              <a:gd name="connsiteX232" fmla="*/ 3091099 w 5018777"/>
              <a:gd name="connsiteY232" fmla="*/ 1650274 h 2610137"/>
              <a:gd name="connsiteX233" fmla="*/ 3298835 w 5018777"/>
              <a:gd name="connsiteY233" fmla="*/ 1570445 h 2610137"/>
              <a:gd name="connsiteX234" fmla="*/ 3119402 w 5018777"/>
              <a:gd name="connsiteY234" fmla="*/ 1423398 h 2610137"/>
              <a:gd name="connsiteX235" fmla="*/ 3313349 w 5018777"/>
              <a:gd name="connsiteY235" fmla="*/ 1265645 h 2610137"/>
              <a:gd name="connsiteX236" fmla="*/ 3097993 w 5018777"/>
              <a:gd name="connsiteY236" fmla="*/ 1175566 h 2610137"/>
              <a:gd name="connsiteX237" fmla="*/ 3255292 w 5018777"/>
              <a:gd name="connsiteY237" fmla="*/ 997131 h 2610137"/>
              <a:gd name="connsiteX238" fmla="*/ 3028325 w 5018777"/>
              <a:gd name="connsiteY238" fmla="*/ 926102 h 2610137"/>
              <a:gd name="connsiteX239" fmla="*/ 3131920 w 5018777"/>
              <a:gd name="connsiteY239" fmla="*/ 706845 h 2610137"/>
              <a:gd name="connsiteX240" fmla="*/ 2965006 w 5018777"/>
              <a:gd name="connsiteY240" fmla="*/ 663303 h 2610137"/>
              <a:gd name="connsiteX241" fmla="*/ 2892435 w 5018777"/>
              <a:gd name="connsiteY241" fmla="*/ 648788 h 2610137"/>
              <a:gd name="connsiteX242" fmla="*/ 2928720 w 5018777"/>
              <a:gd name="connsiteY242" fmla="*/ 612503 h 2610137"/>
              <a:gd name="connsiteX243" fmla="*/ 2965006 w 5018777"/>
              <a:gd name="connsiteY243" fmla="*/ 576217 h 2610137"/>
              <a:gd name="connsiteX244" fmla="*/ 2972263 w 5018777"/>
              <a:gd name="connsiteY244" fmla="*/ 532674 h 2610137"/>
              <a:gd name="connsiteX245" fmla="*/ 2986777 w 5018777"/>
              <a:gd name="connsiteY245" fmla="*/ 489131 h 2610137"/>
              <a:gd name="connsiteX246" fmla="*/ 3001292 w 5018777"/>
              <a:gd name="connsiteY246" fmla="*/ 438331 h 2610137"/>
              <a:gd name="connsiteX247" fmla="*/ 3015806 w 5018777"/>
              <a:gd name="connsiteY247" fmla="*/ 394788 h 2610137"/>
              <a:gd name="connsiteX248" fmla="*/ 2965006 w 5018777"/>
              <a:gd name="connsiteY248" fmla="*/ 402045 h 2610137"/>
              <a:gd name="connsiteX249" fmla="*/ 2921463 w 5018777"/>
              <a:gd name="connsiteY249" fmla="*/ 416560 h 2610137"/>
              <a:gd name="connsiteX250" fmla="*/ 2892435 w 5018777"/>
              <a:gd name="connsiteY250" fmla="*/ 423817 h 2610137"/>
              <a:gd name="connsiteX251" fmla="*/ 2856149 w 5018777"/>
              <a:gd name="connsiteY251" fmla="*/ 438331 h 2610137"/>
              <a:gd name="connsiteX252" fmla="*/ 2812606 w 5018777"/>
              <a:gd name="connsiteY252" fmla="*/ 445588 h 2610137"/>
              <a:gd name="connsiteX253" fmla="*/ 2783577 w 5018777"/>
              <a:gd name="connsiteY253" fmla="*/ 452845 h 2610137"/>
              <a:gd name="connsiteX254" fmla="*/ 2725520 w 5018777"/>
              <a:gd name="connsiteY254" fmla="*/ 445588 h 2610137"/>
              <a:gd name="connsiteX255" fmla="*/ 2732777 w 5018777"/>
              <a:gd name="connsiteY255" fmla="*/ 380274 h 2610137"/>
              <a:gd name="connsiteX256" fmla="*/ 2725520 w 5018777"/>
              <a:gd name="connsiteY256" fmla="*/ 293188 h 2610137"/>
              <a:gd name="connsiteX257" fmla="*/ 2711006 w 5018777"/>
              <a:gd name="connsiteY257" fmla="*/ 235131 h 2610137"/>
              <a:gd name="connsiteX258" fmla="*/ 2667463 w 5018777"/>
              <a:gd name="connsiteY258" fmla="*/ 213360 h 2610137"/>
              <a:gd name="connsiteX259" fmla="*/ 2660206 w 5018777"/>
              <a:gd name="connsiteY259"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56035 w 5018777"/>
              <a:gd name="connsiteY58" fmla="*/ 554445 h 2610137"/>
              <a:gd name="connsiteX59" fmla="*/ 3763292 w 5018777"/>
              <a:gd name="connsiteY59" fmla="*/ 576217 h 2610137"/>
              <a:gd name="connsiteX60" fmla="*/ 3705235 w 5018777"/>
              <a:gd name="connsiteY60" fmla="*/ 605245 h 2610137"/>
              <a:gd name="connsiteX61" fmla="*/ 3652167 w 5018777"/>
              <a:gd name="connsiteY61" fmla="*/ 526233 h 2610137"/>
              <a:gd name="connsiteX62" fmla="*/ 3668949 w 5018777"/>
              <a:gd name="connsiteY62" fmla="*/ 438331 h 2610137"/>
              <a:gd name="connsiteX63" fmla="*/ 3705235 w 5018777"/>
              <a:gd name="connsiteY63" fmla="*/ 373017 h 2610137"/>
              <a:gd name="connsiteX64" fmla="*/ 3770549 w 5018777"/>
              <a:gd name="connsiteY64" fmla="*/ 343988 h 2610137"/>
              <a:gd name="connsiteX65" fmla="*/ 3814092 w 5018777"/>
              <a:gd name="connsiteY65" fmla="*/ 329474 h 2610137"/>
              <a:gd name="connsiteX66" fmla="*/ 3959235 w 5018777"/>
              <a:gd name="connsiteY66" fmla="*/ 336731 h 2610137"/>
              <a:gd name="connsiteX67" fmla="*/ 4024549 w 5018777"/>
              <a:gd name="connsiteY67" fmla="*/ 380274 h 2610137"/>
              <a:gd name="connsiteX68" fmla="*/ 4060835 w 5018777"/>
              <a:gd name="connsiteY68" fmla="*/ 416560 h 2610137"/>
              <a:gd name="connsiteX69" fmla="*/ 4097120 w 5018777"/>
              <a:gd name="connsiteY69" fmla="*/ 481874 h 2610137"/>
              <a:gd name="connsiteX70" fmla="*/ 4111997 w 5018777"/>
              <a:gd name="connsiteY70" fmla="*/ 623751 h 2610137"/>
              <a:gd name="connsiteX71" fmla="*/ 4089863 w 5018777"/>
              <a:gd name="connsiteY71" fmla="*/ 735874 h 2610137"/>
              <a:gd name="connsiteX72" fmla="*/ 4060835 w 5018777"/>
              <a:gd name="connsiteY72" fmla="*/ 772160 h 2610137"/>
              <a:gd name="connsiteX73" fmla="*/ 3946897 w 5018777"/>
              <a:gd name="connsiteY73" fmla="*/ 854165 h 2610137"/>
              <a:gd name="connsiteX74" fmla="*/ 3843120 w 5018777"/>
              <a:gd name="connsiteY74" fmla="*/ 881017 h 2610137"/>
              <a:gd name="connsiteX75" fmla="*/ 3567349 w 5018777"/>
              <a:gd name="connsiteY75" fmla="*/ 866503 h 2610137"/>
              <a:gd name="connsiteX76" fmla="*/ 3422206 w 5018777"/>
              <a:gd name="connsiteY76" fmla="*/ 838563 h 2610137"/>
              <a:gd name="connsiteX77" fmla="*/ 3349635 w 5018777"/>
              <a:gd name="connsiteY77" fmla="*/ 779417 h 2610137"/>
              <a:gd name="connsiteX78" fmla="*/ 3313349 w 5018777"/>
              <a:gd name="connsiteY78" fmla="*/ 699588 h 2610137"/>
              <a:gd name="connsiteX79" fmla="*/ 3277063 w 5018777"/>
              <a:gd name="connsiteY79" fmla="*/ 590731 h 2610137"/>
              <a:gd name="connsiteX80" fmla="*/ 3233520 w 5018777"/>
              <a:gd name="connsiteY80" fmla="*/ 481874 h 2610137"/>
              <a:gd name="connsiteX81" fmla="*/ 3199412 w 5018777"/>
              <a:gd name="connsiteY81" fmla="*/ 370840 h 2610137"/>
              <a:gd name="connsiteX82" fmla="*/ 3139177 w 5018777"/>
              <a:gd name="connsiteY82" fmla="*/ 285931 h 2610137"/>
              <a:gd name="connsiteX83" fmla="*/ 3081120 w 5018777"/>
              <a:gd name="connsiteY83" fmla="*/ 235131 h 2610137"/>
              <a:gd name="connsiteX84" fmla="*/ 3008549 w 5018777"/>
              <a:gd name="connsiteY84" fmla="*/ 177074 h 2610137"/>
              <a:gd name="connsiteX85" fmla="*/ 2934889 w 5018777"/>
              <a:gd name="connsiteY85" fmla="*/ 127363 h 2610137"/>
              <a:gd name="connsiteX86" fmla="*/ 2827120 w 5018777"/>
              <a:gd name="connsiteY86" fmla="*/ 82731 h 2610137"/>
              <a:gd name="connsiteX87" fmla="*/ 2667463 w 5018777"/>
              <a:gd name="connsiteY87" fmla="*/ 53703 h 2610137"/>
              <a:gd name="connsiteX88" fmla="*/ 2500549 w 5018777"/>
              <a:gd name="connsiteY88" fmla="*/ 46445 h 2610137"/>
              <a:gd name="connsiteX89" fmla="*/ 2275577 w 5018777"/>
              <a:gd name="connsiteY89" fmla="*/ 24674 h 2610137"/>
              <a:gd name="connsiteX90" fmla="*/ 2036092 w 5018777"/>
              <a:gd name="connsiteY90" fmla="*/ 10160 h 2610137"/>
              <a:gd name="connsiteX91" fmla="*/ 1753063 w 5018777"/>
              <a:gd name="connsiteY91" fmla="*/ 31931 h 2610137"/>
              <a:gd name="connsiteX92" fmla="*/ 1519746 w 5018777"/>
              <a:gd name="connsiteY92" fmla="*/ 84908 h 2610137"/>
              <a:gd name="connsiteX93" fmla="*/ 1157977 w 5018777"/>
              <a:gd name="connsiteY93" fmla="*/ 193403 h 2610137"/>
              <a:gd name="connsiteX94" fmla="*/ 969292 w 5018777"/>
              <a:gd name="connsiteY94" fmla="*/ 264160 h 2610137"/>
              <a:gd name="connsiteX95" fmla="*/ 889463 w 5018777"/>
              <a:gd name="connsiteY95" fmla="*/ 322217 h 2610137"/>
              <a:gd name="connsiteX96" fmla="*/ 763189 w 5018777"/>
              <a:gd name="connsiteY96" fmla="*/ 423454 h 2610137"/>
              <a:gd name="connsiteX97" fmla="*/ 693520 w 5018777"/>
              <a:gd name="connsiteY97" fmla="*/ 503645 h 2610137"/>
              <a:gd name="connsiteX98" fmla="*/ 664492 w 5018777"/>
              <a:gd name="connsiteY98" fmla="*/ 547188 h 2610137"/>
              <a:gd name="connsiteX99" fmla="*/ 642720 w 5018777"/>
              <a:gd name="connsiteY99" fmla="*/ 612503 h 2610137"/>
              <a:gd name="connsiteX100" fmla="*/ 651792 w 5018777"/>
              <a:gd name="connsiteY100" fmla="*/ 743857 h 2610137"/>
              <a:gd name="connsiteX101" fmla="*/ 700052 w 5018777"/>
              <a:gd name="connsiteY101" fmla="*/ 807357 h 2610137"/>
              <a:gd name="connsiteX102" fmla="*/ 751577 w 5018777"/>
              <a:gd name="connsiteY102" fmla="*/ 807720 h 2610137"/>
              <a:gd name="connsiteX103" fmla="*/ 775889 w 5018777"/>
              <a:gd name="connsiteY103" fmla="*/ 751840 h 2610137"/>
              <a:gd name="connsiteX104" fmla="*/ 764640 w 5018777"/>
              <a:gd name="connsiteY104" fmla="*/ 682171 h 2610137"/>
              <a:gd name="connsiteX105" fmla="*/ 704769 w 5018777"/>
              <a:gd name="connsiteY105" fmla="*/ 647337 h 2610137"/>
              <a:gd name="connsiteX106" fmla="*/ 567246 w 5018777"/>
              <a:gd name="connsiteY106" fmla="*/ 641894 h 2610137"/>
              <a:gd name="connsiteX107" fmla="*/ 468549 w 5018777"/>
              <a:gd name="connsiteY107" fmla="*/ 685074 h 2610137"/>
              <a:gd name="connsiteX108" fmla="*/ 446777 w 5018777"/>
              <a:gd name="connsiteY108" fmla="*/ 757645 h 2610137"/>
              <a:gd name="connsiteX109" fmla="*/ 475806 w 5018777"/>
              <a:gd name="connsiteY109" fmla="*/ 851988 h 2610137"/>
              <a:gd name="connsiteX110" fmla="*/ 533863 w 5018777"/>
              <a:gd name="connsiteY110" fmla="*/ 844731 h 2610137"/>
              <a:gd name="connsiteX111" fmla="*/ 541120 w 5018777"/>
              <a:gd name="connsiteY111" fmla="*/ 822960 h 2610137"/>
              <a:gd name="connsiteX112" fmla="*/ 519349 w 5018777"/>
              <a:gd name="connsiteY112" fmla="*/ 743131 h 2610137"/>
              <a:gd name="connsiteX113" fmla="*/ 497577 w 5018777"/>
              <a:gd name="connsiteY113" fmla="*/ 728617 h 2610137"/>
              <a:gd name="connsiteX114" fmla="*/ 352435 w 5018777"/>
              <a:gd name="connsiteY114" fmla="*/ 735874 h 2610137"/>
              <a:gd name="connsiteX115" fmla="*/ 252286 w 5018777"/>
              <a:gd name="connsiteY115" fmla="*/ 793931 h 2610137"/>
              <a:gd name="connsiteX116" fmla="*/ 192777 w 5018777"/>
              <a:gd name="connsiteY116" fmla="*/ 895531 h 2610137"/>
              <a:gd name="connsiteX117" fmla="*/ 187335 w 5018777"/>
              <a:gd name="connsiteY117" fmla="*/ 1029425 h 2610137"/>
              <a:gd name="connsiteX118" fmla="*/ 218177 w 5018777"/>
              <a:gd name="connsiteY118" fmla="*/ 1073694 h 2610137"/>
              <a:gd name="connsiteX119" fmla="*/ 278049 w 5018777"/>
              <a:gd name="connsiteY119" fmla="*/ 1066437 h 2610137"/>
              <a:gd name="connsiteX120" fmla="*/ 297643 w 5018777"/>
              <a:gd name="connsiteY120" fmla="*/ 1025434 h 2610137"/>
              <a:gd name="connsiteX121" fmla="*/ 260995 w 5018777"/>
              <a:gd name="connsiteY121" fmla="*/ 960483 h 2610137"/>
              <a:gd name="connsiteX122" fmla="*/ 172095 w 5018777"/>
              <a:gd name="connsiteY122" fmla="*/ 955040 h 2610137"/>
              <a:gd name="connsiteX123" fmla="*/ 108957 w 5018777"/>
              <a:gd name="connsiteY123" fmla="*/ 999308 h 2610137"/>
              <a:gd name="connsiteX124" fmla="*/ 54892 w 5018777"/>
              <a:gd name="connsiteY124" fmla="*/ 1069703 h 2610137"/>
              <a:gd name="connsiteX125" fmla="*/ 14252 w 5018777"/>
              <a:gd name="connsiteY125" fmla="*/ 1159691 h 2610137"/>
              <a:gd name="connsiteX126" fmla="*/ 20783 w 5018777"/>
              <a:gd name="connsiteY126" fmla="*/ 1264920 h 2610137"/>
              <a:gd name="connsiteX127" fmla="*/ 69406 w 5018777"/>
              <a:gd name="connsiteY127" fmla="*/ 1316445 h 2610137"/>
              <a:gd name="connsiteX128" fmla="*/ 112949 w 5018777"/>
              <a:gd name="connsiteY128" fmla="*/ 1345474 h 2610137"/>
              <a:gd name="connsiteX129" fmla="*/ 159032 w 5018777"/>
              <a:gd name="connsiteY129" fmla="*/ 1344748 h 2610137"/>
              <a:gd name="connsiteX130" fmla="*/ 217089 w 5018777"/>
              <a:gd name="connsiteY130" fmla="*/ 1319348 h 2610137"/>
              <a:gd name="connsiteX131" fmla="*/ 199672 w 5018777"/>
              <a:gd name="connsiteY131" fmla="*/ 1246051 h 2610137"/>
              <a:gd name="connsiteX132" fmla="*/ 124197 w 5018777"/>
              <a:gd name="connsiteY132" fmla="*/ 1239157 h 2610137"/>
              <a:gd name="connsiteX133" fmla="*/ 54892 w 5018777"/>
              <a:gd name="connsiteY133" fmla="*/ 1265645 h 2610137"/>
              <a:gd name="connsiteX134" fmla="*/ 33120 w 5018777"/>
              <a:gd name="connsiteY134" fmla="*/ 1301931 h 2610137"/>
              <a:gd name="connsiteX135" fmla="*/ 18606 w 5018777"/>
              <a:gd name="connsiteY135" fmla="*/ 1323703 h 2610137"/>
              <a:gd name="connsiteX136" fmla="*/ 4092 w 5018777"/>
              <a:gd name="connsiteY136" fmla="*/ 1382485 h 2610137"/>
              <a:gd name="connsiteX137" fmla="*/ 3729 w 5018777"/>
              <a:gd name="connsiteY137" fmla="*/ 1439091 h 2610137"/>
              <a:gd name="connsiteX138" fmla="*/ 47635 w 5018777"/>
              <a:gd name="connsiteY138" fmla="*/ 1497874 h 2610137"/>
              <a:gd name="connsiteX139" fmla="*/ 91177 w 5018777"/>
              <a:gd name="connsiteY139" fmla="*/ 1526903 h 2610137"/>
              <a:gd name="connsiteX140" fmla="*/ 127100 w 5018777"/>
              <a:gd name="connsiteY140" fmla="*/ 1571171 h 2610137"/>
              <a:gd name="connsiteX141" fmla="*/ 171006 w 5018777"/>
              <a:gd name="connsiteY141" fmla="*/ 1584960 h 2610137"/>
              <a:gd name="connsiteX142" fmla="*/ 228337 w 5018777"/>
              <a:gd name="connsiteY142" fmla="*/ 1564640 h 2610137"/>
              <a:gd name="connsiteX143" fmla="*/ 236683 w 5018777"/>
              <a:gd name="connsiteY143" fmla="*/ 1486625 h 2610137"/>
              <a:gd name="connsiteX144" fmla="*/ 157217 w 5018777"/>
              <a:gd name="connsiteY144" fmla="*/ 1468483 h 2610137"/>
              <a:gd name="connsiteX145" fmla="*/ 105692 w 5018777"/>
              <a:gd name="connsiteY145" fmla="*/ 1505131 h 2610137"/>
              <a:gd name="connsiteX146" fmla="*/ 105692 w 5018777"/>
              <a:gd name="connsiteY146" fmla="*/ 1701074 h 2610137"/>
              <a:gd name="connsiteX147" fmla="*/ 141615 w 5018777"/>
              <a:gd name="connsiteY147" fmla="*/ 1752237 h 2610137"/>
              <a:gd name="connsiteX148" fmla="*/ 192777 w 5018777"/>
              <a:gd name="connsiteY148" fmla="*/ 1795417 h 2610137"/>
              <a:gd name="connsiteX149" fmla="*/ 250835 w 5018777"/>
              <a:gd name="connsiteY149" fmla="*/ 1831703 h 2610137"/>
              <a:gd name="connsiteX150" fmla="*/ 359692 w 5018777"/>
              <a:gd name="connsiteY150" fmla="*/ 1824445 h 2610137"/>
              <a:gd name="connsiteX151" fmla="*/ 394163 w 5018777"/>
              <a:gd name="connsiteY151" fmla="*/ 1799408 h 2610137"/>
              <a:gd name="connsiteX152" fmla="*/ 410492 w 5018777"/>
              <a:gd name="connsiteY152" fmla="*/ 1701074 h 2610137"/>
              <a:gd name="connsiteX153" fmla="*/ 366949 w 5018777"/>
              <a:gd name="connsiteY153" fmla="*/ 1686560 h 2610137"/>
              <a:gd name="connsiteX154" fmla="*/ 316149 w 5018777"/>
              <a:gd name="connsiteY154" fmla="*/ 1693817 h 2610137"/>
              <a:gd name="connsiteX155" fmla="*/ 279863 w 5018777"/>
              <a:gd name="connsiteY155" fmla="*/ 1722845 h 2610137"/>
              <a:gd name="connsiteX156" fmla="*/ 265349 w 5018777"/>
              <a:gd name="connsiteY156" fmla="*/ 1788160 h 2610137"/>
              <a:gd name="connsiteX157" fmla="*/ 276235 w 5018777"/>
              <a:gd name="connsiteY157" fmla="*/ 1942011 h 2610137"/>
              <a:gd name="connsiteX158" fmla="*/ 331026 w 5018777"/>
              <a:gd name="connsiteY158" fmla="*/ 1987368 h 2610137"/>
              <a:gd name="connsiteX159" fmla="*/ 417749 w 5018777"/>
              <a:gd name="connsiteY159" fmla="*/ 2005874 h 2610137"/>
              <a:gd name="connsiteX160" fmla="*/ 526606 w 5018777"/>
              <a:gd name="connsiteY160" fmla="*/ 1998617 h 2610137"/>
              <a:gd name="connsiteX161" fmla="*/ 555635 w 5018777"/>
              <a:gd name="connsiteY161" fmla="*/ 1976845 h 2610137"/>
              <a:gd name="connsiteX162" fmla="*/ 599177 w 5018777"/>
              <a:gd name="connsiteY162" fmla="*/ 1947817 h 2610137"/>
              <a:gd name="connsiteX163" fmla="*/ 628206 w 5018777"/>
              <a:gd name="connsiteY163" fmla="*/ 1904274 h 2610137"/>
              <a:gd name="connsiteX164" fmla="*/ 613692 w 5018777"/>
              <a:gd name="connsiteY164" fmla="*/ 1838960 h 2610137"/>
              <a:gd name="connsiteX165" fmla="*/ 570149 w 5018777"/>
              <a:gd name="connsiteY165" fmla="*/ 1795417 h 2610137"/>
              <a:gd name="connsiteX166" fmla="*/ 528057 w 5018777"/>
              <a:gd name="connsiteY166" fmla="*/ 1803400 h 2610137"/>
              <a:gd name="connsiteX167" fmla="*/ 481249 w 5018777"/>
              <a:gd name="connsiteY167" fmla="*/ 1901371 h 2610137"/>
              <a:gd name="connsiteX168" fmla="*/ 555635 w 5018777"/>
              <a:gd name="connsiteY168" fmla="*/ 1998617 h 2610137"/>
              <a:gd name="connsiteX169" fmla="*/ 570149 w 5018777"/>
              <a:gd name="connsiteY169" fmla="*/ 2020388 h 2610137"/>
              <a:gd name="connsiteX170" fmla="*/ 700777 w 5018777"/>
              <a:gd name="connsiteY170" fmla="*/ 2071188 h 2610137"/>
              <a:gd name="connsiteX171" fmla="*/ 737063 w 5018777"/>
              <a:gd name="connsiteY171" fmla="*/ 2085703 h 2610137"/>
              <a:gd name="connsiteX172" fmla="*/ 867692 w 5018777"/>
              <a:gd name="connsiteY172" fmla="*/ 2122714 h 2610137"/>
              <a:gd name="connsiteX173" fmla="*/ 969292 w 5018777"/>
              <a:gd name="connsiteY173" fmla="*/ 2151017 h 2610137"/>
              <a:gd name="connsiteX174" fmla="*/ 1078149 w 5018777"/>
              <a:gd name="connsiteY174" fmla="*/ 2136503 h 2610137"/>
              <a:gd name="connsiteX175" fmla="*/ 1128949 w 5018777"/>
              <a:gd name="connsiteY175" fmla="*/ 2107474 h 2610137"/>
              <a:gd name="connsiteX176" fmla="*/ 1247603 w 5018777"/>
              <a:gd name="connsiteY176" fmla="*/ 2016397 h 2610137"/>
              <a:gd name="connsiteX177" fmla="*/ 1291509 w 5018777"/>
              <a:gd name="connsiteY177" fmla="*/ 1960154 h 2610137"/>
              <a:gd name="connsiteX178" fmla="*/ 1278083 w 5018777"/>
              <a:gd name="connsiteY178" fmla="*/ 1842225 h 2610137"/>
              <a:gd name="connsiteX179" fmla="*/ 1223292 w 5018777"/>
              <a:gd name="connsiteY179" fmla="*/ 1817188 h 2610137"/>
              <a:gd name="connsiteX180" fmla="*/ 1129675 w 5018777"/>
              <a:gd name="connsiteY180" fmla="*/ 1836057 h 2610137"/>
              <a:gd name="connsiteX181" fmla="*/ 1107177 w 5018777"/>
              <a:gd name="connsiteY181" fmla="*/ 1897017 h 2610137"/>
              <a:gd name="connsiteX182" fmla="*/ 1085406 w 5018777"/>
              <a:gd name="connsiteY182" fmla="*/ 2005874 h 2610137"/>
              <a:gd name="connsiteX183" fmla="*/ 1020092 w 5018777"/>
              <a:gd name="connsiteY183" fmla="*/ 1998617 h 2610137"/>
              <a:gd name="connsiteX184" fmla="*/ 984532 w 5018777"/>
              <a:gd name="connsiteY184" fmla="*/ 1914434 h 2610137"/>
              <a:gd name="connsiteX185" fmla="*/ 996869 w 5018777"/>
              <a:gd name="connsiteY185" fmla="*/ 1810657 h 2610137"/>
              <a:gd name="connsiteX186" fmla="*/ 1070529 w 5018777"/>
              <a:gd name="connsiteY186" fmla="*/ 1734457 h 2610137"/>
              <a:gd name="connsiteX187" fmla="*/ 1230549 w 5018777"/>
              <a:gd name="connsiteY187" fmla="*/ 1693817 h 2610137"/>
              <a:gd name="connsiteX188" fmla="*/ 1339406 w 5018777"/>
              <a:gd name="connsiteY188" fmla="*/ 1701074 h 2610137"/>
              <a:gd name="connsiteX189" fmla="*/ 1426492 w 5018777"/>
              <a:gd name="connsiteY189" fmla="*/ 1744617 h 2610137"/>
              <a:gd name="connsiteX190" fmla="*/ 1480557 w 5018777"/>
              <a:gd name="connsiteY190" fmla="*/ 1795417 h 2610137"/>
              <a:gd name="connsiteX191" fmla="*/ 1510312 w 5018777"/>
              <a:gd name="connsiteY191" fmla="*/ 1862545 h 2610137"/>
              <a:gd name="connsiteX192" fmla="*/ 1511037 w 5018777"/>
              <a:gd name="connsiteY192" fmla="*/ 1964871 h 2610137"/>
              <a:gd name="connsiteX193" fmla="*/ 1463866 w 5018777"/>
              <a:gd name="connsiteY193" fmla="*/ 2049780 h 2610137"/>
              <a:gd name="connsiteX194" fmla="*/ 1404720 w 5018777"/>
              <a:gd name="connsiteY194" fmla="*/ 2165531 h 2610137"/>
              <a:gd name="connsiteX195" fmla="*/ 1368435 w 5018777"/>
              <a:gd name="connsiteY195" fmla="*/ 2296160 h 2610137"/>
              <a:gd name="connsiteX196" fmla="*/ 1370975 w 5018777"/>
              <a:gd name="connsiteY196" fmla="*/ 2452188 h 2610137"/>
              <a:gd name="connsiteX197" fmla="*/ 1513577 w 5018777"/>
              <a:gd name="connsiteY197" fmla="*/ 2557417 h 2610137"/>
              <a:gd name="connsiteX198" fmla="*/ 1636949 w 5018777"/>
              <a:gd name="connsiteY198" fmla="*/ 2593703 h 2610137"/>
              <a:gd name="connsiteX199" fmla="*/ 1813297 w 5018777"/>
              <a:gd name="connsiteY199" fmla="*/ 2610122 h 2610137"/>
              <a:gd name="connsiteX200" fmla="*/ 1929775 w 5018777"/>
              <a:gd name="connsiteY200" fmla="*/ 2575378 h 2610137"/>
              <a:gd name="connsiteX201" fmla="*/ 1963520 w 5018777"/>
              <a:gd name="connsiteY201" fmla="*/ 2499360 h 2610137"/>
              <a:gd name="connsiteX202" fmla="*/ 2006337 w 5018777"/>
              <a:gd name="connsiteY202" fmla="*/ 2317931 h 2610137"/>
              <a:gd name="connsiteX203" fmla="*/ 2043349 w 5018777"/>
              <a:gd name="connsiteY203" fmla="*/ 2114731 h 2610137"/>
              <a:gd name="connsiteX204" fmla="*/ 2102495 w 5018777"/>
              <a:gd name="connsiteY204" fmla="*/ 1990634 h 2610137"/>
              <a:gd name="connsiteX205" fmla="*/ 2221512 w 5018777"/>
              <a:gd name="connsiteY205" fmla="*/ 1882140 h 2610137"/>
              <a:gd name="connsiteX206" fmla="*/ 2333362 w 5018777"/>
              <a:gd name="connsiteY206" fmla="*/ 1869530 h 2610137"/>
              <a:gd name="connsiteX207" fmla="*/ 2398949 w 5018777"/>
              <a:gd name="connsiteY207" fmla="*/ 1882503 h 2610137"/>
              <a:gd name="connsiteX208" fmla="*/ 2457006 w 5018777"/>
              <a:gd name="connsiteY208" fmla="*/ 1933303 h 2610137"/>
              <a:gd name="connsiteX209" fmla="*/ 2493292 w 5018777"/>
              <a:gd name="connsiteY209" fmla="*/ 1976845 h 2610137"/>
              <a:gd name="connsiteX210" fmla="*/ 2533387 w 5018777"/>
              <a:gd name="connsiteY210" fmla="*/ 2067015 h 2610137"/>
              <a:gd name="connsiteX211" fmla="*/ 2542550 w 5018777"/>
              <a:gd name="connsiteY211" fmla="*/ 2182948 h 2610137"/>
              <a:gd name="connsiteX212" fmla="*/ 2476600 w 5018777"/>
              <a:gd name="connsiteY212" fmla="*/ 2272937 h 2610137"/>
              <a:gd name="connsiteX213" fmla="*/ 2332092 w 5018777"/>
              <a:gd name="connsiteY213" fmla="*/ 2281010 h 2610137"/>
              <a:gd name="connsiteX214" fmla="*/ 2435144 w 5018777"/>
              <a:gd name="connsiteY214" fmla="*/ 2152831 h 2610137"/>
              <a:gd name="connsiteX215" fmla="*/ 2379899 w 5018777"/>
              <a:gd name="connsiteY215" fmla="*/ 2048600 h 2610137"/>
              <a:gd name="connsiteX216" fmla="*/ 2275577 w 5018777"/>
              <a:gd name="connsiteY216" fmla="*/ 2020388 h 2610137"/>
              <a:gd name="connsiteX217" fmla="*/ 2152206 w 5018777"/>
              <a:gd name="connsiteY217" fmla="*/ 2114731 h 2610137"/>
              <a:gd name="connsiteX218" fmla="*/ 2130435 w 5018777"/>
              <a:gd name="connsiteY218" fmla="*/ 2354217 h 2610137"/>
              <a:gd name="connsiteX219" fmla="*/ 2209265 w 5018777"/>
              <a:gd name="connsiteY219" fmla="*/ 2468063 h 2610137"/>
              <a:gd name="connsiteX220" fmla="*/ 2319120 w 5018777"/>
              <a:gd name="connsiteY220" fmla="*/ 2535645 h 2610137"/>
              <a:gd name="connsiteX221" fmla="*/ 2532662 w 5018777"/>
              <a:gd name="connsiteY221" fmla="*/ 2568847 h 2610137"/>
              <a:gd name="connsiteX222" fmla="*/ 2587635 w 5018777"/>
              <a:gd name="connsiteY222" fmla="*/ 2484845 h 2610137"/>
              <a:gd name="connsiteX223" fmla="*/ 2594892 w 5018777"/>
              <a:gd name="connsiteY223" fmla="*/ 2412274 h 2610137"/>
              <a:gd name="connsiteX224" fmla="*/ 2790835 w 5018777"/>
              <a:gd name="connsiteY224" fmla="*/ 2455817 h 2610137"/>
              <a:gd name="connsiteX225" fmla="*/ 2767612 w 5018777"/>
              <a:gd name="connsiteY225" fmla="*/ 2268310 h 2610137"/>
              <a:gd name="connsiteX226" fmla="*/ 2980246 w 5018777"/>
              <a:gd name="connsiteY226" fmla="*/ 2285002 h 2610137"/>
              <a:gd name="connsiteX227" fmla="*/ 2916474 w 5018777"/>
              <a:gd name="connsiteY227" fmla="*/ 2067741 h 2610137"/>
              <a:gd name="connsiteX228" fmla="*/ 3146435 w 5018777"/>
              <a:gd name="connsiteY228" fmla="*/ 2042160 h 2610137"/>
              <a:gd name="connsiteX229" fmla="*/ 3023063 w 5018777"/>
              <a:gd name="connsiteY229" fmla="*/ 1846217 h 2610137"/>
              <a:gd name="connsiteX230" fmla="*/ 3251300 w 5018777"/>
              <a:gd name="connsiteY230" fmla="*/ 1829344 h 2610137"/>
              <a:gd name="connsiteX231" fmla="*/ 3091099 w 5018777"/>
              <a:gd name="connsiteY231" fmla="*/ 1650274 h 2610137"/>
              <a:gd name="connsiteX232" fmla="*/ 3298835 w 5018777"/>
              <a:gd name="connsiteY232" fmla="*/ 1570445 h 2610137"/>
              <a:gd name="connsiteX233" fmla="*/ 3119402 w 5018777"/>
              <a:gd name="connsiteY233" fmla="*/ 1423398 h 2610137"/>
              <a:gd name="connsiteX234" fmla="*/ 3313349 w 5018777"/>
              <a:gd name="connsiteY234" fmla="*/ 1265645 h 2610137"/>
              <a:gd name="connsiteX235" fmla="*/ 3097993 w 5018777"/>
              <a:gd name="connsiteY235" fmla="*/ 1175566 h 2610137"/>
              <a:gd name="connsiteX236" fmla="*/ 3255292 w 5018777"/>
              <a:gd name="connsiteY236" fmla="*/ 997131 h 2610137"/>
              <a:gd name="connsiteX237" fmla="*/ 3028325 w 5018777"/>
              <a:gd name="connsiteY237" fmla="*/ 926102 h 2610137"/>
              <a:gd name="connsiteX238" fmla="*/ 3131920 w 5018777"/>
              <a:gd name="connsiteY238" fmla="*/ 706845 h 2610137"/>
              <a:gd name="connsiteX239" fmla="*/ 2965006 w 5018777"/>
              <a:gd name="connsiteY239" fmla="*/ 663303 h 2610137"/>
              <a:gd name="connsiteX240" fmla="*/ 2892435 w 5018777"/>
              <a:gd name="connsiteY240" fmla="*/ 648788 h 2610137"/>
              <a:gd name="connsiteX241" fmla="*/ 2928720 w 5018777"/>
              <a:gd name="connsiteY241" fmla="*/ 612503 h 2610137"/>
              <a:gd name="connsiteX242" fmla="*/ 2965006 w 5018777"/>
              <a:gd name="connsiteY242" fmla="*/ 576217 h 2610137"/>
              <a:gd name="connsiteX243" fmla="*/ 2972263 w 5018777"/>
              <a:gd name="connsiteY243" fmla="*/ 532674 h 2610137"/>
              <a:gd name="connsiteX244" fmla="*/ 2986777 w 5018777"/>
              <a:gd name="connsiteY244" fmla="*/ 489131 h 2610137"/>
              <a:gd name="connsiteX245" fmla="*/ 3001292 w 5018777"/>
              <a:gd name="connsiteY245" fmla="*/ 438331 h 2610137"/>
              <a:gd name="connsiteX246" fmla="*/ 3015806 w 5018777"/>
              <a:gd name="connsiteY246" fmla="*/ 394788 h 2610137"/>
              <a:gd name="connsiteX247" fmla="*/ 2965006 w 5018777"/>
              <a:gd name="connsiteY247" fmla="*/ 402045 h 2610137"/>
              <a:gd name="connsiteX248" fmla="*/ 2921463 w 5018777"/>
              <a:gd name="connsiteY248" fmla="*/ 416560 h 2610137"/>
              <a:gd name="connsiteX249" fmla="*/ 2892435 w 5018777"/>
              <a:gd name="connsiteY249" fmla="*/ 423817 h 2610137"/>
              <a:gd name="connsiteX250" fmla="*/ 2856149 w 5018777"/>
              <a:gd name="connsiteY250" fmla="*/ 438331 h 2610137"/>
              <a:gd name="connsiteX251" fmla="*/ 2812606 w 5018777"/>
              <a:gd name="connsiteY251" fmla="*/ 445588 h 2610137"/>
              <a:gd name="connsiteX252" fmla="*/ 2783577 w 5018777"/>
              <a:gd name="connsiteY252" fmla="*/ 452845 h 2610137"/>
              <a:gd name="connsiteX253" fmla="*/ 2725520 w 5018777"/>
              <a:gd name="connsiteY253" fmla="*/ 445588 h 2610137"/>
              <a:gd name="connsiteX254" fmla="*/ 2732777 w 5018777"/>
              <a:gd name="connsiteY254" fmla="*/ 380274 h 2610137"/>
              <a:gd name="connsiteX255" fmla="*/ 2725520 w 5018777"/>
              <a:gd name="connsiteY255" fmla="*/ 293188 h 2610137"/>
              <a:gd name="connsiteX256" fmla="*/ 2711006 w 5018777"/>
              <a:gd name="connsiteY256" fmla="*/ 235131 h 2610137"/>
              <a:gd name="connsiteX257" fmla="*/ 2667463 w 5018777"/>
              <a:gd name="connsiteY257" fmla="*/ 213360 h 2610137"/>
              <a:gd name="connsiteX258" fmla="*/ 2660206 w 5018777"/>
              <a:gd name="connsiteY258"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63292 w 5018777"/>
              <a:gd name="connsiteY58" fmla="*/ 576217 h 2610137"/>
              <a:gd name="connsiteX59" fmla="*/ 3705235 w 5018777"/>
              <a:gd name="connsiteY59" fmla="*/ 605245 h 2610137"/>
              <a:gd name="connsiteX60" fmla="*/ 3652167 w 5018777"/>
              <a:gd name="connsiteY60" fmla="*/ 526233 h 2610137"/>
              <a:gd name="connsiteX61" fmla="*/ 3668949 w 5018777"/>
              <a:gd name="connsiteY61" fmla="*/ 438331 h 2610137"/>
              <a:gd name="connsiteX62" fmla="*/ 3705235 w 5018777"/>
              <a:gd name="connsiteY62" fmla="*/ 373017 h 2610137"/>
              <a:gd name="connsiteX63" fmla="*/ 3770549 w 5018777"/>
              <a:gd name="connsiteY63" fmla="*/ 343988 h 2610137"/>
              <a:gd name="connsiteX64" fmla="*/ 3814092 w 5018777"/>
              <a:gd name="connsiteY64" fmla="*/ 329474 h 2610137"/>
              <a:gd name="connsiteX65" fmla="*/ 3959235 w 5018777"/>
              <a:gd name="connsiteY65" fmla="*/ 336731 h 2610137"/>
              <a:gd name="connsiteX66" fmla="*/ 4024549 w 5018777"/>
              <a:gd name="connsiteY66" fmla="*/ 380274 h 2610137"/>
              <a:gd name="connsiteX67" fmla="*/ 4060835 w 5018777"/>
              <a:gd name="connsiteY67" fmla="*/ 416560 h 2610137"/>
              <a:gd name="connsiteX68" fmla="*/ 4097120 w 5018777"/>
              <a:gd name="connsiteY68" fmla="*/ 481874 h 2610137"/>
              <a:gd name="connsiteX69" fmla="*/ 4111997 w 5018777"/>
              <a:gd name="connsiteY69" fmla="*/ 623751 h 2610137"/>
              <a:gd name="connsiteX70" fmla="*/ 4089863 w 5018777"/>
              <a:gd name="connsiteY70" fmla="*/ 735874 h 2610137"/>
              <a:gd name="connsiteX71" fmla="*/ 4060835 w 5018777"/>
              <a:gd name="connsiteY71" fmla="*/ 772160 h 2610137"/>
              <a:gd name="connsiteX72" fmla="*/ 3946897 w 5018777"/>
              <a:gd name="connsiteY72" fmla="*/ 854165 h 2610137"/>
              <a:gd name="connsiteX73" fmla="*/ 3843120 w 5018777"/>
              <a:gd name="connsiteY73" fmla="*/ 881017 h 2610137"/>
              <a:gd name="connsiteX74" fmla="*/ 3567349 w 5018777"/>
              <a:gd name="connsiteY74" fmla="*/ 866503 h 2610137"/>
              <a:gd name="connsiteX75" fmla="*/ 3422206 w 5018777"/>
              <a:gd name="connsiteY75" fmla="*/ 838563 h 2610137"/>
              <a:gd name="connsiteX76" fmla="*/ 3349635 w 5018777"/>
              <a:gd name="connsiteY76" fmla="*/ 779417 h 2610137"/>
              <a:gd name="connsiteX77" fmla="*/ 3313349 w 5018777"/>
              <a:gd name="connsiteY77" fmla="*/ 699588 h 2610137"/>
              <a:gd name="connsiteX78" fmla="*/ 3277063 w 5018777"/>
              <a:gd name="connsiteY78" fmla="*/ 590731 h 2610137"/>
              <a:gd name="connsiteX79" fmla="*/ 3233520 w 5018777"/>
              <a:gd name="connsiteY79" fmla="*/ 481874 h 2610137"/>
              <a:gd name="connsiteX80" fmla="*/ 3199412 w 5018777"/>
              <a:gd name="connsiteY80" fmla="*/ 370840 h 2610137"/>
              <a:gd name="connsiteX81" fmla="*/ 3139177 w 5018777"/>
              <a:gd name="connsiteY81" fmla="*/ 285931 h 2610137"/>
              <a:gd name="connsiteX82" fmla="*/ 3081120 w 5018777"/>
              <a:gd name="connsiteY82" fmla="*/ 235131 h 2610137"/>
              <a:gd name="connsiteX83" fmla="*/ 3008549 w 5018777"/>
              <a:gd name="connsiteY83" fmla="*/ 177074 h 2610137"/>
              <a:gd name="connsiteX84" fmla="*/ 2934889 w 5018777"/>
              <a:gd name="connsiteY84" fmla="*/ 127363 h 2610137"/>
              <a:gd name="connsiteX85" fmla="*/ 2827120 w 5018777"/>
              <a:gd name="connsiteY85" fmla="*/ 82731 h 2610137"/>
              <a:gd name="connsiteX86" fmla="*/ 2667463 w 5018777"/>
              <a:gd name="connsiteY86" fmla="*/ 53703 h 2610137"/>
              <a:gd name="connsiteX87" fmla="*/ 2500549 w 5018777"/>
              <a:gd name="connsiteY87" fmla="*/ 46445 h 2610137"/>
              <a:gd name="connsiteX88" fmla="*/ 2275577 w 5018777"/>
              <a:gd name="connsiteY88" fmla="*/ 24674 h 2610137"/>
              <a:gd name="connsiteX89" fmla="*/ 2036092 w 5018777"/>
              <a:gd name="connsiteY89" fmla="*/ 10160 h 2610137"/>
              <a:gd name="connsiteX90" fmla="*/ 1753063 w 5018777"/>
              <a:gd name="connsiteY90" fmla="*/ 31931 h 2610137"/>
              <a:gd name="connsiteX91" fmla="*/ 1519746 w 5018777"/>
              <a:gd name="connsiteY91" fmla="*/ 84908 h 2610137"/>
              <a:gd name="connsiteX92" fmla="*/ 1157977 w 5018777"/>
              <a:gd name="connsiteY92" fmla="*/ 193403 h 2610137"/>
              <a:gd name="connsiteX93" fmla="*/ 969292 w 5018777"/>
              <a:gd name="connsiteY93" fmla="*/ 264160 h 2610137"/>
              <a:gd name="connsiteX94" fmla="*/ 889463 w 5018777"/>
              <a:gd name="connsiteY94" fmla="*/ 322217 h 2610137"/>
              <a:gd name="connsiteX95" fmla="*/ 763189 w 5018777"/>
              <a:gd name="connsiteY95" fmla="*/ 423454 h 2610137"/>
              <a:gd name="connsiteX96" fmla="*/ 693520 w 5018777"/>
              <a:gd name="connsiteY96" fmla="*/ 503645 h 2610137"/>
              <a:gd name="connsiteX97" fmla="*/ 664492 w 5018777"/>
              <a:gd name="connsiteY97" fmla="*/ 547188 h 2610137"/>
              <a:gd name="connsiteX98" fmla="*/ 642720 w 5018777"/>
              <a:gd name="connsiteY98" fmla="*/ 612503 h 2610137"/>
              <a:gd name="connsiteX99" fmla="*/ 651792 w 5018777"/>
              <a:gd name="connsiteY99" fmla="*/ 743857 h 2610137"/>
              <a:gd name="connsiteX100" fmla="*/ 700052 w 5018777"/>
              <a:gd name="connsiteY100" fmla="*/ 807357 h 2610137"/>
              <a:gd name="connsiteX101" fmla="*/ 751577 w 5018777"/>
              <a:gd name="connsiteY101" fmla="*/ 807720 h 2610137"/>
              <a:gd name="connsiteX102" fmla="*/ 775889 w 5018777"/>
              <a:gd name="connsiteY102" fmla="*/ 751840 h 2610137"/>
              <a:gd name="connsiteX103" fmla="*/ 764640 w 5018777"/>
              <a:gd name="connsiteY103" fmla="*/ 682171 h 2610137"/>
              <a:gd name="connsiteX104" fmla="*/ 704769 w 5018777"/>
              <a:gd name="connsiteY104" fmla="*/ 647337 h 2610137"/>
              <a:gd name="connsiteX105" fmla="*/ 567246 w 5018777"/>
              <a:gd name="connsiteY105" fmla="*/ 641894 h 2610137"/>
              <a:gd name="connsiteX106" fmla="*/ 468549 w 5018777"/>
              <a:gd name="connsiteY106" fmla="*/ 685074 h 2610137"/>
              <a:gd name="connsiteX107" fmla="*/ 446777 w 5018777"/>
              <a:gd name="connsiteY107" fmla="*/ 757645 h 2610137"/>
              <a:gd name="connsiteX108" fmla="*/ 475806 w 5018777"/>
              <a:gd name="connsiteY108" fmla="*/ 851988 h 2610137"/>
              <a:gd name="connsiteX109" fmla="*/ 533863 w 5018777"/>
              <a:gd name="connsiteY109" fmla="*/ 844731 h 2610137"/>
              <a:gd name="connsiteX110" fmla="*/ 541120 w 5018777"/>
              <a:gd name="connsiteY110" fmla="*/ 822960 h 2610137"/>
              <a:gd name="connsiteX111" fmla="*/ 519349 w 5018777"/>
              <a:gd name="connsiteY111" fmla="*/ 743131 h 2610137"/>
              <a:gd name="connsiteX112" fmla="*/ 497577 w 5018777"/>
              <a:gd name="connsiteY112" fmla="*/ 728617 h 2610137"/>
              <a:gd name="connsiteX113" fmla="*/ 352435 w 5018777"/>
              <a:gd name="connsiteY113" fmla="*/ 735874 h 2610137"/>
              <a:gd name="connsiteX114" fmla="*/ 252286 w 5018777"/>
              <a:gd name="connsiteY114" fmla="*/ 793931 h 2610137"/>
              <a:gd name="connsiteX115" fmla="*/ 192777 w 5018777"/>
              <a:gd name="connsiteY115" fmla="*/ 895531 h 2610137"/>
              <a:gd name="connsiteX116" fmla="*/ 187335 w 5018777"/>
              <a:gd name="connsiteY116" fmla="*/ 1029425 h 2610137"/>
              <a:gd name="connsiteX117" fmla="*/ 218177 w 5018777"/>
              <a:gd name="connsiteY117" fmla="*/ 1073694 h 2610137"/>
              <a:gd name="connsiteX118" fmla="*/ 278049 w 5018777"/>
              <a:gd name="connsiteY118" fmla="*/ 1066437 h 2610137"/>
              <a:gd name="connsiteX119" fmla="*/ 297643 w 5018777"/>
              <a:gd name="connsiteY119" fmla="*/ 1025434 h 2610137"/>
              <a:gd name="connsiteX120" fmla="*/ 260995 w 5018777"/>
              <a:gd name="connsiteY120" fmla="*/ 960483 h 2610137"/>
              <a:gd name="connsiteX121" fmla="*/ 172095 w 5018777"/>
              <a:gd name="connsiteY121" fmla="*/ 955040 h 2610137"/>
              <a:gd name="connsiteX122" fmla="*/ 108957 w 5018777"/>
              <a:gd name="connsiteY122" fmla="*/ 999308 h 2610137"/>
              <a:gd name="connsiteX123" fmla="*/ 54892 w 5018777"/>
              <a:gd name="connsiteY123" fmla="*/ 1069703 h 2610137"/>
              <a:gd name="connsiteX124" fmla="*/ 14252 w 5018777"/>
              <a:gd name="connsiteY124" fmla="*/ 1159691 h 2610137"/>
              <a:gd name="connsiteX125" fmla="*/ 20783 w 5018777"/>
              <a:gd name="connsiteY125" fmla="*/ 1264920 h 2610137"/>
              <a:gd name="connsiteX126" fmla="*/ 69406 w 5018777"/>
              <a:gd name="connsiteY126" fmla="*/ 1316445 h 2610137"/>
              <a:gd name="connsiteX127" fmla="*/ 112949 w 5018777"/>
              <a:gd name="connsiteY127" fmla="*/ 1345474 h 2610137"/>
              <a:gd name="connsiteX128" fmla="*/ 159032 w 5018777"/>
              <a:gd name="connsiteY128" fmla="*/ 1344748 h 2610137"/>
              <a:gd name="connsiteX129" fmla="*/ 217089 w 5018777"/>
              <a:gd name="connsiteY129" fmla="*/ 1319348 h 2610137"/>
              <a:gd name="connsiteX130" fmla="*/ 199672 w 5018777"/>
              <a:gd name="connsiteY130" fmla="*/ 1246051 h 2610137"/>
              <a:gd name="connsiteX131" fmla="*/ 124197 w 5018777"/>
              <a:gd name="connsiteY131" fmla="*/ 1239157 h 2610137"/>
              <a:gd name="connsiteX132" fmla="*/ 54892 w 5018777"/>
              <a:gd name="connsiteY132" fmla="*/ 1265645 h 2610137"/>
              <a:gd name="connsiteX133" fmla="*/ 33120 w 5018777"/>
              <a:gd name="connsiteY133" fmla="*/ 1301931 h 2610137"/>
              <a:gd name="connsiteX134" fmla="*/ 18606 w 5018777"/>
              <a:gd name="connsiteY134" fmla="*/ 1323703 h 2610137"/>
              <a:gd name="connsiteX135" fmla="*/ 4092 w 5018777"/>
              <a:gd name="connsiteY135" fmla="*/ 1382485 h 2610137"/>
              <a:gd name="connsiteX136" fmla="*/ 3729 w 5018777"/>
              <a:gd name="connsiteY136" fmla="*/ 1439091 h 2610137"/>
              <a:gd name="connsiteX137" fmla="*/ 47635 w 5018777"/>
              <a:gd name="connsiteY137" fmla="*/ 1497874 h 2610137"/>
              <a:gd name="connsiteX138" fmla="*/ 91177 w 5018777"/>
              <a:gd name="connsiteY138" fmla="*/ 1526903 h 2610137"/>
              <a:gd name="connsiteX139" fmla="*/ 127100 w 5018777"/>
              <a:gd name="connsiteY139" fmla="*/ 1571171 h 2610137"/>
              <a:gd name="connsiteX140" fmla="*/ 171006 w 5018777"/>
              <a:gd name="connsiteY140" fmla="*/ 1584960 h 2610137"/>
              <a:gd name="connsiteX141" fmla="*/ 228337 w 5018777"/>
              <a:gd name="connsiteY141" fmla="*/ 1564640 h 2610137"/>
              <a:gd name="connsiteX142" fmla="*/ 236683 w 5018777"/>
              <a:gd name="connsiteY142" fmla="*/ 1486625 h 2610137"/>
              <a:gd name="connsiteX143" fmla="*/ 157217 w 5018777"/>
              <a:gd name="connsiteY143" fmla="*/ 1468483 h 2610137"/>
              <a:gd name="connsiteX144" fmla="*/ 105692 w 5018777"/>
              <a:gd name="connsiteY144" fmla="*/ 1505131 h 2610137"/>
              <a:gd name="connsiteX145" fmla="*/ 105692 w 5018777"/>
              <a:gd name="connsiteY145" fmla="*/ 1701074 h 2610137"/>
              <a:gd name="connsiteX146" fmla="*/ 141615 w 5018777"/>
              <a:gd name="connsiteY146" fmla="*/ 1752237 h 2610137"/>
              <a:gd name="connsiteX147" fmla="*/ 192777 w 5018777"/>
              <a:gd name="connsiteY147" fmla="*/ 1795417 h 2610137"/>
              <a:gd name="connsiteX148" fmla="*/ 250835 w 5018777"/>
              <a:gd name="connsiteY148" fmla="*/ 1831703 h 2610137"/>
              <a:gd name="connsiteX149" fmla="*/ 359692 w 5018777"/>
              <a:gd name="connsiteY149" fmla="*/ 1824445 h 2610137"/>
              <a:gd name="connsiteX150" fmla="*/ 394163 w 5018777"/>
              <a:gd name="connsiteY150" fmla="*/ 1799408 h 2610137"/>
              <a:gd name="connsiteX151" fmla="*/ 410492 w 5018777"/>
              <a:gd name="connsiteY151" fmla="*/ 1701074 h 2610137"/>
              <a:gd name="connsiteX152" fmla="*/ 366949 w 5018777"/>
              <a:gd name="connsiteY152" fmla="*/ 1686560 h 2610137"/>
              <a:gd name="connsiteX153" fmla="*/ 316149 w 5018777"/>
              <a:gd name="connsiteY153" fmla="*/ 1693817 h 2610137"/>
              <a:gd name="connsiteX154" fmla="*/ 279863 w 5018777"/>
              <a:gd name="connsiteY154" fmla="*/ 1722845 h 2610137"/>
              <a:gd name="connsiteX155" fmla="*/ 265349 w 5018777"/>
              <a:gd name="connsiteY155" fmla="*/ 1788160 h 2610137"/>
              <a:gd name="connsiteX156" fmla="*/ 276235 w 5018777"/>
              <a:gd name="connsiteY156" fmla="*/ 1942011 h 2610137"/>
              <a:gd name="connsiteX157" fmla="*/ 331026 w 5018777"/>
              <a:gd name="connsiteY157" fmla="*/ 1987368 h 2610137"/>
              <a:gd name="connsiteX158" fmla="*/ 417749 w 5018777"/>
              <a:gd name="connsiteY158" fmla="*/ 2005874 h 2610137"/>
              <a:gd name="connsiteX159" fmla="*/ 526606 w 5018777"/>
              <a:gd name="connsiteY159" fmla="*/ 1998617 h 2610137"/>
              <a:gd name="connsiteX160" fmla="*/ 555635 w 5018777"/>
              <a:gd name="connsiteY160" fmla="*/ 1976845 h 2610137"/>
              <a:gd name="connsiteX161" fmla="*/ 599177 w 5018777"/>
              <a:gd name="connsiteY161" fmla="*/ 1947817 h 2610137"/>
              <a:gd name="connsiteX162" fmla="*/ 628206 w 5018777"/>
              <a:gd name="connsiteY162" fmla="*/ 1904274 h 2610137"/>
              <a:gd name="connsiteX163" fmla="*/ 613692 w 5018777"/>
              <a:gd name="connsiteY163" fmla="*/ 1838960 h 2610137"/>
              <a:gd name="connsiteX164" fmla="*/ 570149 w 5018777"/>
              <a:gd name="connsiteY164" fmla="*/ 1795417 h 2610137"/>
              <a:gd name="connsiteX165" fmla="*/ 528057 w 5018777"/>
              <a:gd name="connsiteY165" fmla="*/ 1803400 h 2610137"/>
              <a:gd name="connsiteX166" fmla="*/ 481249 w 5018777"/>
              <a:gd name="connsiteY166" fmla="*/ 1901371 h 2610137"/>
              <a:gd name="connsiteX167" fmla="*/ 555635 w 5018777"/>
              <a:gd name="connsiteY167" fmla="*/ 1998617 h 2610137"/>
              <a:gd name="connsiteX168" fmla="*/ 570149 w 5018777"/>
              <a:gd name="connsiteY168" fmla="*/ 2020388 h 2610137"/>
              <a:gd name="connsiteX169" fmla="*/ 700777 w 5018777"/>
              <a:gd name="connsiteY169" fmla="*/ 2071188 h 2610137"/>
              <a:gd name="connsiteX170" fmla="*/ 737063 w 5018777"/>
              <a:gd name="connsiteY170" fmla="*/ 2085703 h 2610137"/>
              <a:gd name="connsiteX171" fmla="*/ 867692 w 5018777"/>
              <a:gd name="connsiteY171" fmla="*/ 2122714 h 2610137"/>
              <a:gd name="connsiteX172" fmla="*/ 969292 w 5018777"/>
              <a:gd name="connsiteY172" fmla="*/ 2151017 h 2610137"/>
              <a:gd name="connsiteX173" fmla="*/ 1078149 w 5018777"/>
              <a:gd name="connsiteY173" fmla="*/ 2136503 h 2610137"/>
              <a:gd name="connsiteX174" fmla="*/ 1128949 w 5018777"/>
              <a:gd name="connsiteY174" fmla="*/ 2107474 h 2610137"/>
              <a:gd name="connsiteX175" fmla="*/ 1247603 w 5018777"/>
              <a:gd name="connsiteY175" fmla="*/ 2016397 h 2610137"/>
              <a:gd name="connsiteX176" fmla="*/ 1291509 w 5018777"/>
              <a:gd name="connsiteY176" fmla="*/ 1960154 h 2610137"/>
              <a:gd name="connsiteX177" fmla="*/ 1278083 w 5018777"/>
              <a:gd name="connsiteY177" fmla="*/ 1842225 h 2610137"/>
              <a:gd name="connsiteX178" fmla="*/ 1223292 w 5018777"/>
              <a:gd name="connsiteY178" fmla="*/ 1817188 h 2610137"/>
              <a:gd name="connsiteX179" fmla="*/ 1129675 w 5018777"/>
              <a:gd name="connsiteY179" fmla="*/ 1836057 h 2610137"/>
              <a:gd name="connsiteX180" fmla="*/ 1107177 w 5018777"/>
              <a:gd name="connsiteY180" fmla="*/ 1897017 h 2610137"/>
              <a:gd name="connsiteX181" fmla="*/ 1085406 w 5018777"/>
              <a:gd name="connsiteY181" fmla="*/ 2005874 h 2610137"/>
              <a:gd name="connsiteX182" fmla="*/ 1020092 w 5018777"/>
              <a:gd name="connsiteY182" fmla="*/ 1998617 h 2610137"/>
              <a:gd name="connsiteX183" fmla="*/ 984532 w 5018777"/>
              <a:gd name="connsiteY183" fmla="*/ 1914434 h 2610137"/>
              <a:gd name="connsiteX184" fmla="*/ 996869 w 5018777"/>
              <a:gd name="connsiteY184" fmla="*/ 1810657 h 2610137"/>
              <a:gd name="connsiteX185" fmla="*/ 1070529 w 5018777"/>
              <a:gd name="connsiteY185" fmla="*/ 1734457 h 2610137"/>
              <a:gd name="connsiteX186" fmla="*/ 1230549 w 5018777"/>
              <a:gd name="connsiteY186" fmla="*/ 1693817 h 2610137"/>
              <a:gd name="connsiteX187" fmla="*/ 1339406 w 5018777"/>
              <a:gd name="connsiteY187" fmla="*/ 1701074 h 2610137"/>
              <a:gd name="connsiteX188" fmla="*/ 1426492 w 5018777"/>
              <a:gd name="connsiteY188" fmla="*/ 1744617 h 2610137"/>
              <a:gd name="connsiteX189" fmla="*/ 1480557 w 5018777"/>
              <a:gd name="connsiteY189" fmla="*/ 1795417 h 2610137"/>
              <a:gd name="connsiteX190" fmla="*/ 1510312 w 5018777"/>
              <a:gd name="connsiteY190" fmla="*/ 1862545 h 2610137"/>
              <a:gd name="connsiteX191" fmla="*/ 1511037 w 5018777"/>
              <a:gd name="connsiteY191" fmla="*/ 1964871 h 2610137"/>
              <a:gd name="connsiteX192" fmla="*/ 1463866 w 5018777"/>
              <a:gd name="connsiteY192" fmla="*/ 2049780 h 2610137"/>
              <a:gd name="connsiteX193" fmla="*/ 1404720 w 5018777"/>
              <a:gd name="connsiteY193" fmla="*/ 2165531 h 2610137"/>
              <a:gd name="connsiteX194" fmla="*/ 1368435 w 5018777"/>
              <a:gd name="connsiteY194" fmla="*/ 2296160 h 2610137"/>
              <a:gd name="connsiteX195" fmla="*/ 1370975 w 5018777"/>
              <a:gd name="connsiteY195" fmla="*/ 2452188 h 2610137"/>
              <a:gd name="connsiteX196" fmla="*/ 1513577 w 5018777"/>
              <a:gd name="connsiteY196" fmla="*/ 2557417 h 2610137"/>
              <a:gd name="connsiteX197" fmla="*/ 1636949 w 5018777"/>
              <a:gd name="connsiteY197" fmla="*/ 2593703 h 2610137"/>
              <a:gd name="connsiteX198" fmla="*/ 1813297 w 5018777"/>
              <a:gd name="connsiteY198" fmla="*/ 2610122 h 2610137"/>
              <a:gd name="connsiteX199" fmla="*/ 1929775 w 5018777"/>
              <a:gd name="connsiteY199" fmla="*/ 2575378 h 2610137"/>
              <a:gd name="connsiteX200" fmla="*/ 1963520 w 5018777"/>
              <a:gd name="connsiteY200" fmla="*/ 2499360 h 2610137"/>
              <a:gd name="connsiteX201" fmla="*/ 2006337 w 5018777"/>
              <a:gd name="connsiteY201" fmla="*/ 2317931 h 2610137"/>
              <a:gd name="connsiteX202" fmla="*/ 2043349 w 5018777"/>
              <a:gd name="connsiteY202" fmla="*/ 2114731 h 2610137"/>
              <a:gd name="connsiteX203" fmla="*/ 2102495 w 5018777"/>
              <a:gd name="connsiteY203" fmla="*/ 1990634 h 2610137"/>
              <a:gd name="connsiteX204" fmla="*/ 2221512 w 5018777"/>
              <a:gd name="connsiteY204" fmla="*/ 1882140 h 2610137"/>
              <a:gd name="connsiteX205" fmla="*/ 2333362 w 5018777"/>
              <a:gd name="connsiteY205" fmla="*/ 1869530 h 2610137"/>
              <a:gd name="connsiteX206" fmla="*/ 2398949 w 5018777"/>
              <a:gd name="connsiteY206" fmla="*/ 1882503 h 2610137"/>
              <a:gd name="connsiteX207" fmla="*/ 2457006 w 5018777"/>
              <a:gd name="connsiteY207" fmla="*/ 1933303 h 2610137"/>
              <a:gd name="connsiteX208" fmla="*/ 2493292 w 5018777"/>
              <a:gd name="connsiteY208" fmla="*/ 1976845 h 2610137"/>
              <a:gd name="connsiteX209" fmla="*/ 2533387 w 5018777"/>
              <a:gd name="connsiteY209" fmla="*/ 2067015 h 2610137"/>
              <a:gd name="connsiteX210" fmla="*/ 2542550 w 5018777"/>
              <a:gd name="connsiteY210" fmla="*/ 2182948 h 2610137"/>
              <a:gd name="connsiteX211" fmla="*/ 2476600 w 5018777"/>
              <a:gd name="connsiteY211" fmla="*/ 2272937 h 2610137"/>
              <a:gd name="connsiteX212" fmla="*/ 2332092 w 5018777"/>
              <a:gd name="connsiteY212" fmla="*/ 2281010 h 2610137"/>
              <a:gd name="connsiteX213" fmla="*/ 2435144 w 5018777"/>
              <a:gd name="connsiteY213" fmla="*/ 2152831 h 2610137"/>
              <a:gd name="connsiteX214" fmla="*/ 2379899 w 5018777"/>
              <a:gd name="connsiteY214" fmla="*/ 2048600 h 2610137"/>
              <a:gd name="connsiteX215" fmla="*/ 2275577 w 5018777"/>
              <a:gd name="connsiteY215" fmla="*/ 2020388 h 2610137"/>
              <a:gd name="connsiteX216" fmla="*/ 2152206 w 5018777"/>
              <a:gd name="connsiteY216" fmla="*/ 2114731 h 2610137"/>
              <a:gd name="connsiteX217" fmla="*/ 2130435 w 5018777"/>
              <a:gd name="connsiteY217" fmla="*/ 2354217 h 2610137"/>
              <a:gd name="connsiteX218" fmla="*/ 2209265 w 5018777"/>
              <a:gd name="connsiteY218" fmla="*/ 2468063 h 2610137"/>
              <a:gd name="connsiteX219" fmla="*/ 2319120 w 5018777"/>
              <a:gd name="connsiteY219" fmla="*/ 2535645 h 2610137"/>
              <a:gd name="connsiteX220" fmla="*/ 2532662 w 5018777"/>
              <a:gd name="connsiteY220" fmla="*/ 2568847 h 2610137"/>
              <a:gd name="connsiteX221" fmla="*/ 2587635 w 5018777"/>
              <a:gd name="connsiteY221" fmla="*/ 2484845 h 2610137"/>
              <a:gd name="connsiteX222" fmla="*/ 2594892 w 5018777"/>
              <a:gd name="connsiteY222" fmla="*/ 2412274 h 2610137"/>
              <a:gd name="connsiteX223" fmla="*/ 2790835 w 5018777"/>
              <a:gd name="connsiteY223" fmla="*/ 2455817 h 2610137"/>
              <a:gd name="connsiteX224" fmla="*/ 2767612 w 5018777"/>
              <a:gd name="connsiteY224" fmla="*/ 2268310 h 2610137"/>
              <a:gd name="connsiteX225" fmla="*/ 2980246 w 5018777"/>
              <a:gd name="connsiteY225" fmla="*/ 2285002 h 2610137"/>
              <a:gd name="connsiteX226" fmla="*/ 2916474 w 5018777"/>
              <a:gd name="connsiteY226" fmla="*/ 2067741 h 2610137"/>
              <a:gd name="connsiteX227" fmla="*/ 3146435 w 5018777"/>
              <a:gd name="connsiteY227" fmla="*/ 2042160 h 2610137"/>
              <a:gd name="connsiteX228" fmla="*/ 3023063 w 5018777"/>
              <a:gd name="connsiteY228" fmla="*/ 1846217 h 2610137"/>
              <a:gd name="connsiteX229" fmla="*/ 3251300 w 5018777"/>
              <a:gd name="connsiteY229" fmla="*/ 1829344 h 2610137"/>
              <a:gd name="connsiteX230" fmla="*/ 3091099 w 5018777"/>
              <a:gd name="connsiteY230" fmla="*/ 1650274 h 2610137"/>
              <a:gd name="connsiteX231" fmla="*/ 3298835 w 5018777"/>
              <a:gd name="connsiteY231" fmla="*/ 1570445 h 2610137"/>
              <a:gd name="connsiteX232" fmla="*/ 3119402 w 5018777"/>
              <a:gd name="connsiteY232" fmla="*/ 1423398 h 2610137"/>
              <a:gd name="connsiteX233" fmla="*/ 3313349 w 5018777"/>
              <a:gd name="connsiteY233" fmla="*/ 1265645 h 2610137"/>
              <a:gd name="connsiteX234" fmla="*/ 3097993 w 5018777"/>
              <a:gd name="connsiteY234" fmla="*/ 1175566 h 2610137"/>
              <a:gd name="connsiteX235" fmla="*/ 3255292 w 5018777"/>
              <a:gd name="connsiteY235" fmla="*/ 997131 h 2610137"/>
              <a:gd name="connsiteX236" fmla="*/ 3028325 w 5018777"/>
              <a:gd name="connsiteY236" fmla="*/ 926102 h 2610137"/>
              <a:gd name="connsiteX237" fmla="*/ 3131920 w 5018777"/>
              <a:gd name="connsiteY237" fmla="*/ 706845 h 2610137"/>
              <a:gd name="connsiteX238" fmla="*/ 2965006 w 5018777"/>
              <a:gd name="connsiteY238" fmla="*/ 663303 h 2610137"/>
              <a:gd name="connsiteX239" fmla="*/ 2892435 w 5018777"/>
              <a:gd name="connsiteY239" fmla="*/ 648788 h 2610137"/>
              <a:gd name="connsiteX240" fmla="*/ 2928720 w 5018777"/>
              <a:gd name="connsiteY240" fmla="*/ 612503 h 2610137"/>
              <a:gd name="connsiteX241" fmla="*/ 2965006 w 5018777"/>
              <a:gd name="connsiteY241" fmla="*/ 576217 h 2610137"/>
              <a:gd name="connsiteX242" fmla="*/ 2972263 w 5018777"/>
              <a:gd name="connsiteY242" fmla="*/ 532674 h 2610137"/>
              <a:gd name="connsiteX243" fmla="*/ 2986777 w 5018777"/>
              <a:gd name="connsiteY243" fmla="*/ 489131 h 2610137"/>
              <a:gd name="connsiteX244" fmla="*/ 3001292 w 5018777"/>
              <a:gd name="connsiteY244" fmla="*/ 438331 h 2610137"/>
              <a:gd name="connsiteX245" fmla="*/ 3015806 w 5018777"/>
              <a:gd name="connsiteY245" fmla="*/ 394788 h 2610137"/>
              <a:gd name="connsiteX246" fmla="*/ 2965006 w 5018777"/>
              <a:gd name="connsiteY246" fmla="*/ 402045 h 2610137"/>
              <a:gd name="connsiteX247" fmla="*/ 2921463 w 5018777"/>
              <a:gd name="connsiteY247" fmla="*/ 416560 h 2610137"/>
              <a:gd name="connsiteX248" fmla="*/ 2892435 w 5018777"/>
              <a:gd name="connsiteY248" fmla="*/ 423817 h 2610137"/>
              <a:gd name="connsiteX249" fmla="*/ 2856149 w 5018777"/>
              <a:gd name="connsiteY249" fmla="*/ 438331 h 2610137"/>
              <a:gd name="connsiteX250" fmla="*/ 2812606 w 5018777"/>
              <a:gd name="connsiteY250" fmla="*/ 445588 h 2610137"/>
              <a:gd name="connsiteX251" fmla="*/ 2783577 w 5018777"/>
              <a:gd name="connsiteY251" fmla="*/ 452845 h 2610137"/>
              <a:gd name="connsiteX252" fmla="*/ 2725520 w 5018777"/>
              <a:gd name="connsiteY252" fmla="*/ 445588 h 2610137"/>
              <a:gd name="connsiteX253" fmla="*/ 2732777 w 5018777"/>
              <a:gd name="connsiteY253" fmla="*/ 380274 h 2610137"/>
              <a:gd name="connsiteX254" fmla="*/ 2725520 w 5018777"/>
              <a:gd name="connsiteY254" fmla="*/ 293188 h 2610137"/>
              <a:gd name="connsiteX255" fmla="*/ 2711006 w 5018777"/>
              <a:gd name="connsiteY255" fmla="*/ 235131 h 2610137"/>
              <a:gd name="connsiteX256" fmla="*/ 2667463 w 5018777"/>
              <a:gd name="connsiteY256" fmla="*/ 213360 h 2610137"/>
              <a:gd name="connsiteX257" fmla="*/ 2660206 w 5018777"/>
              <a:gd name="connsiteY257"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63292 w 5018777"/>
              <a:gd name="connsiteY58" fmla="*/ 576217 h 2610137"/>
              <a:gd name="connsiteX59" fmla="*/ 3705235 w 5018777"/>
              <a:gd name="connsiteY59" fmla="*/ 605245 h 2610137"/>
              <a:gd name="connsiteX60" fmla="*/ 3652167 w 5018777"/>
              <a:gd name="connsiteY60" fmla="*/ 526233 h 2610137"/>
              <a:gd name="connsiteX61" fmla="*/ 3668949 w 5018777"/>
              <a:gd name="connsiteY61" fmla="*/ 438331 h 2610137"/>
              <a:gd name="connsiteX62" fmla="*/ 3705235 w 5018777"/>
              <a:gd name="connsiteY62" fmla="*/ 373017 h 2610137"/>
              <a:gd name="connsiteX63" fmla="*/ 3814092 w 5018777"/>
              <a:gd name="connsiteY63" fmla="*/ 329474 h 2610137"/>
              <a:gd name="connsiteX64" fmla="*/ 3959235 w 5018777"/>
              <a:gd name="connsiteY64" fmla="*/ 336731 h 2610137"/>
              <a:gd name="connsiteX65" fmla="*/ 4024549 w 5018777"/>
              <a:gd name="connsiteY65" fmla="*/ 380274 h 2610137"/>
              <a:gd name="connsiteX66" fmla="*/ 4060835 w 5018777"/>
              <a:gd name="connsiteY66" fmla="*/ 416560 h 2610137"/>
              <a:gd name="connsiteX67" fmla="*/ 4097120 w 5018777"/>
              <a:gd name="connsiteY67" fmla="*/ 481874 h 2610137"/>
              <a:gd name="connsiteX68" fmla="*/ 4111997 w 5018777"/>
              <a:gd name="connsiteY68" fmla="*/ 623751 h 2610137"/>
              <a:gd name="connsiteX69" fmla="*/ 4089863 w 5018777"/>
              <a:gd name="connsiteY69" fmla="*/ 735874 h 2610137"/>
              <a:gd name="connsiteX70" fmla="*/ 4060835 w 5018777"/>
              <a:gd name="connsiteY70" fmla="*/ 772160 h 2610137"/>
              <a:gd name="connsiteX71" fmla="*/ 3946897 w 5018777"/>
              <a:gd name="connsiteY71" fmla="*/ 854165 h 2610137"/>
              <a:gd name="connsiteX72" fmla="*/ 3843120 w 5018777"/>
              <a:gd name="connsiteY72" fmla="*/ 881017 h 2610137"/>
              <a:gd name="connsiteX73" fmla="*/ 3567349 w 5018777"/>
              <a:gd name="connsiteY73" fmla="*/ 866503 h 2610137"/>
              <a:gd name="connsiteX74" fmla="*/ 3422206 w 5018777"/>
              <a:gd name="connsiteY74" fmla="*/ 838563 h 2610137"/>
              <a:gd name="connsiteX75" fmla="*/ 3349635 w 5018777"/>
              <a:gd name="connsiteY75" fmla="*/ 779417 h 2610137"/>
              <a:gd name="connsiteX76" fmla="*/ 3313349 w 5018777"/>
              <a:gd name="connsiteY76" fmla="*/ 699588 h 2610137"/>
              <a:gd name="connsiteX77" fmla="*/ 3277063 w 5018777"/>
              <a:gd name="connsiteY77" fmla="*/ 590731 h 2610137"/>
              <a:gd name="connsiteX78" fmla="*/ 3233520 w 5018777"/>
              <a:gd name="connsiteY78" fmla="*/ 481874 h 2610137"/>
              <a:gd name="connsiteX79" fmla="*/ 3199412 w 5018777"/>
              <a:gd name="connsiteY79" fmla="*/ 370840 h 2610137"/>
              <a:gd name="connsiteX80" fmla="*/ 3139177 w 5018777"/>
              <a:gd name="connsiteY80" fmla="*/ 285931 h 2610137"/>
              <a:gd name="connsiteX81" fmla="*/ 3081120 w 5018777"/>
              <a:gd name="connsiteY81" fmla="*/ 235131 h 2610137"/>
              <a:gd name="connsiteX82" fmla="*/ 3008549 w 5018777"/>
              <a:gd name="connsiteY82" fmla="*/ 177074 h 2610137"/>
              <a:gd name="connsiteX83" fmla="*/ 2934889 w 5018777"/>
              <a:gd name="connsiteY83" fmla="*/ 127363 h 2610137"/>
              <a:gd name="connsiteX84" fmla="*/ 2827120 w 5018777"/>
              <a:gd name="connsiteY84" fmla="*/ 82731 h 2610137"/>
              <a:gd name="connsiteX85" fmla="*/ 2667463 w 5018777"/>
              <a:gd name="connsiteY85" fmla="*/ 53703 h 2610137"/>
              <a:gd name="connsiteX86" fmla="*/ 2500549 w 5018777"/>
              <a:gd name="connsiteY86" fmla="*/ 46445 h 2610137"/>
              <a:gd name="connsiteX87" fmla="*/ 2275577 w 5018777"/>
              <a:gd name="connsiteY87" fmla="*/ 24674 h 2610137"/>
              <a:gd name="connsiteX88" fmla="*/ 2036092 w 5018777"/>
              <a:gd name="connsiteY88" fmla="*/ 10160 h 2610137"/>
              <a:gd name="connsiteX89" fmla="*/ 1753063 w 5018777"/>
              <a:gd name="connsiteY89" fmla="*/ 31931 h 2610137"/>
              <a:gd name="connsiteX90" fmla="*/ 1519746 w 5018777"/>
              <a:gd name="connsiteY90" fmla="*/ 84908 h 2610137"/>
              <a:gd name="connsiteX91" fmla="*/ 1157977 w 5018777"/>
              <a:gd name="connsiteY91" fmla="*/ 193403 h 2610137"/>
              <a:gd name="connsiteX92" fmla="*/ 969292 w 5018777"/>
              <a:gd name="connsiteY92" fmla="*/ 264160 h 2610137"/>
              <a:gd name="connsiteX93" fmla="*/ 889463 w 5018777"/>
              <a:gd name="connsiteY93" fmla="*/ 322217 h 2610137"/>
              <a:gd name="connsiteX94" fmla="*/ 763189 w 5018777"/>
              <a:gd name="connsiteY94" fmla="*/ 423454 h 2610137"/>
              <a:gd name="connsiteX95" fmla="*/ 693520 w 5018777"/>
              <a:gd name="connsiteY95" fmla="*/ 503645 h 2610137"/>
              <a:gd name="connsiteX96" fmla="*/ 664492 w 5018777"/>
              <a:gd name="connsiteY96" fmla="*/ 547188 h 2610137"/>
              <a:gd name="connsiteX97" fmla="*/ 642720 w 5018777"/>
              <a:gd name="connsiteY97" fmla="*/ 612503 h 2610137"/>
              <a:gd name="connsiteX98" fmla="*/ 651792 w 5018777"/>
              <a:gd name="connsiteY98" fmla="*/ 743857 h 2610137"/>
              <a:gd name="connsiteX99" fmla="*/ 700052 w 5018777"/>
              <a:gd name="connsiteY99" fmla="*/ 807357 h 2610137"/>
              <a:gd name="connsiteX100" fmla="*/ 751577 w 5018777"/>
              <a:gd name="connsiteY100" fmla="*/ 807720 h 2610137"/>
              <a:gd name="connsiteX101" fmla="*/ 775889 w 5018777"/>
              <a:gd name="connsiteY101" fmla="*/ 751840 h 2610137"/>
              <a:gd name="connsiteX102" fmla="*/ 764640 w 5018777"/>
              <a:gd name="connsiteY102" fmla="*/ 682171 h 2610137"/>
              <a:gd name="connsiteX103" fmla="*/ 704769 w 5018777"/>
              <a:gd name="connsiteY103" fmla="*/ 647337 h 2610137"/>
              <a:gd name="connsiteX104" fmla="*/ 567246 w 5018777"/>
              <a:gd name="connsiteY104" fmla="*/ 641894 h 2610137"/>
              <a:gd name="connsiteX105" fmla="*/ 468549 w 5018777"/>
              <a:gd name="connsiteY105" fmla="*/ 685074 h 2610137"/>
              <a:gd name="connsiteX106" fmla="*/ 446777 w 5018777"/>
              <a:gd name="connsiteY106" fmla="*/ 757645 h 2610137"/>
              <a:gd name="connsiteX107" fmla="*/ 475806 w 5018777"/>
              <a:gd name="connsiteY107" fmla="*/ 851988 h 2610137"/>
              <a:gd name="connsiteX108" fmla="*/ 533863 w 5018777"/>
              <a:gd name="connsiteY108" fmla="*/ 844731 h 2610137"/>
              <a:gd name="connsiteX109" fmla="*/ 541120 w 5018777"/>
              <a:gd name="connsiteY109" fmla="*/ 822960 h 2610137"/>
              <a:gd name="connsiteX110" fmla="*/ 519349 w 5018777"/>
              <a:gd name="connsiteY110" fmla="*/ 743131 h 2610137"/>
              <a:gd name="connsiteX111" fmla="*/ 497577 w 5018777"/>
              <a:gd name="connsiteY111" fmla="*/ 728617 h 2610137"/>
              <a:gd name="connsiteX112" fmla="*/ 352435 w 5018777"/>
              <a:gd name="connsiteY112" fmla="*/ 735874 h 2610137"/>
              <a:gd name="connsiteX113" fmla="*/ 252286 w 5018777"/>
              <a:gd name="connsiteY113" fmla="*/ 793931 h 2610137"/>
              <a:gd name="connsiteX114" fmla="*/ 192777 w 5018777"/>
              <a:gd name="connsiteY114" fmla="*/ 895531 h 2610137"/>
              <a:gd name="connsiteX115" fmla="*/ 187335 w 5018777"/>
              <a:gd name="connsiteY115" fmla="*/ 1029425 h 2610137"/>
              <a:gd name="connsiteX116" fmla="*/ 218177 w 5018777"/>
              <a:gd name="connsiteY116" fmla="*/ 1073694 h 2610137"/>
              <a:gd name="connsiteX117" fmla="*/ 278049 w 5018777"/>
              <a:gd name="connsiteY117" fmla="*/ 1066437 h 2610137"/>
              <a:gd name="connsiteX118" fmla="*/ 297643 w 5018777"/>
              <a:gd name="connsiteY118" fmla="*/ 1025434 h 2610137"/>
              <a:gd name="connsiteX119" fmla="*/ 260995 w 5018777"/>
              <a:gd name="connsiteY119" fmla="*/ 960483 h 2610137"/>
              <a:gd name="connsiteX120" fmla="*/ 172095 w 5018777"/>
              <a:gd name="connsiteY120" fmla="*/ 955040 h 2610137"/>
              <a:gd name="connsiteX121" fmla="*/ 108957 w 5018777"/>
              <a:gd name="connsiteY121" fmla="*/ 999308 h 2610137"/>
              <a:gd name="connsiteX122" fmla="*/ 54892 w 5018777"/>
              <a:gd name="connsiteY122" fmla="*/ 1069703 h 2610137"/>
              <a:gd name="connsiteX123" fmla="*/ 14252 w 5018777"/>
              <a:gd name="connsiteY123" fmla="*/ 1159691 h 2610137"/>
              <a:gd name="connsiteX124" fmla="*/ 20783 w 5018777"/>
              <a:gd name="connsiteY124" fmla="*/ 1264920 h 2610137"/>
              <a:gd name="connsiteX125" fmla="*/ 69406 w 5018777"/>
              <a:gd name="connsiteY125" fmla="*/ 1316445 h 2610137"/>
              <a:gd name="connsiteX126" fmla="*/ 112949 w 5018777"/>
              <a:gd name="connsiteY126" fmla="*/ 1345474 h 2610137"/>
              <a:gd name="connsiteX127" fmla="*/ 159032 w 5018777"/>
              <a:gd name="connsiteY127" fmla="*/ 1344748 h 2610137"/>
              <a:gd name="connsiteX128" fmla="*/ 217089 w 5018777"/>
              <a:gd name="connsiteY128" fmla="*/ 1319348 h 2610137"/>
              <a:gd name="connsiteX129" fmla="*/ 199672 w 5018777"/>
              <a:gd name="connsiteY129" fmla="*/ 1246051 h 2610137"/>
              <a:gd name="connsiteX130" fmla="*/ 124197 w 5018777"/>
              <a:gd name="connsiteY130" fmla="*/ 1239157 h 2610137"/>
              <a:gd name="connsiteX131" fmla="*/ 54892 w 5018777"/>
              <a:gd name="connsiteY131" fmla="*/ 1265645 h 2610137"/>
              <a:gd name="connsiteX132" fmla="*/ 33120 w 5018777"/>
              <a:gd name="connsiteY132" fmla="*/ 1301931 h 2610137"/>
              <a:gd name="connsiteX133" fmla="*/ 18606 w 5018777"/>
              <a:gd name="connsiteY133" fmla="*/ 1323703 h 2610137"/>
              <a:gd name="connsiteX134" fmla="*/ 4092 w 5018777"/>
              <a:gd name="connsiteY134" fmla="*/ 1382485 h 2610137"/>
              <a:gd name="connsiteX135" fmla="*/ 3729 w 5018777"/>
              <a:gd name="connsiteY135" fmla="*/ 1439091 h 2610137"/>
              <a:gd name="connsiteX136" fmla="*/ 47635 w 5018777"/>
              <a:gd name="connsiteY136" fmla="*/ 1497874 h 2610137"/>
              <a:gd name="connsiteX137" fmla="*/ 91177 w 5018777"/>
              <a:gd name="connsiteY137" fmla="*/ 1526903 h 2610137"/>
              <a:gd name="connsiteX138" fmla="*/ 127100 w 5018777"/>
              <a:gd name="connsiteY138" fmla="*/ 1571171 h 2610137"/>
              <a:gd name="connsiteX139" fmla="*/ 171006 w 5018777"/>
              <a:gd name="connsiteY139" fmla="*/ 1584960 h 2610137"/>
              <a:gd name="connsiteX140" fmla="*/ 228337 w 5018777"/>
              <a:gd name="connsiteY140" fmla="*/ 1564640 h 2610137"/>
              <a:gd name="connsiteX141" fmla="*/ 236683 w 5018777"/>
              <a:gd name="connsiteY141" fmla="*/ 1486625 h 2610137"/>
              <a:gd name="connsiteX142" fmla="*/ 157217 w 5018777"/>
              <a:gd name="connsiteY142" fmla="*/ 1468483 h 2610137"/>
              <a:gd name="connsiteX143" fmla="*/ 105692 w 5018777"/>
              <a:gd name="connsiteY143" fmla="*/ 1505131 h 2610137"/>
              <a:gd name="connsiteX144" fmla="*/ 105692 w 5018777"/>
              <a:gd name="connsiteY144" fmla="*/ 1701074 h 2610137"/>
              <a:gd name="connsiteX145" fmla="*/ 141615 w 5018777"/>
              <a:gd name="connsiteY145" fmla="*/ 1752237 h 2610137"/>
              <a:gd name="connsiteX146" fmla="*/ 192777 w 5018777"/>
              <a:gd name="connsiteY146" fmla="*/ 1795417 h 2610137"/>
              <a:gd name="connsiteX147" fmla="*/ 250835 w 5018777"/>
              <a:gd name="connsiteY147" fmla="*/ 1831703 h 2610137"/>
              <a:gd name="connsiteX148" fmla="*/ 359692 w 5018777"/>
              <a:gd name="connsiteY148" fmla="*/ 1824445 h 2610137"/>
              <a:gd name="connsiteX149" fmla="*/ 394163 w 5018777"/>
              <a:gd name="connsiteY149" fmla="*/ 1799408 h 2610137"/>
              <a:gd name="connsiteX150" fmla="*/ 410492 w 5018777"/>
              <a:gd name="connsiteY150" fmla="*/ 1701074 h 2610137"/>
              <a:gd name="connsiteX151" fmla="*/ 366949 w 5018777"/>
              <a:gd name="connsiteY151" fmla="*/ 1686560 h 2610137"/>
              <a:gd name="connsiteX152" fmla="*/ 316149 w 5018777"/>
              <a:gd name="connsiteY152" fmla="*/ 1693817 h 2610137"/>
              <a:gd name="connsiteX153" fmla="*/ 279863 w 5018777"/>
              <a:gd name="connsiteY153" fmla="*/ 1722845 h 2610137"/>
              <a:gd name="connsiteX154" fmla="*/ 265349 w 5018777"/>
              <a:gd name="connsiteY154" fmla="*/ 1788160 h 2610137"/>
              <a:gd name="connsiteX155" fmla="*/ 276235 w 5018777"/>
              <a:gd name="connsiteY155" fmla="*/ 1942011 h 2610137"/>
              <a:gd name="connsiteX156" fmla="*/ 331026 w 5018777"/>
              <a:gd name="connsiteY156" fmla="*/ 1987368 h 2610137"/>
              <a:gd name="connsiteX157" fmla="*/ 417749 w 5018777"/>
              <a:gd name="connsiteY157" fmla="*/ 2005874 h 2610137"/>
              <a:gd name="connsiteX158" fmla="*/ 526606 w 5018777"/>
              <a:gd name="connsiteY158" fmla="*/ 1998617 h 2610137"/>
              <a:gd name="connsiteX159" fmla="*/ 555635 w 5018777"/>
              <a:gd name="connsiteY159" fmla="*/ 1976845 h 2610137"/>
              <a:gd name="connsiteX160" fmla="*/ 599177 w 5018777"/>
              <a:gd name="connsiteY160" fmla="*/ 1947817 h 2610137"/>
              <a:gd name="connsiteX161" fmla="*/ 628206 w 5018777"/>
              <a:gd name="connsiteY161" fmla="*/ 1904274 h 2610137"/>
              <a:gd name="connsiteX162" fmla="*/ 613692 w 5018777"/>
              <a:gd name="connsiteY162" fmla="*/ 1838960 h 2610137"/>
              <a:gd name="connsiteX163" fmla="*/ 570149 w 5018777"/>
              <a:gd name="connsiteY163" fmla="*/ 1795417 h 2610137"/>
              <a:gd name="connsiteX164" fmla="*/ 528057 w 5018777"/>
              <a:gd name="connsiteY164" fmla="*/ 1803400 h 2610137"/>
              <a:gd name="connsiteX165" fmla="*/ 481249 w 5018777"/>
              <a:gd name="connsiteY165" fmla="*/ 1901371 h 2610137"/>
              <a:gd name="connsiteX166" fmla="*/ 555635 w 5018777"/>
              <a:gd name="connsiteY166" fmla="*/ 1998617 h 2610137"/>
              <a:gd name="connsiteX167" fmla="*/ 570149 w 5018777"/>
              <a:gd name="connsiteY167" fmla="*/ 2020388 h 2610137"/>
              <a:gd name="connsiteX168" fmla="*/ 700777 w 5018777"/>
              <a:gd name="connsiteY168" fmla="*/ 2071188 h 2610137"/>
              <a:gd name="connsiteX169" fmla="*/ 737063 w 5018777"/>
              <a:gd name="connsiteY169" fmla="*/ 2085703 h 2610137"/>
              <a:gd name="connsiteX170" fmla="*/ 867692 w 5018777"/>
              <a:gd name="connsiteY170" fmla="*/ 2122714 h 2610137"/>
              <a:gd name="connsiteX171" fmla="*/ 969292 w 5018777"/>
              <a:gd name="connsiteY171" fmla="*/ 2151017 h 2610137"/>
              <a:gd name="connsiteX172" fmla="*/ 1078149 w 5018777"/>
              <a:gd name="connsiteY172" fmla="*/ 2136503 h 2610137"/>
              <a:gd name="connsiteX173" fmla="*/ 1128949 w 5018777"/>
              <a:gd name="connsiteY173" fmla="*/ 2107474 h 2610137"/>
              <a:gd name="connsiteX174" fmla="*/ 1247603 w 5018777"/>
              <a:gd name="connsiteY174" fmla="*/ 2016397 h 2610137"/>
              <a:gd name="connsiteX175" fmla="*/ 1291509 w 5018777"/>
              <a:gd name="connsiteY175" fmla="*/ 1960154 h 2610137"/>
              <a:gd name="connsiteX176" fmla="*/ 1278083 w 5018777"/>
              <a:gd name="connsiteY176" fmla="*/ 1842225 h 2610137"/>
              <a:gd name="connsiteX177" fmla="*/ 1223292 w 5018777"/>
              <a:gd name="connsiteY177" fmla="*/ 1817188 h 2610137"/>
              <a:gd name="connsiteX178" fmla="*/ 1129675 w 5018777"/>
              <a:gd name="connsiteY178" fmla="*/ 1836057 h 2610137"/>
              <a:gd name="connsiteX179" fmla="*/ 1107177 w 5018777"/>
              <a:gd name="connsiteY179" fmla="*/ 1897017 h 2610137"/>
              <a:gd name="connsiteX180" fmla="*/ 1085406 w 5018777"/>
              <a:gd name="connsiteY180" fmla="*/ 2005874 h 2610137"/>
              <a:gd name="connsiteX181" fmla="*/ 1020092 w 5018777"/>
              <a:gd name="connsiteY181" fmla="*/ 1998617 h 2610137"/>
              <a:gd name="connsiteX182" fmla="*/ 984532 w 5018777"/>
              <a:gd name="connsiteY182" fmla="*/ 1914434 h 2610137"/>
              <a:gd name="connsiteX183" fmla="*/ 996869 w 5018777"/>
              <a:gd name="connsiteY183" fmla="*/ 1810657 h 2610137"/>
              <a:gd name="connsiteX184" fmla="*/ 1070529 w 5018777"/>
              <a:gd name="connsiteY184" fmla="*/ 1734457 h 2610137"/>
              <a:gd name="connsiteX185" fmla="*/ 1230549 w 5018777"/>
              <a:gd name="connsiteY185" fmla="*/ 1693817 h 2610137"/>
              <a:gd name="connsiteX186" fmla="*/ 1339406 w 5018777"/>
              <a:gd name="connsiteY186" fmla="*/ 1701074 h 2610137"/>
              <a:gd name="connsiteX187" fmla="*/ 1426492 w 5018777"/>
              <a:gd name="connsiteY187" fmla="*/ 1744617 h 2610137"/>
              <a:gd name="connsiteX188" fmla="*/ 1480557 w 5018777"/>
              <a:gd name="connsiteY188" fmla="*/ 1795417 h 2610137"/>
              <a:gd name="connsiteX189" fmla="*/ 1510312 w 5018777"/>
              <a:gd name="connsiteY189" fmla="*/ 1862545 h 2610137"/>
              <a:gd name="connsiteX190" fmla="*/ 1511037 w 5018777"/>
              <a:gd name="connsiteY190" fmla="*/ 1964871 h 2610137"/>
              <a:gd name="connsiteX191" fmla="*/ 1463866 w 5018777"/>
              <a:gd name="connsiteY191" fmla="*/ 2049780 h 2610137"/>
              <a:gd name="connsiteX192" fmla="*/ 1404720 w 5018777"/>
              <a:gd name="connsiteY192" fmla="*/ 2165531 h 2610137"/>
              <a:gd name="connsiteX193" fmla="*/ 1368435 w 5018777"/>
              <a:gd name="connsiteY193" fmla="*/ 2296160 h 2610137"/>
              <a:gd name="connsiteX194" fmla="*/ 1370975 w 5018777"/>
              <a:gd name="connsiteY194" fmla="*/ 2452188 h 2610137"/>
              <a:gd name="connsiteX195" fmla="*/ 1513577 w 5018777"/>
              <a:gd name="connsiteY195" fmla="*/ 2557417 h 2610137"/>
              <a:gd name="connsiteX196" fmla="*/ 1636949 w 5018777"/>
              <a:gd name="connsiteY196" fmla="*/ 2593703 h 2610137"/>
              <a:gd name="connsiteX197" fmla="*/ 1813297 w 5018777"/>
              <a:gd name="connsiteY197" fmla="*/ 2610122 h 2610137"/>
              <a:gd name="connsiteX198" fmla="*/ 1929775 w 5018777"/>
              <a:gd name="connsiteY198" fmla="*/ 2575378 h 2610137"/>
              <a:gd name="connsiteX199" fmla="*/ 1963520 w 5018777"/>
              <a:gd name="connsiteY199" fmla="*/ 2499360 h 2610137"/>
              <a:gd name="connsiteX200" fmla="*/ 2006337 w 5018777"/>
              <a:gd name="connsiteY200" fmla="*/ 2317931 h 2610137"/>
              <a:gd name="connsiteX201" fmla="*/ 2043349 w 5018777"/>
              <a:gd name="connsiteY201" fmla="*/ 2114731 h 2610137"/>
              <a:gd name="connsiteX202" fmla="*/ 2102495 w 5018777"/>
              <a:gd name="connsiteY202" fmla="*/ 1990634 h 2610137"/>
              <a:gd name="connsiteX203" fmla="*/ 2221512 w 5018777"/>
              <a:gd name="connsiteY203" fmla="*/ 1882140 h 2610137"/>
              <a:gd name="connsiteX204" fmla="*/ 2333362 w 5018777"/>
              <a:gd name="connsiteY204" fmla="*/ 1869530 h 2610137"/>
              <a:gd name="connsiteX205" fmla="*/ 2398949 w 5018777"/>
              <a:gd name="connsiteY205" fmla="*/ 1882503 h 2610137"/>
              <a:gd name="connsiteX206" fmla="*/ 2457006 w 5018777"/>
              <a:gd name="connsiteY206" fmla="*/ 1933303 h 2610137"/>
              <a:gd name="connsiteX207" fmla="*/ 2493292 w 5018777"/>
              <a:gd name="connsiteY207" fmla="*/ 1976845 h 2610137"/>
              <a:gd name="connsiteX208" fmla="*/ 2533387 w 5018777"/>
              <a:gd name="connsiteY208" fmla="*/ 2067015 h 2610137"/>
              <a:gd name="connsiteX209" fmla="*/ 2542550 w 5018777"/>
              <a:gd name="connsiteY209" fmla="*/ 2182948 h 2610137"/>
              <a:gd name="connsiteX210" fmla="*/ 2476600 w 5018777"/>
              <a:gd name="connsiteY210" fmla="*/ 2272937 h 2610137"/>
              <a:gd name="connsiteX211" fmla="*/ 2332092 w 5018777"/>
              <a:gd name="connsiteY211" fmla="*/ 2281010 h 2610137"/>
              <a:gd name="connsiteX212" fmla="*/ 2435144 w 5018777"/>
              <a:gd name="connsiteY212" fmla="*/ 2152831 h 2610137"/>
              <a:gd name="connsiteX213" fmla="*/ 2379899 w 5018777"/>
              <a:gd name="connsiteY213" fmla="*/ 2048600 h 2610137"/>
              <a:gd name="connsiteX214" fmla="*/ 2275577 w 5018777"/>
              <a:gd name="connsiteY214" fmla="*/ 2020388 h 2610137"/>
              <a:gd name="connsiteX215" fmla="*/ 2152206 w 5018777"/>
              <a:gd name="connsiteY215" fmla="*/ 2114731 h 2610137"/>
              <a:gd name="connsiteX216" fmla="*/ 2130435 w 5018777"/>
              <a:gd name="connsiteY216" fmla="*/ 2354217 h 2610137"/>
              <a:gd name="connsiteX217" fmla="*/ 2209265 w 5018777"/>
              <a:gd name="connsiteY217" fmla="*/ 2468063 h 2610137"/>
              <a:gd name="connsiteX218" fmla="*/ 2319120 w 5018777"/>
              <a:gd name="connsiteY218" fmla="*/ 2535645 h 2610137"/>
              <a:gd name="connsiteX219" fmla="*/ 2532662 w 5018777"/>
              <a:gd name="connsiteY219" fmla="*/ 2568847 h 2610137"/>
              <a:gd name="connsiteX220" fmla="*/ 2587635 w 5018777"/>
              <a:gd name="connsiteY220" fmla="*/ 2484845 h 2610137"/>
              <a:gd name="connsiteX221" fmla="*/ 2594892 w 5018777"/>
              <a:gd name="connsiteY221" fmla="*/ 2412274 h 2610137"/>
              <a:gd name="connsiteX222" fmla="*/ 2790835 w 5018777"/>
              <a:gd name="connsiteY222" fmla="*/ 2455817 h 2610137"/>
              <a:gd name="connsiteX223" fmla="*/ 2767612 w 5018777"/>
              <a:gd name="connsiteY223" fmla="*/ 2268310 h 2610137"/>
              <a:gd name="connsiteX224" fmla="*/ 2980246 w 5018777"/>
              <a:gd name="connsiteY224" fmla="*/ 2285002 h 2610137"/>
              <a:gd name="connsiteX225" fmla="*/ 2916474 w 5018777"/>
              <a:gd name="connsiteY225" fmla="*/ 2067741 h 2610137"/>
              <a:gd name="connsiteX226" fmla="*/ 3146435 w 5018777"/>
              <a:gd name="connsiteY226" fmla="*/ 2042160 h 2610137"/>
              <a:gd name="connsiteX227" fmla="*/ 3023063 w 5018777"/>
              <a:gd name="connsiteY227" fmla="*/ 1846217 h 2610137"/>
              <a:gd name="connsiteX228" fmla="*/ 3251300 w 5018777"/>
              <a:gd name="connsiteY228" fmla="*/ 1829344 h 2610137"/>
              <a:gd name="connsiteX229" fmla="*/ 3091099 w 5018777"/>
              <a:gd name="connsiteY229" fmla="*/ 1650274 h 2610137"/>
              <a:gd name="connsiteX230" fmla="*/ 3298835 w 5018777"/>
              <a:gd name="connsiteY230" fmla="*/ 1570445 h 2610137"/>
              <a:gd name="connsiteX231" fmla="*/ 3119402 w 5018777"/>
              <a:gd name="connsiteY231" fmla="*/ 1423398 h 2610137"/>
              <a:gd name="connsiteX232" fmla="*/ 3313349 w 5018777"/>
              <a:gd name="connsiteY232" fmla="*/ 1265645 h 2610137"/>
              <a:gd name="connsiteX233" fmla="*/ 3097993 w 5018777"/>
              <a:gd name="connsiteY233" fmla="*/ 1175566 h 2610137"/>
              <a:gd name="connsiteX234" fmla="*/ 3255292 w 5018777"/>
              <a:gd name="connsiteY234" fmla="*/ 997131 h 2610137"/>
              <a:gd name="connsiteX235" fmla="*/ 3028325 w 5018777"/>
              <a:gd name="connsiteY235" fmla="*/ 926102 h 2610137"/>
              <a:gd name="connsiteX236" fmla="*/ 3131920 w 5018777"/>
              <a:gd name="connsiteY236" fmla="*/ 706845 h 2610137"/>
              <a:gd name="connsiteX237" fmla="*/ 2965006 w 5018777"/>
              <a:gd name="connsiteY237" fmla="*/ 663303 h 2610137"/>
              <a:gd name="connsiteX238" fmla="*/ 2892435 w 5018777"/>
              <a:gd name="connsiteY238" fmla="*/ 648788 h 2610137"/>
              <a:gd name="connsiteX239" fmla="*/ 2928720 w 5018777"/>
              <a:gd name="connsiteY239" fmla="*/ 612503 h 2610137"/>
              <a:gd name="connsiteX240" fmla="*/ 2965006 w 5018777"/>
              <a:gd name="connsiteY240" fmla="*/ 576217 h 2610137"/>
              <a:gd name="connsiteX241" fmla="*/ 2972263 w 5018777"/>
              <a:gd name="connsiteY241" fmla="*/ 532674 h 2610137"/>
              <a:gd name="connsiteX242" fmla="*/ 2986777 w 5018777"/>
              <a:gd name="connsiteY242" fmla="*/ 489131 h 2610137"/>
              <a:gd name="connsiteX243" fmla="*/ 3001292 w 5018777"/>
              <a:gd name="connsiteY243" fmla="*/ 438331 h 2610137"/>
              <a:gd name="connsiteX244" fmla="*/ 3015806 w 5018777"/>
              <a:gd name="connsiteY244" fmla="*/ 394788 h 2610137"/>
              <a:gd name="connsiteX245" fmla="*/ 2965006 w 5018777"/>
              <a:gd name="connsiteY245" fmla="*/ 402045 h 2610137"/>
              <a:gd name="connsiteX246" fmla="*/ 2921463 w 5018777"/>
              <a:gd name="connsiteY246" fmla="*/ 416560 h 2610137"/>
              <a:gd name="connsiteX247" fmla="*/ 2892435 w 5018777"/>
              <a:gd name="connsiteY247" fmla="*/ 423817 h 2610137"/>
              <a:gd name="connsiteX248" fmla="*/ 2856149 w 5018777"/>
              <a:gd name="connsiteY248" fmla="*/ 438331 h 2610137"/>
              <a:gd name="connsiteX249" fmla="*/ 2812606 w 5018777"/>
              <a:gd name="connsiteY249" fmla="*/ 445588 h 2610137"/>
              <a:gd name="connsiteX250" fmla="*/ 2783577 w 5018777"/>
              <a:gd name="connsiteY250" fmla="*/ 452845 h 2610137"/>
              <a:gd name="connsiteX251" fmla="*/ 2725520 w 5018777"/>
              <a:gd name="connsiteY251" fmla="*/ 445588 h 2610137"/>
              <a:gd name="connsiteX252" fmla="*/ 2732777 w 5018777"/>
              <a:gd name="connsiteY252" fmla="*/ 380274 h 2610137"/>
              <a:gd name="connsiteX253" fmla="*/ 2725520 w 5018777"/>
              <a:gd name="connsiteY253" fmla="*/ 293188 h 2610137"/>
              <a:gd name="connsiteX254" fmla="*/ 2711006 w 5018777"/>
              <a:gd name="connsiteY254" fmla="*/ 235131 h 2610137"/>
              <a:gd name="connsiteX255" fmla="*/ 2667463 w 5018777"/>
              <a:gd name="connsiteY255" fmla="*/ 213360 h 2610137"/>
              <a:gd name="connsiteX256" fmla="*/ 2660206 w 5018777"/>
              <a:gd name="connsiteY256"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63292 w 5018777"/>
              <a:gd name="connsiteY58" fmla="*/ 576217 h 2610137"/>
              <a:gd name="connsiteX59" fmla="*/ 3705235 w 5018777"/>
              <a:gd name="connsiteY59" fmla="*/ 605245 h 2610137"/>
              <a:gd name="connsiteX60" fmla="*/ 3652167 w 5018777"/>
              <a:gd name="connsiteY60" fmla="*/ 526233 h 2610137"/>
              <a:gd name="connsiteX61" fmla="*/ 3668949 w 5018777"/>
              <a:gd name="connsiteY61" fmla="*/ 438331 h 2610137"/>
              <a:gd name="connsiteX62" fmla="*/ 3705235 w 5018777"/>
              <a:gd name="connsiteY62" fmla="*/ 373017 h 2610137"/>
              <a:gd name="connsiteX63" fmla="*/ 3814092 w 5018777"/>
              <a:gd name="connsiteY63" fmla="*/ 329474 h 2610137"/>
              <a:gd name="connsiteX64" fmla="*/ 3959235 w 5018777"/>
              <a:gd name="connsiteY64" fmla="*/ 336731 h 2610137"/>
              <a:gd name="connsiteX65" fmla="*/ 4024549 w 5018777"/>
              <a:gd name="connsiteY65" fmla="*/ 380274 h 2610137"/>
              <a:gd name="connsiteX66" fmla="*/ 4060835 w 5018777"/>
              <a:gd name="connsiteY66" fmla="*/ 416560 h 2610137"/>
              <a:gd name="connsiteX67" fmla="*/ 4097120 w 5018777"/>
              <a:gd name="connsiteY67" fmla="*/ 481874 h 2610137"/>
              <a:gd name="connsiteX68" fmla="*/ 4111997 w 5018777"/>
              <a:gd name="connsiteY68" fmla="*/ 623751 h 2610137"/>
              <a:gd name="connsiteX69" fmla="*/ 4089863 w 5018777"/>
              <a:gd name="connsiteY69" fmla="*/ 735874 h 2610137"/>
              <a:gd name="connsiteX70" fmla="*/ 4060835 w 5018777"/>
              <a:gd name="connsiteY70" fmla="*/ 772160 h 2610137"/>
              <a:gd name="connsiteX71" fmla="*/ 3946897 w 5018777"/>
              <a:gd name="connsiteY71" fmla="*/ 854165 h 2610137"/>
              <a:gd name="connsiteX72" fmla="*/ 3843120 w 5018777"/>
              <a:gd name="connsiteY72" fmla="*/ 881017 h 2610137"/>
              <a:gd name="connsiteX73" fmla="*/ 3567349 w 5018777"/>
              <a:gd name="connsiteY73" fmla="*/ 866503 h 2610137"/>
              <a:gd name="connsiteX74" fmla="*/ 3422206 w 5018777"/>
              <a:gd name="connsiteY74" fmla="*/ 838563 h 2610137"/>
              <a:gd name="connsiteX75" fmla="*/ 3349635 w 5018777"/>
              <a:gd name="connsiteY75" fmla="*/ 779417 h 2610137"/>
              <a:gd name="connsiteX76" fmla="*/ 3313349 w 5018777"/>
              <a:gd name="connsiteY76" fmla="*/ 699588 h 2610137"/>
              <a:gd name="connsiteX77" fmla="*/ 3277063 w 5018777"/>
              <a:gd name="connsiteY77" fmla="*/ 590731 h 2610137"/>
              <a:gd name="connsiteX78" fmla="*/ 3233520 w 5018777"/>
              <a:gd name="connsiteY78" fmla="*/ 481874 h 2610137"/>
              <a:gd name="connsiteX79" fmla="*/ 3199412 w 5018777"/>
              <a:gd name="connsiteY79" fmla="*/ 370840 h 2610137"/>
              <a:gd name="connsiteX80" fmla="*/ 3139177 w 5018777"/>
              <a:gd name="connsiteY80" fmla="*/ 285931 h 2610137"/>
              <a:gd name="connsiteX81" fmla="*/ 3081120 w 5018777"/>
              <a:gd name="connsiteY81" fmla="*/ 235131 h 2610137"/>
              <a:gd name="connsiteX82" fmla="*/ 3008549 w 5018777"/>
              <a:gd name="connsiteY82" fmla="*/ 177074 h 2610137"/>
              <a:gd name="connsiteX83" fmla="*/ 2934889 w 5018777"/>
              <a:gd name="connsiteY83" fmla="*/ 127363 h 2610137"/>
              <a:gd name="connsiteX84" fmla="*/ 2827120 w 5018777"/>
              <a:gd name="connsiteY84" fmla="*/ 82731 h 2610137"/>
              <a:gd name="connsiteX85" fmla="*/ 2667463 w 5018777"/>
              <a:gd name="connsiteY85" fmla="*/ 53703 h 2610137"/>
              <a:gd name="connsiteX86" fmla="*/ 2500549 w 5018777"/>
              <a:gd name="connsiteY86" fmla="*/ 46445 h 2610137"/>
              <a:gd name="connsiteX87" fmla="*/ 2275577 w 5018777"/>
              <a:gd name="connsiteY87" fmla="*/ 24674 h 2610137"/>
              <a:gd name="connsiteX88" fmla="*/ 2036092 w 5018777"/>
              <a:gd name="connsiteY88" fmla="*/ 10160 h 2610137"/>
              <a:gd name="connsiteX89" fmla="*/ 1753063 w 5018777"/>
              <a:gd name="connsiteY89" fmla="*/ 31931 h 2610137"/>
              <a:gd name="connsiteX90" fmla="*/ 1519746 w 5018777"/>
              <a:gd name="connsiteY90" fmla="*/ 84908 h 2610137"/>
              <a:gd name="connsiteX91" fmla="*/ 1157977 w 5018777"/>
              <a:gd name="connsiteY91" fmla="*/ 193403 h 2610137"/>
              <a:gd name="connsiteX92" fmla="*/ 969292 w 5018777"/>
              <a:gd name="connsiteY92" fmla="*/ 264160 h 2610137"/>
              <a:gd name="connsiteX93" fmla="*/ 889463 w 5018777"/>
              <a:gd name="connsiteY93" fmla="*/ 322217 h 2610137"/>
              <a:gd name="connsiteX94" fmla="*/ 763189 w 5018777"/>
              <a:gd name="connsiteY94" fmla="*/ 423454 h 2610137"/>
              <a:gd name="connsiteX95" fmla="*/ 693520 w 5018777"/>
              <a:gd name="connsiteY95" fmla="*/ 503645 h 2610137"/>
              <a:gd name="connsiteX96" fmla="*/ 664492 w 5018777"/>
              <a:gd name="connsiteY96" fmla="*/ 547188 h 2610137"/>
              <a:gd name="connsiteX97" fmla="*/ 642720 w 5018777"/>
              <a:gd name="connsiteY97" fmla="*/ 612503 h 2610137"/>
              <a:gd name="connsiteX98" fmla="*/ 651792 w 5018777"/>
              <a:gd name="connsiteY98" fmla="*/ 743857 h 2610137"/>
              <a:gd name="connsiteX99" fmla="*/ 700052 w 5018777"/>
              <a:gd name="connsiteY99" fmla="*/ 807357 h 2610137"/>
              <a:gd name="connsiteX100" fmla="*/ 751577 w 5018777"/>
              <a:gd name="connsiteY100" fmla="*/ 807720 h 2610137"/>
              <a:gd name="connsiteX101" fmla="*/ 775889 w 5018777"/>
              <a:gd name="connsiteY101" fmla="*/ 751840 h 2610137"/>
              <a:gd name="connsiteX102" fmla="*/ 764640 w 5018777"/>
              <a:gd name="connsiteY102" fmla="*/ 682171 h 2610137"/>
              <a:gd name="connsiteX103" fmla="*/ 704769 w 5018777"/>
              <a:gd name="connsiteY103" fmla="*/ 647337 h 2610137"/>
              <a:gd name="connsiteX104" fmla="*/ 567246 w 5018777"/>
              <a:gd name="connsiteY104" fmla="*/ 641894 h 2610137"/>
              <a:gd name="connsiteX105" fmla="*/ 468549 w 5018777"/>
              <a:gd name="connsiteY105" fmla="*/ 685074 h 2610137"/>
              <a:gd name="connsiteX106" fmla="*/ 446777 w 5018777"/>
              <a:gd name="connsiteY106" fmla="*/ 757645 h 2610137"/>
              <a:gd name="connsiteX107" fmla="*/ 475806 w 5018777"/>
              <a:gd name="connsiteY107" fmla="*/ 851988 h 2610137"/>
              <a:gd name="connsiteX108" fmla="*/ 533863 w 5018777"/>
              <a:gd name="connsiteY108" fmla="*/ 844731 h 2610137"/>
              <a:gd name="connsiteX109" fmla="*/ 541120 w 5018777"/>
              <a:gd name="connsiteY109" fmla="*/ 822960 h 2610137"/>
              <a:gd name="connsiteX110" fmla="*/ 519349 w 5018777"/>
              <a:gd name="connsiteY110" fmla="*/ 743131 h 2610137"/>
              <a:gd name="connsiteX111" fmla="*/ 497577 w 5018777"/>
              <a:gd name="connsiteY111" fmla="*/ 728617 h 2610137"/>
              <a:gd name="connsiteX112" fmla="*/ 352435 w 5018777"/>
              <a:gd name="connsiteY112" fmla="*/ 735874 h 2610137"/>
              <a:gd name="connsiteX113" fmla="*/ 252286 w 5018777"/>
              <a:gd name="connsiteY113" fmla="*/ 793931 h 2610137"/>
              <a:gd name="connsiteX114" fmla="*/ 192777 w 5018777"/>
              <a:gd name="connsiteY114" fmla="*/ 895531 h 2610137"/>
              <a:gd name="connsiteX115" fmla="*/ 187335 w 5018777"/>
              <a:gd name="connsiteY115" fmla="*/ 1029425 h 2610137"/>
              <a:gd name="connsiteX116" fmla="*/ 218177 w 5018777"/>
              <a:gd name="connsiteY116" fmla="*/ 1073694 h 2610137"/>
              <a:gd name="connsiteX117" fmla="*/ 278049 w 5018777"/>
              <a:gd name="connsiteY117" fmla="*/ 1066437 h 2610137"/>
              <a:gd name="connsiteX118" fmla="*/ 297643 w 5018777"/>
              <a:gd name="connsiteY118" fmla="*/ 1025434 h 2610137"/>
              <a:gd name="connsiteX119" fmla="*/ 260995 w 5018777"/>
              <a:gd name="connsiteY119" fmla="*/ 960483 h 2610137"/>
              <a:gd name="connsiteX120" fmla="*/ 172095 w 5018777"/>
              <a:gd name="connsiteY120" fmla="*/ 955040 h 2610137"/>
              <a:gd name="connsiteX121" fmla="*/ 108957 w 5018777"/>
              <a:gd name="connsiteY121" fmla="*/ 999308 h 2610137"/>
              <a:gd name="connsiteX122" fmla="*/ 54892 w 5018777"/>
              <a:gd name="connsiteY122" fmla="*/ 1069703 h 2610137"/>
              <a:gd name="connsiteX123" fmla="*/ 14252 w 5018777"/>
              <a:gd name="connsiteY123" fmla="*/ 1159691 h 2610137"/>
              <a:gd name="connsiteX124" fmla="*/ 20783 w 5018777"/>
              <a:gd name="connsiteY124" fmla="*/ 1264920 h 2610137"/>
              <a:gd name="connsiteX125" fmla="*/ 69406 w 5018777"/>
              <a:gd name="connsiteY125" fmla="*/ 1316445 h 2610137"/>
              <a:gd name="connsiteX126" fmla="*/ 112949 w 5018777"/>
              <a:gd name="connsiteY126" fmla="*/ 1345474 h 2610137"/>
              <a:gd name="connsiteX127" fmla="*/ 159032 w 5018777"/>
              <a:gd name="connsiteY127" fmla="*/ 1344748 h 2610137"/>
              <a:gd name="connsiteX128" fmla="*/ 217089 w 5018777"/>
              <a:gd name="connsiteY128" fmla="*/ 1319348 h 2610137"/>
              <a:gd name="connsiteX129" fmla="*/ 199672 w 5018777"/>
              <a:gd name="connsiteY129" fmla="*/ 1246051 h 2610137"/>
              <a:gd name="connsiteX130" fmla="*/ 124197 w 5018777"/>
              <a:gd name="connsiteY130" fmla="*/ 1239157 h 2610137"/>
              <a:gd name="connsiteX131" fmla="*/ 54892 w 5018777"/>
              <a:gd name="connsiteY131" fmla="*/ 1265645 h 2610137"/>
              <a:gd name="connsiteX132" fmla="*/ 33120 w 5018777"/>
              <a:gd name="connsiteY132" fmla="*/ 1301931 h 2610137"/>
              <a:gd name="connsiteX133" fmla="*/ 18606 w 5018777"/>
              <a:gd name="connsiteY133" fmla="*/ 1323703 h 2610137"/>
              <a:gd name="connsiteX134" fmla="*/ 4092 w 5018777"/>
              <a:gd name="connsiteY134" fmla="*/ 1382485 h 2610137"/>
              <a:gd name="connsiteX135" fmla="*/ 3729 w 5018777"/>
              <a:gd name="connsiteY135" fmla="*/ 1439091 h 2610137"/>
              <a:gd name="connsiteX136" fmla="*/ 47635 w 5018777"/>
              <a:gd name="connsiteY136" fmla="*/ 1497874 h 2610137"/>
              <a:gd name="connsiteX137" fmla="*/ 91177 w 5018777"/>
              <a:gd name="connsiteY137" fmla="*/ 1526903 h 2610137"/>
              <a:gd name="connsiteX138" fmla="*/ 127100 w 5018777"/>
              <a:gd name="connsiteY138" fmla="*/ 1571171 h 2610137"/>
              <a:gd name="connsiteX139" fmla="*/ 171006 w 5018777"/>
              <a:gd name="connsiteY139" fmla="*/ 1584960 h 2610137"/>
              <a:gd name="connsiteX140" fmla="*/ 228337 w 5018777"/>
              <a:gd name="connsiteY140" fmla="*/ 1564640 h 2610137"/>
              <a:gd name="connsiteX141" fmla="*/ 236683 w 5018777"/>
              <a:gd name="connsiteY141" fmla="*/ 1486625 h 2610137"/>
              <a:gd name="connsiteX142" fmla="*/ 157217 w 5018777"/>
              <a:gd name="connsiteY142" fmla="*/ 1468483 h 2610137"/>
              <a:gd name="connsiteX143" fmla="*/ 105692 w 5018777"/>
              <a:gd name="connsiteY143" fmla="*/ 1505131 h 2610137"/>
              <a:gd name="connsiteX144" fmla="*/ 105692 w 5018777"/>
              <a:gd name="connsiteY144" fmla="*/ 1701074 h 2610137"/>
              <a:gd name="connsiteX145" fmla="*/ 141615 w 5018777"/>
              <a:gd name="connsiteY145" fmla="*/ 1752237 h 2610137"/>
              <a:gd name="connsiteX146" fmla="*/ 192777 w 5018777"/>
              <a:gd name="connsiteY146" fmla="*/ 1795417 h 2610137"/>
              <a:gd name="connsiteX147" fmla="*/ 250835 w 5018777"/>
              <a:gd name="connsiteY147" fmla="*/ 1831703 h 2610137"/>
              <a:gd name="connsiteX148" fmla="*/ 359692 w 5018777"/>
              <a:gd name="connsiteY148" fmla="*/ 1824445 h 2610137"/>
              <a:gd name="connsiteX149" fmla="*/ 394163 w 5018777"/>
              <a:gd name="connsiteY149" fmla="*/ 1799408 h 2610137"/>
              <a:gd name="connsiteX150" fmla="*/ 410492 w 5018777"/>
              <a:gd name="connsiteY150" fmla="*/ 1701074 h 2610137"/>
              <a:gd name="connsiteX151" fmla="*/ 366949 w 5018777"/>
              <a:gd name="connsiteY151" fmla="*/ 1686560 h 2610137"/>
              <a:gd name="connsiteX152" fmla="*/ 316149 w 5018777"/>
              <a:gd name="connsiteY152" fmla="*/ 1693817 h 2610137"/>
              <a:gd name="connsiteX153" fmla="*/ 279863 w 5018777"/>
              <a:gd name="connsiteY153" fmla="*/ 1722845 h 2610137"/>
              <a:gd name="connsiteX154" fmla="*/ 265349 w 5018777"/>
              <a:gd name="connsiteY154" fmla="*/ 1788160 h 2610137"/>
              <a:gd name="connsiteX155" fmla="*/ 276235 w 5018777"/>
              <a:gd name="connsiteY155" fmla="*/ 1942011 h 2610137"/>
              <a:gd name="connsiteX156" fmla="*/ 331026 w 5018777"/>
              <a:gd name="connsiteY156" fmla="*/ 1987368 h 2610137"/>
              <a:gd name="connsiteX157" fmla="*/ 417749 w 5018777"/>
              <a:gd name="connsiteY157" fmla="*/ 2005874 h 2610137"/>
              <a:gd name="connsiteX158" fmla="*/ 526606 w 5018777"/>
              <a:gd name="connsiteY158" fmla="*/ 1998617 h 2610137"/>
              <a:gd name="connsiteX159" fmla="*/ 555635 w 5018777"/>
              <a:gd name="connsiteY159" fmla="*/ 1976845 h 2610137"/>
              <a:gd name="connsiteX160" fmla="*/ 599177 w 5018777"/>
              <a:gd name="connsiteY160" fmla="*/ 1947817 h 2610137"/>
              <a:gd name="connsiteX161" fmla="*/ 628206 w 5018777"/>
              <a:gd name="connsiteY161" fmla="*/ 1904274 h 2610137"/>
              <a:gd name="connsiteX162" fmla="*/ 613692 w 5018777"/>
              <a:gd name="connsiteY162" fmla="*/ 1838960 h 2610137"/>
              <a:gd name="connsiteX163" fmla="*/ 570149 w 5018777"/>
              <a:gd name="connsiteY163" fmla="*/ 1795417 h 2610137"/>
              <a:gd name="connsiteX164" fmla="*/ 528057 w 5018777"/>
              <a:gd name="connsiteY164" fmla="*/ 1803400 h 2610137"/>
              <a:gd name="connsiteX165" fmla="*/ 481249 w 5018777"/>
              <a:gd name="connsiteY165" fmla="*/ 1901371 h 2610137"/>
              <a:gd name="connsiteX166" fmla="*/ 555635 w 5018777"/>
              <a:gd name="connsiteY166" fmla="*/ 1998617 h 2610137"/>
              <a:gd name="connsiteX167" fmla="*/ 570149 w 5018777"/>
              <a:gd name="connsiteY167" fmla="*/ 2020388 h 2610137"/>
              <a:gd name="connsiteX168" fmla="*/ 700777 w 5018777"/>
              <a:gd name="connsiteY168" fmla="*/ 2071188 h 2610137"/>
              <a:gd name="connsiteX169" fmla="*/ 737063 w 5018777"/>
              <a:gd name="connsiteY169" fmla="*/ 2085703 h 2610137"/>
              <a:gd name="connsiteX170" fmla="*/ 867692 w 5018777"/>
              <a:gd name="connsiteY170" fmla="*/ 2122714 h 2610137"/>
              <a:gd name="connsiteX171" fmla="*/ 969292 w 5018777"/>
              <a:gd name="connsiteY171" fmla="*/ 2151017 h 2610137"/>
              <a:gd name="connsiteX172" fmla="*/ 1078149 w 5018777"/>
              <a:gd name="connsiteY172" fmla="*/ 2136503 h 2610137"/>
              <a:gd name="connsiteX173" fmla="*/ 1128949 w 5018777"/>
              <a:gd name="connsiteY173" fmla="*/ 2107474 h 2610137"/>
              <a:gd name="connsiteX174" fmla="*/ 1247603 w 5018777"/>
              <a:gd name="connsiteY174" fmla="*/ 2016397 h 2610137"/>
              <a:gd name="connsiteX175" fmla="*/ 1291509 w 5018777"/>
              <a:gd name="connsiteY175" fmla="*/ 1960154 h 2610137"/>
              <a:gd name="connsiteX176" fmla="*/ 1278083 w 5018777"/>
              <a:gd name="connsiteY176" fmla="*/ 1842225 h 2610137"/>
              <a:gd name="connsiteX177" fmla="*/ 1223292 w 5018777"/>
              <a:gd name="connsiteY177" fmla="*/ 1817188 h 2610137"/>
              <a:gd name="connsiteX178" fmla="*/ 1129675 w 5018777"/>
              <a:gd name="connsiteY178" fmla="*/ 1836057 h 2610137"/>
              <a:gd name="connsiteX179" fmla="*/ 1107177 w 5018777"/>
              <a:gd name="connsiteY179" fmla="*/ 1897017 h 2610137"/>
              <a:gd name="connsiteX180" fmla="*/ 1085406 w 5018777"/>
              <a:gd name="connsiteY180" fmla="*/ 2005874 h 2610137"/>
              <a:gd name="connsiteX181" fmla="*/ 1020092 w 5018777"/>
              <a:gd name="connsiteY181" fmla="*/ 1998617 h 2610137"/>
              <a:gd name="connsiteX182" fmla="*/ 984532 w 5018777"/>
              <a:gd name="connsiteY182" fmla="*/ 1914434 h 2610137"/>
              <a:gd name="connsiteX183" fmla="*/ 996869 w 5018777"/>
              <a:gd name="connsiteY183" fmla="*/ 1810657 h 2610137"/>
              <a:gd name="connsiteX184" fmla="*/ 1070529 w 5018777"/>
              <a:gd name="connsiteY184" fmla="*/ 1734457 h 2610137"/>
              <a:gd name="connsiteX185" fmla="*/ 1230549 w 5018777"/>
              <a:gd name="connsiteY185" fmla="*/ 1693817 h 2610137"/>
              <a:gd name="connsiteX186" fmla="*/ 1339406 w 5018777"/>
              <a:gd name="connsiteY186" fmla="*/ 1701074 h 2610137"/>
              <a:gd name="connsiteX187" fmla="*/ 1426492 w 5018777"/>
              <a:gd name="connsiteY187" fmla="*/ 1744617 h 2610137"/>
              <a:gd name="connsiteX188" fmla="*/ 1480557 w 5018777"/>
              <a:gd name="connsiteY188" fmla="*/ 1795417 h 2610137"/>
              <a:gd name="connsiteX189" fmla="*/ 1510312 w 5018777"/>
              <a:gd name="connsiteY189" fmla="*/ 1862545 h 2610137"/>
              <a:gd name="connsiteX190" fmla="*/ 1511037 w 5018777"/>
              <a:gd name="connsiteY190" fmla="*/ 1964871 h 2610137"/>
              <a:gd name="connsiteX191" fmla="*/ 1463866 w 5018777"/>
              <a:gd name="connsiteY191" fmla="*/ 2049780 h 2610137"/>
              <a:gd name="connsiteX192" fmla="*/ 1404720 w 5018777"/>
              <a:gd name="connsiteY192" fmla="*/ 2165531 h 2610137"/>
              <a:gd name="connsiteX193" fmla="*/ 1368435 w 5018777"/>
              <a:gd name="connsiteY193" fmla="*/ 2296160 h 2610137"/>
              <a:gd name="connsiteX194" fmla="*/ 1370975 w 5018777"/>
              <a:gd name="connsiteY194" fmla="*/ 2452188 h 2610137"/>
              <a:gd name="connsiteX195" fmla="*/ 1513577 w 5018777"/>
              <a:gd name="connsiteY195" fmla="*/ 2557417 h 2610137"/>
              <a:gd name="connsiteX196" fmla="*/ 1636949 w 5018777"/>
              <a:gd name="connsiteY196" fmla="*/ 2593703 h 2610137"/>
              <a:gd name="connsiteX197" fmla="*/ 1813297 w 5018777"/>
              <a:gd name="connsiteY197" fmla="*/ 2610122 h 2610137"/>
              <a:gd name="connsiteX198" fmla="*/ 1929775 w 5018777"/>
              <a:gd name="connsiteY198" fmla="*/ 2575378 h 2610137"/>
              <a:gd name="connsiteX199" fmla="*/ 1963520 w 5018777"/>
              <a:gd name="connsiteY199" fmla="*/ 2499360 h 2610137"/>
              <a:gd name="connsiteX200" fmla="*/ 2006337 w 5018777"/>
              <a:gd name="connsiteY200" fmla="*/ 2317931 h 2610137"/>
              <a:gd name="connsiteX201" fmla="*/ 2043349 w 5018777"/>
              <a:gd name="connsiteY201" fmla="*/ 2114731 h 2610137"/>
              <a:gd name="connsiteX202" fmla="*/ 2102495 w 5018777"/>
              <a:gd name="connsiteY202" fmla="*/ 1990634 h 2610137"/>
              <a:gd name="connsiteX203" fmla="*/ 2221512 w 5018777"/>
              <a:gd name="connsiteY203" fmla="*/ 1882140 h 2610137"/>
              <a:gd name="connsiteX204" fmla="*/ 2333362 w 5018777"/>
              <a:gd name="connsiteY204" fmla="*/ 1869530 h 2610137"/>
              <a:gd name="connsiteX205" fmla="*/ 2398949 w 5018777"/>
              <a:gd name="connsiteY205" fmla="*/ 1882503 h 2610137"/>
              <a:gd name="connsiteX206" fmla="*/ 2457006 w 5018777"/>
              <a:gd name="connsiteY206" fmla="*/ 1933303 h 2610137"/>
              <a:gd name="connsiteX207" fmla="*/ 2493292 w 5018777"/>
              <a:gd name="connsiteY207" fmla="*/ 1976845 h 2610137"/>
              <a:gd name="connsiteX208" fmla="*/ 2533387 w 5018777"/>
              <a:gd name="connsiteY208" fmla="*/ 2067015 h 2610137"/>
              <a:gd name="connsiteX209" fmla="*/ 2542550 w 5018777"/>
              <a:gd name="connsiteY209" fmla="*/ 2182948 h 2610137"/>
              <a:gd name="connsiteX210" fmla="*/ 2476600 w 5018777"/>
              <a:gd name="connsiteY210" fmla="*/ 2272937 h 2610137"/>
              <a:gd name="connsiteX211" fmla="*/ 2332092 w 5018777"/>
              <a:gd name="connsiteY211" fmla="*/ 2281010 h 2610137"/>
              <a:gd name="connsiteX212" fmla="*/ 2435144 w 5018777"/>
              <a:gd name="connsiteY212" fmla="*/ 2152831 h 2610137"/>
              <a:gd name="connsiteX213" fmla="*/ 2379899 w 5018777"/>
              <a:gd name="connsiteY213" fmla="*/ 2048600 h 2610137"/>
              <a:gd name="connsiteX214" fmla="*/ 2275577 w 5018777"/>
              <a:gd name="connsiteY214" fmla="*/ 2020388 h 2610137"/>
              <a:gd name="connsiteX215" fmla="*/ 2152206 w 5018777"/>
              <a:gd name="connsiteY215" fmla="*/ 2114731 h 2610137"/>
              <a:gd name="connsiteX216" fmla="*/ 2130435 w 5018777"/>
              <a:gd name="connsiteY216" fmla="*/ 2354217 h 2610137"/>
              <a:gd name="connsiteX217" fmla="*/ 2209265 w 5018777"/>
              <a:gd name="connsiteY217" fmla="*/ 2468063 h 2610137"/>
              <a:gd name="connsiteX218" fmla="*/ 2319120 w 5018777"/>
              <a:gd name="connsiteY218" fmla="*/ 2535645 h 2610137"/>
              <a:gd name="connsiteX219" fmla="*/ 2532662 w 5018777"/>
              <a:gd name="connsiteY219" fmla="*/ 2568847 h 2610137"/>
              <a:gd name="connsiteX220" fmla="*/ 2587635 w 5018777"/>
              <a:gd name="connsiteY220" fmla="*/ 2484845 h 2610137"/>
              <a:gd name="connsiteX221" fmla="*/ 2594892 w 5018777"/>
              <a:gd name="connsiteY221" fmla="*/ 2412274 h 2610137"/>
              <a:gd name="connsiteX222" fmla="*/ 2790835 w 5018777"/>
              <a:gd name="connsiteY222" fmla="*/ 2455817 h 2610137"/>
              <a:gd name="connsiteX223" fmla="*/ 2767612 w 5018777"/>
              <a:gd name="connsiteY223" fmla="*/ 2268310 h 2610137"/>
              <a:gd name="connsiteX224" fmla="*/ 2980246 w 5018777"/>
              <a:gd name="connsiteY224" fmla="*/ 2285002 h 2610137"/>
              <a:gd name="connsiteX225" fmla="*/ 2916474 w 5018777"/>
              <a:gd name="connsiteY225" fmla="*/ 2067741 h 2610137"/>
              <a:gd name="connsiteX226" fmla="*/ 3146435 w 5018777"/>
              <a:gd name="connsiteY226" fmla="*/ 2042160 h 2610137"/>
              <a:gd name="connsiteX227" fmla="*/ 3023063 w 5018777"/>
              <a:gd name="connsiteY227" fmla="*/ 1846217 h 2610137"/>
              <a:gd name="connsiteX228" fmla="*/ 3251300 w 5018777"/>
              <a:gd name="connsiteY228" fmla="*/ 1829344 h 2610137"/>
              <a:gd name="connsiteX229" fmla="*/ 3091099 w 5018777"/>
              <a:gd name="connsiteY229" fmla="*/ 1650274 h 2610137"/>
              <a:gd name="connsiteX230" fmla="*/ 3298835 w 5018777"/>
              <a:gd name="connsiteY230" fmla="*/ 1570445 h 2610137"/>
              <a:gd name="connsiteX231" fmla="*/ 3119402 w 5018777"/>
              <a:gd name="connsiteY231" fmla="*/ 1423398 h 2610137"/>
              <a:gd name="connsiteX232" fmla="*/ 3313349 w 5018777"/>
              <a:gd name="connsiteY232" fmla="*/ 1265645 h 2610137"/>
              <a:gd name="connsiteX233" fmla="*/ 3097993 w 5018777"/>
              <a:gd name="connsiteY233" fmla="*/ 1175566 h 2610137"/>
              <a:gd name="connsiteX234" fmla="*/ 3255292 w 5018777"/>
              <a:gd name="connsiteY234" fmla="*/ 997131 h 2610137"/>
              <a:gd name="connsiteX235" fmla="*/ 3028325 w 5018777"/>
              <a:gd name="connsiteY235" fmla="*/ 926102 h 2610137"/>
              <a:gd name="connsiteX236" fmla="*/ 3131920 w 5018777"/>
              <a:gd name="connsiteY236" fmla="*/ 706845 h 2610137"/>
              <a:gd name="connsiteX237" fmla="*/ 2965006 w 5018777"/>
              <a:gd name="connsiteY237" fmla="*/ 663303 h 2610137"/>
              <a:gd name="connsiteX238" fmla="*/ 2892435 w 5018777"/>
              <a:gd name="connsiteY238" fmla="*/ 648788 h 2610137"/>
              <a:gd name="connsiteX239" fmla="*/ 2928720 w 5018777"/>
              <a:gd name="connsiteY239" fmla="*/ 612503 h 2610137"/>
              <a:gd name="connsiteX240" fmla="*/ 2965006 w 5018777"/>
              <a:gd name="connsiteY240" fmla="*/ 576217 h 2610137"/>
              <a:gd name="connsiteX241" fmla="*/ 2972263 w 5018777"/>
              <a:gd name="connsiteY241" fmla="*/ 532674 h 2610137"/>
              <a:gd name="connsiteX242" fmla="*/ 2986777 w 5018777"/>
              <a:gd name="connsiteY242" fmla="*/ 489131 h 2610137"/>
              <a:gd name="connsiteX243" fmla="*/ 3001292 w 5018777"/>
              <a:gd name="connsiteY243" fmla="*/ 438331 h 2610137"/>
              <a:gd name="connsiteX244" fmla="*/ 2965006 w 5018777"/>
              <a:gd name="connsiteY244" fmla="*/ 402045 h 2610137"/>
              <a:gd name="connsiteX245" fmla="*/ 2921463 w 5018777"/>
              <a:gd name="connsiteY245" fmla="*/ 416560 h 2610137"/>
              <a:gd name="connsiteX246" fmla="*/ 2892435 w 5018777"/>
              <a:gd name="connsiteY246" fmla="*/ 423817 h 2610137"/>
              <a:gd name="connsiteX247" fmla="*/ 2856149 w 5018777"/>
              <a:gd name="connsiteY247" fmla="*/ 438331 h 2610137"/>
              <a:gd name="connsiteX248" fmla="*/ 2812606 w 5018777"/>
              <a:gd name="connsiteY248" fmla="*/ 445588 h 2610137"/>
              <a:gd name="connsiteX249" fmla="*/ 2783577 w 5018777"/>
              <a:gd name="connsiteY249" fmla="*/ 452845 h 2610137"/>
              <a:gd name="connsiteX250" fmla="*/ 2725520 w 5018777"/>
              <a:gd name="connsiteY250" fmla="*/ 445588 h 2610137"/>
              <a:gd name="connsiteX251" fmla="*/ 2732777 w 5018777"/>
              <a:gd name="connsiteY251" fmla="*/ 380274 h 2610137"/>
              <a:gd name="connsiteX252" fmla="*/ 2725520 w 5018777"/>
              <a:gd name="connsiteY252" fmla="*/ 293188 h 2610137"/>
              <a:gd name="connsiteX253" fmla="*/ 2711006 w 5018777"/>
              <a:gd name="connsiteY253" fmla="*/ 235131 h 2610137"/>
              <a:gd name="connsiteX254" fmla="*/ 2667463 w 5018777"/>
              <a:gd name="connsiteY254" fmla="*/ 213360 h 2610137"/>
              <a:gd name="connsiteX255" fmla="*/ 2660206 w 5018777"/>
              <a:gd name="connsiteY255"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63292 w 5018777"/>
              <a:gd name="connsiteY58" fmla="*/ 576217 h 2610137"/>
              <a:gd name="connsiteX59" fmla="*/ 3705235 w 5018777"/>
              <a:gd name="connsiteY59" fmla="*/ 605245 h 2610137"/>
              <a:gd name="connsiteX60" fmla="*/ 3652167 w 5018777"/>
              <a:gd name="connsiteY60" fmla="*/ 526233 h 2610137"/>
              <a:gd name="connsiteX61" fmla="*/ 3668949 w 5018777"/>
              <a:gd name="connsiteY61" fmla="*/ 438331 h 2610137"/>
              <a:gd name="connsiteX62" fmla="*/ 3705235 w 5018777"/>
              <a:gd name="connsiteY62" fmla="*/ 373017 h 2610137"/>
              <a:gd name="connsiteX63" fmla="*/ 3814092 w 5018777"/>
              <a:gd name="connsiteY63" fmla="*/ 329474 h 2610137"/>
              <a:gd name="connsiteX64" fmla="*/ 3959235 w 5018777"/>
              <a:gd name="connsiteY64" fmla="*/ 336731 h 2610137"/>
              <a:gd name="connsiteX65" fmla="*/ 4024549 w 5018777"/>
              <a:gd name="connsiteY65" fmla="*/ 380274 h 2610137"/>
              <a:gd name="connsiteX66" fmla="*/ 4060835 w 5018777"/>
              <a:gd name="connsiteY66" fmla="*/ 416560 h 2610137"/>
              <a:gd name="connsiteX67" fmla="*/ 4097120 w 5018777"/>
              <a:gd name="connsiteY67" fmla="*/ 481874 h 2610137"/>
              <a:gd name="connsiteX68" fmla="*/ 4111997 w 5018777"/>
              <a:gd name="connsiteY68" fmla="*/ 623751 h 2610137"/>
              <a:gd name="connsiteX69" fmla="*/ 4089863 w 5018777"/>
              <a:gd name="connsiteY69" fmla="*/ 735874 h 2610137"/>
              <a:gd name="connsiteX70" fmla="*/ 4060835 w 5018777"/>
              <a:gd name="connsiteY70" fmla="*/ 772160 h 2610137"/>
              <a:gd name="connsiteX71" fmla="*/ 3946897 w 5018777"/>
              <a:gd name="connsiteY71" fmla="*/ 854165 h 2610137"/>
              <a:gd name="connsiteX72" fmla="*/ 3843120 w 5018777"/>
              <a:gd name="connsiteY72" fmla="*/ 881017 h 2610137"/>
              <a:gd name="connsiteX73" fmla="*/ 3567349 w 5018777"/>
              <a:gd name="connsiteY73" fmla="*/ 866503 h 2610137"/>
              <a:gd name="connsiteX74" fmla="*/ 3422206 w 5018777"/>
              <a:gd name="connsiteY74" fmla="*/ 838563 h 2610137"/>
              <a:gd name="connsiteX75" fmla="*/ 3349635 w 5018777"/>
              <a:gd name="connsiteY75" fmla="*/ 779417 h 2610137"/>
              <a:gd name="connsiteX76" fmla="*/ 3313349 w 5018777"/>
              <a:gd name="connsiteY76" fmla="*/ 699588 h 2610137"/>
              <a:gd name="connsiteX77" fmla="*/ 3277063 w 5018777"/>
              <a:gd name="connsiteY77" fmla="*/ 590731 h 2610137"/>
              <a:gd name="connsiteX78" fmla="*/ 3233520 w 5018777"/>
              <a:gd name="connsiteY78" fmla="*/ 481874 h 2610137"/>
              <a:gd name="connsiteX79" fmla="*/ 3199412 w 5018777"/>
              <a:gd name="connsiteY79" fmla="*/ 370840 h 2610137"/>
              <a:gd name="connsiteX80" fmla="*/ 3139177 w 5018777"/>
              <a:gd name="connsiteY80" fmla="*/ 285931 h 2610137"/>
              <a:gd name="connsiteX81" fmla="*/ 3081120 w 5018777"/>
              <a:gd name="connsiteY81" fmla="*/ 235131 h 2610137"/>
              <a:gd name="connsiteX82" fmla="*/ 3008549 w 5018777"/>
              <a:gd name="connsiteY82" fmla="*/ 177074 h 2610137"/>
              <a:gd name="connsiteX83" fmla="*/ 2934889 w 5018777"/>
              <a:gd name="connsiteY83" fmla="*/ 127363 h 2610137"/>
              <a:gd name="connsiteX84" fmla="*/ 2827120 w 5018777"/>
              <a:gd name="connsiteY84" fmla="*/ 82731 h 2610137"/>
              <a:gd name="connsiteX85" fmla="*/ 2667463 w 5018777"/>
              <a:gd name="connsiteY85" fmla="*/ 53703 h 2610137"/>
              <a:gd name="connsiteX86" fmla="*/ 2500549 w 5018777"/>
              <a:gd name="connsiteY86" fmla="*/ 46445 h 2610137"/>
              <a:gd name="connsiteX87" fmla="*/ 2275577 w 5018777"/>
              <a:gd name="connsiteY87" fmla="*/ 24674 h 2610137"/>
              <a:gd name="connsiteX88" fmla="*/ 2036092 w 5018777"/>
              <a:gd name="connsiteY88" fmla="*/ 10160 h 2610137"/>
              <a:gd name="connsiteX89" fmla="*/ 1753063 w 5018777"/>
              <a:gd name="connsiteY89" fmla="*/ 31931 h 2610137"/>
              <a:gd name="connsiteX90" fmla="*/ 1519746 w 5018777"/>
              <a:gd name="connsiteY90" fmla="*/ 84908 h 2610137"/>
              <a:gd name="connsiteX91" fmla="*/ 1157977 w 5018777"/>
              <a:gd name="connsiteY91" fmla="*/ 193403 h 2610137"/>
              <a:gd name="connsiteX92" fmla="*/ 969292 w 5018777"/>
              <a:gd name="connsiteY92" fmla="*/ 264160 h 2610137"/>
              <a:gd name="connsiteX93" fmla="*/ 889463 w 5018777"/>
              <a:gd name="connsiteY93" fmla="*/ 322217 h 2610137"/>
              <a:gd name="connsiteX94" fmla="*/ 763189 w 5018777"/>
              <a:gd name="connsiteY94" fmla="*/ 423454 h 2610137"/>
              <a:gd name="connsiteX95" fmla="*/ 693520 w 5018777"/>
              <a:gd name="connsiteY95" fmla="*/ 503645 h 2610137"/>
              <a:gd name="connsiteX96" fmla="*/ 664492 w 5018777"/>
              <a:gd name="connsiteY96" fmla="*/ 547188 h 2610137"/>
              <a:gd name="connsiteX97" fmla="*/ 642720 w 5018777"/>
              <a:gd name="connsiteY97" fmla="*/ 612503 h 2610137"/>
              <a:gd name="connsiteX98" fmla="*/ 651792 w 5018777"/>
              <a:gd name="connsiteY98" fmla="*/ 743857 h 2610137"/>
              <a:gd name="connsiteX99" fmla="*/ 700052 w 5018777"/>
              <a:gd name="connsiteY99" fmla="*/ 807357 h 2610137"/>
              <a:gd name="connsiteX100" fmla="*/ 751577 w 5018777"/>
              <a:gd name="connsiteY100" fmla="*/ 807720 h 2610137"/>
              <a:gd name="connsiteX101" fmla="*/ 775889 w 5018777"/>
              <a:gd name="connsiteY101" fmla="*/ 751840 h 2610137"/>
              <a:gd name="connsiteX102" fmla="*/ 764640 w 5018777"/>
              <a:gd name="connsiteY102" fmla="*/ 682171 h 2610137"/>
              <a:gd name="connsiteX103" fmla="*/ 704769 w 5018777"/>
              <a:gd name="connsiteY103" fmla="*/ 647337 h 2610137"/>
              <a:gd name="connsiteX104" fmla="*/ 567246 w 5018777"/>
              <a:gd name="connsiteY104" fmla="*/ 641894 h 2610137"/>
              <a:gd name="connsiteX105" fmla="*/ 468549 w 5018777"/>
              <a:gd name="connsiteY105" fmla="*/ 685074 h 2610137"/>
              <a:gd name="connsiteX106" fmla="*/ 446777 w 5018777"/>
              <a:gd name="connsiteY106" fmla="*/ 757645 h 2610137"/>
              <a:gd name="connsiteX107" fmla="*/ 475806 w 5018777"/>
              <a:gd name="connsiteY107" fmla="*/ 851988 h 2610137"/>
              <a:gd name="connsiteX108" fmla="*/ 533863 w 5018777"/>
              <a:gd name="connsiteY108" fmla="*/ 844731 h 2610137"/>
              <a:gd name="connsiteX109" fmla="*/ 541120 w 5018777"/>
              <a:gd name="connsiteY109" fmla="*/ 822960 h 2610137"/>
              <a:gd name="connsiteX110" fmla="*/ 519349 w 5018777"/>
              <a:gd name="connsiteY110" fmla="*/ 743131 h 2610137"/>
              <a:gd name="connsiteX111" fmla="*/ 497577 w 5018777"/>
              <a:gd name="connsiteY111" fmla="*/ 728617 h 2610137"/>
              <a:gd name="connsiteX112" fmla="*/ 352435 w 5018777"/>
              <a:gd name="connsiteY112" fmla="*/ 735874 h 2610137"/>
              <a:gd name="connsiteX113" fmla="*/ 252286 w 5018777"/>
              <a:gd name="connsiteY113" fmla="*/ 793931 h 2610137"/>
              <a:gd name="connsiteX114" fmla="*/ 192777 w 5018777"/>
              <a:gd name="connsiteY114" fmla="*/ 895531 h 2610137"/>
              <a:gd name="connsiteX115" fmla="*/ 187335 w 5018777"/>
              <a:gd name="connsiteY115" fmla="*/ 1029425 h 2610137"/>
              <a:gd name="connsiteX116" fmla="*/ 218177 w 5018777"/>
              <a:gd name="connsiteY116" fmla="*/ 1073694 h 2610137"/>
              <a:gd name="connsiteX117" fmla="*/ 278049 w 5018777"/>
              <a:gd name="connsiteY117" fmla="*/ 1066437 h 2610137"/>
              <a:gd name="connsiteX118" fmla="*/ 297643 w 5018777"/>
              <a:gd name="connsiteY118" fmla="*/ 1025434 h 2610137"/>
              <a:gd name="connsiteX119" fmla="*/ 260995 w 5018777"/>
              <a:gd name="connsiteY119" fmla="*/ 960483 h 2610137"/>
              <a:gd name="connsiteX120" fmla="*/ 172095 w 5018777"/>
              <a:gd name="connsiteY120" fmla="*/ 955040 h 2610137"/>
              <a:gd name="connsiteX121" fmla="*/ 108957 w 5018777"/>
              <a:gd name="connsiteY121" fmla="*/ 999308 h 2610137"/>
              <a:gd name="connsiteX122" fmla="*/ 54892 w 5018777"/>
              <a:gd name="connsiteY122" fmla="*/ 1069703 h 2610137"/>
              <a:gd name="connsiteX123" fmla="*/ 14252 w 5018777"/>
              <a:gd name="connsiteY123" fmla="*/ 1159691 h 2610137"/>
              <a:gd name="connsiteX124" fmla="*/ 20783 w 5018777"/>
              <a:gd name="connsiteY124" fmla="*/ 1264920 h 2610137"/>
              <a:gd name="connsiteX125" fmla="*/ 69406 w 5018777"/>
              <a:gd name="connsiteY125" fmla="*/ 1316445 h 2610137"/>
              <a:gd name="connsiteX126" fmla="*/ 112949 w 5018777"/>
              <a:gd name="connsiteY126" fmla="*/ 1345474 h 2610137"/>
              <a:gd name="connsiteX127" fmla="*/ 159032 w 5018777"/>
              <a:gd name="connsiteY127" fmla="*/ 1344748 h 2610137"/>
              <a:gd name="connsiteX128" fmla="*/ 217089 w 5018777"/>
              <a:gd name="connsiteY128" fmla="*/ 1319348 h 2610137"/>
              <a:gd name="connsiteX129" fmla="*/ 199672 w 5018777"/>
              <a:gd name="connsiteY129" fmla="*/ 1246051 h 2610137"/>
              <a:gd name="connsiteX130" fmla="*/ 124197 w 5018777"/>
              <a:gd name="connsiteY130" fmla="*/ 1239157 h 2610137"/>
              <a:gd name="connsiteX131" fmla="*/ 54892 w 5018777"/>
              <a:gd name="connsiteY131" fmla="*/ 1265645 h 2610137"/>
              <a:gd name="connsiteX132" fmla="*/ 33120 w 5018777"/>
              <a:gd name="connsiteY132" fmla="*/ 1301931 h 2610137"/>
              <a:gd name="connsiteX133" fmla="*/ 18606 w 5018777"/>
              <a:gd name="connsiteY133" fmla="*/ 1323703 h 2610137"/>
              <a:gd name="connsiteX134" fmla="*/ 4092 w 5018777"/>
              <a:gd name="connsiteY134" fmla="*/ 1382485 h 2610137"/>
              <a:gd name="connsiteX135" fmla="*/ 3729 w 5018777"/>
              <a:gd name="connsiteY135" fmla="*/ 1439091 h 2610137"/>
              <a:gd name="connsiteX136" fmla="*/ 47635 w 5018777"/>
              <a:gd name="connsiteY136" fmla="*/ 1497874 h 2610137"/>
              <a:gd name="connsiteX137" fmla="*/ 91177 w 5018777"/>
              <a:gd name="connsiteY137" fmla="*/ 1526903 h 2610137"/>
              <a:gd name="connsiteX138" fmla="*/ 127100 w 5018777"/>
              <a:gd name="connsiteY138" fmla="*/ 1571171 h 2610137"/>
              <a:gd name="connsiteX139" fmla="*/ 171006 w 5018777"/>
              <a:gd name="connsiteY139" fmla="*/ 1584960 h 2610137"/>
              <a:gd name="connsiteX140" fmla="*/ 228337 w 5018777"/>
              <a:gd name="connsiteY140" fmla="*/ 1564640 h 2610137"/>
              <a:gd name="connsiteX141" fmla="*/ 236683 w 5018777"/>
              <a:gd name="connsiteY141" fmla="*/ 1486625 h 2610137"/>
              <a:gd name="connsiteX142" fmla="*/ 157217 w 5018777"/>
              <a:gd name="connsiteY142" fmla="*/ 1468483 h 2610137"/>
              <a:gd name="connsiteX143" fmla="*/ 105692 w 5018777"/>
              <a:gd name="connsiteY143" fmla="*/ 1505131 h 2610137"/>
              <a:gd name="connsiteX144" fmla="*/ 105692 w 5018777"/>
              <a:gd name="connsiteY144" fmla="*/ 1701074 h 2610137"/>
              <a:gd name="connsiteX145" fmla="*/ 141615 w 5018777"/>
              <a:gd name="connsiteY145" fmla="*/ 1752237 h 2610137"/>
              <a:gd name="connsiteX146" fmla="*/ 192777 w 5018777"/>
              <a:gd name="connsiteY146" fmla="*/ 1795417 h 2610137"/>
              <a:gd name="connsiteX147" fmla="*/ 250835 w 5018777"/>
              <a:gd name="connsiteY147" fmla="*/ 1831703 h 2610137"/>
              <a:gd name="connsiteX148" fmla="*/ 359692 w 5018777"/>
              <a:gd name="connsiteY148" fmla="*/ 1824445 h 2610137"/>
              <a:gd name="connsiteX149" fmla="*/ 394163 w 5018777"/>
              <a:gd name="connsiteY149" fmla="*/ 1799408 h 2610137"/>
              <a:gd name="connsiteX150" fmla="*/ 410492 w 5018777"/>
              <a:gd name="connsiteY150" fmla="*/ 1701074 h 2610137"/>
              <a:gd name="connsiteX151" fmla="*/ 366949 w 5018777"/>
              <a:gd name="connsiteY151" fmla="*/ 1686560 h 2610137"/>
              <a:gd name="connsiteX152" fmla="*/ 316149 w 5018777"/>
              <a:gd name="connsiteY152" fmla="*/ 1693817 h 2610137"/>
              <a:gd name="connsiteX153" fmla="*/ 279863 w 5018777"/>
              <a:gd name="connsiteY153" fmla="*/ 1722845 h 2610137"/>
              <a:gd name="connsiteX154" fmla="*/ 265349 w 5018777"/>
              <a:gd name="connsiteY154" fmla="*/ 1788160 h 2610137"/>
              <a:gd name="connsiteX155" fmla="*/ 276235 w 5018777"/>
              <a:gd name="connsiteY155" fmla="*/ 1942011 h 2610137"/>
              <a:gd name="connsiteX156" fmla="*/ 331026 w 5018777"/>
              <a:gd name="connsiteY156" fmla="*/ 1987368 h 2610137"/>
              <a:gd name="connsiteX157" fmla="*/ 417749 w 5018777"/>
              <a:gd name="connsiteY157" fmla="*/ 2005874 h 2610137"/>
              <a:gd name="connsiteX158" fmla="*/ 526606 w 5018777"/>
              <a:gd name="connsiteY158" fmla="*/ 1998617 h 2610137"/>
              <a:gd name="connsiteX159" fmla="*/ 555635 w 5018777"/>
              <a:gd name="connsiteY159" fmla="*/ 1976845 h 2610137"/>
              <a:gd name="connsiteX160" fmla="*/ 599177 w 5018777"/>
              <a:gd name="connsiteY160" fmla="*/ 1947817 h 2610137"/>
              <a:gd name="connsiteX161" fmla="*/ 628206 w 5018777"/>
              <a:gd name="connsiteY161" fmla="*/ 1904274 h 2610137"/>
              <a:gd name="connsiteX162" fmla="*/ 613692 w 5018777"/>
              <a:gd name="connsiteY162" fmla="*/ 1838960 h 2610137"/>
              <a:gd name="connsiteX163" fmla="*/ 570149 w 5018777"/>
              <a:gd name="connsiteY163" fmla="*/ 1795417 h 2610137"/>
              <a:gd name="connsiteX164" fmla="*/ 528057 w 5018777"/>
              <a:gd name="connsiteY164" fmla="*/ 1803400 h 2610137"/>
              <a:gd name="connsiteX165" fmla="*/ 481249 w 5018777"/>
              <a:gd name="connsiteY165" fmla="*/ 1901371 h 2610137"/>
              <a:gd name="connsiteX166" fmla="*/ 555635 w 5018777"/>
              <a:gd name="connsiteY166" fmla="*/ 1998617 h 2610137"/>
              <a:gd name="connsiteX167" fmla="*/ 570149 w 5018777"/>
              <a:gd name="connsiteY167" fmla="*/ 2020388 h 2610137"/>
              <a:gd name="connsiteX168" fmla="*/ 700777 w 5018777"/>
              <a:gd name="connsiteY168" fmla="*/ 2071188 h 2610137"/>
              <a:gd name="connsiteX169" fmla="*/ 737063 w 5018777"/>
              <a:gd name="connsiteY169" fmla="*/ 2085703 h 2610137"/>
              <a:gd name="connsiteX170" fmla="*/ 867692 w 5018777"/>
              <a:gd name="connsiteY170" fmla="*/ 2122714 h 2610137"/>
              <a:gd name="connsiteX171" fmla="*/ 969292 w 5018777"/>
              <a:gd name="connsiteY171" fmla="*/ 2151017 h 2610137"/>
              <a:gd name="connsiteX172" fmla="*/ 1078149 w 5018777"/>
              <a:gd name="connsiteY172" fmla="*/ 2136503 h 2610137"/>
              <a:gd name="connsiteX173" fmla="*/ 1128949 w 5018777"/>
              <a:gd name="connsiteY173" fmla="*/ 2107474 h 2610137"/>
              <a:gd name="connsiteX174" fmla="*/ 1247603 w 5018777"/>
              <a:gd name="connsiteY174" fmla="*/ 2016397 h 2610137"/>
              <a:gd name="connsiteX175" fmla="*/ 1291509 w 5018777"/>
              <a:gd name="connsiteY175" fmla="*/ 1960154 h 2610137"/>
              <a:gd name="connsiteX176" fmla="*/ 1278083 w 5018777"/>
              <a:gd name="connsiteY176" fmla="*/ 1842225 h 2610137"/>
              <a:gd name="connsiteX177" fmla="*/ 1223292 w 5018777"/>
              <a:gd name="connsiteY177" fmla="*/ 1817188 h 2610137"/>
              <a:gd name="connsiteX178" fmla="*/ 1129675 w 5018777"/>
              <a:gd name="connsiteY178" fmla="*/ 1836057 h 2610137"/>
              <a:gd name="connsiteX179" fmla="*/ 1107177 w 5018777"/>
              <a:gd name="connsiteY179" fmla="*/ 1897017 h 2610137"/>
              <a:gd name="connsiteX180" fmla="*/ 1085406 w 5018777"/>
              <a:gd name="connsiteY180" fmla="*/ 2005874 h 2610137"/>
              <a:gd name="connsiteX181" fmla="*/ 1020092 w 5018777"/>
              <a:gd name="connsiteY181" fmla="*/ 1998617 h 2610137"/>
              <a:gd name="connsiteX182" fmla="*/ 984532 w 5018777"/>
              <a:gd name="connsiteY182" fmla="*/ 1914434 h 2610137"/>
              <a:gd name="connsiteX183" fmla="*/ 996869 w 5018777"/>
              <a:gd name="connsiteY183" fmla="*/ 1810657 h 2610137"/>
              <a:gd name="connsiteX184" fmla="*/ 1070529 w 5018777"/>
              <a:gd name="connsiteY184" fmla="*/ 1734457 h 2610137"/>
              <a:gd name="connsiteX185" fmla="*/ 1230549 w 5018777"/>
              <a:gd name="connsiteY185" fmla="*/ 1693817 h 2610137"/>
              <a:gd name="connsiteX186" fmla="*/ 1339406 w 5018777"/>
              <a:gd name="connsiteY186" fmla="*/ 1701074 h 2610137"/>
              <a:gd name="connsiteX187" fmla="*/ 1426492 w 5018777"/>
              <a:gd name="connsiteY187" fmla="*/ 1744617 h 2610137"/>
              <a:gd name="connsiteX188" fmla="*/ 1480557 w 5018777"/>
              <a:gd name="connsiteY188" fmla="*/ 1795417 h 2610137"/>
              <a:gd name="connsiteX189" fmla="*/ 1510312 w 5018777"/>
              <a:gd name="connsiteY189" fmla="*/ 1862545 h 2610137"/>
              <a:gd name="connsiteX190" fmla="*/ 1511037 w 5018777"/>
              <a:gd name="connsiteY190" fmla="*/ 1964871 h 2610137"/>
              <a:gd name="connsiteX191" fmla="*/ 1463866 w 5018777"/>
              <a:gd name="connsiteY191" fmla="*/ 2049780 h 2610137"/>
              <a:gd name="connsiteX192" fmla="*/ 1404720 w 5018777"/>
              <a:gd name="connsiteY192" fmla="*/ 2165531 h 2610137"/>
              <a:gd name="connsiteX193" fmla="*/ 1368435 w 5018777"/>
              <a:gd name="connsiteY193" fmla="*/ 2296160 h 2610137"/>
              <a:gd name="connsiteX194" fmla="*/ 1370975 w 5018777"/>
              <a:gd name="connsiteY194" fmla="*/ 2452188 h 2610137"/>
              <a:gd name="connsiteX195" fmla="*/ 1513577 w 5018777"/>
              <a:gd name="connsiteY195" fmla="*/ 2557417 h 2610137"/>
              <a:gd name="connsiteX196" fmla="*/ 1636949 w 5018777"/>
              <a:gd name="connsiteY196" fmla="*/ 2593703 h 2610137"/>
              <a:gd name="connsiteX197" fmla="*/ 1813297 w 5018777"/>
              <a:gd name="connsiteY197" fmla="*/ 2610122 h 2610137"/>
              <a:gd name="connsiteX198" fmla="*/ 1929775 w 5018777"/>
              <a:gd name="connsiteY198" fmla="*/ 2575378 h 2610137"/>
              <a:gd name="connsiteX199" fmla="*/ 1963520 w 5018777"/>
              <a:gd name="connsiteY199" fmla="*/ 2499360 h 2610137"/>
              <a:gd name="connsiteX200" fmla="*/ 2006337 w 5018777"/>
              <a:gd name="connsiteY200" fmla="*/ 2317931 h 2610137"/>
              <a:gd name="connsiteX201" fmla="*/ 2043349 w 5018777"/>
              <a:gd name="connsiteY201" fmla="*/ 2114731 h 2610137"/>
              <a:gd name="connsiteX202" fmla="*/ 2102495 w 5018777"/>
              <a:gd name="connsiteY202" fmla="*/ 1990634 h 2610137"/>
              <a:gd name="connsiteX203" fmla="*/ 2221512 w 5018777"/>
              <a:gd name="connsiteY203" fmla="*/ 1882140 h 2610137"/>
              <a:gd name="connsiteX204" fmla="*/ 2333362 w 5018777"/>
              <a:gd name="connsiteY204" fmla="*/ 1869530 h 2610137"/>
              <a:gd name="connsiteX205" fmla="*/ 2398949 w 5018777"/>
              <a:gd name="connsiteY205" fmla="*/ 1882503 h 2610137"/>
              <a:gd name="connsiteX206" fmla="*/ 2457006 w 5018777"/>
              <a:gd name="connsiteY206" fmla="*/ 1933303 h 2610137"/>
              <a:gd name="connsiteX207" fmla="*/ 2493292 w 5018777"/>
              <a:gd name="connsiteY207" fmla="*/ 1976845 h 2610137"/>
              <a:gd name="connsiteX208" fmla="*/ 2533387 w 5018777"/>
              <a:gd name="connsiteY208" fmla="*/ 2067015 h 2610137"/>
              <a:gd name="connsiteX209" fmla="*/ 2542550 w 5018777"/>
              <a:gd name="connsiteY209" fmla="*/ 2182948 h 2610137"/>
              <a:gd name="connsiteX210" fmla="*/ 2476600 w 5018777"/>
              <a:gd name="connsiteY210" fmla="*/ 2272937 h 2610137"/>
              <a:gd name="connsiteX211" fmla="*/ 2332092 w 5018777"/>
              <a:gd name="connsiteY211" fmla="*/ 2281010 h 2610137"/>
              <a:gd name="connsiteX212" fmla="*/ 2435144 w 5018777"/>
              <a:gd name="connsiteY212" fmla="*/ 2152831 h 2610137"/>
              <a:gd name="connsiteX213" fmla="*/ 2379899 w 5018777"/>
              <a:gd name="connsiteY213" fmla="*/ 2048600 h 2610137"/>
              <a:gd name="connsiteX214" fmla="*/ 2275577 w 5018777"/>
              <a:gd name="connsiteY214" fmla="*/ 2020388 h 2610137"/>
              <a:gd name="connsiteX215" fmla="*/ 2152206 w 5018777"/>
              <a:gd name="connsiteY215" fmla="*/ 2114731 h 2610137"/>
              <a:gd name="connsiteX216" fmla="*/ 2130435 w 5018777"/>
              <a:gd name="connsiteY216" fmla="*/ 2354217 h 2610137"/>
              <a:gd name="connsiteX217" fmla="*/ 2209265 w 5018777"/>
              <a:gd name="connsiteY217" fmla="*/ 2468063 h 2610137"/>
              <a:gd name="connsiteX218" fmla="*/ 2319120 w 5018777"/>
              <a:gd name="connsiteY218" fmla="*/ 2535645 h 2610137"/>
              <a:gd name="connsiteX219" fmla="*/ 2532662 w 5018777"/>
              <a:gd name="connsiteY219" fmla="*/ 2568847 h 2610137"/>
              <a:gd name="connsiteX220" fmla="*/ 2587635 w 5018777"/>
              <a:gd name="connsiteY220" fmla="*/ 2484845 h 2610137"/>
              <a:gd name="connsiteX221" fmla="*/ 2594892 w 5018777"/>
              <a:gd name="connsiteY221" fmla="*/ 2412274 h 2610137"/>
              <a:gd name="connsiteX222" fmla="*/ 2790835 w 5018777"/>
              <a:gd name="connsiteY222" fmla="*/ 2455817 h 2610137"/>
              <a:gd name="connsiteX223" fmla="*/ 2767612 w 5018777"/>
              <a:gd name="connsiteY223" fmla="*/ 2268310 h 2610137"/>
              <a:gd name="connsiteX224" fmla="*/ 2980246 w 5018777"/>
              <a:gd name="connsiteY224" fmla="*/ 2285002 h 2610137"/>
              <a:gd name="connsiteX225" fmla="*/ 2916474 w 5018777"/>
              <a:gd name="connsiteY225" fmla="*/ 2067741 h 2610137"/>
              <a:gd name="connsiteX226" fmla="*/ 3146435 w 5018777"/>
              <a:gd name="connsiteY226" fmla="*/ 2042160 h 2610137"/>
              <a:gd name="connsiteX227" fmla="*/ 3023063 w 5018777"/>
              <a:gd name="connsiteY227" fmla="*/ 1846217 h 2610137"/>
              <a:gd name="connsiteX228" fmla="*/ 3251300 w 5018777"/>
              <a:gd name="connsiteY228" fmla="*/ 1829344 h 2610137"/>
              <a:gd name="connsiteX229" fmla="*/ 3091099 w 5018777"/>
              <a:gd name="connsiteY229" fmla="*/ 1650274 h 2610137"/>
              <a:gd name="connsiteX230" fmla="*/ 3298835 w 5018777"/>
              <a:gd name="connsiteY230" fmla="*/ 1570445 h 2610137"/>
              <a:gd name="connsiteX231" fmla="*/ 3119402 w 5018777"/>
              <a:gd name="connsiteY231" fmla="*/ 1423398 h 2610137"/>
              <a:gd name="connsiteX232" fmla="*/ 3313349 w 5018777"/>
              <a:gd name="connsiteY232" fmla="*/ 1265645 h 2610137"/>
              <a:gd name="connsiteX233" fmla="*/ 3097993 w 5018777"/>
              <a:gd name="connsiteY233" fmla="*/ 1175566 h 2610137"/>
              <a:gd name="connsiteX234" fmla="*/ 3255292 w 5018777"/>
              <a:gd name="connsiteY234" fmla="*/ 997131 h 2610137"/>
              <a:gd name="connsiteX235" fmla="*/ 3028325 w 5018777"/>
              <a:gd name="connsiteY235" fmla="*/ 926102 h 2610137"/>
              <a:gd name="connsiteX236" fmla="*/ 3131920 w 5018777"/>
              <a:gd name="connsiteY236" fmla="*/ 706845 h 2610137"/>
              <a:gd name="connsiteX237" fmla="*/ 2965006 w 5018777"/>
              <a:gd name="connsiteY237" fmla="*/ 663303 h 2610137"/>
              <a:gd name="connsiteX238" fmla="*/ 2892435 w 5018777"/>
              <a:gd name="connsiteY238" fmla="*/ 648788 h 2610137"/>
              <a:gd name="connsiteX239" fmla="*/ 2928720 w 5018777"/>
              <a:gd name="connsiteY239" fmla="*/ 612503 h 2610137"/>
              <a:gd name="connsiteX240" fmla="*/ 2965006 w 5018777"/>
              <a:gd name="connsiteY240" fmla="*/ 576217 h 2610137"/>
              <a:gd name="connsiteX241" fmla="*/ 2972263 w 5018777"/>
              <a:gd name="connsiteY241" fmla="*/ 532674 h 2610137"/>
              <a:gd name="connsiteX242" fmla="*/ 2986777 w 5018777"/>
              <a:gd name="connsiteY242" fmla="*/ 489131 h 2610137"/>
              <a:gd name="connsiteX243" fmla="*/ 3001292 w 5018777"/>
              <a:gd name="connsiteY243" fmla="*/ 438331 h 2610137"/>
              <a:gd name="connsiteX244" fmla="*/ 2921463 w 5018777"/>
              <a:gd name="connsiteY244" fmla="*/ 416560 h 2610137"/>
              <a:gd name="connsiteX245" fmla="*/ 2892435 w 5018777"/>
              <a:gd name="connsiteY245" fmla="*/ 423817 h 2610137"/>
              <a:gd name="connsiteX246" fmla="*/ 2856149 w 5018777"/>
              <a:gd name="connsiteY246" fmla="*/ 438331 h 2610137"/>
              <a:gd name="connsiteX247" fmla="*/ 2812606 w 5018777"/>
              <a:gd name="connsiteY247" fmla="*/ 445588 h 2610137"/>
              <a:gd name="connsiteX248" fmla="*/ 2783577 w 5018777"/>
              <a:gd name="connsiteY248" fmla="*/ 452845 h 2610137"/>
              <a:gd name="connsiteX249" fmla="*/ 2725520 w 5018777"/>
              <a:gd name="connsiteY249" fmla="*/ 445588 h 2610137"/>
              <a:gd name="connsiteX250" fmla="*/ 2732777 w 5018777"/>
              <a:gd name="connsiteY250" fmla="*/ 380274 h 2610137"/>
              <a:gd name="connsiteX251" fmla="*/ 2725520 w 5018777"/>
              <a:gd name="connsiteY251" fmla="*/ 293188 h 2610137"/>
              <a:gd name="connsiteX252" fmla="*/ 2711006 w 5018777"/>
              <a:gd name="connsiteY252" fmla="*/ 235131 h 2610137"/>
              <a:gd name="connsiteX253" fmla="*/ 2667463 w 5018777"/>
              <a:gd name="connsiteY253" fmla="*/ 213360 h 2610137"/>
              <a:gd name="connsiteX254" fmla="*/ 2660206 w 5018777"/>
              <a:gd name="connsiteY254"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63292 w 5018777"/>
              <a:gd name="connsiteY58" fmla="*/ 576217 h 2610137"/>
              <a:gd name="connsiteX59" fmla="*/ 3705235 w 5018777"/>
              <a:gd name="connsiteY59" fmla="*/ 605245 h 2610137"/>
              <a:gd name="connsiteX60" fmla="*/ 3652167 w 5018777"/>
              <a:gd name="connsiteY60" fmla="*/ 526233 h 2610137"/>
              <a:gd name="connsiteX61" fmla="*/ 3668949 w 5018777"/>
              <a:gd name="connsiteY61" fmla="*/ 438331 h 2610137"/>
              <a:gd name="connsiteX62" fmla="*/ 3705235 w 5018777"/>
              <a:gd name="connsiteY62" fmla="*/ 373017 h 2610137"/>
              <a:gd name="connsiteX63" fmla="*/ 3814092 w 5018777"/>
              <a:gd name="connsiteY63" fmla="*/ 329474 h 2610137"/>
              <a:gd name="connsiteX64" fmla="*/ 3959235 w 5018777"/>
              <a:gd name="connsiteY64" fmla="*/ 336731 h 2610137"/>
              <a:gd name="connsiteX65" fmla="*/ 4024549 w 5018777"/>
              <a:gd name="connsiteY65" fmla="*/ 380274 h 2610137"/>
              <a:gd name="connsiteX66" fmla="*/ 4060835 w 5018777"/>
              <a:gd name="connsiteY66" fmla="*/ 416560 h 2610137"/>
              <a:gd name="connsiteX67" fmla="*/ 4097120 w 5018777"/>
              <a:gd name="connsiteY67" fmla="*/ 481874 h 2610137"/>
              <a:gd name="connsiteX68" fmla="*/ 4111997 w 5018777"/>
              <a:gd name="connsiteY68" fmla="*/ 623751 h 2610137"/>
              <a:gd name="connsiteX69" fmla="*/ 4089863 w 5018777"/>
              <a:gd name="connsiteY69" fmla="*/ 735874 h 2610137"/>
              <a:gd name="connsiteX70" fmla="*/ 4060835 w 5018777"/>
              <a:gd name="connsiteY70" fmla="*/ 772160 h 2610137"/>
              <a:gd name="connsiteX71" fmla="*/ 3946897 w 5018777"/>
              <a:gd name="connsiteY71" fmla="*/ 854165 h 2610137"/>
              <a:gd name="connsiteX72" fmla="*/ 3843120 w 5018777"/>
              <a:gd name="connsiteY72" fmla="*/ 881017 h 2610137"/>
              <a:gd name="connsiteX73" fmla="*/ 3567349 w 5018777"/>
              <a:gd name="connsiteY73" fmla="*/ 866503 h 2610137"/>
              <a:gd name="connsiteX74" fmla="*/ 3422206 w 5018777"/>
              <a:gd name="connsiteY74" fmla="*/ 838563 h 2610137"/>
              <a:gd name="connsiteX75" fmla="*/ 3349635 w 5018777"/>
              <a:gd name="connsiteY75" fmla="*/ 779417 h 2610137"/>
              <a:gd name="connsiteX76" fmla="*/ 3313349 w 5018777"/>
              <a:gd name="connsiteY76" fmla="*/ 699588 h 2610137"/>
              <a:gd name="connsiteX77" fmla="*/ 3277063 w 5018777"/>
              <a:gd name="connsiteY77" fmla="*/ 590731 h 2610137"/>
              <a:gd name="connsiteX78" fmla="*/ 3233520 w 5018777"/>
              <a:gd name="connsiteY78" fmla="*/ 481874 h 2610137"/>
              <a:gd name="connsiteX79" fmla="*/ 3199412 w 5018777"/>
              <a:gd name="connsiteY79" fmla="*/ 370840 h 2610137"/>
              <a:gd name="connsiteX80" fmla="*/ 3139177 w 5018777"/>
              <a:gd name="connsiteY80" fmla="*/ 285931 h 2610137"/>
              <a:gd name="connsiteX81" fmla="*/ 3081120 w 5018777"/>
              <a:gd name="connsiteY81" fmla="*/ 235131 h 2610137"/>
              <a:gd name="connsiteX82" fmla="*/ 3008549 w 5018777"/>
              <a:gd name="connsiteY82" fmla="*/ 177074 h 2610137"/>
              <a:gd name="connsiteX83" fmla="*/ 2934889 w 5018777"/>
              <a:gd name="connsiteY83" fmla="*/ 127363 h 2610137"/>
              <a:gd name="connsiteX84" fmla="*/ 2827120 w 5018777"/>
              <a:gd name="connsiteY84" fmla="*/ 82731 h 2610137"/>
              <a:gd name="connsiteX85" fmla="*/ 2667463 w 5018777"/>
              <a:gd name="connsiteY85" fmla="*/ 53703 h 2610137"/>
              <a:gd name="connsiteX86" fmla="*/ 2500549 w 5018777"/>
              <a:gd name="connsiteY86" fmla="*/ 46445 h 2610137"/>
              <a:gd name="connsiteX87" fmla="*/ 2275577 w 5018777"/>
              <a:gd name="connsiteY87" fmla="*/ 24674 h 2610137"/>
              <a:gd name="connsiteX88" fmla="*/ 2036092 w 5018777"/>
              <a:gd name="connsiteY88" fmla="*/ 10160 h 2610137"/>
              <a:gd name="connsiteX89" fmla="*/ 1753063 w 5018777"/>
              <a:gd name="connsiteY89" fmla="*/ 31931 h 2610137"/>
              <a:gd name="connsiteX90" fmla="*/ 1519746 w 5018777"/>
              <a:gd name="connsiteY90" fmla="*/ 84908 h 2610137"/>
              <a:gd name="connsiteX91" fmla="*/ 1157977 w 5018777"/>
              <a:gd name="connsiteY91" fmla="*/ 193403 h 2610137"/>
              <a:gd name="connsiteX92" fmla="*/ 969292 w 5018777"/>
              <a:gd name="connsiteY92" fmla="*/ 264160 h 2610137"/>
              <a:gd name="connsiteX93" fmla="*/ 889463 w 5018777"/>
              <a:gd name="connsiteY93" fmla="*/ 322217 h 2610137"/>
              <a:gd name="connsiteX94" fmla="*/ 763189 w 5018777"/>
              <a:gd name="connsiteY94" fmla="*/ 423454 h 2610137"/>
              <a:gd name="connsiteX95" fmla="*/ 693520 w 5018777"/>
              <a:gd name="connsiteY95" fmla="*/ 503645 h 2610137"/>
              <a:gd name="connsiteX96" fmla="*/ 664492 w 5018777"/>
              <a:gd name="connsiteY96" fmla="*/ 547188 h 2610137"/>
              <a:gd name="connsiteX97" fmla="*/ 642720 w 5018777"/>
              <a:gd name="connsiteY97" fmla="*/ 612503 h 2610137"/>
              <a:gd name="connsiteX98" fmla="*/ 651792 w 5018777"/>
              <a:gd name="connsiteY98" fmla="*/ 743857 h 2610137"/>
              <a:gd name="connsiteX99" fmla="*/ 700052 w 5018777"/>
              <a:gd name="connsiteY99" fmla="*/ 807357 h 2610137"/>
              <a:gd name="connsiteX100" fmla="*/ 751577 w 5018777"/>
              <a:gd name="connsiteY100" fmla="*/ 807720 h 2610137"/>
              <a:gd name="connsiteX101" fmla="*/ 775889 w 5018777"/>
              <a:gd name="connsiteY101" fmla="*/ 751840 h 2610137"/>
              <a:gd name="connsiteX102" fmla="*/ 764640 w 5018777"/>
              <a:gd name="connsiteY102" fmla="*/ 682171 h 2610137"/>
              <a:gd name="connsiteX103" fmla="*/ 704769 w 5018777"/>
              <a:gd name="connsiteY103" fmla="*/ 647337 h 2610137"/>
              <a:gd name="connsiteX104" fmla="*/ 567246 w 5018777"/>
              <a:gd name="connsiteY104" fmla="*/ 641894 h 2610137"/>
              <a:gd name="connsiteX105" fmla="*/ 468549 w 5018777"/>
              <a:gd name="connsiteY105" fmla="*/ 685074 h 2610137"/>
              <a:gd name="connsiteX106" fmla="*/ 446777 w 5018777"/>
              <a:gd name="connsiteY106" fmla="*/ 757645 h 2610137"/>
              <a:gd name="connsiteX107" fmla="*/ 475806 w 5018777"/>
              <a:gd name="connsiteY107" fmla="*/ 851988 h 2610137"/>
              <a:gd name="connsiteX108" fmla="*/ 533863 w 5018777"/>
              <a:gd name="connsiteY108" fmla="*/ 844731 h 2610137"/>
              <a:gd name="connsiteX109" fmla="*/ 541120 w 5018777"/>
              <a:gd name="connsiteY109" fmla="*/ 822960 h 2610137"/>
              <a:gd name="connsiteX110" fmla="*/ 519349 w 5018777"/>
              <a:gd name="connsiteY110" fmla="*/ 743131 h 2610137"/>
              <a:gd name="connsiteX111" fmla="*/ 497577 w 5018777"/>
              <a:gd name="connsiteY111" fmla="*/ 728617 h 2610137"/>
              <a:gd name="connsiteX112" fmla="*/ 352435 w 5018777"/>
              <a:gd name="connsiteY112" fmla="*/ 735874 h 2610137"/>
              <a:gd name="connsiteX113" fmla="*/ 252286 w 5018777"/>
              <a:gd name="connsiteY113" fmla="*/ 793931 h 2610137"/>
              <a:gd name="connsiteX114" fmla="*/ 192777 w 5018777"/>
              <a:gd name="connsiteY114" fmla="*/ 895531 h 2610137"/>
              <a:gd name="connsiteX115" fmla="*/ 187335 w 5018777"/>
              <a:gd name="connsiteY115" fmla="*/ 1029425 h 2610137"/>
              <a:gd name="connsiteX116" fmla="*/ 218177 w 5018777"/>
              <a:gd name="connsiteY116" fmla="*/ 1073694 h 2610137"/>
              <a:gd name="connsiteX117" fmla="*/ 278049 w 5018777"/>
              <a:gd name="connsiteY117" fmla="*/ 1066437 h 2610137"/>
              <a:gd name="connsiteX118" fmla="*/ 297643 w 5018777"/>
              <a:gd name="connsiteY118" fmla="*/ 1025434 h 2610137"/>
              <a:gd name="connsiteX119" fmla="*/ 260995 w 5018777"/>
              <a:gd name="connsiteY119" fmla="*/ 960483 h 2610137"/>
              <a:gd name="connsiteX120" fmla="*/ 172095 w 5018777"/>
              <a:gd name="connsiteY120" fmla="*/ 955040 h 2610137"/>
              <a:gd name="connsiteX121" fmla="*/ 108957 w 5018777"/>
              <a:gd name="connsiteY121" fmla="*/ 999308 h 2610137"/>
              <a:gd name="connsiteX122" fmla="*/ 54892 w 5018777"/>
              <a:gd name="connsiteY122" fmla="*/ 1069703 h 2610137"/>
              <a:gd name="connsiteX123" fmla="*/ 14252 w 5018777"/>
              <a:gd name="connsiteY123" fmla="*/ 1159691 h 2610137"/>
              <a:gd name="connsiteX124" fmla="*/ 20783 w 5018777"/>
              <a:gd name="connsiteY124" fmla="*/ 1264920 h 2610137"/>
              <a:gd name="connsiteX125" fmla="*/ 69406 w 5018777"/>
              <a:gd name="connsiteY125" fmla="*/ 1316445 h 2610137"/>
              <a:gd name="connsiteX126" fmla="*/ 112949 w 5018777"/>
              <a:gd name="connsiteY126" fmla="*/ 1345474 h 2610137"/>
              <a:gd name="connsiteX127" fmla="*/ 159032 w 5018777"/>
              <a:gd name="connsiteY127" fmla="*/ 1344748 h 2610137"/>
              <a:gd name="connsiteX128" fmla="*/ 217089 w 5018777"/>
              <a:gd name="connsiteY128" fmla="*/ 1319348 h 2610137"/>
              <a:gd name="connsiteX129" fmla="*/ 199672 w 5018777"/>
              <a:gd name="connsiteY129" fmla="*/ 1246051 h 2610137"/>
              <a:gd name="connsiteX130" fmla="*/ 124197 w 5018777"/>
              <a:gd name="connsiteY130" fmla="*/ 1239157 h 2610137"/>
              <a:gd name="connsiteX131" fmla="*/ 54892 w 5018777"/>
              <a:gd name="connsiteY131" fmla="*/ 1265645 h 2610137"/>
              <a:gd name="connsiteX132" fmla="*/ 33120 w 5018777"/>
              <a:gd name="connsiteY132" fmla="*/ 1301931 h 2610137"/>
              <a:gd name="connsiteX133" fmla="*/ 18606 w 5018777"/>
              <a:gd name="connsiteY133" fmla="*/ 1323703 h 2610137"/>
              <a:gd name="connsiteX134" fmla="*/ 4092 w 5018777"/>
              <a:gd name="connsiteY134" fmla="*/ 1382485 h 2610137"/>
              <a:gd name="connsiteX135" fmla="*/ 3729 w 5018777"/>
              <a:gd name="connsiteY135" fmla="*/ 1439091 h 2610137"/>
              <a:gd name="connsiteX136" fmla="*/ 47635 w 5018777"/>
              <a:gd name="connsiteY136" fmla="*/ 1497874 h 2610137"/>
              <a:gd name="connsiteX137" fmla="*/ 91177 w 5018777"/>
              <a:gd name="connsiteY137" fmla="*/ 1526903 h 2610137"/>
              <a:gd name="connsiteX138" fmla="*/ 127100 w 5018777"/>
              <a:gd name="connsiteY138" fmla="*/ 1571171 h 2610137"/>
              <a:gd name="connsiteX139" fmla="*/ 171006 w 5018777"/>
              <a:gd name="connsiteY139" fmla="*/ 1584960 h 2610137"/>
              <a:gd name="connsiteX140" fmla="*/ 228337 w 5018777"/>
              <a:gd name="connsiteY140" fmla="*/ 1564640 h 2610137"/>
              <a:gd name="connsiteX141" fmla="*/ 236683 w 5018777"/>
              <a:gd name="connsiteY141" fmla="*/ 1486625 h 2610137"/>
              <a:gd name="connsiteX142" fmla="*/ 157217 w 5018777"/>
              <a:gd name="connsiteY142" fmla="*/ 1468483 h 2610137"/>
              <a:gd name="connsiteX143" fmla="*/ 105692 w 5018777"/>
              <a:gd name="connsiteY143" fmla="*/ 1505131 h 2610137"/>
              <a:gd name="connsiteX144" fmla="*/ 105692 w 5018777"/>
              <a:gd name="connsiteY144" fmla="*/ 1701074 h 2610137"/>
              <a:gd name="connsiteX145" fmla="*/ 141615 w 5018777"/>
              <a:gd name="connsiteY145" fmla="*/ 1752237 h 2610137"/>
              <a:gd name="connsiteX146" fmla="*/ 192777 w 5018777"/>
              <a:gd name="connsiteY146" fmla="*/ 1795417 h 2610137"/>
              <a:gd name="connsiteX147" fmla="*/ 250835 w 5018777"/>
              <a:gd name="connsiteY147" fmla="*/ 1831703 h 2610137"/>
              <a:gd name="connsiteX148" fmla="*/ 359692 w 5018777"/>
              <a:gd name="connsiteY148" fmla="*/ 1824445 h 2610137"/>
              <a:gd name="connsiteX149" fmla="*/ 394163 w 5018777"/>
              <a:gd name="connsiteY149" fmla="*/ 1799408 h 2610137"/>
              <a:gd name="connsiteX150" fmla="*/ 410492 w 5018777"/>
              <a:gd name="connsiteY150" fmla="*/ 1701074 h 2610137"/>
              <a:gd name="connsiteX151" fmla="*/ 366949 w 5018777"/>
              <a:gd name="connsiteY151" fmla="*/ 1686560 h 2610137"/>
              <a:gd name="connsiteX152" fmla="*/ 316149 w 5018777"/>
              <a:gd name="connsiteY152" fmla="*/ 1693817 h 2610137"/>
              <a:gd name="connsiteX153" fmla="*/ 279863 w 5018777"/>
              <a:gd name="connsiteY153" fmla="*/ 1722845 h 2610137"/>
              <a:gd name="connsiteX154" fmla="*/ 265349 w 5018777"/>
              <a:gd name="connsiteY154" fmla="*/ 1788160 h 2610137"/>
              <a:gd name="connsiteX155" fmla="*/ 276235 w 5018777"/>
              <a:gd name="connsiteY155" fmla="*/ 1942011 h 2610137"/>
              <a:gd name="connsiteX156" fmla="*/ 331026 w 5018777"/>
              <a:gd name="connsiteY156" fmla="*/ 1987368 h 2610137"/>
              <a:gd name="connsiteX157" fmla="*/ 417749 w 5018777"/>
              <a:gd name="connsiteY157" fmla="*/ 2005874 h 2610137"/>
              <a:gd name="connsiteX158" fmla="*/ 526606 w 5018777"/>
              <a:gd name="connsiteY158" fmla="*/ 1998617 h 2610137"/>
              <a:gd name="connsiteX159" fmla="*/ 555635 w 5018777"/>
              <a:gd name="connsiteY159" fmla="*/ 1976845 h 2610137"/>
              <a:gd name="connsiteX160" fmla="*/ 599177 w 5018777"/>
              <a:gd name="connsiteY160" fmla="*/ 1947817 h 2610137"/>
              <a:gd name="connsiteX161" fmla="*/ 628206 w 5018777"/>
              <a:gd name="connsiteY161" fmla="*/ 1904274 h 2610137"/>
              <a:gd name="connsiteX162" fmla="*/ 613692 w 5018777"/>
              <a:gd name="connsiteY162" fmla="*/ 1838960 h 2610137"/>
              <a:gd name="connsiteX163" fmla="*/ 570149 w 5018777"/>
              <a:gd name="connsiteY163" fmla="*/ 1795417 h 2610137"/>
              <a:gd name="connsiteX164" fmla="*/ 528057 w 5018777"/>
              <a:gd name="connsiteY164" fmla="*/ 1803400 h 2610137"/>
              <a:gd name="connsiteX165" fmla="*/ 481249 w 5018777"/>
              <a:gd name="connsiteY165" fmla="*/ 1901371 h 2610137"/>
              <a:gd name="connsiteX166" fmla="*/ 555635 w 5018777"/>
              <a:gd name="connsiteY166" fmla="*/ 1998617 h 2610137"/>
              <a:gd name="connsiteX167" fmla="*/ 570149 w 5018777"/>
              <a:gd name="connsiteY167" fmla="*/ 2020388 h 2610137"/>
              <a:gd name="connsiteX168" fmla="*/ 700777 w 5018777"/>
              <a:gd name="connsiteY168" fmla="*/ 2071188 h 2610137"/>
              <a:gd name="connsiteX169" fmla="*/ 737063 w 5018777"/>
              <a:gd name="connsiteY169" fmla="*/ 2085703 h 2610137"/>
              <a:gd name="connsiteX170" fmla="*/ 867692 w 5018777"/>
              <a:gd name="connsiteY170" fmla="*/ 2122714 h 2610137"/>
              <a:gd name="connsiteX171" fmla="*/ 969292 w 5018777"/>
              <a:gd name="connsiteY171" fmla="*/ 2151017 h 2610137"/>
              <a:gd name="connsiteX172" fmla="*/ 1078149 w 5018777"/>
              <a:gd name="connsiteY172" fmla="*/ 2136503 h 2610137"/>
              <a:gd name="connsiteX173" fmla="*/ 1128949 w 5018777"/>
              <a:gd name="connsiteY173" fmla="*/ 2107474 h 2610137"/>
              <a:gd name="connsiteX174" fmla="*/ 1247603 w 5018777"/>
              <a:gd name="connsiteY174" fmla="*/ 2016397 h 2610137"/>
              <a:gd name="connsiteX175" fmla="*/ 1291509 w 5018777"/>
              <a:gd name="connsiteY175" fmla="*/ 1960154 h 2610137"/>
              <a:gd name="connsiteX176" fmla="*/ 1278083 w 5018777"/>
              <a:gd name="connsiteY176" fmla="*/ 1842225 h 2610137"/>
              <a:gd name="connsiteX177" fmla="*/ 1223292 w 5018777"/>
              <a:gd name="connsiteY177" fmla="*/ 1817188 h 2610137"/>
              <a:gd name="connsiteX178" fmla="*/ 1129675 w 5018777"/>
              <a:gd name="connsiteY178" fmla="*/ 1836057 h 2610137"/>
              <a:gd name="connsiteX179" fmla="*/ 1107177 w 5018777"/>
              <a:gd name="connsiteY179" fmla="*/ 1897017 h 2610137"/>
              <a:gd name="connsiteX180" fmla="*/ 1085406 w 5018777"/>
              <a:gd name="connsiteY180" fmla="*/ 2005874 h 2610137"/>
              <a:gd name="connsiteX181" fmla="*/ 1020092 w 5018777"/>
              <a:gd name="connsiteY181" fmla="*/ 1998617 h 2610137"/>
              <a:gd name="connsiteX182" fmla="*/ 984532 w 5018777"/>
              <a:gd name="connsiteY182" fmla="*/ 1914434 h 2610137"/>
              <a:gd name="connsiteX183" fmla="*/ 996869 w 5018777"/>
              <a:gd name="connsiteY183" fmla="*/ 1810657 h 2610137"/>
              <a:gd name="connsiteX184" fmla="*/ 1070529 w 5018777"/>
              <a:gd name="connsiteY184" fmla="*/ 1734457 h 2610137"/>
              <a:gd name="connsiteX185" fmla="*/ 1230549 w 5018777"/>
              <a:gd name="connsiteY185" fmla="*/ 1693817 h 2610137"/>
              <a:gd name="connsiteX186" fmla="*/ 1339406 w 5018777"/>
              <a:gd name="connsiteY186" fmla="*/ 1701074 h 2610137"/>
              <a:gd name="connsiteX187" fmla="*/ 1426492 w 5018777"/>
              <a:gd name="connsiteY187" fmla="*/ 1744617 h 2610137"/>
              <a:gd name="connsiteX188" fmla="*/ 1480557 w 5018777"/>
              <a:gd name="connsiteY188" fmla="*/ 1795417 h 2610137"/>
              <a:gd name="connsiteX189" fmla="*/ 1510312 w 5018777"/>
              <a:gd name="connsiteY189" fmla="*/ 1862545 h 2610137"/>
              <a:gd name="connsiteX190" fmla="*/ 1511037 w 5018777"/>
              <a:gd name="connsiteY190" fmla="*/ 1964871 h 2610137"/>
              <a:gd name="connsiteX191" fmla="*/ 1463866 w 5018777"/>
              <a:gd name="connsiteY191" fmla="*/ 2049780 h 2610137"/>
              <a:gd name="connsiteX192" fmla="*/ 1404720 w 5018777"/>
              <a:gd name="connsiteY192" fmla="*/ 2165531 h 2610137"/>
              <a:gd name="connsiteX193" fmla="*/ 1368435 w 5018777"/>
              <a:gd name="connsiteY193" fmla="*/ 2296160 h 2610137"/>
              <a:gd name="connsiteX194" fmla="*/ 1370975 w 5018777"/>
              <a:gd name="connsiteY194" fmla="*/ 2452188 h 2610137"/>
              <a:gd name="connsiteX195" fmla="*/ 1513577 w 5018777"/>
              <a:gd name="connsiteY195" fmla="*/ 2557417 h 2610137"/>
              <a:gd name="connsiteX196" fmla="*/ 1636949 w 5018777"/>
              <a:gd name="connsiteY196" fmla="*/ 2593703 h 2610137"/>
              <a:gd name="connsiteX197" fmla="*/ 1813297 w 5018777"/>
              <a:gd name="connsiteY197" fmla="*/ 2610122 h 2610137"/>
              <a:gd name="connsiteX198" fmla="*/ 1929775 w 5018777"/>
              <a:gd name="connsiteY198" fmla="*/ 2575378 h 2610137"/>
              <a:gd name="connsiteX199" fmla="*/ 1963520 w 5018777"/>
              <a:gd name="connsiteY199" fmla="*/ 2499360 h 2610137"/>
              <a:gd name="connsiteX200" fmla="*/ 2006337 w 5018777"/>
              <a:gd name="connsiteY200" fmla="*/ 2317931 h 2610137"/>
              <a:gd name="connsiteX201" fmla="*/ 2043349 w 5018777"/>
              <a:gd name="connsiteY201" fmla="*/ 2114731 h 2610137"/>
              <a:gd name="connsiteX202" fmla="*/ 2102495 w 5018777"/>
              <a:gd name="connsiteY202" fmla="*/ 1990634 h 2610137"/>
              <a:gd name="connsiteX203" fmla="*/ 2221512 w 5018777"/>
              <a:gd name="connsiteY203" fmla="*/ 1882140 h 2610137"/>
              <a:gd name="connsiteX204" fmla="*/ 2333362 w 5018777"/>
              <a:gd name="connsiteY204" fmla="*/ 1869530 h 2610137"/>
              <a:gd name="connsiteX205" fmla="*/ 2398949 w 5018777"/>
              <a:gd name="connsiteY205" fmla="*/ 1882503 h 2610137"/>
              <a:gd name="connsiteX206" fmla="*/ 2457006 w 5018777"/>
              <a:gd name="connsiteY206" fmla="*/ 1933303 h 2610137"/>
              <a:gd name="connsiteX207" fmla="*/ 2493292 w 5018777"/>
              <a:gd name="connsiteY207" fmla="*/ 1976845 h 2610137"/>
              <a:gd name="connsiteX208" fmla="*/ 2533387 w 5018777"/>
              <a:gd name="connsiteY208" fmla="*/ 2067015 h 2610137"/>
              <a:gd name="connsiteX209" fmla="*/ 2542550 w 5018777"/>
              <a:gd name="connsiteY209" fmla="*/ 2182948 h 2610137"/>
              <a:gd name="connsiteX210" fmla="*/ 2476600 w 5018777"/>
              <a:gd name="connsiteY210" fmla="*/ 2272937 h 2610137"/>
              <a:gd name="connsiteX211" fmla="*/ 2332092 w 5018777"/>
              <a:gd name="connsiteY211" fmla="*/ 2281010 h 2610137"/>
              <a:gd name="connsiteX212" fmla="*/ 2435144 w 5018777"/>
              <a:gd name="connsiteY212" fmla="*/ 2152831 h 2610137"/>
              <a:gd name="connsiteX213" fmla="*/ 2379899 w 5018777"/>
              <a:gd name="connsiteY213" fmla="*/ 2048600 h 2610137"/>
              <a:gd name="connsiteX214" fmla="*/ 2275577 w 5018777"/>
              <a:gd name="connsiteY214" fmla="*/ 2020388 h 2610137"/>
              <a:gd name="connsiteX215" fmla="*/ 2152206 w 5018777"/>
              <a:gd name="connsiteY215" fmla="*/ 2114731 h 2610137"/>
              <a:gd name="connsiteX216" fmla="*/ 2130435 w 5018777"/>
              <a:gd name="connsiteY216" fmla="*/ 2354217 h 2610137"/>
              <a:gd name="connsiteX217" fmla="*/ 2209265 w 5018777"/>
              <a:gd name="connsiteY217" fmla="*/ 2468063 h 2610137"/>
              <a:gd name="connsiteX218" fmla="*/ 2319120 w 5018777"/>
              <a:gd name="connsiteY218" fmla="*/ 2535645 h 2610137"/>
              <a:gd name="connsiteX219" fmla="*/ 2532662 w 5018777"/>
              <a:gd name="connsiteY219" fmla="*/ 2568847 h 2610137"/>
              <a:gd name="connsiteX220" fmla="*/ 2587635 w 5018777"/>
              <a:gd name="connsiteY220" fmla="*/ 2484845 h 2610137"/>
              <a:gd name="connsiteX221" fmla="*/ 2594892 w 5018777"/>
              <a:gd name="connsiteY221" fmla="*/ 2412274 h 2610137"/>
              <a:gd name="connsiteX222" fmla="*/ 2790835 w 5018777"/>
              <a:gd name="connsiteY222" fmla="*/ 2455817 h 2610137"/>
              <a:gd name="connsiteX223" fmla="*/ 2767612 w 5018777"/>
              <a:gd name="connsiteY223" fmla="*/ 2268310 h 2610137"/>
              <a:gd name="connsiteX224" fmla="*/ 2980246 w 5018777"/>
              <a:gd name="connsiteY224" fmla="*/ 2285002 h 2610137"/>
              <a:gd name="connsiteX225" fmla="*/ 2916474 w 5018777"/>
              <a:gd name="connsiteY225" fmla="*/ 2067741 h 2610137"/>
              <a:gd name="connsiteX226" fmla="*/ 3146435 w 5018777"/>
              <a:gd name="connsiteY226" fmla="*/ 2042160 h 2610137"/>
              <a:gd name="connsiteX227" fmla="*/ 3023063 w 5018777"/>
              <a:gd name="connsiteY227" fmla="*/ 1846217 h 2610137"/>
              <a:gd name="connsiteX228" fmla="*/ 3251300 w 5018777"/>
              <a:gd name="connsiteY228" fmla="*/ 1829344 h 2610137"/>
              <a:gd name="connsiteX229" fmla="*/ 3091099 w 5018777"/>
              <a:gd name="connsiteY229" fmla="*/ 1650274 h 2610137"/>
              <a:gd name="connsiteX230" fmla="*/ 3298835 w 5018777"/>
              <a:gd name="connsiteY230" fmla="*/ 1570445 h 2610137"/>
              <a:gd name="connsiteX231" fmla="*/ 3119402 w 5018777"/>
              <a:gd name="connsiteY231" fmla="*/ 1423398 h 2610137"/>
              <a:gd name="connsiteX232" fmla="*/ 3313349 w 5018777"/>
              <a:gd name="connsiteY232" fmla="*/ 1265645 h 2610137"/>
              <a:gd name="connsiteX233" fmla="*/ 3097993 w 5018777"/>
              <a:gd name="connsiteY233" fmla="*/ 1175566 h 2610137"/>
              <a:gd name="connsiteX234" fmla="*/ 3255292 w 5018777"/>
              <a:gd name="connsiteY234" fmla="*/ 997131 h 2610137"/>
              <a:gd name="connsiteX235" fmla="*/ 3028325 w 5018777"/>
              <a:gd name="connsiteY235" fmla="*/ 926102 h 2610137"/>
              <a:gd name="connsiteX236" fmla="*/ 3131920 w 5018777"/>
              <a:gd name="connsiteY236" fmla="*/ 706845 h 2610137"/>
              <a:gd name="connsiteX237" fmla="*/ 2965006 w 5018777"/>
              <a:gd name="connsiteY237" fmla="*/ 663303 h 2610137"/>
              <a:gd name="connsiteX238" fmla="*/ 2892435 w 5018777"/>
              <a:gd name="connsiteY238" fmla="*/ 648788 h 2610137"/>
              <a:gd name="connsiteX239" fmla="*/ 2928720 w 5018777"/>
              <a:gd name="connsiteY239" fmla="*/ 612503 h 2610137"/>
              <a:gd name="connsiteX240" fmla="*/ 2965006 w 5018777"/>
              <a:gd name="connsiteY240" fmla="*/ 576217 h 2610137"/>
              <a:gd name="connsiteX241" fmla="*/ 2972263 w 5018777"/>
              <a:gd name="connsiteY241" fmla="*/ 532674 h 2610137"/>
              <a:gd name="connsiteX242" fmla="*/ 3001292 w 5018777"/>
              <a:gd name="connsiteY242" fmla="*/ 438331 h 2610137"/>
              <a:gd name="connsiteX243" fmla="*/ 2921463 w 5018777"/>
              <a:gd name="connsiteY243" fmla="*/ 416560 h 2610137"/>
              <a:gd name="connsiteX244" fmla="*/ 2892435 w 5018777"/>
              <a:gd name="connsiteY244" fmla="*/ 423817 h 2610137"/>
              <a:gd name="connsiteX245" fmla="*/ 2856149 w 5018777"/>
              <a:gd name="connsiteY245" fmla="*/ 438331 h 2610137"/>
              <a:gd name="connsiteX246" fmla="*/ 2812606 w 5018777"/>
              <a:gd name="connsiteY246" fmla="*/ 445588 h 2610137"/>
              <a:gd name="connsiteX247" fmla="*/ 2783577 w 5018777"/>
              <a:gd name="connsiteY247" fmla="*/ 452845 h 2610137"/>
              <a:gd name="connsiteX248" fmla="*/ 2725520 w 5018777"/>
              <a:gd name="connsiteY248" fmla="*/ 445588 h 2610137"/>
              <a:gd name="connsiteX249" fmla="*/ 2732777 w 5018777"/>
              <a:gd name="connsiteY249" fmla="*/ 380274 h 2610137"/>
              <a:gd name="connsiteX250" fmla="*/ 2725520 w 5018777"/>
              <a:gd name="connsiteY250" fmla="*/ 293188 h 2610137"/>
              <a:gd name="connsiteX251" fmla="*/ 2711006 w 5018777"/>
              <a:gd name="connsiteY251" fmla="*/ 235131 h 2610137"/>
              <a:gd name="connsiteX252" fmla="*/ 2667463 w 5018777"/>
              <a:gd name="connsiteY252" fmla="*/ 213360 h 2610137"/>
              <a:gd name="connsiteX253" fmla="*/ 2660206 w 5018777"/>
              <a:gd name="connsiteY253"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63292 w 5018777"/>
              <a:gd name="connsiteY58" fmla="*/ 576217 h 2610137"/>
              <a:gd name="connsiteX59" fmla="*/ 3705235 w 5018777"/>
              <a:gd name="connsiteY59" fmla="*/ 605245 h 2610137"/>
              <a:gd name="connsiteX60" fmla="*/ 3652167 w 5018777"/>
              <a:gd name="connsiteY60" fmla="*/ 526233 h 2610137"/>
              <a:gd name="connsiteX61" fmla="*/ 3668949 w 5018777"/>
              <a:gd name="connsiteY61" fmla="*/ 438331 h 2610137"/>
              <a:gd name="connsiteX62" fmla="*/ 3705235 w 5018777"/>
              <a:gd name="connsiteY62" fmla="*/ 373017 h 2610137"/>
              <a:gd name="connsiteX63" fmla="*/ 3814092 w 5018777"/>
              <a:gd name="connsiteY63" fmla="*/ 329474 h 2610137"/>
              <a:gd name="connsiteX64" fmla="*/ 3959235 w 5018777"/>
              <a:gd name="connsiteY64" fmla="*/ 336731 h 2610137"/>
              <a:gd name="connsiteX65" fmla="*/ 4024549 w 5018777"/>
              <a:gd name="connsiteY65" fmla="*/ 380274 h 2610137"/>
              <a:gd name="connsiteX66" fmla="*/ 4060835 w 5018777"/>
              <a:gd name="connsiteY66" fmla="*/ 416560 h 2610137"/>
              <a:gd name="connsiteX67" fmla="*/ 4097120 w 5018777"/>
              <a:gd name="connsiteY67" fmla="*/ 481874 h 2610137"/>
              <a:gd name="connsiteX68" fmla="*/ 4111997 w 5018777"/>
              <a:gd name="connsiteY68" fmla="*/ 623751 h 2610137"/>
              <a:gd name="connsiteX69" fmla="*/ 4089863 w 5018777"/>
              <a:gd name="connsiteY69" fmla="*/ 735874 h 2610137"/>
              <a:gd name="connsiteX70" fmla="*/ 4060835 w 5018777"/>
              <a:gd name="connsiteY70" fmla="*/ 772160 h 2610137"/>
              <a:gd name="connsiteX71" fmla="*/ 3946897 w 5018777"/>
              <a:gd name="connsiteY71" fmla="*/ 854165 h 2610137"/>
              <a:gd name="connsiteX72" fmla="*/ 3843120 w 5018777"/>
              <a:gd name="connsiteY72" fmla="*/ 881017 h 2610137"/>
              <a:gd name="connsiteX73" fmla="*/ 3567349 w 5018777"/>
              <a:gd name="connsiteY73" fmla="*/ 866503 h 2610137"/>
              <a:gd name="connsiteX74" fmla="*/ 3422206 w 5018777"/>
              <a:gd name="connsiteY74" fmla="*/ 838563 h 2610137"/>
              <a:gd name="connsiteX75" fmla="*/ 3349635 w 5018777"/>
              <a:gd name="connsiteY75" fmla="*/ 779417 h 2610137"/>
              <a:gd name="connsiteX76" fmla="*/ 3313349 w 5018777"/>
              <a:gd name="connsiteY76" fmla="*/ 699588 h 2610137"/>
              <a:gd name="connsiteX77" fmla="*/ 3277063 w 5018777"/>
              <a:gd name="connsiteY77" fmla="*/ 590731 h 2610137"/>
              <a:gd name="connsiteX78" fmla="*/ 3233520 w 5018777"/>
              <a:gd name="connsiteY78" fmla="*/ 481874 h 2610137"/>
              <a:gd name="connsiteX79" fmla="*/ 3199412 w 5018777"/>
              <a:gd name="connsiteY79" fmla="*/ 370840 h 2610137"/>
              <a:gd name="connsiteX80" fmla="*/ 3139177 w 5018777"/>
              <a:gd name="connsiteY80" fmla="*/ 285931 h 2610137"/>
              <a:gd name="connsiteX81" fmla="*/ 3081120 w 5018777"/>
              <a:gd name="connsiteY81" fmla="*/ 235131 h 2610137"/>
              <a:gd name="connsiteX82" fmla="*/ 3008549 w 5018777"/>
              <a:gd name="connsiteY82" fmla="*/ 177074 h 2610137"/>
              <a:gd name="connsiteX83" fmla="*/ 2934889 w 5018777"/>
              <a:gd name="connsiteY83" fmla="*/ 127363 h 2610137"/>
              <a:gd name="connsiteX84" fmla="*/ 2827120 w 5018777"/>
              <a:gd name="connsiteY84" fmla="*/ 82731 h 2610137"/>
              <a:gd name="connsiteX85" fmla="*/ 2667463 w 5018777"/>
              <a:gd name="connsiteY85" fmla="*/ 53703 h 2610137"/>
              <a:gd name="connsiteX86" fmla="*/ 2500549 w 5018777"/>
              <a:gd name="connsiteY86" fmla="*/ 46445 h 2610137"/>
              <a:gd name="connsiteX87" fmla="*/ 2275577 w 5018777"/>
              <a:gd name="connsiteY87" fmla="*/ 24674 h 2610137"/>
              <a:gd name="connsiteX88" fmla="*/ 2036092 w 5018777"/>
              <a:gd name="connsiteY88" fmla="*/ 10160 h 2610137"/>
              <a:gd name="connsiteX89" fmla="*/ 1753063 w 5018777"/>
              <a:gd name="connsiteY89" fmla="*/ 31931 h 2610137"/>
              <a:gd name="connsiteX90" fmla="*/ 1519746 w 5018777"/>
              <a:gd name="connsiteY90" fmla="*/ 84908 h 2610137"/>
              <a:gd name="connsiteX91" fmla="*/ 1157977 w 5018777"/>
              <a:gd name="connsiteY91" fmla="*/ 193403 h 2610137"/>
              <a:gd name="connsiteX92" fmla="*/ 969292 w 5018777"/>
              <a:gd name="connsiteY92" fmla="*/ 264160 h 2610137"/>
              <a:gd name="connsiteX93" fmla="*/ 889463 w 5018777"/>
              <a:gd name="connsiteY93" fmla="*/ 322217 h 2610137"/>
              <a:gd name="connsiteX94" fmla="*/ 763189 w 5018777"/>
              <a:gd name="connsiteY94" fmla="*/ 423454 h 2610137"/>
              <a:gd name="connsiteX95" fmla="*/ 693520 w 5018777"/>
              <a:gd name="connsiteY95" fmla="*/ 503645 h 2610137"/>
              <a:gd name="connsiteX96" fmla="*/ 664492 w 5018777"/>
              <a:gd name="connsiteY96" fmla="*/ 547188 h 2610137"/>
              <a:gd name="connsiteX97" fmla="*/ 642720 w 5018777"/>
              <a:gd name="connsiteY97" fmla="*/ 612503 h 2610137"/>
              <a:gd name="connsiteX98" fmla="*/ 651792 w 5018777"/>
              <a:gd name="connsiteY98" fmla="*/ 743857 h 2610137"/>
              <a:gd name="connsiteX99" fmla="*/ 700052 w 5018777"/>
              <a:gd name="connsiteY99" fmla="*/ 807357 h 2610137"/>
              <a:gd name="connsiteX100" fmla="*/ 751577 w 5018777"/>
              <a:gd name="connsiteY100" fmla="*/ 807720 h 2610137"/>
              <a:gd name="connsiteX101" fmla="*/ 775889 w 5018777"/>
              <a:gd name="connsiteY101" fmla="*/ 751840 h 2610137"/>
              <a:gd name="connsiteX102" fmla="*/ 764640 w 5018777"/>
              <a:gd name="connsiteY102" fmla="*/ 682171 h 2610137"/>
              <a:gd name="connsiteX103" fmla="*/ 704769 w 5018777"/>
              <a:gd name="connsiteY103" fmla="*/ 647337 h 2610137"/>
              <a:gd name="connsiteX104" fmla="*/ 567246 w 5018777"/>
              <a:gd name="connsiteY104" fmla="*/ 641894 h 2610137"/>
              <a:gd name="connsiteX105" fmla="*/ 468549 w 5018777"/>
              <a:gd name="connsiteY105" fmla="*/ 685074 h 2610137"/>
              <a:gd name="connsiteX106" fmla="*/ 446777 w 5018777"/>
              <a:gd name="connsiteY106" fmla="*/ 757645 h 2610137"/>
              <a:gd name="connsiteX107" fmla="*/ 475806 w 5018777"/>
              <a:gd name="connsiteY107" fmla="*/ 851988 h 2610137"/>
              <a:gd name="connsiteX108" fmla="*/ 533863 w 5018777"/>
              <a:gd name="connsiteY108" fmla="*/ 844731 h 2610137"/>
              <a:gd name="connsiteX109" fmla="*/ 541120 w 5018777"/>
              <a:gd name="connsiteY109" fmla="*/ 822960 h 2610137"/>
              <a:gd name="connsiteX110" fmla="*/ 519349 w 5018777"/>
              <a:gd name="connsiteY110" fmla="*/ 743131 h 2610137"/>
              <a:gd name="connsiteX111" fmla="*/ 497577 w 5018777"/>
              <a:gd name="connsiteY111" fmla="*/ 728617 h 2610137"/>
              <a:gd name="connsiteX112" fmla="*/ 352435 w 5018777"/>
              <a:gd name="connsiteY112" fmla="*/ 735874 h 2610137"/>
              <a:gd name="connsiteX113" fmla="*/ 252286 w 5018777"/>
              <a:gd name="connsiteY113" fmla="*/ 793931 h 2610137"/>
              <a:gd name="connsiteX114" fmla="*/ 192777 w 5018777"/>
              <a:gd name="connsiteY114" fmla="*/ 895531 h 2610137"/>
              <a:gd name="connsiteX115" fmla="*/ 187335 w 5018777"/>
              <a:gd name="connsiteY115" fmla="*/ 1029425 h 2610137"/>
              <a:gd name="connsiteX116" fmla="*/ 218177 w 5018777"/>
              <a:gd name="connsiteY116" fmla="*/ 1073694 h 2610137"/>
              <a:gd name="connsiteX117" fmla="*/ 278049 w 5018777"/>
              <a:gd name="connsiteY117" fmla="*/ 1066437 h 2610137"/>
              <a:gd name="connsiteX118" fmla="*/ 297643 w 5018777"/>
              <a:gd name="connsiteY118" fmla="*/ 1025434 h 2610137"/>
              <a:gd name="connsiteX119" fmla="*/ 260995 w 5018777"/>
              <a:gd name="connsiteY119" fmla="*/ 960483 h 2610137"/>
              <a:gd name="connsiteX120" fmla="*/ 172095 w 5018777"/>
              <a:gd name="connsiteY120" fmla="*/ 955040 h 2610137"/>
              <a:gd name="connsiteX121" fmla="*/ 108957 w 5018777"/>
              <a:gd name="connsiteY121" fmla="*/ 999308 h 2610137"/>
              <a:gd name="connsiteX122" fmla="*/ 54892 w 5018777"/>
              <a:gd name="connsiteY122" fmla="*/ 1069703 h 2610137"/>
              <a:gd name="connsiteX123" fmla="*/ 14252 w 5018777"/>
              <a:gd name="connsiteY123" fmla="*/ 1159691 h 2610137"/>
              <a:gd name="connsiteX124" fmla="*/ 20783 w 5018777"/>
              <a:gd name="connsiteY124" fmla="*/ 1264920 h 2610137"/>
              <a:gd name="connsiteX125" fmla="*/ 69406 w 5018777"/>
              <a:gd name="connsiteY125" fmla="*/ 1316445 h 2610137"/>
              <a:gd name="connsiteX126" fmla="*/ 112949 w 5018777"/>
              <a:gd name="connsiteY126" fmla="*/ 1345474 h 2610137"/>
              <a:gd name="connsiteX127" fmla="*/ 159032 w 5018777"/>
              <a:gd name="connsiteY127" fmla="*/ 1344748 h 2610137"/>
              <a:gd name="connsiteX128" fmla="*/ 217089 w 5018777"/>
              <a:gd name="connsiteY128" fmla="*/ 1319348 h 2610137"/>
              <a:gd name="connsiteX129" fmla="*/ 199672 w 5018777"/>
              <a:gd name="connsiteY129" fmla="*/ 1246051 h 2610137"/>
              <a:gd name="connsiteX130" fmla="*/ 124197 w 5018777"/>
              <a:gd name="connsiteY130" fmla="*/ 1239157 h 2610137"/>
              <a:gd name="connsiteX131" fmla="*/ 54892 w 5018777"/>
              <a:gd name="connsiteY131" fmla="*/ 1265645 h 2610137"/>
              <a:gd name="connsiteX132" fmla="*/ 33120 w 5018777"/>
              <a:gd name="connsiteY132" fmla="*/ 1301931 h 2610137"/>
              <a:gd name="connsiteX133" fmla="*/ 18606 w 5018777"/>
              <a:gd name="connsiteY133" fmla="*/ 1323703 h 2610137"/>
              <a:gd name="connsiteX134" fmla="*/ 4092 w 5018777"/>
              <a:gd name="connsiteY134" fmla="*/ 1382485 h 2610137"/>
              <a:gd name="connsiteX135" fmla="*/ 3729 w 5018777"/>
              <a:gd name="connsiteY135" fmla="*/ 1439091 h 2610137"/>
              <a:gd name="connsiteX136" fmla="*/ 47635 w 5018777"/>
              <a:gd name="connsiteY136" fmla="*/ 1497874 h 2610137"/>
              <a:gd name="connsiteX137" fmla="*/ 91177 w 5018777"/>
              <a:gd name="connsiteY137" fmla="*/ 1526903 h 2610137"/>
              <a:gd name="connsiteX138" fmla="*/ 127100 w 5018777"/>
              <a:gd name="connsiteY138" fmla="*/ 1571171 h 2610137"/>
              <a:gd name="connsiteX139" fmla="*/ 171006 w 5018777"/>
              <a:gd name="connsiteY139" fmla="*/ 1584960 h 2610137"/>
              <a:gd name="connsiteX140" fmla="*/ 228337 w 5018777"/>
              <a:gd name="connsiteY140" fmla="*/ 1564640 h 2610137"/>
              <a:gd name="connsiteX141" fmla="*/ 236683 w 5018777"/>
              <a:gd name="connsiteY141" fmla="*/ 1486625 h 2610137"/>
              <a:gd name="connsiteX142" fmla="*/ 157217 w 5018777"/>
              <a:gd name="connsiteY142" fmla="*/ 1468483 h 2610137"/>
              <a:gd name="connsiteX143" fmla="*/ 105692 w 5018777"/>
              <a:gd name="connsiteY143" fmla="*/ 1505131 h 2610137"/>
              <a:gd name="connsiteX144" fmla="*/ 105692 w 5018777"/>
              <a:gd name="connsiteY144" fmla="*/ 1701074 h 2610137"/>
              <a:gd name="connsiteX145" fmla="*/ 141615 w 5018777"/>
              <a:gd name="connsiteY145" fmla="*/ 1752237 h 2610137"/>
              <a:gd name="connsiteX146" fmla="*/ 192777 w 5018777"/>
              <a:gd name="connsiteY146" fmla="*/ 1795417 h 2610137"/>
              <a:gd name="connsiteX147" fmla="*/ 250835 w 5018777"/>
              <a:gd name="connsiteY147" fmla="*/ 1831703 h 2610137"/>
              <a:gd name="connsiteX148" fmla="*/ 359692 w 5018777"/>
              <a:gd name="connsiteY148" fmla="*/ 1824445 h 2610137"/>
              <a:gd name="connsiteX149" fmla="*/ 394163 w 5018777"/>
              <a:gd name="connsiteY149" fmla="*/ 1799408 h 2610137"/>
              <a:gd name="connsiteX150" fmla="*/ 410492 w 5018777"/>
              <a:gd name="connsiteY150" fmla="*/ 1701074 h 2610137"/>
              <a:gd name="connsiteX151" fmla="*/ 366949 w 5018777"/>
              <a:gd name="connsiteY151" fmla="*/ 1686560 h 2610137"/>
              <a:gd name="connsiteX152" fmla="*/ 316149 w 5018777"/>
              <a:gd name="connsiteY152" fmla="*/ 1693817 h 2610137"/>
              <a:gd name="connsiteX153" fmla="*/ 279863 w 5018777"/>
              <a:gd name="connsiteY153" fmla="*/ 1722845 h 2610137"/>
              <a:gd name="connsiteX154" fmla="*/ 265349 w 5018777"/>
              <a:gd name="connsiteY154" fmla="*/ 1788160 h 2610137"/>
              <a:gd name="connsiteX155" fmla="*/ 276235 w 5018777"/>
              <a:gd name="connsiteY155" fmla="*/ 1942011 h 2610137"/>
              <a:gd name="connsiteX156" fmla="*/ 331026 w 5018777"/>
              <a:gd name="connsiteY156" fmla="*/ 1987368 h 2610137"/>
              <a:gd name="connsiteX157" fmla="*/ 417749 w 5018777"/>
              <a:gd name="connsiteY157" fmla="*/ 2005874 h 2610137"/>
              <a:gd name="connsiteX158" fmla="*/ 526606 w 5018777"/>
              <a:gd name="connsiteY158" fmla="*/ 1998617 h 2610137"/>
              <a:gd name="connsiteX159" fmla="*/ 555635 w 5018777"/>
              <a:gd name="connsiteY159" fmla="*/ 1976845 h 2610137"/>
              <a:gd name="connsiteX160" fmla="*/ 599177 w 5018777"/>
              <a:gd name="connsiteY160" fmla="*/ 1947817 h 2610137"/>
              <a:gd name="connsiteX161" fmla="*/ 628206 w 5018777"/>
              <a:gd name="connsiteY161" fmla="*/ 1904274 h 2610137"/>
              <a:gd name="connsiteX162" fmla="*/ 613692 w 5018777"/>
              <a:gd name="connsiteY162" fmla="*/ 1838960 h 2610137"/>
              <a:gd name="connsiteX163" fmla="*/ 570149 w 5018777"/>
              <a:gd name="connsiteY163" fmla="*/ 1795417 h 2610137"/>
              <a:gd name="connsiteX164" fmla="*/ 528057 w 5018777"/>
              <a:gd name="connsiteY164" fmla="*/ 1803400 h 2610137"/>
              <a:gd name="connsiteX165" fmla="*/ 481249 w 5018777"/>
              <a:gd name="connsiteY165" fmla="*/ 1901371 h 2610137"/>
              <a:gd name="connsiteX166" fmla="*/ 555635 w 5018777"/>
              <a:gd name="connsiteY166" fmla="*/ 1998617 h 2610137"/>
              <a:gd name="connsiteX167" fmla="*/ 570149 w 5018777"/>
              <a:gd name="connsiteY167" fmla="*/ 2020388 h 2610137"/>
              <a:gd name="connsiteX168" fmla="*/ 700777 w 5018777"/>
              <a:gd name="connsiteY168" fmla="*/ 2071188 h 2610137"/>
              <a:gd name="connsiteX169" fmla="*/ 737063 w 5018777"/>
              <a:gd name="connsiteY169" fmla="*/ 2085703 h 2610137"/>
              <a:gd name="connsiteX170" fmla="*/ 867692 w 5018777"/>
              <a:gd name="connsiteY170" fmla="*/ 2122714 h 2610137"/>
              <a:gd name="connsiteX171" fmla="*/ 969292 w 5018777"/>
              <a:gd name="connsiteY171" fmla="*/ 2151017 h 2610137"/>
              <a:gd name="connsiteX172" fmla="*/ 1078149 w 5018777"/>
              <a:gd name="connsiteY172" fmla="*/ 2136503 h 2610137"/>
              <a:gd name="connsiteX173" fmla="*/ 1128949 w 5018777"/>
              <a:gd name="connsiteY173" fmla="*/ 2107474 h 2610137"/>
              <a:gd name="connsiteX174" fmla="*/ 1247603 w 5018777"/>
              <a:gd name="connsiteY174" fmla="*/ 2016397 h 2610137"/>
              <a:gd name="connsiteX175" fmla="*/ 1291509 w 5018777"/>
              <a:gd name="connsiteY175" fmla="*/ 1960154 h 2610137"/>
              <a:gd name="connsiteX176" fmla="*/ 1278083 w 5018777"/>
              <a:gd name="connsiteY176" fmla="*/ 1842225 h 2610137"/>
              <a:gd name="connsiteX177" fmla="*/ 1223292 w 5018777"/>
              <a:gd name="connsiteY177" fmla="*/ 1817188 h 2610137"/>
              <a:gd name="connsiteX178" fmla="*/ 1129675 w 5018777"/>
              <a:gd name="connsiteY178" fmla="*/ 1836057 h 2610137"/>
              <a:gd name="connsiteX179" fmla="*/ 1107177 w 5018777"/>
              <a:gd name="connsiteY179" fmla="*/ 1897017 h 2610137"/>
              <a:gd name="connsiteX180" fmla="*/ 1085406 w 5018777"/>
              <a:gd name="connsiteY180" fmla="*/ 2005874 h 2610137"/>
              <a:gd name="connsiteX181" fmla="*/ 1020092 w 5018777"/>
              <a:gd name="connsiteY181" fmla="*/ 1998617 h 2610137"/>
              <a:gd name="connsiteX182" fmla="*/ 984532 w 5018777"/>
              <a:gd name="connsiteY182" fmla="*/ 1914434 h 2610137"/>
              <a:gd name="connsiteX183" fmla="*/ 996869 w 5018777"/>
              <a:gd name="connsiteY183" fmla="*/ 1810657 h 2610137"/>
              <a:gd name="connsiteX184" fmla="*/ 1070529 w 5018777"/>
              <a:gd name="connsiteY184" fmla="*/ 1734457 h 2610137"/>
              <a:gd name="connsiteX185" fmla="*/ 1230549 w 5018777"/>
              <a:gd name="connsiteY185" fmla="*/ 1693817 h 2610137"/>
              <a:gd name="connsiteX186" fmla="*/ 1339406 w 5018777"/>
              <a:gd name="connsiteY186" fmla="*/ 1701074 h 2610137"/>
              <a:gd name="connsiteX187" fmla="*/ 1426492 w 5018777"/>
              <a:gd name="connsiteY187" fmla="*/ 1744617 h 2610137"/>
              <a:gd name="connsiteX188" fmla="*/ 1480557 w 5018777"/>
              <a:gd name="connsiteY188" fmla="*/ 1795417 h 2610137"/>
              <a:gd name="connsiteX189" fmla="*/ 1510312 w 5018777"/>
              <a:gd name="connsiteY189" fmla="*/ 1862545 h 2610137"/>
              <a:gd name="connsiteX190" fmla="*/ 1511037 w 5018777"/>
              <a:gd name="connsiteY190" fmla="*/ 1964871 h 2610137"/>
              <a:gd name="connsiteX191" fmla="*/ 1463866 w 5018777"/>
              <a:gd name="connsiteY191" fmla="*/ 2049780 h 2610137"/>
              <a:gd name="connsiteX192" fmla="*/ 1404720 w 5018777"/>
              <a:gd name="connsiteY192" fmla="*/ 2165531 h 2610137"/>
              <a:gd name="connsiteX193" fmla="*/ 1368435 w 5018777"/>
              <a:gd name="connsiteY193" fmla="*/ 2296160 h 2610137"/>
              <a:gd name="connsiteX194" fmla="*/ 1370975 w 5018777"/>
              <a:gd name="connsiteY194" fmla="*/ 2452188 h 2610137"/>
              <a:gd name="connsiteX195" fmla="*/ 1513577 w 5018777"/>
              <a:gd name="connsiteY195" fmla="*/ 2557417 h 2610137"/>
              <a:gd name="connsiteX196" fmla="*/ 1636949 w 5018777"/>
              <a:gd name="connsiteY196" fmla="*/ 2593703 h 2610137"/>
              <a:gd name="connsiteX197" fmla="*/ 1813297 w 5018777"/>
              <a:gd name="connsiteY197" fmla="*/ 2610122 h 2610137"/>
              <a:gd name="connsiteX198" fmla="*/ 1929775 w 5018777"/>
              <a:gd name="connsiteY198" fmla="*/ 2575378 h 2610137"/>
              <a:gd name="connsiteX199" fmla="*/ 1963520 w 5018777"/>
              <a:gd name="connsiteY199" fmla="*/ 2499360 h 2610137"/>
              <a:gd name="connsiteX200" fmla="*/ 2006337 w 5018777"/>
              <a:gd name="connsiteY200" fmla="*/ 2317931 h 2610137"/>
              <a:gd name="connsiteX201" fmla="*/ 2043349 w 5018777"/>
              <a:gd name="connsiteY201" fmla="*/ 2114731 h 2610137"/>
              <a:gd name="connsiteX202" fmla="*/ 2102495 w 5018777"/>
              <a:gd name="connsiteY202" fmla="*/ 1990634 h 2610137"/>
              <a:gd name="connsiteX203" fmla="*/ 2221512 w 5018777"/>
              <a:gd name="connsiteY203" fmla="*/ 1882140 h 2610137"/>
              <a:gd name="connsiteX204" fmla="*/ 2333362 w 5018777"/>
              <a:gd name="connsiteY204" fmla="*/ 1869530 h 2610137"/>
              <a:gd name="connsiteX205" fmla="*/ 2398949 w 5018777"/>
              <a:gd name="connsiteY205" fmla="*/ 1882503 h 2610137"/>
              <a:gd name="connsiteX206" fmla="*/ 2457006 w 5018777"/>
              <a:gd name="connsiteY206" fmla="*/ 1933303 h 2610137"/>
              <a:gd name="connsiteX207" fmla="*/ 2493292 w 5018777"/>
              <a:gd name="connsiteY207" fmla="*/ 1976845 h 2610137"/>
              <a:gd name="connsiteX208" fmla="*/ 2533387 w 5018777"/>
              <a:gd name="connsiteY208" fmla="*/ 2067015 h 2610137"/>
              <a:gd name="connsiteX209" fmla="*/ 2542550 w 5018777"/>
              <a:gd name="connsiteY209" fmla="*/ 2182948 h 2610137"/>
              <a:gd name="connsiteX210" fmla="*/ 2476600 w 5018777"/>
              <a:gd name="connsiteY210" fmla="*/ 2272937 h 2610137"/>
              <a:gd name="connsiteX211" fmla="*/ 2332092 w 5018777"/>
              <a:gd name="connsiteY211" fmla="*/ 2281010 h 2610137"/>
              <a:gd name="connsiteX212" fmla="*/ 2435144 w 5018777"/>
              <a:gd name="connsiteY212" fmla="*/ 2152831 h 2610137"/>
              <a:gd name="connsiteX213" fmla="*/ 2379899 w 5018777"/>
              <a:gd name="connsiteY213" fmla="*/ 2048600 h 2610137"/>
              <a:gd name="connsiteX214" fmla="*/ 2275577 w 5018777"/>
              <a:gd name="connsiteY214" fmla="*/ 2020388 h 2610137"/>
              <a:gd name="connsiteX215" fmla="*/ 2152206 w 5018777"/>
              <a:gd name="connsiteY215" fmla="*/ 2114731 h 2610137"/>
              <a:gd name="connsiteX216" fmla="*/ 2130435 w 5018777"/>
              <a:gd name="connsiteY216" fmla="*/ 2354217 h 2610137"/>
              <a:gd name="connsiteX217" fmla="*/ 2209265 w 5018777"/>
              <a:gd name="connsiteY217" fmla="*/ 2468063 h 2610137"/>
              <a:gd name="connsiteX218" fmla="*/ 2319120 w 5018777"/>
              <a:gd name="connsiteY218" fmla="*/ 2535645 h 2610137"/>
              <a:gd name="connsiteX219" fmla="*/ 2532662 w 5018777"/>
              <a:gd name="connsiteY219" fmla="*/ 2568847 h 2610137"/>
              <a:gd name="connsiteX220" fmla="*/ 2587635 w 5018777"/>
              <a:gd name="connsiteY220" fmla="*/ 2484845 h 2610137"/>
              <a:gd name="connsiteX221" fmla="*/ 2594892 w 5018777"/>
              <a:gd name="connsiteY221" fmla="*/ 2412274 h 2610137"/>
              <a:gd name="connsiteX222" fmla="*/ 2790835 w 5018777"/>
              <a:gd name="connsiteY222" fmla="*/ 2455817 h 2610137"/>
              <a:gd name="connsiteX223" fmla="*/ 2767612 w 5018777"/>
              <a:gd name="connsiteY223" fmla="*/ 2268310 h 2610137"/>
              <a:gd name="connsiteX224" fmla="*/ 2980246 w 5018777"/>
              <a:gd name="connsiteY224" fmla="*/ 2285002 h 2610137"/>
              <a:gd name="connsiteX225" fmla="*/ 2916474 w 5018777"/>
              <a:gd name="connsiteY225" fmla="*/ 2067741 h 2610137"/>
              <a:gd name="connsiteX226" fmla="*/ 3146435 w 5018777"/>
              <a:gd name="connsiteY226" fmla="*/ 2042160 h 2610137"/>
              <a:gd name="connsiteX227" fmla="*/ 3023063 w 5018777"/>
              <a:gd name="connsiteY227" fmla="*/ 1846217 h 2610137"/>
              <a:gd name="connsiteX228" fmla="*/ 3251300 w 5018777"/>
              <a:gd name="connsiteY228" fmla="*/ 1829344 h 2610137"/>
              <a:gd name="connsiteX229" fmla="*/ 3091099 w 5018777"/>
              <a:gd name="connsiteY229" fmla="*/ 1650274 h 2610137"/>
              <a:gd name="connsiteX230" fmla="*/ 3298835 w 5018777"/>
              <a:gd name="connsiteY230" fmla="*/ 1570445 h 2610137"/>
              <a:gd name="connsiteX231" fmla="*/ 3119402 w 5018777"/>
              <a:gd name="connsiteY231" fmla="*/ 1423398 h 2610137"/>
              <a:gd name="connsiteX232" fmla="*/ 3313349 w 5018777"/>
              <a:gd name="connsiteY232" fmla="*/ 1265645 h 2610137"/>
              <a:gd name="connsiteX233" fmla="*/ 3097993 w 5018777"/>
              <a:gd name="connsiteY233" fmla="*/ 1175566 h 2610137"/>
              <a:gd name="connsiteX234" fmla="*/ 3255292 w 5018777"/>
              <a:gd name="connsiteY234" fmla="*/ 997131 h 2610137"/>
              <a:gd name="connsiteX235" fmla="*/ 3028325 w 5018777"/>
              <a:gd name="connsiteY235" fmla="*/ 926102 h 2610137"/>
              <a:gd name="connsiteX236" fmla="*/ 3131920 w 5018777"/>
              <a:gd name="connsiteY236" fmla="*/ 706845 h 2610137"/>
              <a:gd name="connsiteX237" fmla="*/ 2965006 w 5018777"/>
              <a:gd name="connsiteY237" fmla="*/ 663303 h 2610137"/>
              <a:gd name="connsiteX238" fmla="*/ 2892435 w 5018777"/>
              <a:gd name="connsiteY238" fmla="*/ 648788 h 2610137"/>
              <a:gd name="connsiteX239" fmla="*/ 2928720 w 5018777"/>
              <a:gd name="connsiteY239" fmla="*/ 612503 h 2610137"/>
              <a:gd name="connsiteX240" fmla="*/ 2965006 w 5018777"/>
              <a:gd name="connsiteY240" fmla="*/ 576217 h 2610137"/>
              <a:gd name="connsiteX241" fmla="*/ 2972263 w 5018777"/>
              <a:gd name="connsiteY241" fmla="*/ 532674 h 2610137"/>
              <a:gd name="connsiteX242" fmla="*/ 2976527 w 5018777"/>
              <a:gd name="connsiteY242" fmla="*/ 466906 h 2610137"/>
              <a:gd name="connsiteX243" fmla="*/ 2921463 w 5018777"/>
              <a:gd name="connsiteY243" fmla="*/ 416560 h 2610137"/>
              <a:gd name="connsiteX244" fmla="*/ 2892435 w 5018777"/>
              <a:gd name="connsiteY244" fmla="*/ 423817 h 2610137"/>
              <a:gd name="connsiteX245" fmla="*/ 2856149 w 5018777"/>
              <a:gd name="connsiteY245" fmla="*/ 438331 h 2610137"/>
              <a:gd name="connsiteX246" fmla="*/ 2812606 w 5018777"/>
              <a:gd name="connsiteY246" fmla="*/ 445588 h 2610137"/>
              <a:gd name="connsiteX247" fmla="*/ 2783577 w 5018777"/>
              <a:gd name="connsiteY247" fmla="*/ 452845 h 2610137"/>
              <a:gd name="connsiteX248" fmla="*/ 2725520 w 5018777"/>
              <a:gd name="connsiteY248" fmla="*/ 445588 h 2610137"/>
              <a:gd name="connsiteX249" fmla="*/ 2732777 w 5018777"/>
              <a:gd name="connsiteY249" fmla="*/ 380274 h 2610137"/>
              <a:gd name="connsiteX250" fmla="*/ 2725520 w 5018777"/>
              <a:gd name="connsiteY250" fmla="*/ 293188 h 2610137"/>
              <a:gd name="connsiteX251" fmla="*/ 2711006 w 5018777"/>
              <a:gd name="connsiteY251" fmla="*/ 235131 h 2610137"/>
              <a:gd name="connsiteX252" fmla="*/ 2667463 w 5018777"/>
              <a:gd name="connsiteY252" fmla="*/ 213360 h 2610137"/>
              <a:gd name="connsiteX253" fmla="*/ 2660206 w 5018777"/>
              <a:gd name="connsiteY253"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63292 w 5018777"/>
              <a:gd name="connsiteY58" fmla="*/ 576217 h 2610137"/>
              <a:gd name="connsiteX59" fmla="*/ 3705235 w 5018777"/>
              <a:gd name="connsiteY59" fmla="*/ 605245 h 2610137"/>
              <a:gd name="connsiteX60" fmla="*/ 3652167 w 5018777"/>
              <a:gd name="connsiteY60" fmla="*/ 526233 h 2610137"/>
              <a:gd name="connsiteX61" fmla="*/ 3668949 w 5018777"/>
              <a:gd name="connsiteY61" fmla="*/ 438331 h 2610137"/>
              <a:gd name="connsiteX62" fmla="*/ 3705235 w 5018777"/>
              <a:gd name="connsiteY62" fmla="*/ 373017 h 2610137"/>
              <a:gd name="connsiteX63" fmla="*/ 3814092 w 5018777"/>
              <a:gd name="connsiteY63" fmla="*/ 329474 h 2610137"/>
              <a:gd name="connsiteX64" fmla="*/ 3959235 w 5018777"/>
              <a:gd name="connsiteY64" fmla="*/ 336731 h 2610137"/>
              <a:gd name="connsiteX65" fmla="*/ 4024549 w 5018777"/>
              <a:gd name="connsiteY65" fmla="*/ 380274 h 2610137"/>
              <a:gd name="connsiteX66" fmla="*/ 4060835 w 5018777"/>
              <a:gd name="connsiteY66" fmla="*/ 416560 h 2610137"/>
              <a:gd name="connsiteX67" fmla="*/ 4097120 w 5018777"/>
              <a:gd name="connsiteY67" fmla="*/ 481874 h 2610137"/>
              <a:gd name="connsiteX68" fmla="*/ 4111997 w 5018777"/>
              <a:gd name="connsiteY68" fmla="*/ 623751 h 2610137"/>
              <a:gd name="connsiteX69" fmla="*/ 4089863 w 5018777"/>
              <a:gd name="connsiteY69" fmla="*/ 735874 h 2610137"/>
              <a:gd name="connsiteX70" fmla="*/ 4060835 w 5018777"/>
              <a:gd name="connsiteY70" fmla="*/ 772160 h 2610137"/>
              <a:gd name="connsiteX71" fmla="*/ 3946897 w 5018777"/>
              <a:gd name="connsiteY71" fmla="*/ 854165 h 2610137"/>
              <a:gd name="connsiteX72" fmla="*/ 3843120 w 5018777"/>
              <a:gd name="connsiteY72" fmla="*/ 881017 h 2610137"/>
              <a:gd name="connsiteX73" fmla="*/ 3567349 w 5018777"/>
              <a:gd name="connsiteY73" fmla="*/ 866503 h 2610137"/>
              <a:gd name="connsiteX74" fmla="*/ 3422206 w 5018777"/>
              <a:gd name="connsiteY74" fmla="*/ 838563 h 2610137"/>
              <a:gd name="connsiteX75" fmla="*/ 3349635 w 5018777"/>
              <a:gd name="connsiteY75" fmla="*/ 779417 h 2610137"/>
              <a:gd name="connsiteX76" fmla="*/ 3313349 w 5018777"/>
              <a:gd name="connsiteY76" fmla="*/ 699588 h 2610137"/>
              <a:gd name="connsiteX77" fmla="*/ 3277063 w 5018777"/>
              <a:gd name="connsiteY77" fmla="*/ 590731 h 2610137"/>
              <a:gd name="connsiteX78" fmla="*/ 3233520 w 5018777"/>
              <a:gd name="connsiteY78" fmla="*/ 481874 h 2610137"/>
              <a:gd name="connsiteX79" fmla="*/ 3199412 w 5018777"/>
              <a:gd name="connsiteY79" fmla="*/ 370840 h 2610137"/>
              <a:gd name="connsiteX80" fmla="*/ 3139177 w 5018777"/>
              <a:gd name="connsiteY80" fmla="*/ 285931 h 2610137"/>
              <a:gd name="connsiteX81" fmla="*/ 3081120 w 5018777"/>
              <a:gd name="connsiteY81" fmla="*/ 235131 h 2610137"/>
              <a:gd name="connsiteX82" fmla="*/ 3008549 w 5018777"/>
              <a:gd name="connsiteY82" fmla="*/ 177074 h 2610137"/>
              <a:gd name="connsiteX83" fmla="*/ 2934889 w 5018777"/>
              <a:gd name="connsiteY83" fmla="*/ 127363 h 2610137"/>
              <a:gd name="connsiteX84" fmla="*/ 2827120 w 5018777"/>
              <a:gd name="connsiteY84" fmla="*/ 82731 h 2610137"/>
              <a:gd name="connsiteX85" fmla="*/ 2667463 w 5018777"/>
              <a:gd name="connsiteY85" fmla="*/ 53703 h 2610137"/>
              <a:gd name="connsiteX86" fmla="*/ 2500549 w 5018777"/>
              <a:gd name="connsiteY86" fmla="*/ 46445 h 2610137"/>
              <a:gd name="connsiteX87" fmla="*/ 2275577 w 5018777"/>
              <a:gd name="connsiteY87" fmla="*/ 24674 h 2610137"/>
              <a:gd name="connsiteX88" fmla="*/ 2036092 w 5018777"/>
              <a:gd name="connsiteY88" fmla="*/ 10160 h 2610137"/>
              <a:gd name="connsiteX89" fmla="*/ 1753063 w 5018777"/>
              <a:gd name="connsiteY89" fmla="*/ 31931 h 2610137"/>
              <a:gd name="connsiteX90" fmla="*/ 1519746 w 5018777"/>
              <a:gd name="connsiteY90" fmla="*/ 84908 h 2610137"/>
              <a:gd name="connsiteX91" fmla="*/ 1157977 w 5018777"/>
              <a:gd name="connsiteY91" fmla="*/ 193403 h 2610137"/>
              <a:gd name="connsiteX92" fmla="*/ 969292 w 5018777"/>
              <a:gd name="connsiteY92" fmla="*/ 264160 h 2610137"/>
              <a:gd name="connsiteX93" fmla="*/ 889463 w 5018777"/>
              <a:gd name="connsiteY93" fmla="*/ 322217 h 2610137"/>
              <a:gd name="connsiteX94" fmla="*/ 763189 w 5018777"/>
              <a:gd name="connsiteY94" fmla="*/ 423454 h 2610137"/>
              <a:gd name="connsiteX95" fmla="*/ 693520 w 5018777"/>
              <a:gd name="connsiteY95" fmla="*/ 503645 h 2610137"/>
              <a:gd name="connsiteX96" fmla="*/ 664492 w 5018777"/>
              <a:gd name="connsiteY96" fmla="*/ 547188 h 2610137"/>
              <a:gd name="connsiteX97" fmla="*/ 642720 w 5018777"/>
              <a:gd name="connsiteY97" fmla="*/ 612503 h 2610137"/>
              <a:gd name="connsiteX98" fmla="*/ 651792 w 5018777"/>
              <a:gd name="connsiteY98" fmla="*/ 743857 h 2610137"/>
              <a:gd name="connsiteX99" fmla="*/ 700052 w 5018777"/>
              <a:gd name="connsiteY99" fmla="*/ 807357 h 2610137"/>
              <a:gd name="connsiteX100" fmla="*/ 751577 w 5018777"/>
              <a:gd name="connsiteY100" fmla="*/ 807720 h 2610137"/>
              <a:gd name="connsiteX101" fmla="*/ 775889 w 5018777"/>
              <a:gd name="connsiteY101" fmla="*/ 751840 h 2610137"/>
              <a:gd name="connsiteX102" fmla="*/ 764640 w 5018777"/>
              <a:gd name="connsiteY102" fmla="*/ 682171 h 2610137"/>
              <a:gd name="connsiteX103" fmla="*/ 704769 w 5018777"/>
              <a:gd name="connsiteY103" fmla="*/ 647337 h 2610137"/>
              <a:gd name="connsiteX104" fmla="*/ 567246 w 5018777"/>
              <a:gd name="connsiteY104" fmla="*/ 641894 h 2610137"/>
              <a:gd name="connsiteX105" fmla="*/ 468549 w 5018777"/>
              <a:gd name="connsiteY105" fmla="*/ 685074 h 2610137"/>
              <a:gd name="connsiteX106" fmla="*/ 446777 w 5018777"/>
              <a:gd name="connsiteY106" fmla="*/ 757645 h 2610137"/>
              <a:gd name="connsiteX107" fmla="*/ 475806 w 5018777"/>
              <a:gd name="connsiteY107" fmla="*/ 851988 h 2610137"/>
              <a:gd name="connsiteX108" fmla="*/ 533863 w 5018777"/>
              <a:gd name="connsiteY108" fmla="*/ 844731 h 2610137"/>
              <a:gd name="connsiteX109" fmla="*/ 541120 w 5018777"/>
              <a:gd name="connsiteY109" fmla="*/ 822960 h 2610137"/>
              <a:gd name="connsiteX110" fmla="*/ 519349 w 5018777"/>
              <a:gd name="connsiteY110" fmla="*/ 743131 h 2610137"/>
              <a:gd name="connsiteX111" fmla="*/ 497577 w 5018777"/>
              <a:gd name="connsiteY111" fmla="*/ 728617 h 2610137"/>
              <a:gd name="connsiteX112" fmla="*/ 352435 w 5018777"/>
              <a:gd name="connsiteY112" fmla="*/ 735874 h 2610137"/>
              <a:gd name="connsiteX113" fmla="*/ 252286 w 5018777"/>
              <a:gd name="connsiteY113" fmla="*/ 793931 h 2610137"/>
              <a:gd name="connsiteX114" fmla="*/ 192777 w 5018777"/>
              <a:gd name="connsiteY114" fmla="*/ 895531 h 2610137"/>
              <a:gd name="connsiteX115" fmla="*/ 187335 w 5018777"/>
              <a:gd name="connsiteY115" fmla="*/ 1029425 h 2610137"/>
              <a:gd name="connsiteX116" fmla="*/ 218177 w 5018777"/>
              <a:gd name="connsiteY116" fmla="*/ 1073694 h 2610137"/>
              <a:gd name="connsiteX117" fmla="*/ 278049 w 5018777"/>
              <a:gd name="connsiteY117" fmla="*/ 1066437 h 2610137"/>
              <a:gd name="connsiteX118" fmla="*/ 297643 w 5018777"/>
              <a:gd name="connsiteY118" fmla="*/ 1025434 h 2610137"/>
              <a:gd name="connsiteX119" fmla="*/ 260995 w 5018777"/>
              <a:gd name="connsiteY119" fmla="*/ 960483 h 2610137"/>
              <a:gd name="connsiteX120" fmla="*/ 172095 w 5018777"/>
              <a:gd name="connsiteY120" fmla="*/ 955040 h 2610137"/>
              <a:gd name="connsiteX121" fmla="*/ 108957 w 5018777"/>
              <a:gd name="connsiteY121" fmla="*/ 999308 h 2610137"/>
              <a:gd name="connsiteX122" fmla="*/ 54892 w 5018777"/>
              <a:gd name="connsiteY122" fmla="*/ 1069703 h 2610137"/>
              <a:gd name="connsiteX123" fmla="*/ 14252 w 5018777"/>
              <a:gd name="connsiteY123" fmla="*/ 1159691 h 2610137"/>
              <a:gd name="connsiteX124" fmla="*/ 20783 w 5018777"/>
              <a:gd name="connsiteY124" fmla="*/ 1264920 h 2610137"/>
              <a:gd name="connsiteX125" fmla="*/ 69406 w 5018777"/>
              <a:gd name="connsiteY125" fmla="*/ 1316445 h 2610137"/>
              <a:gd name="connsiteX126" fmla="*/ 112949 w 5018777"/>
              <a:gd name="connsiteY126" fmla="*/ 1345474 h 2610137"/>
              <a:gd name="connsiteX127" fmla="*/ 159032 w 5018777"/>
              <a:gd name="connsiteY127" fmla="*/ 1344748 h 2610137"/>
              <a:gd name="connsiteX128" fmla="*/ 217089 w 5018777"/>
              <a:gd name="connsiteY128" fmla="*/ 1319348 h 2610137"/>
              <a:gd name="connsiteX129" fmla="*/ 199672 w 5018777"/>
              <a:gd name="connsiteY129" fmla="*/ 1246051 h 2610137"/>
              <a:gd name="connsiteX130" fmla="*/ 124197 w 5018777"/>
              <a:gd name="connsiteY130" fmla="*/ 1239157 h 2610137"/>
              <a:gd name="connsiteX131" fmla="*/ 54892 w 5018777"/>
              <a:gd name="connsiteY131" fmla="*/ 1265645 h 2610137"/>
              <a:gd name="connsiteX132" fmla="*/ 33120 w 5018777"/>
              <a:gd name="connsiteY132" fmla="*/ 1301931 h 2610137"/>
              <a:gd name="connsiteX133" fmla="*/ 18606 w 5018777"/>
              <a:gd name="connsiteY133" fmla="*/ 1323703 h 2610137"/>
              <a:gd name="connsiteX134" fmla="*/ 4092 w 5018777"/>
              <a:gd name="connsiteY134" fmla="*/ 1382485 h 2610137"/>
              <a:gd name="connsiteX135" fmla="*/ 3729 w 5018777"/>
              <a:gd name="connsiteY135" fmla="*/ 1439091 h 2610137"/>
              <a:gd name="connsiteX136" fmla="*/ 47635 w 5018777"/>
              <a:gd name="connsiteY136" fmla="*/ 1497874 h 2610137"/>
              <a:gd name="connsiteX137" fmla="*/ 91177 w 5018777"/>
              <a:gd name="connsiteY137" fmla="*/ 1526903 h 2610137"/>
              <a:gd name="connsiteX138" fmla="*/ 127100 w 5018777"/>
              <a:gd name="connsiteY138" fmla="*/ 1571171 h 2610137"/>
              <a:gd name="connsiteX139" fmla="*/ 171006 w 5018777"/>
              <a:gd name="connsiteY139" fmla="*/ 1584960 h 2610137"/>
              <a:gd name="connsiteX140" fmla="*/ 228337 w 5018777"/>
              <a:gd name="connsiteY140" fmla="*/ 1564640 h 2610137"/>
              <a:gd name="connsiteX141" fmla="*/ 236683 w 5018777"/>
              <a:gd name="connsiteY141" fmla="*/ 1486625 h 2610137"/>
              <a:gd name="connsiteX142" fmla="*/ 157217 w 5018777"/>
              <a:gd name="connsiteY142" fmla="*/ 1468483 h 2610137"/>
              <a:gd name="connsiteX143" fmla="*/ 105692 w 5018777"/>
              <a:gd name="connsiteY143" fmla="*/ 1505131 h 2610137"/>
              <a:gd name="connsiteX144" fmla="*/ 105692 w 5018777"/>
              <a:gd name="connsiteY144" fmla="*/ 1701074 h 2610137"/>
              <a:gd name="connsiteX145" fmla="*/ 141615 w 5018777"/>
              <a:gd name="connsiteY145" fmla="*/ 1752237 h 2610137"/>
              <a:gd name="connsiteX146" fmla="*/ 192777 w 5018777"/>
              <a:gd name="connsiteY146" fmla="*/ 1795417 h 2610137"/>
              <a:gd name="connsiteX147" fmla="*/ 250835 w 5018777"/>
              <a:gd name="connsiteY147" fmla="*/ 1831703 h 2610137"/>
              <a:gd name="connsiteX148" fmla="*/ 359692 w 5018777"/>
              <a:gd name="connsiteY148" fmla="*/ 1824445 h 2610137"/>
              <a:gd name="connsiteX149" fmla="*/ 394163 w 5018777"/>
              <a:gd name="connsiteY149" fmla="*/ 1799408 h 2610137"/>
              <a:gd name="connsiteX150" fmla="*/ 410492 w 5018777"/>
              <a:gd name="connsiteY150" fmla="*/ 1701074 h 2610137"/>
              <a:gd name="connsiteX151" fmla="*/ 366949 w 5018777"/>
              <a:gd name="connsiteY151" fmla="*/ 1686560 h 2610137"/>
              <a:gd name="connsiteX152" fmla="*/ 316149 w 5018777"/>
              <a:gd name="connsiteY152" fmla="*/ 1693817 h 2610137"/>
              <a:gd name="connsiteX153" fmla="*/ 279863 w 5018777"/>
              <a:gd name="connsiteY153" fmla="*/ 1722845 h 2610137"/>
              <a:gd name="connsiteX154" fmla="*/ 265349 w 5018777"/>
              <a:gd name="connsiteY154" fmla="*/ 1788160 h 2610137"/>
              <a:gd name="connsiteX155" fmla="*/ 276235 w 5018777"/>
              <a:gd name="connsiteY155" fmla="*/ 1942011 h 2610137"/>
              <a:gd name="connsiteX156" fmla="*/ 331026 w 5018777"/>
              <a:gd name="connsiteY156" fmla="*/ 1987368 h 2610137"/>
              <a:gd name="connsiteX157" fmla="*/ 417749 w 5018777"/>
              <a:gd name="connsiteY157" fmla="*/ 2005874 h 2610137"/>
              <a:gd name="connsiteX158" fmla="*/ 526606 w 5018777"/>
              <a:gd name="connsiteY158" fmla="*/ 1998617 h 2610137"/>
              <a:gd name="connsiteX159" fmla="*/ 555635 w 5018777"/>
              <a:gd name="connsiteY159" fmla="*/ 1976845 h 2610137"/>
              <a:gd name="connsiteX160" fmla="*/ 599177 w 5018777"/>
              <a:gd name="connsiteY160" fmla="*/ 1947817 h 2610137"/>
              <a:gd name="connsiteX161" fmla="*/ 628206 w 5018777"/>
              <a:gd name="connsiteY161" fmla="*/ 1904274 h 2610137"/>
              <a:gd name="connsiteX162" fmla="*/ 613692 w 5018777"/>
              <a:gd name="connsiteY162" fmla="*/ 1838960 h 2610137"/>
              <a:gd name="connsiteX163" fmla="*/ 570149 w 5018777"/>
              <a:gd name="connsiteY163" fmla="*/ 1795417 h 2610137"/>
              <a:gd name="connsiteX164" fmla="*/ 528057 w 5018777"/>
              <a:gd name="connsiteY164" fmla="*/ 1803400 h 2610137"/>
              <a:gd name="connsiteX165" fmla="*/ 481249 w 5018777"/>
              <a:gd name="connsiteY165" fmla="*/ 1901371 h 2610137"/>
              <a:gd name="connsiteX166" fmla="*/ 555635 w 5018777"/>
              <a:gd name="connsiteY166" fmla="*/ 1998617 h 2610137"/>
              <a:gd name="connsiteX167" fmla="*/ 570149 w 5018777"/>
              <a:gd name="connsiteY167" fmla="*/ 2020388 h 2610137"/>
              <a:gd name="connsiteX168" fmla="*/ 700777 w 5018777"/>
              <a:gd name="connsiteY168" fmla="*/ 2071188 h 2610137"/>
              <a:gd name="connsiteX169" fmla="*/ 737063 w 5018777"/>
              <a:gd name="connsiteY169" fmla="*/ 2085703 h 2610137"/>
              <a:gd name="connsiteX170" fmla="*/ 867692 w 5018777"/>
              <a:gd name="connsiteY170" fmla="*/ 2122714 h 2610137"/>
              <a:gd name="connsiteX171" fmla="*/ 969292 w 5018777"/>
              <a:gd name="connsiteY171" fmla="*/ 2151017 h 2610137"/>
              <a:gd name="connsiteX172" fmla="*/ 1078149 w 5018777"/>
              <a:gd name="connsiteY172" fmla="*/ 2136503 h 2610137"/>
              <a:gd name="connsiteX173" fmla="*/ 1128949 w 5018777"/>
              <a:gd name="connsiteY173" fmla="*/ 2107474 h 2610137"/>
              <a:gd name="connsiteX174" fmla="*/ 1247603 w 5018777"/>
              <a:gd name="connsiteY174" fmla="*/ 2016397 h 2610137"/>
              <a:gd name="connsiteX175" fmla="*/ 1291509 w 5018777"/>
              <a:gd name="connsiteY175" fmla="*/ 1960154 h 2610137"/>
              <a:gd name="connsiteX176" fmla="*/ 1278083 w 5018777"/>
              <a:gd name="connsiteY176" fmla="*/ 1842225 h 2610137"/>
              <a:gd name="connsiteX177" fmla="*/ 1223292 w 5018777"/>
              <a:gd name="connsiteY177" fmla="*/ 1817188 h 2610137"/>
              <a:gd name="connsiteX178" fmla="*/ 1129675 w 5018777"/>
              <a:gd name="connsiteY178" fmla="*/ 1836057 h 2610137"/>
              <a:gd name="connsiteX179" fmla="*/ 1107177 w 5018777"/>
              <a:gd name="connsiteY179" fmla="*/ 1897017 h 2610137"/>
              <a:gd name="connsiteX180" fmla="*/ 1085406 w 5018777"/>
              <a:gd name="connsiteY180" fmla="*/ 2005874 h 2610137"/>
              <a:gd name="connsiteX181" fmla="*/ 1020092 w 5018777"/>
              <a:gd name="connsiteY181" fmla="*/ 1998617 h 2610137"/>
              <a:gd name="connsiteX182" fmla="*/ 984532 w 5018777"/>
              <a:gd name="connsiteY182" fmla="*/ 1914434 h 2610137"/>
              <a:gd name="connsiteX183" fmla="*/ 996869 w 5018777"/>
              <a:gd name="connsiteY183" fmla="*/ 1810657 h 2610137"/>
              <a:gd name="connsiteX184" fmla="*/ 1070529 w 5018777"/>
              <a:gd name="connsiteY184" fmla="*/ 1734457 h 2610137"/>
              <a:gd name="connsiteX185" fmla="*/ 1230549 w 5018777"/>
              <a:gd name="connsiteY185" fmla="*/ 1693817 h 2610137"/>
              <a:gd name="connsiteX186" fmla="*/ 1339406 w 5018777"/>
              <a:gd name="connsiteY186" fmla="*/ 1701074 h 2610137"/>
              <a:gd name="connsiteX187" fmla="*/ 1426492 w 5018777"/>
              <a:gd name="connsiteY187" fmla="*/ 1744617 h 2610137"/>
              <a:gd name="connsiteX188" fmla="*/ 1480557 w 5018777"/>
              <a:gd name="connsiteY188" fmla="*/ 1795417 h 2610137"/>
              <a:gd name="connsiteX189" fmla="*/ 1510312 w 5018777"/>
              <a:gd name="connsiteY189" fmla="*/ 1862545 h 2610137"/>
              <a:gd name="connsiteX190" fmla="*/ 1511037 w 5018777"/>
              <a:gd name="connsiteY190" fmla="*/ 1964871 h 2610137"/>
              <a:gd name="connsiteX191" fmla="*/ 1463866 w 5018777"/>
              <a:gd name="connsiteY191" fmla="*/ 2049780 h 2610137"/>
              <a:gd name="connsiteX192" fmla="*/ 1404720 w 5018777"/>
              <a:gd name="connsiteY192" fmla="*/ 2165531 h 2610137"/>
              <a:gd name="connsiteX193" fmla="*/ 1368435 w 5018777"/>
              <a:gd name="connsiteY193" fmla="*/ 2296160 h 2610137"/>
              <a:gd name="connsiteX194" fmla="*/ 1370975 w 5018777"/>
              <a:gd name="connsiteY194" fmla="*/ 2452188 h 2610137"/>
              <a:gd name="connsiteX195" fmla="*/ 1513577 w 5018777"/>
              <a:gd name="connsiteY195" fmla="*/ 2557417 h 2610137"/>
              <a:gd name="connsiteX196" fmla="*/ 1636949 w 5018777"/>
              <a:gd name="connsiteY196" fmla="*/ 2593703 h 2610137"/>
              <a:gd name="connsiteX197" fmla="*/ 1813297 w 5018777"/>
              <a:gd name="connsiteY197" fmla="*/ 2610122 h 2610137"/>
              <a:gd name="connsiteX198" fmla="*/ 1929775 w 5018777"/>
              <a:gd name="connsiteY198" fmla="*/ 2575378 h 2610137"/>
              <a:gd name="connsiteX199" fmla="*/ 1963520 w 5018777"/>
              <a:gd name="connsiteY199" fmla="*/ 2499360 h 2610137"/>
              <a:gd name="connsiteX200" fmla="*/ 2006337 w 5018777"/>
              <a:gd name="connsiteY200" fmla="*/ 2317931 h 2610137"/>
              <a:gd name="connsiteX201" fmla="*/ 2043349 w 5018777"/>
              <a:gd name="connsiteY201" fmla="*/ 2114731 h 2610137"/>
              <a:gd name="connsiteX202" fmla="*/ 2102495 w 5018777"/>
              <a:gd name="connsiteY202" fmla="*/ 1990634 h 2610137"/>
              <a:gd name="connsiteX203" fmla="*/ 2221512 w 5018777"/>
              <a:gd name="connsiteY203" fmla="*/ 1882140 h 2610137"/>
              <a:gd name="connsiteX204" fmla="*/ 2333362 w 5018777"/>
              <a:gd name="connsiteY204" fmla="*/ 1869530 h 2610137"/>
              <a:gd name="connsiteX205" fmla="*/ 2398949 w 5018777"/>
              <a:gd name="connsiteY205" fmla="*/ 1882503 h 2610137"/>
              <a:gd name="connsiteX206" fmla="*/ 2457006 w 5018777"/>
              <a:gd name="connsiteY206" fmla="*/ 1933303 h 2610137"/>
              <a:gd name="connsiteX207" fmla="*/ 2493292 w 5018777"/>
              <a:gd name="connsiteY207" fmla="*/ 1976845 h 2610137"/>
              <a:gd name="connsiteX208" fmla="*/ 2533387 w 5018777"/>
              <a:gd name="connsiteY208" fmla="*/ 2067015 h 2610137"/>
              <a:gd name="connsiteX209" fmla="*/ 2542550 w 5018777"/>
              <a:gd name="connsiteY209" fmla="*/ 2182948 h 2610137"/>
              <a:gd name="connsiteX210" fmla="*/ 2476600 w 5018777"/>
              <a:gd name="connsiteY210" fmla="*/ 2272937 h 2610137"/>
              <a:gd name="connsiteX211" fmla="*/ 2332092 w 5018777"/>
              <a:gd name="connsiteY211" fmla="*/ 2281010 h 2610137"/>
              <a:gd name="connsiteX212" fmla="*/ 2435144 w 5018777"/>
              <a:gd name="connsiteY212" fmla="*/ 2152831 h 2610137"/>
              <a:gd name="connsiteX213" fmla="*/ 2379899 w 5018777"/>
              <a:gd name="connsiteY213" fmla="*/ 2048600 h 2610137"/>
              <a:gd name="connsiteX214" fmla="*/ 2275577 w 5018777"/>
              <a:gd name="connsiteY214" fmla="*/ 2020388 h 2610137"/>
              <a:gd name="connsiteX215" fmla="*/ 2152206 w 5018777"/>
              <a:gd name="connsiteY215" fmla="*/ 2114731 h 2610137"/>
              <a:gd name="connsiteX216" fmla="*/ 2130435 w 5018777"/>
              <a:gd name="connsiteY216" fmla="*/ 2354217 h 2610137"/>
              <a:gd name="connsiteX217" fmla="*/ 2209265 w 5018777"/>
              <a:gd name="connsiteY217" fmla="*/ 2468063 h 2610137"/>
              <a:gd name="connsiteX218" fmla="*/ 2319120 w 5018777"/>
              <a:gd name="connsiteY218" fmla="*/ 2535645 h 2610137"/>
              <a:gd name="connsiteX219" fmla="*/ 2532662 w 5018777"/>
              <a:gd name="connsiteY219" fmla="*/ 2568847 h 2610137"/>
              <a:gd name="connsiteX220" fmla="*/ 2587635 w 5018777"/>
              <a:gd name="connsiteY220" fmla="*/ 2484845 h 2610137"/>
              <a:gd name="connsiteX221" fmla="*/ 2594892 w 5018777"/>
              <a:gd name="connsiteY221" fmla="*/ 2412274 h 2610137"/>
              <a:gd name="connsiteX222" fmla="*/ 2790835 w 5018777"/>
              <a:gd name="connsiteY222" fmla="*/ 2455817 h 2610137"/>
              <a:gd name="connsiteX223" fmla="*/ 2767612 w 5018777"/>
              <a:gd name="connsiteY223" fmla="*/ 2268310 h 2610137"/>
              <a:gd name="connsiteX224" fmla="*/ 2980246 w 5018777"/>
              <a:gd name="connsiteY224" fmla="*/ 2285002 h 2610137"/>
              <a:gd name="connsiteX225" fmla="*/ 2916474 w 5018777"/>
              <a:gd name="connsiteY225" fmla="*/ 2067741 h 2610137"/>
              <a:gd name="connsiteX226" fmla="*/ 3146435 w 5018777"/>
              <a:gd name="connsiteY226" fmla="*/ 2042160 h 2610137"/>
              <a:gd name="connsiteX227" fmla="*/ 3023063 w 5018777"/>
              <a:gd name="connsiteY227" fmla="*/ 1846217 h 2610137"/>
              <a:gd name="connsiteX228" fmla="*/ 3251300 w 5018777"/>
              <a:gd name="connsiteY228" fmla="*/ 1829344 h 2610137"/>
              <a:gd name="connsiteX229" fmla="*/ 3091099 w 5018777"/>
              <a:gd name="connsiteY229" fmla="*/ 1650274 h 2610137"/>
              <a:gd name="connsiteX230" fmla="*/ 3298835 w 5018777"/>
              <a:gd name="connsiteY230" fmla="*/ 1570445 h 2610137"/>
              <a:gd name="connsiteX231" fmla="*/ 3119402 w 5018777"/>
              <a:gd name="connsiteY231" fmla="*/ 1423398 h 2610137"/>
              <a:gd name="connsiteX232" fmla="*/ 3313349 w 5018777"/>
              <a:gd name="connsiteY232" fmla="*/ 1265645 h 2610137"/>
              <a:gd name="connsiteX233" fmla="*/ 3097993 w 5018777"/>
              <a:gd name="connsiteY233" fmla="*/ 1175566 h 2610137"/>
              <a:gd name="connsiteX234" fmla="*/ 3255292 w 5018777"/>
              <a:gd name="connsiteY234" fmla="*/ 997131 h 2610137"/>
              <a:gd name="connsiteX235" fmla="*/ 3028325 w 5018777"/>
              <a:gd name="connsiteY235" fmla="*/ 926102 h 2610137"/>
              <a:gd name="connsiteX236" fmla="*/ 3131920 w 5018777"/>
              <a:gd name="connsiteY236" fmla="*/ 706845 h 2610137"/>
              <a:gd name="connsiteX237" fmla="*/ 2965006 w 5018777"/>
              <a:gd name="connsiteY237" fmla="*/ 663303 h 2610137"/>
              <a:gd name="connsiteX238" fmla="*/ 2892435 w 5018777"/>
              <a:gd name="connsiteY238" fmla="*/ 648788 h 2610137"/>
              <a:gd name="connsiteX239" fmla="*/ 2928720 w 5018777"/>
              <a:gd name="connsiteY239" fmla="*/ 612503 h 2610137"/>
              <a:gd name="connsiteX240" fmla="*/ 2965006 w 5018777"/>
              <a:gd name="connsiteY240" fmla="*/ 576217 h 2610137"/>
              <a:gd name="connsiteX241" fmla="*/ 2976527 w 5018777"/>
              <a:gd name="connsiteY241" fmla="*/ 466906 h 2610137"/>
              <a:gd name="connsiteX242" fmla="*/ 2921463 w 5018777"/>
              <a:gd name="connsiteY242" fmla="*/ 416560 h 2610137"/>
              <a:gd name="connsiteX243" fmla="*/ 2892435 w 5018777"/>
              <a:gd name="connsiteY243" fmla="*/ 423817 h 2610137"/>
              <a:gd name="connsiteX244" fmla="*/ 2856149 w 5018777"/>
              <a:gd name="connsiteY244" fmla="*/ 438331 h 2610137"/>
              <a:gd name="connsiteX245" fmla="*/ 2812606 w 5018777"/>
              <a:gd name="connsiteY245" fmla="*/ 445588 h 2610137"/>
              <a:gd name="connsiteX246" fmla="*/ 2783577 w 5018777"/>
              <a:gd name="connsiteY246" fmla="*/ 452845 h 2610137"/>
              <a:gd name="connsiteX247" fmla="*/ 2725520 w 5018777"/>
              <a:gd name="connsiteY247" fmla="*/ 445588 h 2610137"/>
              <a:gd name="connsiteX248" fmla="*/ 2732777 w 5018777"/>
              <a:gd name="connsiteY248" fmla="*/ 380274 h 2610137"/>
              <a:gd name="connsiteX249" fmla="*/ 2725520 w 5018777"/>
              <a:gd name="connsiteY249" fmla="*/ 293188 h 2610137"/>
              <a:gd name="connsiteX250" fmla="*/ 2711006 w 5018777"/>
              <a:gd name="connsiteY250" fmla="*/ 235131 h 2610137"/>
              <a:gd name="connsiteX251" fmla="*/ 2667463 w 5018777"/>
              <a:gd name="connsiteY251" fmla="*/ 213360 h 2610137"/>
              <a:gd name="connsiteX252" fmla="*/ 2660206 w 5018777"/>
              <a:gd name="connsiteY252"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63292 w 5018777"/>
              <a:gd name="connsiteY58" fmla="*/ 576217 h 2610137"/>
              <a:gd name="connsiteX59" fmla="*/ 3705235 w 5018777"/>
              <a:gd name="connsiteY59" fmla="*/ 605245 h 2610137"/>
              <a:gd name="connsiteX60" fmla="*/ 3652167 w 5018777"/>
              <a:gd name="connsiteY60" fmla="*/ 526233 h 2610137"/>
              <a:gd name="connsiteX61" fmla="*/ 3668949 w 5018777"/>
              <a:gd name="connsiteY61" fmla="*/ 438331 h 2610137"/>
              <a:gd name="connsiteX62" fmla="*/ 3705235 w 5018777"/>
              <a:gd name="connsiteY62" fmla="*/ 373017 h 2610137"/>
              <a:gd name="connsiteX63" fmla="*/ 3814092 w 5018777"/>
              <a:gd name="connsiteY63" fmla="*/ 329474 h 2610137"/>
              <a:gd name="connsiteX64" fmla="*/ 3959235 w 5018777"/>
              <a:gd name="connsiteY64" fmla="*/ 336731 h 2610137"/>
              <a:gd name="connsiteX65" fmla="*/ 4024549 w 5018777"/>
              <a:gd name="connsiteY65" fmla="*/ 380274 h 2610137"/>
              <a:gd name="connsiteX66" fmla="*/ 4060835 w 5018777"/>
              <a:gd name="connsiteY66" fmla="*/ 416560 h 2610137"/>
              <a:gd name="connsiteX67" fmla="*/ 4097120 w 5018777"/>
              <a:gd name="connsiteY67" fmla="*/ 481874 h 2610137"/>
              <a:gd name="connsiteX68" fmla="*/ 4111997 w 5018777"/>
              <a:gd name="connsiteY68" fmla="*/ 623751 h 2610137"/>
              <a:gd name="connsiteX69" fmla="*/ 4089863 w 5018777"/>
              <a:gd name="connsiteY69" fmla="*/ 735874 h 2610137"/>
              <a:gd name="connsiteX70" fmla="*/ 4060835 w 5018777"/>
              <a:gd name="connsiteY70" fmla="*/ 772160 h 2610137"/>
              <a:gd name="connsiteX71" fmla="*/ 3946897 w 5018777"/>
              <a:gd name="connsiteY71" fmla="*/ 854165 h 2610137"/>
              <a:gd name="connsiteX72" fmla="*/ 3843120 w 5018777"/>
              <a:gd name="connsiteY72" fmla="*/ 881017 h 2610137"/>
              <a:gd name="connsiteX73" fmla="*/ 3567349 w 5018777"/>
              <a:gd name="connsiteY73" fmla="*/ 866503 h 2610137"/>
              <a:gd name="connsiteX74" fmla="*/ 3422206 w 5018777"/>
              <a:gd name="connsiteY74" fmla="*/ 838563 h 2610137"/>
              <a:gd name="connsiteX75" fmla="*/ 3349635 w 5018777"/>
              <a:gd name="connsiteY75" fmla="*/ 779417 h 2610137"/>
              <a:gd name="connsiteX76" fmla="*/ 3313349 w 5018777"/>
              <a:gd name="connsiteY76" fmla="*/ 699588 h 2610137"/>
              <a:gd name="connsiteX77" fmla="*/ 3277063 w 5018777"/>
              <a:gd name="connsiteY77" fmla="*/ 590731 h 2610137"/>
              <a:gd name="connsiteX78" fmla="*/ 3233520 w 5018777"/>
              <a:gd name="connsiteY78" fmla="*/ 481874 h 2610137"/>
              <a:gd name="connsiteX79" fmla="*/ 3199412 w 5018777"/>
              <a:gd name="connsiteY79" fmla="*/ 370840 h 2610137"/>
              <a:gd name="connsiteX80" fmla="*/ 3139177 w 5018777"/>
              <a:gd name="connsiteY80" fmla="*/ 285931 h 2610137"/>
              <a:gd name="connsiteX81" fmla="*/ 3081120 w 5018777"/>
              <a:gd name="connsiteY81" fmla="*/ 235131 h 2610137"/>
              <a:gd name="connsiteX82" fmla="*/ 3008549 w 5018777"/>
              <a:gd name="connsiteY82" fmla="*/ 177074 h 2610137"/>
              <a:gd name="connsiteX83" fmla="*/ 2934889 w 5018777"/>
              <a:gd name="connsiteY83" fmla="*/ 127363 h 2610137"/>
              <a:gd name="connsiteX84" fmla="*/ 2827120 w 5018777"/>
              <a:gd name="connsiteY84" fmla="*/ 82731 h 2610137"/>
              <a:gd name="connsiteX85" fmla="*/ 2667463 w 5018777"/>
              <a:gd name="connsiteY85" fmla="*/ 53703 h 2610137"/>
              <a:gd name="connsiteX86" fmla="*/ 2500549 w 5018777"/>
              <a:gd name="connsiteY86" fmla="*/ 46445 h 2610137"/>
              <a:gd name="connsiteX87" fmla="*/ 2275577 w 5018777"/>
              <a:gd name="connsiteY87" fmla="*/ 24674 h 2610137"/>
              <a:gd name="connsiteX88" fmla="*/ 2036092 w 5018777"/>
              <a:gd name="connsiteY88" fmla="*/ 10160 h 2610137"/>
              <a:gd name="connsiteX89" fmla="*/ 1753063 w 5018777"/>
              <a:gd name="connsiteY89" fmla="*/ 31931 h 2610137"/>
              <a:gd name="connsiteX90" fmla="*/ 1519746 w 5018777"/>
              <a:gd name="connsiteY90" fmla="*/ 84908 h 2610137"/>
              <a:gd name="connsiteX91" fmla="*/ 1157977 w 5018777"/>
              <a:gd name="connsiteY91" fmla="*/ 193403 h 2610137"/>
              <a:gd name="connsiteX92" fmla="*/ 969292 w 5018777"/>
              <a:gd name="connsiteY92" fmla="*/ 264160 h 2610137"/>
              <a:gd name="connsiteX93" fmla="*/ 889463 w 5018777"/>
              <a:gd name="connsiteY93" fmla="*/ 322217 h 2610137"/>
              <a:gd name="connsiteX94" fmla="*/ 763189 w 5018777"/>
              <a:gd name="connsiteY94" fmla="*/ 423454 h 2610137"/>
              <a:gd name="connsiteX95" fmla="*/ 693520 w 5018777"/>
              <a:gd name="connsiteY95" fmla="*/ 503645 h 2610137"/>
              <a:gd name="connsiteX96" fmla="*/ 664492 w 5018777"/>
              <a:gd name="connsiteY96" fmla="*/ 547188 h 2610137"/>
              <a:gd name="connsiteX97" fmla="*/ 642720 w 5018777"/>
              <a:gd name="connsiteY97" fmla="*/ 612503 h 2610137"/>
              <a:gd name="connsiteX98" fmla="*/ 651792 w 5018777"/>
              <a:gd name="connsiteY98" fmla="*/ 743857 h 2610137"/>
              <a:gd name="connsiteX99" fmla="*/ 700052 w 5018777"/>
              <a:gd name="connsiteY99" fmla="*/ 807357 h 2610137"/>
              <a:gd name="connsiteX100" fmla="*/ 751577 w 5018777"/>
              <a:gd name="connsiteY100" fmla="*/ 807720 h 2610137"/>
              <a:gd name="connsiteX101" fmla="*/ 775889 w 5018777"/>
              <a:gd name="connsiteY101" fmla="*/ 751840 h 2610137"/>
              <a:gd name="connsiteX102" fmla="*/ 764640 w 5018777"/>
              <a:gd name="connsiteY102" fmla="*/ 682171 h 2610137"/>
              <a:gd name="connsiteX103" fmla="*/ 704769 w 5018777"/>
              <a:gd name="connsiteY103" fmla="*/ 647337 h 2610137"/>
              <a:gd name="connsiteX104" fmla="*/ 567246 w 5018777"/>
              <a:gd name="connsiteY104" fmla="*/ 641894 h 2610137"/>
              <a:gd name="connsiteX105" fmla="*/ 468549 w 5018777"/>
              <a:gd name="connsiteY105" fmla="*/ 685074 h 2610137"/>
              <a:gd name="connsiteX106" fmla="*/ 446777 w 5018777"/>
              <a:gd name="connsiteY106" fmla="*/ 757645 h 2610137"/>
              <a:gd name="connsiteX107" fmla="*/ 475806 w 5018777"/>
              <a:gd name="connsiteY107" fmla="*/ 851988 h 2610137"/>
              <a:gd name="connsiteX108" fmla="*/ 533863 w 5018777"/>
              <a:gd name="connsiteY108" fmla="*/ 844731 h 2610137"/>
              <a:gd name="connsiteX109" fmla="*/ 541120 w 5018777"/>
              <a:gd name="connsiteY109" fmla="*/ 822960 h 2610137"/>
              <a:gd name="connsiteX110" fmla="*/ 519349 w 5018777"/>
              <a:gd name="connsiteY110" fmla="*/ 743131 h 2610137"/>
              <a:gd name="connsiteX111" fmla="*/ 497577 w 5018777"/>
              <a:gd name="connsiteY111" fmla="*/ 728617 h 2610137"/>
              <a:gd name="connsiteX112" fmla="*/ 352435 w 5018777"/>
              <a:gd name="connsiteY112" fmla="*/ 735874 h 2610137"/>
              <a:gd name="connsiteX113" fmla="*/ 252286 w 5018777"/>
              <a:gd name="connsiteY113" fmla="*/ 793931 h 2610137"/>
              <a:gd name="connsiteX114" fmla="*/ 192777 w 5018777"/>
              <a:gd name="connsiteY114" fmla="*/ 895531 h 2610137"/>
              <a:gd name="connsiteX115" fmla="*/ 187335 w 5018777"/>
              <a:gd name="connsiteY115" fmla="*/ 1029425 h 2610137"/>
              <a:gd name="connsiteX116" fmla="*/ 218177 w 5018777"/>
              <a:gd name="connsiteY116" fmla="*/ 1073694 h 2610137"/>
              <a:gd name="connsiteX117" fmla="*/ 278049 w 5018777"/>
              <a:gd name="connsiteY117" fmla="*/ 1066437 h 2610137"/>
              <a:gd name="connsiteX118" fmla="*/ 297643 w 5018777"/>
              <a:gd name="connsiteY118" fmla="*/ 1025434 h 2610137"/>
              <a:gd name="connsiteX119" fmla="*/ 260995 w 5018777"/>
              <a:gd name="connsiteY119" fmla="*/ 960483 h 2610137"/>
              <a:gd name="connsiteX120" fmla="*/ 172095 w 5018777"/>
              <a:gd name="connsiteY120" fmla="*/ 955040 h 2610137"/>
              <a:gd name="connsiteX121" fmla="*/ 108957 w 5018777"/>
              <a:gd name="connsiteY121" fmla="*/ 999308 h 2610137"/>
              <a:gd name="connsiteX122" fmla="*/ 54892 w 5018777"/>
              <a:gd name="connsiteY122" fmla="*/ 1069703 h 2610137"/>
              <a:gd name="connsiteX123" fmla="*/ 14252 w 5018777"/>
              <a:gd name="connsiteY123" fmla="*/ 1159691 h 2610137"/>
              <a:gd name="connsiteX124" fmla="*/ 20783 w 5018777"/>
              <a:gd name="connsiteY124" fmla="*/ 1264920 h 2610137"/>
              <a:gd name="connsiteX125" fmla="*/ 69406 w 5018777"/>
              <a:gd name="connsiteY125" fmla="*/ 1316445 h 2610137"/>
              <a:gd name="connsiteX126" fmla="*/ 112949 w 5018777"/>
              <a:gd name="connsiteY126" fmla="*/ 1345474 h 2610137"/>
              <a:gd name="connsiteX127" fmla="*/ 159032 w 5018777"/>
              <a:gd name="connsiteY127" fmla="*/ 1344748 h 2610137"/>
              <a:gd name="connsiteX128" fmla="*/ 217089 w 5018777"/>
              <a:gd name="connsiteY128" fmla="*/ 1319348 h 2610137"/>
              <a:gd name="connsiteX129" fmla="*/ 199672 w 5018777"/>
              <a:gd name="connsiteY129" fmla="*/ 1246051 h 2610137"/>
              <a:gd name="connsiteX130" fmla="*/ 124197 w 5018777"/>
              <a:gd name="connsiteY130" fmla="*/ 1239157 h 2610137"/>
              <a:gd name="connsiteX131" fmla="*/ 54892 w 5018777"/>
              <a:gd name="connsiteY131" fmla="*/ 1265645 h 2610137"/>
              <a:gd name="connsiteX132" fmla="*/ 33120 w 5018777"/>
              <a:gd name="connsiteY132" fmla="*/ 1301931 h 2610137"/>
              <a:gd name="connsiteX133" fmla="*/ 18606 w 5018777"/>
              <a:gd name="connsiteY133" fmla="*/ 1323703 h 2610137"/>
              <a:gd name="connsiteX134" fmla="*/ 4092 w 5018777"/>
              <a:gd name="connsiteY134" fmla="*/ 1382485 h 2610137"/>
              <a:gd name="connsiteX135" fmla="*/ 3729 w 5018777"/>
              <a:gd name="connsiteY135" fmla="*/ 1439091 h 2610137"/>
              <a:gd name="connsiteX136" fmla="*/ 47635 w 5018777"/>
              <a:gd name="connsiteY136" fmla="*/ 1497874 h 2610137"/>
              <a:gd name="connsiteX137" fmla="*/ 91177 w 5018777"/>
              <a:gd name="connsiteY137" fmla="*/ 1526903 h 2610137"/>
              <a:gd name="connsiteX138" fmla="*/ 127100 w 5018777"/>
              <a:gd name="connsiteY138" fmla="*/ 1571171 h 2610137"/>
              <a:gd name="connsiteX139" fmla="*/ 171006 w 5018777"/>
              <a:gd name="connsiteY139" fmla="*/ 1584960 h 2610137"/>
              <a:gd name="connsiteX140" fmla="*/ 228337 w 5018777"/>
              <a:gd name="connsiteY140" fmla="*/ 1564640 h 2610137"/>
              <a:gd name="connsiteX141" fmla="*/ 236683 w 5018777"/>
              <a:gd name="connsiteY141" fmla="*/ 1486625 h 2610137"/>
              <a:gd name="connsiteX142" fmla="*/ 157217 w 5018777"/>
              <a:gd name="connsiteY142" fmla="*/ 1468483 h 2610137"/>
              <a:gd name="connsiteX143" fmla="*/ 105692 w 5018777"/>
              <a:gd name="connsiteY143" fmla="*/ 1505131 h 2610137"/>
              <a:gd name="connsiteX144" fmla="*/ 105692 w 5018777"/>
              <a:gd name="connsiteY144" fmla="*/ 1701074 h 2610137"/>
              <a:gd name="connsiteX145" fmla="*/ 141615 w 5018777"/>
              <a:gd name="connsiteY145" fmla="*/ 1752237 h 2610137"/>
              <a:gd name="connsiteX146" fmla="*/ 192777 w 5018777"/>
              <a:gd name="connsiteY146" fmla="*/ 1795417 h 2610137"/>
              <a:gd name="connsiteX147" fmla="*/ 250835 w 5018777"/>
              <a:gd name="connsiteY147" fmla="*/ 1831703 h 2610137"/>
              <a:gd name="connsiteX148" fmla="*/ 359692 w 5018777"/>
              <a:gd name="connsiteY148" fmla="*/ 1824445 h 2610137"/>
              <a:gd name="connsiteX149" fmla="*/ 394163 w 5018777"/>
              <a:gd name="connsiteY149" fmla="*/ 1799408 h 2610137"/>
              <a:gd name="connsiteX150" fmla="*/ 410492 w 5018777"/>
              <a:gd name="connsiteY150" fmla="*/ 1701074 h 2610137"/>
              <a:gd name="connsiteX151" fmla="*/ 366949 w 5018777"/>
              <a:gd name="connsiteY151" fmla="*/ 1686560 h 2610137"/>
              <a:gd name="connsiteX152" fmla="*/ 316149 w 5018777"/>
              <a:gd name="connsiteY152" fmla="*/ 1693817 h 2610137"/>
              <a:gd name="connsiteX153" fmla="*/ 279863 w 5018777"/>
              <a:gd name="connsiteY153" fmla="*/ 1722845 h 2610137"/>
              <a:gd name="connsiteX154" fmla="*/ 265349 w 5018777"/>
              <a:gd name="connsiteY154" fmla="*/ 1788160 h 2610137"/>
              <a:gd name="connsiteX155" fmla="*/ 276235 w 5018777"/>
              <a:gd name="connsiteY155" fmla="*/ 1942011 h 2610137"/>
              <a:gd name="connsiteX156" fmla="*/ 331026 w 5018777"/>
              <a:gd name="connsiteY156" fmla="*/ 1987368 h 2610137"/>
              <a:gd name="connsiteX157" fmla="*/ 417749 w 5018777"/>
              <a:gd name="connsiteY157" fmla="*/ 2005874 h 2610137"/>
              <a:gd name="connsiteX158" fmla="*/ 526606 w 5018777"/>
              <a:gd name="connsiteY158" fmla="*/ 1998617 h 2610137"/>
              <a:gd name="connsiteX159" fmla="*/ 555635 w 5018777"/>
              <a:gd name="connsiteY159" fmla="*/ 1976845 h 2610137"/>
              <a:gd name="connsiteX160" fmla="*/ 599177 w 5018777"/>
              <a:gd name="connsiteY160" fmla="*/ 1947817 h 2610137"/>
              <a:gd name="connsiteX161" fmla="*/ 628206 w 5018777"/>
              <a:gd name="connsiteY161" fmla="*/ 1904274 h 2610137"/>
              <a:gd name="connsiteX162" fmla="*/ 613692 w 5018777"/>
              <a:gd name="connsiteY162" fmla="*/ 1838960 h 2610137"/>
              <a:gd name="connsiteX163" fmla="*/ 570149 w 5018777"/>
              <a:gd name="connsiteY163" fmla="*/ 1795417 h 2610137"/>
              <a:gd name="connsiteX164" fmla="*/ 528057 w 5018777"/>
              <a:gd name="connsiteY164" fmla="*/ 1803400 h 2610137"/>
              <a:gd name="connsiteX165" fmla="*/ 481249 w 5018777"/>
              <a:gd name="connsiteY165" fmla="*/ 1901371 h 2610137"/>
              <a:gd name="connsiteX166" fmla="*/ 555635 w 5018777"/>
              <a:gd name="connsiteY166" fmla="*/ 1998617 h 2610137"/>
              <a:gd name="connsiteX167" fmla="*/ 570149 w 5018777"/>
              <a:gd name="connsiteY167" fmla="*/ 2020388 h 2610137"/>
              <a:gd name="connsiteX168" fmla="*/ 700777 w 5018777"/>
              <a:gd name="connsiteY168" fmla="*/ 2071188 h 2610137"/>
              <a:gd name="connsiteX169" fmla="*/ 737063 w 5018777"/>
              <a:gd name="connsiteY169" fmla="*/ 2085703 h 2610137"/>
              <a:gd name="connsiteX170" fmla="*/ 867692 w 5018777"/>
              <a:gd name="connsiteY170" fmla="*/ 2122714 h 2610137"/>
              <a:gd name="connsiteX171" fmla="*/ 969292 w 5018777"/>
              <a:gd name="connsiteY171" fmla="*/ 2151017 h 2610137"/>
              <a:gd name="connsiteX172" fmla="*/ 1078149 w 5018777"/>
              <a:gd name="connsiteY172" fmla="*/ 2136503 h 2610137"/>
              <a:gd name="connsiteX173" fmla="*/ 1128949 w 5018777"/>
              <a:gd name="connsiteY173" fmla="*/ 2107474 h 2610137"/>
              <a:gd name="connsiteX174" fmla="*/ 1247603 w 5018777"/>
              <a:gd name="connsiteY174" fmla="*/ 2016397 h 2610137"/>
              <a:gd name="connsiteX175" fmla="*/ 1291509 w 5018777"/>
              <a:gd name="connsiteY175" fmla="*/ 1960154 h 2610137"/>
              <a:gd name="connsiteX176" fmla="*/ 1278083 w 5018777"/>
              <a:gd name="connsiteY176" fmla="*/ 1842225 h 2610137"/>
              <a:gd name="connsiteX177" fmla="*/ 1223292 w 5018777"/>
              <a:gd name="connsiteY177" fmla="*/ 1817188 h 2610137"/>
              <a:gd name="connsiteX178" fmla="*/ 1129675 w 5018777"/>
              <a:gd name="connsiteY178" fmla="*/ 1836057 h 2610137"/>
              <a:gd name="connsiteX179" fmla="*/ 1107177 w 5018777"/>
              <a:gd name="connsiteY179" fmla="*/ 1897017 h 2610137"/>
              <a:gd name="connsiteX180" fmla="*/ 1085406 w 5018777"/>
              <a:gd name="connsiteY180" fmla="*/ 2005874 h 2610137"/>
              <a:gd name="connsiteX181" fmla="*/ 1020092 w 5018777"/>
              <a:gd name="connsiteY181" fmla="*/ 1998617 h 2610137"/>
              <a:gd name="connsiteX182" fmla="*/ 984532 w 5018777"/>
              <a:gd name="connsiteY182" fmla="*/ 1914434 h 2610137"/>
              <a:gd name="connsiteX183" fmla="*/ 996869 w 5018777"/>
              <a:gd name="connsiteY183" fmla="*/ 1810657 h 2610137"/>
              <a:gd name="connsiteX184" fmla="*/ 1070529 w 5018777"/>
              <a:gd name="connsiteY184" fmla="*/ 1734457 h 2610137"/>
              <a:gd name="connsiteX185" fmla="*/ 1230549 w 5018777"/>
              <a:gd name="connsiteY185" fmla="*/ 1693817 h 2610137"/>
              <a:gd name="connsiteX186" fmla="*/ 1339406 w 5018777"/>
              <a:gd name="connsiteY186" fmla="*/ 1701074 h 2610137"/>
              <a:gd name="connsiteX187" fmla="*/ 1426492 w 5018777"/>
              <a:gd name="connsiteY187" fmla="*/ 1744617 h 2610137"/>
              <a:gd name="connsiteX188" fmla="*/ 1480557 w 5018777"/>
              <a:gd name="connsiteY188" fmla="*/ 1795417 h 2610137"/>
              <a:gd name="connsiteX189" fmla="*/ 1510312 w 5018777"/>
              <a:gd name="connsiteY189" fmla="*/ 1862545 h 2610137"/>
              <a:gd name="connsiteX190" fmla="*/ 1511037 w 5018777"/>
              <a:gd name="connsiteY190" fmla="*/ 1964871 h 2610137"/>
              <a:gd name="connsiteX191" fmla="*/ 1463866 w 5018777"/>
              <a:gd name="connsiteY191" fmla="*/ 2049780 h 2610137"/>
              <a:gd name="connsiteX192" fmla="*/ 1404720 w 5018777"/>
              <a:gd name="connsiteY192" fmla="*/ 2165531 h 2610137"/>
              <a:gd name="connsiteX193" fmla="*/ 1368435 w 5018777"/>
              <a:gd name="connsiteY193" fmla="*/ 2296160 h 2610137"/>
              <a:gd name="connsiteX194" fmla="*/ 1370975 w 5018777"/>
              <a:gd name="connsiteY194" fmla="*/ 2452188 h 2610137"/>
              <a:gd name="connsiteX195" fmla="*/ 1513577 w 5018777"/>
              <a:gd name="connsiteY195" fmla="*/ 2557417 h 2610137"/>
              <a:gd name="connsiteX196" fmla="*/ 1636949 w 5018777"/>
              <a:gd name="connsiteY196" fmla="*/ 2593703 h 2610137"/>
              <a:gd name="connsiteX197" fmla="*/ 1813297 w 5018777"/>
              <a:gd name="connsiteY197" fmla="*/ 2610122 h 2610137"/>
              <a:gd name="connsiteX198" fmla="*/ 1929775 w 5018777"/>
              <a:gd name="connsiteY198" fmla="*/ 2575378 h 2610137"/>
              <a:gd name="connsiteX199" fmla="*/ 1963520 w 5018777"/>
              <a:gd name="connsiteY199" fmla="*/ 2499360 h 2610137"/>
              <a:gd name="connsiteX200" fmla="*/ 2006337 w 5018777"/>
              <a:gd name="connsiteY200" fmla="*/ 2317931 h 2610137"/>
              <a:gd name="connsiteX201" fmla="*/ 2043349 w 5018777"/>
              <a:gd name="connsiteY201" fmla="*/ 2114731 h 2610137"/>
              <a:gd name="connsiteX202" fmla="*/ 2102495 w 5018777"/>
              <a:gd name="connsiteY202" fmla="*/ 1990634 h 2610137"/>
              <a:gd name="connsiteX203" fmla="*/ 2221512 w 5018777"/>
              <a:gd name="connsiteY203" fmla="*/ 1882140 h 2610137"/>
              <a:gd name="connsiteX204" fmla="*/ 2333362 w 5018777"/>
              <a:gd name="connsiteY204" fmla="*/ 1869530 h 2610137"/>
              <a:gd name="connsiteX205" fmla="*/ 2398949 w 5018777"/>
              <a:gd name="connsiteY205" fmla="*/ 1882503 h 2610137"/>
              <a:gd name="connsiteX206" fmla="*/ 2457006 w 5018777"/>
              <a:gd name="connsiteY206" fmla="*/ 1933303 h 2610137"/>
              <a:gd name="connsiteX207" fmla="*/ 2493292 w 5018777"/>
              <a:gd name="connsiteY207" fmla="*/ 1976845 h 2610137"/>
              <a:gd name="connsiteX208" fmla="*/ 2533387 w 5018777"/>
              <a:gd name="connsiteY208" fmla="*/ 2067015 h 2610137"/>
              <a:gd name="connsiteX209" fmla="*/ 2542550 w 5018777"/>
              <a:gd name="connsiteY209" fmla="*/ 2182948 h 2610137"/>
              <a:gd name="connsiteX210" fmla="*/ 2476600 w 5018777"/>
              <a:gd name="connsiteY210" fmla="*/ 2272937 h 2610137"/>
              <a:gd name="connsiteX211" fmla="*/ 2332092 w 5018777"/>
              <a:gd name="connsiteY211" fmla="*/ 2281010 h 2610137"/>
              <a:gd name="connsiteX212" fmla="*/ 2435144 w 5018777"/>
              <a:gd name="connsiteY212" fmla="*/ 2152831 h 2610137"/>
              <a:gd name="connsiteX213" fmla="*/ 2379899 w 5018777"/>
              <a:gd name="connsiteY213" fmla="*/ 2048600 h 2610137"/>
              <a:gd name="connsiteX214" fmla="*/ 2275577 w 5018777"/>
              <a:gd name="connsiteY214" fmla="*/ 2020388 h 2610137"/>
              <a:gd name="connsiteX215" fmla="*/ 2152206 w 5018777"/>
              <a:gd name="connsiteY215" fmla="*/ 2114731 h 2610137"/>
              <a:gd name="connsiteX216" fmla="*/ 2130435 w 5018777"/>
              <a:gd name="connsiteY216" fmla="*/ 2354217 h 2610137"/>
              <a:gd name="connsiteX217" fmla="*/ 2209265 w 5018777"/>
              <a:gd name="connsiteY217" fmla="*/ 2468063 h 2610137"/>
              <a:gd name="connsiteX218" fmla="*/ 2319120 w 5018777"/>
              <a:gd name="connsiteY218" fmla="*/ 2535645 h 2610137"/>
              <a:gd name="connsiteX219" fmla="*/ 2532662 w 5018777"/>
              <a:gd name="connsiteY219" fmla="*/ 2568847 h 2610137"/>
              <a:gd name="connsiteX220" fmla="*/ 2587635 w 5018777"/>
              <a:gd name="connsiteY220" fmla="*/ 2484845 h 2610137"/>
              <a:gd name="connsiteX221" fmla="*/ 2594892 w 5018777"/>
              <a:gd name="connsiteY221" fmla="*/ 2412274 h 2610137"/>
              <a:gd name="connsiteX222" fmla="*/ 2790835 w 5018777"/>
              <a:gd name="connsiteY222" fmla="*/ 2455817 h 2610137"/>
              <a:gd name="connsiteX223" fmla="*/ 2767612 w 5018777"/>
              <a:gd name="connsiteY223" fmla="*/ 2268310 h 2610137"/>
              <a:gd name="connsiteX224" fmla="*/ 2980246 w 5018777"/>
              <a:gd name="connsiteY224" fmla="*/ 2285002 h 2610137"/>
              <a:gd name="connsiteX225" fmla="*/ 2916474 w 5018777"/>
              <a:gd name="connsiteY225" fmla="*/ 2067741 h 2610137"/>
              <a:gd name="connsiteX226" fmla="*/ 3146435 w 5018777"/>
              <a:gd name="connsiteY226" fmla="*/ 2042160 h 2610137"/>
              <a:gd name="connsiteX227" fmla="*/ 3023063 w 5018777"/>
              <a:gd name="connsiteY227" fmla="*/ 1846217 h 2610137"/>
              <a:gd name="connsiteX228" fmla="*/ 3251300 w 5018777"/>
              <a:gd name="connsiteY228" fmla="*/ 1829344 h 2610137"/>
              <a:gd name="connsiteX229" fmla="*/ 3091099 w 5018777"/>
              <a:gd name="connsiteY229" fmla="*/ 1650274 h 2610137"/>
              <a:gd name="connsiteX230" fmla="*/ 3298835 w 5018777"/>
              <a:gd name="connsiteY230" fmla="*/ 1570445 h 2610137"/>
              <a:gd name="connsiteX231" fmla="*/ 3119402 w 5018777"/>
              <a:gd name="connsiteY231" fmla="*/ 1423398 h 2610137"/>
              <a:gd name="connsiteX232" fmla="*/ 3313349 w 5018777"/>
              <a:gd name="connsiteY232" fmla="*/ 1265645 h 2610137"/>
              <a:gd name="connsiteX233" fmla="*/ 3097993 w 5018777"/>
              <a:gd name="connsiteY233" fmla="*/ 1175566 h 2610137"/>
              <a:gd name="connsiteX234" fmla="*/ 3255292 w 5018777"/>
              <a:gd name="connsiteY234" fmla="*/ 997131 h 2610137"/>
              <a:gd name="connsiteX235" fmla="*/ 3028325 w 5018777"/>
              <a:gd name="connsiteY235" fmla="*/ 926102 h 2610137"/>
              <a:gd name="connsiteX236" fmla="*/ 3131920 w 5018777"/>
              <a:gd name="connsiteY236" fmla="*/ 706845 h 2610137"/>
              <a:gd name="connsiteX237" fmla="*/ 2965006 w 5018777"/>
              <a:gd name="connsiteY237" fmla="*/ 663303 h 2610137"/>
              <a:gd name="connsiteX238" fmla="*/ 2892435 w 5018777"/>
              <a:gd name="connsiteY238" fmla="*/ 648788 h 2610137"/>
              <a:gd name="connsiteX239" fmla="*/ 2928720 w 5018777"/>
              <a:gd name="connsiteY239" fmla="*/ 612503 h 2610137"/>
              <a:gd name="connsiteX240" fmla="*/ 2976527 w 5018777"/>
              <a:gd name="connsiteY240" fmla="*/ 466906 h 2610137"/>
              <a:gd name="connsiteX241" fmla="*/ 2921463 w 5018777"/>
              <a:gd name="connsiteY241" fmla="*/ 416560 h 2610137"/>
              <a:gd name="connsiteX242" fmla="*/ 2892435 w 5018777"/>
              <a:gd name="connsiteY242" fmla="*/ 423817 h 2610137"/>
              <a:gd name="connsiteX243" fmla="*/ 2856149 w 5018777"/>
              <a:gd name="connsiteY243" fmla="*/ 438331 h 2610137"/>
              <a:gd name="connsiteX244" fmla="*/ 2812606 w 5018777"/>
              <a:gd name="connsiteY244" fmla="*/ 445588 h 2610137"/>
              <a:gd name="connsiteX245" fmla="*/ 2783577 w 5018777"/>
              <a:gd name="connsiteY245" fmla="*/ 452845 h 2610137"/>
              <a:gd name="connsiteX246" fmla="*/ 2725520 w 5018777"/>
              <a:gd name="connsiteY246" fmla="*/ 445588 h 2610137"/>
              <a:gd name="connsiteX247" fmla="*/ 2732777 w 5018777"/>
              <a:gd name="connsiteY247" fmla="*/ 380274 h 2610137"/>
              <a:gd name="connsiteX248" fmla="*/ 2725520 w 5018777"/>
              <a:gd name="connsiteY248" fmla="*/ 293188 h 2610137"/>
              <a:gd name="connsiteX249" fmla="*/ 2711006 w 5018777"/>
              <a:gd name="connsiteY249" fmla="*/ 235131 h 2610137"/>
              <a:gd name="connsiteX250" fmla="*/ 2667463 w 5018777"/>
              <a:gd name="connsiteY250" fmla="*/ 213360 h 2610137"/>
              <a:gd name="connsiteX251" fmla="*/ 2660206 w 5018777"/>
              <a:gd name="connsiteY251"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63292 w 5018777"/>
              <a:gd name="connsiteY58" fmla="*/ 576217 h 2610137"/>
              <a:gd name="connsiteX59" fmla="*/ 3705235 w 5018777"/>
              <a:gd name="connsiteY59" fmla="*/ 605245 h 2610137"/>
              <a:gd name="connsiteX60" fmla="*/ 3652167 w 5018777"/>
              <a:gd name="connsiteY60" fmla="*/ 526233 h 2610137"/>
              <a:gd name="connsiteX61" fmla="*/ 3668949 w 5018777"/>
              <a:gd name="connsiteY61" fmla="*/ 438331 h 2610137"/>
              <a:gd name="connsiteX62" fmla="*/ 3705235 w 5018777"/>
              <a:gd name="connsiteY62" fmla="*/ 373017 h 2610137"/>
              <a:gd name="connsiteX63" fmla="*/ 3814092 w 5018777"/>
              <a:gd name="connsiteY63" fmla="*/ 329474 h 2610137"/>
              <a:gd name="connsiteX64" fmla="*/ 3959235 w 5018777"/>
              <a:gd name="connsiteY64" fmla="*/ 336731 h 2610137"/>
              <a:gd name="connsiteX65" fmla="*/ 4024549 w 5018777"/>
              <a:gd name="connsiteY65" fmla="*/ 380274 h 2610137"/>
              <a:gd name="connsiteX66" fmla="*/ 4060835 w 5018777"/>
              <a:gd name="connsiteY66" fmla="*/ 416560 h 2610137"/>
              <a:gd name="connsiteX67" fmla="*/ 4097120 w 5018777"/>
              <a:gd name="connsiteY67" fmla="*/ 481874 h 2610137"/>
              <a:gd name="connsiteX68" fmla="*/ 4111997 w 5018777"/>
              <a:gd name="connsiteY68" fmla="*/ 623751 h 2610137"/>
              <a:gd name="connsiteX69" fmla="*/ 4089863 w 5018777"/>
              <a:gd name="connsiteY69" fmla="*/ 735874 h 2610137"/>
              <a:gd name="connsiteX70" fmla="*/ 4060835 w 5018777"/>
              <a:gd name="connsiteY70" fmla="*/ 772160 h 2610137"/>
              <a:gd name="connsiteX71" fmla="*/ 3946897 w 5018777"/>
              <a:gd name="connsiteY71" fmla="*/ 854165 h 2610137"/>
              <a:gd name="connsiteX72" fmla="*/ 3843120 w 5018777"/>
              <a:gd name="connsiteY72" fmla="*/ 881017 h 2610137"/>
              <a:gd name="connsiteX73" fmla="*/ 3567349 w 5018777"/>
              <a:gd name="connsiteY73" fmla="*/ 866503 h 2610137"/>
              <a:gd name="connsiteX74" fmla="*/ 3422206 w 5018777"/>
              <a:gd name="connsiteY74" fmla="*/ 838563 h 2610137"/>
              <a:gd name="connsiteX75" fmla="*/ 3349635 w 5018777"/>
              <a:gd name="connsiteY75" fmla="*/ 779417 h 2610137"/>
              <a:gd name="connsiteX76" fmla="*/ 3313349 w 5018777"/>
              <a:gd name="connsiteY76" fmla="*/ 699588 h 2610137"/>
              <a:gd name="connsiteX77" fmla="*/ 3277063 w 5018777"/>
              <a:gd name="connsiteY77" fmla="*/ 590731 h 2610137"/>
              <a:gd name="connsiteX78" fmla="*/ 3233520 w 5018777"/>
              <a:gd name="connsiteY78" fmla="*/ 481874 h 2610137"/>
              <a:gd name="connsiteX79" fmla="*/ 3199412 w 5018777"/>
              <a:gd name="connsiteY79" fmla="*/ 370840 h 2610137"/>
              <a:gd name="connsiteX80" fmla="*/ 3139177 w 5018777"/>
              <a:gd name="connsiteY80" fmla="*/ 285931 h 2610137"/>
              <a:gd name="connsiteX81" fmla="*/ 3081120 w 5018777"/>
              <a:gd name="connsiteY81" fmla="*/ 235131 h 2610137"/>
              <a:gd name="connsiteX82" fmla="*/ 3008549 w 5018777"/>
              <a:gd name="connsiteY82" fmla="*/ 177074 h 2610137"/>
              <a:gd name="connsiteX83" fmla="*/ 2934889 w 5018777"/>
              <a:gd name="connsiteY83" fmla="*/ 127363 h 2610137"/>
              <a:gd name="connsiteX84" fmla="*/ 2827120 w 5018777"/>
              <a:gd name="connsiteY84" fmla="*/ 82731 h 2610137"/>
              <a:gd name="connsiteX85" fmla="*/ 2667463 w 5018777"/>
              <a:gd name="connsiteY85" fmla="*/ 53703 h 2610137"/>
              <a:gd name="connsiteX86" fmla="*/ 2500549 w 5018777"/>
              <a:gd name="connsiteY86" fmla="*/ 46445 h 2610137"/>
              <a:gd name="connsiteX87" fmla="*/ 2275577 w 5018777"/>
              <a:gd name="connsiteY87" fmla="*/ 24674 h 2610137"/>
              <a:gd name="connsiteX88" fmla="*/ 2036092 w 5018777"/>
              <a:gd name="connsiteY88" fmla="*/ 10160 h 2610137"/>
              <a:gd name="connsiteX89" fmla="*/ 1753063 w 5018777"/>
              <a:gd name="connsiteY89" fmla="*/ 31931 h 2610137"/>
              <a:gd name="connsiteX90" fmla="*/ 1519746 w 5018777"/>
              <a:gd name="connsiteY90" fmla="*/ 84908 h 2610137"/>
              <a:gd name="connsiteX91" fmla="*/ 1157977 w 5018777"/>
              <a:gd name="connsiteY91" fmla="*/ 193403 h 2610137"/>
              <a:gd name="connsiteX92" fmla="*/ 969292 w 5018777"/>
              <a:gd name="connsiteY92" fmla="*/ 264160 h 2610137"/>
              <a:gd name="connsiteX93" fmla="*/ 889463 w 5018777"/>
              <a:gd name="connsiteY93" fmla="*/ 322217 h 2610137"/>
              <a:gd name="connsiteX94" fmla="*/ 763189 w 5018777"/>
              <a:gd name="connsiteY94" fmla="*/ 423454 h 2610137"/>
              <a:gd name="connsiteX95" fmla="*/ 693520 w 5018777"/>
              <a:gd name="connsiteY95" fmla="*/ 503645 h 2610137"/>
              <a:gd name="connsiteX96" fmla="*/ 664492 w 5018777"/>
              <a:gd name="connsiteY96" fmla="*/ 547188 h 2610137"/>
              <a:gd name="connsiteX97" fmla="*/ 642720 w 5018777"/>
              <a:gd name="connsiteY97" fmla="*/ 612503 h 2610137"/>
              <a:gd name="connsiteX98" fmla="*/ 651792 w 5018777"/>
              <a:gd name="connsiteY98" fmla="*/ 743857 h 2610137"/>
              <a:gd name="connsiteX99" fmla="*/ 700052 w 5018777"/>
              <a:gd name="connsiteY99" fmla="*/ 807357 h 2610137"/>
              <a:gd name="connsiteX100" fmla="*/ 751577 w 5018777"/>
              <a:gd name="connsiteY100" fmla="*/ 807720 h 2610137"/>
              <a:gd name="connsiteX101" fmla="*/ 775889 w 5018777"/>
              <a:gd name="connsiteY101" fmla="*/ 751840 h 2610137"/>
              <a:gd name="connsiteX102" fmla="*/ 764640 w 5018777"/>
              <a:gd name="connsiteY102" fmla="*/ 682171 h 2610137"/>
              <a:gd name="connsiteX103" fmla="*/ 704769 w 5018777"/>
              <a:gd name="connsiteY103" fmla="*/ 647337 h 2610137"/>
              <a:gd name="connsiteX104" fmla="*/ 567246 w 5018777"/>
              <a:gd name="connsiteY104" fmla="*/ 641894 h 2610137"/>
              <a:gd name="connsiteX105" fmla="*/ 468549 w 5018777"/>
              <a:gd name="connsiteY105" fmla="*/ 685074 h 2610137"/>
              <a:gd name="connsiteX106" fmla="*/ 446777 w 5018777"/>
              <a:gd name="connsiteY106" fmla="*/ 757645 h 2610137"/>
              <a:gd name="connsiteX107" fmla="*/ 475806 w 5018777"/>
              <a:gd name="connsiteY107" fmla="*/ 851988 h 2610137"/>
              <a:gd name="connsiteX108" fmla="*/ 533863 w 5018777"/>
              <a:gd name="connsiteY108" fmla="*/ 844731 h 2610137"/>
              <a:gd name="connsiteX109" fmla="*/ 541120 w 5018777"/>
              <a:gd name="connsiteY109" fmla="*/ 822960 h 2610137"/>
              <a:gd name="connsiteX110" fmla="*/ 519349 w 5018777"/>
              <a:gd name="connsiteY110" fmla="*/ 743131 h 2610137"/>
              <a:gd name="connsiteX111" fmla="*/ 497577 w 5018777"/>
              <a:gd name="connsiteY111" fmla="*/ 728617 h 2610137"/>
              <a:gd name="connsiteX112" fmla="*/ 352435 w 5018777"/>
              <a:gd name="connsiteY112" fmla="*/ 735874 h 2610137"/>
              <a:gd name="connsiteX113" fmla="*/ 252286 w 5018777"/>
              <a:gd name="connsiteY113" fmla="*/ 793931 h 2610137"/>
              <a:gd name="connsiteX114" fmla="*/ 192777 w 5018777"/>
              <a:gd name="connsiteY114" fmla="*/ 895531 h 2610137"/>
              <a:gd name="connsiteX115" fmla="*/ 187335 w 5018777"/>
              <a:gd name="connsiteY115" fmla="*/ 1029425 h 2610137"/>
              <a:gd name="connsiteX116" fmla="*/ 218177 w 5018777"/>
              <a:gd name="connsiteY116" fmla="*/ 1073694 h 2610137"/>
              <a:gd name="connsiteX117" fmla="*/ 278049 w 5018777"/>
              <a:gd name="connsiteY117" fmla="*/ 1066437 h 2610137"/>
              <a:gd name="connsiteX118" fmla="*/ 297643 w 5018777"/>
              <a:gd name="connsiteY118" fmla="*/ 1025434 h 2610137"/>
              <a:gd name="connsiteX119" fmla="*/ 260995 w 5018777"/>
              <a:gd name="connsiteY119" fmla="*/ 960483 h 2610137"/>
              <a:gd name="connsiteX120" fmla="*/ 172095 w 5018777"/>
              <a:gd name="connsiteY120" fmla="*/ 955040 h 2610137"/>
              <a:gd name="connsiteX121" fmla="*/ 108957 w 5018777"/>
              <a:gd name="connsiteY121" fmla="*/ 999308 h 2610137"/>
              <a:gd name="connsiteX122" fmla="*/ 54892 w 5018777"/>
              <a:gd name="connsiteY122" fmla="*/ 1069703 h 2610137"/>
              <a:gd name="connsiteX123" fmla="*/ 14252 w 5018777"/>
              <a:gd name="connsiteY123" fmla="*/ 1159691 h 2610137"/>
              <a:gd name="connsiteX124" fmla="*/ 20783 w 5018777"/>
              <a:gd name="connsiteY124" fmla="*/ 1264920 h 2610137"/>
              <a:gd name="connsiteX125" fmla="*/ 69406 w 5018777"/>
              <a:gd name="connsiteY125" fmla="*/ 1316445 h 2610137"/>
              <a:gd name="connsiteX126" fmla="*/ 112949 w 5018777"/>
              <a:gd name="connsiteY126" fmla="*/ 1345474 h 2610137"/>
              <a:gd name="connsiteX127" fmla="*/ 159032 w 5018777"/>
              <a:gd name="connsiteY127" fmla="*/ 1344748 h 2610137"/>
              <a:gd name="connsiteX128" fmla="*/ 217089 w 5018777"/>
              <a:gd name="connsiteY128" fmla="*/ 1319348 h 2610137"/>
              <a:gd name="connsiteX129" fmla="*/ 199672 w 5018777"/>
              <a:gd name="connsiteY129" fmla="*/ 1246051 h 2610137"/>
              <a:gd name="connsiteX130" fmla="*/ 124197 w 5018777"/>
              <a:gd name="connsiteY130" fmla="*/ 1239157 h 2610137"/>
              <a:gd name="connsiteX131" fmla="*/ 54892 w 5018777"/>
              <a:gd name="connsiteY131" fmla="*/ 1265645 h 2610137"/>
              <a:gd name="connsiteX132" fmla="*/ 33120 w 5018777"/>
              <a:gd name="connsiteY132" fmla="*/ 1301931 h 2610137"/>
              <a:gd name="connsiteX133" fmla="*/ 18606 w 5018777"/>
              <a:gd name="connsiteY133" fmla="*/ 1323703 h 2610137"/>
              <a:gd name="connsiteX134" fmla="*/ 4092 w 5018777"/>
              <a:gd name="connsiteY134" fmla="*/ 1382485 h 2610137"/>
              <a:gd name="connsiteX135" fmla="*/ 3729 w 5018777"/>
              <a:gd name="connsiteY135" fmla="*/ 1439091 h 2610137"/>
              <a:gd name="connsiteX136" fmla="*/ 47635 w 5018777"/>
              <a:gd name="connsiteY136" fmla="*/ 1497874 h 2610137"/>
              <a:gd name="connsiteX137" fmla="*/ 91177 w 5018777"/>
              <a:gd name="connsiteY137" fmla="*/ 1526903 h 2610137"/>
              <a:gd name="connsiteX138" fmla="*/ 127100 w 5018777"/>
              <a:gd name="connsiteY138" fmla="*/ 1571171 h 2610137"/>
              <a:gd name="connsiteX139" fmla="*/ 171006 w 5018777"/>
              <a:gd name="connsiteY139" fmla="*/ 1584960 h 2610137"/>
              <a:gd name="connsiteX140" fmla="*/ 228337 w 5018777"/>
              <a:gd name="connsiteY140" fmla="*/ 1564640 h 2610137"/>
              <a:gd name="connsiteX141" fmla="*/ 236683 w 5018777"/>
              <a:gd name="connsiteY141" fmla="*/ 1486625 h 2610137"/>
              <a:gd name="connsiteX142" fmla="*/ 157217 w 5018777"/>
              <a:gd name="connsiteY142" fmla="*/ 1468483 h 2610137"/>
              <a:gd name="connsiteX143" fmla="*/ 105692 w 5018777"/>
              <a:gd name="connsiteY143" fmla="*/ 1505131 h 2610137"/>
              <a:gd name="connsiteX144" fmla="*/ 105692 w 5018777"/>
              <a:gd name="connsiteY144" fmla="*/ 1701074 h 2610137"/>
              <a:gd name="connsiteX145" fmla="*/ 141615 w 5018777"/>
              <a:gd name="connsiteY145" fmla="*/ 1752237 h 2610137"/>
              <a:gd name="connsiteX146" fmla="*/ 192777 w 5018777"/>
              <a:gd name="connsiteY146" fmla="*/ 1795417 h 2610137"/>
              <a:gd name="connsiteX147" fmla="*/ 250835 w 5018777"/>
              <a:gd name="connsiteY147" fmla="*/ 1831703 h 2610137"/>
              <a:gd name="connsiteX148" fmla="*/ 359692 w 5018777"/>
              <a:gd name="connsiteY148" fmla="*/ 1824445 h 2610137"/>
              <a:gd name="connsiteX149" fmla="*/ 394163 w 5018777"/>
              <a:gd name="connsiteY149" fmla="*/ 1799408 h 2610137"/>
              <a:gd name="connsiteX150" fmla="*/ 410492 w 5018777"/>
              <a:gd name="connsiteY150" fmla="*/ 1701074 h 2610137"/>
              <a:gd name="connsiteX151" fmla="*/ 366949 w 5018777"/>
              <a:gd name="connsiteY151" fmla="*/ 1686560 h 2610137"/>
              <a:gd name="connsiteX152" fmla="*/ 316149 w 5018777"/>
              <a:gd name="connsiteY152" fmla="*/ 1693817 h 2610137"/>
              <a:gd name="connsiteX153" fmla="*/ 279863 w 5018777"/>
              <a:gd name="connsiteY153" fmla="*/ 1722845 h 2610137"/>
              <a:gd name="connsiteX154" fmla="*/ 265349 w 5018777"/>
              <a:gd name="connsiteY154" fmla="*/ 1788160 h 2610137"/>
              <a:gd name="connsiteX155" fmla="*/ 276235 w 5018777"/>
              <a:gd name="connsiteY155" fmla="*/ 1942011 h 2610137"/>
              <a:gd name="connsiteX156" fmla="*/ 331026 w 5018777"/>
              <a:gd name="connsiteY156" fmla="*/ 1987368 h 2610137"/>
              <a:gd name="connsiteX157" fmla="*/ 417749 w 5018777"/>
              <a:gd name="connsiteY157" fmla="*/ 2005874 h 2610137"/>
              <a:gd name="connsiteX158" fmla="*/ 526606 w 5018777"/>
              <a:gd name="connsiteY158" fmla="*/ 1998617 h 2610137"/>
              <a:gd name="connsiteX159" fmla="*/ 555635 w 5018777"/>
              <a:gd name="connsiteY159" fmla="*/ 1976845 h 2610137"/>
              <a:gd name="connsiteX160" fmla="*/ 599177 w 5018777"/>
              <a:gd name="connsiteY160" fmla="*/ 1947817 h 2610137"/>
              <a:gd name="connsiteX161" fmla="*/ 628206 w 5018777"/>
              <a:gd name="connsiteY161" fmla="*/ 1904274 h 2610137"/>
              <a:gd name="connsiteX162" fmla="*/ 613692 w 5018777"/>
              <a:gd name="connsiteY162" fmla="*/ 1838960 h 2610137"/>
              <a:gd name="connsiteX163" fmla="*/ 570149 w 5018777"/>
              <a:gd name="connsiteY163" fmla="*/ 1795417 h 2610137"/>
              <a:gd name="connsiteX164" fmla="*/ 528057 w 5018777"/>
              <a:gd name="connsiteY164" fmla="*/ 1803400 h 2610137"/>
              <a:gd name="connsiteX165" fmla="*/ 481249 w 5018777"/>
              <a:gd name="connsiteY165" fmla="*/ 1901371 h 2610137"/>
              <a:gd name="connsiteX166" fmla="*/ 555635 w 5018777"/>
              <a:gd name="connsiteY166" fmla="*/ 1998617 h 2610137"/>
              <a:gd name="connsiteX167" fmla="*/ 570149 w 5018777"/>
              <a:gd name="connsiteY167" fmla="*/ 2020388 h 2610137"/>
              <a:gd name="connsiteX168" fmla="*/ 700777 w 5018777"/>
              <a:gd name="connsiteY168" fmla="*/ 2071188 h 2610137"/>
              <a:gd name="connsiteX169" fmla="*/ 737063 w 5018777"/>
              <a:gd name="connsiteY169" fmla="*/ 2085703 h 2610137"/>
              <a:gd name="connsiteX170" fmla="*/ 867692 w 5018777"/>
              <a:gd name="connsiteY170" fmla="*/ 2122714 h 2610137"/>
              <a:gd name="connsiteX171" fmla="*/ 969292 w 5018777"/>
              <a:gd name="connsiteY171" fmla="*/ 2151017 h 2610137"/>
              <a:gd name="connsiteX172" fmla="*/ 1078149 w 5018777"/>
              <a:gd name="connsiteY172" fmla="*/ 2136503 h 2610137"/>
              <a:gd name="connsiteX173" fmla="*/ 1128949 w 5018777"/>
              <a:gd name="connsiteY173" fmla="*/ 2107474 h 2610137"/>
              <a:gd name="connsiteX174" fmla="*/ 1247603 w 5018777"/>
              <a:gd name="connsiteY174" fmla="*/ 2016397 h 2610137"/>
              <a:gd name="connsiteX175" fmla="*/ 1291509 w 5018777"/>
              <a:gd name="connsiteY175" fmla="*/ 1960154 h 2610137"/>
              <a:gd name="connsiteX176" fmla="*/ 1278083 w 5018777"/>
              <a:gd name="connsiteY176" fmla="*/ 1842225 h 2610137"/>
              <a:gd name="connsiteX177" fmla="*/ 1223292 w 5018777"/>
              <a:gd name="connsiteY177" fmla="*/ 1817188 h 2610137"/>
              <a:gd name="connsiteX178" fmla="*/ 1129675 w 5018777"/>
              <a:gd name="connsiteY178" fmla="*/ 1836057 h 2610137"/>
              <a:gd name="connsiteX179" fmla="*/ 1107177 w 5018777"/>
              <a:gd name="connsiteY179" fmla="*/ 1897017 h 2610137"/>
              <a:gd name="connsiteX180" fmla="*/ 1085406 w 5018777"/>
              <a:gd name="connsiteY180" fmla="*/ 2005874 h 2610137"/>
              <a:gd name="connsiteX181" fmla="*/ 1020092 w 5018777"/>
              <a:gd name="connsiteY181" fmla="*/ 1998617 h 2610137"/>
              <a:gd name="connsiteX182" fmla="*/ 984532 w 5018777"/>
              <a:gd name="connsiteY182" fmla="*/ 1914434 h 2610137"/>
              <a:gd name="connsiteX183" fmla="*/ 996869 w 5018777"/>
              <a:gd name="connsiteY183" fmla="*/ 1810657 h 2610137"/>
              <a:gd name="connsiteX184" fmla="*/ 1070529 w 5018777"/>
              <a:gd name="connsiteY184" fmla="*/ 1734457 h 2610137"/>
              <a:gd name="connsiteX185" fmla="*/ 1230549 w 5018777"/>
              <a:gd name="connsiteY185" fmla="*/ 1693817 h 2610137"/>
              <a:gd name="connsiteX186" fmla="*/ 1339406 w 5018777"/>
              <a:gd name="connsiteY186" fmla="*/ 1701074 h 2610137"/>
              <a:gd name="connsiteX187" fmla="*/ 1426492 w 5018777"/>
              <a:gd name="connsiteY187" fmla="*/ 1744617 h 2610137"/>
              <a:gd name="connsiteX188" fmla="*/ 1480557 w 5018777"/>
              <a:gd name="connsiteY188" fmla="*/ 1795417 h 2610137"/>
              <a:gd name="connsiteX189" fmla="*/ 1510312 w 5018777"/>
              <a:gd name="connsiteY189" fmla="*/ 1862545 h 2610137"/>
              <a:gd name="connsiteX190" fmla="*/ 1511037 w 5018777"/>
              <a:gd name="connsiteY190" fmla="*/ 1964871 h 2610137"/>
              <a:gd name="connsiteX191" fmla="*/ 1463866 w 5018777"/>
              <a:gd name="connsiteY191" fmla="*/ 2049780 h 2610137"/>
              <a:gd name="connsiteX192" fmla="*/ 1404720 w 5018777"/>
              <a:gd name="connsiteY192" fmla="*/ 2165531 h 2610137"/>
              <a:gd name="connsiteX193" fmla="*/ 1368435 w 5018777"/>
              <a:gd name="connsiteY193" fmla="*/ 2296160 h 2610137"/>
              <a:gd name="connsiteX194" fmla="*/ 1370975 w 5018777"/>
              <a:gd name="connsiteY194" fmla="*/ 2452188 h 2610137"/>
              <a:gd name="connsiteX195" fmla="*/ 1513577 w 5018777"/>
              <a:gd name="connsiteY195" fmla="*/ 2557417 h 2610137"/>
              <a:gd name="connsiteX196" fmla="*/ 1636949 w 5018777"/>
              <a:gd name="connsiteY196" fmla="*/ 2593703 h 2610137"/>
              <a:gd name="connsiteX197" fmla="*/ 1813297 w 5018777"/>
              <a:gd name="connsiteY197" fmla="*/ 2610122 h 2610137"/>
              <a:gd name="connsiteX198" fmla="*/ 1929775 w 5018777"/>
              <a:gd name="connsiteY198" fmla="*/ 2575378 h 2610137"/>
              <a:gd name="connsiteX199" fmla="*/ 1963520 w 5018777"/>
              <a:gd name="connsiteY199" fmla="*/ 2499360 h 2610137"/>
              <a:gd name="connsiteX200" fmla="*/ 2006337 w 5018777"/>
              <a:gd name="connsiteY200" fmla="*/ 2317931 h 2610137"/>
              <a:gd name="connsiteX201" fmla="*/ 2043349 w 5018777"/>
              <a:gd name="connsiteY201" fmla="*/ 2114731 h 2610137"/>
              <a:gd name="connsiteX202" fmla="*/ 2102495 w 5018777"/>
              <a:gd name="connsiteY202" fmla="*/ 1990634 h 2610137"/>
              <a:gd name="connsiteX203" fmla="*/ 2221512 w 5018777"/>
              <a:gd name="connsiteY203" fmla="*/ 1882140 h 2610137"/>
              <a:gd name="connsiteX204" fmla="*/ 2333362 w 5018777"/>
              <a:gd name="connsiteY204" fmla="*/ 1869530 h 2610137"/>
              <a:gd name="connsiteX205" fmla="*/ 2398949 w 5018777"/>
              <a:gd name="connsiteY205" fmla="*/ 1882503 h 2610137"/>
              <a:gd name="connsiteX206" fmla="*/ 2457006 w 5018777"/>
              <a:gd name="connsiteY206" fmla="*/ 1933303 h 2610137"/>
              <a:gd name="connsiteX207" fmla="*/ 2493292 w 5018777"/>
              <a:gd name="connsiteY207" fmla="*/ 1976845 h 2610137"/>
              <a:gd name="connsiteX208" fmla="*/ 2533387 w 5018777"/>
              <a:gd name="connsiteY208" fmla="*/ 2067015 h 2610137"/>
              <a:gd name="connsiteX209" fmla="*/ 2542550 w 5018777"/>
              <a:gd name="connsiteY209" fmla="*/ 2182948 h 2610137"/>
              <a:gd name="connsiteX210" fmla="*/ 2476600 w 5018777"/>
              <a:gd name="connsiteY210" fmla="*/ 2272937 h 2610137"/>
              <a:gd name="connsiteX211" fmla="*/ 2332092 w 5018777"/>
              <a:gd name="connsiteY211" fmla="*/ 2281010 h 2610137"/>
              <a:gd name="connsiteX212" fmla="*/ 2435144 w 5018777"/>
              <a:gd name="connsiteY212" fmla="*/ 2152831 h 2610137"/>
              <a:gd name="connsiteX213" fmla="*/ 2379899 w 5018777"/>
              <a:gd name="connsiteY213" fmla="*/ 2048600 h 2610137"/>
              <a:gd name="connsiteX214" fmla="*/ 2275577 w 5018777"/>
              <a:gd name="connsiteY214" fmla="*/ 2020388 h 2610137"/>
              <a:gd name="connsiteX215" fmla="*/ 2152206 w 5018777"/>
              <a:gd name="connsiteY215" fmla="*/ 2114731 h 2610137"/>
              <a:gd name="connsiteX216" fmla="*/ 2130435 w 5018777"/>
              <a:gd name="connsiteY216" fmla="*/ 2354217 h 2610137"/>
              <a:gd name="connsiteX217" fmla="*/ 2209265 w 5018777"/>
              <a:gd name="connsiteY217" fmla="*/ 2468063 h 2610137"/>
              <a:gd name="connsiteX218" fmla="*/ 2319120 w 5018777"/>
              <a:gd name="connsiteY218" fmla="*/ 2535645 h 2610137"/>
              <a:gd name="connsiteX219" fmla="*/ 2532662 w 5018777"/>
              <a:gd name="connsiteY219" fmla="*/ 2568847 h 2610137"/>
              <a:gd name="connsiteX220" fmla="*/ 2587635 w 5018777"/>
              <a:gd name="connsiteY220" fmla="*/ 2484845 h 2610137"/>
              <a:gd name="connsiteX221" fmla="*/ 2594892 w 5018777"/>
              <a:gd name="connsiteY221" fmla="*/ 2412274 h 2610137"/>
              <a:gd name="connsiteX222" fmla="*/ 2790835 w 5018777"/>
              <a:gd name="connsiteY222" fmla="*/ 2455817 h 2610137"/>
              <a:gd name="connsiteX223" fmla="*/ 2767612 w 5018777"/>
              <a:gd name="connsiteY223" fmla="*/ 2268310 h 2610137"/>
              <a:gd name="connsiteX224" fmla="*/ 2980246 w 5018777"/>
              <a:gd name="connsiteY224" fmla="*/ 2285002 h 2610137"/>
              <a:gd name="connsiteX225" fmla="*/ 2916474 w 5018777"/>
              <a:gd name="connsiteY225" fmla="*/ 2067741 h 2610137"/>
              <a:gd name="connsiteX226" fmla="*/ 3146435 w 5018777"/>
              <a:gd name="connsiteY226" fmla="*/ 2042160 h 2610137"/>
              <a:gd name="connsiteX227" fmla="*/ 3023063 w 5018777"/>
              <a:gd name="connsiteY227" fmla="*/ 1846217 h 2610137"/>
              <a:gd name="connsiteX228" fmla="*/ 3251300 w 5018777"/>
              <a:gd name="connsiteY228" fmla="*/ 1829344 h 2610137"/>
              <a:gd name="connsiteX229" fmla="*/ 3091099 w 5018777"/>
              <a:gd name="connsiteY229" fmla="*/ 1650274 h 2610137"/>
              <a:gd name="connsiteX230" fmla="*/ 3298835 w 5018777"/>
              <a:gd name="connsiteY230" fmla="*/ 1570445 h 2610137"/>
              <a:gd name="connsiteX231" fmla="*/ 3119402 w 5018777"/>
              <a:gd name="connsiteY231" fmla="*/ 1423398 h 2610137"/>
              <a:gd name="connsiteX232" fmla="*/ 3313349 w 5018777"/>
              <a:gd name="connsiteY232" fmla="*/ 1265645 h 2610137"/>
              <a:gd name="connsiteX233" fmla="*/ 3097993 w 5018777"/>
              <a:gd name="connsiteY233" fmla="*/ 1175566 h 2610137"/>
              <a:gd name="connsiteX234" fmla="*/ 3255292 w 5018777"/>
              <a:gd name="connsiteY234" fmla="*/ 997131 h 2610137"/>
              <a:gd name="connsiteX235" fmla="*/ 3028325 w 5018777"/>
              <a:gd name="connsiteY235" fmla="*/ 926102 h 2610137"/>
              <a:gd name="connsiteX236" fmla="*/ 3131920 w 5018777"/>
              <a:gd name="connsiteY236" fmla="*/ 706845 h 2610137"/>
              <a:gd name="connsiteX237" fmla="*/ 2965006 w 5018777"/>
              <a:gd name="connsiteY237" fmla="*/ 663303 h 2610137"/>
              <a:gd name="connsiteX238" fmla="*/ 2892435 w 5018777"/>
              <a:gd name="connsiteY238" fmla="*/ 648788 h 2610137"/>
              <a:gd name="connsiteX239" fmla="*/ 2976527 w 5018777"/>
              <a:gd name="connsiteY239" fmla="*/ 466906 h 2610137"/>
              <a:gd name="connsiteX240" fmla="*/ 2921463 w 5018777"/>
              <a:gd name="connsiteY240" fmla="*/ 416560 h 2610137"/>
              <a:gd name="connsiteX241" fmla="*/ 2892435 w 5018777"/>
              <a:gd name="connsiteY241" fmla="*/ 423817 h 2610137"/>
              <a:gd name="connsiteX242" fmla="*/ 2856149 w 5018777"/>
              <a:gd name="connsiteY242" fmla="*/ 438331 h 2610137"/>
              <a:gd name="connsiteX243" fmla="*/ 2812606 w 5018777"/>
              <a:gd name="connsiteY243" fmla="*/ 445588 h 2610137"/>
              <a:gd name="connsiteX244" fmla="*/ 2783577 w 5018777"/>
              <a:gd name="connsiteY244" fmla="*/ 452845 h 2610137"/>
              <a:gd name="connsiteX245" fmla="*/ 2725520 w 5018777"/>
              <a:gd name="connsiteY245" fmla="*/ 445588 h 2610137"/>
              <a:gd name="connsiteX246" fmla="*/ 2732777 w 5018777"/>
              <a:gd name="connsiteY246" fmla="*/ 380274 h 2610137"/>
              <a:gd name="connsiteX247" fmla="*/ 2725520 w 5018777"/>
              <a:gd name="connsiteY247" fmla="*/ 293188 h 2610137"/>
              <a:gd name="connsiteX248" fmla="*/ 2711006 w 5018777"/>
              <a:gd name="connsiteY248" fmla="*/ 235131 h 2610137"/>
              <a:gd name="connsiteX249" fmla="*/ 2667463 w 5018777"/>
              <a:gd name="connsiteY249" fmla="*/ 213360 h 2610137"/>
              <a:gd name="connsiteX250" fmla="*/ 2660206 w 5018777"/>
              <a:gd name="connsiteY250"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63292 w 5018777"/>
              <a:gd name="connsiteY58" fmla="*/ 576217 h 2610137"/>
              <a:gd name="connsiteX59" fmla="*/ 3705235 w 5018777"/>
              <a:gd name="connsiteY59" fmla="*/ 605245 h 2610137"/>
              <a:gd name="connsiteX60" fmla="*/ 3652167 w 5018777"/>
              <a:gd name="connsiteY60" fmla="*/ 526233 h 2610137"/>
              <a:gd name="connsiteX61" fmla="*/ 3668949 w 5018777"/>
              <a:gd name="connsiteY61" fmla="*/ 438331 h 2610137"/>
              <a:gd name="connsiteX62" fmla="*/ 3705235 w 5018777"/>
              <a:gd name="connsiteY62" fmla="*/ 373017 h 2610137"/>
              <a:gd name="connsiteX63" fmla="*/ 3814092 w 5018777"/>
              <a:gd name="connsiteY63" fmla="*/ 329474 h 2610137"/>
              <a:gd name="connsiteX64" fmla="*/ 3959235 w 5018777"/>
              <a:gd name="connsiteY64" fmla="*/ 336731 h 2610137"/>
              <a:gd name="connsiteX65" fmla="*/ 4024549 w 5018777"/>
              <a:gd name="connsiteY65" fmla="*/ 380274 h 2610137"/>
              <a:gd name="connsiteX66" fmla="*/ 4060835 w 5018777"/>
              <a:gd name="connsiteY66" fmla="*/ 416560 h 2610137"/>
              <a:gd name="connsiteX67" fmla="*/ 4097120 w 5018777"/>
              <a:gd name="connsiteY67" fmla="*/ 481874 h 2610137"/>
              <a:gd name="connsiteX68" fmla="*/ 4111997 w 5018777"/>
              <a:gd name="connsiteY68" fmla="*/ 623751 h 2610137"/>
              <a:gd name="connsiteX69" fmla="*/ 4089863 w 5018777"/>
              <a:gd name="connsiteY69" fmla="*/ 735874 h 2610137"/>
              <a:gd name="connsiteX70" fmla="*/ 4060835 w 5018777"/>
              <a:gd name="connsiteY70" fmla="*/ 772160 h 2610137"/>
              <a:gd name="connsiteX71" fmla="*/ 3946897 w 5018777"/>
              <a:gd name="connsiteY71" fmla="*/ 854165 h 2610137"/>
              <a:gd name="connsiteX72" fmla="*/ 3843120 w 5018777"/>
              <a:gd name="connsiteY72" fmla="*/ 881017 h 2610137"/>
              <a:gd name="connsiteX73" fmla="*/ 3567349 w 5018777"/>
              <a:gd name="connsiteY73" fmla="*/ 866503 h 2610137"/>
              <a:gd name="connsiteX74" fmla="*/ 3422206 w 5018777"/>
              <a:gd name="connsiteY74" fmla="*/ 838563 h 2610137"/>
              <a:gd name="connsiteX75" fmla="*/ 3349635 w 5018777"/>
              <a:gd name="connsiteY75" fmla="*/ 779417 h 2610137"/>
              <a:gd name="connsiteX76" fmla="*/ 3313349 w 5018777"/>
              <a:gd name="connsiteY76" fmla="*/ 699588 h 2610137"/>
              <a:gd name="connsiteX77" fmla="*/ 3277063 w 5018777"/>
              <a:gd name="connsiteY77" fmla="*/ 590731 h 2610137"/>
              <a:gd name="connsiteX78" fmla="*/ 3233520 w 5018777"/>
              <a:gd name="connsiteY78" fmla="*/ 481874 h 2610137"/>
              <a:gd name="connsiteX79" fmla="*/ 3199412 w 5018777"/>
              <a:gd name="connsiteY79" fmla="*/ 370840 h 2610137"/>
              <a:gd name="connsiteX80" fmla="*/ 3139177 w 5018777"/>
              <a:gd name="connsiteY80" fmla="*/ 285931 h 2610137"/>
              <a:gd name="connsiteX81" fmla="*/ 3081120 w 5018777"/>
              <a:gd name="connsiteY81" fmla="*/ 235131 h 2610137"/>
              <a:gd name="connsiteX82" fmla="*/ 3008549 w 5018777"/>
              <a:gd name="connsiteY82" fmla="*/ 177074 h 2610137"/>
              <a:gd name="connsiteX83" fmla="*/ 2934889 w 5018777"/>
              <a:gd name="connsiteY83" fmla="*/ 127363 h 2610137"/>
              <a:gd name="connsiteX84" fmla="*/ 2827120 w 5018777"/>
              <a:gd name="connsiteY84" fmla="*/ 82731 h 2610137"/>
              <a:gd name="connsiteX85" fmla="*/ 2667463 w 5018777"/>
              <a:gd name="connsiteY85" fmla="*/ 53703 h 2610137"/>
              <a:gd name="connsiteX86" fmla="*/ 2500549 w 5018777"/>
              <a:gd name="connsiteY86" fmla="*/ 46445 h 2610137"/>
              <a:gd name="connsiteX87" fmla="*/ 2275577 w 5018777"/>
              <a:gd name="connsiteY87" fmla="*/ 24674 h 2610137"/>
              <a:gd name="connsiteX88" fmla="*/ 2036092 w 5018777"/>
              <a:gd name="connsiteY88" fmla="*/ 10160 h 2610137"/>
              <a:gd name="connsiteX89" fmla="*/ 1753063 w 5018777"/>
              <a:gd name="connsiteY89" fmla="*/ 31931 h 2610137"/>
              <a:gd name="connsiteX90" fmla="*/ 1519746 w 5018777"/>
              <a:gd name="connsiteY90" fmla="*/ 84908 h 2610137"/>
              <a:gd name="connsiteX91" fmla="*/ 1157977 w 5018777"/>
              <a:gd name="connsiteY91" fmla="*/ 193403 h 2610137"/>
              <a:gd name="connsiteX92" fmla="*/ 969292 w 5018777"/>
              <a:gd name="connsiteY92" fmla="*/ 264160 h 2610137"/>
              <a:gd name="connsiteX93" fmla="*/ 889463 w 5018777"/>
              <a:gd name="connsiteY93" fmla="*/ 322217 h 2610137"/>
              <a:gd name="connsiteX94" fmla="*/ 763189 w 5018777"/>
              <a:gd name="connsiteY94" fmla="*/ 423454 h 2610137"/>
              <a:gd name="connsiteX95" fmla="*/ 693520 w 5018777"/>
              <a:gd name="connsiteY95" fmla="*/ 503645 h 2610137"/>
              <a:gd name="connsiteX96" fmla="*/ 664492 w 5018777"/>
              <a:gd name="connsiteY96" fmla="*/ 547188 h 2610137"/>
              <a:gd name="connsiteX97" fmla="*/ 642720 w 5018777"/>
              <a:gd name="connsiteY97" fmla="*/ 612503 h 2610137"/>
              <a:gd name="connsiteX98" fmla="*/ 651792 w 5018777"/>
              <a:gd name="connsiteY98" fmla="*/ 743857 h 2610137"/>
              <a:gd name="connsiteX99" fmla="*/ 700052 w 5018777"/>
              <a:gd name="connsiteY99" fmla="*/ 807357 h 2610137"/>
              <a:gd name="connsiteX100" fmla="*/ 751577 w 5018777"/>
              <a:gd name="connsiteY100" fmla="*/ 807720 h 2610137"/>
              <a:gd name="connsiteX101" fmla="*/ 775889 w 5018777"/>
              <a:gd name="connsiteY101" fmla="*/ 751840 h 2610137"/>
              <a:gd name="connsiteX102" fmla="*/ 764640 w 5018777"/>
              <a:gd name="connsiteY102" fmla="*/ 682171 h 2610137"/>
              <a:gd name="connsiteX103" fmla="*/ 704769 w 5018777"/>
              <a:gd name="connsiteY103" fmla="*/ 647337 h 2610137"/>
              <a:gd name="connsiteX104" fmla="*/ 567246 w 5018777"/>
              <a:gd name="connsiteY104" fmla="*/ 641894 h 2610137"/>
              <a:gd name="connsiteX105" fmla="*/ 468549 w 5018777"/>
              <a:gd name="connsiteY105" fmla="*/ 685074 h 2610137"/>
              <a:gd name="connsiteX106" fmla="*/ 446777 w 5018777"/>
              <a:gd name="connsiteY106" fmla="*/ 757645 h 2610137"/>
              <a:gd name="connsiteX107" fmla="*/ 475806 w 5018777"/>
              <a:gd name="connsiteY107" fmla="*/ 851988 h 2610137"/>
              <a:gd name="connsiteX108" fmla="*/ 533863 w 5018777"/>
              <a:gd name="connsiteY108" fmla="*/ 844731 h 2610137"/>
              <a:gd name="connsiteX109" fmla="*/ 541120 w 5018777"/>
              <a:gd name="connsiteY109" fmla="*/ 822960 h 2610137"/>
              <a:gd name="connsiteX110" fmla="*/ 519349 w 5018777"/>
              <a:gd name="connsiteY110" fmla="*/ 743131 h 2610137"/>
              <a:gd name="connsiteX111" fmla="*/ 497577 w 5018777"/>
              <a:gd name="connsiteY111" fmla="*/ 728617 h 2610137"/>
              <a:gd name="connsiteX112" fmla="*/ 352435 w 5018777"/>
              <a:gd name="connsiteY112" fmla="*/ 735874 h 2610137"/>
              <a:gd name="connsiteX113" fmla="*/ 252286 w 5018777"/>
              <a:gd name="connsiteY113" fmla="*/ 793931 h 2610137"/>
              <a:gd name="connsiteX114" fmla="*/ 192777 w 5018777"/>
              <a:gd name="connsiteY114" fmla="*/ 895531 h 2610137"/>
              <a:gd name="connsiteX115" fmla="*/ 187335 w 5018777"/>
              <a:gd name="connsiteY115" fmla="*/ 1029425 h 2610137"/>
              <a:gd name="connsiteX116" fmla="*/ 218177 w 5018777"/>
              <a:gd name="connsiteY116" fmla="*/ 1073694 h 2610137"/>
              <a:gd name="connsiteX117" fmla="*/ 278049 w 5018777"/>
              <a:gd name="connsiteY117" fmla="*/ 1066437 h 2610137"/>
              <a:gd name="connsiteX118" fmla="*/ 297643 w 5018777"/>
              <a:gd name="connsiteY118" fmla="*/ 1025434 h 2610137"/>
              <a:gd name="connsiteX119" fmla="*/ 260995 w 5018777"/>
              <a:gd name="connsiteY119" fmla="*/ 960483 h 2610137"/>
              <a:gd name="connsiteX120" fmla="*/ 172095 w 5018777"/>
              <a:gd name="connsiteY120" fmla="*/ 955040 h 2610137"/>
              <a:gd name="connsiteX121" fmla="*/ 108957 w 5018777"/>
              <a:gd name="connsiteY121" fmla="*/ 999308 h 2610137"/>
              <a:gd name="connsiteX122" fmla="*/ 54892 w 5018777"/>
              <a:gd name="connsiteY122" fmla="*/ 1069703 h 2610137"/>
              <a:gd name="connsiteX123" fmla="*/ 14252 w 5018777"/>
              <a:gd name="connsiteY123" fmla="*/ 1159691 h 2610137"/>
              <a:gd name="connsiteX124" fmla="*/ 20783 w 5018777"/>
              <a:gd name="connsiteY124" fmla="*/ 1264920 h 2610137"/>
              <a:gd name="connsiteX125" fmla="*/ 69406 w 5018777"/>
              <a:gd name="connsiteY125" fmla="*/ 1316445 h 2610137"/>
              <a:gd name="connsiteX126" fmla="*/ 112949 w 5018777"/>
              <a:gd name="connsiteY126" fmla="*/ 1345474 h 2610137"/>
              <a:gd name="connsiteX127" fmla="*/ 159032 w 5018777"/>
              <a:gd name="connsiteY127" fmla="*/ 1344748 h 2610137"/>
              <a:gd name="connsiteX128" fmla="*/ 217089 w 5018777"/>
              <a:gd name="connsiteY128" fmla="*/ 1319348 h 2610137"/>
              <a:gd name="connsiteX129" fmla="*/ 199672 w 5018777"/>
              <a:gd name="connsiteY129" fmla="*/ 1246051 h 2610137"/>
              <a:gd name="connsiteX130" fmla="*/ 124197 w 5018777"/>
              <a:gd name="connsiteY130" fmla="*/ 1239157 h 2610137"/>
              <a:gd name="connsiteX131" fmla="*/ 54892 w 5018777"/>
              <a:gd name="connsiteY131" fmla="*/ 1265645 h 2610137"/>
              <a:gd name="connsiteX132" fmla="*/ 33120 w 5018777"/>
              <a:gd name="connsiteY132" fmla="*/ 1301931 h 2610137"/>
              <a:gd name="connsiteX133" fmla="*/ 18606 w 5018777"/>
              <a:gd name="connsiteY133" fmla="*/ 1323703 h 2610137"/>
              <a:gd name="connsiteX134" fmla="*/ 4092 w 5018777"/>
              <a:gd name="connsiteY134" fmla="*/ 1382485 h 2610137"/>
              <a:gd name="connsiteX135" fmla="*/ 3729 w 5018777"/>
              <a:gd name="connsiteY135" fmla="*/ 1439091 h 2610137"/>
              <a:gd name="connsiteX136" fmla="*/ 47635 w 5018777"/>
              <a:gd name="connsiteY136" fmla="*/ 1497874 h 2610137"/>
              <a:gd name="connsiteX137" fmla="*/ 91177 w 5018777"/>
              <a:gd name="connsiteY137" fmla="*/ 1526903 h 2610137"/>
              <a:gd name="connsiteX138" fmla="*/ 127100 w 5018777"/>
              <a:gd name="connsiteY138" fmla="*/ 1571171 h 2610137"/>
              <a:gd name="connsiteX139" fmla="*/ 171006 w 5018777"/>
              <a:gd name="connsiteY139" fmla="*/ 1584960 h 2610137"/>
              <a:gd name="connsiteX140" fmla="*/ 228337 w 5018777"/>
              <a:gd name="connsiteY140" fmla="*/ 1564640 h 2610137"/>
              <a:gd name="connsiteX141" fmla="*/ 236683 w 5018777"/>
              <a:gd name="connsiteY141" fmla="*/ 1486625 h 2610137"/>
              <a:gd name="connsiteX142" fmla="*/ 157217 w 5018777"/>
              <a:gd name="connsiteY142" fmla="*/ 1468483 h 2610137"/>
              <a:gd name="connsiteX143" fmla="*/ 105692 w 5018777"/>
              <a:gd name="connsiteY143" fmla="*/ 1505131 h 2610137"/>
              <a:gd name="connsiteX144" fmla="*/ 105692 w 5018777"/>
              <a:gd name="connsiteY144" fmla="*/ 1701074 h 2610137"/>
              <a:gd name="connsiteX145" fmla="*/ 141615 w 5018777"/>
              <a:gd name="connsiteY145" fmla="*/ 1752237 h 2610137"/>
              <a:gd name="connsiteX146" fmla="*/ 192777 w 5018777"/>
              <a:gd name="connsiteY146" fmla="*/ 1795417 h 2610137"/>
              <a:gd name="connsiteX147" fmla="*/ 250835 w 5018777"/>
              <a:gd name="connsiteY147" fmla="*/ 1831703 h 2610137"/>
              <a:gd name="connsiteX148" fmla="*/ 359692 w 5018777"/>
              <a:gd name="connsiteY148" fmla="*/ 1824445 h 2610137"/>
              <a:gd name="connsiteX149" fmla="*/ 394163 w 5018777"/>
              <a:gd name="connsiteY149" fmla="*/ 1799408 h 2610137"/>
              <a:gd name="connsiteX150" fmla="*/ 410492 w 5018777"/>
              <a:gd name="connsiteY150" fmla="*/ 1701074 h 2610137"/>
              <a:gd name="connsiteX151" fmla="*/ 366949 w 5018777"/>
              <a:gd name="connsiteY151" fmla="*/ 1686560 h 2610137"/>
              <a:gd name="connsiteX152" fmla="*/ 316149 w 5018777"/>
              <a:gd name="connsiteY152" fmla="*/ 1693817 h 2610137"/>
              <a:gd name="connsiteX153" fmla="*/ 279863 w 5018777"/>
              <a:gd name="connsiteY153" fmla="*/ 1722845 h 2610137"/>
              <a:gd name="connsiteX154" fmla="*/ 265349 w 5018777"/>
              <a:gd name="connsiteY154" fmla="*/ 1788160 h 2610137"/>
              <a:gd name="connsiteX155" fmla="*/ 276235 w 5018777"/>
              <a:gd name="connsiteY155" fmla="*/ 1942011 h 2610137"/>
              <a:gd name="connsiteX156" fmla="*/ 331026 w 5018777"/>
              <a:gd name="connsiteY156" fmla="*/ 1987368 h 2610137"/>
              <a:gd name="connsiteX157" fmla="*/ 417749 w 5018777"/>
              <a:gd name="connsiteY157" fmla="*/ 2005874 h 2610137"/>
              <a:gd name="connsiteX158" fmla="*/ 526606 w 5018777"/>
              <a:gd name="connsiteY158" fmla="*/ 1998617 h 2610137"/>
              <a:gd name="connsiteX159" fmla="*/ 555635 w 5018777"/>
              <a:gd name="connsiteY159" fmla="*/ 1976845 h 2610137"/>
              <a:gd name="connsiteX160" fmla="*/ 599177 w 5018777"/>
              <a:gd name="connsiteY160" fmla="*/ 1947817 h 2610137"/>
              <a:gd name="connsiteX161" fmla="*/ 628206 w 5018777"/>
              <a:gd name="connsiteY161" fmla="*/ 1904274 h 2610137"/>
              <a:gd name="connsiteX162" fmla="*/ 613692 w 5018777"/>
              <a:gd name="connsiteY162" fmla="*/ 1838960 h 2610137"/>
              <a:gd name="connsiteX163" fmla="*/ 570149 w 5018777"/>
              <a:gd name="connsiteY163" fmla="*/ 1795417 h 2610137"/>
              <a:gd name="connsiteX164" fmla="*/ 528057 w 5018777"/>
              <a:gd name="connsiteY164" fmla="*/ 1803400 h 2610137"/>
              <a:gd name="connsiteX165" fmla="*/ 481249 w 5018777"/>
              <a:gd name="connsiteY165" fmla="*/ 1901371 h 2610137"/>
              <a:gd name="connsiteX166" fmla="*/ 555635 w 5018777"/>
              <a:gd name="connsiteY166" fmla="*/ 1998617 h 2610137"/>
              <a:gd name="connsiteX167" fmla="*/ 570149 w 5018777"/>
              <a:gd name="connsiteY167" fmla="*/ 2020388 h 2610137"/>
              <a:gd name="connsiteX168" fmla="*/ 700777 w 5018777"/>
              <a:gd name="connsiteY168" fmla="*/ 2071188 h 2610137"/>
              <a:gd name="connsiteX169" fmla="*/ 737063 w 5018777"/>
              <a:gd name="connsiteY169" fmla="*/ 2085703 h 2610137"/>
              <a:gd name="connsiteX170" fmla="*/ 867692 w 5018777"/>
              <a:gd name="connsiteY170" fmla="*/ 2122714 h 2610137"/>
              <a:gd name="connsiteX171" fmla="*/ 969292 w 5018777"/>
              <a:gd name="connsiteY171" fmla="*/ 2151017 h 2610137"/>
              <a:gd name="connsiteX172" fmla="*/ 1078149 w 5018777"/>
              <a:gd name="connsiteY172" fmla="*/ 2136503 h 2610137"/>
              <a:gd name="connsiteX173" fmla="*/ 1128949 w 5018777"/>
              <a:gd name="connsiteY173" fmla="*/ 2107474 h 2610137"/>
              <a:gd name="connsiteX174" fmla="*/ 1247603 w 5018777"/>
              <a:gd name="connsiteY174" fmla="*/ 2016397 h 2610137"/>
              <a:gd name="connsiteX175" fmla="*/ 1291509 w 5018777"/>
              <a:gd name="connsiteY175" fmla="*/ 1960154 h 2610137"/>
              <a:gd name="connsiteX176" fmla="*/ 1278083 w 5018777"/>
              <a:gd name="connsiteY176" fmla="*/ 1842225 h 2610137"/>
              <a:gd name="connsiteX177" fmla="*/ 1223292 w 5018777"/>
              <a:gd name="connsiteY177" fmla="*/ 1817188 h 2610137"/>
              <a:gd name="connsiteX178" fmla="*/ 1129675 w 5018777"/>
              <a:gd name="connsiteY178" fmla="*/ 1836057 h 2610137"/>
              <a:gd name="connsiteX179" fmla="*/ 1107177 w 5018777"/>
              <a:gd name="connsiteY179" fmla="*/ 1897017 h 2610137"/>
              <a:gd name="connsiteX180" fmla="*/ 1085406 w 5018777"/>
              <a:gd name="connsiteY180" fmla="*/ 2005874 h 2610137"/>
              <a:gd name="connsiteX181" fmla="*/ 1020092 w 5018777"/>
              <a:gd name="connsiteY181" fmla="*/ 1998617 h 2610137"/>
              <a:gd name="connsiteX182" fmla="*/ 984532 w 5018777"/>
              <a:gd name="connsiteY182" fmla="*/ 1914434 h 2610137"/>
              <a:gd name="connsiteX183" fmla="*/ 996869 w 5018777"/>
              <a:gd name="connsiteY183" fmla="*/ 1810657 h 2610137"/>
              <a:gd name="connsiteX184" fmla="*/ 1070529 w 5018777"/>
              <a:gd name="connsiteY184" fmla="*/ 1734457 h 2610137"/>
              <a:gd name="connsiteX185" fmla="*/ 1230549 w 5018777"/>
              <a:gd name="connsiteY185" fmla="*/ 1693817 h 2610137"/>
              <a:gd name="connsiteX186" fmla="*/ 1339406 w 5018777"/>
              <a:gd name="connsiteY186" fmla="*/ 1701074 h 2610137"/>
              <a:gd name="connsiteX187" fmla="*/ 1426492 w 5018777"/>
              <a:gd name="connsiteY187" fmla="*/ 1744617 h 2610137"/>
              <a:gd name="connsiteX188" fmla="*/ 1480557 w 5018777"/>
              <a:gd name="connsiteY188" fmla="*/ 1795417 h 2610137"/>
              <a:gd name="connsiteX189" fmla="*/ 1510312 w 5018777"/>
              <a:gd name="connsiteY189" fmla="*/ 1862545 h 2610137"/>
              <a:gd name="connsiteX190" fmla="*/ 1511037 w 5018777"/>
              <a:gd name="connsiteY190" fmla="*/ 1964871 h 2610137"/>
              <a:gd name="connsiteX191" fmla="*/ 1463866 w 5018777"/>
              <a:gd name="connsiteY191" fmla="*/ 2049780 h 2610137"/>
              <a:gd name="connsiteX192" fmla="*/ 1404720 w 5018777"/>
              <a:gd name="connsiteY192" fmla="*/ 2165531 h 2610137"/>
              <a:gd name="connsiteX193" fmla="*/ 1368435 w 5018777"/>
              <a:gd name="connsiteY193" fmla="*/ 2296160 h 2610137"/>
              <a:gd name="connsiteX194" fmla="*/ 1370975 w 5018777"/>
              <a:gd name="connsiteY194" fmla="*/ 2452188 h 2610137"/>
              <a:gd name="connsiteX195" fmla="*/ 1513577 w 5018777"/>
              <a:gd name="connsiteY195" fmla="*/ 2557417 h 2610137"/>
              <a:gd name="connsiteX196" fmla="*/ 1636949 w 5018777"/>
              <a:gd name="connsiteY196" fmla="*/ 2593703 h 2610137"/>
              <a:gd name="connsiteX197" fmla="*/ 1813297 w 5018777"/>
              <a:gd name="connsiteY197" fmla="*/ 2610122 h 2610137"/>
              <a:gd name="connsiteX198" fmla="*/ 1929775 w 5018777"/>
              <a:gd name="connsiteY198" fmla="*/ 2575378 h 2610137"/>
              <a:gd name="connsiteX199" fmla="*/ 1963520 w 5018777"/>
              <a:gd name="connsiteY199" fmla="*/ 2499360 h 2610137"/>
              <a:gd name="connsiteX200" fmla="*/ 2006337 w 5018777"/>
              <a:gd name="connsiteY200" fmla="*/ 2317931 h 2610137"/>
              <a:gd name="connsiteX201" fmla="*/ 2043349 w 5018777"/>
              <a:gd name="connsiteY201" fmla="*/ 2114731 h 2610137"/>
              <a:gd name="connsiteX202" fmla="*/ 2102495 w 5018777"/>
              <a:gd name="connsiteY202" fmla="*/ 1990634 h 2610137"/>
              <a:gd name="connsiteX203" fmla="*/ 2221512 w 5018777"/>
              <a:gd name="connsiteY203" fmla="*/ 1882140 h 2610137"/>
              <a:gd name="connsiteX204" fmla="*/ 2333362 w 5018777"/>
              <a:gd name="connsiteY204" fmla="*/ 1869530 h 2610137"/>
              <a:gd name="connsiteX205" fmla="*/ 2398949 w 5018777"/>
              <a:gd name="connsiteY205" fmla="*/ 1882503 h 2610137"/>
              <a:gd name="connsiteX206" fmla="*/ 2457006 w 5018777"/>
              <a:gd name="connsiteY206" fmla="*/ 1933303 h 2610137"/>
              <a:gd name="connsiteX207" fmla="*/ 2493292 w 5018777"/>
              <a:gd name="connsiteY207" fmla="*/ 1976845 h 2610137"/>
              <a:gd name="connsiteX208" fmla="*/ 2533387 w 5018777"/>
              <a:gd name="connsiteY208" fmla="*/ 2067015 h 2610137"/>
              <a:gd name="connsiteX209" fmla="*/ 2542550 w 5018777"/>
              <a:gd name="connsiteY209" fmla="*/ 2182948 h 2610137"/>
              <a:gd name="connsiteX210" fmla="*/ 2476600 w 5018777"/>
              <a:gd name="connsiteY210" fmla="*/ 2272937 h 2610137"/>
              <a:gd name="connsiteX211" fmla="*/ 2332092 w 5018777"/>
              <a:gd name="connsiteY211" fmla="*/ 2281010 h 2610137"/>
              <a:gd name="connsiteX212" fmla="*/ 2435144 w 5018777"/>
              <a:gd name="connsiteY212" fmla="*/ 2152831 h 2610137"/>
              <a:gd name="connsiteX213" fmla="*/ 2379899 w 5018777"/>
              <a:gd name="connsiteY213" fmla="*/ 2048600 h 2610137"/>
              <a:gd name="connsiteX214" fmla="*/ 2275577 w 5018777"/>
              <a:gd name="connsiteY214" fmla="*/ 2020388 h 2610137"/>
              <a:gd name="connsiteX215" fmla="*/ 2152206 w 5018777"/>
              <a:gd name="connsiteY215" fmla="*/ 2114731 h 2610137"/>
              <a:gd name="connsiteX216" fmla="*/ 2130435 w 5018777"/>
              <a:gd name="connsiteY216" fmla="*/ 2354217 h 2610137"/>
              <a:gd name="connsiteX217" fmla="*/ 2209265 w 5018777"/>
              <a:gd name="connsiteY217" fmla="*/ 2468063 h 2610137"/>
              <a:gd name="connsiteX218" fmla="*/ 2319120 w 5018777"/>
              <a:gd name="connsiteY218" fmla="*/ 2535645 h 2610137"/>
              <a:gd name="connsiteX219" fmla="*/ 2532662 w 5018777"/>
              <a:gd name="connsiteY219" fmla="*/ 2568847 h 2610137"/>
              <a:gd name="connsiteX220" fmla="*/ 2587635 w 5018777"/>
              <a:gd name="connsiteY220" fmla="*/ 2484845 h 2610137"/>
              <a:gd name="connsiteX221" fmla="*/ 2594892 w 5018777"/>
              <a:gd name="connsiteY221" fmla="*/ 2412274 h 2610137"/>
              <a:gd name="connsiteX222" fmla="*/ 2790835 w 5018777"/>
              <a:gd name="connsiteY222" fmla="*/ 2455817 h 2610137"/>
              <a:gd name="connsiteX223" fmla="*/ 2767612 w 5018777"/>
              <a:gd name="connsiteY223" fmla="*/ 2268310 h 2610137"/>
              <a:gd name="connsiteX224" fmla="*/ 2980246 w 5018777"/>
              <a:gd name="connsiteY224" fmla="*/ 2285002 h 2610137"/>
              <a:gd name="connsiteX225" fmla="*/ 2916474 w 5018777"/>
              <a:gd name="connsiteY225" fmla="*/ 2067741 h 2610137"/>
              <a:gd name="connsiteX226" fmla="*/ 3146435 w 5018777"/>
              <a:gd name="connsiteY226" fmla="*/ 2042160 h 2610137"/>
              <a:gd name="connsiteX227" fmla="*/ 3023063 w 5018777"/>
              <a:gd name="connsiteY227" fmla="*/ 1846217 h 2610137"/>
              <a:gd name="connsiteX228" fmla="*/ 3251300 w 5018777"/>
              <a:gd name="connsiteY228" fmla="*/ 1829344 h 2610137"/>
              <a:gd name="connsiteX229" fmla="*/ 3091099 w 5018777"/>
              <a:gd name="connsiteY229" fmla="*/ 1650274 h 2610137"/>
              <a:gd name="connsiteX230" fmla="*/ 3298835 w 5018777"/>
              <a:gd name="connsiteY230" fmla="*/ 1570445 h 2610137"/>
              <a:gd name="connsiteX231" fmla="*/ 3119402 w 5018777"/>
              <a:gd name="connsiteY231" fmla="*/ 1423398 h 2610137"/>
              <a:gd name="connsiteX232" fmla="*/ 3313349 w 5018777"/>
              <a:gd name="connsiteY232" fmla="*/ 1265645 h 2610137"/>
              <a:gd name="connsiteX233" fmla="*/ 3097993 w 5018777"/>
              <a:gd name="connsiteY233" fmla="*/ 1175566 h 2610137"/>
              <a:gd name="connsiteX234" fmla="*/ 3255292 w 5018777"/>
              <a:gd name="connsiteY234" fmla="*/ 997131 h 2610137"/>
              <a:gd name="connsiteX235" fmla="*/ 3028325 w 5018777"/>
              <a:gd name="connsiteY235" fmla="*/ 926102 h 2610137"/>
              <a:gd name="connsiteX236" fmla="*/ 3131920 w 5018777"/>
              <a:gd name="connsiteY236" fmla="*/ 706845 h 2610137"/>
              <a:gd name="connsiteX237" fmla="*/ 2892435 w 5018777"/>
              <a:gd name="connsiteY237" fmla="*/ 648788 h 2610137"/>
              <a:gd name="connsiteX238" fmla="*/ 2976527 w 5018777"/>
              <a:gd name="connsiteY238" fmla="*/ 466906 h 2610137"/>
              <a:gd name="connsiteX239" fmla="*/ 2921463 w 5018777"/>
              <a:gd name="connsiteY239" fmla="*/ 416560 h 2610137"/>
              <a:gd name="connsiteX240" fmla="*/ 2892435 w 5018777"/>
              <a:gd name="connsiteY240" fmla="*/ 423817 h 2610137"/>
              <a:gd name="connsiteX241" fmla="*/ 2856149 w 5018777"/>
              <a:gd name="connsiteY241" fmla="*/ 438331 h 2610137"/>
              <a:gd name="connsiteX242" fmla="*/ 2812606 w 5018777"/>
              <a:gd name="connsiteY242" fmla="*/ 445588 h 2610137"/>
              <a:gd name="connsiteX243" fmla="*/ 2783577 w 5018777"/>
              <a:gd name="connsiteY243" fmla="*/ 452845 h 2610137"/>
              <a:gd name="connsiteX244" fmla="*/ 2725520 w 5018777"/>
              <a:gd name="connsiteY244" fmla="*/ 445588 h 2610137"/>
              <a:gd name="connsiteX245" fmla="*/ 2732777 w 5018777"/>
              <a:gd name="connsiteY245" fmla="*/ 380274 h 2610137"/>
              <a:gd name="connsiteX246" fmla="*/ 2725520 w 5018777"/>
              <a:gd name="connsiteY246" fmla="*/ 293188 h 2610137"/>
              <a:gd name="connsiteX247" fmla="*/ 2711006 w 5018777"/>
              <a:gd name="connsiteY247" fmla="*/ 235131 h 2610137"/>
              <a:gd name="connsiteX248" fmla="*/ 2667463 w 5018777"/>
              <a:gd name="connsiteY248" fmla="*/ 213360 h 2610137"/>
              <a:gd name="connsiteX249" fmla="*/ 2660206 w 5018777"/>
              <a:gd name="connsiteY249"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63292 w 5018777"/>
              <a:gd name="connsiteY58" fmla="*/ 576217 h 2610137"/>
              <a:gd name="connsiteX59" fmla="*/ 3705235 w 5018777"/>
              <a:gd name="connsiteY59" fmla="*/ 605245 h 2610137"/>
              <a:gd name="connsiteX60" fmla="*/ 3652167 w 5018777"/>
              <a:gd name="connsiteY60" fmla="*/ 526233 h 2610137"/>
              <a:gd name="connsiteX61" fmla="*/ 3668949 w 5018777"/>
              <a:gd name="connsiteY61" fmla="*/ 438331 h 2610137"/>
              <a:gd name="connsiteX62" fmla="*/ 3705235 w 5018777"/>
              <a:gd name="connsiteY62" fmla="*/ 373017 h 2610137"/>
              <a:gd name="connsiteX63" fmla="*/ 3814092 w 5018777"/>
              <a:gd name="connsiteY63" fmla="*/ 329474 h 2610137"/>
              <a:gd name="connsiteX64" fmla="*/ 3959235 w 5018777"/>
              <a:gd name="connsiteY64" fmla="*/ 336731 h 2610137"/>
              <a:gd name="connsiteX65" fmla="*/ 4024549 w 5018777"/>
              <a:gd name="connsiteY65" fmla="*/ 380274 h 2610137"/>
              <a:gd name="connsiteX66" fmla="*/ 4060835 w 5018777"/>
              <a:gd name="connsiteY66" fmla="*/ 416560 h 2610137"/>
              <a:gd name="connsiteX67" fmla="*/ 4097120 w 5018777"/>
              <a:gd name="connsiteY67" fmla="*/ 481874 h 2610137"/>
              <a:gd name="connsiteX68" fmla="*/ 4111997 w 5018777"/>
              <a:gd name="connsiteY68" fmla="*/ 623751 h 2610137"/>
              <a:gd name="connsiteX69" fmla="*/ 4089863 w 5018777"/>
              <a:gd name="connsiteY69" fmla="*/ 735874 h 2610137"/>
              <a:gd name="connsiteX70" fmla="*/ 4060835 w 5018777"/>
              <a:gd name="connsiteY70" fmla="*/ 772160 h 2610137"/>
              <a:gd name="connsiteX71" fmla="*/ 3946897 w 5018777"/>
              <a:gd name="connsiteY71" fmla="*/ 854165 h 2610137"/>
              <a:gd name="connsiteX72" fmla="*/ 3843120 w 5018777"/>
              <a:gd name="connsiteY72" fmla="*/ 881017 h 2610137"/>
              <a:gd name="connsiteX73" fmla="*/ 3567349 w 5018777"/>
              <a:gd name="connsiteY73" fmla="*/ 866503 h 2610137"/>
              <a:gd name="connsiteX74" fmla="*/ 3422206 w 5018777"/>
              <a:gd name="connsiteY74" fmla="*/ 838563 h 2610137"/>
              <a:gd name="connsiteX75" fmla="*/ 3349635 w 5018777"/>
              <a:gd name="connsiteY75" fmla="*/ 779417 h 2610137"/>
              <a:gd name="connsiteX76" fmla="*/ 3277063 w 5018777"/>
              <a:gd name="connsiteY76" fmla="*/ 590731 h 2610137"/>
              <a:gd name="connsiteX77" fmla="*/ 3233520 w 5018777"/>
              <a:gd name="connsiteY77" fmla="*/ 481874 h 2610137"/>
              <a:gd name="connsiteX78" fmla="*/ 3199412 w 5018777"/>
              <a:gd name="connsiteY78" fmla="*/ 370840 h 2610137"/>
              <a:gd name="connsiteX79" fmla="*/ 3139177 w 5018777"/>
              <a:gd name="connsiteY79" fmla="*/ 285931 h 2610137"/>
              <a:gd name="connsiteX80" fmla="*/ 3081120 w 5018777"/>
              <a:gd name="connsiteY80" fmla="*/ 235131 h 2610137"/>
              <a:gd name="connsiteX81" fmla="*/ 3008549 w 5018777"/>
              <a:gd name="connsiteY81" fmla="*/ 177074 h 2610137"/>
              <a:gd name="connsiteX82" fmla="*/ 2934889 w 5018777"/>
              <a:gd name="connsiteY82" fmla="*/ 127363 h 2610137"/>
              <a:gd name="connsiteX83" fmla="*/ 2827120 w 5018777"/>
              <a:gd name="connsiteY83" fmla="*/ 82731 h 2610137"/>
              <a:gd name="connsiteX84" fmla="*/ 2667463 w 5018777"/>
              <a:gd name="connsiteY84" fmla="*/ 53703 h 2610137"/>
              <a:gd name="connsiteX85" fmla="*/ 2500549 w 5018777"/>
              <a:gd name="connsiteY85" fmla="*/ 46445 h 2610137"/>
              <a:gd name="connsiteX86" fmla="*/ 2275577 w 5018777"/>
              <a:gd name="connsiteY86" fmla="*/ 24674 h 2610137"/>
              <a:gd name="connsiteX87" fmla="*/ 2036092 w 5018777"/>
              <a:gd name="connsiteY87" fmla="*/ 10160 h 2610137"/>
              <a:gd name="connsiteX88" fmla="*/ 1753063 w 5018777"/>
              <a:gd name="connsiteY88" fmla="*/ 31931 h 2610137"/>
              <a:gd name="connsiteX89" fmla="*/ 1519746 w 5018777"/>
              <a:gd name="connsiteY89" fmla="*/ 84908 h 2610137"/>
              <a:gd name="connsiteX90" fmla="*/ 1157977 w 5018777"/>
              <a:gd name="connsiteY90" fmla="*/ 193403 h 2610137"/>
              <a:gd name="connsiteX91" fmla="*/ 969292 w 5018777"/>
              <a:gd name="connsiteY91" fmla="*/ 264160 h 2610137"/>
              <a:gd name="connsiteX92" fmla="*/ 889463 w 5018777"/>
              <a:gd name="connsiteY92" fmla="*/ 322217 h 2610137"/>
              <a:gd name="connsiteX93" fmla="*/ 763189 w 5018777"/>
              <a:gd name="connsiteY93" fmla="*/ 423454 h 2610137"/>
              <a:gd name="connsiteX94" fmla="*/ 693520 w 5018777"/>
              <a:gd name="connsiteY94" fmla="*/ 503645 h 2610137"/>
              <a:gd name="connsiteX95" fmla="*/ 664492 w 5018777"/>
              <a:gd name="connsiteY95" fmla="*/ 547188 h 2610137"/>
              <a:gd name="connsiteX96" fmla="*/ 642720 w 5018777"/>
              <a:gd name="connsiteY96" fmla="*/ 612503 h 2610137"/>
              <a:gd name="connsiteX97" fmla="*/ 651792 w 5018777"/>
              <a:gd name="connsiteY97" fmla="*/ 743857 h 2610137"/>
              <a:gd name="connsiteX98" fmla="*/ 700052 w 5018777"/>
              <a:gd name="connsiteY98" fmla="*/ 807357 h 2610137"/>
              <a:gd name="connsiteX99" fmla="*/ 751577 w 5018777"/>
              <a:gd name="connsiteY99" fmla="*/ 807720 h 2610137"/>
              <a:gd name="connsiteX100" fmla="*/ 775889 w 5018777"/>
              <a:gd name="connsiteY100" fmla="*/ 751840 h 2610137"/>
              <a:gd name="connsiteX101" fmla="*/ 764640 w 5018777"/>
              <a:gd name="connsiteY101" fmla="*/ 682171 h 2610137"/>
              <a:gd name="connsiteX102" fmla="*/ 704769 w 5018777"/>
              <a:gd name="connsiteY102" fmla="*/ 647337 h 2610137"/>
              <a:gd name="connsiteX103" fmla="*/ 567246 w 5018777"/>
              <a:gd name="connsiteY103" fmla="*/ 641894 h 2610137"/>
              <a:gd name="connsiteX104" fmla="*/ 468549 w 5018777"/>
              <a:gd name="connsiteY104" fmla="*/ 685074 h 2610137"/>
              <a:gd name="connsiteX105" fmla="*/ 446777 w 5018777"/>
              <a:gd name="connsiteY105" fmla="*/ 757645 h 2610137"/>
              <a:gd name="connsiteX106" fmla="*/ 475806 w 5018777"/>
              <a:gd name="connsiteY106" fmla="*/ 851988 h 2610137"/>
              <a:gd name="connsiteX107" fmla="*/ 533863 w 5018777"/>
              <a:gd name="connsiteY107" fmla="*/ 844731 h 2610137"/>
              <a:gd name="connsiteX108" fmla="*/ 541120 w 5018777"/>
              <a:gd name="connsiteY108" fmla="*/ 822960 h 2610137"/>
              <a:gd name="connsiteX109" fmla="*/ 519349 w 5018777"/>
              <a:gd name="connsiteY109" fmla="*/ 743131 h 2610137"/>
              <a:gd name="connsiteX110" fmla="*/ 497577 w 5018777"/>
              <a:gd name="connsiteY110" fmla="*/ 728617 h 2610137"/>
              <a:gd name="connsiteX111" fmla="*/ 352435 w 5018777"/>
              <a:gd name="connsiteY111" fmla="*/ 735874 h 2610137"/>
              <a:gd name="connsiteX112" fmla="*/ 252286 w 5018777"/>
              <a:gd name="connsiteY112" fmla="*/ 793931 h 2610137"/>
              <a:gd name="connsiteX113" fmla="*/ 192777 w 5018777"/>
              <a:gd name="connsiteY113" fmla="*/ 895531 h 2610137"/>
              <a:gd name="connsiteX114" fmla="*/ 187335 w 5018777"/>
              <a:gd name="connsiteY114" fmla="*/ 1029425 h 2610137"/>
              <a:gd name="connsiteX115" fmla="*/ 218177 w 5018777"/>
              <a:gd name="connsiteY115" fmla="*/ 1073694 h 2610137"/>
              <a:gd name="connsiteX116" fmla="*/ 278049 w 5018777"/>
              <a:gd name="connsiteY116" fmla="*/ 1066437 h 2610137"/>
              <a:gd name="connsiteX117" fmla="*/ 297643 w 5018777"/>
              <a:gd name="connsiteY117" fmla="*/ 1025434 h 2610137"/>
              <a:gd name="connsiteX118" fmla="*/ 260995 w 5018777"/>
              <a:gd name="connsiteY118" fmla="*/ 960483 h 2610137"/>
              <a:gd name="connsiteX119" fmla="*/ 172095 w 5018777"/>
              <a:gd name="connsiteY119" fmla="*/ 955040 h 2610137"/>
              <a:gd name="connsiteX120" fmla="*/ 108957 w 5018777"/>
              <a:gd name="connsiteY120" fmla="*/ 999308 h 2610137"/>
              <a:gd name="connsiteX121" fmla="*/ 54892 w 5018777"/>
              <a:gd name="connsiteY121" fmla="*/ 1069703 h 2610137"/>
              <a:gd name="connsiteX122" fmla="*/ 14252 w 5018777"/>
              <a:gd name="connsiteY122" fmla="*/ 1159691 h 2610137"/>
              <a:gd name="connsiteX123" fmla="*/ 20783 w 5018777"/>
              <a:gd name="connsiteY123" fmla="*/ 1264920 h 2610137"/>
              <a:gd name="connsiteX124" fmla="*/ 69406 w 5018777"/>
              <a:gd name="connsiteY124" fmla="*/ 1316445 h 2610137"/>
              <a:gd name="connsiteX125" fmla="*/ 112949 w 5018777"/>
              <a:gd name="connsiteY125" fmla="*/ 1345474 h 2610137"/>
              <a:gd name="connsiteX126" fmla="*/ 159032 w 5018777"/>
              <a:gd name="connsiteY126" fmla="*/ 1344748 h 2610137"/>
              <a:gd name="connsiteX127" fmla="*/ 217089 w 5018777"/>
              <a:gd name="connsiteY127" fmla="*/ 1319348 h 2610137"/>
              <a:gd name="connsiteX128" fmla="*/ 199672 w 5018777"/>
              <a:gd name="connsiteY128" fmla="*/ 1246051 h 2610137"/>
              <a:gd name="connsiteX129" fmla="*/ 124197 w 5018777"/>
              <a:gd name="connsiteY129" fmla="*/ 1239157 h 2610137"/>
              <a:gd name="connsiteX130" fmla="*/ 54892 w 5018777"/>
              <a:gd name="connsiteY130" fmla="*/ 1265645 h 2610137"/>
              <a:gd name="connsiteX131" fmla="*/ 33120 w 5018777"/>
              <a:gd name="connsiteY131" fmla="*/ 1301931 h 2610137"/>
              <a:gd name="connsiteX132" fmla="*/ 18606 w 5018777"/>
              <a:gd name="connsiteY132" fmla="*/ 1323703 h 2610137"/>
              <a:gd name="connsiteX133" fmla="*/ 4092 w 5018777"/>
              <a:gd name="connsiteY133" fmla="*/ 1382485 h 2610137"/>
              <a:gd name="connsiteX134" fmla="*/ 3729 w 5018777"/>
              <a:gd name="connsiteY134" fmla="*/ 1439091 h 2610137"/>
              <a:gd name="connsiteX135" fmla="*/ 47635 w 5018777"/>
              <a:gd name="connsiteY135" fmla="*/ 1497874 h 2610137"/>
              <a:gd name="connsiteX136" fmla="*/ 91177 w 5018777"/>
              <a:gd name="connsiteY136" fmla="*/ 1526903 h 2610137"/>
              <a:gd name="connsiteX137" fmla="*/ 127100 w 5018777"/>
              <a:gd name="connsiteY137" fmla="*/ 1571171 h 2610137"/>
              <a:gd name="connsiteX138" fmla="*/ 171006 w 5018777"/>
              <a:gd name="connsiteY138" fmla="*/ 1584960 h 2610137"/>
              <a:gd name="connsiteX139" fmla="*/ 228337 w 5018777"/>
              <a:gd name="connsiteY139" fmla="*/ 1564640 h 2610137"/>
              <a:gd name="connsiteX140" fmla="*/ 236683 w 5018777"/>
              <a:gd name="connsiteY140" fmla="*/ 1486625 h 2610137"/>
              <a:gd name="connsiteX141" fmla="*/ 157217 w 5018777"/>
              <a:gd name="connsiteY141" fmla="*/ 1468483 h 2610137"/>
              <a:gd name="connsiteX142" fmla="*/ 105692 w 5018777"/>
              <a:gd name="connsiteY142" fmla="*/ 1505131 h 2610137"/>
              <a:gd name="connsiteX143" fmla="*/ 105692 w 5018777"/>
              <a:gd name="connsiteY143" fmla="*/ 1701074 h 2610137"/>
              <a:gd name="connsiteX144" fmla="*/ 141615 w 5018777"/>
              <a:gd name="connsiteY144" fmla="*/ 1752237 h 2610137"/>
              <a:gd name="connsiteX145" fmla="*/ 192777 w 5018777"/>
              <a:gd name="connsiteY145" fmla="*/ 1795417 h 2610137"/>
              <a:gd name="connsiteX146" fmla="*/ 250835 w 5018777"/>
              <a:gd name="connsiteY146" fmla="*/ 1831703 h 2610137"/>
              <a:gd name="connsiteX147" fmla="*/ 359692 w 5018777"/>
              <a:gd name="connsiteY147" fmla="*/ 1824445 h 2610137"/>
              <a:gd name="connsiteX148" fmla="*/ 394163 w 5018777"/>
              <a:gd name="connsiteY148" fmla="*/ 1799408 h 2610137"/>
              <a:gd name="connsiteX149" fmla="*/ 410492 w 5018777"/>
              <a:gd name="connsiteY149" fmla="*/ 1701074 h 2610137"/>
              <a:gd name="connsiteX150" fmla="*/ 366949 w 5018777"/>
              <a:gd name="connsiteY150" fmla="*/ 1686560 h 2610137"/>
              <a:gd name="connsiteX151" fmla="*/ 316149 w 5018777"/>
              <a:gd name="connsiteY151" fmla="*/ 1693817 h 2610137"/>
              <a:gd name="connsiteX152" fmla="*/ 279863 w 5018777"/>
              <a:gd name="connsiteY152" fmla="*/ 1722845 h 2610137"/>
              <a:gd name="connsiteX153" fmla="*/ 265349 w 5018777"/>
              <a:gd name="connsiteY153" fmla="*/ 1788160 h 2610137"/>
              <a:gd name="connsiteX154" fmla="*/ 276235 w 5018777"/>
              <a:gd name="connsiteY154" fmla="*/ 1942011 h 2610137"/>
              <a:gd name="connsiteX155" fmla="*/ 331026 w 5018777"/>
              <a:gd name="connsiteY155" fmla="*/ 1987368 h 2610137"/>
              <a:gd name="connsiteX156" fmla="*/ 417749 w 5018777"/>
              <a:gd name="connsiteY156" fmla="*/ 2005874 h 2610137"/>
              <a:gd name="connsiteX157" fmla="*/ 526606 w 5018777"/>
              <a:gd name="connsiteY157" fmla="*/ 1998617 h 2610137"/>
              <a:gd name="connsiteX158" fmla="*/ 555635 w 5018777"/>
              <a:gd name="connsiteY158" fmla="*/ 1976845 h 2610137"/>
              <a:gd name="connsiteX159" fmla="*/ 599177 w 5018777"/>
              <a:gd name="connsiteY159" fmla="*/ 1947817 h 2610137"/>
              <a:gd name="connsiteX160" fmla="*/ 628206 w 5018777"/>
              <a:gd name="connsiteY160" fmla="*/ 1904274 h 2610137"/>
              <a:gd name="connsiteX161" fmla="*/ 613692 w 5018777"/>
              <a:gd name="connsiteY161" fmla="*/ 1838960 h 2610137"/>
              <a:gd name="connsiteX162" fmla="*/ 570149 w 5018777"/>
              <a:gd name="connsiteY162" fmla="*/ 1795417 h 2610137"/>
              <a:gd name="connsiteX163" fmla="*/ 528057 w 5018777"/>
              <a:gd name="connsiteY163" fmla="*/ 1803400 h 2610137"/>
              <a:gd name="connsiteX164" fmla="*/ 481249 w 5018777"/>
              <a:gd name="connsiteY164" fmla="*/ 1901371 h 2610137"/>
              <a:gd name="connsiteX165" fmla="*/ 555635 w 5018777"/>
              <a:gd name="connsiteY165" fmla="*/ 1998617 h 2610137"/>
              <a:gd name="connsiteX166" fmla="*/ 570149 w 5018777"/>
              <a:gd name="connsiteY166" fmla="*/ 2020388 h 2610137"/>
              <a:gd name="connsiteX167" fmla="*/ 700777 w 5018777"/>
              <a:gd name="connsiteY167" fmla="*/ 2071188 h 2610137"/>
              <a:gd name="connsiteX168" fmla="*/ 737063 w 5018777"/>
              <a:gd name="connsiteY168" fmla="*/ 2085703 h 2610137"/>
              <a:gd name="connsiteX169" fmla="*/ 867692 w 5018777"/>
              <a:gd name="connsiteY169" fmla="*/ 2122714 h 2610137"/>
              <a:gd name="connsiteX170" fmla="*/ 969292 w 5018777"/>
              <a:gd name="connsiteY170" fmla="*/ 2151017 h 2610137"/>
              <a:gd name="connsiteX171" fmla="*/ 1078149 w 5018777"/>
              <a:gd name="connsiteY171" fmla="*/ 2136503 h 2610137"/>
              <a:gd name="connsiteX172" fmla="*/ 1128949 w 5018777"/>
              <a:gd name="connsiteY172" fmla="*/ 2107474 h 2610137"/>
              <a:gd name="connsiteX173" fmla="*/ 1247603 w 5018777"/>
              <a:gd name="connsiteY173" fmla="*/ 2016397 h 2610137"/>
              <a:gd name="connsiteX174" fmla="*/ 1291509 w 5018777"/>
              <a:gd name="connsiteY174" fmla="*/ 1960154 h 2610137"/>
              <a:gd name="connsiteX175" fmla="*/ 1278083 w 5018777"/>
              <a:gd name="connsiteY175" fmla="*/ 1842225 h 2610137"/>
              <a:gd name="connsiteX176" fmla="*/ 1223292 w 5018777"/>
              <a:gd name="connsiteY176" fmla="*/ 1817188 h 2610137"/>
              <a:gd name="connsiteX177" fmla="*/ 1129675 w 5018777"/>
              <a:gd name="connsiteY177" fmla="*/ 1836057 h 2610137"/>
              <a:gd name="connsiteX178" fmla="*/ 1107177 w 5018777"/>
              <a:gd name="connsiteY178" fmla="*/ 1897017 h 2610137"/>
              <a:gd name="connsiteX179" fmla="*/ 1085406 w 5018777"/>
              <a:gd name="connsiteY179" fmla="*/ 2005874 h 2610137"/>
              <a:gd name="connsiteX180" fmla="*/ 1020092 w 5018777"/>
              <a:gd name="connsiteY180" fmla="*/ 1998617 h 2610137"/>
              <a:gd name="connsiteX181" fmla="*/ 984532 w 5018777"/>
              <a:gd name="connsiteY181" fmla="*/ 1914434 h 2610137"/>
              <a:gd name="connsiteX182" fmla="*/ 996869 w 5018777"/>
              <a:gd name="connsiteY182" fmla="*/ 1810657 h 2610137"/>
              <a:gd name="connsiteX183" fmla="*/ 1070529 w 5018777"/>
              <a:gd name="connsiteY183" fmla="*/ 1734457 h 2610137"/>
              <a:gd name="connsiteX184" fmla="*/ 1230549 w 5018777"/>
              <a:gd name="connsiteY184" fmla="*/ 1693817 h 2610137"/>
              <a:gd name="connsiteX185" fmla="*/ 1339406 w 5018777"/>
              <a:gd name="connsiteY185" fmla="*/ 1701074 h 2610137"/>
              <a:gd name="connsiteX186" fmla="*/ 1426492 w 5018777"/>
              <a:gd name="connsiteY186" fmla="*/ 1744617 h 2610137"/>
              <a:gd name="connsiteX187" fmla="*/ 1480557 w 5018777"/>
              <a:gd name="connsiteY187" fmla="*/ 1795417 h 2610137"/>
              <a:gd name="connsiteX188" fmla="*/ 1510312 w 5018777"/>
              <a:gd name="connsiteY188" fmla="*/ 1862545 h 2610137"/>
              <a:gd name="connsiteX189" fmla="*/ 1511037 w 5018777"/>
              <a:gd name="connsiteY189" fmla="*/ 1964871 h 2610137"/>
              <a:gd name="connsiteX190" fmla="*/ 1463866 w 5018777"/>
              <a:gd name="connsiteY190" fmla="*/ 2049780 h 2610137"/>
              <a:gd name="connsiteX191" fmla="*/ 1404720 w 5018777"/>
              <a:gd name="connsiteY191" fmla="*/ 2165531 h 2610137"/>
              <a:gd name="connsiteX192" fmla="*/ 1368435 w 5018777"/>
              <a:gd name="connsiteY192" fmla="*/ 2296160 h 2610137"/>
              <a:gd name="connsiteX193" fmla="*/ 1370975 w 5018777"/>
              <a:gd name="connsiteY193" fmla="*/ 2452188 h 2610137"/>
              <a:gd name="connsiteX194" fmla="*/ 1513577 w 5018777"/>
              <a:gd name="connsiteY194" fmla="*/ 2557417 h 2610137"/>
              <a:gd name="connsiteX195" fmla="*/ 1636949 w 5018777"/>
              <a:gd name="connsiteY195" fmla="*/ 2593703 h 2610137"/>
              <a:gd name="connsiteX196" fmla="*/ 1813297 w 5018777"/>
              <a:gd name="connsiteY196" fmla="*/ 2610122 h 2610137"/>
              <a:gd name="connsiteX197" fmla="*/ 1929775 w 5018777"/>
              <a:gd name="connsiteY197" fmla="*/ 2575378 h 2610137"/>
              <a:gd name="connsiteX198" fmla="*/ 1963520 w 5018777"/>
              <a:gd name="connsiteY198" fmla="*/ 2499360 h 2610137"/>
              <a:gd name="connsiteX199" fmla="*/ 2006337 w 5018777"/>
              <a:gd name="connsiteY199" fmla="*/ 2317931 h 2610137"/>
              <a:gd name="connsiteX200" fmla="*/ 2043349 w 5018777"/>
              <a:gd name="connsiteY200" fmla="*/ 2114731 h 2610137"/>
              <a:gd name="connsiteX201" fmla="*/ 2102495 w 5018777"/>
              <a:gd name="connsiteY201" fmla="*/ 1990634 h 2610137"/>
              <a:gd name="connsiteX202" fmla="*/ 2221512 w 5018777"/>
              <a:gd name="connsiteY202" fmla="*/ 1882140 h 2610137"/>
              <a:gd name="connsiteX203" fmla="*/ 2333362 w 5018777"/>
              <a:gd name="connsiteY203" fmla="*/ 1869530 h 2610137"/>
              <a:gd name="connsiteX204" fmla="*/ 2398949 w 5018777"/>
              <a:gd name="connsiteY204" fmla="*/ 1882503 h 2610137"/>
              <a:gd name="connsiteX205" fmla="*/ 2457006 w 5018777"/>
              <a:gd name="connsiteY205" fmla="*/ 1933303 h 2610137"/>
              <a:gd name="connsiteX206" fmla="*/ 2493292 w 5018777"/>
              <a:gd name="connsiteY206" fmla="*/ 1976845 h 2610137"/>
              <a:gd name="connsiteX207" fmla="*/ 2533387 w 5018777"/>
              <a:gd name="connsiteY207" fmla="*/ 2067015 h 2610137"/>
              <a:gd name="connsiteX208" fmla="*/ 2542550 w 5018777"/>
              <a:gd name="connsiteY208" fmla="*/ 2182948 h 2610137"/>
              <a:gd name="connsiteX209" fmla="*/ 2476600 w 5018777"/>
              <a:gd name="connsiteY209" fmla="*/ 2272937 h 2610137"/>
              <a:gd name="connsiteX210" fmla="*/ 2332092 w 5018777"/>
              <a:gd name="connsiteY210" fmla="*/ 2281010 h 2610137"/>
              <a:gd name="connsiteX211" fmla="*/ 2435144 w 5018777"/>
              <a:gd name="connsiteY211" fmla="*/ 2152831 h 2610137"/>
              <a:gd name="connsiteX212" fmla="*/ 2379899 w 5018777"/>
              <a:gd name="connsiteY212" fmla="*/ 2048600 h 2610137"/>
              <a:gd name="connsiteX213" fmla="*/ 2275577 w 5018777"/>
              <a:gd name="connsiteY213" fmla="*/ 2020388 h 2610137"/>
              <a:gd name="connsiteX214" fmla="*/ 2152206 w 5018777"/>
              <a:gd name="connsiteY214" fmla="*/ 2114731 h 2610137"/>
              <a:gd name="connsiteX215" fmla="*/ 2130435 w 5018777"/>
              <a:gd name="connsiteY215" fmla="*/ 2354217 h 2610137"/>
              <a:gd name="connsiteX216" fmla="*/ 2209265 w 5018777"/>
              <a:gd name="connsiteY216" fmla="*/ 2468063 h 2610137"/>
              <a:gd name="connsiteX217" fmla="*/ 2319120 w 5018777"/>
              <a:gd name="connsiteY217" fmla="*/ 2535645 h 2610137"/>
              <a:gd name="connsiteX218" fmla="*/ 2532662 w 5018777"/>
              <a:gd name="connsiteY218" fmla="*/ 2568847 h 2610137"/>
              <a:gd name="connsiteX219" fmla="*/ 2587635 w 5018777"/>
              <a:gd name="connsiteY219" fmla="*/ 2484845 h 2610137"/>
              <a:gd name="connsiteX220" fmla="*/ 2594892 w 5018777"/>
              <a:gd name="connsiteY220" fmla="*/ 2412274 h 2610137"/>
              <a:gd name="connsiteX221" fmla="*/ 2790835 w 5018777"/>
              <a:gd name="connsiteY221" fmla="*/ 2455817 h 2610137"/>
              <a:gd name="connsiteX222" fmla="*/ 2767612 w 5018777"/>
              <a:gd name="connsiteY222" fmla="*/ 2268310 h 2610137"/>
              <a:gd name="connsiteX223" fmla="*/ 2980246 w 5018777"/>
              <a:gd name="connsiteY223" fmla="*/ 2285002 h 2610137"/>
              <a:gd name="connsiteX224" fmla="*/ 2916474 w 5018777"/>
              <a:gd name="connsiteY224" fmla="*/ 2067741 h 2610137"/>
              <a:gd name="connsiteX225" fmla="*/ 3146435 w 5018777"/>
              <a:gd name="connsiteY225" fmla="*/ 2042160 h 2610137"/>
              <a:gd name="connsiteX226" fmla="*/ 3023063 w 5018777"/>
              <a:gd name="connsiteY226" fmla="*/ 1846217 h 2610137"/>
              <a:gd name="connsiteX227" fmla="*/ 3251300 w 5018777"/>
              <a:gd name="connsiteY227" fmla="*/ 1829344 h 2610137"/>
              <a:gd name="connsiteX228" fmla="*/ 3091099 w 5018777"/>
              <a:gd name="connsiteY228" fmla="*/ 1650274 h 2610137"/>
              <a:gd name="connsiteX229" fmla="*/ 3298835 w 5018777"/>
              <a:gd name="connsiteY229" fmla="*/ 1570445 h 2610137"/>
              <a:gd name="connsiteX230" fmla="*/ 3119402 w 5018777"/>
              <a:gd name="connsiteY230" fmla="*/ 1423398 h 2610137"/>
              <a:gd name="connsiteX231" fmla="*/ 3313349 w 5018777"/>
              <a:gd name="connsiteY231" fmla="*/ 1265645 h 2610137"/>
              <a:gd name="connsiteX232" fmla="*/ 3097993 w 5018777"/>
              <a:gd name="connsiteY232" fmla="*/ 1175566 h 2610137"/>
              <a:gd name="connsiteX233" fmla="*/ 3255292 w 5018777"/>
              <a:gd name="connsiteY233" fmla="*/ 997131 h 2610137"/>
              <a:gd name="connsiteX234" fmla="*/ 3028325 w 5018777"/>
              <a:gd name="connsiteY234" fmla="*/ 926102 h 2610137"/>
              <a:gd name="connsiteX235" fmla="*/ 3131920 w 5018777"/>
              <a:gd name="connsiteY235" fmla="*/ 706845 h 2610137"/>
              <a:gd name="connsiteX236" fmla="*/ 2892435 w 5018777"/>
              <a:gd name="connsiteY236" fmla="*/ 648788 h 2610137"/>
              <a:gd name="connsiteX237" fmla="*/ 2976527 w 5018777"/>
              <a:gd name="connsiteY237" fmla="*/ 466906 h 2610137"/>
              <a:gd name="connsiteX238" fmla="*/ 2921463 w 5018777"/>
              <a:gd name="connsiteY238" fmla="*/ 416560 h 2610137"/>
              <a:gd name="connsiteX239" fmla="*/ 2892435 w 5018777"/>
              <a:gd name="connsiteY239" fmla="*/ 423817 h 2610137"/>
              <a:gd name="connsiteX240" fmla="*/ 2856149 w 5018777"/>
              <a:gd name="connsiteY240" fmla="*/ 438331 h 2610137"/>
              <a:gd name="connsiteX241" fmla="*/ 2812606 w 5018777"/>
              <a:gd name="connsiteY241" fmla="*/ 445588 h 2610137"/>
              <a:gd name="connsiteX242" fmla="*/ 2783577 w 5018777"/>
              <a:gd name="connsiteY242" fmla="*/ 452845 h 2610137"/>
              <a:gd name="connsiteX243" fmla="*/ 2725520 w 5018777"/>
              <a:gd name="connsiteY243" fmla="*/ 445588 h 2610137"/>
              <a:gd name="connsiteX244" fmla="*/ 2732777 w 5018777"/>
              <a:gd name="connsiteY244" fmla="*/ 380274 h 2610137"/>
              <a:gd name="connsiteX245" fmla="*/ 2725520 w 5018777"/>
              <a:gd name="connsiteY245" fmla="*/ 293188 h 2610137"/>
              <a:gd name="connsiteX246" fmla="*/ 2711006 w 5018777"/>
              <a:gd name="connsiteY246" fmla="*/ 235131 h 2610137"/>
              <a:gd name="connsiteX247" fmla="*/ 2667463 w 5018777"/>
              <a:gd name="connsiteY247" fmla="*/ 213360 h 2610137"/>
              <a:gd name="connsiteX248" fmla="*/ 2660206 w 5018777"/>
              <a:gd name="connsiteY248"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63292 w 5018777"/>
              <a:gd name="connsiteY58" fmla="*/ 576217 h 2610137"/>
              <a:gd name="connsiteX59" fmla="*/ 3705235 w 5018777"/>
              <a:gd name="connsiteY59" fmla="*/ 605245 h 2610137"/>
              <a:gd name="connsiteX60" fmla="*/ 3652167 w 5018777"/>
              <a:gd name="connsiteY60" fmla="*/ 526233 h 2610137"/>
              <a:gd name="connsiteX61" fmla="*/ 3668949 w 5018777"/>
              <a:gd name="connsiteY61" fmla="*/ 438331 h 2610137"/>
              <a:gd name="connsiteX62" fmla="*/ 3705235 w 5018777"/>
              <a:gd name="connsiteY62" fmla="*/ 373017 h 2610137"/>
              <a:gd name="connsiteX63" fmla="*/ 3814092 w 5018777"/>
              <a:gd name="connsiteY63" fmla="*/ 329474 h 2610137"/>
              <a:gd name="connsiteX64" fmla="*/ 3959235 w 5018777"/>
              <a:gd name="connsiteY64" fmla="*/ 336731 h 2610137"/>
              <a:gd name="connsiteX65" fmla="*/ 4024549 w 5018777"/>
              <a:gd name="connsiteY65" fmla="*/ 380274 h 2610137"/>
              <a:gd name="connsiteX66" fmla="*/ 4060835 w 5018777"/>
              <a:gd name="connsiteY66" fmla="*/ 416560 h 2610137"/>
              <a:gd name="connsiteX67" fmla="*/ 4097120 w 5018777"/>
              <a:gd name="connsiteY67" fmla="*/ 481874 h 2610137"/>
              <a:gd name="connsiteX68" fmla="*/ 4111997 w 5018777"/>
              <a:gd name="connsiteY68" fmla="*/ 623751 h 2610137"/>
              <a:gd name="connsiteX69" fmla="*/ 4089863 w 5018777"/>
              <a:gd name="connsiteY69" fmla="*/ 735874 h 2610137"/>
              <a:gd name="connsiteX70" fmla="*/ 4060835 w 5018777"/>
              <a:gd name="connsiteY70" fmla="*/ 772160 h 2610137"/>
              <a:gd name="connsiteX71" fmla="*/ 3946897 w 5018777"/>
              <a:gd name="connsiteY71" fmla="*/ 854165 h 2610137"/>
              <a:gd name="connsiteX72" fmla="*/ 3843120 w 5018777"/>
              <a:gd name="connsiteY72" fmla="*/ 881017 h 2610137"/>
              <a:gd name="connsiteX73" fmla="*/ 3567349 w 5018777"/>
              <a:gd name="connsiteY73" fmla="*/ 866503 h 2610137"/>
              <a:gd name="connsiteX74" fmla="*/ 3422206 w 5018777"/>
              <a:gd name="connsiteY74" fmla="*/ 838563 h 2610137"/>
              <a:gd name="connsiteX75" fmla="*/ 3349635 w 5018777"/>
              <a:gd name="connsiteY75" fmla="*/ 779417 h 2610137"/>
              <a:gd name="connsiteX76" fmla="*/ 3277063 w 5018777"/>
              <a:gd name="connsiteY76" fmla="*/ 590731 h 2610137"/>
              <a:gd name="connsiteX77" fmla="*/ 3233520 w 5018777"/>
              <a:gd name="connsiteY77" fmla="*/ 481874 h 2610137"/>
              <a:gd name="connsiteX78" fmla="*/ 3199412 w 5018777"/>
              <a:gd name="connsiteY78" fmla="*/ 370840 h 2610137"/>
              <a:gd name="connsiteX79" fmla="*/ 3139177 w 5018777"/>
              <a:gd name="connsiteY79" fmla="*/ 285931 h 2610137"/>
              <a:gd name="connsiteX80" fmla="*/ 3081120 w 5018777"/>
              <a:gd name="connsiteY80" fmla="*/ 235131 h 2610137"/>
              <a:gd name="connsiteX81" fmla="*/ 3008549 w 5018777"/>
              <a:gd name="connsiteY81" fmla="*/ 177074 h 2610137"/>
              <a:gd name="connsiteX82" fmla="*/ 2934889 w 5018777"/>
              <a:gd name="connsiteY82" fmla="*/ 127363 h 2610137"/>
              <a:gd name="connsiteX83" fmla="*/ 2827120 w 5018777"/>
              <a:gd name="connsiteY83" fmla="*/ 82731 h 2610137"/>
              <a:gd name="connsiteX84" fmla="*/ 2667463 w 5018777"/>
              <a:gd name="connsiteY84" fmla="*/ 53703 h 2610137"/>
              <a:gd name="connsiteX85" fmla="*/ 2500549 w 5018777"/>
              <a:gd name="connsiteY85" fmla="*/ 46445 h 2610137"/>
              <a:gd name="connsiteX86" fmla="*/ 2275577 w 5018777"/>
              <a:gd name="connsiteY86" fmla="*/ 24674 h 2610137"/>
              <a:gd name="connsiteX87" fmla="*/ 2036092 w 5018777"/>
              <a:gd name="connsiteY87" fmla="*/ 10160 h 2610137"/>
              <a:gd name="connsiteX88" fmla="*/ 1753063 w 5018777"/>
              <a:gd name="connsiteY88" fmla="*/ 31931 h 2610137"/>
              <a:gd name="connsiteX89" fmla="*/ 1519746 w 5018777"/>
              <a:gd name="connsiteY89" fmla="*/ 84908 h 2610137"/>
              <a:gd name="connsiteX90" fmla="*/ 1157977 w 5018777"/>
              <a:gd name="connsiteY90" fmla="*/ 193403 h 2610137"/>
              <a:gd name="connsiteX91" fmla="*/ 969292 w 5018777"/>
              <a:gd name="connsiteY91" fmla="*/ 264160 h 2610137"/>
              <a:gd name="connsiteX92" fmla="*/ 889463 w 5018777"/>
              <a:gd name="connsiteY92" fmla="*/ 322217 h 2610137"/>
              <a:gd name="connsiteX93" fmla="*/ 763189 w 5018777"/>
              <a:gd name="connsiteY93" fmla="*/ 423454 h 2610137"/>
              <a:gd name="connsiteX94" fmla="*/ 693520 w 5018777"/>
              <a:gd name="connsiteY94" fmla="*/ 503645 h 2610137"/>
              <a:gd name="connsiteX95" fmla="*/ 664492 w 5018777"/>
              <a:gd name="connsiteY95" fmla="*/ 547188 h 2610137"/>
              <a:gd name="connsiteX96" fmla="*/ 642720 w 5018777"/>
              <a:gd name="connsiteY96" fmla="*/ 612503 h 2610137"/>
              <a:gd name="connsiteX97" fmla="*/ 651792 w 5018777"/>
              <a:gd name="connsiteY97" fmla="*/ 743857 h 2610137"/>
              <a:gd name="connsiteX98" fmla="*/ 700052 w 5018777"/>
              <a:gd name="connsiteY98" fmla="*/ 807357 h 2610137"/>
              <a:gd name="connsiteX99" fmla="*/ 751577 w 5018777"/>
              <a:gd name="connsiteY99" fmla="*/ 807720 h 2610137"/>
              <a:gd name="connsiteX100" fmla="*/ 775889 w 5018777"/>
              <a:gd name="connsiteY100" fmla="*/ 751840 h 2610137"/>
              <a:gd name="connsiteX101" fmla="*/ 764640 w 5018777"/>
              <a:gd name="connsiteY101" fmla="*/ 682171 h 2610137"/>
              <a:gd name="connsiteX102" fmla="*/ 704769 w 5018777"/>
              <a:gd name="connsiteY102" fmla="*/ 647337 h 2610137"/>
              <a:gd name="connsiteX103" fmla="*/ 567246 w 5018777"/>
              <a:gd name="connsiteY103" fmla="*/ 641894 h 2610137"/>
              <a:gd name="connsiteX104" fmla="*/ 468549 w 5018777"/>
              <a:gd name="connsiteY104" fmla="*/ 685074 h 2610137"/>
              <a:gd name="connsiteX105" fmla="*/ 446777 w 5018777"/>
              <a:gd name="connsiteY105" fmla="*/ 757645 h 2610137"/>
              <a:gd name="connsiteX106" fmla="*/ 475806 w 5018777"/>
              <a:gd name="connsiteY106" fmla="*/ 851988 h 2610137"/>
              <a:gd name="connsiteX107" fmla="*/ 533863 w 5018777"/>
              <a:gd name="connsiteY107" fmla="*/ 844731 h 2610137"/>
              <a:gd name="connsiteX108" fmla="*/ 541120 w 5018777"/>
              <a:gd name="connsiteY108" fmla="*/ 822960 h 2610137"/>
              <a:gd name="connsiteX109" fmla="*/ 519349 w 5018777"/>
              <a:gd name="connsiteY109" fmla="*/ 743131 h 2610137"/>
              <a:gd name="connsiteX110" fmla="*/ 497577 w 5018777"/>
              <a:gd name="connsiteY110" fmla="*/ 728617 h 2610137"/>
              <a:gd name="connsiteX111" fmla="*/ 352435 w 5018777"/>
              <a:gd name="connsiteY111" fmla="*/ 735874 h 2610137"/>
              <a:gd name="connsiteX112" fmla="*/ 252286 w 5018777"/>
              <a:gd name="connsiteY112" fmla="*/ 793931 h 2610137"/>
              <a:gd name="connsiteX113" fmla="*/ 192777 w 5018777"/>
              <a:gd name="connsiteY113" fmla="*/ 895531 h 2610137"/>
              <a:gd name="connsiteX114" fmla="*/ 187335 w 5018777"/>
              <a:gd name="connsiteY114" fmla="*/ 1029425 h 2610137"/>
              <a:gd name="connsiteX115" fmla="*/ 218177 w 5018777"/>
              <a:gd name="connsiteY115" fmla="*/ 1073694 h 2610137"/>
              <a:gd name="connsiteX116" fmla="*/ 278049 w 5018777"/>
              <a:gd name="connsiteY116" fmla="*/ 1066437 h 2610137"/>
              <a:gd name="connsiteX117" fmla="*/ 297643 w 5018777"/>
              <a:gd name="connsiteY117" fmla="*/ 1025434 h 2610137"/>
              <a:gd name="connsiteX118" fmla="*/ 260995 w 5018777"/>
              <a:gd name="connsiteY118" fmla="*/ 960483 h 2610137"/>
              <a:gd name="connsiteX119" fmla="*/ 172095 w 5018777"/>
              <a:gd name="connsiteY119" fmla="*/ 955040 h 2610137"/>
              <a:gd name="connsiteX120" fmla="*/ 108957 w 5018777"/>
              <a:gd name="connsiteY120" fmla="*/ 999308 h 2610137"/>
              <a:gd name="connsiteX121" fmla="*/ 54892 w 5018777"/>
              <a:gd name="connsiteY121" fmla="*/ 1069703 h 2610137"/>
              <a:gd name="connsiteX122" fmla="*/ 14252 w 5018777"/>
              <a:gd name="connsiteY122" fmla="*/ 1159691 h 2610137"/>
              <a:gd name="connsiteX123" fmla="*/ 20783 w 5018777"/>
              <a:gd name="connsiteY123" fmla="*/ 1264920 h 2610137"/>
              <a:gd name="connsiteX124" fmla="*/ 69406 w 5018777"/>
              <a:gd name="connsiteY124" fmla="*/ 1316445 h 2610137"/>
              <a:gd name="connsiteX125" fmla="*/ 112949 w 5018777"/>
              <a:gd name="connsiteY125" fmla="*/ 1345474 h 2610137"/>
              <a:gd name="connsiteX126" fmla="*/ 159032 w 5018777"/>
              <a:gd name="connsiteY126" fmla="*/ 1344748 h 2610137"/>
              <a:gd name="connsiteX127" fmla="*/ 217089 w 5018777"/>
              <a:gd name="connsiteY127" fmla="*/ 1319348 h 2610137"/>
              <a:gd name="connsiteX128" fmla="*/ 199672 w 5018777"/>
              <a:gd name="connsiteY128" fmla="*/ 1246051 h 2610137"/>
              <a:gd name="connsiteX129" fmla="*/ 124197 w 5018777"/>
              <a:gd name="connsiteY129" fmla="*/ 1239157 h 2610137"/>
              <a:gd name="connsiteX130" fmla="*/ 54892 w 5018777"/>
              <a:gd name="connsiteY130" fmla="*/ 1265645 h 2610137"/>
              <a:gd name="connsiteX131" fmla="*/ 33120 w 5018777"/>
              <a:gd name="connsiteY131" fmla="*/ 1301931 h 2610137"/>
              <a:gd name="connsiteX132" fmla="*/ 18606 w 5018777"/>
              <a:gd name="connsiteY132" fmla="*/ 1323703 h 2610137"/>
              <a:gd name="connsiteX133" fmla="*/ 4092 w 5018777"/>
              <a:gd name="connsiteY133" fmla="*/ 1382485 h 2610137"/>
              <a:gd name="connsiteX134" fmla="*/ 3729 w 5018777"/>
              <a:gd name="connsiteY134" fmla="*/ 1439091 h 2610137"/>
              <a:gd name="connsiteX135" fmla="*/ 47635 w 5018777"/>
              <a:gd name="connsiteY135" fmla="*/ 1497874 h 2610137"/>
              <a:gd name="connsiteX136" fmla="*/ 91177 w 5018777"/>
              <a:gd name="connsiteY136" fmla="*/ 1526903 h 2610137"/>
              <a:gd name="connsiteX137" fmla="*/ 127100 w 5018777"/>
              <a:gd name="connsiteY137" fmla="*/ 1571171 h 2610137"/>
              <a:gd name="connsiteX138" fmla="*/ 171006 w 5018777"/>
              <a:gd name="connsiteY138" fmla="*/ 1584960 h 2610137"/>
              <a:gd name="connsiteX139" fmla="*/ 228337 w 5018777"/>
              <a:gd name="connsiteY139" fmla="*/ 1564640 h 2610137"/>
              <a:gd name="connsiteX140" fmla="*/ 236683 w 5018777"/>
              <a:gd name="connsiteY140" fmla="*/ 1486625 h 2610137"/>
              <a:gd name="connsiteX141" fmla="*/ 157217 w 5018777"/>
              <a:gd name="connsiteY141" fmla="*/ 1468483 h 2610137"/>
              <a:gd name="connsiteX142" fmla="*/ 105692 w 5018777"/>
              <a:gd name="connsiteY142" fmla="*/ 1505131 h 2610137"/>
              <a:gd name="connsiteX143" fmla="*/ 105692 w 5018777"/>
              <a:gd name="connsiteY143" fmla="*/ 1701074 h 2610137"/>
              <a:gd name="connsiteX144" fmla="*/ 141615 w 5018777"/>
              <a:gd name="connsiteY144" fmla="*/ 1752237 h 2610137"/>
              <a:gd name="connsiteX145" fmla="*/ 192777 w 5018777"/>
              <a:gd name="connsiteY145" fmla="*/ 1795417 h 2610137"/>
              <a:gd name="connsiteX146" fmla="*/ 250835 w 5018777"/>
              <a:gd name="connsiteY146" fmla="*/ 1831703 h 2610137"/>
              <a:gd name="connsiteX147" fmla="*/ 359692 w 5018777"/>
              <a:gd name="connsiteY147" fmla="*/ 1824445 h 2610137"/>
              <a:gd name="connsiteX148" fmla="*/ 394163 w 5018777"/>
              <a:gd name="connsiteY148" fmla="*/ 1799408 h 2610137"/>
              <a:gd name="connsiteX149" fmla="*/ 410492 w 5018777"/>
              <a:gd name="connsiteY149" fmla="*/ 1701074 h 2610137"/>
              <a:gd name="connsiteX150" fmla="*/ 366949 w 5018777"/>
              <a:gd name="connsiteY150" fmla="*/ 1686560 h 2610137"/>
              <a:gd name="connsiteX151" fmla="*/ 316149 w 5018777"/>
              <a:gd name="connsiteY151" fmla="*/ 1693817 h 2610137"/>
              <a:gd name="connsiteX152" fmla="*/ 279863 w 5018777"/>
              <a:gd name="connsiteY152" fmla="*/ 1722845 h 2610137"/>
              <a:gd name="connsiteX153" fmla="*/ 265349 w 5018777"/>
              <a:gd name="connsiteY153" fmla="*/ 1788160 h 2610137"/>
              <a:gd name="connsiteX154" fmla="*/ 276235 w 5018777"/>
              <a:gd name="connsiteY154" fmla="*/ 1942011 h 2610137"/>
              <a:gd name="connsiteX155" fmla="*/ 331026 w 5018777"/>
              <a:gd name="connsiteY155" fmla="*/ 1987368 h 2610137"/>
              <a:gd name="connsiteX156" fmla="*/ 417749 w 5018777"/>
              <a:gd name="connsiteY156" fmla="*/ 2005874 h 2610137"/>
              <a:gd name="connsiteX157" fmla="*/ 526606 w 5018777"/>
              <a:gd name="connsiteY157" fmla="*/ 1998617 h 2610137"/>
              <a:gd name="connsiteX158" fmla="*/ 555635 w 5018777"/>
              <a:gd name="connsiteY158" fmla="*/ 1976845 h 2610137"/>
              <a:gd name="connsiteX159" fmla="*/ 599177 w 5018777"/>
              <a:gd name="connsiteY159" fmla="*/ 1947817 h 2610137"/>
              <a:gd name="connsiteX160" fmla="*/ 628206 w 5018777"/>
              <a:gd name="connsiteY160" fmla="*/ 1904274 h 2610137"/>
              <a:gd name="connsiteX161" fmla="*/ 613692 w 5018777"/>
              <a:gd name="connsiteY161" fmla="*/ 1838960 h 2610137"/>
              <a:gd name="connsiteX162" fmla="*/ 570149 w 5018777"/>
              <a:gd name="connsiteY162" fmla="*/ 1795417 h 2610137"/>
              <a:gd name="connsiteX163" fmla="*/ 528057 w 5018777"/>
              <a:gd name="connsiteY163" fmla="*/ 1803400 h 2610137"/>
              <a:gd name="connsiteX164" fmla="*/ 481249 w 5018777"/>
              <a:gd name="connsiteY164" fmla="*/ 1901371 h 2610137"/>
              <a:gd name="connsiteX165" fmla="*/ 555635 w 5018777"/>
              <a:gd name="connsiteY165" fmla="*/ 1998617 h 2610137"/>
              <a:gd name="connsiteX166" fmla="*/ 570149 w 5018777"/>
              <a:gd name="connsiteY166" fmla="*/ 2020388 h 2610137"/>
              <a:gd name="connsiteX167" fmla="*/ 700777 w 5018777"/>
              <a:gd name="connsiteY167" fmla="*/ 2071188 h 2610137"/>
              <a:gd name="connsiteX168" fmla="*/ 737063 w 5018777"/>
              <a:gd name="connsiteY168" fmla="*/ 2085703 h 2610137"/>
              <a:gd name="connsiteX169" fmla="*/ 867692 w 5018777"/>
              <a:gd name="connsiteY169" fmla="*/ 2122714 h 2610137"/>
              <a:gd name="connsiteX170" fmla="*/ 969292 w 5018777"/>
              <a:gd name="connsiteY170" fmla="*/ 2151017 h 2610137"/>
              <a:gd name="connsiteX171" fmla="*/ 1078149 w 5018777"/>
              <a:gd name="connsiteY171" fmla="*/ 2136503 h 2610137"/>
              <a:gd name="connsiteX172" fmla="*/ 1128949 w 5018777"/>
              <a:gd name="connsiteY172" fmla="*/ 2107474 h 2610137"/>
              <a:gd name="connsiteX173" fmla="*/ 1247603 w 5018777"/>
              <a:gd name="connsiteY173" fmla="*/ 2016397 h 2610137"/>
              <a:gd name="connsiteX174" fmla="*/ 1291509 w 5018777"/>
              <a:gd name="connsiteY174" fmla="*/ 1960154 h 2610137"/>
              <a:gd name="connsiteX175" fmla="*/ 1278083 w 5018777"/>
              <a:gd name="connsiteY175" fmla="*/ 1842225 h 2610137"/>
              <a:gd name="connsiteX176" fmla="*/ 1223292 w 5018777"/>
              <a:gd name="connsiteY176" fmla="*/ 1817188 h 2610137"/>
              <a:gd name="connsiteX177" fmla="*/ 1129675 w 5018777"/>
              <a:gd name="connsiteY177" fmla="*/ 1836057 h 2610137"/>
              <a:gd name="connsiteX178" fmla="*/ 1107177 w 5018777"/>
              <a:gd name="connsiteY178" fmla="*/ 1897017 h 2610137"/>
              <a:gd name="connsiteX179" fmla="*/ 1085406 w 5018777"/>
              <a:gd name="connsiteY179" fmla="*/ 2005874 h 2610137"/>
              <a:gd name="connsiteX180" fmla="*/ 1020092 w 5018777"/>
              <a:gd name="connsiteY180" fmla="*/ 1998617 h 2610137"/>
              <a:gd name="connsiteX181" fmla="*/ 984532 w 5018777"/>
              <a:gd name="connsiteY181" fmla="*/ 1914434 h 2610137"/>
              <a:gd name="connsiteX182" fmla="*/ 996869 w 5018777"/>
              <a:gd name="connsiteY182" fmla="*/ 1810657 h 2610137"/>
              <a:gd name="connsiteX183" fmla="*/ 1070529 w 5018777"/>
              <a:gd name="connsiteY183" fmla="*/ 1734457 h 2610137"/>
              <a:gd name="connsiteX184" fmla="*/ 1230549 w 5018777"/>
              <a:gd name="connsiteY184" fmla="*/ 1693817 h 2610137"/>
              <a:gd name="connsiteX185" fmla="*/ 1339406 w 5018777"/>
              <a:gd name="connsiteY185" fmla="*/ 1701074 h 2610137"/>
              <a:gd name="connsiteX186" fmla="*/ 1426492 w 5018777"/>
              <a:gd name="connsiteY186" fmla="*/ 1744617 h 2610137"/>
              <a:gd name="connsiteX187" fmla="*/ 1480557 w 5018777"/>
              <a:gd name="connsiteY187" fmla="*/ 1795417 h 2610137"/>
              <a:gd name="connsiteX188" fmla="*/ 1510312 w 5018777"/>
              <a:gd name="connsiteY188" fmla="*/ 1862545 h 2610137"/>
              <a:gd name="connsiteX189" fmla="*/ 1511037 w 5018777"/>
              <a:gd name="connsiteY189" fmla="*/ 1964871 h 2610137"/>
              <a:gd name="connsiteX190" fmla="*/ 1463866 w 5018777"/>
              <a:gd name="connsiteY190" fmla="*/ 2049780 h 2610137"/>
              <a:gd name="connsiteX191" fmla="*/ 1404720 w 5018777"/>
              <a:gd name="connsiteY191" fmla="*/ 2165531 h 2610137"/>
              <a:gd name="connsiteX192" fmla="*/ 1368435 w 5018777"/>
              <a:gd name="connsiteY192" fmla="*/ 2296160 h 2610137"/>
              <a:gd name="connsiteX193" fmla="*/ 1370975 w 5018777"/>
              <a:gd name="connsiteY193" fmla="*/ 2452188 h 2610137"/>
              <a:gd name="connsiteX194" fmla="*/ 1513577 w 5018777"/>
              <a:gd name="connsiteY194" fmla="*/ 2557417 h 2610137"/>
              <a:gd name="connsiteX195" fmla="*/ 1636949 w 5018777"/>
              <a:gd name="connsiteY195" fmla="*/ 2593703 h 2610137"/>
              <a:gd name="connsiteX196" fmla="*/ 1813297 w 5018777"/>
              <a:gd name="connsiteY196" fmla="*/ 2610122 h 2610137"/>
              <a:gd name="connsiteX197" fmla="*/ 1929775 w 5018777"/>
              <a:gd name="connsiteY197" fmla="*/ 2575378 h 2610137"/>
              <a:gd name="connsiteX198" fmla="*/ 1963520 w 5018777"/>
              <a:gd name="connsiteY198" fmla="*/ 2499360 h 2610137"/>
              <a:gd name="connsiteX199" fmla="*/ 2006337 w 5018777"/>
              <a:gd name="connsiteY199" fmla="*/ 2317931 h 2610137"/>
              <a:gd name="connsiteX200" fmla="*/ 2043349 w 5018777"/>
              <a:gd name="connsiteY200" fmla="*/ 2114731 h 2610137"/>
              <a:gd name="connsiteX201" fmla="*/ 2102495 w 5018777"/>
              <a:gd name="connsiteY201" fmla="*/ 1990634 h 2610137"/>
              <a:gd name="connsiteX202" fmla="*/ 2221512 w 5018777"/>
              <a:gd name="connsiteY202" fmla="*/ 1882140 h 2610137"/>
              <a:gd name="connsiteX203" fmla="*/ 2333362 w 5018777"/>
              <a:gd name="connsiteY203" fmla="*/ 1869530 h 2610137"/>
              <a:gd name="connsiteX204" fmla="*/ 2398949 w 5018777"/>
              <a:gd name="connsiteY204" fmla="*/ 1882503 h 2610137"/>
              <a:gd name="connsiteX205" fmla="*/ 2457006 w 5018777"/>
              <a:gd name="connsiteY205" fmla="*/ 1933303 h 2610137"/>
              <a:gd name="connsiteX206" fmla="*/ 2493292 w 5018777"/>
              <a:gd name="connsiteY206" fmla="*/ 1976845 h 2610137"/>
              <a:gd name="connsiteX207" fmla="*/ 2533387 w 5018777"/>
              <a:gd name="connsiteY207" fmla="*/ 2067015 h 2610137"/>
              <a:gd name="connsiteX208" fmla="*/ 2542550 w 5018777"/>
              <a:gd name="connsiteY208" fmla="*/ 2182948 h 2610137"/>
              <a:gd name="connsiteX209" fmla="*/ 2476600 w 5018777"/>
              <a:gd name="connsiteY209" fmla="*/ 2272937 h 2610137"/>
              <a:gd name="connsiteX210" fmla="*/ 2332092 w 5018777"/>
              <a:gd name="connsiteY210" fmla="*/ 2281010 h 2610137"/>
              <a:gd name="connsiteX211" fmla="*/ 2435144 w 5018777"/>
              <a:gd name="connsiteY211" fmla="*/ 2152831 h 2610137"/>
              <a:gd name="connsiteX212" fmla="*/ 2379899 w 5018777"/>
              <a:gd name="connsiteY212" fmla="*/ 2048600 h 2610137"/>
              <a:gd name="connsiteX213" fmla="*/ 2275577 w 5018777"/>
              <a:gd name="connsiteY213" fmla="*/ 2020388 h 2610137"/>
              <a:gd name="connsiteX214" fmla="*/ 2152206 w 5018777"/>
              <a:gd name="connsiteY214" fmla="*/ 2114731 h 2610137"/>
              <a:gd name="connsiteX215" fmla="*/ 2130435 w 5018777"/>
              <a:gd name="connsiteY215" fmla="*/ 2354217 h 2610137"/>
              <a:gd name="connsiteX216" fmla="*/ 2209265 w 5018777"/>
              <a:gd name="connsiteY216" fmla="*/ 2468063 h 2610137"/>
              <a:gd name="connsiteX217" fmla="*/ 2319120 w 5018777"/>
              <a:gd name="connsiteY217" fmla="*/ 2535645 h 2610137"/>
              <a:gd name="connsiteX218" fmla="*/ 2532662 w 5018777"/>
              <a:gd name="connsiteY218" fmla="*/ 2568847 h 2610137"/>
              <a:gd name="connsiteX219" fmla="*/ 2587635 w 5018777"/>
              <a:gd name="connsiteY219" fmla="*/ 2484845 h 2610137"/>
              <a:gd name="connsiteX220" fmla="*/ 2594892 w 5018777"/>
              <a:gd name="connsiteY220" fmla="*/ 2412274 h 2610137"/>
              <a:gd name="connsiteX221" fmla="*/ 2790835 w 5018777"/>
              <a:gd name="connsiteY221" fmla="*/ 2455817 h 2610137"/>
              <a:gd name="connsiteX222" fmla="*/ 2767612 w 5018777"/>
              <a:gd name="connsiteY222" fmla="*/ 2268310 h 2610137"/>
              <a:gd name="connsiteX223" fmla="*/ 2980246 w 5018777"/>
              <a:gd name="connsiteY223" fmla="*/ 2285002 h 2610137"/>
              <a:gd name="connsiteX224" fmla="*/ 2916474 w 5018777"/>
              <a:gd name="connsiteY224" fmla="*/ 2067741 h 2610137"/>
              <a:gd name="connsiteX225" fmla="*/ 3146435 w 5018777"/>
              <a:gd name="connsiteY225" fmla="*/ 2042160 h 2610137"/>
              <a:gd name="connsiteX226" fmla="*/ 3023063 w 5018777"/>
              <a:gd name="connsiteY226" fmla="*/ 1846217 h 2610137"/>
              <a:gd name="connsiteX227" fmla="*/ 3251300 w 5018777"/>
              <a:gd name="connsiteY227" fmla="*/ 1829344 h 2610137"/>
              <a:gd name="connsiteX228" fmla="*/ 3091099 w 5018777"/>
              <a:gd name="connsiteY228" fmla="*/ 1650274 h 2610137"/>
              <a:gd name="connsiteX229" fmla="*/ 3298835 w 5018777"/>
              <a:gd name="connsiteY229" fmla="*/ 1570445 h 2610137"/>
              <a:gd name="connsiteX230" fmla="*/ 3119402 w 5018777"/>
              <a:gd name="connsiteY230" fmla="*/ 1423398 h 2610137"/>
              <a:gd name="connsiteX231" fmla="*/ 3313349 w 5018777"/>
              <a:gd name="connsiteY231" fmla="*/ 1265645 h 2610137"/>
              <a:gd name="connsiteX232" fmla="*/ 3097993 w 5018777"/>
              <a:gd name="connsiteY232" fmla="*/ 1175566 h 2610137"/>
              <a:gd name="connsiteX233" fmla="*/ 3255292 w 5018777"/>
              <a:gd name="connsiteY233" fmla="*/ 997131 h 2610137"/>
              <a:gd name="connsiteX234" fmla="*/ 3028325 w 5018777"/>
              <a:gd name="connsiteY234" fmla="*/ 926102 h 2610137"/>
              <a:gd name="connsiteX235" fmla="*/ 3131920 w 5018777"/>
              <a:gd name="connsiteY235" fmla="*/ 706845 h 2610137"/>
              <a:gd name="connsiteX236" fmla="*/ 2892435 w 5018777"/>
              <a:gd name="connsiteY236" fmla="*/ 648788 h 2610137"/>
              <a:gd name="connsiteX237" fmla="*/ 2976527 w 5018777"/>
              <a:gd name="connsiteY237" fmla="*/ 466906 h 2610137"/>
              <a:gd name="connsiteX238" fmla="*/ 2892435 w 5018777"/>
              <a:gd name="connsiteY238" fmla="*/ 423817 h 2610137"/>
              <a:gd name="connsiteX239" fmla="*/ 2856149 w 5018777"/>
              <a:gd name="connsiteY239" fmla="*/ 438331 h 2610137"/>
              <a:gd name="connsiteX240" fmla="*/ 2812606 w 5018777"/>
              <a:gd name="connsiteY240" fmla="*/ 445588 h 2610137"/>
              <a:gd name="connsiteX241" fmla="*/ 2783577 w 5018777"/>
              <a:gd name="connsiteY241" fmla="*/ 452845 h 2610137"/>
              <a:gd name="connsiteX242" fmla="*/ 2725520 w 5018777"/>
              <a:gd name="connsiteY242" fmla="*/ 445588 h 2610137"/>
              <a:gd name="connsiteX243" fmla="*/ 2732777 w 5018777"/>
              <a:gd name="connsiteY243" fmla="*/ 380274 h 2610137"/>
              <a:gd name="connsiteX244" fmla="*/ 2725520 w 5018777"/>
              <a:gd name="connsiteY244" fmla="*/ 293188 h 2610137"/>
              <a:gd name="connsiteX245" fmla="*/ 2711006 w 5018777"/>
              <a:gd name="connsiteY245" fmla="*/ 235131 h 2610137"/>
              <a:gd name="connsiteX246" fmla="*/ 2667463 w 5018777"/>
              <a:gd name="connsiteY246" fmla="*/ 213360 h 2610137"/>
              <a:gd name="connsiteX247" fmla="*/ 2660206 w 5018777"/>
              <a:gd name="connsiteY247"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63292 w 5018777"/>
              <a:gd name="connsiteY58" fmla="*/ 576217 h 2610137"/>
              <a:gd name="connsiteX59" fmla="*/ 3705235 w 5018777"/>
              <a:gd name="connsiteY59" fmla="*/ 605245 h 2610137"/>
              <a:gd name="connsiteX60" fmla="*/ 3652167 w 5018777"/>
              <a:gd name="connsiteY60" fmla="*/ 526233 h 2610137"/>
              <a:gd name="connsiteX61" fmla="*/ 3668949 w 5018777"/>
              <a:gd name="connsiteY61" fmla="*/ 438331 h 2610137"/>
              <a:gd name="connsiteX62" fmla="*/ 3705235 w 5018777"/>
              <a:gd name="connsiteY62" fmla="*/ 373017 h 2610137"/>
              <a:gd name="connsiteX63" fmla="*/ 3814092 w 5018777"/>
              <a:gd name="connsiteY63" fmla="*/ 329474 h 2610137"/>
              <a:gd name="connsiteX64" fmla="*/ 3959235 w 5018777"/>
              <a:gd name="connsiteY64" fmla="*/ 336731 h 2610137"/>
              <a:gd name="connsiteX65" fmla="*/ 4024549 w 5018777"/>
              <a:gd name="connsiteY65" fmla="*/ 380274 h 2610137"/>
              <a:gd name="connsiteX66" fmla="*/ 4060835 w 5018777"/>
              <a:gd name="connsiteY66" fmla="*/ 416560 h 2610137"/>
              <a:gd name="connsiteX67" fmla="*/ 4097120 w 5018777"/>
              <a:gd name="connsiteY67" fmla="*/ 481874 h 2610137"/>
              <a:gd name="connsiteX68" fmla="*/ 4111997 w 5018777"/>
              <a:gd name="connsiteY68" fmla="*/ 623751 h 2610137"/>
              <a:gd name="connsiteX69" fmla="*/ 4089863 w 5018777"/>
              <a:gd name="connsiteY69" fmla="*/ 735874 h 2610137"/>
              <a:gd name="connsiteX70" fmla="*/ 4060835 w 5018777"/>
              <a:gd name="connsiteY70" fmla="*/ 772160 h 2610137"/>
              <a:gd name="connsiteX71" fmla="*/ 3946897 w 5018777"/>
              <a:gd name="connsiteY71" fmla="*/ 854165 h 2610137"/>
              <a:gd name="connsiteX72" fmla="*/ 3843120 w 5018777"/>
              <a:gd name="connsiteY72" fmla="*/ 881017 h 2610137"/>
              <a:gd name="connsiteX73" fmla="*/ 3567349 w 5018777"/>
              <a:gd name="connsiteY73" fmla="*/ 866503 h 2610137"/>
              <a:gd name="connsiteX74" fmla="*/ 3422206 w 5018777"/>
              <a:gd name="connsiteY74" fmla="*/ 838563 h 2610137"/>
              <a:gd name="connsiteX75" fmla="*/ 3328680 w 5018777"/>
              <a:gd name="connsiteY75" fmla="*/ 745127 h 2610137"/>
              <a:gd name="connsiteX76" fmla="*/ 3277063 w 5018777"/>
              <a:gd name="connsiteY76" fmla="*/ 590731 h 2610137"/>
              <a:gd name="connsiteX77" fmla="*/ 3233520 w 5018777"/>
              <a:gd name="connsiteY77" fmla="*/ 481874 h 2610137"/>
              <a:gd name="connsiteX78" fmla="*/ 3199412 w 5018777"/>
              <a:gd name="connsiteY78" fmla="*/ 370840 h 2610137"/>
              <a:gd name="connsiteX79" fmla="*/ 3139177 w 5018777"/>
              <a:gd name="connsiteY79" fmla="*/ 285931 h 2610137"/>
              <a:gd name="connsiteX80" fmla="*/ 3081120 w 5018777"/>
              <a:gd name="connsiteY80" fmla="*/ 235131 h 2610137"/>
              <a:gd name="connsiteX81" fmla="*/ 3008549 w 5018777"/>
              <a:gd name="connsiteY81" fmla="*/ 177074 h 2610137"/>
              <a:gd name="connsiteX82" fmla="*/ 2934889 w 5018777"/>
              <a:gd name="connsiteY82" fmla="*/ 127363 h 2610137"/>
              <a:gd name="connsiteX83" fmla="*/ 2827120 w 5018777"/>
              <a:gd name="connsiteY83" fmla="*/ 82731 h 2610137"/>
              <a:gd name="connsiteX84" fmla="*/ 2667463 w 5018777"/>
              <a:gd name="connsiteY84" fmla="*/ 53703 h 2610137"/>
              <a:gd name="connsiteX85" fmla="*/ 2500549 w 5018777"/>
              <a:gd name="connsiteY85" fmla="*/ 46445 h 2610137"/>
              <a:gd name="connsiteX86" fmla="*/ 2275577 w 5018777"/>
              <a:gd name="connsiteY86" fmla="*/ 24674 h 2610137"/>
              <a:gd name="connsiteX87" fmla="*/ 2036092 w 5018777"/>
              <a:gd name="connsiteY87" fmla="*/ 10160 h 2610137"/>
              <a:gd name="connsiteX88" fmla="*/ 1753063 w 5018777"/>
              <a:gd name="connsiteY88" fmla="*/ 31931 h 2610137"/>
              <a:gd name="connsiteX89" fmla="*/ 1519746 w 5018777"/>
              <a:gd name="connsiteY89" fmla="*/ 84908 h 2610137"/>
              <a:gd name="connsiteX90" fmla="*/ 1157977 w 5018777"/>
              <a:gd name="connsiteY90" fmla="*/ 193403 h 2610137"/>
              <a:gd name="connsiteX91" fmla="*/ 969292 w 5018777"/>
              <a:gd name="connsiteY91" fmla="*/ 264160 h 2610137"/>
              <a:gd name="connsiteX92" fmla="*/ 889463 w 5018777"/>
              <a:gd name="connsiteY92" fmla="*/ 322217 h 2610137"/>
              <a:gd name="connsiteX93" fmla="*/ 763189 w 5018777"/>
              <a:gd name="connsiteY93" fmla="*/ 423454 h 2610137"/>
              <a:gd name="connsiteX94" fmla="*/ 693520 w 5018777"/>
              <a:gd name="connsiteY94" fmla="*/ 503645 h 2610137"/>
              <a:gd name="connsiteX95" fmla="*/ 664492 w 5018777"/>
              <a:gd name="connsiteY95" fmla="*/ 547188 h 2610137"/>
              <a:gd name="connsiteX96" fmla="*/ 642720 w 5018777"/>
              <a:gd name="connsiteY96" fmla="*/ 612503 h 2610137"/>
              <a:gd name="connsiteX97" fmla="*/ 651792 w 5018777"/>
              <a:gd name="connsiteY97" fmla="*/ 743857 h 2610137"/>
              <a:gd name="connsiteX98" fmla="*/ 700052 w 5018777"/>
              <a:gd name="connsiteY98" fmla="*/ 807357 h 2610137"/>
              <a:gd name="connsiteX99" fmla="*/ 751577 w 5018777"/>
              <a:gd name="connsiteY99" fmla="*/ 807720 h 2610137"/>
              <a:gd name="connsiteX100" fmla="*/ 775889 w 5018777"/>
              <a:gd name="connsiteY100" fmla="*/ 751840 h 2610137"/>
              <a:gd name="connsiteX101" fmla="*/ 764640 w 5018777"/>
              <a:gd name="connsiteY101" fmla="*/ 682171 h 2610137"/>
              <a:gd name="connsiteX102" fmla="*/ 704769 w 5018777"/>
              <a:gd name="connsiteY102" fmla="*/ 647337 h 2610137"/>
              <a:gd name="connsiteX103" fmla="*/ 567246 w 5018777"/>
              <a:gd name="connsiteY103" fmla="*/ 641894 h 2610137"/>
              <a:gd name="connsiteX104" fmla="*/ 468549 w 5018777"/>
              <a:gd name="connsiteY104" fmla="*/ 685074 h 2610137"/>
              <a:gd name="connsiteX105" fmla="*/ 446777 w 5018777"/>
              <a:gd name="connsiteY105" fmla="*/ 757645 h 2610137"/>
              <a:gd name="connsiteX106" fmla="*/ 475806 w 5018777"/>
              <a:gd name="connsiteY106" fmla="*/ 851988 h 2610137"/>
              <a:gd name="connsiteX107" fmla="*/ 533863 w 5018777"/>
              <a:gd name="connsiteY107" fmla="*/ 844731 h 2610137"/>
              <a:gd name="connsiteX108" fmla="*/ 541120 w 5018777"/>
              <a:gd name="connsiteY108" fmla="*/ 822960 h 2610137"/>
              <a:gd name="connsiteX109" fmla="*/ 519349 w 5018777"/>
              <a:gd name="connsiteY109" fmla="*/ 743131 h 2610137"/>
              <a:gd name="connsiteX110" fmla="*/ 497577 w 5018777"/>
              <a:gd name="connsiteY110" fmla="*/ 728617 h 2610137"/>
              <a:gd name="connsiteX111" fmla="*/ 352435 w 5018777"/>
              <a:gd name="connsiteY111" fmla="*/ 735874 h 2610137"/>
              <a:gd name="connsiteX112" fmla="*/ 252286 w 5018777"/>
              <a:gd name="connsiteY112" fmla="*/ 793931 h 2610137"/>
              <a:gd name="connsiteX113" fmla="*/ 192777 w 5018777"/>
              <a:gd name="connsiteY113" fmla="*/ 895531 h 2610137"/>
              <a:gd name="connsiteX114" fmla="*/ 187335 w 5018777"/>
              <a:gd name="connsiteY114" fmla="*/ 1029425 h 2610137"/>
              <a:gd name="connsiteX115" fmla="*/ 218177 w 5018777"/>
              <a:gd name="connsiteY115" fmla="*/ 1073694 h 2610137"/>
              <a:gd name="connsiteX116" fmla="*/ 278049 w 5018777"/>
              <a:gd name="connsiteY116" fmla="*/ 1066437 h 2610137"/>
              <a:gd name="connsiteX117" fmla="*/ 297643 w 5018777"/>
              <a:gd name="connsiteY117" fmla="*/ 1025434 h 2610137"/>
              <a:gd name="connsiteX118" fmla="*/ 260995 w 5018777"/>
              <a:gd name="connsiteY118" fmla="*/ 960483 h 2610137"/>
              <a:gd name="connsiteX119" fmla="*/ 172095 w 5018777"/>
              <a:gd name="connsiteY119" fmla="*/ 955040 h 2610137"/>
              <a:gd name="connsiteX120" fmla="*/ 108957 w 5018777"/>
              <a:gd name="connsiteY120" fmla="*/ 999308 h 2610137"/>
              <a:gd name="connsiteX121" fmla="*/ 54892 w 5018777"/>
              <a:gd name="connsiteY121" fmla="*/ 1069703 h 2610137"/>
              <a:gd name="connsiteX122" fmla="*/ 14252 w 5018777"/>
              <a:gd name="connsiteY122" fmla="*/ 1159691 h 2610137"/>
              <a:gd name="connsiteX123" fmla="*/ 20783 w 5018777"/>
              <a:gd name="connsiteY123" fmla="*/ 1264920 h 2610137"/>
              <a:gd name="connsiteX124" fmla="*/ 69406 w 5018777"/>
              <a:gd name="connsiteY124" fmla="*/ 1316445 h 2610137"/>
              <a:gd name="connsiteX125" fmla="*/ 112949 w 5018777"/>
              <a:gd name="connsiteY125" fmla="*/ 1345474 h 2610137"/>
              <a:gd name="connsiteX126" fmla="*/ 159032 w 5018777"/>
              <a:gd name="connsiteY126" fmla="*/ 1344748 h 2610137"/>
              <a:gd name="connsiteX127" fmla="*/ 217089 w 5018777"/>
              <a:gd name="connsiteY127" fmla="*/ 1319348 h 2610137"/>
              <a:gd name="connsiteX128" fmla="*/ 199672 w 5018777"/>
              <a:gd name="connsiteY128" fmla="*/ 1246051 h 2610137"/>
              <a:gd name="connsiteX129" fmla="*/ 124197 w 5018777"/>
              <a:gd name="connsiteY129" fmla="*/ 1239157 h 2610137"/>
              <a:gd name="connsiteX130" fmla="*/ 54892 w 5018777"/>
              <a:gd name="connsiteY130" fmla="*/ 1265645 h 2610137"/>
              <a:gd name="connsiteX131" fmla="*/ 33120 w 5018777"/>
              <a:gd name="connsiteY131" fmla="*/ 1301931 h 2610137"/>
              <a:gd name="connsiteX132" fmla="*/ 18606 w 5018777"/>
              <a:gd name="connsiteY132" fmla="*/ 1323703 h 2610137"/>
              <a:gd name="connsiteX133" fmla="*/ 4092 w 5018777"/>
              <a:gd name="connsiteY133" fmla="*/ 1382485 h 2610137"/>
              <a:gd name="connsiteX134" fmla="*/ 3729 w 5018777"/>
              <a:gd name="connsiteY134" fmla="*/ 1439091 h 2610137"/>
              <a:gd name="connsiteX135" fmla="*/ 47635 w 5018777"/>
              <a:gd name="connsiteY135" fmla="*/ 1497874 h 2610137"/>
              <a:gd name="connsiteX136" fmla="*/ 91177 w 5018777"/>
              <a:gd name="connsiteY136" fmla="*/ 1526903 h 2610137"/>
              <a:gd name="connsiteX137" fmla="*/ 127100 w 5018777"/>
              <a:gd name="connsiteY137" fmla="*/ 1571171 h 2610137"/>
              <a:gd name="connsiteX138" fmla="*/ 171006 w 5018777"/>
              <a:gd name="connsiteY138" fmla="*/ 1584960 h 2610137"/>
              <a:gd name="connsiteX139" fmla="*/ 228337 w 5018777"/>
              <a:gd name="connsiteY139" fmla="*/ 1564640 h 2610137"/>
              <a:gd name="connsiteX140" fmla="*/ 236683 w 5018777"/>
              <a:gd name="connsiteY140" fmla="*/ 1486625 h 2610137"/>
              <a:gd name="connsiteX141" fmla="*/ 157217 w 5018777"/>
              <a:gd name="connsiteY141" fmla="*/ 1468483 h 2610137"/>
              <a:gd name="connsiteX142" fmla="*/ 105692 w 5018777"/>
              <a:gd name="connsiteY142" fmla="*/ 1505131 h 2610137"/>
              <a:gd name="connsiteX143" fmla="*/ 105692 w 5018777"/>
              <a:gd name="connsiteY143" fmla="*/ 1701074 h 2610137"/>
              <a:gd name="connsiteX144" fmla="*/ 141615 w 5018777"/>
              <a:gd name="connsiteY144" fmla="*/ 1752237 h 2610137"/>
              <a:gd name="connsiteX145" fmla="*/ 192777 w 5018777"/>
              <a:gd name="connsiteY145" fmla="*/ 1795417 h 2610137"/>
              <a:gd name="connsiteX146" fmla="*/ 250835 w 5018777"/>
              <a:gd name="connsiteY146" fmla="*/ 1831703 h 2610137"/>
              <a:gd name="connsiteX147" fmla="*/ 359692 w 5018777"/>
              <a:gd name="connsiteY147" fmla="*/ 1824445 h 2610137"/>
              <a:gd name="connsiteX148" fmla="*/ 394163 w 5018777"/>
              <a:gd name="connsiteY148" fmla="*/ 1799408 h 2610137"/>
              <a:gd name="connsiteX149" fmla="*/ 410492 w 5018777"/>
              <a:gd name="connsiteY149" fmla="*/ 1701074 h 2610137"/>
              <a:gd name="connsiteX150" fmla="*/ 366949 w 5018777"/>
              <a:gd name="connsiteY150" fmla="*/ 1686560 h 2610137"/>
              <a:gd name="connsiteX151" fmla="*/ 316149 w 5018777"/>
              <a:gd name="connsiteY151" fmla="*/ 1693817 h 2610137"/>
              <a:gd name="connsiteX152" fmla="*/ 279863 w 5018777"/>
              <a:gd name="connsiteY152" fmla="*/ 1722845 h 2610137"/>
              <a:gd name="connsiteX153" fmla="*/ 265349 w 5018777"/>
              <a:gd name="connsiteY153" fmla="*/ 1788160 h 2610137"/>
              <a:gd name="connsiteX154" fmla="*/ 276235 w 5018777"/>
              <a:gd name="connsiteY154" fmla="*/ 1942011 h 2610137"/>
              <a:gd name="connsiteX155" fmla="*/ 331026 w 5018777"/>
              <a:gd name="connsiteY155" fmla="*/ 1987368 h 2610137"/>
              <a:gd name="connsiteX156" fmla="*/ 417749 w 5018777"/>
              <a:gd name="connsiteY156" fmla="*/ 2005874 h 2610137"/>
              <a:gd name="connsiteX157" fmla="*/ 526606 w 5018777"/>
              <a:gd name="connsiteY157" fmla="*/ 1998617 h 2610137"/>
              <a:gd name="connsiteX158" fmla="*/ 555635 w 5018777"/>
              <a:gd name="connsiteY158" fmla="*/ 1976845 h 2610137"/>
              <a:gd name="connsiteX159" fmla="*/ 599177 w 5018777"/>
              <a:gd name="connsiteY159" fmla="*/ 1947817 h 2610137"/>
              <a:gd name="connsiteX160" fmla="*/ 628206 w 5018777"/>
              <a:gd name="connsiteY160" fmla="*/ 1904274 h 2610137"/>
              <a:gd name="connsiteX161" fmla="*/ 613692 w 5018777"/>
              <a:gd name="connsiteY161" fmla="*/ 1838960 h 2610137"/>
              <a:gd name="connsiteX162" fmla="*/ 570149 w 5018777"/>
              <a:gd name="connsiteY162" fmla="*/ 1795417 h 2610137"/>
              <a:gd name="connsiteX163" fmla="*/ 528057 w 5018777"/>
              <a:gd name="connsiteY163" fmla="*/ 1803400 h 2610137"/>
              <a:gd name="connsiteX164" fmla="*/ 481249 w 5018777"/>
              <a:gd name="connsiteY164" fmla="*/ 1901371 h 2610137"/>
              <a:gd name="connsiteX165" fmla="*/ 555635 w 5018777"/>
              <a:gd name="connsiteY165" fmla="*/ 1998617 h 2610137"/>
              <a:gd name="connsiteX166" fmla="*/ 570149 w 5018777"/>
              <a:gd name="connsiteY166" fmla="*/ 2020388 h 2610137"/>
              <a:gd name="connsiteX167" fmla="*/ 700777 w 5018777"/>
              <a:gd name="connsiteY167" fmla="*/ 2071188 h 2610137"/>
              <a:gd name="connsiteX168" fmla="*/ 737063 w 5018777"/>
              <a:gd name="connsiteY168" fmla="*/ 2085703 h 2610137"/>
              <a:gd name="connsiteX169" fmla="*/ 867692 w 5018777"/>
              <a:gd name="connsiteY169" fmla="*/ 2122714 h 2610137"/>
              <a:gd name="connsiteX170" fmla="*/ 969292 w 5018777"/>
              <a:gd name="connsiteY170" fmla="*/ 2151017 h 2610137"/>
              <a:gd name="connsiteX171" fmla="*/ 1078149 w 5018777"/>
              <a:gd name="connsiteY171" fmla="*/ 2136503 h 2610137"/>
              <a:gd name="connsiteX172" fmla="*/ 1128949 w 5018777"/>
              <a:gd name="connsiteY172" fmla="*/ 2107474 h 2610137"/>
              <a:gd name="connsiteX173" fmla="*/ 1247603 w 5018777"/>
              <a:gd name="connsiteY173" fmla="*/ 2016397 h 2610137"/>
              <a:gd name="connsiteX174" fmla="*/ 1291509 w 5018777"/>
              <a:gd name="connsiteY174" fmla="*/ 1960154 h 2610137"/>
              <a:gd name="connsiteX175" fmla="*/ 1278083 w 5018777"/>
              <a:gd name="connsiteY175" fmla="*/ 1842225 h 2610137"/>
              <a:gd name="connsiteX176" fmla="*/ 1223292 w 5018777"/>
              <a:gd name="connsiteY176" fmla="*/ 1817188 h 2610137"/>
              <a:gd name="connsiteX177" fmla="*/ 1129675 w 5018777"/>
              <a:gd name="connsiteY177" fmla="*/ 1836057 h 2610137"/>
              <a:gd name="connsiteX178" fmla="*/ 1107177 w 5018777"/>
              <a:gd name="connsiteY178" fmla="*/ 1897017 h 2610137"/>
              <a:gd name="connsiteX179" fmla="*/ 1085406 w 5018777"/>
              <a:gd name="connsiteY179" fmla="*/ 2005874 h 2610137"/>
              <a:gd name="connsiteX180" fmla="*/ 1020092 w 5018777"/>
              <a:gd name="connsiteY180" fmla="*/ 1998617 h 2610137"/>
              <a:gd name="connsiteX181" fmla="*/ 984532 w 5018777"/>
              <a:gd name="connsiteY181" fmla="*/ 1914434 h 2610137"/>
              <a:gd name="connsiteX182" fmla="*/ 996869 w 5018777"/>
              <a:gd name="connsiteY182" fmla="*/ 1810657 h 2610137"/>
              <a:gd name="connsiteX183" fmla="*/ 1070529 w 5018777"/>
              <a:gd name="connsiteY183" fmla="*/ 1734457 h 2610137"/>
              <a:gd name="connsiteX184" fmla="*/ 1230549 w 5018777"/>
              <a:gd name="connsiteY184" fmla="*/ 1693817 h 2610137"/>
              <a:gd name="connsiteX185" fmla="*/ 1339406 w 5018777"/>
              <a:gd name="connsiteY185" fmla="*/ 1701074 h 2610137"/>
              <a:gd name="connsiteX186" fmla="*/ 1426492 w 5018777"/>
              <a:gd name="connsiteY186" fmla="*/ 1744617 h 2610137"/>
              <a:gd name="connsiteX187" fmla="*/ 1480557 w 5018777"/>
              <a:gd name="connsiteY187" fmla="*/ 1795417 h 2610137"/>
              <a:gd name="connsiteX188" fmla="*/ 1510312 w 5018777"/>
              <a:gd name="connsiteY188" fmla="*/ 1862545 h 2610137"/>
              <a:gd name="connsiteX189" fmla="*/ 1511037 w 5018777"/>
              <a:gd name="connsiteY189" fmla="*/ 1964871 h 2610137"/>
              <a:gd name="connsiteX190" fmla="*/ 1463866 w 5018777"/>
              <a:gd name="connsiteY190" fmla="*/ 2049780 h 2610137"/>
              <a:gd name="connsiteX191" fmla="*/ 1404720 w 5018777"/>
              <a:gd name="connsiteY191" fmla="*/ 2165531 h 2610137"/>
              <a:gd name="connsiteX192" fmla="*/ 1368435 w 5018777"/>
              <a:gd name="connsiteY192" fmla="*/ 2296160 h 2610137"/>
              <a:gd name="connsiteX193" fmla="*/ 1370975 w 5018777"/>
              <a:gd name="connsiteY193" fmla="*/ 2452188 h 2610137"/>
              <a:gd name="connsiteX194" fmla="*/ 1513577 w 5018777"/>
              <a:gd name="connsiteY194" fmla="*/ 2557417 h 2610137"/>
              <a:gd name="connsiteX195" fmla="*/ 1636949 w 5018777"/>
              <a:gd name="connsiteY195" fmla="*/ 2593703 h 2610137"/>
              <a:gd name="connsiteX196" fmla="*/ 1813297 w 5018777"/>
              <a:gd name="connsiteY196" fmla="*/ 2610122 h 2610137"/>
              <a:gd name="connsiteX197" fmla="*/ 1929775 w 5018777"/>
              <a:gd name="connsiteY197" fmla="*/ 2575378 h 2610137"/>
              <a:gd name="connsiteX198" fmla="*/ 1963520 w 5018777"/>
              <a:gd name="connsiteY198" fmla="*/ 2499360 h 2610137"/>
              <a:gd name="connsiteX199" fmla="*/ 2006337 w 5018777"/>
              <a:gd name="connsiteY199" fmla="*/ 2317931 h 2610137"/>
              <a:gd name="connsiteX200" fmla="*/ 2043349 w 5018777"/>
              <a:gd name="connsiteY200" fmla="*/ 2114731 h 2610137"/>
              <a:gd name="connsiteX201" fmla="*/ 2102495 w 5018777"/>
              <a:gd name="connsiteY201" fmla="*/ 1990634 h 2610137"/>
              <a:gd name="connsiteX202" fmla="*/ 2221512 w 5018777"/>
              <a:gd name="connsiteY202" fmla="*/ 1882140 h 2610137"/>
              <a:gd name="connsiteX203" fmla="*/ 2333362 w 5018777"/>
              <a:gd name="connsiteY203" fmla="*/ 1869530 h 2610137"/>
              <a:gd name="connsiteX204" fmla="*/ 2398949 w 5018777"/>
              <a:gd name="connsiteY204" fmla="*/ 1882503 h 2610137"/>
              <a:gd name="connsiteX205" fmla="*/ 2457006 w 5018777"/>
              <a:gd name="connsiteY205" fmla="*/ 1933303 h 2610137"/>
              <a:gd name="connsiteX206" fmla="*/ 2493292 w 5018777"/>
              <a:gd name="connsiteY206" fmla="*/ 1976845 h 2610137"/>
              <a:gd name="connsiteX207" fmla="*/ 2533387 w 5018777"/>
              <a:gd name="connsiteY207" fmla="*/ 2067015 h 2610137"/>
              <a:gd name="connsiteX208" fmla="*/ 2542550 w 5018777"/>
              <a:gd name="connsiteY208" fmla="*/ 2182948 h 2610137"/>
              <a:gd name="connsiteX209" fmla="*/ 2476600 w 5018777"/>
              <a:gd name="connsiteY209" fmla="*/ 2272937 h 2610137"/>
              <a:gd name="connsiteX210" fmla="*/ 2332092 w 5018777"/>
              <a:gd name="connsiteY210" fmla="*/ 2281010 h 2610137"/>
              <a:gd name="connsiteX211" fmla="*/ 2435144 w 5018777"/>
              <a:gd name="connsiteY211" fmla="*/ 2152831 h 2610137"/>
              <a:gd name="connsiteX212" fmla="*/ 2379899 w 5018777"/>
              <a:gd name="connsiteY212" fmla="*/ 2048600 h 2610137"/>
              <a:gd name="connsiteX213" fmla="*/ 2275577 w 5018777"/>
              <a:gd name="connsiteY213" fmla="*/ 2020388 h 2610137"/>
              <a:gd name="connsiteX214" fmla="*/ 2152206 w 5018777"/>
              <a:gd name="connsiteY214" fmla="*/ 2114731 h 2610137"/>
              <a:gd name="connsiteX215" fmla="*/ 2130435 w 5018777"/>
              <a:gd name="connsiteY215" fmla="*/ 2354217 h 2610137"/>
              <a:gd name="connsiteX216" fmla="*/ 2209265 w 5018777"/>
              <a:gd name="connsiteY216" fmla="*/ 2468063 h 2610137"/>
              <a:gd name="connsiteX217" fmla="*/ 2319120 w 5018777"/>
              <a:gd name="connsiteY217" fmla="*/ 2535645 h 2610137"/>
              <a:gd name="connsiteX218" fmla="*/ 2532662 w 5018777"/>
              <a:gd name="connsiteY218" fmla="*/ 2568847 h 2610137"/>
              <a:gd name="connsiteX219" fmla="*/ 2587635 w 5018777"/>
              <a:gd name="connsiteY219" fmla="*/ 2484845 h 2610137"/>
              <a:gd name="connsiteX220" fmla="*/ 2594892 w 5018777"/>
              <a:gd name="connsiteY220" fmla="*/ 2412274 h 2610137"/>
              <a:gd name="connsiteX221" fmla="*/ 2790835 w 5018777"/>
              <a:gd name="connsiteY221" fmla="*/ 2455817 h 2610137"/>
              <a:gd name="connsiteX222" fmla="*/ 2767612 w 5018777"/>
              <a:gd name="connsiteY222" fmla="*/ 2268310 h 2610137"/>
              <a:gd name="connsiteX223" fmla="*/ 2980246 w 5018777"/>
              <a:gd name="connsiteY223" fmla="*/ 2285002 h 2610137"/>
              <a:gd name="connsiteX224" fmla="*/ 2916474 w 5018777"/>
              <a:gd name="connsiteY224" fmla="*/ 2067741 h 2610137"/>
              <a:gd name="connsiteX225" fmla="*/ 3146435 w 5018777"/>
              <a:gd name="connsiteY225" fmla="*/ 2042160 h 2610137"/>
              <a:gd name="connsiteX226" fmla="*/ 3023063 w 5018777"/>
              <a:gd name="connsiteY226" fmla="*/ 1846217 h 2610137"/>
              <a:gd name="connsiteX227" fmla="*/ 3251300 w 5018777"/>
              <a:gd name="connsiteY227" fmla="*/ 1829344 h 2610137"/>
              <a:gd name="connsiteX228" fmla="*/ 3091099 w 5018777"/>
              <a:gd name="connsiteY228" fmla="*/ 1650274 h 2610137"/>
              <a:gd name="connsiteX229" fmla="*/ 3298835 w 5018777"/>
              <a:gd name="connsiteY229" fmla="*/ 1570445 h 2610137"/>
              <a:gd name="connsiteX230" fmla="*/ 3119402 w 5018777"/>
              <a:gd name="connsiteY230" fmla="*/ 1423398 h 2610137"/>
              <a:gd name="connsiteX231" fmla="*/ 3313349 w 5018777"/>
              <a:gd name="connsiteY231" fmla="*/ 1265645 h 2610137"/>
              <a:gd name="connsiteX232" fmla="*/ 3097993 w 5018777"/>
              <a:gd name="connsiteY232" fmla="*/ 1175566 h 2610137"/>
              <a:gd name="connsiteX233" fmla="*/ 3255292 w 5018777"/>
              <a:gd name="connsiteY233" fmla="*/ 997131 h 2610137"/>
              <a:gd name="connsiteX234" fmla="*/ 3028325 w 5018777"/>
              <a:gd name="connsiteY234" fmla="*/ 926102 h 2610137"/>
              <a:gd name="connsiteX235" fmla="*/ 3131920 w 5018777"/>
              <a:gd name="connsiteY235" fmla="*/ 706845 h 2610137"/>
              <a:gd name="connsiteX236" fmla="*/ 2892435 w 5018777"/>
              <a:gd name="connsiteY236" fmla="*/ 648788 h 2610137"/>
              <a:gd name="connsiteX237" fmla="*/ 2976527 w 5018777"/>
              <a:gd name="connsiteY237" fmla="*/ 466906 h 2610137"/>
              <a:gd name="connsiteX238" fmla="*/ 2892435 w 5018777"/>
              <a:gd name="connsiteY238" fmla="*/ 423817 h 2610137"/>
              <a:gd name="connsiteX239" fmla="*/ 2856149 w 5018777"/>
              <a:gd name="connsiteY239" fmla="*/ 438331 h 2610137"/>
              <a:gd name="connsiteX240" fmla="*/ 2812606 w 5018777"/>
              <a:gd name="connsiteY240" fmla="*/ 445588 h 2610137"/>
              <a:gd name="connsiteX241" fmla="*/ 2783577 w 5018777"/>
              <a:gd name="connsiteY241" fmla="*/ 452845 h 2610137"/>
              <a:gd name="connsiteX242" fmla="*/ 2725520 w 5018777"/>
              <a:gd name="connsiteY242" fmla="*/ 445588 h 2610137"/>
              <a:gd name="connsiteX243" fmla="*/ 2732777 w 5018777"/>
              <a:gd name="connsiteY243" fmla="*/ 380274 h 2610137"/>
              <a:gd name="connsiteX244" fmla="*/ 2725520 w 5018777"/>
              <a:gd name="connsiteY244" fmla="*/ 293188 h 2610137"/>
              <a:gd name="connsiteX245" fmla="*/ 2711006 w 5018777"/>
              <a:gd name="connsiteY245" fmla="*/ 235131 h 2610137"/>
              <a:gd name="connsiteX246" fmla="*/ 2667463 w 5018777"/>
              <a:gd name="connsiteY246" fmla="*/ 213360 h 2610137"/>
              <a:gd name="connsiteX247" fmla="*/ 2660206 w 5018777"/>
              <a:gd name="connsiteY247"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63292 w 5018777"/>
              <a:gd name="connsiteY58" fmla="*/ 576217 h 2610137"/>
              <a:gd name="connsiteX59" fmla="*/ 3705235 w 5018777"/>
              <a:gd name="connsiteY59" fmla="*/ 605245 h 2610137"/>
              <a:gd name="connsiteX60" fmla="*/ 3652167 w 5018777"/>
              <a:gd name="connsiteY60" fmla="*/ 526233 h 2610137"/>
              <a:gd name="connsiteX61" fmla="*/ 3668949 w 5018777"/>
              <a:gd name="connsiteY61" fmla="*/ 438331 h 2610137"/>
              <a:gd name="connsiteX62" fmla="*/ 3705235 w 5018777"/>
              <a:gd name="connsiteY62" fmla="*/ 373017 h 2610137"/>
              <a:gd name="connsiteX63" fmla="*/ 3814092 w 5018777"/>
              <a:gd name="connsiteY63" fmla="*/ 329474 h 2610137"/>
              <a:gd name="connsiteX64" fmla="*/ 3959235 w 5018777"/>
              <a:gd name="connsiteY64" fmla="*/ 336731 h 2610137"/>
              <a:gd name="connsiteX65" fmla="*/ 4024549 w 5018777"/>
              <a:gd name="connsiteY65" fmla="*/ 380274 h 2610137"/>
              <a:gd name="connsiteX66" fmla="*/ 4060835 w 5018777"/>
              <a:gd name="connsiteY66" fmla="*/ 416560 h 2610137"/>
              <a:gd name="connsiteX67" fmla="*/ 4097120 w 5018777"/>
              <a:gd name="connsiteY67" fmla="*/ 481874 h 2610137"/>
              <a:gd name="connsiteX68" fmla="*/ 4111997 w 5018777"/>
              <a:gd name="connsiteY68" fmla="*/ 623751 h 2610137"/>
              <a:gd name="connsiteX69" fmla="*/ 4089863 w 5018777"/>
              <a:gd name="connsiteY69" fmla="*/ 735874 h 2610137"/>
              <a:gd name="connsiteX70" fmla="*/ 4060835 w 5018777"/>
              <a:gd name="connsiteY70" fmla="*/ 772160 h 2610137"/>
              <a:gd name="connsiteX71" fmla="*/ 3946897 w 5018777"/>
              <a:gd name="connsiteY71" fmla="*/ 854165 h 2610137"/>
              <a:gd name="connsiteX72" fmla="*/ 3843120 w 5018777"/>
              <a:gd name="connsiteY72" fmla="*/ 881017 h 2610137"/>
              <a:gd name="connsiteX73" fmla="*/ 3567349 w 5018777"/>
              <a:gd name="connsiteY73" fmla="*/ 866503 h 2610137"/>
              <a:gd name="connsiteX74" fmla="*/ 3422206 w 5018777"/>
              <a:gd name="connsiteY74" fmla="*/ 838563 h 2610137"/>
              <a:gd name="connsiteX75" fmla="*/ 3328680 w 5018777"/>
              <a:gd name="connsiteY75" fmla="*/ 745127 h 2610137"/>
              <a:gd name="connsiteX76" fmla="*/ 3277063 w 5018777"/>
              <a:gd name="connsiteY76" fmla="*/ 590731 h 2610137"/>
              <a:gd name="connsiteX77" fmla="*/ 3199412 w 5018777"/>
              <a:gd name="connsiteY77" fmla="*/ 370840 h 2610137"/>
              <a:gd name="connsiteX78" fmla="*/ 3139177 w 5018777"/>
              <a:gd name="connsiteY78" fmla="*/ 285931 h 2610137"/>
              <a:gd name="connsiteX79" fmla="*/ 3081120 w 5018777"/>
              <a:gd name="connsiteY79" fmla="*/ 235131 h 2610137"/>
              <a:gd name="connsiteX80" fmla="*/ 3008549 w 5018777"/>
              <a:gd name="connsiteY80" fmla="*/ 177074 h 2610137"/>
              <a:gd name="connsiteX81" fmla="*/ 2934889 w 5018777"/>
              <a:gd name="connsiteY81" fmla="*/ 127363 h 2610137"/>
              <a:gd name="connsiteX82" fmla="*/ 2827120 w 5018777"/>
              <a:gd name="connsiteY82" fmla="*/ 82731 h 2610137"/>
              <a:gd name="connsiteX83" fmla="*/ 2667463 w 5018777"/>
              <a:gd name="connsiteY83" fmla="*/ 53703 h 2610137"/>
              <a:gd name="connsiteX84" fmla="*/ 2500549 w 5018777"/>
              <a:gd name="connsiteY84" fmla="*/ 46445 h 2610137"/>
              <a:gd name="connsiteX85" fmla="*/ 2275577 w 5018777"/>
              <a:gd name="connsiteY85" fmla="*/ 24674 h 2610137"/>
              <a:gd name="connsiteX86" fmla="*/ 2036092 w 5018777"/>
              <a:gd name="connsiteY86" fmla="*/ 10160 h 2610137"/>
              <a:gd name="connsiteX87" fmla="*/ 1753063 w 5018777"/>
              <a:gd name="connsiteY87" fmla="*/ 31931 h 2610137"/>
              <a:gd name="connsiteX88" fmla="*/ 1519746 w 5018777"/>
              <a:gd name="connsiteY88" fmla="*/ 84908 h 2610137"/>
              <a:gd name="connsiteX89" fmla="*/ 1157977 w 5018777"/>
              <a:gd name="connsiteY89" fmla="*/ 193403 h 2610137"/>
              <a:gd name="connsiteX90" fmla="*/ 969292 w 5018777"/>
              <a:gd name="connsiteY90" fmla="*/ 264160 h 2610137"/>
              <a:gd name="connsiteX91" fmla="*/ 889463 w 5018777"/>
              <a:gd name="connsiteY91" fmla="*/ 322217 h 2610137"/>
              <a:gd name="connsiteX92" fmla="*/ 763189 w 5018777"/>
              <a:gd name="connsiteY92" fmla="*/ 423454 h 2610137"/>
              <a:gd name="connsiteX93" fmla="*/ 693520 w 5018777"/>
              <a:gd name="connsiteY93" fmla="*/ 503645 h 2610137"/>
              <a:gd name="connsiteX94" fmla="*/ 664492 w 5018777"/>
              <a:gd name="connsiteY94" fmla="*/ 547188 h 2610137"/>
              <a:gd name="connsiteX95" fmla="*/ 642720 w 5018777"/>
              <a:gd name="connsiteY95" fmla="*/ 612503 h 2610137"/>
              <a:gd name="connsiteX96" fmla="*/ 651792 w 5018777"/>
              <a:gd name="connsiteY96" fmla="*/ 743857 h 2610137"/>
              <a:gd name="connsiteX97" fmla="*/ 700052 w 5018777"/>
              <a:gd name="connsiteY97" fmla="*/ 807357 h 2610137"/>
              <a:gd name="connsiteX98" fmla="*/ 751577 w 5018777"/>
              <a:gd name="connsiteY98" fmla="*/ 807720 h 2610137"/>
              <a:gd name="connsiteX99" fmla="*/ 775889 w 5018777"/>
              <a:gd name="connsiteY99" fmla="*/ 751840 h 2610137"/>
              <a:gd name="connsiteX100" fmla="*/ 764640 w 5018777"/>
              <a:gd name="connsiteY100" fmla="*/ 682171 h 2610137"/>
              <a:gd name="connsiteX101" fmla="*/ 704769 w 5018777"/>
              <a:gd name="connsiteY101" fmla="*/ 647337 h 2610137"/>
              <a:gd name="connsiteX102" fmla="*/ 567246 w 5018777"/>
              <a:gd name="connsiteY102" fmla="*/ 641894 h 2610137"/>
              <a:gd name="connsiteX103" fmla="*/ 468549 w 5018777"/>
              <a:gd name="connsiteY103" fmla="*/ 685074 h 2610137"/>
              <a:gd name="connsiteX104" fmla="*/ 446777 w 5018777"/>
              <a:gd name="connsiteY104" fmla="*/ 757645 h 2610137"/>
              <a:gd name="connsiteX105" fmla="*/ 475806 w 5018777"/>
              <a:gd name="connsiteY105" fmla="*/ 851988 h 2610137"/>
              <a:gd name="connsiteX106" fmla="*/ 533863 w 5018777"/>
              <a:gd name="connsiteY106" fmla="*/ 844731 h 2610137"/>
              <a:gd name="connsiteX107" fmla="*/ 541120 w 5018777"/>
              <a:gd name="connsiteY107" fmla="*/ 822960 h 2610137"/>
              <a:gd name="connsiteX108" fmla="*/ 519349 w 5018777"/>
              <a:gd name="connsiteY108" fmla="*/ 743131 h 2610137"/>
              <a:gd name="connsiteX109" fmla="*/ 497577 w 5018777"/>
              <a:gd name="connsiteY109" fmla="*/ 728617 h 2610137"/>
              <a:gd name="connsiteX110" fmla="*/ 352435 w 5018777"/>
              <a:gd name="connsiteY110" fmla="*/ 735874 h 2610137"/>
              <a:gd name="connsiteX111" fmla="*/ 252286 w 5018777"/>
              <a:gd name="connsiteY111" fmla="*/ 793931 h 2610137"/>
              <a:gd name="connsiteX112" fmla="*/ 192777 w 5018777"/>
              <a:gd name="connsiteY112" fmla="*/ 895531 h 2610137"/>
              <a:gd name="connsiteX113" fmla="*/ 187335 w 5018777"/>
              <a:gd name="connsiteY113" fmla="*/ 1029425 h 2610137"/>
              <a:gd name="connsiteX114" fmla="*/ 218177 w 5018777"/>
              <a:gd name="connsiteY114" fmla="*/ 1073694 h 2610137"/>
              <a:gd name="connsiteX115" fmla="*/ 278049 w 5018777"/>
              <a:gd name="connsiteY115" fmla="*/ 1066437 h 2610137"/>
              <a:gd name="connsiteX116" fmla="*/ 297643 w 5018777"/>
              <a:gd name="connsiteY116" fmla="*/ 1025434 h 2610137"/>
              <a:gd name="connsiteX117" fmla="*/ 260995 w 5018777"/>
              <a:gd name="connsiteY117" fmla="*/ 960483 h 2610137"/>
              <a:gd name="connsiteX118" fmla="*/ 172095 w 5018777"/>
              <a:gd name="connsiteY118" fmla="*/ 955040 h 2610137"/>
              <a:gd name="connsiteX119" fmla="*/ 108957 w 5018777"/>
              <a:gd name="connsiteY119" fmla="*/ 999308 h 2610137"/>
              <a:gd name="connsiteX120" fmla="*/ 54892 w 5018777"/>
              <a:gd name="connsiteY120" fmla="*/ 1069703 h 2610137"/>
              <a:gd name="connsiteX121" fmla="*/ 14252 w 5018777"/>
              <a:gd name="connsiteY121" fmla="*/ 1159691 h 2610137"/>
              <a:gd name="connsiteX122" fmla="*/ 20783 w 5018777"/>
              <a:gd name="connsiteY122" fmla="*/ 1264920 h 2610137"/>
              <a:gd name="connsiteX123" fmla="*/ 69406 w 5018777"/>
              <a:gd name="connsiteY123" fmla="*/ 1316445 h 2610137"/>
              <a:gd name="connsiteX124" fmla="*/ 112949 w 5018777"/>
              <a:gd name="connsiteY124" fmla="*/ 1345474 h 2610137"/>
              <a:gd name="connsiteX125" fmla="*/ 159032 w 5018777"/>
              <a:gd name="connsiteY125" fmla="*/ 1344748 h 2610137"/>
              <a:gd name="connsiteX126" fmla="*/ 217089 w 5018777"/>
              <a:gd name="connsiteY126" fmla="*/ 1319348 h 2610137"/>
              <a:gd name="connsiteX127" fmla="*/ 199672 w 5018777"/>
              <a:gd name="connsiteY127" fmla="*/ 1246051 h 2610137"/>
              <a:gd name="connsiteX128" fmla="*/ 124197 w 5018777"/>
              <a:gd name="connsiteY128" fmla="*/ 1239157 h 2610137"/>
              <a:gd name="connsiteX129" fmla="*/ 54892 w 5018777"/>
              <a:gd name="connsiteY129" fmla="*/ 1265645 h 2610137"/>
              <a:gd name="connsiteX130" fmla="*/ 33120 w 5018777"/>
              <a:gd name="connsiteY130" fmla="*/ 1301931 h 2610137"/>
              <a:gd name="connsiteX131" fmla="*/ 18606 w 5018777"/>
              <a:gd name="connsiteY131" fmla="*/ 1323703 h 2610137"/>
              <a:gd name="connsiteX132" fmla="*/ 4092 w 5018777"/>
              <a:gd name="connsiteY132" fmla="*/ 1382485 h 2610137"/>
              <a:gd name="connsiteX133" fmla="*/ 3729 w 5018777"/>
              <a:gd name="connsiteY133" fmla="*/ 1439091 h 2610137"/>
              <a:gd name="connsiteX134" fmla="*/ 47635 w 5018777"/>
              <a:gd name="connsiteY134" fmla="*/ 1497874 h 2610137"/>
              <a:gd name="connsiteX135" fmla="*/ 91177 w 5018777"/>
              <a:gd name="connsiteY135" fmla="*/ 1526903 h 2610137"/>
              <a:gd name="connsiteX136" fmla="*/ 127100 w 5018777"/>
              <a:gd name="connsiteY136" fmla="*/ 1571171 h 2610137"/>
              <a:gd name="connsiteX137" fmla="*/ 171006 w 5018777"/>
              <a:gd name="connsiteY137" fmla="*/ 1584960 h 2610137"/>
              <a:gd name="connsiteX138" fmla="*/ 228337 w 5018777"/>
              <a:gd name="connsiteY138" fmla="*/ 1564640 h 2610137"/>
              <a:gd name="connsiteX139" fmla="*/ 236683 w 5018777"/>
              <a:gd name="connsiteY139" fmla="*/ 1486625 h 2610137"/>
              <a:gd name="connsiteX140" fmla="*/ 157217 w 5018777"/>
              <a:gd name="connsiteY140" fmla="*/ 1468483 h 2610137"/>
              <a:gd name="connsiteX141" fmla="*/ 105692 w 5018777"/>
              <a:gd name="connsiteY141" fmla="*/ 1505131 h 2610137"/>
              <a:gd name="connsiteX142" fmla="*/ 105692 w 5018777"/>
              <a:gd name="connsiteY142" fmla="*/ 1701074 h 2610137"/>
              <a:gd name="connsiteX143" fmla="*/ 141615 w 5018777"/>
              <a:gd name="connsiteY143" fmla="*/ 1752237 h 2610137"/>
              <a:gd name="connsiteX144" fmla="*/ 192777 w 5018777"/>
              <a:gd name="connsiteY144" fmla="*/ 1795417 h 2610137"/>
              <a:gd name="connsiteX145" fmla="*/ 250835 w 5018777"/>
              <a:gd name="connsiteY145" fmla="*/ 1831703 h 2610137"/>
              <a:gd name="connsiteX146" fmla="*/ 359692 w 5018777"/>
              <a:gd name="connsiteY146" fmla="*/ 1824445 h 2610137"/>
              <a:gd name="connsiteX147" fmla="*/ 394163 w 5018777"/>
              <a:gd name="connsiteY147" fmla="*/ 1799408 h 2610137"/>
              <a:gd name="connsiteX148" fmla="*/ 410492 w 5018777"/>
              <a:gd name="connsiteY148" fmla="*/ 1701074 h 2610137"/>
              <a:gd name="connsiteX149" fmla="*/ 366949 w 5018777"/>
              <a:gd name="connsiteY149" fmla="*/ 1686560 h 2610137"/>
              <a:gd name="connsiteX150" fmla="*/ 316149 w 5018777"/>
              <a:gd name="connsiteY150" fmla="*/ 1693817 h 2610137"/>
              <a:gd name="connsiteX151" fmla="*/ 279863 w 5018777"/>
              <a:gd name="connsiteY151" fmla="*/ 1722845 h 2610137"/>
              <a:gd name="connsiteX152" fmla="*/ 265349 w 5018777"/>
              <a:gd name="connsiteY152" fmla="*/ 1788160 h 2610137"/>
              <a:gd name="connsiteX153" fmla="*/ 276235 w 5018777"/>
              <a:gd name="connsiteY153" fmla="*/ 1942011 h 2610137"/>
              <a:gd name="connsiteX154" fmla="*/ 331026 w 5018777"/>
              <a:gd name="connsiteY154" fmla="*/ 1987368 h 2610137"/>
              <a:gd name="connsiteX155" fmla="*/ 417749 w 5018777"/>
              <a:gd name="connsiteY155" fmla="*/ 2005874 h 2610137"/>
              <a:gd name="connsiteX156" fmla="*/ 526606 w 5018777"/>
              <a:gd name="connsiteY156" fmla="*/ 1998617 h 2610137"/>
              <a:gd name="connsiteX157" fmla="*/ 555635 w 5018777"/>
              <a:gd name="connsiteY157" fmla="*/ 1976845 h 2610137"/>
              <a:gd name="connsiteX158" fmla="*/ 599177 w 5018777"/>
              <a:gd name="connsiteY158" fmla="*/ 1947817 h 2610137"/>
              <a:gd name="connsiteX159" fmla="*/ 628206 w 5018777"/>
              <a:gd name="connsiteY159" fmla="*/ 1904274 h 2610137"/>
              <a:gd name="connsiteX160" fmla="*/ 613692 w 5018777"/>
              <a:gd name="connsiteY160" fmla="*/ 1838960 h 2610137"/>
              <a:gd name="connsiteX161" fmla="*/ 570149 w 5018777"/>
              <a:gd name="connsiteY161" fmla="*/ 1795417 h 2610137"/>
              <a:gd name="connsiteX162" fmla="*/ 528057 w 5018777"/>
              <a:gd name="connsiteY162" fmla="*/ 1803400 h 2610137"/>
              <a:gd name="connsiteX163" fmla="*/ 481249 w 5018777"/>
              <a:gd name="connsiteY163" fmla="*/ 1901371 h 2610137"/>
              <a:gd name="connsiteX164" fmla="*/ 555635 w 5018777"/>
              <a:gd name="connsiteY164" fmla="*/ 1998617 h 2610137"/>
              <a:gd name="connsiteX165" fmla="*/ 570149 w 5018777"/>
              <a:gd name="connsiteY165" fmla="*/ 2020388 h 2610137"/>
              <a:gd name="connsiteX166" fmla="*/ 700777 w 5018777"/>
              <a:gd name="connsiteY166" fmla="*/ 2071188 h 2610137"/>
              <a:gd name="connsiteX167" fmla="*/ 737063 w 5018777"/>
              <a:gd name="connsiteY167" fmla="*/ 2085703 h 2610137"/>
              <a:gd name="connsiteX168" fmla="*/ 867692 w 5018777"/>
              <a:gd name="connsiteY168" fmla="*/ 2122714 h 2610137"/>
              <a:gd name="connsiteX169" fmla="*/ 969292 w 5018777"/>
              <a:gd name="connsiteY169" fmla="*/ 2151017 h 2610137"/>
              <a:gd name="connsiteX170" fmla="*/ 1078149 w 5018777"/>
              <a:gd name="connsiteY170" fmla="*/ 2136503 h 2610137"/>
              <a:gd name="connsiteX171" fmla="*/ 1128949 w 5018777"/>
              <a:gd name="connsiteY171" fmla="*/ 2107474 h 2610137"/>
              <a:gd name="connsiteX172" fmla="*/ 1247603 w 5018777"/>
              <a:gd name="connsiteY172" fmla="*/ 2016397 h 2610137"/>
              <a:gd name="connsiteX173" fmla="*/ 1291509 w 5018777"/>
              <a:gd name="connsiteY173" fmla="*/ 1960154 h 2610137"/>
              <a:gd name="connsiteX174" fmla="*/ 1278083 w 5018777"/>
              <a:gd name="connsiteY174" fmla="*/ 1842225 h 2610137"/>
              <a:gd name="connsiteX175" fmla="*/ 1223292 w 5018777"/>
              <a:gd name="connsiteY175" fmla="*/ 1817188 h 2610137"/>
              <a:gd name="connsiteX176" fmla="*/ 1129675 w 5018777"/>
              <a:gd name="connsiteY176" fmla="*/ 1836057 h 2610137"/>
              <a:gd name="connsiteX177" fmla="*/ 1107177 w 5018777"/>
              <a:gd name="connsiteY177" fmla="*/ 1897017 h 2610137"/>
              <a:gd name="connsiteX178" fmla="*/ 1085406 w 5018777"/>
              <a:gd name="connsiteY178" fmla="*/ 2005874 h 2610137"/>
              <a:gd name="connsiteX179" fmla="*/ 1020092 w 5018777"/>
              <a:gd name="connsiteY179" fmla="*/ 1998617 h 2610137"/>
              <a:gd name="connsiteX180" fmla="*/ 984532 w 5018777"/>
              <a:gd name="connsiteY180" fmla="*/ 1914434 h 2610137"/>
              <a:gd name="connsiteX181" fmla="*/ 996869 w 5018777"/>
              <a:gd name="connsiteY181" fmla="*/ 1810657 h 2610137"/>
              <a:gd name="connsiteX182" fmla="*/ 1070529 w 5018777"/>
              <a:gd name="connsiteY182" fmla="*/ 1734457 h 2610137"/>
              <a:gd name="connsiteX183" fmla="*/ 1230549 w 5018777"/>
              <a:gd name="connsiteY183" fmla="*/ 1693817 h 2610137"/>
              <a:gd name="connsiteX184" fmla="*/ 1339406 w 5018777"/>
              <a:gd name="connsiteY184" fmla="*/ 1701074 h 2610137"/>
              <a:gd name="connsiteX185" fmla="*/ 1426492 w 5018777"/>
              <a:gd name="connsiteY185" fmla="*/ 1744617 h 2610137"/>
              <a:gd name="connsiteX186" fmla="*/ 1480557 w 5018777"/>
              <a:gd name="connsiteY186" fmla="*/ 1795417 h 2610137"/>
              <a:gd name="connsiteX187" fmla="*/ 1510312 w 5018777"/>
              <a:gd name="connsiteY187" fmla="*/ 1862545 h 2610137"/>
              <a:gd name="connsiteX188" fmla="*/ 1511037 w 5018777"/>
              <a:gd name="connsiteY188" fmla="*/ 1964871 h 2610137"/>
              <a:gd name="connsiteX189" fmla="*/ 1463866 w 5018777"/>
              <a:gd name="connsiteY189" fmla="*/ 2049780 h 2610137"/>
              <a:gd name="connsiteX190" fmla="*/ 1404720 w 5018777"/>
              <a:gd name="connsiteY190" fmla="*/ 2165531 h 2610137"/>
              <a:gd name="connsiteX191" fmla="*/ 1368435 w 5018777"/>
              <a:gd name="connsiteY191" fmla="*/ 2296160 h 2610137"/>
              <a:gd name="connsiteX192" fmla="*/ 1370975 w 5018777"/>
              <a:gd name="connsiteY192" fmla="*/ 2452188 h 2610137"/>
              <a:gd name="connsiteX193" fmla="*/ 1513577 w 5018777"/>
              <a:gd name="connsiteY193" fmla="*/ 2557417 h 2610137"/>
              <a:gd name="connsiteX194" fmla="*/ 1636949 w 5018777"/>
              <a:gd name="connsiteY194" fmla="*/ 2593703 h 2610137"/>
              <a:gd name="connsiteX195" fmla="*/ 1813297 w 5018777"/>
              <a:gd name="connsiteY195" fmla="*/ 2610122 h 2610137"/>
              <a:gd name="connsiteX196" fmla="*/ 1929775 w 5018777"/>
              <a:gd name="connsiteY196" fmla="*/ 2575378 h 2610137"/>
              <a:gd name="connsiteX197" fmla="*/ 1963520 w 5018777"/>
              <a:gd name="connsiteY197" fmla="*/ 2499360 h 2610137"/>
              <a:gd name="connsiteX198" fmla="*/ 2006337 w 5018777"/>
              <a:gd name="connsiteY198" fmla="*/ 2317931 h 2610137"/>
              <a:gd name="connsiteX199" fmla="*/ 2043349 w 5018777"/>
              <a:gd name="connsiteY199" fmla="*/ 2114731 h 2610137"/>
              <a:gd name="connsiteX200" fmla="*/ 2102495 w 5018777"/>
              <a:gd name="connsiteY200" fmla="*/ 1990634 h 2610137"/>
              <a:gd name="connsiteX201" fmla="*/ 2221512 w 5018777"/>
              <a:gd name="connsiteY201" fmla="*/ 1882140 h 2610137"/>
              <a:gd name="connsiteX202" fmla="*/ 2333362 w 5018777"/>
              <a:gd name="connsiteY202" fmla="*/ 1869530 h 2610137"/>
              <a:gd name="connsiteX203" fmla="*/ 2398949 w 5018777"/>
              <a:gd name="connsiteY203" fmla="*/ 1882503 h 2610137"/>
              <a:gd name="connsiteX204" fmla="*/ 2457006 w 5018777"/>
              <a:gd name="connsiteY204" fmla="*/ 1933303 h 2610137"/>
              <a:gd name="connsiteX205" fmla="*/ 2493292 w 5018777"/>
              <a:gd name="connsiteY205" fmla="*/ 1976845 h 2610137"/>
              <a:gd name="connsiteX206" fmla="*/ 2533387 w 5018777"/>
              <a:gd name="connsiteY206" fmla="*/ 2067015 h 2610137"/>
              <a:gd name="connsiteX207" fmla="*/ 2542550 w 5018777"/>
              <a:gd name="connsiteY207" fmla="*/ 2182948 h 2610137"/>
              <a:gd name="connsiteX208" fmla="*/ 2476600 w 5018777"/>
              <a:gd name="connsiteY208" fmla="*/ 2272937 h 2610137"/>
              <a:gd name="connsiteX209" fmla="*/ 2332092 w 5018777"/>
              <a:gd name="connsiteY209" fmla="*/ 2281010 h 2610137"/>
              <a:gd name="connsiteX210" fmla="*/ 2435144 w 5018777"/>
              <a:gd name="connsiteY210" fmla="*/ 2152831 h 2610137"/>
              <a:gd name="connsiteX211" fmla="*/ 2379899 w 5018777"/>
              <a:gd name="connsiteY211" fmla="*/ 2048600 h 2610137"/>
              <a:gd name="connsiteX212" fmla="*/ 2275577 w 5018777"/>
              <a:gd name="connsiteY212" fmla="*/ 2020388 h 2610137"/>
              <a:gd name="connsiteX213" fmla="*/ 2152206 w 5018777"/>
              <a:gd name="connsiteY213" fmla="*/ 2114731 h 2610137"/>
              <a:gd name="connsiteX214" fmla="*/ 2130435 w 5018777"/>
              <a:gd name="connsiteY214" fmla="*/ 2354217 h 2610137"/>
              <a:gd name="connsiteX215" fmla="*/ 2209265 w 5018777"/>
              <a:gd name="connsiteY215" fmla="*/ 2468063 h 2610137"/>
              <a:gd name="connsiteX216" fmla="*/ 2319120 w 5018777"/>
              <a:gd name="connsiteY216" fmla="*/ 2535645 h 2610137"/>
              <a:gd name="connsiteX217" fmla="*/ 2532662 w 5018777"/>
              <a:gd name="connsiteY217" fmla="*/ 2568847 h 2610137"/>
              <a:gd name="connsiteX218" fmla="*/ 2587635 w 5018777"/>
              <a:gd name="connsiteY218" fmla="*/ 2484845 h 2610137"/>
              <a:gd name="connsiteX219" fmla="*/ 2594892 w 5018777"/>
              <a:gd name="connsiteY219" fmla="*/ 2412274 h 2610137"/>
              <a:gd name="connsiteX220" fmla="*/ 2790835 w 5018777"/>
              <a:gd name="connsiteY220" fmla="*/ 2455817 h 2610137"/>
              <a:gd name="connsiteX221" fmla="*/ 2767612 w 5018777"/>
              <a:gd name="connsiteY221" fmla="*/ 2268310 h 2610137"/>
              <a:gd name="connsiteX222" fmla="*/ 2980246 w 5018777"/>
              <a:gd name="connsiteY222" fmla="*/ 2285002 h 2610137"/>
              <a:gd name="connsiteX223" fmla="*/ 2916474 w 5018777"/>
              <a:gd name="connsiteY223" fmla="*/ 2067741 h 2610137"/>
              <a:gd name="connsiteX224" fmla="*/ 3146435 w 5018777"/>
              <a:gd name="connsiteY224" fmla="*/ 2042160 h 2610137"/>
              <a:gd name="connsiteX225" fmla="*/ 3023063 w 5018777"/>
              <a:gd name="connsiteY225" fmla="*/ 1846217 h 2610137"/>
              <a:gd name="connsiteX226" fmla="*/ 3251300 w 5018777"/>
              <a:gd name="connsiteY226" fmla="*/ 1829344 h 2610137"/>
              <a:gd name="connsiteX227" fmla="*/ 3091099 w 5018777"/>
              <a:gd name="connsiteY227" fmla="*/ 1650274 h 2610137"/>
              <a:gd name="connsiteX228" fmla="*/ 3298835 w 5018777"/>
              <a:gd name="connsiteY228" fmla="*/ 1570445 h 2610137"/>
              <a:gd name="connsiteX229" fmla="*/ 3119402 w 5018777"/>
              <a:gd name="connsiteY229" fmla="*/ 1423398 h 2610137"/>
              <a:gd name="connsiteX230" fmla="*/ 3313349 w 5018777"/>
              <a:gd name="connsiteY230" fmla="*/ 1265645 h 2610137"/>
              <a:gd name="connsiteX231" fmla="*/ 3097993 w 5018777"/>
              <a:gd name="connsiteY231" fmla="*/ 1175566 h 2610137"/>
              <a:gd name="connsiteX232" fmla="*/ 3255292 w 5018777"/>
              <a:gd name="connsiteY232" fmla="*/ 997131 h 2610137"/>
              <a:gd name="connsiteX233" fmla="*/ 3028325 w 5018777"/>
              <a:gd name="connsiteY233" fmla="*/ 926102 h 2610137"/>
              <a:gd name="connsiteX234" fmla="*/ 3131920 w 5018777"/>
              <a:gd name="connsiteY234" fmla="*/ 706845 h 2610137"/>
              <a:gd name="connsiteX235" fmla="*/ 2892435 w 5018777"/>
              <a:gd name="connsiteY235" fmla="*/ 648788 h 2610137"/>
              <a:gd name="connsiteX236" fmla="*/ 2976527 w 5018777"/>
              <a:gd name="connsiteY236" fmla="*/ 466906 h 2610137"/>
              <a:gd name="connsiteX237" fmla="*/ 2892435 w 5018777"/>
              <a:gd name="connsiteY237" fmla="*/ 423817 h 2610137"/>
              <a:gd name="connsiteX238" fmla="*/ 2856149 w 5018777"/>
              <a:gd name="connsiteY238" fmla="*/ 438331 h 2610137"/>
              <a:gd name="connsiteX239" fmla="*/ 2812606 w 5018777"/>
              <a:gd name="connsiteY239" fmla="*/ 445588 h 2610137"/>
              <a:gd name="connsiteX240" fmla="*/ 2783577 w 5018777"/>
              <a:gd name="connsiteY240" fmla="*/ 452845 h 2610137"/>
              <a:gd name="connsiteX241" fmla="*/ 2725520 w 5018777"/>
              <a:gd name="connsiteY241" fmla="*/ 445588 h 2610137"/>
              <a:gd name="connsiteX242" fmla="*/ 2732777 w 5018777"/>
              <a:gd name="connsiteY242" fmla="*/ 380274 h 2610137"/>
              <a:gd name="connsiteX243" fmla="*/ 2725520 w 5018777"/>
              <a:gd name="connsiteY243" fmla="*/ 293188 h 2610137"/>
              <a:gd name="connsiteX244" fmla="*/ 2711006 w 5018777"/>
              <a:gd name="connsiteY244" fmla="*/ 235131 h 2610137"/>
              <a:gd name="connsiteX245" fmla="*/ 2667463 w 5018777"/>
              <a:gd name="connsiteY245" fmla="*/ 213360 h 2610137"/>
              <a:gd name="connsiteX246" fmla="*/ 2660206 w 5018777"/>
              <a:gd name="connsiteY246"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63292 w 5018777"/>
              <a:gd name="connsiteY58" fmla="*/ 576217 h 2610137"/>
              <a:gd name="connsiteX59" fmla="*/ 3705235 w 5018777"/>
              <a:gd name="connsiteY59" fmla="*/ 605245 h 2610137"/>
              <a:gd name="connsiteX60" fmla="*/ 3652167 w 5018777"/>
              <a:gd name="connsiteY60" fmla="*/ 526233 h 2610137"/>
              <a:gd name="connsiteX61" fmla="*/ 3668949 w 5018777"/>
              <a:gd name="connsiteY61" fmla="*/ 438331 h 2610137"/>
              <a:gd name="connsiteX62" fmla="*/ 3705235 w 5018777"/>
              <a:gd name="connsiteY62" fmla="*/ 373017 h 2610137"/>
              <a:gd name="connsiteX63" fmla="*/ 3814092 w 5018777"/>
              <a:gd name="connsiteY63" fmla="*/ 329474 h 2610137"/>
              <a:gd name="connsiteX64" fmla="*/ 3959235 w 5018777"/>
              <a:gd name="connsiteY64" fmla="*/ 336731 h 2610137"/>
              <a:gd name="connsiteX65" fmla="*/ 4024549 w 5018777"/>
              <a:gd name="connsiteY65" fmla="*/ 380274 h 2610137"/>
              <a:gd name="connsiteX66" fmla="*/ 4060835 w 5018777"/>
              <a:gd name="connsiteY66" fmla="*/ 416560 h 2610137"/>
              <a:gd name="connsiteX67" fmla="*/ 4097120 w 5018777"/>
              <a:gd name="connsiteY67" fmla="*/ 481874 h 2610137"/>
              <a:gd name="connsiteX68" fmla="*/ 4111997 w 5018777"/>
              <a:gd name="connsiteY68" fmla="*/ 623751 h 2610137"/>
              <a:gd name="connsiteX69" fmla="*/ 4089863 w 5018777"/>
              <a:gd name="connsiteY69" fmla="*/ 735874 h 2610137"/>
              <a:gd name="connsiteX70" fmla="*/ 4060835 w 5018777"/>
              <a:gd name="connsiteY70" fmla="*/ 772160 h 2610137"/>
              <a:gd name="connsiteX71" fmla="*/ 3946897 w 5018777"/>
              <a:gd name="connsiteY71" fmla="*/ 854165 h 2610137"/>
              <a:gd name="connsiteX72" fmla="*/ 3843120 w 5018777"/>
              <a:gd name="connsiteY72" fmla="*/ 881017 h 2610137"/>
              <a:gd name="connsiteX73" fmla="*/ 3567349 w 5018777"/>
              <a:gd name="connsiteY73" fmla="*/ 866503 h 2610137"/>
              <a:gd name="connsiteX74" fmla="*/ 3422206 w 5018777"/>
              <a:gd name="connsiteY74" fmla="*/ 838563 h 2610137"/>
              <a:gd name="connsiteX75" fmla="*/ 3328680 w 5018777"/>
              <a:gd name="connsiteY75" fmla="*/ 745127 h 2610137"/>
              <a:gd name="connsiteX76" fmla="*/ 3277063 w 5018777"/>
              <a:gd name="connsiteY76" fmla="*/ 590731 h 2610137"/>
              <a:gd name="connsiteX77" fmla="*/ 3199412 w 5018777"/>
              <a:gd name="connsiteY77" fmla="*/ 370840 h 2610137"/>
              <a:gd name="connsiteX78" fmla="*/ 3139177 w 5018777"/>
              <a:gd name="connsiteY78" fmla="*/ 285931 h 2610137"/>
              <a:gd name="connsiteX79" fmla="*/ 3081120 w 5018777"/>
              <a:gd name="connsiteY79" fmla="*/ 235131 h 2610137"/>
              <a:gd name="connsiteX80" fmla="*/ 3008549 w 5018777"/>
              <a:gd name="connsiteY80" fmla="*/ 177074 h 2610137"/>
              <a:gd name="connsiteX81" fmla="*/ 2934889 w 5018777"/>
              <a:gd name="connsiteY81" fmla="*/ 127363 h 2610137"/>
              <a:gd name="connsiteX82" fmla="*/ 2827120 w 5018777"/>
              <a:gd name="connsiteY82" fmla="*/ 82731 h 2610137"/>
              <a:gd name="connsiteX83" fmla="*/ 2667463 w 5018777"/>
              <a:gd name="connsiteY83" fmla="*/ 53703 h 2610137"/>
              <a:gd name="connsiteX84" fmla="*/ 2500549 w 5018777"/>
              <a:gd name="connsiteY84" fmla="*/ 46445 h 2610137"/>
              <a:gd name="connsiteX85" fmla="*/ 2275577 w 5018777"/>
              <a:gd name="connsiteY85" fmla="*/ 24674 h 2610137"/>
              <a:gd name="connsiteX86" fmla="*/ 2036092 w 5018777"/>
              <a:gd name="connsiteY86" fmla="*/ 10160 h 2610137"/>
              <a:gd name="connsiteX87" fmla="*/ 1753063 w 5018777"/>
              <a:gd name="connsiteY87" fmla="*/ 31931 h 2610137"/>
              <a:gd name="connsiteX88" fmla="*/ 1519746 w 5018777"/>
              <a:gd name="connsiteY88" fmla="*/ 84908 h 2610137"/>
              <a:gd name="connsiteX89" fmla="*/ 1157977 w 5018777"/>
              <a:gd name="connsiteY89" fmla="*/ 193403 h 2610137"/>
              <a:gd name="connsiteX90" fmla="*/ 969292 w 5018777"/>
              <a:gd name="connsiteY90" fmla="*/ 264160 h 2610137"/>
              <a:gd name="connsiteX91" fmla="*/ 889463 w 5018777"/>
              <a:gd name="connsiteY91" fmla="*/ 322217 h 2610137"/>
              <a:gd name="connsiteX92" fmla="*/ 763189 w 5018777"/>
              <a:gd name="connsiteY92" fmla="*/ 423454 h 2610137"/>
              <a:gd name="connsiteX93" fmla="*/ 693520 w 5018777"/>
              <a:gd name="connsiteY93" fmla="*/ 503645 h 2610137"/>
              <a:gd name="connsiteX94" fmla="*/ 664492 w 5018777"/>
              <a:gd name="connsiteY94" fmla="*/ 547188 h 2610137"/>
              <a:gd name="connsiteX95" fmla="*/ 642720 w 5018777"/>
              <a:gd name="connsiteY95" fmla="*/ 612503 h 2610137"/>
              <a:gd name="connsiteX96" fmla="*/ 651792 w 5018777"/>
              <a:gd name="connsiteY96" fmla="*/ 743857 h 2610137"/>
              <a:gd name="connsiteX97" fmla="*/ 700052 w 5018777"/>
              <a:gd name="connsiteY97" fmla="*/ 807357 h 2610137"/>
              <a:gd name="connsiteX98" fmla="*/ 751577 w 5018777"/>
              <a:gd name="connsiteY98" fmla="*/ 807720 h 2610137"/>
              <a:gd name="connsiteX99" fmla="*/ 775889 w 5018777"/>
              <a:gd name="connsiteY99" fmla="*/ 751840 h 2610137"/>
              <a:gd name="connsiteX100" fmla="*/ 764640 w 5018777"/>
              <a:gd name="connsiteY100" fmla="*/ 682171 h 2610137"/>
              <a:gd name="connsiteX101" fmla="*/ 704769 w 5018777"/>
              <a:gd name="connsiteY101" fmla="*/ 647337 h 2610137"/>
              <a:gd name="connsiteX102" fmla="*/ 567246 w 5018777"/>
              <a:gd name="connsiteY102" fmla="*/ 641894 h 2610137"/>
              <a:gd name="connsiteX103" fmla="*/ 468549 w 5018777"/>
              <a:gd name="connsiteY103" fmla="*/ 685074 h 2610137"/>
              <a:gd name="connsiteX104" fmla="*/ 446777 w 5018777"/>
              <a:gd name="connsiteY104" fmla="*/ 757645 h 2610137"/>
              <a:gd name="connsiteX105" fmla="*/ 475806 w 5018777"/>
              <a:gd name="connsiteY105" fmla="*/ 851988 h 2610137"/>
              <a:gd name="connsiteX106" fmla="*/ 533863 w 5018777"/>
              <a:gd name="connsiteY106" fmla="*/ 844731 h 2610137"/>
              <a:gd name="connsiteX107" fmla="*/ 541120 w 5018777"/>
              <a:gd name="connsiteY107" fmla="*/ 822960 h 2610137"/>
              <a:gd name="connsiteX108" fmla="*/ 519349 w 5018777"/>
              <a:gd name="connsiteY108" fmla="*/ 743131 h 2610137"/>
              <a:gd name="connsiteX109" fmla="*/ 497577 w 5018777"/>
              <a:gd name="connsiteY109" fmla="*/ 728617 h 2610137"/>
              <a:gd name="connsiteX110" fmla="*/ 352435 w 5018777"/>
              <a:gd name="connsiteY110" fmla="*/ 735874 h 2610137"/>
              <a:gd name="connsiteX111" fmla="*/ 252286 w 5018777"/>
              <a:gd name="connsiteY111" fmla="*/ 793931 h 2610137"/>
              <a:gd name="connsiteX112" fmla="*/ 192777 w 5018777"/>
              <a:gd name="connsiteY112" fmla="*/ 895531 h 2610137"/>
              <a:gd name="connsiteX113" fmla="*/ 187335 w 5018777"/>
              <a:gd name="connsiteY113" fmla="*/ 1029425 h 2610137"/>
              <a:gd name="connsiteX114" fmla="*/ 218177 w 5018777"/>
              <a:gd name="connsiteY114" fmla="*/ 1073694 h 2610137"/>
              <a:gd name="connsiteX115" fmla="*/ 278049 w 5018777"/>
              <a:gd name="connsiteY115" fmla="*/ 1066437 h 2610137"/>
              <a:gd name="connsiteX116" fmla="*/ 297643 w 5018777"/>
              <a:gd name="connsiteY116" fmla="*/ 1025434 h 2610137"/>
              <a:gd name="connsiteX117" fmla="*/ 260995 w 5018777"/>
              <a:gd name="connsiteY117" fmla="*/ 960483 h 2610137"/>
              <a:gd name="connsiteX118" fmla="*/ 172095 w 5018777"/>
              <a:gd name="connsiteY118" fmla="*/ 955040 h 2610137"/>
              <a:gd name="connsiteX119" fmla="*/ 108957 w 5018777"/>
              <a:gd name="connsiteY119" fmla="*/ 999308 h 2610137"/>
              <a:gd name="connsiteX120" fmla="*/ 54892 w 5018777"/>
              <a:gd name="connsiteY120" fmla="*/ 1069703 h 2610137"/>
              <a:gd name="connsiteX121" fmla="*/ 14252 w 5018777"/>
              <a:gd name="connsiteY121" fmla="*/ 1159691 h 2610137"/>
              <a:gd name="connsiteX122" fmla="*/ 20783 w 5018777"/>
              <a:gd name="connsiteY122" fmla="*/ 1264920 h 2610137"/>
              <a:gd name="connsiteX123" fmla="*/ 69406 w 5018777"/>
              <a:gd name="connsiteY123" fmla="*/ 1316445 h 2610137"/>
              <a:gd name="connsiteX124" fmla="*/ 112949 w 5018777"/>
              <a:gd name="connsiteY124" fmla="*/ 1345474 h 2610137"/>
              <a:gd name="connsiteX125" fmla="*/ 159032 w 5018777"/>
              <a:gd name="connsiteY125" fmla="*/ 1344748 h 2610137"/>
              <a:gd name="connsiteX126" fmla="*/ 217089 w 5018777"/>
              <a:gd name="connsiteY126" fmla="*/ 1319348 h 2610137"/>
              <a:gd name="connsiteX127" fmla="*/ 199672 w 5018777"/>
              <a:gd name="connsiteY127" fmla="*/ 1246051 h 2610137"/>
              <a:gd name="connsiteX128" fmla="*/ 124197 w 5018777"/>
              <a:gd name="connsiteY128" fmla="*/ 1239157 h 2610137"/>
              <a:gd name="connsiteX129" fmla="*/ 54892 w 5018777"/>
              <a:gd name="connsiteY129" fmla="*/ 1265645 h 2610137"/>
              <a:gd name="connsiteX130" fmla="*/ 33120 w 5018777"/>
              <a:gd name="connsiteY130" fmla="*/ 1301931 h 2610137"/>
              <a:gd name="connsiteX131" fmla="*/ 18606 w 5018777"/>
              <a:gd name="connsiteY131" fmla="*/ 1323703 h 2610137"/>
              <a:gd name="connsiteX132" fmla="*/ 4092 w 5018777"/>
              <a:gd name="connsiteY132" fmla="*/ 1382485 h 2610137"/>
              <a:gd name="connsiteX133" fmla="*/ 3729 w 5018777"/>
              <a:gd name="connsiteY133" fmla="*/ 1439091 h 2610137"/>
              <a:gd name="connsiteX134" fmla="*/ 47635 w 5018777"/>
              <a:gd name="connsiteY134" fmla="*/ 1497874 h 2610137"/>
              <a:gd name="connsiteX135" fmla="*/ 91177 w 5018777"/>
              <a:gd name="connsiteY135" fmla="*/ 1526903 h 2610137"/>
              <a:gd name="connsiteX136" fmla="*/ 127100 w 5018777"/>
              <a:gd name="connsiteY136" fmla="*/ 1571171 h 2610137"/>
              <a:gd name="connsiteX137" fmla="*/ 171006 w 5018777"/>
              <a:gd name="connsiteY137" fmla="*/ 1584960 h 2610137"/>
              <a:gd name="connsiteX138" fmla="*/ 228337 w 5018777"/>
              <a:gd name="connsiteY138" fmla="*/ 1564640 h 2610137"/>
              <a:gd name="connsiteX139" fmla="*/ 236683 w 5018777"/>
              <a:gd name="connsiteY139" fmla="*/ 1486625 h 2610137"/>
              <a:gd name="connsiteX140" fmla="*/ 157217 w 5018777"/>
              <a:gd name="connsiteY140" fmla="*/ 1468483 h 2610137"/>
              <a:gd name="connsiteX141" fmla="*/ 105692 w 5018777"/>
              <a:gd name="connsiteY141" fmla="*/ 1505131 h 2610137"/>
              <a:gd name="connsiteX142" fmla="*/ 105692 w 5018777"/>
              <a:gd name="connsiteY142" fmla="*/ 1701074 h 2610137"/>
              <a:gd name="connsiteX143" fmla="*/ 141615 w 5018777"/>
              <a:gd name="connsiteY143" fmla="*/ 1752237 h 2610137"/>
              <a:gd name="connsiteX144" fmla="*/ 192777 w 5018777"/>
              <a:gd name="connsiteY144" fmla="*/ 1795417 h 2610137"/>
              <a:gd name="connsiteX145" fmla="*/ 250835 w 5018777"/>
              <a:gd name="connsiteY145" fmla="*/ 1831703 h 2610137"/>
              <a:gd name="connsiteX146" fmla="*/ 359692 w 5018777"/>
              <a:gd name="connsiteY146" fmla="*/ 1824445 h 2610137"/>
              <a:gd name="connsiteX147" fmla="*/ 394163 w 5018777"/>
              <a:gd name="connsiteY147" fmla="*/ 1799408 h 2610137"/>
              <a:gd name="connsiteX148" fmla="*/ 410492 w 5018777"/>
              <a:gd name="connsiteY148" fmla="*/ 1701074 h 2610137"/>
              <a:gd name="connsiteX149" fmla="*/ 366949 w 5018777"/>
              <a:gd name="connsiteY149" fmla="*/ 1686560 h 2610137"/>
              <a:gd name="connsiteX150" fmla="*/ 316149 w 5018777"/>
              <a:gd name="connsiteY150" fmla="*/ 1693817 h 2610137"/>
              <a:gd name="connsiteX151" fmla="*/ 279863 w 5018777"/>
              <a:gd name="connsiteY151" fmla="*/ 1722845 h 2610137"/>
              <a:gd name="connsiteX152" fmla="*/ 265349 w 5018777"/>
              <a:gd name="connsiteY152" fmla="*/ 1788160 h 2610137"/>
              <a:gd name="connsiteX153" fmla="*/ 276235 w 5018777"/>
              <a:gd name="connsiteY153" fmla="*/ 1942011 h 2610137"/>
              <a:gd name="connsiteX154" fmla="*/ 331026 w 5018777"/>
              <a:gd name="connsiteY154" fmla="*/ 1987368 h 2610137"/>
              <a:gd name="connsiteX155" fmla="*/ 417749 w 5018777"/>
              <a:gd name="connsiteY155" fmla="*/ 2005874 h 2610137"/>
              <a:gd name="connsiteX156" fmla="*/ 526606 w 5018777"/>
              <a:gd name="connsiteY156" fmla="*/ 1998617 h 2610137"/>
              <a:gd name="connsiteX157" fmla="*/ 555635 w 5018777"/>
              <a:gd name="connsiteY157" fmla="*/ 1976845 h 2610137"/>
              <a:gd name="connsiteX158" fmla="*/ 599177 w 5018777"/>
              <a:gd name="connsiteY158" fmla="*/ 1947817 h 2610137"/>
              <a:gd name="connsiteX159" fmla="*/ 628206 w 5018777"/>
              <a:gd name="connsiteY159" fmla="*/ 1904274 h 2610137"/>
              <a:gd name="connsiteX160" fmla="*/ 613692 w 5018777"/>
              <a:gd name="connsiteY160" fmla="*/ 1838960 h 2610137"/>
              <a:gd name="connsiteX161" fmla="*/ 570149 w 5018777"/>
              <a:gd name="connsiteY161" fmla="*/ 1795417 h 2610137"/>
              <a:gd name="connsiteX162" fmla="*/ 528057 w 5018777"/>
              <a:gd name="connsiteY162" fmla="*/ 1803400 h 2610137"/>
              <a:gd name="connsiteX163" fmla="*/ 481249 w 5018777"/>
              <a:gd name="connsiteY163" fmla="*/ 1901371 h 2610137"/>
              <a:gd name="connsiteX164" fmla="*/ 555635 w 5018777"/>
              <a:gd name="connsiteY164" fmla="*/ 1998617 h 2610137"/>
              <a:gd name="connsiteX165" fmla="*/ 570149 w 5018777"/>
              <a:gd name="connsiteY165" fmla="*/ 2020388 h 2610137"/>
              <a:gd name="connsiteX166" fmla="*/ 700777 w 5018777"/>
              <a:gd name="connsiteY166" fmla="*/ 2071188 h 2610137"/>
              <a:gd name="connsiteX167" fmla="*/ 737063 w 5018777"/>
              <a:gd name="connsiteY167" fmla="*/ 2085703 h 2610137"/>
              <a:gd name="connsiteX168" fmla="*/ 867692 w 5018777"/>
              <a:gd name="connsiteY168" fmla="*/ 2122714 h 2610137"/>
              <a:gd name="connsiteX169" fmla="*/ 969292 w 5018777"/>
              <a:gd name="connsiteY169" fmla="*/ 2151017 h 2610137"/>
              <a:gd name="connsiteX170" fmla="*/ 1078149 w 5018777"/>
              <a:gd name="connsiteY170" fmla="*/ 2136503 h 2610137"/>
              <a:gd name="connsiteX171" fmla="*/ 1128949 w 5018777"/>
              <a:gd name="connsiteY171" fmla="*/ 2107474 h 2610137"/>
              <a:gd name="connsiteX172" fmla="*/ 1247603 w 5018777"/>
              <a:gd name="connsiteY172" fmla="*/ 2016397 h 2610137"/>
              <a:gd name="connsiteX173" fmla="*/ 1291509 w 5018777"/>
              <a:gd name="connsiteY173" fmla="*/ 1960154 h 2610137"/>
              <a:gd name="connsiteX174" fmla="*/ 1278083 w 5018777"/>
              <a:gd name="connsiteY174" fmla="*/ 1842225 h 2610137"/>
              <a:gd name="connsiteX175" fmla="*/ 1223292 w 5018777"/>
              <a:gd name="connsiteY175" fmla="*/ 1817188 h 2610137"/>
              <a:gd name="connsiteX176" fmla="*/ 1129675 w 5018777"/>
              <a:gd name="connsiteY176" fmla="*/ 1836057 h 2610137"/>
              <a:gd name="connsiteX177" fmla="*/ 1107177 w 5018777"/>
              <a:gd name="connsiteY177" fmla="*/ 1897017 h 2610137"/>
              <a:gd name="connsiteX178" fmla="*/ 1085406 w 5018777"/>
              <a:gd name="connsiteY178" fmla="*/ 2005874 h 2610137"/>
              <a:gd name="connsiteX179" fmla="*/ 1020092 w 5018777"/>
              <a:gd name="connsiteY179" fmla="*/ 1998617 h 2610137"/>
              <a:gd name="connsiteX180" fmla="*/ 984532 w 5018777"/>
              <a:gd name="connsiteY180" fmla="*/ 1914434 h 2610137"/>
              <a:gd name="connsiteX181" fmla="*/ 996869 w 5018777"/>
              <a:gd name="connsiteY181" fmla="*/ 1810657 h 2610137"/>
              <a:gd name="connsiteX182" fmla="*/ 1070529 w 5018777"/>
              <a:gd name="connsiteY182" fmla="*/ 1734457 h 2610137"/>
              <a:gd name="connsiteX183" fmla="*/ 1230549 w 5018777"/>
              <a:gd name="connsiteY183" fmla="*/ 1693817 h 2610137"/>
              <a:gd name="connsiteX184" fmla="*/ 1339406 w 5018777"/>
              <a:gd name="connsiteY184" fmla="*/ 1701074 h 2610137"/>
              <a:gd name="connsiteX185" fmla="*/ 1426492 w 5018777"/>
              <a:gd name="connsiteY185" fmla="*/ 1744617 h 2610137"/>
              <a:gd name="connsiteX186" fmla="*/ 1480557 w 5018777"/>
              <a:gd name="connsiteY186" fmla="*/ 1795417 h 2610137"/>
              <a:gd name="connsiteX187" fmla="*/ 1510312 w 5018777"/>
              <a:gd name="connsiteY187" fmla="*/ 1862545 h 2610137"/>
              <a:gd name="connsiteX188" fmla="*/ 1511037 w 5018777"/>
              <a:gd name="connsiteY188" fmla="*/ 1964871 h 2610137"/>
              <a:gd name="connsiteX189" fmla="*/ 1463866 w 5018777"/>
              <a:gd name="connsiteY189" fmla="*/ 2049780 h 2610137"/>
              <a:gd name="connsiteX190" fmla="*/ 1404720 w 5018777"/>
              <a:gd name="connsiteY190" fmla="*/ 2165531 h 2610137"/>
              <a:gd name="connsiteX191" fmla="*/ 1368435 w 5018777"/>
              <a:gd name="connsiteY191" fmla="*/ 2296160 h 2610137"/>
              <a:gd name="connsiteX192" fmla="*/ 1370975 w 5018777"/>
              <a:gd name="connsiteY192" fmla="*/ 2452188 h 2610137"/>
              <a:gd name="connsiteX193" fmla="*/ 1513577 w 5018777"/>
              <a:gd name="connsiteY193" fmla="*/ 2557417 h 2610137"/>
              <a:gd name="connsiteX194" fmla="*/ 1636949 w 5018777"/>
              <a:gd name="connsiteY194" fmla="*/ 2593703 h 2610137"/>
              <a:gd name="connsiteX195" fmla="*/ 1813297 w 5018777"/>
              <a:gd name="connsiteY195" fmla="*/ 2610122 h 2610137"/>
              <a:gd name="connsiteX196" fmla="*/ 1929775 w 5018777"/>
              <a:gd name="connsiteY196" fmla="*/ 2575378 h 2610137"/>
              <a:gd name="connsiteX197" fmla="*/ 1963520 w 5018777"/>
              <a:gd name="connsiteY197" fmla="*/ 2499360 h 2610137"/>
              <a:gd name="connsiteX198" fmla="*/ 2006337 w 5018777"/>
              <a:gd name="connsiteY198" fmla="*/ 2317931 h 2610137"/>
              <a:gd name="connsiteX199" fmla="*/ 2043349 w 5018777"/>
              <a:gd name="connsiteY199" fmla="*/ 2114731 h 2610137"/>
              <a:gd name="connsiteX200" fmla="*/ 2102495 w 5018777"/>
              <a:gd name="connsiteY200" fmla="*/ 1990634 h 2610137"/>
              <a:gd name="connsiteX201" fmla="*/ 2221512 w 5018777"/>
              <a:gd name="connsiteY201" fmla="*/ 1882140 h 2610137"/>
              <a:gd name="connsiteX202" fmla="*/ 2333362 w 5018777"/>
              <a:gd name="connsiteY202" fmla="*/ 1869530 h 2610137"/>
              <a:gd name="connsiteX203" fmla="*/ 2398949 w 5018777"/>
              <a:gd name="connsiteY203" fmla="*/ 1882503 h 2610137"/>
              <a:gd name="connsiteX204" fmla="*/ 2457006 w 5018777"/>
              <a:gd name="connsiteY204" fmla="*/ 1933303 h 2610137"/>
              <a:gd name="connsiteX205" fmla="*/ 2493292 w 5018777"/>
              <a:gd name="connsiteY205" fmla="*/ 1976845 h 2610137"/>
              <a:gd name="connsiteX206" fmla="*/ 2533387 w 5018777"/>
              <a:gd name="connsiteY206" fmla="*/ 2067015 h 2610137"/>
              <a:gd name="connsiteX207" fmla="*/ 2542550 w 5018777"/>
              <a:gd name="connsiteY207" fmla="*/ 2182948 h 2610137"/>
              <a:gd name="connsiteX208" fmla="*/ 2476600 w 5018777"/>
              <a:gd name="connsiteY208" fmla="*/ 2272937 h 2610137"/>
              <a:gd name="connsiteX209" fmla="*/ 2332092 w 5018777"/>
              <a:gd name="connsiteY209" fmla="*/ 2281010 h 2610137"/>
              <a:gd name="connsiteX210" fmla="*/ 2435144 w 5018777"/>
              <a:gd name="connsiteY210" fmla="*/ 2152831 h 2610137"/>
              <a:gd name="connsiteX211" fmla="*/ 2379899 w 5018777"/>
              <a:gd name="connsiteY211" fmla="*/ 2048600 h 2610137"/>
              <a:gd name="connsiteX212" fmla="*/ 2275577 w 5018777"/>
              <a:gd name="connsiteY212" fmla="*/ 2020388 h 2610137"/>
              <a:gd name="connsiteX213" fmla="*/ 2152206 w 5018777"/>
              <a:gd name="connsiteY213" fmla="*/ 2114731 h 2610137"/>
              <a:gd name="connsiteX214" fmla="*/ 2130435 w 5018777"/>
              <a:gd name="connsiteY214" fmla="*/ 2354217 h 2610137"/>
              <a:gd name="connsiteX215" fmla="*/ 2209265 w 5018777"/>
              <a:gd name="connsiteY215" fmla="*/ 2468063 h 2610137"/>
              <a:gd name="connsiteX216" fmla="*/ 2319120 w 5018777"/>
              <a:gd name="connsiteY216" fmla="*/ 2535645 h 2610137"/>
              <a:gd name="connsiteX217" fmla="*/ 2532662 w 5018777"/>
              <a:gd name="connsiteY217" fmla="*/ 2568847 h 2610137"/>
              <a:gd name="connsiteX218" fmla="*/ 2587635 w 5018777"/>
              <a:gd name="connsiteY218" fmla="*/ 2484845 h 2610137"/>
              <a:gd name="connsiteX219" fmla="*/ 2594892 w 5018777"/>
              <a:gd name="connsiteY219" fmla="*/ 2412274 h 2610137"/>
              <a:gd name="connsiteX220" fmla="*/ 2790835 w 5018777"/>
              <a:gd name="connsiteY220" fmla="*/ 2455817 h 2610137"/>
              <a:gd name="connsiteX221" fmla="*/ 2767612 w 5018777"/>
              <a:gd name="connsiteY221" fmla="*/ 2268310 h 2610137"/>
              <a:gd name="connsiteX222" fmla="*/ 2980246 w 5018777"/>
              <a:gd name="connsiteY222" fmla="*/ 2285002 h 2610137"/>
              <a:gd name="connsiteX223" fmla="*/ 2916474 w 5018777"/>
              <a:gd name="connsiteY223" fmla="*/ 2067741 h 2610137"/>
              <a:gd name="connsiteX224" fmla="*/ 3146435 w 5018777"/>
              <a:gd name="connsiteY224" fmla="*/ 2042160 h 2610137"/>
              <a:gd name="connsiteX225" fmla="*/ 3023063 w 5018777"/>
              <a:gd name="connsiteY225" fmla="*/ 1846217 h 2610137"/>
              <a:gd name="connsiteX226" fmla="*/ 3251300 w 5018777"/>
              <a:gd name="connsiteY226" fmla="*/ 1829344 h 2610137"/>
              <a:gd name="connsiteX227" fmla="*/ 3091099 w 5018777"/>
              <a:gd name="connsiteY227" fmla="*/ 1650274 h 2610137"/>
              <a:gd name="connsiteX228" fmla="*/ 3298835 w 5018777"/>
              <a:gd name="connsiteY228" fmla="*/ 1570445 h 2610137"/>
              <a:gd name="connsiteX229" fmla="*/ 3119402 w 5018777"/>
              <a:gd name="connsiteY229" fmla="*/ 1423398 h 2610137"/>
              <a:gd name="connsiteX230" fmla="*/ 3313349 w 5018777"/>
              <a:gd name="connsiteY230" fmla="*/ 1265645 h 2610137"/>
              <a:gd name="connsiteX231" fmla="*/ 3097993 w 5018777"/>
              <a:gd name="connsiteY231" fmla="*/ 1175566 h 2610137"/>
              <a:gd name="connsiteX232" fmla="*/ 3255292 w 5018777"/>
              <a:gd name="connsiteY232" fmla="*/ 997131 h 2610137"/>
              <a:gd name="connsiteX233" fmla="*/ 3028325 w 5018777"/>
              <a:gd name="connsiteY233" fmla="*/ 926102 h 2610137"/>
              <a:gd name="connsiteX234" fmla="*/ 3131920 w 5018777"/>
              <a:gd name="connsiteY234" fmla="*/ 706845 h 2610137"/>
              <a:gd name="connsiteX235" fmla="*/ 2892435 w 5018777"/>
              <a:gd name="connsiteY235" fmla="*/ 648788 h 2610137"/>
              <a:gd name="connsiteX236" fmla="*/ 2976527 w 5018777"/>
              <a:gd name="connsiteY236" fmla="*/ 466906 h 2610137"/>
              <a:gd name="connsiteX237" fmla="*/ 2856149 w 5018777"/>
              <a:gd name="connsiteY237" fmla="*/ 438331 h 2610137"/>
              <a:gd name="connsiteX238" fmla="*/ 2812606 w 5018777"/>
              <a:gd name="connsiteY238" fmla="*/ 445588 h 2610137"/>
              <a:gd name="connsiteX239" fmla="*/ 2783577 w 5018777"/>
              <a:gd name="connsiteY239" fmla="*/ 452845 h 2610137"/>
              <a:gd name="connsiteX240" fmla="*/ 2725520 w 5018777"/>
              <a:gd name="connsiteY240" fmla="*/ 445588 h 2610137"/>
              <a:gd name="connsiteX241" fmla="*/ 2732777 w 5018777"/>
              <a:gd name="connsiteY241" fmla="*/ 380274 h 2610137"/>
              <a:gd name="connsiteX242" fmla="*/ 2725520 w 5018777"/>
              <a:gd name="connsiteY242" fmla="*/ 293188 h 2610137"/>
              <a:gd name="connsiteX243" fmla="*/ 2711006 w 5018777"/>
              <a:gd name="connsiteY243" fmla="*/ 235131 h 2610137"/>
              <a:gd name="connsiteX244" fmla="*/ 2667463 w 5018777"/>
              <a:gd name="connsiteY244" fmla="*/ 213360 h 2610137"/>
              <a:gd name="connsiteX245" fmla="*/ 2660206 w 5018777"/>
              <a:gd name="connsiteY245"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63292 w 5018777"/>
              <a:gd name="connsiteY58" fmla="*/ 576217 h 2610137"/>
              <a:gd name="connsiteX59" fmla="*/ 3705235 w 5018777"/>
              <a:gd name="connsiteY59" fmla="*/ 605245 h 2610137"/>
              <a:gd name="connsiteX60" fmla="*/ 3652167 w 5018777"/>
              <a:gd name="connsiteY60" fmla="*/ 526233 h 2610137"/>
              <a:gd name="connsiteX61" fmla="*/ 3668949 w 5018777"/>
              <a:gd name="connsiteY61" fmla="*/ 438331 h 2610137"/>
              <a:gd name="connsiteX62" fmla="*/ 3705235 w 5018777"/>
              <a:gd name="connsiteY62" fmla="*/ 373017 h 2610137"/>
              <a:gd name="connsiteX63" fmla="*/ 3814092 w 5018777"/>
              <a:gd name="connsiteY63" fmla="*/ 329474 h 2610137"/>
              <a:gd name="connsiteX64" fmla="*/ 3959235 w 5018777"/>
              <a:gd name="connsiteY64" fmla="*/ 336731 h 2610137"/>
              <a:gd name="connsiteX65" fmla="*/ 4024549 w 5018777"/>
              <a:gd name="connsiteY65" fmla="*/ 380274 h 2610137"/>
              <a:gd name="connsiteX66" fmla="*/ 4060835 w 5018777"/>
              <a:gd name="connsiteY66" fmla="*/ 416560 h 2610137"/>
              <a:gd name="connsiteX67" fmla="*/ 4097120 w 5018777"/>
              <a:gd name="connsiteY67" fmla="*/ 481874 h 2610137"/>
              <a:gd name="connsiteX68" fmla="*/ 4111997 w 5018777"/>
              <a:gd name="connsiteY68" fmla="*/ 623751 h 2610137"/>
              <a:gd name="connsiteX69" fmla="*/ 4089863 w 5018777"/>
              <a:gd name="connsiteY69" fmla="*/ 735874 h 2610137"/>
              <a:gd name="connsiteX70" fmla="*/ 4060835 w 5018777"/>
              <a:gd name="connsiteY70" fmla="*/ 772160 h 2610137"/>
              <a:gd name="connsiteX71" fmla="*/ 3946897 w 5018777"/>
              <a:gd name="connsiteY71" fmla="*/ 854165 h 2610137"/>
              <a:gd name="connsiteX72" fmla="*/ 3843120 w 5018777"/>
              <a:gd name="connsiteY72" fmla="*/ 881017 h 2610137"/>
              <a:gd name="connsiteX73" fmla="*/ 3567349 w 5018777"/>
              <a:gd name="connsiteY73" fmla="*/ 866503 h 2610137"/>
              <a:gd name="connsiteX74" fmla="*/ 3422206 w 5018777"/>
              <a:gd name="connsiteY74" fmla="*/ 838563 h 2610137"/>
              <a:gd name="connsiteX75" fmla="*/ 3324870 w 5018777"/>
              <a:gd name="connsiteY75" fmla="*/ 714647 h 2610137"/>
              <a:gd name="connsiteX76" fmla="*/ 3277063 w 5018777"/>
              <a:gd name="connsiteY76" fmla="*/ 590731 h 2610137"/>
              <a:gd name="connsiteX77" fmla="*/ 3199412 w 5018777"/>
              <a:gd name="connsiteY77" fmla="*/ 370840 h 2610137"/>
              <a:gd name="connsiteX78" fmla="*/ 3139177 w 5018777"/>
              <a:gd name="connsiteY78" fmla="*/ 285931 h 2610137"/>
              <a:gd name="connsiteX79" fmla="*/ 3081120 w 5018777"/>
              <a:gd name="connsiteY79" fmla="*/ 235131 h 2610137"/>
              <a:gd name="connsiteX80" fmla="*/ 3008549 w 5018777"/>
              <a:gd name="connsiteY80" fmla="*/ 177074 h 2610137"/>
              <a:gd name="connsiteX81" fmla="*/ 2934889 w 5018777"/>
              <a:gd name="connsiteY81" fmla="*/ 127363 h 2610137"/>
              <a:gd name="connsiteX82" fmla="*/ 2827120 w 5018777"/>
              <a:gd name="connsiteY82" fmla="*/ 82731 h 2610137"/>
              <a:gd name="connsiteX83" fmla="*/ 2667463 w 5018777"/>
              <a:gd name="connsiteY83" fmla="*/ 53703 h 2610137"/>
              <a:gd name="connsiteX84" fmla="*/ 2500549 w 5018777"/>
              <a:gd name="connsiteY84" fmla="*/ 46445 h 2610137"/>
              <a:gd name="connsiteX85" fmla="*/ 2275577 w 5018777"/>
              <a:gd name="connsiteY85" fmla="*/ 24674 h 2610137"/>
              <a:gd name="connsiteX86" fmla="*/ 2036092 w 5018777"/>
              <a:gd name="connsiteY86" fmla="*/ 10160 h 2610137"/>
              <a:gd name="connsiteX87" fmla="*/ 1753063 w 5018777"/>
              <a:gd name="connsiteY87" fmla="*/ 31931 h 2610137"/>
              <a:gd name="connsiteX88" fmla="*/ 1519746 w 5018777"/>
              <a:gd name="connsiteY88" fmla="*/ 84908 h 2610137"/>
              <a:gd name="connsiteX89" fmla="*/ 1157977 w 5018777"/>
              <a:gd name="connsiteY89" fmla="*/ 193403 h 2610137"/>
              <a:gd name="connsiteX90" fmla="*/ 969292 w 5018777"/>
              <a:gd name="connsiteY90" fmla="*/ 264160 h 2610137"/>
              <a:gd name="connsiteX91" fmla="*/ 889463 w 5018777"/>
              <a:gd name="connsiteY91" fmla="*/ 322217 h 2610137"/>
              <a:gd name="connsiteX92" fmla="*/ 763189 w 5018777"/>
              <a:gd name="connsiteY92" fmla="*/ 423454 h 2610137"/>
              <a:gd name="connsiteX93" fmla="*/ 693520 w 5018777"/>
              <a:gd name="connsiteY93" fmla="*/ 503645 h 2610137"/>
              <a:gd name="connsiteX94" fmla="*/ 664492 w 5018777"/>
              <a:gd name="connsiteY94" fmla="*/ 547188 h 2610137"/>
              <a:gd name="connsiteX95" fmla="*/ 642720 w 5018777"/>
              <a:gd name="connsiteY95" fmla="*/ 612503 h 2610137"/>
              <a:gd name="connsiteX96" fmla="*/ 651792 w 5018777"/>
              <a:gd name="connsiteY96" fmla="*/ 743857 h 2610137"/>
              <a:gd name="connsiteX97" fmla="*/ 700052 w 5018777"/>
              <a:gd name="connsiteY97" fmla="*/ 807357 h 2610137"/>
              <a:gd name="connsiteX98" fmla="*/ 751577 w 5018777"/>
              <a:gd name="connsiteY98" fmla="*/ 807720 h 2610137"/>
              <a:gd name="connsiteX99" fmla="*/ 775889 w 5018777"/>
              <a:gd name="connsiteY99" fmla="*/ 751840 h 2610137"/>
              <a:gd name="connsiteX100" fmla="*/ 764640 w 5018777"/>
              <a:gd name="connsiteY100" fmla="*/ 682171 h 2610137"/>
              <a:gd name="connsiteX101" fmla="*/ 704769 w 5018777"/>
              <a:gd name="connsiteY101" fmla="*/ 647337 h 2610137"/>
              <a:gd name="connsiteX102" fmla="*/ 567246 w 5018777"/>
              <a:gd name="connsiteY102" fmla="*/ 641894 h 2610137"/>
              <a:gd name="connsiteX103" fmla="*/ 468549 w 5018777"/>
              <a:gd name="connsiteY103" fmla="*/ 685074 h 2610137"/>
              <a:gd name="connsiteX104" fmla="*/ 446777 w 5018777"/>
              <a:gd name="connsiteY104" fmla="*/ 757645 h 2610137"/>
              <a:gd name="connsiteX105" fmla="*/ 475806 w 5018777"/>
              <a:gd name="connsiteY105" fmla="*/ 851988 h 2610137"/>
              <a:gd name="connsiteX106" fmla="*/ 533863 w 5018777"/>
              <a:gd name="connsiteY106" fmla="*/ 844731 h 2610137"/>
              <a:gd name="connsiteX107" fmla="*/ 541120 w 5018777"/>
              <a:gd name="connsiteY107" fmla="*/ 822960 h 2610137"/>
              <a:gd name="connsiteX108" fmla="*/ 519349 w 5018777"/>
              <a:gd name="connsiteY108" fmla="*/ 743131 h 2610137"/>
              <a:gd name="connsiteX109" fmla="*/ 497577 w 5018777"/>
              <a:gd name="connsiteY109" fmla="*/ 728617 h 2610137"/>
              <a:gd name="connsiteX110" fmla="*/ 352435 w 5018777"/>
              <a:gd name="connsiteY110" fmla="*/ 735874 h 2610137"/>
              <a:gd name="connsiteX111" fmla="*/ 252286 w 5018777"/>
              <a:gd name="connsiteY111" fmla="*/ 793931 h 2610137"/>
              <a:gd name="connsiteX112" fmla="*/ 192777 w 5018777"/>
              <a:gd name="connsiteY112" fmla="*/ 895531 h 2610137"/>
              <a:gd name="connsiteX113" fmla="*/ 187335 w 5018777"/>
              <a:gd name="connsiteY113" fmla="*/ 1029425 h 2610137"/>
              <a:gd name="connsiteX114" fmla="*/ 218177 w 5018777"/>
              <a:gd name="connsiteY114" fmla="*/ 1073694 h 2610137"/>
              <a:gd name="connsiteX115" fmla="*/ 278049 w 5018777"/>
              <a:gd name="connsiteY115" fmla="*/ 1066437 h 2610137"/>
              <a:gd name="connsiteX116" fmla="*/ 297643 w 5018777"/>
              <a:gd name="connsiteY116" fmla="*/ 1025434 h 2610137"/>
              <a:gd name="connsiteX117" fmla="*/ 260995 w 5018777"/>
              <a:gd name="connsiteY117" fmla="*/ 960483 h 2610137"/>
              <a:gd name="connsiteX118" fmla="*/ 172095 w 5018777"/>
              <a:gd name="connsiteY118" fmla="*/ 955040 h 2610137"/>
              <a:gd name="connsiteX119" fmla="*/ 108957 w 5018777"/>
              <a:gd name="connsiteY119" fmla="*/ 999308 h 2610137"/>
              <a:gd name="connsiteX120" fmla="*/ 54892 w 5018777"/>
              <a:gd name="connsiteY120" fmla="*/ 1069703 h 2610137"/>
              <a:gd name="connsiteX121" fmla="*/ 14252 w 5018777"/>
              <a:gd name="connsiteY121" fmla="*/ 1159691 h 2610137"/>
              <a:gd name="connsiteX122" fmla="*/ 20783 w 5018777"/>
              <a:gd name="connsiteY122" fmla="*/ 1264920 h 2610137"/>
              <a:gd name="connsiteX123" fmla="*/ 69406 w 5018777"/>
              <a:gd name="connsiteY123" fmla="*/ 1316445 h 2610137"/>
              <a:gd name="connsiteX124" fmla="*/ 112949 w 5018777"/>
              <a:gd name="connsiteY124" fmla="*/ 1345474 h 2610137"/>
              <a:gd name="connsiteX125" fmla="*/ 159032 w 5018777"/>
              <a:gd name="connsiteY125" fmla="*/ 1344748 h 2610137"/>
              <a:gd name="connsiteX126" fmla="*/ 217089 w 5018777"/>
              <a:gd name="connsiteY126" fmla="*/ 1319348 h 2610137"/>
              <a:gd name="connsiteX127" fmla="*/ 199672 w 5018777"/>
              <a:gd name="connsiteY127" fmla="*/ 1246051 h 2610137"/>
              <a:gd name="connsiteX128" fmla="*/ 124197 w 5018777"/>
              <a:gd name="connsiteY128" fmla="*/ 1239157 h 2610137"/>
              <a:gd name="connsiteX129" fmla="*/ 54892 w 5018777"/>
              <a:gd name="connsiteY129" fmla="*/ 1265645 h 2610137"/>
              <a:gd name="connsiteX130" fmla="*/ 33120 w 5018777"/>
              <a:gd name="connsiteY130" fmla="*/ 1301931 h 2610137"/>
              <a:gd name="connsiteX131" fmla="*/ 18606 w 5018777"/>
              <a:gd name="connsiteY131" fmla="*/ 1323703 h 2610137"/>
              <a:gd name="connsiteX132" fmla="*/ 4092 w 5018777"/>
              <a:gd name="connsiteY132" fmla="*/ 1382485 h 2610137"/>
              <a:gd name="connsiteX133" fmla="*/ 3729 w 5018777"/>
              <a:gd name="connsiteY133" fmla="*/ 1439091 h 2610137"/>
              <a:gd name="connsiteX134" fmla="*/ 47635 w 5018777"/>
              <a:gd name="connsiteY134" fmla="*/ 1497874 h 2610137"/>
              <a:gd name="connsiteX135" fmla="*/ 91177 w 5018777"/>
              <a:gd name="connsiteY135" fmla="*/ 1526903 h 2610137"/>
              <a:gd name="connsiteX136" fmla="*/ 127100 w 5018777"/>
              <a:gd name="connsiteY136" fmla="*/ 1571171 h 2610137"/>
              <a:gd name="connsiteX137" fmla="*/ 171006 w 5018777"/>
              <a:gd name="connsiteY137" fmla="*/ 1584960 h 2610137"/>
              <a:gd name="connsiteX138" fmla="*/ 228337 w 5018777"/>
              <a:gd name="connsiteY138" fmla="*/ 1564640 h 2610137"/>
              <a:gd name="connsiteX139" fmla="*/ 236683 w 5018777"/>
              <a:gd name="connsiteY139" fmla="*/ 1486625 h 2610137"/>
              <a:gd name="connsiteX140" fmla="*/ 157217 w 5018777"/>
              <a:gd name="connsiteY140" fmla="*/ 1468483 h 2610137"/>
              <a:gd name="connsiteX141" fmla="*/ 105692 w 5018777"/>
              <a:gd name="connsiteY141" fmla="*/ 1505131 h 2610137"/>
              <a:gd name="connsiteX142" fmla="*/ 105692 w 5018777"/>
              <a:gd name="connsiteY142" fmla="*/ 1701074 h 2610137"/>
              <a:gd name="connsiteX143" fmla="*/ 141615 w 5018777"/>
              <a:gd name="connsiteY143" fmla="*/ 1752237 h 2610137"/>
              <a:gd name="connsiteX144" fmla="*/ 192777 w 5018777"/>
              <a:gd name="connsiteY144" fmla="*/ 1795417 h 2610137"/>
              <a:gd name="connsiteX145" fmla="*/ 250835 w 5018777"/>
              <a:gd name="connsiteY145" fmla="*/ 1831703 h 2610137"/>
              <a:gd name="connsiteX146" fmla="*/ 359692 w 5018777"/>
              <a:gd name="connsiteY146" fmla="*/ 1824445 h 2610137"/>
              <a:gd name="connsiteX147" fmla="*/ 394163 w 5018777"/>
              <a:gd name="connsiteY147" fmla="*/ 1799408 h 2610137"/>
              <a:gd name="connsiteX148" fmla="*/ 410492 w 5018777"/>
              <a:gd name="connsiteY148" fmla="*/ 1701074 h 2610137"/>
              <a:gd name="connsiteX149" fmla="*/ 366949 w 5018777"/>
              <a:gd name="connsiteY149" fmla="*/ 1686560 h 2610137"/>
              <a:gd name="connsiteX150" fmla="*/ 316149 w 5018777"/>
              <a:gd name="connsiteY150" fmla="*/ 1693817 h 2610137"/>
              <a:gd name="connsiteX151" fmla="*/ 279863 w 5018777"/>
              <a:gd name="connsiteY151" fmla="*/ 1722845 h 2610137"/>
              <a:gd name="connsiteX152" fmla="*/ 265349 w 5018777"/>
              <a:gd name="connsiteY152" fmla="*/ 1788160 h 2610137"/>
              <a:gd name="connsiteX153" fmla="*/ 276235 w 5018777"/>
              <a:gd name="connsiteY153" fmla="*/ 1942011 h 2610137"/>
              <a:gd name="connsiteX154" fmla="*/ 331026 w 5018777"/>
              <a:gd name="connsiteY154" fmla="*/ 1987368 h 2610137"/>
              <a:gd name="connsiteX155" fmla="*/ 417749 w 5018777"/>
              <a:gd name="connsiteY155" fmla="*/ 2005874 h 2610137"/>
              <a:gd name="connsiteX156" fmla="*/ 526606 w 5018777"/>
              <a:gd name="connsiteY156" fmla="*/ 1998617 h 2610137"/>
              <a:gd name="connsiteX157" fmla="*/ 555635 w 5018777"/>
              <a:gd name="connsiteY157" fmla="*/ 1976845 h 2610137"/>
              <a:gd name="connsiteX158" fmla="*/ 599177 w 5018777"/>
              <a:gd name="connsiteY158" fmla="*/ 1947817 h 2610137"/>
              <a:gd name="connsiteX159" fmla="*/ 628206 w 5018777"/>
              <a:gd name="connsiteY159" fmla="*/ 1904274 h 2610137"/>
              <a:gd name="connsiteX160" fmla="*/ 613692 w 5018777"/>
              <a:gd name="connsiteY160" fmla="*/ 1838960 h 2610137"/>
              <a:gd name="connsiteX161" fmla="*/ 570149 w 5018777"/>
              <a:gd name="connsiteY161" fmla="*/ 1795417 h 2610137"/>
              <a:gd name="connsiteX162" fmla="*/ 528057 w 5018777"/>
              <a:gd name="connsiteY162" fmla="*/ 1803400 h 2610137"/>
              <a:gd name="connsiteX163" fmla="*/ 481249 w 5018777"/>
              <a:gd name="connsiteY163" fmla="*/ 1901371 h 2610137"/>
              <a:gd name="connsiteX164" fmla="*/ 555635 w 5018777"/>
              <a:gd name="connsiteY164" fmla="*/ 1998617 h 2610137"/>
              <a:gd name="connsiteX165" fmla="*/ 570149 w 5018777"/>
              <a:gd name="connsiteY165" fmla="*/ 2020388 h 2610137"/>
              <a:gd name="connsiteX166" fmla="*/ 700777 w 5018777"/>
              <a:gd name="connsiteY166" fmla="*/ 2071188 h 2610137"/>
              <a:gd name="connsiteX167" fmla="*/ 737063 w 5018777"/>
              <a:gd name="connsiteY167" fmla="*/ 2085703 h 2610137"/>
              <a:gd name="connsiteX168" fmla="*/ 867692 w 5018777"/>
              <a:gd name="connsiteY168" fmla="*/ 2122714 h 2610137"/>
              <a:gd name="connsiteX169" fmla="*/ 969292 w 5018777"/>
              <a:gd name="connsiteY169" fmla="*/ 2151017 h 2610137"/>
              <a:gd name="connsiteX170" fmla="*/ 1078149 w 5018777"/>
              <a:gd name="connsiteY170" fmla="*/ 2136503 h 2610137"/>
              <a:gd name="connsiteX171" fmla="*/ 1128949 w 5018777"/>
              <a:gd name="connsiteY171" fmla="*/ 2107474 h 2610137"/>
              <a:gd name="connsiteX172" fmla="*/ 1247603 w 5018777"/>
              <a:gd name="connsiteY172" fmla="*/ 2016397 h 2610137"/>
              <a:gd name="connsiteX173" fmla="*/ 1291509 w 5018777"/>
              <a:gd name="connsiteY173" fmla="*/ 1960154 h 2610137"/>
              <a:gd name="connsiteX174" fmla="*/ 1278083 w 5018777"/>
              <a:gd name="connsiteY174" fmla="*/ 1842225 h 2610137"/>
              <a:gd name="connsiteX175" fmla="*/ 1223292 w 5018777"/>
              <a:gd name="connsiteY175" fmla="*/ 1817188 h 2610137"/>
              <a:gd name="connsiteX176" fmla="*/ 1129675 w 5018777"/>
              <a:gd name="connsiteY176" fmla="*/ 1836057 h 2610137"/>
              <a:gd name="connsiteX177" fmla="*/ 1107177 w 5018777"/>
              <a:gd name="connsiteY177" fmla="*/ 1897017 h 2610137"/>
              <a:gd name="connsiteX178" fmla="*/ 1085406 w 5018777"/>
              <a:gd name="connsiteY178" fmla="*/ 2005874 h 2610137"/>
              <a:gd name="connsiteX179" fmla="*/ 1020092 w 5018777"/>
              <a:gd name="connsiteY179" fmla="*/ 1998617 h 2610137"/>
              <a:gd name="connsiteX180" fmla="*/ 984532 w 5018777"/>
              <a:gd name="connsiteY180" fmla="*/ 1914434 h 2610137"/>
              <a:gd name="connsiteX181" fmla="*/ 996869 w 5018777"/>
              <a:gd name="connsiteY181" fmla="*/ 1810657 h 2610137"/>
              <a:gd name="connsiteX182" fmla="*/ 1070529 w 5018777"/>
              <a:gd name="connsiteY182" fmla="*/ 1734457 h 2610137"/>
              <a:gd name="connsiteX183" fmla="*/ 1230549 w 5018777"/>
              <a:gd name="connsiteY183" fmla="*/ 1693817 h 2610137"/>
              <a:gd name="connsiteX184" fmla="*/ 1339406 w 5018777"/>
              <a:gd name="connsiteY184" fmla="*/ 1701074 h 2610137"/>
              <a:gd name="connsiteX185" fmla="*/ 1426492 w 5018777"/>
              <a:gd name="connsiteY185" fmla="*/ 1744617 h 2610137"/>
              <a:gd name="connsiteX186" fmla="*/ 1480557 w 5018777"/>
              <a:gd name="connsiteY186" fmla="*/ 1795417 h 2610137"/>
              <a:gd name="connsiteX187" fmla="*/ 1510312 w 5018777"/>
              <a:gd name="connsiteY187" fmla="*/ 1862545 h 2610137"/>
              <a:gd name="connsiteX188" fmla="*/ 1511037 w 5018777"/>
              <a:gd name="connsiteY188" fmla="*/ 1964871 h 2610137"/>
              <a:gd name="connsiteX189" fmla="*/ 1463866 w 5018777"/>
              <a:gd name="connsiteY189" fmla="*/ 2049780 h 2610137"/>
              <a:gd name="connsiteX190" fmla="*/ 1404720 w 5018777"/>
              <a:gd name="connsiteY190" fmla="*/ 2165531 h 2610137"/>
              <a:gd name="connsiteX191" fmla="*/ 1368435 w 5018777"/>
              <a:gd name="connsiteY191" fmla="*/ 2296160 h 2610137"/>
              <a:gd name="connsiteX192" fmla="*/ 1370975 w 5018777"/>
              <a:gd name="connsiteY192" fmla="*/ 2452188 h 2610137"/>
              <a:gd name="connsiteX193" fmla="*/ 1513577 w 5018777"/>
              <a:gd name="connsiteY193" fmla="*/ 2557417 h 2610137"/>
              <a:gd name="connsiteX194" fmla="*/ 1636949 w 5018777"/>
              <a:gd name="connsiteY194" fmla="*/ 2593703 h 2610137"/>
              <a:gd name="connsiteX195" fmla="*/ 1813297 w 5018777"/>
              <a:gd name="connsiteY195" fmla="*/ 2610122 h 2610137"/>
              <a:gd name="connsiteX196" fmla="*/ 1929775 w 5018777"/>
              <a:gd name="connsiteY196" fmla="*/ 2575378 h 2610137"/>
              <a:gd name="connsiteX197" fmla="*/ 1963520 w 5018777"/>
              <a:gd name="connsiteY197" fmla="*/ 2499360 h 2610137"/>
              <a:gd name="connsiteX198" fmla="*/ 2006337 w 5018777"/>
              <a:gd name="connsiteY198" fmla="*/ 2317931 h 2610137"/>
              <a:gd name="connsiteX199" fmla="*/ 2043349 w 5018777"/>
              <a:gd name="connsiteY199" fmla="*/ 2114731 h 2610137"/>
              <a:gd name="connsiteX200" fmla="*/ 2102495 w 5018777"/>
              <a:gd name="connsiteY200" fmla="*/ 1990634 h 2610137"/>
              <a:gd name="connsiteX201" fmla="*/ 2221512 w 5018777"/>
              <a:gd name="connsiteY201" fmla="*/ 1882140 h 2610137"/>
              <a:gd name="connsiteX202" fmla="*/ 2333362 w 5018777"/>
              <a:gd name="connsiteY202" fmla="*/ 1869530 h 2610137"/>
              <a:gd name="connsiteX203" fmla="*/ 2398949 w 5018777"/>
              <a:gd name="connsiteY203" fmla="*/ 1882503 h 2610137"/>
              <a:gd name="connsiteX204" fmla="*/ 2457006 w 5018777"/>
              <a:gd name="connsiteY204" fmla="*/ 1933303 h 2610137"/>
              <a:gd name="connsiteX205" fmla="*/ 2493292 w 5018777"/>
              <a:gd name="connsiteY205" fmla="*/ 1976845 h 2610137"/>
              <a:gd name="connsiteX206" fmla="*/ 2533387 w 5018777"/>
              <a:gd name="connsiteY206" fmla="*/ 2067015 h 2610137"/>
              <a:gd name="connsiteX207" fmla="*/ 2542550 w 5018777"/>
              <a:gd name="connsiteY207" fmla="*/ 2182948 h 2610137"/>
              <a:gd name="connsiteX208" fmla="*/ 2476600 w 5018777"/>
              <a:gd name="connsiteY208" fmla="*/ 2272937 h 2610137"/>
              <a:gd name="connsiteX209" fmla="*/ 2332092 w 5018777"/>
              <a:gd name="connsiteY209" fmla="*/ 2281010 h 2610137"/>
              <a:gd name="connsiteX210" fmla="*/ 2435144 w 5018777"/>
              <a:gd name="connsiteY210" fmla="*/ 2152831 h 2610137"/>
              <a:gd name="connsiteX211" fmla="*/ 2379899 w 5018777"/>
              <a:gd name="connsiteY211" fmla="*/ 2048600 h 2610137"/>
              <a:gd name="connsiteX212" fmla="*/ 2275577 w 5018777"/>
              <a:gd name="connsiteY212" fmla="*/ 2020388 h 2610137"/>
              <a:gd name="connsiteX213" fmla="*/ 2152206 w 5018777"/>
              <a:gd name="connsiteY213" fmla="*/ 2114731 h 2610137"/>
              <a:gd name="connsiteX214" fmla="*/ 2130435 w 5018777"/>
              <a:gd name="connsiteY214" fmla="*/ 2354217 h 2610137"/>
              <a:gd name="connsiteX215" fmla="*/ 2209265 w 5018777"/>
              <a:gd name="connsiteY215" fmla="*/ 2468063 h 2610137"/>
              <a:gd name="connsiteX216" fmla="*/ 2319120 w 5018777"/>
              <a:gd name="connsiteY216" fmla="*/ 2535645 h 2610137"/>
              <a:gd name="connsiteX217" fmla="*/ 2532662 w 5018777"/>
              <a:gd name="connsiteY217" fmla="*/ 2568847 h 2610137"/>
              <a:gd name="connsiteX218" fmla="*/ 2587635 w 5018777"/>
              <a:gd name="connsiteY218" fmla="*/ 2484845 h 2610137"/>
              <a:gd name="connsiteX219" fmla="*/ 2594892 w 5018777"/>
              <a:gd name="connsiteY219" fmla="*/ 2412274 h 2610137"/>
              <a:gd name="connsiteX220" fmla="*/ 2790835 w 5018777"/>
              <a:gd name="connsiteY220" fmla="*/ 2455817 h 2610137"/>
              <a:gd name="connsiteX221" fmla="*/ 2767612 w 5018777"/>
              <a:gd name="connsiteY221" fmla="*/ 2268310 h 2610137"/>
              <a:gd name="connsiteX222" fmla="*/ 2980246 w 5018777"/>
              <a:gd name="connsiteY222" fmla="*/ 2285002 h 2610137"/>
              <a:gd name="connsiteX223" fmla="*/ 2916474 w 5018777"/>
              <a:gd name="connsiteY223" fmla="*/ 2067741 h 2610137"/>
              <a:gd name="connsiteX224" fmla="*/ 3146435 w 5018777"/>
              <a:gd name="connsiteY224" fmla="*/ 2042160 h 2610137"/>
              <a:gd name="connsiteX225" fmla="*/ 3023063 w 5018777"/>
              <a:gd name="connsiteY225" fmla="*/ 1846217 h 2610137"/>
              <a:gd name="connsiteX226" fmla="*/ 3251300 w 5018777"/>
              <a:gd name="connsiteY226" fmla="*/ 1829344 h 2610137"/>
              <a:gd name="connsiteX227" fmla="*/ 3091099 w 5018777"/>
              <a:gd name="connsiteY227" fmla="*/ 1650274 h 2610137"/>
              <a:gd name="connsiteX228" fmla="*/ 3298835 w 5018777"/>
              <a:gd name="connsiteY228" fmla="*/ 1570445 h 2610137"/>
              <a:gd name="connsiteX229" fmla="*/ 3119402 w 5018777"/>
              <a:gd name="connsiteY229" fmla="*/ 1423398 h 2610137"/>
              <a:gd name="connsiteX230" fmla="*/ 3313349 w 5018777"/>
              <a:gd name="connsiteY230" fmla="*/ 1265645 h 2610137"/>
              <a:gd name="connsiteX231" fmla="*/ 3097993 w 5018777"/>
              <a:gd name="connsiteY231" fmla="*/ 1175566 h 2610137"/>
              <a:gd name="connsiteX232" fmla="*/ 3255292 w 5018777"/>
              <a:gd name="connsiteY232" fmla="*/ 997131 h 2610137"/>
              <a:gd name="connsiteX233" fmla="*/ 3028325 w 5018777"/>
              <a:gd name="connsiteY233" fmla="*/ 926102 h 2610137"/>
              <a:gd name="connsiteX234" fmla="*/ 3131920 w 5018777"/>
              <a:gd name="connsiteY234" fmla="*/ 706845 h 2610137"/>
              <a:gd name="connsiteX235" fmla="*/ 2892435 w 5018777"/>
              <a:gd name="connsiteY235" fmla="*/ 648788 h 2610137"/>
              <a:gd name="connsiteX236" fmla="*/ 2976527 w 5018777"/>
              <a:gd name="connsiteY236" fmla="*/ 466906 h 2610137"/>
              <a:gd name="connsiteX237" fmla="*/ 2856149 w 5018777"/>
              <a:gd name="connsiteY237" fmla="*/ 438331 h 2610137"/>
              <a:gd name="connsiteX238" fmla="*/ 2812606 w 5018777"/>
              <a:gd name="connsiteY238" fmla="*/ 445588 h 2610137"/>
              <a:gd name="connsiteX239" fmla="*/ 2783577 w 5018777"/>
              <a:gd name="connsiteY239" fmla="*/ 452845 h 2610137"/>
              <a:gd name="connsiteX240" fmla="*/ 2725520 w 5018777"/>
              <a:gd name="connsiteY240" fmla="*/ 445588 h 2610137"/>
              <a:gd name="connsiteX241" fmla="*/ 2732777 w 5018777"/>
              <a:gd name="connsiteY241" fmla="*/ 380274 h 2610137"/>
              <a:gd name="connsiteX242" fmla="*/ 2725520 w 5018777"/>
              <a:gd name="connsiteY242" fmla="*/ 293188 h 2610137"/>
              <a:gd name="connsiteX243" fmla="*/ 2711006 w 5018777"/>
              <a:gd name="connsiteY243" fmla="*/ 235131 h 2610137"/>
              <a:gd name="connsiteX244" fmla="*/ 2667463 w 5018777"/>
              <a:gd name="connsiteY244" fmla="*/ 213360 h 2610137"/>
              <a:gd name="connsiteX245" fmla="*/ 2660206 w 5018777"/>
              <a:gd name="connsiteY245"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63292 w 5018777"/>
              <a:gd name="connsiteY58" fmla="*/ 576217 h 2610137"/>
              <a:gd name="connsiteX59" fmla="*/ 3705235 w 5018777"/>
              <a:gd name="connsiteY59" fmla="*/ 605245 h 2610137"/>
              <a:gd name="connsiteX60" fmla="*/ 3652167 w 5018777"/>
              <a:gd name="connsiteY60" fmla="*/ 526233 h 2610137"/>
              <a:gd name="connsiteX61" fmla="*/ 3668949 w 5018777"/>
              <a:gd name="connsiteY61" fmla="*/ 438331 h 2610137"/>
              <a:gd name="connsiteX62" fmla="*/ 3705235 w 5018777"/>
              <a:gd name="connsiteY62" fmla="*/ 373017 h 2610137"/>
              <a:gd name="connsiteX63" fmla="*/ 3814092 w 5018777"/>
              <a:gd name="connsiteY63" fmla="*/ 329474 h 2610137"/>
              <a:gd name="connsiteX64" fmla="*/ 3959235 w 5018777"/>
              <a:gd name="connsiteY64" fmla="*/ 336731 h 2610137"/>
              <a:gd name="connsiteX65" fmla="*/ 4024549 w 5018777"/>
              <a:gd name="connsiteY65" fmla="*/ 380274 h 2610137"/>
              <a:gd name="connsiteX66" fmla="*/ 4060835 w 5018777"/>
              <a:gd name="connsiteY66" fmla="*/ 416560 h 2610137"/>
              <a:gd name="connsiteX67" fmla="*/ 4097120 w 5018777"/>
              <a:gd name="connsiteY67" fmla="*/ 481874 h 2610137"/>
              <a:gd name="connsiteX68" fmla="*/ 4111997 w 5018777"/>
              <a:gd name="connsiteY68" fmla="*/ 623751 h 2610137"/>
              <a:gd name="connsiteX69" fmla="*/ 4089863 w 5018777"/>
              <a:gd name="connsiteY69" fmla="*/ 735874 h 2610137"/>
              <a:gd name="connsiteX70" fmla="*/ 4060835 w 5018777"/>
              <a:gd name="connsiteY70" fmla="*/ 772160 h 2610137"/>
              <a:gd name="connsiteX71" fmla="*/ 3946897 w 5018777"/>
              <a:gd name="connsiteY71" fmla="*/ 854165 h 2610137"/>
              <a:gd name="connsiteX72" fmla="*/ 3843120 w 5018777"/>
              <a:gd name="connsiteY72" fmla="*/ 881017 h 2610137"/>
              <a:gd name="connsiteX73" fmla="*/ 3567349 w 5018777"/>
              <a:gd name="connsiteY73" fmla="*/ 866503 h 2610137"/>
              <a:gd name="connsiteX74" fmla="*/ 3422206 w 5018777"/>
              <a:gd name="connsiteY74" fmla="*/ 838563 h 2610137"/>
              <a:gd name="connsiteX75" fmla="*/ 3324870 w 5018777"/>
              <a:gd name="connsiteY75" fmla="*/ 714647 h 2610137"/>
              <a:gd name="connsiteX76" fmla="*/ 3267538 w 5018777"/>
              <a:gd name="connsiteY76" fmla="*/ 543106 h 2610137"/>
              <a:gd name="connsiteX77" fmla="*/ 3199412 w 5018777"/>
              <a:gd name="connsiteY77" fmla="*/ 370840 h 2610137"/>
              <a:gd name="connsiteX78" fmla="*/ 3139177 w 5018777"/>
              <a:gd name="connsiteY78" fmla="*/ 285931 h 2610137"/>
              <a:gd name="connsiteX79" fmla="*/ 3081120 w 5018777"/>
              <a:gd name="connsiteY79" fmla="*/ 235131 h 2610137"/>
              <a:gd name="connsiteX80" fmla="*/ 3008549 w 5018777"/>
              <a:gd name="connsiteY80" fmla="*/ 177074 h 2610137"/>
              <a:gd name="connsiteX81" fmla="*/ 2934889 w 5018777"/>
              <a:gd name="connsiteY81" fmla="*/ 127363 h 2610137"/>
              <a:gd name="connsiteX82" fmla="*/ 2827120 w 5018777"/>
              <a:gd name="connsiteY82" fmla="*/ 82731 h 2610137"/>
              <a:gd name="connsiteX83" fmla="*/ 2667463 w 5018777"/>
              <a:gd name="connsiteY83" fmla="*/ 53703 h 2610137"/>
              <a:gd name="connsiteX84" fmla="*/ 2500549 w 5018777"/>
              <a:gd name="connsiteY84" fmla="*/ 46445 h 2610137"/>
              <a:gd name="connsiteX85" fmla="*/ 2275577 w 5018777"/>
              <a:gd name="connsiteY85" fmla="*/ 24674 h 2610137"/>
              <a:gd name="connsiteX86" fmla="*/ 2036092 w 5018777"/>
              <a:gd name="connsiteY86" fmla="*/ 10160 h 2610137"/>
              <a:gd name="connsiteX87" fmla="*/ 1753063 w 5018777"/>
              <a:gd name="connsiteY87" fmla="*/ 31931 h 2610137"/>
              <a:gd name="connsiteX88" fmla="*/ 1519746 w 5018777"/>
              <a:gd name="connsiteY88" fmla="*/ 84908 h 2610137"/>
              <a:gd name="connsiteX89" fmla="*/ 1157977 w 5018777"/>
              <a:gd name="connsiteY89" fmla="*/ 193403 h 2610137"/>
              <a:gd name="connsiteX90" fmla="*/ 969292 w 5018777"/>
              <a:gd name="connsiteY90" fmla="*/ 264160 h 2610137"/>
              <a:gd name="connsiteX91" fmla="*/ 889463 w 5018777"/>
              <a:gd name="connsiteY91" fmla="*/ 322217 h 2610137"/>
              <a:gd name="connsiteX92" fmla="*/ 763189 w 5018777"/>
              <a:gd name="connsiteY92" fmla="*/ 423454 h 2610137"/>
              <a:gd name="connsiteX93" fmla="*/ 693520 w 5018777"/>
              <a:gd name="connsiteY93" fmla="*/ 503645 h 2610137"/>
              <a:gd name="connsiteX94" fmla="*/ 664492 w 5018777"/>
              <a:gd name="connsiteY94" fmla="*/ 547188 h 2610137"/>
              <a:gd name="connsiteX95" fmla="*/ 642720 w 5018777"/>
              <a:gd name="connsiteY95" fmla="*/ 612503 h 2610137"/>
              <a:gd name="connsiteX96" fmla="*/ 651792 w 5018777"/>
              <a:gd name="connsiteY96" fmla="*/ 743857 h 2610137"/>
              <a:gd name="connsiteX97" fmla="*/ 700052 w 5018777"/>
              <a:gd name="connsiteY97" fmla="*/ 807357 h 2610137"/>
              <a:gd name="connsiteX98" fmla="*/ 751577 w 5018777"/>
              <a:gd name="connsiteY98" fmla="*/ 807720 h 2610137"/>
              <a:gd name="connsiteX99" fmla="*/ 775889 w 5018777"/>
              <a:gd name="connsiteY99" fmla="*/ 751840 h 2610137"/>
              <a:gd name="connsiteX100" fmla="*/ 764640 w 5018777"/>
              <a:gd name="connsiteY100" fmla="*/ 682171 h 2610137"/>
              <a:gd name="connsiteX101" fmla="*/ 704769 w 5018777"/>
              <a:gd name="connsiteY101" fmla="*/ 647337 h 2610137"/>
              <a:gd name="connsiteX102" fmla="*/ 567246 w 5018777"/>
              <a:gd name="connsiteY102" fmla="*/ 641894 h 2610137"/>
              <a:gd name="connsiteX103" fmla="*/ 468549 w 5018777"/>
              <a:gd name="connsiteY103" fmla="*/ 685074 h 2610137"/>
              <a:gd name="connsiteX104" fmla="*/ 446777 w 5018777"/>
              <a:gd name="connsiteY104" fmla="*/ 757645 h 2610137"/>
              <a:gd name="connsiteX105" fmla="*/ 475806 w 5018777"/>
              <a:gd name="connsiteY105" fmla="*/ 851988 h 2610137"/>
              <a:gd name="connsiteX106" fmla="*/ 533863 w 5018777"/>
              <a:gd name="connsiteY106" fmla="*/ 844731 h 2610137"/>
              <a:gd name="connsiteX107" fmla="*/ 541120 w 5018777"/>
              <a:gd name="connsiteY107" fmla="*/ 822960 h 2610137"/>
              <a:gd name="connsiteX108" fmla="*/ 519349 w 5018777"/>
              <a:gd name="connsiteY108" fmla="*/ 743131 h 2610137"/>
              <a:gd name="connsiteX109" fmla="*/ 497577 w 5018777"/>
              <a:gd name="connsiteY109" fmla="*/ 728617 h 2610137"/>
              <a:gd name="connsiteX110" fmla="*/ 352435 w 5018777"/>
              <a:gd name="connsiteY110" fmla="*/ 735874 h 2610137"/>
              <a:gd name="connsiteX111" fmla="*/ 252286 w 5018777"/>
              <a:gd name="connsiteY111" fmla="*/ 793931 h 2610137"/>
              <a:gd name="connsiteX112" fmla="*/ 192777 w 5018777"/>
              <a:gd name="connsiteY112" fmla="*/ 895531 h 2610137"/>
              <a:gd name="connsiteX113" fmla="*/ 187335 w 5018777"/>
              <a:gd name="connsiteY113" fmla="*/ 1029425 h 2610137"/>
              <a:gd name="connsiteX114" fmla="*/ 218177 w 5018777"/>
              <a:gd name="connsiteY114" fmla="*/ 1073694 h 2610137"/>
              <a:gd name="connsiteX115" fmla="*/ 278049 w 5018777"/>
              <a:gd name="connsiteY115" fmla="*/ 1066437 h 2610137"/>
              <a:gd name="connsiteX116" fmla="*/ 297643 w 5018777"/>
              <a:gd name="connsiteY116" fmla="*/ 1025434 h 2610137"/>
              <a:gd name="connsiteX117" fmla="*/ 260995 w 5018777"/>
              <a:gd name="connsiteY117" fmla="*/ 960483 h 2610137"/>
              <a:gd name="connsiteX118" fmla="*/ 172095 w 5018777"/>
              <a:gd name="connsiteY118" fmla="*/ 955040 h 2610137"/>
              <a:gd name="connsiteX119" fmla="*/ 108957 w 5018777"/>
              <a:gd name="connsiteY119" fmla="*/ 999308 h 2610137"/>
              <a:gd name="connsiteX120" fmla="*/ 54892 w 5018777"/>
              <a:gd name="connsiteY120" fmla="*/ 1069703 h 2610137"/>
              <a:gd name="connsiteX121" fmla="*/ 14252 w 5018777"/>
              <a:gd name="connsiteY121" fmla="*/ 1159691 h 2610137"/>
              <a:gd name="connsiteX122" fmla="*/ 20783 w 5018777"/>
              <a:gd name="connsiteY122" fmla="*/ 1264920 h 2610137"/>
              <a:gd name="connsiteX123" fmla="*/ 69406 w 5018777"/>
              <a:gd name="connsiteY123" fmla="*/ 1316445 h 2610137"/>
              <a:gd name="connsiteX124" fmla="*/ 112949 w 5018777"/>
              <a:gd name="connsiteY124" fmla="*/ 1345474 h 2610137"/>
              <a:gd name="connsiteX125" fmla="*/ 159032 w 5018777"/>
              <a:gd name="connsiteY125" fmla="*/ 1344748 h 2610137"/>
              <a:gd name="connsiteX126" fmla="*/ 217089 w 5018777"/>
              <a:gd name="connsiteY126" fmla="*/ 1319348 h 2610137"/>
              <a:gd name="connsiteX127" fmla="*/ 199672 w 5018777"/>
              <a:gd name="connsiteY127" fmla="*/ 1246051 h 2610137"/>
              <a:gd name="connsiteX128" fmla="*/ 124197 w 5018777"/>
              <a:gd name="connsiteY128" fmla="*/ 1239157 h 2610137"/>
              <a:gd name="connsiteX129" fmla="*/ 54892 w 5018777"/>
              <a:gd name="connsiteY129" fmla="*/ 1265645 h 2610137"/>
              <a:gd name="connsiteX130" fmla="*/ 33120 w 5018777"/>
              <a:gd name="connsiteY130" fmla="*/ 1301931 h 2610137"/>
              <a:gd name="connsiteX131" fmla="*/ 18606 w 5018777"/>
              <a:gd name="connsiteY131" fmla="*/ 1323703 h 2610137"/>
              <a:gd name="connsiteX132" fmla="*/ 4092 w 5018777"/>
              <a:gd name="connsiteY132" fmla="*/ 1382485 h 2610137"/>
              <a:gd name="connsiteX133" fmla="*/ 3729 w 5018777"/>
              <a:gd name="connsiteY133" fmla="*/ 1439091 h 2610137"/>
              <a:gd name="connsiteX134" fmla="*/ 47635 w 5018777"/>
              <a:gd name="connsiteY134" fmla="*/ 1497874 h 2610137"/>
              <a:gd name="connsiteX135" fmla="*/ 91177 w 5018777"/>
              <a:gd name="connsiteY135" fmla="*/ 1526903 h 2610137"/>
              <a:gd name="connsiteX136" fmla="*/ 127100 w 5018777"/>
              <a:gd name="connsiteY136" fmla="*/ 1571171 h 2610137"/>
              <a:gd name="connsiteX137" fmla="*/ 171006 w 5018777"/>
              <a:gd name="connsiteY137" fmla="*/ 1584960 h 2610137"/>
              <a:gd name="connsiteX138" fmla="*/ 228337 w 5018777"/>
              <a:gd name="connsiteY138" fmla="*/ 1564640 h 2610137"/>
              <a:gd name="connsiteX139" fmla="*/ 236683 w 5018777"/>
              <a:gd name="connsiteY139" fmla="*/ 1486625 h 2610137"/>
              <a:gd name="connsiteX140" fmla="*/ 157217 w 5018777"/>
              <a:gd name="connsiteY140" fmla="*/ 1468483 h 2610137"/>
              <a:gd name="connsiteX141" fmla="*/ 105692 w 5018777"/>
              <a:gd name="connsiteY141" fmla="*/ 1505131 h 2610137"/>
              <a:gd name="connsiteX142" fmla="*/ 105692 w 5018777"/>
              <a:gd name="connsiteY142" fmla="*/ 1701074 h 2610137"/>
              <a:gd name="connsiteX143" fmla="*/ 141615 w 5018777"/>
              <a:gd name="connsiteY143" fmla="*/ 1752237 h 2610137"/>
              <a:gd name="connsiteX144" fmla="*/ 192777 w 5018777"/>
              <a:gd name="connsiteY144" fmla="*/ 1795417 h 2610137"/>
              <a:gd name="connsiteX145" fmla="*/ 250835 w 5018777"/>
              <a:gd name="connsiteY145" fmla="*/ 1831703 h 2610137"/>
              <a:gd name="connsiteX146" fmla="*/ 359692 w 5018777"/>
              <a:gd name="connsiteY146" fmla="*/ 1824445 h 2610137"/>
              <a:gd name="connsiteX147" fmla="*/ 394163 w 5018777"/>
              <a:gd name="connsiteY147" fmla="*/ 1799408 h 2610137"/>
              <a:gd name="connsiteX148" fmla="*/ 410492 w 5018777"/>
              <a:gd name="connsiteY148" fmla="*/ 1701074 h 2610137"/>
              <a:gd name="connsiteX149" fmla="*/ 366949 w 5018777"/>
              <a:gd name="connsiteY149" fmla="*/ 1686560 h 2610137"/>
              <a:gd name="connsiteX150" fmla="*/ 316149 w 5018777"/>
              <a:gd name="connsiteY150" fmla="*/ 1693817 h 2610137"/>
              <a:gd name="connsiteX151" fmla="*/ 279863 w 5018777"/>
              <a:gd name="connsiteY151" fmla="*/ 1722845 h 2610137"/>
              <a:gd name="connsiteX152" fmla="*/ 265349 w 5018777"/>
              <a:gd name="connsiteY152" fmla="*/ 1788160 h 2610137"/>
              <a:gd name="connsiteX153" fmla="*/ 276235 w 5018777"/>
              <a:gd name="connsiteY153" fmla="*/ 1942011 h 2610137"/>
              <a:gd name="connsiteX154" fmla="*/ 331026 w 5018777"/>
              <a:gd name="connsiteY154" fmla="*/ 1987368 h 2610137"/>
              <a:gd name="connsiteX155" fmla="*/ 417749 w 5018777"/>
              <a:gd name="connsiteY155" fmla="*/ 2005874 h 2610137"/>
              <a:gd name="connsiteX156" fmla="*/ 526606 w 5018777"/>
              <a:gd name="connsiteY156" fmla="*/ 1998617 h 2610137"/>
              <a:gd name="connsiteX157" fmla="*/ 555635 w 5018777"/>
              <a:gd name="connsiteY157" fmla="*/ 1976845 h 2610137"/>
              <a:gd name="connsiteX158" fmla="*/ 599177 w 5018777"/>
              <a:gd name="connsiteY158" fmla="*/ 1947817 h 2610137"/>
              <a:gd name="connsiteX159" fmla="*/ 628206 w 5018777"/>
              <a:gd name="connsiteY159" fmla="*/ 1904274 h 2610137"/>
              <a:gd name="connsiteX160" fmla="*/ 613692 w 5018777"/>
              <a:gd name="connsiteY160" fmla="*/ 1838960 h 2610137"/>
              <a:gd name="connsiteX161" fmla="*/ 570149 w 5018777"/>
              <a:gd name="connsiteY161" fmla="*/ 1795417 h 2610137"/>
              <a:gd name="connsiteX162" fmla="*/ 528057 w 5018777"/>
              <a:gd name="connsiteY162" fmla="*/ 1803400 h 2610137"/>
              <a:gd name="connsiteX163" fmla="*/ 481249 w 5018777"/>
              <a:gd name="connsiteY163" fmla="*/ 1901371 h 2610137"/>
              <a:gd name="connsiteX164" fmla="*/ 555635 w 5018777"/>
              <a:gd name="connsiteY164" fmla="*/ 1998617 h 2610137"/>
              <a:gd name="connsiteX165" fmla="*/ 570149 w 5018777"/>
              <a:gd name="connsiteY165" fmla="*/ 2020388 h 2610137"/>
              <a:gd name="connsiteX166" fmla="*/ 700777 w 5018777"/>
              <a:gd name="connsiteY166" fmla="*/ 2071188 h 2610137"/>
              <a:gd name="connsiteX167" fmla="*/ 737063 w 5018777"/>
              <a:gd name="connsiteY167" fmla="*/ 2085703 h 2610137"/>
              <a:gd name="connsiteX168" fmla="*/ 867692 w 5018777"/>
              <a:gd name="connsiteY168" fmla="*/ 2122714 h 2610137"/>
              <a:gd name="connsiteX169" fmla="*/ 969292 w 5018777"/>
              <a:gd name="connsiteY169" fmla="*/ 2151017 h 2610137"/>
              <a:gd name="connsiteX170" fmla="*/ 1078149 w 5018777"/>
              <a:gd name="connsiteY170" fmla="*/ 2136503 h 2610137"/>
              <a:gd name="connsiteX171" fmla="*/ 1128949 w 5018777"/>
              <a:gd name="connsiteY171" fmla="*/ 2107474 h 2610137"/>
              <a:gd name="connsiteX172" fmla="*/ 1247603 w 5018777"/>
              <a:gd name="connsiteY172" fmla="*/ 2016397 h 2610137"/>
              <a:gd name="connsiteX173" fmla="*/ 1291509 w 5018777"/>
              <a:gd name="connsiteY173" fmla="*/ 1960154 h 2610137"/>
              <a:gd name="connsiteX174" fmla="*/ 1278083 w 5018777"/>
              <a:gd name="connsiteY174" fmla="*/ 1842225 h 2610137"/>
              <a:gd name="connsiteX175" fmla="*/ 1223292 w 5018777"/>
              <a:gd name="connsiteY175" fmla="*/ 1817188 h 2610137"/>
              <a:gd name="connsiteX176" fmla="*/ 1129675 w 5018777"/>
              <a:gd name="connsiteY176" fmla="*/ 1836057 h 2610137"/>
              <a:gd name="connsiteX177" fmla="*/ 1107177 w 5018777"/>
              <a:gd name="connsiteY177" fmla="*/ 1897017 h 2610137"/>
              <a:gd name="connsiteX178" fmla="*/ 1085406 w 5018777"/>
              <a:gd name="connsiteY178" fmla="*/ 2005874 h 2610137"/>
              <a:gd name="connsiteX179" fmla="*/ 1020092 w 5018777"/>
              <a:gd name="connsiteY179" fmla="*/ 1998617 h 2610137"/>
              <a:gd name="connsiteX180" fmla="*/ 984532 w 5018777"/>
              <a:gd name="connsiteY180" fmla="*/ 1914434 h 2610137"/>
              <a:gd name="connsiteX181" fmla="*/ 996869 w 5018777"/>
              <a:gd name="connsiteY181" fmla="*/ 1810657 h 2610137"/>
              <a:gd name="connsiteX182" fmla="*/ 1070529 w 5018777"/>
              <a:gd name="connsiteY182" fmla="*/ 1734457 h 2610137"/>
              <a:gd name="connsiteX183" fmla="*/ 1230549 w 5018777"/>
              <a:gd name="connsiteY183" fmla="*/ 1693817 h 2610137"/>
              <a:gd name="connsiteX184" fmla="*/ 1339406 w 5018777"/>
              <a:gd name="connsiteY184" fmla="*/ 1701074 h 2610137"/>
              <a:gd name="connsiteX185" fmla="*/ 1426492 w 5018777"/>
              <a:gd name="connsiteY185" fmla="*/ 1744617 h 2610137"/>
              <a:gd name="connsiteX186" fmla="*/ 1480557 w 5018777"/>
              <a:gd name="connsiteY186" fmla="*/ 1795417 h 2610137"/>
              <a:gd name="connsiteX187" fmla="*/ 1510312 w 5018777"/>
              <a:gd name="connsiteY187" fmla="*/ 1862545 h 2610137"/>
              <a:gd name="connsiteX188" fmla="*/ 1511037 w 5018777"/>
              <a:gd name="connsiteY188" fmla="*/ 1964871 h 2610137"/>
              <a:gd name="connsiteX189" fmla="*/ 1463866 w 5018777"/>
              <a:gd name="connsiteY189" fmla="*/ 2049780 h 2610137"/>
              <a:gd name="connsiteX190" fmla="*/ 1404720 w 5018777"/>
              <a:gd name="connsiteY190" fmla="*/ 2165531 h 2610137"/>
              <a:gd name="connsiteX191" fmla="*/ 1368435 w 5018777"/>
              <a:gd name="connsiteY191" fmla="*/ 2296160 h 2610137"/>
              <a:gd name="connsiteX192" fmla="*/ 1370975 w 5018777"/>
              <a:gd name="connsiteY192" fmla="*/ 2452188 h 2610137"/>
              <a:gd name="connsiteX193" fmla="*/ 1513577 w 5018777"/>
              <a:gd name="connsiteY193" fmla="*/ 2557417 h 2610137"/>
              <a:gd name="connsiteX194" fmla="*/ 1636949 w 5018777"/>
              <a:gd name="connsiteY194" fmla="*/ 2593703 h 2610137"/>
              <a:gd name="connsiteX195" fmla="*/ 1813297 w 5018777"/>
              <a:gd name="connsiteY195" fmla="*/ 2610122 h 2610137"/>
              <a:gd name="connsiteX196" fmla="*/ 1929775 w 5018777"/>
              <a:gd name="connsiteY196" fmla="*/ 2575378 h 2610137"/>
              <a:gd name="connsiteX197" fmla="*/ 1963520 w 5018777"/>
              <a:gd name="connsiteY197" fmla="*/ 2499360 h 2610137"/>
              <a:gd name="connsiteX198" fmla="*/ 2006337 w 5018777"/>
              <a:gd name="connsiteY198" fmla="*/ 2317931 h 2610137"/>
              <a:gd name="connsiteX199" fmla="*/ 2043349 w 5018777"/>
              <a:gd name="connsiteY199" fmla="*/ 2114731 h 2610137"/>
              <a:gd name="connsiteX200" fmla="*/ 2102495 w 5018777"/>
              <a:gd name="connsiteY200" fmla="*/ 1990634 h 2610137"/>
              <a:gd name="connsiteX201" fmla="*/ 2221512 w 5018777"/>
              <a:gd name="connsiteY201" fmla="*/ 1882140 h 2610137"/>
              <a:gd name="connsiteX202" fmla="*/ 2333362 w 5018777"/>
              <a:gd name="connsiteY202" fmla="*/ 1869530 h 2610137"/>
              <a:gd name="connsiteX203" fmla="*/ 2398949 w 5018777"/>
              <a:gd name="connsiteY203" fmla="*/ 1882503 h 2610137"/>
              <a:gd name="connsiteX204" fmla="*/ 2457006 w 5018777"/>
              <a:gd name="connsiteY204" fmla="*/ 1933303 h 2610137"/>
              <a:gd name="connsiteX205" fmla="*/ 2493292 w 5018777"/>
              <a:gd name="connsiteY205" fmla="*/ 1976845 h 2610137"/>
              <a:gd name="connsiteX206" fmla="*/ 2533387 w 5018777"/>
              <a:gd name="connsiteY206" fmla="*/ 2067015 h 2610137"/>
              <a:gd name="connsiteX207" fmla="*/ 2542550 w 5018777"/>
              <a:gd name="connsiteY207" fmla="*/ 2182948 h 2610137"/>
              <a:gd name="connsiteX208" fmla="*/ 2476600 w 5018777"/>
              <a:gd name="connsiteY208" fmla="*/ 2272937 h 2610137"/>
              <a:gd name="connsiteX209" fmla="*/ 2332092 w 5018777"/>
              <a:gd name="connsiteY209" fmla="*/ 2281010 h 2610137"/>
              <a:gd name="connsiteX210" fmla="*/ 2435144 w 5018777"/>
              <a:gd name="connsiteY210" fmla="*/ 2152831 h 2610137"/>
              <a:gd name="connsiteX211" fmla="*/ 2379899 w 5018777"/>
              <a:gd name="connsiteY211" fmla="*/ 2048600 h 2610137"/>
              <a:gd name="connsiteX212" fmla="*/ 2275577 w 5018777"/>
              <a:gd name="connsiteY212" fmla="*/ 2020388 h 2610137"/>
              <a:gd name="connsiteX213" fmla="*/ 2152206 w 5018777"/>
              <a:gd name="connsiteY213" fmla="*/ 2114731 h 2610137"/>
              <a:gd name="connsiteX214" fmla="*/ 2130435 w 5018777"/>
              <a:gd name="connsiteY214" fmla="*/ 2354217 h 2610137"/>
              <a:gd name="connsiteX215" fmla="*/ 2209265 w 5018777"/>
              <a:gd name="connsiteY215" fmla="*/ 2468063 h 2610137"/>
              <a:gd name="connsiteX216" fmla="*/ 2319120 w 5018777"/>
              <a:gd name="connsiteY216" fmla="*/ 2535645 h 2610137"/>
              <a:gd name="connsiteX217" fmla="*/ 2532662 w 5018777"/>
              <a:gd name="connsiteY217" fmla="*/ 2568847 h 2610137"/>
              <a:gd name="connsiteX218" fmla="*/ 2587635 w 5018777"/>
              <a:gd name="connsiteY218" fmla="*/ 2484845 h 2610137"/>
              <a:gd name="connsiteX219" fmla="*/ 2594892 w 5018777"/>
              <a:gd name="connsiteY219" fmla="*/ 2412274 h 2610137"/>
              <a:gd name="connsiteX220" fmla="*/ 2790835 w 5018777"/>
              <a:gd name="connsiteY220" fmla="*/ 2455817 h 2610137"/>
              <a:gd name="connsiteX221" fmla="*/ 2767612 w 5018777"/>
              <a:gd name="connsiteY221" fmla="*/ 2268310 h 2610137"/>
              <a:gd name="connsiteX222" fmla="*/ 2980246 w 5018777"/>
              <a:gd name="connsiteY222" fmla="*/ 2285002 h 2610137"/>
              <a:gd name="connsiteX223" fmla="*/ 2916474 w 5018777"/>
              <a:gd name="connsiteY223" fmla="*/ 2067741 h 2610137"/>
              <a:gd name="connsiteX224" fmla="*/ 3146435 w 5018777"/>
              <a:gd name="connsiteY224" fmla="*/ 2042160 h 2610137"/>
              <a:gd name="connsiteX225" fmla="*/ 3023063 w 5018777"/>
              <a:gd name="connsiteY225" fmla="*/ 1846217 h 2610137"/>
              <a:gd name="connsiteX226" fmla="*/ 3251300 w 5018777"/>
              <a:gd name="connsiteY226" fmla="*/ 1829344 h 2610137"/>
              <a:gd name="connsiteX227" fmla="*/ 3091099 w 5018777"/>
              <a:gd name="connsiteY227" fmla="*/ 1650274 h 2610137"/>
              <a:gd name="connsiteX228" fmla="*/ 3298835 w 5018777"/>
              <a:gd name="connsiteY228" fmla="*/ 1570445 h 2610137"/>
              <a:gd name="connsiteX229" fmla="*/ 3119402 w 5018777"/>
              <a:gd name="connsiteY229" fmla="*/ 1423398 h 2610137"/>
              <a:gd name="connsiteX230" fmla="*/ 3313349 w 5018777"/>
              <a:gd name="connsiteY230" fmla="*/ 1265645 h 2610137"/>
              <a:gd name="connsiteX231" fmla="*/ 3097993 w 5018777"/>
              <a:gd name="connsiteY231" fmla="*/ 1175566 h 2610137"/>
              <a:gd name="connsiteX232" fmla="*/ 3255292 w 5018777"/>
              <a:gd name="connsiteY232" fmla="*/ 997131 h 2610137"/>
              <a:gd name="connsiteX233" fmla="*/ 3028325 w 5018777"/>
              <a:gd name="connsiteY233" fmla="*/ 926102 h 2610137"/>
              <a:gd name="connsiteX234" fmla="*/ 3131920 w 5018777"/>
              <a:gd name="connsiteY234" fmla="*/ 706845 h 2610137"/>
              <a:gd name="connsiteX235" fmla="*/ 2892435 w 5018777"/>
              <a:gd name="connsiteY235" fmla="*/ 648788 h 2610137"/>
              <a:gd name="connsiteX236" fmla="*/ 2976527 w 5018777"/>
              <a:gd name="connsiteY236" fmla="*/ 466906 h 2610137"/>
              <a:gd name="connsiteX237" fmla="*/ 2856149 w 5018777"/>
              <a:gd name="connsiteY237" fmla="*/ 438331 h 2610137"/>
              <a:gd name="connsiteX238" fmla="*/ 2812606 w 5018777"/>
              <a:gd name="connsiteY238" fmla="*/ 445588 h 2610137"/>
              <a:gd name="connsiteX239" fmla="*/ 2783577 w 5018777"/>
              <a:gd name="connsiteY239" fmla="*/ 452845 h 2610137"/>
              <a:gd name="connsiteX240" fmla="*/ 2725520 w 5018777"/>
              <a:gd name="connsiteY240" fmla="*/ 445588 h 2610137"/>
              <a:gd name="connsiteX241" fmla="*/ 2732777 w 5018777"/>
              <a:gd name="connsiteY241" fmla="*/ 380274 h 2610137"/>
              <a:gd name="connsiteX242" fmla="*/ 2725520 w 5018777"/>
              <a:gd name="connsiteY242" fmla="*/ 293188 h 2610137"/>
              <a:gd name="connsiteX243" fmla="*/ 2711006 w 5018777"/>
              <a:gd name="connsiteY243" fmla="*/ 235131 h 2610137"/>
              <a:gd name="connsiteX244" fmla="*/ 2667463 w 5018777"/>
              <a:gd name="connsiteY244" fmla="*/ 213360 h 2610137"/>
              <a:gd name="connsiteX245" fmla="*/ 2660206 w 5018777"/>
              <a:gd name="connsiteY245"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63292 w 5018777"/>
              <a:gd name="connsiteY58" fmla="*/ 576217 h 2610137"/>
              <a:gd name="connsiteX59" fmla="*/ 3705235 w 5018777"/>
              <a:gd name="connsiteY59" fmla="*/ 605245 h 2610137"/>
              <a:gd name="connsiteX60" fmla="*/ 3652167 w 5018777"/>
              <a:gd name="connsiteY60" fmla="*/ 526233 h 2610137"/>
              <a:gd name="connsiteX61" fmla="*/ 3668949 w 5018777"/>
              <a:gd name="connsiteY61" fmla="*/ 438331 h 2610137"/>
              <a:gd name="connsiteX62" fmla="*/ 3705235 w 5018777"/>
              <a:gd name="connsiteY62" fmla="*/ 373017 h 2610137"/>
              <a:gd name="connsiteX63" fmla="*/ 3814092 w 5018777"/>
              <a:gd name="connsiteY63" fmla="*/ 329474 h 2610137"/>
              <a:gd name="connsiteX64" fmla="*/ 3959235 w 5018777"/>
              <a:gd name="connsiteY64" fmla="*/ 336731 h 2610137"/>
              <a:gd name="connsiteX65" fmla="*/ 4024549 w 5018777"/>
              <a:gd name="connsiteY65" fmla="*/ 380274 h 2610137"/>
              <a:gd name="connsiteX66" fmla="*/ 4060835 w 5018777"/>
              <a:gd name="connsiteY66" fmla="*/ 416560 h 2610137"/>
              <a:gd name="connsiteX67" fmla="*/ 4097120 w 5018777"/>
              <a:gd name="connsiteY67" fmla="*/ 481874 h 2610137"/>
              <a:gd name="connsiteX68" fmla="*/ 4111997 w 5018777"/>
              <a:gd name="connsiteY68" fmla="*/ 623751 h 2610137"/>
              <a:gd name="connsiteX69" fmla="*/ 4089863 w 5018777"/>
              <a:gd name="connsiteY69" fmla="*/ 735874 h 2610137"/>
              <a:gd name="connsiteX70" fmla="*/ 4060835 w 5018777"/>
              <a:gd name="connsiteY70" fmla="*/ 772160 h 2610137"/>
              <a:gd name="connsiteX71" fmla="*/ 3946897 w 5018777"/>
              <a:gd name="connsiteY71" fmla="*/ 854165 h 2610137"/>
              <a:gd name="connsiteX72" fmla="*/ 3843120 w 5018777"/>
              <a:gd name="connsiteY72" fmla="*/ 881017 h 2610137"/>
              <a:gd name="connsiteX73" fmla="*/ 3567349 w 5018777"/>
              <a:gd name="connsiteY73" fmla="*/ 866503 h 2610137"/>
              <a:gd name="connsiteX74" fmla="*/ 3414586 w 5018777"/>
              <a:gd name="connsiteY74" fmla="*/ 813798 h 2610137"/>
              <a:gd name="connsiteX75" fmla="*/ 3324870 w 5018777"/>
              <a:gd name="connsiteY75" fmla="*/ 714647 h 2610137"/>
              <a:gd name="connsiteX76" fmla="*/ 3267538 w 5018777"/>
              <a:gd name="connsiteY76" fmla="*/ 543106 h 2610137"/>
              <a:gd name="connsiteX77" fmla="*/ 3199412 w 5018777"/>
              <a:gd name="connsiteY77" fmla="*/ 370840 h 2610137"/>
              <a:gd name="connsiteX78" fmla="*/ 3139177 w 5018777"/>
              <a:gd name="connsiteY78" fmla="*/ 285931 h 2610137"/>
              <a:gd name="connsiteX79" fmla="*/ 3081120 w 5018777"/>
              <a:gd name="connsiteY79" fmla="*/ 235131 h 2610137"/>
              <a:gd name="connsiteX80" fmla="*/ 3008549 w 5018777"/>
              <a:gd name="connsiteY80" fmla="*/ 177074 h 2610137"/>
              <a:gd name="connsiteX81" fmla="*/ 2934889 w 5018777"/>
              <a:gd name="connsiteY81" fmla="*/ 127363 h 2610137"/>
              <a:gd name="connsiteX82" fmla="*/ 2827120 w 5018777"/>
              <a:gd name="connsiteY82" fmla="*/ 82731 h 2610137"/>
              <a:gd name="connsiteX83" fmla="*/ 2667463 w 5018777"/>
              <a:gd name="connsiteY83" fmla="*/ 53703 h 2610137"/>
              <a:gd name="connsiteX84" fmla="*/ 2500549 w 5018777"/>
              <a:gd name="connsiteY84" fmla="*/ 46445 h 2610137"/>
              <a:gd name="connsiteX85" fmla="*/ 2275577 w 5018777"/>
              <a:gd name="connsiteY85" fmla="*/ 24674 h 2610137"/>
              <a:gd name="connsiteX86" fmla="*/ 2036092 w 5018777"/>
              <a:gd name="connsiteY86" fmla="*/ 10160 h 2610137"/>
              <a:gd name="connsiteX87" fmla="*/ 1753063 w 5018777"/>
              <a:gd name="connsiteY87" fmla="*/ 31931 h 2610137"/>
              <a:gd name="connsiteX88" fmla="*/ 1519746 w 5018777"/>
              <a:gd name="connsiteY88" fmla="*/ 84908 h 2610137"/>
              <a:gd name="connsiteX89" fmla="*/ 1157977 w 5018777"/>
              <a:gd name="connsiteY89" fmla="*/ 193403 h 2610137"/>
              <a:gd name="connsiteX90" fmla="*/ 969292 w 5018777"/>
              <a:gd name="connsiteY90" fmla="*/ 264160 h 2610137"/>
              <a:gd name="connsiteX91" fmla="*/ 889463 w 5018777"/>
              <a:gd name="connsiteY91" fmla="*/ 322217 h 2610137"/>
              <a:gd name="connsiteX92" fmla="*/ 763189 w 5018777"/>
              <a:gd name="connsiteY92" fmla="*/ 423454 h 2610137"/>
              <a:gd name="connsiteX93" fmla="*/ 693520 w 5018777"/>
              <a:gd name="connsiteY93" fmla="*/ 503645 h 2610137"/>
              <a:gd name="connsiteX94" fmla="*/ 664492 w 5018777"/>
              <a:gd name="connsiteY94" fmla="*/ 547188 h 2610137"/>
              <a:gd name="connsiteX95" fmla="*/ 642720 w 5018777"/>
              <a:gd name="connsiteY95" fmla="*/ 612503 h 2610137"/>
              <a:gd name="connsiteX96" fmla="*/ 651792 w 5018777"/>
              <a:gd name="connsiteY96" fmla="*/ 743857 h 2610137"/>
              <a:gd name="connsiteX97" fmla="*/ 700052 w 5018777"/>
              <a:gd name="connsiteY97" fmla="*/ 807357 h 2610137"/>
              <a:gd name="connsiteX98" fmla="*/ 751577 w 5018777"/>
              <a:gd name="connsiteY98" fmla="*/ 807720 h 2610137"/>
              <a:gd name="connsiteX99" fmla="*/ 775889 w 5018777"/>
              <a:gd name="connsiteY99" fmla="*/ 751840 h 2610137"/>
              <a:gd name="connsiteX100" fmla="*/ 764640 w 5018777"/>
              <a:gd name="connsiteY100" fmla="*/ 682171 h 2610137"/>
              <a:gd name="connsiteX101" fmla="*/ 704769 w 5018777"/>
              <a:gd name="connsiteY101" fmla="*/ 647337 h 2610137"/>
              <a:gd name="connsiteX102" fmla="*/ 567246 w 5018777"/>
              <a:gd name="connsiteY102" fmla="*/ 641894 h 2610137"/>
              <a:gd name="connsiteX103" fmla="*/ 468549 w 5018777"/>
              <a:gd name="connsiteY103" fmla="*/ 685074 h 2610137"/>
              <a:gd name="connsiteX104" fmla="*/ 446777 w 5018777"/>
              <a:gd name="connsiteY104" fmla="*/ 757645 h 2610137"/>
              <a:gd name="connsiteX105" fmla="*/ 475806 w 5018777"/>
              <a:gd name="connsiteY105" fmla="*/ 851988 h 2610137"/>
              <a:gd name="connsiteX106" fmla="*/ 533863 w 5018777"/>
              <a:gd name="connsiteY106" fmla="*/ 844731 h 2610137"/>
              <a:gd name="connsiteX107" fmla="*/ 541120 w 5018777"/>
              <a:gd name="connsiteY107" fmla="*/ 822960 h 2610137"/>
              <a:gd name="connsiteX108" fmla="*/ 519349 w 5018777"/>
              <a:gd name="connsiteY108" fmla="*/ 743131 h 2610137"/>
              <a:gd name="connsiteX109" fmla="*/ 497577 w 5018777"/>
              <a:gd name="connsiteY109" fmla="*/ 728617 h 2610137"/>
              <a:gd name="connsiteX110" fmla="*/ 352435 w 5018777"/>
              <a:gd name="connsiteY110" fmla="*/ 735874 h 2610137"/>
              <a:gd name="connsiteX111" fmla="*/ 252286 w 5018777"/>
              <a:gd name="connsiteY111" fmla="*/ 793931 h 2610137"/>
              <a:gd name="connsiteX112" fmla="*/ 192777 w 5018777"/>
              <a:gd name="connsiteY112" fmla="*/ 895531 h 2610137"/>
              <a:gd name="connsiteX113" fmla="*/ 187335 w 5018777"/>
              <a:gd name="connsiteY113" fmla="*/ 1029425 h 2610137"/>
              <a:gd name="connsiteX114" fmla="*/ 218177 w 5018777"/>
              <a:gd name="connsiteY114" fmla="*/ 1073694 h 2610137"/>
              <a:gd name="connsiteX115" fmla="*/ 278049 w 5018777"/>
              <a:gd name="connsiteY115" fmla="*/ 1066437 h 2610137"/>
              <a:gd name="connsiteX116" fmla="*/ 297643 w 5018777"/>
              <a:gd name="connsiteY116" fmla="*/ 1025434 h 2610137"/>
              <a:gd name="connsiteX117" fmla="*/ 260995 w 5018777"/>
              <a:gd name="connsiteY117" fmla="*/ 960483 h 2610137"/>
              <a:gd name="connsiteX118" fmla="*/ 172095 w 5018777"/>
              <a:gd name="connsiteY118" fmla="*/ 955040 h 2610137"/>
              <a:gd name="connsiteX119" fmla="*/ 108957 w 5018777"/>
              <a:gd name="connsiteY119" fmla="*/ 999308 h 2610137"/>
              <a:gd name="connsiteX120" fmla="*/ 54892 w 5018777"/>
              <a:gd name="connsiteY120" fmla="*/ 1069703 h 2610137"/>
              <a:gd name="connsiteX121" fmla="*/ 14252 w 5018777"/>
              <a:gd name="connsiteY121" fmla="*/ 1159691 h 2610137"/>
              <a:gd name="connsiteX122" fmla="*/ 20783 w 5018777"/>
              <a:gd name="connsiteY122" fmla="*/ 1264920 h 2610137"/>
              <a:gd name="connsiteX123" fmla="*/ 69406 w 5018777"/>
              <a:gd name="connsiteY123" fmla="*/ 1316445 h 2610137"/>
              <a:gd name="connsiteX124" fmla="*/ 112949 w 5018777"/>
              <a:gd name="connsiteY124" fmla="*/ 1345474 h 2610137"/>
              <a:gd name="connsiteX125" fmla="*/ 159032 w 5018777"/>
              <a:gd name="connsiteY125" fmla="*/ 1344748 h 2610137"/>
              <a:gd name="connsiteX126" fmla="*/ 217089 w 5018777"/>
              <a:gd name="connsiteY126" fmla="*/ 1319348 h 2610137"/>
              <a:gd name="connsiteX127" fmla="*/ 199672 w 5018777"/>
              <a:gd name="connsiteY127" fmla="*/ 1246051 h 2610137"/>
              <a:gd name="connsiteX128" fmla="*/ 124197 w 5018777"/>
              <a:gd name="connsiteY128" fmla="*/ 1239157 h 2610137"/>
              <a:gd name="connsiteX129" fmla="*/ 54892 w 5018777"/>
              <a:gd name="connsiteY129" fmla="*/ 1265645 h 2610137"/>
              <a:gd name="connsiteX130" fmla="*/ 33120 w 5018777"/>
              <a:gd name="connsiteY130" fmla="*/ 1301931 h 2610137"/>
              <a:gd name="connsiteX131" fmla="*/ 18606 w 5018777"/>
              <a:gd name="connsiteY131" fmla="*/ 1323703 h 2610137"/>
              <a:gd name="connsiteX132" fmla="*/ 4092 w 5018777"/>
              <a:gd name="connsiteY132" fmla="*/ 1382485 h 2610137"/>
              <a:gd name="connsiteX133" fmla="*/ 3729 w 5018777"/>
              <a:gd name="connsiteY133" fmla="*/ 1439091 h 2610137"/>
              <a:gd name="connsiteX134" fmla="*/ 47635 w 5018777"/>
              <a:gd name="connsiteY134" fmla="*/ 1497874 h 2610137"/>
              <a:gd name="connsiteX135" fmla="*/ 91177 w 5018777"/>
              <a:gd name="connsiteY135" fmla="*/ 1526903 h 2610137"/>
              <a:gd name="connsiteX136" fmla="*/ 127100 w 5018777"/>
              <a:gd name="connsiteY136" fmla="*/ 1571171 h 2610137"/>
              <a:gd name="connsiteX137" fmla="*/ 171006 w 5018777"/>
              <a:gd name="connsiteY137" fmla="*/ 1584960 h 2610137"/>
              <a:gd name="connsiteX138" fmla="*/ 228337 w 5018777"/>
              <a:gd name="connsiteY138" fmla="*/ 1564640 h 2610137"/>
              <a:gd name="connsiteX139" fmla="*/ 236683 w 5018777"/>
              <a:gd name="connsiteY139" fmla="*/ 1486625 h 2610137"/>
              <a:gd name="connsiteX140" fmla="*/ 157217 w 5018777"/>
              <a:gd name="connsiteY140" fmla="*/ 1468483 h 2610137"/>
              <a:gd name="connsiteX141" fmla="*/ 105692 w 5018777"/>
              <a:gd name="connsiteY141" fmla="*/ 1505131 h 2610137"/>
              <a:gd name="connsiteX142" fmla="*/ 105692 w 5018777"/>
              <a:gd name="connsiteY142" fmla="*/ 1701074 h 2610137"/>
              <a:gd name="connsiteX143" fmla="*/ 141615 w 5018777"/>
              <a:gd name="connsiteY143" fmla="*/ 1752237 h 2610137"/>
              <a:gd name="connsiteX144" fmla="*/ 192777 w 5018777"/>
              <a:gd name="connsiteY144" fmla="*/ 1795417 h 2610137"/>
              <a:gd name="connsiteX145" fmla="*/ 250835 w 5018777"/>
              <a:gd name="connsiteY145" fmla="*/ 1831703 h 2610137"/>
              <a:gd name="connsiteX146" fmla="*/ 359692 w 5018777"/>
              <a:gd name="connsiteY146" fmla="*/ 1824445 h 2610137"/>
              <a:gd name="connsiteX147" fmla="*/ 394163 w 5018777"/>
              <a:gd name="connsiteY147" fmla="*/ 1799408 h 2610137"/>
              <a:gd name="connsiteX148" fmla="*/ 410492 w 5018777"/>
              <a:gd name="connsiteY148" fmla="*/ 1701074 h 2610137"/>
              <a:gd name="connsiteX149" fmla="*/ 366949 w 5018777"/>
              <a:gd name="connsiteY149" fmla="*/ 1686560 h 2610137"/>
              <a:gd name="connsiteX150" fmla="*/ 316149 w 5018777"/>
              <a:gd name="connsiteY150" fmla="*/ 1693817 h 2610137"/>
              <a:gd name="connsiteX151" fmla="*/ 279863 w 5018777"/>
              <a:gd name="connsiteY151" fmla="*/ 1722845 h 2610137"/>
              <a:gd name="connsiteX152" fmla="*/ 265349 w 5018777"/>
              <a:gd name="connsiteY152" fmla="*/ 1788160 h 2610137"/>
              <a:gd name="connsiteX153" fmla="*/ 276235 w 5018777"/>
              <a:gd name="connsiteY153" fmla="*/ 1942011 h 2610137"/>
              <a:gd name="connsiteX154" fmla="*/ 331026 w 5018777"/>
              <a:gd name="connsiteY154" fmla="*/ 1987368 h 2610137"/>
              <a:gd name="connsiteX155" fmla="*/ 417749 w 5018777"/>
              <a:gd name="connsiteY155" fmla="*/ 2005874 h 2610137"/>
              <a:gd name="connsiteX156" fmla="*/ 526606 w 5018777"/>
              <a:gd name="connsiteY156" fmla="*/ 1998617 h 2610137"/>
              <a:gd name="connsiteX157" fmla="*/ 555635 w 5018777"/>
              <a:gd name="connsiteY157" fmla="*/ 1976845 h 2610137"/>
              <a:gd name="connsiteX158" fmla="*/ 599177 w 5018777"/>
              <a:gd name="connsiteY158" fmla="*/ 1947817 h 2610137"/>
              <a:gd name="connsiteX159" fmla="*/ 628206 w 5018777"/>
              <a:gd name="connsiteY159" fmla="*/ 1904274 h 2610137"/>
              <a:gd name="connsiteX160" fmla="*/ 613692 w 5018777"/>
              <a:gd name="connsiteY160" fmla="*/ 1838960 h 2610137"/>
              <a:gd name="connsiteX161" fmla="*/ 570149 w 5018777"/>
              <a:gd name="connsiteY161" fmla="*/ 1795417 h 2610137"/>
              <a:gd name="connsiteX162" fmla="*/ 528057 w 5018777"/>
              <a:gd name="connsiteY162" fmla="*/ 1803400 h 2610137"/>
              <a:gd name="connsiteX163" fmla="*/ 481249 w 5018777"/>
              <a:gd name="connsiteY163" fmla="*/ 1901371 h 2610137"/>
              <a:gd name="connsiteX164" fmla="*/ 555635 w 5018777"/>
              <a:gd name="connsiteY164" fmla="*/ 1998617 h 2610137"/>
              <a:gd name="connsiteX165" fmla="*/ 570149 w 5018777"/>
              <a:gd name="connsiteY165" fmla="*/ 2020388 h 2610137"/>
              <a:gd name="connsiteX166" fmla="*/ 700777 w 5018777"/>
              <a:gd name="connsiteY166" fmla="*/ 2071188 h 2610137"/>
              <a:gd name="connsiteX167" fmla="*/ 737063 w 5018777"/>
              <a:gd name="connsiteY167" fmla="*/ 2085703 h 2610137"/>
              <a:gd name="connsiteX168" fmla="*/ 867692 w 5018777"/>
              <a:gd name="connsiteY168" fmla="*/ 2122714 h 2610137"/>
              <a:gd name="connsiteX169" fmla="*/ 969292 w 5018777"/>
              <a:gd name="connsiteY169" fmla="*/ 2151017 h 2610137"/>
              <a:gd name="connsiteX170" fmla="*/ 1078149 w 5018777"/>
              <a:gd name="connsiteY170" fmla="*/ 2136503 h 2610137"/>
              <a:gd name="connsiteX171" fmla="*/ 1128949 w 5018777"/>
              <a:gd name="connsiteY171" fmla="*/ 2107474 h 2610137"/>
              <a:gd name="connsiteX172" fmla="*/ 1247603 w 5018777"/>
              <a:gd name="connsiteY172" fmla="*/ 2016397 h 2610137"/>
              <a:gd name="connsiteX173" fmla="*/ 1291509 w 5018777"/>
              <a:gd name="connsiteY173" fmla="*/ 1960154 h 2610137"/>
              <a:gd name="connsiteX174" fmla="*/ 1278083 w 5018777"/>
              <a:gd name="connsiteY174" fmla="*/ 1842225 h 2610137"/>
              <a:gd name="connsiteX175" fmla="*/ 1223292 w 5018777"/>
              <a:gd name="connsiteY175" fmla="*/ 1817188 h 2610137"/>
              <a:gd name="connsiteX176" fmla="*/ 1129675 w 5018777"/>
              <a:gd name="connsiteY176" fmla="*/ 1836057 h 2610137"/>
              <a:gd name="connsiteX177" fmla="*/ 1107177 w 5018777"/>
              <a:gd name="connsiteY177" fmla="*/ 1897017 h 2610137"/>
              <a:gd name="connsiteX178" fmla="*/ 1085406 w 5018777"/>
              <a:gd name="connsiteY178" fmla="*/ 2005874 h 2610137"/>
              <a:gd name="connsiteX179" fmla="*/ 1020092 w 5018777"/>
              <a:gd name="connsiteY179" fmla="*/ 1998617 h 2610137"/>
              <a:gd name="connsiteX180" fmla="*/ 984532 w 5018777"/>
              <a:gd name="connsiteY180" fmla="*/ 1914434 h 2610137"/>
              <a:gd name="connsiteX181" fmla="*/ 996869 w 5018777"/>
              <a:gd name="connsiteY181" fmla="*/ 1810657 h 2610137"/>
              <a:gd name="connsiteX182" fmla="*/ 1070529 w 5018777"/>
              <a:gd name="connsiteY182" fmla="*/ 1734457 h 2610137"/>
              <a:gd name="connsiteX183" fmla="*/ 1230549 w 5018777"/>
              <a:gd name="connsiteY183" fmla="*/ 1693817 h 2610137"/>
              <a:gd name="connsiteX184" fmla="*/ 1339406 w 5018777"/>
              <a:gd name="connsiteY184" fmla="*/ 1701074 h 2610137"/>
              <a:gd name="connsiteX185" fmla="*/ 1426492 w 5018777"/>
              <a:gd name="connsiteY185" fmla="*/ 1744617 h 2610137"/>
              <a:gd name="connsiteX186" fmla="*/ 1480557 w 5018777"/>
              <a:gd name="connsiteY186" fmla="*/ 1795417 h 2610137"/>
              <a:gd name="connsiteX187" fmla="*/ 1510312 w 5018777"/>
              <a:gd name="connsiteY187" fmla="*/ 1862545 h 2610137"/>
              <a:gd name="connsiteX188" fmla="*/ 1511037 w 5018777"/>
              <a:gd name="connsiteY188" fmla="*/ 1964871 h 2610137"/>
              <a:gd name="connsiteX189" fmla="*/ 1463866 w 5018777"/>
              <a:gd name="connsiteY189" fmla="*/ 2049780 h 2610137"/>
              <a:gd name="connsiteX190" fmla="*/ 1404720 w 5018777"/>
              <a:gd name="connsiteY190" fmla="*/ 2165531 h 2610137"/>
              <a:gd name="connsiteX191" fmla="*/ 1368435 w 5018777"/>
              <a:gd name="connsiteY191" fmla="*/ 2296160 h 2610137"/>
              <a:gd name="connsiteX192" fmla="*/ 1370975 w 5018777"/>
              <a:gd name="connsiteY192" fmla="*/ 2452188 h 2610137"/>
              <a:gd name="connsiteX193" fmla="*/ 1513577 w 5018777"/>
              <a:gd name="connsiteY193" fmla="*/ 2557417 h 2610137"/>
              <a:gd name="connsiteX194" fmla="*/ 1636949 w 5018777"/>
              <a:gd name="connsiteY194" fmla="*/ 2593703 h 2610137"/>
              <a:gd name="connsiteX195" fmla="*/ 1813297 w 5018777"/>
              <a:gd name="connsiteY195" fmla="*/ 2610122 h 2610137"/>
              <a:gd name="connsiteX196" fmla="*/ 1929775 w 5018777"/>
              <a:gd name="connsiteY196" fmla="*/ 2575378 h 2610137"/>
              <a:gd name="connsiteX197" fmla="*/ 1963520 w 5018777"/>
              <a:gd name="connsiteY197" fmla="*/ 2499360 h 2610137"/>
              <a:gd name="connsiteX198" fmla="*/ 2006337 w 5018777"/>
              <a:gd name="connsiteY198" fmla="*/ 2317931 h 2610137"/>
              <a:gd name="connsiteX199" fmla="*/ 2043349 w 5018777"/>
              <a:gd name="connsiteY199" fmla="*/ 2114731 h 2610137"/>
              <a:gd name="connsiteX200" fmla="*/ 2102495 w 5018777"/>
              <a:gd name="connsiteY200" fmla="*/ 1990634 h 2610137"/>
              <a:gd name="connsiteX201" fmla="*/ 2221512 w 5018777"/>
              <a:gd name="connsiteY201" fmla="*/ 1882140 h 2610137"/>
              <a:gd name="connsiteX202" fmla="*/ 2333362 w 5018777"/>
              <a:gd name="connsiteY202" fmla="*/ 1869530 h 2610137"/>
              <a:gd name="connsiteX203" fmla="*/ 2398949 w 5018777"/>
              <a:gd name="connsiteY203" fmla="*/ 1882503 h 2610137"/>
              <a:gd name="connsiteX204" fmla="*/ 2457006 w 5018777"/>
              <a:gd name="connsiteY204" fmla="*/ 1933303 h 2610137"/>
              <a:gd name="connsiteX205" fmla="*/ 2493292 w 5018777"/>
              <a:gd name="connsiteY205" fmla="*/ 1976845 h 2610137"/>
              <a:gd name="connsiteX206" fmla="*/ 2533387 w 5018777"/>
              <a:gd name="connsiteY206" fmla="*/ 2067015 h 2610137"/>
              <a:gd name="connsiteX207" fmla="*/ 2542550 w 5018777"/>
              <a:gd name="connsiteY207" fmla="*/ 2182948 h 2610137"/>
              <a:gd name="connsiteX208" fmla="*/ 2476600 w 5018777"/>
              <a:gd name="connsiteY208" fmla="*/ 2272937 h 2610137"/>
              <a:gd name="connsiteX209" fmla="*/ 2332092 w 5018777"/>
              <a:gd name="connsiteY209" fmla="*/ 2281010 h 2610137"/>
              <a:gd name="connsiteX210" fmla="*/ 2435144 w 5018777"/>
              <a:gd name="connsiteY210" fmla="*/ 2152831 h 2610137"/>
              <a:gd name="connsiteX211" fmla="*/ 2379899 w 5018777"/>
              <a:gd name="connsiteY211" fmla="*/ 2048600 h 2610137"/>
              <a:gd name="connsiteX212" fmla="*/ 2275577 w 5018777"/>
              <a:gd name="connsiteY212" fmla="*/ 2020388 h 2610137"/>
              <a:gd name="connsiteX213" fmla="*/ 2152206 w 5018777"/>
              <a:gd name="connsiteY213" fmla="*/ 2114731 h 2610137"/>
              <a:gd name="connsiteX214" fmla="*/ 2130435 w 5018777"/>
              <a:gd name="connsiteY214" fmla="*/ 2354217 h 2610137"/>
              <a:gd name="connsiteX215" fmla="*/ 2209265 w 5018777"/>
              <a:gd name="connsiteY215" fmla="*/ 2468063 h 2610137"/>
              <a:gd name="connsiteX216" fmla="*/ 2319120 w 5018777"/>
              <a:gd name="connsiteY216" fmla="*/ 2535645 h 2610137"/>
              <a:gd name="connsiteX217" fmla="*/ 2532662 w 5018777"/>
              <a:gd name="connsiteY217" fmla="*/ 2568847 h 2610137"/>
              <a:gd name="connsiteX218" fmla="*/ 2587635 w 5018777"/>
              <a:gd name="connsiteY218" fmla="*/ 2484845 h 2610137"/>
              <a:gd name="connsiteX219" fmla="*/ 2594892 w 5018777"/>
              <a:gd name="connsiteY219" fmla="*/ 2412274 h 2610137"/>
              <a:gd name="connsiteX220" fmla="*/ 2790835 w 5018777"/>
              <a:gd name="connsiteY220" fmla="*/ 2455817 h 2610137"/>
              <a:gd name="connsiteX221" fmla="*/ 2767612 w 5018777"/>
              <a:gd name="connsiteY221" fmla="*/ 2268310 h 2610137"/>
              <a:gd name="connsiteX222" fmla="*/ 2980246 w 5018777"/>
              <a:gd name="connsiteY222" fmla="*/ 2285002 h 2610137"/>
              <a:gd name="connsiteX223" fmla="*/ 2916474 w 5018777"/>
              <a:gd name="connsiteY223" fmla="*/ 2067741 h 2610137"/>
              <a:gd name="connsiteX224" fmla="*/ 3146435 w 5018777"/>
              <a:gd name="connsiteY224" fmla="*/ 2042160 h 2610137"/>
              <a:gd name="connsiteX225" fmla="*/ 3023063 w 5018777"/>
              <a:gd name="connsiteY225" fmla="*/ 1846217 h 2610137"/>
              <a:gd name="connsiteX226" fmla="*/ 3251300 w 5018777"/>
              <a:gd name="connsiteY226" fmla="*/ 1829344 h 2610137"/>
              <a:gd name="connsiteX227" fmla="*/ 3091099 w 5018777"/>
              <a:gd name="connsiteY227" fmla="*/ 1650274 h 2610137"/>
              <a:gd name="connsiteX228" fmla="*/ 3298835 w 5018777"/>
              <a:gd name="connsiteY228" fmla="*/ 1570445 h 2610137"/>
              <a:gd name="connsiteX229" fmla="*/ 3119402 w 5018777"/>
              <a:gd name="connsiteY229" fmla="*/ 1423398 h 2610137"/>
              <a:gd name="connsiteX230" fmla="*/ 3313349 w 5018777"/>
              <a:gd name="connsiteY230" fmla="*/ 1265645 h 2610137"/>
              <a:gd name="connsiteX231" fmla="*/ 3097993 w 5018777"/>
              <a:gd name="connsiteY231" fmla="*/ 1175566 h 2610137"/>
              <a:gd name="connsiteX232" fmla="*/ 3255292 w 5018777"/>
              <a:gd name="connsiteY232" fmla="*/ 997131 h 2610137"/>
              <a:gd name="connsiteX233" fmla="*/ 3028325 w 5018777"/>
              <a:gd name="connsiteY233" fmla="*/ 926102 h 2610137"/>
              <a:gd name="connsiteX234" fmla="*/ 3131920 w 5018777"/>
              <a:gd name="connsiteY234" fmla="*/ 706845 h 2610137"/>
              <a:gd name="connsiteX235" fmla="*/ 2892435 w 5018777"/>
              <a:gd name="connsiteY235" fmla="*/ 648788 h 2610137"/>
              <a:gd name="connsiteX236" fmla="*/ 2976527 w 5018777"/>
              <a:gd name="connsiteY236" fmla="*/ 466906 h 2610137"/>
              <a:gd name="connsiteX237" fmla="*/ 2856149 w 5018777"/>
              <a:gd name="connsiteY237" fmla="*/ 438331 h 2610137"/>
              <a:gd name="connsiteX238" fmla="*/ 2812606 w 5018777"/>
              <a:gd name="connsiteY238" fmla="*/ 445588 h 2610137"/>
              <a:gd name="connsiteX239" fmla="*/ 2783577 w 5018777"/>
              <a:gd name="connsiteY239" fmla="*/ 452845 h 2610137"/>
              <a:gd name="connsiteX240" fmla="*/ 2725520 w 5018777"/>
              <a:gd name="connsiteY240" fmla="*/ 445588 h 2610137"/>
              <a:gd name="connsiteX241" fmla="*/ 2732777 w 5018777"/>
              <a:gd name="connsiteY241" fmla="*/ 380274 h 2610137"/>
              <a:gd name="connsiteX242" fmla="*/ 2725520 w 5018777"/>
              <a:gd name="connsiteY242" fmla="*/ 293188 h 2610137"/>
              <a:gd name="connsiteX243" fmla="*/ 2711006 w 5018777"/>
              <a:gd name="connsiteY243" fmla="*/ 235131 h 2610137"/>
              <a:gd name="connsiteX244" fmla="*/ 2667463 w 5018777"/>
              <a:gd name="connsiteY244" fmla="*/ 213360 h 2610137"/>
              <a:gd name="connsiteX245" fmla="*/ 2660206 w 5018777"/>
              <a:gd name="connsiteY245"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63292 w 5018777"/>
              <a:gd name="connsiteY58" fmla="*/ 576217 h 2610137"/>
              <a:gd name="connsiteX59" fmla="*/ 3705235 w 5018777"/>
              <a:gd name="connsiteY59" fmla="*/ 605245 h 2610137"/>
              <a:gd name="connsiteX60" fmla="*/ 3652167 w 5018777"/>
              <a:gd name="connsiteY60" fmla="*/ 526233 h 2610137"/>
              <a:gd name="connsiteX61" fmla="*/ 3668949 w 5018777"/>
              <a:gd name="connsiteY61" fmla="*/ 438331 h 2610137"/>
              <a:gd name="connsiteX62" fmla="*/ 3705235 w 5018777"/>
              <a:gd name="connsiteY62" fmla="*/ 373017 h 2610137"/>
              <a:gd name="connsiteX63" fmla="*/ 3814092 w 5018777"/>
              <a:gd name="connsiteY63" fmla="*/ 329474 h 2610137"/>
              <a:gd name="connsiteX64" fmla="*/ 3959235 w 5018777"/>
              <a:gd name="connsiteY64" fmla="*/ 336731 h 2610137"/>
              <a:gd name="connsiteX65" fmla="*/ 4024549 w 5018777"/>
              <a:gd name="connsiteY65" fmla="*/ 380274 h 2610137"/>
              <a:gd name="connsiteX66" fmla="*/ 4060835 w 5018777"/>
              <a:gd name="connsiteY66" fmla="*/ 416560 h 2610137"/>
              <a:gd name="connsiteX67" fmla="*/ 4097120 w 5018777"/>
              <a:gd name="connsiteY67" fmla="*/ 481874 h 2610137"/>
              <a:gd name="connsiteX68" fmla="*/ 4111997 w 5018777"/>
              <a:gd name="connsiteY68" fmla="*/ 623751 h 2610137"/>
              <a:gd name="connsiteX69" fmla="*/ 4089863 w 5018777"/>
              <a:gd name="connsiteY69" fmla="*/ 735874 h 2610137"/>
              <a:gd name="connsiteX70" fmla="*/ 4060835 w 5018777"/>
              <a:gd name="connsiteY70" fmla="*/ 772160 h 2610137"/>
              <a:gd name="connsiteX71" fmla="*/ 3946897 w 5018777"/>
              <a:gd name="connsiteY71" fmla="*/ 854165 h 2610137"/>
              <a:gd name="connsiteX72" fmla="*/ 3843120 w 5018777"/>
              <a:gd name="connsiteY72" fmla="*/ 881017 h 2610137"/>
              <a:gd name="connsiteX73" fmla="*/ 3567349 w 5018777"/>
              <a:gd name="connsiteY73" fmla="*/ 866503 h 2610137"/>
              <a:gd name="connsiteX74" fmla="*/ 3414586 w 5018777"/>
              <a:gd name="connsiteY74" fmla="*/ 813798 h 2610137"/>
              <a:gd name="connsiteX75" fmla="*/ 3324870 w 5018777"/>
              <a:gd name="connsiteY75" fmla="*/ 695597 h 2610137"/>
              <a:gd name="connsiteX76" fmla="*/ 3267538 w 5018777"/>
              <a:gd name="connsiteY76" fmla="*/ 543106 h 2610137"/>
              <a:gd name="connsiteX77" fmla="*/ 3199412 w 5018777"/>
              <a:gd name="connsiteY77" fmla="*/ 370840 h 2610137"/>
              <a:gd name="connsiteX78" fmla="*/ 3139177 w 5018777"/>
              <a:gd name="connsiteY78" fmla="*/ 285931 h 2610137"/>
              <a:gd name="connsiteX79" fmla="*/ 3081120 w 5018777"/>
              <a:gd name="connsiteY79" fmla="*/ 235131 h 2610137"/>
              <a:gd name="connsiteX80" fmla="*/ 3008549 w 5018777"/>
              <a:gd name="connsiteY80" fmla="*/ 177074 h 2610137"/>
              <a:gd name="connsiteX81" fmla="*/ 2934889 w 5018777"/>
              <a:gd name="connsiteY81" fmla="*/ 127363 h 2610137"/>
              <a:gd name="connsiteX82" fmla="*/ 2827120 w 5018777"/>
              <a:gd name="connsiteY82" fmla="*/ 82731 h 2610137"/>
              <a:gd name="connsiteX83" fmla="*/ 2667463 w 5018777"/>
              <a:gd name="connsiteY83" fmla="*/ 53703 h 2610137"/>
              <a:gd name="connsiteX84" fmla="*/ 2500549 w 5018777"/>
              <a:gd name="connsiteY84" fmla="*/ 46445 h 2610137"/>
              <a:gd name="connsiteX85" fmla="*/ 2275577 w 5018777"/>
              <a:gd name="connsiteY85" fmla="*/ 24674 h 2610137"/>
              <a:gd name="connsiteX86" fmla="*/ 2036092 w 5018777"/>
              <a:gd name="connsiteY86" fmla="*/ 10160 h 2610137"/>
              <a:gd name="connsiteX87" fmla="*/ 1753063 w 5018777"/>
              <a:gd name="connsiteY87" fmla="*/ 31931 h 2610137"/>
              <a:gd name="connsiteX88" fmla="*/ 1519746 w 5018777"/>
              <a:gd name="connsiteY88" fmla="*/ 84908 h 2610137"/>
              <a:gd name="connsiteX89" fmla="*/ 1157977 w 5018777"/>
              <a:gd name="connsiteY89" fmla="*/ 193403 h 2610137"/>
              <a:gd name="connsiteX90" fmla="*/ 969292 w 5018777"/>
              <a:gd name="connsiteY90" fmla="*/ 264160 h 2610137"/>
              <a:gd name="connsiteX91" fmla="*/ 889463 w 5018777"/>
              <a:gd name="connsiteY91" fmla="*/ 322217 h 2610137"/>
              <a:gd name="connsiteX92" fmla="*/ 763189 w 5018777"/>
              <a:gd name="connsiteY92" fmla="*/ 423454 h 2610137"/>
              <a:gd name="connsiteX93" fmla="*/ 693520 w 5018777"/>
              <a:gd name="connsiteY93" fmla="*/ 503645 h 2610137"/>
              <a:gd name="connsiteX94" fmla="*/ 664492 w 5018777"/>
              <a:gd name="connsiteY94" fmla="*/ 547188 h 2610137"/>
              <a:gd name="connsiteX95" fmla="*/ 642720 w 5018777"/>
              <a:gd name="connsiteY95" fmla="*/ 612503 h 2610137"/>
              <a:gd name="connsiteX96" fmla="*/ 651792 w 5018777"/>
              <a:gd name="connsiteY96" fmla="*/ 743857 h 2610137"/>
              <a:gd name="connsiteX97" fmla="*/ 700052 w 5018777"/>
              <a:gd name="connsiteY97" fmla="*/ 807357 h 2610137"/>
              <a:gd name="connsiteX98" fmla="*/ 751577 w 5018777"/>
              <a:gd name="connsiteY98" fmla="*/ 807720 h 2610137"/>
              <a:gd name="connsiteX99" fmla="*/ 775889 w 5018777"/>
              <a:gd name="connsiteY99" fmla="*/ 751840 h 2610137"/>
              <a:gd name="connsiteX100" fmla="*/ 764640 w 5018777"/>
              <a:gd name="connsiteY100" fmla="*/ 682171 h 2610137"/>
              <a:gd name="connsiteX101" fmla="*/ 704769 w 5018777"/>
              <a:gd name="connsiteY101" fmla="*/ 647337 h 2610137"/>
              <a:gd name="connsiteX102" fmla="*/ 567246 w 5018777"/>
              <a:gd name="connsiteY102" fmla="*/ 641894 h 2610137"/>
              <a:gd name="connsiteX103" fmla="*/ 468549 w 5018777"/>
              <a:gd name="connsiteY103" fmla="*/ 685074 h 2610137"/>
              <a:gd name="connsiteX104" fmla="*/ 446777 w 5018777"/>
              <a:gd name="connsiteY104" fmla="*/ 757645 h 2610137"/>
              <a:gd name="connsiteX105" fmla="*/ 475806 w 5018777"/>
              <a:gd name="connsiteY105" fmla="*/ 851988 h 2610137"/>
              <a:gd name="connsiteX106" fmla="*/ 533863 w 5018777"/>
              <a:gd name="connsiteY106" fmla="*/ 844731 h 2610137"/>
              <a:gd name="connsiteX107" fmla="*/ 541120 w 5018777"/>
              <a:gd name="connsiteY107" fmla="*/ 822960 h 2610137"/>
              <a:gd name="connsiteX108" fmla="*/ 519349 w 5018777"/>
              <a:gd name="connsiteY108" fmla="*/ 743131 h 2610137"/>
              <a:gd name="connsiteX109" fmla="*/ 497577 w 5018777"/>
              <a:gd name="connsiteY109" fmla="*/ 728617 h 2610137"/>
              <a:gd name="connsiteX110" fmla="*/ 352435 w 5018777"/>
              <a:gd name="connsiteY110" fmla="*/ 735874 h 2610137"/>
              <a:gd name="connsiteX111" fmla="*/ 252286 w 5018777"/>
              <a:gd name="connsiteY111" fmla="*/ 793931 h 2610137"/>
              <a:gd name="connsiteX112" fmla="*/ 192777 w 5018777"/>
              <a:gd name="connsiteY112" fmla="*/ 895531 h 2610137"/>
              <a:gd name="connsiteX113" fmla="*/ 187335 w 5018777"/>
              <a:gd name="connsiteY113" fmla="*/ 1029425 h 2610137"/>
              <a:gd name="connsiteX114" fmla="*/ 218177 w 5018777"/>
              <a:gd name="connsiteY114" fmla="*/ 1073694 h 2610137"/>
              <a:gd name="connsiteX115" fmla="*/ 278049 w 5018777"/>
              <a:gd name="connsiteY115" fmla="*/ 1066437 h 2610137"/>
              <a:gd name="connsiteX116" fmla="*/ 297643 w 5018777"/>
              <a:gd name="connsiteY116" fmla="*/ 1025434 h 2610137"/>
              <a:gd name="connsiteX117" fmla="*/ 260995 w 5018777"/>
              <a:gd name="connsiteY117" fmla="*/ 960483 h 2610137"/>
              <a:gd name="connsiteX118" fmla="*/ 172095 w 5018777"/>
              <a:gd name="connsiteY118" fmla="*/ 955040 h 2610137"/>
              <a:gd name="connsiteX119" fmla="*/ 108957 w 5018777"/>
              <a:gd name="connsiteY119" fmla="*/ 999308 h 2610137"/>
              <a:gd name="connsiteX120" fmla="*/ 54892 w 5018777"/>
              <a:gd name="connsiteY120" fmla="*/ 1069703 h 2610137"/>
              <a:gd name="connsiteX121" fmla="*/ 14252 w 5018777"/>
              <a:gd name="connsiteY121" fmla="*/ 1159691 h 2610137"/>
              <a:gd name="connsiteX122" fmla="*/ 20783 w 5018777"/>
              <a:gd name="connsiteY122" fmla="*/ 1264920 h 2610137"/>
              <a:gd name="connsiteX123" fmla="*/ 69406 w 5018777"/>
              <a:gd name="connsiteY123" fmla="*/ 1316445 h 2610137"/>
              <a:gd name="connsiteX124" fmla="*/ 112949 w 5018777"/>
              <a:gd name="connsiteY124" fmla="*/ 1345474 h 2610137"/>
              <a:gd name="connsiteX125" fmla="*/ 159032 w 5018777"/>
              <a:gd name="connsiteY125" fmla="*/ 1344748 h 2610137"/>
              <a:gd name="connsiteX126" fmla="*/ 217089 w 5018777"/>
              <a:gd name="connsiteY126" fmla="*/ 1319348 h 2610137"/>
              <a:gd name="connsiteX127" fmla="*/ 199672 w 5018777"/>
              <a:gd name="connsiteY127" fmla="*/ 1246051 h 2610137"/>
              <a:gd name="connsiteX128" fmla="*/ 124197 w 5018777"/>
              <a:gd name="connsiteY128" fmla="*/ 1239157 h 2610137"/>
              <a:gd name="connsiteX129" fmla="*/ 54892 w 5018777"/>
              <a:gd name="connsiteY129" fmla="*/ 1265645 h 2610137"/>
              <a:gd name="connsiteX130" fmla="*/ 33120 w 5018777"/>
              <a:gd name="connsiteY130" fmla="*/ 1301931 h 2610137"/>
              <a:gd name="connsiteX131" fmla="*/ 18606 w 5018777"/>
              <a:gd name="connsiteY131" fmla="*/ 1323703 h 2610137"/>
              <a:gd name="connsiteX132" fmla="*/ 4092 w 5018777"/>
              <a:gd name="connsiteY132" fmla="*/ 1382485 h 2610137"/>
              <a:gd name="connsiteX133" fmla="*/ 3729 w 5018777"/>
              <a:gd name="connsiteY133" fmla="*/ 1439091 h 2610137"/>
              <a:gd name="connsiteX134" fmla="*/ 47635 w 5018777"/>
              <a:gd name="connsiteY134" fmla="*/ 1497874 h 2610137"/>
              <a:gd name="connsiteX135" fmla="*/ 91177 w 5018777"/>
              <a:gd name="connsiteY135" fmla="*/ 1526903 h 2610137"/>
              <a:gd name="connsiteX136" fmla="*/ 127100 w 5018777"/>
              <a:gd name="connsiteY136" fmla="*/ 1571171 h 2610137"/>
              <a:gd name="connsiteX137" fmla="*/ 171006 w 5018777"/>
              <a:gd name="connsiteY137" fmla="*/ 1584960 h 2610137"/>
              <a:gd name="connsiteX138" fmla="*/ 228337 w 5018777"/>
              <a:gd name="connsiteY138" fmla="*/ 1564640 h 2610137"/>
              <a:gd name="connsiteX139" fmla="*/ 236683 w 5018777"/>
              <a:gd name="connsiteY139" fmla="*/ 1486625 h 2610137"/>
              <a:gd name="connsiteX140" fmla="*/ 157217 w 5018777"/>
              <a:gd name="connsiteY140" fmla="*/ 1468483 h 2610137"/>
              <a:gd name="connsiteX141" fmla="*/ 105692 w 5018777"/>
              <a:gd name="connsiteY141" fmla="*/ 1505131 h 2610137"/>
              <a:gd name="connsiteX142" fmla="*/ 105692 w 5018777"/>
              <a:gd name="connsiteY142" fmla="*/ 1701074 h 2610137"/>
              <a:gd name="connsiteX143" fmla="*/ 141615 w 5018777"/>
              <a:gd name="connsiteY143" fmla="*/ 1752237 h 2610137"/>
              <a:gd name="connsiteX144" fmla="*/ 192777 w 5018777"/>
              <a:gd name="connsiteY144" fmla="*/ 1795417 h 2610137"/>
              <a:gd name="connsiteX145" fmla="*/ 250835 w 5018777"/>
              <a:gd name="connsiteY145" fmla="*/ 1831703 h 2610137"/>
              <a:gd name="connsiteX146" fmla="*/ 359692 w 5018777"/>
              <a:gd name="connsiteY146" fmla="*/ 1824445 h 2610137"/>
              <a:gd name="connsiteX147" fmla="*/ 394163 w 5018777"/>
              <a:gd name="connsiteY147" fmla="*/ 1799408 h 2610137"/>
              <a:gd name="connsiteX148" fmla="*/ 410492 w 5018777"/>
              <a:gd name="connsiteY148" fmla="*/ 1701074 h 2610137"/>
              <a:gd name="connsiteX149" fmla="*/ 366949 w 5018777"/>
              <a:gd name="connsiteY149" fmla="*/ 1686560 h 2610137"/>
              <a:gd name="connsiteX150" fmla="*/ 316149 w 5018777"/>
              <a:gd name="connsiteY150" fmla="*/ 1693817 h 2610137"/>
              <a:gd name="connsiteX151" fmla="*/ 279863 w 5018777"/>
              <a:gd name="connsiteY151" fmla="*/ 1722845 h 2610137"/>
              <a:gd name="connsiteX152" fmla="*/ 265349 w 5018777"/>
              <a:gd name="connsiteY152" fmla="*/ 1788160 h 2610137"/>
              <a:gd name="connsiteX153" fmla="*/ 276235 w 5018777"/>
              <a:gd name="connsiteY153" fmla="*/ 1942011 h 2610137"/>
              <a:gd name="connsiteX154" fmla="*/ 331026 w 5018777"/>
              <a:gd name="connsiteY154" fmla="*/ 1987368 h 2610137"/>
              <a:gd name="connsiteX155" fmla="*/ 417749 w 5018777"/>
              <a:gd name="connsiteY155" fmla="*/ 2005874 h 2610137"/>
              <a:gd name="connsiteX156" fmla="*/ 526606 w 5018777"/>
              <a:gd name="connsiteY156" fmla="*/ 1998617 h 2610137"/>
              <a:gd name="connsiteX157" fmla="*/ 555635 w 5018777"/>
              <a:gd name="connsiteY157" fmla="*/ 1976845 h 2610137"/>
              <a:gd name="connsiteX158" fmla="*/ 599177 w 5018777"/>
              <a:gd name="connsiteY158" fmla="*/ 1947817 h 2610137"/>
              <a:gd name="connsiteX159" fmla="*/ 628206 w 5018777"/>
              <a:gd name="connsiteY159" fmla="*/ 1904274 h 2610137"/>
              <a:gd name="connsiteX160" fmla="*/ 613692 w 5018777"/>
              <a:gd name="connsiteY160" fmla="*/ 1838960 h 2610137"/>
              <a:gd name="connsiteX161" fmla="*/ 570149 w 5018777"/>
              <a:gd name="connsiteY161" fmla="*/ 1795417 h 2610137"/>
              <a:gd name="connsiteX162" fmla="*/ 528057 w 5018777"/>
              <a:gd name="connsiteY162" fmla="*/ 1803400 h 2610137"/>
              <a:gd name="connsiteX163" fmla="*/ 481249 w 5018777"/>
              <a:gd name="connsiteY163" fmla="*/ 1901371 h 2610137"/>
              <a:gd name="connsiteX164" fmla="*/ 555635 w 5018777"/>
              <a:gd name="connsiteY164" fmla="*/ 1998617 h 2610137"/>
              <a:gd name="connsiteX165" fmla="*/ 570149 w 5018777"/>
              <a:gd name="connsiteY165" fmla="*/ 2020388 h 2610137"/>
              <a:gd name="connsiteX166" fmla="*/ 700777 w 5018777"/>
              <a:gd name="connsiteY166" fmla="*/ 2071188 h 2610137"/>
              <a:gd name="connsiteX167" fmla="*/ 737063 w 5018777"/>
              <a:gd name="connsiteY167" fmla="*/ 2085703 h 2610137"/>
              <a:gd name="connsiteX168" fmla="*/ 867692 w 5018777"/>
              <a:gd name="connsiteY168" fmla="*/ 2122714 h 2610137"/>
              <a:gd name="connsiteX169" fmla="*/ 969292 w 5018777"/>
              <a:gd name="connsiteY169" fmla="*/ 2151017 h 2610137"/>
              <a:gd name="connsiteX170" fmla="*/ 1078149 w 5018777"/>
              <a:gd name="connsiteY170" fmla="*/ 2136503 h 2610137"/>
              <a:gd name="connsiteX171" fmla="*/ 1128949 w 5018777"/>
              <a:gd name="connsiteY171" fmla="*/ 2107474 h 2610137"/>
              <a:gd name="connsiteX172" fmla="*/ 1247603 w 5018777"/>
              <a:gd name="connsiteY172" fmla="*/ 2016397 h 2610137"/>
              <a:gd name="connsiteX173" fmla="*/ 1291509 w 5018777"/>
              <a:gd name="connsiteY173" fmla="*/ 1960154 h 2610137"/>
              <a:gd name="connsiteX174" fmla="*/ 1278083 w 5018777"/>
              <a:gd name="connsiteY174" fmla="*/ 1842225 h 2610137"/>
              <a:gd name="connsiteX175" fmla="*/ 1223292 w 5018777"/>
              <a:gd name="connsiteY175" fmla="*/ 1817188 h 2610137"/>
              <a:gd name="connsiteX176" fmla="*/ 1129675 w 5018777"/>
              <a:gd name="connsiteY176" fmla="*/ 1836057 h 2610137"/>
              <a:gd name="connsiteX177" fmla="*/ 1107177 w 5018777"/>
              <a:gd name="connsiteY177" fmla="*/ 1897017 h 2610137"/>
              <a:gd name="connsiteX178" fmla="*/ 1085406 w 5018777"/>
              <a:gd name="connsiteY178" fmla="*/ 2005874 h 2610137"/>
              <a:gd name="connsiteX179" fmla="*/ 1020092 w 5018777"/>
              <a:gd name="connsiteY179" fmla="*/ 1998617 h 2610137"/>
              <a:gd name="connsiteX180" fmla="*/ 984532 w 5018777"/>
              <a:gd name="connsiteY180" fmla="*/ 1914434 h 2610137"/>
              <a:gd name="connsiteX181" fmla="*/ 996869 w 5018777"/>
              <a:gd name="connsiteY181" fmla="*/ 1810657 h 2610137"/>
              <a:gd name="connsiteX182" fmla="*/ 1070529 w 5018777"/>
              <a:gd name="connsiteY182" fmla="*/ 1734457 h 2610137"/>
              <a:gd name="connsiteX183" fmla="*/ 1230549 w 5018777"/>
              <a:gd name="connsiteY183" fmla="*/ 1693817 h 2610137"/>
              <a:gd name="connsiteX184" fmla="*/ 1339406 w 5018777"/>
              <a:gd name="connsiteY184" fmla="*/ 1701074 h 2610137"/>
              <a:gd name="connsiteX185" fmla="*/ 1426492 w 5018777"/>
              <a:gd name="connsiteY185" fmla="*/ 1744617 h 2610137"/>
              <a:gd name="connsiteX186" fmla="*/ 1480557 w 5018777"/>
              <a:gd name="connsiteY186" fmla="*/ 1795417 h 2610137"/>
              <a:gd name="connsiteX187" fmla="*/ 1510312 w 5018777"/>
              <a:gd name="connsiteY187" fmla="*/ 1862545 h 2610137"/>
              <a:gd name="connsiteX188" fmla="*/ 1511037 w 5018777"/>
              <a:gd name="connsiteY188" fmla="*/ 1964871 h 2610137"/>
              <a:gd name="connsiteX189" fmla="*/ 1463866 w 5018777"/>
              <a:gd name="connsiteY189" fmla="*/ 2049780 h 2610137"/>
              <a:gd name="connsiteX190" fmla="*/ 1404720 w 5018777"/>
              <a:gd name="connsiteY190" fmla="*/ 2165531 h 2610137"/>
              <a:gd name="connsiteX191" fmla="*/ 1368435 w 5018777"/>
              <a:gd name="connsiteY191" fmla="*/ 2296160 h 2610137"/>
              <a:gd name="connsiteX192" fmla="*/ 1370975 w 5018777"/>
              <a:gd name="connsiteY192" fmla="*/ 2452188 h 2610137"/>
              <a:gd name="connsiteX193" fmla="*/ 1513577 w 5018777"/>
              <a:gd name="connsiteY193" fmla="*/ 2557417 h 2610137"/>
              <a:gd name="connsiteX194" fmla="*/ 1636949 w 5018777"/>
              <a:gd name="connsiteY194" fmla="*/ 2593703 h 2610137"/>
              <a:gd name="connsiteX195" fmla="*/ 1813297 w 5018777"/>
              <a:gd name="connsiteY195" fmla="*/ 2610122 h 2610137"/>
              <a:gd name="connsiteX196" fmla="*/ 1929775 w 5018777"/>
              <a:gd name="connsiteY196" fmla="*/ 2575378 h 2610137"/>
              <a:gd name="connsiteX197" fmla="*/ 1963520 w 5018777"/>
              <a:gd name="connsiteY197" fmla="*/ 2499360 h 2610137"/>
              <a:gd name="connsiteX198" fmla="*/ 2006337 w 5018777"/>
              <a:gd name="connsiteY198" fmla="*/ 2317931 h 2610137"/>
              <a:gd name="connsiteX199" fmla="*/ 2043349 w 5018777"/>
              <a:gd name="connsiteY199" fmla="*/ 2114731 h 2610137"/>
              <a:gd name="connsiteX200" fmla="*/ 2102495 w 5018777"/>
              <a:gd name="connsiteY200" fmla="*/ 1990634 h 2610137"/>
              <a:gd name="connsiteX201" fmla="*/ 2221512 w 5018777"/>
              <a:gd name="connsiteY201" fmla="*/ 1882140 h 2610137"/>
              <a:gd name="connsiteX202" fmla="*/ 2333362 w 5018777"/>
              <a:gd name="connsiteY202" fmla="*/ 1869530 h 2610137"/>
              <a:gd name="connsiteX203" fmla="*/ 2398949 w 5018777"/>
              <a:gd name="connsiteY203" fmla="*/ 1882503 h 2610137"/>
              <a:gd name="connsiteX204" fmla="*/ 2457006 w 5018777"/>
              <a:gd name="connsiteY204" fmla="*/ 1933303 h 2610137"/>
              <a:gd name="connsiteX205" fmla="*/ 2493292 w 5018777"/>
              <a:gd name="connsiteY205" fmla="*/ 1976845 h 2610137"/>
              <a:gd name="connsiteX206" fmla="*/ 2533387 w 5018777"/>
              <a:gd name="connsiteY206" fmla="*/ 2067015 h 2610137"/>
              <a:gd name="connsiteX207" fmla="*/ 2542550 w 5018777"/>
              <a:gd name="connsiteY207" fmla="*/ 2182948 h 2610137"/>
              <a:gd name="connsiteX208" fmla="*/ 2476600 w 5018777"/>
              <a:gd name="connsiteY208" fmla="*/ 2272937 h 2610137"/>
              <a:gd name="connsiteX209" fmla="*/ 2332092 w 5018777"/>
              <a:gd name="connsiteY209" fmla="*/ 2281010 h 2610137"/>
              <a:gd name="connsiteX210" fmla="*/ 2435144 w 5018777"/>
              <a:gd name="connsiteY210" fmla="*/ 2152831 h 2610137"/>
              <a:gd name="connsiteX211" fmla="*/ 2379899 w 5018777"/>
              <a:gd name="connsiteY211" fmla="*/ 2048600 h 2610137"/>
              <a:gd name="connsiteX212" fmla="*/ 2275577 w 5018777"/>
              <a:gd name="connsiteY212" fmla="*/ 2020388 h 2610137"/>
              <a:gd name="connsiteX213" fmla="*/ 2152206 w 5018777"/>
              <a:gd name="connsiteY213" fmla="*/ 2114731 h 2610137"/>
              <a:gd name="connsiteX214" fmla="*/ 2130435 w 5018777"/>
              <a:gd name="connsiteY214" fmla="*/ 2354217 h 2610137"/>
              <a:gd name="connsiteX215" fmla="*/ 2209265 w 5018777"/>
              <a:gd name="connsiteY215" fmla="*/ 2468063 h 2610137"/>
              <a:gd name="connsiteX216" fmla="*/ 2319120 w 5018777"/>
              <a:gd name="connsiteY216" fmla="*/ 2535645 h 2610137"/>
              <a:gd name="connsiteX217" fmla="*/ 2532662 w 5018777"/>
              <a:gd name="connsiteY217" fmla="*/ 2568847 h 2610137"/>
              <a:gd name="connsiteX218" fmla="*/ 2587635 w 5018777"/>
              <a:gd name="connsiteY218" fmla="*/ 2484845 h 2610137"/>
              <a:gd name="connsiteX219" fmla="*/ 2594892 w 5018777"/>
              <a:gd name="connsiteY219" fmla="*/ 2412274 h 2610137"/>
              <a:gd name="connsiteX220" fmla="*/ 2790835 w 5018777"/>
              <a:gd name="connsiteY220" fmla="*/ 2455817 h 2610137"/>
              <a:gd name="connsiteX221" fmla="*/ 2767612 w 5018777"/>
              <a:gd name="connsiteY221" fmla="*/ 2268310 h 2610137"/>
              <a:gd name="connsiteX222" fmla="*/ 2980246 w 5018777"/>
              <a:gd name="connsiteY222" fmla="*/ 2285002 h 2610137"/>
              <a:gd name="connsiteX223" fmla="*/ 2916474 w 5018777"/>
              <a:gd name="connsiteY223" fmla="*/ 2067741 h 2610137"/>
              <a:gd name="connsiteX224" fmla="*/ 3146435 w 5018777"/>
              <a:gd name="connsiteY224" fmla="*/ 2042160 h 2610137"/>
              <a:gd name="connsiteX225" fmla="*/ 3023063 w 5018777"/>
              <a:gd name="connsiteY225" fmla="*/ 1846217 h 2610137"/>
              <a:gd name="connsiteX226" fmla="*/ 3251300 w 5018777"/>
              <a:gd name="connsiteY226" fmla="*/ 1829344 h 2610137"/>
              <a:gd name="connsiteX227" fmla="*/ 3091099 w 5018777"/>
              <a:gd name="connsiteY227" fmla="*/ 1650274 h 2610137"/>
              <a:gd name="connsiteX228" fmla="*/ 3298835 w 5018777"/>
              <a:gd name="connsiteY228" fmla="*/ 1570445 h 2610137"/>
              <a:gd name="connsiteX229" fmla="*/ 3119402 w 5018777"/>
              <a:gd name="connsiteY229" fmla="*/ 1423398 h 2610137"/>
              <a:gd name="connsiteX230" fmla="*/ 3313349 w 5018777"/>
              <a:gd name="connsiteY230" fmla="*/ 1265645 h 2610137"/>
              <a:gd name="connsiteX231" fmla="*/ 3097993 w 5018777"/>
              <a:gd name="connsiteY231" fmla="*/ 1175566 h 2610137"/>
              <a:gd name="connsiteX232" fmla="*/ 3255292 w 5018777"/>
              <a:gd name="connsiteY232" fmla="*/ 997131 h 2610137"/>
              <a:gd name="connsiteX233" fmla="*/ 3028325 w 5018777"/>
              <a:gd name="connsiteY233" fmla="*/ 926102 h 2610137"/>
              <a:gd name="connsiteX234" fmla="*/ 3131920 w 5018777"/>
              <a:gd name="connsiteY234" fmla="*/ 706845 h 2610137"/>
              <a:gd name="connsiteX235" fmla="*/ 2892435 w 5018777"/>
              <a:gd name="connsiteY235" fmla="*/ 648788 h 2610137"/>
              <a:gd name="connsiteX236" fmla="*/ 2976527 w 5018777"/>
              <a:gd name="connsiteY236" fmla="*/ 466906 h 2610137"/>
              <a:gd name="connsiteX237" fmla="*/ 2856149 w 5018777"/>
              <a:gd name="connsiteY237" fmla="*/ 438331 h 2610137"/>
              <a:gd name="connsiteX238" fmla="*/ 2812606 w 5018777"/>
              <a:gd name="connsiteY238" fmla="*/ 445588 h 2610137"/>
              <a:gd name="connsiteX239" fmla="*/ 2783577 w 5018777"/>
              <a:gd name="connsiteY239" fmla="*/ 452845 h 2610137"/>
              <a:gd name="connsiteX240" fmla="*/ 2725520 w 5018777"/>
              <a:gd name="connsiteY240" fmla="*/ 445588 h 2610137"/>
              <a:gd name="connsiteX241" fmla="*/ 2732777 w 5018777"/>
              <a:gd name="connsiteY241" fmla="*/ 380274 h 2610137"/>
              <a:gd name="connsiteX242" fmla="*/ 2725520 w 5018777"/>
              <a:gd name="connsiteY242" fmla="*/ 293188 h 2610137"/>
              <a:gd name="connsiteX243" fmla="*/ 2711006 w 5018777"/>
              <a:gd name="connsiteY243" fmla="*/ 235131 h 2610137"/>
              <a:gd name="connsiteX244" fmla="*/ 2667463 w 5018777"/>
              <a:gd name="connsiteY244" fmla="*/ 213360 h 2610137"/>
              <a:gd name="connsiteX245" fmla="*/ 2660206 w 5018777"/>
              <a:gd name="connsiteY245"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63292 w 5018777"/>
              <a:gd name="connsiteY58" fmla="*/ 576217 h 2610137"/>
              <a:gd name="connsiteX59" fmla="*/ 3705235 w 5018777"/>
              <a:gd name="connsiteY59" fmla="*/ 605245 h 2610137"/>
              <a:gd name="connsiteX60" fmla="*/ 3652167 w 5018777"/>
              <a:gd name="connsiteY60" fmla="*/ 526233 h 2610137"/>
              <a:gd name="connsiteX61" fmla="*/ 3668949 w 5018777"/>
              <a:gd name="connsiteY61" fmla="*/ 438331 h 2610137"/>
              <a:gd name="connsiteX62" fmla="*/ 3705235 w 5018777"/>
              <a:gd name="connsiteY62" fmla="*/ 373017 h 2610137"/>
              <a:gd name="connsiteX63" fmla="*/ 3814092 w 5018777"/>
              <a:gd name="connsiteY63" fmla="*/ 329474 h 2610137"/>
              <a:gd name="connsiteX64" fmla="*/ 3959235 w 5018777"/>
              <a:gd name="connsiteY64" fmla="*/ 336731 h 2610137"/>
              <a:gd name="connsiteX65" fmla="*/ 4024549 w 5018777"/>
              <a:gd name="connsiteY65" fmla="*/ 380274 h 2610137"/>
              <a:gd name="connsiteX66" fmla="*/ 4060835 w 5018777"/>
              <a:gd name="connsiteY66" fmla="*/ 416560 h 2610137"/>
              <a:gd name="connsiteX67" fmla="*/ 4097120 w 5018777"/>
              <a:gd name="connsiteY67" fmla="*/ 481874 h 2610137"/>
              <a:gd name="connsiteX68" fmla="*/ 4111997 w 5018777"/>
              <a:gd name="connsiteY68" fmla="*/ 623751 h 2610137"/>
              <a:gd name="connsiteX69" fmla="*/ 4089863 w 5018777"/>
              <a:gd name="connsiteY69" fmla="*/ 735874 h 2610137"/>
              <a:gd name="connsiteX70" fmla="*/ 4060835 w 5018777"/>
              <a:gd name="connsiteY70" fmla="*/ 772160 h 2610137"/>
              <a:gd name="connsiteX71" fmla="*/ 3946897 w 5018777"/>
              <a:gd name="connsiteY71" fmla="*/ 854165 h 2610137"/>
              <a:gd name="connsiteX72" fmla="*/ 3843120 w 5018777"/>
              <a:gd name="connsiteY72" fmla="*/ 881017 h 2610137"/>
              <a:gd name="connsiteX73" fmla="*/ 3567349 w 5018777"/>
              <a:gd name="connsiteY73" fmla="*/ 866503 h 2610137"/>
              <a:gd name="connsiteX74" fmla="*/ 3414586 w 5018777"/>
              <a:gd name="connsiteY74" fmla="*/ 813798 h 2610137"/>
              <a:gd name="connsiteX75" fmla="*/ 3324870 w 5018777"/>
              <a:gd name="connsiteY75" fmla="*/ 695597 h 2610137"/>
              <a:gd name="connsiteX76" fmla="*/ 3267538 w 5018777"/>
              <a:gd name="connsiteY76" fmla="*/ 543106 h 2610137"/>
              <a:gd name="connsiteX77" fmla="*/ 3199412 w 5018777"/>
              <a:gd name="connsiteY77" fmla="*/ 370840 h 2610137"/>
              <a:gd name="connsiteX78" fmla="*/ 3139177 w 5018777"/>
              <a:gd name="connsiteY78" fmla="*/ 285931 h 2610137"/>
              <a:gd name="connsiteX79" fmla="*/ 3081120 w 5018777"/>
              <a:gd name="connsiteY79" fmla="*/ 235131 h 2610137"/>
              <a:gd name="connsiteX80" fmla="*/ 3008549 w 5018777"/>
              <a:gd name="connsiteY80" fmla="*/ 177074 h 2610137"/>
              <a:gd name="connsiteX81" fmla="*/ 2934889 w 5018777"/>
              <a:gd name="connsiteY81" fmla="*/ 127363 h 2610137"/>
              <a:gd name="connsiteX82" fmla="*/ 2827120 w 5018777"/>
              <a:gd name="connsiteY82" fmla="*/ 82731 h 2610137"/>
              <a:gd name="connsiteX83" fmla="*/ 2667463 w 5018777"/>
              <a:gd name="connsiteY83" fmla="*/ 53703 h 2610137"/>
              <a:gd name="connsiteX84" fmla="*/ 2500549 w 5018777"/>
              <a:gd name="connsiteY84" fmla="*/ 46445 h 2610137"/>
              <a:gd name="connsiteX85" fmla="*/ 2275577 w 5018777"/>
              <a:gd name="connsiteY85" fmla="*/ 24674 h 2610137"/>
              <a:gd name="connsiteX86" fmla="*/ 2036092 w 5018777"/>
              <a:gd name="connsiteY86" fmla="*/ 10160 h 2610137"/>
              <a:gd name="connsiteX87" fmla="*/ 1753063 w 5018777"/>
              <a:gd name="connsiteY87" fmla="*/ 31931 h 2610137"/>
              <a:gd name="connsiteX88" fmla="*/ 1519746 w 5018777"/>
              <a:gd name="connsiteY88" fmla="*/ 84908 h 2610137"/>
              <a:gd name="connsiteX89" fmla="*/ 1157977 w 5018777"/>
              <a:gd name="connsiteY89" fmla="*/ 193403 h 2610137"/>
              <a:gd name="connsiteX90" fmla="*/ 969292 w 5018777"/>
              <a:gd name="connsiteY90" fmla="*/ 264160 h 2610137"/>
              <a:gd name="connsiteX91" fmla="*/ 889463 w 5018777"/>
              <a:gd name="connsiteY91" fmla="*/ 322217 h 2610137"/>
              <a:gd name="connsiteX92" fmla="*/ 763189 w 5018777"/>
              <a:gd name="connsiteY92" fmla="*/ 423454 h 2610137"/>
              <a:gd name="connsiteX93" fmla="*/ 693520 w 5018777"/>
              <a:gd name="connsiteY93" fmla="*/ 503645 h 2610137"/>
              <a:gd name="connsiteX94" fmla="*/ 664492 w 5018777"/>
              <a:gd name="connsiteY94" fmla="*/ 547188 h 2610137"/>
              <a:gd name="connsiteX95" fmla="*/ 642720 w 5018777"/>
              <a:gd name="connsiteY95" fmla="*/ 612503 h 2610137"/>
              <a:gd name="connsiteX96" fmla="*/ 651792 w 5018777"/>
              <a:gd name="connsiteY96" fmla="*/ 743857 h 2610137"/>
              <a:gd name="connsiteX97" fmla="*/ 700052 w 5018777"/>
              <a:gd name="connsiteY97" fmla="*/ 807357 h 2610137"/>
              <a:gd name="connsiteX98" fmla="*/ 751577 w 5018777"/>
              <a:gd name="connsiteY98" fmla="*/ 807720 h 2610137"/>
              <a:gd name="connsiteX99" fmla="*/ 775889 w 5018777"/>
              <a:gd name="connsiteY99" fmla="*/ 751840 h 2610137"/>
              <a:gd name="connsiteX100" fmla="*/ 764640 w 5018777"/>
              <a:gd name="connsiteY100" fmla="*/ 682171 h 2610137"/>
              <a:gd name="connsiteX101" fmla="*/ 704769 w 5018777"/>
              <a:gd name="connsiteY101" fmla="*/ 647337 h 2610137"/>
              <a:gd name="connsiteX102" fmla="*/ 567246 w 5018777"/>
              <a:gd name="connsiteY102" fmla="*/ 641894 h 2610137"/>
              <a:gd name="connsiteX103" fmla="*/ 468549 w 5018777"/>
              <a:gd name="connsiteY103" fmla="*/ 685074 h 2610137"/>
              <a:gd name="connsiteX104" fmla="*/ 446777 w 5018777"/>
              <a:gd name="connsiteY104" fmla="*/ 757645 h 2610137"/>
              <a:gd name="connsiteX105" fmla="*/ 475806 w 5018777"/>
              <a:gd name="connsiteY105" fmla="*/ 851988 h 2610137"/>
              <a:gd name="connsiteX106" fmla="*/ 533863 w 5018777"/>
              <a:gd name="connsiteY106" fmla="*/ 844731 h 2610137"/>
              <a:gd name="connsiteX107" fmla="*/ 541120 w 5018777"/>
              <a:gd name="connsiteY107" fmla="*/ 822960 h 2610137"/>
              <a:gd name="connsiteX108" fmla="*/ 519349 w 5018777"/>
              <a:gd name="connsiteY108" fmla="*/ 743131 h 2610137"/>
              <a:gd name="connsiteX109" fmla="*/ 497577 w 5018777"/>
              <a:gd name="connsiteY109" fmla="*/ 728617 h 2610137"/>
              <a:gd name="connsiteX110" fmla="*/ 352435 w 5018777"/>
              <a:gd name="connsiteY110" fmla="*/ 735874 h 2610137"/>
              <a:gd name="connsiteX111" fmla="*/ 252286 w 5018777"/>
              <a:gd name="connsiteY111" fmla="*/ 793931 h 2610137"/>
              <a:gd name="connsiteX112" fmla="*/ 192777 w 5018777"/>
              <a:gd name="connsiteY112" fmla="*/ 895531 h 2610137"/>
              <a:gd name="connsiteX113" fmla="*/ 187335 w 5018777"/>
              <a:gd name="connsiteY113" fmla="*/ 1029425 h 2610137"/>
              <a:gd name="connsiteX114" fmla="*/ 218177 w 5018777"/>
              <a:gd name="connsiteY114" fmla="*/ 1073694 h 2610137"/>
              <a:gd name="connsiteX115" fmla="*/ 278049 w 5018777"/>
              <a:gd name="connsiteY115" fmla="*/ 1066437 h 2610137"/>
              <a:gd name="connsiteX116" fmla="*/ 297643 w 5018777"/>
              <a:gd name="connsiteY116" fmla="*/ 1025434 h 2610137"/>
              <a:gd name="connsiteX117" fmla="*/ 260995 w 5018777"/>
              <a:gd name="connsiteY117" fmla="*/ 960483 h 2610137"/>
              <a:gd name="connsiteX118" fmla="*/ 172095 w 5018777"/>
              <a:gd name="connsiteY118" fmla="*/ 955040 h 2610137"/>
              <a:gd name="connsiteX119" fmla="*/ 108957 w 5018777"/>
              <a:gd name="connsiteY119" fmla="*/ 999308 h 2610137"/>
              <a:gd name="connsiteX120" fmla="*/ 54892 w 5018777"/>
              <a:gd name="connsiteY120" fmla="*/ 1069703 h 2610137"/>
              <a:gd name="connsiteX121" fmla="*/ 14252 w 5018777"/>
              <a:gd name="connsiteY121" fmla="*/ 1159691 h 2610137"/>
              <a:gd name="connsiteX122" fmla="*/ 20783 w 5018777"/>
              <a:gd name="connsiteY122" fmla="*/ 1264920 h 2610137"/>
              <a:gd name="connsiteX123" fmla="*/ 69406 w 5018777"/>
              <a:gd name="connsiteY123" fmla="*/ 1316445 h 2610137"/>
              <a:gd name="connsiteX124" fmla="*/ 112949 w 5018777"/>
              <a:gd name="connsiteY124" fmla="*/ 1345474 h 2610137"/>
              <a:gd name="connsiteX125" fmla="*/ 159032 w 5018777"/>
              <a:gd name="connsiteY125" fmla="*/ 1344748 h 2610137"/>
              <a:gd name="connsiteX126" fmla="*/ 217089 w 5018777"/>
              <a:gd name="connsiteY126" fmla="*/ 1319348 h 2610137"/>
              <a:gd name="connsiteX127" fmla="*/ 199672 w 5018777"/>
              <a:gd name="connsiteY127" fmla="*/ 1246051 h 2610137"/>
              <a:gd name="connsiteX128" fmla="*/ 124197 w 5018777"/>
              <a:gd name="connsiteY128" fmla="*/ 1239157 h 2610137"/>
              <a:gd name="connsiteX129" fmla="*/ 54892 w 5018777"/>
              <a:gd name="connsiteY129" fmla="*/ 1265645 h 2610137"/>
              <a:gd name="connsiteX130" fmla="*/ 33120 w 5018777"/>
              <a:gd name="connsiteY130" fmla="*/ 1301931 h 2610137"/>
              <a:gd name="connsiteX131" fmla="*/ 18606 w 5018777"/>
              <a:gd name="connsiteY131" fmla="*/ 1323703 h 2610137"/>
              <a:gd name="connsiteX132" fmla="*/ 4092 w 5018777"/>
              <a:gd name="connsiteY132" fmla="*/ 1382485 h 2610137"/>
              <a:gd name="connsiteX133" fmla="*/ 3729 w 5018777"/>
              <a:gd name="connsiteY133" fmla="*/ 1439091 h 2610137"/>
              <a:gd name="connsiteX134" fmla="*/ 47635 w 5018777"/>
              <a:gd name="connsiteY134" fmla="*/ 1497874 h 2610137"/>
              <a:gd name="connsiteX135" fmla="*/ 91177 w 5018777"/>
              <a:gd name="connsiteY135" fmla="*/ 1526903 h 2610137"/>
              <a:gd name="connsiteX136" fmla="*/ 127100 w 5018777"/>
              <a:gd name="connsiteY136" fmla="*/ 1571171 h 2610137"/>
              <a:gd name="connsiteX137" fmla="*/ 171006 w 5018777"/>
              <a:gd name="connsiteY137" fmla="*/ 1584960 h 2610137"/>
              <a:gd name="connsiteX138" fmla="*/ 228337 w 5018777"/>
              <a:gd name="connsiteY138" fmla="*/ 1564640 h 2610137"/>
              <a:gd name="connsiteX139" fmla="*/ 236683 w 5018777"/>
              <a:gd name="connsiteY139" fmla="*/ 1486625 h 2610137"/>
              <a:gd name="connsiteX140" fmla="*/ 157217 w 5018777"/>
              <a:gd name="connsiteY140" fmla="*/ 1468483 h 2610137"/>
              <a:gd name="connsiteX141" fmla="*/ 105692 w 5018777"/>
              <a:gd name="connsiteY141" fmla="*/ 1505131 h 2610137"/>
              <a:gd name="connsiteX142" fmla="*/ 105692 w 5018777"/>
              <a:gd name="connsiteY142" fmla="*/ 1701074 h 2610137"/>
              <a:gd name="connsiteX143" fmla="*/ 141615 w 5018777"/>
              <a:gd name="connsiteY143" fmla="*/ 1752237 h 2610137"/>
              <a:gd name="connsiteX144" fmla="*/ 192777 w 5018777"/>
              <a:gd name="connsiteY144" fmla="*/ 1795417 h 2610137"/>
              <a:gd name="connsiteX145" fmla="*/ 250835 w 5018777"/>
              <a:gd name="connsiteY145" fmla="*/ 1831703 h 2610137"/>
              <a:gd name="connsiteX146" fmla="*/ 359692 w 5018777"/>
              <a:gd name="connsiteY146" fmla="*/ 1824445 h 2610137"/>
              <a:gd name="connsiteX147" fmla="*/ 394163 w 5018777"/>
              <a:gd name="connsiteY147" fmla="*/ 1799408 h 2610137"/>
              <a:gd name="connsiteX148" fmla="*/ 410492 w 5018777"/>
              <a:gd name="connsiteY148" fmla="*/ 1701074 h 2610137"/>
              <a:gd name="connsiteX149" fmla="*/ 366949 w 5018777"/>
              <a:gd name="connsiteY149" fmla="*/ 1686560 h 2610137"/>
              <a:gd name="connsiteX150" fmla="*/ 316149 w 5018777"/>
              <a:gd name="connsiteY150" fmla="*/ 1693817 h 2610137"/>
              <a:gd name="connsiteX151" fmla="*/ 279863 w 5018777"/>
              <a:gd name="connsiteY151" fmla="*/ 1722845 h 2610137"/>
              <a:gd name="connsiteX152" fmla="*/ 265349 w 5018777"/>
              <a:gd name="connsiteY152" fmla="*/ 1788160 h 2610137"/>
              <a:gd name="connsiteX153" fmla="*/ 276235 w 5018777"/>
              <a:gd name="connsiteY153" fmla="*/ 1942011 h 2610137"/>
              <a:gd name="connsiteX154" fmla="*/ 331026 w 5018777"/>
              <a:gd name="connsiteY154" fmla="*/ 1987368 h 2610137"/>
              <a:gd name="connsiteX155" fmla="*/ 417749 w 5018777"/>
              <a:gd name="connsiteY155" fmla="*/ 2005874 h 2610137"/>
              <a:gd name="connsiteX156" fmla="*/ 526606 w 5018777"/>
              <a:gd name="connsiteY156" fmla="*/ 1998617 h 2610137"/>
              <a:gd name="connsiteX157" fmla="*/ 555635 w 5018777"/>
              <a:gd name="connsiteY157" fmla="*/ 1976845 h 2610137"/>
              <a:gd name="connsiteX158" fmla="*/ 599177 w 5018777"/>
              <a:gd name="connsiteY158" fmla="*/ 1947817 h 2610137"/>
              <a:gd name="connsiteX159" fmla="*/ 628206 w 5018777"/>
              <a:gd name="connsiteY159" fmla="*/ 1904274 h 2610137"/>
              <a:gd name="connsiteX160" fmla="*/ 613692 w 5018777"/>
              <a:gd name="connsiteY160" fmla="*/ 1838960 h 2610137"/>
              <a:gd name="connsiteX161" fmla="*/ 570149 w 5018777"/>
              <a:gd name="connsiteY161" fmla="*/ 1795417 h 2610137"/>
              <a:gd name="connsiteX162" fmla="*/ 528057 w 5018777"/>
              <a:gd name="connsiteY162" fmla="*/ 1803400 h 2610137"/>
              <a:gd name="connsiteX163" fmla="*/ 481249 w 5018777"/>
              <a:gd name="connsiteY163" fmla="*/ 1901371 h 2610137"/>
              <a:gd name="connsiteX164" fmla="*/ 555635 w 5018777"/>
              <a:gd name="connsiteY164" fmla="*/ 1998617 h 2610137"/>
              <a:gd name="connsiteX165" fmla="*/ 570149 w 5018777"/>
              <a:gd name="connsiteY165" fmla="*/ 2020388 h 2610137"/>
              <a:gd name="connsiteX166" fmla="*/ 700777 w 5018777"/>
              <a:gd name="connsiteY166" fmla="*/ 2071188 h 2610137"/>
              <a:gd name="connsiteX167" fmla="*/ 737063 w 5018777"/>
              <a:gd name="connsiteY167" fmla="*/ 2085703 h 2610137"/>
              <a:gd name="connsiteX168" fmla="*/ 867692 w 5018777"/>
              <a:gd name="connsiteY168" fmla="*/ 2122714 h 2610137"/>
              <a:gd name="connsiteX169" fmla="*/ 969292 w 5018777"/>
              <a:gd name="connsiteY169" fmla="*/ 2151017 h 2610137"/>
              <a:gd name="connsiteX170" fmla="*/ 1078149 w 5018777"/>
              <a:gd name="connsiteY170" fmla="*/ 2136503 h 2610137"/>
              <a:gd name="connsiteX171" fmla="*/ 1128949 w 5018777"/>
              <a:gd name="connsiteY171" fmla="*/ 2107474 h 2610137"/>
              <a:gd name="connsiteX172" fmla="*/ 1247603 w 5018777"/>
              <a:gd name="connsiteY172" fmla="*/ 2016397 h 2610137"/>
              <a:gd name="connsiteX173" fmla="*/ 1291509 w 5018777"/>
              <a:gd name="connsiteY173" fmla="*/ 1960154 h 2610137"/>
              <a:gd name="connsiteX174" fmla="*/ 1278083 w 5018777"/>
              <a:gd name="connsiteY174" fmla="*/ 1842225 h 2610137"/>
              <a:gd name="connsiteX175" fmla="*/ 1223292 w 5018777"/>
              <a:gd name="connsiteY175" fmla="*/ 1817188 h 2610137"/>
              <a:gd name="connsiteX176" fmla="*/ 1129675 w 5018777"/>
              <a:gd name="connsiteY176" fmla="*/ 1836057 h 2610137"/>
              <a:gd name="connsiteX177" fmla="*/ 1107177 w 5018777"/>
              <a:gd name="connsiteY177" fmla="*/ 1897017 h 2610137"/>
              <a:gd name="connsiteX178" fmla="*/ 1085406 w 5018777"/>
              <a:gd name="connsiteY178" fmla="*/ 2005874 h 2610137"/>
              <a:gd name="connsiteX179" fmla="*/ 1020092 w 5018777"/>
              <a:gd name="connsiteY179" fmla="*/ 1998617 h 2610137"/>
              <a:gd name="connsiteX180" fmla="*/ 984532 w 5018777"/>
              <a:gd name="connsiteY180" fmla="*/ 1914434 h 2610137"/>
              <a:gd name="connsiteX181" fmla="*/ 996869 w 5018777"/>
              <a:gd name="connsiteY181" fmla="*/ 1810657 h 2610137"/>
              <a:gd name="connsiteX182" fmla="*/ 1070529 w 5018777"/>
              <a:gd name="connsiteY182" fmla="*/ 1734457 h 2610137"/>
              <a:gd name="connsiteX183" fmla="*/ 1230549 w 5018777"/>
              <a:gd name="connsiteY183" fmla="*/ 1693817 h 2610137"/>
              <a:gd name="connsiteX184" fmla="*/ 1339406 w 5018777"/>
              <a:gd name="connsiteY184" fmla="*/ 1701074 h 2610137"/>
              <a:gd name="connsiteX185" fmla="*/ 1426492 w 5018777"/>
              <a:gd name="connsiteY185" fmla="*/ 1744617 h 2610137"/>
              <a:gd name="connsiteX186" fmla="*/ 1480557 w 5018777"/>
              <a:gd name="connsiteY186" fmla="*/ 1795417 h 2610137"/>
              <a:gd name="connsiteX187" fmla="*/ 1510312 w 5018777"/>
              <a:gd name="connsiteY187" fmla="*/ 1862545 h 2610137"/>
              <a:gd name="connsiteX188" fmla="*/ 1511037 w 5018777"/>
              <a:gd name="connsiteY188" fmla="*/ 1964871 h 2610137"/>
              <a:gd name="connsiteX189" fmla="*/ 1463866 w 5018777"/>
              <a:gd name="connsiteY189" fmla="*/ 2049780 h 2610137"/>
              <a:gd name="connsiteX190" fmla="*/ 1404720 w 5018777"/>
              <a:gd name="connsiteY190" fmla="*/ 2165531 h 2610137"/>
              <a:gd name="connsiteX191" fmla="*/ 1368435 w 5018777"/>
              <a:gd name="connsiteY191" fmla="*/ 2296160 h 2610137"/>
              <a:gd name="connsiteX192" fmla="*/ 1370975 w 5018777"/>
              <a:gd name="connsiteY192" fmla="*/ 2452188 h 2610137"/>
              <a:gd name="connsiteX193" fmla="*/ 1513577 w 5018777"/>
              <a:gd name="connsiteY193" fmla="*/ 2557417 h 2610137"/>
              <a:gd name="connsiteX194" fmla="*/ 1636949 w 5018777"/>
              <a:gd name="connsiteY194" fmla="*/ 2593703 h 2610137"/>
              <a:gd name="connsiteX195" fmla="*/ 1813297 w 5018777"/>
              <a:gd name="connsiteY195" fmla="*/ 2610122 h 2610137"/>
              <a:gd name="connsiteX196" fmla="*/ 1929775 w 5018777"/>
              <a:gd name="connsiteY196" fmla="*/ 2575378 h 2610137"/>
              <a:gd name="connsiteX197" fmla="*/ 1963520 w 5018777"/>
              <a:gd name="connsiteY197" fmla="*/ 2499360 h 2610137"/>
              <a:gd name="connsiteX198" fmla="*/ 2006337 w 5018777"/>
              <a:gd name="connsiteY198" fmla="*/ 2317931 h 2610137"/>
              <a:gd name="connsiteX199" fmla="*/ 2043349 w 5018777"/>
              <a:gd name="connsiteY199" fmla="*/ 2114731 h 2610137"/>
              <a:gd name="connsiteX200" fmla="*/ 2102495 w 5018777"/>
              <a:gd name="connsiteY200" fmla="*/ 1990634 h 2610137"/>
              <a:gd name="connsiteX201" fmla="*/ 2221512 w 5018777"/>
              <a:gd name="connsiteY201" fmla="*/ 1882140 h 2610137"/>
              <a:gd name="connsiteX202" fmla="*/ 2333362 w 5018777"/>
              <a:gd name="connsiteY202" fmla="*/ 1869530 h 2610137"/>
              <a:gd name="connsiteX203" fmla="*/ 2398949 w 5018777"/>
              <a:gd name="connsiteY203" fmla="*/ 1882503 h 2610137"/>
              <a:gd name="connsiteX204" fmla="*/ 2457006 w 5018777"/>
              <a:gd name="connsiteY204" fmla="*/ 1933303 h 2610137"/>
              <a:gd name="connsiteX205" fmla="*/ 2493292 w 5018777"/>
              <a:gd name="connsiteY205" fmla="*/ 1976845 h 2610137"/>
              <a:gd name="connsiteX206" fmla="*/ 2533387 w 5018777"/>
              <a:gd name="connsiteY206" fmla="*/ 2067015 h 2610137"/>
              <a:gd name="connsiteX207" fmla="*/ 2542550 w 5018777"/>
              <a:gd name="connsiteY207" fmla="*/ 2182948 h 2610137"/>
              <a:gd name="connsiteX208" fmla="*/ 2476600 w 5018777"/>
              <a:gd name="connsiteY208" fmla="*/ 2272937 h 2610137"/>
              <a:gd name="connsiteX209" fmla="*/ 2332092 w 5018777"/>
              <a:gd name="connsiteY209" fmla="*/ 2281010 h 2610137"/>
              <a:gd name="connsiteX210" fmla="*/ 2435144 w 5018777"/>
              <a:gd name="connsiteY210" fmla="*/ 2152831 h 2610137"/>
              <a:gd name="connsiteX211" fmla="*/ 2379899 w 5018777"/>
              <a:gd name="connsiteY211" fmla="*/ 2048600 h 2610137"/>
              <a:gd name="connsiteX212" fmla="*/ 2275577 w 5018777"/>
              <a:gd name="connsiteY212" fmla="*/ 2020388 h 2610137"/>
              <a:gd name="connsiteX213" fmla="*/ 2152206 w 5018777"/>
              <a:gd name="connsiteY213" fmla="*/ 2114731 h 2610137"/>
              <a:gd name="connsiteX214" fmla="*/ 2130435 w 5018777"/>
              <a:gd name="connsiteY214" fmla="*/ 2354217 h 2610137"/>
              <a:gd name="connsiteX215" fmla="*/ 2209265 w 5018777"/>
              <a:gd name="connsiteY215" fmla="*/ 2468063 h 2610137"/>
              <a:gd name="connsiteX216" fmla="*/ 2319120 w 5018777"/>
              <a:gd name="connsiteY216" fmla="*/ 2535645 h 2610137"/>
              <a:gd name="connsiteX217" fmla="*/ 2532662 w 5018777"/>
              <a:gd name="connsiteY217" fmla="*/ 2568847 h 2610137"/>
              <a:gd name="connsiteX218" fmla="*/ 2587635 w 5018777"/>
              <a:gd name="connsiteY218" fmla="*/ 2484845 h 2610137"/>
              <a:gd name="connsiteX219" fmla="*/ 2594892 w 5018777"/>
              <a:gd name="connsiteY219" fmla="*/ 2412274 h 2610137"/>
              <a:gd name="connsiteX220" fmla="*/ 2790835 w 5018777"/>
              <a:gd name="connsiteY220" fmla="*/ 2455817 h 2610137"/>
              <a:gd name="connsiteX221" fmla="*/ 2767612 w 5018777"/>
              <a:gd name="connsiteY221" fmla="*/ 2268310 h 2610137"/>
              <a:gd name="connsiteX222" fmla="*/ 2980246 w 5018777"/>
              <a:gd name="connsiteY222" fmla="*/ 2285002 h 2610137"/>
              <a:gd name="connsiteX223" fmla="*/ 2916474 w 5018777"/>
              <a:gd name="connsiteY223" fmla="*/ 2067741 h 2610137"/>
              <a:gd name="connsiteX224" fmla="*/ 3146435 w 5018777"/>
              <a:gd name="connsiteY224" fmla="*/ 2042160 h 2610137"/>
              <a:gd name="connsiteX225" fmla="*/ 3023063 w 5018777"/>
              <a:gd name="connsiteY225" fmla="*/ 1846217 h 2610137"/>
              <a:gd name="connsiteX226" fmla="*/ 3251300 w 5018777"/>
              <a:gd name="connsiteY226" fmla="*/ 1829344 h 2610137"/>
              <a:gd name="connsiteX227" fmla="*/ 3091099 w 5018777"/>
              <a:gd name="connsiteY227" fmla="*/ 1650274 h 2610137"/>
              <a:gd name="connsiteX228" fmla="*/ 3298835 w 5018777"/>
              <a:gd name="connsiteY228" fmla="*/ 1570445 h 2610137"/>
              <a:gd name="connsiteX229" fmla="*/ 3119402 w 5018777"/>
              <a:gd name="connsiteY229" fmla="*/ 1423398 h 2610137"/>
              <a:gd name="connsiteX230" fmla="*/ 3313349 w 5018777"/>
              <a:gd name="connsiteY230" fmla="*/ 1265645 h 2610137"/>
              <a:gd name="connsiteX231" fmla="*/ 3097993 w 5018777"/>
              <a:gd name="connsiteY231" fmla="*/ 1175566 h 2610137"/>
              <a:gd name="connsiteX232" fmla="*/ 3255292 w 5018777"/>
              <a:gd name="connsiteY232" fmla="*/ 997131 h 2610137"/>
              <a:gd name="connsiteX233" fmla="*/ 3028325 w 5018777"/>
              <a:gd name="connsiteY233" fmla="*/ 926102 h 2610137"/>
              <a:gd name="connsiteX234" fmla="*/ 3131920 w 5018777"/>
              <a:gd name="connsiteY234" fmla="*/ 706845 h 2610137"/>
              <a:gd name="connsiteX235" fmla="*/ 2892435 w 5018777"/>
              <a:gd name="connsiteY235" fmla="*/ 648788 h 2610137"/>
              <a:gd name="connsiteX236" fmla="*/ 2976527 w 5018777"/>
              <a:gd name="connsiteY236" fmla="*/ 466906 h 2610137"/>
              <a:gd name="connsiteX237" fmla="*/ 2812606 w 5018777"/>
              <a:gd name="connsiteY237" fmla="*/ 445588 h 2610137"/>
              <a:gd name="connsiteX238" fmla="*/ 2783577 w 5018777"/>
              <a:gd name="connsiteY238" fmla="*/ 452845 h 2610137"/>
              <a:gd name="connsiteX239" fmla="*/ 2725520 w 5018777"/>
              <a:gd name="connsiteY239" fmla="*/ 445588 h 2610137"/>
              <a:gd name="connsiteX240" fmla="*/ 2732777 w 5018777"/>
              <a:gd name="connsiteY240" fmla="*/ 380274 h 2610137"/>
              <a:gd name="connsiteX241" fmla="*/ 2725520 w 5018777"/>
              <a:gd name="connsiteY241" fmla="*/ 293188 h 2610137"/>
              <a:gd name="connsiteX242" fmla="*/ 2711006 w 5018777"/>
              <a:gd name="connsiteY242" fmla="*/ 235131 h 2610137"/>
              <a:gd name="connsiteX243" fmla="*/ 2667463 w 5018777"/>
              <a:gd name="connsiteY243" fmla="*/ 213360 h 2610137"/>
              <a:gd name="connsiteX244" fmla="*/ 2660206 w 5018777"/>
              <a:gd name="connsiteY244"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63292 w 5018777"/>
              <a:gd name="connsiteY58" fmla="*/ 576217 h 2610137"/>
              <a:gd name="connsiteX59" fmla="*/ 3705235 w 5018777"/>
              <a:gd name="connsiteY59" fmla="*/ 605245 h 2610137"/>
              <a:gd name="connsiteX60" fmla="*/ 3652167 w 5018777"/>
              <a:gd name="connsiteY60" fmla="*/ 526233 h 2610137"/>
              <a:gd name="connsiteX61" fmla="*/ 3668949 w 5018777"/>
              <a:gd name="connsiteY61" fmla="*/ 438331 h 2610137"/>
              <a:gd name="connsiteX62" fmla="*/ 3705235 w 5018777"/>
              <a:gd name="connsiteY62" fmla="*/ 373017 h 2610137"/>
              <a:gd name="connsiteX63" fmla="*/ 3814092 w 5018777"/>
              <a:gd name="connsiteY63" fmla="*/ 329474 h 2610137"/>
              <a:gd name="connsiteX64" fmla="*/ 3959235 w 5018777"/>
              <a:gd name="connsiteY64" fmla="*/ 336731 h 2610137"/>
              <a:gd name="connsiteX65" fmla="*/ 4024549 w 5018777"/>
              <a:gd name="connsiteY65" fmla="*/ 380274 h 2610137"/>
              <a:gd name="connsiteX66" fmla="*/ 4060835 w 5018777"/>
              <a:gd name="connsiteY66" fmla="*/ 416560 h 2610137"/>
              <a:gd name="connsiteX67" fmla="*/ 4097120 w 5018777"/>
              <a:gd name="connsiteY67" fmla="*/ 481874 h 2610137"/>
              <a:gd name="connsiteX68" fmla="*/ 4111997 w 5018777"/>
              <a:gd name="connsiteY68" fmla="*/ 623751 h 2610137"/>
              <a:gd name="connsiteX69" fmla="*/ 4089863 w 5018777"/>
              <a:gd name="connsiteY69" fmla="*/ 735874 h 2610137"/>
              <a:gd name="connsiteX70" fmla="*/ 4060835 w 5018777"/>
              <a:gd name="connsiteY70" fmla="*/ 772160 h 2610137"/>
              <a:gd name="connsiteX71" fmla="*/ 3946897 w 5018777"/>
              <a:gd name="connsiteY71" fmla="*/ 854165 h 2610137"/>
              <a:gd name="connsiteX72" fmla="*/ 3843120 w 5018777"/>
              <a:gd name="connsiteY72" fmla="*/ 881017 h 2610137"/>
              <a:gd name="connsiteX73" fmla="*/ 3567349 w 5018777"/>
              <a:gd name="connsiteY73" fmla="*/ 866503 h 2610137"/>
              <a:gd name="connsiteX74" fmla="*/ 3414586 w 5018777"/>
              <a:gd name="connsiteY74" fmla="*/ 813798 h 2610137"/>
              <a:gd name="connsiteX75" fmla="*/ 3324870 w 5018777"/>
              <a:gd name="connsiteY75" fmla="*/ 695597 h 2610137"/>
              <a:gd name="connsiteX76" fmla="*/ 3267538 w 5018777"/>
              <a:gd name="connsiteY76" fmla="*/ 543106 h 2610137"/>
              <a:gd name="connsiteX77" fmla="*/ 3199412 w 5018777"/>
              <a:gd name="connsiteY77" fmla="*/ 370840 h 2610137"/>
              <a:gd name="connsiteX78" fmla="*/ 3139177 w 5018777"/>
              <a:gd name="connsiteY78" fmla="*/ 285931 h 2610137"/>
              <a:gd name="connsiteX79" fmla="*/ 3081120 w 5018777"/>
              <a:gd name="connsiteY79" fmla="*/ 235131 h 2610137"/>
              <a:gd name="connsiteX80" fmla="*/ 3008549 w 5018777"/>
              <a:gd name="connsiteY80" fmla="*/ 177074 h 2610137"/>
              <a:gd name="connsiteX81" fmla="*/ 2934889 w 5018777"/>
              <a:gd name="connsiteY81" fmla="*/ 127363 h 2610137"/>
              <a:gd name="connsiteX82" fmla="*/ 2827120 w 5018777"/>
              <a:gd name="connsiteY82" fmla="*/ 82731 h 2610137"/>
              <a:gd name="connsiteX83" fmla="*/ 2667463 w 5018777"/>
              <a:gd name="connsiteY83" fmla="*/ 53703 h 2610137"/>
              <a:gd name="connsiteX84" fmla="*/ 2500549 w 5018777"/>
              <a:gd name="connsiteY84" fmla="*/ 46445 h 2610137"/>
              <a:gd name="connsiteX85" fmla="*/ 2275577 w 5018777"/>
              <a:gd name="connsiteY85" fmla="*/ 24674 h 2610137"/>
              <a:gd name="connsiteX86" fmla="*/ 2036092 w 5018777"/>
              <a:gd name="connsiteY86" fmla="*/ 10160 h 2610137"/>
              <a:gd name="connsiteX87" fmla="*/ 1753063 w 5018777"/>
              <a:gd name="connsiteY87" fmla="*/ 31931 h 2610137"/>
              <a:gd name="connsiteX88" fmla="*/ 1519746 w 5018777"/>
              <a:gd name="connsiteY88" fmla="*/ 84908 h 2610137"/>
              <a:gd name="connsiteX89" fmla="*/ 1157977 w 5018777"/>
              <a:gd name="connsiteY89" fmla="*/ 193403 h 2610137"/>
              <a:gd name="connsiteX90" fmla="*/ 969292 w 5018777"/>
              <a:gd name="connsiteY90" fmla="*/ 264160 h 2610137"/>
              <a:gd name="connsiteX91" fmla="*/ 889463 w 5018777"/>
              <a:gd name="connsiteY91" fmla="*/ 322217 h 2610137"/>
              <a:gd name="connsiteX92" fmla="*/ 763189 w 5018777"/>
              <a:gd name="connsiteY92" fmla="*/ 423454 h 2610137"/>
              <a:gd name="connsiteX93" fmla="*/ 693520 w 5018777"/>
              <a:gd name="connsiteY93" fmla="*/ 503645 h 2610137"/>
              <a:gd name="connsiteX94" fmla="*/ 664492 w 5018777"/>
              <a:gd name="connsiteY94" fmla="*/ 547188 h 2610137"/>
              <a:gd name="connsiteX95" fmla="*/ 642720 w 5018777"/>
              <a:gd name="connsiteY95" fmla="*/ 612503 h 2610137"/>
              <a:gd name="connsiteX96" fmla="*/ 651792 w 5018777"/>
              <a:gd name="connsiteY96" fmla="*/ 743857 h 2610137"/>
              <a:gd name="connsiteX97" fmla="*/ 700052 w 5018777"/>
              <a:gd name="connsiteY97" fmla="*/ 807357 h 2610137"/>
              <a:gd name="connsiteX98" fmla="*/ 751577 w 5018777"/>
              <a:gd name="connsiteY98" fmla="*/ 807720 h 2610137"/>
              <a:gd name="connsiteX99" fmla="*/ 775889 w 5018777"/>
              <a:gd name="connsiteY99" fmla="*/ 751840 h 2610137"/>
              <a:gd name="connsiteX100" fmla="*/ 764640 w 5018777"/>
              <a:gd name="connsiteY100" fmla="*/ 682171 h 2610137"/>
              <a:gd name="connsiteX101" fmla="*/ 704769 w 5018777"/>
              <a:gd name="connsiteY101" fmla="*/ 647337 h 2610137"/>
              <a:gd name="connsiteX102" fmla="*/ 567246 w 5018777"/>
              <a:gd name="connsiteY102" fmla="*/ 641894 h 2610137"/>
              <a:gd name="connsiteX103" fmla="*/ 468549 w 5018777"/>
              <a:gd name="connsiteY103" fmla="*/ 685074 h 2610137"/>
              <a:gd name="connsiteX104" fmla="*/ 446777 w 5018777"/>
              <a:gd name="connsiteY104" fmla="*/ 757645 h 2610137"/>
              <a:gd name="connsiteX105" fmla="*/ 475806 w 5018777"/>
              <a:gd name="connsiteY105" fmla="*/ 851988 h 2610137"/>
              <a:gd name="connsiteX106" fmla="*/ 533863 w 5018777"/>
              <a:gd name="connsiteY106" fmla="*/ 844731 h 2610137"/>
              <a:gd name="connsiteX107" fmla="*/ 541120 w 5018777"/>
              <a:gd name="connsiteY107" fmla="*/ 822960 h 2610137"/>
              <a:gd name="connsiteX108" fmla="*/ 519349 w 5018777"/>
              <a:gd name="connsiteY108" fmla="*/ 743131 h 2610137"/>
              <a:gd name="connsiteX109" fmla="*/ 497577 w 5018777"/>
              <a:gd name="connsiteY109" fmla="*/ 728617 h 2610137"/>
              <a:gd name="connsiteX110" fmla="*/ 352435 w 5018777"/>
              <a:gd name="connsiteY110" fmla="*/ 735874 h 2610137"/>
              <a:gd name="connsiteX111" fmla="*/ 252286 w 5018777"/>
              <a:gd name="connsiteY111" fmla="*/ 793931 h 2610137"/>
              <a:gd name="connsiteX112" fmla="*/ 192777 w 5018777"/>
              <a:gd name="connsiteY112" fmla="*/ 895531 h 2610137"/>
              <a:gd name="connsiteX113" fmla="*/ 187335 w 5018777"/>
              <a:gd name="connsiteY113" fmla="*/ 1029425 h 2610137"/>
              <a:gd name="connsiteX114" fmla="*/ 218177 w 5018777"/>
              <a:gd name="connsiteY114" fmla="*/ 1073694 h 2610137"/>
              <a:gd name="connsiteX115" fmla="*/ 278049 w 5018777"/>
              <a:gd name="connsiteY115" fmla="*/ 1066437 h 2610137"/>
              <a:gd name="connsiteX116" fmla="*/ 297643 w 5018777"/>
              <a:gd name="connsiteY116" fmla="*/ 1025434 h 2610137"/>
              <a:gd name="connsiteX117" fmla="*/ 260995 w 5018777"/>
              <a:gd name="connsiteY117" fmla="*/ 960483 h 2610137"/>
              <a:gd name="connsiteX118" fmla="*/ 172095 w 5018777"/>
              <a:gd name="connsiteY118" fmla="*/ 955040 h 2610137"/>
              <a:gd name="connsiteX119" fmla="*/ 108957 w 5018777"/>
              <a:gd name="connsiteY119" fmla="*/ 999308 h 2610137"/>
              <a:gd name="connsiteX120" fmla="*/ 54892 w 5018777"/>
              <a:gd name="connsiteY120" fmla="*/ 1069703 h 2610137"/>
              <a:gd name="connsiteX121" fmla="*/ 14252 w 5018777"/>
              <a:gd name="connsiteY121" fmla="*/ 1159691 h 2610137"/>
              <a:gd name="connsiteX122" fmla="*/ 20783 w 5018777"/>
              <a:gd name="connsiteY122" fmla="*/ 1264920 h 2610137"/>
              <a:gd name="connsiteX123" fmla="*/ 69406 w 5018777"/>
              <a:gd name="connsiteY123" fmla="*/ 1316445 h 2610137"/>
              <a:gd name="connsiteX124" fmla="*/ 112949 w 5018777"/>
              <a:gd name="connsiteY124" fmla="*/ 1345474 h 2610137"/>
              <a:gd name="connsiteX125" fmla="*/ 159032 w 5018777"/>
              <a:gd name="connsiteY125" fmla="*/ 1344748 h 2610137"/>
              <a:gd name="connsiteX126" fmla="*/ 217089 w 5018777"/>
              <a:gd name="connsiteY126" fmla="*/ 1319348 h 2610137"/>
              <a:gd name="connsiteX127" fmla="*/ 199672 w 5018777"/>
              <a:gd name="connsiteY127" fmla="*/ 1246051 h 2610137"/>
              <a:gd name="connsiteX128" fmla="*/ 124197 w 5018777"/>
              <a:gd name="connsiteY128" fmla="*/ 1239157 h 2610137"/>
              <a:gd name="connsiteX129" fmla="*/ 54892 w 5018777"/>
              <a:gd name="connsiteY129" fmla="*/ 1265645 h 2610137"/>
              <a:gd name="connsiteX130" fmla="*/ 33120 w 5018777"/>
              <a:gd name="connsiteY130" fmla="*/ 1301931 h 2610137"/>
              <a:gd name="connsiteX131" fmla="*/ 18606 w 5018777"/>
              <a:gd name="connsiteY131" fmla="*/ 1323703 h 2610137"/>
              <a:gd name="connsiteX132" fmla="*/ 4092 w 5018777"/>
              <a:gd name="connsiteY132" fmla="*/ 1382485 h 2610137"/>
              <a:gd name="connsiteX133" fmla="*/ 3729 w 5018777"/>
              <a:gd name="connsiteY133" fmla="*/ 1439091 h 2610137"/>
              <a:gd name="connsiteX134" fmla="*/ 47635 w 5018777"/>
              <a:gd name="connsiteY134" fmla="*/ 1497874 h 2610137"/>
              <a:gd name="connsiteX135" fmla="*/ 91177 w 5018777"/>
              <a:gd name="connsiteY135" fmla="*/ 1526903 h 2610137"/>
              <a:gd name="connsiteX136" fmla="*/ 127100 w 5018777"/>
              <a:gd name="connsiteY136" fmla="*/ 1571171 h 2610137"/>
              <a:gd name="connsiteX137" fmla="*/ 171006 w 5018777"/>
              <a:gd name="connsiteY137" fmla="*/ 1584960 h 2610137"/>
              <a:gd name="connsiteX138" fmla="*/ 228337 w 5018777"/>
              <a:gd name="connsiteY138" fmla="*/ 1564640 h 2610137"/>
              <a:gd name="connsiteX139" fmla="*/ 236683 w 5018777"/>
              <a:gd name="connsiteY139" fmla="*/ 1486625 h 2610137"/>
              <a:gd name="connsiteX140" fmla="*/ 157217 w 5018777"/>
              <a:gd name="connsiteY140" fmla="*/ 1468483 h 2610137"/>
              <a:gd name="connsiteX141" fmla="*/ 105692 w 5018777"/>
              <a:gd name="connsiteY141" fmla="*/ 1505131 h 2610137"/>
              <a:gd name="connsiteX142" fmla="*/ 105692 w 5018777"/>
              <a:gd name="connsiteY142" fmla="*/ 1701074 h 2610137"/>
              <a:gd name="connsiteX143" fmla="*/ 141615 w 5018777"/>
              <a:gd name="connsiteY143" fmla="*/ 1752237 h 2610137"/>
              <a:gd name="connsiteX144" fmla="*/ 192777 w 5018777"/>
              <a:gd name="connsiteY144" fmla="*/ 1795417 h 2610137"/>
              <a:gd name="connsiteX145" fmla="*/ 250835 w 5018777"/>
              <a:gd name="connsiteY145" fmla="*/ 1831703 h 2610137"/>
              <a:gd name="connsiteX146" fmla="*/ 359692 w 5018777"/>
              <a:gd name="connsiteY146" fmla="*/ 1824445 h 2610137"/>
              <a:gd name="connsiteX147" fmla="*/ 394163 w 5018777"/>
              <a:gd name="connsiteY147" fmla="*/ 1799408 h 2610137"/>
              <a:gd name="connsiteX148" fmla="*/ 410492 w 5018777"/>
              <a:gd name="connsiteY148" fmla="*/ 1701074 h 2610137"/>
              <a:gd name="connsiteX149" fmla="*/ 366949 w 5018777"/>
              <a:gd name="connsiteY149" fmla="*/ 1686560 h 2610137"/>
              <a:gd name="connsiteX150" fmla="*/ 316149 w 5018777"/>
              <a:gd name="connsiteY150" fmla="*/ 1693817 h 2610137"/>
              <a:gd name="connsiteX151" fmla="*/ 279863 w 5018777"/>
              <a:gd name="connsiteY151" fmla="*/ 1722845 h 2610137"/>
              <a:gd name="connsiteX152" fmla="*/ 265349 w 5018777"/>
              <a:gd name="connsiteY152" fmla="*/ 1788160 h 2610137"/>
              <a:gd name="connsiteX153" fmla="*/ 276235 w 5018777"/>
              <a:gd name="connsiteY153" fmla="*/ 1942011 h 2610137"/>
              <a:gd name="connsiteX154" fmla="*/ 331026 w 5018777"/>
              <a:gd name="connsiteY154" fmla="*/ 1987368 h 2610137"/>
              <a:gd name="connsiteX155" fmla="*/ 417749 w 5018777"/>
              <a:gd name="connsiteY155" fmla="*/ 2005874 h 2610137"/>
              <a:gd name="connsiteX156" fmla="*/ 526606 w 5018777"/>
              <a:gd name="connsiteY156" fmla="*/ 1998617 h 2610137"/>
              <a:gd name="connsiteX157" fmla="*/ 555635 w 5018777"/>
              <a:gd name="connsiteY157" fmla="*/ 1976845 h 2610137"/>
              <a:gd name="connsiteX158" fmla="*/ 599177 w 5018777"/>
              <a:gd name="connsiteY158" fmla="*/ 1947817 h 2610137"/>
              <a:gd name="connsiteX159" fmla="*/ 628206 w 5018777"/>
              <a:gd name="connsiteY159" fmla="*/ 1904274 h 2610137"/>
              <a:gd name="connsiteX160" fmla="*/ 613692 w 5018777"/>
              <a:gd name="connsiteY160" fmla="*/ 1838960 h 2610137"/>
              <a:gd name="connsiteX161" fmla="*/ 570149 w 5018777"/>
              <a:gd name="connsiteY161" fmla="*/ 1795417 h 2610137"/>
              <a:gd name="connsiteX162" fmla="*/ 528057 w 5018777"/>
              <a:gd name="connsiteY162" fmla="*/ 1803400 h 2610137"/>
              <a:gd name="connsiteX163" fmla="*/ 481249 w 5018777"/>
              <a:gd name="connsiteY163" fmla="*/ 1901371 h 2610137"/>
              <a:gd name="connsiteX164" fmla="*/ 555635 w 5018777"/>
              <a:gd name="connsiteY164" fmla="*/ 1998617 h 2610137"/>
              <a:gd name="connsiteX165" fmla="*/ 570149 w 5018777"/>
              <a:gd name="connsiteY165" fmla="*/ 2020388 h 2610137"/>
              <a:gd name="connsiteX166" fmla="*/ 700777 w 5018777"/>
              <a:gd name="connsiteY166" fmla="*/ 2071188 h 2610137"/>
              <a:gd name="connsiteX167" fmla="*/ 737063 w 5018777"/>
              <a:gd name="connsiteY167" fmla="*/ 2085703 h 2610137"/>
              <a:gd name="connsiteX168" fmla="*/ 867692 w 5018777"/>
              <a:gd name="connsiteY168" fmla="*/ 2122714 h 2610137"/>
              <a:gd name="connsiteX169" fmla="*/ 969292 w 5018777"/>
              <a:gd name="connsiteY169" fmla="*/ 2151017 h 2610137"/>
              <a:gd name="connsiteX170" fmla="*/ 1078149 w 5018777"/>
              <a:gd name="connsiteY170" fmla="*/ 2136503 h 2610137"/>
              <a:gd name="connsiteX171" fmla="*/ 1128949 w 5018777"/>
              <a:gd name="connsiteY171" fmla="*/ 2107474 h 2610137"/>
              <a:gd name="connsiteX172" fmla="*/ 1247603 w 5018777"/>
              <a:gd name="connsiteY172" fmla="*/ 2016397 h 2610137"/>
              <a:gd name="connsiteX173" fmla="*/ 1291509 w 5018777"/>
              <a:gd name="connsiteY173" fmla="*/ 1960154 h 2610137"/>
              <a:gd name="connsiteX174" fmla="*/ 1278083 w 5018777"/>
              <a:gd name="connsiteY174" fmla="*/ 1842225 h 2610137"/>
              <a:gd name="connsiteX175" fmla="*/ 1223292 w 5018777"/>
              <a:gd name="connsiteY175" fmla="*/ 1817188 h 2610137"/>
              <a:gd name="connsiteX176" fmla="*/ 1129675 w 5018777"/>
              <a:gd name="connsiteY176" fmla="*/ 1836057 h 2610137"/>
              <a:gd name="connsiteX177" fmla="*/ 1107177 w 5018777"/>
              <a:gd name="connsiteY177" fmla="*/ 1897017 h 2610137"/>
              <a:gd name="connsiteX178" fmla="*/ 1085406 w 5018777"/>
              <a:gd name="connsiteY178" fmla="*/ 2005874 h 2610137"/>
              <a:gd name="connsiteX179" fmla="*/ 1020092 w 5018777"/>
              <a:gd name="connsiteY179" fmla="*/ 1998617 h 2610137"/>
              <a:gd name="connsiteX180" fmla="*/ 984532 w 5018777"/>
              <a:gd name="connsiteY180" fmla="*/ 1914434 h 2610137"/>
              <a:gd name="connsiteX181" fmla="*/ 996869 w 5018777"/>
              <a:gd name="connsiteY181" fmla="*/ 1810657 h 2610137"/>
              <a:gd name="connsiteX182" fmla="*/ 1070529 w 5018777"/>
              <a:gd name="connsiteY182" fmla="*/ 1734457 h 2610137"/>
              <a:gd name="connsiteX183" fmla="*/ 1230549 w 5018777"/>
              <a:gd name="connsiteY183" fmla="*/ 1693817 h 2610137"/>
              <a:gd name="connsiteX184" fmla="*/ 1339406 w 5018777"/>
              <a:gd name="connsiteY184" fmla="*/ 1701074 h 2610137"/>
              <a:gd name="connsiteX185" fmla="*/ 1426492 w 5018777"/>
              <a:gd name="connsiteY185" fmla="*/ 1744617 h 2610137"/>
              <a:gd name="connsiteX186" fmla="*/ 1480557 w 5018777"/>
              <a:gd name="connsiteY186" fmla="*/ 1795417 h 2610137"/>
              <a:gd name="connsiteX187" fmla="*/ 1510312 w 5018777"/>
              <a:gd name="connsiteY187" fmla="*/ 1862545 h 2610137"/>
              <a:gd name="connsiteX188" fmla="*/ 1511037 w 5018777"/>
              <a:gd name="connsiteY188" fmla="*/ 1964871 h 2610137"/>
              <a:gd name="connsiteX189" fmla="*/ 1463866 w 5018777"/>
              <a:gd name="connsiteY189" fmla="*/ 2049780 h 2610137"/>
              <a:gd name="connsiteX190" fmla="*/ 1404720 w 5018777"/>
              <a:gd name="connsiteY190" fmla="*/ 2165531 h 2610137"/>
              <a:gd name="connsiteX191" fmla="*/ 1368435 w 5018777"/>
              <a:gd name="connsiteY191" fmla="*/ 2296160 h 2610137"/>
              <a:gd name="connsiteX192" fmla="*/ 1370975 w 5018777"/>
              <a:gd name="connsiteY192" fmla="*/ 2452188 h 2610137"/>
              <a:gd name="connsiteX193" fmla="*/ 1513577 w 5018777"/>
              <a:gd name="connsiteY193" fmla="*/ 2557417 h 2610137"/>
              <a:gd name="connsiteX194" fmla="*/ 1636949 w 5018777"/>
              <a:gd name="connsiteY194" fmla="*/ 2593703 h 2610137"/>
              <a:gd name="connsiteX195" fmla="*/ 1813297 w 5018777"/>
              <a:gd name="connsiteY195" fmla="*/ 2610122 h 2610137"/>
              <a:gd name="connsiteX196" fmla="*/ 1929775 w 5018777"/>
              <a:gd name="connsiteY196" fmla="*/ 2575378 h 2610137"/>
              <a:gd name="connsiteX197" fmla="*/ 1963520 w 5018777"/>
              <a:gd name="connsiteY197" fmla="*/ 2499360 h 2610137"/>
              <a:gd name="connsiteX198" fmla="*/ 2006337 w 5018777"/>
              <a:gd name="connsiteY198" fmla="*/ 2317931 h 2610137"/>
              <a:gd name="connsiteX199" fmla="*/ 2043349 w 5018777"/>
              <a:gd name="connsiteY199" fmla="*/ 2114731 h 2610137"/>
              <a:gd name="connsiteX200" fmla="*/ 2102495 w 5018777"/>
              <a:gd name="connsiteY200" fmla="*/ 1990634 h 2610137"/>
              <a:gd name="connsiteX201" fmla="*/ 2221512 w 5018777"/>
              <a:gd name="connsiteY201" fmla="*/ 1882140 h 2610137"/>
              <a:gd name="connsiteX202" fmla="*/ 2333362 w 5018777"/>
              <a:gd name="connsiteY202" fmla="*/ 1869530 h 2610137"/>
              <a:gd name="connsiteX203" fmla="*/ 2398949 w 5018777"/>
              <a:gd name="connsiteY203" fmla="*/ 1882503 h 2610137"/>
              <a:gd name="connsiteX204" fmla="*/ 2457006 w 5018777"/>
              <a:gd name="connsiteY204" fmla="*/ 1933303 h 2610137"/>
              <a:gd name="connsiteX205" fmla="*/ 2493292 w 5018777"/>
              <a:gd name="connsiteY205" fmla="*/ 1976845 h 2610137"/>
              <a:gd name="connsiteX206" fmla="*/ 2533387 w 5018777"/>
              <a:gd name="connsiteY206" fmla="*/ 2067015 h 2610137"/>
              <a:gd name="connsiteX207" fmla="*/ 2542550 w 5018777"/>
              <a:gd name="connsiteY207" fmla="*/ 2182948 h 2610137"/>
              <a:gd name="connsiteX208" fmla="*/ 2476600 w 5018777"/>
              <a:gd name="connsiteY208" fmla="*/ 2272937 h 2610137"/>
              <a:gd name="connsiteX209" fmla="*/ 2332092 w 5018777"/>
              <a:gd name="connsiteY209" fmla="*/ 2281010 h 2610137"/>
              <a:gd name="connsiteX210" fmla="*/ 2435144 w 5018777"/>
              <a:gd name="connsiteY210" fmla="*/ 2152831 h 2610137"/>
              <a:gd name="connsiteX211" fmla="*/ 2379899 w 5018777"/>
              <a:gd name="connsiteY211" fmla="*/ 2048600 h 2610137"/>
              <a:gd name="connsiteX212" fmla="*/ 2275577 w 5018777"/>
              <a:gd name="connsiteY212" fmla="*/ 2020388 h 2610137"/>
              <a:gd name="connsiteX213" fmla="*/ 2152206 w 5018777"/>
              <a:gd name="connsiteY213" fmla="*/ 2114731 h 2610137"/>
              <a:gd name="connsiteX214" fmla="*/ 2130435 w 5018777"/>
              <a:gd name="connsiteY214" fmla="*/ 2354217 h 2610137"/>
              <a:gd name="connsiteX215" fmla="*/ 2209265 w 5018777"/>
              <a:gd name="connsiteY215" fmla="*/ 2468063 h 2610137"/>
              <a:gd name="connsiteX216" fmla="*/ 2319120 w 5018777"/>
              <a:gd name="connsiteY216" fmla="*/ 2535645 h 2610137"/>
              <a:gd name="connsiteX217" fmla="*/ 2532662 w 5018777"/>
              <a:gd name="connsiteY217" fmla="*/ 2568847 h 2610137"/>
              <a:gd name="connsiteX218" fmla="*/ 2587635 w 5018777"/>
              <a:gd name="connsiteY218" fmla="*/ 2484845 h 2610137"/>
              <a:gd name="connsiteX219" fmla="*/ 2594892 w 5018777"/>
              <a:gd name="connsiteY219" fmla="*/ 2412274 h 2610137"/>
              <a:gd name="connsiteX220" fmla="*/ 2790835 w 5018777"/>
              <a:gd name="connsiteY220" fmla="*/ 2455817 h 2610137"/>
              <a:gd name="connsiteX221" fmla="*/ 2767612 w 5018777"/>
              <a:gd name="connsiteY221" fmla="*/ 2268310 h 2610137"/>
              <a:gd name="connsiteX222" fmla="*/ 2980246 w 5018777"/>
              <a:gd name="connsiteY222" fmla="*/ 2285002 h 2610137"/>
              <a:gd name="connsiteX223" fmla="*/ 2916474 w 5018777"/>
              <a:gd name="connsiteY223" fmla="*/ 2067741 h 2610137"/>
              <a:gd name="connsiteX224" fmla="*/ 3146435 w 5018777"/>
              <a:gd name="connsiteY224" fmla="*/ 2042160 h 2610137"/>
              <a:gd name="connsiteX225" fmla="*/ 3023063 w 5018777"/>
              <a:gd name="connsiteY225" fmla="*/ 1846217 h 2610137"/>
              <a:gd name="connsiteX226" fmla="*/ 3251300 w 5018777"/>
              <a:gd name="connsiteY226" fmla="*/ 1829344 h 2610137"/>
              <a:gd name="connsiteX227" fmla="*/ 3091099 w 5018777"/>
              <a:gd name="connsiteY227" fmla="*/ 1650274 h 2610137"/>
              <a:gd name="connsiteX228" fmla="*/ 3298835 w 5018777"/>
              <a:gd name="connsiteY228" fmla="*/ 1570445 h 2610137"/>
              <a:gd name="connsiteX229" fmla="*/ 3119402 w 5018777"/>
              <a:gd name="connsiteY229" fmla="*/ 1423398 h 2610137"/>
              <a:gd name="connsiteX230" fmla="*/ 3313349 w 5018777"/>
              <a:gd name="connsiteY230" fmla="*/ 1265645 h 2610137"/>
              <a:gd name="connsiteX231" fmla="*/ 3097993 w 5018777"/>
              <a:gd name="connsiteY231" fmla="*/ 1175566 h 2610137"/>
              <a:gd name="connsiteX232" fmla="*/ 3255292 w 5018777"/>
              <a:gd name="connsiteY232" fmla="*/ 997131 h 2610137"/>
              <a:gd name="connsiteX233" fmla="*/ 3028325 w 5018777"/>
              <a:gd name="connsiteY233" fmla="*/ 926102 h 2610137"/>
              <a:gd name="connsiteX234" fmla="*/ 3131920 w 5018777"/>
              <a:gd name="connsiteY234" fmla="*/ 706845 h 2610137"/>
              <a:gd name="connsiteX235" fmla="*/ 2892435 w 5018777"/>
              <a:gd name="connsiteY235" fmla="*/ 648788 h 2610137"/>
              <a:gd name="connsiteX236" fmla="*/ 2976527 w 5018777"/>
              <a:gd name="connsiteY236" fmla="*/ 466906 h 2610137"/>
              <a:gd name="connsiteX237" fmla="*/ 2812606 w 5018777"/>
              <a:gd name="connsiteY237" fmla="*/ 445588 h 2610137"/>
              <a:gd name="connsiteX238" fmla="*/ 2783577 w 5018777"/>
              <a:gd name="connsiteY238" fmla="*/ 452845 h 2610137"/>
              <a:gd name="connsiteX239" fmla="*/ 2736950 w 5018777"/>
              <a:gd name="connsiteY239" fmla="*/ 449398 h 2610137"/>
              <a:gd name="connsiteX240" fmla="*/ 2732777 w 5018777"/>
              <a:gd name="connsiteY240" fmla="*/ 380274 h 2610137"/>
              <a:gd name="connsiteX241" fmla="*/ 2725520 w 5018777"/>
              <a:gd name="connsiteY241" fmla="*/ 293188 h 2610137"/>
              <a:gd name="connsiteX242" fmla="*/ 2711006 w 5018777"/>
              <a:gd name="connsiteY242" fmla="*/ 235131 h 2610137"/>
              <a:gd name="connsiteX243" fmla="*/ 2667463 w 5018777"/>
              <a:gd name="connsiteY243" fmla="*/ 213360 h 2610137"/>
              <a:gd name="connsiteX244" fmla="*/ 2660206 w 5018777"/>
              <a:gd name="connsiteY244"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63292 w 5018777"/>
              <a:gd name="connsiteY58" fmla="*/ 576217 h 2610137"/>
              <a:gd name="connsiteX59" fmla="*/ 3705235 w 5018777"/>
              <a:gd name="connsiteY59" fmla="*/ 605245 h 2610137"/>
              <a:gd name="connsiteX60" fmla="*/ 3652167 w 5018777"/>
              <a:gd name="connsiteY60" fmla="*/ 526233 h 2610137"/>
              <a:gd name="connsiteX61" fmla="*/ 3668949 w 5018777"/>
              <a:gd name="connsiteY61" fmla="*/ 438331 h 2610137"/>
              <a:gd name="connsiteX62" fmla="*/ 3705235 w 5018777"/>
              <a:gd name="connsiteY62" fmla="*/ 373017 h 2610137"/>
              <a:gd name="connsiteX63" fmla="*/ 3814092 w 5018777"/>
              <a:gd name="connsiteY63" fmla="*/ 329474 h 2610137"/>
              <a:gd name="connsiteX64" fmla="*/ 3959235 w 5018777"/>
              <a:gd name="connsiteY64" fmla="*/ 336731 h 2610137"/>
              <a:gd name="connsiteX65" fmla="*/ 4024549 w 5018777"/>
              <a:gd name="connsiteY65" fmla="*/ 380274 h 2610137"/>
              <a:gd name="connsiteX66" fmla="*/ 4060835 w 5018777"/>
              <a:gd name="connsiteY66" fmla="*/ 416560 h 2610137"/>
              <a:gd name="connsiteX67" fmla="*/ 4097120 w 5018777"/>
              <a:gd name="connsiteY67" fmla="*/ 481874 h 2610137"/>
              <a:gd name="connsiteX68" fmla="*/ 4111997 w 5018777"/>
              <a:gd name="connsiteY68" fmla="*/ 623751 h 2610137"/>
              <a:gd name="connsiteX69" fmla="*/ 4089863 w 5018777"/>
              <a:gd name="connsiteY69" fmla="*/ 735874 h 2610137"/>
              <a:gd name="connsiteX70" fmla="*/ 4060835 w 5018777"/>
              <a:gd name="connsiteY70" fmla="*/ 772160 h 2610137"/>
              <a:gd name="connsiteX71" fmla="*/ 3946897 w 5018777"/>
              <a:gd name="connsiteY71" fmla="*/ 854165 h 2610137"/>
              <a:gd name="connsiteX72" fmla="*/ 3843120 w 5018777"/>
              <a:gd name="connsiteY72" fmla="*/ 881017 h 2610137"/>
              <a:gd name="connsiteX73" fmla="*/ 3567349 w 5018777"/>
              <a:gd name="connsiteY73" fmla="*/ 866503 h 2610137"/>
              <a:gd name="connsiteX74" fmla="*/ 3414586 w 5018777"/>
              <a:gd name="connsiteY74" fmla="*/ 813798 h 2610137"/>
              <a:gd name="connsiteX75" fmla="*/ 3324870 w 5018777"/>
              <a:gd name="connsiteY75" fmla="*/ 695597 h 2610137"/>
              <a:gd name="connsiteX76" fmla="*/ 3267538 w 5018777"/>
              <a:gd name="connsiteY76" fmla="*/ 543106 h 2610137"/>
              <a:gd name="connsiteX77" fmla="*/ 3199412 w 5018777"/>
              <a:gd name="connsiteY77" fmla="*/ 370840 h 2610137"/>
              <a:gd name="connsiteX78" fmla="*/ 3139177 w 5018777"/>
              <a:gd name="connsiteY78" fmla="*/ 285931 h 2610137"/>
              <a:gd name="connsiteX79" fmla="*/ 3081120 w 5018777"/>
              <a:gd name="connsiteY79" fmla="*/ 235131 h 2610137"/>
              <a:gd name="connsiteX80" fmla="*/ 3008549 w 5018777"/>
              <a:gd name="connsiteY80" fmla="*/ 177074 h 2610137"/>
              <a:gd name="connsiteX81" fmla="*/ 2934889 w 5018777"/>
              <a:gd name="connsiteY81" fmla="*/ 127363 h 2610137"/>
              <a:gd name="connsiteX82" fmla="*/ 2827120 w 5018777"/>
              <a:gd name="connsiteY82" fmla="*/ 82731 h 2610137"/>
              <a:gd name="connsiteX83" fmla="*/ 2667463 w 5018777"/>
              <a:gd name="connsiteY83" fmla="*/ 53703 h 2610137"/>
              <a:gd name="connsiteX84" fmla="*/ 2500549 w 5018777"/>
              <a:gd name="connsiteY84" fmla="*/ 46445 h 2610137"/>
              <a:gd name="connsiteX85" fmla="*/ 2275577 w 5018777"/>
              <a:gd name="connsiteY85" fmla="*/ 24674 h 2610137"/>
              <a:gd name="connsiteX86" fmla="*/ 2036092 w 5018777"/>
              <a:gd name="connsiteY86" fmla="*/ 10160 h 2610137"/>
              <a:gd name="connsiteX87" fmla="*/ 1753063 w 5018777"/>
              <a:gd name="connsiteY87" fmla="*/ 31931 h 2610137"/>
              <a:gd name="connsiteX88" fmla="*/ 1519746 w 5018777"/>
              <a:gd name="connsiteY88" fmla="*/ 84908 h 2610137"/>
              <a:gd name="connsiteX89" fmla="*/ 1157977 w 5018777"/>
              <a:gd name="connsiteY89" fmla="*/ 193403 h 2610137"/>
              <a:gd name="connsiteX90" fmla="*/ 969292 w 5018777"/>
              <a:gd name="connsiteY90" fmla="*/ 264160 h 2610137"/>
              <a:gd name="connsiteX91" fmla="*/ 889463 w 5018777"/>
              <a:gd name="connsiteY91" fmla="*/ 322217 h 2610137"/>
              <a:gd name="connsiteX92" fmla="*/ 763189 w 5018777"/>
              <a:gd name="connsiteY92" fmla="*/ 423454 h 2610137"/>
              <a:gd name="connsiteX93" fmla="*/ 693520 w 5018777"/>
              <a:gd name="connsiteY93" fmla="*/ 503645 h 2610137"/>
              <a:gd name="connsiteX94" fmla="*/ 664492 w 5018777"/>
              <a:gd name="connsiteY94" fmla="*/ 547188 h 2610137"/>
              <a:gd name="connsiteX95" fmla="*/ 642720 w 5018777"/>
              <a:gd name="connsiteY95" fmla="*/ 612503 h 2610137"/>
              <a:gd name="connsiteX96" fmla="*/ 651792 w 5018777"/>
              <a:gd name="connsiteY96" fmla="*/ 743857 h 2610137"/>
              <a:gd name="connsiteX97" fmla="*/ 700052 w 5018777"/>
              <a:gd name="connsiteY97" fmla="*/ 807357 h 2610137"/>
              <a:gd name="connsiteX98" fmla="*/ 751577 w 5018777"/>
              <a:gd name="connsiteY98" fmla="*/ 807720 h 2610137"/>
              <a:gd name="connsiteX99" fmla="*/ 775889 w 5018777"/>
              <a:gd name="connsiteY99" fmla="*/ 751840 h 2610137"/>
              <a:gd name="connsiteX100" fmla="*/ 764640 w 5018777"/>
              <a:gd name="connsiteY100" fmla="*/ 682171 h 2610137"/>
              <a:gd name="connsiteX101" fmla="*/ 704769 w 5018777"/>
              <a:gd name="connsiteY101" fmla="*/ 647337 h 2610137"/>
              <a:gd name="connsiteX102" fmla="*/ 567246 w 5018777"/>
              <a:gd name="connsiteY102" fmla="*/ 641894 h 2610137"/>
              <a:gd name="connsiteX103" fmla="*/ 468549 w 5018777"/>
              <a:gd name="connsiteY103" fmla="*/ 685074 h 2610137"/>
              <a:gd name="connsiteX104" fmla="*/ 446777 w 5018777"/>
              <a:gd name="connsiteY104" fmla="*/ 757645 h 2610137"/>
              <a:gd name="connsiteX105" fmla="*/ 475806 w 5018777"/>
              <a:gd name="connsiteY105" fmla="*/ 851988 h 2610137"/>
              <a:gd name="connsiteX106" fmla="*/ 533863 w 5018777"/>
              <a:gd name="connsiteY106" fmla="*/ 844731 h 2610137"/>
              <a:gd name="connsiteX107" fmla="*/ 541120 w 5018777"/>
              <a:gd name="connsiteY107" fmla="*/ 822960 h 2610137"/>
              <a:gd name="connsiteX108" fmla="*/ 519349 w 5018777"/>
              <a:gd name="connsiteY108" fmla="*/ 743131 h 2610137"/>
              <a:gd name="connsiteX109" fmla="*/ 497577 w 5018777"/>
              <a:gd name="connsiteY109" fmla="*/ 728617 h 2610137"/>
              <a:gd name="connsiteX110" fmla="*/ 352435 w 5018777"/>
              <a:gd name="connsiteY110" fmla="*/ 735874 h 2610137"/>
              <a:gd name="connsiteX111" fmla="*/ 252286 w 5018777"/>
              <a:gd name="connsiteY111" fmla="*/ 793931 h 2610137"/>
              <a:gd name="connsiteX112" fmla="*/ 192777 w 5018777"/>
              <a:gd name="connsiteY112" fmla="*/ 895531 h 2610137"/>
              <a:gd name="connsiteX113" fmla="*/ 187335 w 5018777"/>
              <a:gd name="connsiteY113" fmla="*/ 1029425 h 2610137"/>
              <a:gd name="connsiteX114" fmla="*/ 218177 w 5018777"/>
              <a:gd name="connsiteY114" fmla="*/ 1073694 h 2610137"/>
              <a:gd name="connsiteX115" fmla="*/ 278049 w 5018777"/>
              <a:gd name="connsiteY115" fmla="*/ 1066437 h 2610137"/>
              <a:gd name="connsiteX116" fmla="*/ 297643 w 5018777"/>
              <a:gd name="connsiteY116" fmla="*/ 1025434 h 2610137"/>
              <a:gd name="connsiteX117" fmla="*/ 260995 w 5018777"/>
              <a:gd name="connsiteY117" fmla="*/ 960483 h 2610137"/>
              <a:gd name="connsiteX118" fmla="*/ 172095 w 5018777"/>
              <a:gd name="connsiteY118" fmla="*/ 955040 h 2610137"/>
              <a:gd name="connsiteX119" fmla="*/ 108957 w 5018777"/>
              <a:gd name="connsiteY119" fmla="*/ 999308 h 2610137"/>
              <a:gd name="connsiteX120" fmla="*/ 54892 w 5018777"/>
              <a:gd name="connsiteY120" fmla="*/ 1069703 h 2610137"/>
              <a:gd name="connsiteX121" fmla="*/ 14252 w 5018777"/>
              <a:gd name="connsiteY121" fmla="*/ 1159691 h 2610137"/>
              <a:gd name="connsiteX122" fmla="*/ 20783 w 5018777"/>
              <a:gd name="connsiteY122" fmla="*/ 1264920 h 2610137"/>
              <a:gd name="connsiteX123" fmla="*/ 69406 w 5018777"/>
              <a:gd name="connsiteY123" fmla="*/ 1316445 h 2610137"/>
              <a:gd name="connsiteX124" fmla="*/ 112949 w 5018777"/>
              <a:gd name="connsiteY124" fmla="*/ 1345474 h 2610137"/>
              <a:gd name="connsiteX125" fmla="*/ 159032 w 5018777"/>
              <a:gd name="connsiteY125" fmla="*/ 1344748 h 2610137"/>
              <a:gd name="connsiteX126" fmla="*/ 217089 w 5018777"/>
              <a:gd name="connsiteY126" fmla="*/ 1319348 h 2610137"/>
              <a:gd name="connsiteX127" fmla="*/ 199672 w 5018777"/>
              <a:gd name="connsiteY127" fmla="*/ 1246051 h 2610137"/>
              <a:gd name="connsiteX128" fmla="*/ 124197 w 5018777"/>
              <a:gd name="connsiteY128" fmla="*/ 1239157 h 2610137"/>
              <a:gd name="connsiteX129" fmla="*/ 54892 w 5018777"/>
              <a:gd name="connsiteY129" fmla="*/ 1265645 h 2610137"/>
              <a:gd name="connsiteX130" fmla="*/ 33120 w 5018777"/>
              <a:gd name="connsiteY130" fmla="*/ 1301931 h 2610137"/>
              <a:gd name="connsiteX131" fmla="*/ 18606 w 5018777"/>
              <a:gd name="connsiteY131" fmla="*/ 1323703 h 2610137"/>
              <a:gd name="connsiteX132" fmla="*/ 4092 w 5018777"/>
              <a:gd name="connsiteY132" fmla="*/ 1382485 h 2610137"/>
              <a:gd name="connsiteX133" fmla="*/ 3729 w 5018777"/>
              <a:gd name="connsiteY133" fmla="*/ 1439091 h 2610137"/>
              <a:gd name="connsiteX134" fmla="*/ 47635 w 5018777"/>
              <a:gd name="connsiteY134" fmla="*/ 1497874 h 2610137"/>
              <a:gd name="connsiteX135" fmla="*/ 91177 w 5018777"/>
              <a:gd name="connsiteY135" fmla="*/ 1526903 h 2610137"/>
              <a:gd name="connsiteX136" fmla="*/ 127100 w 5018777"/>
              <a:gd name="connsiteY136" fmla="*/ 1571171 h 2610137"/>
              <a:gd name="connsiteX137" fmla="*/ 171006 w 5018777"/>
              <a:gd name="connsiteY137" fmla="*/ 1584960 h 2610137"/>
              <a:gd name="connsiteX138" fmla="*/ 228337 w 5018777"/>
              <a:gd name="connsiteY138" fmla="*/ 1564640 h 2610137"/>
              <a:gd name="connsiteX139" fmla="*/ 236683 w 5018777"/>
              <a:gd name="connsiteY139" fmla="*/ 1486625 h 2610137"/>
              <a:gd name="connsiteX140" fmla="*/ 157217 w 5018777"/>
              <a:gd name="connsiteY140" fmla="*/ 1468483 h 2610137"/>
              <a:gd name="connsiteX141" fmla="*/ 105692 w 5018777"/>
              <a:gd name="connsiteY141" fmla="*/ 1505131 h 2610137"/>
              <a:gd name="connsiteX142" fmla="*/ 105692 w 5018777"/>
              <a:gd name="connsiteY142" fmla="*/ 1701074 h 2610137"/>
              <a:gd name="connsiteX143" fmla="*/ 141615 w 5018777"/>
              <a:gd name="connsiteY143" fmla="*/ 1752237 h 2610137"/>
              <a:gd name="connsiteX144" fmla="*/ 192777 w 5018777"/>
              <a:gd name="connsiteY144" fmla="*/ 1795417 h 2610137"/>
              <a:gd name="connsiteX145" fmla="*/ 250835 w 5018777"/>
              <a:gd name="connsiteY145" fmla="*/ 1831703 h 2610137"/>
              <a:gd name="connsiteX146" fmla="*/ 359692 w 5018777"/>
              <a:gd name="connsiteY146" fmla="*/ 1824445 h 2610137"/>
              <a:gd name="connsiteX147" fmla="*/ 394163 w 5018777"/>
              <a:gd name="connsiteY147" fmla="*/ 1799408 h 2610137"/>
              <a:gd name="connsiteX148" fmla="*/ 410492 w 5018777"/>
              <a:gd name="connsiteY148" fmla="*/ 1701074 h 2610137"/>
              <a:gd name="connsiteX149" fmla="*/ 366949 w 5018777"/>
              <a:gd name="connsiteY149" fmla="*/ 1686560 h 2610137"/>
              <a:gd name="connsiteX150" fmla="*/ 316149 w 5018777"/>
              <a:gd name="connsiteY150" fmla="*/ 1693817 h 2610137"/>
              <a:gd name="connsiteX151" fmla="*/ 279863 w 5018777"/>
              <a:gd name="connsiteY151" fmla="*/ 1722845 h 2610137"/>
              <a:gd name="connsiteX152" fmla="*/ 265349 w 5018777"/>
              <a:gd name="connsiteY152" fmla="*/ 1788160 h 2610137"/>
              <a:gd name="connsiteX153" fmla="*/ 276235 w 5018777"/>
              <a:gd name="connsiteY153" fmla="*/ 1942011 h 2610137"/>
              <a:gd name="connsiteX154" fmla="*/ 331026 w 5018777"/>
              <a:gd name="connsiteY154" fmla="*/ 1987368 h 2610137"/>
              <a:gd name="connsiteX155" fmla="*/ 417749 w 5018777"/>
              <a:gd name="connsiteY155" fmla="*/ 2005874 h 2610137"/>
              <a:gd name="connsiteX156" fmla="*/ 526606 w 5018777"/>
              <a:gd name="connsiteY156" fmla="*/ 1998617 h 2610137"/>
              <a:gd name="connsiteX157" fmla="*/ 555635 w 5018777"/>
              <a:gd name="connsiteY157" fmla="*/ 1976845 h 2610137"/>
              <a:gd name="connsiteX158" fmla="*/ 599177 w 5018777"/>
              <a:gd name="connsiteY158" fmla="*/ 1947817 h 2610137"/>
              <a:gd name="connsiteX159" fmla="*/ 628206 w 5018777"/>
              <a:gd name="connsiteY159" fmla="*/ 1904274 h 2610137"/>
              <a:gd name="connsiteX160" fmla="*/ 613692 w 5018777"/>
              <a:gd name="connsiteY160" fmla="*/ 1838960 h 2610137"/>
              <a:gd name="connsiteX161" fmla="*/ 570149 w 5018777"/>
              <a:gd name="connsiteY161" fmla="*/ 1795417 h 2610137"/>
              <a:gd name="connsiteX162" fmla="*/ 528057 w 5018777"/>
              <a:gd name="connsiteY162" fmla="*/ 1803400 h 2610137"/>
              <a:gd name="connsiteX163" fmla="*/ 481249 w 5018777"/>
              <a:gd name="connsiteY163" fmla="*/ 1901371 h 2610137"/>
              <a:gd name="connsiteX164" fmla="*/ 555635 w 5018777"/>
              <a:gd name="connsiteY164" fmla="*/ 1998617 h 2610137"/>
              <a:gd name="connsiteX165" fmla="*/ 570149 w 5018777"/>
              <a:gd name="connsiteY165" fmla="*/ 2020388 h 2610137"/>
              <a:gd name="connsiteX166" fmla="*/ 700777 w 5018777"/>
              <a:gd name="connsiteY166" fmla="*/ 2071188 h 2610137"/>
              <a:gd name="connsiteX167" fmla="*/ 737063 w 5018777"/>
              <a:gd name="connsiteY167" fmla="*/ 2085703 h 2610137"/>
              <a:gd name="connsiteX168" fmla="*/ 867692 w 5018777"/>
              <a:gd name="connsiteY168" fmla="*/ 2122714 h 2610137"/>
              <a:gd name="connsiteX169" fmla="*/ 969292 w 5018777"/>
              <a:gd name="connsiteY169" fmla="*/ 2151017 h 2610137"/>
              <a:gd name="connsiteX170" fmla="*/ 1078149 w 5018777"/>
              <a:gd name="connsiteY170" fmla="*/ 2136503 h 2610137"/>
              <a:gd name="connsiteX171" fmla="*/ 1128949 w 5018777"/>
              <a:gd name="connsiteY171" fmla="*/ 2107474 h 2610137"/>
              <a:gd name="connsiteX172" fmla="*/ 1247603 w 5018777"/>
              <a:gd name="connsiteY172" fmla="*/ 2016397 h 2610137"/>
              <a:gd name="connsiteX173" fmla="*/ 1291509 w 5018777"/>
              <a:gd name="connsiteY173" fmla="*/ 1960154 h 2610137"/>
              <a:gd name="connsiteX174" fmla="*/ 1278083 w 5018777"/>
              <a:gd name="connsiteY174" fmla="*/ 1842225 h 2610137"/>
              <a:gd name="connsiteX175" fmla="*/ 1223292 w 5018777"/>
              <a:gd name="connsiteY175" fmla="*/ 1817188 h 2610137"/>
              <a:gd name="connsiteX176" fmla="*/ 1129675 w 5018777"/>
              <a:gd name="connsiteY176" fmla="*/ 1836057 h 2610137"/>
              <a:gd name="connsiteX177" fmla="*/ 1107177 w 5018777"/>
              <a:gd name="connsiteY177" fmla="*/ 1897017 h 2610137"/>
              <a:gd name="connsiteX178" fmla="*/ 1085406 w 5018777"/>
              <a:gd name="connsiteY178" fmla="*/ 2005874 h 2610137"/>
              <a:gd name="connsiteX179" fmla="*/ 1020092 w 5018777"/>
              <a:gd name="connsiteY179" fmla="*/ 1998617 h 2610137"/>
              <a:gd name="connsiteX180" fmla="*/ 984532 w 5018777"/>
              <a:gd name="connsiteY180" fmla="*/ 1914434 h 2610137"/>
              <a:gd name="connsiteX181" fmla="*/ 996869 w 5018777"/>
              <a:gd name="connsiteY181" fmla="*/ 1810657 h 2610137"/>
              <a:gd name="connsiteX182" fmla="*/ 1070529 w 5018777"/>
              <a:gd name="connsiteY182" fmla="*/ 1734457 h 2610137"/>
              <a:gd name="connsiteX183" fmla="*/ 1230549 w 5018777"/>
              <a:gd name="connsiteY183" fmla="*/ 1693817 h 2610137"/>
              <a:gd name="connsiteX184" fmla="*/ 1339406 w 5018777"/>
              <a:gd name="connsiteY184" fmla="*/ 1701074 h 2610137"/>
              <a:gd name="connsiteX185" fmla="*/ 1426492 w 5018777"/>
              <a:gd name="connsiteY185" fmla="*/ 1744617 h 2610137"/>
              <a:gd name="connsiteX186" fmla="*/ 1480557 w 5018777"/>
              <a:gd name="connsiteY186" fmla="*/ 1795417 h 2610137"/>
              <a:gd name="connsiteX187" fmla="*/ 1510312 w 5018777"/>
              <a:gd name="connsiteY187" fmla="*/ 1862545 h 2610137"/>
              <a:gd name="connsiteX188" fmla="*/ 1511037 w 5018777"/>
              <a:gd name="connsiteY188" fmla="*/ 1964871 h 2610137"/>
              <a:gd name="connsiteX189" fmla="*/ 1463866 w 5018777"/>
              <a:gd name="connsiteY189" fmla="*/ 2049780 h 2610137"/>
              <a:gd name="connsiteX190" fmla="*/ 1404720 w 5018777"/>
              <a:gd name="connsiteY190" fmla="*/ 2165531 h 2610137"/>
              <a:gd name="connsiteX191" fmla="*/ 1368435 w 5018777"/>
              <a:gd name="connsiteY191" fmla="*/ 2296160 h 2610137"/>
              <a:gd name="connsiteX192" fmla="*/ 1370975 w 5018777"/>
              <a:gd name="connsiteY192" fmla="*/ 2452188 h 2610137"/>
              <a:gd name="connsiteX193" fmla="*/ 1513577 w 5018777"/>
              <a:gd name="connsiteY193" fmla="*/ 2557417 h 2610137"/>
              <a:gd name="connsiteX194" fmla="*/ 1636949 w 5018777"/>
              <a:gd name="connsiteY194" fmla="*/ 2593703 h 2610137"/>
              <a:gd name="connsiteX195" fmla="*/ 1813297 w 5018777"/>
              <a:gd name="connsiteY195" fmla="*/ 2610122 h 2610137"/>
              <a:gd name="connsiteX196" fmla="*/ 1929775 w 5018777"/>
              <a:gd name="connsiteY196" fmla="*/ 2575378 h 2610137"/>
              <a:gd name="connsiteX197" fmla="*/ 1963520 w 5018777"/>
              <a:gd name="connsiteY197" fmla="*/ 2499360 h 2610137"/>
              <a:gd name="connsiteX198" fmla="*/ 2006337 w 5018777"/>
              <a:gd name="connsiteY198" fmla="*/ 2317931 h 2610137"/>
              <a:gd name="connsiteX199" fmla="*/ 2043349 w 5018777"/>
              <a:gd name="connsiteY199" fmla="*/ 2114731 h 2610137"/>
              <a:gd name="connsiteX200" fmla="*/ 2102495 w 5018777"/>
              <a:gd name="connsiteY200" fmla="*/ 1990634 h 2610137"/>
              <a:gd name="connsiteX201" fmla="*/ 2221512 w 5018777"/>
              <a:gd name="connsiteY201" fmla="*/ 1882140 h 2610137"/>
              <a:gd name="connsiteX202" fmla="*/ 2333362 w 5018777"/>
              <a:gd name="connsiteY202" fmla="*/ 1869530 h 2610137"/>
              <a:gd name="connsiteX203" fmla="*/ 2398949 w 5018777"/>
              <a:gd name="connsiteY203" fmla="*/ 1882503 h 2610137"/>
              <a:gd name="connsiteX204" fmla="*/ 2457006 w 5018777"/>
              <a:gd name="connsiteY204" fmla="*/ 1933303 h 2610137"/>
              <a:gd name="connsiteX205" fmla="*/ 2493292 w 5018777"/>
              <a:gd name="connsiteY205" fmla="*/ 1976845 h 2610137"/>
              <a:gd name="connsiteX206" fmla="*/ 2533387 w 5018777"/>
              <a:gd name="connsiteY206" fmla="*/ 2067015 h 2610137"/>
              <a:gd name="connsiteX207" fmla="*/ 2542550 w 5018777"/>
              <a:gd name="connsiteY207" fmla="*/ 2182948 h 2610137"/>
              <a:gd name="connsiteX208" fmla="*/ 2476600 w 5018777"/>
              <a:gd name="connsiteY208" fmla="*/ 2272937 h 2610137"/>
              <a:gd name="connsiteX209" fmla="*/ 2332092 w 5018777"/>
              <a:gd name="connsiteY209" fmla="*/ 2281010 h 2610137"/>
              <a:gd name="connsiteX210" fmla="*/ 2435144 w 5018777"/>
              <a:gd name="connsiteY210" fmla="*/ 2152831 h 2610137"/>
              <a:gd name="connsiteX211" fmla="*/ 2379899 w 5018777"/>
              <a:gd name="connsiteY211" fmla="*/ 2048600 h 2610137"/>
              <a:gd name="connsiteX212" fmla="*/ 2275577 w 5018777"/>
              <a:gd name="connsiteY212" fmla="*/ 2020388 h 2610137"/>
              <a:gd name="connsiteX213" fmla="*/ 2152206 w 5018777"/>
              <a:gd name="connsiteY213" fmla="*/ 2114731 h 2610137"/>
              <a:gd name="connsiteX214" fmla="*/ 2130435 w 5018777"/>
              <a:gd name="connsiteY214" fmla="*/ 2354217 h 2610137"/>
              <a:gd name="connsiteX215" fmla="*/ 2209265 w 5018777"/>
              <a:gd name="connsiteY215" fmla="*/ 2468063 h 2610137"/>
              <a:gd name="connsiteX216" fmla="*/ 2319120 w 5018777"/>
              <a:gd name="connsiteY216" fmla="*/ 2535645 h 2610137"/>
              <a:gd name="connsiteX217" fmla="*/ 2532662 w 5018777"/>
              <a:gd name="connsiteY217" fmla="*/ 2568847 h 2610137"/>
              <a:gd name="connsiteX218" fmla="*/ 2587635 w 5018777"/>
              <a:gd name="connsiteY218" fmla="*/ 2484845 h 2610137"/>
              <a:gd name="connsiteX219" fmla="*/ 2594892 w 5018777"/>
              <a:gd name="connsiteY219" fmla="*/ 2412274 h 2610137"/>
              <a:gd name="connsiteX220" fmla="*/ 2790835 w 5018777"/>
              <a:gd name="connsiteY220" fmla="*/ 2455817 h 2610137"/>
              <a:gd name="connsiteX221" fmla="*/ 2767612 w 5018777"/>
              <a:gd name="connsiteY221" fmla="*/ 2268310 h 2610137"/>
              <a:gd name="connsiteX222" fmla="*/ 2980246 w 5018777"/>
              <a:gd name="connsiteY222" fmla="*/ 2285002 h 2610137"/>
              <a:gd name="connsiteX223" fmla="*/ 2916474 w 5018777"/>
              <a:gd name="connsiteY223" fmla="*/ 2067741 h 2610137"/>
              <a:gd name="connsiteX224" fmla="*/ 3146435 w 5018777"/>
              <a:gd name="connsiteY224" fmla="*/ 2042160 h 2610137"/>
              <a:gd name="connsiteX225" fmla="*/ 3023063 w 5018777"/>
              <a:gd name="connsiteY225" fmla="*/ 1846217 h 2610137"/>
              <a:gd name="connsiteX226" fmla="*/ 3251300 w 5018777"/>
              <a:gd name="connsiteY226" fmla="*/ 1829344 h 2610137"/>
              <a:gd name="connsiteX227" fmla="*/ 3091099 w 5018777"/>
              <a:gd name="connsiteY227" fmla="*/ 1650274 h 2610137"/>
              <a:gd name="connsiteX228" fmla="*/ 3298835 w 5018777"/>
              <a:gd name="connsiteY228" fmla="*/ 1570445 h 2610137"/>
              <a:gd name="connsiteX229" fmla="*/ 3119402 w 5018777"/>
              <a:gd name="connsiteY229" fmla="*/ 1423398 h 2610137"/>
              <a:gd name="connsiteX230" fmla="*/ 3313349 w 5018777"/>
              <a:gd name="connsiteY230" fmla="*/ 1265645 h 2610137"/>
              <a:gd name="connsiteX231" fmla="*/ 3097993 w 5018777"/>
              <a:gd name="connsiteY231" fmla="*/ 1175566 h 2610137"/>
              <a:gd name="connsiteX232" fmla="*/ 3255292 w 5018777"/>
              <a:gd name="connsiteY232" fmla="*/ 997131 h 2610137"/>
              <a:gd name="connsiteX233" fmla="*/ 3028325 w 5018777"/>
              <a:gd name="connsiteY233" fmla="*/ 926102 h 2610137"/>
              <a:gd name="connsiteX234" fmla="*/ 3131920 w 5018777"/>
              <a:gd name="connsiteY234" fmla="*/ 706845 h 2610137"/>
              <a:gd name="connsiteX235" fmla="*/ 2892435 w 5018777"/>
              <a:gd name="connsiteY235" fmla="*/ 648788 h 2610137"/>
              <a:gd name="connsiteX236" fmla="*/ 2976527 w 5018777"/>
              <a:gd name="connsiteY236" fmla="*/ 466906 h 2610137"/>
              <a:gd name="connsiteX237" fmla="*/ 2783577 w 5018777"/>
              <a:gd name="connsiteY237" fmla="*/ 452845 h 2610137"/>
              <a:gd name="connsiteX238" fmla="*/ 2736950 w 5018777"/>
              <a:gd name="connsiteY238" fmla="*/ 449398 h 2610137"/>
              <a:gd name="connsiteX239" fmla="*/ 2732777 w 5018777"/>
              <a:gd name="connsiteY239" fmla="*/ 380274 h 2610137"/>
              <a:gd name="connsiteX240" fmla="*/ 2725520 w 5018777"/>
              <a:gd name="connsiteY240" fmla="*/ 293188 h 2610137"/>
              <a:gd name="connsiteX241" fmla="*/ 2711006 w 5018777"/>
              <a:gd name="connsiteY241" fmla="*/ 235131 h 2610137"/>
              <a:gd name="connsiteX242" fmla="*/ 2667463 w 5018777"/>
              <a:gd name="connsiteY242" fmla="*/ 213360 h 2610137"/>
              <a:gd name="connsiteX243" fmla="*/ 2660206 w 5018777"/>
              <a:gd name="connsiteY243"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63292 w 5018777"/>
              <a:gd name="connsiteY58" fmla="*/ 576217 h 2610137"/>
              <a:gd name="connsiteX59" fmla="*/ 3705235 w 5018777"/>
              <a:gd name="connsiteY59" fmla="*/ 605245 h 2610137"/>
              <a:gd name="connsiteX60" fmla="*/ 3652167 w 5018777"/>
              <a:gd name="connsiteY60" fmla="*/ 526233 h 2610137"/>
              <a:gd name="connsiteX61" fmla="*/ 3668949 w 5018777"/>
              <a:gd name="connsiteY61" fmla="*/ 438331 h 2610137"/>
              <a:gd name="connsiteX62" fmla="*/ 3705235 w 5018777"/>
              <a:gd name="connsiteY62" fmla="*/ 373017 h 2610137"/>
              <a:gd name="connsiteX63" fmla="*/ 3814092 w 5018777"/>
              <a:gd name="connsiteY63" fmla="*/ 329474 h 2610137"/>
              <a:gd name="connsiteX64" fmla="*/ 3959235 w 5018777"/>
              <a:gd name="connsiteY64" fmla="*/ 336731 h 2610137"/>
              <a:gd name="connsiteX65" fmla="*/ 4024549 w 5018777"/>
              <a:gd name="connsiteY65" fmla="*/ 380274 h 2610137"/>
              <a:gd name="connsiteX66" fmla="*/ 4060835 w 5018777"/>
              <a:gd name="connsiteY66" fmla="*/ 416560 h 2610137"/>
              <a:gd name="connsiteX67" fmla="*/ 4097120 w 5018777"/>
              <a:gd name="connsiteY67" fmla="*/ 481874 h 2610137"/>
              <a:gd name="connsiteX68" fmla="*/ 4111997 w 5018777"/>
              <a:gd name="connsiteY68" fmla="*/ 623751 h 2610137"/>
              <a:gd name="connsiteX69" fmla="*/ 4089863 w 5018777"/>
              <a:gd name="connsiteY69" fmla="*/ 735874 h 2610137"/>
              <a:gd name="connsiteX70" fmla="*/ 4060835 w 5018777"/>
              <a:gd name="connsiteY70" fmla="*/ 772160 h 2610137"/>
              <a:gd name="connsiteX71" fmla="*/ 3946897 w 5018777"/>
              <a:gd name="connsiteY71" fmla="*/ 854165 h 2610137"/>
              <a:gd name="connsiteX72" fmla="*/ 3843120 w 5018777"/>
              <a:gd name="connsiteY72" fmla="*/ 881017 h 2610137"/>
              <a:gd name="connsiteX73" fmla="*/ 3567349 w 5018777"/>
              <a:gd name="connsiteY73" fmla="*/ 866503 h 2610137"/>
              <a:gd name="connsiteX74" fmla="*/ 3414586 w 5018777"/>
              <a:gd name="connsiteY74" fmla="*/ 813798 h 2610137"/>
              <a:gd name="connsiteX75" fmla="*/ 3324870 w 5018777"/>
              <a:gd name="connsiteY75" fmla="*/ 695597 h 2610137"/>
              <a:gd name="connsiteX76" fmla="*/ 3267538 w 5018777"/>
              <a:gd name="connsiteY76" fmla="*/ 543106 h 2610137"/>
              <a:gd name="connsiteX77" fmla="*/ 3199412 w 5018777"/>
              <a:gd name="connsiteY77" fmla="*/ 370840 h 2610137"/>
              <a:gd name="connsiteX78" fmla="*/ 3139177 w 5018777"/>
              <a:gd name="connsiteY78" fmla="*/ 285931 h 2610137"/>
              <a:gd name="connsiteX79" fmla="*/ 3081120 w 5018777"/>
              <a:gd name="connsiteY79" fmla="*/ 235131 h 2610137"/>
              <a:gd name="connsiteX80" fmla="*/ 3008549 w 5018777"/>
              <a:gd name="connsiteY80" fmla="*/ 177074 h 2610137"/>
              <a:gd name="connsiteX81" fmla="*/ 2934889 w 5018777"/>
              <a:gd name="connsiteY81" fmla="*/ 127363 h 2610137"/>
              <a:gd name="connsiteX82" fmla="*/ 2827120 w 5018777"/>
              <a:gd name="connsiteY82" fmla="*/ 82731 h 2610137"/>
              <a:gd name="connsiteX83" fmla="*/ 2667463 w 5018777"/>
              <a:gd name="connsiteY83" fmla="*/ 53703 h 2610137"/>
              <a:gd name="connsiteX84" fmla="*/ 2500549 w 5018777"/>
              <a:gd name="connsiteY84" fmla="*/ 46445 h 2610137"/>
              <a:gd name="connsiteX85" fmla="*/ 2275577 w 5018777"/>
              <a:gd name="connsiteY85" fmla="*/ 24674 h 2610137"/>
              <a:gd name="connsiteX86" fmla="*/ 2036092 w 5018777"/>
              <a:gd name="connsiteY86" fmla="*/ 10160 h 2610137"/>
              <a:gd name="connsiteX87" fmla="*/ 1753063 w 5018777"/>
              <a:gd name="connsiteY87" fmla="*/ 31931 h 2610137"/>
              <a:gd name="connsiteX88" fmla="*/ 1519746 w 5018777"/>
              <a:gd name="connsiteY88" fmla="*/ 84908 h 2610137"/>
              <a:gd name="connsiteX89" fmla="*/ 1157977 w 5018777"/>
              <a:gd name="connsiteY89" fmla="*/ 193403 h 2610137"/>
              <a:gd name="connsiteX90" fmla="*/ 969292 w 5018777"/>
              <a:gd name="connsiteY90" fmla="*/ 264160 h 2610137"/>
              <a:gd name="connsiteX91" fmla="*/ 889463 w 5018777"/>
              <a:gd name="connsiteY91" fmla="*/ 322217 h 2610137"/>
              <a:gd name="connsiteX92" fmla="*/ 763189 w 5018777"/>
              <a:gd name="connsiteY92" fmla="*/ 423454 h 2610137"/>
              <a:gd name="connsiteX93" fmla="*/ 693520 w 5018777"/>
              <a:gd name="connsiteY93" fmla="*/ 503645 h 2610137"/>
              <a:gd name="connsiteX94" fmla="*/ 664492 w 5018777"/>
              <a:gd name="connsiteY94" fmla="*/ 547188 h 2610137"/>
              <a:gd name="connsiteX95" fmla="*/ 642720 w 5018777"/>
              <a:gd name="connsiteY95" fmla="*/ 612503 h 2610137"/>
              <a:gd name="connsiteX96" fmla="*/ 651792 w 5018777"/>
              <a:gd name="connsiteY96" fmla="*/ 743857 h 2610137"/>
              <a:gd name="connsiteX97" fmla="*/ 700052 w 5018777"/>
              <a:gd name="connsiteY97" fmla="*/ 807357 h 2610137"/>
              <a:gd name="connsiteX98" fmla="*/ 751577 w 5018777"/>
              <a:gd name="connsiteY98" fmla="*/ 807720 h 2610137"/>
              <a:gd name="connsiteX99" fmla="*/ 775889 w 5018777"/>
              <a:gd name="connsiteY99" fmla="*/ 751840 h 2610137"/>
              <a:gd name="connsiteX100" fmla="*/ 764640 w 5018777"/>
              <a:gd name="connsiteY100" fmla="*/ 682171 h 2610137"/>
              <a:gd name="connsiteX101" fmla="*/ 704769 w 5018777"/>
              <a:gd name="connsiteY101" fmla="*/ 647337 h 2610137"/>
              <a:gd name="connsiteX102" fmla="*/ 567246 w 5018777"/>
              <a:gd name="connsiteY102" fmla="*/ 641894 h 2610137"/>
              <a:gd name="connsiteX103" fmla="*/ 468549 w 5018777"/>
              <a:gd name="connsiteY103" fmla="*/ 685074 h 2610137"/>
              <a:gd name="connsiteX104" fmla="*/ 446777 w 5018777"/>
              <a:gd name="connsiteY104" fmla="*/ 757645 h 2610137"/>
              <a:gd name="connsiteX105" fmla="*/ 475806 w 5018777"/>
              <a:gd name="connsiteY105" fmla="*/ 851988 h 2610137"/>
              <a:gd name="connsiteX106" fmla="*/ 533863 w 5018777"/>
              <a:gd name="connsiteY106" fmla="*/ 844731 h 2610137"/>
              <a:gd name="connsiteX107" fmla="*/ 541120 w 5018777"/>
              <a:gd name="connsiteY107" fmla="*/ 822960 h 2610137"/>
              <a:gd name="connsiteX108" fmla="*/ 519349 w 5018777"/>
              <a:gd name="connsiteY108" fmla="*/ 743131 h 2610137"/>
              <a:gd name="connsiteX109" fmla="*/ 497577 w 5018777"/>
              <a:gd name="connsiteY109" fmla="*/ 728617 h 2610137"/>
              <a:gd name="connsiteX110" fmla="*/ 352435 w 5018777"/>
              <a:gd name="connsiteY110" fmla="*/ 735874 h 2610137"/>
              <a:gd name="connsiteX111" fmla="*/ 252286 w 5018777"/>
              <a:gd name="connsiteY111" fmla="*/ 793931 h 2610137"/>
              <a:gd name="connsiteX112" fmla="*/ 192777 w 5018777"/>
              <a:gd name="connsiteY112" fmla="*/ 895531 h 2610137"/>
              <a:gd name="connsiteX113" fmla="*/ 187335 w 5018777"/>
              <a:gd name="connsiteY113" fmla="*/ 1029425 h 2610137"/>
              <a:gd name="connsiteX114" fmla="*/ 218177 w 5018777"/>
              <a:gd name="connsiteY114" fmla="*/ 1073694 h 2610137"/>
              <a:gd name="connsiteX115" fmla="*/ 278049 w 5018777"/>
              <a:gd name="connsiteY115" fmla="*/ 1066437 h 2610137"/>
              <a:gd name="connsiteX116" fmla="*/ 297643 w 5018777"/>
              <a:gd name="connsiteY116" fmla="*/ 1025434 h 2610137"/>
              <a:gd name="connsiteX117" fmla="*/ 260995 w 5018777"/>
              <a:gd name="connsiteY117" fmla="*/ 960483 h 2610137"/>
              <a:gd name="connsiteX118" fmla="*/ 172095 w 5018777"/>
              <a:gd name="connsiteY118" fmla="*/ 955040 h 2610137"/>
              <a:gd name="connsiteX119" fmla="*/ 108957 w 5018777"/>
              <a:gd name="connsiteY119" fmla="*/ 999308 h 2610137"/>
              <a:gd name="connsiteX120" fmla="*/ 54892 w 5018777"/>
              <a:gd name="connsiteY120" fmla="*/ 1069703 h 2610137"/>
              <a:gd name="connsiteX121" fmla="*/ 14252 w 5018777"/>
              <a:gd name="connsiteY121" fmla="*/ 1159691 h 2610137"/>
              <a:gd name="connsiteX122" fmla="*/ 20783 w 5018777"/>
              <a:gd name="connsiteY122" fmla="*/ 1264920 h 2610137"/>
              <a:gd name="connsiteX123" fmla="*/ 69406 w 5018777"/>
              <a:gd name="connsiteY123" fmla="*/ 1316445 h 2610137"/>
              <a:gd name="connsiteX124" fmla="*/ 112949 w 5018777"/>
              <a:gd name="connsiteY124" fmla="*/ 1345474 h 2610137"/>
              <a:gd name="connsiteX125" fmla="*/ 159032 w 5018777"/>
              <a:gd name="connsiteY125" fmla="*/ 1344748 h 2610137"/>
              <a:gd name="connsiteX126" fmla="*/ 217089 w 5018777"/>
              <a:gd name="connsiteY126" fmla="*/ 1319348 h 2610137"/>
              <a:gd name="connsiteX127" fmla="*/ 199672 w 5018777"/>
              <a:gd name="connsiteY127" fmla="*/ 1246051 h 2610137"/>
              <a:gd name="connsiteX128" fmla="*/ 124197 w 5018777"/>
              <a:gd name="connsiteY128" fmla="*/ 1239157 h 2610137"/>
              <a:gd name="connsiteX129" fmla="*/ 54892 w 5018777"/>
              <a:gd name="connsiteY129" fmla="*/ 1265645 h 2610137"/>
              <a:gd name="connsiteX130" fmla="*/ 33120 w 5018777"/>
              <a:gd name="connsiteY130" fmla="*/ 1301931 h 2610137"/>
              <a:gd name="connsiteX131" fmla="*/ 18606 w 5018777"/>
              <a:gd name="connsiteY131" fmla="*/ 1323703 h 2610137"/>
              <a:gd name="connsiteX132" fmla="*/ 4092 w 5018777"/>
              <a:gd name="connsiteY132" fmla="*/ 1382485 h 2610137"/>
              <a:gd name="connsiteX133" fmla="*/ 3729 w 5018777"/>
              <a:gd name="connsiteY133" fmla="*/ 1439091 h 2610137"/>
              <a:gd name="connsiteX134" fmla="*/ 47635 w 5018777"/>
              <a:gd name="connsiteY134" fmla="*/ 1497874 h 2610137"/>
              <a:gd name="connsiteX135" fmla="*/ 91177 w 5018777"/>
              <a:gd name="connsiteY135" fmla="*/ 1526903 h 2610137"/>
              <a:gd name="connsiteX136" fmla="*/ 127100 w 5018777"/>
              <a:gd name="connsiteY136" fmla="*/ 1571171 h 2610137"/>
              <a:gd name="connsiteX137" fmla="*/ 171006 w 5018777"/>
              <a:gd name="connsiteY137" fmla="*/ 1584960 h 2610137"/>
              <a:gd name="connsiteX138" fmla="*/ 228337 w 5018777"/>
              <a:gd name="connsiteY138" fmla="*/ 1564640 h 2610137"/>
              <a:gd name="connsiteX139" fmla="*/ 236683 w 5018777"/>
              <a:gd name="connsiteY139" fmla="*/ 1486625 h 2610137"/>
              <a:gd name="connsiteX140" fmla="*/ 157217 w 5018777"/>
              <a:gd name="connsiteY140" fmla="*/ 1468483 h 2610137"/>
              <a:gd name="connsiteX141" fmla="*/ 105692 w 5018777"/>
              <a:gd name="connsiteY141" fmla="*/ 1505131 h 2610137"/>
              <a:gd name="connsiteX142" fmla="*/ 105692 w 5018777"/>
              <a:gd name="connsiteY142" fmla="*/ 1701074 h 2610137"/>
              <a:gd name="connsiteX143" fmla="*/ 141615 w 5018777"/>
              <a:gd name="connsiteY143" fmla="*/ 1752237 h 2610137"/>
              <a:gd name="connsiteX144" fmla="*/ 192777 w 5018777"/>
              <a:gd name="connsiteY144" fmla="*/ 1795417 h 2610137"/>
              <a:gd name="connsiteX145" fmla="*/ 250835 w 5018777"/>
              <a:gd name="connsiteY145" fmla="*/ 1831703 h 2610137"/>
              <a:gd name="connsiteX146" fmla="*/ 359692 w 5018777"/>
              <a:gd name="connsiteY146" fmla="*/ 1824445 h 2610137"/>
              <a:gd name="connsiteX147" fmla="*/ 394163 w 5018777"/>
              <a:gd name="connsiteY147" fmla="*/ 1799408 h 2610137"/>
              <a:gd name="connsiteX148" fmla="*/ 410492 w 5018777"/>
              <a:gd name="connsiteY148" fmla="*/ 1701074 h 2610137"/>
              <a:gd name="connsiteX149" fmla="*/ 366949 w 5018777"/>
              <a:gd name="connsiteY149" fmla="*/ 1686560 h 2610137"/>
              <a:gd name="connsiteX150" fmla="*/ 316149 w 5018777"/>
              <a:gd name="connsiteY150" fmla="*/ 1693817 h 2610137"/>
              <a:gd name="connsiteX151" fmla="*/ 279863 w 5018777"/>
              <a:gd name="connsiteY151" fmla="*/ 1722845 h 2610137"/>
              <a:gd name="connsiteX152" fmla="*/ 265349 w 5018777"/>
              <a:gd name="connsiteY152" fmla="*/ 1788160 h 2610137"/>
              <a:gd name="connsiteX153" fmla="*/ 276235 w 5018777"/>
              <a:gd name="connsiteY153" fmla="*/ 1942011 h 2610137"/>
              <a:gd name="connsiteX154" fmla="*/ 331026 w 5018777"/>
              <a:gd name="connsiteY154" fmla="*/ 1987368 h 2610137"/>
              <a:gd name="connsiteX155" fmla="*/ 417749 w 5018777"/>
              <a:gd name="connsiteY155" fmla="*/ 2005874 h 2610137"/>
              <a:gd name="connsiteX156" fmla="*/ 526606 w 5018777"/>
              <a:gd name="connsiteY156" fmla="*/ 1998617 h 2610137"/>
              <a:gd name="connsiteX157" fmla="*/ 555635 w 5018777"/>
              <a:gd name="connsiteY157" fmla="*/ 1976845 h 2610137"/>
              <a:gd name="connsiteX158" fmla="*/ 599177 w 5018777"/>
              <a:gd name="connsiteY158" fmla="*/ 1947817 h 2610137"/>
              <a:gd name="connsiteX159" fmla="*/ 628206 w 5018777"/>
              <a:gd name="connsiteY159" fmla="*/ 1904274 h 2610137"/>
              <a:gd name="connsiteX160" fmla="*/ 613692 w 5018777"/>
              <a:gd name="connsiteY160" fmla="*/ 1838960 h 2610137"/>
              <a:gd name="connsiteX161" fmla="*/ 570149 w 5018777"/>
              <a:gd name="connsiteY161" fmla="*/ 1795417 h 2610137"/>
              <a:gd name="connsiteX162" fmla="*/ 528057 w 5018777"/>
              <a:gd name="connsiteY162" fmla="*/ 1803400 h 2610137"/>
              <a:gd name="connsiteX163" fmla="*/ 481249 w 5018777"/>
              <a:gd name="connsiteY163" fmla="*/ 1901371 h 2610137"/>
              <a:gd name="connsiteX164" fmla="*/ 555635 w 5018777"/>
              <a:gd name="connsiteY164" fmla="*/ 1998617 h 2610137"/>
              <a:gd name="connsiteX165" fmla="*/ 570149 w 5018777"/>
              <a:gd name="connsiteY165" fmla="*/ 2020388 h 2610137"/>
              <a:gd name="connsiteX166" fmla="*/ 700777 w 5018777"/>
              <a:gd name="connsiteY166" fmla="*/ 2071188 h 2610137"/>
              <a:gd name="connsiteX167" fmla="*/ 737063 w 5018777"/>
              <a:gd name="connsiteY167" fmla="*/ 2085703 h 2610137"/>
              <a:gd name="connsiteX168" fmla="*/ 867692 w 5018777"/>
              <a:gd name="connsiteY168" fmla="*/ 2122714 h 2610137"/>
              <a:gd name="connsiteX169" fmla="*/ 969292 w 5018777"/>
              <a:gd name="connsiteY169" fmla="*/ 2151017 h 2610137"/>
              <a:gd name="connsiteX170" fmla="*/ 1078149 w 5018777"/>
              <a:gd name="connsiteY170" fmla="*/ 2136503 h 2610137"/>
              <a:gd name="connsiteX171" fmla="*/ 1128949 w 5018777"/>
              <a:gd name="connsiteY171" fmla="*/ 2107474 h 2610137"/>
              <a:gd name="connsiteX172" fmla="*/ 1247603 w 5018777"/>
              <a:gd name="connsiteY172" fmla="*/ 2016397 h 2610137"/>
              <a:gd name="connsiteX173" fmla="*/ 1291509 w 5018777"/>
              <a:gd name="connsiteY173" fmla="*/ 1960154 h 2610137"/>
              <a:gd name="connsiteX174" fmla="*/ 1278083 w 5018777"/>
              <a:gd name="connsiteY174" fmla="*/ 1842225 h 2610137"/>
              <a:gd name="connsiteX175" fmla="*/ 1223292 w 5018777"/>
              <a:gd name="connsiteY175" fmla="*/ 1817188 h 2610137"/>
              <a:gd name="connsiteX176" fmla="*/ 1129675 w 5018777"/>
              <a:gd name="connsiteY176" fmla="*/ 1836057 h 2610137"/>
              <a:gd name="connsiteX177" fmla="*/ 1107177 w 5018777"/>
              <a:gd name="connsiteY177" fmla="*/ 1897017 h 2610137"/>
              <a:gd name="connsiteX178" fmla="*/ 1085406 w 5018777"/>
              <a:gd name="connsiteY178" fmla="*/ 2005874 h 2610137"/>
              <a:gd name="connsiteX179" fmla="*/ 1020092 w 5018777"/>
              <a:gd name="connsiteY179" fmla="*/ 1998617 h 2610137"/>
              <a:gd name="connsiteX180" fmla="*/ 984532 w 5018777"/>
              <a:gd name="connsiteY180" fmla="*/ 1914434 h 2610137"/>
              <a:gd name="connsiteX181" fmla="*/ 996869 w 5018777"/>
              <a:gd name="connsiteY181" fmla="*/ 1810657 h 2610137"/>
              <a:gd name="connsiteX182" fmla="*/ 1070529 w 5018777"/>
              <a:gd name="connsiteY182" fmla="*/ 1734457 h 2610137"/>
              <a:gd name="connsiteX183" fmla="*/ 1230549 w 5018777"/>
              <a:gd name="connsiteY183" fmla="*/ 1693817 h 2610137"/>
              <a:gd name="connsiteX184" fmla="*/ 1339406 w 5018777"/>
              <a:gd name="connsiteY184" fmla="*/ 1701074 h 2610137"/>
              <a:gd name="connsiteX185" fmla="*/ 1426492 w 5018777"/>
              <a:gd name="connsiteY185" fmla="*/ 1744617 h 2610137"/>
              <a:gd name="connsiteX186" fmla="*/ 1480557 w 5018777"/>
              <a:gd name="connsiteY186" fmla="*/ 1795417 h 2610137"/>
              <a:gd name="connsiteX187" fmla="*/ 1510312 w 5018777"/>
              <a:gd name="connsiteY187" fmla="*/ 1862545 h 2610137"/>
              <a:gd name="connsiteX188" fmla="*/ 1511037 w 5018777"/>
              <a:gd name="connsiteY188" fmla="*/ 1964871 h 2610137"/>
              <a:gd name="connsiteX189" fmla="*/ 1463866 w 5018777"/>
              <a:gd name="connsiteY189" fmla="*/ 2049780 h 2610137"/>
              <a:gd name="connsiteX190" fmla="*/ 1404720 w 5018777"/>
              <a:gd name="connsiteY190" fmla="*/ 2165531 h 2610137"/>
              <a:gd name="connsiteX191" fmla="*/ 1368435 w 5018777"/>
              <a:gd name="connsiteY191" fmla="*/ 2296160 h 2610137"/>
              <a:gd name="connsiteX192" fmla="*/ 1370975 w 5018777"/>
              <a:gd name="connsiteY192" fmla="*/ 2452188 h 2610137"/>
              <a:gd name="connsiteX193" fmla="*/ 1513577 w 5018777"/>
              <a:gd name="connsiteY193" fmla="*/ 2557417 h 2610137"/>
              <a:gd name="connsiteX194" fmla="*/ 1636949 w 5018777"/>
              <a:gd name="connsiteY194" fmla="*/ 2593703 h 2610137"/>
              <a:gd name="connsiteX195" fmla="*/ 1813297 w 5018777"/>
              <a:gd name="connsiteY195" fmla="*/ 2610122 h 2610137"/>
              <a:gd name="connsiteX196" fmla="*/ 1929775 w 5018777"/>
              <a:gd name="connsiteY196" fmla="*/ 2575378 h 2610137"/>
              <a:gd name="connsiteX197" fmla="*/ 1963520 w 5018777"/>
              <a:gd name="connsiteY197" fmla="*/ 2499360 h 2610137"/>
              <a:gd name="connsiteX198" fmla="*/ 2006337 w 5018777"/>
              <a:gd name="connsiteY198" fmla="*/ 2317931 h 2610137"/>
              <a:gd name="connsiteX199" fmla="*/ 2043349 w 5018777"/>
              <a:gd name="connsiteY199" fmla="*/ 2114731 h 2610137"/>
              <a:gd name="connsiteX200" fmla="*/ 2102495 w 5018777"/>
              <a:gd name="connsiteY200" fmla="*/ 1990634 h 2610137"/>
              <a:gd name="connsiteX201" fmla="*/ 2221512 w 5018777"/>
              <a:gd name="connsiteY201" fmla="*/ 1882140 h 2610137"/>
              <a:gd name="connsiteX202" fmla="*/ 2333362 w 5018777"/>
              <a:gd name="connsiteY202" fmla="*/ 1869530 h 2610137"/>
              <a:gd name="connsiteX203" fmla="*/ 2398949 w 5018777"/>
              <a:gd name="connsiteY203" fmla="*/ 1882503 h 2610137"/>
              <a:gd name="connsiteX204" fmla="*/ 2457006 w 5018777"/>
              <a:gd name="connsiteY204" fmla="*/ 1933303 h 2610137"/>
              <a:gd name="connsiteX205" fmla="*/ 2493292 w 5018777"/>
              <a:gd name="connsiteY205" fmla="*/ 1976845 h 2610137"/>
              <a:gd name="connsiteX206" fmla="*/ 2533387 w 5018777"/>
              <a:gd name="connsiteY206" fmla="*/ 2067015 h 2610137"/>
              <a:gd name="connsiteX207" fmla="*/ 2542550 w 5018777"/>
              <a:gd name="connsiteY207" fmla="*/ 2182948 h 2610137"/>
              <a:gd name="connsiteX208" fmla="*/ 2476600 w 5018777"/>
              <a:gd name="connsiteY208" fmla="*/ 2272937 h 2610137"/>
              <a:gd name="connsiteX209" fmla="*/ 2332092 w 5018777"/>
              <a:gd name="connsiteY209" fmla="*/ 2281010 h 2610137"/>
              <a:gd name="connsiteX210" fmla="*/ 2435144 w 5018777"/>
              <a:gd name="connsiteY210" fmla="*/ 2152831 h 2610137"/>
              <a:gd name="connsiteX211" fmla="*/ 2379899 w 5018777"/>
              <a:gd name="connsiteY211" fmla="*/ 2048600 h 2610137"/>
              <a:gd name="connsiteX212" fmla="*/ 2275577 w 5018777"/>
              <a:gd name="connsiteY212" fmla="*/ 2020388 h 2610137"/>
              <a:gd name="connsiteX213" fmla="*/ 2152206 w 5018777"/>
              <a:gd name="connsiteY213" fmla="*/ 2114731 h 2610137"/>
              <a:gd name="connsiteX214" fmla="*/ 2130435 w 5018777"/>
              <a:gd name="connsiteY214" fmla="*/ 2354217 h 2610137"/>
              <a:gd name="connsiteX215" fmla="*/ 2209265 w 5018777"/>
              <a:gd name="connsiteY215" fmla="*/ 2468063 h 2610137"/>
              <a:gd name="connsiteX216" fmla="*/ 2319120 w 5018777"/>
              <a:gd name="connsiteY216" fmla="*/ 2535645 h 2610137"/>
              <a:gd name="connsiteX217" fmla="*/ 2532662 w 5018777"/>
              <a:gd name="connsiteY217" fmla="*/ 2568847 h 2610137"/>
              <a:gd name="connsiteX218" fmla="*/ 2587635 w 5018777"/>
              <a:gd name="connsiteY218" fmla="*/ 2484845 h 2610137"/>
              <a:gd name="connsiteX219" fmla="*/ 2594892 w 5018777"/>
              <a:gd name="connsiteY219" fmla="*/ 2412274 h 2610137"/>
              <a:gd name="connsiteX220" fmla="*/ 2790835 w 5018777"/>
              <a:gd name="connsiteY220" fmla="*/ 2455817 h 2610137"/>
              <a:gd name="connsiteX221" fmla="*/ 2767612 w 5018777"/>
              <a:gd name="connsiteY221" fmla="*/ 2268310 h 2610137"/>
              <a:gd name="connsiteX222" fmla="*/ 2980246 w 5018777"/>
              <a:gd name="connsiteY222" fmla="*/ 2285002 h 2610137"/>
              <a:gd name="connsiteX223" fmla="*/ 2916474 w 5018777"/>
              <a:gd name="connsiteY223" fmla="*/ 2067741 h 2610137"/>
              <a:gd name="connsiteX224" fmla="*/ 3146435 w 5018777"/>
              <a:gd name="connsiteY224" fmla="*/ 2042160 h 2610137"/>
              <a:gd name="connsiteX225" fmla="*/ 3023063 w 5018777"/>
              <a:gd name="connsiteY225" fmla="*/ 1846217 h 2610137"/>
              <a:gd name="connsiteX226" fmla="*/ 3251300 w 5018777"/>
              <a:gd name="connsiteY226" fmla="*/ 1829344 h 2610137"/>
              <a:gd name="connsiteX227" fmla="*/ 3091099 w 5018777"/>
              <a:gd name="connsiteY227" fmla="*/ 1650274 h 2610137"/>
              <a:gd name="connsiteX228" fmla="*/ 3298835 w 5018777"/>
              <a:gd name="connsiteY228" fmla="*/ 1570445 h 2610137"/>
              <a:gd name="connsiteX229" fmla="*/ 3119402 w 5018777"/>
              <a:gd name="connsiteY229" fmla="*/ 1423398 h 2610137"/>
              <a:gd name="connsiteX230" fmla="*/ 3313349 w 5018777"/>
              <a:gd name="connsiteY230" fmla="*/ 1265645 h 2610137"/>
              <a:gd name="connsiteX231" fmla="*/ 3097993 w 5018777"/>
              <a:gd name="connsiteY231" fmla="*/ 1175566 h 2610137"/>
              <a:gd name="connsiteX232" fmla="*/ 3255292 w 5018777"/>
              <a:gd name="connsiteY232" fmla="*/ 997131 h 2610137"/>
              <a:gd name="connsiteX233" fmla="*/ 3028325 w 5018777"/>
              <a:gd name="connsiteY233" fmla="*/ 926102 h 2610137"/>
              <a:gd name="connsiteX234" fmla="*/ 3131920 w 5018777"/>
              <a:gd name="connsiteY234" fmla="*/ 706845 h 2610137"/>
              <a:gd name="connsiteX235" fmla="*/ 2892435 w 5018777"/>
              <a:gd name="connsiteY235" fmla="*/ 648788 h 2610137"/>
              <a:gd name="connsiteX236" fmla="*/ 2976527 w 5018777"/>
              <a:gd name="connsiteY236" fmla="*/ 466906 h 2610137"/>
              <a:gd name="connsiteX237" fmla="*/ 2736950 w 5018777"/>
              <a:gd name="connsiteY237" fmla="*/ 449398 h 2610137"/>
              <a:gd name="connsiteX238" fmla="*/ 2732777 w 5018777"/>
              <a:gd name="connsiteY238" fmla="*/ 380274 h 2610137"/>
              <a:gd name="connsiteX239" fmla="*/ 2725520 w 5018777"/>
              <a:gd name="connsiteY239" fmla="*/ 293188 h 2610137"/>
              <a:gd name="connsiteX240" fmla="*/ 2711006 w 5018777"/>
              <a:gd name="connsiteY240" fmla="*/ 235131 h 2610137"/>
              <a:gd name="connsiteX241" fmla="*/ 2667463 w 5018777"/>
              <a:gd name="connsiteY241" fmla="*/ 213360 h 2610137"/>
              <a:gd name="connsiteX242" fmla="*/ 2660206 w 5018777"/>
              <a:gd name="connsiteY242"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72817 w 5018777"/>
              <a:gd name="connsiteY58" fmla="*/ 589552 h 2610137"/>
              <a:gd name="connsiteX59" fmla="*/ 3705235 w 5018777"/>
              <a:gd name="connsiteY59" fmla="*/ 605245 h 2610137"/>
              <a:gd name="connsiteX60" fmla="*/ 3652167 w 5018777"/>
              <a:gd name="connsiteY60" fmla="*/ 526233 h 2610137"/>
              <a:gd name="connsiteX61" fmla="*/ 3668949 w 5018777"/>
              <a:gd name="connsiteY61" fmla="*/ 438331 h 2610137"/>
              <a:gd name="connsiteX62" fmla="*/ 3705235 w 5018777"/>
              <a:gd name="connsiteY62" fmla="*/ 373017 h 2610137"/>
              <a:gd name="connsiteX63" fmla="*/ 3814092 w 5018777"/>
              <a:gd name="connsiteY63" fmla="*/ 329474 h 2610137"/>
              <a:gd name="connsiteX64" fmla="*/ 3959235 w 5018777"/>
              <a:gd name="connsiteY64" fmla="*/ 336731 h 2610137"/>
              <a:gd name="connsiteX65" fmla="*/ 4024549 w 5018777"/>
              <a:gd name="connsiteY65" fmla="*/ 380274 h 2610137"/>
              <a:gd name="connsiteX66" fmla="*/ 4060835 w 5018777"/>
              <a:gd name="connsiteY66" fmla="*/ 416560 h 2610137"/>
              <a:gd name="connsiteX67" fmla="*/ 4097120 w 5018777"/>
              <a:gd name="connsiteY67" fmla="*/ 481874 h 2610137"/>
              <a:gd name="connsiteX68" fmla="*/ 4111997 w 5018777"/>
              <a:gd name="connsiteY68" fmla="*/ 623751 h 2610137"/>
              <a:gd name="connsiteX69" fmla="*/ 4089863 w 5018777"/>
              <a:gd name="connsiteY69" fmla="*/ 735874 h 2610137"/>
              <a:gd name="connsiteX70" fmla="*/ 4060835 w 5018777"/>
              <a:gd name="connsiteY70" fmla="*/ 772160 h 2610137"/>
              <a:gd name="connsiteX71" fmla="*/ 3946897 w 5018777"/>
              <a:gd name="connsiteY71" fmla="*/ 854165 h 2610137"/>
              <a:gd name="connsiteX72" fmla="*/ 3843120 w 5018777"/>
              <a:gd name="connsiteY72" fmla="*/ 881017 h 2610137"/>
              <a:gd name="connsiteX73" fmla="*/ 3567349 w 5018777"/>
              <a:gd name="connsiteY73" fmla="*/ 866503 h 2610137"/>
              <a:gd name="connsiteX74" fmla="*/ 3414586 w 5018777"/>
              <a:gd name="connsiteY74" fmla="*/ 813798 h 2610137"/>
              <a:gd name="connsiteX75" fmla="*/ 3324870 w 5018777"/>
              <a:gd name="connsiteY75" fmla="*/ 695597 h 2610137"/>
              <a:gd name="connsiteX76" fmla="*/ 3267538 w 5018777"/>
              <a:gd name="connsiteY76" fmla="*/ 543106 h 2610137"/>
              <a:gd name="connsiteX77" fmla="*/ 3199412 w 5018777"/>
              <a:gd name="connsiteY77" fmla="*/ 370840 h 2610137"/>
              <a:gd name="connsiteX78" fmla="*/ 3139177 w 5018777"/>
              <a:gd name="connsiteY78" fmla="*/ 285931 h 2610137"/>
              <a:gd name="connsiteX79" fmla="*/ 3081120 w 5018777"/>
              <a:gd name="connsiteY79" fmla="*/ 235131 h 2610137"/>
              <a:gd name="connsiteX80" fmla="*/ 3008549 w 5018777"/>
              <a:gd name="connsiteY80" fmla="*/ 177074 h 2610137"/>
              <a:gd name="connsiteX81" fmla="*/ 2934889 w 5018777"/>
              <a:gd name="connsiteY81" fmla="*/ 127363 h 2610137"/>
              <a:gd name="connsiteX82" fmla="*/ 2827120 w 5018777"/>
              <a:gd name="connsiteY82" fmla="*/ 82731 h 2610137"/>
              <a:gd name="connsiteX83" fmla="*/ 2667463 w 5018777"/>
              <a:gd name="connsiteY83" fmla="*/ 53703 h 2610137"/>
              <a:gd name="connsiteX84" fmla="*/ 2500549 w 5018777"/>
              <a:gd name="connsiteY84" fmla="*/ 46445 h 2610137"/>
              <a:gd name="connsiteX85" fmla="*/ 2275577 w 5018777"/>
              <a:gd name="connsiteY85" fmla="*/ 24674 h 2610137"/>
              <a:gd name="connsiteX86" fmla="*/ 2036092 w 5018777"/>
              <a:gd name="connsiteY86" fmla="*/ 10160 h 2610137"/>
              <a:gd name="connsiteX87" fmla="*/ 1753063 w 5018777"/>
              <a:gd name="connsiteY87" fmla="*/ 31931 h 2610137"/>
              <a:gd name="connsiteX88" fmla="*/ 1519746 w 5018777"/>
              <a:gd name="connsiteY88" fmla="*/ 84908 h 2610137"/>
              <a:gd name="connsiteX89" fmla="*/ 1157977 w 5018777"/>
              <a:gd name="connsiteY89" fmla="*/ 193403 h 2610137"/>
              <a:gd name="connsiteX90" fmla="*/ 969292 w 5018777"/>
              <a:gd name="connsiteY90" fmla="*/ 264160 h 2610137"/>
              <a:gd name="connsiteX91" fmla="*/ 889463 w 5018777"/>
              <a:gd name="connsiteY91" fmla="*/ 322217 h 2610137"/>
              <a:gd name="connsiteX92" fmla="*/ 763189 w 5018777"/>
              <a:gd name="connsiteY92" fmla="*/ 423454 h 2610137"/>
              <a:gd name="connsiteX93" fmla="*/ 693520 w 5018777"/>
              <a:gd name="connsiteY93" fmla="*/ 503645 h 2610137"/>
              <a:gd name="connsiteX94" fmla="*/ 664492 w 5018777"/>
              <a:gd name="connsiteY94" fmla="*/ 547188 h 2610137"/>
              <a:gd name="connsiteX95" fmla="*/ 642720 w 5018777"/>
              <a:gd name="connsiteY95" fmla="*/ 612503 h 2610137"/>
              <a:gd name="connsiteX96" fmla="*/ 651792 w 5018777"/>
              <a:gd name="connsiteY96" fmla="*/ 743857 h 2610137"/>
              <a:gd name="connsiteX97" fmla="*/ 700052 w 5018777"/>
              <a:gd name="connsiteY97" fmla="*/ 807357 h 2610137"/>
              <a:gd name="connsiteX98" fmla="*/ 751577 w 5018777"/>
              <a:gd name="connsiteY98" fmla="*/ 807720 h 2610137"/>
              <a:gd name="connsiteX99" fmla="*/ 775889 w 5018777"/>
              <a:gd name="connsiteY99" fmla="*/ 751840 h 2610137"/>
              <a:gd name="connsiteX100" fmla="*/ 764640 w 5018777"/>
              <a:gd name="connsiteY100" fmla="*/ 682171 h 2610137"/>
              <a:gd name="connsiteX101" fmla="*/ 704769 w 5018777"/>
              <a:gd name="connsiteY101" fmla="*/ 647337 h 2610137"/>
              <a:gd name="connsiteX102" fmla="*/ 567246 w 5018777"/>
              <a:gd name="connsiteY102" fmla="*/ 641894 h 2610137"/>
              <a:gd name="connsiteX103" fmla="*/ 468549 w 5018777"/>
              <a:gd name="connsiteY103" fmla="*/ 685074 h 2610137"/>
              <a:gd name="connsiteX104" fmla="*/ 446777 w 5018777"/>
              <a:gd name="connsiteY104" fmla="*/ 757645 h 2610137"/>
              <a:gd name="connsiteX105" fmla="*/ 475806 w 5018777"/>
              <a:gd name="connsiteY105" fmla="*/ 851988 h 2610137"/>
              <a:gd name="connsiteX106" fmla="*/ 533863 w 5018777"/>
              <a:gd name="connsiteY106" fmla="*/ 844731 h 2610137"/>
              <a:gd name="connsiteX107" fmla="*/ 541120 w 5018777"/>
              <a:gd name="connsiteY107" fmla="*/ 822960 h 2610137"/>
              <a:gd name="connsiteX108" fmla="*/ 519349 w 5018777"/>
              <a:gd name="connsiteY108" fmla="*/ 743131 h 2610137"/>
              <a:gd name="connsiteX109" fmla="*/ 497577 w 5018777"/>
              <a:gd name="connsiteY109" fmla="*/ 728617 h 2610137"/>
              <a:gd name="connsiteX110" fmla="*/ 352435 w 5018777"/>
              <a:gd name="connsiteY110" fmla="*/ 735874 h 2610137"/>
              <a:gd name="connsiteX111" fmla="*/ 252286 w 5018777"/>
              <a:gd name="connsiteY111" fmla="*/ 793931 h 2610137"/>
              <a:gd name="connsiteX112" fmla="*/ 192777 w 5018777"/>
              <a:gd name="connsiteY112" fmla="*/ 895531 h 2610137"/>
              <a:gd name="connsiteX113" fmla="*/ 187335 w 5018777"/>
              <a:gd name="connsiteY113" fmla="*/ 1029425 h 2610137"/>
              <a:gd name="connsiteX114" fmla="*/ 218177 w 5018777"/>
              <a:gd name="connsiteY114" fmla="*/ 1073694 h 2610137"/>
              <a:gd name="connsiteX115" fmla="*/ 278049 w 5018777"/>
              <a:gd name="connsiteY115" fmla="*/ 1066437 h 2610137"/>
              <a:gd name="connsiteX116" fmla="*/ 297643 w 5018777"/>
              <a:gd name="connsiteY116" fmla="*/ 1025434 h 2610137"/>
              <a:gd name="connsiteX117" fmla="*/ 260995 w 5018777"/>
              <a:gd name="connsiteY117" fmla="*/ 960483 h 2610137"/>
              <a:gd name="connsiteX118" fmla="*/ 172095 w 5018777"/>
              <a:gd name="connsiteY118" fmla="*/ 955040 h 2610137"/>
              <a:gd name="connsiteX119" fmla="*/ 108957 w 5018777"/>
              <a:gd name="connsiteY119" fmla="*/ 999308 h 2610137"/>
              <a:gd name="connsiteX120" fmla="*/ 54892 w 5018777"/>
              <a:gd name="connsiteY120" fmla="*/ 1069703 h 2610137"/>
              <a:gd name="connsiteX121" fmla="*/ 14252 w 5018777"/>
              <a:gd name="connsiteY121" fmla="*/ 1159691 h 2610137"/>
              <a:gd name="connsiteX122" fmla="*/ 20783 w 5018777"/>
              <a:gd name="connsiteY122" fmla="*/ 1264920 h 2610137"/>
              <a:gd name="connsiteX123" fmla="*/ 69406 w 5018777"/>
              <a:gd name="connsiteY123" fmla="*/ 1316445 h 2610137"/>
              <a:gd name="connsiteX124" fmla="*/ 112949 w 5018777"/>
              <a:gd name="connsiteY124" fmla="*/ 1345474 h 2610137"/>
              <a:gd name="connsiteX125" fmla="*/ 159032 w 5018777"/>
              <a:gd name="connsiteY125" fmla="*/ 1344748 h 2610137"/>
              <a:gd name="connsiteX126" fmla="*/ 217089 w 5018777"/>
              <a:gd name="connsiteY126" fmla="*/ 1319348 h 2610137"/>
              <a:gd name="connsiteX127" fmla="*/ 199672 w 5018777"/>
              <a:gd name="connsiteY127" fmla="*/ 1246051 h 2610137"/>
              <a:gd name="connsiteX128" fmla="*/ 124197 w 5018777"/>
              <a:gd name="connsiteY128" fmla="*/ 1239157 h 2610137"/>
              <a:gd name="connsiteX129" fmla="*/ 54892 w 5018777"/>
              <a:gd name="connsiteY129" fmla="*/ 1265645 h 2610137"/>
              <a:gd name="connsiteX130" fmla="*/ 33120 w 5018777"/>
              <a:gd name="connsiteY130" fmla="*/ 1301931 h 2610137"/>
              <a:gd name="connsiteX131" fmla="*/ 18606 w 5018777"/>
              <a:gd name="connsiteY131" fmla="*/ 1323703 h 2610137"/>
              <a:gd name="connsiteX132" fmla="*/ 4092 w 5018777"/>
              <a:gd name="connsiteY132" fmla="*/ 1382485 h 2610137"/>
              <a:gd name="connsiteX133" fmla="*/ 3729 w 5018777"/>
              <a:gd name="connsiteY133" fmla="*/ 1439091 h 2610137"/>
              <a:gd name="connsiteX134" fmla="*/ 47635 w 5018777"/>
              <a:gd name="connsiteY134" fmla="*/ 1497874 h 2610137"/>
              <a:gd name="connsiteX135" fmla="*/ 91177 w 5018777"/>
              <a:gd name="connsiteY135" fmla="*/ 1526903 h 2610137"/>
              <a:gd name="connsiteX136" fmla="*/ 127100 w 5018777"/>
              <a:gd name="connsiteY136" fmla="*/ 1571171 h 2610137"/>
              <a:gd name="connsiteX137" fmla="*/ 171006 w 5018777"/>
              <a:gd name="connsiteY137" fmla="*/ 1584960 h 2610137"/>
              <a:gd name="connsiteX138" fmla="*/ 228337 w 5018777"/>
              <a:gd name="connsiteY138" fmla="*/ 1564640 h 2610137"/>
              <a:gd name="connsiteX139" fmla="*/ 236683 w 5018777"/>
              <a:gd name="connsiteY139" fmla="*/ 1486625 h 2610137"/>
              <a:gd name="connsiteX140" fmla="*/ 157217 w 5018777"/>
              <a:gd name="connsiteY140" fmla="*/ 1468483 h 2610137"/>
              <a:gd name="connsiteX141" fmla="*/ 105692 w 5018777"/>
              <a:gd name="connsiteY141" fmla="*/ 1505131 h 2610137"/>
              <a:gd name="connsiteX142" fmla="*/ 105692 w 5018777"/>
              <a:gd name="connsiteY142" fmla="*/ 1701074 h 2610137"/>
              <a:gd name="connsiteX143" fmla="*/ 141615 w 5018777"/>
              <a:gd name="connsiteY143" fmla="*/ 1752237 h 2610137"/>
              <a:gd name="connsiteX144" fmla="*/ 192777 w 5018777"/>
              <a:gd name="connsiteY144" fmla="*/ 1795417 h 2610137"/>
              <a:gd name="connsiteX145" fmla="*/ 250835 w 5018777"/>
              <a:gd name="connsiteY145" fmla="*/ 1831703 h 2610137"/>
              <a:gd name="connsiteX146" fmla="*/ 359692 w 5018777"/>
              <a:gd name="connsiteY146" fmla="*/ 1824445 h 2610137"/>
              <a:gd name="connsiteX147" fmla="*/ 394163 w 5018777"/>
              <a:gd name="connsiteY147" fmla="*/ 1799408 h 2610137"/>
              <a:gd name="connsiteX148" fmla="*/ 410492 w 5018777"/>
              <a:gd name="connsiteY148" fmla="*/ 1701074 h 2610137"/>
              <a:gd name="connsiteX149" fmla="*/ 366949 w 5018777"/>
              <a:gd name="connsiteY149" fmla="*/ 1686560 h 2610137"/>
              <a:gd name="connsiteX150" fmla="*/ 316149 w 5018777"/>
              <a:gd name="connsiteY150" fmla="*/ 1693817 h 2610137"/>
              <a:gd name="connsiteX151" fmla="*/ 279863 w 5018777"/>
              <a:gd name="connsiteY151" fmla="*/ 1722845 h 2610137"/>
              <a:gd name="connsiteX152" fmla="*/ 265349 w 5018777"/>
              <a:gd name="connsiteY152" fmla="*/ 1788160 h 2610137"/>
              <a:gd name="connsiteX153" fmla="*/ 276235 w 5018777"/>
              <a:gd name="connsiteY153" fmla="*/ 1942011 h 2610137"/>
              <a:gd name="connsiteX154" fmla="*/ 331026 w 5018777"/>
              <a:gd name="connsiteY154" fmla="*/ 1987368 h 2610137"/>
              <a:gd name="connsiteX155" fmla="*/ 417749 w 5018777"/>
              <a:gd name="connsiteY155" fmla="*/ 2005874 h 2610137"/>
              <a:gd name="connsiteX156" fmla="*/ 526606 w 5018777"/>
              <a:gd name="connsiteY156" fmla="*/ 1998617 h 2610137"/>
              <a:gd name="connsiteX157" fmla="*/ 555635 w 5018777"/>
              <a:gd name="connsiteY157" fmla="*/ 1976845 h 2610137"/>
              <a:gd name="connsiteX158" fmla="*/ 599177 w 5018777"/>
              <a:gd name="connsiteY158" fmla="*/ 1947817 h 2610137"/>
              <a:gd name="connsiteX159" fmla="*/ 628206 w 5018777"/>
              <a:gd name="connsiteY159" fmla="*/ 1904274 h 2610137"/>
              <a:gd name="connsiteX160" fmla="*/ 613692 w 5018777"/>
              <a:gd name="connsiteY160" fmla="*/ 1838960 h 2610137"/>
              <a:gd name="connsiteX161" fmla="*/ 570149 w 5018777"/>
              <a:gd name="connsiteY161" fmla="*/ 1795417 h 2610137"/>
              <a:gd name="connsiteX162" fmla="*/ 528057 w 5018777"/>
              <a:gd name="connsiteY162" fmla="*/ 1803400 h 2610137"/>
              <a:gd name="connsiteX163" fmla="*/ 481249 w 5018777"/>
              <a:gd name="connsiteY163" fmla="*/ 1901371 h 2610137"/>
              <a:gd name="connsiteX164" fmla="*/ 555635 w 5018777"/>
              <a:gd name="connsiteY164" fmla="*/ 1998617 h 2610137"/>
              <a:gd name="connsiteX165" fmla="*/ 570149 w 5018777"/>
              <a:gd name="connsiteY165" fmla="*/ 2020388 h 2610137"/>
              <a:gd name="connsiteX166" fmla="*/ 700777 w 5018777"/>
              <a:gd name="connsiteY166" fmla="*/ 2071188 h 2610137"/>
              <a:gd name="connsiteX167" fmla="*/ 737063 w 5018777"/>
              <a:gd name="connsiteY167" fmla="*/ 2085703 h 2610137"/>
              <a:gd name="connsiteX168" fmla="*/ 867692 w 5018777"/>
              <a:gd name="connsiteY168" fmla="*/ 2122714 h 2610137"/>
              <a:gd name="connsiteX169" fmla="*/ 969292 w 5018777"/>
              <a:gd name="connsiteY169" fmla="*/ 2151017 h 2610137"/>
              <a:gd name="connsiteX170" fmla="*/ 1078149 w 5018777"/>
              <a:gd name="connsiteY170" fmla="*/ 2136503 h 2610137"/>
              <a:gd name="connsiteX171" fmla="*/ 1128949 w 5018777"/>
              <a:gd name="connsiteY171" fmla="*/ 2107474 h 2610137"/>
              <a:gd name="connsiteX172" fmla="*/ 1247603 w 5018777"/>
              <a:gd name="connsiteY172" fmla="*/ 2016397 h 2610137"/>
              <a:gd name="connsiteX173" fmla="*/ 1291509 w 5018777"/>
              <a:gd name="connsiteY173" fmla="*/ 1960154 h 2610137"/>
              <a:gd name="connsiteX174" fmla="*/ 1278083 w 5018777"/>
              <a:gd name="connsiteY174" fmla="*/ 1842225 h 2610137"/>
              <a:gd name="connsiteX175" fmla="*/ 1223292 w 5018777"/>
              <a:gd name="connsiteY175" fmla="*/ 1817188 h 2610137"/>
              <a:gd name="connsiteX176" fmla="*/ 1129675 w 5018777"/>
              <a:gd name="connsiteY176" fmla="*/ 1836057 h 2610137"/>
              <a:gd name="connsiteX177" fmla="*/ 1107177 w 5018777"/>
              <a:gd name="connsiteY177" fmla="*/ 1897017 h 2610137"/>
              <a:gd name="connsiteX178" fmla="*/ 1085406 w 5018777"/>
              <a:gd name="connsiteY178" fmla="*/ 2005874 h 2610137"/>
              <a:gd name="connsiteX179" fmla="*/ 1020092 w 5018777"/>
              <a:gd name="connsiteY179" fmla="*/ 1998617 h 2610137"/>
              <a:gd name="connsiteX180" fmla="*/ 984532 w 5018777"/>
              <a:gd name="connsiteY180" fmla="*/ 1914434 h 2610137"/>
              <a:gd name="connsiteX181" fmla="*/ 996869 w 5018777"/>
              <a:gd name="connsiteY181" fmla="*/ 1810657 h 2610137"/>
              <a:gd name="connsiteX182" fmla="*/ 1070529 w 5018777"/>
              <a:gd name="connsiteY182" fmla="*/ 1734457 h 2610137"/>
              <a:gd name="connsiteX183" fmla="*/ 1230549 w 5018777"/>
              <a:gd name="connsiteY183" fmla="*/ 1693817 h 2610137"/>
              <a:gd name="connsiteX184" fmla="*/ 1339406 w 5018777"/>
              <a:gd name="connsiteY184" fmla="*/ 1701074 h 2610137"/>
              <a:gd name="connsiteX185" fmla="*/ 1426492 w 5018777"/>
              <a:gd name="connsiteY185" fmla="*/ 1744617 h 2610137"/>
              <a:gd name="connsiteX186" fmla="*/ 1480557 w 5018777"/>
              <a:gd name="connsiteY186" fmla="*/ 1795417 h 2610137"/>
              <a:gd name="connsiteX187" fmla="*/ 1510312 w 5018777"/>
              <a:gd name="connsiteY187" fmla="*/ 1862545 h 2610137"/>
              <a:gd name="connsiteX188" fmla="*/ 1511037 w 5018777"/>
              <a:gd name="connsiteY188" fmla="*/ 1964871 h 2610137"/>
              <a:gd name="connsiteX189" fmla="*/ 1463866 w 5018777"/>
              <a:gd name="connsiteY189" fmla="*/ 2049780 h 2610137"/>
              <a:gd name="connsiteX190" fmla="*/ 1404720 w 5018777"/>
              <a:gd name="connsiteY190" fmla="*/ 2165531 h 2610137"/>
              <a:gd name="connsiteX191" fmla="*/ 1368435 w 5018777"/>
              <a:gd name="connsiteY191" fmla="*/ 2296160 h 2610137"/>
              <a:gd name="connsiteX192" fmla="*/ 1370975 w 5018777"/>
              <a:gd name="connsiteY192" fmla="*/ 2452188 h 2610137"/>
              <a:gd name="connsiteX193" fmla="*/ 1513577 w 5018777"/>
              <a:gd name="connsiteY193" fmla="*/ 2557417 h 2610137"/>
              <a:gd name="connsiteX194" fmla="*/ 1636949 w 5018777"/>
              <a:gd name="connsiteY194" fmla="*/ 2593703 h 2610137"/>
              <a:gd name="connsiteX195" fmla="*/ 1813297 w 5018777"/>
              <a:gd name="connsiteY195" fmla="*/ 2610122 h 2610137"/>
              <a:gd name="connsiteX196" fmla="*/ 1929775 w 5018777"/>
              <a:gd name="connsiteY196" fmla="*/ 2575378 h 2610137"/>
              <a:gd name="connsiteX197" fmla="*/ 1963520 w 5018777"/>
              <a:gd name="connsiteY197" fmla="*/ 2499360 h 2610137"/>
              <a:gd name="connsiteX198" fmla="*/ 2006337 w 5018777"/>
              <a:gd name="connsiteY198" fmla="*/ 2317931 h 2610137"/>
              <a:gd name="connsiteX199" fmla="*/ 2043349 w 5018777"/>
              <a:gd name="connsiteY199" fmla="*/ 2114731 h 2610137"/>
              <a:gd name="connsiteX200" fmla="*/ 2102495 w 5018777"/>
              <a:gd name="connsiteY200" fmla="*/ 1990634 h 2610137"/>
              <a:gd name="connsiteX201" fmla="*/ 2221512 w 5018777"/>
              <a:gd name="connsiteY201" fmla="*/ 1882140 h 2610137"/>
              <a:gd name="connsiteX202" fmla="*/ 2333362 w 5018777"/>
              <a:gd name="connsiteY202" fmla="*/ 1869530 h 2610137"/>
              <a:gd name="connsiteX203" fmla="*/ 2398949 w 5018777"/>
              <a:gd name="connsiteY203" fmla="*/ 1882503 h 2610137"/>
              <a:gd name="connsiteX204" fmla="*/ 2457006 w 5018777"/>
              <a:gd name="connsiteY204" fmla="*/ 1933303 h 2610137"/>
              <a:gd name="connsiteX205" fmla="*/ 2493292 w 5018777"/>
              <a:gd name="connsiteY205" fmla="*/ 1976845 h 2610137"/>
              <a:gd name="connsiteX206" fmla="*/ 2533387 w 5018777"/>
              <a:gd name="connsiteY206" fmla="*/ 2067015 h 2610137"/>
              <a:gd name="connsiteX207" fmla="*/ 2542550 w 5018777"/>
              <a:gd name="connsiteY207" fmla="*/ 2182948 h 2610137"/>
              <a:gd name="connsiteX208" fmla="*/ 2476600 w 5018777"/>
              <a:gd name="connsiteY208" fmla="*/ 2272937 h 2610137"/>
              <a:gd name="connsiteX209" fmla="*/ 2332092 w 5018777"/>
              <a:gd name="connsiteY209" fmla="*/ 2281010 h 2610137"/>
              <a:gd name="connsiteX210" fmla="*/ 2435144 w 5018777"/>
              <a:gd name="connsiteY210" fmla="*/ 2152831 h 2610137"/>
              <a:gd name="connsiteX211" fmla="*/ 2379899 w 5018777"/>
              <a:gd name="connsiteY211" fmla="*/ 2048600 h 2610137"/>
              <a:gd name="connsiteX212" fmla="*/ 2275577 w 5018777"/>
              <a:gd name="connsiteY212" fmla="*/ 2020388 h 2610137"/>
              <a:gd name="connsiteX213" fmla="*/ 2152206 w 5018777"/>
              <a:gd name="connsiteY213" fmla="*/ 2114731 h 2610137"/>
              <a:gd name="connsiteX214" fmla="*/ 2130435 w 5018777"/>
              <a:gd name="connsiteY214" fmla="*/ 2354217 h 2610137"/>
              <a:gd name="connsiteX215" fmla="*/ 2209265 w 5018777"/>
              <a:gd name="connsiteY215" fmla="*/ 2468063 h 2610137"/>
              <a:gd name="connsiteX216" fmla="*/ 2319120 w 5018777"/>
              <a:gd name="connsiteY216" fmla="*/ 2535645 h 2610137"/>
              <a:gd name="connsiteX217" fmla="*/ 2532662 w 5018777"/>
              <a:gd name="connsiteY217" fmla="*/ 2568847 h 2610137"/>
              <a:gd name="connsiteX218" fmla="*/ 2587635 w 5018777"/>
              <a:gd name="connsiteY218" fmla="*/ 2484845 h 2610137"/>
              <a:gd name="connsiteX219" fmla="*/ 2594892 w 5018777"/>
              <a:gd name="connsiteY219" fmla="*/ 2412274 h 2610137"/>
              <a:gd name="connsiteX220" fmla="*/ 2790835 w 5018777"/>
              <a:gd name="connsiteY220" fmla="*/ 2455817 h 2610137"/>
              <a:gd name="connsiteX221" fmla="*/ 2767612 w 5018777"/>
              <a:gd name="connsiteY221" fmla="*/ 2268310 h 2610137"/>
              <a:gd name="connsiteX222" fmla="*/ 2980246 w 5018777"/>
              <a:gd name="connsiteY222" fmla="*/ 2285002 h 2610137"/>
              <a:gd name="connsiteX223" fmla="*/ 2916474 w 5018777"/>
              <a:gd name="connsiteY223" fmla="*/ 2067741 h 2610137"/>
              <a:gd name="connsiteX224" fmla="*/ 3146435 w 5018777"/>
              <a:gd name="connsiteY224" fmla="*/ 2042160 h 2610137"/>
              <a:gd name="connsiteX225" fmla="*/ 3023063 w 5018777"/>
              <a:gd name="connsiteY225" fmla="*/ 1846217 h 2610137"/>
              <a:gd name="connsiteX226" fmla="*/ 3251300 w 5018777"/>
              <a:gd name="connsiteY226" fmla="*/ 1829344 h 2610137"/>
              <a:gd name="connsiteX227" fmla="*/ 3091099 w 5018777"/>
              <a:gd name="connsiteY227" fmla="*/ 1650274 h 2610137"/>
              <a:gd name="connsiteX228" fmla="*/ 3298835 w 5018777"/>
              <a:gd name="connsiteY228" fmla="*/ 1570445 h 2610137"/>
              <a:gd name="connsiteX229" fmla="*/ 3119402 w 5018777"/>
              <a:gd name="connsiteY229" fmla="*/ 1423398 h 2610137"/>
              <a:gd name="connsiteX230" fmla="*/ 3313349 w 5018777"/>
              <a:gd name="connsiteY230" fmla="*/ 1265645 h 2610137"/>
              <a:gd name="connsiteX231" fmla="*/ 3097993 w 5018777"/>
              <a:gd name="connsiteY231" fmla="*/ 1175566 h 2610137"/>
              <a:gd name="connsiteX232" fmla="*/ 3255292 w 5018777"/>
              <a:gd name="connsiteY232" fmla="*/ 997131 h 2610137"/>
              <a:gd name="connsiteX233" fmla="*/ 3028325 w 5018777"/>
              <a:gd name="connsiteY233" fmla="*/ 926102 h 2610137"/>
              <a:gd name="connsiteX234" fmla="*/ 3131920 w 5018777"/>
              <a:gd name="connsiteY234" fmla="*/ 706845 h 2610137"/>
              <a:gd name="connsiteX235" fmla="*/ 2892435 w 5018777"/>
              <a:gd name="connsiteY235" fmla="*/ 648788 h 2610137"/>
              <a:gd name="connsiteX236" fmla="*/ 2976527 w 5018777"/>
              <a:gd name="connsiteY236" fmla="*/ 466906 h 2610137"/>
              <a:gd name="connsiteX237" fmla="*/ 2736950 w 5018777"/>
              <a:gd name="connsiteY237" fmla="*/ 449398 h 2610137"/>
              <a:gd name="connsiteX238" fmla="*/ 2732777 w 5018777"/>
              <a:gd name="connsiteY238" fmla="*/ 380274 h 2610137"/>
              <a:gd name="connsiteX239" fmla="*/ 2725520 w 5018777"/>
              <a:gd name="connsiteY239" fmla="*/ 293188 h 2610137"/>
              <a:gd name="connsiteX240" fmla="*/ 2711006 w 5018777"/>
              <a:gd name="connsiteY240" fmla="*/ 235131 h 2610137"/>
              <a:gd name="connsiteX241" fmla="*/ 2667463 w 5018777"/>
              <a:gd name="connsiteY241" fmla="*/ 213360 h 2610137"/>
              <a:gd name="connsiteX242" fmla="*/ 2660206 w 5018777"/>
              <a:gd name="connsiteY242"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05235 w 5018777"/>
              <a:gd name="connsiteY58" fmla="*/ 605245 h 2610137"/>
              <a:gd name="connsiteX59" fmla="*/ 3652167 w 5018777"/>
              <a:gd name="connsiteY59" fmla="*/ 526233 h 2610137"/>
              <a:gd name="connsiteX60" fmla="*/ 3668949 w 5018777"/>
              <a:gd name="connsiteY60" fmla="*/ 438331 h 2610137"/>
              <a:gd name="connsiteX61" fmla="*/ 3705235 w 5018777"/>
              <a:gd name="connsiteY61" fmla="*/ 373017 h 2610137"/>
              <a:gd name="connsiteX62" fmla="*/ 3814092 w 5018777"/>
              <a:gd name="connsiteY62" fmla="*/ 329474 h 2610137"/>
              <a:gd name="connsiteX63" fmla="*/ 3959235 w 5018777"/>
              <a:gd name="connsiteY63" fmla="*/ 336731 h 2610137"/>
              <a:gd name="connsiteX64" fmla="*/ 4024549 w 5018777"/>
              <a:gd name="connsiteY64" fmla="*/ 380274 h 2610137"/>
              <a:gd name="connsiteX65" fmla="*/ 4060835 w 5018777"/>
              <a:gd name="connsiteY65" fmla="*/ 416560 h 2610137"/>
              <a:gd name="connsiteX66" fmla="*/ 4097120 w 5018777"/>
              <a:gd name="connsiteY66" fmla="*/ 481874 h 2610137"/>
              <a:gd name="connsiteX67" fmla="*/ 4111997 w 5018777"/>
              <a:gd name="connsiteY67" fmla="*/ 623751 h 2610137"/>
              <a:gd name="connsiteX68" fmla="*/ 4089863 w 5018777"/>
              <a:gd name="connsiteY68" fmla="*/ 735874 h 2610137"/>
              <a:gd name="connsiteX69" fmla="*/ 4060835 w 5018777"/>
              <a:gd name="connsiteY69" fmla="*/ 772160 h 2610137"/>
              <a:gd name="connsiteX70" fmla="*/ 3946897 w 5018777"/>
              <a:gd name="connsiteY70" fmla="*/ 854165 h 2610137"/>
              <a:gd name="connsiteX71" fmla="*/ 3843120 w 5018777"/>
              <a:gd name="connsiteY71" fmla="*/ 881017 h 2610137"/>
              <a:gd name="connsiteX72" fmla="*/ 3567349 w 5018777"/>
              <a:gd name="connsiteY72" fmla="*/ 866503 h 2610137"/>
              <a:gd name="connsiteX73" fmla="*/ 3414586 w 5018777"/>
              <a:gd name="connsiteY73" fmla="*/ 813798 h 2610137"/>
              <a:gd name="connsiteX74" fmla="*/ 3324870 w 5018777"/>
              <a:gd name="connsiteY74" fmla="*/ 695597 h 2610137"/>
              <a:gd name="connsiteX75" fmla="*/ 3267538 w 5018777"/>
              <a:gd name="connsiteY75" fmla="*/ 543106 h 2610137"/>
              <a:gd name="connsiteX76" fmla="*/ 3199412 w 5018777"/>
              <a:gd name="connsiteY76" fmla="*/ 370840 h 2610137"/>
              <a:gd name="connsiteX77" fmla="*/ 3139177 w 5018777"/>
              <a:gd name="connsiteY77" fmla="*/ 285931 h 2610137"/>
              <a:gd name="connsiteX78" fmla="*/ 3081120 w 5018777"/>
              <a:gd name="connsiteY78" fmla="*/ 235131 h 2610137"/>
              <a:gd name="connsiteX79" fmla="*/ 3008549 w 5018777"/>
              <a:gd name="connsiteY79" fmla="*/ 177074 h 2610137"/>
              <a:gd name="connsiteX80" fmla="*/ 2934889 w 5018777"/>
              <a:gd name="connsiteY80" fmla="*/ 127363 h 2610137"/>
              <a:gd name="connsiteX81" fmla="*/ 2827120 w 5018777"/>
              <a:gd name="connsiteY81" fmla="*/ 82731 h 2610137"/>
              <a:gd name="connsiteX82" fmla="*/ 2667463 w 5018777"/>
              <a:gd name="connsiteY82" fmla="*/ 53703 h 2610137"/>
              <a:gd name="connsiteX83" fmla="*/ 2500549 w 5018777"/>
              <a:gd name="connsiteY83" fmla="*/ 46445 h 2610137"/>
              <a:gd name="connsiteX84" fmla="*/ 2275577 w 5018777"/>
              <a:gd name="connsiteY84" fmla="*/ 24674 h 2610137"/>
              <a:gd name="connsiteX85" fmla="*/ 2036092 w 5018777"/>
              <a:gd name="connsiteY85" fmla="*/ 10160 h 2610137"/>
              <a:gd name="connsiteX86" fmla="*/ 1753063 w 5018777"/>
              <a:gd name="connsiteY86" fmla="*/ 31931 h 2610137"/>
              <a:gd name="connsiteX87" fmla="*/ 1519746 w 5018777"/>
              <a:gd name="connsiteY87" fmla="*/ 84908 h 2610137"/>
              <a:gd name="connsiteX88" fmla="*/ 1157977 w 5018777"/>
              <a:gd name="connsiteY88" fmla="*/ 193403 h 2610137"/>
              <a:gd name="connsiteX89" fmla="*/ 969292 w 5018777"/>
              <a:gd name="connsiteY89" fmla="*/ 264160 h 2610137"/>
              <a:gd name="connsiteX90" fmla="*/ 889463 w 5018777"/>
              <a:gd name="connsiteY90" fmla="*/ 322217 h 2610137"/>
              <a:gd name="connsiteX91" fmla="*/ 763189 w 5018777"/>
              <a:gd name="connsiteY91" fmla="*/ 423454 h 2610137"/>
              <a:gd name="connsiteX92" fmla="*/ 693520 w 5018777"/>
              <a:gd name="connsiteY92" fmla="*/ 503645 h 2610137"/>
              <a:gd name="connsiteX93" fmla="*/ 664492 w 5018777"/>
              <a:gd name="connsiteY93" fmla="*/ 547188 h 2610137"/>
              <a:gd name="connsiteX94" fmla="*/ 642720 w 5018777"/>
              <a:gd name="connsiteY94" fmla="*/ 612503 h 2610137"/>
              <a:gd name="connsiteX95" fmla="*/ 651792 w 5018777"/>
              <a:gd name="connsiteY95" fmla="*/ 743857 h 2610137"/>
              <a:gd name="connsiteX96" fmla="*/ 700052 w 5018777"/>
              <a:gd name="connsiteY96" fmla="*/ 807357 h 2610137"/>
              <a:gd name="connsiteX97" fmla="*/ 751577 w 5018777"/>
              <a:gd name="connsiteY97" fmla="*/ 807720 h 2610137"/>
              <a:gd name="connsiteX98" fmla="*/ 775889 w 5018777"/>
              <a:gd name="connsiteY98" fmla="*/ 751840 h 2610137"/>
              <a:gd name="connsiteX99" fmla="*/ 764640 w 5018777"/>
              <a:gd name="connsiteY99" fmla="*/ 682171 h 2610137"/>
              <a:gd name="connsiteX100" fmla="*/ 704769 w 5018777"/>
              <a:gd name="connsiteY100" fmla="*/ 647337 h 2610137"/>
              <a:gd name="connsiteX101" fmla="*/ 567246 w 5018777"/>
              <a:gd name="connsiteY101" fmla="*/ 641894 h 2610137"/>
              <a:gd name="connsiteX102" fmla="*/ 468549 w 5018777"/>
              <a:gd name="connsiteY102" fmla="*/ 685074 h 2610137"/>
              <a:gd name="connsiteX103" fmla="*/ 446777 w 5018777"/>
              <a:gd name="connsiteY103" fmla="*/ 757645 h 2610137"/>
              <a:gd name="connsiteX104" fmla="*/ 475806 w 5018777"/>
              <a:gd name="connsiteY104" fmla="*/ 851988 h 2610137"/>
              <a:gd name="connsiteX105" fmla="*/ 533863 w 5018777"/>
              <a:gd name="connsiteY105" fmla="*/ 844731 h 2610137"/>
              <a:gd name="connsiteX106" fmla="*/ 541120 w 5018777"/>
              <a:gd name="connsiteY106" fmla="*/ 822960 h 2610137"/>
              <a:gd name="connsiteX107" fmla="*/ 519349 w 5018777"/>
              <a:gd name="connsiteY107" fmla="*/ 743131 h 2610137"/>
              <a:gd name="connsiteX108" fmla="*/ 497577 w 5018777"/>
              <a:gd name="connsiteY108" fmla="*/ 728617 h 2610137"/>
              <a:gd name="connsiteX109" fmla="*/ 352435 w 5018777"/>
              <a:gd name="connsiteY109" fmla="*/ 735874 h 2610137"/>
              <a:gd name="connsiteX110" fmla="*/ 252286 w 5018777"/>
              <a:gd name="connsiteY110" fmla="*/ 793931 h 2610137"/>
              <a:gd name="connsiteX111" fmla="*/ 192777 w 5018777"/>
              <a:gd name="connsiteY111" fmla="*/ 895531 h 2610137"/>
              <a:gd name="connsiteX112" fmla="*/ 187335 w 5018777"/>
              <a:gd name="connsiteY112" fmla="*/ 1029425 h 2610137"/>
              <a:gd name="connsiteX113" fmla="*/ 218177 w 5018777"/>
              <a:gd name="connsiteY113" fmla="*/ 1073694 h 2610137"/>
              <a:gd name="connsiteX114" fmla="*/ 278049 w 5018777"/>
              <a:gd name="connsiteY114" fmla="*/ 1066437 h 2610137"/>
              <a:gd name="connsiteX115" fmla="*/ 297643 w 5018777"/>
              <a:gd name="connsiteY115" fmla="*/ 1025434 h 2610137"/>
              <a:gd name="connsiteX116" fmla="*/ 260995 w 5018777"/>
              <a:gd name="connsiteY116" fmla="*/ 960483 h 2610137"/>
              <a:gd name="connsiteX117" fmla="*/ 172095 w 5018777"/>
              <a:gd name="connsiteY117" fmla="*/ 955040 h 2610137"/>
              <a:gd name="connsiteX118" fmla="*/ 108957 w 5018777"/>
              <a:gd name="connsiteY118" fmla="*/ 999308 h 2610137"/>
              <a:gd name="connsiteX119" fmla="*/ 54892 w 5018777"/>
              <a:gd name="connsiteY119" fmla="*/ 1069703 h 2610137"/>
              <a:gd name="connsiteX120" fmla="*/ 14252 w 5018777"/>
              <a:gd name="connsiteY120" fmla="*/ 1159691 h 2610137"/>
              <a:gd name="connsiteX121" fmla="*/ 20783 w 5018777"/>
              <a:gd name="connsiteY121" fmla="*/ 1264920 h 2610137"/>
              <a:gd name="connsiteX122" fmla="*/ 69406 w 5018777"/>
              <a:gd name="connsiteY122" fmla="*/ 1316445 h 2610137"/>
              <a:gd name="connsiteX123" fmla="*/ 112949 w 5018777"/>
              <a:gd name="connsiteY123" fmla="*/ 1345474 h 2610137"/>
              <a:gd name="connsiteX124" fmla="*/ 159032 w 5018777"/>
              <a:gd name="connsiteY124" fmla="*/ 1344748 h 2610137"/>
              <a:gd name="connsiteX125" fmla="*/ 217089 w 5018777"/>
              <a:gd name="connsiteY125" fmla="*/ 1319348 h 2610137"/>
              <a:gd name="connsiteX126" fmla="*/ 199672 w 5018777"/>
              <a:gd name="connsiteY126" fmla="*/ 1246051 h 2610137"/>
              <a:gd name="connsiteX127" fmla="*/ 124197 w 5018777"/>
              <a:gd name="connsiteY127" fmla="*/ 1239157 h 2610137"/>
              <a:gd name="connsiteX128" fmla="*/ 54892 w 5018777"/>
              <a:gd name="connsiteY128" fmla="*/ 1265645 h 2610137"/>
              <a:gd name="connsiteX129" fmla="*/ 33120 w 5018777"/>
              <a:gd name="connsiteY129" fmla="*/ 1301931 h 2610137"/>
              <a:gd name="connsiteX130" fmla="*/ 18606 w 5018777"/>
              <a:gd name="connsiteY130" fmla="*/ 1323703 h 2610137"/>
              <a:gd name="connsiteX131" fmla="*/ 4092 w 5018777"/>
              <a:gd name="connsiteY131" fmla="*/ 1382485 h 2610137"/>
              <a:gd name="connsiteX132" fmla="*/ 3729 w 5018777"/>
              <a:gd name="connsiteY132" fmla="*/ 1439091 h 2610137"/>
              <a:gd name="connsiteX133" fmla="*/ 47635 w 5018777"/>
              <a:gd name="connsiteY133" fmla="*/ 1497874 h 2610137"/>
              <a:gd name="connsiteX134" fmla="*/ 91177 w 5018777"/>
              <a:gd name="connsiteY134" fmla="*/ 1526903 h 2610137"/>
              <a:gd name="connsiteX135" fmla="*/ 127100 w 5018777"/>
              <a:gd name="connsiteY135" fmla="*/ 1571171 h 2610137"/>
              <a:gd name="connsiteX136" fmla="*/ 171006 w 5018777"/>
              <a:gd name="connsiteY136" fmla="*/ 1584960 h 2610137"/>
              <a:gd name="connsiteX137" fmla="*/ 228337 w 5018777"/>
              <a:gd name="connsiteY137" fmla="*/ 1564640 h 2610137"/>
              <a:gd name="connsiteX138" fmla="*/ 236683 w 5018777"/>
              <a:gd name="connsiteY138" fmla="*/ 1486625 h 2610137"/>
              <a:gd name="connsiteX139" fmla="*/ 157217 w 5018777"/>
              <a:gd name="connsiteY139" fmla="*/ 1468483 h 2610137"/>
              <a:gd name="connsiteX140" fmla="*/ 105692 w 5018777"/>
              <a:gd name="connsiteY140" fmla="*/ 1505131 h 2610137"/>
              <a:gd name="connsiteX141" fmla="*/ 105692 w 5018777"/>
              <a:gd name="connsiteY141" fmla="*/ 1701074 h 2610137"/>
              <a:gd name="connsiteX142" fmla="*/ 141615 w 5018777"/>
              <a:gd name="connsiteY142" fmla="*/ 1752237 h 2610137"/>
              <a:gd name="connsiteX143" fmla="*/ 192777 w 5018777"/>
              <a:gd name="connsiteY143" fmla="*/ 1795417 h 2610137"/>
              <a:gd name="connsiteX144" fmla="*/ 250835 w 5018777"/>
              <a:gd name="connsiteY144" fmla="*/ 1831703 h 2610137"/>
              <a:gd name="connsiteX145" fmla="*/ 359692 w 5018777"/>
              <a:gd name="connsiteY145" fmla="*/ 1824445 h 2610137"/>
              <a:gd name="connsiteX146" fmla="*/ 394163 w 5018777"/>
              <a:gd name="connsiteY146" fmla="*/ 1799408 h 2610137"/>
              <a:gd name="connsiteX147" fmla="*/ 410492 w 5018777"/>
              <a:gd name="connsiteY147" fmla="*/ 1701074 h 2610137"/>
              <a:gd name="connsiteX148" fmla="*/ 366949 w 5018777"/>
              <a:gd name="connsiteY148" fmla="*/ 1686560 h 2610137"/>
              <a:gd name="connsiteX149" fmla="*/ 316149 w 5018777"/>
              <a:gd name="connsiteY149" fmla="*/ 1693817 h 2610137"/>
              <a:gd name="connsiteX150" fmla="*/ 279863 w 5018777"/>
              <a:gd name="connsiteY150" fmla="*/ 1722845 h 2610137"/>
              <a:gd name="connsiteX151" fmla="*/ 265349 w 5018777"/>
              <a:gd name="connsiteY151" fmla="*/ 1788160 h 2610137"/>
              <a:gd name="connsiteX152" fmla="*/ 276235 w 5018777"/>
              <a:gd name="connsiteY152" fmla="*/ 1942011 h 2610137"/>
              <a:gd name="connsiteX153" fmla="*/ 331026 w 5018777"/>
              <a:gd name="connsiteY153" fmla="*/ 1987368 h 2610137"/>
              <a:gd name="connsiteX154" fmla="*/ 417749 w 5018777"/>
              <a:gd name="connsiteY154" fmla="*/ 2005874 h 2610137"/>
              <a:gd name="connsiteX155" fmla="*/ 526606 w 5018777"/>
              <a:gd name="connsiteY155" fmla="*/ 1998617 h 2610137"/>
              <a:gd name="connsiteX156" fmla="*/ 555635 w 5018777"/>
              <a:gd name="connsiteY156" fmla="*/ 1976845 h 2610137"/>
              <a:gd name="connsiteX157" fmla="*/ 599177 w 5018777"/>
              <a:gd name="connsiteY157" fmla="*/ 1947817 h 2610137"/>
              <a:gd name="connsiteX158" fmla="*/ 628206 w 5018777"/>
              <a:gd name="connsiteY158" fmla="*/ 1904274 h 2610137"/>
              <a:gd name="connsiteX159" fmla="*/ 613692 w 5018777"/>
              <a:gd name="connsiteY159" fmla="*/ 1838960 h 2610137"/>
              <a:gd name="connsiteX160" fmla="*/ 570149 w 5018777"/>
              <a:gd name="connsiteY160" fmla="*/ 1795417 h 2610137"/>
              <a:gd name="connsiteX161" fmla="*/ 528057 w 5018777"/>
              <a:gd name="connsiteY161" fmla="*/ 1803400 h 2610137"/>
              <a:gd name="connsiteX162" fmla="*/ 481249 w 5018777"/>
              <a:gd name="connsiteY162" fmla="*/ 1901371 h 2610137"/>
              <a:gd name="connsiteX163" fmla="*/ 555635 w 5018777"/>
              <a:gd name="connsiteY163" fmla="*/ 1998617 h 2610137"/>
              <a:gd name="connsiteX164" fmla="*/ 570149 w 5018777"/>
              <a:gd name="connsiteY164" fmla="*/ 2020388 h 2610137"/>
              <a:gd name="connsiteX165" fmla="*/ 700777 w 5018777"/>
              <a:gd name="connsiteY165" fmla="*/ 2071188 h 2610137"/>
              <a:gd name="connsiteX166" fmla="*/ 737063 w 5018777"/>
              <a:gd name="connsiteY166" fmla="*/ 2085703 h 2610137"/>
              <a:gd name="connsiteX167" fmla="*/ 867692 w 5018777"/>
              <a:gd name="connsiteY167" fmla="*/ 2122714 h 2610137"/>
              <a:gd name="connsiteX168" fmla="*/ 969292 w 5018777"/>
              <a:gd name="connsiteY168" fmla="*/ 2151017 h 2610137"/>
              <a:gd name="connsiteX169" fmla="*/ 1078149 w 5018777"/>
              <a:gd name="connsiteY169" fmla="*/ 2136503 h 2610137"/>
              <a:gd name="connsiteX170" fmla="*/ 1128949 w 5018777"/>
              <a:gd name="connsiteY170" fmla="*/ 2107474 h 2610137"/>
              <a:gd name="connsiteX171" fmla="*/ 1247603 w 5018777"/>
              <a:gd name="connsiteY171" fmla="*/ 2016397 h 2610137"/>
              <a:gd name="connsiteX172" fmla="*/ 1291509 w 5018777"/>
              <a:gd name="connsiteY172" fmla="*/ 1960154 h 2610137"/>
              <a:gd name="connsiteX173" fmla="*/ 1278083 w 5018777"/>
              <a:gd name="connsiteY173" fmla="*/ 1842225 h 2610137"/>
              <a:gd name="connsiteX174" fmla="*/ 1223292 w 5018777"/>
              <a:gd name="connsiteY174" fmla="*/ 1817188 h 2610137"/>
              <a:gd name="connsiteX175" fmla="*/ 1129675 w 5018777"/>
              <a:gd name="connsiteY175" fmla="*/ 1836057 h 2610137"/>
              <a:gd name="connsiteX176" fmla="*/ 1107177 w 5018777"/>
              <a:gd name="connsiteY176" fmla="*/ 1897017 h 2610137"/>
              <a:gd name="connsiteX177" fmla="*/ 1085406 w 5018777"/>
              <a:gd name="connsiteY177" fmla="*/ 2005874 h 2610137"/>
              <a:gd name="connsiteX178" fmla="*/ 1020092 w 5018777"/>
              <a:gd name="connsiteY178" fmla="*/ 1998617 h 2610137"/>
              <a:gd name="connsiteX179" fmla="*/ 984532 w 5018777"/>
              <a:gd name="connsiteY179" fmla="*/ 1914434 h 2610137"/>
              <a:gd name="connsiteX180" fmla="*/ 996869 w 5018777"/>
              <a:gd name="connsiteY180" fmla="*/ 1810657 h 2610137"/>
              <a:gd name="connsiteX181" fmla="*/ 1070529 w 5018777"/>
              <a:gd name="connsiteY181" fmla="*/ 1734457 h 2610137"/>
              <a:gd name="connsiteX182" fmla="*/ 1230549 w 5018777"/>
              <a:gd name="connsiteY182" fmla="*/ 1693817 h 2610137"/>
              <a:gd name="connsiteX183" fmla="*/ 1339406 w 5018777"/>
              <a:gd name="connsiteY183" fmla="*/ 1701074 h 2610137"/>
              <a:gd name="connsiteX184" fmla="*/ 1426492 w 5018777"/>
              <a:gd name="connsiteY184" fmla="*/ 1744617 h 2610137"/>
              <a:gd name="connsiteX185" fmla="*/ 1480557 w 5018777"/>
              <a:gd name="connsiteY185" fmla="*/ 1795417 h 2610137"/>
              <a:gd name="connsiteX186" fmla="*/ 1510312 w 5018777"/>
              <a:gd name="connsiteY186" fmla="*/ 1862545 h 2610137"/>
              <a:gd name="connsiteX187" fmla="*/ 1511037 w 5018777"/>
              <a:gd name="connsiteY187" fmla="*/ 1964871 h 2610137"/>
              <a:gd name="connsiteX188" fmla="*/ 1463866 w 5018777"/>
              <a:gd name="connsiteY188" fmla="*/ 2049780 h 2610137"/>
              <a:gd name="connsiteX189" fmla="*/ 1404720 w 5018777"/>
              <a:gd name="connsiteY189" fmla="*/ 2165531 h 2610137"/>
              <a:gd name="connsiteX190" fmla="*/ 1368435 w 5018777"/>
              <a:gd name="connsiteY190" fmla="*/ 2296160 h 2610137"/>
              <a:gd name="connsiteX191" fmla="*/ 1370975 w 5018777"/>
              <a:gd name="connsiteY191" fmla="*/ 2452188 h 2610137"/>
              <a:gd name="connsiteX192" fmla="*/ 1513577 w 5018777"/>
              <a:gd name="connsiteY192" fmla="*/ 2557417 h 2610137"/>
              <a:gd name="connsiteX193" fmla="*/ 1636949 w 5018777"/>
              <a:gd name="connsiteY193" fmla="*/ 2593703 h 2610137"/>
              <a:gd name="connsiteX194" fmla="*/ 1813297 w 5018777"/>
              <a:gd name="connsiteY194" fmla="*/ 2610122 h 2610137"/>
              <a:gd name="connsiteX195" fmla="*/ 1929775 w 5018777"/>
              <a:gd name="connsiteY195" fmla="*/ 2575378 h 2610137"/>
              <a:gd name="connsiteX196" fmla="*/ 1963520 w 5018777"/>
              <a:gd name="connsiteY196" fmla="*/ 2499360 h 2610137"/>
              <a:gd name="connsiteX197" fmla="*/ 2006337 w 5018777"/>
              <a:gd name="connsiteY197" fmla="*/ 2317931 h 2610137"/>
              <a:gd name="connsiteX198" fmla="*/ 2043349 w 5018777"/>
              <a:gd name="connsiteY198" fmla="*/ 2114731 h 2610137"/>
              <a:gd name="connsiteX199" fmla="*/ 2102495 w 5018777"/>
              <a:gd name="connsiteY199" fmla="*/ 1990634 h 2610137"/>
              <a:gd name="connsiteX200" fmla="*/ 2221512 w 5018777"/>
              <a:gd name="connsiteY200" fmla="*/ 1882140 h 2610137"/>
              <a:gd name="connsiteX201" fmla="*/ 2333362 w 5018777"/>
              <a:gd name="connsiteY201" fmla="*/ 1869530 h 2610137"/>
              <a:gd name="connsiteX202" fmla="*/ 2398949 w 5018777"/>
              <a:gd name="connsiteY202" fmla="*/ 1882503 h 2610137"/>
              <a:gd name="connsiteX203" fmla="*/ 2457006 w 5018777"/>
              <a:gd name="connsiteY203" fmla="*/ 1933303 h 2610137"/>
              <a:gd name="connsiteX204" fmla="*/ 2493292 w 5018777"/>
              <a:gd name="connsiteY204" fmla="*/ 1976845 h 2610137"/>
              <a:gd name="connsiteX205" fmla="*/ 2533387 w 5018777"/>
              <a:gd name="connsiteY205" fmla="*/ 2067015 h 2610137"/>
              <a:gd name="connsiteX206" fmla="*/ 2542550 w 5018777"/>
              <a:gd name="connsiteY206" fmla="*/ 2182948 h 2610137"/>
              <a:gd name="connsiteX207" fmla="*/ 2476600 w 5018777"/>
              <a:gd name="connsiteY207" fmla="*/ 2272937 h 2610137"/>
              <a:gd name="connsiteX208" fmla="*/ 2332092 w 5018777"/>
              <a:gd name="connsiteY208" fmla="*/ 2281010 h 2610137"/>
              <a:gd name="connsiteX209" fmla="*/ 2435144 w 5018777"/>
              <a:gd name="connsiteY209" fmla="*/ 2152831 h 2610137"/>
              <a:gd name="connsiteX210" fmla="*/ 2379899 w 5018777"/>
              <a:gd name="connsiteY210" fmla="*/ 2048600 h 2610137"/>
              <a:gd name="connsiteX211" fmla="*/ 2275577 w 5018777"/>
              <a:gd name="connsiteY211" fmla="*/ 2020388 h 2610137"/>
              <a:gd name="connsiteX212" fmla="*/ 2152206 w 5018777"/>
              <a:gd name="connsiteY212" fmla="*/ 2114731 h 2610137"/>
              <a:gd name="connsiteX213" fmla="*/ 2130435 w 5018777"/>
              <a:gd name="connsiteY213" fmla="*/ 2354217 h 2610137"/>
              <a:gd name="connsiteX214" fmla="*/ 2209265 w 5018777"/>
              <a:gd name="connsiteY214" fmla="*/ 2468063 h 2610137"/>
              <a:gd name="connsiteX215" fmla="*/ 2319120 w 5018777"/>
              <a:gd name="connsiteY215" fmla="*/ 2535645 h 2610137"/>
              <a:gd name="connsiteX216" fmla="*/ 2532662 w 5018777"/>
              <a:gd name="connsiteY216" fmla="*/ 2568847 h 2610137"/>
              <a:gd name="connsiteX217" fmla="*/ 2587635 w 5018777"/>
              <a:gd name="connsiteY217" fmla="*/ 2484845 h 2610137"/>
              <a:gd name="connsiteX218" fmla="*/ 2594892 w 5018777"/>
              <a:gd name="connsiteY218" fmla="*/ 2412274 h 2610137"/>
              <a:gd name="connsiteX219" fmla="*/ 2790835 w 5018777"/>
              <a:gd name="connsiteY219" fmla="*/ 2455817 h 2610137"/>
              <a:gd name="connsiteX220" fmla="*/ 2767612 w 5018777"/>
              <a:gd name="connsiteY220" fmla="*/ 2268310 h 2610137"/>
              <a:gd name="connsiteX221" fmla="*/ 2980246 w 5018777"/>
              <a:gd name="connsiteY221" fmla="*/ 2285002 h 2610137"/>
              <a:gd name="connsiteX222" fmla="*/ 2916474 w 5018777"/>
              <a:gd name="connsiteY222" fmla="*/ 2067741 h 2610137"/>
              <a:gd name="connsiteX223" fmla="*/ 3146435 w 5018777"/>
              <a:gd name="connsiteY223" fmla="*/ 2042160 h 2610137"/>
              <a:gd name="connsiteX224" fmla="*/ 3023063 w 5018777"/>
              <a:gd name="connsiteY224" fmla="*/ 1846217 h 2610137"/>
              <a:gd name="connsiteX225" fmla="*/ 3251300 w 5018777"/>
              <a:gd name="connsiteY225" fmla="*/ 1829344 h 2610137"/>
              <a:gd name="connsiteX226" fmla="*/ 3091099 w 5018777"/>
              <a:gd name="connsiteY226" fmla="*/ 1650274 h 2610137"/>
              <a:gd name="connsiteX227" fmla="*/ 3298835 w 5018777"/>
              <a:gd name="connsiteY227" fmla="*/ 1570445 h 2610137"/>
              <a:gd name="connsiteX228" fmla="*/ 3119402 w 5018777"/>
              <a:gd name="connsiteY228" fmla="*/ 1423398 h 2610137"/>
              <a:gd name="connsiteX229" fmla="*/ 3313349 w 5018777"/>
              <a:gd name="connsiteY229" fmla="*/ 1265645 h 2610137"/>
              <a:gd name="connsiteX230" fmla="*/ 3097993 w 5018777"/>
              <a:gd name="connsiteY230" fmla="*/ 1175566 h 2610137"/>
              <a:gd name="connsiteX231" fmla="*/ 3255292 w 5018777"/>
              <a:gd name="connsiteY231" fmla="*/ 997131 h 2610137"/>
              <a:gd name="connsiteX232" fmla="*/ 3028325 w 5018777"/>
              <a:gd name="connsiteY232" fmla="*/ 926102 h 2610137"/>
              <a:gd name="connsiteX233" fmla="*/ 3131920 w 5018777"/>
              <a:gd name="connsiteY233" fmla="*/ 706845 h 2610137"/>
              <a:gd name="connsiteX234" fmla="*/ 2892435 w 5018777"/>
              <a:gd name="connsiteY234" fmla="*/ 648788 h 2610137"/>
              <a:gd name="connsiteX235" fmla="*/ 2976527 w 5018777"/>
              <a:gd name="connsiteY235" fmla="*/ 466906 h 2610137"/>
              <a:gd name="connsiteX236" fmla="*/ 2736950 w 5018777"/>
              <a:gd name="connsiteY236" fmla="*/ 449398 h 2610137"/>
              <a:gd name="connsiteX237" fmla="*/ 2732777 w 5018777"/>
              <a:gd name="connsiteY237" fmla="*/ 380274 h 2610137"/>
              <a:gd name="connsiteX238" fmla="*/ 2725520 w 5018777"/>
              <a:gd name="connsiteY238" fmla="*/ 293188 h 2610137"/>
              <a:gd name="connsiteX239" fmla="*/ 2711006 w 5018777"/>
              <a:gd name="connsiteY239" fmla="*/ 235131 h 2610137"/>
              <a:gd name="connsiteX240" fmla="*/ 2667463 w 5018777"/>
              <a:gd name="connsiteY240" fmla="*/ 213360 h 2610137"/>
              <a:gd name="connsiteX241" fmla="*/ 2660206 w 5018777"/>
              <a:gd name="connsiteY241"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81874 h 2610137"/>
              <a:gd name="connsiteX57" fmla="*/ 3763292 w 5018777"/>
              <a:gd name="connsiteY57" fmla="*/ 532674 h 2610137"/>
              <a:gd name="connsiteX58" fmla="*/ 3770005 w 5018777"/>
              <a:gd name="connsiteY58" fmla="*/ 630010 h 2610137"/>
              <a:gd name="connsiteX59" fmla="*/ 3652167 w 5018777"/>
              <a:gd name="connsiteY59" fmla="*/ 526233 h 2610137"/>
              <a:gd name="connsiteX60" fmla="*/ 3668949 w 5018777"/>
              <a:gd name="connsiteY60" fmla="*/ 438331 h 2610137"/>
              <a:gd name="connsiteX61" fmla="*/ 3705235 w 5018777"/>
              <a:gd name="connsiteY61" fmla="*/ 373017 h 2610137"/>
              <a:gd name="connsiteX62" fmla="*/ 3814092 w 5018777"/>
              <a:gd name="connsiteY62" fmla="*/ 329474 h 2610137"/>
              <a:gd name="connsiteX63" fmla="*/ 3959235 w 5018777"/>
              <a:gd name="connsiteY63" fmla="*/ 336731 h 2610137"/>
              <a:gd name="connsiteX64" fmla="*/ 4024549 w 5018777"/>
              <a:gd name="connsiteY64" fmla="*/ 380274 h 2610137"/>
              <a:gd name="connsiteX65" fmla="*/ 4060835 w 5018777"/>
              <a:gd name="connsiteY65" fmla="*/ 416560 h 2610137"/>
              <a:gd name="connsiteX66" fmla="*/ 4097120 w 5018777"/>
              <a:gd name="connsiteY66" fmla="*/ 481874 h 2610137"/>
              <a:gd name="connsiteX67" fmla="*/ 4111997 w 5018777"/>
              <a:gd name="connsiteY67" fmla="*/ 623751 h 2610137"/>
              <a:gd name="connsiteX68" fmla="*/ 4089863 w 5018777"/>
              <a:gd name="connsiteY68" fmla="*/ 735874 h 2610137"/>
              <a:gd name="connsiteX69" fmla="*/ 4060835 w 5018777"/>
              <a:gd name="connsiteY69" fmla="*/ 772160 h 2610137"/>
              <a:gd name="connsiteX70" fmla="*/ 3946897 w 5018777"/>
              <a:gd name="connsiteY70" fmla="*/ 854165 h 2610137"/>
              <a:gd name="connsiteX71" fmla="*/ 3843120 w 5018777"/>
              <a:gd name="connsiteY71" fmla="*/ 881017 h 2610137"/>
              <a:gd name="connsiteX72" fmla="*/ 3567349 w 5018777"/>
              <a:gd name="connsiteY72" fmla="*/ 866503 h 2610137"/>
              <a:gd name="connsiteX73" fmla="*/ 3414586 w 5018777"/>
              <a:gd name="connsiteY73" fmla="*/ 813798 h 2610137"/>
              <a:gd name="connsiteX74" fmla="*/ 3324870 w 5018777"/>
              <a:gd name="connsiteY74" fmla="*/ 695597 h 2610137"/>
              <a:gd name="connsiteX75" fmla="*/ 3267538 w 5018777"/>
              <a:gd name="connsiteY75" fmla="*/ 543106 h 2610137"/>
              <a:gd name="connsiteX76" fmla="*/ 3199412 w 5018777"/>
              <a:gd name="connsiteY76" fmla="*/ 370840 h 2610137"/>
              <a:gd name="connsiteX77" fmla="*/ 3139177 w 5018777"/>
              <a:gd name="connsiteY77" fmla="*/ 285931 h 2610137"/>
              <a:gd name="connsiteX78" fmla="*/ 3081120 w 5018777"/>
              <a:gd name="connsiteY78" fmla="*/ 235131 h 2610137"/>
              <a:gd name="connsiteX79" fmla="*/ 3008549 w 5018777"/>
              <a:gd name="connsiteY79" fmla="*/ 177074 h 2610137"/>
              <a:gd name="connsiteX80" fmla="*/ 2934889 w 5018777"/>
              <a:gd name="connsiteY80" fmla="*/ 127363 h 2610137"/>
              <a:gd name="connsiteX81" fmla="*/ 2827120 w 5018777"/>
              <a:gd name="connsiteY81" fmla="*/ 82731 h 2610137"/>
              <a:gd name="connsiteX82" fmla="*/ 2667463 w 5018777"/>
              <a:gd name="connsiteY82" fmla="*/ 53703 h 2610137"/>
              <a:gd name="connsiteX83" fmla="*/ 2500549 w 5018777"/>
              <a:gd name="connsiteY83" fmla="*/ 46445 h 2610137"/>
              <a:gd name="connsiteX84" fmla="*/ 2275577 w 5018777"/>
              <a:gd name="connsiteY84" fmla="*/ 24674 h 2610137"/>
              <a:gd name="connsiteX85" fmla="*/ 2036092 w 5018777"/>
              <a:gd name="connsiteY85" fmla="*/ 10160 h 2610137"/>
              <a:gd name="connsiteX86" fmla="*/ 1753063 w 5018777"/>
              <a:gd name="connsiteY86" fmla="*/ 31931 h 2610137"/>
              <a:gd name="connsiteX87" fmla="*/ 1519746 w 5018777"/>
              <a:gd name="connsiteY87" fmla="*/ 84908 h 2610137"/>
              <a:gd name="connsiteX88" fmla="*/ 1157977 w 5018777"/>
              <a:gd name="connsiteY88" fmla="*/ 193403 h 2610137"/>
              <a:gd name="connsiteX89" fmla="*/ 969292 w 5018777"/>
              <a:gd name="connsiteY89" fmla="*/ 264160 h 2610137"/>
              <a:gd name="connsiteX90" fmla="*/ 889463 w 5018777"/>
              <a:gd name="connsiteY90" fmla="*/ 322217 h 2610137"/>
              <a:gd name="connsiteX91" fmla="*/ 763189 w 5018777"/>
              <a:gd name="connsiteY91" fmla="*/ 423454 h 2610137"/>
              <a:gd name="connsiteX92" fmla="*/ 693520 w 5018777"/>
              <a:gd name="connsiteY92" fmla="*/ 503645 h 2610137"/>
              <a:gd name="connsiteX93" fmla="*/ 664492 w 5018777"/>
              <a:gd name="connsiteY93" fmla="*/ 547188 h 2610137"/>
              <a:gd name="connsiteX94" fmla="*/ 642720 w 5018777"/>
              <a:gd name="connsiteY94" fmla="*/ 612503 h 2610137"/>
              <a:gd name="connsiteX95" fmla="*/ 651792 w 5018777"/>
              <a:gd name="connsiteY95" fmla="*/ 743857 h 2610137"/>
              <a:gd name="connsiteX96" fmla="*/ 700052 w 5018777"/>
              <a:gd name="connsiteY96" fmla="*/ 807357 h 2610137"/>
              <a:gd name="connsiteX97" fmla="*/ 751577 w 5018777"/>
              <a:gd name="connsiteY97" fmla="*/ 807720 h 2610137"/>
              <a:gd name="connsiteX98" fmla="*/ 775889 w 5018777"/>
              <a:gd name="connsiteY98" fmla="*/ 751840 h 2610137"/>
              <a:gd name="connsiteX99" fmla="*/ 764640 w 5018777"/>
              <a:gd name="connsiteY99" fmla="*/ 682171 h 2610137"/>
              <a:gd name="connsiteX100" fmla="*/ 704769 w 5018777"/>
              <a:gd name="connsiteY100" fmla="*/ 647337 h 2610137"/>
              <a:gd name="connsiteX101" fmla="*/ 567246 w 5018777"/>
              <a:gd name="connsiteY101" fmla="*/ 641894 h 2610137"/>
              <a:gd name="connsiteX102" fmla="*/ 468549 w 5018777"/>
              <a:gd name="connsiteY102" fmla="*/ 685074 h 2610137"/>
              <a:gd name="connsiteX103" fmla="*/ 446777 w 5018777"/>
              <a:gd name="connsiteY103" fmla="*/ 757645 h 2610137"/>
              <a:gd name="connsiteX104" fmla="*/ 475806 w 5018777"/>
              <a:gd name="connsiteY104" fmla="*/ 851988 h 2610137"/>
              <a:gd name="connsiteX105" fmla="*/ 533863 w 5018777"/>
              <a:gd name="connsiteY105" fmla="*/ 844731 h 2610137"/>
              <a:gd name="connsiteX106" fmla="*/ 541120 w 5018777"/>
              <a:gd name="connsiteY106" fmla="*/ 822960 h 2610137"/>
              <a:gd name="connsiteX107" fmla="*/ 519349 w 5018777"/>
              <a:gd name="connsiteY107" fmla="*/ 743131 h 2610137"/>
              <a:gd name="connsiteX108" fmla="*/ 497577 w 5018777"/>
              <a:gd name="connsiteY108" fmla="*/ 728617 h 2610137"/>
              <a:gd name="connsiteX109" fmla="*/ 352435 w 5018777"/>
              <a:gd name="connsiteY109" fmla="*/ 735874 h 2610137"/>
              <a:gd name="connsiteX110" fmla="*/ 252286 w 5018777"/>
              <a:gd name="connsiteY110" fmla="*/ 793931 h 2610137"/>
              <a:gd name="connsiteX111" fmla="*/ 192777 w 5018777"/>
              <a:gd name="connsiteY111" fmla="*/ 895531 h 2610137"/>
              <a:gd name="connsiteX112" fmla="*/ 187335 w 5018777"/>
              <a:gd name="connsiteY112" fmla="*/ 1029425 h 2610137"/>
              <a:gd name="connsiteX113" fmla="*/ 218177 w 5018777"/>
              <a:gd name="connsiteY113" fmla="*/ 1073694 h 2610137"/>
              <a:gd name="connsiteX114" fmla="*/ 278049 w 5018777"/>
              <a:gd name="connsiteY114" fmla="*/ 1066437 h 2610137"/>
              <a:gd name="connsiteX115" fmla="*/ 297643 w 5018777"/>
              <a:gd name="connsiteY115" fmla="*/ 1025434 h 2610137"/>
              <a:gd name="connsiteX116" fmla="*/ 260995 w 5018777"/>
              <a:gd name="connsiteY116" fmla="*/ 960483 h 2610137"/>
              <a:gd name="connsiteX117" fmla="*/ 172095 w 5018777"/>
              <a:gd name="connsiteY117" fmla="*/ 955040 h 2610137"/>
              <a:gd name="connsiteX118" fmla="*/ 108957 w 5018777"/>
              <a:gd name="connsiteY118" fmla="*/ 999308 h 2610137"/>
              <a:gd name="connsiteX119" fmla="*/ 54892 w 5018777"/>
              <a:gd name="connsiteY119" fmla="*/ 1069703 h 2610137"/>
              <a:gd name="connsiteX120" fmla="*/ 14252 w 5018777"/>
              <a:gd name="connsiteY120" fmla="*/ 1159691 h 2610137"/>
              <a:gd name="connsiteX121" fmla="*/ 20783 w 5018777"/>
              <a:gd name="connsiteY121" fmla="*/ 1264920 h 2610137"/>
              <a:gd name="connsiteX122" fmla="*/ 69406 w 5018777"/>
              <a:gd name="connsiteY122" fmla="*/ 1316445 h 2610137"/>
              <a:gd name="connsiteX123" fmla="*/ 112949 w 5018777"/>
              <a:gd name="connsiteY123" fmla="*/ 1345474 h 2610137"/>
              <a:gd name="connsiteX124" fmla="*/ 159032 w 5018777"/>
              <a:gd name="connsiteY124" fmla="*/ 1344748 h 2610137"/>
              <a:gd name="connsiteX125" fmla="*/ 217089 w 5018777"/>
              <a:gd name="connsiteY125" fmla="*/ 1319348 h 2610137"/>
              <a:gd name="connsiteX126" fmla="*/ 199672 w 5018777"/>
              <a:gd name="connsiteY126" fmla="*/ 1246051 h 2610137"/>
              <a:gd name="connsiteX127" fmla="*/ 124197 w 5018777"/>
              <a:gd name="connsiteY127" fmla="*/ 1239157 h 2610137"/>
              <a:gd name="connsiteX128" fmla="*/ 54892 w 5018777"/>
              <a:gd name="connsiteY128" fmla="*/ 1265645 h 2610137"/>
              <a:gd name="connsiteX129" fmla="*/ 33120 w 5018777"/>
              <a:gd name="connsiteY129" fmla="*/ 1301931 h 2610137"/>
              <a:gd name="connsiteX130" fmla="*/ 18606 w 5018777"/>
              <a:gd name="connsiteY130" fmla="*/ 1323703 h 2610137"/>
              <a:gd name="connsiteX131" fmla="*/ 4092 w 5018777"/>
              <a:gd name="connsiteY131" fmla="*/ 1382485 h 2610137"/>
              <a:gd name="connsiteX132" fmla="*/ 3729 w 5018777"/>
              <a:gd name="connsiteY132" fmla="*/ 1439091 h 2610137"/>
              <a:gd name="connsiteX133" fmla="*/ 47635 w 5018777"/>
              <a:gd name="connsiteY133" fmla="*/ 1497874 h 2610137"/>
              <a:gd name="connsiteX134" fmla="*/ 91177 w 5018777"/>
              <a:gd name="connsiteY134" fmla="*/ 1526903 h 2610137"/>
              <a:gd name="connsiteX135" fmla="*/ 127100 w 5018777"/>
              <a:gd name="connsiteY135" fmla="*/ 1571171 h 2610137"/>
              <a:gd name="connsiteX136" fmla="*/ 171006 w 5018777"/>
              <a:gd name="connsiteY136" fmla="*/ 1584960 h 2610137"/>
              <a:gd name="connsiteX137" fmla="*/ 228337 w 5018777"/>
              <a:gd name="connsiteY137" fmla="*/ 1564640 h 2610137"/>
              <a:gd name="connsiteX138" fmla="*/ 236683 w 5018777"/>
              <a:gd name="connsiteY138" fmla="*/ 1486625 h 2610137"/>
              <a:gd name="connsiteX139" fmla="*/ 157217 w 5018777"/>
              <a:gd name="connsiteY139" fmla="*/ 1468483 h 2610137"/>
              <a:gd name="connsiteX140" fmla="*/ 105692 w 5018777"/>
              <a:gd name="connsiteY140" fmla="*/ 1505131 h 2610137"/>
              <a:gd name="connsiteX141" fmla="*/ 105692 w 5018777"/>
              <a:gd name="connsiteY141" fmla="*/ 1701074 h 2610137"/>
              <a:gd name="connsiteX142" fmla="*/ 141615 w 5018777"/>
              <a:gd name="connsiteY142" fmla="*/ 1752237 h 2610137"/>
              <a:gd name="connsiteX143" fmla="*/ 192777 w 5018777"/>
              <a:gd name="connsiteY143" fmla="*/ 1795417 h 2610137"/>
              <a:gd name="connsiteX144" fmla="*/ 250835 w 5018777"/>
              <a:gd name="connsiteY144" fmla="*/ 1831703 h 2610137"/>
              <a:gd name="connsiteX145" fmla="*/ 359692 w 5018777"/>
              <a:gd name="connsiteY145" fmla="*/ 1824445 h 2610137"/>
              <a:gd name="connsiteX146" fmla="*/ 394163 w 5018777"/>
              <a:gd name="connsiteY146" fmla="*/ 1799408 h 2610137"/>
              <a:gd name="connsiteX147" fmla="*/ 410492 w 5018777"/>
              <a:gd name="connsiteY147" fmla="*/ 1701074 h 2610137"/>
              <a:gd name="connsiteX148" fmla="*/ 366949 w 5018777"/>
              <a:gd name="connsiteY148" fmla="*/ 1686560 h 2610137"/>
              <a:gd name="connsiteX149" fmla="*/ 316149 w 5018777"/>
              <a:gd name="connsiteY149" fmla="*/ 1693817 h 2610137"/>
              <a:gd name="connsiteX150" fmla="*/ 279863 w 5018777"/>
              <a:gd name="connsiteY150" fmla="*/ 1722845 h 2610137"/>
              <a:gd name="connsiteX151" fmla="*/ 265349 w 5018777"/>
              <a:gd name="connsiteY151" fmla="*/ 1788160 h 2610137"/>
              <a:gd name="connsiteX152" fmla="*/ 276235 w 5018777"/>
              <a:gd name="connsiteY152" fmla="*/ 1942011 h 2610137"/>
              <a:gd name="connsiteX153" fmla="*/ 331026 w 5018777"/>
              <a:gd name="connsiteY153" fmla="*/ 1987368 h 2610137"/>
              <a:gd name="connsiteX154" fmla="*/ 417749 w 5018777"/>
              <a:gd name="connsiteY154" fmla="*/ 2005874 h 2610137"/>
              <a:gd name="connsiteX155" fmla="*/ 526606 w 5018777"/>
              <a:gd name="connsiteY155" fmla="*/ 1998617 h 2610137"/>
              <a:gd name="connsiteX156" fmla="*/ 555635 w 5018777"/>
              <a:gd name="connsiteY156" fmla="*/ 1976845 h 2610137"/>
              <a:gd name="connsiteX157" fmla="*/ 599177 w 5018777"/>
              <a:gd name="connsiteY157" fmla="*/ 1947817 h 2610137"/>
              <a:gd name="connsiteX158" fmla="*/ 628206 w 5018777"/>
              <a:gd name="connsiteY158" fmla="*/ 1904274 h 2610137"/>
              <a:gd name="connsiteX159" fmla="*/ 613692 w 5018777"/>
              <a:gd name="connsiteY159" fmla="*/ 1838960 h 2610137"/>
              <a:gd name="connsiteX160" fmla="*/ 570149 w 5018777"/>
              <a:gd name="connsiteY160" fmla="*/ 1795417 h 2610137"/>
              <a:gd name="connsiteX161" fmla="*/ 528057 w 5018777"/>
              <a:gd name="connsiteY161" fmla="*/ 1803400 h 2610137"/>
              <a:gd name="connsiteX162" fmla="*/ 481249 w 5018777"/>
              <a:gd name="connsiteY162" fmla="*/ 1901371 h 2610137"/>
              <a:gd name="connsiteX163" fmla="*/ 555635 w 5018777"/>
              <a:gd name="connsiteY163" fmla="*/ 1998617 h 2610137"/>
              <a:gd name="connsiteX164" fmla="*/ 570149 w 5018777"/>
              <a:gd name="connsiteY164" fmla="*/ 2020388 h 2610137"/>
              <a:gd name="connsiteX165" fmla="*/ 700777 w 5018777"/>
              <a:gd name="connsiteY165" fmla="*/ 2071188 h 2610137"/>
              <a:gd name="connsiteX166" fmla="*/ 737063 w 5018777"/>
              <a:gd name="connsiteY166" fmla="*/ 2085703 h 2610137"/>
              <a:gd name="connsiteX167" fmla="*/ 867692 w 5018777"/>
              <a:gd name="connsiteY167" fmla="*/ 2122714 h 2610137"/>
              <a:gd name="connsiteX168" fmla="*/ 969292 w 5018777"/>
              <a:gd name="connsiteY168" fmla="*/ 2151017 h 2610137"/>
              <a:gd name="connsiteX169" fmla="*/ 1078149 w 5018777"/>
              <a:gd name="connsiteY169" fmla="*/ 2136503 h 2610137"/>
              <a:gd name="connsiteX170" fmla="*/ 1128949 w 5018777"/>
              <a:gd name="connsiteY170" fmla="*/ 2107474 h 2610137"/>
              <a:gd name="connsiteX171" fmla="*/ 1247603 w 5018777"/>
              <a:gd name="connsiteY171" fmla="*/ 2016397 h 2610137"/>
              <a:gd name="connsiteX172" fmla="*/ 1291509 w 5018777"/>
              <a:gd name="connsiteY172" fmla="*/ 1960154 h 2610137"/>
              <a:gd name="connsiteX173" fmla="*/ 1278083 w 5018777"/>
              <a:gd name="connsiteY173" fmla="*/ 1842225 h 2610137"/>
              <a:gd name="connsiteX174" fmla="*/ 1223292 w 5018777"/>
              <a:gd name="connsiteY174" fmla="*/ 1817188 h 2610137"/>
              <a:gd name="connsiteX175" fmla="*/ 1129675 w 5018777"/>
              <a:gd name="connsiteY175" fmla="*/ 1836057 h 2610137"/>
              <a:gd name="connsiteX176" fmla="*/ 1107177 w 5018777"/>
              <a:gd name="connsiteY176" fmla="*/ 1897017 h 2610137"/>
              <a:gd name="connsiteX177" fmla="*/ 1085406 w 5018777"/>
              <a:gd name="connsiteY177" fmla="*/ 2005874 h 2610137"/>
              <a:gd name="connsiteX178" fmla="*/ 1020092 w 5018777"/>
              <a:gd name="connsiteY178" fmla="*/ 1998617 h 2610137"/>
              <a:gd name="connsiteX179" fmla="*/ 984532 w 5018777"/>
              <a:gd name="connsiteY179" fmla="*/ 1914434 h 2610137"/>
              <a:gd name="connsiteX180" fmla="*/ 996869 w 5018777"/>
              <a:gd name="connsiteY180" fmla="*/ 1810657 h 2610137"/>
              <a:gd name="connsiteX181" fmla="*/ 1070529 w 5018777"/>
              <a:gd name="connsiteY181" fmla="*/ 1734457 h 2610137"/>
              <a:gd name="connsiteX182" fmla="*/ 1230549 w 5018777"/>
              <a:gd name="connsiteY182" fmla="*/ 1693817 h 2610137"/>
              <a:gd name="connsiteX183" fmla="*/ 1339406 w 5018777"/>
              <a:gd name="connsiteY183" fmla="*/ 1701074 h 2610137"/>
              <a:gd name="connsiteX184" fmla="*/ 1426492 w 5018777"/>
              <a:gd name="connsiteY184" fmla="*/ 1744617 h 2610137"/>
              <a:gd name="connsiteX185" fmla="*/ 1480557 w 5018777"/>
              <a:gd name="connsiteY185" fmla="*/ 1795417 h 2610137"/>
              <a:gd name="connsiteX186" fmla="*/ 1510312 w 5018777"/>
              <a:gd name="connsiteY186" fmla="*/ 1862545 h 2610137"/>
              <a:gd name="connsiteX187" fmla="*/ 1511037 w 5018777"/>
              <a:gd name="connsiteY187" fmla="*/ 1964871 h 2610137"/>
              <a:gd name="connsiteX188" fmla="*/ 1463866 w 5018777"/>
              <a:gd name="connsiteY188" fmla="*/ 2049780 h 2610137"/>
              <a:gd name="connsiteX189" fmla="*/ 1404720 w 5018777"/>
              <a:gd name="connsiteY189" fmla="*/ 2165531 h 2610137"/>
              <a:gd name="connsiteX190" fmla="*/ 1368435 w 5018777"/>
              <a:gd name="connsiteY190" fmla="*/ 2296160 h 2610137"/>
              <a:gd name="connsiteX191" fmla="*/ 1370975 w 5018777"/>
              <a:gd name="connsiteY191" fmla="*/ 2452188 h 2610137"/>
              <a:gd name="connsiteX192" fmla="*/ 1513577 w 5018777"/>
              <a:gd name="connsiteY192" fmla="*/ 2557417 h 2610137"/>
              <a:gd name="connsiteX193" fmla="*/ 1636949 w 5018777"/>
              <a:gd name="connsiteY193" fmla="*/ 2593703 h 2610137"/>
              <a:gd name="connsiteX194" fmla="*/ 1813297 w 5018777"/>
              <a:gd name="connsiteY194" fmla="*/ 2610122 h 2610137"/>
              <a:gd name="connsiteX195" fmla="*/ 1929775 w 5018777"/>
              <a:gd name="connsiteY195" fmla="*/ 2575378 h 2610137"/>
              <a:gd name="connsiteX196" fmla="*/ 1963520 w 5018777"/>
              <a:gd name="connsiteY196" fmla="*/ 2499360 h 2610137"/>
              <a:gd name="connsiteX197" fmla="*/ 2006337 w 5018777"/>
              <a:gd name="connsiteY197" fmla="*/ 2317931 h 2610137"/>
              <a:gd name="connsiteX198" fmla="*/ 2043349 w 5018777"/>
              <a:gd name="connsiteY198" fmla="*/ 2114731 h 2610137"/>
              <a:gd name="connsiteX199" fmla="*/ 2102495 w 5018777"/>
              <a:gd name="connsiteY199" fmla="*/ 1990634 h 2610137"/>
              <a:gd name="connsiteX200" fmla="*/ 2221512 w 5018777"/>
              <a:gd name="connsiteY200" fmla="*/ 1882140 h 2610137"/>
              <a:gd name="connsiteX201" fmla="*/ 2333362 w 5018777"/>
              <a:gd name="connsiteY201" fmla="*/ 1869530 h 2610137"/>
              <a:gd name="connsiteX202" fmla="*/ 2398949 w 5018777"/>
              <a:gd name="connsiteY202" fmla="*/ 1882503 h 2610137"/>
              <a:gd name="connsiteX203" fmla="*/ 2457006 w 5018777"/>
              <a:gd name="connsiteY203" fmla="*/ 1933303 h 2610137"/>
              <a:gd name="connsiteX204" fmla="*/ 2493292 w 5018777"/>
              <a:gd name="connsiteY204" fmla="*/ 1976845 h 2610137"/>
              <a:gd name="connsiteX205" fmla="*/ 2533387 w 5018777"/>
              <a:gd name="connsiteY205" fmla="*/ 2067015 h 2610137"/>
              <a:gd name="connsiteX206" fmla="*/ 2542550 w 5018777"/>
              <a:gd name="connsiteY206" fmla="*/ 2182948 h 2610137"/>
              <a:gd name="connsiteX207" fmla="*/ 2476600 w 5018777"/>
              <a:gd name="connsiteY207" fmla="*/ 2272937 h 2610137"/>
              <a:gd name="connsiteX208" fmla="*/ 2332092 w 5018777"/>
              <a:gd name="connsiteY208" fmla="*/ 2281010 h 2610137"/>
              <a:gd name="connsiteX209" fmla="*/ 2435144 w 5018777"/>
              <a:gd name="connsiteY209" fmla="*/ 2152831 h 2610137"/>
              <a:gd name="connsiteX210" fmla="*/ 2379899 w 5018777"/>
              <a:gd name="connsiteY210" fmla="*/ 2048600 h 2610137"/>
              <a:gd name="connsiteX211" fmla="*/ 2275577 w 5018777"/>
              <a:gd name="connsiteY211" fmla="*/ 2020388 h 2610137"/>
              <a:gd name="connsiteX212" fmla="*/ 2152206 w 5018777"/>
              <a:gd name="connsiteY212" fmla="*/ 2114731 h 2610137"/>
              <a:gd name="connsiteX213" fmla="*/ 2130435 w 5018777"/>
              <a:gd name="connsiteY213" fmla="*/ 2354217 h 2610137"/>
              <a:gd name="connsiteX214" fmla="*/ 2209265 w 5018777"/>
              <a:gd name="connsiteY214" fmla="*/ 2468063 h 2610137"/>
              <a:gd name="connsiteX215" fmla="*/ 2319120 w 5018777"/>
              <a:gd name="connsiteY215" fmla="*/ 2535645 h 2610137"/>
              <a:gd name="connsiteX216" fmla="*/ 2532662 w 5018777"/>
              <a:gd name="connsiteY216" fmla="*/ 2568847 h 2610137"/>
              <a:gd name="connsiteX217" fmla="*/ 2587635 w 5018777"/>
              <a:gd name="connsiteY217" fmla="*/ 2484845 h 2610137"/>
              <a:gd name="connsiteX218" fmla="*/ 2594892 w 5018777"/>
              <a:gd name="connsiteY218" fmla="*/ 2412274 h 2610137"/>
              <a:gd name="connsiteX219" fmla="*/ 2790835 w 5018777"/>
              <a:gd name="connsiteY219" fmla="*/ 2455817 h 2610137"/>
              <a:gd name="connsiteX220" fmla="*/ 2767612 w 5018777"/>
              <a:gd name="connsiteY220" fmla="*/ 2268310 h 2610137"/>
              <a:gd name="connsiteX221" fmla="*/ 2980246 w 5018777"/>
              <a:gd name="connsiteY221" fmla="*/ 2285002 h 2610137"/>
              <a:gd name="connsiteX222" fmla="*/ 2916474 w 5018777"/>
              <a:gd name="connsiteY222" fmla="*/ 2067741 h 2610137"/>
              <a:gd name="connsiteX223" fmla="*/ 3146435 w 5018777"/>
              <a:gd name="connsiteY223" fmla="*/ 2042160 h 2610137"/>
              <a:gd name="connsiteX224" fmla="*/ 3023063 w 5018777"/>
              <a:gd name="connsiteY224" fmla="*/ 1846217 h 2610137"/>
              <a:gd name="connsiteX225" fmla="*/ 3251300 w 5018777"/>
              <a:gd name="connsiteY225" fmla="*/ 1829344 h 2610137"/>
              <a:gd name="connsiteX226" fmla="*/ 3091099 w 5018777"/>
              <a:gd name="connsiteY226" fmla="*/ 1650274 h 2610137"/>
              <a:gd name="connsiteX227" fmla="*/ 3298835 w 5018777"/>
              <a:gd name="connsiteY227" fmla="*/ 1570445 h 2610137"/>
              <a:gd name="connsiteX228" fmla="*/ 3119402 w 5018777"/>
              <a:gd name="connsiteY228" fmla="*/ 1423398 h 2610137"/>
              <a:gd name="connsiteX229" fmla="*/ 3313349 w 5018777"/>
              <a:gd name="connsiteY229" fmla="*/ 1265645 h 2610137"/>
              <a:gd name="connsiteX230" fmla="*/ 3097993 w 5018777"/>
              <a:gd name="connsiteY230" fmla="*/ 1175566 h 2610137"/>
              <a:gd name="connsiteX231" fmla="*/ 3255292 w 5018777"/>
              <a:gd name="connsiteY231" fmla="*/ 997131 h 2610137"/>
              <a:gd name="connsiteX232" fmla="*/ 3028325 w 5018777"/>
              <a:gd name="connsiteY232" fmla="*/ 926102 h 2610137"/>
              <a:gd name="connsiteX233" fmla="*/ 3131920 w 5018777"/>
              <a:gd name="connsiteY233" fmla="*/ 706845 h 2610137"/>
              <a:gd name="connsiteX234" fmla="*/ 2892435 w 5018777"/>
              <a:gd name="connsiteY234" fmla="*/ 648788 h 2610137"/>
              <a:gd name="connsiteX235" fmla="*/ 2976527 w 5018777"/>
              <a:gd name="connsiteY235" fmla="*/ 466906 h 2610137"/>
              <a:gd name="connsiteX236" fmla="*/ 2736950 w 5018777"/>
              <a:gd name="connsiteY236" fmla="*/ 449398 h 2610137"/>
              <a:gd name="connsiteX237" fmla="*/ 2732777 w 5018777"/>
              <a:gd name="connsiteY237" fmla="*/ 380274 h 2610137"/>
              <a:gd name="connsiteX238" fmla="*/ 2725520 w 5018777"/>
              <a:gd name="connsiteY238" fmla="*/ 293188 h 2610137"/>
              <a:gd name="connsiteX239" fmla="*/ 2711006 w 5018777"/>
              <a:gd name="connsiteY239" fmla="*/ 235131 h 2610137"/>
              <a:gd name="connsiteX240" fmla="*/ 2667463 w 5018777"/>
              <a:gd name="connsiteY240" fmla="*/ 213360 h 2610137"/>
              <a:gd name="connsiteX241" fmla="*/ 2660206 w 5018777"/>
              <a:gd name="connsiteY241"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78064 h 2610137"/>
              <a:gd name="connsiteX57" fmla="*/ 3763292 w 5018777"/>
              <a:gd name="connsiteY57" fmla="*/ 532674 h 2610137"/>
              <a:gd name="connsiteX58" fmla="*/ 3770005 w 5018777"/>
              <a:gd name="connsiteY58" fmla="*/ 630010 h 2610137"/>
              <a:gd name="connsiteX59" fmla="*/ 3652167 w 5018777"/>
              <a:gd name="connsiteY59" fmla="*/ 526233 h 2610137"/>
              <a:gd name="connsiteX60" fmla="*/ 3668949 w 5018777"/>
              <a:gd name="connsiteY60" fmla="*/ 438331 h 2610137"/>
              <a:gd name="connsiteX61" fmla="*/ 3705235 w 5018777"/>
              <a:gd name="connsiteY61" fmla="*/ 373017 h 2610137"/>
              <a:gd name="connsiteX62" fmla="*/ 3814092 w 5018777"/>
              <a:gd name="connsiteY62" fmla="*/ 329474 h 2610137"/>
              <a:gd name="connsiteX63" fmla="*/ 3959235 w 5018777"/>
              <a:gd name="connsiteY63" fmla="*/ 336731 h 2610137"/>
              <a:gd name="connsiteX64" fmla="*/ 4024549 w 5018777"/>
              <a:gd name="connsiteY64" fmla="*/ 380274 h 2610137"/>
              <a:gd name="connsiteX65" fmla="*/ 4060835 w 5018777"/>
              <a:gd name="connsiteY65" fmla="*/ 416560 h 2610137"/>
              <a:gd name="connsiteX66" fmla="*/ 4097120 w 5018777"/>
              <a:gd name="connsiteY66" fmla="*/ 481874 h 2610137"/>
              <a:gd name="connsiteX67" fmla="*/ 4111997 w 5018777"/>
              <a:gd name="connsiteY67" fmla="*/ 623751 h 2610137"/>
              <a:gd name="connsiteX68" fmla="*/ 4089863 w 5018777"/>
              <a:gd name="connsiteY68" fmla="*/ 735874 h 2610137"/>
              <a:gd name="connsiteX69" fmla="*/ 4060835 w 5018777"/>
              <a:gd name="connsiteY69" fmla="*/ 772160 h 2610137"/>
              <a:gd name="connsiteX70" fmla="*/ 3946897 w 5018777"/>
              <a:gd name="connsiteY70" fmla="*/ 854165 h 2610137"/>
              <a:gd name="connsiteX71" fmla="*/ 3843120 w 5018777"/>
              <a:gd name="connsiteY71" fmla="*/ 881017 h 2610137"/>
              <a:gd name="connsiteX72" fmla="*/ 3567349 w 5018777"/>
              <a:gd name="connsiteY72" fmla="*/ 866503 h 2610137"/>
              <a:gd name="connsiteX73" fmla="*/ 3414586 w 5018777"/>
              <a:gd name="connsiteY73" fmla="*/ 813798 h 2610137"/>
              <a:gd name="connsiteX74" fmla="*/ 3324870 w 5018777"/>
              <a:gd name="connsiteY74" fmla="*/ 695597 h 2610137"/>
              <a:gd name="connsiteX75" fmla="*/ 3267538 w 5018777"/>
              <a:gd name="connsiteY75" fmla="*/ 543106 h 2610137"/>
              <a:gd name="connsiteX76" fmla="*/ 3199412 w 5018777"/>
              <a:gd name="connsiteY76" fmla="*/ 370840 h 2610137"/>
              <a:gd name="connsiteX77" fmla="*/ 3139177 w 5018777"/>
              <a:gd name="connsiteY77" fmla="*/ 285931 h 2610137"/>
              <a:gd name="connsiteX78" fmla="*/ 3081120 w 5018777"/>
              <a:gd name="connsiteY78" fmla="*/ 235131 h 2610137"/>
              <a:gd name="connsiteX79" fmla="*/ 3008549 w 5018777"/>
              <a:gd name="connsiteY79" fmla="*/ 177074 h 2610137"/>
              <a:gd name="connsiteX80" fmla="*/ 2934889 w 5018777"/>
              <a:gd name="connsiteY80" fmla="*/ 127363 h 2610137"/>
              <a:gd name="connsiteX81" fmla="*/ 2827120 w 5018777"/>
              <a:gd name="connsiteY81" fmla="*/ 82731 h 2610137"/>
              <a:gd name="connsiteX82" fmla="*/ 2667463 w 5018777"/>
              <a:gd name="connsiteY82" fmla="*/ 53703 h 2610137"/>
              <a:gd name="connsiteX83" fmla="*/ 2500549 w 5018777"/>
              <a:gd name="connsiteY83" fmla="*/ 46445 h 2610137"/>
              <a:gd name="connsiteX84" fmla="*/ 2275577 w 5018777"/>
              <a:gd name="connsiteY84" fmla="*/ 24674 h 2610137"/>
              <a:gd name="connsiteX85" fmla="*/ 2036092 w 5018777"/>
              <a:gd name="connsiteY85" fmla="*/ 10160 h 2610137"/>
              <a:gd name="connsiteX86" fmla="*/ 1753063 w 5018777"/>
              <a:gd name="connsiteY86" fmla="*/ 31931 h 2610137"/>
              <a:gd name="connsiteX87" fmla="*/ 1519746 w 5018777"/>
              <a:gd name="connsiteY87" fmla="*/ 84908 h 2610137"/>
              <a:gd name="connsiteX88" fmla="*/ 1157977 w 5018777"/>
              <a:gd name="connsiteY88" fmla="*/ 193403 h 2610137"/>
              <a:gd name="connsiteX89" fmla="*/ 969292 w 5018777"/>
              <a:gd name="connsiteY89" fmla="*/ 264160 h 2610137"/>
              <a:gd name="connsiteX90" fmla="*/ 889463 w 5018777"/>
              <a:gd name="connsiteY90" fmla="*/ 322217 h 2610137"/>
              <a:gd name="connsiteX91" fmla="*/ 763189 w 5018777"/>
              <a:gd name="connsiteY91" fmla="*/ 423454 h 2610137"/>
              <a:gd name="connsiteX92" fmla="*/ 693520 w 5018777"/>
              <a:gd name="connsiteY92" fmla="*/ 503645 h 2610137"/>
              <a:gd name="connsiteX93" fmla="*/ 664492 w 5018777"/>
              <a:gd name="connsiteY93" fmla="*/ 547188 h 2610137"/>
              <a:gd name="connsiteX94" fmla="*/ 642720 w 5018777"/>
              <a:gd name="connsiteY94" fmla="*/ 612503 h 2610137"/>
              <a:gd name="connsiteX95" fmla="*/ 651792 w 5018777"/>
              <a:gd name="connsiteY95" fmla="*/ 743857 h 2610137"/>
              <a:gd name="connsiteX96" fmla="*/ 700052 w 5018777"/>
              <a:gd name="connsiteY96" fmla="*/ 807357 h 2610137"/>
              <a:gd name="connsiteX97" fmla="*/ 751577 w 5018777"/>
              <a:gd name="connsiteY97" fmla="*/ 807720 h 2610137"/>
              <a:gd name="connsiteX98" fmla="*/ 775889 w 5018777"/>
              <a:gd name="connsiteY98" fmla="*/ 751840 h 2610137"/>
              <a:gd name="connsiteX99" fmla="*/ 764640 w 5018777"/>
              <a:gd name="connsiteY99" fmla="*/ 682171 h 2610137"/>
              <a:gd name="connsiteX100" fmla="*/ 704769 w 5018777"/>
              <a:gd name="connsiteY100" fmla="*/ 647337 h 2610137"/>
              <a:gd name="connsiteX101" fmla="*/ 567246 w 5018777"/>
              <a:gd name="connsiteY101" fmla="*/ 641894 h 2610137"/>
              <a:gd name="connsiteX102" fmla="*/ 468549 w 5018777"/>
              <a:gd name="connsiteY102" fmla="*/ 685074 h 2610137"/>
              <a:gd name="connsiteX103" fmla="*/ 446777 w 5018777"/>
              <a:gd name="connsiteY103" fmla="*/ 757645 h 2610137"/>
              <a:gd name="connsiteX104" fmla="*/ 475806 w 5018777"/>
              <a:gd name="connsiteY104" fmla="*/ 851988 h 2610137"/>
              <a:gd name="connsiteX105" fmla="*/ 533863 w 5018777"/>
              <a:gd name="connsiteY105" fmla="*/ 844731 h 2610137"/>
              <a:gd name="connsiteX106" fmla="*/ 541120 w 5018777"/>
              <a:gd name="connsiteY106" fmla="*/ 822960 h 2610137"/>
              <a:gd name="connsiteX107" fmla="*/ 519349 w 5018777"/>
              <a:gd name="connsiteY107" fmla="*/ 743131 h 2610137"/>
              <a:gd name="connsiteX108" fmla="*/ 497577 w 5018777"/>
              <a:gd name="connsiteY108" fmla="*/ 728617 h 2610137"/>
              <a:gd name="connsiteX109" fmla="*/ 352435 w 5018777"/>
              <a:gd name="connsiteY109" fmla="*/ 735874 h 2610137"/>
              <a:gd name="connsiteX110" fmla="*/ 252286 w 5018777"/>
              <a:gd name="connsiteY110" fmla="*/ 793931 h 2610137"/>
              <a:gd name="connsiteX111" fmla="*/ 192777 w 5018777"/>
              <a:gd name="connsiteY111" fmla="*/ 895531 h 2610137"/>
              <a:gd name="connsiteX112" fmla="*/ 187335 w 5018777"/>
              <a:gd name="connsiteY112" fmla="*/ 1029425 h 2610137"/>
              <a:gd name="connsiteX113" fmla="*/ 218177 w 5018777"/>
              <a:gd name="connsiteY113" fmla="*/ 1073694 h 2610137"/>
              <a:gd name="connsiteX114" fmla="*/ 278049 w 5018777"/>
              <a:gd name="connsiteY114" fmla="*/ 1066437 h 2610137"/>
              <a:gd name="connsiteX115" fmla="*/ 297643 w 5018777"/>
              <a:gd name="connsiteY115" fmla="*/ 1025434 h 2610137"/>
              <a:gd name="connsiteX116" fmla="*/ 260995 w 5018777"/>
              <a:gd name="connsiteY116" fmla="*/ 960483 h 2610137"/>
              <a:gd name="connsiteX117" fmla="*/ 172095 w 5018777"/>
              <a:gd name="connsiteY117" fmla="*/ 955040 h 2610137"/>
              <a:gd name="connsiteX118" fmla="*/ 108957 w 5018777"/>
              <a:gd name="connsiteY118" fmla="*/ 999308 h 2610137"/>
              <a:gd name="connsiteX119" fmla="*/ 54892 w 5018777"/>
              <a:gd name="connsiteY119" fmla="*/ 1069703 h 2610137"/>
              <a:gd name="connsiteX120" fmla="*/ 14252 w 5018777"/>
              <a:gd name="connsiteY120" fmla="*/ 1159691 h 2610137"/>
              <a:gd name="connsiteX121" fmla="*/ 20783 w 5018777"/>
              <a:gd name="connsiteY121" fmla="*/ 1264920 h 2610137"/>
              <a:gd name="connsiteX122" fmla="*/ 69406 w 5018777"/>
              <a:gd name="connsiteY122" fmla="*/ 1316445 h 2610137"/>
              <a:gd name="connsiteX123" fmla="*/ 112949 w 5018777"/>
              <a:gd name="connsiteY123" fmla="*/ 1345474 h 2610137"/>
              <a:gd name="connsiteX124" fmla="*/ 159032 w 5018777"/>
              <a:gd name="connsiteY124" fmla="*/ 1344748 h 2610137"/>
              <a:gd name="connsiteX125" fmla="*/ 217089 w 5018777"/>
              <a:gd name="connsiteY125" fmla="*/ 1319348 h 2610137"/>
              <a:gd name="connsiteX126" fmla="*/ 199672 w 5018777"/>
              <a:gd name="connsiteY126" fmla="*/ 1246051 h 2610137"/>
              <a:gd name="connsiteX127" fmla="*/ 124197 w 5018777"/>
              <a:gd name="connsiteY127" fmla="*/ 1239157 h 2610137"/>
              <a:gd name="connsiteX128" fmla="*/ 54892 w 5018777"/>
              <a:gd name="connsiteY128" fmla="*/ 1265645 h 2610137"/>
              <a:gd name="connsiteX129" fmla="*/ 33120 w 5018777"/>
              <a:gd name="connsiteY129" fmla="*/ 1301931 h 2610137"/>
              <a:gd name="connsiteX130" fmla="*/ 18606 w 5018777"/>
              <a:gd name="connsiteY130" fmla="*/ 1323703 h 2610137"/>
              <a:gd name="connsiteX131" fmla="*/ 4092 w 5018777"/>
              <a:gd name="connsiteY131" fmla="*/ 1382485 h 2610137"/>
              <a:gd name="connsiteX132" fmla="*/ 3729 w 5018777"/>
              <a:gd name="connsiteY132" fmla="*/ 1439091 h 2610137"/>
              <a:gd name="connsiteX133" fmla="*/ 47635 w 5018777"/>
              <a:gd name="connsiteY133" fmla="*/ 1497874 h 2610137"/>
              <a:gd name="connsiteX134" fmla="*/ 91177 w 5018777"/>
              <a:gd name="connsiteY134" fmla="*/ 1526903 h 2610137"/>
              <a:gd name="connsiteX135" fmla="*/ 127100 w 5018777"/>
              <a:gd name="connsiteY135" fmla="*/ 1571171 h 2610137"/>
              <a:gd name="connsiteX136" fmla="*/ 171006 w 5018777"/>
              <a:gd name="connsiteY136" fmla="*/ 1584960 h 2610137"/>
              <a:gd name="connsiteX137" fmla="*/ 228337 w 5018777"/>
              <a:gd name="connsiteY137" fmla="*/ 1564640 h 2610137"/>
              <a:gd name="connsiteX138" fmla="*/ 236683 w 5018777"/>
              <a:gd name="connsiteY138" fmla="*/ 1486625 h 2610137"/>
              <a:gd name="connsiteX139" fmla="*/ 157217 w 5018777"/>
              <a:gd name="connsiteY139" fmla="*/ 1468483 h 2610137"/>
              <a:gd name="connsiteX140" fmla="*/ 105692 w 5018777"/>
              <a:gd name="connsiteY140" fmla="*/ 1505131 h 2610137"/>
              <a:gd name="connsiteX141" fmla="*/ 105692 w 5018777"/>
              <a:gd name="connsiteY141" fmla="*/ 1701074 h 2610137"/>
              <a:gd name="connsiteX142" fmla="*/ 141615 w 5018777"/>
              <a:gd name="connsiteY142" fmla="*/ 1752237 h 2610137"/>
              <a:gd name="connsiteX143" fmla="*/ 192777 w 5018777"/>
              <a:gd name="connsiteY143" fmla="*/ 1795417 h 2610137"/>
              <a:gd name="connsiteX144" fmla="*/ 250835 w 5018777"/>
              <a:gd name="connsiteY144" fmla="*/ 1831703 h 2610137"/>
              <a:gd name="connsiteX145" fmla="*/ 359692 w 5018777"/>
              <a:gd name="connsiteY145" fmla="*/ 1824445 h 2610137"/>
              <a:gd name="connsiteX146" fmla="*/ 394163 w 5018777"/>
              <a:gd name="connsiteY146" fmla="*/ 1799408 h 2610137"/>
              <a:gd name="connsiteX147" fmla="*/ 410492 w 5018777"/>
              <a:gd name="connsiteY147" fmla="*/ 1701074 h 2610137"/>
              <a:gd name="connsiteX148" fmla="*/ 366949 w 5018777"/>
              <a:gd name="connsiteY148" fmla="*/ 1686560 h 2610137"/>
              <a:gd name="connsiteX149" fmla="*/ 316149 w 5018777"/>
              <a:gd name="connsiteY149" fmla="*/ 1693817 h 2610137"/>
              <a:gd name="connsiteX150" fmla="*/ 279863 w 5018777"/>
              <a:gd name="connsiteY150" fmla="*/ 1722845 h 2610137"/>
              <a:gd name="connsiteX151" fmla="*/ 265349 w 5018777"/>
              <a:gd name="connsiteY151" fmla="*/ 1788160 h 2610137"/>
              <a:gd name="connsiteX152" fmla="*/ 276235 w 5018777"/>
              <a:gd name="connsiteY152" fmla="*/ 1942011 h 2610137"/>
              <a:gd name="connsiteX153" fmla="*/ 331026 w 5018777"/>
              <a:gd name="connsiteY153" fmla="*/ 1987368 h 2610137"/>
              <a:gd name="connsiteX154" fmla="*/ 417749 w 5018777"/>
              <a:gd name="connsiteY154" fmla="*/ 2005874 h 2610137"/>
              <a:gd name="connsiteX155" fmla="*/ 526606 w 5018777"/>
              <a:gd name="connsiteY155" fmla="*/ 1998617 h 2610137"/>
              <a:gd name="connsiteX156" fmla="*/ 555635 w 5018777"/>
              <a:gd name="connsiteY156" fmla="*/ 1976845 h 2610137"/>
              <a:gd name="connsiteX157" fmla="*/ 599177 w 5018777"/>
              <a:gd name="connsiteY157" fmla="*/ 1947817 h 2610137"/>
              <a:gd name="connsiteX158" fmla="*/ 628206 w 5018777"/>
              <a:gd name="connsiteY158" fmla="*/ 1904274 h 2610137"/>
              <a:gd name="connsiteX159" fmla="*/ 613692 w 5018777"/>
              <a:gd name="connsiteY159" fmla="*/ 1838960 h 2610137"/>
              <a:gd name="connsiteX160" fmla="*/ 570149 w 5018777"/>
              <a:gd name="connsiteY160" fmla="*/ 1795417 h 2610137"/>
              <a:gd name="connsiteX161" fmla="*/ 528057 w 5018777"/>
              <a:gd name="connsiteY161" fmla="*/ 1803400 h 2610137"/>
              <a:gd name="connsiteX162" fmla="*/ 481249 w 5018777"/>
              <a:gd name="connsiteY162" fmla="*/ 1901371 h 2610137"/>
              <a:gd name="connsiteX163" fmla="*/ 555635 w 5018777"/>
              <a:gd name="connsiteY163" fmla="*/ 1998617 h 2610137"/>
              <a:gd name="connsiteX164" fmla="*/ 570149 w 5018777"/>
              <a:gd name="connsiteY164" fmla="*/ 2020388 h 2610137"/>
              <a:gd name="connsiteX165" fmla="*/ 700777 w 5018777"/>
              <a:gd name="connsiteY165" fmla="*/ 2071188 h 2610137"/>
              <a:gd name="connsiteX166" fmla="*/ 737063 w 5018777"/>
              <a:gd name="connsiteY166" fmla="*/ 2085703 h 2610137"/>
              <a:gd name="connsiteX167" fmla="*/ 867692 w 5018777"/>
              <a:gd name="connsiteY167" fmla="*/ 2122714 h 2610137"/>
              <a:gd name="connsiteX168" fmla="*/ 969292 w 5018777"/>
              <a:gd name="connsiteY168" fmla="*/ 2151017 h 2610137"/>
              <a:gd name="connsiteX169" fmla="*/ 1078149 w 5018777"/>
              <a:gd name="connsiteY169" fmla="*/ 2136503 h 2610137"/>
              <a:gd name="connsiteX170" fmla="*/ 1128949 w 5018777"/>
              <a:gd name="connsiteY170" fmla="*/ 2107474 h 2610137"/>
              <a:gd name="connsiteX171" fmla="*/ 1247603 w 5018777"/>
              <a:gd name="connsiteY171" fmla="*/ 2016397 h 2610137"/>
              <a:gd name="connsiteX172" fmla="*/ 1291509 w 5018777"/>
              <a:gd name="connsiteY172" fmla="*/ 1960154 h 2610137"/>
              <a:gd name="connsiteX173" fmla="*/ 1278083 w 5018777"/>
              <a:gd name="connsiteY173" fmla="*/ 1842225 h 2610137"/>
              <a:gd name="connsiteX174" fmla="*/ 1223292 w 5018777"/>
              <a:gd name="connsiteY174" fmla="*/ 1817188 h 2610137"/>
              <a:gd name="connsiteX175" fmla="*/ 1129675 w 5018777"/>
              <a:gd name="connsiteY175" fmla="*/ 1836057 h 2610137"/>
              <a:gd name="connsiteX176" fmla="*/ 1107177 w 5018777"/>
              <a:gd name="connsiteY176" fmla="*/ 1897017 h 2610137"/>
              <a:gd name="connsiteX177" fmla="*/ 1085406 w 5018777"/>
              <a:gd name="connsiteY177" fmla="*/ 2005874 h 2610137"/>
              <a:gd name="connsiteX178" fmla="*/ 1020092 w 5018777"/>
              <a:gd name="connsiteY178" fmla="*/ 1998617 h 2610137"/>
              <a:gd name="connsiteX179" fmla="*/ 984532 w 5018777"/>
              <a:gd name="connsiteY179" fmla="*/ 1914434 h 2610137"/>
              <a:gd name="connsiteX180" fmla="*/ 996869 w 5018777"/>
              <a:gd name="connsiteY180" fmla="*/ 1810657 h 2610137"/>
              <a:gd name="connsiteX181" fmla="*/ 1070529 w 5018777"/>
              <a:gd name="connsiteY181" fmla="*/ 1734457 h 2610137"/>
              <a:gd name="connsiteX182" fmla="*/ 1230549 w 5018777"/>
              <a:gd name="connsiteY182" fmla="*/ 1693817 h 2610137"/>
              <a:gd name="connsiteX183" fmla="*/ 1339406 w 5018777"/>
              <a:gd name="connsiteY183" fmla="*/ 1701074 h 2610137"/>
              <a:gd name="connsiteX184" fmla="*/ 1426492 w 5018777"/>
              <a:gd name="connsiteY184" fmla="*/ 1744617 h 2610137"/>
              <a:gd name="connsiteX185" fmla="*/ 1480557 w 5018777"/>
              <a:gd name="connsiteY185" fmla="*/ 1795417 h 2610137"/>
              <a:gd name="connsiteX186" fmla="*/ 1510312 w 5018777"/>
              <a:gd name="connsiteY186" fmla="*/ 1862545 h 2610137"/>
              <a:gd name="connsiteX187" fmla="*/ 1511037 w 5018777"/>
              <a:gd name="connsiteY187" fmla="*/ 1964871 h 2610137"/>
              <a:gd name="connsiteX188" fmla="*/ 1463866 w 5018777"/>
              <a:gd name="connsiteY188" fmla="*/ 2049780 h 2610137"/>
              <a:gd name="connsiteX189" fmla="*/ 1404720 w 5018777"/>
              <a:gd name="connsiteY189" fmla="*/ 2165531 h 2610137"/>
              <a:gd name="connsiteX190" fmla="*/ 1368435 w 5018777"/>
              <a:gd name="connsiteY190" fmla="*/ 2296160 h 2610137"/>
              <a:gd name="connsiteX191" fmla="*/ 1370975 w 5018777"/>
              <a:gd name="connsiteY191" fmla="*/ 2452188 h 2610137"/>
              <a:gd name="connsiteX192" fmla="*/ 1513577 w 5018777"/>
              <a:gd name="connsiteY192" fmla="*/ 2557417 h 2610137"/>
              <a:gd name="connsiteX193" fmla="*/ 1636949 w 5018777"/>
              <a:gd name="connsiteY193" fmla="*/ 2593703 h 2610137"/>
              <a:gd name="connsiteX194" fmla="*/ 1813297 w 5018777"/>
              <a:gd name="connsiteY194" fmla="*/ 2610122 h 2610137"/>
              <a:gd name="connsiteX195" fmla="*/ 1929775 w 5018777"/>
              <a:gd name="connsiteY195" fmla="*/ 2575378 h 2610137"/>
              <a:gd name="connsiteX196" fmla="*/ 1963520 w 5018777"/>
              <a:gd name="connsiteY196" fmla="*/ 2499360 h 2610137"/>
              <a:gd name="connsiteX197" fmla="*/ 2006337 w 5018777"/>
              <a:gd name="connsiteY197" fmla="*/ 2317931 h 2610137"/>
              <a:gd name="connsiteX198" fmla="*/ 2043349 w 5018777"/>
              <a:gd name="connsiteY198" fmla="*/ 2114731 h 2610137"/>
              <a:gd name="connsiteX199" fmla="*/ 2102495 w 5018777"/>
              <a:gd name="connsiteY199" fmla="*/ 1990634 h 2610137"/>
              <a:gd name="connsiteX200" fmla="*/ 2221512 w 5018777"/>
              <a:gd name="connsiteY200" fmla="*/ 1882140 h 2610137"/>
              <a:gd name="connsiteX201" fmla="*/ 2333362 w 5018777"/>
              <a:gd name="connsiteY201" fmla="*/ 1869530 h 2610137"/>
              <a:gd name="connsiteX202" fmla="*/ 2398949 w 5018777"/>
              <a:gd name="connsiteY202" fmla="*/ 1882503 h 2610137"/>
              <a:gd name="connsiteX203" fmla="*/ 2457006 w 5018777"/>
              <a:gd name="connsiteY203" fmla="*/ 1933303 h 2610137"/>
              <a:gd name="connsiteX204" fmla="*/ 2493292 w 5018777"/>
              <a:gd name="connsiteY204" fmla="*/ 1976845 h 2610137"/>
              <a:gd name="connsiteX205" fmla="*/ 2533387 w 5018777"/>
              <a:gd name="connsiteY205" fmla="*/ 2067015 h 2610137"/>
              <a:gd name="connsiteX206" fmla="*/ 2542550 w 5018777"/>
              <a:gd name="connsiteY206" fmla="*/ 2182948 h 2610137"/>
              <a:gd name="connsiteX207" fmla="*/ 2476600 w 5018777"/>
              <a:gd name="connsiteY207" fmla="*/ 2272937 h 2610137"/>
              <a:gd name="connsiteX208" fmla="*/ 2332092 w 5018777"/>
              <a:gd name="connsiteY208" fmla="*/ 2281010 h 2610137"/>
              <a:gd name="connsiteX209" fmla="*/ 2435144 w 5018777"/>
              <a:gd name="connsiteY209" fmla="*/ 2152831 h 2610137"/>
              <a:gd name="connsiteX210" fmla="*/ 2379899 w 5018777"/>
              <a:gd name="connsiteY210" fmla="*/ 2048600 h 2610137"/>
              <a:gd name="connsiteX211" fmla="*/ 2275577 w 5018777"/>
              <a:gd name="connsiteY211" fmla="*/ 2020388 h 2610137"/>
              <a:gd name="connsiteX212" fmla="*/ 2152206 w 5018777"/>
              <a:gd name="connsiteY212" fmla="*/ 2114731 h 2610137"/>
              <a:gd name="connsiteX213" fmla="*/ 2130435 w 5018777"/>
              <a:gd name="connsiteY213" fmla="*/ 2354217 h 2610137"/>
              <a:gd name="connsiteX214" fmla="*/ 2209265 w 5018777"/>
              <a:gd name="connsiteY214" fmla="*/ 2468063 h 2610137"/>
              <a:gd name="connsiteX215" fmla="*/ 2319120 w 5018777"/>
              <a:gd name="connsiteY215" fmla="*/ 2535645 h 2610137"/>
              <a:gd name="connsiteX216" fmla="*/ 2532662 w 5018777"/>
              <a:gd name="connsiteY216" fmla="*/ 2568847 h 2610137"/>
              <a:gd name="connsiteX217" fmla="*/ 2587635 w 5018777"/>
              <a:gd name="connsiteY217" fmla="*/ 2484845 h 2610137"/>
              <a:gd name="connsiteX218" fmla="*/ 2594892 w 5018777"/>
              <a:gd name="connsiteY218" fmla="*/ 2412274 h 2610137"/>
              <a:gd name="connsiteX219" fmla="*/ 2790835 w 5018777"/>
              <a:gd name="connsiteY219" fmla="*/ 2455817 h 2610137"/>
              <a:gd name="connsiteX220" fmla="*/ 2767612 w 5018777"/>
              <a:gd name="connsiteY220" fmla="*/ 2268310 h 2610137"/>
              <a:gd name="connsiteX221" fmla="*/ 2980246 w 5018777"/>
              <a:gd name="connsiteY221" fmla="*/ 2285002 h 2610137"/>
              <a:gd name="connsiteX222" fmla="*/ 2916474 w 5018777"/>
              <a:gd name="connsiteY222" fmla="*/ 2067741 h 2610137"/>
              <a:gd name="connsiteX223" fmla="*/ 3146435 w 5018777"/>
              <a:gd name="connsiteY223" fmla="*/ 2042160 h 2610137"/>
              <a:gd name="connsiteX224" fmla="*/ 3023063 w 5018777"/>
              <a:gd name="connsiteY224" fmla="*/ 1846217 h 2610137"/>
              <a:gd name="connsiteX225" fmla="*/ 3251300 w 5018777"/>
              <a:gd name="connsiteY225" fmla="*/ 1829344 h 2610137"/>
              <a:gd name="connsiteX226" fmla="*/ 3091099 w 5018777"/>
              <a:gd name="connsiteY226" fmla="*/ 1650274 h 2610137"/>
              <a:gd name="connsiteX227" fmla="*/ 3298835 w 5018777"/>
              <a:gd name="connsiteY227" fmla="*/ 1570445 h 2610137"/>
              <a:gd name="connsiteX228" fmla="*/ 3119402 w 5018777"/>
              <a:gd name="connsiteY228" fmla="*/ 1423398 h 2610137"/>
              <a:gd name="connsiteX229" fmla="*/ 3313349 w 5018777"/>
              <a:gd name="connsiteY229" fmla="*/ 1265645 h 2610137"/>
              <a:gd name="connsiteX230" fmla="*/ 3097993 w 5018777"/>
              <a:gd name="connsiteY230" fmla="*/ 1175566 h 2610137"/>
              <a:gd name="connsiteX231" fmla="*/ 3255292 w 5018777"/>
              <a:gd name="connsiteY231" fmla="*/ 997131 h 2610137"/>
              <a:gd name="connsiteX232" fmla="*/ 3028325 w 5018777"/>
              <a:gd name="connsiteY232" fmla="*/ 926102 h 2610137"/>
              <a:gd name="connsiteX233" fmla="*/ 3131920 w 5018777"/>
              <a:gd name="connsiteY233" fmla="*/ 706845 h 2610137"/>
              <a:gd name="connsiteX234" fmla="*/ 2892435 w 5018777"/>
              <a:gd name="connsiteY234" fmla="*/ 648788 h 2610137"/>
              <a:gd name="connsiteX235" fmla="*/ 2976527 w 5018777"/>
              <a:gd name="connsiteY235" fmla="*/ 466906 h 2610137"/>
              <a:gd name="connsiteX236" fmla="*/ 2736950 w 5018777"/>
              <a:gd name="connsiteY236" fmla="*/ 449398 h 2610137"/>
              <a:gd name="connsiteX237" fmla="*/ 2732777 w 5018777"/>
              <a:gd name="connsiteY237" fmla="*/ 380274 h 2610137"/>
              <a:gd name="connsiteX238" fmla="*/ 2725520 w 5018777"/>
              <a:gd name="connsiteY238" fmla="*/ 293188 h 2610137"/>
              <a:gd name="connsiteX239" fmla="*/ 2711006 w 5018777"/>
              <a:gd name="connsiteY239" fmla="*/ 235131 h 2610137"/>
              <a:gd name="connsiteX240" fmla="*/ 2667463 w 5018777"/>
              <a:gd name="connsiteY240" fmla="*/ 213360 h 2610137"/>
              <a:gd name="connsiteX241" fmla="*/ 2660206 w 5018777"/>
              <a:gd name="connsiteY241"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78064 h 2610137"/>
              <a:gd name="connsiteX57" fmla="*/ 3763292 w 5018777"/>
              <a:gd name="connsiteY57" fmla="*/ 532674 h 2610137"/>
              <a:gd name="connsiteX58" fmla="*/ 3770005 w 5018777"/>
              <a:gd name="connsiteY58" fmla="*/ 630010 h 2610137"/>
              <a:gd name="connsiteX59" fmla="*/ 3657882 w 5018777"/>
              <a:gd name="connsiteY59" fmla="*/ 547188 h 2610137"/>
              <a:gd name="connsiteX60" fmla="*/ 3668949 w 5018777"/>
              <a:gd name="connsiteY60" fmla="*/ 438331 h 2610137"/>
              <a:gd name="connsiteX61" fmla="*/ 3705235 w 5018777"/>
              <a:gd name="connsiteY61" fmla="*/ 373017 h 2610137"/>
              <a:gd name="connsiteX62" fmla="*/ 3814092 w 5018777"/>
              <a:gd name="connsiteY62" fmla="*/ 329474 h 2610137"/>
              <a:gd name="connsiteX63" fmla="*/ 3959235 w 5018777"/>
              <a:gd name="connsiteY63" fmla="*/ 336731 h 2610137"/>
              <a:gd name="connsiteX64" fmla="*/ 4024549 w 5018777"/>
              <a:gd name="connsiteY64" fmla="*/ 380274 h 2610137"/>
              <a:gd name="connsiteX65" fmla="*/ 4060835 w 5018777"/>
              <a:gd name="connsiteY65" fmla="*/ 416560 h 2610137"/>
              <a:gd name="connsiteX66" fmla="*/ 4097120 w 5018777"/>
              <a:gd name="connsiteY66" fmla="*/ 481874 h 2610137"/>
              <a:gd name="connsiteX67" fmla="*/ 4111997 w 5018777"/>
              <a:gd name="connsiteY67" fmla="*/ 623751 h 2610137"/>
              <a:gd name="connsiteX68" fmla="*/ 4089863 w 5018777"/>
              <a:gd name="connsiteY68" fmla="*/ 735874 h 2610137"/>
              <a:gd name="connsiteX69" fmla="*/ 4060835 w 5018777"/>
              <a:gd name="connsiteY69" fmla="*/ 772160 h 2610137"/>
              <a:gd name="connsiteX70" fmla="*/ 3946897 w 5018777"/>
              <a:gd name="connsiteY70" fmla="*/ 854165 h 2610137"/>
              <a:gd name="connsiteX71" fmla="*/ 3843120 w 5018777"/>
              <a:gd name="connsiteY71" fmla="*/ 881017 h 2610137"/>
              <a:gd name="connsiteX72" fmla="*/ 3567349 w 5018777"/>
              <a:gd name="connsiteY72" fmla="*/ 866503 h 2610137"/>
              <a:gd name="connsiteX73" fmla="*/ 3414586 w 5018777"/>
              <a:gd name="connsiteY73" fmla="*/ 813798 h 2610137"/>
              <a:gd name="connsiteX74" fmla="*/ 3324870 w 5018777"/>
              <a:gd name="connsiteY74" fmla="*/ 695597 h 2610137"/>
              <a:gd name="connsiteX75" fmla="*/ 3267538 w 5018777"/>
              <a:gd name="connsiteY75" fmla="*/ 543106 h 2610137"/>
              <a:gd name="connsiteX76" fmla="*/ 3199412 w 5018777"/>
              <a:gd name="connsiteY76" fmla="*/ 370840 h 2610137"/>
              <a:gd name="connsiteX77" fmla="*/ 3139177 w 5018777"/>
              <a:gd name="connsiteY77" fmla="*/ 285931 h 2610137"/>
              <a:gd name="connsiteX78" fmla="*/ 3081120 w 5018777"/>
              <a:gd name="connsiteY78" fmla="*/ 235131 h 2610137"/>
              <a:gd name="connsiteX79" fmla="*/ 3008549 w 5018777"/>
              <a:gd name="connsiteY79" fmla="*/ 177074 h 2610137"/>
              <a:gd name="connsiteX80" fmla="*/ 2934889 w 5018777"/>
              <a:gd name="connsiteY80" fmla="*/ 127363 h 2610137"/>
              <a:gd name="connsiteX81" fmla="*/ 2827120 w 5018777"/>
              <a:gd name="connsiteY81" fmla="*/ 82731 h 2610137"/>
              <a:gd name="connsiteX82" fmla="*/ 2667463 w 5018777"/>
              <a:gd name="connsiteY82" fmla="*/ 53703 h 2610137"/>
              <a:gd name="connsiteX83" fmla="*/ 2500549 w 5018777"/>
              <a:gd name="connsiteY83" fmla="*/ 46445 h 2610137"/>
              <a:gd name="connsiteX84" fmla="*/ 2275577 w 5018777"/>
              <a:gd name="connsiteY84" fmla="*/ 24674 h 2610137"/>
              <a:gd name="connsiteX85" fmla="*/ 2036092 w 5018777"/>
              <a:gd name="connsiteY85" fmla="*/ 10160 h 2610137"/>
              <a:gd name="connsiteX86" fmla="*/ 1753063 w 5018777"/>
              <a:gd name="connsiteY86" fmla="*/ 31931 h 2610137"/>
              <a:gd name="connsiteX87" fmla="*/ 1519746 w 5018777"/>
              <a:gd name="connsiteY87" fmla="*/ 84908 h 2610137"/>
              <a:gd name="connsiteX88" fmla="*/ 1157977 w 5018777"/>
              <a:gd name="connsiteY88" fmla="*/ 193403 h 2610137"/>
              <a:gd name="connsiteX89" fmla="*/ 969292 w 5018777"/>
              <a:gd name="connsiteY89" fmla="*/ 264160 h 2610137"/>
              <a:gd name="connsiteX90" fmla="*/ 889463 w 5018777"/>
              <a:gd name="connsiteY90" fmla="*/ 322217 h 2610137"/>
              <a:gd name="connsiteX91" fmla="*/ 763189 w 5018777"/>
              <a:gd name="connsiteY91" fmla="*/ 423454 h 2610137"/>
              <a:gd name="connsiteX92" fmla="*/ 693520 w 5018777"/>
              <a:gd name="connsiteY92" fmla="*/ 503645 h 2610137"/>
              <a:gd name="connsiteX93" fmla="*/ 664492 w 5018777"/>
              <a:gd name="connsiteY93" fmla="*/ 547188 h 2610137"/>
              <a:gd name="connsiteX94" fmla="*/ 642720 w 5018777"/>
              <a:gd name="connsiteY94" fmla="*/ 612503 h 2610137"/>
              <a:gd name="connsiteX95" fmla="*/ 651792 w 5018777"/>
              <a:gd name="connsiteY95" fmla="*/ 743857 h 2610137"/>
              <a:gd name="connsiteX96" fmla="*/ 700052 w 5018777"/>
              <a:gd name="connsiteY96" fmla="*/ 807357 h 2610137"/>
              <a:gd name="connsiteX97" fmla="*/ 751577 w 5018777"/>
              <a:gd name="connsiteY97" fmla="*/ 807720 h 2610137"/>
              <a:gd name="connsiteX98" fmla="*/ 775889 w 5018777"/>
              <a:gd name="connsiteY98" fmla="*/ 751840 h 2610137"/>
              <a:gd name="connsiteX99" fmla="*/ 764640 w 5018777"/>
              <a:gd name="connsiteY99" fmla="*/ 682171 h 2610137"/>
              <a:gd name="connsiteX100" fmla="*/ 704769 w 5018777"/>
              <a:gd name="connsiteY100" fmla="*/ 647337 h 2610137"/>
              <a:gd name="connsiteX101" fmla="*/ 567246 w 5018777"/>
              <a:gd name="connsiteY101" fmla="*/ 641894 h 2610137"/>
              <a:gd name="connsiteX102" fmla="*/ 468549 w 5018777"/>
              <a:gd name="connsiteY102" fmla="*/ 685074 h 2610137"/>
              <a:gd name="connsiteX103" fmla="*/ 446777 w 5018777"/>
              <a:gd name="connsiteY103" fmla="*/ 757645 h 2610137"/>
              <a:gd name="connsiteX104" fmla="*/ 475806 w 5018777"/>
              <a:gd name="connsiteY104" fmla="*/ 851988 h 2610137"/>
              <a:gd name="connsiteX105" fmla="*/ 533863 w 5018777"/>
              <a:gd name="connsiteY105" fmla="*/ 844731 h 2610137"/>
              <a:gd name="connsiteX106" fmla="*/ 541120 w 5018777"/>
              <a:gd name="connsiteY106" fmla="*/ 822960 h 2610137"/>
              <a:gd name="connsiteX107" fmla="*/ 519349 w 5018777"/>
              <a:gd name="connsiteY107" fmla="*/ 743131 h 2610137"/>
              <a:gd name="connsiteX108" fmla="*/ 497577 w 5018777"/>
              <a:gd name="connsiteY108" fmla="*/ 728617 h 2610137"/>
              <a:gd name="connsiteX109" fmla="*/ 352435 w 5018777"/>
              <a:gd name="connsiteY109" fmla="*/ 735874 h 2610137"/>
              <a:gd name="connsiteX110" fmla="*/ 252286 w 5018777"/>
              <a:gd name="connsiteY110" fmla="*/ 793931 h 2610137"/>
              <a:gd name="connsiteX111" fmla="*/ 192777 w 5018777"/>
              <a:gd name="connsiteY111" fmla="*/ 895531 h 2610137"/>
              <a:gd name="connsiteX112" fmla="*/ 187335 w 5018777"/>
              <a:gd name="connsiteY112" fmla="*/ 1029425 h 2610137"/>
              <a:gd name="connsiteX113" fmla="*/ 218177 w 5018777"/>
              <a:gd name="connsiteY113" fmla="*/ 1073694 h 2610137"/>
              <a:gd name="connsiteX114" fmla="*/ 278049 w 5018777"/>
              <a:gd name="connsiteY114" fmla="*/ 1066437 h 2610137"/>
              <a:gd name="connsiteX115" fmla="*/ 297643 w 5018777"/>
              <a:gd name="connsiteY115" fmla="*/ 1025434 h 2610137"/>
              <a:gd name="connsiteX116" fmla="*/ 260995 w 5018777"/>
              <a:gd name="connsiteY116" fmla="*/ 960483 h 2610137"/>
              <a:gd name="connsiteX117" fmla="*/ 172095 w 5018777"/>
              <a:gd name="connsiteY117" fmla="*/ 955040 h 2610137"/>
              <a:gd name="connsiteX118" fmla="*/ 108957 w 5018777"/>
              <a:gd name="connsiteY118" fmla="*/ 999308 h 2610137"/>
              <a:gd name="connsiteX119" fmla="*/ 54892 w 5018777"/>
              <a:gd name="connsiteY119" fmla="*/ 1069703 h 2610137"/>
              <a:gd name="connsiteX120" fmla="*/ 14252 w 5018777"/>
              <a:gd name="connsiteY120" fmla="*/ 1159691 h 2610137"/>
              <a:gd name="connsiteX121" fmla="*/ 20783 w 5018777"/>
              <a:gd name="connsiteY121" fmla="*/ 1264920 h 2610137"/>
              <a:gd name="connsiteX122" fmla="*/ 69406 w 5018777"/>
              <a:gd name="connsiteY122" fmla="*/ 1316445 h 2610137"/>
              <a:gd name="connsiteX123" fmla="*/ 112949 w 5018777"/>
              <a:gd name="connsiteY123" fmla="*/ 1345474 h 2610137"/>
              <a:gd name="connsiteX124" fmla="*/ 159032 w 5018777"/>
              <a:gd name="connsiteY124" fmla="*/ 1344748 h 2610137"/>
              <a:gd name="connsiteX125" fmla="*/ 217089 w 5018777"/>
              <a:gd name="connsiteY125" fmla="*/ 1319348 h 2610137"/>
              <a:gd name="connsiteX126" fmla="*/ 199672 w 5018777"/>
              <a:gd name="connsiteY126" fmla="*/ 1246051 h 2610137"/>
              <a:gd name="connsiteX127" fmla="*/ 124197 w 5018777"/>
              <a:gd name="connsiteY127" fmla="*/ 1239157 h 2610137"/>
              <a:gd name="connsiteX128" fmla="*/ 54892 w 5018777"/>
              <a:gd name="connsiteY128" fmla="*/ 1265645 h 2610137"/>
              <a:gd name="connsiteX129" fmla="*/ 33120 w 5018777"/>
              <a:gd name="connsiteY129" fmla="*/ 1301931 h 2610137"/>
              <a:gd name="connsiteX130" fmla="*/ 18606 w 5018777"/>
              <a:gd name="connsiteY130" fmla="*/ 1323703 h 2610137"/>
              <a:gd name="connsiteX131" fmla="*/ 4092 w 5018777"/>
              <a:gd name="connsiteY131" fmla="*/ 1382485 h 2610137"/>
              <a:gd name="connsiteX132" fmla="*/ 3729 w 5018777"/>
              <a:gd name="connsiteY132" fmla="*/ 1439091 h 2610137"/>
              <a:gd name="connsiteX133" fmla="*/ 47635 w 5018777"/>
              <a:gd name="connsiteY133" fmla="*/ 1497874 h 2610137"/>
              <a:gd name="connsiteX134" fmla="*/ 91177 w 5018777"/>
              <a:gd name="connsiteY134" fmla="*/ 1526903 h 2610137"/>
              <a:gd name="connsiteX135" fmla="*/ 127100 w 5018777"/>
              <a:gd name="connsiteY135" fmla="*/ 1571171 h 2610137"/>
              <a:gd name="connsiteX136" fmla="*/ 171006 w 5018777"/>
              <a:gd name="connsiteY136" fmla="*/ 1584960 h 2610137"/>
              <a:gd name="connsiteX137" fmla="*/ 228337 w 5018777"/>
              <a:gd name="connsiteY137" fmla="*/ 1564640 h 2610137"/>
              <a:gd name="connsiteX138" fmla="*/ 236683 w 5018777"/>
              <a:gd name="connsiteY138" fmla="*/ 1486625 h 2610137"/>
              <a:gd name="connsiteX139" fmla="*/ 157217 w 5018777"/>
              <a:gd name="connsiteY139" fmla="*/ 1468483 h 2610137"/>
              <a:gd name="connsiteX140" fmla="*/ 105692 w 5018777"/>
              <a:gd name="connsiteY140" fmla="*/ 1505131 h 2610137"/>
              <a:gd name="connsiteX141" fmla="*/ 105692 w 5018777"/>
              <a:gd name="connsiteY141" fmla="*/ 1701074 h 2610137"/>
              <a:gd name="connsiteX142" fmla="*/ 141615 w 5018777"/>
              <a:gd name="connsiteY142" fmla="*/ 1752237 h 2610137"/>
              <a:gd name="connsiteX143" fmla="*/ 192777 w 5018777"/>
              <a:gd name="connsiteY143" fmla="*/ 1795417 h 2610137"/>
              <a:gd name="connsiteX144" fmla="*/ 250835 w 5018777"/>
              <a:gd name="connsiteY144" fmla="*/ 1831703 h 2610137"/>
              <a:gd name="connsiteX145" fmla="*/ 359692 w 5018777"/>
              <a:gd name="connsiteY145" fmla="*/ 1824445 h 2610137"/>
              <a:gd name="connsiteX146" fmla="*/ 394163 w 5018777"/>
              <a:gd name="connsiteY146" fmla="*/ 1799408 h 2610137"/>
              <a:gd name="connsiteX147" fmla="*/ 410492 w 5018777"/>
              <a:gd name="connsiteY147" fmla="*/ 1701074 h 2610137"/>
              <a:gd name="connsiteX148" fmla="*/ 366949 w 5018777"/>
              <a:gd name="connsiteY148" fmla="*/ 1686560 h 2610137"/>
              <a:gd name="connsiteX149" fmla="*/ 316149 w 5018777"/>
              <a:gd name="connsiteY149" fmla="*/ 1693817 h 2610137"/>
              <a:gd name="connsiteX150" fmla="*/ 279863 w 5018777"/>
              <a:gd name="connsiteY150" fmla="*/ 1722845 h 2610137"/>
              <a:gd name="connsiteX151" fmla="*/ 265349 w 5018777"/>
              <a:gd name="connsiteY151" fmla="*/ 1788160 h 2610137"/>
              <a:gd name="connsiteX152" fmla="*/ 276235 w 5018777"/>
              <a:gd name="connsiteY152" fmla="*/ 1942011 h 2610137"/>
              <a:gd name="connsiteX153" fmla="*/ 331026 w 5018777"/>
              <a:gd name="connsiteY153" fmla="*/ 1987368 h 2610137"/>
              <a:gd name="connsiteX154" fmla="*/ 417749 w 5018777"/>
              <a:gd name="connsiteY154" fmla="*/ 2005874 h 2610137"/>
              <a:gd name="connsiteX155" fmla="*/ 526606 w 5018777"/>
              <a:gd name="connsiteY155" fmla="*/ 1998617 h 2610137"/>
              <a:gd name="connsiteX156" fmla="*/ 555635 w 5018777"/>
              <a:gd name="connsiteY156" fmla="*/ 1976845 h 2610137"/>
              <a:gd name="connsiteX157" fmla="*/ 599177 w 5018777"/>
              <a:gd name="connsiteY157" fmla="*/ 1947817 h 2610137"/>
              <a:gd name="connsiteX158" fmla="*/ 628206 w 5018777"/>
              <a:gd name="connsiteY158" fmla="*/ 1904274 h 2610137"/>
              <a:gd name="connsiteX159" fmla="*/ 613692 w 5018777"/>
              <a:gd name="connsiteY159" fmla="*/ 1838960 h 2610137"/>
              <a:gd name="connsiteX160" fmla="*/ 570149 w 5018777"/>
              <a:gd name="connsiteY160" fmla="*/ 1795417 h 2610137"/>
              <a:gd name="connsiteX161" fmla="*/ 528057 w 5018777"/>
              <a:gd name="connsiteY161" fmla="*/ 1803400 h 2610137"/>
              <a:gd name="connsiteX162" fmla="*/ 481249 w 5018777"/>
              <a:gd name="connsiteY162" fmla="*/ 1901371 h 2610137"/>
              <a:gd name="connsiteX163" fmla="*/ 555635 w 5018777"/>
              <a:gd name="connsiteY163" fmla="*/ 1998617 h 2610137"/>
              <a:gd name="connsiteX164" fmla="*/ 570149 w 5018777"/>
              <a:gd name="connsiteY164" fmla="*/ 2020388 h 2610137"/>
              <a:gd name="connsiteX165" fmla="*/ 700777 w 5018777"/>
              <a:gd name="connsiteY165" fmla="*/ 2071188 h 2610137"/>
              <a:gd name="connsiteX166" fmla="*/ 737063 w 5018777"/>
              <a:gd name="connsiteY166" fmla="*/ 2085703 h 2610137"/>
              <a:gd name="connsiteX167" fmla="*/ 867692 w 5018777"/>
              <a:gd name="connsiteY167" fmla="*/ 2122714 h 2610137"/>
              <a:gd name="connsiteX168" fmla="*/ 969292 w 5018777"/>
              <a:gd name="connsiteY168" fmla="*/ 2151017 h 2610137"/>
              <a:gd name="connsiteX169" fmla="*/ 1078149 w 5018777"/>
              <a:gd name="connsiteY169" fmla="*/ 2136503 h 2610137"/>
              <a:gd name="connsiteX170" fmla="*/ 1128949 w 5018777"/>
              <a:gd name="connsiteY170" fmla="*/ 2107474 h 2610137"/>
              <a:gd name="connsiteX171" fmla="*/ 1247603 w 5018777"/>
              <a:gd name="connsiteY171" fmla="*/ 2016397 h 2610137"/>
              <a:gd name="connsiteX172" fmla="*/ 1291509 w 5018777"/>
              <a:gd name="connsiteY172" fmla="*/ 1960154 h 2610137"/>
              <a:gd name="connsiteX173" fmla="*/ 1278083 w 5018777"/>
              <a:gd name="connsiteY173" fmla="*/ 1842225 h 2610137"/>
              <a:gd name="connsiteX174" fmla="*/ 1223292 w 5018777"/>
              <a:gd name="connsiteY174" fmla="*/ 1817188 h 2610137"/>
              <a:gd name="connsiteX175" fmla="*/ 1129675 w 5018777"/>
              <a:gd name="connsiteY175" fmla="*/ 1836057 h 2610137"/>
              <a:gd name="connsiteX176" fmla="*/ 1107177 w 5018777"/>
              <a:gd name="connsiteY176" fmla="*/ 1897017 h 2610137"/>
              <a:gd name="connsiteX177" fmla="*/ 1085406 w 5018777"/>
              <a:gd name="connsiteY177" fmla="*/ 2005874 h 2610137"/>
              <a:gd name="connsiteX178" fmla="*/ 1020092 w 5018777"/>
              <a:gd name="connsiteY178" fmla="*/ 1998617 h 2610137"/>
              <a:gd name="connsiteX179" fmla="*/ 984532 w 5018777"/>
              <a:gd name="connsiteY179" fmla="*/ 1914434 h 2610137"/>
              <a:gd name="connsiteX180" fmla="*/ 996869 w 5018777"/>
              <a:gd name="connsiteY180" fmla="*/ 1810657 h 2610137"/>
              <a:gd name="connsiteX181" fmla="*/ 1070529 w 5018777"/>
              <a:gd name="connsiteY181" fmla="*/ 1734457 h 2610137"/>
              <a:gd name="connsiteX182" fmla="*/ 1230549 w 5018777"/>
              <a:gd name="connsiteY182" fmla="*/ 1693817 h 2610137"/>
              <a:gd name="connsiteX183" fmla="*/ 1339406 w 5018777"/>
              <a:gd name="connsiteY183" fmla="*/ 1701074 h 2610137"/>
              <a:gd name="connsiteX184" fmla="*/ 1426492 w 5018777"/>
              <a:gd name="connsiteY184" fmla="*/ 1744617 h 2610137"/>
              <a:gd name="connsiteX185" fmla="*/ 1480557 w 5018777"/>
              <a:gd name="connsiteY185" fmla="*/ 1795417 h 2610137"/>
              <a:gd name="connsiteX186" fmla="*/ 1510312 w 5018777"/>
              <a:gd name="connsiteY186" fmla="*/ 1862545 h 2610137"/>
              <a:gd name="connsiteX187" fmla="*/ 1511037 w 5018777"/>
              <a:gd name="connsiteY187" fmla="*/ 1964871 h 2610137"/>
              <a:gd name="connsiteX188" fmla="*/ 1463866 w 5018777"/>
              <a:gd name="connsiteY188" fmla="*/ 2049780 h 2610137"/>
              <a:gd name="connsiteX189" fmla="*/ 1404720 w 5018777"/>
              <a:gd name="connsiteY189" fmla="*/ 2165531 h 2610137"/>
              <a:gd name="connsiteX190" fmla="*/ 1368435 w 5018777"/>
              <a:gd name="connsiteY190" fmla="*/ 2296160 h 2610137"/>
              <a:gd name="connsiteX191" fmla="*/ 1370975 w 5018777"/>
              <a:gd name="connsiteY191" fmla="*/ 2452188 h 2610137"/>
              <a:gd name="connsiteX192" fmla="*/ 1513577 w 5018777"/>
              <a:gd name="connsiteY192" fmla="*/ 2557417 h 2610137"/>
              <a:gd name="connsiteX193" fmla="*/ 1636949 w 5018777"/>
              <a:gd name="connsiteY193" fmla="*/ 2593703 h 2610137"/>
              <a:gd name="connsiteX194" fmla="*/ 1813297 w 5018777"/>
              <a:gd name="connsiteY194" fmla="*/ 2610122 h 2610137"/>
              <a:gd name="connsiteX195" fmla="*/ 1929775 w 5018777"/>
              <a:gd name="connsiteY195" fmla="*/ 2575378 h 2610137"/>
              <a:gd name="connsiteX196" fmla="*/ 1963520 w 5018777"/>
              <a:gd name="connsiteY196" fmla="*/ 2499360 h 2610137"/>
              <a:gd name="connsiteX197" fmla="*/ 2006337 w 5018777"/>
              <a:gd name="connsiteY197" fmla="*/ 2317931 h 2610137"/>
              <a:gd name="connsiteX198" fmla="*/ 2043349 w 5018777"/>
              <a:gd name="connsiteY198" fmla="*/ 2114731 h 2610137"/>
              <a:gd name="connsiteX199" fmla="*/ 2102495 w 5018777"/>
              <a:gd name="connsiteY199" fmla="*/ 1990634 h 2610137"/>
              <a:gd name="connsiteX200" fmla="*/ 2221512 w 5018777"/>
              <a:gd name="connsiteY200" fmla="*/ 1882140 h 2610137"/>
              <a:gd name="connsiteX201" fmla="*/ 2333362 w 5018777"/>
              <a:gd name="connsiteY201" fmla="*/ 1869530 h 2610137"/>
              <a:gd name="connsiteX202" fmla="*/ 2398949 w 5018777"/>
              <a:gd name="connsiteY202" fmla="*/ 1882503 h 2610137"/>
              <a:gd name="connsiteX203" fmla="*/ 2457006 w 5018777"/>
              <a:gd name="connsiteY203" fmla="*/ 1933303 h 2610137"/>
              <a:gd name="connsiteX204" fmla="*/ 2493292 w 5018777"/>
              <a:gd name="connsiteY204" fmla="*/ 1976845 h 2610137"/>
              <a:gd name="connsiteX205" fmla="*/ 2533387 w 5018777"/>
              <a:gd name="connsiteY205" fmla="*/ 2067015 h 2610137"/>
              <a:gd name="connsiteX206" fmla="*/ 2542550 w 5018777"/>
              <a:gd name="connsiteY206" fmla="*/ 2182948 h 2610137"/>
              <a:gd name="connsiteX207" fmla="*/ 2476600 w 5018777"/>
              <a:gd name="connsiteY207" fmla="*/ 2272937 h 2610137"/>
              <a:gd name="connsiteX208" fmla="*/ 2332092 w 5018777"/>
              <a:gd name="connsiteY208" fmla="*/ 2281010 h 2610137"/>
              <a:gd name="connsiteX209" fmla="*/ 2435144 w 5018777"/>
              <a:gd name="connsiteY209" fmla="*/ 2152831 h 2610137"/>
              <a:gd name="connsiteX210" fmla="*/ 2379899 w 5018777"/>
              <a:gd name="connsiteY210" fmla="*/ 2048600 h 2610137"/>
              <a:gd name="connsiteX211" fmla="*/ 2275577 w 5018777"/>
              <a:gd name="connsiteY211" fmla="*/ 2020388 h 2610137"/>
              <a:gd name="connsiteX212" fmla="*/ 2152206 w 5018777"/>
              <a:gd name="connsiteY212" fmla="*/ 2114731 h 2610137"/>
              <a:gd name="connsiteX213" fmla="*/ 2130435 w 5018777"/>
              <a:gd name="connsiteY213" fmla="*/ 2354217 h 2610137"/>
              <a:gd name="connsiteX214" fmla="*/ 2209265 w 5018777"/>
              <a:gd name="connsiteY214" fmla="*/ 2468063 h 2610137"/>
              <a:gd name="connsiteX215" fmla="*/ 2319120 w 5018777"/>
              <a:gd name="connsiteY215" fmla="*/ 2535645 h 2610137"/>
              <a:gd name="connsiteX216" fmla="*/ 2532662 w 5018777"/>
              <a:gd name="connsiteY216" fmla="*/ 2568847 h 2610137"/>
              <a:gd name="connsiteX217" fmla="*/ 2587635 w 5018777"/>
              <a:gd name="connsiteY217" fmla="*/ 2484845 h 2610137"/>
              <a:gd name="connsiteX218" fmla="*/ 2594892 w 5018777"/>
              <a:gd name="connsiteY218" fmla="*/ 2412274 h 2610137"/>
              <a:gd name="connsiteX219" fmla="*/ 2790835 w 5018777"/>
              <a:gd name="connsiteY219" fmla="*/ 2455817 h 2610137"/>
              <a:gd name="connsiteX220" fmla="*/ 2767612 w 5018777"/>
              <a:gd name="connsiteY220" fmla="*/ 2268310 h 2610137"/>
              <a:gd name="connsiteX221" fmla="*/ 2980246 w 5018777"/>
              <a:gd name="connsiteY221" fmla="*/ 2285002 h 2610137"/>
              <a:gd name="connsiteX222" fmla="*/ 2916474 w 5018777"/>
              <a:gd name="connsiteY222" fmla="*/ 2067741 h 2610137"/>
              <a:gd name="connsiteX223" fmla="*/ 3146435 w 5018777"/>
              <a:gd name="connsiteY223" fmla="*/ 2042160 h 2610137"/>
              <a:gd name="connsiteX224" fmla="*/ 3023063 w 5018777"/>
              <a:gd name="connsiteY224" fmla="*/ 1846217 h 2610137"/>
              <a:gd name="connsiteX225" fmla="*/ 3251300 w 5018777"/>
              <a:gd name="connsiteY225" fmla="*/ 1829344 h 2610137"/>
              <a:gd name="connsiteX226" fmla="*/ 3091099 w 5018777"/>
              <a:gd name="connsiteY226" fmla="*/ 1650274 h 2610137"/>
              <a:gd name="connsiteX227" fmla="*/ 3298835 w 5018777"/>
              <a:gd name="connsiteY227" fmla="*/ 1570445 h 2610137"/>
              <a:gd name="connsiteX228" fmla="*/ 3119402 w 5018777"/>
              <a:gd name="connsiteY228" fmla="*/ 1423398 h 2610137"/>
              <a:gd name="connsiteX229" fmla="*/ 3313349 w 5018777"/>
              <a:gd name="connsiteY229" fmla="*/ 1265645 h 2610137"/>
              <a:gd name="connsiteX230" fmla="*/ 3097993 w 5018777"/>
              <a:gd name="connsiteY230" fmla="*/ 1175566 h 2610137"/>
              <a:gd name="connsiteX231" fmla="*/ 3255292 w 5018777"/>
              <a:gd name="connsiteY231" fmla="*/ 997131 h 2610137"/>
              <a:gd name="connsiteX232" fmla="*/ 3028325 w 5018777"/>
              <a:gd name="connsiteY232" fmla="*/ 926102 h 2610137"/>
              <a:gd name="connsiteX233" fmla="*/ 3131920 w 5018777"/>
              <a:gd name="connsiteY233" fmla="*/ 706845 h 2610137"/>
              <a:gd name="connsiteX234" fmla="*/ 2892435 w 5018777"/>
              <a:gd name="connsiteY234" fmla="*/ 648788 h 2610137"/>
              <a:gd name="connsiteX235" fmla="*/ 2976527 w 5018777"/>
              <a:gd name="connsiteY235" fmla="*/ 466906 h 2610137"/>
              <a:gd name="connsiteX236" fmla="*/ 2736950 w 5018777"/>
              <a:gd name="connsiteY236" fmla="*/ 449398 h 2610137"/>
              <a:gd name="connsiteX237" fmla="*/ 2732777 w 5018777"/>
              <a:gd name="connsiteY237" fmla="*/ 380274 h 2610137"/>
              <a:gd name="connsiteX238" fmla="*/ 2725520 w 5018777"/>
              <a:gd name="connsiteY238" fmla="*/ 293188 h 2610137"/>
              <a:gd name="connsiteX239" fmla="*/ 2711006 w 5018777"/>
              <a:gd name="connsiteY239" fmla="*/ 235131 h 2610137"/>
              <a:gd name="connsiteX240" fmla="*/ 2667463 w 5018777"/>
              <a:gd name="connsiteY240" fmla="*/ 213360 h 2610137"/>
              <a:gd name="connsiteX241" fmla="*/ 2660206 w 5018777"/>
              <a:gd name="connsiteY241"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78064 h 2610137"/>
              <a:gd name="connsiteX57" fmla="*/ 3763292 w 5018777"/>
              <a:gd name="connsiteY57" fmla="*/ 532674 h 2610137"/>
              <a:gd name="connsiteX58" fmla="*/ 3770005 w 5018777"/>
              <a:gd name="connsiteY58" fmla="*/ 630010 h 2610137"/>
              <a:gd name="connsiteX59" fmla="*/ 3657882 w 5018777"/>
              <a:gd name="connsiteY59" fmla="*/ 547188 h 2610137"/>
              <a:gd name="connsiteX60" fmla="*/ 3668949 w 5018777"/>
              <a:gd name="connsiteY60" fmla="*/ 438331 h 2610137"/>
              <a:gd name="connsiteX61" fmla="*/ 3705235 w 5018777"/>
              <a:gd name="connsiteY61" fmla="*/ 373017 h 2610137"/>
              <a:gd name="connsiteX62" fmla="*/ 3814092 w 5018777"/>
              <a:gd name="connsiteY62" fmla="*/ 329474 h 2610137"/>
              <a:gd name="connsiteX63" fmla="*/ 3959235 w 5018777"/>
              <a:gd name="connsiteY63" fmla="*/ 336731 h 2610137"/>
              <a:gd name="connsiteX64" fmla="*/ 4024549 w 5018777"/>
              <a:gd name="connsiteY64" fmla="*/ 380274 h 2610137"/>
              <a:gd name="connsiteX65" fmla="*/ 4060835 w 5018777"/>
              <a:gd name="connsiteY65" fmla="*/ 416560 h 2610137"/>
              <a:gd name="connsiteX66" fmla="*/ 4097120 w 5018777"/>
              <a:gd name="connsiteY66" fmla="*/ 481874 h 2610137"/>
              <a:gd name="connsiteX67" fmla="*/ 4111997 w 5018777"/>
              <a:gd name="connsiteY67" fmla="*/ 623751 h 2610137"/>
              <a:gd name="connsiteX68" fmla="*/ 4089863 w 5018777"/>
              <a:gd name="connsiteY68" fmla="*/ 735874 h 2610137"/>
              <a:gd name="connsiteX69" fmla="*/ 4060835 w 5018777"/>
              <a:gd name="connsiteY69" fmla="*/ 772160 h 2610137"/>
              <a:gd name="connsiteX70" fmla="*/ 3946897 w 5018777"/>
              <a:gd name="connsiteY70" fmla="*/ 854165 h 2610137"/>
              <a:gd name="connsiteX71" fmla="*/ 3843120 w 5018777"/>
              <a:gd name="connsiteY71" fmla="*/ 881017 h 2610137"/>
              <a:gd name="connsiteX72" fmla="*/ 3567349 w 5018777"/>
              <a:gd name="connsiteY72" fmla="*/ 866503 h 2610137"/>
              <a:gd name="connsiteX73" fmla="*/ 3414586 w 5018777"/>
              <a:gd name="connsiteY73" fmla="*/ 813798 h 2610137"/>
              <a:gd name="connsiteX74" fmla="*/ 3324870 w 5018777"/>
              <a:gd name="connsiteY74" fmla="*/ 695597 h 2610137"/>
              <a:gd name="connsiteX75" fmla="*/ 3267538 w 5018777"/>
              <a:gd name="connsiteY75" fmla="*/ 543106 h 2610137"/>
              <a:gd name="connsiteX76" fmla="*/ 3199412 w 5018777"/>
              <a:gd name="connsiteY76" fmla="*/ 370840 h 2610137"/>
              <a:gd name="connsiteX77" fmla="*/ 3139177 w 5018777"/>
              <a:gd name="connsiteY77" fmla="*/ 285931 h 2610137"/>
              <a:gd name="connsiteX78" fmla="*/ 3081120 w 5018777"/>
              <a:gd name="connsiteY78" fmla="*/ 235131 h 2610137"/>
              <a:gd name="connsiteX79" fmla="*/ 3008549 w 5018777"/>
              <a:gd name="connsiteY79" fmla="*/ 177074 h 2610137"/>
              <a:gd name="connsiteX80" fmla="*/ 2934889 w 5018777"/>
              <a:gd name="connsiteY80" fmla="*/ 127363 h 2610137"/>
              <a:gd name="connsiteX81" fmla="*/ 2827120 w 5018777"/>
              <a:gd name="connsiteY81" fmla="*/ 82731 h 2610137"/>
              <a:gd name="connsiteX82" fmla="*/ 2667463 w 5018777"/>
              <a:gd name="connsiteY82" fmla="*/ 53703 h 2610137"/>
              <a:gd name="connsiteX83" fmla="*/ 2500549 w 5018777"/>
              <a:gd name="connsiteY83" fmla="*/ 46445 h 2610137"/>
              <a:gd name="connsiteX84" fmla="*/ 2275577 w 5018777"/>
              <a:gd name="connsiteY84" fmla="*/ 24674 h 2610137"/>
              <a:gd name="connsiteX85" fmla="*/ 2036092 w 5018777"/>
              <a:gd name="connsiteY85" fmla="*/ 10160 h 2610137"/>
              <a:gd name="connsiteX86" fmla="*/ 1753063 w 5018777"/>
              <a:gd name="connsiteY86" fmla="*/ 31931 h 2610137"/>
              <a:gd name="connsiteX87" fmla="*/ 1519746 w 5018777"/>
              <a:gd name="connsiteY87" fmla="*/ 84908 h 2610137"/>
              <a:gd name="connsiteX88" fmla="*/ 1157977 w 5018777"/>
              <a:gd name="connsiteY88" fmla="*/ 193403 h 2610137"/>
              <a:gd name="connsiteX89" fmla="*/ 969292 w 5018777"/>
              <a:gd name="connsiteY89" fmla="*/ 264160 h 2610137"/>
              <a:gd name="connsiteX90" fmla="*/ 889463 w 5018777"/>
              <a:gd name="connsiteY90" fmla="*/ 322217 h 2610137"/>
              <a:gd name="connsiteX91" fmla="*/ 763189 w 5018777"/>
              <a:gd name="connsiteY91" fmla="*/ 423454 h 2610137"/>
              <a:gd name="connsiteX92" fmla="*/ 693520 w 5018777"/>
              <a:gd name="connsiteY92" fmla="*/ 503645 h 2610137"/>
              <a:gd name="connsiteX93" fmla="*/ 664492 w 5018777"/>
              <a:gd name="connsiteY93" fmla="*/ 547188 h 2610137"/>
              <a:gd name="connsiteX94" fmla="*/ 642720 w 5018777"/>
              <a:gd name="connsiteY94" fmla="*/ 612503 h 2610137"/>
              <a:gd name="connsiteX95" fmla="*/ 651792 w 5018777"/>
              <a:gd name="connsiteY95" fmla="*/ 743857 h 2610137"/>
              <a:gd name="connsiteX96" fmla="*/ 700052 w 5018777"/>
              <a:gd name="connsiteY96" fmla="*/ 807357 h 2610137"/>
              <a:gd name="connsiteX97" fmla="*/ 751577 w 5018777"/>
              <a:gd name="connsiteY97" fmla="*/ 807720 h 2610137"/>
              <a:gd name="connsiteX98" fmla="*/ 775889 w 5018777"/>
              <a:gd name="connsiteY98" fmla="*/ 751840 h 2610137"/>
              <a:gd name="connsiteX99" fmla="*/ 764640 w 5018777"/>
              <a:gd name="connsiteY99" fmla="*/ 682171 h 2610137"/>
              <a:gd name="connsiteX100" fmla="*/ 704769 w 5018777"/>
              <a:gd name="connsiteY100" fmla="*/ 647337 h 2610137"/>
              <a:gd name="connsiteX101" fmla="*/ 567246 w 5018777"/>
              <a:gd name="connsiteY101" fmla="*/ 641894 h 2610137"/>
              <a:gd name="connsiteX102" fmla="*/ 468549 w 5018777"/>
              <a:gd name="connsiteY102" fmla="*/ 685074 h 2610137"/>
              <a:gd name="connsiteX103" fmla="*/ 446777 w 5018777"/>
              <a:gd name="connsiteY103" fmla="*/ 757645 h 2610137"/>
              <a:gd name="connsiteX104" fmla="*/ 475806 w 5018777"/>
              <a:gd name="connsiteY104" fmla="*/ 851988 h 2610137"/>
              <a:gd name="connsiteX105" fmla="*/ 533863 w 5018777"/>
              <a:gd name="connsiteY105" fmla="*/ 844731 h 2610137"/>
              <a:gd name="connsiteX106" fmla="*/ 541120 w 5018777"/>
              <a:gd name="connsiteY106" fmla="*/ 822960 h 2610137"/>
              <a:gd name="connsiteX107" fmla="*/ 519349 w 5018777"/>
              <a:gd name="connsiteY107" fmla="*/ 743131 h 2610137"/>
              <a:gd name="connsiteX108" fmla="*/ 497577 w 5018777"/>
              <a:gd name="connsiteY108" fmla="*/ 728617 h 2610137"/>
              <a:gd name="connsiteX109" fmla="*/ 352435 w 5018777"/>
              <a:gd name="connsiteY109" fmla="*/ 735874 h 2610137"/>
              <a:gd name="connsiteX110" fmla="*/ 252286 w 5018777"/>
              <a:gd name="connsiteY110" fmla="*/ 793931 h 2610137"/>
              <a:gd name="connsiteX111" fmla="*/ 192777 w 5018777"/>
              <a:gd name="connsiteY111" fmla="*/ 895531 h 2610137"/>
              <a:gd name="connsiteX112" fmla="*/ 187335 w 5018777"/>
              <a:gd name="connsiteY112" fmla="*/ 1029425 h 2610137"/>
              <a:gd name="connsiteX113" fmla="*/ 218177 w 5018777"/>
              <a:gd name="connsiteY113" fmla="*/ 1073694 h 2610137"/>
              <a:gd name="connsiteX114" fmla="*/ 278049 w 5018777"/>
              <a:gd name="connsiteY114" fmla="*/ 1066437 h 2610137"/>
              <a:gd name="connsiteX115" fmla="*/ 297643 w 5018777"/>
              <a:gd name="connsiteY115" fmla="*/ 1025434 h 2610137"/>
              <a:gd name="connsiteX116" fmla="*/ 260995 w 5018777"/>
              <a:gd name="connsiteY116" fmla="*/ 960483 h 2610137"/>
              <a:gd name="connsiteX117" fmla="*/ 172095 w 5018777"/>
              <a:gd name="connsiteY117" fmla="*/ 955040 h 2610137"/>
              <a:gd name="connsiteX118" fmla="*/ 108957 w 5018777"/>
              <a:gd name="connsiteY118" fmla="*/ 999308 h 2610137"/>
              <a:gd name="connsiteX119" fmla="*/ 54892 w 5018777"/>
              <a:gd name="connsiteY119" fmla="*/ 1069703 h 2610137"/>
              <a:gd name="connsiteX120" fmla="*/ 14252 w 5018777"/>
              <a:gd name="connsiteY120" fmla="*/ 1159691 h 2610137"/>
              <a:gd name="connsiteX121" fmla="*/ 20783 w 5018777"/>
              <a:gd name="connsiteY121" fmla="*/ 1264920 h 2610137"/>
              <a:gd name="connsiteX122" fmla="*/ 69406 w 5018777"/>
              <a:gd name="connsiteY122" fmla="*/ 1316445 h 2610137"/>
              <a:gd name="connsiteX123" fmla="*/ 112949 w 5018777"/>
              <a:gd name="connsiteY123" fmla="*/ 1345474 h 2610137"/>
              <a:gd name="connsiteX124" fmla="*/ 159032 w 5018777"/>
              <a:gd name="connsiteY124" fmla="*/ 1344748 h 2610137"/>
              <a:gd name="connsiteX125" fmla="*/ 217089 w 5018777"/>
              <a:gd name="connsiteY125" fmla="*/ 1319348 h 2610137"/>
              <a:gd name="connsiteX126" fmla="*/ 199672 w 5018777"/>
              <a:gd name="connsiteY126" fmla="*/ 1246051 h 2610137"/>
              <a:gd name="connsiteX127" fmla="*/ 124197 w 5018777"/>
              <a:gd name="connsiteY127" fmla="*/ 1239157 h 2610137"/>
              <a:gd name="connsiteX128" fmla="*/ 54892 w 5018777"/>
              <a:gd name="connsiteY128" fmla="*/ 1265645 h 2610137"/>
              <a:gd name="connsiteX129" fmla="*/ 33120 w 5018777"/>
              <a:gd name="connsiteY129" fmla="*/ 1301931 h 2610137"/>
              <a:gd name="connsiteX130" fmla="*/ 18606 w 5018777"/>
              <a:gd name="connsiteY130" fmla="*/ 1323703 h 2610137"/>
              <a:gd name="connsiteX131" fmla="*/ 4092 w 5018777"/>
              <a:gd name="connsiteY131" fmla="*/ 1382485 h 2610137"/>
              <a:gd name="connsiteX132" fmla="*/ 3729 w 5018777"/>
              <a:gd name="connsiteY132" fmla="*/ 1439091 h 2610137"/>
              <a:gd name="connsiteX133" fmla="*/ 47635 w 5018777"/>
              <a:gd name="connsiteY133" fmla="*/ 1497874 h 2610137"/>
              <a:gd name="connsiteX134" fmla="*/ 91177 w 5018777"/>
              <a:gd name="connsiteY134" fmla="*/ 1526903 h 2610137"/>
              <a:gd name="connsiteX135" fmla="*/ 127100 w 5018777"/>
              <a:gd name="connsiteY135" fmla="*/ 1571171 h 2610137"/>
              <a:gd name="connsiteX136" fmla="*/ 171006 w 5018777"/>
              <a:gd name="connsiteY136" fmla="*/ 1584960 h 2610137"/>
              <a:gd name="connsiteX137" fmla="*/ 228337 w 5018777"/>
              <a:gd name="connsiteY137" fmla="*/ 1564640 h 2610137"/>
              <a:gd name="connsiteX138" fmla="*/ 236683 w 5018777"/>
              <a:gd name="connsiteY138" fmla="*/ 1486625 h 2610137"/>
              <a:gd name="connsiteX139" fmla="*/ 157217 w 5018777"/>
              <a:gd name="connsiteY139" fmla="*/ 1468483 h 2610137"/>
              <a:gd name="connsiteX140" fmla="*/ 105692 w 5018777"/>
              <a:gd name="connsiteY140" fmla="*/ 1505131 h 2610137"/>
              <a:gd name="connsiteX141" fmla="*/ 105692 w 5018777"/>
              <a:gd name="connsiteY141" fmla="*/ 1701074 h 2610137"/>
              <a:gd name="connsiteX142" fmla="*/ 141615 w 5018777"/>
              <a:gd name="connsiteY142" fmla="*/ 1752237 h 2610137"/>
              <a:gd name="connsiteX143" fmla="*/ 192777 w 5018777"/>
              <a:gd name="connsiteY143" fmla="*/ 1795417 h 2610137"/>
              <a:gd name="connsiteX144" fmla="*/ 250835 w 5018777"/>
              <a:gd name="connsiteY144" fmla="*/ 1831703 h 2610137"/>
              <a:gd name="connsiteX145" fmla="*/ 359692 w 5018777"/>
              <a:gd name="connsiteY145" fmla="*/ 1824445 h 2610137"/>
              <a:gd name="connsiteX146" fmla="*/ 394163 w 5018777"/>
              <a:gd name="connsiteY146" fmla="*/ 1799408 h 2610137"/>
              <a:gd name="connsiteX147" fmla="*/ 410492 w 5018777"/>
              <a:gd name="connsiteY147" fmla="*/ 1701074 h 2610137"/>
              <a:gd name="connsiteX148" fmla="*/ 366949 w 5018777"/>
              <a:gd name="connsiteY148" fmla="*/ 1686560 h 2610137"/>
              <a:gd name="connsiteX149" fmla="*/ 316149 w 5018777"/>
              <a:gd name="connsiteY149" fmla="*/ 1693817 h 2610137"/>
              <a:gd name="connsiteX150" fmla="*/ 279863 w 5018777"/>
              <a:gd name="connsiteY150" fmla="*/ 1722845 h 2610137"/>
              <a:gd name="connsiteX151" fmla="*/ 265349 w 5018777"/>
              <a:gd name="connsiteY151" fmla="*/ 1788160 h 2610137"/>
              <a:gd name="connsiteX152" fmla="*/ 276235 w 5018777"/>
              <a:gd name="connsiteY152" fmla="*/ 1942011 h 2610137"/>
              <a:gd name="connsiteX153" fmla="*/ 331026 w 5018777"/>
              <a:gd name="connsiteY153" fmla="*/ 1987368 h 2610137"/>
              <a:gd name="connsiteX154" fmla="*/ 417749 w 5018777"/>
              <a:gd name="connsiteY154" fmla="*/ 2005874 h 2610137"/>
              <a:gd name="connsiteX155" fmla="*/ 526606 w 5018777"/>
              <a:gd name="connsiteY155" fmla="*/ 1998617 h 2610137"/>
              <a:gd name="connsiteX156" fmla="*/ 555635 w 5018777"/>
              <a:gd name="connsiteY156" fmla="*/ 1976845 h 2610137"/>
              <a:gd name="connsiteX157" fmla="*/ 599177 w 5018777"/>
              <a:gd name="connsiteY157" fmla="*/ 1947817 h 2610137"/>
              <a:gd name="connsiteX158" fmla="*/ 628206 w 5018777"/>
              <a:gd name="connsiteY158" fmla="*/ 1904274 h 2610137"/>
              <a:gd name="connsiteX159" fmla="*/ 613692 w 5018777"/>
              <a:gd name="connsiteY159" fmla="*/ 1838960 h 2610137"/>
              <a:gd name="connsiteX160" fmla="*/ 570149 w 5018777"/>
              <a:gd name="connsiteY160" fmla="*/ 1795417 h 2610137"/>
              <a:gd name="connsiteX161" fmla="*/ 528057 w 5018777"/>
              <a:gd name="connsiteY161" fmla="*/ 1803400 h 2610137"/>
              <a:gd name="connsiteX162" fmla="*/ 481249 w 5018777"/>
              <a:gd name="connsiteY162" fmla="*/ 1901371 h 2610137"/>
              <a:gd name="connsiteX163" fmla="*/ 555635 w 5018777"/>
              <a:gd name="connsiteY163" fmla="*/ 1998617 h 2610137"/>
              <a:gd name="connsiteX164" fmla="*/ 570149 w 5018777"/>
              <a:gd name="connsiteY164" fmla="*/ 2020388 h 2610137"/>
              <a:gd name="connsiteX165" fmla="*/ 700777 w 5018777"/>
              <a:gd name="connsiteY165" fmla="*/ 2071188 h 2610137"/>
              <a:gd name="connsiteX166" fmla="*/ 737063 w 5018777"/>
              <a:gd name="connsiteY166" fmla="*/ 2085703 h 2610137"/>
              <a:gd name="connsiteX167" fmla="*/ 867692 w 5018777"/>
              <a:gd name="connsiteY167" fmla="*/ 2122714 h 2610137"/>
              <a:gd name="connsiteX168" fmla="*/ 969292 w 5018777"/>
              <a:gd name="connsiteY168" fmla="*/ 2151017 h 2610137"/>
              <a:gd name="connsiteX169" fmla="*/ 1078149 w 5018777"/>
              <a:gd name="connsiteY169" fmla="*/ 2136503 h 2610137"/>
              <a:gd name="connsiteX170" fmla="*/ 1128949 w 5018777"/>
              <a:gd name="connsiteY170" fmla="*/ 2107474 h 2610137"/>
              <a:gd name="connsiteX171" fmla="*/ 1247603 w 5018777"/>
              <a:gd name="connsiteY171" fmla="*/ 2016397 h 2610137"/>
              <a:gd name="connsiteX172" fmla="*/ 1291509 w 5018777"/>
              <a:gd name="connsiteY172" fmla="*/ 1960154 h 2610137"/>
              <a:gd name="connsiteX173" fmla="*/ 1278083 w 5018777"/>
              <a:gd name="connsiteY173" fmla="*/ 1842225 h 2610137"/>
              <a:gd name="connsiteX174" fmla="*/ 1223292 w 5018777"/>
              <a:gd name="connsiteY174" fmla="*/ 1817188 h 2610137"/>
              <a:gd name="connsiteX175" fmla="*/ 1129675 w 5018777"/>
              <a:gd name="connsiteY175" fmla="*/ 1836057 h 2610137"/>
              <a:gd name="connsiteX176" fmla="*/ 1107177 w 5018777"/>
              <a:gd name="connsiteY176" fmla="*/ 1897017 h 2610137"/>
              <a:gd name="connsiteX177" fmla="*/ 1085406 w 5018777"/>
              <a:gd name="connsiteY177" fmla="*/ 2005874 h 2610137"/>
              <a:gd name="connsiteX178" fmla="*/ 1020092 w 5018777"/>
              <a:gd name="connsiteY178" fmla="*/ 1998617 h 2610137"/>
              <a:gd name="connsiteX179" fmla="*/ 984532 w 5018777"/>
              <a:gd name="connsiteY179" fmla="*/ 1914434 h 2610137"/>
              <a:gd name="connsiteX180" fmla="*/ 996869 w 5018777"/>
              <a:gd name="connsiteY180" fmla="*/ 1810657 h 2610137"/>
              <a:gd name="connsiteX181" fmla="*/ 1070529 w 5018777"/>
              <a:gd name="connsiteY181" fmla="*/ 1734457 h 2610137"/>
              <a:gd name="connsiteX182" fmla="*/ 1230549 w 5018777"/>
              <a:gd name="connsiteY182" fmla="*/ 1693817 h 2610137"/>
              <a:gd name="connsiteX183" fmla="*/ 1339406 w 5018777"/>
              <a:gd name="connsiteY183" fmla="*/ 1701074 h 2610137"/>
              <a:gd name="connsiteX184" fmla="*/ 1426492 w 5018777"/>
              <a:gd name="connsiteY184" fmla="*/ 1744617 h 2610137"/>
              <a:gd name="connsiteX185" fmla="*/ 1480557 w 5018777"/>
              <a:gd name="connsiteY185" fmla="*/ 1795417 h 2610137"/>
              <a:gd name="connsiteX186" fmla="*/ 1510312 w 5018777"/>
              <a:gd name="connsiteY186" fmla="*/ 1862545 h 2610137"/>
              <a:gd name="connsiteX187" fmla="*/ 1511037 w 5018777"/>
              <a:gd name="connsiteY187" fmla="*/ 1964871 h 2610137"/>
              <a:gd name="connsiteX188" fmla="*/ 1463866 w 5018777"/>
              <a:gd name="connsiteY188" fmla="*/ 2049780 h 2610137"/>
              <a:gd name="connsiteX189" fmla="*/ 1404720 w 5018777"/>
              <a:gd name="connsiteY189" fmla="*/ 2165531 h 2610137"/>
              <a:gd name="connsiteX190" fmla="*/ 1368435 w 5018777"/>
              <a:gd name="connsiteY190" fmla="*/ 2296160 h 2610137"/>
              <a:gd name="connsiteX191" fmla="*/ 1370975 w 5018777"/>
              <a:gd name="connsiteY191" fmla="*/ 2452188 h 2610137"/>
              <a:gd name="connsiteX192" fmla="*/ 1513577 w 5018777"/>
              <a:gd name="connsiteY192" fmla="*/ 2557417 h 2610137"/>
              <a:gd name="connsiteX193" fmla="*/ 1636949 w 5018777"/>
              <a:gd name="connsiteY193" fmla="*/ 2593703 h 2610137"/>
              <a:gd name="connsiteX194" fmla="*/ 1813297 w 5018777"/>
              <a:gd name="connsiteY194" fmla="*/ 2610122 h 2610137"/>
              <a:gd name="connsiteX195" fmla="*/ 1929775 w 5018777"/>
              <a:gd name="connsiteY195" fmla="*/ 2575378 h 2610137"/>
              <a:gd name="connsiteX196" fmla="*/ 1963520 w 5018777"/>
              <a:gd name="connsiteY196" fmla="*/ 2499360 h 2610137"/>
              <a:gd name="connsiteX197" fmla="*/ 2006337 w 5018777"/>
              <a:gd name="connsiteY197" fmla="*/ 2317931 h 2610137"/>
              <a:gd name="connsiteX198" fmla="*/ 2043349 w 5018777"/>
              <a:gd name="connsiteY198" fmla="*/ 2114731 h 2610137"/>
              <a:gd name="connsiteX199" fmla="*/ 2102495 w 5018777"/>
              <a:gd name="connsiteY199" fmla="*/ 1990634 h 2610137"/>
              <a:gd name="connsiteX200" fmla="*/ 2221512 w 5018777"/>
              <a:gd name="connsiteY200" fmla="*/ 1882140 h 2610137"/>
              <a:gd name="connsiteX201" fmla="*/ 2333362 w 5018777"/>
              <a:gd name="connsiteY201" fmla="*/ 1869530 h 2610137"/>
              <a:gd name="connsiteX202" fmla="*/ 2398949 w 5018777"/>
              <a:gd name="connsiteY202" fmla="*/ 1882503 h 2610137"/>
              <a:gd name="connsiteX203" fmla="*/ 2457006 w 5018777"/>
              <a:gd name="connsiteY203" fmla="*/ 1933303 h 2610137"/>
              <a:gd name="connsiteX204" fmla="*/ 2493292 w 5018777"/>
              <a:gd name="connsiteY204" fmla="*/ 1976845 h 2610137"/>
              <a:gd name="connsiteX205" fmla="*/ 2533387 w 5018777"/>
              <a:gd name="connsiteY205" fmla="*/ 2067015 h 2610137"/>
              <a:gd name="connsiteX206" fmla="*/ 2542550 w 5018777"/>
              <a:gd name="connsiteY206" fmla="*/ 2182948 h 2610137"/>
              <a:gd name="connsiteX207" fmla="*/ 2476600 w 5018777"/>
              <a:gd name="connsiteY207" fmla="*/ 2272937 h 2610137"/>
              <a:gd name="connsiteX208" fmla="*/ 2332092 w 5018777"/>
              <a:gd name="connsiteY208" fmla="*/ 2281010 h 2610137"/>
              <a:gd name="connsiteX209" fmla="*/ 2435144 w 5018777"/>
              <a:gd name="connsiteY209" fmla="*/ 2152831 h 2610137"/>
              <a:gd name="connsiteX210" fmla="*/ 2379899 w 5018777"/>
              <a:gd name="connsiteY210" fmla="*/ 2048600 h 2610137"/>
              <a:gd name="connsiteX211" fmla="*/ 2275577 w 5018777"/>
              <a:gd name="connsiteY211" fmla="*/ 2020388 h 2610137"/>
              <a:gd name="connsiteX212" fmla="*/ 2152206 w 5018777"/>
              <a:gd name="connsiteY212" fmla="*/ 2114731 h 2610137"/>
              <a:gd name="connsiteX213" fmla="*/ 2130435 w 5018777"/>
              <a:gd name="connsiteY213" fmla="*/ 2354217 h 2610137"/>
              <a:gd name="connsiteX214" fmla="*/ 2209265 w 5018777"/>
              <a:gd name="connsiteY214" fmla="*/ 2468063 h 2610137"/>
              <a:gd name="connsiteX215" fmla="*/ 2319120 w 5018777"/>
              <a:gd name="connsiteY215" fmla="*/ 2535645 h 2610137"/>
              <a:gd name="connsiteX216" fmla="*/ 2532662 w 5018777"/>
              <a:gd name="connsiteY216" fmla="*/ 2568847 h 2610137"/>
              <a:gd name="connsiteX217" fmla="*/ 2587635 w 5018777"/>
              <a:gd name="connsiteY217" fmla="*/ 2484845 h 2610137"/>
              <a:gd name="connsiteX218" fmla="*/ 2594892 w 5018777"/>
              <a:gd name="connsiteY218" fmla="*/ 2412274 h 2610137"/>
              <a:gd name="connsiteX219" fmla="*/ 2790835 w 5018777"/>
              <a:gd name="connsiteY219" fmla="*/ 2455817 h 2610137"/>
              <a:gd name="connsiteX220" fmla="*/ 2767612 w 5018777"/>
              <a:gd name="connsiteY220" fmla="*/ 2268310 h 2610137"/>
              <a:gd name="connsiteX221" fmla="*/ 2980246 w 5018777"/>
              <a:gd name="connsiteY221" fmla="*/ 2285002 h 2610137"/>
              <a:gd name="connsiteX222" fmla="*/ 2916474 w 5018777"/>
              <a:gd name="connsiteY222" fmla="*/ 2067741 h 2610137"/>
              <a:gd name="connsiteX223" fmla="*/ 3146435 w 5018777"/>
              <a:gd name="connsiteY223" fmla="*/ 2042160 h 2610137"/>
              <a:gd name="connsiteX224" fmla="*/ 3023063 w 5018777"/>
              <a:gd name="connsiteY224" fmla="*/ 1846217 h 2610137"/>
              <a:gd name="connsiteX225" fmla="*/ 3251300 w 5018777"/>
              <a:gd name="connsiteY225" fmla="*/ 1829344 h 2610137"/>
              <a:gd name="connsiteX226" fmla="*/ 3091099 w 5018777"/>
              <a:gd name="connsiteY226" fmla="*/ 1650274 h 2610137"/>
              <a:gd name="connsiteX227" fmla="*/ 3298835 w 5018777"/>
              <a:gd name="connsiteY227" fmla="*/ 1570445 h 2610137"/>
              <a:gd name="connsiteX228" fmla="*/ 3119402 w 5018777"/>
              <a:gd name="connsiteY228" fmla="*/ 1423398 h 2610137"/>
              <a:gd name="connsiteX229" fmla="*/ 3313349 w 5018777"/>
              <a:gd name="connsiteY229" fmla="*/ 1265645 h 2610137"/>
              <a:gd name="connsiteX230" fmla="*/ 3097993 w 5018777"/>
              <a:gd name="connsiteY230" fmla="*/ 1175566 h 2610137"/>
              <a:gd name="connsiteX231" fmla="*/ 3255292 w 5018777"/>
              <a:gd name="connsiteY231" fmla="*/ 997131 h 2610137"/>
              <a:gd name="connsiteX232" fmla="*/ 3028325 w 5018777"/>
              <a:gd name="connsiteY232" fmla="*/ 926102 h 2610137"/>
              <a:gd name="connsiteX233" fmla="*/ 3131920 w 5018777"/>
              <a:gd name="connsiteY233" fmla="*/ 706845 h 2610137"/>
              <a:gd name="connsiteX234" fmla="*/ 2892435 w 5018777"/>
              <a:gd name="connsiteY234" fmla="*/ 648788 h 2610137"/>
              <a:gd name="connsiteX235" fmla="*/ 2976527 w 5018777"/>
              <a:gd name="connsiteY235" fmla="*/ 466906 h 2610137"/>
              <a:gd name="connsiteX236" fmla="*/ 2736950 w 5018777"/>
              <a:gd name="connsiteY236" fmla="*/ 449398 h 2610137"/>
              <a:gd name="connsiteX237" fmla="*/ 2732777 w 5018777"/>
              <a:gd name="connsiteY237" fmla="*/ 380274 h 2610137"/>
              <a:gd name="connsiteX238" fmla="*/ 2725520 w 5018777"/>
              <a:gd name="connsiteY238" fmla="*/ 293188 h 2610137"/>
              <a:gd name="connsiteX239" fmla="*/ 2711006 w 5018777"/>
              <a:gd name="connsiteY239" fmla="*/ 235131 h 2610137"/>
              <a:gd name="connsiteX240" fmla="*/ 2667463 w 5018777"/>
              <a:gd name="connsiteY240" fmla="*/ 213360 h 2610137"/>
              <a:gd name="connsiteX241" fmla="*/ 2660206 w 5018777"/>
              <a:gd name="connsiteY241"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78064 h 2610137"/>
              <a:gd name="connsiteX57" fmla="*/ 3763292 w 5018777"/>
              <a:gd name="connsiteY57" fmla="*/ 532674 h 2610137"/>
              <a:gd name="connsiteX58" fmla="*/ 3770005 w 5018777"/>
              <a:gd name="connsiteY58" fmla="*/ 630010 h 2610137"/>
              <a:gd name="connsiteX59" fmla="*/ 3657882 w 5018777"/>
              <a:gd name="connsiteY59" fmla="*/ 547188 h 2610137"/>
              <a:gd name="connsiteX60" fmla="*/ 3668949 w 5018777"/>
              <a:gd name="connsiteY60" fmla="*/ 438331 h 2610137"/>
              <a:gd name="connsiteX61" fmla="*/ 3705235 w 5018777"/>
              <a:gd name="connsiteY61" fmla="*/ 373017 h 2610137"/>
              <a:gd name="connsiteX62" fmla="*/ 3814092 w 5018777"/>
              <a:gd name="connsiteY62" fmla="*/ 329474 h 2610137"/>
              <a:gd name="connsiteX63" fmla="*/ 3959235 w 5018777"/>
              <a:gd name="connsiteY63" fmla="*/ 336731 h 2610137"/>
              <a:gd name="connsiteX64" fmla="*/ 4024549 w 5018777"/>
              <a:gd name="connsiteY64" fmla="*/ 380274 h 2610137"/>
              <a:gd name="connsiteX65" fmla="*/ 4060835 w 5018777"/>
              <a:gd name="connsiteY65" fmla="*/ 416560 h 2610137"/>
              <a:gd name="connsiteX66" fmla="*/ 4097120 w 5018777"/>
              <a:gd name="connsiteY66" fmla="*/ 481874 h 2610137"/>
              <a:gd name="connsiteX67" fmla="*/ 4111997 w 5018777"/>
              <a:gd name="connsiteY67" fmla="*/ 623751 h 2610137"/>
              <a:gd name="connsiteX68" fmla="*/ 4089863 w 5018777"/>
              <a:gd name="connsiteY68" fmla="*/ 735874 h 2610137"/>
              <a:gd name="connsiteX69" fmla="*/ 4060835 w 5018777"/>
              <a:gd name="connsiteY69" fmla="*/ 772160 h 2610137"/>
              <a:gd name="connsiteX70" fmla="*/ 3946897 w 5018777"/>
              <a:gd name="connsiteY70" fmla="*/ 854165 h 2610137"/>
              <a:gd name="connsiteX71" fmla="*/ 3843120 w 5018777"/>
              <a:gd name="connsiteY71" fmla="*/ 881017 h 2610137"/>
              <a:gd name="connsiteX72" fmla="*/ 3567349 w 5018777"/>
              <a:gd name="connsiteY72" fmla="*/ 866503 h 2610137"/>
              <a:gd name="connsiteX73" fmla="*/ 3414586 w 5018777"/>
              <a:gd name="connsiteY73" fmla="*/ 813798 h 2610137"/>
              <a:gd name="connsiteX74" fmla="*/ 3324870 w 5018777"/>
              <a:gd name="connsiteY74" fmla="*/ 695597 h 2610137"/>
              <a:gd name="connsiteX75" fmla="*/ 3267538 w 5018777"/>
              <a:gd name="connsiteY75" fmla="*/ 543106 h 2610137"/>
              <a:gd name="connsiteX76" fmla="*/ 3199412 w 5018777"/>
              <a:gd name="connsiteY76" fmla="*/ 370840 h 2610137"/>
              <a:gd name="connsiteX77" fmla="*/ 3139177 w 5018777"/>
              <a:gd name="connsiteY77" fmla="*/ 285931 h 2610137"/>
              <a:gd name="connsiteX78" fmla="*/ 3081120 w 5018777"/>
              <a:gd name="connsiteY78" fmla="*/ 235131 h 2610137"/>
              <a:gd name="connsiteX79" fmla="*/ 3008549 w 5018777"/>
              <a:gd name="connsiteY79" fmla="*/ 177074 h 2610137"/>
              <a:gd name="connsiteX80" fmla="*/ 2934889 w 5018777"/>
              <a:gd name="connsiteY80" fmla="*/ 127363 h 2610137"/>
              <a:gd name="connsiteX81" fmla="*/ 2827120 w 5018777"/>
              <a:gd name="connsiteY81" fmla="*/ 82731 h 2610137"/>
              <a:gd name="connsiteX82" fmla="*/ 2667463 w 5018777"/>
              <a:gd name="connsiteY82" fmla="*/ 53703 h 2610137"/>
              <a:gd name="connsiteX83" fmla="*/ 2500549 w 5018777"/>
              <a:gd name="connsiteY83" fmla="*/ 46445 h 2610137"/>
              <a:gd name="connsiteX84" fmla="*/ 2275577 w 5018777"/>
              <a:gd name="connsiteY84" fmla="*/ 24674 h 2610137"/>
              <a:gd name="connsiteX85" fmla="*/ 2036092 w 5018777"/>
              <a:gd name="connsiteY85" fmla="*/ 10160 h 2610137"/>
              <a:gd name="connsiteX86" fmla="*/ 1753063 w 5018777"/>
              <a:gd name="connsiteY86" fmla="*/ 31931 h 2610137"/>
              <a:gd name="connsiteX87" fmla="*/ 1519746 w 5018777"/>
              <a:gd name="connsiteY87" fmla="*/ 84908 h 2610137"/>
              <a:gd name="connsiteX88" fmla="*/ 1157977 w 5018777"/>
              <a:gd name="connsiteY88" fmla="*/ 193403 h 2610137"/>
              <a:gd name="connsiteX89" fmla="*/ 969292 w 5018777"/>
              <a:gd name="connsiteY89" fmla="*/ 264160 h 2610137"/>
              <a:gd name="connsiteX90" fmla="*/ 889463 w 5018777"/>
              <a:gd name="connsiteY90" fmla="*/ 322217 h 2610137"/>
              <a:gd name="connsiteX91" fmla="*/ 763189 w 5018777"/>
              <a:gd name="connsiteY91" fmla="*/ 423454 h 2610137"/>
              <a:gd name="connsiteX92" fmla="*/ 693520 w 5018777"/>
              <a:gd name="connsiteY92" fmla="*/ 503645 h 2610137"/>
              <a:gd name="connsiteX93" fmla="*/ 664492 w 5018777"/>
              <a:gd name="connsiteY93" fmla="*/ 547188 h 2610137"/>
              <a:gd name="connsiteX94" fmla="*/ 642720 w 5018777"/>
              <a:gd name="connsiteY94" fmla="*/ 612503 h 2610137"/>
              <a:gd name="connsiteX95" fmla="*/ 651792 w 5018777"/>
              <a:gd name="connsiteY95" fmla="*/ 743857 h 2610137"/>
              <a:gd name="connsiteX96" fmla="*/ 700052 w 5018777"/>
              <a:gd name="connsiteY96" fmla="*/ 807357 h 2610137"/>
              <a:gd name="connsiteX97" fmla="*/ 751577 w 5018777"/>
              <a:gd name="connsiteY97" fmla="*/ 807720 h 2610137"/>
              <a:gd name="connsiteX98" fmla="*/ 775889 w 5018777"/>
              <a:gd name="connsiteY98" fmla="*/ 751840 h 2610137"/>
              <a:gd name="connsiteX99" fmla="*/ 764640 w 5018777"/>
              <a:gd name="connsiteY99" fmla="*/ 682171 h 2610137"/>
              <a:gd name="connsiteX100" fmla="*/ 704769 w 5018777"/>
              <a:gd name="connsiteY100" fmla="*/ 647337 h 2610137"/>
              <a:gd name="connsiteX101" fmla="*/ 567246 w 5018777"/>
              <a:gd name="connsiteY101" fmla="*/ 641894 h 2610137"/>
              <a:gd name="connsiteX102" fmla="*/ 468549 w 5018777"/>
              <a:gd name="connsiteY102" fmla="*/ 685074 h 2610137"/>
              <a:gd name="connsiteX103" fmla="*/ 446777 w 5018777"/>
              <a:gd name="connsiteY103" fmla="*/ 757645 h 2610137"/>
              <a:gd name="connsiteX104" fmla="*/ 475806 w 5018777"/>
              <a:gd name="connsiteY104" fmla="*/ 851988 h 2610137"/>
              <a:gd name="connsiteX105" fmla="*/ 533863 w 5018777"/>
              <a:gd name="connsiteY105" fmla="*/ 844731 h 2610137"/>
              <a:gd name="connsiteX106" fmla="*/ 541120 w 5018777"/>
              <a:gd name="connsiteY106" fmla="*/ 822960 h 2610137"/>
              <a:gd name="connsiteX107" fmla="*/ 519349 w 5018777"/>
              <a:gd name="connsiteY107" fmla="*/ 743131 h 2610137"/>
              <a:gd name="connsiteX108" fmla="*/ 497577 w 5018777"/>
              <a:gd name="connsiteY108" fmla="*/ 728617 h 2610137"/>
              <a:gd name="connsiteX109" fmla="*/ 352435 w 5018777"/>
              <a:gd name="connsiteY109" fmla="*/ 735874 h 2610137"/>
              <a:gd name="connsiteX110" fmla="*/ 252286 w 5018777"/>
              <a:gd name="connsiteY110" fmla="*/ 793931 h 2610137"/>
              <a:gd name="connsiteX111" fmla="*/ 192777 w 5018777"/>
              <a:gd name="connsiteY111" fmla="*/ 895531 h 2610137"/>
              <a:gd name="connsiteX112" fmla="*/ 187335 w 5018777"/>
              <a:gd name="connsiteY112" fmla="*/ 1029425 h 2610137"/>
              <a:gd name="connsiteX113" fmla="*/ 218177 w 5018777"/>
              <a:gd name="connsiteY113" fmla="*/ 1073694 h 2610137"/>
              <a:gd name="connsiteX114" fmla="*/ 278049 w 5018777"/>
              <a:gd name="connsiteY114" fmla="*/ 1066437 h 2610137"/>
              <a:gd name="connsiteX115" fmla="*/ 297643 w 5018777"/>
              <a:gd name="connsiteY115" fmla="*/ 1025434 h 2610137"/>
              <a:gd name="connsiteX116" fmla="*/ 260995 w 5018777"/>
              <a:gd name="connsiteY116" fmla="*/ 960483 h 2610137"/>
              <a:gd name="connsiteX117" fmla="*/ 172095 w 5018777"/>
              <a:gd name="connsiteY117" fmla="*/ 955040 h 2610137"/>
              <a:gd name="connsiteX118" fmla="*/ 108957 w 5018777"/>
              <a:gd name="connsiteY118" fmla="*/ 999308 h 2610137"/>
              <a:gd name="connsiteX119" fmla="*/ 54892 w 5018777"/>
              <a:gd name="connsiteY119" fmla="*/ 1069703 h 2610137"/>
              <a:gd name="connsiteX120" fmla="*/ 14252 w 5018777"/>
              <a:gd name="connsiteY120" fmla="*/ 1159691 h 2610137"/>
              <a:gd name="connsiteX121" fmla="*/ 20783 w 5018777"/>
              <a:gd name="connsiteY121" fmla="*/ 1264920 h 2610137"/>
              <a:gd name="connsiteX122" fmla="*/ 69406 w 5018777"/>
              <a:gd name="connsiteY122" fmla="*/ 1316445 h 2610137"/>
              <a:gd name="connsiteX123" fmla="*/ 112949 w 5018777"/>
              <a:gd name="connsiteY123" fmla="*/ 1345474 h 2610137"/>
              <a:gd name="connsiteX124" fmla="*/ 159032 w 5018777"/>
              <a:gd name="connsiteY124" fmla="*/ 1344748 h 2610137"/>
              <a:gd name="connsiteX125" fmla="*/ 217089 w 5018777"/>
              <a:gd name="connsiteY125" fmla="*/ 1319348 h 2610137"/>
              <a:gd name="connsiteX126" fmla="*/ 199672 w 5018777"/>
              <a:gd name="connsiteY126" fmla="*/ 1246051 h 2610137"/>
              <a:gd name="connsiteX127" fmla="*/ 124197 w 5018777"/>
              <a:gd name="connsiteY127" fmla="*/ 1239157 h 2610137"/>
              <a:gd name="connsiteX128" fmla="*/ 54892 w 5018777"/>
              <a:gd name="connsiteY128" fmla="*/ 1265645 h 2610137"/>
              <a:gd name="connsiteX129" fmla="*/ 33120 w 5018777"/>
              <a:gd name="connsiteY129" fmla="*/ 1301931 h 2610137"/>
              <a:gd name="connsiteX130" fmla="*/ 18606 w 5018777"/>
              <a:gd name="connsiteY130" fmla="*/ 1323703 h 2610137"/>
              <a:gd name="connsiteX131" fmla="*/ 4092 w 5018777"/>
              <a:gd name="connsiteY131" fmla="*/ 1382485 h 2610137"/>
              <a:gd name="connsiteX132" fmla="*/ 3729 w 5018777"/>
              <a:gd name="connsiteY132" fmla="*/ 1439091 h 2610137"/>
              <a:gd name="connsiteX133" fmla="*/ 47635 w 5018777"/>
              <a:gd name="connsiteY133" fmla="*/ 1497874 h 2610137"/>
              <a:gd name="connsiteX134" fmla="*/ 91177 w 5018777"/>
              <a:gd name="connsiteY134" fmla="*/ 1526903 h 2610137"/>
              <a:gd name="connsiteX135" fmla="*/ 127100 w 5018777"/>
              <a:gd name="connsiteY135" fmla="*/ 1571171 h 2610137"/>
              <a:gd name="connsiteX136" fmla="*/ 171006 w 5018777"/>
              <a:gd name="connsiteY136" fmla="*/ 1584960 h 2610137"/>
              <a:gd name="connsiteX137" fmla="*/ 228337 w 5018777"/>
              <a:gd name="connsiteY137" fmla="*/ 1564640 h 2610137"/>
              <a:gd name="connsiteX138" fmla="*/ 236683 w 5018777"/>
              <a:gd name="connsiteY138" fmla="*/ 1486625 h 2610137"/>
              <a:gd name="connsiteX139" fmla="*/ 157217 w 5018777"/>
              <a:gd name="connsiteY139" fmla="*/ 1468483 h 2610137"/>
              <a:gd name="connsiteX140" fmla="*/ 105692 w 5018777"/>
              <a:gd name="connsiteY140" fmla="*/ 1505131 h 2610137"/>
              <a:gd name="connsiteX141" fmla="*/ 105692 w 5018777"/>
              <a:gd name="connsiteY141" fmla="*/ 1701074 h 2610137"/>
              <a:gd name="connsiteX142" fmla="*/ 141615 w 5018777"/>
              <a:gd name="connsiteY142" fmla="*/ 1752237 h 2610137"/>
              <a:gd name="connsiteX143" fmla="*/ 192777 w 5018777"/>
              <a:gd name="connsiteY143" fmla="*/ 1795417 h 2610137"/>
              <a:gd name="connsiteX144" fmla="*/ 250835 w 5018777"/>
              <a:gd name="connsiteY144" fmla="*/ 1831703 h 2610137"/>
              <a:gd name="connsiteX145" fmla="*/ 359692 w 5018777"/>
              <a:gd name="connsiteY145" fmla="*/ 1824445 h 2610137"/>
              <a:gd name="connsiteX146" fmla="*/ 394163 w 5018777"/>
              <a:gd name="connsiteY146" fmla="*/ 1799408 h 2610137"/>
              <a:gd name="connsiteX147" fmla="*/ 410492 w 5018777"/>
              <a:gd name="connsiteY147" fmla="*/ 1701074 h 2610137"/>
              <a:gd name="connsiteX148" fmla="*/ 366949 w 5018777"/>
              <a:gd name="connsiteY148" fmla="*/ 1686560 h 2610137"/>
              <a:gd name="connsiteX149" fmla="*/ 316149 w 5018777"/>
              <a:gd name="connsiteY149" fmla="*/ 1693817 h 2610137"/>
              <a:gd name="connsiteX150" fmla="*/ 279863 w 5018777"/>
              <a:gd name="connsiteY150" fmla="*/ 1722845 h 2610137"/>
              <a:gd name="connsiteX151" fmla="*/ 265349 w 5018777"/>
              <a:gd name="connsiteY151" fmla="*/ 1788160 h 2610137"/>
              <a:gd name="connsiteX152" fmla="*/ 276235 w 5018777"/>
              <a:gd name="connsiteY152" fmla="*/ 1942011 h 2610137"/>
              <a:gd name="connsiteX153" fmla="*/ 331026 w 5018777"/>
              <a:gd name="connsiteY153" fmla="*/ 1987368 h 2610137"/>
              <a:gd name="connsiteX154" fmla="*/ 417749 w 5018777"/>
              <a:gd name="connsiteY154" fmla="*/ 2005874 h 2610137"/>
              <a:gd name="connsiteX155" fmla="*/ 526606 w 5018777"/>
              <a:gd name="connsiteY155" fmla="*/ 1998617 h 2610137"/>
              <a:gd name="connsiteX156" fmla="*/ 555635 w 5018777"/>
              <a:gd name="connsiteY156" fmla="*/ 1976845 h 2610137"/>
              <a:gd name="connsiteX157" fmla="*/ 599177 w 5018777"/>
              <a:gd name="connsiteY157" fmla="*/ 1947817 h 2610137"/>
              <a:gd name="connsiteX158" fmla="*/ 628206 w 5018777"/>
              <a:gd name="connsiteY158" fmla="*/ 1904274 h 2610137"/>
              <a:gd name="connsiteX159" fmla="*/ 613692 w 5018777"/>
              <a:gd name="connsiteY159" fmla="*/ 1838960 h 2610137"/>
              <a:gd name="connsiteX160" fmla="*/ 570149 w 5018777"/>
              <a:gd name="connsiteY160" fmla="*/ 1795417 h 2610137"/>
              <a:gd name="connsiteX161" fmla="*/ 528057 w 5018777"/>
              <a:gd name="connsiteY161" fmla="*/ 1803400 h 2610137"/>
              <a:gd name="connsiteX162" fmla="*/ 481249 w 5018777"/>
              <a:gd name="connsiteY162" fmla="*/ 1901371 h 2610137"/>
              <a:gd name="connsiteX163" fmla="*/ 555635 w 5018777"/>
              <a:gd name="connsiteY163" fmla="*/ 1998617 h 2610137"/>
              <a:gd name="connsiteX164" fmla="*/ 570149 w 5018777"/>
              <a:gd name="connsiteY164" fmla="*/ 2020388 h 2610137"/>
              <a:gd name="connsiteX165" fmla="*/ 700777 w 5018777"/>
              <a:gd name="connsiteY165" fmla="*/ 2071188 h 2610137"/>
              <a:gd name="connsiteX166" fmla="*/ 737063 w 5018777"/>
              <a:gd name="connsiteY166" fmla="*/ 2085703 h 2610137"/>
              <a:gd name="connsiteX167" fmla="*/ 867692 w 5018777"/>
              <a:gd name="connsiteY167" fmla="*/ 2122714 h 2610137"/>
              <a:gd name="connsiteX168" fmla="*/ 969292 w 5018777"/>
              <a:gd name="connsiteY168" fmla="*/ 2151017 h 2610137"/>
              <a:gd name="connsiteX169" fmla="*/ 1078149 w 5018777"/>
              <a:gd name="connsiteY169" fmla="*/ 2136503 h 2610137"/>
              <a:gd name="connsiteX170" fmla="*/ 1128949 w 5018777"/>
              <a:gd name="connsiteY170" fmla="*/ 2107474 h 2610137"/>
              <a:gd name="connsiteX171" fmla="*/ 1247603 w 5018777"/>
              <a:gd name="connsiteY171" fmla="*/ 2016397 h 2610137"/>
              <a:gd name="connsiteX172" fmla="*/ 1291509 w 5018777"/>
              <a:gd name="connsiteY172" fmla="*/ 1960154 h 2610137"/>
              <a:gd name="connsiteX173" fmla="*/ 1278083 w 5018777"/>
              <a:gd name="connsiteY173" fmla="*/ 1842225 h 2610137"/>
              <a:gd name="connsiteX174" fmla="*/ 1223292 w 5018777"/>
              <a:gd name="connsiteY174" fmla="*/ 1817188 h 2610137"/>
              <a:gd name="connsiteX175" fmla="*/ 1129675 w 5018777"/>
              <a:gd name="connsiteY175" fmla="*/ 1836057 h 2610137"/>
              <a:gd name="connsiteX176" fmla="*/ 1107177 w 5018777"/>
              <a:gd name="connsiteY176" fmla="*/ 1897017 h 2610137"/>
              <a:gd name="connsiteX177" fmla="*/ 1085406 w 5018777"/>
              <a:gd name="connsiteY177" fmla="*/ 2005874 h 2610137"/>
              <a:gd name="connsiteX178" fmla="*/ 1020092 w 5018777"/>
              <a:gd name="connsiteY178" fmla="*/ 1998617 h 2610137"/>
              <a:gd name="connsiteX179" fmla="*/ 984532 w 5018777"/>
              <a:gd name="connsiteY179" fmla="*/ 1914434 h 2610137"/>
              <a:gd name="connsiteX180" fmla="*/ 996869 w 5018777"/>
              <a:gd name="connsiteY180" fmla="*/ 1810657 h 2610137"/>
              <a:gd name="connsiteX181" fmla="*/ 1070529 w 5018777"/>
              <a:gd name="connsiteY181" fmla="*/ 1734457 h 2610137"/>
              <a:gd name="connsiteX182" fmla="*/ 1230549 w 5018777"/>
              <a:gd name="connsiteY182" fmla="*/ 1693817 h 2610137"/>
              <a:gd name="connsiteX183" fmla="*/ 1339406 w 5018777"/>
              <a:gd name="connsiteY183" fmla="*/ 1701074 h 2610137"/>
              <a:gd name="connsiteX184" fmla="*/ 1426492 w 5018777"/>
              <a:gd name="connsiteY184" fmla="*/ 1744617 h 2610137"/>
              <a:gd name="connsiteX185" fmla="*/ 1480557 w 5018777"/>
              <a:gd name="connsiteY185" fmla="*/ 1795417 h 2610137"/>
              <a:gd name="connsiteX186" fmla="*/ 1510312 w 5018777"/>
              <a:gd name="connsiteY186" fmla="*/ 1862545 h 2610137"/>
              <a:gd name="connsiteX187" fmla="*/ 1511037 w 5018777"/>
              <a:gd name="connsiteY187" fmla="*/ 1964871 h 2610137"/>
              <a:gd name="connsiteX188" fmla="*/ 1463866 w 5018777"/>
              <a:gd name="connsiteY188" fmla="*/ 2049780 h 2610137"/>
              <a:gd name="connsiteX189" fmla="*/ 1404720 w 5018777"/>
              <a:gd name="connsiteY189" fmla="*/ 2165531 h 2610137"/>
              <a:gd name="connsiteX190" fmla="*/ 1368435 w 5018777"/>
              <a:gd name="connsiteY190" fmla="*/ 2296160 h 2610137"/>
              <a:gd name="connsiteX191" fmla="*/ 1370975 w 5018777"/>
              <a:gd name="connsiteY191" fmla="*/ 2452188 h 2610137"/>
              <a:gd name="connsiteX192" fmla="*/ 1513577 w 5018777"/>
              <a:gd name="connsiteY192" fmla="*/ 2557417 h 2610137"/>
              <a:gd name="connsiteX193" fmla="*/ 1636949 w 5018777"/>
              <a:gd name="connsiteY193" fmla="*/ 2593703 h 2610137"/>
              <a:gd name="connsiteX194" fmla="*/ 1813297 w 5018777"/>
              <a:gd name="connsiteY194" fmla="*/ 2610122 h 2610137"/>
              <a:gd name="connsiteX195" fmla="*/ 1929775 w 5018777"/>
              <a:gd name="connsiteY195" fmla="*/ 2575378 h 2610137"/>
              <a:gd name="connsiteX196" fmla="*/ 1963520 w 5018777"/>
              <a:gd name="connsiteY196" fmla="*/ 2499360 h 2610137"/>
              <a:gd name="connsiteX197" fmla="*/ 2006337 w 5018777"/>
              <a:gd name="connsiteY197" fmla="*/ 2317931 h 2610137"/>
              <a:gd name="connsiteX198" fmla="*/ 2043349 w 5018777"/>
              <a:gd name="connsiteY198" fmla="*/ 2114731 h 2610137"/>
              <a:gd name="connsiteX199" fmla="*/ 2102495 w 5018777"/>
              <a:gd name="connsiteY199" fmla="*/ 1990634 h 2610137"/>
              <a:gd name="connsiteX200" fmla="*/ 2221512 w 5018777"/>
              <a:gd name="connsiteY200" fmla="*/ 1882140 h 2610137"/>
              <a:gd name="connsiteX201" fmla="*/ 2333362 w 5018777"/>
              <a:gd name="connsiteY201" fmla="*/ 1869530 h 2610137"/>
              <a:gd name="connsiteX202" fmla="*/ 2398949 w 5018777"/>
              <a:gd name="connsiteY202" fmla="*/ 1882503 h 2610137"/>
              <a:gd name="connsiteX203" fmla="*/ 2457006 w 5018777"/>
              <a:gd name="connsiteY203" fmla="*/ 1933303 h 2610137"/>
              <a:gd name="connsiteX204" fmla="*/ 2493292 w 5018777"/>
              <a:gd name="connsiteY204" fmla="*/ 1976845 h 2610137"/>
              <a:gd name="connsiteX205" fmla="*/ 2533387 w 5018777"/>
              <a:gd name="connsiteY205" fmla="*/ 2067015 h 2610137"/>
              <a:gd name="connsiteX206" fmla="*/ 2542550 w 5018777"/>
              <a:gd name="connsiteY206" fmla="*/ 2182948 h 2610137"/>
              <a:gd name="connsiteX207" fmla="*/ 2476600 w 5018777"/>
              <a:gd name="connsiteY207" fmla="*/ 2272937 h 2610137"/>
              <a:gd name="connsiteX208" fmla="*/ 2332092 w 5018777"/>
              <a:gd name="connsiteY208" fmla="*/ 2281010 h 2610137"/>
              <a:gd name="connsiteX209" fmla="*/ 2435144 w 5018777"/>
              <a:gd name="connsiteY209" fmla="*/ 2152831 h 2610137"/>
              <a:gd name="connsiteX210" fmla="*/ 2379899 w 5018777"/>
              <a:gd name="connsiteY210" fmla="*/ 2048600 h 2610137"/>
              <a:gd name="connsiteX211" fmla="*/ 2275577 w 5018777"/>
              <a:gd name="connsiteY211" fmla="*/ 2020388 h 2610137"/>
              <a:gd name="connsiteX212" fmla="*/ 2152206 w 5018777"/>
              <a:gd name="connsiteY212" fmla="*/ 2114731 h 2610137"/>
              <a:gd name="connsiteX213" fmla="*/ 2130435 w 5018777"/>
              <a:gd name="connsiteY213" fmla="*/ 2354217 h 2610137"/>
              <a:gd name="connsiteX214" fmla="*/ 2209265 w 5018777"/>
              <a:gd name="connsiteY214" fmla="*/ 2468063 h 2610137"/>
              <a:gd name="connsiteX215" fmla="*/ 2319120 w 5018777"/>
              <a:gd name="connsiteY215" fmla="*/ 2535645 h 2610137"/>
              <a:gd name="connsiteX216" fmla="*/ 2532662 w 5018777"/>
              <a:gd name="connsiteY216" fmla="*/ 2568847 h 2610137"/>
              <a:gd name="connsiteX217" fmla="*/ 2587635 w 5018777"/>
              <a:gd name="connsiteY217" fmla="*/ 2484845 h 2610137"/>
              <a:gd name="connsiteX218" fmla="*/ 2594892 w 5018777"/>
              <a:gd name="connsiteY218" fmla="*/ 2412274 h 2610137"/>
              <a:gd name="connsiteX219" fmla="*/ 2790835 w 5018777"/>
              <a:gd name="connsiteY219" fmla="*/ 2455817 h 2610137"/>
              <a:gd name="connsiteX220" fmla="*/ 2767612 w 5018777"/>
              <a:gd name="connsiteY220" fmla="*/ 2268310 h 2610137"/>
              <a:gd name="connsiteX221" fmla="*/ 2980246 w 5018777"/>
              <a:gd name="connsiteY221" fmla="*/ 2285002 h 2610137"/>
              <a:gd name="connsiteX222" fmla="*/ 2916474 w 5018777"/>
              <a:gd name="connsiteY222" fmla="*/ 2067741 h 2610137"/>
              <a:gd name="connsiteX223" fmla="*/ 3146435 w 5018777"/>
              <a:gd name="connsiteY223" fmla="*/ 2042160 h 2610137"/>
              <a:gd name="connsiteX224" fmla="*/ 3023063 w 5018777"/>
              <a:gd name="connsiteY224" fmla="*/ 1846217 h 2610137"/>
              <a:gd name="connsiteX225" fmla="*/ 3251300 w 5018777"/>
              <a:gd name="connsiteY225" fmla="*/ 1829344 h 2610137"/>
              <a:gd name="connsiteX226" fmla="*/ 3091099 w 5018777"/>
              <a:gd name="connsiteY226" fmla="*/ 1650274 h 2610137"/>
              <a:gd name="connsiteX227" fmla="*/ 3298835 w 5018777"/>
              <a:gd name="connsiteY227" fmla="*/ 1570445 h 2610137"/>
              <a:gd name="connsiteX228" fmla="*/ 3119402 w 5018777"/>
              <a:gd name="connsiteY228" fmla="*/ 1423398 h 2610137"/>
              <a:gd name="connsiteX229" fmla="*/ 3313349 w 5018777"/>
              <a:gd name="connsiteY229" fmla="*/ 1265645 h 2610137"/>
              <a:gd name="connsiteX230" fmla="*/ 3097993 w 5018777"/>
              <a:gd name="connsiteY230" fmla="*/ 1175566 h 2610137"/>
              <a:gd name="connsiteX231" fmla="*/ 3255292 w 5018777"/>
              <a:gd name="connsiteY231" fmla="*/ 997131 h 2610137"/>
              <a:gd name="connsiteX232" fmla="*/ 3028325 w 5018777"/>
              <a:gd name="connsiteY232" fmla="*/ 926102 h 2610137"/>
              <a:gd name="connsiteX233" fmla="*/ 3131920 w 5018777"/>
              <a:gd name="connsiteY233" fmla="*/ 706845 h 2610137"/>
              <a:gd name="connsiteX234" fmla="*/ 2892435 w 5018777"/>
              <a:gd name="connsiteY234" fmla="*/ 648788 h 2610137"/>
              <a:gd name="connsiteX235" fmla="*/ 2976527 w 5018777"/>
              <a:gd name="connsiteY235" fmla="*/ 466906 h 2610137"/>
              <a:gd name="connsiteX236" fmla="*/ 2736950 w 5018777"/>
              <a:gd name="connsiteY236" fmla="*/ 449398 h 2610137"/>
              <a:gd name="connsiteX237" fmla="*/ 2732777 w 5018777"/>
              <a:gd name="connsiteY237" fmla="*/ 380274 h 2610137"/>
              <a:gd name="connsiteX238" fmla="*/ 2725520 w 5018777"/>
              <a:gd name="connsiteY238" fmla="*/ 293188 h 2610137"/>
              <a:gd name="connsiteX239" fmla="*/ 2711006 w 5018777"/>
              <a:gd name="connsiteY239" fmla="*/ 235131 h 2610137"/>
              <a:gd name="connsiteX240" fmla="*/ 2667463 w 5018777"/>
              <a:gd name="connsiteY240" fmla="*/ 213360 h 2610137"/>
              <a:gd name="connsiteX241" fmla="*/ 2660206 w 5018777"/>
              <a:gd name="connsiteY241"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78064 h 2610137"/>
              <a:gd name="connsiteX57" fmla="*/ 3763292 w 5018777"/>
              <a:gd name="connsiteY57" fmla="*/ 532674 h 2610137"/>
              <a:gd name="connsiteX58" fmla="*/ 3770005 w 5018777"/>
              <a:gd name="connsiteY58" fmla="*/ 630010 h 2610137"/>
              <a:gd name="connsiteX59" fmla="*/ 3668949 w 5018777"/>
              <a:gd name="connsiteY59" fmla="*/ 438331 h 2610137"/>
              <a:gd name="connsiteX60" fmla="*/ 3705235 w 5018777"/>
              <a:gd name="connsiteY60" fmla="*/ 373017 h 2610137"/>
              <a:gd name="connsiteX61" fmla="*/ 3814092 w 5018777"/>
              <a:gd name="connsiteY61" fmla="*/ 329474 h 2610137"/>
              <a:gd name="connsiteX62" fmla="*/ 3959235 w 5018777"/>
              <a:gd name="connsiteY62" fmla="*/ 336731 h 2610137"/>
              <a:gd name="connsiteX63" fmla="*/ 4024549 w 5018777"/>
              <a:gd name="connsiteY63" fmla="*/ 380274 h 2610137"/>
              <a:gd name="connsiteX64" fmla="*/ 4060835 w 5018777"/>
              <a:gd name="connsiteY64" fmla="*/ 416560 h 2610137"/>
              <a:gd name="connsiteX65" fmla="*/ 4097120 w 5018777"/>
              <a:gd name="connsiteY65" fmla="*/ 481874 h 2610137"/>
              <a:gd name="connsiteX66" fmla="*/ 4111997 w 5018777"/>
              <a:gd name="connsiteY66" fmla="*/ 623751 h 2610137"/>
              <a:gd name="connsiteX67" fmla="*/ 4089863 w 5018777"/>
              <a:gd name="connsiteY67" fmla="*/ 735874 h 2610137"/>
              <a:gd name="connsiteX68" fmla="*/ 4060835 w 5018777"/>
              <a:gd name="connsiteY68" fmla="*/ 772160 h 2610137"/>
              <a:gd name="connsiteX69" fmla="*/ 3946897 w 5018777"/>
              <a:gd name="connsiteY69" fmla="*/ 854165 h 2610137"/>
              <a:gd name="connsiteX70" fmla="*/ 3843120 w 5018777"/>
              <a:gd name="connsiteY70" fmla="*/ 881017 h 2610137"/>
              <a:gd name="connsiteX71" fmla="*/ 3567349 w 5018777"/>
              <a:gd name="connsiteY71" fmla="*/ 866503 h 2610137"/>
              <a:gd name="connsiteX72" fmla="*/ 3414586 w 5018777"/>
              <a:gd name="connsiteY72" fmla="*/ 813798 h 2610137"/>
              <a:gd name="connsiteX73" fmla="*/ 3324870 w 5018777"/>
              <a:gd name="connsiteY73" fmla="*/ 695597 h 2610137"/>
              <a:gd name="connsiteX74" fmla="*/ 3267538 w 5018777"/>
              <a:gd name="connsiteY74" fmla="*/ 543106 h 2610137"/>
              <a:gd name="connsiteX75" fmla="*/ 3199412 w 5018777"/>
              <a:gd name="connsiteY75" fmla="*/ 370840 h 2610137"/>
              <a:gd name="connsiteX76" fmla="*/ 3139177 w 5018777"/>
              <a:gd name="connsiteY76" fmla="*/ 285931 h 2610137"/>
              <a:gd name="connsiteX77" fmla="*/ 3081120 w 5018777"/>
              <a:gd name="connsiteY77" fmla="*/ 235131 h 2610137"/>
              <a:gd name="connsiteX78" fmla="*/ 3008549 w 5018777"/>
              <a:gd name="connsiteY78" fmla="*/ 177074 h 2610137"/>
              <a:gd name="connsiteX79" fmla="*/ 2934889 w 5018777"/>
              <a:gd name="connsiteY79" fmla="*/ 127363 h 2610137"/>
              <a:gd name="connsiteX80" fmla="*/ 2827120 w 5018777"/>
              <a:gd name="connsiteY80" fmla="*/ 82731 h 2610137"/>
              <a:gd name="connsiteX81" fmla="*/ 2667463 w 5018777"/>
              <a:gd name="connsiteY81" fmla="*/ 53703 h 2610137"/>
              <a:gd name="connsiteX82" fmla="*/ 2500549 w 5018777"/>
              <a:gd name="connsiteY82" fmla="*/ 46445 h 2610137"/>
              <a:gd name="connsiteX83" fmla="*/ 2275577 w 5018777"/>
              <a:gd name="connsiteY83" fmla="*/ 24674 h 2610137"/>
              <a:gd name="connsiteX84" fmla="*/ 2036092 w 5018777"/>
              <a:gd name="connsiteY84" fmla="*/ 10160 h 2610137"/>
              <a:gd name="connsiteX85" fmla="*/ 1753063 w 5018777"/>
              <a:gd name="connsiteY85" fmla="*/ 31931 h 2610137"/>
              <a:gd name="connsiteX86" fmla="*/ 1519746 w 5018777"/>
              <a:gd name="connsiteY86" fmla="*/ 84908 h 2610137"/>
              <a:gd name="connsiteX87" fmla="*/ 1157977 w 5018777"/>
              <a:gd name="connsiteY87" fmla="*/ 193403 h 2610137"/>
              <a:gd name="connsiteX88" fmla="*/ 969292 w 5018777"/>
              <a:gd name="connsiteY88" fmla="*/ 264160 h 2610137"/>
              <a:gd name="connsiteX89" fmla="*/ 889463 w 5018777"/>
              <a:gd name="connsiteY89" fmla="*/ 322217 h 2610137"/>
              <a:gd name="connsiteX90" fmla="*/ 763189 w 5018777"/>
              <a:gd name="connsiteY90" fmla="*/ 423454 h 2610137"/>
              <a:gd name="connsiteX91" fmla="*/ 693520 w 5018777"/>
              <a:gd name="connsiteY91" fmla="*/ 503645 h 2610137"/>
              <a:gd name="connsiteX92" fmla="*/ 664492 w 5018777"/>
              <a:gd name="connsiteY92" fmla="*/ 547188 h 2610137"/>
              <a:gd name="connsiteX93" fmla="*/ 642720 w 5018777"/>
              <a:gd name="connsiteY93" fmla="*/ 612503 h 2610137"/>
              <a:gd name="connsiteX94" fmla="*/ 651792 w 5018777"/>
              <a:gd name="connsiteY94" fmla="*/ 743857 h 2610137"/>
              <a:gd name="connsiteX95" fmla="*/ 700052 w 5018777"/>
              <a:gd name="connsiteY95" fmla="*/ 807357 h 2610137"/>
              <a:gd name="connsiteX96" fmla="*/ 751577 w 5018777"/>
              <a:gd name="connsiteY96" fmla="*/ 807720 h 2610137"/>
              <a:gd name="connsiteX97" fmla="*/ 775889 w 5018777"/>
              <a:gd name="connsiteY97" fmla="*/ 751840 h 2610137"/>
              <a:gd name="connsiteX98" fmla="*/ 764640 w 5018777"/>
              <a:gd name="connsiteY98" fmla="*/ 682171 h 2610137"/>
              <a:gd name="connsiteX99" fmla="*/ 704769 w 5018777"/>
              <a:gd name="connsiteY99" fmla="*/ 647337 h 2610137"/>
              <a:gd name="connsiteX100" fmla="*/ 567246 w 5018777"/>
              <a:gd name="connsiteY100" fmla="*/ 641894 h 2610137"/>
              <a:gd name="connsiteX101" fmla="*/ 468549 w 5018777"/>
              <a:gd name="connsiteY101" fmla="*/ 685074 h 2610137"/>
              <a:gd name="connsiteX102" fmla="*/ 446777 w 5018777"/>
              <a:gd name="connsiteY102" fmla="*/ 757645 h 2610137"/>
              <a:gd name="connsiteX103" fmla="*/ 475806 w 5018777"/>
              <a:gd name="connsiteY103" fmla="*/ 851988 h 2610137"/>
              <a:gd name="connsiteX104" fmla="*/ 533863 w 5018777"/>
              <a:gd name="connsiteY104" fmla="*/ 844731 h 2610137"/>
              <a:gd name="connsiteX105" fmla="*/ 541120 w 5018777"/>
              <a:gd name="connsiteY105" fmla="*/ 822960 h 2610137"/>
              <a:gd name="connsiteX106" fmla="*/ 519349 w 5018777"/>
              <a:gd name="connsiteY106" fmla="*/ 743131 h 2610137"/>
              <a:gd name="connsiteX107" fmla="*/ 497577 w 5018777"/>
              <a:gd name="connsiteY107" fmla="*/ 728617 h 2610137"/>
              <a:gd name="connsiteX108" fmla="*/ 352435 w 5018777"/>
              <a:gd name="connsiteY108" fmla="*/ 735874 h 2610137"/>
              <a:gd name="connsiteX109" fmla="*/ 252286 w 5018777"/>
              <a:gd name="connsiteY109" fmla="*/ 793931 h 2610137"/>
              <a:gd name="connsiteX110" fmla="*/ 192777 w 5018777"/>
              <a:gd name="connsiteY110" fmla="*/ 895531 h 2610137"/>
              <a:gd name="connsiteX111" fmla="*/ 187335 w 5018777"/>
              <a:gd name="connsiteY111" fmla="*/ 1029425 h 2610137"/>
              <a:gd name="connsiteX112" fmla="*/ 218177 w 5018777"/>
              <a:gd name="connsiteY112" fmla="*/ 1073694 h 2610137"/>
              <a:gd name="connsiteX113" fmla="*/ 278049 w 5018777"/>
              <a:gd name="connsiteY113" fmla="*/ 1066437 h 2610137"/>
              <a:gd name="connsiteX114" fmla="*/ 297643 w 5018777"/>
              <a:gd name="connsiteY114" fmla="*/ 1025434 h 2610137"/>
              <a:gd name="connsiteX115" fmla="*/ 260995 w 5018777"/>
              <a:gd name="connsiteY115" fmla="*/ 960483 h 2610137"/>
              <a:gd name="connsiteX116" fmla="*/ 172095 w 5018777"/>
              <a:gd name="connsiteY116" fmla="*/ 955040 h 2610137"/>
              <a:gd name="connsiteX117" fmla="*/ 108957 w 5018777"/>
              <a:gd name="connsiteY117" fmla="*/ 999308 h 2610137"/>
              <a:gd name="connsiteX118" fmla="*/ 54892 w 5018777"/>
              <a:gd name="connsiteY118" fmla="*/ 1069703 h 2610137"/>
              <a:gd name="connsiteX119" fmla="*/ 14252 w 5018777"/>
              <a:gd name="connsiteY119" fmla="*/ 1159691 h 2610137"/>
              <a:gd name="connsiteX120" fmla="*/ 20783 w 5018777"/>
              <a:gd name="connsiteY120" fmla="*/ 1264920 h 2610137"/>
              <a:gd name="connsiteX121" fmla="*/ 69406 w 5018777"/>
              <a:gd name="connsiteY121" fmla="*/ 1316445 h 2610137"/>
              <a:gd name="connsiteX122" fmla="*/ 112949 w 5018777"/>
              <a:gd name="connsiteY122" fmla="*/ 1345474 h 2610137"/>
              <a:gd name="connsiteX123" fmla="*/ 159032 w 5018777"/>
              <a:gd name="connsiteY123" fmla="*/ 1344748 h 2610137"/>
              <a:gd name="connsiteX124" fmla="*/ 217089 w 5018777"/>
              <a:gd name="connsiteY124" fmla="*/ 1319348 h 2610137"/>
              <a:gd name="connsiteX125" fmla="*/ 199672 w 5018777"/>
              <a:gd name="connsiteY125" fmla="*/ 1246051 h 2610137"/>
              <a:gd name="connsiteX126" fmla="*/ 124197 w 5018777"/>
              <a:gd name="connsiteY126" fmla="*/ 1239157 h 2610137"/>
              <a:gd name="connsiteX127" fmla="*/ 54892 w 5018777"/>
              <a:gd name="connsiteY127" fmla="*/ 1265645 h 2610137"/>
              <a:gd name="connsiteX128" fmla="*/ 33120 w 5018777"/>
              <a:gd name="connsiteY128" fmla="*/ 1301931 h 2610137"/>
              <a:gd name="connsiteX129" fmla="*/ 18606 w 5018777"/>
              <a:gd name="connsiteY129" fmla="*/ 1323703 h 2610137"/>
              <a:gd name="connsiteX130" fmla="*/ 4092 w 5018777"/>
              <a:gd name="connsiteY130" fmla="*/ 1382485 h 2610137"/>
              <a:gd name="connsiteX131" fmla="*/ 3729 w 5018777"/>
              <a:gd name="connsiteY131" fmla="*/ 1439091 h 2610137"/>
              <a:gd name="connsiteX132" fmla="*/ 47635 w 5018777"/>
              <a:gd name="connsiteY132" fmla="*/ 1497874 h 2610137"/>
              <a:gd name="connsiteX133" fmla="*/ 91177 w 5018777"/>
              <a:gd name="connsiteY133" fmla="*/ 1526903 h 2610137"/>
              <a:gd name="connsiteX134" fmla="*/ 127100 w 5018777"/>
              <a:gd name="connsiteY134" fmla="*/ 1571171 h 2610137"/>
              <a:gd name="connsiteX135" fmla="*/ 171006 w 5018777"/>
              <a:gd name="connsiteY135" fmla="*/ 1584960 h 2610137"/>
              <a:gd name="connsiteX136" fmla="*/ 228337 w 5018777"/>
              <a:gd name="connsiteY136" fmla="*/ 1564640 h 2610137"/>
              <a:gd name="connsiteX137" fmla="*/ 236683 w 5018777"/>
              <a:gd name="connsiteY137" fmla="*/ 1486625 h 2610137"/>
              <a:gd name="connsiteX138" fmla="*/ 157217 w 5018777"/>
              <a:gd name="connsiteY138" fmla="*/ 1468483 h 2610137"/>
              <a:gd name="connsiteX139" fmla="*/ 105692 w 5018777"/>
              <a:gd name="connsiteY139" fmla="*/ 1505131 h 2610137"/>
              <a:gd name="connsiteX140" fmla="*/ 105692 w 5018777"/>
              <a:gd name="connsiteY140" fmla="*/ 1701074 h 2610137"/>
              <a:gd name="connsiteX141" fmla="*/ 141615 w 5018777"/>
              <a:gd name="connsiteY141" fmla="*/ 1752237 h 2610137"/>
              <a:gd name="connsiteX142" fmla="*/ 192777 w 5018777"/>
              <a:gd name="connsiteY142" fmla="*/ 1795417 h 2610137"/>
              <a:gd name="connsiteX143" fmla="*/ 250835 w 5018777"/>
              <a:gd name="connsiteY143" fmla="*/ 1831703 h 2610137"/>
              <a:gd name="connsiteX144" fmla="*/ 359692 w 5018777"/>
              <a:gd name="connsiteY144" fmla="*/ 1824445 h 2610137"/>
              <a:gd name="connsiteX145" fmla="*/ 394163 w 5018777"/>
              <a:gd name="connsiteY145" fmla="*/ 1799408 h 2610137"/>
              <a:gd name="connsiteX146" fmla="*/ 410492 w 5018777"/>
              <a:gd name="connsiteY146" fmla="*/ 1701074 h 2610137"/>
              <a:gd name="connsiteX147" fmla="*/ 366949 w 5018777"/>
              <a:gd name="connsiteY147" fmla="*/ 1686560 h 2610137"/>
              <a:gd name="connsiteX148" fmla="*/ 316149 w 5018777"/>
              <a:gd name="connsiteY148" fmla="*/ 1693817 h 2610137"/>
              <a:gd name="connsiteX149" fmla="*/ 279863 w 5018777"/>
              <a:gd name="connsiteY149" fmla="*/ 1722845 h 2610137"/>
              <a:gd name="connsiteX150" fmla="*/ 265349 w 5018777"/>
              <a:gd name="connsiteY150" fmla="*/ 1788160 h 2610137"/>
              <a:gd name="connsiteX151" fmla="*/ 276235 w 5018777"/>
              <a:gd name="connsiteY151" fmla="*/ 1942011 h 2610137"/>
              <a:gd name="connsiteX152" fmla="*/ 331026 w 5018777"/>
              <a:gd name="connsiteY152" fmla="*/ 1987368 h 2610137"/>
              <a:gd name="connsiteX153" fmla="*/ 417749 w 5018777"/>
              <a:gd name="connsiteY153" fmla="*/ 2005874 h 2610137"/>
              <a:gd name="connsiteX154" fmla="*/ 526606 w 5018777"/>
              <a:gd name="connsiteY154" fmla="*/ 1998617 h 2610137"/>
              <a:gd name="connsiteX155" fmla="*/ 555635 w 5018777"/>
              <a:gd name="connsiteY155" fmla="*/ 1976845 h 2610137"/>
              <a:gd name="connsiteX156" fmla="*/ 599177 w 5018777"/>
              <a:gd name="connsiteY156" fmla="*/ 1947817 h 2610137"/>
              <a:gd name="connsiteX157" fmla="*/ 628206 w 5018777"/>
              <a:gd name="connsiteY157" fmla="*/ 1904274 h 2610137"/>
              <a:gd name="connsiteX158" fmla="*/ 613692 w 5018777"/>
              <a:gd name="connsiteY158" fmla="*/ 1838960 h 2610137"/>
              <a:gd name="connsiteX159" fmla="*/ 570149 w 5018777"/>
              <a:gd name="connsiteY159" fmla="*/ 1795417 h 2610137"/>
              <a:gd name="connsiteX160" fmla="*/ 528057 w 5018777"/>
              <a:gd name="connsiteY160" fmla="*/ 1803400 h 2610137"/>
              <a:gd name="connsiteX161" fmla="*/ 481249 w 5018777"/>
              <a:gd name="connsiteY161" fmla="*/ 1901371 h 2610137"/>
              <a:gd name="connsiteX162" fmla="*/ 555635 w 5018777"/>
              <a:gd name="connsiteY162" fmla="*/ 1998617 h 2610137"/>
              <a:gd name="connsiteX163" fmla="*/ 570149 w 5018777"/>
              <a:gd name="connsiteY163" fmla="*/ 2020388 h 2610137"/>
              <a:gd name="connsiteX164" fmla="*/ 700777 w 5018777"/>
              <a:gd name="connsiteY164" fmla="*/ 2071188 h 2610137"/>
              <a:gd name="connsiteX165" fmla="*/ 737063 w 5018777"/>
              <a:gd name="connsiteY165" fmla="*/ 2085703 h 2610137"/>
              <a:gd name="connsiteX166" fmla="*/ 867692 w 5018777"/>
              <a:gd name="connsiteY166" fmla="*/ 2122714 h 2610137"/>
              <a:gd name="connsiteX167" fmla="*/ 969292 w 5018777"/>
              <a:gd name="connsiteY167" fmla="*/ 2151017 h 2610137"/>
              <a:gd name="connsiteX168" fmla="*/ 1078149 w 5018777"/>
              <a:gd name="connsiteY168" fmla="*/ 2136503 h 2610137"/>
              <a:gd name="connsiteX169" fmla="*/ 1128949 w 5018777"/>
              <a:gd name="connsiteY169" fmla="*/ 2107474 h 2610137"/>
              <a:gd name="connsiteX170" fmla="*/ 1247603 w 5018777"/>
              <a:gd name="connsiteY170" fmla="*/ 2016397 h 2610137"/>
              <a:gd name="connsiteX171" fmla="*/ 1291509 w 5018777"/>
              <a:gd name="connsiteY171" fmla="*/ 1960154 h 2610137"/>
              <a:gd name="connsiteX172" fmla="*/ 1278083 w 5018777"/>
              <a:gd name="connsiteY172" fmla="*/ 1842225 h 2610137"/>
              <a:gd name="connsiteX173" fmla="*/ 1223292 w 5018777"/>
              <a:gd name="connsiteY173" fmla="*/ 1817188 h 2610137"/>
              <a:gd name="connsiteX174" fmla="*/ 1129675 w 5018777"/>
              <a:gd name="connsiteY174" fmla="*/ 1836057 h 2610137"/>
              <a:gd name="connsiteX175" fmla="*/ 1107177 w 5018777"/>
              <a:gd name="connsiteY175" fmla="*/ 1897017 h 2610137"/>
              <a:gd name="connsiteX176" fmla="*/ 1085406 w 5018777"/>
              <a:gd name="connsiteY176" fmla="*/ 2005874 h 2610137"/>
              <a:gd name="connsiteX177" fmla="*/ 1020092 w 5018777"/>
              <a:gd name="connsiteY177" fmla="*/ 1998617 h 2610137"/>
              <a:gd name="connsiteX178" fmla="*/ 984532 w 5018777"/>
              <a:gd name="connsiteY178" fmla="*/ 1914434 h 2610137"/>
              <a:gd name="connsiteX179" fmla="*/ 996869 w 5018777"/>
              <a:gd name="connsiteY179" fmla="*/ 1810657 h 2610137"/>
              <a:gd name="connsiteX180" fmla="*/ 1070529 w 5018777"/>
              <a:gd name="connsiteY180" fmla="*/ 1734457 h 2610137"/>
              <a:gd name="connsiteX181" fmla="*/ 1230549 w 5018777"/>
              <a:gd name="connsiteY181" fmla="*/ 1693817 h 2610137"/>
              <a:gd name="connsiteX182" fmla="*/ 1339406 w 5018777"/>
              <a:gd name="connsiteY182" fmla="*/ 1701074 h 2610137"/>
              <a:gd name="connsiteX183" fmla="*/ 1426492 w 5018777"/>
              <a:gd name="connsiteY183" fmla="*/ 1744617 h 2610137"/>
              <a:gd name="connsiteX184" fmla="*/ 1480557 w 5018777"/>
              <a:gd name="connsiteY184" fmla="*/ 1795417 h 2610137"/>
              <a:gd name="connsiteX185" fmla="*/ 1510312 w 5018777"/>
              <a:gd name="connsiteY185" fmla="*/ 1862545 h 2610137"/>
              <a:gd name="connsiteX186" fmla="*/ 1511037 w 5018777"/>
              <a:gd name="connsiteY186" fmla="*/ 1964871 h 2610137"/>
              <a:gd name="connsiteX187" fmla="*/ 1463866 w 5018777"/>
              <a:gd name="connsiteY187" fmla="*/ 2049780 h 2610137"/>
              <a:gd name="connsiteX188" fmla="*/ 1404720 w 5018777"/>
              <a:gd name="connsiteY188" fmla="*/ 2165531 h 2610137"/>
              <a:gd name="connsiteX189" fmla="*/ 1368435 w 5018777"/>
              <a:gd name="connsiteY189" fmla="*/ 2296160 h 2610137"/>
              <a:gd name="connsiteX190" fmla="*/ 1370975 w 5018777"/>
              <a:gd name="connsiteY190" fmla="*/ 2452188 h 2610137"/>
              <a:gd name="connsiteX191" fmla="*/ 1513577 w 5018777"/>
              <a:gd name="connsiteY191" fmla="*/ 2557417 h 2610137"/>
              <a:gd name="connsiteX192" fmla="*/ 1636949 w 5018777"/>
              <a:gd name="connsiteY192" fmla="*/ 2593703 h 2610137"/>
              <a:gd name="connsiteX193" fmla="*/ 1813297 w 5018777"/>
              <a:gd name="connsiteY193" fmla="*/ 2610122 h 2610137"/>
              <a:gd name="connsiteX194" fmla="*/ 1929775 w 5018777"/>
              <a:gd name="connsiteY194" fmla="*/ 2575378 h 2610137"/>
              <a:gd name="connsiteX195" fmla="*/ 1963520 w 5018777"/>
              <a:gd name="connsiteY195" fmla="*/ 2499360 h 2610137"/>
              <a:gd name="connsiteX196" fmla="*/ 2006337 w 5018777"/>
              <a:gd name="connsiteY196" fmla="*/ 2317931 h 2610137"/>
              <a:gd name="connsiteX197" fmla="*/ 2043349 w 5018777"/>
              <a:gd name="connsiteY197" fmla="*/ 2114731 h 2610137"/>
              <a:gd name="connsiteX198" fmla="*/ 2102495 w 5018777"/>
              <a:gd name="connsiteY198" fmla="*/ 1990634 h 2610137"/>
              <a:gd name="connsiteX199" fmla="*/ 2221512 w 5018777"/>
              <a:gd name="connsiteY199" fmla="*/ 1882140 h 2610137"/>
              <a:gd name="connsiteX200" fmla="*/ 2333362 w 5018777"/>
              <a:gd name="connsiteY200" fmla="*/ 1869530 h 2610137"/>
              <a:gd name="connsiteX201" fmla="*/ 2398949 w 5018777"/>
              <a:gd name="connsiteY201" fmla="*/ 1882503 h 2610137"/>
              <a:gd name="connsiteX202" fmla="*/ 2457006 w 5018777"/>
              <a:gd name="connsiteY202" fmla="*/ 1933303 h 2610137"/>
              <a:gd name="connsiteX203" fmla="*/ 2493292 w 5018777"/>
              <a:gd name="connsiteY203" fmla="*/ 1976845 h 2610137"/>
              <a:gd name="connsiteX204" fmla="*/ 2533387 w 5018777"/>
              <a:gd name="connsiteY204" fmla="*/ 2067015 h 2610137"/>
              <a:gd name="connsiteX205" fmla="*/ 2542550 w 5018777"/>
              <a:gd name="connsiteY205" fmla="*/ 2182948 h 2610137"/>
              <a:gd name="connsiteX206" fmla="*/ 2476600 w 5018777"/>
              <a:gd name="connsiteY206" fmla="*/ 2272937 h 2610137"/>
              <a:gd name="connsiteX207" fmla="*/ 2332092 w 5018777"/>
              <a:gd name="connsiteY207" fmla="*/ 2281010 h 2610137"/>
              <a:gd name="connsiteX208" fmla="*/ 2435144 w 5018777"/>
              <a:gd name="connsiteY208" fmla="*/ 2152831 h 2610137"/>
              <a:gd name="connsiteX209" fmla="*/ 2379899 w 5018777"/>
              <a:gd name="connsiteY209" fmla="*/ 2048600 h 2610137"/>
              <a:gd name="connsiteX210" fmla="*/ 2275577 w 5018777"/>
              <a:gd name="connsiteY210" fmla="*/ 2020388 h 2610137"/>
              <a:gd name="connsiteX211" fmla="*/ 2152206 w 5018777"/>
              <a:gd name="connsiteY211" fmla="*/ 2114731 h 2610137"/>
              <a:gd name="connsiteX212" fmla="*/ 2130435 w 5018777"/>
              <a:gd name="connsiteY212" fmla="*/ 2354217 h 2610137"/>
              <a:gd name="connsiteX213" fmla="*/ 2209265 w 5018777"/>
              <a:gd name="connsiteY213" fmla="*/ 2468063 h 2610137"/>
              <a:gd name="connsiteX214" fmla="*/ 2319120 w 5018777"/>
              <a:gd name="connsiteY214" fmla="*/ 2535645 h 2610137"/>
              <a:gd name="connsiteX215" fmla="*/ 2532662 w 5018777"/>
              <a:gd name="connsiteY215" fmla="*/ 2568847 h 2610137"/>
              <a:gd name="connsiteX216" fmla="*/ 2587635 w 5018777"/>
              <a:gd name="connsiteY216" fmla="*/ 2484845 h 2610137"/>
              <a:gd name="connsiteX217" fmla="*/ 2594892 w 5018777"/>
              <a:gd name="connsiteY217" fmla="*/ 2412274 h 2610137"/>
              <a:gd name="connsiteX218" fmla="*/ 2790835 w 5018777"/>
              <a:gd name="connsiteY218" fmla="*/ 2455817 h 2610137"/>
              <a:gd name="connsiteX219" fmla="*/ 2767612 w 5018777"/>
              <a:gd name="connsiteY219" fmla="*/ 2268310 h 2610137"/>
              <a:gd name="connsiteX220" fmla="*/ 2980246 w 5018777"/>
              <a:gd name="connsiteY220" fmla="*/ 2285002 h 2610137"/>
              <a:gd name="connsiteX221" fmla="*/ 2916474 w 5018777"/>
              <a:gd name="connsiteY221" fmla="*/ 2067741 h 2610137"/>
              <a:gd name="connsiteX222" fmla="*/ 3146435 w 5018777"/>
              <a:gd name="connsiteY222" fmla="*/ 2042160 h 2610137"/>
              <a:gd name="connsiteX223" fmla="*/ 3023063 w 5018777"/>
              <a:gd name="connsiteY223" fmla="*/ 1846217 h 2610137"/>
              <a:gd name="connsiteX224" fmla="*/ 3251300 w 5018777"/>
              <a:gd name="connsiteY224" fmla="*/ 1829344 h 2610137"/>
              <a:gd name="connsiteX225" fmla="*/ 3091099 w 5018777"/>
              <a:gd name="connsiteY225" fmla="*/ 1650274 h 2610137"/>
              <a:gd name="connsiteX226" fmla="*/ 3298835 w 5018777"/>
              <a:gd name="connsiteY226" fmla="*/ 1570445 h 2610137"/>
              <a:gd name="connsiteX227" fmla="*/ 3119402 w 5018777"/>
              <a:gd name="connsiteY227" fmla="*/ 1423398 h 2610137"/>
              <a:gd name="connsiteX228" fmla="*/ 3313349 w 5018777"/>
              <a:gd name="connsiteY228" fmla="*/ 1265645 h 2610137"/>
              <a:gd name="connsiteX229" fmla="*/ 3097993 w 5018777"/>
              <a:gd name="connsiteY229" fmla="*/ 1175566 h 2610137"/>
              <a:gd name="connsiteX230" fmla="*/ 3255292 w 5018777"/>
              <a:gd name="connsiteY230" fmla="*/ 997131 h 2610137"/>
              <a:gd name="connsiteX231" fmla="*/ 3028325 w 5018777"/>
              <a:gd name="connsiteY231" fmla="*/ 926102 h 2610137"/>
              <a:gd name="connsiteX232" fmla="*/ 3131920 w 5018777"/>
              <a:gd name="connsiteY232" fmla="*/ 706845 h 2610137"/>
              <a:gd name="connsiteX233" fmla="*/ 2892435 w 5018777"/>
              <a:gd name="connsiteY233" fmla="*/ 648788 h 2610137"/>
              <a:gd name="connsiteX234" fmla="*/ 2976527 w 5018777"/>
              <a:gd name="connsiteY234" fmla="*/ 466906 h 2610137"/>
              <a:gd name="connsiteX235" fmla="*/ 2736950 w 5018777"/>
              <a:gd name="connsiteY235" fmla="*/ 449398 h 2610137"/>
              <a:gd name="connsiteX236" fmla="*/ 2732777 w 5018777"/>
              <a:gd name="connsiteY236" fmla="*/ 380274 h 2610137"/>
              <a:gd name="connsiteX237" fmla="*/ 2725520 w 5018777"/>
              <a:gd name="connsiteY237" fmla="*/ 293188 h 2610137"/>
              <a:gd name="connsiteX238" fmla="*/ 2711006 w 5018777"/>
              <a:gd name="connsiteY238" fmla="*/ 235131 h 2610137"/>
              <a:gd name="connsiteX239" fmla="*/ 2667463 w 5018777"/>
              <a:gd name="connsiteY239" fmla="*/ 213360 h 2610137"/>
              <a:gd name="connsiteX240" fmla="*/ 2660206 w 5018777"/>
              <a:gd name="connsiteY240"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78064 h 2610137"/>
              <a:gd name="connsiteX57" fmla="*/ 3763292 w 5018777"/>
              <a:gd name="connsiteY57" fmla="*/ 532674 h 2610137"/>
              <a:gd name="connsiteX58" fmla="*/ 3770005 w 5018777"/>
              <a:gd name="connsiteY58" fmla="*/ 630010 h 2610137"/>
              <a:gd name="connsiteX59" fmla="*/ 3707956 w 5018777"/>
              <a:gd name="connsiteY59" fmla="*/ 519974 h 2610137"/>
              <a:gd name="connsiteX60" fmla="*/ 3668949 w 5018777"/>
              <a:gd name="connsiteY60" fmla="*/ 438331 h 2610137"/>
              <a:gd name="connsiteX61" fmla="*/ 3705235 w 5018777"/>
              <a:gd name="connsiteY61" fmla="*/ 373017 h 2610137"/>
              <a:gd name="connsiteX62" fmla="*/ 3814092 w 5018777"/>
              <a:gd name="connsiteY62" fmla="*/ 329474 h 2610137"/>
              <a:gd name="connsiteX63" fmla="*/ 3959235 w 5018777"/>
              <a:gd name="connsiteY63" fmla="*/ 336731 h 2610137"/>
              <a:gd name="connsiteX64" fmla="*/ 4024549 w 5018777"/>
              <a:gd name="connsiteY64" fmla="*/ 380274 h 2610137"/>
              <a:gd name="connsiteX65" fmla="*/ 4060835 w 5018777"/>
              <a:gd name="connsiteY65" fmla="*/ 416560 h 2610137"/>
              <a:gd name="connsiteX66" fmla="*/ 4097120 w 5018777"/>
              <a:gd name="connsiteY66" fmla="*/ 481874 h 2610137"/>
              <a:gd name="connsiteX67" fmla="*/ 4111997 w 5018777"/>
              <a:gd name="connsiteY67" fmla="*/ 623751 h 2610137"/>
              <a:gd name="connsiteX68" fmla="*/ 4089863 w 5018777"/>
              <a:gd name="connsiteY68" fmla="*/ 735874 h 2610137"/>
              <a:gd name="connsiteX69" fmla="*/ 4060835 w 5018777"/>
              <a:gd name="connsiteY69" fmla="*/ 772160 h 2610137"/>
              <a:gd name="connsiteX70" fmla="*/ 3946897 w 5018777"/>
              <a:gd name="connsiteY70" fmla="*/ 854165 h 2610137"/>
              <a:gd name="connsiteX71" fmla="*/ 3843120 w 5018777"/>
              <a:gd name="connsiteY71" fmla="*/ 881017 h 2610137"/>
              <a:gd name="connsiteX72" fmla="*/ 3567349 w 5018777"/>
              <a:gd name="connsiteY72" fmla="*/ 866503 h 2610137"/>
              <a:gd name="connsiteX73" fmla="*/ 3414586 w 5018777"/>
              <a:gd name="connsiteY73" fmla="*/ 813798 h 2610137"/>
              <a:gd name="connsiteX74" fmla="*/ 3324870 w 5018777"/>
              <a:gd name="connsiteY74" fmla="*/ 695597 h 2610137"/>
              <a:gd name="connsiteX75" fmla="*/ 3267538 w 5018777"/>
              <a:gd name="connsiteY75" fmla="*/ 543106 h 2610137"/>
              <a:gd name="connsiteX76" fmla="*/ 3199412 w 5018777"/>
              <a:gd name="connsiteY76" fmla="*/ 370840 h 2610137"/>
              <a:gd name="connsiteX77" fmla="*/ 3139177 w 5018777"/>
              <a:gd name="connsiteY77" fmla="*/ 285931 h 2610137"/>
              <a:gd name="connsiteX78" fmla="*/ 3081120 w 5018777"/>
              <a:gd name="connsiteY78" fmla="*/ 235131 h 2610137"/>
              <a:gd name="connsiteX79" fmla="*/ 3008549 w 5018777"/>
              <a:gd name="connsiteY79" fmla="*/ 177074 h 2610137"/>
              <a:gd name="connsiteX80" fmla="*/ 2934889 w 5018777"/>
              <a:gd name="connsiteY80" fmla="*/ 127363 h 2610137"/>
              <a:gd name="connsiteX81" fmla="*/ 2827120 w 5018777"/>
              <a:gd name="connsiteY81" fmla="*/ 82731 h 2610137"/>
              <a:gd name="connsiteX82" fmla="*/ 2667463 w 5018777"/>
              <a:gd name="connsiteY82" fmla="*/ 53703 h 2610137"/>
              <a:gd name="connsiteX83" fmla="*/ 2500549 w 5018777"/>
              <a:gd name="connsiteY83" fmla="*/ 46445 h 2610137"/>
              <a:gd name="connsiteX84" fmla="*/ 2275577 w 5018777"/>
              <a:gd name="connsiteY84" fmla="*/ 24674 h 2610137"/>
              <a:gd name="connsiteX85" fmla="*/ 2036092 w 5018777"/>
              <a:gd name="connsiteY85" fmla="*/ 10160 h 2610137"/>
              <a:gd name="connsiteX86" fmla="*/ 1753063 w 5018777"/>
              <a:gd name="connsiteY86" fmla="*/ 31931 h 2610137"/>
              <a:gd name="connsiteX87" fmla="*/ 1519746 w 5018777"/>
              <a:gd name="connsiteY87" fmla="*/ 84908 h 2610137"/>
              <a:gd name="connsiteX88" fmla="*/ 1157977 w 5018777"/>
              <a:gd name="connsiteY88" fmla="*/ 193403 h 2610137"/>
              <a:gd name="connsiteX89" fmla="*/ 969292 w 5018777"/>
              <a:gd name="connsiteY89" fmla="*/ 264160 h 2610137"/>
              <a:gd name="connsiteX90" fmla="*/ 889463 w 5018777"/>
              <a:gd name="connsiteY90" fmla="*/ 322217 h 2610137"/>
              <a:gd name="connsiteX91" fmla="*/ 763189 w 5018777"/>
              <a:gd name="connsiteY91" fmla="*/ 423454 h 2610137"/>
              <a:gd name="connsiteX92" fmla="*/ 693520 w 5018777"/>
              <a:gd name="connsiteY92" fmla="*/ 503645 h 2610137"/>
              <a:gd name="connsiteX93" fmla="*/ 664492 w 5018777"/>
              <a:gd name="connsiteY93" fmla="*/ 547188 h 2610137"/>
              <a:gd name="connsiteX94" fmla="*/ 642720 w 5018777"/>
              <a:gd name="connsiteY94" fmla="*/ 612503 h 2610137"/>
              <a:gd name="connsiteX95" fmla="*/ 651792 w 5018777"/>
              <a:gd name="connsiteY95" fmla="*/ 743857 h 2610137"/>
              <a:gd name="connsiteX96" fmla="*/ 700052 w 5018777"/>
              <a:gd name="connsiteY96" fmla="*/ 807357 h 2610137"/>
              <a:gd name="connsiteX97" fmla="*/ 751577 w 5018777"/>
              <a:gd name="connsiteY97" fmla="*/ 807720 h 2610137"/>
              <a:gd name="connsiteX98" fmla="*/ 775889 w 5018777"/>
              <a:gd name="connsiteY98" fmla="*/ 751840 h 2610137"/>
              <a:gd name="connsiteX99" fmla="*/ 764640 w 5018777"/>
              <a:gd name="connsiteY99" fmla="*/ 682171 h 2610137"/>
              <a:gd name="connsiteX100" fmla="*/ 704769 w 5018777"/>
              <a:gd name="connsiteY100" fmla="*/ 647337 h 2610137"/>
              <a:gd name="connsiteX101" fmla="*/ 567246 w 5018777"/>
              <a:gd name="connsiteY101" fmla="*/ 641894 h 2610137"/>
              <a:gd name="connsiteX102" fmla="*/ 468549 w 5018777"/>
              <a:gd name="connsiteY102" fmla="*/ 685074 h 2610137"/>
              <a:gd name="connsiteX103" fmla="*/ 446777 w 5018777"/>
              <a:gd name="connsiteY103" fmla="*/ 757645 h 2610137"/>
              <a:gd name="connsiteX104" fmla="*/ 475806 w 5018777"/>
              <a:gd name="connsiteY104" fmla="*/ 851988 h 2610137"/>
              <a:gd name="connsiteX105" fmla="*/ 533863 w 5018777"/>
              <a:gd name="connsiteY105" fmla="*/ 844731 h 2610137"/>
              <a:gd name="connsiteX106" fmla="*/ 541120 w 5018777"/>
              <a:gd name="connsiteY106" fmla="*/ 822960 h 2610137"/>
              <a:gd name="connsiteX107" fmla="*/ 519349 w 5018777"/>
              <a:gd name="connsiteY107" fmla="*/ 743131 h 2610137"/>
              <a:gd name="connsiteX108" fmla="*/ 497577 w 5018777"/>
              <a:gd name="connsiteY108" fmla="*/ 728617 h 2610137"/>
              <a:gd name="connsiteX109" fmla="*/ 352435 w 5018777"/>
              <a:gd name="connsiteY109" fmla="*/ 735874 h 2610137"/>
              <a:gd name="connsiteX110" fmla="*/ 252286 w 5018777"/>
              <a:gd name="connsiteY110" fmla="*/ 793931 h 2610137"/>
              <a:gd name="connsiteX111" fmla="*/ 192777 w 5018777"/>
              <a:gd name="connsiteY111" fmla="*/ 895531 h 2610137"/>
              <a:gd name="connsiteX112" fmla="*/ 187335 w 5018777"/>
              <a:gd name="connsiteY112" fmla="*/ 1029425 h 2610137"/>
              <a:gd name="connsiteX113" fmla="*/ 218177 w 5018777"/>
              <a:gd name="connsiteY113" fmla="*/ 1073694 h 2610137"/>
              <a:gd name="connsiteX114" fmla="*/ 278049 w 5018777"/>
              <a:gd name="connsiteY114" fmla="*/ 1066437 h 2610137"/>
              <a:gd name="connsiteX115" fmla="*/ 297643 w 5018777"/>
              <a:gd name="connsiteY115" fmla="*/ 1025434 h 2610137"/>
              <a:gd name="connsiteX116" fmla="*/ 260995 w 5018777"/>
              <a:gd name="connsiteY116" fmla="*/ 960483 h 2610137"/>
              <a:gd name="connsiteX117" fmla="*/ 172095 w 5018777"/>
              <a:gd name="connsiteY117" fmla="*/ 955040 h 2610137"/>
              <a:gd name="connsiteX118" fmla="*/ 108957 w 5018777"/>
              <a:gd name="connsiteY118" fmla="*/ 999308 h 2610137"/>
              <a:gd name="connsiteX119" fmla="*/ 54892 w 5018777"/>
              <a:gd name="connsiteY119" fmla="*/ 1069703 h 2610137"/>
              <a:gd name="connsiteX120" fmla="*/ 14252 w 5018777"/>
              <a:gd name="connsiteY120" fmla="*/ 1159691 h 2610137"/>
              <a:gd name="connsiteX121" fmla="*/ 20783 w 5018777"/>
              <a:gd name="connsiteY121" fmla="*/ 1264920 h 2610137"/>
              <a:gd name="connsiteX122" fmla="*/ 69406 w 5018777"/>
              <a:gd name="connsiteY122" fmla="*/ 1316445 h 2610137"/>
              <a:gd name="connsiteX123" fmla="*/ 112949 w 5018777"/>
              <a:gd name="connsiteY123" fmla="*/ 1345474 h 2610137"/>
              <a:gd name="connsiteX124" fmla="*/ 159032 w 5018777"/>
              <a:gd name="connsiteY124" fmla="*/ 1344748 h 2610137"/>
              <a:gd name="connsiteX125" fmla="*/ 217089 w 5018777"/>
              <a:gd name="connsiteY125" fmla="*/ 1319348 h 2610137"/>
              <a:gd name="connsiteX126" fmla="*/ 199672 w 5018777"/>
              <a:gd name="connsiteY126" fmla="*/ 1246051 h 2610137"/>
              <a:gd name="connsiteX127" fmla="*/ 124197 w 5018777"/>
              <a:gd name="connsiteY127" fmla="*/ 1239157 h 2610137"/>
              <a:gd name="connsiteX128" fmla="*/ 54892 w 5018777"/>
              <a:gd name="connsiteY128" fmla="*/ 1265645 h 2610137"/>
              <a:gd name="connsiteX129" fmla="*/ 33120 w 5018777"/>
              <a:gd name="connsiteY129" fmla="*/ 1301931 h 2610137"/>
              <a:gd name="connsiteX130" fmla="*/ 18606 w 5018777"/>
              <a:gd name="connsiteY130" fmla="*/ 1323703 h 2610137"/>
              <a:gd name="connsiteX131" fmla="*/ 4092 w 5018777"/>
              <a:gd name="connsiteY131" fmla="*/ 1382485 h 2610137"/>
              <a:gd name="connsiteX132" fmla="*/ 3729 w 5018777"/>
              <a:gd name="connsiteY132" fmla="*/ 1439091 h 2610137"/>
              <a:gd name="connsiteX133" fmla="*/ 47635 w 5018777"/>
              <a:gd name="connsiteY133" fmla="*/ 1497874 h 2610137"/>
              <a:gd name="connsiteX134" fmla="*/ 91177 w 5018777"/>
              <a:gd name="connsiteY134" fmla="*/ 1526903 h 2610137"/>
              <a:gd name="connsiteX135" fmla="*/ 127100 w 5018777"/>
              <a:gd name="connsiteY135" fmla="*/ 1571171 h 2610137"/>
              <a:gd name="connsiteX136" fmla="*/ 171006 w 5018777"/>
              <a:gd name="connsiteY136" fmla="*/ 1584960 h 2610137"/>
              <a:gd name="connsiteX137" fmla="*/ 228337 w 5018777"/>
              <a:gd name="connsiteY137" fmla="*/ 1564640 h 2610137"/>
              <a:gd name="connsiteX138" fmla="*/ 236683 w 5018777"/>
              <a:gd name="connsiteY138" fmla="*/ 1486625 h 2610137"/>
              <a:gd name="connsiteX139" fmla="*/ 157217 w 5018777"/>
              <a:gd name="connsiteY139" fmla="*/ 1468483 h 2610137"/>
              <a:gd name="connsiteX140" fmla="*/ 105692 w 5018777"/>
              <a:gd name="connsiteY140" fmla="*/ 1505131 h 2610137"/>
              <a:gd name="connsiteX141" fmla="*/ 105692 w 5018777"/>
              <a:gd name="connsiteY141" fmla="*/ 1701074 h 2610137"/>
              <a:gd name="connsiteX142" fmla="*/ 141615 w 5018777"/>
              <a:gd name="connsiteY142" fmla="*/ 1752237 h 2610137"/>
              <a:gd name="connsiteX143" fmla="*/ 192777 w 5018777"/>
              <a:gd name="connsiteY143" fmla="*/ 1795417 h 2610137"/>
              <a:gd name="connsiteX144" fmla="*/ 250835 w 5018777"/>
              <a:gd name="connsiteY144" fmla="*/ 1831703 h 2610137"/>
              <a:gd name="connsiteX145" fmla="*/ 359692 w 5018777"/>
              <a:gd name="connsiteY145" fmla="*/ 1824445 h 2610137"/>
              <a:gd name="connsiteX146" fmla="*/ 394163 w 5018777"/>
              <a:gd name="connsiteY146" fmla="*/ 1799408 h 2610137"/>
              <a:gd name="connsiteX147" fmla="*/ 410492 w 5018777"/>
              <a:gd name="connsiteY147" fmla="*/ 1701074 h 2610137"/>
              <a:gd name="connsiteX148" fmla="*/ 366949 w 5018777"/>
              <a:gd name="connsiteY148" fmla="*/ 1686560 h 2610137"/>
              <a:gd name="connsiteX149" fmla="*/ 316149 w 5018777"/>
              <a:gd name="connsiteY149" fmla="*/ 1693817 h 2610137"/>
              <a:gd name="connsiteX150" fmla="*/ 279863 w 5018777"/>
              <a:gd name="connsiteY150" fmla="*/ 1722845 h 2610137"/>
              <a:gd name="connsiteX151" fmla="*/ 265349 w 5018777"/>
              <a:gd name="connsiteY151" fmla="*/ 1788160 h 2610137"/>
              <a:gd name="connsiteX152" fmla="*/ 276235 w 5018777"/>
              <a:gd name="connsiteY152" fmla="*/ 1942011 h 2610137"/>
              <a:gd name="connsiteX153" fmla="*/ 331026 w 5018777"/>
              <a:gd name="connsiteY153" fmla="*/ 1987368 h 2610137"/>
              <a:gd name="connsiteX154" fmla="*/ 417749 w 5018777"/>
              <a:gd name="connsiteY154" fmla="*/ 2005874 h 2610137"/>
              <a:gd name="connsiteX155" fmla="*/ 526606 w 5018777"/>
              <a:gd name="connsiteY155" fmla="*/ 1998617 h 2610137"/>
              <a:gd name="connsiteX156" fmla="*/ 555635 w 5018777"/>
              <a:gd name="connsiteY156" fmla="*/ 1976845 h 2610137"/>
              <a:gd name="connsiteX157" fmla="*/ 599177 w 5018777"/>
              <a:gd name="connsiteY157" fmla="*/ 1947817 h 2610137"/>
              <a:gd name="connsiteX158" fmla="*/ 628206 w 5018777"/>
              <a:gd name="connsiteY158" fmla="*/ 1904274 h 2610137"/>
              <a:gd name="connsiteX159" fmla="*/ 613692 w 5018777"/>
              <a:gd name="connsiteY159" fmla="*/ 1838960 h 2610137"/>
              <a:gd name="connsiteX160" fmla="*/ 570149 w 5018777"/>
              <a:gd name="connsiteY160" fmla="*/ 1795417 h 2610137"/>
              <a:gd name="connsiteX161" fmla="*/ 528057 w 5018777"/>
              <a:gd name="connsiteY161" fmla="*/ 1803400 h 2610137"/>
              <a:gd name="connsiteX162" fmla="*/ 481249 w 5018777"/>
              <a:gd name="connsiteY162" fmla="*/ 1901371 h 2610137"/>
              <a:gd name="connsiteX163" fmla="*/ 555635 w 5018777"/>
              <a:gd name="connsiteY163" fmla="*/ 1998617 h 2610137"/>
              <a:gd name="connsiteX164" fmla="*/ 570149 w 5018777"/>
              <a:gd name="connsiteY164" fmla="*/ 2020388 h 2610137"/>
              <a:gd name="connsiteX165" fmla="*/ 700777 w 5018777"/>
              <a:gd name="connsiteY165" fmla="*/ 2071188 h 2610137"/>
              <a:gd name="connsiteX166" fmla="*/ 737063 w 5018777"/>
              <a:gd name="connsiteY166" fmla="*/ 2085703 h 2610137"/>
              <a:gd name="connsiteX167" fmla="*/ 867692 w 5018777"/>
              <a:gd name="connsiteY167" fmla="*/ 2122714 h 2610137"/>
              <a:gd name="connsiteX168" fmla="*/ 969292 w 5018777"/>
              <a:gd name="connsiteY168" fmla="*/ 2151017 h 2610137"/>
              <a:gd name="connsiteX169" fmla="*/ 1078149 w 5018777"/>
              <a:gd name="connsiteY169" fmla="*/ 2136503 h 2610137"/>
              <a:gd name="connsiteX170" fmla="*/ 1128949 w 5018777"/>
              <a:gd name="connsiteY170" fmla="*/ 2107474 h 2610137"/>
              <a:gd name="connsiteX171" fmla="*/ 1247603 w 5018777"/>
              <a:gd name="connsiteY171" fmla="*/ 2016397 h 2610137"/>
              <a:gd name="connsiteX172" fmla="*/ 1291509 w 5018777"/>
              <a:gd name="connsiteY172" fmla="*/ 1960154 h 2610137"/>
              <a:gd name="connsiteX173" fmla="*/ 1278083 w 5018777"/>
              <a:gd name="connsiteY173" fmla="*/ 1842225 h 2610137"/>
              <a:gd name="connsiteX174" fmla="*/ 1223292 w 5018777"/>
              <a:gd name="connsiteY174" fmla="*/ 1817188 h 2610137"/>
              <a:gd name="connsiteX175" fmla="*/ 1129675 w 5018777"/>
              <a:gd name="connsiteY175" fmla="*/ 1836057 h 2610137"/>
              <a:gd name="connsiteX176" fmla="*/ 1107177 w 5018777"/>
              <a:gd name="connsiteY176" fmla="*/ 1897017 h 2610137"/>
              <a:gd name="connsiteX177" fmla="*/ 1085406 w 5018777"/>
              <a:gd name="connsiteY177" fmla="*/ 2005874 h 2610137"/>
              <a:gd name="connsiteX178" fmla="*/ 1020092 w 5018777"/>
              <a:gd name="connsiteY178" fmla="*/ 1998617 h 2610137"/>
              <a:gd name="connsiteX179" fmla="*/ 984532 w 5018777"/>
              <a:gd name="connsiteY179" fmla="*/ 1914434 h 2610137"/>
              <a:gd name="connsiteX180" fmla="*/ 996869 w 5018777"/>
              <a:gd name="connsiteY180" fmla="*/ 1810657 h 2610137"/>
              <a:gd name="connsiteX181" fmla="*/ 1070529 w 5018777"/>
              <a:gd name="connsiteY181" fmla="*/ 1734457 h 2610137"/>
              <a:gd name="connsiteX182" fmla="*/ 1230549 w 5018777"/>
              <a:gd name="connsiteY182" fmla="*/ 1693817 h 2610137"/>
              <a:gd name="connsiteX183" fmla="*/ 1339406 w 5018777"/>
              <a:gd name="connsiteY183" fmla="*/ 1701074 h 2610137"/>
              <a:gd name="connsiteX184" fmla="*/ 1426492 w 5018777"/>
              <a:gd name="connsiteY184" fmla="*/ 1744617 h 2610137"/>
              <a:gd name="connsiteX185" fmla="*/ 1480557 w 5018777"/>
              <a:gd name="connsiteY185" fmla="*/ 1795417 h 2610137"/>
              <a:gd name="connsiteX186" fmla="*/ 1510312 w 5018777"/>
              <a:gd name="connsiteY186" fmla="*/ 1862545 h 2610137"/>
              <a:gd name="connsiteX187" fmla="*/ 1511037 w 5018777"/>
              <a:gd name="connsiteY187" fmla="*/ 1964871 h 2610137"/>
              <a:gd name="connsiteX188" fmla="*/ 1463866 w 5018777"/>
              <a:gd name="connsiteY188" fmla="*/ 2049780 h 2610137"/>
              <a:gd name="connsiteX189" fmla="*/ 1404720 w 5018777"/>
              <a:gd name="connsiteY189" fmla="*/ 2165531 h 2610137"/>
              <a:gd name="connsiteX190" fmla="*/ 1368435 w 5018777"/>
              <a:gd name="connsiteY190" fmla="*/ 2296160 h 2610137"/>
              <a:gd name="connsiteX191" fmla="*/ 1370975 w 5018777"/>
              <a:gd name="connsiteY191" fmla="*/ 2452188 h 2610137"/>
              <a:gd name="connsiteX192" fmla="*/ 1513577 w 5018777"/>
              <a:gd name="connsiteY192" fmla="*/ 2557417 h 2610137"/>
              <a:gd name="connsiteX193" fmla="*/ 1636949 w 5018777"/>
              <a:gd name="connsiteY193" fmla="*/ 2593703 h 2610137"/>
              <a:gd name="connsiteX194" fmla="*/ 1813297 w 5018777"/>
              <a:gd name="connsiteY194" fmla="*/ 2610122 h 2610137"/>
              <a:gd name="connsiteX195" fmla="*/ 1929775 w 5018777"/>
              <a:gd name="connsiteY195" fmla="*/ 2575378 h 2610137"/>
              <a:gd name="connsiteX196" fmla="*/ 1963520 w 5018777"/>
              <a:gd name="connsiteY196" fmla="*/ 2499360 h 2610137"/>
              <a:gd name="connsiteX197" fmla="*/ 2006337 w 5018777"/>
              <a:gd name="connsiteY197" fmla="*/ 2317931 h 2610137"/>
              <a:gd name="connsiteX198" fmla="*/ 2043349 w 5018777"/>
              <a:gd name="connsiteY198" fmla="*/ 2114731 h 2610137"/>
              <a:gd name="connsiteX199" fmla="*/ 2102495 w 5018777"/>
              <a:gd name="connsiteY199" fmla="*/ 1990634 h 2610137"/>
              <a:gd name="connsiteX200" fmla="*/ 2221512 w 5018777"/>
              <a:gd name="connsiteY200" fmla="*/ 1882140 h 2610137"/>
              <a:gd name="connsiteX201" fmla="*/ 2333362 w 5018777"/>
              <a:gd name="connsiteY201" fmla="*/ 1869530 h 2610137"/>
              <a:gd name="connsiteX202" fmla="*/ 2398949 w 5018777"/>
              <a:gd name="connsiteY202" fmla="*/ 1882503 h 2610137"/>
              <a:gd name="connsiteX203" fmla="*/ 2457006 w 5018777"/>
              <a:gd name="connsiteY203" fmla="*/ 1933303 h 2610137"/>
              <a:gd name="connsiteX204" fmla="*/ 2493292 w 5018777"/>
              <a:gd name="connsiteY204" fmla="*/ 1976845 h 2610137"/>
              <a:gd name="connsiteX205" fmla="*/ 2533387 w 5018777"/>
              <a:gd name="connsiteY205" fmla="*/ 2067015 h 2610137"/>
              <a:gd name="connsiteX206" fmla="*/ 2542550 w 5018777"/>
              <a:gd name="connsiteY206" fmla="*/ 2182948 h 2610137"/>
              <a:gd name="connsiteX207" fmla="*/ 2476600 w 5018777"/>
              <a:gd name="connsiteY207" fmla="*/ 2272937 h 2610137"/>
              <a:gd name="connsiteX208" fmla="*/ 2332092 w 5018777"/>
              <a:gd name="connsiteY208" fmla="*/ 2281010 h 2610137"/>
              <a:gd name="connsiteX209" fmla="*/ 2435144 w 5018777"/>
              <a:gd name="connsiteY209" fmla="*/ 2152831 h 2610137"/>
              <a:gd name="connsiteX210" fmla="*/ 2379899 w 5018777"/>
              <a:gd name="connsiteY210" fmla="*/ 2048600 h 2610137"/>
              <a:gd name="connsiteX211" fmla="*/ 2275577 w 5018777"/>
              <a:gd name="connsiteY211" fmla="*/ 2020388 h 2610137"/>
              <a:gd name="connsiteX212" fmla="*/ 2152206 w 5018777"/>
              <a:gd name="connsiteY212" fmla="*/ 2114731 h 2610137"/>
              <a:gd name="connsiteX213" fmla="*/ 2130435 w 5018777"/>
              <a:gd name="connsiteY213" fmla="*/ 2354217 h 2610137"/>
              <a:gd name="connsiteX214" fmla="*/ 2209265 w 5018777"/>
              <a:gd name="connsiteY214" fmla="*/ 2468063 h 2610137"/>
              <a:gd name="connsiteX215" fmla="*/ 2319120 w 5018777"/>
              <a:gd name="connsiteY215" fmla="*/ 2535645 h 2610137"/>
              <a:gd name="connsiteX216" fmla="*/ 2532662 w 5018777"/>
              <a:gd name="connsiteY216" fmla="*/ 2568847 h 2610137"/>
              <a:gd name="connsiteX217" fmla="*/ 2587635 w 5018777"/>
              <a:gd name="connsiteY217" fmla="*/ 2484845 h 2610137"/>
              <a:gd name="connsiteX218" fmla="*/ 2594892 w 5018777"/>
              <a:gd name="connsiteY218" fmla="*/ 2412274 h 2610137"/>
              <a:gd name="connsiteX219" fmla="*/ 2790835 w 5018777"/>
              <a:gd name="connsiteY219" fmla="*/ 2455817 h 2610137"/>
              <a:gd name="connsiteX220" fmla="*/ 2767612 w 5018777"/>
              <a:gd name="connsiteY220" fmla="*/ 2268310 h 2610137"/>
              <a:gd name="connsiteX221" fmla="*/ 2980246 w 5018777"/>
              <a:gd name="connsiteY221" fmla="*/ 2285002 h 2610137"/>
              <a:gd name="connsiteX222" fmla="*/ 2916474 w 5018777"/>
              <a:gd name="connsiteY222" fmla="*/ 2067741 h 2610137"/>
              <a:gd name="connsiteX223" fmla="*/ 3146435 w 5018777"/>
              <a:gd name="connsiteY223" fmla="*/ 2042160 h 2610137"/>
              <a:gd name="connsiteX224" fmla="*/ 3023063 w 5018777"/>
              <a:gd name="connsiteY224" fmla="*/ 1846217 h 2610137"/>
              <a:gd name="connsiteX225" fmla="*/ 3251300 w 5018777"/>
              <a:gd name="connsiteY225" fmla="*/ 1829344 h 2610137"/>
              <a:gd name="connsiteX226" fmla="*/ 3091099 w 5018777"/>
              <a:gd name="connsiteY226" fmla="*/ 1650274 h 2610137"/>
              <a:gd name="connsiteX227" fmla="*/ 3298835 w 5018777"/>
              <a:gd name="connsiteY227" fmla="*/ 1570445 h 2610137"/>
              <a:gd name="connsiteX228" fmla="*/ 3119402 w 5018777"/>
              <a:gd name="connsiteY228" fmla="*/ 1423398 h 2610137"/>
              <a:gd name="connsiteX229" fmla="*/ 3313349 w 5018777"/>
              <a:gd name="connsiteY229" fmla="*/ 1265645 h 2610137"/>
              <a:gd name="connsiteX230" fmla="*/ 3097993 w 5018777"/>
              <a:gd name="connsiteY230" fmla="*/ 1175566 h 2610137"/>
              <a:gd name="connsiteX231" fmla="*/ 3255292 w 5018777"/>
              <a:gd name="connsiteY231" fmla="*/ 997131 h 2610137"/>
              <a:gd name="connsiteX232" fmla="*/ 3028325 w 5018777"/>
              <a:gd name="connsiteY232" fmla="*/ 926102 h 2610137"/>
              <a:gd name="connsiteX233" fmla="*/ 3131920 w 5018777"/>
              <a:gd name="connsiteY233" fmla="*/ 706845 h 2610137"/>
              <a:gd name="connsiteX234" fmla="*/ 2892435 w 5018777"/>
              <a:gd name="connsiteY234" fmla="*/ 648788 h 2610137"/>
              <a:gd name="connsiteX235" fmla="*/ 2976527 w 5018777"/>
              <a:gd name="connsiteY235" fmla="*/ 466906 h 2610137"/>
              <a:gd name="connsiteX236" fmla="*/ 2736950 w 5018777"/>
              <a:gd name="connsiteY236" fmla="*/ 449398 h 2610137"/>
              <a:gd name="connsiteX237" fmla="*/ 2732777 w 5018777"/>
              <a:gd name="connsiteY237" fmla="*/ 380274 h 2610137"/>
              <a:gd name="connsiteX238" fmla="*/ 2725520 w 5018777"/>
              <a:gd name="connsiteY238" fmla="*/ 293188 h 2610137"/>
              <a:gd name="connsiteX239" fmla="*/ 2711006 w 5018777"/>
              <a:gd name="connsiteY239" fmla="*/ 235131 h 2610137"/>
              <a:gd name="connsiteX240" fmla="*/ 2667463 w 5018777"/>
              <a:gd name="connsiteY240" fmla="*/ 213360 h 2610137"/>
              <a:gd name="connsiteX241" fmla="*/ 2660206 w 5018777"/>
              <a:gd name="connsiteY241"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78064 h 2610137"/>
              <a:gd name="connsiteX57" fmla="*/ 3763292 w 5018777"/>
              <a:gd name="connsiteY57" fmla="*/ 532674 h 2610137"/>
              <a:gd name="connsiteX58" fmla="*/ 3770005 w 5018777"/>
              <a:gd name="connsiteY58" fmla="*/ 630010 h 2610137"/>
              <a:gd name="connsiteX59" fmla="*/ 3681286 w 5018777"/>
              <a:gd name="connsiteY59" fmla="*/ 542834 h 2610137"/>
              <a:gd name="connsiteX60" fmla="*/ 3668949 w 5018777"/>
              <a:gd name="connsiteY60" fmla="*/ 438331 h 2610137"/>
              <a:gd name="connsiteX61" fmla="*/ 3705235 w 5018777"/>
              <a:gd name="connsiteY61" fmla="*/ 373017 h 2610137"/>
              <a:gd name="connsiteX62" fmla="*/ 3814092 w 5018777"/>
              <a:gd name="connsiteY62" fmla="*/ 329474 h 2610137"/>
              <a:gd name="connsiteX63" fmla="*/ 3959235 w 5018777"/>
              <a:gd name="connsiteY63" fmla="*/ 336731 h 2610137"/>
              <a:gd name="connsiteX64" fmla="*/ 4024549 w 5018777"/>
              <a:gd name="connsiteY64" fmla="*/ 380274 h 2610137"/>
              <a:gd name="connsiteX65" fmla="*/ 4060835 w 5018777"/>
              <a:gd name="connsiteY65" fmla="*/ 416560 h 2610137"/>
              <a:gd name="connsiteX66" fmla="*/ 4097120 w 5018777"/>
              <a:gd name="connsiteY66" fmla="*/ 481874 h 2610137"/>
              <a:gd name="connsiteX67" fmla="*/ 4111997 w 5018777"/>
              <a:gd name="connsiteY67" fmla="*/ 623751 h 2610137"/>
              <a:gd name="connsiteX68" fmla="*/ 4089863 w 5018777"/>
              <a:gd name="connsiteY68" fmla="*/ 735874 h 2610137"/>
              <a:gd name="connsiteX69" fmla="*/ 4060835 w 5018777"/>
              <a:gd name="connsiteY69" fmla="*/ 772160 h 2610137"/>
              <a:gd name="connsiteX70" fmla="*/ 3946897 w 5018777"/>
              <a:gd name="connsiteY70" fmla="*/ 854165 h 2610137"/>
              <a:gd name="connsiteX71" fmla="*/ 3843120 w 5018777"/>
              <a:gd name="connsiteY71" fmla="*/ 881017 h 2610137"/>
              <a:gd name="connsiteX72" fmla="*/ 3567349 w 5018777"/>
              <a:gd name="connsiteY72" fmla="*/ 866503 h 2610137"/>
              <a:gd name="connsiteX73" fmla="*/ 3414586 w 5018777"/>
              <a:gd name="connsiteY73" fmla="*/ 813798 h 2610137"/>
              <a:gd name="connsiteX74" fmla="*/ 3324870 w 5018777"/>
              <a:gd name="connsiteY74" fmla="*/ 695597 h 2610137"/>
              <a:gd name="connsiteX75" fmla="*/ 3267538 w 5018777"/>
              <a:gd name="connsiteY75" fmla="*/ 543106 h 2610137"/>
              <a:gd name="connsiteX76" fmla="*/ 3199412 w 5018777"/>
              <a:gd name="connsiteY76" fmla="*/ 370840 h 2610137"/>
              <a:gd name="connsiteX77" fmla="*/ 3139177 w 5018777"/>
              <a:gd name="connsiteY77" fmla="*/ 285931 h 2610137"/>
              <a:gd name="connsiteX78" fmla="*/ 3081120 w 5018777"/>
              <a:gd name="connsiteY78" fmla="*/ 235131 h 2610137"/>
              <a:gd name="connsiteX79" fmla="*/ 3008549 w 5018777"/>
              <a:gd name="connsiteY79" fmla="*/ 177074 h 2610137"/>
              <a:gd name="connsiteX80" fmla="*/ 2934889 w 5018777"/>
              <a:gd name="connsiteY80" fmla="*/ 127363 h 2610137"/>
              <a:gd name="connsiteX81" fmla="*/ 2827120 w 5018777"/>
              <a:gd name="connsiteY81" fmla="*/ 82731 h 2610137"/>
              <a:gd name="connsiteX82" fmla="*/ 2667463 w 5018777"/>
              <a:gd name="connsiteY82" fmla="*/ 53703 h 2610137"/>
              <a:gd name="connsiteX83" fmla="*/ 2500549 w 5018777"/>
              <a:gd name="connsiteY83" fmla="*/ 46445 h 2610137"/>
              <a:gd name="connsiteX84" fmla="*/ 2275577 w 5018777"/>
              <a:gd name="connsiteY84" fmla="*/ 24674 h 2610137"/>
              <a:gd name="connsiteX85" fmla="*/ 2036092 w 5018777"/>
              <a:gd name="connsiteY85" fmla="*/ 10160 h 2610137"/>
              <a:gd name="connsiteX86" fmla="*/ 1753063 w 5018777"/>
              <a:gd name="connsiteY86" fmla="*/ 31931 h 2610137"/>
              <a:gd name="connsiteX87" fmla="*/ 1519746 w 5018777"/>
              <a:gd name="connsiteY87" fmla="*/ 84908 h 2610137"/>
              <a:gd name="connsiteX88" fmla="*/ 1157977 w 5018777"/>
              <a:gd name="connsiteY88" fmla="*/ 193403 h 2610137"/>
              <a:gd name="connsiteX89" fmla="*/ 969292 w 5018777"/>
              <a:gd name="connsiteY89" fmla="*/ 264160 h 2610137"/>
              <a:gd name="connsiteX90" fmla="*/ 889463 w 5018777"/>
              <a:gd name="connsiteY90" fmla="*/ 322217 h 2610137"/>
              <a:gd name="connsiteX91" fmla="*/ 763189 w 5018777"/>
              <a:gd name="connsiteY91" fmla="*/ 423454 h 2610137"/>
              <a:gd name="connsiteX92" fmla="*/ 693520 w 5018777"/>
              <a:gd name="connsiteY92" fmla="*/ 503645 h 2610137"/>
              <a:gd name="connsiteX93" fmla="*/ 664492 w 5018777"/>
              <a:gd name="connsiteY93" fmla="*/ 547188 h 2610137"/>
              <a:gd name="connsiteX94" fmla="*/ 642720 w 5018777"/>
              <a:gd name="connsiteY94" fmla="*/ 612503 h 2610137"/>
              <a:gd name="connsiteX95" fmla="*/ 651792 w 5018777"/>
              <a:gd name="connsiteY95" fmla="*/ 743857 h 2610137"/>
              <a:gd name="connsiteX96" fmla="*/ 700052 w 5018777"/>
              <a:gd name="connsiteY96" fmla="*/ 807357 h 2610137"/>
              <a:gd name="connsiteX97" fmla="*/ 751577 w 5018777"/>
              <a:gd name="connsiteY97" fmla="*/ 807720 h 2610137"/>
              <a:gd name="connsiteX98" fmla="*/ 775889 w 5018777"/>
              <a:gd name="connsiteY98" fmla="*/ 751840 h 2610137"/>
              <a:gd name="connsiteX99" fmla="*/ 764640 w 5018777"/>
              <a:gd name="connsiteY99" fmla="*/ 682171 h 2610137"/>
              <a:gd name="connsiteX100" fmla="*/ 704769 w 5018777"/>
              <a:gd name="connsiteY100" fmla="*/ 647337 h 2610137"/>
              <a:gd name="connsiteX101" fmla="*/ 567246 w 5018777"/>
              <a:gd name="connsiteY101" fmla="*/ 641894 h 2610137"/>
              <a:gd name="connsiteX102" fmla="*/ 468549 w 5018777"/>
              <a:gd name="connsiteY102" fmla="*/ 685074 h 2610137"/>
              <a:gd name="connsiteX103" fmla="*/ 446777 w 5018777"/>
              <a:gd name="connsiteY103" fmla="*/ 757645 h 2610137"/>
              <a:gd name="connsiteX104" fmla="*/ 475806 w 5018777"/>
              <a:gd name="connsiteY104" fmla="*/ 851988 h 2610137"/>
              <a:gd name="connsiteX105" fmla="*/ 533863 w 5018777"/>
              <a:gd name="connsiteY105" fmla="*/ 844731 h 2610137"/>
              <a:gd name="connsiteX106" fmla="*/ 541120 w 5018777"/>
              <a:gd name="connsiteY106" fmla="*/ 822960 h 2610137"/>
              <a:gd name="connsiteX107" fmla="*/ 519349 w 5018777"/>
              <a:gd name="connsiteY107" fmla="*/ 743131 h 2610137"/>
              <a:gd name="connsiteX108" fmla="*/ 497577 w 5018777"/>
              <a:gd name="connsiteY108" fmla="*/ 728617 h 2610137"/>
              <a:gd name="connsiteX109" fmla="*/ 352435 w 5018777"/>
              <a:gd name="connsiteY109" fmla="*/ 735874 h 2610137"/>
              <a:gd name="connsiteX110" fmla="*/ 252286 w 5018777"/>
              <a:gd name="connsiteY110" fmla="*/ 793931 h 2610137"/>
              <a:gd name="connsiteX111" fmla="*/ 192777 w 5018777"/>
              <a:gd name="connsiteY111" fmla="*/ 895531 h 2610137"/>
              <a:gd name="connsiteX112" fmla="*/ 187335 w 5018777"/>
              <a:gd name="connsiteY112" fmla="*/ 1029425 h 2610137"/>
              <a:gd name="connsiteX113" fmla="*/ 218177 w 5018777"/>
              <a:gd name="connsiteY113" fmla="*/ 1073694 h 2610137"/>
              <a:gd name="connsiteX114" fmla="*/ 278049 w 5018777"/>
              <a:gd name="connsiteY114" fmla="*/ 1066437 h 2610137"/>
              <a:gd name="connsiteX115" fmla="*/ 297643 w 5018777"/>
              <a:gd name="connsiteY115" fmla="*/ 1025434 h 2610137"/>
              <a:gd name="connsiteX116" fmla="*/ 260995 w 5018777"/>
              <a:gd name="connsiteY116" fmla="*/ 960483 h 2610137"/>
              <a:gd name="connsiteX117" fmla="*/ 172095 w 5018777"/>
              <a:gd name="connsiteY117" fmla="*/ 955040 h 2610137"/>
              <a:gd name="connsiteX118" fmla="*/ 108957 w 5018777"/>
              <a:gd name="connsiteY118" fmla="*/ 999308 h 2610137"/>
              <a:gd name="connsiteX119" fmla="*/ 54892 w 5018777"/>
              <a:gd name="connsiteY119" fmla="*/ 1069703 h 2610137"/>
              <a:gd name="connsiteX120" fmla="*/ 14252 w 5018777"/>
              <a:gd name="connsiteY120" fmla="*/ 1159691 h 2610137"/>
              <a:gd name="connsiteX121" fmla="*/ 20783 w 5018777"/>
              <a:gd name="connsiteY121" fmla="*/ 1264920 h 2610137"/>
              <a:gd name="connsiteX122" fmla="*/ 69406 w 5018777"/>
              <a:gd name="connsiteY122" fmla="*/ 1316445 h 2610137"/>
              <a:gd name="connsiteX123" fmla="*/ 112949 w 5018777"/>
              <a:gd name="connsiteY123" fmla="*/ 1345474 h 2610137"/>
              <a:gd name="connsiteX124" fmla="*/ 159032 w 5018777"/>
              <a:gd name="connsiteY124" fmla="*/ 1344748 h 2610137"/>
              <a:gd name="connsiteX125" fmla="*/ 217089 w 5018777"/>
              <a:gd name="connsiteY125" fmla="*/ 1319348 h 2610137"/>
              <a:gd name="connsiteX126" fmla="*/ 199672 w 5018777"/>
              <a:gd name="connsiteY126" fmla="*/ 1246051 h 2610137"/>
              <a:gd name="connsiteX127" fmla="*/ 124197 w 5018777"/>
              <a:gd name="connsiteY127" fmla="*/ 1239157 h 2610137"/>
              <a:gd name="connsiteX128" fmla="*/ 54892 w 5018777"/>
              <a:gd name="connsiteY128" fmla="*/ 1265645 h 2610137"/>
              <a:gd name="connsiteX129" fmla="*/ 33120 w 5018777"/>
              <a:gd name="connsiteY129" fmla="*/ 1301931 h 2610137"/>
              <a:gd name="connsiteX130" fmla="*/ 18606 w 5018777"/>
              <a:gd name="connsiteY130" fmla="*/ 1323703 h 2610137"/>
              <a:gd name="connsiteX131" fmla="*/ 4092 w 5018777"/>
              <a:gd name="connsiteY131" fmla="*/ 1382485 h 2610137"/>
              <a:gd name="connsiteX132" fmla="*/ 3729 w 5018777"/>
              <a:gd name="connsiteY132" fmla="*/ 1439091 h 2610137"/>
              <a:gd name="connsiteX133" fmla="*/ 47635 w 5018777"/>
              <a:gd name="connsiteY133" fmla="*/ 1497874 h 2610137"/>
              <a:gd name="connsiteX134" fmla="*/ 91177 w 5018777"/>
              <a:gd name="connsiteY134" fmla="*/ 1526903 h 2610137"/>
              <a:gd name="connsiteX135" fmla="*/ 127100 w 5018777"/>
              <a:gd name="connsiteY135" fmla="*/ 1571171 h 2610137"/>
              <a:gd name="connsiteX136" fmla="*/ 171006 w 5018777"/>
              <a:gd name="connsiteY136" fmla="*/ 1584960 h 2610137"/>
              <a:gd name="connsiteX137" fmla="*/ 228337 w 5018777"/>
              <a:gd name="connsiteY137" fmla="*/ 1564640 h 2610137"/>
              <a:gd name="connsiteX138" fmla="*/ 236683 w 5018777"/>
              <a:gd name="connsiteY138" fmla="*/ 1486625 h 2610137"/>
              <a:gd name="connsiteX139" fmla="*/ 157217 w 5018777"/>
              <a:gd name="connsiteY139" fmla="*/ 1468483 h 2610137"/>
              <a:gd name="connsiteX140" fmla="*/ 105692 w 5018777"/>
              <a:gd name="connsiteY140" fmla="*/ 1505131 h 2610137"/>
              <a:gd name="connsiteX141" fmla="*/ 105692 w 5018777"/>
              <a:gd name="connsiteY141" fmla="*/ 1701074 h 2610137"/>
              <a:gd name="connsiteX142" fmla="*/ 141615 w 5018777"/>
              <a:gd name="connsiteY142" fmla="*/ 1752237 h 2610137"/>
              <a:gd name="connsiteX143" fmla="*/ 192777 w 5018777"/>
              <a:gd name="connsiteY143" fmla="*/ 1795417 h 2610137"/>
              <a:gd name="connsiteX144" fmla="*/ 250835 w 5018777"/>
              <a:gd name="connsiteY144" fmla="*/ 1831703 h 2610137"/>
              <a:gd name="connsiteX145" fmla="*/ 359692 w 5018777"/>
              <a:gd name="connsiteY145" fmla="*/ 1824445 h 2610137"/>
              <a:gd name="connsiteX146" fmla="*/ 394163 w 5018777"/>
              <a:gd name="connsiteY146" fmla="*/ 1799408 h 2610137"/>
              <a:gd name="connsiteX147" fmla="*/ 410492 w 5018777"/>
              <a:gd name="connsiteY147" fmla="*/ 1701074 h 2610137"/>
              <a:gd name="connsiteX148" fmla="*/ 366949 w 5018777"/>
              <a:gd name="connsiteY148" fmla="*/ 1686560 h 2610137"/>
              <a:gd name="connsiteX149" fmla="*/ 316149 w 5018777"/>
              <a:gd name="connsiteY149" fmla="*/ 1693817 h 2610137"/>
              <a:gd name="connsiteX150" fmla="*/ 279863 w 5018777"/>
              <a:gd name="connsiteY150" fmla="*/ 1722845 h 2610137"/>
              <a:gd name="connsiteX151" fmla="*/ 265349 w 5018777"/>
              <a:gd name="connsiteY151" fmla="*/ 1788160 h 2610137"/>
              <a:gd name="connsiteX152" fmla="*/ 276235 w 5018777"/>
              <a:gd name="connsiteY152" fmla="*/ 1942011 h 2610137"/>
              <a:gd name="connsiteX153" fmla="*/ 331026 w 5018777"/>
              <a:gd name="connsiteY153" fmla="*/ 1987368 h 2610137"/>
              <a:gd name="connsiteX154" fmla="*/ 417749 w 5018777"/>
              <a:gd name="connsiteY154" fmla="*/ 2005874 h 2610137"/>
              <a:gd name="connsiteX155" fmla="*/ 526606 w 5018777"/>
              <a:gd name="connsiteY155" fmla="*/ 1998617 h 2610137"/>
              <a:gd name="connsiteX156" fmla="*/ 555635 w 5018777"/>
              <a:gd name="connsiteY156" fmla="*/ 1976845 h 2610137"/>
              <a:gd name="connsiteX157" fmla="*/ 599177 w 5018777"/>
              <a:gd name="connsiteY157" fmla="*/ 1947817 h 2610137"/>
              <a:gd name="connsiteX158" fmla="*/ 628206 w 5018777"/>
              <a:gd name="connsiteY158" fmla="*/ 1904274 h 2610137"/>
              <a:gd name="connsiteX159" fmla="*/ 613692 w 5018777"/>
              <a:gd name="connsiteY159" fmla="*/ 1838960 h 2610137"/>
              <a:gd name="connsiteX160" fmla="*/ 570149 w 5018777"/>
              <a:gd name="connsiteY160" fmla="*/ 1795417 h 2610137"/>
              <a:gd name="connsiteX161" fmla="*/ 528057 w 5018777"/>
              <a:gd name="connsiteY161" fmla="*/ 1803400 h 2610137"/>
              <a:gd name="connsiteX162" fmla="*/ 481249 w 5018777"/>
              <a:gd name="connsiteY162" fmla="*/ 1901371 h 2610137"/>
              <a:gd name="connsiteX163" fmla="*/ 555635 w 5018777"/>
              <a:gd name="connsiteY163" fmla="*/ 1998617 h 2610137"/>
              <a:gd name="connsiteX164" fmla="*/ 570149 w 5018777"/>
              <a:gd name="connsiteY164" fmla="*/ 2020388 h 2610137"/>
              <a:gd name="connsiteX165" fmla="*/ 700777 w 5018777"/>
              <a:gd name="connsiteY165" fmla="*/ 2071188 h 2610137"/>
              <a:gd name="connsiteX166" fmla="*/ 737063 w 5018777"/>
              <a:gd name="connsiteY166" fmla="*/ 2085703 h 2610137"/>
              <a:gd name="connsiteX167" fmla="*/ 867692 w 5018777"/>
              <a:gd name="connsiteY167" fmla="*/ 2122714 h 2610137"/>
              <a:gd name="connsiteX168" fmla="*/ 969292 w 5018777"/>
              <a:gd name="connsiteY168" fmla="*/ 2151017 h 2610137"/>
              <a:gd name="connsiteX169" fmla="*/ 1078149 w 5018777"/>
              <a:gd name="connsiteY169" fmla="*/ 2136503 h 2610137"/>
              <a:gd name="connsiteX170" fmla="*/ 1128949 w 5018777"/>
              <a:gd name="connsiteY170" fmla="*/ 2107474 h 2610137"/>
              <a:gd name="connsiteX171" fmla="*/ 1247603 w 5018777"/>
              <a:gd name="connsiteY171" fmla="*/ 2016397 h 2610137"/>
              <a:gd name="connsiteX172" fmla="*/ 1291509 w 5018777"/>
              <a:gd name="connsiteY172" fmla="*/ 1960154 h 2610137"/>
              <a:gd name="connsiteX173" fmla="*/ 1278083 w 5018777"/>
              <a:gd name="connsiteY173" fmla="*/ 1842225 h 2610137"/>
              <a:gd name="connsiteX174" fmla="*/ 1223292 w 5018777"/>
              <a:gd name="connsiteY174" fmla="*/ 1817188 h 2610137"/>
              <a:gd name="connsiteX175" fmla="*/ 1129675 w 5018777"/>
              <a:gd name="connsiteY175" fmla="*/ 1836057 h 2610137"/>
              <a:gd name="connsiteX176" fmla="*/ 1107177 w 5018777"/>
              <a:gd name="connsiteY176" fmla="*/ 1897017 h 2610137"/>
              <a:gd name="connsiteX177" fmla="*/ 1085406 w 5018777"/>
              <a:gd name="connsiteY177" fmla="*/ 2005874 h 2610137"/>
              <a:gd name="connsiteX178" fmla="*/ 1020092 w 5018777"/>
              <a:gd name="connsiteY178" fmla="*/ 1998617 h 2610137"/>
              <a:gd name="connsiteX179" fmla="*/ 984532 w 5018777"/>
              <a:gd name="connsiteY179" fmla="*/ 1914434 h 2610137"/>
              <a:gd name="connsiteX180" fmla="*/ 996869 w 5018777"/>
              <a:gd name="connsiteY180" fmla="*/ 1810657 h 2610137"/>
              <a:gd name="connsiteX181" fmla="*/ 1070529 w 5018777"/>
              <a:gd name="connsiteY181" fmla="*/ 1734457 h 2610137"/>
              <a:gd name="connsiteX182" fmla="*/ 1230549 w 5018777"/>
              <a:gd name="connsiteY182" fmla="*/ 1693817 h 2610137"/>
              <a:gd name="connsiteX183" fmla="*/ 1339406 w 5018777"/>
              <a:gd name="connsiteY183" fmla="*/ 1701074 h 2610137"/>
              <a:gd name="connsiteX184" fmla="*/ 1426492 w 5018777"/>
              <a:gd name="connsiteY184" fmla="*/ 1744617 h 2610137"/>
              <a:gd name="connsiteX185" fmla="*/ 1480557 w 5018777"/>
              <a:gd name="connsiteY185" fmla="*/ 1795417 h 2610137"/>
              <a:gd name="connsiteX186" fmla="*/ 1510312 w 5018777"/>
              <a:gd name="connsiteY186" fmla="*/ 1862545 h 2610137"/>
              <a:gd name="connsiteX187" fmla="*/ 1511037 w 5018777"/>
              <a:gd name="connsiteY187" fmla="*/ 1964871 h 2610137"/>
              <a:gd name="connsiteX188" fmla="*/ 1463866 w 5018777"/>
              <a:gd name="connsiteY188" fmla="*/ 2049780 h 2610137"/>
              <a:gd name="connsiteX189" fmla="*/ 1404720 w 5018777"/>
              <a:gd name="connsiteY189" fmla="*/ 2165531 h 2610137"/>
              <a:gd name="connsiteX190" fmla="*/ 1368435 w 5018777"/>
              <a:gd name="connsiteY190" fmla="*/ 2296160 h 2610137"/>
              <a:gd name="connsiteX191" fmla="*/ 1370975 w 5018777"/>
              <a:gd name="connsiteY191" fmla="*/ 2452188 h 2610137"/>
              <a:gd name="connsiteX192" fmla="*/ 1513577 w 5018777"/>
              <a:gd name="connsiteY192" fmla="*/ 2557417 h 2610137"/>
              <a:gd name="connsiteX193" fmla="*/ 1636949 w 5018777"/>
              <a:gd name="connsiteY193" fmla="*/ 2593703 h 2610137"/>
              <a:gd name="connsiteX194" fmla="*/ 1813297 w 5018777"/>
              <a:gd name="connsiteY194" fmla="*/ 2610122 h 2610137"/>
              <a:gd name="connsiteX195" fmla="*/ 1929775 w 5018777"/>
              <a:gd name="connsiteY195" fmla="*/ 2575378 h 2610137"/>
              <a:gd name="connsiteX196" fmla="*/ 1963520 w 5018777"/>
              <a:gd name="connsiteY196" fmla="*/ 2499360 h 2610137"/>
              <a:gd name="connsiteX197" fmla="*/ 2006337 w 5018777"/>
              <a:gd name="connsiteY197" fmla="*/ 2317931 h 2610137"/>
              <a:gd name="connsiteX198" fmla="*/ 2043349 w 5018777"/>
              <a:gd name="connsiteY198" fmla="*/ 2114731 h 2610137"/>
              <a:gd name="connsiteX199" fmla="*/ 2102495 w 5018777"/>
              <a:gd name="connsiteY199" fmla="*/ 1990634 h 2610137"/>
              <a:gd name="connsiteX200" fmla="*/ 2221512 w 5018777"/>
              <a:gd name="connsiteY200" fmla="*/ 1882140 h 2610137"/>
              <a:gd name="connsiteX201" fmla="*/ 2333362 w 5018777"/>
              <a:gd name="connsiteY201" fmla="*/ 1869530 h 2610137"/>
              <a:gd name="connsiteX202" fmla="*/ 2398949 w 5018777"/>
              <a:gd name="connsiteY202" fmla="*/ 1882503 h 2610137"/>
              <a:gd name="connsiteX203" fmla="*/ 2457006 w 5018777"/>
              <a:gd name="connsiteY203" fmla="*/ 1933303 h 2610137"/>
              <a:gd name="connsiteX204" fmla="*/ 2493292 w 5018777"/>
              <a:gd name="connsiteY204" fmla="*/ 1976845 h 2610137"/>
              <a:gd name="connsiteX205" fmla="*/ 2533387 w 5018777"/>
              <a:gd name="connsiteY205" fmla="*/ 2067015 h 2610137"/>
              <a:gd name="connsiteX206" fmla="*/ 2542550 w 5018777"/>
              <a:gd name="connsiteY206" fmla="*/ 2182948 h 2610137"/>
              <a:gd name="connsiteX207" fmla="*/ 2476600 w 5018777"/>
              <a:gd name="connsiteY207" fmla="*/ 2272937 h 2610137"/>
              <a:gd name="connsiteX208" fmla="*/ 2332092 w 5018777"/>
              <a:gd name="connsiteY208" fmla="*/ 2281010 h 2610137"/>
              <a:gd name="connsiteX209" fmla="*/ 2435144 w 5018777"/>
              <a:gd name="connsiteY209" fmla="*/ 2152831 h 2610137"/>
              <a:gd name="connsiteX210" fmla="*/ 2379899 w 5018777"/>
              <a:gd name="connsiteY210" fmla="*/ 2048600 h 2610137"/>
              <a:gd name="connsiteX211" fmla="*/ 2275577 w 5018777"/>
              <a:gd name="connsiteY211" fmla="*/ 2020388 h 2610137"/>
              <a:gd name="connsiteX212" fmla="*/ 2152206 w 5018777"/>
              <a:gd name="connsiteY212" fmla="*/ 2114731 h 2610137"/>
              <a:gd name="connsiteX213" fmla="*/ 2130435 w 5018777"/>
              <a:gd name="connsiteY213" fmla="*/ 2354217 h 2610137"/>
              <a:gd name="connsiteX214" fmla="*/ 2209265 w 5018777"/>
              <a:gd name="connsiteY214" fmla="*/ 2468063 h 2610137"/>
              <a:gd name="connsiteX215" fmla="*/ 2319120 w 5018777"/>
              <a:gd name="connsiteY215" fmla="*/ 2535645 h 2610137"/>
              <a:gd name="connsiteX216" fmla="*/ 2532662 w 5018777"/>
              <a:gd name="connsiteY216" fmla="*/ 2568847 h 2610137"/>
              <a:gd name="connsiteX217" fmla="*/ 2587635 w 5018777"/>
              <a:gd name="connsiteY217" fmla="*/ 2484845 h 2610137"/>
              <a:gd name="connsiteX218" fmla="*/ 2594892 w 5018777"/>
              <a:gd name="connsiteY218" fmla="*/ 2412274 h 2610137"/>
              <a:gd name="connsiteX219" fmla="*/ 2790835 w 5018777"/>
              <a:gd name="connsiteY219" fmla="*/ 2455817 h 2610137"/>
              <a:gd name="connsiteX220" fmla="*/ 2767612 w 5018777"/>
              <a:gd name="connsiteY220" fmla="*/ 2268310 h 2610137"/>
              <a:gd name="connsiteX221" fmla="*/ 2980246 w 5018777"/>
              <a:gd name="connsiteY221" fmla="*/ 2285002 h 2610137"/>
              <a:gd name="connsiteX222" fmla="*/ 2916474 w 5018777"/>
              <a:gd name="connsiteY222" fmla="*/ 2067741 h 2610137"/>
              <a:gd name="connsiteX223" fmla="*/ 3146435 w 5018777"/>
              <a:gd name="connsiteY223" fmla="*/ 2042160 h 2610137"/>
              <a:gd name="connsiteX224" fmla="*/ 3023063 w 5018777"/>
              <a:gd name="connsiteY224" fmla="*/ 1846217 h 2610137"/>
              <a:gd name="connsiteX225" fmla="*/ 3251300 w 5018777"/>
              <a:gd name="connsiteY225" fmla="*/ 1829344 h 2610137"/>
              <a:gd name="connsiteX226" fmla="*/ 3091099 w 5018777"/>
              <a:gd name="connsiteY226" fmla="*/ 1650274 h 2610137"/>
              <a:gd name="connsiteX227" fmla="*/ 3298835 w 5018777"/>
              <a:gd name="connsiteY227" fmla="*/ 1570445 h 2610137"/>
              <a:gd name="connsiteX228" fmla="*/ 3119402 w 5018777"/>
              <a:gd name="connsiteY228" fmla="*/ 1423398 h 2610137"/>
              <a:gd name="connsiteX229" fmla="*/ 3313349 w 5018777"/>
              <a:gd name="connsiteY229" fmla="*/ 1265645 h 2610137"/>
              <a:gd name="connsiteX230" fmla="*/ 3097993 w 5018777"/>
              <a:gd name="connsiteY230" fmla="*/ 1175566 h 2610137"/>
              <a:gd name="connsiteX231" fmla="*/ 3255292 w 5018777"/>
              <a:gd name="connsiteY231" fmla="*/ 997131 h 2610137"/>
              <a:gd name="connsiteX232" fmla="*/ 3028325 w 5018777"/>
              <a:gd name="connsiteY232" fmla="*/ 926102 h 2610137"/>
              <a:gd name="connsiteX233" fmla="*/ 3131920 w 5018777"/>
              <a:gd name="connsiteY233" fmla="*/ 706845 h 2610137"/>
              <a:gd name="connsiteX234" fmla="*/ 2892435 w 5018777"/>
              <a:gd name="connsiteY234" fmla="*/ 648788 h 2610137"/>
              <a:gd name="connsiteX235" fmla="*/ 2976527 w 5018777"/>
              <a:gd name="connsiteY235" fmla="*/ 466906 h 2610137"/>
              <a:gd name="connsiteX236" fmla="*/ 2736950 w 5018777"/>
              <a:gd name="connsiteY236" fmla="*/ 449398 h 2610137"/>
              <a:gd name="connsiteX237" fmla="*/ 2732777 w 5018777"/>
              <a:gd name="connsiteY237" fmla="*/ 380274 h 2610137"/>
              <a:gd name="connsiteX238" fmla="*/ 2725520 w 5018777"/>
              <a:gd name="connsiteY238" fmla="*/ 293188 h 2610137"/>
              <a:gd name="connsiteX239" fmla="*/ 2711006 w 5018777"/>
              <a:gd name="connsiteY239" fmla="*/ 235131 h 2610137"/>
              <a:gd name="connsiteX240" fmla="*/ 2667463 w 5018777"/>
              <a:gd name="connsiteY240" fmla="*/ 213360 h 2610137"/>
              <a:gd name="connsiteX241" fmla="*/ 2660206 w 5018777"/>
              <a:gd name="connsiteY241"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78064 h 2610137"/>
              <a:gd name="connsiteX57" fmla="*/ 3763292 w 5018777"/>
              <a:gd name="connsiteY57" fmla="*/ 532674 h 2610137"/>
              <a:gd name="connsiteX58" fmla="*/ 3770005 w 5018777"/>
              <a:gd name="connsiteY58" fmla="*/ 630010 h 2610137"/>
              <a:gd name="connsiteX59" fmla="*/ 3681286 w 5018777"/>
              <a:gd name="connsiteY59" fmla="*/ 542834 h 2610137"/>
              <a:gd name="connsiteX60" fmla="*/ 3668949 w 5018777"/>
              <a:gd name="connsiteY60" fmla="*/ 438331 h 2610137"/>
              <a:gd name="connsiteX61" fmla="*/ 3724285 w 5018777"/>
              <a:gd name="connsiteY61" fmla="*/ 350157 h 2610137"/>
              <a:gd name="connsiteX62" fmla="*/ 3814092 w 5018777"/>
              <a:gd name="connsiteY62" fmla="*/ 329474 h 2610137"/>
              <a:gd name="connsiteX63" fmla="*/ 3959235 w 5018777"/>
              <a:gd name="connsiteY63" fmla="*/ 336731 h 2610137"/>
              <a:gd name="connsiteX64" fmla="*/ 4024549 w 5018777"/>
              <a:gd name="connsiteY64" fmla="*/ 380274 h 2610137"/>
              <a:gd name="connsiteX65" fmla="*/ 4060835 w 5018777"/>
              <a:gd name="connsiteY65" fmla="*/ 416560 h 2610137"/>
              <a:gd name="connsiteX66" fmla="*/ 4097120 w 5018777"/>
              <a:gd name="connsiteY66" fmla="*/ 481874 h 2610137"/>
              <a:gd name="connsiteX67" fmla="*/ 4111997 w 5018777"/>
              <a:gd name="connsiteY67" fmla="*/ 623751 h 2610137"/>
              <a:gd name="connsiteX68" fmla="*/ 4089863 w 5018777"/>
              <a:gd name="connsiteY68" fmla="*/ 735874 h 2610137"/>
              <a:gd name="connsiteX69" fmla="*/ 4060835 w 5018777"/>
              <a:gd name="connsiteY69" fmla="*/ 772160 h 2610137"/>
              <a:gd name="connsiteX70" fmla="*/ 3946897 w 5018777"/>
              <a:gd name="connsiteY70" fmla="*/ 854165 h 2610137"/>
              <a:gd name="connsiteX71" fmla="*/ 3843120 w 5018777"/>
              <a:gd name="connsiteY71" fmla="*/ 881017 h 2610137"/>
              <a:gd name="connsiteX72" fmla="*/ 3567349 w 5018777"/>
              <a:gd name="connsiteY72" fmla="*/ 866503 h 2610137"/>
              <a:gd name="connsiteX73" fmla="*/ 3414586 w 5018777"/>
              <a:gd name="connsiteY73" fmla="*/ 813798 h 2610137"/>
              <a:gd name="connsiteX74" fmla="*/ 3324870 w 5018777"/>
              <a:gd name="connsiteY74" fmla="*/ 695597 h 2610137"/>
              <a:gd name="connsiteX75" fmla="*/ 3267538 w 5018777"/>
              <a:gd name="connsiteY75" fmla="*/ 543106 h 2610137"/>
              <a:gd name="connsiteX76" fmla="*/ 3199412 w 5018777"/>
              <a:gd name="connsiteY76" fmla="*/ 370840 h 2610137"/>
              <a:gd name="connsiteX77" fmla="*/ 3139177 w 5018777"/>
              <a:gd name="connsiteY77" fmla="*/ 285931 h 2610137"/>
              <a:gd name="connsiteX78" fmla="*/ 3081120 w 5018777"/>
              <a:gd name="connsiteY78" fmla="*/ 235131 h 2610137"/>
              <a:gd name="connsiteX79" fmla="*/ 3008549 w 5018777"/>
              <a:gd name="connsiteY79" fmla="*/ 177074 h 2610137"/>
              <a:gd name="connsiteX80" fmla="*/ 2934889 w 5018777"/>
              <a:gd name="connsiteY80" fmla="*/ 127363 h 2610137"/>
              <a:gd name="connsiteX81" fmla="*/ 2827120 w 5018777"/>
              <a:gd name="connsiteY81" fmla="*/ 82731 h 2610137"/>
              <a:gd name="connsiteX82" fmla="*/ 2667463 w 5018777"/>
              <a:gd name="connsiteY82" fmla="*/ 53703 h 2610137"/>
              <a:gd name="connsiteX83" fmla="*/ 2500549 w 5018777"/>
              <a:gd name="connsiteY83" fmla="*/ 46445 h 2610137"/>
              <a:gd name="connsiteX84" fmla="*/ 2275577 w 5018777"/>
              <a:gd name="connsiteY84" fmla="*/ 24674 h 2610137"/>
              <a:gd name="connsiteX85" fmla="*/ 2036092 w 5018777"/>
              <a:gd name="connsiteY85" fmla="*/ 10160 h 2610137"/>
              <a:gd name="connsiteX86" fmla="*/ 1753063 w 5018777"/>
              <a:gd name="connsiteY86" fmla="*/ 31931 h 2610137"/>
              <a:gd name="connsiteX87" fmla="*/ 1519746 w 5018777"/>
              <a:gd name="connsiteY87" fmla="*/ 84908 h 2610137"/>
              <a:gd name="connsiteX88" fmla="*/ 1157977 w 5018777"/>
              <a:gd name="connsiteY88" fmla="*/ 193403 h 2610137"/>
              <a:gd name="connsiteX89" fmla="*/ 969292 w 5018777"/>
              <a:gd name="connsiteY89" fmla="*/ 264160 h 2610137"/>
              <a:gd name="connsiteX90" fmla="*/ 889463 w 5018777"/>
              <a:gd name="connsiteY90" fmla="*/ 322217 h 2610137"/>
              <a:gd name="connsiteX91" fmla="*/ 763189 w 5018777"/>
              <a:gd name="connsiteY91" fmla="*/ 423454 h 2610137"/>
              <a:gd name="connsiteX92" fmla="*/ 693520 w 5018777"/>
              <a:gd name="connsiteY92" fmla="*/ 503645 h 2610137"/>
              <a:gd name="connsiteX93" fmla="*/ 664492 w 5018777"/>
              <a:gd name="connsiteY93" fmla="*/ 547188 h 2610137"/>
              <a:gd name="connsiteX94" fmla="*/ 642720 w 5018777"/>
              <a:gd name="connsiteY94" fmla="*/ 612503 h 2610137"/>
              <a:gd name="connsiteX95" fmla="*/ 651792 w 5018777"/>
              <a:gd name="connsiteY95" fmla="*/ 743857 h 2610137"/>
              <a:gd name="connsiteX96" fmla="*/ 700052 w 5018777"/>
              <a:gd name="connsiteY96" fmla="*/ 807357 h 2610137"/>
              <a:gd name="connsiteX97" fmla="*/ 751577 w 5018777"/>
              <a:gd name="connsiteY97" fmla="*/ 807720 h 2610137"/>
              <a:gd name="connsiteX98" fmla="*/ 775889 w 5018777"/>
              <a:gd name="connsiteY98" fmla="*/ 751840 h 2610137"/>
              <a:gd name="connsiteX99" fmla="*/ 764640 w 5018777"/>
              <a:gd name="connsiteY99" fmla="*/ 682171 h 2610137"/>
              <a:gd name="connsiteX100" fmla="*/ 704769 w 5018777"/>
              <a:gd name="connsiteY100" fmla="*/ 647337 h 2610137"/>
              <a:gd name="connsiteX101" fmla="*/ 567246 w 5018777"/>
              <a:gd name="connsiteY101" fmla="*/ 641894 h 2610137"/>
              <a:gd name="connsiteX102" fmla="*/ 468549 w 5018777"/>
              <a:gd name="connsiteY102" fmla="*/ 685074 h 2610137"/>
              <a:gd name="connsiteX103" fmla="*/ 446777 w 5018777"/>
              <a:gd name="connsiteY103" fmla="*/ 757645 h 2610137"/>
              <a:gd name="connsiteX104" fmla="*/ 475806 w 5018777"/>
              <a:gd name="connsiteY104" fmla="*/ 851988 h 2610137"/>
              <a:gd name="connsiteX105" fmla="*/ 533863 w 5018777"/>
              <a:gd name="connsiteY105" fmla="*/ 844731 h 2610137"/>
              <a:gd name="connsiteX106" fmla="*/ 541120 w 5018777"/>
              <a:gd name="connsiteY106" fmla="*/ 822960 h 2610137"/>
              <a:gd name="connsiteX107" fmla="*/ 519349 w 5018777"/>
              <a:gd name="connsiteY107" fmla="*/ 743131 h 2610137"/>
              <a:gd name="connsiteX108" fmla="*/ 497577 w 5018777"/>
              <a:gd name="connsiteY108" fmla="*/ 728617 h 2610137"/>
              <a:gd name="connsiteX109" fmla="*/ 352435 w 5018777"/>
              <a:gd name="connsiteY109" fmla="*/ 735874 h 2610137"/>
              <a:gd name="connsiteX110" fmla="*/ 252286 w 5018777"/>
              <a:gd name="connsiteY110" fmla="*/ 793931 h 2610137"/>
              <a:gd name="connsiteX111" fmla="*/ 192777 w 5018777"/>
              <a:gd name="connsiteY111" fmla="*/ 895531 h 2610137"/>
              <a:gd name="connsiteX112" fmla="*/ 187335 w 5018777"/>
              <a:gd name="connsiteY112" fmla="*/ 1029425 h 2610137"/>
              <a:gd name="connsiteX113" fmla="*/ 218177 w 5018777"/>
              <a:gd name="connsiteY113" fmla="*/ 1073694 h 2610137"/>
              <a:gd name="connsiteX114" fmla="*/ 278049 w 5018777"/>
              <a:gd name="connsiteY114" fmla="*/ 1066437 h 2610137"/>
              <a:gd name="connsiteX115" fmla="*/ 297643 w 5018777"/>
              <a:gd name="connsiteY115" fmla="*/ 1025434 h 2610137"/>
              <a:gd name="connsiteX116" fmla="*/ 260995 w 5018777"/>
              <a:gd name="connsiteY116" fmla="*/ 960483 h 2610137"/>
              <a:gd name="connsiteX117" fmla="*/ 172095 w 5018777"/>
              <a:gd name="connsiteY117" fmla="*/ 955040 h 2610137"/>
              <a:gd name="connsiteX118" fmla="*/ 108957 w 5018777"/>
              <a:gd name="connsiteY118" fmla="*/ 999308 h 2610137"/>
              <a:gd name="connsiteX119" fmla="*/ 54892 w 5018777"/>
              <a:gd name="connsiteY119" fmla="*/ 1069703 h 2610137"/>
              <a:gd name="connsiteX120" fmla="*/ 14252 w 5018777"/>
              <a:gd name="connsiteY120" fmla="*/ 1159691 h 2610137"/>
              <a:gd name="connsiteX121" fmla="*/ 20783 w 5018777"/>
              <a:gd name="connsiteY121" fmla="*/ 1264920 h 2610137"/>
              <a:gd name="connsiteX122" fmla="*/ 69406 w 5018777"/>
              <a:gd name="connsiteY122" fmla="*/ 1316445 h 2610137"/>
              <a:gd name="connsiteX123" fmla="*/ 112949 w 5018777"/>
              <a:gd name="connsiteY123" fmla="*/ 1345474 h 2610137"/>
              <a:gd name="connsiteX124" fmla="*/ 159032 w 5018777"/>
              <a:gd name="connsiteY124" fmla="*/ 1344748 h 2610137"/>
              <a:gd name="connsiteX125" fmla="*/ 217089 w 5018777"/>
              <a:gd name="connsiteY125" fmla="*/ 1319348 h 2610137"/>
              <a:gd name="connsiteX126" fmla="*/ 199672 w 5018777"/>
              <a:gd name="connsiteY126" fmla="*/ 1246051 h 2610137"/>
              <a:gd name="connsiteX127" fmla="*/ 124197 w 5018777"/>
              <a:gd name="connsiteY127" fmla="*/ 1239157 h 2610137"/>
              <a:gd name="connsiteX128" fmla="*/ 54892 w 5018777"/>
              <a:gd name="connsiteY128" fmla="*/ 1265645 h 2610137"/>
              <a:gd name="connsiteX129" fmla="*/ 33120 w 5018777"/>
              <a:gd name="connsiteY129" fmla="*/ 1301931 h 2610137"/>
              <a:gd name="connsiteX130" fmla="*/ 18606 w 5018777"/>
              <a:gd name="connsiteY130" fmla="*/ 1323703 h 2610137"/>
              <a:gd name="connsiteX131" fmla="*/ 4092 w 5018777"/>
              <a:gd name="connsiteY131" fmla="*/ 1382485 h 2610137"/>
              <a:gd name="connsiteX132" fmla="*/ 3729 w 5018777"/>
              <a:gd name="connsiteY132" fmla="*/ 1439091 h 2610137"/>
              <a:gd name="connsiteX133" fmla="*/ 47635 w 5018777"/>
              <a:gd name="connsiteY133" fmla="*/ 1497874 h 2610137"/>
              <a:gd name="connsiteX134" fmla="*/ 91177 w 5018777"/>
              <a:gd name="connsiteY134" fmla="*/ 1526903 h 2610137"/>
              <a:gd name="connsiteX135" fmla="*/ 127100 w 5018777"/>
              <a:gd name="connsiteY135" fmla="*/ 1571171 h 2610137"/>
              <a:gd name="connsiteX136" fmla="*/ 171006 w 5018777"/>
              <a:gd name="connsiteY136" fmla="*/ 1584960 h 2610137"/>
              <a:gd name="connsiteX137" fmla="*/ 228337 w 5018777"/>
              <a:gd name="connsiteY137" fmla="*/ 1564640 h 2610137"/>
              <a:gd name="connsiteX138" fmla="*/ 236683 w 5018777"/>
              <a:gd name="connsiteY138" fmla="*/ 1486625 h 2610137"/>
              <a:gd name="connsiteX139" fmla="*/ 157217 w 5018777"/>
              <a:gd name="connsiteY139" fmla="*/ 1468483 h 2610137"/>
              <a:gd name="connsiteX140" fmla="*/ 105692 w 5018777"/>
              <a:gd name="connsiteY140" fmla="*/ 1505131 h 2610137"/>
              <a:gd name="connsiteX141" fmla="*/ 105692 w 5018777"/>
              <a:gd name="connsiteY141" fmla="*/ 1701074 h 2610137"/>
              <a:gd name="connsiteX142" fmla="*/ 141615 w 5018777"/>
              <a:gd name="connsiteY142" fmla="*/ 1752237 h 2610137"/>
              <a:gd name="connsiteX143" fmla="*/ 192777 w 5018777"/>
              <a:gd name="connsiteY143" fmla="*/ 1795417 h 2610137"/>
              <a:gd name="connsiteX144" fmla="*/ 250835 w 5018777"/>
              <a:gd name="connsiteY144" fmla="*/ 1831703 h 2610137"/>
              <a:gd name="connsiteX145" fmla="*/ 359692 w 5018777"/>
              <a:gd name="connsiteY145" fmla="*/ 1824445 h 2610137"/>
              <a:gd name="connsiteX146" fmla="*/ 394163 w 5018777"/>
              <a:gd name="connsiteY146" fmla="*/ 1799408 h 2610137"/>
              <a:gd name="connsiteX147" fmla="*/ 410492 w 5018777"/>
              <a:gd name="connsiteY147" fmla="*/ 1701074 h 2610137"/>
              <a:gd name="connsiteX148" fmla="*/ 366949 w 5018777"/>
              <a:gd name="connsiteY148" fmla="*/ 1686560 h 2610137"/>
              <a:gd name="connsiteX149" fmla="*/ 316149 w 5018777"/>
              <a:gd name="connsiteY149" fmla="*/ 1693817 h 2610137"/>
              <a:gd name="connsiteX150" fmla="*/ 279863 w 5018777"/>
              <a:gd name="connsiteY150" fmla="*/ 1722845 h 2610137"/>
              <a:gd name="connsiteX151" fmla="*/ 265349 w 5018777"/>
              <a:gd name="connsiteY151" fmla="*/ 1788160 h 2610137"/>
              <a:gd name="connsiteX152" fmla="*/ 276235 w 5018777"/>
              <a:gd name="connsiteY152" fmla="*/ 1942011 h 2610137"/>
              <a:gd name="connsiteX153" fmla="*/ 331026 w 5018777"/>
              <a:gd name="connsiteY153" fmla="*/ 1987368 h 2610137"/>
              <a:gd name="connsiteX154" fmla="*/ 417749 w 5018777"/>
              <a:gd name="connsiteY154" fmla="*/ 2005874 h 2610137"/>
              <a:gd name="connsiteX155" fmla="*/ 526606 w 5018777"/>
              <a:gd name="connsiteY155" fmla="*/ 1998617 h 2610137"/>
              <a:gd name="connsiteX156" fmla="*/ 555635 w 5018777"/>
              <a:gd name="connsiteY156" fmla="*/ 1976845 h 2610137"/>
              <a:gd name="connsiteX157" fmla="*/ 599177 w 5018777"/>
              <a:gd name="connsiteY157" fmla="*/ 1947817 h 2610137"/>
              <a:gd name="connsiteX158" fmla="*/ 628206 w 5018777"/>
              <a:gd name="connsiteY158" fmla="*/ 1904274 h 2610137"/>
              <a:gd name="connsiteX159" fmla="*/ 613692 w 5018777"/>
              <a:gd name="connsiteY159" fmla="*/ 1838960 h 2610137"/>
              <a:gd name="connsiteX160" fmla="*/ 570149 w 5018777"/>
              <a:gd name="connsiteY160" fmla="*/ 1795417 h 2610137"/>
              <a:gd name="connsiteX161" fmla="*/ 528057 w 5018777"/>
              <a:gd name="connsiteY161" fmla="*/ 1803400 h 2610137"/>
              <a:gd name="connsiteX162" fmla="*/ 481249 w 5018777"/>
              <a:gd name="connsiteY162" fmla="*/ 1901371 h 2610137"/>
              <a:gd name="connsiteX163" fmla="*/ 555635 w 5018777"/>
              <a:gd name="connsiteY163" fmla="*/ 1998617 h 2610137"/>
              <a:gd name="connsiteX164" fmla="*/ 570149 w 5018777"/>
              <a:gd name="connsiteY164" fmla="*/ 2020388 h 2610137"/>
              <a:gd name="connsiteX165" fmla="*/ 700777 w 5018777"/>
              <a:gd name="connsiteY165" fmla="*/ 2071188 h 2610137"/>
              <a:gd name="connsiteX166" fmla="*/ 737063 w 5018777"/>
              <a:gd name="connsiteY166" fmla="*/ 2085703 h 2610137"/>
              <a:gd name="connsiteX167" fmla="*/ 867692 w 5018777"/>
              <a:gd name="connsiteY167" fmla="*/ 2122714 h 2610137"/>
              <a:gd name="connsiteX168" fmla="*/ 969292 w 5018777"/>
              <a:gd name="connsiteY168" fmla="*/ 2151017 h 2610137"/>
              <a:gd name="connsiteX169" fmla="*/ 1078149 w 5018777"/>
              <a:gd name="connsiteY169" fmla="*/ 2136503 h 2610137"/>
              <a:gd name="connsiteX170" fmla="*/ 1128949 w 5018777"/>
              <a:gd name="connsiteY170" fmla="*/ 2107474 h 2610137"/>
              <a:gd name="connsiteX171" fmla="*/ 1247603 w 5018777"/>
              <a:gd name="connsiteY171" fmla="*/ 2016397 h 2610137"/>
              <a:gd name="connsiteX172" fmla="*/ 1291509 w 5018777"/>
              <a:gd name="connsiteY172" fmla="*/ 1960154 h 2610137"/>
              <a:gd name="connsiteX173" fmla="*/ 1278083 w 5018777"/>
              <a:gd name="connsiteY173" fmla="*/ 1842225 h 2610137"/>
              <a:gd name="connsiteX174" fmla="*/ 1223292 w 5018777"/>
              <a:gd name="connsiteY174" fmla="*/ 1817188 h 2610137"/>
              <a:gd name="connsiteX175" fmla="*/ 1129675 w 5018777"/>
              <a:gd name="connsiteY175" fmla="*/ 1836057 h 2610137"/>
              <a:gd name="connsiteX176" fmla="*/ 1107177 w 5018777"/>
              <a:gd name="connsiteY176" fmla="*/ 1897017 h 2610137"/>
              <a:gd name="connsiteX177" fmla="*/ 1085406 w 5018777"/>
              <a:gd name="connsiteY177" fmla="*/ 2005874 h 2610137"/>
              <a:gd name="connsiteX178" fmla="*/ 1020092 w 5018777"/>
              <a:gd name="connsiteY178" fmla="*/ 1998617 h 2610137"/>
              <a:gd name="connsiteX179" fmla="*/ 984532 w 5018777"/>
              <a:gd name="connsiteY179" fmla="*/ 1914434 h 2610137"/>
              <a:gd name="connsiteX180" fmla="*/ 996869 w 5018777"/>
              <a:gd name="connsiteY180" fmla="*/ 1810657 h 2610137"/>
              <a:gd name="connsiteX181" fmla="*/ 1070529 w 5018777"/>
              <a:gd name="connsiteY181" fmla="*/ 1734457 h 2610137"/>
              <a:gd name="connsiteX182" fmla="*/ 1230549 w 5018777"/>
              <a:gd name="connsiteY182" fmla="*/ 1693817 h 2610137"/>
              <a:gd name="connsiteX183" fmla="*/ 1339406 w 5018777"/>
              <a:gd name="connsiteY183" fmla="*/ 1701074 h 2610137"/>
              <a:gd name="connsiteX184" fmla="*/ 1426492 w 5018777"/>
              <a:gd name="connsiteY184" fmla="*/ 1744617 h 2610137"/>
              <a:gd name="connsiteX185" fmla="*/ 1480557 w 5018777"/>
              <a:gd name="connsiteY185" fmla="*/ 1795417 h 2610137"/>
              <a:gd name="connsiteX186" fmla="*/ 1510312 w 5018777"/>
              <a:gd name="connsiteY186" fmla="*/ 1862545 h 2610137"/>
              <a:gd name="connsiteX187" fmla="*/ 1511037 w 5018777"/>
              <a:gd name="connsiteY187" fmla="*/ 1964871 h 2610137"/>
              <a:gd name="connsiteX188" fmla="*/ 1463866 w 5018777"/>
              <a:gd name="connsiteY188" fmla="*/ 2049780 h 2610137"/>
              <a:gd name="connsiteX189" fmla="*/ 1404720 w 5018777"/>
              <a:gd name="connsiteY189" fmla="*/ 2165531 h 2610137"/>
              <a:gd name="connsiteX190" fmla="*/ 1368435 w 5018777"/>
              <a:gd name="connsiteY190" fmla="*/ 2296160 h 2610137"/>
              <a:gd name="connsiteX191" fmla="*/ 1370975 w 5018777"/>
              <a:gd name="connsiteY191" fmla="*/ 2452188 h 2610137"/>
              <a:gd name="connsiteX192" fmla="*/ 1513577 w 5018777"/>
              <a:gd name="connsiteY192" fmla="*/ 2557417 h 2610137"/>
              <a:gd name="connsiteX193" fmla="*/ 1636949 w 5018777"/>
              <a:gd name="connsiteY193" fmla="*/ 2593703 h 2610137"/>
              <a:gd name="connsiteX194" fmla="*/ 1813297 w 5018777"/>
              <a:gd name="connsiteY194" fmla="*/ 2610122 h 2610137"/>
              <a:gd name="connsiteX195" fmla="*/ 1929775 w 5018777"/>
              <a:gd name="connsiteY195" fmla="*/ 2575378 h 2610137"/>
              <a:gd name="connsiteX196" fmla="*/ 1963520 w 5018777"/>
              <a:gd name="connsiteY196" fmla="*/ 2499360 h 2610137"/>
              <a:gd name="connsiteX197" fmla="*/ 2006337 w 5018777"/>
              <a:gd name="connsiteY197" fmla="*/ 2317931 h 2610137"/>
              <a:gd name="connsiteX198" fmla="*/ 2043349 w 5018777"/>
              <a:gd name="connsiteY198" fmla="*/ 2114731 h 2610137"/>
              <a:gd name="connsiteX199" fmla="*/ 2102495 w 5018777"/>
              <a:gd name="connsiteY199" fmla="*/ 1990634 h 2610137"/>
              <a:gd name="connsiteX200" fmla="*/ 2221512 w 5018777"/>
              <a:gd name="connsiteY200" fmla="*/ 1882140 h 2610137"/>
              <a:gd name="connsiteX201" fmla="*/ 2333362 w 5018777"/>
              <a:gd name="connsiteY201" fmla="*/ 1869530 h 2610137"/>
              <a:gd name="connsiteX202" fmla="*/ 2398949 w 5018777"/>
              <a:gd name="connsiteY202" fmla="*/ 1882503 h 2610137"/>
              <a:gd name="connsiteX203" fmla="*/ 2457006 w 5018777"/>
              <a:gd name="connsiteY203" fmla="*/ 1933303 h 2610137"/>
              <a:gd name="connsiteX204" fmla="*/ 2493292 w 5018777"/>
              <a:gd name="connsiteY204" fmla="*/ 1976845 h 2610137"/>
              <a:gd name="connsiteX205" fmla="*/ 2533387 w 5018777"/>
              <a:gd name="connsiteY205" fmla="*/ 2067015 h 2610137"/>
              <a:gd name="connsiteX206" fmla="*/ 2542550 w 5018777"/>
              <a:gd name="connsiteY206" fmla="*/ 2182948 h 2610137"/>
              <a:gd name="connsiteX207" fmla="*/ 2476600 w 5018777"/>
              <a:gd name="connsiteY207" fmla="*/ 2272937 h 2610137"/>
              <a:gd name="connsiteX208" fmla="*/ 2332092 w 5018777"/>
              <a:gd name="connsiteY208" fmla="*/ 2281010 h 2610137"/>
              <a:gd name="connsiteX209" fmla="*/ 2435144 w 5018777"/>
              <a:gd name="connsiteY209" fmla="*/ 2152831 h 2610137"/>
              <a:gd name="connsiteX210" fmla="*/ 2379899 w 5018777"/>
              <a:gd name="connsiteY210" fmla="*/ 2048600 h 2610137"/>
              <a:gd name="connsiteX211" fmla="*/ 2275577 w 5018777"/>
              <a:gd name="connsiteY211" fmla="*/ 2020388 h 2610137"/>
              <a:gd name="connsiteX212" fmla="*/ 2152206 w 5018777"/>
              <a:gd name="connsiteY212" fmla="*/ 2114731 h 2610137"/>
              <a:gd name="connsiteX213" fmla="*/ 2130435 w 5018777"/>
              <a:gd name="connsiteY213" fmla="*/ 2354217 h 2610137"/>
              <a:gd name="connsiteX214" fmla="*/ 2209265 w 5018777"/>
              <a:gd name="connsiteY214" fmla="*/ 2468063 h 2610137"/>
              <a:gd name="connsiteX215" fmla="*/ 2319120 w 5018777"/>
              <a:gd name="connsiteY215" fmla="*/ 2535645 h 2610137"/>
              <a:gd name="connsiteX216" fmla="*/ 2532662 w 5018777"/>
              <a:gd name="connsiteY216" fmla="*/ 2568847 h 2610137"/>
              <a:gd name="connsiteX217" fmla="*/ 2587635 w 5018777"/>
              <a:gd name="connsiteY217" fmla="*/ 2484845 h 2610137"/>
              <a:gd name="connsiteX218" fmla="*/ 2594892 w 5018777"/>
              <a:gd name="connsiteY218" fmla="*/ 2412274 h 2610137"/>
              <a:gd name="connsiteX219" fmla="*/ 2790835 w 5018777"/>
              <a:gd name="connsiteY219" fmla="*/ 2455817 h 2610137"/>
              <a:gd name="connsiteX220" fmla="*/ 2767612 w 5018777"/>
              <a:gd name="connsiteY220" fmla="*/ 2268310 h 2610137"/>
              <a:gd name="connsiteX221" fmla="*/ 2980246 w 5018777"/>
              <a:gd name="connsiteY221" fmla="*/ 2285002 h 2610137"/>
              <a:gd name="connsiteX222" fmla="*/ 2916474 w 5018777"/>
              <a:gd name="connsiteY222" fmla="*/ 2067741 h 2610137"/>
              <a:gd name="connsiteX223" fmla="*/ 3146435 w 5018777"/>
              <a:gd name="connsiteY223" fmla="*/ 2042160 h 2610137"/>
              <a:gd name="connsiteX224" fmla="*/ 3023063 w 5018777"/>
              <a:gd name="connsiteY224" fmla="*/ 1846217 h 2610137"/>
              <a:gd name="connsiteX225" fmla="*/ 3251300 w 5018777"/>
              <a:gd name="connsiteY225" fmla="*/ 1829344 h 2610137"/>
              <a:gd name="connsiteX226" fmla="*/ 3091099 w 5018777"/>
              <a:gd name="connsiteY226" fmla="*/ 1650274 h 2610137"/>
              <a:gd name="connsiteX227" fmla="*/ 3298835 w 5018777"/>
              <a:gd name="connsiteY227" fmla="*/ 1570445 h 2610137"/>
              <a:gd name="connsiteX228" fmla="*/ 3119402 w 5018777"/>
              <a:gd name="connsiteY228" fmla="*/ 1423398 h 2610137"/>
              <a:gd name="connsiteX229" fmla="*/ 3313349 w 5018777"/>
              <a:gd name="connsiteY229" fmla="*/ 1265645 h 2610137"/>
              <a:gd name="connsiteX230" fmla="*/ 3097993 w 5018777"/>
              <a:gd name="connsiteY230" fmla="*/ 1175566 h 2610137"/>
              <a:gd name="connsiteX231" fmla="*/ 3255292 w 5018777"/>
              <a:gd name="connsiteY231" fmla="*/ 997131 h 2610137"/>
              <a:gd name="connsiteX232" fmla="*/ 3028325 w 5018777"/>
              <a:gd name="connsiteY232" fmla="*/ 926102 h 2610137"/>
              <a:gd name="connsiteX233" fmla="*/ 3131920 w 5018777"/>
              <a:gd name="connsiteY233" fmla="*/ 706845 h 2610137"/>
              <a:gd name="connsiteX234" fmla="*/ 2892435 w 5018777"/>
              <a:gd name="connsiteY234" fmla="*/ 648788 h 2610137"/>
              <a:gd name="connsiteX235" fmla="*/ 2976527 w 5018777"/>
              <a:gd name="connsiteY235" fmla="*/ 466906 h 2610137"/>
              <a:gd name="connsiteX236" fmla="*/ 2736950 w 5018777"/>
              <a:gd name="connsiteY236" fmla="*/ 449398 h 2610137"/>
              <a:gd name="connsiteX237" fmla="*/ 2732777 w 5018777"/>
              <a:gd name="connsiteY237" fmla="*/ 380274 h 2610137"/>
              <a:gd name="connsiteX238" fmla="*/ 2725520 w 5018777"/>
              <a:gd name="connsiteY238" fmla="*/ 293188 h 2610137"/>
              <a:gd name="connsiteX239" fmla="*/ 2711006 w 5018777"/>
              <a:gd name="connsiteY239" fmla="*/ 235131 h 2610137"/>
              <a:gd name="connsiteX240" fmla="*/ 2667463 w 5018777"/>
              <a:gd name="connsiteY240" fmla="*/ 213360 h 2610137"/>
              <a:gd name="connsiteX241" fmla="*/ 2660206 w 5018777"/>
              <a:gd name="connsiteY241"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78064 h 2610137"/>
              <a:gd name="connsiteX57" fmla="*/ 3763292 w 5018777"/>
              <a:gd name="connsiteY57" fmla="*/ 532674 h 2610137"/>
              <a:gd name="connsiteX58" fmla="*/ 3770005 w 5018777"/>
              <a:gd name="connsiteY58" fmla="*/ 630010 h 2610137"/>
              <a:gd name="connsiteX59" fmla="*/ 3681286 w 5018777"/>
              <a:gd name="connsiteY59" fmla="*/ 542834 h 2610137"/>
              <a:gd name="connsiteX60" fmla="*/ 3668949 w 5018777"/>
              <a:gd name="connsiteY60" fmla="*/ 438331 h 2610137"/>
              <a:gd name="connsiteX61" fmla="*/ 3724285 w 5018777"/>
              <a:gd name="connsiteY61" fmla="*/ 350157 h 2610137"/>
              <a:gd name="connsiteX62" fmla="*/ 3831237 w 5018777"/>
              <a:gd name="connsiteY62" fmla="*/ 319949 h 2610137"/>
              <a:gd name="connsiteX63" fmla="*/ 3959235 w 5018777"/>
              <a:gd name="connsiteY63" fmla="*/ 336731 h 2610137"/>
              <a:gd name="connsiteX64" fmla="*/ 4024549 w 5018777"/>
              <a:gd name="connsiteY64" fmla="*/ 380274 h 2610137"/>
              <a:gd name="connsiteX65" fmla="*/ 4060835 w 5018777"/>
              <a:gd name="connsiteY65" fmla="*/ 416560 h 2610137"/>
              <a:gd name="connsiteX66" fmla="*/ 4097120 w 5018777"/>
              <a:gd name="connsiteY66" fmla="*/ 481874 h 2610137"/>
              <a:gd name="connsiteX67" fmla="*/ 4111997 w 5018777"/>
              <a:gd name="connsiteY67" fmla="*/ 623751 h 2610137"/>
              <a:gd name="connsiteX68" fmla="*/ 4089863 w 5018777"/>
              <a:gd name="connsiteY68" fmla="*/ 735874 h 2610137"/>
              <a:gd name="connsiteX69" fmla="*/ 4060835 w 5018777"/>
              <a:gd name="connsiteY69" fmla="*/ 772160 h 2610137"/>
              <a:gd name="connsiteX70" fmla="*/ 3946897 w 5018777"/>
              <a:gd name="connsiteY70" fmla="*/ 854165 h 2610137"/>
              <a:gd name="connsiteX71" fmla="*/ 3843120 w 5018777"/>
              <a:gd name="connsiteY71" fmla="*/ 881017 h 2610137"/>
              <a:gd name="connsiteX72" fmla="*/ 3567349 w 5018777"/>
              <a:gd name="connsiteY72" fmla="*/ 866503 h 2610137"/>
              <a:gd name="connsiteX73" fmla="*/ 3414586 w 5018777"/>
              <a:gd name="connsiteY73" fmla="*/ 813798 h 2610137"/>
              <a:gd name="connsiteX74" fmla="*/ 3324870 w 5018777"/>
              <a:gd name="connsiteY74" fmla="*/ 695597 h 2610137"/>
              <a:gd name="connsiteX75" fmla="*/ 3267538 w 5018777"/>
              <a:gd name="connsiteY75" fmla="*/ 543106 h 2610137"/>
              <a:gd name="connsiteX76" fmla="*/ 3199412 w 5018777"/>
              <a:gd name="connsiteY76" fmla="*/ 370840 h 2610137"/>
              <a:gd name="connsiteX77" fmla="*/ 3139177 w 5018777"/>
              <a:gd name="connsiteY77" fmla="*/ 285931 h 2610137"/>
              <a:gd name="connsiteX78" fmla="*/ 3081120 w 5018777"/>
              <a:gd name="connsiteY78" fmla="*/ 235131 h 2610137"/>
              <a:gd name="connsiteX79" fmla="*/ 3008549 w 5018777"/>
              <a:gd name="connsiteY79" fmla="*/ 177074 h 2610137"/>
              <a:gd name="connsiteX80" fmla="*/ 2934889 w 5018777"/>
              <a:gd name="connsiteY80" fmla="*/ 127363 h 2610137"/>
              <a:gd name="connsiteX81" fmla="*/ 2827120 w 5018777"/>
              <a:gd name="connsiteY81" fmla="*/ 82731 h 2610137"/>
              <a:gd name="connsiteX82" fmla="*/ 2667463 w 5018777"/>
              <a:gd name="connsiteY82" fmla="*/ 53703 h 2610137"/>
              <a:gd name="connsiteX83" fmla="*/ 2500549 w 5018777"/>
              <a:gd name="connsiteY83" fmla="*/ 46445 h 2610137"/>
              <a:gd name="connsiteX84" fmla="*/ 2275577 w 5018777"/>
              <a:gd name="connsiteY84" fmla="*/ 24674 h 2610137"/>
              <a:gd name="connsiteX85" fmla="*/ 2036092 w 5018777"/>
              <a:gd name="connsiteY85" fmla="*/ 10160 h 2610137"/>
              <a:gd name="connsiteX86" fmla="*/ 1753063 w 5018777"/>
              <a:gd name="connsiteY86" fmla="*/ 31931 h 2610137"/>
              <a:gd name="connsiteX87" fmla="*/ 1519746 w 5018777"/>
              <a:gd name="connsiteY87" fmla="*/ 84908 h 2610137"/>
              <a:gd name="connsiteX88" fmla="*/ 1157977 w 5018777"/>
              <a:gd name="connsiteY88" fmla="*/ 193403 h 2610137"/>
              <a:gd name="connsiteX89" fmla="*/ 969292 w 5018777"/>
              <a:gd name="connsiteY89" fmla="*/ 264160 h 2610137"/>
              <a:gd name="connsiteX90" fmla="*/ 889463 w 5018777"/>
              <a:gd name="connsiteY90" fmla="*/ 322217 h 2610137"/>
              <a:gd name="connsiteX91" fmla="*/ 763189 w 5018777"/>
              <a:gd name="connsiteY91" fmla="*/ 423454 h 2610137"/>
              <a:gd name="connsiteX92" fmla="*/ 693520 w 5018777"/>
              <a:gd name="connsiteY92" fmla="*/ 503645 h 2610137"/>
              <a:gd name="connsiteX93" fmla="*/ 664492 w 5018777"/>
              <a:gd name="connsiteY93" fmla="*/ 547188 h 2610137"/>
              <a:gd name="connsiteX94" fmla="*/ 642720 w 5018777"/>
              <a:gd name="connsiteY94" fmla="*/ 612503 h 2610137"/>
              <a:gd name="connsiteX95" fmla="*/ 651792 w 5018777"/>
              <a:gd name="connsiteY95" fmla="*/ 743857 h 2610137"/>
              <a:gd name="connsiteX96" fmla="*/ 700052 w 5018777"/>
              <a:gd name="connsiteY96" fmla="*/ 807357 h 2610137"/>
              <a:gd name="connsiteX97" fmla="*/ 751577 w 5018777"/>
              <a:gd name="connsiteY97" fmla="*/ 807720 h 2610137"/>
              <a:gd name="connsiteX98" fmla="*/ 775889 w 5018777"/>
              <a:gd name="connsiteY98" fmla="*/ 751840 h 2610137"/>
              <a:gd name="connsiteX99" fmla="*/ 764640 w 5018777"/>
              <a:gd name="connsiteY99" fmla="*/ 682171 h 2610137"/>
              <a:gd name="connsiteX100" fmla="*/ 704769 w 5018777"/>
              <a:gd name="connsiteY100" fmla="*/ 647337 h 2610137"/>
              <a:gd name="connsiteX101" fmla="*/ 567246 w 5018777"/>
              <a:gd name="connsiteY101" fmla="*/ 641894 h 2610137"/>
              <a:gd name="connsiteX102" fmla="*/ 468549 w 5018777"/>
              <a:gd name="connsiteY102" fmla="*/ 685074 h 2610137"/>
              <a:gd name="connsiteX103" fmla="*/ 446777 w 5018777"/>
              <a:gd name="connsiteY103" fmla="*/ 757645 h 2610137"/>
              <a:gd name="connsiteX104" fmla="*/ 475806 w 5018777"/>
              <a:gd name="connsiteY104" fmla="*/ 851988 h 2610137"/>
              <a:gd name="connsiteX105" fmla="*/ 533863 w 5018777"/>
              <a:gd name="connsiteY105" fmla="*/ 844731 h 2610137"/>
              <a:gd name="connsiteX106" fmla="*/ 541120 w 5018777"/>
              <a:gd name="connsiteY106" fmla="*/ 822960 h 2610137"/>
              <a:gd name="connsiteX107" fmla="*/ 519349 w 5018777"/>
              <a:gd name="connsiteY107" fmla="*/ 743131 h 2610137"/>
              <a:gd name="connsiteX108" fmla="*/ 497577 w 5018777"/>
              <a:gd name="connsiteY108" fmla="*/ 728617 h 2610137"/>
              <a:gd name="connsiteX109" fmla="*/ 352435 w 5018777"/>
              <a:gd name="connsiteY109" fmla="*/ 735874 h 2610137"/>
              <a:gd name="connsiteX110" fmla="*/ 252286 w 5018777"/>
              <a:gd name="connsiteY110" fmla="*/ 793931 h 2610137"/>
              <a:gd name="connsiteX111" fmla="*/ 192777 w 5018777"/>
              <a:gd name="connsiteY111" fmla="*/ 895531 h 2610137"/>
              <a:gd name="connsiteX112" fmla="*/ 187335 w 5018777"/>
              <a:gd name="connsiteY112" fmla="*/ 1029425 h 2610137"/>
              <a:gd name="connsiteX113" fmla="*/ 218177 w 5018777"/>
              <a:gd name="connsiteY113" fmla="*/ 1073694 h 2610137"/>
              <a:gd name="connsiteX114" fmla="*/ 278049 w 5018777"/>
              <a:gd name="connsiteY114" fmla="*/ 1066437 h 2610137"/>
              <a:gd name="connsiteX115" fmla="*/ 297643 w 5018777"/>
              <a:gd name="connsiteY115" fmla="*/ 1025434 h 2610137"/>
              <a:gd name="connsiteX116" fmla="*/ 260995 w 5018777"/>
              <a:gd name="connsiteY116" fmla="*/ 960483 h 2610137"/>
              <a:gd name="connsiteX117" fmla="*/ 172095 w 5018777"/>
              <a:gd name="connsiteY117" fmla="*/ 955040 h 2610137"/>
              <a:gd name="connsiteX118" fmla="*/ 108957 w 5018777"/>
              <a:gd name="connsiteY118" fmla="*/ 999308 h 2610137"/>
              <a:gd name="connsiteX119" fmla="*/ 54892 w 5018777"/>
              <a:gd name="connsiteY119" fmla="*/ 1069703 h 2610137"/>
              <a:gd name="connsiteX120" fmla="*/ 14252 w 5018777"/>
              <a:gd name="connsiteY120" fmla="*/ 1159691 h 2610137"/>
              <a:gd name="connsiteX121" fmla="*/ 20783 w 5018777"/>
              <a:gd name="connsiteY121" fmla="*/ 1264920 h 2610137"/>
              <a:gd name="connsiteX122" fmla="*/ 69406 w 5018777"/>
              <a:gd name="connsiteY122" fmla="*/ 1316445 h 2610137"/>
              <a:gd name="connsiteX123" fmla="*/ 112949 w 5018777"/>
              <a:gd name="connsiteY123" fmla="*/ 1345474 h 2610137"/>
              <a:gd name="connsiteX124" fmla="*/ 159032 w 5018777"/>
              <a:gd name="connsiteY124" fmla="*/ 1344748 h 2610137"/>
              <a:gd name="connsiteX125" fmla="*/ 217089 w 5018777"/>
              <a:gd name="connsiteY125" fmla="*/ 1319348 h 2610137"/>
              <a:gd name="connsiteX126" fmla="*/ 199672 w 5018777"/>
              <a:gd name="connsiteY126" fmla="*/ 1246051 h 2610137"/>
              <a:gd name="connsiteX127" fmla="*/ 124197 w 5018777"/>
              <a:gd name="connsiteY127" fmla="*/ 1239157 h 2610137"/>
              <a:gd name="connsiteX128" fmla="*/ 54892 w 5018777"/>
              <a:gd name="connsiteY128" fmla="*/ 1265645 h 2610137"/>
              <a:gd name="connsiteX129" fmla="*/ 33120 w 5018777"/>
              <a:gd name="connsiteY129" fmla="*/ 1301931 h 2610137"/>
              <a:gd name="connsiteX130" fmla="*/ 18606 w 5018777"/>
              <a:gd name="connsiteY130" fmla="*/ 1323703 h 2610137"/>
              <a:gd name="connsiteX131" fmla="*/ 4092 w 5018777"/>
              <a:gd name="connsiteY131" fmla="*/ 1382485 h 2610137"/>
              <a:gd name="connsiteX132" fmla="*/ 3729 w 5018777"/>
              <a:gd name="connsiteY132" fmla="*/ 1439091 h 2610137"/>
              <a:gd name="connsiteX133" fmla="*/ 47635 w 5018777"/>
              <a:gd name="connsiteY133" fmla="*/ 1497874 h 2610137"/>
              <a:gd name="connsiteX134" fmla="*/ 91177 w 5018777"/>
              <a:gd name="connsiteY134" fmla="*/ 1526903 h 2610137"/>
              <a:gd name="connsiteX135" fmla="*/ 127100 w 5018777"/>
              <a:gd name="connsiteY135" fmla="*/ 1571171 h 2610137"/>
              <a:gd name="connsiteX136" fmla="*/ 171006 w 5018777"/>
              <a:gd name="connsiteY136" fmla="*/ 1584960 h 2610137"/>
              <a:gd name="connsiteX137" fmla="*/ 228337 w 5018777"/>
              <a:gd name="connsiteY137" fmla="*/ 1564640 h 2610137"/>
              <a:gd name="connsiteX138" fmla="*/ 236683 w 5018777"/>
              <a:gd name="connsiteY138" fmla="*/ 1486625 h 2610137"/>
              <a:gd name="connsiteX139" fmla="*/ 157217 w 5018777"/>
              <a:gd name="connsiteY139" fmla="*/ 1468483 h 2610137"/>
              <a:gd name="connsiteX140" fmla="*/ 105692 w 5018777"/>
              <a:gd name="connsiteY140" fmla="*/ 1505131 h 2610137"/>
              <a:gd name="connsiteX141" fmla="*/ 105692 w 5018777"/>
              <a:gd name="connsiteY141" fmla="*/ 1701074 h 2610137"/>
              <a:gd name="connsiteX142" fmla="*/ 141615 w 5018777"/>
              <a:gd name="connsiteY142" fmla="*/ 1752237 h 2610137"/>
              <a:gd name="connsiteX143" fmla="*/ 192777 w 5018777"/>
              <a:gd name="connsiteY143" fmla="*/ 1795417 h 2610137"/>
              <a:gd name="connsiteX144" fmla="*/ 250835 w 5018777"/>
              <a:gd name="connsiteY144" fmla="*/ 1831703 h 2610137"/>
              <a:gd name="connsiteX145" fmla="*/ 359692 w 5018777"/>
              <a:gd name="connsiteY145" fmla="*/ 1824445 h 2610137"/>
              <a:gd name="connsiteX146" fmla="*/ 394163 w 5018777"/>
              <a:gd name="connsiteY146" fmla="*/ 1799408 h 2610137"/>
              <a:gd name="connsiteX147" fmla="*/ 410492 w 5018777"/>
              <a:gd name="connsiteY147" fmla="*/ 1701074 h 2610137"/>
              <a:gd name="connsiteX148" fmla="*/ 366949 w 5018777"/>
              <a:gd name="connsiteY148" fmla="*/ 1686560 h 2610137"/>
              <a:gd name="connsiteX149" fmla="*/ 316149 w 5018777"/>
              <a:gd name="connsiteY149" fmla="*/ 1693817 h 2610137"/>
              <a:gd name="connsiteX150" fmla="*/ 279863 w 5018777"/>
              <a:gd name="connsiteY150" fmla="*/ 1722845 h 2610137"/>
              <a:gd name="connsiteX151" fmla="*/ 265349 w 5018777"/>
              <a:gd name="connsiteY151" fmla="*/ 1788160 h 2610137"/>
              <a:gd name="connsiteX152" fmla="*/ 276235 w 5018777"/>
              <a:gd name="connsiteY152" fmla="*/ 1942011 h 2610137"/>
              <a:gd name="connsiteX153" fmla="*/ 331026 w 5018777"/>
              <a:gd name="connsiteY153" fmla="*/ 1987368 h 2610137"/>
              <a:gd name="connsiteX154" fmla="*/ 417749 w 5018777"/>
              <a:gd name="connsiteY154" fmla="*/ 2005874 h 2610137"/>
              <a:gd name="connsiteX155" fmla="*/ 526606 w 5018777"/>
              <a:gd name="connsiteY155" fmla="*/ 1998617 h 2610137"/>
              <a:gd name="connsiteX156" fmla="*/ 555635 w 5018777"/>
              <a:gd name="connsiteY156" fmla="*/ 1976845 h 2610137"/>
              <a:gd name="connsiteX157" fmla="*/ 599177 w 5018777"/>
              <a:gd name="connsiteY157" fmla="*/ 1947817 h 2610137"/>
              <a:gd name="connsiteX158" fmla="*/ 628206 w 5018777"/>
              <a:gd name="connsiteY158" fmla="*/ 1904274 h 2610137"/>
              <a:gd name="connsiteX159" fmla="*/ 613692 w 5018777"/>
              <a:gd name="connsiteY159" fmla="*/ 1838960 h 2610137"/>
              <a:gd name="connsiteX160" fmla="*/ 570149 w 5018777"/>
              <a:gd name="connsiteY160" fmla="*/ 1795417 h 2610137"/>
              <a:gd name="connsiteX161" fmla="*/ 528057 w 5018777"/>
              <a:gd name="connsiteY161" fmla="*/ 1803400 h 2610137"/>
              <a:gd name="connsiteX162" fmla="*/ 481249 w 5018777"/>
              <a:gd name="connsiteY162" fmla="*/ 1901371 h 2610137"/>
              <a:gd name="connsiteX163" fmla="*/ 555635 w 5018777"/>
              <a:gd name="connsiteY163" fmla="*/ 1998617 h 2610137"/>
              <a:gd name="connsiteX164" fmla="*/ 570149 w 5018777"/>
              <a:gd name="connsiteY164" fmla="*/ 2020388 h 2610137"/>
              <a:gd name="connsiteX165" fmla="*/ 700777 w 5018777"/>
              <a:gd name="connsiteY165" fmla="*/ 2071188 h 2610137"/>
              <a:gd name="connsiteX166" fmla="*/ 737063 w 5018777"/>
              <a:gd name="connsiteY166" fmla="*/ 2085703 h 2610137"/>
              <a:gd name="connsiteX167" fmla="*/ 867692 w 5018777"/>
              <a:gd name="connsiteY167" fmla="*/ 2122714 h 2610137"/>
              <a:gd name="connsiteX168" fmla="*/ 969292 w 5018777"/>
              <a:gd name="connsiteY168" fmla="*/ 2151017 h 2610137"/>
              <a:gd name="connsiteX169" fmla="*/ 1078149 w 5018777"/>
              <a:gd name="connsiteY169" fmla="*/ 2136503 h 2610137"/>
              <a:gd name="connsiteX170" fmla="*/ 1128949 w 5018777"/>
              <a:gd name="connsiteY170" fmla="*/ 2107474 h 2610137"/>
              <a:gd name="connsiteX171" fmla="*/ 1247603 w 5018777"/>
              <a:gd name="connsiteY171" fmla="*/ 2016397 h 2610137"/>
              <a:gd name="connsiteX172" fmla="*/ 1291509 w 5018777"/>
              <a:gd name="connsiteY172" fmla="*/ 1960154 h 2610137"/>
              <a:gd name="connsiteX173" fmla="*/ 1278083 w 5018777"/>
              <a:gd name="connsiteY173" fmla="*/ 1842225 h 2610137"/>
              <a:gd name="connsiteX174" fmla="*/ 1223292 w 5018777"/>
              <a:gd name="connsiteY174" fmla="*/ 1817188 h 2610137"/>
              <a:gd name="connsiteX175" fmla="*/ 1129675 w 5018777"/>
              <a:gd name="connsiteY175" fmla="*/ 1836057 h 2610137"/>
              <a:gd name="connsiteX176" fmla="*/ 1107177 w 5018777"/>
              <a:gd name="connsiteY176" fmla="*/ 1897017 h 2610137"/>
              <a:gd name="connsiteX177" fmla="*/ 1085406 w 5018777"/>
              <a:gd name="connsiteY177" fmla="*/ 2005874 h 2610137"/>
              <a:gd name="connsiteX178" fmla="*/ 1020092 w 5018777"/>
              <a:gd name="connsiteY178" fmla="*/ 1998617 h 2610137"/>
              <a:gd name="connsiteX179" fmla="*/ 984532 w 5018777"/>
              <a:gd name="connsiteY179" fmla="*/ 1914434 h 2610137"/>
              <a:gd name="connsiteX180" fmla="*/ 996869 w 5018777"/>
              <a:gd name="connsiteY180" fmla="*/ 1810657 h 2610137"/>
              <a:gd name="connsiteX181" fmla="*/ 1070529 w 5018777"/>
              <a:gd name="connsiteY181" fmla="*/ 1734457 h 2610137"/>
              <a:gd name="connsiteX182" fmla="*/ 1230549 w 5018777"/>
              <a:gd name="connsiteY182" fmla="*/ 1693817 h 2610137"/>
              <a:gd name="connsiteX183" fmla="*/ 1339406 w 5018777"/>
              <a:gd name="connsiteY183" fmla="*/ 1701074 h 2610137"/>
              <a:gd name="connsiteX184" fmla="*/ 1426492 w 5018777"/>
              <a:gd name="connsiteY184" fmla="*/ 1744617 h 2610137"/>
              <a:gd name="connsiteX185" fmla="*/ 1480557 w 5018777"/>
              <a:gd name="connsiteY185" fmla="*/ 1795417 h 2610137"/>
              <a:gd name="connsiteX186" fmla="*/ 1510312 w 5018777"/>
              <a:gd name="connsiteY186" fmla="*/ 1862545 h 2610137"/>
              <a:gd name="connsiteX187" fmla="*/ 1511037 w 5018777"/>
              <a:gd name="connsiteY187" fmla="*/ 1964871 h 2610137"/>
              <a:gd name="connsiteX188" fmla="*/ 1463866 w 5018777"/>
              <a:gd name="connsiteY188" fmla="*/ 2049780 h 2610137"/>
              <a:gd name="connsiteX189" fmla="*/ 1404720 w 5018777"/>
              <a:gd name="connsiteY189" fmla="*/ 2165531 h 2610137"/>
              <a:gd name="connsiteX190" fmla="*/ 1368435 w 5018777"/>
              <a:gd name="connsiteY190" fmla="*/ 2296160 h 2610137"/>
              <a:gd name="connsiteX191" fmla="*/ 1370975 w 5018777"/>
              <a:gd name="connsiteY191" fmla="*/ 2452188 h 2610137"/>
              <a:gd name="connsiteX192" fmla="*/ 1513577 w 5018777"/>
              <a:gd name="connsiteY192" fmla="*/ 2557417 h 2610137"/>
              <a:gd name="connsiteX193" fmla="*/ 1636949 w 5018777"/>
              <a:gd name="connsiteY193" fmla="*/ 2593703 h 2610137"/>
              <a:gd name="connsiteX194" fmla="*/ 1813297 w 5018777"/>
              <a:gd name="connsiteY194" fmla="*/ 2610122 h 2610137"/>
              <a:gd name="connsiteX195" fmla="*/ 1929775 w 5018777"/>
              <a:gd name="connsiteY195" fmla="*/ 2575378 h 2610137"/>
              <a:gd name="connsiteX196" fmla="*/ 1963520 w 5018777"/>
              <a:gd name="connsiteY196" fmla="*/ 2499360 h 2610137"/>
              <a:gd name="connsiteX197" fmla="*/ 2006337 w 5018777"/>
              <a:gd name="connsiteY197" fmla="*/ 2317931 h 2610137"/>
              <a:gd name="connsiteX198" fmla="*/ 2043349 w 5018777"/>
              <a:gd name="connsiteY198" fmla="*/ 2114731 h 2610137"/>
              <a:gd name="connsiteX199" fmla="*/ 2102495 w 5018777"/>
              <a:gd name="connsiteY199" fmla="*/ 1990634 h 2610137"/>
              <a:gd name="connsiteX200" fmla="*/ 2221512 w 5018777"/>
              <a:gd name="connsiteY200" fmla="*/ 1882140 h 2610137"/>
              <a:gd name="connsiteX201" fmla="*/ 2333362 w 5018777"/>
              <a:gd name="connsiteY201" fmla="*/ 1869530 h 2610137"/>
              <a:gd name="connsiteX202" fmla="*/ 2398949 w 5018777"/>
              <a:gd name="connsiteY202" fmla="*/ 1882503 h 2610137"/>
              <a:gd name="connsiteX203" fmla="*/ 2457006 w 5018777"/>
              <a:gd name="connsiteY203" fmla="*/ 1933303 h 2610137"/>
              <a:gd name="connsiteX204" fmla="*/ 2493292 w 5018777"/>
              <a:gd name="connsiteY204" fmla="*/ 1976845 h 2610137"/>
              <a:gd name="connsiteX205" fmla="*/ 2533387 w 5018777"/>
              <a:gd name="connsiteY205" fmla="*/ 2067015 h 2610137"/>
              <a:gd name="connsiteX206" fmla="*/ 2542550 w 5018777"/>
              <a:gd name="connsiteY206" fmla="*/ 2182948 h 2610137"/>
              <a:gd name="connsiteX207" fmla="*/ 2476600 w 5018777"/>
              <a:gd name="connsiteY207" fmla="*/ 2272937 h 2610137"/>
              <a:gd name="connsiteX208" fmla="*/ 2332092 w 5018777"/>
              <a:gd name="connsiteY208" fmla="*/ 2281010 h 2610137"/>
              <a:gd name="connsiteX209" fmla="*/ 2435144 w 5018777"/>
              <a:gd name="connsiteY209" fmla="*/ 2152831 h 2610137"/>
              <a:gd name="connsiteX210" fmla="*/ 2379899 w 5018777"/>
              <a:gd name="connsiteY210" fmla="*/ 2048600 h 2610137"/>
              <a:gd name="connsiteX211" fmla="*/ 2275577 w 5018777"/>
              <a:gd name="connsiteY211" fmla="*/ 2020388 h 2610137"/>
              <a:gd name="connsiteX212" fmla="*/ 2152206 w 5018777"/>
              <a:gd name="connsiteY212" fmla="*/ 2114731 h 2610137"/>
              <a:gd name="connsiteX213" fmla="*/ 2130435 w 5018777"/>
              <a:gd name="connsiteY213" fmla="*/ 2354217 h 2610137"/>
              <a:gd name="connsiteX214" fmla="*/ 2209265 w 5018777"/>
              <a:gd name="connsiteY214" fmla="*/ 2468063 h 2610137"/>
              <a:gd name="connsiteX215" fmla="*/ 2319120 w 5018777"/>
              <a:gd name="connsiteY215" fmla="*/ 2535645 h 2610137"/>
              <a:gd name="connsiteX216" fmla="*/ 2532662 w 5018777"/>
              <a:gd name="connsiteY216" fmla="*/ 2568847 h 2610137"/>
              <a:gd name="connsiteX217" fmla="*/ 2587635 w 5018777"/>
              <a:gd name="connsiteY217" fmla="*/ 2484845 h 2610137"/>
              <a:gd name="connsiteX218" fmla="*/ 2594892 w 5018777"/>
              <a:gd name="connsiteY218" fmla="*/ 2412274 h 2610137"/>
              <a:gd name="connsiteX219" fmla="*/ 2790835 w 5018777"/>
              <a:gd name="connsiteY219" fmla="*/ 2455817 h 2610137"/>
              <a:gd name="connsiteX220" fmla="*/ 2767612 w 5018777"/>
              <a:gd name="connsiteY220" fmla="*/ 2268310 h 2610137"/>
              <a:gd name="connsiteX221" fmla="*/ 2980246 w 5018777"/>
              <a:gd name="connsiteY221" fmla="*/ 2285002 h 2610137"/>
              <a:gd name="connsiteX222" fmla="*/ 2916474 w 5018777"/>
              <a:gd name="connsiteY222" fmla="*/ 2067741 h 2610137"/>
              <a:gd name="connsiteX223" fmla="*/ 3146435 w 5018777"/>
              <a:gd name="connsiteY223" fmla="*/ 2042160 h 2610137"/>
              <a:gd name="connsiteX224" fmla="*/ 3023063 w 5018777"/>
              <a:gd name="connsiteY224" fmla="*/ 1846217 h 2610137"/>
              <a:gd name="connsiteX225" fmla="*/ 3251300 w 5018777"/>
              <a:gd name="connsiteY225" fmla="*/ 1829344 h 2610137"/>
              <a:gd name="connsiteX226" fmla="*/ 3091099 w 5018777"/>
              <a:gd name="connsiteY226" fmla="*/ 1650274 h 2610137"/>
              <a:gd name="connsiteX227" fmla="*/ 3298835 w 5018777"/>
              <a:gd name="connsiteY227" fmla="*/ 1570445 h 2610137"/>
              <a:gd name="connsiteX228" fmla="*/ 3119402 w 5018777"/>
              <a:gd name="connsiteY228" fmla="*/ 1423398 h 2610137"/>
              <a:gd name="connsiteX229" fmla="*/ 3313349 w 5018777"/>
              <a:gd name="connsiteY229" fmla="*/ 1265645 h 2610137"/>
              <a:gd name="connsiteX230" fmla="*/ 3097993 w 5018777"/>
              <a:gd name="connsiteY230" fmla="*/ 1175566 h 2610137"/>
              <a:gd name="connsiteX231" fmla="*/ 3255292 w 5018777"/>
              <a:gd name="connsiteY231" fmla="*/ 997131 h 2610137"/>
              <a:gd name="connsiteX232" fmla="*/ 3028325 w 5018777"/>
              <a:gd name="connsiteY232" fmla="*/ 926102 h 2610137"/>
              <a:gd name="connsiteX233" fmla="*/ 3131920 w 5018777"/>
              <a:gd name="connsiteY233" fmla="*/ 706845 h 2610137"/>
              <a:gd name="connsiteX234" fmla="*/ 2892435 w 5018777"/>
              <a:gd name="connsiteY234" fmla="*/ 648788 h 2610137"/>
              <a:gd name="connsiteX235" fmla="*/ 2976527 w 5018777"/>
              <a:gd name="connsiteY235" fmla="*/ 466906 h 2610137"/>
              <a:gd name="connsiteX236" fmla="*/ 2736950 w 5018777"/>
              <a:gd name="connsiteY236" fmla="*/ 449398 h 2610137"/>
              <a:gd name="connsiteX237" fmla="*/ 2732777 w 5018777"/>
              <a:gd name="connsiteY237" fmla="*/ 380274 h 2610137"/>
              <a:gd name="connsiteX238" fmla="*/ 2725520 w 5018777"/>
              <a:gd name="connsiteY238" fmla="*/ 293188 h 2610137"/>
              <a:gd name="connsiteX239" fmla="*/ 2711006 w 5018777"/>
              <a:gd name="connsiteY239" fmla="*/ 235131 h 2610137"/>
              <a:gd name="connsiteX240" fmla="*/ 2667463 w 5018777"/>
              <a:gd name="connsiteY240" fmla="*/ 213360 h 2610137"/>
              <a:gd name="connsiteX241" fmla="*/ 2660206 w 5018777"/>
              <a:gd name="connsiteY241"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78064 h 2610137"/>
              <a:gd name="connsiteX57" fmla="*/ 3763292 w 5018777"/>
              <a:gd name="connsiteY57" fmla="*/ 532674 h 2610137"/>
              <a:gd name="connsiteX58" fmla="*/ 3770005 w 5018777"/>
              <a:gd name="connsiteY58" fmla="*/ 630010 h 2610137"/>
              <a:gd name="connsiteX59" fmla="*/ 3681286 w 5018777"/>
              <a:gd name="connsiteY59" fmla="*/ 542834 h 2610137"/>
              <a:gd name="connsiteX60" fmla="*/ 3668949 w 5018777"/>
              <a:gd name="connsiteY60" fmla="*/ 438331 h 2610137"/>
              <a:gd name="connsiteX61" fmla="*/ 3724285 w 5018777"/>
              <a:gd name="connsiteY61" fmla="*/ 350157 h 2610137"/>
              <a:gd name="connsiteX62" fmla="*/ 3831237 w 5018777"/>
              <a:gd name="connsiteY62" fmla="*/ 319949 h 2610137"/>
              <a:gd name="connsiteX63" fmla="*/ 3959235 w 5018777"/>
              <a:gd name="connsiteY63" fmla="*/ 336731 h 2610137"/>
              <a:gd name="connsiteX64" fmla="*/ 4024549 w 5018777"/>
              <a:gd name="connsiteY64" fmla="*/ 380274 h 2610137"/>
              <a:gd name="connsiteX65" fmla="*/ 4097120 w 5018777"/>
              <a:gd name="connsiteY65" fmla="*/ 481874 h 2610137"/>
              <a:gd name="connsiteX66" fmla="*/ 4111997 w 5018777"/>
              <a:gd name="connsiteY66" fmla="*/ 623751 h 2610137"/>
              <a:gd name="connsiteX67" fmla="*/ 4089863 w 5018777"/>
              <a:gd name="connsiteY67" fmla="*/ 735874 h 2610137"/>
              <a:gd name="connsiteX68" fmla="*/ 4060835 w 5018777"/>
              <a:gd name="connsiteY68" fmla="*/ 772160 h 2610137"/>
              <a:gd name="connsiteX69" fmla="*/ 3946897 w 5018777"/>
              <a:gd name="connsiteY69" fmla="*/ 854165 h 2610137"/>
              <a:gd name="connsiteX70" fmla="*/ 3843120 w 5018777"/>
              <a:gd name="connsiteY70" fmla="*/ 881017 h 2610137"/>
              <a:gd name="connsiteX71" fmla="*/ 3567349 w 5018777"/>
              <a:gd name="connsiteY71" fmla="*/ 866503 h 2610137"/>
              <a:gd name="connsiteX72" fmla="*/ 3414586 w 5018777"/>
              <a:gd name="connsiteY72" fmla="*/ 813798 h 2610137"/>
              <a:gd name="connsiteX73" fmla="*/ 3324870 w 5018777"/>
              <a:gd name="connsiteY73" fmla="*/ 695597 h 2610137"/>
              <a:gd name="connsiteX74" fmla="*/ 3267538 w 5018777"/>
              <a:gd name="connsiteY74" fmla="*/ 543106 h 2610137"/>
              <a:gd name="connsiteX75" fmla="*/ 3199412 w 5018777"/>
              <a:gd name="connsiteY75" fmla="*/ 370840 h 2610137"/>
              <a:gd name="connsiteX76" fmla="*/ 3139177 w 5018777"/>
              <a:gd name="connsiteY76" fmla="*/ 285931 h 2610137"/>
              <a:gd name="connsiteX77" fmla="*/ 3081120 w 5018777"/>
              <a:gd name="connsiteY77" fmla="*/ 235131 h 2610137"/>
              <a:gd name="connsiteX78" fmla="*/ 3008549 w 5018777"/>
              <a:gd name="connsiteY78" fmla="*/ 177074 h 2610137"/>
              <a:gd name="connsiteX79" fmla="*/ 2934889 w 5018777"/>
              <a:gd name="connsiteY79" fmla="*/ 127363 h 2610137"/>
              <a:gd name="connsiteX80" fmla="*/ 2827120 w 5018777"/>
              <a:gd name="connsiteY80" fmla="*/ 82731 h 2610137"/>
              <a:gd name="connsiteX81" fmla="*/ 2667463 w 5018777"/>
              <a:gd name="connsiteY81" fmla="*/ 53703 h 2610137"/>
              <a:gd name="connsiteX82" fmla="*/ 2500549 w 5018777"/>
              <a:gd name="connsiteY82" fmla="*/ 46445 h 2610137"/>
              <a:gd name="connsiteX83" fmla="*/ 2275577 w 5018777"/>
              <a:gd name="connsiteY83" fmla="*/ 24674 h 2610137"/>
              <a:gd name="connsiteX84" fmla="*/ 2036092 w 5018777"/>
              <a:gd name="connsiteY84" fmla="*/ 10160 h 2610137"/>
              <a:gd name="connsiteX85" fmla="*/ 1753063 w 5018777"/>
              <a:gd name="connsiteY85" fmla="*/ 31931 h 2610137"/>
              <a:gd name="connsiteX86" fmla="*/ 1519746 w 5018777"/>
              <a:gd name="connsiteY86" fmla="*/ 84908 h 2610137"/>
              <a:gd name="connsiteX87" fmla="*/ 1157977 w 5018777"/>
              <a:gd name="connsiteY87" fmla="*/ 193403 h 2610137"/>
              <a:gd name="connsiteX88" fmla="*/ 969292 w 5018777"/>
              <a:gd name="connsiteY88" fmla="*/ 264160 h 2610137"/>
              <a:gd name="connsiteX89" fmla="*/ 889463 w 5018777"/>
              <a:gd name="connsiteY89" fmla="*/ 322217 h 2610137"/>
              <a:gd name="connsiteX90" fmla="*/ 763189 w 5018777"/>
              <a:gd name="connsiteY90" fmla="*/ 423454 h 2610137"/>
              <a:gd name="connsiteX91" fmla="*/ 693520 w 5018777"/>
              <a:gd name="connsiteY91" fmla="*/ 503645 h 2610137"/>
              <a:gd name="connsiteX92" fmla="*/ 664492 w 5018777"/>
              <a:gd name="connsiteY92" fmla="*/ 547188 h 2610137"/>
              <a:gd name="connsiteX93" fmla="*/ 642720 w 5018777"/>
              <a:gd name="connsiteY93" fmla="*/ 612503 h 2610137"/>
              <a:gd name="connsiteX94" fmla="*/ 651792 w 5018777"/>
              <a:gd name="connsiteY94" fmla="*/ 743857 h 2610137"/>
              <a:gd name="connsiteX95" fmla="*/ 700052 w 5018777"/>
              <a:gd name="connsiteY95" fmla="*/ 807357 h 2610137"/>
              <a:gd name="connsiteX96" fmla="*/ 751577 w 5018777"/>
              <a:gd name="connsiteY96" fmla="*/ 807720 h 2610137"/>
              <a:gd name="connsiteX97" fmla="*/ 775889 w 5018777"/>
              <a:gd name="connsiteY97" fmla="*/ 751840 h 2610137"/>
              <a:gd name="connsiteX98" fmla="*/ 764640 w 5018777"/>
              <a:gd name="connsiteY98" fmla="*/ 682171 h 2610137"/>
              <a:gd name="connsiteX99" fmla="*/ 704769 w 5018777"/>
              <a:gd name="connsiteY99" fmla="*/ 647337 h 2610137"/>
              <a:gd name="connsiteX100" fmla="*/ 567246 w 5018777"/>
              <a:gd name="connsiteY100" fmla="*/ 641894 h 2610137"/>
              <a:gd name="connsiteX101" fmla="*/ 468549 w 5018777"/>
              <a:gd name="connsiteY101" fmla="*/ 685074 h 2610137"/>
              <a:gd name="connsiteX102" fmla="*/ 446777 w 5018777"/>
              <a:gd name="connsiteY102" fmla="*/ 757645 h 2610137"/>
              <a:gd name="connsiteX103" fmla="*/ 475806 w 5018777"/>
              <a:gd name="connsiteY103" fmla="*/ 851988 h 2610137"/>
              <a:gd name="connsiteX104" fmla="*/ 533863 w 5018777"/>
              <a:gd name="connsiteY104" fmla="*/ 844731 h 2610137"/>
              <a:gd name="connsiteX105" fmla="*/ 541120 w 5018777"/>
              <a:gd name="connsiteY105" fmla="*/ 822960 h 2610137"/>
              <a:gd name="connsiteX106" fmla="*/ 519349 w 5018777"/>
              <a:gd name="connsiteY106" fmla="*/ 743131 h 2610137"/>
              <a:gd name="connsiteX107" fmla="*/ 497577 w 5018777"/>
              <a:gd name="connsiteY107" fmla="*/ 728617 h 2610137"/>
              <a:gd name="connsiteX108" fmla="*/ 352435 w 5018777"/>
              <a:gd name="connsiteY108" fmla="*/ 735874 h 2610137"/>
              <a:gd name="connsiteX109" fmla="*/ 252286 w 5018777"/>
              <a:gd name="connsiteY109" fmla="*/ 793931 h 2610137"/>
              <a:gd name="connsiteX110" fmla="*/ 192777 w 5018777"/>
              <a:gd name="connsiteY110" fmla="*/ 895531 h 2610137"/>
              <a:gd name="connsiteX111" fmla="*/ 187335 w 5018777"/>
              <a:gd name="connsiteY111" fmla="*/ 1029425 h 2610137"/>
              <a:gd name="connsiteX112" fmla="*/ 218177 w 5018777"/>
              <a:gd name="connsiteY112" fmla="*/ 1073694 h 2610137"/>
              <a:gd name="connsiteX113" fmla="*/ 278049 w 5018777"/>
              <a:gd name="connsiteY113" fmla="*/ 1066437 h 2610137"/>
              <a:gd name="connsiteX114" fmla="*/ 297643 w 5018777"/>
              <a:gd name="connsiteY114" fmla="*/ 1025434 h 2610137"/>
              <a:gd name="connsiteX115" fmla="*/ 260995 w 5018777"/>
              <a:gd name="connsiteY115" fmla="*/ 960483 h 2610137"/>
              <a:gd name="connsiteX116" fmla="*/ 172095 w 5018777"/>
              <a:gd name="connsiteY116" fmla="*/ 955040 h 2610137"/>
              <a:gd name="connsiteX117" fmla="*/ 108957 w 5018777"/>
              <a:gd name="connsiteY117" fmla="*/ 999308 h 2610137"/>
              <a:gd name="connsiteX118" fmla="*/ 54892 w 5018777"/>
              <a:gd name="connsiteY118" fmla="*/ 1069703 h 2610137"/>
              <a:gd name="connsiteX119" fmla="*/ 14252 w 5018777"/>
              <a:gd name="connsiteY119" fmla="*/ 1159691 h 2610137"/>
              <a:gd name="connsiteX120" fmla="*/ 20783 w 5018777"/>
              <a:gd name="connsiteY120" fmla="*/ 1264920 h 2610137"/>
              <a:gd name="connsiteX121" fmla="*/ 69406 w 5018777"/>
              <a:gd name="connsiteY121" fmla="*/ 1316445 h 2610137"/>
              <a:gd name="connsiteX122" fmla="*/ 112949 w 5018777"/>
              <a:gd name="connsiteY122" fmla="*/ 1345474 h 2610137"/>
              <a:gd name="connsiteX123" fmla="*/ 159032 w 5018777"/>
              <a:gd name="connsiteY123" fmla="*/ 1344748 h 2610137"/>
              <a:gd name="connsiteX124" fmla="*/ 217089 w 5018777"/>
              <a:gd name="connsiteY124" fmla="*/ 1319348 h 2610137"/>
              <a:gd name="connsiteX125" fmla="*/ 199672 w 5018777"/>
              <a:gd name="connsiteY125" fmla="*/ 1246051 h 2610137"/>
              <a:gd name="connsiteX126" fmla="*/ 124197 w 5018777"/>
              <a:gd name="connsiteY126" fmla="*/ 1239157 h 2610137"/>
              <a:gd name="connsiteX127" fmla="*/ 54892 w 5018777"/>
              <a:gd name="connsiteY127" fmla="*/ 1265645 h 2610137"/>
              <a:gd name="connsiteX128" fmla="*/ 33120 w 5018777"/>
              <a:gd name="connsiteY128" fmla="*/ 1301931 h 2610137"/>
              <a:gd name="connsiteX129" fmla="*/ 18606 w 5018777"/>
              <a:gd name="connsiteY129" fmla="*/ 1323703 h 2610137"/>
              <a:gd name="connsiteX130" fmla="*/ 4092 w 5018777"/>
              <a:gd name="connsiteY130" fmla="*/ 1382485 h 2610137"/>
              <a:gd name="connsiteX131" fmla="*/ 3729 w 5018777"/>
              <a:gd name="connsiteY131" fmla="*/ 1439091 h 2610137"/>
              <a:gd name="connsiteX132" fmla="*/ 47635 w 5018777"/>
              <a:gd name="connsiteY132" fmla="*/ 1497874 h 2610137"/>
              <a:gd name="connsiteX133" fmla="*/ 91177 w 5018777"/>
              <a:gd name="connsiteY133" fmla="*/ 1526903 h 2610137"/>
              <a:gd name="connsiteX134" fmla="*/ 127100 w 5018777"/>
              <a:gd name="connsiteY134" fmla="*/ 1571171 h 2610137"/>
              <a:gd name="connsiteX135" fmla="*/ 171006 w 5018777"/>
              <a:gd name="connsiteY135" fmla="*/ 1584960 h 2610137"/>
              <a:gd name="connsiteX136" fmla="*/ 228337 w 5018777"/>
              <a:gd name="connsiteY136" fmla="*/ 1564640 h 2610137"/>
              <a:gd name="connsiteX137" fmla="*/ 236683 w 5018777"/>
              <a:gd name="connsiteY137" fmla="*/ 1486625 h 2610137"/>
              <a:gd name="connsiteX138" fmla="*/ 157217 w 5018777"/>
              <a:gd name="connsiteY138" fmla="*/ 1468483 h 2610137"/>
              <a:gd name="connsiteX139" fmla="*/ 105692 w 5018777"/>
              <a:gd name="connsiteY139" fmla="*/ 1505131 h 2610137"/>
              <a:gd name="connsiteX140" fmla="*/ 105692 w 5018777"/>
              <a:gd name="connsiteY140" fmla="*/ 1701074 h 2610137"/>
              <a:gd name="connsiteX141" fmla="*/ 141615 w 5018777"/>
              <a:gd name="connsiteY141" fmla="*/ 1752237 h 2610137"/>
              <a:gd name="connsiteX142" fmla="*/ 192777 w 5018777"/>
              <a:gd name="connsiteY142" fmla="*/ 1795417 h 2610137"/>
              <a:gd name="connsiteX143" fmla="*/ 250835 w 5018777"/>
              <a:gd name="connsiteY143" fmla="*/ 1831703 h 2610137"/>
              <a:gd name="connsiteX144" fmla="*/ 359692 w 5018777"/>
              <a:gd name="connsiteY144" fmla="*/ 1824445 h 2610137"/>
              <a:gd name="connsiteX145" fmla="*/ 394163 w 5018777"/>
              <a:gd name="connsiteY145" fmla="*/ 1799408 h 2610137"/>
              <a:gd name="connsiteX146" fmla="*/ 410492 w 5018777"/>
              <a:gd name="connsiteY146" fmla="*/ 1701074 h 2610137"/>
              <a:gd name="connsiteX147" fmla="*/ 366949 w 5018777"/>
              <a:gd name="connsiteY147" fmla="*/ 1686560 h 2610137"/>
              <a:gd name="connsiteX148" fmla="*/ 316149 w 5018777"/>
              <a:gd name="connsiteY148" fmla="*/ 1693817 h 2610137"/>
              <a:gd name="connsiteX149" fmla="*/ 279863 w 5018777"/>
              <a:gd name="connsiteY149" fmla="*/ 1722845 h 2610137"/>
              <a:gd name="connsiteX150" fmla="*/ 265349 w 5018777"/>
              <a:gd name="connsiteY150" fmla="*/ 1788160 h 2610137"/>
              <a:gd name="connsiteX151" fmla="*/ 276235 w 5018777"/>
              <a:gd name="connsiteY151" fmla="*/ 1942011 h 2610137"/>
              <a:gd name="connsiteX152" fmla="*/ 331026 w 5018777"/>
              <a:gd name="connsiteY152" fmla="*/ 1987368 h 2610137"/>
              <a:gd name="connsiteX153" fmla="*/ 417749 w 5018777"/>
              <a:gd name="connsiteY153" fmla="*/ 2005874 h 2610137"/>
              <a:gd name="connsiteX154" fmla="*/ 526606 w 5018777"/>
              <a:gd name="connsiteY154" fmla="*/ 1998617 h 2610137"/>
              <a:gd name="connsiteX155" fmla="*/ 555635 w 5018777"/>
              <a:gd name="connsiteY155" fmla="*/ 1976845 h 2610137"/>
              <a:gd name="connsiteX156" fmla="*/ 599177 w 5018777"/>
              <a:gd name="connsiteY156" fmla="*/ 1947817 h 2610137"/>
              <a:gd name="connsiteX157" fmla="*/ 628206 w 5018777"/>
              <a:gd name="connsiteY157" fmla="*/ 1904274 h 2610137"/>
              <a:gd name="connsiteX158" fmla="*/ 613692 w 5018777"/>
              <a:gd name="connsiteY158" fmla="*/ 1838960 h 2610137"/>
              <a:gd name="connsiteX159" fmla="*/ 570149 w 5018777"/>
              <a:gd name="connsiteY159" fmla="*/ 1795417 h 2610137"/>
              <a:gd name="connsiteX160" fmla="*/ 528057 w 5018777"/>
              <a:gd name="connsiteY160" fmla="*/ 1803400 h 2610137"/>
              <a:gd name="connsiteX161" fmla="*/ 481249 w 5018777"/>
              <a:gd name="connsiteY161" fmla="*/ 1901371 h 2610137"/>
              <a:gd name="connsiteX162" fmla="*/ 555635 w 5018777"/>
              <a:gd name="connsiteY162" fmla="*/ 1998617 h 2610137"/>
              <a:gd name="connsiteX163" fmla="*/ 570149 w 5018777"/>
              <a:gd name="connsiteY163" fmla="*/ 2020388 h 2610137"/>
              <a:gd name="connsiteX164" fmla="*/ 700777 w 5018777"/>
              <a:gd name="connsiteY164" fmla="*/ 2071188 h 2610137"/>
              <a:gd name="connsiteX165" fmla="*/ 737063 w 5018777"/>
              <a:gd name="connsiteY165" fmla="*/ 2085703 h 2610137"/>
              <a:gd name="connsiteX166" fmla="*/ 867692 w 5018777"/>
              <a:gd name="connsiteY166" fmla="*/ 2122714 h 2610137"/>
              <a:gd name="connsiteX167" fmla="*/ 969292 w 5018777"/>
              <a:gd name="connsiteY167" fmla="*/ 2151017 h 2610137"/>
              <a:gd name="connsiteX168" fmla="*/ 1078149 w 5018777"/>
              <a:gd name="connsiteY168" fmla="*/ 2136503 h 2610137"/>
              <a:gd name="connsiteX169" fmla="*/ 1128949 w 5018777"/>
              <a:gd name="connsiteY169" fmla="*/ 2107474 h 2610137"/>
              <a:gd name="connsiteX170" fmla="*/ 1247603 w 5018777"/>
              <a:gd name="connsiteY170" fmla="*/ 2016397 h 2610137"/>
              <a:gd name="connsiteX171" fmla="*/ 1291509 w 5018777"/>
              <a:gd name="connsiteY171" fmla="*/ 1960154 h 2610137"/>
              <a:gd name="connsiteX172" fmla="*/ 1278083 w 5018777"/>
              <a:gd name="connsiteY172" fmla="*/ 1842225 h 2610137"/>
              <a:gd name="connsiteX173" fmla="*/ 1223292 w 5018777"/>
              <a:gd name="connsiteY173" fmla="*/ 1817188 h 2610137"/>
              <a:gd name="connsiteX174" fmla="*/ 1129675 w 5018777"/>
              <a:gd name="connsiteY174" fmla="*/ 1836057 h 2610137"/>
              <a:gd name="connsiteX175" fmla="*/ 1107177 w 5018777"/>
              <a:gd name="connsiteY175" fmla="*/ 1897017 h 2610137"/>
              <a:gd name="connsiteX176" fmla="*/ 1085406 w 5018777"/>
              <a:gd name="connsiteY176" fmla="*/ 2005874 h 2610137"/>
              <a:gd name="connsiteX177" fmla="*/ 1020092 w 5018777"/>
              <a:gd name="connsiteY177" fmla="*/ 1998617 h 2610137"/>
              <a:gd name="connsiteX178" fmla="*/ 984532 w 5018777"/>
              <a:gd name="connsiteY178" fmla="*/ 1914434 h 2610137"/>
              <a:gd name="connsiteX179" fmla="*/ 996869 w 5018777"/>
              <a:gd name="connsiteY179" fmla="*/ 1810657 h 2610137"/>
              <a:gd name="connsiteX180" fmla="*/ 1070529 w 5018777"/>
              <a:gd name="connsiteY180" fmla="*/ 1734457 h 2610137"/>
              <a:gd name="connsiteX181" fmla="*/ 1230549 w 5018777"/>
              <a:gd name="connsiteY181" fmla="*/ 1693817 h 2610137"/>
              <a:gd name="connsiteX182" fmla="*/ 1339406 w 5018777"/>
              <a:gd name="connsiteY182" fmla="*/ 1701074 h 2610137"/>
              <a:gd name="connsiteX183" fmla="*/ 1426492 w 5018777"/>
              <a:gd name="connsiteY183" fmla="*/ 1744617 h 2610137"/>
              <a:gd name="connsiteX184" fmla="*/ 1480557 w 5018777"/>
              <a:gd name="connsiteY184" fmla="*/ 1795417 h 2610137"/>
              <a:gd name="connsiteX185" fmla="*/ 1510312 w 5018777"/>
              <a:gd name="connsiteY185" fmla="*/ 1862545 h 2610137"/>
              <a:gd name="connsiteX186" fmla="*/ 1511037 w 5018777"/>
              <a:gd name="connsiteY186" fmla="*/ 1964871 h 2610137"/>
              <a:gd name="connsiteX187" fmla="*/ 1463866 w 5018777"/>
              <a:gd name="connsiteY187" fmla="*/ 2049780 h 2610137"/>
              <a:gd name="connsiteX188" fmla="*/ 1404720 w 5018777"/>
              <a:gd name="connsiteY188" fmla="*/ 2165531 h 2610137"/>
              <a:gd name="connsiteX189" fmla="*/ 1368435 w 5018777"/>
              <a:gd name="connsiteY189" fmla="*/ 2296160 h 2610137"/>
              <a:gd name="connsiteX190" fmla="*/ 1370975 w 5018777"/>
              <a:gd name="connsiteY190" fmla="*/ 2452188 h 2610137"/>
              <a:gd name="connsiteX191" fmla="*/ 1513577 w 5018777"/>
              <a:gd name="connsiteY191" fmla="*/ 2557417 h 2610137"/>
              <a:gd name="connsiteX192" fmla="*/ 1636949 w 5018777"/>
              <a:gd name="connsiteY192" fmla="*/ 2593703 h 2610137"/>
              <a:gd name="connsiteX193" fmla="*/ 1813297 w 5018777"/>
              <a:gd name="connsiteY193" fmla="*/ 2610122 h 2610137"/>
              <a:gd name="connsiteX194" fmla="*/ 1929775 w 5018777"/>
              <a:gd name="connsiteY194" fmla="*/ 2575378 h 2610137"/>
              <a:gd name="connsiteX195" fmla="*/ 1963520 w 5018777"/>
              <a:gd name="connsiteY195" fmla="*/ 2499360 h 2610137"/>
              <a:gd name="connsiteX196" fmla="*/ 2006337 w 5018777"/>
              <a:gd name="connsiteY196" fmla="*/ 2317931 h 2610137"/>
              <a:gd name="connsiteX197" fmla="*/ 2043349 w 5018777"/>
              <a:gd name="connsiteY197" fmla="*/ 2114731 h 2610137"/>
              <a:gd name="connsiteX198" fmla="*/ 2102495 w 5018777"/>
              <a:gd name="connsiteY198" fmla="*/ 1990634 h 2610137"/>
              <a:gd name="connsiteX199" fmla="*/ 2221512 w 5018777"/>
              <a:gd name="connsiteY199" fmla="*/ 1882140 h 2610137"/>
              <a:gd name="connsiteX200" fmla="*/ 2333362 w 5018777"/>
              <a:gd name="connsiteY200" fmla="*/ 1869530 h 2610137"/>
              <a:gd name="connsiteX201" fmla="*/ 2398949 w 5018777"/>
              <a:gd name="connsiteY201" fmla="*/ 1882503 h 2610137"/>
              <a:gd name="connsiteX202" fmla="*/ 2457006 w 5018777"/>
              <a:gd name="connsiteY202" fmla="*/ 1933303 h 2610137"/>
              <a:gd name="connsiteX203" fmla="*/ 2493292 w 5018777"/>
              <a:gd name="connsiteY203" fmla="*/ 1976845 h 2610137"/>
              <a:gd name="connsiteX204" fmla="*/ 2533387 w 5018777"/>
              <a:gd name="connsiteY204" fmla="*/ 2067015 h 2610137"/>
              <a:gd name="connsiteX205" fmla="*/ 2542550 w 5018777"/>
              <a:gd name="connsiteY205" fmla="*/ 2182948 h 2610137"/>
              <a:gd name="connsiteX206" fmla="*/ 2476600 w 5018777"/>
              <a:gd name="connsiteY206" fmla="*/ 2272937 h 2610137"/>
              <a:gd name="connsiteX207" fmla="*/ 2332092 w 5018777"/>
              <a:gd name="connsiteY207" fmla="*/ 2281010 h 2610137"/>
              <a:gd name="connsiteX208" fmla="*/ 2435144 w 5018777"/>
              <a:gd name="connsiteY208" fmla="*/ 2152831 h 2610137"/>
              <a:gd name="connsiteX209" fmla="*/ 2379899 w 5018777"/>
              <a:gd name="connsiteY209" fmla="*/ 2048600 h 2610137"/>
              <a:gd name="connsiteX210" fmla="*/ 2275577 w 5018777"/>
              <a:gd name="connsiteY210" fmla="*/ 2020388 h 2610137"/>
              <a:gd name="connsiteX211" fmla="*/ 2152206 w 5018777"/>
              <a:gd name="connsiteY211" fmla="*/ 2114731 h 2610137"/>
              <a:gd name="connsiteX212" fmla="*/ 2130435 w 5018777"/>
              <a:gd name="connsiteY212" fmla="*/ 2354217 h 2610137"/>
              <a:gd name="connsiteX213" fmla="*/ 2209265 w 5018777"/>
              <a:gd name="connsiteY213" fmla="*/ 2468063 h 2610137"/>
              <a:gd name="connsiteX214" fmla="*/ 2319120 w 5018777"/>
              <a:gd name="connsiteY214" fmla="*/ 2535645 h 2610137"/>
              <a:gd name="connsiteX215" fmla="*/ 2532662 w 5018777"/>
              <a:gd name="connsiteY215" fmla="*/ 2568847 h 2610137"/>
              <a:gd name="connsiteX216" fmla="*/ 2587635 w 5018777"/>
              <a:gd name="connsiteY216" fmla="*/ 2484845 h 2610137"/>
              <a:gd name="connsiteX217" fmla="*/ 2594892 w 5018777"/>
              <a:gd name="connsiteY217" fmla="*/ 2412274 h 2610137"/>
              <a:gd name="connsiteX218" fmla="*/ 2790835 w 5018777"/>
              <a:gd name="connsiteY218" fmla="*/ 2455817 h 2610137"/>
              <a:gd name="connsiteX219" fmla="*/ 2767612 w 5018777"/>
              <a:gd name="connsiteY219" fmla="*/ 2268310 h 2610137"/>
              <a:gd name="connsiteX220" fmla="*/ 2980246 w 5018777"/>
              <a:gd name="connsiteY220" fmla="*/ 2285002 h 2610137"/>
              <a:gd name="connsiteX221" fmla="*/ 2916474 w 5018777"/>
              <a:gd name="connsiteY221" fmla="*/ 2067741 h 2610137"/>
              <a:gd name="connsiteX222" fmla="*/ 3146435 w 5018777"/>
              <a:gd name="connsiteY222" fmla="*/ 2042160 h 2610137"/>
              <a:gd name="connsiteX223" fmla="*/ 3023063 w 5018777"/>
              <a:gd name="connsiteY223" fmla="*/ 1846217 h 2610137"/>
              <a:gd name="connsiteX224" fmla="*/ 3251300 w 5018777"/>
              <a:gd name="connsiteY224" fmla="*/ 1829344 h 2610137"/>
              <a:gd name="connsiteX225" fmla="*/ 3091099 w 5018777"/>
              <a:gd name="connsiteY225" fmla="*/ 1650274 h 2610137"/>
              <a:gd name="connsiteX226" fmla="*/ 3298835 w 5018777"/>
              <a:gd name="connsiteY226" fmla="*/ 1570445 h 2610137"/>
              <a:gd name="connsiteX227" fmla="*/ 3119402 w 5018777"/>
              <a:gd name="connsiteY227" fmla="*/ 1423398 h 2610137"/>
              <a:gd name="connsiteX228" fmla="*/ 3313349 w 5018777"/>
              <a:gd name="connsiteY228" fmla="*/ 1265645 h 2610137"/>
              <a:gd name="connsiteX229" fmla="*/ 3097993 w 5018777"/>
              <a:gd name="connsiteY229" fmla="*/ 1175566 h 2610137"/>
              <a:gd name="connsiteX230" fmla="*/ 3255292 w 5018777"/>
              <a:gd name="connsiteY230" fmla="*/ 997131 h 2610137"/>
              <a:gd name="connsiteX231" fmla="*/ 3028325 w 5018777"/>
              <a:gd name="connsiteY231" fmla="*/ 926102 h 2610137"/>
              <a:gd name="connsiteX232" fmla="*/ 3131920 w 5018777"/>
              <a:gd name="connsiteY232" fmla="*/ 706845 h 2610137"/>
              <a:gd name="connsiteX233" fmla="*/ 2892435 w 5018777"/>
              <a:gd name="connsiteY233" fmla="*/ 648788 h 2610137"/>
              <a:gd name="connsiteX234" fmla="*/ 2976527 w 5018777"/>
              <a:gd name="connsiteY234" fmla="*/ 466906 h 2610137"/>
              <a:gd name="connsiteX235" fmla="*/ 2736950 w 5018777"/>
              <a:gd name="connsiteY235" fmla="*/ 449398 h 2610137"/>
              <a:gd name="connsiteX236" fmla="*/ 2732777 w 5018777"/>
              <a:gd name="connsiteY236" fmla="*/ 380274 h 2610137"/>
              <a:gd name="connsiteX237" fmla="*/ 2725520 w 5018777"/>
              <a:gd name="connsiteY237" fmla="*/ 293188 h 2610137"/>
              <a:gd name="connsiteX238" fmla="*/ 2711006 w 5018777"/>
              <a:gd name="connsiteY238" fmla="*/ 235131 h 2610137"/>
              <a:gd name="connsiteX239" fmla="*/ 2667463 w 5018777"/>
              <a:gd name="connsiteY239" fmla="*/ 213360 h 2610137"/>
              <a:gd name="connsiteX240" fmla="*/ 2660206 w 5018777"/>
              <a:gd name="connsiteY240"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78064 h 2610137"/>
              <a:gd name="connsiteX57" fmla="*/ 3763292 w 5018777"/>
              <a:gd name="connsiteY57" fmla="*/ 532674 h 2610137"/>
              <a:gd name="connsiteX58" fmla="*/ 3770005 w 5018777"/>
              <a:gd name="connsiteY58" fmla="*/ 630010 h 2610137"/>
              <a:gd name="connsiteX59" fmla="*/ 3681286 w 5018777"/>
              <a:gd name="connsiteY59" fmla="*/ 542834 h 2610137"/>
              <a:gd name="connsiteX60" fmla="*/ 3668949 w 5018777"/>
              <a:gd name="connsiteY60" fmla="*/ 438331 h 2610137"/>
              <a:gd name="connsiteX61" fmla="*/ 3724285 w 5018777"/>
              <a:gd name="connsiteY61" fmla="*/ 350157 h 2610137"/>
              <a:gd name="connsiteX62" fmla="*/ 3831237 w 5018777"/>
              <a:gd name="connsiteY62" fmla="*/ 319949 h 2610137"/>
              <a:gd name="connsiteX63" fmla="*/ 3959235 w 5018777"/>
              <a:gd name="connsiteY63" fmla="*/ 336731 h 2610137"/>
              <a:gd name="connsiteX64" fmla="*/ 4024549 w 5018777"/>
              <a:gd name="connsiteY64" fmla="*/ 380274 h 2610137"/>
              <a:gd name="connsiteX65" fmla="*/ 4097120 w 5018777"/>
              <a:gd name="connsiteY65" fmla="*/ 481874 h 2610137"/>
              <a:gd name="connsiteX66" fmla="*/ 4111997 w 5018777"/>
              <a:gd name="connsiteY66" fmla="*/ 623751 h 2610137"/>
              <a:gd name="connsiteX67" fmla="*/ 4060835 w 5018777"/>
              <a:gd name="connsiteY67" fmla="*/ 772160 h 2610137"/>
              <a:gd name="connsiteX68" fmla="*/ 3946897 w 5018777"/>
              <a:gd name="connsiteY68" fmla="*/ 854165 h 2610137"/>
              <a:gd name="connsiteX69" fmla="*/ 3843120 w 5018777"/>
              <a:gd name="connsiteY69" fmla="*/ 881017 h 2610137"/>
              <a:gd name="connsiteX70" fmla="*/ 3567349 w 5018777"/>
              <a:gd name="connsiteY70" fmla="*/ 866503 h 2610137"/>
              <a:gd name="connsiteX71" fmla="*/ 3414586 w 5018777"/>
              <a:gd name="connsiteY71" fmla="*/ 813798 h 2610137"/>
              <a:gd name="connsiteX72" fmla="*/ 3324870 w 5018777"/>
              <a:gd name="connsiteY72" fmla="*/ 695597 h 2610137"/>
              <a:gd name="connsiteX73" fmla="*/ 3267538 w 5018777"/>
              <a:gd name="connsiteY73" fmla="*/ 543106 h 2610137"/>
              <a:gd name="connsiteX74" fmla="*/ 3199412 w 5018777"/>
              <a:gd name="connsiteY74" fmla="*/ 370840 h 2610137"/>
              <a:gd name="connsiteX75" fmla="*/ 3139177 w 5018777"/>
              <a:gd name="connsiteY75" fmla="*/ 285931 h 2610137"/>
              <a:gd name="connsiteX76" fmla="*/ 3081120 w 5018777"/>
              <a:gd name="connsiteY76" fmla="*/ 235131 h 2610137"/>
              <a:gd name="connsiteX77" fmla="*/ 3008549 w 5018777"/>
              <a:gd name="connsiteY77" fmla="*/ 177074 h 2610137"/>
              <a:gd name="connsiteX78" fmla="*/ 2934889 w 5018777"/>
              <a:gd name="connsiteY78" fmla="*/ 127363 h 2610137"/>
              <a:gd name="connsiteX79" fmla="*/ 2827120 w 5018777"/>
              <a:gd name="connsiteY79" fmla="*/ 82731 h 2610137"/>
              <a:gd name="connsiteX80" fmla="*/ 2667463 w 5018777"/>
              <a:gd name="connsiteY80" fmla="*/ 53703 h 2610137"/>
              <a:gd name="connsiteX81" fmla="*/ 2500549 w 5018777"/>
              <a:gd name="connsiteY81" fmla="*/ 46445 h 2610137"/>
              <a:gd name="connsiteX82" fmla="*/ 2275577 w 5018777"/>
              <a:gd name="connsiteY82" fmla="*/ 24674 h 2610137"/>
              <a:gd name="connsiteX83" fmla="*/ 2036092 w 5018777"/>
              <a:gd name="connsiteY83" fmla="*/ 10160 h 2610137"/>
              <a:gd name="connsiteX84" fmla="*/ 1753063 w 5018777"/>
              <a:gd name="connsiteY84" fmla="*/ 31931 h 2610137"/>
              <a:gd name="connsiteX85" fmla="*/ 1519746 w 5018777"/>
              <a:gd name="connsiteY85" fmla="*/ 84908 h 2610137"/>
              <a:gd name="connsiteX86" fmla="*/ 1157977 w 5018777"/>
              <a:gd name="connsiteY86" fmla="*/ 193403 h 2610137"/>
              <a:gd name="connsiteX87" fmla="*/ 969292 w 5018777"/>
              <a:gd name="connsiteY87" fmla="*/ 264160 h 2610137"/>
              <a:gd name="connsiteX88" fmla="*/ 889463 w 5018777"/>
              <a:gd name="connsiteY88" fmla="*/ 322217 h 2610137"/>
              <a:gd name="connsiteX89" fmla="*/ 763189 w 5018777"/>
              <a:gd name="connsiteY89" fmla="*/ 423454 h 2610137"/>
              <a:gd name="connsiteX90" fmla="*/ 693520 w 5018777"/>
              <a:gd name="connsiteY90" fmla="*/ 503645 h 2610137"/>
              <a:gd name="connsiteX91" fmla="*/ 664492 w 5018777"/>
              <a:gd name="connsiteY91" fmla="*/ 547188 h 2610137"/>
              <a:gd name="connsiteX92" fmla="*/ 642720 w 5018777"/>
              <a:gd name="connsiteY92" fmla="*/ 612503 h 2610137"/>
              <a:gd name="connsiteX93" fmla="*/ 651792 w 5018777"/>
              <a:gd name="connsiteY93" fmla="*/ 743857 h 2610137"/>
              <a:gd name="connsiteX94" fmla="*/ 700052 w 5018777"/>
              <a:gd name="connsiteY94" fmla="*/ 807357 h 2610137"/>
              <a:gd name="connsiteX95" fmla="*/ 751577 w 5018777"/>
              <a:gd name="connsiteY95" fmla="*/ 807720 h 2610137"/>
              <a:gd name="connsiteX96" fmla="*/ 775889 w 5018777"/>
              <a:gd name="connsiteY96" fmla="*/ 751840 h 2610137"/>
              <a:gd name="connsiteX97" fmla="*/ 764640 w 5018777"/>
              <a:gd name="connsiteY97" fmla="*/ 682171 h 2610137"/>
              <a:gd name="connsiteX98" fmla="*/ 704769 w 5018777"/>
              <a:gd name="connsiteY98" fmla="*/ 647337 h 2610137"/>
              <a:gd name="connsiteX99" fmla="*/ 567246 w 5018777"/>
              <a:gd name="connsiteY99" fmla="*/ 641894 h 2610137"/>
              <a:gd name="connsiteX100" fmla="*/ 468549 w 5018777"/>
              <a:gd name="connsiteY100" fmla="*/ 685074 h 2610137"/>
              <a:gd name="connsiteX101" fmla="*/ 446777 w 5018777"/>
              <a:gd name="connsiteY101" fmla="*/ 757645 h 2610137"/>
              <a:gd name="connsiteX102" fmla="*/ 475806 w 5018777"/>
              <a:gd name="connsiteY102" fmla="*/ 851988 h 2610137"/>
              <a:gd name="connsiteX103" fmla="*/ 533863 w 5018777"/>
              <a:gd name="connsiteY103" fmla="*/ 844731 h 2610137"/>
              <a:gd name="connsiteX104" fmla="*/ 541120 w 5018777"/>
              <a:gd name="connsiteY104" fmla="*/ 822960 h 2610137"/>
              <a:gd name="connsiteX105" fmla="*/ 519349 w 5018777"/>
              <a:gd name="connsiteY105" fmla="*/ 743131 h 2610137"/>
              <a:gd name="connsiteX106" fmla="*/ 497577 w 5018777"/>
              <a:gd name="connsiteY106" fmla="*/ 728617 h 2610137"/>
              <a:gd name="connsiteX107" fmla="*/ 352435 w 5018777"/>
              <a:gd name="connsiteY107" fmla="*/ 735874 h 2610137"/>
              <a:gd name="connsiteX108" fmla="*/ 252286 w 5018777"/>
              <a:gd name="connsiteY108" fmla="*/ 793931 h 2610137"/>
              <a:gd name="connsiteX109" fmla="*/ 192777 w 5018777"/>
              <a:gd name="connsiteY109" fmla="*/ 895531 h 2610137"/>
              <a:gd name="connsiteX110" fmla="*/ 187335 w 5018777"/>
              <a:gd name="connsiteY110" fmla="*/ 1029425 h 2610137"/>
              <a:gd name="connsiteX111" fmla="*/ 218177 w 5018777"/>
              <a:gd name="connsiteY111" fmla="*/ 1073694 h 2610137"/>
              <a:gd name="connsiteX112" fmla="*/ 278049 w 5018777"/>
              <a:gd name="connsiteY112" fmla="*/ 1066437 h 2610137"/>
              <a:gd name="connsiteX113" fmla="*/ 297643 w 5018777"/>
              <a:gd name="connsiteY113" fmla="*/ 1025434 h 2610137"/>
              <a:gd name="connsiteX114" fmla="*/ 260995 w 5018777"/>
              <a:gd name="connsiteY114" fmla="*/ 960483 h 2610137"/>
              <a:gd name="connsiteX115" fmla="*/ 172095 w 5018777"/>
              <a:gd name="connsiteY115" fmla="*/ 955040 h 2610137"/>
              <a:gd name="connsiteX116" fmla="*/ 108957 w 5018777"/>
              <a:gd name="connsiteY116" fmla="*/ 999308 h 2610137"/>
              <a:gd name="connsiteX117" fmla="*/ 54892 w 5018777"/>
              <a:gd name="connsiteY117" fmla="*/ 1069703 h 2610137"/>
              <a:gd name="connsiteX118" fmla="*/ 14252 w 5018777"/>
              <a:gd name="connsiteY118" fmla="*/ 1159691 h 2610137"/>
              <a:gd name="connsiteX119" fmla="*/ 20783 w 5018777"/>
              <a:gd name="connsiteY119" fmla="*/ 1264920 h 2610137"/>
              <a:gd name="connsiteX120" fmla="*/ 69406 w 5018777"/>
              <a:gd name="connsiteY120" fmla="*/ 1316445 h 2610137"/>
              <a:gd name="connsiteX121" fmla="*/ 112949 w 5018777"/>
              <a:gd name="connsiteY121" fmla="*/ 1345474 h 2610137"/>
              <a:gd name="connsiteX122" fmla="*/ 159032 w 5018777"/>
              <a:gd name="connsiteY122" fmla="*/ 1344748 h 2610137"/>
              <a:gd name="connsiteX123" fmla="*/ 217089 w 5018777"/>
              <a:gd name="connsiteY123" fmla="*/ 1319348 h 2610137"/>
              <a:gd name="connsiteX124" fmla="*/ 199672 w 5018777"/>
              <a:gd name="connsiteY124" fmla="*/ 1246051 h 2610137"/>
              <a:gd name="connsiteX125" fmla="*/ 124197 w 5018777"/>
              <a:gd name="connsiteY125" fmla="*/ 1239157 h 2610137"/>
              <a:gd name="connsiteX126" fmla="*/ 54892 w 5018777"/>
              <a:gd name="connsiteY126" fmla="*/ 1265645 h 2610137"/>
              <a:gd name="connsiteX127" fmla="*/ 33120 w 5018777"/>
              <a:gd name="connsiteY127" fmla="*/ 1301931 h 2610137"/>
              <a:gd name="connsiteX128" fmla="*/ 18606 w 5018777"/>
              <a:gd name="connsiteY128" fmla="*/ 1323703 h 2610137"/>
              <a:gd name="connsiteX129" fmla="*/ 4092 w 5018777"/>
              <a:gd name="connsiteY129" fmla="*/ 1382485 h 2610137"/>
              <a:gd name="connsiteX130" fmla="*/ 3729 w 5018777"/>
              <a:gd name="connsiteY130" fmla="*/ 1439091 h 2610137"/>
              <a:gd name="connsiteX131" fmla="*/ 47635 w 5018777"/>
              <a:gd name="connsiteY131" fmla="*/ 1497874 h 2610137"/>
              <a:gd name="connsiteX132" fmla="*/ 91177 w 5018777"/>
              <a:gd name="connsiteY132" fmla="*/ 1526903 h 2610137"/>
              <a:gd name="connsiteX133" fmla="*/ 127100 w 5018777"/>
              <a:gd name="connsiteY133" fmla="*/ 1571171 h 2610137"/>
              <a:gd name="connsiteX134" fmla="*/ 171006 w 5018777"/>
              <a:gd name="connsiteY134" fmla="*/ 1584960 h 2610137"/>
              <a:gd name="connsiteX135" fmla="*/ 228337 w 5018777"/>
              <a:gd name="connsiteY135" fmla="*/ 1564640 h 2610137"/>
              <a:gd name="connsiteX136" fmla="*/ 236683 w 5018777"/>
              <a:gd name="connsiteY136" fmla="*/ 1486625 h 2610137"/>
              <a:gd name="connsiteX137" fmla="*/ 157217 w 5018777"/>
              <a:gd name="connsiteY137" fmla="*/ 1468483 h 2610137"/>
              <a:gd name="connsiteX138" fmla="*/ 105692 w 5018777"/>
              <a:gd name="connsiteY138" fmla="*/ 1505131 h 2610137"/>
              <a:gd name="connsiteX139" fmla="*/ 105692 w 5018777"/>
              <a:gd name="connsiteY139" fmla="*/ 1701074 h 2610137"/>
              <a:gd name="connsiteX140" fmla="*/ 141615 w 5018777"/>
              <a:gd name="connsiteY140" fmla="*/ 1752237 h 2610137"/>
              <a:gd name="connsiteX141" fmla="*/ 192777 w 5018777"/>
              <a:gd name="connsiteY141" fmla="*/ 1795417 h 2610137"/>
              <a:gd name="connsiteX142" fmla="*/ 250835 w 5018777"/>
              <a:gd name="connsiteY142" fmla="*/ 1831703 h 2610137"/>
              <a:gd name="connsiteX143" fmla="*/ 359692 w 5018777"/>
              <a:gd name="connsiteY143" fmla="*/ 1824445 h 2610137"/>
              <a:gd name="connsiteX144" fmla="*/ 394163 w 5018777"/>
              <a:gd name="connsiteY144" fmla="*/ 1799408 h 2610137"/>
              <a:gd name="connsiteX145" fmla="*/ 410492 w 5018777"/>
              <a:gd name="connsiteY145" fmla="*/ 1701074 h 2610137"/>
              <a:gd name="connsiteX146" fmla="*/ 366949 w 5018777"/>
              <a:gd name="connsiteY146" fmla="*/ 1686560 h 2610137"/>
              <a:gd name="connsiteX147" fmla="*/ 316149 w 5018777"/>
              <a:gd name="connsiteY147" fmla="*/ 1693817 h 2610137"/>
              <a:gd name="connsiteX148" fmla="*/ 279863 w 5018777"/>
              <a:gd name="connsiteY148" fmla="*/ 1722845 h 2610137"/>
              <a:gd name="connsiteX149" fmla="*/ 265349 w 5018777"/>
              <a:gd name="connsiteY149" fmla="*/ 1788160 h 2610137"/>
              <a:gd name="connsiteX150" fmla="*/ 276235 w 5018777"/>
              <a:gd name="connsiteY150" fmla="*/ 1942011 h 2610137"/>
              <a:gd name="connsiteX151" fmla="*/ 331026 w 5018777"/>
              <a:gd name="connsiteY151" fmla="*/ 1987368 h 2610137"/>
              <a:gd name="connsiteX152" fmla="*/ 417749 w 5018777"/>
              <a:gd name="connsiteY152" fmla="*/ 2005874 h 2610137"/>
              <a:gd name="connsiteX153" fmla="*/ 526606 w 5018777"/>
              <a:gd name="connsiteY153" fmla="*/ 1998617 h 2610137"/>
              <a:gd name="connsiteX154" fmla="*/ 555635 w 5018777"/>
              <a:gd name="connsiteY154" fmla="*/ 1976845 h 2610137"/>
              <a:gd name="connsiteX155" fmla="*/ 599177 w 5018777"/>
              <a:gd name="connsiteY155" fmla="*/ 1947817 h 2610137"/>
              <a:gd name="connsiteX156" fmla="*/ 628206 w 5018777"/>
              <a:gd name="connsiteY156" fmla="*/ 1904274 h 2610137"/>
              <a:gd name="connsiteX157" fmla="*/ 613692 w 5018777"/>
              <a:gd name="connsiteY157" fmla="*/ 1838960 h 2610137"/>
              <a:gd name="connsiteX158" fmla="*/ 570149 w 5018777"/>
              <a:gd name="connsiteY158" fmla="*/ 1795417 h 2610137"/>
              <a:gd name="connsiteX159" fmla="*/ 528057 w 5018777"/>
              <a:gd name="connsiteY159" fmla="*/ 1803400 h 2610137"/>
              <a:gd name="connsiteX160" fmla="*/ 481249 w 5018777"/>
              <a:gd name="connsiteY160" fmla="*/ 1901371 h 2610137"/>
              <a:gd name="connsiteX161" fmla="*/ 555635 w 5018777"/>
              <a:gd name="connsiteY161" fmla="*/ 1998617 h 2610137"/>
              <a:gd name="connsiteX162" fmla="*/ 570149 w 5018777"/>
              <a:gd name="connsiteY162" fmla="*/ 2020388 h 2610137"/>
              <a:gd name="connsiteX163" fmla="*/ 700777 w 5018777"/>
              <a:gd name="connsiteY163" fmla="*/ 2071188 h 2610137"/>
              <a:gd name="connsiteX164" fmla="*/ 737063 w 5018777"/>
              <a:gd name="connsiteY164" fmla="*/ 2085703 h 2610137"/>
              <a:gd name="connsiteX165" fmla="*/ 867692 w 5018777"/>
              <a:gd name="connsiteY165" fmla="*/ 2122714 h 2610137"/>
              <a:gd name="connsiteX166" fmla="*/ 969292 w 5018777"/>
              <a:gd name="connsiteY166" fmla="*/ 2151017 h 2610137"/>
              <a:gd name="connsiteX167" fmla="*/ 1078149 w 5018777"/>
              <a:gd name="connsiteY167" fmla="*/ 2136503 h 2610137"/>
              <a:gd name="connsiteX168" fmla="*/ 1128949 w 5018777"/>
              <a:gd name="connsiteY168" fmla="*/ 2107474 h 2610137"/>
              <a:gd name="connsiteX169" fmla="*/ 1247603 w 5018777"/>
              <a:gd name="connsiteY169" fmla="*/ 2016397 h 2610137"/>
              <a:gd name="connsiteX170" fmla="*/ 1291509 w 5018777"/>
              <a:gd name="connsiteY170" fmla="*/ 1960154 h 2610137"/>
              <a:gd name="connsiteX171" fmla="*/ 1278083 w 5018777"/>
              <a:gd name="connsiteY171" fmla="*/ 1842225 h 2610137"/>
              <a:gd name="connsiteX172" fmla="*/ 1223292 w 5018777"/>
              <a:gd name="connsiteY172" fmla="*/ 1817188 h 2610137"/>
              <a:gd name="connsiteX173" fmla="*/ 1129675 w 5018777"/>
              <a:gd name="connsiteY173" fmla="*/ 1836057 h 2610137"/>
              <a:gd name="connsiteX174" fmla="*/ 1107177 w 5018777"/>
              <a:gd name="connsiteY174" fmla="*/ 1897017 h 2610137"/>
              <a:gd name="connsiteX175" fmla="*/ 1085406 w 5018777"/>
              <a:gd name="connsiteY175" fmla="*/ 2005874 h 2610137"/>
              <a:gd name="connsiteX176" fmla="*/ 1020092 w 5018777"/>
              <a:gd name="connsiteY176" fmla="*/ 1998617 h 2610137"/>
              <a:gd name="connsiteX177" fmla="*/ 984532 w 5018777"/>
              <a:gd name="connsiteY177" fmla="*/ 1914434 h 2610137"/>
              <a:gd name="connsiteX178" fmla="*/ 996869 w 5018777"/>
              <a:gd name="connsiteY178" fmla="*/ 1810657 h 2610137"/>
              <a:gd name="connsiteX179" fmla="*/ 1070529 w 5018777"/>
              <a:gd name="connsiteY179" fmla="*/ 1734457 h 2610137"/>
              <a:gd name="connsiteX180" fmla="*/ 1230549 w 5018777"/>
              <a:gd name="connsiteY180" fmla="*/ 1693817 h 2610137"/>
              <a:gd name="connsiteX181" fmla="*/ 1339406 w 5018777"/>
              <a:gd name="connsiteY181" fmla="*/ 1701074 h 2610137"/>
              <a:gd name="connsiteX182" fmla="*/ 1426492 w 5018777"/>
              <a:gd name="connsiteY182" fmla="*/ 1744617 h 2610137"/>
              <a:gd name="connsiteX183" fmla="*/ 1480557 w 5018777"/>
              <a:gd name="connsiteY183" fmla="*/ 1795417 h 2610137"/>
              <a:gd name="connsiteX184" fmla="*/ 1510312 w 5018777"/>
              <a:gd name="connsiteY184" fmla="*/ 1862545 h 2610137"/>
              <a:gd name="connsiteX185" fmla="*/ 1511037 w 5018777"/>
              <a:gd name="connsiteY185" fmla="*/ 1964871 h 2610137"/>
              <a:gd name="connsiteX186" fmla="*/ 1463866 w 5018777"/>
              <a:gd name="connsiteY186" fmla="*/ 2049780 h 2610137"/>
              <a:gd name="connsiteX187" fmla="*/ 1404720 w 5018777"/>
              <a:gd name="connsiteY187" fmla="*/ 2165531 h 2610137"/>
              <a:gd name="connsiteX188" fmla="*/ 1368435 w 5018777"/>
              <a:gd name="connsiteY188" fmla="*/ 2296160 h 2610137"/>
              <a:gd name="connsiteX189" fmla="*/ 1370975 w 5018777"/>
              <a:gd name="connsiteY189" fmla="*/ 2452188 h 2610137"/>
              <a:gd name="connsiteX190" fmla="*/ 1513577 w 5018777"/>
              <a:gd name="connsiteY190" fmla="*/ 2557417 h 2610137"/>
              <a:gd name="connsiteX191" fmla="*/ 1636949 w 5018777"/>
              <a:gd name="connsiteY191" fmla="*/ 2593703 h 2610137"/>
              <a:gd name="connsiteX192" fmla="*/ 1813297 w 5018777"/>
              <a:gd name="connsiteY192" fmla="*/ 2610122 h 2610137"/>
              <a:gd name="connsiteX193" fmla="*/ 1929775 w 5018777"/>
              <a:gd name="connsiteY193" fmla="*/ 2575378 h 2610137"/>
              <a:gd name="connsiteX194" fmla="*/ 1963520 w 5018777"/>
              <a:gd name="connsiteY194" fmla="*/ 2499360 h 2610137"/>
              <a:gd name="connsiteX195" fmla="*/ 2006337 w 5018777"/>
              <a:gd name="connsiteY195" fmla="*/ 2317931 h 2610137"/>
              <a:gd name="connsiteX196" fmla="*/ 2043349 w 5018777"/>
              <a:gd name="connsiteY196" fmla="*/ 2114731 h 2610137"/>
              <a:gd name="connsiteX197" fmla="*/ 2102495 w 5018777"/>
              <a:gd name="connsiteY197" fmla="*/ 1990634 h 2610137"/>
              <a:gd name="connsiteX198" fmla="*/ 2221512 w 5018777"/>
              <a:gd name="connsiteY198" fmla="*/ 1882140 h 2610137"/>
              <a:gd name="connsiteX199" fmla="*/ 2333362 w 5018777"/>
              <a:gd name="connsiteY199" fmla="*/ 1869530 h 2610137"/>
              <a:gd name="connsiteX200" fmla="*/ 2398949 w 5018777"/>
              <a:gd name="connsiteY200" fmla="*/ 1882503 h 2610137"/>
              <a:gd name="connsiteX201" fmla="*/ 2457006 w 5018777"/>
              <a:gd name="connsiteY201" fmla="*/ 1933303 h 2610137"/>
              <a:gd name="connsiteX202" fmla="*/ 2493292 w 5018777"/>
              <a:gd name="connsiteY202" fmla="*/ 1976845 h 2610137"/>
              <a:gd name="connsiteX203" fmla="*/ 2533387 w 5018777"/>
              <a:gd name="connsiteY203" fmla="*/ 2067015 h 2610137"/>
              <a:gd name="connsiteX204" fmla="*/ 2542550 w 5018777"/>
              <a:gd name="connsiteY204" fmla="*/ 2182948 h 2610137"/>
              <a:gd name="connsiteX205" fmla="*/ 2476600 w 5018777"/>
              <a:gd name="connsiteY205" fmla="*/ 2272937 h 2610137"/>
              <a:gd name="connsiteX206" fmla="*/ 2332092 w 5018777"/>
              <a:gd name="connsiteY206" fmla="*/ 2281010 h 2610137"/>
              <a:gd name="connsiteX207" fmla="*/ 2435144 w 5018777"/>
              <a:gd name="connsiteY207" fmla="*/ 2152831 h 2610137"/>
              <a:gd name="connsiteX208" fmla="*/ 2379899 w 5018777"/>
              <a:gd name="connsiteY208" fmla="*/ 2048600 h 2610137"/>
              <a:gd name="connsiteX209" fmla="*/ 2275577 w 5018777"/>
              <a:gd name="connsiteY209" fmla="*/ 2020388 h 2610137"/>
              <a:gd name="connsiteX210" fmla="*/ 2152206 w 5018777"/>
              <a:gd name="connsiteY210" fmla="*/ 2114731 h 2610137"/>
              <a:gd name="connsiteX211" fmla="*/ 2130435 w 5018777"/>
              <a:gd name="connsiteY211" fmla="*/ 2354217 h 2610137"/>
              <a:gd name="connsiteX212" fmla="*/ 2209265 w 5018777"/>
              <a:gd name="connsiteY212" fmla="*/ 2468063 h 2610137"/>
              <a:gd name="connsiteX213" fmla="*/ 2319120 w 5018777"/>
              <a:gd name="connsiteY213" fmla="*/ 2535645 h 2610137"/>
              <a:gd name="connsiteX214" fmla="*/ 2532662 w 5018777"/>
              <a:gd name="connsiteY214" fmla="*/ 2568847 h 2610137"/>
              <a:gd name="connsiteX215" fmla="*/ 2587635 w 5018777"/>
              <a:gd name="connsiteY215" fmla="*/ 2484845 h 2610137"/>
              <a:gd name="connsiteX216" fmla="*/ 2594892 w 5018777"/>
              <a:gd name="connsiteY216" fmla="*/ 2412274 h 2610137"/>
              <a:gd name="connsiteX217" fmla="*/ 2790835 w 5018777"/>
              <a:gd name="connsiteY217" fmla="*/ 2455817 h 2610137"/>
              <a:gd name="connsiteX218" fmla="*/ 2767612 w 5018777"/>
              <a:gd name="connsiteY218" fmla="*/ 2268310 h 2610137"/>
              <a:gd name="connsiteX219" fmla="*/ 2980246 w 5018777"/>
              <a:gd name="connsiteY219" fmla="*/ 2285002 h 2610137"/>
              <a:gd name="connsiteX220" fmla="*/ 2916474 w 5018777"/>
              <a:gd name="connsiteY220" fmla="*/ 2067741 h 2610137"/>
              <a:gd name="connsiteX221" fmla="*/ 3146435 w 5018777"/>
              <a:gd name="connsiteY221" fmla="*/ 2042160 h 2610137"/>
              <a:gd name="connsiteX222" fmla="*/ 3023063 w 5018777"/>
              <a:gd name="connsiteY222" fmla="*/ 1846217 h 2610137"/>
              <a:gd name="connsiteX223" fmla="*/ 3251300 w 5018777"/>
              <a:gd name="connsiteY223" fmla="*/ 1829344 h 2610137"/>
              <a:gd name="connsiteX224" fmla="*/ 3091099 w 5018777"/>
              <a:gd name="connsiteY224" fmla="*/ 1650274 h 2610137"/>
              <a:gd name="connsiteX225" fmla="*/ 3298835 w 5018777"/>
              <a:gd name="connsiteY225" fmla="*/ 1570445 h 2610137"/>
              <a:gd name="connsiteX226" fmla="*/ 3119402 w 5018777"/>
              <a:gd name="connsiteY226" fmla="*/ 1423398 h 2610137"/>
              <a:gd name="connsiteX227" fmla="*/ 3313349 w 5018777"/>
              <a:gd name="connsiteY227" fmla="*/ 1265645 h 2610137"/>
              <a:gd name="connsiteX228" fmla="*/ 3097993 w 5018777"/>
              <a:gd name="connsiteY228" fmla="*/ 1175566 h 2610137"/>
              <a:gd name="connsiteX229" fmla="*/ 3255292 w 5018777"/>
              <a:gd name="connsiteY229" fmla="*/ 997131 h 2610137"/>
              <a:gd name="connsiteX230" fmla="*/ 3028325 w 5018777"/>
              <a:gd name="connsiteY230" fmla="*/ 926102 h 2610137"/>
              <a:gd name="connsiteX231" fmla="*/ 3131920 w 5018777"/>
              <a:gd name="connsiteY231" fmla="*/ 706845 h 2610137"/>
              <a:gd name="connsiteX232" fmla="*/ 2892435 w 5018777"/>
              <a:gd name="connsiteY232" fmla="*/ 648788 h 2610137"/>
              <a:gd name="connsiteX233" fmla="*/ 2976527 w 5018777"/>
              <a:gd name="connsiteY233" fmla="*/ 466906 h 2610137"/>
              <a:gd name="connsiteX234" fmla="*/ 2736950 w 5018777"/>
              <a:gd name="connsiteY234" fmla="*/ 449398 h 2610137"/>
              <a:gd name="connsiteX235" fmla="*/ 2732777 w 5018777"/>
              <a:gd name="connsiteY235" fmla="*/ 380274 h 2610137"/>
              <a:gd name="connsiteX236" fmla="*/ 2725520 w 5018777"/>
              <a:gd name="connsiteY236" fmla="*/ 293188 h 2610137"/>
              <a:gd name="connsiteX237" fmla="*/ 2711006 w 5018777"/>
              <a:gd name="connsiteY237" fmla="*/ 235131 h 2610137"/>
              <a:gd name="connsiteX238" fmla="*/ 2667463 w 5018777"/>
              <a:gd name="connsiteY238" fmla="*/ 213360 h 2610137"/>
              <a:gd name="connsiteX239" fmla="*/ 2660206 w 5018777"/>
              <a:gd name="connsiteY239"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78064 h 2610137"/>
              <a:gd name="connsiteX57" fmla="*/ 3763292 w 5018777"/>
              <a:gd name="connsiteY57" fmla="*/ 532674 h 2610137"/>
              <a:gd name="connsiteX58" fmla="*/ 3770005 w 5018777"/>
              <a:gd name="connsiteY58" fmla="*/ 630010 h 2610137"/>
              <a:gd name="connsiteX59" fmla="*/ 3681286 w 5018777"/>
              <a:gd name="connsiteY59" fmla="*/ 542834 h 2610137"/>
              <a:gd name="connsiteX60" fmla="*/ 3668949 w 5018777"/>
              <a:gd name="connsiteY60" fmla="*/ 438331 h 2610137"/>
              <a:gd name="connsiteX61" fmla="*/ 3724285 w 5018777"/>
              <a:gd name="connsiteY61" fmla="*/ 350157 h 2610137"/>
              <a:gd name="connsiteX62" fmla="*/ 3831237 w 5018777"/>
              <a:gd name="connsiteY62" fmla="*/ 319949 h 2610137"/>
              <a:gd name="connsiteX63" fmla="*/ 3959235 w 5018777"/>
              <a:gd name="connsiteY63" fmla="*/ 336731 h 2610137"/>
              <a:gd name="connsiteX64" fmla="*/ 4097120 w 5018777"/>
              <a:gd name="connsiteY64" fmla="*/ 481874 h 2610137"/>
              <a:gd name="connsiteX65" fmla="*/ 4111997 w 5018777"/>
              <a:gd name="connsiteY65" fmla="*/ 623751 h 2610137"/>
              <a:gd name="connsiteX66" fmla="*/ 4060835 w 5018777"/>
              <a:gd name="connsiteY66" fmla="*/ 772160 h 2610137"/>
              <a:gd name="connsiteX67" fmla="*/ 3946897 w 5018777"/>
              <a:gd name="connsiteY67" fmla="*/ 854165 h 2610137"/>
              <a:gd name="connsiteX68" fmla="*/ 3843120 w 5018777"/>
              <a:gd name="connsiteY68" fmla="*/ 881017 h 2610137"/>
              <a:gd name="connsiteX69" fmla="*/ 3567349 w 5018777"/>
              <a:gd name="connsiteY69" fmla="*/ 866503 h 2610137"/>
              <a:gd name="connsiteX70" fmla="*/ 3414586 w 5018777"/>
              <a:gd name="connsiteY70" fmla="*/ 813798 h 2610137"/>
              <a:gd name="connsiteX71" fmla="*/ 3324870 w 5018777"/>
              <a:gd name="connsiteY71" fmla="*/ 695597 h 2610137"/>
              <a:gd name="connsiteX72" fmla="*/ 3267538 w 5018777"/>
              <a:gd name="connsiteY72" fmla="*/ 543106 h 2610137"/>
              <a:gd name="connsiteX73" fmla="*/ 3199412 w 5018777"/>
              <a:gd name="connsiteY73" fmla="*/ 370840 h 2610137"/>
              <a:gd name="connsiteX74" fmla="*/ 3139177 w 5018777"/>
              <a:gd name="connsiteY74" fmla="*/ 285931 h 2610137"/>
              <a:gd name="connsiteX75" fmla="*/ 3081120 w 5018777"/>
              <a:gd name="connsiteY75" fmla="*/ 235131 h 2610137"/>
              <a:gd name="connsiteX76" fmla="*/ 3008549 w 5018777"/>
              <a:gd name="connsiteY76" fmla="*/ 177074 h 2610137"/>
              <a:gd name="connsiteX77" fmla="*/ 2934889 w 5018777"/>
              <a:gd name="connsiteY77" fmla="*/ 127363 h 2610137"/>
              <a:gd name="connsiteX78" fmla="*/ 2827120 w 5018777"/>
              <a:gd name="connsiteY78" fmla="*/ 82731 h 2610137"/>
              <a:gd name="connsiteX79" fmla="*/ 2667463 w 5018777"/>
              <a:gd name="connsiteY79" fmla="*/ 53703 h 2610137"/>
              <a:gd name="connsiteX80" fmla="*/ 2500549 w 5018777"/>
              <a:gd name="connsiteY80" fmla="*/ 46445 h 2610137"/>
              <a:gd name="connsiteX81" fmla="*/ 2275577 w 5018777"/>
              <a:gd name="connsiteY81" fmla="*/ 24674 h 2610137"/>
              <a:gd name="connsiteX82" fmla="*/ 2036092 w 5018777"/>
              <a:gd name="connsiteY82" fmla="*/ 10160 h 2610137"/>
              <a:gd name="connsiteX83" fmla="*/ 1753063 w 5018777"/>
              <a:gd name="connsiteY83" fmla="*/ 31931 h 2610137"/>
              <a:gd name="connsiteX84" fmla="*/ 1519746 w 5018777"/>
              <a:gd name="connsiteY84" fmla="*/ 84908 h 2610137"/>
              <a:gd name="connsiteX85" fmla="*/ 1157977 w 5018777"/>
              <a:gd name="connsiteY85" fmla="*/ 193403 h 2610137"/>
              <a:gd name="connsiteX86" fmla="*/ 969292 w 5018777"/>
              <a:gd name="connsiteY86" fmla="*/ 264160 h 2610137"/>
              <a:gd name="connsiteX87" fmla="*/ 889463 w 5018777"/>
              <a:gd name="connsiteY87" fmla="*/ 322217 h 2610137"/>
              <a:gd name="connsiteX88" fmla="*/ 763189 w 5018777"/>
              <a:gd name="connsiteY88" fmla="*/ 423454 h 2610137"/>
              <a:gd name="connsiteX89" fmla="*/ 693520 w 5018777"/>
              <a:gd name="connsiteY89" fmla="*/ 503645 h 2610137"/>
              <a:gd name="connsiteX90" fmla="*/ 664492 w 5018777"/>
              <a:gd name="connsiteY90" fmla="*/ 547188 h 2610137"/>
              <a:gd name="connsiteX91" fmla="*/ 642720 w 5018777"/>
              <a:gd name="connsiteY91" fmla="*/ 612503 h 2610137"/>
              <a:gd name="connsiteX92" fmla="*/ 651792 w 5018777"/>
              <a:gd name="connsiteY92" fmla="*/ 743857 h 2610137"/>
              <a:gd name="connsiteX93" fmla="*/ 700052 w 5018777"/>
              <a:gd name="connsiteY93" fmla="*/ 807357 h 2610137"/>
              <a:gd name="connsiteX94" fmla="*/ 751577 w 5018777"/>
              <a:gd name="connsiteY94" fmla="*/ 807720 h 2610137"/>
              <a:gd name="connsiteX95" fmla="*/ 775889 w 5018777"/>
              <a:gd name="connsiteY95" fmla="*/ 751840 h 2610137"/>
              <a:gd name="connsiteX96" fmla="*/ 764640 w 5018777"/>
              <a:gd name="connsiteY96" fmla="*/ 682171 h 2610137"/>
              <a:gd name="connsiteX97" fmla="*/ 704769 w 5018777"/>
              <a:gd name="connsiteY97" fmla="*/ 647337 h 2610137"/>
              <a:gd name="connsiteX98" fmla="*/ 567246 w 5018777"/>
              <a:gd name="connsiteY98" fmla="*/ 641894 h 2610137"/>
              <a:gd name="connsiteX99" fmla="*/ 468549 w 5018777"/>
              <a:gd name="connsiteY99" fmla="*/ 685074 h 2610137"/>
              <a:gd name="connsiteX100" fmla="*/ 446777 w 5018777"/>
              <a:gd name="connsiteY100" fmla="*/ 757645 h 2610137"/>
              <a:gd name="connsiteX101" fmla="*/ 475806 w 5018777"/>
              <a:gd name="connsiteY101" fmla="*/ 851988 h 2610137"/>
              <a:gd name="connsiteX102" fmla="*/ 533863 w 5018777"/>
              <a:gd name="connsiteY102" fmla="*/ 844731 h 2610137"/>
              <a:gd name="connsiteX103" fmla="*/ 541120 w 5018777"/>
              <a:gd name="connsiteY103" fmla="*/ 822960 h 2610137"/>
              <a:gd name="connsiteX104" fmla="*/ 519349 w 5018777"/>
              <a:gd name="connsiteY104" fmla="*/ 743131 h 2610137"/>
              <a:gd name="connsiteX105" fmla="*/ 497577 w 5018777"/>
              <a:gd name="connsiteY105" fmla="*/ 728617 h 2610137"/>
              <a:gd name="connsiteX106" fmla="*/ 352435 w 5018777"/>
              <a:gd name="connsiteY106" fmla="*/ 735874 h 2610137"/>
              <a:gd name="connsiteX107" fmla="*/ 252286 w 5018777"/>
              <a:gd name="connsiteY107" fmla="*/ 793931 h 2610137"/>
              <a:gd name="connsiteX108" fmla="*/ 192777 w 5018777"/>
              <a:gd name="connsiteY108" fmla="*/ 895531 h 2610137"/>
              <a:gd name="connsiteX109" fmla="*/ 187335 w 5018777"/>
              <a:gd name="connsiteY109" fmla="*/ 1029425 h 2610137"/>
              <a:gd name="connsiteX110" fmla="*/ 218177 w 5018777"/>
              <a:gd name="connsiteY110" fmla="*/ 1073694 h 2610137"/>
              <a:gd name="connsiteX111" fmla="*/ 278049 w 5018777"/>
              <a:gd name="connsiteY111" fmla="*/ 1066437 h 2610137"/>
              <a:gd name="connsiteX112" fmla="*/ 297643 w 5018777"/>
              <a:gd name="connsiteY112" fmla="*/ 1025434 h 2610137"/>
              <a:gd name="connsiteX113" fmla="*/ 260995 w 5018777"/>
              <a:gd name="connsiteY113" fmla="*/ 960483 h 2610137"/>
              <a:gd name="connsiteX114" fmla="*/ 172095 w 5018777"/>
              <a:gd name="connsiteY114" fmla="*/ 955040 h 2610137"/>
              <a:gd name="connsiteX115" fmla="*/ 108957 w 5018777"/>
              <a:gd name="connsiteY115" fmla="*/ 999308 h 2610137"/>
              <a:gd name="connsiteX116" fmla="*/ 54892 w 5018777"/>
              <a:gd name="connsiteY116" fmla="*/ 1069703 h 2610137"/>
              <a:gd name="connsiteX117" fmla="*/ 14252 w 5018777"/>
              <a:gd name="connsiteY117" fmla="*/ 1159691 h 2610137"/>
              <a:gd name="connsiteX118" fmla="*/ 20783 w 5018777"/>
              <a:gd name="connsiteY118" fmla="*/ 1264920 h 2610137"/>
              <a:gd name="connsiteX119" fmla="*/ 69406 w 5018777"/>
              <a:gd name="connsiteY119" fmla="*/ 1316445 h 2610137"/>
              <a:gd name="connsiteX120" fmla="*/ 112949 w 5018777"/>
              <a:gd name="connsiteY120" fmla="*/ 1345474 h 2610137"/>
              <a:gd name="connsiteX121" fmla="*/ 159032 w 5018777"/>
              <a:gd name="connsiteY121" fmla="*/ 1344748 h 2610137"/>
              <a:gd name="connsiteX122" fmla="*/ 217089 w 5018777"/>
              <a:gd name="connsiteY122" fmla="*/ 1319348 h 2610137"/>
              <a:gd name="connsiteX123" fmla="*/ 199672 w 5018777"/>
              <a:gd name="connsiteY123" fmla="*/ 1246051 h 2610137"/>
              <a:gd name="connsiteX124" fmla="*/ 124197 w 5018777"/>
              <a:gd name="connsiteY124" fmla="*/ 1239157 h 2610137"/>
              <a:gd name="connsiteX125" fmla="*/ 54892 w 5018777"/>
              <a:gd name="connsiteY125" fmla="*/ 1265645 h 2610137"/>
              <a:gd name="connsiteX126" fmla="*/ 33120 w 5018777"/>
              <a:gd name="connsiteY126" fmla="*/ 1301931 h 2610137"/>
              <a:gd name="connsiteX127" fmla="*/ 18606 w 5018777"/>
              <a:gd name="connsiteY127" fmla="*/ 1323703 h 2610137"/>
              <a:gd name="connsiteX128" fmla="*/ 4092 w 5018777"/>
              <a:gd name="connsiteY128" fmla="*/ 1382485 h 2610137"/>
              <a:gd name="connsiteX129" fmla="*/ 3729 w 5018777"/>
              <a:gd name="connsiteY129" fmla="*/ 1439091 h 2610137"/>
              <a:gd name="connsiteX130" fmla="*/ 47635 w 5018777"/>
              <a:gd name="connsiteY130" fmla="*/ 1497874 h 2610137"/>
              <a:gd name="connsiteX131" fmla="*/ 91177 w 5018777"/>
              <a:gd name="connsiteY131" fmla="*/ 1526903 h 2610137"/>
              <a:gd name="connsiteX132" fmla="*/ 127100 w 5018777"/>
              <a:gd name="connsiteY132" fmla="*/ 1571171 h 2610137"/>
              <a:gd name="connsiteX133" fmla="*/ 171006 w 5018777"/>
              <a:gd name="connsiteY133" fmla="*/ 1584960 h 2610137"/>
              <a:gd name="connsiteX134" fmla="*/ 228337 w 5018777"/>
              <a:gd name="connsiteY134" fmla="*/ 1564640 h 2610137"/>
              <a:gd name="connsiteX135" fmla="*/ 236683 w 5018777"/>
              <a:gd name="connsiteY135" fmla="*/ 1486625 h 2610137"/>
              <a:gd name="connsiteX136" fmla="*/ 157217 w 5018777"/>
              <a:gd name="connsiteY136" fmla="*/ 1468483 h 2610137"/>
              <a:gd name="connsiteX137" fmla="*/ 105692 w 5018777"/>
              <a:gd name="connsiteY137" fmla="*/ 1505131 h 2610137"/>
              <a:gd name="connsiteX138" fmla="*/ 105692 w 5018777"/>
              <a:gd name="connsiteY138" fmla="*/ 1701074 h 2610137"/>
              <a:gd name="connsiteX139" fmla="*/ 141615 w 5018777"/>
              <a:gd name="connsiteY139" fmla="*/ 1752237 h 2610137"/>
              <a:gd name="connsiteX140" fmla="*/ 192777 w 5018777"/>
              <a:gd name="connsiteY140" fmla="*/ 1795417 h 2610137"/>
              <a:gd name="connsiteX141" fmla="*/ 250835 w 5018777"/>
              <a:gd name="connsiteY141" fmla="*/ 1831703 h 2610137"/>
              <a:gd name="connsiteX142" fmla="*/ 359692 w 5018777"/>
              <a:gd name="connsiteY142" fmla="*/ 1824445 h 2610137"/>
              <a:gd name="connsiteX143" fmla="*/ 394163 w 5018777"/>
              <a:gd name="connsiteY143" fmla="*/ 1799408 h 2610137"/>
              <a:gd name="connsiteX144" fmla="*/ 410492 w 5018777"/>
              <a:gd name="connsiteY144" fmla="*/ 1701074 h 2610137"/>
              <a:gd name="connsiteX145" fmla="*/ 366949 w 5018777"/>
              <a:gd name="connsiteY145" fmla="*/ 1686560 h 2610137"/>
              <a:gd name="connsiteX146" fmla="*/ 316149 w 5018777"/>
              <a:gd name="connsiteY146" fmla="*/ 1693817 h 2610137"/>
              <a:gd name="connsiteX147" fmla="*/ 279863 w 5018777"/>
              <a:gd name="connsiteY147" fmla="*/ 1722845 h 2610137"/>
              <a:gd name="connsiteX148" fmla="*/ 265349 w 5018777"/>
              <a:gd name="connsiteY148" fmla="*/ 1788160 h 2610137"/>
              <a:gd name="connsiteX149" fmla="*/ 276235 w 5018777"/>
              <a:gd name="connsiteY149" fmla="*/ 1942011 h 2610137"/>
              <a:gd name="connsiteX150" fmla="*/ 331026 w 5018777"/>
              <a:gd name="connsiteY150" fmla="*/ 1987368 h 2610137"/>
              <a:gd name="connsiteX151" fmla="*/ 417749 w 5018777"/>
              <a:gd name="connsiteY151" fmla="*/ 2005874 h 2610137"/>
              <a:gd name="connsiteX152" fmla="*/ 526606 w 5018777"/>
              <a:gd name="connsiteY152" fmla="*/ 1998617 h 2610137"/>
              <a:gd name="connsiteX153" fmla="*/ 555635 w 5018777"/>
              <a:gd name="connsiteY153" fmla="*/ 1976845 h 2610137"/>
              <a:gd name="connsiteX154" fmla="*/ 599177 w 5018777"/>
              <a:gd name="connsiteY154" fmla="*/ 1947817 h 2610137"/>
              <a:gd name="connsiteX155" fmla="*/ 628206 w 5018777"/>
              <a:gd name="connsiteY155" fmla="*/ 1904274 h 2610137"/>
              <a:gd name="connsiteX156" fmla="*/ 613692 w 5018777"/>
              <a:gd name="connsiteY156" fmla="*/ 1838960 h 2610137"/>
              <a:gd name="connsiteX157" fmla="*/ 570149 w 5018777"/>
              <a:gd name="connsiteY157" fmla="*/ 1795417 h 2610137"/>
              <a:gd name="connsiteX158" fmla="*/ 528057 w 5018777"/>
              <a:gd name="connsiteY158" fmla="*/ 1803400 h 2610137"/>
              <a:gd name="connsiteX159" fmla="*/ 481249 w 5018777"/>
              <a:gd name="connsiteY159" fmla="*/ 1901371 h 2610137"/>
              <a:gd name="connsiteX160" fmla="*/ 555635 w 5018777"/>
              <a:gd name="connsiteY160" fmla="*/ 1998617 h 2610137"/>
              <a:gd name="connsiteX161" fmla="*/ 570149 w 5018777"/>
              <a:gd name="connsiteY161" fmla="*/ 2020388 h 2610137"/>
              <a:gd name="connsiteX162" fmla="*/ 700777 w 5018777"/>
              <a:gd name="connsiteY162" fmla="*/ 2071188 h 2610137"/>
              <a:gd name="connsiteX163" fmla="*/ 737063 w 5018777"/>
              <a:gd name="connsiteY163" fmla="*/ 2085703 h 2610137"/>
              <a:gd name="connsiteX164" fmla="*/ 867692 w 5018777"/>
              <a:gd name="connsiteY164" fmla="*/ 2122714 h 2610137"/>
              <a:gd name="connsiteX165" fmla="*/ 969292 w 5018777"/>
              <a:gd name="connsiteY165" fmla="*/ 2151017 h 2610137"/>
              <a:gd name="connsiteX166" fmla="*/ 1078149 w 5018777"/>
              <a:gd name="connsiteY166" fmla="*/ 2136503 h 2610137"/>
              <a:gd name="connsiteX167" fmla="*/ 1128949 w 5018777"/>
              <a:gd name="connsiteY167" fmla="*/ 2107474 h 2610137"/>
              <a:gd name="connsiteX168" fmla="*/ 1247603 w 5018777"/>
              <a:gd name="connsiteY168" fmla="*/ 2016397 h 2610137"/>
              <a:gd name="connsiteX169" fmla="*/ 1291509 w 5018777"/>
              <a:gd name="connsiteY169" fmla="*/ 1960154 h 2610137"/>
              <a:gd name="connsiteX170" fmla="*/ 1278083 w 5018777"/>
              <a:gd name="connsiteY170" fmla="*/ 1842225 h 2610137"/>
              <a:gd name="connsiteX171" fmla="*/ 1223292 w 5018777"/>
              <a:gd name="connsiteY171" fmla="*/ 1817188 h 2610137"/>
              <a:gd name="connsiteX172" fmla="*/ 1129675 w 5018777"/>
              <a:gd name="connsiteY172" fmla="*/ 1836057 h 2610137"/>
              <a:gd name="connsiteX173" fmla="*/ 1107177 w 5018777"/>
              <a:gd name="connsiteY173" fmla="*/ 1897017 h 2610137"/>
              <a:gd name="connsiteX174" fmla="*/ 1085406 w 5018777"/>
              <a:gd name="connsiteY174" fmla="*/ 2005874 h 2610137"/>
              <a:gd name="connsiteX175" fmla="*/ 1020092 w 5018777"/>
              <a:gd name="connsiteY175" fmla="*/ 1998617 h 2610137"/>
              <a:gd name="connsiteX176" fmla="*/ 984532 w 5018777"/>
              <a:gd name="connsiteY176" fmla="*/ 1914434 h 2610137"/>
              <a:gd name="connsiteX177" fmla="*/ 996869 w 5018777"/>
              <a:gd name="connsiteY177" fmla="*/ 1810657 h 2610137"/>
              <a:gd name="connsiteX178" fmla="*/ 1070529 w 5018777"/>
              <a:gd name="connsiteY178" fmla="*/ 1734457 h 2610137"/>
              <a:gd name="connsiteX179" fmla="*/ 1230549 w 5018777"/>
              <a:gd name="connsiteY179" fmla="*/ 1693817 h 2610137"/>
              <a:gd name="connsiteX180" fmla="*/ 1339406 w 5018777"/>
              <a:gd name="connsiteY180" fmla="*/ 1701074 h 2610137"/>
              <a:gd name="connsiteX181" fmla="*/ 1426492 w 5018777"/>
              <a:gd name="connsiteY181" fmla="*/ 1744617 h 2610137"/>
              <a:gd name="connsiteX182" fmla="*/ 1480557 w 5018777"/>
              <a:gd name="connsiteY182" fmla="*/ 1795417 h 2610137"/>
              <a:gd name="connsiteX183" fmla="*/ 1510312 w 5018777"/>
              <a:gd name="connsiteY183" fmla="*/ 1862545 h 2610137"/>
              <a:gd name="connsiteX184" fmla="*/ 1511037 w 5018777"/>
              <a:gd name="connsiteY184" fmla="*/ 1964871 h 2610137"/>
              <a:gd name="connsiteX185" fmla="*/ 1463866 w 5018777"/>
              <a:gd name="connsiteY185" fmla="*/ 2049780 h 2610137"/>
              <a:gd name="connsiteX186" fmla="*/ 1404720 w 5018777"/>
              <a:gd name="connsiteY186" fmla="*/ 2165531 h 2610137"/>
              <a:gd name="connsiteX187" fmla="*/ 1368435 w 5018777"/>
              <a:gd name="connsiteY187" fmla="*/ 2296160 h 2610137"/>
              <a:gd name="connsiteX188" fmla="*/ 1370975 w 5018777"/>
              <a:gd name="connsiteY188" fmla="*/ 2452188 h 2610137"/>
              <a:gd name="connsiteX189" fmla="*/ 1513577 w 5018777"/>
              <a:gd name="connsiteY189" fmla="*/ 2557417 h 2610137"/>
              <a:gd name="connsiteX190" fmla="*/ 1636949 w 5018777"/>
              <a:gd name="connsiteY190" fmla="*/ 2593703 h 2610137"/>
              <a:gd name="connsiteX191" fmla="*/ 1813297 w 5018777"/>
              <a:gd name="connsiteY191" fmla="*/ 2610122 h 2610137"/>
              <a:gd name="connsiteX192" fmla="*/ 1929775 w 5018777"/>
              <a:gd name="connsiteY192" fmla="*/ 2575378 h 2610137"/>
              <a:gd name="connsiteX193" fmla="*/ 1963520 w 5018777"/>
              <a:gd name="connsiteY193" fmla="*/ 2499360 h 2610137"/>
              <a:gd name="connsiteX194" fmla="*/ 2006337 w 5018777"/>
              <a:gd name="connsiteY194" fmla="*/ 2317931 h 2610137"/>
              <a:gd name="connsiteX195" fmla="*/ 2043349 w 5018777"/>
              <a:gd name="connsiteY195" fmla="*/ 2114731 h 2610137"/>
              <a:gd name="connsiteX196" fmla="*/ 2102495 w 5018777"/>
              <a:gd name="connsiteY196" fmla="*/ 1990634 h 2610137"/>
              <a:gd name="connsiteX197" fmla="*/ 2221512 w 5018777"/>
              <a:gd name="connsiteY197" fmla="*/ 1882140 h 2610137"/>
              <a:gd name="connsiteX198" fmla="*/ 2333362 w 5018777"/>
              <a:gd name="connsiteY198" fmla="*/ 1869530 h 2610137"/>
              <a:gd name="connsiteX199" fmla="*/ 2398949 w 5018777"/>
              <a:gd name="connsiteY199" fmla="*/ 1882503 h 2610137"/>
              <a:gd name="connsiteX200" fmla="*/ 2457006 w 5018777"/>
              <a:gd name="connsiteY200" fmla="*/ 1933303 h 2610137"/>
              <a:gd name="connsiteX201" fmla="*/ 2493292 w 5018777"/>
              <a:gd name="connsiteY201" fmla="*/ 1976845 h 2610137"/>
              <a:gd name="connsiteX202" fmla="*/ 2533387 w 5018777"/>
              <a:gd name="connsiteY202" fmla="*/ 2067015 h 2610137"/>
              <a:gd name="connsiteX203" fmla="*/ 2542550 w 5018777"/>
              <a:gd name="connsiteY203" fmla="*/ 2182948 h 2610137"/>
              <a:gd name="connsiteX204" fmla="*/ 2476600 w 5018777"/>
              <a:gd name="connsiteY204" fmla="*/ 2272937 h 2610137"/>
              <a:gd name="connsiteX205" fmla="*/ 2332092 w 5018777"/>
              <a:gd name="connsiteY205" fmla="*/ 2281010 h 2610137"/>
              <a:gd name="connsiteX206" fmla="*/ 2435144 w 5018777"/>
              <a:gd name="connsiteY206" fmla="*/ 2152831 h 2610137"/>
              <a:gd name="connsiteX207" fmla="*/ 2379899 w 5018777"/>
              <a:gd name="connsiteY207" fmla="*/ 2048600 h 2610137"/>
              <a:gd name="connsiteX208" fmla="*/ 2275577 w 5018777"/>
              <a:gd name="connsiteY208" fmla="*/ 2020388 h 2610137"/>
              <a:gd name="connsiteX209" fmla="*/ 2152206 w 5018777"/>
              <a:gd name="connsiteY209" fmla="*/ 2114731 h 2610137"/>
              <a:gd name="connsiteX210" fmla="*/ 2130435 w 5018777"/>
              <a:gd name="connsiteY210" fmla="*/ 2354217 h 2610137"/>
              <a:gd name="connsiteX211" fmla="*/ 2209265 w 5018777"/>
              <a:gd name="connsiteY211" fmla="*/ 2468063 h 2610137"/>
              <a:gd name="connsiteX212" fmla="*/ 2319120 w 5018777"/>
              <a:gd name="connsiteY212" fmla="*/ 2535645 h 2610137"/>
              <a:gd name="connsiteX213" fmla="*/ 2532662 w 5018777"/>
              <a:gd name="connsiteY213" fmla="*/ 2568847 h 2610137"/>
              <a:gd name="connsiteX214" fmla="*/ 2587635 w 5018777"/>
              <a:gd name="connsiteY214" fmla="*/ 2484845 h 2610137"/>
              <a:gd name="connsiteX215" fmla="*/ 2594892 w 5018777"/>
              <a:gd name="connsiteY215" fmla="*/ 2412274 h 2610137"/>
              <a:gd name="connsiteX216" fmla="*/ 2790835 w 5018777"/>
              <a:gd name="connsiteY216" fmla="*/ 2455817 h 2610137"/>
              <a:gd name="connsiteX217" fmla="*/ 2767612 w 5018777"/>
              <a:gd name="connsiteY217" fmla="*/ 2268310 h 2610137"/>
              <a:gd name="connsiteX218" fmla="*/ 2980246 w 5018777"/>
              <a:gd name="connsiteY218" fmla="*/ 2285002 h 2610137"/>
              <a:gd name="connsiteX219" fmla="*/ 2916474 w 5018777"/>
              <a:gd name="connsiteY219" fmla="*/ 2067741 h 2610137"/>
              <a:gd name="connsiteX220" fmla="*/ 3146435 w 5018777"/>
              <a:gd name="connsiteY220" fmla="*/ 2042160 h 2610137"/>
              <a:gd name="connsiteX221" fmla="*/ 3023063 w 5018777"/>
              <a:gd name="connsiteY221" fmla="*/ 1846217 h 2610137"/>
              <a:gd name="connsiteX222" fmla="*/ 3251300 w 5018777"/>
              <a:gd name="connsiteY222" fmla="*/ 1829344 h 2610137"/>
              <a:gd name="connsiteX223" fmla="*/ 3091099 w 5018777"/>
              <a:gd name="connsiteY223" fmla="*/ 1650274 h 2610137"/>
              <a:gd name="connsiteX224" fmla="*/ 3298835 w 5018777"/>
              <a:gd name="connsiteY224" fmla="*/ 1570445 h 2610137"/>
              <a:gd name="connsiteX225" fmla="*/ 3119402 w 5018777"/>
              <a:gd name="connsiteY225" fmla="*/ 1423398 h 2610137"/>
              <a:gd name="connsiteX226" fmla="*/ 3313349 w 5018777"/>
              <a:gd name="connsiteY226" fmla="*/ 1265645 h 2610137"/>
              <a:gd name="connsiteX227" fmla="*/ 3097993 w 5018777"/>
              <a:gd name="connsiteY227" fmla="*/ 1175566 h 2610137"/>
              <a:gd name="connsiteX228" fmla="*/ 3255292 w 5018777"/>
              <a:gd name="connsiteY228" fmla="*/ 997131 h 2610137"/>
              <a:gd name="connsiteX229" fmla="*/ 3028325 w 5018777"/>
              <a:gd name="connsiteY229" fmla="*/ 926102 h 2610137"/>
              <a:gd name="connsiteX230" fmla="*/ 3131920 w 5018777"/>
              <a:gd name="connsiteY230" fmla="*/ 706845 h 2610137"/>
              <a:gd name="connsiteX231" fmla="*/ 2892435 w 5018777"/>
              <a:gd name="connsiteY231" fmla="*/ 648788 h 2610137"/>
              <a:gd name="connsiteX232" fmla="*/ 2976527 w 5018777"/>
              <a:gd name="connsiteY232" fmla="*/ 466906 h 2610137"/>
              <a:gd name="connsiteX233" fmla="*/ 2736950 w 5018777"/>
              <a:gd name="connsiteY233" fmla="*/ 449398 h 2610137"/>
              <a:gd name="connsiteX234" fmla="*/ 2732777 w 5018777"/>
              <a:gd name="connsiteY234" fmla="*/ 380274 h 2610137"/>
              <a:gd name="connsiteX235" fmla="*/ 2725520 w 5018777"/>
              <a:gd name="connsiteY235" fmla="*/ 293188 h 2610137"/>
              <a:gd name="connsiteX236" fmla="*/ 2711006 w 5018777"/>
              <a:gd name="connsiteY236" fmla="*/ 235131 h 2610137"/>
              <a:gd name="connsiteX237" fmla="*/ 2667463 w 5018777"/>
              <a:gd name="connsiteY237" fmla="*/ 213360 h 2610137"/>
              <a:gd name="connsiteX238" fmla="*/ 2660206 w 5018777"/>
              <a:gd name="connsiteY238"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78064 h 2610137"/>
              <a:gd name="connsiteX57" fmla="*/ 3763292 w 5018777"/>
              <a:gd name="connsiteY57" fmla="*/ 532674 h 2610137"/>
              <a:gd name="connsiteX58" fmla="*/ 3770005 w 5018777"/>
              <a:gd name="connsiteY58" fmla="*/ 630010 h 2610137"/>
              <a:gd name="connsiteX59" fmla="*/ 3681286 w 5018777"/>
              <a:gd name="connsiteY59" fmla="*/ 542834 h 2610137"/>
              <a:gd name="connsiteX60" fmla="*/ 3668949 w 5018777"/>
              <a:gd name="connsiteY60" fmla="*/ 438331 h 2610137"/>
              <a:gd name="connsiteX61" fmla="*/ 3724285 w 5018777"/>
              <a:gd name="connsiteY61" fmla="*/ 350157 h 2610137"/>
              <a:gd name="connsiteX62" fmla="*/ 3831237 w 5018777"/>
              <a:gd name="connsiteY62" fmla="*/ 319949 h 2610137"/>
              <a:gd name="connsiteX63" fmla="*/ 3959235 w 5018777"/>
              <a:gd name="connsiteY63" fmla="*/ 336731 h 2610137"/>
              <a:gd name="connsiteX64" fmla="*/ 4097120 w 5018777"/>
              <a:gd name="connsiteY64" fmla="*/ 481874 h 2610137"/>
              <a:gd name="connsiteX65" fmla="*/ 4111997 w 5018777"/>
              <a:gd name="connsiteY65" fmla="*/ 623751 h 2610137"/>
              <a:gd name="connsiteX66" fmla="*/ 4060835 w 5018777"/>
              <a:gd name="connsiteY66" fmla="*/ 772160 h 2610137"/>
              <a:gd name="connsiteX67" fmla="*/ 3946897 w 5018777"/>
              <a:gd name="connsiteY67" fmla="*/ 854165 h 2610137"/>
              <a:gd name="connsiteX68" fmla="*/ 3843120 w 5018777"/>
              <a:gd name="connsiteY68" fmla="*/ 881017 h 2610137"/>
              <a:gd name="connsiteX69" fmla="*/ 3567349 w 5018777"/>
              <a:gd name="connsiteY69" fmla="*/ 866503 h 2610137"/>
              <a:gd name="connsiteX70" fmla="*/ 3414586 w 5018777"/>
              <a:gd name="connsiteY70" fmla="*/ 813798 h 2610137"/>
              <a:gd name="connsiteX71" fmla="*/ 3324870 w 5018777"/>
              <a:gd name="connsiteY71" fmla="*/ 695597 h 2610137"/>
              <a:gd name="connsiteX72" fmla="*/ 3267538 w 5018777"/>
              <a:gd name="connsiteY72" fmla="*/ 543106 h 2610137"/>
              <a:gd name="connsiteX73" fmla="*/ 3199412 w 5018777"/>
              <a:gd name="connsiteY73" fmla="*/ 370840 h 2610137"/>
              <a:gd name="connsiteX74" fmla="*/ 3139177 w 5018777"/>
              <a:gd name="connsiteY74" fmla="*/ 285931 h 2610137"/>
              <a:gd name="connsiteX75" fmla="*/ 3081120 w 5018777"/>
              <a:gd name="connsiteY75" fmla="*/ 235131 h 2610137"/>
              <a:gd name="connsiteX76" fmla="*/ 3008549 w 5018777"/>
              <a:gd name="connsiteY76" fmla="*/ 177074 h 2610137"/>
              <a:gd name="connsiteX77" fmla="*/ 2934889 w 5018777"/>
              <a:gd name="connsiteY77" fmla="*/ 127363 h 2610137"/>
              <a:gd name="connsiteX78" fmla="*/ 2827120 w 5018777"/>
              <a:gd name="connsiteY78" fmla="*/ 82731 h 2610137"/>
              <a:gd name="connsiteX79" fmla="*/ 2667463 w 5018777"/>
              <a:gd name="connsiteY79" fmla="*/ 53703 h 2610137"/>
              <a:gd name="connsiteX80" fmla="*/ 2500549 w 5018777"/>
              <a:gd name="connsiteY80" fmla="*/ 46445 h 2610137"/>
              <a:gd name="connsiteX81" fmla="*/ 2275577 w 5018777"/>
              <a:gd name="connsiteY81" fmla="*/ 24674 h 2610137"/>
              <a:gd name="connsiteX82" fmla="*/ 2036092 w 5018777"/>
              <a:gd name="connsiteY82" fmla="*/ 10160 h 2610137"/>
              <a:gd name="connsiteX83" fmla="*/ 1753063 w 5018777"/>
              <a:gd name="connsiteY83" fmla="*/ 31931 h 2610137"/>
              <a:gd name="connsiteX84" fmla="*/ 1519746 w 5018777"/>
              <a:gd name="connsiteY84" fmla="*/ 84908 h 2610137"/>
              <a:gd name="connsiteX85" fmla="*/ 1157977 w 5018777"/>
              <a:gd name="connsiteY85" fmla="*/ 193403 h 2610137"/>
              <a:gd name="connsiteX86" fmla="*/ 969292 w 5018777"/>
              <a:gd name="connsiteY86" fmla="*/ 264160 h 2610137"/>
              <a:gd name="connsiteX87" fmla="*/ 889463 w 5018777"/>
              <a:gd name="connsiteY87" fmla="*/ 322217 h 2610137"/>
              <a:gd name="connsiteX88" fmla="*/ 763189 w 5018777"/>
              <a:gd name="connsiteY88" fmla="*/ 423454 h 2610137"/>
              <a:gd name="connsiteX89" fmla="*/ 693520 w 5018777"/>
              <a:gd name="connsiteY89" fmla="*/ 503645 h 2610137"/>
              <a:gd name="connsiteX90" fmla="*/ 664492 w 5018777"/>
              <a:gd name="connsiteY90" fmla="*/ 547188 h 2610137"/>
              <a:gd name="connsiteX91" fmla="*/ 642720 w 5018777"/>
              <a:gd name="connsiteY91" fmla="*/ 612503 h 2610137"/>
              <a:gd name="connsiteX92" fmla="*/ 651792 w 5018777"/>
              <a:gd name="connsiteY92" fmla="*/ 743857 h 2610137"/>
              <a:gd name="connsiteX93" fmla="*/ 700052 w 5018777"/>
              <a:gd name="connsiteY93" fmla="*/ 807357 h 2610137"/>
              <a:gd name="connsiteX94" fmla="*/ 751577 w 5018777"/>
              <a:gd name="connsiteY94" fmla="*/ 807720 h 2610137"/>
              <a:gd name="connsiteX95" fmla="*/ 775889 w 5018777"/>
              <a:gd name="connsiteY95" fmla="*/ 751840 h 2610137"/>
              <a:gd name="connsiteX96" fmla="*/ 764640 w 5018777"/>
              <a:gd name="connsiteY96" fmla="*/ 682171 h 2610137"/>
              <a:gd name="connsiteX97" fmla="*/ 704769 w 5018777"/>
              <a:gd name="connsiteY97" fmla="*/ 647337 h 2610137"/>
              <a:gd name="connsiteX98" fmla="*/ 567246 w 5018777"/>
              <a:gd name="connsiteY98" fmla="*/ 641894 h 2610137"/>
              <a:gd name="connsiteX99" fmla="*/ 468549 w 5018777"/>
              <a:gd name="connsiteY99" fmla="*/ 685074 h 2610137"/>
              <a:gd name="connsiteX100" fmla="*/ 446777 w 5018777"/>
              <a:gd name="connsiteY100" fmla="*/ 757645 h 2610137"/>
              <a:gd name="connsiteX101" fmla="*/ 475806 w 5018777"/>
              <a:gd name="connsiteY101" fmla="*/ 851988 h 2610137"/>
              <a:gd name="connsiteX102" fmla="*/ 533863 w 5018777"/>
              <a:gd name="connsiteY102" fmla="*/ 844731 h 2610137"/>
              <a:gd name="connsiteX103" fmla="*/ 541120 w 5018777"/>
              <a:gd name="connsiteY103" fmla="*/ 822960 h 2610137"/>
              <a:gd name="connsiteX104" fmla="*/ 519349 w 5018777"/>
              <a:gd name="connsiteY104" fmla="*/ 743131 h 2610137"/>
              <a:gd name="connsiteX105" fmla="*/ 497577 w 5018777"/>
              <a:gd name="connsiteY105" fmla="*/ 728617 h 2610137"/>
              <a:gd name="connsiteX106" fmla="*/ 352435 w 5018777"/>
              <a:gd name="connsiteY106" fmla="*/ 735874 h 2610137"/>
              <a:gd name="connsiteX107" fmla="*/ 252286 w 5018777"/>
              <a:gd name="connsiteY107" fmla="*/ 793931 h 2610137"/>
              <a:gd name="connsiteX108" fmla="*/ 192777 w 5018777"/>
              <a:gd name="connsiteY108" fmla="*/ 895531 h 2610137"/>
              <a:gd name="connsiteX109" fmla="*/ 187335 w 5018777"/>
              <a:gd name="connsiteY109" fmla="*/ 1029425 h 2610137"/>
              <a:gd name="connsiteX110" fmla="*/ 218177 w 5018777"/>
              <a:gd name="connsiteY110" fmla="*/ 1073694 h 2610137"/>
              <a:gd name="connsiteX111" fmla="*/ 278049 w 5018777"/>
              <a:gd name="connsiteY111" fmla="*/ 1066437 h 2610137"/>
              <a:gd name="connsiteX112" fmla="*/ 297643 w 5018777"/>
              <a:gd name="connsiteY112" fmla="*/ 1025434 h 2610137"/>
              <a:gd name="connsiteX113" fmla="*/ 260995 w 5018777"/>
              <a:gd name="connsiteY113" fmla="*/ 960483 h 2610137"/>
              <a:gd name="connsiteX114" fmla="*/ 172095 w 5018777"/>
              <a:gd name="connsiteY114" fmla="*/ 955040 h 2610137"/>
              <a:gd name="connsiteX115" fmla="*/ 108957 w 5018777"/>
              <a:gd name="connsiteY115" fmla="*/ 999308 h 2610137"/>
              <a:gd name="connsiteX116" fmla="*/ 54892 w 5018777"/>
              <a:gd name="connsiteY116" fmla="*/ 1069703 h 2610137"/>
              <a:gd name="connsiteX117" fmla="*/ 14252 w 5018777"/>
              <a:gd name="connsiteY117" fmla="*/ 1159691 h 2610137"/>
              <a:gd name="connsiteX118" fmla="*/ 20783 w 5018777"/>
              <a:gd name="connsiteY118" fmla="*/ 1264920 h 2610137"/>
              <a:gd name="connsiteX119" fmla="*/ 69406 w 5018777"/>
              <a:gd name="connsiteY119" fmla="*/ 1316445 h 2610137"/>
              <a:gd name="connsiteX120" fmla="*/ 112949 w 5018777"/>
              <a:gd name="connsiteY120" fmla="*/ 1345474 h 2610137"/>
              <a:gd name="connsiteX121" fmla="*/ 159032 w 5018777"/>
              <a:gd name="connsiteY121" fmla="*/ 1344748 h 2610137"/>
              <a:gd name="connsiteX122" fmla="*/ 217089 w 5018777"/>
              <a:gd name="connsiteY122" fmla="*/ 1319348 h 2610137"/>
              <a:gd name="connsiteX123" fmla="*/ 199672 w 5018777"/>
              <a:gd name="connsiteY123" fmla="*/ 1246051 h 2610137"/>
              <a:gd name="connsiteX124" fmla="*/ 124197 w 5018777"/>
              <a:gd name="connsiteY124" fmla="*/ 1239157 h 2610137"/>
              <a:gd name="connsiteX125" fmla="*/ 54892 w 5018777"/>
              <a:gd name="connsiteY125" fmla="*/ 1265645 h 2610137"/>
              <a:gd name="connsiteX126" fmla="*/ 33120 w 5018777"/>
              <a:gd name="connsiteY126" fmla="*/ 1301931 h 2610137"/>
              <a:gd name="connsiteX127" fmla="*/ 18606 w 5018777"/>
              <a:gd name="connsiteY127" fmla="*/ 1323703 h 2610137"/>
              <a:gd name="connsiteX128" fmla="*/ 4092 w 5018777"/>
              <a:gd name="connsiteY128" fmla="*/ 1382485 h 2610137"/>
              <a:gd name="connsiteX129" fmla="*/ 3729 w 5018777"/>
              <a:gd name="connsiteY129" fmla="*/ 1439091 h 2610137"/>
              <a:gd name="connsiteX130" fmla="*/ 47635 w 5018777"/>
              <a:gd name="connsiteY130" fmla="*/ 1497874 h 2610137"/>
              <a:gd name="connsiteX131" fmla="*/ 91177 w 5018777"/>
              <a:gd name="connsiteY131" fmla="*/ 1526903 h 2610137"/>
              <a:gd name="connsiteX132" fmla="*/ 127100 w 5018777"/>
              <a:gd name="connsiteY132" fmla="*/ 1571171 h 2610137"/>
              <a:gd name="connsiteX133" fmla="*/ 171006 w 5018777"/>
              <a:gd name="connsiteY133" fmla="*/ 1584960 h 2610137"/>
              <a:gd name="connsiteX134" fmla="*/ 228337 w 5018777"/>
              <a:gd name="connsiteY134" fmla="*/ 1564640 h 2610137"/>
              <a:gd name="connsiteX135" fmla="*/ 236683 w 5018777"/>
              <a:gd name="connsiteY135" fmla="*/ 1486625 h 2610137"/>
              <a:gd name="connsiteX136" fmla="*/ 157217 w 5018777"/>
              <a:gd name="connsiteY136" fmla="*/ 1468483 h 2610137"/>
              <a:gd name="connsiteX137" fmla="*/ 105692 w 5018777"/>
              <a:gd name="connsiteY137" fmla="*/ 1505131 h 2610137"/>
              <a:gd name="connsiteX138" fmla="*/ 105692 w 5018777"/>
              <a:gd name="connsiteY138" fmla="*/ 1701074 h 2610137"/>
              <a:gd name="connsiteX139" fmla="*/ 141615 w 5018777"/>
              <a:gd name="connsiteY139" fmla="*/ 1752237 h 2610137"/>
              <a:gd name="connsiteX140" fmla="*/ 192777 w 5018777"/>
              <a:gd name="connsiteY140" fmla="*/ 1795417 h 2610137"/>
              <a:gd name="connsiteX141" fmla="*/ 250835 w 5018777"/>
              <a:gd name="connsiteY141" fmla="*/ 1831703 h 2610137"/>
              <a:gd name="connsiteX142" fmla="*/ 359692 w 5018777"/>
              <a:gd name="connsiteY142" fmla="*/ 1824445 h 2610137"/>
              <a:gd name="connsiteX143" fmla="*/ 394163 w 5018777"/>
              <a:gd name="connsiteY143" fmla="*/ 1799408 h 2610137"/>
              <a:gd name="connsiteX144" fmla="*/ 410492 w 5018777"/>
              <a:gd name="connsiteY144" fmla="*/ 1701074 h 2610137"/>
              <a:gd name="connsiteX145" fmla="*/ 366949 w 5018777"/>
              <a:gd name="connsiteY145" fmla="*/ 1686560 h 2610137"/>
              <a:gd name="connsiteX146" fmla="*/ 316149 w 5018777"/>
              <a:gd name="connsiteY146" fmla="*/ 1693817 h 2610137"/>
              <a:gd name="connsiteX147" fmla="*/ 279863 w 5018777"/>
              <a:gd name="connsiteY147" fmla="*/ 1722845 h 2610137"/>
              <a:gd name="connsiteX148" fmla="*/ 265349 w 5018777"/>
              <a:gd name="connsiteY148" fmla="*/ 1788160 h 2610137"/>
              <a:gd name="connsiteX149" fmla="*/ 276235 w 5018777"/>
              <a:gd name="connsiteY149" fmla="*/ 1942011 h 2610137"/>
              <a:gd name="connsiteX150" fmla="*/ 331026 w 5018777"/>
              <a:gd name="connsiteY150" fmla="*/ 1987368 h 2610137"/>
              <a:gd name="connsiteX151" fmla="*/ 417749 w 5018777"/>
              <a:gd name="connsiteY151" fmla="*/ 2005874 h 2610137"/>
              <a:gd name="connsiteX152" fmla="*/ 526606 w 5018777"/>
              <a:gd name="connsiteY152" fmla="*/ 1998617 h 2610137"/>
              <a:gd name="connsiteX153" fmla="*/ 555635 w 5018777"/>
              <a:gd name="connsiteY153" fmla="*/ 1976845 h 2610137"/>
              <a:gd name="connsiteX154" fmla="*/ 599177 w 5018777"/>
              <a:gd name="connsiteY154" fmla="*/ 1947817 h 2610137"/>
              <a:gd name="connsiteX155" fmla="*/ 628206 w 5018777"/>
              <a:gd name="connsiteY155" fmla="*/ 1904274 h 2610137"/>
              <a:gd name="connsiteX156" fmla="*/ 613692 w 5018777"/>
              <a:gd name="connsiteY156" fmla="*/ 1838960 h 2610137"/>
              <a:gd name="connsiteX157" fmla="*/ 570149 w 5018777"/>
              <a:gd name="connsiteY157" fmla="*/ 1795417 h 2610137"/>
              <a:gd name="connsiteX158" fmla="*/ 528057 w 5018777"/>
              <a:gd name="connsiteY158" fmla="*/ 1803400 h 2610137"/>
              <a:gd name="connsiteX159" fmla="*/ 481249 w 5018777"/>
              <a:gd name="connsiteY159" fmla="*/ 1901371 h 2610137"/>
              <a:gd name="connsiteX160" fmla="*/ 555635 w 5018777"/>
              <a:gd name="connsiteY160" fmla="*/ 1998617 h 2610137"/>
              <a:gd name="connsiteX161" fmla="*/ 570149 w 5018777"/>
              <a:gd name="connsiteY161" fmla="*/ 2020388 h 2610137"/>
              <a:gd name="connsiteX162" fmla="*/ 700777 w 5018777"/>
              <a:gd name="connsiteY162" fmla="*/ 2071188 h 2610137"/>
              <a:gd name="connsiteX163" fmla="*/ 737063 w 5018777"/>
              <a:gd name="connsiteY163" fmla="*/ 2085703 h 2610137"/>
              <a:gd name="connsiteX164" fmla="*/ 867692 w 5018777"/>
              <a:gd name="connsiteY164" fmla="*/ 2122714 h 2610137"/>
              <a:gd name="connsiteX165" fmla="*/ 969292 w 5018777"/>
              <a:gd name="connsiteY165" fmla="*/ 2151017 h 2610137"/>
              <a:gd name="connsiteX166" fmla="*/ 1078149 w 5018777"/>
              <a:gd name="connsiteY166" fmla="*/ 2136503 h 2610137"/>
              <a:gd name="connsiteX167" fmla="*/ 1128949 w 5018777"/>
              <a:gd name="connsiteY167" fmla="*/ 2107474 h 2610137"/>
              <a:gd name="connsiteX168" fmla="*/ 1247603 w 5018777"/>
              <a:gd name="connsiteY168" fmla="*/ 2016397 h 2610137"/>
              <a:gd name="connsiteX169" fmla="*/ 1291509 w 5018777"/>
              <a:gd name="connsiteY169" fmla="*/ 1960154 h 2610137"/>
              <a:gd name="connsiteX170" fmla="*/ 1278083 w 5018777"/>
              <a:gd name="connsiteY170" fmla="*/ 1842225 h 2610137"/>
              <a:gd name="connsiteX171" fmla="*/ 1223292 w 5018777"/>
              <a:gd name="connsiteY171" fmla="*/ 1817188 h 2610137"/>
              <a:gd name="connsiteX172" fmla="*/ 1129675 w 5018777"/>
              <a:gd name="connsiteY172" fmla="*/ 1836057 h 2610137"/>
              <a:gd name="connsiteX173" fmla="*/ 1107177 w 5018777"/>
              <a:gd name="connsiteY173" fmla="*/ 1897017 h 2610137"/>
              <a:gd name="connsiteX174" fmla="*/ 1085406 w 5018777"/>
              <a:gd name="connsiteY174" fmla="*/ 2005874 h 2610137"/>
              <a:gd name="connsiteX175" fmla="*/ 1020092 w 5018777"/>
              <a:gd name="connsiteY175" fmla="*/ 1998617 h 2610137"/>
              <a:gd name="connsiteX176" fmla="*/ 984532 w 5018777"/>
              <a:gd name="connsiteY176" fmla="*/ 1914434 h 2610137"/>
              <a:gd name="connsiteX177" fmla="*/ 996869 w 5018777"/>
              <a:gd name="connsiteY177" fmla="*/ 1810657 h 2610137"/>
              <a:gd name="connsiteX178" fmla="*/ 1070529 w 5018777"/>
              <a:gd name="connsiteY178" fmla="*/ 1734457 h 2610137"/>
              <a:gd name="connsiteX179" fmla="*/ 1230549 w 5018777"/>
              <a:gd name="connsiteY179" fmla="*/ 1693817 h 2610137"/>
              <a:gd name="connsiteX180" fmla="*/ 1339406 w 5018777"/>
              <a:gd name="connsiteY180" fmla="*/ 1701074 h 2610137"/>
              <a:gd name="connsiteX181" fmla="*/ 1426492 w 5018777"/>
              <a:gd name="connsiteY181" fmla="*/ 1744617 h 2610137"/>
              <a:gd name="connsiteX182" fmla="*/ 1480557 w 5018777"/>
              <a:gd name="connsiteY182" fmla="*/ 1795417 h 2610137"/>
              <a:gd name="connsiteX183" fmla="*/ 1510312 w 5018777"/>
              <a:gd name="connsiteY183" fmla="*/ 1862545 h 2610137"/>
              <a:gd name="connsiteX184" fmla="*/ 1511037 w 5018777"/>
              <a:gd name="connsiteY184" fmla="*/ 1964871 h 2610137"/>
              <a:gd name="connsiteX185" fmla="*/ 1463866 w 5018777"/>
              <a:gd name="connsiteY185" fmla="*/ 2049780 h 2610137"/>
              <a:gd name="connsiteX186" fmla="*/ 1404720 w 5018777"/>
              <a:gd name="connsiteY186" fmla="*/ 2165531 h 2610137"/>
              <a:gd name="connsiteX187" fmla="*/ 1368435 w 5018777"/>
              <a:gd name="connsiteY187" fmla="*/ 2296160 h 2610137"/>
              <a:gd name="connsiteX188" fmla="*/ 1370975 w 5018777"/>
              <a:gd name="connsiteY188" fmla="*/ 2452188 h 2610137"/>
              <a:gd name="connsiteX189" fmla="*/ 1513577 w 5018777"/>
              <a:gd name="connsiteY189" fmla="*/ 2557417 h 2610137"/>
              <a:gd name="connsiteX190" fmla="*/ 1636949 w 5018777"/>
              <a:gd name="connsiteY190" fmla="*/ 2593703 h 2610137"/>
              <a:gd name="connsiteX191" fmla="*/ 1813297 w 5018777"/>
              <a:gd name="connsiteY191" fmla="*/ 2610122 h 2610137"/>
              <a:gd name="connsiteX192" fmla="*/ 1929775 w 5018777"/>
              <a:gd name="connsiteY192" fmla="*/ 2575378 h 2610137"/>
              <a:gd name="connsiteX193" fmla="*/ 1963520 w 5018777"/>
              <a:gd name="connsiteY193" fmla="*/ 2499360 h 2610137"/>
              <a:gd name="connsiteX194" fmla="*/ 2006337 w 5018777"/>
              <a:gd name="connsiteY194" fmla="*/ 2317931 h 2610137"/>
              <a:gd name="connsiteX195" fmla="*/ 2043349 w 5018777"/>
              <a:gd name="connsiteY195" fmla="*/ 2114731 h 2610137"/>
              <a:gd name="connsiteX196" fmla="*/ 2102495 w 5018777"/>
              <a:gd name="connsiteY196" fmla="*/ 1990634 h 2610137"/>
              <a:gd name="connsiteX197" fmla="*/ 2221512 w 5018777"/>
              <a:gd name="connsiteY197" fmla="*/ 1882140 h 2610137"/>
              <a:gd name="connsiteX198" fmla="*/ 2333362 w 5018777"/>
              <a:gd name="connsiteY198" fmla="*/ 1869530 h 2610137"/>
              <a:gd name="connsiteX199" fmla="*/ 2398949 w 5018777"/>
              <a:gd name="connsiteY199" fmla="*/ 1882503 h 2610137"/>
              <a:gd name="connsiteX200" fmla="*/ 2457006 w 5018777"/>
              <a:gd name="connsiteY200" fmla="*/ 1933303 h 2610137"/>
              <a:gd name="connsiteX201" fmla="*/ 2493292 w 5018777"/>
              <a:gd name="connsiteY201" fmla="*/ 1976845 h 2610137"/>
              <a:gd name="connsiteX202" fmla="*/ 2533387 w 5018777"/>
              <a:gd name="connsiteY202" fmla="*/ 2067015 h 2610137"/>
              <a:gd name="connsiteX203" fmla="*/ 2542550 w 5018777"/>
              <a:gd name="connsiteY203" fmla="*/ 2182948 h 2610137"/>
              <a:gd name="connsiteX204" fmla="*/ 2476600 w 5018777"/>
              <a:gd name="connsiteY204" fmla="*/ 2272937 h 2610137"/>
              <a:gd name="connsiteX205" fmla="*/ 2332092 w 5018777"/>
              <a:gd name="connsiteY205" fmla="*/ 2281010 h 2610137"/>
              <a:gd name="connsiteX206" fmla="*/ 2435144 w 5018777"/>
              <a:gd name="connsiteY206" fmla="*/ 2152831 h 2610137"/>
              <a:gd name="connsiteX207" fmla="*/ 2379899 w 5018777"/>
              <a:gd name="connsiteY207" fmla="*/ 2048600 h 2610137"/>
              <a:gd name="connsiteX208" fmla="*/ 2275577 w 5018777"/>
              <a:gd name="connsiteY208" fmla="*/ 2020388 h 2610137"/>
              <a:gd name="connsiteX209" fmla="*/ 2152206 w 5018777"/>
              <a:gd name="connsiteY209" fmla="*/ 2114731 h 2610137"/>
              <a:gd name="connsiteX210" fmla="*/ 2130435 w 5018777"/>
              <a:gd name="connsiteY210" fmla="*/ 2354217 h 2610137"/>
              <a:gd name="connsiteX211" fmla="*/ 2209265 w 5018777"/>
              <a:gd name="connsiteY211" fmla="*/ 2468063 h 2610137"/>
              <a:gd name="connsiteX212" fmla="*/ 2319120 w 5018777"/>
              <a:gd name="connsiteY212" fmla="*/ 2535645 h 2610137"/>
              <a:gd name="connsiteX213" fmla="*/ 2532662 w 5018777"/>
              <a:gd name="connsiteY213" fmla="*/ 2568847 h 2610137"/>
              <a:gd name="connsiteX214" fmla="*/ 2587635 w 5018777"/>
              <a:gd name="connsiteY214" fmla="*/ 2484845 h 2610137"/>
              <a:gd name="connsiteX215" fmla="*/ 2594892 w 5018777"/>
              <a:gd name="connsiteY215" fmla="*/ 2412274 h 2610137"/>
              <a:gd name="connsiteX216" fmla="*/ 2790835 w 5018777"/>
              <a:gd name="connsiteY216" fmla="*/ 2455817 h 2610137"/>
              <a:gd name="connsiteX217" fmla="*/ 2767612 w 5018777"/>
              <a:gd name="connsiteY217" fmla="*/ 2268310 h 2610137"/>
              <a:gd name="connsiteX218" fmla="*/ 2980246 w 5018777"/>
              <a:gd name="connsiteY218" fmla="*/ 2285002 h 2610137"/>
              <a:gd name="connsiteX219" fmla="*/ 2916474 w 5018777"/>
              <a:gd name="connsiteY219" fmla="*/ 2067741 h 2610137"/>
              <a:gd name="connsiteX220" fmla="*/ 3146435 w 5018777"/>
              <a:gd name="connsiteY220" fmla="*/ 2042160 h 2610137"/>
              <a:gd name="connsiteX221" fmla="*/ 3023063 w 5018777"/>
              <a:gd name="connsiteY221" fmla="*/ 1846217 h 2610137"/>
              <a:gd name="connsiteX222" fmla="*/ 3251300 w 5018777"/>
              <a:gd name="connsiteY222" fmla="*/ 1829344 h 2610137"/>
              <a:gd name="connsiteX223" fmla="*/ 3091099 w 5018777"/>
              <a:gd name="connsiteY223" fmla="*/ 1650274 h 2610137"/>
              <a:gd name="connsiteX224" fmla="*/ 3298835 w 5018777"/>
              <a:gd name="connsiteY224" fmla="*/ 1570445 h 2610137"/>
              <a:gd name="connsiteX225" fmla="*/ 3119402 w 5018777"/>
              <a:gd name="connsiteY225" fmla="*/ 1423398 h 2610137"/>
              <a:gd name="connsiteX226" fmla="*/ 3313349 w 5018777"/>
              <a:gd name="connsiteY226" fmla="*/ 1265645 h 2610137"/>
              <a:gd name="connsiteX227" fmla="*/ 3097993 w 5018777"/>
              <a:gd name="connsiteY227" fmla="*/ 1175566 h 2610137"/>
              <a:gd name="connsiteX228" fmla="*/ 3255292 w 5018777"/>
              <a:gd name="connsiteY228" fmla="*/ 997131 h 2610137"/>
              <a:gd name="connsiteX229" fmla="*/ 3028325 w 5018777"/>
              <a:gd name="connsiteY229" fmla="*/ 926102 h 2610137"/>
              <a:gd name="connsiteX230" fmla="*/ 3131920 w 5018777"/>
              <a:gd name="connsiteY230" fmla="*/ 706845 h 2610137"/>
              <a:gd name="connsiteX231" fmla="*/ 2892435 w 5018777"/>
              <a:gd name="connsiteY231" fmla="*/ 648788 h 2610137"/>
              <a:gd name="connsiteX232" fmla="*/ 2976527 w 5018777"/>
              <a:gd name="connsiteY232" fmla="*/ 466906 h 2610137"/>
              <a:gd name="connsiteX233" fmla="*/ 2736950 w 5018777"/>
              <a:gd name="connsiteY233" fmla="*/ 449398 h 2610137"/>
              <a:gd name="connsiteX234" fmla="*/ 2725520 w 5018777"/>
              <a:gd name="connsiteY234" fmla="*/ 293188 h 2610137"/>
              <a:gd name="connsiteX235" fmla="*/ 2711006 w 5018777"/>
              <a:gd name="connsiteY235" fmla="*/ 235131 h 2610137"/>
              <a:gd name="connsiteX236" fmla="*/ 2667463 w 5018777"/>
              <a:gd name="connsiteY236" fmla="*/ 213360 h 2610137"/>
              <a:gd name="connsiteX237" fmla="*/ 2660206 w 5018777"/>
              <a:gd name="connsiteY237" fmla="*/ 198845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78064 h 2610137"/>
              <a:gd name="connsiteX57" fmla="*/ 3763292 w 5018777"/>
              <a:gd name="connsiteY57" fmla="*/ 532674 h 2610137"/>
              <a:gd name="connsiteX58" fmla="*/ 3770005 w 5018777"/>
              <a:gd name="connsiteY58" fmla="*/ 630010 h 2610137"/>
              <a:gd name="connsiteX59" fmla="*/ 3681286 w 5018777"/>
              <a:gd name="connsiteY59" fmla="*/ 542834 h 2610137"/>
              <a:gd name="connsiteX60" fmla="*/ 3668949 w 5018777"/>
              <a:gd name="connsiteY60" fmla="*/ 438331 h 2610137"/>
              <a:gd name="connsiteX61" fmla="*/ 3724285 w 5018777"/>
              <a:gd name="connsiteY61" fmla="*/ 350157 h 2610137"/>
              <a:gd name="connsiteX62" fmla="*/ 3831237 w 5018777"/>
              <a:gd name="connsiteY62" fmla="*/ 319949 h 2610137"/>
              <a:gd name="connsiteX63" fmla="*/ 3959235 w 5018777"/>
              <a:gd name="connsiteY63" fmla="*/ 336731 h 2610137"/>
              <a:gd name="connsiteX64" fmla="*/ 4097120 w 5018777"/>
              <a:gd name="connsiteY64" fmla="*/ 481874 h 2610137"/>
              <a:gd name="connsiteX65" fmla="*/ 4111997 w 5018777"/>
              <a:gd name="connsiteY65" fmla="*/ 623751 h 2610137"/>
              <a:gd name="connsiteX66" fmla="*/ 4060835 w 5018777"/>
              <a:gd name="connsiteY66" fmla="*/ 772160 h 2610137"/>
              <a:gd name="connsiteX67" fmla="*/ 3946897 w 5018777"/>
              <a:gd name="connsiteY67" fmla="*/ 854165 h 2610137"/>
              <a:gd name="connsiteX68" fmla="*/ 3843120 w 5018777"/>
              <a:gd name="connsiteY68" fmla="*/ 881017 h 2610137"/>
              <a:gd name="connsiteX69" fmla="*/ 3567349 w 5018777"/>
              <a:gd name="connsiteY69" fmla="*/ 866503 h 2610137"/>
              <a:gd name="connsiteX70" fmla="*/ 3414586 w 5018777"/>
              <a:gd name="connsiteY70" fmla="*/ 813798 h 2610137"/>
              <a:gd name="connsiteX71" fmla="*/ 3324870 w 5018777"/>
              <a:gd name="connsiteY71" fmla="*/ 695597 h 2610137"/>
              <a:gd name="connsiteX72" fmla="*/ 3267538 w 5018777"/>
              <a:gd name="connsiteY72" fmla="*/ 543106 h 2610137"/>
              <a:gd name="connsiteX73" fmla="*/ 3199412 w 5018777"/>
              <a:gd name="connsiteY73" fmla="*/ 370840 h 2610137"/>
              <a:gd name="connsiteX74" fmla="*/ 3139177 w 5018777"/>
              <a:gd name="connsiteY74" fmla="*/ 285931 h 2610137"/>
              <a:gd name="connsiteX75" fmla="*/ 3081120 w 5018777"/>
              <a:gd name="connsiteY75" fmla="*/ 235131 h 2610137"/>
              <a:gd name="connsiteX76" fmla="*/ 3008549 w 5018777"/>
              <a:gd name="connsiteY76" fmla="*/ 177074 h 2610137"/>
              <a:gd name="connsiteX77" fmla="*/ 2934889 w 5018777"/>
              <a:gd name="connsiteY77" fmla="*/ 127363 h 2610137"/>
              <a:gd name="connsiteX78" fmla="*/ 2827120 w 5018777"/>
              <a:gd name="connsiteY78" fmla="*/ 82731 h 2610137"/>
              <a:gd name="connsiteX79" fmla="*/ 2667463 w 5018777"/>
              <a:gd name="connsiteY79" fmla="*/ 53703 h 2610137"/>
              <a:gd name="connsiteX80" fmla="*/ 2500549 w 5018777"/>
              <a:gd name="connsiteY80" fmla="*/ 46445 h 2610137"/>
              <a:gd name="connsiteX81" fmla="*/ 2275577 w 5018777"/>
              <a:gd name="connsiteY81" fmla="*/ 24674 h 2610137"/>
              <a:gd name="connsiteX82" fmla="*/ 2036092 w 5018777"/>
              <a:gd name="connsiteY82" fmla="*/ 10160 h 2610137"/>
              <a:gd name="connsiteX83" fmla="*/ 1753063 w 5018777"/>
              <a:gd name="connsiteY83" fmla="*/ 31931 h 2610137"/>
              <a:gd name="connsiteX84" fmla="*/ 1519746 w 5018777"/>
              <a:gd name="connsiteY84" fmla="*/ 84908 h 2610137"/>
              <a:gd name="connsiteX85" fmla="*/ 1157977 w 5018777"/>
              <a:gd name="connsiteY85" fmla="*/ 193403 h 2610137"/>
              <a:gd name="connsiteX86" fmla="*/ 969292 w 5018777"/>
              <a:gd name="connsiteY86" fmla="*/ 264160 h 2610137"/>
              <a:gd name="connsiteX87" fmla="*/ 889463 w 5018777"/>
              <a:gd name="connsiteY87" fmla="*/ 322217 h 2610137"/>
              <a:gd name="connsiteX88" fmla="*/ 763189 w 5018777"/>
              <a:gd name="connsiteY88" fmla="*/ 423454 h 2610137"/>
              <a:gd name="connsiteX89" fmla="*/ 693520 w 5018777"/>
              <a:gd name="connsiteY89" fmla="*/ 503645 h 2610137"/>
              <a:gd name="connsiteX90" fmla="*/ 664492 w 5018777"/>
              <a:gd name="connsiteY90" fmla="*/ 547188 h 2610137"/>
              <a:gd name="connsiteX91" fmla="*/ 642720 w 5018777"/>
              <a:gd name="connsiteY91" fmla="*/ 612503 h 2610137"/>
              <a:gd name="connsiteX92" fmla="*/ 651792 w 5018777"/>
              <a:gd name="connsiteY92" fmla="*/ 743857 h 2610137"/>
              <a:gd name="connsiteX93" fmla="*/ 700052 w 5018777"/>
              <a:gd name="connsiteY93" fmla="*/ 807357 h 2610137"/>
              <a:gd name="connsiteX94" fmla="*/ 751577 w 5018777"/>
              <a:gd name="connsiteY94" fmla="*/ 807720 h 2610137"/>
              <a:gd name="connsiteX95" fmla="*/ 775889 w 5018777"/>
              <a:gd name="connsiteY95" fmla="*/ 751840 h 2610137"/>
              <a:gd name="connsiteX96" fmla="*/ 764640 w 5018777"/>
              <a:gd name="connsiteY96" fmla="*/ 682171 h 2610137"/>
              <a:gd name="connsiteX97" fmla="*/ 704769 w 5018777"/>
              <a:gd name="connsiteY97" fmla="*/ 647337 h 2610137"/>
              <a:gd name="connsiteX98" fmla="*/ 567246 w 5018777"/>
              <a:gd name="connsiteY98" fmla="*/ 641894 h 2610137"/>
              <a:gd name="connsiteX99" fmla="*/ 468549 w 5018777"/>
              <a:gd name="connsiteY99" fmla="*/ 685074 h 2610137"/>
              <a:gd name="connsiteX100" fmla="*/ 446777 w 5018777"/>
              <a:gd name="connsiteY100" fmla="*/ 757645 h 2610137"/>
              <a:gd name="connsiteX101" fmla="*/ 475806 w 5018777"/>
              <a:gd name="connsiteY101" fmla="*/ 851988 h 2610137"/>
              <a:gd name="connsiteX102" fmla="*/ 533863 w 5018777"/>
              <a:gd name="connsiteY102" fmla="*/ 844731 h 2610137"/>
              <a:gd name="connsiteX103" fmla="*/ 541120 w 5018777"/>
              <a:gd name="connsiteY103" fmla="*/ 822960 h 2610137"/>
              <a:gd name="connsiteX104" fmla="*/ 519349 w 5018777"/>
              <a:gd name="connsiteY104" fmla="*/ 743131 h 2610137"/>
              <a:gd name="connsiteX105" fmla="*/ 497577 w 5018777"/>
              <a:gd name="connsiteY105" fmla="*/ 728617 h 2610137"/>
              <a:gd name="connsiteX106" fmla="*/ 352435 w 5018777"/>
              <a:gd name="connsiteY106" fmla="*/ 735874 h 2610137"/>
              <a:gd name="connsiteX107" fmla="*/ 252286 w 5018777"/>
              <a:gd name="connsiteY107" fmla="*/ 793931 h 2610137"/>
              <a:gd name="connsiteX108" fmla="*/ 192777 w 5018777"/>
              <a:gd name="connsiteY108" fmla="*/ 895531 h 2610137"/>
              <a:gd name="connsiteX109" fmla="*/ 187335 w 5018777"/>
              <a:gd name="connsiteY109" fmla="*/ 1029425 h 2610137"/>
              <a:gd name="connsiteX110" fmla="*/ 218177 w 5018777"/>
              <a:gd name="connsiteY110" fmla="*/ 1073694 h 2610137"/>
              <a:gd name="connsiteX111" fmla="*/ 278049 w 5018777"/>
              <a:gd name="connsiteY111" fmla="*/ 1066437 h 2610137"/>
              <a:gd name="connsiteX112" fmla="*/ 297643 w 5018777"/>
              <a:gd name="connsiteY112" fmla="*/ 1025434 h 2610137"/>
              <a:gd name="connsiteX113" fmla="*/ 260995 w 5018777"/>
              <a:gd name="connsiteY113" fmla="*/ 960483 h 2610137"/>
              <a:gd name="connsiteX114" fmla="*/ 172095 w 5018777"/>
              <a:gd name="connsiteY114" fmla="*/ 955040 h 2610137"/>
              <a:gd name="connsiteX115" fmla="*/ 108957 w 5018777"/>
              <a:gd name="connsiteY115" fmla="*/ 999308 h 2610137"/>
              <a:gd name="connsiteX116" fmla="*/ 54892 w 5018777"/>
              <a:gd name="connsiteY116" fmla="*/ 1069703 h 2610137"/>
              <a:gd name="connsiteX117" fmla="*/ 14252 w 5018777"/>
              <a:gd name="connsiteY117" fmla="*/ 1159691 h 2610137"/>
              <a:gd name="connsiteX118" fmla="*/ 20783 w 5018777"/>
              <a:gd name="connsiteY118" fmla="*/ 1264920 h 2610137"/>
              <a:gd name="connsiteX119" fmla="*/ 69406 w 5018777"/>
              <a:gd name="connsiteY119" fmla="*/ 1316445 h 2610137"/>
              <a:gd name="connsiteX120" fmla="*/ 112949 w 5018777"/>
              <a:gd name="connsiteY120" fmla="*/ 1345474 h 2610137"/>
              <a:gd name="connsiteX121" fmla="*/ 159032 w 5018777"/>
              <a:gd name="connsiteY121" fmla="*/ 1344748 h 2610137"/>
              <a:gd name="connsiteX122" fmla="*/ 217089 w 5018777"/>
              <a:gd name="connsiteY122" fmla="*/ 1319348 h 2610137"/>
              <a:gd name="connsiteX123" fmla="*/ 199672 w 5018777"/>
              <a:gd name="connsiteY123" fmla="*/ 1246051 h 2610137"/>
              <a:gd name="connsiteX124" fmla="*/ 124197 w 5018777"/>
              <a:gd name="connsiteY124" fmla="*/ 1239157 h 2610137"/>
              <a:gd name="connsiteX125" fmla="*/ 54892 w 5018777"/>
              <a:gd name="connsiteY125" fmla="*/ 1265645 h 2610137"/>
              <a:gd name="connsiteX126" fmla="*/ 33120 w 5018777"/>
              <a:gd name="connsiteY126" fmla="*/ 1301931 h 2610137"/>
              <a:gd name="connsiteX127" fmla="*/ 18606 w 5018777"/>
              <a:gd name="connsiteY127" fmla="*/ 1323703 h 2610137"/>
              <a:gd name="connsiteX128" fmla="*/ 4092 w 5018777"/>
              <a:gd name="connsiteY128" fmla="*/ 1382485 h 2610137"/>
              <a:gd name="connsiteX129" fmla="*/ 3729 w 5018777"/>
              <a:gd name="connsiteY129" fmla="*/ 1439091 h 2610137"/>
              <a:gd name="connsiteX130" fmla="*/ 47635 w 5018777"/>
              <a:gd name="connsiteY130" fmla="*/ 1497874 h 2610137"/>
              <a:gd name="connsiteX131" fmla="*/ 91177 w 5018777"/>
              <a:gd name="connsiteY131" fmla="*/ 1526903 h 2610137"/>
              <a:gd name="connsiteX132" fmla="*/ 127100 w 5018777"/>
              <a:gd name="connsiteY132" fmla="*/ 1571171 h 2610137"/>
              <a:gd name="connsiteX133" fmla="*/ 171006 w 5018777"/>
              <a:gd name="connsiteY133" fmla="*/ 1584960 h 2610137"/>
              <a:gd name="connsiteX134" fmla="*/ 228337 w 5018777"/>
              <a:gd name="connsiteY134" fmla="*/ 1564640 h 2610137"/>
              <a:gd name="connsiteX135" fmla="*/ 236683 w 5018777"/>
              <a:gd name="connsiteY135" fmla="*/ 1486625 h 2610137"/>
              <a:gd name="connsiteX136" fmla="*/ 157217 w 5018777"/>
              <a:gd name="connsiteY136" fmla="*/ 1468483 h 2610137"/>
              <a:gd name="connsiteX137" fmla="*/ 105692 w 5018777"/>
              <a:gd name="connsiteY137" fmla="*/ 1505131 h 2610137"/>
              <a:gd name="connsiteX138" fmla="*/ 105692 w 5018777"/>
              <a:gd name="connsiteY138" fmla="*/ 1701074 h 2610137"/>
              <a:gd name="connsiteX139" fmla="*/ 141615 w 5018777"/>
              <a:gd name="connsiteY139" fmla="*/ 1752237 h 2610137"/>
              <a:gd name="connsiteX140" fmla="*/ 192777 w 5018777"/>
              <a:gd name="connsiteY140" fmla="*/ 1795417 h 2610137"/>
              <a:gd name="connsiteX141" fmla="*/ 250835 w 5018777"/>
              <a:gd name="connsiteY141" fmla="*/ 1831703 h 2610137"/>
              <a:gd name="connsiteX142" fmla="*/ 359692 w 5018777"/>
              <a:gd name="connsiteY142" fmla="*/ 1824445 h 2610137"/>
              <a:gd name="connsiteX143" fmla="*/ 394163 w 5018777"/>
              <a:gd name="connsiteY143" fmla="*/ 1799408 h 2610137"/>
              <a:gd name="connsiteX144" fmla="*/ 410492 w 5018777"/>
              <a:gd name="connsiteY144" fmla="*/ 1701074 h 2610137"/>
              <a:gd name="connsiteX145" fmla="*/ 366949 w 5018777"/>
              <a:gd name="connsiteY145" fmla="*/ 1686560 h 2610137"/>
              <a:gd name="connsiteX146" fmla="*/ 316149 w 5018777"/>
              <a:gd name="connsiteY146" fmla="*/ 1693817 h 2610137"/>
              <a:gd name="connsiteX147" fmla="*/ 279863 w 5018777"/>
              <a:gd name="connsiteY147" fmla="*/ 1722845 h 2610137"/>
              <a:gd name="connsiteX148" fmla="*/ 265349 w 5018777"/>
              <a:gd name="connsiteY148" fmla="*/ 1788160 h 2610137"/>
              <a:gd name="connsiteX149" fmla="*/ 276235 w 5018777"/>
              <a:gd name="connsiteY149" fmla="*/ 1942011 h 2610137"/>
              <a:gd name="connsiteX150" fmla="*/ 331026 w 5018777"/>
              <a:gd name="connsiteY150" fmla="*/ 1987368 h 2610137"/>
              <a:gd name="connsiteX151" fmla="*/ 417749 w 5018777"/>
              <a:gd name="connsiteY151" fmla="*/ 2005874 h 2610137"/>
              <a:gd name="connsiteX152" fmla="*/ 526606 w 5018777"/>
              <a:gd name="connsiteY152" fmla="*/ 1998617 h 2610137"/>
              <a:gd name="connsiteX153" fmla="*/ 555635 w 5018777"/>
              <a:gd name="connsiteY153" fmla="*/ 1976845 h 2610137"/>
              <a:gd name="connsiteX154" fmla="*/ 599177 w 5018777"/>
              <a:gd name="connsiteY154" fmla="*/ 1947817 h 2610137"/>
              <a:gd name="connsiteX155" fmla="*/ 628206 w 5018777"/>
              <a:gd name="connsiteY155" fmla="*/ 1904274 h 2610137"/>
              <a:gd name="connsiteX156" fmla="*/ 613692 w 5018777"/>
              <a:gd name="connsiteY156" fmla="*/ 1838960 h 2610137"/>
              <a:gd name="connsiteX157" fmla="*/ 570149 w 5018777"/>
              <a:gd name="connsiteY157" fmla="*/ 1795417 h 2610137"/>
              <a:gd name="connsiteX158" fmla="*/ 528057 w 5018777"/>
              <a:gd name="connsiteY158" fmla="*/ 1803400 h 2610137"/>
              <a:gd name="connsiteX159" fmla="*/ 481249 w 5018777"/>
              <a:gd name="connsiteY159" fmla="*/ 1901371 h 2610137"/>
              <a:gd name="connsiteX160" fmla="*/ 555635 w 5018777"/>
              <a:gd name="connsiteY160" fmla="*/ 1998617 h 2610137"/>
              <a:gd name="connsiteX161" fmla="*/ 570149 w 5018777"/>
              <a:gd name="connsiteY161" fmla="*/ 2020388 h 2610137"/>
              <a:gd name="connsiteX162" fmla="*/ 700777 w 5018777"/>
              <a:gd name="connsiteY162" fmla="*/ 2071188 h 2610137"/>
              <a:gd name="connsiteX163" fmla="*/ 737063 w 5018777"/>
              <a:gd name="connsiteY163" fmla="*/ 2085703 h 2610137"/>
              <a:gd name="connsiteX164" fmla="*/ 867692 w 5018777"/>
              <a:gd name="connsiteY164" fmla="*/ 2122714 h 2610137"/>
              <a:gd name="connsiteX165" fmla="*/ 969292 w 5018777"/>
              <a:gd name="connsiteY165" fmla="*/ 2151017 h 2610137"/>
              <a:gd name="connsiteX166" fmla="*/ 1078149 w 5018777"/>
              <a:gd name="connsiteY166" fmla="*/ 2136503 h 2610137"/>
              <a:gd name="connsiteX167" fmla="*/ 1128949 w 5018777"/>
              <a:gd name="connsiteY167" fmla="*/ 2107474 h 2610137"/>
              <a:gd name="connsiteX168" fmla="*/ 1247603 w 5018777"/>
              <a:gd name="connsiteY168" fmla="*/ 2016397 h 2610137"/>
              <a:gd name="connsiteX169" fmla="*/ 1291509 w 5018777"/>
              <a:gd name="connsiteY169" fmla="*/ 1960154 h 2610137"/>
              <a:gd name="connsiteX170" fmla="*/ 1278083 w 5018777"/>
              <a:gd name="connsiteY170" fmla="*/ 1842225 h 2610137"/>
              <a:gd name="connsiteX171" fmla="*/ 1223292 w 5018777"/>
              <a:gd name="connsiteY171" fmla="*/ 1817188 h 2610137"/>
              <a:gd name="connsiteX172" fmla="*/ 1129675 w 5018777"/>
              <a:gd name="connsiteY172" fmla="*/ 1836057 h 2610137"/>
              <a:gd name="connsiteX173" fmla="*/ 1107177 w 5018777"/>
              <a:gd name="connsiteY173" fmla="*/ 1897017 h 2610137"/>
              <a:gd name="connsiteX174" fmla="*/ 1085406 w 5018777"/>
              <a:gd name="connsiteY174" fmla="*/ 2005874 h 2610137"/>
              <a:gd name="connsiteX175" fmla="*/ 1020092 w 5018777"/>
              <a:gd name="connsiteY175" fmla="*/ 1998617 h 2610137"/>
              <a:gd name="connsiteX176" fmla="*/ 984532 w 5018777"/>
              <a:gd name="connsiteY176" fmla="*/ 1914434 h 2610137"/>
              <a:gd name="connsiteX177" fmla="*/ 996869 w 5018777"/>
              <a:gd name="connsiteY177" fmla="*/ 1810657 h 2610137"/>
              <a:gd name="connsiteX178" fmla="*/ 1070529 w 5018777"/>
              <a:gd name="connsiteY178" fmla="*/ 1734457 h 2610137"/>
              <a:gd name="connsiteX179" fmla="*/ 1230549 w 5018777"/>
              <a:gd name="connsiteY179" fmla="*/ 1693817 h 2610137"/>
              <a:gd name="connsiteX180" fmla="*/ 1339406 w 5018777"/>
              <a:gd name="connsiteY180" fmla="*/ 1701074 h 2610137"/>
              <a:gd name="connsiteX181" fmla="*/ 1426492 w 5018777"/>
              <a:gd name="connsiteY181" fmla="*/ 1744617 h 2610137"/>
              <a:gd name="connsiteX182" fmla="*/ 1480557 w 5018777"/>
              <a:gd name="connsiteY182" fmla="*/ 1795417 h 2610137"/>
              <a:gd name="connsiteX183" fmla="*/ 1510312 w 5018777"/>
              <a:gd name="connsiteY183" fmla="*/ 1862545 h 2610137"/>
              <a:gd name="connsiteX184" fmla="*/ 1511037 w 5018777"/>
              <a:gd name="connsiteY184" fmla="*/ 1964871 h 2610137"/>
              <a:gd name="connsiteX185" fmla="*/ 1463866 w 5018777"/>
              <a:gd name="connsiteY185" fmla="*/ 2049780 h 2610137"/>
              <a:gd name="connsiteX186" fmla="*/ 1404720 w 5018777"/>
              <a:gd name="connsiteY186" fmla="*/ 2165531 h 2610137"/>
              <a:gd name="connsiteX187" fmla="*/ 1368435 w 5018777"/>
              <a:gd name="connsiteY187" fmla="*/ 2296160 h 2610137"/>
              <a:gd name="connsiteX188" fmla="*/ 1370975 w 5018777"/>
              <a:gd name="connsiteY188" fmla="*/ 2452188 h 2610137"/>
              <a:gd name="connsiteX189" fmla="*/ 1513577 w 5018777"/>
              <a:gd name="connsiteY189" fmla="*/ 2557417 h 2610137"/>
              <a:gd name="connsiteX190" fmla="*/ 1636949 w 5018777"/>
              <a:gd name="connsiteY190" fmla="*/ 2593703 h 2610137"/>
              <a:gd name="connsiteX191" fmla="*/ 1813297 w 5018777"/>
              <a:gd name="connsiteY191" fmla="*/ 2610122 h 2610137"/>
              <a:gd name="connsiteX192" fmla="*/ 1929775 w 5018777"/>
              <a:gd name="connsiteY192" fmla="*/ 2575378 h 2610137"/>
              <a:gd name="connsiteX193" fmla="*/ 1963520 w 5018777"/>
              <a:gd name="connsiteY193" fmla="*/ 2499360 h 2610137"/>
              <a:gd name="connsiteX194" fmla="*/ 2006337 w 5018777"/>
              <a:gd name="connsiteY194" fmla="*/ 2317931 h 2610137"/>
              <a:gd name="connsiteX195" fmla="*/ 2043349 w 5018777"/>
              <a:gd name="connsiteY195" fmla="*/ 2114731 h 2610137"/>
              <a:gd name="connsiteX196" fmla="*/ 2102495 w 5018777"/>
              <a:gd name="connsiteY196" fmla="*/ 1990634 h 2610137"/>
              <a:gd name="connsiteX197" fmla="*/ 2221512 w 5018777"/>
              <a:gd name="connsiteY197" fmla="*/ 1882140 h 2610137"/>
              <a:gd name="connsiteX198" fmla="*/ 2333362 w 5018777"/>
              <a:gd name="connsiteY198" fmla="*/ 1869530 h 2610137"/>
              <a:gd name="connsiteX199" fmla="*/ 2398949 w 5018777"/>
              <a:gd name="connsiteY199" fmla="*/ 1882503 h 2610137"/>
              <a:gd name="connsiteX200" fmla="*/ 2457006 w 5018777"/>
              <a:gd name="connsiteY200" fmla="*/ 1933303 h 2610137"/>
              <a:gd name="connsiteX201" fmla="*/ 2493292 w 5018777"/>
              <a:gd name="connsiteY201" fmla="*/ 1976845 h 2610137"/>
              <a:gd name="connsiteX202" fmla="*/ 2533387 w 5018777"/>
              <a:gd name="connsiteY202" fmla="*/ 2067015 h 2610137"/>
              <a:gd name="connsiteX203" fmla="*/ 2542550 w 5018777"/>
              <a:gd name="connsiteY203" fmla="*/ 2182948 h 2610137"/>
              <a:gd name="connsiteX204" fmla="*/ 2476600 w 5018777"/>
              <a:gd name="connsiteY204" fmla="*/ 2272937 h 2610137"/>
              <a:gd name="connsiteX205" fmla="*/ 2332092 w 5018777"/>
              <a:gd name="connsiteY205" fmla="*/ 2281010 h 2610137"/>
              <a:gd name="connsiteX206" fmla="*/ 2435144 w 5018777"/>
              <a:gd name="connsiteY206" fmla="*/ 2152831 h 2610137"/>
              <a:gd name="connsiteX207" fmla="*/ 2379899 w 5018777"/>
              <a:gd name="connsiteY207" fmla="*/ 2048600 h 2610137"/>
              <a:gd name="connsiteX208" fmla="*/ 2275577 w 5018777"/>
              <a:gd name="connsiteY208" fmla="*/ 2020388 h 2610137"/>
              <a:gd name="connsiteX209" fmla="*/ 2152206 w 5018777"/>
              <a:gd name="connsiteY209" fmla="*/ 2114731 h 2610137"/>
              <a:gd name="connsiteX210" fmla="*/ 2130435 w 5018777"/>
              <a:gd name="connsiteY210" fmla="*/ 2354217 h 2610137"/>
              <a:gd name="connsiteX211" fmla="*/ 2209265 w 5018777"/>
              <a:gd name="connsiteY211" fmla="*/ 2468063 h 2610137"/>
              <a:gd name="connsiteX212" fmla="*/ 2319120 w 5018777"/>
              <a:gd name="connsiteY212" fmla="*/ 2535645 h 2610137"/>
              <a:gd name="connsiteX213" fmla="*/ 2532662 w 5018777"/>
              <a:gd name="connsiteY213" fmla="*/ 2568847 h 2610137"/>
              <a:gd name="connsiteX214" fmla="*/ 2587635 w 5018777"/>
              <a:gd name="connsiteY214" fmla="*/ 2484845 h 2610137"/>
              <a:gd name="connsiteX215" fmla="*/ 2594892 w 5018777"/>
              <a:gd name="connsiteY215" fmla="*/ 2412274 h 2610137"/>
              <a:gd name="connsiteX216" fmla="*/ 2790835 w 5018777"/>
              <a:gd name="connsiteY216" fmla="*/ 2455817 h 2610137"/>
              <a:gd name="connsiteX217" fmla="*/ 2767612 w 5018777"/>
              <a:gd name="connsiteY217" fmla="*/ 2268310 h 2610137"/>
              <a:gd name="connsiteX218" fmla="*/ 2980246 w 5018777"/>
              <a:gd name="connsiteY218" fmla="*/ 2285002 h 2610137"/>
              <a:gd name="connsiteX219" fmla="*/ 2916474 w 5018777"/>
              <a:gd name="connsiteY219" fmla="*/ 2067741 h 2610137"/>
              <a:gd name="connsiteX220" fmla="*/ 3146435 w 5018777"/>
              <a:gd name="connsiteY220" fmla="*/ 2042160 h 2610137"/>
              <a:gd name="connsiteX221" fmla="*/ 3023063 w 5018777"/>
              <a:gd name="connsiteY221" fmla="*/ 1846217 h 2610137"/>
              <a:gd name="connsiteX222" fmla="*/ 3251300 w 5018777"/>
              <a:gd name="connsiteY222" fmla="*/ 1829344 h 2610137"/>
              <a:gd name="connsiteX223" fmla="*/ 3091099 w 5018777"/>
              <a:gd name="connsiteY223" fmla="*/ 1650274 h 2610137"/>
              <a:gd name="connsiteX224" fmla="*/ 3298835 w 5018777"/>
              <a:gd name="connsiteY224" fmla="*/ 1570445 h 2610137"/>
              <a:gd name="connsiteX225" fmla="*/ 3119402 w 5018777"/>
              <a:gd name="connsiteY225" fmla="*/ 1423398 h 2610137"/>
              <a:gd name="connsiteX226" fmla="*/ 3313349 w 5018777"/>
              <a:gd name="connsiteY226" fmla="*/ 1265645 h 2610137"/>
              <a:gd name="connsiteX227" fmla="*/ 3097993 w 5018777"/>
              <a:gd name="connsiteY227" fmla="*/ 1175566 h 2610137"/>
              <a:gd name="connsiteX228" fmla="*/ 3255292 w 5018777"/>
              <a:gd name="connsiteY228" fmla="*/ 997131 h 2610137"/>
              <a:gd name="connsiteX229" fmla="*/ 3028325 w 5018777"/>
              <a:gd name="connsiteY229" fmla="*/ 926102 h 2610137"/>
              <a:gd name="connsiteX230" fmla="*/ 3131920 w 5018777"/>
              <a:gd name="connsiteY230" fmla="*/ 706845 h 2610137"/>
              <a:gd name="connsiteX231" fmla="*/ 2892435 w 5018777"/>
              <a:gd name="connsiteY231" fmla="*/ 648788 h 2610137"/>
              <a:gd name="connsiteX232" fmla="*/ 2976527 w 5018777"/>
              <a:gd name="connsiteY232" fmla="*/ 466906 h 2610137"/>
              <a:gd name="connsiteX233" fmla="*/ 2736950 w 5018777"/>
              <a:gd name="connsiteY233" fmla="*/ 449398 h 2610137"/>
              <a:gd name="connsiteX234" fmla="*/ 2725520 w 5018777"/>
              <a:gd name="connsiteY234" fmla="*/ 293188 h 2610137"/>
              <a:gd name="connsiteX235" fmla="*/ 2711006 w 5018777"/>
              <a:gd name="connsiteY235" fmla="*/ 235131 h 2610137"/>
              <a:gd name="connsiteX236" fmla="*/ 2667463 w 5018777"/>
              <a:gd name="connsiteY236" fmla="*/ 213360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78064 h 2610137"/>
              <a:gd name="connsiteX57" fmla="*/ 3763292 w 5018777"/>
              <a:gd name="connsiteY57" fmla="*/ 532674 h 2610137"/>
              <a:gd name="connsiteX58" fmla="*/ 3770005 w 5018777"/>
              <a:gd name="connsiteY58" fmla="*/ 630010 h 2610137"/>
              <a:gd name="connsiteX59" fmla="*/ 3681286 w 5018777"/>
              <a:gd name="connsiteY59" fmla="*/ 542834 h 2610137"/>
              <a:gd name="connsiteX60" fmla="*/ 3668949 w 5018777"/>
              <a:gd name="connsiteY60" fmla="*/ 438331 h 2610137"/>
              <a:gd name="connsiteX61" fmla="*/ 3724285 w 5018777"/>
              <a:gd name="connsiteY61" fmla="*/ 350157 h 2610137"/>
              <a:gd name="connsiteX62" fmla="*/ 3831237 w 5018777"/>
              <a:gd name="connsiteY62" fmla="*/ 319949 h 2610137"/>
              <a:gd name="connsiteX63" fmla="*/ 3959235 w 5018777"/>
              <a:gd name="connsiteY63" fmla="*/ 336731 h 2610137"/>
              <a:gd name="connsiteX64" fmla="*/ 4097120 w 5018777"/>
              <a:gd name="connsiteY64" fmla="*/ 481874 h 2610137"/>
              <a:gd name="connsiteX65" fmla="*/ 4111997 w 5018777"/>
              <a:gd name="connsiteY65" fmla="*/ 623751 h 2610137"/>
              <a:gd name="connsiteX66" fmla="*/ 4060835 w 5018777"/>
              <a:gd name="connsiteY66" fmla="*/ 772160 h 2610137"/>
              <a:gd name="connsiteX67" fmla="*/ 3946897 w 5018777"/>
              <a:gd name="connsiteY67" fmla="*/ 854165 h 2610137"/>
              <a:gd name="connsiteX68" fmla="*/ 3843120 w 5018777"/>
              <a:gd name="connsiteY68" fmla="*/ 881017 h 2610137"/>
              <a:gd name="connsiteX69" fmla="*/ 3567349 w 5018777"/>
              <a:gd name="connsiteY69" fmla="*/ 866503 h 2610137"/>
              <a:gd name="connsiteX70" fmla="*/ 3414586 w 5018777"/>
              <a:gd name="connsiteY70" fmla="*/ 813798 h 2610137"/>
              <a:gd name="connsiteX71" fmla="*/ 3324870 w 5018777"/>
              <a:gd name="connsiteY71" fmla="*/ 695597 h 2610137"/>
              <a:gd name="connsiteX72" fmla="*/ 3267538 w 5018777"/>
              <a:gd name="connsiteY72" fmla="*/ 543106 h 2610137"/>
              <a:gd name="connsiteX73" fmla="*/ 3199412 w 5018777"/>
              <a:gd name="connsiteY73" fmla="*/ 370840 h 2610137"/>
              <a:gd name="connsiteX74" fmla="*/ 3139177 w 5018777"/>
              <a:gd name="connsiteY74" fmla="*/ 285931 h 2610137"/>
              <a:gd name="connsiteX75" fmla="*/ 3081120 w 5018777"/>
              <a:gd name="connsiteY75" fmla="*/ 235131 h 2610137"/>
              <a:gd name="connsiteX76" fmla="*/ 3008549 w 5018777"/>
              <a:gd name="connsiteY76" fmla="*/ 177074 h 2610137"/>
              <a:gd name="connsiteX77" fmla="*/ 2934889 w 5018777"/>
              <a:gd name="connsiteY77" fmla="*/ 127363 h 2610137"/>
              <a:gd name="connsiteX78" fmla="*/ 2827120 w 5018777"/>
              <a:gd name="connsiteY78" fmla="*/ 82731 h 2610137"/>
              <a:gd name="connsiteX79" fmla="*/ 2667463 w 5018777"/>
              <a:gd name="connsiteY79" fmla="*/ 53703 h 2610137"/>
              <a:gd name="connsiteX80" fmla="*/ 2500549 w 5018777"/>
              <a:gd name="connsiteY80" fmla="*/ 46445 h 2610137"/>
              <a:gd name="connsiteX81" fmla="*/ 2275577 w 5018777"/>
              <a:gd name="connsiteY81" fmla="*/ 24674 h 2610137"/>
              <a:gd name="connsiteX82" fmla="*/ 2036092 w 5018777"/>
              <a:gd name="connsiteY82" fmla="*/ 10160 h 2610137"/>
              <a:gd name="connsiteX83" fmla="*/ 1753063 w 5018777"/>
              <a:gd name="connsiteY83" fmla="*/ 31931 h 2610137"/>
              <a:gd name="connsiteX84" fmla="*/ 1519746 w 5018777"/>
              <a:gd name="connsiteY84" fmla="*/ 84908 h 2610137"/>
              <a:gd name="connsiteX85" fmla="*/ 1157977 w 5018777"/>
              <a:gd name="connsiteY85" fmla="*/ 193403 h 2610137"/>
              <a:gd name="connsiteX86" fmla="*/ 969292 w 5018777"/>
              <a:gd name="connsiteY86" fmla="*/ 264160 h 2610137"/>
              <a:gd name="connsiteX87" fmla="*/ 889463 w 5018777"/>
              <a:gd name="connsiteY87" fmla="*/ 322217 h 2610137"/>
              <a:gd name="connsiteX88" fmla="*/ 763189 w 5018777"/>
              <a:gd name="connsiteY88" fmla="*/ 423454 h 2610137"/>
              <a:gd name="connsiteX89" fmla="*/ 693520 w 5018777"/>
              <a:gd name="connsiteY89" fmla="*/ 503645 h 2610137"/>
              <a:gd name="connsiteX90" fmla="*/ 664492 w 5018777"/>
              <a:gd name="connsiteY90" fmla="*/ 547188 h 2610137"/>
              <a:gd name="connsiteX91" fmla="*/ 642720 w 5018777"/>
              <a:gd name="connsiteY91" fmla="*/ 612503 h 2610137"/>
              <a:gd name="connsiteX92" fmla="*/ 651792 w 5018777"/>
              <a:gd name="connsiteY92" fmla="*/ 743857 h 2610137"/>
              <a:gd name="connsiteX93" fmla="*/ 700052 w 5018777"/>
              <a:gd name="connsiteY93" fmla="*/ 807357 h 2610137"/>
              <a:gd name="connsiteX94" fmla="*/ 751577 w 5018777"/>
              <a:gd name="connsiteY94" fmla="*/ 807720 h 2610137"/>
              <a:gd name="connsiteX95" fmla="*/ 775889 w 5018777"/>
              <a:gd name="connsiteY95" fmla="*/ 751840 h 2610137"/>
              <a:gd name="connsiteX96" fmla="*/ 764640 w 5018777"/>
              <a:gd name="connsiteY96" fmla="*/ 682171 h 2610137"/>
              <a:gd name="connsiteX97" fmla="*/ 704769 w 5018777"/>
              <a:gd name="connsiteY97" fmla="*/ 647337 h 2610137"/>
              <a:gd name="connsiteX98" fmla="*/ 567246 w 5018777"/>
              <a:gd name="connsiteY98" fmla="*/ 641894 h 2610137"/>
              <a:gd name="connsiteX99" fmla="*/ 468549 w 5018777"/>
              <a:gd name="connsiteY99" fmla="*/ 685074 h 2610137"/>
              <a:gd name="connsiteX100" fmla="*/ 446777 w 5018777"/>
              <a:gd name="connsiteY100" fmla="*/ 757645 h 2610137"/>
              <a:gd name="connsiteX101" fmla="*/ 475806 w 5018777"/>
              <a:gd name="connsiteY101" fmla="*/ 851988 h 2610137"/>
              <a:gd name="connsiteX102" fmla="*/ 533863 w 5018777"/>
              <a:gd name="connsiteY102" fmla="*/ 844731 h 2610137"/>
              <a:gd name="connsiteX103" fmla="*/ 541120 w 5018777"/>
              <a:gd name="connsiteY103" fmla="*/ 822960 h 2610137"/>
              <a:gd name="connsiteX104" fmla="*/ 519349 w 5018777"/>
              <a:gd name="connsiteY104" fmla="*/ 743131 h 2610137"/>
              <a:gd name="connsiteX105" fmla="*/ 497577 w 5018777"/>
              <a:gd name="connsiteY105" fmla="*/ 728617 h 2610137"/>
              <a:gd name="connsiteX106" fmla="*/ 352435 w 5018777"/>
              <a:gd name="connsiteY106" fmla="*/ 735874 h 2610137"/>
              <a:gd name="connsiteX107" fmla="*/ 252286 w 5018777"/>
              <a:gd name="connsiteY107" fmla="*/ 793931 h 2610137"/>
              <a:gd name="connsiteX108" fmla="*/ 192777 w 5018777"/>
              <a:gd name="connsiteY108" fmla="*/ 895531 h 2610137"/>
              <a:gd name="connsiteX109" fmla="*/ 187335 w 5018777"/>
              <a:gd name="connsiteY109" fmla="*/ 1029425 h 2610137"/>
              <a:gd name="connsiteX110" fmla="*/ 218177 w 5018777"/>
              <a:gd name="connsiteY110" fmla="*/ 1073694 h 2610137"/>
              <a:gd name="connsiteX111" fmla="*/ 278049 w 5018777"/>
              <a:gd name="connsiteY111" fmla="*/ 1066437 h 2610137"/>
              <a:gd name="connsiteX112" fmla="*/ 297643 w 5018777"/>
              <a:gd name="connsiteY112" fmla="*/ 1025434 h 2610137"/>
              <a:gd name="connsiteX113" fmla="*/ 260995 w 5018777"/>
              <a:gd name="connsiteY113" fmla="*/ 960483 h 2610137"/>
              <a:gd name="connsiteX114" fmla="*/ 172095 w 5018777"/>
              <a:gd name="connsiteY114" fmla="*/ 955040 h 2610137"/>
              <a:gd name="connsiteX115" fmla="*/ 108957 w 5018777"/>
              <a:gd name="connsiteY115" fmla="*/ 999308 h 2610137"/>
              <a:gd name="connsiteX116" fmla="*/ 54892 w 5018777"/>
              <a:gd name="connsiteY116" fmla="*/ 1069703 h 2610137"/>
              <a:gd name="connsiteX117" fmla="*/ 14252 w 5018777"/>
              <a:gd name="connsiteY117" fmla="*/ 1159691 h 2610137"/>
              <a:gd name="connsiteX118" fmla="*/ 20783 w 5018777"/>
              <a:gd name="connsiteY118" fmla="*/ 1264920 h 2610137"/>
              <a:gd name="connsiteX119" fmla="*/ 69406 w 5018777"/>
              <a:gd name="connsiteY119" fmla="*/ 1316445 h 2610137"/>
              <a:gd name="connsiteX120" fmla="*/ 112949 w 5018777"/>
              <a:gd name="connsiteY120" fmla="*/ 1345474 h 2610137"/>
              <a:gd name="connsiteX121" fmla="*/ 159032 w 5018777"/>
              <a:gd name="connsiteY121" fmla="*/ 1344748 h 2610137"/>
              <a:gd name="connsiteX122" fmla="*/ 217089 w 5018777"/>
              <a:gd name="connsiteY122" fmla="*/ 1319348 h 2610137"/>
              <a:gd name="connsiteX123" fmla="*/ 199672 w 5018777"/>
              <a:gd name="connsiteY123" fmla="*/ 1246051 h 2610137"/>
              <a:gd name="connsiteX124" fmla="*/ 124197 w 5018777"/>
              <a:gd name="connsiteY124" fmla="*/ 1239157 h 2610137"/>
              <a:gd name="connsiteX125" fmla="*/ 54892 w 5018777"/>
              <a:gd name="connsiteY125" fmla="*/ 1265645 h 2610137"/>
              <a:gd name="connsiteX126" fmla="*/ 33120 w 5018777"/>
              <a:gd name="connsiteY126" fmla="*/ 1301931 h 2610137"/>
              <a:gd name="connsiteX127" fmla="*/ 18606 w 5018777"/>
              <a:gd name="connsiteY127" fmla="*/ 1323703 h 2610137"/>
              <a:gd name="connsiteX128" fmla="*/ 4092 w 5018777"/>
              <a:gd name="connsiteY128" fmla="*/ 1382485 h 2610137"/>
              <a:gd name="connsiteX129" fmla="*/ 3729 w 5018777"/>
              <a:gd name="connsiteY129" fmla="*/ 1439091 h 2610137"/>
              <a:gd name="connsiteX130" fmla="*/ 47635 w 5018777"/>
              <a:gd name="connsiteY130" fmla="*/ 1497874 h 2610137"/>
              <a:gd name="connsiteX131" fmla="*/ 91177 w 5018777"/>
              <a:gd name="connsiteY131" fmla="*/ 1526903 h 2610137"/>
              <a:gd name="connsiteX132" fmla="*/ 127100 w 5018777"/>
              <a:gd name="connsiteY132" fmla="*/ 1571171 h 2610137"/>
              <a:gd name="connsiteX133" fmla="*/ 171006 w 5018777"/>
              <a:gd name="connsiteY133" fmla="*/ 1584960 h 2610137"/>
              <a:gd name="connsiteX134" fmla="*/ 228337 w 5018777"/>
              <a:gd name="connsiteY134" fmla="*/ 1564640 h 2610137"/>
              <a:gd name="connsiteX135" fmla="*/ 236683 w 5018777"/>
              <a:gd name="connsiteY135" fmla="*/ 1486625 h 2610137"/>
              <a:gd name="connsiteX136" fmla="*/ 157217 w 5018777"/>
              <a:gd name="connsiteY136" fmla="*/ 1468483 h 2610137"/>
              <a:gd name="connsiteX137" fmla="*/ 105692 w 5018777"/>
              <a:gd name="connsiteY137" fmla="*/ 1505131 h 2610137"/>
              <a:gd name="connsiteX138" fmla="*/ 105692 w 5018777"/>
              <a:gd name="connsiteY138" fmla="*/ 1701074 h 2610137"/>
              <a:gd name="connsiteX139" fmla="*/ 141615 w 5018777"/>
              <a:gd name="connsiteY139" fmla="*/ 1752237 h 2610137"/>
              <a:gd name="connsiteX140" fmla="*/ 192777 w 5018777"/>
              <a:gd name="connsiteY140" fmla="*/ 1795417 h 2610137"/>
              <a:gd name="connsiteX141" fmla="*/ 250835 w 5018777"/>
              <a:gd name="connsiteY141" fmla="*/ 1831703 h 2610137"/>
              <a:gd name="connsiteX142" fmla="*/ 359692 w 5018777"/>
              <a:gd name="connsiteY142" fmla="*/ 1824445 h 2610137"/>
              <a:gd name="connsiteX143" fmla="*/ 394163 w 5018777"/>
              <a:gd name="connsiteY143" fmla="*/ 1799408 h 2610137"/>
              <a:gd name="connsiteX144" fmla="*/ 410492 w 5018777"/>
              <a:gd name="connsiteY144" fmla="*/ 1701074 h 2610137"/>
              <a:gd name="connsiteX145" fmla="*/ 366949 w 5018777"/>
              <a:gd name="connsiteY145" fmla="*/ 1686560 h 2610137"/>
              <a:gd name="connsiteX146" fmla="*/ 316149 w 5018777"/>
              <a:gd name="connsiteY146" fmla="*/ 1693817 h 2610137"/>
              <a:gd name="connsiteX147" fmla="*/ 279863 w 5018777"/>
              <a:gd name="connsiteY147" fmla="*/ 1722845 h 2610137"/>
              <a:gd name="connsiteX148" fmla="*/ 265349 w 5018777"/>
              <a:gd name="connsiteY148" fmla="*/ 1788160 h 2610137"/>
              <a:gd name="connsiteX149" fmla="*/ 276235 w 5018777"/>
              <a:gd name="connsiteY149" fmla="*/ 1942011 h 2610137"/>
              <a:gd name="connsiteX150" fmla="*/ 331026 w 5018777"/>
              <a:gd name="connsiteY150" fmla="*/ 1987368 h 2610137"/>
              <a:gd name="connsiteX151" fmla="*/ 417749 w 5018777"/>
              <a:gd name="connsiteY151" fmla="*/ 2005874 h 2610137"/>
              <a:gd name="connsiteX152" fmla="*/ 526606 w 5018777"/>
              <a:gd name="connsiteY152" fmla="*/ 1998617 h 2610137"/>
              <a:gd name="connsiteX153" fmla="*/ 555635 w 5018777"/>
              <a:gd name="connsiteY153" fmla="*/ 1976845 h 2610137"/>
              <a:gd name="connsiteX154" fmla="*/ 599177 w 5018777"/>
              <a:gd name="connsiteY154" fmla="*/ 1947817 h 2610137"/>
              <a:gd name="connsiteX155" fmla="*/ 628206 w 5018777"/>
              <a:gd name="connsiteY155" fmla="*/ 1904274 h 2610137"/>
              <a:gd name="connsiteX156" fmla="*/ 613692 w 5018777"/>
              <a:gd name="connsiteY156" fmla="*/ 1838960 h 2610137"/>
              <a:gd name="connsiteX157" fmla="*/ 570149 w 5018777"/>
              <a:gd name="connsiteY157" fmla="*/ 1795417 h 2610137"/>
              <a:gd name="connsiteX158" fmla="*/ 528057 w 5018777"/>
              <a:gd name="connsiteY158" fmla="*/ 1803400 h 2610137"/>
              <a:gd name="connsiteX159" fmla="*/ 481249 w 5018777"/>
              <a:gd name="connsiteY159" fmla="*/ 1901371 h 2610137"/>
              <a:gd name="connsiteX160" fmla="*/ 555635 w 5018777"/>
              <a:gd name="connsiteY160" fmla="*/ 1998617 h 2610137"/>
              <a:gd name="connsiteX161" fmla="*/ 570149 w 5018777"/>
              <a:gd name="connsiteY161" fmla="*/ 2020388 h 2610137"/>
              <a:gd name="connsiteX162" fmla="*/ 700777 w 5018777"/>
              <a:gd name="connsiteY162" fmla="*/ 2071188 h 2610137"/>
              <a:gd name="connsiteX163" fmla="*/ 737063 w 5018777"/>
              <a:gd name="connsiteY163" fmla="*/ 2085703 h 2610137"/>
              <a:gd name="connsiteX164" fmla="*/ 867692 w 5018777"/>
              <a:gd name="connsiteY164" fmla="*/ 2122714 h 2610137"/>
              <a:gd name="connsiteX165" fmla="*/ 969292 w 5018777"/>
              <a:gd name="connsiteY165" fmla="*/ 2151017 h 2610137"/>
              <a:gd name="connsiteX166" fmla="*/ 1078149 w 5018777"/>
              <a:gd name="connsiteY166" fmla="*/ 2136503 h 2610137"/>
              <a:gd name="connsiteX167" fmla="*/ 1128949 w 5018777"/>
              <a:gd name="connsiteY167" fmla="*/ 2107474 h 2610137"/>
              <a:gd name="connsiteX168" fmla="*/ 1247603 w 5018777"/>
              <a:gd name="connsiteY168" fmla="*/ 2016397 h 2610137"/>
              <a:gd name="connsiteX169" fmla="*/ 1291509 w 5018777"/>
              <a:gd name="connsiteY169" fmla="*/ 1960154 h 2610137"/>
              <a:gd name="connsiteX170" fmla="*/ 1278083 w 5018777"/>
              <a:gd name="connsiteY170" fmla="*/ 1842225 h 2610137"/>
              <a:gd name="connsiteX171" fmla="*/ 1223292 w 5018777"/>
              <a:gd name="connsiteY171" fmla="*/ 1817188 h 2610137"/>
              <a:gd name="connsiteX172" fmla="*/ 1129675 w 5018777"/>
              <a:gd name="connsiteY172" fmla="*/ 1836057 h 2610137"/>
              <a:gd name="connsiteX173" fmla="*/ 1107177 w 5018777"/>
              <a:gd name="connsiteY173" fmla="*/ 1897017 h 2610137"/>
              <a:gd name="connsiteX174" fmla="*/ 1085406 w 5018777"/>
              <a:gd name="connsiteY174" fmla="*/ 2005874 h 2610137"/>
              <a:gd name="connsiteX175" fmla="*/ 1020092 w 5018777"/>
              <a:gd name="connsiteY175" fmla="*/ 1998617 h 2610137"/>
              <a:gd name="connsiteX176" fmla="*/ 984532 w 5018777"/>
              <a:gd name="connsiteY176" fmla="*/ 1914434 h 2610137"/>
              <a:gd name="connsiteX177" fmla="*/ 996869 w 5018777"/>
              <a:gd name="connsiteY177" fmla="*/ 1810657 h 2610137"/>
              <a:gd name="connsiteX178" fmla="*/ 1070529 w 5018777"/>
              <a:gd name="connsiteY178" fmla="*/ 1734457 h 2610137"/>
              <a:gd name="connsiteX179" fmla="*/ 1230549 w 5018777"/>
              <a:gd name="connsiteY179" fmla="*/ 1693817 h 2610137"/>
              <a:gd name="connsiteX180" fmla="*/ 1339406 w 5018777"/>
              <a:gd name="connsiteY180" fmla="*/ 1701074 h 2610137"/>
              <a:gd name="connsiteX181" fmla="*/ 1426492 w 5018777"/>
              <a:gd name="connsiteY181" fmla="*/ 1744617 h 2610137"/>
              <a:gd name="connsiteX182" fmla="*/ 1480557 w 5018777"/>
              <a:gd name="connsiteY182" fmla="*/ 1795417 h 2610137"/>
              <a:gd name="connsiteX183" fmla="*/ 1510312 w 5018777"/>
              <a:gd name="connsiteY183" fmla="*/ 1862545 h 2610137"/>
              <a:gd name="connsiteX184" fmla="*/ 1511037 w 5018777"/>
              <a:gd name="connsiteY184" fmla="*/ 1964871 h 2610137"/>
              <a:gd name="connsiteX185" fmla="*/ 1463866 w 5018777"/>
              <a:gd name="connsiteY185" fmla="*/ 2049780 h 2610137"/>
              <a:gd name="connsiteX186" fmla="*/ 1404720 w 5018777"/>
              <a:gd name="connsiteY186" fmla="*/ 2165531 h 2610137"/>
              <a:gd name="connsiteX187" fmla="*/ 1368435 w 5018777"/>
              <a:gd name="connsiteY187" fmla="*/ 2296160 h 2610137"/>
              <a:gd name="connsiteX188" fmla="*/ 1370975 w 5018777"/>
              <a:gd name="connsiteY188" fmla="*/ 2452188 h 2610137"/>
              <a:gd name="connsiteX189" fmla="*/ 1513577 w 5018777"/>
              <a:gd name="connsiteY189" fmla="*/ 2557417 h 2610137"/>
              <a:gd name="connsiteX190" fmla="*/ 1636949 w 5018777"/>
              <a:gd name="connsiteY190" fmla="*/ 2593703 h 2610137"/>
              <a:gd name="connsiteX191" fmla="*/ 1813297 w 5018777"/>
              <a:gd name="connsiteY191" fmla="*/ 2610122 h 2610137"/>
              <a:gd name="connsiteX192" fmla="*/ 1929775 w 5018777"/>
              <a:gd name="connsiteY192" fmla="*/ 2575378 h 2610137"/>
              <a:gd name="connsiteX193" fmla="*/ 1963520 w 5018777"/>
              <a:gd name="connsiteY193" fmla="*/ 2499360 h 2610137"/>
              <a:gd name="connsiteX194" fmla="*/ 2006337 w 5018777"/>
              <a:gd name="connsiteY194" fmla="*/ 2317931 h 2610137"/>
              <a:gd name="connsiteX195" fmla="*/ 2043349 w 5018777"/>
              <a:gd name="connsiteY195" fmla="*/ 2114731 h 2610137"/>
              <a:gd name="connsiteX196" fmla="*/ 2102495 w 5018777"/>
              <a:gd name="connsiteY196" fmla="*/ 1990634 h 2610137"/>
              <a:gd name="connsiteX197" fmla="*/ 2221512 w 5018777"/>
              <a:gd name="connsiteY197" fmla="*/ 1882140 h 2610137"/>
              <a:gd name="connsiteX198" fmla="*/ 2333362 w 5018777"/>
              <a:gd name="connsiteY198" fmla="*/ 1869530 h 2610137"/>
              <a:gd name="connsiteX199" fmla="*/ 2398949 w 5018777"/>
              <a:gd name="connsiteY199" fmla="*/ 1882503 h 2610137"/>
              <a:gd name="connsiteX200" fmla="*/ 2457006 w 5018777"/>
              <a:gd name="connsiteY200" fmla="*/ 1933303 h 2610137"/>
              <a:gd name="connsiteX201" fmla="*/ 2493292 w 5018777"/>
              <a:gd name="connsiteY201" fmla="*/ 1976845 h 2610137"/>
              <a:gd name="connsiteX202" fmla="*/ 2533387 w 5018777"/>
              <a:gd name="connsiteY202" fmla="*/ 2067015 h 2610137"/>
              <a:gd name="connsiteX203" fmla="*/ 2542550 w 5018777"/>
              <a:gd name="connsiteY203" fmla="*/ 2182948 h 2610137"/>
              <a:gd name="connsiteX204" fmla="*/ 2476600 w 5018777"/>
              <a:gd name="connsiteY204" fmla="*/ 2272937 h 2610137"/>
              <a:gd name="connsiteX205" fmla="*/ 2332092 w 5018777"/>
              <a:gd name="connsiteY205" fmla="*/ 2281010 h 2610137"/>
              <a:gd name="connsiteX206" fmla="*/ 2435144 w 5018777"/>
              <a:gd name="connsiteY206" fmla="*/ 2152831 h 2610137"/>
              <a:gd name="connsiteX207" fmla="*/ 2379899 w 5018777"/>
              <a:gd name="connsiteY207" fmla="*/ 2048600 h 2610137"/>
              <a:gd name="connsiteX208" fmla="*/ 2275577 w 5018777"/>
              <a:gd name="connsiteY208" fmla="*/ 2020388 h 2610137"/>
              <a:gd name="connsiteX209" fmla="*/ 2152206 w 5018777"/>
              <a:gd name="connsiteY209" fmla="*/ 2114731 h 2610137"/>
              <a:gd name="connsiteX210" fmla="*/ 2130435 w 5018777"/>
              <a:gd name="connsiteY210" fmla="*/ 2354217 h 2610137"/>
              <a:gd name="connsiteX211" fmla="*/ 2209265 w 5018777"/>
              <a:gd name="connsiteY211" fmla="*/ 2468063 h 2610137"/>
              <a:gd name="connsiteX212" fmla="*/ 2319120 w 5018777"/>
              <a:gd name="connsiteY212" fmla="*/ 2535645 h 2610137"/>
              <a:gd name="connsiteX213" fmla="*/ 2532662 w 5018777"/>
              <a:gd name="connsiteY213" fmla="*/ 2568847 h 2610137"/>
              <a:gd name="connsiteX214" fmla="*/ 2587635 w 5018777"/>
              <a:gd name="connsiteY214" fmla="*/ 2484845 h 2610137"/>
              <a:gd name="connsiteX215" fmla="*/ 2594892 w 5018777"/>
              <a:gd name="connsiteY215" fmla="*/ 2412274 h 2610137"/>
              <a:gd name="connsiteX216" fmla="*/ 2790835 w 5018777"/>
              <a:gd name="connsiteY216" fmla="*/ 2455817 h 2610137"/>
              <a:gd name="connsiteX217" fmla="*/ 2767612 w 5018777"/>
              <a:gd name="connsiteY217" fmla="*/ 2268310 h 2610137"/>
              <a:gd name="connsiteX218" fmla="*/ 2980246 w 5018777"/>
              <a:gd name="connsiteY218" fmla="*/ 2285002 h 2610137"/>
              <a:gd name="connsiteX219" fmla="*/ 2916474 w 5018777"/>
              <a:gd name="connsiteY219" fmla="*/ 2067741 h 2610137"/>
              <a:gd name="connsiteX220" fmla="*/ 3146435 w 5018777"/>
              <a:gd name="connsiteY220" fmla="*/ 2042160 h 2610137"/>
              <a:gd name="connsiteX221" fmla="*/ 3023063 w 5018777"/>
              <a:gd name="connsiteY221" fmla="*/ 1846217 h 2610137"/>
              <a:gd name="connsiteX222" fmla="*/ 3251300 w 5018777"/>
              <a:gd name="connsiteY222" fmla="*/ 1829344 h 2610137"/>
              <a:gd name="connsiteX223" fmla="*/ 3091099 w 5018777"/>
              <a:gd name="connsiteY223" fmla="*/ 1650274 h 2610137"/>
              <a:gd name="connsiteX224" fmla="*/ 3298835 w 5018777"/>
              <a:gd name="connsiteY224" fmla="*/ 1570445 h 2610137"/>
              <a:gd name="connsiteX225" fmla="*/ 3119402 w 5018777"/>
              <a:gd name="connsiteY225" fmla="*/ 1423398 h 2610137"/>
              <a:gd name="connsiteX226" fmla="*/ 3313349 w 5018777"/>
              <a:gd name="connsiteY226" fmla="*/ 1265645 h 2610137"/>
              <a:gd name="connsiteX227" fmla="*/ 3097993 w 5018777"/>
              <a:gd name="connsiteY227" fmla="*/ 1175566 h 2610137"/>
              <a:gd name="connsiteX228" fmla="*/ 3255292 w 5018777"/>
              <a:gd name="connsiteY228" fmla="*/ 997131 h 2610137"/>
              <a:gd name="connsiteX229" fmla="*/ 3028325 w 5018777"/>
              <a:gd name="connsiteY229" fmla="*/ 926102 h 2610137"/>
              <a:gd name="connsiteX230" fmla="*/ 3131920 w 5018777"/>
              <a:gd name="connsiteY230" fmla="*/ 706845 h 2610137"/>
              <a:gd name="connsiteX231" fmla="*/ 2892435 w 5018777"/>
              <a:gd name="connsiteY231" fmla="*/ 648788 h 2610137"/>
              <a:gd name="connsiteX232" fmla="*/ 2976527 w 5018777"/>
              <a:gd name="connsiteY232" fmla="*/ 466906 h 2610137"/>
              <a:gd name="connsiteX233" fmla="*/ 2736950 w 5018777"/>
              <a:gd name="connsiteY233" fmla="*/ 449398 h 2610137"/>
              <a:gd name="connsiteX234" fmla="*/ 2725520 w 5018777"/>
              <a:gd name="connsiteY234" fmla="*/ 293188 h 2610137"/>
              <a:gd name="connsiteX235" fmla="*/ 2711006 w 5018777"/>
              <a:gd name="connsiteY235" fmla="*/ 235131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66634 h 2610137"/>
              <a:gd name="connsiteX56" fmla="*/ 3806835 w 5018777"/>
              <a:gd name="connsiteY56" fmla="*/ 478064 h 2610137"/>
              <a:gd name="connsiteX57" fmla="*/ 3763292 w 5018777"/>
              <a:gd name="connsiteY57" fmla="*/ 532674 h 2610137"/>
              <a:gd name="connsiteX58" fmla="*/ 3770005 w 5018777"/>
              <a:gd name="connsiteY58" fmla="*/ 630010 h 2610137"/>
              <a:gd name="connsiteX59" fmla="*/ 3681286 w 5018777"/>
              <a:gd name="connsiteY59" fmla="*/ 542834 h 2610137"/>
              <a:gd name="connsiteX60" fmla="*/ 3668949 w 5018777"/>
              <a:gd name="connsiteY60" fmla="*/ 438331 h 2610137"/>
              <a:gd name="connsiteX61" fmla="*/ 3724285 w 5018777"/>
              <a:gd name="connsiteY61" fmla="*/ 350157 h 2610137"/>
              <a:gd name="connsiteX62" fmla="*/ 3831237 w 5018777"/>
              <a:gd name="connsiteY62" fmla="*/ 319949 h 2610137"/>
              <a:gd name="connsiteX63" fmla="*/ 3959235 w 5018777"/>
              <a:gd name="connsiteY63" fmla="*/ 336731 h 2610137"/>
              <a:gd name="connsiteX64" fmla="*/ 4097120 w 5018777"/>
              <a:gd name="connsiteY64" fmla="*/ 481874 h 2610137"/>
              <a:gd name="connsiteX65" fmla="*/ 4111997 w 5018777"/>
              <a:gd name="connsiteY65" fmla="*/ 623751 h 2610137"/>
              <a:gd name="connsiteX66" fmla="*/ 4060835 w 5018777"/>
              <a:gd name="connsiteY66" fmla="*/ 772160 h 2610137"/>
              <a:gd name="connsiteX67" fmla="*/ 3946897 w 5018777"/>
              <a:gd name="connsiteY67" fmla="*/ 854165 h 2610137"/>
              <a:gd name="connsiteX68" fmla="*/ 3780255 w 5018777"/>
              <a:gd name="connsiteY68" fmla="*/ 888637 h 2610137"/>
              <a:gd name="connsiteX69" fmla="*/ 3567349 w 5018777"/>
              <a:gd name="connsiteY69" fmla="*/ 866503 h 2610137"/>
              <a:gd name="connsiteX70" fmla="*/ 3414586 w 5018777"/>
              <a:gd name="connsiteY70" fmla="*/ 813798 h 2610137"/>
              <a:gd name="connsiteX71" fmla="*/ 3324870 w 5018777"/>
              <a:gd name="connsiteY71" fmla="*/ 695597 h 2610137"/>
              <a:gd name="connsiteX72" fmla="*/ 3267538 w 5018777"/>
              <a:gd name="connsiteY72" fmla="*/ 543106 h 2610137"/>
              <a:gd name="connsiteX73" fmla="*/ 3199412 w 5018777"/>
              <a:gd name="connsiteY73" fmla="*/ 370840 h 2610137"/>
              <a:gd name="connsiteX74" fmla="*/ 3139177 w 5018777"/>
              <a:gd name="connsiteY74" fmla="*/ 285931 h 2610137"/>
              <a:gd name="connsiteX75" fmla="*/ 3081120 w 5018777"/>
              <a:gd name="connsiteY75" fmla="*/ 235131 h 2610137"/>
              <a:gd name="connsiteX76" fmla="*/ 3008549 w 5018777"/>
              <a:gd name="connsiteY76" fmla="*/ 177074 h 2610137"/>
              <a:gd name="connsiteX77" fmla="*/ 2934889 w 5018777"/>
              <a:gd name="connsiteY77" fmla="*/ 127363 h 2610137"/>
              <a:gd name="connsiteX78" fmla="*/ 2827120 w 5018777"/>
              <a:gd name="connsiteY78" fmla="*/ 82731 h 2610137"/>
              <a:gd name="connsiteX79" fmla="*/ 2667463 w 5018777"/>
              <a:gd name="connsiteY79" fmla="*/ 53703 h 2610137"/>
              <a:gd name="connsiteX80" fmla="*/ 2500549 w 5018777"/>
              <a:gd name="connsiteY80" fmla="*/ 46445 h 2610137"/>
              <a:gd name="connsiteX81" fmla="*/ 2275577 w 5018777"/>
              <a:gd name="connsiteY81" fmla="*/ 24674 h 2610137"/>
              <a:gd name="connsiteX82" fmla="*/ 2036092 w 5018777"/>
              <a:gd name="connsiteY82" fmla="*/ 10160 h 2610137"/>
              <a:gd name="connsiteX83" fmla="*/ 1753063 w 5018777"/>
              <a:gd name="connsiteY83" fmla="*/ 31931 h 2610137"/>
              <a:gd name="connsiteX84" fmla="*/ 1519746 w 5018777"/>
              <a:gd name="connsiteY84" fmla="*/ 84908 h 2610137"/>
              <a:gd name="connsiteX85" fmla="*/ 1157977 w 5018777"/>
              <a:gd name="connsiteY85" fmla="*/ 193403 h 2610137"/>
              <a:gd name="connsiteX86" fmla="*/ 969292 w 5018777"/>
              <a:gd name="connsiteY86" fmla="*/ 264160 h 2610137"/>
              <a:gd name="connsiteX87" fmla="*/ 889463 w 5018777"/>
              <a:gd name="connsiteY87" fmla="*/ 322217 h 2610137"/>
              <a:gd name="connsiteX88" fmla="*/ 763189 w 5018777"/>
              <a:gd name="connsiteY88" fmla="*/ 423454 h 2610137"/>
              <a:gd name="connsiteX89" fmla="*/ 693520 w 5018777"/>
              <a:gd name="connsiteY89" fmla="*/ 503645 h 2610137"/>
              <a:gd name="connsiteX90" fmla="*/ 664492 w 5018777"/>
              <a:gd name="connsiteY90" fmla="*/ 547188 h 2610137"/>
              <a:gd name="connsiteX91" fmla="*/ 642720 w 5018777"/>
              <a:gd name="connsiteY91" fmla="*/ 612503 h 2610137"/>
              <a:gd name="connsiteX92" fmla="*/ 651792 w 5018777"/>
              <a:gd name="connsiteY92" fmla="*/ 743857 h 2610137"/>
              <a:gd name="connsiteX93" fmla="*/ 700052 w 5018777"/>
              <a:gd name="connsiteY93" fmla="*/ 807357 h 2610137"/>
              <a:gd name="connsiteX94" fmla="*/ 751577 w 5018777"/>
              <a:gd name="connsiteY94" fmla="*/ 807720 h 2610137"/>
              <a:gd name="connsiteX95" fmla="*/ 775889 w 5018777"/>
              <a:gd name="connsiteY95" fmla="*/ 751840 h 2610137"/>
              <a:gd name="connsiteX96" fmla="*/ 764640 w 5018777"/>
              <a:gd name="connsiteY96" fmla="*/ 682171 h 2610137"/>
              <a:gd name="connsiteX97" fmla="*/ 704769 w 5018777"/>
              <a:gd name="connsiteY97" fmla="*/ 647337 h 2610137"/>
              <a:gd name="connsiteX98" fmla="*/ 567246 w 5018777"/>
              <a:gd name="connsiteY98" fmla="*/ 641894 h 2610137"/>
              <a:gd name="connsiteX99" fmla="*/ 468549 w 5018777"/>
              <a:gd name="connsiteY99" fmla="*/ 685074 h 2610137"/>
              <a:gd name="connsiteX100" fmla="*/ 446777 w 5018777"/>
              <a:gd name="connsiteY100" fmla="*/ 757645 h 2610137"/>
              <a:gd name="connsiteX101" fmla="*/ 475806 w 5018777"/>
              <a:gd name="connsiteY101" fmla="*/ 851988 h 2610137"/>
              <a:gd name="connsiteX102" fmla="*/ 533863 w 5018777"/>
              <a:gd name="connsiteY102" fmla="*/ 844731 h 2610137"/>
              <a:gd name="connsiteX103" fmla="*/ 541120 w 5018777"/>
              <a:gd name="connsiteY103" fmla="*/ 822960 h 2610137"/>
              <a:gd name="connsiteX104" fmla="*/ 519349 w 5018777"/>
              <a:gd name="connsiteY104" fmla="*/ 743131 h 2610137"/>
              <a:gd name="connsiteX105" fmla="*/ 497577 w 5018777"/>
              <a:gd name="connsiteY105" fmla="*/ 728617 h 2610137"/>
              <a:gd name="connsiteX106" fmla="*/ 352435 w 5018777"/>
              <a:gd name="connsiteY106" fmla="*/ 735874 h 2610137"/>
              <a:gd name="connsiteX107" fmla="*/ 252286 w 5018777"/>
              <a:gd name="connsiteY107" fmla="*/ 793931 h 2610137"/>
              <a:gd name="connsiteX108" fmla="*/ 192777 w 5018777"/>
              <a:gd name="connsiteY108" fmla="*/ 895531 h 2610137"/>
              <a:gd name="connsiteX109" fmla="*/ 187335 w 5018777"/>
              <a:gd name="connsiteY109" fmla="*/ 1029425 h 2610137"/>
              <a:gd name="connsiteX110" fmla="*/ 218177 w 5018777"/>
              <a:gd name="connsiteY110" fmla="*/ 1073694 h 2610137"/>
              <a:gd name="connsiteX111" fmla="*/ 278049 w 5018777"/>
              <a:gd name="connsiteY111" fmla="*/ 1066437 h 2610137"/>
              <a:gd name="connsiteX112" fmla="*/ 297643 w 5018777"/>
              <a:gd name="connsiteY112" fmla="*/ 1025434 h 2610137"/>
              <a:gd name="connsiteX113" fmla="*/ 260995 w 5018777"/>
              <a:gd name="connsiteY113" fmla="*/ 960483 h 2610137"/>
              <a:gd name="connsiteX114" fmla="*/ 172095 w 5018777"/>
              <a:gd name="connsiteY114" fmla="*/ 955040 h 2610137"/>
              <a:gd name="connsiteX115" fmla="*/ 108957 w 5018777"/>
              <a:gd name="connsiteY115" fmla="*/ 999308 h 2610137"/>
              <a:gd name="connsiteX116" fmla="*/ 54892 w 5018777"/>
              <a:gd name="connsiteY116" fmla="*/ 1069703 h 2610137"/>
              <a:gd name="connsiteX117" fmla="*/ 14252 w 5018777"/>
              <a:gd name="connsiteY117" fmla="*/ 1159691 h 2610137"/>
              <a:gd name="connsiteX118" fmla="*/ 20783 w 5018777"/>
              <a:gd name="connsiteY118" fmla="*/ 1264920 h 2610137"/>
              <a:gd name="connsiteX119" fmla="*/ 69406 w 5018777"/>
              <a:gd name="connsiteY119" fmla="*/ 1316445 h 2610137"/>
              <a:gd name="connsiteX120" fmla="*/ 112949 w 5018777"/>
              <a:gd name="connsiteY120" fmla="*/ 1345474 h 2610137"/>
              <a:gd name="connsiteX121" fmla="*/ 159032 w 5018777"/>
              <a:gd name="connsiteY121" fmla="*/ 1344748 h 2610137"/>
              <a:gd name="connsiteX122" fmla="*/ 217089 w 5018777"/>
              <a:gd name="connsiteY122" fmla="*/ 1319348 h 2610137"/>
              <a:gd name="connsiteX123" fmla="*/ 199672 w 5018777"/>
              <a:gd name="connsiteY123" fmla="*/ 1246051 h 2610137"/>
              <a:gd name="connsiteX124" fmla="*/ 124197 w 5018777"/>
              <a:gd name="connsiteY124" fmla="*/ 1239157 h 2610137"/>
              <a:gd name="connsiteX125" fmla="*/ 54892 w 5018777"/>
              <a:gd name="connsiteY125" fmla="*/ 1265645 h 2610137"/>
              <a:gd name="connsiteX126" fmla="*/ 33120 w 5018777"/>
              <a:gd name="connsiteY126" fmla="*/ 1301931 h 2610137"/>
              <a:gd name="connsiteX127" fmla="*/ 18606 w 5018777"/>
              <a:gd name="connsiteY127" fmla="*/ 1323703 h 2610137"/>
              <a:gd name="connsiteX128" fmla="*/ 4092 w 5018777"/>
              <a:gd name="connsiteY128" fmla="*/ 1382485 h 2610137"/>
              <a:gd name="connsiteX129" fmla="*/ 3729 w 5018777"/>
              <a:gd name="connsiteY129" fmla="*/ 1439091 h 2610137"/>
              <a:gd name="connsiteX130" fmla="*/ 47635 w 5018777"/>
              <a:gd name="connsiteY130" fmla="*/ 1497874 h 2610137"/>
              <a:gd name="connsiteX131" fmla="*/ 91177 w 5018777"/>
              <a:gd name="connsiteY131" fmla="*/ 1526903 h 2610137"/>
              <a:gd name="connsiteX132" fmla="*/ 127100 w 5018777"/>
              <a:gd name="connsiteY132" fmla="*/ 1571171 h 2610137"/>
              <a:gd name="connsiteX133" fmla="*/ 171006 w 5018777"/>
              <a:gd name="connsiteY133" fmla="*/ 1584960 h 2610137"/>
              <a:gd name="connsiteX134" fmla="*/ 228337 w 5018777"/>
              <a:gd name="connsiteY134" fmla="*/ 1564640 h 2610137"/>
              <a:gd name="connsiteX135" fmla="*/ 236683 w 5018777"/>
              <a:gd name="connsiteY135" fmla="*/ 1486625 h 2610137"/>
              <a:gd name="connsiteX136" fmla="*/ 157217 w 5018777"/>
              <a:gd name="connsiteY136" fmla="*/ 1468483 h 2610137"/>
              <a:gd name="connsiteX137" fmla="*/ 105692 w 5018777"/>
              <a:gd name="connsiteY137" fmla="*/ 1505131 h 2610137"/>
              <a:gd name="connsiteX138" fmla="*/ 105692 w 5018777"/>
              <a:gd name="connsiteY138" fmla="*/ 1701074 h 2610137"/>
              <a:gd name="connsiteX139" fmla="*/ 141615 w 5018777"/>
              <a:gd name="connsiteY139" fmla="*/ 1752237 h 2610137"/>
              <a:gd name="connsiteX140" fmla="*/ 192777 w 5018777"/>
              <a:gd name="connsiteY140" fmla="*/ 1795417 h 2610137"/>
              <a:gd name="connsiteX141" fmla="*/ 250835 w 5018777"/>
              <a:gd name="connsiteY141" fmla="*/ 1831703 h 2610137"/>
              <a:gd name="connsiteX142" fmla="*/ 359692 w 5018777"/>
              <a:gd name="connsiteY142" fmla="*/ 1824445 h 2610137"/>
              <a:gd name="connsiteX143" fmla="*/ 394163 w 5018777"/>
              <a:gd name="connsiteY143" fmla="*/ 1799408 h 2610137"/>
              <a:gd name="connsiteX144" fmla="*/ 410492 w 5018777"/>
              <a:gd name="connsiteY144" fmla="*/ 1701074 h 2610137"/>
              <a:gd name="connsiteX145" fmla="*/ 366949 w 5018777"/>
              <a:gd name="connsiteY145" fmla="*/ 1686560 h 2610137"/>
              <a:gd name="connsiteX146" fmla="*/ 316149 w 5018777"/>
              <a:gd name="connsiteY146" fmla="*/ 1693817 h 2610137"/>
              <a:gd name="connsiteX147" fmla="*/ 279863 w 5018777"/>
              <a:gd name="connsiteY147" fmla="*/ 1722845 h 2610137"/>
              <a:gd name="connsiteX148" fmla="*/ 265349 w 5018777"/>
              <a:gd name="connsiteY148" fmla="*/ 1788160 h 2610137"/>
              <a:gd name="connsiteX149" fmla="*/ 276235 w 5018777"/>
              <a:gd name="connsiteY149" fmla="*/ 1942011 h 2610137"/>
              <a:gd name="connsiteX150" fmla="*/ 331026 w 5018777"/>
              <a:gd name="connsiteY150" fmla="*/ 1987368 h 2610137"/>
              <a:gd name="connsiteX151" fmla="*/ 417749 w 5018777"/>
              <a:gd name="connsiteY151" fmla="*/ 2005874 h 2610137"/>
              <a:gd name="connsiteX152" fmla="*/ 526606 w 5018777"/>
              <a:gd name="connsiteY152" fmla="*/ 1998617 h 2610137"/>
              <a:gd name="connsiteX153" fmla="*/ 555635 w 5018777"/>
              <a:gd name="connsiteY153" fmla="*/ 1976845 h 2610137"/>
              <a:gd name="connsiteX154" fmla="*/ 599177 w 5018777"/>
              <a:gd name="connsiteY154" fmla="*/ 1947817 h 2610137"/>
              <a:gd name="connsiteX155" fmla="*/ 628206 w 5018777"/>
              <a:gd name="connsiteY155" fmla="*/ 1904274 h 2610137"/>
              <a:gd name="connsiteX156" fmla="*/ 613692 w 5018777"/>
              <a:gd name="connsiteY156" fmla="*/ 1838960 h 2610137"/>
              <a:gd name="connsiteX157" fmla="*/ 570149 w 5018777"/>
              <a:gd name="connsiteY157" fmla="*/ 1795417 h 2610137"/>
              <a:gd name="connsiteX158" fmla="*/ 528057 w 5018777"/>
              <a:gd name="connsiteY158" fmla="*/ 1803400 h 2610137"/>
              <a:gd name="connsiteX159" fmla="*/ 481249 w 5018777"/>
              <a:gd name="connsiteY159" fmla="*/ 1901371 h 2610137"/>
              <a:gd name="connsiteX160" fmla="*/ 555635 w 5018777"/>
              <a:gd name="connsiteY160" fmla="*/ 1998617 h 2610137"/>
              <a:gd name="connsiteX161" fmla="*/ 570149 w 5018777"/>
              <a:gd name="connsiteY161" fmla="*/ 2020388 h 2610137"/>
              <a:gd name="connsiteX162" fmla="*/ 700777 w 5018777"/>
              <a:gd name="connsiteY162" fmla="*/ 2071188 h 2610137"/>
              <a:gd name="connsiteX163" fmla="*/ 737063 w 5018777"/>
              <a:gd name="connsiteY163" fmla="*/ 2085703 h 2610137"/>
              <a:gd name="connsiteX164" fmla="*/ 867692 w 5018777"/>
              <a:gd name="connsiteY164" fmla="*/ 2122714 h 2610137"/>
              <a:gd name="connsiteX165" fmla="*/ 969292 w 5018777"/>
              <a:gd name="connsiteY165" fmla="*/ 2151017 h 2610137"/>
              <a:gd name="connsiteX166" fmla="*/ 1078149 w 5018777"/>
              <a:gd name="connsiteY166" fmla="*/ 2136503 h 2610137"/>
              <a:gd name="connsiteX167" fmla="*/ 1128949 w 5018777"/>
              <a:gd name="connsiteY167" fmla="*/ 2107474 h 2610137"/>
              <a:gd name="connsiteX168" fmla="*/ 1247603 w 5018777"/>
              <a:gd name="connsiteY168" fmla="*/ 2016397 h 2610137"/>
              <a:gd name="connsiteX169" fmla="*/ 1291509 w 5018777"/>
              <a:gd name="connsiteY169" fmla="*/ 1960154 h 2610137"/>
              <a:gd name="connsiteX170" fmla="*/ 1278083 w 5018777"/>
              <a:gd name="connsiteY170" fmla="*/ 1842225 h 2610137"/>
              <a:gd name="connsiteX171" fmla="*/ 1223292 w 5018777"/>
              <a:gd name="connsiteY171" fmla="*/ 1817188 h 2610137"/>
              <a:gd name="connsiteX172" fmla="*/ 1129675 w 5018777"/>
              <a:gd name="connsiteY172" fmla="*/ 1836057 h 2610137"/>
              <a:gd name="connsiteX173" fmla="*/ 1107177 w 5018777"/>
              <a:gd name="connsiteY173" fmla="*/ 1897017 h 2610137"/>
              <a:gd name="connsiteX174" fmla="*/ 1085406 w 5018777"/>
              <a:gd name="connsiteY174" fmla="*/ 2005874 h 2610137"/>
              <a:gd name="connsiteX175" fmla="*/ 1020092 w 5018777"/>
              <a:gd name="connsiteY175" fmla="*/ 1998617 h 2610137"/>
              <a:gd name="connsiteX176" fmla="*/ 984532 w 5018777"/>
              <a:gd name="connsiteY176" fmla="*/ 1914434 h 2610137"/>
              <a:gd name="connsiteX177" fmla="*/ 996869 w 5018777"/>
              <a:gd name="connsiteY177" fmla="*/ 1810657 h 2610137"/>
              <a:gd name="connsiteX178" fmla="*/ 1070529 w 5018777"/>
              <a:gd name="connsiteY178" fmla="*/ 1734457 h 2610137"/>
              <a:gd name="connsiteX179" fmla="*/ 1230549 w 5018777"/>
              <a:gd name="connsiteY179" fmla="*/ 1693817 h 2610137"/>
              <a:gd name="connsiteX180" fmla="*/ 1339406 w 5018777"/>
              <a:gd name="connsiteY180" fmla="*/ 1701074 h 2610137"/>
              <a:gd name="connsiteX181" fmla="*/ 1426492 w 5018777"/>
              <a:gd name="connsiteY181" fmla="*/ 1744617 h 2610137"/>
              <a:gd name="connsiteX182" fmla="*/ 1480557 w 5018777"/>
              <a:gd name="connsiteY182" fmla="*/ 1795417 h 2610137"/>
              <a:gd name="connsiteX183" fmla="*/ 1510312 w 5018777"/>
              <a:gd name="connsiteY183" fmla="*/ 1862545 h 2610137"/>
              <a:gd name="connsiteX184" fmla="*/ 1511037 w 5018777"/>
              <a:gd name="connsiteY184" fmla="*/ 1964871 h 2610137"/>
              <a:gd name="connsiteX185" fmla="*/ 1463866 w 5018777"/>
              <a:gd name="connsiteY185" fmla="*/ 2049780 h 2610137"/>
              <a:gd name="connsiteX186" fmla="*/ 1404720 w 5018777"/>
              <a:gd name="connsiteY186" fmla="*/ 2165531 h 2610137"/>
              <a:gd name="connsiteX187" fmla="*/ 1368435 w 5018777"/>
              <a:gd name="connsiteY187" fmla="*/ 2296160 h 2610137"/>
              <a:gd name="connsiteX188" fmla="*/ 1370975 w 5018777"/>
              <a:gd name="connsiteY188" fmla="*/ 2452188 h 2610137"/>
              <a:gd name="connsiteX189" fmla="*/ 1513577 w 5018777"/>
              <a:gd name="connsiteY189" fmla="*/ 2557417 h 2610137"/>
              <a:gd name="connsiteX190" fmla="*/ 1636949 w 5018777"/>
              <a:gd name="connsiteY190" fmla="*/ 2593703 h 2610137"/>
              <a:gd name="connsiteX191" fmla="*/ 1813297 w 5018777"/>
              <a:gd name="connsiteY191" fmla="*/ 2610122 h 2610137"/>
              <a:gd name="connsiteX192" fmla="*/ 1929775 w 5018777"/>
              <a:gd name="connsiteY192" fmla="*/ 2575378 h 2610137"/>
              <a:gd name="connsiteX193" fmla="*/ 1963520 w 5018777"/>
              <a:gd name="connsiteY193" fmla="*/ 2499360 h 2610137"/>
              <a:gd name="connsiteX194" fmla="*/ 2006337 w 5018777"/>
              <a:gd name="connsiteY194" fmla="*/ 2317931 h 2610137"/>
              <a:gd name="connsiteX195" fmla="*/ 2043349 w 5018777"/>
              <a:gd name="connsiteY195" fmla="*/ 2114731 h 2610137"/>
              <a:gd name="connsiteX196" fmla="*/ 2102495 w 5018777"/>
              <a:gd name="connsiteY196" fmla="*/ 1990634 h 2610137"/>
              <a:gd name="connsiteX197" fmla="*/ 2221512 w 5018777"/>
              <a:gd name="connsiteY197" fmla="*/ 1882140 h 2610137"/>
              <a:gd name="connsiteX198" fmla="*/ 2333362 w 5018777"/>
              <a:gd name="connsiteY198" fmla="*/ 1869530 h 2610137"/>
              <a:gd name="connsiteX199" fmla="*/ 2398949 w 5018777"/>
              <a:gd name="connsiteY199" fmla="*/ 1882503 h 2610137"/>
              <a:gd name="connsiteX200" fmla="*/ 2457006 w 5018777"/>
              <a:gd name="connsiteY200" fmla="*/ 1933303 h 2610137"/>
              <a:gd name="connsiteX201" fmla="*/ 2493292 w 5018777"/>
              <a:gd name="connsiteY201" fmla="*/ 1976845 h 2610137"/>
              <a:gd name="connsiteX202" fmla="*/ 2533387 w 5018777"/>
              <a:gd name="connsiteY202" fmla="*/ 2067015 h 2610137"/>
              <a:gd name="connsiteX203" fmla="*/ 2542550 w 5018777"/>
              <a:gd name="connsiteY203" fmla="*/ 2182948 h 2610137"/>
              <a:gd name="connsiteX204" fmla="*/ 2476600 w 5018777"/>
              <a:gd name="connsiteY204" fmla="*/ 2272937 h 2610137"/>
              <a:gd name="connsiteX205" fmla="*/ 2332092 w 5018777"/>
              <a:gd name="connsiteY205" fmla="*/ 2281010 h 2610137"/>
              <a:gd name="connsiteX206" fmla="*/ 2435144 w 5018777"/>
              <a:gd name="connsiteY206" fmla="*/ 2152831 h 2610137"/>
              <a:gd name="connsiteX207" fmla="*/ 2379899 w 5018777"/>
              <a:gd name="connsiteY207" fmla="*/ 2048600 h 2610137"/>
              <a:gd name="connsiteX208" fmla="*/ 2275577 w 5018777"/>
              <a:gd name="connsiteY208" fmla="*/ 2020388 h 2610137"/>
              <a:gd name="connsiteX209" fmla="*/ 2152206 w 5018777"/>
              <a:gd name="connsiteY209" fmla="*/ 2114731 h 2610137"/>
              <a:gd name="connsiteX210" fmla="*/ 2130435 w 5018777"/>
              <a:gd name="connsiteY210" fmla="*/ 2354217 h 2610137"/>
              <a:gd name="connsiteX211" fmla="*/ 2209265 w 5018777"/>
              <a:gd name="connsiteY211" fmla="*/ 2468063 h 2610137"/>
              <a:gd name="connsiteX212" fmla="*/ 2319120 w 5018777"/>
              <a:gd name="connsiteY212" fmla="*/ 2535645 h 2610137"/>
              <a:gd name="connsiteX213" fmla="*/ 2532662 w 5018777"/>
              <a:gd name="connsiteY213" fmla="*/ 2568847 h 2610137"/>
              <a:gd name="connsiteX214" fmla="*/ 2587635 w 5018777"/>
              <a:gd name="connsiteY214" fmla="*/ 2484845 h 2610137"/>
              <a:gd name="connsiteX215" fmla="*/ 2594892 w 5018777"/>
              <a:gd name="connsiteY215" fmla="*/ 2412274 h 2610137"/>
              <a:gd name="connsiteX216" fmla="*/ 2790835 w 5018777"/>
              <a:gd name="connsiteY216" fmla="*/ 2455817 h 2610137"/>
              <a:gd name="connsiteX217" fmla="*/ 2767612 w 5018777"/>
              <a:gd name="connsiteY217" fmla="*/ 2268310 h 2610137"/>
              <a:gd name="connsiteX218" fmla="*/ 2980246 w 5018777"/>
              <a:gd name="connsiteY218" fmla="*/ 2285002 h 2610137"/>
              <a:gd name="connsiteX219" fmla="*/ 2916474 w 5018777"/>
              <a:gd name="connsiteY219" fmla="*/ 2067741 h 2610137"/>
              <a:gd name="connsiteX220" fmla="*/ 3146435 w 5018777"/>
              <a:gd name="connsiteY220" fmla="*/ 2042160 h 2610137"/>
              <a:gd name="connsiteX221" fmla="*/ 3023063 w 5018777"/>
              <a:gd name="connsiteY221" fmla="*/ 1846217 h 2610137"/>
              <a:gd name="connsiteX222" fmla="*/ 3251300 w 5018777"/>
              <a:gd name="connsiteY222" fmla="*/ 1829344 h 2610137"/>
              <a:gd name="connsiteX223" fmla="*/ 3091099 w 5018777"/>
              <a:gd name="connsiteY223" fmla="*/ 1650274 h 2610137"/>
              <a:gd name="connsiteX224" fmla="*/ 3298835 w 5018777"/>
              <a:gd name="connsiteY224" fmla="*/ 1570445 h 2610137"/>
              <a:gd name="connsiteX225" fmla="*/ 3119402 w 5018777"/>
              <a:gd name="connsiteY225" fmla="*/ 1423398 h 2610137"/>
              <a:gd name="connsiteX226" fmla="*/ 3313349 w 5018777"/>
              <a:gd name="connsiteY226" fmla="*/ 1265645 h 2610137"/>
              <a:gd name="connsiteX227" fmla="*/ 3097993 w 5018777"/>
              <a:gd name="connsiteY227" fmla="*/ 1175566 h 2610137"/>
              <a:gd name="connsiteX228" fmla="*/ 3255292 w 5018777"/>
              <a:gd name="connsiteY228" fmla="*/ 997131 h 2610137"/>
              <a:gd name="connsiteX229" fmla="*/ 3028325 w 5018777"/>
              <a:gd name="connsiteY229" fmla="*/ 926102 h 2610137"/>
              <a:gd name="connsiteX230" fmla="*/ 3131920 w 5018777"/>
              <a:gd name="connsiteY230" fmla="*/ 706845 h 2610137"/>
              <a:gd name="connsiteX231" fmla="*/ 2892435 w 5018777"/>
              <a:gd name="connsiteY231" fmla="*/ 648788 h 2610137"/>
              <a:gd name="connsiteX232" fmla="*/ 2976527 w 5018777"/>
              <a:gd name="connsiteY232" fmla="*/ 466906 h 2610137"/>
              <a:gd name="connsiteX233" fmla="*/ 2736950 w 5018777"/>
              <a:gd name="connsiteY233" fmla="*/ 449398 h 2610137"/>
              <a:gd name="connsiteX234" fmla="*/ 2725520 w 5018777"/>
              <a:gd name="connsiteY234" fmla="*/ 293188 h 2610137"/>
              <a:gd name="connsiteX235" fmla="*/ 2711006 w 5018777"/>
              <a:gd name="connsiteY235" fmla="*/ 235131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51394 h 2610137"/>
              <a:gd name="connsiteX56" fmla="*/ 3806835 w 5018777"/>
              <a:gd name="connsiteY56" fmla="*/ 478064 h 2610137"/>
              <a:gd name="connsiteX57" fmla="*/ 3763292 w 5018777"/>
              <a:gd name="connsiteY57" fmla="*/ 532674 h 2610137"/>
              <a:gd name="connsiteX58" fmla="*/ 3770005 w 5018777"/>
              <a:gd name="connsiteY58" fmla="*/ 630010 h 2610137"/>
              <a:gd name="connsiteX59" fmla="*/ 3681286 w 5018777"/>
              <a:gd name="connsiteY59" fmla="*/ 542834 h 2610137"/>
              <a:gd name="connsiteX60" fmla="*/ 3668949 w 5018777"/>
              <a:gd name="connsiteY60" fmla="*/ 438331 h 2610137"/>
              <a:gd name="connsiteX61" fmla="*/ 3724285 w 5018777"/>
              <a:gd name="connsiteY61" fmla="*/ 350157 h 2610137"/>
              <a:gd name="connsiteX62" fmla="*/ 3831237 w 5018777"/>
              <a:gd name="connsiteY62" fmla="*/ 319949 h 2610137"/>
              <a:gd name="connsiteX63" fmla="*/ 3959235 w 5018777"/>
              <a:gd name="connsiteY63" fmla="*/ 336731 h 2610137"/>
              <a:gd name="connsiteX64" fmla="*/ 4097120 w 5018777"/>
              <a:gd name="connsiteY64" fmla="*/ 481874 h 2610137"/>
              <a:gd name="connsiteX65" fmla="*/ 4111997 w 5018777"/>
              <a:gd name="connsiteY65" fmla="*/ 623751 h 2610137"/>
              <a:gd name="connsiteX66" fmla="*/ 4060835 w 5018777"/>
              <a:gd name="connsiteY66" fmla="*/ 772160 h 2610137"/>
              <a:gd name="connsiteX67" fmla="*/ 3946897 w 5018777"/>
              <a:gd name="connsiteY67" fmla="*/ 854165 h 2610137"/>
              <a:gd name="connsiteX68" fmla="*/ 3780255 w 5018777"/>
              <a:gd name="connsiteY68" fmla="*/ 888637 h 2610137"/>
              <a:gd name="connsiteX69" fmla="*/ 3567349 w 5018777"/>
              <a:gd name="connsiteY69" fmla="*/ 866503 h 2610137"/>
              <a:gd name="connsiteX70" fmla="*/ 3414586 w 5018777"/>
              <a:gd name="connsiteY70" fmla="*/ 813798 h 2610137"/>
              <a:gd name="connsiteX71" fmla="*/ 3324870 w 5018777"/>
              <a:gd name="connsiteY71" fmla="*/ 695597 h 2610137"/>
              <a:gd name="connsiteX72" fmla="*/ 3267538 w 5018777"/>
              <a:gd name="connsiteY72" fmla="*/ 543106 h 2610137"/>
              <a:gd name="connsiteX73" fmla="*/ 3199412 w 5018777"/>
              <a:gd name="connsiteY73" fmla="*/ 370840 h 2610137"/>
              <a:gd name="connsiteX74" fmla="*/ 3139177 w 5018777"/>
              <a:gd name="connsiteY74" fmla="*/ 285931 h 2610137"/>
              <a:gd name="connsiteX75" fmla="*/ 3081120 w 5018777"/>
              <a:gd name="connsiteY75" fmla="*/ 235131 h 2610137"/>
              <a:gd name="connsiteX76" fmla="*/ 3008549 w 5018777"/>
              <a:gd name="connsiteY76" fmla="*/ 177074 h 2610137"/>
              <a:gd name="connsiteX77" fmla="*/ 2934889 w 5018777"/>
              <a:gd name="connsiteY77" fmla="*/ 127363 h 2610137"/>
              <a:gd name="connsiteX78" fmla="*/ 2827120 w 5018777"/>
              <a:gd name="connsiteY78" fmla="*/ 82731 h 2610137"/>
              <a:gd name="connsiteX79" fmla="*/ 2667463 w 5018777"/>
              <a:gd name="connsiteY79" fmla="*/ 53703 h 2610137"/>
              <a:gd name="connsiteX80" fmla="*/ 2500549 w 5018777"/>
              <a:gd name="connsiteY80" fmla="*/ 46445 h 2610137"/>
              <a:gd name="connsiteX81" fmla="*/ 2275577 w 5018777"/>
              <a:gd name="connsiteY81" fmla="*/ 24674 h 2610137"/>
              <a:gd name="connsiteX82" fmla="*/ 2036092 w 5018777"/>
              <a:gd name="connsiteY82" fmla="*/ 10160 h 2610137"/>
              <a:gd name="connsiteX83" fmla="*/ 1753063 w 5018777"/>
              <a:gd name="connsiteY83" fmla="*/ 31931 h 2610137"/>
              <a:gd name="connsiteX84" fmla="*/ 1519746 w 5018777"/>
              <a:gd name="connsiteY84" fmla="*/ 84908 h 2610137"/>
              <a:gd name="connsiteX85" fmla="*/ 1157977 w 5018777"/>
              <a:gd name="connsiteY85" fmla="*/ 193403 h 2610137"/>
              <a:gd name="connsiteX86" fmla="*/ 969292 w 5018777"/>
              <a:gd name="connsiteY86" fmla="*/ 264160 h 2610137"/>
              <a:gd name="connsiteX87" fmla="*/ 889463 w 5018777"/>
              <a:gd name="connsiteY87" fmla="*/ 322217 h 2610137"/>
              <a:gd name="connsiteX88" fmla="*/ 763189 w 5018777"/>
              <a:gd name="connsiteY88" fmla="*/ 423454 h 2610137"/>
              <a:gd name="connsiteX89" fmla="*/ 693520 w 5018777"/>
              <a:gd name="connsiteY89" fmla="*/ 503645 h 2610137"/>
              <a:gd name="connsiteX90" fmla="*/ 664492 w 5018777"/>
              <a:gd name="connsiteY90" fmla="*/ 547188 h 2610137"/>
              <a:gd name="connsiteX91" fmla="*/ 642720 w 5018777"/>
              <a:gd name="connsiteY91" fmla="*/ 612503 h 2610137"/>
              <a:gd name="connsiteX92" fmla="*/ 651792 w 5018777"/>
              <a:gd name="connsiteY92" fmla="*/ 743857 h 2610137"/>
              <a:gd name="connsiteX93" fmla="*/ 700052 w 5018777"/>
              <a:gd name="connsiteY93" fmla="*/ 807357 h 2610137"/>
              <a:gd name="connsiteX94" fmla="*/ 751577 w 5018777"/>
              <a:gd name="connsiteY94" fmla="*/ 807720 h 2610137"/>
              <a:gd name="connsiteX95" fmla="*/ 775889 w 5018777"/>
              <a:gd name="connsiteY95" fmla="*/ 751840 h 2610137"/>
              <a:gd name="connsiteX96" fmla="*/ 764640 w 5018777"/>
              <a:gd name="connsiteY96" fmla="*/ 682171 h 2610137"/>
              <a:gd name="connsiteX97" fmla="*/ 704769 w 5018777"/>
              <a:gd name="connsiteY97" fmla="*/ 647337 h 2610137"/>
              <a:gd name="connsiteX98" fmla="*/ 567246 w 5018777"/>
              <a:gd name="connsiteY98" fmla="*/ 641894 h 2610137"/>
              <a:gd name="connsiteX99" fmla="*/ 468549 w 5018777"/>
              <a:gd name="connsiteY99" fmla="*/ 685074 h 2610137"/>
              <a:gd name="connsiteX100" fmla="*/ 446777 w 5018777"/>
              <a:gd name="connsiteY100" fmla="*/ 757645 h 2610137"/>
              <a:gd name="connsiteX101" fmla="*/ 475806 w 5018777"/>
              <a:gd name="connsiteY101" fmla="*/ 851988 h 2610137"/>
              <a:gd name="connsiteX102" fmla="*/ 533863 w 5018777"/>
              <a:gd name="connsiteY102" fmla="*/ 844731 h 2610137"/>
              <a:gd name="connsiteX103" fmla="*/ 541120 w 5018777"/>
              <a:gd name="connsiteY103" fmla="*/ 822960 h 2610137"/>
              <a:gd name="connsiteX104" fmla="*/ 519349 w 5018777"/>
              <a:gd name="connsiteY104" fmla="*/ 743131 h 2610137"/>
              <a:gd name="connsiteX105" fmla="*/ 497577 w 5018777"/>
              <a:gd name="connsiteY105" fmla="*/ 728617 h 2610137"/>
              <a:gd name="connsiteX106" fmla="*/ 352435 w 5018777"/>
              <a:gd name="connsiteY106" fmla="*/ 735874 h 2610137"/>
              <a:gd name="connsiteX107" fmla="*/ 252286 w 5018777"/>
              <a:gd name="connsiteY107" fmla="*/ 793931 h 2610137"/>
              <a:gd name="connsiteX108" fmla="*/ 192777 w 5018777"/>
              <a:gd name="connsiteY108" fmla="*/ 895531 h 2610137"/>
              <a:gd name="connsiteX109" fmla="*/ 187335 w 5018777"/>
              <a:gd name="connsiteY109" fmla="*/ 1029425 h 2610137"/>
              <a:gd name="connsiteX110" fmla="*/ 218177 w 5018777"/>
              <a:gd name="connsiteY110" fmla="*/ 1073694 h 2610137"/>
              <a:gd name="connsiteX111" fmla="*/ 278049 w 5018777"/>
              <a:gd name="connsiteY111" fmla="*/ 1066437 h 2610137"/>
              <a:gd name="connsiteX112" fmla="*/ 297643 w 5018777"/>
              <a:gd name="connsiteY112" fmla="*/ 1025434 h 2610137"/>
              <a:gd name="connsiteX113" fmla="*/ 260995 w 5018777"/>
              <a:gd name="connsiteY113" fmla="*/ 960483 h 2610137"/>
              <a:gd name="connsiteX114" fmla="*/ 172095 w 5018777"/>
              <a:gd name="connsiteY114" fmla="*/ 955040 h 2610137"/>
              <a:gd name="connsiteX115" fmla="*/ 108957 w 5018777"/>
              <a:gd name="connsiteY115" fmla="*/ 999308 h 2610137"/>
              <a:gd name="connsiteX116" fmla="*/ 54892 w 5018777"/>
              <a:gd name="connsiteY116" fmla="*/ 1069703 h 2610137"/>
              <a:gd name="connsiteX117" fmla="*/ 14252 w 5018777"/>
              <a:gd name="connsiteY117" fmla="*/ 1159691 h 2610137"/>
              <a:gd name="connsiteX118" fmla="*/ 20783 w 5018777"/>
              <a:gd name="connsiteY118" fmla="*/ 1264920 h 2610137"/>
              <a:gd name="connsiteX119" fmla="*/ 69406 w 5018777"/>
              <a:gd name="connsiteY119" fmla="*/ 1316445 h 2610137"/>
              <a:gd name="connsiteX120" fmla="*/ 112949 w 5018777"/>
              <a:gd name="connsiteY120" fmla="*/ 1345474 h 2610137"/>
              <a:gd name="connsiteX121" fmla="*/ 159032 w 5018777"/>
              <a:gd name="connsiteY121" fmla="*/ 1344748 h 2610137"/>
              <a:gd name="connsiteX122" fmla="*/ 217089 w 5018777"/>
              <a:gd name="connsiteY122" fmla="*/ 1319348 h 2610137"/>
              <a:gd name="connsiteX123" fmla="*/ 199672 w 5018777"/>
              <a:gd name="connsiteY123" fmla="*/ 1246051 h 2610137"/>
              <a:gd name="connsiteX124" fmla="*/ 124197 w 5018777"/>
              <a:gd name="connsiteY124" fmla="*/ 1239157 h 2610137"/>
              <a:gd name="connsiteX125" fmla="*/ 54892 w 5018777"/>
              <a:gd name="connsiteY125" fmla="*/ 1265645 h 2610137"/>
              <a:gd name="connsiteX126" fmla="*/ 33120 w 5018777"/>
              <a:gd name="connsiteY126" fmla="*/ 1301931 h 2610137"/>
              <a:gd name="connsiteX127" fmla="*/ 18606 w 5018777"/>
              <a:gd name="connsiteY127" fmla="*/ 1323703 h 2610137"/>
              <a:gd name="connsiteX128" fmla="*/ 4092 w 5018777"/>
              <a:gd name="connsiteY128" fmla="*/ 1382485 h 2610137"/>
              <a:gd name="connsiteX129" fmla="*/ 3729 w 5018777"/>
              <a:gd name="connsiteY129" fmla="*/ 1439091 h 2610137"/>
              <a:gd name="connsiteX130" fmla="*/ 47635 w 5018777"/>
              <a:gd name="connsiteY130" fmla="*/ 1497874 h 2610137"/>
              <a:gd name="connsiteX131" fmla="*/ 91177 w 5018777"/>
              <a:gd name="connsiteY131" fmla="*/ 1526903 h 2610137"/>
              <a:gd name="connsiteX132" fmla="*/ 127100 w 5018777"/>
              <a:gd name="connsiteY132" fmla="*/ 1571171 h 2610137"/>
              <a:gd name="connsiteX133" fmla="*/ 171006 w 5018777"/>
              <a:gd name="connsiteY133" fmla="*/ 1584960 h 2610137"/>
              <a:gd name="connsiteX134" fmla="*/ 228337 w 5018777"/>
              <a:gd name="connsiteY134" fmla="*/ 1564640 h 2610137"/>
              <a:gd name="connsiteX135" fmla="*/ 236683 w 5018777"/>
              <a:gd name="connsiteY135" fmla="*/ 1486625 h 2610137"/>
              <a:gd name="connsiteX136" fmla="*/ 157217 w 5018777"/>
              <a:gd name="connsiteY136" fmla="*/ 1468483 h 2610137"/>
              <a:gd name="connsiteX137" fmla="*/ 105692 w 5018777"/>
              <a:gd name="connsiteY137" fmla="*/ 1505131 h 2610137"/>
              <a:gd name="connsiteX138" fmla="*/ 105692 w 5018777"/>
              <a:gd name="connsiteY138" fmla="*/ 1701074 h 2610137"/>
              <a:gd name="connsiteX139" fmla="*/ 141615 w 5018777"/>
              <a:gd name="connsiteY139" fmla="*/ 1752237 h 2610137"/>
              <a:gd name="connsiteX140" fmla="*/ 192777 w 5018777"/>
              <a:gd name="connsiteY140" fmla="*/ 1795417 h 2610137"/>
              <a:gd name="connsiteX141" fmla="*/ 250835 w 5018777"/>
              <a:gd name="connsiteY141" fmla="*/ 1831703 h 2610137"/>
              <a:gd name="connsiteX142" fmla="*/ 359692 w 5018777"/>
              <a:gd name="connsiteY142" fmla="*/ 1824445 h 2610137"/>
              <a:gd name="connsiteX143" fmla="*/ 394163 w 5018777"/>
              <a:gd name="connsiteY143" fmla="*/ 1799408 h 2610137"/>
              <a:gd name="connsiteX144" fmla="*/ 410492 w 5018777"/>
              <a:gd name="connsiteY144" fmla="*/ 1701074 h 2610137"/>
              <a:gd name="connsiteX145" fmla="*/ 366949 w 5018777"/>
              <a:gd name="connsiteY145" fmla="*/ 1686560 h 2610137"/>
              <a:gd name="connsiteX146" fmla="*/ 316149 w 5018777"/>
              <a:gd name="connsiteY146" fmla="*/ 1693817 h 2610137"/>
              <a:gd name="connsiteX147" fmla="*/ 279863 w 5018777"/>
              <a:gd name="connsiteY147" fmla="*/ 1722845 h 2610137"/>
              <a:gd name="connsiteX148" fmla="*/ 265349 w 5018777"/>
              <a:gd name="connsiteY148" fmla="*/ 1788160 h 2610137"/>
              <a:gd name="connsiteX149" fmla="*/ 276235 w 5018777"/>
              <a:gd name="connsiteY149" fmla="*/ 1942011 h 2610137"/>
              <a:gd name="connsiteX150" fmla="*/ 331026 w 5018777"/>
              <a:gd name="connsiteY150" fmla="*/ 1987368 h 2610137"/>
              <a:gd name="connsiteX151" fmla="*/ 417749 w 5018777"/>
              <a:gd name="connsiteY151" fmla="*/ 2005874 h 2610137"/>
              <a:gd name="connsiteX152" fmla="*/ 526606 w 5018777"/>
              <a:gd name="connsiteY152" fmla="*/ 1998617 h 2610137"/>
              <a:gd name="connsiteX153" fmla="*/ 555635 w 5018777"/>
              <a:gd name="connsiteY153" fmla="*/ 1976845 h 2610137"/>
              <a:gd name="connsiteX154" fmla="*/ 599177 w 5018777"/>
              <a:gd name="connsiteY154" fmla="*/ 1947817 h 2610137"/>
              <a:gd name="connsiteX155" fmla="*/ 628206 w 5018777"/>
              <a:gd name="connsiteY155" fmla="*/ 1904274 h 2610137"/>
              <a:gd name="connsiteX156" fmla="*/ 613692 w 5018777"/>
              <a:gd name="connsiteY156" fmla="*/ 1838960 h 2610137"/>
              <a:gd name="connsiteX157" fmla="*/ 570149 w 5018777"/>
              <a:gd name="connsiteY157" fmla="*/ 1795417 h 2610137"/>
              <a:gd name="connsiteX158" fmla="*/ 528057 w 5018777"/>
              <a:gd name="connsiteY158" fmla="*/ 1803400 h 2610137"/>
              <a:gd name="connsiteX159" fmla="*/ 481249 w 5018777"/>
              <a:gd name="connsiteY159" fmla="*/ 1901371 h 2610137"/>
              <a:gd name="connsiteX160" fmla="*/ 555635 w 5018777"/>
              <a:gd name="connsiteY160" fmla="*/ 1998617 h 2610137"/>
              <a:gd name="connsiteX161" fmla="*/ 570149 w 5018777"/>
              <a:gd name="connsiteY161" fmla="*/ 2020388 h 2610137"/>
              <a:gd name="connsiteX162" fmla="*/ 700777 w 5018777"/>
              <a:gd name="connsiteY162" fmla="*/ 2071188 h 2610137"/>
              <a:gd name="connsiteX163" fmla="*/ 737063 w 5018777"/>
              <a:gd name="connsiteY163" fmla="*/ 2085703 h 2610137"/>
              <a:gd name="connsiteX164" fmla="*/ 867692 w 5018777"/>
              <a:gd name="connsiteY164" fmla="*/ 2122714 h 2610137"/>
              <a:gd name="connsiteX165" fmla="*/ 969292 w 5018777"/>
              <a:gd name="connsiteY165" fmla="*/ 2151017 h 2610137"/>
              <a:gd name="connsiteX166" fmla="*/ 1078149 w 5018777"/>
              <a:gd name="connsiteY166" fmla="*/ 2136503 h 2610137"/>
              <a:gd name="connsiteX167" fmla="*/ 1128949 w 5018777"/>
              <a:gd name="connsiteY167" fmla="*/ 2107474 h 2610137"/>
              <a:gd name="connsiteX168" fmla="*/ 1247603 w 5018777"/>
              <a:gd name="connsiteY168" fmla="*/ 2016397 h 2610137"/>
              <a:gd name="connsiteX169" fmla="*/ 1291509 w 5018777"/>
              <a:gd name="connsiteY169" fmla="*/ 1960154 h 2610137"/>
              <a:gd name="connsiteX170" fmla="*/ 1278083 w 5018777"/>
              <a:gd name="connsiteY170" fmla="*/ 1842225 h 2610137"/>
              <a:gd name="connsiteX171" fmla="*/ 1223292 w 5018777"/>
              <a:gd name="connsiteY171" fmla="*/ 1817188 h 2610137"/>
              <a:gd name="connsiteX172" fmla="*/ 1129675 w 5018777"/>
              <a:gd name="connsiteY172" fmla="*/ 1836057 h 2610137"/>
              <a:gd name="connsiteX173" fmla="*/ 1107177 w 5018777"/>
              <a:gd name="connsiteY173" fmla="*/ 1897017 h 2610137"/>
              <a:gd name="connsiteX174" fmla="*/ 1085406 w 5018777"/>
              <a:gd name="connsiteY174" fmla="*/ 2005874 h 2610137"/>
              <a:gd name="connsiteX175" fmla="*/ 1020092 w 5018777"/>
              <a:gd name="connsiteY175" fmla="*/ 1998617 h 2610137"/>
              <a:gd name="connsiteX176" fmla="*/ 984532 w 5018777"/>
              <a:gd name="connsiteY176" fmla="*/ 1914434 h 2610137"/>
              <a:gd name="connsiteX177" fmla="*/ 996869 w 5018777"/>
              <a:gd name="connsiteY177" fmla="*/ 1810657 h 2610137"/>
              <a:gd name="connsiteX178" fmla="*/ 1070529 w 5018777"/>
              <a:gd name="connsiteY178" fmla="*/ 1734457 h 2610137"/>
              <a:gd name="connsiteX179" fmla="*/ 1230549 w 5018777"/>
              <a:gd name="connsiteY179" fmla="*/ 1693817 h 2610137"/>
              <a:gd name="connsiteX180" fmla="*/ 1339406 w 5018777"/>
              <a:gd name="connsiteY180" fmla="*/ 1701074 h 2610137"/>
              <a:gd name="connsiteX181" fmla="*/ 1426492 w 5018777"/>
              <a:gd name="connsiteY181" fmla="*/ 1744617 h 2610137"/>
              <a:gd name="connsiteX182" fmla="*/ 1480557 w 5018777"/>
              <a:gd name="connsiteY182" fmla="*/ 1795417 h 2610137"/>
              <a:gd name="connsiteX183" fmla="*/ 1510312 w 5018777"/>
              <a:gd name="connsiteY183" fmla="*/ 1862545 h 2610137"/>
              <a:gd name="connsiteX184" fmla="*/ 1511037 w 5018777"/>
              <a:gd name="connsiteY184" fmla="*/ 1964871 h 2610137"/>
              <a:gd name="connsiteX185" fmla="*/ 1463866 w 5018777"/>
              <a:gd name="connsiteY185" fmla="*/ 2049780 h 2610137"/>
              <a:gd name="connsiteX186" fmla="*/ 1404720 w 5018777"/>
              <a:gd name="connsiteY186" fmla="*/ 2165531 h 2610137"/>
              <a:gd name="connsiteX187" fmla="*/ 1368435 w 5018777"/>
              <a:gd name="connsiteY187" fmla="*/ 2296160 h 2610137"/>
              <a:gd name="connsiteX188" fmla="*/ 1370975 w 5018777"/>
              <a:gd name="connsiteY188" fmla="*/ 2452188 h 2610137"/>
              <a:gd name="connsiteX189" fmla="*/ 1513577 w 5018777"/>
              <a:gd name="connsiteY189" fmla="*/ 2557417 h 2610137"/>
              <a:gd name="connsiteX190" fmla="*/ 1636949 w 5018777"/>
              <a:gd name="connsiteY190" fmla="*/ 2593703 h 2610137"/>
              <a:gd name="connsiteX191" fmla="*/ 1813297 w 5018777"/>
              <a:gd name="connsiteY191" fmla="*/ 2610122 h 2610137"/>
              <a:gd name="connsiteX192" fmla="*/ 1929775 w 5018777"/>
              <a:gd name="connsiteY192" fmla="*/ 2575378 h 2610137"/>
              <a:gd name="connsiteX193" fmla="*/ 1963520 w 5018777"/>
              <a:gd name="connsiteY193" fmla="*/ 2499360 h 2610137"/>
              <a:gd name="connsiteX194" fmla="*/ 2006337 w 5018777"/>
              <a:gd name="connsiteY194" fmla="*/ 2317931 h 2610137"/>
              <a:gd name="connsiteX195" fmla="*/ 2043349 w 5018777"/>
              <a:gd name="connsiteY195" fmla="*/ 2114731 h 2610137"/>
              <a:gd name="connsiteX196" fmla="*/ 2102495 w 5018777"/>
              <a:gd name="connsiteY196" fmla="*/ 1990634 h 2610137"/>
              <a:gd name="connsiteX197" fmla="*/ 2221512 w 5018777"/>
              <a:gd name="connsiteY197" fmla="*/ 1882140 h 2610137"/>
              <a:gd name="connsiteX198" fmla="*/ 2333362 w 5018777"/>
              <a:gd name="connsiteY198" fmla="*/ 1869530 h 2610137"/>
              <a:gd name="connsiteX199" fmla="*/ 2398949 w 5018777"/>
              <a:gd name="connsiteY199" fmla="*/ 1882503 h 2610137"/>
              <a:gd name="connsiteX200" fmla="*/ 2457006 w 5018777"/>
              <a:gd name="connsiteY200" fmla="*/ 1933303 h 2610137"/>
              <a:gd name="connsiteX201" fmla="*/ 2493292 w 5018777"/>
              <a:gd name="connsiteY201" fmla="*/ 1976845 h 2610137"/>
              <a:gd name="connsiteX202" fmla="*/ 2533387 w 5018777"/>
              <a:gd name="connsiteY202" fmla="*/ 2067015 h 2610137"/>
              <a:gd name="connsiteX203" fmla="*/ 2542550 w 5018777"/>
              <a:gd name="connsiteY203" fmla="*/ 2182948 h 2610137"/>
              <a:gd name="connsiteX204" fmla="*/ 2476600 w 5018777"/>
              <a:gd name="connsiteY204" fmla="*/ 2272937 h 2610137"/>
              <a:gd name="connsiteX205" fmla="*/ 2332092 w 5018777"/>
              <a:gd name="connsiteY205" fmla="*/ 2281010 h 2610137"/>
              <a:gd name="connsiteX206" fmla="*/ 2435144 w 5018777"/>
              <a:gd name="connsiteY206" fmla="*/ 2152831 h 2610137"/>
              <a:gd name="connsiteX207" fmla="*/ 2379899 w 5018777"/>
              <a:gd name="connsiteY207" fmla="*/ 2048600 h 2610137"/>
              <a:gd name="connsiteX208" fmla="*/ 2275577 w 5018777"/>
              <a:gd name="connsiteY208" fmla="*/ 2020388 h 2610137"/>
              <a:gd name="connsiteX209" fmla="*/ 2152206 w 5018777"/>
              <a:gd name="connsiteY209" fmla="*/ 2114731 h 2610137"/>
              <a:gd name="connsiteX210" fmla="*/ 2130435 w 5018777"/>
              <a:gd name="connsiteY210" fmla="*/ 2354217 h 2610137"/>
              <a:gd name="connsiteX211" fmla="*/ 2209265 w 5018777"/>
              <a:gd name="connsiteY211" fmla="*/ 2468063 h 2610137"/>
              <a:gd name="connsiteX212" fmla="*/ 2319120 w 5018777"/>
              <a:gd name="connsiteY212" fmla="*/ 2535645 h 2610137"/>
              <a:gd name="connsiteX213" fmla="*/ 2532662 w 5018777"/>
              <a:gd name="connsiteY213" fmla="*/ 2568847 h 2610137"/>
              <a:gd name="connsiteX214" fmla="*/ 2587635 w 5018777"/>
              <a:gd name="connsiteY214" fmla="*/ 2484845 h 2610137"/>
              <a:gd name="connsiteX215" fmla="*/ 2594892 w 5018777"/>
              <a:gd name="connsiteY215" fmla="*/ 2412274 h 2610137"/>
              <a:gd name="connsiteX216" fmla="*/ 2790835 w 5018777"/>
              <a:gd name="connsiteY216" fmla="*/ 2455817 h 2610137"/>
              <a:gd name="connsiteX217" fmla="*/ 2767612 w 5018777"/>
              <a:gd name="connsiteY217" fmla="*/ 2268310 h 2610137"/>
              <a:gd name="connsiteX218" fmla="*/ 2980246 w 5018777"/>
              <a:gd name="connsiteY218" fmla="*/ 2285002 h 2610137"/>
              <a:gd name="connsiteX219" fmla="*/ 2916474 w 5018777"/>
              <a:gd name="connsiteY219" fmla="*/ 2067741 h 2610137"/>
              <a:gd name="connsiteX220" fmla="*/ 3146435 w 5018777"/>
              <a:gd name="connsiteY220" fmla="*/ 2042160 h 2610137"/>
              <a:gd name="connsiteX221" fmla="*/ 3023063 w 5018777"/>
              <a:gd name="connsiteY221" fmla="*/ 1846217 h 2610137"/>
              <a:gd name="connsiteX222" fmla="*/ 3251300 w 5018777"/>
              <a:gd name="connsiteY222" fmla="*/ 1829344 h 2610137"/>
              <a:gd name="connsiteX223" fmla="*/ 3091099 w 5018777"/>
              <a:gd name="connsiteY223" fmla="*/ 1650274 h 2610137"/>
              <a:gd name="connsiteX224" fmla="*/ 3298835 w 5018777"/>
              <a:gd name="connsiteY224" fmla="*/ 1570445 h 2610137"/>
              <a:gd name="connsiteX225" fmla="*/ 3119402 w 5018777"/>
              <a:gd name="connsiteY225" fmla="*/ 1423398 h 2610137"/>
              <a:gd name="connsiteX226" fmla="*/ 3313349 w 5018777"/>
              <a:gd name="connsiteY226" fmla="*/ 1265645 h 2610137"/>
              <a:gd name="connsiteX227" fmla="*/ 3097993 w 5018777"/>
              <a:gd name="connsiteY227" fmla="*/ 1175566 h 2610137"/>
              <a:gd name="connsiteX228" fmla="*/ 3255292 w 5018777"/>
              <a:gd name="connsiteY228" fmla="*/ 997131 h 2610137"/>
              <a:gd name="connsiteX229" fmla="*/ 3028325 w 5018777"/>
              <a:gd name="connsiteY229" fmla="*/ 926102 h 2610137"/>
              <a:gd name="connsiteX230" fmla="*/ 3131920 w 5018777"/>
              <a:gd name="connsiteY230" fmla="*/ 706845 h 2610137"/>
              <a:gd name="connsiteX231" fmla="*/ 2892435 w 5018777"/>
              <a:gd name="connsiteY231" fmla="*/ 648788 h 2610137"/>
              <a:gd name="connsiteX232" fmla="*/ 2976527 w 5018777"/>
              <a:gd name="connsiteY232" fmla="*/ 466906 h 2610137"/>
              <a:gd name="connsiteX233" fmla="*/ 2736950 w 5018777"/>
              <a:gd name="connsiteY233" fmla="*/ 449398 h 2610137"/>
              <a:gd name="connsiteX234" fmla="*/ 2725520 w 5018777"/>
              <a:gd name="connsiteY234" fmla="*/ 293188 h 2610137"/>
              <a:gd name="connsiteX235" fmla="*/ 2711006 w 5018777"/>
              <a:gd name="connsiteY235" fmla="*/ 235131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39640 w 5018777"/>
              <a:gd name="connsiteY54" fmla="*/ 483325 h 2610137"/>
              <a:gd name="connsiteX55" fmla="*/ 3866706 w 5018777"/>
              <a:gd name="connsiteY55" fmla="*/ 451394 h 2610137"/>
              <a:gd name="connsiteX56" fmla="*/ 3801120 w 5018777"/>
              <a:gd name="connsiteY56" fmla="*/ 462824 h 2610137"/>
              <a:gd name="connsiteX57" fmla="*/ 3763292 w 5018777"/>
              <a:gd name="connsiteY57" fmla="*/ 532674 h 2610137"/>
              <a:gd name="connsiteX58" fmla="*/ 3770005 w 5018777"/>
              <a:gd name="connsiteY58" fmla="*/ 630010 h 2610137"/>
              <a:gd name="connsiteX59" fmla="*/ 3681286 w 5018777"/>
              <a:gd name="connsiteY59" fmla="*/ 542834 h 2610137"/>
              <a:gd name="connsiteX60" fmla="*/ 3668949 w 5018777"/>
              <a:gd name="connsiteY60" fmla="*/ 438331 h 2610137"/>
              <a:gd name="connsiteX61" fmla="*/ 3724285 w 5018777"/>
              <a:gd name="connsiteY61" fmla="*/ 350157 h 2610137"/>
              <a:gd name="connsiteX62" fmla="*/ 3831237 w 5018777"/>
              <a:gd name="connsiteY62" fmla="*/ 319949 h 2610137"/>
              <a:gd name="connsiteX63" fmla="*/ 3959235 w 5018777"/>
              <a:gd name="connsiteY63" fmla="*/ 336731 h 2610137"/>
              <a:gd name="connsiteX64" fmla="*/ 4097120 w 5018777"/>
              <a:gd name="connsiteY64" fmla="*/ 481874 h 2610137"/>
              <a:gd name="connsiteX65" fmla="*/ 4111997 w 5018777"/>
              <a:gd name="connsiteY65" fmla="*/ 623751 h 2610137"/>
              <a:gd name="connsiteX66" fmla="*/ 4060835 w 5018777"/>
              <a:gd name="connsiteY66" fmla="*/ 772160 h 2610137"/>
              <a:gd name="connsiteX67" fmla="*/ 3946897 w 5018777"/>
              <a:gd name="connsiteY67" fmla="*/ 854165 h 2610137"/>
              <a:gd name="connsiteX68" fmla="*/ 3780255 w 5018777"/>
              <a:gd name="connsiteY68" fmla="*/ 888637 h 2610137"/>
              <a:gd name="connsiteX69" fmla="*/ 3567349 w 5018777"/>
              <a:gd name="connsiteY69" fmla="*/ 866503 h 2610137"/>
              <a:gd name="connsiteX70" fmla="*/ 3414586 w 5018777"/>
              <a:gd name="connsiteY70" fmla="*/ 813798 h 2610137"/>
              <a:gd name="connsiteX71" fmla="*/ 3324870 w 5018777"/>
              <a:gd name="connsiteY71" fmla="*/ 695597 h 2610137"/>
              <a:gd name="connsiteX72" fmla="*/ 3267538 w 5018777"/>
              <a:gd name="connsiteY72" fmla="*/ 543106 h 2610137"/>
              <a:gd name="connsiteX73" fmla="*/ 3199412 w 5018777"/>
              <a:gd name="connsiteY73" fmla="*/ 370840 h 2610137"/>
              <a:gd name="connsiteX74" fmla="*/ 3139177 w 5018777"/>
              <a:gd name="connsiteY74" fmla="*/ 285931 h 2610137"/>
              <a:gd name="connsiteX75" fmla="*/ 3081120 w 5018777"/>
              <a:gd name="connsiteY75" fmla="*/ 235131 h 2610137"/>
              <a:gd name="connsiteX76" fmla="*/ 3008549 w 5018777"/>
              <a:gd name="connsiteY76" fmla="*/ 177074 h 2610137"/>
              <a:gd name="connsiteX77" fmla="*/ 2934889 w 5018777"/>
              <a:gd name="connsiteY77" fmla="*/ 127363 h 2610137"/>
              <a:gd name="connsiteX78" fmla="*/ 2827120 w 5018777"/>
              <a:gd name="connsiteY78" fmla="*/ 82731 h 2610137"/>
              <a:gd name="connsiteX79" fmla="*/ 2667463 w 5018777"/>
              <a:gd name="connsiteY79" fmla="*/ 53703 h 2610137"/>
              <a:gd name="connsiteX80" fmla="*/ 2500549 w 5018777"/>
              <a:gd name="connsiteY80" fmla="*/ 46445 h 2610137"/>
              <a:gd name="connsiteX81" fmla="*/ 2275577 w 5018777"/>
              <a:gd name="connsiteY81" fmla="*/ 24674 h 2610137"/>
              <a:gd name="connsiteX82" fmla="*/ 2036092 w 5018777"/>
              <a:gd name="connsiteY82" fmla="*/ 10160 h 2610137"/>
              <a:gd name="connsiteX83" fmla="*/ 1753063 w 5018777"/>
              <a:gd name="connsiteY83" fmla="*/ 31931 h 2610137"/>
              <a:gd name="connsiteX84" fmla="*/ 1519746 w 5018777"/>
              <a:gd name="connsiteY84" fmla="*/ 84908 h 2610137"/>
              <a:gd name="connsiteX85" fmla="*/ 1157977 w 5018777"/>
              <a:gd name="connsiteY85" fmla="*/ 193403 h 2610137"/>
              <a:gd name="connsiteX86" fmla="*/ 969292 w 5018777"/>
              <a:gd name="connsiteY86" fmla="*/ 264160 h 2610137"/>
              <a:gd name="connsiteX87" fmla="*/ 889463 w 5018777"/>
              <a:gd name="connsiteY87" fmla="*/ 322217 h 2610137"/>
              <a:gd name="connsiteX88" fmla="*/ 763189 w 5018777"/>
              <a:gd name="connsiteY88" fmla="*/ 423454 h 2610137"/>
              <a:gd name="connsiteX89" fmla="*/ 693520 w 5018777"/>
              <a:gd name="connsiteY89" fmla="*/ 503645 h 2610137"/>
              <a:gd name="connsiteX90" fmla="*/ 664492 w 5018777"/>
              <a:gd name="connsiteY90" fmla="*/ 547188 h 2610137"/>
              <a:gd name="connsiteX91" fmla="*/ 642720 w 5018777"/>
              <a:gd name="connsiteY91" fmla="*/ 612503 h 2610137"/>
              <a:gd name="connsiteX92" fmla="*/ 651792 w 5018777"/>
              <a:gd name="connsiteY92" fmla="*/ 743857 h 2610137"/>
              <a:gd name="connsiteX93" fmla="*/ 700052 w 5018777"/>
              <a:gd name="connsiteY93" fmla="*/ 807357 h 2610137"/>
              <a:gd name="connsiteX94" fmla="*/ 751577 w 5018777"/>
              <a:gd name="connsiteY94" fmla="*/ 807720 h 2610137"/>
              <a:gd name="connsiteX95" fmla="*/ 775889 w 5018777"/>
              <a:gd name="connsiteY95" fmla="*/ 751840 h 2610137"/>
              <a:gd name="connsiteX96" fmla="*/ 764640 w 5018777"/>
              <a:gd name="connsiteY96" fmla="*/ 682171 h 2610137"/>
              <a:gd name="connsiteX97" fmla="*/ 704769 w 5018777"/>
              <a:gd name="connsiteY97" fmla="*/ 647337 h 2610137"/>
              <a:gd name="connsiteX98" fmla="*/ 567246 w 5018777"/>
              <a:gd name="connsiteY98" fmla="*/ 641894 h 2610137"/>
              <a:gd name="connsiteX99" fmla="*/ 468549 w 5018777"/>
              <a:gd name="connsiteY99" fmla="*/ 685074 h 2610137"/>
              <a:gd name="connsiteX100" fmla="*/ 446777 w 5018777"/>
              <a:gd name="connsiteY100" fmla="*/ 757645 h 2610137"/>
              <a:gd name="connsiteX101" fmla="*/ 475806 w 5018777"/>
              <a:gd name="connsiteY101" fmla="*/ 851988 h 2610137"/>
              <a:gd name="connsiteX102" fmla="*/ 533863 w 5018777"/>
              <a:gd name="connsiteY102" fmla="*/ 844731 h 2610137"/>
              <a:gd name="connsiteX103" fmla="*/ 541120 w 5018777"/>
              <a:gd name="connsiteY103" fmla="*/ 822960 h 2610137"/>
              <a:gd name="connsiteX104" fmla="*/ 519349 w 5018777"/>
              <a:gd name="connsiteY104" fmla="*/ 743131 h 2610137"/>
              <a:gd name="connsiteX105" fmla="*/ 497577 w 5018777"/>
              <a:gd name="connsiteY105" fmla="*/ 728617 h 2610137"/>
              <a:gd name="connsiteX106" fmla="*/ 352435 w 5018777"/>
              <a:gd name="connsiteY106" fmla="*/ 735874 h 2610137"/>
              <a:gd name="connsiteX107" fmla="*/ 252286 w 5018777"/>
              <a:gd name="connsiteY107" fmla="*/ 793931 h 2610137"/>
              <a:gd name="connsiteX108" fmla="*/ 192777 w 5018777"/>
              <a:gd name="connsiteY108" fmla="*/ 895531 h 2610137"/>
              <a:gd name="connsiteX109" fmla="*/ 187335 w 5018777"/>
              <a:gd name="connsiteY109" fmla="*/ 1029425 h 2610137"/>
              <a:gd name="connsiteX110" fmla="*/ 218177 w 5018777"/>
              <a:gd name="connsiteY110" fmla="*/ 1073694 h 2610137"/>
              <a:gd name="connsiteX111" fmla="*/ 278049 w 5018777"/>
              <a:gd name="connsiteY111" fmla="*/ 1066437 h 2610137"/>
              <a:gd name="connsiteX112" fmla="*/ 297643 w 5018777"/>
              <a:gd name="connsiteY112" fmla="*/ 1025434 h 2610137"/>
              <a:gd name="connsiteX113" fmla="*/ 260995 w 5018777"/>
              <a:gd name="connsiteY113" fmla="*/ 960483 h 2610137"/>
              <a:gd name="connsiteX114" fmla="*/ 172095 w 5018777"/>
              <a:gd name="connsiteY114" fmla="*/ 955040 h 2610137"/>
              <a:gd name="connsiteX115" fmla="*/ 108957 w 5018777"/>
              <a:gd name="connsiteY115" fmla="*/ 999308 h 2610137"/>
              <a:gd name="connsiteX116" fmla="*/ 54892 w 5018777"/>
              <a:gd name="connsiteY116" fmla="*/ 1069703 h 2610137"/>
              <a:gd name="connsiteX117" fmla="*/ 14252 w 5018777"/>
              <a:gd name="connsiteY117" fmla="*/ 1159691 h 2610137"/>
              <a:gd name="connsiteX118" fmla="*/ 20783 w 5018777"/>
              <a:gd name="connsiteY118" fmla="*/ 1264920 h 2610137"/>
              <a:gd name="connsiteX119" fmla="*/ 69406 w 5018777"/>
              <a:gd name="connsiteY119" fmla="*/ 1316445 h 2610137"/>
              <a:gd name="connsiteX120" fmla="*/ 112949 w 5018777"/>
              <a:gd name="connsiteY120" fmla="*/ 1345474 h 2610137"/>
              <a:gd name="connsiteX121" fmla="*/ 159032 w 5018777"/>
              <a:gd name="connsiteY121" fmla="*/ 1344748 h 2610137"/>
              <a:gd name="connsiteX122" fmla="*/ 217089 w 5018777"/>
              <a:gd name="connsiteY122" fmla="*/ 1319348 h 2610137"/>
              <a:gd name="connsiteX123" fmla="*/ 199672 w 5018777"/>
              <a:gd name="connsiteY123" fmla="*/ 1246051 h 2610137"/>
              <a:gd name="connsiteX124" fmla="*/ 124197 w 5018777"/>
              <a:gd name="connsiteY124" fmla="*/ 1239157 h 2610137"/>
              <a:gd name="connsiteX125" fmla="*/ 54892 w 5018777"/>
              <a:gd name="connsiteY125" fmla="*/ 1265645 h 2610137"/>
              <a:gd name="connsiteX126" fmla="*/ 33120 w 5018777"/>
              <a:gd name="connsiteY126" fmla="*/ 1301931 h 2610137"/>
              <a:gd name="connsiteX127" fmla="*/ 18606 w 5018777"/>
              <a:gd name="connsiteY127" fmla="*/ 1323703 h 2610137"/>
              <a:gd name="connsiteX128" fmla="*/ 4092 w 5018777"/>
              <a:gd name="connsiteY128" fmla="*/ 1382485 h 2610137"/>
              <a:gd name="connsiteX129" fmla="*/ 3729 w 5018777"/>
              <a:gd name="connsiteY129" fmla="*/ 1439091 h 2610137"/>
              <a:gd name="connsiteX130" fmla="*/ 47635 w 5018777"/>
              <a:gd name="connsiteY130" fmla="*/ 1497874 h 2610137"/>
              <a:gd name="connsiteX131" fmla="*/ 91177 w 5018777"/>
              <a:gd name="connsiteY131" fmla="*/ 1526903 h 2610137"/>
              <a:gd name="connsiteX132" fmla="*/ 127100 w 5018777"/>
              <a:gd name="connsiteY132" fmla="*/ 1571171 h 2610137"/>
              <a:gd name="connsiteX133" fmla="*/ 171006 w 5018777"/>
              <a:gd name="connsiteY133" fmla="*/ 1584960 h 2610137"/>
              <a:gd name="connsiteX134" fmla="*/ 228337 w 5018777"/>
              <a:gd name="connsiteY134" fmla="*/ 1564640 h 2610137"/>
              <a:gd name="connsiteX135" fmla="*/ 236683 w 5018777"/>
              <a:gd name="connsiteY135" fmla="*/ 1486625 h 2610137"/>
              <a:gd name="connsiteX136" fmla="*/ 157217 w 5018777"/>
              <a:gd name="connsiteY136" fmla="*/ 1468483 h 2610137"/>
              <a:gd name="connsiteX137" fmla="*/ 105692 w 5018777"/>
              <a:gd name="connsiteY137" fmla="*/ 1505131 h 2610137"/>
              <a:gd name="connsiteX138" fmla="*/ 105692 w 5018777"/>
              <a:gd name="connsiteY138" fmla="*/ 1701074 h 2610137"/>
              <a:gd name="connsiteX139" fmla="*/ 141615 w 5018777"/>
              <a:gd name="connsiteY139" fmla="*/ 1752237 h 2610137"/>
              <a:gd name="connsiteX140" fmla="*/ 192777 w 5018777"/>
              <a:gd name="connsiteY140" fmla="*/ 1795417 h 2610137"/>
              <a:gd name="connsiteX141" fmla="*/ 250835 w 5018777"/>
              <a:gd name="connsiteY141" fmla="*/ 1831703 h 2610137"/>
              <a:gd name="connsiteX142" fmla="*/ 359692 w 5018777"/>
              <a:gd name="connsiteY142" fmla="*/ 1824445 h 2610137"/>
              <a:gd name="connsiteX143" fmla="*/ 394163 w 5018777"/>
              <a:gd name="connsiteY143" fmla="*/ 1799408 h 2610137"/>
              <a:gd name="connsiteX144" fmla="*/ 410492 w 5018777"/>
              <a:gd name="connsiteY144" fmla="*/ 1701074 h 2610137"/>
              <a:gd name="connsiteX145" fmla="*/ 366949 w 5018777"/>
              <a:gd name="connsiteY145" fmla="*/ 1686560 h 2610137"/>
              <a:gd name="connsiteX146" fmla="*/ 316149 w 5018777"/>
              <a:gd name="connsiteY146" fmla="*/ 1693817 h 2610137"/>
              <a:gd name="connsiteX147" fmla="*/ 279863 w 5018777"/>
              <a:gd name="connsiteY147" fmla="*/ 1722845 h 2610137"/>
              <a:gd name="connsiteX148" fmla="*/ 265349 w 5018777"/>
              <a:gd name="connsiteY148" fmla="*/ 1788160 h 2610137"/>
              <a:gd name="connsiteX149" fmla="*/ 276235 w 5018777"/>
              <a:gd name="connsiteY149" fmla="*/ 1942011 h 2610137"/>
              <a:gd name="connsiteX150" fmla="*/ 331026 w 5018777"/>
              <a:gd name="connsiteY150" fmla="*/ 1987368 h 2610137"/>
              <a:gd name="connsiteX151" fmla="*/ 417749 w 5018777"/>
              <a:gd name="connsiteY151" fmla="*/ 2005874 h 2610137"/>
              <a:gd name="connsiteX152" fmla="*/ 526606 w 5018777"/>
              <a:gd name="connsiteY152" fmla="*/ 1998617 h 2610137"/>
              <a:gd name="connsiteX153" fmla="*/ 555635 w 5018777"/>
              <a:gd name="connsiteY153" fmla="*/ 1976845 h 2610137"/>
              <a:gd name="connsiteX154" fmla="*/ 599177 w 5018777"/>
              <a:gd name="connsiteY154" fmla="*/ 1947817 h 2610137"/>
              <a:gd name="connsiteX155" fmla="*/ 628206 w 5018777"/>
              <a:gd name="connsiteY155" fmla="*/ 1904274 h 2610137"/>
              <a:gd name="connsiteX156" fmla="*/ 613692 w 5018777"/>
              <a:gd name="connsiteY156" fmla="*/ 1838960 h 2610137"/>
              <a:gd name="connsiteX157" fmla="*/ 570149 w 5018777"/>
              <a:gd name="connsiteY157" fmla="*/ 1795417 h 2610137"/>
              <a:gd name="connsiteX158" fmla="*/ 528057 w 5018777"/>
              <a:gd name="connsiteY158" fmla="*/ 1803400 h 2610137"/>
              <a:gd name="connsiteX159" fmla="*/ 481249 w 5018777"/>
              <a:gd name="connsiteY159" fmla="*/ 1901371 h 2610137"/>
              <a:gd name="connsiteX160" fmla="*/ 555635 w 5018777"/>
              <a:gd name="connsiteY160" fmla="*/ 1998617 h 2610137"/>
              <a:gd name="connsiteX161" fmla="*/ 570149 w 5018777"/>
              <a:gd name="connsiteY161" fmla="*/ 2020388 h 2610137"/>
              <a:gd name="connsiteX162" fmla="*/ 700777 w 5018777"/>
              <a:gd name="connsiteY162" fmla="*/ 2071188 h 2610137"/>
              <a:gd name="connsiteX163" fmla="*/ 737063 w 5018777"/>
              <a:gd name="connsiteY163" fmla="*/ 2085703 h 2610137"/>
              <a:gd name="connsiteX164" fmla="*/ 867692 w 5018777"/>
              <a:gd name="connsiteY164" fmla="*/ 2122714 h 2610137"/>
              <a:gd name="connsiteX165" fmla="*/ 969292 w 5018777"/>
              <a:gd name="connsiteY165" fmla="*/ 2151017 h 2610137"/>
              <a:gd name="connsiteX166" fmla="*/ 1078149 w 5018777"/>
              <a:gd name="connsiteY166" fmla="*/ 2136503 h 2610137"/>
              <a:gd name="connsiteX167" fmla="*/ 1128949 w 5018777"/>
              <a:gd name="connsiteY167" fmla="*/ 2107474 h 2610137"/>
              <a:gd name="connsiteX168" fmla="*/ 1247603 w 5018777"/>
              <a:gd name="connsiteY168" fmla="*/ 2016397 h 2610137"/>
              <a:gd name="connsiteX169" fmla="*/ 1291509 w 5018777"/>
              <a:gd name="connsiteY169" fmla="*/ 1960154 h 2610137"/>
              <a:gd name="connsiteX170" fmla="*/ 1278083 w 5018777"/>
              <a:gd name="connsiteY170" fmla="*/ 1842225 h 2610137"/>
              <a:gd name="connsiteX171" fmla="*/ 1223292 w 5018777"/>
              <a:gd name="connsiteY171" fmla="*/ 1817188 h 2610137"/>
              <a:gd name="connsiteX172" fmla="*/ 1129675 w 5018777"/>
              <a:gd name="connsiteY172" fmla="*/ 1836057 h 2610137"/>
              <a:gd name="connsiteX173" fmla="*/ 1107177 w 5018777"/>
              <a:gd name="connsiteY173" fmla="*/ 1897017 h 2610137"/>
              <a:gd name="connsiteX174" fmla="*/ 1085406 w 5018777"/>
              <a:gd name="connsiteY174" fmla="*/ 2005874 h 2610137"/>
              <a:gd name="connsiteX175" fmla="*/ 1020092 w 5018777"/>
              <a:gd name="connsiteY175" fmla="*/ 1998617 h 2610137"/>
              <a:gd name="connsiteX176" fmla="*/ 984532 w 5018777"/>
              <a:gd name="connsiteY176" fmla="*/ 1914434 h 2610137"/>
              <a:gd name="connsiteX177" fmla="*/ 996869 w 5018777"/>
              <a:gd name="connsiteY177" fmla="*/ 1810657 h 2610137"/>
              <a:gd name="connsiteX178" fmla="*/ 1070529 w 5018777"/>
              <a:gd name="connsiteY178" fmla="*/ 1734457 h 2610137"/>
              <a:gd name="connsiteX179" fmla="*/ 1230549 w 5018777"/>
              <a:gd name="connsiteY179" fmla="*/ 1693817 h 2610137"/>
              <a:gd name="connsiteX180" fmla="*/ 1339406 w 5018777"/>
              <a:gd name="connsiteY180" fmla="*/ 1701074 h 2610137"/>
              <a:gd name="connsiteX181" fmla="*/ 1426492 w 5018777"/>
              <a:gd name="connsiteY181" fmla="*/ 1744617 h 2610137"/>
              <a:gd name="connsiteX182" fmla="*/ 1480557 w 5018777"/>
              <a:gd name="connsiteY182" fmla="*/ 1795417 h 2610137"/>
              <a:gd name="connsiteX183" fmla="*/ 1510312 w 5018777"/>
              <a:gd name="connsiteY183" fmla="*/ 1862545 h 2610137"/>
              <a:gd name="connsiteX184" fmla="*/ 1511037 w 5018777"/>
              <a:gd name="connsiteY184" fmla="*/ 1964871 h 2610137"/>
              <a:gd name="connsiteX185" fmla="*/ 1463866 w 5018777"/>
              <a:gd name="connsiteY185" fmla="*/ 2049780 h 2610137"/>
              <a:gd name="connsiteX186" fmla="*/ 1404720 w 5018777"/>
              <a:gd name="connsiteY186" fmla="*/ 2165531 h 2610137"/>
              <a:gd name="connsiteX187" fmla="*/ 1368435 w 5018777"/>
              <a:gd name="connsiteY187" fmla="*/ 2296160 h 2610137"/>
              <a:gd name="connsiteX188" fmla="*/ 1370975 w 5018777"/>
              <a:gd name="connsiteY188" fmla="*/ 2452188 h 2610137"/>
              <a:gd name="connsiteX189" fmla="*/ 1513577 w 5018777"/>
              <a:gd name="connsiteY189" fmla="*/ 2557417 h 2610137"/>
              <a:gd name="connsiteX190" fmla="*/ 1636949 w 5018777"/>
              <a:gd name="connsiteY190" fmla="*/ 2593703 h 2610137"/>
              <a:gd name="connsiteX191" fmla="*/ 1813297 w 5018777"/>
              <a:gd name="connsiteY191" fmla="*/ 2610122 h 2610137"/>
              <a:gd name="connsiteX192" fmla="*/ 1929775 w 5018777"/>
              <a:gd name="connsiteY192" fmla="*/ 2575378 h 2610137"/>
              <a:gd name="connsiteX193" fmla="*/ 1963520 w 5018777"/>
              <a:gd name="connsiteY193" fmla="*/ 2499360 h 2610137"/>
              <a:gd name="connsiteX194" fmla="*/ 2006337 w 5018777"/>
              <a:gd name="connsiteY194" fmla="*/ 2317931 h 2610137"/>
              <a:gd name="connsiteX195" fmla="*/ 2043349 w 5018777"/>
              <a:gd name="connsiteY195" fmla="*/ 2114731 h 2610137"/>
              <a:gd name="connsiteX196" fmla="*/ 2102495 w 5018777"/>
              <a:gd name="connsiteY196" fmla="*/ 1990634 h 2610137"/>
              <a:gd name="connsiteX197" fmla="*/ 2221512 w 5018777"/>
              <a:gd name="connsiteY197" fmla="*/ 1882140 h 2610137"/>
              <a:gd name="connsiteX198" fmla="*/ 2333362 w 5018777"/>
              <a:gd name="connsiteY198" fmla="*/ 1869530 h 2610137"/>
              <a:gd name="connsiteX199" fmla="*/ 2398949 w 5018777"/>
              <a:gd name="connsiteY199" fmla="*/ 1882503 h 2610137"/>
              <a:gd name="connsiteX200" fmla="*/ 2457006 w 5018777"/>
              <a:gd name="connsiteY200" fmla="*/ 1933303 h 2610137"/>
              <a:gd name="connsiteX201" fmla="*/ 2493292 w 5018777"/>
              <a:gd name="connsiteY201" fmla="*/ 1976845 h 2610137"/>
              <a:gd name="connsiteX202" fmla="*/ 2533387 w 5018777"/>
              <a:gd name="connsiteY202" fmla="*/ 2067015 h 2610137"/>
              <a:gd name="connsiteX203" fmla="*/ 2542550 w 5018777"/>
              <a:gd name="connsiteY203" fmla="*/ 2182948 h 2610137"/>
              <a:gd name="connsiteX204" fmla="*/ 2476600 w 5018777"/>
              <a:gd name="connsiteY204" fmla="*/ 2272937 h 2610137"/>
              <a:gd name="connsiteX205" fmla="*/ 2332092 w 5018777"/>
              <a:gd name="connsiteY205" fmla="*/ 2281010 h 2610137"/>
              <a:gd name="connsiteX206" fmla="*/ 2435144 w 5018777"/>
              <a:gd name="connsiteY206" fmla="*/ 2152831 h 2610137"/>
              <a:gd name="connsiteX207" fmla="*/ 2379899 w 5018777"/>
              <a:gd name="connsiteY207" fmla="*/ 2048600 h 2610137"/>
              <a:gd name="connsiteX208" fmla="*/ 2275577 w 5018777"/>
              <a:gd name="connsiteY208" fmla="*/ 2020388 h 2610137"/>
              <a:gd name="connsiteX209" fmla="*/ 2152206 w 5018777"/>
              <a:gd name="connsiteY209" fmla="*/ 2114731 h 2610137"/>
              <a:gd name="connsiteX210" fmla="*/ 2130435 w 5018777"/>
              <a:gd name="connsiteY210" fmla="*/ 2354217 h 2610137"/>
              <a:gd name="connsiteX211" fmla="*/ 2209265 w 5018777"/>
              <a:gd name="connsiteY211" fmla="*/ 2468063 h 2610137"/>
              <a:gd name="connsiteX212" fmla="*/ 2319120 w 5018777"/>
              <a:gd name="connsiteY212" fmla="*/ 2535645 h 2610137"/>
              <a:gd name="connsiteX213" fmla="*/ 2532662 w 5018777"/>
              <a:gd name="connsiteY213" fmla="*/ 2568847 h 2610137"/>
              <a:gd name="connsiteX214" fmla="*/ 2587635 w 5018777"/>
              <a:gd name="connsiteY214" fmla="*/ 2484845 h 2610137"/>
              <a:gd name="connsiteX215" fmla="*/ 2594892 w 5018777"/>
              <a:gd name="connsiteY215" fmla="*/ 2412274 h 2610137"/>
              <a:gd name="connsiteX216" fmla="*/ 2790835 w 5018777"/>
              <a:gd name="connsiteY216" fmla="*/ 2455817 h 2610137"/>
              <a:gd name="connsiteX217" fmla="*/ 2767612 w 5018777"/>
              <a:gd name="connsiteY217" fmla="*/ 2268310 h 2610137"/>
              <a:gd name="connsiteX218" fmla="*/ 2980246 w 5018777"/>
              <a:gd name="connsiteY218" fmla="*/ 2285002 h 2610137"/>
              <a:gd name="connsiteX219" fmla="*/ 2916474 w 5018777"/>
              <a:gd name="connsiteY219" fmla="*/ 2067741 h 2610137"/>
              <a:gd name="connsiteX220" fmla="*/ 3146435 w 5018777"/>
              <a:gd name="connsiteY220" fmla="*/ 2042160 h 2610137"/>
              <a:gd name="connsiteX221" fmla="*/ 3023063 w 5018777"/>
              <a:gd name="connsiteY221" fmla="*/ 1846217 h 2610137"/>
              <a:gd name="connsiteX222" fmla="*/ 3251300 w 5018777"/>
              <a:gd name="connsiteY222" fmla="*/ 1829344 h 2610137"/>
              <a:gd name="connsiteX223" fmla="*/ 3091099 w 5018777"/>
              <a:gd name="connsiteY223" fmla="*/ 1650274 h 2610137"/>
              <a:gd name="connsiteX224" fmla="*/ 3298835 w 5018777"/>
              <a:gd name="connsiteY224" fmla="*/ 1570445 h 2610137"/>
              <a:gd name="connsiteX225" fmla="*/ 3119402 w 5018777"/>
              <a:gd name="connsiteY225" fmla="*/ 1423398 h 2610137"/>
              <a:gd name="connsiteX226" fmla="*/ 3313349 w 5018777"/>
              <a:gd name="connsiteY226" fmla="*/ 1265645 h 2610137"/>
              <a:gd name="connsiteX227" fmla="*/ 3097993 w 5018777"/>
              <a:gd name="connsiteY227" fmla="*/ 1175566 h 2610137"/>
              <a:gd name="connsiteX228" fmla="*/ 3255292 w 5018777"/>
              <a:gd name="connsiteY228" fmla="*/ 997131 h 2610137"/>
              <a:gd name="connsiteX229" fmla="*/ 3028325 w 5018777"/>
              <a:gd name="connsiteY229" fmla="*/ 926102 h 2610137"/>
              <a:gd name="connsiteX230" fmla="*/ 3131920 w 5018777"/>
              <a:gd name="connsiteY230" fmla="*/ 706845 h 2610137"/>
              <a:gd name="connsiteX231" fmla="*/ 2892435 w 5018777"/>
              <a:gd name="connsiteY231" fmla="*/ 648788 h 2610137"/>
              <a:gd name="connsiteX232" fmla="*/ 2976527 w 5018777"/>
              <a:gd name="connsiteY232" fmla="*/ 466906 h 2610137"/>
              <a:gd name="connsiteX233" fmla="*/ 2736950 w 5018777"/>
              <a:gd name="connsiteY233" fmla="*/ 449398 h 2610137"/>
              <a:gd name="connsiteX234" fmla="*/ 2725520 w 5018777"/>
              <a:gd name="connsiteY234" fmla="*/ 293188 h 2610137"/>
              <a:gd name="connsiteX235" fmla="*/ 2711006 w 5018777"/>
              <a:gd name="connsiteY235" fmla="*/ 235131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43450 w 5018777"/>
              <a:gd name="connsiteY54" fmla="*/ 483325 h 2610137"/>
              <a:gd name="connsiteX55" fmla="*/ 3866706 w 5018777"/>
              <a:gd name="connsiteY55" fmla="*/ 451394 h 2610137"/>
              <a:gd name="connsiteX56" fmla="*/ 3801120 w 5018777"/>
              <a:gd name="connsiteY56" fmla="*/ 462824 h 2610137"/>
              <a:gd name="connsiteX57" fmla="*/ 3763292 w 5018777"/>
              <a:gd name="connsiteY57" fmla="*/ 532674 h 2610137"/>
              <a:gd name="connsiteX58" fmla="*/ 3770005 w 5018777"/>
              <a:gd name="connsiteY58" fmla="*/ 630010 h 2610137"/>
              <a:gd name="connsiteX59" fmla="*/ 3681286 w 5018777"/>
              <a:gd name="connsiteY59" fmla="*/ 542834 h 2610137"/>
              <a:gd name="connsiteX60" fmla="*/ 3668949 w 5018777"/>
              <a:gd name="connsiteY60" fmla="*/ 438331 h 2610137"/>
              <a:gd name="connsiteX61" fmla="*/ 3724285 w 5018777"/>
              <a:gd name="connsiteY61" fmla="*/ 350157 h 2610137"/>
              <a:gd name="connsiteX62" fmla="*/ 3831237 w 5018777"/>
              <a:gd name="connsiteY62" fmla="*/ 319949 h 2610137"/>
              <a:gd name="connsiteX63" fmla="*/ 3959235 w 5018777"/>
              <a:gd name="connsiteY63" fmla="*/ 336731 h 2610137"/>
              <a:gd name="connsiteX64" fmla="*/ 4097120 w 5018777"/>
              <a:gd name="connsiteY64" fmla="*/ 481874 h 2610137"/>
              <a:gd name="connsiteX65" fmla="*/ 4111997 w 5018777"/>
              <a:gd name="connsiteY65" fmla="*/ 623751 h 2610137"/>
              <a:gd name="connsiteX66" fmla="*/ 4060835 w 5018777"/>
              <a:gd name="connsiteY66" fmla="*/ 772160 h 2610137"/>
              <a:gd name="connsiteX67" fmla="*/ 3946897 w 5018777"/>
              <a:gd name="connsiteY67" fmla="*/ 854165 h 2610137"/>
              <a:gd name="connsiteX68" fmla="*/ 3780255 w 5018777"/>
              <a:gd name="connsiteY68" fmla="*/ 888637 h 2610137"/>
              <a:gd name="connsiteX69" fmla="*/ 3567349 w 5018777"/>
              <a:gd name="connsiteY69" fmla="*/ 866503 h 2610137"/>
              <a:gd name="connsiteX70" fmla="*/ 3414586 w 5018777"/>
              <a:gd name="connsiteY70" fmla="*/ 813798 h 2610137"/>
              <a:gd name="connsiteX71" fmla="*/ 3324870 w 5018777"/>
              <a:gd name="connsiteY71" fmla="*/ 695597 h 2610137"/>
              <a:gd name="connsiteX72" fmla="*/ 3267538 w 5018777"/>
              <a:gd name="connsiteY72" fmla="*/ 543106 h 2610137"/>
              <a:gd name="connsiteX73" fmla="*/ 3199412 w 5018777"/>
              <a:gd name="connsiteY73" fmla="*/ 370840 h 2610137"/>
              <a:gd name="connsiteX74" fmla="*/ 3139177 w 5018777"/>
              <a:gd name="connsiteY74" fmla="*/ 285931 h 2610137"/>
              <a:gd name="connsiteX75" fmla="*/ 3081120 w 5018777"/>
              <a:gd name="connsiteY75" fmla="*/ 235131 h 2610137"/>
              <a:gd name="connsiteX76" fmla="*/ 3008549 w 5018777"/>
              <a:gd name="connsiteY76" fmla="*/ 177074 h 2610137"/>
              <a:gd name="connsiteX77" fmla="*/ 2934889 w 5018777"/>
              <a:gd name="connsiteY77" fmla="*/ 127363 h 2610137"/>
              <a:gd name="connsiteX78" fmla="*/ 2827120 w 5018777"/>
              <a:gd name="connsiteY78" fmla="*/ 82731 h 2610137"/>
              <a:gd name="connsiteX79" fmla="*/ 2667463 w 5018777"/>
              <a:gd name="connsiteY79" fmla="*/ 53703 h 2610137"/>
              <a:gd name="connsiteX80" fmla="*/ 2500549 w 5018777"/>
              <a:gd name="connsiteY80" fmla="*/ 46445 h 2610137"/>
              <a:gd name="connsiteX81" fmla="*/ 2275577 w 5018777"/>
              <a:gd name="connsiteY81" fmla="*/ 24674 h 2610137"/>
              <a:gd name="connsiteX82" fmla="*/ 2036092 w 5018777"/>
              <a:gd name="connsiteY82" fmla="*/ 10160 h 2610137"/>
              <a:gd name="connsiteX83" fmla="*/ 1753063 w 5018777"/>
              <a:gd name="connsiteY83" fmla="*/ 31931 h 2610137"/>
              <a:gd name="connsiteX84" fmla="*/ 1519746 w 5018777"/>
              <a:gd name="connsiteY84" fmla="*/ 84908 h 2610137"/>
              <a:gd name="connsiteX85" fmla="*/ 1157977 w 5018777"/>
              <a:gd name="connsiteY85" fmla="*/ 193403 h 2610137"/>
              <a:gd name="connsiteX86" fmla="*/ 969292 w 5018777"/>
              <a:gd name="connsiteY86" fmla="*/ 264160 h 2610137"/>
              <a:gd name="connsiteX87" fmla="*/ 889463 w 5018777"/>
              <a:gd name="connsiteY87" fmla="*/ 322217 h 2610137"/>
              <a:gd name="connsiteX88" fmla="*/ 763189 w 5018777"/>
              <a:gd name="connsiteY88" fmla="*/ 423454 h 2610137"/>
              <a:gd name="connsiteX89" fmla="*/ 693520 w 5018777"/>
              <a:gd name="connsiteY89" fmla="*/ 503645 h 2610137"/>
              <a:gd name="connsiteX90" fmla="*/ 664492 w 5018777"/>
              <a:gd name="connsiteY90" fmla="*/ 547188 h 2610137"/>
              <a:gd name="connsiteX91" fmla="*/ 642720 w 5018777"/>
              <a:gd name="connsiteY91" fmla="*/ 612503 h 2610137"/>
              <a:gd name="connsiteX92" fmla="*/ 651792 w 5018777"/>
              <a:gd name="connsiteY92" fmla="*/ 743857 h 2610137"/>
              <a:gd name="connsiteX93" fmla="*/ 700052 w 5018777"/>
              <a:gd name="connsiteY93" fmla="*/ 807357 h 2610137"/>
              <a:gd name="connsiteX94" fmla="*/ 751577 w 5018777"/>
              <a:gd name="connsiteY94" fmla="*/ 807720 h 2610137"/>
              <a:gd name="connsiteX95" fmla="*/ 775889 w 5018777"/>
              <a:gd name="connsiteY95" fmla="*/ 751840 h 2610137"/>
              <a:gd name="connsiteX96" fmla="*/ 764640 w 5018777"/>
              <a:gd name="connsiteY96" fmla="*/ 682171 h 2610137"/>
              <a:gd name="connsiteX97" fmla="*/ 704769 w 5018777"/>
              <a:gd name="connsiteY97" fmla="*/ 647337 h 2610137"/>
              <a:gd name="connsiteX98" fmla="*/ 567246 w 5018777"/>
              <a:gd name="connsiteY98" fmla="*/ 641894 h 2610137"/>
              <a:gd name="connsiteX99" fmla="*/ 468549 w 5018777"/>
              <a:gd name="connsiteY99" fmla="*/ 685074 h 2610137"/>
              <a:gd name="connsiteX100" fmla="*/ 446777 w 5018777"/>
              <a:gd name="connsiteY100" fmla="*/ 757645 h 2610137"/>
              <a:gd name="connsiteX101" fmla="*/ 475806 w 5018777"/>
              <a:gd name="connsiteY101" fmla="*/ 851988 h 2610137"/>
              <a:gd name="connsiteX102" fmla="*/ 533863 w 5018777"/>
              <a:gd name="connsiteY102" fmla="*/ 844731 h 2610137"/>
              <a:gd name="connsiteX103" fmla="*/ 541120 w 5018777"/>
              <a:gd name="connsiteY103" fmla="*/ 822960 h 2610137"/>
              <a:gd name="connsiteX104" fmla="*/ 519349 w 5018777"/>
              <a:gd name="connsiteY104" fmla="*/ 743131 h 2610137"/>
              <a:gd name="connsiteX105" fmla="*/ 497577 w 5018777"/>
              <a:gd name="connsiteY105" fmla="*/ 728617 h 2610137"/>
              <a:gd name="connsiteX106" fmla="*/ 352435 w 5018777"/>
              <a:gd name="connsiteY106" fmla="*/ 735874 h 2610137"/>
              <a:gd name="connsiteX107" fmla="*/ 252286 w 5018777"/>
              <a:gd name="connsiteY107" fmla="*/ 793931 h 2610137"/>
              <a:gd name="connsiteX108" fmla="*/ 192777 w 5018777"/>
              <a:gd name="connsiteY108" fmla="*/ 895531 h 2610137"/>
              <a:gd name="connsiteX109" fmla="*/ 187335 w 5018777"/>
              <a:gd name="connsiteY109" fmla="*/ 1029425 h 2610137"/>
              <a:gd name="connsiteX110" fmla="*/ 218177 w 5018777"/>
              <a:gd name="connsiteY110" fmla="*/ 1073694 h 2610137"/>
              <a:gd name="connsiteX111" fmla="*/ 278049 w 5018777"/>
              <a:gd name="connsiteY111" fmla="*/ 1066437 h 2610137"/>
              <a:gd name="connsiteX112" fmla="*/ 297643 w 5018777"/>
              <a:gd name="connsiteY112" fmla="*/ 1025434 h 2610137"/>
              <a:gd name="connsiteX113" fmla="*/ 260995 w 5018777"/>
              <a:gd name="connsiteY113" fmla="*/ 960483 h 2610137"/>
              <a:gd name="connsiteX114" fmla="*/ 172095 w 5018777"/>
              <a:gd name="connsiteY114" fmla="*/ 955040 h 2610137"/>
              <a:gd name="connsiteX115" fmla="*/ 108957 w 5018777"/>
              <a:gd name="connsiteY115" fmla="*/ 999308 h 2610137"/>
              <a:gd name="connsiteX116" fmla="*/ 54892 w 5018777"/>
              <a:gd name="connsiteY116" fmla="*/ 1069703 h 2610137"/>
              <a:gd name="connsiteX117" fmla="*/ 14252 w 5018777"/>
              <a:gd name="connsiteY117" fmla="*/ 1159691 h 2610137"/>
              <a:gd name="connsiteX118" fmla="*/ 20783 w 5018777"/>
              <a:gd name="connsiteY118" fmla="*/ 1264920 h 2610137"/>
              <a:gd name="connsiteX119" fmla="*/ 69406 w 5018777"/>
              <a:gd name="connsiteY119" fmla="*/ 1316445 h 2610137"/>
              <a:gd name="connsiteX120" fmla="*/ 112949 w 5018777"/>
              <a:gd name="connsiteY120" fmla="*/ 1345474 h 2610137"/>
              <a:gd name="connsiteX121" fmla="*/ 159032 w 5018777"/>
              <a:gd name="connsiteY121" fmla="*/ 1344748 h 2610137"/>
              <a:gd name="connsiteX122" fmla="*/ 217089 w 5018777"/>
              <a:gd name="connsiteY122" fmla="*/ 1319348 h 2610137"/>
              <a:gd name="connsiteX123" fmla="*/ 199672 w 5018777"/>
              <a:gd name="connsiteY123" fmla="*/ 1246051 h 2610137"/>
              <a:gd name="connsiteX124" fmla="*/ 124197 w 5018777"/>
              <a:gd name="connsiteY124" fmla="*/ 1239157 h 2610137"/>
              <a:gd name="connsiteX125" fmla="*/ 54892 w 5018777"/>
              <a:gd name="connsiteY125" fmla="*/ 1265645 h 2610137"/>
              <a:gd name="connsiteX126" fmla="*/ 33120 w 5018777"/>
              <a:gd name="connsiteY126" fmla="*/ 1301931 h 2610137"/>
              <a:gd name="connsiteX127" fmla="*/ 18606 w 5018777"/>
              <a:gd name="connsiteY127" fmla="*/ 1323703 h 2610137"/>
              <a:gd name="connsiteX128" fmla="*/ 4092 w 5018777"/>
              <a:gd name="connsiteY128" fmla="*/ 1382485 h 2610137"/>
              <a:gd name="connsiteX129" fmla="*/ 3729 w 5018777"/>
              <a:gd name="connsiteY129" fmla="*/ 1439091 h 2610137"/>
              <a:gd name="connsiteX130" fmla="*/ 47635 w 5018777"/>
              <a:gd name="connsiteY130" fmla="*/ 1497874 h 2610137"/>
              <a:gd name="connsiteX131" fmla="*/ 91177 w 5018777"/>
              <a:gd name="connsiteY131" fmla="*/ 1526903 h 2610137"/>
              <a:gd name="connsiteX132" fmla="*/ 127100 w 5018777"/>
              <a:gd name="connsiteY132" fmla="*/ 1571171 h 2610137"/>
              <a:gd name="connsiteX133" fmla="*/ 171006 w 5018777"/>
              <a:gd name="connsiteY133" fmla="*/ 1584960 h 2610137"/>
              <a:gd name="connsiteX134" fmla="*/ 228337 w 5018777"/>
              <a:gd name="connsiteY134" fmla="*/ 1564640 h 2610137"/>
              <a:gd name="connsiteX135" fmla="*/ 236683 w 5018777"/>
              <a:gd name="connsiteY135" fmla="*/ 1486625 h 2610137"/>
              <a:gd name="connsiteX136" fmla="*/ 157217 w 5018777"/>
              <a:gd name="connsiteY136" fmla="*/ 1468483 h 2610137"/>
              <a:gd name="connsiteX137" fmla="*/ 105692 w 5018777"/>
              <a:gd name="connsiteY137" fmla="*/ 1505131 h 2610137"/>
              <a:gd name="connsiteX138" fmla="*/ 105692 w 5018777"/>
              <a:gd name="connsiteY138" fmla="*/ 1701074 h 2610137"/>
              <a:gd name="connsiteX139" fmla="*/ 141615 w 5018777"/>
              <a:gd name="connsiteY139" fmla="*/ 1752237 h 2610137"/>
              <a:gd name="connsiteX140" fmla="*/ 192777 w 5018777"/>
              <a:gd name="connsiteY140" fmla="*/ 1795417 h 2610137"/>
              <a:gd name="connsiteX141" fmla="*/ 250835 w 5018777"/>
              <a:gd name="connsiteY141" fmla="*/ 1831703 h 2610137"/>
              <a:gd name="connsiteX142" fmla="*/ 359692 w 5018777"/>
              <a:gd name="connsiteY142" fmla="*/ 1824445 h 2610137"/>
              <a:gd name="connsiteX143" fmla="*/ 394163 w 5018777"/>
              <a:gd name="connsiteY143" fmla="*/ 1799408 h 2610137"/>
              <a:gd name="connsiteX144" fmla="*/ 410492 w 5018777"/>
              <a:gd name="connsiteY144" fmla="*/ 1701074 h 2610137"/>
              <a:gd name="connsiteX145" fmla="*/ 366949 w 5018777"/>
              <a:gd name="connsiteY145" fmla="*/ 1686560 h 2610137"/>
              <a:gd name="connsiteX146" fmla="*/ 316149 w 5018777"/>
              <a:gd name="connsiteY146" fmla="*/ 1693817 h 2610137"/>
              <a:gd name="connsiteX147" fmla="*/ 279863 w 5018777"/>
              <a:gd name="connsiteY147" fmla="*/ 1722845 h 2610137"/>
              <a:gd name="connsiteX148" fmla="*/ 265349 w 5018777"/>
              <a:gd name="connsiteY148" fmla="*/ 1788160 h 2610137"/>
              <a:gd name="connsiteX149" fmla="*/ 276235 w 5018777"/>
              <a:gd name="connsiteY149" fmla="*/ 1942011 h 2610137"/>
              <a:gd name="connsiteX150" fmla="*/ 331026 w 5018777"/>
              <a:gd name="connsiteY150" fmla="*/ 1987368 h 2610137"/>
              <a:gd name="connsiteX151" fmla="*/ 417749 w 5018777"/>
              <a:gd name="connsiteY151" fmla="*/ 2005874 h 2610137"/>
              <a:gd name="connsiteX152" fmla="*/ 526606 w 5018777"/>
              <a:gd name="connsiteY152" fmla="*/ 1998617 h 2610137"/>
              <a:gd name="connsiteX153" fmla="*/ 555635 w 5018777"/>
              <a:gd name="connsiteY153" fmla="*/ 1976845 h 2610137"/>
              <a:gd name="connsiteX154" fmla="*/ 599177 w 5018777"/>
              <a:gd name="connsiteY154" fmla="*/ 1947817 h 2610137"/>
              <a:gd name="connsiteX155" fmla="*/ 628206 w 5018777"/>
              <a:gd name="connsiteY155" fmla="*/ 1904274 h 2610137"/>
              <a:gd name="connsiteX156" fmla="*/ 613692 w 5018777"/>
              <a:gd name="connsiteY156" fmla="*/ 1838960 h 2610137"/>
              <a:gd name="connsiteX157" fmla="*/ 570149 w 5018777"/>
              <a:gd name="connsiteY157" fmla="*/ 1795417 h 2610137"/>
              <a:gd name="connsiteX158" fmla="*/ 528057 w 5018777"/>
              <a:gd name="connsiteY158" fmla="*/ 1803400 h 2610137"/>
              <a:gd name="connsiteX159" fmla="*/ 481249 w 5018777"/>
              <a:gd name="connsiteY159" fmla="*/ 1901371 h 2610137"/>
              <a:gd name="connsiteX160" fmla="*/ 555635 w 5018777"/>
              <a:gd name="connsiteY160" fmla="*/ 1998617 h 2610137"/>
              <a:gd name="connsiteX161" fmla="*/ 570149 w 5018777"/>
              <a:gd name="connsiteY161" fmla="*/ 2020388 h 2610137"/>
              <a:gd name="connsiteX162" fmla="*/ 700777 w 5018777"/>
              <a:gd name="connsiteY162" fmla="*/ 2071188 h 2610137"/>
              <a:gd name="connsiteX163" fmla="*/ 737063 w 5018777"/>
              <a:gd name="connsiteY163" fmla="*/ 2085703 h 2610137"/>
              <a:gd name="connsiteX164" fmla="*/ 867692 w 5018777"/>
              <a:gd name="connsiteY164" fmla="*/ 2122714 h 2610137"/>
              <a:gd name="connsiteX165" fmla="*/ 969292 w 5018777"/>
              <a:gd name="connsiteY165" fmla="*/ 2151017 h 2610137"/>
              <a:gd name="connsiteX166" fmla="*/ 1078149 w 5018777"/>
              <a:gd name="connsiteY166" fmla="*/ 2136503 h 2610137"/>
              <a:gd name="connsiteX167" fmla="*/ 1128949 w 5018777"/>
              <a:gd name="connsiteY167" fmla="*/ 2107474 h 2610137"/>
              <a:gd name="connsiteX168" fmla="*/ 1247603 w 5018777"/>
              <a:gd name="connsiteY168" fmla="*/ 2016397 h 2610137"/>
              <a:gd name="connsiteX169" fmla="*/ 1291509 w 5018777"/>
              <a:gd name="connsiteY169" fmla="*/ 1960154 h 2610137"/>
              <a:gd name="connsiteX170" fmla="*/ 1278083 w 5018777"/>
              <a:gd name="connsiteY170" fmla="*/ 1842225 h 2610137"/>
              <a:gd name="connsiteX171" fmla="*/ 1223292 w 5018777"/>
              <a:gd name="connsiteY171" fmla="*/ 1817188 h 2610137"/>
              <a:gd name="connsiteX172" fmla="*/ 1129675 w 5018777"/>
              <a:gd name="connsiteY172" fmla="*/ 1836057 h 2610137"/>
              <a:gd name="connsiteX173" fmla="*/ 1107177 w 5018777"/>
              <a:gd name="connsiteY173" fmla="*/ 1897017 h 2610137"/>
              <a:gd name="connsiteX174" fmla="*/ 1085406 w 5018777"/>
              <a:gd name="connsiteY174" fmla="*/ 2005874 h 2610137"/>
              <a:gd name="connsiteX175" fmla="*/ 1020092 w 5018777"/>
              <a:gd name="connsiteY175" fmla="*/ 1998617 h 2610137"/>
              <a:gd name="connsiteX176" fmla="*/ 984532 w 5018777"/>
              <a:gd name="connsiteY176" fmla="*/ 1914434 h 2610137"/>
              <a:gd name="connsiteX177" fmla="*/ 996869 w 5018777"/>
              <a:gd name="connsiteY177" fmla="*/ 1810657 h 2610137"/>
              <a:gd name="connsiteX178" fmla="*/ 1070529 w 5018777"/>
              <a:gd name="connsiteY178" fmla="*/ 1734457 h 2610137"/>
              <a:gd name="connsiteX179" fmla="*/ 1230549 w 5018777"/>
              <a:gd name="connsiteY179" fmla="*/ 1693817 h 2610137"/>
              <a:gd name="connsiteX180" fmla="*/ 1339406 w 5018777"/>
              <a:gd name="connsiteY180" fmla="*/ 1701074 h 2610137"/>
              <a:gd name="connsiteX181" fmla="*/ 1426492 w 5018777"/>
              <a:gd name="connsiteY181" fmla="*/ 1744617 h 2610137"/>
              <a:gd name="connsiteX182" fmla="*/ 1480557 w 5018777"/>
              <a:gd name="connsiteY182" fmla="*/ 1795417 h 2610137"/>
              <a:gd name="connsiteX183" fmla="*/ 1510312 w 5018777"/>
              <a:gd name="connsiteY183" fmla="*/ 1862545 h 2610137"/>
              <a:gd name="connsiteX184" fmla="*/ 1511037 w 5018777"/>
              <a:gd name="connsiteY184" fmla="*/ 1964871 h 2610137"/>
              <a:gd name="connsiteX185" fmla="*/ 1463866 w 5018777"/>
              <a:gd name="connsiteY185" fmla="*/ 2049780 h 2610137"/>
              <a:gd name="connsiteX186" fmla="*/ 1404720 w 5018777"/>
              <a:gd name="connsiteY186" fmla="*/ 2165531 h 2610137"/>
              <a:gd name="connsiteX187" fmla="*/ 1368435 w 5018777"/>
              <a:gd name="connsiteY187" fmla="*/ 2296160 h 2610137"/>
              <a:gd name="connsiteX188" fmla="*/ 1370975 w 5018777"/>
              <a:gd name="connsiteY188" fmla="*/ 2452188 h 2610137"/>
              <a:gd name="connsiteX189" fmla="*/ 1513577 w 5018777"/>
              <a:gd name="connsiteY189" fmla="*/ 2557417 h 2610137"/>
              <a:gd name="connsiteX190" fmla="*/ 1636949 w 5018777"/>
              <a:gd name="connsiteY190" fmla="*/ 2593703 h 2610137"/>
              <a:gd name="connsiteX191" fmla="*/ 1813297 w 5018777"/>
              <a:gd name="connsiteY191" fmla="*/ 2610122 h 2610137"/>
              <a:gd name="connsiteX192" fmla="*/ 1929775 w 5018777"/>
              <a:gd name="connsiteY192" fmla="*/ 2575378 h 2610137"/>
              <a:gd name="connsiteX193" fmla="*/ 1963520 w 5018777"/>
              <a:gd name="connsiteY193" fmla="*/ 2499360 h 2610137"/>
              <a:gd name="connsiteX194" fmla="*/ 2006337 w 5018777"/>
              <a:gd name="connsiteY194" fmla="*/ 2317931 h 2610137"/>
              <a:gd name="connsiteX195" fmla="*/ 2043349 w 5018777"/>
              <a:gd name="connsiteY195" fmla="*/ 2114731 h 2610137"/>
              <a:gd name="connsiteX196" fmla="*/ 2102495 w 5018777"/>
              <a:gd name="connsiteY196" fmla="*/ 1990634 h 2610137"/>
              <a:gd name="connsiteX197" fmla="*/ 2221512 w 5018777"/>
              <a:gd name="connsiteY197" fmla="*/ 1882140 h 2610137"/>
              <a:gd name="connsiteX198" fmla="*/ 2333362 w 5018777"/>
              <a:gd name="connsiteY198" fmla="*/ 1869530 h 2610137"/>
              <a:gd name="connsiteX199" fmla="*/ 2398949 w 5018777"/>
              <a:gd name="connsiteY199" fmla="*/ 1882503 h 2610137"/>
              <a:gd name="connsiteX200" fmla="*/ 2457006 w 5018777"/>
              <a:gd name="connsiteY200" fmla="*/ 1933303 h 2610137"/>
              <a:gd name="connsiteX201" fmla="*/ 2493292 w 5018777"/>
              <a:gd name="connsiteY201" fmla="*/ 1976845 h 2610137"/>
              <a:gd name="connsiteX202" fmla="*/ 2533387 w 5018777"/>
              <a:gd name="connsiteY202" fmla="*/ 2067015 h 2610137"/>
              <a:gd name="connsiteX203" fmla="*/ 2542550 w 5018777"/>
              <a:gd name="connsiteY203" fmla="*/ 2182948 h 2610137"/>
              <a:gd name="connsiteX204" fmla="*/ 2476600 w 5018777"/>
              <a:gd name="connsiteY204" fmla="*/ 2272937 h 2610137"/>
              <a:gd name="connsiteX205" fmla="*/ 2332092 w 5018777"/>
              <a:gd name="connsiteY205" fmla="*/ 2281010 h 2610137"/>
              <a:gd name="connsiteX206" fmla="*/ 2435144 w 5018777"/>
              <a:gd name="connsiteY206" fmla="*/ 2152831 h 2610137"/>
              <a:gd name="connsiteX207" fmla="*/ 2379899 w 5018777"/>
              <a:gd name="connsiteY207" fmla="*/ 2048600 h 2610137"/>
              <a:gd name="connsiteX208" fmla="*/ 2275577 w 5018777"/>
              <a:gd name="connsiteY208" fmla="*/ 2020388 h 2610137"/>
              <a:gd name="connsiteX209" fmla="*/ 2152206 w 5018777"/>
              <a:gd name="connsiteY209" fmla="*/ 2114731 h 2610137"/>
              <a:gd name="connsiteX210" fmla="*/ 2130435 w 5018777"/>
              <a:gd name="connsiteY210" fmla="*/ 2354217 h 2610137"/>
              <a:gd name="connsiteX211" fmla="*/ 2209265 w 5018777"/>
              <a:gd name="connsiteY211" fmla="*/ 2468063 h 2610137"/>
              <a:gd name="connsiteX212" fmla="*/ 2319120 w 5018777"/>
              <a:gd name="connsiteY212" fmla="*/ 2535645 h 2610137"/>
              <a:gd name="connsiteX213" fmla="*/ 2532662 w 5018777"/>
              <a:gd name="connsiteY213" fmla="*/ 2568847 h 2610137"/>
              <a:gd name="connsiteX214" fmla="*/ 2587635 w 5018777"/>
              <a:gd name="connsiteY214" fmla="*/ 2484845 h 2610137"/>
              <a:gd name="connsiteX215" fmla="*/ 2594892 w 5018777"/>
              <a:gd name="connsiteY215" fmla="*/ 2412274 h 2610137"/>
              <a:gd name="connsiteX216" fmla="*/ 2790835 w 5018777"/>
              <a:gd name="connsiteY216" fmla="*/ 2455817 h 2610137"/>
              <a:gd name="connsiteX217" fmla="*/ 2767612 w 5018777"/>
              <a:gd name="connsiteY217" fmla="*/ 2268310 h 2610137"/>
              <a:gd name="connsiteX218" fmla="*/ 2980246 w 5018777"/>
              <a:gd name="connsiteY218" fmla="*/ 2285002 h 2610137"/>
              <a:gd name="connsiteX219" fmla="*/ 2916474 w 5018777"/>
              <a:gd name="connsiteY219" fmla="*/ 2067741 h 2610137"/>
              <a:gd name="connsiteX220" fmla="*/ 3146435 w 5018777"/>
              <a:gd name="connsiteY220" fmla="*/ 2042160 h 2610137"/>
              <a:gd name="connsiteX221" fmla="*/ 3023063 w 5018777"/>
              <a:gd name="connsiteY221" fmla="*/ 1846217 h 2610137"/>
              <a:gd name="connsiteX222" fmla="*/ 3251300 w 5018777"/>
              <a:gd name="connsiteY222" fmla="*/ 1829344 h 2610137"/>
              <a:gd name="connsiteX223" fmla="*/ 3091099 w 5018777"/>
              <a:gd name="connsiteY223" fmla="*/ 1650274 h 2610137"/>
              <a:gd name="connsiteX224" fmla="*/ 3298835 w 5018777"/>
              <a:gd name="connsiteY224" fmla="*/ 1570445 h 2610137"/>
              <a:gd name="connsiteX225" fmla="*/ 3119402 w 5018777"/>
              <a:gd name="connsiteY225" fmla="*/ 1423398 h 2610137"/>
              <a:gd name="connsiteX226" fmla="*/ 3313349 w 5018777"/>
              <a:gd name="connsiteY226" fmla="*/ 1265645 h 2610137"/>
              <a:gd name="connsiteX227" fmla="*/ 3097993 w 5018777"/>
              <a:gd name="connsiteY227" fmla="*/ 1175566 h 2610137"/>
              <a:gd name="connsiteX228" fmla="*/ 3255292 w 5018777"/>
              <a:gd name="connsiteY228" fmla="*/ 997131 h 2610137"/>
              <a:gd name="connsiteX229" fmla="*/ 3028325 w 5018777"/>
              <a:gd name="connsiteY229" fmla="*/ 926102 h 2610137"/>
              <a:gd name="connsiteX230" fmla="*/ 3131920 w 5018777"/>
              <a:gd name="connsiteY230" fmla="*/ 706845 h 2610137"/>
              <a:gd name="connsiteX231" fmla="*/ 2892435 w 5018777"/>
              <a:gd name="connsiteY231" fmla="*/ 648788 h 2610137"/>
              <a:gd name="connsiteX232" fmla="*/ 2976527 w 5018777"/>
              <a:gd name="connsiteY232" fmla="*/ 466906 h 2610137"/>
              <a:gd name="connsiteX233" fmla="*/ 2736950 w 5018777"/>
              <a:gd name="connsiteY233" fmla="*/ 449398 h 2610137"/>
              <a:gd name="connsiteX234" fmla="*/ 2725520 w 5018777"/>
              <a:gd name="connsiteY234" fmla="*/ 293188 h 2610137"/>
              <a:gd name="connsiteX235" fmla="*/ 2711006 w 5018777"/>
              <a:gd name="connsiteY235" fmla="*/ 235131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61692 w 5018777"/>
              <a:gd name="connsiteY43" fmla="*/ 97245 h 2610137"/>
              <a:gd name="connsiteX44" fmla="*/ 3610892 w 5018777"/>
              <a:gd name="connsiteY44" fmla="*/ 155303 h 2610137"/>
              <a:gd name="connsiteX45" fmla="*/ 3547755 w 5018777"/>
              <a:gd name="connsiteY45" fmla="*/ 251097 h 2610137"/>
              <a:gd name="connsiteX46" fmla="*/ 3502035 w 5018777"/>
              <a:gd name="connsiteY46" fmla="*/ 423817 h 2610137"/>
              <a:gd name="connsiteX47" fmla="*/ 3501672 w 5018777"/>
              <a:gd name="connsiteY47" fmla="*/ 556260 h 2610137"/>
              <a:gd name="connsiteX48" fmla="*/ 3554649 w 5018777"/>
              <a:gd name="connsiteY48" fmla="*/ 670560 h 2610137"/>
              <a:gd name="connsiteX49" fmla="*/ 3638106 w 5018777"/>
              <a:gd name="connsiteY49" fmla="*/ 732971 h 2610137"/>
              <a:gd name="connsiteX50" fmla="*/ 3756397 w 5018777"/>
              <a:gd name="connsiteY50" fmla="*/ 755468 h 2610137"/>
              <a:gd name="connsiteX51" fmla="*/ 3886663 w 5018777"/>
              <a:gd name="connsiteY51" fmla="*/ 743131 h 2610137"/>
              <a:gd name="connsiteX52" fmla="*/ 3980643 w 5018777"/>
              <a:gd name="connsiteY52" fmla="*/ 661851 h 2610137"/>
              <a:gd name="connsiteX53" fmla="*/ 4000237 w 5018777"/>
              <a:gd name="connsiteY53" fmla="*/ 580208 h 2610137"/>
              <a:gd name="connsiteX54" fmla="*/ 3943450 w 5018777"/>
              <a:gd name="connsiteY54" fmla="*/ 483325 h 2610137"/>
              <a:gd name="connsiteX55" fmla="*/ 3866706 w 5018777"/>
              <a:gd name="connsiteY55" fmla="*/ 451394 h 2610137"/>
              <a:gd name="connsiteX56" fmla="*/ 3801120 w 5018777"/>
              <a:gd name="connsiteY56" fmla="*/ 462824 h 2610137"/>
              <a:gd name="connsiteX57" fmla="*/ 3763292 w 5018777"/>
              <a:gd name="connsiteY57" fmla="*/ 532674 h 2610137"/>
              <a:gd name="connsiteX58" fmla="*/ 3770005 w 5018777"/>
              <a:gd name="connsiteY58" fmla="*/ 630010 h 2610137"/>
              <a:gd name="connsiteX59" fmla="*/ 3681286 w 5018777"/>
              <a:gd name="connsiteY59" fmla="*/ 542834 h 2610137"/>
              <a:gd name="connsiteX60" fmla="*/ 3668949 w 5018777"/>
              <a:gd name="connsiteY60" fmla="*/ 438331 h 2610137"/>
              <a:gd name="connsiteX61" fmla="*/ 3724285 w 5018777"/>
              <a:gd name="connsiteY61" fmla="*/ 350157 h 2610137"/>
              <a:gd name="connsiteX62" fmla="*/ 3827427 w 5018777"/>
              <a:gd name="connsiteY62" fmla="*/ 314234 h 2610137"/>
              <a:gd name="connsiteX63" fmla="*/ 3959235 w 5018777"/>
              <a:gd name="connsiteY63" fmla="*/ 336731 h 2610137"/>
              <a:gd name="connsiteX64" fmla="*/ 4097120 w 5018777"/>
              <a:gd name="connsiteY64" fmla="*/ 481874 h 2610137"/>
              <a:gd name="connsiteX65" fmla="*/ 4111997 w 5018777"/>
              <a:gd name="connsiteY65" fmla="*/ 623751 h 2610137"/>
              <a:gd name="connsiteX66" fmla="*/ 4060835 w 5018777"/>
              <a:gd name="connsiteY66" fmla="*/ 772160 h 2610137"/>
              <a:gd name="connsiteX67" fmla="*/ 3946897 w 5018777"/>
              <a:gd name="connsiteY67" fmla="*/ 854165 h 2610137"/>
              <a:gd name="connsiteX68" fmla="*/ 3780255 w 5018777"/>
              <a:gd name="connsiteY68" fmla="*/ 888637 h 2610137"/>
              <a:gd name="connsiteX69" fmla="*/ 3567349 w 5018777"/>
              <a:gd name="connsiteY69" fmla="*/ 866503 h 2610137"/>
              <a:gd name="connsiteX70" fmla="*/ 3414586 w 5018777"/>
              <a:gd name="connsiteY70" fmla="*/ 813798 h 2610137"/>
              <a:gd name="connsiteX71" fmla="*/ 3324870 w 5018777"/>
              <a:gd name="connsiteY71" fmla="*/ 695597 h 2610137"/>
              <a:gd name="connsiteX72" fmla="*/ 3267538 w 5018777"/>
              <a:gd name="connsiteY72" fmla="*/ 543106 h 2610137"/>
              <a:gd name="connsiteX73" fmla="*/ 3199412 w 5018777"/>
              <a:gd name="connsiteY73" fmla="*/ 370840 h 2610137"/>
              <a:gd name="connsiteX74" fmla="*/ 3139177 w 5018777"/>
              <a:gd name="connsiteY74" fmla="*/ 285931 h 2610137"/>
              <a:gd name="connsiteX75" fmla="*/ 3081120 w 5018777"/>
              <a:gd name="connsiteY75" fmla="*/ 235131 h 2610137"/>
              <a:gd name="connsiteX76" fmla="*/ 3008549 w 5018777"/>
              <a:gd name="connsiteY76" fmla="*/ 177074 h 2610137"/>
              <a:gd name="connsiteX77" fmla="*/ 2934889 w 5018777"/>
              <a:gd name="connsiteY77" fmla="*/ 127363 h 2610137"/>
              <a:gd name="connsiteX78" fmla="*/ 2827120 w 5018777"/>
              <a:gd name="connsiteY78" fmla="*/ 82731 h 2610137"/>
              <a:gd name="connsiteX79" fmla="*/ 2667463 w 5018777"/>
              <a:gd name="connsiteY79" fmla="*/ 53703 h 2610137"/>
              <a:gd name="connsiteX80" fmla="*/ 2500549 w 5018777"/>
              <a:gd name="connsiteY80" fmla="*/ 46445 h 2610137"/>
              <a:gd name="connsiteX81" fmla="*/ 2275577 w 5018777"/>
              <a:gd name="connsiteY81" fmla="*/ 24674 h 2610137"/>
              <a:gd name="connsiteX82" fmla="*/ 2036092 w 5018777"/>
              <a:gd name="connsiteY82" fmla="*/ 10160 h 2610137"/>
              <a:gd name="connsiteX83" fmla="*/ 1753063 w 5018777"/>
              <a:gd name="connsiteY83" fmla="*/ 31931 h 2610137"/>
              <a:gd name="connsiteX84" fmla="*/ 1519746 w 5018777"/>
              <a:gd name="connsiteY84" fmla="*/ 84908 h 2610137"/>
              <a:gd name="connsiteX85" fmla="*/ 1157977 w 5018777"/>
              <a:gd name="connsiteY85" fmla="*/ 193403 h 2610137"/>
              <a:gd name="connsiteX86" fmla="*/ 969292 w 5018777"/>
              <a:gd name="connsiteY86" fmla="*/ 264160 h 2610137"/>
              <a:gd name="connsiteX87" fmla="*/ 889463 w 5018777"/>
              <a:gd name="connsiteY87" fmla="*/ 322217 h 2610137"/>
              <a:gd name="connsiteX88" fmla="*/ 763189 w 5018777"/>
              <a:gd name="connsiteY88" fmla="*/ 423454 h 2610137"/>
              <a:gd name="connsiteX89" fmla="*/ 693520 w 5018777"/>
              <a:gd name="connsiteY89" fmla="*/ 503645 h 2610137"/>
              <a:gd name="connsiteX90" fmla="*/ 664492 w 5018777"/>
              <a:gd name="connsiteY90" fmla="*/ 547188 h 2610137"/>
              <a:gd name="connsiteX91" fmla="*/ 642720 w 5018777"/>
              <a:gd name="connsiteY91" fmla="*/ 612503 h 2610137"/>
              <a:gd name="connsiteX92" fmla="*/ 651792 w 5018777"/>
              <a:gd name="connsiteY92" fmla="*/ 743857 h 2610137"/>
              <a:gd name="connsiteX93" fmla="*/ 700052 w 5018777"/>
              <a:gd name="connsiteY93" fmla="*/ 807357 h 2610137"/>
              <a:gd name="connsiteX94" fmla="*/ 751577 w 5018777"/>
              <a:gd name="connsiteY94" fmla="*/ 807720 h 2610137"/>
              <a:gd name="connsiteX95" fmla="*/ 775889 w 5018777"/>
              <a:gd name="connsiteY95" fmla="*/ 751840 h 2610137"/>
              <a:gd name="connsiteX96" fmla="*/ 764640 w 5018777"/>
              <a:gd name="connsiteY96" fmla="*/ 682171 h 2610137"/>
              <a:gd name="connsiteX97" fmla="*/ 704769 w 5018777"/>
              <a:gd name="connsiteY97" fmla="*/ 647337 h 2610137"/>
              <a:gd name="connsiteX98" fmla="*/ 567246 w 5018777"/>
              <a:gd name="connsiteY98" fmla="*/ 641894 h 2610137"/>
              <a:gd name="connsiteX99" fmla="*/ 468549 w 5018777"/>
              <a:gd name="connsiteY99" fmla="*/ 685074 h 2610137"/>
              <a:gd name="connsiteX100" fmla="*/ 446777 w 5018777"/>
              <a:gd name="connsiteY100" fmla="*/ 757645 h 2610137"/>
              <a:gd name="connsiteX101" fmla="*/ 475806 w 5018777"/>
              <a:gd name="connsiteY101" fmla="*/ 851988 h 2610137"/>
              <a:gd name="connsiteX102" fmla="*/ 533863 w 5018777"/>
              <a:gd name="connsiteY102" fmla="*/ 844731 h 2610137"/>
              <a:gd name="connsiteX103" fmla="*/ 541120 w 5018777"/>
              <a:gd name="connsiteY103" fmla="*/ 822960 h 2610137"/>
              <a:gd name="connsiteX104" fmla="*/ 519349 w 5018777"/>
              <a:gd name="connsiteY104" fmla="*/ 743131 h 2610137"/>
              <a:gd name="connsiteX105" fmla="*/ 497577 w 5018777"/>
              <a:gd name="connsiteY105" fmla="*/ 728617 h 2610137"/>
              <a:gd name="connsiteX106" fmla="*/ 352435 w 5018777"/>
              <a:gd name="connsiteY106" fmla="*/ 735874 h 2610137"/>
              <a:gd name="connsiteX107" fmla="*/ 252286 w 5018777"/>
              <a:gd name="connsiteY107" fmla="*/ 793931 h 2610137"/>
              <a:gd name="connsiteX108" fmla="*/ 192777 w 5018777"/>
              <a:gd name="connsiteY108" fmla="*/ 895531 h 2610137"/>
              <a:gd name="connsiteX109" fmla="*/ 187335 w 5018777"/>
              <a:gd name="connsiteY109" fmla="*/ 1029425 h 2610137"/>
              <a:gd name="connsiteX110" fmla="*/ 218177 w 5018777"/>
              <a:gd name="connsiteY110" fmla="*/ 1073694 h 2610137"/>
              <a:gd name="connsiteX111" fmla="*/ 278049 w 5018777"/>
              <a:gd name="connsiteY111" fmla="*/ 1066437 h 2610137"/>
              <a:gd name="connsiteX112" fmla="*/ 297643 w 5018777"/>
              <a:gd name="connsiteY112" fmla="*/ 1025434 h 2610137"/>
              <a:gd name="connsiteX113" fmla="*/ 260995 w 5018777"/>
              <a:gd name="connsiteY113" fmla="*/ 960483 h 2610137"/>
              <a:gd name="connsiteX114" fmla="*/ 172095 w 5018777"/>
              <a:gd name="connsiteY114" fmla="*/ 955040 h 2610137"/>
              <a:gd name="connsiteX115" fmla="*/ 108957 w 5018777"/>
              <a:gd name="connsiteY115" fmla="*/ 999308 h 2610137"/>
              <a:gd name="connsiteX116" fmla="*/ 54892 w 5018777"/>
              <a:gd name="connsiteY116" fmla="*/ 1069703 h 2610137"/>
              <a:gd name="connsiteX117" fmla="*/ 14252 w 5018777"/>
              <a:gd name="connsiteY117" fmla="*/ 1159691 h 2610137"/>
              <a:gd name="connsiteX118" fmla="*/ 20783 w 5018777"/>
              <a:gd name="connsiteY118" fmla="*/ 1264920 h 2610137"/>
              <a:gd name="connsiteX119" fmla="*/ 69406 w 5018777"/>
              <a:gd name="connsiteY119" fmla="*/ 1316445 h 2610137"/>
              <a:gd name="connsiteX120" fmla="*/ 112949 w 5018777"/>
              <a:gd name="connsiteY120" fmla="*/ 1345474 h 2610137"/>
              <a:gd name="connsiteX121" fmla="*/ 159032 w 5018777"/>
              <a:gd name="connsiteY121" fmla="*/ 1344748 h 2610137"/>
              <a:gd name="connsiteX122" fmla="*/ 217089 w 5018777"/>
              <a:gd name="connsiteY122" fmla="*/ 1319348 h 2610137"/>
              <a:gd name="connsiteX123" fmla="*/ 199672 w 5018777"/>
              <a:gd name="connsiteY123" fmla="*/ 1246051 h 2610137"/>
              <a:gd name="connsiteX124" fmla="*/ 124197 w 5018777"/>
              <a:gd name="connsiteY124" fmla="*/ 1239157 h 2610137"/>
              <a:gd name="connsiteX125" fmla="*/ 54892 w 5018777"/>
              <a:gd name="connsiteY125" fmla="*/ 1265645 h 2610137"/>
              <a:gd name="connsiteX126" fmla="*/ 33120 w 5018777"/>
              <a:gd name="connsiteY126" fmla="*/ 1301931 h 2610137"/>
              <a:gd name="connsiteX127" fmla="*/ 18606 w 5018777"/>
              <a:gd name="connsiteY127" fmla="*/ 1323703 h 2610137"/>
              <a:gd name="connsiteX128" fmla="*/ 4092 w 5018777"/>
              <a:gd name="connsiteY128" fmla="*/ 1382485 h 2610137"/>
              <a:gd name="connsiteX129" fmla="*/ 3729 w 5018777"/>
              <a:gd name="connsiteY129" fmla="*/ 1439091 h 2610137"/>
              <a:gd name="connsiteX130" fmla="*/ 47635 w 5018777"/>
              <a:gd name="connsiteY130" fmla="*/ 1497874 h 2610137"/>
              <a:gd name="connsiteX131" fmla="*/ 91177 w 5018777"/>
              <a:gd name="connsiteY131" fmla="*/ 1526903 h 2610137"/>
              <a:gd name="connsiteX132" fmla="*/ 127100 w 5018777"/>
              <a:gd name="connsiteY132" fmla="*/ 1571171 h 2610137"/>
              <a:gd name="connsiteX133" fmla="*/ 171006 w 5018777"/>
              <a:gd name="connsiteY133" fmla="*/ 1584960 h 2610137"/>
              <a:gd name="connsiteX134" fmla="*/ 228337 w 5018777"/>
              <a:gd name="connsiteY134" fmla="*/ 1564640 h 2610137"/>
              <a:gd name="connsiteX135" fmla="*/ 236683 w 5018777"/>
              <a:gd name="connsiteY135" fmla="*/ 1486625 h 2610137"/>
              <a:gd name="connsiteX136" fmla="*/ 157217 w 5018777"/>
              <a:gd name="connsiteY136" fmla="*/ 1468483 h 2610137"/>
              <a:gd name="connsiteX137" fmla="*/ 105692 w 5018777"/>
              <a:gd name="connsiteY137" fmla="*/ 1505131 h 2610137"/>
              <a:gd name="connsiteX138" fmla="*/ 105692 w 5018777"/>
              <a:gd name="connsiteY138" fmla="*/ 1701074 h 2610137"/>
              <a:gd name="connsiteX139" fmla="*/ 141615 w 5018777"/>
              <a:gd name="connsiteY139" fmla="*/ 1752237 h 2610137"/>
              <a:gd name="connsiteX140" fmla="*/ 192777 w 5018777"/>
              <a:gd name="connsiteY140" fmla="*/ 1795417 h 2610137"/>
              <a:gd name="connsiteX141" fmla="*/ 250835 w 5018777"/>
              <a:gd name="connsiteY141" fmla="*/ 1831703 h 2610137"/>
              <a:gd name="connsiteX142" fmla="*/ 359692 w 5018777"/>
              <a:gd name="connsiteY142" fmla="*/ 1824445 h 2610137"/>
              <a:gd name="connsiteX143" fmla="*/ 394163 w 5018777"/>
              <a:gd name="connsiteY143" fmla="*/ 1799408 h 2610137"/>
              <a:gd name="connsiteX144" fmla="*/ 410492 w 5018777"/>
              <a:gd name="connsiteY144" fmla="*/ 1701074 h 2610137"/>
              <a:gd name="connsiteX145" fmla="*/ 366949 w 5018777"/>
              <a:gd name="connsiteY145" fmla="*/ 1686560 h 2610137"/>
              <a:gd name="connsiteX146" fmla="*/ 316149 w 5018777"/>
              <a:gd name="connsiteY146" fmla="*/ 1693817 h 2610137"/>
              <a:gd name="connsiteX147" fmla="*/ 279863 w 5018777"/>
              <a:gd name="connsiteY147" fmla="*/ 1722845 h 2610137"/>
              <a:gd name="connsiteX148" fmla="*/ 265349 w 5018777"/>
              <a:gd name="connsiteY148" fmla="*/ 1788160 h 2610137"/>
              <a:gd name="connsiteX149" fmla="*/ 276235 w 5018777"/>
              <a:gd name="connsiteY149" fmla="*/ 1942011 h 2610137"/>
              <a:gd name="connsiteX150" fmla="*/ 331026 w 5018777"/>
              <a:gd name="connsiteY150" fmla="*/ 1987368 h 2610137"/>
              <a:gd name="connsiteX151" fmla="*/ 417749 w 5018777"/>
              <a:gd name="connsiteY151" fmla="*/ 2005874 h 2610137"/>
              <a:gd name="connsiteX152" fmla="*/ 526606 w 5018777"/>
              <a:gd name="connsiteY152" fmla="*/ 1998617 h 2610137"/>
              <a:gd name="connsiteX153" fmla="*/ 555635 w 5018777"/>
              <a:gd name="connsiteY153" fmla="*/ 1976845 h 2610137"/>
              <a:gd name="connsiteX154" fmla="*/ 599177 w 5018777"/>
              <a:gd name="connsiteY154" fmla="*/ 1947817 h 2610137"/>
              <a:gd name="connsiteX155" fmla="*/ 628206 w 5018777"/>
              <a:gd name="connsiteY155" fmla="*/ 1904274 h 2610137"/>
              <a:gd name="connsiteX156" fmla="*/ 613692 w 5018777"/>
              <a:gd name="connsiteY156" fmla="*/ 1838960 h 2610137"/>
              <a:gd name="connsiteX157" fmla="*/ 570149 w 5018777"/>
              <a:gd name="connsiteY157" fmla="*/ 1795417 h 2610137"/>
              <a:gd name="connsiteX158" fmla="*/ 528057 w 5018777"/>
              <a:gd name="connsiteY158" fmla="*/ 1803400 h 2610137"/>
              <a:gd name="connsiteX159" fmla="*/ 481249 w 5018777"/>
              <a:gd name="connsiteY159" fmla="*/ 1901371 h 2610137"/>
              <a:gd name="connsiteX160" fmla="*/ 555635 w 5018777"/>
              <a:gd name="connsiteY160" fmla="*/ 1998617 h 2610137"/>
              <a:gd name="connsiteX161" fmla="*/ 570149 w 5018777"/>
              <a:gd name="connsiteY161" fmla="*/ 2020388 h 2610137"/>
              <a:gd name="connsiteX162" fmla="*/ 700777 w 5018777"/>
              <a:gd name="connsiteY162" fmla="*/ 2071188 h 2610137"/>
              <a:gd name="connsiteX163" fmla="*/ 737063 w 5018777"/>
              <a:gd name="connsiteY163" fmla="*/ 2085703 h 2610137"/>
              <a:gd name="connsiteX164" fmla="*/ 867692 w 5018777"/>
              <a:gd name="connsiteY164" fmla="*/ 2122714 h 2610137"/>
              <a:gd name="connsiteX165" fmla="*/ 969292 w 5018777"/>
              <a:gd name="connsiteY165" fmla="*/ 2151017 h 2610137"/>
              <a:gd name="connsiteX166" fmla="*/ 1078149 w 5018777"/>
              <a:gd name="connsiteY166" fmla="*/ 2136503 h 2610137"/>
              <a:gd name="connsiteX167" fmla="*/ 1128949 w 5018777"/>
              <a:gd name="connsiteY167" fmla="*/ 2107474 h 2610137"/>
              <a:gd name="connsiteX168" fmla="*/ 1247603 w 5018777"/>
              <a:gd name="connsiteY168" fmla="*/ 2016397 h 2610137"/>
              <a:gd name="connsiteX169" fmla="*/ 1291509 w 5018777"/>
              <a:gd name="connsiteY169" fmla="*/ 1960154 h 2610137"/>
              <a:gd name="connsiteX170" fmla="*/ 1278083 w 5018777"/>
              <a:gd name="connsiteY170" fmla="*/ 1842225 h 2610137"/>
              <a:gd name="connsiteX171" fmla="*/ 1223292 w 5018777"/>
              <a:gd name="connsiteY171" fmla="*/ 1817188 h 2610137"/>
              <a:gd name="connsiteX172" fmla="*/ 1129675 w 5018777"/>
              <a:gd name="connsiteY172" fmla="*/ 1836057 h 2610137"/>
              <a:gd name="connsiteX173" fmla="*/ 1107177 w 5018777"/>
              <a:gd name="connsiteY173" fmla="*/ 1897017 h 2610137"/>
              <a:gd name="connsiteX174" fmla="*/ 1085406 w 5018777"/>
              <a:gd name="connsiteY174" fmla="*/ 2005874 h 2610137"/>
              <a:gd name="connsiteX175" fmla="*/ 1020092 w 5018777"/>
              <a:gd name="connsiteY175" fmla="*/ 1998617 h 2610137"/>
              <a:gd name="connsiteX176" fmla="*/ 984532 w 5018777"/>
              <a:gd name="connsiteY176" fmla="*/ 1914434 h 2610137"/>
              <a:gd name="connsiteX177" fmla="*/ 996869 w 5018777"/>
              <a:gd name="connsiteY177" fmla="*/ 1810657 h 2610137"/>
              <a:gd name="connsiteX178" fmla="*/ 1070529 w 5018777"/>
              <a:gd name="connsiteY178" fmla="*/ 1734457 h 2610137"/>
              <a:gd name="connsiteX179" fmla="*/ 1230549 w 5018777"/>
              <a:gd name="connsiteY179" fmla="*/ 1693817 h 2610137"/>
              <a:gd name="connsiteX180" fmla="*/ 1339406 w 5018777"/>
              <a:gd name="connsiteY180" fmla="*/ 1701074 h 2610137"/>
              <a:gd name="connsiteX181" fmla="*/ 1426492 w 5018777"/>
              <a:gd name="connsiteY181" fmla="*/ 1744617 h 2610137"/>
              <a:gd name="connsiteX182" fmla="*/ 1480557 w 5018777"/>
              <a:gd name="connsiteY182" fmla="*/ 1795417 h 2610137"/>
              <a:gd name="connsiteX183" fmla="*/ 1510312 w 5018777"/>
              <a:gd name="connsiteY183" fmla="*/ 1862545 h 2610137"/>
              <a:gd name="connsiteX184" fmla="*/ 1511037 w 5018777"/>
              <a:gd name="connsiteY184" fmla="*/ 1964871 h 2610137"/>
              <a:gd name="connsiteX185" fmla="*/ 1463866 w 5018777"/>
              <a:gd name="connsiteY185" fmla="*/ 2049780 h 2610137"/>
              <a:gd name="connsiteX186" fmla="*/ 1404720 w 5018777"/>
              <a:gd name="connsiteY186" fmla="*/ 2165531 h 2610137"/>
              <a:gd name="connsiteX187" fmla="*/ 1368435 w 5018777"/>
              <a:gd name="connsiteY187" fmla="*/ 2296160 h 2610137"/>
              <a:gd name="connsiteX188" fmla="*/ 1370975 w 5018777"/>
              <a:gd name="connsiteY188" fmla="*/ 2452188 h 2610137"/>
              <a:gd name="connsiteX189" fmla="*/ 1513577 w 5018777"/>
              <a:gd name="connsiteY189" fmla="*/ 2557417 h 2610137"/>
              <a:gd name="connsiteX190" fmla="*/ 1636949 w 5018777"/>
              <a:gd name="connsiteY190" fmla="*/ 2593703 h 2610137"/>
              <a:gd name="connsiteX191" fmla="*/ 1813297 w 5018777"/>
              <a:gd name="connsiteY191" fmla="*/ 2610122 h 2610137"/>
              <a:gd name="connsiteX192" fmla="*/ 1929775 w 5018777"/>
              <a:gd name="connsiteY192" fmla="*/ 2575378 h 2610137"/>
              <a:gd name="connsiteX193" fmla="*/ 1963520 w 5018777"/>
              <a:gd name="connsiteY193" fmla="*/ 2499360 h 2610137"/>
              <a:gd name="connsiteX194" fmla="*/ 2006337 w 5018777"/>
              <a:gd name="connsiteY194" fmla="*/ 2317931 h 2610137"/>
              <a:gd name="connsiteX195" fmla="*/ 2043349 w 5018777"/>
              <a:gd name="connsiteY195" fmla="*/ 2114731 h 2610137"/>
              <a:gd name="connsiteX196" fmla="*/ 2102495 w 5018777"/>
              <a:gd name="connsiteY196" fmla="*/ 1990634 h 2610137"/>
              <a:gd name="connsiteX197" fmla="*/ 2221512 w 5018777"/>
              <a:gd name="connsiteY197" fmla="*/ 1882140 h 2610137"/>
              <a:gd name="connsiteX198" fmla="*/ 2333362 w 5018777"/>
              <a:gd name="connsiteY198" fmla="*/ 1869530 h 2610137"/>
              <a:gd name="connsiteX199" fmla="*/ 2398949 w 5018777"/>
              <a:gd name="connsiteY199" fmla="*/ 1882503 h 2610137"/>
              <a:gd name="connsiteX200" fmla="*/ 2457006 w 5018777"/>
              <a:gd name="connsiteY200" fmla="*/ 1933303 h 2610137"/>
              <a:gd name="connsiteX201" fmla="*/ 2493292 w 5018777"/>
              <a:gd name="connsiteY201" fmla="*/ 1976845 h 2610137"/>
              <a:gd name="connsiteX202" fmla="*/ 2533387 w 5018777"/>
              <a:gd name="connsiteY202" fmla="*/ 2067015 h 2610137"/>
              <a:gd name="connsiteX203" fmla="*/ 2542550 w 5018777"/>
              <a:gd name="connsiteY203" fmla="*/ 2182948 h 2610137"/>
              <a:gd name="connsiteX204" fmla="*/ 2476600 w 5018777"/>
              <a:gd name="connsiteY204" fmla="*/ 2272937 h 2610137"/>
              <a:gd name="connsiteX205" fmla="*/ 2332092 w 5018777"/>
              <a:gd name="connsiteY205" fmla="*/ 2281010 h 2610137"/>
              <a:gd name="connsiteX206" fmla="*/ 2435144 w 5018777"/>
              <a:gd name="connsiteY206" fmla="*/ 2152831 h 2610137"/>
              <a:gd name="connsiteX207" fmla="*/ 2379899 w 5018777"/>
              <a:gd name="connsiteY207" fmla="*/ 2048600 h 2610137"/>
              <a:gd name="connsiteX208" fmla="*/ 2275577 w 5018777"/>
              <a:gd name="connsiteY208" fmla="*/ 2020388 h 2610137"/>
              <a:gd name="connsiteX209" fmla="*/ 2152206 w 5018777"/>
              <a:gd name="connsiteY209" fmla="*/ 2114731 h 2610137"/>
              <a:gd name="connsiteX210" fmla="*/ 2130435 w 5018777"/>
              <a:gd name="connsiteY210" fmla="*/ 2354217 h 2610137"/>
              <a:gd name="connsiteX211" fmla="*/ 2209265 w 5018777"/>
              <a:gd name="connsiteY211" fmla="*/ 2468063 h 2610137"/>
              <a:gd name="connsiteX212" fmla="*/ 2319120 w 5018777"/>
              <a:gd name="connsiteY212" fmla="*/ 2535645 h 2610137"/>
              <a:gd name="connsiteX213" fmla="*/ 2532662 w 5018777"/>
              <a:gd name="connsiteY213" fmla="*/ 2568847 h 2610137"/>
              <a:gd name="connsiteX214" fmla="*/ 2587635 w 5018777"/>
              <a:gd name="connsiteY214" fmla="*/ 2484845 h 2610137"/>
              <a:gd name="connsiteX215" fmla="*/ 2594892 w 5018777"/>
              <a:gd name="connsiteY215" fmla="*/ 2412274 h 2610137"/>
              <a:gd name="connsiteX216" fmla="*/ 2790835 w 5018777"/>
              <a:gd name="connsiteY216" fmla="*/ 2455817 h 2610137"/>
              <a:gd name="connsiteX217" fmla="*/ 2767612 w 5018777"/>
              <a:gd name="connsiteY217" fmla="*/ 2268310 h 2610137"/>
              <a:gd name="connsiteX218" fmla="*/ 2980246 w 5018777"/>
              <a:gd name="connsiteY218" fmla="*/ 2285002 h 2610137"/>
              <a:gd name="connsiteX219" fmla="*/ 2916474 w 5018777"/>
              <a:gd name="connsiteY219" fmla="*/ 2067741 h 2610137"/>
              <a:gd name="connsiteX220" fmla="*/ 3146435 w 5018777"/>
              <a:gd name="connsiteY220" fmla="*/ 2042160 h 2610137"/>
              <a:gd name="connsiteX221" fmla="*/ 3023063 w 5018777"/>
              <a:gd name="connsiteY221" fmla="*/ 1846217 h 2610137"/>
              <a:gd name="connsiteX222" fmla="*/ 3251300 w 5018777"/>
              <a:gd name="connsiteY222" fmla="*/ 1829344 h 2610137"/>
              <a:gd name="connsiteX223" fmla="*/ 3091099 w 5018777"/>
              <a:gd name="connsiteY223" fmla="*/ 1650274 h 2610137"/>
              <a:gd name="connsiteX224" fmla="*/ 3298835 w 5018777"/>
              <a:gd name="connsiteY224" fmla="*/ 1570445 h 2610137"/>
              <a:gd name="connsiteX225" fmla="*/ 3119402 w 5018777"/>
              <a:gd name="connsiteY225" fmla="*/ 1423398 h 2610137"/>
              <a:gd name="connsiteX226" fmla="*/ 3313349 w 5018777"/>
              <a:gd name="connsiteY226" fmla="*/ 1265645 h 2610137"/>
              <a:gd name="connsiteX227" fmla="*/ 3097993 w 5018777"/>
              <a:gd name="connsiteY227" fmla="*/ 1175566 h 2610137"/>
              <a:gd name="connsiteX228" fmla="*/ 3255292 w 5018777"/>
              <a:gd name="connsiteY228" fmla="*/ 997131 h 2610137"/>
              <a:gd name="connsiteX229" fmla="*/ 3028325 w 5018777"/>
              <a:gd name="connsiteY229" fmla="*/ 926102 h 2610137"/>
              <a:gd name="connsiteX230" fmla="*/ 3131920 w 5018777"/>
              <a:gd name="connsiteY230" fmla="*/ 706845 h 2610137"/>
              <a:gd name="connsiteX231" fmla="*/ 2892435 w 5018777"/>
              <a:gd name="connsiteY231" fmla="*/ 648788 h 2610137"/>
              <a:gd name="connsiteX232" fmla="*/ 2976527 w 5018777"/>
              <a:gd name="connsiteY232" fmla="*/ 466906 h 2610137"/>
              <a:gd name="connsiteX233" fmla="*/ 2736950 w 5018777"/>
              <a:gd name="connsiteY233" fmla="*/ 449398 h 2610137"/>
              <a:gd name="connsiteX234" fmla="*/ 2725520 w 5018777"/>
              <a:gd name="connsiteY234" fmla="*/ 293188 h 2610137"/>
              <a:gd name="connsiteX235" fmla="*/ 2711006 w 5018777"/>
              <a:gd name="connsiteY235" fmla="*/ 235131 h 2610137"/>
              <a:gd name="connsiteX0" fmla="*/ 4779292 w 5018777"/>
              <a:gd name="connsiteY0" fmla="*/ 510903 h 2610137"/>
              <a:gd name="connsiteX1" fmla="*/ 4815577 w 5018777"/>
              <a:gd name="connsiteY1" fmla="*/ 554445 h 2610137"/>
              <a:gd name="connsiteX2" fmla="*/ 4895406 w 5018777"/>
              <a:gd name="connsiteY2" fmla="*/ 547188 h 2610137"/>
              <a:gd name="connsiteX3" fmla="*/ 4895406 w 5018777"/>
              <a:gd name="connsiteY3" fmla="*/ 467360 h 2610137"/>
              <a:gd name="connsiteX4" fmla="*/ 4859120 w 5018777"/>
              <a:gd name="connsiteY4" fmla="*/ 431074 h 2610137"/>
              <a:gd name="connsiteX5" fmla="*/ 4815577 w 5018777"/>
              <a:gd name="connsiteY5" fmla="*/ 416560 h 2610137"/>
              <a:gd name="connsiteX6" fmla="*/ 4750263 w 5018777"/>
              <a:gd name="connsiteY6" fmla="*/ 423817 h 2610137"/>
              <a:gd name="connsiteX7" fmla="*/ 4728492 w 5018777"/>
              <a:gd name="connsiteY7" fmla="*/ 431074 h 2610137"/>
              <a:gd name="connsiteX8" fmla="*/ 4721235 w 5018777"/>
              <a:gd name="connsiteY8" fmla="*/ 460103 h 2610137"/>
              <a:gd name="connsiteX9" fmla="*/ 4699463 w 5018777"/>
              <a:gd name="connsiteY9" fmla="*/ 503645 h 2610137"/>
              <a:gd name="connsiteX10" fmla="*/ 4699463 w 5018777"/>
              <a:gd name="connsiteY10" fmla="*/ 648788 h 2610137"/>
              <a:gd name="connsiteX11" fmla="*/ 4706720 w 5018777"/>
              <a:gd name="connsiteY11" fmla="*/ 670560 h 2610137"/>
              <a:gd name="connsiteX12" fmla="*/ 4743006 w 5018777"/>
              <a:gd name="connsiteY12" fmla="*/ 699588 h 2610137"/>
              <a:gd name="connsiteX13" fmla="*/ 4779292 w 5018777"/>
              <a:gd name="connsiteY13" fmla="*/ 721360 h 2610137"/>
              <a:gd name="connsiteX14" fmla="*/ 4801063 w 5018777"/>
              <a:gd name="connsiteY14" fmla="*/ 735874 h 2610137"/>
              <a:gd name="connsiteX15" fmla="*/ 4960720 w 5018777"/>
              <a:gd name="connsiteY15" fmla="*/ 721360 h 2610137"/>
              <a:gd name="connsiteX16" fmla="*/ 4982492 w 5018777"/>
              <a:gd name="connsiteY16" fmla="*/ 677817 h 2610137"/>
              <a:gd name="connsiteX17" fmla="*/ 5004263 w 5018777"/>
              <a:gd name="connsiteY17" fmla="*/ 634274 h 2610137"/>
              <a:gd name="connsiteX18" fmla="*/ 5011520 w 5018777"/>
              <a:gd name="connsiteY18" fmla="*/ 590731 h 2610137"/>
              <a:gd name="connsiteX19" fmla="*/ 5018777 w 5018777"/>
              <a:gd name="connsiteY19" fmla="*/ 561703 h 2610137"/>
              <a:gd name="connsiteX20" fmla="*/ 5004263 w 5018777"/>
              <a:gd name="connsiteY20" fmla="*/ 394788 h 2610137"/>
              <a:gd name="connsiteX21" fmla="*/ 4997006 w 5018777"/>
              <a:gd name="connsiteY21" fmla="*/ 373017 h 2610137"/>
              <a:gd name="connsiteX22" fmla="*/ 4982492 w 5018777"/>
              <a:gd name="connsiteY22" fmla="*/ 351245 h 2610137"/>
              <a:gd name="connsiteX23" fmla="*/ 4960720 w 5018777"/>
              <a:gd name="connsiteY23" fmla="*/ 314960 h 2610137"/>
              <a:gd name="connsiteX24" fmla="*/ 4953463 w 5018777"/>
              <a:gd name="connsiteY24" fmla="*/ 293188 h 2610137"/>
              <a:gd name="connsiteX25" fmla="*/ 4888149 w 5018777"/>
              <a:gd name="connsiteY25" fmla="*/ 256903 h 2610137"/>
              <a:gd name="connsiteX26" fmla="*/ 4851863 w 5018777"/>
              <a:gd name="connsiteY26" fmla="*/ 235131 h 2610137"/>
              <a:gd name="connsiteX27" fmla="*/ 4801063 w 5018777"/>
              <a:gd name="connsiteY27" fmla="*/ 213360 h 2610137"/>
              <a:gd name="connsiteX28" fmla="*/ 4743006 w 5018777"/>
              <a:gd name="connsiteY28" fmla="*/ 162560 h 2610137"/>
              <a:gd name="connsiteX29" fmla="*/ 4728492 w 5018777"/>
              <a:gd name="connsiteY29" fmla="*/ 148045 h 2610137"/>
              <a:gd name="connsiteX30" fmla="*/ 4677692 w 5018777"/>
              <a:gd name="connsiteY30" fmla="*/ 119017 h 2610137"/>
              <a:gd name="connsiteX31" fmla="*/ 4655920 w 5018777"/>
              <a:gd name="connsiteY31" fmla="*/ 111760 h 2610137"/>
              <a:gd name="connsiteX32" fmla="*/ 4612377 w 5018777"/>
              <a:gd name="connsiteY32" fmla="*/ 82731 h 2610137"/>
              <a:gd name="connsiteX33" fmla="*/ 4568835 w 5018777"/>
              <a:gd name="connsiteY33" fmla="*/ 68217 h 2610137"/>
              <a:gd name="connsiteX34" fmla="*/ 4539806 w 5018777"/>
              <a:gd name="connsiteY34" fmla="*/ 60960 h 2610137"/>
              <a:gd name="connsiteX35" fmla="*/ 4496263 w 5018777"/>
              <a:gd name="connsiteY35" fmla="*/ 46445 h 2610137"/>
              <a:gd name="connsiteX36" fmla="*/ 4445463 w 5018777"/>
              <a:gd name="connsiteY36" fmla="*/ 24674 h 2610137"/>
              <a:gd name="connsiteX37" fmla="*/ 4380149 w 5018777"/>
              <a:gd name="connsiteY37" fmla="*/ 17417 h 2610137"/>
              <a:gd name="connsiteX38" fmla="*/ 4336606 w 5018777"/>
              <a:gd name="connsiteY38" fmla="*/ 10160 h 2610137"/>
              <a:gd name="connsiteX39" fmla="*/ 4264035 w 5018777"/>
              <a:gd name="connsiteY39" fmla="*/ 2903 h 2610137"/>
              <a:gd name="connsiteX40" fmla="*/ 3882672 w 5018777"/>
              <a:gd name="connsiteY40" fmla="*/ 0 h 2610137"/>
              <a:gd name="connsiteX41" fmla="*/ 3778169 w 5018777"/>
              <a:gd name="connsiteY41" fmla="*/ 17054 h 2610137"/>
              <a:gd name="connsiteX42" fmla="*/ 3705235 w 5018777"/>
              <a:gd name="connsiteY42" fmla="*/ 53703 h 2610137"/>
              <a:gd name="connsiteX43" fmla="*/ 3610892 w 5018777"/>
              <a:gd name="connsiteY43" fmla="*/ 155303 h 2610137"/>
              <a:gd name="connsiteX44" fmla="*/ 3547755 w 5018777"/>
              <a:gd name="connsiteY44" fmla="*/ 251097 h 2610137"/>
              <a:gd name="connsiteX45" fmla="*/ 3502035 w 5018777"/>
              <a:gd name="connsiteY45" fmla="*/ 423817 h 2610137"/>
              <a:gd name="connsiteX46" fmla="*/ 3501672 w 5018777"/>
              <a:gd name="connsiteY46" fmla="*/ 556260 h 2610137"/>
              <a:gd name="connsiteX47" fmla="*/ 3554649 w 5018777"/>
              <a:gd name="connsiteY47" fmla="*/ 670560 h 2610137"/>
              <a:gd name="connsiteX48" fmla="*/ 3638106 w 5018777"/>
              <a:gd name="connsiteY48" fmla="*/ 732971 h 2610137"/>
              <a:gd name="connsiteX49" fmla="*/ 3756397 w 5018777"/>
              <a:gd name="connsiteY49" fmla="*/ 755468 h 2610137"/>
              <a:gd name="connsiteX50" fmla="*/ 3886663 w 5018777"/>
              <a:gd name="connsiteY50" fmla="*/ 743131 h 2610137"/>
              <a:gd name="connsiteX51" fmla="*/ 3980643 w 5018777"/>
              <a:gd name="connsiteY51" fmla="*/ 661851 h 2610137"/>
              <a:gd name="connsiteX52" fmla="*/ 4000237 w 5018777"/>
              <a:gd name="connsiteY52" fmla="*/ 580208 h 2610137"/>
              <a:gd name="connsiteX53" fmla="*/ 3943450 w 5018777"/>
              <a:gd name="connsiteY53" fmla="*/ 483325 h 2610137"/>
              <a:gd name="connsiteX54" fmla="*/ 3866706 w 5018777"/>
              <a:gd name="connsiteY54" fmla="*/ 451394 h 2610137"/>
              <a:gd name="connsiteX55" fmla="*/ 3801120 w 5018777"/>
              <a:gd name="connsiteY55" fmla="*/ 462824 h 2610137"/>
              <a:gd name="connsiteX56" fmla="*/ 3763292 w 5018777"/>
              <a:gd name="connsiteY56" fmla="*/ 532674 h 2610137"/>
              <a:gd name="connsiteX57" fmla="*/ 3770005 w 5018777"/>
              <a:gd name="connsiteY57" fmla="*/ 630010 h 2610137"/>
              <a:gd name="connsiteX58" fmla="*/ 3681286 w 5018777"/>
              <a:gd name="connsiteY58" fmla="*/ 542834 h 2610137"/>
              <a:gd name="connsiteX59" fmla="*/ 3668949 w 5018777"/>
              <a:gd name="connsiteY59" fmla="*/ 438331 h 2610137"/>
              <a:gd name="connsiteX60" fmla="*/ 3724285 w 5018777"/>
              <a:gd name="connsiteY60" fmla="*/ 350157 h 2610137"/>
              <a:gd name="connsiteX61" fmla="*/ 3827427 w 5018777"/>
              <a:gd name="connsiteY61" fmla="*/ 314234 h 2610137"/>
              <a:gd name="connsiteX62" fmla="*/ 3959235 w 5018777"/>
              <a:gd name="connsiteY62" fmla="*/ 336731 h 2610137"/>
              <a:gd name="connsiteX63" fmla="*/ 4097120 w 5018777"/>
              <a:gd name="connsiteY63" fmla="*/ 481874 h 2610137"/>
              <a:gd name="connsiteX64" fmla="*/ 4111997 w 5018777"/>
              <a:gd name="connsiteY64" fmla="*/ 623751 h 2610137"/>
              <a:gd name="connsiteX65" fmla="*/ 4060835 w 5018777"/>
              <a:gd name="connsiteY65" fmla="*/ 772160 h 2610137"/>
              <a:gd name="connsiteX66" fmla="*/ 3946897 w 5018777"/>
              <a:gd name="connsiteY66" fmla="*/ 854165 h 2610137"/>
              <a:gd name="connsiteX67" fmla="*/ 3780255 w 5018777"/>
              <a:gd name="connsiteY67" fmla="*/ 888637 h 2610137"/>
              <a:gd name="connsiteX68" fmla="*/ 3567349 w 5018777"/>
              <a:gd name="connsiteY68" fmla="*/ 866503 h 2610137"/>
              <a:gd name="connsiteX69" fmla="*/ 3414586 w 5018777"/>
              <a:gd name="connsiteY69" fmla="*/ 813798 h 2610137"/>
              <a:gd name="connsiteX70" fmla="*/ 3324870 w 5018777"/>
              <a:gd name="connsiteY70" fmla="*/ 695597 h 2610137"/>
              <a:gd name="connsiteX71" fmla="*/ 3267538 w 5018777"/>
              <a:gd name="connsiteY71" fmla="*/ 543106 h 2610137"/>
              <a:gd name="connsiteX72" fmla="*/ 3199412 w 5018777"/>
              <a:gd name="connsiteY72" fmla="*/ 370840 h 2610137"/>
              <a:gd name="connsiteX73" fmla="*/ 3139177 w 5018777"/>
              <a:gd name="connsiteY73" fmla="*/ 285931 h 2610137"/>
              <a:gd name="connsiteX74" fmla="*/ 3081120 w 5018777"/>
              <a:gd name="connsiteY74" fmla="*/ 235131 h 2610137"/>
              <a:gd name="connsiteX75" fmla="*/ 3008549 w 5018777"/>
              <a:gd name="connsiteY75" fmla="*/ 177074 h 2610137"/>
              <a:gd name="connsiteX76" fmla="*/ 2934889 w 5018777"/>
              <a:gd name="connsiteY76" fmla="*/ 127363 h 2610137"/>
              <a:gd name="connsiteX77" fmla="*/ 2827120 w 5018777"/>
              <a:gd name="connsiteY77" fmla="*/ 82731 h 2610137"/>
              <a:gd name="connsiteX78" fmla="*/ 2667463 w 5018777"/>
              <a:gd name="connsiteY78" fmla="*/ 53703 h 2610137"/>
              <a:gd name="connsiteX79" fmla="*/ 2500549 w 5018777"/>
              <a:gd name="connsiteY79" fmla="*/ 46445 h 2610137"/>
              <a:gd name="connsiteX80" fmla="*/ 2275577 w 5018777"/>
              <a:gd name="connsiteY80" fmla="*/ 24674 h 2610137"/>
              <a:gd name="connsiteX81" fmla="*/ 2036092 w 5018777"/>
              <a:gd name="connsiteY81" fmla="*/ 10160 h 2610137"/>
              <a:gd name="connsiteX82" fmla="*/ 1753063 w 5018777"/>
              <a:gd name="connsiteY82" fmla="*/ 31931 h 2610137"/>
              <a:gd name="connsiteX83" fmla="*/ 1519746 w 5018777"/>
              <a:gd name="connsiteY83" fmla="*/ 84908 h 2610137"/>
              <a:gd name="connsiteX84" fmla="*/ 1157977 w 5018777"/>
              <a:gd name="connsiteY84" fmla="*/ 193403 h 2610137"/>
              <a:gd name="connsiteX85" fmla="*/ 969292 w 5018777"/>
              <a:gd name="connsiteY85" fmla="*/ 264160 h 2610137"/>
              <a:gd name="connsiteX86" fmla="*/ 889463 w 5018777"/>
              <a:gd name="connsiteY86" fmla="*/ 322217 h 2610137"/>
              <a:gd name="connsiteX87" fmla="*/ 763189 w 5018777"/>
              <a:gd name="connsiteY87" fmla="*/ 423454 h 2610137"/>
              <a:gd name="connsiteX88" fmla="*/ 693520 w 5018777"/>
              <a:gd name="connsiteY88" fmla="*/ 503645 h 2610137"/>
              <a:gd name="connsiteX89" fmla="*/ 664492 w 5018777"/>
              <a:gd name="connsiteY89" fmla="*/ 547188 h 2610137"/>
              <a:gd name="connsiteX90" fmla="*/ 642720 w 5018777"/>
              <a:gd name="connsiteY90" fmla="*/ 612503 h 2610137"/>
              <a:gd name="connsiteX91" fmla="*/ 651792 w 5018777"/>
              <a:gd name="connsiteY91" fmla="*/ 743857 h 2610137"/>
              <a:gd name="connsiteX92" fmla="*/ 700052 w 5018777"/>
              <a:gd name="connsiteY92" fmla="*/ 807357 h 2610137"/>
              <a:gd name="connsiteX93" fmla="*/ 751577 w 5018777"/>
              <a:gd name="connsiteY93" fmla="*/ 807720 h 2610137"/>
              <a:gd name="connsiteX94" fmla="*/ 775889 w 5018777"/>
              <a:gd name="connsiteY94" fmla="*/ 751840 h 2610137"/>
              <a:gd name="connsiteX95" fmla="*/ 764640 w 5018777"/>
              <a:gd name="connsiteY95" fmla="*/ 682171 h 2610137"/>
              <a:gd name="connsiteX96" fmla="*/ 704769 w 5018777"/>
              <a:gd name="connsiteY96" fmla="*/ 647337 h 2610137"/>
              <a:gd name="connsiteX97" fmla="*/ 567246 w 5018777"/>
              <a:gd name="connsiteY97" fmla="*/ 641894 h 2610137"/>
              <a:gd name="connsiteX98" fmla="*/ 468549 w 5018777"/>
              <a:gd name="connsiteY98" fmla="*/ 685074 h 2610137"/>
              <a:gd name="connsiteX99" fmla="*/ 446777 w 5018777"/>
              <a:gd name="connsiteY99" fmla="*/ 757645 h 2610137"/>
              <a:gd name="connsiteX100" fmla="*/ 475806 w 5018777"/>
              <a:gd name="connsiteY100" fmla="*/ 851988 h 2610137"/>
              <a:gd name="connsiteX101" fmla="*/ 533863 w 5018777"/>
              <a:gd name="connsiteY101" fmla="*/ 844731 h 2610137"/>
              <a:gd name="connsiteX102" fmla="*/ 541120 w 5018777"/>
              <a:gd name="connsiteY102" fmla="*/ 822960 h 2610137"/>
              <a:gd name="connsiteX103" fmla="*/ 519349 w 5018777"/>
              <a:gd name="connsiteY103" fmla="*/ 743131 h 2610137"/>
              <a:gd name="connsiteX104" fmla="*/ 497577 w 5018777"/>
              <a:gd name="connsiteY104" fmla="*/ 728617 h 2610137"/>
              <a:gd name="connsiteX105" fmla="*/ 352435 w 5018777"/>
              <a:gd name="connsiteY105" fmla="*/ 735874 h 2610137"/>
              <a:gd name="connsiteX106" fmla="*/ 252286 w 5018777"/>
              <a:gd name="connsiteY106" fmla="*/ 793931 h 2610137"/>
              <a:gd name="connsiteX107" fmla="*/ 192777 w 5018777"/>
              <a:gd name="connsiteY107" fmla="*/ 895531 h 2610137"/>
              <a:gd name="connsiteX108" fmla="*/ 187335 w 5018777"/>
              <a:gd name="connsiteY108" fmla="*/ 1029425 h 2610137"/>
              <a:gd name="connsiteX109" fmla="*/ 218177 w 5018777"/>
              <a:gd name="connsiteY109" fmla="*/ 1073694 h 2610137"/>
              <a:gd name="connsiteX110" fmla="*/ 278049 w 5018777"/>
              <a:gd name="connsiteY110" fmla="*/ 1066437 h 2610137"/>
              <a:gd name="connsiteX111" fmla="*/ 297643 w 5018777"/>
              <a:gd name="connsiteY111" fmla="*/ 1025434 h 2610137"/>
              <a:gd name="connsiteX112" fmla="*/ 260995 w 5018777"/>
              <a:gd name="connsiteY112" fmla="*/ 960483 h 2610137"/>
              <a:gd name="connsiteX113" fmla="*/ 172095 w 5018777"/>
              <a:gd name="connsiteY113" fmla="*/ 955040 h 2610137"/>
              <a:gd name="connsiteX114" fmla="*/ 108957 w 5018777"/>
              <a:gd name="connsiteY114" fmla="*/ 999308 h 2610137"/>
              <a:gd name="connsiteX115" fmla="*/ 54892 w 5018777"/>
              <a:gd name="connsiteY115" fmla="*/ 1069703 h 2610137"/>
              <a:gd name="connsiteX116" fmla="*/ 14252 w 5018777"/>
              <a:gd name="connsiteY116" fmla="*/ 1159691 h 2610137"/>
              <a:gd name="connsiteX117" fmla="*/ 20783 w 5018777"/>
              <a:gd name="connsiteY117" fmla="*/ 1264920 h 2610137"/>
              <a:gd name="connsiteX118" fmla="*/ 69406 w 5018777"/>
              <a:gd name="connsiteY118" fmla="*/ 1316445 h 2610137"/>
              <a:gd name="connsiteX119" fmla="*/ 112949 w 5018777"/>
              <a:gd name="connsiteY119" fmla="*/ 1345474 h 2610137"/>
              <a:gd name="connsiteX120" fmla="*/ 159032 w 5018777"/>
              <a:gd name="connsiteY120" fmla="*/ 1344748 h 2610137"/>
              <a:gd name="connsiteX121" fmla="*/ 217089 w 5018777"/>
              <a:gd name="connsiteY121" fmla="*/ 1319348 h 2610137"/>
              <a:gd name="connsiteX122" fmla="*/ 199672 w 5018777"/>
              <a:gd name="connsiteY122" fmla="*/ 1246051 h 2610137"/>
              <a:gd name="connsiteX123" fmla="*/ 124197 w 5018777"/>
              <a:gd name="connsiteY123" fmla="*/ 1239157 h 2610137"/>
              <a:gd name="connsiteX124" fmla="*/ 54892 w 5018777"/>
              <a:gd name="connsiteY124" fmla="*/ 1265645 h 2610137"/>
              <a:gd name="connsiteX125" fmla="*/ 33120 w 5018777"/>
              <a:gd name="connsiteY125" fmla="*/ 1301931 h 2610137"/>
              <a:gd name="connsiteX126" fmla="*/ 18606 w 5018777"/>
              <a:gd name="connsiteY126" fmla="*/ 1323703 h 2610137"/>
              <a:gd name="connsiteX127" fmla="*/ 4092 w 5018777"/>
              <a:gd name="connsiteY127" fmla="*/ 1382485 h 2610137"/>
              <a:gd name="connsiteX128" fmla="*/ 3729 w 5018777"/>
              <a:gd name="connsiteY128" fmla="*/ 1439091 h 2610137"/>
              <a:gd name="connsiteX129" fmla="*/ 47635 w 5018777"/>
              <a:gd name="connsiteY129" fmla="*/ 1497874 h 2610137"/>
              <a:gd name="connsiteX130" fmla="*/ 91177 w 5018777"/>
              <a:gd name="connsiteY130" fmla="*/ 1526903 h 2610137"/>
              <a:gd name="connsiteX131" fmla="*/ 127100 w 5018777"/>
              <a:gd name="connsiteY131" fmla="*/ 1571171 h 2610137"/>
              <a:gd name="connsiteX132" fmla="*/ 171006 w 5018777"/>
              <a:gd name="connsiteY132" fmla="*/ 1584960 h 2610137"/>
              <a:gd name="connsiteX133" fmla="*/ 228337 w 5018777"/>
              <a:gd name="connsiteY133" fmla="*/ 1564640 h 2610137"/>
              <a:gd name="connsiteX134" fmla="*/ 236683 w 5018777"/>
              <a:gd name="connsiteY134" fmla="*/ 1486625 h 2610137"/>
              <a:gd name="connsiteX135" fmla="*/ 157217 w 5018777"/>
              <a:gd name="connsiteY135" fmla="*/ 1468483 h 2610137"/>
              <a:gd name="connsiteX136" fmla="*/ 105692 w 5018777"/>
              <a:gd name="connsiteY136" fmla="*/ 1505131 h 2610137"/>
              <a:gd name="connsiteX137" fmla="*/ 105692 w 5018777"/>
              <a:gd name="connsiteY137" fmla="*/ 1701074 h 2610137"/>
              <a:gd name="connsiteX138" fmla="*/ 141615 w 5018777"/>
              <a:gd name="connsiteY138" fmla="*/ 1752237 h 2610137"/>
              <a:gd name="connsiteX139" fmla="*/ 192777 w 5018777"/>
              <a:gd name="connsiteY139" fmla="*/ 1795417 h 2610137"/>
              <a:gd name="connsiteX140" fmla="*/ 250835 w 5018777"/>
              <a:gd name="connsiteY140" fmla="*/ 1831703 h 2610137"/>
              <a:gd name="connsiteX141" fmla="*/ 359692 w 5018777"/>
              <a:gd name="connsiteY141" fmla="*/ 1824445 h 2610137"/>
              <a:gd name="connsiteX142" fmla="*/ 394163 w 5018777"/>
              <a:gd name="connsiteY142" fmla="*/ 1799408 h 2610137"/>
              <a:gd name="connsiteX143" fmla="*/ 410492 w 5018777"/>
              <a:gd name="connsiteY143" fmla="*/ 1701074 h 2610137"/>
              <a:gd name="connsiteX144" fmla="*/ 366949 w 5018777"/>
              <a:gd name="connsiteY144" fmla="*/ 1686560 h 2610137"/>
              <a:gd name="connsiteX145" fmla="*/ 316149 w 5018777"/>
              <a:gd name="connsiteY145" fmla="*/ 1693817 h 2610137"/>
              <a:gd name="connsiteX146" fmla="*/ 279863 w 5018777"/>
              <a:gd name="connsiteY146" fmla="*/ 1722845 h 2610137"/>
              <a:gd name="connsiteX147" fmla="*/ 265349 w 5018777"/>
              <a:gd name="connsiteY147" fmla="*/ 1788160 h 2610137"/>
              <a:gd name="connsiteX148" fmla="*/ 276235 w 5018777"/>
              <a:gd name="connsiteY148" fmla="*/ 1942011 h 2610137"/>
              <a:gd name="connsiteX149" fmla="*/ 331026 w 5018777"/>
              <a:gd name="connsiteY149" fmla="*/ 1987368 h 2610137"/>
              <a:gd name="connsiteX150" fmla="*/ 417749 w 5018777"/>
              <a:gd name="connsiteY150" fmla="*/ 2005874 h 2610137"/>
              <a:gd name="connsiteX151" fmla="*/ 526606 w 5018777"/>
              <a:gd name="connsiteY151" fmla="*/ 1998617 h 2610137"/>
              <a:gd name="connsiteX152" fmla="*/ 555635 w 5018777"/>
              <a:gd name="connsiteY152" fmla="*/ 1976845 h 2610137"/>
              <a:gd name="connsiteX153" fmla="*/ 599177 w 5018777"/>
              <a:gd name="connsiteY153" fmla="*/ 1947817 h 2610137"/>
              <a:gd name="connsiteX154" fmla="*/ 628206 w 5018777"/>
              <a:gd name="connsiteY154" fmla="*/ 1904274 h 2610137"/>
              <a:gd name="connsiteX155" fmla="*/ 613692 w 5018777"/>
              <a:gd name="connsiteY155" fmla="*/ 1838960 h 2610137"/>
              <a:gd name="connsiteX156" fmla="*/ 570149 w 5018777"/>
              <a:gd name="connsiteY156" fmla="*/ 1795417 h 2610137"/>
              <a:gd name="connsiteX157" fmla="*/ 528057 w 5018777"/>
              <a:gd name="connsiteY157" fmla="*/ 1803400 h 2610137"/>
              <a:gd name="connsiteX158" fmla="*/ 481249 w 5018777"/>
              <a:gd name="connsiteY158" fmla="*/ 1901371 h 2610137"/>
              <a:gd name="connsiteX159" fmla="*/ 555635 w 5018777"/>
              <a:gd name="connsiteY159" fmla="*/ 1998617 h 2610137"/>
              <a:gd name="connsiteX160" fmla="*/ 570149 w 5018777"/>
              <a:gd name="connsiteY160" fmla="*/ 2020388 h 2610137"/>
              <a:gd name="connsiteX161" fmla="*/ 700777 w 5018777"/>
              <a:gd name="connsiteY161" fmla="*/ 2071188 h 2610137"/>
              <a:gd name="connsiteX162" fmla="*/ 737063 w 5018777"/>
              <a:gd name="connsiteY162" fmla="*/ 2085703 h 2610137"/>
              <a:gd name="connsiteX163" fmla="*/ 867692 w 5018777"/>
              <a:gd name="connsiteY163" fmla="*/ 2122714 h 2610137"/>
              <a:gd name="connsiteX164" fmla="*/ 969292 w 5018777"/>
              <a:gd name="connsiteY164" fmla="*/ 2151017 h 2610137"/>
              <a:gd name="connsiteX165" fmla="*/ 1078149 w 5018777"/>
              <a:gd name="connsiteY165" fmla="*/ 2136503 h 2610137"/>
              <a:gd name="connsiteX166" fmla="*/ 1128949 w 5018777"/>
              <a:gd name="connsiteY166" fmla="*/ 2107474 h 2610137"/>
              <a:gd name="connsiteX167" fmla="*/ 1247603 w 5018777"/>
              <a:gd name="connsiteY167" fmla="*/ 2016397 h 2610137"/>
              <a:gd name="connsiteX168" fmla="*/ 1291509 w 5018777"/>
              <a:gd name="connsiteY168" fmla="*/ 1960154 h 2610137"/>
              <a:gd name="connsiteX169" fmla="*/ 1278083 w 5018777"/>
              <a:gd name="connsiteY169" fmla="*/ 1842225 h 2610137"/>
              <a:gd name="connsiteX170" fmla="*/ 1223292 w 5018777"/>
              <a:gd name="connsiteY170" fmla="*/ 1817188 h 2610137"/>
              <a:gd name="connsiteX171" fmla="*/ 1129675 w 5018777"/>
              <a:gd name="connsiteY171" fmla="*/ 1836057 h 2610137"/>
              <a:gd name="connsiteX172" fmla="*/ 1107177 w 5018777"/>
              <a:gd name="connsiteY172" fmla="*/ 1897017 h 2610137"/>
              <a:gd name="connsiteX173" fmla="*/ 1085406 w 5018777"/>
              <a:gd name="connsiteY173" fmla="*/ 2005874 h 2610137"/>
              <a:gd name="connsiteX174" fmla="*/ 1020092 w 5018777"/>
              <a:gd name="connsiteY174" fmla="*/ 1998617 h 2610137"/>
              <a:gd name="connsiteX175" fmla="*/ 984532 w 5018777"/>
              <a:gd name="connsiteY175" fmla="*/ 1914434 h 2610137"/>
              <a:gd name="connsiteX176" fmla="*/ 996869 w 5018777"/>
              <a:gd name="connsiteY176" fmla="*/ 1810657 h 2610137"/>
              <a:gd name="connsiteX177" fmla="*/ 1070529 w 5018777"/>
              <a:gd name="connsiteY177" fmla="*/ 1734457 h 2610137"/>
              <a:gd name="connsiteX178" fmla="*/ 1230549 w 5018777"/>
              <a:gd name="connsiteY178" fmla="*/ 1693817 h 2610137"/>
              <a:gd name="connsiteX179" fmla="*/ 1339406 w 5018777"/>
              <a:gd name="connsiteY179" fmla="*/ 1701074 h 2610137"/>
              <a:gd name="connsiteX180" fmla="*/ 1426492 w 5018777"/>
              <a:gd name="connsiteY180" fmla="*/ 1744617 h 2610137"/>
              <a:gd name="connsiteX181" fmla="*/ 1480557 w 5018777"/>
              <a:gd name="connsiteY181" fmla="*/ 1795417 h 2610137"/>
              <a:gd name="connsiteX182" fmla="*/ 1510312 w 5018777"/>
              <a:gd name="connsiteY182" fmla="*/ 1862545 h 2610137"/>
              <a:gd name="connsiteX183" fmla="*/ 1511037 w 5018777"/>
              <a:gd name="connsiteY183" fmla="*/ 1964871 h 2610137"/>
              <a:gd name="connsiteX184" fmla="*/ 1463866 w 5018777"/>
              <a:gd name="connsiteY184" fmla="*/ 2049780 h 2610137"/>
              <a:gd name="connsiteX185" fmla="*/ 1404720 w 5018777"/>
              <a:gd name="connsiteY185" fmla="*/ 2165531 h 2610137"/>
              <a:gd name="connsiteX186" fmla="*/ 1368435 w 5018777"/>
              <a:gd name="connsiteY186" fmla="*/ 2296160 h 2610137"/>
              <a:gd name="connsiteX187" fmla="*/ 1370975 w 5018777"/>
              <a:gd name="connsiteY187" fmla="*/ 2452188 h 2610137"/>
              <a:gd name="connsiteX188" fmla="*/ 1513577 w 5018777"/>
              <a:gd name="connsiteY188" fmla="*/ 2557417 h 2610137"/>
              <a:gd name="connsiteX189" fmla="*/ 1636949 w 5018777"/>
              <a:gd name="connsiteY189" fmla="*/ 2593703 h 2610137"/>
              <a:gd name="connsiteX190" fmla="*/ 1813297 w 5018777"/>
              <a:gd name="connsiteY190" fmla="*/ 2610122 h 2610137"/>
              <a:gd name="connsiteX191" fmla="*/ 1929775 w 5018777"/>
              <a:gd name="connsiteY191" fmla="*/ 2575378 h 2610137"/>
              <a:gd name="connsiteX192" fmla="*/ 1963520 w 5018777"/>
              <a:gd name="connsiteY192" fmla="*/ 2499360 h 2610137"/>
              <a:gd name="connsiteX193" fmla="*/ 2006337 w 5018777"/>
              <a:gd name="connsiteY193" fmla="*/ 2317931 h 2610137"/>
              <a:gd name="connsiteX194" fmla="*/ 2043349 w 5018777"/>
              <a:gd name="connsiteY194" fmla="*/ 2114731 h 2610137"/>
              <a:gd name="connsiteX195" fmla="*/ 2102495 w 5018777"/>
              <a:gd name="connsiteY195" fmla="*/ 1990634 h 2610137"/>
              <a:gd name="connsiteX196" fmla="*/ 2221512 w 5018777"/>
              <a:gd name="connsiteY196" fmla="*/ 1882140 h 2610137"/>
              <a:gd name="connsiteX197" fmla="*/ 2333362 w 5018777"/>
              <a:gd name="connsiteY197" fmla="*/ 1869530 h 2610137"/>
              <a:gd name="connsiteX198" fmla="*/ 2398949 w 5018777"/>
              <a:gd name="connsiteY198" fmla="*/ 1882503 h 2610137"/>
              <a:gd name="connsiteX199" fmla="*/ 2457006 w 5018777"/>
              <a:gd name="connsiteY199" fmla="*/ 1933303 h 2610137"/>
              <a:gd name="connsiteX200" fmla="*/ 2493292 w 5018777"/>
              <a:gd name="connsiteY200" fmla="*/ 1976845 h 2610137"/>
              <a:gd name="connsiteX201" fmla="*/ 2533387 w 5018777"/>
              <a:gd name="connsiteY201" fmla="*/ 2067015 h 2610137"/>
              <a:gd name="connsiteX202" fmla="*/ 2542550 w 5018777"/>
              <a:gd name="connsiteY202" fmla="*/ 2182948 h 2610137"/>
              <a:gd name="connsiteX203" fmla="*/ 2476600 w 5018777"/>
              <a:gd name="connsiteY203" fmla="*/ 2272937 h 2610137"/>
              <a:gd name="connsiteX204" fmla="*/ 2332092 w 5018777"/>
              <a:gd name="connsiteY204" fmla="*/ 2281010 h 2610137"/>
              <a:gd name="connsiteX205" fmla="*/ 2435144 w 5018777"/>
              <a:gd name="connsiteY205" fmla="*/ 2152831 h 2610137"/>
              <a:gd name="connsiteX206" fmla="*/ 2379899 w 5018777"/>
              <a:gd name="connsiteY206" fmla="*/ 2048600 h 2610137"/>
              <a:gd name="connsiteX207" fmla="*/ 2275577 w 5018777"/>
              <a:gd name="connsiteY207" fmla="*/ 2020388 h 2610137"/>
              <a:gd name="connsiteX208" fmla="*/ 2152206 w 5018777"/>
              <a:gd name="connsiteY208" fmla="*/ 2114731 h 2610137"/>
              <a:gd name="connsiteX209" fmla="*/ 2130435 w 5018777"/>
              <a:gd name="connsiteY209" fmla="*/ 2354217 h 2610137"/>
              <a:gd name="connsiteX210" fmla="*/ 2209265 w 5018777"/>
              <a:gd name="connsiteY210" fmla="*/ 2468063 h 2610137"/>
              <a:gd name="connsiteX211" fmla="*/ 2319120 w 5018777"/>
              <a:gd name="connsiteY211" fmla="*/ 2535645 h 2610137"/>
              <a:gd name="connsiteX212" fmla="*/ 2532662 w 5018777"/>
              <a:gd name="connsiteY212" fmla="*/ 2568847 h 2610137"/>
              <a:gd name="connsiteX213" fmla="*/ 2587635 w 5018777"/>
              <a:gd name="connsiteY213" fmla="*/ 2484845 h 2610137"/>
              <a:gd name="connsiteX214" fmla="*/ 2594892 w 5018777"/>
              <a:gd name="connsiteY214" fmla="*/ 2412274 h 2610137"/>
              <a:gd name="connsiteX215" fmla="*/ 2790835 w 5018777"/>
              <a:gd name="connsiteY215" fmla="*/ 2455817 h 2610137"/>
              <a:gd name="connsiteX216" fmla="*/ 2767612 w 5018777"/>
              <a:gd name="connsiteY216" fmla="*/ 2268310 h 2610137"/>
              <a:gd name="connsiteX217" fmla="*/ 2980246 w 5018777"/>
              <a:gd name="connsiteY217" fmla="*/ 2285002 h 2610137"/>
              <a:gd name="connsiteX218" fmla="*/ 2916474 w 5018777"/>
              <a:gd name="connsiteY218" fmla="*/ 2067741 h 2610137"/>
              <a:gd name="connsiteX219" fmla="*/ 3146435 w 5018777"/>
              <a:gd name="connsiteY219" fmla="*/ 2042160 h 2610137"/>
              <a:gd name="connsiteX220" fmla="*/ 3023063 w 5018777"/>
              <a:gd name="connsiteY220" fmla="*/ 1846217 h 2610137"/>
              <a:gd name="connsiteX221" fmla="*/ 3251300 w 5018777"/>
              <a:gd name="connsiteY221" fmla="*/ 1829344 h 2610137"/>
              <a:gd name="connsiteX222" fmla="*/ 3091099 w 5018777"/>
              <a:gd name="connsiteY222" fmla="*/ 1650274 h 2610137"/>
              <a:gd name="connsiteX223" fmla="*/ 3298835 w 5018777"/>
              <a:gd name="connsiteY223" fmla="*/ 1570445 h 2610137"/>
              <a:gd name="connsiteX224" fmla="*/ 3119402 w 5018777"/>
              <a:gd name="connsiteY224" fmla="*/ 1423398 h 2610137"/>
              <a:gd name="connsiteX225" fmla="*/ 3313349 w 5018777"/>
              <a:gd name="connsiteY225" fmla="*/ 1265645 h 2610137"/>
              <a:gd name="connsiteX226" fmla="*/ 3097993 w 5018777"/>
              <a:gd name="connsiteY226" fmla="*/ 1175566 h 2610137"/>
              <a:gd name="connsiteX227" fmla="*/ 3255292 w 5018777"/>
              <a:gd name="connsiteY227" fmla="*/ 997131 h 2610137"/>
              <a:gd name="connsiteX228" fmla="*/ 3028325 w 5018777"/>
              <a:gd name="connsiteY228" fmla="*/ 926102 h 2610137"/>
              <a:gd name="connsiteX229" fmla="*/ 3131920 w 5018777"/>
              <a:gd name="connsiteY229" fmla="*/ 706845 h 2610137"/>
              <a:gd name="connsiteX230" fmla="*/ 2892435 w 5018777"/>
              <a:gd name="connsiteY230" fmla="*/ 648788 h 2610137"/>
              <a:gd name="connsiteX231" fmla="*/ 2976527 w 5018777"/>
              <a:gd name="connsiteY231" fmla="*/ 466906 h 2610137"/>
              <a:gd name="connsiteX232" fmla="*/ 2736950 w 5018777"/>
              <a:gd name="connsiteY232" fmla="*/ 449398 h 2610137"/>
              <a:gd name="connsiteX233" fmla="*/ 2725520 w 5018777"/>
              <a:gd name="connsiteY233" fmla="*/ 293188 h 2610137"/>
              <a:gd name="connsiteX234" fmla="*/ 2711006 w 5018777"/>
              <a:gd name="connsiteY234" fmla="*/ 235131 h 2610137"/>
              <a:gd name="connsiteX0" fmla="*/ 4779292 w 5018777"/>
              <a:gd name="connsiteY0" fmla="*/ 514199 h 2613433"/>
              <a:gd name="connsiteX1" fmla="*/ 4815577 w 5018777"/>
              <a:gd name="connsiteY1" fmla="*/ 557741 h 2613433"/>
              <a:gd name="connsiteX2" fmla="*/ 4895406 w 5018777"/>
              <a:gd name="connsiteY2" fmla="*/ 550484 h 2613433"/>
              <a:gd name="connsiteX3" fmla="*/ 4895406 w 5018777"/>
              <a:gd name="connsiteY3" fmla="*/ 470656 h 2613433"/>
              <a:gd name="connsiteX4" fmla="*/ 4859120 w 5018777"/>
              <a:gd name="connsiteY4" fmla="*/ 434370 h 2613433"/>
              <a:gd name="connsiteX5" fmla="*/ 4815577 w 5018777"/>
              <a:gd name="connsiteY5" fmla="*/ 419856 h 2613433"/>
              <a:gd name="connsiteX6" fmla="*/ 4750263 w 5018777"/>
              <a:gd name="connsiteY6" fmla="*/ 427113 h 2613433"/>
              <a:gd name="connsiteX7" fmla="*/ 4728492 w 5018777"/>
              <a:gd name="connsiteY7" fmla="*/ 434370 h 2613433"/>
              <a:gd name="connsiteX8" fmla="*/ 4721235 w 5018777"/>
              <a:gd name="connsiteY8" fmla="*/ 463399 h 2613433"/>
              <a:gd name="connsiteX9" fmla="*/ 4699463 w 5018777"/>
              <a:gd name="connsiteY9" fmla="*/ 506941 h 2613433"/>
              <a:gd name="connsiteX10" fmla="*/ 4699463 w 5018777"/>
              <a:gd name="connsiteY10" fmla="*/ 652084 h 2613433"/>
              <a:gd name="connsiteX11" fmla="*/ 4706720 w 5018777"/>
              <a:gd name="connsiteY11" fmla="*/ 673856 h 2613433"/>
              <a:gd name="connsiteX12" fmla="*/ 4743006 w 5018777"/>
              <a:gd name="connsiteY12" fmla="*/ 702884 h 2613433"/>
              <a:gd name="connsiteX13" fmla="*/ 4779292 w 5018777"/>
              <a:gd name="connsiteY13" fmla="*/ 724656 h 2613433"/>
              <a:gd name="connsiteX14" fmla="*/ 4801063 w 5018777"/>
              <a:gd name="connsiteY14" fmla="*/ 739170 h 2613433"/>
              <a:gd name="connsiteX15" fmla="*/ 4960720 w 5018777"/>
              <a:gd name="connsiteY15" fmla="*/ 724656 h 2613433"/>
              <a:gd name="connsiteX16" fmla="*/ 4982492 w 5018777"/>
              <a:gd name="connsiteY16" fmla="*/ 681113 h 2613433"/>
              <a:gd name="connsiteX17" fmla="*/ 5004263 w 5018777"/>
              <a:gd name="connsiteY17" fmla="*/ 637570 h 2613433"/>
              <a:gd name="connsiteX18" fmla="*/ 5011520 w 5018777"/>
              <a:gd name="connsiteY18" fmla="*/ 594027 h 2613433"/>
              <a:gd name="connsiteX19" fmla="*/ 5018777 w 5018777"/>
              <a:gd name="connsiteY19" fmla="*/ 564999 h 2613433"/>
              <a:gd name="connsiteX20" fmla="*/ 5004263 w 5018777"/>
              <a:gd name="connsiteY20" fmla="*/ 398084 h 2613433"/>
              <a:gd name="connsiteX21" fmla="*/ 4997006 w 5018777"/>
              <a:gd name="connsiteY21" fmla="*/ 376313 h 2613433"/>
              <a:gd name="connsiteX22" fmla="*/ 4982492 w 5018777"/>
              <a:gd name="connsiteY22" fmla="*/ 354541 h 2613433"/>
              <a:gd name="connsiteX23" fmla="*/ 4960720 w 5018777"/>
              <a:gd name="connsiteY23" fmla="*/ 318256 h 2613433"/>
              <a:gd name="connsiteX24" fmla="*/ 4953463 w 5018777"/>
              <a:gd name="connsiteY24" fmla="*/ 296484 h 2613433"/>
              <a:gd name="connsiteX25" fmla="*/ 4888149 w 5018777"/>
              <a:gd name="connsiteY25" fmla="*/ 260199 h 2613433"/>
              <a:gd name="connsiteX26" fmla="*/ 4851863 w 5018777"/>
              <a:gd name="connsiteY26" fmla="*/ 238427 h 2613433"/>
              <a:gd name="connsiteX27" fmla="*/ 4801063 w 5018777"/>
              <a:gd name="connsiteY27" fmla="*/ 216656 h 2613433"/>
              <a:gd name="connsiteX28" fmla="*/ 4743006 w 5018777"/>
              <a:gd name="connsiteY28" fmla="*/ 165856 h 2613433"/>
              <a:gd name="connsiteX29" fmla="*/ 4728492 w 5018777"/>
              <a:gd name="connsiteY29" fmla="*/ 151341 h 2613433"/>
              <a:gd name="connsiteX30" fmla="*/ 4677692 w 5018777"/>
              <a:gd name="connsiteY30" fmla="*/ 122313 h 2613433"/>
              <a:gd name="connsiteX31" fmla="*/ 4655920 w 5018777"/>
              <a:gd name="connsiteY31" fmla="*/ 115056 h 2613433"/>
              <a:gd name="connsiteX32" fmla="*/ 4612377 w 5018777"/>
              <a:gd name="connsiteY32" fmla="*/ 86027 h 2613433"/>
              <a:gd name="connsiteX33" fmla="*/ 4568835 w 5018777"/>
              <a:gd name="connsiteY33" fmla="*/ 71513 h 2613433"/>
              <a:gd name="connsiteX34" fmla="*/ 4539806 w 5018777"/>
              <a:gd name="connsiteY34" fmla="*/ 64256 h 2613433"/>
              <a:gd name="connsiteX35" fmla="*/ 4496263 w 5018777"/>
              <a:gd name="connsiteY35" fmla="*/ 49741 h 2613433"/>
              <a:gd name="connsiteX36" fmla="*/ 4445463 w 5018777"/>
              <a:gd name="connsiteY36" fmla="*/ 27970 h 2613433"/>
              <a:gd name="connsiteX37" fmla="*/ 4380149 w 5018777"/>
              <a:gd name="connsiteY37" fmla="*/ 20713 h 2613433"/>
              <a:gd name="connsiteX38" fmla="*/ 4336606 w 5018777"/>
              <a:gd name="connsiteY38" fmla="*/ 13456 h 2613433"/>
              <a:gd name="connsiteX39" fmla="*/ 4264035 w 5018777"/>
              <a:gd name="connsiteY39" fmla="*/ 6199 h 2613433"/>
              <a:gd name="connsiteX40" fmla="*/ 3882672 w 5018777"/>
              <a:gd name="connsiteY40" fmla="*/ 3296 h 2613433"/>
              <a:gd name="connsiteX41" fmla="*/ 3705235 w 5018777"/>
              <a:gd name="connsiteY41" fmla="*/ 56999 h 2613433"/>
              <a:gd name="connsiteX42" fmla="*/ 3610892 w 5018777"/>
              <a:gd name="connsiteY42" fmla="*/ 158599 h 2613433"/>
              <a:gd name="connsiteX43" fmla="*/ 3547755 w 5018777"/>
              <a:gd name="connsiteY43" fmla="*/ 254393 h 2613433"/>
              <a:gd name="connsiteX44" fmla="*/ 3502035 w 5018777"/>
              <a:gd name="connsiteY44" fmla="*/ 427113 h 2613433"/>
              <a:gd name="connsiteX45" fmla="*/ 3501672 w 5018777"/>
              <a:gd name="connsiteY45" fmla="*/ 559556 h 2613433"/>
              <a:gd name="connsiteX46" fmla="*/ 3554649 w 5018777"/>
              <a:gd name="connsiteY46" fmla="*/ 673856 h 2613433"/>
              <a:gd name="connsiteX47" fmla="*/ 3638106 w 5018777"/>
              <a:gd name="connsiteY47" fmla="*/ 736267 h 2613433"/>
              <a:gd name="connsiteX48" fmla="*/ 3756397 w 5018777"/>
              <a:gd name="connsiteY48" fmla="*/ 758764 h 2613433"/>
              <a:gd name="connsiteX49" fmla="*/ 3886663 w 5018777"/>
              <a:gd name="connsiteY49" fmla="*/ 746427 h 2613433"/>
              <a:gd name="connsiteX50" fmla="*/ 3980643 w 5018777"/>
              <a:gd name="connsiteY50" fmla="*/ 665147 h 2613433"/>
              <a:gd name="connsiteX51" fmla="*/ 4000237 w 5018777"/>
              <a:gd name="connsiteY51" fmla="*/ 583504 h 2613433"/>
              <a:gd name="connsiteX52" fmla="*/ 3943450 w 5018777"/>
              <a:gd name="connsiteY52" fmla="*/ 486621 h 2613433"/>
              <a:gd name="connsiteX53" fmla="*/ 3866706 w 5018777"/>
              <a:gd name="connsiteY53" fmla="*/ 454690 h 2613433"/>
              <a:gd name="connsiteX54" fmla="*/ 3801120 w 5018777"/>
              <a:gd name="connsiteY54" fmla="*/ 466120 h 2613433"/>
              <a:gd name="connsiteX55" fmla="*/ 3763292 w 5018777"/>
              <a:gd name="connsiteY55" fmla="*/ 535970 h 2613433"/>
              <a:gd name="connsiteX56" fmla="*/ 3770005 w 5018777"/>
              <a:gd name="connsiteY56" fmla="*/ 633306 h 2613433"/>
              <a:gd name="connsiteX57" fmla="*/ 3681286 w 5018777"/>
              <a:gd name="connsiteY57" fmla="*/ 546130 h 2613433"/>
              <a:gd name="connsiteX58" fmla="*/ 3668949 w 5018777"/>
              <a:gd name="connsiteY58" fmla="*/ 441627 h 2613433"/>
              <a:gd name="connsiteX59" fmla="*/ 3724285 w 5018777"/>
              <a:gd name="connsiteY59" fmla="*/ 353453 h 2613433"/>
              <a:gd name="connsiteX60" fmla="*/ 3827427 w 5018777"/>
              <a:gd name="connsiteY60" fmla="*/ 317530 h 2613433"/>
              <a:gd name="connsiteX61" fmla="*/ 3959235 w 5018777"/>
              <a:gd name="connsiteY61" fmla="*/ 340027 h 2613433"/>
              <a:gd name="connsiteX62" fmla="*/ 4097120 w 5018777"/>
              <a:gd name="connsiteY62" fmla="*/ 485170 h 2613433"/>
              <a:gd name="connsiteX63" fmla="*/ 4111997 w 5018777"/>
              <a:gd name="connsiteY63" fmla="*/ 627047 h 2613433"/>
              <a:gd name="connsiteX64" fmla="*/ 4060835 w 5018777"/>
              <a:gd name="connsiteY64" fmla="*/ 775456 h 2613433"/>
              <a:gd name="connsiteX65" fmla="*/ 3946897 w 5018777"/>
              <a:gd name="connsiteY65" fmla="*/ 857461 h 2613433"/>
              <a:gd name="connsiteX66" fmla="*/ 3780255 w 5018777"/>
              <a:gd name="connsiteY66" fmla="*/ 891933 h 2613433"/>
              <a:gd name="connsiteX67" fmla="*/ 3567349 w 5018777"/>
              <a:gd name="connsiteY67" fmla="*/ 869799 h 2613433"/>
              <a:gd name="connsiteX68" fmla="*/ 3414586 w 5018777"/>
              <a:gd name="connsiteY68" fmla="*/ 817094 h 2613433"/>
              <a:gd name="connsiteX69" fmla="*/ 3324870 w 5018777"/>
              <a:gd name="connsiteY69" fmla="*/ 698893 h 2613433"/>
              <a:gd name="connsiteX70" fmla="*/ 3267538 w 5018777"/>
              <a:gd name="connsiteY70" fmla="*/ 546402 h 2613433"/>
              <a:gd name="connsiteX71" fmla="*/ 3199412 w 5018777"/>
              <a:gd name="connsiteY71" fmla="*/ 374136 h 2613433"/>
              <a:gd name="connsiteX72" fmla="*/ 3139177 w 5018777"/>
              <a:gd name="connsiteY72" fmla="*/ 289227 h 2613433"/>
              <a:gd name="connsiteX73" fmla="*/ 3081120 w 5018777"/>
              <a:gd name="connsiteY73" fmla="*/ 238427 h 2613433"/>
              <a:gd name="connsiteX74" fmla="*/ 3008549 w 5018777"/>
              <a:gd name="connsiteY74" fmla="*/ 180370 h 2613433"/>
              <a:gd name="connsiteX75" fmla="*/ 2934889 w 5018777"/>
              <a:gd name="connsiteY75" fmla="*/ 130659 h 2613433"/>
              <a:gd name="connsiteX76" fmla="*/ 2827120 w 5018777"/>
              <a:gd name="connsiteY76" fmla="*/ 86027 h 2613433"/>
              <a:gd name="connsiteX77" fmla="*/ 2667463 w 5018777"/>
              <a:gd name="connsiteY77" fmla="*/ 56999 h 2613433"/>
              <a:gd name="connsiteX78" fmla="*/ 2500549 w 5018777"/>
              <a:gd name="connsiteY78" fmla="*/ 49741 h 2613433"/>
              <a:gd name="connsiteX79" fmla="*/ 2275577 w 5018777"/>
              <a:gd name="connsiteY79" fmla="*/ 27970 h 2613433"/>
              <a:gd name="connsiteX80" fmla="*/ 2036092 w 5018777"/>
              <a:gd name="connsiteY80" fmla="*/ 13456 h 2613433"/>
              <a:gd name="connsiteX81" fmla="*/ 1753063 w 5018777"/>
              <a:gd name="connsiteY81" fmla="*/ 35227 h 2613433"/>
              <a:gd name="connsiteX82" fmla="*/ 1519746 w 5018777"/>
              <a:gd name="connsiteY82" fmla="*/ 88204 h 2613433"/>
              <a:gd name="connsiteX83" fmla="*/ 1157977 w 5018777"/>
              <a:gd name="connsiteY83" fmla="*/ 196699 h 2613433"/>
              <a:gd name="connsiteX84" fmla="*/ 969292 w 5018777"/>
              <a:gd name="connsiteY84" fmla="*/ 267456 h 2613433"/>
              <a:gd name="connsiteX85" fmla="*/ 889463 w 5018777"/>
              <a:gd name="connsiteY85" fmla="*/ 325513 h 2613433"/>
              <a:gd name="connsiteX86" fmla="*/ 763189 w 5018777"/>
              <a:gd name="connsiteY86" fmla="*/ 426750 h 2613433"/>
              <a:gd name="connsiteX87" fmla="*/ 693520 w 5018777"/>
              <a:gd name="connsiteY87" fmla="*/ 506941 h 2613433"/>
              <a:gd name="connsiteX88" fmla="*/ 664492 w 5018777"/>
              <a:gd name="connsiteY88" fmla="*/ 550484 h 2613433"/>
              <a:gd name="connsiteX89" fmla="*/ 642720 w 5018777"/>
              <a:gd name="connsiteY89" fmla="*/ 615799 h 2613433"/>
              <a:gd name="connsiteX90" fmla="*/ 651792 w 5018777"/>
              <a:gd name="connsiteY90" fmla="*/ 747153 h 2613433"/>
              <a:gd name="connsiteX91" fmla="*/ 700052 w 5018777"/>
              <a:gd name="connsiteY91" fmla="*/ 810653 h 2613433"/>
              <a:gd name="connsiteX92" fmla="*/ 751577 w 5018777"/>
              <a:gd name="connsiteY92" fmla="*/ 811016 h 2613433"/>
              <a:gd name="connsiteX93" fmla="*/ 775889 w 5018777"/>
              <a:gd name="connsiteY93" fmla="*/ 755136 h 2613433"/>
              <a:gd name="connsiteX94" fmla="*/ 764640 w 5018777"/>
              <a:gd name="connsiteY94" fmla="*/ 685467 h 2613433"/>
              <a:gd name="connsiteX95" fmla="*/ 704769 w 5018777"/>
              <a:gd name="connsiteY95" fmla="*/ 650633 h 2613433"/>
              <a:gd name="connsiteX96" fmla="*/ 567246 w 5018777"/>
              <a:gd name="connsiteY96" fmla="*/ 645190 h 2613433"/>
              <a:gd name="connsiteX97" fmla="*/ 468549 w 5018777"/>
              <a:gd name="connsiteY97" fmla="*/ 688370 h 2613433"/>
              <a:gd name="connsiteX98" fmla="*/ 446777 w 5018777"/>
              <a:gd name="connsiteY98" fmla="*/ 760941 h 2613433"/>
              <a:gd name="connsiteX99" fmla="*/ 475806 w 5018777"/>
              <a:gd name="connsiteY99" fmla="*/ 855284 h 2613433"/>
              <a:gd name="connsiteX100" fmla="*/ 533863 w 5018777"/>
              <a:gd name="connsiteY100" fmla="*/ 848027 h 2613433"/>
              <a:gd name="connsiteX101" fmla="*/ 541120 w 5018777"/>
              <a:gd name="connsiteY101" fmla="*/ 826256 h 2613433"/>
              <a:gd name="connsiteX102" fmla="*/ 519349 w 5018777"/>
              <a:gd name="connsiteY102" fmla="*/ 746427 h 2613433"/>
              <a:gd name="connsiteX103" fmla="*/ 497577 w 5018777"/>
              <a:gd name="connsiteY103" fmla="*/ 731913 h 2613433"/>
              <a:gd name="connsiteX104" fmla="*/ 352435 w 5018777"/>
              <a:gd name="connsiteY104" fmla="*/ 739170 h 2613433"/>
              <a:gd name="connsiteX105" fmla="*/ 252286 w 5018777"/>
              <a:gd name="connsiteY105" fmla="*/ 797227 h 2613433"/>
              <a:gd name="connsiteX106" fmla="*/ 192777 w 5018777"/>
              <a:gd name="connsiteY106" fmla="*/ 898827 h 2613433"/>
              <a:gd name="connsiteX107" fmla="*/ 187335 w 5018777"/>
              <a:gd name="connsiteY107" fmla="*/ 1032721 h 2613433"/>
              <a:gd name="connsiteX108" fmla="*/ 218177 w 5018777"/>
              <a:gd name="connsiteY108" fmla="*/ 1076990 h 2613433"/>
              <a:gd name="connsiteX109" fmla="*/ 278049 w 5018777"/>
              <a:gd name="connsiteY109" fmla="*/ 1069733 h 2613433"/>
              <a:gd name="connsiteX110" fmla="*/ 297643 w 5018777"/>
              <a:gd name="connsiteY110" fmla="*/ 1028730 h 2613433"/>
              <a:gd name="connsiteX111" fmla="*/ 260995 w 5018777"/>
              <a:gd name="connsiteY111" fmla="*/ 963779 h 2613433"/>
              <a:gd name="connsiteX112" fmla="*/ 172095 w 5018777"/>
              <a:gd name="connsiteY112" fmla="*/ 958336 h 2613433"/>
              <a:gd name="connsiteX113" fmla="*/ 108957 w 5018777"/>
              <a:gd name="connsiteY113" fmla="*/ 1002604 h 2613433"/>
              <a:gd name="connsiteX114" fmla="*/ 54892 w 5018777"/>
              <a:gd name="connsiteY114" fmla="*/ 1072999 h 2613433"/>
              <a:gd name="connsiteX115" fmla="*/ 14252 w 5018777"/>
              <a:gd name="connsiteY115" fmla="*/ 1162987 h 2613433"/>
              <a:gd name="connsiteX116" fmla="*/ 20783 w 5018777"/>
              <a:gd name="connsiteY116" fmla="*/ 1268216 h 2613433"/>
              <a:gd name="connsiteX117" fmla="*/ 69406 w 5018777"/>
              <a:gd name="connsiteY117" fmla="*/ 1319741 h 2613433"/>
              <a:gd name="connsiteX118" fmla="*/ 112949 w 5018777"/>
              <a:gd name="connsiteY118" fmla="*/ 1348770 h 2613433"/>
              <a:gd name="connsiteX119" fmla="*/ 159032 w 5018777"/>
              <a:gd name="connsiteY119" fmla="*/ 1348044 h 2613433"/>
              <a:gd name="connsiteX120" fmla="*/ 217089 w 5018777"/>
              <a:gd name="connsiteY120" fmla="*/ 1322644 h 2613433"/>
              <a:gd name="connsiteX121" fmla="*/ 199672 w 5018777"/>
              <a:gd name="connsiteY121" fmla="*/ 1249347 h 2613433"/>
              <a:gd name="connsiteX122" fmla="*/ 124197 w 5018777"/>
              <a:gd name="connsiteY122" fmla="*/ 1242453 h 2613433"/>
              <a:gd name="connsiteX123" fmla="*/ 54892 w 5018777"/>
              <a:gd name="connsiteY123" fmla="*/ 1268941 h 2613433"/>
              <a:gd name="connsiteX124" fmla="*/ 33120 w 5018777"/>
              <a:gd name="connsiteY124" fmla="*/ 1305227 h 2613433"/>
              <a:gd name="connsiteX125" fmla="*/ 18606 w 5018777"/>
              <a:gd name="connsiteY125" fmla="*/ 1326999 h 2613433"/>
              <a:gd name="connsiteX126" fmla="*/ 4092 w 5018777"/>
              <a:gd name="connsiteY126" fmla="*/ 1385781 h 2613433"/>
              <a:gd name="connsiteX127" fmla="*/ 3729 w 5018777"/>
              <a:gd name="connsiteY127" fmla="*/ 1442387 h 2613433"/>
              <a:gd name="connsiteX128" fmla="*/ 47635 w 5018777"/>
              <a:gd name="connsiteY128" fmla="*/ 1501170 h 2613433"/>
              <a:gd name="connsiteX129" fmla="*/ 91177 w 5018777"/>
              <a:gd name="connsiteY129" fmla="*/ 1530199 h 2613433"/>
              <a:gd name="connsiteX130" fmla="*/ 127100 w 5018777"/>
              <a:gd name="connsiteY130" fmla="*/ 1574467 h 2613433"/>
              <a:gd name="connsiteX131" fmla="*/ 171006 w 5018777"/>
              <a:gd name="connsiteY131" fmla="*/ 1588256 h 2613433"/>
              <a:gd name="connsiteX132" fmla="*/ 228337 w 5018777"/>
              <a:gd name="connsiteY132" fmla="*/ 1567936 h 2613433"/>
              <a:gd name="connsiteX133" fmla="*/ 236683 w 5018777"/>
              <a:gd name="connsiteY133" fmla="*/ 1489921 h 2613433"/>
              <a:gd name="connsiteX134" fmla="*/ 157217 w 5018777"/>
              <a:gd name="connsiteY134" fmla="*/ 1471779 h 2613433"/>
              <a:gd name="connsiteX135" fmla="*/ 105692 w 5018777"/>
              <a:gd name="connsiteY135" fmla="*/ 1508427 h 2613433"/>
              <a:gd name="connsiteX136" fmla="*/ 105692 w 5018777"/>
              <a:gd name="connsiteY136" fmla="*/ 1704370 h 2613433"/>
              <a:gd name="connsiteX137" fmla="*/ 141615 w 5018777"/>
              <a:gd name="connsiteY137" fmla="*/ 1755533 h 2613433"/>
              <a:gd name="connsiteX138" fmla="*/ 192777 w 5018777"/>
              <a:gd name="connsiteY138" fmla="*/ 1798713 h 2613433"/>
              <a:gd name="connsiteX139" fmla="*/ 250835 w 5018777"/>
              <a:gd name="connsiteY139" fmla="*/ 1834999 h 2613433"/>
              <a:gd name="connsiteX140" fmla="*/ 359692 w 5018777"/>
              <a:gd name="connsiteY140" fmla="*/ 1827741 h 2613433"/>
              <a:gd name="connsiteX141" fmla="*/ 394163 w 5018777"/>
              <a:gd name="connsiteY141" fmla="*/ 1802704 h 2613433"/>
              <a:gd name="connsiteX142" fmla="*/ 410492 w 5018777"/>
              <a:gd name="connsiteY142" fmla="*/ 1704370 h 2613433"/>
              <a:gd name="connsiteX143" fmla="*/ 366949 w 5018777"/>
              <a:gd name="connsiteY143" fmla="*/ 1689856 h 2613433"/>
              <a:gd name="connsiteX144" fmla="*/ 316149 w 5018777"/>
              <a:gd name="connsiteY144" fmla="*/ 1697113 h 2613433"/>
              <a:gd name="connsiteX145" fmla="*/ 279863 w 5018777"/>
              <a:gd name="connsiteY145" fmla="*/ 1726141 h 2613433"/>
              <a:gd name="connsiteX146" fmla="*/ 265349 w 5018777"/>
              <a:gd name="connsiteY146" fmla="*/ 1791456 h 2613433"/>
              <a:gd name="connsiteX147" fmla="*/ 276235 w 5018777"/>
              <a:gd name="connsiteY147" fmla="*/ 1945307 h 2613433"/>
              <a:gd name="connsiteX148" fmla="*/ 331026 w 5018777"/>
              <a:gd name="connsiteY148" fmla="*/ 1990664 h 2613433"/>
              <a:gd name="connsiteX149" fmla="*/ 417749 w 5018777"/>
              <a:gd name="connsiteY149" fmla="*/ 2009170 h 2613433"/>
              <a:gd name="connsiteX150" fmla="*/ 526606 w 5018777"/>
              <a:gd name="connsiteY150" fmla="*/ 2001913 h 2613433"/>
              <a:gd name="connsiteX151" fmla="*/ 555635 w 5018777"/>
              <a:gd name="connsiteY151" fmla="*/ 1980141 h 2613433"/>
              <a:gd name="connsiteX152" fmla="*/ 599177 w 5018777"/>
              <a:gd name="connsiteY152" fmla="*/ 1951113 h 2613433"/>
              <a:gd name="connsiteX153" fmla="*/ 628206 w 5018777"/>
              <a:gd name="connsiteY153" fmla="*/ 1907570 h 2613433"/>
              <a:gd name="connsiteX154" fmla="*/ 613692 w 5018777"/>
              <a:gd name="connsiteY154" fmla="*/ 1842256 h 2613433"/>
              <a:gd name="connsiteX155" fmla="*/ 570149 w 5018777"/>
              <a:gd name="connsiteY155" fmla="*/ 1798713 h 2613433"/>
              <a:gd name="connsiteX156" fmla="*/ 528057 w 5018777"/>
              <a:gd name="connsiteY156" fmla="*/ 1806696 h 2613433"/>
              <a:gd name="connsiteX157" fmla="*/ 481249 w 5018777"/>
              <a:gd name="connsiteY157" fmla="*/ 1904667 h 2613433"/>
              <a:gd name="connsiteX158" fmla="*/ 555635 w 5018777"/>
              <a:gd name="connsiteY158" fmla="*/ 2001913 h 2613433"/>
              <a:gd name="connsiteX159" fmla="*/ 570149 w 5018777"/>
              <a:gd name="connsiteY159" fmla="*/ 2023684 h 2613433"/>
              <a:gd name="connsiteX160" fmla="*/ 700777 w 5018777"/>
              <a:gd name="connsiteY160" fmla="*/ 2074484 h 2613433"/>
              <a:gd name="connsiteX161" fmla="*/ 737063 w 5018777"/>
              <a:gd name="connsiteY161" fmla="*/ 2088999 h 2613433"/>
              <a:gd name="connsiteX162" fmla="*/ 867692 w 5018777"/>
              <a:gd name="connsiteY162" fmla="*/ 2126010 h 2613433"/>
              <a:gd name="connsiteX163" fmla="*/ 969292 w 5018777"/>
              <a:gd name="connsiteY163" fmla="*/ 2154313 h 2613433"/>
              <a:gd name="connsiteX164" fmla="*/ 1078149 w 5018777"/>
              <a:gd name="connsiteY164" fmla="*/ 2139799 h 2613433"/>
              <a:gd name="connsiteX165" fmla="*/ 1128949 w 5018777"/>
              <a:gd name="connsiteY165" fmla="*/ 2110770 h 2613433"/>
              <a:gd name="connsiteX166" fmla="*/ 1247603 w 5018777"/>
              <a:gd name="connsiteY166" fmla="*/ 2019693 h 2613433"/>
              <a:gd name="connsiteX167" fmla="*/ 1291509 w 5018777"/>
              <a:gd name="connsiteY167" fmla="*/ 1963450 h 2613433"/>
              <a:gd name="connsiteX168" fmla="*/ 1278083 w 5018777"/>
              <a:gd name="connsiteY168" fmla="*/ 1845521 h 2613433"/>
              <a:gd name="connsiteX169" fmla="*/ 1223292 w 5018777"/>
              <a:gd name="connsiteY169" fmla="*/ 1820484 h 2613433"/>
              <a:gd name="connsiteX170" fmla="*/ 1129675 w 5018777"/>
              <a:gd name="connsiteY170" fmla="*/ 1839353 h 2613433"/>
              <a:gd name="connsiteX171" fmla="*/ 1107177 w 5018777"/>
              <a:gd name="connsiteY171" fmla="*/ 1900313 h 2613433"/>
              <a:gd name="connsiteX172" fmla="*/ 1085406 w 5018777"/>
              <a:gd name="connsiteY172" fmla="*/ 2009170 h 2613433"/>
              <a:gd name="connsiteX173" fmla="*/ 1020092 w 5018777"/>
              <a:gd name="connsiteY173" fmla="*/ 2001913 h 2613433"/>
              <a:gd name="connsiteX174" fmla="*/ 984532 w 5018777"/>
              <a:gd name="connsiteY174" fmla="*/ 1917730 h 2613433"/>
              <a:gd name="connsiteX175" fmla="*/ 996869 w 5018777"/>
              <a:gd name="connsiteY175" fmla="*/ 1813953 h 2613433"/>
              <a:gd name="connsiteX176" fmla="*/ 1070529 w 5018777"/>
              <a:gd name="connsiteY176" fmla="*/ 1737753 h 2613433"/>
              <a:gd name="connsiteX177" fmla="*/ 1230549 w 5018777"/>
              <a:gd name="connsiteY177" fmla="*/ 1697113 h 2613433"/>
              <a:gd name="connsiteX178" fmla="*/ 1339406 w 5018777"/>
              <a:gd name="connsiteY178" fmla="*/ 1704370 h 2613433"/>
              <a:gd name="connsiteX179" fmla="*/ 1426492 w 5018777"/>
              <a:gd name="connsiteY179" fmla="*/ 1747913 h 2613433"/>
              <a:gd name="connsiteX180" fmla="*/ 1480557 w 5018777"/>
              <a:gd name="connsiteY180" fmla="*/ 1798713 h 2613433"/>
              <a:gd name="connsiteX181" fmla="*/ 1510312 w 5018777"/>
              <a:gd name="connsiteY181" fmla="*/ 1865841 h 2613433"/>
              <a:gd name="connsiteX182" fmla="*/ 1511037 w 5018777"/>
              <a:gd name="connsiteY182" fmla="*/ 1968167 h 2613433"/>
              <a:gd name="connsiteX183" fmla="*/ 1463866 w 5018777"/>
              <a:gd name="connsiteY183" fmla="*/ 2053076 h 2613433"/>
              <a:gd name="connsiteX184" fmla="*/ 1404720 w 5018777"/>
              <a:gd name="connsiteY184" fmla="*/ 2168827 h 2613433"/>
              <a:gd name="connsiteX185" fmla="*/ 1368435 w 5018777"/>
              <a:gd name="connsiteY185" fmla="*/ 2299456 h 2613433"/>
              <a:gd name="connsiteX186" fmla="*/ 1370975 w 5018777"/>
              <a:gd name="connsiteY186" fmla="*/ 2455484 h 2613433"/>
              <a:gd name="connsiteX187" fmla="*/ 1513577 w 5018777"/>
              <a:gd name="connsiteY187" fmla="*/ 2560713 h 2613433"/>
              <a:gd name="connsiteX188" fmla="*/ 1636949 w 5018777"/>
              <a:gd name="connsiteY188" fmla="*/ 2596999 h 2613433"/>
              <a:gd name="connsiteX189" fmla="*/ 1813297 w 5018777"/>
              <a:gd name="connsiteY189" fmla="*/ 2613418 h 2613433"/>
              <a:gd name="connsiteX190" fmla="*/ 1929775 w 5018777"/>
              <a:gd name="connsiteY190" fmla="*/ 2578674 h 2613433"/>
              <a:gd name="connsiteX191" fmla="*/ 1963520 w 5018777"/>
              <a:gd name="connsiteY191" fmla="*/ 2502656 h 2613433"/>
              <a:gd name="connsiteX192" fmla="*/ 2006337 w 5018777"/>
              <a:gd name="connsiteY192" fmla="*/ 2321227 h 2613433"/>
              <a:gd name="connsiteX193" fmla="*/ 2043349 w 5018777"/>
              <a:gd name="connsiteY193" fmla="*/ 2118027 h 2613433"/>
              <a:gd name="connsiteX194" fmla="*/ 2102495 w 5018777"/>
              <a:gd name="connsiteY194" fmla="*/ 1993930 h 2613433"/>
              <a:gd name="connsiteX195" fmla="*/ 2221512 w 5018777"/>
              <a:gd name="connsiteY195" fmla="*/ 1885436 h 2613433"/>
              <a:gd name="connsiteX196" fmla="*/ 2333362 w 5018777"/>
              <a:gd name="connsiteY196" fmla="*/ 1872826 h 2613433"/>
              <a:gd name="connsiteX197" fmla="*/ 2398949 w 5018777"/>
              <a:gd name="connsiteY197" fmla="*/ 1885799 h 2613433"/>
              <a:gd name="connsiteX198" fmla="*/ 2457006 w 5018777"/>
              <a:gd name="connsiteY198" fmla="*/ 1936599 h 2613433"/>
              <a:gd name="connsiteX199" fmla="*/ 2493292 w 5018777"/>
              <a:gd name="connsiteY199" fmla="*/ 1980141 h 2613433"/>
              <a:gd name="connsiteX200" fmla="*/ 2533387 w 5018777"/>
              <a:gd name="connsiteY200" fmla="*/ 2070311 h 2613433"/>
              <a:gd name="connsiteX201" fmla="*/ 2542550 w 5018777"/>
              <a:gd name="connsiteY201" fmla="*/ 2186244 h 2613433"/>
              <a:gd name="connsiteX202" fmla="*/ 2476600 w 5018777"/>
              <a:gd name="connsiteY202" fmla="*/ 2276233 h 2613433"/>
              <a:gd name="connsiteX203" fmla="*/ 2332092 w 5018777"/>
              <a:gd name="connsiteY203" fmla="*/ 2284306 h 2613433"/>
              <a:gd name="connsiteX204" fmla="*/ 2435144 w 5018777"/>
              <a:gd name="connsiteY204" fmla="*/ 2156127 h 2613433"/>
              <a:gd name="connsiteX205" fmla="*/ 2379899 w 5018777"/>
              <a:gd name="connsiteY205" fmla="*/ 2051896 h 2613433"/>
              <a:gd name="connsiteX206" fmla="*/ 2275577 w 5018777"/>
              <a:gd name="connsiteY206" fmla="*/ 2023684 h 2613433"/>
              <a:gd name="connsiteX207" fmla="*/ 2152206 w 5018777"/>
              <a:gd name="connsiteY207" fmla="*/ 2118027 h 2613433"/>
              <a:gd name="connsiteX208" fmla="*/ 2130435 w 5018777"/>
              <a:gd name="connsiteY208" fmla="*/ 2357513 h 2613433"/>
              <a:gd name="connsiteX209" fmla="*/ 2209265 w 5018777"/>
              <a:gd name="connsiteY209" fmla="*/ 2471359 h 2613433"/>
              <a:gd name="connsiteX210" fmla="*/ 2319120 w 5018777"/>
              <a:gd name="connsiteY210" fmla="*/ 2538941 h 2613433"/>
              <a:gd name="connsiteX211" fmla="*/ 2532662 w 5018777"/>
              <a:gd name="connsiteY211" fmla="*/ 2572143 h 2613433"/>
              <a:gd name="connsiteX212" fmla="*/ 2587635 w 5018777"/>
              <a:gd name="connsiteY212" fmla="*/ 2488141 h 2613433"/>
              <a:gd name="connsiteX213" fmla="*/ 2594892 w 5018777"/>
              <a:gd name="connsiteY213" fmla="*/ 2415570 h 2613433"/>
              <a:gd name="connsiteX214" fmla="*/ 2790835 w 5018777"/>
              <a:gd name="connsiteY214" fmla="*/ 2459113 h 2613433"/>
              <a:gd name="connsiteX215" fmla="*/ 2767612 w 5018777"/>
              <a:gd name="connsiteY215" fmla="*/ 2271606 h 2613433"/>
              <a:gd name="connsiteX216" fmla="*/ 2980246 w 5018777"/>
              <a:gd name="connsiteY216" fmla="*/ 2288298 h 2613433"/>
              <a:gd name="connsiteX217" fmla="*/ 2916474 w 5018777"/>
              <a:gd name="connsiteY217" fmla="*/ 2071037 h 2613433"/>
              <a:gd name="connsiteX218" fmla="*/ 3146435 w 5018777"/>
              <a:gd name="connsiteY218" fmla="*/ 2045456 h 2613433"/>
              <a:gd name="connsiteX219" fmla="*/ 3023063 w 5018777"/>
              <a:gd name="connsiteY219" fmla="*/ 1849513 h 2613433"/>
              <a:gd name="connsiteX220" fmla="*/ 3251300 w 5018777"/>
              <a:gd name="connsiteY220" fmla="*/ 1832640 h 2613433"/>
              <a:gd name="connsiteX221" fmla="*/ 3091099 w 5018777"/>
              <a:gd name="connsiteY221" fmla="*/ 1653570 h 2613433"/>
              <a:gd name="connsiteX222" fmla="*/ 3298835 w 5018777"/>
              <a:gd name="connsiteY222" fmla="*/ 1573741 h 2613433"/>
              <a:gd name="connsiteX223" fmla="*/ 3119402 w 5018777"/>
              <a:gd name="connsiteY223" fmla="*/ 1426694 h 2613433"/>
              <a:gd name="connsiteX224" fmla="*/ 3313349 w 5018777"/>
              <a:gd name="connsiteY224" fmla="*/ 1268941 h 2613433"/>
              <a:gd name="connsiteX225" fmla="*/ 3097993 w 5018777"/>
              <a:gd name="connsiteY225" fmla="*/ 1178862 h 2613433"/>
              <a:gd name="connsiteX226" fmla="*/ 3255292 w 5018777"/>
              <a:gd name="connsiteY226" fmla="*/ 1000427 h 2613433"/>
              <a:gd name="connsiteX227" fmla="*/ 3028325 w 5018777"/>
              <a:gd name="connsiteY227" fmla="*/ 929398 h 2613433"/>
              <a:gd name="connsiteX228" fmla="*/ 3131920 w 5018777"/>
              <a:gd name="connsiteY228" fmla="*/ 710141 h 2613433"/>
              <a:gd name="connsiteX229" fmla="*/ 2892435 w 5018777"/>
              <a:gd name="connsiteY229" fmla="*/ 652084 h 2613433"/>
              <a:gd name="connsiteX230" fmla="*/ 2976527 w 5018777"/>
              <a:gd name="connsiteY230" fmla="*/ 470202 h 2613433"/>
              <a:gd name="connsiteX231" fmla="*/ 2736950 w 5018777"/>
              <a:gd name="connsiteY231" fmla="*/ 452694 h 2613433"/>
              <a:gd name="connsiteX232" fmla="*/ 2725520 w 5018777"/>
              <a:gd name="connsiteY232" fmla="*/ 296484 h 2613433"/>
              <a:gd name="connsiteX233" fmla="*/ 2711006 w 5018777"/>
              <a:gd name="connsiteY233" fmla="*/ 238427 h 2613433"/>
              <a:gd name="connsiteX0" fmla="*/ 4779292 w 5018777"/>
              <a:gd name="connsiteY0" fmla="*/ 514199 h 2613433"/>
              <a:gd name="connsiteX1" fmla="*/ 4815577 w 5018777"/>
              <a:gd name="connsiteY1" fmla="*/ 557741 h 2613433"/>
              <a:gd name="connsiteX2" fmla="*/ 4895406 w 5018777"/>
              <a:gd name="connsiteY2" fmla="*/ 550484 h 2613433"/>
              <a:gd name="connsiteX3" fmla="*/ 4895406 w 5018777"/>
              <a:gd name="connsiteY3" fmla="*/ 470656 h 2613433"/>
              <a:gd name="connsiteX4" fmla="*/ 4859120 w 5018777"/>
              <a:gd name="connsiteY4" fmla="*/ 434370 h 2613433"/>
              <a:gd name="connsiteX5" fmla="*/ 4815577 w 5018777"/>
              <a:gd name="connsiteY5" fmla="*/ 419856 h 2613433"/>
              <a:gd name="connsiteX6" fmla="*/ 4750263 w 5018777"/>
              <a:gd name="connsiteY6" fmla="*/ 427113 h 2613433"/>
              <a:gd name="connsiteX7" fmla="*/ 4728492 w 5018777"/>
              <a:gd name="connsiteY7" fmla="*/ 434370 h 2613433"/>
              <a:gd name="connsiteX8" fmla="*/ 4721235 w 5018777"/>
              <a:gd name="connsiteY8" fmla="*/ 463399 h 2613433"/>
              <a:gd name="connsiteX9" fmla="*/ 4699463 w 5018777"/>
              <a:gd name="connsiteY9" fmla="*/ 506941 h 2613433"/>
              <a:gd name="connsiteX10" fmla="*/ 4699463 w 5018777"/>
              <a:gd name="connsiteY10" fmla="*/ 652084 h 2613433"/>
              <a:gd name="connsiteX11" fmla="*/ 4706720 w 5018777"/>
              <a:gd name="connsiteY11" fmla="*/ 673856 h 2613433"/>
              <a:gd name="connsiteX12" fmla="*/ 4743006 w 5018777"/>
              <a:gd name="connsiteY12" fmla="*/ 702884 h 2613433"/>
              <a:gd name="connsiteX13" fmla="*/ 4779292 w 5018777"/>
              <a:gd name="connsiteY13" fmla="*/ 724656 h 2613433"/>
              <a:gd name="connsiteX14" fmla="*/ 4801063 w 5018777"/>
              <a:gd name="connsiteY14" fmla="*/ 739170 h 2613433"/>
              <a:gd name="connsiteX15" fmla="*/ 4960720 w 5018777"/>
              <a:gd name="connsiteY15" fmla="*/ 724656 h 2613433"/>
              <a:gd name="connsiteX16" fmla="*/ 4982492 w 5018777"/>
              <a:gd name="connsiteY16" fmla="*/ 681113 h 2613433"/>
              <a:gd name="connsiteX17" fmla="*/ 5004263 w 5018777"/>
              <a:gd name="connsiteY17" fmla="*/ 637570 h 2613433"/>
              <a:gd name="connsiteX18" fmla="*/ 5011520 w 5018777"/>
              <a:gd name="connsiteY18" fmla="*/ 594027 h 2613433"/>
              <a:gd name="connsiteX19" fmla="*/ 5018777 w 5018777"/>
              <a:gd name="connsiteY19" fmla="*/ 564999 h 2613433"/>
              <a:gd name="connsiteX20" fmla="*/ 5004263 w 5018777"/>
              <a:gd name="connsiteY20" fmla="*/ 398084 h 2613433"/>
              <a:gd name="connsiteX21" fmla="*/ 4997006 w 5018777"/>
              <a:gd name="connsiteY21" fmla="*/ 376313 h 2613433"/>
              <a:gd name="connsiteX22" fmla="*/ 4982492 w 5018777"/>
              <a:gd name="connsiteY22" fmla="*/ 354541 h 2613433"/>
              <a:gd name="connsiteX23" fmla="*/ 4960720 w 5018777"/>
              <a:gd name="connsiteY23" fmla="*/ 318256 h 2613433"/>
              <a:gd name="connsiteX24" fmla="*/ 4953463 w 5018777"/>
              <a:gd name="connsiteY24" fmla="*/ 296484 h 2613433"/>
              <a:gd name="connsiteX25" fmla="*/ 4888149 w 5018777"/>
              <a:gd name="connsiteY25" fmla="*/ 260199 h 2613433"/>
              <a:gd name="connsiteX26" fmla="*/ 4851863 w 5018777"/>
              <a:gd name="connsiteY26" fmla="*/ 238427 h 2613433"/>
              <a:gd name="connsiteX27" fmla="*/ 4801063 w 5018777"/>
              <a:gd name="connsiteY27" fmla="*/ 216656 h 2613433"/>
              <a:gd name="connsiteX28" fmla="*/ 4743006 w 5018777"/>
              <a:gd name="connsiteY28" fmla="*/ 165856 h 2613433"/>
              <a:gd name="connsiteX29" fmla="*/ 4728492 w 5018777"/>
              <a:gd name="connsiteY29" fmla="*/ 151341 h 2613433"/>
              <a:gd name="connsiteX30" fmla="*/ 4677692 w 5018777"/>
              <a:gd name="connsiteY30" fmla="*/ 122313 h 2613433"/>
              <a:gd name="connsiteX31" fmla="*/ 4655920 w 5018777"/>
              <a:gd name="connsiteY31" fmla="*/ 115056 h 2613433"/>
              <a:gd name="connsiteX32" fmla="*/ 4612377 w 5018777"/>
              <a:gd name="connsiteY32" fmla="*/ 86027 h 2613433"/>
              <a:gd name="connsiteX33" fmla="*/ 4568835 w 5018777"/>
              <a:gd name="connsiteY33" fmla="*/ 71513 h 2613433"/>
              <a:gd name="connsiteX34" fmla="*/ 4539806 w 5018777"/>
              <a:gd name="connsiteY34" fmla="*/ 64256 h 2613433"/>
              <a:gd name="connsiteX35" fmla="*/ 4496263 w 5018777"/>
              <a:gd name="connsiteY35" fmla="*/ 49741 h 2613433"/>
              <a:gd name="connsiteX36" fmla="*/ 4445463 w 5018777"/>
              <a:gd name="connsiteY36" fmla="*/ 27970 h 2613433"/>
              <a:gd name="connsiteX37" fmla="*/ 4380149 w 5018777"/>
              <a:gd name="connsiteY37" fmla="*/ 20713 h 2613433"/>
              <a:gd name="connsiteX38" fmla="*/ 4336606 w 5018777"/>
              <a:gd name="connsiteY38" fmla="*/ 13456 h 2613433"/>
              <a:gd name="connsiteX39" fmla="*/ 4264035 w 5018777"/>
              <a:gd name="connsiteY39" fmla="*/ 6199 h 2613433"/>
              <a:gd name="connsiteX40" fmla="*/ 3882672 w 5018777"/>
              <a:gd name="connsiteY40" fmla="*/ 3296 h 2613433"/>
              <a:gd name="connsiteX41" fmla="*/ 3705235 w 5018777"/>
              <a:gd name="connsiteY41" fmla="*/ 56999 h 2613433"/>
              <a:gd name="connsiteX42" fmla="*/ 3547755 w 5018777"/>
              <a:gd name="connsiteY42" fmla="*/ 254393 h 2613433"/>
              <a:gd name="connsiteX43" fmla="*/ 3502035 w 5018777"/>
              <a:gd name="connsiteY43" fmla="*/ 427113 h 2613433"/>
              <a:gd name="connsiteX44" fmla="*/ 3501672 w 5018777"/>
              <a:gd name="connsiteY44" fmla="*/ 559556 h 2613433"/>
              <a:gd name="connsiteX45" fmla="*/ 3554649 w 5018777"/>
              <a:gd name="connsiteY45" fmla="*/ 673856 h 2613433"/>
              <a:gd name="connsiteX46" fmla="*/ 3638106 w 5018777"/>
              <a:gd name="connsiteY46" fmla="*/ 736267 h 2613433"/>
              <a:gd name="connsiteX47" fmla="*/ 3756397 w 5018777"/>
              <a:gd name="connsiteY47" fmla="*/ 758764 h 2613433"/>
              <a:gd name="connsiteX48" fmla="*/ 3886663 w 5018777"/>
              <a:gd name="connsiteY48" fmla="*/ 746427 h 2613433"/>
              <a:gd name="connsiteX49" fmla="*/ 3980643 w 5018777"/>
              <a:gd name="connsiteY49" fmla="*/ 665147 h 2613433"/>
              <a:gd name="connsiteX50" fmla="*/ 4000237 w 5018777"/>
              <a:gd name="connsiteY50" fmla="*/ 583504 h 2613433"/>
              <a:gd name="connsiteX51" fmla="*/ 3943450 w 5018777"/>
              <a:gd name="connsiteY51" fmla="*/ 486621 h 2613433"/>
              <a:gd name="connsiteX52" fmla="*/ 3866706 w 5018777"/>
              <a:gd name="connsiteY52" fmla="*/ 454690 h 2613433"/>
              <a:gd name="connsiteX53" fmla="*/ 3801120 w 5018777"/>
              <a:gd name="connsiteY53" fmla="*/ 466120 h 2613433"/>
              <a:gd name="connsiteX54" fmla="*/ 3763292 w 5018777"/>
              <a:gd name="connsiteY54" fmla="*/ 535970 h 2613433"/>
              <a:gd name="connsiteX55" fmla="*/ 3770005 w 5018777"/>
              <a:gd name="connsiteY55" fmla="*/ 633306 h 2613433"/>
              <a:gd name="connsiteX56" fmla="*/ 3681286 w 5018777"/>
              <a:gd name="connsiteY56" fmla="*/ 546130 h 2613433"/>
              <a:gd name="connsiteX57" fmla="*/ 3668949 w 5018777"/>
              <a:gd name="connsiteY57" fmla="*/ 441627 h 2613433"/>
              <a:gd name="connsiteX58" fmla="*/ 3724285 w 5018777"/>
              <a:gd name="connsiteY58" fmla="*/ 353453 h 2613433"/>
              <a:gd name="connsiteX59" fmla="*/ 3827427 w 5018777"/>
              <a:gd name="connsiteY59" fmla="*/ 317530 h 2613433"/>
              <a:gd name="connsiteX60" fmla="*/ 3959235 w 5018777"/>
              <a:gd name="connsiteY60" fmla="*/ 340027 h 2613433"/>
              <a:gd name="connsiteX61" fmla="*/ 4097120 w 5018777"/>
              <a:gd name="connsiteY61" fmla="*/ 485170 h 2613433"/>
              <a:gd name="connsiteX62" fmla="*/ 4111997 w 5018777"/>
              <a:gd name="connsiteY62" fmla="*/ 627047 h 2613433"/>
              <a:gd name="connsiteX63" fmla="*/ 4060835 w 5018777"/>
              <a:gd name="connsiteY63" fmla="*/ 775456 h 2613433"/>
              <a:gd name="connsiteX64" fmla="*/ 3946897 w 5018777"/>
              <a:gd name="connsiteY64" fmla="*/ 857461 h 2613433"/>
              <a:gd name="connsiteX65" fmla="*/ 3780255 w 5018777"/>
              <a:gd name="connsiteY65" fmla="*/ 891933 h 2613433"/>
              <a:gd name="connsiteX66" fmla="*/ 3567349 w 5018777"/>
              <a:gd name="connsiteY66" fmla="*/ 869799 h 2613433"/>
              <a:gd name="connsiteX67" fmla="*/ 3414586 w 5018777"/>
              <a:gd name="connsiteY67" fmla="*/ 817094 h 2613433"/>
              <a:gd name="connsiteX68" fmla="*/ 3324870 w 5018777"/>
              <a:gd name="connsiteY68" fmla="*/ 698893 h 2613433"/>
              <a:gd name="connsiteX69" fmla="*/ 3267538 w 5018777"/>
              <a:gd name="connsiteY69" fmla="*/ 546402 h 2613433"/>
              <a:gd name="connsiteX70" fmla="*/ 3199412 w 5018777"/>
              <a:gd name="connsiteY70" fmla="*/ 374136 h 2613433"/>
              <a:gd name="connsiteX71" fmla="*/ 3139177 w 5018777"/>
              <a:gd name="connsiteY71" fmla="*/ 289227 h 2613433"/>
              <a:gd name="connsiteX72" fmla="*/ 3081120 w 5018777"/>
              <a:gd name="connsiteY72" fmla="*/ 238427 h 2613433"/>
              <a:gd name="connsiteX73" fmla="*/ 3008549 w 5018777"/>
              <a:gd name="connsiteY73" fmla="*/ 180370 h 2613433"/>
              <a:gd name="connsiteX74" fmla="*/ 2934889 w 5018777"/>
              <a:gd name="connsiteY74" fmla="*/ 130659 h 2613433"/>
              <a:gd name="connsiteX75" fmla="*/ 2827120 w 5018777"/>
              <a:gd name="connsiteY75" fmla="*/ 86027 h 2613433"/>
              <a:gd name="connsiteX76" fmla="*/ 2667463 w 5018777"/>
              <a:gd name="connsiteY76" fmla="*/ 56999 h 2613433"/>
              <a:gd name="connsiteX77" fmla="*/ 2500549 w 5018777"/>
              <a:gd name="connsiteY77" fmla="*/ 49741 h 2613433"/>
              <a:gd name="connsiteX78" fmla="*/ 2275577 w 5018777"/>
              <a:gd name="connsiteY78" fmla="*/ 27970 h 2613433"/>
              <a:gd name="connsiteX79" fmla="*/ 2036092 w 5018777"/>
              <a:gd name="connsiteY79" fmla="*/ 13456 h 2613433"/>
              <a:gd name="connsiteX80" fmla="*/ 1753063 w 5018777"/>
              <a:gd name="connsiteY80" fmla="*/ 35227 h 2613433"/>
              <a:gd name="connsiteX81" fmla="*/ 1519746 w 5018777"/>
              <a:gd name="connsiteY81" fmla="*/ 88204 h 2613433"/>
              <a:gd name="connsiteX82" fmla="*/ 1157977 w 5018777"/>
              <a:gd name="connsiteY82" fmla="*/ 196699 h 2613433"/>
              <a:gd name="connsiteX83" fmla="*/ 969292 w 5018777"/>
              <a:gd name="connsiteY83" fmla="*/ 267456 h 2613433"/>
              <a:gd name="connsiteX84" fmla="*/ 889463 w 5018777"/>
              <a:gd name="connsiteY84" fmla="*/ 325513 h 2613433"/>
              <a:gd name="connsiteX85" fmla="*/ 763189 w 5018777"/>
              <a:gd name="connsiteY85" fmla="*/ 426750 h 2613433"/>
              <a:gd name="connsiteX86" fmla="*/ 693520 w 5018777"/>
              <a:gd name="connsiteY86" fmla="*/ 506941 h 2613433"/>
              <a:gd name="connsiteX87" fmla="*/ 664492 w 5018777"/>
              <a:gd name="connsiteY87" fmla="*/ 550484 h 2613433"/>
              <a:gd name="connsiteX88" fmla="*/ 642720 w 5018777"/>
              <a:gd name="connsiteY88" fmla="*/ 615799 h 2613433"/>
              <a:gd name="connsiteX89" fmla="*/ 651792 w 5018777"/>
              <a:gd name="connsiteY89" fmla="*/ 747153 h 2613433"/>
              <a:gd name="connsiteX90" fmla="*/ 700052 w 5018777"/>
              <a:gd name="connsiteY90" fmla="*/ 810653 h 2613433"/>
              <a:gd name="connsiteX91" fmla="*/ 751577 w 5018777"/>
              <a:gd name="connsiteY91" fmla="*/ 811016 h 2613433"/>
              <a:gd name="connsiteX92" fmla="*/ 775889 w 5018777"/>
              <a:gd name="connsiteY92" fmla="*/ 755136 h 2613433"/>
              <a:gd name="connsiteX93" fmla="*/ 764640 w 5018777"/>
              <a:gd name="connsiteY93" fmla="*/ 685467 h 2613433"/>
              <a:gd name="connsiteX94" fmla="*/ 704769 w 5018777"/>
              <a:gd name="connsiteY94" fmla="*/ 650633 h 2613433"/>
              <a:gd name="connsiteX95" fmla="*/ 567246 w 5018777"/>
              <a:gd name="connsiteY95" fmla="*/ 645190 h 2613433"/>
              <a:gd name="connsiteX96" fmla="*/ 468549 w 5018777"/>
              <a:gd name="connsiteY96" fmla="*/ 688370 h 2613433"/>
              <a:gd name="connsiteX97" fmla="*/ 446777 w 5018777"/>
              <a:gd name="connsiteY97" fmla="*/ 760941 h 2613433"/>
              <a:gd name="connsiteX98" fmla="*/ 475806 w 5018777"/>
              <a:gd name="connsiteY98" fmla="*/ 855284 h 2613433"/>
              <a:gd name="connsiteX99" fmla="*/ 533863 w 5018777"/>
              <a:gd name="connsiteY99" fmla="*/ 848027 h 2613433"/>
              <a:gd name="connsiteX100" fmla="*/ 541120 w 5018777"/>
              <a:gd name="connsiteY100" fmla="*/ 826256 h 2613433"/>
              <a:gd name="connsiteX101" fmla="*/ 519349 w 5018777"/>
              <a:gd name="connsiteY101" fmla="*/ 746427 h 2613433"/>
              <a:gd name="connsiteX102" fmla="*/ 497577 w 5018777"/>
              <a:gd name="connsiteY102" fmla="*/ 731913 h 2613433"/>
              <a:gd name="connsiteX103" fmla="*/ 352435 w 5018777"/>
              <a:gd name="connsiteY103" fmla="*/ 739170 h 2613433"/>
              <a:gd name="connsiteX104" fmla="*/ 252286 w 5018777"/>
              <a:gd name="connsiteY104" fmla="*/ 797227 h 2613433"/>
              <a:gd name="connsiteX105" fmla="*/ 192777 w 5018777"/>
              <a:gd name="connsiteY105" fmla="*/ 898827 h 2613433"/>
              <a:gd name="connsiteX106" fmla="*/ 187335 w 5018777"/>
              <a:gd name="connsiteY106" fmla="*/ 1032721 h 2613433"/>
              <a:gd name="connsiteX107" fmla="*/ 218177 w 5018777"/>
              <a:gd name="connsiteY107" fmla="*/ 1076990 h 2613433"/>
              <a:gd name="connsiteX108" fmla="*/ 278049 w 5018777"/>
              <a:gd name="connsiteY108" fmla="*/ 1069733 h 2613433"/>
              <a:gd name="connsiteX109" fmla="*/ 297643 w 5018777"/>
              <a:gd name="connsiteY109" fmla="*/ 1028730 h 2613433"/>
              <a:gd name="connsiteX110" fmla="*/ 260995 w 5018777"/>
              <a:gd name="connsiteY110" fmla="*/ 963779 h 2613433"/>
              <a:gd name="connsiteX111" fmla="*/ 172095 w 5018777"/>
              <a:gd name="connsiteY111" fmla="*/ 958336 h 2613433"/>
              <a:gd name="connsiteX112" fmla="*/ 108957 w 5018777"/>
              <a:gd name="connsiteY112" fmla="*/ 1002604 h 2613433"/>
              <a:gd name="connsiteX113" fmla="*/ 54892 w 5018777"/>
              <a:gd name="connsiteY113" fmla="*/ 1072999 h 2613433"/>
              <a:gd name="connsiteX114" fmla="*/ 14252 w 5018777"/>
              <a:gd name="connsiteY114" fmla="*/ 1162987 h 2613433"/>
              <a:gd name="connsiteX115" fmla="*/ 20783 w 5018777"/>
              <a:gd name="connsiteY115" fmla="*/ 1268216 h 2613433"/>
              <a:gd name="connsiteX116" fmla="*/ 69406 w 5018777"/>
              <a:gd name="connsiteY116" fmla="*/ 1319741 h 2613433"/>
              <a:gd name="connsiteX117" fmla="*/ 112949 w 5018777"/>
              <a:gd name="connsiteY117" fmla="*/ 1348770 h 2613433"/>
              <a:gd name="connsiteX118" fmla="*/ 159032 w 5018777"/>
              <a:gd name="connsiteY118" fmla="*/ 1348044 h 2613433"/>
              <a:gd name="connsiteX119" fmla="*/ 217089 w 5018777"/>
              <a:gd name="connsiteY119" fmla="*/ 1322644 h 2613433"/>
              <a:gd name="connsiteX120" fmla="*/ 199672 w 5018777"/>
              <a:gd name="connsiteY120" fmla="*/ 1249347 h 2613433"/>
              <a:gd name="connsiteX121" fmla="*/ 124197 w 5018777"/>
              <a:gd name="connsiteY121" fmla="*/ 1242453 h 2613433"/>
              <a:gd name="connsiteX122" fmla="*/ 54892 w 5018777"/>
              <a:gd name="connsiteY122" fmla="*/ 1268941 h 2613433"/>
              <a:gd name="connsiteX123" fmla="*/ 33120 w 5018777"/>
              <a:gd name="connsiteY123" fmla="*/ 1305227 h 2613433"/>
              <a:gd name="connsiteX124" fmla="*/ 18606 w 5018777"/>
              <a:gd name="connsiteY124" fmla="*/ 1326999 h 2613433"/>
              <a:gd name="connsiteX125" fmla="*/ 4092 w 5018777"/>
              <a:gd name="connsiteY125" fmla="*/ 1385781 h 2613433"/>
              <a:gd name="connsiteX126" fmla="*/ 3729 w 5018777"/>
              <a:gd name="connsiteY126" fmla="*/ 1442387 h 2613433"/>
              <a:gd name="connsiteX127" fmla="*/ 47635 w 5018777"/>
              <a:gd name="connsiteY127" fmla="*/ 1501170 h 2613433"/>
              <a:gd name="connsiteX128" fmla="*/ 91177 w 5018777"/>
              <a:gd name="connsiteY128" fmla="*/ 1530199 h 2613433"/>
              <a:gd name="connsiteX129" fmla="*/ 127100 w 5018777"/>
              <a:gd name="connsiteY129" fmla="*/ 1574467 h 2613433"/>
              <a:gd name="connsiteX130" fmla="*/ 171006 w 5018777"/>
              <a:gd name="connsiteY130" fmla="*/ 1588256 h 2613433"/>
              <a:gd name="connsiteX131" fmla="*/ 228337 w 5018777"/>
              <a:gd name="connsiteY131" fmla="*/ 1567936 h 2613433"/>
              <a:gd name="connsiteX132" fmla="*/ 236683 w 5018777"/>
              <a:gd name="connsiteY132" fmla="*/ 1489921 h 2613433"/>
              <a:gd name="connsiteX133" fmla="*/ 157217 w 5018777"/>
              <a:gd name="connsiteY133" fmla="*/ 1471779 h 2613433"/>
              <a:gd name="connsiteX134" fmla="*/ 105692 w 5018777"/>
              <a:gd name="connsiteY134" fmla="*/ 1508427 h 2613433"/>
              <a:gd name="connsiteX135" fmla="*/ 105692 w 5018777"/>
              <a:gd name="connsiteY135" fmla="*/ 1704370 h 2613433"/>
              <a:gd name="connsiteX136" fmla="*/ 141615 w 5018777"/>
              <a:gd name="connsiteY136" fmla="*/ 1755533 h 2613433"/>
              <a:gd name="connsiteX137" fmla="*/ 192777 w 5018777"/>
              <a:gd name="connsiteY137" fmla="*/ 1798713 h 2613433"/>
              <a:gd name="connsiteX138" fmla="*/ 250835 w 5018777"/>
              <a:gd name="connsiteY138" fmla="*/ 1834999 h 2613433"/>
              <a:gd name="connsiteX139" fmla="*/ 359692 w 5018777"/>
              <a:gd name="connsiteY139" fmla="*/ 1827741 h 2613433"/>
              <a:gd name="connsiteX140" fmla="*/ 394163 w 5018777"/>
              <a:gd name="connsiteY140" fmla="*/ 1802704 h 2613433"/>
              <a:gd name="connsiteX141" fmla="*/ 410492 w 5018777"/>
              <a:gd name="connsiteY141" fmla="*/ 1704370 h 2613433"/>
              <a:gd name="connsiteX142" fmla="*/ 366949 w 5018777"/>
              <a:gd name="connsiteY142" fmla="*/ 1689856 h 2613433"/>
              <a:gd name="connsiteX143" fmla="*/ 316149 w 5018777"/>
              <a:gd name="connsiteY143" fmla="*/ 1697113 h 2613433"/>
              <a:gd name="connsiteX144" fmla="*/ 279863 w 5018777"/>
              <a:gd name="connsiteY144" fmla="*/ 1726141 h 2613433"/>
              <a:gd name="connsiteX145" fmla="*/ 265349 w 5018777"/>
              <a:gd name="connsiteY145" fmla="*/ 1791456 h 2613433"/>
              <a:gd name="connsiteX146" fmla="*/ 276235 w 5018777"/>
              <a:gd name="connsiteY146" fmla="*/ 1945307 h 2613433"/>
              <a:gd name="connsiteX147" fmla="*/ 331026 w 5018777"/>
              <a:gd name="connsiteY147" fmla="*/ 1990664 h 2613433"/>
              <a:gd name="connsiteX148" fmla="*/ 417749 w 5018777"/>
              <a:gd name="connsiteY148" fmla="*/ 2009170 h 2613433"/>
              <a:gd name="connsiteX149" fmla="*/ 526606 w 5018777"/>
              <a:gd name="connsiteY149" fmla="*/ 2001913 h 2613433"/>
              <a:gd name="connsiteX150" fmla="*/ 555635 w 5018777"/>
              <a:gd name="connsiteY150" fmla="*/ 1980141 h 2613433"/>
              <a:gd name="connsiteX151" fmla="*/ 599177 w 5018777"/>
              <a:gd name="connsiteY151" fmla="*/ 1951113 h 2613433"/>
              <a:gd name="connsiteX152" fmla="*/ 628206 w 5018777"/>
              <a:gd name="connsiteY152" fmla="*/ 1907570 h 2613433"/>
              <a:gd name="connsiteX153" fmla="*/ 613692 w 5018777"/>
              <a:gd name="connsiteY153" fmla="*/ 1842256 h 2613433"/>
              <a:gd name="connsiteX154" fmla="*/ 570149 w 5018777"/>
              <a:gd name="connsiteY154" fmla="*/ 1798713 h 2613433"/>
              <a:gd name="connsiteX155" fmla="*/ 528057 w 5018777"/>
              <a:gd name="connsiteY155" fmla="*/ 1806696 h 2613433"/>
              <a:gd name="connsiteX156" fmla="*/ 481249 w 5018777"/>
              <a:gd name="connsiteY156" fmla="*/ 1904667 h 2613433"/>
              <a:gd name="connsiteX157" fmla="*/ 555635 w 5018777"/>
              <a:gd name="connsiteY157" fmla="*/ 2001913 h 2613433"/>
              <a:gd name="connsiteX158" fmla="*/ 570149 w 5018777"/>
              <a:gd name="connsiteY158" fmla="*/ 2023684 h 2613433"/>
              <a:gd name="connsiteX159" fmla="*/ 700777 w 5018777"/>
              <a:gd name="connsiteY159" fmla="*/ 2074484 h 2613433"/>
              <a:gd name="connsiteX160" fmla="*/ 737063 w 5018777"/>
              <a:gd name="connsiteY160" fmla="*/ 2088999 h 2613433"/>
              <a:gd name="connsiteX161" fmla="*/ 867692 w 5018777"/>
              <a:gd name="connsiteY161" fmla="*/ 2126010 h 2613433"/>
              <a:gd name="connsiteX162" fmla="*/ 969292 w 5018777"/>
              <a:gd name="connsiteY162" fmla="*/ 2154313 h 2613433"/>
              <a:gd name="connsiteX163" fmla="*/ 1078149 w 5018777"/>
              <a:gd name="connsiteY163" fmla="*/ 2139799 h 2613433"/>
              <a:gd name="connsiteX164" fmla="*/ 1128949 w 5018777"/>
              <a:gd name="connsiteY164" fmla="*/ 2110770 h 2613433"/>
              <a:gd name="connsiteX165" fmla="*/ 1247603 w 5018777"/>
              <a:gd name="connsiteY165" fmla="*/ 2019693 h 2613433"/>
              <a:gd name="connsiteX166" fmla="*/ 1291509 w 5018777"/>
              <a:gd name="connsiteY166" fmla="*/ 1963450 h 2613433"/>
              <a:gd name="connsiteX167" fmla="*/ 1278083 w 5018777"/>
              <a:gd name="connsiteY167" fmla="*/ 1845521 h 2613433"/>
              <a:gd name="connsiteX168" fmla="*/ 1223292 w 5018777"/>
              <a:gd name="connsiteY168" fmla="*/ 1820484 h 2613433"/>
              <a:gd name="connsiteX169" fmla="*/ 1129675 w 5018777"/>
              <a:gd name="connsiteY169" fmla="*/ 1839353 h 2613433"/>
              <a:gd name="connsiteX170" fmla="*/ 1107177 w 5018777"/>
              <a:gd name="connsiteY170" fmla="*/ 1900313 h 2613433"/>
              <a:gd name="connsiteX171" fmla="*/ 1085406 w 5018777"/>
              <a:gd name="connsiteY171" fmla="*/ 2009170 h 2613433"/>
              <a:gd name="connsiteX172" fmla="*/ 1020092 w 5018777"/>
              <a:gd name="connsiteY172" fmla="*/ 2001913 h 2613433"/>
              <a:gd name="connsiteX173" fmla="*/ 984532 w 5018777"/>
              <a:gd name="connsiteY173" fmla="*/ 1917730 h 2613433"/>
              <a:gd name="connsiteX174" fmla="*/ 996869 w 5018777"/>
              <a:gd name="connsiteY174" fmla="*/ 1813953 h 2613433"/>
              <a:gd name="connsiteX175" fmla="*/ 1070529 w 5018777"/>
              <a:gd name="connsiteY175" fmla="*/ 1737753 h 2613433"/>
              <a:gd name="connsiteX176" fmla="*/ 1230549 w 5018777"/>
              <a:gd name="connsiteY176" fmla="*/ 1697113 h 2613433"/>
              <a:gd name="connsiteX177" fmla="*/ 1339406 w 5018777"/>
              <a:gd name="connsiteY177" fmla="*/ 1704370 h 2613433"/>
              <a:gd name="connsiteX178" fmla="*/ 1426492 w 5018777"/>
              <a:gd name="connsiteY178" fmla="*/ 1747913 h 2613433"/>
              <a:gd name="connsiteX179" fmla="*/ 1480557 w 5018777"/>
              <a:gd name="connsiteY179" fmla="*/ 1798713 h 2613433"/>
              <a:gd name="connsiteX180" fmla="*/ 1510312 w 5018777"/>
              <a:gd name="connsiteY180" fmla="*/ 1865841 h 2613433"/>
              <a:gd name="connsiteX181" fmla="*/ 1511037 w 5018777"/>
              <a:gd name="connsiteY181" fmla="*/ 1968167 h 2613433"/>
              <a:gd name="connsiteX182" fmla="*/ 1463866 w 5018777"/>
              <a:gd name="connsiteY182" fmla="*/ 2053076 h 2613433"/>
              <a:gd name="connsiteX183" fmla="*/ 1404720 w 5018777"/>
              <a:gd name="connsiteY183" fmla="*/ 2168827 h 2613433"/>
              <a:gd name="connsiteX184" fmla="*/ 1368435 w 5018777"/>
              <a:gd name="connsiteY184" fmla="*/ 2299456 h 2613433"/>
              <a:gd name="connsiteX185" fmla="*/ 1370975 w 5018777"/>
              <a:gd name="connsiteY185" fmla="*/ 2455484 h 2613433"/>
              <a:gd name="connsiteX186" fmla="*/ 1513577 w 5018777"/>
              <a:gd name="connsiteY186" fmla="*/ 2560713 h 2613433"/>
              <a:gd name="connsiteX187" fmla="*/ 1636949 w 5018777"/>
              <a:gd name="connsiteY187" fmla="*/ 2596999 h 2613433"/>
              <a:gd name="connsiteX188" fmla="*/ 1813297 w 5018777"/>
              <a:gd name="connsiteY188" fmla="*/ 2613418 h 2613433"/>
              <a:gd name="connsiteX189" fmla="*/ 1929775 w 5018777"/>
              <a:gd name="connsiteY189" fmla="*/ 2578674 h 2613433"/>
              <a:gd name="connsiteX190" fmla="*/ 1963520 w 5018777"/>
              <a:gd name="connsiteY190" fmla="*/ 2502656 h 2613433"/>
              <a:gd name="connsiteX191" fmla="*/ 2006337 w 5018777"/>
              <a:gd name="connsiteY191" fmla="*/ 2321227 h 2613433"/>
              <a:gd name="connsiteX192" fmla="*/ 2043349 w 5018777"/>
              <a:gd name="connsiteY192" fmla="*/ 2118027 h 2613433"/>
              <a:gd name="connsiteX193" fmla="*/ 2102495 w 5018777"/>
              <a:gd name="connsiteY193" fmla="*/ 1993930 h 2613433"/>
              <a:gd name="connsiteX194" fmla="*/ 2221512 w 5018777"/>
              <a:gd name="connsiteY194" fmla="*/ 1885436 h 2613433"/>
              <a:gd name="connsiteX195" fmla="*/ 2333362 w 5018777"/>
              <a:gd name="connsiteY195" fmla="*/ 1872826 h 2613433"/>
              <a:gd name="connsiteX196" fmla="*/ 2398949 w 5018777"/>
              <a:gd name="connsiteY196" fmla="*/ 1885799 h 2613433"/>
              <a:gd name="connsiteX197" fmla="*/ 2457006 w 5018777"/>
              <a:gd name="connsiteY197" fmla="*/ 1936599 h 2613433"/>
              <a:gd name="connsiteX198" fmla="*/ 2493292 w 5018777"/>
              <a:gd name="connsiteY198" fmla="*/ 1980141 h 2613433"/>
              <a:gd name="connsiteX199" fmla="*/ 2533387 w 5018777"/>
              <a:gd name="connsiteY199" fmla="*/ 2070311 h 2613433"/>
              <a:gd name="connsiteX200" fmla="*/ 2542550 w 5018777"/>
              <a:gd name="connsiteY200" fmla="*/ 2186244 h 2613433"/>
              <a:gd name="connsiteX201" fmla="*/ 2476600 w 5018777"/>
              <a:gd name="connsiteY201" fmla="*/ 2276233 h 2613433"/>
              <a:gd name="connsiteX202" fmla="*/ 2332092 w 5018777"/>
              <a:gd name="connsiteY202" fmla="*/ 2284306 h 2613433"/>
              <a:gd name="connsiteX203" fmla="*/ 2435144 w 5018777"/>
              <a:gd name="connsiteY203" fmla="*/ 2156127 h 2613433"/>
              <a:gd name="connsiteX204" fmla="*/ 2379899 w 5018777"/>
              <a:gd name="connsiteY204" fmla="*/ 2051896 h 2613433"/>
              <a:gd name="connsiteX205" fmla="*/ 2275577 w 5018777"/>
              <a:gd name="connsiteY205" fmla="*/ 2023684 h 2613433"/>
              <a:gd name="connsiteX206" fmla="*/ 2152206 w 5018777"/>
              <a:gd name="connsiteY206" fmla="*/ 2118027 h 2613433"/>
              <a:gd name="connsiteX207" fmla="*/ 2130435 w 5018777"/>
              <a:gd name="connsiteY207" fmla="*/ 2357513 h 2613433"/>
              <a:gd name="connsiteX208" fmla="*/ 2209265 w 5018777"/>
              <a:gd name="connsiteY208" fmla="*/ 2471359 h 2613433"/>
              <a:gd name="connsiteX209" fmla="*/ 2319120 w 5018777"/>
              <a:gd name="connsiteY209" fmla="*/ 2538941 h 2613433"/>
              <a:gd name="connsiteX210" fmla="*/ 2532662 w 5018777"/>
              <a:gd name="connsiteY210" fmla="*/ 2572143 h 2613433"/>
              <a:gd name="connsiteX211" fmla="*/ 2587635 w 5018777"/>
              <a:gd name="connsiteY211" fmla="*/ 2488141 h 2613433"/>
              <a:gd name="connsiteX212" fmla="*/ 2594892 w 5018777"/>
              <a:gd name="connsiteY212" fmla="*/ 2415570 h 2613433"/>
              <a:gd name="connsiteX213" fmla="*/ 2790835 w 5018777"/>
              <a:gd name="connsiteY213" fmla="*/ 2459113 h 2613433"/>
              <a:gd name="connsiteX214" fmla="*/ 2767612 w 5018777"/>
              <a:gd name="connsiteY214" fmla="*/ 2271606 h 2613433"/>
              <a:gd name="connsiteX215" fmla="*/ 2980246 w 5018777"/>
              <a:gd name="connsiteY215" fmla="*/ 2288298 h 2613433"/>
              <a:gd name="connsiteX216" fmla="*/ 2916474 w 5018777"/>
              <a:gd name="connsiteY216" fmla="*/ 2071037 h 2613433"/>
              <a:gd name="connsiteX217" fmla="*/ 3146435 w 5018777"/>
              <a:gd name="connsiteY217" fmla="*/ 2045456 h 2613433"/>
              <a:gd name="connsiteX218" fmla="*/ 3023063 w 5018777"/>
              <a:gd name="connsiteY218" fmla="*/ 1849513 h 2613433"/>
              <a:gd name="connsiteX219" fmla="*/ 3251300 w 5018777"/>
              <a:gd name="connsiteY219" fmla="*/ 1832640 h 2613433"/>
              <a:gd name="connsiteX220" fmla="*/ 3091099 w 5018777"/>
              <a:gd name="connsiteY220" fmla="*/ 1653570 h 2613433"/>
              <a:gd name="connsiteX221" fmla="*/ 3298835 w 5018777"/>
              <a:gd name="connsiteY221" fmla="*/ 1573741 h 2613433"/>
              <a:gd name="connsiteX222" fmla="*/ 3119402 w 5018777"/>
              <a:gd name="connsiteY222" fmla="*/ 1426694 h 2613433"/>
              <a:gd name="connsiteX223" fmla="*/ 3313349 w 5018777"/>
              <a:gd name="connsiteY223" fmla="*/ 1268941 h 2613433"/>
              <a:gd name="connsiteX224" fmla="*/ 3097993 w 5018777"/>
              <a:gd name="connsiteY224" fmla="*/ 1178862 h 2613433"/>
              <a:gd name="connsiteX225" fmla="*/ 3255292 w 5018777"/>
              <a:gd name="connsiteY225" fmla="*/ 1000427 h 2613433"/>
              <a:gd name="connsiteX226" fmla="*/ 3028325 w 5018777"/>
              <a:gd name="connsiteY226" fmla="*/ 929398 h 2613433"/>
              <a:gd name="connsiteX227" fmla="*/ 3131920 w 5018777"/>
              <a:gd name="connsiteY227" fmla="*/ 710141 h 2613433"/>
              <a:gd name="connsiteX228" fmla="*/ 2892435 w 5018777"/>
              <a:gd name="connsiteY228" fmla="*/ 652084 h 2613433"/>
              <a:gd name="connsiteX229" fmla="*/ 2976527 w 5018777"/>
              <a:gd name="connsiteY229" fmla="*/ 470202 h 2613433"/>
              <a:gd name="connsiteX230" fmla="*/ 2736950 w 5018777"/>
              <a:gd name="connsiteY230" fmla="*/ 452694 h 2613433"/>
              <a:gd name="connsiteX231" fmla="*/ 2725520 w 5018777"/>
              <a:gd name="connsiteY231" fmla="*/ 296484 h 2613433"/>
              <a:gd name="connsiteX232" fmla="*/ 2711006 w 5018777"/>
              <a:gd name="connsiteY232" fmla="*/ 238427 h 2613433"/>
              <a:gd name="connsiteX0" fmla="*/ 4779292 w 5018777"/>
              <a:gd name="connsiteY0" fmla="*/ 514199 h 2613433"/>
              <a:gd name="connsiteX1" fmla="*/ 4815577 w 5018777"/>
              <a:gd name="connsiteY1" fmla="*/ 557741 h 2613433"/>
              <a:gd name="connsiteX2" fmla="*/ 4895406 w 5018777"/>
              <a:gd name="connsiteY2" fmla="*/ 550484 h 2613433"/>
              <a:gd name="connsiteX3" fmla="*/ 4895406 w 5018777"/>
              <a:gd name="connsiteY3" fmla="*/ 470656 h 2613433"/>
              <a:gd name="connsiteX4" fmla="*/ 4859120 w 5018777"/>
              <a:gd name="connsiteY4" fmla="*/ 434370 h 2613433"/>
              <a:gd name="connsiteX5" fmla="*/ 4815577 w 5018777"/>
              <a:gd name="connsiteY5" fmla="*/ 419856 h 2613433"/>
              <a:gd name="connsiteX6" fmla="*/ 4750263 w 5018777"/>
              <a:gd name="connsiteY6" fmla="*/ 427113 h 2613433"/>
              <a:gd name="connsiteX7" fmla="*/ 4728492 w 5018777"/>
              <a:gd name="connsiteY7" fmla="*/ 434370 h 2613433"/>
              <a:gd name="connsiteX8" fmla="*/ 4721235 w 5018777"/>
              <a:gd name="connsiteY8" fmla="*/ 463399 h 2613433"/>
              <a:gd name="connsiteX9" fmla="*/ 4699463 w 5018777"/>
              <a:gd name="connsiteY9" fmla="*/ 506941 h 2613433"/>
              <a:gd name="connsiteX10" fmla="*/ 4699463 w 5018777"/>
              <a:gd name="connsiteY10" fmla="*/ 652084 h 2613433"/>
              <a:gd name="connsiteX11" fmla="*/ 4706720 w 5018777"/>
              <a:gd name="connsiteY11" fmla="*/ 673856 h 2613433"/>
              <a:gd name="connsiteX12" fmla="*/ 4743006 w 5018777"/>
              <a:gd name="connsiteY12" fmla="*/ 702884 h 2613433"/>
              <a:gd name="connsiteX13" fmla="*/ 4779292 w 5018777"/>
              <a:gd name="connsiteY13" fmla="*/ 724656 h 2613433"/>
              <a:gd name="connsiteX14" fmla="*/ 4801063 w 5018777"/>
              <a:gd name="connsiteY14" fmla="*/ 739170 h 2613433"/>
              <a:gd name="connsiteX15" fmla="*/ 4960720 w 5018777"/>
              <a:gd name="connsiteY15" fmla="*/ 724656 h 2613433"/>
              <a:gd name="connsiteX16" fmla="*/ 4982492 w 5018777"/>
              <a:gd name="connsiteY16" fmla="*/ 681113 h 2613433"/>
              <a:gd name="connsiteX17" fmla="*/ 5004263 w 5018777"/>
              <a:gd name="connsiteY17" fmla="*/ 637570 h 2613433"/>
              <a:gd name="connsiteX18" fmla="*/ 5011520 w 5018777"/>
              <a:gd name="connsiteY18" fmla="*/ 594027 h 2613433"/>
              <a:gd name="connsiteX19" fmla="*/ 5018777 w 5018777"/>
              <a:gd name="connsiteY19" fmla="*/ 564999 h 2613433"/>
              <a:gd name="connsiteX20" fmla="*/ 5004263 w 5018777"/>
              <a:gd name="connsiteY20" fmla="*/ 398084 h 2613433"/>
              <a:gd name="connsiteX21" fmla="*/ 4997006 w 5018777"/>
              <a:gd name="connsiteY21" fmla="*/ 376313 h 2613433"/>
              <a:gd name="connsiteX22" fmla="*/ 4982492 w 5018777"/>
              <a:gd name="connsiteY22" fmla="*/ 354541 h 2613433"/>
              <a:gd name="connsiteX23" fmla="*/ 4960720 w 5018777"/>
              <a:gd name="connsiteY23" fmla="*/ 318256 h 2613433"/>
              <a:gd name="connsiteX24" fmla="*/ 4953463 w 5018777"/>
              <a:gd name="connsiteY24" fmla="*/ 296484 h 2613433"/>
              <a:gd name="connsiteX25" fmla="*/ 4888149 w 5018777"/>
              <a:gd name="connsiteY25" fmla="*/ 260199 h 2613433"/>
              <a:gd name="connsiteX26" fmla="*/ 4851863 w 5018777"/>
              <a:gd name="connsiteY26" fmla="*/ 238427 h 2613433"/>
              <a:gd name="connsiteX27" fmla="*/ 4801063 w 5018777"/>
              <a:gd name="connsiteY27" fmla="*/ 216656 h 2613433"/>
              <a:gd name="connsiteX28" fmla="*/ 4743006 w 5018777"/>
              <a:gd name="connsiteY28" fmla="*/ 165856 h 2613433"/>
              <a:gd name="connsiteX29" fmla="*/ 4728492 w 5018777"/>
              <a:gd name="connsiteY29" fmla="*/ 151341 h 2613433"/>
              <a:gd name="connsiteX30" fmla="*/ 4655920 w 5018777"/>
              <a:gd name="connsiteY30" fmla="*/ 115056 h 2613433"/>
              <a:gd name="connsiteX31" fmla="*/ 4612377 w 5018777"/>
              <a:gd name="connsiteY31" fmla="*/ 86027 h 2613433"/>
              <a:gd name="connsiteX32" fmla="*/ 4568835 w 5018777"/>
              <a:gd name="connsiteY32" fmla="*/ 71513 h 2613433"/>
              <a:gd name="connsiteX33" fmla="*/ 4539806 w 5018777"/>
              <a:gd name="connsiteY33" fmla="*/ 64256 h 2613433"/>
              <a:gd name="connsiteX34" fmla="*/ 4496263 w 5018777"/>
              <a:gd name="connsiteY34" fmla="*/ 49741 h 2613433"/>
              <a:gd name="connsiteX35" fmla="*/ 4445463 w 5018777"/>
              <a:gd name="connsiteY35" fmla="*/ 27970 h 2613433"/>
              <a:gd name="connsiteX36" fmla="*/ 4380149 w 5018777"/>
              <a:gd name="connsiteY36" fmla="*/ 20713 h 2613433"/>
              <a:gd name="connsiteX37" fmla="*/ 4336606 w 5018777"/>
              <a:gd name="connsiteY37" fmla="*/ 13456 h 2613433"/>
              <a:gd name="connsiteX38" fmla="*/ 4264035 w 5018777"/>
              <a:gd name="connsiteY38" fmla="*/ 6199 h 2613433"/>
              <a:gd name="connsiteX39" fmla="*/ 3882672 w 5018777"/>
              <a:gd name="connsiteY39" fmla="*/ 3296 h 2613433"/>
              <a:gd name="connsiteX40" fmla="*/ 3705235 w 5018777"/>
              <a:gd name="connsiteY40" fmla="*/ 56999 h 2613433"/>
              <a:gd name="connsiteX41" fmla="*/ 3547755 w 5018777"/>
              <a:gd name="connsiteY41" fmla="*/ 254393 h 2613433"/>
              <a:gd name="connsiteX42" fmla="*/ 3502035 w 5018777"/>
              <a:gd name="connsiteY42" fmla="*/ 427113 h 2613433"/>
              <a:gd name="connsiteX43" fmla="*/ 3501672 w 5018777"/>
              <a:gd name="connsiteY43" fmla="*/ 559556 h 2613433"/>
              <a:gd name="connsiteX44" fmla="*/ 3554649 w 5018777"/>
              <a:gd name="connsiteY44" fmla="*/ 673856 h 2613433"/>
              <a:gd name="connsiteX45" fmla="*/ 3638106 w 5018777"/>
              <a:gd name="connsiteY45" fmla="*/ 736267 h 2613433"/>
              <a:gd name="connsiteX46" fmla="*/ 3756397 w 5018777"/>
              <a:gd name="connsiteY46" fmla="*/ 758764 h 2613433"/>
              <a:gd name="connsiteX47" fmla="*/ 3886663 w 5018777"/>
              <a:gd name="connsiteY47" fmla="*/ 746427 h 2613433"/>
              <a:gd name="connsiteX48" fmla="*/ 3980643 w 5018777"/>
              <a:gd name="connsiteY48" fmla="*/ 665147 h 2613433"/>
              <a:gd name="connsiteX49" fmla="*/ 4000237 w 5018777"/>
              <a:gd name="connsiteY49" fmla="*/ 583504 h 2613433"/>
              <a:gd name="connsiteX50" fmla="*/ 3943450 w 5018777"/>
              <a:gd name="connsiteY50" fmla="*/ 486621 h 2613433"/>
              <a:gd name="connsiteX51" fmla="*/ 3866706 w 5018777"/>
              <a:gd name="connsiteY51" fmla="*/ 454690 h 2613433"/>
              <a:gd name="connsiteX52" fmla="*/ 3801120 w 5018777"/>
              <a:gd name="connsiteY52" fmla="*/ 466120 h 2613433"/>
              <a:gd name="connsiteX53" fmla="*/ 3763292 w 5018777"/>
              <a:gd name="connsiteY53" fmla="*/ 535970 h 2613433"/>
              <a:gd name="connsiteX54" fmla="*/ 3770005 w 5018777"/>
              <a:gd name="connsiteY54" fmla="*/ 633306 h 2613433"/>
              <a:gd name="connsiteX55" fmla="*/ 3681286 w 5018777"/>
              <a:gd name="connsiteY55" fmla="*/ 546130 h 2613433"/>
              <a:gd name="connsiteX56" fmla="*/ 3668949 w 5018777"/>
              <a:gd name="connsiteY56" fmla="*/ 441627 h 2613433"/>
              <a:gd name="connsiteX57" fmla="*/ 3724285 w 5018777"/>
              <a:gd name="connsiteY57" fmla="*/ 353453 h 2613433"/>
              <a:gd name="connsiteX58" fmla="*/ 3827427 w 5018777"/>
              <a:gd name="connsiteY58" fmla="*/ 317530 h 2613433"/>
              <a:gd name="connsiteX59" fmla="*/ 3959235 w 5018777"/>
              <a:gd name="connsiteY59" fmla="*/ 340027 h 2613433"/>
              <a:gd name="connsiteX60" fmla="*/ 4097120 w 5018777"/>
              <a:gd name="connsiteY60" fmla="*/ 485170 h 2613433"/>
              <a:gd name="connsiteX61" fmla="*/ 4111997 w 5018777"/>
              <a:gd name="connsiteY61" fmla="*/ 627047 h 2613433"/>
              <a:gd name="connsiteX62" fmla="*/ 4060835 w 5018777"/>
              <a:gd name="connsiteY62" fmla="*/ 775456 h 2613433"/>
              <a:gd name="connsiteX63" fmla="*/ 3946897 w 5018777"/>
              <a:gd name="connsiteY63" fmla="*/ 857461 h 2613433"/>
              <a:gd name="connsiteX64" fmla="*/ 3780255 w 5018777"/>
              <a:gd name="connsiteY64" fmla="*/ 891933 h 2613433"/>
              <a:gd name="connsiteX65" fmla="*/ 3567349 w 5018777"/>
              <a:gd name="connsiteY65" fmla="*/ 869799 h 2613433"/>
              <a:gd name="connsiteX66" fmla="*/ 3414586 w 5018777"/>
              <a:gd name="connsiteY66" fmla="*/ 817094 h 2613433"/>
              <a:gd name="connsiteX67" fmla="*/ 3324870 w 5018777"/>
              <a:gd name="connsiteY67" fmla="*/ 698893 h 2613433"/>
              <a:gd name="connsiteX68" fmla="*/ 3267538 w 5018777"/>
              <a:gd name="connsiteY68" fmla="*/ 546402 h 2613433"/>
              <a:gd name="connsiteX69" fmla="*/ 3199412 w 5018777"/>
              <a:gd name="connsiteY69" fmla="*/ 374136 h 2613433"/>
              <a:gd name="connsiteX70" fmla="*/ 3139177 w 5018777"/>
              <a:gd name="connsiteY70" fmla="*/ 289227 h 2613433"/>
              <a:gd name="connsiteX71" fmla="*/ 3081120 w 5018777"/>
              <a:gd name="connsiteY71" fmla="*/ 238427 h 2613433"/>
              <a:gd name="connsiteX72" fmla="*/ 3008549 w 5018777"/>
              <a:gd name="connsiteY72" fmla="*/ 180370 h 2613433"/>
              <a:gd name="connsiteX73" fmla="*/ 2934889 w 5018777"/>
              <a:gd name="connsiteY73" fmla="*/ 130659 h 2613433"/>
              <a:gd name="connsiteX74" fmla="*/ 2827120 w 5018777"/>
              <a:gd name="connsiteY74" fmla="*/ 86027 h 2613433"/>
              <a:gd name="connsiteX75" fmla="*/ 2667463 w 5018777"/>
              <a:gd name="connsiteY75" fmla="*/ 56999 h 2613433"/>
              <a:gd name="connsiteX76" fmla="*/ 2500549 w 5018777"/>
              <a:gd name="connsiteY76" fmla="*/ 49741 h 2613433"/>
              <a:gd name="connsiteX77" fmla="*/ 2275577 w 5018777"/>
              <a:gd name="connsiteY77" fmla="*/ 27970 h 2613433"/>
              <a:gd name="connsiteX78" fmla="*/ 2036092 w 5018777"/>
              <a:gd name="connsiteY78" fmla="*/ 13456 h 2613433"/>
              <a:gd name="connsiteX79" fmla="*/ 1753063 w 5018777"/>
              <a:gd name="connsiteY79" fmla="*/ 35227 h 2613433"/>
              <a:gd name="connsiteX80" fmla="*/ 1519746 w 5018777"/>
              <a:gd name="connsiteY80" fmla="*/ 88204 h 2613433"/>
              <a:gd name="connsiteX81" fmla="*/ 1157977 w 5018777"/>
              <a:gd name="connsiteY81" fmla="*/ 196699 h 2613433"/>
              <a:gd name="connsiteX82" fmla="*/ 969292 w 5018777"/>
              <a:gd name="connsiteY82" fmla="*/ 267456 h 2613433"/>
              <a:gd name="connsiteX83" fmla="*/ 889463 w 5018777"/>
              <a:gd name="connsiteY83" fmla="*/ 325513 h 2613433"/>
              <a:gd name="connsiteX84" fmla="*/ 763189 w 5018777"/>
              <a:gd name="connsiteY84" fmla="*/ 426750 h 2613433"/>
              <a:gd name="connsiteX85" fmla="*/ 693520 w 5018777"/>
              <a:gd name="connsiteY85" fmla="*/ 506941 h 2613433"/>
              <a:gd name="connsiteX86" fmla="*/ 664492 w 5018777"/>
              <a:gd name="connsiteY86" fmla="*/ 550484 h 2613433"/>
              <a:gd name="connsiteX87" fmla="*/ 642720 w 5018777"/>
              <a:gd name="connsiteY87" fmla="*/ 615799 h 2613433"/>
              <a:gd name="connsiteX88" fmla="*/ 651792 w 5018777"/>
              <a:gd name="connsiteY88" fmla="*/ 747153 h 2613433"/>
              <a:gd name="connsiteX89" fmla="*/ 700052 w 5018777"/>
              <a:gd name="connsiteY89" fmla="*/ 810653 h 2613433"/>
              <a:gd name="connsiteX90" fmla="*/ 751577 w 5018777"/>
              <a:gd name="connsiteY90" fmla="*/ 811016 h 2613433"/>
              <a:gd name="connsiteX91" fmla="*/ 775889 w 5018777"/>
              <a:gd name="connsiteY91" fmla="*/ 755136 h 2613433"/>
              <a:gd name="connsiteX92" fmla="*/ 764640 w 5018777"/>
              <a:gd name="connsiteY92" fmla="*/ 685467 h 2613433"/>
              <a:gd name="connsiteX93" fmla="*/ 704769 w 5018777"/>
              <a:gd name="connsiteY93" fmla="*/ 650633 h 2613433"/>
              <a:gd name="connsiteX94" fmla="*/ 567246 w 5018777"/>
              <a:gd name="connsiteY94" fmla="*/ 645190 h 2613433"/>
              <a:gd name="connsiteX95" fmla="*/ 468549 w 5018777"/>
              <a:gd name="connsiteY95" fmla="*/ 688370 h 2613433"/>
              <a:gd name="connsiteX96" fmla="*/ 446777 w 5018777"/>
              <a:gd name="connsiteY96" fmla="*/ 760941 h 2613433"/>
              <a:gd name="connsiteX97" fmla="*/ 475806 w 5018777"/>
              <a:gd name="connsiteY97" fmla="*/ 855284 h 2613433"/>
              <a:gd name="connsiteX98" fmla="*/ 533863 w 5018777"/>
              <a:gd name="connsiteY98" fmla="*/ 848027 h 2613433"/>
              <a:gd name="connsiteX99" fmla="*/ 541120 w 5018777"/>
              <a:gd name="connsiteY99" fmla="*/ 826256 h 2613433"/>
              <a:gd name="connsiteX100" fmla="*/ 519349 w 5018777"/>
              <a:gd name="connsiteY100" fmla="*/ 746427 h 2613433"/>
              <a:gd name="connsiteX101" fmla="*/ 497577 w 5018777"/>
              <a:gd name="connsiteY101" fmla="*/ 731913 h 2613433"/>
              <a:gd name="connsiteX102" fmla="*/ 352435 w 5018777"/>
              <a:gd name="connsiteY102" fmla="*/ 739170 h 2613433"/>
              <a:gd name="connsiteX103" fmla="*/ 252286 w 5018777"/>
              <a:gd name="connsiteY103" fmla="*/ 797227 h 2613433"/>
              <a:gd name="connsiteX104" fmla="*/ 192777 w 5018777"/>
              <a:gd name="connsiteY104" fmla="*/ 898827 h 2613433"/>
              <a:gd name="connsiteX105" fmla="*/ 187335 w 5018777"/>
              <a:gd name="connsiteY105" fmla="*/ 1032721 h 2613433"/>
              <a:gd name="connsiteX106" fmla="*/ 218177 w 5018777"/>
              <a:gd name="connsiteY106" fmla="*/ 1076990 h 2613433"/>
              <a:gd name="connsiteX107" fmla="*/ 278049 w 5018777"/>
              <a:gd name="connsiteY107" fmla="*/ 1069733 h 2613433"/>
              <a:gd name="connsiteX108" fmla="*/ 297643 w 5018777"/>
              <a:gd name="connsiteY108" fmla="*/ 1028730 h 2613433"/>
              <a:gd name="connsiteX109" fmla="*/ 260995 w 5018777"/>
              <a:gd name="connsiteY109" fmla="*/ 963779 h 2613433"/>
              <a:gd name="connsiteX110" fmla="*/ 172095 w 5018777"/>
              <a:gd name="connsiteY110" fmla="*/ 958336 h 2613433"/>
              <a:gd name="connsiteX111" fmla="*/ 108957 w 5018777"/>
              <a:gd name="connsiteY111" fmla="*/ 1002604 h 2613433"/>
              <a:gd name="connsiteX112" fmla="*/ 54892 w 5018777"/>
              <a:gd name="connsiteY112" fmla="*/ 1072999 h 2613433"/>
              <a:gd name="connsiteX113" fmla="*/ 14252 w 5018777"/>
              <a:gd name="connsiteY113" fmla="*/ 1162987 h 2613433"/>
              <a:gd name="connsiteX114" fmla="*/ 20783 w 5018777"/>
              <a:gd name="connsiteY114" fmla="*/ 1268216 h 2613433"/>
              <a:gd name="connsiteX115" fmla="*/ 69406 w 5018777"/>
              <a:gd name="connsiteY115" fmla="*/ 1319741 h 2613433"/>
              <a:gd name="connsiteX116" fmla="*/ 112949 w 5018777"/>
              <a:gd name="connsiteY116" fmla="*/ 1348770 h 2613433"/>
              <a:gd name="connsiteX117" fmla="*/ 159032 w 5018777"/>
              <a:gd name="connsiteY117" fmla="*/ 1348044 h 2613433"/>
              <a:gd name="connsiteX118" fmla="*/ 217089 w 5018777"/>
              <a:gd name="connsiteY118" fmla="*/ 1322644 h 2613433"/>
              <a:gd name="connsiteX119" fmla="*/ 199672 w 5018777"/>
              <a:gd name="connsiteY119" fmla="*/ 1249347 h 2613433"/>
              <a:gd name="connsiteX120" fmla="*/ 124197 w 5018777"/>
              <a:gd name="connsiteY120" fmla="*/ 1242453 h 2613433"/>
              <a:gd name="connsiteX121" fmla="*/ 54892 w 5018777"/>
              <a:gd name="connsiteY121" fmla="*/ 1268941 h 2613433"/>
              <a:gd name="connsiteX122" fmla="*/ 33120 w 5018777"/>
              <a:gd name="connsiteY122" fmla="*/ 1305227 h 2613433"/>
              <a:gd name="connsiteX123" fmla="*/ 18606 w 5018777"/>
              <a:gd name="connsiteY123" fmla="*/ 1326999 h 2613433"/>
              <a:gd name="connsiteX124" fmla="*/ 4092 w 5018777"/>
              <a:gd name="connsiteY124" fmla="*/ 1385781 h 2613433"/>
              <a:gd name="connsiteX125" fmla="*/ 3729 w 5018777"/>
              <a:gd name="connsiteY125" fmla="*/ 1442387 h 2613433"/>
              <a:gd name="connsiteX126" fmla="*/ 47635 w 5018777"/>
              <a:gd name="connsiteY126" fmla="*/ 1501170 h 2613433"/>
              <a:gd name="connsiteX127" fmla="*/ 91177 w 5018777"/>
              <a:gd name="connsiteY127" fmla="*/ 1530199 h 2613433"/>
              <a:gd name="connsiteX128" fmla="*/ 127100 w 5018777"/>
              <a:gd name="connsiteY128" fmla="*/ 1574467 h 2613433"/>
              <a:gd name="connsiteX129" fmla="*/ 171006 w 5018777"/>
              <a:gd name="connsiteY129" fmla="*/ 1588256 h 2613433"/>
              <a:gd name="connsiteX130" fmla="*/ 228337 w 5018777"/>
              <a:gd name="connsiteY130" fmla="*/ 1567936 h 2613433"/>
              <a:gd name="connsiteX131" fmla="*/ 236683 w 5018777"/>
              <a:gd name="connsiteY131" fmla="*/ 1489921 h 2613433"/>
              <a:gd name="connsiteX132" fmla="*/ 157217 w 5018777"/>
              <a:gd name="connsiteY132" fmla="*/ 1471779 h 2613433"/>
              <a:gd name="connsiteX133" fmla="*/ 105692 w 5018777"/>
              <a:gd name="connsiteY133" fmla="*/ 1508427 h 2613433"/>
              <a:gd name="connsiteX134" fmla="*/ 105692 w 5018777"/>
              <a:gd name="connsiteY134" fmla="*/ 1704370 h 2613433"/>
              <a:gd name="connsiteX135" fmla="*/ 141615 w 5018777"/>
              <a:gd name="connsiteY135" fmla="*/ 1755533 h 2613433"/>
              <a:gd name="connsiteX136" fmla="*/ 192777 w 5018777"/>
              <a:gd name="connsiteY136" fmla="*/ 1798713 h 2613433"/>
              <a:gd name="connsiteX137" fmla="*/ 250835 w 5018777"/>
              <a:gd name="connsiteY137" fmla="*/ 1834999 h 2613433"/>
              <a:gd name="connsiteX138" fmla="*/ 359692 w 5018777"/>
              <a:gd name="connsiteY138" fmla="*/ 1827741 h 2613433"/>
              <a:gd name="connsiteX139" fmla="*/ 394163 w 5018777"/>
              <a:gd name="connsiteY139" fmla="*/ 1802704 h 2613433"/>
              <a:gd name="connsiteX140" fmla="*/ 410492 w 5018777"/>
              <a:gd name="connsiteY140" fmla="*/ 1704370 h 2613433"/>
              <a:gd name="connsiteX141" fmla="*/ 366949 w 5018777"/>
              <a:gd name="connsiteY141" fmla="*/ 1689856 h 2613433"/>
              <a:gd name="connsiteX142" fmla="*/ 316149 w 5018777"/>
              <a:gd name="connsiteY142" fmla="*/ 1697113 h 2613433"/>
              <a:gd name="connsiteX143" fmla="*/ 279863 w 5018777"/>
              <a:gd name="connsiteY143" fmla="*/ 1726141 h 2613433"/>
              <a:gd name="connsiteX144" fmla="*/ 265349 w 5018777"/>
              <a:gd name="connsiteY144" fmla="*/ 1791456 h 2613433"/>
              <a:gd name="connsiteX145" fmla="*/ 276235 w 5018777"/>
              <a:gd name="connsiteY145" fmla="*/ 1945307 h 2613433"/>
              <a:gd name="connsiteX146" fmla="*/ 331026 w 5018777"/>
              <a:gd name="connsiteY146" fmla="*/ 1990664 h 2613433"/>
              <a:gd name="connsiteX147" fmla="*/ 417749 w 5018777"/>
              <a:gd name="connsiteY147" fmla="*/ 2009170 h 2613433"/>
              <a:gd name="connsiteX148" fmla="*/ 526606 w 5018777"/>
              <a:gd name="connsiteY148" fmla="*/ 2001913 h 2613433"/>
              <a:gd name="connsiteX149" fmla="*/ 555635 w 5018777"/>
              <a:gd name="connsiteY149" fmla="*/ 1980141 h 2613433"/>
              <a:gd name="connsiteX150" fmla="*/ 599177 w 5018777"/>
              <a:gd name="connsiteY150" fmla="*/ 1951113 h 2613433"/>
              <a:gd name="connsiteX151" fmla="*/ 628206 w 5018777"/>
              <a:gd name="connsiteY151" fmla="*/ 1907570 h 2613433"/>
              <a:gd name="connsiteX152" fmla="*/ 613692 w 5018777"/>
              <a:gd name="connsiteY152" fmla="*/ 1842256 h 2613433"/>
              <a:gd name="connsiteX153" fmla="*/ 570149 w 5018777"/>
              <a:gd name="connsiteY153" fmla="*/ 1798713 h 2613433"/>
              <a:gd name="connsiteX154" fmla="*/ 528057 w 5018777"/>
              <a:gd name="connsiteY154" fmla="*/ 1806696 h 2613433"/>
              <a:gd name="connsiteX155" fmla="*/ 481249 w 5018777"/>
              <a:gd name="connsiteY155" fmla="*/ 1904667 h 2613433"/>
              <a:gd name="connsiteX156" fmla="*/ 555635 w 5018777"/>
              <a:gd name="connsiteY156" fmla="*/ 2001913 h 2613433"/>
              <a:gd name="connsiteX157" fmla="*/ 570149 w 5018777"/>
              <a:gd name="connsiteY157" fmla="*/ 2023684 h 2613433"/>
              <a:gd name="connsiteX158" fmla="*/ 700777 w 5018777"/>
              <a:gd name="connsiteY158" fmla="*/ 2074484 h 2613433"/>
              <a:gd name="connsiteX159" fmla="*/ 737063 w 5018777"/>
              <a:gd name="connsiteY159" fmla="*/ 2088999 h 2613433"/>
              <a:gd name="connsiteX160" fmla="*/ 867692 w 5018777"/>
              <a:gd name="connsiteY160" fmla="*/ 2126010 h 2613433"/>
              <a:gd name="connsiteX161" fmla="*/ 969292 w 5018777"/>
              <a:gd name="connsiteY161" fmla="*/ 2154313 h 2613433"/>
              <a:gd name="connsiteX162" fmla="*/ 1078149 w 5018777"/>
              <a:gd name="connsiteY162" fmla="*/ 2139799 h 2613433"/>
              <a:gd name="connsiteX163" fmla="*/ 1128949 w 5018777"/>
              <a:gd name="connsiteY163" fmla="*/ 2110770 h 2613433"/>
              <a:gd name="connsiteX164" fmla="*/ 1247603 w 5018777"/>
              <a:gd name="connsiteY164" fmla="*/ 2019693 h 2613433"/>
              <a:gd name="connsiteX165" fmla="*/ 1291509 w 5018777"/>
              <a:gd name="connsiteY165" fmla="*/ 1963450 h 2613433"/>
              <a:gd name="connsiteX166" fmla="*/ 1278083 w 5018777"/>
              <a:gd name="connsiteY166" fmla="*/ 1845521 h 2613433"/>
              <a:gd name="connsiteX167" fmla="*/ 1223292 w 5018777"/>
              <a:gd name="connsiteY167" fmla="*/ 1820484 h 2613433"/>
              <a:gd name="connsiteX168" fmla="*/ 1129675 w 5018777"/>
              <a:gd name="connsiteY168" fmla="*/ 1839353 h 2613433"/>
              <a:gd name="connsiteX169" fmla="*/ 1107177 w 5018777"/>
              <a:gd name="connsiteY169" fmla="*/ 1900313 h 2613433"/>
              <a:gd name="connsiteX170" fmla="*/ 1085406 w 5018777"/>
              <a:gd name="connsiteY170" fmla="*/ 2009170 h 2613433"/>
              <a:gd name="connsiteX171" fmla="*/ 1020092 w 5018777"/>
              <a:gd name="connsiteY171" fmla="*/ 2001913 h 2613433"/>
              <a:gd name="connsiteX172" fmla="*/ 984532 w 5018777"/>
              <a:gd name="connsiteY172" fmla="*/ 1917730 h 2613433"/>
              <a:gd name="connsiteX173" fmla="*/ 996869 w 5018777"/>
              <a:gd name="connsiteY173" fmla="*/ 1813953 h 2613433"/>
              <a:gd name="connsiteX174" fmla="*/ 1070529 w 5018777"/>
              <a:gd name="connsiteY174" fmla="*/ 1737753 h 2613433"/>
              <a:gd name="connsiteX175" fmla="*/ 1230549 w 5018777"/>
              <a:gd name="connsiteY175" fmla="*/ 1697113 h 2613433"/>
              <a:gd name="connsiteX176" fmla="*/ 1339406 w 5018777"/>
              <a:gd name="connsiteY176" fmla="*/ 1704370 h 2613433"/>
              <a:gd name="connsiteX177" fmla="*/ 1426492 w 5018777"/>
              <a:gd name="connsiteY177" fmla="*/ 1747913 h 2613433"/>
              <a:gd name="connsiteX178" fmla="*/ 1480557 w 5018777"/>
              <a:gd name="connsiteY178" fmla="*/ 1798713 h 2613433"/>
              <a:gd name="connsiteX179" fmla="*/ 1510312 w 5018777"/>
              <a:gd name="connsiteY179" fmla="*/ 1865841 h 2613433"/>
              <a:gd name="connsiteX180" fmla="*/ 1511037 w 5018777"/>
              <a:gd name="connsiteY180" fmla="*/ 1968167 h 2613433"/>
              <a:gd name="connsiteX181" fmla="*/ 1463866 w 5018777"/>
              <a:gd name="connsiteY181" fmla="*/ 2053076 h 2613433"/>
              <a:gd name="connsiteX182" fmla="*/ 1404720 w 5018777"/>
              <a:gd name="connsiteY182" fmla="*/ 2168827 h 2613433"/>
              <a:gd name="connsiteX183" fmla="*/ 1368435 w 5018777"/>
              <a:gd name="connsiteY183" fmla="*/ 2299456 h 2613433"/>
              <a:gd name="connsiteX184" fmla="*/ 1370975 w 5018777"/>
              <a:gd name="connsiteY184" fmla="*/ 2455484 h 2613433"/>
              <a:gd name="connsiteX185" fmla="*/ 1513577 w 5018777"/>
              <a:gd name="connsiteY185" fmla="*/ 2560713 h 2613433"/>
              <a:gd name="connsiteX186" fmla="*/ 1636949 w 5018777"/>
              <a:gd name="connsiteY186" fmla="*/ 2596999 h 2613433"/>
              <a:gd name="connsiteX187" fmla="*/ 1813297 w 5018777"/>
              <a:gd name="connsiteY187" fmla="*/ 2613418 h 2613433"/>
              <a:gd name="connsiteX188" fmla="*/ 1929775 w 5018777"/>
              <a:gd name="connsiteY188" fmla="*/ 2578674 h 2613433"/>
              <a:gd name="connsiteX189" fmla="*/ 1963520 w 5018777"/>
              <a:gd name="connsiteY189" fmla="*/ 2502656 h 2613433"/>
              <a:gd name="connsiteX190" fmla="*/ 2006337 w 5018777"/>
              <a:gd name="connsiteY190" fmla="*/ 2321227 h 2613433"/>
              <a:gd name="connsiteX191" fmla="*/ 2043349 w 5018777"/>
              <a:gd name="connsiteY191" fmla="*/ 2118027 h 2613433"/>
              <a:gd name="connsiteX192" fmla="*/ 2102495 w 5018777"/>
              <a:gd name="connsiteY192" fmla="*/ 1993930 h 2613433"/>
              <a:gd name="connsiteX193" fmla="*/ 2221512 w 5018777"/>
              <a:gd name="connsiteY193" fmla="*/ 1885436 h 2613433"/>
              <a:gd name="connsiteX194" fmla="*/ 2333362 w 5018777"/>
              <a:gd name="connsiteY194" fmla="*/ 1872826 h 2613433"/>
              <a:gd name="connsiteX195" fmla="*/ 2398949 w 5018777"/>
              <a:gd name="connsiteY195" fmla="*/ 1885799 h 2613433"/>
              <a:gd name="connsiteX196" fmla="*/ 2457006 w 5018777"/>
              <a:gd name="connsiteY196" fmla="*/ 1936599 h 2613433"/>
              <a:gd name="connsiteX197" fmla="*/ 2493292 w 5018777"/>
              <a:gd name="connsiteY197" fmla="*/ 1980141 h 2613433"/>
              <a:gd name="connsiteX198" fmla="*/ 2533387 w 5018777"/>
              <a:gd name="connsiteY198" fmla="*/ 2070311 h 2613433"/>
              <a:gd name="connsiteX199" fmla="*/ 2542550 w 5018777"/>
              <a:gd name="connsiteY199" fmla="*/ 2186244 h 2613433"/>
              <a:gd name="connsiteX200" fmla="*/ 2476600 w 5018777"/>
              <a:gd name="connsiteY200" fmla="*/ 2276233 h 2613433"/>
              <a:gd name="connsiteX201" fmla="*/ 2332092 w 5018777"/>
              <a:gd name="connsiteY201" fmla="*/ 2284306 h 2613433"/>
              <a:gd name="connsiteX202" fmla="*/ 2435144 w 5018777"/>
              <a:gd name="connsiteY202" fmla="*/ 2156127 h 2613433"/>
              <a:gd name="connsiteX203" fmla="*/ 2379899 w 5018777"/>
              <a:gd name="connsiteY203" fmla="*/ 2051896 h 2613433"/>
              <a:gd name="connsiteX204" fmla="*/ 2275577 w 5018777"/>
              <a:gd name="connsiteY204" fmla="*/ 2023684 h 2613433"/>
              <a:gd name="connsiteX205" fmla="*/ 2152206 w 5018777"/>
              <a:gd name="connsiteY205" fmla="*/ 2118027 h 2613433"/>
              <a:gd name="connsiteX206" fmla="*/ 2130435 w 5018777"/>
              <a:gd name="connsiteY206" fmla="*/ 2357513 h 2613433"/>
              <a:gd name="connsiteX207" fmla="*/ 2209265 w 5018777"/>
              <a:gd name="connsiteY207" fmla="*/ 2471359 h 2613433"/>
              <a:gd name="connsiteX208" fmla="*/ 2319120 w 5018777"/>
              <a:gd name="connsiteY208" fmla="*/ 2538941 h 2613433"/>
              <a:gd name="connsiteX209" fmla="*/ 2532662 w 5018777"/>
              <a:gd name="connsiteY209" fmla="*/ 2572143 h 2613433"/>
              <a:gd name="connsiteX210" fmla="*/ 2587635 w 5018777"/>
              <a:gd name="connsiteY210" fmla="*/ 2488141 h 2613433"/>
              <a:gd name="connsiteX211" fmla="*/ 2594892 w 5018777"/>
              <a:gd name="connsiteY211" fmla="*/ 2415570 h 2613433"/>
              <a:gd name="connsiteX212" fmla="*/ 2790835 w 5018777"/>
              <a:gd name="connsiteY212" fmla="*/ 2459113 h 2613433"/>
              <a:gd name="connsiteX213" fmla="*/ 2767612 w 5018777"/>
              <a:gd name="connsiteY213" fmla="*/ 2271606 h 2613433"/>
              <a:gd name="connsiteX214" fmla="*/ 2980246 w 5018777"/>
              <a:gd name="connsiteY214" fmla="*/ 2288298 h 2613433"/>
              <a:gd name="connsiteX215" fmla="*/ 2916474 w 5018777"/>
              <a:gd name="connsiteY215" fmla="*/ 2071037 h 2613433"/>
              <a:gd name="connsiteX216" fmla="*/ 3146435 w 5018777"/>
              <a:gd name="connsiteY216" fmla="*/ 2045456 h 2613433"/>
              <a:gd name="connsiteX217" fmla="*/ 3023063 w 5018777"/>
              <a:gd name="connsiteY217" fmla="*/ 1849513 h 2613433"/>
              <a:gd name="connsiteX218" fmla="*/ 3251300 w 5018777"/>
              <a:gd name="connsiteY218" fmla="*/ 1832640 h 2613433"/>
              <a:gd name="connsiteX219" fmla="*/ 3091099 w 5018777"/>
              <a:gd name="connsiteY219" fmla="*/ 1653570 h 2613433"/>
              <a:gd name="connsiteX220" fmla="*/ 3298835 w 5018777"/>
              <a:gd name="connsiteY220" fmla="*/ 1573741 h 2613433"/>
              <a:gd name="connsiteX221" fmla="*/ 3119402 w 5018777"/>
              <a:gd name="connsiteY221" fmla="*/ 1426694 h 2613433"/>
              <a:gd name="connsiteX222" fmla="*/ 3313349 w 5018777"/>
              <a:gd name="connsiteY222" fmla="*/ 1268941 h 2613433"/>
              <a:gd name="connsiteX223" fmla="*/ 3097993 w 5018777"/>
              <a:gd name="connsiteY223" fmla="*/ 1178862 h 2613433"/>
              <a:gd name="connsiteX224" fmla="*/ 3255292 w 5018777"/>
              <a:gd name="connsiteY224" fmla="*/ 1000427 h 2613433"/>
              <a:gd name="connsiteX225" fmla="*/ 3028325 w 5018777"/>
              <a:gd name="connsiteY225" fmla="*/ 929398 h 2613433"/>
              <a:gd name="connsiteX226" fmla="*/ 3131920 w 5018777"/>
              <a:gd name="connsiteY226" fmla="*/ 710141 h 2613433"/>
              <a:gd name="connsiteX227" fmla="*/ 2892435 w 5018777"/>
              <a:gd name="connsiteY227" fmla="*/ 652084 h 2613433"/>
              <a:gd name="connsiteX228" fmla="*/ 2976527 w 5018777"/>
              <a:gd name="connsiteY228" fmla="*/ 470202 h 2613433"/>
              <a:gd name="connsiteX229" fmla="*/ 2736950 w 5018777"/>
              <a:gd name="connsiteY229" fmla="*/ 452694 h 2613433"/>
              <a:gd name="connsiteX230" fmla="*/ 2725520 w 5018777"/>
              <a:gd name="connsiteY230" fmla="*/ 296484 h 2613433"/>
              <a:gd name="connsiteX231" fmla="*/ 2711006 w 5018777"/>
              <a:gd name="connsiteY231" fmla="*/ 238427 h 2613433"/>
              <a:gd name="connsiteX0" fmla="*/ 4779292 w 5018777"/>
              <a:gd name="connsiteY0" fmla="*/ 514199 h 2613433"/>
              <a:gd name="connsiteX1" fmla="*/ 4815577 w 5018777"/>
              <a:gd name="connsiteY1" fmla="*/ 557741 h 2613433"/>
              <a:gd name="connsiteX2" fmla="*/ 4895406 w 5018777"/>
              <a:gd name="connsiteY2" fmla="*/ 550484 h 2613433"/>
              <a:gd name="connsiteX3" fmla="*/ 4895406 w 5018777"/>
              <a:gd name="connsiteY3" fmla="*/ 470656 h 2613433"/>
              <a:gd name="connsiteX4" fmla="*/ 4859120 w 5018777"/>
              <a:gd name="connsiteY4" fmla="*/ 434370 h 2613433"/>
              <a:gd name="connsiteX5" fmla="*/ 4815577 w 5018777"/>
              <a:gd name="connsiteY5" fmla="*/ 419856 h 2613433"/>
              <a:gd name="connsiteX6" fmla="*/ 4750263 w 5018777"/>
              <a:gd name="connsiteY6" fmla="*/ 427113 h 2613433"/>
              <a:gd name="connsiteX7" fmla="*/ 4728492 w 5018777"/>
              <a:gd name="connsiteY7" fmla="*/ 434370 h 2613433"/>
              <a:gd name="connsiteX8" fmla="*/ 4721235 w 5018777"/>
              <a:gd name="connsiteY8" fmla="*/ 463399 h 2613433"/>
              <a:gd name="connsiteX9" fmla="*/ 4699463 w 5018777"/>
              <a:gd name="connsiteY9" fmla="*/ 506941 h 2613433"/>
              <a:gd name="connsiteX10" fmla="*/ 4699463 w 5018777"/>
              <a:gd name="connsiteY10" fmla="*/ 652084 h 2613433"/>
              <a:gd name="connsiteX11" fmla="*/ 4706720 w 5018777"/>
              <a:gd name="connsiteY11" fmla="*/ 673856 h 2613433"/>
              <a:gd name="connsiteX12" fmla="*/ 4743006 w 5018777"/>
              <a:gd name="connsiteY12" fmla="*/ 702884 h 2613433"/>
              <a:gd name="connsiteX13" fmla="*/ 4779292 w 5018777"/>
              <a:gd name="connsiteY13" fmla="*/ 724656 h 2613433"/>
              <a:gd name="connsiteX14" fmla="*/ 4801063 w 5018777"/>
              <a:gd name="connsiteY14" fmla="*/ 739170 h 2613433"/>
              <a:gd name="connsiteX15" fmla="*/ 4960720 w 5018777"/>
              <a:gd name="connsiteY15" fmla="*/ 724656 h 2613433"/>
              <a:gd name="connsiteX16" fmla="*/ 4982492 w 5018777"/>
              <a:gd name="connsiteY16" fmla="*/ 681113 h 2613433"/>
              <a:gd name="connsiteX17" fmla="*/ 5004263 w 5018777"/>
              <a:gd name="connsiteY17" fmla="*/ 637570 h 2613433"/>
              <a:gd name="connsiteX18" fmla="*/ 5011520 w 5018777"/>
              <a:gd name="connsiteY18" fmla="*/ 594027 h 2613433"/>
              <a:gd name="connsiteX19" fmla="*/ 5018777 w 5018777"/>
              <a:gd name="connsiteY19" fmla="*/ 564999 h 2613433"/>
              <a:gd name="connsiteX20" fmla="*/ 5004263 w 5018777"/>
              <a:gd name="connsiteY20" fmla="*/ 398084 h 2613433"/>
              <a:gd name="connsiteX21" fmla="*/ 4997006 w 5018777"/>
              <a:gd name="connsiteY21" fmla="*/ 376313 h 2613433"/>
              <a:gd name="connsiteX22" fmla="*/ 4982492 w 5018777"/>
              <a:gd name="connsiteY22" fmla="*/ 354541 h 2613433"/>
              <a:gd name="connsiteX23" fmla="*/ 4960720 w 5018777"/>
              <a:gd name="connsiteY23" fmla="*/ 318256 h 2613433"/>
              <a:gd name="connsiteX24" fmla="*/ 4953463 w 5018777"/>
              <a:gd name="connsiteY24" fmla="*/ 296484 h 2613433"/>
              <a:gd name="connsiteX25" fmla="*/ 4888149 w 5018777"/>
              <a:gd name="connsiteY25" fmla="*/ 260199 h 2613433"/>
              <a:gd name="connsiteX26" fmla="*/ 4851863 w 5018777"/>
              <a:gd name="connsiteY26" fmla="*/ 238427 h 2613433"/>
              <a:gd name="connsiteX27" fmla="*/ 4801063 w 5018777"/>
              <a:gd name="connsiteY27" fmla="*/ 216656 h 2613433"/>
              <a:gd name="connsiteX28" fmla="*/ 4743006 w 5018777"/>
              <a:gd name="connsiteY28" fmla="*/ 165856 h 2613433"/>
              <a:gd name="connsiteX29" fmla="*/ 4728492 w 5018777"/>
              <a:gd name="connsiteY29" fmla="*/ 151341 h 2613433"/>
              <a:gd name="connsiteX30" fmla="*/ 4655920 w 5018777"/>
              <a:gd name="connsiteY30" fmla="*/ 115056 h 2613433"/>
              <a:gd name="connsiteX31" fmla="*/ 4612377 w 5018777"/>
              <a:gd name="connsiteY31" fmla="*/ 86027 h 2613433"/>
              <a:gd name="connsiteX32" fmla="*/ 4568835 w 5018777"/>
              <a:gd name="connsiteY32" fmla="*/ 71513 h 2613433"/>
              <a:gd name="connsiteX33" fmla="*/ 4539806 w 5018777"/>
              <a:gd name="connsiteY33" fmla="*/ 64256 h 2613433"/>
              <a:gd name="connsiteX34" fmla="*/ 4496263 w 5018777"/>
              <a:gd name="connsiteY34" fmla="*/ 49741 h 2613433"/>
              <a:gd name="connsiteX35" fmla="*/ 4445463 w 5018777"/>
              <a:gd name="connsiteY35" fmla="*/ 27970 h 2613433"/>
              <a:gd name="connsiteX36" fmla="*/ 4380149 w 5018777"/>
              <a:gd name="connsiteY36" fmla="*/ 20713 h 2613433"/>
              <a:gd name="connsiteX37" fmla="*/ 4336606 w 5018777"/>
              <a:gd name="connsiteY37" fmla="*/ 13456 h 2613433"/>
              <a:gd name="connsiteX38" fmla="*/ 4264035 w 5018777"/>
              <a:gd name="connsiteY38" fmla="*/ 6199 h 2613433"/>
              <a:gd name="connsiteX39" fmla="*/ 3882672 w 5018777"/>
              <a:gd name="connsiteY39" fmla="*/ 3296 h 2613433"/>
              <a:gd name="connsiteX40" fmla="*/ 3705235 w 5018777"/>
              <a:gd name="connsiteY40" fmla="*/ 56999 h 2613433"/>
              <a:gd name="connsiteX41" fmla="*/ 3547755 w 5018777"/>
              <a:gd name="connsiteY41" fmla="*/ 254393 h 2613433"/>
              <a:gd name="connsiteX42" fmla="*/ 3502035 w 5018777"/>
              <a:gd name="connsiteY42" fmla="*/ 427113 h 2613433"/>
              <a:gd name="connsiteX43" fmla="*/ 3501672 w 5018777"/>
              <a:gd name="connsiteY43" fmla="*/ 559556 h 2613433"/>
              <a:gd name="connsiteX44" fmla="*/ 3554649 w 5018777"/>
              <a:gd name="connsiteY44" fmla="*/ 673856 h 2613433"/>
              <a:gd name="connsiteX45" fmla="*/ 3638106 w 5018777"/>
              <a:gd name="connsiteY45" fmla="*/ 736267 h 2613433"/>
              <a:gd name="connsiteX46" fmla="*/ 3756397 w 5018777"/>
              <a:gd name="connsiteY46" fmla="*/ 758764 h 2613433"/>
              <a:gd name="connsiteX47" fmla="*/ 3886663 w 5018777"/>
              <a:gd name="connsiteY47" fmla="*/ 746427 h 2613433"/>
              <a:gd name="connsiteX48" fmla="*/ 3980643 w 5018777"/>
              <a:gd name="connsiteY48" fmla="*/ 665147 h 2613433"/>
              <a:gd name="connsiteX49" fmla="*/ 4000237 w 5018777"/>
              <a:gd name="connsiteY49" fmla="*/ 583504 h 2613433"/>
              <a:gd name="connsiteX50" fmla="*/ 3943450 w 5018777"/>
              <a:gd name="connsiteY50" fmla="*/ 486621 h 2613433"/>
              <a:gd name="connsiteX51" fmla="*/ 3866706 w 5018777"/>
              <a:gd name="connsiteY51" fmla="*/ 454690 h 2613433"/>
              <a:gd name="connsiteX52" fmla="*/ 3801120 w 5018777"/>
              <a:gd name="connsiteY52" fmla="*/ 466120 h 2613433"/>
              <a:gd name="connsiteX53" fmla="*/ 3763292 w 5018777"/>
              <a:gd name="connsiteY53" fmla="*/ 535970 h 2613433"/>
              <a:gd name="connsiteX54" fmla="*/ 3770005 w 5018777"/>
              <a:gd name="connsiteY54" fmla="*/ 633306 h 2613433"/>
              <a:gd name="connsiteX55" fmla="*/ 3681286 w 5018777"/>
              <a:gd name="connsiteY55" fmla="*/ 546130 h 2613433"/>
              <a:gd name="connsiteX56" fmla="*/ 3668949 w 5018777"/>
              <a:gd name="connsiteY56" fmla="*/ 441627 h 2613433"/>
              <a:gd name="connsiteX57" fmla="*/ 3724285 w 5018777"/>
              <a:gd name="connsiteY57" fmla="*/ 353453 h 2613433"/>
              <a:gd name="connsiteX58" fmla="*/ 3827427 w 5018777"/>
              <a:gd name="connsiteY58" fmla="*/ 317530 h 2613433"/>
              <a:gd name="connsiteX59" fmla="*/ 3959235 w 5018777"/>
              <a:gd name="connsiteY59" fmla="*/ 340027 h 2613433"/>
              <a:gd name="connsiteX60" fmla="*/ 4097120 w 5018777"/>
              <a:gd name="connsiteY60" fmla="*/ 485170 h 2613433"/>
              <a:gd name="connsiteX61" fmla="*/ 4111997 w 5018777"/>
              <a:gd name="connsiteY61" fmla="*/ 627047 h 2613433"/>
              <a:gd name="connsiteX62" fmla="*/ 4060835 w 5018777"/>
              <a:gd name="connsiteY62" fmla="*/ 775456 h 2613433"/>
              <a:gd name="connsiteX63" fmla="*/ 3946897 w 5018777"/>
              <a:gd name="connsiteY63" fmla="*/ 857461 h 2613433"/>
              <a:gd name="connsiteX64" fmla="*/ 3780255 w 5018777"/>
              <a:gd name="connsiteY64" fmla="*/ 891933 h 2613433"/>
              <a:gd name="connsiteX65" fmla="*/ 3567349 w 5018777"/>
              <a:gd name="connsiteY65" fmla="*/ 869799 h 2613433"/>
              <a:gd name="connsiteX66" fmla="*/ 3414586 w 5018777"/>
              <a:gd name="connsiteY66" fmla="*/ 817094 h 2613433"/>
              <a:gd name="connsiteX67" fmla="*/ 3324870 w 5018777"/>
              <a:gd name="connsiteY67" fmla="*/ 698893 h 2613433"/>
              <a:gd name="connsiteX68" fmla="*/ 3267538 w 5018777"/>
              <a:gd name="connsiteY68" fmla="*/ 546402 h 2613433"/>
              <a:gd name="connsiteX69" fmla="*/ 3199412 w 5018777"/>
              <a:gd name="connsiteY69" fmla="*/ 374136 h 2613433"/>
              <a:gd name="connsiteX70" fmla="*/ 3139177 w 5018777"/>
              <a:gd name="connsiteY70" fmla="*/ 289227 h 2613433"/>
              <a:gd name="connsiteX71" fmla="*/ 3081120 w 5018777"/>
              <a:gd name="connsiteY71" fmla="*/ 238427 h 2613433"/>
              <a:gd name="connsiteX72" fmla="*/ 3008549 w 5018777"/>
              <a:gd name="connsiteY72" fmla="*/ 180370 h 2613433"/>
              <a:gd name="connsiteX73" fmla="*/ 2934889 w 5018777"/>
              <a:gd name="connsiteY73" fmla="*/ 130659 h 2613433"/>
              <a:gd name="connsiteX74" fmla="*/ 2827120 w 5018777"/>
              <a:gd name="connsiteY74" fmla="*/ 86027 h 2613433"/>
              <a:gd name="connsiteX75" fmla="*/ 2667463 w 5018777"/>
              <a:gd name="connsiteY75" fmla="*/ 56999 h 2613433"/>
              <a:gd name="connsiteX76" fmla="*/ 2500549 w 5018777"/>
              <a:gd name="connsiteY76" fmla="*/ 49741 h 2613433"/>
              <a:gd name="connsiteX77" fmla="*/ 2275577 w 5018777"/>
              <a:gd name="connsiteY77" fmla="*/ 27970 h 2613433"/>
              <a:gd name="connsiteX78" fmla="*/ 2036092 w 5018777"/>
              <a:gd name="connsiteY78" fmla="*/ 13456 h 2613433"/>
              <a:gd name="connsiteX79" fmla="*/ 1753063 w 5018777"/>
              <a:gd name="connsiteY79" fmla="*/ 35227 h 2613433"/>
              <a:gd name="connsiteX80" fmla="*/ 1519746 w 5018777"/>
              <a:gd name="connsiteY80" fmla="*/ 88204 h 2613433"/>
              <a:gd name="connsiteX81" fmla="*/ 1157977 w 5018777"/>
              <a:gd name="connsiteY81" fmla="*/ 196699 h 2613433"/>
              <a:gd name="connsiteX82" fmla="*/ 969292 w 5018777"/>
              <a:gd name="connsiteY82" fmla="*/ 267456 h 2613433"/>
              <a:gd name="connsiteX83" fmla="*/ 889463 w 5018777"/>
              <a:gd name="connsiteY83" fmla="*/ 325513 h 2613433"/>
              <a:gd name="connsiteX84" fmla="*/ 763189 w 5018777"/>
              <a:gd name="connsiteY84" fmla="*/ 426750 h 2613433"/>
              <a:gd name="connsiteX85" fmla="*/ 693520 w 5018777"/>
              <a:gd name="connsiteY85" fmla="*/ 506941 h 2613433"/>
              <a:gd name="connsiteX86" fmla="*/ 664492 w 5018777"/>
              <a:gd name="connsiteY86" fmla="*/ 550484 h 2613433"/>
              <a:gd name="connsiteX87" fmla="*/ 642720 w 5018777"/>
              <a:gd name="connsiteY87" fmla="*/ 615799 h 2613433"/>
              <a:gd name="connsiteX88" fmla="*/ 651792 w 5018777"/>
              <a:gd name="connsiteY88" fmla="*/ 747153 h 2613433"/>
              <a:gd name="connsiteX89" fmla="*/ 700052 w 5018777"/>
              <a:gd name="connsiteY89" fmla="*/ 810653 h 2613433"/>
              <a:gd name="connsiteX90" fmla="*/ 751577 w 5018777"/>
              <a:gd name="connsiteY90" fmla="*/ 811016 h 2613433"/>
              <a:gd name="connsiteX91" fmla="*/ 775889 w 5018777"/>
              <a:gd name="connsiteY91" fmla="*/ 755136 h 2613433"/>
              <a:gd name="connsiteX92" fmla="*/ 764640 w 5018777"/>
              <a:gd name="connsiteY92" fmla="*/ 685467 h 2613433"/>
              <a:gd name="connsiteX93" fmla="*/ 704769 w 5018777"/>
              <a:gd name="connsiteY93" fmla="*/ 650633 h 2613433"/>
              <a:gd name="connsiteX94" fmla="*/ 567246 w 5018777"/>
              <a:gd name="connsiteY94" fmla="*/ 645190 h 2613433"/>
              <a:gd name="connsiteX95" fmla="*/ 468549 w 5018777"/>
              <a:gd name="connsiteY95" fmla="*/ 688370 h 2613433"/>
              <a:gd name="connsiteX96" fmla="*/ 446777 w 5018777"/>
              <a:gd name="connsiteY96" fmla="*/ 760941 h 2613433"/>
              <a:gd name="connsiteX97" fmla="*/ 475806 w 5018777"/>
              <a:gd name="connsiteY97" fmla="*/ 855284 h 2613433"/>
              <a:gd name="connsiteX98" fmla="*/ 533863 w 5018777"/>
              <a:gd name="connsiteY98" fmla="*/ 848027 h 2613433"/>
              <a:gd name="connsiteX99" fmla="*/ 541120 w 5018777"/>
              <a:gd name="connsiteY99" fmla="*/ 826256 h 2613433"/>
              <a:gd name="connsiteX100" fmla="*/ 519349 w 5018777"/>
              <a:gd name="connsiteY100" fmla="*/ 746427 h 2613433"/>
              <a:gd name="connsiteX101" fmla="*/ 497577 w 5018777"/>
              <a:gd name="connsiteY101" fmla="*/ 731913 h 2613433"/>
              <a:gd name="connsiteX102" fmla="*/ 352435 w 5018777"/>
              <a:gd name="connsiteY102" fmla="*/ 739170 h 2613433"/>
              <a:gd name="connsiteX103" fmla="*/ 252286 w 5018777"/>
              <a:gd name="connsiteY103" fmla="*/ 797227 h 2613433"/>
              <a:gd name="connsiteX104" fmla="*/ 192777 w 5018777"/>
              <a:gd name="connsiteY104" fmla="*/ 898827 h 2613433"/>
              <a:gd name="connsiteX105" fmla="*/ 187335 w 5018777"/>
              <a:gd name="connsiteY105" fmla="*/ 1032721 h 2613433"/>
              <a:gd name="connsiteX106" fmla="*/ 218177 w 5018777"/>
              <a:gd name="connsiteY106" fmla="*/ 1076990 h 2613433"/>
              <a:gd name="connsiteX107" fmla="*/ 278049 w 5018777"/>
              <a:gd name="connsiteY107" fmla="*/ 1069733 h 2613433"/>
              <a:gd name="connsiteX108" fmla="*/ 297643 w 5018777"/>
              <a:gd name="connsiteY108" fmla="*/ 1028730 h 2613433"/>
              <a:gd name="connsiteX109" fmla="*/ 260995 w 5018777"/>
              <a:gd name="connsiteY109" fmla="*/ 963779 h 2613433"/>
              <a:gd name="connsiteX110" fmla="*/ 172095 w 5018777"/>
              <a:gd name="connsiteY110" fmla="*/ 958336 h 2613433"/>
              <a:gd name="connsiteX111" fmla="*/ 108957 w 5018777"/>
              <a:gd name="connsiteY111" fmla="*/ 1002604 h 2613433"/>
              <a:gd name="connsiteX112" fmla="*/ 54892 w 5018777"/>
              <a:gd name="connsiteY112" fmla="*/ 1072999 h 2613433"/>
              <a:gd name="connsiteX113" fmla="*/ 14252 w 5018777"/>
              <a:gd name="connsiteY113" fmla="*/ 1162987 h 2613433"/>
              <a:gd name="connsiteX114" fmla="*/ 20783 w 5018777"/>
              <a:gd name="connsiteY114" fmla="*/ 1268216 h 2613433"/>
              <a:gd name="connsiteX115" fmla="*/ 69406 w 5018777"/>
              <a:gd name="connsiteY115" fmla="*/ 1319741 h 2613433"/>
              <a:gd name="connsiteX116" fmla="*/ 112949 w 5018777"/>
              <a:gd name="connsiteY116" fmla="*/ 1348770 h 2613433"/>
              <a:gd name="connsiteX117" fmla="*/ 159032 w 5018777"/>
              <a:gd name="connsiteY117" fmla="*/ 1348044 h 2613433"/>
              <a:gd name="connsiteX118" fmla="*/ 217089 w 5018777"/>
              <a:gd name="connsiteY118" fmla="*/ 1322644 h 2613433"/>
              <a:gd name="connsiteX119" fmla="*/ 199672 w 5018777"/>
              <a:gd name="connsiteY119" fmla="*/ 1249347 h 2613433"/>
              <a:gd name="connsiteX120" fmla="*/ 124197 w 5018777"/>
              <a:gd name="connsiteY120" fmla="*/ 1242453 h 2613433"/>
              <a:gd name="connsiteX121" fmla="*/ 54892 w 5018777"/>
              <a:gd name="connsiteY121" fmla="*/ 1268941 h 2613433"/>
              <a:gd name="connsiteX122" fmla="*/ 33120 w 5018777"/>
              <a:gd name="connsiteY122" fmla="*/ 1305227 h 2613433"/>
              <a:gd name="connsiteX123" fmla="*/ 18606 w 5018777"/>
              <a:gd name="connsiteY123" fmla="*/ 1326999 h 2613433"/>
              <a:gd name="connsiteX124" fmla="*/ 4092 w 5018777"/>
              <a:gd name="connsiteY124" fmla="*/ 1385781 h 2613433"/>
              <a:gd name="connsiteX125" fmla="*/ 3729 w 5018777"/>
              <a:gd name="connsiteY125" fmla="*/ 1442387 h 2613433"/>
              <a:gd name="connsiteX126" fmla="*/ 47635 w 5018777"/>
              <a:gd name="connsiteY126" fmla="*/ 1501170 h 2613433"/>
              <a:gd name="connsiteX127" fmla="*/ 91177 w 5018777"/>
              <a:gd name="connsiteY127" fmla="*/ 1530199 h 2613433"/>
              <a:gd name="connsiteX128" fmla="*/ 127100 w 5018777"/>
              <a:gd name="connsiteY128" fmla="*/ 1574467 h 2613433"/>
              <a:gd name="connsiteX129" fmla="*/ 171006 w 5018777"/>
              <a:gd name="connsiteY129" fmla="*/ 1588256 h 2613433"/>
              <a:gd name="connsiteX130" fmla="*/ 228337 w 5018777"/>
              <a:gd name="connsiteY130" fmla="*/ 1567936 h 2613433"/>
              <a:gd name="connsiteX131" fmla="*/ 236683 w 5018777"/>
              <a:gd name="connsiteY131" fmla="*/ 1489921 h 2613433"/>
              <a:gd name="connsiteX132" fmla="*/ 157217 w 5018777"/>
              <a:gd name="connsiteY132" fmla="*/ 1471779 h 2613433"/>
              <a:gd name="connsiteX133" fmla="*/ 105692 w 5018777"/>
              <a:gd name="connsiteY133" fmla="*/ 1508427 h 2613433"/>
              <a:gd name="connsiteX134" fmla="*/ 105692 w 5018777"/>
              <a:gd name="connsiteY134" fmla="*/ 1704370 h 2613433"/>
              <a:gd name="connsiteX135" fmla="*/ 141615 w 5018777"/>
              <a:gd name="connsiteY135" fmla="*/ 1755533 h 2613433"/>
              <a:gd name="connsiteX136" fmla="*/ 192777 w 5018777"/>
              <a:gd name="connsiteY136" fmla="*/ 1798713 h 2613433"/>
              <a:gd name="connsiteX137" fmla="*/ 250835 w 5018777"/>
              <a:gd name="connsiteY137" fmla="*/ 1834999 h 2613433"/>
              <a:gd name="connsiteX138" fmla="*/ 359692 w 5018777"/>
              <a:gd name="connsiteY138" fmla="*/ 1827741 h 2613433"/>
              <a:gd name="connsiteX139" fmla="*/ 394163 w 5018777"/>
              <a:gd name="connsiteY139" fmla="*/ 1802704 h 2613433"/>
              <a:gd name="connsiteX140" fmla="*/ 410492 w 5018777"/>
              <a:gd name="connsiteY140" fmla="*/ 1704370 h 2613433"/>
              <a:gd name="connsiteX141" fmla="*/ 366949 w 5018777"/>
              <a:gd name="connsiteY141" fmla="*/ 1689856 h 2613433"/>
              <a:gd name="connsiteX142" fmla="*/ 316149 w 5018777"/>
              <a:gd name="connsiteY142" fmla="*/ 1697113 h 2613433"/>
              <a:gd name="connsiteX143" fmla="*/ 279863 w 5018777"/>
              <a:gd name="connsiteY143" fmla="*/ 1726141 h 2613433"/>
              <a:gd name="connsiteX144" fmla="*/ 265349 w 5018777"/>
              <a:gd name="connsiteY144" fmla="*/ 1791456 h 2613433"/>
              <a:gd name="connsiteX145" fmla="*/ 276235 w 5018777"/>
              <a:gd name="connsiteY145" fmla="*/ 1945307 h 2613433"/>
              <a:gd name="connsiteX146" fmla="*/ 331026 w 5018777"/>
              <a:gd name="connsiteY146" fmla="*/ 1990664 h 2613433"/>
              <a:gd name="connsiteX147" fmla="*/ 417749 w 5018777"/>
              <a:gd name="connsiteY147" fmla="*/ 2009170 h 2613433"/>
              <a:gd name="connsiteX148" fmla="*/ 526606 w 5018777"/>
              <a:gd name="connsiteY148" fmla="*/ 2001913 h 2613433"/>
              <a:gd name="connsiteX149" fmla="*/ 555635 w 5018777"/>
              <a:gd name="connsiteY149" fmla="*/ 1980141 h 2613433"/>
              <a:gd name="connsiteX150" fmla="*/ 599177 w 5018777"/>
              <a:gd name="connsiteY150" fmla="*/ 1951113 h 2613433"/>
              <a:gd name="connsiteX151" fmla="*/ 628206 w 5018777"/>
              <a:gd name="connsiteY151" fmla="*/ 1907570 h 2613433"/>
              <a:gd name="connsiteX152" fmla="*/ 613692 w 5018777"/>
              <a:gd name="connsiteY152" fmla="*/ 1842256 h 2613433"/>
              <a:gd name="connsiteX153" fmla="*/ 570149 w 5018777"/>
              <a:gd name="connsiteY153" fmla="*/ 1798713 h 2613433"/>
              <a:gd name="connsiteX154" fmla="*/ 528057 w 5018777"/>
              <a:gd name="connsiteY154" fmla="*/ 1806696 h 2613433"/>
              <a:gd name="connsiteX155" fmla="*/ 481249 w 5018777"/>
              <a:gd name="connsiteY155" fmla="*/ 1904667 h 2613433"/>
              <a:gd name="connsiteX156" fmla="*/ 555635 w 5018777"/>
              <a:gd name="connsiteY156" fmla="*/ 2001913 h 2613433"/>
              <a:gd name="connsiteX157" fmla="*/ 570149 w 5018777"/>
              <a:gd name="connsiteY157" fmla="*/ 2023684 h 2613433"/>
              <a:gd name="connsiteX158" fmla="*/ 700777 w 5018777"/>
              <a:gd name="connsiteY158" fmla="*/ 2074484 h 2613433"/>
              <a:gd name="connsiteX159" fmla="*/ 737063 w 5018777"/>
              <a:gd name="connsiteY159" fmla="*/ 2088999 h 2613433"/>
              <a:gd name="connsiteX160" fmla="*/ 867692 w 5018777"/>
              <a:gd name="connsiteY160" fmla="*/ 2126010 h 2613433"/>
              <a:gd name="connsiteX161" fmla="*/ 969292 w 5018777"/>
              <a:gd name="connsiteY161" fmla="*/ 2154313 h 2613433"/>
              <a:gd name="connsiteX162" fmla="*/ 1078149 w 5018777"/>
              <a:gd name="connsiteY162" fmla="*/ 2139799 h 2613433"/>
              <a:gd name="connsiteX163" fmla="*/ 1128949 w 5018777"/>
              <a:gd name="connsiteY163" fmla="*/ 2110770 h 2613433"/>
              <a:gd name="connsiteX164" fmla="*/ 1247603 w 5018777"/>
              <a:gd name="connsiteY164" fmla="*/ 2019693 h 2613433"/>
              <a:gd name="connsiteX165" fmla="*/ 1291509 w 5018777"/>
              <a:gd name="connsiteY165" fmla="*/ 1963450 h 2613433"/>
              <a:gd name="connsiteX166" fmla="*/ 1278083 w 5018777"/>
              <a:gd name="connsiteY166" fmla="*/ 1845521 h 2613433"/>
              <a:gd name="connsiteX167" fmla="*/ 1223292 w 5018777"/>
              <a:gd name="connsiteY167" fmla="*/ 1820484 h 2613433"/>
              <a:gd name="connsiteX168" fmla="*/ 1129675 w 5018777"/>
              <a:gd name="connsiteY168" fmla="*/ 1839353 h 2613433"/>
              <a:gd name="connsiteX169" fmla="*/ 1107177 w 5018777"/>
              <a:gd name="connsiteY169" fmla="*/ 1900313 h 2613433"/>
              <a:gd name="connsiteX170" fmla="*/ 1085406 w 5018777"/>
              <a:gd name="connsiteY170" fmla="*/ 2009170 h 2613433"/>
              <a:gd name="connsiteX171" fmla="*/ 1020092 w 5018777"/>
              <a:gd name="connsiteY171" fmla="*/ 2001913 h 2613433"/>
              <a:gd name="connsiteX172" fmla="*/ 984532 w 5018777"/>
              <a:gd name="connsiteY172" fmla="*/ 1917730 h 2613433"/>
              <a:gd name="connsiteX173" fmla="*/ 996869 w 5018777"/>
              <a:gd name="connsiteY173" fmla="*/ 1813953 h 2613433"/>
              <a:gd name="connsiteX174" fmla="*/ 1070529 w 5018777"/>
              <a:gd name="connsiteY174" fmla="*/ 1737753 h 2613433"/>
              <a:gd name="connsiteX175" fmla="*/ 1230549 w 5018777"/>
              <a:gd name="connsiteY175" fmla="*/ 1697113 h 2613433"/>
              <a:gd name="connsiteX176" fmla="*/ 1339406 w 5018777"/>
              <a:gd name="connsiteY176" fmla="*/ 1704370 h 2613433"/>
              <a:gd name="connsiteX177" fmla="*/ 1426492 w 5018777"/>
              <a:gd name="connsiteY177" fmla="*/ 1747913 h 2613433"/>
              <a:gd name="connsiteX178" fmla="*/ 1480557 w 5018777"/>
              <a:gd name="connsiteY178" fmla="*/ 1798713 h 2613433"/>
              <a:gd name="connsiteX179" fmla="*/ 1510312 w 5018777"/>
              <a:gd name="connsiteY179" fmla="*/ 1865841 h 2613433"/>
              <a:gd name="connsiteX180" fmla="*/ 1511037 w 5018777"/>
              <a:gd name="connsiteY180" fmla="*/ 1968167 h 2613433"/>
              <a:gd name="connsiteX181" fmla="*/ 1463866 w 5018777"/>
              <a:gd name="connsiteY181" fmla="*/ 2053076 h 2613433"/>
              <a:gd name="connsiteX182" fmla="*/ 1404720 w 5018777"/>
              <a:gd name="connsiteY182" fmla="*/ 2168827 h 2613433"/>
              <a:gd name="connsiteX183" fmla="*/ 1368435 w 5018777"/>
              <a:gd name="connsiteY183" fmla="*/ 2299456 h 2613433"/>
              <a:gd name="connsiteX184" fmla="*/ 1370975 w 5018777"/>
              <a:gd name="connsiteY184" fmla="*/ 2455484 h 2613433"/>
              <a:gd name="connsiteX185" fmla="*/ 1513577 w 5018777"/>
              <a:gd name="connsiteY185" fmla="*/ 2560713 h 2613433"/>
              <a:gd name="connsiteX186" fmla="*/ 1636949 w 5018777"/>
              <a:gd name="connsiteY186" fmla="*/ 2596999 h 2613433"/>
              <a:gd name="connsiteX187" fmla="*/ 1813297 w 5018777"/>
              <a:gd name="connsiteY187" fmla="*/ 2613418 h 2613433"/>
              <a:gd name="connsiteX188" fmla="*/ 1929775 w 5018777"/>
              <a:gd name="connsiteY188" fmla="*/ 2578674 h 2613433"/>
              <a:gd name="connsiteX189" fmla="*/ 1963520 w 5018777"/>
              <a:gd name="connsiteY189" fmla="*/ 2502656 h 2613433"/>
              <a:gd name="connsiteX190" fmla="*/ 2006337 w 5018777"/>
              <a:gd name="connsiteY190" fmla="*/ 2321227 h 2613433"/>
              <a:gd name="connsiteX191" fmla="*/ 2043349 w 5018777"/>
              <a:gd name="connsiteY191" fmla="*/ 2118027 h 2613433"/>
              <a:gd name="connsiteX192" fmla="*/ 2102495 w 5018777"/>
              <a:gd name="connsiteY192" fmla="*/ 1993930 h 2613433"/>
              <a:gd name="connsiteX193" fmla="*/ 2221512 w 5018777"/>
              <a:gd name="connsiteY193" fmla="*/ 1885436 h 2613433"/>
              <a:gd name="connsiteX194" fmla="*/ 2333362 w 5018777"/>
              <a:gd name="connsiteY194" fmla="*/ 1872826 h 2613433"/>
              <a:gd name="connsiteX195" fmla="*/ 2398949 w 5018777"/>
              <a:gd name="connsiteY195" fmla="*/ 1885799 h 2613433"/>
              <a:gd name="connsiteX196" fmla="*/ 2457006 w 5018777"/>
              <a:gd name="connsiteY196" fmla="*/ 1936599 h 2613433"/>
              <a:gd name="connsiteX197" fmla="*/ 2493292 w 5018777"/>
              <a:gd name="connsiteY197" fmla="*/ 1980141 h 2613433"/>
              <a:gd name="connsiteX198" fmla="*/ 2533387 w 5018777"/>
              <a:gd name="connsiteY198" fmla="*/ 2070311 h 2613433"/>
              <a:gd name="connsiteX199" fmla="*/ 2542550 w 5018777"/>
              <a:gd name="connsiteY199" fmla="*/ 2186244 h 2613433"/>
              <a:gd name="connsiteX200" fmla="*/ 2476600 w 5018777"/>
              <a:gd name="connsiteY200" fmla="*/ 2276233 h 2613433"/>
              <a:gd name="connsiteX201" fmla="*/ 2332092 w 5018777"/>
              <a:gd name="connsiteY201" fmla="*/ 2284306 h 2613433"/>
              <a:gd name="connsiteX202" fmla="*/ 2435144 w 5018777"/>
              <a:gd name="connsiteY202" fmla="*/ 2156127 h 2613433"/>
              <a:gd name="connsiteX203" fmla="*/ 2379899 w 5018777"/>
              <a:gd name="connsiteY203" fmla="*/ 2051896 h 2613433"/>
              <a:gd name="connsiteX204" fmla="*/ 2275577 w 5018777"/>
              <a:gd name="connsiteY204" fmla="*/ 2023684 h 2613433"/>
              <a:gd name="connsiteX205" fmla="*/ 2152206 w 5018777"/>
              <a:gd name="connsiteY205" fmla="*/ 2118027 h 2613433"/>
              <a:gd name="connsiteX206" fmla="*/ 2130435 w 5018777"/>
              <a:gd name="connsiteY206" fmla="*/ 2357513 h 2613433"/>
              <a:gd name="connsiteX207" fmla="*/ 2209265 w 5018777"/>
              <a:gd name="connsiteY207" fmla="*/ 2471359 h 2613433"/>
              <a:gd name="connsiteX208" fmla="*/ 2319120 w 5018777"/>
              <a:gd name="connsiteY208" fmla="*/ 2538941 h 2613433"/>
              <a:gd name="connsiteX209" fmla="*/ 2532662 w 5018777"/>
              <a:gd name="connsiteY209" fmla="*/ 2572143 h 2613433"/>
              <a:gd name="connsiteX210" fmla="*/ 2587635 w 5018777"/>
              <a:gd name="connsiteY210" fmla="*/ 2488141 h 2613433"/>
              <a:gd name="connsiteX211" fmla="*/ 2594892 w 5018777"/>
              <a:gd name="connsiteY211" fmla="*/ 2415570 h 2613433"/>
              <a:gd name="connsiteX212" fmla="*/ 2790835 w 5018777"/>
              <a:gd name="connsiteY212" fmla="*/ 2459113 h 2613433"/>
              <a:gd name="connsiteX213" fmla="*/ 2767612 w 5018777"/>
              <a:gd name="connsiteY213" fmla="*/ 2271606 h 2613433"/>
              <a:gd name="connsiteX214" fmla="*/ 2980246 w 5018777"/>
              <a:gd name="connsiteY214" fmla="*/ 2288298 h 2613433"/>
              <a:gd name="connsiteX215" fmla="*/ 2916474 w 5018777"/>
              <a:gd name="connsiteY215" fmla="*/ 2071037 h 2613433"/>
              <a:gd name="connsiteX216" fmla="*/ 3146435 w 5018777"/>
              <a:gd name="connsiteY216" fmla="*/ 2045456 h 2613433"/>
              <a:gd name="connsiteX217" fmla="*/ 3023063 w 5018777"/>
              <a:gd name="connsiteY217" fmla="*/ 1849513 h 2613433"/>
              <a:gd name="connsiteX218" fmla="*/ 3251300 w 5018777"/>
              <a:gd name="connsiteY218" fmla="*/ 1832640 h 2613433"/>
              <a:gd name="connsiteX219" fmla="*/ 3091099 w 5018777"/>
              <a:gd name="connsiteY219" fmla="*/ 1653570 h 2613433"/>
              <a:gd name="connsiteX220" fmla="*/ 3298835 w 5018777"/>
              <a:gd name="connsiteY220" fmla="*/ 1573741 h 2613433"/>
              <a:gd name="connsiteX221" fmla="*/ 3119402 w 5018777"/>
              <a:gd name="connsiteY221" fmla="*/ 1426694 h 2613433"/>
              <a:gd name="connsiteX222" fmla="*/ 3313349 w 5018777"/>
              <a:gd name="connsiteY222" fmla="*/ 1268941 h 2613433"/>
              <a:gd name="connsiteX223" fmla="*/ 3097993 w 5018777"/>
              <a:gd name="connsiteY223" fmla="*/ 1178862 h 2613433"/>
              <a:gd name="connsiteX224" fmla="*/ 3255292 w 5018777"/>
              <a:gd name="connsiteY224" fmla="*/ 1000427 h 2613433"/>
              <a:gd name="connsiteX225" fmla="*/ 3028325 w 5018777"/>
              <a:gd name="connsiteY225" fmla="*/ 929398 h 2613433"/>
              <a:gd name="connsiteX226" fmla="*/ 3131920 w 5018777"/>
              <a:gd name="connsiteY226" fmla="*/ 710141 h 2613433"/>
              <a:gd name="connsiteX227" fmla="*/ 2892435 w 5018777"/>
              <a:gd name="connsiteY227" fmla="*/ 652084 h 2613433"/>
              <a:gd name="connsiteX228" fmla="*/ 2976527 w 5018777"/>
              <a:gd name="connsiteY228" fmla="*/ 470202 h 2613433"/>
              <a:gd name="connsiteX229" fmla="*/ 2736950 w 5018777"/>
              <a:gd name="connsiteY229" fmla="*/ 452694 h 2613433"/>
              <a:gd name="connsiteX230" fmla="*/ 2725520 w 5018777"/>
              <a:gd name="connsiteY230" fmla="*/ 296484 h 2613433"/>
              <a:gd name="connsiteX231" fmla="*/ 2711006 w 5018777"/>
              <a:gd name="connsiteY231" fmla="*/ 238427 h 2613433"/>
              <a:gd name="connsiteX0" fmla="*/ 4779292 w 5018777"/>
              <a:gd name="connsiteY0" fmla="*/ 514199 h 2613433"/>
              <a:gd name="connsiteX1" fmla="*/ 4815577 w 5018777"/>
              <a:gd name="connsiteY1" fmla="*/ 557741 h 2613433"/>
              <a:gd name="connsiteX2" fmla="*/ 4895406 w 5018777"/>
              <a:gd name="connsiteY2" fmla="*/ 550484 h 2613433"/>
              <a:gd name="connsiteX3" fmla="*/ 4895406 w 5018777"/>
              <a:gd name="connsiteY3" fmla="*/ 470656 h 2613433"/>
              <a:gd name="connsiteX4" fmla="*/ 4859120 w 5018777"/>
              <a:gd name="connsiteY4" fmla="*/ 434370 h 2613433"/>
              <a:gd name="connsiteX5" fmla="*/ 4815577 w 5018777"/>
              <a:gd name="connsiteY5" fmla="*/ 419856 h 2613433"/>
              <a:gd name="connsiteX6" fmla="*/ 4750263 w 5018777"/>
              <a:gd name="connsiteY6" fmla="*/ 427113 h 2613433"/>
              <a:gd name="connsiteX7" fmla="*/ 4721235 w 5018777"/>
              <a:gd name="connsiteY7" fmla="*/ 463399 h 2613433"/>
              <a:gd name="connsiteX8" fmla="*/ 4699463 w 5018777"/>
              <a:gd name="connsiteY8" fmla="*/ 506941 h 2613433"/>
              <a:gd name="connsiteX9" fmla="*/ 4699463 w 5018777"/>
              <a:gd name="connsiteY9" fmla="*/ 652084 h 2613433"/>
              <a:gd name="connsiteX10" fmla="*/ 4706720 w 5018777"/>
              <a:gd name="connsiteY10" fmla="*/ 673856 h 2613433"/>
              <a:gd name="connsiteX11" fmla="*/ 4743006 w 5018777"/>
              <a:gd name="connsiteY11" fmla="*/ 702884 h 2613433"/>
              <a:gd name="connsiteX12" fmla="*/ 4779292 w 5018777"/>
              <a:gd name="connsiteY12" fmla="*/ 724656 h 2613433"/>
              <a:gd name="connsiteX13" fmla="*/ 4801063 w 5018777"/>
              <a:gd name="connsiteY13" fmla="*/ 739170 h 2613433"/>
              <a:gd name="connsiteX14" fmla="*/ 4960720 w 5018777"/>
              <a:gd name="connsiteY14" fmla="*/ 724656 h 2613433"/>
              <a:gd name="connsiteX15" fmla="*/ 4982492 w 5018777"/>
              <a:gd name="connsiteY15" fmla="*/ 681113 h 2613433"/>
              <a:gd name="connsiteX16" fmla="*/ 5004263 w 5018777"/>
              <a:gd name="connsiteY16" fmla="*/ 637570 h 2613433"/>
              <a:gd name="connsiteX17" fmla="*/ 5011520 w 5018777"/>
              <a:gd name="connsiteY17" fmla="*/ 594027 h 2613433"/>
              <a:gd name="connsiteX18" fmla="*/ 5018777 w 5018777"/>
              <a:gd name="connsiteY18" fmla="*/ 564999 h 2613433"/>
              <a:gd name="connsiteX19" fmla="*/ 5004263 w 5018777"/>
              <a:gd name="connsiteY19" fmla="*/ 398084 h 2613433"/>
              <a:gd name="connsiteX20" fmla="*/ 4997006 w 5018777"/>
              <a:gd name="connsiteY20" fmla="*/ 376313 h 2613433"/>
              <a:gd name="connsiteX21" fmla="*/ 4982492 w 5018777"/>
              <a:gd name="connsiteY21" fmla="*/ 354541 h 2613433"/>
              <a:gd name="connsiteX22" fmla="*/ 4960720 w 5018777"/>
              <a:gd name="connsiteY22" fmla="*/ 318256 h 2613433"/>
              <a:gd name="connsiteX23" fmla="*/ 4953463 w 5018777"/>
              <a:gd name="connsiteY23" fmla="*/ 296484 h 2613433"/>
              <a:gd name="connsiteX24" fmla="*/ 4888149 w 5018777"/>
              <a:gd name="connsiteY24" fmla="*/ 260199 h 2613433"/>
              <a:gd name="connsiteX25" fmla="*/ 4851863 w 5018777"/>
              <a:gd name="connsiteY25" fmla="*/ 238427 h 2613433"/>
              <a:gd name="connsiteX26" fmla="*/ 4801063 w 5018777"/>
              <a:gd name="connsiteY26" fmla="*/ 216656 h 2613433"/>
              <a:gd name="connsiteX27" fmla="*/ 4743006 w 5018777"/>
              <a:gd name="connsiteY27" fmla="*/ 165856 h 2613433"/>
              <a:gd name="connsiteX28" fmla="*/ 4728492 w 5018777"/>
              <a:gd name="connsiteY28" fmla="*/ 151341 h 2613433"/>
              <a:gd name="connsiteX29" fmla="*/ 4655920 w 5018777"/>
              <a:gd name="connsiteY29" fmla="*/ 115056 h 2613433"/>
              <a:gd name="connsiteX30" fmla="*/ 4612377 w 5018777"/>
              <a:gd name="connsiteY30" fmla="*/ 86027 h 2613433"/>
              <a:gd name="connsiteX31" fmla="*/ 4568835 w 5018777"/>
              <a:gd name="connsiteY31" fmla="*/ 71513 h 2613433"/>
              <a:gd name="connsiteX32" fmla="*/ 4539806 w 5018777"/>
              <a:gd name="connsiteY32" fmla="*/ 64256 h 2613433"/>
              <a:gd name="connsiteX33" fmla="*/ 4496263 w 5018777"/>
              <a:gd name="connsiteY33" fmla="*/ 49741 h 2613433"/>
              <a:gd name="connsiteX34" fmla="*/ 4445463 w 5018777"/>
              <a:gd name="connsiteY34" fmla="*/ 27970 h 2613433"/>
              <a:gd name="connsiteX35" fmla="*/ 4380149 w 5018777"/>
              <a:gd name="connsiteY35" fmla="*/ 20713 h 2613433"/>
              <a:gd name="connsiteX36" fmla="*/ 4336606 w 5018777"/>
              <a:gd name="connsiteY36" fmla="*/ 13456 h 2613433"/>
              <a:gd name="connsiteX37" fmla="*/ 4264035 w 5018777"/>
              <a:gd name="connsiteY37" fmla="*/ 6199 h 2613433"/>
              <a:gd name="connsiteX38" fmla="*/ 3882672 w 5018777"/>
              <a:gd name="connsiteY38" fmla="*/ 3296 h 2613433"/>
              <a:gd name="connsiteX39" fmla="*/ 3705235 w 5018777"/>
              <a:gd name="connsiteY39" fmla="*/ 56999 h 2613433"/>
              <a:gd name="connsiteX40" fmla="*/ 3547755 w 5018777"/>
              <a:gd name="connsiteY40" fmla="*/ 254393 h 2613433"/>
              <a:gd name="connsiteX41" fmla="*/ 3502035 w 5018777"/>
              <a:gd name="connsiteY41" fmla="*/ 427113 h 2613433"/>
              <a:gd name="connsiteX42" fmla="*/ 3501672 w 5018777"/>
              <a:gd name="connsiteY42" fmla="*/ 559556 h 2613433"/>
              <a:gd name="connsiteX43" fmla="*/ 3554649 w 5018777"/>
              <a:gd name="connsiteY43" fmla="*/ 673856 h 2613433"/>
              <a:gd name="connsiteX44" fmla="*/ 3638106 w 5018777"/>
              <a:gd name="connsiteY44" fmla="*/ 736267 h 2613433"/>
              <a:gd name="connsiteX45" fmla="*/ 3756397 w 5018777"/>
              <a:gd name="connsiteY45" fmla="*/ 758764 h 2613433"/>
              <a:gd name="connsiteX46" fmla="*/ 3886663 w 5018777"/>
              <a:gd name="connsiteY46" fmla="*/ 746427 h 2613433"/>
              <a:gd name="connsiteX47" fmla="*/ 3980643 w 5018777"/>
              <a:gd name="connsiteY47" fmla="*/ 665147 h 2613433"/>
              <a:gd name="connsiteX48" fmla="*/ 4000237 w 5018777"/>
              <a:gd name="connsiteY48" fmla="*/ 583504 h 2613433"/>
              <a:gd name="connsiteX49" fmla="*/ 3943450 w 5018777"/>
              <a:gd name="connsiteY49" fmla="*/ 486621 h 2613433"/>
              <a:gd name="connsiteX50" fmla="*/ 3866706 w 5018777"/>
              <a:gd name="connsiteY50" fmla="*/ 454690 h 2613433"/>
              <a:gd name="connsiteX51" fmla="*/ 3801120 w 5018777"/>
              <a:gd name="connsiteY51" fmla="*/ 466120 h 2613433"/>
              <a:gd name="connsiteX52" fmla="*/ 3763292 w 5018777"/>
              <a:gd name="connsiteY52" fmla="*/ 535970 h 2613433"/>
              <a:gd name="connsiteX53" fmla="*/ 3770005 w 5018777"/>
              <a:gd name="connsiteY53" fmla="*/ 633306 h 2613433"/>
              <a:gd name="connsiteX54" fmla="*/ 3681286 w 5018777"/>
              <a:gd name="connsiteY54" fmla="*/ 546130 h 2613433"/>
              <a:gd name="connsiteX55" fmla="*/ 3668949 w 5018777"/>
              <a:gd name="connsiteY55" fmla="*/ 441627 h 2613433"/>
              <a:gd name="connsiteX56" fmla="*/ 3724285 w 5018777"/>
              <a:gd name="connsiteY56" fmla="*/ 353453 h 2613433"/>
              <a:gd name="connsiteX57" fmla="*/ 3827427 w 5018777"/>
              <a:gd name="connsiteY57" fmla="*/ 317530 h 2613433"/>
              <a:gd name="connsiteX58" fmla="*/ 3959235 w 5018777"/>
              <a:gd name="connsiteY58" fmla="*/ 340027 h 2613433"/>
              <a:gd name="connsiteX59" fmla="*/ 4097120 w 5018777"/>
              <a:gd name="connsiteY59" fmla="*/ 485170 h 2613433"/>
              <a:gd name="connsiteX60" fmla="*/ 4111997 w 5018777"/>
              <a:gd name="connsiteY60" fmla="*/ 627047 h 2613433"/>
              <a:gd name="connsiteX61" fmla="*/ 4060835 w 5018777"/>
              <a:gd name="connsiteY61" fmla="*/ 775456 h 2613433"/>
              <a:gd name="connsiteX62" fmla="*/ 3946897 w 5018777"/>
              <a:gd name="connsiteY62" fmla="*/ 857461 h 2613433"/>
              <a:gd name="connsiteX63" fmla="*/ 3780255 w 5018777"/>
              <a:gd name="connsiteY63" fmla="*/ 891933 h 2613433"/>
              <a:gd name="connsiteX64" fmla="*/ 3567349 w 5018777"/>
              <a:gd name="connsiteY64" fmla="*/ 869799 h 2613433"/>
              <a:gd name="connsiteX65" fmla="*/ 3414586 w 5018777"/>
              <a:gd name="connsiteY65" fmla="*/ 817094 h 2613433"/>
              <a:gd name="connsiteX66" fmla="*/ 3324870 w 5018777"/>
              <a:gd name="connsiteY66" fmla="*/ 698893 h 2613433"/>
              <a:gd name="connsiteX67" fmla="*/ 3267538 w 5018777"/>
              <a:gd name="connsiteY67" fmla="*/ 546402 h 2613433"/>
              <a:gd name="connsiteX68" fmla="*/ 3199412 w 5018777"/>
              <a:gd name="connsiteY68" fmla="*/ 374136 h 2613433"/>
              <a:gd name="connsiteX69" fmla="*/ 3139177 w 5018777"/>
              <a:gd name="connsiteY69" fmla="*/ 289227 h 2613433"/>
              <a:gd name="connsiteX70" fmla="*/ 3081120 w 5018777"/>
              <a:gd name="connsiteY70" fmla="*/ 238427 h 2613433"/>
              <a:gd name="connsiteX71" fmla="*/ 3008549 w 5018777"/>
              <a:gd name="connsiteY71" fmla="*/ 180370 h 2613433"/>
              <a:gd name="connsiteX72" fmla="*/ 2934889 w 5018777"/>
              <a:gd name="connsiteY72" fmla="*/ 130659 h 2613433"/>
              <a:gd name="connsiteX73" fmla="*/ 2827120 w 5018777"/>
              <a:gd name="connsiteY73" fmla="*/ 86027 h 2613433"/>
              <a:gd name="connsiteX74" fmla="*/ 2667463 w 5018777"/>
              <a:gd name="connsiteY74" fmla="*/ 56999 h 2613433"/>
              <a:gd name="connsiteX75" fmla="*/ 2500549 w 5018777"/>
              <a:gd name="connsiteY75" fmla="*/ 49741 h 2613433"/>
              <a:gd name="connsiteX76" fmla="*/ 2275577 w 5018777"/>
              <a:gd name="connsiteY76" fmla="*/ 27970 h 2613433"/>
              <a:gd name="connsiteX77" fmla="*/ 2036092 w 5018777"/>
              <a:gd name="connsiteY77" fmla="*/ 13456 h 2613433"/>
              <a:gd name="connsiteX78" fmla="*/ 1753063 w 5018777"/>
              <a:gd name="connsiteY78" fmla="*/ 35227 h 2613433"/>
              <a:gd name="connsiteX79" fmla="*/ 1519746 w 5018777"/>
              <a:gd name="connsiteY79" fmla="*/ 88204 h 2613433"/>
              <a:gd name="connsiteX80" fmla="*/ 1157977 w 5018777"/>
              <a:gd name="connsiteY80" fmla="*/ 196699 h 2613433"/>
              <a:gd name="connsiteX81" fmla="*/ 969292 w 5018777"/>
              <a:gd name="connsiteY81" fmla="*/ 267456 h 2613433"/>
              <a:gd name="connsiteX82" fmla="*/ 889463 w 5018777"/>
              <a:gd name="connsiteY82" fmla="*/ 325513 h 2613433"/>
              <a:gd name="connsiteX83" fmla="*/ 763189 w 5018777"/>
              <a:gd name="connsiteY83" fmla="*/ 426750 h 2613433"/>
              <a:gd name="connsiteX84" fmla="*/ 693520 w 5018777"/>
              <a:gd name="connsiteY84" fmla="*/ 506941 h 2613433"/>
              <a:gd name="connsiteX85" fmla="*/ 664492 w 5018777"/>
              <a:gd name="connsiteY85" fmla="*/ 550484 h 2613433"/>
              <a:gd name="connsiteX86" fmla="*/ 642720 w 5018777"/>
              <a:gd name="connsiteY86" fmla="*/ 615799 h 2613433"/>
              <a:gd name="connsiteX87" fmla="*/ 651792 w 5018777"/>
              <a:gd name="connsiteY87" fmla="*/ 747153 h 2613433"/>
              <a:gd name="connsiteX88" fmla="*/ 700052 w 5018777"/>
              <a:gd name="connsiteY88" fmla="*/ 810653 h 2613433"/>
              <a:gd name="connsiteX89" fmla="*/ 751577 w 5018777"/>
              <a:gd name="connsiteY89" fmla="*/ 811016 h 2613433"/>
              <a:gd name="connsiteX90" fmla="*/ 775889 w 5018777"/>
              <a:gd name="connsiteY90" fmla="*/ 755136 h 2613433"/>
              <a:gd name="connsiteX91" fmla="*/ 764640 w 5018777"/>
              <a:gd name="connsiteY91" fmla="*/ 685467 h 2613433"/>
              <a:gd name="connsiteX92" fmla="*/ 704769 w 5018777"/>
              <a:gd name="connsiteY92" fmla="*/ 650633 h 2613433"/>
              <a:gd name="connsiteX93" fmla="*/ 567246 w 5018777"/>
              <a:gd name="connsiteY93" fmla="*/ 645190 h 2613433"/>
              <a:gd name="connsiteX94" fmla="*/ 468549 w 5018777"/>
              <a:gd name="connsiteY94" fmla="*/ 688370 h 2613433"/>
              <a:gd name="connsiteX95" fmla="*/ 446777 w 5018777"/>
              <a:gd name="connsiteY95" fmla="*/ 760941 h 2613433"/>
              <a:gd name="connsiteX96" fmla="*/ 475806 w 5018777"/>
              <a:gd name="connsiteY96" fmla="*/ 855284 h 2613433"/>
              <a:gd name="connsiteX97" fmla="*/ 533863 w 5018777"/>
              <a:gd name="connsiteY97" fmla="*/ 848027 h 2613433"/>
              <a:gd name="connsiteX98" fmla="*/ 541120 w 5018777"/>
              <a:gd name="connsiteY98" fmla="*/ 826256 h 2613433"/>
              <a:gd name="connsiteX99" fmla="*/ 519349 w 5018777"/>
              <a:gd name="connsiteY99" fmla="*/ 746427 h 2613433"/>
              <a:gd name="connsiteX100" fmla="*/ 497577 w 5018777"/>
              <a:gd name="connsiteY100" fmla="*/ 731913 h 2613433"/>
              <a:gd name="connsiteX101" fmla="*/ 352435 w 5018777"/>
              <a:gd name="connsiteY101" fmla="*/ 739170 h 2613433"/>
              <a:gd name="connsiteX102" fmla="*/ 252286 w 5018777"/>
              <a:gd name="connsiteY102" fmla="*/ 797227 h 2613433"/>
              <a:gd name="connsiteX103" fmla="*/ 192777 w 5018777"/>
              <a:gd name="connsiteY103" fmla="*/ 898827 h 2613433"/>
              <a:gd name="connsiteX104" fmla="*/ 187335 w 5018777"/>
              <a:gd name="connsiteY104" fmla="*/ 1032721 h 2613433"/>
              <a:gd name="connsiteX105" fmla="*/ 218177 w 5018777"/>
              <a:gd name="connsiteY105" fmla="*/ 1076990 h 2613433"/>
              <a:gd name="connsiteX106" fmla="*/ 278049 w 5018777"/>
              <a:gd name="connsiteY106" fmla="*/ 1069733 h 2613433"/>
              <a:gd name="connsiteX107" fmla="*/ 297643 w 5018777"/>
              <a:gd name="connsiteY107" fmla="*/ 1028730 h 2613433"/>
              <a:gd name="connsiteX108" fmla="*/ 260995 w 5018777"/>
              <a:gd name="connsiteY108" fmla="*/ 963779 h 2613433"/>
              <a:gd name="connsiteX109" fmla="*/ 172095 w 5018777"/>
              <a:gd name="connsiteY109" fmla="*/ 958336 h 2613433"/>
              <a:gd name="connsiteX110" fmla="*/ 108957 w 5018777"/>
              <a:gd name="connsiteY110" fmla="*/ 1002604 h 2613433"/>
              <a:gd name="connsiteX111" fmla="*/ 54892 w 5018777"/>
              <a:gd name="connsiteY111" fmla="*/ 1072999 h 2613433"/>
              <a:gd name="connsiteX112" fmla="*/ 14252 w 5018777"/>
              <a:gd name="connsiteY112" fmla="*/ 1162987 h 2613433"/>
              <a:gd name="connsiteX113" fmla="*/ 20783 w 5018777"/>
              <a:gd name="connsiteY113" fmla="*/ 1268216 h 2613433"/>
              <a:gd name="connsiteX114" fmla="*/ 69406 w 5018777"/>
              <a:gd name="connsiteY114" fmla="*/ 1319741 h 2613433"/>
              <a:gd name="connsiteX115" fmla="*/ 112949 w 5018777"/>
              <a:gd name="connsiteY115" fmla="*/ 1348770 h 2613433"/>
              <a:gd name="connsiteX116" fmla="*/ 159032 w 5018777"/>
              <a:gd name="connsiteY116" fmla="*/ 1348044 h 2613433"/>
              <a:gd name="connsiteX117" fmla="*/ 217089 w 5018777"/>
              <a:gd name="connsiteY117" fmla="*/ 1322644 h 2613433"/>
              <a:gd name="connsiteX118" fmla="*/ 199672 w 5018777"/>
              <a:gd name="connsiteY118" fmla="*/ 1249347 h 2613433"/>
              <a:gd name="connsiteX119" fmla="*/ 124197 w 5018777"/>
              <a:gd name="connsiteY119" fmla="*/ 1242453 h 2613433"/>
              <a:gd name="connsiteX120" fmla="*/ 54892 w 5018777"/>
              <a:gd name="connsiteY120" fmla="*/ 1268941 h 2613433"/>
              <a:gd name="connsiteX121" fmla="*/ 33120 w 5018777"/>
              <a:gd name="connsiteY121" fmla="*/ 1305227 h 2613433"/>
              <a:gd name="connsiteX122" fmla="*/ 18606 w 5018777"/>
              <a:gd name="connsiteY122" fmla="*/ 1326999 h 2613433"/>
              <a:gd name="connsiteX123" fmla="*/ 4092 w 5018777"/>
              <a:gd name="connsiteY123" fmla="*/ 1385781 h 2613433"/>
              <a:gd name="connsiteX124" fmla="*/ 3729 w 5018777"/>
              <a:gd name="connsiteY124" fmla="*/ 1442387 h 2613433"/>
              <a:gd name="connsiteX125" fmla="*/ 47635 w 5018777"/>
              <a:gd name="connsiteY125" fmla="*/ 1501170 h 2613433"/>
              <a:gd name="connsiteX126" fmla="*/ 91177 w 5018777"/>
              <a:gd name="connsiteY126" fmla="*/ 1530199 h 2613433"/>
              <a:gd name="connsiteX127" fmla="*/ 127100 w 5018777"/>
              <a:gd name="connsiteY127" fmla="*/ 1574467 h 2613433"/>
              <a:gd name="connsiteX128" fmla="*/ 171006 w 5018777"/>
              <a:gd name="connsiteY128" fmla="*/ 1588256 h 2613433"/>
              <a:gd name="connsiteX129" fmla="*/ 228337 w 5018777"/>
              <a:gd name="connsiteY129" fmla="*/ 1567936 h 2613433"/>
              <a:gd name="connsiteX130" fmla="*/ 236683 w 5018777"/>
              <a:gd name="connsiteY130" fmla="*/ 1489921 h 2613433"/>
              <a:gd name="connsiteX131" fmla="*/ 157217 w 5018777"/>
              <a:gd name="connsiteY131" fmla="*/ 1471779 h 2613433"/>
              <a:gd name="connsiteX132" fmla="*/ 105692 w 5018777"/>
              <a:gd name="connsiteY132" fmla="*/ 1508427 h 2613433"/>
              <a:gd name="connsiteX133" fmla="*/ 105692 w 5018777"/>
              <a:gd name="connsiteY133" fmla="*/ 1704370 h 2613433"/>
              <a:gd name="connsiteX134" fmla="*/ 141615 w 5018777"/>
              <a:gd name="connsiteY134" fmla="*/ 1755533 h 2613433"/>
              <a:gd name="connsiteX135" fmla="*/ 192777 w 5018777"/>
              <a:gd name="connsiteY135" fmla="*/ 1798713 h 2613433"/>
              <a:gd name="connsiteX136" fmla="*/ 250835 w 5018777"/>
              <a:gd name="connsiteY136" fmla="*/ 1834999 h 2613433"/>
              <a:gd name="connsiteX137" fmla="*/ 359692 w 5018777"/>
              <a:gd name="connsiteY137" fmla="*/ 1827741 h 2613433"/>
              <a:gd name="connsiteX138" fmla="*/ 394163 w 5018777"/>
              <a:gd name="connsiteY138" fmla="*/ 1802704 h 2613433"/>
              <a:gd name="connsiteX139" fmla="*/ 410492 w 5018777"/>
              <a:gd name="connsiteY139" fmla="*/ 1704370 h 2613433"/>
              <a:gd name="connsiteX140" fmla="*/ 366949 w 5018777"/>
              <a:gd name="connsiteY140" fmla="*/ 1689856 h 2613433"/>
              <a:gd name="connsiteX141" fmla="*/ 316149 w 5018777"/>
              <a:gd name="connsiteY141" fmla="*/ 1697113 h 2613433"/>
              <a:gd name="connsiteX142" fmla="*/ 279863 w 5018777"/>
              <a:gd name="connsiteY142" fmla="*/ 1726141 h 2613433"/>
              <a:gd name="connsiteX143" fmla="*/ 265349 w 5018777"/>
              <a:gd name="connsiteY143" fmla="*/ 1791456 h 2613433"/>
              <a:gd name="connsiteX144" fmla="*/ 276235 w 5018777"/>
              <a:gd name="connsiteY144" fmla="*/ 1945307 h 2613433"/>
              <a:gd name="connsiteX145" fmla="*/ 331026 w 5018777"/>
              <a:gd name="connsiteY145" fmla="*/ 1990664 h 2613433"/>
              <a:gd name="connsiteX146" fmla="*/ 417749 w 5018777"/>
              <a:gd name="connsiteY146" fmla="*/ 2009170 h 2613433"/>
              <a:gd name="connsiteX147" fmla="*/ 526606 w 5018777"/>
              <a:gd name="connsiteY147" fmla="*/ 2001913 h 2613433"/>
              <a:gd name="connsiteX148" fmla="*/ 555635 w 5018777"/>
              <a:gd name="connsiteY148" fmla="*/ 1980141 h 2613433"/>
              <a:gd name="connsiteX149" fmla="*/ 599177 w 5018777"/>
              <a:gd name="connsiteY149" fmla="*/ 1951113 h 2613433"/>
              <a:gd name="connsiteX150" fmla="*/ 628206 w 5018777"/>
              <a:gd name="connsiteY150" fmla="*/ 1907570 h 2613433"/>
              <a:gd name="connsiteX151" fmla="*/ 613692 w 5018777"/>
              <a:gd name="connsiteY151" fmla="*/ 1842256 h 2613433"/>
              <a:gd name="connsiteX152" fmla="*/ 570149 w 5018777"/>
              <a:gd name="connsiteY152" fmla="*/ 1798713 h 2613433"/>
              <a:gd name="connsiteX153" fmla="*/ 528057 w 5018777"/>
              <a:gd name="connsiteY153" fmla="*/ 1806696 h 2613433"/>
              <a:gd name="connsiteX154" fmla="*/ 481249 w 5018777"/>
              <a:gd name="connsiteY154" fmla="*/ 1904667 h 2613433"/>
              <a:gd name="connsiteX155" fmla="*/ 555635 w 5018777"/>
              <a:gd name="connsiteY155" fmla="*/ 2001913 h 2613433"/>
              <a:gd name="connsiteX156" fmla="*/ 570149 w 5018777"/>
              <a:gd name="connsiteY156" fmla="*/ 2023684 h 2613433"/>
              <a:gd name="connsiteX157" fmla="*/ 700777 w 5018777"/>
              <a:gd name="connsiteY157" fmla="*/ 2074484 h 2613433"/>
              <a:gd name="connsiteX158" fmla="*/ 737063 w 5018777"/>
              <a:gd name="connsiteY158" fmla="*/ 2088999 h 2613433"/>
              <a:gd name="connsiteX159" fmla="*/ 867692 w 5018777"/>
              <a:gd name="connsiteY159" fmla="*/ 2126010 h 2613433"/>
              <a:gd name="connsiteX160" fmla="*/ 969292 w 5018777"/>
              <a:gd name="connsiteY160" fmla="*/ 2154313 h 2613433"/>
              <a:gd name="connsiteX161" fmla="*/ 1078149 w 5018777"/>
              <a:gd name="connsiteY161" fmla="*/ 2139799 h 2613433"/>
              <a:gd name="connsiteX162" fmla="*/ 1128949 w 5018777"/>
              <a:gd name="connsiteY162" fmla="*/ 2110770 h 2613433"/>
              <a:gd name="connsiteX163" fmla="*/ 1247603 w 5018777"/>
              <a:gd name="connsiteY163" fmla="*/ 2019693 h 2613433"/>
              <a:gd name="connsiteX164" fmla="*/ 1291509 w 5018777"/>
              <a:gd name="connsiteY164" fmla="*/ 1963450 h 2613433"/>
              <a:gd name="connsiteX165" fmla="*/ 1278083 w 5018777"/>
              <a:gd name="connsiteY165" fmla="*/ 1845521 h 2613433"/>
              <a:gd name="connsiteX166" fmla="*/ 1223292 w 5018777"/>
              <a:gd name="connsiteY166" fmla="*/ 1820484 h 2613433"/>
              <a:gd name="connsiteX167" fmla="*/ 1129675 w 5018777"/>
              <a:gd name="connsiteY167" fmla="*/ 1839353 h 2613433"/>
              <a:gd name="connsiteX168" fmla="*/ 1107177 w 5018777"/>
              <a:gd name="connsiteY168" fmla="*/ 1900313 h 2613433"/>
              <a:gd name="connsiteX169" fmla="*/ 1085406 w 5018777"/>
              <a:gd name="connsiteY169" fmla="*/ 2009170 h 2613433"/>
              <a:gd name="connsiteX170" fmla="*/ 1020092 w 5018777"/>
              <a:gd name="connsiteY170" fmla="*/ 2001913 h 2613433"/>
              <a:gd name="connsiteX171" fmla="*/ 984532 w 5018777"/>
              <a:gd name="connsiteY171" fmla="*/ 1917730 h 2613433"/>
              <a:gd name="connsiteX172" fmla="*/ 996869 w 5018777"/>
              <a:gd name="connsiteY172" fmla="*/ 1813953 h 2613433"/>
              <a:gd name="connsiteX173" fmla="*/ 1070529 w 5018777"/>
              <a:gd name="connsiteY173" fmla="*/ 1737753 h 2613433"/>
              <a:gd name="connsiteX174" fmla="*/ 1230549 w 5018777"/>
              <a:gd name="connsiteY174" fmla="*/ 1697113 h 2613433"/>
              <a:gd name="connsiteX175" fmla="*/ 1339406 w 5018777"/>
              <a:gd name="connsiteY175" fmla="*/ 1704370 h 2613433"/>
              <a:gd name="connsiteX176" fmla="*/ 1426492 w 5018777"/>
              <a:gd name="connsiteY176" fmla="*/ 1747913 h 2613433"/>
              <a:gd name="connsiteX177" fmla="*/ 1480557 w 5018777"/>
              <a:gd name="connsiteY177" fmla="*/ 1798713 h 2613433"/>
              <a:gd name="connsiteX178" fmla="*/ 1510312 w 5018777"/>
              <a:gd name="connsiteY178" fmla="*/ 1865841 h 2613433"/>
              <a:gd name="connsiteX179" fmla="*/ 1511037 w 5018777"/>
              <a:gd name="connsiteY179" fmla="*/ 1968167 h 2613433"/>
              <a:gd name="connsiteX180" fmla="*/ 1463866 w 5018777"/>
              <a:gd name="connsiteY180" fmla="*/ 2053076 h 2613433"/>
              <a:gd name="connsiteX181" fmla="*/ 1404720 w 5018777"/>
              <a:gd name="connsiteY181" fmla="*/ 2168827 h 2613433"/>
              <a:gd name="connsiteX182" fmla="*/ 1368435 w 5018777"/>
              <a:gd name="connsiteY182" fmla="*/ 2299456 h 2613433"/>
              <a:gd name="connsiteX183" fmla="*/ 1370975 w 5018777"/>
              <a:gd name="connsiteY183" fmla="*/ 2455484 h 2613433"/>
              <a:gd name="connsiteX184" fmla="*/ 1513577 w 5018777"/>
              <a:gd name="connsiteY184" fmla="*/ 2560713 h 2613433"/>
              <a:gd name="connsiteX185" fmla="*/ 1636949 w 5018777"/>
              <a:gd name="connsiteY185" fmla="*/ 2596999 h 2613433"/>
              <a:gd name="connsiteX186" fmla="*/ 1813297 w 5018777"/>
              <a:gd name="connsiteY186" fmla="*/ 2613418 h 2613433"/>
              <a:gd name="connsiteX187" fmla="*/ 1929775 w 5018777"/>
              <a:gd name="connsiteY187" fmla="*/ 2578674 h 2613433"/>
              <a:gd name="connsiteX188" fmla="*/ 1963520 w 5018777"/>
              <a:gd name="connsiteY188" fmla="*/ 2502656 h 2613433"/>
              <a:gd name="connsiteX189" fmla="*/ 2006337 w 5018777"/>
              <a:gd name="connsiteY189" fmla="*/ 2321227 h 2613433"/>
              <a:gd name="connsiteX190" fmla="*/ 2043349 w 5018777"/>
              <a:gd name="connsiteY190" fmla="*/ 2118027 h 2613433"/>
              <a:gd name="connsiteX191" fmla="*/ 2102495 w 5018777"/>
              <a:gd name="connsiteY191" fmla="*/ 1993930 h 2613433"/>
              <a:gd name="connsiteX192" fmla="*/ 2221512 w 5018777"/>
              <a:gd name="connsiteY192" fmla="*/ 1885436 h 2613433"/>
              <a:gd name="connsiteX193" fmla="*/ 2333362 w 5018777"/>
              <a:gd name="connsiteY193" fmla="*/ 1872826 h 2613433"/>
              <a:gd name="connsiteX194" fmla="*/ 2398949 w 5018777"/>
              <a:gd name="connsiteY194" fmla="*/ 1885799 h 2613433"/>
              <a:gd name="connsiteX195" fmla="*/ 2457006 w 5018777"/>
              <a:gd name="connsiteY195" fmla="*/ 1936599 h 2613433"/>
              <a:gd name="connsiteX196" fmla="*/ 2493292 w 5018777"/>
              <a:gd name="connsiteY196" fmla="*/ 1980141 h 2613433"/>
              <a:gd name="connsiteX197" fmla="*/ 2533387 w 5018777"/>
              <a:gd name="connsiteY197" fmla="*/ 2070311 h 2613433"/>
              <a:gd name="connsiteX198" fmla="*/ 2542550 w 5018777"/>
              <a:gd name="connsiteY198" fmla="*/ 2186244 h 2613433"/>
              <a:gd name="connsiteX199" fmla="*/ 2476600 w 5018777"/>
              <a:gd name="connsiteY199" fmla="*/ 2276233 h 2613433"/>
              <a:gd name="connsiteX200" fmla="*/ 2332092 w 5018777"/>
              <a:gd name="connsiteY200" fmla="*/ 2284306 h 2613433"/>
              <a:gd name="connsiteX201" fmla="*/ 2435144 w 5018777"/>
              <a:gd name="connsiteY201" fmla="*/ 2156127 h 2613433"/>
              <a:gd name="connsiteX202" fmla="*/ 2379899 w 5018777"/>
              <a:gd name="connsiteY202" fmla="*/ 2051896 h 2613433"/>
              <a:gd name="connsiteX203" fmla="*/ 2275577 w 5018777"/>
              <a:gd name="connsiteY203" fmla="*/ 2023684 h 2613433"/>
              <a:gd name="connsiteX204" fmla="*/ 2152206 w 5018777"/>
              <a:gd name="connsiteY204" fmla="*/ 2118027 h 2613433"/>
              <a:gd name="connsiteX205" fmla="*/ 2130435 w 5018777"/>
              <a:gd name="connsiteY205" fmla="*/ 2357513 h 2613433"/>
              <a:gd name="connsiteX206" fmla="*/ 2209265 w 5018777"/>
              <a:gd name="connsiteY206" fmla="*/ 2471359 h 2613433"/>
              <a:gd name="connsiteX207" fmla="*/ 2319120 w 5018777"/>
              <a:gd name="connsiteY207" fmla="*/ 2538941 h 2613433"/>
              <a:gd name="connsiteX208" fmla="*/ 2532662 w 5018777"/>
              <a:gd name="connsiteY208" fmla="*/ 2572143 h 2613433"/>
              <a:gd name="connsiteX209" fmla="*/ 2587635 w 5018777"/>
              <a:gd name="connsiteY209" fmla="*/ 2488141 h 2613433"/>
              <a:gd name="connsiteX210" fmla="*/ 2594892 w 5018777"/>
              <a:gd name="connsiteY210" fmla="*/ 2415570 h 2613433"/>
              <a:gd name="connsiteX211" fmla="*/ 2790835 w 5018777"/>
              <a:gd name="connsiteY211" fmla="*/ 2459113 h 2613433"/>
              <a:gd name="connsiteX212" fmla="*/ 2767612 w 5018777"/>
              <a:gd name="connsiteY212" fmla="*/ 2271606 h 2613433"/>
              <a:gd name="connsiteX213" fmla="*/ 2980246 w 5018777"/>
              <a:gd name="connsiteY213" fmla="*/ 2288298 h 2613433"/>
              <a:gd name="connsiteX214" fmla="*/ 2916474 w 5018777"/>
              <a:gd name="connsiteY214" fmla="*/ 2071037 h 2613433"/>
              <a:gd name="connsiteX215" fmla="*/ 3146435 w 5018777"/>
              <a:gd name="connsiteY215" fmla="*/ 2045456 h 2613433"/>
              <a:gd name="connsiteX216" fmla="*/ 3023063 w 5018777"/>
              <a:gd name="connsiteY216" fmla="*/ 1849513 h 2613433"/>
              <a:gd name="connsiteX217" fmla="*/ 3251300 w 5018777"/>
              <a:gd name="connsiteY217" fmla="*/ 1832640 h 2613433"/>
              <a:gd name="connsiteX218" fmla="*/ 3091099 w 5018777"/>
              <a:gd name="connsiteY218" fmla="*/ 1653570 h 2613433"/>
              <a:gd name="connsiteX219" fmla="*/ 3298835 w 5018777"/>
              <a:gd name="connsiteY219" fmla="*/ 1573741 h 2613433"/>
              <a:gd name="connsiteX220" fmla="*/ 3119402 w 5018777"/>
              <a:gd name="connsiteY220" fmla="*/ 1426694 h 2613433"/>
              <a:gd name="connsiteX221" fmla="*/ 3313349 w 5018777"/>
              <a:gd name="connsiteY221" fmla="*/ 1268941 h 2613433"/>
              <a:gd name="connsiteX222" fmla="*/ 3097993 w 5018777"/>
              <a:gd name="connsiteY222" fmla="*/ 1178862 h 2613433"/>
              <a:gd name="connsiteX223" fmla="*/ 3255292 w 5018777"/>
              <a:gd name="connsiteY223" fmla="*/ 1000427 h 2613433"/>
              <a:gd name="connsiteX224" fmla="*/ 3028325 w 5018777"/>
              <a:gd name="connsiteY224" fmla="*/ 929398 h 2613433"/>
              <a:gd name="connsiteX225" fmla="*/ 3131920 w 5018777"/>
              <a:gd name="connsiteY225" fmla="*/ 710141 h 2613433"/>
              <a:gd name="connsiteX226" fmla="*/ 2892435 w 5018777"/>
              <a:gd name="connsiteY226" fmla="*/ 652084 h 2613433"/>
              <a:gd name="connsiteX227" fmla="*/ 2976527 w 5018777"/>
              <a:gd name="connsiteY227" fmla="*/ 470202 h 2613433"/>
              <a:gd name="connsiteX228" fmla="*/ 2736950 w 5018777"/>
              <a:gd name="connsiteY228" fmla="*/ 452694 h 2613433"/>
              <a:gd name="connsiteX229" fmla="*/ 2725520 w 5018777"/>
              <a:gd name="connsiteY229" fmla="*/ 296484 h 2613433"/>
              <a:gd name="connsiteX230" fmla="*/ 2711006 w 5018777"/>
              <a:gd name="connsiteY230" fmla="*/ 238427 h 2613433"/>
              <a:gd name="connsiteX0" fmla="*/ 4779292 w 5018777"/>
              <a:gd name="connsiteY0" fmla="*/ 515313 h 2614547"/>
              <a:gd name="connsiteX1" fmla="*/ 4815577 w 5018777"/>
              <a:gd name="connsiteY1" fmla="*/ 558855 h 2614547"/>
              <a:gd name="connsiteX2" fmla="*/ 4895406 w 5018777"/>
              <a:gd name="connsiteY2" fmla="*/ 551598 h 2614547"/>
              <a:gd name="connsiteX3" fmla="*/ 4895406 w 5018777"/>
              <a:gd name="connsiteY3" fmla="*/ 471770 h 2614547"/>
              <a:gd name="connsiteX4" fmla="*/ 4859120 w 5018777"/>
              <a:gd name="connsiteY4" fmla="*/ 435484 h 2614547"/>
              <a:gd name="connsiteX5" fmla="*/ 4815577 w 5018777"/>
              <a:gd name="connsiteY5" fmla="*/ 420970 h 2614547"/>
              <a:gd name="connsiteX6" fmla="*/ 4750263 w 5018777"/>
              <a:gd name="connsiteY6" fmla="*/ 428227 h 2614547"/>
              <a:gd name="connsiteX7" fmla="*/ 4721235 w 5018777"/>
              <a:gd name="connsiteY7" fmla="*/ 464513 h 2614547"/>
              <a:gd name="connsiteX8" fmla="*/ 4699463 w 5018777"/>
              <a:gd name="connsiteY8" fmla="*/ 508055 h 2614547"/>
              <a:gd name="connsiteX9" fmla="*/ 4699463 w 5018777"/>
              <a:gd name="connsiteY9" fmla="*/ 653198 h 2614547"/>
              <a:gd name="connsiteX10" fmla="*/ 4706720 w 5018777"/>
              <a:gd name="connsiteY10" fmla="*/ 674970 h 2614547"/>
              <a:gd name="connsiteX11" fmla="*/ 4743006 w 5018777"/>
              <a:gd name="connsiteY11" fmla="*/ 703998 h 2614547"/>
              <a:gd name="connsiteX12" fmla="*/ 4779292 w 5018777"/>
              <a:gd name="connsiteY12" fmla="*/ 725770 h 2614547"/>
              <a:gd name="connsiteX13" fmla="*/ 4801063 w 5018777"/>
              <a:gd name="connsiteY13" fmla="*/ 740284 h 2614547"/>
              <a:gd name="connsiteX14" fmla="*/ 4960720 w 5018777"/>
              <a:gd name="connsiteY14" fmla="*/ 725770 h 2614547"/>
              <a:gd name="connsiteX15" fmla="*/ 4982492 w 5018777"/>
              <a:gd name="connsiteY15" fmla="*/ 682227 h 2614547"/>
              <a:gd name="connsiteX16" fmla="*/ 5004263 w 5018777"/>
              <a:gd name="connsiteY16" fmla="*/ 638684 h 2614547"/>
              <a:gd name="connsiteX17" fmla="*/ 5011520 w 5018777"/>
              <a:gd name="connsiteY17" fmla="*/ 595141 h 2614547"/>
              <a:gd name="connsiteX18" fmla="*/ 5018777 w 5018777"/>
              <a:gd name="connsiteY18" fmla="*/ 566113 h 2614547"/>
              <a:gd name="connsiteX19" fmla="*/ 5004263 w 5018777"/>
              <a:gd name="connsiteY19" fmla="*/ 399198 h 2614547"/>
              <a:gd name="connsiteX20" fmla="*/ 4997006 w 5018777"/>
              <a:gd name="connsiteY20" fmla="*/ 377427 h 2614547"/>
              <a:gd name="connsiteX21" fmla="*/ 4982492 w 5018777"/>
              <a:gd name="connsiteY21" fmla="*/ 355655 h 2614547"/>
              <a:gd name="connsiteX22" fmla="*/ 4960720 w 5018777"/>
              <a:gd name="connsiteY22" fmla="*/ 319370 h 2614547"/>
              <a:gd name="connsiteX23" fmla="*/ 4953463 w 5018777"/>
              <a:gd name="connsiteY23" fmla="*/ 297598 h 2614547"/>
              <a:gd name="connsiteX24" fmla="*/ 4888149 w 5018777"/>
              <a:gd name="connsiteY24" fmla="*/ 261313 h 2614547"/>
              <a:gd name="connsiteX25" fmla="*/ 4851863 w 5018777"/>
              <a:gd name="connsiteY25" fmla="*/ 239541 h 2614547"/>
              <a:gd name="connsiteX26" fmla="*/ 4801063 w 5018777"/>
              <a:gd name="connsiteY26" fmla="*/ 217770 h 2614547"/>
              <a:gd name="connsiteX27" fmla="*/ 4743006 w 5018777"/>
              <a:gd name="connsiteY27" fmla="*/ 166970 h 2614547"/>
              <a:gd name="connsiteX28" fmla="*/ 4728492 w 5018777"/>
              <a:gd name="connsiteY28" fmla="*/ 152455 h 2614547"/>
              <a:gd name="connsiteX29" fmla="*/ 4655920 w 5018777"/>
              <a:gd name="connsiteY29" fmla="*/ 116170 h 2614547"/>
              <a:gd name="connsiteX30" fmla="*/ 4612377 w 5018777"/>
              <a:gd name="connsiteY30" fmla="*/ 87141 h 2614547"/>
              <a:gd name="connsiteX31" fmla="*/ 4568835 w 5018777"/>
              <a:gd name="connsiteY31" fmla="*/ 72627 h 2614547"/>
              <a:gd name="connsiteX32" fmla="*/ 4539806 w 5018777"/>
              <a:gd name="connsiteY32" fmla="*/ 65370 h 2614547"/>
              <a:gd name="connsiteX33" fmla="*/ 4496263 w 5018777"/>
              <a:gd name="connsiteY33" fmla="*/ 50855 h 2614547"/>
              <a:gd name="connsiteX34" fmla="*/ 4445463 w 5018777"/>
              <a:gd name="connsiteY34" fmla="*/ 29084 h 2614547"/>
              <a:gd name="connsiteX35" fmla="*/ 4380149 w 5018777"/>
              <a:gd name="connsiteY35" fmla="*/ 21827 h 2614547"/>
              <a:gd name="connsiteX36" fmla="*/ 4336606 w 5018777"/>
              <a:gd name="connsiteY36" fmla="*/ 14570 h 2614547"/>
              <a:gd name="connsiteX37" fmla="*/ 4264035 w 5018777"/>
              <a:gd name="connsiteY37" fmla="*/ 7313 h 2614547"/>
              <a:gd name="connsiteX38" fmla="*/ 3882672 w 5018777"/>
              <a:gd name="connsiteY38" fmla="*/ 4410 h 2614547"/>
              <a:gd name="connsiteX39" fmla="*/ 3722380 w 5018777"/>
              <a:gd name="connsiteY39" fmla="*/ 73353 h 2614547"/>
              <a:gd name="connsiteX40" fmla="*/ 3547755 w 5018777"/>
              <a:gd name="connsiteY40" fmla="*/ 255507 h 2614547"/>
              <a:gd name="connsiteX41" fmla="*/ 3502035 w 5018777"/>
              <a:gd name="connsiteY41" fmla="*/ 428227 h 2614547"/>
              <a:gd name="connsiteX42" fmla="*/ 3501672 w 5018777"/>
              <a:gd name="connsiteY42" fmla="*/ 560670 h 2614547"/>
              <a:gd name="connsiteX43" fmla="*/ 3554649 w 5018777"/>
              <a:gd name="connsiteY43" fmla="*/ 674970 h 2614547"/>
              <a:gd name="connsiteX44" fmla="*/ 3638106 w 5018777"/>
              <a:gd name="connsiteY44" fmla="*/ 737381 h 2614547"/>
              <a:gd name="connsiteX45" fmla="*/ 3756397 w 5018777"/>
              <a:gd name="connsiteY45" fmla="*/ 759878 h 2614547"/>
              <a:gd name="connsiteX46" fmla="*/ 3886663 w 5018777"/>
              <a:gd name="connsiteY46" fmla="*/ 747541 h 2614547"/>
              <a:gd name="connsiteX47" fmla="*/ 3980643 w 5018777"/>
              <a:gd name="connsiteY47" fmla="*/ 666261 h 2614547"/>
              <a:gd name="connsiteX48" fmla="*/ 4000237 w 5018777"/>
              <a:gd name="connsiteY48" fmla="*/ 584618 h 2614547"/>
              <a:gd name="connsiteX49" fmla="*/ 3943450 w 5018777"/>
              <a:gd name="connsiteY49" fmla="*/ 487735 h 2614547"/>
              <a:gd name="connsiteX50" fmla="*/ 3866706 w 5018777"/>
              <a:gd name="connsiteY50" fmla="*/ 455804 h 2614547"/>
              <a:gd name="connsiteX51" fmla="*/ 3801120 w 5018777"/>
              <a:gd name="connsiteY51" fmla="*/ 467234 h 2614547"/>
              <a:gd name="connsiteX52" fmla="*/ 3763292 w 5018777"/>
              <a:gd name="connsiteY52" fmla="*/ 537084 h 2614547"/>
              <a:gd name="connsiteX53" fmla="*/ 3770005 w 5018777"/>
              <a:gd name="connsiteY53" fmla="*/ 634420 h 2614547"/>
              <a:gd name="connsiteX54" fmla="*/ 3681286 w 5018777"/>
              <a:gd name="connsiteY54" fmla="*/ 547244 h 2614547"/>
              <a:gd name="connsiteX55" fmla="*/ 3668949 w 5018777"/>
              <a:gd name="connsiteY55" fmla="*/ 442741 h 2614547"/>
              <a:gd name="connsiteX56" fmla="*/ 3724285 w 5018777"/>
              <a:gd name="connsiteY56" fmla="*/ 354567 h 2614547"/>
              <a:gd name="connsiteX57" fmla="*/ 3827427 w 5018777"/>
              <a:gd name="connsiteY57" fmla="*/ 318644 h 2614547"/>
              <a:gd name="connsiteX58" fmla="*/ 3959235 w 5018777"/>
              <a:gd name="connsiteY58" fmla="*/ 341141 h 2614547"/>
              <a:gd name="connsiteX59" fmla="*/ 4097120 w 5018777"/>
              <a:gd name="connsiteY59" fmla="*/ 486284 h 2614547"/>
              <a:gd name="connsiteX60" fmla="*/ 4111997 w 5018777"/>
              <a:gd name="connsiteY60" fmla="*/ 628161 h 2614547"/>
              <a:gd name="connsiteX61" fmla="*/ 4060835 w 5018777"/>
              <a:gd name="connsiteY61" fmla="*/ 776570 h 2614547"/>
              <a:gd name="connsiteX62" fmla="*/ 3946897 w 5018777"/>
              <a:gd name="connsiteY62" fmla="*/ 858575 h 2614547"/>
              <a:gd name="connsiteX63" fmla="*/ 3780255 w 5018777"/>
              <a:gd name="connsiteY63" fmla="*/ 893047 h 2614547"/>
              <a:gd name="connsiteX64" fmla="*/ 3567349 w 5018777"/>
              <a:gd name="connsiteY64" fmla="*/ 870913 h 2614547"/>
              <a:gd name="connsiteX65" fmla="*/ 3414586 w 5018777"/>
              <a:gd name="connsiteY65" fmla="*/ 818208 h 2614547"/>
              <a:gd name="connsiteX66" fmla="*/ 3324870 w 5018777"/>
              <a:gd name="connsiteY66" fmla="*/ 700007 h 2614547"/>
              <a:gd name="connsiteX67" fmla="*/ 3267538 w 5018777"/>
              <a:gd name="connsiteY67" fmla="*/ 547516 h 2614547"/>
              <a:gd name="connsiteX68" fmla="*/ 3199412 w 5018777"/>
              <a:gd name="connsiteY68" fmla="*/ 375250 h 2614547"/>
              <a:gd name="connsiteX69" fmla="*/ 3139177 w 5018777"/>
              <a:gd name="connsiteY69" fmla="*/ 290341 h 2614547"/>
              <a:gd name="connsiteX70" fmla="*/ 3081120 w 5018777"/>
              <a:gd name="connsiteY70" fmla="*/ 239541 h 2614547"/>
              <a:gd name="connsiteX71" fmla="*/ 3008549 w 5018777"/>
              <a:gd name="connsiteY71" fmla="*/ 181484 h 2614547"/>
              <a:gd name="connsiteX72" fmla="*/ 2934889 w 5018777"/>
              <a:gd name="connsiteY72" fmla="*/ 131773 h 2614547"/>
              <a:gd name="connsiteX73" fmla="*/ 2827120 w 5018777"/>
              <a:gd name="connsiteY73" fmla="*/ 87141 h 2614547"/>
              <a:gd name="connsiteX74" fmla="*/ 2667463 w 5018777"/>
              <a:gd name="connsiteY74" fmla="*/ 58113 h 2614547"/>
              <a:gd name="connsiteX75" fmla="*/ 2500549 w 5018777"/>
              <a:gd name="connsiteY75" fmla="*/ 50855 h 2614547"/>
              <a:gd name="connsiteX76" fmla="*/ 2275577 w 5018777"/>
              <a:gd name="connsiteY76" fmla="*/ 29084 h 2614547"/>
              <a:gd name="connsiteX77" fmla="*/ 2036092 w 5018777"/>
              <a:gd name="connsiteY77" fmla="*/ 14570 h 2614547"/>
              <a:gd name="connsiteX78" fmla="*/ 1753063 w 5018777"/>
              <a:gd name="connsiteY78" fmla="*/ 36341 h 2614547"/>
              <a:gd name="connsiteX79" fmla="*/ 1519746 w 5018777"/>
              <a:gd name="connsiteY79" fmla="*/ 89318 h 2614547"/>
              <a:gd name="connsiteX80" fmla="*/ 1157977 w 5018777"/>
              <a:gd name="connsiteY80" fmla="*/ 197813 h 2614547"/>
              <a:gd name="connsiteX81" fmla="*/ 969292 w 5018777"/>
              <a:gd name="connsiteY81" fmla="*/ 268570 h 2614547"/>
              <a:gd name="connsiteX82" fmla="*/ 889463 w 5018777"/>
              <a:gd name="connsiteY82" fmla="*/ 326627 h 2614547"/>
              <a:gd name="connsiteX83" fmla="*/ 763189 w 5018777"/>
              <a:gd name="connsiteY83" fmla="*/ 427864 h 2614547"/>
              <a:gd name="connsiteX84" fmla="*/ 693520 w 5018777"/>
              <a:gd name="connsiteY84" fmla="*/ 508055 h 2614547"/>
              <a:gd name="connsiteX85" fmla="*/ 664492 w 5018777"/>
              <a:gd name="connsiteY85" fmla="*/ 551598 h 2614547"/>
              <a:gd name="connsiteX86" fmla="*/ 642720 w 5018777"/>
              <a:gd name="connsiteY86" fmla="*/ 616913 h 2614547"/>
              <a:gd name="connsiteX87" fmla="*/ 651792 w 5018777"/>
              <a:gd name="connsiteY87" fmla="*/ 748267 h 2614547"/>
              <a:gd name="connsiteX88" fmla="*/ 700052 w 5018777"/>
              <a:gd name="connsiteY88" fmla="*/ 811767 h 2614547"/>
              <a:gd name="connsiteX89" fmla="*/ 751577 w 5018777"/>
              <a:gd name="connsiteY89" fmla="*/ 812130 h 2614547"/>
              <a:gd name="connsiteX90" fmla="*/ 775889 w 5018777"/>
              <a:gd name="connsiteY90" fmla="*/ 756250 h 2614547"/>
              <a:gd name="connsiteX91" fmla="*/ 764640 w 5018777"/>
              <a:gd name="connsiteY91" fmla="*/ 686581 h 2614547"/>
              <a:gd name="connsiteX92" fmla="*/ 704769 w 5018777"/>
              <a:gd name="connsiteY92" fmla="*/ 651747 h 2614547"/>
              <a:gd name="connsiteX93" fmla="*/ 567246 w 5018777"/>
              <a:gd name="connsiteY93" fmla="*/ 646304 h 2614547"/>
              <a:gd name="connsiteX94" fmla="*/ 468549 w 5018777"/>
              <a:gd name="connsiteY94" fmla="*/ 689484 h 2614547"/>
              <a:gd name="connsiteX95" fmla="*/ 446777 w 5018777"/>
              <a:gd name="connsiteY95" fmla="*/ 762055 h 2614547"/>
              <a:gd name="connsiteX96" fmla="*/ 475806 w 5018777"/>
              <a:gd name="connsiteY96" fmla="*/ 856398 h 2614547"/>
              <a:gd name="connsiteX97" fmla="*/ 533863 w 5018777"/>
              <a:gd name="connsiteY97" fmla="*/ 849141 h 2614547"/>
              <a:gd name="connsiteX98" fmla="*/ 541120 w 5018777"/>
              <a:gd name="connsiteY98" fmla="*/ 827370 h 2614547"/>
              <a:gd name="connsiteX99" fmla="*/ 519349 w 5018777"/>
              <a:gd name="connsiteY99" fmla="*/ 747541 h 2614547"/>
              <a:gd name="connsiteX100" fmla="*/ 497577 w 5018777"/>
              <a:gd name="connsiteY100" fmla="*/ 733027 h 2614547"/>
              <a:gd name="connsiteX101" fmla="*/ 352435 w 5018777"/>
              <a:gd name="connsiteY101" fmla="*/ 740284 h 2614547"/>
              <a:gd name="connsiteX102" fmla="*/ 252286 w 5018777"/>
              <a:gd name="connsiteY102" fmla="*/ 798341 h 2614547"/>
              <a:gd name="connsiteX103" fmla="*/ 192777 w 5018777"/>
              <a:gd name="connsiteY103" fmla="*/ 899941 h 2614547"/>
              <a:gd name="connsiteX104" fmla="*/ 187335 w 5018777"/>
              <a:gd name="connsiteY104" fmla="*/ 1033835 h 2614547"/>
              <a:gd name="connsiteX105" fmla="*/ 218177 w 5018777"/>
              <a:gd name="connsiteY105" fmla="*/ 1078104 h 2614547"/>
              <a:gd name="connsiteX106" fmla="*/ 278049 w 5018777"/>
              <a:gd name="connsiteY106" fmla="*/ 1070847 h 2614547"/>
              <a:gd name="connsiteX107" fmla="*/ 297643 w 5018777"/>
              <a:gd name="connsiteY107" fmla="*/ 1029844 h 2614547"/>
              <a:gd name="connsiteX108" fmla="*/ 260995 w 5018777"/>
              <a:gd name="connsiteY108" fmla="*/ 964893 h 2614547"/>
              <a:gd name="connsiteX109" fmla="*/ 172095 w 5018777"/>
              <a:gd name="connsiteY109" fmla="*/ 959450 h 2614547"/>
              <a:gd name="connsiteX110" fmla="*/ 108957 w 5018777"/>
              <a:gd name="connsiteY110" fmla="*/ 1003718 h 2614547"/>
              <a:gd name="connsiteX111" fmla="*/ 54892 w 5018777"/>
              <a:gd name="connsiteY111" fmla="*/ 1074113 h 2614547"/>
              <a:gd name="connsiteX112" fmla="*/ 14252 w 5018777"/>
              <a:gd name="connsiteY112" fmla="*/ 1164101 h 2614547"/>
              <a:gd name="connsiteX113" fmla="*/ 20783 w 5018777"/>
              <a:gd name="connsiteY113" fmla="*/ 1269330 h 2614547"/>
              <a:gd name="connsiteX114" fmla="*/ 69406 w 5018777"/>
              <a:gd name="connsiteY114" fmla="*/ 1320855 h 2614547"/>
              <a:gd name="connsiteX115" fmla="*/ 112949 w 5018777"/>
              <a:gd name="connsiteY115" fmla="*/ 1349884 h 2614547"/>
              <a:gd name="connsiteX116" fmla="*/ 159032 w 5018777"/>
              <a:gd name="connsiteY116" fmla="*/ 1349158 h 2614547"/>
              <a:gd name="connsiteX117" fmla="*/ 217089 w 5018777"/>
              <a:gd name="connsiteY117" fmla="*/ 1323758 h 2614547"/>
              <a:gd name="connsiteX118" fmla="*/ 199672 w 5018777"/>
              <a:gd name="connsiteY118" fmla="*/ 1250461 h 2614547"/>
              <a:gd name="connsiteX119" fmla="*/ 124197 w 5018777"/>
              <a:gd name="connsiteY119" fmla="*/ 1243567 h 2614547"/>
              <a:gd name="connsiteX120" fmla="*/ 54892 w 5018777"/>
              <a:gd name="connsiteY120" fmla="*/ 1270055 h 2614547"/>
              <a:gd name="connsiteX121" fmla="*/ 33120 w 5018777"/>
              <a:gd name="connsiteY121" fmla="*/ 1306341 h 2614547"/>
              <a:gd name="connsiteX122" fmla="*/ 18606 w 5018777"/>
              <a:gd name="connsiteY122" fmla="*/ 1328113 h 2614547"/>
              <a:gd name="connsiteX123" fmla="*/ 4092 w 5018777"/>
              <a:gd name="connsiteY123" fmla="*/ 1386895 h 2614547"/>
              <a:gd name="connsiteX124" fmla="*/ 3729 w 5018777"/>
              <a:gd name="connsiteY124" fmla="*/ 1443501 h 2614547"/>
              <a:gd name="connsiteX125" fmla="*/ 47635 w 5018777"/>
              <a:gd name="connsiteY125" fmla="*/ 1502284 h 2614547"/>
              <a:gd name="connsiteX126" fmla="*/ 91177 w 5018777"/>
              <a:gd name="connsiteY126" fmla="*/ 1531313 h 2614547"/>
              <a:gd name="connsiteX127" fmla="*/ 127100 w 5018777"/>
              <a:gd name="connsiteY127" fmla="*/ 1575581 h 2614547"/>
              <a:gd name="connsiteX128" fmla="*/ 171006 w 5018777"/>
              <a:gd name="connsiteY128" fmla="*/ 1589370 h 2614547"/>
              <a:gd name="connsiteX129" fmla="*/ 228337 w 5018777"/>
              <a:gd name="connsiteY129" fmla="*/ 1569050 h 2614547"/>
              <a:gd name="connsiteX130" fmla="*/ 236683 w 5018777"/>
              <a:gd name="connsiteY130" fmla="*/ 1491035 h 2614547"/>
              <a:gd name="connsiteX131" fmla="*/ 157217 w 5018777"/>
              <a:gd name="connsiteY131" fmla="*/ 1472893 h 2614547"/>
              <a:gd name="connsiteX132" fmla="*/ 105692 w 5018777"/>
              <a:gd name="connsiteY132" fmla="*/ 1509541 h 2614547"/>
              <a:gd name="connsiteX133" fmla="*/ 105692 w 5018777"/>
              <a:gd name="connsiteY133" fmla="*/ 1705484 h 2614547"/>
              <a:gd name="connsiteX134" fmla="*/ 141615 w 5018777"/>
              <a:gd name="connsiteY134" fmla="*/ 1756647 h 2614547"/>
              <a:gd name="connsiteX135" fmla="*/ 192777 w 5018777"/>
              <a:gd name="connsiteY135" fmla="*/ 1799827 h 2614547"/>
              <a:gd name="connsiteX136" fmla="*/ 250835 w 5018777"/>
              <a:gd name="connsiteY136" fmla="*/ 1836113 h 2614547"/>
              <a:gd name="connsiteX137" fmla="*/ 359692 w 5018777"/>
              <a:gd name="connsiteY137" fmla="*/ 1828855 h 2614547"/>
              <a:gd name="connsiteX138" fmla="*/ 394163 w 5018777"/>
              <a:gd name="connsiteY138" fmla="*/ 1803818 h 2614547"/>
              <a:gd name="connsiteX139" fmla="*/ 410492 w 5018777"/>
              <a:gd name="connsiteY139" fmla="*/ 1705484 h 2614547"/>
              <a:gd name="connsiteX140" fmla="*/ 366949 w 5018777"/>
              <a:gd name="connsiteY140" fmla="*/ 1690970 h 2614547"/>
              <a:gd name="connsiteX141" fmla="*/ 316149 w 5018777"/>
              <a:gd name="connsiteY141" fmla="*/ 1698227 h 2614547"/>
              <a:gd name="connsiteX142" fmla="*/ 279863 w 5018777"/>
              <a:gd name="connsiteY142" fmla="*/ 1727255 h 2614547"/>
              <a:gd name="connsiteX143" fmla="*/ 265349 w 5018777"/>
              <a:gd name="connsiteY143" fmla="*/ 1792570 h 2614547"/>
              <a:gd name="connsiteX144" fmla="*/ 276235 w 5018777"/>
              <a:gd name="connsiteY144" fmla="*/ 1946421 h 2614547"/>
              <a:gd name="connsiteX145" fmla="*/ 331026 w 5018777"/>
              <a:gd name="connsiteY145" fmla="*/ 1991778 h 2614547"/>
              <a:gd name="connsiteX146" fmla="*/ 417749 w 5018777"/>
              <a:gd name="connsiteY146" fmla="*/ 2010284 h 2614547"/>
              <a:gd name="connsiteX147" fmla="*/ 526606 w 5018777"/>
              <a:gd name="connsiteY147" fmla="*/ 2003027 h 2614547"/>
              <a:gd name="connsiteX148" fmla="*/ 555635 w 5018777"/>
              <a:gd name="connsiteY148" fmla="*/ 1981255 h 2614547"/>
              <a:gd name="connsiteX149" fmla="*/ 599177 w 5018777"/>
              <a:gd name="connsiteY149" fmla="*/ 1952227 h 2614547"/>
              <a:gd name="connsiteX150" fmla="*/ 628206 w 5018777"/>
              <a:gd name="connsiteY150" fmla="*/ 1908684 h 2614547"/>
              <a:gd name="connsiteX151" fmla="*/ 613692 w 5018777"/>
              <a:gd name="connsiteY151" fmla="*/ 1843370 h 2614547"/>
              <a:gd name="connsiteX152" fmla="*/ 570149 w 5018777"/>
              <a:gd name="connsiteY152" fmla="*/ 1799827 h 2614547"/>
              <a:gd name="connsiteX153" fmla="*/ 528057 w 5018777"/>
              <a:gd name="connsiteY153" fmla="*/ 1807810 h 2614547"/>
              <a:gd name="connsiteX154" fmla="*/ 481249 w 5018777"/>
              <a:gd name="connsiteY154" fmla="*/ 1905781 h 2614547"/>
              <a:gd name="connsiteX155" fmla="*/ 555635 w 5018777"/>
              <a:gd name="connsiteY155" fmla="*/ 2003027 h 2614547"/>
              <a:gd name="connsiteX156" fmla="*/ 570149 w 5018777"/>
              <a:gd name="connsiteY156" fmla="*/ 2024798 h 2614547"/>
              <a:gd name="connsiteX157" fmla="*/ 700777 w 5018777"/>
              <a:gd name="connsiteY157" fmla="*/ 2075598 h 2614547"/>
              <a:gd name="connsiteX158" fmla="*/ 737063 w 5018777"/>
              <a:gd name="connsiteY158" fmla="*/ 2090113 h 2614547"/>
              <a:gd name="connsiteX159" fmla="*/ 867692 w 5018777"/>
              <a:gd name="connsiteY159" fmla="*/ 2127124 h 2614547"/>
              <a:gd name="connsiteX160" fmla="*/ 969292 w 5018777"/>
              <a:gd name="connsiteY160" fmla="*/ 2155427 h 2614547"/>
              <a:gd name="connsiteX161" fmla="*/ 1078149 w 5018777"/>
              <a:gd name="connsiteY161" fmla="*/ 2140913 h 2614547"/>
              <a:gd name="connsiteX162" fmla="*/ 1128949 w 5018777"/>
              <a:gd name="connsiteY162" fmla="*/ 2111884 h 2614547"/>
              <a:gd name="connsiteX163" fmla="*/ 1247603 w 5018777"/>
              <a:gd name="connsiteY163" fmla="*/ 2020807 h 2614547"/>
              <a:gd name="connsiteX164" fmla="*/ 1291509 w 5018777"/>
              <a:gd name="connsiteY164" fmla="*/ 1964564 h 2614547"/>
              <a:gd name="connsiteX165" fmla="*/ 1278083 w 5018777"/>
              <a:gd name="connsiteY165" fmla="*/ 1846635 h 2614547"/>
              <a:gd name="connsiteX166" fmla="*/ 1223292 w 5018777"/>
              <a:gd name="connsiteY166" fmla="*/ 1821598 h 2614547"/>
              <a:gd name="connsiteX167" fmla="*/ 1129675 w 5018777"/>
              <a:gd name="connsiteY167" fmla="*/ 1840467 h 2614547"/>
              <a:gd name="connsiteX168" fmla="*/ 1107177 w 5018777"/>
              <a:gd name="connsiteY168" fmla="*/ 1901427 h 2614547"/>
              <a:gd name="connsiteX169" fmla="*/ 1085406 w 5018777"/>
              <a:gd name="connsiteY169" fmla="*/ 2010284 h 2614547"/>
              <a:gd name="connsiteX170" fmla="*/ 1020092 w 5018777"/>
              <a:gd name="connsiteY170" fmla="*/ 2003027 h 2614547"/>
              <a:gd name="connsiteX171" fmla="*/ 984532 w 5018777"/>
              <a:gd name="connsiteY171" fmla="*/ 1918844 h 2614547"/>
              <a:gd name="connsiteX172" fmla="*/ 996869 w 5018777"/>
              <a:gd name="connsiteY172" fmla="*/ 1815067 h 2614547"/>
              <a:gd name="connsiteX173" fmla="*/ 1070529 w 5018777"/>
              <a:gd name="connsiteY173" fmla="*/ 1738867 h 2614547"/>
              <a:gd name="connsiteX174" fmla="*/ 1230549 w 5018777"/>
              <a:gd name="connsiteY174" fmla="*/ 1698227 h 2614547"/>
              <a:gd name="connsiteX175" fmla="*/ 1339406 w 5018777"/>
              <a:gd name="connsiteY175" fmla="*/ 1705484 h 2614547"/>
              <a:gd name="connsiteX176" fmla="*/ 1426492 w 5018777"/>
              <a:gd name="connsiteY176" fmla="*/ 1749027 h 2614547"/>
              <a:gd name="connsiteX177" fmla="*/ 1480557 w 5018777"/>
              <a:gd name="connsiteY177" fmla="*/ 1799827 h 2614547"/>
              <a:gd name="connsiteX178" fmla="*/ 1510312 w 5018777"/>
              <a:gd name="connsiteY178" fmla="*/ 1866955 h 2614547"/>
              <a:gd name="connsiteX179" fmla="*/ 1511037 w 5018777"/>
              <a:gd name="connsiteY179" fmla="*/ 1969281 h 2614547"/>
              <a:gd name="connsiteX180" fmla="*/ 1463866 w 5018777"/>
              <a:gd name="connsiteY180" fmla="*/ 2054190 h 2614547"/>
              <a:gd name="connsiteX181" fmla="*/ 1404720 w 5018777"/>
              <a:gd name="connsiteY181" fmla="*/ 2169941 h 2614547"/>
              <a:gd name="connsiteX182" fmla="*/ 1368435 w 5018777"/>
              <a:gd name="connsiteY182" fmla="*/ 2300570 h 2614547"/>
              <a:gd name="connsiteX183" fmla="*/ 1370975 w 5018777"/>
              <a:gd name="connsiteY183" fmla="*/ 2456598 h 2614547"/>
              <a:gd name="connsiteX184" fmla="*/ 1513577 w 5018777"/>
              <a:gd name="connsiteY184" fmla="*/ 2561827 h 2614547"/>
              <a:gd name="connsiteX185" fmla="*/ 1636949 w 5018777"/>
              <a:gd name="connsiteY185" fmla="*/ 2598113 h 2614547"/>
              <a:gd name="connsiteX186" fmla="*/ 1813297 w 5018777"/>
              <a:gd name="connsiteY186" fmla="*/ 2614532 h 2614547"/>
              <a:gd name="connsiteX187" fmla="*/ 1929775 w 5018777"/>
              <a:gd name="connsiteY187" fmla="*/ 2579788 h 2614547"/>
              <a:gd name="connsiteX188" fmla="*/ 1963520 w 5018777"/>
              <a:gd name="connsiteY188" fmla="*/ 2503770 h 2614547"/>
              <a:gd name="connsiteX189" fmla="*/ 2006337 w 5018777"/>
              <a:gd name="connsiteY189" fmla="*/ 2322341 h 2614547"/>
              <a:gd name="connsiteX190" fmla="*/ 2043349 w 5018777"/>
              <a:gd name="connsiteY190" fmla="*/ 2119141 h 2614547"/>
              <a:gd name="connsiteX191" fmla="*/ 2102495 w 5018777"/>
              <a:gd name="connsiteY191" fmla="*/ 1995044 h 2614547"/>
              <a:gd name="connsiteX192" fmla="*/ 2221512 w 5018777"/>
              <a:gd name="connsiteY192" fmla="*/ 1886550 h 2614547"/>
              <a:gd name="connsiteX193" fmla="*/ 2333362 w 5018777"/>
              <a:gd name="connsiteY193" fmla="*/ 1873940 h 2614547"/>
              <a:gd name="connsiteX194" fmla="*/ 2398949 w 5018777"/>
              <a:gd name="connsiteY194" fmla="*/ 1886913 h 2614547"/>
              <a:gd name="connsiteX195" fmla="*/ 2457006 w 5018777"/>
              <a:gd name="connsiteY195" fmla="*/ 1937713 h 2614547"/>
              <a:gd name="connsiteX196" fmla="*/ 2493292 w 5018777"/>
              <a:gd name="connsiteY196" fmla="*/ 1981255 h 2614547"/>
              <a:gd name="connsiteX197" fmla="*/ 2533387 w 5018777"/>
              <a:gd name="connsiteY197" fmla="*/ 2071425 h 2614547"/>
              <a:gd name="connsiteX198" fmla="*/ 2542550 w 5018777"/>
              <a:gd name="connsiteY198" fmla="*/ 2187358 h 2614547"/>
              <a:gd name="connsiteX199" fmla="*/ 2476600 w 5018777"/>
              <a:gd name="connsiteY199" fmla="*/ 2277347 h 2614547"/>
              <a:gd name="connsiteX200" fmla="*/ 2332092 w 5018777"/>
              <a:gd name="connsiteY200" fmla="*/ 2285420 h 2614547"/>
              <a:gd name="connsiteX201" fmla="*/ 2435144 w 5018777"/>
              <a:gd name="connsiteY201" fmla="*/ 2157241 h 2614547"/>
              <a:gd name="connsiteX202" fmla="*/ 2379899 w 5018777"/>
              <a:gd name="connsiteY202" fmla="*/ 2053010 h 2614547"/>
              <a:gd name="connsiteX203" fmla="*/ 2275577 w 5018777"/>
              <a:gd name="connsiteY203" fmla="*/ 2024798 h 2614547"/>
              <a:gd name="connsiteX204" fmla="*/ 2152206 w 5018777"/>
              <a:gd name="connsiteY204" fmla="*/ 2119141 h 2614547"/>
              <a:gd name="connsiteX205" fmla="*/ 2130435 w 5018777"/>
              <a:gd name="connsiteY205" fmla="*/ 2358627 h 2614547"/>
              <a:gd name="connsiteX206" fmla="*/ 2209265 w 5018777"/>
              <a:gd name="connsiteY206" fmla="*/ 2472473 h 2614547"/>
              <a:gd name="connsiteX207" fmla="*/ 2319120 w 5018777"/>
              <a:gd name="connsiteY207" fmla="*/ 2540055 h 2614547"/>
              <a:gd name="connsiteX208" fmla="*/ 2532662 w 5018777"/>
              <a:gd name="connsiteY208" fmla="*/ 2573257 h 2614547"/>
              <a:gd name="connsiteX209" fmla="*/ 2587635 w 5018777"/>
              <a:gd name="connsiteY209" fmla="*/ 2489255 h 2614547"/>
              <a:gd name="connsiteX210" fmla="*/ 2594892 w 5018777"/>
              <a:gd name="connsiteY210" fmla="*/ 2416684 h 2614547"/>
              <a:gd name="connsiteX211" fmla="*/ 2790835 w 5018777"/>
              <a:gd name="connsiteY211" fmla="*/ 2460227 h 2614547"/>
              <a:gd name="connsiteX212" fmla="*/ 2767612 w 5018777"/>
              <a:gd name="connsiteY212" fmla="*/ 2272720 h 2614547"/>
              <a:gd name="connsiteX213" fmla="*/ 2980246 w 5018777"/>
              <a:gd name="connsiteY213" fmla="*/ 2289412 h 2614547"/>
              <a:gd name="connsiteX214" fmla="*/ 2916474 w 5018777"/>
              <a:gd name="connsiteY214" fmla="*/ 2072151 h 2614547"/>
              <a:gd name="connsiteX215" fmla="*/ 3146435 w 5018777"/>
              <a:gd name="connsiteY215" fmla="*/ 2046570 h 2614547"/>
              <a:gd name="connsiteX216" fmla="*/ 3023063 w 5018777"/>
              <a:gd name="connsiteY216" fmla="*/ 1850627 h 2614547"/>
              <a:gd name="connsiteX217" fmla="*/ 3251300 w 5018777"/>
              <a:gd name="connsiteY217" fmla="*/ 1833754 h 2614547"/>
              <a:gd name="connsiteX218" fmla="*/ 3091099 w 5018777"/>
              <a:gd name="connsiteY218" fmla="*/ 1654684 h 2614547"/>
              <a:gd name="connsiteX219" fmla="*/ 3298835 w 5018777"/>
              <a:gd name="connsiteY219" fmla="*/ 1574855 h 2614547"/>
              <a:gd name="connsiteX220" fmla="*/ 3119402 w 5018777"/>
              <a:gd name="connsiteY220" fmla="*/ 1427808 h 2614547"/>
              <a:gd name="connsiteX221" fmla="*/ 3313349 w 5018777"/>
              <a:gd name="connsiteY221" fmla="*/ 1270055 h 2614547"/>
              <a:gd name="connsiteX222" fmla="*/ 3097993 w 5018777"/>
              <a:gd name="connsiteY222" fmla="*/ 1179976 h 2614547"/>
              <a:gd name="connsiteX223" fmla="*/ 3255292 w 5018777"/>
              <a:gd name="connsiteY223" fmla="*/ 1001541 h 2614547"/>
              <a:gd name="connsiteX224" fmla="*/ 3028325 w 5018777"/>
              <a:gd name="connsiteY224" fmla="*/ 930512 h 2614547"/>
              <a:gd name="connsiteX225" fmla="*/ 3131920 w 5018777"/>
              <a:gd name="connsiteY225" fmla="*/ 711255 h 2614547"/>
              <a:gd name="connsiteX226" fmla="*/ 2892435 w 5018777"/>
              <a:gd name="connsiteY226" fmla="*/ 653198 h 2614547"/>
              <a:gd name="connsiteX227" fmla="*/ 2976527 w 5018777"/>
              <a:gd name="connsiteY227" fmla="*/ 471316 h 2614547"/>
              <a:gd name="connsiteX228" fmla="*/ 2736950 w 5018777"/>
              <a:gd name="connsiteY228" fmla="*/ 453808 h 2614547"/>
              <a:gd name="connsiteX229" fmla="*/ 2725520 w 5018777"/>
              <a:gd name="connsiteY229" fmla="*/ 297598 h 2614547"/>
              <a:gd name="connsiteX230" fmla="*/ 2711006 w 5018777"/>
              <a:gd name="connsiteY230" fmla="*/ 239541 h 2614547"/>
              <a:gd name="connsiteX0" fmla="*/ 4779292 w 5018777"/>
              <a:gd name="connsiteY0" fmla="*/ 511223 h 2610457"/>
              <a:gd name="connsiteX1" fmla="*/ 4815577 w 5018777"/>
              <a:gd name="connsiteY1" fmla="*/ 554765 h 2610457"/>
              <a:gd name="connsiteX2" fmla="*/ 4895406 w 5018777"/>
              <a:gd name="connsiteY2" fmla="*/ 547508 h 2610457"/>
              <a:gd name="connsiteX3" fmla="*/ 4895406 w 5018777"/>
              <a:gd name="connsiteY3" fmla="*/ 467680 h 2610457"/>
              <a:gd name="connsiteX4" fmla="*/ 4859120 w 5018777"/>
              <a:gd name="connsiteY4" fmla="*/ 431394 h 2610457"/>
              <a:gd name="connsiteX5" fmla="*/ 4815577 w 5018777"/>
              <a:gd name="connsiteY5" fmla="*/ 416880 h 2610457"/>
              <a:gd name="connsiteX6" fmla="*/ 4750263 w 5018777"/>
              <a:gd name="connsiteY6" fmla="*/ 424137 h 2610457"/>
              <a:gd name="connsiteX7" fmla="*/ 4721235 w 5018777"/>
              <a:gd name="connsiteY7" fmla="*/ 460423 h 2610457"/>
              <a:gd name="connsiteX8" fmla="*/ 4699463 w 5018777"/>
              <a:gd name="connsiteY8" fmla="*/ 503965 h 2610457"/>
              <a:gd name="connsiteX9" fmla="*/ 4699463 w 5018777"/>
              <a:gd name="connsiteY9" fmla="*/ 649108 h 2610457"/>
              <a:gd name="connsiteX10" fmla="*/ 4706720 w 5018777"/>
              <a:gd name="connsiteY10" fmla="*/ 670880 h 2610457"/>
              <a:gd name="connsiteX11" fmla="*/ 4743006 w 5018777"/>
              <a:gd name="connsiteY11" fmla="*/ 699908 h 2610457"/>
              <a:gd name="connsiteX12" fmla="*/ 4779292 w 5018777"/>
              <a:gd name="connsiteY12" fmla="*/ 721680 h 2610457"/>
              <a:gd name="connsiteX13" fmla="*/ 4801063 w 5018777"/>
              <a:gd name="connsiteY13" fmla="*/ 736194 h 2610457"/>
              <a:gd name="connsiteX14" fmla="*/ 4960720 w 5018777"/>
              <a:gd name="connsiteY14" fmla="*/ 721680 h 2610457"/>
              <a:gd name="connsiteX15" fmla="*/ 4982492 w 5018777"/>
              <a:gd name="connsiteY15" fmla="*/ 678137 h 2610457"/>
              <a:gd name="connsiteX16" fmla="*/ 5004263 w 5018777"/>
              <a:gd name="connsiteY16" fmla="*/ 634594 h 2610457"/>
              <a:gd name="connsiteX17" fmla="*/ 5011520 w 5018777"/>
              <a:gd name="connsiteY17" fmla="*/ 591051 h 2610457"/>
              <a:gd name="connsiteX18" fmla="*/ 5018777 w 5018777"/>
              <a:gd name="connsiteY18" fmla="*/ 562023 h 2610457"/>
              <a:gd name="connsiteX19" fmla="*/ 5004263 w 5018777"/>
              <a:gd name="connsiteY19" fmla="*/ 395108 h 2610457"/>
              <a:gd name="connsiteX20" fmla="*/ 4997006 w 5018777"/>
              <a:gd name="connsiteY20" fmla="*/ 373337 h 2610457"/>
              <a:gd name="connsiteX21" fmla="*/ 4982492 w 5018777"/>
              <a:gd name="connsiteY21" fmla="*/ 351565 h 2610457"/>
              <a:gd name="connsiteX22" fmla="*/ 4960720 w 5018777"/>
              <a:gd name="connsiteY22" fmla="*/ 315280 h 2610457"/>
              <a:gd name="connsiteX23" fmla="*/ 4953463 w 5018777"/>
              <a:gd name="connsiteY23" fmla="*/ 293508 h 2610457"/>
              <a:gd name="connsiteX24" fmla="*/ 4888149 w 5018777"/>
              <a:gd name="connsiteY24" fmla="*/ 257223 h 2610457"/>
              <a:gd name="connsiteX25" fmla="*/ 4851863 w 5018777"/>
              <a:gd name="connsiteY25" fmla="*/ 235451 h 2610457"/>
              <a:gd name="connsiteX26" fmla="*/ 4801063 w 5018777"/>
              <a:gd name="connsiteY26" fmla="*/ 213680 h 2610457"/>
              <a:gd name="connsiteX27" fmla="*/ 4743006 w 5018777"/>
              <a:gd name="connsiteY27" fmla="*/ 162880 h 2610457"/>
              <a:gd name="connsiteX28" fmla="*/ 4728492 w 5018777"/>
              <a:gd name="connsiteY28" fmla="*/ 148365 h 2610457"/>
              <a:gd name="connsiteX29" fmla="*/ 4655920 w 5018777"/>
              <a:gd name="connsiteY29" fmla="*/ 112080 h 2610457"/>
              <a:gd name="connsiteX30" fmla="*/ 4612377 w 5018777"/>
              <a:gd name="connsiteY30" fmla="*/ 83051 h 2610457"/>
              <a:gd name="connsiteX31" fmla="*/ 4568835 w 5018777"/>
              <a:gd name="connsiteY31" fmla="*/ 68537 h 2610457"/>
              <a:gd name="connsiteX32" fmla="*/ 4539806 w 5018777"/>
              <a:gd name="connsiteY32" fmla="*/ 61280 h 2610457"/>
              <a:gd name="connsiteX33" fmla="*/ 4496263 w 5018777"/>
              <a:gd name="connsiteY33" fmla="*/ 46765 h 2610457"/>
              <a:gd name="connsiteX34" fmla="*/ 4445463 w 5018777"/>
              <a:gd name="connsiteY34" fmla="*/ 24994 h 2610457"/>
              <a:gd name="connsiteX35" fmla="*/ 4380149 w 5018777"/>
              <a:gd name="connsiteY35" fmla="*/ 17737 h 2610457"/>
              <a:gd name="connsiteX36" fmla="*/ 4336606 w 5018777"/>
              <a:gd name="connsiteY36" fmla="*/ 10480 h 2610457"/>
              <a:gd name="connsiteX37" fmla="*/ 4264035 w 5018777"/>
              <a:gd name="connsiteY37" fmla="*/ 3223 h 2610457"/>
              <a:gd name="connsiteX38" fmla="*/ 3939822 w 5018777"/>
              <a:gd name="connsiteY38" fmla="*/ 6035 h 2610457"/>
              <a:gd name="connsiteX39" fmla="*/ 3722380 w 5018777"/>
              <a:gd name="connsiteY39" fmla="*/ 69263 h 2610457"/>
              <a:gd name="connsiteX40" fmla="*/ 3547755 w 5018777"/>
              <a:gd name="connsiteY40" fmla="*/ 251417 h 2610457"/>
              <a:gd name="connsiteX41" fmla="*/ 3502035 w 5018777"/>
              <a:gd name="connsiteY41" fmla="*/ 424137 h 2610457"/>
              <a:gd name="connsiteX42" fmla="*/ 3501672 w 5018777"/>
              <a:gd name="connsiteY42" fmla="*/ 556580 h 2610457"/>
              <a:gd name="connsiteX43" fmla="*/ 3554649 w 5018777"/>
              <a:gd name="connsiteY43" fmla="*/ 670880 h 2610457"/>
              <a:gd name="connsiteX44" fmla="*/ 3638106 w 5018777"/>
              <a:gd name="connsiteY44" fmla="*/ 733291 h 2610457"/>
              <a:gd name="connsiteX45" fmla="*/ 3756397 w 5018777"/>
              <a:gd name="connsiteY45" fmla="*/ 755788 h 2610457"/>
              <a:gd name="connsiteX46" fmla="*/ 3886663 w 5018777"/>
              <a:gd name="connsiteY46" fmla="*/ 743451 h 2610457"/>
              <a:gd name="connsiteX47" fmla="*/ 3980643 w 5018777"/>
              <a:gd name="connsiteY47" fmla="*/ 662171 h 2610457"/>
              <a:gd name="connsiteX48" fmla="*/ 4000237 w 5018777"/>
              <a:gd name="connsiteY48" fmla="*/ 580528 h 2610457"/>
              <a:gd name="connsiteX49" fmla="*/ 3943450 w 5018777"/>
              <a:gd name="connsiteY49" fmla="*/ 483645 h 2610457"/>
              <a:gd name="connsiteX50" fmla="*/ 3866706 w 5018777"/>
              <a:gd name="connsiteY50" fmla="*/ 451714 h 2610457"/>
              <a:gd name="connsiteX51" fmla="*/ 3801120 w 5018777"/>
              <a:gd name="connsiteY51" fmla="*/ 463144 h 2610457"/>
              <a:gd name="connsiteX52" fmla="*/ 3763292 w 5018777"/>
              <a:gd name="connsiteY52" fmla="*/ 532994 h 2610457"/>
              <a:gd name="connsiteX53" fmla="*/ 3770005 w 5018777"/>
              <a:gd name="connsiteY53" fmla="*/ 630330 h 2610457"/>
              <a:gd name="connsiteX54" fmla="*/ 3681286 w 5018777"/>
              <a:gd name="connsiteY54" fmla="*/ 543154 h 2610457"/>
              <a:gd name="connsiteX55" fmla="*/ 3668949 w 5018777"/>
              <a:gd name="connsiteY55" fmla="*/ 438651 h 2610457"/>
              <a:gd name="connsiteX56" fmla="*/ 3724285 w 5018777"/>
              <a:gd name="connsiteY56" fmla="*/ 350477 h 2610457"/>
              <a:gd name="connsiteX57" fmla="*/ 3827427 w 5018777"/>
              <a:gd name="connsiteY57" fmla="*/ 314554 h 2610457"/>
              <a:gd name="connsiteX58" fmla="*/ 3959235 w 5018777"/>
              <a:gd name="connsiteY58" fmla="*/ 337051 h 2610457"/>
              <a:gd name="connsiteX59" fmla="*/ 4097120 w 5018777"/>
              <a:gd name="connsiteY59" fmla="*/ 482194 h 2610457"/>
              <a:gd name="connsiteX60" fmla="*/ 4111997 w 5018777"/>
              <a:gd name="connsiteY60" fmla="*/ 624071 h 2610457"/>
              <a:gd name="connsiteX61" fmla="*/ 4060835 w 5018777"/>
              <a:gd name="connsiteY61" fmla="*/ 772480 h 2610457"/>
              <a:gd name="connsiteX62" fmla="*/ 3946897 w 5018777"/>
              <a:gd name="connsiteY62" fmla="*/ 854485 h 2610457"/>
              <a:gd name="connsiteX63" fmla="*/ 3780255 w 5018777"/>
              <a:gd name="connsiteY63" fmla="*/ 888957 h 2610457"/>
              <a:gd name="connsiteX64" fmla="*/ 3567349 w 5018777"/>
              <a:gd name="connsiteY64" fmla="*/ 866823 h 2610457"/>
              <a:gd name="connsiteX65" fmla="*/ 3414586 w 5018777"/>
              <a:gd name="connsiteY65" fmla="*/ 814118 h 2610457"/>
              <a:gd name="connsiteX66" fmla="*/ 3324870 w 5018777"/>
              <a:gd name="connsiteY66" fmla="*/ 695917 h 2610457"/>
              <a:gd name="connsiteX67" fmla="*/ 3267538 w 5018777"/>
              <a:gd name="connsiteY67" fmla="*/ 543426 h 2610457"/>
              <a:gd name="connsiteX68" fmla="*/ 3199412 w 5018777"/>
              <a:gd name="connsiteY68" fmla="*/ 371160 h 2610457"/>
              <a:gd name="connsiteX69" fmla="*/ 3139177 w 5018777"/>
              <a:gd name="connsiteY69" fmla="*/ 286251 h 2610457"/>
              <a:gd name="connsiteX70" fmla="*/ 3081120 w 5018777"/>
              <a:gd name="connsiteY70" fmla="*/ 235451 h 2610457"/>
              <a:gd name="connsiteX71" fmla="*/ 3008549 w 5018777"/>
              <a:gd name="connsiteY71" fmla="*/ 177394 h 2610457"/>
              <a:gd name="connsiteX72" fmla="*/ 2934889 w 5018777"/>
              <a:gd name="connsiteY72" fmla="*/ 127683 h 2610457"/>
              <a:gd name="connsiteX73" fmla="*/ 2827120 w 5018777"/>
              <a:gd name="connsiteY73" fmla="*/ 83051 h 2610457"/>
              <a:gd name="connsiteX74" fmla="*/ 2667463 w 5018777"/>
              <a:gd name="connsiteY74" fmla="*/ 54023 h 2610457"/>
              <a:gd name="connsiteX75" fmla="*/ 2500549 w 5018777"/>
              <a:gd name="connsiteY75" fmla="*/ 46765 h 2610457"/>
              <a:gd name="connsiteX76" fmla="*/ 2275577 w 5018777"/>
              <a:gd name="connsiteY76" fmla="*/ 24994 h 2610457"/>
              <a:gd name="connsiteX77" fmla="*/ 2036092 w 5018777"/>
              <a:gd name="connsiteY77" fmla="*/ 10480 h 2610457"/>
              <a:gd name="connsiteX78" fmla="*/ 1753063 w 5018777"/>
              <a:gd name="connsiteY78" fmla="*/ 32251 h 2610457"/>
              <a:gd name="connsiteX79" fmla="*/ 1519746 w 5018777"/>
              <a:gd name="connsiteY79" fmla="*/ 85228 h 2610457"/>
              <a:gd name="connsiteX80" fmla="*/ 1157977 w 5018777"/>
              <a:gd name="connsiteY80" fmla="*/ 193723 h 2610457"/>
              <a:gd name="connsiteX81" fmla="*/ 969292 w 5018777"/>
              <a:gd name="connsiteY81" fmla="*/ 264480 h 2610457"/>
              <a:gd name="connsiteX82" fmla="*/ 889463 w 5018777"/>
              <a:gd name="connsiteY82" fmla="*/ 322537 h 2610457"/>
              <a:gd name="connsiteX83" fmla="*/ 763189 w 5018777"/>
              <a:gd name="connsiteY83" fmla="*/ 423774 h 2610457"/>
              <a:gd name="connsiteX84" fmla="*/ 693520 w 5018777"/>
              <a:gd name="connsiteY84" fmla="*/ 503965 h 2610457"/>
              <a:gd name="connsiteX85" fmla="*/ 664492 w 5018777"/>
              <a:gd name="connsiteY85" fmla="*/ 547508 h 2610457"/>
              <a:gd name="connsiteX86" fmla="*/ 642720 w 5018777"/>
              <a:gd name="connsiteY86" fmla="*/ 612823 h 2610457"/>
              <a:gd name="connsiteX87" fmla="*/ 651792 w 5018777"/>
              <a:gd name="connsiteY87" fmla="*/ 744177 h 2610457"/>
              <a:gd name="connsiteX88" fmla="*/ 700052 w 5018777"/>
              <a:gd name="connsiteY88" fmla="*/ 807677 h 2610457"/>
              <a:gd name="connsiteX89" fmla="*/ 751577 w 5018777"/>
              <a:gd name="connsiteY89" fmla="*/ 808040 h 2610457"/>
              <a:gd name="connsiteX90" fmla="*/ 775889 w 5018777"/>
              <a:gd name="connsiteY90" fmla="*/ 752160 h 2610457"/>
              <a:gd name="connsiteX91" fmla="*/ 764640 w 5018777"/>
              <a:gd name="connsiteY91" fmla="*/ 682491 h 2610457"/>
              <a:gd name="connsiteX92" fmla="*/ 704769 w 5018777"/>
              <a:gd name="connsiteY92" fmla="*/ 647657 h 2610457"/>
              <a:gd name="connsiteX93" fmla="*/ 567246 w 5018777"/>
              <a:gd name="connsiteY93" fmla="*/ 642214 h 2610457"/>
              <a:gd name="connsiteX94" fmla="*/ 468549 w 5018777"/>
              <a:gd name="connsiteY94" fmla="*/ 685394 h 2610457"/>
              <a:gd name="connsiteX95" fmla="*/ 446777 w 5018777"/>
              <a:gd name="connsiteY95" fmla="*/ 757965 h 2610457"/>
              <a:gd name="connsiteX96" fmla="*/ 475806 w 5018777"/>
              <a:gd name="connsiteY96" fmla="*/ 852308 h 2610457"/>
              <a:gd name="connsiteX97" fmla="*/ 533863 w 5018777"/>
              <a:gd name="connsiteY97" fmla="*/ 845051 h 2610457"/>
              <a:gd name="connsiteX98" fmla="*/ 541120 w 5018777"/>
              <a:gd name="connsiteY98" fmla="*/ 823280 h 2610457"/>
              <a:gd name="connsiteX99" fmla="*/ 519349 w 5018777"/>
              <a:gd name="connsiteY99" fmla="*/ 743451 h 2610457"/>
              <a:gd name="connsiteX100" fmla="*/ 497577 w 5018777"/>
              <a:gd name="connsiteY100" fmla="*/ 728937 h 2610457"/>
              <a:gd name="connsiteX101" fmla="*/ 352435 w 5018777"/>
              <a:gd name="connsiteY101" fmla="*/ 736194 h 2610457"/>
              <a:gd name="connsiteX102" fmla="*/ 252286 w 5018777"/>
              <a:gd name="connsiteY102" fmla="*/ 794251 h 2610457"/>
              <a:gd name="connsiteX103" fmla="*/ 192777 w 5018777"/>
              <a:gd name="connsiteY103" fmla="*/ 895851 h 2610457"/>
              <a:gd name="connsiteX104" fmla="*/ 187335 w 5018777"/>
              <a:gd name="connsiteY104" fmla="*/ 1029745 h 2610457"/>
              <a:gd name="connsiteX105" fmla="*/ 218177 w 5018777"/>
              <a:gd name="connsiteY105" fmla="*/ 1074014 h 2610457"/>
              <a:gd name="connsiteX106" fmla="*/ 278049 w 5018777"/>
              <a:gd name="connsiteY106" fmla="*/ 1066757 h 2610457"/>
              <a:gd name="connsiteX107" fmla="*/ 297643 w 5018777"/>
              <a:gd name="connsiteY107" fmla="*/ 1025754 h 2610457"/>
              <a:gd name="connsiteX108" fmla="*/ 260995 w 5018777"/>
              <a:gd name="connsiteY108" fmla="*/ 960803 h 2610457"/>
              <a:gd name="connsiteX109" fmla="*/ 172095 w 5018777"/>
              <a:gd name="connsiteY109" fmla="*/ 955360 h 2610457"/>
              <a:gd name="connsiteX110" fmla="*/ 108957 w 5018777"/>
              <a:gd name="connsiteY110" fmla="*/ 999628 h 2610457"/>
              <a:gd name="connsiteX111" fmla="*/ 54892 w 5018777"/>
              <a:gd name="connsiteY111" fmla="*/ 1070023 h 2610457"/>
              <a:gd name="connsiteX112" fmla="*/ 14252 w 5018777"/>
              <a:gd name="connsiteY112" fmla="*/ 1160011 h 2610457"/>
              <a:gd name="connsiteX113" fmla="*/ 20783 w 5018777"/>
              <a:gd name="connsiteY113" fmla="*/ 1265240 h 2610457"/>
              <a:gd name="connsiteX114" fmla="*/ 69406 w 5018777"/>
              <a:gd name="connsiteY114" fmla="*/ 1316765 h 2610457"/>
              <a:gd name="connsiteX115" fmla="*/ 112949 w 5018777"/>
              <a:gd name="connsiteY115" fmla="*/ 1345794 h 2610457"/>
              <a:gd name="connsiteX116" fmla="*/ 159032 w 5018777"/>
              <a:gd name="connsiteY116" fmla="*/ 1345068 h 2610457"/>
              <a:gd name="connsiteX117" fmla="*/ 217089 w 5018777"/>
              <a:gd name="connsiteY117" fmla="*/ 1319668 h 2610457"/>
              <a:gd name="connsiteX118" fmla="*/ 199672 w 5018777"/>
              <a:gd name="connsiteY118" fmla="*/ 1246371 h 2610457"/>
              <a:gd name="connsiteX119" fmla="*/ 124197 w 5018777"/>
              <a:gd name="connsiteY119" fmla="*/ 1239477 h 2610457"/>
              <a:gd name="connsiteX120" fmla="*/ 54892 w 5018777"/>
              <a:gd name="connsiteY120" fmla="*/ 1265965 h 2610457"/>
              <a:gd name="connsiteX121" fmla="*/ 33120 w 5018777"/>
              <a:gd name="connsiteY121" fmla="*/ 1302251 h 2610457"/>
              <a:gd name="connsiteX122" fmla="*/ 18606 w 5018777"/>
              <a:gd name="connsiteY122" fmla="*/ 1324023 h 2610457"/>
              <a:gd name="connsiteX123" fmla="*/ 4092 w 5018777"/>
              <a:gd name="connsiteY123" fmla="*/ 1382805 h 2610457"/>
              <a:gd name="connsiteX124" fmla="*/ 3729 w 5018777"/>
              <a:gd name="connsiteY124" fmla="*/ 1439411 h 2610457"/>
              <a:gd name="connsiteX125" fmla="*/ 47635 w 5018777"/>
              <a:gd name="connsiteY125" fmla="*/ 1498194 h 2610457"/>
              <a:gd name="connsiteX126" fmla="*/ 91177 w 5018777"/>
              <a:gd name="connsiteY126" fmla="*/ 1527223 h 2610457"/>
              <a:gd name="connsiteX127" fmla="*/ 127100 w 5018777"/>
              <a:gd name="connsiteY127" fmla="*/ 1571491 h 2610457"/>
              <a:gd name="connsiteX128" fmla="*/ 171006 w 5018777"/>
              <a:gd name="connsiteY128" fmla="*/ 1585280 h 2610457"/>
              <a:gd name="connsiteX129" fmla="*/ 228337 w 5018777"/>
              <a:gd name="connsiteY129" fmla="*/ 1564960 h 2610457"/>
              <a:gd name="connsiteX130" fmla="*/ 236683 w 5018777"/>
              <a:gd name="connsiteY130" fmla="*/ 1486945 h 2610457"/>
              <a:gd name="connsiteX131" fmla="*/ 157217 w 5018777"/>
              <a:gd name="connsiteY131" fmla="*/ 1468803 h 2610457"/>
              <a:gd name="connsiteX132" fmla="*/ 105692 w 5018777"/>
              <a:gd name="connsiteY132" fmla="*/ 1505451 h 2610457"/>
              <a:gd name="connsiteX133" fmla="*/ 105692 w 5018777"/>
              <a:gd name="connsiteY133" fmla="*/ 1701394 h 2610457"/>
              <a:gd name="connsiteX134" fmla="*/ 141615 w 5018777"/>
              <a:gd name="connsiteY134" fmla="*/ 1752557 h 2610457"/>
              <a:gd name="connsiteX135" fmla="*/ 192777 w 5018777"/>
              <a:gd name="connsiteY135" fmla="*/ 1795737 h 2610457"/>
              <a:gd name="connsiteX136" fmla="*/ 250835 w 5018777"/>
              <a:gd name="connsiteY136" fmla="*/ 1832023 h 2610457"/>
              <a:gd name="connsiteX137" fmla="*/ 359692 w 5018777"/>
              <a:gd name="connsiteY137" fmla="*/ 1824765 h 2610457"/>
              <a:gd name="connsiteX138" fmla="*/ 394163 w 5018777"/>
              <a:gd name="connsiteY138" fmla="*/ 1799728 h 2610457"/>
              <a:gd name="connsiteX139" fmla="*/ 410492 w 5018777"/>
              <a:gd name="connsiteY139" fmla="*/ 1701394 h 2610457"/>
              <a:gd name="connsiteX140" fmla="*/ 366949 w 5018777"/>
              <a:gd name="connsiteY140" fmla="*/ 1686880 h 2610457"/>
              <a:gd name="connsiteX141" fmla="*/ 316149 w 5018777"/>
              <a:gd name="connsiteY141" fmla="*/ 1694137 h 2610457"/>
              <a:gd name="connsiteX142" fmla="*/ 279863 w 5018777"/>
              <a:gd name="connsiteY142" fmla="*/ 1723165 h 2610457"/>
              <a:gd name="connsiteX143" fmla="*/ 265349 w 5018777"/>
              <a:gd name="connsiteY143" fmla="*/ 1788480 h 2610457"/>
              <a:gd name="connsiteX144" fmla="*/ 276235 w 5018777"/>
              <a:gd name="connsiteY144" fmla="*/ 1942331 h 2610457"/>
              <a:gd name="connsiteX145" fmla="*/ 331026 w 5018777"/>
              <a:gd name="connsiteY145" fmla="*/ 1987688 h 2610457"/>
              <a:gd name="connsiteX146" fmla="*/ 417749 w 5018777"/>
              <a:gd name="connsiteY146" fmla="*/ 2006194 h 2610457"/>
              <a:gd name="connsiteX147" fmla="*/ 526606 w 5018777"/>
              <a:gd name="connsiteY147" fmla="*/ 1998937 h 2610457"/>
              <a:gd name="connsiteX148" fmla="*/ 555635 w 5018777"/>
              <a:gd name="connsiteY148" fmla="*/ 1977165 h 2610457"/>
              <a:gd name="connsiteX149" fmla="*/ 599177 w 5018777"/>
              <a:gd name="connsiteY149" fmla="*/ 1948137 h 2610457"/>
              <a:gd name="connsiteX150" fmla="*/ 628206 w 5018777"/>
              <a:gd name="connsiteY150" fmla="*/ 1904594 h 2610457"/>
              <a:gd name="connsiteX151" fmla="*/ 613692 w 5018777"/>
              <a:gd name="connsiteY151" fmla="*/ 1839280 h 2610457"/>
              <a:gd name="connsiteX152" fmla="*/ 570149 w 5018777"/>
              <a:gd name="connsiteY152" fmla="*/ 1795737 h 2610457"/>
              <a:gd name="connsiteX153" fmla="*/ 528057 w 5018777"/>
              <a:gd name="connsiteY153" fmla="*/ 1803720 h 2610457"/>
              <a:gd name="connsiteX154" fmla="*/ 481249 w 5018777"/>
              <a:gd name="connsiteY154" fmla="*/ 1901691 h 2610457"/>
              <a:gd name="connsiteX155" fmla="*/ 555635 w 5018777"/>
              <a:gd name="connsiteY155" fmla="*/ 1998937 h 2610457"/>
              <a:gd name="connsiteX156" fmla="*/ 570149 w 5018777"/>
              <a:gd name="connsiteY156" fmla="*/ 2020708 h 2610457"/>
              <a:gd name="connsiteX157" fmla="*/ 700777 w 5018777"/>
              <a:gd name="connsiteY157" fmla="*/ 2071508 h 2610457"/>
              <a:gd name="connsiteX158" fmla="*/ 737063 w 5018777"/>
              <a:gd name="connsiteY158" fmla="*/ 2086023 h 2610457"/>
              <a:gd name="connsiteX159" fmla="*/ 867692 w 5018777"/>
              <a:gd name="connsiteY159" fmla="*/ 2123034 h 2610457"/>
              <a:gd name="connsiteX160" fmla="*/ 969292 w 5018777"/>
              <a:gd name="connsiteY160" fmla="*/ 2151337 h 2610457"/>
              <a:gd name="connsiteX161" fmla="*/ 1078149 w 5018777"/>
              <a:gd name="connsiteY161" fmla="*/ 2136823 h 2610457"/>
              <a:gd name="connsiteX162" fmla="*/ 1128949 w 5018777"/>
              <a:gd name="connsiteY162" fmla="*/ 2107794 h 2610457"/>
              <a:gd name="connsiteX163" fmla="*/ 1247603 w 5018777"/>
              <a:gd name="connsiteY163" fmla="*/ 2016717 h 2610457"/>
              <a:gd name="connsiteX164" fmla="*/ 1291509 w 5018777"/>
              <a:gd name="connsiteY164" fmla="*/ 1960474 h 2610457"/>
              <a:gd name="connsiteX165" fmla="*/ 1278083 w 5018777"/>
              <a:gd name="connsiteY165" fmla="*/ 1842545 h 2610457"/>
              <a:gd name="connsiteX166" fmla="*/ 1223292 w 5018777"/>
              <a:gd name="connsiteY166" fmla="*/ 1817508 h 2610457"/>
              <a:gd name="connsiteX167" fmla="*/ 1129675 w 5018777"/>
              <a:gd name="connsiteY167" fmla="*/ 1836377 h 2610457"/>
              <a:gd name="connsiteX168" fmla="*/ 1107177 w 5018777"/>
              <a:gd name="connsiteY168" fmla="*/ 1897337 h 2610457"/>
              <a:gd name="connsiteX169" fmla="*/ 1085406 w 5018777"/>
              <a:gd name="connsiteY169" fmla="*/ 2006194 h 2610457"/>
              <a:gd name="connsiteX170" fmla="*/ 1020092 w 5018777"/>
              <a:gd name="connsiteY170" fmla="*/ 1998937 h 2610457"/>
              <a:gd name="connsiteX171" fmla="*/ 984532 w 5018777"/>
              <a:gd name="connsiteY171" fmla="*/ 1914754 h 2610457"/>
              <a:gd name="connsiteX172" fmla="*/ 996869 w 5018777"/>
              <a:gd name="connsiteY172" fmla="*/ 1810977 h 2610457"/>
              <a:gd name="connsiteX173" fmla="*/ 1070529 w 5018777"/>
              <a:gd name="connsiteY173" fmla="*/ 1734777 h 2610457"/>
              <a:gd name="connsiteX174" fmla="*/ 1230549 w 5018777"/>
              <a:gd name="connsiteY174" fmla="*/ 1694137 h 2610457"/>
              <a:gd name="connsiteX175" fmla="*/ 1339406 w 5018777"/>
              <a:gd name="connsiteY175" fmla="*/ 1701394 h 2610457"/>
              <a:gd name="connsiteX176" fmla="*/ 1426492 w 5018777"/>
              <a:gd name="connsiteY176" fmla="*/ 1744937 h 2610457"/>
              <a:gd name="connsiteX177" fmla="*/ 1480557 w 5018777"/>
              <a:gd name="connsiteY177" fmla="*/ 1795737 h 2610457"/>
              <a:gd name="connsiteX178" fmla="*/ 1510312 w 5018777"/>
              <a:gd name="connsiteY178" fmla="*/ 1862865 h 2610457"/>
              <a:gd name="connsiteX179" fmla="*/ 1511037 w 5018777"/>
              <a:gd name="connsiteY179" fmla="*/ 1965191 h 2610457"/>
              <a:gd name="connsiteX180" fmla="*/ 1463866 w 5018777"/>
              <a:gd name="connsiteY180" fmla="*/ 2050100 h 2610457"/>
              <a:gd name="connsiteX181" fmla="*/ 1404720 w 5018777"/>
              <a:gd name="connsiteY181" fmla="*/ 2165851 h 2610457"/>
              <a:gd name="connsiteX182" fmla="*/ 1368435 w 5018777"/>
              <a:gd name="connsiteY182" fmla="*/ 2296480 h 2610457"/>
              <a:gd name="connsiteX183" fmla="*/ 1370975 w 5018777"/>
              <a:gd name="connsiteY183" fmla="*/ 2452508 h 2610457"/>
              <a:gd name="connsiteX184" fmla="*/ 1513577 w 5018777"/>
              <a:gd name="connsiteY184" fmla="*/ 2557737 h 2610457"/>
              <a:gd name="connsiteX185" fmla="*/ 1636949 w 5018777"/>
              <a:gd name="connsiteY185" fmla="*/ 2594023 h 2610457"/>
              <a:gd name="connsiteX186" fmla="*/ 1813297 w 5018777"/>
              <a:gd name="connsiteY186" fmla="*/ 2610442 h 2610457"/>
              <a:gd name="connsiteX187" fmla="*/ 1929775 w 5018777"/>
              <a:gd name="connsiteY187" fmla="*/ 2575698 h 2610457"/>
              <a:gd name="connsiteX188" fmla="*/ 1963520 w 5018777"/>
              <a:gd name="connsiteY188" fmla="*/ 2499680 h 2610457"/>
              <a:gd name="connsiteX189" fmla="*/ 2006337 w 5018777"/>
              <a:gd name="connsiteY189" fmla="*/ 2318251 h 2610457"/>
              <a:gd name="connsiteX190" fmla="*/ 2043349 w 5018777"/>
              <a:gd name="connsiteY190" fmla="*/ 2115051 h 2610457"/>
              <a:gd name="connsiteX191" fmla="*/ 2102495 w 5018777"/>
              <a:gd name="connsiteY191" fmla="*/ 1990954 h 2610457"/>
              <a:gd name="connsiteX192" fmla="*/ 2221512 w 5018777"/>
              <a:gd name="connsiteY192" fmla="*/ 1882460 h 2610457"/>
              <a:gd name="connsiteX193" fmla="*/ 2333362 w 5018777"/>
              <a:gd name="connsiteY193" fmla="*/ 1869850 h 2610457"/>
              <a:gd name="connsiteX194" fmla="*/ 2398949 w 5018777"/>
              <a:gd name="connsiteY194" fmla="*/ 1882823 h 2610457"/>
              <a:gd name="connsiteX195" fmla="*/ 2457006 w 5018777"/>
              <a:gd name="connsiteY195" fmla="*/ 1933623 h 2610457"/>
              <a:gd name="connsiteX196" fmla="*/ 2493292 w 5018777"/>
              <a:gd name="connsiteY196" fmla="*/ 1977165 h 2610457"/>
              <a:gd name="connsiteX197" fmla="*/ 2533387 w 5018777"/>
              <a:gd name="connsiteY197" fmla="*/ 2067335 h 2610457"/>
              <a:gd name="connsiteX198" fmla="*/ 2542550 w 5018777"/>
              <a:gd name="connsiteY198" fmla="*/ 2183268 h 2610457"/>
              <a:gd name="connsiteX199" fmla="*/ 2476600 w 5018777"/>
              <a:gd name="connsiteY199" fmla="*/ 2273257 h 2610457"/>
              <a:gd name="connsiteX200" fmla="*/ 2332092 w 5018777"/>
              <a:gd name="connsiteY200" fmla="*/ 2281330 h 2610457"/>
              <a:gd name="connsiteX201" fmla="*/ 2435144 w 5018777"/>
              <a:gd name="connsiteY201" fmla="*/ 2153151 h 2610457"/>
              <a:gd name="connsiteX202" fmla="*/ 2379899 w 5018777"/>
              <a:gd name="connsiteY202" fmla="*/ 2048920 h 2610457"/>
              <a:gd name="connsiteX203" fmla="*/ 2275577 w 5018777"/>
              <a:gd name="connsiteY203" fmla="*/ 2020708 h 2610457"/>
              <a:gd name="connsiteX204" fmla="*/ 2152206 w 5018777"/>
              <a:gd name="connsiteY204" fmla="*/ 2115051 h 2610457"/>
              <a:gd name="connsiteX205" fmla="*/ 2130435 w 5018777"/>
              <a:gd name="connsiteY205" fmla="*/ 2354537 h 2610457"/>
              <a:gd name="connsiteX206" fmla="*/ 2209265 w 5018777"/>
              <a:gd name="connsiteY206" fmla="*/ 2468383 h 2610457"/>
              <a:gd name="connsiteX207" fmla="*/ 2319120 w 5018777"/>
              <a:gd name="connsiteY207" fmla="*/ 2535965 h 2610457"/>
              <a:gd name="connsiteX208" fmla="*/ 2532662 w 5018777"/>
              <a:gd name="connsiteY208" fmla="*/ 2569167 h 2610457"/>
              <a:gd name="connsiteX209" fmla="*/ 2587635 w 5018777"/>
              <a:gd name="connsiteY209" fmla="*/ 2485165 h 2610457"/>
              <a:gd name="connsiteX210" fmla="*/ 2594892 w 5018777"/>
              <a:gd name="connsiteY210" fmla="*/ 2412594 h 2610457"/>
              <a:gd name="connsiteX211" fmla="*/ 2790835 w 5018777"/>
              <a:gd name="connsiteY211" fmla="*/ 2456137 h 2610457"/>
              <a:gd name="connsiteX212" fmla="*/ 2767612 w 5018777"/>
              <a:gd name="connsiteY212" fmla="*/ 2268630 h 2610457"/>
              <a:gd name="connsiteX213" fmla="*/ 2980246 w 5018777"/>
              <a:gd name="connsiteY213" fmla="*/ 2285322 h 2610457"/>
              <a:gd name="connsiteX214" fmla="*/ 2916474 w 5018777"/>
              <a:gd name="connsiteY214" fmla="*/ 2068061 h 2610457"/>
              <a:gd name="connsiteX215" fmla="*/ 3146435 w 5018777"/>
              <a:gd name="connsiteY215" fmla="*/ 2042480 h 2610457"/>
              <a:gd name="connsiteX216" fmla="*/ 3023063 w 5018777"/>
              <a:gd name="connsiteY216" fmla="*/ 1846537 h 2610457"/>
              <a:gd name="connsiteX217" fmla="*/ 3251300 w 5018777"/>
              <a:gd name="connsiteY217" fmla="*/ 1829664 h 2610457"/>
              <a:gd name="connsiteX218" fmla="*/ 3091099 w 5018777"/>
              <a:gd name="connsiteY218" fmla="*/ 1650594 h 2610457"/>
              <a:gd name="connsiteX219" fmla="*/ 3298835 w 5018777"/>
              <a:gd name="connsiteY219" fmla="*/ 1570765 h 2610457"/>
              <a:gd name="connsiteX220" fmla="*/ 3119402 w 5018777"/>
              <a:gd name="connsiteY220" fmla="*/ 1423718 h 2610457"/>
              <a:gd name="connsiteX221" fmla="*/ 3313349 w 5018777"/>
              <a:gd name="connsiteY221" fmla="*/ 1265965 h 2610457"/>
              <a:gd name="connsiteX222" fmla="*/ 3097993 w 5018777"/>
              <a:gd name="connsiteY222" fmla="*/ 1175886 h 2610457"/>
              <a:gd name="connsiteX223" fmla="*/ 3255292 w 5018777"/>
              <a:gd name="connsiteY223" fmla="*/ 997451 h 2610457"/>
              <a:gd name="connsiteX224" fmla="*/ 3028325 w 5018777"/>
              <a:gd name="connsiteY224" fmla="*/ 926422 h 2610457"/>
              <a:gd name="connsiteX225" fmla="*/ 3131920 w 5018777"/>
              <a:gd name="connsiteY225" fmla="*/ 707165 h 2610457"/>
              <a:gd name="connsiteX226" fmla="*/ 2892435 w 5018777"/>
              <a:gd name="connsiteY226" fmla="*/ 649108 h 2610457"/>
              <a:gd name="connsiteX227" fmla="*/ 2976527 w 5018777"/>
              <a:gd name="connsiteY227" fmla="*/ 467226 h 2610457"/>
              <a:gd name="connsiteX228" fmla="*/ 2736950 w 5018777"/>
              <a:gd name="connsiteY228" fmla="*/ 449718 h 2610457"/>
              <a:gd name="connsiteX229" fmla="*/ 2725520 w 5018777"/>
              <a:gd name="connsiteY229" fmla="*/ 293508 h 2610457"/>
              <a:gd name="connsiteX230" fmla="*/ 2711006 w 5018777"/>
              <a:gd name="connsiteY230" fmla="*/ 235451 h 2610457"/>
              <a:gd name="connsiteX0" fmla="*/ 4779292 w 5018777"/>
              <a:gd name="connsiteY0" fmla="*/ 511223 h 2610457"/>
              <a:gd name="connsiteX1" fmla="*/ 4815577 w 5018777"/>
              <a:gd name="connsiteY1" fmla="*/ 554765 h 2610457"/>
              <a:gd name="connsiteX2" fmla="*/ 4895406 w 5018777"/>
              <a:gd name="connsiteY2" fmla="*/ 547508 h 2610457"/>
              <a:gd name="connsiteX3" fmla="*/ 4895406 w 5018777"/>
              <a:gd name="connsiteY3" fmla="*/ 467680 h 2610457"/>
              <a:gd name="connsiteX4" fmla="*/ 4859120 w 5018777"/>
              <a:gd name="connsiteY4" fmla="*/ 431394 h 2610457"/>
              <a:gd name="connsiteX5" fmla="*/ 4815577 w 5018777"/>
              <a:gd name="connsiteY5" fmla="*/ 416880 h 2610457"/>
              <a:gd name="connsiteX6" fmla="*/ 4750263 w 5018777"/>
              <a:gd name="connsiteY6" fmla="*/ 424137 h 2610457"/>
              <a:gd name="connsiteX7" fmla="*/ 4721235 w 5018777"/>
              <a:gd name="connsiteY7" fmla="*/ 460423 h 2610457"/>
              <a:gd name="connsiteX8" fmla="*/ 4699463 w 5018777"/>
              <a:gd name="connsiteY8" fmla="*/ 503965 h 2610457"/>
              <a:gd name="connsiteX9" fmla="*/ 4699463 w 5018777"/>
              <a:gd name="connsiteY9" fmla="*/ 649108 h 2610457"/>
              <a:gd name="connsiteX10" fmla="*/ 4706720 w 5018777"/>
              <a:gd name="connsiteY10" fmla="*/ 670880 h 2610457"/>
              <a:gd name="connsiteX11" fmla="*/ 4743006 w 5018777"/>
              <a:gd name="connsiteY11" fmla="*/ 699908 h 2610457"/>
              <a:gd name="connsiteX12" fmla="*/ 4779292 w 5018777"/>
              <a:gd name="connsiteY12" fmla="*/ 721680 h 2610457"/>
              <a:gd name="connsiteX13" fmla="*/ 4801063 w 5018777"/>
              <a:gd name="connsiteY13" fmla="*/ 736194 h 2610457"/>
              <a:gd name="connsiteX14" fmla="*/ 4960720 w 5018777"/>
              <a:gd name="connsiteY14" fmla="*/ 721680 h 2610457"/>
              <a:gd name="connsiteX15" fmla="*/ 4982492 w 5018777"/>
              <a:gd name="connsiteY15" fmla="*/ 678137 h 2610457"/>
              <a:gd name="connsiteX16" fmla="*/ 5004263 w 5018777"/>
              <a:gd name="connsiteY16" fmla="*/ 634594 h 2610457"/>
              <a:gd name="connsiteX17" fmla="*/ 5011520 w 5018777"/>
              <a:gd name="connsiteY17" fmla="*/ 591051 h 2610457"/>
              <a:gd name="connsiteX18" fmla="*/ 5018777 w 5018777"/>
              <a:gd name="connsiteY18" fmla="*/ 562023 h 2610457"/>
              <a:gd name="connsiteX19" fmla="*/ 5004263 w 5018777"/>
              <a:gd name="connsiteY19" fmla="*/ 395108 h 2610457"/>
              <a:gd name="connsiteX20" fmla="*/ 4997006 w 5018777"/>
              <a:gd name="connsiteY20" fmla="*/ 373337 h 2610457"/>
              <a:gd name="connsiteX21" fmla="*/ 4982492 w 5018777"/>
              <a:gd name="connsiteY21" fmla="*/ 351565 h 2610457"/>
              <a:gd name="connsiteX22" fmla="*/ 4960720 w 5018777"/>
              <a:gd name="connsiteY22" fmla="*/ 315280 h 2610457"/>
              <a:gd name="connsiteX23" fmla="*/ 4953463 w 5018777"/>
              <a:gd name="connsiteY23" fmla="*/ 293508 h 2610457"/>
              <a:gd name="connsiteX24" fmla="*/ 4888149 w 5018777"/>
              <a:gd name="connsiteY24" fmla="*/ 257223 h 2610457"/>
              <a:gd name="connsiteX25" fmla="*/ 4851863 w 5018777"/>
              <a:gd name="connsiteY25" fmla="*/ 235451 h 2610457"/>
              <a:gd name="connsiteX26" fmla="*/ 4801063 w 5018777"/>
              <a:gd name="connsiteY26" fmla="*/ 213680 h 2610457"/>
              <a:gd name="connsiteX27" fmla="*/ 4743006 w 5018777"/>
              <a:gd name="connsiteY27" fmla="*/ 162880 h 2610457"/>
              <a:gd name="connsiteX28" fmla="*/ 4728492 w 5018777"/>
              <a:gd name="connsiteY28" fmla="*/ 148365 h 2610457"/>
              <a:gd name="connsiteX29" fmla="*/ 4655920 w 5018777"/>
              <a:gd name="connsiteY29" fmla="*/ 112080 h 2610457"/>
              <a:gd name="connsiteX30" fmla="*/ 4612377 w 5018777"/>
              <a:gd name="connsiteY30" fmla="*/ 83051 h 2610457"/>
              <a:gd name="connsiteX31" fmla="*/ 4568835 w 5018777"/>
              <a:gd name="connsiteY31" fmla="*/ 68537 h 2610457"/>
              <a:gd name="connsiteX32" fmla="*/ 4539806 w 5018777"/>
              <a:gd name="connsiteY32" fmla="*/ 61280 h 2610457"/>
              <a:gd name="connsiteX33" fmla="*/ 4496263 w 5018777"/>
              <a:gd name="connsiteY33" fmla="*/ 46765 h 2610457"/>
              <a:gd name="connsiteX34" fmla="*/ 4380149 w 5018777"/>
              <a:gd name="connsiteY34" fmla="*/ 17737 h 2610457"/>
              <a:gd name="connsiteX35" fmla="*/ 4336606 w 5018777"/>
              <a:gd name="connsiteY35" fmla="*/ 10480 h 2610457"/>
              <a:gd name="connsiteX36" fmla="*/ 4264035 w 5018777"/>
              <a:gd name="connsiteY36" fmla="*/ 3223 h 2610457"/>
              <a:gd name="connsiteX37" fmla="*/ 3939822 w 5018777"/>
              <a:gd name="connsiteY37" fmla="*/ 6035 h 2610457"/>
              <a:gd name="connsiteX38" fmla="*/ 3722380 w 5018777"/>
              <a:gd name="connsiteY38" fmla="*/ 69263 h 2610457"/>
              <a:gd name="connsiteX39" fmla="*/ 3547755 w 5018777"/>
              <a:gd name="connsiteY39" fmla="*/ 251417 h 2610457"/>
              <a:gd name="connsiteX40" fmla="*/ 3502035 w 5018777"/>
              <a:gd name="connsiteY40" fmla="*/ 424137 h 2610457"/>
              <a:gd name="connsiteX41" fmla="*/ 3501672 w 5018777"/>
              <a:gd name="connsiteY41" fmla="*/ 556580 h 2610457"/>
              <a:gd name="connsiteX42" fmla="*/ 3554649 w 5018777"/>
              <a:gd name="connsiteY42" fmla="*/ 670880 h 2610457"/>
              <a:gd name="connsiteX43" fmla="*/ 3638106 w 5018777"/>
              <a:gd name="connsiteY43" fmla="*/ 733291 h 2610457"/>
              <a:gd name="connsiteX44" fmla="*/ 3756397 w 5018777"/>
              <a:gd name="connsiteY44" fmla="*/ 755788 h 2610457"/>
              <a:gd name="connsiteX45" fmla="*/ 3886663 w 5018777"/>
              <a:gd name="connsiteY45" fmla="*/ 743451 h 2610457"/>
              <a:gd name="connsiteX46" fmla="*/ 3980643 w 5018777"/>
              <a:gd name="connsiteY46" fmla="*/ 662171 h 2610457"/>
              <a:gd name="connsiteX47" fmla="*/ 4000237 w 5018777"/>
              <a:gd name="connsiteY47" fmla="*/ 580528 h 2610457"/>
              <a:gd name="connsiteX48" fmla="*/ 3943450 w 5018777"/>
              <a:gd name="connsiteY48" fmla="*/ 483645 h 2610457"/>
              <a:gd name="connsiteX49" fmla="*/ 3866706 w 5018777"/>
              <a:gd name="connsiteY49" fmla="*/ 451714 h 2610457"/>
              <a:gd name="connsiteX50" fmla="*/ 3801120 w 5018777"/>
              <a:gd name="connsiteY50" fmla="*/ 463144 h 2610457"/>
              <a:gd name="connsiteX51" fmla="*/ 3763292 w 5018777"/>
              <a:gd name="connsiteY51" fmla="*/ 532994 h 2610457"/>
              <a:gd name="connsiteX52" fmla="*/ 3770005 w 5018777"/>
              <a:gd name="connsiteY52" fmla="*/ 630330 h 2610457"/>
              <a:gd name="connsiteX53" fmla="*/ 3681286 w 5018777"/>
              <a:gd name="connsiteY53" fmla="*/ 543154 h 2610457"/>
              <a:gd name="connsiteX54" fmla="*/ 3668949 w 5018777"/>
              <a:gd name="connsiteY54" fmla="*/ 438651 h 2610457"/>
              <a:gd name="connsiteX55" fmla="*/ 3724285 w 5018777"/>
              <a:gd name="connsiteY55" fmla="*/ 350477 h 2610457"/>
              <a:gd name="connsiteX56" fmla="*/ 3827427 w 5018777"/>
              <a:gd name="connsiteY56" fmla="*/ 314554 h 2610457"/>
              <a:gd name="connsiteX57" fmla="*/ 3959235 w 5018777"/>
              <a:gd name="connsiteY57" fmla="*/ 337051 h 2610457"/>
              <a:gd name="connsiteX58" fmla="*/ 4097120 w 5018777"/>
              <a:gd name="connsiteY58" fmla="*/ 482194 h 2610457"/>
              <a:gd name="connsiteX59" fmla="*/ 4111997 w 5018777"/>
              <a:gd name="connsiteY59" fmla="*/ 624071 h 2610457"/>
              <a:gd name="connsiteX60" fmla="*/ 4060835 w 5018777"/>
              <a:gd name="connsiteY60" fmla="*/ 772480 h 2610457"/>
              <a:gd name="connsiteX61" fmla="*/ 3946897 w 5018777"/>
              <a:gd name="connsiteY61" fmla="*/ 854485 h 2610457"/>
              <a:gd name="connsiteX62" fmla="*/ 3780255 w 5018777"/>
              <a:gd name="connsiteY62" fmla="*/ 888957 h 2610457"/>
              <a:gd name="connsiteX63" fmla="*/ 3567349 w 5018777"/>
              <a:gd name="connsiteY63" fmla="*/ 866823 h 2610457"/>
              <a:gd name="connsiteX64" fmla="*/ 3414586 w 5018777"/>
              <a:gd name="connsiteY64" fmla="*/ 814118 h 2610457"/>
              <a:gd name="connsiteX65" fmla="*/ 3324870 w 5018777"/>
              <a:gd name="connsiteY65" fmla="*/ 695917 h 2610457"/>
              <a:gd name="connsiteX66" fmla="*/ 3267538 w 5018777"/>
              <a:gd name="connsiteY66" fmla="*/ 543426 h 2610457"/>
              <a:gd name="connsiteX67" fmla="*/ 3199412 w 5018777"/>
              <a:gd name="connsiteY67" fmla="*/ 371160 h 2610457"/>
              <a:gd name="connsiteX68" fmla="*/ 3139177 w 5018777"/>
              <a:gd name="connsiteY68" fmla="*/ 286251 h 2610457"/>
              <a:gd name="connsiteX69" fmla="*/ 3081120 w 5018777"/>
              <a:gd name="connsiteY69" fmla="*/ 235451 h 2610457"/>
              <a:gd name="connsiteX70" fmla="*/ 3008549 w 5018777"/>
              <a:gd name="connsiteY70" fmla="*/ 177394 h 2610457"/>
              <a:gd name="connsiteX71" fmla="*/ 2934889 w 5018777"/>
              <a:gd name="connsiteY71" fmla="*/ 127683 h 2610457"/>
              <a:gd name="connsiteX72" fmla="*/ 2827120 w 5018777"/>
              <a:gd name="connsiteY72" fmla="*/ 83051 h 2610457"/>
              <a:gd name="connsiteX73" fmla="*/ 2667463 w 5018777"/>
              <a:gd name="connsiteY73" fmla="*/ 54023 h 2610457"/>
              <a:gd name="connsiteX74" fmla="*/ 2500549 w 5018777"/>
              <a:gd name="connsiteY74" fmla="*/ 46765 h 2610457"/>
              <a:gd name="connsiteX75" fmla="*/ 2275577 w 5018777"/>
              <a:gd name="connsiteY75" fmla="*/ 24994 h 2610457"/>
              <a:gd name="connsiteX76" fmla="*/ 2036092 w 5018777"/>
              <a:gd name="connsiteY76" fmla="*/ 10480 h 2610457"/>
              <a:gd name="connsiteX77" fmla="*/ 1753063 w 5018777"/>
              <a:gd name="connsiteY77" fmla="*/ 32251 h 2610457"/>
              <a:gd name="connsiteX78" fmla="*/ 1519746 w 5018777"/>
              <a:gd name="connsiteY78" fmla="*/ 85228 h 2610457"/>
              <a:gd name="connsiteX79" fmla="*/ 1157977 w 5018777"/>
              <a:gd name="connsiteY79" fmla="*/ 193723 h 2610457"/>
              <a:gd name="connsiteX80" fmla="*/ 969292 w 5018777"/>
              <a:gd name="connsiteY80" fmla="*/ 264480 h 2610457"/>
              <a:gd name="connsiteX81" fmla="*/ 889463 w 5018777"/>
              <a:gd name="connsiteY81" fmla="*/ 322537 h 2610457"/>
              <a:gd name="connsiteX82" fmla="*/ 763189 w 5018777"/>
              <a:gd name="connsiteY82" fmla="*/ 423774 h 2610457"/>
              <a:gd name="connsiteX83" fmla="*/ 693520 w 5018777"/>
              <a:gd name="connsiteY83" fmla="*/ 503965 h 2610457"/>
              <a:gd name="connsiteX84" fmla="*/ 664492 w 5018777"/>
              <a:gd name="connsiteY84" fmla="*/ 547508 h 2610457"/>
              <a:gd name="connsiteX85" fmla="*/ 642720 w 5018777"/>
              <a:gd name="connsiteY85" fmla="*/ 612823 h 2610457"/>
              <a:gd name="connsiteX86" fmla="*/ 651792 w 5018777"/>
              <a:gd name="connsiteY86" fmla="*/ 744177 h 2610457"/>
              <a:gd name="connsiteX87" fmla="*/ 700052 w 5018777"/>
              <a:gd name="connsiteY87" fmla="*/ 807677 h 2610457"/>
              <a:gd name="connsiteX88" fmla="*/ 751577 w 5018777"/>
              <a:gd name="connsiteY88" fmla="*/ 808040 h 2610457"/>
              <a:gd name="connsiteX89" fmla="*/ 775889 w 5018777"/>
              <a:gd name="connsiteY89" fmla="*/ 752160 h 2610457"/>
              <a:gd name="connsiteX90" fmla="*/ 764640 w 5018777"/>
              <a:gd name="connsiteY90" fmla="*/ 682491 h 2610457"/>
              <a:gd name="connsiteX91" fmla="*/ 704769 w 5018777"/>
              <a:gd name="connsiteY91" fmla="*/ 647657 h 2610457"/>
              <a:gd name="connsiteX92" fmla="*/ 567246 w 5018777"/>
              <a:gd name="connsiteY92" fmla="*/ 642214 h 2610457"/>
              <a:gd name="connsiteX93" fmla="*/ 468549 w 5018777"/>
              <a:gd name="connsiteY93" fmla="*/ 685394 h 2610457"/>
              <a:gd name="connsiteX94" fmla="*/ 446777 w 5018777"/>
              <a:gd name="connsiteY94" fmla="*/ 757965 h 2610457"/>
              <a:gd name="connsiteX95" fmla="*/ 475806 w 5018777"/>
              <a:gd name="connsiteY95" fmla="*/ 852308 h 2610457"/>
              <a:gd name="connsiteX96" fmla="*/ 533863 w 5018777"/>
              <a:gd name="connsiteY96" fmla="*/ 845051 h 2610457"/>
              <a:gd name="connsiteX97" fmla="*/ 541120 w 5018777"/>
              <a:gd name="connsiteY97" fmla="*/ 823280 h 2610457"/>
              <a:gd name="connsiteX98" fmla="*/ 519349 w 5018777"/>
              <a:gd name="connsiteY98" fmla="*/ 743451 h 2610457"/>
              <a:gd name="connsiteX99" fmla="*/ 497577 w 5018777"/>
              <a:gd name="connsiteY99" fmla="*/ 728937 h 2610457"/>
              <a:gd name="connsiteX100" fmla="*/ 352435 w 5018777"/>
              <a:gd name="connsiteY100" fmla="*/ 736194 h 2610457"/>
              <a:gd name="connsiteX101" fmla="*/ 252286 w 5018777"/>
              <a:gd name="connsiteY101" fmla="*/ 794251 h 2610457"/>
              <a:gd name="connsiteX102" fmla="*/ 192777 w 5018777"/>
              <a:gd name="connsiteY102" fmla="*/ 895851 h 2610457"/>
              <a:gd name="connsiteX103" fmla="*/ 187335 w 5018777"/>
              <a:gd name="connsiteY103" fmla="*/ 1029745 h 2610457"/>
              <a:gd name="connsiteX104" fmla="*/ 218177 w 5018777"/>
              <a:gd name="connsiteY104" fmla="*/ 1074014 h 2610457"/>
              <a:gd name="connsiteX105" fmla="*/ 278049 w 5018777"/>
              <a:gd name="connsiteY105" fmla="*/ 1066757 h 2610457"/>
              <a:gd name="connsiteX106" fmla="*/ 297643 w 5018777"/>
              <a:gd name="connsiteY106" fmla="*/ 1025754 h 2610457"/>
              <a:gd name="connsiteX107" fmla="*/ 260995 w 5018777"/>
              <a:gd name="connsiteY107" fmla="*/ 960803 h 2610457"/>
              <a:gd name="connsiteX108" fmla="*/ 172095 w 5018777"/>
              <a:gd name="connsiteY108" fmla="*/ 955360 h 2610457"/>
              <a:gd name="connsiteX109" fmla="*/ 108957 w 5018777"/>
              <a:gd name="connsiteY109" fmla="*/ 999628 h 2610457"/>
              <a:gd name="connsiteX110" fmla="*/ 54892 w 5018777"/>
              <a:gd name="connsiteY110" fmla="*/ 1070023 h 2610457"/>
              <a:gd name="connsiteX111" fmla="*/ 14252 w 5018777"/>
              <a:gd name="connsiteY111" fmla="*/ 1160011 h 2610457"/>
              <a:gd name="connsiteX112" fmla="*/ 20783 w 5018777"/>
              <a:gd name="connsiteY112" fmla="*/ 1265240 h 2610457"/>
              <a:gd name="connsiteX113" fmla="*/ 69406 w 5018777"/>
              <a:gd name="connsiteY113" fmla="*/ 1316765 h 2610457"/>
              <a:gd name="connsiteX114" fmla="*/ 112949 w 5018777"/>
              <a:gd name="connsiteY114" fmla="*/ 1345794 h 2610457"/>
              <a:gd name="connsiteX115" fmla="*/ 159032 w 5018777"/>
              <a:gd name="connsiteY115" fmla="*/ 1345068 h 2610457"/>
              <a:gd name="connsiteX116" fmla="*/ 217089 w 5018777"/>
              <a:gd name="connsiteY116" fmla="*/ 1319668 h 2610457"/>
              <a:gd name="connsiteX117" fmla="*/ 199672 w 5018777"/>
              <a:gd name="connsiteY117" fmla="*/ 1246371 h 2610457"/>
              <a:gd name="connsiteX118" fmla="*/ 124197 w 5018777"/>
              <a:gd name="connsiteY118" fmla="*/ 1239477 h 2610457"/>
              <a:gd name="connsiteX119" fmla="*/ 54892 w 5018777"/>
              <a:gd name="connsiteY119" fmla="*/ 1265965 h 2610457"/>
              <a:gd name="connsiteX120" fmla="*/ 33120 w 5018777"/>
              <a:gd name="connsiteY120" fmla="*/ 1302251 h 2610457"/>
              <a:gd name="connsiteX121" fmla="*/ 18606 w 5018777"/>
              <a:gd name="connsiteY121" fmla="*/ 1324023 h 2610457"/>
              <a:gd name="connsiteX122" fmla="*/ 4092 w 5018777"/>
              <a:gd name="connsiteY122" fmla="*/ 1382805 h 2610457"/>
              <a:gd name="connsiteX123" fmla="*/ 3729 w 5018777"/>
              <a:gd name="connsiteY123" fmla="*/ 1439411 h 2610457"/>
              <a:gd name="connsiteX124" fmla="*/ 47635 w 5018777"/>
              <a:gd name="connsiteY124" fmla="*/ 1498194 h 2610457"/>
              <a:gd name="connsiteX125" fmla="*/ 91177 w 5018777"/>
              <a:gd name="connsiteY125" fmla="*/ 1527223 h 2610457"/>
              <a:gd name="connsiteX126" fmla="*/ 127100 w 5018777"/>
              <a:gd name="connsiteY126" fmla="*/ 1571491 h 2610457"/>
              <a:gd name="connsiteX127" fmla="*/ 171006 w 5018777"/>
              <a:gd name="connsiteY127" fmla="*/ 1585280 h 2610457"/>
              <a:gd name="connsiteX128" fmla="*/ 228337 w 5018777"/>
              <a:gd name="connsiteY128" fmla="*/ 1564960 h 2610457"/>
              <a:gd name="connsiteX129" fmla="*/ 236683 w 5018777"/>
              <a:gd name="connsiteY129" fmla="*/ 1486945 h 2610457"/>
              <a:gd name="connsiteX130" fmla="*/ 157217 w 5018777"/>
              <a:gd name="connsiteY130" fmla="*/ 1468803 h 2610457"/>
              <a:gd name="connsiteX131" fmla="*/ 105692 w 5018777"/>
              <a:gd name="connsiteY131" fmla="*/ 1505451 h 2610457"/>
              <a:gd name="connsiteX132" fmla="*/ 105692 w 5018777"/>
              <a:gd name="connsiteY132" fmla="*/ 1701394 h 2610457"/>
              <a:gd name="connsiteX133" fmla="*/ 141615 w 5018777"/>
              <a:gd name="connsiteY133" fmla="*/ 1752557 h 2610457"/>
              <a:gd name="connsiteX134" fmla="*/ 192777 w 5018777"/>
              <a:gd name="connsiteY134" fmla="*/ 1795737 h 2610457"/>
              <a:gd name="connsiteX135" fmla="*/ 250835 w 5018777"/>
              <a:gd name="connsiteY135" fmla="*/ 1832023 h 2610457"/>
              <a:gd name="connsiteX136" fmla="*/ 359692 w 5018777"/>
              <a:gd name="connsiteY136" fmla="*/ 1824765 h 2610457"/>
              <a:gd name="connsiteX137" fmla="*/ 394163 w 5018777"/>
              <a:gd name="connsiteY137" fmla="*/ 1799728 h 2610457"/>
              <a:gd name="connsiteX138" fmla="*/ 410492 w 5018777"/>
              <a:gd name="connsiteY138" fmla="*/ 1701394 h 2610457"/>
              <a:gd name="connsiteX139" fmla="*/ 366949 w 5018777"/>
              <a:gd name="connsiteY139" fmla="*/ 1686880 h 2610457"/>
              <a:gd name="connsiteX140" fmla="*/ 316149 w 5018777"/>
              <a:gd name="connsiteY140" fmla="*/ 1694137 h 2610457"/>
              <a:gd name="connsiteX141" fmla="*/ 279863 w 5018777"/>
              <a:gd name="connsiteY141" fmla="*/ 1723165 h 2610457"/>
              <a:gd name="connsiteX142" fmla="*/ 265349 w 5018777"/>
              <a:gd name="connsiteY142" fmla="*/ 1788480 h 2610457"/>
              <a:gd name="connsiteX143" fmla="*/ 276235 w 5018777"/>
              <a:gd name="connsiteY143" fmla="*/ 1942331 h 2610457"/>
              <a:gd name="connsiteX144" fmla="*/ 331026 w 5018777"/>
              <a:gd name="connsiteY144" fmla="*/ 1987688 h 2610457"/>
              <a:gd name="connsiteX145" fmla="*/ 417749 w 5018777"/>
              <a:gd name="connsiteY145" fmla="*/ 2006194 h 2610457"/>
              <a:gd name="connsiteX146" fmla="*/ 526606 w 5018777"/>
              <a:gd name="connsiteY146" fmla="*/ 1998937 h 2610457"/>
              <a:gd name="connsiteX147" fmla="*/ 555635 w 5018777"/>
              <a:gd name="connsiteY147" fmla="*/ 1977165 h 2610457"/>
              <a:gd name="connsiteX148" fmla="*/ 599177 w 5018777"/>
              <a:gd name="connsiteY148" fmla="*/ 1948137 h 2610457"/>
              <a:gd name="connsiteX149" fmla="*/ 628206 w 5018777"/>
              <a:gd name="connsiteY149" fmla="*/ 1904594 h 2610457"/>
              <a:gd name="connsiteX150" fmla="*/ 613692 w 5018777"/>
              <a:gd name="connsiteY150" fmla="*/ 1839280 h 2610457"/>
              <a:gd name="connsiteX151" fmla="*/ 570149 w 5018777"/>
              <a:gd name="connsiteY151" fmla="*/ 1795737 h 2610457"/>
              <a:gd name="connsiteX152" fmla="*/ 528057 w 5018777"/>
              <a:gd name="connsiteY152" fmla="*/ 1803720 h 2610457"/>
              <a:gd name="connsiteX153" fmla="*/ 481249 w 5018777"/>
              <a:gd name="connsiteY153" fmla="*/ 1901691 h 2610457"/>
              <a:gd name="connsiteX154" fmla="*/ 555635 w 5018777"/>
              <a:gd name="connsiteY154" fmla="*/ 1998937 h 2610457"/>
              <a:gd name="connsiteX155" fmla="*/ 570149 w 5018777"/>
              <a:gd name="connsiteY155" fmla="*/ 2020708 h 2610457"/>
              <a:gd name="connsiteX156" fmla="*/ 700777 w 5018777"/>
              <a:gd name="connsiteY156" fmla="*/ 2071508 h 2610457"/>
              <a:gd name="connsiteX157" fmla="*/ 737063 w 5018777"/>
              <a:gd name="connsiteY157" fmla="*/ 2086023 h 2610457"/>
              <a:gd name="connsiteX158" fmla="*/ 867692 w 5018777"/>
              <a:gd name="connsiteY158" fmla="*/ 2123034 h 2610457"/>
              <a:gd name="connsiteX159" fmla="*/ 969292 w 5018777"/>
              <a:gd name="connsiteY159" fmla="*/ 2151337 h 2610457"/>
              <a:gd name="connsiteX160" fmla="*/ 1078149 w 5018777"/>
              <a:gd name="connsiteY160" fmla="*/ 2136823 h 2610457"/>
              <a:gd name="connsiteX161" fmla="*/ 1128949 w 5018777"/>
              <a:gd name="connsiteY161" fmla="*/ 2107794 h 2610457"/>
              <a:gd name="connsiteX162" fmla="*/ 1247603 w 5018777"/>
              <a:gd name="connsiteY162" fmla="*/ 2016717 h 2610457"/>
              <a:gd name="connsiteX163" fmla="*/ 1291509 w 5018777"/>
              <a:gd name="connsiteY163" fmla="*/ 1960474 h 2610457"/>
              <a:gd name="connsiteX164" fmla="*/ 1278083 w 5018777"/>
              <a:gd name="connsiteY164" fmla="*/ 1842545 h 2610457"/>
              <a:gd name="connsiteX165" fmla="*/ 1223292 w 5018777"/>
              <a:gd name="connsiteY165" fmla="*/ 1817508 h 2610457"/>
              <a:gd name="connsiteX166" fmla="*/ 1129675 w 5018777"/>
              <a:gd name="connsiteY166" fmla="*/ 1836377 h 2610457"/>
              <a:gd name="connsiteX167" fmla="*/ 1107177 w 5018777"/>
              <a:gd name="connsiteY167" fmla="*/ 1897337 h 2610457"/>
              <a:gd name="connsiteX168" fmla="*/ 1085406 w 5018777"/>
              <a:gd name="connsiteY168" fmla="*/ 2006194 h 2610457"/>
              <a:gd name="connsiteX169" fmla="*/ 1020092 w 5018777"/>
              <a:gd name="connsiteY169" fmla="*/ 1998937 h 2610457"/>
              <a:gd name="connsiteX170" fmla="*/ 984532 w 5018777"/>
              <a:gd name="connsiteY170" fmla="*/ 1914754 h 2610457"/>
              <a:gd name="connsiteX171" fmla="*/ 996869 w 5018777"/>
              <a:gd name="connsiteY171" fmla="*/ 1810977 h 2610457"/>
              <a:gd name="connsiteX172" fmla="*/ 1070529 w 5018777"/>
              <a:gd name="connsiteY172" fmla="*/ 1734777 h 2610457"/>
              <a:gd name="connsiteX173" fmla="*/ 1230549 w 5018777"/>
              <a:gd name="connsiteY173" fmla="*/ 1694137 h 2610457"/>
              <a:gd name="connsiteX174" fmla="*/ 1339406 w 5018777"/>
              <a:gd name="connsiteY174" fmla="*/ 1701394 h 2610457"/>
              <a:gd name="connsiteX175" fmla="*/ 1426492 w 5018777"/>
              <a:gd name="connsiteY175" fmla="*/ 1744937 h 2610457"/>
              <a:gd name="connsiteX176" fmla="*/ 1480557 w 5018777"/>
              <a:gd name="connsiteY176" fmla="*/ 1795737 h 2610457"/>
              <a:gd name="connsiteX177" fmla="*/ 1510312 w 5018777"/>
              <a:gd name="connsiteY177" fmla="*/ 1862865 h 2610457"/>
              <a:gd name="connsiteX178" fmla="*/ 1511037 w 5018777"/>
              <a:gd name="connsiteY178" fmla="*/ 1965191 h 2610457"/>
              <a:gd name="connsiteX179" fmla="*/ 1463866 w 5018777"/>
              <a:gd name="connsiteY179" fmla="*/ 2050100 h 2610457"/>
              <a:gd name="connsiteX180" fmla="*/ 1404720 w 5018777"/>
              <a:gd name="connsiteY180" fmla="*/ 2165851 h 2610457"/>
              <a:gd name="connsiteX181" fmla="*/ 1368435 w 5018777"/>
              <a:gd name="connsiteY181" fmla="*/ 2296480 h 2610457"/>
              <a:gd name="connsiteX182" fmla="*/ 1370975 w 5018777"/>
              <a:gd name="connsiteY182" fmla="*/ 2452508 h 2610457"/>
              <a:gd name="connsiteX183" fmla="*/ 1513577 w 5018777"/>
              <a:gd name="connsiteY183" fmla="*/ 2557737 h 2610457"/>
              <a:gd name="connsiteX184" fmla="*/ 1636949 w 5018777"/>
              <a:gd name="connsiteY184" fmla="*/ 2594023 h 2610457"/>
              <a:gd name="connsiteX185" fmla="*/ 1813297 w 5018777"/>
              <a:gd name="connsiteY185" fmla="*/ 2610442 h 2610457"/>
              <a:gd name="connsiteX186" fmla="*/ 1929775 w 5018777"/>
              <a:gd name="connsiteY186" fmla="*/ 2575698 h 2610457"/>
              <a:gd name="connsiteX187" fmla="*/ 1963520 w 5018777"/>
              <a:gd name="connsiteY187" fmla="*/ 2499680 h 2610457"/>
              <a:gd name="connsiteX188" fmla="*/ 2006337 w 5018777"/>
              <a:gd name="connsiteY188" fmla="*/ 2318251 h 2610457"/>
              <a:gd name="connsiteX189" fmla="*/ 2043349 w 5018777"/>
              <a:gd name="connsiteY189" fmla="*/ 2115051 h 2610457"/>
              <a:gd name="connsiteX190" fmla="*/ 2102495 w 5018777"/>
              <a:gd name="connsiteY190" fmla="*/ 1990954 h 2610457"/>
              <a:gd name="connsiteX191" fmla="*/ 2221512 w 5018777"/>
              <a:gd name="connsiteY191" fmla="*/ 1882460 h 2610457"/>
              <a:gd name="connsiteX192" fmla="*/ 2333362 w 5018777"/>
              <a:gd name="connsiteY192" fmla="*/ 1869850 h 2610457"/>
              <a:gd name="connsiteX193" fmla="*/ 2398949 w 5018777"/>
              <a:gd name="connsiteY193" fmla="*/ 1882823 h 2610457"/>
              <a:gd name="connsiteX194" fmla="*/ 2457006 w 5018777"/>
              <a:gd name="connsiteY194" fmla="*/ 1933623 h 2610457"/>
              <a:gd name="connsiteX195" fmla="*/ 2493292 w 5018777"/>
              <a:gd name="connsiteY195" fmla="*/ 1977165 h 2610457"/>
              <a:gd name="connsiteX196" fmla="*/ 2533387 w 5018777"/>
              <a:gd name="connsiteY196" fmla="*/ 2067335 h 2610457"/>
              <a:gd name="connsiteX197" fmla="*/ 2542550 w 5018777"/>
              <a:gd name="connsiteY197" fmla="*/ 2183268 h 2610457"/>
              <a:gd name="connsiteX198" fmla="*/ 2476600 w 5018777"/>
              <a:gd name="connsiteY198" fmla="*/ 2273257 h 2610457"/>
              <a:gd name="connsiteX199" fmla="*/ 2332092 w 5018777"/>
              <a:gd name="connsiteY199" fmla="*/ 2281330 h 2610457"/>
              <a:gd name="connsiteX200" fmla="*/ 2435144 w 5018777"/>
              <a:gd name="connsiteY200" fmla="*/ 2153151 h 2610457"/>
              <a:gd name="connsiteX201" fmla="*/ 2379899 w 5018777"/>
              <a:gd name="connsiteY201" fmla="*/ 2048920 h 2610457"/>
              <a:gd name="connsiteX202" fmla="*/ 2275577 w 5018777"/>
              <a:gd name="connsiteY202" fmla="*/ 2020708 h 2610457"/>
              <a:gd name="connsiteX203" fmla="*/ 2152206 w 5018777"/>
              <a:gd name="connsiteY203" fmla="*/ 2115051 h 2610457"/>
              <a:gd name="connsiteX204" fmla="*/ 2130435 w 5018777"/>
              <a:gd name="connsiteY204" fmla="*/ 2354537 h 2610457"/>
              <a:gd name="connsiteX205" fmla="*/ 2209265 w 5018777"/>
              <a:gd name="connsiteY205" fmla="*/ 2468383 h 2610457"/>
              <a:gd name="connsiteX206" fmla="*/ 2319120 w 5018777"/>
              <a:gd name="connsiteY206" fmla="*/ 2535965 h 2610457"/>
              <a:gd name="connsiteX207" fmla="*/ 2532662 w 5018777"/>
              <a:gd name="connsiteY207" fmla="*/ 2569167 h 2610457"/>
              <a:gd name="connsiteX208" fmla="*/ 2587635 w 5018777"/>
              <a:gd name="connsiteY208" fmla="*/ 2485165 h 2610457"/>
              <a:gd name="connsiteX209" fmla="*/ 2594892 w 5018777"/>
              <a:gd name="connsiteY209" fmla="*/ 2412594 h 2610457"/>
              <a:gd name="connsiteX210" fmla="*/ 2790835 w 5018777"/>
              <a:gd name="connsiteY210" fmla="*/ 2456137 h 2610457"/>
              <a:gd name="connsiteX211" fmla="*/ 2767612 w 5018777"/>
              <a:gd name="connsiteY211" fmla="*/ 2268630 h 2610457"/>
              <a:gd name="connsiteX212" fmla="*/ 2980246 w 5018777"/>
              <a:gd name="connsiteY212" fmla="*/ 2285322 h 2610457"/>
              <a:gd name="connsiteX213" fmla="*/ 2916474 w 5018777"/>
              <a:gd name="connsiteY213" fmla="*/ 2068061 h 2610457"/>
              <a:gd name="connsiteX214" fmla="*/ 3146435 w 5018777"/>
              <a:gd name="connsiteY214" fmla="*/ 2042480 h 2610457"/>
              <a:gd name="connsiteX215" fmla="*/ 3023063 w 5018777"/>
              <a:gd name="connsiteY215" fmla="*/ 1846537 h 2610457"/>
              <a:gd name="connsiteX216" fmla="*/ 3251300 w 5018777"/>
              <a:gd name="connsiteY216" fmla="*/ 1829664 h 2610457"/>
              <a:gd name="connsiteX217" fmla="*/ 3091099 w 5018777"/>
              <a:gd name="connsiteY217" fmla="*/ 1650594 h 2610457"/>
              <a:gd name="connsiteX218" fmla="*/ 3298835 w 5018777"/>
              <a:gd name="connsiteY218" fmla="*/ 1570765 h 2610457"/>
              <a:gd name="connsiteX219" fmla="*/ 3119402 w 5018777"/>
              <a:gd name="connsiteY219" fmla="*/ 1423718 h 2610457"/>
              <a:gd name="connsiteX220" fmla="*/ 3313349 w 5018777"/>
              <a:gd name="connsiteY220" fmla="*/ 1265965 h 2610457"/>
              <a:gd name="connsiteX221" fmla="*/ 3097993 w 5018777"/>
              <a:gd name="connsiteY221" fmla="*/ 1175886 h 2610457"/>
              <a:gd name="connsiteX222" fmla="*/ 3255292 w 5018777"/>
              <a:gd name="connsiteY222" fmla="*/ 997451 h 2610457"/>
              <a:gd name="connsiteX223" fmla="*/ 3028325 w 5018777"/>
              <a:gd name="connsiteY223" fmla="*/ 926422 h 2610457"/>
              <a:gd name="connsiteX224" fmla="*/ 3131920 w 5018777"/>
              <a:gd name="connsiteY224" fmla="*/ 707165 h 2610457"/>
              <a:gd name="connsiteX225" fmla="*/ 2892435 w 5018777"/>
              <a:gd name="connsiteY225" fmla="*/ 649108 h 2610457"/>
              <a:gd name="connsiteX226" fmla="*/ 2976527 w 5018777"/>
              <a:gd name="connsiteY226" fmla="*/ 467226 h 2610457"/>
              <a:gd name="connsiteX227" fmla="*/ 2736950 w 5018777"/>
              <a:gd name="connsiteY227" fmla="*/ 449718 h 2610457"/>
              <a:gd name="connsiteX228" fmla="*/ 2725520 w 5018777"/>
              <a:gd name="connsiteY228" fmla="*/ 293508 h 2610457"/>
              <a:gd name="connsiteX229" fmla="*/ 2711006 w 5018777"/>
              <a:gd name="connsiteY229" fmla="*/ 235451 h 2610457"/>
              <a:gd name="connsiteX0" fmla="*/ 4779292 w 5018777"/>
              <a:gd name="connsiteY0" fmla="*/ 511223 h 2610457"/>
              <a:gd name="connsiteX1" fmla="*/ 4815577 w 5018777"/>
              <a:gd name="connsiteY1" fmla="*/ 554765 h 2610457"/>
              <a:gd name="connsiteX2" fmla="*/ 4895406 w 5018777"/>
              <a:gd name="connsiteY2" fmla="*/ 547508 h 2610457"/>
              <a:gd name="connsiteX3" fmla="*/ 4895406 w 5018777"/>
              <a:gd name="connsiteY3" fmla="*/ 467680 h 2610457"/>
              <a:gd name="connsiteX4" fmla="*/ 4859120 w 5018777"/>
              <a:gd name="connsiteY4" fmla="*/ 431394 h 2610457"/>
              <a:gd name="connsiteX5" fmla="*/ 4815577 w 5018777"/>
              <a:gd name="connsiteY5" fmla="*/ 416880 h 2610457"/>
              <a:gd name="connsiteX6" fmla="*/ 4750263 w 5018777"/>
              <a:gd name="connsiteY6" fmla="*/ 424137 h 2610457"/>
              <a:gd name="connsiteX7" fmla="*/ 4721235 w 5018777"/>
              <a:gd name="connsiteY7" fmla="*/ 460423 h 2610457"/>
              <a:gd name="connsiteX8" fmla="*/ 4699463 w 5018777"/>
              <a:gd name="connsiteY8" fmla="*/ 503965 h 2610457"/>
              <a:gd name="connsiteX9" fmla="*/ 4699463 w 5018777"/>
              <a:gd name="connsiteY9" fmla="*/ 649108 h 2610457"/>
              <a:gd name="connsiteX10" fmla="*/ 4706720 w 5018777"/>
              <a:gd name="connsiteY10" fmla="*/ 670880 h 2610457"/>
              <a:gd name="connsiteX11" fmla="*/ 4743006 w 5018777"/>
              <a:gd name="connsiteY11" fmla="*/ 699908 h 2610457"/>
              <a:gd name="connsiteX12" fmla="*/ 4779292 w 5018777"/>
              <a:gd name="connsiteY12" fmla="*/ 721680 h 2610457"/>
              <a:gd name="connsiteX13" fmla="*/ 4801063 w 5018777"/>
              <a:gd name="connsiteY13" fmla="*/ 736194 h 2610457"/>
              <a:gd name="connsiteX14" fmla="*/ 4960720 w 5018777"/>
              <a:gd name="connsiteY14" fmla="*/ 721680 h 2610457"/>
              <a:gd name="connsiteX15" fmla="*/ 4982492 w 5018777"/>
              <a:gd name="connsiteY15" fmla="*/ 678137 h 2610457"/>
              <a:gd name="connsiteX16" fmla="*/ 5004263 w 5018777"/>
              <a:gd name="connsiteY16" fmla="*/ 634594 h 2610457"/>
              <a:gd name="connsiteX17" fmla="*/ 5011520 w 5018777"/>
              <a:gd name="connsiteY17" fmla="*/ 591051 h 2610457"/>
              <a:gd name="connsiteX18" fmla="*/ 5018777 w 5018777"/>
              <a:gd name="connsiteY18" fmla="*/ 562023 h 2610457"/>
              <a:gd name="connsiteX19" fmla="*/ 5004263 w 5018777"/>
              <a:gd name="connsiteY19" fmla="*/ 395108 h 2610457"/>
              <a:gd name="connsiteX20" fmla="*/ 4997006 w 5018777"/>
              <a:gd name="connsiteY20" fmla="*/ 373337 h 2610457"/>
              <a:gd name="connsiteX21" fmla="*/ 4982492 w 5018777"/>
              <a:gd name="connsiteY21" fmla="*/ 351565 h 2610457"/>
              <a:gd name="connsiteX22" fmla="*/ 4960720 w 5018777"/>
              <a:gd name="connsiteY22" fmla="*/ 315280 h 2610457"/>
              <a:gd name="connsiteX23" fmla="*/ 4953463 w 5018777"/>
              <a:gd name="connsiteY23" fmla="*/ 293508 h 2610457"/>
              <a:gd name="connsiteX24" fmla="*/ 4888149 w 5018777"/>
              <a:gd name="connsiteY24" fmla="*/ 257223 h 2610457"/>
              <a:gd name="connsiteX25" fmla="*/ 4851863 w 5018777"/>
              <a:gd name="connsiteY25" fmla="*/ 235451 h 2610457"/>
              <a:gd name="connsiteX26" fmla="*/ 4801063 w 5018777"/>
              <a:gd name="connsiteY26" fmla="*/ 213680 h 2610457"/>
              <a:gd name="connsiteX27" fmla="*/ 4743006 w 5018777"/>
              <a:gd name="connsiteY27" fmla="*/ 162880 h 2610457"/>
              <a:gd name="connsiteX28" fmla="*/ 4728492 w 5018777"/>
              <a:gd name="connsiteY28" fmla="*/ 148365 h 2610457"/>
              <a:gd name="connsiteX29" fmla="*/ 4655920 w 5018777"/>
              <a:gd name="connsiteY29" fmla="*/ 112080 h 2610457"/>
              <a:gd name="connsiteX30" fmla="*/ 4612377 w 5018777"/>
              <a:gd name="connsiteY30" fmla="*/ 83051 h 2610457"/>
              <a:gd name="connsiteX31" fmla="*/ 4568835 w 5018777"/>
              <a:gd name="connsiteY31" fmla="*/ 68537 h 2610457"/>
              <a:gd name="connsiteX32" fmla="*/ 4496263 w 5018777"/>
              <a:gd name="connsiteY32" fmla="*/ 46765 h 2610457"/>
              <a:gd name="connsiteX33" fmla="*/ 4380149 w 5018777"/>
              <a:gd name="connsiteY33" fmla="*/ 17737 h 2610457"/>
              <a:gd name="connsiteX34" fmla="*/ 4336606 w 5018777"/>
              <a:gd name="connsiteY34" fmla="*/ 10480 h 2610457"/>
              <a:gd name="connsiteX35" fmla="*/ 4264035 w 5018777"/>
              <a:gd name="connsiteY35" fmla="*/ 3223 h 2610457"/>
              <a:gd name="connsiteX36" fmla="*/ 3939822 w 5018777"/>
              <a:gd name="connsiteY36" fmla="*/ 6035 h 2610457"/>
              <a:gd name="connsiteX37" fmla="*/ 3722380 w 5018777"/>
              <a:gd name="connsiteY37" fmla="*/ 69263 h 2610457"/>
              <a:gd name="connsiteX38" fmla="*/ 3547755 w 5018777"/>
              <a:gd name="connsiteY38" fmla="*/ 251417 h 2610457"/>
              <a:gd name="connsiteX39" fmla="*/ 3502035 w 5018777"/>
              <a:gd name="connsiteY39" fmla="*/ 424137 h 2610457"/>
              <a:gd name="connsiteX40" fmla="*/ 3501672 w 5018777"/>
              <a:gd name="connsiteY40" fmla="*/ 556580 h 2610457"/>
              <a:gd name="connsiteX41" fmla="*/ 3554649 w 5018777"/>
              <a:gd name="connsiteY41" fmla="*/ 670880 h 2610457"/>
              <a:gd name="connsiteX42" fmla="*/ 3638106 w 5018777"/>
              <a:gd name="connsiteY42" fmla="*/ 733291 h 2610457"/>
              <a:gd name="connsiteX43" fmla="*/ 3756397 w 5018777"/>
              <a:gd name="connsiteY43" fmla="*/ 755788 h 2610457"/>
              <a:gd name="connsiteX44" fmla="*/ 3886663 w 5018777"/>
              <a:gd name="connsiteY44" fmla="*/ 743451 h 2610457"/>
              <a:gd name="connsiteX45" fmla="*/ 3980643 w 5018777"/>
              <a:gd name="connsiteY45" fmla="*/ 662171 h 2610457"/>
              <a:gd name="connsiteX46" fmla="*/ 4000237 w 5018777"/>
              <a:gd name="connsiteY46" fmla="*/ 580528 h 2610457"/>
              <a:gd name="connsiteX47" fmla="*/ 3943450 w 5018777"/>
              <a:gd name="connsiteY47" fmla="*/ 483645 h 2610457"/>
              <a:gd name="connsiteX48" fmla="*/ 3866706 w 5018777"/>
              <a:gd name="connsiteY48" fmla="*/ 451714 h 2610457"/>
              <a:gd name="connsiteX49" fmla="*/ 3801120 w 5018777"/>
              <a:gd name="connsiteY49" fmla="*/ 463144 h 2610457"/>
              <a:gd name="connsiteX50" fmla="*/ 3763292 w 5018777"/>
              <a:gd name="connsiteY50" fmla="*/ 532994 h 2610457"/>
              <a:gd name="connsiteX51" fmla="*/ 3770005 w 5018777"/>
              <a:gd name="connsiteY51" fmla="*/ 630330 h 2610457"/>
              <a:gd name="connsiteX52" fmla="*/ 3681286 w 5018777"/>
              <a:gd name="connsiteY52" fmla="*/ 543154 h 2610457"/>
              <a:gd name="connsiteX53" fmla="*/ 3668949 w 5018777"/>
              <a:gd name="connsiteY53" fmla="*/ 438651 h 2610457"/>
              <a:gd name="connsiteX54" fmla="*/ 3724285 w 5018777"/>
              <a:gd name="connsiteY54" fmla="*/ 350477 h 2610457"/>
              <a:gd name="connsiteX55" fmla="*/ 3827427 w 5018777"/>
              <a:gd name="connsiteY55" fmla="*/ 314554 h 2610457"/>
              <a:gd name="connsiteX56" fmla="*/ 3959235 w 5018777"/>
              <a:gd name="connsiteY56" fmla="*/ 337051 h 2610457"/>
              <a:gd name="connsiteX57" fmla="*/ 4097120 w 5018777"/>
              <a:gd name="connsiteY57" fmla="*/ 482194 h 2610457"/>
              <a:gd name="connsiteX58" fmla="*/ 4111997 w 5018777"/>
              <a:gd name="connsiteY58" fmla="*/ 624071 h 2610457"/>
              <a:gd name="connsiteX59" fmla="*/ 4060835 w 5018777"/>
              <a:gd name="connsiteY59" fmla="*/ 772480 h 2610457"/>
              <a:gd name="connsiteX60" fmla="*/ 3946897 w 5018777"/>
              <a:gd name="connsiteY60" fmla="*/ 854485 h 2610457"/>
              <a:gd name="connsiteX61" fmla="*/ 3780255 w 5018777"/>
              <a:gd name="connsiteY61" fmla="*/ 888957 h 2610457"/>
              <a:gd name="connsiteX62" fmla="*/ 3567349 w 5018777"/>
              <a:gd name="connsiteY62" fmla="*/ 866823 h 2610457"/>
              <a:gd name="connsiteX63" fmla="*/ 3414586 w 5018777"/>
              <a:gd name="connsiteY63" fmla="*/ 814118 h 2610457"/>
              <a:gd name="connsiteX64" fmla="*/ 3324870 w 5018777"/>
              <a:gd name="connsiteY64" fmla="*/ 695917 h 2610457"/>
              <a:gd name="connsiteX65" fmla="*/ 3267538 w 5018777"/>
              <a:gd name="connsiteY65" fmla="*/ 543426 h 2610457"/>
              <a:gd name="connsiteX66" fmla="*/ 3199412 w 5018777"/>
              <a:gd name="connsiteY66" fmla="*/ 371160 h 2610457"/>
              <a:gd name="connsiteX67" fmla="*/ 3139177 w 5018777"/>
              <a:gd name="connsiteY67" fmla="*/ 286251 h 2610457"/>
              <a:gd name="connsiteX68" fmla="*/ 3081120 w 5018777"/>
              <a:gd name="connsiteY68" fmla="*/ 235451 h 2610457"/>
              <a:gd name="connsiteX69" fmla="*/ 3008549 w 5018777"/>
              <a:gd name="connsiteY69" fmla="*/ 177394 h 2610457"/>
              <a:gd name="connsiteX70" fmla="*/ 2934889 w 5018777"/>
              <a:gd name="connsiteY70" fmla="*/ 127683 h 2610457"/>
              <a:gd name="connsiteX71" fmla="*/ 2827120 w 5018777"/>
              <a:gd name="connsiteY71" fmla="*/ 83051 h 2610457"/>
              <a:gd name="connsiteX72" fmla="*/ 2667463 w 5018777"/>
              <a:gd name="connsiteY72" fmla="*/ 54023 h 2610457"/>
              <a:gd name="connsiteX73" fmla="*/ 2500549 w 5018777"/>
              <a:gd name="connsiteY73" fmla="*/ 46765 h 2610457"/>
              <a:gd name="connsiteX74" fmla="*/ 2275577 w 5018777"/>
              <a:gd name="connsiteY74" fmla="*/ 24994 h 2610457"/>
              <a:gd name="connsiteX75" fmla="*/ 2036092 w 5018777"/>
              <a:gd name="connsiteY75" fmla="*/ 10480 h 2610457"/>
              <a:gd name="connsiteX76" fmla="*/ 1753063 w 5018777"/>
              <a:gd name="connsiteY76" fmla="*/ 32251 h 2610457"/>
              <a:gd name="connsiteX77" fmla="*/ 1519746 w 5018777"/>
              <a:gd name="connsiteY77" fmla="*/ 85228 h 2610457"/>
              <a:gd name="connsiteX78" fmla="*/ 1157977 w 5018777"/>
              <a:gd name="connsiteY78" fmla="*/ 193723 h 2610457"/>
              <a:gd name="connsiteX79" fmla="*/ 969292 w 5018777"/>
              <a:gd name="connsiteY79" fmla="*/ 264480 h 2610457"/>
              <a:gd name="connsiteX80" fmla="*/ 889463 w 5018777"/>
              <a:gd name="connsiteY80" fmla="*/ 322537 h 2610457"/>
              <a:gd name="connsiteX81" fmla="*/ 763189 w 5018777"/>
              <a:gd name="connsiteY81" fmla="*/ 423774 h 2610457"/>
              <a:gd name="connsiteX82" fmla="*/ 693520 w 5018777"/>
              <a:gd name="connsiteY82" fmla="*/ 503965 h 2610457"/>
              <a:gd name="connsiteX83" fmla="*/ 664492 w 5018777"/>
              <a:gd name="connsiteY83" fmla="*/ 547508 h 2610457"/>
              <a:gd name="connsiteX84" fmla="*/ 642720 w 5018777"/>
              <a:gd name="connsiteY84" fmla="*/ 612823 h 2610457"/>
              <a:gd name="connsiteX85" fmla="*/ 651792 w 5018777"/>
              <a:gd name="connsiteY85" fmla="*/ 744177 h 2610457"/>
              <a:gd name="connsiteX86" fmla="*/ 700052 w 5018777"/>
              <a:gd name="connsiteY86" fmla="*/ 807677 h 2610457"/>
              <a:gd name="connsiteX87" fmla="*/ 751577 w 5018777"/>
              <a:gd name="connsiteY87" fmla="*/ 808040 h 2610457"/>
              <a:gd name="connsiteX88" fmla="*/ 775889 w 5018777"/>
              <a:gd name="connsiteY88" fmla="*/ 752160 h 2610457"/>
              <a:gd name="connsiteX89" fmla="*/ 764640 w 5018777"/>
              <a:gd name="connsiteY89" fmla="*/ 682491 h 2610457"/>
              <a:gd name="connsiteX90" fmla="*/ 704769 w 5018777"/>
              <a:gd name="connsiteY90" fmla="*/ 647657 h 2610457"/>
              <a:gd name="connsiteX91" fmla="*/ 567246 w 5018777"/>
              <a:gd name="connsiteY91" fmla="*/ 642214 h 2610457"/>
              <a:gd name="connsiteX92" fmla="*/ 468549 w 5018777"/>
              <a:gd name="connsiteY92" fmla="*/ 685394 h 2610457"/>
              <a:gd name="connsiteX93" fmla="*/ 446777 w 5018777"/>
              <a:gd name="connsiteY93" fmla="*/ 757965 h 2610457"/>
              <a:gd name="connsiteX94" fmla="*/ 475806 w 5018777"/>
              <a:gd name="connsiteY94" fmla="*/ 852308 h 2610457"/>
              <a:gd name="connsiteX95" fmla="*/ 533863 w 5018777"/>
              <a:gd name="connsiteY95" fmla="*/ 845051 h 2610457"/>
              <a:gd name="connsiteX96" fmla="*/ 541120 w 5018777"/>
              <a:gd name="connsiteY96" fmla="*/ 823280 h 2610457"/>
              <a:gd name="connsiteX97" fmla="*/ 519349 w 5018777"/>
              <a:gd name="connsiteY97" fmla="*/ 743451 h 2610457"/>
              <a:gd name="connsiteX98" fmla="*/ 497577 w 5018777"/>
              <a:gd name="connsiteY98" fmla="*/ 728937 h 2610457"/>
              <a:gd name="connsiteX99" fmla="*/ 352435 w 5018777"/>
              <a:gd name="connsiteY99" fmla="*/ 736194 h 2610457"/>
              <a:gd name="connsiteX100" fmla="*/ 252286 w 5018777"/>
              <a:gd name="connsiteY100" fmla="*/ 794251 h 2610457"/>
              <a:gd name="connsiteX101" fmla="*/ 192777 w 5018777"/>
              <a:gd name="connsiteY101" fmla="*/ 895851 h 2610457"/>
              <a:gd name="connsiteX102" fmla="*/ 187335 w 5018777"/>
              <a:gd name="connsiteY102" fmla="*/ 1029745 h 2610457"/>
              <a:gd name="connsiteX103" fmla="*/ 218177 w 5018777"/>
              <a:gd name="connsiteY103" fmla="*/ 1074014 h 2610457"/>
              <a:gd name="connsiteX104" fmla="*/ 278049 w 5018777"/>
              <a:gd name="connsiteY104" fmla="*/ 1066757 h 2610457"/>
              <a:gd name="connsiteX105" fmla="*/ 297643 w 5018777"/>
              <a:gd name="connsiteY105" fmla="*/ 1025754 h 2610457"/>
              <a:gd name="connsiteX106" fmla="*/ 260995 w 5018777"/>
              <a:gd name="connsiteY106" fmla="*/ 960803 h 2610457"/>
              <a:gd name="connsiteX107" fmla="*/ 172095 w 5018777"/>
              <a:gd name="connsiteY107" fmla="*/ 955360 h 2610457"/>
              <a:gd name="connsiteX108" fmla="*/ 108957 w 5018777"/>
              <a:gd name="connsiteY108" fmla="*/ 999628 h 2610457"/>
              <a:gd name="connsiteX109" fmla="*/ 54892 w 5018777"/>
              <a:gd name="connsiteY109" fmla="*/ 1070023 h 2610457"/>
              <a:gd name="connsiteX110" fmla="*/ 14252 w 5018777"/>
              <a:gd name="connsiteY110" fmla="*/ 1160011 h 2610457"/>
              <a:gd name="connsiteX111" fmla="*/ 20783 w 5018777"/>
              <a:gd name="connsiteY111" fmla="*/ 1265240 h 2610457"/>
              <a:gd name="connsiteX112" fmla="*/ 69406 w 5018777"/>
              <a:gd name="connsiteY112" fmla="*/ 1316765 h 2610457"/>
              <a:gd name="connsiteX113" fmla="*/ 112949 w 5018777"/>
              <a:gd name="connsiteY113" fmla="*/ 1345794 h 2610457"/>
              <a:gd name="connsiteX114" fmla="*/ 159032 w 5018777"/>
              <a:gd name="connsiteY114" fmla="*/ 1345068 h 2610457"/>
              <a:gd name="connsiteX115" fmla="*/ 217089 w 5018777"/>
              <a:gd name="connsiteY115" fmla="*/ 1319668 h 2610457"/>
              <a:gd name="connsiteX116" fmla="*/ 199672 w 5018777"/>
              <a:gd name="connsiteY116" fmla="*/ 1246371 h 2610457"/>
              <a:gd name="connsiteX117" fmla="*/ 124197 w 5018777"/>
              <a:gd name="connsiteY117" fmla="*/ 1239477 h 2610457"/>
              <a:gd name="connsiteX118" fmla="*/ 54892 w 5018777"/>
              <a:gd name="connsiteY118" fmla="*/ 1265965 h 2610457"/>
              <a:gd name="connsiteX119" fmla="*/ 33120 w 5018777"/>
              <a:gd name="connsiteY119" fmla="*/ 1302251 h 2610457"/>
              <a:gd name="connsiteX120" fmla="*/ 18606 w 5018777"/>
              <a:gd name="connsiteY120" fmla="*/ 1324023 h 2610457"/>
              <a:gd name="connsiteX121" fmla="*/ 4092 w 5018777"/>
              <a:gd name="connsiteY121" fmla="*/ 1382805 h 2610457"/>
              <a:gd name="connsiteX122" fmla="*/ 3729 w 5018777"/>
              <a:gd name="connsiteY122" fmla="*/ 1439411 h 2610457"/>
              <a:gd name="connsiteX123" fmla="*/ 47635 w 5018777"/>
              <a:gd name="connsiteY123" fmla="*/ 1498194 h 2610457"/>
              <a:gd name="connsiteX124" fmla="*/ 91177 w 5018777"/>
              <a:gd name="connsiteY124" fmla="*/ 1527223 h 2610457"/>
              <a:gd name="connsiteX125" fmla="*/ 127100 w 5018777"/>
              <a:gd name="connsiteY125" fmla="*/ 1571491 h 2610457"/>
              <a:gd name="connsiteX126" fmla="*/ 171006 w 5018777"/>
              <a:gd name="connsiteY126" fmla="*/ 1585280 h 2610457"/>
              <a:gd name="connsiteX127" fmla="*/ 228337 w 5018777"/>
              <a:gd name="connsiteY127" fmla="*/ 1564960 h 2610457"/>
              <a:gd name="connsiteX128" fmla="*/ 236683 w 5018777"/>
              <a:gd name="connsiteY128" fmla="*/ 1486945 h 2610457"/>
              <a:gd name="connsiteX129" fmla="*/ 157217 w 5018777"/>
              <a:gd name="connsiteY129" fmla="*/ 1468803 h 2610457"/>
              <a:gd name="connsiteX130" fmla="*/ 105692 w 5018777"/>
              <a:gd name="connsiteY130" fmla="*/ 1505451 h 2610457"/>
              <a:gd name="connsiteX131" fmla="*/ 105692 w 5018777"/>
              <a:gd name="connsiteY131" fmla="*/ 1701394 h 2610457"/>
              <a:gd name="connsiteX132" fmla="*/ 141615 w 5018777"/>
              <a:gd name="connsiteY132" fmla="*/ 1752557 h 2610457"/>
              <a:gd name="connsiteX133" fmla="*/ 192777 w 5018777"/>
              <a:gd name="connsiteY133" fmla="*/ 1795737 h 2610457"/>
              <a:gd name="connsiteX134" fmla="*/ 250835 w 5018777"/>
              <a:gd name="connsiteY134" fmla="*/ 1832023 h 2610457"/>
              <a:gd name="connsiteX135" fmla="*/ 359692 w 5018777"/>
              <a:gd name="connsiteY135" fmla="*/ 1824765 h 2610457"/>
              <a:gd name="connsiteX136" fmla="*/ 394163 w 5018777"/>
              <a:gd name="connsiteY136" fmla="*/ 1799728 h 2610457"/>
              <a:gd name="connsiteX137" fmla="*/ 410492 w 5018777"/>
              <a:gd name="connsiteY137" fmla="*/ 1701394 h 2610457"/>
              <a:gd name="connsiteX138" fmla="*/ 366949 w 5018777"/>
              <a:gd name="connsiteY138" fmla="*/ 1686880 h 2610457"/>
              <a:gd name="connsiteX139" fmla="*/ 316149 w 5018777"/>
              <a:gd name="connsiteY139" fmla="*/ 1694137 h 2610457"/>
              <a:gd name="connsiteX140" fmla="*/ 279863 w 5018777"/>
              <a:gd name="connsiteY140" fmla="*/ 1723165 h 2610457"/>
              <a:gd name="connsiteX141" fmla="*/ 265349 w 5018777"/>
              <a:gd name="connsiteY141" fmla="*/ 1788480 h 2610457"/>
              <a:gd name="connsiteX142" fmla="*/ 276235 w 5018777"/>
              <a:gd name="connsiteY142" fmla="*/ 1942331 h 2610457"/>
              <a:gd name="connsiteX143" fmla="*/ 331026 w 5018777"/>
              <a:gd name="connsiteY143" fmla="*/ 1987688 h 2610457"/>
              <a:gd name="connsiteX144" fmla="*/ 417749 w 5018777"/>
              <a:gd name="connsiteY144" fmla="*/ 2006194 h 2610457"/>
              <a:gd name="connsiteX145" fmla="*/ 526606 w 5018777"/>
              <a:gd name="connsiteY145" fmla="*/ 1998937 h 2610457"/>
              <a:gd name="connsiteX146" fmla="*/ 555635 w 5018777"/>
              <a:gd name="connsiteY146" fmla="*/ 1977165 h 2610457"/>
              <a:gd name="connsiteX147" fmla="*/ 599177 w 5018777"/>
              <a:gd name="connsiteY147" fmla="*/ 1948137 h 2610457"/>
              <a:gd name="connsiteX148" fmla="*/ 628206 w 5018777"/>
              <a:gd name="connsiteY148" fmla="*/ 1904594 h 2610457"/>
              <a:gd name="connsiteX149" fmla="*/ 613692 w 5018777"/>
              <a:gd name="connsiteY149" fmla="*/ 1839280 h 2610457"/>
              <a:gd name="connsiteX150" fmla="*/ 570149 w 5018777"/>
              <a:gd name="connsiteY150" fmla="*/ 1795737 h 2610457"/>
              <a:gd name="connsiteX151" fmla="*/ 528057 w 5018777"/>
              <a:gd name="connsiteY151" fmla="*/ 1803720 h 2610457"/>
              <a:gd name="connsiteX152" fmla="*/ 481249 w 5018777"/>
              <a:gd name="connsiteY152" fmla="*/ 1901691 h 2610457"/>
              <a:gd name="connsiteX153" fmla="*/ 555635 w 5018777"/>
              <a:gd name="connsiteY153" fmla="*/ 1998937 h 2610457"/>
              <a:gd name="connsiteX154" fmla="*/ 570149 w 5018777"/>
              <a:gd name="connsiteY154" fmla="*/ 2020708 h 2610457"/>
              <a:gd name="connsiteX155" fmla="*/ 700777 w 5018777"/>
              <a:gd name="connsiteY155" fmla="*/ 2071508 h 2610457"/>
              <a:gd name="connsiteX156" fmla="*/ 737063 w 5018777"/>
              <a:gd name="connsiteY156" fmla="*/ 2086023 h 2610457"/>
              <a:gd name="connsiteX157" fmla="*/ 867692 w 5018777"/>
              <a:gd name="connsiteY157" fmla="*/ 2123034 h 2610457"/>
              <a:gd name="connsiteX158" fmla="*/ 969292 w 5018777"/>
              <a:gd name="connsiteY158" fmla="*/ 2151337 h 2610457"/>
              <a:gd name="connsiteX159" fmla="*/ 1078149 w 5018777"/>
              <a:gd name="connsiteY159" fmla="*/ 2136823 h 2610457"/>
              <a:gd name="connsiteX160" fmla="*/ 1128949 w 5018777"/>
              <a:gd name="connsiteY160" fmla="*/ 2107794 h 2610457"/>
              <a:gd name="connsiteX161" fmla="*/ 1247603 w 5018777"/>
              <a:gd name="connsiteY161" fmla="*/ 2016717 h 2610457"/>
              <a:gd name="connsiteX162" fmla="*/ 1291509 w 5018777"/>
              <a:gd name="connsiteY162" fmla="*/ 1960474 h 2610457"/>
              <a:gd name="connsiteX163" fmla="*/ 1278083 w 5018777"/>
              <a:gd name="connsiteY163" fmla="*/ 1842545 h 2610457"/>
              <a:gd name="connsiteX164" fmla="*/ 1223292 w 5018777"/>
              <a:gd name="connsiteY164" fmla="*/ 1817508 h 2610457"/>
              <a:gd name="connsiteX165" fmla="*/ 1129675 w 5018777"/>
              <a:gd name="connsiteY165" fmla="*/ 1836377 h 2610457"/>
              <a:gd name="connsiteX166" fmla="*/ 1107177 w 5018777"/>
              <a:gd name="connsiteY166" fmla="*/ 1897337 h 2610457"/>
              <a:gd name="connsiteX167" fmla="*/ 1085406 w 5018777"/>
              <a:gd name="connsiteY167" fmla="*/ 2006194 h 2610457"/>
              <a:gd name="connsiteX168" fmla="*/ 1020092 w 5018777"/>
              <a:gd name="connsiteY168" fmla="*/ 1998937 h 2610457"/>
              <a:gd name="connsiteX169" fmla="*/ 984532 w 5018777"/>
              <a:gd name="connsiteY169" fmla="*/ 1914754 h 2610457"/>
              <a:gd name="connsiteX170" fmla="*/ 996869 w 5018777"/>
              <a:gd name="connsiteY170" fmla="*/ 1810977 h 2610457"/>
              <a:gd name="connsiteX171" fmla="*/ 1070529 w 5018777"/>
              <a:gd name="connsiteY171" fmla="*/ 1734777 h 2610457"/>
              <a:gd name="connsiteX172" fmla="*/ 1230549 w 5018777"/>
              <a:gd name="connsiteY172" fmla="*/ 1694137 h 2610457"/>
              <a:gd name="connsiteX173" fmla="*/ 1339406 w 5018777"/>
              <a:gd name="connsiteY173" fmla="*/ 1701394 h 2610457"/>
              <a:gd name="connsiteX174" fmla="*/ 1426492 w 5018777"/>
              <a:gd name="connsiteY174" fmla="*/ 1744937 h 2610457"/>
              <a:gd name="connsiteX175" fmla="*/ 1480557 w 5018777"/>
              <a:gd name="connsiteY175" fmla="*/ 1795737 h 2610457"/>
              <a:gd name="connsiteX176" fmla="*/ 1510312 w 5018777"/>
              <a:gd name="connsiteY176" fmla="*/ 1862865 h 2610457"/>
              <a:gd name="connsiteX177" fmla="*/ 1511037 w 5018777"/>
              <a:gd name="connsiteY177" fmla="*/ 1965191 h 2610457"/>
              <a:gd name="connsiteX178" fmla="*/ 1463866 w 5018777"/>
              <a:gd name="connsiteY178" fmla="*/ 2050100 h 2610457"/>
              <a:gd name="connsiteX179" fmla="*/ 1404720 w 5018777"/>
              <a:gd name="connsiteY179" fmla="*/ 2165851 h 2610457"/>
              <a:gd name="connsiteX180" fmla="*/ 1368435 w 5018777"/>
              <a:gd name="connsiteY180" fmla="*/ 2296480 h 2610457"/>
              <a:gd name="connsiteX181" fmla="*/ 1370975 w 5018777"/>
              <a:gd name="connsiteY181" fmla="*/ 2452508 h 2610457"/>
              <a:gd name="connsiteX182" fmla="*/ 1513577 w 5018777"/>
              <a:gd name="connsiteY182" fmla="*/ 2557737 h 2610457"/>
              <a:gd name="connsiteX183" fmla="*/ 1636949 w 5018777"/>
              <a:gd name="connsiteY183" fmla="*/ 2594023 h 2610457"/>
              <a:gd name="connsiteX184" fmla="*/ 1813297 w 5018777"/>
              <a:gd name="connsiteY184" fmla="*/ 2610442 h 2610457"/>
              <a:gd name="connsiteX185" fmla="*/ 1929775 w 5018777"/>
              <a:gd name="connsiteY185" fmla="*/ 2575698 h 2610457"/>
              <a:gd name="connsiteX186" fmla="*/ 1963520 w 5018777"/>
              <a:gd name="connsiteY186" fmla="*/ 2499680 h 2610457"/>
              <a:gd name="connsiteX187" fmla="*/ 2006337 w 5018777"/>
              <a:gd name="connsiteY187" fmla="*/ 2318251 h 2610457"/>
              <a:gd name="connsiteX188" fmla="*/ 2043349 w 5018777"/>
              <a:gd name="connsiteY188" fmla="*/ 2115051 h 2610457"/>
              <a:gd name="connsiteX189" fmla="*/ 2102495 w 5018777"/>
              <a:gd name="connsiteY189" fmla="*/ 1990954 h 2610457"/>
              <a:gd name="connsiteX190" fmla="*/ 2221512 w 5018777"/>
              <a:gd name="connsiteY190" fmla="*/ 1882460 h 2610457"/>
              <a:gd name="connsiteX191" fmla="*/ 2333362 w 5018777"/>
              <a:gd name="connsiteY191" fmla="*/ 1869850 h 2610457"/>
              <a:gd name="connsiteX192" fmla="*/ 2398949 w 5018777"/>
              <a:gd name="connsiteY192" fmla="*/ 1882823 h 2610457"/>
              <a:gd name="connsiteX193" fmla="*/ 2457006 w 5018777"/>
              <a:gd name="connsiteY193" fmla="*/ 1933623 h 2610457"/>
              <a:gd name="connsiteX194" fmla="*/ 2493292 w 5018777"/>
              <a:gd name="connsiteY194" fmla="*/ 1977165 h 2610457"/>
              <a:gd name="connsiteX195" fmla="*/ 2533387 w 5018777"/>
              <a:gd name="connsiteY195" fmla="*/ 2067335 h 2610457"/>
              <a:gd name="connsiteX196" fmla="*/ 2542550 w 5018777"/>
              <a:gd name="connsiteY196" fmla="*/ 2183268 h 2610457"/>
              <a:gd name="connsiteX197" fmla="*/ 2476600 w 5018777"/>
              <a:gd name="connsiteY197" fmla="*/ 2273257 h 2610457"/>
              <a:gd name="connsiteX198" fmla="*/ 2332092 w 5018777"/>
              <a:gd name="connsiteY198" fmla="*/ 2281330 h 2610457"/>
              <a:gd name="connsiteX199" fmla="*/ 2435144 w 5018777"/>
              <a:gd name="connsiteY199" fmla="*/ 2153151 h 2610457"/>
              <a:gd name="connsiteX200" fmla="*/ 2379899 w 5018777"/>
              <a:gd name="connsiteY200" fmla="*/ 2048920 h 2610457"/>
              <a:gd name="connsiteX201" fmla="*/ 2275577 w 5018777"/>
              <a:gd name="connsiteY201" fmla="*/ 2020708 h 2610457"/>
              <a:gd name="connsiteX202" fmla="*/ 2152206 w 5018777"/>
              <a:gd name="connsiteY202" fmla="*/ 2115051 h 2610457"/>
              <a:gd name="connsiteX203" fmla="*/ 2130435 w 5018777"/>
              <a:gd name="connsiteY203" fmla="*/ 2354537 h 2610457"/>
              <a:gd name="connsiteX204" fmla="*/ 2209265 w 5018777"/>
              <a:gd name="connsiteY204" fmla="*/ 2468383 h 2610457"/>
              <a:gd name="connsiteX205" fmla="*/ 2319120 w 5018777"/>
              <a:gd name="connsiteY205" fmla="*/ 2535965 h 2610457"/>
              <a:gd name="connsiteX206" fmla="*/ 2532662 w 5018777"/>
              <a:gd name="connsiteY206" fmla="*/ 2569167 h 2610457"/>
              <a:gd name="connsiteX207" fmla="*/ 2587635 w 5018777"/>
              <a:gd name="connsiteY207" fmla="*/ 2485165 h 2610457"/>
              <a:gd name="connsiteX208" fmla="*/ 2594892 w 5018777"/>
              <a:gd name="connsiteY208" fmla="*/ 2412594 h 2610457"/>
              <a:gd name="connsiteX209" fmla="*/ 2790835 w 5018777"/>
              <a:gd name="connsiteY209" fmla="*/ 2456137 h 2610457"/>
              <a:gd name="connsiteX210" fmla="*/ 2767612 w 5018777"/>
              <a:gd name="connsiteY210" fmla="*/ 2268630 h 2610457"/>
              <a:gd name="connsiteX211" fmla="*/ 2980246 w 5018777"/>
              <a:gd name="connsiteY211" fmla="*/ 2285322 h 2610457"/>
              <a:gd name="connsiteX212" fmla="*/ 2916474 w 5018777"/>
              <a:gd name="connsiteY212" fmla="*/ 2068061 h 2610457"/>
              <a:gd name="connsiteX213" fmla="*/ 3146435 w 5018777"/>
              <a:gd name="connsiteY213" fmla="*/ 2042480 h 2610457"/>
              <a:gd name="connsiteX214" fmla="*/ 3023063 w 5018777"/>
              <a:gd name="connsiteY214" fmla="*/ 1846537 h 2610457"/>
              <a:gd name="connsiteX215" fmla="*/ 3251300 w 5018777"/>
              <a:gd name="connsiteY215" fmla="*/ 1829664 h 2610457"/>
              <a:gd name="connsiteX216" fmla="*/ 3091099 w 5018777"/>
              <a:gd name="connsiteY216" fmla="*/ 1650594 h 2610457"/>
              <a:gd name="connsiteX217" fmla="*/ 3298835 w 5018777"/>
              <a:gd name="connsiteY217" fmla="*/ 1570765 h 2610457"/>
              <a:gd name="connsiteX218" fmla="*/ 3119402 w 5018777"/>
              <a:gd name="connsiteY218" fmla="*/ 1423718 h 2610457"/>
              <a:gd name="connsiteX219" fmla="*/ 3313349 w 5018777"/>
              <a:gd name="connsiteY219" fmla="*/ 1265965 h 2610457"/>
              <a:gd name="connsiteX220" fmla="*/ 3097993 w 5018777"/>
              <a:gd name="connsiteY220" fmla="*/ 1175886 h 2610457"/>
              <a:gd name="connsiteX221" fmla="*/ 3255292 w 5018777"/>
              <a:gd name="connsiteY221" fmla="*/ 997451 h 2610457"/>
              <a:gd name="connsiteX222" fmla="*/ 3028325 w 5018777"/>
              <a:gd name="connsiteY222" fmla="*/ 926422 h 2610457"/>
              <a:gd name="connsiteX223" fmla="*/ 3131920 w 5018777"/>
              <a:gd name="connsiteY223" fmla="*/ 707165 h 2610457"/>
              <a:gd name="connsiteX224" fmla="*/ 2892435 w 5018777"/>
              <a:gd name="connsiteY224" fmla="*/ 649108 h 2610457"/>
              <a:gd name="connsiteX225" fmla="*/ 2976527 w 5018777"/>
              <a:gd name="connsiteY225" fmla="*/ 467226 h 2610457"/>
              <a:gd name="connsiteX226" fmla="*/ 2736950 w 5018777"/>
              <a:gd name="connsiteY226" fmla="*/ 449718 h 2610457"/>
              <a:gd name="connsiteX227" fmla="*/ 2725520 w 5018777"/>
              <a:gd name="connsiteY227" fmla="*/ 293508 h 2610457"/>
              <a:gd name="connsiteX228" fmla="*/ 2711006 w 5018777"/>
              <a:gd name="connsiteY228" fmla="*/ 235451 h 2610457"/>
              <a:gd name="connsiteX0" fmla="*/ 4779292 w 5018777"/>
              <a:gd name="connsiteY0" fmla="*/ 511223 h 2610457"/>
              <a:gd name="connsiteX1" fmla="*/ 4815577 w 5018777"/>
              <a:gd name="connsiteY1" fmla="*/ 554765 h 2610457"/>
              <a:gd name="connsiteX2" fmla="*/ 4895406 w 5018777"/>
              <a:gd name="connsiteY2" fmla="*/ 547508 h 2610457"/>
              <a:gd name="connsiteX3" fmla="*/ 4895406 w 5018777"/>
              <a:gd name="connsiteY3" fmla="*/ 467680 h 2610457"/>
              <a:gd name="connsiteX4" fmla="*/ 4859120 w 5018777"/>
              <a:gd name="connsiteY4" fmla="*/ 431394 h 2610457"/>
              <a:gd name="connsiteX5" fmla="*/ 4815577 w 5018777"/>
              <a:gd name="connsiteY5" fmla="*/ 416880 h 2610457"/>
              <a:gd name="connsiteX6" fmla="*/ 4750263 w 5018777"/>
              <a:gd name="connsiteY6" fmla="*/ 424137 h 2610457"/>
              <a:gd name="connsiteX7" fmla="*/ 4721235 w 5018777"/>
              <a:gd name="connsiteY7" fmla="*/ 460423 h 2610457"/>
              <a:gd name="connsiteX8" fmla="*/ 4699463 w 5018777"/>
              <a:gd name="connsiteY8" fmla="*/ 503965 h 2610457"/>
              <a:gd name="connsiteX9" fmla="*/ 4699463 w 5018777"/>
              <a:gd name="connsiteY9" fmla="*/ 649108 h 2610457"/>
              <a:gd name="connsiteX10" fmla="*/ 4706720 w 5018777"/>
              <a:gd name="connsiteY10" fmla="*/ 670880 h 2610457"/>
              <a:gd name="connsiteX11" fmla="*/ 4743006 w 5018777"/>
              <a:gd name="connsiteY11" fmla="*/ 699908 h 2610457"/>
              <a:gd name="connsiteX12" fmla="*/ 4779292 w 5018777"/>
              <a:gd name="connsiteY12" fmla="*/ 721680 h 2610457"/>
              <a:gd name="connsiteX13" fmla="*/ 4801063 w 5018777"/>
              <a:gd name="connsiteY13" fmla="*/ 736194 h 2610457"/>
              <a:gd name="connsiteX14" fmla="*/ 4960720 w 5018777"/>
              <a:gd name="connsiteY14" fmla="*/ 721680 h 2610457"/>
              <a:gd name="connsiteX15" fmla="*/ 4982492 w 5018777"/>
              <a:gd name="connsiteY15" fmla="*/ 678137 h 2610457"/>
              <a:gd name="connsiteX16" fmla="*/ 5004263 w 5018777"/>
              <a:gd name="connsiteY16" fmla="*/ 634594 h 2610457"/>
              <a:gd name="connsiteX17" fmla="*/ 5011520 w 5018777"/>
              <a:gd name="connsiteY17" fmla="*/ 591051 h 2610457"/>
              <a:gd name="connsiteX18" fmla="*/ 5018777 w 5018777"/>
              <a:gd name="connsiteY18" fmla="*/ 562023 h 2610457"/>
              <a:gd name="connsiteX19" fmla="*/ 5004263 w 5018777"/>
              <a:gd name="connsiteY19" fmla="*/ 395108 h 2610457"/>
              <a:gd name="connsiteX20" fmla="*/ 4997006 w 5018777"/>
              <a:gd name="connsiteY20" fmla="*/ 373337 h 2610457"/>
              <a:gd name="connsiteX21" fmla="*/ 4982492 w 5018777"/>
              <a:gd name="connsiteY21" fmla="*/ 351565 h 2610457"/>
              <a:gd name="connsiteX22" fmla="*/ 4960720 w 5018777"/>
              <a:gd name="connsiteY22" fmla="*/ 315280 h 2610457"/>
              <a:gd name="connsiteX23" fmla="*/ 4953463 w 5018777"/>
              <a:gd name="connsiteY23" fmla="*/ 293508 h 2610457"/>
              <a:gd name="connsiteX24" fmla="*/ 4888149 w 5018777"/>
              <a:gd name="connsiteY24" fmla="*/ 257223 h 2610457"/>
              <a:gd name="connsiteX25" fmla="*/ 4851863 w 5018777"/>
              <a:gd name="connsiteY25" fmla="*/ 235451 h 2610457"/>
              <a:gd name="connsiteX26" fmla="*/ 4743006 w 5018777"/>
              <a:gd name="connsiteY26" fmla="*/ 162880 h 2610457"/>
              <a:gd name="connsiteX27" fmla="*/ 4728492 w 5018777"/>
              <a:gd name="connsiteY27" fmla="*/ 148365 h 2610457"/>
              <a:gd name="connsiteX28" fmla="*/ 4655920 w 5018777"/>
              <a:gd name="connsiteY28" fmla="*/ 112080 h 2610457"/>
              <a:gd name="connsiteX29" fmla="*/ 4612377 w 5018777"/>
              <a:gd name="connsiteY29" fmla="*/ 83051 h 2610457"/>
              <a:gd name="connsiteX30" fmla="*/ 4568835 w 5018777"/>
              <a:gd name="connsiteY30" fmla="*/ 68537 h 2610457"/>
              <a:gd name="connsiteX31" fmla="*/ 4496263 w 5018777"/>
              <a:gd name="connsiteY31" fmla="*/ 46765 h 2610457"/>
              <a:gd name="connsiteX32" fmla="*/ 4380149 w 5018777"/>
              <a:gd name="connsiteY32" fmla="*/ 17737 h 2610457"/>
              <a:gd name="connsiteX33" fmla="*/ 4336606 w 5018777"/>
              <a:gd name="connsiteY33" fmla="*/ 10480 h 2610457"/>
              <a:gd name="connsiteX34" fmla="*/ 4264035 w 5018777"/>
              <a:gd name="connsiteY34" fmla="*/ 3223 h 2610457"/>
              <a:gd name="connsiteX35" fmla="*/ 3939822 w 5018777"/>
              <a:gd name="connsiteY35" fmla="*/ 6035 h 2610457"/>
              <a:gd name="connsiteX36" fmla="*/ 3722380 w 5018777"/>
              <a:gd name="connsiteY36" fmla="*/ 69263 h 2610457"/>
              <a:gd name="connsiteX37" fmla="*/ 3547755 w 5018777"/>
              <a:gd name="connsiteY37" fmla="*/ 251417 h 2610457"/>
              <a:gd name="connsiteX38" fmla="*/ 3502035 w 5018777"/>
              <a:gd name="connsiteY38" fmla="*/ 424137 h 2610457"/>
              <a:gd name="connsiteX39" fmla="*/ 3501672 w 5018777"/>
              <a:gd name="connsiteY39" fmla="*/ 556580 h 2610457"/>
              <a:gd name="connsiteX40" fmla="*/ 3554649 w 5018777"/>
              <a:gd name="connsiteY40" fmla="*/ 670880 h 2610457"/>
              <a:gd name="connsiteX41" fmla="*/ 3638106 w 5018777"/>
              <a:gd name="connsiteY41" fmla="*/ 733291 h 2610457"/>
              <a:gd name="connsiteX42" fmla="*/ 3756397 w 5018777"/>
              <a:gd name="connsiteY42" fmla="*/ 755788 h 2610457"/>
              <a:gd name="connsiteX43" fmla="*/ 3886663 w 5018777"/>
              <a:gd name="connsiteY43" fmla="*/ 743451 h 2610457"/>
              <a:gd name="connsiteX44" fmla="*/ 3980643 w 5018777"/>
              <a:gd name="connsiteY44" fmla="*/ 662171 h 2610457"/>
              <a:gd name="connsiteX45" fmla="*/ 4000237 w 5018777"/>
              <a:gd name="connsiteY45" fmla="*/ 580528 h 2610457"/>
              <a:gd name="connsiteX46" fmla="*/ 3943450 w 5018777"/>
              <a:gd name="connsiteY46" fmla="*/ 483645 h 2610457"/>
              <a:gd name="connsiteX47" fmla="*/ 3866706 w 5018777"/>
              <a:gd name="connsiteY47" fmla="*/ 451714 h 2610457"/>
              <a:gd name="connsiteX48" fmla="*/ 3801120 w 5018777"/>
              <a:gd name="connsiteY48" fmla="*/ 463144 h 2610457"/>
              <a:gd name="connsiteX49" fmla="*/ 3763292 w 5018777"/>
              <a:gd name="connsiteY49" fmla="*/ 532994 h 2610457"/>
              <a:gd name="connsiteX50" fmla="*/ 3770005 w 5018777"/>
              <a:gd name="connsiteY50" fmla="*/ 630330 h 2610457"/>
              <a:gd name="connsiteX51" fmla="*/ 3681286 w 5018777"/>
              <a:gd name="connsiteY51" fmla="*/ 543154 h 2610457"/>
              <a:gd name="connsiteX52" fmla="*/ 3668949 w 5018777"/>
              <a:gd name="connsiteY52" fmla="*/ 438651 h 2610457"/>
              <a:gd name="connsiteX53" fmla="*/ 3724285 w 5018777"/>
              <a:gd name="connsiteY53" fmla="*/ 350477 h 2610457"/>
              <a:gd name="connsiteX54" fmla="*/ 3827427 w 5018777"/>
              <a:gd name="connsiteY54" fmla="*/ 314554 h 2610457"/>
              <a:gd name="connsiteX55" fmla="*/ 3959235 w 5018777"/>
              <a:gd name="connsiteY55" fmla="*/ 337051 h 2610457"/>
              <a:gd name="connsiteX56" fmla="*/ 4097120 w 5018777"/>
              <a:gd name="connsiteY56" fmla="*/ 482194 h 2610457"/>
              <a:gd name="connsiteX57" fmla="*/ 4111997 w 5018777"/>
              <a:gd name="connsiteY57" fmla="*/ 624071 h 2610457"/>
              <a:gd name="connsiteX58" fmla="*/ 4060835 w 5018777"/>
              <a:gd name="connsiteY58" fmla="*/ 772480 h 2610457"/>
              <a:gd name="connsiteX59" fmla="*/ 3946897 w 5018777"/>
              <a:gd name="connsiteY59" fmla="*/ 854485 h 2610457"/>
              <a:gd name="connsiteX60" fmla="*/ 3780255 w 5018777"/>
              <a:gd name="connsiteY60" fmla="*/ 888957 h 2610457"/>
              <a:gd name="connsiteX61" fmla="*/ 3567349 w 5018777"/>
              <a:gd name="connsiteY61" fmla="*/ 866823 h 2610457"/>
              <a:gd name="connsiteX62" fmla="*/ 3414586 w 5018777"/>
              <a:gd name="connsiteY62" fmla="*/ 814118 h 2610457"/>
              <a:gd name="connsiteX63" fmla="*/ 3324870 w 5018777"/>
              <a:gd name="connsiteY63" fmla="*/ 695917 h 2610457"/>
              <a:gd name="connsiteX64" fmla="*/ 3267538 w 5018777"/>
              <a:gd name="connsiteY64" fmla="*/ 543426 h 2610457"/>
              <a:gd name="connsiteX65" fmla="*/ 3199412 w 5018777"/>
              <a:gd name="connsiteY65" fmla="*/ 371160 h 2610457"/>
              <a:gd name="connsiteX66" fmla="*/ 3139177 w 5018777"/>
              <a:gd name="connsiteY66" fmla="*/ 286251 h 2610457"/>
              <a:gd name="connsiteX67" fmla="*/ 3081120 w 5018777"/>
              <a:gd name="connsiteY67" fmla="*/ 235451 h 2610457"/>
              <a:gd name="connsiteX68" fmla="*/ 3008549 w 5018777"/>
              <a:gd name="connsiteY68" fmla="*/ 177394 h 2610457"/>
              <a:gd name="connsiteX69" fmla="*/ 2934889 w 5018777"/>
              <a:gd name="connsiteY69" fmla="*/ 127683 h 2610457"/>
              <a:gd name="connsiteX70" fmla="*/ 2827120 w 5018777"/>
              <a:gd name="connsiteY70" fmla="*/ 83051 h 2610457"/>
              <a:gd name="connsiteX71" fmla="*/ 2667463 w 5018777"/>
              <a:gd name="connsiteY71" fmla="*/ 54023 h 2610457"/>
              <a:gd name="connsiteX72" fmla="*/ 2500549 w 5018777"/>
              <a:gd name="connsiteY72" fmla="*/ 46765 h 2610457"/>
              <a:gd name="connsiteX73" fmla="*/ 2275577 w 5018777"/>
              <a:gd name="connsiteY73" fmla="*/ 24994 h 2610457"/>
              <a:gd name="connsiteX74" fmla="*/ 2036092 w 5018777"/>
              <a:gd name="connsiteY74" fmla="*/ 10480 h 2610457"/>
              <a:gd name="connsiteX75" fmla="*/ 1753063 w 5018777"/>
              <a:gd name="connsiteY75" fmla="*/ 32251 h 2610457"/>
              <a:gd name="connsiteX76" fmla="*/ 1519746 w 5018777"/>
              <a:gd name="connsiteY76" fmla="*/ 85228 h 2610457"/>
              <a:gd name="connsiteX77" fmla="*/ 1157977 w 5018777"/>
              <a:gd name="connsiteY77" fmla="*/ 193723 h 2610457"/>
              <a:gd name="connsiteX78" fmla="*/ 969292 w 5018777"/>
              <a:gd name="connsiteY78" fmla="*/ 264480 h 2610457"/>
              <a:gd name="connsiteX79" fmla="*/ 889463 w 5018777"/>
              <a:gd name="connsiteY79" fmla="*/ 322537 h 2610457"/>
              <a:gd name="connsiteX80" fmla="*/ 763189 w 5018777"/>
              <a:gd name="connsiteY80" fmla="*/ 423774 h 2610457"/>
              <a:gd name="connsiteX81" fmla="*/ 693520 w 5018777"/>
              <a:gd name="connsiteY81" fmla="*/ 503965 h 2610457"/>
              <a:gd name="connsiteX82" fmla="*/ 664492 w 5018777"/>
              <a:gd name="connsiteY82" fmla="*/ 547508 h 2610457"/>
              <a:gd name="connsiteX83" fmla="*/ 642720 w 5018777"/>
              <a:gd name="connsiteY83" fmla="*/ 612823 h 2610457"/>
              <a:gd name="connsiteX84" fmla="*/ 651792 w 5018777"/>
              <a:gd name="connsiteY84" fmla="*/ 744177 h 2610457"/>
              <a:gd name="connsiteX85" fmla="*/ 700052 w 5018777"/>
              <a:gd name="connsiteY85" fmla="*/ 807677 h 2610457"/>
              <a:gd name="connsiteX86" fmla="*/ 751577 w 5018777"/>
              <a:gd name="connsiteY86" fmla="*/ 808040 h 2610457"/>
              <a:gd name="connsiteX87" fmla="*/ 775889 w 5018777"/>
              <a:gd name="connsiteY87" fmla="*/ 752160 h 2610457"/>
              <a:gd name="connsiteX88" fmla="*/ 764640 w 5018777"/>
              <a:gd name="connsiteY88" fmla="*/ 682491 h 2610457"/>
              <a:gd name="connsiteX89" fmla="*/ 704769 w 5018777"/>
              <a:gd name="connsiteY89" fmla="*/ 647657 h 2610457"/>
              <a:gd name="connsiteX90" fmla="*/ 567246 w 5018777"/>
              <a:gd name="connsiteY90" fmla="*/ 642214 h 2610457"/>
              <a:gd name="connsiteX91" fmla="*/ 468549 w 5018777"/>
              <a:gd name="connsiteY91" fmla="*/ 685394 h 2610457"/>
              <a:gd name="connsiteX92" fmla="*/ 446777 w 5018777"/>
              <a:gd name="connsiteY92" fmla="*/ 757965 h 2610457"/>
              <a:gd name="connsiteX93" fmla="*/ 475806 w 5018777"/>
              <a:gd name="connsiteY93" fmla="*/ 852308 h 2610457"/>
              <a:gd name="connsiteX94" fmla="*/ 533863 w 5018777"/>
              <a:gd name="connsiteY94" fmla="*/ 845051 h 2610457"/>
              <a:gd name="connsiteX95" fmla="*/ 541120 w 5018777"/>
              <a:gd name="connsiteY95" fmla="*/ 823280 h 2610457"/>
              <a:gd name="connsiteX96" fmla="*/ 519349 w 5018777"/>
              <a:gd name="connsiteY96" fmla="*/ 743451 h 2610457"/>
              <a:gd name="connsiteX97" fmla="*/ 497577 w 5018777"/>
              <a:gd name="connsiteY97" fmla="*/ 728937 h 2610457"/>
              <a:gd name="connsiteX98" fmla="*/ 352435 w 5018777"/>
              <a:gd name="connsiteY98" fmla="*/ 736194 h 2610457"/>
              <a:gd name="connsiteX99" fmla="*/ 252286 w 5018777"/>
              <a:gd name="connsiteY99" fmla="*/ 794251 h 2610457"/>
              <a:gd name="connsiteX100" fmla="*/ 192777 w 5018777"/>
              <a:gd name="connsiteY100" fmla="*/ 895851 h 2610457"/>
              <a:gd name="connsiteX101" fmla="*/ 187335 w 5018777"/>
              <a:gd name="connsiteY101" fmla="*/ 1029745 h 2610457"/>
              <a:gd name="connsiteX102" fmla="*/ 218177 w 5018777"/>
              <a:gd name="connsiteY102" fmla="*/ 1074014 h 2610457"/>
              <a:gd name="connsiteX103" fmla="*/ 278049 w 5018777"/>
              <a:gd name="connsiteY103" fmla="*/ 1066757 h 2610457"/>
              <a:gd name="connsiteX104" fmla="*/ 297643 w 5018777"/>
              <a:gd name="connsiteY104" fmla="*/ 1025754 h 2610457"/>
              <a:gd name="connsiteX105" fmla="*/ 260995 w 5018777"/>
              <a:gd name="connsiteY105" fmla="*/ 960803 h 2610457"/>
              <a:gd name="connsiteX106" fmla="*/ 172095 w 5018777"/>
              <a:gd name="connsiteY106" fmla="*/ 955360 h 2610457"/>
              <a:gd name="connsiteX107" fmla="*/ 108957 w 5018777"/>
              <a:gd name="connsiteY107" fmla="*/ 999628 h 2610457"/>
              <a:gd name="connsiteX108" fmla="*/ 54892 w 5018777"/>
              <a:gd name="connsiteY108" fmla="*/ 1070023 h 2610457"/>
              <a:gd name="connsiteX109" fmla="*/ 14252 w 5018777"/>
              <a:gd name="connsiteY109" fmla="*/ 1160011 h 2610457"/>
              <a:gd name="connsiteX110" fmla="*/ 20783 w 5018777"/>
              <a:gd name="connsiteY110" fmla="*/ 1265240 h 2610457"/>
              <a:gd name="connsiteX111" fmla="*/ 69406 w 5018777"/>
              <a:gd name="connsiteY111" fmla="*/ 1316765 h 2610457"/>
              <a:gd name="connsiteX112" fmla="*/ 112949 w 5018777"/>
              <a:gd name="connsiteY112" fmla="*/ 1345794 h 2610457"/>
              <a:gd name="connsiteX113" fmla="*/ 159032 w 5018777"/>
              <a:gd name="connsiteY113" fmla="*/ 1345068 h 2610457"/>
              <a:gd name="connsiteX114" fmla="*/ 217089 w 5018777"/>
              <a:gd name="connsiteY114" fmla="*/ 1319668 h 2610457"/>
              <a:gd name="connsiteX115" fmla="*/ 199672 w 5018777"/>
              <a:gd name="connsiteY115" fmla="*/ 1246371 h 2610457"/>
              <a:gd name="connsiteX116" fmla="*/ 124197 w 5018777"/>
              <a:gd name="connsiteY116" fmla="*/ 1239477 h 2610457"/>
              <a:gd name="connsiteX117" fmla="*/ 54892 w 5018777"/>
              <a:gd name="connsiteY117" fmla="*/ 1265965 h 2610457"/>
              <a:gd name="connsiteX118" fmla="*/ 33120 w 5018777"/>
              <a:gd name="connsiteY118" fmla="*/ 1302251 h 2610457"/>
              <a:gd name="connsiteX119" fmla="*/ 18606 w 5018777"/>
              <a:gd name="connsiteY119" fmla="*/ 1324023 h 2610457"/>
              <a:gd name="connsiteX120" fmla="*/ 4092 w 5018777"/>
              <a:gd name="connsiteY120" fmla="*/ 1382805 h 2610457"/>
              <a:gd name="connsiteX121" fmla="*/ 3729 w 5018777"/>
              <a:gd name="connsiteY121" fmla="*/ 1439411 h 2610457"/>
              <a:gd name="connsiteX122" fmla="*/ 47635 w 5018777"/>
              <a:gd name="connsiteY122" fmla="*/ 1498194 h 2610457"/>
              <a:gd name="connsiteX123" fmla="*/ 91177 w 5018777"/>
              <a:gd name="connsiteY123" fmla="*/ 1527223 h 2610457"/>
              <a:gd name="connsiteX124" fmla="*/ 127100 w 5018777"/>
              <a:gd name="connsiteY124" fmla="*/ 1571491 h 2610457"/>
              <a:gd name="connsiteX125" fmla="*/ 171006 w 5018777"/>
              <a:gd name="connsiteY125" fmla="*/ 1585280 h 2610457"/>
              <a:gd name="connsiteX126" fmla="*/ 228337 w 5018777"/>
              <a:gd name="connsiteY126" fmla="*/ 1564960 h 2610457"/>
              <a:gd name="connsiteX127" fmla="*/ 236683 w 5018777"/>
              <a:gd name="connsiteY127" fmla="*/ 1486945 h 2610457"/>
              <a:gd name="connsiteX128" fmla="*/ 157217 w 5018777"/>
              <a:gd name="connsiteY128" fmla="*/ 1468803 h 2610457"/>
              <a:gd name="connsiteX129" fmla="*/ 105692 w 5018777"/>
              <a:gd name="connsiteY129" fmla="*/ 1505451 h 2610457"/>
              <a:gd name="connsiteX130" fmla="*/ 105692 w 5018777"/>
              <a:gd name="connsiteY130" fmla="*/ 1701394 h 2610457"/>
              <a:gd name="connsiteX131" fmla="*/ 141615 w 5018777"/>
              <a:gd name="connsiteY131" fmla="*/ 1752557 h 2610457"/>
              <a:gd name="connsiteX132" fmla="*/ 192777 w 5018777"/>
              <a:gd name="connsiteY132" fmla="*/ 1795737 h 2610457"/>
              <a:gd name="connsiteX133" fmla="*/ 250835 w 5018777"/>
              <a:gd name="connsiteY133" fmla="*/ 1832023 h 2610457"/>
              <a:gd name="connsiteX134" fmla="*/ 359692 w 5018777"/>
              <a:gd name="connsiteY134" fmla="*/ 1824765 h 2610457"/>
              <a:gd name="connsiteX135" fmla="*/ 394163 w 5018777"/>
              <a:gd name="connsiteY135" fmla="*/ 1799728 h 2610457"/>
              <a:gd name="connsiteX136" fmla="*/ 410492 w 5018777"/>
              <a:gd name="connsiteY136" fmla="*/ 1701394 h 2610457"/>
              <a:gd name="connsiteX137" fmla="*/ 366949 w 5018777"/>
              <a:gd name="connsiteY137" fmla="*/ 1686880 h 2610457"/>
              <a:gd name="connsiteX138" fmla="*/ 316149 w 5018777"/>
              <a:gd name="connsiteY138" fmla="*/ 1694137 h 2610457"/>
              <a:gd name="connsiteX139" fmla="*/ 279863 w 5018777"/>
              <a:gd name="connsiteY139" fmla="*/ 1723165 h 2610457"/>
              <a:gd name="connsiteX140" fmla="*/ 265349 w 5018777"/>
              <a:gd name="connsiteY140" fmla="*/ 1788480 h 2610457"/>
              <a:gd name="connsiteX141" fmla="*/ 276235 w 5018777"/>
              <a:gd name="connsiteY141" fmla="*/ 1942331 h 2610457"/>
              <a:gd name="connsiteX142" fmla="*/ 331026 w 5018777"/>
              <a:gd name="connsiteY142" fmla="*/ 1987688 h 2610457"/>
              <a:gd name="connsiteX143" fmla="*/ 417749 w 5018777"/>
              <a:gd name="connsiteY143" fmla="*/ 2006194 h 2610457"/>
              <a:gd name="connsiteX144" fmla="*/ 526606 w 5018777"/>
              <a:gd name="connsiteY144" fmla="*/ 1998937 h 2610457"/>
              <a:gd name="connsiteX145" fmla="*/ 555635 w 5018777"/>
              <a:gd name="connsiteY145" fmla="*/ 1977165 h 2610457"/>
              <a:gd name="connsiteX146" fmla="*/ 599177 w 5018777"/>
              <a:gd name="connsiteY146" fmla="*/ 1948137 h 2610457"/>
              <a:gd name="connsiteX147" fmla="*/ 628206 w 5018777"/>
              <a:gd name="connsiteY147" fmla="*/ 1904594 h 2610457"/>
              <a:gd name="connsiteX148" fmla="*/ 613692 w 5018777"/>
              <a:gd name="connsiteY148" fmla="*/ 1839280 h 2610457"/>
              <a:gd name="connsiteX149" fmla="*/ 570149 w 5018777"/>
              <a:gd name="connsiteY149" fmla="*/ 1795737 h 2610457"/>
              <a:gd name="connsiteX150" fmla="*/ 528057 w 5018777"/>
              <a:gd name="connsiteY150" fmla="*/ 1803720 h 2610457"/>
              <a:gd name="connsiteX151" fmla="*/ 481249 w 5018777"/>
              <a:gd name="connsiteY151" fmla="*/ 1901691 h 2610457"/>
              <a:gd name="connsiteX152" fmla="*/ 555635 w 5018777"/>
              <a:gd name="connsiteY152" fmla="*/ 1998937 h 2610457"/>
              <a:gd name="connsiteX153" fmla="*/ 570149 w 5018777"/>
              <a:gd name="connsiteY153" fmla="*/ 2020708 h 2610457"/>
              <a:gd name="connsiteX154" fmla="*/ 700777 w 5018777"/>
              <a:gd name="connsiteY154" fmla="*/ 2071508 h 2610457"/>
              <a:gd name="connsiteX155" fmla="*/ 737063 w 5018777"/>
              <a:gd name="connsiteY155" fmla="*/ 2086023 h 2610457"/>
              <a:gd name="connsiteX156" fmla="*/ 867692 w 5018777"/>
              <a:gd name="connsiteY156" fmla="*/ 2123034 h 2610457"/>
              <a:gd name="connsiteX157" fmla="*/ 969292 w 5018777"/>
              <a:gd name="connsiteY157" fmla="*/ 2151337 h 2610457"/>
              <a:gd name="connsiteX158" fmla="*/ 1078149 w 5018777"/>
              <a:gd name="connsiteY158" fmla="*/ 2136823 h 2610457"/>
              <a:gd name="connsiteX159" fmla="*/ 1128949 w 5018777"/>
              <a:gd name="connsiteY159" fmla="*/ 2107794 h 2610457"/>
              <a:gd name="connsiteX160" fmla="*/ 1247603 w 5018777"/>
              <a:gd name="connsiteY160" fmla="*/ 2016717 h 2610457"/>
              <a:gd name="connsiteX161" fmla="*/ 1291509 w 5018777"/>
              <a:gd name="connsiteY161" fmla="*/ 1960474 h 2610457"/>
              <a:gd name="connsiteX162" fmla="*/ 1278083 w 5018777"/>
              <a:gd name="connsiteY162" fmla="*/ 1842545 h 2610457"/>
              <a:gd name="connsiteX163" fmla="*/ 1223292 w 5018777"/>
              <a:gd name="connsiteY163" fmla="*/ 1817508 h 2610457"/>
              <a:gd name="connsiteX164" fmla="*/ 1129675 w 5018777"/>
              <a:gd name="connsiteY164" fmla="*/ 1836377 h 2610457"/>
              <a:gd name="connsiteX165" fmla="*/ 1107177 w 5018777"/>
              <a:gd name="connsiteY165" fmla="*/ 1897337 h 2610457"/>
              <a:gd name="connsiteX166" fmla="*/ 1085406 w 5018777"/>
              <a:gd name="connsiteY166" fmla="*/ 2006194 h 2610457"/>
              <a:gd name="connsiteX167" fmla="*/ 1020092 w 5018777"/>
              <a:gd name="connsiteY167" fmla="*/ 1998937 h 2610457"/>
              <a:gd name="connsiteX168" fmla="*/ 984532 w 5018777"/>
              <a:gd name="connsiteY168" fmla="*/ 1914754 h 2610457"/>
              <a:gd name="connsiteX169" fmla="*/ 996869 w 5018777"/>
              <a:gd name="connsiteY169" fmla="*/ 1810977 h 2610457"/>
              <a:gd name="connsiteX170" fmla="*/ 1070529 w 5018777"/>
              <a:gd name="connsiteY170" fmla="*/ 1734777 h 2610457"/>
              <a:gd name="connsiteX171" fmla="*/ 1230549 w 5018777"/>
              <a:gd name="connsiteY171" fmla="*/ 1694137 h 2610457"/>
              <a:gd name="connsiteX172" fmla="*/ 1339406 w 5018777"/>
              <a:gd name="connsiteY172" fmla="*/ 1701394 h 2610457"/>
              <a:gd name="connsiteX173" fmla="*/ 1426492 w 5018777"/>
              <a:gd name="connsiteY173" fmla="*/ 1744937 h 2610457"/>
              <a:gd name="connsiteX174" fmla="*/ 1480557 w 5018777"/>
              <a:gd name="connsiteY174" fmla="*/ 1795737 h 2610457"/>
              <a:gd name="connsiteX175" fmla="*/ 1510312 w 5018777"/>
              <a:gd name="connsiteY175" fmla="*/ 1862865 h 2610457"/>
              <a:gd name="connsiteX176" fmla="*/ 1511037 w 5018777"/>
              <a:gd name="connsiteY176" fmla="*/ 1965191 h 2610457"/>
              <a:gd name="connsiteX177" fmla="*/ 1463866 w 5018777"/>
              <a:gd name="connsiteY177" fmla="*/ 2050100 h 2610457"/>
              <a:gd name="connsiteX178" fmla="*/ 1404720 w 5018777"/>
              <a:gd name="connsiteY178" fmla="*/ 2165851 h 2610457"/>
              <a:gd name="connsiteX179" fmla="*/ 1368435 w 5018777"/>
              <a:gd name="connsiteY179" fmla="*/ 2296480 h 2610457"/>
              <a:gd name="connsiteX180" fmla="*/ 1370975 w 5018777"/>
              <a:gd name="connsiteY180" fmla="*/ 2452508 h 2610457"/>
              <a:gd name="connsiteX181" fmla="*/ 1513577 w 5018777"/>
              <a:gd name="connsiteY181" fmla="*/ 2557737 h 2610457"/>
              <a:gd name="connsiteX182" fmla="*/ 1636949 w 5018777"/>
              <a:gd name="connsiteY182" fmla="*/ 2594023 h 2610457"/>
              <a:gd name="connsiteX183" fmla="*/ 1813297 w 5018777"/>
              <a:gd name="connsiteY183" fmla="*/ 2610442 h 2610457"/>
              <a:gd name="connsiteX184" fmla="*/ 1929775 w 5018777"/>
              <a:gd name="connsiteY184" fmla="*/ 2575698 h 2610457"/>
              <a:gd name="connsiteX185" fmla="*/ 1963520 w 5018777"/>
              <a:gd name="connsiteY185" fmla="*/ 2499680 h 2610457"/>
              <a:gd name="connsiteX186" fmla="*/ 2006337 w 5018777"/>
              <a:gd name="connsiteY186" fmla="*/ 2318251 h 2610457"/>
              <a:gd name="connsiteX187" fmla="*/ 2043349 w 5018777"/>
              <a:gd name="connsiteY187" fmla="*/ 2115051 h 2610457"/>
              <a:gd name="connsiteX188" fmla="*/ 2102495 w 5018777"/>
              <a:gd name="connsiteY188" fmla="*/ 1990954 h 2610457"/>
              <a:gd name="connsiteX189" fmla="*/ 2221512 w 5018777"/>
              <a:gd name="connsiteY189" fmla="*/ 1882460 h 2610457"/>
              <a:gd name="connsiteX190" fmla="*/ 2333362 w 5018777"/>
              <a:gd name="connsiteY190" fmla="*/ 1869850 h 2610457"/>
              <a:gd name="connsiteX191" fmla="*/ 2398949 w 5018777"/>
              <a:gd name="connsiteY191" fmla="*/ 1882823 h 2610457"/>
              <a:gd name="connsiteX192" fmla="*/ 2457006 w 5018777"/>
              <a:gd name="connsiteY192" fmla="*/ 1933623 h 2610457"/>
              <a:gd name="connsiteX193" fmla="*/ 2493292 w 5018777"/>
              <a:gd name="connsiteY193" fmla="*/ 1977165 h 2610457"/>
              <a:gd name="connsiteX194" fmla="*/ 2533387 w 5018777"/>
              <a:gd name="connsiteY194" fmla="*/ 2067335 h 2610457"/>
              <a:gd name="connsiteX195" fmla="*/ 2542550 w 5018777"/>
              <a:gd name="connsiteY195" fmla="*/ 2183268 h 2610457"/>
              <a:gd name="connsiteX196" fmla="*/ 2476600 w 5018777"/>
              <a:gd name="connsiteY196" fmla="*/ 2273257 h 2610457"/>
              <a:gd name="connsiteX197" fmla="*/ 2332092 w 5018777"/>
              <a:gd name="connsiteY197" fmla="*/ 2281330 h 2610457"/>
              <a:gd name="connsiteX198" fmla="*/ 2435144 w 5018777"/>
              <a:gd name="connsiteY198" fmla="*/ 2153151 h 2610457"/>
              <a:gd name="connsiteX199" fmla="*/ 2379899 w 5018777"/>
              <a:gd name="connsiteY199" fmla="*/ 2048920 h 2610457"/>
              <a:gd name="connsiteX200" fmla="*/ 2275577 w 5018777"/>
              <a:gd name="connsiteY200" fmla="*/ 2020708 h 2610457"/>
              <a:gd name="connsiteX201" fmla="*/ 2152206 w 5018777"/>
              <a:gd name="connsiteY201" fmla="*/ 2115051 h 2610457"/>
              <a:gd name="connsiteX202" fmla="*/ 2130435 w 5018777"/>
              <a:gd name="connsiteY202" fmla="*/ 2354537 h 2610457"/>
              <a:gd name="connsiteX203" fmla="*/ 2209265 w 5018777"/>
              <a:gd name="connsiteY203" fmla="*/ 2468383 h 2610457"/>
              <a:gd name="connsiteX204" fmla="*/ 2319120 w 5018777"/>
              <a:gd name="connsiteY204" fmla="*/ 2535965 h 2610457"/>
              <a:gd name="connsiteX205" fmla="*/ 2532662 w 5018777"/>
              <a:gd name="connsiteY205" fmla="*/ 2569167 h 2610457"/>
              <a:gd name="connsiteX206" fmla="*/ 2587635 w 5018777"/>
              <a:gd name="connsiteY206" fmla="*/ 2485165 h 2610457"/>
              <a:gd name="connsiteX207" fmla="*/ 2594892 w 5018777"/>
              <a:gd name="connsiteY207" fmla="*/ 2412594 h 2610457"/>
              <a:gd name="connsiteX208" fmla="*/ 2790835 w 5018777"/>
              <a:gd name="connsiteY208" fmla="*/ 2456137 h 2610457"/>
              <a:gd name="connsiteX209" fmla="*/ 2767612 w 5018777"/>
              <a:gd name="connsiteY209" fmla="*/ 2268630 h 2610457"/>
              <a:gd name="connsiteX210" fmla="*/ 2980246 w 5018777"/>
              <a:gd name="connsiteY210" fmla="*/ 2285322 h 2610457"/>
              <a:gd name="connsiteX211" fmla="*/ 2916474 w 5018777"/>
              <a:gd name="connsiteY211" fmla="*/ 2068061 h 2610457"/>
              <a:gd name="connsiteX212" fmla="*/ 3146435 w 5018777"/>
              <a:gd name="connsiteY212" fmla="*/ 2042480 h 2610457"/>
              <a:gd name="connsiteX213" fmla="*/ 3023063 w 5018777"/>
              <a:gd name="connsiteY213" fmla="*/ 1846537 h 2610457"/>
              <a:gd name="connsiteX214" fmla="*/ 3251300 w 5018777"/>
              <a:gd name="connsiteY214" fmla="*/ 1829664 h 2610457"/>
              <a:gd name="connsiteX215" fmla="*/ 3091099 w 5018777"/>
              <a:gd name="connsiteY215" fmla="*/ 1650594 h 2610457"/>
              <a:gd name="connsiteX216" fmla="*/ 3298835 w 5018777"/>
              <a:gd name="connsiteY216" fmla="*/ 1570765 h 2610457"/>
              <a:gd name="connsiteX217" fmla="*/ 3119402 w 5018777"/>
              <a:gd name="connsiteY217" fmla="*/ 1423718 h 2610457"/>
              <a:gd name="connsiteX218" fmla="*/ 3313349 w 5018777"/>
              <a:gd name="connsiteY218" fmla="*/ 1265965 h 2610457"/>
              <a:gd name="connsiteX219" fmla="*/ 3097993 w 5018777"/>
              <a:gd name="connsiteY219" fmla="*/ 1175886 h 2610457"/>
              <a:gd name="connsiteX220" fmla="*/ 3255292 w 5018777"/>
              <a:gd name="connsiteY220" fmla="*/ 997451 h 2610457"/>
              <a:gd name="connsiteX221" fmla="*/ 3028325 w 5018777"/>
              <a:gd name="connsiteY221" fmla="*/ 926422 h 2610457"/>
              <a:gd name="connsiteX222" fmla="*/ 3131920 w 5018777"/>
              <a:gd name="connsiteY222" fmla="*/ 707165 h 2610457"/>
              <a:gd name="connsiteX223" fmla="*/ 2892435 w 5018777"/>
              <a:gd name="connsiteY223" fmla="*/ 649108 h 2610457"/>
              <a:gd name="connsiteX224" fmla="*/ 2976527 w 5018777"/>
              <a:gd name="connsiteY224" fmla="*/ 467226 h 2610457"/>
              <a:gd name="connsiteX225" fmla="*/ 2736950 w 5018777"/>
              <a:gd name="connsiteY225" fmla="*/ 449718 h 2610457"/>
              <a:gd name="connsiteX226" fmla="*/ 2725520 w 5018777"/>
              <a:gd name="connsiteY226" fmla="*/ 293508 h 2610457"/>
              <a:gd name="connsiteX227" fmla="*/ 2711006 w 5018777"/>
              <a:gd name="connsiteY227" fmla="*/ 235451 h 2610457"/>
              <a:gd name="connsiteX0" fmla="*/ 4779292 w 5018777"/>
              <a:gd name="connsiteY0" fmla="*/ 511223 h 2610457"/>
              <a:gd name="connsiteX1" fmla="*/ 4815577 w 5018777"/>
              <a:gd name="connsiteY1" fmla="*/ 554765 h 2610457"/>
              <a:gd name="connsiteX2" fmla="*/ 4895406 w 5018777"/>
              <a:gd name="connsiteY2" fmla="*/ 547508 h 2610457"/>
              <a:gd name="connsiteX3" fmla="*/ 4895406 w 5018777"/>
              <a:gd name="connsiteY3" fmla="*/ 467680 h 2610457"/>
              <a:gd name="connsiteX4" fmla="*/ 4859120 w 5018777"/>
              <a:gd name="connsiteY4" fmla="*/ 431394 h 2610457"/>
              <a:gd name="connsiteX5" fmla="*/ 4815577 w 5018777"/>
              <a:gd name="connsiteY5" fmla="*/ 416880 h 2610457"/>
              <a:gd name="connsiteX6" fmla="*/ 4750263 w 5018777"/>
              <a:gd name="connsiteY6" fmla="*/ 424137 h 2610457"/>
              <a:gd name="connsiteX7" fmla="*/ 4721235 w 5018777"/>
              <a:gd name="connsiteY7" fmla="*/ 460423 h 2610457"/>
              <a:gd name="connsiteX8" fmla="*/ 4684223 w 5018777"/>
              <a:gd name="connsiteY8" fmla="*/ 524920 h 2610457"/>
              <a:gd name="connsiteX9" fmla="*/ 4699463 w 5018777"/>
              <a:gd name="connsiteY9" fmla="*/ 649108 h 2610457"/>
              <a:gd name="connsiteX10" fmla="*/ 4706720 w 5018777"/>
              <a:gd name="connsiteY10" fmla="*/ 670880 h 2610457"/>
              <a:gd name="connsiteX11" fmla="*/ 4743006 w 5018777"/>
              <a:gd name="connsiteY11" fmla="*/ 699908 h 2610457"/>
              <a:gd name="connsiteX12" fmla="*/ 4779292 w 5018777"/>
              <a:gd name="connsiteY12" fmla="*/ 721680 h 2610457"/>
              <a:gd name="connsiteX13" fmla="*/ 4801063 w 5018777"/>
              <a:gd name="connsiteY13" fmla="*/ 736194 h 2610457"/>
              <a:gd name="connsiteX14" fmla="*/ 4960720 w 5018777"/>
              <a:gd name="connsiteY14" fmla="*/ 721680 h 2610457"/>
              <a:gd name="connsiteX15" fmla="*/ 4982492 w 5018777"/>
              <a:gd name="connsiteY15" fmla="*/ 678137 h 2610457"/>
              <a:gd name="connsiteX16" fmla="*/ 5004263 w 5018777"/>
              <a:gd name="connsiteY16" fmla="*/ 634594 h 2610457"/>
              <a:gd name="connsiteX17" fmla="*/ 5011520 w 5018777"/>
              <a:gd name="connsiteY17" fmla="*/ 591051 h 2610457"/>
              <a:gd name="connsiteX18" fmla="*/ 5018777 w 5018777"/>
              <a:gd name="connsiteY18" fmla="*/ 562023 h 2610457"/>
              <a:gd name="connsiteX19" fmla="*/ 5004263 w 5018777"/>
              <a:gd name="connsiteY19" fmla="*/ 395108 h 2610457"/>
              <a:gd name="connsiteX20" fmla="*/ 4997006 w 5018777"/>
              <a:gd name="connsiteY20" fmla="*/ 373337 h 2610457"/>
              <a:gd name="connsiteX21" fmla="*/ 4982492 w 5018777"/>
              <a:gd name="connsiteY21" fmla="*/ 351565 h 2610457"/>
              <a:gd name="connsiteX22" fmla="*/ 4960720 w 5018777"/>
              <a:gd name="connsiteY22" fmla="*/ 315280 h 2610457"/>
              <a:gd name="connsiteX23" fmla="*/ 4953463 w 5018777"/>
              <a:gd name="connsiteY23" fmla="*/ 293508 h 2610457"/>
              <a:gd name="connsiteX24" fmla="*/ 4888149 w 5018777"/>
              <a:gd name="connsiteY24" fmla="*/ 257223 h 2610457"/>
              <a:gd name="connsiteX25" fmla="*/ 4851863 w 5018777"/>
              <a:gd name="connsiteY25" fmla="*/ 235451 h 2610457"/>
              <a:gd name="connsiteX26" fmla="*/ 4743006 w 5018777"/>
              <a:gd name="connsiteY26" fmla="*/ 162880 h 2610457"/>
              <a:gd name="connsiteX27" fmla="*/ 4728492 w 5018777"/>
              <a:gd name="connsiteY27" fmla="*/ 148365 h 2610457"/>
              <a:gd name="connsiteX28" fmla="*/ 4655920 w 5018777"/>
              <a:gd name="connsiteY28" fmla="*/ 112080 h 2610457"/>
              <a:gd name="connsiteX29" fmla="*/ 4612377 w 5018777"/>
              <a:gd name="connsiteY29" fmla="*/ 83051 h 2610457"/>
              <a:gd name="connsiteX30" fmla="*/ 4568835 w 5018777"/>
              <a:gd name="connsiteY30" fmla="*/ 68537 h 2610457"/>
              <a:gd name="connsiteX31" fmla="*/ 4496263 w 5018777"/>
              <a:gd name="connsiteY31" fmla="*/ 46765 h 2610457"/>
              <a:gd name="connsiteX32" fmla="*/ 4380149 w 5018777"/>
              <a:gd name="connsiteY32" fmla="*/ 17737 h 2610457"/>
              <a:gd name="connsiteX33" fmla="*/ 4336606 w 5018777"/>
              <a:gd name="connsiteY33" fmla="*/ 10480 h 2610457"/>
              <a:gd name="connsiteX34" fmla="*/ 4264035 w 5018777"/>
              <a:gd name="connsiteY34" fmla="*/ 3223 h 2610457"/>
              <a:gd name="connsiteX35" fmla="*/ 3939822 w 5018777"/>
              <a:gd name="connsiteY35" fmla="*/ 6035 h 2610457"/>
              <a:gd name="connsiteX36" fmla="*/ 3722380 w 5018777"/>
              <a:gd name="connsiteY36" fmla="*/ 69263 h 2610457"/>
              <a:gd name="connsiteX37" fmla="*/ 3547755 w 5018777"/>
              <a:gd name="connsiteY37" fmla="*/ 251417 h 2610457"/>
              <a:gd name="connsiteX38" fmla="*/ 3502035 w 5018777"/>
              <a:gd name="connsiteY38" fmla="*/ 424137 h 2610457"/>
              <a:gd name="connsiteX39" fmla="*/ 3501672 w 5018777"/>
              <a:gd name="connsiteY39" fmla="*/ 556580 h 2610457"/>
              <a:gd name="connsiteX40" fmla="*/ 3554649 w 5018777"/>
              <a:gd name="connsiteY40" fmla="*/ 670880 h 2610457"/>
              <a:gd name="connsiteX41" fmla="*/ 3638106 w 5018777"/>
              <a:gd name="connsiteY41" fmla="*/ 733291 h 2610457"/>
              <a:gd name="connsiteX42" fmla="*/ 3756397 w 5018777"/>
              <a:gd name="connsiteY42" fmla="*/ 755788 h 2610457"/>
              <a:gd name="connsiteX43" fmla="*/ 3886663 w 5018777"/>
              <a:gd name="connsiteY43" fmla="*/ 743451 h 2610457"/>
              <a:gd name="connsiteX44" fmla="*/ 3980643 w 5018777"/>
              <a:gd name="connsiteY44" fmla="*/ 662171 h 2610457"/>
              <a:gd name="connsiteX45" fmla="*/ 4000237 w 5018777"/>
              <a:gd name="connsiteY45" fmla="*/ 580528 h 2610457"/>
              <a:gd name="connsiteX46" fmla="*/ 3943450 w 5018777"/>
              <a:gd name="connsiteY46" fmla="*/ 483645 h 2610457"/>
              <a:gd name="connsiteX47" fmla="*/ 3866706 w 5018777"/>
              <a:gd name="connsiteY47" fmla="*/ 451714 h 2610457"/>
              <a:gd name="connsiteX48" fmla="*/ 3801120 w 5018777"/>
              <a:gd name="connsiteY48" fmla="*/ 463144 h 2610457"/>
              <a:gd name="connsiteX49" fmla="*/ 3763292 w 5018777"/>
              <a:gd name="connsiteY49" fmla="*/ 532994 h 2610457"/>
              <a:gd name="connsiteX50" fmla="*/ 3770005 w 5018777"/>
              <a:gd name="connsiteY50" fmla="*/ 630330 h 2610457"/>
              <a:gd name="connsiteX51" fmla="*/ 3681286 w 5018777"/>
              <a:gd name="connsiteY51" fmla="*/ 543154 h 2610457"/>
              <a:gd name="connsiteX52" fmla="*/ 3668949 w 5018777"/>
              <a:gd name="connsiteY52" fmla="*/ 438651 h 2610457"/>
              <a:gd name="connsiteX53" fmla="*/ 3724285 w 5018777"/>
              <a:gd name="connsiteY53" fmla="*/ 350477 h 2610457"/>
              <a:gd name="connsiteX54" fmla="*/ 3827427 w 5018777"/>
              <a:gd name="connsiteY54" fmla="*/ 314554 h 2610457"/>
              <a:gd name="connsiteX55" fmla="*/ 3959235 w 5018777"/>
              <a:gd name="connsiteY55" fmla="*/ 337051 h 2610457"/>
              <a:gd name="connsiteX56" fmla="*/ 4097120 w 5018777"/>
              <a:gd name="connsiteY56" fmla="*/ 482194 h 2610457"/>
              <a:gd name="connsiteX57" fmla="*/ 4111997 w 5018777"/>
              <a:gd name="connsiteY57" fmla="*/ 624071 h 2610457"/>
              <a:gd name="connsiteX58" fmla="*/ 4060835 w 5018777"/>
              <a:gd name="connsiteY58" fmla="*/ 772480 h 2610457"/>
              <a:gd name="connsiteX59" fmla="*/ 3946897 w 5018777"/>
              <a:gd name="connsiteY59" fmla="*/ 854485 h 2610457"/>
              <a:gd name="connsiteX60" fmla="*/ 3780255 w 5018777"/>
              <a:gd name="connsiteY60" fmla="*/ 888957 h 2610457"/>
              <a:gd name="connsiteX61" fmla="*/ 3567349 w 5018777"/>
              <a:gd name="connsiteY61" fmla="*/ 866823 h 2610457"/>
              <a:gd name="connsiteX62" fmla="*/ 3414586 w 5018777"/>
              <a:gd name="connsiteY62" fmla="*/ 814118 h 2610457"/>
              <a:gd name="connsiteX63" fmla="*/ 3324870 w 5018777"/>
              <a:gd name="connsiteY63" fmla="*/ 695917 h 2610457"/>
              <a:gd name="connsiteX64" fmla="*/ 3267538 w 5018777"/>
              <a:gd name="connsiteY64" fmla="*/ 543426 h 2610457"/>
              <a:gd name="connsiteX65" fmla="*/ 3199412 w 5018777"/>
              <a:gd name="connsiteY65" fmla="*/ 371160 h 2610457"/>
              <a:gd name="connsiteX66" fmla="*/ 3139177 w 5018777"/>
              <a:gd name="connsiteY66" fmla="*/ 286251 h 2610457"/>
              <a:gd name="connsiteX67" fmla="*/ 3081120 w 5018777"/>
              <a:gd name="connsiteY67" fmla="*/ 235451 h 2610457"/>
              <a:gd name="connsiteX68" fmla="*/ 3008549 w 5018777"/>
              <a:gd name="connsiteY68" fmla="*/ 177394 h 2610457"/>
              <a:gd name="connsiteX69" fmla="*/ 2934889 w 5018777"/>
              <a:gd name="connsiteY69" fmla="*/ 127683 h 2610457"/>
              <a:gd name="connsiteX70" fmla="*/ 2827120 w 5018777"/>
              <a:gd name="connsiteY70" fmla="*/ 83051 h 2610457"/>
              <a:gd name="connsiteX71" fmla="*/ 2667463 w 5018777"/>
              <a:gd name="connsiteY71" fmla="*/ 54023 h 2610457"/>
              <a:gd name="connsiteX72" fmla="*/ 2500549 w 5018777"/>
              <a:gd name="connsiteY72" fmla="*/ 46765 h 2610457"/>
              <a:gd name="connsiteX73" fmla="*/ 2275577 w 5018777"/>
              <a:gd name="connsiteY73" fmla="*/ 24994 h 2610457"/>
              <a:gd name="connsiteX74" fmla="*/ 2036092 w 5018777"/>
              <a:gd name="connsiteY74" fmla="*/ 10480 h 2610457"/>
              <a:gd name="connsiteX75" fmla="*/ 1753063 w 5018777"/>
              <a:gd name="connsiteY75" fmla="*/ 32251 h 2610457"/>
              <a:gd name="connsiteX76" fmla="*/ 1519746 w 5018777"/>
              <a:gd name="connsiteY76" fmla="*/ 85228 h 2610457"/>
              <a:gd name="connsiteX77" fmla="*/ 1157977 w 5018777"/>
              <a:gd name="connsiteY77" fmla="*/ 193723 h 2610457"/>
              <a:gd name="connsiteX78" fmla="*/ 969292 w 5018777"/>
              <a:gd name="connsiteY78" fmla="*/ 264480 h 2610457"/>
              <a:gd name="connsiteX79" fmla="*/ 889463 w 5018777"/>
              <a:gd name="connsiteY79" fmla="*/ 322537 h 2610457"/>
              <a:gd name="connsiteX80" fmla="*/ 763189 w 5018777"/>
              <a:gd name="connsiteY80" fmla="*/ 423774 h 2610457"/>
              <a:gd name="connsiteX81" fmla="*/ 693520 w 5018777"/>
              <a:gd name="connsiteY81" fmla="*/ 503965 h 2610457"/>
              <a:gd name="connsiteX82" fmla="*/ 664492 w 5018777"/>
              <a:gd name="connsiteY82" fmla="*/ 547508 h 2610457"/>
              <a:gd name="connsiteX83" fmla="*/ 642720 w 5018777"/>
              <a:gd name="connsiteY83" fmla="*/ 612823 h 2610457"/>
              <a:gd name="connsiteX84" fmla="*/ 651792 w 5018777"/>
              <a:gd name="connsiteY84" fmla="*/ 744177 h 2610457"/>
              <a:gd name="connsiteX85" fmla="*/ 700052 w 5018777"/>
              <a:gd name="connsiteY85" fmla="*/ 807677 h 2610457"/>
              <a:gd name="connsiteX86" fmla="*/ 751577 w 5018777"/>
              <a:gd name="connsiteY86" fmla="*/ 808040 h 2610457"/>
              <a:gd name="connsiteX87" fmla="*/ 775889 w 5018777"/>
              <a:gd name="connsiteY87" fmla="*/ 752160 h 2610457"/>
              <a:gd name="connsiteX88" fmla="*/ 764640 w 5018777"/>
              <a:gd name="connsiteY88" fmla="*/ 682491 h 2610457"/>
              <a:gd name="connsiteX89" fmla="*/ 704769 w 5018777"/>
              <a:gd name="connsiteY89" fmla="*/ 647657 h 2610457"/>
              <a:gd name="connsiteX90" fmla="*/ 567246 w 5018777"/>
              <a:gd name="connsiteY90" fmla="*/ 642214 h 2610457"/>
              <a:gd name="connsiteX91" fmla="*/ 468549 w 5018777"/>
              <a:gd name="connsiteY91" fmla="*/ 685394 h 2610457"/>
              <a:gd name="connsiteX92" fmla="*/ 446777 w 5018777"/>
              <a:gd name="connsiteY92" fmla="*/ 757965 h 2610457"/>
              <a:gd name="connsiteX93" fmla="*/ 475806 w 5018777"/>
              <a:gd name="connsiteY93" fmla="*/ 852308 h 2610457"/>
              <a:gd name="connsiteX94" fmla="*/ 533863 w 5018777"/>
              <a:gd name="connsiteY94" fmla="*/ 845051 h 2610457"/>
              <a:gd name="connsiteX95" fmla="*/ 541120 w 5018777"/>
              <a:gd name="connsiteY95" fmla="*/ 823280 h 2610457"/>
              <a:gd name="connsiteX96" fmla="*/ 519349 w 5018777"/>
              <a:gd name="connsiteY96" fmla="*/ 743451 h 2610457"/>
              <a:gd name="connsiteX97" fmla="*/ 497577 w 5018777"/>
              <a:gd name="connsiteY97" fmla="*/ 728937 h 2610457"/>
              <a:gd name="connsiteX98" fmla="*/ 352435 w 5018777"/>
              <a:gd name="connsiteY98" fmla="*/ 736194 h 2610457"/>
              <a:gd name="connsiteX99" fmla="*/ 252286 w 5018777"/>
              <a:gd name="connsiteY99" fmla="*/ 794251 h 2610457"/>
              <a:gd name="connsiteX100" fmla="*/ 192777 w 5018777"/>
              <a:gd name="connsiteY100" fmla="*/ 895851 h 2610457"/>
              <a:gd name="connsiteX101" fmla="*/ 187335 w 5018777"/>
              <a:gd name="connsiteY101" fmla="*/ 1029745 h 2610457"/>
              <a:gd name="connsiteX102" fmla="*/ 218177 w 5018777"/>
              <a:gd name="connsiteY102" fmla="*/ 1074014 h 2610457"/>
              <a:gd name="connsiteX103" fmla="*/ 278049 w 5018777"/>
              <a:gd name="connsiteY103" fmla="*/ 1066757 h 2610457"/>
              <a:gd name="connsiteX104" fmla="*/ 297643 w 5018777"/>
              <a:gd name="connsiteY104" fmla="*/ 1025754 h 2610457"/>
              <a:gd name="connsiteX105" fmla="*/ 260995 w 5018777"/>
              <a:gd name="connsiteY105" fmla="*/ 960803 h 2610457"/>
              <a:gd name="connsiteX106" fmla="*/ 172095 w 5018777"/>
              <a:gd name="connsiteY106" fmla="*/ 955360 h 2610457"/>
              <a:gd name="connsiteX107" fmla="*/ 108957 w 5018777"/>
              <a:gd name="connsiteY107" fmla="*/ 999628 h 2610457"/>
              <a:gd name="connsiteX108" fmla="*/ 54892 w 5018777"/>
              <a:gd name="connsiteY108" fmla="*/ 1070023 h 2610457"/>
              <a:gd name="connsiteX109" fmla="*/ 14252 w 5018777"/>
              <a:gd name="connsiteY109" fmla="*/ 1160011 h 2610457"/>
              <a:gd name="connsiteX110" fmla="*/ 20783 w 5018777"/>
              <a:gd name="connsiteY110" fmla="*/ 1265240 h 2610457"/>
              <a:gd name="connsiteX111" fmla="*/ 69406 w 5018777"/>
              <a:gd name="connsiteY111" fmla="*/ 1316765 h 2610457"/>
              <a:gd name="connsiteX112" fmla="*/ 112949 w 5018777"/>
              <a:gd name="connsiteY112" fmla="*/ 1345794 h 2610457"/>
              <a:gd name="connsiteX113" fmla="*/ 159032 w 5018777"/>
              <a:gd name="connsiteY113" fmla="*/ 1345068 h 2610457"/>
              <a:gd name="connsiteX114" fmla="*/ 217089 w 5018777"/>
              <a:gd name="connsiteY114" fmla="*/ 1319668 h 2610457"/>
              <a:gd name="connsiteX115" fmla="*/ 199672 w 5018777"/>
              <a:gd name="connsiteY115" fmla="*/ 1246371 h 2610457"/>
              <a:gd name="connsiteX116" fmla="*/ 124197 w 5018777"/>
              <a:gd name="connsiteY116" fmla="*/ 1239477 h 2610457"/>
              <a:gd name="connsiteX117" fmla="*/ 54892 w 5018777"/>
              <a:gd name="connsiteY117" fmla="*/ 1265965 h 2610457"/>
              <a:gd name="connsiteX118" fmla="*/ 33120 w 5018777"/>
              <a:gd name="connsiteY118" fmla="*/ 1302251 h 2610457"/>
              <a:gd name="connsiteX119" fmla="*/ 18606 w 5018777"/>
              <a:gd name="connsiteY119" fmla="*/ 1324023 h 2610457"/>
              <a:gd name="connsiteX120" fmla="*/ 4092 w 5018777"/>
              <a:gd name="connsiteY120" fmla="*/ 1382805 h 2610457"/>
              <a:gd name="connsiteX121" fmla="*/ 3729 w 5018777"/>
              <a:gd name="connsiteY121" fmla="*/ 1439411 h 2610457"/>
              <a:gd name="connsiteX122" fmla="*/ 47635 w 5018777"/>
              <a:gd name="connsiteY122" fmla="*/ 1498194 h 2610457"/>
              <a:gd name="connsiteX123" fmla="*/ 91177 w 5018777"/>
              <a:gd name="connsiteY123" fmla="*/ 1527223 h 2610457"/>
              <a:gd name="connsiteX124" fmla="*/ 127100 w 5018777"/>
              <a:gd name="connsiteY124" fmla="*/ 1571491 h 2610457"/>
              <a:gd name="connsiteX125" fmla="*/ 171006 w 5018777"/>
              <a:gd name="connsiteY125" fmla="*/ 1585280 h 2610457"/>
              <a:gd name="connsiteX126" fmla="*/ 228337 w 5018777"/>
              <a:gd name="connsiteY126" fmla="*/ 1564960 h 2610457"/>
              <a:gd name="connsiteX127" fmla="*/ 236683 w 5018777"/>
              <a:gd name="connsiteY127" fmla="*/ 1486945 h 2610457"/>
              <a:gd name="connsiteX128" fmla="*/ 157217 w 5018777"/>
              <a:gd name="connsiteY128" fmla="*/ 1468803 h 2610457"/>
              <a:gd name="connsiteX129" fmla="*/ 105692 w 5018777"/>
              <a:gd name="connsiteY129" fmla="*/ 1505451 h 2610457"/>
              <a:gd name="connsiteX130" fmla="*/ 105692 w 5018777"/>
              <a:gd name="connsiteY130" fmla="*/ 1701394 h 2610457"/>
              <a:gd name="connsiteX131" fmla="*/ 141615 w 5018777"/>
              <a:gd name="connsiteY131" fmla="*/ 1752557 h 2610457"/>
              <a:gd name="connsiteX132" fmla="*/ 192777 w 5018777"/>
              <a:gd name="connsiteY132" fmla="*/ 1795737 h 2610457"/>
              <a:gd name="connsiteX133" fmla="*/ 250835 w 5018777"/>
              <a:gd name="connsiteY133" fmla="*/ 1832023 h 2610457"/>
              <a:gd name="connsiteX134" fmla="*/ 359692 w 5018777"/>
              <a:gd name="connsiteY134" fmla="*/ 1824765 h 2610457"/>
              <a:gd name="connsiteX135" fmla="*/ 394163 w 5018777"/>
              <a:gd name="connsiteY135" fmla="*/ 1799728 h 2610457"/>
              <a:gd name="connsiteX136" fmla="*/ 410492 w 5018777"/>
              <a:gd name="connsiteY136" fmla="*/ 1701394 h 2610457"/>
              <a:gd name="connsiteX137" fmla="*/ 366949 w 5018777"/>
              <a:gd name="connsiteY137" fmla="*/ 1686880 h 2610457"/>
              <a:gd name="connsiteX138" fmla="*/ 316149 w 5018777"/>
              <a:gd name="connsiteY138" fmla="*/ 1694137 h 2610457"/>
              <a:gd name="connsiteX139" fmla="*/ 279863 w 5018777"/>
              <a:gd name="connsiteY139" fmla="*/ 1723165 h 2610457"/>
              <a:gd name="connsiteX140" fmla="*/ 265349 w 5018777"/>
              <a:gd name="connsiteY140" fmla="*/ 1788480 h 2610457"/>
              <a:gd name="connsiteX141" fmla="*/ 276235 w 5018777"/>
              <a:gd name="connsiteY141" fmla="*/ 1942331 h 2610457"/>
              <a:gd name="connsiteX142" fmla="*/ 331026 w 5018777"/>
              <a:gd name="connsiteY142" fmla="*/ 1987688 h 2610457"/>
              <a:gd name="connsiteX143" fmla="*/ 417749 w 5018777"/>
              <a:gd name="connsiteY143" fmla="*/ 2006194 h 2610457"/>
              <a:gd name="connsiteX144" fmla="*/ 526606 w 5018777"/>
              <a:gd name="connsiteY144" fmla="*/ 1998937 h 2610457"/>
              <a:gd name="connsiteX145" fmla="*/ 555635 w 5018777"/>
              <a:gd name="connsiteY145" fmla="*/ 1977165 h 2610457"/>
              <a:gd name="connsiteX146" fmla="*/ 599177 w 5018777"/>
              <a:gd name="connsiteY146" fmla="*/ 1948137 h 2610457"/>
              <a:gd name="connsiteX147" fmla="*/ 628206 w 5018777"/>
              <a:gd name="connsiteY147" fmla="*/ 1904594 h 2610457"/>
              <a:gd name="connsiteX148" fmla="*/ 613692 w 5018777"/>
              <a:gd name="connsiteY148" fmla="*/ 1839280 h 2610457"/>
              <a:gd name="connsiteX149" fmla="*/ 570149 w 5018777"/>
              <a:gd name="connsiteY149" fmla="*/ 1795737 h 2610457"/>
              <a:gd name="connsiteX150" fmla="*/ 528057 w 5018777"/>
              <a:gd name="connsiteY150" fmla="*/ 1803720 h 2610457"/>
              <a:gd name="connsiteX151" fmla="*/ 481249 w 5018777"/>
              <a:gd name="connsiteY151" fmla="*/ 1901691 h 2610457"/>
              <a:gd name="connsiteX152" fmla="*/ 555635 w 5018777"/>
              <a:gd name="connsiteY152" fmla="*/ 1998937 h 2610457"/>
              <a:gd name="connsiteX153" fmla="*/ 570149 w 5018777"/>
              <a:gd name="connsiteY153" fmla="*/ 2020708 h 2610457"/>
              <a:gd name="connsiteX154" fmla="*/ 700777 w 5018777"/>
              <a:gd name="connsiteY154" fmla="*/ 2071508 h 2610457"/>
              <a:gd name="connsiteX155" fmla="*/ 737063 w 5018777"/>
              <a:gd name="connsiteY155" fmla="*/ 2086023 h 2610457"/>
              <a:gd name="connsiteX156" fmla="*/ 867692 w 5018777"/>
              <a:gd name="connsiteY156" fmla="*/ 2123034 h 2610457"/>
              <a:gd name="connsiteX157" fmla="*/ 969292 w 5018777"/>
              <a:gd name="connsiteY157" fmla="*/ 2151337 h 2610457"/>
              <a:gd name="connsiteX158" fmla="*/ 1078149 w 5018777"/>
              <a:gd name="connsiteY158" fmla="*/ 2136823 h 2610457"/>
              <a:gd name="connsiteX159" fmla="*/ 1128949 w 5018777"/>
              <a:gd name="connsiteY159" fmla="*/ 2107794 h 2610457"/>
              <a:gd name="connsiteX160" fmla="*/ 1247603 w 5018777"/>
              <a:gd name="connsiteY160" fmla="*/ 2016717 h 2610457"/>
              <a:gd name="connsiteX161" fmla="*/ 1291509 w 5018777"/>
              <a:gd name="connsiteY161" fmla="*/ 1960474 h 2610457"/>
              <a:gd name="connsiteX162" fmla="*/ 1278083 w 5018777"/>
              <a:gd name="connsiteY162" fmla="*/ 1842545 h 2610457"/>
              <a:gd name="connsiteX163" fmla="*/ 1223292 w 5018777"/>
              <a:gd name="connsiteY163" fmla="*/ 1817508 h 2610457"/>
              <a:gd name="connsiteX164" fmla="*/ 1129675 w 5018777"/>
              <a:gd name="connsiteY164" fmla="*/ 1836377 h 2610457"/>
              <a:gd name="connsiteX165" fmla="*/ 1107177 w 5018777"/>
              <a:gd name="connsiteY165" fmla="*/ 1897337 h 2610457"/>
              <a:gd name="connsiteX166" fmla="*/ 1085406 w 5018777"/>
              <a:gd name="connsiteY166" fmla="*/ 2006194 h 2610457"/>
              <a:gd name="connsiteX167" fmla="*/ 1020092 w 5018777"/>
              <a:gd name="connsiteY167" fmla="*/ 1998937 h 2610457"/>
              <a:gd name="connsiteX168" fmla="*/ 984532 w 5018777"/>
              <a:gd name="connsiteY168" fmla="*/ 1914754 h 2610457"/>
              <a:gd name="connsiteX169" fmla="*/ 996869 w 5018777"/>
              <a:gd name="connsiteY169" fmla="*/ 1810977 h 2610457"/>
              <a:gd name="connsiteX170" fmla="*/ 1070529 w 5018777"/>
              <a:gd name="connsiteY170" fmla="*/ 1734777 h 2610457"/>
              <a:gd name="connsiteX171" fmla="*/ 1230549 w 5018777"/>
              <a:gd name="connsiteY171" fmla="*/ 1694137 h 2610457"/>
              <a:gd name="connsiteX172" fmla="*/ 1339406 w 5018777"/>
              <a:gd name="connsiteY172" fmla="*/ 1701394 h 2610457"/>
              <a:gd name="connsiteX173" fmla="*/ 1426492 w 5018777"/>
              <a:gd name="connsiteY173" fmla="*/ 1744937 h 2610457"/>
              <a:gd name="connsiteX174" fmla="*/ 1480557 w 5018777"/>
              <a:gd name="connsiteY174" fmla="*/ 1795737 h 2610457"/>
              <a:gd name="connsiteX175" fmla="*/ 1510312 w 5018777"/>
              <a:gd name="connsiteY175" fmla="*/ 1862865 h 2610457"/>
              <a:gd name="connsiteX176" fmla="*/ 1511037 w 5018777"/>
              <a:gd name="connsiteY176" fmla="*/ 1965191 h 2610457"/>
              <a:gd name="connsiteX177" fmla="*/ 1463866 w 5018777"/>
              <a:gd name="connsiteY177" fmla="*/ 2050100 h 2610457"/>
              <a:gd name="connsiteX178" fmla="*/ 1404720 w 5018777"/>
              <a:gd name="connsiteY178" fmla="*/ 2165851 h 2610457"/>
              <a:gd name="connsiteX179" fmla="*/ 1368435 w 5018777"/>
              <a:gd name="connsiteY179" fmla="*/ 2296480 h 2610457"/>
              <a:gd name="connsiteX180" fmla="*/ 1370975 w 5018777"/>
              <a:gd name="connsiteY180" fmla="*/ 2452508 h 2610457"/>
              <a:gd name="connsiteX181" fmla="*/ 1513577 w 5018777"/>
              <a:gd name="connsiteY181" fmla="*/ 2557737 h 2610457"/>
              <a:gd name="connsiteX182" fmla="*/ 1636949 w 5018777"/>
              <a:gd name="connsiteY182" fmla="*/ 2594023 h 2610457"/>
              <a:gd name="connsiteX183" fmla="*/ 1813297 w 5018777"/>
              <a:gd name="connsiteY183" fmla="*/ 2610442 h 2610457"/>
              <a:gd name="connsiteX184" fmla="*/ 1929775 w 5018777"/>
              <a:gd name="connsiteY184" fmla="*/ 2575698 h 2610457"/>
              <a:gd name="connsiteX185" fmla="*/ 1963520 w 5018777"/>
              <a:gd name="connsiteY185" fmla="*/ 2499680 h 2610457"/>
              <a:gd name="connsiteX186" fmla="*/ 2006337 w 5018777"/>
              <a:gd name="connsiteY186" fmla="*/ 2318251 h 2610457"/>
              <a:gd name="connsiteX187" fmla="*/ 2043349 w 5018777"/>
              <a:gd name="connsiteY187" fmla="*/ 2115051 h 2610457"/>
              <a:gd name="connsiteX188" fmla="*/ 2102495 w 5018777"/>
              <a:gd name="connsiteY188" fmla="*/ 1990954 h 2610457"/>
              <a:gd name="connsiteX189" fmla="*/ 2221512 w 5018777"/>
              <a:gd name="connsiteY189" fmla="*/ 1882460 h 2610457"/>
              <a:gd name="connsiteX190" fmla="*/ 2333362 w 5018777"/>
              <a:gd name="connsiteY190" fmla="*/ 1869850 h 2610457"/>
              <a:gd name="connsiteX191" fmla="*/ 2398949 w 5018777"/>
              <a:gd name="connsiteY191" fmla="*/ 1882823 h 2610457"/>
              <a:gd name="connsiteX192" fmla="*/ 2457006 w 5018777"/>
              <a:gd name="connsiteY192" fmla="*/ 1933623 h 2610457"/>
              <a:gd name="connsiteX193" fmla="*/ 2493292 w 5018777"/>
              <a:gd name="connsiteY193" fmla="*/ 1977165 h 2610457"/>
              <a:gd name="connsiteX194" fmla="*/ 2533387 w 5018777"/>
              <a:gd name="connsiteY194" fmla="*/ 2067335 h 2610457"/>
              <a:gd name="connsiteX195" fmla="*/ 2542550 w 5018777"/>
              <a:gd name="connsiteY195" fmla="*/ 2183268 h 2610457"/>
              <a:gd name="connsiteX196" fmla="*/ 2476600 w 5018777"/>
              <a:gd name="connsiteY196" fmla="*/ 2273257 h 2610457"/>
              <a:gd name="connsiteX197" fmla="*/ 2332092 w 5018777"/>
              <a:gd name="connsiteY197" fmla="*/ 2281330 h 2610457"/>
              <a:gd name="connsiteX198" fmla="*/ 2435144 w 5018777"/>
              <a:gd name="connsiteY198" fmla="*/ 2153151 h 2610457"/>
              <a:gd name="connsiteX199" fmla="*/ 2379899 w 5018777"/>
              <a:gd name="connsiteY199" fmla="*/ 2048920 h 2610457"/>
              <a:gd name="connsiteX200" fmla="*/ 2275577 w 5018777"/>
              <a:gd name="connsiteY200" fmla="*/ 2020708 h 2610457"/>
              <a:gd name="connsiteX201" fmla="*/ 2152206 w 5018777"/>
              <a:gd name="connsiteY201" fmla="*/ 2115051 h 2610457"/>
              <a:gd name="connsiteX202" fmla="*/ 2130435 w 5018777"/>
              <a:gd name="connsiteY202" fmla="*/ 2354537 h 2610457"/>
              <a:gd name="connsiteX203" fmla="*/ 2209265 w 5018777"/>
              <a:gd name="connsiteY203" fmla="*/ 2468383 h 2610457"/>
              <a:gd name="connsiteX204" fmla="*/ 2319120 w 5018777"/>
              <a:gd name="connsiteY204" fmla="*/ 2535965 h 2610457"/>
              <a:gd name="connsiteX205" fmla="*/ 2532662 w 5018777"/>
              <a:gd name="connsiteY205" fmla="*/ 2569167 h 2610457"/>
              <a:gd name="connsiteX206" fmla="*/ 2587635 w 5018777"/>
              <a:gd name="connsiteY206" fmla="*/ 2485165 h 2610457"/>
              <a:gd name="connsiteX207" fmla="*/ 2594892 w 5018777"/>
              <a:gd name="connsiteY207" fmla="*/ 2412594 h 2610457"/>
              <a:gd name="connsiteX208" fmla="*/ 2790835 w 5018777"/>
              <a:gd name="connsiteY208" fmla="*/ 2456137 h 2610457"/>
              <a:gd name="connsiteX209" fmla="*/ 2767612 w 5018777"/>
              <a:gd name="connsiteY209" fmla="*/ 2268630 h 2610457"/>
              <a:gd name="connsiteX210" fmla="*/ 2980246 w 5018777"/>
              <a:gd name="connsiteY210" fmla="*/ 2285322 h 2610457"/>
              <a:gd name="connsiteX211" fmla="*/ 2916474 w 5018777"/>
              <a:gd name="connsiteY211" fmla="*/ 2068061 h 2610457"/>
              <a:gd name="connsiteX212" fmla="*/ 3146435 w 5018777"/>
              <a:gd name="connsiteY212" fmla="*/ 2042480 h 2610457"/>
              <a:gd name="connsiteX213" fmla="*/ 3023063 w 5018777"/>
              <a:gd name="connsiteY213" fmla="*/ 1846537 h 2610457"/>
              <a:gd name="connsiteX214" fmla="*/ 3251300 w 5018777"/>
              <a:gd name="connsiteY214" fmla="*/ 1829664 h 2610457"/>
              <a:gd name="connsiteX215" fmla="*/ 3091099 w 5018777"/>
              <a:gd name="connsiteY215" fmla="*/ 1650594 h 2610457"/>
              <a:gd name="connsiteX216" fmla="*/ 3298835 w 5018777"/>
              <a:gd name="connsiteY216" fmla="*/ 1570765 h 2610457"/>
              <a:gd name="connsiteX217" fmla="*/ 3119402 w 5018777"/>
              <a:gd name="connsiteY217" fmla="*/ 1423718 h 2610457"/>
              <a:gd name="connsiteX218" fmla="*/ 3313349 w 5018777"/>
              <a:gd name="connsiteY218" fmla="*/ 1265965 h 2610457"/>
              <a:gd name="connsiteX219" fmla="*/ 3097993 w 5018777"/>
              <a:gd name="connsiteY219" fmla="*/ 1175886 h 2610457"/>
              <a:gd name="connsiteX220" fmla="*/ 3255292 w 5018777"/>
              <a:gd name="connsiteY220" fmla="*/ 997451 h 2610457"/>
              <a:gd name="connsiteX221" fmla="*/ 3028325 w 5018777"/>
              <a:gd name="connsiteY221" fmla="*/ 926422 h 2610457"/>
              <a:gd name="connsiteX222" fmla="*/ 3131920 w 5018777"/>
              <a:gd name="connsiteY222" fmla="*/ 707165 h 2610457"/>
              <a:gd name="connsiteX223" fmla="*/ 2892435 w 5018777"/>
              <a:gd name="connsiteY223" fmla="*/ 649108 h 2610457"/>
              <a:gd name="connsiteX224" fmla="*/ 2976527 w 5018777"/>
              <a:gd name="connsiteY224" fmla="*/ 467226 h 2610457"/>
              <a:gd name="connsiteX225" fmla="*/ 2736950 w 5018777"/>
              <a:gd name="connsiteY225" fmla="*/ 449718 h 2610457"/>
              <a:gd name="connsiteX226" fmla="*/ 2725520 w 5018777"/>
              <a:gd name="connsiteY226" fmla="*/ 293508 h 2610457"/>
              <a:gd name="connsiteX227" fmla="*/ 2711006 w 5018777"/>
              <a:gd name="connsiteY227" fmla="*/ 235451 h 2610457"/>
              <a:gd name="connsiteX0" fmla="*/ 4779292 w 5018777"/>
              <a:gd name="connsiteY0" fmla="*/ 511223 h 2610457"/>
              <a:gd name="connsiteX1" fmla="*/ 4815577 w 5018777"/>
              <a:gd name="connsiteY1" fmla="*/ 554765 h 2610457"/>
              <a:gd name="connsiteX2" fmla="*/ 4895406 w 5018777"/>
              <a:gd name="connsiteY2" fmla="*/ 547508 h 2610457"/>
              <a:gd name="connsiteX3" fmla="*/ 4895406 w 5018777"/>
              <a:gd name="connsiteY3" fmla="*/ 467680 h 2610457"/>
              <a:gd name="connsiteX4" fmla="*/ 4859120 w 5018777"/>
              <a:gd name="connsiteY4" fmla="*/ 431394 h 2610457"/>
              <a:gd name="connsiteX5" fmla="*/ 4815577 w 5018777"/>
              <a:gd name="connsiteY5" fmla="*/ 416880 h 2610457"/>
              <a:gd name="connsiteX6" fmla="*/ 4750263 w 5018777"/>
              <a:gd name="connsiteY6" fmla="*/ 424137 h 2610457"/>
              <a:gd name="connsiteX7" fmla="*/ 4684223 w 5018777"/>
              <a:gd name="connsiteY7" fmla="*/ 524920 h 2610457"/>
              <a:gd name="connsiteX8" fmla="*/ 4699463 w 5018777"/>
              <a:gd name="connsiteY8" fmla="*/ 649108 h 2610457"/>
              <a:gd name="connsiteX9" fmla="*/ 4706720 w 5018777"/>
              <a:gd name="connsiteY9" fmla="*/ 670880 h 2610457"/>
              <a:gd name="connsiteX10" fmla="*/ 4743006 w 5018777"/>
              <a:gd name="connsiteY10" fmla="*/ 699908 h 2610457"/>
              <a:gd name="connsiteX11" fmla="*/ 4779292 w 5018777"/>
              <a:gd name="connsiteY11" fmla="*/ 721680 h 2610457"/>
              <a:gd name="connsiteX12" fmla="*/ 4801063 w 5018777"/>
              <a:gd name="connsiteY12" fmla="*/ 736194 h 2610457"/>
              <a:gd name="connsiteX13" fmla="*/ 4960720 w 5018777"/>
              <a:gd name="connsiteY13" fmla="*/ 721680 h 2610457"/>
              <a:gd name="connsiteX14" fmla="*/ 4982492 w 5018777"/>
              <a:gd name="connsiteY14" fmla="*/ 678137 h 2610457"/>
              <a:gd name="connsiteX15" fmla="*/ 5004263 w 5018777"/>
              <a:gd name="connsiteY15" fmla="*/ 634594 h 2610457"/>
              <a:gd name="connsiteX16" fmla="*/ 5011520 w 5018777"/>
              <a:gd name="connsiteY16" fmla="*/ 591051 h 2610457"/>
              <a:gd name="connsiteX17" fmla="*/ 5018777 w 5018777"/>
              <a:gd name="connsiteY17" fmla="*/ 562023 h 2610457"/>
              <a:gd name="connsiteX18" fmla="*/ 5004263 w 5018777"/>
              <a:gd name="connsiteY18" fmla="*/ 395108 h 2610457"/>
              <a:gd name="connsiteX19" fmla="*/ 4997006 w 5018777"/>
              <a:gd name="connsiteY19" fmla="*/ 373337 h 2610457"/>
              <a:gd name="connsiteX20" fmla="*/ 4982492 w 5018777"/>
              <a:gd name="connsiteY20" fmla="*/ 351565 h 2610457"/>
              <a:gd name="connsiteX21" fmla="*/ 4960720 w 5018777"/>
              <a:gd name="connsiteY21" fmla="*/ 315280 h 2610457"/>
              <a:gd name="connsiteX22" fmla="*/ 4953463 w 5018777"/>
              <a:gd name="connsiteY22" fmla="*/ 293508 h 2610457"/>
              <a:gd name="connsiteX23" fmla="*/ 4888149 w 5018777"/>
              <a:gd name="connsiteY23" fmla="*/ 257223 h 2610457"/>
              <a:gd name="connsiteX24" fmla="*/ 4851863 w 5018777"/>
              <a:gd name="connsiteY24" fmla="*/ 235451 h 2610457"/>
              <a:gd name="connsiteX25" fmla="*/ 4743006 w 5018777"/>
              <a:gd name="connsiteY25" fmla="*/ 162880 h 2610457"/>
              <a:gd name="connsiteX26" fmla="*/ 4728492 w 5018777"/>
              <a:gd name="connsiteY26" fmla="*/ 148365 h 2610457"/>
              <a:gd name="connsiteX27" fmla="*/ 4655920 w 5018777"/>
              <a:gd name="connsiteY27" fmla="*/ 112080 h 2610457"/>
              <a:gd name="connsiteX28" fmla="*/ 4612377 w 5018777"/>
              <a:gd name="connsiteY28" fmla="*/ 83051 h 2610457"/>
              <a:gd name="connsiteX29" fmla="*/ 4568835 w 5018777"/>
              <a:gd name="connsiteY29" fmla="*/ 68537 h 2610457"/>
              <a:gd name="connsiteX30" fmla="*/ 4496263 w 5018777"/>
              <a:gd name="connsiteY30" fmla="*/ 46765 h 2610457"/>
              <a:gd name="connsiteX31" fmla="*/ 4380149 w 5018777"/>
              <a:gd name="connsiteY31" fmla="*/ 17737 h 2610457"/>
              <a:gd name="connsiteX32" fmla="*/ 4336606 w 5018777"/>
              <a:gd name="connsiteY32" fmla="*/ 10480 h 2610457"/>
              <a:gd name="connsiteX33" fmla="*/ 4264035 w 5018777"/>
              <a:gd name="connsiteY33" fmla="*/ 3223 h 2610457"/>
              <a:gd name="connsiteX34" fmla="*/ 3939822 w 5018777"/>
              <a:gd name="connsiteY34" fmla="*/ 6035 h 2610457"/>
              <a:gd name="connsiteX35" fmla="*/ 3722380 w 5018777"/>
              <a:gd name="connsiteY35" fmla="*/ 69263 h 2610457"/>
              <a:gd name="connsiteX36" fmla="*/ 3547755 w 5018777"/>
              <a:gd name="connsiteY36" fmla="*/ 251417 h 2610457"/>
              <a:gd name="connsiteX37" fmla="*/ 3502035 w 5018777"/>
              <a:gd name="connsiteY37" fmla="*/ 424137 h 2610457"/>
              <a:gd name="connsiteX38" fmla="*/ 3501672 w 5018777"/>
              <a:gd name="connsiteY38" fmla="*/ 556580 h 2610457"/>
              <a:gd name="connsiteX39" fmla="*/ 3554649 w 5018777"/>
              <a:gd name="connsiteY39" fmla="*/ 670880 h 2610457"/>
              <a:gd name="connsiteX40" fmla="*/ 3638106 w 5018777"/>
              <a:gd name="connsiteY40" fmla="*/ 733291 h 2610457"/>
              <a:gd name="connsiteX41" fmla="*/ 3756397 w 5018777"/>
              <a:gd name="connsiteY41" fmla="*/ 755788 h 2610457"/>
              <a:gd name="connsiteX42" fmla="*/ 3886663 w 5018777"/>
              <a:gd name="connsiteY42" fmla="*/ 743451 h 2610457"/>
              <a:gd name="connsiteX43" fmla="*/ 3980643 w 5018777"/>
              <a:gd name="connsiteY43" fmla="*/ 662171 h 2610457"/>
              <a:gd name="connsiteX44" fmla="*/ 4000237 w 5018777"/>
              <a:gd name="connsiteY44" fmla="*/ 580528 h 2610457"/>
              <a:gd name="connsiteX45" fmla="*/ 3943450 w 5018777"/>
              <a:gd name="connsiteY45" fmla="*/ 483645 h 2610457"/>
              <a:gd name="connsiteX46" fmla="*/ 3866706 w 5018777"/>
              <a:gd name="connsiteY46" fmla="*/ 451714 h 2610457"/>
              <a:gd name="connsiteX47" fmla="*/ 3801120 w 5018777"/>
              <a:gd name="connsiteY47" fmla="*/ 463144 h 2610457"/>
              <a:gd name="connsiteX48" fmla="*/ 3763292 w 5018777"/>
              <a:gd name="connsiteY48" fmla="*/ 532994 h 2610457"/>
              <a:gd name="connsiteX49" fmla="*/ 3770005 w 5018777"/>
              <a:gd name="connsiteY49" fmla="*/ 630330 h 2610457"/>
              <a:gd name="connsiteX50" fmla="*/ 3681286 w 5018777"/>
              <a:gd name="connsiteY50" fmla="*/ 543154 h 2610457"/>
              <a:gd name="connsiteX51" fmla="*/ 3668949 w 5018777"/>
              <a:gd name="connsiteY51" fmla="*/ 438651 h 2610457"/>
              <a:gd name="connsiteX52" fmla="*/ 3724285 w 5018777"/>
              <a:gd name="connsiteY52" fmla="*/ 350477 h 2610457"/>
              <a:gd name="connsiteX53" fmla="*/ 3827427 w 5018777"/>
              <a:gd name="connsiteY53" fmla="*/ 314554 h 2610457"/>
              <a:gd name="connsiteX54" fmla="*/ 3959235 w 5018777"/>
              <a:gd name="connsiteY54" fmla="*/ 337051 h 2610457"/>
              <a:gd name="connsiteX55" fmla="*/ 4097120 w 5018777"/>
              <a:gd name="connsiteY55" fmla="*/ 482194 h 2610457"/>
              <a:gd name="connsiteX56" fmla="*/ 4111997 w 5018777"/>
              <a:gd name="connsiteY56" fmla="*/ 624071 h 2610457"/>
              <a:gd name="connsiteX57" fmla="*/ 4060835 w 5018777"/>
              <a:gd name="connsiteY57" fmla="*/ 772480 h 2610457"/>
              <a:gd name="connsiteX58" fmla="*/ 3946897 w 5018777"/>
              <a:gd name="connsiteY58" fmla="*/ 854485 h 2610457"/>
              <a:gd name="connsiteX59" fmla="*/ 3780255 w 5018777"/>
              <a:gd name="connsiteY59" fmla="*/ 888957 h 2610457"/>
              <a:gd name="connsiteX60" fmla="*/ 3567349 w 5018777"/>
              <a:gd name="connsiteY60" fmla="*/ 866823 h 2610457"/>
              <a:gd name="connsiteX61" fmla="*/ 3414586 w 5018777"/>
              <a:gd name="connsiteY61" fmla="*/ 814118 h 2610457"/>
              <a:gd name="connsiteX62" fmla="*/ 3324870 w 5018777"/>
              <a:gd name="connsiteY62" fmla="*/ 695917 h 2610457"/>
              <a:gd name="connsiteX63" fmla="*/ 3267538 w 5018777"/>
              <a:gd name="connsiteY63" fmla="*/ 543426 h 2610457"/>
              <a:gd name="connsiteX64" fmla="*/ 3199412 w 5018777"/>
              <a:gd name="connsiteY64" fmla="*/ 371160 h 2610457"/>
              <a:gd name="connsiteX65" fmla="*/ 3139177 w 5018777"/>
              <a:gd name="connsiteY65" fmla="*/ 286251 h 2610457"/>
              <a:gd name="connsiteX66" fmla="*/ 3081120 w 5018777"/>
              <a:gd name="connsiteY66" fmla="*/ 235451 h 2610457"/>
              <a:gd name="connsiteX67" fmla="*/ 3008549 w 5018777"/>
              <a:gd name="connsiteY67" fmla="*/ 177394 h 2610457"/>
              <a:gd name="connsiteX68" fmla="*/ 2934889 w 5018777"/>
              <a:gd name="connsiteY68" fmla="*/ 127683 h 2610457"/>
              <a:gd name="connsiteX69" fmla="*/ 2827120 w 5018777"/>
              <a:gd name="connsiteY69" fmla="*/ 83051 h 2610457"/>
              <a:gd name="connsiteX70" fmla="*/ 2667463 w 5018777"/>
              <a:gd name="connsiteY70" fmla="*/ 54023 h 2610457"/>
              <a:gd name="connsiteX71" fmla="*/ 2500549 w 5018777"/>
              <a:gd name="connsiteY71" fmla="*/ 46765 h 2610457"/>
              <a:gd name="connsiteX72" fmla="*/ 2275577 w 5018777"/>
              <a:gd name="connsiteY72" fmla="*/ 24994 h 2610457"/>
              <a:gd name="connsiteX73" fmla="*/ 2036092 w 5018777"/>
              <a:gd name="connsiteY73" fmla="*/ 10480 h 2610457"/>
              <a:gd name="connsiteX74" fmla="*/ 1753063 w 5018777"/>
              <a:gd name="connsiteY74" fmla="*/ 32251 h 2610457"/>
              <a:gd name="connsiteX75" fmla="*/ 1519746 w 5018777"/>
              <a:gd name="connsiteY75" fmla="*/ 85228 h 2610457"/>
              <a:gd name="connsiteX76" fmla="*/ 1157977 w 5018777"/>
              <a:gd name="connsiteY76" fmla="*/ 193723 h 2610457"/>
              <a:gd name="connsiteX77" fmla="*/ 969292 w 5018777"/>
              <a:gd name="connsiteY77" fmla="*/ 264480 h 2610457"/>
              <a:gd name="connsiteX78" fmla="*/ 889463 w 5018777"/>
              <a:gd name="connsiteY78" fmla="*/ 322537 h 2610457"/>
              <a:gd name="connsiteX79" fmla="*/ 763189 w 5018777"/>
              <a:gd name="connsiteY79" fmla="*/ 423774 h 2610457"/>
              <a:gd name="connsiteX80" fmla="*/ 693520 w 5018777"/>
              <a:gd name="connsiteY80" fmla="*/ 503965 h 2610457"/>
              <a:gd name="connsiteX81" fmla="*/ 664492 w 5018777"/>
              <a:gd name="connsiteY81" fmla="*/ 547508 h 2610457"/>
              <a:gd name="connsiteX82" fmla="*/ 642720 w 5018777"/>
              <a:gd name="connsiteY82" fmla="*/ 612823 h 2610457"/>
              <a:gd name="connsiteX83" fmla="*/ 651792 w 5018777"/>
              <a:gd name="connsiteY83" fmla="*/ 744177 h 2610457"/>
              <a:gd name="connsiteX84" fmla="*/ 700052 w 5018777"/>
              <a:gd name="connsiteY84" fmla="*/ 807677 h 2610457"/>
              <a:gd name="connsiteX85" fmla="*/ 751577 w 5018777"/>
              <a:gd name="connsiteY85" fmla="*/ 808040 h 2610457"/>
              <a:gd name="connsiteX86" fmla="*/ 775889 w 5018777"/>
              <a:gd name="connsiteY86" fmla="*/ 752160 h 2610457"/>
              <a:gd name="connsiteX87" fmla="*/ 764640 w 5018777"/>
              <a:gd name="connsiteY87" fmla="*/ 682491 h 2610457"/>
              <a:gd name="connsiteX88" fmla="*/ 704769 w 5018777"/>
              <a:gd name="connsiteY88" fmla="*/ 647657 h 2610457"/>
              <a:gd name="connsiteX89" fmla="*/ 567246 w 5018777"/>
              <a:gd name="connsiteY89" fmla="*/ 642214 h 2610457"/>
              <a:gd name="connsiteX90" fmla="*/ 468549 w 5018777"/>
              <a:gd name="connsiteY90" fmla="*/ 685394 h 2610457"/>
              <a:gd name="connsiteX91" fmla="*/ 446777 w 5018777"/>
              <a:gd name="connsiteY91" fmla="*/ 757965 h 2610457"/>
              <a:gd name="connsiteX92" fmla="*/ 475806 w 5018777"/>
              <a:gd name="connsiteY92" fmla="*/ 852308 h 2610457"/>
              <a:gd name="connsiteX93" fmla="*/ 533863 w 5018777"/>
              <a:gd name="connsiteY93" fmla="*/ 845051 h 2610457"/>
              <a:gd name="connsiteX94" fmla="*/ 541120 w 5018777"/>
              <a:gd name="connsiteY94" fmla="*/ 823280 h 2610457"/>
              <a:gd name="connsiteX95" fmla="*/ 519349 w 5018777"/>
              <a:gd name="connsiteY95" fmla="*/ 743451 h 2610457"/>
              <a:gd name="connsiteX96" fmla="*/ 497577 w 5018777"/>
              <a:gd name="connsiteY96" fmla="*/ 728937 h 2610457"/>
              <a:gd name="connsiteX97" fmla="*/ 352435 w 5018777"/>
              <a:gd name="connsiteY97" fmla="*/ 736194 h 2610457"/>
              <a:gd name="connsiteX98" fmla="*/ 252286 w 5018777"/>
              <a:gd name="connsiteY98" fmla="*/ 794251 h 2610457"/>
              <a:gd name="connsiteX99" fmla="*/ 192777 w 5018777"/>
              <a:gd name="connsiteY99" fmla="*/ 895851 h 2610457"/>
              <a:gd name="connsiteX100" fmla="*/ 187335 w 5018777"/>
              <a:gd name="connsiteY100" fmla="*/ 1029745 h 2610457"/>
              <a:gd name="connsiteX101" fmla="*/ 218177 w 5018777"/>
              <a:gd name="connsiteY101" fmla="*/ 1074014 h 2610457"/>
              <a:gd name="connsiteX102" fmla="*/ 278049 w 5018777"/>
              <a:gd name="connsiteY102" fmla="*/ 1066757 h 2610457"/>
              <a:gd name="connsiteX103" fmla="*/ 297643 w 5018777"/>
              <a:gd name="connsiteY103" fmla="*/ 1025754 h 2610457"/>
              <a:gd name="connsiteX104" fmla="*/ 260995 w 5018777"/>
              <a:gd name="connsiteY104" fmla="*/ 960803 h 2610457"/>
              <a:gd name="connsiteX105" fmla="*/ 172095 w 5018777"/>
              <a:gd name="connsiteY105" fmla="*/ 955360 h 2610457"/>
              <a:gd name="connsiteX106" fmla="*/ 108957 w 5018777"/>
              <a:gd name="connsiteY106" fmla="*/ 999628 h 2610457"/>
              <a:gd name="connsiteX107" fmla="*/ 54892 w 5018777"/>
              <a:gd name="connsiteY107" fmla="*/ 1070023 h 2610457"/>
              <a:gd name="connsiteX108" fmla="*/ 14252 w 5018777"/>
              <a:gd name="connsiteY108" fmla="*/ 1160011 h 2610457"/>
              <a:gd name="connsiteX109" fmla="*/ 20783 w 5018777"/>
              <a:gd name="connsiteY109" fmla="*/ 1265240 h 2610457"/>
              <a:gd name="connsiteX110" fmla="*/ 69406 w 5018777"/>
              <a:gd name="connsiteY110" fmla="*/ 1316765 h 2610457"/>
              <a:gd name="connsiteX111" fmla="*/ 112949 w 5018777"/>
              <a:gd name="connsiteY111" fmla="*/ 1345794 h 2610457"/>
              <a:gd name="connsiteX112" fmla="*/ 159032 w 5018777"/>
              <a:gd name="connsiteY112" fmla="*/ 1345068 h 2610457"/>
              <a:gd name="connsiteX113" fmla="*/ 217089 w 5018777"/>
              <a:gd name="connsiteY113" fmla="*/ 1319668 h 2610457"/>
              <a:gd name="connsiteX114" fmla="*/ 199672 w 5018777"/>
              <a:gd name="connsiteY114" fmla="*/ 1246371 h 2610457"/>
              <a:gd name="connsiteX115" fmla="*/ 124197 w 5018777"/>
              <a:gd name="connsiteY115" fmla="*/ 1239477 h 2610457"/>
              <a:gd name="connsiteX116" fmla="*/ 54892 w 5018777"/>
              <a:gd name="connsiteY116" fmla="*/ 1265965 h 2610457"/>
              <a:gd name="connsiteX117" fmla="*/ 33120 w 5018777"/>
              <a:gd name="connsiteY117" fmla="*/ 1302251 h 2610457"/>
              <a:gd name="connsiteX118" fmla="*/ 18606 w 5018777"/>
              <a:gd name="connsiteY118" fmla="*/ 1324023 h 2610457"/>
              <a:gd name="connsiteX119" fmla="*/ 4092 w 5018777"/>
              <a:gd name="connsiteY119" fmla="*/ 1382805 h 2610457"/>
              <a:gd name="connsiteX120" fmla="*/ 3729 w 5018777"/>
              <a:gd name="connsiteY120" fmla="*/ 1439411 h 2610457"/>
              <a:gd name="connsiteX121" fmla="*/ 47635 w 5018777"/>
              <a:gd name="connsiteY121" fmla="*/ 1498194 h 2610457"/>
              <a:gd name="connsiteX122" fmla="*/ 91177 w 5018777"/>
              <a:gd name="connsiteY122" fmla="*/ 1527223 h 2610457"/>
              <a:gd name="connsiteX123" fmla="*/ 127100 w 5018777"/>
              <a:gd name="connsiteY123" fmla="*/ 1571491 h 2610457"/>
              <a:gd name="connsiteX124" fmla="*/ 171006 w 5018777"/>
              <a:gd name="connsiteY124" fmla="*/ 1585280 h 2610457"/>
              <a:gd name="connsiteX125" fmla="*/ 228337 w 5018777"/>
              <a:gd name="connsiteY125" fmla="*/ 1564960 h 2610457"/>
              <a:gd name="connsiteX126" fmla="*/ 236683 w 5018777"/>
              <a:gd name="connsiteY126" fmla="*/ 1486945 h 2610457"/>
              <a:gd name="connsiteX127" fmla="*/ 157217 w 5018777"/>
              <a:gd name="connsiteY127" fmla="*/ 1468803 h 2610457"/>
              <a:gd name="connsiteX128" fmla="*/ 105692 w 5018777"/>
              <a:gd name="connsiteY128" fmla="*/ 1505451 h 2610457"/>
              <a:gd name="connsiteX129" fmla="*/ 105692 w 5018777"/>
              <a:gd name="connsiteY129" fmla="*/ 1701394 h 2610457"/>
              <a:gd name="connsiteX130" fmla="*/ 141615 w 5018777"/>
              <a:gd name="connsiteY130" fmla="*/ 1752557 h 2610457"/>
              <a:gd name="connsiteX131" fmla="*/ 192777 w 5018777"/>
              <a:gd name="connsiteY131" fmla="*/ 1795737 h 2610457"/>
              <a:gd name="connsiteX132" fmla="*/ 250835 w 5018777"/>
              <a:gd name="connsiteY132" fmla="*/ 1832023 h 2610457"/>
              <a:gd name="connsiteX133" fmla="*/ 359692 w 5018777"/>
              <a:gd name="connsiteY133" fmla="*/ 1824765 h 2610457"/>
              <a:gd name="connsiteX134" fmla="*/ 394163 w 5018777"/>
              <a:gd name="connsiteY134" fmla="*/ 1799728 h 2610457"/>
              <a:gd name="connsiteX135" fmla="*/ 410492 w 5018777"/>
              <a:gd name="connsiteY135" fmla="*/ 1701394 h 2610457"/>
              <a:gd name="connsiteX136" fmla="*/ 366949 w 5018777"/>
              <a:gd name="connsiteY136" fmla="*/ 1686880 h 2610457"/>
              <a:gd name="connsiteX137" fmla="*/ 316149 w 5018777"/>
              <a:gd name="connsiteY137" fmla="*/ 1694137 h 2610457"/>
              <a:gd name="connsiteX138" fmla="*/ 279863 w 5018777"/>
              <a:gd name="connsiteY138" fmla="*/ 1723165 h 2610457"/>
              <a:gd name="connsiteX139" fmla="*/ 265349 w 5018777"/>
              <a:gd name="connsiteY139" fmla="*/ 1788480 h 2610457"/>
              <a:gd name="connsiteX140" fmla="*/ 276235 w 5018777"/>
              <a:gd name="connsiteY140" fmla="*/ 1942331 h 2610457"/>
              <a:gd name="connsiteX141" fmla="*/ 331026 w 5018777"/>
              <a:gd name="connsiteY141" fmla="*/ 1987688 h 2610457"/>
              <a:gd name="connsiteX142" fmla="*/ 417749 w 5018777"/>
              <a:gd name="connsiteY142" fmla="*/ 2006194 h 2610457"/>
              <a:gd name="connsiteX143" fmla="*/ 526606 w 5018777"/>
              <a:gd name="connsiteY143" fmla="*/ 1998937 h 2610457"/>
              <a:gd name="connsiteX144" fmla="*/ 555635 w 5018777"/>
              <a:gd name="connsiteY144" fmla="*/ 1977165 h 2610457"/>
              <a:gd name="connsiteX145" fmla="*/ 599177 w 5018777"/>
              <a:gd name="connsiteY145" fmla="*/ 1948137 h 2610457"/>
              <a:gd name="connsiteX146" fmla="*/ 628206 w 5018777"/>
              <a:gd name="connsiteY146" fmla="*/ 1904594 h 2610457"/>
              <a:gd name="connsiteX147" fmla="*/ 613692 w 5018777"/>
              <a:gd name="connsiteY147" fmla="*/ 1839280 h 2610457"/>
              <a:gd name="connsiteX148" fmla="*/ 570149 w 5018777"/>
              <a:gd name="connsiteY148" fmla="*/ 1795737 h 2610457"/>
              <a:gd name="connsiteX149" fmla="*/ 528057 w 5018777"/>
              <a:gd name="connsiteY149" fmla="*/ 1803720 h 2610457"/>
              <a:gd name="connsiteX150" fmla="*/ 481249 w 5018777"/>
              <a:gd name="connsiteY150" fmla="*/ 1901691 h 2610457"/>
              <a:gd name="connsiteX151" fmla="*/ 555635 w 5018777"/>
              <a:gd name="connsiteY151" fmla="*/ 1998937 h 2610457"/>
              <a:gd name="connsiteX152" fmla="*/ 570149 w 5018777"/>
              <a:gd name="connsiteY152" fmla="*/ 2020708 h 2610457"/>
              <a:gd name="connsiteX153" fmla="*/ 700777 w 5018777"/>
              <a:gd name="connsiteY153" fmla="*/ 2071508 h 2610457"/>
              <a:gd name="connsiteX154" fmla="*/ 737063 w 5018777"/>
              <a:gd name="connsiteY154" fmla="*/ 2086023 h 2610457"/>
              <a:gd name="connsiteX155" fmla="*/ 867692 w 5018777"/>
              <a:gd name="connsiteY155" fmla="*/ 2123034 h 2610457"/>
              <a:gd name="connsiteX156" fmla="*/ 969292 w 5018777"/>
              <a:gd name="connsiteY156" fmla="*/ 2151337 h 2610457"/>
              <a:gd name="connsiteX157" fmla="*/ 1078149 w 5018777"/>
              <a:gd name="connsiteY157" fmla="*/ 2136823 h 2610457"/>
              <a:gd name="connsiteX158" fmla="*/ 1128949 w 5018777"/>
              <a:gd name="connsiteY158" fmla="*/ 2107794 h 2610457"/>
              <a:gd name="connsiteX159" fmla="*/ 1247603 w 5018777"/>
              <a:gd name="connsiteY159" fmla="*/ 2016717 h 2610457"/>
              <a:gd name="connsiteX160" fmla="*/ 1291509 w 5018777"/>
              <a:gd name="connsiteY160" fmla="*/ 1960474 h 2610457"/>
              <a:gd name="connsiteX161" fmla="*/ 1278083 w 5018777"/>
              <a:gd name="connsiteY161" fmla="*/ 1842545 h 2610457"/>
              <a:gd name="connsiteX162" fmla="*/ 1223292 w 5018777"/>
              <a:gd name="connsiteY162" fmla="*/ 1817508 h 2610457"/>
              <a:gd name="connsiteX163" fmla="*/ 1129675 w 5018777"/>
              <a:gd name="connsiteY163" fmla="*/ 1836377 h 2610457"/>
              <a:gd name="connsiteX164" fmla="*/ 1107177 w 5018777"/>
              <a:gd name="connsiteY164" fmla="*/ 1897337 h 2610457"/>
              <a:gd name="connsiteX165" fmla="*/ 1085406 w 5018777"/>
              <a:gd name="connsiteY165" fmla="*/ 2006194 h 2610457"/>
              <a:gd name="connsiteX166" fmla="*/ 1020092 w 5018777"/>
              <a:gd name="connsiteY166" fmla="*/ 1998937 h 2610457"/>
              <a:gd name="connsiteX167" fmla="*/ 984532 w 5018777"/>
              <a:gd name="connsiteY167" fmla="*/ 1914754 h 2610457"/>
              <a:gd name="connsiteX168" fmla="*/ 996869 w 5018777"/>
              <a:gd name="connsiteY168" fmla="*/ 1810977 h 2610457"/>
              <a:gd name="connsiteX169" fmla="*/ 1070529 w 5018777"/>
              <a:gd name="connsiteY169" fmla="*/ 1734777 h 2610457"/>
              <a:gd name="connsiteX170" fmla="*/ 1230549 w 5018777"/>
              <a:gd name="connsiteY170" fmla="*/ 1694137 h 2610457"/>
              <a:gd name="connsiteX171" fmla="*/ 1339406 w 5018777"/>
              <a:gd name="connsiteY171" fmla="*/ 1701394 h 2610457"/>
              <a:gd name="connsiteX172" fmla="*/ 1426492 w 5018777"/>
              <a:gd name="connsiteY172" fmla="*/ 1744937 h 2610457"/>
              <a:gd name="connsiteX173" fmla="*/ 1480557 w 5018777"/>
              <a:gd name="connsiteY173" fmla="*/ 1795737 h 2610457"/>
              <a:gd name="connsiteX174" fmla="*/ 1510312 w 5018777"/>
              <a:gd name="connsiteY174" fmla="*/ 1862865 h 2610457"/>
              <a:gd name="connsiteX175" fmla="*/ 1511037 w 5018777"/>
              <a:gd name="connsiteY175" fmla="*/ 1965191 h 2610457"/>
              <a:gd name="connsiteX176" fmla="*/ 1463866 w 5018777"/>
              <a:gd name="connsiteY176" fmla="*/ 2050100 h 2610457"/>
              <a:gd name="connsiteX177" fmla="*/ 1404720 w 5018777"/>
              <a:gd name="connsiteY177" fmla="*/ 2165851 h 2610457"/>
              <a:gd name="connsiteX178" fmla="*/ 1368435 w 5018777"/>
              <a:gd name="connsiteY178" fmla="*/ 2296480 h 2610457"/>
              <a:gd name="connsiteX179" fmla="*/ 1370975 w 5018777"/>
              <a:gd name="connsiteY179" fmla="*/ 2452508 h 2610457"/>
              <a:gd name="connsiteX180" fmla="*/ 1513577 w 5018777"/>
              <a:gd name="connsiteY180" fmla="*/ 2557737 h 2610457"/>
              <a:gd name="connsiteX181" fmla="*/ 1636949 w 5018777"/>
              <a:gd name="connsiteY181" fmla="*/ 2594023 h 2610457"/>
              <a:gd name="connsiteX182" fmla="*/ 1813297 w 5018777"/>
              <a:gd name="connsiteY182" fmla="*/ 2610442 h 2610457"/>
              <a:gd name="connsiteX183" fmla="*/ 1929775 w 5018777"/>
              <a:gd name="connsiteY183" fmla="*/ 2575698 h 2610457"/>
              <a:gd name="connsiteX184" fmla="*/ 1963520 w 5018777"/>
              <a:gd name="connsiteY184" fmla="*/ 2499680 h 2610457"/>
              <a:gd name="connsiteX185" fmla="*/ 2006337 w 5018777"/>
              <a:gd name="connsiteY185" fmla="*/ 2318251 h 2610457"/>
              <a:gd name="connsiteX186" fmla="*/ 2043349 w 5018777"/>
              <a:gd name="connsiteY186" fmla="*/ 2115051 h 2610457"/>
              <a:gd name="connsiteX187" fmla="*/ 2102495 w 5018777"/>
              <a:gd name="connsiteY187" fmla="*/ 1990954 h 2610457"/>
              <a:gd name="connsiteX188" fmla="*/ 2221512 w 5018777"/>
              <a:gd name="connsiteY188" fmla="*/ 1882460 h 2610457"/>
              <a:gd name="connsiteX189" fmla="*/ 2333362 w 5018777"/>
              <a:gd name="connsiteY189" fmla="*/ 1869850 h 2610457"/>
              <a:gd name="connsiteX190" fmla="*/ 2398949 w 5018777"/>
              <a:gd name="connsiteY190" fmla="*/ 1882823 h 2610457"/>
              <a:gd name="connsiteX191" fmla="*/ 2457006 w 5018777"/>
              <a:gd name="connsiteY191" fmla="*/ 1933623 h 2610457"/>
              <a:gd name="connsiteX192" fmla="*/ 2493292 w 5018777"/>
              <a:gd name="connsiteY192" fmla="*/ 1977165 h 2610457"/>
              <a:gd name="connsiteX193" fmla="*/ 2533387 w 5018777"/>
              <a:gd name="connsiteY193" fmla="*/ 2067335 h 2610457"/>
              <a:gd name="connsiteX194" fmla="*/ 2542550 w 5018777"/>
              <a:gd name="connsiteY194" fmla="*/ 2183268 h 2610457"/>
              <a:gd name="connsiteX195" fmla="*/ 2476600 w 5018777"/>
              <a:gd name="connsiteY195" fmla="*/ 2273257 h 2610457"/>
              <a:gd name="connsiteX196" fmla="*/ 2332092 w 5018777"/>
              <a:gd name="connsiteY196" fmla="*/ 2281330 h 2610457"/>
              <a:gd name="connsiteX197" fmla="*/ 2435144 w 5018777"/>
              <a:gd name="connsiteY197" fmla="*/ 2153151 h 2610457"/>
              <a:gd name="connsiteX198" fmla="*/ 2379899 w 5018777"/>
              <a:gd name="connsiteY198" fmla="*/ 2048920 h 2610457"/>
              <a:gd name="connsiteX199" fmla="*/ 2275577 w 5018777"/>
              <a:gd name="connsiteY199" fmla="*/ 2020708 h 2610457"/>
              <a:gd name="connsiteX200" fmla="*/ 2152206 w 5018777"/>
              <a:gd name="connsiteY200" fmla="*/ 2115051 h 2610457"/>
              <a:gd name="connsiteX201" fmla="*/ 2130435 w 5018777"/>
              <a:gd name="connsiteY201" fmla="*/ 2354537 h 2610457"/>
              <a:gd name="connsiteX202" fmla="*/ 2209265 w 5018777"/>
              <a:gd name="connsiteY202" fmla="*/ 2468383 h 2610457"/>
              <a:gd name="connsiteX203" fmla="*/ 2319120 w 5018777"/>
              <a:gd name="connsiteY203" fmla="*/ 2535965 h 2610457"/>
              <a:gd name="connsiteX204" fmla="*/ 2532662 w 5018777"/>
              <a:gd name="connsiteY204" fmla="*/ 2569167 h 2610457"/>
              <a:gd name="connsiteX205" fmla="*/ 2587635 w 5018777"/>
              <a:gd name="connsiteY205" fmla="*/ 2485165 h 2610457"/>
              <a:gd name="connsiteX206" fmla="*/ 2594892 w 5018777"/>
              <a:gd name="connsiteY206" fmla="*/ 2412594 h 2610457"/>
              <a:gd name="connsiteX207" fmla="*/ 2790835 w 5018777"/>
              <a:gd name="connsiteY207" fmla="*/ 2456137 h 2610457"/>
              <a:gd name="connsiteX208" fmla="*/ 2767612 w 5018777"/>
              <a:gd name="connsiteY208" fmla="*/ 2268630 h 2610457"/>
              <a:gd name="connsiteX209" fmla="*/ 2980246 w 5018777"/>
              <a:gd name="connsiteY209" fmla="*/ 2285322 h 2610457"/>
              <a:gd name="connsiteX210" fmla="*/ 2916474 w 5018777"/>
              <a:gd name="connsiteY210" fmla="*/ 2068061 h 2610457"/>
              <a:gd name="connsiteX211" fmla="*/ 3146435 w 5018777"/>
              <a:gd name="connsiteY211" fmla="*/ 2042480 h 2610457"/>
              <a:gd name="connsiteX212" fmla="*/ 3023063 w 5018777"/>
              <a:gd name="connsiteY212" fmla="*/ 1846537 h 2610457"/>
              <a:gd name="connsiteX213" fmla="*/ 3251300 w 5018777"/>
              <a:gd name="connsiteY213" fmla="*/ 1829664 h 2610457"/>
              <a:gd name="connsiteX214" fmla="*/ 3091099 w 5018777"/>
              <a:gd name="connsiteY214" fmla="*/ 1650594 h 2610457"/>
              <a:gd name="connsiteX215" fmla="*/ 3298835 w 5018777"/>
              <a:gd name="connsiteY215" fmla="*/ 1570765 h 2610457"/>
              <a:gd name="connsiteX216" fmla="*/ 3119402 w 5018777"/>
              <a:gd name="connsiteY216" fmla="*/ 1423718 h 2610457"/>
              <a:gd name="connsiteX217" fmla="*/ 3313349 w 5018777"/>
              <a:gd name="connsiteY217" fmla="*/ 1265965 h 2610457"/>
              <a:gd name="connsiteX218" fmla="*/ 3097993 w 5018777"/>
              <a:gd name="connsiteY218" fmla="*/ 1175886 h 2610457"/>
              <a:gd name="connsiteX219" fmla="*/ 3255292 w 5018777"/>
              <a:gd name="connsiteY219" fmla="*/ 997451 h 2610457"/>
              <a:gd name="connsiteX220" fmla="*/ 3028325 w 5018777"/>
              <a:gd name="connsiteY220" fmla="*/ 926422 h 2610457"/>
              <a:gd name="connsiteX221" fmla="*/ 3131920 w 5018777"/>
              <a:gd name="connsiteY221" fmla="*/ 707165 h 2610457"/>
              <a:gd name="connsiteX222" fmla="*/ 2892435 w 5018777"/>
              <a:gd name="connsiteY222" fmla="*/ 649108 h 2610457"/>
              <a:gd name="connsiteX223" fmla="*/ 2976527 w 5018777"/>
              <a:gd name="connsiteY223" fmla="*/ 467226 h 2610457"/>
              <a:gd name="connsiteX224" fmla="*/ 2736950 w 5018777"/>
              <a:gd name="connsiteY224" fmla="*/ 449718 h 2610457"/>
              <a:gd name="connsiteX225" fmla="*/ 2725520 w 5018777"/>
              <a:gd name="connsiteY225" fmla="*/ 293508 h 2610457"/>
              <a:gd name="connsiteX226" fmla="*/ 2711006 w 5018777"/>
              <a:gd name="connsiteY226" fmla="*/ 235451 h 2610457"/>
              <a:gd name="connsiteX0" fmla="*/ 4779292 w 5018777"/>
              <a:gd name="connsiteY0" fmla="*/ 511223 h 2610457"/>
              <a:gd name="connsiteX1" fmla="*/ 4815577 w 5018777"/>
              <a:gd name="connsiteY1" fmla="*/ 554765 h 2610457"/>
              <a:gd name="connsiteX2" fmla="*/ 4895406 w 5018777"/>
              <a:gd name="connsiteY2" fmla="*/ 547508 h 2610457"/>
              <a:gd name="connsiteX3" fmla="*/ 4895406 w 5018777"/>
              <a:gd name="connsiteY3" fmla="*/ 467680 h 2610457"/>
              <a:gd name="connsiteX4" fmla="*/ 4859120 w 5018777"/>
              <a:gd name="connsiteY4" fmla="*/ 431394 h 2610457"/>
              <a:gd name="connsiteX5" fmla="*/ 4815577 w 5018777"/>
              <a:gd name="connsiteY5" fmla="*/ 416880 h 2610457"/>
              <a:gd name="connsiteX6" fmla="*/ 4750263 w 5018777"/>
              <a:gd name="connsiteY6" fmla="*/ 424137 h 2610457"/>
              <a:gd name="connsiteX7" fmla="*/ 4684223 w 5018777"/>
              <a:gd name="connsiteY7" fmla="*/ 524920 h 2610457"/>
              <a:gd name="connsiteX8" fmla="*/ 4706720 w 5018777"/>
              <a:gd name="connsiteY8" fmla="*/ 670880 h 2610457"/>
              <a:gd name="connsiteX9" fmla="*/ 4743006 w 5018777"/>
              <a:gd name="connsiteY9" fmla="*/ 699908 h 2610457"/>
              <a:gd name="connsiteX10" fmla="*/ 4779292 w 5018777"/>
              <a:gd name="connsiteY10" fmla="*/ 721680 h 2610457"/>
              <a:gd name="connsiteX11" fmla="*/ 4801063 w 5018777"/>
              <a:gd name="connsiteY11" fmla="*/ 736194 h 2610457"/>
              <a:gd name="connsiteX12" fmla="*/ 4960720 w 5018777"/>
              <a:gd name="connsiteY12" fmla="*/ 721680 h 2610457"/>
              <a:gd name="connsiteX13" fmla="*/ 4982492 w 5018777"/>
              <a:gd name="connsiteY13" fmla="*/ 678137 h 2610457"/>
              <a:gd name="connsiteX14" fmla="*/ 5004263 w 5018777"/>
              <a:gd name="connsiteY14" fmla="*/ 634594 h 2610457"/>
              <a:gd name="connsiteX15" fmla="*/ 5011520 w 5018777"/>
              <a:gd name="connsiteY15" fmla="*/ 591051 h 2610457"/>
              <a:gd name="connsiteX16" fmla="*/ 5018777 w 5018777"/>
              <a:gd name="connsiteY16" fmla="*/ 562023 h 2610457"/>
              <a:gd name="connsiteX17" fmla="*/ 5004263 w 5018777"/>
              <a:gd name="connsiteY17" fmla="*/ 395108 h 2610457"/>
              <a:gd name="connsiteX18" fmla="*/ 4997006 w 5018777"/>
              <a:gd name="connsiteY18" fmla="*/ 373337 h 2610457"/>
              <a:gd name="connsiteX19" fmla="*/ 4982492 w 5018777"/>
              <a:gd name="connsiteY19" fmla="*/ 351565 h 2610457"/>
              <a:gd name="connsiteX20" fmla="*/ 4960720 w 5018777"/>
              <a:gd name="connsiteY20" fmla="*/ 315280 h 2610457"/>
              <a:gd name="connsiteX21" fmla="*/ 4953463 w 5018777"/>
              <a:gd name="connsiteY21" fmla="*/ 293508 h 2610457"/>
              <a:gd name="connsiteX22" fmla="*/ 4888149 w 5018777"/>
              <a:gd name="connsiteY22" fmla="*/ 257223 h 2610457"/>
              <a:gd name="connsiteX23" fmla="*/ 4851863 w 5018777"/>
              <a:gd name="connsiteY23" fmla="*/ 235451 h 2610457"/>
              <a:gd name="connsiteX24" fmla="*/ 4743006 w 5018777"/>
              <a:gd name="connsiteY24" fmla="*/ 162880 h 2610457"/>
              <a:gd name="connsiteX25" fmla="*/ 4728492 w 5018777"/>
              <a:gd name="connsiteY25" fmla="*/ 148365 h 2610457"/>
              <a:gd name="connsiteX26" fmla="*/ 4655920 w 5018777"/>
              <a:gd name="connsiteY26" fmla="*/ 112080 h 2610457"/>
              <a:gd name="connsiteX27" fmla="*/ 4612377 w 5018777"/>
              <a:gd name="connsiteY27" fmla="*/ 83051 h 2610457"/>
              <a:gd name="connsiteX28" fmla="*/ 4568835 w 5018777"/>
              <a:gd name="connsiteY28" fmla="*/ 68537 h 2610457"/>
              <a:gd name="connsiteX29" fmla="*/ 4496263 w 5018777"/>
              <a:gd name="connsiteY29" fmla="*/ 46765 h 2610457"/>
              <a:gd name="connsiteX30" fmla="*/ 4380149 w 5018777"/>
              <a:gd name="connsiteY30" fmla="*/ 17737 h 2610457"/>
              <a:gd name="connsiteX31" fmla="*/ 4336606 w 5018777"/>
              <a:gd name="connsiteY31" fmla="*/ 10480 h 2610457"/>
              <a:gd name="connsiteX32" fmla="*/ 4264035 w 5018777"/>
              <a:gd name="connsiteY32" fmla="*/ 3223 h 2610457"/>
              <a:gd name="connsiteX33" fmla="*/ 3939822 w 5018777"/>
              <a:gd name="connsiteY33" fmla="*/ 6035 h 2610457"/>
              <a:gd name="connsiteX34" fmla="*/ 3722380 w 5018777"/>
              <a:gd name="connsiteY34" fmla="*/ 69263 h 2610457"/>
              <a:gd name="connsiteX35" fmla="*/ 3547755 w 5018777"/>
              <a:gd name="connsiteY35" fmla="*/ 251417 h 2610457"/>
              <a:gd name="connsiteX36" fmla="*/ 3502035 w 5018777"/>
              <a:gd name="connsiteY36" fmla="*/ 424137 h 2610457"/>
              <a:gd name="connsiteX37" fmla="*/ 3501672 w 5018777"/>
              <a:gd name="connsiteY37" fmla="*/ 556580 h 2610457"/>
              <a:gd name="connsiteX38" fmla="*/ 3554649 w 5018777"/>
              <a:gd name="connsiteY38" fmla="*/ 670880 h 2610457"/>
              <a:gd name="connsiteX39" fmla="*/ 3638106 w 5018777"/>
              <a:gd name="connsiteY39" fmla="*/ 733291 h 2610457"/>
              <a:gd name="connsiteX40" fmla="*/ 3756397 w 5018777"/>
              <a:gd name="connsiteY40" fmla="*/ 755788 h 2610457"/>
              <a:gd name="connsiteX41" fmla="*/ 3886663 w 5018777"/>
              <a:gd name="connsiteY41" fmla="*/ 743451 h 2610457"/>
              <a:gd name="connsiteX42" fmla="*/ 3980643 w 5018777"/>
              <a:gd name="connsiteY42" fmla="*/ 662171 h 2610457"/>
              <a:gd name="connsiteX43" fmla="*/ 4000237 w 5018777"/>
              <a:gd name="connsiteY43" fmla="*/ 580528 h 2610457"/>
              <a:gd name="connsiteX44" fmla="*/ 3943450 w 5018777"/>
              <a:gd name="connsiteY44" fmla="*/ 483645 h 2610457"/>
              <a:gd name="connsiteX45" fmla="*/ 3866706 w 5018777"/>
              <a:gd name="connsiteY45" fmla="*/ 451714 h 2610457"/>
              <a:gd name="connsiteX46" fmla="*/ 3801120 w 5018777"/>
              <a:gd name="connsiteY46" fmla="*/ 463144 h 2610457"/>
              <a:gd name="connsiteX47" fmla="*/ 3763292 w 5018777"/>
              <a:gd name="connsiteY47" fmla="*/ 532994 h 2610457"/>
              <a:gd name="connsiteX48" fmla="*/ 3770005 w 5018777"/>
              <a:gd name="connsiteY48" fmla="*/ 630330 h 2610457"/>
              <a:gd name="connsiteX49" fmla="*/ 3681286 w 5018777"/>
              <a:gd name="connsiteY49" fmla="*/ 543154 h 2610457"/>
              <a:gd name="connsiteX50" fmla="*/ 3668949 w 5018777"/>
              <a:gd name="connsiteY50" fmla="*/ 438651 h 2610457"/>
              <a:gd name="connsiteX51" fmla="*/ 3724285 w 5018777"/>
              <a:gd name="connsiteY51" fmla="*/ 350477 h 2610457"/>
              <a:gd name="connsiteX52" fmla="*/ 3827427 w 5018777"/>
              <a:gd name="connsiteY52" fmla="*/ 314554 h 2610457"/>
              <a:gd name="connsiteX53" fmla="*/ 3959235 w 5018777"/>
              <a:gd name="connsiteY53" fmla="*/ 337051 h 2610457"/>
              <a:gd name="connsiteX54" fmla="*/ 4097120 w 5018777"/>
              <a:gd name="connsiteY54" fmla="*/ 482194 h 2610457"/>
              <a:gd name="connsiteX55" fmla="*/ 4111997 w 5018777"/>
              <a:gd name="connsiteY55" fmla="*/ 624071 h 2610457"/>
              <a:gd name="connsiteX56" fmla="*/ 4060835 w 5018777"/>
              <a:gd name="connsiteY56" fmla="*/ 772480 h 2610457"/>
              <a:gd name="connsiteX57" fmla="*/ 3946897 w 5018777"/>
              <a:gd name="connsiteY57" fmla="*/ 854485 h 2610457"/>
              <a:gd name="connsiteX58" fmla="*/ 3780255 w 5018777"/>
              <a:gd name="connsiteY58" fmla="*/ 888957 h 2610457"/>
              <a:gd name="connsiteX59" fmla="*/ 3567349 w 5018777"/>
              <a:gd name="connsiteY59" fmla="*/ 866823 h 2610457"/>
              <a:gd name="connsiteX60" fmla="*/ 3414586 w 5018777"/>
              <a:gd name="connsiteY60" fmla="*/ 814118 h 2610457"/>
              <a:gd name="connsiteX61" fmla="*/ 3324870 w 5018777"/>
              <a:gd name="connsiteY61" fmla="*/ 695917 h 2610457"/>
              <a:gd name="connsiteX62" fmla="*/ 3267538 w 5018777"/>
              <a:gd name="connsiteY62" fmla="*/ 543426 h 2610457"/>
              <a:gd name="connsiteX63" fmla="*/ 3199412 w 5018777"/>
              <a:gd name="connsiteY63" fmla="*/ 371160 h 2610457"/>
              <a:gd name="connsiteX64" fmla="*/ 3139177 w 5018777"/>
              <a:gd name="connsiteY64" fmla="*/ 286251 h 2610457"/>
              <a:gd name="connsiteX65" fmla="*/ 3081120 w 5018777"/>
              <a:gd name="connsiteY65" fmla="*/ 235451 h 2610457"/>
              <a:gd name="connsiteX66" fmla="*/ 3008549 w 5018777"/>
              <a:gd name="connsiteY66" fmla="*/ 177394 h 2610457"/>
              <a:gd name="connsiteX67" fmla="*/ 2934889 w 5018777"/>
              <a:gd name="connsiteY67" fmla="*/ 127683 h 2610457"/>
              <a:gd name="connsiteX68" fmla="*/ 2827120 w 5018777"/>
              <a:gd name="connsiteY68" fmla="*/ 83051 h 2610457"/>
              <a:gd name="connsiteX69" fmla="*/ 2667463 w 5018777"/>
              <a:gd name="connsiteY69" fmla="*/ 54023 h 2610457"/>
              <a:gd name="connsiteX70" fmla="*/ 2500549 w 5018777"/>
              <a:gd name="connsiteY70" fmla="*/ 46765 h 2610457"/>
              <a:gd name="connsiteX71" fmla="*/ 2275577 w 5018777"/>
              <a:gd name="connsiteY71" fmla="*/ 24994 h 2610457"/>
              <a:gd name="connsiteX72" fmla="*/ 2036092 w 5018777"/>
              <a:gd name="connsiteY72" fmla="*/ 10480 h 2610457"/>
              <a:gd name="connsiteX73" fmla="*/ 1753063 w 5018777"/>
              <a:gd name="connsiteY73" fmla="*/ 32251 h 2610457"/>
              <a:gd name="connsiteX74" fmla="*/ 1519746 w 5018777"/>
              <a:gd name="connsiteY74" fmla="*/ 85228 h 2610457"/>
              <a:gd name="connsiteX75" fmla="*/ 1157977 w 5018777"/>
              <a:gd name="connsiteY75" fmla="*/ 193723 h 2610457"/>
              <a:gd name="connsiteX76" fmla="*/ 969292 w 5018777"/>
              <a:gd name="connsiteY76" fmla="*/ 264480 h 2610457"/>
              <a:gd name="connsiteX77" fmla="*/ 889463 w 5018777"/>
              <a:gd name="connsiteY77" fmla="*/ 322537 h 2610457"/>
              <a:gd name="connsiteX78" fmla="*/ 763189 w 5018777"/>
              <a:gd name="connsiteY78" fmla="*/ 423774 h 2610457"/>
              <a:gd name="connsiteX79" fmla="*/ 693520 w 5018777"/>
              <a:gd name="connsiteY79" fmla="*/ 503965 h 2610457"/>
              <a:gd name="connsiteX80" fmla="*/ 664492 w 5018777"/>
              <a:gd name="connsiteY80" fmla="*/ 547508 h 2610457"/>
              <a:gd name="connsiteX81" fmla="*/ 642720 w 5018777"/>
              <a:gd name="connsiteY81" fmla="*/ 612823 h 2610457"/>
              <a:gd name="connsiteX82" fmla="*/ 651792 w 5018777"/>
              <a:gd name="connsiteY82" fmla="*/ 744177 h 2610457"/>
              <a:gd name="connsiteX83" fmla="*/ 700052 w 5018777"/>
              <a:gd name="connsiteY83" fmla="*/ 807677 h 2610457"/>
              <a:gd name="connsiteX84" fmla="*/ 751577 w 5018777"/>
              <a:gd name="connsiteY84" fmla="*/ 808040 h 2610457"/>
              <a:gd name="connsiteX85" fmla="*/ 775889 w 5018777"/>
              <a:gd name="connsiteY85" fmla="*/ 752160 h 2610457"/>
              <a:gd name="connsiteX86" fmla="*/ 764640 w 5018777"/>
              <a:gd name="connsiteY86" fmla="*/ 682491 h 2610457"/>
              <a:gd name="connsiteX87" fmla="*/ 704769 w 5018777"/>
              <a:gd name="connsiteY87" fmla="*/ 647657 h 2610457"/>
              <a:gd name="connsiteX88" fmla="*/ 567246 w 5018777"/>
              <a:gd name="connsiteY88" fmla="*/ 642214 h 2610457"/>
              <a:gd name="connsiteX89" fmla="*/ 468549 w 5018777"/>
              <a:gd name="connsiteY89" fmla="*/ 685394 h 2610457"/>
              <a:gd name="connsiteX90" fmla="*/ 446777 w 5018777"/>
              <a:gd name="connsiteY90" fmla="*/ 757965 h 2610457"/>
              <a:gd name="connsiteX91" fmla="*/ 475806 w 5018777"/>
              <a:gd name="connsiteY91" fmla="*/ 852308 h 2610457"/>
              <a:gd name="connsiteX92" fmla="*/ 533863 w 5018777"/>
              <a:gd name="connsiteY92" fmla="*/ 845051 h 2610457"/>
              <a:gd name="connsiteX93" fmla="*/ 541120 w 5018777"/>
              <a:gd name="connsiteY93" fmla="*/ 823280 h 2610457"/>
              <a:gd name="connsiteX94" fmla="*/ 519349 w 5018777"/>
              <a:gd name="connsiteY94" fmla="*/ 743451 h 2610457"/>
              <a:gd name="connsiteX95" fmla="*/ 497577 w 5018777"/>
              <a:gd name="connsiteY95" fmla="*/ 728937 h 2610457"/>
              <a:gd name="connsiteX96" fmla="*/ 352435 w 5018777"/>
              <a:gd name="connsiteY96" fmla="*/ 736194 h 2610457"/>
              <a:gd name="connsiteX97" fmla="*/ 252286 w 5018777"/>
              <a:gd name="connsiteY97" fmla="*/ 794251 h 2610457"/>
              <a:gd name="connsiteX98" fmla="*/ 192777 w 5018777"/>
              <a:gd name="connsiteY98" fmla="*/ 895851 h 2610457"/>
              <a:gd name="connsiteX99" fmla="*/ 187335 w 5018777"/>
              <a:gd name="connsiteY99" fmla="*/ 1029745 h 2610457"/>
              <a:gd name="connsiteX100" fmla="*/ 218177 w 5018777"/>
              <a:gd name="connsiteY100" fmla="*/ 1074014 h 2610457"/>
              <a:gd name="connsiteX101" fmla="*/ 278049 w 5018777"/>
              <a:gd name="connsiteY101" fmla="*/ 1066757 h 2610457"/>
              <a:gd name="connsiteX102" fmla="*/ 297643 w 5018777"/>
              <a:gd name="connsiteY102" fmla="*/ 1025754 h 2610457"/>
              <a:gd name="connsiteX103" fmla="*/ 260995 w 5018777"/>
              <a:gd name="connsiteY103" fmla="*/ 960803 h 2610457"/>
              <a:gd name="connsiteX104" fmla="*/ 172095 w 5018777"/>
              <a:gd name="connsiteY104" fmla="*/ 955360 h 2610457"/>
              <a:gd name="connsiteX105" fmla="*/ 108957 w 5018777"/>
              <a:gd name="connsiteY105" fmla="*/ 999628 h 2610457"/>
              <a:gd name="connsiteX106" fmla="*/ 54892 w 5018777"/>
              <a:gd name="connsiteY106" fmla="*/ 1070023 h 2610457"/>
              <a:gd name="connsiteX107" fmla="*/ 14252 w 5018777"/>
              <a:gd name="connsiteY107" fmla="*/ 1160011 h 2610457"/>
              <a:gd name="connsiteX108" fmla="*/ 20783 w 5018777"/>
              <a:gd name="connsiteY108" fmla="*/ 1265240 h 2610457"/>
              <a:gd name="connsiteX109" fmla="*/ 69406 w 5018777"/>
              <a:gd name="connsiteY109" fmla="*/ 1316765 h 2610457"/>
              <a:gd name="connsiteX110" fmla="*/ 112949 w 5018777"/>
              <a:gd name="connsiteY110" fmla="*/ 1345794 h 2610457"/>
              <a:gd name="connsiteX111" fmla="*/ 159032 w 5018777"/>
              <a:gd name="connsiteY111" fmla="*/ 1345068 h 2610457"/>
              <a:gd name="connsiteX112" fmla="*/ 217089 w 5018777"/>
              <a:gd name="connsiteY112" fmla="*/ 1319668 h 2610457"/>
              <a:gd name="connsiteX113" fmla="*/ 199672 w 5018777"/>
              <a:gd name="connsiteY113" fmla="*/ 1246371 h 2610457"/>
              <a:gd name="connsiteX114" fmla="*/ 124197 w 5018777"/>
              <a:gd name="connsiteY114" fmla="*/ 1239477 h 2610457"/>
              <a:gd name="connsiteX115" fmla="*/ 54892 w 5018777"/>
              <a:gd name="connsiteY115" fmla="*/ 1265965 h 2610457"/>
              <a:gd name="connsiteX116" fmla="*/ 33120 w 5018777"/>
              <a:gd name="connsiteY116" fmla="*/ 1302251 h 2610457"/>
              <a:gd name="connsiteX117" fmla="*/ 18606 w 5018777"/>
              <a:gd name="connsiteY117" fmla="*/ 1324023 h 2610457"/>
              <a:gd name="connsiteX118" fmla="*/ 4092 w 5018777"/>
              <a:gd name="connsiteY118" fmla="*/ 1382805 h 2610457"/>
              <a:gd name="connsiteX119" fmla="*/ 3729 w 5018777"/>
              <a:gd name="connsiteY119" fmla="*/ 1439411 h 2610457"/>
              <a:gd name="connsiteX120" fmla="*/ 47635 w 5018777"/>
              <a:gd name="connsiteY120" fmla="*/ 1498194 h 2610457"/>
              <a:gd name="connsiteX121" fmla="*/ 91177 w 5018777"/>
              <a:gd name="connsiteY121" fmla="*/ 1527223 h 2610457"/>
              <a:gd name="connsiteX122" fmla="*/ 127100 w 5018777"/>
              <a:gd name="connsiteY122" fmla="*/ 1571491 h 2610457"/>
              <a:gd name="connsiteX123" fmla="*/ 171006 w 5018777"/>
              <a:gd name="connsiteY123" fmla="*/ 1585280 h 2610457"/>
              <a:gd name="connsiteX124" fmla="*/ 228337 w 5018777"/>
              <a:gd name="connsiteY124" fmla="*/ 1564960 h 2610457"/>
              <a:gd name="connsiteX125" fmla="*/ 236683 w 5018777"/>
              <a:gd name="connsiteY125" fmla="*/ 1486945 h 2610457"/>
              <a:gd name="connsiteX126" fmla="*/ 157217 w 5018777"/>
              <a:gd name="connsiteY126" fmla="*/ 1468803 h 2610457"/>
              <a:gd name="connsiteX127" fmla="*/ 105692 w 5018777"/>
              <a:gd name="connsiteY127" fmla="*/ 1505451 h 2610457"/>
              <a:gd name="connsiteX128" fmla="*/ 105692 w 5018777"/>
              <a:gd name="connsiteY128" fmla="*/ 1701394 h 2610457"/>
              <a:gd name="connsiteX129" fmla="*/ 141615 w 5018777"/>
              <a:gd name="connsiteY129" fmla="*/ 1752557 h 2610457"/>
              <a:gd name="connsiteX130" fmla="*/ 192777 w 5018777"/>
              <a:gd name="connsiteY130" fmla="*/ 1795737 h 2610457"/>
              <a:gd name="connsiteX131" fmla="*/ 250835 w 5018777"/>
              <a:gd name="connsiteY131" fmla="*/ 1832023 h 2610457"/>
              <a:gd name="connsiteX132" fmla="*/ 359692 w 5018777"/>
              <a:gd name="connsiteY132" fmla="*/ 1824765 h 2610457"/>
              <a:gd name="connsiteX133" fmla="*/ 394163 w 5018777"/>
              <a:gd name="connsiteY133" fmla="*/ 1799728 h 2610457"/>
              <a:gd name="connsiteX134" fmla="*/ 410492 w 5018777"/>
              <a:gd name="connsiteY134" fmla="*/ 1701394 h 2610457"/>
              <a:gd name="connsiteX135" fmla="*/ 366949 w 5018777"/>
              <a:gd name="connsiteY135" fmla="*/ 1686880 h 2610457"/>
              <a:gd name="connsiteX136" fmla="*/ 316149 w 5018777"/>
              <a:gd name="connsiteY136" fmla="*/ 1694137 h 2610457"/>
              <a:gd name="connsiteX137" fmla="*/ 279863 w 5018777"/>
              <a:gd name="connsiteY137" fmla="*/ 1723165 h 2610457"/>
              <a:gd name="connsiteX138" fmla="*/ 265349 w 5018777"/>
              <a:gd name="connsiteY138" fmla="*/ 1788480 h 2610457"/>
              <a:gd name="connsiteX139" fmla="*/ 276235 w 5018777"/>
              <a:gd name="connsiteY139" fmla="*/ 1942331 h 2610457"/>
              <a:gd name="connsiteX140" fmla="*/ 331026 w 5018777"/>
              <a:gd name="connsiteY140" fmla="*/ 1987688 h 2610457"/>
              <a:gd name="connsiteX141" fmla="*/ 417749 w 5018777"/>
              <a:gd name="connsiteY141" fmla="*/ 2006194 h 2610457"/>
              <a:gd name="connsiteX142" fmla="*/ 526606 w 5018777"/>
              <a:gd name="connsiteY142" fmla="*/ 1998937 h 2610457"/>
              <a:gd name="connsiteX143" fmla="*/ 555635 w 5018777"/>
              <a:gd name="connsiteY143" fmla="*/ 1977165 h 2610457"/>
              <a:gd name="connsiteX144" fmla="*/ 599177 w 5018777"/>
              <a:gd name="connsiteY144" fmla="*/ 1948137 h 2610457"/>
              <a:gd name="connsiteX145" fmla="*/ 628206 w 5018777"/>
              <a:gd name="connsiteY145" fmla="*/ 1904594 h 2610457"/>
              <a:gd name="connsiteX146" fmla="*/ 613692 w 5018777"/>
              <a:gd name="connsiteY146" fmla="*/ 1839280 h 2610457"/>
              <a:gd name="connsiteX147" fmla="*/ 570149 w 5018777"/>
              <a:gd name="connsiteY147" fmla="*/ 1795737 h 2610457"/>
              <a:gd name="connsiteX148" fmla="*/ 528057 w 5018777"/>
              <a:gd name="connsiteY148" fmla="*/ 1803720 h 2610457"/>
              <a:gd name="connsiteX149" fmla="*/ 481249 w 5018777"/>
              <a:gd name="connsiteY149" fmla="*/ 1901691 h 2610457"/>
              <a:gd name="connsiteX150" fmla="*/ 555635 w 5018777"/>
              <a:gd name="connsiteY150" fmla="*/ 1998937 h 2610457"/>
              <a:gd name="connsiteX151" fmla="*/ 570149 w 5018777"/>
              <a:gd name="connsiteY151" fmla="*/ 2020708 h 2610457"/>
              <a:gd name="connsiteX152" fmla="*/ 700777 w 5018777"/>
              <a:gd name="connsiteY152" fmla="*/ 2071508 h 2610457"/>
              <a:gd name="connsiteX153" fmla="*/ 737063 w 5018777"/>
              <a:gd name="connsiteY153" fmla="*/ 2086023 h 2610457"/>
              <a:gd name="connsiteX154" fmla="*/ 867692 w 5018777"/>
              <a:gd name="connsiteY154" fmla="*/ 2123034 h 2610457"/>
              <a:gd name="connsiteX155" fmla="*/ 969292 w 5018777"/>
              <a:gd name="connsiteY155" fmla="*/ 2151337 h 2610457"/>
              <a:gd name="connsiteX156" fmla="*/ 1078149 w 5018777"/>
              <a:gd name="connsiteY156" fmla="*/ 2136823 h 2610457"/>
              <a:gd name="connsiteX157" fmla="*/ 1128949 w 5018777"/>
              <a:gd name="connsiteY157" fmla="*/ 2107794 h 2610457"/>
              <a:gd name="connsiteX158" fmla="*/ 1247603 w 5018777"/>
              <a:gd name="connsiteY158" fmla="*/ 2016717 h 2610457"/>
              <a:gd name="connsiteX159" fmla="*/ 1291509 w 5018777"/>
              <a:gd name="connsiteY159" fmla="*/ 1960474 h 2610457"/>
              <a:gd name="connsiteX160" fmla="*/ 1278083 w 5018777"/>
              <a:gd name="connsiteY160" fmla="*/ 1842545 h 2610457"/>
              <a:gd name="connsiteX161" fmla="*/ 1223292 w 5018777"/>
              <a:gd name="connsiteY161" fmla="*/ 1817508 h 2610457"/>
              <a:gd name="connsiteX162" fmla="*/ 1129675 w 5018777"/>
              <a:gd name="connsiteY162" fmla="*/ 1836377 h 2610457"/>
              <a:gd name="connsiteX163" fmla="*/ 1107177 w 5018777"/>
              <a:gd name="connsiteY163" fmla="*/ 1897337 h 2610457"/>
              <a:gd name="connsiteX164" fmla="*/ 1085406 w 5018777"/>
              <a:gd name="connsiteY164" fmla="*/ 2006194 h 2610457"/>
              <a:gd name="connsiteX165" fmla="*/ 1020092 w 5018777"/>
              <a:gd name="connsiteY165" fmla="*/ 1998937 h 2610457"/>
              <a:gd name="connsiteX166" fmla="*/ 984532 w 5018777"/>
              <a:gd name="connsiteY166" fmla="*/ 1914754 h 2610457"/>
              <a:gd name="connsiteX167" fmla="*/ 996869 w 5018777"/>
              <a:gd name="connsiteY167" fmla="*/ 1810977 h 2610457"/>
              <a:gd name="connsiteX168" fmla="*/ 1070529 w 5018777"/>
              <a:gd name="connsiteY168" fmla="*/ 1734777 h 2610457"/>
              <a:gd name="connsiteX169" fmla="*/ 1230549 w 5018777"/>
              <a:gd name="connsiteY169" fmla="*/ 1694137 h 2610457"/>
              <a:gd name="connsiteX170" fmla="*/ 1339406 w 5018777"/>
              <a:gd name="connsiteY170" fmla="*/ 1701394 h 2610457"/>
              <a:gd name="connsiteX171" fmla="*/ 1426492 w 5018777"/>
              <a:gd name="connsiteY171" fmla="*/ 1744937 h 2610457"/>
              <a:gd name="connsiteX172" fmla="*/ 1480557 w 5018777"/>
              <a:gd name="connsiteY172" fmla="*/ 1795737 h 2610457"/>
              <a:gd name="connsiteX173" fmla="*/ 1510312 w 5018777"/>
              <a:gd name="connsiteY173" fmla="*/ 1862865 h 2610457"/>
              <a:gd name="connsiteX174" fmla="*/ 1511037 w 5018777"/>
              <a:gd name="connsiteY174" fmla="*/ 1965191 h 2610457"/>
              <a:gd name="connsiteX175" fmla="*/ 1463866 w 5018777"/>
              <a:gd name="connsiteY175" fmla="*/ 2050100 h 2610457"/>
              <a:gd name="connsiteX176" fmla="*/ 1404720 w 5018777"/>
              <a:gd name="connsiteY176" fmla="*/ 2165851 h 2610457"/>
              <a:gd name="connsiteX177" fmla="*/ 1368435 w 5018777"/>
              <a:gd name="connsiteY177" fmla="*/ 2296480 h 2610457"/>
              <a:gd name="connsiteX178" fmla="*/ 1370975 w 5018777"/>
              <a:gd name="connsiteY178" fmla="*/ 2452508 h 2610457"/>
              <a:gd name="connsiteX179" fmla="*/ 1513577 w 5018777"/>
              <a:gd name="connsiteY179" fmla="*/ 2557737 h 2610457"/>
              <a:gd name="connsiteX180" fmla="*/ 1636949 w 5018777"/>
              <a:gd name="connsiteY180" fmla="*/ 2594023 h 2610457"/>
              <a:gd name="connsiteX181" fmla="*/ 1813297 w 5018777"/>
              <a:gd name="connsiteY181" fmla="*/ 2610442 h 2610457"/>
              <a:gd name="connsiteX182" fmla="*/ 1929775 w 5018777"/>
              <a:gd name="connsiteY182" fmla="*/ 2575698 h 2610457"/>
              <a:gd name="connsiteX183" fmla="*/ 1963520 w 5018777"/>
              <a:gd name="connsiteY183" fmla="*/ 2499680 h 2610457"/>
              <a:gd name="connsiteX184" fmla="*/ 2006337 w 5018777"/>
              <a:gd name="connsiteY184" fmla="*/ 2318251 h 2610457"/>
              <a:gd name="connsiteX185" fmla="*/ 2043349 w 5018777"/>
              <a:gd name="connsiteY185" fmla="*/ 2115051 h 2610457"/>
              <a:gd name="connsiteX186" fmla="*/ 2102495 w 5018777"/>
              <a:gd name="connsiteY186" fmla="*/ 1990954 h 2610457"/>
              <a:gd name="connsiteX187" fmla="*/ 2221512 w 5018777"/>
              <a:gd name="connsiteY187" fmla="*/ 1882460 h 2610457"/>
              <a:gd name="connsiteX188" fmla="*/ 2333362 w 5018777"/>
              <a:gd name="connsiteY188" fmla="*/ 1869850 h 2610457"/>
              <a:gd name="connsiteX189" fmla="*/ 2398949 w 5018777"/>
              <a:gd name="connsiteY189" fmla="*/ 1882823 h 2610457"/>
              <a:gd name="connsiteX190" fmla="*/ 2457006 w 5018777"/>
              <a:gd name="connsiteY190" fmla="*/ 1933623 h 2610457"/>
              <a:gd name="connsiteX191" fmla="*/ 2493292 w 5018777"/>
              <a:gd name="connsiteY191" fmla="*/ 1977165 h 2610457"/>
              <a:gd name="connsiteX192" fmla="*/ 2533387 w 5018777"/>
              <a:gd name="connsiteY192" fmla="*/ 2067335 h 2610457"/>
              <a:gd name="connsiteX193" fmla="*/ 2542550 w 5018777"/>
              <a:gd name="connsiteY193" fmla="*/ 2183268 h 2610457"/>
              <a:gd name="connsiteX194" fmla="*/ 2476600 w 5018777"/>
              <a:gd name="connsiteY194" fmla="*/ 2273257 h 2610457"/>
              <a:gd name="connsiteX195" fmla="*/ 2332092 w 5018777"/>
              <a:gd name="connsiteY195" fmla="*/ 2281330 h 2610457"/>
              <a:gd name="connsiteX196" fmla="*/ 2435144 w 5018777"/>
              <a:gd name="connsiteY196" fmla="*/ 2153151 h 2610457"/>
              <a:gd name="connsiteX197" fmla="*/ 2379899 w 5018777"/>
              <a:gd name="connsiteY197" fmla="*/ 2048920 h 2610457"/>
              <a:gd name="connsiteX198" fmla="*/ 2275577 w 5018777"/>
              <a:gd name="connsiteY198" fmla="*/ 2020708 h 2610457"/>
              <a:gd name="connsiteX199" fmla="*/ 2152206 w 5018777"/>
              <a:gd name="connsiteY199" fmla="*/ 2115051 h 2610457"/>
              <a:gd name="connsiteX200" fmla="*/ 2130435 w 5018777"/>
              <a:gd name="connsiteY200" fmla="*/ 2354537 h 2610457"/>
              <a:gd name="connsiteX201" fmla="*/ 2209265 w 5018777"/>
              <a:gd name="connsiteY201" fmla="*/ 2468383 h 2610457"/>
              <a:gd name="connsiteX202" fmla="*/ 2319120 w 5018777"/>
              <a:gd name="connsiteY202" fmla="*/ 2535965 h 2610457"/>
              <a:gd name="connsiteX203" fmla="*/ 2532662 w 5018777"/>
              <a:gd name="connsiteY203" fmla="*/ 2569167 h 2610457"/>
              <a:gd name="connsiteX204" fmla="*/ 2587635 w 5018777"/>
              <a:gd name="connsiteY204" fmla="*/ 2485165 h 2610457"/>
              <a:gd name="connsiteX205" fmla="*/ 2594892 w 5018777"/>
              <a:gd name="connsiteY205" fmla="*/ 2412594 h 2610457"/>
              <a:gd name="connsiteX206" fmla="*/ 2790835 w 5018777"/>
              <a:gd name="connsiteY206" fmla="*/ 2456137 h 2610457"/>
              <a:gd name="connsiteX207" fmla="*/ 2767612 w 5018777"/>
              <a:gd name="connsiteY207" fmla="*/ 2268630 h 2610457"/>
              <a:gd name="connsiteX208" fmla="*/ 2980246 w 5018777"/>
              <a:gd name="connsiteY208" fmla="*/ 2285322 h 2610457"/>
              <a:gd name="connsiteX209" fmla="*/ 2916474 w 5018777"/>
              <a:gd name="connsiteY209" fmla="*/ 2068061 h 2610457"/>
              <a:gd name="connsiteX210" fmla="*/ 3146435 w 5018777"/>
              <a:gd name="connsiteY210" fmla="*/ 2042480 h 2610457"/>
              <a:gd name="connsiteX211" fmla="*/ 3023063 w 5018777"/>
              <a:gd name="connsiteY211" fmla="*/ 1846537 h 2610457"/>
              <a:gd name="connsiteX212" fmla="*/ 3251300 w 5018777"/>
              <a:gd name="connsiteY212" fmla="*/ 1829664 h 2610457"/>
              <a:gd name="connsiteX213" fmla="*/ 3091099 w 5018777"/>
              <a:gd name="connsiteY213" fmla="*/ 1650594 h 2610457"/>
              <a:gd name="connsiteX214" fmla="*/ 3298835 w 5018777"/>
              <a:gd name="connsiteY214" fmla="*/ 1570765 h 2610457"/>
              <a:gd name="connsiteX215" fmla="*/ 3119402 w 5018777"/>
              <a:gd name="connsiteY215" fmla="*/ 1423718 h 2610457"/>
              <a:gd name="connsiteX216" fmla="*/ 3313349 w 5018777"/>
              <a:gd name="connsiteY216" fmla="*/ 1265965 h 2610457"/>
              <a:gd name="connsiteX217" fmla="*/ 3097993 w 5018777"/>
              <a:gd name="connsiteY217" fmla="*/ 1175886 h 2610457"/>
              <a:gd name="connsiteX218" fmla="*/ 3255292 w 5018777"/>
              <a:gd name="connsiteY218" fmla="*/ 997451 h 2610457"/>
              <a:gd name="connsiteX219" fmla="*/ 3028325 w 5018777"/>
              <a:gd name="connsiteY219" fmla="*/ 926422 h 2610457"/>
              <a:gd name="connsiteX220" fmla="*/ 3131920 w 5018777"/>
              <a:gd name="connsiteY220" fmla="*/ 707165 h 2610457"/>
              <a:gd name="connsiteX221" fmla="*/ 2892435 w 5018777"/>
              <a:gd name="connsiteY221" fmla="*/ 649108 h 2610457"/>
              <a:gd name="connsiteX222" fmla="*/ 2976527 w 5018777"/>
              <a:gd name="connsiteY222" fmla="*/ 467226 h 2610457"/>
              <a:gd name="connsiteX223" fmla="*/ 2736950 w 5018777"/>
              <a:gd name="connsiteY223" fmla="*/ 449718 h 2610457"/>
              <a:gd name="connsiteX224" fmla="*/ 2725520 w 5018777"/>
              <a:gd name="connsiteY224" fmla="*/ 293508 h 2610457"/>
              <a:gd name="connsiteX225" fmla="*/ 2711006 w 5018777"/>
              <a:gd name="connsiteY225" fmla="*/ 235451 h 2610457"/>
              <a:gd name="connsiteX0" fmla="*/ 4779292 w 5018777"/>
              <a:gd name="connsiteY0" fmla="*/ 511223 h 2610457"/>
              <a:gd name="connsiteX1" fmla="*/ 4815577 w 5018777"/>
              <a:gd name="connsiteY1" fmla="*/ 554765 h 2610457"/>
              <a:gd name="connsiteX2" fmla="*/ 4895406 w 5018777"/>
              <a:gd name="connsiteY2" fmla="*/ 547508 h 2610457"/>
              <a:gd name="connsiteX3" fmla="*/ 4895406 w 5018777"/>
              <a:gd name="connsiteY3" fmla="*/ 467680 h 2610457"/>
              <a:gd name="connsiteX4" fmla="*/ 4859120 w 5018777"/>
              <a:gd name="connsiteY4" fmla="*/ 431394 h 2610457"/>
              <a:gd name="connsiteX5" fmla="*/ 4815577 w 5018777"/>
              <a:gd name="connsiteY5" fmla="*/ 416880 h 2610457"/>
              <a:gd name="connsiteX6" fmla="*/ 4750263 w 5018777"/>
              <a:gd name="connsiteY6" fmla="*/ 424137 h 2610457"/>
              <a:gd name="connsiteX7" fmla="*/ 4684223 w 5018777"/>
              <a:gd name="connsiteY7" fmla="*/ 524920 h 2610457"/>
              <a:gd name="connsiteX8" fmla="*/ 4706720 w 5018777"/>
              <a:gd name="connsiteY8" fmla="*/ 670880 h 2610457"/>
              <a:gd name="connsiteX9" fmla="*/ 4743006 w 5018777"/>
              <a:gd name="connsiteY9" fmla="*/ 699908 h 2610457"/>
              <a:gd name="connsiteX10" fmla="*/ 4779292 w 5018777"/>
              <a:gd name="connsiteY10" fmla="*/ 721680 h 2610457"/>
              <a:gd name="connsiteX11" fmla="*/ 4801063 w 5018777"/>
              <a:gd name="connsiteY11" fmla="*/ 736194 h 2610457"/>
              <a:gd name="connsiteX12" fmla="*/ 4960720 w 5018777"/>
              <a:gd name="connsiteY12" fmla="*/ 721680 h 2610457"/>
              <a:gd name="connsiteX13" fmla="*/ 4982492 w 5018777"/>
              <a:gd name="connsiteY13" fmla="*/ 678137 h 2610457"/>
              <a:gd name="connsiteX14" fmla="*/ 5004263 w 5018777"/>
              <a:gd name="connsiteY14" fmla="*/ 634594 h 2610457"/>
              <a:gd name="connsiteX15" fmla="*/ 5011520 w 5018777"/>
              <a:gd name="connsiteY15" fmla="*/ 591051 h 2610457"/>
              <a:gd name="connsiteX16" fmla="*/ 5018777 w 5018777"/>
              <a:gd name="connsiteY16" fmla="*/ 562023 h 2610457"/>
              <a:gd name="connsiteX17" fmla="*/ 5004263 w 5018777"/>
              <a:gd name="connsiteY17" fmla="*/ 395108 h 2610457"/>
              <a:gd name="connsiteX18" fmla="*/ 4997006 w 5018777"/>
              <a:gd name="connsiteY18" fmla="*/ 373337 h 2610457"/>
              <a:gd name="connsiteX19" fmla="*/ 4982492 w 5018777"/>
              <a:gd name="connsiteY19" fmla="*/ 351565 h 2610457"/>
              <a:gd name="connsiteX20" fmla="*/ 4960720 w 5018777"/>
              <a:gd name="connsiteY20" fmla="*/ 315280 h 2610457"/>
              <a:gd name="connsiteX21" fmla="*/ 4953463 w 5018777"/>
              <a:gd name="connsiteY21" fmla="*/ 293508 h 2610457"/>
              <a:gd name="connsiteX22" fmla="*/ 4888149 w 5018777"/>
              <a:gd name="connsiteY22" fmla="*/ 257223 h 2610457"/>
              <a:gd name="connsiteX23" fmla="*/ 4851863 w 5018777"/>
              <a:gd name="connsiteY23" fmla="*/ 235451 h 2610457"/>
              <a:gd name="connsiteX24" fmla="*/ 4743006 w 5018777"/>
              <a:gd name="connsiteY24" fmla="*/ 162880 h 2610457"/>
              <a:gd name="connsiteX25" fmla="*/ 4728492 w 5018777"/>
              <a:gd name="connsiteY25" fmla="*/ 148365 h 2610457"/>
              <a:gd name="connsiteX26" fmla="*/ 4655920 w 5018777"/>
              <a:gd name="connsiteY26" fmla="*/ 112080 h 2610457"/>
              <a:gd name="connsiteX27" fmla="*/ 4612377 w 5018777"/>
              <a:gd name="connsiteY27" fmla="*/ 83051 h 2610457"/>
              <a:gd name="connsiteX28" fmla="*/ 4568835 w 5018777"/>
              <a:gd name="connsiteY28" fmla="*/ 68537 h 2610457"/>
              <a:gd name="connsiteX29" fmla="*/ 4380149 w 5018777"/>
              <a:gd name="connsiteY29" fmla="*/ 17737 h 2610457"/>
              <a:gd name="connsiteX30" fmla="*/ 4336606 w 5018777"/>
              <a:gd name="connsiteY30" fmla="*/ 10480 h 2610457"/>
              <a:gd name="connsiteX31" fmla="*/ 4264035 w 5018777"/>
              <a:gd name="connsiteY31" fmla="*/ 3223 h 2610457"/>
              <a:gd name="connsiteX32" fmla="*/ 3939822 w 5018777"/>
              <a:gd name="connsiteY32" fmla="*/ 6035 h 2610457"/>
              <a:gd name="connsiteX33" fmla="*/ 3722380 w 5018777"/>
              <a:gd name="connsiteY33" fmla="*/ 69263 h 2610457"/>
              <a:gd name="connsiteX34" fmla="*/ 3547755 w 5018777"/>
              <a:gd name="connsiteY34" fmla="*/ 251417 h 2610457"/>
              <a:gd name="connsiteX35" fmla="*/ 3502035 w 5018777"/>
              <a:gd name="connsiteY35" fmla="*/ 424137 h 2610457"/>
              <a:gd name="connsiteX36" fmla="*/ 3501672 w 5018777"/>
              <a:gd name="connsiteY36" fmla="*/ 556580 h 2610457"/>
              <a:gd name="connsiteX37" fmla="*/ 3554649 w 5018777"/>
              <a:gd name="connsiteY37" fmla="*/ 670880 h 2610457"/>
              <a:gd name="connsiteX38" fmla="*/ 3638106 w 5018777"/>
              <a:gd name="connsiteY38" fmla="*/ 733291 h 2610457"/>
              <a:gd name="connsiteX39" fmla="*/ 3756397 w 5018777"/>
              <a:gd name="connsiteY39" fmla="*/ 755788 h 2610457"/>
              <a:gd name="connsiteX40" fmla="*/ 3886663 w 5018777"/>
              <a:gd name="connsiteY40" fmla="*/ 743451 h 2610457"/>
              <a:gd name="connsiteX41" fmla="*/ 3980643 w 5018777"/>
              <a:gd name="connsiteY41" fmla="*/ 662171 h 2610457"/>
              <a:gd name="connsiteX42" fmla="*/ 4000237 w 5018777"/>
              <a:gd name="connsiteY42" fmla="*/ 580528 h 2610457"/>
              <a:gd name="connsiteX43" fmla="*/ 3943450 w 5018777"/>
              <a:gd name="connsiteY43" fmla="*/ 483645 h 2610457"/>
              <a:gd name="connsiteX44" fmla="*/ 3866706 w 5018777"/>
              <a:gd name="connsiteY44" fmla="*/ 451714 h 2610457"/>
              <a:gd name="connsiteX45" fmla="*/ 3801120 w 5018777"/>
              <a:gd name="connsiteY45" fmla="*/ 463144 h 2610457"/>
              <a:gd name="connsiteX46" fmla="*/ 3763292 w 5018777"/>
              <a:gd name="connsiteY46" fmla="*/ 532994 h 2610457"/>
              <a:gd name="connsiteX47" fmla="*/ 3770005 w 5018777"/>
              <a:gd name="connsiteY47" fmla="*/ 630330 h 2610457"/>
              <a:gd name="connsiteX48" fmla="*/ 3681286 w 5018777"/>
              <a:gd name="connsiteY48" fmla="*/ 543154 h 2610457"/>
              <a:gd name="connsiteX49" fmla="*/ 3668949 w 5018777"/>
              <a:gd name="connsiteY49" fmla="*/ 438651 h 2610457"/>
              <a:gd name="connsiteX50" fmla="*/ 3724285 w 5018777"/>
              <a:gd name="connsiteY50" fmla="*/ 350477 h 2610457"/>
              <a:gd name="connsiteX51" fmla="*/ 3827427 w 5018777"/>
              <a:gd name="connsiteY51" fmla="*/ 314554 h 2610457"/>
              <a:gd name="connsiteX52" fmla="*/ 3959235 w 5018777"/>
              <a:gd name="connsiteY52" fmla="*/ 337051 h 2610457"/>
              <a:gd name="connsiteX53" fmla="*/ 4097120 w 5018777"/>
              <a:gd name="connsiteY53" fmla="*/ 482194 h 2610457"/>
              <a:gd name="connsiteX54" fmla="*/ 4111997 w 5018777"/>
              <a:gd name="connsiteY54" fmla="*/ 624071 h 2610457"/>
              <a:gd name="connsiteX55" fmla="*/ 4060835 w 5018777"/>
              <a:gd name="connsiteY55" fmla="*/ 772480 h 2610457"/>
              <a:gd name="connsiteX56" fmla="*/ 3946897 w 5018777"/>
              <a:gd name="connsiteY56" fmla="*/ 854485 h 2610457"/>
              <a:gd name="connsiteX57" fmla="*/ 3780255 w 5018777"/>
              <a:gd name="connsiteY57" fmla="*/ 888957 h 2610457"/>
              <a:gd name="connsiteX58" fmla="*/ 3567349 w 5018777"/>
              <a:gd name="connsiteY58" fmla="*/ 866823 h 2610457"/>
              <a:gd name="connsiteX59" fmla="*/ 3414586 w 5018777"/>
              <a:gd name="connsiteY59" fmla="*/ 814118 h 2610457"/>
              <a:gd name="connsiteX60" fmla="*/ 3324870 w 5018777"/>
              <a:gd name="connsiteY60" fmla="*/ 695917 h 2610457"/>
              <a:gd name="connsiteX61" fmla="*/ 3267538 w 5018777"/>
              <a:gd name="connsiteY61" fmla="*/ 543426 h 2610457"/>
              <a:gd name="connsiteX62" fmla="*/ 3199412 w 5018777"/>
              <a:gd name="connsiteY62" fmla="*/ 371160 h 2610457"/>
              <a:gd name="connsiteX63" fmla="*/ 3139177 w 5018777"/>
              <a:gd name="connsiteY63" fmla="*/ 286251 h 2610457"/>
              <a:gd name="connsiteX64" fmla="*/ 3081120 w 5018777"/>
              <a:gd name="connsiteY64" fmla="*/ 235451 h 2610457"/>
              <a:gd name="connsiteX65" fmla="*/ 3008549 w 5018777"/>
              <a:gd name="connsiteY65" fmla="*/ 177394 h 2610457"/>
              <a:gd name="connsiteX66" fmla="*/ 2934889 w 5018777"/>
              <a:gd name="connsiteY66" fmla="*/ 127683 h 2610457"/>
              <a:gd name="connsiteX67" fmla="*/ 2827120 w 5018777"/>
              <a:gd name="connsiteY67" fmla="*/ 83051 h 2610457"/>
              <a:gd name="connsiteX68" fmla="*/ 2667463 w 5018777"/>
              <a:gd name="connsiteY68" fmla="*/ 54023 h 2610457"/>
              <a:gd name="connsiteX69" fmla="*/ 2500549 w 5018777"/>
              <a:gd name="connsiteY69" fmla="*/ 46765 h 2610457"/>
              <a:gd name="connsiteX70" fmla="*/ 2275577 w 5018777"/>
              <a:gd name="connsiteY70" fmla="*/ 24994 h 2610457"/>
              <a:gd name="connsiteX71" fmla="*/ 2036092 w 5018777"/>
              <a:gd name="connsiteY71" fmla="*/ 10480 h 2610457"/>
              <a:gd name="connsiteX72" fmla="*/ 1753063 w 5018777"/>
              <a:gd name="connsiteY72" fmla="*/ 32251 h 2610457"/>
              <a:gd name="connsiteX73" fmla="*/ 1519746 w 5018777"/>
              <a:gd name="connsiteY73" fmla="*/ 85228 h 2610457"/>
              <a:gd name="connsiteX74" fmla="*/ 1157977 w 5018777"/>
              <a:gd name="connsiteY74" fmla="*/ 193723 h 2610457"/>
              <a:gd name="connsiteX75" fmla="*/ 969292 w 5018777"/>
              <a:gd name="connsiteY75" fmla="*/ 264480 h 2610457"/>
              <a:gd name="connsiteX76" fmla="*/ 889463 w 5018777"/>
              <a:gd name="connsiteY76" fmla="*/ 322537 h 2610457"/>
              <a:gd name="connsiteX77" fmla="*/ 763189 w 5018777"/>
              <a:gd name="connsiteY77" fmla="*/ 423774 h 2610457"/>
              <a:gd name="connsiteX78" fmla="*/ 693520 w 5018777"/>
              <a:gd name="connsiteY78" fmla="*/ 503965 h 2610457"/>
              <a:gd name="connsiteX79" fmla="*/ 664492 w 5018777"/>
              <a:gd name="connsiteY79" fmla="*/ 547508 h 2610457"/>
              <a:gd name="connsiteX80" fmla="*/ 642720 w 5018777"/>
              <a:gd name="connsiteY80" fmla="*/ 612823 h 2610457"/>
              <a:gd name="connsiteX81" fmla="*/ 651792 w 5018777"/>
              <a:gd name="connsiteY81" fmla="*/ 744177 h 2610457"/>
              <a:gd name="connsiteX82" fmla="*/ 700052 w 5018777"/>
              <a:gd name="connsiteY82" fmla="*/ 807677 h 2610457"/>
              <a:gd name="connsiteX83" fmla="*/ 751577 w 5018777"/>
              <a:gd name="connsiteY83" fmla="*/ 808040 h 2610457"/>
              <a:gd name="connsiteX84" fmla="*/ 775889 w 5018777"/>
              <a:gd name="connsiteY84" fmla="*/ 752160 h 2610457"/>
              <a:gd name="connsiteX85" fmla="*/ 764640 w 5018777"/>
              <a:gd name="connsiteY85" fmla="*/ 682491 h 2610457"/>
              <a:gd name="connsiteX86" fmla="*/ 704769 w 5018777"/>
              <a:gd name="connsiteY86" fmla="*/ 647657 h 2610457"/>
              <a:gd name="connsiteX87" fmla="*/ 567246 w 5018777"/>
              <a:gd name="connsiteY87" fmla="*/ 642214 h 2610457"/>
              <a:gd name="connsiteX88" fmla="*/ 468549 w 5018777"/>
              <a:gd name="connsiteY88" fmla="*/ 685394 h 2610457"/>
              <a:gd name="connsiteX89" fmla="*/ 446777 w 5018777"/>
              <a:gd name="connsiteY89" fmla="*/ 757965 h 2610457"/>
              <a:gd name="connsiteX90" fmla="*/ 475806 w 5018777"/>
              <a:gd name="connsiteY90" fmla="*/ 852308 h 2610457"/>
              <a:gd name="connsiteX91" fmla="*/ 533863 w 5018777"/>
              <a:gd name="connsiteY91" fmla="*/ 845051 h 2610457"/>
              <a:gd name="connsiteX92" fmla="*/ 541120 w 5018777"/>
              <a:gd name="connsiteY92" fmla="*/ 823280 h 2610457"/>
              <a:gd name="connsiteX93" fmla="*/ 519349 w 5018777"/>
              <a:gd name="connsiteY93" fmla="*/ 743451 h 2610457"/>
              <a:gd name="connsiteX94" fmla="*/ 497577 w 5018777"/>
              <a:gd name="connsiteY94" fmla="*/ 728937 h 2610457"/>
              <a:gd name="connsiteX95" fmla="*/ 352435 w 5018777"/>
              <a:gd name="connsiteY95" fmla="*/ 736194 h 2610457"/>
              <a:gd name="connsiteX96" fmla="*/ 252286 w 5018777"/>
              <a:gd name="connsiteY96" fmla="*/ 794251 h 2610457"/>
              <a:gd name="connsiteX97" fmla="*/ 192777 w 5018777"/>
              <a:gd name="connsiteY97" fmla="*/ 895851 h 2610457"/>
              <a:gd name="connsiteX98" fmla="*/ 187335 w 5018777"/>
              <a:gd name="connsiteY98" fmla="*/ 1029745 h 2610457"/>
              <a:gd name="connsiteX99" fmla="*/ 218177 w 5018777"/>
              <a:gd name="connsiteY99" fmla="*/ 1074014 h 2610457"/>
              <a:gd name="connsiteX100" fmla="*/ 278049 w 5018777"/>
              <a:gd name="connsiteY100" fmla="*/ 1066757 h 2610457"/>
              <a:gd name="connsiteX101" fmla="*/ 297643 w 5018777"/>
              <a:gd name="connsiteY101" fmla="*/ 1025754 h 2610457"/>
              <a:gd name="connsiteX102" fmla="*/ 260995 w 5018777"/>
              <a:gd name="connsiteY102" fmla="*/ 960803 h 2610457"/>
              <a:gd name="connsiteX103" fmla="*/ 172095 w 5018777"/>
              <a:gd name="connsiteY103" fmla="*/ 955360 h 2610457"/>
              <a:gd name="connsiteX104" fmla="*/ 108957 w 5018777"/>
              <a:gd name="connsiteY104" fmla="*/ 999628 h 2610457"/>
              <a:gd name="connsiteX105" fmla="*/ 54892 w 5018777"/>
              <a:gd name="connsiteY105" fmla="*/ 1070023 h 2610457"/>
              <a:gd name="connsiteX106" fmla="*/ 14252 w 5018777"/>
              <a:gd name="connsiteY106" fmla="*/ 1160011 h 2610457"/>
              <a:gd name="connsiteX107" fmla="*/ 20783 w 5018777"/>
              <a:gd name="connsiteY107" fmla="*/ 1265240 h 2610457"/>
              <a:gd name="connsiteX108" fmla="*/ 69406 w 5018777"/>
              <a:gd name="connsiteY108" fmla="*/ 1316765 h 2610457"/>
              <a:gd name="connsiteX109" fmla="*/ 112949 w 5018777"/>
              <a:gd name="connsiteY109" fmla="*/ 1345794 h 2610457"/>
              <a:gd name="connsiteX110" fmla="*/ 159032 w 5018777"/>
              <a:gd name="connsiteY110" fmla="*/ 1345068 h 2610457"/>
              <a:gd name="connsiteX111" fmla="*/ 217089 w 5018777"/>
              <a:gd name="connsiteY111" fmla="*/ 1319668 h 2610457"/>
              <a:gd name="connsiteX112" fmla="*/ 199672 w 5018777"/>
              <a:gd name="connsiteY112" fmla="*/ 1246371 h 2610457"/>
              <a:gd name="connsiteX113" fmla="*/ 124197 w 5018777"/>
              <a:gd name="connsiteY113" fmla="*/ 1239477 h 2610457"/>
              <a:gd name="connsiteX114" fmla="*/ 54892 w 5018777"/>
              <a:gd name="connsiteY114" fmla="*/ 1265965 h 2610457"/>
              <a:gd name="connsiteX115" fmla="*/ 33120 w 5018777"/>
              <a:gd name="connsiteY115" fmla="*/ 1302251 h 2610457"/>
              <a:gd name="connsiteX116" fmla="*/ 18606 w 5018777"/>
              <a:gd name="connsiteY116" fmla="*/ 1324023 h 2610457"/>
              <a:gd name="connsiteX117" fmla="*/ 4092 w 5018777"/>
              <a:gd name="connsiteY117" fmla="*/ 1382805 h 2610457"/>
              <a:gd name="connsiteX118" fmla="*/ 3729 w 5018777"/>
              <a:gd name="connsiteY118" fmla="*/ 1439411 h 2610457"/>
              <a:gd name="connsiteX119" fmla="*/ 47635 w 5018777"/>
              <a:gd name="connsiteY119" fmla="*/ 1498194 h 2610457"/>
              <a:gd name="connsiteX120" fmla="*/ 91177 w 5018777"/>
              <a:gd name="connsiteY120" fmla="*/ 1527223 h 2610457"/>
              <a:gd name="connsiteX121" fmla="*/ 127100 w 5018777"/>
              <a:gd name="connsiteY121" fmla="*/ 1571491 h 2610457"/>
              <a:gd name="connsiteX122" fmla="*/ 171006 w 5018777"/>
              <a:gd name="connsiteY122" fmla="*/ 1585280 h 2610457"/>
              <a:gd name="connsiteX123" fmla="*/ 228337 w 5018777"/>
              <a:gd name="connsiteY123" fmla="*/ 1564960 h 2610457"/>
              <a:gd name="connsiteX124" fmla="*/ 236683 w 5018777"/>
              <a:gd name="connsiteY124" fmla="*/ 1486945 h 2610457"/>
              <a:gd name="connsiteX125" fmla="*/ 157217 w 5018777"/>
              <a:gd name="connsiteY125" fmla="*/ 1468803 h 2610457"/>
              <a:gd name="connsiteX126" fmla="*/ 105692 w 5018777"/>
              <a:gd name="connsiteY126" fmla="*/ 1505451 h 2610457"/>
              <a:gd name="connsiteX127" fmla="*/ 105692 w 5018777"/>
              <a:gd name="connsiteY127" fmla="*/ 1701394 h 2610457"/>
              <a:gd name="connsiteX128" fmla="*/ 141615 w 5018777"/>
              <a:gd name="connsiteY128" fmla="*/ 1752557 h 2610457"/>
              <a:gd name="connsiteX129" fmla="*/ 192777 w 5018777"/>
              <a:gd name="connsiteY129" fmla="*/ 1795737 h 2610457"/>
              <a:gd name="connsiteX130" fmla="*/ 250835 w 5018777"/>
              <a:gd name="connsiteY130" fmla="*/ 1832023 h 2610457"/>
              <a:gd name="connsiteX131" fmla="*/ 359692 w 5018777"/>
              <a:gd name="connsiteY131" fmla="*/ 1824765 h 2610457"/>
              <a:gd name="connsiteX132" fmla="*/ 394163 w 5018777"/>
              <a:gd name="connsiteY132" fmla="*/ 1799728 h 2610457"/>
              <a:gd name="connsiteX133" fmla="*/ 410492 w 5018777"/>
              <a:gd name="connsiteY133" fmla="*/ 1701394 h 2610457"/>
              <a:gd name="connsiteX134" fmla="*/ 366949 w 5018777"/>
              <a:gd name="connsiteY134" fmla="*/ 1686880 h 2610457"/>
              <a:gd name="connsiteX135" fmla="*/ 316149 w 5018777"/>
              <a:gd name="connsiteY135" fmla="*/ 1694137 h 2610457"/>
              <a:gd name="connsiteX136" fmla="*/ 279863 w 5018777"/>
              <a:gd name="connsiteY136" fmla="*/ 1723165 h 2610457"/>
              <a:gd name="connsiteX137" fmla="*/ 265349 w 5018777"/>
              <a:gd name="connsiteY137" fmla="*/ 1788480 h 2610457"/>
              <a:gd name="connsiteX138" fmla="*/ 276235 w 5018777"/>
              <a:gd name="connsiteY138" fmla="*/ 1942331 h 2610457"/>
              <a:gd name="connsiteX139" fmla="*/ 331026 w 5018777"/>
              <a:gd name="connsiteY139" fmla="*/ 1987688 h 2610457"/>
              <a:gd name="connsiteX140" fmla="*/ 417749 w 5018777"/>
              <a:gd name="connsiteY140" fmla="*/ 2006194 h 2610457"/>
              <a:gd name="connsiteX141" fmla="*/ 526606 w 5018777"/>
              <a:gd name="connsiteY141" fmla="*/ 1998937 h 2610457"/>
              <a:gd name="connsiteX142" fmla="*/ 555635 w 5018777"/>
              <a:gd name="connsiteY142" fmla="*/ 1977165 h 2610457"/>
              <a:gd name="connsiteX143" fmla="*/ 599177 w 5018777"/>
              <a:gd name="connsiteY143" fmla="*/ 1948137 h 2610457"/>
              <a:gd name="connsiteX144" fmla="*/ 628206 w 5018777"/>
              <a:gd name="connsiteY144" fmla="*/ 1904594 h 2610457"/>
              <a:gd name="connsiteX145" fmla="*/ 613692 w 5018777"/>
              <a:gd name="connsiteY145" fmla="*/ 1839280 h 2610457"/>
              <a:gd name="connsiteX146" fmla="*/ 570149 w 5018777"/>
              <a:gd name="connsiteY146" fmla="*/ 1795737 h 2610457"/>
              <a:gd name="connsiteX147" fmla="*/ 528057 w 5018777"/>
              <a:gd name="connsiteY147" fmla="*/ 1803720 h 2610457"/>
              <a:gd name="connsiteX148" fmla="*/ 481249 w 5018777"/>
              <a:gd name="connsiteY148" fmla="*/ 1901691 h 2610457"/>
              <a:gd name="connsiteX149" fmla="*/ 555635 w 5018777"/>
              <a:gd name="connsiteY149" fmla="*/ 1998937 h 2610457"/>
              <a:gd name="connsiteX150" fmla="*/ 570149 w 5018777"/>
              <a:gd name="connsiteY150" fmla="*/ 2020708 h 2610457"/>
              <a:gd name="connsiteX151" fmla="*/ 700777 w 5018777"/>
              <a:gd name="connsiteY151" fmla="*/ 2071508 h 2610457"/>
              <a:gd name="connsiteX152" fmla="*/ 737063 w 5018777"/>
              <a:gd name="connsiteY152" fmla="*/ 2086023 h 2610457"/>
              <a:gd name="connsiteX153" fmla="*/ 867692 w 5018777"/>
              <a:gd name="connsiteY153" fmla="*/ 2123034 h 2610457"/>
              <a:gd name="connsiteX154" fmla="*/ 969292 w 5018777"/>
              <a:gd name="connsiteY154" fmla="*/ 2151337 h 2610457"/>
              <a:gd name="connsiteX155" fmla="*/ 1078149 w 5018777"/>
              <a:gd name="connsiteY155" fmla="*/ 2136823 h 2610457"/>
              <a:gd name="connsiteX156" fmla="*/ 1128949 w 5018777"/>
              <a:gd name="connsiteY156" fmla="*/ 2107794 h 2610457"/>
              <a:gd name="connsiteX157" fmla="*/ 1247603 w 5018777"/>
              <a:gd name="connsiteY157" fmla="*/ 2016717 h 2610457"/>
              <a:gd name="connsiteX158" fmla="*/ 1291509 w 5018777"/>
              <a:gd name="connsiteY158" fmla="*/ 1960474 h 2610457"/>
              <a:gd name="connsiteX159" fmla="*/ 1278083 w 5018777"/>
              <a:gd name="connsiteY159" fmla="*/ 1842545 h 2610457"/>
              <a:gd name="connsiteX160" fmla="*/ 1223292 w 5018777"/>
              <a:gd name="connsiteY160" fmla="*/ 1817508 h 2610457"/>
              <a:gd name="connsiteX161" fmla="*/ 1129675 w 5018777"/>
              <a:gd name="connsiteY161" fmla="*/ 1836377 h 2610457"/>
              <a:gd name="connsiteX162" fmla="*/ 1107177 w 5018777"/>
              <a:gd name="connsiteY162" fmla="*/ 1897337 h 2610457"/>
              <a:gd name="connsiteX163" fmla="*/ 1085406 w 5018777"/>
              <a:gd name="connsiteY163" fmla="*/ 2006194 h 2610457"/>
              <a:gd name="connsiteX164" fmla="*/ 1020092 w 5018777"/>
              <a:gd name="connsiteY164" fmla="*/ 1998937 h 2610457"/>
              <a:gd name="connsiteX165" fmla="*/ 984532 w 5018777"/>
              <a:gd name="connsiteY165" fmla="*/ 1914754 h 2610457"/>
              <a:gd name="connsiteX166" fmla="*/ 996869 w 5018777"/>
              <a:gd name="connsiteY166" fmla="*/ 1810977 h 2610457"/>
              <a:gd name="connsiteX167" fmla="*/ 1070529 w 5018777"/>
              <a:gd name="connsiteY167" fmla="*/ 1734777 h 2610457"/>
              <a:gd name="connsiteX168" fmla="*/ 1230549 w 5018777"/>
              <a:gd name="connsiteY168" fmla="*/ 1694137 h 2610457"/>
              <a:gd name="connsiteX169" fmla="*/ 1339406 w 5018777"/>
              <a:gd name="connsiteY169" fmla="*/ 1701394 h 2610457"/>
              <a:gd name="connsiteX170" fmla="*/ 1426492 w 5018777"/>
              <a:gd name="connsiteY170" fmla="*/ 1744937 h 2610457"/>
              <a:gd name="connsiteX171" fmla="*/ 1480557 w 5018777"/>
              <a:gd name="connsiteY171" fmla="*/ 1795737 h 2610457"/>
              <a:gd name="connsiteX172" fmla="*/ 1510312 w 5018777"/>
              <a:gd name="connsiteY172" fmla="*/ 1862865 h 2610457"/>
              <a:gd name="connsiteX173" fmla="*/ 1511037 w 5018777"/>
              <a:gd name="connsiteY173" fmla="*/ 1965191 h 2610457"/>
              <a:gd name="connsiteX174" fmla="*/ 1463866 w 5018777"/>
              <a:gd name="connsiteY174" fmla="*/ 2050100 h 2610457"/>
              <a:gd name="connsiteX175" fmla="*/ 1404720 w 5018777"/>
              <a:gd name="connsiteY175" fmla="*/ 2165851 h 2610457"/>
              <a:gd name="connsiteX176" fmla="*/ 1368435 w 5018777"/>
              <a:gd name="connsiteY176" fmla="*/ 2296480 h 2610457"/>
              <a:gd name="connsiteX177" fmla="*/ 1370975 w 5018777"/>
              <a:gd name="connsiteY177" fmla="*/ 2452508 h 2610457"/>
              <a:gd name="connsiteX178" fmla="*/ 1513577 w 5018777"/>
              <a:gd name="connsiteY178" fmla="*/ 2557737 h 2610457"/>
              <a:gd name="connsiteX179" fmla="*/ 1636949 w 5018777"/>
              <a:gd name="connsiteY179" fmla="*/ 2594023 h 2610457"/>
              <a:gd name="connsiteX180" fmla="*/ 1813297 w 5018777"/>
              <a:gd name="connsiteY180" fmla="*/ 2610442 h 2610457"/>
              <a:gd name="connsiteX181" fmla="*/ 1929775 w 5018777"/>
              <a:gd name="connsiteY181" fmla="*/ 2575698 h 2610457"/>
              <a:gd name="connsiteX182" fmla="*/ 1963520 w 5018777"/>
              <a:gd name="connsiteY182" fmla="*/ 2499680 h 2610457"/>
              <a:gd name="connsiteX183" fmla="*/ 2006337 w 5018777"/>
              <a:gd name="connsiteY183" fmla="*/ 2318251 h 2610457"/>
              <a:gd name="connsiteX184" fmla="*/ 2043349 w 5018777"/>
              <a:gd name="connsiteY184" fmla="*/ 2115051 h 2610457"/>
              <a:gd name="connsiteX185" fmla="*/ 2102495 w 5018777"/>
              <a:gd name="connsiteY185" fmla="*/ 1990954 h 2610457"/>
              <a:gd name="connsiteX186" fmla="*/ 2221512 w 5018777"/>
              <a:gd name="connsiteY186" fmla="*/ 1882460 h 2610457"/>
              <a:gd name="connsiteX187" fmla="*/ 2333362 w 5018777"/>
              <a:gd name="connsiteY187" fmla="*/ 1869850 h 2610457"/>
              <a:gd name="connsiteX188" fmla="*/ 2398949 w 5018777"/>
              <a:gd name="connsiteY188" fmla="*/ 1882823 h 2610457"/>
              <a:gd name="connsiteX189" fmla="*/ 2457006 w 5018777"/>
              <a:gd name="connsiteY189" fmla="*/ 1933623 h 2610457"/>
              <a:gd name="connsiteX190" fmla="*/ 2493292 w 5018777"/>
              <a:gd name="connsiteY190" fmla="*/ 1977165 h 2610457"/>
              <a:gd name="connsiteX191" fmla="*/ 2533387 w 5018777"/>
              <a:gd name="connsiteY191" fmla="*/ 2067335 h 2610457"/>
              <a:gd name="connsiteX192" fmla="*/ 2542550 w 5018777"/>
              <a:gd name="connsiteY192" fmla="*/ 2183268 h 2610457"/>
              <a:gd name="connsiteX193" fmla="*/ 2476600 w 5018777"/>
              <a:gd name="connsiteY193" fmla="*/ 2273257 h 2610457"/>
              <a:gd name="connsiteX194" fmla="*/ 2332092 w 5018777"/>
              <a:gd name="connsiteY194" fmla="*/ 2281330 h 2610457"/>
              <a:gd name="connsiteX195" fmla="*/ 2435144 w 5018777"/>
              <a:gd name="connsiteY195" fmla="*/ 2153151 h 2610457"/>
              <a:gd name="connsiteX196" fmla="*/ 2379899 w 5018777"/>
              <a:gd name="connsiteY196" fmla="*/ 2048920 h 2610457"/>
              <a:gd name="connsiteX197" fmla="*/ 2275577 w 5018777"/>
              <a:gd name="connsiteY197" fmla="*/ 2020708 h 2610457"/>
              <a:gd name="connsiteX198" fmla="*/ 2152206 w 5018777"/>
              <a:gd name="connsiteY198" fmla="*/ 2115051 h 2610457"/>
              <a:gd name="connsiteX199" fmla="*/ 2130435 w 5018777"/>
              <a:gd name="connsiteY199" fmla="*/ 2354537 h 2610457"/>
              <a:gd name="connsiteX200" fmla="*/ 2209265 w 5018777"/>
              <a:gd name="connsiteY200" fmla="*/ 2468383 h 2610457"/>
              <a:gd name="connsiteX201" fmla="*/ 2319120 w 5018777"/>
              <a:gd name="connsiteY201" fmla="*/ 2535965 h 2610457"/>
              <a:gd name="connsiteX202" fmla="*/ 2532662 w 5018777"/>
              <a:gd name="connsiteY202" fmla="*/ 2569167 h 2610457"/>
              <a:gd name="connsiteX203" fmla="*/ 2587635 w 5018777"/>
              <a:gd name="connsiteY203" fmla="*/ 2485165 h 2610457"/>
              <a:gd name="connsiteX204" fmla="*/ 2594892 w 5018777"/>
              <a:gd name="connsiteY204" fmla="*/ 2412594 h 2610457"/>
              <a:gd name="connsiteX205" fmla="*/ 2790835 w 5018777"/>
              <a:gd name="connsiteY205" fmla="*/ 2456137 h 2610457"/>
              <a:gd name="connsiteX206" fmla="*/ 2767612 w 5018777"/>
              <a:gd name="connsiteY206" fmla="*/ 2268630 h 2610457"/>
              <a:gd name="connsiteX207" fmla="*/ 2980246 w 5018777"/>
              <a:gd name="connsiteY207" fmla="*/ 2285322 h 2610457"/>
              <a:gd name="connsiteX208" fmla="*/ 2916474 w 5018777"/>
              <a:gd name="connsiteY208" fmla="*/ 2068061 h 2610457"/>
              <a:gd name="connsiteX209" fmla="*/ 3146435 w 5018777"/>
              <a:gd name="connsiteY209" fmla="*/ 2042480 h 2610457"/>
              <a:gd name="connsiteX210" fmla="*/ 3023063 w 5018777"/>
              <a:gd name="connsiteY210" fmla="*/ 1846537 h 2610457"/>
              <a:gd name="connsiteX211" fmla="*/ 3251300 w 5018777"/>
              <a:gd name="connsiteY211" fmla="*/ 1829664 h 2610457"/>
              <a:gd name="connsiteX212" fmla="*/ 3091099 w 5018777"/>
              <a:gd name="connsiteY212" fmla="*/ 1650594 h 2610457"/>
              <a:gd name="connsiteX213" fmla="*/ 3298835 w 5018777"/>
              <a:gd name="connsiteY213" fmla="*/ 1570765 h 2610457"/>
              <a:gd name="connsiteX214" fmla="*/ 3119402 w 5018777"/>
              <a:gd name="connsiteY214" fmla="*/ 1423718 h 2610457"/>
              <a:gd name="connsiteX215" fmla="*/ 3313349 w 5018777"/>
              <a:gd name="connsiteY215" fmla="*/ 1265965 h 2610457"/>
              <a:gd name="connsiteX216" fmla="*/ 3097993 w 5018777"/>
              <a:gd name="connsiteY216" fmla="*/ 1175886 h 2610457"/>
              <a:gd name="connsiteX217" fmla="*/ 3255292 w 5018777"/>
              <a:gd name="connsiteY217" fmla="*/ 997451 h 2610457"/>
              <a:gd name="connsiteX218" fmla="*/ 3028325 w 5018777"/>
              <a:gd name="connsiteY218" fmla="*/ 926422 h 2610457"/>
              <a:gd name="connsiteX219" fmla="*/ 3131920 w 5018777"/>
              <a:gd name="connsiteY219" fmla="*/ 707165 h 2610457"/>
              <a:gd name="connsiteX220" fmla="*/ 2892435 w 5018777"/>
              <a:gd name="connsiteY220" fmla="*/ 649108 h 2610457"/>
              <a:gd name="connsiteX221" fmla="*/ 2976527 w 5018777"/>
              <a:gd name="connsiteY221" fmla="*/ 467226 h 2610457"/>
              <a:gd name="connsiteX222" fmla="*/ 2736950 w 5018777"/>
              <a:gd name="connsiteY222" fmla="*/ 449718 h 2610457"/>
              <a:gd name="connsiteX223" fmla="*/ 2725520 w 5018777"/>
              <a:gd name="connsiteY223" fmla="*/ 293508 h 2610457"/>
              <a:gd name="connsiteX224" fmla="*/ 2711006 w 5018777"/>
              <a:gd name="connsiteY224" fmla="*/ 235451 h 2610457"/>
              <a:gd name="connsiteX0" fmla="*/ 4779292 w 5018777"/>
              <a:gd name="connsiteY0" fmla="*/ 511532 h 2610766"/>
              <a:gd name="connsiteX1" fmla="*/ 4815577 w 5018777"/>
              <a:gd name="connsiteY1" fmla="*/ 555074 h 2610766"/>
              <a:gd name="connsiteX2" fmla="*/ 4895406 w 5018777"/>
              <a:gd name="connsiteY2" fmla="*/ 547817 h 2610766"/>
              <a:gd name="connsiteX3" fmla="*/ 4895406 w 5018777"/>
              <a:gd name="connsiteY3" fmla="*/ 467989 h 2610766"/>
              <a:gd name="connsiteX4" fmla="*/ 4859120 w 5018777"/>
              <a:gd name="connsiteY4" fmla="*/ 431703 h 2610766"/>
              <a:gd name="connsiteX5" fmla="*/ 4815577 w 5018777"/>
              <a:gd name="connsiteY5" fmla="*/ 417189 h 2610766"/>
              <a:gd name="connsiteX6" fmla="*/ 4750263 w 5018777"/>
              <a:gd name="connsiteY6" fmla="*/ 424446 h 2610766"/>
              <a:gd name="connsiteX7" fmla="*/ 4684223 w 5018777"/>
              <a:gd name="connsiteY7" fmla="*/ 525229 h 2610766"/>
              <a:gd name="connsiteX8" fmla="*/ 4706720 w 5018777"/>
              <a:gd name="connsiteY8" fmla="*/ 671189 h 2610766"/>
              <a:gd name="connsiteX9" fmla="*/ 4743006 w 5018777"/>
              <a:gd name="connsiteY9" fmla="*/ 700217 h 2610766"/>
              <a:gd name="connsiteX10" fmla="*/ 4779292 w 5018777"/>
              <a:gd name="connsiteY10" fmla="*/ 721989 h 2610766"/>
              <a:gd name="connsiteX11" fmla="*/ 4801063 w 5018777"/>
              <a:gd name="connsiteY11" fmla="*/ 736503 h 2610766"/>
              <a:gd name="connsiteX12" fmla="*/ 4960720 w 5018777"/>
              <a:gd name="connsiteY12" fmla="*/ 721989 h 2610766"/>
              <a:gd name="connsiteX13" fmla="*/ 4982492 w 5018777"/>
              <a:gd name="connsiteY13" fmla="*/ 678446 h 2610766"/>
              <a:gd name="connsiteX14" fmla="*/ 5004263 w 5018777"/>
              <a:gd name="connsiteY14" fmla="*/ 634903 h 2610766"/>
              <a:gd name="connsiteX15" fmla="*/ 5011520 w 5018777"/>
              <a:gd name="connsiteY15" fmla="*/ 591360 h 2610766"/>
              <a:gd name="connsiteX16" fmla="*/ 5018777 w 5018777"/>
              <a:gd name="connsiteY16" fmla="*/ 562332 h 2610766"/>
              <a:gd name="connsiteX17" fmla="*/ 5004263 w 5018777"/>
              <a:gd name="connsiteY17" fmla="*/ 395417 h 2610766"/>
              <a:gd name="connsiteX18" fmla="*/ 4997006 w 5018777"/>
              <a:gd name="connsiteY18" fmla="*/ 373646 h 2610766"/>
              <a:gd name="connsiteX19" fmla="*/ 4982492 w 5018777"/>
              <a:gd name="connsiteY19" fmla="*/ 351874 h 2610766"/>
              <a:gd name="connsiteX20" fmla="*/ 4960720 w 5018777"/>
              <a:gd name="connsiteY20" fmla="*/ 315589 h 2610766"/>
              <a:gd name="connsiteX21" fmla="*/ 4953463 w 5018777"/>
              <a:gd name="connsiteY21" fmla="*/ 293817 h 2610766"/>
              <a:gd name="connsiteX22" fmla="*/ 4888149 w 5018777"/>
              <a:gd name="connsiteY22" fmla="*/ 257532 h 2610766"/>
              <a:gd name="connsiteX23" fmla="*/ 4851863 w 5018777"/>
              <a:gd name="connsiteY23" fmla="*/ 235760 h 2610766"/>
              <a:gd name="connsiteX24" fmla="*/ 4743006 w 5018777"/>
              <a:gd name="connsiteY24" fmla="*/ 163189 h 2610766"/>
              <a:gd name="connsiteX25" fmla="*/ 4728492 w 5018777"/>
              <a:gd name="connsiteY25" fmla="*/ 148674 h 2610766"/>
              <a:gd name="connsiteX26" fmla="*/ 4655920 w 5018777"/>
              <a:gd name="connsiteY26" fmla="*/ 112389 h 2610766"/>
              <a:gd name="connsiteX27" fmla="*/ 4612377 w 5018777"/>
              <a:gd name="connsiteY27" fmla="*/ 83360 h 2610766"/>
              <a:gd name="connsiteX28" fmla="*/ 4568835 w 5018777"/>
              <a:gd name="connsiteY28" fmla="*/ 68846 h 2610766"/>
              <a:gd name="connsiteX29" fmla="*/ 4380149 w 5018777"/>
              <a:gd name="connsiteY29" fmla="*/ 18046 h 2610766"/>
              <a:gd name="connsiteX30" fmla="*/ 4264035 w 5018777"/>
              <a:gd name="connsiteY30" fmla="*/ 3532 h 2610766"/>
              <a:gd name="connsiteX31" fmla="*/ 3939822 w 5018777"/>
              <a:gd name="connsiteY31" fmla="*/ 6344 h 2610766"/>
              <a:gd name="connsiteX32" fmla="*/ 3722380 w 5018777"/>
              <a:gd name="connsiteY32" fmla="*/ 69572 h 2610766"/>
              <a:gd name="connsiteX33" fmla="*/ 3547755 w 5018777"/>
              <a:gd name="connsiteY33" fmla="*/ 251726 h 2610766"/>
              <a:gd name="connsiteX34" fmla="*/ 3502035 w 5018777"/>
              <a:gd name="connsiteY34" fmla="*/ 424446 h 2610766"/>
              <a:gd name="connsiteX35" fmla="*/ 3501672 w 5018777"/>
              <a:gd name="connsiteY35" fmla="*/ 556889 h 2610766"/>
              <a:gd name="connsiteX36" fmla="*/ 3554649 w 5018777"/>
              <a:gd name="connsiteY36" fmla="*/ 671189 h 2610766"/>
              <a:gd name="connsiteX37" fmla="*/ 3638106 w 5018777"/>
              <a:gd name="connsiteY37" fmla="*/ 733600 h 2610766"/>
              <a:gd name="connsiteX38" fmla="*/ 3756397 w 5018777"/>
              <a:gd name="connsiteY38" fmla="*/ 756097 h 2610766"/>
              <a:gd name="connsiteX39" fmla="*/ 3886663 w 5018777"/>
              <a:gd name="connsiteY39" fmla="*/ 743760 h 2610766"/>
              <a:gd name="connsiteX40" fmla="*/ 3980643 w 5018777"/>
              <a:gd name="connsiteY40" fmla="*/ 662480 h 2610766"/>
              <a:gd name="connsiteX41" fmla="*/ 4000237 w 5018777"/>
              <a:gd name="connsiteY41" fmla="*/ 580837 h 2610766"/>
              <a:gd name="connsiteX42" fmla="*/ 3943450 w 5018777"/>
              <a:gd name="connsiteY42" fmla="*/ 483954 h 2610766"/>
              <a:gd name="connsiteX43" fmla="*/ 3866706 w 5018777"/>
              <a:gd name="connsiteY43" fmla="*/ 452023 h 2610766"/>
              <a:gd name="connsiteX44" fmla="*/ 3801120 w 5018777"/>
              <a:gd name="connsiteY44" fmla="*/ 463453 h 2610766"/>
              <a:gd name="connsiteX45" fmla="*/ 3763292 w 5018777"/>
              <a:gd name="connsiteY45" fmla="*/ 533303 h 2610766"/>
              <a:gd name="connsiteX46" fmla="*/ 3770005 w 5018777"/>
              <a:gd name="connsiteY46" fmla="*/ 630639 h 2610766"/>
              <a:gd name="connsiteX47" fmla="*/ 3681286 w 5018777"/>
              <a:gd name="connsiteY47" fmla="*/ 543463 h 2610766"/>
              <a:gd name="connsiteX48" fmla="*/ 3668949 w 5018777"/>
              <a:gd name="connsiteY48" fmla="*/ 438960 h 2610766"/>
              <a:gd name="connsiteX49" fmla="*/ 3724285 w 5018777"/>
              <a:gd name="connsiteY49" fmla="*/ 350786 h 2610766"/>
              <a:gd name="connsiteX50" fmla="*/ 3827427 w 5018777"/>
              <a:gd name="connsiteY50" fmla="*/ 314863 h 2610766"/>
              <a:gd name="connsiteX51" fmla="*/ 3959235 w 5018777"/>
              <a:gd name="connsiteY51" fmla="*/ 337360 h 2610766"/>
              <a:gd name="connsiteX52" fmla="*/ 4097120 w 5018777"/>
              <a:gd name="connsiteY52" fmla="*/ 482503 h 2610766"/>
              <a:gd name="connsiteX53" fmla="*/ 4111997 w 5018777"/>
              <a:gd name="connsiteY53" fmla="*/ 624380 h 2610766"/>
              <a:gd name="connsiteX54" fmla="*/ 4060835 w 5018777"/>
              <a:gd name="connsiteY54" fmla="*/ 772789 h 2610766"/>
              <a:gd name="connsiteX55" fmla="*/ 3946897 w 5018777"/>
              <a:gd name="connsiteY55" fmla="*/ 854794 h 2610766"/>
              <a:gd name="connsiteX56" fmla="*/ 3780255 w 5018777"/>
              <a:gd name="connsiteY56" fmla="*/ 889266 h 2610766"/>
              <a:gd name="connsiteX57" fmla="*/ 3567349 w 5018777"/>
              <a:gd name="connsiteY57" fmla="*/ 867132 h 2610766"/>
              <a:gd name="connsiteX58" fmla="*/ 3414586 w 5018777"/>
              <a:gd name="connsiteY58" fmla="*/ 814427 h 2610766"/>
              <a:gd name="connsiteX59" fmla="*/ 3324870 w 5018777"/>
              <a:gd name="connsiteY59" fmla="*/ 696226 h 2610766"/>
              <a:gd name="connsiteX60" fmla="*/ 3267538 w 5018777"/>
              <a:gd name="connsiteY60" fmla="*/ 543735 h 2610766"/>
              <a:gd name="connsiteX61" fmla="*/ 3199412 w 5018777"/>
              <a:gd name="connsiteY61" fmla="*/ 371469 h 2610766"/>
              <a:gd name="connsiteX62" fmla="*/ 3139177 w 5018777"/>
              <a:gd name="connsiteY62" fmla="*/ 286560 h 2610766"/>
              <a:gd name="connsiteX63" fmla="*/ 3081120 w 5018777"/>
              <a:gd name="connsiteY63" fmla="*/ 235760 h 2610766"/>
              <a:gd name="connsiteX64" fmla="*/ 3008549 w 5018777"/>
              <a:gd name="connsiteY64" fmla="*/ 177703 h 2610766"/>
              <a:gd name="connsiteX65" fmla="*/ 2934889 w 5018777"/>
              <a:gd name="connsiteY65" fmla="*/ 127992 h 2610766"/>
              <a:gd name="connsiteX66" fmla="*/ 2827120 w 5018777"/>
              <a:gd name="connsiteY66" fmla="*/ 83360 h 2610766"/>
              <a:gd name="connsiteX67" fmla="*/ 2667463 w 5018777"/>
              <a:gd name="connsiteY67" fmla="*/ 54332 h 2610766"/>
              <a:gd name="connsiteX68" fmla="*/ 2500549 w 5018777"/>
              <a:gd name="connsiteY68" fmla="*/ 47074 h 2610766"/>
              <a:gd name="connsiteX69" fmla="*/ 2275577 w 5018777"/>
              <a:gd name="connsiteY69" fmla="*/ 25303 h 2610766"/>
              <a:gd name="connsiteX70" fmla="*/ 2036092 w 5018777"/>
              <a:gd name="connsiteY70" fmla="*/ 10789 h 2610766"/>
              <a:gd name="connsiteX71" fmla="*/ 1753063 w 5018777"/>
              <a:gd name="connsiteY71" fmla="*/ 32560 h 2610766"/>
              <a:gd name="connsiteX72" fmla="*/ 1519746 w 5018777"/>
              <a:gd name="connsiteY72" fmla="*/ 85537 h 2610766"/>
              <a:gd name="connsiteX73" fmla="*/ 1157977 w 5018777"/>
              <a:gd name="connsiteY73" fmla="*/ 194032 h 2610766"/>
              <a:gd name="connsiteX74" fmla="*/ 969292 w 5018777"/>
              <a:gd name="connsiteY74" fmla="*/ 264789 h 2610766"/>
              <a:gd name="connsiteX75" fmla="*/ 889463 w 5018777"/>
              <a:gd name="connsiteY75" fmla="*/ 322846 h 2610766"/>
              <a:gd name="connsiteX76" fmla="*/ 763189 w 5018777"/>
              <a:gd name="connsiteY76" fmla="*/ 424083 h 2610766"/>
              <a:gd name="connsiteX77" fmla="*/ 693520 w 5018777"/>
              <a:gd name="connsiteY77" fmla="*/ 504274 h 2610766"/>
              <a:gd name="connsiteX78" fmla="*/ 664492 w 5018777"/>
              <a:gd name="connsiteY78" fmla="*/ 547817 h 2610766"/>
              <a:gd name="connsiteX79" fmla="*/ 642720 w 5018777"/>
              <a:gd name="connsiteY79" fmla="*/ 613132 h 2610766"/>
              <a:gd name="connsiteX80" fmla="*/ 651792 w 5018777"/>
              <a:gd name="connsiteY80" fmla="*/ 744486 h 2610766"/>
              <a:gd name="connsiteX81" fmla="*/ 700052 w 5018777"/>
              <a:gd name="connsiteY81" fmla="*/ 807986 h 2610766"/>
              <a:gd name="connsiteX82" fmla="*/ 751577 w 5018777"/>
              <a:gd name="connsiteY82" fmla="*/ 808349 h 2610766"/>
              <a:gd name="connsiteX83" fmla="*/ 775889 w 5018777"/>
              <a:gd name="connsiteY83" fmla="*/ 752469 h 2610766"/>
              <a:gd name="connsiteX84" fmla="*/ 764640 w 5018777"/>
              <a:gd name="connsiteY84" fmla="*/ 682800 h 2610766"/>
              <a:gd name="connsiteX85" fmla="*/ 704769 w 5018777"/>
              <a:gd name="connsiteY85" fmla="*/ 647966 h 2610766"/>
              <a:gd name="connsiteX86" fmla="*/ 567246 w 5018777"/>
              <a:gd name="connsiteY86" fmla="*/ 642523 h 2610766"/>
              <a:gd name="connsiteX87" fmla="*/ 468549 w 5018777"/>
              <a:gd name="connsiteY87" fmla="*/ 685703 h 2610766"/>
              <a:gd name="connsiteX88" fmla="*/ 446777 w 5018777"/>
              <a:gd name="connsiteY88" fmla="*/ 758274 h 2610766"/>
              <a:gd name="connsiteX89" fmla="*/ 475806 w 5018777"/>
              <a:gd name="connsiteY89" fmla="*/ 852617 h 2610766"/>
              <a:gd name="connsiteX90" fmla="*/ 533863 w 5018777"/>
              <a:gd name="connsiteY90" fmla="*/ 845360 h 2610766"/>
              <a:gd name="connsiteX91" fmla="*/ 541120 w 5018777"/>
              <a:gd name="connsiteY91" fmla="*/ 823589 h 2610766"/>
              <a:gd name="connsiteX92" fmla="*/ 519349 w 5018777"/>
              <a:gd name="connsiteY92" fmla="*/ 743760 h 2610766"/>
              <a:gd name="connsiteX93" fmla="*/ 497577 w 5018777"/>
              <a:gd name="connsiteY93" fmla="*/ 729246 h 2610766"/>
              <a:gd name="connsiteX94" fmla="*/ 352435 w 5018777"/>
              <a:gd name="connsiteY94" fmla="*/ 736503 h 2610766"/>
              <a:gd name="connsiteX95" fmla="*/ 252286 w 5018777"/>
              <a:gd name="connsiteY95" fmla="*/ 794560 h 2610766"/>
              <a:gd name="connsiteX96" fmla="*/ 192777 w 5018777"/>
              <a:gd name="connsiteY96" fmla="*/ 896160 h 2610766"/>
              <a:gd name="connsiteX97" fmla="*/ 187335 w 5018777"/>
              <a:gd name="connsiteY97" fmla="*/ 1030054 h 2610766"/>
              <a:gd name="connsiteX98" fmla="*/ 218177 w 5018777"/>
              <a:gd name="connsiteY98" fmla="*/ 1074323 h 2610766"/>
              <a:gd name="connsiteX99" fmla="*/ 278049 w 5018777"/>
              <a:gd name="connsiteY99" fmla="*/ 1067066 h 2610766"/>
              <a:gd name="connsiteX100" fmla="*/ 297643 w 5018777"/>
              <a:gd name="connsiteY100" fmla="*/ 1026063 h 2610766"/>
              <a:gd name="connsiteX101" fmla="*/ 260995 w 5018777"/>
              <a:gd name="connsiteY101" fmla="*/ 961112 h 2610766"/>
              <a:gd name="connsiteX102" fmla="*/ 172095 w 5018777"/>
              <a:gd name="connsiteY102" fmla="*/ 955669 h 2610766"/>
              <a:gd name="connsiteX103" fmla="*/ 108957 w 5018777"/>
              <a:gd name="connsiteY103" fmla="*/ 999937 h 2610766"/>
              <a:gd name="connsiteX104" fmla="*/ 54892 w 5018777"/>
              <a:gd name="connsiteY104" fmla="*/ 1070332 h 2610766"/>
              <a:gd name="connsiteX105" fmla="*/ 14252 w 5018777"/>
              <a:gd name="connsiteY105" fmla="*/ 1160320 h 2610766"/>
              <a:gd name="connsiteX106" fmla="*/ 20783 w 5018777"/>
              <a:gd name="connsiteY106" fmla="*/ 1265549 h 2610766"/>
              <a:gd name="connsiteX107" fmla="*/ 69406 w 5018777"/>
              <a:gd name="connsiteY107" fmla="*/ 1317074 h 2610766"/>
              <a:gd name="connsiteX108" fmla="*/ 112949 w 5018777"/>
              <a:gd name="connsiteY108" fmla="*/ 1346103 h 2610766"/>
              <a:gd name="connsiteX109" fmla="*/ 159032 w 5018777"/>
              <a:gd name="connsiteY109" fmla="*/ 1345377 h 2610766"/>
              <a:gd name="connsiteX110" fmla="*/ 217089 w 5018777"/>
              <a:gd name="connsiteY110" fmla="*/ 1319977 h 2610766"/>
              <a:gd name="connsiteX111" fmla="*/ 199672 w 5018777"/>
              <a:gd name="connsiteY111" fmla="*/ 1246680 h 2610766"/>
              <a:gd name="connsiteX112" fmla="*/ 124197 w 5018777"/>
              <a:gd name="connsiteY112" fmla="*/ 1239786 h 2610766"/>
              <a:gd name="connsiteX113" fmla="*/ 54892 w 5018777"/>
              <a:gd name="connsiteY113" fmla="*/ 1266274 h 2610766"/>
              <a:gd name="connsiteX114" fmla="*/ 33120 w 5018777"/>
              <a:gd name="connsiteY114" fmla="*/ 1302560 h 2610766"/>
              <a:gd name="connsiteX115" fmla="*/ 18606 w 5018777"/>
              <a:gd name="connsiteY115" fmla="*/ 1324332 h 2610766"/>
              <a:gd name="connsiteX116" fmla="*/ 4092 w 5018777"/>
              <a:gd name="connsiteY116" fmla="*/ 1383114 h 2610766"/>
              <a:gd name="connsiteX117" fmla="*/ 3729 w 5018777"/>
              <a:gd name="connsiteY117" fmla="*/ 1439720 h 2610766"/>
              <a:gd name="connsiteX118" fmla="*/ 47635 w 5018777"/>
              <a:gd name="connsiteY118" fmla="*/ 1498503 h 2610766"/>
              <a:gd name="connsiteX119" fmla="*/ 91177 w 5018777"/>
              <a:gd name="connsiteY119" fmla="*/ 1527532 h 2610766"/>
              <a:gd name="connsiteX120" fmla="*/ 127100 w 5018777"/>
              <a:gd name="connsiteY120" fmla="*/ 1571800 h 2610766"/>
              <a:gd name="connsiteX121" fmla="*/ 171006 w 5018777"/>
              <a:gd name="connsiteY121" fmla="*/ 1585589 h 2610766"/>
              <a:gd name="connsiteX122" fmla="*/ 228337 w 5018777"/>
              <a:gd name="connsiteY122" fmla="*/ 1565269 h 2610766"/>
              <a:gd name="connsiteX123" fmla="*/ 236683 w 5018777"/>
              <a:gd name="connsiteY123" fmla="*/ 1487254 h 2610766"/>
              <a:gd name="connsiteX124" fmla="*/ 157217 w 5018777"/>
              <a:gd name="connsiteY124" fmla="*/ 1469112 h 2610766"/>
              <a:gd name="connsiteX125" fmla="*/ 105692 w 5018777"/>
              <a:gd name="connsiteY125" fmla="*/ 1505760 h 2610766"/>
              <a:gd name="connsiteX126" fmla="*/ 105692 w 5018777"/>
              <a:gd name="connsiteY126" fmla="*/ 1701703 h 2610766"/>
              <a:gd name="connsiteX127" fmla="*/ 141615 w 5018777"/>
              <a:gd name="connsiteY127" fmla="*/ 1752866 h 2610766"/>
              <a:gd name="connsiteX128" fmla="*/ 192777 w 5018777"/>
              <a:gd name="connsiteY128" fmla="*/ 1796046 h 2610766"/>
              <a:gd name="connsiteX129" fmla="*/ 250835 w 5018777"/>
              <a:gd name="connsiteY129" fmla="*/ 1832332 h 2610766"/>
              <a:gd name="connsiteX130" fmla="*/ 359692 w 5018777"/>
              <a:gd name="connsiteY130" fmla="*/ 1825074 h 2610766"/>
              <a:gd name="connsiteX131" fmla="*/ 394163 w 5018777"/>
              <a:gd name="connsiteY131" fmla="*/ 1800037 h 2610766"/>
              <a:gd name="connsiteX132" fmla="*/ 410492 w 5018777"/>
              <a:gd name="connsiteY132" fmla="*/ 1701703 h 2610766"/>
              <a:gd name="connsiteX133" fmla="*/ 366949 w 5018777"/>
              <a:gd name="connsiteY133" fmla="*/ 1687189 h 2610766"/>
              <a:gd name="connsiteX134" fmla="*/ 316149 w 5018777"/>
              <a:gd name="connsiteY134" fmla="*/ 1694446 h 2610766"/>
              <a:gd name="connsiteX135" fmla="*/ 279863 w 5018777"/>
              <a:gd name="connsiteY135" fmla="*/ 1723474 h 2610766"/>
              <a:gd name="connsiteX136" fmla="*/ 265349 w 5018777"/>
              <a:gd name="connsiteY136" fmla="*/ 1788789 h 2610766"/>
              <a:gd name="connsiteX137" fmla="*/ 276235 w 5018777"/>
              <a:gd name="connsiteY137" fmla="*/ 1942640 h 2610766"/>
              <a:gd name="connsiteX138" fmla="*/ 331026 w 5018777"/>
              <a:gd name="connsiteY138" fmla="*/ 1987997 h 2610766"/>
              <a:gd name="connsiteX139" fmla="*/ 417749 w 5018777"/>
              <a:gd name="connsiteY139" fmla="*/ 2006503 h 2610766"/>
              <a:gd name="connsiteX140" fmla="*/ 526606 w 5018777"/>
              <a:gd name="connsiteY140" fmla="*/ 1999246 h 2610766"/>
              <a:gd name="connsiteX141" fmla="*/ 555635 w 5018777"/>
              <a:gd name="connsiteY141" fmla="*/ 1977474 h 2610766"/>
              <a:gd name="connsiteX142" fmla="*/ 599177 w 5018777"/>
              <a:gd name="connsiteY142" fmla="*/ 1948446 h 2610766"/>
              <a:gd name="connsiteX143" fmla="*/ 628206 w 5018777"/>
              <a:gd name="connsiteY143" fmla="*/ 1904903 h 2610766"/>
              <a:gd name="connsiteX144" fmla="*/ 613692 w 5018777"/>
              <a:gd name="connsiteY144" fmla="*/ 1839589 h 2610766"/>
              <a:gd name="connsiteX145" fmla="*/ 570149 w 5018777"/>
              <a:gd name="connsiteY145" fmla="*/ 1796046 h 2610766"/>
              <a:gd name="connsiteX146" fmla="*/ 528057 w 5018777"/>
              <a:gd name="connsiteY146" fmla="*/ 1804029 h 2610766"/>
              <a:gd name="connsiteX147" fmla="*/ 481249 w 5018777"/>
              <a:gd name="connsiteY147" fmla="*/ 1902000 h 2610766"/>
              <a:gd name="connsiteX148" fmla="*/ 555635 w 5018777"/>
              <a:gd name="connsiteY148" fmla="*/ 1999246 h 2610766"/>
              <a:gd name="connsiteX149" fmla="*/ 570149 w 5018777"/>
              <a:gd name="connsiteY149" fmla="*/ 2021017 h 2610766"/>
              <a:gd name="connsiteX150" fmla="*/ 700777 w 5018777"/>
              <a:gd name="connsiteY150" fmla="*/ 2071817 h 2610766"/>
              <a:gd name="connsiteX151" fmla="*/ 737063 w 5018777"/>
              <a:gd name="connsiteY151" fmla="*/ 2086332 h 2610766"/>
              <a:gd name="connsiteX152" fmla="*/ 867692 w 5018777"/>
              <a:gd name="connsiteY152" fmla="*/ 2123343 h 2610766"/>
              <a:gd name="connsiteX153" fmla="*/ 969292 w 5018777"/>
              <a:gd name="connsiteY153" fmla="*/ 2151646 h 2610766"/>
              <a:gd name="connsiteX154" fmla="*/ 1078149 w 5018777"/>
              <a:gd name="connsiteY154" fmla="*/ 2137132 h 2610766"/>
              <a:gd name="connsiteX155" fmla="*/ 1128949 w 5018777"/>
              <a:gd name="connsiteY155" fmla="*/ 2108103 h 2610766"/>
              <a:gd name="connsiteX156" fmla="*/ 1247603 w 5018777"/>
              <a:gd name="connsiteY156" fmla="*/ 2017026 h 2610766"/>
              <a:gd name="connsiteX157" fmla="*/ 1291509 w 5018777"/>
              <a:gd name="connsiteY157" fmla="*/ 1960783 h 2610766"/>
              <a:gd name="connsiteX158" fmla="*/ 1278083 w 5018777"/>
              <a:gd name="connsiteY158" fmla="*/ 1842854 h 2610766"/>
              <a:gd name="connsiteX159" fmla="*/ 1223292 w 5018777"/>
              <a:gd name="connsiteY159" fmla="*/ 1817817 h 2610766"/>
              <a:gd name="connsiteX160" fmla="*/ 1129675 w 5018777"/>
              <a:gd name="connsiteY160" fmla="*/ 1836686 h 2610766"/>
              <a:gd name="connsiteX161" fmla="*/ 1107177 w 5018777"/>
              <a:gd name="connsiteY161" fmla="*/ 1897646 h 2610766"/>
              <a:gd name="connsiteX162" fmla="*/ 1085406 w 5018777"/>
              <a:gd name="connsiteY162" fmla="*/ 2006503 h 2610766"/>
              <a:gd name="connsiteX163" fmla="*/ 1020092 w 5018777"/>
              <a:gd name="connsiteY163" fmla="*/ 1999246 h 2610766"/>
              <a:gd name="connsiteX164" fmla="*/ 984532 w 5018777"/>
              <a:gd name="connsiteY164" fmla="*/ 1915063 h 2610766"/>
              <a:gd name="connsiteX165" fmla="*/ 996869 w 5018777"/>
              <a:gd name="connsiteY165" fmla="*/ 1811286 h 2610766"/>
              <a:gd name="connsiteX166" fmla="*/ 1070529 w 5018777"/>
              <a:gd name="connsiteY166" fmla="*/ 1735086 h 2610766"/>
              <a:gd name="connsiteX167" fmla="*/ 1230549 w 5018777"/>
              <a:gd name="connsiteY167" fmla="*/ 1694446 h 2610766"/>
              <a:gd name="connsiteX168" fmla="*/ 1339406 w 5018777"/>
              <a:gd name="connsiteY168" fmla="*/ 1701703 h 2610766"/>
              <a:gd name="connsiteX169" fmla="*/ 1426492 w 5018777"/>
              <a:gd name="connsiteY169" fmla="*/ 1745246 h 2610766"/>
              <a:gd name="connsiteX170" fmla="*/ 1480557 w 5018777"/>
              <a:gd name="connsiteY170" fmla="*/ 1796046 h 2610766"/>
              <a:gd name="connsiteX171" fmla="*/ 1510312 w 5018777"/>
              <a:gd name="connsiteY171" fmla="*/ 1863174 h 2610766"/>
              <a:gd name="connsiteX172" fmla="*/ 1511037 w 5018777"/>
              <a:gd name="connsiteY172" fmla="*/ 1965500 h 2610766"/>
              <a:gd name="connsiteX173" fmla="*/ 1463866 w 5018777"/>
              <a:gd name="connsiteY173" fmla="*/ 2050409 h 2610766"/>
              <a:gd name="connsiteX174" fmla="*/ 1404720 w 5018777"/>
              <a:gd name="connsiteY174" fmla="*/ 2166160 h 2610766"/>
              <a:gd name="connsiteX175" fmla="*/ 1368435 w 5018777"/>
              <a:gd name="connsiteY175" fmla="*/ 2296789 h 2610766"/>
              <a:gd name="connsiteX176" fmla="*/ 1370975 w 5018777"/>
              <a:gd name="connsiteY176" fmla="*/ 2452817 h 2610766"/>
              <a:gd name="connsiteX177" fmla="*/ 1513577 w 5018777"/>
              <a:gd name="connsiteY177" fmla="*/ 2558046 h 2610766"/>
              <a:gd name="connsiteX178" fmla="*/ 1636949 w 5018777"/>
              <a:gd name="connsiteY178" fmla="*/ 2594332 h 2610766"/>
              <a:gd name="connsiteX179" fmla="*/ 1813297 w 5018777"/>
              <a:gd name="connsiteY179" fmla="*/ 2610751 h 2610766"/>
              <a:gd name="connsiteX180" fmla="*/ 1929775 w 5018777"/>
              <a:gd name="connsiteY180" fmla="*/ 2576007 h 2610766"/>
              <a:gd name="connsiteX181" fmla="*/ 1963520 w 5018777"/>
              <a:gd name="connsiteY181" fmla="*/ 2499989 h 2610766"/>
              <a:gd name="connsiteX182" fmla="*/ 2006337 w 5018777"/>
              <a:gd name="connsiteY182" fmla="*/ 2318560 h 2610766"/>
              <a:gd name="connsiteX183" fmla="*/ 2043349 w 5018777"/>
              <a:gd name="connsiteY183" fmla="*/ 2115360 h 2610766"/>
              <a:gd name="connsiteX184" fmla="*/ 2102495 w 5018777"/>
              <a:gd name="connsiteY184" fmla="*/ 1991263 h 2610766"/>
              <a:gd name="connsiteX185" fmla="*/ 2221512 w 5018777"/>
              <a:gd name="connsiteY185" fmla="*/ 1882769 h 2610766"/>
              <a:gd name="connsiteX186" fmla="*/ 2333362 w 5018777"/>
              <a:gd name="connsiteY186" fmla="*/ 1870159 h 2610766"/>
              <a:gd name="connsiteX187" fmla="*/ 2398949 w 5018777"/>
              <a:gd name="connsiteY187" fmla="*/ 1883132 h 2610766"/>
              <a:gd name="connsiteX188" fmla="*/ 2457006 w 5018777"/>
              <a:gd name="connsiteY188" fmla="*/ 1933932 h 2610766"/>
              <a:gd name="connsiteX189" fmla="*/ 2493292 w 5018777"/>
              <a:gd name="connsiteY189" fmla="*/ 1977474 h 2610766"/>
              <a:gd name="connsiteX190" fmla="*/ 2533387 w 5018777"/>
              <a:gd name="connsiteY190" fmla="*/ 2067644 h 2610766"/>
              <a:gd name="connsiteX191" fmla="*/ 2542550 w 5018777"/>
              <a:gd name="connsiteY191" fmla="*/ 2183577 h 2610766"/>
              <a:gd name="connsiteX192" fmla="*/ 2476600 w 5018777"/>
              <a:gd name="connsiteY192" fmla="*/ 2273566 h 2610766"/>
              <a:gd name="connsiteX193" fmla="*/ 2332092 w 5018777"/>
              <a:gd name="connsiteY193" fmla="*/ 2281639 h 2610766"/>
              <a:gd name="connsiteX194" fmla="*/ 2435144 w 5018777"/>
              <a:gd name="connsiteY194" fmla="*/ 2153460 h 2610766"/>
              <a:gd name="connsiteX195" fmla="*/ 2379899 w 5018777"/>
              <a:gd name="connsiteY195" fmla="*/ 2049229 h 2610766"/>
              <a:gd name="connsiteX196" fmla="*/ 2275577 w 5018777"/>
              <a:gd name="connsiteY196" fmla="*/ 2021017 h 2610766"/>
              <a:gd name="connsiteX197" fmla="*/ 2152206 w 5018777"/>
              <a:gd name="connsiteY197" fmla="*/ 2115360 h 2610766"/>
              <a:gd name="connsiteX198" fmla="*/ 2130435 w 5018777"/>
              <a:gd name="connsiteY198" fmla="*/ 2354846 h 2610766"/>
              <a:gd name="connsiteX199" fmla="*/ 2209265 w 5018777"/>
              <a:gd name="connsiteY199" fmla="*/ 2468692 h 2610766"/>
              <a:gd name="connsiteX200" fmla="*/ 2319120 w 5018777"/>
              <a:gd name="connsiteY200" fmla="*/ 2536274 h 2610766"/>
              <a:gd name="connsiteX201" fmla="*/ 2532662 w 5018777"/>
              <a:gd name="connsiteY201" fmla="*/ 2569476 h 2610766"/>
              <a:gd name="connsiteX202" fmla="*/ 2587635 w 5018777"/>
              <a:gd name="connsiteY202" fmla="*/ 2485474 h 2610766"/>
              <a:gd name="connsiteX203" fmla="*/ 2594892 w 5018777"/>
              <a:gd name="connsiteY203" fmla="*/ 2412903 h 2610766"/>
              <a:gd name="connsiteX204" fmla="*/ 2790835 w 5018777"/>
              <a:gd name="connsiteY204" fmla="*/ 2456446 h 2610766"/>
              <a:gd name="connsiteX205" fmla="*/ 2767612 w 5018777"/>
              <a:gd name="connsiteY205" fmla="*/ 2268939 h 2610766"/>
              <a:gd name="connsiteX206" fmla="*/ 2980246 w 5018777"/>
              <a:gd name="connsiteY206" fmla="*/ 2285631 h 2610766"/>
              <a:gd name="connsiteX207" fmla="*/ 2916474 w 5018777"/>
              <a:gd name="connsiteY207" fmla="*/ 2068370 h 2610766"/>
              <a:gd name="connsiteX208" fmla="*/ 3146435 w 5018777"/>
              <a:gd name="connsiteY208" fmla="*/ 2042789 h 2610766"/>
              <a:gd name="connsiteX209" fmla="*/ 3023063 w 5018777"/>
              <a:gd name="connsiteY209" fmla="*/ 1846846 h 2610766"/>
              <a:gd name="connsiteX210" fmla="*/ 3251300 w 5018777"/>
              <a:gd name="connsiteY210" fmla="*/ 1829973 h 2610766"/>
              <a:gd name="connsiteX211" fmla="*/ 3091099 w 5018777"/>
              <a:gd name="connsiteY211" fmla="*/ 1650903 h 2610766"/>
              <a:gd name="connsiteX212" fmla="*/ 3298835 w 5018777"/>
              <a:gd name="connsiteY212" fmla="*/ 1571074 h 2610766"/>
              <a:gd name="connsiteX213" fmla="*/ 3119402 w 5018777"/>
              <a:gd name="connsiteY213" fmla="*/ 1424027 h 2610766"/>
              <a:gd name="connsiteX214" fmla="*/ 3313349 w 5018777"/>
              <a:gd name="connsiteY214" fmla="*/ 1266274 h 2610766"/>
              <a:gd name="connsiteX215" fmla="*/ 3097993 w 5018777"/>
              <a:gd name="connsiteY215" fmla="*/ 1176195 h 2610766"/>
              <a:gd name="connsiteX216" fmla="*/ 3255292 w 5018777"/>
              <a:gd name="connsiteY216" fmla="*/ 997760 h 2610766"/>
              <a:gd name="connsiteX217" fmla="*/ 3028325 w 5018777"/>
              <a:gd name="connsiteY217" fmla="*/ 926731 h 2610766"/>
              <a:gd name="connsiteX218" fmla="*/ 3131920 w 5018777"/>
              <a:gd name="connsiteY218" fmla="*/ 707474 h 2610766"/>
              <a:gd name="connsiteX219" fmla="*/ 2892435 w 5018777"/>
              <a:gd name="connsiteY219" fmla="*/ 649417 h 2610766"/>
              <a:gd name="connsiteX220" fmla="*/ 2976527 w 5018777"/>
              <a:gd name="connsiteY220" fmla="*/ 467535 h 2610766"/>
              <a:gd name="connsiteX221" fmla="*/ 2736950 w 5018777"/>
              <a:gd name="connsiteY221" fmla="*/ 450027 h 2610766"/>
              <a:gd name="connsiteX222" fmla="*/ 2725520 w 5018777"/>
              <a:gd name="connsiteY222" fmla="*/ 293817 h 2610766"/>
              <a:gd name="connsiteX223" fmla="*/ 2711006 w 5018777"/>
              <a:gd name="connsiteY223" fmla="*/ 235760 h 2610766"/>
              <a:gd name="connsiteX0" fmla="*/ 4779292 w 5018777"/>
              <a:gd name="connsiteY0" fmla="*/ 514738 h 2613972"/>
              <a:gd name="connsiteX1" fmla="*/ 4815577 w 5018777"/>
              <a:gd name="connsiteY1" fmla="*/ 558280 h 2613972"/>
              <a:gd name="connsiteX2" fmla="*/ 4895406 w 5018777"/>
              <a:gd name="connsiteY2" fmla="*/ 551023 h 2613972"/>
              <a:gd name="connsiteX3" fmla="*/ 4895406 w 5018777"/>
              <a:gd name="connsiteY3" fmla="*/ 471195 h 2613972"/>
              <a:gd name="connsiteX4" fmla="*/ 4859120 w 5018777"/>
              <a:gd name="connsiteY4" fmla="*/ 434909 h 2613972"/>
              <a:gd name="connsiteX5" fmla="*/ 4815577 w 5018777"/>
              <a:gd name="connsiteY5" fmla="*/ 420395 h 2613972"/>
              <a:gd name="connsiteX6" fmla="*/ 4750263 w 5018777"/>
              <a:gd name="connsiteY6" fmla="*/ 427652 h 2613972"/>
              <a:gd name="connsiteX7" fmla="*/ 4684223 w 5018777"/>
              <a:gd name="connsiteY7" fmla="*/ 528435 h 2613972"/>
              <a:gd name="connsiteX8" fmla="*/ 4706720 w 5018777"/>
              <a:gd name="connsiteY8" fmla="*/ 674395 h 2613972"/>
              <a:gd name="connsiteX9" fmla="*/ 4743006 w 5018777"/>
              <a:gd name="connsiteY9" fmla="*/ 703423 h 2613972"/>
              <a:gd name="connsiteX10" fmla="*/ 4779292 w 5018777"/>
              <a:gd name="connsiteY10" fmla="*/ 725195 h 2613972"/>
              <a:gd name="connsiteX11" fmla="*/ 4801063 w 5018777"/>
              <a:gd name="connsiteY11" fmla="*/ 739709 h 2613972"/>
              <a:gd name="connsiteX12" fmla="*/ 4960720 w 5018777"/>
              <a:gd name="connsiteY12" fmla="*/ 725195 h 2613972"/>
              <a:gd name="connsiteX13" fmla="*/ 4982492 w 5018777"/>
              <a:gd name="connsiteY13" fmla="*/ 681652 h 2613972"/>
              <a:gd name="connsiteX14" fmla="*/ 5004263 w 5018777"/>
              <a:gd name="connsiteY14" fmla="*/ 638109 h 2613972"/>
              <a:gd name="connsiteX15" fmla="*/ 5011520 w 5018777"/>
              <a:gd name="connsiteY15" fmla="*/ 594566 h 2613972"/>
              <a:gd name="connsiteX16" fmla="*/ 5018777 w 5018777"/>
              <a:gd name="connsiteY16" fmla="*/ 565538 h 2613972"/>
              <a:gd name="connsiteX17" fmla="*/ 5004263 w 5018777"/>
              <a:gd name="connsiteY17" fmla="*/ 398623 h 2613972"/>
              <a:gd name="connsiteX18" fmla="*/ 4997006 w 5018777"/>
              <a:gd name="connsiteY18" fmla="*/ 376852 h 2613972"/>
              <a:gd name="connsiteX19" fmla="*/ 4982492 w 5018777"/>
              <a:gd name="connsiteY19" fmla="*/ 355080 h 2613972"/>
              <a:gd name="connsiteX20" fmla="*/ 4960720 w 5018777"/>
              <a:gd name="connsiteY20" fmla="*/ 318795 h 2613972"/>
              <a:gd name="connsiteX21" fmla="*/ 4953463 w 5018777"/>
              <a:gd name="connsiteY21" fmla="*/ 297023 h 2613972"/>
              <a:gd name="connsiteX22" fmla="*/ 4888149 w 5018777"/>
              <a:gd name="connsiteY22" fmla="*/ 260738 h 2613972"/>
              <a:gd name="connsiteX23" fmla="*/ 4851863 w 5018777"/>
              <a:gd name="connsiteY23" fmla="*/ 238966 h 2613972"/>
              <a:gd name="connsiteX24" fmla="*/ 4743006 w 5018777"/>
              <a:gd name="connsiteY24" fmla="*/ 166395 h 2613972"/>
              <a:gd name="connsiteX25" fmla="*/ 4728492 w 5018777"/>
              <a:gd name="connsiteY25" fmla="*/ 151880 h 2613972"/>
              <a:gd name="connsiteX26" fmla="*/ 4655920 w 5018777"/>
              <a:gd name="connsiteY26" fmla="*/ 115595 h 2613972"/>
              <a:gd name="connsiteX27" fmla="*/ 4612377 w 5018777"/>
              <a:gd name="connsiteY27" fmla="*/ 86566 h 2613972"/>
              <a:gd name="connsiteX28" fmla="*/ 4568835 w 5018777"/>
              <a:gd name="connsiteY28" fmla="*/ 72052 h 2613972"/>
              <a:gd name="connsiteX29" fmla="*/ 4264035 w 5018777"/>
              <a:gd name="connsiteY29" fmla="*/ 6738 h 2613972"/>
              <a:gd name="connsiteX30" fmla="*/ 3939822 w 5018777"/>
              <a:gd name="connsiteY30" fmla="*/ 9550 h 2613972"/>
              <a:gd name="connsiteX31" fmla="*/ 3722380 w 5018777"/>
              <a:gd name="connsiteY31" fmla="*/ 72778 h 2613972"/>
              <a:gd name="connsiteX32" fmla="*/ 3547755 w 5018777"/>
              <a:gd name="connsiteY32" fmla="*/ 254932 h 2613972"/>
              <a:gd name="connsiteX33" fmla="*/ 3502035 w 5018777"/>
              <a:gd name="connsiteY33" fmla="*/ 427652 h 2613972"/>
              <a:gd name="connsiteX34" fmla="*/ 3501672 w 5018777"/>
              <a:gd name="connsiteY34" fmla="*/ 560095 h 2613972"/>
              <a:gd name="connsiteX35" fmla="*/ 3554649 w 5018777"/>
              <a:gd name="connsiteY35" fmla="*/ 674395 h 2613972"/>
              <a:gd name="connsiteX36" fmla="*/ 3638106 w 5018777"/>
              <a:gd name="connsiteY36" fmla="*/ 736806 h 2613972"/>
              <a:gd name="connsiteX37" fmla="*/ 3756397 w 5018777"/>
              <a:gd name="connsiteY37" fmla="*/ 759303 h 2613972"/>
              <a:gd name="connsiteX38" fmla="*/ 3886663 w 5018777"/>
              <a:gd name="connsiteY38" fmla="*/ 746966 h 2613972"/>
              <a:gd name="connsiteX39" fmla="*/ 3980643 w 5018777"/>
              <a:gd name="connsiteY39" fmla="*/ 665686 h 2613972"/>
              <a:gd name="connsiteX40" fmla="*/ 4000237 w 5018777"/>
              <a:gd name="connsiteY40" fmla="*/ 584043 h 2613972"/>
              <a:gd name="connsiteX41" fmla="*/ 3943450 w 5018777"/>
              <a:gd name="connsiteY41" fmla="*/ 487160 h 2613972"/>
              <a:gd name="connsiteX42" fmla="*/ 3866706 w 5018777"/>
              <a:gd name="connsiteY42" fmla="*/ 455229 h 2613972"/>
              <a:gd name="connsiteX43" fmla="*/ 3801120 w 5018777"/>
              <a:gd name="connsiteY43" fmla="*/ 466659 h 2613972"/>
              <a:gd name="connsiteX44" fmla="*/ 3763292 w 5018777"/>
              <a:gd name="connsiteY44" fmla="*/ 536509 h 2613972"/>
              <a:gd name="connsiteX45" fmla="*/ 3770005 w 5018777"/>
              <a:gd name="connsiteY45" fmla="*/ 633845 h 2613972"/>
              <a:gd name="connsiteX46" fmla="*/ 3681286 w 5018777"/>
              <a:gd name="connsiteY46" fmla="*/ 546669 h 2613972"/>
              <a:gd name="connsiteX47" fmla="*/ 3668949 w 5018777"/>
              <a:gd name="connsiteY47" fmla="*/ 442166 h 2613972"/>
              <a:gd name="connsiteX48" fmla="*/ 3724285 w 5018777"/>
              <a:gd name="connsiteY48" fmla="*/ 353992 h 2613972"/>
              <a:gd name="connsiteX49" fmla="*/ 3827427 w 5018777"/>
              <a:gd name="connsiteY49" fmla="*/ 318069 h 2613972"/>
              <a:gd name="connsiteX50" fmla="*/ 3959235 w 5018777"/>
              <a:gd name="connsiteY50" fmla="*/ 340566 h 2613972"/>
              <a:gd name="connsiteX51" fmla="*/ 4097120 w 5018777"/>
              <a:gd name="connsiteY51" fmla="*/ 485709 h 2613972"/>
              <a:gd name="connsiteX52" fmla="*/ 4111997 w 5018777"/>
              <a:gd name="connsiteY52" fmla="*/ 627586 h 2613972"/>
              <a:gd name="connsiteX53" fmla="*/ 4060835 w 5018777"/>
              <a:gd name="connsiteY53" fmla="*/ 775995 h 2613972"/>
              <a:gd name="connsiteX54" fmla="*/ 3946897 w 5018777"/>
              <a:gd name="connsiteY54" fmla="*/ 858000 h 2613972"/>
              <a:gd name="connsiteX55" fmla="*/ 3780255 w 5018777"/>
              <a:gd name="connsiteY55" fmla="*/ 892472 h 2613972"/>
              <a:gd name="connsiteX56" fmla="*/ 3567349 w 5018777"/>
              <a:gd name="connsiteY56" fmla="*/ 870338 h 2613972"/>
              <a:gd name="connsiteX57" fmla="*/ 3414586 w 5018777"/>
              <a:gd name="connsiteY57" fmla="*/ 817633 h 2613972"/>
              <a:gd name="connsiteX58" fmla="*/ 3324870 w 5018777"/>
              <a:gd name="connsiteY58" fmla="*/ 699432 h 2613972"/>
              <a:gd name="connsiteX59" fmla="*/ 3267538 w 5018777"/>
              <a:gd name="connsiteY59" fmla="*/ 546941 h 2613972"/>
              <a:gd name="connsiteX60" fmla="*/ 3199412 w 5018777"/>
              <a:gd name="connsiteY60" fmla="*/ 374675 h 2613972"/>
              <a:gd name="connsiteX61" fmla="*/ 3139177 w 5018777"/>
              <a:gd name="connsiteY61" fmla="*/ 289766 h 2613972"/>
              <a:gd name="connsiteX62" fmla="*/ 3081120 w 5018777"/>
              <a:gd name="connsiteY62" fmla="*/ 238966 h 2613972"/>
              <a:gd name="connsiteX63" fmla="*/ 3008549 w 5018777"/>
              <a:gd name="connsiteY63" fmla="*/ 180909 h 2613972"/>
              <a:gd name="connsiteX64" fmla="*/ 2934889 w 5018777"/>
              <a:gd name="connsiteY64" fmla="*/ 131198 h 2613972"/>
              <a:gd name="connsiteX65" fmla="*/ 2827120 w 5018777"/>
              <a:gd name="connsiteY65" fmla="*/ 86566 h 2613972"/>
              <a:gd name="connsiteX66" fmla="*/ 2667463 w 5018777"/>
              <a:gd name="connsiteY66" fmla="*/ 57538 h 2613972"/>
              <a:gd name="connsiteX67" fmla="*/ 2500549 w 5018777"/>
              <a:gd name="connsiteY67" fmla="*/ 50280 h 2613972"/>
              <a:gd name="connsiteX68" fmla="*/ 2275577 w 5018777"/>
              <a:gd name="connsiteY68" fmla="*/ 28509 h 2613972"/>
              <a:gd name="connsiteX69" fmla="*/ 2036092 w 5018777"/>
              <a:gd name="connsiteY69" fmla="*/ 13995 h 2613972"/>
              <a:gd name="connsiteX70" fmla="*/ 1753063 w 5018777"/>
              <a:gd name="connsiteY70" fmla="*/ 35766 h 2613972"/>
              <a:gd name="connsiteX71" fmla="*/ 1519746 w 5018777"/>
              <a:gd name="connsiteY71" fmla="*/ 88743 h 2613972"/>
              <a:gd name="connsiteX72" fmla="*/ 1157977 w 5018777"/>
              <a:gd name="connsiteY72" fmla="*/ 197238 h 2613972"/>
              <a:gd name="connsiteX73" fmla="*/ 969292 w 5018777"/>
              <a:gd name="connsiteY73" fmla="*/ 267995 h 2613972"/>
              <a:gd name="connsiteX74" fmla="*/ 889463 w 5018777"/>
              <a:gd name="connsiteY74" fmla="*/ 326052 h 2613972"/>
              <a:gd name="connsiteX75" fmla="*/ 763189 w 5018777"/>
              <a:gd name="connsiteY75" fmla="*/ 427289 h 2613972"/>
              <a:gd name="connsiteX76" fmla="*/ 693520 w 5018777"/>
              <a:gd name="connsiteY76" fmla="*/ 507480 h 2613972"/>
              <a:gd name="connsiteX77" fmla="*/ 664492 w 5018777"/>
              <a:gd name="connsiteY77" fmla="*/ 551023 h 2613972"/>
              <a:gd name="connsiteX78" fmla="*/ 642720 w 5018777"/>
              <a:gd name="connsiteY78" fmla="*/ 616338 h 2613972"/>
              <a:gd name="connsiteX79" fmla="*/ 651792 w 5018777"/>
              <a:gd name="connsiteY79" fmla="*/ 747692 h 2613972"/>
              <a:gd name="connsiteX80" fmla="*/ 700052 w 5018777"/>
              <a:gd name="connsiteY80" fmla="*/ 811192 h 2613972"/>
              <a:gd name="connsiteX81" fmla="*/ 751577 w 5018777"/>
              <a:gd name="connsiteY81" fmla="*/ 811555 h 2613972"/>
              <a:gd name="connsiteX82" fmla="*/ 775889 w 5018777"/>
              <a:gd name="connsiteY82" fmla="*/ 755675 h 2613972"/>
              <a:gd name="connsiteX83" fmla="*/ 764640 w 5018777"/>
              <a:gd name="connsiteY83" fmla="*/ 686006 h 2613972"/>
              <a:gd name="connsiteX84" fmla="*/ 704769 w 5018777"/>
              <a:gd name="connsiteY84" fmla="*/ 651172 h 2613972"/>
              <a:gd name="connsiteX85" fmla="*/ 567246 w 5018777"/>
              <a:gd name="connsiteY85" fmla="*/ 645729 h 2613972"/>
              <a:gd name="connsiteX86" fmla="*/ 468549 w 5018777"/>
              <a:gd name="connsiteY86" fmla="*/ 688909 h 2613972"/>
              <a:gd name="connsiteX87" fmla="*/ 446777 w 5018777"/>
              <a:gd name="connsiteY87" fmla="*/ 761480 h 2613972"/>
              <a:gd name="connsiteX88" fmla="*/ 475806 w 5018777"/>
              <a:gd name="connsiteY88" fmla="*/ 855823 h 2613972"/>
              <a:gd name="connsiteX89" fmla="*/ 533863 w 5018777"/>
              <a:gd name="connsiteY89" fmla="*/ 848566 h 2613972"/>
              <a:gd name="connsiteX90" fmla="*/ 541120 w 5018777"/>
              <a:gd name="connsiteY90" fmla="*/ 826795 h 2613972"/>
              <a:gd name="connsiteX91" fmla="*/ 519349 w 5018777"/>
              <a:gd name="connsiteY91" fmla="*/ 746966 h 2613972"/>
              <a:gd name="connsiteX92" fmla="*/ 497577 w 5018777"/>
              <a:gd name="connsiteY92" fmla="*/ 732452 h 2613972"/>
              <a:gd name="connsiteX93" fmla="*/ 352435 w 5018777"/>
              <a:gd name="connsiteY93" fmla="*/ 739709 h 2613972"/>
              <a:gd name="connsiteX94" fmla="*/ 252286 w 5018777"/>
              <a:gd name="connsiteY94" fmla="*/ 797766 h 2613972"/>
              <a:gd name="connsiteX95" fmla="*/ 192777 w 5018777"/>
              <a:gd name="connsiteY95" fmla="*/ 899366 h 2613972"/>
              <a:gd name="connsiteX96" fmla="*/ 187335 w 5018777"/>
              <a:gd name="connsiteY96" fmla="*/ 1033260 h 2613972"/>
              <a:gd name="connsiteX97" fmla="*/ 218177 w 5018777"/>
              <a:gd name="connsiteY97" fmla="*/ 1077529 h 2613972"/>
              <a:gd name="connsiteX98" fmla="*/ 278049 w 5018777"/>
              <a:gd name="connsiteY98" fmla="*/ 1070272 h 2613972"/>
              <a:gd name="connsiteX99" fmla="*/ 297643 w 5018777"/>
              <a:gd name="connsiteY99" fmla="*/ 1029269 h 2613972"/>
              <a:gd name="connsiteX100" fmla="*/ 260995 w 5018777"/>
              <a:gd name="connsiteY100" fmla="*/ 964318 h 2613972"/>
              <a:gd name="connsiteX101" fmla="*/ 172095 w 5018777"/>
              <a:gd name="connsiteY101" fmla="*/ 958875 h 2613972"/>
              <a:gd name="connsiteX102" fmla="*/ 108957 w 5018777"/>
              <a:gd name="connsiteY102" fmla="*/ 1003143 h 2613972"/>
              <a:gd name="connsiteX103" fmla="*/ 54892 w 5018777"/>
              <a:gd name="connsiteY103" fmla="*/ 1073538 h 2613972"/>
              <a:gd name="connsiteX104" fmla="*/ 14252 w 5018777"/>
              <a:gd name="connsiteY104" fmla="*/ 1163526 h 2613972"/>
              <a:gd name="connsiteX105" fmla="*/ 20783 w 5018777"/>
              <a:gd name="connsiteY105" fmla="*/ 1268755 h 2613972"/>
              <a:gd name="connsiteX106" fmla="*/ 69406 w 5018777"/>
              <a:gd name="connsiteY106" fmla="*/ 1320280 h 2613972"/>
              <a:gd name="connsiteX107" fmla="*/ 112949 w 5018777"/>
              <a:gd name="connsiteY107" fmla="*/ 1349309 h 2613972"/>
              <a:gd name="connsiteX108" fmla="*/ 159032 w 5018777"/>
              <a:gd name="connsiteY108" fmla="*/ 1348583 h 2613972"/>
              <a:gd name="connsiteX109" fmla="*/ 217089 w 5018777"/>
              <a:gd name="connsiteY109" fmla="*/ 1323183 h 2613972"/>
              <a:gd name="connsiteX110" fmla="*/ 199672 w 5018777"/>
              <a:gd name="connsiteY110" fmla="*/ 1249886 h 2613972"/>
              <a:gd name="connsiteX111" fmla="*/ 124197 w 5018777"/>
              <a:gd name="connsiteY111" fmla="*/ 1242992 h 2613972"/>
              <a:gd name="connsiteX112" fmla="*/ 54892 w 5018777"/>
              <a:gd name="connsiteY112" fmla="*/ 1269480 h 2613972"/>
              <a:gd name="connsiteX113" fmla="*/ 33120 w 5018777"/>
              <a:gd name="connsiteY113" fmla="*/ 1305766 h 2613972"/>
              <a:gd name="connsiteX114" fmla="*/ 18606 w 5018777"/>
              <a:gd name="connsiteY114" fmla="*/ 1327538 h 2613972"/>
              <a:gd name="connsiteX115" fmla="*/ 4092 w 5018777"/>
              <a:gd name="connsiteY115" fmla="*/ 1386320 h 2613972"/>
              <a:gd name="connsiteX116" fmla="*/ 3729 w 5018777"/>
              <a:gd name="connsiteY116" fmla="*/ 1442926 h 2613972"/>
              <a:gd name="connsiteX117" fmla="*/ 47635 w 5018777"/>
              <a:gd name="connsiteY117" fmla="*/ 1501709 h 2613972"/>
              <a:gd name="connsiteX118" fmla="*/ 91177 w 5018777"/>
              <a:gd name="connsiteY118" fmla="*/ 1530738 h 2613972"/>
              <a:gd name="connsiteX119" fmla="*/ 127100 w 5018777"/>
              <a:gd name="connsiteY119" fmla="*/ 1575006 h 2613972"/>
              <a:gd name="connsiteX120" fmla="*/ 171006 w 5018777"/>
              <a:gd name="connsiteY120" fmla="*/ 1588795 h 2613972"/>
              <a:gd name="connsiteX121" fmla="*/ 228337 w 5018777"/>
              <a:gd name="connsiteY121" fmla="*/ 1568475 h 2613972"/>
              <a:gd name="connsiteX122" fmla="*/ 236683 w 5018777"/>
              <a:gd name="connsiteY122" fmla="*/ 1490460 h 2613972"/>
              <a:gd name="connsiteX123" fmla="*/ 157217 w 5018777"/>
              <a:gd name="connsiteY123" fmla="*/ 1472318 h 2613972"/>
              <a:gd name="connsiteX124" fmla="*/ 105692 w 5018777"/>
              <a:gd name="connsiteY124" fmla="*/ 1508966 h 2613972"/>
              <a:gd name="connsiteX125" fmla="*/ 105692 w 5018777"/>
              <a:gd name="connsiteY125" fmla="*/ 1704909 h 2613972"/>
              <a:gd name="connsiteX126" fmla="*/ 141615 w 5018777"/>
              <a:gd name="connsiteY126" fmla="*/ 1756072 h 2613972"/>
              <a:gd name="connsiteX127" fmla="*/ 192777 w 5018777"/>
              <a:gd name="connsiteY127" fmla="*/ 1799252 h 2613972"/>
              <a:gd name="connsiteX128" fmla="*/ 250835 w 5018777"/>
              <a:gd name="connsiteY128" fmla="*/ 1835538 h 2613972"/>
              <a:gd name="connsiteX129" fmla="*/ 359692 w 5018777"/>
              <a:gd name="connsiteY129" fmla="*/ 1828280 h 2613972"/>
              <a:gd name="connsiteX130" fmla="*/ 394163 w 5018777"/>
              <a:gd name="connsiteY130" fmla="*/ 1803243 h 2613972"/>
              <a:gd name="connsiteX131" fmla="*/ 410492 w 5018777"/>
              <a:gd name="connsiteY131" fmla="*/ 1704909 h 2613972"/>
              <a:gd name="connsiteX132" fmla="*/ 366949 w 5018777"/>
              <a:gd name="connsiteY132" fmla="*/ 1690395 h 2613972"/>
              <a:gd name="connsiteX133" fmla="*/ 316149 w 5018777"/>
              <a:gd name="connsiteY133" fmla="*/ 1697652 h 2613972"/>
              <a:gd name="connsiteX134" fmla="*/ 279863 w 5018777"/>
              <a:gd name="connsiteY134" fmla="*/ 1726680 h 2613972"/>
              <a:gd name="connsiteX135" fmla="*/ 265349 w 5018777"/>
              <a:gd name="connsiteY135" fmla="*/ 1791995 h 2613972"/>
              <a:gd name="connsiteX136" fmla="*/ 276235 w 5018777"/>
              <a:gd name="connsiteY136" fmla="*/ 1945846 h 2613972"/>
              <a:gd name="connsiteX137" fmla="*/ 331026 w 5018777"/>
              <a:gd name="connsiteY137" fmla="*/ 1991203 h 2613972"/>
              <a:gd name="connsiteX138" fmla="*/ 417749 w 5018777"/>
              <a:gd name="connsiteY138" fmla="*/ 2009709 h 2613972"/>
              <a:gd name="connsiteX139" fmla="*/ 526606 w 5018777"/>
              <a:gd name="connsiteY139" fmla="*/ 2002452 h 2613972"/>
              <a:gd name="connsiteX140" fmla="*/ 555635 w 5018777"/>
              <a:gd name="connsiteY140" fmla="*/ 1980680 h 2613972"/>
              <a:gd name="connsiteX141" fmla="*/ 599177 w 5018777"/>
              <a:gd name="connsiteY141" fmla="*/ 1951652 h 2613972"/>
              <a:gd name="connsiteX142" fmla="*/ 628206 w 5018777"/>
              <a:gd name="connsiteY142" fmla="*/ 1908109 h 2613972"/>
              <a:gd name="connsiteX143" fmla="*/ 613692 w 5018777"/>
              <a:gd name="connsiteY143" fmla="*/ 1842795 h 2613972"/>
              <a:gd name="connsiteX144" fmla="*/ 570149 w 5018777"/>
              <a:gd name="connsiteY144" fmla="*/ 1799252 h 2613972"/>
              <a:gd name="connsiteX145" fmla="*/ 528057 w 5018777"/>
              <a:gd name="connsiteY145" fmla="*/ 1807235 h 2613972"/>
              <a:gd name="connsiteX146" fmla="*/ 481249 w 5018777"/>
              <a:gd name="connsiteY146" fmla="*/ 1905206 h 2613972"/>
              <a:gd name="connsiteX147" fmla="*/ 555635 w 5018777"/>
              <a:gd name="connsiteY147" fmla="*/ 2002452 h 2613972"/>
              <a:gd name="connsiteX148" fmla="*/ 570149 w 5018777"/>
              <a:gd name="connsiteY148" fmla="*/ 2024223 h 2613972"/>
              <a:gd name="connsiteX149" fmla="*/ 700777 w 5018777"/>
              <a:gd name="connsiteY149" fmla="*/ 2075023 h 2613972"/>
              <a:gd name="connsiteX150" fmla="*/ 737063 w 5018777"/>
              <a:gd name="connsiteY150" fmla="*/ 2089538 h 2613972"/>
              <a:gd name="connsiteX151" fmla="*/ 867692 w 5018777"/>
              <a:gd name="connsiteY151" fmla="*/ 2126549 h 2613972"/>
              <a:gd name="connsiteX152" fmla="*/ 969292 w 5018777"/>
              <a:gd name="connsiteY152" fmla="*/ 2154852 h 2613972"/>
              <a:gd name="connsiteX153" fmla="*/ 1078149 w 5018777"/>
              <a:gd name="connsiteY153" fmla="*/ 2140338 h 2613972"/>
              <a:gd name="connsiteX154" fmla="*/ 1128949 w 5018777"/>
              <a:gd name="connsiteY154" fmla="*/ 2111309 h 2613972"/>
              <a:gd name="connsiteX155" fmla="*/ 1247603 w 5018777"/>
              <a:gd name="connsiteY155" fmla="*/ 2020232 h 2613972"/>
              <a:gd name="connsiteX156" fmla="*/ 1291509 w 5018777"/>
              <a:gd name="connsiteY156" fmla="*/ 1963989 h 2613972"/>
              <a:gd name="connsiteX157" fmla="*/ 1278083 w 5018777"/>
              <a:gd name="connsiteY157" fmla="*/ 1846060 h 2613972"/>
              <a:gd name="connsiteX158" fmla="*/ 1223292 w 5018777"/>
              <a:gd name="connsiteY158" fmla="*/ 1821023 h 2613972"/>
              <a:gd name="connsiteX159" fmla="*/ 1129675 w 5018777"/>
              <a:gd name="connsiteY159" fmla="*/ 1839892 h 2613972"/>
              <a:gd name="connsiteX160" fmla="*/ 1107177 w 5018777"/>
              <a:gd name="connsiteY160" fmla="*/ 1900852 h 2613972"/>
              <a:gd name="connsiteX161" fmla="*/ 1085406 w 5018777"/>
              <a:gd name="connsiteY161" fmla="*/ 2009709 h 2613972"/>
              <a:gd name="connsiteX162" fmla="*/ 1020092 w 5018777"/>
              <a:gd name="connsiteY162" fmla="*/ 2002452 h 2613972"/>
              <a:gd name="connsiteX163" fmla="*/ 984532 w 5018777"/>
              <a:gd name="connsiteY163" fmla="*/ 1918269 h 2613972"/>
              <a:gd name="connsiteX164" fmla="*/ 996869 w 5018777"/>
              <a:gd name="connsiteY164" fmla="*/ 1814492 h 2613972"/>
              <a:gd name="connsiteX165" fmla="*/ 1070529 w 5018777"/>
              <a:gd name="connsiteY165" fmla="*/ 1738292 h 2613972"/>
              <a:gd name="connsiteX166" fmla="*/ 1230549 w 5018777"/>
              <a:gd name="connsiteY166" fmla="*/ 1697652 h 2613972"/>
              <a:gd name="connsiteX167" fmla="*/ 1339406 w 5018777"/>
              <a:gd name="connsiteY167" fmla="*/ 1704909 h 2613972"/>
              <a:gd name="connsiteX168" fmla="*/ 1426492 w 5018777"/>
              <a:gd name="connsiteY168" fmla="*/ 1748452 h 2613972"/>
              <a:gd name="connsiteX169" fmla="*/ 1480557 w 5018777"/>
              <a:gd name="connsiteY169" fmla="*/ 1799252 h 2613972"/>
              <a:gd name="connsiteX170" fmla="*/ 1510312 w 5018777"/>
              <a:gd name="connsiteY170" fmla="*/ 1866380 h 2613972"/>
              <a:gd name="connsiteX171" fmla="*/ 1511037 w 5018777"/>
              <a:gd name="connsiteY171" fmla="*/ 1968706 h 2613972"/>
              <a:gd name="connsiteX172" fmla="*/ 1463866 w 5018777"/>
              <a:gd name="connsiteY172" fmla="*/ 2053615 h 2613972"/>
              <a:gd name="connsiteX173" fmla="*/ 1404720 w 5018777"/>
              <a:gd name="connsiteY173" fmla="*/ 2169366 h 2613972"/>
              <a:gd name="connsiteX174" fmla="*/ 1368435 w 5018777"/>
              <a:gd name="connsiteY174" fmla="*/ 2299995 h 2613972"/>
              <a:gd name="connsiteX175" fmla="*/ 1370975 w 5018777"/>
              <a:gd name="connsiteY175" fmla="*/ 2456023 h 2613972"/>
              <a:gd name="connsiteX176" fmla="*/ 1513577 w 5018777"/>
              <a:gd name="connsiteY176" fmla="*/ 2561252 h 2613972"/>
              <a:gd name="connsiteX177" fmla="*/ 1636949 w 5018777"/>
              <a:gd name="connsiteY177" fmla="*/ 2597538 h 2613972"/>
              <a:gd name="connsiteX178" fmla="*/ 1813297 w 5018777"/>
              <a:gd name="connsiteY178" fmla="*/ 2613957 h 2613972"/>
              <a:gd name="connsiteX179" fmla="*/ 1929775 w 5018777"/>
              <a:gd name="connsiteY179" fmla="*/ 2579213 h 2613972"/>
              <a:gd name="connsiteX180" fmla="*/ 1963520 w 5018777"/>
              <a:gd name="connsiteY180" fmla="*/ 2503195 h 2613972"/>
              <a:gd name="connsiteX181" fmla="*/ 2006337 w 5018777"/>
              <a:gd name="connsiteY181" fmla="*/ 2321766 h 2613972"/>
              <a:gd name="connsiteX182" fmla="*/ 2043349 w 5018777"/>
              <a:gd name="connsiteY182" fmla="*/ 2118566 h 2613972"/>
              <a:gd name="connsiteX183" fmla="*/ 2102495 w 5018777"/>
              <a:gd name="connsiteY183" fmla="*/ 1994469 h 2613972"/>
              <a:gd name="connsiteX184" fmla="*/ 2221512 w 5018777"/>
              <a:gd name="connsiteY184" fmla="*/ 1885975 h 2613972"/>
              <a:gd name="connsiteX185" fmla="*/ 2333362 w 5018777"/>
              <a:gd name="connsiteY185" fmla="*/ 1873365 h 2613972"/>
              <a:gd name="connsiteX186" fmla="*/ 2398949 w 5018777"/>
              <a:gd name="connsiteY186" fmla="*/ 1886338 h 2613972"/>
              <a:gd name="connsiteX187" fmla="*/ 2457006 w 5018777"/>
              <a:gd name="connsiteY187" fmla="*/ 1937138 h 2613972"/>
              <a:gd name="connsiteX188" fmla="*/ 2493292 w 5018777"/>
              <a:gd name="connsiteY188" fmla="*/ 1980680 h 2613972"/>
              <a:gd name="connsiteX189" fmla="*/ 2533387 w 5018777"/>
              <a:gd name="connsiteY189" fmla="*/ 2070850 h 2613972"/>
              <a:gd name="connsiteX190" fmla="*/ 2542550 w 5018777"/>
              <a:gd name="connsiteY190" fmla="*/ 2186783 h 2613972"/>
              <a:gd name="connsiteX191" fmla="*/ 2476600 w 5018777"/>
              <a:gd name="connsiteY191" fmla="*/ 2276772 h 2613972"/>
              <a:gd name="connsiteX192" fmla="*/ 2332092 w 5018777"/>
              <a:gd name="connsiteY192" fmla="*/ 2284845 h 2613972"/>
              <a:gd name="connsiteX193" fmla="*/ 2435144 w 5018777"/>
              <a:gd name="connsiteY193" fmla="*/ 2156666 h 2613972"/>
              <a:gd name="connsiteX194" fmla="*/ 2379899 w 5018777"/>
              <a:gd name="connsiteY194" fmla="*/ 2052435 h 2613972"/>
              <a:gd name="connsiteX195" fmla="*/ 2275577 w 5018777"/>
              <a:gd name="connsiteY195" fmla="*/ 2024223 h 2613972"/>
              <a:gd name="connsiteX196" fmla="*/ 2152206 w 5018777"/>
              <a:gd name="connsiteY196" fmla="*/ 2118566 h 2613972"/>
              <a:gd name="connsiteX197" fmla="*/ 2130435 w 5018777"/>
              <a:gd name="connsiteY197" fmla="*/ 2358052 h 2613972"/>
              <a:gd name="connsiteX198" fmla="*/ 2209265 w 5018777"/>
              <a:gd name="connsiteY198" fmla="*/ 2471898 h 2613972"/>
              <a:gd name="connsiteX199" fmla="*/ 2319120 w 5018777"/>
              <a:gd name="connsiteY199" fmla="*/ 2539480 h 2613972"/>
              <a:gd name="connsiteX200" fmla="*/ 2532662 w 5018777"/>
              <a:gd name="connsiteY200" fmla="*/ 2572682 h 2613972"/>
              <a:gd name="connsiteX201" fmla="*/ 2587635 w 5018777"/>
              <a:gd name="connsiteY201" fmla="*/ 2488680 h 2613972"/>
              <a:gd name="connsiteX202" fmla="*/ 2594892 w 5018777"/>
              <a:gd name="connsiteY202" fmla="*/ 2416109 h 2613972"/>
              <a:gd name="connsiteX203" fmla="*/ 2790835 w 5018777"/>
              <a:gd name="connsiteY203" fmla="*/ 2459652 h 2613972"/>
              <a:gd name="connsiteX204" fmla="*/ 2767612 w 5018777"/>
              <a:gd name="connsiteY204" fmla="*/ 2272145 h 2613972"/>
              <a:gd name="connsiteX205" fmla="*/ 2980246 w 5018777"/>
              <a:gd name="connsiteY205" fmla="*/ 2288837 h 2613972"/>
              <a:gd name="connsiteX206" fmla="*/ 2916474 w 5018777"/>
              <a:gd name="connsiteY206" fmla="*/ 2071576 h 2613972"/>
              <a:gd name="connsiteX207" fmla="*/ 3146435 w 5018777"/>
              <a:gd name="connsiteY207" fmla="*/ 2045995 h 2613972"/>
              <a:gd name="connsiteX208" fmla="*/ 3023063 w 5018777"/>
              <a:gd name="connsiteY208" fmla="*/ 1850052 h 2613972"/>
              <a:gd name="connsiteX209" fmla="*/ 3251300 w 5018777"/>
              <a:gd name="connsiteY209" fmla="*/ 1833179 h 2613972"/>
              <a:gd name="connsiteX210" fmla="*/ 3091099 w 5018777"/>
              <a:gd name="connsiteY210" fmla="*/ 1654109 h 2613972"/>
              <a:gd name="connsiteX211" fmla="*/ 3298835 w 5018777"/>
              <a:gd name="connsiteY211" fmla="*/ 1574280 h 2613972"/>
              <a:gd name="connsiteX212" fmla="*/ 3119402 w 5018777"/>
              <a:gd name="connsiteY212" fmla="*/ 1427233 h 2613972"/>
              <a:gd name="connsiteX213" fmla="*/ 3313349 w 5018777"/>
              <a:gd name="connsiteY213" fmla="*/ 1269480 h 2613972"/>
              <a:gd name="connsiteX214" fmla="*/ 3097993 w 5018777"/>
              <a:gd name="connsiteY214" fmla="*/ 1179401 h 2613972"/>
              <a:gd name="connsiteX215" fmla="*/ 3255292 w 5018777"/>
              <a:gd name="connsiteY215" fmla="*/ 1000966 h 2613972"/>
              <a:gd name="connsiteX216" fmla="*/ 3028325 w 5018777"/>
              <a:gd name="connsiteY216" fmla="*/ 929937 h 2613972"/>
              <a:gd name="connsiteX217" fmla="*/ 3131920 w 5018777"/>
              <a:gd name="connsiteY217" fmla="*/ 710680 h 2613972"/>
              <a:gd name="connsiteX218" fmla="*/ 2892435 w 5018777"/>
              <a:gd name="connsiteY218" fmla="*/ 652623 h 2613972"/>
              <a:gd name="connsiteX219" fmla="*/ 2976527 w 5018777"/>
              <a:gd name="connsiteY219" fmla="*/ 470741 h 2613972"/>
              <a:gd name="connsiteX220" fmla="*/ 2736950 w 5018777"/>
              <a:gd name="connsiteY220" fmla="*/ 453233 h 2613972"/>
              <a:gd name="connsiteX221" fmla="*/ 2725520 w 5018777"/>
              <a:gd name="connsiteY221" fmla="*/ 297023 h 2613972"/>
              <a:gd name="connsiteX222" fmla="*/ 2711006 w 5018777"/>
              <a:gd name="connsiteY222" fmla="*/ 238966 h 2613972"/>
              <a:gd name="connsiteX0" fmla="*/ 4779292 w 5018777"/>
              <a:gd name="connsiteY0" fmla="*/ 514738 h 2613972"/>
              <a:gd name="connsiteX1" fmla="*/ 4815577 w 5018777"/>
              <a:gd name="connsiteY1" fmla="*/ 558280 h 2613972"/>
              <a:gd name="connsiteX2" fmla="*/ 4895406 w 5018777"/>
              <a:gd name="connsiteY2" fmla="*/ 551023 h 2613972"/>
              <a:gd name="connsiteX3" fmla="*/ 4895406 w 5018777"/>
              <a:gd name="connsiteY3" fmla="*/ 471195 h 2613972"/>
              <a:gd name="connsiteX4" fmla="*/ 4859120 w 5018777"/>
              <a:gd name="connsiteY4" fmla="*/ 434909 h 2613972"/>
              <a:gd name="connsiteX5" fmla="*/ 4815577 w 5018777"/>
              <a:gd name="connsiteY5" fmla="*/ 420395 h 2613972"/>
              <a:gd name="connsiteX6" fmla="*/ 4750263 w 5018777"/>
              <a:gd name="connsiteY6" fmla="*/ 427652 h 2613972"/>
              <a:gd name="connsiteX7" fmla="*/ 4684223 w 5018777"/>
              <a:gd name="connsiteY7" fmla="*/ 528435 h 2613972"/>
              <a:gd name="connsiteX8" fmla="*/ 4706720 w 5018777"/>
              <a:gd name="connsiteY8" fmla="*/ 674395 h 2613972"/>
              <a:gd name="connsiteX9" fmla="*/ 4743006 w 5018777"/>
              <a:gd name="connsiteY9" fmla="*/ 703423 h 2613972"/>
              <a:gd name="connsiteX10" fmla="*/ 4779292 w 5018777"/>
              <a:gd name="connsiteY10" fmla="*/ 725195 h 2613972"/>
              <a:gd name="connsiteX11" fmla="*/ 4801063 w 5018777"/>
              <a:gd name="connsiteY11" fmla="*/ 739709 h 2613972"/>
              <a:gd name="connsiteX12" fmla="*/ 4960720 w 5018777"/>
              <a:gd name="connsiteY12" fmla="*/ 725195 h 2613972"/>
              <a:gd name="connsiteX13" fmla="*/ 4982492 w 5018777"/>
              <a:gd name="connsiteY13" fmla="*/ 681652 h 2613972"/>
              <a:gd name="connsiteX14" fmla="*/ 5004263 w 5018777"/>
              <a:gd name="connsiteY14" fmla="*/ 638109 h 2613972"/>
              <a:gd name="connsiteX15" fmla="*/ 5011520 w 5018777"/>
              <a:gd name="connsiteY15" fmla="*/ 594566 h 2613972"/>
              <a:gd name="connsiteX16" fmla="*/ 5018777 w 5018777"/>
              <a:gd name="connsiteY16" fmla="*/ 565538 h 2613972"/>
              <a:gd name="connsiteX17" fmla="*/ 5004263 w 5018777"/>
              <a:gd name="connsiteY17" fmla="*/ 398623 h 2613972"/>
              <a:gd name="connsiteX18" fmla="*/ 4997006 w 5018777"/>
              <a:gd name="connsiteY18" fmla="*/ 376852 h 2613972"/>
              <a:gd name="connsiteX19" fmla="*/ 4982492 w 5018777"/>
              <a:gd name="connsiteY19" fmla="*/ 355080 h 2613972"/>
              <a:gd name="connsiteX20" fmla="*/ 4960720 w 5018777"/>
              <a:gd name="connsiteY20" fmla="*/ 318795 h 2613972"/>
              <a:gd name="connsiteX21" fmla="*/ 4953463 w 5018777"/>
              <a:gd name="connsiteY21" fmla="*/ 297023 h 2613972"/>
              <a:gd name="connsiteX22" fmla="*/ 4888149 w 5018777"/>
              <a:gd name="connsiteY22" fmla="*/ 260738 h 2613972"/>
              <a:gd name="connsiteX23" fmla="*/ 4851863 w 5018777"/>
              <a:gd name="connsiteY23" fmla="*/ 238966 h 2613972"/>
              <a:gd name="connsiteX24" fmla="*/ 4743006 w 5018777"/>
              <a:gd name="connsiteY24" fmla="*/ 166395 h 2613972"/>
              <a:gd name="connsiteX25" fmla="*/ 4728492 w 5018777"/>
              <a:gd name="connsiteY25" fmla="*/ 151880 h 2613972"/>
              <a:gd name="connsiteX26" fmla="*/ 4655920 w 5018777"/>
              <a:gd name="connsiteY26" fmla="*/ 115595 h 2613972"/>
              <a:gd name="connsiteX27" fmla="*/ 4568835 w 5018777"/>
              <a:gd name="connsiteY27" fmla="*/ 72052 h 2613972"/>
              <a:gd name="connsiteX28" fmla="*/ 4264035 w 5018777"/>
              <a:gd name="connsiteY28" fmla="*/ 6738 h 2613972"/>
              <a:gd name="connsiteX29" fmla="*/ 3939822 w 5018777"/>
              <a:gd name="connsiteY29" fmla="*/ 9550 h 2613972"/>
              <a:gd name="connsiteX30" fmla="*/ 3722380 w 5018777"/>
              <a:gd name="connsiteY30" fmla="*/ 72778 h 2613972"/>
              <a:gd name="connsiteX31" fmla="*/ 3547755 w 5018777"/>
              <a:gd name="connsiteY31" fmla="*/ 254932 h 2613972"/>
              <a:gd name="connsiteX32" fmla="*/ 3502035 w 5018777"/>
              <a:gd name="connsiteY32" fmla="*/ 427652 h 2613972"/>
              <a:gd name="connsiteX33" fmla="*/ 3501672 w 5018777"/>
              <a:gd name="connsiteY33" fmla="*/ 560095 h 2613972"/>
              <a:gd name="connsiteX34" fmla="*/ 3554649 w 5018777"/>
              <a:gd name="connsiteY34" fmla="*/ 674395 h 2613972"/>
              <a:gd name="connsiteX35" fmla="*/ 3638106 w 5018777"/>
              <a:gd name="connsiteY35" fmla="*/ 736806 h 2613972"/>
              <a:gd name="connsiteX36" fmla="*/ 3756397 w 5018777"/>
              <a:gd name="connsiteY36" fmla="*/ 759303 h 2613972"/>
              <a:gd name="connsiteX37" fmla="*/ 3886663 w 5018777"/>
              <a:gd name="connsiteY37" fmla="*/ 746966 h 2613972"/>
              <a:gd name="connsiteX38" fmla="*/ 3980643 w 5018777"/>
              <a:gd name="connsiteY38" fmla="*/ 665686 h 2613972"/>
              <a:gd name="connsiteX39" fmla="*/ 4000237 w 5018777"/>
              <a:gd name="connsiteY39" fmla="*/ 584043 h 2613972"/>
              <a:gd name="connsiteX40" fmla="*/ 3943450 w 5018777"/>
              <a:gd name="connsiteY40" fmla="*/ 487160 h 2613972"/>
              <a:gd name="connsiteX41" fmla="*/ 3866706 w 5018777"/>
              <a:gd name="connsiteY41" fmla="*/ 455229 h 2613972"/>
              <a:gd name="connsiteX42" fmla="*/ 3801120 w 5018777"/>
              <a:gd name="connsiteY42" fmla="*/ 466659 h 2613972"/>
              <a:gd name="connsiteX43" fmla="*/ 3763292 w 5018777"/>
              <a:gd name="connsiteY43" fmla="*/ 536509 h 2613972"/>
              <a:gd name="connsiteX44" fmla="*/ 3770005 w 5018777"/>
              <a:gd name="connsiteY44" fmla="*/ 633845 h 2613972"/>
              <a:gd name="connsiteX45" fmla="*/ 3681286 w 5018777"/>
              <a:gd name="connsiteY45" fmla="*/ 546669 h 2613972"/>
              <a:gd name="connsiteX46" fmla="*/ 3668949 w 5018777"/>
              <a:gd name="connsiteY46" fmla="*/ 442166 h 2613972"/>
              <a:gd name="connsiteX47" fmla="*/ 3724285 w 5018777"/>
              <a:gd name="connsiteY47" fmla="*/ 353992 h 2613972"/>
              <a:gd name="connsiteX48" fmla="*/ 3827427 w 5018777"/>
              <a:gd name="connsiteY48" fmla="*/ 318069 h 2613972"/>
              <a:gd name="connsiteX49" fmla="*/ 3959235 w 5018777"/>
              <a:gd name="connsiteY49" fmla="*/ 340566 h 2613972"/>
              <a:gd name="connsiteX50" fmla="*/ 4097120 w 5018777"/>
              <a:gd name="connsiteY50" fmla="*/ 485709 h 2613972"/>
              <a:gd name="connsiteX51" fmla="*/ 4111997 w 5018777"/>
              <a:gd name="connsiteY51" fmla="*/ 627586 h 2613972"/>
              <a:gd name="connsiteX52" fmla="*/ 4060835 w 5018777"/>
              <a:gd name="connsiteY52" fmla="*/ 775995 h 2613972"/>
              <a:gd name="connsiteX53" fmla="*/ 3946897 w 5018777"/>
              <a:gd name="connsiteY53" fmla="*/ 858000 h 2613972"/>
              <a:gd name="connsiteX54" fmla="*/ 3780255 w 5018777"/>
              <a:gd name="connsiteY54" fmla="*/ 892472 h 2613972"/>
              <a:gd name="connsiteX55" fmla="*/ 3567349 w 5018777"/>
              <a:gd name="connsiteY55" fmla="*/ 870338 h 2613972"/>
              <a:gd name="connsiteX56" fmla="*/ 3414586 w 5018777"/>
              <a:gd name="connsiteY56" fmla="*/ 817633 h 2613972"/>
              <a:gd name="connsiteX57" fmla="*/ 3324870 w 5018777"/>
              <a:gd name="connsiteY57" fmla="*/ 699432 h 2613972"/>
              <a:gd name="connsiteX58" fmla="*/ 3267538 w 5018777"/>
              <a:gd name="connsiteY58" fmla="*/ 546941 h 2613972"/>
              <a:gd name="connsiteX59" fmla="*/ 3199412 w 5018777"/>
              <a:gd name="connsiteY59" fmla="*/ 374675 h 2613972"/>
              <a:gd name="connsiteX60" fmla="*/ 3139177 w 5018777"/>
              <a:gd name="connsiteY60" fmla="*/ 289766 h 2613972"/>
              <a:gd name="connsiteX61" fmla="*/ 3081120 w 5018777"/>
              <a:gd name="connsiteY61" fmla="*/ 238966 h 2613972"/>
              <a:gd name="connsiteX62" fmla="*/ 3008549 w 5018777"/>
              <a:gd name="connsiteY62" fmla="*/ 180909 h 2613972"/>
              <a:gd name="connsiteX63" fmla="*/ 2934889 w 5018777"/>
              <a:gd name="connsiteY63" fmla="*/ 131198 h 2613972"/>
              <a:gd name="connsiteX64" fmla="*/ 2827120 w 5018777"/>
              <a:gd name="connsiteY64" fmla="*/ 86566 h 2613972"/>
              <a:gd name="connsiteX65" fmla="*/ 2667463 w 5018777"/>
              <a:gd name="connsiteY65" fmla="*/ 57538 h 2613972"/>
              <a:gd name="connsiteX66" fmla="*/ 2500549 w 5018777"/>
              <a:gd name="connsiteY66" fmla="*/ 50280 h 2613972"/>
              <a:gd name="connsiteX67" fmla="*/ 2275577 w 5018777"/>
              <a:gd name="connsiteY67" fmla="*/ 28509 h 2613972"/>
              <a:gd name="connsiteX68" fmla="*/ 2036092 w 5018777"/>
              <a:gd name="connsiteY68" fmla="*/ 13995 h 2613972"/>
              <a:gd name="connsiteX69" fmla="*/ 1753063 w 5018777"/>
              <a:gd name="connsiteY69" fmla="*/ 35766 h 2613972"/>
              <a:gd name="connsiteX70" fmla="*/ 1519746 w 5018777"/>
              <a:gd name="connsiteY70" fmla="*/ 88743 h 2613972"/>
              <a:gd name="connsiteX71" fmla="*/ 1157977 w 5018777"/>
              <a:gd name="connsiteY71" fmla="*/ 197238 h 2613972"/>
              <a:gd name="connsiteX72" fmla="*/ 969292 w 5018777"/>
              <a:gd name="connsiteY72" fmla="*/ 267995 h 2613972"/>
              <a:gd name="connsiteX73" fmla="*/ 889463 w 5018777"/>
              <a:gd name="connsiteY73" fmla="*/ 326052 h 2613972"/>
              <a:gd name="connsiteX74" fmla="*/ 763189 w 5018777"/>
              <a:gd name="connsiteY74" fmla="*/ 427289 h 2613972"/>
              <a:gd name="connsiteX75" fmla="*/ 693520 w 5018777"/>
              <a:gd name="connsiteY75" fmla="*/ 507480 h 2613972"/>
              <a:gd name="connsiteX76" fmla="*/ 664492 w 5018777"/>
              <a:gd name="connsiteY76" fmla="*/ 551023 h 2613972"/>
              <a:gd name="connsiteX77" fmla="*/ 642720 w 5018777"/>
              <a:gd name="connsiteY77" fmla="*/ 616338 h 2613972"/>
              <a:gd name="connsiteX78" fmla="*/ 651792 w 5018777"/>
              <a:gd name="connsiteY78" fmla="*/ 747692 h 2613972"/>
              <a:gd name="connsiteX79" fmla="*/ 700052 w 5018777"/>
              <a:gd name="connsiteY79" fmla="*/ 811192 h 2613972"/>
              <a:gd name="connsiteX80" fmla="*/ 751577 w 5018777"/>
              <a:gd name="connsiteY80" fmla="*/ 811555 h 2613972"/>
              <a:gd name="connsiteX81" fmla="*/ 775889 w 5018777"/>
              <a:gd name="connsiteY81" fmla="*/ 755675 h 2613972"/>
              <a:gd name="connsiteX82" fmla="*/ 764640 w 5018777"/>
              <a:gd name="connsiteY82" fmla="*/ 686006 h 2613972"/>
              <a:gd name="connsiteX83" fmla="*/ 704769 w 5018777"/>
              <a:gd name="connsiteY83" fmla="*/ 651172 h 2613972"/>
              <a:gd name="connsiteX84" fmla="*/ 567246 w 5018777"/>
              <a:gd name="connsiteY84" fmla="*/ 645729 h 2613972"/>
              <a:gd name="connsiteX85" fmla="*/ 468549 w 5018777"/>
              <a:gd name="connsiteY85" fmla="*/ 688909 h 2613972"/>
              <a:gd name="connsiteX86" fmla="*/ 446777 w 5018777"/>
              <a:gd name="connsiteY86" fmla="*/ 761480 h 2613972"/>
              <a:gd name="connsiteX87" fmla="*/ 475806 w 5018777"/>
              <a:gd name="connsiteY87" fmla="*/ 855823 h 2613972"/>
              <a:gd name="connsiteX88" fmla="*/ 533863 w 5018777"/>
              <a:gd name="connsiteY88" fmla="*/ 848566 h 2613972"/>
              <a:gd name="connsiteX89" fmla="*/ 541120 w 5018777"/>
              <a:gd name="connsiteY89" fmla="*/ 826795 h 2613972"/>
              <a:gd name="connsiteX90" fmla="*/ 519349 w 5018777"/>
              <a:gd name="connsiteY90" fmla="*/ 746966 h 2613972"/>
              <a:gd name="connsiteX91" fmla="*/ 497577 w 5018777"/>
              <a:gd name="connsiteY91" fmla="*/ 732452 h 2613972"/>
              <a:gd name="connsiteX92" fmla="*/ 352435 w 5018777"/>
              <a:gd name="connsiteY92" fmla="*/ 739709 h 2613972"/>
              <a:gd name="connsiteX93" fmla="*/ 252286 w 5018777"/>
              <a:gd name="connsiteY93" fmla="*/ 797766 h 2613972"/>
              <a:gd name="connsiteX94" fmla="*/ 192777 w 5018777"/>
              <a:gd name="connsiteY94" fmla="*/ 899366 h 2613972"/>
              <a:gd name="connsiteX95" fmla="*/ 187335 w 5018777"/>
              <a:gd name="connsiteY95" fmla="*/ 1033260 h 2613972"/>
              <a:gd name="connsiteX96" fmla="*/ 218177 w 5018777"/>
              <a:gd name="connsiteY96" fmla="*/ 1077529 h 2613972"/>
              <a:gd name="connsiteX97" fmla="*/ 278049 w 5018777"/>
              <a:gd name="connsiteY97" fmla="*/ 1070272 h 2613972"/>
              <a:gd name="connsiteX98" fmla="*/ 297643 w 5018777"/>
              <a:gd name="connsiteY98" fmla="*/ 1029269 h 2613972"/>
              <a:gd name="connsiteX99" fmla="*/ 260995 w 5018777"/>
              <a:gd name="connsiteY99" fmla="*/ 964318 h 2613972"/>
              <a:gd name="connsiteX100" fmla="*/ 172095 w 5018777"/>
              <a:gd name="connsiteY100" fmla="*/ 958875 h 2613972"/>
              <a:gd name="connsiteX101" fmla="*/ 108957 w 5018777"/>
              <a:gd name="connsiteY101" fmla="*/ 1003143 h 2613972"/>
              <a:gd name="connsiteX102" fmla="*/ 54892 w 5018777"/>
              <a:gd name="connsiteY102" fmla="*/ 1073538 h 2613972"/>
              <a:gd name="connsiteX103" fmla="*/ 14252 w 5018777"/>
              <a:gd name="connsiteY103" fmla="*/ 1163526 h 2613972"/>
              <a:gd name="connsiteX104" fmla="*/ 20783 w 5018777"/>
              <a:gd name="connsiteY104" fmla="*/ 1268755 h 2613972"/>
              <a:gd name="connsiteX105" fmla="*/ 69406 w 5018777"/>
              <a:gd name="connsiteY105" fmla="*/ 1320280 h 2613972"/>
              <a:gd name="connsiteX106" fmla="*/ 112949 w 5018777"/>
              <a:gd name="connsiteY106" fmla="*/ 1349309 h 2613972"/>
              <a:gd name="connsiteX107" fmla="*/ 159032 w 5018777"/>
              <a:gd name="connsiteY107" fmla="*/ 1348583 h 2613972"/>
              <a:gd name="connsiteX108" fmla="*/ 217089 w 5018777"/>
              <a:gd name="connsiteY108" fmla="*/ 1323183 h 2613972"/>
              <a:gd name="connsiteX109" fmla="*/ 199672 w 5018777"/>
              <a:gd name="connsiteY109" fmla="*/ 1249886 h 2613972"/>
              <a:gd name="connsiteX110" fmla="*/ 124197 w 5018777"/>
              <a:gd name="connsiteY110" fmla="*/ 1242992 h 2613972"/>
              <a:gd name="connsiteX111" fmla="*/ 54892 w 5018777"/>
              <a:gd name="connsiteY111" fmla="*/ 1269480 h 2613972"/>
              <a:gd name="connsiteX112" fmla="*/ 33120 w 5018777"/>
              <a:gd name="connsiteY112" fmla="*/ 1305766 h 2613972"/>
              <a:gd name="connsiteX113" fmla="*/ 18606 w 5018777"/>
              <a:gd name="connsiteY113" fmla="*/ 1327538 h 2613972"/>
              <a:gd name="connsiteX114" fmla="*/ 4092 w 5018777"/>
              <a:gd name="connsiteY114" fmla="*/ 1386320 h 2613972"/>
              <a:gd name="connsiteX115" fmla="*/ 3729 w 5018777"/>
              <a:gd name="connsiteY115" fmla="*/ 1442926 h 2613972"/>
              <a:gd name="connsiteX116" fmla="*/ 47635 w 5018777"/>
              <a:gd name="connsiteY116" fmla="*/ 1501709 h 2613972"/>
              <a:gd name="connsiteX117" fmla="*/ 91177 w 5018777"/>
              <a:gd name="connsiteY117" fmla="*/ 1530738 h 2613972"/>
              <a:gd name="connsiteX118" fmla="*/ 127100 w 5018777"/>
              <a:gd name="connsiteY118" fmla="*/ 1575006 h 2613972"/>
              <a:gd name="connsiteX119" fmla="*/ 171006 w 5018777"/>
              <a:gd name="connsiteY119" fmla="*/ 1588795 h 2613972"/>
              <a:gd name="connsiteX120" fmla="*/ 228337 w 5018777"/>
              <a:gd name="connsiteY120" fmla="*/ 1568475 h 2613972"/>
              <a:gd name="connsiteX121" fmla="*/ 236683 w 5018777"/>
              <a:gd name="connsiteY121" fmla="*/ 1490460 h 2613972"/>
              <a:gd name="connsiteX122" fmla="*/ 157217 w 5018777"/>
              <a:gd name="connsiteY122" fmla="*/ 1472318 h 2613972"/>
              <a:gd name="connsiteX123" fmla="*/ 105692 w 5018777"/>
              <a:gd name="connsiteY123" fmla="*/ 1508966 h 2613972"/>
              <a:gd name="connsiteX124" fmla="*/ 105692 w 5018777"/>
              <a:gd name="connsiteY124" fmla="*/ 1704909 h 2613972"/>
              <a:gd name="connsiteX125" fmla="*/ 141615 w 5018777"/>
              <a:gd name="connsiteY125" fmla="*/ 1756072 h 2613972"/>
              <a:gd name="connsiteX126" fmla="*/ 192777 w 5018777"/>
              <a:gd name="connsiteY126" fmla="*/ 1799252 h 2613972"/>
              <a:gd name="connsiteX127" fmla="*/ 250835 w 5018777"/>
              <a:gd name="connsiteY127" fmla="*/ 1835538 h 2613972"/>
              <a:gd name="connsiteX128" fmla="*/ 359692 w 5018777"/>
              <a:gd name="connsiteY128" fmla="*/ 1828280 h 2613972"/>
              <a:gd name="connsiteX129" fmla="*/ 394163 w 5018777"/>
              <a:gd name="connsiteY129" fmla="*/ 1803243 h 2613972"/>
              <a:gd name="connsiteX130" fmla="*/ 410492 w 5018777"/>
              <a:gd name="connsiteY130" fmla="*/ 1704909 h 2613972"/>
              <a:gd name="connsiteX131" fmla="*/ 366949 w 5018777"/>
              <a:gd name="connsiteY131" fmla="*/ 1690395 h 2613972"/>
              <a:gd name="connsiteX132" fmla="*/ 316149 w 5018777"/>
              <a:gd name="connsiteY132" fmla="*/ 1697652 h 2613972"/>
              <a:gd name="connsiteX133" fmla="*/ 279863 w 5018777"/>
              <a:gd name="connsiteY133" fmla="*/ 1726680 h 2613972"/>
              <a:gd name="connsiteX134" fmla="*/ 265349 w 5018777"/>
              <a:gd name="connsiteY134" fmla="*/ 1791995 h 2613972"/>
              <a:gd name="connsiteX135" fmla="*/ 276235 w 5018777"/>
              <a:gd name="connsiteY135" fmla="*/ 1945846 h 2613972"/>
              <a:gd name="connsiteX136" fmla="*/ 331026 w 5018777"/>
              <a:gd name="connsiteY136" fmla="*/ 1991203 h 2613972"/>
              <a:gd name="connsiteX137" fmla="*/ 417749 w 5018777"/>
              <a:gd name="connsiteY137" fmla="*/ 2009709 h 2613972"/>
              <a:gd name="connsiteX138" fmla="*/ 526606 w 5018777"/>
              <a:gd name="connsiteY138" fmla="*/ 2002452 h 2613972"/>
              <a:gd name="connsiteX139" fmla="*/ 555635 w 5018777"/>
              <a:gd name="connsiteY139" fmla="*/ 1980680 h 2613972"/>
              <a:gd name="connsiteX140" fmla="*/ 599177 w 5018777"/>
              <a:gd name="connsiteY140" fmla="*/ 1951652 h 2613972"/>
              <a:gd name="connsiteX141" fmla="*/ 628206 w 5018777"/>
              <a:gd name="connsiteY141" fmla="*/ 1908109 h 2613972"/>
              <a:gd name="connsiteX142" fmla="*/ 613692 w 5018777"/>
              <a:gd name="connsiteY142" fmla="*/ 1842795 h 2613972"/>
              <a:gd name="connsiteX143" fmla="*/ 570149 w 5018777"/>
              <a:gd name="connsiteY143" fmla="*/ 1799252 h 2613972"/>
              <a:gd name="connsiteX144" fmla="*/ 528057 w 5018777"/>
              <a:gd name="connsiteY144" fmla="*/ 1807235 h 2613972"/>
              <a:gd name="connsiteX145" fmla="*/ 481249 w 5018777"/>
              <a:gd name="connsiteY145" fmla="*/ 1905206 h 2613972"/>
              <a:gd name="connsiteX146" fmla="*/ 555635 w 5018777"/>
              <a:gd name="connsiteY146" fmla="*/ 2002452 h 2613972"/>
              <a:gd name="connsiteX147" fmla="*/ 570149 w 5018777"/>
              <a:gd name="connsiteY147" fmla="*/ 2024223 h 2613972"/>
              <a:gd name="connsiteX148" fmla="*/ 700777 w 5018777"/>
              <a:gd name="connsiteY148" fmla="*/ 2075023 h 2613972"/>
              <a:gd name="connsiteX149" fmla="*/ 737063 w 5018777"/>
              <a:gd name="connsiteY149" fmla="*/ 2089538 h 2613972"/>
              <a:gd name="connsiteX150" fmla="*/ 867692 w 5018777"/>
              <a:gd name="connsiteY150" fmla="*/ 2126549 h 2613972"/>
              <a:gd name="connsiteX151" fmla="*/ 969292 w 5018777"/>
              <a:gd name="connsiteY151" fmla="*/ 2154852 h 2613972"/>
              <a:gd name="connsiteX152" fmla="*/ 1078149 w 5018777"/>
              <a:gd name="connsiteY152" fmla="*/ 2140338 h 2613972"/>
              <a:gd name="connsiteX153" fmla="*/ 1128949 w 5018777"/>
              <a:gd name="connsiteY153" fmla="*/ 2111309 h 2613972"/>
              <a:gd name="connsiteX154" fmla="*/ 1247603 w 5018777"/>
              <a:gd name="connsiteY154" fmla="*/ 2020232 h 2613972"/>
              <a:gd name="connsiteX155" fmla="*/ 1291509 w 5018777"/>
              <a:gd name="connsiteY155" fmla="*/ 1963989 h 2613972"/>
              <a:gd name="connsiteX156" fmla="*/ 1278083 w 5018777"/>
              <a:gd name="connsiteY156" fmla="*/ 1846060 h 2613972"/>
              <a:gd name="connsiteX157" fmla="*/ 1223292 w 5018777"/>
              <a:gd name="connsiteY157" fmla="*/ 1821023 h 2613972"/>
              <a:gd name="connsiteX158" fmla="*/ 1129675 w 5018777"/>
              <a:gd name="connsiteY158" fmla="*/ 1839892 h 2613972"/>
              <a:gd name="connsiteX159" fmla="*/ 1107177 w 5018777"/>
              <a:gd name="connsiteY159" fmla="*/ 1900852 h 2613972"/>
              <a:gd name="connsiteX160" fmla="*/ 1085406 w 5018777"/>
              <a:gd name="connsiteY160" fmla="*/ 2009709 h 2613972"/>
              <a:gd name="connsiteX161" fmla="*/ 1020092 w 5018777"/>
              <a:gd name="connsiteY161" fmla="*/ 2002452 h 2613972"/>
              <a:gd name="connsiteX162" fmla="*/ 984532 w 5018777"/>
              <a:gd name="connsiteY162" fmla="*/ 1918269 h 2613972"/>
              <a:gd name="connsiteX163" fmla="*/ 996869 w 5018777"/>
              <a:gd name="connsiteY163" fmla="*/ 1814492 h 2613972"/>
              <a:gd name="connsiteX164" fmla="*/ 1070529 w 5018777"/>
              <a:gd name="connsiteY164" fmla="*/ 1738292 h 2613972"/>
              <a:gd name="connsiteX165" fmla="*/ 1230549 w 5018777"/>
              <a:gd name="connsiteY165" fmla="*/ 1697652 h 2613972"/>
              <a:gd name="connsiteX166" fmla="*/ 1339406 w 5018777"/>
              <a:gd name="connsiteY166" fmla="*/ 1704909 h 2613972"/>
              <a:gd name="connsiteX167" fmla="*/ 1426492 w 5018777"/>
              <a:gd name="connsiteY167" fmla="*/ 1748452 h 2613972"/>
              <a:gd name="connsiteX168" fmla="*/ 1480557 w 5018777"/>
              <a:gd name="connsiteY168" fmla="*/ 1799252 h 2613972"/>
              <a:gd name="connsiteX169" fmla="*/ 1510312 w 5018777"/>
              <a:gd name="connsiteY169" fmla="*/ 1866380 h 2613972"/>
              <a:gd name="connsiteX170" fmla="*/ 1511037 w 5018777"/>
              <a:gd name="connsiteY170" fmla="*/ 1968706 h 2613972"/>
              <a:gd name="connsiteX171" fmla="*/ 1463866 w 5018777"/>
              <a:gd name="connsiteY171" fmla="*/ 2053615 h 2613972"/>
              <a:gd name="connsiteX172" fmla="*/ 1404720 w 5018777"/>
              <a:gd name="connsiteY172" fmla="*/ 2169366 h 2613972"/>
              <a:gd name="connsiteX173" fmla="*/ 1368435 w 5018777"/>
              <a:gd name="connsiteY173" fmla="*/ 2299995 h 2613972"/>
              <a:gd name="connsiteX174" fmla="*/ 1370975 w 5018777"/>
              <a:gd name="connsiteY174" fmla="*/ 2456023 h 2613972"/>
              <a:gd name="connsiteX175" fmla="*/ 1513577 w 5018777"/>
              <a:gd name="connsiteY175" fmla="*/ 2561252 h 2613972"/>
              <a:gd name="connsiteX176" fmla="*/ 1636949 w 5018777"/>
              <a:gd name="connsiteY176" fmla="*/ 2597538 h 2613972"/>
              <a:gd name="connsiteX177" fmla="*/ 1813297 w 5018777"/>
              <a:gd name="connsiteY177" fmla="*/ 2613957 h 2613972"/>
              <a:gd name="connsiteX178" fmla="*/ 1929775 w 5018777"/>
              <a:gd name="connsiteY178" fmla="*/ 2579213 h 2613972"/>
              <a:gd name="connsiteX179" fmla="*/ 1963520 w 5018777"/>
              <a:gd name="connsiteY179" fmla="*/ 2503195 h 2613972"/>
              <a:gd name="connsiteX180" fmla="*/ 2006337 w 5018777"/>
              <a:gd name="connsiteY180" fmla="*/ 2321766 h 2613972"/>
              <a:gd name="connsiteX181" fmla="*/ 2043349 w 5018777"/>
              <a:gd name="connsiteY181" fmla="*/ 2118566 h 2613972"/>
              <a:gd name="connsiteX182" fmla="*/ 2102495 w 5018777"/>
              <a:gd name="connsiteY182" fmla="*/ 1994469 h 2613972"/>
              <a:gd name="connsiteX183" fmla="*/ 2221512 w 5018777"/>
              <a:gd name="connsiteY183" fmla="*/ 1885975 h 2613972"/>
              <a:gd name="connsiteX184" fmla="*/ 2333362 w 5018777"/>
              <a:gd name="connsiteY184" fmla="*/ 1873365 h 2613972"/>
              <a:gd name="connsiteX185" fmla="*/ 2398949 w 5018777"/>
              <a:gd name="connsiteY185" fmla="*/ 1886338 h 2613972"/>
              <a:gd name="connsiteX186" fmla="*/ 2457006 w 5018777"/>
              <a:gd name="connsiteY186" fmla="*/ 1937138 h 2613972"/>
              <a:gd name="connsiteX187" fmla="*/ 2493292 w 5018777"/>
              <a:gd name="connsiteY187" fmla="*/ 1980680 h 2613972"/>
              <a:gd name="connsiteX188" fmla="*/ 2533387 w 5018777"/>
              <a:gd name="connsiteY188" fmla="*/ 2070850 h 2613972"/>
              <a:gd name="connsiteX189" fmla="*/ 2542550 w 5018777"/>
              <a:gd name="connsiteY189" fmla="*/ 2186783 h 2613972"/>
              <a:gd name="connsiteX190" fmla="*/ 2476600 w 5018777"/>
              <a:gd name="connsiteY190" fmla="*/ 2276772 h 2613972"/>
              <a:gd name="connsiteX191" fmla="*/ 2332092 w 5018777"/>
              <a:gd name="connsiteY191" fmla="*/ 2284845 h 2613972"/>
              <a:gd name="connsiteX192" fmla="*/ 2435144 w 5018777"/>
              <a:gd name="connsiteY192" fmla="*/ 2156666 h 2613972"/>
              <a:gd name="connsiteX193" fmla="*/ 2379899 w 5018777"/>
              <a:gd name="connsiteY193" fmla="*/ 2052435 h 2613972"/>
              <a:gd name="connsiteX194" fmla="*/ 2275577 w 5018777"/>
              <a:gd name="connsiteY194" fmla="*/ 2024223 h 2613972"/>
              <a:gd name="connsiteX195" fmla="*/ 2152206 w 5018777"/>
              <a:gd name="connsiteY195" fmla="*/ 2118566 h 2613972"/>
              <a:gd name="connsiteX196" fmla="*/ 2130435 w 5018777"/>
              <a:gd name="connsiteY196" fmla="*/ 2358052 h 2613972"/>
              <a:gd name="connsiteX197" fmla="*/ 2209265 w 5018777"/>
              <a:gd name="connsiteY197" fmla="*/ 2471898 h 2613972"/>
              <a:gd name="connsiteX198" fmla="*/ 2319120 w 5018777"/>
              <a:gd name="connsiteY198" fmla="*/ 2539480 h 2613972"/>
              <a:gd name="connsiteX199" fmla="*/ 2532662 w 5018777"/>
              <a:gd name="connsiteY199" fmla="*/ 2572682 h 2613972"/>
              <a:gd name="connsiteX200" fmla="*/ 2587635 w 5018777"/>
              <a:gd name="connsiteY200" fmla="*/ 2488680 h 2613972"/>
              <a:gd name="connsiteX201" fmla="*/ 2594892 w 5018777"/>
              <a:gd name="connsiteY201" fmla="*/ 2416109 h 2613972"/>
              <a:gd name="connsiteX202" fmla="*/ 2790835 w 5018777"/>
              <a:gd name="connsiteY202" fmla="*/ 2459652 h 2613972"/>
              <a:gd name="connsiteX203" fmla="*/ 2767612 w 5018777"/>
              <a:gd name="connsiteY203" fmla="*/ 2272145 h 2613972"/>
              <a:gd name="connsiteX204" fmla="*/ 2980246 w 5018777"/>
              <a:gd name="connsiteY204" fmla="*/ 2288837 h 2613972"/>
              <a:gd name="connsiteX205" fmla="*/ 2916474 w 5018777"/>
              <a:gd name="connsiteY205" fmla="*/ 2071576 h 2613972"/>
              <a:gd name="connsiteX206" fmla="*/ 3146435 w 5018777"/>
              <a:gd name="connsiteY206" fmla="*/ 2045995 h 2613972"/>
              <a:gd name="connsiteX207" fmla="*/ 3023063 w 5018777"/>
              <a:gd name="connsiteY207" fmla="*/ 1850052 h 2613972"/>
              <a:gd name="connsiteX208" fmla="*/ 3251300 w 5018777"/>
              <a:gd name="connsiteY208" fmla="*/ 1833179 h 2613972"/>
              <a:gd name="connsiteX209" fmla="*/ 3091099 w 5018777"/>
              <a:gd name="connsiteY209" fmla="*/ 1654109 h 2613972"/>
              <a:gd name="connsiteX210" fmla="*/ 3298835 w 5018777"/>
              <a:gd name="connsiteY210" fmla="*/ 1574280 h 2613972"/>
              <a:gd name="connsiteX211" fmla="*/ 3119402 w 5018777"/>
              <a:gd name="connsiteY211" fmla="*/ 1427233 h 2613972"/>
              <a:gd name="connsiteX212" fmla="*/ 3313349 w 5018777"/>
              <a:gd name="connsiteY212" fmla="*/ 1269480 h 2613972"/>
              <a:gd name="connsiteX213" fmla="*/ 3097993 w 5018777"/>
              <a:gd name="connsiteY213" fmla="*/ 1179401 h 2613972"/>
              <a:gd name="connsiteX214" fmla="*/ 3255292 w 5018777"/>
              <a:gd name="connsiteY214" fmla="*/ 1000966 h 2613972"/>
              <a:gd name="connsiteX215" fmla="*/ 3028325 w 5018777"/>
              <a:gd name="connsiteY215" fmla="*/ 929937 h 2613972"/>
              <a:gd name="connsiteX216" fmla="*/ 3131920 w 5018777"/>
              <a:gd name="connsiteY216" fmla="*/ 710680 h 2613972"/>
              <a:gd name="connsiteX217" fmla="*/ 2892435 w 5018777"/>
              <a:gd name="connsiteY217" fmla="*/ 652623 h 2613972"/>
              <a:gd name="connsiteX218" fmla="*/ 2976527 w 5018777"/>
              <a:gd name="connsiteY218" fmla="*/ 470741 h 2613972"/>
              <a:gd name="connsiteX219" fmla="*/ 2736950 w 5018777"/>
              <a:gd name="connsiteY219" fmla="*/ 453233 h 2613972"/>
              <a:gd name="connsiteX220" fmla="*/ 2725520 w 5018777"/>
              <a:gd name="connsiteY220" fmla="*/ 297023 h 2613972"/>
              <a:gd name="connsiteX221" fmla="*/ 2711006 w 5018777"/>
              <a:gd name="connsiteY221" fmla="*/ 238966 h 2613972"/>
              <a:gd name="connsiteX0" fmla="*/ 4779292 w 5018777"/>
              <a:gd name="connsiteY0" fmla="*/ 514738 h 2613972"/>
              <a:gd name="connsiteX1" fmla="*/ 4815577 w 5018777"/>
              <a:gd name="connsiteY1" fmla="*/ 558280 h 2613972"/>
              <a:gd name="connsiteX2" fmla="*/ 4895406 w 5018777"/>
              <a:gd name="connsiteY2" fmla="*/ 551023 h 2613972"/>
              <a:gd name="connsiteX3" fmla="*/ 4895406 w 5018777"/>
              <a:gd name="connsiteY3" fmla="*/ 471195 h 2613972"/>
              <a:gd name="connsiteX4" fmla="*/ 4859120 w 5018777"/>
              <a:gd name="connsiteY4" fmla="*/ 434909 h 2613972"/>
              <a:gd name="connsiteX5" fmla="*/ 4815577 w 5018777"/>
              <a:gd name="connsiteY5" fmla="*/ 420395 h 2613972"/>
              <a:gd name="connsiteX6" fmla="*/ 4750263 w 5018777"/>
              <a:gd name="connsiteY6" fmla="*/ 427652 h 2613972"/>
              <a:gd name="connsiteX7" fmla="*/ 4684223 w 5018777"/>
              <a:gd name="connsiteY7" fmla="*/ 528435 h 2613972"/>
              <a:gd name="connsiteX8" fmla="*/ 4706720 w 5018777"/>
              <a:gd name="connsiteY8" fmla="*/ 674395 h 2613972"/>
              <a:gd name="connsiteX9" fmla="*/ 4743006 w 5018777"/>
              <a:gd name="connsiteY9" fmla="*/ 703423 h 2613972"/>
              <a:gd name="connsiteX10" fmla="*/ 4779292 w 5018777"/>
              <a:gd name="connsiteY10" fmla="*/ 725195 h 2613972"/>
              <a:gd name="connsiteX11" fmla="*/ 4801063 w 5018777"/>
              <a:gd name="connsiteY11" fmla="*/ 739709 h 2613972"/>
              <a:gd name="connsiteX12" fmla="*/ 4960720 w 5018777"/>
              <a:gd name="connsiteY12" fmla="*/ 725195 h 2613972"/>
              <a:gd name="connsiteX13" fmla="*/ 4982492 w 5018777"/>
              <a:gd name="connsiteY13" fmla="*/ 681652 h 2613972"/>
              <a:gd name="connsiteX14" fmla="*/ 5004263 w 5018777"/>
              <a:gd name="connsiteY14" fmla="*/ 638109 h 2613972"/>
              <a:gd name="connsiteX15" fmla="*/ 5011520 w 5018777"/>
              <a:gd name="connsiteY15" fmla="*/ 594566 h 2613972"/>
              <a:gd name="connsiteX16" fmla="*/ 5018777 w 5018777"/>
              <a:gd name="connsiteY16" fmla="*/ 565538 h 2613972"/>
              <a:gd name="connsiteX17" fmla="*/ 5004263 w 5018777"/>
              <a:gd name="connsiteY17" fmla="*/ 398623 h 2613972"/>
              <a:gd name="connsiteX18" fmla="*/ 4997006 w 5018777"/>
              <a:gd name="connsiteY18" fmla="*/ 376852 h 2613972"/>
              <a:gd name="connsiteX19" fmla="*/ 4982492 w 5018777"/>
              <a:gd name="connsiteY19" fmla="*/ 355080 h 2613972"/>
              <a:gd name="connsiteX20" fmla="*/ 4960720 w 5018777"/>
              <a:gd name="connsiteY20" fmla="*/ 318795 h 2613972"/>
              <a:gd name="connsiteX21" fmla="*/ 4953463 w 5018777"/>
              <a:gd name="connsiteY21" fmla="*/ 297023 h 2613972"/>
              <a:gd name="connsiteX22" fmla="*/ 4888149 w 5018777"/>
              <a:gd name="connsiteY22" fmla="*/ 260738 h 2613972"/>
              <a:gd name="connsiteX23" fmla="*/ 4851863 w 5018777"/>
              <a:gd name="connsiteY23" fmla="*/ 238966 h 2613972"/>
              <a:gd name="connsiteX24" fmla="*/ 4743006 w 5018777"/>
              <a:gd name="connsiteY24" fmla="*/ 166395 h 2613972"/>
              <a:gd name="connsiteX25" fmla="*/ 4655920 w 5018777"/>
              <a:gd name="connsiteY25" fmla="*/ 115595 h 2613972"/>
              <a:gd name="connsiteX26" fmla="*/ 4568835 w 5018777"/>
              <a:gd name="connsiteY26" fmla="*/ 72052 h 2613972"/>
              <a:gd name="connsiteX27" fmla="*/ 4264035 w 5018777"/>
              <a:gd name="connsiteY27" fmla="*/ 6738 h 2613972"/>
              <a:gd name="connsiteX28" fmla="*/ 3939822 w 5018777"/>
              <a:gd name="connsiteY28" fmla="*/ 9550 h 2613972"/>
              <a:gd name="connsiteX29" fmla="*/ 3722380 w 5018777"/>
              <a:gd name="connsiteY29" fmla="*/ 72778 h 2613972"/>
              <a:gd name="connsiteX30" fmla="*/ 3547755 w 5018777"/>
              <a:gd name="connsiteY30" fmla="*/ 254932 h 2613972"/>
              <a:gd name="connsiteX31" fmla="*/ 3502035 w 5018777"/>
              <a:gd name="connsiteY31" fmla="*/ 427652 h 2613972"/>
              <a:gd name="connsiteX32" fmla="*/ 3501672 w 5018777"/>
              <a:gd name="connsiteY32" fmla="*/ 560095 h 2613972"/>
              <a:gd name="connsiteX33" fmla="*/ 3554649 w 5018777"/>
              <a:gd name="connsiteY33" fmla="*/ 674395 h 2613972"/>
              <a:gd name="connsiteX34" fmla="*/ 3638106 w 5018777"/>
              <a:gd name="connsiteY34" fmla="*/ 736806 h 2613972"/>
              <a:gd name="connsiteX35" fmla="*/ 3756397 w 5018777"/>
              <a:gd name="connsiteY35" fmla="*/ 759303 h 2613972"/>
              <a:gd name="connsiteX36" fmla="*/ 3886663 w 5018777"/>
              <a:gd name="connsiteY36" fmla="*/ 746966 h 2613972"/>
              <a:gd name="connsiteX37" fmla="*/ 3980643 w 5018777"/>
              <a:gd name="connsiteY37" fmla="*/ 665686 h 2613972"/>
              <a:gd name="connsiteX38" fmla="*/ 4000237 w 5018777"/>
              <a:gd name="connsiteY38" fmla="*/ 584043 h 2613972"/>
              <a:gd name="connsiteX39" fmla="*/ 3943450 w 5018777"/>
              <a:gd name="connsiteY39" fmla="*/ 487160 h 2613972"/>
              <a:gd name="connsiteX40" fmla="*/ 3866706 w 5018777"/>
              <a:gd name="connsiteY40" fmla="*/ 455229 h 2613972"/>
              <a:gd name="connsiteX41" fmla="*/ 3801120 w 5018777"/>
              <a:gd name="connsiteY41" fmla="*/ 466659 h 2613972"/>
              <a:gd name="connsiteX42" fmla="*/ 3763292 w 5018777"/>
              <a:gd name="connsiteY42" fmla="*/ 536509 h 2613972"/>
              <a:gd name="connsiteX43" fmla="*/ 3770005 w 5018777"/>
              <a:gd name="connsiteY43" fmla="*/ 633845 h 2613972"/>
              <a:gd name="connsiteX44" fmla="*/ 3681286 w 5018777"/>
              <a:gd name="connsiteY44" fmla="*/ 546669 h 2613972"/>
              <a:gd name="connsiteX45" fmla="*/ 3668949 w 5018777"/>
              <a:gd name="connsiteY45" fmla="*/ 442166 h 2613972"/>
              <a:gd name="connsiteX46" fmla="*/ 3724285 w 5018777"/>
              <a:gd name="connsiteY46" fmla="*/ 353992 h 2613972"/>
              <a:gd name="connsiteX47" fmla="*/ 3827427 w 5018777"/>
              <a:gd name="connsiteY47" fmla="*/ 318069 h 2613972"/>
              <a:gd name="connsiteX48" fmla="*/ 3959235 w 5018777"/>
              <a:gd name="connsiteY48" fmla="*/ 340566 h 2613972"/>
              <a:gd name="connsiteX49" fmla="*/ 4097120 w 5018777"/>
              <a:gd name="connsiteY49" fmla="*/ 485709 h 2613972"/>
              <a:gd name="connsiteX50" fmla="*/ 4111997 w 5018777"/>
              <a:gd name="connsiteY50" fmla="*/ 627586 h 2613972"/>
              <a:gd name="connsiteX51" fmla="*/ 4060835 w 5018777"/>
              <a:gd name="connsiteY51" fmla="*/ 775995 h 2613972"/>
              <a:gd name="connsiteX52" fmla="*/ 3946897 w 5018777"/>
              <a:gd name="connsiteY52" fmla="*/ 858000 h 2613972"/>
              <a:gd name="connsiteX53" fmla="*/ 3780255 w 5018777"/>
              <a:gd name="connsiteY53" fmla="*/ 892472 h 2613972"/>
              <a:gd name="connsiteX54" fmla="*/ 3567349 w 5018777"/>
              <a:gd name="connsiteY54" fmla="*/ 870338 h 2613972"/>
              <a:gd name="connsiteX55" fmla="*/ 3414586 w 5018777"/>
              <a:gd name="connsiteY55" fmla="*/ 817633 h 2613972"/>
              <a:gd name="connsiteX56" fmla="*/ 3324870 w 5018777"/>
              <a:gd name="connsiteY56" fmla="*/ 699432 h 2613972"/>
              <a:gd name="connsiteX57" fmla="*/ 3267538 w 5018777"/>
              <a:gd name="connsiteY57" fmla="*/ 546941 h 2613972"/>
              <a:gd name="connsiteX58" fmla="*/ 3199412 w 5018777"/>
              <a:gd name="connsiteY58" fmla="*/ 374675 h 2613972"/>
              <a:gd name="connsiteX59" fmla="*/ 3139177 w 5018777"/>
              <a:gd name="connsiteY59" fmla="*/ 289766 h 2613972"/>
              <a:gd name="connsiteX60" fmla="*/ 3081120 w 5018777"/>
              <a:gd name="connsiteY60" fmla="*/ 238966 h 2613972"/>
              <a:gd name="connsiteX61" fmla="*/ 3008549 w 5018777"/>
              <a:gd name="connsiteY61" fmla="*/ 180909 h 2613972"/>
              <a:gd name="connsiteX62" fmla="*/ 2934889 w 5018777"/>
              <a:gd name="connsiteY62" fmla="*/ 131198 h 2613972"/>
              <a:gd name="connsiteX63" fmla="*/ 2827120 w 5018777"/>
              <a:gd name="connsiteY63" fmla="*/ 86566 h 2613972"/>
              <a:gd name="connsiteX64" fmla="*/ 2667463 w 5018777"/>
              <a:gd name="connsiteY64" fmla="*/ 57538 h 2613972"/>
              <a:gd name="connsiteX65" fmla="*/ 2500549 w 5018777"/>
              <a:gd name="connsiteY65" fmla="*/ 50280 h 2613972"/>
              <a:gd name="connsiteX66" fmla="*/ 2275577 w 5018777"/>
              <a:gd name="connsiteY66" fmla="*/ 28509 h 2613972"/>
              <a:gd name="connsiteX67" fmla="*/ 2036092 w 5018777"/>
              <a:gd name="connsiteY67" fmla="*/ 13995 h 2613972"/>
              <a:gd name="connsiteX68" fmla="*/ 1753063 w 5018777"/>
              <a:gd name="connsiteY68" fmla="*/ 35766 h 2613972"/>
              <a:gd name="connsiteX69" fmla="*/ 1519746 w 5018777"/>
              <a:gd name="connsiteY69" fmla="*/ 88743 h 2613972"/>
              <a:gd name="connsiteX70" fmla="*/ 1157977 w 5018777"/>
              <a:gd name="connsiteY70" fmla="*/ 197238 h 2613972"/>
              <a:gd name="connsiteX71" fmla="*/ 969292 w 5018777"/>
              <a:gd name="connsiteY71" fmla="*/ 267995 h 2613972"/>
              <a:gd name="connsiteX72" fmla="*/ 889463 w 5018777"/>
              <a:gd name="connsiteY72" fmla="*/ 326052 h 2613972"/>
              <a:gd name="connsiteX73" fmla="*/ 763189 w 5018777"/>
              <a:gd name="connsiteY73" fmla="*/ 427289 h 2613972"/>
              <a:gd name="connsiteX74" fmla="*/ 693520 w 5018777"/>
              <a:gd name="connsiteY74" fmla="*/ 507480 h 2613972"/>
              <a:gd name="connsiteX75" fmla="*/ 664492 w 5018777"/>
              <a:gd name="connsiteY75" fmla="*/ 551023 h 2613972"/>
              <a:gd name="connsiteX76" fmla="*/ 642720 w 5018777"/>
              <a:gd name="connsiteY76" fmla="*/ 616338 h 2613972"/>
              <a:gd name="connsiteX77" fmla="*/ 651792 w 5018777"/>
              <a:gd name="connsiteY77" fmla="*/ 747692 h 2613972"/>
              <a:gd name="connsiteX78" fmla="*/ 700052 w 5018777"/>
              <a:gd name="connsiteY78" fmla="*/ 811192 h 2613972"/>
              <a:gd name="connsiteX79" fmla="*/ 751577 w 5018777"/>
              <a:gd name="connsiteY79" fmla="*/ 811555 h 2613972"/>
              <a:gd name="connsiteX80" fmla="*/ 775889 w 5018777"/>
              <a:gd name="connsiteY80" fmla="*/ 755675 h 2613972"/>
              <a:gd name="connsiteX81" fmla="*/ 764640 w 5018777"/>
              <a:gd name="connsiteY81" fmla="*/ 686006 h 2613972"/>
              <a:gd name="connsiteX82" fmla="*/ 704769 w 5018777"/>
              <a:gd name="connsiteY82" fmla="*/ 651172 h 2613972"/>
              <a:gd name="connsiteX83" fmla="*/ 567246 w 5018777"/>
              <a:gd name="connsiteY83" fmla="*/ 645729 h 2613972"/>
              <a:gd name="connsiteX84" fmla="*/ 468549 w 5018777"/>
              <a:gd name="connsiteY84" fmla="*/ 688909 h 2613972"/>
              <a:gd name="connsiteX85" fmla="*/ 446777 w 5018777"/>
              <a:gd name="connsiteY85" fmla="*/ 761480 h 2613972"/>
              <a:gd name="connsiteX86" fmla="*/ 475806 w 5018777"/>
              <a:gd name="connsiteY86" fmla="*/ 855823 h 2613972"/>
              <a:gd name="connsiteX87" fmla="*/ 533863 w 5018777"/>
              <a:gd name="connsiteY87" fmla="*/ 848566 h 2613972"/>
              <a:gd name="connsiteX88" fmla="*/ 541120 w 5018777"/>
              <a:gd name="connsiteY88" fmla="*/ 826795 h 2613972"/>
              <a:gd name="connsiteX89" fmla="*/ 519349 w 5018777"/>
              <a:gd name="connsiteY89" fmla="*/ 746966 h 2613972"/>
              <a:gd name="connsiteX90" fmla="*/ 497577 w 5018777"/>
              <a:gd name="connsiteY90" fmla="*/ 732452 h 2613972"/>
              <a:gd name="connsiteX91" fmla="*/ 352435 w 5018777"/>
              <a:gd name="connsiteY91" fmla="*/ 739709 h 2613972"/>
              <a:gd name="connsiteX92" fmla="*/ 252286 w 5018777"/>
              <a:gd name="connsiteY92" fmla="*/ 797766 h 2613972"/>
              <a:gd name="connsiteX93" fmla="*/ 192777 w 5018777"/>
              <a:gd name="connsiteY93" fmla="*/ 899366 h 2613972"/>
              <a:gd name="connsiteX94" fmla="*/ 187335 w 5018777"/>
              <a:gd name="connsiteY94" fmla="*/ 1033260 h 2613972"/>
              <a:gd name="connsiteX95" fmla="*/ 218177 w 5018777"/>
              <a:gd name="connsiteY95" fmla="*/ 1077529 h 2613972"/>
              <a:gd name="connsiteX96" fmla="*/ 278049 w 5018777"/>
              <a:gd name="connsiteY96" fmla="*/ 1070272 h 2613972"/>
              <a:gd name="connsiteX97" fmla="*/ 297643 w 5018777"/>
              <a:gd name="connsiteY97" fmla="*/ 1029269 h 2613972"/>
              <a:gd name="connsiteX98" fmla="*/ 260995 w 5018777"/>
              <a:gd name="connsiteY98" fmla="*/ 964318 h 2613972"/>
              <a:gd name="connsiteX99" fmla="*/ 172095 w 5018777"/>
              <a:gd name="connsiteY99" fmla="*/ 958875 h 2613972"/>
              <a:gd name="connsiteX100" fmla="*/ 108957 w 5018777"/>
              <a:gd name="connsiteY100" fmla="*/ 1003143 h 2613972"/>
              <a:gd name="connsiteX101" fmla="*/ 54892 w 5018777"/>
              <a:gd name="connsiteY101" fmla="*/ 1073538 h 2613972"/>
              <a:gd name="connsiteX102" fmla="*/ 14252 w 5018777"/>
              <a:gd name="connsiteY102" fmla="*/ 1163526 h 2613972"/>
              <a:gd name="connsiteX103" fmla="*/ 20783 w 5018777"/>
              <a:gd name="connsiteY103" fmla="*/ 1268755 h 2613972"/>
              <a:gd name="connsiteX104" fmla="*/ 69406 w 5018777"/>
              <a:gd name="connsiteY104" fmla="*/ 1320280 h 2613972"/>
              <a:gd name="connsiteX105" fmla="*/ 112949 w 5018777"/>
              <a:gd name="connsiteY105" fmla="*/ 1349309 h 2613972"/>
              <a:gd name="connsiteX106" fmla="*/ 159032 w 5018777"/>
              <a:gd name="connsiteY106" fmla="*/ 1348583 h 2613972"/>
              <a:gd name="connsiteX107" fmla="*/ 217089 w 5018777"/>
              <a:gd name="connsiteY107" fmla="*/ 1323183 h 2613972"/>
              <a:gd name="connsiteX108" fmla="*/ 199672 w 5018777"/>
              <a:gd name="connsiteY108" fmla="*/ 1249886 h 2613972"/>
              <a:gd name="connsiteX109" fmla="*/ 124197 w 5018777"/>
              <a:gd name="connsiteY109" fmla="*/ 1242992 h 2613972"/>
              <a:gd name="connsiteX110" fmla="*/ 54892 w 5018777"/>
              <a:gd name="connsiteY110" fmla="*/ 1269480 h 2613972"/>
              <a:gd name="connsiteX111" fmla="*/ 33120 w 5018777"/>
              <a:gd name="connsiteY111" fmla="*/ 1305766 h 2613972"/>
              <a:gd name="connsiteX112" fmla="*/ 18606 w 5018777"/>
              <a:gd name="connsiteY112" fmla="*/ 1327538 h 2613972"/>
              <a:gd name="connsiteX113" fmla="*/ 4092 w 5018777"/>
              <a:gd name="connsiteY113" fmla="*/ 1386320 h 2613972"/>
              <a:gd name="connsiteX114" fmla="*/ 3729 w 5018777"/>
              <a:gd name="connsiteY114" fmla="*/ 1442926 h 2613972"/>
              <a:gd name="connsiteX115" fmla="*/ 47635 w 5018777"/>
              <a:gd name="connsiteY115" fmla="*/ 1501709 h 2613972"/>
              <a:gd name="connsiteX116" fmla="*/ 91177 w 5018777"/>
              <a:gd name="connsiteY116" fmla="*/ 1530738 h 2613972"/>
              <a:gd name="connsiteX117" fmla="*/ 127100 w 5018777"/>
              <a:gd name="connsiteY117" fmla="*/ 1575006 h 2613972"/>
              <a:gd name="connsiteX118" fmla="*/ 171006 w 5018777"/>
              <a:gd name="connsiteY118" fmla="*/ 1588795 h 2613972"/>
              <a:gd name="connsiteX119" fmla="*/ 228337 w 5018777"/>
              <a:gd name="connsiteY119" fmla="*/ 1568475 h 2613972"/>
              <a:gd name="connsiteX120" fmla="*/ 236683 w 5018777"/>
              <a:gd name="connsiteY120" fmla="*/ 1490460 h 2613972"/>
              <a:gd name="connsiteX121" fmla="*/ 157217 w 5018777"/>
              <a:gd name="connsiteY121" fmla="*/ 1472318 h 2613972"/>
              <a:gd name="connsiteX122" fmla="*/ 105692 w 5018777"/>
              <a:gd name="connsiteY122" fmla="*/ 1508966 h 2613972"/>
              <a:gd name="connsiteX123" fmla="*/ 105692 w 5018777"/>
              <a:gd name="connsiteY123" fmla="*/ 1704909 h 2613972"/>
              <a:gd name="connsiteX124" fmla="*/ 141615 w 5018777"/>
              <a:gd name="connsiteY124" fmla="*/ 1756072 h 2613972"/>
              <a:gd name="connsiteX125" fmla="*/ 192777 w 5018777"/>
              <a:gd name="connsiteY125" fmla="*/ 1799252 h 2613972"/>
              <a:gd name="connsiteX126" fmla="*/ 250835 w 5018777"/>
              <a:gd name="connsiteY126" fmla="*/ 1835538 h 2613972"/>
              <a:gd name="connsiteX127" fmla="*/ 359692 w 5018777"/>
              <a:gd name="connsiteY127" fmla="*/ 1828280 h 2613972"/>
              <a:gd name="connsiteX128" fmla="*/ 394163 w 5018777"/>
              <a:gd name="connsiteY128" fmla="*/ 1803243 h 2613972"/>
              <a:gd name="connsiteX129" fmla="*/ 410492 w 5018777"/>
              <a:gd name="connsiteY129" fmla="*/ 1704909 h 2613972"/>
              <a:gd name="connsiteX130" fmla="*/ 366949 w 5018777"/>
              <a:gd name="connsiteY130" fmla="*/ 1690395 h 2613972"/>
              <a:gd name="connsiteX131" fmla="*/ 316149 w 5018777"/>
              <a:gd name="connsiteY131" fmla="*/ 1697652 h 2613972"/>
              <a:gd name="connsiteX132" fmla="*/ 279863 w 5018777"/>
              <a:gd name="connsiteY132" fmla="*/ 1726680 h 2613972"/>
              <a:gd name="connsiteX133" fmla="*/ 265349 w 5018777"/>
              <a:gd name="connsiteY133" fmla="*/ 1791995 h 2613972"/>
              <a:gd name="connsiteX134" fmla="*/ 276235 w 5018777"/>
              <a:gd name="connsiteY134" fmla="*/ 1945846 h 2613972"/>
              <a:gd name="connsiteX135" fmla="*/ 331026 w 5018777"/>
              <a:gd name="connsiteY135" fmla="*/ 1991203 h 2613972"/>
              <a:gd name="connsiteX136" fmla="*/ 417749 w 5018777"/>
              <a:gd name="connsiteY136" fmla="*/ 2009709 h 2613972"/>
              <a:gd name="connsiteX137" fmla="*/ 526606 w 5018777"/>
              <a:gd name="connsiteY137" fmla="*/ 2002452 h 2613972"/>
              <a:gd name="connsiteX138" fmla="*/ 555635 w 5018777"/>
              <a:gd name="connsiteY138" fmla="*/ 1980680 h 2613972"/>
              <a:gd name="connsiteX139" fmla="*/ 599177 w 5018777"/>
              <a:gd name="connsiteY139" fmla="*/ 1951652 h 2613972"/>
              <a:gd name="connsiteX140" fmla="*/ 628206 w 5018777"/>
              <a:gd name="connsiteY140" fmla="*/ 1908109 h 2613972"/>
              <a:gd name="connsiteX141" fmla="*/ 613692 w 5018777"/>
              <a:gd name="connsiteY141" fmla="*/ 1842795 h 2613972"/>
              <a:gd name="connsiteX142" fmla="*/ 570149 w 5018777"/>
              <a:gd name="connsiteY142" fmla="*/ 1799252 h 2613972"/>
              <a:gd name="connsiteX143" fmla="*/ 528057 w 5018777"/>
              <a:gd name="connsiteY143" fmla="*/ 1807235 h 2613972"/>
              <a:gd name="connsiteX144" fmla="*/ 481249 w 5018777"/>
              <a:gd name="connsiteY144" fmla="*/ 1905206 h 2613972"/>
              <a:gd name="connsiteX145" fmla="*/ 555635 w 5018777"/>
              <a:gd name="connsiteY145" fmla="*/ 2002452 h 2613972"/>
              <a:gd name="connsiteX146" fmla="*/ 570149 w 5018777"/>
              <a:gd name="connsiteY146" fmla="*/ 2024223 h 2613972"/>
              <a:gd name="connsiteX147" fmla="*/ 700777 w 5018777"/>
              <a:gd name="connsiteY147" fmla="*/ 2075023 h 2613972"/>
              <a:gd name="connsiteX148" fmla="*/ 737063 w 5018777"/>
              <a:gd name="connsiteY148" fmla="*/ 2089538 h 2613972"/>
              <a:gd name="connsiteX149" fmla="*/ 867692 w 5018777"/>
              <a:gd name="connsiteY149" fmla="*/ 2126549 h 2613972"/>
              <a:gd name="connsiteX150" fmla="*/ 969292 w 5018777"/>
              <a:gd name="connsiteY150" fmla="*/ 2154852 h 2613972"/>
              <a:gd name="connsiteX151" fmla="*/ 1078149 w 5018777"/>
              <a:gd name="connsiteY151" fmla="*/ 2140338 h 2613972"/>
              <a:gd name="connsiteX152" fmla="*/ 1128949 w 5018777"/>
              <a:gd name="connsiteY152" fmla="*/ 2111309 h 2613972"/>
              <a:gd name="connsiteX153" fmla="*/ 1247603 w 5018777"/>
              <a:gd name="connsiteY153" fmla="*/ 2020232 h 2613972"/>
              <a:gd name="connsiteX154" fmla="*/ 1291509 w 5018777"/>
              <a:gd name="connsiteY154" fmla="*/ 1963989 h 2613972"/>
              <a:gd name="connsiteX155" fmla="*/ 1278083 w 5018777"/>
              <a:gd name="connsiteY155" fmla="*/ 1846060 h 2613972"/>
              <a:gd name="connsiteX156" fmla="*/ 1223292 w 5018777"/>
              <a:gd name="connsiteY156" fmla="*/ 1821023 h 2613972"/>
              <a:gd name="connsiteX157" fmla="*/ 1129675 w 5018777"/>
              <a:gd name="connsiteY157" fmla="*/ 1839892 h 2613972"/>
              <a:gd name="connsiteX158" fmla="*/ 1107177 w 5018777"/>
              <a:gd name="connsiteY158" fmla="*/ 1900852 h 2613972"/>
              <a:gd name="connsiteX159" fmla="*/ 1085406 w 5018777"/>
              <a:gd name="connsiteY159" fmla="*/ 2009709 h 2613972"/>
              <a:gd name="connsiteX160" fmla="*/ 1020092 w 5018777"/>
              <a:gd name="connsiteY160" fmla="*/ 2002452 h 2613972"/>
              <a:gd name="connsiteX161" fmla="*/ 984532 w 5018777"/>
              <a:gd name="connsiteY161" fmla="*/ 1918269 h 2613972"/>
              <a:gd name="connsiteX162" fmla="*/ 996869 w 5018777"/>
              <a:gd name="connsiteY162" fmla="*/ 1814492 h 2613972"/>
              <a:gd name="connsiteX163" fmla="*/ 1070529 w 5018777"/>
              <a:gd name="connsiteY163" fmla="*/ 1738292 h 2613972"/>
              <a:gd name="connsiteX164" fmla="*/ 1230549 w 5018777"/>
              <a:gd name="connsiteY164" fmla="*/ 1697652 h 2613972"/>
              <a:gd name="connsiteX165" fmla="*/ 1339406 w 5018777"/>
              <a:gd name="connsiteY165" fmla="*/ 1704909 h 2613972"/>
              <a:gd name="connsiteX166" fmla="*/ 1426492 w 5018777"/>
              <a:gd name="connsiteY166" fmla="*/ 1748452 h 2613972"/>
              <a:gd name="connsiteX167" fmla="*/ 1480557 w 5018777"/>
              <a:gd name="connsiteY167" fmla="*/ 1799252 h 2613972"/>
              <a:gd name="connsiteX168" fmla="*/ 1510312 w 5018777"/>
              <a:gd name="connsiteY168" fmla="*/ 1866380 h 2613972"/>
              <a:gd name="connsiteX169" fmla="*/ 1511037 w 5018777"/>
              <a:gd name="connsiteY169" fmla="*/ 1968706 h 2613972"/>
              <a:gd name="connsiteX170" fmla="*/ 1463866 w 5018777"/>
              <a:gd name="connsiteY170" fmla="*/ 2053615 h 2613972"/>
              <a:gd name="connsiteX171" fmla="*/ 1404720 w 5018777"/>
              <a:gd name="connsiteY171" fmla="*/ 2169366 h 2613972"/>
              <a:gd name="connsiteX172" fmla="*/ 1368435 w 5018777"/>
              <a:gd name="connsiteY172" fmla="*/ 2299995 h 2613972"/>
              <a:gd name="connsiteX173" fmla="*/ 1370975 w 5018777"/>
              <a:gd name="connsiteY173" fmla="*/ 2456023 h 2613972"/>
              <a:gd name="connsiteX174" fmla="*/ 1513577 w 5018777"/>
              <a:gd name="connsiteY174" fmla="*/ 2561252 h 2613972"/>
              <a:gd name="connsiteX175" fmla="*/ 1636949 w 5018777"/>
              <a:gd name="connsiteY175" fmla="*/ 2597538 h 2613972"/>
              <a:gd name="connsiteX176" fmla="*/ 1813297 w 5018777"/>
              <a:gd name="connsiteY176" fmla="*/ 2613957 h 2613972"/>
              <a:gd name="connsiteX177" fmla="*/ 1929775 w 5018777"/>
              <a:gd name="connsiteY177" fmla="*/ 2579213 h 2613972"/>
              <a:gd name="connsiteX178" fmla="*/ 1963520 w 5018777"/>
              <a:gd name="connsiteY178" fmla="*/ 2503195 h 2613972"/>
              <a:gd name="connsiteX179" fmla="*/ 2006337 w 5018777"/>
              <a:gd name="connsiteY179" fmla="*/ 2321766 h 2613972"/>
              <a:gd name="connsiteX180" fmla="*/ 2043349 w 5018777"/>
              <a:gd name="connsiteY180" fmla="*/ 2118566 h 2613972"/>
              <a:gd name="connsiteX181" fmla="*/ 2102495 w 5018777"/>
              <a:gd name="connsiteY181" fmla="*/ 1994469 h 2613972"/>
              <a:gd name="connsiteX182" fmla="*/ 2221512 w 5018777"/>
              <a:gd name="connsiteY182" fmla="*/ 1885975 h 2613972"/>
              <a:gd name="connsiteX183" fmla="*/ 2333362 w 5018777"/>
              <a:gd name="connsiteY183" fmla="*/ 1873365 h 2613972"/>
              <a:gd name="connsiteX184" fmla="*/ 2398949 w 5018777"/>
              <a:gd name="connsiteY184" fmla="*/ 1886338 h 2613972"/>
              <a:gd name="connsiteX185" fmla="*/ 2457006 w 5018777"/>
              <a:gd name="connsiteY185" fmla="*/ 1937138 h 2613972"/>
              <a:gd name="connsiteX186" fmla="*/ 2493292 w 5018777"/>
              <a:gd name="connsiteY186" fmla="*/ 1980680 h 2613972"/>
              <a:gd name="connsiteX187" fmla="*/ 2533387 w 5018777"/>
              <a:gd name="connsiteY187" fmla="*/ 2070850 h 2613972"/>
              <a:gd name="connsiteX188" fmla="*/ 2542550 w 5018777"/>
              <a:gd name="connsiteY188" fmla="*/ 2186783 h 2613972"/>
              <a:gd name="connsiteX189" fmla="*/ 2476600 w 5018777"/>
              <a:gd name="connsiteY189" fmla="*/ 2276772 h 2613972"/>
              <a:gd name="connsiteX190" fmla="*/ 2332092 w 5018777"/>
              <a:gd name="connsiteY190" fmla="*/ 2284845 h 2613972"/>
              <a:gd name="connsiteX191" fmla="*/ 2435144 w 5018777"/>
              <a:gd name="connsiteY191" fmla="*/ 2156666 h 2613972"/>
              <a:gd name="connsiteX192" fmla="*/ 2379899 w 5018777"/>
              <a:gd name="connsiteY192" fmla="*/ 2052435 h 2613972"/>
              <a:gd name="connsiteX193" fmla="*/ 2275577 w 5018777"/>
              <a:gd name="connsiteY193" fmla="*/ 2024223 h 2613972"/>
              <a:gd name="connsiteX194" fmla="*/ 2152206 w 5018777"/>
              <a:gd name="connsiteY194" fmla="*/ 2118566 h 2613972"/>
              <a:gd name="connsiteX195" fmla="*/ 2130435 w 5018777"/>
              <a:gd name="connsiteY195" fmla="*/ 2358052 h 2613972"/>
              <a:gd name="connsiteX196" fmla="*/ 2209265 w 5018777"/>
              <a:gd name="connsiteY196" fmla="*/ 2471898 h 2613972"/>
              <a:gd name="connsiteX197" fmla="*/ 2319120 w 5018777"/>
              <a:gd name="connsiteY197" fmla="*/ 2539480 h 2613972"/>
              <a:gd name="connsiteX198" fmla="*/ 2532662 w 5018777"/>
              <a:gd name="connsiteY198" fmla="*/ 2572682 h 2613972"/>
              <a:gd name="connsiteX199" fmla="*/ 2587635 w 5018777"/>
              <a:gd name="connsiteY199" fmla="*/ 2488680 h 2613972"/>
              <a:gd name="connsiteX200" fmla="*/ 2594892 w 5018777"/>
              <a:gd name="connsiteY200" fmla="*/ 2416109 h 2613972"/>
              <a:gd name="connsiteX201" fmla="*/ 2790835 w 5018777"/>
              <a:gd name="connsiteY201" fmla="*/ 2459652 h 2613972"/>
              <a:gd name="connsiteX202" fmla="*/ 2767612 w 5018777"/>
              <a:gd name="connsiteY202" fmla="*/ 2272145 h 2613972"/>
              <a:gd name="connsiteX203" fmla="*/ 2980246 w 5018777"/>
              <a:gd name="connsiteY203" fmla="*/ 2288837 h 2613972"/>
              <a:gd name="connsiteX204" fmla="*/ 2916474 w 5018777"/>
              <a:gd name="connsiteY204" fmla="*/ 2071576 h 2613972"/>
              <a:gd name="connsiteX205" fmla="*/ 3146435 w 5018777"/>
              <a:gd name="connsiteY205" fmla="*/ 2045995 h 2613972"/>
              <a:gd name="connsiteX206" fmla="*/ 3023063 w 5018777"/>
              <a:gd name="connsiteY206" fmla="*/ 1850052 h 2613972"/>
              <a:gd name="connsiteX207" fmla="*/ 3251300 w 5018777"/>
              <a:gd name="connsiteY207" fmla="*/ 1833179 h 2613972"/>
              <a:gd name="connsiteX208" fmla="*/ 3091099 w 5018777"/>
              <a:gd name="connsiteY208" fmla="*/ 1654109 h 2613972"/>
              <a:gd name="connsiteX209" fmla="*/ 3298835 w 5018777"/>
              <a:gd name="connsiteY209" fmla="*/ 1574280 h 2613972"/>
              <a:gd name="connsiteX210" fmla="*/ 3119402 w 5018777"/>
              <a:gd name="connsiteY210" fmla="*/ 1427233 h 2613972"/>
              <a:gd name="connsiteX211" fmla="*/ 3313349 w 5018777"/>
              <a:gd name="connsiteY211" fmla="*/ 1269480 h 2613972"/>
              <a:gd name="connsiteX212" fmla="*/ 3097993 w 5018777"/>
              <a:gd name="connsiteY212" fmla="*/ 1179401 h 2613972"/>
              <a:gd name="connsiteX213" fmla="*/ 3255292 w 5018777"/>
              <a:gd name="connsiteY213" fmla="*/ 1000966 h 2613972"/>
              <a:gd name="connsiteX214" fmla="*/ 3028325 w 5018777"/>
              <a:gd name="connsiteY214" fmla="*/ 929937 h 2613972"/>
              <a:gd name="connsiteX215" fmla="*/ 3131920 w 5018777"/>
              <a:gd name="connsiteY215" fmla="*/ 710680 h 2613972"/>
              <a:gd name="connsiteX216" fmla="*/ 2892435 w 5018777"/>
              <a:gd name="connsiteY216" fmla="*/ 652623 h 2613972"/>
              <a:gd name="connsiteX217" fmla="*/ 2976527 w 5018777"/>
              <a:gd name="connsiteY217" fmla="*/ 470741 h 2613972"/>
              <a:gd name="connsiteX218" fmla="*/ 2736950 w 5018777"/>
              <a:gd name="connsiteY218" fmla="*/ 453233 h 2613972"/>
              <a:gd name="connsiteX219" fmla="*/ 2725520 w 5018777"/>
              <a:gd name="connsiteY219" fmla="*/ 297023 h 2613972"/>
              <a:gd name="connsiteX220" fmla="*/ 2711006 w 5018777"/>
              <a:gd name="connsiteY220" fmla="*/ 238966 h 2613972"/>
              <a:gd name="connsiteX0" fmla="*/ 4779292 w 5018777"/>
              <a:gd name="connsiteY0" fmla="*/ 514738 h 2613972"/>
              <a:gd name="connsiteX1" fmla="*/ 4815577 w 5018777"/>
              <a:gd name="connsiteY1" fmla="*/ 558280 h 2613972"/>
              <a:gd name="connsiteX2" fmla="*/ 4895406 w 5018777"/>
              <a:gd name="connsiteY2" fmla="*/ 551023 h 2613972"/>
              <a:gd name="connsiteX3" fmla="*/ 4895406 w 5018777"/>
              <a:gd name="connsiteY3" fmla="*/ 471195 h 2613972"/>
              <a:gd name="connsiteX4" fmla="*/ 4859120 w 5018777"/>
              <a:gd name="connsiteY4" fmla="*/ 434909 h 2613972"/>
              <a:gd name="connsiteX5" fmla="*/ 4815577 w 5018777"/>
              <a:gd name="connsiteY5" fmla="*/ 420395 h 2613972"/>
              <a:gd name="connsiteX6" fmla="*/ 4750263 w 5018777"/>
              <a:gd name="connsiteY6" fmla="*/ 427652 h 2613972"/>
              <a:gd name="connsiteX7" fmla="*/ 4684223 w 5018777"/>
              <a:gd name="connsiteY7" fmla="*/ 528435 h 2613972"/>
              <a:gd name="connsiteX8" fmla="*/ 4706720 w 5018777"/>
              <a:gd name="connsiteY8" fmla="*/ 674395 h 2613972"/>
              <a:gd name="connsiteX9" fmla="*/ 4743006 w 5018777"/>
              <a:gd name="connsiteY9" fmla="*/ 703423 h 2613972"/>
              <a:gd name="connsiteX10" fmla="*/ 4779292 w 5018777"/>
              <a:gd name="connsiteY10" fmla="*/ 725195 h 2613972"/>
              <a:gd name="connsiteX11" fmla="*/ 4801063 w 5018777"/>
              <a:gd name="connsiteY11" fmla="*/ 739709 h 2613972"/>
              <a:gd name="connsiteX12" fmla="*/ 4960720 w 5018777"/>
              <a:gd name="connsiteY12" fmla="*/ 725195 h 2613972"/>
              <a:gd name="connsiteX13" fmla="*/ 4982492 w 5018777"/>
              <a:gd name="connsiteY13" fmla="*/ 681652 h 2613972"/>
              <a:gd name="connsiteX14" fmla="*/ 5004263 w 5018777"/>
              <a:gd name="connsiteY14" fmla="*/ 638109 h 2613972"/>
              <a:gd name="connsiteX15" fmla="*/ 5011520 w 5018777"/>
              <a:gd name="connsiteY15" fmla="*/ 594566 h 2613972"/>
              <a:gd name="connsiteX16" fmla="*/ 5018777 w 5018777"/>
              <a:gd name="connsiteY16" fmla="*/ 565538 h 2613972"/>
              <a:gd name="connsiteX17" fmla="*/ 5004263 w 5018777"/>
              <a:gd name="connsiteY17" fmla="*/ 398623 h 2613972"/>
              <a:gd name="connsiteX18" fmla="*/ 4997006 w 5018777"/>
              <a:gd name="connsiteY18" fmla="*/ 376852 h 2613972"/>
              <a:gd name="connsiteX19" fmla="*/ 4982492 w 5018777"/>
              <a:gd name="connsiteY19" fmla="*/ 355080 h 2613972"/>
              <a:gd name="connsiteX20" fmla="*/ 4960720 w 5018777"/>
              <a:gd name="connsiteY20" fmla="*/ 318795 h 2613972"/>
              <a:gd name="connsiteX21" fmla="*/ 4953463 w 5018777"/>
              <a:gd name="connsiteY21" fmla="*/ 297023 h 2613972"/>
              <a:gd name="connsiteX22" fmla="*/ 4851863 w 5018777"/>
              <a:gd name="connsiteY22" fmla="*/ 238966 h 2613972"/>
              <a:gd name="connsiteX23" fmla="*/ 4743006 w 5018777"/>
              <a:gd name="connsiteY23" fmla="*/ 166395 h 2613972"/>
              <a:gd name="connsiteX24" fmla="*/ 4655920 w 5018777"/>
              <a:gd name="connsiteY24" fmla="*/ 115595 h 2613972"/>
              <a:gd name="connsiteX25" fmla="*/ 4568835 w 5018777"/>
              <a:gd name="connsiteY25" fmla="*/ 72052 h 2613972"/>
              <a:gd name="connsiteX26" fmla="*/ 4264035 w 5018777"/>
              <a:gd name="connsiteY26" fmla="*/ 6738 h 2613972"/>
              <a:gd name="connsiteX27" fmla="*/ 3939822 w 5018777"/>
              <a:gd name="connsiteY27" fmla="*/ 9550 h 2613972"/>
              <a:gd name="connsiteX28" fmla="*/ 3722380 w 5018777"/>
              <a:gd name="connsiteY28" fmla="*/ 72778 h 2613972"/>
              <a:gd name="connsiteX29" fmla="*/ 3547755 w 5018777"/>
              <a:gd name="connsiteY29" fmla="*/ 254932 h 2613972"/>
              <a:gd name="connsiteX30" fmla="*/ 3502035 w 5018777"/>
              <a:gd name="connsiteY30" fmla="*/ 427652 h 2613972"/>
              <a:gd name="connsiteX31" fmla="*/ 3501672 w 5018777"/>
              <a:gd name="connsiteY31" fmla="*/ 560095 h 2613972"/>
              <a:gd name="connsiteX32" fmla="*/ 3554649 w 5018777"/>
              <a:gd name="connsiteY32" fmla="*/ 674395 h 2613972"/>
              <a:gd name="connsiteX33" fmla="*/ 3638106 w 5018777"/>
              <a:gd name="connsiteY33" fmla="*/ 736806 h 2613972"/>
              <a:gd name="connsiteX34" fmla="*/ 3756397 w 5018777"/>
              <a:gd name="connsiteY34" fmla="*/ 759303 h 2613972"/>
              <a:gd name="connsiteX35" fmla="*/ 3886663 w 5018777"/>
              <a:gd name="connsiteY35" fmla="*/ 746966 h 2613972"/>
              <a:gd name="connsiteX36" fmla="*/ 3980643 w 5018777"/>
              <a:gd name="connsiteY36" fmla="*/ 665686 h 2613972"/>
              <a:gd name="connsiteX37" fmla="*/ 4000237 w 5018777"/>
              <a:gd name="connsiteY37" fmla="*/ 584043 h 2613972"/>
              <a:gd name="connsiteX38" fmla="*/ 3943450 w 5018777"/>
              <a:gd name="connsiteY38" fmla="*/ 487160 h 2613972"/>
              <a:gd name="connsiteX39" fmla="*/ 3866706 w 5018777"/>
              <a:gd name="connsiteY39" fmla="*/ 455229 h 2613972"/>
              <a:gd name="connsiteX40" fmla="*/ 3801120 w 5018777"/>
              <a:gd name="connsiteY40" fmla="*/ 466659 h 2613972"/>
              <a:gd name="connsiteX41" fmla="*/ 3763292 w 5018777"/>
              <a:gd name="connsiteY41" fmla="*/ 536509 h 2613972"/>
              <a:gd name="connsiteX42" fmla="*/ 3770005 w 5018777"/>
              <a:gd name="connsiteY42" fmla="*/ 633845 h 2613972"/>
              <a:gd name="connsiteX43" fmla="*/ 3681286 w 5018777"/>
              <a:gd name="connsiteY43" fmla="*/ 546669 h 2613972"/>
              <a:gd name="connsiteX44" fmla="*/ 3668949 w 5018777"/>
              <a:gd name="connsiteY44" fmla="*/ 442166 h 2613972"/>
              <a:gd name="connsiteX45" fmla="*/ 3724285 w 5018777"/>
              <a:gd name="connsiteY45" fmla="*/ 353992 h 2613972"/>
              <a:gd name="connsiteX46" fmla="*/ 3827427 w 5018777"/>
              <a:gd name="connsiteY46" fmla="*/ 318069 h 2613972"/>
              <a:gd name="connsiteX47" fmla="*/ 3959235 w 5018777"/>
              <a:gd name="connsiteY47" fmla="*/ 340566 h 2613972"/>
              <a:gd name="connsiteX48" fmla="*/ 4097120 w 5018777"/>
              <a:gd name="connsiteY48" fmla="*/ 485709 h 2613972"/>
              <a:gd name="connsiteX49" fmla="*/ 4111997 w 5018777"/>
              <a:gd name="connsiteY49" fmla="*/ 627586 h 2613972"/>
              <a:gd name="connsiteX50" fmla="*/ 4060835 w 5018777"/>
              <a:gd name="connsiteY50" fmla="*/ 775995 h 2613972"/>
              <a:gd name="connsiteX51" fmla="*/ 3946897 w 5018777"/>
              <a:gd name="connsiteY51" fmla="*/ 858000 h 2613972"/>
              <a:gd name="connsiteX52" fmla="*/ 3780255 w 5018777"/>
              <a:gd name="connsiteY52" fmla="*/ 892472 h 2613972"/>
              <a:gd name="connsiteX53" fmla="*/ 3567349 w 5018777"/>
              <a:gd name="connsiteY53" fmla="*/ 870338 h 2613972"/>
              <a:gd name="connsiteX54" fmla="*/ 3414586 w 5018777"/>
              <a:gd name="connsiteY54" fmla="*/ 817633 h 2613972"/>
              <a:gd name="connsiteX55" fmla="*/ 3324870 w 5018777"/>
              <a:gd name="connsiteY55" fmla="*/ 699432 h 2613972"/>
              <a:gd name="connsiteX56" fmla="*/ 3267538 w 5018777"/>
              <a:gd name="connsiteY56" fmla="*/ 546941 h 2613972"/>
              <a:gd name="connsiteX57" fmla="*/ 3199412 w 5018777"/>
              <a:gd name="connsiteY57" fmla="*/ 374675 h 2613972"/>
              <a:gd name="connsiteX58" fmla="*/ 3139177 w 5018777"/>
              <a:gd name="connsiteY58" fmla="*/ 289766 h 2613972"/>
              <a:gd name="connsiteX59" fmla="*/ 3081120 w 5018777"/>
              <a:gd name="connsiteY59" fmla="*/ 238966 h 2613972"/>
              <a:gd name="connsiteX60" fmla="*/ 3008549 w 5018777"/>
              <a:gd name="connsiteY60" fmla="*/ 180909 h 2613972"/>
              <a:gd name="connsiteX61" fmla="*/ 2934889 w 5018777"/>
              <a:gd name="connsiteY61" fmla="*/ 131198 h 2613972"/>
              <a:gd name="connsiteX62" fmla="*/ 2827120 w 5018777"/>
              <a:gd name="connsiteY62" fmla="*/ 86566 h 2613972"/>
              <a:gd name="connsiteX63" fmla="*/ 2667463 w 5018777"/>
              <a:gd name="connsiteY63" fmla="*/ 57538 h 2613972"/>
              <a:gd name="connsiteX64" fmla="*/ 2500549 w 5018777"/>
              <a:gd name="connsiteY64" fmla="*/ 50280 h 2613972"/>
              <a:gd name="connsiteX65" fmla="*/ 2275577 w 5018777"/>
              <a:gd name="connsiteY65" fmla="*/ 28509 h 2613972"/>
              <a:gd name="connsiteX66" fmla="*/ 2036092 w 5018777"/>
              <a:gd name="connsiteY66" fmla="*/ 13995 h 2613972"/>
              <a:gd name="connsiteX67" fmla="*/ 1753063 w 5018777"/>
              <a:gd name="connsiteY67" fmla="*/ 35766 h 2613972"/>
              <a:gd name="connsiteX68" fmla="*/ 1519746 w 5018777"/>
              <a:gd name="connsiteY68" fmla="*/ 88743 h 2613972"/>
              <a:gd name="connsiteX69" fmla="*/ 1157977 w 5018777"/>
              <a:gd name="connsiteY69" fmla="*/ 197238 h 2613972"/>
              <a:gd name="connsiteX70" fmla="*/ 969292 w 5018777"/>
              <a:gd name="connsiteY70" fmla="*/ 267995 h 2613972"/>
              <a:gd name="connsiteX71" fmla="*/ 889463 w 5018777"/>
              <a:gd name="connsiteY71" fmla="*/ 326052 h 2613972"/>
              <a:gd name="connsiteX72" fmla="*/ 763189 w 5018777"/>
              <a:gd name="connsiteY72" fmla="*/ 427289 h 2613972"/>
              <a:gd name="connsiteX73" fmla="*/ 693520 w 5018777"/>
              <a:gd name="connsiteY73" fmla="*/ 507480 h 2613972"/>
              <a:gd name="connsiteX74" fmla="*/ 664492 w 5018777"/>
              <a:gd name="connsiteY74" fmla="*/ 551023 h 2613972"/>
              <a:gd name="connsiteX75" fmla="*/ 642720 w 5018777"/>
              <a:gd name="connsiteY75" fmla="*/ 616338 h 2613972"/>
              <a:gd name="connsiteX76" fmla="*/ 651792 w 5018777"/>
              <a:gd name="connsiteY76" fmla="*/ 747692 h 2613972"/>
              <a:gd name="connsiteX77" fmla="*/ 700052 w 5018777"/>
              <a:gd name="connsiteY77" fmla="*/ 811192 h 2613972"/>
              <a:gd name="connsiteX78" fmla="*/ 751577 w 5018777"/>
              <a:gd name="connsiteY78" fmla="*/ 811555 h 2613972"/>
              <a:gd name="connsiteX79" fmla="*/ 775889 w 5018777"/>
              <a:gd name="connsiteY79" fmla="*/ 755675 h 2613972"/>
              <a:gd name="connsiteX80" fmla="*/ 764640 w 5018777"/>
              <a:gd name="connsiteY80" fmla="*/ 686006 h 2613972"/>
              <a:gd name="connsiteX81" fmla="*/ 704769 w 5018777"/>
              <a:gd name="connsiteY81" fmla="*/ 651172 h 2613972"/>
              <a:gd name="connsiteX82" fmla="*/ 567246 w 5018777"/>
              <a:gd name="connsiteY82" fmla="*/ 645729 h 2613972"/>
              <a:gd name="connsiteX83" fmla="*/ 468549 w 5018777"/>
              <a:gd name="connsiteY83" fmla="*/ 688909 h 2613972"/>
              <a:gd name="connsiteX84" fmla="*/ 446777 w 5018777"/>
              <a:gd name="connsiteY84" fmla="*/ 761480 h 2613972"/>
              <a:gd name="connsiteX85" fmla="*/ 475806 w 5018777"/>
              <a:gd name="connsiteY85" fmla="*/ 855823 h 2613972"/>
              <a:gd name="connsiteX86" fmla="*/ 533863 w 5018777"/>
              <a:gd name="connsiteY86" fmla="*/ 848566 h 2613972"/>
              <a:gd name="connsiteX87" fmla="*/ 541120 w 5018777"/>
              <a:gd name="connsiteY87" fmla="*/ 826795 h 2613972"/>
              <a:gd name="connsiteX88" fmla="*/ 519349 w 5018777"/>
              <a:gd name="connsiteY88" fmla="*/ 746966 h 2613972"/>
              <a:gd name="connsiteX89" fmla="*/ 497577 w 5018777"/>
              <a:gd name="connsiteY89" fmla="*/ 732452 h 2613972"/>
              <a:gd name="connsiteX90" fmla="*/ 352435 w 5018777"/>
              <a:gd name="connsiteY90" fmla="*/ 739709 h 2613972"/>
              <a:gd name="connsiteX91" fmla="*/ 252286 w 5018777"/>
              <a:gd name="connsiteY91" fmla="*/ 797766 h 2613972"/>
              <a:gd name="connsiteX92" fmla="*/ 192777 w 5018777"/>
              <a:gd name="connsiteY92" fmla="*/ 899366 h 2613972"/>
              <a:gd name="connsiteX93" fmla="*/ 187335 w 5018777"/>
              <a:gd name="connsiteY93" fmla="*/ 1033260 h 2613972"/>
              <a:gd name="connsiteX94" fmla="*/ 218177 w 5018777"/>
              <a:gd name="connsiteY94" fmla="*/ 1077529 h 2613972"/>
              <a:gd name="connsiteX95" fmla="*/ 278049 w 5018777"/>
              <a:gd name="connsiteY95" fmla="*/ 1070272 h 2613972"/>
              <a:gd name="connsiteX96" fmla="*/ 297643 w 5018777"/>
              <a:gd name="connsiteY96" fmla="*/ 1029269 h 2613972"/>
              <a:gd name="connsiteX97" fmla="*/ 260995 w 5018777"/>
              <a:gd name="connsiteY97" fmla="*/ 964318 h 2613972"/>
              <a:gd name="connsiteX98" fmla="*/ 172095 w 5018777"/>
              <a:gd name="connsiteY98" fmla="*/ 958875 h 2613972"/>
              <a:gd name="connsiteX99" fmla="*/ 108957 w 5018777"/>
              <a:gd name="connsiteY99" fmla="*/ 1003143 h 2613972"/>
              <a:gd name="connsiteX100" fmla="*/ 54892 w 5018777"/>
              <a:gd name="connsiteY100" fmla="*/ 1073538 h 2613972"/>
              <a:gd name="connsiteX101" fmla="*/ 14252 w 5018777"/>
              <a:gd name="connsiteY101" fmla="*/ 1163526 h 2613972"/>
              <a:gd name="connsiteX102" fmla="*/ 20783 w 5018777"/>
              <a:gd name="connsiteY102" fmla="*/ 1268755 h 2613972"/>
              <a:gd name="connsiteX103" fmla="*/ 69406 w 5018777"/>
              <a:gd name="connsiteY103" fmla="*/ 1320280 h 2613972"/>
              <a:gd name="connsiteX104" fmla="*/ 112949 w 5018777"/>
              <a:gd name="connsiteY104" fmla="*/ 1349309 h 2613972"/>
              <a:gd name="connsiteX105" fmla="*/ 159032 w 5018777"/>
              <a:gd name="connsiteY105" fmla="*/ 1348583 h 2613972"/>
              <a:gd name="connsiteX106" fmla="*/ 217089 w 5018777"/>
              <a:gd name="connsiteY106" fmla="*/ 1323183 h 2613972"/>
              <a:gd name="connsiteX107" fmla="*/ 199672 w 5018777"/>
              <a:gd name="connsiteY107" fmla="*/ 1249886 h 2613972"/>
              <a:gd name="connsiteX108" fmla="*/ 124197 w 5018777"/>
              <a:gd name="connsiteY108" fmla="*/ 1242992 h 2613972"/>
              <a:gd name="connsiteX109" fmla="*/ 54892 w 5018777"/>
              <a:gd name="connsiteY109" fmla="*/ 1269480 h 2613972"/>
              <a:gd name="connsiteX110" fmla="*/ 33120 w 5018777"/>
              <a:gd name="connsiteY110" fmla="*/ 1305766 h 2613972"/>
              <a:gd name="connsiteX111" fmla="*/ 18606 w 5018777"/>
              <a:gd name="connsiteY111" fmla="*/ 1327538 h 2613972"/>
              <a:gd name="connsiteX112" fmla="*/ 4092 w 5018777"/>
              <a:gd name="connsiteY112" fmla="*/ 1386320 h 2613972"/>
              <a:gd name="connsiteX113" fmla="*/ 3729 w 5018777"/>
              <a:gd name="connsiteY113" fmla="*/ 1442926 h 2613972"/>
              <a:gd name="connsiteX114" fmla="*/ 47635 w 5018777"/>
              <a:gd name="connsiteY114" fmla="*/ 1501709 h 2613972"/>
              <a:gd name="connsiteX115" fmla="*/ 91177 w 5018777"/>
              <a:gd name="connsiteY115" fmla="*/ 1530738 h 2613972"/>
              <a:gd name="connsiteX116" fmla="*/ 127100 w 5018777"/>
              <a:gd name="connsiteY116" fmla="*/ 1575006 h 2613972"/>
              <a:gd name="connsiteX117" fmla="*/ 171006 w 5018777"/>
              <a:gd name="connsiteY117" fmla="*/ 1588795 h 2613972"/>
              <a:gd name="connsiteX118" fmla="*/ 228337 w 5018777"/>
              <a:gd name="connsiteY118" fmla="*/ 1568475 h 2613972"/>
              <a:gd name="connsiteX119" fmla="*/ 236683 w 5018777"/>
              <a:gd name="connsiteY119" fmla="*/ 1490460 h 2613972"/>
              <a:gd name="connsiteX120" fmla="*/ 157217 w 5018777"/>
              <a:gd name="connsiteY120" fmla="*/ 1472318 h 2613972"/>
              <a:gd name="connsiteX121" fmla="*/ 105692 w 5018777"/>
              <a:gd name="connsiteY121" fmla="*/ 1508966 h 2613972"/>
              <a:gd name="connsiteX122" fmla="*/ 105692 w 5018777"/>
              <a:gd name="connsiteY122" fmla="*/ 1704909 h 2613972"/>
              <a:gd name="connsiteX123" fmla="*/ 141615 w 5018777"/>
              <a:gd name="connsiteY123" fmla="*/ 1756072 h 2613972"/>
              <a:gd name="connsiteX124" fmla="*/ 192777 w 5018777"/>
              <a:gd name="connsiteY124" fmla="*/ 1799252 h 2613972"/>
              <a:gd name="connsiteX125" fmla="*/ 250835 w 5018777"/>
              <a:gd name="connsiteY125" fmla="*/ 1835538 h 2613972"/>
              <a:gd name="connsiteX126" fmla="*/ 359692 w 5018777"/>
              <a:gd name="connsiteY126" fmla="*/ 1828280 h 2613972"/>
              <a:gd name="connsiteX127" fmla="*/ 394163 w 5018777"/>
              <a:gd name="connsiteY127" fmla="*/ 1803243 h 2613972"/>
              <a:gd name="connsiteX128" fmla="*/ 410492 w 5018777"/>
              <a:gd name="connsiteY128" fmla="*/ 1704909 h 2613972"/>
              <a:gd name="connsiteX129" fmla="*/ 366949 w 5018777"/>
              <a:gd name="connsiteY129" fmla="*/ 1690395 h 2613972"/>
              <a:gd name="connsiteX130" fmla="*/ 316149 w 5018777"/>
              <a:gd name="connsiteY130" fmla="*/ 1697652 h 2613972"/>
              <a:gd name="connsiteX131" fmla="*/ 279863 w 5018777"/>
              <a:gd name="connsiteY131" fmla="*/ 1726680 h 2613972"/>
              <a:gd name="connsiteX132" fmla="*/ 265349 w 5018777"/>
              <a:gd name="connsiteY132" fmla="*/ 1791995 h 2613972"/>
              <a:gd name="connsiteX133" fmla="*/ 276235 w 5018777"/>
              <a:gd name="connsiteY133" fmla="*/ 1945846 h 2613972"/>
              <a:gd name="connsiteX134" fmla="*/ 331026 w 5018777"/>
              <a:gd name="connsiteY134" fmla="*/ 1991203 h 2613972"/>
              <a:gd name="connsiteX135" fmla="*/ 417749 w 5018777"/>
              <a:gd name="connsiteY135" fmla="*/ 2009709 h 2613972"/>
              <a:gd name="connsiteX136" fmla="*/ 526606 w 5018777"/>
              <a:gd name="connsiteY136" fmla="*/ 2002452 h 2613972"/>
              <a:gd name="connsiteX137" fmla="*/ 555635 w 5018777"/>
              <a:gd name="connsiteY137" fmla="*/ 1980680 h 2613972"/>
              <a:gd name="connsiteX138" fmla="*/ 599177 w 5018777"/>
              <a:gd name="connsiteY138" fmla="*/ 1951652 h 2613972"/>
              <a:gd name="connsiteX139" fmla="*/ 628206 w 5018777"/>
              <a:gd name="connsiteY139" fmla="*/ 1908109 h 2613972"/>
              <a:gd name="connsiteX140" fmla="*/ 613692 w 5018777"/>
              <a:gd name="connsiteY140" fmla="*/ 1842795 h 2613972"/>
              <a:gd name="connsiteX141" fmla="*/ 570149 w 5018777"/>
              <a:gd name="connsiteY141" fmla="*/ 1799252 h 2613972"/>
              <a:gd name="connsiteX142" fmla="*/ 528057 w 5018777"/>
              <a:gd name="connsiteY142" fmla="*/ 1807235 h 2613972"/>
              <a:gd name="connsiteX143" fmla="*/ 481249 w 5018777"/>
              <a:gd name="connsiteY143" fmla="*/ 1905206 h 2613972"/>
              <a:gd name="connsiteX144" fmla="*/ 555635 w 5018777"/>
              <a:gd name="connsiteY144" fmla="*/ 2002452 h 2613972"/>
              <a:gd name="connsiteX145" fmla="*/ 570149 w 5018777"/>
              <a:gd name="connsiteY145" fmla="*/ 2024223 h 2613972"/>
              <a:gd name="connsiteX146" fmla="*/ 700777 w 5018777"/>
              <a:gd name="connsiteY146" fmla="*/ 2075023 h 2613972"/>
              <a:gd name="connsiteX147" fmla="*/ 737063 w 5018777"/>
              <a:gd name="connsiteY147" fmla="*/ 2089538 h 2613972"/>
              <a:gd name="connsiteX148" fmla="*/ 867692 w 5018777"/>
              <a:gd name="connsiteY148" fmla="*/ 2126549 h 2613972"/>
              <a:gd name="connsiteX149" fmla="*/ 969292 w 5018777"/>
              <a:gd name="connsiteY149" fmla="*/ 2154852 h 2613972"/>
              <a:gd name="connsiteX150" fmla="*/ 1078149 w 5018777"/>
              <a:gd name="connsiteY150" fmla="*/ 2140338 h 2613972"/>
              <a:gd name="connsiteX151" fmla="*/ 1128949 w 5018777"/>
              <a:gd name="connsiteY151" fmla="*/ 2111309 h 2613972"/>
              <a:gd name="connsiteX152" fmla="*/ 1247603 w 5018777"/>
              <a:gd name="connsiteY152" fmla="*/ 2020232 h 2613972"/>
              <a:gd name="connsiteX153" fmla="*/ 1291509 w 5018777"/>
              <a:gd name="connsiteY153" fmla="*/ 1963989 h 2613972"/>
              <a:gd name="connsiteX154" fmla="*/ 1278083 w 5018777"/>
              <a:gd name="connsiteY154" fmla="*/ 1846060 h 2613972"/>
              <a:gd name="connsiteX155" fmla="*/ 1223292 w 5018777"/>
              <a:gd name="connsiteY155" fmla="*/ 1821023 h 2613972"/>
              <a:gd name="connsiteX156" fmla="*/ 1129675 w 5018777"/>
              <a:gd name="connsiteY156" fmla="*/ 1839892 h 2613972"/>
              <a:gd name="connsiteX157" fmla="*/ 1107177 w 5018777"/>
              <a:gd name="connsiteY157" fmla="*/ 1900852 h 2613972"/>
              <a:gd name="connsiteX158" fmla="*/ 1085406 w 5018777"/>
              <a:gd name="connsiteY158" fmla="*/ 2009709 h 2613972"/>
              <a:gd name="connsiteX159" fmla="*/ 1020092 w 5018777"/>
              <a:gd name="connsiteY159" fmla="*/ 2002452 h 2613972"/>
              <a:gd name="connsiteX160" fmla="*/ 984532 w 5018777"/>
              <a:gd name="connsiteY160" fmla="*/ 1918269 h 2613972"/>
              <a:gd name="connsiteX161" fmla="*/ 996869 w 5018777"/>
              <a:gd name="connsiteY161" fmla="*/ 1814492 h 2613972"/>
              <a:gd name="connsiteX162" fmla="*/ 1070529 w 5018777"/>
              <a:gd name="connsiteY162" fmla="*/ 1738292 h 2613972"/>
              <a:gd name="connsiteX163" fmla="*/ 1230549 w 5018777"/>
              <a:gd name="connsiteY163" fmla="*/ 1697652 h 2613972"/>
              <a:gd name="connsiteX164" fmla="*/ 1339406 w 5018777"/>
              <a:gd name="connsiteY164" fmla="*/ 1704909 h 2613972"/>
              <a:gd name="connsiteX165" fmla="*/ 1426492 w 5018777"/>
              <a:gd name="connsiteY165" fmla="*/ 1748452 h 2613972"/>
              <a:gd name="connsiteX166" fmla="*/ 1480557 w 5018777"/>
              <a:gd name="connsiteY166" fmla="*/ 1799252 h 2613972"/>
              <a:gd name="connsiteX167" fmla="*/ 1510312 w 5018777"/>
              <a:gd name="connsiteY167" fmla="*/ 1866380 h 2613972"/>
              <a:gd name="connsiteX168" fmla="*/ 1511037 w 5018777"/>
              <a:gd name="connsiteY168" fmla="*/ 1968706 h 2613972"/>
              <a:gd name="connsiteX169" fmla="*/ 1463866 w 5018777"/>
              <a:gd name="connsiteY169" fmla="*/ 2053615 h 2613972"/>
              <a:gd name="connsiteX170" fmla="*/ 1404720 w 5018777"/>
              <a:gd name="connsiteY170" fmla="*/ 2169366 h 2613972"/>
              <a:gd name="connsiteX171" fmla="*/ 1368435 w 5018777"/>
              <a:gd name="connsiteY171" fmla="*/ 2299995 h 2613972"/>
              <a:gd name="connsiteX172" fmla="*/ 1370975 w 5018777"/>
              <a:gd name="connsiteY172" fmla="*/ 2456023 h 2613972"/>
              <a:gd name="connsiteX173" fmla="*/ 1513577 w 5018777"/>
              <a:gd name="connsiteY173" fmla="*/ 2561252 h 2613972"/>
              <a:gd name="connsiteX174" fmla="*/ 1636949 w 5018777"/>
              <a:gd name="connsiteY174" fmla="*/ 2597538 h 2613972"/>
              <a:gd name="connsiteX175" fmla="*/ 1813297 w 5018777"/>
              <a:gd name="connsiteY175" fmla="*/ 2613957 h 2613972"/>
              <a:gd name="connsiteX176" fmla="*/ 1929775 w 5018777"/>
              <a:gd name="connsiteY176" fmla="*/ 2579213 h 2613972"/>
              <a:gd name="connsiteX177" fmla="*/ 1963520 w 5018777"/>
              <a:gd name="connsiteY177" fmla="*/ 2503195 h 2613972"/>
              <a:gd name="connsiteX178" fmla="*/ 2006337 w 5018777"/>
              <a:gd name="connsiteY178" fmla="*/ 2321766 h 2613972"/>
              <a:gd name="connsiteX179" fmla="*/ 2043349 w 5018777"/>
              <a:gd name="connsiteY179" fmla="*/ 2118566 h 2613972"/>
              <a:gd name="connsiteX180" fmla="*/ 2102495 w 5018777"/>
              <a:gd name="connsiteY180" fmla="*/ 1994469 h 2613972"/>
              <a:gd name="connsiteX181" fmla="*/ 2221512 w 5018777"/>
              <a:gd name="connsiteY181" fmla="*/ 1885975 h 2613972"/>
              <a:gd name="connsiteX182" fmla="*/ 2333362 w 5018777"/>
              <a:gd name="connsiteY182" fmla="*/ 1873365 h 2613972"/>
              <a:gd name="connsiteX183" fmla="*/ 2398949 w 5018777"/>
              <a:gd name="connsiteY183" fmla="*/ 1886338 h 2613972"/>
              <a:gd name="connsiteX184" fmla="*/ 2457006 w 5018777"/>
              <a:gd name="connsiteY184" fmla="*/ 1937138 h 2613972"/>
              <a:gd name="connsiteX185" fmla="*/ 2493292 w 5018777"/>
              <a:gd name="connsiteY185" fmla="*/ 1980680 h 2613972"/>
              <a:gd name="connsiteX186" fmla="*/ 2533387 w 5018777"/>
              <a:gd name="connsiteY186" fmla="*/ 2070850 h 2613972"/>
              <a:gd name="connsiteX187" fmla="*/ 2542550 w 5018777"/>
              <a:gd name="connsiteY187" fmla="*/ 2186783 h 2613972"/>
              <a:gd name="connsiteX188" fmla="*/ 2476600 w 5018777"/>
              <a:gd name="connsiteY188" fmla="*/ 2276772 h 2613972"/>
              <a:gd name="connsiteX189" fmla="*/ 2332092 w 5018777"/>
              <a:gd name="connsiteY189" fmla="*/ 2284845 h 2613972"/>
              <a:gd name="connsiteX190" fmla="*/ 2435144 w 5018777"/>
              <a:gd name="connsiteY190" fmla="*/ 2156666 h 2613972"/>
              <a:gd name="connsiteX191" fmla="*/ 2379899 w 5018777"/>
              <a:gd name="connsiteY191" fmla="*/ 2052435 h 2613972"/>
              <a:gd name="connsiteX192" fmla="*/ 2275577 w 5018777"/>
              <a:gd name="connsiteY192" fmla="*/ 2024223 h 2613972"/>
              <a:gd name="connsiteX193" fmla="*/ 2152206 w 5018777"/>
              <a:gd name="connsiteY193" fmla="*/ 2118566 h 2613972"/>
              <a:gd name="connsiteX194" fmla="*/ 2130435 w 5018777"/>
              <a:gd name="connsiteY194" fmla="*/ 2358052 h 2613972"/>
              <a:gd name="connsiteX195" fmla="*/ 2209265 w 5018777"/>
              <a:gd name="connsiteY195" fmla="*/ 2471898 h 2613972"/>
              <a:gd name="connsiteX196" fmla="*/ 2319120 w 5018777"/>
              <a:gd name="connsiteY196" fmla="*/ 2539480 h 2613972"/>
              <a:gd name="connsiteX197" fmla="*/ 2532662 w 5018777"/>
              <a:gd name="connsiteY197" fmla="*/ 2572682 h 2613972"/>
              <a:gd name="connsiteX198" fmla="*/ 2587635 w 5018777"/>
              <a:gd name="connsiteY198" fmla="*/ 2488680 h 2613972"/>
              <a:gd name="connsiteX199" fmla="*/ 2594892 w 5018777"/>
              <a:gd name="connsiteY199" fmla="*/ 2416109 h 2613972"/>
              <a:gd name="connsiteX200" fmla="*/ 2790835 w 5018777"/>
              <a:gd name="connsiteY200" fmla="*/ 2459652 h 2613972"/>
              <a:gd name="connsiteX201" fmla="*/ 2767612 w 5018777"/>
              <a:gd name="connsiteY201" fmla="*/ 2272145 h 2613972"/>
              <a:gd name="connsiteX202" fmla="*/ 2980246 w 5018777"/>
              <a:gd name="connsiteY202" fmla="*/ 2288837 h 2613972"/>
              <a:gd name="connsiteX203" fmla="*/ 2916474 w 5018777"/>
              <a:gd name="connsiteY203" fmla="*/ 2071576 h 2613972"/>
              <a:gd name="connsiteX204" fmla="*/ 3146435 w 5018777"/>
              <a:gd name="connsiteY204" fmla="*/ 2045995 h 2613972"/>
              <a:gd name="connsiteX205" fmla="*/ 3023063 w 5018777"/>
              <a:gd name="connsiteY205" fmla="*/ 1850052 h 2613972"/>
              <a:gd name="connsiteX206" fmla="*/ 3251300 w 5018777"/>
              <a:gd name="connsiteY206" fmla="*/ 1833179 h 2613972"/>
              <a:gd name="connsiteX207" fmla="*/ 3091099 w 5018777"/>
              <a:gd name="connsiteY207" fmla="*/ 1654109 h 2613972"/>
              <a:gd name="connsiteX208" fmla="*/ 3298835 w 5018777"/>
              <a:gd name="connsiteY208" fmla="*/ 1574280 h 2613972"/>
              <a:gd name="connsiteX209" fmla="*/ 3119402 w 5018777"/>
              <a:gd name="connsiteY209" fmla="*/ 1427233 h 2613972"/>
              <a:gd name="connsiteX210" fmla="*/ 3313349 w 5018777"/>
              <a:gd name="connsiteY210" fmla="*/ 1269480 h 2613972"/>
              <a:gd name="connsiteX211" fmla="*/ 3097993 w 5018777"/>
              <a:gd name="connsiteY211" fmla="*/ 1179401 h 2613972"/>
              <a:gd name="connsiteX212" fmla="*/ 3255292 w 5018777"/>
              <a:gd name="connsiteY212" fmla="*/ 1000966 h 2613972"/>
              <a:gd name="connsiteX213" fmla="*/ 3028325 w 5018777"/>
              <a:gd name="connsiteY213" fmla="*/ 929937 h 2613972"/>
              <a:gd name="connsiteX214" fmla="*/ 3131920 w 5018777"/>
              <a:gd name="connsiteY214" fmla="*/ 710680 h 2613972"/>
              <a:gd name="connsiteX215" fmla="*/ 2892435 w 5018777"/>
              <a:gd name="connsiteY215" fmla="*/ 652623 h 2613972"/>
              <a:gd name="connsiteX216" fmla="*/ 2976527 w 5018777"/>
              <a:gd name="connsiteY216" fmla="*/ 470741 h 2613972"/>
              <a:gd name="connsiteX217" fmla="*/ 2736950 w 5018777"/>
              <a:gd name="connsiteY217" fmla="*/ 453233 h 2613972"/>
              <a:gd name="connsiteX218" fmla="*/ 2725520 w 5018777"/>
              <a:gd name="connsiteY218" fmla="*/ 297023 h 2613972"/>
              <a:gd name="connsiteX219" fmla="*/ 2711006 w 5018777"/>
              <a:gd name="connsiteY219" fmla="*/ 238966 h 2613972"/>
              <a:gd name="connsiteX0" fmla="*/ 4779292 w 5018777"/>
              <a:gd name="connsiteY0" fmla="*/ 514738 h 2613972"/>
              <a:gd name="connsiteX1" fmla="*/ 4815577 w 5018777"/>
              <a:gd name="connsiteY1" fmla="*/ 558280 h 2613972"/>
              <a:gd name="connsiteX2" fmla="*/ 4895406 w 5018777"/>
              <a:gd name="connsiteY2" fmla="*/ 551023 h 2613972"/>
              <a:gd name="connsiteX3" fmla="*/ 4895406 w 5018777"/>
              <a:gd name="connsiteY3" fmla="*/ 471195 h 2613972"/>
              <a:gd name="connsiteX4" fmla="*/ 4859120 w 5018777"/>
              <a:gd name="connsiteY4" fmla="*/ 434909 h 2613972"/>
              <a:gd name="connsiteX5" fmla="*/ 4815577 w 5018777"/>
              <a:gd name="connsiteY5" fmla="*/ 420395 h 2613972"/>
              <a:gd name="connsiteX6" fmla="*/ 4750263 w 5018777"/>
              <a:gd name="connsiteY6" fmla="*/ 427652 h 2613972"/>
              <a:gd name="connsiteX7" fmla="*/ 4684223 w 5018777"/>
              <a:gd name="connsiteY7" fmla="*/ 528435 h 2613972"/>
              <a:gd name="connsiteX8" fmla="*/ 4706720 w 5018777"/>
              <a:gd name="connsiteY8" fmla="*/ 674395 h 2613972"/>
              <a:gd name="connsiteX9" fmla="*/ 4743006 w 5018777"/>
              <a:gd name="connsiteY9" fmla="*/ 703423 h 2613972"/>
              <a:gd name="connsiteX10" fmla="*/ 4779292 w 5018777"/>
              <a:gd name="connsiteY10" fmla="*/ 725195 h 2613972"/>
              <a:gd name="connsiteX11" fmla="*/ 4801063 w 5018777"/>
              <a:gd name="connsiteY11" fmla="*/ 739709 h 2613972"/>
              <a:gd name="connsiteX12" fmla="*/ 4960720 w 5018777"/>
              <a:gd name="connsiteY12" fmla="*/ 725195 h 2613972"/>
              <a:gd name="connsiteX13" fmla="*/ 4982492 w 5018777"/>
              <a:gd name="connsiteY13" fmla="*/ 681652 h 2613972"/>
              <a:gd name="connsiteX14" fmla="*/ 5004263 w 5018777"/>
              <a:gd name="connsiteY14" fmla="*/ 638109 h 2613972"/>
              <a:gd name="connsiteX15" fmla="*/ 5011520 w 5018777"/>
              <a:gd name="connsiteY15" fmla="*/ 594566 h 2613972"/>
              <a:gd name="connsiteX16" fmla="*/ 5018777 w 5018777"/>
              <a:gd name="connsiteY16" fmla="*/ 565538 h 2613972"/>
              <a:gd name="connsiteX17" fmla="*/ 5004263 w 5018777"/>
              <a:gd name="connsiteY17" fmla="*/ 398623 h 2613972"/>
              <a:gd name="connsiteX18" fmla="*/ 4997006 w 5018777"/>
              <a:gd name="connsiteY18" fmla="*/ 376852 h 2613972"/>
              <a:gd name="connsiteX19" fmla="*/ 4982492 w 5018777"/>
              <a:gd name="connsiteY19" fmla="*/ 355080 h 2613972"/>
              <a:gd name="connsiteX20" fmla="*/ 4960720 w 5018777"/>
              <a:gd name="connsiteY20" fmla="*/ 318795 h 2613972"/>
              <a:gd name="connsiteX21" fmla="*/ 4953463 w 5018777"/>
              <a:gd name="connsiteY21" fmla="*/ 297023 h 2613972"/>
              <a:gd name="connsiteX22" fmla="*/ 4851863 w 5018777"/>
              <a:gd name="connsiteY22" fmla="*/ 238966 h 2613972"/>
              <a:gd name="connsiteX23" fmla="*/ 4743006 w 5018777"/>
              <a:gd name="connsiteY23" fmla="*/ 166395 h 2613972"/>
              <a:gd name="connsiteX24" fmla="*/ 4568835 w 5018777"/>
              <a:gd name="connsiteY24" fmla="*/ 72052 h 2613972"/>
              <a:gd name="connsiteX25" fmla="*/ 4264035 w 5018777"/>
              <a:gd name="connsiteY25" fmla="*/ 6738 h 2613972"/>
              <a:gd name="connsiteX26" fmla="*/ 3939822 w 5018777"/>
              <a:gd name="connsiteY26" fmla="*/ 9550 h 2613972"/>
              <a:gd name="connsiteX27" fmla="*/ 3722380 w 5018777"/>
              <a:gd name="connsiteY27" fmla="*/ 72778 h 2613972"/>
              <a:gd name="connsiteX28" fmla="*/ 3547755 w 5018777"/>
              <a:gd name="connsiteY28" fmla="*/ 254932 h 2613972"/>
              <a:gd name="connsiteX29" fmla="*/ 3502035 w 5018777"/>
              <a:gd name="connsiteY29" fmla="*/ 427652 h 2613972"/>
              <a:gd name="connsiteX30" fmla="*/ 3501672 w 5018777"/>
              <a:gd name="connsiteY30" fmla="*/ 560095 h 2613972"/>
              <a:gd name="connsiteX31" fmla="*/ 3554649 w 5018777"/>
              <a:gd name="connsiteY31" fmla="*/ 674395 h 2613972"/>
              <a:gd name="connsiteX32" fmla="*/ 3638106 w 5018777"/>
              <a:gd name="connsiteY32" fmla="*/ 736806 h 2613972"/>
              <a:gd name="connsiteX33" fmla="*/ 3756397 w 5018777"/>
              <a:gd name="connsiteY33" fmla="*/ 759303 h 2613972"/>
              <a:gd name="connsiteX34" fmla="*/ 3886663 w 5018777"/>
              <a:gd name="connsiteY34" fmla="*/ 746966 h 2613972"/>
              <a:gd name="connsiteX35" fmla="*/ 3980643 w 5018777"/>
              <a:gd name="connsiteY35" fmla="*/ 665686 h 2613972"/>
              <a:gd name="connsiteX36" fmla="*/ 4000237 w 5018777"/>
              <a:gd name="connsiteY36" fmla="*/ 584043 h 2613972"/>
              <a:gd name="connsiteX37" fmla="*/ 3943450 w 5018777"/>
              <a:gd name="connsiteY37" fmla="*/ 487160 h 2613972"/>
              <a:gd name="connsiteX38" fmla="*/ 3866706 w 5018777"/>
              <a:gd name="connsiteY38" fmla="*/ 455229 h 2613972"/>
              <a:gd name="connsiteX39" fmla="*/ 3801120 w 5018777"/>
              <a:gd name="connsiteY39" fmla="*/ 466659 h 2613972"/>
              <a:gd name="connsiteX40" fmla="*/ 3763292 w 5018777"/>
              <a:gd name="connsiteY40" fmla="*/ 536509 h 2613972"/>
              <a:gd name="connsiteX41" fmla="*/ 3770005 w 5018777"/>
              <a:gd name="connsiteY41" fmla="*/ 633845 h 2613972"/>
              <a:gd name="connsiteX42" fmla="*/ 3681286 w 5018777"/>
              <a:gd name="connsiteY42" fmla="*/ 546669 h 2613972"/>
              <a:gd name="connsiteX43" fmla="*/ 3668949 w 5018777"/>
              <a:gd name="connsiteY43" fmla="*/ 442166 h 2613972"/>
              <a:gd name="connsiteX44" fmla="*/ 3724285 w 5018777"/>
              <a:gd name="connsiteY44" fmla="*/ 353992 h 2613972"/>
              <a:gd name="connsiteX45" fmla="*/ 3827427 w 5018777"/>
              <a:gd name="connsiteY45" fmla="*/ 318069 h 2613972"/>
              <a:gd name="connsiteX46" fmla="*/ 3959235 w 5018777"/>
              <a:gd name="connsiteY46" fmla="*/ 340566 h 2613972"/>
              <a:gd name="connsiteX47" fmla="*/ 4097120 w 5018777"/>
              <a:gd name="connsiteY47" fmla="*/ 485709 h 2613972"/>
              <a:gd name="connsiteX48" fmla="*/ 4111997 w 5018777"/>
              <a:gd name="connsiteY48" fmla="*/ 627586 h 2613972"/>
              <a:gd name="connsiteX49" fmla="*/ 4060835 w 5018777"/>
              <a:gd name="connsiteY49" fmla="*/ 775995 h 2613972"/>
              <a:gd name="connsiteX50" fmla="*/ 3946897 w 5018777"/>
              <a:gd name="connsiteY50" fmla="*/ 858000 h 2613972"/>
              <a:gd name="connsiteX51" fmla="*/ 3780255 w 5018777"/>
              <a:gd name="connsiteY51" fmla="*/ 892472 h 2613972"/>
              <a:gd name="connsiteX52" fmla="*/ 3567349 w 5018777"/>
              <a:gd name="connsiteY52" fmla="*/ 870338 h 2613972"/>
              <a:gd name="connsiteX53" fmla="*/ 3414586 w 5018777"/>
              <a:gd name="connsiteY53" fmla="*/ 817633 h 2613972"/>
              <a:gd name="connsiteX54" fmla="*/ 3324870 w 5018777"/>
              <a:gd name="connsiteY54" fmla="*/ 699432 h 2613972"/>
              <a:gd name="connsiteX55" fmla="*/ 3267538 w 5018777"/>
              <a:gd name="connsiteY55" fmla="*/ 546941 h 2613972"/>
              <a:gd name="connsiteX56" fmla="*/ 3199412 w 5018777"/>
              <a:gd name="connsiteY56" fmla="*/ 374675 h 2613972"/>
              <a:gd name="connsiteX57" fmla="*/ 3139177 w 5018777"/>
              <a:gd name="connsiteY57" fmla="*/ 289766 h 2613972"/>
              <a:gd name="connsiteX58" fmla="*/ 3081120 w 5018777"/>
              <a:gd name="connsiteY58" fmla="*/ 238966 h 2613972"/>
              <a:gd name="connsiteX59" fmla="*/ 3008549 w 5018777"/>
              <a:gd name="connsiteY59" fmla="*/ 180909 h 2613972"/>
              <a:gd name="connsiteX60" fmla="*/ 2934889 w 5018777"/>
              <a:gd name="connsiteY60" fmla="*/ 131198 h 2613972"/>
              <a:gd name="connsiteX61" fmla="*/ 2827120 w 5018777"/>
              <a:gd name="connsiteY61" fmla="*/ 86566 h 2613972"/>
              <a:gd name="connsiteX62" fmla="*/ 2667463 w 5018777"/>
              <a:gd name="connsiteY62" fmla="*/ 57538 h 2613972"/>
              <a:gd name="connsiteX63" fmla="*/ 2500549 w 5018777"/>
              <a:gd name="connsiteY63" fmla="*/ 50280 h 2613972"/>
              <a:gd name="connsiteX64" fmla="*/ 2275577 w 5018777"/>
              <a:gd name="connsiteY64" fmla="*/ 28509 h 2613972"/>
              <a:gd name="connsiteX65" fmla="*/ 2036092 w 5018777"/>
              <a:gd name="connsiteY65" fmla="*/ 13995 h 2613972"/>
              <a:gd name="connsiteX66" fmla="*/ 1753063 w 5018777"/>
              <a:gd name="connsiteY66" fmla="*/ 35766 h 2613972"/>
              <a:gd name="connsiteX67" fmla="*/ 1519746 w 5018777"/>
              <a:gd name="connsiteY67" fmla="*/ 88743 h 2613972"/>
              <a:gd name="connsiteX68" fmla="*/ 1157977 w 5018777"/>
              <a:gd name="connsiteY68" fmla="*/ 197238 h 2613972"/>
              <a:gd name="connsiteX69" fmla="*/ 969292 w 5018777"/>
              <a:gd name="connsiteY69" fmla="*/ 267995 h 2613972"/>
              <a:gd name="connsiteX70" fmla="*/ 889463 w 5018777"/>
              <a:gd name="connsiteY70" fmla="*/ 326052 h 2613972"/>
              <a:gd name="connsiteX71" fmla="*/ 763189 w 5018777"/>
              <a:gd name="connsiteY71" fmla="*/ 427289 h 2613972"/>
              <a:gd name="connsiteX72" fmla="*/ 693520 w 5018777"/>
              <a:gd name="connsiteY72" fmla="*/ 507480 h 2613972"/>
              <a:gd name="connsiteX73" fmla="*/ 664492 w 5018777"/>
              <a:gd name="connsiteY73" fmla="*/ 551023 h 2613972"/>
              <a:gd name="connsiteX74" fmla="*/ 642720 w 5018777"/>
              <a:gd name="connsiteY74" fmla="*/ 616338 h 2613972"/>
              <a:gd name="connsiteX75" fmla="*/ 651792 w 5018777"/>
              <a:gd name="connsiteY75" fmla="*/ 747692 h 2613972"/>
              <a:gd name="connsiteX76" fmla="*/ 700052 w 5018777"/>
              <a:gd name="connsiteY76" fmla="*/ 811192 h 2613972"/>
              <a:gd name="connsiteX77" fmla="*/ 751577 w 5018777"/>
              <a:gd name="connsiteY77" fmla="*/ 811555 h 2613972"/>
              <a:gd name="connsiteX78" fmla="*/ 775889 w 5018777"/>
              <a:gd name="connsiteY78" fmla="*/ 755675 h 2613972"/>
              <a:gd name="connsiteX79" fmla="*/ 764640 w 5018777"/>
              <a:gd name="connsiteY79" fmla="*/ 686006 h 2613972"/>
              <a:gd name="connsiteX80" fmla="*/ 704769 w 5018777"/>
              <a:gd name="connsiteY80" fmla="*/ 651172 h 2613972"/>
              <a:gd name="connsiteX81" fmla="*/ 567246 w 5018777"/>
              <a:gd name="connsiteY81" fmla="*/ 645729 h 2613972"/>
              <a:gd name="connsiteX82" fmla="*/ 468549 w 5018777"/>
              <a:gd name="connsiteY82" fmla="*/ 688909 h 2613972"/>
              <a:gd name="connsiteX83" fmla="*/ 446777 w 5018777"/>
              <a:gd name="connsiteY83" fmla="*/ 761480 h 2613972"/>
              <a:gd name="connsiteX84" fmla="*/ 475806 w 5018777"/>
              <a:gd name="connsiteY84" fmla="*/ 855823 h 2613972"/>
              <a:gd name="connsiteX85" fmla="*/ 533863 w 5018777"/>
              <a:gd name="connsiteY85" fmla="*/ 848566 h 2613972"/>
              <a:gd name="connsiteX86" fmla="*/ 541120 w 5018777"/>
              <a:gd name="connsiteY86" fmla="*/ 826795 h 2613972"/>
              <a:gd name="connsiteX87" fmla="*/ 519349 w 5018777"/>
              <a:gd name="connsiteY87" fmla="*/ 746966 h 2613972"/>
              <a:gd name="connsiteX88" fmla="*/ 497577 w 5018777"/>
              <a:gd name="connsiteY88" fmla="*/ 732452 h 2613972"/>
              <a:gd name="connsiteX89" fmla="*/ 352435 w 5018777"/>
              <a:gd name="connsiteY89" fmla="*/ 739709 h 2613972"/>
              <a:gd name="connsiteX90" fmla="*/ 252286 w 5018777"/>
              <a:gd name="connsiteY90" fmla="*/ 797766 h 2613972"/>
              <a:gd name="connsiteX91" fmla="*/ 192777 w 5018777"/>
              <a:gd name="connsiteY91" fmla="*/ 899366 h 2613972"/>
              <a:gd name="connsiteX92" fmla="*/ 187335 w 5018777"/>
              <a:gd name="connsiteY92" fmla="*/ 1033260 h 2613972"/>
              <a:gd name="connsiteX93" fmla="*/ 218177 w 5018777"/>
              <a:gd name="connsiteY93" fmla="*/ 1077529 h 2613972"/>
              <a:gd name="connsiteX94" fmla="*/ 278049 w 5018777"/>
              <a:gd name="connsiteY94" fmla="*/ 1070272 h 2613972"/>
              <a:gd name="connsiteX95" fmla="*/ 297643 w 5018777"/>
              <a:gd name="connsiteY95" fmla="*/ 1029269 h 2613972"/>
              <a:gd name="connsiteX96" fmla="*/ 260995 w 5018777"/>
              <a:gd name="connsiteY96" fmla="*/ 964318 h 2613972"/>
              <a:gd name="connsiteX97" fmla="*/ 172095 w 5018777"/>
              <a:gd name="connsiteY97" fmla="*/ 958875 h 2613972"/>
              <a:gd name="connsiteX98" fmla="*/ 108957 w 5018777"/>
              <a:gd name="connsiteY98" fmla="*/ 1003143 h 2613972"/>
              <a:gd name="connsiteX99" fmla="*/ 54892 w 5018777"/>
              <a:gd name="connsiteY99" fmla="*/ 1073538 h 2613972"/>
              <a:gd name="connsiteX100" fmla="*/ 14252 w 5018777"/>
              <a:gd name="connsiteY100" fmla="*/ 1163526 h 2613972"/>
              <a:gd name="connsiteX101" fmla="*/ 20783 w 5018777"/>
              <a:gd name="connsiteY101" fmla="*/ 1268755 h 2613972"/>
              <a:gd name="connsiteX102" fmla="*/ 69406 w 5018777"/>
              <a:gd name="connsiteY102" fmla="*/ 1320280 h 2613972"/>
              <a:gd name="connsiteX103" fmla="*/ 112949 w 5018777"/>
              <a:gd name="connsiteY103" fmla="*/ 1349309 h 2613972"/>
              <a:gd name="connsiteX104" fmla="*/ 159032 w 5018777"/>
              <a:gd name="connsiteY104" fmla="*/ 1348583 h 2613972"/>
              <a:gd name="connsiteX105" fmla="*/ 217089 w 5018777"/>
              <a:gd name="connsiteY105" fmla="*/ 1323183 h 2613972"/>
              <a:gd name="connsiteX106" fmla="*/ 199672 w 5018777"/>
              <a:gd name="connsiteY106" fmla="*/ 1249886 h 2613972"/>
              <a:gd name="connsiteX107" fmla="*/ 124197 w 5018777"/>
              <a:gd name="connsiteY107" fmla="*/ 1242992 h 2613972"/>
              <a:gd name="connsiteX108" fmla="*/ 54892 w 5018777"/>
              <a:gd name="connsiteY108" fmla="*/ 1269480 h 2613972"/>
              <a:gd name="connsiteX109" fmla="*/ 33120 w 5018777"/>
              <a:gd name="connsiteY109" fmla="*/ 1305766 h 2613972"/>
              <a:gd name="connsiteX110" fmla="*/ 18606 w 5018777"/>
              <a:gd name="connsiteY110" fmla="*/ 1327538 h 2613972"/>
              <a:gd name="connsiteX111" fmla="*/ 4092 w 5018777"/>
              <a:gd name="connsiteY111" fmla="*/ 1386320 h 2613972"/>
              <a:gd name="connsiteX112" fmla="*/ 3729 w 5018777"/>
              <a:gd name="connsiteY112" fmla="*/ 1442926 h 2613972"/>
              <a:gd name="connsiteX113" fmla="*/ 47635 w 5018777"/>
              <a:gd name="connsiteY113" fmla="*/ 1501709 h 2613972"/>
              <a:gd name="connsiteX114" fmla="*/ 91177 w 5018777"/>
              <a:gd name="connsiteY114" fmla="*/ 1530738 h 2613972"/>
              <a:gd name="connsiteX115" fmla="*/ 127100 w 5018777"/>
              <a:gd name="connsiteY115" fmla="*/ 1575006 h 2613972"/>
              <a:gd name="connsiteX116" fmla="*/ 171006 w 5018777"/>
              <a:gd name="connsiteY116" fmla="*/ 1588795 h 2613972"/>
              <a:gd name="connsiteX117" fmla="*/ 228337 w 5018777"/>
              <a:gd name="connsiteY117" fmla="*/ 1568475 h 2613972"/>
              <a:gd name="connsiteX118" fmla="*/ 236683 w 5018777"/>
              <a:gd name="connsiteY118" fmla="*/ 1490460 h 2613972"/>
              <a:gd name="connsiteX119" fmla="*/ 157217 w 5018777"/>
              <a:gd name="connsiteY119" fmla="*/ 1472318 h 2613972"/>
              <a:gd name="connsiteX120" fmla="*/ 105692 w 5018777"/>
              <a:gd name="connsiteY120" fmla="*/ 1508966 h 2613972"/>
              <a:gd name="connsiteX121" fmla="*/ 105692 w 5018777"/>
              <a:gd name="connsiteY121" fmla="*/ 1704909 h 2613972"/>
              <a:gd name="connsiteX122" fmla="*/ 141615 w 5018777"/>
              <a:gd name="connsiteY122" fmla="*/ 1756072 h 2613972"/>
              <a:gd name="connsiteX123" fmla="*/ 192777 w 5018777"/>
              <a:gd name="connsiteY123" fmla="*/ 1799252 h 2613972"/>
              <a:gd name="connsiteX124" fmla="*/ 250835 w 5018777"/>
              <a:gd name="connsiteY124" fmla="*/ 1835538 h 2613972"/>
              <a:gd name="connsiteX125" fmla="*/ 359692 w 5018777"/>
              <a:gd name="connsiteY125" fmla="*/ 1828280 h 2613972"/>
              <a:gd name="connsiteX126" fmla="*/ 394163 w 5018777"/>
              <a:gd name="connsiteY126" fmla="*/ 1803243 h 2613972"/>
              <a:gd name="connsiteX127" fmla="*/ 410492 w 5018777"/>
              <a:gd name="connsiteY127" fmla="*/ 1704909 h 2613972"/>
              <a:gd name="connsiteX128" fmla="*/ 366949 w 5018777"/>
              <a:gd name="connsiteY128" fmla="*/ 1690395 h 2613972"/>
              <a:gd name="connsiteX129" fmla="*/ 316149 w 5018777"/>
              <a:gd name="connsiteY129" fmla="*/ 1697652 h 2613972"/>
              <a:gd name="connsiteX130" fmla="*/ 279863 w 5018777"/>
              <a:gd name="connsiteY130" fmla="*/ 1726680 h 2613972"/>
              <a:gd name="connsiteX131" fmla="*/ 265349 w 5018777"/>
              <a:gd name="connsiteY131" fmla="*/ 1791995 h 2613972"/>
              <a:gd name="connsiteX132" fmla="*/ 276235 w 5018777"/>
              <a:gd name="connsiteY132" fmla="*/ 1945846 h 2613972"/>
              <a:gd name="connsiteX133" fmla="*/ 331026 w 5018777"/>
              <a:gd name="connsiteY133" fmla="*/ 1991203 h 2613972"/>
              <a:gd name="connsiteX134" fmla="*/ 417749 w 5018777"/>
              <a:gd name="connsiteY134" fmla="*/ 2009709 h 2613972"/>
              <a:gd name="connsiteX135" fmla="*/ 526606 w 5018777"/>
              <a:gd name="connsiteY135" fmla="*/ 2002452 h 2613972"/>
              <a:gd name="connsiteX136" fmla="*/ 555635 w 5018777"/>
              <a:gd name="connsiteY136" fmla="*/ 1980680 h 2613972"/>
              <a:gd name="connsiteX137" fmla="*/ 599177 w 5018777"/>
              <a:gd name="connsiteY137" fmla="*/ 1951652 h 2613972"/>
              <a:gd name="connsiteX138" fmla="*/ 628206 w 5018777"/>
              <a:gd name="connsiteY138" fmla="*/ 1908109 h 2613972"/>
              <a:gd name="connsiteX139" fmla="*/ 613692 w 5018777"/>
              <a:gd name="connsiteY139" fmla="*/ 1842795 h 2613972"/>
              <a:gd name="connsiteX140" fmla="*/ 570149 w 5018777"/>
              <a:gd name="connsiteY140" fmla="*/ 1799252 h 2613972"/>
              <a:gd name="connsiteX141" fmla="*/ 528057 w 5018777"/>
              <a:gd name="connsiteY141" fmla="*/ 1807235 h 2613972"/>
              <a:gd name="connsiteX142" fmla="*/ 481249 w 5018777"/>
              <a:gd name="connsiteY142" fmla="*/ 1905206 h 2613972"/>
              <a:gd name="connsiteX143" fmla="*/ 555635 w 5018777"/>
              <a:gd name="connsiteY143" fmla="*/ 2002452 h 2613972"/>
              <a:gd name="connsiteX144" fmla="*/ 570149 w 5018777"/>
              <a:gd name="connsiteY144" fmla="*/ 2024223 h 2613972"/>
              <a:gd name="connsiteX145" fmla="*/ 700777 w 5018777"/>
              <a:gd name="connsiteY145" fmla="*/ 2075023 h 2613972"/>
              <a:gd name="connsiteX146" fmla="*/ 737063 w 5018777"/>
              <a:gd name="connsiteY146" fmla="*/ 2089538 h 2613972"/>
              <a:gd name="connsiteX147" fmla="*/ 867692 w 5018777"/>
              <a:gd name="connsiteY147" fmla="*/ 2126549 h 2613972"/>
              <a:gd name="connsiteX148" fmla="*/ 969292 w 5018777"/>
              <a:gd name="connsiteY148" fmla="*/ 2154852 h 2613972"/>
              <a:gd name="connsiteX149" fmla="*/ 1078149 w 5018777"/>
              <a:gd name="connsiteY149" fmla="*/ 2140338 h 2613972"/>
              <a:gd name="connsiteX150" fmla="*/ 1128949 w 5018777"/>
              <a:gd name="connsiteY150" fmla="*/ 2111309 h 2613972"/>
              <a:gd name="connsiteX151" fmla="*/ 1247603 w 5018777"/>
              <a:gd name="connsiteY151" fmla="*/ 2020232 h 2613972"/>
              <a:gd name="connsiteX152" fmla="*/ 1291509 w 5018777"/>
              <a:gd name="connsiteY152" fmla="*/ 1963989 h 2613972"/>
              <a:gd name="connsiteX153" fmla="*/ 1278083 w 5018777"/>
              <a:gd name="connsiteY153" fmla="*/ 1846060 h 2613972"/>
              <a:gd name="connsiteX154" fmla="*/ 1223292 w 5018777"/>
              <a:gd name="connsiteY154" fmla="*/ 1821023 h 2613972"/>
              <a:gd name="connsiteX155" fmla="*/ 1129675 w 5018777"/>
              <a:gd name="connsiteY155" fmla="*/ 1839892 h 2613972"/>
              <a:gd name="connsiteX156" fmla="*/ 1107177 w 5018777"/>
              <a:gd name="connsiteY156" fmla="*/ 1900852 h 2613972"/>
              <a:gd name="connsiteX157" fmla="*/ 1085406 w 5018777"/>
              <a:gd name="connsiteY157" fmla="*/ 2009709 h 2613972"/>
              <a:gd name="connsiteX158" fmla="*/ 1020092 w 5018777"/>
              <a:gd name="connsiteY158" fmla="*/ 2002452 h 2613972"/>
              <a:gd name="connsiteX159" fmla="*/ 984532 w 5018777"/>
              <a:gd name="connsiteY159" fmla="*/ 1918269 h 2613972"/>
              <a:gd name="connsiteX160" fmla="*/ 996869 w 5018777"/>
              <a:gd name="connsiteY160" fmla="*/ 1814492 h 2613972"/>
              <a:gd name="connsiteX161" fmla="*/ 1070529 w 5018777"/>
              <a:gd name="connsiteY161" fmla="*/ 1738292 h 2613972"/>
              <a:gd name="connsiteX162" fmla="*/ 1230549 w 5018777"/>
              <a:gd name="connsiteY162" fmla="*/ 1697652 h 2613972"/>
              <a:gd name="connsiteX163" fmla="*/ 1339406 w 5018777"/>
              <a:gd name="connsiteY163" fmla="*/ 1704909 h 2613972"/>
              <a:gd name="connsiteX164" fmla="*/ 1426492 w 5018777"/>
              <a:gd name="connsiteY164" fmla="*/ 1748452 h 2613972"/>
              <a:gd name="connsiteX165" fmla="*/ 1480557 w 5018777"/>
              <a:gd name="connsiteY165" fmla="*/ 1799252 h 2613972"/>
              <a:gd name="connsiteX166" fmla="*/ 1510312 w 5018777"/>
              <a:gd name="connsiteY166" fmla="*/ 1866380 h 2613972"/>
              <a:gd name="connsiteX167" fmla="*/ 1511037 w 5018777"/>
              <a:gd name="connsiteY167" fmla="*/ 1968706 h 2613972"/>
              <a:gd name="connsiteX168" fmla="*/ 1463866 w 5018777"/>
              <a:gd name="connsiteY168" fmla="*/ 2053615 h 2613972"/>
              <a:gd name="connsiteX169" fmla="*/ 1404720 w 5018777"/>
              <a:gd name="connsiteY169" fmla="*/ 2169366 h 2613972"/>
              <a:gd name="connsiteX170" fmla="*/ 1368435 w 5018777"/>
              <a:gd name="connsiteY170" fmla="*/ 2299995 h 2613972"/>
              <a:gd name="connsiteX171" fmla="*/ 1370975 w 5018777"/>
              <a:gd name="connsiteY171" fmla="*/ 2456023 h 2613972"/>
              <a:gd name="connsiteX172" fmla="*/ 1513577 w 5018777"/>
              <a:gd name="connsiteY172" fmla="*/ 2561252 h 2613972"/>
              <a:gd name="connsiteX173" fmla="*/ 1636949 w 5018777"/>
              <a:gd name="connsiteY173" fmla="*/ 2597538 h 2613972"/>
              <a:gd name="connsiteX174" fmla="*/ 1813297 w 5018777"/>
              <a:gd name="connsiteY174" fmla="*/ 2613957 h 2613972"/>
              <a:gd name="connsiteX175" fmla="*/ 1929775 w 5018777"/>
              <a:gd name="connsiteY175" fmla="*/ 2579213 h 2613972"/>
              <a:gd name="connsiteX176" fmla="*/ 1963520 w 5018777"/>
              <a:gd name="connsiteY176" fmla="*/ 2503195 h 2613972"/>
              <a:gd name="connsiteX177" fmla="*/ 2006337 w 5018777"/>
              <a:gd name="connsiteY177" fmla="*/ 2321766 h 2613972"/>
              <a:gd name="connsiteX178" fmla="*/ 2043349 w 5018777"/>
              <a:gd name="connsiteY178" fmla="*/ 2118566 h 2613972"/>
              <a:gd name="connsiteX179" fmla="*/ 2102495 w 5018777"/>
              <a:gd name="connsiteY179" fmla="*/ 1994469 h 2613972"/>
              <a:gd name="connsiteX180" fmla="*/ 2221512 w 5018777"/>
              <a:gd name="connsiteY180" fmla="*/ 1885975 h 2613972"/>
              <a:gd name="connsiteX181" fmla="*/ 2333362 w 5018777"/>
              <a:gd name="connsiteY181" fmla="*/ 1873365 h 2613972"/>
              <a:gd name="connsiteX182" fmla="*/ 2398949 w 5018777"/>
              <a:gd name="connsiteY182" fmla="*/ 1886338 h 2613972"/>
              <a:gd name="connsiteX183" fmla="*/ 2457006 w 5018777"/>
              <a:gd name="connsiteY183" fmla="*/ 1937138 h 2613972"/>
              <a:gd name="connsiteX184" fmla="*/ 2493292 w 5018777"/>
              <a:gd name="connsiteY184" fmla="*/ 1980680 h 2613972"/>
              <a:gd name="connsiteX185" fmla="*/ 2533387 w 5018777"/>
              <a:gd name="connsiteY185" fmla="*/ 2070850 h 2613972"/>
              <a:gd name="connsiteX186" fmla="*/ 2542550 w 5018777"/>
              <a:gd name="connsiteY186" fmla="*/ 2186783 h 2613972"/>
              <a:gd name="connsiteX187" fmla="*/ 2476600 w 5018777"/>
              <a:gd name="connsiteY187" fmla="*/ 2276772 h 2613972"/>
              <a:gd name="connsiteX188" fmla="*/ 2332092 w 5018777"/>
              <a:gd name="connsiteY188" fmla="*/ 2284845 h 2613972"/>
              <a:gd name="connsiteX189" fmla="*/ 2435144 w 5018777"/>
              <a:gd name="connsiteY189" fmla="*/ 2156666 h 2613972"/>
              <a:gd name="connsiteX190" fmla="*/ 2379899 w 5018777"/>
              <a:gd name="connsiteY190" fmla="*/ 2052435 h 2613972"/>
              <a:gd name="connsiteX191" fmla="*/ 2275577 w 5018777"/>
              <a:gd name="connsiteY191" fmla="*/ 2024223 h 2613972"/>
              <a:gd name="connsiteX192" fmla="*/ 2152206 w 5018777"/>
              <a:gd name="connsiteY192" fmla="*/ 2118566 h 2613972"/>
              <a:gd name="connsiteX193" fmla="*/ 2130435 w 5018777"/>
              <a:gd name="connsiteY193" fmla="*/ 2358052 h 2613972"/>
              <a:gd name="connsiteX194" fmla="*/ 2209265 w 5018777"/>
              <a:gd name="connsiteY194" fmla="*/ 2471898 h 2613972"/>
              <a:gd name="connsiteX195" fmla="*/ 2319120 w 5018777"/>
              <a:gd name="connsiteY195" fmla="*/ 2539480 h 2613972"/>
              <a:gd name="connsiteX196" fmla="*/ 2532662 w 5018777"/>
              <a:gd name="connsiteY196" fmla="*/ 2572682 h 2613972"/>
              <a:gd name="connsiteX197" fmla="*/ 2587635 w 5018777"/>
              <a:gd name="connsiteY197" fmla="*/ 2488680 h 2613972"/>
              <a:gd name="connsiteX198" fmla="*/ 2594892 w 5018777"/>
              <a:gd name="connsiteY198" fmla="*/ 2416109 h 2613972"/>
              <a:gd name="connsiteX199" fmla="*/ 2790835 w 5018777"/>
              <a:gd name="connsiteY199" fmla="*/ 2459652 h 2613972"/>
              <a:gd name="connsiteX200" fmla="*/ 2767612 w 5018777"/>
              <a:gd name="connsiteY200" fmla="*/ 2272145 h 2613972"/>
              <a:gd name="connsiteX201" fmla="*/ 2980246 w 5018777"/>
              <a:gd name="connsiteY201" fmla="*/ 2288837 h 2613972"/>
              <a:gd name="connsiteX202" fmla="*/ 2916474 w 5018777"/>
              <a:gd name="connsiteY202" fmla="*/ 2071576 h 2613972"/>
              <a:gd name="connsiteX203" fmla="*/ 3146435 w 5018777"/>
              <a:gd name="connsiteY203" fmla="*/ 2045995 h 2613972"/>
              <a:gd name="connsiteX204" fmla="*/ 3023063 w 5018777"/>
              <a:gd name="connsiteY204" fmla="*/ 1850052 h 2613972"/>
              <a:gd name="connsiteX205" fmla="*/ 3251300 w 5018777"/>
              <a:gd name="connsiteY205" fmla="*/ 1833179 h 2613972"/>
              <a:gd name="connsiteX206" fmla="*/ 3091099 w 5018777"/>
              <a:gd name="connsiteY206" fmla="*/ 1654109 h 2613972"/>
              <a:gd name="connsiteX207" fmla="*/ 3298835 w 5018777"/>
              <a:gd name="connsiteY207" fmla="*/ 1574280 h 2613972"/>
              <a:gd name="connsiteX208" fmla="*/ 3119402 w 5018777"/>
              <a:gd name="connsiteY208" fmla="*/ 1427233 h 2613972"/>
              <a:gd name="connsiteX209" fmla="*/ 3313349 w 5018777"/>
              <a:gd name="connsiteY209" fmla="*/ 1269480 h 2613972"/>
              <a:gd name="connsiteX210" fmla="*/ 3097993 w 5018777"/>
              <a:gd name="connsiteY210" fmla="*/ 1179401 h 2613972"/>
              <a:gd name="connsiteX211" fmla="*/ 3255292 w 5018777"/>
              <a:gd name="connsiteY211" fmla="*/ 1000966 h 2613972"/>
              <a:gd name="connsiteX212" fmla="*/ 3028325 w 5018777"/>
              <a:gd name="connsiteY212" fmla="*/ 929937 h 2613972"/>
              <a:gd name="connsiteX213" fmla="*/ 3131920 w 5018777"/>
              <a:gd name="connsiteY213" fmla="*/ 710680 h 2613972"/>
              <a:gd name="connsiteX214" fmla="*/ 2892435 w 5018777"/>
              <a:gd name="connsiteY214" fmla="*/ 652623 h 2613972"/>
              <a:gd name="connsiteX215" fmla="*/ 2976527 w 5018777"/>
              <a:gd name="connsiteY215" fmla="*/ 470741 h 2613972"/>
              <a:gd name="connsiteX216" fmla="*/ 2736950 w 5018777"/>
              <a:gd name="connsiteY216" fmla="*/ 453233 h 2613972"/>
              <a:gd name="connsiteX217" fmla="*/ 2725520 w 5018777"/>
              <a:gd name="connsiteY217" fmla="*/ 297023 h 2613972"/>
              <a:gd name="connsiteX218" fmla="*/ 2711006 w 5018777"/>
              <a:gd name="connsiteY218" fmla="*/ 238966 h 2613972"/>
              <a:gd name="connsiteX0" fmla="*/ 4779292 w 5018777"/>
              <a:gd name="connsiteY0" fmla="*/ 514738 h 2613972"/>
              <a:gd name="connsiteX1" fmla="*/ 4815577 w 5018777"/>
              <a:gd name="connsiteY1" fmla="*/ 558280 h 2613972"/>
              <a:gd name="connsiteX2" fmla="*/ 4895406 w 5018777"/>
              <a:gd name="connsiteY2" fmla="*/ 551023 h 2613972"/>
              <a:gd name="connsiteX3" fmla="*/ 4895406 w 5018777"/>
              <a:gd name="connsiteY3" fmla="*/ 471195 h 2613972"/>
              <a:gd name="connsiteX4" fmla="*/ 4859120 w 5018777"/>
              <a:gd name="connsiteY4" fmla="*/ 434909 h 2613972"/>
              <a:gd name="connsiteX5" fmla="*/ 4815577 w 5018777"/>
              <a:gd name="connsiteY5" fmla="*/ 420395 h 2613972"/>
              <a:gd name="connsiteX6" fmla="*/ 4750263 w 5018777"/>
              <a:gd name="connsiteY6" fmla="*/ 427652 h 2613972"/>
              <a:gd name="connsiteX7" fmla="*/ 4684223 w 5018777"/>
              <a:gd name="connsiteY7" fmla="*/ 528435 h 2613972"/>
              <a:gd name="connsiteX8" fmla="*/ 4706720 w 5018777"/>
              <a:gd name="connsiteY8" fmla="*/ 674395 h 2613972"/>
              <a:gd name="connsiteX9" fmla="*/ 4743006 w 5018777"/>
              <a:gd name="connsiteY9" fmla="*/ 703423 h 2613972"/>
              <a:gd name="connsiteX10" fmla="*/ 4779292 w 5018777"/>
              <a:gd name="connsiteY10" fmla="*/ 725195 h 2613972"/>
              <a:gd name="connsiteX11" fmla="*/ 4801063 w 5018777"/>
              <a:gd name="connsiteY11" fmla="*/ 739709 h 2613972"/>
              <a:gd name="connsiteX12" fmla="*/ 4960720 w 5018777"/>
              <a:gd name="connsiteY12" fmla="*/ 725195 h 2613972"/>
              <a:gd name="connsiteX13" fmla="*/ 4982492 w 5018777"/>
              <a:gd name="connsiteY13" fmla="*/ 681652 h 2613972"/>
              <a:gd name="connsiteX14" fmla="*/ 5004263 w 5018777"/>
              <a:gd name="connsiteY14" fmla="*/ 638109 h 2613972"/>
              <a:gd name="connsiteX15" fmla="*/ 5011520 w 5018777"/>
              <a:gd name="connsiteY15" fmla="*/ 594566 h 2613972"/>
              <a:gd name="connsiteX16" fmla="*/ 5018777 w 5018777"/>
              <a:gd name="connsiteY16" fmla="*/ 565538 h 2613972"/>
              <a:gd name="connsiteX17" fmla="*/ 5004263 w 5018777"/>
              <a:gd name="connsiteY17" fmla="*/ 398623 h 2613972"/>
              <a:gd name="connsiteX18" fmla="*/ 4997006 w 5018777"/>
              <a:gd name="connsiteY18" fmla="*/ 376852 h 2613972"/>
              <a:gd name="connsiteX19" fmla="*/ 4982492 w 5018777"/>
              <a:gd name="connsiteY19" fmla="*/ 355080 h 2613972"/>
              <a:gd name="connsiteX20" fmla="*/ 4960720 w 5018777"/>
              <a:gd name="connsiteY20" fmla="*/ 318795 h 2613972"/>
              <a:gd name="connsiteX21" fmla="*/ 4851863 w 5018777"/>
              <a:gd name="connsiteY21" fmla="*/ 238966 h 2613972"/>
              <a:gd name="connsiteX22" fmla="*/ 4743006 w 5018777"/>
              <a:gd name="connsiteY22" fmla="*/ 166395 h 2613972"/>
              <a:gd name="connsiteX23" fmla="*/ 4568835 w 5018777"/>
              <a:gd name="connsiteY23" fmla="*/ 72052 h 2613972"/>
              <a:gd name="connsiteX24" fmla="*/ 4264035 w 5018777"/>
              <a:gd name="connsiteY24" fmla="*/ 6738 h 2613972"/>
              <a:gd name="connsiteX25" fmla="*/ 3939822 w 5018777"/>
              <a:gd name="connsiteY25" fmla="*/ 9550 h 2613972"/>
              <a:gd name="connsiteX26" fmla="*/ 3722380 w 5018777"/>
              <a:gd name="connsiteY26" fmla="*/ 72778 h 2613972"/>
              <a:gd name="connsiteX27" fmla="*/ 3547755 w 5018777"/>
              <a:gd name="connsiteY27" fmla="*/ 254932 h 2613972"/>
              <a:gd name="connsiteX28" fmla="*/ 3502035 w 5018777"/>
              <a:gd name="connsiteY28" fmla="*/ 427652 h 2613972"/>
              <a:gd name="connsiteX29" fmla="*/ 3501672 w 5018777"/>
              <a:gd name="connsiteY29" fmla="*/ 560095 h 2613972"/>
              <a:gd name="connsiteX30" fmla="*/ 3554649 w 5018777"/>
              <a:gd name="connsiteY30" fmla="*/ 674395 h 2613972"/>
              <a:gd name="connsiteX31" fmla="*/ 3638106 w 5018777"/>
              <a:gd name="connsiteY31" fmla="*/ 736806 h 2613972"/>
              <a:gd name="connsiteX32" fmla="*/ 3756397 w 5018777"/>
              <a:gd name="connsiteY32" fmla="*/ 759303 h 2613972"/>
              <a:gd name="connsiteX33" fmla="*/ 3886663 w 5018777"/>
              <a:gd name="connsiteY33" fmla="*/ 746966 h 2613972"/>
              <a:gd name="connsiteX34" fmla="*/ 3980643 w 5018777"/>
              <a:gd name="connsiteY34" fmla="*/ 665686 h 2613972"/>
              <a:gd name="connsiteX35" fmla="*/ 4000237 w 5018777"/>
              <a:gd name="connsiteY35" fmla="*/ 584043 h 2613972"/>
              <a:gd name="connsiteX36" fmla="*/ 3943450 w 5018777"/>
              <a:gd name="connsiteY36" fmla="*/ 487160 h 2613972"/>
              <a:gd name="connsiteX37" fmla="*/ 3866706 w 5018777"/>
              <a:gd name="connsiteY37" fmla="*/ 455229 h 2613972"/>
              <a:gd name="connsiteX38" fmla="*/ 3801120 w 5018777"/>
              <a:gd name="connsiteY38" fmla="*/ 466659 h 2613972"/>
              <a:gd name="connsiteX39" fmla="*/ 3763292 w 5018777"/>
              <a:gd name="connsiteY39" fmla="*/ 536509 h 2613972"/>
              <a:gd name="connsiteX40" fmla="*/ 3770005 w 5018777"/>
              <a:gd name="connsiteY40" fmla="*/ 633845 h 2613972"/>
              <a:gd name="connsiteX41" fmla="*/ 3681286 w 5018777"/>
              <a:gd name="connsiteY41" fmla="*/ 546669 h 2613972"/>
              <a:gd name="connsiteX42" fmla="*/ 3668949 w 5018777"/>
              <a:gd name="connsiteY42" fmla="*/ 442166 h 2613972"/>
              <a:gd name="connsiteX43" fmla="*/ 3724285 w 5018777"/>
              <a:gd name="connsiteY43" fmla="*/ 353992 h 2613972"/>
              <a:gd name="connsiteX44" fmla="*/ 3827427 w 5018777"/>
              <a:gd name="connsiteY44" fmla="*/ 318069 h 2613972"/>
              <a:gd name="connsiteX45" fmla="*/ 3959235 w 5018777"/>
              <a:gd name="connsiteY45" fmla="*/ 340566 h 2613972"/>
              <a:gd name="connsiteX46" fmla="*/ 4097120 w 5018777"/>
              <a:gd name="connsiteY46" fmla="*/ 485709 h 2613972"/>
              <a:gd name="connsiteX47" fmla="*/ 4111997 w 5018777"/>
              <a:gd name="connsiteY47" fmla="*/ 627586 h 2613972"/>
              <a:gd name="connsiteX48" fmla="*/ 4060835 w 5018777"/>
              <a:gd name="connsiteY48" fmla="*/ 775995 h 2613972"/>
              <a:gd name="connsiteX49" fmla="*/ 3946897 w 5018777"/>
              <a:gd name="connsiteY49" fmla="*/ 858000 h 2613972"/>
              <a:gd name="connsiteX50" fmla="*/ 3780255 w 5018777"/>
              <a:gd name="connsiteY50" fmla="*/ 892472 h 2613972"/>
              <a:gd name="connsiteX51" fmla="*/ 3567349 w 5018777"/>
              <a:gd name="connsiteY51" fmla="*/ 870338 h 2613972"/>
              <a:gd name="connsiteX52" fmla="*/ 3414586 w 5018777"/>
              <a:gd name="connsiteY52" fmla="*/ 817633 h 2613972"/>
              <a:gd name="connsiteX53" fmla="*/ 3324870 w 5018777"/>
              <a:gd name="connsiteY53" fmla="*/ 699432 h 2613972"/>
              <a:gd name="connsiteX54" fmla="*/ 3267538 w 5018777"/>
              <a:gd name="connsiteY54" fmla="*/ 546941 h 2613972"/>
              <a:gd name="connsiteX55" fmla="*/ 3199412 w 5018777"/>
              <a:gd name="connsiteY55" fmla="*/ 374675 h 2613972"/>
              <a:gd name="connsiteX56" fmla="*/ 3139177 w 5018777"/>
              <a:gd name="connsiteY56" fmla="*/ 289766 h 2613972"/>
              <a:gd name="connsiteX57" fmla="*/ 3081120 w 5018777"/>
              <a:gd name="connsiteY57" fmla="*/ 238966 h 2613972"/>
              <a:gd name="connsiteX58" fmla="*/ 3008549 w 5018777"/>
              <a:gd name="connsiteY58" fmla="*/ 180909 h 2613972"/>
              <a:gd name="connsiteX59" fmla="*/ 2934889 w 5018777"/>
              <a:gd name="connsiteY59" fmla="*/ 131198 h 2613972"/>
              <a:gd name="connsiteX60" fmla="*/ 2827120 w 5018777"/>
              <a:gd name="connsiteY60" fmla="*/ 86566 h 2613972"/>
              <a:gd name="connsiteX61" fmla="*/ 2667463 w 5018777"/>
              <a:gd name="connsiteY61" fmla="*/ 57538 h 2613972"/>
              <a:gd name="connsiteX62" fmla="*/ 2500549 w 5018777"/>
              <a:gd name="connsiteY62" fmla="*/ 50280 h 2613972"/>
              <a:gd name="connsiteX63" fmla="*/ 2275577 w 5018777"/>
              <a:gd name="connsiteY63" fmla="*/ 28509 h 2613972"/>
              <a:gd name="connsiteX64" fmla="*/ 2036092 w 5018777"/>
              <a:gd name="connsiteY64" fmla="*/ 13995 h 2613972"/>
              <a:gd name="connsiteX65" fmla="*/ 1753063 w 5018777"/>
              <a:gd name="connsiteY65" fmla="*/ 35766 h 2613972"/>
              <a:gd name="connsiteX66" fmla="*/ 1519746 w 5018777"/>
              <a:gd name="connsiteY66" fmla="*/ 88743 h 2613972"/>
              <a:gd name="connsiteX67" fmla="*/ 1157977 w 5018777"/>
              <a:gd name="connsiteY67" fmla="*/ 197238 h 2613972"/>
              <a:gd name="connsiteX68" fmla="*/ 969292 w 5018777"/>
              <a:gd name="connsiteY68" fmla="*/ 267995 h 2613972"/>
              <a:gd name="connsiteX69" fmla="*/ 889463 w 5018777"/>
              <a:gd name="connsiteY69" fmla="*/ 326052 h 2613972"/>
              <a:gd name="connsiteX70" fmla="*/ 763189 w 5018777"/>
              <a:gd name="connsiteY70" fmla="*/ 427289 h 2613972"/>
              <a:gd name="connsiteX71" fmla="*/ 693520 w 5018777"/>
              <a:gd name="connsiteY71" fmla="*/ 507480 h 2613972"/>
              <a:gd name="connsiteX72" fmla="*/ 664492 w 5018777"/>
              <a:gd name="connsiteY72" fmla="*/ 551023 h 2613972"/>
              <a:gd name="connsiteX73" fmla="*/ 642720 w 5018777"/>
              <a:gd name="connsiteY73" fmla="*/ 616338 h 2613972"/>
              <a:gd name="connsiteX74" fmla="*/ 651792 w 5018777"/>
              <a:gd name="connsiteY74" fmla="*/ 747692 h 2613972"/>
              <a:gd name="connsiteX75" fmla="*/ 700052 w 5018777"/>
              <a:gd name="connsiteY75" fmla="*/ 811192 h 2613972"/>
              <a:gd name="connsiteX76" fmla="*/ 751577 w 5018777"/>
              <a:gd name="connsiteY76" fmla="*/ 811555 h 2613972"/>
              <a:gd name="connsiteX77" fmla="*/ 775889 w 5018777"/>
              <a:gd name="connsiteY77" fmla="*/ 755675 h 2613972"/>
              <a:gd name="connsiteX78" fmla="*/ 764640 w 5018777"/>
              <a:gd name="connsiteY78" fmla="*/ 686006 h 2613972"/>
              <a:gd name="connsiteX79" fmla="*/ 704769 w 5018777"/>
              <a:gd name="connsiteY79" fmla="*/ 651172 h 2613972"/>
              <a:gd name="connsiteX80" fmla="*/ 567246 w 5018777"/>
              <a:gd name="connsiteY80" fmla="*/ 645729 h 2613972"/>
              <a:gd name="connsiteX81" fmla="*/ 468549 w 5018777"/>
              <a:gd name="connsiteY81" fmla="*/ 688909 h 2613972"/>
              <a:gd name="connsiteX82" fmla="*/ 446777 w 5018777"/>
              <a:gd name="connsiteY82" fmla="*/ 761480 h 2613972"/>
              <a:gd name="connsiteX83" fmla="*/ 475806 w 5018777"/>
              <a:gd name="connsiteY83" fmla="*/ 855823 h 2613972"/>
              <a:gd name="connsiteX84" fmla="*/ 533863 w 5018777"/>
              <a:gd name="connsiteY84" fmla="*/ 848566 h 2613972"/>
              <a:gd name="connsiteX85" fmla="*/ 541120 w 5018777"/>
              <a:gd name="connsiteY85" fmla="*/ 826795 h 2613972"/>
              <a:gd name="connsiteX86" fmla="*/ 519349 w 5018777"/>
              <a:gd name="connsiteY86" fmla="*/ 746966 h 2613972"/>
              <a:gd name="connsiteX87" fmla="*/ 497577 w 5018777"/>
              <a:gd name="connsiteY87" fmla="*/ 732452 h 2613972"/>
              <a:gd name="connsiteX88" fmla="*/ 352435 w 5018777"/>
              <a:gd name="connsiteY88" fmla="*/ 739709 h 2613972"/>
              <a:gd name="connsiteX89" fmla="*/ 252286 w 5018777"/>
              <a:gd name="connsiteY89" fmla="*/ 797766 h 2613972"/>
              <a:gd name="connsiteX90" fmla="*/ 192777 w 5018777"/>
              <a:gd name="connsiteY90" fmla="*/ 899366 h 2613972"/>
              <a:gd name="connsiteX91" fmla="*/ 187335 w 5018777"/>
              <a:gd name="connsiteY91" fmla="*/ 1033260 h 2613972"/>
              <a:gd name="connsiteX92" fmla="*/ 218177 w 5018777"/>
              <a:gd name="connsiteY92" fmla="*/ 1077529 h 2613972"/>
              <a:gd name="connsiteX93" fmla="*/ 278049 w 5018777"/>
              <a:gd name="connsiteY93" fmla="*/ 1070272 h 2613972"/>
              <a:gd name="connsiteX94" fmla="*/ 297643 w 5018777"/>
              <a:gd name="connsiteY94" fmla="*/ 1029269 h 2613972"/>
              <a:gd name="connsiteX95" fmla="*/ 260995 w 5018777"/>
              <a:gd name="connsiteY95" fmla="*/ 964318 h 2613972"/>
              <a:gd name="connsiteX96" fmla="*/ 172095 w 5018777"/>
              <a:gd name="connsiteY96" fmla="*/ 958875 h 2613972"/>
              <a:gd name="connsiteX97" fmla="*/ 108957 w 5018777"/>
              <a:gd name="connsiteY97" fmla="*/ 1003143 h 2613972"/>
              <a:gd name="connsiteX98" fmla="*/ 54892 w 5018777"/>
              <a:gd name="connsiteY98" fmla="*/ 1073538 h 2613972"/>
              <a:gd name="connsiteX99" fmla="*/ 14252 w 5018777"/>
              <a:gd name="connsiteY99" fmla="*/ 1163526 h 2613972"/>
              <a:gd name="connsiteX100" fmla="*/ 20783 w 5018777"/>
              <a:gd name="connsiteY100" fmla="*/ 1268755 h 2613972"/>
              <a:gd name="connsiteX101" fmla="*/ 69406 w 5018777"/>
              <a:gd name="connsiteY101" fmla="*/ 1320280 h 2613972"/>
              <a:gd name="connsiteX102" fmla="*/ 112949 w 5018777"/>
              <a:gd name="connsiteY102" fmla="*/ 1349309 h 2613972"/>
              <a:gd name="connsiteX103" fmla="*/ 159032 w 5018777"/>
              <a:gd name="connsiteY103" fmla="*/ 1348583 h 2613972"/>
              <a:gd name="connsiteX104" fmla="*/ 217089 w 5018777"/>
              <a:gd name="connsiteY104" fmla="*/ 1323183 h 2613972"/>
              <a:gd name="connsiteX105" fmla="*/ 199672 w 5018777"/>
              <a:gd name="connsiteY105" fmla="*/ 1249886 h 2613972"/>
              <a:gd name="connsiteX106" fmla="*/ 124197 w 5018777"/>
              <a:gd name="connsiteY106" fmla="*/ 1242992 h 2613972"/>
              <a:gd name="connsiteX107" fmla="*/ 54892 w 5018777"/>
              <a:gd name="connsiteY107" fmla="*/ 1269480 h 2613972"/>
              <a:gd name="connsiteX108" fmla="*/ 33120 w 5018777"/>
              <a:gd name="connsiteY108" fmla="*/ 1305766 h 2613972"/>
              <a:gd name="connsiteX109" fmla="*/ 18606 w 5018777"/>
              <a:gd name="connsiteY109" fmla="*/ 1327538 h 2613972"/>
              <a:gd name="connsiteX110" fmla="*/ 4092 w 5018777"/>
              <a:gd name="connsiteY110" fmla="*/ 1386320 h 2613972"/>
              <a:gd name="connsiteX111" fmla="*/ 3729 w 5018777"/>
              <a:gd name="connsiteY111" fmla="*/ 1442926 h 2613972"/>
              <a:gd name="connsiteX112" fmla="*/ 47635 w 5018777"/>
              <a:gd name="connsiteY112" fmla="*/ 1501709 h 2613972"/>
              <a:gd name="connsiteX113" fmla="*/ 91177 w 5018777"/>
              <a:gd name="connsiteY113" fmla="*/ 1530738 h 2613972"/>
              <a:gd name="connsiteX114" fmla="*/ 127100 w 5018777"/>
              <a:gd name="connsiteY114" fmla="*/ 1575006 h 2613972"/>
              <a:gd name="connsiteX115" fmla="*/ 171006 w 5018777"/>
              <a:gd name="connsiteY115" fmla="*/ 1588795 h 2613972"/>
              <a:gd name="connsiteX116" fmla="*/ 228337 w 5018777"/>
              <a:gd name="connsiteY116" fmla="*/ 1568475 h 2613972"/>
              <a:gd name="connsiteX117" fmla="*/ 236683 w 5018777"/>
              <a:gd name="connsiteY117" fmla="*/ 1490460 h 2613972"/>
              <a:gd name="connsiteX118" fmla="*/ 157217 w 5018777"/>
              <a:gd name="connsiteY118" fmla="*/ 1472318 h 2613972"/>
              <a:gd name="connsiteX119" fmla="*/ 105692 w 5018777"/>
              <a:gd name="connsiteY119" fmla="*/ 1508966 h 2613972"/>
              <a:gd name="connsiteX120" fmla="*/ 105692 w 5018777"/>
              <a:gd name="connsiteY120" fmla="*/ 1704909 h 2613972"/>
              <a:gd name="connsiteX121" fmla="*/ 141615 w 5018777"/>
              <a:gd name="connsiteY121" fmla="*/ 1756072 h 2613972"/>
              <a:gd name="connsiteX122" fmla="*/ 192777 w 5018777"/>
              <a:gd name="connsiteY122" fmla="*/ 1799252 h 2613972"/>
              <a:gd name="connsiteX123" fmla="*/ 250835 w 5018777"/>
              <a:gd name="connsiteY123" fmla="*/ 1835538 h 2613972"/>
              <a:gd name="connsiteX124" fmla="*/ 359692 w 5018777"/>
              <a:gd name="connsiteY124" fmla="*/ 1828280 h 2613972"/>
              <a:gd name="connsiteX125" fmla="*/ 394163 w 5018777"/>
              <a:gd name="connsiteY125" fmla="*/ 1803243 h 2613972"/>
              <a:gd name="connsiteX126" fmla="*/ 410492 w 5018777"/>
              <a:gd name="connsiteY126" fmla="*/ 1704909 h 2613972"/>
              <a:gd name="connsiteX127" fmla="*/ 366949 w 5018777"/>
              <a:gd name="connsiteY127" fmla="*/ 1690395 h 2613972"/>
              <a:gd name="connsiteX128" fmla="*/ 316149 w 5018777"/>
              <a:gd name="connsiteY128" fmla="*/ 1697652 h 2613972"/>
              <a:gd name="connsiteX129" fmla="*/ 279863 w 5018777"/>
              <a:gd name="connsiteY129" fmla="*/ 1726680 h 2613972"/>
              <a:gd name="connsiteX130" fmla="*/ 265349 w 5018777"/>
              <a:gd name="connsiteY130" fmla="*/ 1791995 h 2613972"/>
              <a:gd name="connsiteX131" fmla="*/ 276235 w 5018777"/>
              <a:gd name="connsiteY131" fmla="*/ 1945846 h 2613972"/>
              <a:gd name="connsiteX132" fmla="*/ 331026 w 5018777"/>
              <a:gd name="connsiteY132" fmla="*/ 1991203 h 2613972"/>
              <a:gd name="connsiteX133" fmla="*/ 417749 w 5018777"/>
              <a:gd name="connsiteY133" fmla="*/ 2009709 h 2613972"/>
              <a:gd name="connsiteX134" fmla="*/ 526606 w 5018777"/>
              <a:gd name="connsiteY134" fmla="*/ 2002452 h 2613972"/>
              <a:gd name="connsiteX135" fmla="*/ 555635 w 5018777"/>
              <a:gd name="connsiteY135" fmla="*/ 1980680 h 2613972"/>
              <a:gd name="connsiteX136" fmla="*/ 599177 w 5018777"/>
              <a:gd name="connsiteY136" fmla="*/ 1951652 h 2613972"/>
              <a:gd name="connsiteX137" fmla="*/ 628206 w 5018777"/>
              <a:gd name="connsiteY137" fmla="*/ 1908109 h 2613972"/>
              <a:gd name="connsiteX138" fmla="*/ 613692 w 5018777"/>
              <a:gd name="connsiteY138" fmla="*/ 1842795 h 2613972"/>
              <a:gd name="connsiteX139" fmla="*/ 570149 w 5018777"/>
              <a:gd name="connsiteY139" fmla="*/ 1799252 h 2613972"/>
              <a:gd name="connsiteX140" fmla="*/ 528057 w 5018777"/>
              <a:gd name="connsiteY140" fmla="*/ 1807235 h 2613972"/>
              <a:gd name="connsiteX141" fmla="*/ 481249 w 5018777"/>
              <a:gd name="connsiteY141" fmla="*/ 1905206 h 2613972"/>
              <a:gd name="connsiteX142" fmla="*/ 555635 w 5018777"/>
              <a:gd name="connsiteY142" fmla="*/ 2002452 h 2613972"/>
              <a:gd name="connsiteX143" fmla="*/ 570149 w 5018777"/>
              <a:gd name="connsiteY143" fmla="*/ 2024223 h 2613972"/>
              <a:gd name="connsiteX144" fmla="*/ 700777 w 5018777"/>
              <a:gd name="connsiteY144" fmla="*/ 2075023 h 2613972"/>
              <a:gd name="connsiteX145" fmla="*/ 737063 w 5018777"/>
              <a:gd name="connsiteY145" fmla="*/ 2089538 h 2613972"/>
              <a:gd name="connsiteX146" fmla="*/ 867692 w 5018777"/>
              <a:gd name="connsiteY146" fmla="*/ 2126549 h 2613972"/>
              <a:gd name="connsiteX147" fmla="*/ 969292 w 5018777"/>
              <a:gd name="connsiteY147" fmla="*/ 2154852 h 2613972"/>
              <a:gd name="connsiteX148" fmla="*/ 1078149 w 5018777"/>
              <a:gd name="connsiteY148" fmla="*/ 2140338 h 2613972"/>
              <a:gd name="connsiteX149" fmla="*/ 1128949 w 5018777"/>
              <a:gd name="connsiteY149" fmla="*/ 2111309 h 2613972"/>
              <a:gd name="connsiteX150" fmla="*/ 1247603 w 5018777"/>
              <a:gd name="connsiteY150" fmla="*/ 2020232 h 2613972"/>
              <a:gd name="connsiteX151" fmla="*/ 1291509 w 5018777"/>
              <a:gd name="connsiteY151" fmla="*/ 1963989 h 2613972"/>
              <a:gd name="connsiteX152" fmla="*/ 1278083 w 5018777"/>
              <a:gd name="connsiteY152" fmla="*/ 1846060 h 2613972"/>
              <a:gd name="connsiteX153" fmla="*/ 1223292 w 5018777"/>
              <a:gd name="connsiteY153" fmla="*/ 1821023 h 2613972"/>
              <a:gd name="connsiteX154" fmla="*/ 1129675 w 5018777"/>
              <a:gd name="connsiteY154" fmla="*/ 1839892 h 2613972"/>
              <a:gd name="connsiteX155" fmla="*/ 1107177 w 5018777"/>
              <a:gd name="connsiteY155" fmla="*/ 1900852 h 2613972"/>
              <a:gd name="connsiteX156" fmla="*/ 1085406 w 5018777"/>
              <a:gd name="connsiteY156" fmla="*/ 2009709 h 2613972"/>
              <a:gd name="connsiteX157" fmla="*/ 1020092 w 5018777"/>
              <a:gd name="connsiteY157" fmla="*/ 2002452 h 2613972"/>
              <a:gd name="connsiteX158" fmla="*/ 984532 w 5018777"/>
              <a:gd name="connsiteY158" fmla="*/ 1918269 h 2613972"/>
              <a:gd name="connsiteX159" fmla="*/ 996869 w 5018777"/>
              <a:gd name="connsiteY159" fmla="*/ 1814492 h 2613972"/>
              <a:gd name="connsiteX160" fmla="*/ 1070529 w 5018777"/>
              <a:gd name="connsiteY160" fmla="*/ 1738292 h 2613972"/>
              <a:gd name="connsiteX161" fmla="*/ 1230549 w 5018777"/>
              <a:gd name="connsiteY161" fmla="*/ 1697652 h 2613972"/>
              <a:gd name="connsiteX162" fmla="*/ 1339406 w 5018777"/>
              <a:gd name="connsiteY162" fmla="*/ 1704909 h 2613972"/>
              <a:gd name="connsiteX163" fmla="*/ 1426492 w 5018777"/>
              <a:gd name="connsiteY163" fmla="*/ 1748452 h 2613972"/>
              <a:gd name="connsiteX164" fmla="*/ 1480557 w 5018777"/>
              <a:gd name="connsiteY164" fmla="*/ 1799252 h 2613972"/>
              <a:gd name="connsiteX165" fmla="*/ 1510312 w 5018777"/>
              <a:gd name="connsiteY165" fmla="*/ 1866380 h 2613972"/>
              <a:gd name="connsiteX166" fmla="*/ 1511037 w 5018777"/>
              <a:gd name="connsiteY166" fmla="*/ 1968706 h 2613972"/>
              <a:gd name="connsiteX167" fmla="*/ 1463866 w 5018777"/>
              <a:gd name="connsiteY167" fmla="*/ 2053615 h 2613972"/>
              <a:gd name="connsiteX168" fmla="*/ 1404720 w 5018777"/>
              <a:gd name="connsiteY168" fmla="*/ 2169366 h 2613972"/>
              <a:gd name="connsiteX169" fmla="*/ 1368435 w 5018777"/>
              <a:gd name="connsiteY169" fmla="*/ 2299995 h 2613972"/>
              <a:gd name="connsiteX170" fmla="*/ 1370975 w 5018777"/>
              <a:gd name="connsiteY170" fmla="*/ 2456023 h 2613972"/>
              <a:gd name="connsiteX171" fmla="*/ 1513577 w 5018777"/>
              <a:gd name="connsiteY171" fmla="*/ 2561252 h 2613972"/>
              <a:gd name="connsiteX172" fmla="*/ 1636949 w 5018777"/>
              <a:gd name="connsiteY172" fmla="*/ 2597538 h 2613972"/>
              <a:gd name="connsiteX173" fmla="*/ 1813297 w 5018777"/>
              <a:gd name="connsiteY173" fmla="*/ 2613957 h 2613972"/>
              <a:gd name="connsiteX174" fmla="*/ 1929775 w 5018777"/>
              <a:gd name="connsiteY174" fmla="*/ 2579213 h 2613972"/>
              <a:gd name="connsiteX175" fmla="*/ 1963520 w 5018777"/>
              <a:gd name="connsiteY175" fmla="*/ 2503195 h 2613972"/>
              <a:gd name="connsiteX176" fmla="*/ 2006337 w 5018777"/>
              <a:gd name="connsiteY176" fmla="*/ 2321766 h 2613972"/>
              <a:gd name="connsiteX177" fmla="*/ 2043349 w 5018777"/>
              <a:gd name="connsiteY177" fmla="*/ 2118566 h 2613972"/>
              <a:gd name="connsiteX178" fmla="*/ 2102495 w 5018777"/>
              <a:gd name="connsiteY178" fmla="*/ 1994469 h 2613972"/>
              <a:gd name="connsiteX179" fmla="*/ 2221512 w 5018777"/>
              <a:gd name="connsiteY179" fmla="*/ 1885975 h 2613972"/>
              <a:gd name="connsiteX180" fmla="*/ 2333362 w 5018777"/>
              <a:gd name="connsiteY180" fmla="*/ 1873365 h 2613972"/>
              <a:gd name="connsiteX181" fmla="*/ 2398949 w 5018777"/>
              <a:gd name="connsiteY181" fmla="*/ 1886338 h 2613972"/>
              <a:gd name="connsiteX182" fmla="*/ 2457006 w 5018777"/>
              <a:gd name="connsiteY182" fmla="*/ 1937138 h 2613972"/>
              <a:gd name="connsiteX183" fmla="*/ 2493292 w 5018777"/>
              <a:gd name="connsiteY183" fmla="*/ 1980680 h 2613972"/>
              <a:gd name="connsiteX184" fmla="*/ 2533387 w 5018777"/>
              <a:gd name="connsiteY184" fmla="*/ 2070850 h 2613972"/>
              <a:gd name="connsiteX185" fmla="*/ 2542550 w 5018777"/>
              <a:gd name="connsiteY185" fmla="*/ 2186783 h 2613972"/>
              <a:gd name="connsiteX186" fmla="*/ 2476600 w 5018777"/>
              <a:gd name="connsiteY186" fmla="*/ 2276772 h 2613972"/>
              <a:gd name="connsiteX187" fmla="*/ 2332092 w 5018777"/>
              <a:gd name="connsiteY187" fmla="*/ 2284845 h 2613972"/>
              <a:gd name="connsiteX188" fmla="*/ 2435144 w 5018777"/>
              <a:gd name="connsiteY188" fmla="*/ 2156666 h 2613972"/>
              <a:gd name="connsiteX189" fmla="*/ 2379899 w 5018777"/>
              <a:gd name="connsiteY189" fmla="*/ 2052435 h 2613972"/>
              <a:gd name="connsiteX190" fmla="*/ 2275577 w 5018777"/>
              <a:gd name="connsiteY190" fmla="*/ 2024223 h 2613972"/>
              <a:gd name="connsiteX191" fmla="*/ 2152206 w 5018777"/>
              <a:gd name="connsiteY191" fmla="*/ 2118566 h 2613972"/>
              <a:gd name="connsiteX192" fmla="*/ 2130435 w 5018777"/>
              <a:gd name="connsiteY192" fmla="*/ 2358052 h 2613972"/>
              <a:gd name="connsiteX193" fmla="*/ 2209265 w 5018777"/>
              <a:gd name="connsiteY193" fmla="*/ 2471898 h 2613972"/>
              <a:gd name="connsiteX194" fmla="*/ 2319120 w 5018777"/>
              <a:gd name="connsiteY194" fmla="*/ 2539480 h 2613972"/>
              <a:gd name="connsiteX195" fmla="*/ 2532662 w 5018777"/>
              <a:gd name="connsiteY195" fmla="*/ 2572682 h 2613972"/>
              <a:gd name="connsiteX196" fmla="*/ 2587635 w 5018777"/>
              <a:gd name="connsiteY196" fmla="*/ 2488680 h 2613972"/>
              <a:gd name="connsiteX197" fmla="*/ 2594892 w 5018777"/>
              <a:gd name="connsiteY197" fmla="*/ 2416109 h 2613972"/>
              <a:gd name="connsiteX198" fmla="*/ 2790835 w 5018777"/>
              <a:gd name="connsiteY198" fmla="*/ 2459652 h 2613972"/>
              <a:gd name="connsiteX199" fmla="*/ 2767612 w 5018777"/>
              <a:gd name="connsiteY199" fmla="*/ 2272145 h 2613972"/>
              <a:gd name="connsiteX200" fmla="*/ 2980246 w 5018777"/>
              <a:gd name="connsiteY200" fmla="*/ 2288837 h 2613972"/>
              <a:gd name="connsiteX201" fmla="*/ 2916474 w 5018777"/>
              <a:gd name="connsiteY201" fmla="*/ 2071576 h 2613972"/>
              <a:gd name="connsiteX202" fmla="*/ 3146435 w 5018777"/>
              <a:gd name="connsiteY202" fmla="*/ 2045995 h 2613972"/>
              <a:gd name="connsiteX203" fmla="*/ 3023063 w 5018777"/>
              <a:gd name="connsiteY203" fmla="*/ 1850052 h 2613972"/>
              <a:gd name="connsiteX204" fmla="*/ 3251300 w 5018777"/>
              <a:gd name="connsiteY204" fmla="*/ 1833179 h 2613972"/>
              <a:gd name="connsiteX205" fmla="*/ 3091099 w 5018777"/>
              <a:gd name="connsiteY205" fmla="*/ 1654109 h 2613972"/>
              <a:gd name="connsiteX206" fmla="*/ 3298835 w 5018777"/>
              <a:gd name="connsiteY206" fmla="*/ 1574280 h 2613972"/>
              <a:gd name="connsiteX207" fmla="*/ 3119402 w 5018777"/>
              <a:gd name="connsiteY207" fmla="*/ 1427233 h 2613972"/>
              <a:gd name="connsiteX208" fmla="*/ 3313349 w 5018777"/>
              <a:gd name="connsiteY208" fmla="*/ 1269480 h 2613972"/>
              <a:gd name="connsiteX209" fmla="*/ 3097993 w 5018777"/>
              <a:gd name="connsiteY209" fmla="*/ 1179401 h 2613972"/>
              <a:gd name="connsiteX210" fmla="*/ 3255292 w 5018777"/>
              <a:gd name="connsiteY210" fmla="*/ 1000966 h 2613972"/>
              <a:gd name="connsiteX211" fmla="*/ 3028325 w 5018777"/>
              <a:gd name="connsiteY211" fmla="*/ 929937 h 2613972"/>
              <a:gd name="connsiteX212" fmla="*/ 3131920 w 5018777"/>
              <a:gd name="connsiteY212" fmla="*/ 710680 h 2613972"/>
              <a:gd name="connsiteX213" fmla="*/ 2892435 w 5018777"/>
              <a:gd name="connsiteY213" fmla="*/ 652623 h 2613972"/>
              <a:gd name="connsiteX214" fmla="*/ 2976527 w 5018777"/>
              <a:gd name="connsiteY214" fmla="*/ 470741 h 2613972"/>
              <a:gd name="connsiteX215" fmla="*/ 2736950 w 5018777"/>
              <a:gd name="connsiteY215" fmla="*/ 453233 h 2613972"/>
              <a:gd name="connsiteX216" fmla="*/ 2725520 w 5018777"/>
              <a:gd name="connsiteY216" fmla="*/ 297023 h 2613972"/>
              <a:gd name="connsiteX217" fmla="*/ 2711006 w 5018777"/>
              <a:gd name="connsiteY217" fmla="*/ 238966 h 2613972"/>
              <a:gd name="connsiteX0" fmla="*/ 4779292 w 5018777"/>
              <a:gd name="connsiteY0" fmla="*/ 514738 h 2613972"/>
              <a:gd name="connsiteX1" fmla="*/ 4815577 w 5018777"/>
              <a:gd name="connsiteY1" fmla="*/ 558280 h 2613972"/>
              <a:gd name="connsiteX2" fmla="*/ 4895406 w 5018777"/>
              <a:gd name="connsiteY2" fmla="*/ 551023 h 2613972"/>
              <a:gd name="connsiteX3" fmla="*/ 4895406 w 5018777"/>
              <a:gd name="connsiteY3" fmla="*/ 471195 h 2613972"/>
              <a:gd name="connsiteX4" fmla="*/ 4859120 w 5018777"/>
              <a:gd name="connsiteY4" fmla="*/ 434909 h 2613972"/>
              <a:gd name="connsiteX5" fmla="*/ 4815577 w 5018777"/>
              <a:gd name="connsiteY5" fmla="*/ 420395 h 2613972"/>
              <a:gd name="connsiteX6" fmla="*/ 4750263 w 5018777"/>
              <a:gd name="connsiteY6" fmla="*/ 427652 h 2613972"/>
              <a:gd name="connsiteX7" fmla="*/ 4684223 w 5018777"/>
              <a:gd name="connsiteY7" fmla="*/ 528435 h 2613972"/>
              <a:gd name="connsiteX8" fmla="*/ 4706720 w 5018777"/>
              <a:gd name="connsiteY8" fmla="*/ 674395 h 2613972"/>
              <a:gd name="connsiteX9" fmla="*/ 4743006 w 5018777"/>
              <a:gd name="connsiteY9" fmla="*/ 703423 h 2613972"/>
              <a:gd name="connsiteX10" fmla="*/ 4779292 w 5018777"/>
              <a:gd name="connsiteY10" fmla="*/ 725195 h 2613972"/>
              <a:gd name="connsiteX11" fmla="*/ 4801063 w 5018777"/>
              <a:gd name="connsiteY11" fmla="*/ 739709 h 2613972"/>
              <a:gd name="connsiteX12" fmla="*/ 4960720 w 5018777"/>
              <a:gd name="connsiteY12" fmla="*/ 725195 h 2613972"/>
              <a:gd name="connsiteX13" fmla="*/ 4982492 w 5018777"/>
              <a:gd name="connsiteY13" fmla="*/ 681652 h 2613972"/>
              <a:gd name="connsiteX14" fmla="*/ 5004263 w 5018777"/>
              <a:gd name="connsiteY14" fmla="*/ 638109 h 2613972"/>
              <a:gd name="connsiteX15" fmla="*/ 5011520 w 5018777"/>
              <a:gd name="connsiteY15" fmla="*/ 594566 h 2613972"/>
              <a:gd name="connsiteX16" fmla="*/ 5018777 w 5018777"/>
              <a:gd name="connsiteY16" fmla="*/ 565538 h 2613972"/>
              <a:gd name="connsiteX17" fmla="*/ 5004263 w 5018777"/>
              <a:gd name="connsiteY17" fmla="*/ 398623 h 2613972"/>
              <a:gd name="connsiteX18" fmla="*/ 4997006 w 5018777"/>
              <a:gd name="connsiteY18" fmla="*/ 376852 h 2613972"/>
              <a:gd name="connsiteX19" fmla="*/ 4960720 w 5018777"/>
              <a:gd name="connsiteY19" fmla="*/ 318795 h 2613972"/>
              <a:gd name="connsiteX20" fmla="*/ 4851863 w 5018777"/>
              <a:gd name="connsiteY20" fmla="*/ 238966 h 2613972"/>
              <a:gd name="connsiteX21" fmla="*/ 4743006 w 5018777"/>
              <a:gd name="connsiteY21" fmla="*/ 166395 h 2613972"/>
              <a:gd name="connsiteX22" fmla="*/ 4568835 w 5018777"/>
              <a:gd name="connsiteY22" fmla="*/ 72052 h 2613972"/>
              <a:gd name="connsiteX23" fmla="*/ 4264035 w 5018777"/>
              <a:gd name="connsiteY23" fmla="*/ 6738 h 2613972"/>
              <a:gd name="connsiteX24" fmla="*/ 3939822 w 5018777"/>
              <a:gd name="connsiteY24" fmla="*/ 9550 h 2613972"/>
              <a:gd name="connsiteX25" fmla="*/ 3722380 w 5018777"/>
              <a:gd name="connsiteY25" fmla="*/ 72778 h 2613972"/>
              <a:gd name="connsiteX26" fmla="*/ 3547755 w 5018777"/>
              <a:gd name="connsiteY26" fmla="*/ 254932 h 2613972"/>
              <a:gd name="connsiteX27" fmla="*/ 3502035 w 5018777"/>
              <a:gd name="connsiteY27" fmla="*/ 427652 h 2613972"/>
              <a:gd name="connsiteX28" fmla="*/ 3501672 w 5018777"/>
              <a:gd name="connsiteY28" fmla="*/ 560095 h 2613972"/>
              <a:gd name="connsiteX29" fmla="*/ 3554649 w 5018777"/>
              <a:gd name="connsiteY29" fmla="*/ 674395 h 2613972"/>
              <a:gd name="connsiteX30" fmla="*/ 3638106 w 5018777"/>
              <a:gd name="connsiteY30" fmla="*/ 736806 h 2613972"/>
              <a:gd name="connsiteX31" fmla="*/ 3756397 w 5018777"/>
              <a:gd name="connsiteY31" fmla="*/ 759303 h 2613972"/>
              <a:gd name="connsiteX32" fmla="*/ 3886663 w 5018777"/>
              <a:gd name="connsiteY32" fmla="*/ 746966 h 2613972"/>
              <a:gd name="connsiteX33" fmla="*/ 3980643 w 5018777"/>
              <a:gd name="connsiteY33" fmla="*/ 665686 h 2613972"/>
              <a:gd name="connsiteX34" fmla="*/ 4000237 w 5018777"/>
              <a:gd name="connsiteY34" fmla="*/ 584043 h 2613972"/>
              <a:gd name="connsiteX35" fmla="*/ 3943450 w 5018777"/>
              <a:gd name="connsiteY35" fmla="*/ 487160 h 2613972"/>
              <a:gd name="connsiteX36" fmla="*/ 3866706 w 5018777"/>
              <a:gd name="connsiteY36" fmla="*/ 455229 h 2613972"/>
              <a:gd name="connsiteX37" fmla="*/ 3801120 w 5018777"/>
              <a:gd name="connsiteY37" fmla="*/ 466659 h 2613972"/>
              <a:gd name="connsiteX38" fmla="*/ 3763292 w 5018777"/>
              <a:gd name="connsiteY38" fmla="*/ 536509 h 2613972"/>
              <a:gd name="connsiteX39" fmla="*/ 3770005 w 5018777"/>
              <a:gd name="connsiteY39" fmla="*/ 633845 h 2613972"/>
              <a:gd name="connsiteX40" fmla="*/ 3681286 w 5018777"/>
              <a:gd name="connsiteY40" fmla="*/ 546669 h 2613972"/>
              <a:gd name="connsiteX41" fmla="*/ 3668949 w 5018777"/>
              <a:gd name="connsiteY41" fmla="*/ 442166 h 2613972"/>
              <a:gd name="connsiteX42" fmla="*/ 3724285 w 5018777"/>
              <a:gd name="connsiteY42" fmla="*/ 353992 h 2613972"/>
              <a:gd name="connsiteX43" fmla="*/ 3827427 w 5018777"/>
              <a:gd name="connsiteY43" fmla="*/ 318069 h 2613972"/>
              <a:gd name="connsiteX44" fmla="*/ 3959235 w 5018777"/>
              <a:gd name="connsiteY44" fmla="*/ 340566 h 2613972"/>
              <a:gd name="connsiteX45" fmla="*/ 4097120 w 5018777"/>
              <a:gd name="connsiteY45" fmla="*/ 485709 h 2613972"/>
              <a:gd name="connsiteX46" fmla="*/ 4111997 w 5018777"/>
              <a:gd name="connsiteY46" fmla="*/ 627586 h 2613972"/>
              <a:gd name="connsiteX47" fmla="*/ 4060835 w 5018777"/>
              <a:gd name="connsiteY47" fmla="*/ 775995 h 2613972"/>
              <a:gd name="connsiteX48" fmla="*/ 3946897 w 5018777"/>
              <a:gd name="connsiteY48" fmla="*/ 858000 h 2613972"/>
              <a:gd name="connsiteX49" fmla="*/ 3780255 w 5018777"/>
              <a:gd name="connsiteY49" fmla="*/ 892472 h 2613972"/>
              <a:gd name="connsiteX50" fmla="*/ 3567349 w 5018777"/>
              <a:gd name="connsiteY50" fmla="*/ 870338 h 2613972"/>
              <a:gd name="connsiteX51" fmla="*/ 3414586 w 5018777"/>
              <a:gd name="connsiteY51" fmla="*/ 817633 h 2613972"/>
              <a:gd name="connsiteX52" fmla="*/ 3324870 w 5018777"/>
              <a:gd name="connsiteY52" fmla="*/ 699432 h 2613972"/>
              <a:gd name="connsiteX53" fmla="*/ 3267538 w 5018777"/>
              <a:gd name="connsiteY53" fmla="*/ 546941 h 2613972"/>
              <a:gd name="connsiteX54" fmla="*/ 3199412 w 5018777"/>
              <a:gd name="connsiteY54" fmla="*/ 374675 h 2613972"/>
              <a:gd name="connsiteX55" fmla="*/ 3139177 w 5018777"/>
              <a:gd name="connsiteY55" fmla="*/ 289766 h 2613972"/>
              <a:gd name="connsiteX56" fmla="*/ 3081120 w 5018777"/>
              <a:gd name="connsiteY56" fmla="*/ 238966 h 2613972"/>
              <a:gd name="connsiteX57" fmla="*/ 3008549 w 5018777"/>
              <a:gd name="connsiteY57" fmla="*/ 180909 h 2613972"/>
              <a:gd name="connsiteX58" fmla="*/ 2934889 w 5018777"/>
              <a:gd name="connsiteY58" fmla="*/ 131198 h 2613972"/>
              <a:gd name="connsiteX59" fmla="*/ 2827120 w 5018777"/>
              <a:gd name="connsiteY59" fmla="*/ 86566 h 2613972"/>
              <a:gd name="connsiteX60" fmla="*/ 2667463 w 5018777"/>
              <a:gd name="connsiteY60" fmla="*/ 57538 h 2613972"/>
              <a:gd name="connsiteX61" fmla="*/ 2500549 w 5018777"/>
              <a:gd name="connsiteY61" fmla="*/ 50280 h 2613972"/>
              <a:gd name="connsiteX62" fmla="*/ 2275577 w 5018777"/>
              <a:gd name="connsiteY62" fmla="*/ 28509 h 2613972"/>
              <a:gd name="connsiteX63" fmla="*/ 2036092 w 5018777"/>
              <a:gd name="connsiteY63" fmla="*/ 13995 h 2613972"/>
              <a:gd name="connsiteX64" fmla="*/ 1753063 w 5018777"/>
              <a:gd name="connsiteY64" fmla="*/ 35766 h 2613972"/>
              <a:gd name="connsiteX65" fmla="*/ 1519746 w 5018777"/>
              <a:gd name="connsiteY65" fmla="*/ 88743 h 2613972"/>
              <a:gd name="connsiteX66" fmla="*/ 1157977 w 5018777"/>
              <a:gd name="connsiteY66" fmla="*/ 197238 h 2613972"/>
              <a:gd name="connsiteX67" fmla="*/ 969292 w 5018777"/>
              <a:gd name="connsiteY67" fmla="*/ 267995 h 2613972"/>
              <a:gd name="connsiteX68" fmla="*/ 889463 w 5018777"/>
              <a:gd name="connsiteY68" fmla="*/ 326052 h 2613972"/>
              <a:gd name="connsiteX69" fmla="*/ 763189 w 5018777"/>
              <a:gd name="connsiteY69" fmla="*/ 427289 h 2613972"/>
              <a:gd name="connsiteX70" fmla="*/ 693520 w 5018777"/>
              <a:gd name="connsiteY70" fmla="*/ 507480 h 2613972"/>
              <a:gd name="connsiteX71" fmla="*/ 664492 w 5018777"/>
              <a:gd name="connsiteY71" fmla="*/ 551023 h 2613972"/>
              <a:gd name="connsiteX72" fmla="*/ 642720 w 5018777"/>
              <a:gd name="connsiteY72" fmla="*/ 616338 h 2613972"/>
              <a:gd name="connsiteX73" fmla="*/ 651792 w 5018777"/>
              <a:gd name="connsiteY73" fmla="*/ 747692 h 2613972"/>
              <a:gd name="connsiteX74" fmla="*/ 700052 w 5018777"/>
              <a:gd name="connsiteY74" fmla="*/ 811192 h 2613972"/>
              <a:gd name="connsiteX75" fmla="*/ 751577 w 5018777"/>
              <a:gd name="connsiteY75" fmla="*/ 811555 h 2613972"/>
              <a:gd name="connsiteX76" fmla="*/ 775889 w 5018777"/>
              <a:gd name="connsiteY76" fmla="*/ 755675 h 2613972"/>
              <a:gd name="connsiteX77" fmla="*/ 764640 w 5018777"/>
              <a:gd name="connsiteY77" fmla="*/ 686006 h 2613972"/>
              <a:gd name="connsiteX78" fmla="*/ 704769 w 5018777"/>
              <a:gd name="connsiteY78" fmla="*/ 651172 h 2613972"/>
              <a:gd name="connsiteX79" fmla="*/ 567246 w 5018777"/>
              <a:gd name="connsiteY79" fmla="*/ 645729 h 2613972"/>
              <a:gd name="connsiteX80" fmla="*/ 468549 w 5018777"/>
              <a:gd name="connsiteY80" fmla="*/ 688909 h 2613972"/>
              <a:gd name="connsiteX81" fmla="*/ 446777 w 5018777"/>
              <a:gd name="connsiteY81" fmla="*/ 761480 h 2613972"/>
              <a:gd name="connsiteX82" fmla="*/ 475806 w 5018777"/>
              <a:gd name="connsiteY82" fmla="*/ 855823 h 2613972"/>
              <a:gd name="connsiteX83" fmla="*/ 533863 w 5018777"/>
              <a:gd name="connsiteY83" fmla="*/ 848566 h 2613972"/>
              <a:gd name="connsiteX84" fmla="*/ 541120 w 5018777"/>
              <a:gd name="connsiteY84" fmla="*/ 826795 h 2613972"/>
              <a:gd name="connsiteX85" fmla="*/ 519349 w 5018777"/>
              <a:gd name="connsiteY85" fmla="*/ 746966 h 2613972"/>
              <a:gd name="connsiteX86" fmla="*/ 497577 w 5018777"/>
              <a:gd name="connsiteY86" fmla="*/ 732452 h 2613972"/>
              <a:gd name="connsiteX87" fmla="*/ 352435 w 5018777"/>
              <a:gd name="connsiteY87" fmla="*/ 739709 h 2613972"/>
              <a:gd name="connsiteX88" fmla="*/ 252286 w 5018777"/>
              <a:gd name="connsiteY88" fmla="*/ 797766 h 2613972"/>
              <a:gd name="connsiteX89" fmla="*/ 192777 w 5018777"/>
              <a:gd name="connsiteY89" fmla="*/ 899366 h 2613972"/>
              <a:gd name="connsiteX90" fmla="*/ 187335 w 5018777"/>
              <a:gd name="connsiteY90" fmla="*/ 1033260 h 2613972"/>
              <a:gd name="connsiteX91" fmla="*/ 218177 w 5018777"/>
              <a:gd name="connsiteY91" fmla="*/ 1077529 h 2613972"/>
              <a:gd name="connsiteX92" fmla="*/ 278049 w 5018777"/>
              <a:gd name="connsiteY92" fmla="*/ 1070272 h 2613972"/>
              <a:gd name="connsiteX93" fmla="*/ 297643 w 5018777"/>
              <a:gd name="connsiteY93" fmla="*/ 1029269 h 2613972"/>
              <a:gd name="connsiteX94" fmla="*/ 260995 w 5018777"/>
              <a:gd name="connsiteY94" fmla="*/ 964318 h 2613972"/>
              <a:gd name="connsiteX95" fmla="*/ 172095 w 5018777"/>
              <a:gd name="connsiteY95" fmla="*/ 958875 h 2613972"/>
              <a:gd name="connsiteX96" fmla="*/ 108957 w 5018777"/>
              <a:gd name="connsiteY96" fmla="*/ 1003143 h 2613972"/>
              <a:gd name="connsiteX97" fmla="*/ 54892 w 5018777"/>
              <a:gd name="connsiteY97" fmla="*/ 1073538 h 2613972"/>
              <a:gd name="connsiteX98" fmla="*/ 14252 w 5018777"/>
              <a:gd name="connsiteY98" fmla="*/ 1163526 h 2613972"/>
              <a:gd name="connsiteX99" fmla="*/ 20783 w 5018777"/>
              <a:gd name="connsiteY99" fmla="*/ 1268755 h 2613972"/>
              <a:gd name="connsiteX100" fmla="*/ 69406 w 5018777"/>
              <a:gd name="connsiteY100" fmla="*/ 1320280 h 2613972"/>
              <a:gd name="connsiteX101" fmla="*/ 112949 w 5018777"/>
              <a:gd name="connsiteY101" fmla="*/ 1349309 h 2613972"/>
              <a:gd name="connsiteX102" fmla="*/ 159032 w 5018777"/>
              <a:gd name="connsiteY102" fmla="*/ 1348583 h 2613972"/>
              <a:gd name="connsiteX103" fmla="*/ 217089 w 5018777"/>
              <a:gd name="connsiteY103" fmla="*/ 1323183 h 2613972"/>
              <a:gd name="connsiteX104" fmla="*/ 199672 w 5018777"/>
              <a:gd name="connsiteY104" fmla="*/ 1249886 h 2613972"/>
              <a:gd name="connsiteX105" fmla="*/ 124197 w 5018777"/>
              <a:gd name="connsiteY105" fmla="*/ 1242992 h 2613972"/>
              <a:gd name="connsiteX106" fmla="*/ 54892 w 5018777"/>
              <a:gd name="connsiteY106" fmla="*/ 1269480 h 2613972"/>
              <a:gd name="connsiteX107" fmla="*/ 33120 w 5018777"/>
              <a:gd name="connsiteY107" fmla="*/ 1305766 h 2613972"/>
              <a:gd name="connsiteX108" fmla="*/ 18606 w 5018777"/>
              <a:gd name="connsiteY108" fmla="*/ 1327538 h 2613972"/>
              <a:gd name="connsiteX109" fmla="*/ 4092 w 5018777"/>
              <a:gd name="connsiteY109" fmla="*/ 1386320 h 2613972"/>
              <a:gd name="connsiteX110" fmla="*/ 3729 w 5018777"/>
              <a:gd name="connsiteY110" fmla="*/ 1442926 h 2613972"/>
              <a:gd name="connsiteX111" fmla="*/ 47635 w 5018777"/>
              <a:gd name="connsiteY111" fmla="*/ 1501709 h 2613972"/>
              <a:gd name="connsiteX112" fmla="*/ 91177 w 5018777"/>
              <a:gd name="connsiteY112" fmla="*/ 1530738 h 2613972"/>
              <a:gd name="connsiteX113" fmla="*/ 127100 w 5018777"/>
              <a:gd name="connsiteY113" fmla="*/ 1575006 h 2613972"/>
              <a:gd name="connsiteX114" fmla="*/ 171006 w 5018777"/>
              <a:gd name="connsiteY114" fmla="*/ 1588795 h 2613972"/>
              <a:gd name="connsiteX115" fmla="*/ 228337 w 5018777"/>
              <a:gd name="connsiteY115" fmla="*/ 1568475 h 2613972"/>
              <a:gd name="connsiteX116" fmla="*/ 236683 w 5018777"/>
              <a:gd name="connsiteY116" fmla="*/ 1490460 h 2613972"/>
              <a:gd name="connsiteX117" fmla="*/ 157217 w 5018777"/>
              <a:gd name="connsiteY117" fmla="*/ 1472318 h 2613972"/>
              <a:gd name="connsiteX118" fmla="*/ 105692 w 5018777"/>
              <a:gd name="connsiteY118" fmla="*/ 1508966 h 2613972"/>
              <a:gd name="connsiteX119" fmla="*/ 105692 w 5018777"/>
              <a:gd name="connsiteY119" fmla="*/ 1704909 h 2613972"/>
              <a:gd name="connsiteX120" fmla="*/ 141615 w 5018777"/>
              <a:gd name="connsiteY120" fmla="*/ 1756072 h 2613972"/>
              <a:gd name="connsiteX121" fmla="*/ 192777 w 5018777"/>
              <a:gd name="connsiteY121" fmla="*/ 1799252 h 2613972"/>
              <a:gd name="connsiteX122" fmla="*/ 250835 w 5018777"/>
              <a:gd name="connsiteY122" fmla="*/ 1835538 h 2613972"/>
              <a:gd name="connsiteX123" fmla="*/ 359692 w 5018777"/>
              <a:gd name="connsiteY123" fmla="*/ 1828280 h 2613972"/>
              <a:gd name="connsiteX124" fmla="*/ 394163 w 5018777"/>
              <a:gd name="connsiteY124" fmla="*/ 1803243 h 2613972"/>
              <a:gd name="connsiteX125" fmla="*/ 410492 w 5018777"/>
              <a:gd name="connsiteY125" fmla="*/ 1704909 h 2613972"/>
              <a:gd name="connsiteX126" fmla="*/ 366949 w 5018777"/>
              <a:gd name="connsiteY126" fmla="*/ 1690395 h 2613972"/>
              <a:gd name="connsiteX127" fmla="*/ 316149 w 5018777"/>
              <a:gd name="connsiteY127" fmla="*/ 1697652 h 2613972"/>
              <a:gd name="connsiteX128" fmla="*/ 279863 w 5018777"/>
              <a:gd name="connsiteY128" fmla="*/ 1726680 h 2613972"/>
              <a:gd name="connsiteX129" fmla="*/ 265349 w 5018777"/>
              <a:gd name="connsiteY129" fmla="*/ 1791995 h 2613972"/>
              <a:gd name="connsiteX130" fmla="*/ 276235 w 5018777"/>
              <a:gd name="connsiteY130" fmla="*/ 1945846 h 2613972"/>
              <a:gd name="connsiteX131" fmla="*/ 331026 w 5018777"/>
              <a:gd name="connsiteY131" fmla="*/ 1991203 h 2613972"/>
              <a:gd name="connsiteX132" fmla="*/ 417749 w 5018777"/>
              <a:gd name="connsiteY132" fmla="*/ 2009709 h 2613972"/>
              <a:gd name="connsiteX133" fmla="*/ 526606 w 5018777"/>
              <a:gd name="connsiteY133" fmla="*/ 2002452 h 2613972"/>
              <a:gd name="connsiteX134" fmla="*/ 555635 w 5018777"/>
              <a:gd name="connsiteY134" fmla="*/ 1980680 h 2613972"/>
              <a:gd name="connsiteX135" fmla="*/ 599177 w 5018777"/>
              <a:gd name="connsiteY135" fmla="*/ 1951652 h 2613972"/>
              <a:gd name="connsiteX136" fmla="*/ 628206 w 5018777"/>
              <a:gd name="connsiteY136" fmla="*/ 1908109 h 2613972"/>
              <a:gd name="connsiteX137" fmla="*/ 613692 w 5018777"/>
              <a:gd name="connsiteY137" fmla="*/ 1842795 h 2613972"/>
              <a:gd name="connsiteX138" fmla="*/ 570149 w 5018777"/>
              <a:gd name="connsiteY138" fmla="*/ 1799252 h 2613972"/>
              <a:gd name="connsiteX139" fmla="*/ 528057 w 5018777"/>
              <a:gd name="connsiteY139" fmla="*/ 1807235 h 2613972"/>
              <a:gd name="connsiteX140" fmla="*/ 481249 w 5018777"/>
              <a:gd name="connsiteY140" fmla="*/ 1905206 h 2613972"/>
              <a:gd name="connsiteX141" fmla="*/ 555635 w 5018777"/>
              <a:gd name="connsiteY141" fmla="*/ 2002452 h 2613972"/>
              <a:gd name="connsiteX142" fmla="*/ 570149 w 5018777"/>
              <a:gd name="connsiteY142" fmla="*/ 2024223 h 2613972"/>
              <a:gd name="connsiteX143" fmla="*/ 700777 w 5018777"/>
              <a:gd name="connsiteY143" fmla="*/ 2075023 h 2613972"/>
              <a:gd name="connsiteX144" fmla="*/ 737063 w 5018777"/>
              <a:gd name="connsiteY144" fmla="*/ 2089538 h 2613972"/>
              <a:gd name="connsiteX145" fmla="*/ 867692 w 5018777"/>
              <a:gd name="connsiteY145" fmla="*/ 2126549 h 2613972"/>
              <a:gd name="connsiteX146" fmla="*/ 969292 w 5018777"/>
              <a:gd name="connsiteY146" fmla="*/ 2154852 h 2613972"/>
              <a:gd name="connsiteX147" fmla="*/ 1078149 w 5018777"/>
              <a:gd name="connsiteY147" fmla="*/ 2140338 h 2613972"/>
              <a:gd name="connsiteX148" fmla="*/ 1128949 w 5018777"/>
              <a:gd name="connsiteY148" fmla="*/ 2111309 h 2613972"/>
              <a:gd name="connsiteX149" fmla="*/ 1247603 w 5018777"/>
              <a:gd name="connsiteY149" fmla="*/ 2020232 h 2613972"/>
              <a:gd name="connsiteX150" fmla="*/ 1291509 w 5018777"/>
              <a:gd name="connsiteY150" fmla="*/ 1963989 h 2613972"/>
              <a:gd name="connsiteX151" fmla="*/ 1278083 w 5018777"/>
              <a:gd name="connsiteY151" fmla="*/ 1846060 h 2613972"/>
              <a:gd name="connsiteX152" fmla="*/ 1223292 w 5018777"/>
              <a:gd name="connsiteY152" fmla="*/ 1821023 h 2613972"/>
              <a:gd name="connsiteX153" fmla="*/ 1129675 w 5018777"/>
              <a:gd name="connsiteY153" fmla="*/ 1839892 h 2613972"/>
              <a:gd name="connsiteX154" fmla="*/ 1107177 w 5018777"/>
              <a:gd name="connsiteY154" fmla="*/ 1900852 h 2613972"/>
              <a:gd name="connsiteX155" fmla="*/ 1085406 w 5018777"/>
              <a:gd name="connsiteY155" fmla="*/ 2009709 h 2613972"/>
              <a:gd name="connsiteX156" fmla="*/ 1020092 w 5018777"/>
              <a:gd name="connsiteY156" fmla="*/ 2002452 h 2613972"/>
              <a:gd name="connsiteX157" fmla="*/ 984532 w 5018777"/>
              <a:gd name="connsiteY157" fmla="*/ 1918269 h 2613972"/>
              <a:gd name="connsiteX158" fmla="*/ 996869 w 5018777"/>
              <a:gd name="connsiteY158" fmla="*/ 1814492 h 2613972"/>
              <a:gd name="connsiteX159" fmla="*/ 1070529 w 5018777"/>
              <a:gd name="connsiteY159" fmla="*/ 1738292 h 2613972"/>
              <a:gd name="connsiteX160" fmla="*/ 1230549 w 5018777"/>
              <a:gd name="connsiteY160" fmla="*/ 1697652 h 2613972"/>
              <a:gd name="connsiteX161" fmla="*/ 1339406 w 5018777"/>
              <a:gd name="connsiteY161" fmla="*/ 1704909 h 2613972"/>
              <a:gd name="connsiteX162" fmla="*/ 1426492 w 5018777"/>
              <a:gd name="connsiteY162" fmla="*/ 1748452 h 2613972"/>
              <a:gd name="connsiteX163" fmla="*/ 1480557 w 5018777"/>
              <a:gd name="connsiteY163" fmla="*/ 1799252 h 2613972"/>
              <a:gd name="connsiteX164" fmla="*/ 1510312 w 5018777"/>
              <a:gd name="connsiteY164" fmla="*/ 1866380 h 2613972"/>
              <a:gd name="connsiteX165" fmla="*/ 1511037 w 5018777"/>
              <a:gd name="connsiteY165" fmla="*/ 1968706 h 2613972"/>
              <a:gd name="connsiteX166" fmla="*/ 1463866 w 5018777"/>
              <a:gd name="connsiteY166" fmla="*/ 2053615 h 2613972"/>
              <a:gd name="connsiteX167" fmla="*/ 1404720 w 5018777"/>
              <a:gd name="connsiteY167" fmla="*/ 2169366 h 2613972"/>
              <a:gd name="connsiteX168" fmla="*/ 1368435 w 5018777"/>
              <a:gd name="connsiteY168" fmla="*/ 2299995 h 2613972"/>
              <a:gd name="connsiteX169" fmla="*/ 1370975 w 5018777"/>
              <a:gd name="connsiteY169" fmla="*/ 2456023 h 2613972"/>
              <a:gd name="connsiteX170" fmla="*/ 1513577 w 5018777"/>
              <a:gd name="connsiteY170" fmla="*/ 2561252 h 2613972"/>
              <a:gd name="connsiteX171" fmla="*/ 1636949 w 5018777"/>
              <a:gd name="connsiteY171" fmla="*/ 2597538 h 2613972"/>
              <a:gd name="connsiteX172" fmla="*/ 1813297 w 5018777"/>
              <a:gd name="connsiteY172" fmla="*/ 2613957 h 2613972"/>
              <a:gd name="connsiteX173" fmla="*/ 1929775 w 5018777"/>
              <a:gd name="connsiteY173" fmla="*/ 2579213 h 2613972"/>
              <a:gd name="connsiteX174" fmla="*/ 1963520 w 5018777"/>
              <a:gd name="connsiteY174" fmla="*/ 2503195 h 2613972"/>
              <a:gd name="connsiteX175" fmla="*/ 2006337 w 5018777"/>
              <a:gd name="connsiteY175" fmla="*/ 2321766 h 2613972"/>
              <a:gd name="connsiteX176" fmla="*/ 2043349 w 5018777"/>
              <a:gd name="connsiteY176" fmla="*/ 2118566 h 2613972"/>
              <a:gd name="connsiteX177" fmla="*/ 2102495 w 5018777"/>
              <a:gd name="connsiteY177" fmla="*/ 1994469 h 2613972"/>
              <a:gd name="connsiteX178" fmla="*/ 2221512 w 5018777"/>
              <a:gd name="connsiteY178" fmla="*/ 1885975 h 2613972"/>
              <a:gd name="connsiteX179" fmla="*/ 2333362 w 5018777"/>
              <a:gd name="connsiteY179" fmla="*/ 1873365 h 2613972"/>
              <a:gd name="connsiteX180" fmla="*/ 2398949 w 5018777"/>
              <a:gd name="connsiteY180" fmla="*/ 1886338 h 2613972"/>
              <a:gd name="connsiteX181" fmla="*/ 2457006 w 5018777"/>
              <a:gd name="connsiteY181" fmla="*/ 1937138 h 2613972"/>
              <a:gd name="connsiteX182" fmla="*/ 2493292 w 5018777"/>
              <a:gd name="connsiteY182" fmla="*/ 1980680 h 2613972"/>
              <a:gd name="connsiteX183" fmla="*/ 2533387 w 5018777"/>
              <a:gd name="connsiteY183" fmla="*/ 2070850 h 2613972"/>
              <a:gd name="connsiteX184" fmla="*/ 2542550 w 5018777"/>
              <a:gd name="connsiteY184" fmla="*/ 2186783 h 2613972"/>
              <a:gd name="connsiteX185" fmla="*/ 2476600 w 5018777"/>
              <a:gd name="connsiteY185" fmla="*/ 2276772 h 2613972"/>
              <a:gd name="connsiteX186" fmla="*/ 2332092 w 5018777"/>
              <a:gd name="connsiteY186" fmla="*/ 2284845 h 2613972"/>
              <a:gd name="connsiteX187" fmla="*/ 2435144 w 5018777"/>
              <a:gd name="connsiteY187" fmla="*/ 2156666 h 2613972"/>
              <a:gd name="connsiteX188" fmla="*/ 2379899 w 5018777"/>
              <a:gd name="connsiteY188" fmla="*/ 2052435 h 2613972"/>
              <a:gd name="connsiteX189" fmla="*/ 2275577 w 5018777"/>
              <a:gd name="connsiteY189" fmla="*/ 2024223 h 2613972"/>
              <a:gd name="connsiteX190" fmla="*/ 2152206 w 5018777"/>
              <a:gd name="connsiteY190" fmla="*/ 2118566 h 2613972"/>
              <a:gd name="connsiteX191" fmla="*/ 2130435 w 5018777"/>
              <a:gd name="connsiteY191" fmla="*/ 2358052 h 2613972"/>
              <a:gd name="connsiteX192" fmla="*/ 2209265 w 5018777"/>
              <a:gd name="connsiteY192" fmla="*/ 2471898 h 2613972"/>
              <a:gd name="connsiteX193" fmla="*/ 2319120 w 5018777"/>
              <a:gd name="connsiteY193" fmla="*/ 2539480 h 2613972"/>
              <a:gd name="connsiteX194" fmla="*/ 2532662 w 5018777"/>
              <a:gd name="connsiteY194" fmla="*/ 2572682 h 2613972"/>
              <a:gd name="connsiteX195" fmla="*/ 2587635 w 5018777"/>
              <a:gd name="connsiteY195" fmla="*/ 2488680 h 2613972"/>
              <a:gd name="connsiteX196" fmla="*/ 2594892 w 5018777"/>
              <a:gd name="connsiteY196" fmla="*/ 2416109 h 2613972"/>
              <a:gd name="connsiteX197" fmla="*/ 2790835 w 5018777"/>
              <a:gd name="connsiteY197" fmla="*/ 2459652 h 2613972"/>
              <a:gd name="connsiteX198" fmla="*/ 2767612 w 5018777"/>
              <a:gd name="connsiteY198" fmla="*/ 2272145 h 2613972"/>
              <a:gd name="connsiteX199" fmla="*/ 2980246 w 5018777"/>
              <a:gd name="connsiteY199" fmla="*/ 2288837 h 2613972"/>
              <a:gd name="connsiteX200" fmla="*/ 2916474 w 5018777"/>
              <a:gd name="connsiteY200" fmla="*/ 2071576 h 2613972"/>
              <a:gd name="connsiteX201" fmla="*/ 3146435 w 5018777"/>
              <a:gd name="connsiteY201" fmla="*/ 2045995 h 2613972"/>
              <a:gd name="connsiteX202" fmla="*/ 3023063 w 5018777"/>
              <a:gd name="connsiteY202" fmla="*/ 1850052 h 2613972"/>
              <a:gd name="connsiteX203" fmla="*/ 3251300 w 5018777"/>
              <a:gd name="connsiteY203" fmla="*/ 1833179 h 2613972"/>
              <a:gd name="connsiteX204" fmla="*/ 3091099 w 5018777"/>
              <a:gd name="connsiteY204" fmla="*/ 1654109 h 2613972"/>
              <a:gd name="connsiteX205" fmla="*/ 3298835 w 5018777"/>
              <a:gd name="connsiteY205" fmla="*/ 1574280 h 2613972"/>
              <a:gd name="connsiteX206" fmla="*/ 3119402 w 5018777"/>
              <a:gd name="connsiteY206" fmla="*/ 1427233 h 2613972"/>
              <a:gd name="connsiteX207" fmla="*/ 3313349 w 5018777"/>
              <a:gd name="connsiteY207" fmla="*/ 1269480 h 2613972"/>
              <a:gd name="connsiteX208" fmla="*/ 3097993 w 5018777"/>
              <a:gd name="connsiteY208" fmla="*/ 1179401 h 2613972"/>
              <a:gd name="connsiteX209" fmla="*/ 3255292 w 5018777"/>
              <a:gd name="connsiteY209" fmla="*/ 1000966 h 2613972"/>
              <a:gd name="connsiteX210" fmla="*/ 3028325 w 5018777"/>
              <a:gd name="connsiteY210" fmla="*/ 929937 h 2613972"/>
              <a:gd name="connsiteX211" fmla="*/ 3131920 w 5018777"/>
              <a:gd name="connsiteY211" fmla="*/ 710680 h 2613972"/>
              <a:gd name="connsiteX212" fmla="*/ 2892435 w 5018777"/>
              <a:gd name="connsiteY212" fmla="*/ 652623 h 2613972"/>
              <a:gd name="connsiteX213" fmla="*/ 2976527 w 5018777"/>
              <a:gd name="connsiteY213" fmla="*/ 470741 h 2613972"/>
              <a:gd name="connsiteX214" fmla="*/ 2736950 w 5018777"/>
              <a:gd name="connsiteY214" fmla="*/ 453233 h 2613972"/>
              <a:gd name="connsiteX215" fmla="*/ 2725520 w 5018777"/>
              <a:gd name="connsiteY215" fmla="*/ 297023 h 2613972"/>
              <a:gd name="connsiteX216" fmla="*/ 2711006 w 5018777"/>
              <a:gd name="connsiteY216" fmla="*/ 238966 h 2613972"/>
              <a:gd name="connsiteX0" fmla="*/ 4779292 w 5019241"/>
              <a:gd name="connsiteY0" fmla="*/ 514738 h 2613972"/>
              <a:gd name="connsiteX1" fmla="*/ 4815577 w 5019241"/>
              <a:gd name="connsiteY1" fmla="*/ 558280 h 2613972"/>
              <a:gd name="connsiteX2" fmla="*/ 4895406 w 5019241"/>
              <a:gd name="connsiteY2" fmla="*/ 551023 h 2613972"/>
              <a:gd name="connsiteX3" fmla="*/ 4895406 w 5019241"/>
              <a:gd name="connsiteY3" fmla="*/ 471195 h 2613972"/>
              <a:gd name="connsiteX4" fmla="*/ 4859120 w 5019241"/>
              <a:gd name="connsiteY4" fmla="*/ 434909 h 2613972"/>
              <a:gd name="connsiteX5" fmla="*/ 4815577 w 5019241"/>
              <a:gd name="connsiteY5" fmla="*/ 420395 h 2613972"/>
              <a:gd name="connsiteX6" fmla="*/ 4750263 w 5019241"/>
              <a:gd name="connsiteY6" fmla="*/ 427652 h 2613972"/>
              <a:gd name="connsiteX7" fmla="*/ 4684223 w 5019241"/>
              <a:gd name="connsiteY7" fmla="*/ 528435 h 2613972"/>
              <a:gd name="connsiteX8" fmla="*/ 4706720 w 5019241"/>
              <a:gd name="connsiteY8" fmla="*/ 674395 h 2613972"/>
              <a:gd name="connsiteX9" fmla="*/ 4743006 w 5019241"/>
              <a:gd name="connsiteY9" fmla="*/ 703423 h 2613972"/>
              <a:gd name="connsiteX10" fmla="*/ 4779292 w 5019241"/>
              <a:gd name="connsiteY10" fmla="*/ 725195 h 2613972"/>
              <a:gd name="connsiteX11" fmla="*/ 4801063 w 5019241"/>
              <a:gd name="connsiteY11" fmla="*/ 739709 h 2613972"/>
              <a:gd name="connsiteX12" fmla="*/ 4960720 w 5019241"/>
              <a:gd name="connsiteY12" fmla="*/ 725195 h 2613972"/>
              <a:gd name="connsiteX13" fmla="*/ 4982492 w 5019241"/>
              <a:gd name="connsiteY13" fmla="*/ 681652 h 2613972"/>
              <a:gd name="connsiteX14" fmla="*/ 5004263 w 5019241"/>
              <a:gd name="connsiteY14" fmla="*/ 638109 h 2613972"/>
              <a:gd name="connsiteX15" fmla="*/ 5011520 w 5019241"/>
              <a:gd name="connsiteY15" fmla="*/ 594566 h 2613972"/>
              <a:gd name="connsiteX16" fmla="*/ 5018777 w 5019241"/>
              <a:gd name="connsiteY16" fmla="*/ 565538 h 2613972"/>
              <a:gd name="connsiteX17" fmla="*/ 4997006 w 5019241"/>
              <a:gd name="connsiteY17" fmla="*/ 376852 h 2613972"/>
              <a:gd name="connsiteX18" fmla="*/ 4960720 w 5019241"/>
              <a:gd name="connsiteY18" fmla="*/ 318795 h 2613972"/>
              <a:gd name="connsiteX19" fmla="*/ 4851863 w 5019241"/>
              <a:gd name="connsiteY19" fmla="*/ 238966 h 2613972"/>
              <a:gd name="connsiteX20" fmla="*/ 4743006 w 5019241"/>
              <a:gd name="connsiteY20" fmla="*/ 166395 h 2613972"/>
              <a:gd name="connsiteX21" fmla="*/ 4568835 w 5019241"/>
              <a:gd name="connsiteY21" fmla="*/ 72052 h 2613972"/>
              <a:gd name="connsiteX22" fmla="*/ 4264035 w 5019241"/>
              <a:gd name="connsiteY22" fmla="*/ 6738 h 2613972"/>
              <a:gd name="connsiteX23" fmla="*/ 3939822 w 5019241"/>
              <a:gd name="connsiteY23" fmla="*/ 9550 h 2613972"/>
              <a:gd name="connsiteX24" fmla="*/ 3722380 w 5019241"/>
              <a:gd name="connsiteY24" fmla="*/ 72778 h 2613972"/>
              <a:gd name="connsiteX25" fmla="*/ 3547755 w 5019241"/>
              <a:gd name="connsiteY25" fmla="*/ 254932 h 2613972"/>
              <a:gd name="connsiteX26" fmla="*/ 3502035 w 5019241"/>
              <a:gd name="connsiteY26" fmla="*/ 427652 h 2613972"/>
              <a:gd name="connsiteX27" fmla="*/ 3501672 w 5019241"/>
              <a:gd name="connsiteY27" fmla="*/ 560095 h 2613972"/>
              <a:gd name="connsiteX28" fmla="*/ 3554649 w 5019241"/>
              <a:gd name="connsiteY28" fmla="*/ 674395 h 2613972"/>
              <a:gd name="connsiteX29" fmla="*/ 3638106 w 5019241"/>
              <a:gd name="connsiteY29" fmla="*/ 736806 h 2613972"/>
              <a:gd name="connsiteX30" fmla="*/ 3756397 w 5019241"/>
              <a:gd name="connsiteY30" fmla="*/ 759303 h 2613972"/>
              <a:gd name="connsiteX31" fmla="*/ 3886663 w 5019241"/>
              <a:gd name="connsiteY31" fmla="*/ 746966 h 2613972"/>
              <a:gd name="connsiteX32" fmla="*/ 3980643 w 5019241"/>
              <a:gd name="connsiteY32" fmla="*/ 665686 h 2613972"/>
              <a:gd name="connsiteX33" fmla="*/ 4000237 w 5019241"/>
              <a:gd name="connsiteY33" fmla="*/ 584043 h 2613972"/>
              <a:gd name="connsiteX34" fmla="*/ 3943450 w 5019241"/>
              <a:gd name="connsiteY34" fmla="*/ 487160 h 2613972"/>
              <a:gd name="connsiteX35" fmla="*/ 3866706 w 5019241"/>
              <a:gd name="connsiteY35" fmla="*/ 455229 h 2613972"/>
              <a:gd name="connsiteX36" fmla="*/ 3801120 w 5019241"/>
              <a:gd name="connsiteY36" fmla="*/ 466659 h 2613972"/>
              <a:gd name="connsiteX37" fmla="*/ 3763292 w 5019241"/>
              <a:gd name="connsiteY37" fmla="*/ 536509 h 2613972"/>
              <a:gd name="connsiteX38" fmla="*/ 3770005 w 5019241"/>
              <a:gd name="connsiteY38" fmla="*/ 633845 h 2613972"/>
              <a:gd name="connsiteX39" fmla="*/ 3681286 w 5019241"/>
              <a:gd name="connsiteY39" fmla="*/ 546669 h 2613972"/>
              <a:gd name="connsiteX40" fmla="*/ 3668949 w 5019241"/>
              <a:gd name="connsiteY40" fmla="*/ 442166 h 2613972"/>
              <a:gd name="connsiteX41" fmla="*/ 3724285 w 5019241"/>
              <a:gd name="connsiteY41" fmla="*/ 353992 h 2613972"/>
              <a:gd name="connsiteX42" fmla="*/ 3827427 w 5019241"/>
              <a:gd name="connsiteY42" fmla="*/ 318069 h 2613972"/>
              <a:gd name="connsiteX43" fmla="*/ 3959235 w 5019241"/>
              <a:gd name="connsiteY43" fmla="*/ 340566 h 2613972"/>
              <a:gd name="connsiteX44" fmla="*/ 4097120 w 5019241"/>
              <a:gd name="connsiteY44" fmla="*/ 485709 h 2613972"/>
              <a:gd name="connsiteX45" fmla="*/ 4111997 w 5019241"/>
              <a:gd name="connsiteY45" fmla="*/ 627586 h 2613972"/>
              <a:gd name="connsiteX46" fmla="*/ 4060835 w 5019241"/>
              <a:gd name="connsiteY46" fmla="*/ 775995 h 2613972"/>
              <a:gd name="connsiteX47" fmla="*/ 3946897 w 5019241"/>
              <a:gd name="connsiteY47" fmla="*/ 858000 h 2613972"/>
              <a:gd name="connsiteX48" fmla="*/ 3780255 w 5019241"/>
              <a:gd name="connsiteY48" fmla="*/ 892472 h 2613972"/>
              <a:gd name="connsiteX49" fmla="*/ 3567349 w 5019241"/>
              <a:gd name="connsiteY49" fmla="*/ 870338 h 2613972"/>
              <a:gd name="connsiteX50" fmla="*/ 3414586 w 5019241"/>
              <a:gd name="connsiteY50" fmla="*/ 817633 h 2613972"/>
              <a:gd name="connsiteX51" fmla="*/ 3324870 w 5019241"/>
              <a:gd name="connsiteY51" fmla="*/ 699432 h 2613972"/>
              <a:gd name="connsiteX52" fmla="*/ 3267538 w 5019241"/>
              <a:gd name="connsiteY52" fmla="*/ 546941 h 2613972"/>
              <a:gd name="connsiteX53" fmla="*/ 3199412 w 5019241"/>
              <a:gd name="connsiteY53" fmla="*/ 374675 h 2613972"/>
              <a:gd name="connsiteX54" fmla="*/ 3139177 w 5019241"/>
              <a:gd name="connsiteY54" fmla="*/ 289766 h 2613972"/>
              <a:gd name="connsiteX55" fmla="*/ 3081120 w 5019241"/>
              <a:gd name="connsiteY55" fmla="*/ 238966 h 2613972"/>
              <a:gd name="connsiteX56" fmla="*/ 3008549 w 5019241"/>
              <a:gd name="connsiteY56" fmla="*/ 180909 h 2613972"/>
              <a:gd name="connsiteX57" fmla="*/ 2934889 w 5019241"/>
              <a:gd name="connsiteY57" fmla="*/ 131198 h 2613972"/>
              <a:gd name="connsiteX58" fmla="*/ 2827120 w 5019241"/>
              <a:gd name="connsiteY58" fmla="*/ 86566 h 2613972"/>
              <a:gd name="connsiteX59" fmla="*/ 2667463 w 5019241"/>
              <a:gd name="connsiteY59" fmla="*/ 57538 h 2613972"/>
              <a:gd name="connsiteX60" fmla="*/ 2500549 w 5019241"/>
              <a:gd name="connsiteY60" fmla="*/ 50280 h 2613972"/>
              <a:gd name="connsiteX61" fmla="*/ 2275577 w 5019241"/>
              <a:gd name="connsiteY61" fmla="*/ 28509 h 2613972"/>
              <a:gd name="connsiteX62" fmla="*/ 2036092 w 5019241"/>
              <a:gd name="connsiteY62" fmla="*/ 13995 h 2613972"/>
              <a:gd name="connsiteX63" fmla="*/ 1753063 w 5019241"/>
              <a:gd name="connsiteY63" fmla="*/ 35766 h 2613972"/>
              <a:gd name="connsiteX64" fmla="*/ 1519746 w 5019241"/>
              <a:gd name="connsiteY64" fmla="*/ 88743 h 2613972"/>
              <a:gd name="connsiteX65" fmla="*/ 1157977 w 5019241"/>
              <a:gd name="connsiteY65" fmla="*/ 197238 h 2613972"/>
              <a:gd name="connsiteX66" fmla="*/ 969292 w 5019241"/>
              <a:gd name="connsiteY66" fmla="*/ 267995 h 2613972"/>
              <a:gd name="connsiteX67" fmla="*/ 889463 w 5019241"/>
              <a:gd name="connsiteY67" fmla="*/ 326052 h 2613972"/>
              <a:gd name="connsiteX68" fmla="*/ 763189 w 5019241"/>
              <a:gd name="connsiteY68" fmla="*/ 427289 h 2613972"/>
              <a:gd name="connsiteX69" fmla="*/ 693520 w 5019241"/>
              <a:gd name="connsiteY69" fmla="*/ 507480 h 2613972"/>
              <a:gd name="connsiteX70" fmla="*/ 664492 w 5019241"/>
              <a:gd name="connsiteY70" fmla="*/ 551023 h 2613972"/>
              <a:gd name="connsiteX71" fmla="*/ 642720 w 5019241"/>
              <a:gd name="connsiteY71" fmla="*/ 616338 h 2613972"/>
              <a:gd name="connsiteX72" fmla="*/ 651792 w 5019241"/>
              <a:gd name="connsiteY72" fmla="*/ 747692 h 2613972"/>
              <a:gd name="connsiteX73" fmla="*/ 700052 w 5019241"/>
              <a:gd name="connsiteY73" fmla="*/ 811192 h 2613972"/>
              <a:gd name="connsiteX74" fmla="*/ 751577 w 5019241"/>
              <a:gd name="connsiteY74" fmla="*/ 811555 h 2613972"/>
              <a:gd name="connsiteX75" fmla="*/ 775889 w 5019241"/>
              <a:gd name="connsiteY75" fmla="*/ 755675 h 2613972"/>
              <a:gd name="connsiteX76" fmla="*/ 764640 w 5019241"/>
              <a:gd name="connsiteY76" fmla="*/ 686006 h 2613972"/>
              <a:gd name="connsiteX77" fmla="*/ 704769 w 5019241"/>
              <a:gd name="connsiteY77" fmla="*/ 651172 h 2613972"/>
              <a:gd name="connsiteX78" fmla="*/ 567246 w 5019241"/>
              <a:gd name="connsiteY78" fmla="*/ 645729 h 2613972"/>
              <a:gd name="connsiteX79" fmla="*/ 468549 w 5019241"/>
              <a:gd name="connsiteY79" fmla="*/ 688909 h 2613972"/>
              <a:gd name="connsiteX80" fmla="*/ 446777 w 5019241"/>
              <a:gd name="connsiteY80" fmla="*/ 761480 h 2613972"/>
              <a:gd name="connsiteX81" fmla="*/ 475806 w 5019241"/>
              <a:gd name="connsiteY81" fmla="*/ 855823 h 2613972"/>
              <a:gd name="connsiteX82" fmla="*/ 533863 w 5019241"/>
              <a:gd name="connsiteY82" fmla="*/ 848566 h 2613972"/>
              <a:gd name="connsiteX83" fmla="*/ 541120 w 5019241"/>
              <a:gd name="connsiteY83" fmla="*/ 826795 h 2613972"/>
              <a:gd name="connsiteX84" fmla="*/ 519349 w 5019241"/>
              <a:gd name="connsiteY84" fmla="*/ 746966 h 2613972"/>
              <a:gd name="connsiteX85" fmla="*/ 497577 w 5019241"/>
              <a:gd name="connsiteY85" fmla="*/ 732452 h 2613972"/>
              <a:gd name="connsiteX86" fmla="*/ 352435 w 5019241"/>
              <a:gd name="connsiteY86" fmla="*/ 739709 h 2613972"/>
              <a:gd name="connsiteX87" fmla="*/ 252286 w 5019241"/>
              <a:gd name="connsiteY87" fmla="*/ 797766 h 2613972"/>
              <a:gd name="connsiteX88" fmla="*/ 192777 w 5019241"/>
              <a:gd name="connsiteY88" fmla="*/ 899366 h 2613972"/>
              <a:gd name="connsiteX89" fmla="*/ 187335 w 5019241"/>
              <a:gd name="connsiteY89" fmla="*/ 1033260 h 2613972"/>
              <a:gd name="connsiteX90" fmla="*/ 218177 w 5019241"/>
              <a:gd name="connsiteY90" fmla="*/ 1077529 h 2613972"/>
              <a:gd name="connsiteX91" fmla="*/ 278049 w 5019241"/>
              <a:gd name="connsiteY91" fmla="*/ 1070272 h 2613972"/>
              <a:gd name="connsiteX92" fmla="*/ 297643 w 5019241"/>
              <a:gd name="connsiteY92" fmla="*/ 1029269 h 2613972"/>
              <a:gd name="connsiteX93" fmla="*/ 260995 w 5019241"/>
              <a:gd name="connsiteY93" fmla="*/ 964318 h 2613972"/>
              <a:gd name="connsiteX94" fmla="*/ 172095 w 5019241"/>
              <a:gd name="connsiteY94" fmla="*/ 958875 h 2613972"/>
              <a:gd name="connsiteX95" fmla="*/ 108957 w 5019241"/>
              <a:gd name="connsiteY95" fmla="*/ 1003143 h 2613972"/>
              <a:gd name="connsiteX96" fmla="*/ 54892 w 5019241"/>
              <a:gd name="connsiteY96" fmla="*/ 1073538 h 2613972"/>
              <a:gd name="connsiteX97" fmla="*/ 14252 w 5019241"/>
              <a:gd name="connsiteY97" fmla="*/ 1163526 h 2613972"/>
              <a:gd name="connsiteX98" fmla="*/ 20783 w 5019241"/>
              <a:gd name="connsiteY98" fmla="*/ 1268755 h 2613972"/>
              <a:gd name="connsiteX99" fmla="*/ 69406 w 5019241"/>
              <a:gd name="connsiteY99" fmla="*/ 1320280 h 2613972"/>
              <a:gd name="connsiteX100" fmla="*/ 112949 w 5019241"/>
              <a:gd name="connsiteY100" fmla="*/ 1349309 h 2613972"/>
              <a:gd name="connsiteX101" fmla="*/ 159032 w 5019241"/>
              <a:gd name="connsiteY101" fmla="*/ 1348583 h 2613972"/>
              <a:gd name="connsiteX102" fmla="*/ 217089 w 5019241"/>
              <a:gd name="connsiteY102" fmla="*/ 1323183 h 2613972"/>
              <a:gd name="connsiteX103" fmla="*/ 199672 w 5019241"/>
              <a:gd name="connsiteY103" fmla="*/ 1249886 h 2613972"/>
              <a:gd name="connsiteX104" fmla="*/ 124197 w 5019241"/>
              <a:gd name="connsiteY104" fmla="*/ 1242992 h 2613972"/>
              <a:gd name="connsiteX105" fmla="*/ 54892 w 5019241"/>
              <a:gd name="connsiteY105" fmla="*/ 1269480 h 2613972"/>
              <a:gd name="connsiteX106" fmla="*/ 33120 w 5019241"/>
              <a:gd name="connsiteY106" fmla="*/ 1305766 h 2613972"/>
              <a:gd name="connsiteX107" fmla="*/ 18606 w 5019241"/>
              <a:gd name="connsiteY107" fmla="*/ 1327538 h 2613972"/>
              <a:gd name="connsiteX108" fmla="*/ 4092 w 5019241"/>
              <a:gd name="connsiteY108" fmla="*/ 1386320 h 2613972"/>
              <a:gd name="connsiteX109" fmla="*/ 3729 w 5019241"/>
              <a:gd name="connsiteY109" fmla="*/ 1442926 h 2613972"/>
              <a:gd name="connsiteX110" fmla="*/ 47635 w 5019241"/>
              <a:gd name="connsiteY110" fmla="*/ 1501709 h 2613972"/>
              <a:gd name="connsiteX111" fmla="*/ 91177 w 5019241"/>
              <a:gd name="connsiteY111" fmla="*/ 1530738 h 2613972"/>
              <a:gd name="connsiteX112" fmla="*/ 127100 w 5019241"/>
              <a:gd name="connsiteY112" fmla="*/ 1575006 h 2613972"/>
              <a:gd name="connsiteX113" fmla="*/ 171006 w 5019241"/>
              <a:gd name="connsiteY113" fmla="*/ 1588795 h 2613972"/>
              <a:gd name="connsiteX114" fmla="*/ 228337 w 5019241"/>
              <a:gd name="connsiteY114" fmla="*/ 1568475 h 2613972"/>
              <a:gd name="connsiteX115" fmla="*/ 236683 w 5019241"/>
              <a:gd name="connsiteY115" fmla="*/ 1490460 h 2613972"/>
              <a:gd name="connsiteX116" fmla="*/ 157217 w 5019241"/>
              <a:gd name="connsiteY116" fmla="*/ 1472318 h 2613972"/>
              <a:gd name="connsiteX117" fmla="*/ 105692 w 5019241"/>
              <a:gd name="connsiteY117" fmla="*/ 1508966 h 2613972"/>
              <a:gd name="connsiteX118" fmla="*/ 105692 w 5019241"/>
              <a:gd name="connsiteY118" fmla="*/ 1704909 h 2613972"/>
              <a:gd name="connsiteX119" fmla="*/ 141615 w 5019241"/>
              <a:gd name="connsiteY119" fmla="*/ 1756072 h 2613972"/>
              <a:gd name="connsiteX120" fmla="*/ 192777 w 5019241"/>
              <a:gd name="connsiteY120" fmla="*/ 1799252 h 2613972"/>
              <a:gd name="connsiteX121" fmla="*/ 250835 w 5019241"/>
              <a:gd name="connsiteY121" fmla="*/ 1835538 h 2613972"/>
              <a:gd name="connsiteX122" fmla="*/ 359692 w 5019241"/>
              <a:gd name="connsiteY122" fmla="*/ 1828280 h 2613972"/>
              <a:gd name="connsiteX123" fmla="*/ 394163 w 5019241"/>
              <a:gd name="connsiteY123" fmla="*/ 1803243 h 2613972"/>
              <a:gd name="connsiteX124" fmla="*/ 410492 w 5019241"/>
              <a:gd name="connsiteY124" fmla="*/ 1704909 h 2613972"/>
              <a:gd name="connsiteX125" fmla="*/ 366949 w 5019241"/>
              <a:gd name="connsiteY125" fmla="*/ 1690395 h 2613972"/>
              <a:gd name="connsiteX126" fmla="*/ 316149 w 5019241"/>
              <a:gd name="connsiteY126" fmla="*/ 1697652 h 2613972"/>
              <a:gd name="connsiteX127" fmla="*/ 279863 w 5019241"/>
              <a:gd name="connsiteY127" fmla="*/ 1726680 h 2613972"/>
              <a:gd name="connsiteX128" fmla="*/ 265349 w 5019241"/>
              <a:gd name="connsiteY128" fmla="*/ 1791995 h 2613972"/>
              <a:gd name="connsiteX129" fmla="*/ 276235 w 5019241"/>
              <a:gd name="connsiteY129" fmla="*/ 1945846 h 2613972"/>
              <a:gd name="connsiteX130" fmla="*/ 331026 w 5019241"/>
              <a:gd name="connsiteY130" fmla="*/ 1991203 h 2613972"/>
              <a:gd name="connsiteX131" fmla="*/ 417749 w 5019241"/>
              <a:gd name="connsiteY131" fmla="*/ 2009709 h 2613972"/>
              <a:gd name="connsiteX132" fmla="*/ 526606 w 5019241"/>
              <a:gd name="connsiteY132" fmla="*/ 2002452 h 2613972"/>
              <a:gd name="connsiteX133" fmla="*/ 555635 w 5019241"/>
              <a:gd name="connsiteY133" fmla="*/ 1980680 h 2613972"/>
              <a:gd name="connsiteX134" fmla="*/ 599177 w 5019241"/>
              <a:gd name="connsiteY134" fmla="*/ 1951652 h 2613972"/>
              <a:gd name="connsiteX135" fmla="*/ 628206 w 5019241"/>
              <a:gd name="connsiteY135" fmla="*/ 1908109 h 2613972"/>
              <a:gd name="connsiteX136" fmla="*/ 613692 w 5019241"/>
              <a:gd name="connsiteY136" fmla="*/ 1842795 h 2613972"/>
              <a:gd name="connsiteX137" fmla="*/ 570149 w 5019241"/>
              <a:gd name="connsiteY137" fmla="*/ 1799252 h 2613972"/>
              <a:gd name="connsiteX138" fmla="*/ 528057 w 5019241"/>
              <a:gd name="connsiteY138" fmla="*/ 1807235 h 2613972"/>
              <a:gd name="connsiteX139" fmla="*/ 481249 w 5019241"/>
              <a:gd name="connsiteY139" fmla="*/ 1905206 h 2613972"/>
              <a:gd name="connsiteX140" fmla="*/ 555635 w 5019241"/>
              <a:gd name="connsiteY140" fmla="*/ 2002452 h 2613972"/>
              <a:gd name="connsiteX141" fmla="*/ 570149 w 5019241"/>
              <a:gd name="connsiteY141" fmla="*/ 2024223 h 2613972"/>
              <a:gd name="connsiteX142" fmla="*/ 700777 w 5019241"/>
              <a:gd name="connsiteY142" fmla="*/ 2075023 h 2613972"/>
              <a:gd name="connsiteX143" fmla="*/ 737063 w 5019241"/>
              <a:gd name="connsiteY143" fmla="*/ 2089538 h 2613972"/>
              <a:gd name="connsiteX144" fmla="*/ 867692 w 5019241"/>
              <a:gd name="connsiteY144" fmla="*/ 2126549 h 2613972"/>
              <a:gd name="connsiteX145" fmla="*/ 969292 w 5019241"/>
              <a:gd name="connsiteY145" fmla="*/ 2154852 h 2613972"/>
              <a:gd name="connsiteX146" fmla="*/ 1078149 w 5019241"/>
              <a:gd name="connsiteY146" fmla="*/ 2140338 h 2613972"/>
              <a:gd name="connsiteX147" fmla="*/ 1128949 w 5019241"/>
              <a:gd name="connsiteY147" fmla="*/ 2111309 h 2613972"/>
              <a:gd name="connsiteX148" fmla="*/ 1247603 w 5019241"/>
              <a:gd name="connsiteY148" fmla="*/ 2020232 h 2613972"/>
              <a:gd name="connsiteX149" fmla="*/ 1291509 w 5019241"/>
              <a:gd name="connsiteY149" fmla="*/ 1963989 h 2613972"/>
              <a:gd name="connsiteX150" fmla="*/ 1278083 w 5019241"/>
              <a:gd name="connsiteY150" fmla="*/ 1846060 h 2613972"/>
              <a:gd name="connsiteX151" fmla="*/ 1223292 w 5019241"/>
              <a:gd name="connsiteY151" fmla="*/ 1821023 h 2613972"/>
              <a:gd name="connsiteX152" fmla="*/ 1129675 w 5019241"/>
              <a:gd name="connsiteY152" fmla="*/ 1839892 h 2613972"/>
              <a:gd name="connsiteX153" fmla="*/ 1107177 w 5019241"/>
              <a:gd name="connsiteY153" fmla="*/ 1900852 h 2613972"/>
              <a:gd name="connsiteX154" fmla="*/ 1085406 w 5019241"/>
              <a:gd name="connsiteY154" fmla="*/ 2009709 h 2613972"/>
              <a:gd name="connsiteX155" fmla="*/ 1020092 w 5019241"/>
              <a:gd name="connsiteY155" fmla="*/ 2002452 h 2613972"/>
              <a:gd name="connsiteX156" fmla="*/ 984532 w 5019241"/>
              <a:gd name="connsiteY156" fmla="*/ 1918269 h 2613972"/>
              <a:gd name="connsiteX157" fmla="*/ 996869 w 5019241"/>
              <a:gd name="connsiteY157" fmla="*/ 1814492 h 2613972"/>
              <a:gd name="connsiteX158" fmla="*/ 1070529 w 5019241"/>
              <a:gd name="connsiteY158" fmla="*/ 1738292 h 2613972"/>
              <a:gd name="connsiteX159" fmla="*/ 1230549 w 5019241"/>
              <a:gd name="connsiteY159" fmla="*/ 1697652 h 2613972"/>
              <a:gd name="connsiteX160" fmla="*/ 1339406 w 5019241"/>
              <a:gd name="connsiteY160" fmla="*/ 1704909 h 2613972"/>
              <a:gd name="connsiteX161" fmla="*/ 1426492 w 5019241"/>
              <a:gd name="connsiteY161" fmla="*/ 1748452 h 2613972"/>
              <a:gd name="connsiteX162" fmla="*/ 1480557 w 5019241"/>
              <a:gd name="connsiteY162" fmla="*/ 1799252 h 2613972"/>
              <a:gd name="connsiteX163" fmla="*/ 1510312 w 5019241"/>
              <a:gd name="connsiteY163" fmla="*/ 1866380 h 2613972"/>
              <a:gd name="connsiteX164" fmla="*/ 1511037 w 5019241"/>
              <a:gd name="connsiteY164" fmla="*/ 1968706 h 2613972"/>
              <a:gd name="connsiteX165" fmla="*/ 1463866 w 5019241"/>
              <a:gd name="connsiteY165" fmla="*/ 2053615 h 2613972"/>
              <a:gd name="connsiteX166" fmla="*/ 1404720 w 5019241"/>
              <a:gd name="connsiteY166" fmla="*/ 2169366 h 2613972"/>
              <a:gd name="connsiteX167" fmla="*/ 1368435 w 5019241"/>
              <a:gd name="connsiteY167" fmla="*/ 2299995 h 2613972"/>
              <a:gd name="connsiteX168" fmla="*/ 1370975 w 5019241"/>
              <a:gd name="connsiteY168" fmla="*/ 2456023 h 2613972"/>
              <a:gd name="connsiteX169" fmla="*/ 1513577 w 5019241"/>
              <a:gd name="connsiteY169" fmla="*/ 2561252 h 2613972"/>
              <a:gd name="connsiteX170" fmla="*/ 1636949 w 5019241"/>
              <a:gd name="connsiteY170" fmla="*/ 2597538 h 2613972"/>
              <a:gd name="connsiteX171" fmla="*/ 1813297 w 5019241"/>
              <a:gd name="connsiteY171" fmla="*/ 2613957 h 2613972"/>
              <a:gd name="connsiteX172" fmla="*/ 1929775 w 5019241"/>
              <a:gd name="connsiteY172" fmla="*/ 2579213 h 2613972"/>
              <a:gd name="connsiteX173" fmla="*/ 1963520 w 5019241"/>
              <a:gd name="connsiteY173" fmla="*/ 2503195 h 2613972"/>
              <a:gd name="connsiteX174" fmla="*/ 2006337 w 5019241"/>
              <a:gd name="connsiteY174" fmla="*/ 2321766 h 2613972"/>
              <a:gd name="connsiteX175" fmla="*/ 2043349 w 5019241"/>
              <a:gd name="connsiteY175" fmla="*/ 2118566 h 2613972"/>
              <a:gd name="connsiteX176" fmla="*/ 2102495 w 5019241"/>
              <a:gd name="connsiteY176" fmla="*/ 1994469 h 2613972"/>
              <a:gd name="connsiteX177" fmla="*/ 2221512 w 5019241"/>
              <a:gd name="connsiteY177" fmla="*/ 1885975 h 2613972"/>
              <a:gd name="connsiteX178" fmla="*/ 2333362 w 5019241"/>
              <a:gd name="connsiteY178" fmla="*/ 1873365 h 2613972"/>
              <a:gd name="connsiteX179" fmla="*/ 2398949 w 5019241"/>
              <a:gd name="connsiteY179" fmla="*/ 1886338 h 2613972"/>
              <a:gd name="connsiteX180" fmla="*/ 2457006 w 5019241"/>
              <a:gd name="connsiteY180" fmla="*/ 1937138 h 2613972"/>
              <a:gd name="connsiteX181" fmla="*/ 2493292 w 5019241"/>
              <a:gd name="connsiteY181" fmla="*/ 1980680 h 2613972"/>
              <a:gd name="connsiteX182" fmla="*/ 2533387 w 5019241"/>
              <a:gd name="connsiteY182" fmla="*/ 2070850 h 2613972"/>
              <a:gd name="connsiteX183" fmla="*/ 2542550 w 5019241"/>
              <a:gd name="connsiteY183" fmla="*/ 2186783 h 2613972"/>
              <a:gd name="connsiteX184" fmla="*/ 2476600 w 5019241"/>
              <a:gd name="connsiteY184" fmla="*/ 2276772 h 2613972"/>
              <a:gd name="connsiteX185" fmla="*/ 2332092 w 5019241"/>
              <a:gd name="connsiteY185" fmla="*/ 2284845 h 2613972"/>
              <a:gd name="connsiteX186" fmla="*/ 2435144 w 5019241"/>
              <a:gd name="connsiteY186" fmla="*/ 2156666 h 2613972"/>
              <a:gd name="connsiteX187" fmla="*/ 2379899 w 5019241"/>
              <a:gd name="connsiteY187" fmla="*/ 2052435 h 2613972"/>
              <a:gd name="connsiteX188" fmla="*/ 2275577 w 5019241"/>
              <a:gd name="connsiteY188" fmla="*/ 2024223 h 2613972"/>
              <a:gd name="connsiteX189" fmla="*/ 2152206 w 5019241"/>
              <a:gd name="connsiteY189" fmla="*/ 2118566 h 2613972"/>
              <a:gd name="connsiteX190" fmla="*/ 2130435 w 5019241"/>
              <a:gd name="connsiteY190" fmla="*/ 2358052 h 2613972"/>
              <a:gd name="connsiteX191" fmla="*/ 2209265 w 5019241"/>
              <a:gd name="connsiteY191" fmla="*/ 2471898 h 2613972"/>
              <a:gd name="connsiteX192" fmla="*/ 2319120 w 5019241"/>
              <a:gd name="connsiteY192" fmla="*/ 2539480 h 2613972"/>
              <a:gd name="connsiteX193" fmla="*/ 2532662 w 5019241"/>
              <a:gd name="connsiteY193" fmla="*/ 2572682 h 2613972"/>
              <a:gd name="connsiteX194" fmla="*/ 2587635 w 5019241"/>
              <a:gd name="connsiteY194" fmla="*/ 2488680 h 2613972"/>
              <a:gd name="connsiteX195" fmla="*/ 2594892 w 5019241"/>
              <a:gd name="connsiteY195" fmla="*/ 2416109 h 2613972"/>
              <a:gd name="connsiteX196" fmla="*/ 2790835 w 5019241"/>
              <a:gd name="connsiteY196" fmla="*/ 2459652 h 2613972"/>
              <a:gd name="connsiteX197" fmla="*/ 2767612 w 5019241"/>
              <a:gd name="connsiteY197" fmla="*/ 2272145 h 2613972"/>
              <a:gd name="connsiteX198" fmla="*/ 2980246 w 5019241"/>
              <a:gd name="connsiteY198" fmla="*/ 2288837 h 2613972"/>
              <a:gd name="connsiteX199" fmla="*/ 2916474 w 5019241"/>
              <a:gd name="connsiteY199" fmla="*/ 2071576 h 2613972"/>
              <a:gd name="connsiteX200" fmla="*/ 3146435 w 5019241"/>
              <a:gd name="connsiteY200" fmla="*/ 2045995 h 2613972"/>
              <a:gd name="connsiteX201" fmla="*/ 3023063 w 5019241"/>
              <a:gd name="connsiteY201" fmla="*/ 1850052 h 2613972"/>
              <a:gd name="connsiteX202" fmla="*/ 3251300 w 5019241"/>
              <a:gd name="connsiteY202" fmla="*/ 1833179 h 2613972"/>
              <a:gd name="connsiteX203" fmla="*/ 3091099 w 5019241"/>
              <a:gd name="connsiteY203" fmla="*/ 1654109 h 2613972"/>
              <a:gd name="connsiteX204" fmla="*/ 3298835 w 5019241"/>
              <a:gd name="connsiteY204" fmla="*/ 1574280 h 2613972"/>
              <a:gd name="connsiteX205" fmla="*/ 3119402 w 5019241"/>
              <a:gd name="connsiteY205" fmla="*/ 1427233 h 2613972"/>
              <a:gd name="connsiteX206" fmla="*/ 3313349 w 5019241"/>
              <a:gd name="connsiteY206" fmla="*/ 1269480 h 2613972"/>
              <a:gd name="connsiteX207" fmla="*/ 3097993 w 5019241"/>
              <a:gd name="connsiteY207" fmla="*/ 1179401 h 2613972"/>
              <a:gd name="connsiteX208" fmla="*/ 3255292 w 5019241"/>
              <a:gd name="connsiteY208" fmla="*/ 1000966 h 2613972"/>
              <a:gd name="connsiteX209" fmla="*/ 3028325 w 5019241"/>
              <a:gd name="connsiteY209" fmla="*/ 929937 h 2613972"/>
              <a:gd name="connsiteX210" fmla="*/ 3131920 w 5019241"/>
              <a:gd name="connsiteY210" fmla="*/ 710680 h 2613972"/>
              <a:gd name="connsiteX211" fmla="*/ 2892435 w 5019241"/>
              <a:gd name="connsiteY211" fmla="*/ 652623 h 2613972"/>
              <a:gd name="connsiteX212" fmla="*/ 2976527 w 5019241"/>
              <a:gd name="connsiteY212" fmla="*/ 470741 h 2613972"/>
              <a:gd name="connsiteX213" fmla="*/ 2736950 w 5019241"/>
              <a:gd name="connsiteY213" fmla="*/ 453233 h 2613972"/>
              <a:gd name="connsiteX214" fmla="*/ 2725520 w 5019241"/>
              <a:gd name="connsiteY214" fmla="*/ 297023 h 2613972"/>
              <a:gd name="connsiteX215" fmla="*/ 2711006 w 5019241"/>
              <a:gd name="connsiteY215" fmla="*/ 238966 h 2613972"/>
              <a:gd name="connsiteX0" fmla="*/ 4779292 w 5011678"/>
              <a:gd name="connsiteY0" fmla="*/ 514738 h 2613972"/>
              <a:gd name="connsiteX1" fmla="*/ 4815577 w 5011678"/>
              <a:gd name="connsiteY1" fmla="*/ 558280 h 2613972"/>
              <a:gd name="connsiteX2" fmla="*/ 4895406 w 5011678"/>
              <a:gd name="connsiteY2" fmla="*/ 551023 h 2613972"/>
              <a:gd name="connsiteX3" fmla="*/ 4895406 w 5011678"/>
              <a:gd name="connsiteY3" fmla="*/ 471195 h 2613972"/>
              <a:gd name="connsiteX4" fmla="*/ 4859120 w 5011678"/>
              <a:gd name="connsiteY4" fmla="*/ 434909 h 2613972"/>
              <a:gd name="connsiteX5" fmla="*/ 4815577 w 5011678"/>
              <a:gd name="connsiteY5" fmla="*/ 420395 h 2613972"/>
              <a:gd name="connsiteX6" fmla="*/ 4750263 w 5011678"/>
              <a:gd name="connsiteY6" fmla="*/ 427652 h 2613972"/>
              <a:gd name="connsiteX7" fmla="*/ 4684223 w 5011678"/>
              <a:gd name="connsiteY7" fmla="*/ 528435 h 2613972"/>
              <a:gd name="connsiteX8" fmla="*/ 4706720 w 5011678"/>
              <a:gd name="connsiteY8" fmla="*/ 674395 h 2613972"/>
              <a:gd name="connsiteX9" fmla="*/ 4743006 w 5011678"/>
              <a:gd name="connsiteY9" fmla="*/ 703423 h 2613972"/>
              <a:gd name="connsiteX10" fmla="*/ 4779292 w 5011678"/>
              <a:gd name="connsiteY10" fmla="*/ 725195 h 2613972"/>
              <a:gd name="connsiteX11" fmla="*/ 4801063 w 5011678"/>
              <a:gd name="connsiteY11" fmla="*/ 739709 h 2613972"/>
              <a:gd name="connsiteX12" fmla="*/ 4960720 w 5011678"/>
              <a:gd name="connsiteY12" fmla="*/ 725195 h 2613972"/>
              <a:gd name="connsiteX13" fmla="*/ 4982492 w 5011678"/>
              <a:gd name="connsiteY13" fmla="*/ 681652 h 2613972"/>
              <a:gd name="connsiteX14" fmla="*/ 5004263 w 5011678"/>
              <a:gd name="connsiteY14" fmla="*/ 638109 h 2613972"/>
              <a:gd name="connsiteX15" fmla="*/ 5011520 w 5011678"/>
              <a:gd name="connsiteY15" fmla="*/ 594566 h 2613972"/>
              <a:gd name="connsiteX16" fmla="*/ 4997006 w 5011678"/>
              <a:gd name="connsiteY16" fmla="*/ 376852 h 2613972"/>
              <a:gd name="connsiteX17" fmla="*/ 4960720 w 5011678"/>
              <a:gd name="connsiteY17" fmla="*/ 318795 h 2613972"/>
              <a:gd name="connsiteX18" fmla="*/ 4851863 w 5011678"/>
              <a:gd name="connsiteY18" fmla="*/ 238966 h 2613972"/>
              <a:gd name="connsiteX19" fmla="*/ 4743006 w 5011678"/>
              <a:gd name="connsiteY19" fmla="*/ 166395 h 2613972"/>
              <a:gd name="connsiteX20" fmla="*/ 4568835 w 5011678"/>
              <a:gd name="connsiteY20" fmla="*/ 72052 h 2613972"/>
              <a:gd name="connsiteX21" fmla="*/ 4264035 w 5011678"/>
              <a:gd name="connsiteY21" fmla="*/ 6738 h 2613972"/>
              <a:gd name="connsiteX22" fmla="*/ 3939822 w 5011678"/>
              <a:gd name="connsiteY22" fmla="*/ 9550 h 2613972"/>
              <a:gd name="connsiteX23" fmla="*/ 3722380 w 5011678"/>
              <a:gd name="connsiteY23" fmla="*/ 72778 h 2613972"/>
              <a:gd name="connsiteX24" fmla="*/ 3547755 w 5011678"/>
              <a:gd name="connsiteY24" fmla="*/ 254932 h 2613972"/>
              <a:gd name="connsiteX25" fmla="*/ 3502035 w 5011678"/>
              <a:gd name="connsiteY25" fmla="*/ 427652 h 2613972"/>
              <a:gd name="connsiteX26" fmla="*/ 3501672 w 5011678"/>
              <a:gd name="connsiteY26" fmla="*/ 560095 h 2613972"/>
              <a:gd name="connsiteX27" fmla="*/ 3554649 w 5011678"/>
              <a:gd name="connsiteY27" fmla="*/ 674395 h 2613972"/>
              <a:gd name="connsiteX28" fmla="*/ 3638106 w 5011678"/>
              <a:gd name="connsiteY28" fmla="*/ 736806 h 2613972"/>
              <a:gd name="connsiteX29" fmla="*/ 3756397 w 5011678"/>
              <a:gd name="connsiteY29" fmla="*/ 759303 h 2613972"/>
              <a:gd name="connsiteX30" fmla="*/ 3886663 w 5011678"/>
              <a:gd name="connsiteY30" fmla="*/ 746966 h 2613972"/>
              <a:gd name="connsiteX31" fmla="*/ 3980643 w 5011678"/>
              <a:gd name="connsiteY31" fmla="*/ 665686 h 2613972"/>
              <a:gd name="connsiteX32" fmla="*/ 4000237 w 5011678"/>
              <a:gd name="connsiteY32" fmla="*/ 584043 h 2613972"/>
              <a:gd name="connsiteX33" fmla="*/ 3943450 w 5011678"/>
              <a:gd name="connsiteY33" fmla="*/ 487160 h 2613972"/>
              <a:gd name="connsiteX34" fmla="*/ 3866706 w 5011678"/>
              <a:gd name="connsiteY34" fmla="*/ 455229 h 2613972"/>
              <a:gd name="connsiteX35" fmla="*/ 3801120 w 5011678"/>
              <a:gd name="connsiteY35" fmla="*/ 466659 h 2613972"/>
              <a:gd name="connsiteX36" fmla="*/ 3763292 w 5011678"/>
              <a:gd name="connsiteY36" fmla="*/ 536509 h 2613972"/>
              <a:gd name="connsiteX37" fmla="*/ 3770005 w 5011678"/>
              <a:gd name="connsiteY37" fmla="*/ 633845 h 2613972"/>
              <a:gd name="connsiteX38" fmla="*/ 3681286 w 5011678"/>
              <a:gd name="connsiteY38" fmla="*/ 546669 h 2613972"/>
              <a:gd name="connsiteX39" fmla="*/ 3668949 w 5011678"/>
              <a:gd name="connsiteY39" fmla="*/ 442166 h 2613972"/>
              <a:gd name="connsiteX40" fmla="*/ 3724285 w 5011678"/>
              <a:gd name="connsiteY40" fmla="*/ 353992 h 2613972"/>
              <a:gd name="connsiteX41" fmla="*/ 3827427 w 5011678"/>
              <a:gd name="connsiteY41" fmla="*/ 318069 h 2613972"/>
              <a:gd name="connsiteX42" fmla="*/ 3959235 w 5011678"/>
              <a:gd name="connsiteY42" fmla="*/ 340566 h 2613972"/>
              <a:gd name="connsiteX43" fmla="*/ 4097120 w 5011678"/>
              <a:gd name="connsiteY43" fmla="*/ 485709 h 2613972"/>
              <a:gd name="connsiteX44" fmla="*/ 4111997 w 5011678"/>
              <a:gd name="connsiteY44" fmla="*/ 627586 h 2613972"/>
              <a:gd name="connsiteX45" fmla="*/ 4060835 w 5011678"/>
              <a:gd name="connsiteY45" fmla="*/ 775995 h 2613972"/>
              <a:gd name="connsiteX46" fmla="*/ 3946897 w 5011678"/>
              <a:gd name="connsiteY46" fmla="*/ 858000 h 2613972"/>
              <a:gd name="connsiteX47" fmla="*/ 3780255 w 5011678"/>
              <a:gd name="connsiteY47" fmla="*/ 892472 h 2613972"/>
              <a:gd name="connsiteX48" fmla="*/ 3567349 w 5011678"/>
              <a:gd name="connsiteY48" fmla="*/ 870338 h 2613972"/>
              <a:gd name="connsiteX49" fmla="*/ 3414586 w 5011678"/>
              <a:gd name="connsiteY49" fmla="*/ 817633 h 2613972"/>
              <a:gd name="connsiteX50" fmla="*/ 3324870 w 5011678"/>
              <a:gd name="connsiteY50" fmla="*/ 699432 h 2613972"/>
              <a:gd name="connsiteX51" fmla="*/ 3267538 w 5011678"/>
              <a:gd name="connsiteY51" fmla="*/ 546941 h 2613972"/>
              <a:gd name="connsiteX52" fmla="*/ 3199412 w 5011678"/>
              <a:gd name="connsiteY52" fmla="*/ 374675 h 2613972"/>
              <a:gd name="connsiteX53" fmla="*/ 3139177 w 5011678"/>
              <a:gd name="connsiteY53" fmla="*/ 289766 h 2613972"/>
              <a:gd name="connsiteX54" fmla="*/ 3081120 w 5011678"/>
              <a:gd name="connsiteY54" fmla="*/ 238966 h 2613972"/>
              <a:gd name="connsiteX55" fmla="*/ 3008549 w 5011678"/>
              <a:gd name="connsiteY55" fmla="*/ 180909 h 2613972"/>
              <a:gd name="connsiteX56" fmla="*/ 2934889 w 5011678"/>
              <a:gd name="connsiteY56" fmla="*/ 131198 h 2613972"/>
              <a:gd name="connsiteX57" fmla="*/ 2827120 w 5011678"/>
              <a:gd name="connsiteY57" fmla="*/ 86566 h 2613972"/>
              <a:gd name="connsiteX58" fmla="*/ 2667463 w 5011678"/>
              <a:gd name="connsiteY58" fmla="*/ 57538 h 2613972"/>
              <a:gd name="connsiteX59" fmla="*/ 2500549 w 5011678"/>
              <a:gd name="connsiteY59" fmla="*/ 50280 h 2613972"/>
              <a:gd name="connsiteX60" fmla="*/ 2275577 w 5011678"/>
              <a:gd name="connsiteY60" fmla="*/ 28509 h 2613972"/>
              <a:gd name="connsiteX61" fmla="*/ 2036092 w 5011678"/>
              <a:gd name="connsiteY61" fmla="*/ 13995 h 2613972"/>
              <a:gd name="connsiteX62" fmla="*/ 1753063 w 5011678"/>
              <a:gd name="connsiteY62" fmla="*/ 35766 h 2613972"/>
              <a:gd name="connsiteX63" fmla="*/ 1519746 w 5011678"/>
              <a:gd name="connsiteY63" fmla="*/ 88743 h 2613972"/>
              <a:gd name="connsiteX64" fmla="*/ 1157977 w 5011678"/>
              <a:gd name="connsiteY64" fmla="*/ 197238 h 2613972"/>
              <a:gd name="connsiteX65" fmla="*/ 969292 w 5011678"/>
              <a:gd name="connsiteY65" fmla="*/ 267995 h 2613972"/>
              <a:gd name="connsiteX66" fmla="*/ 889463 w 5011678"/>
              <a:gd name="connsiteY66" fmla="*/ 326052 h 2613972"/>
              <a:gd name="connsiteX67" fmla="*/ 763189 w 5011678"/>
              <a:gd name="connsiteY67" fmla="*/ 427289 h 2613972"/>
              <a:gd name="connsiteX68" fmla="*/ 693520 w 5011678"/>
              <a:gd name="connsiteY68" fmla="*/ 507480 h 2613972"/>
              <a:gd name="connsiteX69" fmla="*/ 664492 w 5011678"/>
              <a:gd name="connsiteY69" fmla="*/ 551023 h 2613972"/>
              <a:gd name="connsiteX70" fmla="*/ 642720 w 5011678"/>
              <a:gd name="connsiteY70" fmla="*/ 616338 h 2613972"/>
              <a:gd name="connsiteX71" fmla="*/ 651792 w 5011678"/>
              <a:gd name="connsiteY71" fmla="*/ 747692 h 2613972"/>
              <a:gd name="connsiteX72" fmla="*/ 700052 w 5011678"/>
              <a:gd name="connsiteY72" fmla="*/ 811192 h 2613972"/>
              <a:gd name="connsiteX73" fmla="*/ 751577 w 5011678"/>
              <a:gd name="connsiteY73" fmla="*/ 811555 h 2613972"/>
              <a:gd name="connsiteX74" fmla="*/ 775889 w 5011678"/>
              <a:gd name="connsiteY74" fmla="*/ 755675 h 2613972"/>
              <a:gd name="connsiteX75" fmla="*/ 764640 w 5011678"/>
              <a:gd name="connsiteY75" fmla="*/ 686006 h 2613972"/>
              <a:gd name="connsiteX76" fmla="*/ 704769 w 5011678"/>
              <a:gd name="connsiteY76" fmla="*/ 651172 h 2613972"/>
              <a:gd name="connsiteX77" fmla="*/ 567246 w 5011678"/>
              <a:gd name="connsiteY77" fmla="*/ 645729 h 2613972"/>
              <a:gd name="connsiteX78" fmla="*/ 468549 w 5011678"/>
              <a:gd name="connsiteY78" fmla="*/ 688909 h 2613972"/>
              <a:gd name="connsiteX79" fmla="*/ 446777 w 5011678"/>
              <a:gd name="connsiteY79" fmla="*/ 761480 h 2613972"/>
              <a:gd name="connsiteX80" fmla="*/ 475806 w 5011678"/>
              <a:gd name="connsiteY80" fmla="*/ 855823 h 2613972"/>
              <a:gd name="connsiteX81" fmla="*/ 533863 w 5011678"/>
              <a:gd name="connsiteY81" fmla="*/ 848566 h 2613972"/>
              <a:gd name="connsiteX82" fmla="*/ 541120 w 5011678"/>
              <a:gd name="connsiteY82" fmla="*/ 826795 h 2613972"/>
              <a:gd name="connsiteX83" fmla="*/ 519349 w 5011678"/>
              <a:gd name="connsiteY83" fmla="*/ 746966 h 2613972"/>
              <a:gd name="connsiteX84" fmla="*/ 497577 w 5011678"/>
              <a:gd name="connsiteY84" fmla="*/ 732452 h 2613972"/>
              <a:gd name="connsiteX85" fmla="*/ 352435 w 5011678"/>
              <a:gd name="connsiteY85" fmla="*/ 739709 h 2613972"/>
              <a:gd name="connsiteX86" fmla="*/ 252286 w 5011678"/>
              <a:gd name="connsiteY86" fmla="*/ 797766 h 2613972"/>
              <a:gd name="connsiteX87" fmla="*/ 192777 w 5011678"/>
              <a:gd name="connsiteY87" fmla="*/ 899366 h 2613972"/>
              <a:gd name="connsiteX88" fmla="*/ 187335 w 5011678"/>
              <a:gd name="connsiteY88" fmla="*/ 1033260 h 2613972"/>
              <a:gd name="connsiteX89" fmla="*/ 218177 w 5011678"/>
              <a:gd name="connsiteY89" fmla="*/ 1077529 h 2613972"/>
              <a:gd name="connsiteX90" fmla="*/ 278049 w 5011678"/>
              <a:gd name="connsiteY90" fmla="*/ 1070272 h 2613972"/>
              <a:gd name="connsiteX91" fmla="*/ 297643 w 5011678"/>
              <a:gd name="connsiteY91" fmla="*/ 1029269 h 2613972"/>
              <a:gd name="connsiteX92" fmla="*/ 260995 w 5011678"/>
              <a:gd name="connsiteY92" fmla="*/ 964318 h 2613972"/>
              <a:gd name="connsiteX93" fmla="*/ 172095 w 5011678"/>
              <a:gd name="connsiteY93" fmla="*/ 958875 h 2613972"/>
              <a:gd name="connsiteX94" fmla="*/ 108957 w 5011678"/>
              <a:gd name="connsiteY94" fmla="*/ 1003143 h 2613972"/>
              <a:gd name="connsiteX95" fmla="*/ 54892 w 5011678"/>
              <a:gd name="connsiteY95" fmla="*/ 1073538 h 2613972"/>
              <a:gd name="connsiteX96" fmla="*/ 14252 w 5011678"/>
              <a:gd name="connsiteY96" fmla="*/ 1163526 h 2613972"/>
              <a:gd name="connsiteX97" fmla="*/ 20783 w 5011678"/>
              <a:gd name="connsiteY97" fmla="*/ 1268755 h 2613972"/>
              <a:gd name="connsiteX98" fmla="*/ 69406 w 5011678"/>
              <a:gd name="connsiteY98" fmla="*/ 1320280 h 2613972"/>
              <a:gd name="connsiteX99" fmla="*/ 112949 w 5011678"/>
              <a:gd name="connsiteY99" fmla="*/ 1349309 h 2613972"/>
              <a:gd name="connsiteX100" fmla="*/ 159032 w 5011678"/>
              <a:gd name="connsiteY100" fmla="*/ 1348583 h 2613972"/>
              <a:gd name="connsiteX101" fmla="*/ 217089 w 5011678"/>
              <a:gd name="connsiteY101" fmla="*/ 1323183 h 2613972"/>
              <a:gd name="connsiteX102" fmla="*/ 199672 w 5011678"/>
              <a:gd name="connsiteY102" fmla="*/ 1249886 h 2613972"/>
              <a:gd name="connsiteX103" fmla="*/ 124197 w 5011678"/>
              <a:gd name="connsiteY103" fmla="*/ 1242992 h 2613972"/>
              <a:gd name="connsiteX104" fmla="*/ 54892 w 5011678"/>
              <a:gd name="connsiteY104" fmla="*/ 1269480 h 2613972"/>
              <a:gd name="connsiteX105" fmla="*/ 33120 w 5011678"/>
              <a:gd name="connsiteY105" fmla="*/ 1305766 h 2613972"/>
              <a:gd name="connsiteX106" fmla="*/ 18606 w 5011678"/>
              <a:gd name="connsiteY106" fmla="*/ 1327538 h 2613972"/>
              <a:gd name="connsiteX107" fmla="*/ 4092 w 5011678"/>
              <a:gd name="connsiteY107" fmla="*/ 1386320 h 2613972"/>
              <a:gd name="connsiteX108" fmla="*/ 3729 w 5011678"/>
              <a:gd name="connsiteY108" fmla="*/ 1442926 h 2613972"/>
              <a:gd name="connsiteX109" fmla="*/ 47635 w 5011678"/>
              <a:gd name="connsiteY109" fmla="*/ 1501709 h 2613972"/>
              <a:gd name="connsiteX110" fmla="*/ 91177 w 5011678"/>
              <a:gd name="connsiteY110" fmla="*/ 1530738 h 2613972"/>
              <a:gd name="connsiteX111" fmla="*/ 127100 w 5011678"/>
              <a:gd name="connsiteY111" fmla="*/ 1575006 h 2613972"/>
              <a:gd name="connsiteX112" fmla="*/ 171006 w 5011678"/>
              <a:gd name="connsiteY112" fmla="*/ 1588795 h 2613972"/>
              <a:gd name="connsiteX113" fmla="*/ 228337 w 5011678"/>
              <a:gd name="connsiteY113" fmla="*/ 1568475 h 2613972"/>
              <a:gd name="connsiteX114" fmla="*/ 236683 w 5011678"/>
              <a:gd name="connsiteY114" fmla="*/ 1490460 h 2613972"/>
              <a:gd name="connsiteX115" fmla="*/ 157217 w 5011678"/>
              <a:gd name="connsiteY115" fmla="*/ 1472318 h 2613972"/>
              <a:gd name="connsiteX116" fmla="*/ 105692 w 5011678"/>
              <a:gd name="connsiteY116" fmla="*/ 1508966 h 2613972"/>
              <a:gd name="connsiteX117" fmla="*/ 105692 w 5011678"/>
              <a:gd name="connsiteY117" fmla="*/ 1704909 h 2613972"/>
              <a:gd name="connsiteX118" fmla="*/ 141615 w 5011678"/>
              <a:gd name="connsiteY118" fmla="*/ 1756072 h 2613972"/>
              <a:gd name="connsiteX119" fmla="*/ 192777 w 5011678"/>
              <a:gd name="connsiteY119" fmla="*/ 1799252 h 2613972"/>
              <a:gd name="connsiteX120" fmla="*/ 250835 w 5011678"/>
              <a:gd name="connsiteY120" fmla="*/ 1835538 h 2613972"/>
              <a:gd name="connsiteX121" fmla="*/ 359692 w 5011678"/>
              <a:gd name="connsiteY121" fmla="*/ 1828280 h 2613972"/>
              <a:gd name="connsiteX122" fmla="*/ 394163 w 5011678"/>
              <a:gd name="connsiteY122" fmla="*/ 1803243 h 2613972"/>
              <a:gd name="connsiteX123" fmla="*/ 410492 w 5011678"/>
              <a:gd name="connsiteY123" fmla="*/ 1704909 h 2613972"/>
              <a:gd name="connsiteX124" fmla="*/ 366949 w 5011678"/>
              <a:gd name="connsiteY124" fmla="*/ 1690395 h 2613972"/>
              <a:gd name="connsiteX125" fmla="*/ 316149 w 5011678"/>
              <a:gd name="connsiteY125" fmla="*/ 1697652 h 2613972"/>
              <a:gd name="connsiteX126" fmla="*/ 279863 w 5011678"/>
              <a:gd name="connsiteY126" fmla="*/ 1726680 h 2613972"/>
              <a:gd name="connsiteX127" fmla="*/ 265349 w 5011678"/>
              <a:gd name="connsiteY127" fmla="*/ 1791995 h 2613972"/>
              <a:gd name="connsiteX128" fmla="*/ 276235 w 5011678"/>
              <a:gd name="connsiteY128" fmla="*/ 1945846 h 2613972"/>
              <a:gd name="connsiteX129" fmla="*/ 331026 w 5011678"/>
              <a:gd name="connsiteY129" fmla="*/ 1991203 h 2613972"/>
              <a:gd name="connsiteX130" fmla="*/ 417749 w 5011678"/>
              <a:gd name="connsiteY130" fmla="*/ 2009709 h 2613972"/>
              <a:gd name="connsiteX131" fmla="*/ 526606 w 5011678"/>
              <a:gd name="connsiteY131" fmla="*/ 2002452 h 2613972"/>
              <a:gd name="connsiteX132" fmla="*/ 555635 w 5011678"/>
              <a:gd name="connsiteY132" fmla="*/ 1980680 h 2613972"/>
              <a:gd name="connsiteX133" fmla="*/ 599177 w 5011678"/>
              <a:gd name="connsiteY133" fmla="*/ 1951652 h 2613972"/>
              <a:gd name="connsiteX134" fmla="*/ 628206 w 5011678"/>
              <a:gd name="connsiteY134" fmla="*/ 1908109 h 2613972"/>
              <a:gd name="connsiteX135" fmla="*/ 613692 w 5011678"/>
              <a:gd name="connsiteY135" fmla="*/ 1842795 h 2613972"/>
              <a:gd name="connsiteX136" fmla="*/ 570149 w 5011678"/>
              <a:gd name="connsiteY136" fmla="*/ 1799252 h 2613972"/>
              <a:gd name="connsiteX137" fmla="*/ 528057 w 5011678"/>
              <a:gd name="connsiteY137" fmla="*/ 1807235 h 2613972"/>
              <a:gd name="connsiteX138" fmla="*/ 481249 w 5011678"/>
              <a:gd name="connsiteY138" fmla="*/ 1905206 h 2613972"/>
              <a:gd name="connsiteX139" fmla="*/ 555635 w 5011678"/>
              <a:gd name="connsiteY139" fmla="*/ 2002452 h 2613972"/>
              <a:gd name="connsiteX140" fmla="*/ 570149 w 5011678"/>
              <a:gd name="connsiteY140" fmla="*/ 2024223 h 2613972"/>
              <a:gd name="connsiteX141" fmla="*/ 700777 w 5011678"/>
              <a:gd name="connsiteY141" fmla="*/ 2075023 h 2613972"/>
              <a:gd name="connsiteX142" fmla="*/ 737063 w 5011678"/>
              <a:gd name="connsiteY142" fmla="*/ 2089538 h 2613972"/>
              <a:gd name="connsiteX143" fmla="*/ 867692 w 5011678"/>
              <a:gd name="connsiteY143" fmla="*/ 2126549 h 2613972"/>
              <a:gd name="connsiteX144" fmla="*/ 969292 w 5011678"/>
              <a:gd name="connsiteY144" fmla="*/ 2154852 h 2613972"/>
              <a:gd name="connsiteX145" fmla="*/ 1078149 w 5011678"/>
              <a:gd name="connsiteY145" fmla="*/ 2140338 h 2613972"/>
              <a:gd name="connsiteX146" fmla="*/ 1128949 w 5011678"/>
              <a:gd name="connsiteY146" fmla="*/ 2111309 h 2613972"/>
              <a:gd name="connsiteX147" fmla="*/ 1247603 w 5011678"/>
              <a:gd name="connsiteY147" fmla="*/ 2020232 h 2613972"/>
              <a:gd name="connsiteX148" fmla="*/ 1291509 w 5011678"/>
              <a:gd name="connsiteY148" fmla="*/ 1963989 h 2613972"/>
              <a:gd name="connsiteX149" fmla="*/ 1278083 w 5011678"/>
              <a:gd name="connsiteY149" fmla="*/ 1846060 h 2613972"/>
              <a:gd name="connsiteX150" fmla="*/ 1223292 w 5011678"/>
              <a:gd name="connsiteY150" fmla="*/ 1821023 h 2613972"/>
              <a:gd name="connsiteX151" fmla="*/ 1129675 w 5011678"/>
              <a:gd name="connsiteY151" fmla="*/ 1839892 h 2613972"/>
              <a:gd name="connsiteX152" fmla="*/ 1107177 w 5011678"/>
              <a:gd name="connsiteY152" fmla="*/ 1900852 h 2613972"/>
              <a:gd name="connsiteX153" fmla="*/ 1085406 w 5011678"/>
              <a:gd name="connsiteY153" fmla="*/ 2009709 h 2613972"/>
              <a:gd name="connsiteX154" fmla="*/ 1020092 w 5011678"/>
              <a:gd name="connsiteY154" fmla="*/ 2002452 h 2613972"/>
              <a:gd name="connsiteX155" fmla="*/ 984532 w 5011678"/>
              <a:gd name="connsiteY155" fmla="*/ 1918269 h 2613972"/>
              <a:gd name="connsiteX156" fmla="*/ 996869 w 5011678"/>
              <a:gd name="connsiteY156" fmla="*/ 1814492 h 2613972"/>
              <a:gd name="connsiteX157" fmla="*/ 1070529 w 5011678"/>
              <a:gd name="connsiteY157" fmla="*/ 1738292 h 2613972"/>
              <a:gd name="connsiteX158" fmla="*/ 1230549 w 5011678"/>
              <a:gd name="connsiteY158" fmla="*/ 1697652 h 2613972"/>
              <a:gd name="connsiteX159" fmla="*/ 1339406 w 5011678"/>
              <a:gd name="connsiteY159" fmla="*/ 1704909 h 2613972"/>
              <a:gd name="connsiteX160" fmla="*/ 1426492 w 5011678"/>
              <a:gd name="connsiteY160" fmla="*/ 1748452 h 2613972"/>
              <a:gd name="connsiteX161" fmla="*/ 1480557 w 5011678"/>
              <a:gd name="connsiteY161" fmla="*/ 1799252 h 2613972"/>
              <a:gd name="connsiteX162" fmla="*/ 1510312 w 5011678"/>
              <a:gd name="connsiteY162" fmla="*/ 1866380 h 2613972"/>
              <a:gd name="connsiteX163" fmla="*/ 1511037 w 5011678"/>
              <a:gd name="connsiteY163" fmla="*/ 1968706 h 2613972"/>
              <a:gd name="connsiteX164" fmla="*/ 1463866 w 5011678"/>
              <a:gd name="connsiteY164" fmla="*/ 2053615 h 2613972"/>
              <a:gd name="connsiteX165" fmla="*/ 1404720 w 5011678"/>
              <a:gd name="connsiteY165" fmla="*/ 2169366 h 2613972"/>
              <a:gd name="connsiteX166" fmla="*/ 1368435 w 5011678"/>
              <a:gd name="connsiteY166" fmla="*/ 2299995 h 2613972"/>
              <a:gd name="connsiteX167" fmla="*/ 1370975 w 5011678"/>
              <a:gd name="connsiteY167" fmla="*/ 2456023 h 2613972"/>
              <a:gd name="connsiteX168" fmla="*/ 1513577 w 5011678"/>
              <a:gd name="connsiteY168" fmla="*/ 2561252 h 2613972"/>
              <a:gd name="connsiteX169" fmla="*/ 1636949 w 5011678"/>
              <a:gd name="connsiteY169" fmla="*/ 2597538 h 2613972"/>
              <a:gd name="connsiteX170" fmla="*/ 1813297 w 5011678"/>
              <a:gd name="connsiteY170" fmla="*/ 2613957 h 2613972"/>
              <a:gd name="connsiteX171" fmla="*/ 1929775 w 5011678"/>
              <a:gd name="connsiteY171" fmla="*/ 2579213 h 2613972"/>
              <a:gd name="connsiteX172" fmla="*/ 1963520 w 5011678"/>
              <a:gd name="connsiteY172" fmla="*/ 2503195 h 2613972"/>
              <a:gd name="connsiteX173" fmla="*/ 2006337 w 5011678"/>
              <a:gd name="connsiteY173" fmla="*/ 2321766 h 2613972"/>
              <a:gd name="connsiteX174" fmla="*/ 2043349 w 5011678"/>
              <a:gd name="connsiteY174" fmla="*/ 2118566 h 2613972"/>
              <a:gd name="connsiteX175" fmla="*/ 2102495 w 5011678"/>
              <a:gd name="connsiteY175" fmla="*/ 1994469 h 2613972"/>
              <a:gd name="connsiteX176" fmla="*/ 2221512 w 5011678"/>
              <a:gd name="connsiteY176" fmla="*/ 1885975 h 2613972"/>
              <a:gd name="connsiteX177" fmla="*/ 2333362 w 5011678"/>
              <a:gd name="connsiteY177" fmla="*/ 1873365 h 2613972"/>
              <a:gd name="connsiteX178" fmla="*/ 2398949 w 5011678"/>
              <a:gd name="connsiteY178" fmla="*/ 1886338 h 2613972"/>
              <a:gd name="connsiteX179" fmla="*/ 2457006 w 5011678"/>
              <a:gd name="connsiteY179" fmla="*/ 1937138 h 2613972"/>
              <a:gd name="connsiteX180" fmla="*/ 2493292 w 5011678"/>
              <a:gd name="connsiteY180" fmla="*/ 1980680 h 2613972"/>
              <a:gd name="connsiteX181" fmla="*/ 2533387 w 5011678"/>
              <a:gd name="connsiteY181" fmla="*/ 2070850 h 2613972"/>
              <a:gd name="connsiteX182" fmla="*/ 2542550 w 5011678"/>
              <a:gd name="connsiteY182" fmla="*/ 2186783 h 2613972"/>
              <a:gd name="connsiteX183" fmla="*/ 2476600 w 5011678"/>
              <a:gd name="connsiteY183" fmla="*/ 2276772 h 2613972"/>
              <a:gd name="connsiteX184" fmla="*/ 2332092 w 5011678"/>
              <a:gd name="connsiteY184" fmla="*/ 2284845 h 2613972"/>
              <a:gd name="connsiteX185" fmla="*/ 2435144 w 5011678"/>
              <a:gd name="connsiteY185" fmla="*/ 2156666 h 2613972"/>
              <a:gd name="connsiteX186" fmla="*/ 2379899 w 5011678"/>
              <a:gd name="connsiteY186" fmla="*/ 2052435 h 2613972"/>
              <a:gd name="connsiteX187" fmla="*/ 2275577 w 5011678"/>
              <a:gd name="connsiteY187" fmla="*/ 2024223 h 2613972"/>
              <a:gd name="connsiteX188" fmla="*/ 2152206 w 5011678"/>
              <a:gd name="connsiteY188" fmla="*/ 2118566 h 2613972"/>
              <a:gd name="connsiteX189" fmla="*/ 2130435 w 5011678"/>
              <a:gd name="connsiteY189" fmla="*/ 2358052 h 2613972"/>
              <a:gd name="connsiteX190" fmla="*/ 2209265 w 5011678"/>
              <a:gd name="connsiteY190" fmla="*/ 2471898 h 2613972"/>
              <a:gd name="connsiteX191" fmla="*/ 2319120 w 5011678"/>
              <a:gd name="connsiteY191" fmla="*/ 2539480 h 2613972"/>
              <a:gd name="connsiteX192" fmla="*/ 2532662 w 5011678"/>
              <a:gd name="connsiteY192" fmla="*/ 2572682 h 2613972"/>
              <a:gd name="connsiteX193" fmla="*/ 2587635 w 5011678"/>
              <a:gd name="connsiteY193" fmla="*/ 2488680 h 2613972"/>
              <a:gd name="connsiteX194" fmla="*/ 2594892 w 5011678"/>
              <a:gd name="connsiteY194" fmla="*/ 2416109 h 2613972"/>
              <a:gd name="connsiteX195" fmla="*/ 2790835 w 5011678"/>
              <a:gd name="connsiteY195" fmla="*/ 2459652 h 2613972"/>
              <a:gd name="connsiteX196" fmla="*/ 2767612 w 5011678"/>
              <a:gd name="connsiteY196" fmla="*/ 2272145 h 2613972"/>
              <a:gd name="connsiteX197" fmla="*/ 2980246 w 5011678"/>
              <a:gd name="connsiteY197" fmla="*/ 2288837 h 2613972"/>
              <a:gd name="connsiteX198" fmla="*/ 2916474 w 5011678"/>
              <a:gd name="connsiteY198" fmla="*/ 2071576 h 2613972"/>
              <a:gd name="connsiteX199" fmla="*/ 3146435 w 5011678"/>
              <a:gd name="connsiteY199" fmla="*/ 2045995 h 2613972"/>
              <a:gd name="connsiteX200" fmla="*/ 3023063 w 5011678"/>
              <a:gd name="connsiteY200" fmla="*/ 1850052 h 2613972"/>
              <a:gd name="connsiteX201" fmla="*/ 3251300 w 5011678"/>
              <a:gd name="connsiteY201" fmla="*/ 1833179 h 2613972"/>
              <a:gd name="connsiteX202" fmla="*/ 3091099 w 5011678"/>
              <a:gd name="connsiteY202" fmla="*/ 1654109 h 2613972"/>
              <a:gd name="connsiteX203" fmla="*/ 3298835 w 5011678"/>
              <a:gd name="connsiteY203" fmla="*/ 1574280 h 2613972"/>
              <a:gd name="connsiteX204" fmla="*/ 3119402 w 5011678"/>
              <a:gd name="connsiteY204" fmla="*/ 1427233 h 2613972"/>
              <a:gd name="connsiteX205" fmla="*/ 3313349 w 5011678"/>
              <a:gd name="connsiteY205" fmla="*/ 1269480 h 2613972"/>
              <a:gd name="connsiteX206" fmla="*/ 3097993 w 5011678"/>
              <a:gd name="connsiteY206" fmla="*/ 1179401 h 2613972"/>
              <a:gd name="connsiteX207" fmla="*/ 3255292 w 5011678"/>
              <a:gd name="connsiteY207" fmla="*/ 1000966 h 2613972"/>
              <a:gd name="connsiteX208" fmla="*/ 3028325 w 5011678"/>
              <a:gd name="connsiteY208" fmla="*/ 929937 h 2613972"/>
              <a:gd name="connsiteX209" fmla="*/ 3131920 w 5011678"/>
              <a:gd name="connsiteY209" fmla="*/ 710680 h 2613972"/>
              <a:gd name="connsiteX210" fmla="*/ 2892435 w 5011678"/>
              <a:gd name="connsiteY210" fmla="*/ 652623 h 2613972"/>
              <a:gd name="connsiteX211" fmla="*/ 2976527 w 5011678"/>
              <a:gd name="connsiteY211" fmla="*/ 470741 h 2613972"/>
              <a:gd name="connsiteX212" fmla="*/ 2736950 w 5011678"/>
              <a:gd name="connsiteY212" fmla="*/ 453233 h 2613972"/>
              <a:gd name="connsiteX213" fmla="*/ 2725520 w 5011678"/>
              <a:gd name="connsiteY213" fmla="*/ 297023 h 2613972"/>
              <a:gd name="connsiteX214" fmla="*/ 2711006 w 5011678"/>
              <a:gd name="connsiteY214" fmla="*/ 238966 h 2613972"/>
              <a:gd name="connsiteX0" fmla="*/ 4779292 w 5024239"/>
              <a:gd name="connsiteY0" fmla="*/ 514738 h 2613972"/>
              <a:gd name="connsiteX1" fmla="*/ 4815577 w 5024239"/>
              <a:gd name="connsiteY1" fmla="*/ 558280 h 2613972"/>
              <a:gd name="connsiteX2" fmla="*/ 4895406 w 5024239"/>
              <a:gd name="connsiteY2" fmla="*/ 551023 h 2613972"/>
              <a:gd name="connsiteX3" fmla="*/ 4895406 w 5024239"/>
              <a:gd name="connsiteY3" fmla="*/ 471195 h 2613972"/>
              <a:gd name="connsiteX4" fmla="*/ 4859120 w 5024239"/>
              <a:gd name="connsiteY4" fmla="*/ 434909 h 2613972"/>
              <a:gd name="connsiteX5" fmla="*/ 4815577 w 5024239"/>
              <a:gd name="connsiteY5" fmla="*/ 420395 h 2613972"/>
              <a:gd name="connsiteX6" fmla="*/ 4750263 w 5024239"/>
              <a:gd name="connsiteY6" fmla="*/ 427652 h 2613972"/>
              <a:gd name="connsiteX7" fmla="*/ 4684223 w 5024239"/>
              <a:gd name="connsiteY7" fmla="*/ 528435 h 2613972"/>
              <a:gd name="connsiteX8" fmla="*/ 4706720 w 5024239"/>
              <a:gd name="connsiteY8" fmla="*/ 674395 h 2613972"/>
              <a:gd name="connsiteX9" fmla="*/ 4743006 w 5024239"/>
              <a:gd name="connsiteY9" fmla="*/ 703423 h 2613972"/>
              <a:gd name="connsiteX10" fmla="*/ 4779292 w 5024239"/>
              <a:gd name="connsiteY10" fmla="*/ 725195 h 2613972"/>
              <a:gd name="connsiteX11" fmla="*/ 4801063 w 5024239"/>
              <a:gd name="connsiteY11" fmla="*/ 739709 h 2613972"/>
              <a:gd name="connsiteX12" fmla="*/ 4960720 w 5024239"/>
              <a:gd name="connsiteY12" fmla="*/ 725195 h 2613972"/>
              <a:gd name="connsiteX13" fmla="*/ 4982492 w 5024239"/>
              <a:gd name="connsiteY13" fmla="*/ 681652 h 2613972"/>
              <a:gd name="connsiteX14" fmla="*/ 5004263 w 5024239"/>
              <a:gd name="connsiteY14" fmla="*/ 638109 h 2613972"/>
              <a:gd name="connsiteX15" fmla="*/ 5011520 w 5024239"/>
              <a:gd name="connsiteY15" fmla="*/ 594566 h 2613972"/>
              <a:gd name="connsiteX16" fmla="*/ 5021771 w 5024239"/>
              <a:gd name="connsiteY16" fmla="*/ 439717 h 2613972"/>
              <a:gd name="connsiteX17" fmla="*/ 4960720 w 5024239"/>
              <a:gd name="connsiteY17" fmla="*/ 318795 h 2613972"/>
              <a:gd name="connsiteX18" fmla="*/ 4851863 w 5024239"/>
              <a:gd name="connsiteY18" fmla="*/ 238966 h 2613972"/>
              <a:gd name="connsiteX19" fmla="*/ 4743006 w 5024239"/>
              <a:gd name="connsiteY19" fmla="*/ 166395 h 2613972"/>
              <a:gd name="connsiteX20" fmla="*/ 4568835 w 5024239"/>
              <a:gd name="connsiteY20" fmla="*/ 72052 h 2613972"/>
              <a:gd name="connsiteX21" fmla="*/ 4264035 w 5024239"/>
              <a:gd name="connsiteY21" fmla="*/ 6738 h 2613972"/>
              <a:gd name="connsiteX22" fmla="*/ 3939822 w 5024239"/>
              <a:gd name="connsiteY22" fmla="*/ 9550 h 2613972"/>
              <a:gd name="connsiteX23" fmla="*/ 3722380 w 5024239"/>
              <a:gd name="connsiteY23" fmla="*/ 72778 h 2613972"/>
              <a:gd name="connsiteX24" fmla="*/ 3547755 w 5024239"/>
              <a:gd name="connsiteY24" fmla="*/ 254932 h 2613972"/>
              <a:gd name="connsiteX25" fmla="*/ 3502035 w 5024239"/>
              <a:gd name="connsiteY25" fmla="*/ 427652 h 2613972"/>
              <a:gd name="connsiteX26" fmla="*/ 3501672 w 5024239"/>
              <a:gd name="connsiteY26" fmla="*/ 560095 h 2613972"/>
              <a:gd name="connsiteX27" fmla="*/ 3554649 w 5024239"/>
              <a:gd name="connsiteY27" fmla="*/ 674395 h 2613972"/>
              <a:gd name="connsiteX28" fmla="*/ 3638106 w 5024239"/>
              <a:gd name="connsiteY28" fmla="*/ 736806 h 2613972"/>
              <a:gd name="connsiteX29" fmla="*/ 3756397 w 5024239"/>
              <a:gd name="connsiteY29" fmla="*/ 759303 h 2613972"/>
              <a:gd name="connsiteX30" fmla="*/ 3886663 w 5024239"/>
              <a:gd name="connsiteY30" fmla="*/ 746966 h 2613972"/>
              <a:gd name="connsiteX31" fmla="*/ 3980643 w 5024239"/>
              <a:gd name="connsiteY31" fmla="*/ 665686 h 2613972"/>
              <a:gd name="connsiteX32" fmla="*/ 4000237 w 5024239"/>
              <a:gd name="connsiteY32" fmla="*/ 584043 h 2613972"/>
              <a:gd name="connsiteX33" fmla="*/ 3943450 w 5024239"/>
              <a:gd name="connsiteY33" fmla="*/ 487160 h 2613972"/>
              <a:gd name="connsiteX34" fmla="*/ 3866706 w 5024239"/>
              <a:gd name="connsiteY34" fmla="*/ 455229 h 2613972"/>
              <a:gd name="connsiteX35" fmla="*/ 3801120 w 5024239"/>
              <a:gd name="connsiteY35" fmla="*/ 466659 h 2613972"/>
              <a:gd name="connsiteX36" fmla="*/ 3763292 w 5024239"/>
              <a:gd name="connsiteY36" fmla="*/ 536509 h 2613972"/>
              <a:gd name="connsiteX37" fmla="*/ 3770005 w 5024239"/>
              <a:gd name="connsiteY37" fmla="*/ 633845 h 2613972"/>
              <a:gd name="connsiteX38" fmla="*/ 3681286 w 5024239"/>
              <a:gd name="connsiteY38" fmla="*/ 546669 h 2613972"/>
              <a:gd name="connsiteX39" fmla="*/ 3668949 w 5024239"/>
              <a:gd name="connsiteY39" fmla="*/ 442166 h 2613972"/>
              <a:gd name="connsiteX40" fmla="*/ 3724285 w 5024239"/>
              <a:gd name="connsiteY40" fmla="*/ 353992 h 2613972"/>
              <a:gd name="connsiteX41" fmla="*/ 3827427 w 5024239"/>
              <a:gd name="connsiteY41" fmla="*/ 318069 h 2613972"/>
              <a:gd name="connsiteX42" fmla="*/ 3959235 w 5024239"/>
              <a:gd name="connsiteY42" fmla="*/ 340566 h 2613972"/>
              <a:gd name="connsiteX43" fmla="*/ 4097120 w 5024239"/>
              <a:gd name="connsiteY43" fmla="*/ 485709 h 2613972"/>
              <a:gd name="connsiteX44" fmla="*/ 4111997 w 5024239"/>
              <a:gd name="connsiteY44" fmla="*/ 627586 h 2613972"/>
              <a:gd name="connsiteX45" fmla="*/ 4060835 w 5024239"/>
              <a:gd name="connsiteY45" fmla="*/ 775995 h 2613972"/>
              <a:gd name="connsiteX46" fmla="*/ 3946897 w 5024239"/>
              <a:gd name="connsiteY46" fmla="*/ 858000 h 2613972"/>
              <a:gd name="connsiteX47" fmla="*/ 3780255 w 5024239"/>
              <a:gd name="connsiteY47" fmla="*/ 892472 h 2613972"/>
              <a:gd name="connsiteX48" fmla="*/ 3567349 w 5024239"/>
              <a:gd name="connsiteY48" fmla="*/ 870338 h 2613972"/>
              <a:gd name="connsiteX49" fmla="*/ 3414586 w 5024239"/>
              <a:gd name="connsiteY49" fmla="*/ 817633 h 2613972"/>
              <a:gd name="connsiteX50" fmla="*/ 3324870 w 5024239"/>
              <a:gd name="connsiteY50" fmla="*/ 699432 h 2613972"/>
              <a:gd name="connsiteX51" fmla="*/ 3267538 w 5024239"/>
              <a:gd name="connsiteY51" fmla="*/ 546941 h 2613972"/>
              <a:gd name="connsiteX52" fmla="*/ 3199412 w 5024239"/>
              <a:gd name="connsiteY52" fmla="*/ 374675 h 2613972"/>
              <a:gd name="connsiteX53" fmla="*/ 3139177 w 5024239"/>
              <a:gd name="connsiteY53" fmla="*/ 289766 h 2613972"/>
              <a:gd name="connsiteX54" fmla="*/ 3081120 w 5024239"/>
              <a:gd name="connsiteY54" fmla="*/ 238966 h 2613972"/>
              <a:gd name="connsiteX55" fmla="*/ 3008549 w 5024239"/>
              <a:gd name="connsiteY55" fmla="*/ 180909 h 2613972"/>
              <a:gd name="connsiteX56" fmla="*/ 2934889 w 5024239"/>
              <a:gd name="connsiteY56" fmla="*/ 131198 h 2613972"/>
              <a:gd name="connsiteX57" fmla="*/ 2827120 w 5024239"/>
              <a:gd name="connsiteY57" fmla="*/ 86566 h 2613972"/>
              <a:gd name="connsiteX58" fmla="*/ 2667463 w 5024239"/>
              <a:gd name="connsiteY58" fmla="*/ 57538 h 2613972"/>
              <a:gd name="connsiteX59" fmla="*/ 2500549 w 5024239"/>
              <a:gd name="connsiteY59" fmla="*/ 50280 h 2613972"/>
              <a:gd name="connsiteX60" fmla="*/ 2275577 w 5024239"/>
              <a:gd name="connsiteY60" fmla="*/ 28509 h 2613972"/>
              <a:gd name="connsiteX61" fmla="*/ 2036092 w 5024239"/>
              <a:gd name="connsiteY61" fmla="*/ 13995 h 2613972"/>
              <a:gd name="connsiteX62" fmla="*/ 1753063 w 5024239"/>
              <a:gd name="connsiteY62" fmla="*/ 35766 h 2613972"/>
              <a:gd name="connsiteX63" fmla="*/ 1519746 w 5024239"/>
              <a:gd name="connsiteY63" fmla="*/ 88743 h 2613972"/>
              <a:gd name="connsiteX64" fmla="*/ 1157977 w 5024239"/>
              <a:gd name="connsiteY64" fmla="*/ 197238 h 2613972"/>
              <a:gd name="connsiteX65" fmla="*/ 969292 w 5024239"/>
              <a:gd name="connsiteY65" fmla="*/ 267995 h 2613972"/>
              <a:gd name="connsiteX66" fmla="*/ 889463 w 5024239"/>
              <a:gd name="connsiteY66" fmla="*/ 326052 h 2613972"/>
              <a:gd name="connsiteX67" fmla="*/ 763189 w 5024239"/>
              <a:gd name="connsiteY67" fmla="*/ 427289 h 2613972"/>
              <a:gd name="connsiteX68" fmla="*/ 693520 w 5024239"/>
              <a:gd name="connsiteY68" fmla="*/ 507480 h 2613972"/>
              <a:gd name="connsiteX69" fmla="*/ 664492 w 5024239"/>
              <a:gd name="connsiteY69" fmla="*/ 551023 h 2613972"/>
              <a:gd name="connsiteX70" fmla="*/ 642720 w 5024239"/>
              <a:gd name="connsiteY70" fmla="*/ 616338 h 2613972"/>
              <a:gd name="connsiteX71" fmla="*/ 651792 w 5024239"/>
              <a:gd name="connsiteY71" fmla="*/ 747692 h 2613972"/>
              <a:gd name="connsiteX72" fmla="*/ 700052 w 5024239"/>
              <a:gd name="connsiteY72" fmla="*/ 811192 h 2613972"/>
              <a:gd name="connsiteX73" fmla="*/ 751577 w 5024239"/>
              <a:gd name="connsiteY73" fmla="*/ 811555 h 2613972"/>
              <a:gd name="connsiteX74" fmla="*/ 775889 w 5024239"/>
              <a:gd name="connsiteY74" fmla="*/ 755675 h 2613972"/>
              <a:gd name="connsiteX75" fmla="*/ 764640 w 5024239"/>
              <a:gd name="connsiteY75" fmla="*/ 686006 h 2613972"/>
              <a:gd name="connsiteX76" fmla="*/ 704769 w 5024239"/>
              <a:gd name="connsiteY76" fmla="*/ 651172 h 2613972"/>
              <a:gd name="connsiteX77" fmla="*/ 567246 w 5024239"/>
              <a:gd name="connsiteY77" fmla="*/ 645729 h 2613972"/>
              <a:gd name="connsiteX78" fmla="*/ 468549 w 5024239"/>
              <a:gd name="connsiteY78" fmla="*/ 688909 h 2613972"/>
              <a:gd name="connsiteX79" fmla="*/ 446777 w 5024239"/>
              <a:gd name="connsiteY79" fmla="*/ 761480 h 2613972"/>
              <a:gd name="connsiteX80" fmla="*/ 475806 w 5024239"/>
              <a:gd name="connsiteY80" fmla="*/ 855823 h 2613972"/>
              <a:gd name="connsiteX81" fmla="*/ 533863 w 5024239"/>
              <a:gd name="connsiteY81" fmla="*/ 848566 h 2613972"/>
              <a:gd name="connsiteX82" fmla="*/ 541120 w 5024239"/>
              <a:gd name="connsiteY82" fmla="*/ 826795 h 2613972"/>
              <a:gd name="connsiteX83" fmla="*/ 519349 w 5024239"/>
              <a:gd name="connsiteY83" fmla="*/ 746966 h 2613972"/>
              <a:gd name="connsiteX84" fmla="*/ 497577 w 5024239"/>
              <a:gd name="connsiteY84" fmla="*/ 732452 h 2613972"/>
              <a:gd name="connsiteX85" fmla="*/ 352435 w 5024239"/>
              <a:gd name="connsiteY85" fmla="*/ 739709 h 2613972"/>
              <a:gd name="connsiteX86" fmla="*/ 252286 w 5024239"/>
              <a:gd name="connsiteY86" fmla="*/ 797766 h 2613972"/>
              <a:gd name="connsiteX87" fmla="*/ 192777 w 5024239"/>
              <a:gd name="connsiteY87" fmla="*/ 899366 h 2613972"/>
              <a:gd name="connsiteX88" fmla="*/ 187335 w 5024239"/>
              <a:gd name="connsiteY88" fmla="*/ 1033260 h 2613972"/>
              <a:gd name="connsiteX89" fmla="*/ 218177 w 5024239"/>
              <a:gd name="connsiteY89" fmla="*/ 1077529 h 2613972"/>
              <a:gd name="connsiteX90" fmla="*/ 278049 w 5024239"/>
              <a:gd name="connsiteY90" fmla="*/ 1070272 h 2613972"/>
              <a:gd name="connsiteX91" fmla="*/ 297643 w 5024239"/>
              <a:gd name="connsiteY91" fmla="*/ 1029269 h 2613972"/>
              <a:gd name="connsiteX92" fmla="*/ 260995 w 5024239"/>
              <a:gd name="connsiteY92" fmla="*/ 964318 h 2613972"/>
              <a:gd name="connsiteX93" fmla="*/ 172095 w 5024239"/>
              <a:gd name="connsiteY93" fmla="*/ 958875 h 2613972"/>
              <a:gd name="connsiteX94" fmla="*/ 108957 w 5024239"/>
              <a:gd name="connsiteY94" fmla="*/ 1003143 h 2613972"/>
              <a:gd name="connsiteX95" fmla="*/ 54892 w 5024239"/>
              <a:gd name="connsiteY95" fmla="*/ 1073538 h 2613972"/>
              <a:gd name="connsiteX96" fmla="*/ 14252 w 5024239"/>
              <a:gd name="connsiteY96" fmla="*/ 1163526 h 2613972"/>
              <a:gd name="connsiteX97" fmla="*/ 20783 w 5024239"/>
              <a:gd name="connsiteY97" fmla="*/ 1268755 h 2613972"/>
              <a:gd name="connsiteX98" fmla="*/ 69406 w 5024239"/>
              <a:gd name="connsiteY98" fmla="*/ 1320280 h 2613972"/>
              <a:gd name="connsiteX99" fmla="*/ 112949 w 5024239"/>
              <a:gd name="connsiteY99" fmla="*/ 1349309 h 2613972"/>
              <a:gd name="connsiteX100" fmla="*/ 159032 w 5024239"/>
              <a:gd name="connsiteY100" fmla="*/ 1348583 h 2613972"/>
              <a:gd name="connsiteX101" fmla="*/ 217089 w 5024239"/>
              <a:gd name="connsiteY101" fmla="*/ 1323183 h 2613972"/>
              <a:gd name="connsiteX102" fmla="*/ 199672 w 5024239"/>
              <a:gd name="connsiteY102" fmla="*/ 1249886 h 2613972"/>
              <a:gd name="connsiteX103" fmla="*/ 124197 w 5024239"/>
              <a:gd name="connsiteY103" fmla="*/ 1242992 h 2613972"/>
              <a:gd name="connsiteX104" fmla="*/ 54892 w 5024239"/>
              <a:gd name="connsiteY104" fmla="*/ 1269480 h 2613972"/>
              <a:gd name="connsiteX105" fmla="*/ 33120 w 5024239"/>
              <a:gd name="connsiteY105" fmla="*/ 1305766 h 2613972"/>
              <a:gd name="connsiteX106" fmla="*/ 18606 w 5024239"/>
              <a:gd name="connsiteY106" fmla="*/ 1327538 h 2613972"/>
              <a:gd name="connsiteX107" fmla="*/ 4092 w 5024239"/>
              <a:gd name="connsiteY107" fmla="*/ 1386320 h 2613972"/>
              <a:gd name="connsiteX108" fmla="*/ 3729 w 5024239"/>
              <a:gd name="connsiteY108" fmla="*/ 1442926 h 2613972"/>
              <a:gd name="connsiteX109" fmla="*/ 47635 w 5024239"/>
              <a:gd name="connsiteY109" fmla="*/ 1501709 h 2613972"/>
              <a:gd name="connsiteX110" fmla="*/ 91177 w 5024239"/>
              <a:gd name="connsiteY110" fmla="*/ 1530738 h 2613972"/>
              <a:gd name="connsiteX111" fmla="*/ 127100 w 5024239"/>
              <a:gd name="connsiteY111" fmla="*/ 1575006 h 2613972"/>
              <a:gd name="connsiteX112" fmla="*/ 171006 w 5024239"/>
              <a:gd name="connsiteY112" fmla="*/ 1588795 h 2613972"/>
              <a:gd name="connsiteX113" fmla="*/ 228337 w 5024239"/>
              <a:gd name="connsiteY113" fmla="*/ 1568475 h 2613972"/>
              <a:gd name="connsiteX114" fmla="*/ 236683 w 5024239"/>
              <a:gd name="connsiteY114" fmla="*/ 1490460 h 2613972"/>
              <a:gd name="connsiteX115" fmla="*/ 157217 w 5024239"/>
              <a:gd name="connsiteY115" fmla="*/ 1472318 h 2613972"/>
              <a:gd name="connsiteX116" fmla="*/ 105692 w 5024239"/>
              <a:gd name="connsiteY116" fmla="*/ 1508966 h 2613972"/>
              <a:gd name="connsiteX117" fmla="*/ 105692 w 5024239"/>
              <a:gd name="connsiteY117" fmla="*/ 1704909 h 2613972"/>
              <a:gd name="connsiteX118" fmla="*/ 141615 w 5024239"/>
              <a:gd name="connsiteY118" fmla="*/ 1756072 h 2613972"/>
              <a:gd name="connsiteX119" fmla="*/ 192777 w 5024239"/>
              <a:gd name="connsiteY119" fmla="*/ 1799252 h 2613972"/>
              <a:gd name="connsiteX120" fmla="*/ 250835 w 5024239"/>
              <a:gd name="connsiteY120" fmla="*/ 1835538 h 2613972"/>
              <a:gd name="connsiteX121" fmla="*/ 359692 w 5024239"/>
              <a:gd name="connsiteY121" fmla="*/ 1828280 h 2613972"/>
              <a:gd name="connsiteX122" fmla="*/ 394163 w 5024239"/>
              <a:gd name="connsiteY122" fmla="*/ 1803243 h 2613972"/>
              <a:gd name="connsiteX123" fmla="*/ 410492 w 5024239"/>
              <a:gd name="connsiteY123" fmla="*/ 1704909 h 2613972"/>
              <a:gd name="connsiteX124" fmla="*/ 366949 w 5024239"/>
              <a:gd name="connsiteY124" fmla="*/ 1690395 h 2613972"/>
              <a:gd name="connsiteX125" fmla="*/ 316149 w 5024239"/>
              <a:gd name="connsiteY125" fmla="*/ 1697652 h 2613972"/>
              <a:gd name="connsiteX126" fmla="*/ 279863 w 5024239"/>
              <a:gd name="connsiteY126" fmla="*/ 1726680 h 2613972"/>
              <a:gd name="connsiteX127" fmla="*/ 265349 w 5024239"/>
              <a:gd name="connsiteY127" fmla="*/ 1791995 h 2613972"/>
              <a:gd name="connsiteX128" fmla="*/ 276235 w 5024239"/>
              <a:gd name="connsiteY128" fmla="*/ 1945846 h 2613972"/>
              <a:gd name="connsiteX129" fmla="*/ 331026 w 5024239"/>
              <a:gd name="connsiteY129" fmla="*/ 1991203 h 2613972"/>
              <a:gd name="connsiteX130" fmla="*/ 417749 w 5024239"/>
              <a:gd name="connsiteY130" fmla="*/ 2009709 h 2613972"/>
              <a:gd name="connsiteX131" fmla="*/ 526606 w 5024239"/>
              <a:gd name="connsiteY131" fmla="*/ 2002452 h 2613972"/>
              <a:gd name="connsiteX132" fmla="*/ 555635 w 5024239"/>
              <a:gd name="connsiteY132" fmla="*/ 1980680 h 2613972"/>
              <a:gd name="connsiteX133" fmla="*/ 599177 w 5024239"/>
              <a:gd name="connsiteY133" fmla="*/ 1951652 h 2613972"/>
              <a:gd name="connsiteX134" fmla="*/ 628206 w 5024239"/>
              <a:gd name="connsiteY134" fmla="*/ 1908109 h 2613972"/>
              <a:gd name="connsiteX135" fmla="*/ 613692 w 5024239"/>
              <a:gd name="connsiteY135" fmla="*/ 1842795 h 2613972"/>
              <a:gd name="connsiteX136" fmla="*/ 570149 w 5024239"/>
              <a:gd name="connsiteY136" fmla="*/ 1799252 h 2613972"/>
              <a:gd name="connsiteX137" fmla="*/ 528057 w 5024239"/>
              <a:gd name="connsiteY137" fmla="*/ 1807235 h 2613972"/>
              <a:gd name="connsiteX138" fmla="*/ 481249 w 5024239"/>
              <a:gd name="connsiteY138" fmla="*/ 1905206 h 2613972"/>
              <a:gd name="connsiteX139" fmla="*/ 555635 w 5024239"/>
              <a:gd name="connsiteY139" fmla="*/ 2002452 h 2613972"/>
              <a:gd name="connsiteX140" fmla="*/ 570149 w 5024239"/>
              <a:gd name="connsiteY140" fmla="*/ 2024223 h 2613972"/>
              <a:gd name="connsiteX141" fmla="*/ 700777 w 5024239"/>
              <a:gd name="connsiteY141" fmla="*/ 2075023 h 2613972"/>
              <a:gd name="connsiteX142" fmla="*/ 737063 w 5024239"/>
              <a:gd name="connsiteY142" fmla="*/ 2089538 h 2613972"/>
              <a:gd name="connsiteX143" fmla="*/ 867692 w 5024239"/>
              <a:gd name="connsiteY143" fmla="*/ 2126549 h 2613972"/>
              <a:gd name="connsiteX144" fmla="*/ 969292 w 5024239"/>
              <a:gd name="connsiteY144" fmla="*/ 2154852 h 2613972"/>
              <a:gd name="connsiteX145" fmla="*/ 1078149 w 5024239"/>
              <a:gd name="connsiteY145" fmla="*/ 2140338 h 2613972"/>
              <a:gd name="connsiteX146" fmla="*/ 1128949 w 5024239"/>
              <a:gd name="connsiteY146" fmla="*/ 2111309 h 2613972"/>
              <a:gd name="connsiteX147" fmla="*/ 1247603 w 5024239"/>
              <a:gd name="connsiteY147" fmla="*/ 2020232 h 2613972"/>
              <a:gd name="connsiteX148" fmla="*/ 1291509 w 5024239"/>
              <a:gd name="connsiteY148" fmla="*/ 1963989 h 2613972"/>
              <a:gd name="connsiteX149" fmla="*/ 1278083 w 5024239"/>
              <a:gd name="connsiteY149" fmla="*/ 1846060 h 2613972"/>
              <a:gd name="connsiteX150" fmla="*/ 1223292 w 5024239"/>
              <a:gd name="connsiteY150" fmla="*/ 1821023 h 2613972"/>
              <a:gd name="connsiteX151" fmla="*/ 1129675 w 5024239"/>
              <a:gd name="connsiteY151" fmla="*/ 1839892 h 2613972"/>
              <a:gd name="connsiteX152" fmla="*/ 1107177 w 5024239"/>
              <a:gd name="connsiteY152" fmla="*/ 1900852 h 2613972"/>
              <a:gd name="connsiteX153" fmla="*/ 1085406 w 5024239"/>
              <a:gd name="connsiteY153" fmla="*/ 2009709 h 2613972"/>
              <a:gd name="connsiteX154" fmla="*/ 1020092 w 5024239"/>
              <a:gd name="connsiteY154" fmla="*/ 2002452 h 2613972"/>
              <a:gd name="connsiteX155" fmla="*/ 984532 w 5024239"/>
              <a:gd name="connsiteY155" fmla="*/ 1918269 h 2613972"/>
              <a:gd name="connsiteX156" fmla="*/ 996869 w 5024239"/>
              <a:gd name="connsiteY156" fmla="*/ 1814492 h 2613972"/>
              <a:gd name="connsiteX157" fmla="*/ 1070529 w 5024239"/>
              <a:gd name="connsiteY157" fmla="*/ 1738292 h 2613972"/>
              <a:gd name="connsiteX158" fmla="*/ 1230549 w 5024239"/>
              <a:gd name="connsiteY158" fmla="*/ 1697652 h 2613972"/>
              <a:gd name="connsiteX159" fmla="*/ 1339406 w 5024239"/>
              <a:gd name="connsiteY159" fmla="*/ 1704909 h 2613972"/>
              <a:gd name="connsiteX160" fmla="*/ 1426492 w 5024239"/>
              <a:gd name="connsiteY160" fmla="*/ 1748452 h 2613972"/>
              <a:gd name="connsiteX161" fmla="*/ 1480557 w 5024239"/>
              <a:gd name="connsiteY161" fmla="*/ 1799252 h 2613972"/>
              <a:gd name="connsiteX162" fmla="*/ 1510312 w 5024239"/>
              <a:gd name="connsiteY162" fmla="*/ 1866380 h 2613972"/>
              <a:gd name="connsiteX163" fmla="*/ 1511037 w 5024239"/>
              <a:gd name="connsiteY163" fmla="*/ 1968706 h 2613972"/>
              <a:gd name="connsiteX164" fmla="*/ 1463866 w 5024239"/>
              <a:gd name="connsiteY164" fmla="*/ 2053615 h 2613972"/>
              <a:gd name="connsiteX165" fmla="*/ 1404720 w 5024239"/>
              <a:gd name="connsiteY165" fmla="*/ 2169366 h 2613972"/>
              <a:gd name="connsiteX166" fmla="*/ 1368435 w 5024239"/>
              <a:gd name="connsiteY166" fmla="*/ 2299995 h 2613972"/>
              <a:gd name="connsiteX167" fmla="*/ 1370975 w 5024239"/>
              <a:gd name="connsiteY167" fmla="*/ 2456023 h 2613972"/>
              <a:gd name="connsiteX168" fmla="*/ 1513577 w 5024239"/>
              <a:gd name="connsiteY168" fmla="*/ 2561252 h 2613972"/>
              <a:gd name="connsiteX169" fmla="*/ 1636949 w 5024239"/>
              <a:gd name="connsiteY169" fmla="*/ 2597538 h 2613972"/>
              <a:gd name="connsiteX170" fmla="*/ 1813297 w 5024239"/>
              <a:gd name="connsiteY170" fmla="*/ 2613957 h 2613972"/>
              <a:gd name="connsiteX171" fmla="*/ 1929775 w 5024239"/>
              <a:gd name="connsiteY171" fmla="*/ 2579213 h 2613972"/>
              <a:gd name="connsiteX172" fmla="*/ 1963520 w 5024239"/>
              <a:gd name="connsiteY172" fmla="*/ 2503195 h 2613972"/>
              <a:gd name="connsiteX173" fmla="*/ 2006337 w 5024239"/>
              <a:gd name="connsiteY173" fmla="*/ 2321766 h 2613972"/>
              <a:gd name="connsiteX174" fmla="*/ 2043349 w 5024239"/>
              <a:gd name="connsiteY174" fmla="*/ 2118566 h 2613972"/>
              <a:gd name="connsiteX175" fmla="*/ 2102495 w 5024239"/>
              <a:gd name="connsiteY175" fmla="*/ 1994469 h 2613972"/>
              <a:gd name="connsiteX176" fmla="*/ 2221512 w 5024239"/>
              <a:gd name="connsiteY176" fmla="*/ 1885975 h 2613972"/>
              <a:gd name="connsiteX177" fmla="*/ 2333362 w 5024239"/>
              <a:gd name="connsiteY177" fmla="*/ 1873365 h 2613972"/>
              <a:gd name="connsiteX178" fmla="*/ 2398949 w 5024239"/>
              <a:gd name="connsiteY178" fmla="*/ 1886338 h 2613972"/>
              <a:gd name="connsiteX179" fmla="*/ 2457006 w 5024239"/>
              <a:gd name="connsiteY179" fmla="*/ 1937138 h 2613972"/>
              <a:gd name="connsiteX180" fmla="*/ 2493292 w 5024239"/>
              <a:gd name="connsiteY180" fmla="*/ 1980680 h 2613972"/>
              <a:gd name="connsiteX181" fmla="*/ 2533387 w 5024239"/>
              <a:gd name="connsiteY181" fmla="*/ 2070850 h 2613972"/>
              <a:gd name="connsiteX182" fmla="*/ 2542550 w 5024239"/>
              <a:gd name="connsiteY182" fmla="*/ 2186783 h 2613972"/>
              <a:gd name="connsiteX183" fmla="*/ 2476600 w 5024239"/>
              <a:gd name="connsiteY183" fmla="*/ 2276772 h 2613972"/>
              <a:gd name="connsiteX184" fmla="*/ 2332092 w 5024239"/>
              <a:gd name="connsiteY184" fmla="*/ 2284845 h 2613972"/>
              <a:gd name="connsiteX185" fmla="*/ 2435144 w 5024239"/>
              <a:gd name="connsiteY185" fmla="*/ 2156666 h 2613972"/>
              <a:gd name="connsiteX186" fmla="*/ 2379899 w 5024239"/>
              <a:gd name="connsiteY186" fmla="*/ 2052435 h 2613972"/>
              <a:gd name="connsiteX187" fmla="*/ 2275577 w 5024239"/>
              <a:gd name="connsiteY187" fmla="*/ 2024223 h 2613972"/>
              <a:gd name="connsiteX188" fmla="*/ 2152206 w 5024239"/>
              <a:gd name="connsiteY188" fmla="*/ 2118566 h 2613972"/>
              <a:gd name="connsiteX189" fmla="*/ 2130435 w 5024239"/>
              <a:gd name="connsiteY189" fmla="*/ 2358052 h 2613972"/>
              <a:gd name="connsiteX190" fmla="*/ 2209265 w 5024239"/>
              <a:gd name="connsiteY190" fmla="*/ 2471898 h 2613972"/>
              <a:gd name="connsiteX191" fmla="*/ 2319120 w 5024239"/>
              <a:gd name="connsiteY191" fmla="*/ 2539480 h 2613972"/>
              <a:gd name="connsiteX192" fmla="*/ 2532662 w 5024239"/>
              <a:gd name="connsiteY192" fmla="*/ 2572682 h 2613972"/>
              <a:gd name="connsiteX193" fmla="*/ 2587635 w 5024239"/>
              <a:gd name="connsiteY193" fmla="*/ 2488680 h 2613972"/>
              <a:gd name="connsiteX194" fmla="*/ 2594892 w 5024239"/>
              <a:gd name="connsiteY194" fmla="*/ 2416109 h 2613972"/>
              <a:gd name="connsiteX195" fmla="*/ 2790835 w 5024239"/>
              <a:gd name="connsiteY195" fmla="*/ 2459652 h 2613972"/>
              <a:gd name="connsiteX196" fmla="*/ 2767612 w 5024239"/>
              <a:gd name="connsiteY196" fmla="*/ 2272145 h 2613972"/>
              <a:gd name="connsiteX197" fmla="*/ 2980246 w 5024239"/>
              <a:gd name="connsiteY197" fmla="*/ 2288837 h 2613972"/>
              <a:gd name="connsiteX198" fmla="*/ 2916474 w 5024239"/>
              <a:gd name="connsiteY198" fmla="*/ 2071576 h 2613972"/>
              <a:gd name="connsiteX199" fmla="*/ 3146435 w 5024239"/>
              <a:gd name="connsiteY199" fmla="*/ 2045995 h 2613972"/>
              <a:gd name="connsiteX200" fmla="*/ 3023063 w 5024239"/>
              <a:gd name="connsiteY200" fmla="*/ 1850052 h 2613972"/>
              <a:gd name="connsiteX201" fmla="*/ 3251300 w 5024239"/>
              <a:gd name="connsiteY201" fmla="*/ 1833179 h 2613972"/>
              <a:gd name="connsiteX202" fmla="*/ 3091099 w 5024239"/>
              <a:gd name="connsiteY202" fmla="*/ 1654109 h 2613972"/>
              <a:gd name="connsiteX203" fmla="*/ 3298835 w 5024239"/>
              <a:gd name="connsiteY203" fmla="*/ 1574280 h 2613972"/>
              <a:gd name="connsiteX204" fmla="*/ 3119402 w 5024239"/>
              <a:gd name="connsiteY204" fmla="*/ 1427233 h 2613972"/>
              <a:gd name="connsiteX205" fmla="*/ 3313349 w 5024239"/>
              <a:gd name="connsiteY205" fmla="*/ 1269480 h 2613972"/>
              <a:gd name="connsiteX206" fmla="*/ 3097993 w 5024239"/>
              <a:gd name="connsiteY206" fmla="*/ 1179401 h 2613972"/>
              <a:gd name="connsiteX207" fmla="*/ 3255292 w 5024239"/>
              <a:gd name="connsiteY207" fmla="*/ 1000966 h 2613972"/>
              <a:gd name="connsiteX208" fmla="*/ 3028325 w 5024239"/>
              <a:gd name="connsiteY208" fmla="*/ 929937 h 2613972"/>
              <a:gd name="connsiteX209" fmla="*/ 3131920 w 5024239"/>
              <a:gd name="connsiteY209" fmla="*/ 710680 h 2613972"/>
              <a:gd name="connsiteX210" fmla="*/ 2892435 w 5024239"/>
              <a:gd name="connsiteY210" fmla="*/ 652623 h 2613972"/>
              <a:gd name="connsiteX211" fmla="*/ 2976527 w 5024239"/>
              <a:gd name="connsiteY211" fmla="*/ 470741 h 2613972"/>
              <a:gd name="connsiteX212" fmla="*/ 2736950 w 5024239"/>
              <a:gd name="connsiteY212" fmla="*/ 453233 h 2613972"/>
              <a:gd name="connsiteX213" fmla="*/ 2725520 w 5024239"/>
              <a:gd name="connsiteY213" fmla="*/ 297023 h 2613972"/>
              <a:gd name="connsiteX214" fmla="*/ 2711006 w 5024239"/>
              <a:gd name="connsiteY214" fmla="*/ 238966 h 2613972"/>
              <a:gd name="connsiteX0" fmla="*/ 4779292 w 5038884"/>
              <a:gd name="connsiteY0" fmla="*/ 514738 h 2613972"/>
              <a:gd name="connsiteX1" fmla="*/ 4815577 w 5038884"/>
              <a:gd name="connsiteY1" fmla="*/ 558280 h 2613972"/>
              <a:gd name="connsiteX2" fmla="*/ 4895406 w 5038884"/>
              <a:gd name="connsiteY2" fmla="*/ 551023 h 2613972"/>
              <a:gd name="connsiteX3" fmla="*/ 4895406 w 5038884"/>
              <a:gd name="connsiteY3" fmla="*/ 471195 h 2613972"/>
              <a:gd name="connsiteX4" fmla="*/ 4859120 w 5038884"/>
              <a:gd name="connsiteY4" fmla="*/ 434909 h 2613972"/>
              <a:gd name="connsiteX5" fmla="*/ 4815577 w 5038884"/>
              <a:gd name="connsiteY5" fmla="*/ 420395 h 2613972"/>
              <a:gd name="connsiteX6" fmla="*/ 4750263 w 5038884"/>
              <a:gd name="connsiteY6" fmla="*/ 427652 h 2613972"/>
              <a:gd name="connsiteX7" fmla="*/ 4684223 w 5038884"/>
              <a:gd name="connsiteY7" fmla="*/ 528435 h 2613972"/>
              <a:gd name="connsiteX8" fmla="*/ 4706720 w 5038884"/>
              <a:gd name="connsiteY8" fmla="*/ 674395 h 2613972"/>
              <a:gd name="connsiteX9" fmla="*/ 4743006 w 5038884"/>
              <a:gd name="connsiteY9" fmla="*/ 703423 h 2613972"/>
              <a:gd name="connsiteX10" fmla="*/ 4779292 w 5038884"/>
              <a:gd name="connsiteY10" fmla="*/ 725195 h 2613972"/>
              <a:gd name="connsiteX11" fmla="*/ 4801063 w 5038884"/>
              <a:gd name="connsiteY11" fmla="*/ 739709 h 2613972"/>
              <a:gd name="connsiteX12" fmla="*/ 4960720 w 5038884"/>
              <a:gd name="connsiteY12" fmla="*/ 725195 h 2613972"/>
              <a:gd name="connsiteX13" fmla="*/ 4982492 w 5038884"/>
              <a:gd name="connsiteY13" fmla="*/ 681652 h 2613972"/>
              <a:gd name="connsiteX14" fmla="*/ 5004263 w 5038884"/>
              <a:gd name="connsiteY14" fmla="*/ 638109 h 2613972"/>
              <a:gd name="connsiteX15" fmla="*/ 5038190 w 5038884"/>
              <a:gd name="connsiteY15" fmla="*/ 586946 h 2613972"/>
              <a:gd name="connsiteX16" fmla="*/ 5021771 w 5038884"/>
              <a:gd name="connsiteY16" fmla="*/ 439717 h 2613972"/>
              <a:gd name="connsiteX17" fmla="*/ 4960720 w 5038884"/>
              <a:gd name="connsiteY17" fmla="*/ 318795 h 2613972"/>
              <a:gd name="connsiteX18" fmla="*/ 4851863 w 5038884"/>
              <a:gd name="connsiteY18" fmla="*/ 238966 h 2613972"/>
              <a:gd name="connsiteX19" fmla="*/ 4743006 w 5038884"/>
              <a:gd name="connsiteY19" fmla="*/ 166395 h 2613972"/>
              <a:gd name="connsiteX20" fmla="*/ 4568835 w 5038884"/>
              <a:gd name="connsiteY20" fmla="*/ 72052 h 2613972"/>
              <a:gd name="connsiteX21" fmla="*/ 4264035 w 5038884"/>
              <a:gd name="connsiteY21" fmla="*/ 6738 h 2613972"/>
              <a:gd name="connsiteX22" fmla="*/ 3939822 w 5038884"/>
              <a:gd name="connsiteY22" fmla="*/ 9550 h 2613972"/>
              <a:gd name="connsiteX23" fmla="*/ 3722380 w 5038884"/>
              <a:gd name="connsiteY23" fmla="*/ 72778 h 2613972"/>
              <a:gd name="connsiteX24" fmla="*/ 3547755 w 5038884"/>
              <a:gd name="connsiteY24" fmla="*/ 254932 h 2613972"/>
              <a:gd name="connsiteX25" fmla="*/ 3502035 w 5038884"/>
              <a:gd name="connsiteY25" fmla="*/ 427652 h 2613972"/>
              <a:gd name="connsiteX26" fmla="*/ 3501672 w 5038884"/>
              <a:gd name="connsiteY26" fmla="*/ 560095 h 2613972"/>
              <a:gd name="connsiteX27" fmla="*/ 3554649 w 5038884"/>
              <a:gd name="connsiteY27" fmla="*/ 674395 h 2613972"/>
              <a:gd name="connsiteX28" fmla="*/ 3638106 w 5038884"/>
              <a:gd name="connsiteY28" fmla="*/ 736806 h 2613972"/>
              <a:gd name="connsiteX29" fmla="*/ 3756397 w 5038884"/>
              <a:gd name="connsiteY29" fmla="*/ 759303 h 2613972"/>
              <a:gd name="connsiteX30" fmla="*/ 3886663 w 5038884"/>
              <a:gd name="connsiteY30" fmla="*/ 746966 h 2613972"/>
              <a:gd name="connsiteX31" fmla="*/ 3980643 w 5038884"/>
              <a:gd name="connsiteY31" fmla="*/ 665686 h 2613972"/>
              <a:gd name="connsiteX32" fmla="*/ 4000237 w 5038884"/>
              <a:gd name="connsiteY32" fmla="*/ 584043 h 2613972"/>
              <a:gd name="connsiteX33" fmla="*/ 3943450 w 5038884"/>
              <a:gd name="connsiteY33" fmla="*/ 487160 h 2613972"/>
              <a:gd name="connsiteX34" fmla="*/ 3866706 w 5038884"/>
              <a:gd name="connsiteY34" fmla="*/ 455229 h 2613972"/>
              <a:gd name="connsiteX35" fmla="*/ 3801120 w 5038884"/>
              <a:gd name="connsiteY35" fmla="*/ 466659 h 2613972"/>
              <a:gd name="connsiteX36" fmla="*/ 3763292 w 5038884"/>
              <a:gd name="connsiteY36" fmla="*/ 536509 h 2613972"/>
              <a:gd name="connsiteX37" fmla="*/ 3770005 w 5038884"/>
              <a:gd name="connsiteY37" fmla="*/ 633845 h 2613972"/>
              <a:gd name="connsiteX38" fmla="*/ 3681286 w 5038884"/>
              <a:gd name="connsiteY38" fmla="*/ 546669 h 2613972"/>
              <a:gd name="connsiteX39" fmla="*/ 3668949 w 5038884"/>
              <a:gd name="connsiteY39" fmla="*/ 442166 h 2613972"/>
              <a:gd name="connsiteX40" fmla="*/ 3724285 w 5038884"/>
              <a:gd name="connsiteY40" fmla="*/ 353992 h 2613972"/>
              <a:gd name="connsiteX41" fmla="*/ 3827427 w 5038884"/>
              <a:gd name="connsiteY41" fmla="*/ 318069 h 2613972"/>
              <a:gd name="connsiteX42" fmla="*/ 3959235 w 5038884"/>
              <a:gd name="connsiteY42" fmla="*/ 340566 h 2613972"/>
              <a:gd name="connsiteX43" fmla="*/ 4097120 w 5038884"/>
              <a:gd name="connsiteY43" fmla="*/ 485709 h 2613972"/>
              <a:gd name="connsiteX44" fmla="*/ 4111997 w 5038884"/>
              <a:gd name="connsiteY44" fmla="*/ 627586 h 2613972"/>
              <a:gd name="connsiteX45" fmla="*/ 4060835 w 5038884"/>
              <a:gd name="connsiteY45" fmla="*/ 775995 h 2613972"/>
              <a:gd name="connsiteX46" fmla="*/ 3946897 w 5038884"/>
              <a:gd name="connsiteY46" fmla="*/ 858000 h 2613972"/>
              <a:gd name="connsiteX47" fmla="*/ 3780255 w 5038884"/>
              <a:gd name="connsiteY47" fmla="*/ 892472 h 2613972"/>
              <a:gd name="connsiteX48" fmla="*/ 3567349 w 5038884"/>
              <a:gd name="connsiteY48" fmla="*/ 870338 h 2613972"/>
              <a:gd name="connsiteX49" fmla="*/ 3414586 w 5038884"/>
              <a:gd name="connsiteY49" fmla="*/ 817633 h 2613972"/>
              <a:gd name="connsiteX50" fmla="*/ 3324870 w 5038884"/>
              <a:gd name="connsiteY50" fmla="*/ 699432 h 2613972"/>
              <a:gd name="connsiteX51" fmla="*/ 3267538 w 5038884"/>
              <a:gd name="connsiteY51" fmla="*/ 546941 h 2613972"/>
              <a:gd name="connsiteX52" fmla="*/ 3199412 w 5038884"/>
              <a:gd name="connsiteY52" fmla="*/ 374675 h 2613972"/>
              <a:gd name="connsiteX53" fmla="*/ 3139177 w 5038884"/>
              <a:gd name="connsiteY53" fmla="*/ 289766 h 2613972"/>
              <a:gd name="connsiteX54" fmla="*/ 3081120 w 5038884"/>
              <a:gd name="connsiteY54" fmla="*/ 238966 h 2613972"/>
              <a:gd name="connsiteX55" fmla="*/ 3008549 w 5038884"/>
              <a:gd name="connsiteY55" fmla="*/ 180909 h 2613972"/>
              <a:gd name="connsiteX56" fmla="*/ 2934889 w 5038884"/>
              <a:gd name="connsiteY56" fmla="*/ 131198 h 2613972"/>
              <a:gd name="connsiteX57" fmla="*/ 2827120 w 5038884"/>
              <a:gd name="connsiteY57" fmla="*/ 86566 h 2613972"/>
              <a:gd name="connsiteX58" fmla="*/ 2667463 w 5038884"/>
              <a:gd name="connsiteY58" fmla="*/ 57538 h 2613972"/>
              <a:gd name="connsiteX59" fmla="*/ 2500549 w 5038884"/>
              <a:gd name="connsiteY59" fmla="*/ 50280 h 2613972"/>
              <a:gd name="connsiteX60" fmla="*/ 2275577 w 5038884"/>
              <a:gd name="connsiteY60" fmla="*/ 28509 h 2613972"/>
              <a:gd name="connsiteX61" fmla="*/ 2036092 w 5038884"/>
              <a:gd name="connsiteY61" fmla="*/ 13995 h 2613972"/>
              <a:gd name="connsiteX62" fmla="*/ 1753063 w 5038884"/>
              <a:gd name="connsiteY62" fmla="*/ 35766 h 2613972"/>
              <a:gd name="connsiteX63" fmla="*/ 1519746 w 5038884"/>
              <a:gd name="connsiteY63" fmla="*/ 88743 h 2613972"/>
              <a:gd name="connsiteX64" fmla="*/ 1157977 w 5038884"/>
              <a:gd name="connsiteY64" fmla="*/ 197238 h 2613972"/>
              <a:gd name="connsiteX65" fmla="*/ 969292 w 5038884"/>
              <a:gd name="connsiteY65" fmla="*/ 267995 h 2613972"/>
              <a:gd name="connsiteX66" fmla="*/ 889463 w 5038884"/>
              <a:gd name="connsiteY66" fmla="*/ 326052 h 2613972"/>
              <a:gd name="connsiteX67" fmla="*/ 763189 w 5038884"/>
              <a:gd name="connsiteY67" fmla="*/ 427289 h 2613972"/>
              <a:gd name="connsiteX68" fmla="*/ 693520 w 5038884"/>
              <a:gd name="connsiteY68" fmla="*/ 507480 h 2613972"/>
              <a:gd name="connsiteX69" fmla="*/ 664492 w 5038884"/>
              <a:gd name="connsiteY69" fmla="*/ 551023 h 2613972"/>
              <a:gd name="connsiteX70" fmla="*/ 642720 w 5038884"/>
              <a:gd name="connsiteY70" fmla="*/ 616338 h 2613972"/>
              <a:gd name="connsiteX71" fmla="*/ 651792 w 5038884"/>
              <a:gd name="connsiteY71" fmla="*/ 747692 h 2613972"/>
              <a:gd name="connsiteX72" fmla="*/ 700052 w 5038884"/>
              <a:gd name="connsiteY72" fmla="*/ 811192 h 2613972"/>
              <a:gd name="connsiteX73" fmla="*/ 751577 w 5038884"/>
              <a:gd name="connsiteY73" fmla="*/ 811555 h 2613972"/>
              <a:gd name="connsiteX74" fmla="*/ 775889 w 5038884"/>
              <a:gd name="connsiteY74" fmla="*/ 755675 h 2613972"/>
              <a:gd name="connsiteX75" fmla="*/ 764640 w 5038884"/>
              <a:gd name="connsiteY75" fmla="*/ 686006 h 2613972"/>
              <a:gd name="connsiteX76" fmla="*/ 704769 w 5038884"/>
              <a:gd name="connsiteY76" fmla="*/ 651172 h 2613972"/>
              <a:gd name="connsiteX77" fmla="*/ 567246 w 5038884"/>
              <a:gd name="connsiteY77" fmla="*/ 645729 h 2613972"/>
              <a:gd name="connsiteX78" fmla="*/ 468549 w 5038884"/>
              <a:gd name="connsiteY78" fmla="*/ 688909 h 2613972"/>
              <a:gd name="connsiteX79" fmla="*/ 446777 w 5038884"/>
              <a:gd name="connsiteY79" fmla="*/ 761480 h 2613972"/>
              <a:gd name="connsiteX80" fmla="*/ 475806 w 5038884"/>
              <a:gd name="connsiteY80" fmla="*/ 855823 h 2613972"/>
              <a:gd name="connsiteX81" fmla="*/ 533863 w 5038884"/>
              <a:gd name="connsiteY81" fmla="*/ 848566 h 2613972"/>
              <a:gd name="connsiteX82" fmla="*/ 541120 w 5038884"/>
              <a:gd name="connsiteY82" fmla="*/ 826795 h 2613972"/>
              <a:gd name="connsiteX83" fmla="*/ 519349 w 5038884"/>
              <a:gd name="connsiteY83" fmla="*/ 746966 h 2613972"/>
              <a:gd name="connsiteX84" fmla="*/ 497577 w 5038884"/>
              <a:gd name="connsiteY84" fmla="*/ 732452 h 2613972"/>
              <a:gd name="connsiteX85" fmla="*/ 352435 w 5038884"/>
              <a:gd name="connsiteY85" fmla="*/ 739709 h 2613972"/>
              <a:gd name="connsiteX86" fmla="*/ 252286 w 5038884"/>
              <a:gd name="connsiteY86" fmla="*/ 797766 h 2613972"/>
              <a:gd name="connsiteX87" fmla="*/ 192777 w 5038884"/>
              <a:gd name="connsiteY87" fmla="*/ 899366 h 2613972"/>
              <a:gd name="connsiteX88" fmla="*/ 187335 w 5038884"/>
              <a:gd name="connsiteY88" fmla="*/ 1033260 h 2613972"/>
              <a:gd name="connsiteX89" fmla="*/ 218177 w 5038884"/>
              <a:gd name="connsiteY89" fmla="*/ 1077529 h 2613972"/>
              <a:gd name="connsiteX90" fmla="*/ 278049 w 5038884"/>
              <a:gd name="connsiteY90" fmla="*/ 1070272 h 2613972"/>
              <a:gd name="connsiteX91" fmla="*/ 297643 w 5038884"/>
              <a:gd name="connsiteY91" fmla="*/ 1029269 h 2613972"/>
              <a:gd name="connsiteX92" fmla="*/ 260995 w 5038884"/>
              <a:gd name="connsiteY92" fmla="*/ 964318 h 2613972"/>
              <a:gd name="connsiteX93" fmla="*/ 172095 w 5038884"/>
              <a:gd name="connsiteY93" fmla="*/ 958875 h 2613972"/>
              <a:gd name="connsiteX94" fmla="*/ 108957 w 5038884"/>
              <a:gd name="connsiteY94" fmla="*/ 1003143 h 2613972"/>
              <a:gd name="connsiteX95" fmla="*/ 54892 w 5038884"/>
              <a:gd name="connsiteY95" fmla="*/ 1073538 h 2613972"/>
              <a:gd name="connsiteX96" fmla="*/ 14252 w 5038884"/>
              <a:gd name="connsiteY96" fmla="*/ 1163526 h 2613972"/>
              <a:gd name="connsiteX97" fmla="*/ 20783 w 5038884"/>
              <a:gd name="connsiteY97" fmla="*/ 1268755 h 2613972"/>
              <a:gd name="connsiteX98" fmla="*/ 69406 w 5038884"/>
              <a:gd name="connsiteY98" fmla="*/ 1320280 h 2613972"/>
              <a:gd name="connsiteX99" fmla="*/ 112949 w 5038884"/>
              <a:gd name="connsiteY99" fmla="*/ 1349309 h 2613972"/>
              <a:gd name="connsiteX100" fmla="*/ 159032 w 5038884"/>
              <a:gd name="connsiteY100" fmla="*/ 1348583 h 2613972"/>
              <a:gd name="connsiteX101" fmla="*/ 217089 w 5038884"/>
              <a:gd name="connsiteY101" fmla="*/ 1323183 h 2613972"/>
              <a:gd name="connsiteX102" fmla="*/ 199672 w 5038884"/>
              <a:gd name="connsiteY102" fmla="*/ 1249886 h 2613972"/>
              <a:gd name="connsiteX103" fmla="*/ 124197 w 5038884"/>
              <a:gd name="connsiteY103" fmla="*/ 1242992 h 2613972"/>
              <a:gd name="connsiteX104" fmla="*/ 54892 w 5038884"/>
              <a:gd name="connsiteY104" fmla="*/ 1269480 h 2613972"/>
              <a:gd name="connsiteX105" fmla="*/ 33120 w 5038884"/>
              <a:gd name="connsiteY105" fmla="*/ 1305766 h 2613972"/>
              <a:gd name="connsiteX106" fmla="*/ 18606 w 5038884"/>
              <a:gd name="connsiteY106" fmla="*/ 1327538 h 2613972"/>
              <a:gd name="connsiteX107" fmla="*/ 4092 w 5038884"/>
              <a:gd name="connsiteY107" fmla="*/ 1386320 h 2613972"/>
              <a:gd name="connsiteX108" fmla="*/ 3729 w 5038884"/>
              <a:gd name="connsiteY108" fmla="*/ 1442926 h 2613972"/>
              <a:gd name="connsiteX109" fmla="*/ 47635 w 5038884"/>
              <a:gd name="connsiteY109" fmla="*/ 1501709 h 2613972"/>
              <a:gd name="connsiteX110" fmla="*/ 91177 w 5038884"/>
              <a:gd name="connsiteY110" fmla="*/ 1530738 h 2613972"/>
              <a:gd name="connsiteX111" fmla="*/ 127100 w 5038884"/>
              <a:gd name="connsiteY111" fmla="*/ 1575006 h 2613972"/>
              <a:gd name="connsiteX112" fmla="*/ 171006 w 5038884"/>
              <a:gd name="connsiteY112" fmla="*/ 1588795 h 2613972"/>
              <a:gd name="connsiteX113" fmla="*/ 228337 w 5038884"/>
              <a:gd name="connsiteY113" fmla="*/ 1568475 h 2613972"/>
              <a:gd name="connsiteX114" fmla="*/ 236683 w 5038884"/>
              <a:gd name="connsiteY114" fmla="*/ 1490460 h 2613972"/>
              <a:gd name="connsiteX115" fmla="*/ 157217 w 5038884"/>
              <a:gd name="connsiteY115" fmla="*/ 1472318 h 2613972"/>
              <a:gd name="connsiteX116" fmla="*/ 105692 w 5038884"/>
              <a:gd name="connsiteY116" fmla="*/ 1508966 h 2613972"/>
              <a:gd name="connsiteX117" fmla="*/ 105692 w 5038884"/>
              <a:gd name="connsiteY117" fmla="*/ 1704909 h 2613972"/>
              <a:gd name="connsiteX118" fmla="*/ 141615 w 5038884"/>
              <a:gd name="connsiteY118" fmla="*/ 1756072 h 2613972"/>
              <a:gd name="connsiteX119" fmla="*/ 192777 w 5038884"/>
              <a:gd name="connsiteY119" fmla="*/ 1799252 h 2613972"/>
              <a:gd name="connsiteX120" fmla="*/ 250835 w 5038884"/>
              <a:gd name="connsiteY120" fmla="*/ 1835538 h 2613972"/>
              <a:gd name="connsiteX121" fmla="*/ 359692 w 5038884"/>
              <a:gd name="connsiteY121" fmla="*/ 1828280 h 2613972"/>
              <a:gd name="connsiteX122" fmla="*/ 394163 w 5038884"/>
              <a:gd name="connsiteY122" fmla="*/ 1803243 h 2613972"/>
              <a:gd name="connsiteX123" fmla="*/ 410492 w 5038884"/>
              <a:gd name="connsiteY123" fmla="*/ 1704909 h 2613972"/>
              <a:gd name="connsiteX124" fmla="*/ 366949 w 5038884"/>
              <a:gd name="connsiteY124" fmla="*/ 1690395 h 2613972"/>
              <a:gd name="connsiteX125" fmla="*/ 316149 w 5038884"/>
              <a:gd name="connsiteY125" fmla="*/ 1697652 h 2613972"/>
              <a:gd name="connsiteX126" fmla="*/ 279863 w 5038884"/>
              <a:gd name="connsiteY126" fmla="*/ 1726680 h 2613972"/>
              <a:gd name="connsiteX127" fmla="*/ 265349 w 5038884"/>
              <a:gd name="connsiteY127" fmla="*/ 1791995 h 2613972"/>
              <a:gd name="connsiteX128" fmla="*/ 276235 w 5038884"/>
              <a:gd name="connsiteY128" fmla="*/ 1945846 h 2613972"/>
              <a:gd name="connsiteX129" fmla="*/ 331026 w 5038884"/>
              <a:gd name="connsiteY129" fmla="*/ 1991203 h 2613972"/>
              <a:gd name="connsiteX130" fmla="*/ 417749 w 5038884"/>
              <a:gd name="connsiteY130" fmla="*/ 2009709 h 2613972"/>
              <a:gd name="connsiteX131" fmla="*/ 526606 w 5038884"/>
              <a:gd name="connsiteY131" fmla="*/ 2002452 h 2613972"/>
              <a:gd name="connsiteX132" fmla="*/ 555635 w 5038884"/>
              <a:gd name="connsiteY132" fmla="*/ 1980680 h 2613972"/>
              <a:gd name="connsiteX133" fmla="*/ 599177 w 5038884"/>
              <a:gd name="connsiteY133" fmla="*/ 1951652 h 2613972"/>
              <a:gd name="connsiteX134" fmla="*/ 628206 w 5038884"/>
              <a:gd name="connsiteY134" fmla="*/ 1908109 h 2613972"/>
              <a:gd name="connsiteX135" fmla="*/ 613692 w 5038884"/>
              <a:gd name="connsiteY135" fmla="*/ 1842795 h 2613972"/>
              <a:gd name="connsiteX136" fmla="*/ 570149 w 5038884"/>
              <a:gd name="connsiteY136" fmla="*/ 1799252 h 2613972"/>
              <a:gd name="connsiteX137" fmla="*/ 528057 w 5038884"/>
              <a:gd name="connsiteY137" fmla="*/ 1807235 h 2613972"/>
              <a:gd name="connsiteX138" fmla="*/ 481249 w 5038884"/>
              <a:gd name="connsiteY138" fmla="*/ 1905206 h 2613972"/>
              <a:gd name="connsiteX139" fmla="*/ 555635 w 5038884"/>
              <a:gd name="connsiteY139" fmla="*/ 2002452 h 2613972"/>
              <a:gd name="connsiteX140" fmla="*/ 570149 w 5038884"/>
              <a:gd name="connsiteY140" fmla="*/ 2024223 h 2613972"/>
              <a:gd name="connsiteX141" fmla="*/ 700777 w 5038884"/>
              <a:gd name="connsiteY141" fmla="*/ 2075023 h 2613972"/>
              <a:gd name="connsiteX142" fmla="*/ 737063 w 5038884"/>
              <a:gd name="connsiteY142" fmla="*/ 2089538 h 2613972"/>
              <a:gd name="connsiteX143" fmla="*/ 867692 w 5038884"/>
              <a:gd name="connsiteY143" fmla="*/ 2126549 h 2613972"/>
              <a:gd name="connsiteX144" fmla="*/ 969292 w 5038884"/>
              <a:gd name="connsiteY144" fmla="*/ 2154852 h 2613972"/>
              <a:gd name="connsiteX145" fmla="*/ 1078149 w 5038884"/>
              <a:gd name="connsiteY145" fmla="*/ 2140338 h 2613972"/>
              <a:gd name="connsiteX146" fmla="*/ 1128949 w 5038884"/>
              <a:gd name="connsiteY146" fmla="*/ 2111309 h 2613972"/>
              <a:gd name="connsiteX147" fmla="*/ 1247603 w 5038884"/>
              <a:gd name="connsiteY147" fmla="*/ 2020232 h 2613972"/>
              <a:gd name="connsiteX148" fmla="*/ 1291509 w 5038884"/>
              <a:gd name="connsiteY148" fmla="*/ 1963989 h 2613972"/>
              <a:gd name="connsiteX149" fmla="*/ 1278083 w 5038884"/>
              <a:gd name="connsiteY149" fmla="*/ 1846060 h 2613972"/>
              <a:gd name="connsiteX150" fmla="*/ 1223292 w 5038884"/>
              <a:gd name="connsiteY150" fmla="*/ 1821023 h 2613972"/>
              <a:gd name="connsiteX151" fmla="*/ 1129675 w 5038884"/>
              <a:gd name="connsiteY151" fmla="*/ 1839892 h 2613972"/>
              <a:gd name="connsiteX152" fmla="*/ 1107177 w 5038884"/>
              <a:gd name="connsiteY152" fmla="*/ 1900852 h 2613972"/>
              <a:gd name="connsiteX153" fmla="*/ 1085406 w 5038884"/>
              <a:gd name="connsiteY153" fmla="*/ 2009709 h 2613972"/>
              <a:gd name="connsiteX154" fmla="*/ 1020092 w 5038884"/>
              <a:gd name="connsiteY154" fmla="*/ 2002452 h 2613972"/>
              <a:gd name="connsiteX155" fmla="*/ 984532 w 5038884"/>
              <a:gd name="connsiteY155" fmla="*/ 1918269 h 2613972"/>
              <a:gd name="connsiteX156" fmla="*/ 996869 w 5038884"/>
              <a:gd name="connsiteY156" fmla="*/ 1814492 h 2613972"/>
              <a:gd name="connsiteX157" fmla="*/ 1070529 w 5038884"/>
              <a:gd name="connsiteY157" fmla="*/ 1738292 h 2613972"/>
              <a:gd name="connsiteX158" fmla="*/ 1230549 w 5038884"/>
              <a:gd name="connsiteY158" fmla="*/ 1697652 h 2613972"/>
              <a:gd name="connsiteX159" fmla="*/ 1339406 w 5038884"/>
              <a:gd name="connsiteY159" fmla="*/ 1704909 h 2613972"/>
              <a:gd name="connsiteX160" fmla="*/ 1426492 w 5038884"/>
              <a:gd name="connsiteY160" fmla="*/ 1748452 h 2613972"/>
              <a:gd name="connsiteX161" fmla="*/ 1480557 w 5038884"/>
              <a:gd name="connsiteY161" fmla="*/ 1799252 h 2613972"/>
              <a:gd name="connsiteX162" fmla="*/ 1510312 w 5038884"/>
              <a:gd name="connsiteY162" fmla="*/ 1866380 h 2613972"/>
              <a:gd name="connsiteX163" fmla="*/ 1511037 w 5038884"/>
              <a:gd name="connsiteY163" fmla="*/ 1968706 h 2613972"/>
              <a:gd name="connsiteX164" fmla="*/ 1463866 w 5038884"/>
              <a:gd name="connsiteY164" fmla="*/ 2053615 h 2613972"/>
              <a:gd name="connsiteX165" fmla="*/ 1404720 w 5038884"/>
              <a:gd name="connsiteY165" fmla="*/ 2169366 h 2613972"/>
              <a:gd name="connsiteX166" fmla="*/ 1368435 w 5038884"/>
              <a:gd name="connsiteY166" fmla="*/ 2299995 h 2613972"/>
              <a:gd name="connsiteX167" fmla="*/ 1370975 w 5038884"/>
              <a:gd name="connsiteY167" fmla="*/ 2456023 h 2613972"/>
              <a:gd name="connsiteX168" fmla="*/ 1513577 w 5038884"/>
              <a:gd name="connsiteY168" fmla="*/ 2561252 h 2613972"/>
              <a:gd name="connsiteX169" fmla="*/ 1636949 w 5038884"/>
              <a:gd name="connsiteY169" fmla="*/ 2597538 h 2613972"/>
              <a:gd name="connsiteX170" fmla="*/ 1813297 w 5038884"/>
              <a:gd name="connsiteY170" fmla="*/ 2613957 h 2613972"/>
              <a:gd name="connsiteX171" fmla="*/ 1929775 w 5038884"/>
              <a:gd name="connsiteY171" fmla="*/ 2579213 h 2613972"/>
              <a:gd name="connsiteX172" fmla="*/ 1963520 w 5038884"/>
              <a:gd name="connsiteY172" fmla="*/ 2503195 h 2613972"/>
              <a:gd name="connsiteX173" fmla="*/ 2006337 w 5038884"/>
              <a:gd name="connsiteY173" fmla="*/ 2321766 h 2613972"/>
              <a:gd name="connsiteX174" fmla="*/ 2043349 w 5038884"/>
              <a:gd name="connsiteY174" fmla="*/ 2118566 h 2613972"/>
              <a:gd name="connsiteX175" fmla="*/ 2102495 w 5038884"/>
              <a:gd name="connsiteY175" fmla="*/ 1994469 h 2613972"/>
              <a:gd name="connsiteX176" fmla="*/ 2221512 w 5038884"/>
              <a:gd name="connsiteY176" fmla="*/ 1885975 h 2613972"/>
              <a:gd name="connsiteX177" fmla="*/ 2333362 w 5038884"/>
              <a:gd name="connsiteY177" fmla="*/ 1873365 h 2613972"/>
              <a:gd name="connsiteX178" fmla="*/ 2398949 w 5038884"/>
              <a:gd name="connsiteY178" fmla="*/ 1886338 h 2613972"/>
              <a:gd name="connsiteX179" fmla="*/ 2457006 w 5038884"/>
              <a:gd name="connsiteY179" fmla="*/ 1937138 h 2613972"/>
              <a:gd name="connsiteX180" fmla="*/ 2493292 w 5038884"/>
              <a:gd name="connsiteY180" fmla="*/ 1980680 h 2613972"/>
              <a:gd name="connsiteX181" fmla="*/ 2533387 w 5038884"/>
              <a:gd name="connsiteY181" fmla="*/ 2070850 h 2613972"/>
              <a:gd name="connsiteX182" fmla="*/ 2542550 w 5038884"/>
              <a:gd name="connsiteY182" fmla="*/ 2186783 h 2613972"/>
              <a:gd name="connsiteX183" fmla="*/ 2476600 w 5038884"/>
              <a:gd name="connsiteY183" fmla="*/ 2276772 h 2613972"/>
              <a:gd name="connsiteX184" fmla="*/ 2332092 w 5038884"/>
              <a:gd name="connsiteY184" fmla="*/ 2284845 h 2613972"/>
              <a:gd name="connsiteX185" fmla="*/ 2435144 w 5038884"/>
              <a:gd name="connsiteY185" fmla="*/ 2156666 h 2613972"/>
              <a:gd name="connsiteX186" fmla="*/ 2379899 w 5038884"/>
              <a:gd name="connsiteY186" fmla="*/ 2052435 h 2613972"/>
              <a:gd name="connsiteX187" fmla="*/ 2275577 w 5038884"/>
              <a:gd name="connsiteY187" fmla="*/ 2024223 h 2613972"/>
              <a:gd name="connsiteX188" fmla="*/ 2152206 w 5038884"/>
              <a:gd name="connsiteY188" fmla="*/ 2118566 h 2613972"/>
              <a:gd name="connsiteX189" fmla="*/ 2130435 w 5038884"/>
              <a:gd name="connsiteY189" fmla="*/ 2358052 h 2613972"/>
              <a:gd name="connsiteX190" fmla="*/ 2209265 w 5038884"/>
              <a:gd name="connsiteY190" fmla="*/ 2471898 h 2613972"/>
              <a:gd name="connsiteX191" fmla="*/ 2319120 w 5038884"/>
              <a:gd name="connsiteY191" fmla="*/ 2539480 h 2613972"/>
              <a:gd name="connsiteX192" fmla="*/ 2532662 w 5038884"/>
              <a:gd name="connsiteY192" fmla="*/ 2572682 h 2613972"/>
              <a:gd name="connsiteX193" fmla="*/ 2587635 w 5038884"/>
              <a:gd name="connsiteY193" fmla="*/ 2488680 h 2613972"/>
              <a:gd name="connsiteX194" fmla="*/ 2594892 w 5038884"/>
              <a:gd name="connsiteY194" fmla="*/ 2416109 h 2613972"/>
              <a:gd name="connsiteX195" fmla="*/ 2790835 w 5038884"/>
              <a:gd name="connsiteY195" fmla="*/ 2459652 h 2613972"/>
              <a:gd name="connsiteX196" fmla="*/ 2767612 w 5038884"/>
              <a:gd name="connsiteY196" fmla="*/ 2272145 h 2613972"/>
              <a:gd name="connsiteX197" fmla="*/ 2980246 w 5038884"/>
              <a:gd name="connsiteY197" fmla="*/ 2288837 h 2613972"/>
              <a:gd name="connsiteX198" fmla="*/ 2916474 w 5038884"/>
              <a:gd name="connsiteY198" fmla="*/ 2071576 h 2613972"/>
              <a:gd name="connsiteX199" fmla="*/ 3146435 w 5038884"/>
              <a:gd name="connsiteY199" fmla="*/ 2045995 h 2613972"/>
              <a:gd name="connsiteX200" fmla="*/ 3023063 w 5038884"/>
              <a:gd name="connsiteY200" fmla="*/ 1850052 h 2613972"/>
              <a:gd name="connsiteX201" fmla="*/ 3251300 w 5038884"/>
              <a:gd name="connsiteY201" fmla="*/ 1833179 h 2613972"/>
              <a:gd name="connsiteX202" fmla="*/ 3091099 w 5038884"/>
              <a:gd name="connsiteY202" fmla="*/ 1654109 h 2613972"/>
              <a:gd name="connsiteX203" fmla="*/ 3298835 w 5038884"/>
              <a:gd name="connsiteY203" fmla="*/ 1574280 h 2613972"/>
              <a:gd name="connsiteX204" fmla="*/ 3119402 w 5038884"/>
              <a:gd name="connsiteY204" fmla="*/ 1427233 h 2613972"/>
              <a:gd name="connsiteX205" fmla="*/ 3313349 w 5038884"/>
              <a:gd name="connsiteY205" fmla="*/ 1269480 h 2613972"/>
              <a:gd name="connsiteX206" fmla="*/ 3097993 w 5038884"/>
              <a:gd name="connsiteY206" fmla="*/ 1179401 h 2613972"/>
              <a:gd name="connsiteX207" fmla="*/ 3255292 w 5038884"/>
              <a:gd name="connsiteY207" fmla="*/ 1000966 h 2613972"/>
              <a:gd name="connsiteX208" fmla="*/ 3028325 w 5038884"/>
              <a:gd name="connsiteY208" fmla="*/ 929937 h 2613972"/>
              <a:gd name="connsiteX209" fmla="*/ 3131920 w 5038884"/>
              <a:gd name="connsiteY209" fmla="*/ 710680 h 2613972"/>
              <a:gd name="connsiteX210" fmla="*/ 2892435 w 5038884"/>
              <a:gd name="connsiteY210" fmla="*/ 652623 h 2613972"/>
              <a:gd name="connsiteX211" fmla="*/ 2976527 w 5038884"/>
              <a:gd name="connsiteY211" fmla="*/ 470741 h 2613972"/>
              <a:gd name="connsiteX212" fmla="*/ 2736950 w 5038884"/>
              <a:gd name="connsiteY212" fmla="*/ 453233 h 2613972"/>
              <a:gd name="connsiteX213" fmla="*/ 2725520 w 5038884"/>
              <a:gd name="connsiteY213" fmla="*/ 297023 h 2613972"/>
              <a:gd name="connsiteX214" fmla="*/ 2711006 w 5038884"/>
              <a:gd name="connsiteY214" fmla="*/ 238966 h 2613972"/>
              <a:gd name="connsiteX0" fmla="*/ 4779292 w 5040246"/>
              <a:gd name="connsiteY0" fmla="*/ 514738 h 2613972"/>
              <a:gd name="connsiteX1" fmla="*/ 4815577 w 5040246"/>
              <a:gd name="connsiteY1" fmla="*/ 558280 h 2613972"/>
              <a:gd name="connsiteX2" fmla="*/ 4895406 w 5040246"/>
              <a:gd name="connsiteY2" fmla="*/ 551023 h 2613972"/>
              <a:gd name="connsiteX3" fmla="*/ 4895406 w 5040246"/>
              <a:gd name="connsiteY3" fmla="*/ 471195 h 2613972"/>
              <a:gd name="connsiteX4" fmla="*/ 4859120 w 5040246"/>
              <a:gd name="connsiteY4" fmla="*/ 434909 h 2613972"/>
              <a:gd name="connsiteX5" fmla="*/ 4815577 w 5040246"/>
              <a:gd name="connsiteY5" fmla="*/ 420395 h 2613972"/>
              <a:gd name="connsiteX6" fmla="*/ 4750263 w 5040246"/>
              <a:gd name="connsiteY6" fmla="*/ 427652 h 2613972"/>
              <a:gd name="connsiteX7" fmla="*/ 4684223 w 5040246"/>
              <a:gd name="connsiteY7" fmla="*/ 528435 h 2613972"/>
              <a:gd name="connsiteX8" fmla="*/ 4706720 w 5040246"/>
              <a:gd name="connsiteY8" fmla="*/ 674395 h 2613972"/>
              <a:gd name="connsiteX9" fmla="*/ 4743006 w 5040246"/>
              <a:gd name="connsiteY9" fmla="*/ 703423 h 2613972"/>
              <a:gd name="connsiteX10" fmla="*/ 4779292 w 5040246"/>
              <a:gd name="connsiteY10" fmla="*/ 725195 h 2613972"/>
              <a:gd name="connsiteX11" fmla="*/ 4801063 w 5040246"/>
              <a:gd name="connsiteY11" fmla="*/ 739709 h 2613972"/>
              <a:gd name="connsiteX12" fmla="*/ 4960720 w 5040246"/>
              <a:gd name="connsiteY12" fmla="*/ 725195 h 2613972"/>
              <a:gd name="connsiteX13" fmla="*/ 4982492 w 5040246"/>
              <a:gd name="connsiteY13" fmla="*/ 681652 h 2613972"/>
              <a:gd name="connsiteX14" fmla="*/ 5038190 w 5040246"/>
              <a:gd name="connsiteY14" fmla="*/ 586946 h 2613972"/>
              <a:gd name="connsiteX15" fmla="*/ 5021771 w 5040246"/>
              <a:gd name="connsiteY15" fmla="*/ 439717 h 2613972"/>
              <a:gd name="connsiteX16" fmla="*/ 4960720 w 5040246"/>
              <a:gd name="connsiteY16" fmla="*/ 318795 h 2613972"/>
              <a:gd name="connsiteX17" fmla="*/ 4851863 w 5040246"/>
              <a:gd name="connsiteY17" fmla="*/ 238966 h 2613972"/>
              <a:gd name="connsiteX18" fmla="*/ 4743006 w 5040246"/>
              <a:gd name="connsiteY18" fmla="*/ 166395 h 2613972"/>
              <a:gd name="connsiteX19" fmla="*/ 4568835 w 5040246"/>
              <a:gd name="connsiteY19" fmla="*/ 72052 h 2613972"/>
              <a:gd name="connsiteX20" fmla="*/ 4264035 w 5040246"/>
              <a:gd name="connsiteY20" fmla="*/ 6738 h 2613972"/>
              <a:gd name="connsiteX21" fmla="*/ 3939822 w 5040246"/>
              <a:gd name="connsiteY21" fmla="*/ 9550 h 2613972"/>
              <a:gd name="connsiteX22" fmla="*/ 3722380 w 5040246"/>
              <a:gd name="connsiteY22" fmla="*/ 72778 h 2613972"/>
              <a:gd name="connsiteX23" fmla="*/ 3547755 w 5040246"/>
              <a:gd name="connsiteY23" fmla="*/ 254932 h 2613972"/>
              <a:gd name="connsiteX24" fmla="*/ 3502035 w 5040246"/>
              <a:gd name="connsiteY24" fmla="*/ 427652 h 2613972"/>
              <a:gd name="connsiteX25" fmla="*/ 3501672 w 5040246"/>
              <a:gd name="connsiteY25" fmla="*/ 560095 h 2613972"/>
              <a:gd name="connsiteX26" fmla="*/ 3554649 w 5040246"/>
              <a:gd name="connsiteY26" fmla="*/ 674395 h 2613972"/>
              <a:gd name="connsiteX27" fmla="*/ 3638106 w 5040246"/>
              <a:gd name="connsiteY27" fmla="*/ 736806 h 2613972"/>
              <a:gd name="connsiteX28" fmla="*/ 3756397 w 5040246"/>
              <a:gd name="connsiteY28" fmla="*/ 759303 h 2613972"/>
              <a:gd name="connsiteX29" fmla="*/ 3886663 w 5040246"/>
              <a:gd name="connsiteY29" fmla="*/ 746966 h 2613972"/>
              <a:gd name="connsiteX30" fmla="*/ 3980643 w 5040246"/>
              <a:gd name="connsiteY30" fmla="*/ 665686 h 2613972"/>
              <a:gd name="connsiteX31" fmla="*/ 4000237 w 5040246"/>
              <a:gd name="connsiteY31" fmla="*/ 584043 h 2613972"/>
              <a:gd name="connsiteX32" fmla="*/ 3943450 w 5040246"/>
              <a:gd name="connsiteY32" fmla="*/ 487160 h 2613972"/>
              <a:gd name="connsiteX33" fmla="*/ 3866706 w 5040246"/>
              <a:gd name="connsiteY33" fmla="*/ 455229 h 2613972"/>
              <a:gd name="connsiteX34" fmla="*/ 3801120 w 5040246"/>
              <a:gd name="connsiteY34" fmla="*/ 466659 h 2613972"/>
              <a:gd name="connsiteX35" fmla="*/ 3763292 w 5040246"/>
              <a:gd name="connsiteY35" fmla="*/ 536509 h 2613972"/>
              <a:gd name="connsiteX36" fmla="*/ 3770005 w 5040246"/>
              <a:gd name="connsiteY36" fmla="*/ 633845 h 2613972"/>
              <a:gd name="connsiteX37" fmla="*/ 3681286 w 5040246"/>
              <a:gd name="connsiteY37" fmla="*/ 546669 h 2613972"/>
              <a:gd name="connsiteX38" fmla="*/ 3668949 w 5040246"/>
              <a:gd name="connsiteY38" fmla="*/ 442166 h 2613972"/>
              <a:gd name="connsiteX39" fmla="*/ 3724285 w 5040246"/>
              <a:gd name="connsiteY39" fmla="*/ 353992 h 2613972"/>
              <a:gd name="connsiteX40" fmla="*/ 3827427 w 5040246"/>
              <a:gd name="connsiteY40" fmla="*/ 318069 h 2613972"/>
              <a:gd name="connsiteX41" fmla="*/ 3959235 w 5040246"/>
              <a:gd name="connsiteY41" fmla="*/ 340566 h 2613972"/>
              <a:gd name="connsiteX42" fmla="*/ 4097120 w 5040246"/>
              <a:gd name="connsiteY42" fmla="*/ 485709 h 2613972"/>
              <a:gd name="connsiteX43" fmla="*/ 4111997 w 5040246"/>
              <a:gd name="connsiteY43" fmla="*/ 627586 h 2613972"/>
              <a:gd name="connsiteX44" fmla="*/ 4060835 w 5040246"/>
              <a:gd name="connsiteY44" fmla="*/ 775995 h 2613972"/>
              <a:gd name="connsiteX45" fmla="*/ 3946897 w 5040246"/>
              <a:gd name="connsiteY45" fmla="*/ 858000 h 2613972"/>
              <a:gd name="connsiteX46" fmla="*/ 3780255 w 5040246"/>
              <a:gd name="connsiteY46" fmla="*/ 892472 h 2613972"/>
              <a:gd name="connsiteX47" fmla="*/ 3567349 w 5040246"/>
              <a:gd name="connsiteY47" fmla="*/ 870338 h 2613972"/>
              <a:gd name="connsiteX48" fmla="*/ 3414586 w 5040246"/>
              <a:gd name="connsiteY48" fmla="*/ 817633 h 2613972"/>
              <a:gd name="connsiteX49" fmla="*/ 3324870 w 5040246"/>
              <a:gd name="connsiteY49" fmla="*/ 699432 h 2613972"/>
              <a:gd name="connsiteX50" fmla="*/ 3267538 w 5040246"/>
              <a:gd name="connsiteY50" fmla="*/ 546941 h 2613972"/>
              <a:gd name="connsiteX51" fmla="*/ 3199412 w 5040246"/>
              <a:gd name="connsiteY51" fmla="*/ 374675 h 2613972"/>
              <a:gd name="connsiteX52" fmla="*/ 3139177 w 5040246"/>
              <a:gd name="connsiteY52" fmla="*/ 289766 h 2613972"/>
              <a:gd name="connsiteX53" fmla="*/ 3081120 w 5040246"/>
              <a:gd name="connsiteY53" fmla="*/ 238966 h 2613972"/>
              <a:gd name="connsiteX54" fmla="*/ 3008549 w 5040246"/>
              <a:gd name="connsiteY54" fmla="*/ 180909 h 2613972"/>
              <a:gd name="connsiteX55" fmla="*/ 2934889 w 5040246"/>
              <a:gd name="connsiteY55" fmla="*/ 131198 h 2613972"/>
              <a:gd name="connsiteX56" fmla="*/ 2827120 w 5040246"/>
              <a:gd name="connsiteY56" fmla="*/ 86566 h 2613972"/>
              <a:gd name="connsiteX57" fmla="*/ 2667463 w 5040246"/>
              <a:gd name="connsiteY57" fmla="*/ 57538 h 2613972"/>
              <a:gd name="connsiteX58" fmla="*/ 2500549 w 5040246"/>
              <a:gd name="connsiteY58" fmla="*/ 50280 h 2613972"/>
              <a:gd name="connsiteX59" fmla="*/ 2275577 w 5040246"/>
              <a:gd name="connsiteY59" fmla="*/ 28509 h 2613972"/>
              <a:gd name="connsiteX60" fmla="*/ 2036092 w 5040246"/>
              <a:gd name="connsiteY60" fmla="*/ 13995 h 2613972"/>
              <a:gd name="connsiteX61" fmla="*/ 1753063 w 5040246"/>
              <a:gd name="connsiteY61" fmla="*/ 35766 h 2613972"/>
              <a:gd name="connsiteX62" fmla="*/ 1519746 w 5040246"/>
              <a:gd name="connsiteY62" fmla="*/ 88743 h 2613972"/>
              <a:gd name="connsiteX63" fmla="*/ 1157977 w 5040246"/>
              <a:gd name="connsiteY63" fmla="*/ 197238 h 2613972"/>
              <a:gd name="connsiteX64" fmla="*/ 969292 w 5040246"/>
              <a:gd name="connsiteY64" fmla="*/ 267995 h 2613972"/>
              <a:gd name="connsiteX65" fmla="*/ 889463 w 5040246"/>
              <a:gd name="connsiteY65" fmla="*/ 326052 h 2613972"/>
              <a:gd name="connsiteX66" fmla="*/ 763189 w 5040246"/>
              <a:gd name="connsiteY66" fmla="*/ 427289 h 2613972"/>
              <a:gd name="connsiteX67" fmla="*/ 693520 w 5040246"/>
              <a:gd name="connsiteY67" fmla="*/ 507480 h 2613972"/>
              <a:gd name="connsiteX68" fmla="*/ 664492 w 5040246"/>
              <a:gd name="connsiteY68" fmla="*/ 551023 h 2613972"/>
              <a:gd name="connsiteX69" fmla="*/ 642720 w 5040246"/>
              <a:gd name="connsiteY69" fmla="*/ 616338 h 2613972"/>
              <a:gd name="connsiteX70" fmla="*/ 651792 w 5040246"/>
              <a:gd name="connsiteY70" fmla="*/ 747692 h 2613972"/>
              <a:gd name="connsiteX71" fmla="*/ 700052 w 5040246"/>
              <a:gd name="connsiteY71" fmla="*/ 811192 h 2613972"/>
              <a:gd name="connsiteX72" fmla="*/ 751577 w 5040246"/>
              <a:gd name="connsiteY72" fmla="*/ 811555 h 2613972"/>
              <a:gd name="connsiteX73" fmla="*/ 775889 w 5040246"/>
              <a:gd name="connsiteY73" fmla="*/ 755675 h 2613972"/>
              <a:gd name="connsiteX74" fmla="*/ 764640 w 5040246"/>
              <a:gd name="connsiteY74" fmla="*/ 686006 h 2613972"/>
              <a:gd name="connsiteX75" fmla="*/ 704769 w 5040246"/>
              <a:gd name="connsiteY75" fmla="*/ 651172 h 2613972"/>
              <a:gd name="connsiteX76" fmla="*/ 567246 w 5040246"/>
              <a:gd name="connsiteY76" fmla="*/ 645729 h 2613972"/>
              <a:gd name="connsiteX77" fmla="*/ 468549 w 5040246"/>
              <a:gd name="connsiteY77" fmla="*/ 688909 h 2613972"/>
              <a:gd name="connsiteX78" fmla="*/ 446777 w 5040246"/>
              <a:gd name="connsiteY78" fmla="*/ 761480 h 2613972"/>
              <a:gd name="connsiteX79" fmla="*/ 475806 w 5040246"/>
              <a:gd name="connsiteY79" fmla="*/ 855823 h 2613972"/>
              <a:gd name="connsiteX80" fmla="*/ 533863 w 5040246"/>
              <a:gd name="connsiteY80" fmla="*/ 848566 h 2613972"/>
              <a:gd name="connsiteX81" fmla="*/ 541120 w 5040246"/>
              <a:gd name="connsiteY81" fmla="*/ 826795 h 2613972"/>
              <a:gd name="connsiteX82" fmla="*/ 519349 w 5040246"/>
              <a:gd name="connsiteY82" fmla="*/ 746966 h 2613972"/>
              <a:gd name="connsiteX83" fmla="*/ 497577 w 5040246"/>
              <a:gd name="connsiteY83" fmla="*/ 732452 h 2613972"/>
              <a:gd name="connsiteX84" fmla="*/ 352435 w 5040246"/>
              <a:gd name="connsiteY84" fmla="*/ 739709 h 2613972"/>
              <a:gd name="connsiteX85" fmla="*/ 252286 w 5040246"/>
              <a:gd name="connsiteY85" fmla="*/ 797766 h 2613972"/>
              <a:gd name="connsiteX86" fmla="*/ 192777 w 5040246"/>
              <a:gd name="connsiteY86" fmla="*/ 899366 h 2613972"/>
              <a:gd name="connsiteX87" fmla="*/ 187335 w 5040246"/>
              <a:gd name="connsiteY87" fmla="*/ 1033260 h 2613972"/>
              <a:gd name="connsiteX88" fmla="*/ 218177 w 5040246"/>
              <a:gd name="connsiteY88" fmla="*/ 1077529 h 2613972"/>
              <a:gd name="connsiteX89" fmla="*/ 278049 w 5040246"/>
              <a:gd name="connsiteY89" fmla="*/ 1070272 h 2613972"/>
              <a:gd name="connsiteX90" fmla="*/ 297643 w 5040246"/>
              <a:gd name="connsiteY90" fmla="*/ 1029269 h 2613972"/>
              <a:gd name="connsiteX91" fmla="*/ 260995 w 5040246"/>
              <a:gd name="connsiteY91" fmla="*/ 964318 h 2613972"/>
              <a:gd name="connsiteX92" fmla="*/ 172095 w 5040246"/>
              <a:gd name="connsiteY92" fmla="*/ 958875 h 2613972"/>
              <a:gd name="connsiteX93" fmla="*/ 108957 w 5040246"/>
              <a:gd name="connsiteY93" fmla="*/ 1003143 h 2613972"/>
              <a:gd name="connsiteX94" fmla="*/ 54892 w 5040246"/>
              <a:gd name="connsiteY94" fmla="*/ 1073538 h 2613972"/>
              <a:gd name="connsiteX95" fmla="*/ 14252 w 5040246"/>
              <a:gd name="connsiteY95" fmla="*/ 1163526 h 2613972"/>
              <a:gd name="connsiteX96" fmla="*/ 20783 w 5040246"/>
              <a:gd name="connsiteY96" fmla="*/ 1268755 h 2613972"/>
              <a:gd name="connsiteX97" fmla="*/ 69406 w 5040246"/>
              <a:gd name="connsiteY97" fmla="*/ 1320280 h 2613972"/>
              <a:gd name="connsiteX98" fmla="*/ 112949 w 5040246"/>
              <a:gd name="connsiteY98" fmla="*/ 1349309 h 2613972"/>
              <a:gd name="connsiteX99" fmla="*/ 159032 w 5040246"/>
              <a:gd name="connsiteY99" fmla="*/ 1348583 h 2613972"/>
              <a:gd name="connsiteX100" fmla="*/ 217089 w 5040246"/>
              <a:gd name="connsiteY100" fmla="*/ 1323183 h 2613972"/>
              <a:gd name="connsiteX101" fmla="*/ 199672 w 5040246"/>
              <a:gd name="connsiteY101" fmla="*/ 1249886 h 2613972"/>
              <a:gd name="connsiteX102" fmla="*/ 124197 w 5040246"/>
              <a:gd name="connsiteY102" fmla="*/ 1242992 h 2613972"/>
              <a:gd name="connsiteX103" fmla="*/ 54892 w 5040246"/>
              <a:gd name="connsiteY103" fmla="*/ 1269480 h 2613972"/>
              <a:gd name="connsiteX104" fmla="*/ 33120 w 5040246"/>
              <a:gd name="connsiteY104" fmla="*/ 1305766 h 2613972"/>
              <a:gd name="connsiteX105" fmla="*/ 18606 w 5040246"/>
              <a:gd name="connsiteY105" fmla="*/ 1327538 h 2613972"/>
              <a:gd name="connsiteX106" fmla="*/ 4092 w 5040246"/>
              <a:gd name="connsiteY106" fmla="*/ 1386320 h 2613972"/>
              <a:gd name="connsiteX107" fmla="*/ 3729 w 5040246"/>
              <a:gd name="connsiteY107" fmla="*/ 1442926 h 2613972"/>
              <a:gd name="connsiteX108" fmla="*/ 47635 w 5040246"/>
              <a:gd name="connsiteY108" fmla="*/ 1501709 h 2613972"/>
              <a:gd name="connsiteX109" fmla="*/ 91177 w 5040246"/>
              <a:gd name="connsiteY109" fmla="*/ 1530738 h 2613972"/>
              <a:gd name="connsiteX110" fmla="*/ 127100 w 5040246"/>
              <a:gd name="connsiteY110" fmla="*/ 1575006 h 2613972"/>
              <a:gd name="connsiteX111" fmla="*/ 171006 w 5040246"/>
              <a:gd name="connsiteY111" fmla="*/ 1588795 h 2613972"/>
              <a:gd name="connsiteX112" fmla="*/ 228337 w 5040246"/>
              <a:gd name="connsiteY112" fmla="*/ 1568475 h 2613972"/>
              <a:gd name="connsiteX113" fmla="*/ 236683 w 5040246"/>
              <a:gd name="connsiteY113" fmla="*/ 1490460 h 2613972"/>
              <a:gd name="connsiteX114" fmla="*/ 157217 w 5040246"/>
              <a:gd name="connsiteY114" fmla="*/ 1472318 h 2613972"/>
              <a:gd name="connsiteX115" fmla="*/ 105692 w 5040246"/>
              <a:gd name="connsiteY115" fmla="*/ 1508966 h 2613972"/>
              <a:gd name="connsiteX116" fmla="*/ 105692 w 5040246"/>
              <a:gd name="connsiteY116" fmla="*/ 1704909 h 2613972"/>
              <a:gd name="connsiteX117" fmla="*/ 141615 w 5040246"/>
              <a:gd name="connsiteY117" fmla="*/ 1756072 h 2613972"/>
              <a:gd name="connsiteX118" fmla="*/ 192777 w 5040246"/>
              <a:gd name="connsiteY118" fmla="*/ 1799252 h 2613972"/>
              <a:gd name="connsiteX119" fmla="*/ 250835 w 5040246"/>
              <a:gd name="connsiteY119" fmla="*/ 1835538 h 2613972"/>
              <a:gd name="connsiteX120" fmla="*/ 359692 w 5040246"/>
              <a:gd name="connsiteY120" fmla="*/ 1828280 h 2613972"/>
              <a:gd name="connsiteX121" fmla="*/ 394163 w 5040246"/>
              <a:gd name="connsiteY121" fmla="*/ 1803243 h 2613972"/>
              <a:gd name="connsiteX122" fmla="*/ 410492 w 5040246"/>
              <a:gd name="connsiteY122" fmla="*/ 1704909 h 2613972"/>
              <a:gd name="connsiteX123" fmla="*/ 366949 w 5040246"/>
              <a:gd name="connsiteY123" fmla="*/ 1690395 h 2613972"/>
              <a:gd name="connsiteX124" fmla="*/ 316149 w 5040246"/>
              <a:gd name="connsiteY124" fmla="*/ 1697652 h 2613972"/>
              <a:gd name="connsiteX125" fmla="*/ 279863 w 5040246"/>
              <a:gd name="connsiteY125" fmla="*/ 1726680 h 2613972"/>
              <a:gd name="connsiteX126" fmla="*/ 265349 w 5040246"/>
              <a:gd name="connsiteY126" fmla="*/ 1791995 h 2613972"/>
              <a:gd name="connsiteX127" fmla="*/ 276235 w 5040246"/>
              <a:gd name="connsiteY127" fmla="*/ 1945846 h 2613972"/>
              <a:gd name="connsiteX128" fmla="*/ 331026 w 5040246"/>
              <a:gd name="connsiteY128" fmla="*/ 1991203 h 2613972"/>
              <a:gd name="connsiteX129" fmla="*/ 417749 w 5040246"/>
              <a:gd name="connsiteY129" fmla="*/ 2009709 h 2613972"/>
              <a:gd name="connsiteX130" fmla="*/ 526606 w 5040246"/>
              <a:gd name="connsiteY130" fmla="*/ 2002452 h 2613972"/>
              <a:gd name="connsiteX131" fmla="*/ 555635 w 5040246"/>
              <a:gd name="connsiteY131" fmla="*/ 1980680 h 2613972"/>
              <a:gd name="connsiteX132" fmla="*/ 599177 w 5040246"/>
              <a:gd name="connsiteY132" fmla="*/ 1951652 h 2613972"/>
              <a:gd name="connsiteX133" fmla="*/ 628206 w 5040246"/>
              <a:gd name="connsiteY133" fmla="*/ 1908109 h 2613972"/>
              <a:gd name="connsiteX134" fmla="*/ 613692 w 5040246"/>
              <a:gd name="connsiteY134" fmla="*/ 1842795 h 2613972"/>
              <a:gd name="connsiteX135" fmla="*/ 570149 w 5040246"/>
              <a:gd name="connsiteY135" fmla="*/ 1799252 h 2613972"/>
              <a:gd name="connsiteX136" fmla="*/ 528057 w 5040246"/>
              <a:gd name="connsiteY136" fmla="*/ 1807235 h 2613972"/>
              <a:gd name="connsiteX137" fmla="*/ 481249 w 5040246"/>
              <a:gd name="connsiteY137" fmla="*/ 1905206 h 2613972"/>
              <a:gd name="connsiteX138" fmla="*/ 555635 w 5040246"/>
              <a:gd name="connsiteY138" fmla="*/ 2002452 h 2613972"/>
              <a:gd name="connsiteX139" fmla="*/ 570149 w 5040246"/>
              <a:gd name="connsiteY139" fmla="*/ 2024223 h 2613972"/>
              <a:gd name="connsiteX140" fmla="*/ 700777 w 5040246"/>
              <a:gd name="connsiteY140" fmla="*/ 2075023 h 2613972"/>
              <a:gd name="connsiteX141" fmla="*/ 737063 w 5040246"/>
              <a:gd name="connsiteY141" fmla="*/ 2089538 h 2613972"/>
              <a:gd name="connsiteX142" fmla="*/ 867692 w 5040246"/>
              <a:gd name="connsiteY142" fmla="*/ 2126549 h 2613972"/>
              <a:gd name="connsiteX143" fmla="*/ 969292 w 5040246"/>
              <a:gd name="connsiteY143" fmla="*/ 2154852 h 2613972"/>
              <a:gd name="connsiteX144" fmla="*/ 1078149 w 5040246"/>
              <a:gd name="connsiteY144" fmla="*/ 2140338 h 2613972"/>
              <a:gd name="connsiteX145" fmla="*/ 1128949 w 5040246"/>
              <a:gd name="connsiteY145" fmla="*/ 2111309 h 2613972"/>
              <a:gd name="connsiteX146" fmla="*/ 1247603 w 5040246"/>
              <a:gd name="connsiteY146" fmla="*/ 2020232 h 2613972"/>
              <a:gd name="connsiteX147" fmla="*/ 1291509 w 5040246"/>
              <a:gd name="connsiteY147" fmla="*/ 1963989 h 2613972"/>
              <a:gd name="connsiteX148" fmla="*/ 1278083 w 5040246"/>
              <a:gd name="connsiteY148" fmla="*/ 1846060 h 2613972"/>
              <a:gd name="connsiteX149" fmla="*/ 1223292 w 5040246"/>
              <a:gd name="connsiteY149" fmla="*/ 1821023 h 2613972"/>
              <a:gd name="connsiteX150" fmla="*/ 1129675 w 5040246"/>
              <a:gd name="connsiteY150" fmla="*/ 1839892 h 2613972"/>
              <a:gd name="connsiteX151" fmla="*/ 1107177 w 5040246"/>
              <a:gd name="connsiteY151" fmla="*/ 1900852 h 2613972"/>
              <a:gd name="connsiteX152" fmla="*/ 1085406 w 5040246"/>
              <a:gd name="connsiteY152" fmla="*/ 2009709 h 2613972"/>
              <a:gd name="connsiteX153" fmla="*/ 1020092 w 5040246"/>
              <a:gd name="connsiteY153" fmla="*/ 2002452 h 2613972"/>
              <a:gd name="connsiteX154" fmla="*/ 984532 w 5040246"/>
              <a:gd name="connsiteY154" fmla="*/ 1918269 h 2613972"/>
              <a:gd name="connsiteX155" fmla="*/ 996869 w 5040246"/>
              <a:gd name="connsiteY155" fmla="*/ 1814492 h 2613972"/>
              <a:gd name="connsiteX156" fmla="*/ 1070529 w 5040246"/>
              <a:gd name="connsiteY156" fmla="*/ 1738292 h 2613972"/>
              <a:gd name="connsiteX157" fmla="*/ 1230549 w 5040246"/>
              <a:gd name="connsiteY157" fmla="*/ 1697652 h 2613972"/>
              <a:gd name="connsiteX158" fmla="*/ 1339406 w 5040246"/>
              <a:gd name="connsiteY158" fmla="*/ 1704909 h 2613972"/>
              <a:gd name="connsiteX159" fmla="*/ 1426492 w 5040246"/>
              <a:gd name="connsiteY159" fmla="*/ 1748452 h 2613972"/>
              <a:gd name="connsiteX160" fmla="*/ 1480557 w 5040246"/>
              <a:gd name="connsiteY160" fmla="*/ 1799252 h 2613972"/>
              <a:gd name="connsiteX161" fmla="*/ 1510312 w 5040246"/>
              <a:gd name="connsiteY161" fmla="*/ 1866380 h 2613972"/>
              <a:gd name="connsiteX162" fmla="*/ 1511037 w 5040246"/>
              <a:gd name="connsiteY162" fmla="*/ 1968706 h 2613972"/>
              <a:gd name="connsiteX163" fmla="*/ 1463866 w 5040246"/>
              <a:gd name="connsiteY163" fmla="*/ 2053615 h 2613972"/>
              <a:gd name="connsiteX164" fmla="*/ 1404720 w 5040246"/>
              <a:gd name="connsiteY164" fmla="*/ 2169366 h 2613972"/>
              <a:gd name="connsiteX165" fmla="*/ 1368435 w 5040246"/>
              <a:gd name="connsiteY165" fmla="*/ 2299995 h 2613972"/>
              <a:gd name="connsiteX166" fmla="*/ 1370975 w 5040246"/>
              <a:gd name="connsiteY166" fmla="*/ 2456023 h 2613972"/>
              <a:gd name="connsiteX167" fmla="*/ 1513577 w 5040246"/>
              <a:gd name="connsiteY167" fmla="*/ 2561252 h 2613972"/>
              <a:gd name="connsiteX168" fmla="*/ 1636949 w 5040246"/>
              <a:gd name="connsiteY168" fmla="*/ 2597538 h 2613972"/>
              <a:gd name="connsiteX169" fmla="*/ 1813297 w 5040246"/>
              <a:gd name="connsiteY169" fmla="*/ 2613957 h 2613972"/>
              <a:gd name="connsiteX170" fmla="*/ 1929775 w 5040246"/>
              <a:gd name="connsiteY170" fmla="*/ 2579213 h 2613972"/>
              <a:gd name="connsiteX171" fmla="*/ 1963520 w 5040246"/>
              <a:gd name="connsiteY171" fmla="*/ 2503195 h 2613972"/>
              <a:gd name="connsiteX172" fmla="*/ 2006337 w 5040246"/>
              <a:gd name="connsiteY172" fmla="*/ 2321766 h 2613972"/>
              <a:gd name="connsiteX173" fmla="*/ 2043349 w 5040246"/>
              <a:gd name="connsiteY173" fmla="*/ 2118566 h 2613972"/>
              <a:gd name="connsiteX174" fmla="*/ 2102495 w 5040246"/>
              <a:gd name="connsiteY174" fmla="*/ 1994469 h 2613972"/>
              <a:gd name="connsiteX175" fmla="*/ 2221512 w 5040246"/>
              <a:gd name="connsiteY175" fmla="*/ 1885975 h 2613972"/>
              <a:gd name="connsiteX176" fmla="*/ 2333362 w 5040246"/>
              <a:gd name="connsiteY176" fmla="*/ 1873365 h 2613972"/>
              <a:gd name="connsiteX177" fmla="*/ 2398949 w 5040246"/>
              <a:gd name="connsiteY177" fmla="*/ 1886338 h 2613972"/>
              <a:gd name="connsiteX178" fmla="*/ 2457006 w 5040246"/>
              <a:gd name="connsiteY178" fmla="*/ 1937138 h 2613972"/>
              <a:gd name="connsiteX179" fmla="*/ 2493292 w 5040246"/>
              <a:gd name="connsiteY179" fmla="*/ 1980680 h 2613972"/>
              <a:gd name="connsiteX180" fmla="*/ 2533387 w 5040246"/>
              <a:gd name="connsiteY180" fmla="*/ 2070850 h 2613972"/>
              <a:gd name="connsiteX181" fmla="*/ 2542550 w 5040246"/>
              <a:gd name="connsiteY181" fmla="*/ 2186783 h 2613972"/>
              <a:gd name="connsiteX182" fmla="*/ 2476600 w 5040246"/>
              <a:gd name="connsiteY182" fmla="*/ 2276772 h 2613972"/>
              <a:gd name="connsiteX183" fmla="*/ 2332092 w 5040246"/>
              <a:gd name="connsiteY183" fmla="*/ 2284845 h 2613972"/>
              <a:gd name="connsiteX184" fmla="*/ 2435144 w 5040246"/>
              <a:gd name="connsiteY184" fmla="*/ 2156666 h 2613972"/>
              <a:gd name="connsiteX185" fmla="*/ 2379899 w 5040246"/>
              <a:gd name="connsiteY185" fmla="*/ 2052435 h 2613972"/>
              <a:gd name="connsiteX186" fmla="*/ 2275577 w 5040246"/>
              <a:gd name="connsiteY186" fmla="*/ 2024223 h 2613972"/>
              <a:gd name="connsiteX187" fmla="*/ 2152206 w 5040246"/>
              <a:gd name="connsiteY187" fmla="*/ 2118566 h 2613972"/>
              <a:gd name="connsiteX188" fmla="*/ 2130435 w 5040246"/>
              <a:gd name="connsiteY188" fmla="*/ 2358052 h 2613972"/>
              <a:gd name="connsiteX189" fmla="*/ 2209265 w 5040246"/>
              <a:gd name="connsiteY189" fmla="*/ 2471898 h 2613972"/>
              <a:gd name="connsiteX190" fmla="*/ 2319120 w 5040246"/>
              <a:gd name="connsiteY190" fmla="*/ 2539480 h 2613972"/>
              <a:gd name="connsiteX191" fmla="*/ 2532662 w 5040246"/>
              <a:gd name="connsiteY191" fmla="*/ 2572682 h 2613972"/>
              <a:gd name="connsiteX192" fmla="*/ 2587635 w 5040246"/>
              <a:gd name="connsiteY192" fmla="*/ 2488680 h 2613972"/>
              <a:gd name="connsiteX193" fmla="*/ 2594892 w 5040246"/>
              <a:gd name="connsiteY193" fmla="*/ 2416109 h 2613972"/>
              <a:gd name="connsiteX194" fmla="*/ 2790835 w 5040246"/>
              <a:gd name="connsiteY194" fmla="*/ 2459652 h 2613972"/>
              <a:gd name="connsiteX195" fmla="*/ 2767612 w 5040246"/>
              <a:gd name="connsiteY195" fmla="*/ 2272145 h 2613972"/>
              <a:gd name="connsiteX196" fmla="*/ 2980246 w 5040246"/>
              <a:gd name="connsiteY196" fmla="*/ 2288837 h 2613972"/>
              <a:gd name="connsiteX197" fmla="*/ 2916474 w 5040246"/>
              <a:gd name="connsiteY197" fmla="*/ 2071576 h 2613972"/>
              <a:gd name="connsiteX198" fmla="*/ 3146435 w 5040246"/>
              <a:gd name="connsiteY198" fmla="*/ 2045995 h 2613972"/>
              <a:gd name="connsiteX199" fmla="*/ 3023063 w 5040246"/>
              <a:gd name="connsiteY199" fmla="*/ 1850052 h 2613972"/>
              <a:gd name="connsiteX200" fmla="*/ 3251300 w 5040246"/>
              <a:gd name="connsiteY200" fmla="*/ 1833179 h 2613972"/>
              <a:gd name="connsiteX201" fmla="*/ 3091099 w 5040246"/>
              <a:gd name="connsiteY201" fmla="*/ 1654109 h 2613972"/>
              <a:gd name="connsiteX202" fmla="*/ 3298835 w 5040246"/>
              <a:gd name="connsiteY202" fmla="*/ 1574280 h 2613972"/>
              <a:gd name="connsiteX203" fmla="*/ 3119402 w 5040246"/>
              <a:gd name="connsiteY203" fmla="*/ 1427233 h 2613972"/>
              <a:gd name="connsiteX204" fmla="*/ 3313349 w 5040246"/>
              <a:gd name="connsiteY204" fmla="*/ 1269480 h 2613972"/>
              <a:gd name="connsiteX205" fmla="*/ 3097993 w 5040246"/>
              <a:gd name="connsiteY205" fmla="*/ 1179401 h 2613972"/>
              <a:gd name="connsiteX206" fmla="*/ 3255292 w 5040246"/>
              <a:gd name="connsiteY206" fmla="*/ 1000966 h 2613972"/>
              <a:gd name="connsiteX207" fmla="*/ 3028325 w 5040246"/>
              <a:gd name="connsiteY207" fmla="*/ 929937 h 2613972"/>
              <a:gd name="connsiteX208" fmla="*/ 3131920 w 5040246"/>
              <a:gd name="connsiteY208" fmla="*/ 710680 h 2613972"/>
              <a:gd name="connsiteX209" fmla="*/ 2892435 w 5040246"/>
              <a:gd name="connsiteY209" fmla="*/ 652623 h 2613972"/>
              <a:gd name="connsiteX210" fmla="*/ 2976527 w 5040246"/>
              <a:gd name="connsiteY210" fmla="*/ 470741 h 2613972"/>
              <a:gd name="connsiteX211" fmla="*/ 2736950 w 5040246"/>
              <a:gd name="connsiteY211" fmla="*/ 453233 h 2613972"/>
              <a:gd name="connsiteX212" fmla="*/ 2725520 w 5040246"/>
              <a:gd name="connsiteY212" fmla="*/ 297023 h 2613972"/>
              <a:gd name="connsiteX213" fmla="*/ 2711006 w 5040246"/>
              <a:gd name="connsiteY213" fmla="*/ 238966 h 2613972"/>
              <a:gd name="connsiteX0" fmla="*/ 4779292 w 5040246"/>
              <a:gd name="connsiteY0" fmla="*/ 514738 h 2613972"/>
              <a:gd name="connsiteX1" fmla="*/ 4815577 w 5040246"/>
              <a:gd name="connsiteY1" fmla="*/ 558280 h 2613972"/>
              <a:gd name="connsiteX2" fmla="*/ 4895406 w 5040246"/>
              <a:gd name="connsiteY2" fmla="*/ 551023 h 2613972"/>
              <a:gd name="connsiteX3" fmla="*/ 4895406 w 5040246"/>
              <a:gd name="connsiteY3" fmla="*/ 471195 h 2613972"/>
              <a:gd name="connsiteX4" fmla="*/ 4859120 w 5040246"/>
              <a:gd name="connsiteY4" fmla="*/ 434909 h 2613972"/>
              <a:gd name="connsiteX5" fmla="*/ 4815577 w 5040246"/>
              <a:gd name="connsiteY5" fmla="*/ 420395 h 2613972"/>
              <a:gd name="connsiteX6" fmla="*/ 4750263 w 5040246"/>
              <a:gd name="connsiteY6" fmla="*/ 427652 h 2613972"/>
              <a:gd name="connsiteX7" fmla="*/ 4684223 w 5040246"/>
              <a:gd name="connsiteY7" fmla="*/ 528435 h 2613972"/>
              <a:gd name="connsiteX8" fmla="*/ 4706720 w 5040246"/>
              <a:gd name="connsiteY8" fmla="*/ 674395 h 2613972"/>
              <a:gd name="connsiteX9" fmla="*/ 4743006 w 5040246"/>
              <a:gd name="connsiteY9" fmla="*/ 703423 h 2613972"/>
              <a:gd name="connsiteX10" fmla="*/ 4779292 w 5040246"/>
              <a:gd name="connsiteY10" fmla="*/ 725195 h 2613972"/>
              <a:gd name="connsiteX11" fmla="*/ 4801063 w 5040246"/>
              <a:gd name="connsiteY11" fmla="*/ 739709 h 2613972"/>
              <a:gd name="connsiteX12" fmla="*/ 4915000 w 5040246"/>
              <a:gd name="connsiteY12" fmla="*/ 721385 h 2613972"/>
              <a:gd name="connsiteX13" fmla="*/ 4982492 w 5040246"/>
              <a:gd name="connsiteY13" fmla="*/ 681652 h 2613972"/>
              <a:gd name="connsiteX14" fmla="*/ 5038190 w 5040246"/>
              <a:gd name="connsiteY14" fmla="*/ 586946 h 2613972"/>
              <a:gd name="connsiteX15" fmla="*/ 5021771 w 5040246"/>
              <a:gd name="connsiteY15" fmla="*/ 439717 h 2613972"/>
              <a:gd name="connsiteX16" fmla="*/ 4960720 w 5040246"/>
              <a:gd name="connsiteY16" fmla="*/ 318795 h 2613972"/>
              <a:gd name="connsiteX17" fmla="*/ 4851863 w 5040246"/>
              <a:gd name="connsiteY17" fmla="*/ 238966 h 2613972"/>
              <a:gd name="connsiteX18" fmla="*/ 4743006 w 5040246"/>
              <a:gd name="connsiteY18" fmla="*/ 166395 h 2613972"/>
              <a:gd name="connsiteX19" fmla="*/ 4568835 w 5040246"/>
              <a:gd name="connsiteY19" fmla="*/ 72052 h 2613972"/>
              <a:gd name="connsiteX20" fmla="*/ 4264035 w 5040246"/>
              <a:gd name="connsiteY20" fmla="*/ 6738 h 2613972"/>
              <a:gd name="connsiteX21" fmla="*/ 3939822 w 5040246"/>
              <a:gd name="connsiteY21" fmla="*/ 9550 h 2613972"/>
              <a:gd name="connsiteX22" fmla="*/ 3722380 w 5040246"/>
              <a:gd name="connsiteY22" fmla="*/ 72778 h 2613972"/>
              <a:gd name="connsiteX23" fmla="*/ 3547755 w 5040246"/>
              <a:gd name="connsiteY23" fmla="*/ 254932 h 2613972"/>
              <a:gd name="connsiteX24" fmla="*/ 3502035 w 5040246"/>
              <a:gd name="connsiteY24" fmla="*/ 427652 h 2613972"/>
              <a:gd name="connsiteX25" fmla="*/ 3501672 w 5040246"/>
              <a:gd name="connsiteY25" fmla="*/ 560095 h 2613972"/>
              <a:gd name="connsiteX26" fmla="*/ 3554649 w 5040246"/>
              <a:gd name="connsiteY26" fmla="*/ 674395 h 2613972"/>
              <a:gd name="connsiteX27" fmla="*/ 3638106 w 5040246"/>
              <a:gd name="connsiteY27" fmla="*/ 736806 h 2613972"/>
              <a:gd name="connsiteX28" fmla="*/ 3756397 w 5040246"/>
              <a:gd name="connsiteY28" fmla="*/ 759303 h 2613972"/>
              <a:gd name="connsiteX29" fmla="*/ 3886663 w 5040246"/>
              <a:gd name="connsiteY29" fmla="*/ 746966 h 2613972"/>
              <a:gd name="connsiteX30" fmla="*/ 3980643 w 5040246"/>
              <a:gd name="connsiteY30" fmla="*/ 665686 h 2613972"/>
              <a:gd name="connsiteX31" fmla="*/ 4000237 w 5040246"/>
              <a:gd name="connsiteY31" fmla="*/ 584043 h 2613972"/>
              <a:gd name="connsiteX32" fmla="*/ 3943450 w 5040246"/>
              <a:gd name="connsiteY32" fmla="*/ 487160 h 2613972"/>
              <a:gd name="connsiteX33" fmla="*/ 3866706 w 5040246"/>
              <a:gd name="connsiteY33" fmla="*/ 455229 h 2613972"/>
              <a:gd name="connsiteX34" fmla="*/ 3801120 w 5040246"/>
              <a:gd name="connsiteY34" fmla="*/ 466659 h 2613972"/>
              <a:gd name="connsiteX35" fmla="*/ 3763292 w 5040246"/>
              <a:gd name="connsiteY35" fmla="*/ 536509 h 2613972"/>
              <a:gd name="connsiteX36" fmla="*/ 3770005 w 5040246"/>
              <a:gd name="connsiteY36" fmla="*/ 633845 h 2613972"/>
              <a:gd name="connsiteX37" fmla="*/ 3681286 w 5040246"/>
              <a:gd name="connsiteY37" fmla="*/ 546669 h 2613972"/>
              <a:gd name="connsiteX38" fmla="*/ 3668949 w 5040246"/>
              <a:gd name="connsiteY38" fmla="*/ 442166 h 2613972"/>
              <a:gd name="connsiteX39" fmla="*/ 3724285 w 5040246"/>
              <a:gd name="connsiteY39" fmla="*/ 353992 h 2613972"/>
              <a:gd name="connsiteX40" fmla="*/ 3827427 w 5040246"/>
              <a:gd name="connsiteY40" fmla="*/ 318069 h 2613972"/>
              <a:gd name="connsiteX41" fmla="*/ 3959235 w 5040246"/>
              <a:gd name="connsiteY41" fmla="*/ 340566 h 2613972"/>
              <a:gd name="connsiteX42" fmla="*/ 4097120 w 5040246"/>
              <a:gd name="connsiteY42" fmla="*/ 485709 h 2613972"/>
              <a:gd name="connsiteX43" fmla="*/ 4111997 w 5040246"/>
              <a:gd name="connsiteY43" fmla="*/ 627586 h 2613972"/>
              <a:gd name="connsiteX44" fmla="*/ 4060835 w 5040246"/>
              <a:gd name="connsiteY44" fmla="*/ 775995 h 2613972"/>
              <a:gd name="connsiteX45" fmla="*/ 3946897 w 5040246"/>
              <a:gd name="connsiteY45" fmla="*/ 858000 h 2613972"/>
              <a:gd name="connsiteX46" fmla="*/ 3780255 w 5040246"/>
              <a:gd name="connsiteY46" fmla="*/ 892472 h 2613972"/>
              <a:gd name="connsiteX47" fmla="*/ 3567349 w 5040246"/>
              <a:gd name="connsiteY47" fmla="*/ 870338 h 2613972"/>
              <a:gd name="connsiteX48" fmla="*/ 3414586 w 5040246"/>
              <a:gd name="connsiteY48" fmla="*/ 817633 h 2613972"/>
              <a:gd name="connsiteX49" fmla="*/ 3324870 w 5040246"/>
              <a:gd name="connsiteY49" fmla="*/ 699432 h 2613972"/>
              <a:gd name="connsiteX50" fmla="*/ 3267538 w 5040246"/>
              <a:gd name="connsiteY50" fmla="*/ 546941 h 2613972"/>
              <a:gd name="connsiteX51" fmla="*/ 3199412 w 5040246"/>
              <a:gd name="connsiteY51" fmla="*/ 374675 h 2613972"/>
              <a:gd name="connsiteX52" fmla="*/ 3139177 w 5040246"/>
              <a:gd name="connsiteY52" fmla="*/ 289766 h 2613972"/>
              <a:gd name="connsiteX53" fmla="*/ 3081120 w 5040246"/>
              <a:gd name="connsiteY53" fmla="*/ 238966 h 2613972"/>
              <a:gd name="connsiteX54" fmla="*/ 3008549 w 5040246"/>
              <a:gd name="connsiteY54" fmla="*/ 180909 h 2613972"/>
              <a:gd name="connsiteX55" fmla="*/ 2934889 w 5040246"/>
              <a:gd name="connsiteY55" fmla="*/ 131198 h 2613972"/>
              <a:gd name="connsiteX56" fmla="*/ 2827120 w 5040246"/>
              <a:gd name="connsiteY56" fmla="*/ 86566 h 2613972"/>
              <a:gd name="connsiteX57" fmla="*/ 2667463 w 5040246"/>
              <a:gd name="connsiteY57" fmla="*/ 57538 h 2613972"/>
              <a:gd name="connsiteX58" fmla="*/ 2500549 w 5040246"/>
              <a:gd name="connsiteY58" fmla="*/ 50280 h 2613972"/>
              <a:gd name="connsiteX59" fmla="*/ 2275577 w 5040246"/>
              <a:gd name="connsiteY59" fmla="*/ 28509 h 2613972"/>
              <a:gd name="connsiteX60" fmla="*/ 2036092 w 5040246"/>
              <a:gd name="connsiteY60" fmla="*/ 13995 h 2613972"/>
              <a:gd name="connsiteX61" fmla="*/ 1753063 w 5040246"/>
              <a:gd name="connsiteY61" fmla="*/ 35766 h 2613972"/>
              <a:gd name="connsiteX62" fmla="*/ 1519746 w 5040246"/>
              <a:gd name="connsiteY62" fmla="*/ 88743 h 2613972"/>
              <a:gd name="connsiteX63" fmla="*/ 1157977 w 5040246"/>
              <a:gd name="connsiteY63" fmla="*/ 197238 h 2613972"/>
              <a:gd name="connsiteX64" fmla="*/ 969292 w 5040246"/>
              <a:gd name="connsiteY64" fmla="*/ 267995 h 2613972"/>
              <a:gd name="connsiteX65" fmla="*/ 889463 w 5040246"/>
              <a:gd name="connsiteY65" fmla="*/ 326052 h 2613972"/>
              <a:gd name="connsiteX66" fmla="*/ 763189 w 5040246"/>
              <a:gd name="connsiteY66" fmla="*/ 427289 h 2613972"/>
              <a:gd name="connsiteX67" fmla="*/ 693520 w 5040246"/>
              <a:gd name="connsiteY67" fmla="*/ 507480 h 2613972"/>
              <a:gd name="connsiteX68" fmla="*/ 664492 w 5040246"/>
              <a:gd name="connsiteY68" fmla="*/ 551023 h 2613972"/>
              <a:gd name="connsiteX69" fmla="*/ 642720 w 5040246"/>
              <a:gd name="connsiteY69" fmla="*/ 616338 h 2613972"/>
              <a:gd name="connsiteX70" fmla="*/ 651792 w 5040246"/>
              <a:gd name="connsiteY70" fmla="*/ 747692 h 2613972"/>
              <a:gd name="connsiteX71" fmla="*/ 700052 w 5040246"/>
              <a:gd name="connsiteY71" fmla="*/ 811192 h 2613972"/>
              <a:gd name="connsiteX72" fmla="*/ 751577 w 5040246"/>
              <a:gd name="connsiteY72" fmla="*/ 811555 h 2613972"/>
              <a:gd name="connsiteX73" fmla="*/ 775889 w 5040246"/>
              <a:gd name="connsiteY73" fmla="*/ 755675 h 2613972"/>
              <a:gd name="connsiteX74" fmla="*/ 764640 w 5040246"/>
              <a:gd name="connsiteY74" fmla="*/ 686006 h 2613972"/>
              <a:gd name="connsiteX75" fmla="*/ 704769 w 5040246"/>
              <a:gd name="connsiteY75" fmla="*/ 651172 h 2613972"/>
              <a:gd name="connsiteX76" fmla="*/ 567246 w 5040246"/>
              <a:gd name="connsiteY76" fmla="*/ 645729 h 2613972"/>
              <a:gd name="connsiteX77" fmla="*/ 468549 w 5040246"/>
              <a:gd name="connsiteY77" fmla="*/ 688909 h 2613972"/>
              <a:gd name="connsiteX78" fmla="*/ 446777 w 5040246"/>
              <a:gd name="connsiteY78" fmla="*/ 761480 h 2613972"/>
              <a:gd name="connsiteX79" fmla="*/ 475806 w 5040246"/>
              <a:gd name="connsiteY79" fmla="*/ 855823 h 2613972"/>
              <a:gd name="connsiteX80" fmla="*/ 533863 w 5040246"/>
              <a:gd name="connsiteY80" fmla="*/ 848566 h 2613972"/>
              <a:gd name="connsiteX81" fmla="*/ 541120 w 5040246"/>
              <a:gd name="connsiteY81" fmla="*/ 826795 h 2613972"/>
              <a:gd name="connsiteX82" fmla="*/ 519349 w 5040246"/>
              <a:gd name="connsiteY82" fmla="*/ 746966 h 2613972"/>
              <a:gd name="connsiteX83" fmla="*/ 497577 w 5040246"/>
              <a:gd name="connsiteY83" fmla="*/ 732452 h 2613972"/>
              <a:gd name="connsiteX84" fmla="*/ 352435 w 5040246"/>
              <a:gd name="connsiteY84" fmla="*/ 739709 h 2613972"/>
              <a:gd name="connsiteX85" fmla="*/ 252286 w 5040246"/>
              <a:gd name="connsiteY85" fmla="*/ 797766 h 2613972"/>
              <a:gd name="connsiteX86" fmla="*/ 192777 w 5040246"/>
              <a:gd name="connsiteY86" fmla="*/ 899366 h 2613972"/>
              <a:gd name="connsiteX87" fmla="*/ 187335 w 5040246"/>
              <a:gd name="connsiteY87" fmla="*/ 1033260 h 2613972"/>
              <a:gd name="connsiteX88" fmla="*/ 218177 w 5040246"/>
              <a:gd name="connsiteY88" fmla="*/ 1077529 h 2613972"/>
              <a:gd name="connsiteX89" fmla="*/ 278049 w 5040246"/>
              <a:gd name="connsiteY89" fmla="*/ 1070272 h 2613972"/>
              <a:gd name="connsiteX90" fmla="*/ 297643 w 5040246"/>
              <a:gd name="connsiteY90" fmla="*/ 1029269 h 2613972"/>
              <a:gd name="connsiteX91" fmla="*/ 260995 w 5040246"/>
              <a:gd name="connsiteY91" fmla="*/ 964318 h 2613972"/>
              <a:gd name="connsiteX92" fmla="*/ 172095 w 5040246"/>
              <a:gd name="connsiteY92" fmla="*/ 958875 h 2613972"/>
              <a:gd name="connsiteX93" fmla="*/ 108957 w 5040246"/>
              <a:gd name="connsiteY93" fmla="*/ 1003143 h 2613972"/>
              <a:gd name="connsiteX94" fmla="*/ 54892 w 5040246"/>
              <a:gd name="connsiteY94" fmla="*/ 1073538 h 2613972"/>
              <a:gd name="connsiteX95" fmla="*/ 14252 w 5040246"/>
              <a:gd name="connsiteY95" fmla="*/ 1163526 h 2613972"/>
              <a:gd name="connsiteX96" fmla="*/ 20783 w 5040246"/>
              <a:gd name="connsiteY96" fmla="*/ 1268755 h 2613972"/>
              <a:gd name="connsiteX97" fmla="*/ 69406 w 5040246"/>
              <a:gd name="connsiteY97" fmla="*/ 1320280 h 2613972"/>
              <a:gd name="connsiteX98" fmla="*/ 112949 w 5040246"/>
              <a:gd name="connsiteY98" fmla="*/ 1349309 h 2613972"/>
              <a:gd name="connsiteX99" fmla="*/ 159032 w 5040246"/>
              <a:gd name="connsiteY99" fmla="*/ 1348583 h 2613972"/>
              <a:gd name="connsiteX100" fmla="*/ 217089 w 5040246"/>
              <a:gd name="connsiteY100" fmla="*/ 1323183 h 2613972"/>
              <a:gd name="connsiteX101" fmla="*/ 199672 w 5040246"/>
              <a:gd name="connsiteY101" fmla="*/ 1249886 h 2613972"/>
              <a:gd name="connsiteX102" fmla="*/ 124197 w 5040246"/>
              <a:gd name="connsiteY102" fmla="*/ 1242992 h 2613972"/>
              <a:gd name="connsiteX103" fmla="*/ 54892 w 5040246"/>
              <a:gd name="connsiteY103" fmla="*/ 1269480 h 2613972"/>
              <a:gd name="connsiteX104" fmla="*/ 33120 w 5040246"/>
              <a:gd name="connsiteY104" fmla="*/ 1305766 h 2613972"/>
              <a:gd name="connsiteX105" fmla="*/ 18606 w 5040246"/>
              <a:gd name="connsiteY105" fmla="*/ 1327538 h 2613972"/>
              <a:gd name="connsiteX106" fmla="*/ 4092 w 5040246"/>
              <a:gd name="connsiteY106" fmla="*/ 1386320 h 2613972"/>
              <a:gd name="connsiteX107" fmla="*/ 3729 w 5040246"/>
              <a:gd name="connsiteY107" fmla="*/ 1442926 h 2613972"/>
              <a:gd name="connsiteX108" fmla="*/ 47635 w 5040246"/>
              <a:gd name="connsiteY108" fmla="*/ 1501709 h 2613972"/>
              <a:gd name="connsiteX109" fmla="*/ 91177 w 5040246"/>
              <a:gd name="connsiteY109" fmla="*/ 1530738 h 2613972"/>
              <a:gd name="connsiteX110" fmla="*/ 127100 w 5040246"/>
              <a:gd name="connsiteY110" fmla="*/ 1575006 h 2613972"/>
              <a:gd name="connsiteX111" fmla="*/ 171006 w 5040246"/>
              <a:gd name="connsiteY111" fmla="*/ 1588795 h 2613972"/>
              <a:gd name="connsiteX112" fmla="*/ 228337 w 5040246"/>
              <a:gd name="connsiteY112" fmla="*/ 1568475 h 2613972"/>
              <a:gd name="connsiteX113" fmla="*/ 236683 w 5040246"/>
              <a:gd name="connsiteY113" fmla="*/ 1490460 h 2613972"/>
              <a:gd name="connsiteX114" fmla="*/ 157217 w 5040246"/>
              <a:gd name="connsiteY114" fmla="*/ 1472318 h 2613972"/>
              <a:gd name="connsiteX115" fmla="*/ 105692 w 5040246"/>
              <a:gd name="connsiteY115" fmla="*/ 1508966 h 2613972"/>
              <a:gd name="connsiteX116" fmla="*/ 105692 w 5040246"/>
              <a:gd name="connsiteY116" fmla="*/ 1704909 h 2613972"/>
              <a:gd name="connsiteX117" fmla="*/ 141615 w 5040246"/>
              <a:gd name="connsiteY117" fmla="*/ 1756072 h 2613972"/>
              <a:gd name="connsiteX118" fmla="*/ 192777 w 5040246"/>
              <a:gd name="connsiteY118" fmla="*/ 1799252 h 2613972"/>
              <a:gd name="connsiteX119" fmla="*/ 250835 w 5040246"/>
              <a:gd name="connsiteY119" fmla="*/ 1835538 h 2613972"/>
              <a:gd name="connsiteX120" fmla="*/ 359692 w 5040246"/>
              <a:gd name="connsiteY120" fmla="*/ 1828280 h 2613972"/>
              <a:gd name="connsiteX121" fmla="*/ 394163 w 5040246"/>
              <a:gd name="connsiteY121" fmla="*/ 1803243 h 2613972"/>
              <a:gd name="connsiteX122" fmla="*/ 410492 w 5040246"/>
              <a:gd name="connsiteY122" fmla="*/ 1704909 h 2613972"/>
              <a:gd name="connsiteX123" fmla="*/ 366949 w 5040246"/>
              <a:gd name="connsiteY123" fmla="*/ 1690395 h 2613972"/>
              <a:gd name="connsiteX124" fmla="*/ 316149 w 5040246"/>
              <a:gd name="connsiteY124" fmla="*/ 1697652 h 2613972"/>
              <a:gd name="connsiteX125" fmla="*/ 279863 w 5040246"/>
              <a:gd name="connsiteY125" fmla="*/ 1726680 h 2613972"/>
              <a:gd name="connsiteX126" fmla="*/ 265349 w 5040246"/>
              <a:gd name="connsiteY126" fmla="*/ 1791995 h 2613972"/>
              <a:gd name="connsiteX127" fmla="*/ 276235 w 5040246"/>
              <a:gd name="connsiteY127" fmla="*/ 1945846 h 2613972"/>
              <a:gd name="connsiteX128" fmla="*/ 331026 w 5040246"/>
              <a:gd name="connsiteY128" fmla="*/ 1991203 h 2613972"/>
              <a:gd name="connsiteX129" fmla="*/ 417749 w 5040246"/>
              <a:gd name="connsiteY129" fmla="*/ 2009709 h 2613972"/>
              <a:gd name="connsiteX130" fmla="*/ 526606 w 5040246"/>
              <a:gd name="connsiteY130" fmla="*/ 2002452 h 2613972"/>
              <a:gd name="connsiteX131" fmla="*/ 555635 w 5040246"/>
              <a:gd name="connsiteY131" fmla="*/ 1980680 h 2613972"/>
              <a:gd name="connsiteX132" fmla="*/ 599177 w 5040246"/>
              <a:gd name="connsiteY132" fmla="*/ 1951652 h 2613972"/>
              <a:gd name="connsiteX133" fmla="*/ 628206 w 5040246"/>
              <a:gd name="connsiteY133" fmla="*/ 1908109 h 2613972"/>
              <a:gd name="connsiteX134" fmla="*/ 613692 w 5040246"/>
              <a:gd name="connsiteY134" fmla="*/ 1842795 h 2613972"/>
              <a:gd name="connsiteX135" fmla="*/ 570149 w 5040246"/>
              <a:gd name="connsiteY135" fmla="*/ 1799252 h 2613972"/>
              <a:gd name="connsiteX136" fmla="*/ 528057 w 5040246"/>
              <a:gd name="connsiteY136" fmla="*/ 1807235 h 2613972"/>
              <a:gd name="connsiteX137" fmla="*/ 481249 w 5040246"/>
              <a:gd name="connsiteY137" fmla="*/ 1905206 h 2613972"/>
              <a:gd name="connsiteX138" fmla="*/ 555635 w 5040246"/>
              <a:gd name="connsiteY138" fmla="*/ 2002452 h 2613972"/>
              <a:gd name="connsiteX139" fmla="*/ 570149 w 5040246"/>
              <a:gd name="connsiteY139" fmla="*/ 2024223 h 2613972"/>
              <a:gd name="connsiteX140" fmla="*/ 700777 w 5040246"/>
              <a:gd name="connsiteY140" fmla="*/ 2075023 h 2613972"/>
              <a:gd name="connsiteX141" fmla="*/ 737063 w 5040246"/>
              <a:gd name="connsiteY141" fmla="*/ 2089538 h 2613972"/>
              <a:gd name="connsiteX142" fmla="*/ 867692 w 5040246"/>
              <a:gd name="connsiteY142" fmla="*/ 2126549 h 2613972"/>
              <a:gd name="connsiteX143" fmla="*/ 969292 w 5040246"/>
              <a:gd name="connsiteY143" fmla="*/ 2154852 h 2613972"/>
              <a:gd name="connsiteX144" fmla="*/ 1078149 w 5040246"/>
              <a:gd name="connsiteY144" fmla="*/ 2140338 h 2613972"/>
              <a:gd name="connsiteX145" fmla="*/ 1128949 w 5040246"/>
              <a:gd name="connsiteY145" fmla="*/ 2111309 h 2613972"/>
              <a:gd name="connsiteX146" fmla="*/ 1247603 w 5040246"/>
              <a:gd name="connsiteY146" fmla="*/ 2020232 h 2613972"/>
              <a:gd name="connsiteX147" fmla="*/ 1291509 w 5040246"/>
              <a:gd name="connsiteY147" fmla="*/ 1963989 h 2613972"/>
              <a:gd name="connsiteX148" fmla="*/ 1278083 w 5040246"/>
              <a:gd name="connsiteY148" fmla="*/ 1846060 h 2613972"/>
              <a:gd name="connsiteX149" fmla="*/ 1223292 w 5040246"/>
              <a:gd name="connsiteY149" fmla="*/ 1821023 h 2613972"/>
              <a:gd name="connsiteX150" fmla="*/ 1129675 w 5040246"/>
              <a:gd name="connsiteY150" fmla="*/ 1839892 h 2613972"/>
              <a:gd name="connsiteX151" fmla="*/ 1107177 w 5040246"/>
              <a:gd name="connsiteY151" fmla="*/ 1900852 h 2613972"/>
              <a:gd name="connsiteX152" fmla="*/ 1085406 w 5040246"/>
              <a:gd name="connsiteY152" fmla="*/ 2009709 h 2613972"/>
              <a:gd name="connsiteX153" fmla="*/ 1020092 w 5040246"/>
              <a:gd name="connsiteY153" fmla="*/ 2002452 h 2613972"/>
              <a:gd name="connsiteX154" fmla="*/ 984532 w 5040246"/>
              <a:gd name="connsiteY154" fmla="*/ 1918269 h 2613972"/>
              <a:gd name="connsiteX155" fmla="*/ 996869 w 5040246"/>
              <a:gd name="connsiteY155" fmla="*/ 1814492 h 2613972"/>
              <a:gd name="connsiteX156" fmla="*/ 1070529 w 5040246"/>
              <a:gd name="connsiteY156" fmla="*/ 1738292 h 2613972"/>
              <a:gd name="connsiteX157" fmla="*/ 1230549 w 5040246"/>
              <a:gd name="connsiteY157" fmla="*/ 1697652 h 2613972"/>
              <a:gd name="connsiteX158" fmla="*/ 1339406 w 5040246"/>
              <a:gd name="connsiteY158" fmla="*/ 1704909 h 2613972"/>
              <a:gd name="connsiteX159" fmla="*/ 1426492 w 5040246"/>
              <a:gd name="connsiteY159" fmla="*/ 1748452 h 2613972"/>
              <a:gd name="connsiteX160" fmla="*/ 1480557 w 5040246"/>
              <a:gd name="connsiteY160" fmla="*/ 1799252 h 2613972"/>
              <a:gd name="connsiteX161" fmla="*/ 1510312 w 5040246"/>
              <a:gd name="connsiteY161" fmla="*/ 1866380 h 2613972"/>
              <a:gd name="connsiteX162" fmla="*/ 1511037 w 5040246"/>
              <a:gd name="connsiteY162" fmla="*/ 1968706 h 2613972"/>
              <a:gd name="connsiteX163" fmla="*/ 1463866 w 5040246"/>
              <a:gd name="connsiteY163" fmla="*/ 2053615 h 2613972"/>
              <a:gd name="connsiteX164" fmla="*/ 1404720 w 5040246"/>
              <a:gd name="connsiteY164" fmla="*/ 2169366 h 2613972"/>
              <a:gd name="connsiteX165" fmla="*/ 1368435 w 5040246"/>
              <a:gd name="connsiteY165" fmla="*/ 2299995 h 2613972"/>
              <a:gd name="connsiteX166" fmla="*/ 1370975 w 5040246"/>
              <a:gd name="connsiteY166" fmla="*/ 2456023 h 2613972"/>
              <a:gd name="connsiteX167" fmla="*/ 1513577 w 5040246"/>
              <a:gd name="connsiteY167" fmla="*/ 2561252 h 2613972"/>
              <a:gd name="connsiteX168" fmla="*/ 1636949 w 5040246"/>
              <a:gd name="connsiteY168" fmla="*/ 2597538 h 2613972"/>
              <a:gd name="connsiteX169" fmla="*/ 1813297 w 5040246"/>
              <a:gd name="connsiteY169" fmla="*/ 2613957 h 2613972"/>
              <a:gd name="connsiteX170" fmla="*/ 1929775 w 5040246"/>
              <a:gd name="connsiteY170" fmla="*/ 2579213 h 2613972"/>
              <a:gd name="connsiteX171" fmla="*/ 1963520 w 5040246"/>
              <a:gd name="connsiteY171" fmla="*/ 2503195 h 2613972"/>
              <a:gd name="connsiteX172" fmla="*/ 2006337 w 5040246"/>
              <a:gd name="connsiteY172" fmla="*/ 2321766 h 2613972"/>
              <a:gd name="connsiteX173" fmla="*/ 2043349 w 5040246"/>
              <a:gd name="connsiteY173" fmla="*/ 2118566 h 2613972"/>
              <a:gd name="connsiteX174" fmla="*/ 2102495 w 5040246"/>
              <a:gd name="connsiteY174" fmla="*/ 1994469 h 2613972"/>
              <a:gd name="connsiteX175" fmla="*/ 2221512 w 5040246"/>
              <a:gd name="connsiteY175" fmla="*/ 1885975 h 2613972"/>
              <a:gd name="connsiteX176" fmla="*/ 2333362 w 5040246"/>
              <a:gd name="connsiteY176" fmla="*/ 1873365 h 2613972"/>
              <a:gd name="connsiteX177" fmla="*/ 2398949 w 5040246"/>
              <a:gd name="connsiteY177" fmla="*/ 1886338 h 2613972"/>
              <a:gd name="connsiteX178" fmla="*/ 2457006 w 5040246"/>
              <a:gd name="connsiteY178" fmla="*/ 1937138 h 2613972"/>
              <a:gd name="connsiteX179" fmla="*/ 2493292 w 5040246"/>
              <a:gd name="connsiteY179" fmla="*/ 1980680 h 2613972"/>
              <a:gd name="connsiteX180" fmla="*/ 2533387 w 5040246"/>
              <a:gd name="connsiteY180" fmla="*/ 2070850 h 2613972"/>
              <a:gd name="connsiteX181" fmla="*/ 2542550 w 5040246"/>
              <a:gd name="connsiteY181" fmla="*/ 2186783 h 2613972"/>
              <a:gd name="connsiteX182" fmla="*/ 2476600 w 5040246"/>
              <a:gd name="connsiteY182" fmla="*/ 2276772 h 2613972"/>
              <a:gd name="connsiteX183" fmla="*/ 2332092 w 5040246"/>
              <a:gd name="connsiteY183" fmla="*/ 2284845 h 2613972"/>
              <a:gd name="connsiteX184" fmla="*/ 2435144 w 5040246"/>
              <a:gd name="connsiteY184" fmla="*/ 2156666 h 2613972"/>
              <a:gd name="connsiteX185" fmla="*/ 2379899 w 5040246"/>
              <a:gd name="connsiteY185" fmla="*/ 2052435 h 2613972"/>
              <a:gd name="connsiteX186" fmla="*/ 2275577 w 5040246"/>
              <a:gd name="connsiteY186" fmla="*/ 2024223 h 2613972"/>
              <a:gd name="connsiteX187" fmla="*/ 2152206 w 5040246"/>
              <a:gd name="connsiteY187" fmla="*/ 2118566 h 2613972"/>
              <a:gd name="connsiteX188" fmla="*/ 2130435 w 5040246"/>
              <a:gd name="connsiteY188" fmla="*/ 2358052 h 2613972"/>
              <a:gd name="connsiteX189" fmla="*/ 2209265 w 5040246"/>
              <a:gd name="connsiteY189" fmla="*/ 2471898 h 2613972"/>
              <a:gd name="connsiteX190" fmla="*/ 2319120 w 5040246"/>
              <a:gd name="connsiteY190" fmla="*/ 2539480 h 2613972"/>
              <a:gd name="connsiteX191" fmla="*/ 2532662 w 5040246"/>
              <a:gd name="connsiteY191" fmla="*/ 2572682 h 2613972"/>
              <a:gd name="connsiteX192" fmla="*/ 2587635 w 5040246"/>
              <a:gd name="connsiteY192" fmla="*/ 2488680 h 2613972"/>
              <a:gd name="connsiteX193" fmla="*/ 2594892 w 5040246"/>
              <a:gd name="connsiteY193" fmla="*/ 2416109 h 2613972"/>
              <a:gd name="connsiteX194" fmla="*/ 2790835 w 5040246"/>
              <a:gd name="connsiteY194" fmla="*/ 2459652 h 2613972"/>
              <a:gd name="connsiteX195" fmla="*/ 2767612 w 5040246"/>
              <a:gd name="connsiteY195" fmla="*/ 2272145 h 2613972"/>
              <a:gd name="connsiteX196" fmla="*/ 2980246 w 5040246"/>
              <a:gd name="connsiteY196" fmla="*/ 2288837 h 2613972"/>
              <a:gd name="connsiteX197" fmla="*/ 2916474 w 5040246"/>
              <a:gd name="connsiteY197" fmla="*/ 2071576 h 2613972"/>
              <a:gd name="connsiteX198" fmla="*/ 3146435 w 5040246"/>
              <a:gd name="connsiteY198" fmla="*/ 2045995 h 2613972"/>
              <a:gd name="connsiteX199" fmla="*/ 3023063 w 5040246"/>
              <a:gd name="connsiteY199" fmla="*/ 1850052 h 2613972"/>
              <a:gd name="connsiteX200" fmla="*/ 3251300 w 5040246"/>
              <a:gd name="connsiteY200" fmla="*/ 1833179 h 2613972"/>
              <a:gd name="connsiteX201" fmla="*/ 3091099 w 5040246"/>
              <a:gd name="connsiteY201" fmla="*/ 1654109 h 2613972"/>
              <a:gd name="connsiteX202" fmla="*/ 3298835 w 5040246"/>
              <a:gd name="connsiteY202" fmla="*/ 1574280 h 2613972"/>
              <a:gd name="connsiteX203" fmla="*/ 3119402 w 5040246"/>
              <a:gd name="connsiteY203" fmla="*/ 1427233 h 2613972"/>
              <a:gd name="connsiteX204" fmla="*/ 3313349 w 5040246"/>
              <a:gd name="connsiteY204" fmla="*/ 1269480 h 2613972"/>
              <a:gd name="connsiteX205" fmla="*/ 3097993 w 5040246"/>
              <a:gd name="connsiteY205" fmla="*/ 1179401 h 2613972"/>
              <a:gd name="connsiteX206" fmla="*/ 3255292 w 5040246"/>
              <a:gd name="connsiteY206" fmla="*/ 1000966 h 2613972"/>
              <a:gd name="connsiteX207" fmla="*/ 3028325 w 5040246"/>
              <a:gd name="connsiteY207" fmla="*/ 929937 h 2613972"/>
              <a:gd name="connsiteX208" fmla="*/ 3131920 w 5040246"/>
              <a:gd name="connsiteY208" fmla="*/ 710680 h 2613972"/>
              <a:gd name="connsiteX209" fmla="*/ 2892435 w 5040246"/>
              <a:gd name="connsiteY209" fmla="*/ 652623 h 2613972"/>
              <a:gd name="connsiteX210" fmla="*/ 2976527 w 5040246"/>
              <a:gd name="connsiteY210" fmla="*/ 470741 h 2613972"/>
              <a:gd name="connsiteX211" fmla="*/ 2736950 w 5040246"/>
              <a:gd name="connsiteY211" fmla="*/ 453233 h 2613972"/>
              <a:gd name="connsiteX212" fmla="*/ 2725520 w 5040246"/>
              <a:gd name="connsiteY212" fmla="*/ 297023 h 2613972"/>
              <a:gd name="connsiteX213" fmla="*/ 2711006 w 5040246"/>
              <a:gd name="connsiteY213" fmla="*/ 238966 h 2613972"/>
              <a:gd name="connsiteX0" fmla="*/ 4779292 w 5044988"/>
              <a:gd name="connsiteY0" fmla="*/ 514738 h 2613972"/>
              <a:gd name="connsiteX1" fmla="*/ 4815577 w 5044988"/>
              <a:gd name="connsiteY1" fmla="*/ 558280 h 2613972"/>
              <a:gd name="connsiteX2" fmla="*/ 4895406 w 5044988"/>
              <a:gd name="connsiteY2" fmla="*/ 551023 h 2613972"/>
              <a:gd name="connsiteX3" fmla="*/ 4895406 w 5044988"/>
              <a:gd name="connsiteY3" fmla="*/ 471195 h 2613972"/>
              <a:gd name="connsiteX4" fmla="*/ 4859120 w 5044988"/>
              <a:gd name="connsiteY4" fmla="*/ 434909 h 2613972"/>
              <a:gd name="connsiteX5" fmla="*/ 4815577 w 5044988"/>
              <a:gd name="connsiteY5" fmla="*/ 420395 h 2613972"/>
              <a:gd name="connsiteX6" fmla="*/ 4750263 w 5044988"/>
              <a:gd name="connsiteY6" fmla="*/ 427652 h 2613972"/>
              <a:gd name="connsiteX7" fmla="*/ 4684223 w 5044988"/>
              <a:gd name="connsiteY7" fmla="*/ 528435 h 2613972"/>
              <a:gd name="connsiteX8" fmla="*/ 4706720 w 5044988"/>
              <a:gd name="connsiteY8" fmla="*/ 674395 h 2613972"/>
              <a:gd name="connsiteX9" fmla="*/ 4743006 w 5044988"/>
              <a:gd name="connsiteY9" fmla="*/ 703423 h 2613972"/>
              <a:gd name="connsiteX10" fmla="*/ 4779292 w 5044988"/>
              <a:gd name="connsiteY10" fmla="*/ 725195 h 2613972"/>
              <a:gd name="connsiteX11" fmla="*/ 4801063 w 5044988"/>
              <a:gd name="connsiteY11" fmla="*/ 739709 h 2613972"/>
              <a:gd name="connsiteX12" fmla="*/ 4915000 w 5044988"/>
              <a:gd name="connsiteY12" fmla="*/ 721385 h 2613972"/>
              <a:gd name="connsiteX13" fmla="*/ 5038190 w 5044988"/>
              <a:gd name="connsiteY13" fmla="*/ 586946 h 2613972"/>
              <a:gd name="connsiteX14" fmla="*/ 5021771 w 5044988"/>
              <a:gd name="connsiteY14" fmla="*/ 439717 h 2613972"/>
              <a:gd name="connsiteX15" fmla="*/ 4960720 w 5044988"/>
              <a:gd name="connsiteY15" fmla="*/ 318795 h 2613972"/>
              <a:gd name="connsiteX16" fmla="*/ 4851863 w 5044988"/>
              <a:gd name="connsiteY16" fmla="*/ 238966 h 2613972"/>
              <a:gd name="connsiteX17" fmla="*/ 4743006 w 5044988"/>
              <a:gd name="connsiteY17" fmla="*/ 166395 h 2613972"/>
              <a:gd name="connsiteX18" fmla="*/ 4568835 w 5044988"/>
              <a:gd name="connsiteY18" fmla="*/ 72052 h 2613972"/>
              <a:gd name="connsiteX19" fmla="*/ 4264035 w 5044988"/>
              <a:gd name="connsiteY19" fmla="*/ 6738 h 2613972"/>
              <a:gd name="connsiteX20" fmla="*/ 3939822 w 5044988"/>
              <a:gd name="connsiteY20" fmla="*/ 9550 h 2613972"/>
              <a:gd name="connsiteX21" fmla="*/ 3722380 w 5044988"/>
              <a:gd name="connsiteY21" fmla="*/ 72778 h 2613972"/>
              <a:gd name="connsiteX22" fmla="*/ 3547755 w 5044988"/>
              <a:gd name="connsiteY22" fmla="*/ 254932 h 2613972"/>
              <a:gd name="connsiteX23" fmla="*/ 3502035 w 5044988"/>
              <a:gd name="connsiteY23" fmla="*/ 427652 h 2613972"/>
              <a:gd name="connsiteX24" fmla="*/ 3501672 w 5044988"/>
              <a:gd name="connsiteY24" fmla="*/ 560095 h 2613972"/>
              <a:gd name="connsiteX25" fmla="*/ 3554649 w 5044988"/>
              <a:gd name="connsiteY25" fmla="*/ 674395 h 2613972"/>
              <a:gd name="connsiteX26" fmla="*/ 3638106 w 5044988"/>
              <a:gd name="connsiteY26" fmla="*/ 736806 h 2613972"/>
              <a:gd name="connsiteX27" fmla="*/ 3756397 w 5044988"/>
              <a:gd name="connsiteY27" fmla="*/ 759303 h 2613972"/>
              <a:gd name="connsiteX28" fmla="*/ 3886663 w 5044988"/>
              <a:gd name="connsiteY28" fmla="*/ 746966 h 2613972"/>
              <a:gd name="connsiteX29" fmla="*/ 3980643 w 5044988"/>
              <a:gd name="connsiteY29" fmla="*/ 665686 h 2613972"/>
              <a:gd name="connsiteX30" fmla="*/ 4000237 w 5044988"/>
              <a:gd name="connsiteY30" fmla="*/ 584043 h 2613972"/>
              <a:gd name="connsiteX31" fmla="*/ 3943450 w 5044988"/>
              <a:gd name="connsiteY31" fmla="*/ 487160 h 2613972"/>
              <a:gd name="connsiteX32" fmla="*/ 3866706 w 5044988"/>
              <a:gd name="connsiteY32" fmla="*/ 455229 h 2613972"/>
              <a:gd name="connsiteX33" fmla="*/ 3801120 w 5044988"/>
              <a:gd name="connsiteY33" fmla="*/ 466659 h 2613972"/>
              <a:gd name="connsiteX34" fmla="*/ 3763292 w 5044988"/>
              <a:gd name="connsiteY34" fmla="*/ 536509 h 2613972"/>
              <a:gd name="connsiteX35" fmla="*/ 3770005 w 5044988"/>
              <a:gd name="connsiteY35" fmla="*/ 633845 h 2613972"/>
              <a:gd name="connsiteX36" fmla="*/ 3681286 w 5044988"/>
              <a:gd name="connsiteY36" fmla="*/ 546669 h 2613972"/>
              <a:gd name="connsiteX37" fmla="*/ 3668949 w 5044988"/>
              <a:gd name="connsiteY37" fmla="*/ 442166 h 2613972"/>
              <a:gd name="connsiteX38" fmla="*/ 3724285 w 5044988"/>
              <a:gd name="connsiteY38" fmla="*/ 353992 h 2613972"/>
              <a:gd name="connsiteX39" fmla="*/ 3827427 w 5044988"/>
              <a:gd name="connsiteY39" fmla="*/ 318069 h 2613972"/>
              <a:gd name="connsiteX40" fmla="*/ 3959235 w 5044988"/>
              <a:gd name="connsiteY40" fmla="*/ 340566 h 2613972"/>
              <a:gd name="connsiteX41" fmla="*/ 4097120 w 5044988"/>
              <a:gd name="connsiteY41" fmla="*/ 485709 h 2613972"/>
              <a:gd name="connsiteX42" fmla="*/ 4111997 w 5044988"/>
              <a:gd name="connsiteY42" fmla="*/ 627586 h 2613972"/>
              <a:gd name="connsiteX43" fmla="*/ 4060835 w 5044988"/>
              <a:gd name="connsiteY43" fmla="*/ 775995 h 2613972"/>
              <a:gd name="connsiteX44" fmla="*/ 3946897 w 5044988"/>
              <a:gd name="connsiteY44" fmla="*/ 858000 h 2613972"/>
              <a:gd name="connsiteX45" fmla="*/ 3780255 w 5044988"/>
              <a:gd name="connsiteY45" fmla="*/ 892472 h 2613972"/>
              <a:gd name="connsiteX46" fmla="*/ 3567349 w 5044988"/>
              <a:gd name="connsiteY46" fmla="*/ 870338 h 2613972"/>
              <a:gd name="connsiteX47" fmla="*/ 3414586 w 5044988"/>
              <a:gd name="connsiteY47" fmla="*/ 817633 h 2613972"/>
              <a:gd name="connsiteX48" fmla="*/ 3324870 w 5044988"/>
              <a:gd name="connsiteY48" fmla="*/ 699432 h 2613972"/>
              <a:gd name="connsiteX49" fmla="*/ 3267538 w 5044988"/>
              <a:gd name="connsiteY49" fmla="*/ 546941 h 2613972"/>
              <a:gd name="connsiteX50" fmla="*/ 3199412 w 5044988"/>
              <a:gd name="connsiteY50" fmla="*/ 374675 h 2613972"/>
              <a:gd name="connsiteX51" fmla="*/ 3139177 w 5044988"/>
              <a:gd name="connsiteY51" fmla="*/ 289766 h 2613972"/>
              <a:gd name="connsiteX52" fmla="*/ 3081120 w 5044988"/>
              <a:gd name="connsiteY52" fmla="*/ 238966 h 2613972"/>
              <a:gd name="connsiteX53" fmla="*/ 3008549 w 5044988"/>
              <a:gd name="connsiteY53" fmla="*/ 180909 h 2613972"/>
              <a:gd name="connsiteX54" fmla="*/ 2934889 w 5044988"/>
              <a:gd name="connsiteY54" fmla="*/ 131198 h 2613972"/>
              <a:gd name="connsiteX55" fmla="*/ 2827120 w 5044988"/>
              <a:gd name="connsiteY55" fmla="*/ 86566 h 2613972"/>
              <a:gd name="connsiteX56" fmla="*/ 2667463 w 5044988"/>
              <a:gd name="connsiteY56" fmla="*/ 57538 h 2613972"/>
              <a:gd name="connsiteX57" fmla="*/ 2500549 w 5044988"/>
              <a:gd name="connsiteY57" fmla="*/ 50280 h 2613972"/>
              <a:gd name="connsiteX58" fmla="*/ 2275577 w 5044988"/>
              <a:gd name="connsiteY58" fmla="*/ 28509 h 2613972"/>
              <a:gd name="connsiteX59" fmla="*/ 2036092 w 5044988"/>
              <a:gd name="connsiteY59" fmla="*/ 13995 h 2613972"/>
              <a:gd name="connsiteX60" fmla="*/ 1753063 w 5044988"/>
              <a:gd name="connsiteY60" fmla="*/ 35766 h 2613972"/>
              <a:gd name="connsiteX61" fmla="*/ 1519746 w 5044988"/>
              <a:gd name="connsiteY61" fmla="*/ 88743 h 2613972"/>
              <a:gd name="connsiteX62" fmla="*/ 1157977 w 5044988"/>
              <a:gd name="connsiteY62" fmla="*/ 197238 h 2613972"/>
              <a:gd name="connsiteX63" fmla="*/ 969292 w 5044988"/>
              <a:gd name="connsiteY63" fmla="*/ 267995 h 2613972"/>
              <a:gd name="connsiteX64" fmla="*/ 889463 w 5044988"/>
              <a:gd name="connsiteY64" fmla="*/ 326052 h 2613972"/>
              <a:gd name="connsiteX65" fmla="*/ 763189 w 5044988"/>
              <a:gd name="connsiteY65" fmla="*/ 427289 h 2613972"/>
              <a:gd name="connsiteX66" fmla="*/ 693520 w 5044988"/>
              <a:gd name="connsiteY66" fmla="*/ 507480 h 2613972"/>
              <a:gd name="connsiteX67" fmla="*/ 664492 w 5044988"/>
              <a:gd name="connsiteY67" fmla="*/ 551023 h 2613972"/>
              <a:gd name="connsiteX68" fmla="*/ 642720 w 5044988"/>
              <a:gd name="connsiteY68" fmla="*/ 616338 h 2613972"/>
              <a:gd name="connsiteX69" fmla="*/ 651792 w 5044988"/>
              <a:gd name="connsiteY69" fmla="*/ 747692 h 2613972"/>
              <a:gd name="connsiteX70" fmla="*/ 700052 w 5044988"/>
              <a:gd name="connsiteY70" fmla="*/ 811192 h 2613972"/>
              <a:gd name="connsiteX71" fmla="*/ 751577 w 5044988"/>
              <a:gd name="connsiteY71" fmla="*/ 811555 h 2613972"/>
              <a:gd name="connsiteX72" fmla="*/ 775889 w 5044988"/>
              <a:gd name="connsiteY72" fmla="*/ 755675 h 2613972"/>
              <a:gd name="connsiteX73" fmla="*/ 764640 w 5044988"/>
              <a:gd name="connsiteY73" fmla="*/ 686006 h 2613972"/>
              <a:gd name="connsiteX74" fmla="*/ 704769 w 5044988"/>
              <a:gd name="connsiteY74" fmla="*/ 651172 h 2613972"/>
              <a:gd name="connsiteX75" fmla="*/ 567246 w 5044988"/>
              <a:gd name="connsiteY75" fmla="*/ 645729 h 2613972"/>
              <a:gd name="connsiteX76" fmla="*/ 468549 w 5044988"/>
              <a:gd name="connsiteY76" fmla="*/ 688909 h 2613972"/>
              <a:gd name="connsiteX77" fmla="*/ 446777 w 5044988"/>
              <a:gd name="connsiteY77" fmla="*/ 761480 h 2613972"/>
              <a:gd name="connsiteX78" fmla="*/ 475806 w 5044988"/>
              <a:gd name="connsiteY78" fmla="*/ 855823 h 2613972"/>
              <a:gd name="connsiteX79" fmla="*/ 533863 w 5044988"/>
              <a:gd name="connsiteY79" fmla="*/ 848566 h 2613972"/>
              <a:gd name="connsiteX80" fmla="*/ 541120 w 5044988"/>
              <a:gd name="connsiteY80" fmla="*/ 826795 h 2613972"/>
              <a:gd name="connsiteX81" fmla="*/ 519349 w 5044988"/>
              <a:gd name="connsiteY81" fmla="*/ 746966 h 2613972"/>
              <a:gd name="connsiteX82" fmla="*/ 497577 w 5044988"/>
              <a:gd name="connsiteY82" fmla="*/ 732452 h 2613972"/>
              <a:gd name="connsiteX83" fmla="*/ 352435 w 5044988"/>
              <a:gd name="connsiteY83" fmla="*/ 739709 h 2613972"/>
              <a:gd name="connsiteX84" fmla="*/ 252286 w 5044988"/>
              <a:gd name="connsiteY84" fmla="*/ 797766 h 2613972"/>
              <a:gd name="connsiteX85" fmla="*/ 192777 w 5044988"/>
              <a:gd name="connsiteY85" fmla="*/ 899366 h 2613972"/>
              <a:gd name="connsiteX86" fmla="*/ 187335 w 5044988"/>
              <a:gd name="connsiteY86" fmla="*/ 1033260 h 2613972"/>
              <a:gd name="connsiteX87" fmla="*/ 218177 w 5044988"/>
              <a:gd name="connsiteY87" fmla="*/ 1077529 h 2613972"/>
              <a:gd name="connsiteX88" fmla="*/ 278049 w 5044988"/>
              <a:gd name="connsiteY88" fmla="*/ 1070272 h 2613972"/>
              <a:gd name="connsiteX89" fmla="*/ 297643 w 5044988"/>
              <a:gd name="connsiteY89" fmla="*/ 1029269 h 2613972"/>
              <a:gd name="connsiteX90" fmla="*/ 260995 w 5044988"/>
              <a:gd name="connsiteY90" fmla="*/ 964318 h 2613972"/>
              <a:gd name="connsiteX91" fmla="*/ 172095 w 5044988"/>
              <a:gd name="connsiteY91" fmla="*/ 958875 h 2613972"/>
              <a:gd name="connsiteX92" fmla="*/ 108957 w 5044988"/>
              <a:gd name="connsiteY92" fmla="*/ 1003143 h 2613972"/>
              <a:gd name="connsiteX93" fmla="*/ 54892 w 5044988"/>
              <a:gd name="connsiteY93" fmla="*/ 1073538 h 2613972"/>
              <a:gd name="connsiteX94" fmla="*/ 14252 w 5044988"/>
              <a:gd name="connsiteY94" fmla="*/ 1163526 h 2613972"/>
              <a:gd name="connsiteX95" fmla="*/ 20783 w 5044988"/>
              <a:gd name="connsiteY95" fmla="*/ 1268755 h 2613972"/>
              <a:gd name="connsiteX96" fmla="*/ 69406 w 5044988"/>
              <a:gd name="connsiteY96" fmla="*/ 1320280 h 2613972"/>
              <a:gd name="connsiteX97" fmla="*/ 112949 w 5044988"/>
              <a:gd name="connsiteY97" fmla="*/ 1349309 h 2613972"/>
              <a:gd name="connsiteX98" fmla="*/ 159032 w 5044988"/>
              <a:gd name="connsiteY98" fmla="*/ 1348583 h 2613972"/>
              <a:gd name="connsiteX99" fmla="*/ 217089 w 5044988"/>
              <a:gd name="connsiteY99" fmla="*/ 1323183 h 2613972"/>
              <a:gd name="connsiteX100" fmla="*/ 199672 w 5044988"/>
              <a:gd name="connsiteY100" fmla="*/ 1249886 h 2613972"/>
              <a:gd name="connsiteX101" fmla="*/ 124197 w 5044988"/>
              <a:gd name="connsiteY101" fmla="*/ 1242992 h 2613972"/>
              <a:gd name="connsiteX102" fmla="*/ 54892 w 5044988"/>
              <a:gd name="connsiteY102" fmla="*/ 1269480 h 2613972"/>
              <a:gd name="connsiteX103" fmla="*/ 33120 w 5044988"/>
              <a:gd name="connsiteY103" fmla="*/ 1305766 h 2613972"/>
              <a:gd name="connsiteX104" fmla="*/ 18606 w 5044988"/>
              <a:gd name="connsiteY104" fmla="*/ 1327538 h 2613972"/>
              <a:gd name="connsiteX105" fmla="*/ 4092 w 5044988"/>
              <a:gd name="connsiteY105" fmla="*/ 1386320 h 2613972"/>
              <a:gd name="connsiteX106" fmla="*/ 3729 w 5044988"/>
              <a:gd name="connsiteY106" fmla="*/ 1442926 h 2613972"/>
              <a:gd name="connsiteX107" fmla="*/ 47635 w 5044988"/>
              <a:gd name="connsiteY107" fmla="*/ 1501709 h 2613972"/>
              <a:gd name="connsiteX108" fmla="*/ 91177 w 5044988"/>
              <a:gd name="connsiteY108" fmla="*/ 1530738 h 2613972"/>
              <a:gd name="connsiteX109" fmla="*/ 127100 w 5044988"/>
              <a:gd name="connsiteY109" fmla="*/ 1575006 h 2613972"/>
              <a:gd name="connsiteX110" fmla="*/ 171006 w 5044988"/>
              <a:gd name="connsiteY110" fmla="*/ 1588795 h 2613972"/>
              <a:gd name="connsiteX111" fmla="*/ 228337 w 5044988"/>
              <a:gd name="connsiteY111" fmla="*/ 1568475 h 2613972"/>
              <a:gd name="connsiteX112" fmla="*/ 236683 w 5044988"/>
              <a:gd name="connsiteY112" fmla="*/ 1490460 h 2613972"/>
              <a:gd name="connsiteX113" fmla="*/ 157217 w 5044988"/>
              <a:gd name="connsiteY113" fmla="*/ 1472318 h 2613972"/>
              <a:gd name="connsiteX114" fmla="*/ 105692 w 5044988"/>
              <a:gd name="connsiteY114" fmla="*/ 1508966 h 2613972"/>
              <a:gd name="connsiteX115" fmla="*/ 105692 w 5044988"/>
              <a:gd name="connsiteY115" fmla="*/ 1704909 h 2613972"/>
              <a:gd name="connsiteX116" fmla="*/ 141615 w 5044988"/>
              <a:gd name="connsiteY116" fmla="*/ 1756072 h 2613972"/>
              <a:gd name="connsiteX117" fmla="*/ 192777 w 5044988"/>
              <a:gd name="connsiteY117" fmla="*/ 1799252 h 2613972"/>
              <a:gd name="connsiteX118" fmla="*/ 250835 w 5044988"/>
              <a:gd name="connsiteY118" fmla="*/ 1835538 h 2613972"/>
              <a:gd name="connsiteX119" fmla="*/ 359692 w 5044988"/>
              <a:gd name="connsiteY119" fmla="*/ 1828280 h 2613972"/>
              <a:gd name="connsiteX120" fmla="*/ 394163 w 5044988"/>
              <a:gd name="connsiteY120" fmla="*/ 1803243 h 2613972"/>
              <a:gd name="connsiteX121" fmla="*/ 410492 w 5044988"/>
              <a:gd name="connsiteY121" fmla="*/ 1704909 h 2613972"/>
              <a:gd name="connsiteX122" fmla="*/ 366949 w 5044988"/>
              <a:gd name="connsiteY122" fmla="*/ 1690395 h 2613972"/>
              <a:gd name="connsiteX123" fmla="*/ 316149 w 5044988"/>
              <a:gd name="connsiteY123" fmla="*/ 1697652 h 2613972"/>
              <a:gd name="connsiteX124" fmla="*/ 279863 w 5044988"/>
              <a:gd name="connsiteY124" fmla="*/ 1726680 h 2613972"/>
              <a:gd name="connsiteX125" fmla="*/ 265349 w 5044988"/>
              <a:gd name="connsiteY125" fmla="*/ 1791995 h 2613972"/>
              <a:gd name="connsiteX126" fmla="*/ 276235 w 5044988"/>
              <a:gd name="connsiteY126" fmla="*/ 1945846 h 2613972"/>
              <a:gd name="connsiteX127" fmla="*/ 331026 w 5044988"/>
              <a:gd name="connsiteY127" fmla="*/ 1991203 h 2613972"/>
              <a:gd name="connsiteX128" fmla="*/ 417749 w 5044988"/>
              <a:gd name="connsiteY128" fmla="*/ 2009709 h 2613972"/>
              <a:gd name="connsiteX129" fmla="*/ 526606 w 5044988"/>
              <a:gd name="connsiteY129" fmla="*/ 2002452 h 2613972"/>
              <a:gd name="connsiteX130" fmla="*/ 555635 w 5044988"/>
              <a:gd name="connsiteY130" fmla="*/ 1980680 h 2613972"/>
              <a:gd name="connsiteX131" fmla="*/ 599177 w 5044988"/>
              <a:gd name="connsiteY131" fmla="*/ 1951652 h 2613972"/>
              <a:gd name="connsiteX132" fmla="*/ 628206 w 5044988"/>
              <a:gd name="connsiteY132" fmla="*/ 1908109 h 2613972"/>
              <a:gd name="connsiteX133" fmla="*/ 613692 w 5044988"/>
              <a:gd name="connsiteY133" fmla="*/ 1842795 h 2613972"/>
              <a:gd name="connsiteX134" fmla="*/ 570149 w 5044988"/>
              <a:gd name="connsiteY134" fmla="*/ 1799252 h 2613972"/>
              <a:gd name="connsiteX135" fmla="*/ 528057 w 5044988"/>
              <a:gd name="connsiteY135" fmla="*/ 1807235 h 2613972"/>
              <a:gd name="connsiteX136" fmla="*/ 481249 w 5044988"/>
              <a:gd name="connsiteY136" fmla="*/ 1905206 h 2613972"/>
              <a:gd name="connsiteX137" fmla="*/ 555635 w 5044988"/>
              <a:gd name="connsiteY137" fmla="*/ 2002452 h 2613972"/>
              <a:gd name="connsiteX138" fmla="*/ 570149 w 5044988"/>
              <a:gd name="connsiteY138" fmla="*/ 2024223 h 2613972"/>
              <a:gd name="connsiteX139" fmla="*/ 700777 w 5044988"/>
              <a:gd name="connsiteY139" fmla="*/ 2075023 h 2613972"/>
              <a:gd name="connsiteX140" fmla="*/ 737063 w 5044988"/>
              <a:gd name="connsiteY140" fmla="*/ 2089538 h 2613972"/>
              <a:gd name="connsiteX141" fmla="*/ 867692 w 5044988"/>
              <a:gd name="connsiteY141" fmla="*/ 2126549 h 2613972"/>
              <a:gd name="connsiteX142" fmla="*/ 969292 w 5044988"/>
              <a:gd name="connsiteY142" fmla="*/ 2154852 h 2613972"/>
              <a:gd name="connsiteX143" fmla="*/ 1078149 w 5044988"/>
              <a:gd name="connsiteY143" fmla="*/ 2140338 h 2613972"/>
              <a:gd name="connsiteX144" fmla="*/ 1128949 w 5044988"/>
              <a:gd name="connsiteY144" fmla="*/ 2111309 h 2613972"/>
              <a:gd name="connsiteX145" fmla="*/ 1247603 w 5044988"/>
              <a:gd name="connsiteY145" fmla="*/ 2020232 h 2613972"/>
              <a:gd name="connsiteX146" fmla="*/ 1291509 w 5044988"/>
              <a:gd name="connsiteY146" fmla="*/ 1963989 h 2613972"/>
              <a:gd name="connsiteX147" fmla="*/ 1278083 w 5044988"/>
              <a:gd name="connsiteY147" fmla="*/ 1846060 h 2613972"/>
              <a:gd name="connsiteX148" fmla="*/ 1223292 w 5044988"/>
              <a:gd name="connsiteY148" fmla="*/ 1821023 h 2613972"/>
              <a:gd name="connsiteX149" fmla="*/ 1129675 w 5044988"/>
              <a:gd name="connsiteY149" fmla="*/ 1839892 h 2613972"/>
              <a:gd name="connsiteX150" fmla="*/ 1107177 w 5044988"/>
              <a:gd name="connsiteY150" fmla="*/ 1900852 h 2613972"/>
              <a:gd name="connsiteX151" fmla="*/ 1085406 w 5044988"/>
              <a:gd name="connsiteY151" fmla="*/ 2009709 h 2613972"/>
              <a:gd name="connsiteX152" fmla="*/ 1020092 w 5044988"/>
              <a:gd name="connsiteY152" fmla="*/ 2002452 h 2613972"/>
              <a:gd name="connsiteX153" fmla="*/ 984532 w 5044988"/>
              <a:gd name="connsiteY153" fmla="*/ 1918269 h 2613972"/>
              <a:gd name="connsiteX154" fmla="*/ 996869 w 5044988"/>
              <a:gd name="connsiteY154" fmla="*/ 1814492 h 2613972"/>
              <a:gd name="connsiteX155" fmla="*/ 1070529 w 5044988"/>
              <a:gd name="connsiteY155" fmla="*/ 1738292 h 2613972"/>
              <a:gd name="connsiteX156" fmla="*/ 1230549 w 5044988"/>
              <a:gd name="connsiteY156" fmla="*/ 1697652 h 2613972"/>
              <a:gd name="connsiteX157" fmla="*/ 1339406 w 5044988"/>
              <a:gd name="connsiteY157" fmla="*/ 1704909 h 2613972"/>
              <a:gd name="connsiteX158" fmla="*/ 1426492 w 5044988"/>
              <a:gd name="connsiteY158" fmla="*/ 1748452 h 2613972"/>
              <a:gd name="connsiteX159" fmla="*/ 1480557 w 5044988"/>
              <a:gd name="connsiteY159" fmla="*/ 1799252 h 2613972"/>
              <a:gd name="connsiteX160" fmla="*/ 1510312 w 5044988"/>
              <a:gd name="connsiteY160" fmla="*/ 1866380 h 2613972"/>
              <a:gd name="connsiteX161" fmla="*/ 1511037 w 5044988"/>
              <a:gd name="connsiteY161" fmla="*/ 1968706 h 2613972"/>
              <a:gd name="connsiteX162" fmla="*/ 1463866 w 5044988"/>
              <a:gd name="connsiteY162" fmla="*/ 2053615 h 2613972"/>
              <a:gd name="connsiteX163" fmla="*/ 1404720 w 5044988"/>
              <a:gd name="connsiteY163" fmla="*/ 2169366 h 2613972"/>
              <a:gd name="connsiteX164" fmla="*/ 1368435 w 5044988"/>
              <a:gd name="connsiteY164" fmla="*/ 2299995 h 2613972"/>
              <a:gd name="connsiteX165" fmla="*/ 1370975 w 5044988"/>
              <a:gd name="connsiteY165" fmla="*/ 2456023 h 2613972"/>
              <a:gd name="connsiteX166" fmla="*/ 1513577 w 5044988"/>
              <a:gd name="connsiteY166" fmla="*/ 2561252 h 2613972"/>
              <a:gd name="connsiteX167" fmla="*/ 1636949 w 5044988"/>
              <a:gd name="connsiteY167" fmla="*/ 2597538 h 2613972"/>
              <a:gd name="connsiteX168" fmla="*/ 1813297 w 5044988"/>
              <a:gd name="connsiteY168" fmla="*/ 2613957 h 2613972"/>
              <a:gd name="connsiteX169" fmla="*/ 1929775 w 5044988"/>
              <a:gd name="connsiteY169" fmla="*/ 2579213 h 2613972"/>
              <a:gd name="connsiteX170" fmla="*/ 1963520 w 5044988"/>
              <a:gd name="connsiteY170" fmla="*/ 2503195 h 2613972"/>
              <a:gd name="connsiteX171" fmla="*/ 2006337 w 5044988"/>
              <a:gd name="connsiteY171" fmla="*/ 2321766 h 2613972"/>
              <a:gd name="connsiteX172" fmla="*/ 2043349 w 5044988"/>
              <a:gd name="connsiteY172" fmla="*/ 2118566 h 2613972"/>
              <a:gd name="connsiteX173" fmla="*/ 2102495 w 5044988"/>
              <a:gd name="connsiteY173" fmla="*/ 1994469 h 2613972"/>
              <a:gd name="connsiteX174" fmla="*/ 2221512 w 5044988"/>
              <a:gd name="connsiteY174" fmla="*/ 1885975 h 2613972"/>
              <a:gd name="connsiteX175" fmla="*/ 2333362 w 5044988"/>
              <a:gd name="connsiteY175" fmla="*/ 1873365 h 2613972"/>
              <a:gd name="connsiteX176" fmla="*/ 2398949 w 5044988"/>
              <a:gd name="connsiteY176" fmla="*/ 1886338 h 2613972"/>
              <a:gd name="connsiteX177" fmla="*/ 2457006 w 5044988"/>
              <a:gd name="connsiteY177" fmla="*/ 1937138 h 2613972"/>
              <a:gd name="connsiteX178" fmla="*/ 2493292 w 5044988"/>
              <a:gd name="connsiteY178" fmla="*/ 1980680 h 2613972"/>
              <a:gd name="connsiteX179" fmla="*/ 2533387 w 5044988"/>
              <a:gd name="connsiteY179" fmla="*/ 2070850 h 2613972"/>
              <a:gd name="connsiteX180" fmla="*/ 2542550 w 5044988"/>
              <a:gd name="connsiteY180" fmla="*/ 2186783 h 2613972"/>
              <a:gd name="connsiteX181" fmla="*/ 2476600 w 5044988"/>
              <a:gd name="connsiteY181" fmla="*/ 2276772 h 2613972"/>
              <a:gd name="connsiteX182" fmla="*/ 2332092 w 5044988"/>
              <a:gd name="connsiteY182" fmla="*/ 2284845 h 2613972"/>
              <a:gd name="connsiteX183" fmla="*/ 2435144 w 5044988"/>
              <a:gd name="connsiteY183" fmla="*/ 2156666 h 2613972"/>
              <a:gd name="connsiteX184" fmla="*/ 2379899 w 5044988"/>
              <a:gd name="connsiteY184" fmla="*/ 2052435 h 2613972"/>
              <a:gd name="connsiteX185" fmla="*/ 2275577 w 5044988"/>
              <a:gd name="connsiteY185" fmla="*/ 2024223 h 2613972"/>
              <a:gd name="connsiteX186" fmla="*/ 2152206 w 5044988"/>
              <a:gd name="connsiteY186" fmla="*/ 2118566 h 2613972"/>
              <a:gd name="connsiteX187" fmla="*/ 2130435 w 5044988"/>
              <a:gd name="connsiteY187" fmla="*/ 2358052 h 2613972"/>
              <a:gd name="connsiteX188" fmla="*/ 2209265 w 5044988"/>
              <a:gd name="connsiteY188" fmla="*/ 2471898 h 2613972"/>
              <a:gd name="connsiteX189" fmla="*/ 2319120 w 5044988"/>
              <a:gd name="connsiteY189" fmla="*/ 2539480 h 2613972"/>
              <a:gd name="connsiteX190" fmla="*/ 2532662 w 5044988"/>
              <a:gd name="connsiteY190" fmla="*/ 2572682 h 2613972"/>
              <a:gd name="connsiteX191" fmla="*/ 2587635 w 5044988"/>
              <a:gd name="connsiteY191" fmla="*/ 2488680 h 2613972"/>
              <a:gd name="connsiteX192" fmla="*/ 2594892 w 5044988"/>
              <a:gd name="connsiteY192" fmla="*/ 2416109 h 2613972"/>
              <a:gd name="connsiteX193" fmla="*/ 2790835 w 5044988"/>
              <a:gd name="connsiteY193" fmla="*/ 2459652 h 2613972"/>
              <a:gd name="connsiteX194" fmla="*/ 2767612 w 5044988"/>
              <a:gd name="connsiteY194" fmla="*/ 2272145 h 2613972"/>
              <a:gd name="connsiteX195" fmla="*/ 2980246 w 5044988"/>
              <a:gd name="connsiteY195" fmla="*/ 2288837 h 2613972"/>
              <a:gd name="connsiteX196" fmla="*/ 2916474 w 5044988"/>
              <a:gd name="connsiteY196" fmla="*/ 2071576 h 2613972"/>
              <a:gd name="connsiteX197" fmla="*/ 3146435 w 5044988"/>
              <a:gd name="connsiteY197" fmla="*/ 2045995 h 2613972"/>
              <a:gd name="connsiteX198" fmla="*/ 3023063 w 5044988"/>
              <a:gd name="connsiteY198" fmla="*/ 1850052 h 2613972"/>
              <a:gd name="connsiteX199" fmla="*/ 3251300 w 5044988"/>
              <a:gd name="connsiteY199" fmla="*/ 1833179 h 2613972"/>
              <a:gd name="connsiteX200" fmla="*/ 3091099 w 5044988"/>
              <a:gd name="connsiteY200" fmla="*/ 1654109 h 2613972"/>
              <a:gd name="connsiteX201" fmla="*/ 3298835 w 5044988"/>
              <a:gd name="connsiteY201" fmla="*/ 1574280 h 2613972"/>
              <a:gd name="connsiteX202" fmla="*/ 3119402 w 5044988"/>
              <a:gd name="connsiteY202" fmla="*/ 1427233 h 2613972"/>
              <a:gd name="connsiteX203" fmla="*/ 3313349 w 5044988"/>
              <a:gd name="connsiteY203" fmla="*/ 1269480 h 2613972"/>
              <a:gd name="connsiteX204" fmla="*/ 3097993 w 5044988"/>
              <a:gd name="connsiteY204" fmla="*/ 1179401 h 2613972"/>
              <a:gd name="connsiteX205" fmla="*/ 3255292 w 5044988"/>
              <a:gd name="connsiteY205" fmla="*/ 1000966 h 2613972"/>
              <a:gd name="connsiteX206" fmla="*/ 3028325 w 5044988"/>
              <a:gd name="connsiteY206" fmla="*/ 929937 h 2613972"/>
              <a:gd name="connsiteX207" fmla="*/ 3131920 w 5044988"/>
              <a:gd name="connsiteY207" fmla="*/ 710680 h 2613972"/>
              <a:gd name="connsiteX208" fmla="*/ 2892435 w 5044988"/>
              <a:gd name="connsiteY208" fmla="*/ 652623 h 2613972"/>
              <a:gd name="connsiteX209" fmla="*/ 2976527 w 5044988"/>
              <a:gd name="connsiteY209" fmla="*/ 470741 h 2613972"/>
              <a:gd name="connsiteX210" fmla="*/ 2736950 w 5044988"/>
              <a:gd name="connsiteY210" fmla="*/ 453233 h 2613972"/>
              <a:gd name="connsiteX211" fmla="*/ 2725520 w 5044988"/>
              <a:gd name="connsiteY211" fmla="*/ 297023 h 2613972"/>
              <a:gd name="connsiteX212" fmla="*/ 2711006 w 5044988"/>
              <a:gd name="connsiteY212" fmla="*/ 238966 h 2613972"/>
              <a:gd name="connsiteX0" fmla="*/ 4779292 w 5044988"/>
              <a:gd name="connsiteY0" fmla="*/ 514738 h 2613972"/>
              <a:gd name="connsiteX1" fmla="*/ 4815577 w 5044988"/>
              <a:gd name="connsiteY1" fmla="*/ 558280 h 2613972"/>
              <a:gd name="connsiteX2" fmla="*/ 4895406 w 5044988"/>
              <a:gd name="connsiteY2" fmla="*/ 551023 h 2613972"/>
              <a:gd name="connsiteX3" fmla="*/ 4895406 w 5044988"/>
              <a:gd name="connsiteY3" fmla="*/ 471195 h 2613972"/>
              <a:gd name="connsiteX4" fmla="*/ 4859120 w 5044988"/>
              <a:gd name="connsiteY4" fmla="*/ 434909 h 2613972"/>
              <a:gd name="connsiteX5" fmla="*/ 4815577 w 5044988"/>
              <a:gd name="connsiteY5" fmla="*/ 420395 h 2613972"/>
              <a:gd name="connsiteX6" fmla="*/ 4750263 w 5044988"/>
              <a:gd name="connsiteY6" fmla="*/ 427652 h 2613972"/>
              <a:gd name="connsiteX7" fmla="*/ 4684223 w 5044988"/>
              <a:gd name="connsiteY7" fmla="*/ 528435 h 2613972"/>
              <a:gd name="connsiteX8" fmla="*/ 4706720 w 5044988"/>
              <a:gd name="connsiteY8" fmla="*/ 674395 h 2613972"/>
              <a:gd name="connsiteX9" fmla="*/ 4743006 w 5044988"/>
              <a:gd name="connsiteY9" fmla="*/ 703423 h 2613972"/>
              <a:gd name="connsiteX10" fmla="*/ 4801063 w 5044988"/>
              <a:gd name="connsiteY10" fmla="*/ 739709 h 2613972"/>
              <a:gd name="connsiteX11" fmla="*/ 4915000 w 5044988"/>
              <a:gd name="connsiteY11" fmla="*/ 721385 h 2613972"/>
              <a:gd name="connsiteX12" fmla="*/ 5038190 w 5044988"/>
              <a:gd name="connsiteY12" fmla="*/ 586946 h 2613972"/>
              <a:gd name="connsiteX13" fmla="*/ 5021771 w 5044988"/>
              <a:gd name="connsiteY13" fmla="*/ 439717 h 2613972"/>
              <a:gd name="connsiteX14" fmla="*/ 4960720 w 5044988"/>
              <a:gd name="connsiteY14" fmla="*/ 318795 h 2613972"/>
              <a:gd name="connsiteX15" fmla="*/ 4851863 w 5044988"/>
              <a:gd name="connsiteY15" fmla="*/ 238966 h 2613972"/>
              <a:gd name="connsiteX16" fmla="*/ 4743006 w 5044988"/>
              <a:gd name="connsiteY16" fmla="*/ 166395 h 2613972"/>
              <a:gd name="connsiteX17" fmla="*/ 4568835 w 5044988"/>
              <a:gd name="connsiteY17" fmla="*/ 72052 h 2613972"/>
              <a:gd name="connsiteX18" fmla="*/ 4264035 w 5044988"/>
              <a:gd name="connsiteY18" fmla="*/ 6738 h 2613972"/>
              <a:gd name="connsiteX19" fmla="*/ 3939822 w 5044988"/>
              <a:gd name="connsiteY19" fmla="*/ 9550 h 2613972"/>
              <a:gd name="connsiteX20" fmla="*/ 3722380 w 5044988"/>
              <a:gd name="connsiteY20" fmla="*/ 72778 h 2613972"/>
              <a:gd name="connsiteX21" fmla="*/ 3547755 w 5044988"/>
              <a:gd name="connsiteY21" fmla="*/ 254932 h 2613972"/>
              <a:gd name="connsiteX22" fmla="*/ 3502035 w 5044988"/>
              <a:gd name="connsiteY22" fmla="*/ 427652 h 2613972"/>
              <a:gd name="connsiteX23" fmla="*/ 3501672 w 5044988"/>
              <a:gd name="connsiteY23" fmla="*/ 560095 h 2613972"/>
              <a:gd name="connsiteX24" fmla="*/ 3554649 w 5044988"/>
              <a:gd name="connsiteY24" fmla="*/ 674395 h 2613972"/>
              <a:gd name="connsiteX25" fmla="*/ 3638106 w 5044988"/>
              <a:gd name="connsiteY25" fmla="*/ 736806 h 2613972"/>
              <a:gd name="connsiteX26" fmla="*/ 3756397 w 5044988"/>
              <a:gd name="connsiteY26" fmla="*/ 759303 h 2613972"/>
              <a:gd name="connsiteX27" fmla="*/ 3886663 w 5044988"/>
              <a:gd name="connsiteY27" fmla="*/ 746966 h 2613972"/>
              <a:gd name="connsiteX28" fmla="*/ 3980643 w 5044988"/>
              <a:gd name="connsiteY28" fmla="*/ 665686 h 2613972"/>
              <a:gd name="connsiteX29" fmla="*/ 4000237 w 5044988"/>
              <a:gd name="connsiteY29" fmla="*/ 584043 h 2613972"/>
              <a:gd name="connsiteX30" fmla="*/ 3943450 w 5044988"/>
              <a:gd name="connsiteY30" fmla="*/ 487160 h 2613972"/>
              <a:gd name="connsiteX31" fmla="*/ 3866706 w 5044988"/>
              <a:gd name="connsiteY31" fmla="*/ 455229 h 2613972"/>
              <a:gd name="connsiteX32" fmla="*/ 3801120 w 5044988"/>
              <a:gd name="connsiteY32" fmla="*/ 466659 h 2613972"/>
              <a:gd name="connsiteX33" fmla="*/ 3763292 w 5044988"/>
              <a:gd name="connsiteY33" fmla="*/ 536509 h 2613972"/>
              <a:gd name="connsiteX34" fmla="*/ 3770005 w 5044988"/>
              <a:gd name="connsiteY34" fmla="*/ 633845 h 2613972"/>
              <a:gd name="connsiteX35" fmla="*/ 3681286 w 5044988"/>
              <a:gd name="connsiteY35" fmla="*/ 546669 h 2613972"/>
              <a:gd name="connsiteX36" fmla="*/ 3668949 w 5044988"/>
              <a:gd name="connsiteY36" fmla="*/ 442166 h 2613972"/>
              <a:gd name="connsiteX37" fmla="*/ 3724285 w 5044988"/>
              <a:gd name="connsiteY37" fmla="*/ 353992 h 2613972"/>
              <a:gd name="connsiteX38" fmla="*/ 3827427 w 5044988"/>
              <a:gd name="connsiteY38" fmla="*/ 318069 h 2613972"/>
              <a:gd name="connsiteX39" fmla="*/ 3959235 w 5044988"/>
              <a:gd name="connsiteY39" fmla="*/ 340566 h 2613972"/>
              <a:gd name="connsiteX40" fmla="*/ 4097120 w 5044988"/>
              <a:gd name="connsiteY40" fmla="*/ 485709 h 2613972"/>
              <a:gd name="connsiteX41" fmla="*/ 4111997 w 5044988"/>
              <a:gd name="connsiteY41" fmla="*/ 627586 h 2613972"/>
              <a:gd name="connsiteX42" fmla="*/ 4060835 w 5044988"/>
              <a:gd name="connsiteY42" fmla="*/ 775995 h 2613972"/>
              <a:gd name="connsiteX43" fmla="*/ 3946897 w 5044988"/>
              <a:gd name="connsiteY43" fmla="*/ 858000 h 2613972"/>
              <a:gd name="connsiteX44" fmla="*/ 3780255 w 5044988"/>
              <a:gd name="connsiteY44" fmla="*/ 892472 h 2613972"/>
              <a:gd name="connsiteX45" fmla="*/ 3567349 w 5044988"/>
              <a:gd name="connsiteY45" fmla="*/ 870338 h 2613972"/>
              <a:gd name="connsiteX46" fmla="*/ 3414586 w 5044988"/>
              <a:gd name="connsiteY46" fmla="*/ 817633 h 2613972"/>
              <a:gd name="connsiteX47" fmla="*/ 3324870 w 5044988"/>
              <a:gd name="connsiteY47" fmla="*/ 699432 h 2613972"/>
              <a:gd name="connsiteX48" fmla="*/ 3267538 w 5044988"/>
              <a:gd name="connsiteY48" fmla="*/ 546941 h 2613972"/>
              <a:gd name="connsiteX49" fmla="*/ 3199412 w 5044988"/>
              <a:gd name="connsiteY49" fmla="*/ 374675 h 2613972"/>
              <a:gd name="connsiteX50" fmla="*/ 3139177 w 5044988"/>
              <a:gd name="connsiteY50" fmla="*/ 289766 h 2613972"/>
              <a:gd name="connsiteX51" fmla="*/ 3081120 w 5044988"/>
              <a:gd name="connsiteY51" fmla="*/ 238966 h 2613972"/>
              <a:gd name="connsiteX52" fmla="*/ 3008549 w 5044988"/>
              <a:gd name="connsiteY52" fmla="*/ 180909 h 2613972"/>
              <a:gd name="connsiteX53" fmla="*/ 2934889 w 5044988"/>
              <a:gd name="connsiteY53" fmla="*/ 131198 h 2613972"/>
              <a:gd name="connsiteX54" fmla="*/ 2827120 w 5044988"/>
              <a:gd name="connsiteY54" fmla="*/ 86566 h 2613972"/>
              <a:gd name="connsiteX55" fmla="*/ 2667463 w 5044988"/>
              <a:gd name="connsiteY55" fmla="*/ 57538 h 2613972"/>
              <a:gd name="connsiteX56" fmla="*/ 2500549 w 5044988"/>
              <a:gd name="connsiteY56" fmla="*/ 50280 h 2613972"/>
              <a:gd name="connsiteX57" fmla="*/ 2275577 w 5044988"/>
              <a:gd name="connsiteY57" fmla="*/ 28509 h 2613972"/>
              <a:gd name="connsiteX58" fmla="*/ 2036092 w 5044988"/>
              <a:gd name="connsiteY58" fmla="*/ 13995 h 2613972"/>
              <a:gd name="connsiteX59" fmla="*/ 1753063 w 5044988"/>
              <a:gd name="connsiteY59" fmla="*/ 35766 h 2613972"/>
              <a:gd name="connsiteX60" fmla="*/ 1519746 w 5044988"/>
              <a:gd name="connsiteY60" fmla="*/ 88743 h 2613972"/>
              <a:gd name="connsiteX61" fmla="*/ 1157977 w 5044988"/>
              <a:gd name="connsiteY61" fmla="*/ 197238 h 2613972"/>
              <a:gd name="connsiteX62" fmla="*/ 969292 w 5044988"/>
              <a:gd name="connsiteY62" fmla="*/ 267995 h 2613972"/>
              <a:gd name="connsiteX63" fmla="*/ 889463 w 5044988"/>
              <a:gd name="connsiteY63" fmla="*/ 326052 h 2613972"/>
              <a:gd name="connsiteX64" fmla="*/ 763189 w 5044988"/>
              <a:gd name="connsiteY64" fmla="*/ 427289 h 2613972"/>
              <a:gd name="connsiteX65" fmla="*/ 693520 w 5044988"/>
              <a:gd name="connsiteY65" fmla="*/ 507480 h 2613972"/>
              <a:gd name="connsiteX66" fmla="*/ 664492 w 5044988"/>
              <a:gd name="connsiteY66" fmla="*/ 551023 h 2613972"/>
              <a:gd name="connsiteX67" fmla="*/ 642720 w 5044988"/>
              <a:gd name="connsiteY67" fmla="*/ 616338 h 2613972"/>
              <a:gd name="connsiteX68" fmla="*/ 651792 w 5044988"/>
              <a:gd name="connsiteY68" fmla="*/ 747692 h 2613972"/>
              <a:gd name="connsiteX69" fmla="*/ 700052 w 5044988"/>
              <a:gd name="connsiteY69" fmla="*/ 811192 h 2613972"/>
              <a:gd name="connsiteX70" fmla="*/ 751577 w 5044988"/>
              <a:gd name="connsiteY70" fmla="*/ 811555 h 2613972"/>
              <a:gd name="connsiteX71" fmla="*/ 775889 w 5044988"/>
              <a:gd name="connsiteY71" fmla="*/ 755675 h 2613972"/>
              <a:gd name="connsiteX72" fmla="*/ 764640 w 5044988"/>
              <a:gd name="connsiteY72" fmla="*/ 686006 h 2613972"/>
              <a:gd name="connsiteX73" fmla="*/ 704769 w 5044988"/>
              <a:gd name="connsiteY73" fmla="*/ 651172 h 2613972"/>
              <a:gd name="connsiteX74" fmla="*/ 567246 w 5044988"/>
              <a:gd name="connsiteY74" fmla="*/ 645729 h 2613972"/>
              <a:gd name="connsiteX75" fmla="*/ 468549 w 5044988"/>
              <a:gd name="connsiteY75" fmla="*/ 688909 h 2613972"/>
              <a:gd name="connsiteX76" fmla="*/ 446777 w 5044988"/>
              <a:gd name="connsiteY76" fmla="*/ 761480 h 2613972"/>
              <a:gd name="connsiteX77" fmla="*/ 475806 w 5044988"/>
              <a:gd name="connsiteY77" fmla="*/ 855823 h 2613972"/>
              <a:gd name="connsiteX78" fmla="*/ 533863 w 5044988"/>
              <a:gd name="connsiteY78" fmla="*/ 848566 h 2613972"/>
              <a:gd name="connsiteX79" fmla="*/ 541120 w 5044988"/>
              <a:gd name="connsiteY79" fmla="*/ 826795 h 2613972"/>
              <a:gd name="connsiteX80" fmla="*/ 519349 w 5044988"/>
              <a:gd name="connsiteY80" fmla="*/ 746966 h 2613972"/>
              <a:gd name="connsiteX81" fmla="*/ 497577 w 5044988"/>
              <a:gd name="connsiteY81" fmla="*/ 732452 h 2613972"/>
              <a:gd name="connsiteX82" fmla="*/ 352435 w 5044988"/>
              <a:gd name="connsiteY82" fmla="*/ 739709 h 2613972"/>
              <a:gd name="connsiteX83" fmla="*/ 252286 w 5044988"/>
              <a:gd name="connsiteY83" fmla="*/ 797766 h 2613972"/>
              <a:gd name="connsiteX84" fmla="*/ 192777 w 5044988"/>
              <a:gd name="connsiteY84" fmla="*/ 899366 h 2613972"/>
              <a:gd name="connsiteX85" fmla="*/ 187335 w 5044988"/>
              <a:gd name="connsiteY85" fmla="*/ 1033260 h 2613972"/>
              <a:gd name="connsiteX86" fmla="*/ 218177 w 5044988"/>
              <a:gd name="connsiteY86" fmla="*/ 1077529 h 2613972"/>
              <a:gd name="connsiteX87" fmla="*/ 278049 w 5044988"/>
              <a:gd name="connsiteY87" fmla="*/ 1070272 h 2613972"/>
              <a:gd name="connsiteX88" fmla="*/ 297643 w 5044988"/>
              <a:gd name="connsiteY88" fmla="*/ 1029269 h 2613972"/>
              <a:gd name="connsiteX89" fmla="*/ 260995 w 5044988"/>
              <a:gd name="connsiteY89" fmla="*/ 964318 h 2613972"/>
              <a:gd name="connsiteX90" fmla="*/ 172095 w 5044988"/>
              <a:gd name="connsiteY90" fmla="*/ 958875 h 2613972"/>
              <a:gd name="connsiteX91" fmla="*/ 108957 w 5044988"/>
              <a:gd name="connsiteY91" fmla="*/ 1003143 h 2613972"/>
              <a:gd name="connsiteX92" fmla="*/ 54892 w 5044988"/>
              <a:gd name="connsiteY92" fmla="*/ 1073538 h 2613972"/>
              <a:gd name="connsiteX93" fmla="*/ 14252 w 5044988"/>
              <a:gd name="connsiteY93" fmla="*/ 1163526 h 2613972"/>
              <a:gd name="connsiteX94" fmla="*/ 20783 w 5044988"/>
              <a:gd name="connsiteY94" fmla="*/ 1268755 h 2613972"/>
              <a:gd name="connsiteX95" fmla="*/ 69406 w 5044988"/>
              <a:gd name="connsiteY95" fmla="*/ 1320280 h 2613972"/>
              <a:gd name="connsiteX96" fmla="*/ 112949 w 5044988"/>
              <a:gd name="connsiteY96" fmla="*/ 1349309 h 2613972"/>
              <a:gd name="connsiteX97" fmla="*/ 159032 w 5044988"/>
              <a:gd name="connsiteY97" fmla="*/ 1348583 h 2613972"/>
              <a:gd name="connsiteX98" fmla="*/ 217089 w 5044988"/>
              <a:gd name="connsiteY98" fmla="*/ 1323183 h 2613972"/>
              <a:gd name="connsiteX99" fmla="*/ 199672 w 5044988"/>
              <a:gd name="connsiteY99" fmla="*/ 1249886 h 2613972"/>
              <a:gd name="connsiteX100" fmla="*/ 124197 w 5044988"/>
              <a:gd name="connsiteY100" fmla="*/ 1242992 h 2613972"/>
              <a:gd name="connsiteX101" fmla="*/ 54892 w 5044988"/>
              <a:gd name="connsiteY101" fmla="*/ 1269480 h 2613972"/>
              <a:gd name="connsiteX102" fmla="*/ 33120 w 5044988"/>
              <a:gd name="connsiteY102" fmla="*/ 1305766 h 2613972"/>
              <a:gd name="connsiteX103" fmla="*/ 18606 w 5044988"/>
              <a:gd name="connsiteY103" fmla="*/ 1327538 h 2613972"/>
              <a:gd name="connsiteX104" fmla="*/ 4092 w 5044988"/>
              <a:gd name="connsiteY104" fmla="*/ 1386320 h 2613972"/>
              <a:gd name="connsiteX105" fmla="*/ 3729 w 5044988"/>
              <a:gd name="connsiteY105" fmla="*/ 1442926 h 2613972"/>
              <a:gd name="connsiteX106" fmla="*/ 47635 w 5044988"/>
              <a:gd name="connsiteY106" fmla="*/ 1501709 h 2613972"/>
              <a:gd name="connsiteX107" fmla="*/ 91177 w 5044988"/>
              <a:gd name="connsiteY107" fmla="*/ 1530738 h 2613972"/>
              <a:gd name="connsiteX108" fmla="*/ 127100 w 5044988"/>
              <a:gd name="connsiteY108" fmla="*/ 1575006 h 2613972"/>
              <a:gd name="connsiteX109" fmla="*/ 171006 w 5044988"/>
              <a:gd name="connsiteY109" fmla="*/ 1588795 h 2613972"/>
              <a:gd name="connsiteX110" fmla="*/ 228337 w 5044988"/>
              <a:gd name="connsiteY110" fmla="*/ 1568475 h 2613972"/>
              <a:gd name="connsiteX111" fmla="*/ 236683 w 5044988"/>
              <a:gd name="connsiteY111" fmla="*/ 1490460 h 2613972"/>
              <a:gd name="connsiteX112" fmla="*/ 157217 w 5044988"/>
              <a:gd name="connsiteY112" fmla="*/ 1472318 h 2613972"/>
              <a:gd name="connsiteX113" fmla="*/ 105692 w 5044988"/>
              <a:gd name="connsiteY113" fmla="*/ 1508966 h 2613972"/>
              <a:gd name="connsiteX114" fmla="*/ 105692 w 5044988"/>
              <a:gd name="connsiteY114" fmla="*/ 1704909 h 2613972"/>
              <a:gd name="connsiteX115" fmla="*/ 141615 w 5044988"/>
              <a:gd name="connsiteY115" fmla="*/ 1756072 h 2613972"/>
              <a:gd name="connsiteX116" fmla="*/ 192777 w 5044988"/>
              <a:gd name="connsiteY116" fmla="*/ 1799252 h 2613972"/>
              <a:gd name="connsiteX117" fmla="*/ 250835 w 5044988"/>
              <a:gd name="connsiteY117" fmla="*/ 1835538 h 2613972"/>
              <a:gd name="connsiteX118" fmla="*/ 359692 w 5044988"/>
              <a:gd name="connsiteY118" fmla="*/ 1828280 h 2613972"/>
              <a:gd name="connsiteX119" fmla="*/ 394163 w 5044988"/>
              <a:gd name="connsiteY119" fmla="*/ 1803243 h 2613972"/>
              <a:gd name="connsiteX120" fmla="*/ 410492 w 5044988"/>
              <a:gd name="connsiteY120" fmla="*/ 1704909 h 2613972"/>
              <a:gd name="connsiteX121" fmla="*/ 366949 w 5044988"/>
              <a:gd name="connsiteY121" fmla="*/ 1690395 h 2613972"/>
              <a:gd name="connsiteX122" fmla="*/ 316149 w 5044988"/>
              <a:gd name="connsiteY122" fmla="*/ 1697652 h 2613972"/>
              <a:gd name="connsiteX123" fmla="*/ 279863 w 5044988"/>
              <a:gd name="connsiteY123" fmla="*/ 1726680 h 2613972"/>
              <a:gd name="connsiteX124" fmla="*/ 265349 w 5044988"/>
              <a:gd name="connsiteY124" fmla="*/ 1791995 h 2613972"/>
              <a:gd name="connsiteX125" fmla="*/ 276235 w 5044988"/>
              <a:gd name="connsiteY125" fmla="*/ 1945846 h 2613972"/>
              <a:gd name="connsiteX126" fmla="*/ 331026 w 5044988"/>
              <a:gd name="connsiteY126" fmla="*/ 1991203 h 2613972"/>
              <a:gd name="connsiteX127" fmla="*/ 417749 w 5044988"/>
              <a:gd name="connsiteY127" fmla="*/ 2009709 h 2613972"/>
              <a:gd name="connsiteX128" fmla="*/ 526606 w 5044988"/>
              <a:gd name="connsiteY128" fmla="*/ 2002452 h 2613972"/>
              <a:gd name="connsiteX129" fmla="*/ 555635 w 5044988"/>
              <a:gd name="connsiteY129" fmla="*/ 1980680 h 2613972"/>
              <a:gd name="connsiteX130" fmla="*/ 599177 w 5044988"/>
              <a:gd name="connsiteY130" fmla="*/ 1951652 h 2613972"/>
              <a:gd name="connsiteX131" fmla="*/ 628206 w 5044988"/>
              <a:gd name="connsiteY131" fmla="*/ 1908109 h 2613972"/>
              <a:gd name="connsiteX132" fmla="*/ 613692 w 5044988"/>
              <a:gd name="connsiteY132" fmla="*/ 1842795 h 2613972"/>
              <a:gd name="connsiteX133" fmla="*/ 570149 w 5044988"/>
              <a:gd name="connsiteY133" fmla="*/ 1799252 h 2613972"/>
              <a:gd name="connsiteX134" fmla="*/ 528057 w 5044988"/>
              <a:gd name="connsiteY134" fmla="*/ 1807235 h 2613972"/>
              <a:gd name="connsiteX135" fmla="*/ 481249 w 5044988"/>
              <a:gd name="connsiteY135" fmla="*/ 1905206 h 2613972"/>
              <a:gd name="connsiteX136" fmla="*/ 555635 w 5044988"/>
              <a:gd name="connsiteY136" fmla="*/ 2002452 h 2613972"/>
              <a:gd name="connsiteX137" fmla="*/ 570149 w 5044988"/>
              <a:gd name="connsiteY137" fmla="*/ 2024223 h 2613972"/>
              <a:gd name="connsiteX138" fmla="*/ 700777 w 5044988"/>
              <a:gd name="connsiteY138" fmla="*/ 2075023 h 2613972"/>
              <a:gd name="connsiteX139" fmla="*/ 737063 w 5044988"/>
              <a:gd name="connsiteY139" fmla="*/ 2089538 h 2613972"/>
              <a:gd name="connsiteX140" fmla="*/ 867692 w 5044988"/>
              <a:gd name="connsiteY140" fmla="*/ 2126549 h 2613972"/>
              <a:gd name="connsiteX141" fmla="*/ 969292 w 5044988"/>
              <a:gd name="connsiteY141" fmla="*/ 2154852 h 2613972"/>
              <a:gd name="connsiteX142" fmla="*/ 1078149 w 5044988"/>
              <a:gd name="connsiteY142" fmla="*/ 2140338 h 2613972"/>
              <a:gd name="connsiteX143" fmla="*/ 1128949 w 5044988"/>
              <a:gd name="connsiteY143" fmla="*/ 2111309 h 2613972"/>
              <a:gd name="connsiteX144" fmla="*/ 1247603 w 5044988"/>
              <a:gd name="connsiteY144" fmla="*/ 2020232 h 2613972"/>
              <a:gd name="connsiteX145" fmla="*/ 1291509 w 5044988"/>
              <a:gd name="connsiteY145" fmla="*/ 1963989 h 2613972"/>
              <a:gd name="connsiteX146" fmla="*/ 1278083 w 5044988"/>
              <a:gd name="connsiteY146" fmla="*/ 1846060 h 2613972"/>
              <a:gd name="connsiteX147" fmla="*/ 1223292 w 5044988"/>
              <a:gd name="connsiteY147" fmla="*/ 1821023 h 2613972"/>
              <a:gd name="connsiteX148" fmla="*/ 1129675 w 5044988"/>
              <a:gd name="connsiteY148" fmla="*/ 1839892 h 2613972"/>
              <a:gd name="connsiteX149" fmla="*/ 1107177 w 5044988"/>
              <a:gd name="connsiteY149" fmla="*/ 1900852 h 2613972"/>
              <a:gd name="connsiteX150" fmla="*/ 1085406 w 5044988"/>
              <a:gd name="connsiteY150" fmla="*/ 2009709 h 2613972"/>
              <a:gd name="connsiteX151" fmla="*/ 1020092 w 5044988"/>
              <a:gd name="connsiteY151" fmla="*/ 2002452 h 2613972"/>
              <a:gd name="connsiteX152" fmla="*/ 984532 w 5044988"/>
              <a:gd name="connsiteY152" fmla="*/ 1918269 h 2613972"/>
              <a:gd name="connsiteX153" fmla="*/ 996869 w 5044988"/>
              <a:gd name="connsiteY153" fmla="*/ 1814492 h 2613972"/>
              <a:gd name="connsiteX154" fmla="*/ 1070529 w 5044988"/>
              <a:gd name="connsiteY154" fmla="*/ 1738292 h 2613972"/>
              <a:gd name="connsiteX155" fmla="*/ 1230549 w 5044988"/>
              <a:gd name="connsiteY155" fmla="*/ 1697652 h 2613972"/>
              <a:gd name="connsiteX156" fmla="*/ 1339406 w 5044988"/>
              <a:gd name="connsiteY156" fmla="*/ 1704909 h 2613972"/>
              <a:gd name="connsiteX157" fmla="*/ 1426492 w 5044988"/>
              <a:gd name="connsiteY157" fmla="*/ 1748452 h 2613972"/>
              <a:gd name="connsiteX158" fmla="*/ 1480557 w 5044988"/>
              <a:gd name="connsiteY158" fmla="*/ 1799252 h 2613972"/>
              <a:gd name="connsiteX159" fmla="*/ 1510312 w 5044988"/>
              <a:gd name="connsiteY159" fmla="*/ 1866380 h 2613972"/>
              <a:gd name="connsiteX160" fmla="*/ 1511037 w 5044988"/>
              <a:gd name="connsiteY160" fmla="*/ 1968706 h 2613972"/>
              <a:gd name="connsiteX161" fmla="*/ 1463866 w 5044988"/>
              <a:gd name="connsiteY161" fmla="*/ 2053615 h 2613972"/>
              <a:gd name="connsiteX162" fmla="*/ 1404720 w 5044988"/>
              <a:gd name="connsiteY162" fmla="*/ 2169366 h 2613972"/>
              <a:gd name="connsiteX163" fmla="*/ 1368435 w 5044988"/>
              <a:gd name="connsiteY163" fmla="*/ 2299995 h 2613972"/>
              <a:gd name="connsiteX164" fmla="*/ 1370975 w 5044988"/>
              <a:gd name="connsiteY164" fmla="*/ 2456023 h 2613972"/>
              <a:gd name="connsiteX165" fmla="*/ 1513577 w 5044988"/>
              <a:gd name="connsiteY165" fmla="*/ 2561252 h 2613972"/>
              <a:gd name="connsiteX166" fmla="*/ 1636949 w 5044988"/>
              <a:gd name="connsiteY166" fmla="*/ 2597538 h 2613972"/>
              <a:gd name="connsiteX167" fmla="*/ 1813297 w 5044988"/>
              <a:gd name="connsiteY167" fmla="*/ 2613957 h 2613972"/>
              <a:gd name="connsiteX168" fmla="*/ 1929775 w 5044988"/>
              <a:gd name="connsiteY168" fmla="*/ 2579213 h 2613972"/>
              <a:gd name="connsiteX169" fmla="*/ 1963520 w 5044988"/>
              <a:gd name="connsiteY169" fmla="*/ 2503195 h 2613972"/>
              <a:gd name="connsiteX170" fmla="*/ 2006337 w 5044988"/>
              <a:gd name="connsiteY170" fmla="*/ 2321766 h 2613972"/>
              <a:gd name="connsiteX171" fmla="*/ 2043349 w 5044988"/>
              <a:gd name="connsiteY171" fmla="*/ 2118566 h 2613972"/>
              <a:gd name="connsiteX172" fmla="*/ 2102495 w 5044988"/>
              <a:gd name="connsiteY172" fmla="*/ 1994469 h 2613972"/>
              <a:gd name="connsiteX173" fmla="*/ 2221512 w 5044988"/>
              <a:gd name="connsiteY173" fmla="*/ 1885975 h 2613972"/>
              <a:gd name="connsiteX174" fmla="*/ 2333362 w 5044988"/>
              <a:gd name="connsiteY174" fmla="*/ 1873365 h 2613972"/>
              <a:gd name="connsiteX175" fmla="*/ 2398949 w 5044988"/>
              <a:gd name="connsiteY175" fmla="*/ 1886338 h 2613972"/>
              <a:gd name="connsiteX176" fmla="*/ 2457006 w 5044988"/>
              <a:gd name="connsiteY176" fmla="*/ 1937138 h 2613972"/>
              <a:gd name="connsiteX177" fmla="*/ 2493292 w 5044988"/>
              <a:gd name="connsiteY177" fmla="*/ 1980680 h 2613972"/>
              <a:gd name="connsiteX178" fmla="*/ 2533387 w 5044988"/>
              <a:gd name="connsiteY178" fmla="*/ 2070850 h 2613972"/>
              <a:gd name="connsiteX179" fmla="*/ 2542550 w 5044988"/>
              <a:gd name="connsiteY179" fmla="*/ 2186783 h 2613972"/>
              <a:gd name="connsiteX180" fmla="*/ 2476600 w 5044988"/>
              <a:gd name="connsiteY180" fmla="*/ 2276772 h 2613972"/>
              <a:gd name="connsiteX181" fmla="*/ 2332092 w 5044988"/>
              <a:gd name="connsiteY181" fmla="*/ 2284845 h 2613972"/>
              <a:gd name="connsiteX182" fmla="*/ 2435144 w 5044988"/>
              <a:gd name="connsiteY182" fmla="*/ 2156666 h 2613972"/>
              <a:gd name="connsiteX183" fmla="*/ 2379899 w 5044988"/>
              <a:gd name="connsiteY183" fmla="*/ 2052435 h 2613972"/>
              <a:gd name="connsiteX184" fmla="*/ 2275577 w 5044988"/>
              <a:gd name="connsiteY184" fmla="*/ 2024223 h 2613972"/>
              <a:gd name="connsiteX185" fmla="*/ 2152206 w 5044988"/>
              <a:gd name="connsiteY185" fmla="*/ 2118566 h 2613972"/>
              <a:gd name="connsiteX186" fmla="*/ 2130435 w 5044988"/>
              <a:gd name="connsiteY186" fmla="*/ 2358052 h 2613972"/>
              <a:gd name="connsiteX187" fmla="*/ 2209265 w 5044988"/>
              <a:gd name="connsiteY187" fmla="*/ 2471898 h 2613972"/>
              <a:gd name="connsiteX188" fmla="*/ 2319120 w 5044988"/>
              <a:gd name="connsiteY188" fmla="*/ 2539480 h 2613972"/>
              <a:gd name="connsiteX189" fmla="*/ 2532662 w 5044988"/>
              <a:gd name="connsiteY189" fmla="*/ 2572682 h 2613972"/>
              <a:gd name="connsiteX190" fmla="*/ 2587635 w 5044988"/>
              <a:gd name="connsiteY190" fmla="*/ 2488680 h 2613972"/>
              <a:gd name="connsiteX191" fmla="*/ 2594892 w 5044988"/>
              <a:gd name="connsiteY191" fmla="*/ 2416109 h 2613972"/>
              <a:gd name="connsiteX192" fmla="*/ 2790835 w 5044988"/>
              <a:gd name="connsiteY192" fmla="*/ 2459652 h 2613972"/>
              <a:gd name="connsiteX193" fmla="*/ 2767612 w 5044988"/>
              <a:gd name="connsiteY193" fmla="*/ 2272145 h 2613972"/>
              <a:gd name="connsiteX194" fmla="*/ 2980246 w 5044988"/>
              <a:gd name="connsiteY194" fmla="*/ 2288837 h 2613972"/>
              <a:gd name="connsiteX195" fmla="*/ 2916474 w 5044988"/>
              <a:gd name="connsiteY195" fmla="*/ 2071576 h 2613972"/>
              <a:gd name="connsiteX196" fmla="*/ 3146435 w 5044988"/>
              <a:gd name="connsiteY196" fmla="*/ 2045995 h 2613972"/>
              <a:gd name="connsiteX197" fmla="*/ 3023063 w 5044988"/>
              <a:gd name="connsiteY197" fmla="*/ 1850052 h 2613972"/>
              <a:gd name="connsiteX198" fmla="*/ 3251300 w 5044988"/>
              <a:gd name="connsiteY198" fmla="*/ 1833179 h 2613972"/>
              <a:gd name="connsiteX199" fmla="*/ 3091099 w 5044988"/>
              <a:gd name="connsiteY199" fmla="*/ 1654109 h 2613972"/>
              <a:gd name="connsiteX200" fmla="*/ 3298835 w 5044988"/>
              <a:gd name="connsiteY200" fmla="*/ 1574280 h 2613972"/>
              <a:gd name="connsiteX201" fmla="*/ 3119402 w 5044988"/>
              <a:gd name="connsiteY201" fmla="*/ 1427233 h 2613972"/>
              <a:gd name="connsiteX202" fmla="*/ 3313349 w 5044988"/>
              <a:gd name="connsiteY202" fmla="*/ 1269480 h 2613972"/>
              <a:gd name="connsiteX203" fmla="*/ 3097993 w 5044988"/>
              <a:gd name="connsiteY203" fmla="*/ 1179401 h 2613972"/>
              <a:gd name="connsiteX204" fmla="*/ 3255292 w 5044988"/>
              <a:gd name="connsiteY204" fmla="*/ 1000966 h 2613972"/>
              <a:gd name="connsiteX205" fmla="*/ 3028325 w 5044988"/>
              <a:gd name="connsiteY205" fmla="*/ 929937 h 2613972"/>
              <a:gd name="connsiteX206" fmla="*/ 3131920 w 5044988"/>
              <a:gd name="connsiteY206" fmla="*/ 710680 h 2613972"/>
              <a:gd name="connsiteX207" fmla="*/ 2892435 w 5044988"/>
              <a:gd name="connsiteY207" fmla="*/ 652623 h 2613972"/>
              <a:gd name="connsiteX208" fmla="*/ 2976527 w 5044988"/>
              <a:gd name="connsiteY208" fmla="*/ 470741 h 2613972"/>
              <a:gd name="connsiteX209" fmla="*/ 2736950 w 5044988"/>
              <a:gd name="connsiteY209" fmla="*/ 453233 h 2613972"/>
              <a:gd name="connsiteX210" fmla="*/ 2725520 w 5044988"/>
              <a:gd name="connsiteY210" fmla="*/ 297023 h 2613972"/>
              <a:gd name="connsiteX211" fmla="*/ 2711006 w 5044988"/>
              <a:gd name="connsiteY211" fmla="*/ 238966 h 2613972"/>
              <a:gd name="connsiteX0" fmla="*/ 4779292 w 5044988"/>
              <a:gd name="connsiteY0" fmla="*/ 514738 h 2613972"/>
              <a:gd name="connsiteX1" fmla="*/ 4815577 w 5044988"/>
              <a:gd name="connsiteY1" fmla="*/ 558280 h 2613972"/>
              <a:gd name="connsiteX2" fmla="*/ 4895406 w 5044988"/>
              <a:gd name="connsiteY2" fmla="*/ 551023 h 2613972"/>
              <a:gd name="connsiteX3" fmla="*/ 4895406 w 5044988"/>
              <a:gd name="connsiteY3" fmla="*/ 471195 h 2613972"/>
              <a:gd name="connsiteX4" fmla="*/ 4859120 w 5044988"/>
              <a:gd name="connsiteY4" fmla="*/ 434909 h 2613972"/>
              <a:gd name="connsiteX5" fmla="*/ 4815577 w 5044988"/>
              <a:gd name="connsiteY5" fmla="*/ 420395 h 2613972"/>
              <a:gd name="connsiteX6" fmla="*/ 4750263 w 5044988"/>
              <a:gd name="connsiteY6" fmla="*/ 427652 h 2613972"/>
              <a:gd name="connsiteX7" fmla="*/ 4684223 w 5044988"/>
              <a:gd name="connsiteY7" fmla="*/ 528435 h 2613972"/>
              <a:gd name="connsiteX8" fmla="*/ 4706720 w 5044988"/>
              <a:gd name="connsiteY8" fmla="*/ 674395 h 2613972"/>
              <a:gd name="connsiteX9" fmla="*/ 4801063 w 5044988"/>
              <a:gd name="connsiteY9" fmla="*/ 739709 h 2613972"/>
              <a:gd name="connsiteX10" fmla="*/ 4915000 w 5044988"/>
              <a:gd name="connsiteY10" fmla="*/ 721385 h 2613972"/>
              <a:gd name="connsiteX11" fmla="*/ 5038190 w 5044988"/>
              <a:gd name="connsiteY11" fmla="*/ 586946 h 2613972"/>
              <a:gd name="connsiteX12" fmla="*/ 5021771 w 5044988"/>
              <a:gd name="connsiteY12" fmla="*/ 439717 h 2613972"/>
              <a:gd name="connsiteX13" fmla="*/ 4960720 w 5044988"/>
              <a:gd name="connsiteY13" fmla="*/ 318795 h 2613972"/>
              <a:gd name="connsiteX14" fmla="*/ 4851863 w 5044988"/>
              <a:gd name="connsiteY14" fmla="*/ 238966 h 2613972"/>
              <a:gd name="connsiteX15" fmla="*/ 4743006 w 5044988"/>
              <a:gd name="connsiteY15" fmla="*/ 166395 h 2613972"/>
              <a:gd name="connsiteX16" fmla="*/ 4568835 w 5044988"/>
              <a:gd name="connsiteY16" fmla="*/ 72052 h 2613972"/>
              <a:gd name="connsiteX17" fmla="*/ 4264035 w 5044988"/>
              <a:gd name="connsiteY17" fmla="*/ 6738 h 2613972"/>
              <a:gd name="connsiteX18" fmla="*/ 3939822 w 5044988"/>
              <a:gd name="connsiteY18" fmla="*/ 9550 h 2613972"/>
              <a:gd name="connsiteX19" fmla="*/ 3722380 w 5044988"/>
              <a:gd name="connsiteY19" fmla="*/ 72778 h 2613972"/>
              <a:gd name="connsiteX20" fmla="*/ 3547755 w 5044988"/>
              <a:gd name="connsiteY20" fmla="*/ 254932 h 2613972"/>
              <a:gd name="connsiteX21" fmla="*/ 3502035 w 5044988"/>
              <a:gd name="connsiteY21" fmla="*/ 427652 h 2613972"/>
              <a:gd name="connsiteX22" fmla="*/ 3501672 w 5044988"/>
              <a:gd name="connsiteY22" fmla="*/ 560095 h 2613972"/>
              <a:gd name="connsiteX23" fmla="*/ 3554649 w 5044988"/>
              <a:gd name="connsiteY23" fmla="*/ 674395 h 2613972"/>
              <a:gd name="connsiteX24" fmla="*/ 3638106 w 5044988"/>
              <a:gd name="connsiteY24" fmla="*/ 736806 h 2613972"/>
              <a:gd name="connsiteX25" fmla="*/ 3756397 w 5044988"/>
              <a:gd name="connsiteY25" fmla="*/ 759303 h 2613972"/>
              <a:gd name="connsiteX26" fmla="*/ 3886663 w 5044988"/>
              <a:gd name="connsiteY26" fmla="*/ 746966 h 2613972"/>
              <a:gd name="connsiteX27" fmla="*/ 3980643 w 5044988"/>
              <a:gd name="connsiteY27" fmla="*/ 665686 h 2613972"/>
              <a:gd name="connsiteX28" fmla="*/ 4000237 w 5044988"/>
              <a:gd name="connsiteY28" fmla="*/ 584043 h 2613972"/>
              <a:gd name="connsiteX29" fmla="*/ 3943450 w 5044988"/>
              <a:gd name="connsiteY29" fmla="*/ 487160 h 2613972"/>
              <a:gd name="connsiteX30" fmla="*/ 3866706 w 5044988"/>
              <a:gd name="connsiteY30" fmla="*/ 455229 h 2613972"/>
              <a:gd name="connsiteX31" fmla="*/ 3801120 w 5044988"/>
              <a:gd name="connsiteY31" fmla="*/ 466659 h 2613972"/>
              <a:gd name="connsiteX32" fmla="*/ 3763292 w 5044988"/>
              <a:gd name="connsiteY32" fmla="*/ 536509 h 2613972"/>
              <a:gd name="connsiteX33" fmla="*/ 3770005 w 5044988"/>
              <a:gd name="connsiteY33" fmla="*/ 633845 h 2613972"/>
              <a:gd name="connsiteX34" fmla="*/ 3681286 w 5044988"/>
              <a:gd name="connsiteY34" fmla="*/ 546669 h 2613972"/>
              <a:gd name="connsiteX35" fmla="*/ 3668949 w 5044988"/>
              <a:gd name="connsiteY35" fmla="*/ 442166 h 2613972"/>
              <a:gd name="connsiteX36" fmla="*/ 3724285 w 5044988"/>
              <a:gd name="connsiteY36" fmla="*/ 353992 h 2613972"/>
              <a:gd name="connsiteX37" fmla="*/ 3827427 w 5044988"/>
              <a:gd name="connsiteY37" fmla="*/ 318069 h 2613972"/>
              <a:gd name="connsiteX38" fmla="*/ 3959235 w 5044988"/>
              <a:gd name="connsiteY38" fmla="*/ 340566 h 2613972"/>
              <a:gd name="connsiteX39" fmla="*/ 4097120 w 5044988"/>
              <a:gd name="connsiteY39" fmla="*/ 485709 h 2613972"/>
              <a:gd name="connsiteX40" fmla="*/ 4111997 w 5044988"/>
              <a:gd name="connsiteY40" fmla="*/ 627586 h 2613972"/>
              <a:gd name="connsiteX41" fmla="*/ 4060835 w 5044988"/>
              <a:gd name="connsiteY41" fmla="*/ 775995 h 2613972"/>
              <a:gd name="connsiteX42" fmla="*/ 3946897 w 5044988"/>
              <a:gd name="connsiteY42" fmla="*/ 858000 h 2613972"/>
              <a:gd name="connsiteX43" fmla="*/ 3780255 w 5044988"/>
              <a:gd name="connsiteY43" fmla="*/ 892472 h 2613972"/>
              <a:gd name="connsiteX44" fmla="*/ 3567349 w 5044988"/>
              <a:gd name="connsiteY44" fmla="*/ 870338 h 2613972"/>
              <a:gd name="connsiteX45" fmla="*/ 3414586 w 5044988"/>
              <a:gd name="connsiteY45" fmla="*/ 817633 h 2613972"/>
              <a:gd name="connsiteX46" fmla="*/ 3324870 w 5044988"/>
              <a:gd name="connsiteY46" fmla="*/ 699432 h 2613972"/>
              <a:gd name="connsiteX47" fmla="*/ 3267538 w 5044988"/>
              <a:gd name="connsiteY47" fmla="*/ 546941 h 2613972"/>
              <a:gd name="connsiteX48" fmla="*/ 3199412 w 5044988"/>
              <a:gd name="connsiteY48" fmla="*/ 374675 h 2613972"/>
              <a:gd name="connsiteX49" fmla="*/ 3139177 w 5044988"/>
              <a:gd name="connsiteY49" fmla="*/ 289766 h 2613972"/>
              <a:gd name="connsiteX50" fmla="*/ 3081120 w 5044988"/>
              <a:gd name="connsiteY50" fmla="*/ 238966 h 2613972"/>
              <a:gd name="connsiteX51" fmla="*/ 3008549 w 5044988"/>
              <a:gd name="connsiteY51" fmla="*/ 180909 h 2613972"/>
              <a:gd name="connsiteX52" fmla="*/ 2934889 w 5044988"/>
              <a:gd name="connsiteY52" fmla="*/ 131198 h 2613972"/>
              <a:gd name="connsiteX53" fmla="*/ 2827120 w 5044988"/>
              <a:gd name="connsiteY53" fmla="*/ 86566 h 2613972"/>
              <a:gd name="connsiteX54" fmla="*/ 2667463 w 5044988"/>
              <a:gd name="connsiteY54" fmla="*/ 57538 h 2613972"/>
              <a:gd name="connsiteX55" fmla="*/ 2500549 w 5044988"/>
              <a:gd name="connsiteY55" fmla="*/ 50280 h 2613972"/>
              <a:gd name="connsiteX56" fmla="*/ 2275577 w 5044988"/>
              <a:gd name="connsiteY56" fmla="*/ 28509 h 2613972"/>
              <a:gd name="connsiteX57" fmla="*/ 2036092 w 5044988"/>
              <a:gd name="connsiteY57" fmla="*/ 13995 h 2613972"/>
              <a:gd name="connsiteX58" fmla="*/ 1753063 w 5044988"/>
              <a:gd name="connsiteY58" fmla="*/ 35766 h 2613972"/>
              <a:gd name="connsiteX59" fmla="*/ 1519746 w 5044988"/>
              <a:gd name="connsiteY59" fmla="*/ 88743 h 2613972"/>
              <a:gd name="connsiteX60" fmla="*/ 1157977 w 5044988"/>
              <a:gd name="connsiteY60" fmla="*/ 197238 h 2613972"/>
              <a:gd name="connsiteX61" fmla="*/ 969292 w 5044988"/>
              <a:gd name="connsiteY61" fmla="*/ 267995 h 2613972"/>
              <a:gd name="connsiteX62" fmla="*/ 889463 w 5044988"/>
              <a:gd name="connsiteY62" fmla="*/ 326052 h 2613972"/>
              <a:gd name="connsiteX63" fmla="*/ 763189 w 5044988"/>
              <a:gd name="connsiteY63" fmla="*/ 427289 h 2613972"/>
              <a:gd name="connsiteX64" fmla="*/ 693520 w 5044988"/>
              <a:gd name="connsiteY64" fmla="*/ 507480 h 2613972"/>
              <a:gd name="connsiteX65" fmla="*/ 664492 w 5044988"/>
              <a:gd name="connsiteY65" fmla="*/ 551023 h 2613972"/>
              <a:gd name="connsiteX66" fmla="*/ 642720 w 5044988"/>
              <a:gd name="connsiteY66" fmla="*/ 616338 h 2613972"/>
              <a:gd name="connsiteX67" fmla="*/ 651792 w 5044988"/>
              <a:gd name="connsiteY67" fmla="*/ 747692 h 2613972"/>
              <a:gd name="connsiteX68" fmla="*/ 700052 w 5044988"/>
              <a:gd name="connsiteY68" fmla="*/ 811192 h 2613972"/>
              <a:gd name="connsiteX69" fmla="*/ 751577 w 5044988"/>
              <a:gd name="connsiteY69" fmla="*/ 811555 h 2613972"/>
              <a:gd name="connsiteX70" fmla="*/ 775889 w 5044988"/>
              <a:gd name="connsiteY70" fmla="*/ 755675 h 2613972"/>
              <a:gd name="connsiteX71" fmla="*/ 764640 w 5044988"/>
              <a:gd name="connsiteY71" fmla="*/ 686006 h 2613972"/>
              <a:gd name="connsiteX72" fmla="*/ 704769 w 5044988"/>
              <a:gd name="connsiteY72" fmla="*/ 651172 h 2613972"/>
              <a:gd name="connsiteX73" fmla="*/ 567246 w 5044988"/>
              <a:gd name="connsiteY73" fmla="*/ 645729 h 2613972"/>
              <a:gd name="connsiteX74" fmla="*/ 468549 w 5044988"/>
              <a:gd name="connsiteY74" fmla="*/ 688909 h 2613972"/>
              <a:gd name="connsiteX75" fmla="*/ 446777 w 5044988"/>
              <a:gd name="connsiteY75" fmla="*/ 761480 h 2613972"/>
              <a:gd name="connsiteX76" fmla="*/ 475806 w 5044988"/>
              <a:gd name="connsiteY76" fmla="*/ 855823 h 2613972"/>
              <a:gd name="connsiteX77" fmla="*/ 533863 w 5044988"/>
              <a:gd name="connsiteY77" fmla="*/ 848566 h 2613972"/>
              <a:gd name="connsiteX78" fmla="*/ 541120 w 5044988"/>
              <a:gd name="connsiteY78" fmla="*/ 826795 h 2613972"/>
              <a:gd name="connsiteX79" fmla="*/ 519349 w 5044988"/>
              <a:gd name="connsiteY79" fmla="*/ 746966 h 2613972"/>
              <a:gd name="connsiteX80" fmla="*/ 497577 w 5044988"/>
              <a:gd name="connsiteY80" fmla="*/ 732452 h 2613972"/>
              <a:gd name="connsiteX81" fmla="*/ 352435 w 5044988"/>
              <a:gd name="connsiteY81" fmla="*/ 739709 h 2613972"/>
              <a:gd name="connsiteX82" fmla="*/ 252286 w 5044988"/>
              <a:gd name="connsiteY82" fmla="*/ 797766 h 2613972"/>
              <a:gd name="connsiteX83" fmla="*/ 192777 w 5044988"/>
              <a:gd name="connsiteY83" fmla="*/ 899366 h 2613972"/>
              <a:gd name="connsiteX84" fmla="*/ 187335 w 5044988"/>
              <a:gd name="connsiteY84" fmla="*/ 1033260 h 2613972"/>
              <a:gd name="connsiteX85" fmla="*/ 218177 w 5044988"/>
              <a:gd name="connsiteY85" fmla="*/ 1077529 h 2613972"/>
              <a:gd name="connsiteX86" fmla="*/ 278049 w 5044988"/>
              <a:gd name="connsiteY86" fmla="*/ 1070272 h 2613972"/>
              <a:gd name="connsiteX87" fmla="*/ 297643 w 5044988"/>
              <a:gd name="connsiteY87" fmla="*/ 1029269 h 2613972"/>
              <a:gd name="connsiteX88" fmla="*/ 260995 w 5044988"/>
              <a:gd name="connsiteY88" fmla="*/ 964318 h 2613972"/>
              <a:gd name="connsiteX89" fmla="*/ 172095 w 5044988"/>
              <a:gd name="connsiteY89" fmla="*/ 958875 h 2613972"/>
              <a:gd name="connsiteX90" fmla="*/ 108957 w 5044988"/>
              <a:gd name="connsiteY90" fmla="*/ 1003143 h 2613972"/>
              <a:gd name="connsiteX91" fmla="*/ 54892 w 5044988"/>
              <a:gd name="connsiteY91" fmla="*/ 1073538 h 2613972"/>
              <a:gd name="connsiteX92" fmla="*/ 14252 w 5044988"/>
              <a:gd name="connsiteY92" fmla="*/ 1163526 h 2613972"/>
              <a:gd name="connsiteX93" fmla="*/ 20783 w 5044988"/>
              <a:gd name="connsiteY93" fmla="*/ 1268755 h 2613972"/>
              <a:gd name="connsiteX94" fmla="*/ 69406 w 5044988"/>
              <a:gd name="connsiteY94" fmla="*/ 1320280 h 2613972"/>
              <a:gd name="connsiteX95" fmla="*/ 112949 w 5044988"/>
              <a:gd name="connsiteY95" fmla="*/ 1349309 h 2613972"/>
              <a:gd name="connsiteX96" fmla="*/ 159032 w 5044988"/>
              <a:gd name="connsiteY96" fmla="*/ 1348583 h 2613972"/>
              <a:gd name="connsiteX97" fmla="*/ 217089 w 5044988"/>
              <a:gd name="connsiteY97" fmla="*/ 1323183 h 2613972"/>
              <a:gd name="connsiteX98" fmla="*/ 199672 w 5044988"/>
              <a:gd name="connsiteY98" fmla="*/ 1249886 h 2613972"/>
              <a:gd name="connsiteX99" fmla="*/ 124197 w 5044988"/>
              <a:gd name="connsiteY99" fmla="*/ 1242992 h 2613972"/>
              <a:gd name="connsiteX100" fmla="*/ 54892 w 5044988"/>
              <a:gd name="connsiteY100" fmla="*/ 1269480 h 2613972"/>
              <a:gd name="connsiteX101" fmla="*/ 33120 w 5044988"/>
              <a:gd name="connsiteY101" fmla="*/ 1305766 h 2613972"/>
              <a:gd name="connsiteX102" fmla="*/ 18606 w 5044988"/>
              <a:gd name="connsiteY102" fmla="*/ 1327538 h 2613972"/>
              <a:gd name="connsiteX103" fmla="*/ 4092 w 5044988"/>
              <a:gd name="connsiteY103" fmla="*/ 1386320 h 2613972"/>
              <a:gd name="connsiteX104" fmla="*/ 3729 w 5044988"/>
              <a:gd name="connsiteY104" fmla="*/ 1442926 h 2613972"/>
              <a:gd name="connsiteX105" fmla="*/ 47635 w 5044988"/>
              <a:gd name="connsiteY105" fmla="*/ 1501709 h 2613972"/>
              <a:gd name="connsiteX106" fmla="*/ 91177 w 5044988"/>
              <a:gd name="connsiteY106" fmla="*/ 1530738 h 2613972"/>
              <a:gd name="connsiteX107" fmla="*/ 127100 w 5044988"/>
              <a:gd name="connsiteY107" fmla="*/ 1575006 h 2613972"/>
              <a:gd name="connsiteX108" fmla="*/ 171006 w 5044988"/>
              <a:gd name="connsiteY108" fmla="*/ 1588795 h 2613972"/>
              <a:gd name="connsiteX109" fmla="*/ 228337 w 5044988"/>
              <a:gd name="connsiteY109" fmla="*/ 1568475 h 2613972"/>
              <a:gd name="connsiteX110" fmla="*/ 236683 w 5044988"/>
              <a:gd name="connsiteY110" fmla="*/ 1490460 h 2613972"/>
              <a:gd name="connsiteX111" fmla="*/ 157217 w 5044988"/>
              <a:gd name="connsiteY111" fmla="*/ 1472318 h 2613972"/>
              <a:gd name="connsiteX112" fmla="*/ 105692 w 5044988"/>
              <a:gd name="connsiteY112" fmla="*/ 1508966 h 2613972"/>
              <a:gd name="connsiteX113" fmla="*/ 105692 w 5044988"/>
              <a:gd name="connsiteY113" fmla="*/ 1704909 h 2613972"/>
              <a:gd name="connsiteX114" fmla="*/ 141615 w 5044988"/>
              <a:gd name="connsiteY114" fmla="*/ 1756072 h 2613972"/>
              <a:gd name="connsiteX115" fmla="*/ 192777 w 5044988"/>
              <a:gd name="connsiteY115" fmla="*/ 1799252 h 2613972"/>
              <a:gd name="connsiteX116" fmla="*/ 250835 w 5044988"/>
              <a:gd name="connsiteY116" fmla="*/ 1835538 h 2613972"/>
              <a:gd name="connsiteX117" fmla="*/ 359692 w 5044988"/>
              <a:gd name="connsiteY117" fmla="*/ 1828280 h 2613972"/>
              <a:gd name="connsiteX118" fmla="*/ 394163 w 5044988"/>
              <a:gd name="connsiteY118" fmla="*/ 1803243 h 2613972"/>
              <a:gd name="connsiteX119" fmla="*/ 410492 w 5044988"/>
              <a:gd name="connsiteY119" fmla="*/ 1704909 h 2613972"/>
              <a:gd name="connsiteX120" fmla="*/ 366949 w 5044988"/>
              <a:gd name="connsiteY120" fmla="*/ 1690395 h 2613972"/>
              <a:gd name="connsiteX121" fmla="*/ 316149 w 5044988"/>
              <a:gd name="connsiteY121" fmla="*/ 1697652 h 2613972"/>
              <a:gd name="connsiteX122" fmla="*/ 279863 w 5044988"/>
              <a:gd name="connsiteY122" fmla="*/ 1726680 h 2613972"/>
              <a:gd name="connsiteX123" fmla="*/ 265349 w 5044988"/>
              <a:gd name="connsiteY123" fmla="*/ 1791995 h 2613972"/>
              <a:gd name="connsiteX124" fmla="*/ 276235 w 5044988"/>
              <a:gd name="connsiteY124" fmla="*/ 1945846 h 2613972"/>
              <a:gd name="connsiteX125" fmla="*/ 331026 w 5044988"/>
              <a:gd name="connsiteY125" fmla="*/ 1991203 h 2613972"/>
              <a:gd name="connsiteX126" fmla="*/ 417749 w 5044988"/>
              <a:gd name="connsiteY126" fmla="*/ 2009709 h 2613972"/>
              <a:gd name="connsiteX127" fmla="*/ 526606 w 5044988"/>
              <a:gd name="connsiteY127" fmla="*/ 2002452 h 2613972"/>
              <a:gd name="connsiteX128" fmla="*/ 555635 w 5044988"/>
              <a:gd name="connsiteY128" fmla="*/ 1980680 h 2613972"/>
              <a:gd name="connsiteX129" fmla="*/ 599177 w 5044988"/>
              <a:gd name="connsiteY129" fmla="*/ 1951652 h 2613972"/>
              <a:gd name="connsiteX130" fmla="*/ 628206 w 5044988"/>
              <a:gd name="connsiteY130" fmla="*/ 1908109 h 2613972"/>
              <a:gd name="connsiteX131" fmla="*/ 613692 w 5044988"/>
              <a:gd name="connsiteY131" fmla="*/ 1842795 h 2613972"/>
              <a:gd name="connsiteX132" fmla="*/ 570149 w 5044988"/>
              <a:gd name="connsiteY132" fmla="*/ 1799252 h 2613972"/>
              <a:gd name="connsiteX133" fmla="*/ 528057 w 5044988"/>
              <a:gd name="connsiteY133" fmla="*/ 1807235 h 2613972"/>
              <a:gd name="connsiteX134" fmla="*/ 481249 w 5044988"/>
              <a:gd name="connsiteY134" fmla="*/ 1905206 h 2613972"/>
              <a:gd name="connsiteX135" fmla="*/ 555635 w 5044988"/>
              <a:gd name="connsiteY135" fmla="*/ 2002452 h 2613972"/>
              <a:gd name="connsiteX136" fmla="*/ 570149 w 5044988"/>
              <a:gd name="connsiteY136" fmla="*/ 2024223 h 2613972"/>
              <a:gd name="connsiteX137" fmla="*/ 700777 w 5044988"/>
              <a:gd name="connsiteY137" fmla="*/ 2075023 h 2613972"/>
              <a:gd name="connsiteX138" fmla="*/ 737063 w 5044988"/>
              <a:gd name="connsiteY138" fmla="*/ 2089538 h 2613972"/>
              <a:gd name="connsiteX139" fmla="*/ 867692 w 5044988"/>
              <a:gd name="connsiteY139" fmla="*/ 2126549 h 2613972"/>
              <a:gd name="connsiteX140" fmla="*/ 969292 w 5044988"/>
              <a:gd name="connsiteY140" fmla="*/ 2154852 h 2613972"/>
              <a:gd name="connsiteX141" fmla="*/ 1078149 w 5044988"/>
              <a:gd name="connsiteY141" fmla="*/ 2140338 h 2613972"/>
              <a:gd name="connsiteX142" fmla="*/ 1128949 w 5044988"/>
              <a:gd name="connsiteY142" fmla="*/ 2111309 h 2613972"/>
              <a:gd name="connsiteX143" fmla="*/ 1247603 w 5044988"/>
              <a:gd name="connsiteY143" fmla="*/ 2020232 h 2613972"/>
              <a:gd name="connsiteX144" fmla="*/ 1291509 w 5044988"/>
              <a:gd name="connsiteY144" fmla="*/ 1963989 h 2613972"/>
              <a:gd name="connsiteX145" fmla="*/ 1278083 w 5044988"/>
              <a:gd name="connsiteY145" fmla="*/ 1846060 h 2613972"/>
              <a:gd name="connsiteX146" fmla="*/ 1223292 w 5044988"/>
              <a:gd name="connsiteY146" fmla="*/ 1821023 h 2613972"/>
              <a:gd name="connsiteX147" fmla="*/ 1129675 w 5044988"/>
              <a:gd name="connsiteY147" fmla="*/ 1839892 h 2613972"/>
              <a:gd name="connsiteX148" fmla="*/ 1107177 w 5044988"/>
              <a:gd name="connsiteY148" fmla="*/ 1900852 h 2613972"/>
              <a:gd name="connsiteX149" fmla="*/ 1085406 w 5044988"/>
              <a:gd name="connsiteY149" fmla="*/ 2009709 h 2613972"/>
              <a:gd name="connsiteX150" fmla="*/ 1020092 w 5044988"/>
              <a:gd name="connsiteY150" fmla="*/ 2002452 h 2613972"/>
              <a:gd name="connsiteX151" fmla="*/ 984532 w 5044988"/>
              <a:gd name="connsiteY151" fmla="*/ 1918269 h 2613972"/>
              <a:gd name="connsiteX152" fmla="*/ 996869 w 5044988"/>
              <a:gd name="connsiteY152" fmla="*/ 1814492 h 2613972"/>
              <a:gd name="connsiteX153" fmla="*/ 1070529 w 5044988"/>
              <a:gd name="connsiteY153" fmla="*/ 1738292 h 2613972"/>
              <a:gd name="connsiteX154" fmla="*/ 1230549 w 5044988"/>
              <a:gd name="connsiteY154" fmla="*/ 1697652 h 2613972"/>
              <a:gd name="connsiteX155" fmla="*/ 1339406 w 5044988"/>
              <a:gd name="connsiteY155" fmla="*/ 1704909 h 2613972"/>
              <a:gd name="connsiteX156" fmla="*/ 1426492 w 5044988"/>
              <a:gd name="connsiteY156" fmla="*/ 1748452 h 2613972"/>
              <a:gd name="connsiteX157" fmla="*/ 1480557 w 5044988"/>
              <a:gd name="connsiteY157" fmla="*/ 1799252 h 2613972"/>
              <a:gd name="connsiteX158" fmla="*/ 1510312 w 5044988"/>
              <a:gd name="connsiteY158" fmla="*/ 1866380 h 2613972"/>
              <a:gd name="connsiteX159" fmla="*/ 1511037 w 5044988"/>
              <a:gd name="connsiteY159" fmla="*/ 1968706 h 2613972"/>
              <a:gd name="connsiteX160" fmla="*/ 1463866 w 5044988"/>
              <a:gd name="connsiteY160" fmla="*/ 2053615 h 2613972"/>
              <a:gd name="connsiteX161" fmla="*/ 1404720 w 5044988"/>
              <a:gd name="connsiteY161" fmla="*/ 2169366 h 2613972"/>
              <a:gd name="connsiteX162" fmla="*/ 1368435 w 5044988"/>
              <a:gd name="connsiteY162" fmla="*/ 2299995 h 2613972"/>
              <a:gd name="connsiteX163" fmla="*/ 1370975 w 5044988"/>
              <a:gd name="connsiteY163" fmla="*/ 2456023 h 2613972"/>
              <a:gd name="connsiteX164" fmla="*/ 1513577 w 5044988"/>
              <a:gd name="connsiteY164" fmla="*/ 2561252 h 2613972"/>
              <a:gd name="connsiteX165" fmla="*/ 1636949 w 5044988"/>
              <a:gd name="connsiteY165" fmla="*/ 2597538 h 2613972"/>
              <a:gd name="connsiteX166" fmla="*/ 1813297 w 5044988"/>
              <a:gd name="connsiteY166" fmla="*/ 2613957 h 2613972"/>
              <a:gd name="connsiteX167" fmla="*/ 1929775 w 5044988"/>
              <a:gd name="connsiteY167" fmla="*/ 2579213 h 2613972"/>
              <a:gd name="connsiteX168" fmla="*/ 1963520 w 5044988"/>
              <a:gd name="connsiteY168" fmla="*/ 2503195 h 2613972"/>
              <a:gd name="connsiteX169" fmla="*/ 2006337 w 5044988"/>
              <a:gd name="connsiteY169" fmla="*/ 2321766 h 2613972"/>
              <a:gd name="connsiteX170" fmla="*/ 2043349 w 5044988"/>
              <a:gd name="connsiteY170" fmla="*/ 2118566 h 2613972"/>
              <a:gd name="connsiteX171" fmla="*/ 2102495 w 5044988"/>
              <a:gd name="connsiteY171" fmla="*/ 1994469 h 2613972"/>
              <a:gd name="connsiteX172" fmla="*/ 2221512 w 5044988"/>
              <a:gd name="connsiteY172" fmla="*/ 1885975 h 2613972"/>
              <a:gd name="connsiteX173" fmla="*/ 2333362 w 5044988"/>
              <a:gd name="connsiteY173" fmla="*/ 1873365 h 2613972"/>
              <a:gd name="connsiteX174" fmla="*/ 2398949 w 5044988"/>
              <a:gd name="connsiteY174" fmla="*/ 1886338 h 2613972"/>
              <a:gd name="connsiteX175" fmla="*/ 2457006 w 5044988"/>
              <a:gd name="connsiteY175" fmla="*/ 1937138 h 2613972"/>
              <a:gd name="connsiteX176" fmla="*/ 2493292 w 5044988"/>
              <a:gd name="connsiteY176" fmla="*/ 1980680 h 2613972"/>
              <a:gd name="connsiteX177" fmla="*/ 2533387 w 5044988"/>
              <a:gd name="connsiteY177" fmla="*/ 2070850 h 2613972"/>
              <a:gd name="connsiteX178" fmla="*/ 2542550 w 5044988"/>
              <a:gd name="connsiteY178" fmla="*/ 2186783 h 2613972"/>
              <a:gd name="connsiteX179" fmla="*/ 2476600 w 5044988"/>
              <a:gd name="connsiteY179" fmla="*/ 2276772 h 2613972"/>
              <a:gd name="connsiteX180" fmla="*/ 2332092 w 5044988"/>
              <a:gd name="connsiteY180" fmla="*/ 2284845 h 2613972"/>
              <a:gd name="connsiteX181" fmla="*/ 2435144 w 5044988"/>
              <a:gd name="connsiteY181" fmla="*/ 2156666 h 2613972"/>
              <a:gd name="connsiteX182" fmla="*/ 2379899 w 5044988"/>
              <a:gd name="connsiteY182" fmla="*/ 2052435 h 2613972"/>
              <a:gd name="connsiteX183" fmla="*/ 2275577 w 5044988"/>
              <a:gd name="connsiteY183" fmla="*/ 2024223 h 2613972"/>
              <a:gd name="connsiteX184" fmla="*/ 2152206 w 5044988"/>
              <a:gd name="connsiteY184" fmla="*/ 2118566 h 2613972"/>
              <a:gd name="connsiteX185" fmla="*/ 2130435 w 5044988"/>
              <a:gd name="connsiteY185" fmla="*/ 2358052 h 2613972"/>
              <a:gd name="connsiteX186" fmla="*/ 2209265 w 5044988"/>
              <a:gd name="connsiteY186" fmla="*/ 2471898 h 2613972"/>
              <a:gd name="connsiteX187" fmla="*/ 2319120 w 5044988"/>
              <a:gd name="connsiteY187" fmla="*/ 2539480 h 2613972"/>
              <a:gd name="connsiteX188" fmla="*/ 2532662 w 5044988"/>
              <a:gd name="connsiteY188" fmla="*/ 2572682 h 2613972"/>
              <a:gd name="connsiteX189" fmla="*/ 2587635 w 5044988"/>
              <a:gd name="connsiteY189" fmla="*/ 2488680 h 2613972"/>
              <a:gd name="connsiteX190" fmla="*/ 2594892 w 5044988"/>
              <a:gd name="connsiteY190" fmla="*/ 2416109 h 2613972"/>
              <a:gd name="connsiteX191" fmla="*/ 2790835 w 5044988"/>
              <a:gd name="connsiteY191" fmla="*/ 2459652 h 2613972"/>
              <a:gd name="connsiteX192" fmla="*/ 2767612 w 5044988"/>
              <a:gd name="connsiteY192" fmla="*/ 2272145 h 2613972"/>
              <a:gd name="connsiteX193" fmla="*/ 2980246 w 5044988"/>
              <a:gd name="connsiteY193" fmla="*/ 2288837 h 2613972"/>
              <a:gd name="connsiteX194" fmla="*/ 2916474 w 5044988"/>
              <a:gd name="connsiteY194" fmla="*/ 2071576 h 2613972"/>
              <a:gd name="connsiteX195" fmla="*/ 3146435 w 5044988"/>
              <a:gd name="connsiteY195" fmla="*/ 2045995 h 2613972"/>
              <a:gd name="connsiteX196" fmla="*/ 3023063 w 5044988"/>
              <a:gd name="connsiteY196" fmla="*/ 1850052 h 2613972"/>
              <a:gd name="connsiteX197" fmla="*/ 3251300 w 5044988"/>
              <a:gd name="connsiteY197" fmla="*/ 1833179 h 2613972"/>
              <a:gd name="connsiteX198" fmla="*/ 3091099 w 5044988"/>
              <a:gd name="connsiteY198" fmla="*/ 1654109 h 2613972"/>
              <a:gd name="connsiteX199" fmla="*/ 3298835 w 5044988"/>
              <a:gd name="connsiteY199" fmla="*/ 1574280 h 2613972"/>
              <a:gd name="connsiteX200" fmla="*/ 3119402 w 5044988"/>
              <a:gd name="connsiteY200" fmla="*/ 1427233 h 2613972"/>
              <a:gd name="connsiteX201" fmla="*/ 3313349 w 5044988"/>
              <a:gd name="connsiteY201" fmla="*/ 1269480 h 2613972"/>
              <a:gd name="connsiteX202" fmla="*/ 3097993 w 5044988"/>
              <a:gd name="connsiteY202" fmla="*/ 1179401 h 2613972"/>
              <a:gd name="connsiteX203" fmla="*/ 3255292 w 5044988"/>
              <a:gd name="connsiteY203" fmla="*/ 1000966 h 2613972"/>
              <a:gd name="connsiteX204" fmla="*/ 3028325 w 5044988"/>
              <a:gd name="connsiteY204" fmla="*/ 929937 h 2613972"/>
              <a:gd name="connsiteX205" fmla="*/ 3131920 w 5044988"/>
              <a:gd name="connsiteY205" fmla="*/ 710680 h 2613972"/>
              <a:gd name="connsiteX206" fmla="*/ 2892435 w 5044988"/>
              <a:gd name="connsiteY206" fmla="*/ 652623 h 2613972"/>
              <a:gd name="connsiteX207" fmla="*/ 2976527 w 5044988"/>
              <a:gd name="connsiteY207" fmla="*/ 470741 h 2613972"/>
              <a:gd name="connsiteX208" fmla="*/ 2736950 w 5044988"/>
              <a:gd name="connsiteY208" fmla="*/ 453233 h 2613972"/>
              <a:gd name="connsiteX209" fmla="*/ 2725520 w 5044988"/>
              <a:gd name="connsiteY209" fmla="*/ 297023 h 2613972"/>
              <a:gd name="connsiteX210" fmla="*/ 2711006 w 5044988"/>
              <a:gd name="connsiteY210" fmla="*/ 238966 h 2613972"/>
              <a:gd name="connsiteX0" fmla="*/ 4779292 w 5049473"/>
              <a:gd name="connsiteY0" fmla="*/ 514738 h 2613972"/>
              <a:gd name="connsiteX1" fmla="*/ 4815577 w 5049473"/>
              <a:gd name="connsiteY1" fmla="*/ 558280 h 2613972"/>
              <a:gd name="connsiteX2" fmla="*/ 4895406 w 5049473"/>
              <a:gd name="connsiteY2" fmla="*/ 551023 h 2613972"/>
              <a:gd name="connsiteX3" fmla="*/ 4895406 w 5049473"/>
              <a:gd name="connsiteY3" fmla="*/ 471195 h 2613972"/>
              <a:gd name="connsiteX4" fmla="*/ 4859120 w 5049473"/>
              <a:gd name="connsiteY4" fmla="*/ 434909 h 2613972"/>
              <a:gd name="connsiteX5" fmla="*/ 4815577 w 5049473"/>
              <a:gd name="connsiteY5" fmla="*/ 420395 h 2613972"/>
              <a:gd name="connsiteX6" fmla="*/ 4750263 w 5049473"/>
              <a:gd name="connsiteY6" fmla="*/ 427652 h 2613972"/>
              <a:gd name="connsiteX7" fmla="*/ 4684223 w 5049473"/>
              <a:gd name="connsiteY7" fmla="*/ 528435 h 2613972"/>
              <a:gd name="connsiteX8" fmla="*/ 4706720 w 5049473"/>
              <a:gd name="connsiteY8" fmla="*/ 674395 h 2613972"/>
              <a:gd name="connsiteX9" fmla="*/ 4801063 w 5049473"/>
              <a:gd name="connsiteY9" fmla="*/ 739709 h 2613972"/>
              <a:gd name="connsiteX10" fmla="*/ 4915000 w 5049473"/>
              <a:gd name="connsiteY10" fmla="*/ 721385 h 2613972"/>
              <a:gd name="connsiteX11" fmla="*/ 5038190 w 5049473"/>
              <a:gd name="connsiteY11" fmla="*/ 586946 h 2613972"/>
              <a:gd name="connsiteX12" fmla="*/ 5035106 w 5049473"/>
              <a:gd name="connsiteY12" fmla="*/ 445432 h 2613972"/>
              <a:gd name="connsiteX13" fmla="*/ 4960720 w 5049473"/>
              <a:gd name="connsiteY13" fmla="*/ 318795 h 2613972"/>
              <a:gd name="connsiteX14" fmla="*/ 4851863 w 5049473"/>
              <a:gd name="connsiteY14" fmla="*/ 238966 h 2613972"/>
              <a:gd name="connsiteX15" fmla="*/ 4743006 w 5049473"/>
              <a:gd name="connsiteY15" fmla="*/ 166395 h 2613972"/>
              <a:gd name="connsiteX16" fmla="*/ 4568835 w 5049473"/>
              <a:gd name="connsiteY16" fmla="*/ 72052 h 2613972"/>
              <a:gd name="connsiteX17" fmla="*/ 4264035 w 5049473"/>
              <a:gd name="connsiteY17" fmla="*/ 6738 h 2613972"/>
              <a:gd name="connsiteX18" fmla="*/ 3939822 w 5049473"/>
              <a:gd name="connsiteY18" fmla="*/ 9550 h 2613972"/>
              <a:gd name="connsiteX19" fmla="*/ 3722380 w 5049473"/>
              <a:gd name="connsiteY19" fmla="*/ 72778 h 2613972"/>
              <a:gd name="connsiteX20" fmla="*/ 3547755 w 5049473"/>
              <a:gd name="connsiteY20" fmla="*/ 254932 h 2613972"/>
              <a:gd name="connsiteX21" fmla="*/ 3502035 w 5049473"/>
              <a:gd name="connsiteY21" fmla="*/ 427652 h 2613972"/>
              <a:gd name="connsiteX22" fmla="*/ 3501672 w 5049473"/>
              <a:gd name="connsiteY22" fmla="*/ 560095 h 2613972"/>
              <a:gd name="connsiteX23" fmla="*/ 3554649 w 5049473"/>
              <a:gd name="connsiteY23" fmla="*/ 674395 h 2613972"/>
              <a:gd name="connsiteX24" fmla="*/ 3638106 w 5049473"/>
              <a:gd name="connsiteY24" fmla="*/ 736806 h 2613972"/>
              <a:gd name="connsiteX25" fmla="*/ 3756397 w 5049473"/>
              <a:gd name="connsiteY25" fmla="*/ 759303 h 2613972"/>
              <a:gd name="connsiteX26" fmla="*/ 3886663 w 5049473"/>
              <a:gd name="connsiteY26" fmla="*/ 746966 h 2613972"/>
              <a:gd name="connsiteX27" fmla="*/ 3980643 w 5049473"/>
              <a:gd name="connsiteY27" fmla="*/ 665686 h 2613972"/>
              <a:gd name="connsiteX28" fmla="*/ 4000237 w 5049473"/>
              <a:gd name="connsiteY28" fmla="*/ 584043 h 2613972"/>
              <a:gd name="connsiteX29" fmla="*/ 3943450 w 5049473"/>
              <a:gd name="connsiteY29" fmla="*/ 487160 h 2613972"/>
              <a:gd name="connsiteX30" fmla="*/ 3866706 w 5049473"/>
              <a:gd name="connsiteY30" fmla="*/ 455229 h 2613972"/>
              <a:gd name="connsiteX31" fmla="*/ 3801120 w 5049473"/>
              <a:gd name="connsiteY31" fmla="*/ 466659 h 2613972"/>
              <a:gd name="connsiteX32" fmla="*/ 3763292 w 5049473"/>
              <a:gd name="connsiteY32" fmla="*/ 536509 h 2613972"/>
              <a:gd name="connsiteX33" fmla="*/ 3770005 w 5049473"/>
              <a:gd name="connsiteY33" fmla="*/ 633845 h 2613972"/>
              <a:gd name="connsiteX34" fmla="*/ 3681286 w 5049473"/>
              <a:gd name="connsiteY34" fmla="*/ 546669 h 2613972"/>
              <a:gd name="connsiteX35" fmla="*/ 3668949 w 5049473"/>
              <a:gd name="connsiteY35" fmla="*/ 442166 h 2613972"/>
              <a:gd name="connsiteX36" fmla="*/ 3724285 w 5049473"/>
              <a:gd name="connsiteY36" fmla="*/ 353992 h 2613972"/>
              <a:gd name="connsiteX37" fmla="*/ 3827427 w 5049473"/>
              <a:gd name="connsiteY37" fmla="*/ 318069 h 2613972"/>
              <a:gd name="connsiteX38" fmla="*/ 3959235 w 5049473"/>
              <a:gd name="connsiteY38" fmla="*/ 340566 h 2613972"/>
              <a:gd name="connsiteX39" fmla="*/ 4097120 w 5049473"/>
              <a:gd name="connsiteY39" fmla="*/ 485709 h 2613972"/>
              <a:gd name="connsiteX40" fmla="*/ 4111997 w 5049473"/>
              <a:gd name="connsiteY40" fmla="*/ 627586 h 2613972"/>
              <a:gd name="connsiteX41" fmla="*/ 4060835 w 5049473"/>
              <a:gd name="connsiteY41" fmla="*/ 775995 h 2613972"/>
              <a:gd name="connsiteX42" fmla="*/ 3946897 w 5049473"/>
              <a:gd name="connsiteY42" fmla="*/ 858000 h 2613972"/>
              <a:gd name="connsiteX43" fmla="*/ 3780255 w 5049473"/>
              <a:gd name="connsiteY43" fmla="*/ 892472 h 2613972"/>
              <a:gd name="connsiteX44" fmla="*/ 3567349 w 5049473"/>
              <a:gd name="connsiteY44" fmla="*/ 870338 h 2613972"/>
              <a:gd name="connsiteX45" fmla="*/ 3414586 w 5049473"/>
              <a:gd name="connsiteY45" fmla="*/ 817633 h 2613972"/>
              <a:gd name="connsiteX46" fmla="*/ 3324870 w 5049473"/>
              <a:gd name="connsiteY46" fmla="*/ 699432 h 2613972"/>
              <a:gd name="connsiteX47" fmla="*/ 3267538 w 5049473"/>
              <a:gd name="connsiteY47" fmla="*/ 546941 h 2613972"/>
              <a:gd name="connsiteX48" fmla="*/ 3199412 w 5049473"/>
              <a:gd name="connsiteY48" fmla="*/ 374675 h 2613972"/>
              <a:gd name="connsiteX49" fmla="*/ 3139177 w 5049473"/>
              <a:gd name="connsiteY49" fmla="*/ 289766 h 2613972"/>
              <a:gd name="connsiteX50" fmla="*/ 3081120 w 5049473"/>
              <a:gd name="connsiteY50" fmla="*/ 238966 h 2613972"/>
              <a:gd name="connsiteX51" fmla="*/ 3008549 w 5049473"/>
              <a:gd name="connsiteY51" fmla="*/ 180909 h 2613972"/>
              <a:gd name="connsiteX52" fmla="*/ 2934889 w 5049473"/>
              <a:gd name="connsiteY52" fmla="*/ 131198 h 2613972"/>
              <a:gd name="connsiteX53" fmla="*/ 2827120 w 5049473"/>
              <a:gd name="connsiteY53" fmla="*/ 86566 h 2613972"/>
              <a:gd name="connsiteX54" fmla="*/ 2667463 w 5049473"/>
              <a:gd name="connsiteY54" fmla="*/ 57538 h 2613972"/>
              <a:gd name="connsiteX55" fmla="*/ 2500549 w 5049473"/>
              <a:gd name="connsiteY55" fmla="*/ 50280 h 2613972"/>
              <a:gd name="connsiteX56" fmla="*/ 2275577 w 5049473"/>
              <a:gd name="connsiteY56" fmla="*/ 28509 h 2613972"/>
              <a:gd name="connsiteX57" fmla="*/ 2036092 w 5049473"/>
              <a:gd name="connsiteY57" fmla="*/ 13995 h 2613972"/>
              <a:gd name="connsiteX58" fmla="*/ 1753063 w 5049473"/>
              <a:gd name="connsiteY58" fmla="*/ 35766 h 2613972"/>
              <a:gd name="connsiteX59" fmla="*/ 1519746 w 5049473"/>
              <a:gd name="connsiteY59" fmla="*/ 88743 h 2613972"/>
              <a:gd name="connsiteX60" fmla="*/ 1157977 w 5049473"/>
              <a:gd name="connsiteY60" fmla="*/ 197238 h 2613972"/>
              <a:gd name="connsiteX61" fmla="*/ 969292 w 5049473"/>
              <a:gd name="connsiteY61" fmla="*/ 267995 h 2613972"/>
              <a:gd name="connsiteX62" fmla="*/ 889463 w 5049473"/>
              <a:gd name="connsiteY62" fmla="*/ 326052 h 2613972"/>
              <a:gd name="connsiteX63" fmla="*/ 763189 w 5049473"/>
              <a:gd name="connsiteY63" fmla="*/ 427289 h 2613972"/>
              <a:gd name="connsiteX64" fmla="*/ 693520 w 5049473"/>
              <a:gd name="connsiteY64" fmla="*/ 507480 h 2613972"/>
              <a:gd name="connsiteX65" fmla="*/ 664492 w 5049473"/>
              <a:gd name="connsiteY65" fmla="*/ 551023 h 2613972"/>
              <a:gd name="connsiteX66" fmla="*/ 642720 w 5049473"/>
              <a:gd name="connsiteY66" fmla="*/ 616338 h 2613972"/>
              <a:gd name="connsiteX67" fmla="*/ 651792 w 5049473"/>
              <a:gd name="connsiteY67" fmla="*/ 747692 h 2613972"/>
              <a:gd name="connsiteX68" fmla="*/ 700052 w 5049473"/>
              <a:gd name="connsiteY68" fmla="*/ 811192 h 2613972"/>
              <a:gd name="connsiteX69" fmla="*/ 751577 w 5049473"/>
              <a:gd name="connsiteY69" fmla="*/ 811555 h 2613972"/>
              <a:gd name="connsiteX70" fmla="*/ 775889 w 5049473"/>
              <a:gd name="connsiteY70" fmla="*/ 755675 h 2613972"/>
              <a:gd name="connsiteX71" fmla="*/ 764640 w 5049473"/>
              <a:gd name="connsiteY71" fmla="*/ 686006 h 2613972"/>
              <a:gd name="connsiteX72" fmla="*/ 704769 w 5049473"/>
              <a:gd name="connsiteY72" fmla="*/ 651172 h 2613972"/>
              <a:gd name="connsiteX73" fmla="*/ 567246 w 5049473"/>
              <a:gd name="connsiteY73" fmla="*/ 645729 h 2613972"/>
              <a:gd name="connsiteX74" fmla="*/ 468549 w 5049473"/>
              <a:gd name="connsiteY74" fmla="*/ 688909 h 2613972"/>
              <a:gd name="connsiteX75" fmla="*/ 446777 w 5049473"/>
              <a:gd name="connsiteY75" fmla="*/ 761480 h 2613972"/>
              <a:gd name="connsiteX76" fmla="*/ 475806 w 5049473"/>
              <a:gd name="connsiteY76" fmla="*/ 855823 h 2613972"/>
              <a:gd name="connsiteX77" fmla="*/ 533863 w 5049473"/>
              <a:gd name="connsiteY77" fmla="*/ 848566 h 2613972"/>
              <a:gd name="connsiteX78" fmla="*/ 541120 w 5049473"/>
              <a:gd name="connsiteY78" fmla="*/ 826795 h 2613972"/>
              <a:gd name="connsiteX79" fmla="*/ 519349 w 5049473"/>
              <a:gd name="connsiteY79" fmla="*/ 746966 h 2613972"/>
              <a:gd name="connsiteX80" fmla="*/ 497577 w 5049473"/>
              <a:gd name="connsiteY80" fmla="*/ 732452 h 2613972"/>
              <a:gd name="connsiteX81" fmla="*/ 352435 w 5049473"/>
              <a:gd name="connsiteY81" fmla="*/ 739709 h 2613972"/>
              <a:gd name="connsiteX82" fmla="*/ 252286 w 5049473"/>
              <a:gd name="connsiteY82" fmla="*/ 797766 h 2613972"/>
              <a:gd name="connsiteX83" fmla="*/ 192777 w 5049473"/>
              <a:gd name="connsiteY83" fmla="*/ 899366 h 2613972"/>
              <a:gd name="connsiteX84" fmla="*/ 187335 w 5049473"/>
              <a:gd name="connsiteY84" fmla="*/ 1033260 h 2613972"/>
              <a:gd name="connsiteX85" fmla="*/ 218177 w 5049473"/>
              <a:gd name="connsiteY85" fmla="*/ 1077529 h 2613972"/>
              <a:gd name="connsiteX86" fmla="*/ 278049 w 5049473"/>
              <a:gd name="connsiteY86" fmla="*/ 1070272 h 2613972"/>
              <a:gd name="connsiteX87" fmla="*/ 297643 w 5049473"/>
              <a:gd name="connsiteY87" fmla="*/ 1029269 h 2613972"/>
              <a:gd name="connsiteX88" fmla="*/ 260995 w 5049473"/>
              <a:gd name="connsiteY88" fmla="*/ 964318 h 2613972"/>
              <a:gd name="connsiteX89" fmla="*/ 172095 w 5049473"/>
              <a:gd name="connsiteY89" fmla="*/ 958875 h 2613972"/>
              <a:gd name="connsiteX90" fmla="*/ 108957 w 5049473"/>
              <a:gd name="connsiteY90" fmla="*/ 1003143 h 2613972"/>
              <a:gd name="connsiteX91" fmla="*/ 54892 w 5049473"/>
              <a:gd name="connsiteY91" fmla="*/ 1073538 h 2613972"/>
              <a:gd name="connsiteX92" fmla="*/ 14252 w 5049473"/>
              <a:gd name="connsiteY92" fmla="*/ 1163526 h 2613972"/>
              <a:gd name="connsiteX93" fmla="*/ 20783 w 5049473"/>
              <a:gd name="connsiteY93" fmla="*/ 1268755 h 2613972"/>
              <a:gd name="connsiteX94" fmla="*/ 69406 w 5049473"/>
              <a:gd name="connsiteY94" fmla="*/ 1320280 h 2613972"/>
              <a:gd name="connsiteX95" fmla="*/ 112949 w 5049473"/>
              <a:gd name="connsiteY95" fmla="*/ 1349309 h 2613972"/>
              <a:gd name="connsiteX96" fmla="*/ 159032 w 5049473"/>
              <a:gd name="connsiteY96" fmla="*/ 1348583 h 2613972"/>
              <a:gd name="connsiteX97" fmla="*/ 217089 w 5049473"/>
              <a:gd name="connsiteY97" fmla="*/ 1323183 h 2613972"/>
              <a:gd name="connsiteX98" fmla="*/ 199672 w 5049473"/>
              <a:gd name="connsiteY98" fmla="*/ 1249886 h 2613972"/>
              <a:gd name="connsiteX99" fmla="*/ 124197 w 5049473"/>
              <a:gd name="connsiteY99" fmla="*/ 1242992 h 2613972"/>
              <a:gd name="connsiteX100" fmla="*/ 54892 w 5049473"/>
              <a:gd name="connsiteY100" fmla="*/ 1269480 h 2613972"/>
              <a:gd name="connsiteX101" fmla="*/ 33120 w 5049473"/>
              <a:gd name="connsiteY101" fmla="*/ 1305766 h 2613972"/>
              <a:gd name="connsiteX102" fmla="*/ 18606 w 5049473"/>
              <a:gd name="connsiteY102" fmla="*/ 1327538 h 2613972"/>
              <a:gd name="connsiteX103" fmla="*/ 4092 w 5049473"/>
              <a:gd name="connsiteY103" fmla="*/ 1386320 h 2613972"/>
              <a:gd name="connsiteX104" fmla="*/ 3729 w 5049473"/>
              <a:gd name="connsiteY104" fmla="*/ 1442926 h 2613972"/>
              <a:gd name="connsiteX105" fmla="*/ 47635 w 5049473"/>
              <a:gd name="connsiteY105" fmla="*/ 1501709 h 2613972"/>
              <a:gd name="connsiteX106" fmla="*/ 91177 w 5049473"/>
              <a:gd name="connsiteY106" fmla="*/ 1530738 h 2613972"/>
              <a:gd name="connsiteX107" fmla="*/ 127100 w 5049473"/>
              <a:gd name="connsiteY107" fmla="*/ 1575006 h 2613972"/>
              <a:gd name="connsiteX108" fmla="*/ 171006 w 5049473"/>
              <a:gd name="connsiteY108" fmla="*/ 1588795 h 2613972"/>
              <a:gd name="connsiteX109" fmla="*/ 228337 w 5049473"/>
              <a:gd name="connsiteY109" fmla="*/ 1568475 h 2613972"/>
              <a:gd name="connsiteX110" fmla="*/ 236683 w 5049473"/>
              <a:gd name="connsiteY110" fmla="*/ 1490460 h 2613972"/>
              <a:gd name="connsiteX111" fmla="*/ 157217 w 5049473"/>
              <a:gd name="connsiteY111" fmla="*/ 1472318 h 2613972"/>
              <a:gd name="connsiteX112" fmla="*/ 105692 w 5049473"/>
              <a:gd name="connsiteY112" fmla="*/ 1508966 h 2613972"/>
              <a:gd name="connsiteX113" fmla="*/ 105692 w 5049473"/>
              <a:gd name="connsiteY113" fmla="*/ 1704909 h 2613972"/>
              <a:gd name="connsiteX114" fmla="*/ 141615 w 5049473"/>
              <a:gd name="connsiteY114" fmla="*/ 1756072 h 2613972"/>
              <a:gd name="connsiteX115" fmla="*/ 192777 w 5049473"/>
              <a:gd name="connsiteY115" fmla="*/ 1799252 h 2613972"/>
              <a:gd name="connsiteX116" fmla="*/ 250835 w 5049473"/>
              <a:gd name="connsiteY116" fmla="*/ 1835538 h 2613972"/>
              <a:gd name="connsiteX117" fmla="*/ 359692 w 5049473"/>
              <a:gd name="connsiteY117" fmla="*/ 1828280 h 2613972"/>
              <a:gd name="connsiteX118" fmla="*/ 394163 w 5049473"/>
              <a:gd name="connsiteY118" fmla="*/ 1803243 h 2613972"/>
              <a:gd name="connsiteX119" fmla="*/ 410492 w 5049473"/>
              <a:gd name="connsiteY119" fmla="*/ 1704909 h 2613972"/>
              <a:gd name="connsiteX120" fmla="*/ 366949 w 5049473"/>
              <a:gd name="connsiteY120" fmla="*/ 1690395 h 2613972"/>
              <a:gd name="connsiteX121" fmla="*/ 316149 w 5049473"/>
              <a:gd name="connsiteY121" fmla="*/ 1697652 h 2613972"/>
              <a:gd name="connsiteX122" fmla="*/ 279863 w 5049473"/>
              <a:gd name="connsiteY122" fmla="*/ 1726680 h 2613972"/>
              <a:gd name="connsiteX123" fmla="*/ 265349 w 5049473"/>
              <a:gd name="connsiteY123" fmla="*/ 1791995 h 2613972"/>
              <a:gd name="connsiteX124" fmla="*/ 276235 w 5049473"/>
              <a:gd name="connsiteY124" fmla="*/ 1945846 h 2613972"/>
              <a:gd name="connsiteX125" fmla="*/ 331026 w 5049473"/>
              <a:gd name="connsiteY125" fmla="*/ 1991203 h 2613972"/>
              <a:gd name="connsiteX126" fmla="*/ 417749 w 5049473"/>
              <a:gd name="connsiteY126" fmla="*/ 2009709 h 2613972"/>
              <a:gd name="connsiteX127" fmla="*/ 526606 w 5049473"/>
              <a:gd name="connsiteY127" fmla="*/ 2002452 h 2613972"/>
              <a:gd name="connsiteX128" fmla="*/ 555635 w 5049473"/>
              <a:gd name="connsiteY128" fmla="*/ 1980680 h 2613972"/>
              <a:gd name="connsiteX129" fmla="*/ 599177 w 5049473"/>
              <a:gd name="connsiteY129" fmla="*/ 1951652 h 2613972"/>
              <a:gd name="connsiteX130" fmla="*/ 628206 w 5049473"/>
              <a:gd name="connsiteY130" fmla="*/ 1908109 h 2613972"/>
              <a:gd name="connsiteX131" fmla="*/ 613692 w 5049473"/>
              <a:gd name="connsiteY131" fmla="*/ 1842795 h 2613972"/>
              <a:gd name="connsiteX132" fmla="*/ 570149 w 5049473"/>
              <a:gd name="connsiteY132" fmla="*/ 1799252 h 2613972"/>
              <a:gd name="connsiteX133" fmla="*/ 528057 w 5049473"/>
              <a:gd name="connsiteY133" fmla="*/ 1807235 h 2613972"/>
              <a:gd name="connsiteX134" fmla="*/ 481249 w 5049473"/>
              <a:gd name="connsiteY134" fmla="*/ 1905206 h 2613972"/>
              <a:gd name="connsiteX135" fmla="*/ 555635 w 5049473"/>
              <a:gd name="connsiteY135" fmla="*/ 2002452 h 2613972"/>
              <a:gd name="connsiteX136" fmla="*/ 570149 w 5049473"/>
              <a:gd name="connsiteY136" fmla="*/ 2024223 h 2613972"/>
              <a:gd name="connsiteX137" fmla="*/ 700777 w 5049473"/>
              <a:gd name="connsiteY137" fmla="*/ 2075023 h 2613972"/>
              <a:gd name="connsiteX138" fmla="*/ 737063 w 5049473"/>
              <a:gd name="connsiteY138" fmla="*/ 2089538 h 2613972"/>
              <a:gd name="connsiteX139" fmla="*/ 867692 w 5049473"/>
              <a:gd name="connsiteY139" fmla="*/ 2126549 h 2613972"/>
              <a:gd name="connsiteX140" fmla="*/ 969292 w 5049473"/>
              <a:gd name="connsiteY140" fmla="*/ 2154852 h 2613972"/>
              <a:gd name="connsiteX141" fmla="*/ 1078149 w 5049473"/>
              <a:gd name="connsiteY141" fmla="*/ 2140338 h 2613972"/>
              <a:gd name="connsiteX142" fmla="*/ 1128949 w 5049473"/>
              <a:gd name="connsiteY142" fmla="*/ 2111309 h 2613972"/>
              <a:gd name="connsiteX143" fmla="*/ 1247603 w 5049473"/>
              <a:gd name="connsiteY143" fmla="*/ 2020232 h 2613972"/>
              <a:gd name="connsiteX144" fmla="*/ 1291509 w 5049473"/>
              <a:gd name="connsiteY144" fmla="*/ 1963989 h 2613972"/>
              <a:gd name="connsiteX145" fmla="*/ 1278083 w 5049473"/>
              <a:gd name="connsiteY145" fmla="*/ 1846060 h 2613972"/>
              <a:gd name="connsiteX146" fmla="*/ 1223292 w 5049473"/>
              <a:gd name="connsiteY146" fmla="*/ 1821023 h 2613972"/>
              <a:gd name="connsiteX147" fmla="*/ 1129675 w 5049473"/>
              <a:gd name="connsiteY147" fmla="*/ 1839892 h 2613972"/>
              <a:gd name="connsiteX148" fmla="*/ 1107177 w 5049473"/>
              <a:gd name="connsiteY148" fmla="*/ 1900852 h 2613972"/>
              <a:gd name="connsiteX149" fmla="*/ 1085406 w 5049473"/>
              <a:gd name="connsiteY149" fmla="*/ 2009709 h 2613972"/>
              <a:gd name="connsiteX150" fmla="*/ 1020092 w 5049473"/>
              <a:gd name="connsiteY150" fmla="*/ 2002452 h 2613972"/>
              <a:gd name="connsiteX151" fmla="*/ 984532 w 5049473"/>
              <a:gd name="connsiteY151" fmla="*/ 1918269 h 2613972"/>
              <a:gd name="connsiteX152" fmla="*/ 996869 w 5049473"/>
              <a:gd name="connsiteY152" fmla="*/ 1814492 h 2613972"/>
              <a:gd name="connsiteX153" fmla="*/ 1070529 w 5049473"/>
              <a:gd name="connsiteY153" fmla="*/ 1738292 h 2613972"/>
              <a:gd name="connsiteX154" fmla="*/ 1230549 w 5049473"/>
              <a:gd name="connsiteY154" fmla="*/ 1697652 h 2613972"/>
              <a:gd name="connsiteX155" fmla="*/ 1339406 w 5049473"/>
              <a:gd name="connsiteY155" fmla="*/ 1704909 h 2613972"/>
              <a:gd name="connsiteX156" fmla="*/ 1426492 w 5049473"/>
              <a:gd name="connsiteY156" fmla="*/ 1748452 h 2613972"/>
              <a:gd name="connsiteX157" fmla="*/ 1480557 w 5049473"/>
              <a:gd name="connsiteY157" fmla="*/ 1799252 h 2613972"/>
              <a:gd name="connsiteX158" fmla="*/ 1510312 w 5049473"/>
              <a:gd name="connsiteY158" fmla="*/ 1866380 h 2613972"/>
              <a:gd name="connsiteX159" fmla="*/ 1511037 w 5049473"/>
              <a:gd name="connsiteY159" fmla="*/ 1968706 h 2613972"/>
              <a:gd name="connsiteX160" fmla="*/ 1463866 w 5049473"/>
              <a:gd name="connsiteY160" fmla="*/ 2053615 h 2613972"/>
              <a:gd name="connsiteX161" fmla="*/ 1404720 w 5049473"/>
              <a:gd name="connsiteY161" fmla="*/ 2169366 h 2613972"/>
              <a:gd name="connsiteX162" fmla="*/ 1368435 w 5049473"/>
              <a:gd name="connsiteY162" fmla="*/ 2299995 h 2613972"/>
              <a:gd name="connsiteX163" fmla="*/ 1370975 w 5049473"/>
              <a:gd name="connsiteY163" fmla="*/ 2456023 h 2613972"/>
              <a:gd name="connsiteX164" fmla="*/ 1513577 w 5049473"/>
              <a:gd name="connsiteY164" fmla="*/ 2561252 h 2613972"/>
              <a:gd name="connsiteX165" fmla="*/ 1636949 w 5049473"/>
              <a:gd name="connsiteY165" fmla="*/ 2597538 h 2613972"/>
              <a:gd name="connsiteX166" fmla="*/ 1813297 w 5049473"/>
              <a:gd name="connsiteY166" fmla="*/ 2613957 h 2613972"/>
              <a:gd name="connsiteX167" fmla="*/ 1929775 w 5049473"/>
              <a:gd name="connsiteY167" fmla="*/ 2579213 h 2613972"/>
              <a:gd name="connsiteX168" fmla="*/ 1963520 w 5049473"/>
              <a:gd name="connsiteY168" fmla="*/ 2503195 h 2613972"/>
              <a:gd name="connsiteX169" fmla="*/ 2006337 w 5049473"/>
              <a:gd name="connsiteY169" fmla="*/ 2321766 h 2613972"/>
              <a:gd name="connsiteX170" fmla="*/ 2043349 w 5049473"/>
              <a:gd name="connsiteY170" fmla="*/ 2118566 h 2613972"/>
              <a:gd name="connsiteX171" fmla="*/ 2102495 w 5049473"/>
              <a:gd name="connsiteY171" fmla="*/ 1994469 h 2613972"/>
              <a:gd name="connsiteX172" fmla="*/ 2221512 w 5049473"/>
              <a:gd name="connsiteY172" fmla="*/ 1885975 h 2613972"/>
              <a:gd name="connsiteX173" fmla="*/ 2333362 w 5049473"/>
              <a:gd name="connsiteY173" fmla="*/ 1873365 h 2613972"/>
              <a:gd name="connsiteX174" fmla="*/ 2398949 w 5049473"/>
              <a:gd name="connsiteY174" fmla="*/ 1886338 h 2613972"/>
              <a:gd name="connsiteX175" fmla="*/ 2457006 w 5049473"/>
              <a:gd name="connsiteY175" fmla="*/ 1937138 h 2613972"/>
              <a:gd name="connsiteX176" fmla="*/ 2493292 w 5049473"/>
              <a:gd name="connsiteY176" fmla="*/ 1980680 h 2613972"/>
              <a:gd name="connsiteX177" fmla="*/ 2533387 w 5049473"/>
              <a:gd name="connsiteY177" fmla="*/ 2070850 h 2613972"/>
              <a:gd name="connsiteX178" fmla="*/ 2542550 w 5049473"/>
              <a:gd name="connsiteY178" fmla="*/ 2186783 h 2613972"/>
              <a:gd name="connsiteX179" fmla="*/ 2476600 w 5049473"/>
              <a:gd name="connsiteY179" fmla="*/ 2276772 h 2613972"/>
              <a:gd name="connsiteX180" fmla="*/ 2332092 w 5049473"/>
              <a:gd name="connsiteY180" fmla="*/ 2284845 h 2613972"/>
              <a:gd name="connsiteX181" fmla="*/ 2435144 w 5049473"/>
              <a:gd name="connsiteY181" fmla="*/ 2156666 h 2613972"/>
              <a:gd name="connsiteX182" fmla="*/ 2379899 w 5049473"/>
              <a:gd name="connsiteY182" fmla="*/ 2052435 h 2613972"/>
              <a:gd name="connsiteX183" fmla="*/ 2275577 w 5049473"/>
              <a:gd name="connsiteY183" fmla="*/ 2024223 h 2613972"/>
              <a:gd name="connsiteX184" fmla="*/ 2152206 w 5049473"/>
              <a:gd name="connsiteY184" fmla="*/ 2118566 h 2613972"/>
              <a:gd name="connsiteX185" fmla="*/ 2130435 w 5049473"/>
              <a:gd name="connsiteY185" fmla="*/ 2358052 h 2613972"/>
              <a:gd name="connsiteX186" fmla="*/ 2209265 w 5049473"/>
              <a:gd name="connsiteY186" fmla="*/ 2471898 h 2613972"/>
              <a:gd name="connsiteX187" fmla="*/ 2319120 w 5049473"/>
              <a:gd name="connsiteY187" fmla="*/ 2539480 h 2613972"/>
              <a:gd name="connsiteX188" fmla="*/ 2532662 w 5049473"/>
              <a:gd name="connsiteY188" fmla="*/ 2572682 h 2613972"/>
              <a:gd name="connsiteX189" fmla="*/ 2587635 w 5049473"/>
              <a:gd name="connsiteY189" fmla="*/ 2488680 h 2613972"/>
              <a:gd name="connsiteX190" fmla="*/ 2594892 w 5049473"/>
              <a:gd name="connsiteY190" fmla="*/ 2416109 h 2613972"/>
              <a:gd name="connsiteX191" fmla="*/ 2790835 w 5049473"/>
              <a:gd name="connsiteY191" fmla="*/ 2459652 h 2613972"/>
              <a:gd name="connsiteX192" fmla="*/ 2767612 w 5049473"/>
              <a:gd name="connsiteY192" fmla="*/ 2272145 h 2613972"/>
              <a:gd name="connsiteX193" fmla="*/ 2980246 w 5049473"/>
              <a:gd name="connsiteY193" fmla="*/ 2288837 h 2613972"/>
              <a:gd name="connsiteX194" fmla="*/ 2916474 w 5049473"/>
              <a:gd name="connsiteY194" fmla="*/ 2071576 h 2613972"/>
              <a:gd name="connsiteX195" fmla="*/ 3146435 w 5049473"/>
              <a:gd name="connsiteY195" fmla="*/ 2045995 h 2613972"/>
              <a:gd name="connsiteX196" fmla="*/ 3023063 w 5049473"/>
              <a:gd name="connsiteY196" fmla="*/ 1850052 h 2613972"/>
              <a:gd name="connsiteX197" fmla="*/ 3251300 w 5049473"/>
              <a:gd name="connsiteY197" fmla="*/ 1833179 h 2613972"/>
              <a:gd name="connsiteX198" fmla="*/ 3091099 w 5049473"/>
              <a:gd name="connsiteY198" fmla="*/ 1654109 h 2613972"/>
              <a:gd name="connsiteX199" fmla="*/ 3298835 w 5049473"/>
              <a:gd name="connsiteY199" fmla="*/ 1574280 h 2613972"/>
              <a:gd name="connsiteX200" fmla="*/ 3119402 w 5049473"/>
              <a:gd name="connsiteY200" fmla="*/ 1427233 h 2613972"/>
              <a:gd name="connsiteX201" fmla="*/ 3313349 w 5049473"/>
              <a:gd name="connsiteY201" fmla="*/ 1269480 h 2613972"/>
              <a:gd name="connsiteX202" fmla="*/ 3097993 w 5049473"/>
              <a:gd name="connsiteY202" fmla="*/ 1179401 h 2613972"/>
              <a:gd name="connsiteX203" fmla="*/ 3255292 w 5049473"/>
              <a:gd name="connsiteY203" fmla="*/ 1000966 h 2613972"/>
              <a:gd name="connsiteX204" fmla="*/ 3028325 w 5049473"/>
              <a:gd name="connsiteY204" fmla="*/ 929937 h 2613972"/>
              <a:gd name="connsiteX205" fmla="*/ 3131920 w 5049473"/>
              <a:gd name="connsiteY205" fmla="*/ 710680 h 2613972"/>
              <a:gd name="connsiteX206" fmla="*/ 2892435 w 5049473"/>
              <a:gd name="connsiteY206" fmla="*/ 652623 h 2613972"/>
              <a:gd name="connsiteX207" fmla="*/ 2976527 w 5049473"/>
              <a:gd name="connsiteY207" fmla="*/ 470741 h 2613972"/>
              <a:gd name="connsiteX208" fmla="*/ 2736950 w 5049473"/>
              <a:gd name="connsiteY208" fmla="*/ 453233 h 2613972"/>
              <a:gd name="connsiteX209" fmla="*/ 2725520 w 5049473"/>
              <a:gd name="connsiteY209" fmla="*/ 297023 h 2613972"/>
              <a:gd name="connsiteX210" fmla="*/ 2711006 w 5049473"/>
              <a:gd name="connsiteY210" fmla="*/ 238966 h 2613972"/>
              <a:gd name="connsiteX0" fmla="*/ 4779292 w 5049473"/>
              <a:gd name="connsiteY0" fmla="*/ 514738 h 2613972"/>
              <a:gd name="connsiteX1" fmla="*/ 4815577 w 5049473"/>
              <a:gd name="connsiteY1" fmla="*/ 558280 h 2613972"/>
              <a:gd name="connsiteX2" fmla="*/ 4895406 w 5049473"/>
              <a:gd name="connsiteY2" fmla="*/ 551023 h 2613972"/>
              <a:gd name="connsiteX3" fmla="*/ 4895406 w 5049473"/>
              <a:gd name="connsiteY3" fmla="*/ 471195 h 2613972"/>
              <a:gd name="connsiteX4" fmla="*/ 4859120 w 5049473"/>
              <a:gd name="connsiteY4" fmla="*/ 434909 h 2613972"/>
              <a:gd name="connsiteX5" fmla="*/ 4815577 w 5049473"/>
              <a:gd name="connsiteY5" fmla="*/ 420395 h 2613972"/>
              <a:gd name="connsiteX6" fmla="*/ 4750263 w 5049473"/>
              <a:gd name="connsiteY6" fmla="*/ 427652 h 2613972"/>
              <a:gd name="connsiteX7" fmla="*/ 4684223 w 5049473"/>
              <a:gd name="connsiteY7" fmla="*/ 528435 h 2613972"/>
              <a:gd name="connsiteX8" fmla="*/ 4706720 w 5049473"/>
              <a:gd name="connsiteY8" fmla="*/ 674395 h 2613972"/>
              <a:gd name="connsiteX9" fmla="*/ 4801063 w 5049473"/>
              <a:gd name="connsiteY9" fmla="*/ 739709 h 2613972"/>
              <a:gd name="connsiteX10" fmla="*/ 4915000 w 5049473"/>
              <a:gd name="connsiteY10" fmla="*/ 721385 h 2613972"/>
              <a:gd name="connsiteX11" fmla="*/ 5038190 w 5049473"/>
              <a:gd name="connsiteY11" fmla="*/ 586946 h 2613972"/>
              <a:gd name="connsiteX12" fmla="*/ 5035106 w 5049473"/>
              <a:gd name="connsiteY12" fmla="*/ 445432 h 2613972"/>
              <a:gd name="connsiteX13" fmla="*/ 4960720 w 5049473"/>
              <a:gd name="connsiteY13" fmla="*/ 318795 h 2613972"/>
              <a:gd name="connsiteX14" fmla="*/ 4743006 w 5049473"/>
              <a:gd name="connsiteY14" fmla="*/ 166395 h 2613972"/>
              <a:gd name="connsiteX15" fmla="*/ 4568835 w 5049473"/>
              <a:gd name="connsiteY15" fmla="*/ 72052 h 2613972"/>
              <a:gd name="connsiteX16" fmla="*/ 4264035 w 5049473"/>
              <a:gd name="connsiteY16" fmla="*/ 6738 h 2613972"/>
              <a:gd name="connsiteX17" fmla="*/ 3939822 w 5049473"/>
              <a:gd name="connsiteY17" fmla="*/ 9550 h 2613972"/>
              <a:gd name="connsiteX18" fmla="*/ 3722380 w 5049473"/>
              <a:gd name="connsiteY18" fmla="*/ 72778 h 2613972"/>
              <a:gd name="connsiteX19" fmla="*/ 3547755 w 5049473"/>
              <a:gd name="connsiteY19" fmla="*/ 254932 h 2613972"/>
              <a:gd name="connsiteX20" fmla="*/ 3502035 w 5049473"/>
              <a:gd name="connsiteY20" fmla="*/ 427652 h 2613972"/>
              <a:gd name="connsiteX21" fmla="*/ 3501672 w 5049473"/>
              <a:gd name="connsiteY21" fmla="*/ 560095 h 2613972"/>
              <a:gd name="connsiteX22" fmla="*/ 3554649 w 5049473"/>
              <a:gd name="connsiteY22" fmla="*/ 674395 h 2613972"/>
              <a:gd name="connsiteX23" fmla="*/ 3638106 w 5049473"/>
              <a:gd name="connsiteY23" fmla="*/ 736806 h 2613972"/>
              <a:gd name="connsiteX24" fmla="*/ 3756397 w 5049473"/>
              <a:gd name="connsiteY24" fmla="*/ 759303 h 2613972"/>
              <a:gd name="connsiteX25" fmla="*/ 3886663 w 5049473"/>
              <a:gd name="connsiteY25" fmla="*/ 746966 h 2613972"/>
              <a:gd name="connsiteX26" fmla="*/ 3980643 w 5049473"/>
              <a:gd name="connsiteY26" fmla="*/ 665686 h 2613972"/>
              <a:gd name="connsiteX27" fmla="*/ 4000237 w 5049473"/>
              <a:gd name="connsiteY27" fmla="*/ 584043 h 2613972"/>
              <a:gd name="connsiteX28" fmla="*/ 3943450 w 5049473"/>
              <a:gd name="connsiteY28" fmla="*/ 487160 h 2613972"/>
              <a:gd name="connsiteX29" fmla="*/ 3866706 w 5049473"/>
              <a:gd name="connsiteY29" fmla="*/ 455229 h 2613972"/>
              <a:gd name="connsiteX30" fmla="*/ 3801120 w 5049473"/>
              <a:gd name="connsiteY30" fmla="*/ 466659 h 2613972"/>
              <a:gd name="connsiteX31" fmla="*/ 3763292 w 5049473"/>
              <a:gd name="connsiteY31" fmla="*/ 536509 h 2613972"/>
              <a:gd name="connsiteX32" fmla="*/ 3770005 w 5049473"/>
              <a:gd name="connsiteY32" fmla="*/ 633845 h 2613972"/>
              <a:gd name="connsiteX33" fmla="*/ 3681286 w 5049473"/>
              <a:gd name="connsiteY33" fmla="*/ 546669 h 2613972"/>
              <a:gd name="connsiteX34" fmla="*/ 3668949 w 5049473"/>
              <a:gd name="connsiteY34" fmla="*/ 442166 h 2613972"/>
              <a:gd name="connsiteX35" fmla="*/ 3724285 w 5049473"/>
              <a:gd name="connsiteY35" fmla="*/ 353992 h 2613972"/>
              <a:gd name="connsiteX36" fmla="*/ 3827427 w 5049473"/>
              <a:gd name="connsiteY36" fmla="*/ 318069 h 2613972"/>
              <a:gd name="connsiteX37" fmla="*/ 3959235 w 5049473"/>
              <a:gd name="connsiteY37" fmla="*/ 340566 h 2613972"/>
              <a:gd name="connsiteX38" fmla="*/ 4097120 w 5049473"/>
              <a:gd name="connsiteY38" fmla="*/ 485709 h 2613972"/>
              <a:gd name="connsiteX39" fmla="*/ 4111997 w 5049473"/>
              <a:gd name="connsiteY39" fmla="*/ 627586 h 2613972"/>
              <a:gd name="connsiteX40" fmla="*/ 4060835 w 5049473"/>
              <a:gd name="connsiteY40" fmla="*/ 775995 h 2613972"/>
              <a:gd name="connsiteX41" fmla="*/ 3946897 w 5049473"/>
              <a:gd name="connsiteY41" fmla="*/ 858000 h 2613972"/>
              <a:gd name="connsiteX42" fmla="*/ 3780255 w 5049473"/>
              <a:gd name="connsiteY42" fmla="*/ 892472 h 2613972"/>
              <a:gd name="connsiteX43" fmla="*/ 3567349 w 5049473"/>
              <a:gd name="connsiteY43" fmla="*/ 870338 h 2613972"/>
              <a:gd name="connsiteX44" fmla="*/ 3414586 w 5049473"/>
              <a:gd name="connsiteY44" fmla="*/ 817633 h 2613972"/>
              <a:gd name="connsiteX45" fmla="*/ 3324870 w 5049473"/>
              <a:gd name="connsiteY45" fmla="*/ 699432 h 2613972"/>
              <a:gd name="connsiteX46" fmla="*/ 3267538 w 5049473"/>
              <a:gd name="connsiteY46" fmla="*/ 546941 h 2613972"/>
              <a:gd name="connsiteX47" fmla="*/ 3199412 w 5049473"/>
              <a:gd name="connsiteY47" fmla="*/ 374675 h 2613972"/>
              <a:gd name="connsiteX48" fmla="*/ 3139177 w 5049473"/>
              <a:gd name="connsiteY48" fmla="*/ 289766 h 2613972"/>
              <a:gd name="connsiteX49" fmla="*/ 3081120 w 5049473"/>
              <a:gd name="connsiteY49" fmla="*/ 238966 h 2613972"/>
              <a:gd name="connsiteX50" fmla="*/ 3008549 w 5049473"/>
              <a:gd name="connsiteY50" fmla="*/ 180909 h 2613972"/>
              <a:gd name="connsiteX51" fmla="*/ 2934889 w 5049473"/>
              <a:gd name="connsiteY51" fmla="*/ 131198 h 2613972"/>
              <a:gd name="connsiteX52" fmla="*/ 2827120 w 5049473"/>
              <a:gd name="connsiteY52" fmla="*/ 86566 h 2613972"/>
              <a:gd name="connsiteX53" fmla="*/ 2667463 w 5049473"/>
              <a:gd name="connsiteY53" fmla="*/ 57538 h 2613972"/>
              <a:gd name="connsiteX54" fmla="*/ 2500549 w 5049473"/>
              <a:gd name="connsiteY54" fmla="*/ 50280 h 2613972"/>
              <a:gd name="connsiteX55" fmla="*/ 2275577 w 5049473"/>
              <a:gd name="connsiteY55" fmla="*/ 28509 h 2613972"/>
              <a:gd name="connsiteX56" fmla="*/ 2036092 w 5049473"/>
              <a:gd name="connsiteY56" fmla="*/ 13995 h 2613972"/>
              <a:gd name="connsiteX57" fmla="*/ 1753063 w 5049473"/>
              <a:gd name="connsiteY57" fmla="*/ 35766 h 2613972"/>
              <a:gd name="connsiteX58" fmla="*/ 1519746 w 5049473"/>
              <a:gd name="connsiteY58" fmla="*/ 88743 h 2613972"/>
              <a:gd name="connsiteX59" fmla="*/ 1157977 w 5049473"/>
              <a:gd name="connsiteY59" fmla="*/ 197238 h 2613972"/>
              <a:gd name="connsiteX60" fmla="*/ 969292 w 5049473"/>
              <a:gd name="connsiteY60" fmla="*/ 267995 h 2613972"/>
              <a:gd name="connsiteX61" fmla="*/ 889463 w 5049473"/>
              <a:gd name="connsiteY61" fmla="*/ 326052 h 2613972"/>
              <a:gd name="connsiteX62" fmla="*/ 763189 w 5049473"/>
              <a:gd name="connsiteY62" fmla="*/ 427289 h 2613972"/>
              <a:gd name="connsiteX63" fmla="*/ 693520 w 5049473"/>
              <a:gd name="connsiteY63" fmla="*/ 507480 h 2613972"/>
              <a:gd name="connsiteX64" fmla="*/ 664492 w 5049473"/>
              <a:gd name="connsiteY64" fmla="*/ 551023 h 2613972"/>
              <a:gd name="connsiteX65" fmla="*/ 642720 w 5049473"/>
              <a:gd name="connsiteY65" fmla="*/ 616338 h 2613972"/>
              <a:gd name="connsiteX66" fmla="*/ 651792 w 5049473"/>
              <a:gd name="connsiteY66" fmla="*/ 747692 h 2613972"/>
              <a:gd name="connsiteX67" fmla="*/ 700052 w 5049473"/>
              <a:gd name="connsiteY67" fmla="*/ 811192 h 2613972"/>
              <a:gd name="connsiteX68" fmla="*/ 751577 w 5049473"/>
              <a:gd name="connsiteY68" fmla="*/ 811555 h 2613972"/>
              <a:gd name="connsiteX69" fmla="*/ 775889 w 5049473"/>
              <a:gd name="connsiteY69" fmla="*/ 755675 h 2613972"/>
              <a:gd name="connsiteX70" fmla="*/ 764640 w 5049473"/>
              <a:gd name="connsiteY70" fmla="*/ 686006 h 2613972"/>
              <a:gd name="connsiteX71" fmla="*/ 704769 w 5049473"/>
              <a:gd name="connsiteY71" fmla="*/ 651172 h 2613972"/>
              <a:gd name="connsiteX72" fmla="*/ 567246 w 5049473"/>
              <a:gd name="connsiteY72" fmla="*/ 645729 h 2613972"/>
              <a:gd name="connsiteX73" fmla="*/ 468549 w 5049473"/>
              <a:gd name="connsiteY73" fmla="*/ 688909 h 2613972"/>
              <a:gd name="connsiteX74" fmla="*/ 446777 w 5049473"/>
              <a:gd name="connsiteY74" fmla="*/ 761480 h 2613972"/>
              <a:gd name="connsiteX75" fmla="*/ 475806 w 5049473"/>
              <a:gd name="connsiteY75" fmla="*/ 855823 h 2613972"/>
              <a:gd name="connsiteX76" fmla="*/ 533863 w 5049473"/>
              <a:gd name="connsiteY76" fmla="*/ 848566 h 2613972"/>
              <a:gd name="connsiteX77" fmla="*/ 541120 w 5049473"/>
              <a:gd name="connsiteY77" fmla="*/ 826795 h 2613972"/>
              <a:gd name="connsiteX78" fmla="*/ 519349 w 5049473"/>
              <a:gd name="connsiteY78" fmla="*/ 746966 h 2613972"/>
              <a:gd name="connsiteX79" fmla="*/ 497577 w 5049473"/>
              <a:gd name="connsiteY79" fmla="*/ 732452 h 2613972"/>
              <a:gd name="connsiteX80" fmla="*/ 352435 w 5049473"/>
              <a:gd name="connsiteY80" fmla="*/ 739709 h 2613972"/>
              <a:gd name="connsiteX81" fmla="*/ 252286 w 5049473"/>
              <a:gd name="connsiteY81" fmla="*/ 797766 h 2613972"/>
              <a:gd name="connsiteX82" fmla="*/ 192777 w 5049473"/>
              <a:gd name="connsiteY82" fmla="*/ 899366 h 2613972"/>
              <a:gd name="connsiteX83" fmla="*/ 187335 w 5049473"/>
              <a:gd name="connsiteY83" fmla="*/ 1033260 h 2613972"/>
              <a:gd name="connsiteX84" fmla="*/ 218177 w 5049473"/>
              <a:gd name="connsiteY84" fmla="*/ 1077529 h 2613972"/>
              <a:gd name="connsiteX85" fmla="*/ 278049 w 5049473"/>
              <a:gd name="connsiteY85" fmla="*/ 1070272 h 2613972"/>
              <a:gd name="connsiteX86" fmla="*/ 297643 w 5049473"/>
              <a:gd name="connsiteY86" fmla="*/ 1029269 h 2613972"/>
              <a:gd name="connsiteX87" fmla="*/ 260995 w 5049473"/>
              <a:gd name="connsiteY87" fmla="*/ 964318 h 2613972"/>
              <a:gd name="connsiteX88" fmla="*/ 172095 w 5049473"/>
              <a:gd name="connsiteY88" fmla="*/ 958875 h 2613972"/>
              <a:gd name="connsiteX89" fmla="*/ 108957 w 5049473"/>
              <a:gd name="connsiteY89" fmla="*/ 1003143 h 2613972"/>
              <a:gd name="connsiteX90" fmla="*/ 54892 w 5049473"/>
              <a:gd name="connsiteY90" fmla="*/ 1073538 h 2613972"/>
              <a:gd name="connsiteX91" fmla="*/ 14252 w 5049473"/>
              <a:gd name="connsiteY91" fmla="*/ 1163526 h 2613972"/>
              <a:gd name="connsiteX92" fmla="*/ 20783 w 5049473"/>
              <a:gd name="connsiteY92" fmla="*/ 1268755 h 2613972"/>
              <a:gd name="connsiteX93" fmla="*/ 69406 w 5049473"/>
              <a:gd name="connsiteY93" fmla="*/ 1320280 h 2613972"/>
              <a:gd name="connsiteX94" fmla="*/ 112949 w 5049473"/>
              <a:gd name="connsiteY94" fmla="*/ 1349309 h 2613972"/>
              <a:gd name="connsiteX95" fmla="*/ 159032 w 5049473"/>
              <a:gd name="connsiteY95" fmla="*/ 1348583 h 2613972"/>
              <a:gd name="connsiteX96" fmla="*/ 217089 w 5049473"/>
              <a:gd name="connsiteY96" fmla="*/ 1323183 h 2613972"/>
              <a:gd name="connsiteX97" fmla="*/ 199672 w 5049473"/>
              <a:gd name="connsiteY97" fmla="*/ 1249886 h 2613972"/>
              <a:gd name="connsiteX98" fmla="*/ 124197 w 5049473"/>
              <a:gd name="connsiteY98" fmla="*/ 1242992 h 2613972"/>
              <a:gd name="connsiteX99" fmla="*/ 54892 w 5049473"/>
              <a:gd name="connsiteY99" fmla="*/ 1269480 h 2613972"/>
              <a:gd name="connsiteX100" fmla="*/ 33120 w 5049473"/>
              <a:gd name="connsiteY100" fmla="*/ 1305766 h 2613972"/>
              <a:gd name="connsiteX101" fmla="*/ 18606 w 5049473"/>
              <a:gd name="connsiteY101" fmla="*/ 1327538 h 2613972"/>
              <a:gd name="connsiteX102" fmla="*/ 4092 w 5049473"/>
              <a:gd name="connsiteY102" fmla="*/ 1386320 h 2613972"/>
              <a:gd name="connsiteX103" fmla="*/ 3729 w 5049473"/>
              <a:gd name="connsiteY103" fmla="*/ 1442926 h 2613972"/>
              <a:gd name="connsiteX104" fmla="*/ 47635 w 5049473"/>
              <a:gd name="connsiteY104" fmla="*/ 1501709 h 2613972"/>
              <a:gd name="connsiteX105" fmla="*/ 91177 w 5049473"/>
              <a:gd name="connsiteY105" fmla="*/ 1530738 h 2613972"/>
              <a:gd name="connsiteX106" fmla="*/ 127100 w 5049473"/>
              <a:gd name="connsiteY106" fmla="*/ 1575006 h 2613972"/>
              <a:gd name="connsiteX107" fmla="*/ 171006 w 5049473"/>
              <a:gd name="connsiteY107" fmla="*/ 1588795 h 2613972"/>
              <a:gd name="connsiteX108" fmla="*/ 228337 w 5049473"/>
              <a:gd name="connsiteY108" fmla="*/ 1568475 h 2613972"/>
              <a:gd name="connsiteX109" fmla="*/ 236683 w 5049473"/>
              <a:gd name="connsiteY109" fmla="*/ 1490460 h 2613972"/>
              <a:gd name="connsiteX110" fmla="*/ 157217 w 5049473"/>
              <a:gd name="connsiteY110" fmla="*/ 1472318 h 2613972"/>
              <a:gd name="connsiteX111" fmla="*/ 105692 w 5049473"/>
              <a:gd name="connsiteY111" fmla="*/ 1508966 h 2613972"/>
              <a:gd name="connsiteX112" fmla="*/ 105692 w 5049473"/>
              <a:gd name="connsiteY112" fmla="*/ 1704909 h 2613972"/>
              <a:gd name="connsiteX113" fmla="*/ 141615 w 5049473"/>
              <a:gd name="connsiteY113" fmla="*/ 1756072 h 2613972"/>
              <a:gd name="connsiteX114" fmla="*/ 192777 w 5049473"/>
              <a:gd name="connsiteY114" fmla="*/ 1799252 h 2613972"/>
              <a:gd name="connsiteX115" fmla="*/ 250835 w 5049473"/>
              <a:gd name="connsiteY115" fmla="*/ 1835538 h 2613972"/>
              <a:gd name="connsiteX116" fmla="*/ 359692 w 5049473"/>
              <a:gd name="connsiteY116" fmla="*/ 1828280 h 2613972"/>
              <a:gd name="connsiteX117" fmla="*/ 394163 w 5049473"/>
              <a:gd name="connsiteY117" fmla="*/ 1803243 h 2613972"/>
              <a:gd name="connsiteX118" fmla="*/ 410492 w 5049473"/>
              <a:gd name="connsiteY118" fmla="*/ 1704909 h 2613972"/>
              <a:gd name="connsiteX119" fmla="*/ 366949 w 5049473"/>
              <a:gd name="connsiteY119" fmla="*/ 1690395 h 2613972"/>
              <a:gd name="connsiteX120" fmla="*/ 316149 w 5049473"/>
              <a:gd name="connsiteY120" fmla="*/ 1697652 h 2613972"/>
              <a:gd name="connsiteX121" fmla="*/ 279863 w 5049473"/>
              <a:gd name="connsiteY121" fmla="*/ 1726680 h 2613972"/>
              <a:gd name="connsiteX122" fmla="*/ 265349 w 5049473"/>
              <a:gd name="connsiteY122" fmla="*/ 1791995 h 2613972"/>
              <a:gd name="connsiteX123" fmla="*/ 276235 w 5049473"/>
              <a:gd name="connsiteY123" fmla="*/ 1945846 h 2613972"/>
              <a:gd name="connsiteX124" fmla="*/ 331026 w 5049473"/>
              <a:gd name="connsiteY124" fmla="*/ 1991203 h 2613972"/>
              <a:gd name="connsiteX125" fmla="*/ 417749 w 5049473"/>
              <a:gd name="connsiteY125" fmla="*/ 2009709 h 2613972"/>
              <a:gd name="connsiteX126" fmla="*/ 526606 w 5049473"/>
              <a:gd name="connsiteY126" fmla="*/ 2002452 h 2613972"/>
              <a:gd name="connsiteX127" fmla="*/ 555635 w 5049473"/>
              <a:gd name="connsiteY127" fmla="*/ 1980680 h 2613972"/>
              <a:gd name="connsiteX128" fmla="*/ 599177 w 5049473"/>
              <a:gd name="connsiteY128" fmla="*/ 1951652 h 2613972"/>
              <a:gd name="connsiteX129" fmla="*/ 628206 w 5049473"/>
              <a:gd name="connsiteY129" fmla="*/ 1908109 h 2613972"/>
              <a:gd name="connsiteX130" fmla="*/ 613692 w 5049473"/>
              <a:gd name="connsiteY130" fmla="*/ 1842795 h 2613972"/>
              <a:gd name="connsiteX131" fmla="*/ 570149 w 5049473"/>
              <a:gd name="connsiteY131" fmla="*/ 1799252 h 2613972"/>
              <a:gd name="connsiteX132" fmla="*/ 528057 w 5049473"/>
              <a:gd name="connsiteY132" fmla="*/ 1807235 h 2613972"/>
              <a:gd name="connsiteX133" fmla="*/ 481249 w 5049473"/>
              <a:gd name="connsiteY133" fmla="*/ 1905206 h 2613972"/>
              <a:gd name="connsiteX134" fmla="*/ 555635 w 5049473"/>
              <a:gd name="connsiteY134" fmla="*/ 2002452 h 2613972"/>
              <a:gd name="connsiteX135" fmla="*/ 570149 w 5049473"/>
              <a:gd name="connsiteY135" fmla="*/ 2024223 h 2613972"/>
              <a:gd name="connsiteX136" fmla="*/ 700777 w 5049473"/>
              <a:gd name="connsiteY136" fmla="*/ 2075023 h 2613972"/>
              <a:gd name="connsiteX137" fmla="*/ 737063 w 5049473"/>
              <a:gd name="connsiteY137" fmla="*/ 2089538 h 2613972"/>
              <a:gd name="connsiteX138" fmla="*/ 867692 w 5049473"/>
              <a:gd name="connsiteY138" fmla="*/ 2126549 h 2613972"/>
              <a:gd name="connsiteX139" fmla="*/ 969292 w 5049473"/>
              <a:gd name="connsiteY139" fmla="*/ 2154852 h 2613972"/>
              <a:gd name="connsiteX140" fmla="*/ 1078149 w 5049473"/>
              <a:gd name="connsiteY140" fmla="*/ 2140338 h 2613972"/>
              <a:gd name="connsiteX141" fmla="*/ 1128949 w 5049473"/>
              <a:gd name="connsiteY141" fmla="*/ 2111309 h 2613972"/>
              <a:gd name="connsiteX142" fmla="*/ 1247603 w 5049473"/>
              <a:gd name="connsiteY142" fmla="*/ 2020232 h 2613972"/>
              <a:gd name="connsiteX143" fmla="*/ 1291509 w 5049473"/>
              <a:gd name="connsiteY143" fmla="*/ 1963989 h 2613972"/>
              <a:gd name="connsiteX144" fmla="*/ 1278083 w 5049473"/>
              <a:gd name="connsiteY144" fmla="*/ 1846060 h 2613972"/>
              <a:gd name="connsiteX145" fmla="*/ 1223292 w 5049473"/>
              <a:gd name="connsiteY145" fmla="*/ 1821023 h 2613972"/>
              <a:gd name="connsiteX146" fmla="*/ 1129675 w 5049473"/>
              <a:gd name="connsiteY146" fmla="*/ 1839892 h 2613972"/>
              <a:gd name="connsiteX147" fmla="*/ 1107177 w 5049473"/>
              <a:gd name="connsiteY147" fmla="*/ 1900852 h 2613972"/>
              <a:gd name="connsiteX148" fmla="*/ 1085406 w 5049473"/>
              <a:gd name="connsiteY148" fmla="*/ 2009709 h 2613972"/>
              <a:gd name="connsiteX149" fmla="*/ 1020092 w 5049473"/>
              <a:gd name="connsiteY149" fmla="*/ 2002452 h 2613972"/>
              <a:gd name="connsiteX150" fmla="*/ 984532 w 5049473"/>
              <a:gd name="connsiteY150" fmla="*/ 1918269 h 2613972"/>
              <a:gd name="connsiteX151" fmla="*/ 996869 w 5049473"/>
              <a:gd name="connsiteY151" fmla="*/ 1814492 h 2613972"/>
              <a:gd name="connsiteX152" fmla="*/ 1070529 w 5049473"/>
              <a:gd name="connsiteY152" fmla="*/ 1738292 h 2613972"/>
              <a:gd name="connsiteX153" fmla="*/ 1230549 w 5049473"/>
              <a:gd name="connsiteY153" fmla="*/ 1697652 h 2613972"/>
              <a:gd name="connsiteX154" fmla="*/ 1339406 w 5049473"/>
              <a:gd name="connsiteY154" fmla="*/ 1704909 h 2613972"/>
              <a:gd name="connsiteX155" fmla="*/ 1426492 w 5049473"/>
              <a:gd name="connsiteY155" fmla="*/ 1748452 h 2613972"/>
              <a:gd name="connsiteX156" fmla="*/ 1480557 w 5049473"/>
              <a:gd name="connsiteY156" fmla="*/ 1799252 h 2613972"/>
              <a:gd name="connsiteX157" fmla="*/ 1510312 w 5049473"/>
              <a:gd name="connsiteY157" fmla="*/ 1866380 h 2613972"/>
              <a:gd name="connsiteX158" fmla="*/ 1511037 w 5049473"/>
              <a:gd name="connsiteY158" fmla="*/ 1968706 h 2613972"/>
              <a:gd name="connsiteX159" fmla="*/ 1463866 w 5049473"/>
              <a:gd name="connsiteY159" fmla="*/ 2053615 h 2613972"/>
              <a:gd name="connsiteX160" fmla="*/ 1404720 w 5049473"/>
              <a:gd name="connsiteY160" fmla="*/ 2169366 h 2613972"/>
              <a:gd name="connsiteX161" fmla="*/ 1368435 w 5049473"/>
              <a:gd name="connsiteY161" fmla="*/ 2299995 h 2613972"/>
              <a:gd name="connsiteX162" fmla="*/ 1370975 w 5049473"/>
              <a:gd name="connsiteY162" fmla="*/ 2456023 h 2613972"/>
              <a:gd name="connsiteX163" fmla="*/ 1513577 w 5049473"/>
              <a:gd name="connsiteY163" fmla="*/ 2561252 h 2613972"/>
              <a:gd name="connsiteX164" fmla="*/ 1636949 w 5049473"/>
              <a:gd name="connsiteY164" fmla="*/ 2597538 h 2613972"/>
              <a:gd name="connsiteX165" fmla="*/ 1813297 w 5049473"/>
              <a:gd name="connsiteY165" fmla="*/ 2613957 h 2613972"/>
              <a:gd name="connsiteX166" fmla="*/ 1929775 w 5049473"/>
              <a:gd name="connsiteY166" fmla="*/ 2579213 h 2613972"/>
              <a:gd name="connsiteX167" fmla="*/ 1963520 w 5049473"/>
              <a:gd name="connsiteY167" fmla="*/ 2503195 h 2613972"/>
              <a:gd name="connsiteX168" fmla="*/ 2006337 w 5049473"/>
              <a:gd name="connsiteY168" fmla="*/ 2321766 h 2613972"/>
              <a:gd name="connsiteX169" fmla="*/ 2043349 w 5049473"/>
              <a:gd name="connsiteY169" fmla="*/ 2118566 h 2613972"/>
              <a:gd name="connsiteX170" fmla="*/ 2102495 w 5049473"/>
              <a:gd name="connsiteY170" fmla="*/ 1994469 h 2613972"/>
              <a:gd name="connsiteX171" fmla="*/ 2221512 w 5049473"/>
              <a:gd name="connsiteY171" fmla="*/ 1885975 h 2613972"/>
              <a:gd name="connsiteX172" fmla="*/ 2333362 w 5049473"/>
              <a:gd name="connsiteY172" fmla="*/ 1873365 h 2613972"/>
              <a:gd name="connsiteX173" fmla="*/ 2398949 w 5049473"/>
              <a:gd name="connsiteY173" fmla="*/ 1886338 h 2613972"/>
              <a:gd name="connsiteX174" fmla="*/ 2457006 w 5049473"/>
              <a:gd name="connsiteY174" fmla="*/ 1937138 h 2613972"/>
              <a:gd name="connsiteX175" fmla="*/ 2493292 w 5049473"/>
              <a:gd name="connsiteY175" fmla="*/ 1980680 h 2613972"/>
              <a:gd name="connsiteX176" fmla="*/ 2533387 w 5049473"/>
              <a:gd name="connsiteY176" fmla="*/ 2070850 h 2613972"/>
              <a:gd name="connsiteX177" fmla="*/ 2542550 w 5049473"/>
              <a:gd name="connsiteY177" fmla="*/ 2186783 h 2613972"/>
              <a:gd name="connsiteX178" fmla="*/ 2476600 w 5049473"/>
              <a:gd name="connsiteY178" fmla="*/ 2276772 h 2613972"/>
              <a:gd name="connsiteX179" fmla="*/ 2332092 w 5049473"/>
              <a:gd name="connsiteY179" fmla="*/ 2284845 h 2613972"/>
              <a:gd name="connsiteX180" fmla="*/ 2435144 w 5049473"/>
              <a:gd name="connsiteY180" fmla="*/ 2156666 h 2613972"/>
              <a:gd name="connsiteX181" fmla="*/ 2379899 w 5049473"/>
              <a:gd name="connsiteY181" fmla="*/ 2052435 h 2613972"/>
              <a:gd name="connsiteX182" fmla="*/ 2275577 w 5049473"/>
              <a:gd name="connsiteY182" fmla="*/ 2024223 h 2613972"/>
              <a:gd name="connsiteX183" fmla="*/ 2152206 w 5049473"/>
              <a:gd name="connsiteY183" fmla="*/ 2118566 h 2613972"/>
              <a:gd name="connsiteX184" fmla="*/ 2130435 w 5049473"/>
              <a:gd name="connsiteY184" fmla="*/ 2358052 h 2613972"/>
              <a:gd name="connsiteX185" fmla="*/ 2209265 w 5049473"/>
              <a:gd name="connsiteY185" fmla="*/ 2471898 h 2613972"/>
              <a:gd name="connsiteX186" fmla="*/ 2319120 w 5049473"/>
              <a:gd name="connsiteY186" fmla="*/ 2539480 h 2613972"/>
              <a:gd name="connsiteX187" fmla="*/ 2532662 w 5049473"/>
              <a:gd name="connsiteY187" fmla="*/ 2572682 h 2613972"/>
              <a:gd name="connsiteX188" fmla="*/ 2587635 w 5049473"/>
              <a:gd name="connsiteY188" fmla="*/ 2488680 h 2613972"/>
              <a:gd name="connsiteX189" fmla="*/ 2594892 w 5049473"/>
              <a:gd name="connsiteY189" fmla="*/ 2416109 h 2613972"/>
              <a:gd name="connsiteX190" fmla="*/ 2790835 w 5049473"/>
              <a:gd name="connsiteY190" fmla="*/ 2459652 h 2613972"/>
              <a:gd name="connsiteX191" fmla="*/ 2767612 w 5049473"/>
              <a:gd name="connsiteY191" fmla="*/ 2272145 h 2613972"/>
              <a:gd name="connsiteX192" fmla="*/ 2980246 w 5049473"/>
              <a:gd name="connsiteY192" fmla="*/ 2288837 h 2613972"/>
              <a:gd name="connsiteX193" fmla="*/ 2916474 w 5049473"/>
              <a:gd name="connsiteY193" fmla="*/ 2071576 h 2613972"/>
              <a:gd name="connsiteX194" fmla="*/ 3146435 w 5049473"/>
              <a:gd name="connsiteY194" fmla="*/ 2045995 h 2613972"/>
              <a:gd name="connsiteX195" fmla="*/ 3023063 w 5049473"/>
              <a:gd name="connsiteY195" fmla="*/ 1850052 h 2613972"/>
              <a:gd name="connsiteX196" fmla="*/ 3251300 w 5049473"/>
              <a:gd name="connsiteY196" fmla="*/ 1833179 h 2613972"/>
              <a:gd name="connsiteX197" fmla="*/ 3091099 w 5049473"/>
              <a:gd name="connsiteY197" fmla="*/ 1654109 h 2613972"/>
              <a:gd name="connsiteX198" fmla="*/ 3298835 w 5049473"/>
              <a:gd name="connsiteY198" fmla="*/ 1574280 h 2613972"/>
              <a:gd name="connsiteX199" fmla="*/ 3119402 w 5049473"/>
              <a:gd name="connsiteY199" fmla="*/ 1427233 h 2613972"/>
              <a:gd name="connsiteX200" fmla="*/ 3313349 w 5049473"/>
              <a:gd name="connsiteY200" fmla="*/ 1269480 h 2613972"/>
              <a:gd name="connsiteX201" fmla="*/ 3097993 w 5049473"/>
              <a:gd name="connsiteY201" fmla="*/ 1179401 h 2613972"/>
              <a:gd name="connsiteX202" fmla="*/ 3255292 w 5049473"/>
              <a:gd name="connsiteY202" fmla="*/ 1000966 h 2613972"/>
              <a:gd name="connsiteX203" fmla="*/ 3028325 w 5049473"/>
              <a:gd name="connsiteY203" fmla="*/ 929937 h 2613972"/>
              <a:gd name="connsiteX204" fmla="*/ 3131920 w 5049473"/>
              <a:gd name="connsiteY204" fmla="*/ 710680 h 2613972"/>
              <a:gd name="connsiteX205" fmla="*/ 2892435 w 5049473"/>
              <a:gd name="connsiteY205" fmla="*/ 652623 h 2613972"/>
              <a:gd name="connsiteX206" fmla="*/ 2976527 w 5049473"/>
              <a:gd name="connsiteY206" fmla="*/ 470741 h 2613972"/>
              <a:gd name="connsiteX207" fmla="*/ 2736950 w 5049473"/>
              <a:gd name="connsiteY207" fmla="*/ 453233 h 2613972"/>
              <a:gd name="connsiteX208" fmla="*/ 2725520 w 5049473"/>
              <a:gd name="connsiteY208" fmla="*/ 297023 h 2613972"/>
              <a:gd name="connsiteX209" fmla="*/ 2711006 w 5049473"/>
              <a:gd name="connsiteY209" fmla="*/ 238966 h 2613972"/>
              <a:gd name="connsiteX0" fmla="*/ 4779292 w 5049473"/>
              <a:gd name="connsiteY0" fmla="*/ 514738 h 2613972"/>
              <a:gd name="connsiteX1" fmla="*/ 4815577 w 5049473"/>
              <a:gd name="connsiteY1" fmla="*/ 558280 h 2613972"/>
              <a:gd name="connsiteX2" fmla="*/ 4895406 w 5049473"/>
              <a:gd name="connsiteY2" fmla="*/ 551023 h 2613972"/>
              <a:gd name="connsiteX3" fmla="*/ 4895406 w 5049473"/>
              <a:gd name="connsiteY3" fmla="*/ 471195 h 2613972"/>
              <a:gd name="connsiteX4" fmla="*/ 4859120 w 5049473"/>
              <a:gd name="connsiteY4" fmla="*/ 434909 h 2613972"/>
              <a:gd name="connsiteX5" fmla="*/ 4750263 w 5049473"/>
              <a:gd name="connsiteY5" fmla="*/ 427652 h 2613972"/>
              <a:gd name="connsiteX6" fmla="*/ 4684223 w 5049473"/>
              <a:gd name="connsiteY6" fmla="*/ 528435 h 2613972"/>
              <a:gd name="connsiteX7" fmla="*/ 4706720 w 5049473"/>
              <a:gd name="connsiteY7" fmla="*/ 674395 h 2613972"/>
              <a:gd name="connsiteX8" fmla="*/ 4801063 w 5049473"/>
              <a:gd name="connsiteY8" fmla="*/ 739709 h 2613972"/>
              <a:gd name="connsiteX9" fmla="*/ 4915000 w 5049473"/>
              <a:gd name="connsiteY9" fmla="*/ 721385 h 2613972"/>
              <a:gd name="connsiteX10" fmla="*/ 5038190 w 5049473"/>
              <a:gd name="connsiteY10" fmla="*/ 586946 h 2613972"/>
              <a:gd name="connsiteX11" fmla="*/ 5035106 w 5049473"/>
              <a:gd name="connsiteY11" fmla="*/ 445432 h 2613972"/>
              <a:gd name="connsiteX12" fmla="*/ 4960720 w 5049473"/>
              <a:gd name="connsiteY12" fmla="*/ 318795 h 2613972"/>
              <a:gd name="connsiteX13" fmla="*/ 4743006 w 5049473"/>
              <a:gd name="connsiteY13" fmla="*/ 166395 h 2613972"/>
              <a:gd name="connsiteX14" fmla="*/ 4568835 w 5049473"/>
              <a:gd name="connsiteY14" fmla="*/ 72052 h 2613972"/>
              <a:gd name="connsiteX15" fmla="*/ 4264035 w 5049473"/>
              <a:gd name="connsiteY15" fmla="*/ 6738 h 2613972"/>
              <a:gd name="connsiteX16" fmla="*/ 3939822 w 5049473"/>
              <a:gd name="connsiteY16" fmla="*/ 9550 h 2613972"/>
              <a:gd name="connsiteX17" fmla="*/ 3722380 w 5049473"/>
              <a:gd name="connsiteY17" fmla="*/ 72778 h 2613972"/>
              <a:gd name="connsiteX18" fmla="*/ 3547755 w 5049473"/>
              <a:gd name="connsiteY18" fmla="*/ 254932 h 2613972"/>
              <a:gd name="connsiteX19" fmla="*/ 3502035 w 5049473"/>
              <a:gd name="connsiteY19" fmla="*/ 427652 h 2613972"/>
              <a:gd name="connsiteX20" fmla="*/ 3501672 w 5049473"/>
              <a:gd name="connsiteY20" fmla="*/ 560095 h 2613972"/>
              <a:gd name="connsiteX21" fmla="*/ 3554649 w 5049473"/>
              <a:gd name="connsiteY21" fmla="*/ 674395 h 2613972"/>
              <a:gd name="connsiteX22" fmla="*/ 3638106 w 5049473"/>
              <a:gd name="connsiteY22" fmla="*/ 736806 h 2613972"/>
              <a:gd name="connsiteX23" fmla="*/ 3756397 w 5049473"/>
              <a:gd name="connsiteY23" fmla="*/ 759303 h 2613972"/>
              <a:gd name="connsiteX24" fmla="*/ 3886663 w 5049473"/>
              <a:gd name="connsiteY24" fmla="*/ 746966 h 2613972"/>
              <a:gd name="connsiteX25" fmla="*/ 3980643 w 5049473"/>
              <a:gd name="connsiteY25" fmla="*/ 665686 h 2613972"/>
              <a:gd name="connsiteX26" fmla="*/ 4000237 w 5049473"/>
              <a:gd name="connsiteY26" fmla="*/ 584043 h 2613972"/>
              <a:gd name="connsiteX27" fmla="*/ 3943450 w 5049473"/>
              <a:gd name="connsiteY27" fmla="*/ 487160 h 2613972"/>
              <a:gd name="connsiteX28" fmla="*/ 3866706 w 5049473"/>
              <a:gd name="connsiteY28" fmla="*/ 455229 h 2613972"/>
              <a:gd name="connsiteX29" fmla="*/ 3801120 w 5049473"/>
              <a:gd name="connsiteY29" fmla="*/ 466659 h 2613972"/>
              <a:gd name="connsiteX30" fmla="*/ 3763292 w 5049473"/>
              <a:gd name="connsiteY30" fmla="*/ 536509 h 2613972"/>
              <a:gd name="connsiteX31" fmla="*/ 3770005 w 5049473"/>
              <a:gd name="connsiteY31" fmla="*/ 633845 h 2613972"/>
              <a:gd name="connsiteX32" fmla="*/ 3681286 w 5049473"/>
              <a:gd name="connsiteY32" fmla="*/ 546669 h 2613972"/>
              <a:gd name="connsiteX33" fmla="*/ 3668949 w 5049473"/>
              <a:gd name="connsiteY33" fmla="*/ 442166 h 2613972"/>
              <a:gd name="connsiteX34" fmla="*/ 3724285 w 5049473"/>
              <a:gd name="connsiteY34" fmla="*/ 353992 h 2613972"/>
              <a:gd name="connsiteX35" fmla="*/ 3827427 w 5049473"/>
              <a:gd name="connsiteY35" fmla="*/ 318069 h 2613972"/>
              <a:gd name="connsiteX36" fmla="*/ 3959235 w 5049473"/>
              <a:gd name="connsiteY36" fmla="*/ 340566 h 2613972"/>
              <a:gd name="connsiteX37" fmla="*/ 4097120 w 5049473"/>
              <a:gd name="connsiteY37" fmla="*/ 485709 h 2613972"/>
              <a:gd name="connsiteX38" fmla="*/ 4111997 w 5049473"/>
              <a:gd name="connsiteY38" fmla="*/ 627586 h 2613972"/>
              <a:gd name="connsiteX39" fmla="*/ 4060835 w 5049473"/>
              <a:gd name="connsiteY39" fmla="*/ 775995 h 2613972"/>
              <a:gd name="connsiteX40" fmla="*/ 3946897 w 5049473"/>
              <a:gd name="connsiteY40" fmla="*/ 858000 h 2613972"/>
              <a:gd name="connsiteX41" fmla="*/ 3780255 w 5049473"/>
              <a:gd name="connsiteY41" fmla="*/ 892472 h 2613972"/>
              <a:gd name="connsiteX42" fmla="*/ 3567349 w 5049473"/>
              <a:gd name="connsiteY42" fmla="*/ 870338 h 2613972"/>
              <a:gd name="connsiteX43" fmla="*/ 3414586 w 5049473"/>
              <a:gd name="connsiteY43" fmla="*/ 817633 h 2613972"/>
              <a:gd name="connsiteX44" fmla="*/ 3324870 w 5049473"/>
              <a:gd name="connsiteY44" fmla="*/ 699432 h 2613972"/>
              <a:gd name="connsiteX45" fmla="*/ 3267538 w 5049473"/>
              <a:gd name="connsiteY45" fmla="*/ 546941 h 2613972"/>
              <a:gd name="connsiteX46" fmla="*/ 3199412 w 5049473"/>
              <a:gd name="connsiteY46" fmla="*/ 374675 h 2613972"/>
              <a:gd name="connsiteX47" fmla="*/ 3139177 w 5049473"/>
              <a:gd name="connsiteY47" fmla="*/ 289766 h 2613972"/>
              <a:gd name="connsiteX48" fmla="*/ 3081120 w 5049473"/>
              <a:gd name="connsiteY48" fmla="*/ 238966 h 2613972"/>
              <a:gd name="connsiteX49" fmla="*/ 3008549 w 5049473"/>
              <a:gd name="connsiteY49" fmla="*/ 180909 h 2613972"/>
              <a:gd name="connsiteX50" fmla="*/ 2934889 w 5049473"/>
              <a:gd name="connsiteY50" fmla="*/ 131198 h 2613972"/>
              <a:gd name="connsiteX51" fmla="*/ 2827120 w 5049473"/>
              <a:gd name="connsiteY51" fmla="*/ 86566 h 2613972"/>
              <a:gd name="connsiteX52" fmla="*/ 2667463 w 5049473"/>
              <a:gd name="connsiteY52" fmla="*/ 57538 h 2613972"/>
              <a:gd name="connsiteX53" fmla="*/ 2500549 w 5049473"/>
              <a:gd name="connsiteY53" fmla="*/ 50280 h 2613972"/>
              <a:gd name="connsiteX54" fmla="*/ 2275577 w 5049473"/>
              <a:gd name="connsiteY54" fmla="*/ 28509 h 2613972"/>
              <a:gd name="connsiteX55" fmla="*/ 2036092 w 5049473"/>
              <a:gd name="connsiteY55" fmla="*/ 13995 h 2613972"/>
              <a:gd name="connsiteX56" fmla="*/ 1753063 w 5049473"/>
              <a:gd name="connsiteY56" fmla="*/ 35766 h 2613972"/>
              <a:gd name="connsiteX57" fmla="*/ 1519746 w 5049473"/>
              <a:gd name="connsiteY57" fmla="*/ 88743 h 2613972"/>
              <a:gd name="connsiteX58" fmla="*/ 1157977 w 5049473"/>
              <a:gd name="connsiteY58" fmla="*/ 197238 h 2613972"/>
              <a:gd name="connsiteX59" fmla="*/ 969292 w 5049473"/>
              <a:gd name="connsiteY59" fmla="*/ 267995 h 2613972"/>
              <a:gd name="connsiteX60" fmla="*/ 889463 w 5049473"/>
              <a:gd name="connsiteY60" fmla="*/ 326052 h 2613972"/>
              <a:gd name="connsiteX61" fmla="*/ 763189 w 5049473"/>
              <a:gd name="connsiteY61" fmla="*/ 427289 h 2613972"/>
              <a:gd name="connsiteX62" fmla="*/ 693520 w 5049473"/>
              <a:gd name="connsiteY62" fmla="*/ 507480 h 2613972"/>
              <a:gd name="connsiteX63" fmla="*/ 664492 w 5049473"/>
              <a:gd name="connsiteY63" fmla="*/ 551023 h 2613972"/>
              <a:gd name="connsiteX64" fmla="*/ 642720 w 5049473"/>
              <a:gd name="connsiteY64" fmla="*/ 616338 h 2613972"/>
              <a:gd name="connsiteX65" fmla="*/ 651792 w 5049473"/>
              <a:gd name="connsiteY65" fmla="*/ 747692 h 2613972"/>
              <a:gd name="connsiteX66" fmla="*/ 700052 w 5049473"/>
              <a:gd name="connsiteY66" fmla="*/ 811192 h 2613972"/>
              <a:gd name="connsiteX67" fmla="*/ 751577 w 5049473"/>
              <a:gd name="connsiteY67" fmla="*/ 811555 h 2613972"/>
              <a:gd name="connsiteX68" fmla="*/ 775889 w 5049473"/>
              <a:gd name="connsiteY68" fmla="*/ 755675 h 2613972"/>
              <a:gd name="connsiteX69" fmla="*/ 764640 w 5049473"/>
              <a:gd name="connsiteY69" fmla="*/ 686006 h 2613972"/>
              <a:gd name="connsiteX70" fmla="*/ 704769 w 5049473"/>
              <a:gd name="connsiteY70" fmla="*/ 651172 h 2613972"/>
              <a:gd name="connsiteX71" fmla="*/ 567246 w 5049473"/>
              <a:gd name="connsiteY71" fmla="*/ 645729 h 2613972"/>
              <a:gd name="connsiteX72" fmla="*/ 468549 w 5049473"/>
              <a:gd name="connsiteY72" fmla="*/ 688909 h 2613972"/>
              <a:gd name="connsiteX73" fmla="*/ 446777 w 5049473"/>
              <a:gd name="connsiteY73" fmla="*/ 761480 h 2613972"/>
              <a:gd name="connsiteX74" fmla="*/ 475806 w 5049473"/>
              <a:gd name="connsiteY74" fmla="*/ 855823 h 2613972"/>
              <a:gd name="connsiteX75" fmla="*/ 533863 w 5049473"/>
              <a:gd name="connsiteY75" fmla="*/ 848566 h 2613972"/>
              <a:gd name="connsiteX76" fmla="*/ 541120 w 5049473"/>
              <a:gd name="connsiteY76" fmla="*/ 826795 h 2613972"/>
              <a:gd name="connsiteX77" fmla="*/ 519349 w 5049473"/>
              <a:gd name="connsiteY77" fmla="*/ 746966 h 2613972"/>
              <a:gd name="connsiteX78" fmla="*/ 497577 w 5049473"/>
              <a:gd name="connsiteY78" fmla="*/ 732452 h 2613972"/>
              <a:gd name="connsiteX79" fmla="*/ 352435 w 5049473"/>
              <a:gd name="connsiteY79" fmla="*/ 739709 h 2613972"/>
              <a:gd name="connsiteX80" fmla="*/ 252286 w 5049473"/>
              <a:gd name="connsiteY80" fmla="*/ 797766 h 2613972"/>
              <a:gd name="connsiteX81" fmla="*/ 192777 w 5049473"/>
              <a:gd name="connsiteY81" fmla="*/ 899366 h 2613972"/>
              <a:gd name="connsiteX82" fmla="*/ 187335 w 5049473"/>
              <a:gd name="connsiteY82" fmla="*/ 1033260 h 2613972"/>
              <a:gd name="connsiteX83" fmla="*/ 218177 w 5049473"/>
              <a:gd name="connsiteY83" fmla="*/ 1077529 h 2613972"/>
              <a:gd name="connsiteX84" fmla="*/ 278049 w 5049473"/>
              <a:gd name="connsiteY84" fmla="*/ 1070272 h 2613972"/>
              <a:gd name="connsiteX85" fmla="*/ 297643 w 5049473"/>
              <a:gd name="connsiteY85" fmla="*/ 1029269 h 2613972"/>
              <a:gd name="connsiteX86" fmla="*/ 260995 w 5049473"/>
              <a:gd name="connsiteY86" fmla="*/ 964318 h 2613972"/>
              <a:gd name="connsiteX87" fmla="*/ 172095 w 5049473"/>
              <a:gd name="connsiteY87" fmla="*/ 958875 h 2613972"/>
              <a:gd name="connsiteX88" fmla="*/ 108957 w 5049473"/>
              <a:gd name="connsiteY88" fmla="*/ 1003143 h 2613972"/>
              <a:gd name="connsiteX89" fmla="*/ 54892 w 5049473"/>
              <a:gd name="connsiteY89" fmla="*/ 1073538 h 2613972"/>
              <a:gd name="connsiteX90" fmla="*/ 14252 w 5049473"/>
              <a:gd name="connsiteY90" fmla="*/ 1163526 h 2613972"/>
              <a:gd name="connsiteX91" fmla="*/ 20783 w 5049473"/>
              <a:gd name="connsiteY91" fmla="*/ 1268755 h 2613972"/>
              <a:gd name="connsiteX92" fmla="*/ 69406 w 5049473"/>
              <a:gd name="connsiteY92" fmla="*/ 1320280 h 2613972"/>
              <a:gd name="connsiteX93" fmla="*/ 112949 w 5049473"/>
              <a:gd name="connsiteY93" fmla="*/ 1349309 h 2613972"/>
              <a:gd name="connsiteX94" fmla="*/ 159032 w 5049473"/>
              <a:gd name="connsiteY94" fmla="*/ 1348583 h 2613972"/>
              <a:gd name="connsiteX95" fmla="*/ 217089 w 5049473"/>
              <a:gd name="connsiteY95" fmla="*/ 1323183 h 2613972"/>
              <a:gd name="connsiteX96" fmla="*/ 199672 w 5049473"/>
              <a:gd name="connsiteY96" fmla="*/ 1249886 h 2613972"/>
              <a:gd name="connsiteX97" fmla="*/ 124197 w 5049473"/>
              <a:gd name="connsiteY97" fmla="*/ 1242992 h 2613972"/>
              <a:gd name="connsiteX98" fmla="*/ 54892 w 5049473"/>
              <a:gd name="connsiteY98" fmla="*/ 1269480 h 2613972"/>
              <a:gd name="connsiteX99" fmla="*/ 33120 w 5049473"/>
              <a:gd name="connsiteY99" fmla="*/ 1305766 h 2613972"/>
              <a:gd name="connsiteX100" fmla="*/ 18606 w 5049473"/>
              <a:gd name="connsiteY100" fmla="*/ 1327538 h 2613972"/>
              <a:gd name="connsiteX101" fmla="*/ 4092 w 5049473"/>
              <a:gd name="connsiteY101" fmla="*/ 1386320 h 2613972"/>
              <a:gd name="connsiteX102" fmla="*/ 3729 w 5049473"/>
              <a:gd name="connsiteY102" fmla="*/ 1442926 h 2613972"/>
              <a:gd name="connsiteX103" fmla="*/ 47635 w 5049473"/>
              <a:gd name="connsiteY103" fmla="*/ 1501709 h 2613972"/>
              <a:gd name="connsiteX104" fmla="*/ 91177 w 5049473"/>
              <a:gd name="connsiteY104" fmla="*/ 1530738 h 2613972"/>
              <a:gd name="connsiteX105" fmla="*/ 127100 w 5049473"/>
              <a:gd name="connsiteY105" fmla="*/ 1575006 h 2613972"/>
              <a:gd name="connsiteX106" fmla="*/ 171006 w 5049473"/>
              <a:gd name="connsiteY106" fmla="*/ 1588795 h 2613972"/>
              <a:gd name="connsiteX107" fmla="*/ 228337 w 5049473"/>
              <a:gd name="connsiteY107" fmla="*/ 1568475 h 2613972"/>
              <a:gd name="connsiteX108" fmla="*/ 236683 w 5049473"/>
              <a:gd name="connsiteY108" fmla="*/ 1490460 h 2613972"/>
              <a:gd name="connsiteX109" fmla="*/ 157217 w 5049473"/>
              <a:gd name="connsiteY109" fmla="*/ 1472318 h 2613972"/>
              <a:gd name="connsiteX110" fmla="*/ 105692 w 5049473"/>
              <a:gd name="connsiteY110" fmla="*/ 1508966 h 2613972"/>
              <a:gd name="connsiteX111" fmla="*/ 105692 w 5049473"/>
              <a:gd name="connsiteY111" fmla="*/ 1704909 h 2613972"/>
              <a:gd name="connsiteX112" fmla="*/ 141615 w 5049473"/>
              <a:gd name="connsiteY112" fmla="*/ 1756072 h 2613972"/>
              <a:gd name="connsiteX113" fmla="*/ 192777 w 5049473"/>
              <a:gd name="connsiteY113" fmla="*/ 1799252 h 2613972"/>
              <a:gd name="connsiteX114" fmla="*/ 250835 w 5049473"/>
              <a:gd name="connsiteY114" fmla="*/ 1835538 h 2613972"/>
              <a:gd name="connsiteX115" fmla="*/ 359692 w 5049473"/>
              <a:gd name="connsiteY115" fmla="*/ 1828280 h 2613972"/>
              <a:gd name="connsiteX116" fmla="*/ 394163 w 5049473"/>
              <a:gd name="connsiteY116" fmla="*/ 1803243 h 2613972"/>
              <a:gd name="connsiteX117" fmla="*/ 410492 w 5049473"/>
              <a:gd name="connsiteY117" fmla="*/ 1704909 h 2613972"/>
              <a:gd name="connsiteX118" fmla="*/ 366949 w 5049473"/>
              <a:gd name="connsiteY118" fmla="*/ 1690395 h 2613972"/>
              <a:gd name="connsiteX119" fmla="*/ 316149 w 5049473"/>
              <a:gd name="connsiteY119" fmla="*/ 1697652 h 2613972"/>
              <a:gd name="connsiteX120" fmla="*/ 279863 w 5049473"/>
              <a:gd name="connsiteY120" fmla="*/ 1726680 h 2613972"/>
              <a:gd name="connsiteX121" fmla="*/ 265349 w 5049473"/>
              <a:gd name="connsiteY121" fmla="*/ 1791995 h 2613972"/>
              <a:gd name="connsiteX122" fmla="*/ 276235 w 5049473"/>
              <a:gd name="connsiteY122" fmla="*/ 1945846 h 2613972"/>
              <a:gd name="connsiteX123" fmla="*/ 331026 w 5049473"/>
              <a:gd name="connsiteY123" fmla="*/ 1991203 h 2613972"/>
              <a:gd name="connsiteX124" fmla="*/ 417749 w 5049473"/>
              <a:gd name="connsiteY124" fmla="*/ 2009709 h 2613972"/>
              <a:gd name="connsiteX125" fmla="*/ 526606 w 5049473"/>
              <a:gd name="connsiteY125" fmla="*/ 2002452 h 2613972"/>
              <a:gd name="connsiteX126" fmla="*/ 555635 w 5049473"/>
              <a:gd name="connsiteY126" fmla="*/ 1980680 h 2613972"/>
              <a:gd name="connsiteX127" fmla="*/ 599177 w 5049473"/>
              <a:gd name="connsiteY127" fmla="*/ 1951652 h 2613972"/>
              <a:gd name="connsiteX128" fmla="*/ 628206 w 5049473"/>
              <a:gd name="connsiteY128" fmla="*/ 1908109 h 2613972"/>
              <a:gd name="connsiteX129" fmla="*/ 613692 w 5049473"/>
              <a:gd name="connsiteY129" fmla="*/ 1842795 h 2613972"/>
              <a:gd name="connsiteX130" fmla="*/ 570149 w 5049473"/>
              <a:gd name="connsiteY130" fmla="*/ 1799252 h 2613972"/>
              <a:gd name="connsiteX131" fmla="*/ 528057 w 5049473"/>
              <a:gd name="connsiteY131" fmla="*/ 1807235 h 2613972"/>
              <a:gd name="connsiteX132" fmla="*/ 481249 w 5049473"/>
              <a:gd name="connsiteY132" fmla="*/ 1905206 h 2613972"/>
              <a:gd name="connsiteX133" fmla="*/ 555635 w 5049473"/>
              <a:gd name="connsiteY133" fmla="*/ 2002452 h 2613972"/>
              <a:gd name="connsiteX134" fmla="*/ 570149 w 5049473"/>
              <a:gd name="connsiteY134" fmla="*/ 2024223 h 2613972"/>
              <a:gd name="connsiteX135" fmla="*/ 700777 w 5049473"/>
              <a:gd name="connsiteY135" fmla="*/ 2075023 h 2613972"/>
              <a:gd name="connsiteX136" fmla="*/ 737063 w 5049473"/>
              <a:gd name="connsiteY136" fmla="*/ 2089538 h 2613972"/>
              <a:gd name="connsiteX137" fmla="*/ 867692 w 5049473"/>
              <a:gd name="connsiteY137" fmla="*/ 2126549 h 2613972"/>
              <a:gd name="connsiteX138" fmla="*/ 969292 w 5049473"/>
              <a:gd name="connsiteY138" fmla="*/ 2154852 h 2613972"/>
              <a:gd name="connsiteX139" fmla="*/ 1078149 w 5049473"/>
              <a:gd name="connsiteY139" fmla="*/ 2140338 h 2613972"/>
              <a:gd name="connsiteX140" fmla="*/ 1128949 w 5049473"/>
              <a:gd name="connsiteY140" fmla="*/ 2111309 h 2613972"/>
              <a:gd name="connsiteX141" fmla="*/ 1247603 w 5049473"/>
              <a:gd name="connsiteY141" fmla="*/ 2020232 h 2613972"/>
              <a:gd name="connsiteX142" fmla="*/ 1291509 w 5049473"/>
              <a:gd name="connsiteY142" fmla="*/ 1963989 h 2613972"/>
              <a:gd name="connsiteX143" fmla="*/ 1278083 w 5049473"/>
              <a:gd name="connsiteY143" fmla="*/ 1846060 h 2613972"/>
              <a:gd name="connsiteX144" fmla="*/ 1223292 w 5049473"/>
              <a:gd name="connsiteY144" fmla="*/ 1821023 h 2613972"/>
              <a:gd name="connsiteX145" fmla="*/ 1129675 w 5049473"/>
              <a:gd name="connsiteY145" fmla="*/ 1839892 h 2613972"/>
              <a:gd name="connsiteX146" fmla="*/ 1107177 w 5049473"/>
              <a:gd name="connsiteY146" fmla="*/ 1900852 h 2613972"/>
              <a:gd name="connsiteX147" fmla="*/ 1085406 w 5049473"/>
              <a:gd name="connsiteY147" fmla="*/ 2009709 h 2613972"/>
              <a:gd name="connsiteX148" fmla="*/ 1020092 w 5049473"/>
              <a:gd name="connsiteY148" fmla="*/ 2002452 h 2613972"/>
              <a:gd name="connsiteX149" fmla="*/ 984532 w 5049473"/>
              <a:gd name="connsiteY149" fmla="*/ 1918269 h 2613972"/>
              <a:gd name="connsiteX150" fmla="*/ 996869 w 5049473"/>
              <a:gd name="connsiteY150" fmla="*/ 1814492 h 2613972"/>
              <a:gd name="connsiteX151" fmla="*/ 1070529 w 5049473"/>
              <a:gd name="connsiteY151" fmla="*/ 1738292 h 2613972"/>
              <a:gd name="connsiteX152" fmla="*/ 1230549 w 5049473"/>
              <a:gd name="connsiteY152" fmla="*/ 1697652 h 2613972"/>
              <a:gd name="connsiteX153" fmla="*/ 1339406 w 5049473"/>
              <a:gd name="connsiteY153" fmla="*/ 1704909 h 2613972"/>
              <a:gd name="connsiteX154" fmla="*/ 1426492 w 5049473"/>
              <a:gd name="connsiteY154" fmla="*/ 1748452 h 2613972"/>
              <a:gd name="connsiteX155" fmla="*/ 1480557 w 5049473"/>
              <a:gd name="connsiteY155" fmla="*/ 1799252 h 2613972"/>
              <a:gd name="connsiteX156" fmla="*/ 1510312 w 5049473"/>
              <a:gd name="connsiteY156" fmla="*/ 1866380 h 2613972"/>
              <a:gd name="connsiteX157" fmla="*/ 1511037 w 5049473"/>
              <a:gd name="connsiteY157" fmla="*/ 1968706 h 2613972"/>
              <a:gd name="connsiteX158" fmla="*/ 1463866 w 5049473"/>
              <a:gd name="connsiteY158" fmla="*/ 2053615 h 2613972"/>
              <a:gd name="connsiteX159" fmla="*/ 1404720 w 5049473"/>
              <a:gd name="connsiteY159" fmla="*/ 2169366 h 2613972"/>
              <a:gd name="connsiteX160" fmla="*/ 1368435 w 5049473"/>
              <a:gd name="connsiteY160" fmla="*/ 2299995 h 2613972"/>
              <a:gd name="connsiteX161" fmla="*/ 1370975 w 5049473"/>
              <a:gd name="connsiteY161" fmla="*/ 2456023 h 2613972"/>
              <a:gd name="connsiteX162" fmla="*/ 1513577 w 5049473"/>
              <a:gd name="connsiteY162" fmla="*/ 2561252 h 2613972"/>
              <a:gd name="connsiteX163" fmla="*/ 1636949 w 5049473"/>
              <a:gd name="connsiteY163" fmla="*/ 2597538 h 2613972"/>
              <a:gd name="connsiteX164" fmla="*/ 1813297 w 5049473"/>
              <a:gd name="connsiteY164" fmla="*/ 2613957 h 2613972"/>
              <a:gd name="connsiteX165" fmla="*/ 1929775 w 5049473"/>
              <a:gd name="connsiteY165" fmla="*/ 2579213 h 2613972"/>
              <a:gd name="connsiteX166" fmla="*/ 1963520 w 5049473"/>
              <a:gd name="connsiteY166" fmla="*/ 2503195 h 2613972"/>
              <a:gd name="connsiteX167" fmla="*/ 2006337 w 5049473"/>
              <a:gd name="connsiteY167" fmla="*/ 2321766 h 2613972"/>
              <a:gd name="connsiteX168" fmla="*/ 2043349 w 5049473"/>
              <a:gd name="connsiteY168" fmla="*/ 2118566 h 2613972"/>
              <a:gd name="connsiteX169" fmla="*/ 2102495 w 5049473"/>
              <a:gd name="connsiteY169" fmla="*/ 1994469 h 2613972"/>
              <a:gd name="connsiteX170" fmla="*/ 2221512 w 5049473"/>
              <a:gd name="connsiteY170" fmla="*/ 1885975 h 2613972"/>
              <a:gd name="connsiteX171" fmla="*/ 2333362 w 5049473"/>
              <a:gd name="connsiteY171" fmla="*/ 1873365 h 2613972"/>
              <a:gd name="connsiteX172" fmla="*/ 2398949 w 5049473"/>
              <a:gd name="connsiteY172" fmla="*/ 1886338 h 2613972"/>
              <a:gd name="connsiteX173" fmla="*/ 2457006 w 5049473"/>
              <a:gd name="connsiteY173" fmla="*/ 1937138 h 2613972"/>
              <a:gd name="connsiteX174" fmla="*/ 2493292 w 5049473"/>
              <a:gd name="connsiteY174" fmla="*/ 1980680 h 2613972"/>
              <a:gd name="connsiteX175" fmla="*/ 2533387 w 5049473"/>
              <a:gd name="connsiteY175" fmla="*/ 2070850 h 2613972"/>
              <a:gd name="connsiteX176" fmla="*/ 2542550 w 5049473"/>
              <a:gd name="connsiteY176" fmla="*/ 2186783 h 2613972"/>
              <a:gd name="connsiteX177" fmla="*/ 2476600 w 5049473"/>
              <a:gd name="connsiteY177" fmla="*/ 2276772 h 2613972"/>
              <a:gd name="connsiteX178" fmla="*/ 2332092 w 5049473"/>
              <a:gd name="connsiteY178" fmla="*/ 2284845 h 2613972"/>
              <a:gd name="connsiteX179" fmla="*/ 2435144 w 5049473"/>
              <a:gd name="connsiteY179" fmla="*/ 2156666 h 2613972"/>
              <a:gd name="connsiteX180" fmla="*/ 2379899 w 5049473"/>
              <a:gd name="connsiteY180" fmla="*/ 2052435 h 2613972"/>
              <a:gd name="connsiteX181" fmla="*/ 2275577 w 5049473"/>
              <a:gd name="connsiteY181" fmla="*/ 2024223 h 2613972"/>
              <a:gd name="connsiteX182" fmla="*/ 2152206 w 5049473"/>
              <a:gd name="connsiteY182" fmla="*/ 2118566 h 2613972"/>
              <a:gd name="connsiteX183" fmla="*/ 2130435 w 5049473"/>
              <a:gd name="connsiteY183" fmla="*/ 2358052 h 2613972"/>
              <a:gd name="connsiteX184" fmla="*/ 2209265 w 5049473"/>
              <a:gd name="connsiteY184" fmla="*/ 2471898 h 2613972"/>
              <a:gd name="connsiteX185" fmla="*/ 2319120 w 5049473"/>
              <a:gd name="connsiteY185" fmla="*/ 2539480 h 2613972"/>
              <a:gd name="connsiteX186" fmla="*/ 2532662 w 5049473"/>
              <a:gd name="connsiteY186" fmla="*/ 2572682 h 2613972"/>
              <a:gd name="connsiteX187" fmla="*/ 2587635 w 5049473"/>
              <a:gd name="connsiteY187" fmla="*/ 2488680 h 2613972"/>
              <a:gd name="connsiteX188" fmla="*/ 2594892 w 5049473"/>
              <a:gd name="connsiteY188" fmla="*/ 2416109 h 2613972"/>
              <a:gd name="connsiteX189" fmla="*/ 2790835 w 5049473"/>
              <a:gd name="connsiteY189" fmla="*/ 2459652 h 2613972"/>
              <a:gd name="connsiteX190" fmla="*/ 2767612 w 5049473"/>
              <a:gd name="connsiteY190" fmla="*/ 2272145 h 2613972"/>
              <a:gd name="connsiteX191" fmla="*/ 2980246 w 5049473"/>
              <a:gd name="connsiteY191" fmla="*/ 2288837 h 2613972"/>
              <a:gd name="connsiteX192" fmla="*/ 2916474 w 5049473"/>
              <a:gd name="connsiteY192" fmla="*/ 2071576 h 2613972"/>
              <a:gd name="connsiteX193" fmla="*/ 3146435 w 5049473"/>
              <a:gd name="connsiteY193" fmla="*/ 2045995 h 2613972"/>
              <a:gd name="connsiteX194" fmla="*/ 3023063 w 5049473"/>
              <a:gd name="connsiteY194" fmla="*/ 1850052 h 2613972"/>
              <a:gd name="connsiteX195" fmla="*/ 3251300 w 5049473"/>
              <a:gd name="connsiteY195" fmla="*/ 1833179 h 2613972"/>
              <a:gd name="connsiteX196" fmla="*/ 3091099 w 5049473"/>
              <a:gd name="connsiteY196" fmla="*/ 1654109 h 2613972"/>
              <a:gd name="connsiteX197" fmla="*/ 3298835 w 5049473"/>
              <a:gd name="connsiteY197" fmla="*/ 1574280 h 2613972"/>
              <a:gd name="connsiteX198" fmla="*/ 3119402 w 5049473"/>
              <a:gd name="connsiteY198" fmla="*/ 1427233 h 2613972"/>
              <a:gd name="connsiteX199" fmla="*/ 3313349 w 5049473"/>
              <a:gd name="connsiteY199" fmla="*/ 1269480 h 2613972"/>
              <a:gd name="connsiteX200" fmla="*/ 3097993 w 5049473"/>
              <a:gd name="connsiteY200" fmla="*/ 1179401 h 2613972"/>
              <a:gd name="connsiteX201" fmla="*/ 3255292 w 5049473"/>
              <a:gd name="connsiteY201" fmla="*/ 1000966 h 2613972"/>
              <a:gd name="connsiteX202" fmla="*/ 3028325 w 5049473"/>
              <a:gd name="connsiteY202" fmla="*/ 929937 h 2613972"/>
              <a:gd name="connsiteX203" fmla="*/ 3131920 w 5049473"/>
              <a:gd name="connsiteY203" fmla="*/ 710680 h 2613972"/>
              <a:gd name="connsiteX204" fmla="*/ 2892435 w 5049473"/>
              <a:gd name="connsiteY204" fmla="*/ 652623 h 2613972"/>
              <a:gd name="connsiteX205" fmla="*/ 2976527 w 5049473"/>
              <a:gd name="connsiteY205" fmla="*/ 470741 h 2613972"/>
              <a:gd name="connsiteX206" fmla="*/ 2736950 w 5049473"/>
              <a:gd name="connsiteY206" fmla="*/ 453233 h 2613972"/>
              <a:gd name="connsiteX207" fmla="*/ 2725520 w 5049473"/>
              <a:gd name="connsiteY207" fmla="*/ 297023 h 2613972"/>
              <a:gd name="connsiteX208" fmla="*/ 2711006 w 5049473"/>
              <a:gd name="connsiteY208" fmla="*/ 238966 h 2613972"/>
              <a:gd name="connsiteX0" fmla="*/ 4779292 w 5049473"/>
              <a:gd name="connsiteY0" fmla="*/ 514738 h 2613972"/>
              <a:gd name="connsiteX1" fmla="*/ 4815577 w 5049473"/>
              <a:gd name="connsiteY1" fmla="*/ 558280 h 2613972"/>
              <a:gd name="connsiteX2" fmla="*/ 4895406 w 5049473"/>
              <a:gd name="connsiteY2" fmla="*/ 551023 h 2613972"/>
              <a:gd name="connsiteX3" fmla="*/ 4895406 w 5049473"/>
              <a:gd name="connsiteY3" fmla="*/ 471195 h 2613972"/>
              <a:gd name="connsiteX4" fmla="*/ 4859120 w 5049473"/>
              <a:gd name="connsiteY4" fmla="*/ 434909 h 2613972"/>
              <a:gd name="connsiteX5" fmla="*/ 4750263 w 5049473"/>
              <a:gd name="connsiteY5" fmla="*/ 427652 h 2613972"/>
              <a:gd name="connsiteX6" fmla="*/ 4684223 w 5049473"/>
              <a:gd name="connsiteY6" fmla="*/ 528435 h 2613972"/>
              <a:gd name="connsiteX7" fmla="*/ 4706720 w 5049473"/>
              <a:gd name="connsiteY7" fmla="*/ 674395 h 2613972"/>
              <a:gd name="connsiteX8" fmla="*/ 4801063 w 5049473"/>
              <a:gd name="connsiteY8" fmla="*/ 739709 h 2613972"/>
              <a:gd name="connsiteX9" fmla="*/ 4915000 w 5049473"/>
              <a:gd name="connsiteY9" fmla="*/ 721385 h 2613972"/>
              <a:gd name="connsiteX10" fmla="*/ 5038190 w 5049473"/>
              <a:gd name="connsiteY10" fmla="*/ 586946 h 2613972"/>
              <a:gd name="connsiteX11" fmla="*/ 5035106 w 5049473"/>
              <a:gd name="connsiteY11" fmla="*/ 445432 h 2613972"/>
              <a:gd name="connsiteX12" fmla="*/ 4960720 w 5049473"/>
              <a:gd name="connsiteY12" fmla="*/ 318795 h 2613972"/>
              <a:gd name="connsiteX13" fmla="*/ 4769676 w 5049473"/>
              <a:gd name="connsiteY13" fmla="*/ 166395 h 2613972"/>
              <a:gd name="connsiteX14" fmla="*/ 4568835 w 5049473"/>
              <a:gd name="connsiteY14" fmla="*/ 72052 h 2613972"/>
              <a:gd name="connsiteX15" fmla="*/ 4264035 w 5049473"/>
              <a:gd name="connsiteY15" fmla="*/ 6738 h 2613972"/>
              <a:gd name="connsiteX16" fmla="*/ 3939822 w 5049473"/>
              <a:gd name="connsiteY16" fmla="*/ 9550 h 2613972"/>
              <a:gd name="connsiteX17" fmla="*/ 3722380 w 5049473"/>
              <a:gd name="connsiteY17" fmla="*/ 72778 h 2613972"/>
              <a:gd name="connsiteX18" fmla="*/ 3547755 w 5049473"/>
              <a:gd name="connsiteY18" fmla="*/ 254932 h 2613972"/>
              <a:gd name="connsiteX19" fmla="*/ 3502035 w 5049473"/>
              <a:gd name="connsiteY19" fmla="*/ 427652 h 2613972"/>
              <a:gd name="connsiteX20" fmla="*/ 3501672 w 5049473"/>
              <a:gd name="connsiteY20" fmla="*/ 560095 h 2613972"/>
              <a:gd name="connsiteX21" fmla="*/ 3554649 w 5049473"/>
              <a:gd name="connsiteY21" fmla="*/ 674395 h 2613972"/>
              <a:gd name="connsiteX22" fmla="*/ 3638106 w 5049473"/>
              <a:gd name="connsiteY22" fmla="*/ 736806 h 2613972"/>
              <a:gd name="connsiteX23" fmla="*/ 3756397 w 5049473"/>
              <a:gd name="connsiteY23" fmla="*/ 759303 h 2613972"/>
              <a:gd name="connsiteX24" fmla="*/ 3886663 w 5049473"/>
              <a:gd name="connsiteY24" fmla="*/ 746966 h 2613972"/>
              <a:gd name="connsiteX25" fmla="*/ 3980643 w 5049473"/>
              <a:gd name="connsiteY25" fmla="*/ 665686 h 2613972"/>
              <a:gd name="connsiteX26" fmla="*/ 4000237 w 5049473"/>
              <a:gd name="connsiteY26" fmla="*/ 584043 h 2613972"/>
              <a:gd name="connsiteX27" fmla="*/ 3943450 w 5049473"/>
              <a:gd name="connsiteY27" fmla="*/ 487160 h 2613972"/>
              <a:gd name="connsiteX28" fmla="*/ 3866706 w 5049473"/>
              <a:gd name="connsiteY28" fmla="*/ 455229 h 2613972"/>
              <a:gd name="connsiteX29" fmla="*/ 3801120 w 5049473"/>
              <a:gd name="connsiteY29" fmla="*/ 466659 h 2613972"/>
              <a:gd name="connsiteX30" fmla="*/ 3763292 w 5049473"/>
              <a:gd name="connsiteY30" fmla="*/ 536509 h 2613972"/>
              <a:gd name="connsiteX31" fmla="*/ 3770005 w 5049473"/>
              <a:gd name="connsiteY31" fmla="*/ 633845 h 2613972"/>
              <a:gd name="connsiteX32" fmla="*/ 3681286 w 5049473"/>
              <a:gd name="connsiteY32" fmla="*/ 546669 h 2613972"/>
              <a:gd name="connsiteX33" fmla="*/ 3668949 w 5049473"/>
              <a:gd name="connsiteY33" fmla="*/ 442166 h 2613972"/>
              <a:gd name="connsiteX34" fmla="*/ 3724285 w 5049473"/>
              <a:gd name="connsiteY34" fmla="*/ 353992 h 2613972"/>
              <a:gd name="connsiteX35" fmla="*/ 3827427 w 5049473"/>
              <a:gd name="connsiteY35" fmla="*/ 318069 h 2613972"/>
              <a:gd name="connsiteX36" fmla="*/ 3959235 w 5049473"/>
              <a:gd name="connsiteY36" fmla="*/ 340566 h 2613972"/>
              <a:gd name="connsiteX37" fmla="*/ 4097120 w 5049473"/>
              <a:gd name="connsiteY37" fmla="*/ 485709 h 2613972"/>
              <a:gd name="connsiteX38" fmla="*/ 4111997 w 5049473"/>
              <a:gd name="connsiteY38" fmla="*/ 627586 h 2613972"/>
              <a:gd name="connsiteX39" fmla="*/ 4060835 w 5049473"/>
              <a:gd name="connsiteY39" fmla="*/ 775995 h 2613972"/>
              <a:gd name="connsiteX40" fmla="*/ 3946897 w 5049473"/>
              <a:gd name="connsiteY40" fmla="*/ 858000 h 2613972"/>
              <a:gd name="connsiteX41" fmla="*/ 3780255 w 5049473"/>
              <a:gd name="connsiteY41" fmla="*/ 892472 h 2613972"/>
              <a:gd name="connsiteX42" fmla="*/ 3567349 w 5049473"/>
              <a:gd name="connsiteY42" fmla="*/ 870338 h 2613972"/>
              <a:gd name="connsiteX43" fmla="*/ 3414586 w 5049473"/>
              <a:gd name="connsiteY43" fmla="*/ 817633 h 2613972"/>
              <a:gd name="connsiteX44" fmla="*/ 3324870 w 5049473"/>
              <a:gd name="connsiteY44" fmla="*/ 699432 h 2613972"/>
              <a:gd name="connsiteX45" fmla="*/ 3267538 w 5049473"/>
              <a:gd name="connsiteY45" fmla="*/ 546941 h 2613972"/>
              <a:gd name="connsiteX46" fmla="*/ 3199412 w 5049473"/>
              <a:gd name="connsiteY46" fmla="*/ 374675 h 2613972"/>
              <a:gd name="connsiteX47" fmla="*/ 3139177 w 5049473"/>
              <a:gd name="connsiteY47" fmla="*/ 289766 h 2613972"/>
              <a:gd name="connsiteX48" fmla="*/ 3081120 w 5049473"/>
              <a:gd name="connsiteY48" fmla="*/ 238966 h 2613972"/>
              <a:gd name="connsiteX49" fmla="*/ 3008549 w 5049473"/>
              <a:gd name="connsiteY49" fmla="*/ 180909 h 2613972"/>
              <a:gd name="connsiteX50" fmla="*/ 2934889 w 5049473"/>
              <a:gd name="connsiteY50" fmla="*/ 131198 h 2613972"/>
              <a:gd name="connsiteX51" fmla="*/ 2827120 w 5049473"/>
              <a:gd name="connsiteY51" fmla="*/ 86566 h 2613972"/>
              <a:gd name="connsiteX52" fmla="*/ 2667463 w 5049473"/>
              <a:gd name="connsiteY52" fmla="*/ 57538 h 2613972"/>
              <a:gd name="connsiteX53" fmla="*/ 2500549 w 5049473"/>
              <a:gd name="connsiteY53" fmla="*/ 50280 h 2613972"/>
              <a:gd name="connsiteX54" fmla="*/ 2275577 w 5049473"/>
              <a:gd name="connsiteY54" fmla="*/ 28509 h 2613972"/>
              <a:gd name="connsiteX55" fmla="*/ 2036092 w 5049473"/>
              <a:gd name="connsiteY55" fmla="*/ 13995 h 2613972"/>
              <a:gd name="connsiteX56" fmla="*/ 1753063 w 5049473"/>
              <a:gd name="connsiteY56" fmla="*/ 35766 h 2613972"/>
              <a:gd name="connsiteX57" fmla="*/ 1519746 w 5049473"/>
              <a:gd name="connsiteY57" fmla="*/ 88743 h 2613972"/>
              <a:gd name="connsiteX58" fmla="*/ 1157977 w 5049473"/>
              <a:gd name="connsiteY58" fmla="*/ 197238 h 2613972"/>
              <a:gd name="connsiteX59" fmla="*/ 969292 w 5049473"/>
              <a:gd name="connsiteY59" fmla="*/ 267995 h 2613972"/>
              <a:gd name="connsiteX60" fmla="*/ 889463 w 5049473"/>
              <a:gd name="connsiteY60" fmla="*/ 326052 h 2613972"/>
              <a:gd name="connsiteX61" fmla="*/ 763189 w 5049473"/>
              <a:gd name="connsiteY61" fmla="*/ 427289 h 2613972"/>
              <a:gd name="connsiteX62" fmla="*/ 693520 w 5049473"/>
              <a:gd name="connsiteY62" fmla="*/ 507480 h 2613972"/>
              <a:gd name="connsiteX63" fmla="*/ 664492 w 5049473"/>
              <a:gd name="connsiteY63" fmla="*/ 551023 h 2613972"/>
              <a:gd name="connsiteX64" fmla="*/ 642720 w 5049473"/>
              <a:gd name="connsiteY64" fmla="*/ 616338 h 2613972"/>
              <a:gd name="connsiteX65" fmla="*/ 651792 w 5049473"/>
              <a:gd name="connsiteY65" fmla="*/ 747692 h 2613972"/>
              <a:gd name="connsiteX66" fmla="*/ 700052 w 5049473"/>
              <a:gd name="connsiteY66" fmla="*/ 811192 h 2613972"/>
              <a:gd name="connsiteX67" fmla="*/ 751577 w 5049473"/>
              <a:gd name="connsiteY67" fmla="*/ 811555 h 2613972"/>
              <a:gd name="connsiteX68" fmla="*/ 775889 w 5049473"/>
              <a:gd name="connsiteY68" fmla="*/ 755675 h 2613972"/>
              <a:gd name="connsiteX69" fmla="*/ 764640 w 5049473"/>
              <a:gd name="connsiteY69" fmla="*/ 686006 h 2613972"/>
              <a:gd name="connsiteX70" fmla="*/ 704769 w 5049473"/>
              <a:gd name="connsiteY70" fmla="*/ 651172 h 2613972"/>
              <a:gd name="connsiteX71" fmla="*/ 567246 w 5049473"/>
              <a:gd name="connsiteY71" fmla="*/ 645729 h 2613972"/>
              <a:gd name="connsiteX72" fmla="*/ 468549 w 5049473"/>
              <a:gd name="connsiteY72" fmla="*/ 688909 h 2613972"/>
              <a:gd name="connsiteX73" fmla="*/ 446777 w 5049473"/>
              <a:gd name="connsiteY73" fmla="*/ 761480 h 2613972"/>
              <a:gd name="connsiteX74" fmla="*/ 475806 w 5049473"/>
              <a:gd name="connsiteY74" fmla="*/ 855823 h 2613972"/>
              <a:gd name="connsiteX75" fmla="*/ 533863 w 5049473"/>
              <a:gd name="connsiteY75" fmla="*/ 848566 h 2613972"/>
              <a:gd name="connsiteX76" fmla="*/ 541120 w 5049473"/>
              <a:gd name="connsiteY76" fmla="*/ 826795 h 2613972"/>
              <a:gd name="connsiteX77" fmla="*/ 519349 w 5049473"/>
              <a:gd name="connsiteY77" fmla="*/ 746966 h 2613972"/>
              <a:gd name="connsiteX78" fmla="*/ 497577 w 5049473"/>
              <a:gd name="connsiteY78" fmla="*/ 732452 h 2613972"/>
              <a:gd name="connsiteX79" fmla="*/ 352435 w 5049473"/>
              <a:gd name="connsiteY79" fmla="*/ 739709 h 2613972"/>
              <a:gd name="connsiteX80" fmla="*/ 252286 w 5049473"/>
              <a:gd name="connsiteY80" fmla="*/ 797766 h 2613972"/>
              <a:gd name="connsiteX81" fmla="*/ 192777 w 5049473"/>
              <a:gd name="connsiteY81" fmla="*/ 899366 h 2613972"/>
              <a:gd name="connsiteX82" fmla="*/ 187335 w 5049473"/>
              <a:gd name="connsiteY82" fmla="*/ 1033260 h 2613972"/>
              <a:gd name="connsiteX83" fmla="*/ 218177 w 5049473"/>
              <a:gd name="connsiteY83" fmla="*/ 1077529 h 2613972"/>
              <a:gd name="connsiteX84" fmla="*/ 278049 w 5049473"/>
              <a:gd name="connsiteY84" fmla="*/ 1070272 h 2613972"/>
              <a:gd name="connsiteX85" fmla="*/ 297643 w 5049473"/>
              <a:gd name="connsiteY85" fmla="*/ 1029269 h 2613972"/>
              <a:gd name="connsiteX86" fmla="*/ 260995 w 5049473"/>
              <a:gd name="connsiteY86" fmla="*/ 964318 h 2613972"/>
              <a:gd name="connsiteX87" fmla="*/ 172095 w 5049473"/>
              <a:gd name="connsiteY87" fmla="*/ 958875 h 2613972"/>
              <a:gd name="connsiteX88" fmla="*/ 108957 w 5049473"/>
              <a:gd name="connsiteY88" fmla="*/ 1003143 h 2613972"/>
              <a:gd name="connsiteX89" fmla="*/ 54892 w 5049473"/>
              <a:gd name="connsiteY89" fmla="*/ 1073538 h 2613972"/>
              <a:gd name="connsiteX90" fmla="*/ 14252 w 5049473"/>
              <a:gd name="connsiteY90" fmla="*/ 1163526 h 2613972"/>
              <a:gd name="connsiteX91" fmla="*/ 20783 w 5049473"/>
              <a:gd name="connsiteY91" fmla="*/ 1268755 h 2613972"/>
              <a:gd name="connsiteX92" fmla="*/ 69406 w 5049473"/>
              <a:gd name="connsiteY92" fmla="*/ 1320280 h 2613972"/>
              <a:gd name="connsiteX93" fmla="*/ 112949 w 5049473"/>
              <a:gd name="connsiteY93" fmla="*/ 1349309 h 2613972"/>
              <a:gd name="connsiteX94" fmla="*/ 159032 w 5049473"/>
              <a:gd name="connsiteY94" fmla="*/ 1348583 h 2613972"/>
              <a:gd name="connsiteX95" fmla="*/ 217089 w 5049473"/>
              <a:gd name="connsiteY95" fmla="*/ 1323183 h 2613972"/>
              <a:gd name="connsiteX96" fmla="*/ 199672 w 5049473"/>
              <a:gd name="connsiteY96" fmla="*/ 1249886 h 2613972"/>
              <a:gd name="connsiteX97" fmla="*/ 124197 w 5049473"/>
              <a:gd name="connsiteY97" fmla="*/ 1242992 h 2613972"/>
              <a:gd name="connsiteX98" fmla="*/ 54892 w 5049473"/>
              <a:gd name="connsiteY98" fmla="*/ 1269480 h 2613972"/>
              <a:gd name="connsiteX99" fmla="*/ 33120 w 5049473"/>
              <a:gd name="connsiteY99" fmla="*/ 1305766 h 2613972"/>
              <a:gd name="connsiteX100" fmla="*/ 18606 w 5049473"/>
              <a:gd name="connsiteY100" fmla="*/ 1327538 h 2613972"/>
              <a:gd name="connsiteX101" fmla="*/ 4092 w 5049473"/>
              <a:gd name="connsiteY101" fmla="*/ 1386320 h 2613972"/>
              <a:gd name="connsiteX102" fmla="*/ 3729 w 5049473"/>
              <a:gd name="connsiteY102" fmla="*/ 1442926 h 2613972"/>
              <a:gd name="connsiteX103" fmla="*/ 47635 w 5049473"/>
              <a:gd name="connsiteY103" fmla="*/ 1501709 h 2613972"/>
              <a:gd name="connsiteX104" fmla="*/ 91177 w 5049473"/>
              <a:gd name="connsiteY104" fmla="*/ 1530738 h 2613972"/>
              <a:gd name="connsiteX105" fmla="*/ 127100 w 5049473"/>
              <a:gd name="connsiteY105" fmla="*/ 1575006 h 2613972"/>
              <a:gd name="connsiteX106" fmla="*/ 171006 w 5049473"/>
              <a:gd name="connsiteY106" fmla="*/ 1588795 h 2613972"/>
              <a:gd name="connsiteX107" fmla="*/ 228337 w 5049473"/>
              <a:gd name="connsiteY107" fmla="*/ 1568475 h 2613972"/>
              <a:gd name="connsiteX108" fmla="*/ 236683 w 5049473"/>
              <a:gd name="connsiteY108" fmla="*/ 1490460 h 2613972"/>
              <a:gd name="connsiteX109" fmla="*/ 157217 w 5049473"/>
              <a:gd name="connsiteY109" fmla="*/ 1472318 h 2613972"/>
              <a:gd name="connsiteX110" fmla="*/ 105692 w 5049473"/>
              <a:gd name="connsiteY110" fmla="*/ 1508966 h 2613972"/>
              <a:gd name="connsiteX111" fmla="*/ 105692 w 5049473"/>
              <a:gd name="connsiteY111" fmla="*/ 1704909 h 2613972"/>
              <a:gd name="connsiteX112" fmla="*/ 141615 w 5049473"/>
              <a:gd name="connsiteY112" fmla="*/ 1756072 h 2613972"/>
              <a:gd name="connsiteX113" fmla="*/ 192777 w 5049473"/>
              <a:gd name="connsiteY113" fmla="*/ 1799252 h 2613972"/>
              <a:gd name="connsiteX114" fmla="*/ 250835 w 5049473"/>
              <a:gd name="connsiteY114" fmla="*/ 1835538 h 2613972"/>
              <a:gd name="connsiteX115" fmla="*/ 359692 w 5049473"/>
              <a:gd name="connsiteY115" fmla="*/ 1828280 h 2613972"/>
              <a:gd name="connsiteX116" fmla="*/ 394163 w 5049473"/>
              <a:gd name="connsiteY116" fmla="*/ 1803243 h 2613972"/>
              <a:gd name="connsiteX117" fmla="*/ 410492 w 5049473"/>
              <a:gd name="connsiteY117" fmla="*/ 1704909 h 2613972"/>
              <a:gd name="connsiteX118" fmla="*/ 366949 w 5049473"/>
              <a:gd name="connsiteY118" fmla="*/ 1690395 h 2613972"/>
              <a:gd name="connsiteX119" fmla="*/ 316149 w 5049473"/>
              <a:gd name="connsiteY119" fmla="*/ 1697652 h 2613972"/>
              <a:gd name="connsiteX120" fmla="*/ 279863 w 5049473"/>
              <a:gd name="connsiteY120" fmla="*/ 1726680 h 2613972"/>
              <a:gd name="connsiteX121" fmla="*/ 265349 w 5049473"/>
              <a:gd name="connsiteY121" fmla="*/ 1791995 h 2613972"/>
              <a:gd name="connsiteX122" fmla="*/ 276235 w 5049473"/>
              <a:gd name="connsiteY122" fmla="*/ 1945846 h 2613972"/>
              <a:gd name="connsiteX123" fmla="*/ 331026 w 5049473"/>
              <a:gd name="connsiteY123" fmla="*/ 1991203 h 2613972"/>
              <a:gd name="connsiteX124" fmla="*/ 417749 w 5049473"/>
              <a:gd name="connsiteY124" fmla="*/ 2009709 h 2613972"/>
              <a:gd name="connsiteX125" fmla="*/ 526606 w 5049473"/>
              <a:gd name="connsiteY125" fmla="*/ 2002452 h 2613972"/>
              <a:gd name="connsiteX126" fmla="*/ 555635 w 5049473"/>
              <a:gd name="connsiteY126" fmla="*/ 1980680 h 2613972"/>
              <a:gd name="connsiteX127" fmla="*/ 599177 w 5049473"/>
              <a:gd name="connsiteY127" fmla="*/ 1951652 h 2613972"/>
              <a:gd name="connsiteX128" fmla="*/ 628206 w 5049473"/>
              <a:gd name="connsiteY128" fmla="*/ 1908109 h 2613972"/>
              <a:gd name="connsiteX129" fmla="*/ 613692 w 5049473"/>
              <a:gd name="connsiteY129" fmla="*/ 1842795 h 2613972"/>
              <a:gd name="connsiteX130" fmla="*/ 570149 w 5049473"/>
              <a:gd name="connsiteY130" fmla="*/ 1799252 h 2613972"/>
              <a:gd name="connsiteX131" fmla="*/ 528057 w 5049473"/>
              <a:gd name="connsiteY131" fmla="*/ 1807235 h 2613972"/>
              <a:gd name="connsiteX132" fmla="*/ 481249 w 5049473"/>
              <a:gd name="connsiteY132" fmla="*/ 1905206 h 2613972"/>
              <a:gd name="connsiteX133" fmla="*/ 555635 w 5049473"/>
              <a:gd name="connsiteY133" fmla="*/ 2002452 h 2613972"/>
              <a:gd name="connsiteX134" fmla="*/ 570149 w 5049473"/>
              <a:gd name="connsiteY134" fmla="*/ 2024223 h 2613972"/>
              <a:gd name="connsiteX135" fmla="*/ 700777 w 5049473"/>
              <a:gd name="connsiteY135" fmla="*/ 2075023 h 2613972"/>
              <a:gd name="connsiteX136" fmla="*/ 737063 w 5049473"/>
              <a:gd name="connsiteY136" fmla="*/ 2089538 h 2613972"/>
              <a:gd name="connsiteX137" fmla="*/ 867692 w 5049473"/>
              <a:gd name="connsiteY137" fmla="*/ 2126549 h 2613972"/>
              <a:gd name="connsiteX138" fmla="*/ 969292 w 5049473"/>
              <a:gd name="connsiteY138" fmla="*/ 2154852 h 2613972"/>
              <a:gd name="connsiteX139" fmla="*/ 1078149 w 5049473"/>
              <a:gd name="connsiteY139" fmla="*/ 2140338 h 2613972"/>
              <a:gd name="connsiteX140" fmla="*/ 1128949 w 5049473"/>
              <a:gd name="connsiteY140" fmla="*/ 2111309 h 2613972"/>
              <a:gd name="connsiteX141" fmla="*/ 1247603 w 5049473"/>
              <a:gd name="connsiteY141" fmla="*/ 2020232 h 2613972"/>
              <a:gd name="connsiteX142" fmla="*/ 1291509 w 5049473"/>
              <a:gd name="connsiteY142" fmla="*/ 1963989 h 2613972"/>
              <a:gd name="connsiteX143" fmla="*/ 1278083 w 5049473"/>
              <a:gd name="connsiteY143" fmla="*/ 1846060 h 2613972"/>
              <a:gd name="connsiteX144" fmla="*/ 1223292 w 5049473"/>
              <a:gd name="connsiteY144" fmla="*/ 1821023 h 2613972"/>
              <a:gd name="connsiteX145" fmla="*/ 1129675 w 5049473"/>
              <a:gd name="connsiteY145" fmla="*/ 1839892 h 2613972"/>
              <a:gd name="connsiteX146" fmla="*/ 1107177 w 5049473"/>
              <a:gd name="connsiteY146" fmla="*/ 1900852 h 2613972"/>
              <a:gd name="connsiteX147" fmla="*/ 1085406 w 5049473"/>
              <a:gd name="connsiteY147" fmla="*/ 2009709 h 2613972"/>
              <a:gd name="connsiteX148" fmla="*/ 1020092 w 5049473"/>
              <a:gd name="connsiteY148" fmla="*/ 2002452 h 2613972"/>
              <a:gd name="connsiteX149" fmla="*/ 984532 w 5049473"/>
              <a:gd name="connsiteY149" fmla="*/ 1918269 h 2613972"/>
              <a:gd name="connsiteX150" fmla="*/ 996869 w 5049473"/>
              <a:gd name="connsiteY150" fmla="*/ 1814492 h 2613972"/>
              <a:gd name="connsiteX151" fmla="*/ 1070529 w 5049473"/>
              <a:gd name="connsiteY151" fmla="*/ 1738292 h 2613972"/>
              <a:gd name="connsiteX152" fmla="*/ 1230549 w 5049473"/>
              <a:gd name="connsiteY152" fmla="*/ 1697652 h 2613972"/>
              <a:gd name="connsiteX153" fmla="*/ 1339406 w 5049473"/>
              <a:gd name="connsiteY153" fmla="*/ 1704909 h 2613972"/>
              <a:gd name="connsiteX154" fmla="*/ 1426492 w 5049473"/>
              <a:gd name="connsiteY154" fmla="*/ 1748452 h 2613972"/>
              <a:gd name="connsiteX155" fmla="*/ 1480557 w 5049473"/>
              <a:gd name="connsiteY155" fmla="*/ 1799252 h 2613972"/>
              <a:gd name="connsiteX156" fmla="*/ 1510312 w 5049473"/>
              <a:gd name="connsiteY156" fmla="*/ 1866380 h 2613972"/>
              <a:gd name="connsiteX157" fmla="*/ 1511037 w 5049473"/>
              <a:gd name="connsiteY157" fmla="*/ 1968706 h 2613972"/>
              <a:gd name="connsiteX158" fmla="*/ 1463866 w 5049473"/>
              <a:gd name="connsiteY158" fmla="*/ 2053615 h 2613972"/>
              <a:gd name="connsiteX159" fmla="*/ 1404720 w 5049473"/>
              <a:gd name="connsiteY159" fmla="*/ 2169366 h 2613972"/>
              <a:gd name="connsiteX160" fmla="*/ 1368435 w 5049473"/>
              <a:gd name="connsiteY160" fmla="*/ 2299995 h 2613972"/>
              <a:gd name="connsiteX161" fmla="*/ 1370975 w 5049473"/>
              <a:gd name="connsiteY161" fmla="*/ 2456023 h 2613972"/>
              <a:gd name="connsiteX162" fmla="*/ 1513577 w 5049473"/>
              <a:gd name="connsiteY162" fmla="*/ 2561252 h 2613972"/>
              <a:gd name="connsiteX163" fmla="*/ 1636949 w 5049473"/>
              <a:gd name="connsiteY163" fmla="*/ 2597538 h 2613972"/>
              <a:gd name="connsiteX164" fmla="*/ 1813297 w 5049473"/>
              <a:gd name="connsiteY164" fmla="*/ 2613957 h 2613972"/>
              <a:gd name="connsiteX165" fmla="*/ 1929775 w 5049473"/>
              <a:gd name="connsiteY165" fmla="*/ 2579213 h 2613972"/>
              <a:gd name="connsiteX166" fmla="*/ 1963520 w 5049473"/>
              <a:gd name="connsiteY166" fmla="*/ 2503195 h 2613972"/>
              <a:gd name="connsiteX167" fmla="*/ 2006337 w 5049473"/>
              <a:gd name="connsiteY167" fmla="*/ 2321766 h 2613972"/>
              <a:gd name="connsiteX168" fmla="*/ 2043349 w 5049473"/>
              <a:gd name="connsiteY168" fmla="*/ 2118566 h 2613972"/>
              <a:gd name="connsiteX169" fmla="*/ 2102495 w 5049473"/>
              <a:gd name="connsiteY169" fmla="*/ 1994469 h 2613972"/>
              <a:gd name="connsiteX170" fmla="*/ 2221512 w 5049473"/>
              <a:gd name="connsiteY170" fmla="*/ 1885975 h 2613972"/>
              <a:gd name="connsiteX171" fmla="*/ 2333362 w 5049473"/>
              <a:gd name="connsiteY171" fmla="*/ 1873365 h 2613972"/>
              <a:gd name="connsiteX172" fmla="*/ 2398949 w 5049473"/>
              <a:gd name="connsiteY172" fmla="*/ 1886338 h 2613972"/>
              <a:gd name="connsiteX173" fmla="*/ 2457006 w 5049473"/>
              <a:gd name="connsiteY173" fmla="*/ 1937138 h 2613972"/>
              <a:gd name="connsiteX174" fmla="*/ 2493292 w 5049473"/>
              <a:gd name="connsiteY174" fmla="*/ 1980680 h 2613972"/>
              <a:gd name="connsiteX175" fmla="*/ 2533387 w 5049473"/>
              <a:gd name="connsiteY175" fmla="*/ 2070850 h 2613972"/>
              <a:gd name="connsiteX176" fmla="*/ 2542550 w 5049473"/>
              <a:gd name="connsiteY176" fmla="*/ 2186783 h 2613972"/>
              <a:gd name="connsiteX177" fmla="*/ 2476600 w 5049473"/>
              <a:gd name="connsiteY177" fmla="*/ 2276772 h 2613972"/>
              <a:gd name="connsiteX178" fmla="*/ 2332092 w 5049473"/>
              <a:gd name="connsiteY178" fmla="*/ 2284845 h 2613972"/>
              <a:gd name="connsiteX179" fmla="*/ 2435144 w 5049473"/>
              <a:gd name="connsiteY179" fmla="*/ 2156666 h 2613972"/>
              <a:gd name="connsiteX180" fmla="*/ 2379899 w 5049473"/>
              <a:gd name="connsiteY180" fmla="*/ 2052435 h 2613972"/>
              <a:gd name="connsiteX181" fmla="*/ 2275577 w 5049473"/>
              <a:gd name="connsiteY181" fmla="*/ 2024223 h 2613972"/>
              <a:gd name="connsiteX182" fmla="*/ 2152206 w 5049473"/>
              <a:gd name="connsiteY182" fmla="*/ 2118566 h 2613972"/>
              <a:gd name="connsiteX183" fmla="*/ 2130435 w 5049473"/>
              <a:gd name="connsiteY183" fmla="*/ 2358052 h 2613972"/>
              <a:gd name="connsiteX184" fmla="*/ 2209265 w 5049473"/>
              <a:gd name="connsiteY184" fmla="*/ 2471898 h 2613972"/>
              <a:gd name="connsiteX185" fmla="*/ 2319120 w 5049473"/>
              <a:gd name="connsiteY185" fmla="*/ 2539480 h 2613972"/>
              <a:gd name="connsiteX186" fmla="*/ 2532662 w 5049473"/>
              <a:gd name="connsiteY186" fmla="*/ 2572682 h 2613972"/>
              <a:gd name="connsiteX187" fmla="*/ 2587635 w 5049473"/>
              <a:gd name="connsiteY187" fmla="*/ 2488680 h 2613972"/>
              <a:gd name="connsiteX188" fmla="*/ 2594892 w 5049473"/>
              <a:gd name="connsiteY188" fmla="*/ 2416109 h 2613972"/>
              <a:gd name="connsiteX189" fmla="*/ 2790835 w 5049473"/>
              <a:gd name="connsiteY189" fmla="*/ 2459652 h 2613972"/>
              <a:gd name="connsiteX190" fmla="*/ 2767612 w 5049473"/>
              <a:gd name="connsiteY190" fmla="*/ 2272145 h 2613972"/>
              <a:gd name="connsiteX191" fmla="*/ 2980246 w 5049473"/>
              <a:gd name="connsiteY191" fmla="*/ 2288837 h 2613972"/>
              <a:gd name="connsiteX192" fmla="*/ 2916474 w 5049473"/>
              <a:gd name="connsiteY192" fmla="*/ 2071576 h 2613972"/>
              <a:gd name="connsiteX193" fmla="*/ 3146435 w 5049473"/>
              <a:gd name="connsiteY193" fmla="*/ 2045995 h 2613972"/>
              <a:gd name="connsiteX194" fmla="*/ 3023063 w 5049473"/>
              <a:gd name="connsiteY194" fmla="*/ 1850052 h 2613972"/>
              <a:gd name="connsiteX195" fmla="*/ 3251300 w 5049473"/>
              <a:gd name="connsiteY195" fmla="*/ 1833179 h 2613972"/>
              <a:gd name="connsiteX196" fmla="*/ 3091099 w 5049473"/>
              <a:gd name="connsiteY196" fmla="*/ 1654109 h 2613972"/>
              <a:gd name="connsiteX197" fmla="*/ 3298835 w 5049473"/>
              <a:gd name="connsiteY197" fmla="*/ 1574280 h 2613972"/>
              <a:gd name="connsiteX198" fmla="*/ 3119402 w 5049473"/>
              <a:gd name="connsiteY198" fmla="*/ 1427233 h 2613972"/>
              <a:gd name="connsiteX199" fmla="*/ 3313349 w 5049473"/>
              <a:gd name="connsiteY199" fmla="*/ 1269480 h 2613972"/>
              <a:gd name="connsiteX200" fmla="*/ 3097993 w 5049473"/>
              <a:gd name="connsiteY200" fmla="*/ 1179401 h 2613972"/>
              <a:gd name="connsiteX201" fmla="*/ 3255292 w 5049473"/>
              <a:gd name="connsiteY201" fmla="*/ 1000966 h 2613972"/>
              <a:gd name="connsiteX202" fmla="*/ 3028325 w 5049473"/>
              <a:gd name="connsiteY202" fmla="*/ 929937 h 2613972"/>
              <a:gd name="connsiteX203" fmla="*/ 3131920 w 5049473"/>
              <a:gd name="connsiteY203" fmla="*/ 710680 h 2613972"/>
              <a:gd name="connsiteX204" fmla="*/ 2892435 w 5049473"/>
              <a:gd name="connsiteY204" fmla="*/ 652623 h 2613972"/>
              <a:gd name="connsiteX205" fmla="*/ 2976527 w 5049473"/>
              <a:gd name="connsiteY205" fmla="*/ 470741 h 2613972"/>
              <a:gd name="connsiteX206" fmla="*/ 2736950 w 5049473"/>
              <a:gd name="connsiteY206" fmla="*/ 453233 h 2613972"/>
              <a:gd name="connsiteX207" fmla="*/ 2725520 w 5049473"/>
              <a:gd name="connsiteY207" fmla="*/ 297023 h 2613972"/>
              <a:gd name="connsiteX208" fmla="*/ 2711006 w 5049473"/>
              <a:gd name="connsiteY208" fmla="*/ 238966 h 2613972"/>
              <a:gd name="connsiteX0" fmla="*/ 4779292 w 5049473"/>
              <a:gd name="connsiteY0" fmla="*/ 514738 h 2613972"/>
              <a:gd name="connsiteX1" fmla="*/ 4815577 w 5049473"/>
              <a:gd name="connsiteY1" fmla="*/ 558280 h 2613972"/>
              <a:gd name="connsiteX2" fmla="*/ 4895406 w 5049473"/>
              <a:gd name="connsiteY2" fmla="*/ 551023 h 2613972"/>
              <a:gd name="connsiteX3" fmla="*/ 4895406 w 5049473"/>
              <a:gd name="connsiteY3" fmla="*/ 471195 h 2613972"/>
              <a:gd name="connsiteX4" fmla="*/ 4843880 w 5049473"/>
              <a:gd name="connsiteY4" fmla="*/ 423479 h 2613972"/>
              <a:gd name="connsiteX5" fmla="*/ 4750263 w 5049473"/>
              <a:gd name="connsiteY5" fmla="*/ 427652 h 2613972"/>
              <a:gd name="connsiteX6" fmla="*/ 4684223 w 5049473"/>
              <a:gd name="connsiteY6" fmla="*/ 528435 h 2613972"/>
              <a:gd name="connsiteX7" fmla="*/ 4706720 w 5049473"/>
              <a:gd name="connsiteY7" fmla="*/ 674395 h 2613972"/>
              <a:gd name="connsiteX8" fmla="*/ 4801063 w 5049473"/>
              <a:gd name="connsiteY8" fmla="*/ 739709 h 2613972"/>
              <a:gd name="connsiteX9" fmla="*/ 4915000 w 5049473"/>
              <a:gd name="connsiteY9" fmla="*/ 721385 h 2613972"/>
              <a:gd name="connsiteX10" fmla="*/ 5038190 w 5049473"/>
              <a:gd name="connsiteY10" fmla="*/ 586946 h 2613972"/>
              <a:gd name="connsiteX11" fmla="*/ 5035106 w 5049473"/>
              <a:gd name="connsiteY11" fmla="*/ 445432 h 2613972"/>
              <a:gd name="connsiteX12" fmla="*/ 4960720 w 5049473"/>
              <a:gd name="connsiteY12" fmla="*/ 318795 h 2613972"/>
              <a:gd name="connsiteX13" fmla="*/ 4769676 w 5049473"/>
              <a:gd name="connsiteY13" fmla="*/ 166395 h 2613972"/>
              <a:gd name="connsiteX14" fmla="*/ 4568835 w 5049473"/>
              <a:gd name="connsiteY14" fmla="*/ 72052 h 2613972"/>
              <a:gd name="connsiteX15" fmla="*/ 4264035 w 5049473"/>
              <a:gd name="connsiteY15" fmla="*/ 6738 h 2613972"/>
              <a:gd name="connsiteX16" fmla="*/ 3939822 w 5049473"/>
              <a:gd name="connsiteY16" fmla="*/ 9550 h 2613972"/>
              <a:gd name="connsiteX17" fmla="*/ 3722380 w 5049473"/>
              <a:gd name="connsiteY17" fmla="*/ 72778 h 2613972"/>
              <a:gd name="connsiteX18" fmla="*/ 3547755 w 5049473"/>
              <a:gd name="connsiteY18" fmla="*/ 254932 h 2613972"/>
              <a:gd name="connsiteX19" fmla="*/ 3502035 w 5049473"/>
              <a:gd name="connsiteY19" fmla="*/ 427652 h 2613972"/>
              <a:gd name="connsiteX20" fmla="*/ 3501672 w 5049473"/>
              <a:gd name="connsiteY20" fmla="*/ 560095 h 2613972"/>
              <a:gd name="connsiteX21" fmla="*/ 3554649 w 5049473"/>
              <a:gd name="connsiteY21" fmla="*/ 674395 h 2613972"/>
              <a:gd name="connsiteX22" fmla="*/ 3638106 w 5049473"/>
              <a:gd name="connsiteY22" fmla="*/ 736806 h 2613972"/>
              <a:gd name="connsiteX23" fmla="*/ 3756397 w 5049473"/>
              <a:gd name="connsiteY23" fmla="*/ 759303 h 2613972"/>
              <a:gd name="connsiteX24" fmla="*/ 3886663 w 5049473"/>
              <a:gd name="connsiteY24" fmla="*/ 746966 h 2613972"/>
              <a:gd name="connsiteX25" fmla="*/ 3980643 w 5049473"/>
              <a:gd name="connsiteY25" fmla="*/ 665686 h 2613972"/>
              <a:gd name="connsiteX26" fmla="*/ 4000237 w 5049473"/>
              <a:gd name="connsiteY26" fmla="*/ 584043 h 2613972"/>
              <a:gd name="connsiteX27" fmla="*/ 3943450 w 5049473"/>
              <a:gd name="connsiteY27" fmla="*/ 487160 h 2613972"/>
              <a:gd name="connsiteX28" fmla="*/ 3866706 w 5049473"/>
              <a:gd name="connsiteY28" fmla="*/ 455229 h 2613972"/>
              <a:gd name="connsiteX29" fmla="*/ 3801120 w 5049473"/>
              <a:gd name="connsiteY29" fmla="*/ 466659 h 2613972"/>
              <a:gd name="connsiteX30" fmla="*/ 3763292 w 5049473"/>
              <a:gd name="connsiteY30" fmla="*/ 536509 h 2613972"/>
              <a:gd name="connsiteX31" fmla="*/ 3770005 w 5049473"/>
              <a:gd name="connsiteY31" fmla="*/ 633845 h 2613972"/>
              <a:gd name="connsiteX32" fmla="*/ 3681286 w 5049473"/>
              <a:gd name="connsiteY32" fmla="*/ 546669 h 2613972"/>
              <a:gd name="connsiteX33" fmla="*/ 3668949 w 5049473"/>
              <a:gd name="connsiteY33" fmla="*/ 442166 h 2613972"/>
              <a:gd name="connsiteX34" fmla="*/ 3724285 w 5049473"/>
              <a:gd name="connsiteY34" fmla="*/ 353992 h 2613972"/>
              <a:gd name="connsiteX35" fmla="*/ 3827427 w 5049473"/>
              <a:gd name="connsiteY35" fmla="*/ 318069 h 2613972"/>
              <a:gd name="connsiteX36" fmla="*/ 3959235 w 5049473"/>
              <a:gd name="connsiteY36" fmla="*/ 340566 h 2613972"/>
              <a:gd name="connsiteX37" fmla="*/ 4097120 w 5049473"/>
              <a:gd name="connsiteY37" fmla="*/ 485709 h 2613972"/>
              <a:gd name="connsiteX38" fmla="*/ 4111997 w 5049473"/>
              <a:gd name="connsiteY38" fmla="*/ 627586 h 2613972"/>
              <a:gd name="connsiteX39" fmla="*/ 4060835 w 5049473"/>
              <a:gd name="connsiteY39" fmla="*/ 775995 h 2613972"/>
              <a:gd name="connsiteX40" fmla="*/ 3946897 w 5049473"/>
              <a:gd name="connsiteY40" fmla="*/ 858000 h 2613972"/>
              <a:gd name="connsiteX41" fmla="*/ 3780255 w 5049473"/>
              <a:gd name="connsiteY41" fmla="*/ 892472 h 2613972"/>
              <a:gd name="connsiteX42" fmla="*/ 3567349 w 5049473"/>
              <a:gd name="connsiteY42" fmla="*/ 870338 h 2613972"/>
              <a:gd name="connsiteX43" fmla="*/ 3414586 w 5049473"/>
              <a:gd name="connsiteY43" fmla="*/ 817633 h 2613972"/>
              <a:gd name="connsiteX44" fmla="*/ 3324870 w 5049473"/>
              <a:gd name="connsiteY44" fmla="*/ 699432 h 2613972"/>
              <a:gd name="connsiteX45" fmla="*/ 3267538 w 5049473"/>
              <a:gd name="connsiteY45" fmla="*/ 546941 h 2613972"/>
              <a:gd name="connsiteX46" fmla="*/ 3199412 w 5049473"/>
              <a:gd name="connsiteY46" fmla="*/ 374675 h 2613972"/>
              <a:gd name="connsiteX47" fmla="*/ 3139177 w 5049473"/>
              <a:gd name="connsiteY47" fmla="*/ 289766 h 2613972"/>
              <a:gd name="connsiteX48" fmla="*/ 3081120 w 5049473"/>
              <a:gd name="connsiteY48" fmla="*/ 238966 h 2613972"/>
              <a:gd name="connsiteX49" fmla="*/ 3008549 w 5049473"/>
              <a:gd name="connsiteY49" fmla="*/ 180909 h 2613972"/>
              <a:gd name="connsiteX50" fmla="*/ 2934889 w 5049473"/>
              <a:gd name="connsiteY50" fmla="*/ 131198 h 2613972"/>
              <a:gd name="connsiteX51" fmla="*/ 2827120 w 5049473"/>
              <a:gd name="connsiteY51" fmla="*/ 86566 h 2613972"/>
              <a:gd name="connsiteX52" fmla="*/ 2667463 w 5049473"/>
              <a:gd name="connsiteY52" fmla="*/ 57538 h 2613972"/>
              <a:gd name="connsiteX53" fmla="*/ 2500549 w 5049473"/>
              <a:gd name="connsiteY53" fmla="*/ 50280 h 2613972"/>
              <a:gd name="connsiteX54" fmla="*/ 2275577 w 5049473"/>
              <a:gd name="connsiteY54" fmla="*/ 28509 h 2613972"/>
              <a:gd name="connsiteX55" fmla="*/ 2036092 w 5049473"/>
              <a:gd name="connsiteY55" fmla="*/ 13995 h 2613972"/>
              <a:gd name="connsiteX56" fmla="*/ 1753063 w 5049473"/>
              <a:gd name="connsiteY56" fmla="*/ 35766 h 2613972"/>
              <a:gd name="connsiteX57" fmla="*/ 1519746 w 5049473"/>
              <a:gd name="connsiteY57" fmla="*/ 88743 h 2613972"/>
              <a:gd name="connsiteX58" fmla="*/ 1157977 w 5049473"/>
              <a:gd name="connsiteY58" fmla="*/ 197238 h 2613972"/>
              <a:gd name="connsiteX59" fmla="*/ 969292 w 5049473"/>
              <a:gd name="connsiteY59" fmla="*/ 267995 h 2613972"/>
              <a:gd name="connsiteX60" fmla="*/ 889463 w 5049473"/>
              <a:gd name="connsiteY60" fmla="*/ 326052 h 2613972"/>
              <a:gd name="connsiteX61" fmla="*/ 763189 w 5049473"/>
              <a:gd name="connsiteY61" fmla="*/ 427289 h 2613972"/>
              <a:gd name="connsiteX62" fmla="*/ 693520 w 5049473"/>
              <a:gd name="connsiteY62" fmla="*/ 507480 h 2613972"/>
              <a:gd name="connsiteX63" fmla="*/ 664492 w 5049473"/>
              <a:gd name="connsiteY63" fmla="*/ 551023 h 2613972"/>
              <a:gd name="connsiteX64" fmla="*/ 642720 w 5049473"/>
              <a:gd name="connsiteY64" fmla="*/ 616338 h 2613972"/>
              <a:gd name="connsiteX65" fmla="*/ 651792 w 5049473"/>
              <a:gd name="connsiteY65" fmla="*/ 747692 h 2613972"/>
              <a:gd name="connsiteX66" fmla="*/ 700052 w 5049473"/>
              <a:gd name="connsiteY66" fmla="*/ 811192 h 2613972"/>
              <a:gd name="connsiteX67" fmla="*/ 751577 w 5049473"/>
              <a:gd name="connsiteY67" fmla="*/ 811555 h 2613972"/>
              <a:gd name="connsiteX68" fmla="*/ 775889 w 5049473"/>
              <a:gd name="connsiteY68" fmla="*/ 755675 h 2613972"/>
              <a:gd name="connsiteX69" fmla="*/ 764640 w 5049473"/>
              <a:gd name="connsiteY69" fmla="*/ 686006 h 2613972"/>
              <a:gd name="connsiteX70" fmla="*/ 704769 w 5049473"/>
              <a:gd name="connsiteY70" fmla="*/ 651172 h 2613972"/>
              <a:gd name="connsiteX71" fmla="*/ 567246 w 5049473"/>
              <a:gd name="connsiteY71" fmla="*/ 645729 h 2613972"/>
              <a:gd name="connsiteX72" fmla="*/ 468549 w 5049473"/>
              <a:gd name="connsiteY72" fmla="*/ 688909 h 2613972"/>
              <a:gd name="connsiteX73" fmla="*/ 446777 w 5049473"/>
              <a:gd name="connsiteY73" fmla="*/ 761480 h 2613972"/>
              <a:gd name="connsiteX74" fmla="*/ 475806 w 5049473"/>
              <a:gd name="connsiteY74" fmla="*/ 855823 h 2613972"/>
              <a:gd name="connsiteX75" fmla="*/ 533863 w 5049473"/>
              <a:gd name="connsiteY75" fmla="*/ 848566 h 2613972"/>
              <a:gd name="connsiteX76" fmla="*/ 541120 w 5049473"/>
              <a:gd name="connsiteY76" fmla="*/ 826795 h 2613972"/>
              <a:gd name="connsiteX77" fmla="*/ 519349 w 5049473"/>
              <a:gd name="connsiteY77" fmla="*/ 746966 h 2613972"/>
              <a:gd name="connsiteX78" fmla="*/ 497577 w 5049473"/>
              <a:gd name="connsiteY78" fmla="*/ 732452 h 2613972"/>
              <a:gd name="connsiteX79" fmla="*/ 352435 w 5049473"/>
              <a:gd name="connsiteY79" fmla="*/ 739709 h 2613972"/>
              <a:gd name="connsiteX80" fmla="*/ 252286 w 5049473"/>
              <a:gd name="connsiteY80" fmla="*/ 797766 h 2613972"/>
              <a:gd name="connsiteX81" fmla="*/ 192777 w 5049473"/>
              <a:gd name="connsiteY81" fmla="*/ 899366 h 2613972"/>
              <a:gd name="connsiteX82" fmla="*/ 187335 w 5049473"/>
              <a:gd name="connsiteY82" fmla="*/ 1033260 h 2613972"/>
              <a:gd name="connsiteX83" fmla="*/ 218177 w 5049473"/>
              <a:gd name="connsiteY83" fmla="*/ 1077529 h 2613972"/>
              <a:gd name="connsiteX84" fmla="*/ 278049 w 5049473"/>
              <a:gd name="connsiteY84" fmla="*/ 1070272 h 2613972"/>
              <a:gd name="connsiteX85" fmla="*/ 297643 w 5049473"/>
              <a:gd name="connsiteY85" fmla="*/ 1029269 h 2613972"/>
              <a:gd name="connsiteX86" fmla="*/ 260995 w 5049473"/>
              <a:gd name="connsiteY86" fmla="*/ 964318 h 2613972"/>
              <a:gd name="connsiteX87" fmla="*/ 172095 w 5049473"/>
              <a:gd name="connsiteY87" fmla="*/ 958875 h 2613972"/>
              <a:gd name="connsiteX88" fmla="*/ 108957 w 5049473"/>
              <a:gd name="connsiteY88" fmla="*/ 1003143 h 2613972"/>
              <a:gd name="connsiteX89" fmla="*/ 54892 w 5049473"/>
              <a:gd name="connsiteY89" fmla="*/ 1073538 h 2613972"/>
              <a:gd name="connsiteX90" fmla="*/ 14252 w 5049473"/>
              <a:gd name="connsiteY90" fmla="*/ 1163526 h 2613972"/>
              <a:gd name="connsiteX91" fmla="*/ 20783 w 5049473"/>
              <a:gd name="connsiteY91" fmla="*/ 1268755 h 2613972"/>
              <a:gd name="connsiteX92" fmla="*/ 69406 w 5049473"/>
              <a:gd name="connsiteY92" fmla="*/ 1320280 h 2613972"/>
              <a:gd name="connsiteX93" fmla="*/ 112949 w 5049473"/>
              <a:gd name="connsiteY93" fmla="*/ 1349309 h 2613972"/>
              <a:gd name="connsiteX94" fmla="*/ 159032 w 5049473"/>
              <a:gd name="connsiteY94" fmla="*/ 1348583 h 2613972"/>
              <a:gd name="connsiteX95" fmla="*/ 217089 w 5049473"/>
              <a:gd name="connsiteY95" fmla="*/ 1323183 h 2613972"/>
              <a:gd name="connsiteX96" fmla="*/ 199672 w 5049473"/>
              <a:gd name="connsiteY96" fmla="*/ 1249886 h 2613972"/>
              <a:gd name="connsiteX97" fmla="*/ 124197 w 5049473"/>
              <a:gd name="connsiteY97" fmla="*/ 1242992 h 2613972"/>
              <a:gd name="connsiteX98" fmla="*/ 54892 w 5049473"/>
              <a:gd name="connsiteY98" fmla="*/ 1269480 h 2613972"/>
              <a:gd name="connsiteX99" fmla="*/ 33120 w 5049473"/>
              <a:gd name="connsiteY99" fmla="*/ 1305766 h 2613972"/>
              <a:gd name="connsiteX100" fmla="*/ 18606 w 5049473"/>
              <a:gd name="connsiteY100" fmla="*/ 1327538 h 2613972"/>
              <a:gd name="connsiteX101" fmla="*/ 4092 w 5049473"/>
              <a:gd name="connsiteY101" fmla="*/ 1386320 h 2613972"/>
              <a:gd name="connsiteX102" fmla="*/ 3729 w 5049473"/>
              <a:gd name="connsiteY102" fmla="*/ 1442926 h 2613972"/>
              <a:gd name="connsiteX103" fmla="*/ 47635 w 5049473"/>
              <a:gd name="connsiteY103" fmla="*/ 1501709 h 2613972"/>
              <a:gd name="connsiteX104" fmla="*/ 91177 w 5049473"/>
              <a:gd name="connsiteY104" fmla="*/ 1530738 h 2613972"/>
              <a:gd name="connsiteX105" fmla="*/ 127100 w 5049473"/>
              <a:gd name="connsiteY105" fmla="*/ 1575006 h 2613972"/>
              <a:gd name="connsiteX106" fmla="*/ 171006 w 5049473"/>
              <a:gd name="connsiteY106" fmla="*/ 1588795 h 2613972"/>
              <a:gd name="connsiteX107" fmla="*/ 228337 w 5049473"/>
              <a:gd name="connsiteY107" fmla="*/ 1568475 h 2613972"/>
              <a:gd name="connsiteX108" fmla="*/ 236683 w 5049473"/>
              <a:gd name="connsiteY108" fmla="*/ 1490460 h 2613972"/>
              <a:gd name="connsiteX109" fmla="*/ 157217 w 5049473"/>
              <a:gd name="connsiteY109" fmla="*/ 1472318 h 2613972"/>
              <a:gd name="connsiteX110" fmla="*/ 105692 w 5049473"/>
              <a:gd name="connsiteY110" fmla="*/ 1508966 h 2613972"/>
              <a:gd name="connsiteX111" fmla="*/ 105692 w 5049473"/>
              <a:gd name="connsiteY111" fmla="*/ 1704909 h 2613972"/>
              <a:gd name="connsiteX112" fmla="*/ 141615 w 5049473"/>
              <a:gd name="connsiteY112" fmla="*/ 1756072 h 2613972"/>
              <a:gd name="connsiteX113" fmla="*/ 192777 w 5049473"/>
              <a:gd name="connsiteY113" fmla="*/ 1799252 h 2613972"/>
              <a:gd name="connsiteX114" fmla="*/ 250835 w 5049473"/>
              <a:gd name="connsiteY114" fmla="*/ 1835538 h 2613972"/>
              <a:gd name="connsiteX115" fmla="*/ 359692 w 5049473"/>
              <a:gd name="connsiteY115" fmla="*/ 1828280 h 2613972"/>
              <a:gd name="connsiteX116" fmla="*/ 394163 w 5049473"/>
              <a:gd name="connsiteY116" fmla="*/ 1803243 h 2613972"/>
              <a:gd name="connsiteX117" fmla="*/ 410492 w 5049473"/>
              <a:gd name="connsiteY117" fmla="*/ 1704909 h 2613972"/>
              <a:gd name="connsiteX118" fmla="*/ 366949 w 5049473"/>
              <a:gd name="connsiteY118" fmla="*/ 1690395 h 2613972"/>
              <a:gd name="connsiteX119" fmla="*/ 316149 w 5049473"/>
              <a:gd name="connsiteY119" fmla="*/ 1697652 h 2613972"/>
              <a:gd name="connsiteX120" fmla="*/ 279863 w 5049473"/>
              <a:gd name="connsiteY120" fmla="*/ 1726680 h 2613972"/>
              <a:gd name="connsiteX121" fmla="*/ 265349 w 5049473"/>
              <a:gd name="connsiteY121" fmla="*/ 1791995 h 2613972"/>
              <a:gd name="connsiteX122" fmla="*/ 276235 w 5049473"/>
              <a:gd name="connsiteY122" fmla="*/ 1945846 h 2613972"/>
              <a:gd name="connsiteX123" fmla="*/ 331026 w 5049473"/>
              <a:gd name="connsiteY123" fmla="*/ 1991203 h 2613972"/>
              <a:gd name="connsiteX124" fmla="*/ 417749 w 5049473"/>
              <a:gd name="connsiteY124" fmla="*/ 2009709 h 2613972"/>
              <a:gd name="connsiteX125" fmla="*/ 526606 w 5049473"/>
              <a:gd name="connsiteY125" fmla="*/ 2002452 h 2613972"/>
              <a:gd name="connsiteX126" fmla="*/ 555635 w 5049473"/>
              <a:gd name="connsiteY126" fmla="*/ 1980680 h 2613972"/>
              <a:gd name="connsiteX127" fmla="*/ 599177 w 5049473"/>
              <a:gd name="connsiteY127" fmla="*/ 1951652 h 2613972"/>
              <a:gd name="connsiteX128" fmla="*/ 628206 w 5049473"/>
              <a:gd name="connsiteY128" fmla="*/ 1908109 h 2613972"/>
              <a:gd name="connsiteX129" fmla="*/ 613692 w 5049473"/>
              <a:gd name="connsiteY129" fmla="*/ 1842795 h 2613972"/>
              <a:gd name="connsiteX130" fmla="*/ 570149 w 5049473"/>
              <a:gd name="connsiteY130" fmla="*/ 1799252 h 2613972"/>
              <a:gd name="connsiteX131" fmla="*/ 528057 w 5049473"/>
              <a:gd name="connsiteY131" fmla="*/ 1807235 h 2613972"/>
              <a:gd name="connsiteX132" fmla="*/ 481249 w 5049473"/>
              <a:gd name="connsiteY132" fmla="*/ 1905206 h 2613972"/>
              <a:gd name="connsiteX133" fmla="*/ 555635 w 5049473"/>
              <a:gd name="connsiteY133" fmla="*/ 2002452 h 2613972"/>
              <a:gd name="connsiteX134" fmla="*/ 570149 w 5049473"/>
              <a:gd name="connsiteY134" fmla="*/ 2024223 h 2613972"/>
              <a:gd name="connsiteX135" fmla="*/ 700777 w 5049473"/>
              <a:gd name="connsiteY135" fmla="*/ 2075023 h 2613972"/>
              <a:gd name="connsiteX136" fmla="*/ 737063 w 5049473"/>
              <a:gd name="connsiteY136" fmla="*/ 2089538 h 2613972"/>
              <a:gd name="connsiteX137" fmla="*/ 867692 w 5049473"/>
              <a:gd name="connsiteY137" fmla="*/ 2126549 h 2613972"/>
              <a:gd name="connsiteX138" fmla="*/ 969292 w 5049473"/>
              <a:gd name="connsiteY138" fmla="*/ 2154852 h 2613972"/>
              <a:gd name="connsiteX139" fmla="*/ 1078149 w 5049473"/>
              <a:gd name="connsiteY139" fmla="*/ 2140338 h 2613972"/>
              <a:gd name="connsiteX140" fmla="*/ 1128949 w 5049473"/>
              <a:gd name="connsiteY140" fmla="*/ 2111309 h 2613972"/>
              <a:gd name="connsiteX141" fmla="*/ 1247603 w 5049473"/>
              <a:gd name="connsiteY141" fmla="*/ 2020232 h 2613972"/>
              <a:gd name="connsiteX142" fmla="*/ 1291509 w 5049473"/>
              <a:gd name="connsiteY142" fmla="*/ 1963989 h 2613972"/>
              <a:gd name="connsiteX143" fmla="*/ 1278083 w 5049473"/>
              <a:gd name="connsiteY143" fmla="*/ 1846060 h 2613972"/>
              <a:gd name="connsiteX144" fmla="*/ 1223292 w 5049473"/>
              <a:gd name="connsiteY144" fmla="*/ 1821023 h 2613972"/>
              <a:gd name="connsiteX145" fmla="*/ 1129675 w 5049473"/>
              <a:gd name="connsiteY145" fmla="*/ 1839892 h 2613972"/>
              <a:gd name="connsiteX146" fmla="*/ 1107177 w 5049473"/>
              <a:gd name="connsiteY146" fmla="*/ 1900852 h 2613972"/>
              <a:gd name="connsiteX147" fmla="*/ 1085406 w 5049473"/>
              <a:gd name="connsiteY147" fmla="*/ 2009709 h 2613972"/>
              <a:gd name="connsiteX148" fmla="*/ 1020092 w 5049473"/>
              <a:gd name="connsiteY148" fmla="*/ 2002452 h 2613972"/>
              <a:gd name="connsiteX149" fmla="*/ 984532 w 5049473"/>
              <a:gd name="connsiteY149" fmla="*/ 1918269 h 2613972"/>
              <a:gd name="connsiteX150" fmla="*/ 996869 w 5049473"/>
              <a:gd name="connsiteY150" fmla="*/ 1814492 h 2613972"/>
              <a:gd name="connsiteX151" fmla="*/ 1070529 w 5049473"/>
              <a:gd name="connsiteY151" fmla="*/ 1738292 h 2613972"/>
              <a:gd name="connsiteX152" fmla="*/ 1230549 w 5049473"/>
              <a:gd name="connsiteY152" fmla="*/ 1697652 h 2613972"/>
              <a:gd name="connsiteX153" fmla="*/ 1339406 w 5049473"/>
              <a:gd name="connsiteY153" fmla="*/ 1704909 h 2613972"/>
              <a:gd name="connsiteX154" fmla="*/ 1426492 w 5049473"/>
              <a:gd name="connsiteY154" fmla="*/ 1748452 h 2613972"/>
              <a:gd name="connsiteX155" fmla="*/ 1480557 w 5049473"/>
              <a:gd name="connsiteY155" fmla="*/ 1799252 h 2613972"/>
              <a:gd name="connsiteX156" fmla="*/ 1510312 w 5049473"/>
              <a:gd name="connsiteY156" fmla="*/ 1866380 h 2613972"/>
              <a:gd name="connsiteX157" fmla="*/ 1511037 w 5049473"/>
              <a:gd name="connsiteY157" fmla="*/ 1968706 h 2613972"/>
              <a:gd name="connsiteX158" fmla="*/ 1463866 w 5049473"/>
              <a:gd name="connsiteY158" fmla="*/ 2053615 h 2613972"/>
              <a:gd name="connsiteX159" fmla="*/ 1404720 w 5049473"/>
              <a:gd name="connsiteY159" fmla="*/ 2169366 h 2613972"/>
              <a:gd name="connsiteX160" fmla="*/ 1368435 w 5049473"/>
              <a:gd name="connsiteY160" fmla="*/ 2299995 h 2613972"/>
              <a:gd name="connsiteX161" fmla="*/ 1370975 w 5049473"/>
              <a:gd name="connsiteY161" fmla="*/ 2456023 h 2613972"/>
              <a:gd name="connsiteX162" fmla="*/ 1513577 w 5049473"/>
              <a:gd name="connsiteY162" fmla="*/ 2561252 h 2613972"/>
              <a:gd name="connsiteX163" fmla="*/ 1636949 w 5049473"/>
              <a:gd name="connsiteY163" fmla="*/ 2597538 h 2613972"/>
              <a:gd name="connsiteX164" fmla="*/ 1813297 w 5049473"/>
              <a:gd name="connsiteY164" fmla="*/ 2613957 h 2613972"/>
              <a:gd name="connsiteX165" fmla="*/ 1929775 w 5049473"/>
              <a:gd name="connsiteY165" fmla="*/ 2579213 h 2613972"/>
              <a:gd name="connsiteX166" fmla="*/ 1963520 w 5049473"/>
              <a:gd name="connsiteY166" fmla="*/ 2503195 h 2613972"/>
              <a:gd name="connsiteX167" fmla="*/ 2006337 w 5049473"/>
              <a:gd name="connsiteY167" fmla="*/ 2321766 h 2613972"/>
              <a:gd name="connsiteX168" fmla="*/ 2043349 w 5049473"/>
              <a:gd name="connsiteY168" fmla="*/ 2118566 h 2613972"/>
              <a:gd name="connsiteX169" fmla="*/ 2102495 w 5049473"/>
              <a:gd name="connsiteY169" fmla="*/ 1994469 h 2613972"/>
              <a:gd name="connsiteX170" fmla="*/ 2221512 w 5049473"/>
              <a:gd name="connsiteY170" fmla="*/ 1885975 h 2613972"/>
              <a:gd name="connsiteX171" fmla="*/ 2333362 w 5049473"/>
              <a:gd name="connsiteY171" fmla="*/ 1873365 h 2613972"/>
              <a:gd name="connsiteX172" fmla="*/ 2398949 w 5049473"/>
              <a:gd name="connsiteY172" fmla="*/ 1886338 h 2613972"/>
              <a:gd name="connsiteX173" fmla="*/ 2457006 w 5049473"/>
              <a:gd name="connsiteY173" fmla="*/ 1937138 h 2613972"/>
              <a:gd name="connsiteX174" fmla="*/ 2493292 w 5049473"/>
              <a:gd name="connsiteY174" fmla="*/ 1980680 h 2613972"/>
              <a:gd name="connsiteX175" fmla="*/ 2533387 w 5049473"/>
              <a:gd name="connsiteY175" fmla="*/ 2070850 h 2613972"/>
              <a:gd name="connsiteX176" fmla="*/ 2542550 w 5049473"/>
              <a:gd name="connsiteY176" fmla="*/ 2186783 h 2613972"/>
              <a:gd name="connsiteX177" fmla="*/ 2476600 w 5049473"/>
              <a:gd name="connsiteY177" fmla="*/ 2276772 h 2613972"/>
              <a:gd name="connsiteX178" fmla="*/ 2332092 w 5049473"/>
              <a:gd name="connsiteY178" fmla="*/ 2284845 h 2613972"/>
              <a:gd name="connsiteX179" fmla="*/ 2435144 w 5049473"/>
              <a:gd name="connsiteY179" fmla="*/ 2156666 h 2613972"/>
              <a:gd name="connsiteX180" fmla="*/ 2379899 w 5049473"/>
              <a:gd name="connsiteY180" fmla="*/ 2052435 h 2613972"/>
              <a:gd name="connsiteX181" fmla="*/ 2275577 w 5049473"/>
              <a:gd name="connsiteY181" fmla="*/ 2024223 h 2613972"/>
              <a:gd name="connsiteX182" fmla="*/ 2152206 w 5049473"/>
              <a:gd name="connsiteY182" fmla="*/ 2118566 h 2613972"/>
              <a:gd name="connsiteX183" fmla="*/ 2130435 w 5049473"/>
              <a:gd name="connsiteY183" fmla="*/ 2358052 h 2613972"/>
              <a:gd name="connsiteX184" fmla="*/ 2209265 w 5049473"/>
              <a:gd name="connsiteY184" fmla="*/ 2471898 h 2613972"/>
              <a:gd name="connsiteX185" fmla="*/ 2319120 w 5049473"/>
              <a:gd name="connsiteY185" fmla="*/ 2539480 h 2613972"/>
              <a:gd name="connsiteX186" fmla="*/ 2532662 w 5049473"/>
              <a:gd name="connsiteY186" fmla="*/ 2572682 h 2613972"/>
              <a:gd name="connsiteX187" fmla="*/ 2587635 w 5049473"/>
              <a:gd name="connsiteY187" fmla="*/ 2488680 h 2613972"/>
              <a:gd name="connsiteX188" fmla="*/ 2594892 w 5049473"/>
              <a:gd name="connsiteY188" fmla="*/ 2416109 h 2613972"/>
              <a:gd name="connsiteX189" fmla="*/ 2790835 w 5049473"/>
              <a:gd name="connsiteY189" fmla="*/ 2459652 h 2613972"/>
              <a:gd name="connsiteX190" fmla="*/ 2767612 w 5049473"/>
              <a:gd name="connsiteY190" fmla="*/ 2272145 h 2613972"/>
              <a:gd name="connsiteX191" fmla="*/ 2980246 w 5049473"/>
              <a:gd name="connsiteY191" fmla="*/ 2288837 h 2613972"/>
              <a:gd name="connsiteX192" fmla="*/ 2916474 w 5049473"/>
              <a:gd name="connsiteY192" fmla="*/ 2071576 h 2613972"/>
              <a:gd name="connsiteX193" fmla="*/ 3146435 w 5049473"/>
              <a:gd name="connsiteY193" fmla="*/ 2045995 h 2613972"/>
              <a:gd name="connsiteX194" fmla="*/ 3023063 w 5049473"/>
              <a:gd name="connsiteY194" fmla="*/ 1850052 h 2613972"/>
              <a:gd name="connsiteX195" fmla="*/ 3251300 w 5049473"/>
              <a:gd name="connsiteY195" fmla="*/ 1833179 h 2613972"/>
              <a:gd name="connsiteX196" fmla="*/ 3091099 w 5049473"/>
              <a:gd name="connsiteY196" fmla="*/ 1654109 h 2613972"/>
              <a:gd name="connsiteX197" fmla="*/ 3298835 w 5049473"/>
              <a:gd name="connsiteY197" fmla="*/ 1574280 h 2613972"/>
              <a:gd name="connsiteX198" fmla="*/ 3119402 w 5049473"/>
              <a:gd name="connsiteY198" fmla="*/ 1427233 h 2613972"/>
              <a:gd name="connsiteX199" fmla="*/ 3313349 w 5049473"/>
              <a:gd name="connsiteY199" fmla="*/ 1269480 h 2613972"/>
              <a:gd name="connsiteX200" fmla="*/ 3097993 w 5049473"/>
              <a:gd name="connsiteY200" fmla="*/ 1179401 h 2613972"/>
              <a:gd name="connsiteX201" fmla="*/ 3255292 w 5049473"/>
              <a:gd name="connsiteY201" fmla="*/ 1000966 h 2613972"/>
              <a:gd name="connsiteX202" fmla="*/ 3028325 w 5049473"/>
              <a:gd name="connsiteY202" fmla="*/ 929937 h 2613972"/>
              <a:gd name="connsiteX203" fmla="*/ 3131920 w 5049473"/>
              <a:gd name="connsiteY203" fmla="*/ 710680 h 2613972"/>
              <a:gd name="connsiteX204" fmla="*/ 2892435 w 5049473"/>
              <a:gd name="connsiteY204" fmla="*/ 652623 h 2613972"/>
              <a:gd name="connsiteX205" fmla="*/ 2976527 w 5049473"/>
              <a:gd name="connsiteY205" fmla="*/ 470741 h 2613972"/>
              <a:gd name="connsiteX206" fmla="*/ 2736950 w 5049473"/>
              <a:gd name="connsiteY206" fmla="*/ 453233 h 2613972"/>
              <a:gd name="connsiteX207" fmla="*/ 2725520 w 5049473"/>
              <a:gd name="connsiteY207" fmla="*/ 297023 h 2613972"/>
              <a:gd name="connsiteX208" fmla="*/ 2711006 w 5049473"/>
              <a:gd name="connsiteY208" fmla="*/ 238966 h 2613972"/>
              <a:gd name="connsiteX0" fmla="*/ 4779292 w 5049473"/>
              <a:gd name="connsiteY0" fmla="*/ 514738 h 2613972"/>
              <a:gd name="connsiteX1" fmla="*/ 4815577 w 5049473"/>
              <a:gd name="connsiteY1" fmla="*/ 558280 h 2613972"/>
              <a:gd name="connsiteX2" fmla="*/ 4891596 w 5049473"/>
              <a:gd name="connsiteY2" fmla="*/ 551023 h 2613972"/>
              <a:gd name="connsiteX3" fmla="*/ 4895406 w 5049473"/>
              <a:gd name="connsiteY3" fmla="*/ 471195 h 2613972"/>
              <a:gd name="connsiteX4" fmla="*/ 4843880 w 5049473"/>
              <a:gd name="connsiteY4" fmla="*/ 423479 h 2613972"/>
              <a:gd name="connsiteX5" fmla="*/ 4750263 w 5049473"/>
              <a:gd name="connsiteY5" fmla="*/ 427652 h 2613972"/>
              <a:gd name="connsiteX6" fmla="*/ 4684223 w 5049473"/>
              <a:gd name="connsiteY6" fmla="*/ 528435 h 2613972"/>
              <a:gd name="connsiteX7" fmla="*/ 4706720 w 5049473"/>
              <a:gd name="connsiteY7" fmla="*/ 674395 h 2613972"/>
              <a:gd name="connsiteX8" fmla="*/ 4801063 w 5049473"/>
              <a:gd name="connsiteY8" fmla="*/ 739709 h 2613972"/>
              <a:gd name="connsiteX9" fmla="*/ 4915000 w 5049473"/>
              <a:gd name="connsiteY9" fmla="*/ 721385 h 2613972"/>
              <a:gd name="connsiteX10" fmla="*/ 5038190 w 5049473"/>
              <a:gd name="connsiteY10" fmla="*/ 586946 h 2613972"/>
              <a:gd name="connsiteX11" fmla="*/ 5035106 w 5049473"/>
              <a:gd name="connsiteY11" fmla="*/ 445432 h 2613972"/>
              <a:gd name="connsiteX12" fmla="*/ 4960720 w 5049473"/>
              <a:gd name="connsiteY12" fmla="*/ 318795 h 2613972"/>
              <a:gd name="connsiteX13" fmla="*/ 4769676 w 5049473"/>
              <a:gd name="connsiteY13" fmla="*/ 166395 h 2613972"/>
              <a:gd name="connsiteX14" fmla="*/ 4568835 w 5049473"/>
              <a:gd name="connsiteY14" fmla="*/ 72052 h 2613972"/>
              <a:gd name="connsiteX15" fmla="*/ 4264035 w 5049473"/>
              <a:gd name="connsiteY15" fmla="*/ 6738 h 2613972"/>
              <a:gd name="connsiteX16" fmla="*/ 3939822 w 5049473"/>
              <a:gd name="connsiteY16" fmla="*/ 9550 h 2613972"/>
              <a:gd name="connsiteX17" fmla="*/ 3722380 w 5049473"/>
              <a:gd name="connsiteY17" fmla="*/ 72778 h 2613972"/>
              <a:gd name="connsiteX18" fmla="*/ 3547755 w 5049473"/>
              <a:gd name="connsiteY18" fmla="*/ 254932 h 2613972"/>
              <a:gd name="connsiteX19" fmla="*/ 3502035 w 5049473"/>
              <a:gd name="connsiteY19" fmla="*/ 427652 h 2613972"/>
              <a:gd name="connsiteX20" fmla="*/ 3501672 w 5049473"/>
              <a:gd name="connsiteY20" fmla="*/ 560095 h 2613972"/>
              <a:gd name="connsiteX21" fmla="*/ 3554649 w 5049473"/>
              <a:gd name="connsiteY21" fmla="*/ 674395 h 2613972"/>
              <a:gd name="connsiteX22" fmla="*/ 3638106 w 5049473"/>
              <a:gd name="connsiteY22" fmla="*/ 736806 h 2613972"/>
              <a:gd name="connsiteX23" fmla="*/ 3756397 w 5049473"/>
              <a:gd name="connsiteY23" fmla="*/ 759303 h 2613972"/>
              <a:gd name="connsiteX24" fmla="*/ 3886663 w 5049473"/>
              <a:gd name="connsiteY24" fmla="*/ 746966 h 2613972"/>
              <a:gd name="connsiteX25" fmla="*/ 3980643 w 5049473"/>
              <a:gd name="connsiteY25" fmla="*/ 665686 h 2613972"/>
              <a:gd name="connsiteX26" fmla="*/ 4000237 w 5049473"/>
              <a:gd name="connsiteY26" fmla="*/ 584043 h 2613972"/>
              <a:gd name="connsiteX27" fmla="*/ 3943450 w 5049473"/>
              <a:gd name="connsiteY27" fmla="*/ 487160 h 2613972"/>
              <a:gd name="connsiteX28" fmla="*/ 3866706 w 5049473"/>
              <a:gd name="connsiteY28" fmla="*/ 455229 h 2613972"/>
              <a:gd name="connsiteX29" fmla="*/ 3801120 w 5049473"/>
              <a:gd name="connsiteY29" fmla="*/ 466659 h 2613972"/>
              <a:gd name="connsiteX30" fmla="*/ 3763292 w 5049473"/>
              <a:gd name="connsiteY30" fmla="*/ 536509 h 2613972"/>
              <a:gd name="connsiteX31" fmla="*/ 3770005 w 5049473"/>
              <a:gd name="connsiteY31" fmla="*/ 633845 h 2613972"/>
              <a:gd name="connsiteX32" fmla="*/ 3681286 w 5049473"/>
              <a:gd name="connsiteY32" fmla="*/ 546669 h 2613972"/>
              <a:gd name="connsiteX33" fmla="*/ 3668949 w 5049473"/>
              <a:gd name="connsiteY33" fmla="*/ 442166 h 2613972"/>
              <a:gd name="connsiteX34" fmla="*/ 3724285 w 5049473"/>
              <a:gd name="connsiteY34" fmla="*/ 353992 h 2613972"/>
              <a:gd name="connsiteX35" fmla="*/ 3827427 w 5049473"/>
              <a:gd name="connsiteY35" fmla="*/ 318069 h 2613972"/>
              <a:gd name="connsiteX36" fmla="*/ 3959235 w 5049473"/>
              <a:gd name="connsiteY36" fmla="*/ 340566 h 2613972"/>
              <a:gd name="connsiteX37" fmla="*/ 4097120 w 5049473"/>
              <a:gd name="connsiteY37" fmla="*/ 485709 h 2613972"/>
              <a:gd name="connsiteX38" fmla="*/ 4111997 w 5049473"/>
              <a:gd name="connsiteY38" fmla="*/ 627586 h 2613972"/>
              <a:gd name="connsiteX39" fmla="*/ 4060835 w 5049473"/>
              <a:gd name="connsiteY39" fmla="*/ 775995 h 2613972"/>
              <a:gd name="connsiteX40" fmla="*/ 3946897 w 5049473"/>
              <a:gd name="connsiteY40" fmla="*/ 858000 h 2613972"/>
              <a:gd name="connsiteX41" fmla="*/ 3780255 w 5049473"/>
              <a:gd name="connsiteY41" fmla="*/ 892472 h 2613972"/>
              <a:gd name="connsiteX42" fmla="*/ 3567349 w 5049473"/>
              <a:gd name="connsiteY42" fmla="*/ 870338 h 2613972"/>
              <a:gd name="connsiteX43" fmla="*/ 3414586 w 5049473"/>
              <a:gd name="connsiteY43" fmla="*/ 817633 h 2613972"/>
              <a:gd name="connsiteX44" fmla="*/ 3324870 w 5049473"/>
              <a:gd name="connsiteY44" fmla="*/ 699432 h 2613972"/>
              <a:gd name="connsiteX45" fmla="*/ 3267538 w 5049473"/>
              <a:gd name="connsiteY45" fmla="*/ 546941 h 2613972"/>
              <a:gd name="connsiteX46" fmla="*/ 3199412 w 5049473"/>
              <a:gd name="connsiteY46" fmla="*/ 374675 h 2613972"/>
              <a:gd name="connsiteX47" fmla="*/ 3139177 w 5049473"/>
              <a:gd name="connsiteY47" fmla="*/ 289766 h 2613972"/>
              <a:gd name="connsiteX48" fmla="*/ 3081120 w 5049473"/>
              <a:gd name="connsiteY48" fmla="*/ 238966 h 2613972"/>
              <a:gd name="connsiteX49" fmla="*/ 3008549 w 5049473"/>
              <a:gd name="connsiteY49" fmla="*/ 180909 h 2613972"/>
              <a:gd name="connsiteX50" fmla="*/ 2934889 w 5049473"/>
              <a:gd name="connsiteY50" fmla="*/ 131198 h 2613972"/>
              <a:gd name="connsiteX51" fmla="*/ 2827120 w 5049473"/>
              <a:gd name="connsiteY51" fmla="*/ 86566 h 2613972"/>
              <a:gd name="connsiteX52" fmla="*/ 2667463 w 5049473"/>
              <a:gd name="connsiteY52" fmla="*/ 57538 h 2613972"/>
              <a:gd name="connsiteX53" fmla="*/ 2500549 w 5049473"/>
              <a:gd name="connsiteY53" fmla="*/ 50280 h 2613972"/>
              <a:gd name="connsiteX54" fmla="*/ 2275577 w 5049473"/>
              <a:gd name="connsiteY54" fmla="*/ 28509 h 2613972"/>
              <a:gd name="connsiteX55" fmla="*/ 2036092 w 5049473"/>
              <a:gd name="connsiteY55" fmla="*/ 13995 h 2613972"/>
              <a:gd name="connsiteX56" fmla="*/ 1753063 w 5049473"/>
              <a:gd name="connsiteY56" fmla="*/ 35766 h 2613972"/>
              <a:gd name="connsiteX57" fmla="*/ 1519746 w 5049473"/>
              <a:gd name="connsiteY57" fmla="*/ 88743 h 2613972"/>
              <a:gd name="connsiteX58" fmla="*/ 1157977 w 5049473"/>
              <a:gd name="connsiteY58" fmla="*/ 197238 h 2613972"/>
              <a:gd name="connsiteX59" fmla="*/ 969292 w 5049473"/>
              <a:gd name="connsiteY59" fmla="*/ 267995 h 2613972"/>
              <a:gd name="connsiteX60" fmla="*/ 889463 w 5049473"/>
              <a:gd name="connsiteY60" fmla="*/ 326052 h 2613972"/>
              <a:gd name="connsiteX61" fmla="*/ 763189 w 5049473"/>
              <a:gd name="connsiteY61" fmla="*/ 427289 h 2613972"/>
              <a:gd name="connsiteX62" fmla="*/ 693520 w 5049473"/>
              <a:gd name="connsiteY62" fmla="*/ 507480 h 2613972"/>
              <a:gd name="connsiteX63" fmla="*/ 664492 w 5049473"/>
              <a:gd name="connsiteY63" fmla="*/ 551023 h 2613972"/>
              <a:gd name="connsiteX64" fmla="*/ 642720 w 5049473"/>
              <a:gd name="connsiteY64" fmla="*/ 616338 h 2613972"/>
              <a:gd name="connsiteX65" fmla="*/ 651792 w 5049473"/>
              <a:gd name="connsiteY65" fmla="*/ 747692 h 2613972"/>
              <a:gd name="connsiteX66" fmla="*/ 700052 w 5049473"/>
              <a:gd name="connsiteY66" fmla="*/ 811192 h 2613972"/>
              <a:gd name="connsiteX67" fmla="*/ 751577 w 5049473"/>
              <a:gd name="connsiteY67" fmla="*/ 811555 h 2613972"/>
              <a:gd name="connsiteX68" fmla="*/ 775889 w 5049473"/>
              <a:gd name="connsiteY68" fmla="*/ 755675 h 2613972"/>
              <a:gd name="connsiteX69" fmla="*/ 764640 w 5049473"/>
              <a:gd name="connsiteY69" fmla="*/ 686006 h 2613972"/>
              <a:gd name="connsiteX70" fmla="*/ 704769 w 5049473"/>
              <a:gd name="connsiteY70" fmla="*/ 651172 h 2613972"/>
              <a:gd name="connsiteX71" fmla="*/ 567246 w 5049473"/>
              <a:gd name="connsiteY71" fmla="*/ 645729 h 2613972"/>
              <a:gd name="connsiteX72" fmla="*/ 468549 w 5049473"/>
              <a:gd name="connsiteY72" fmla="*/ 688909 h 2613972"/>
              <a:gd name="connsiteX73" fmla="*/ 446777 w 5049473"/>
              <a:gd name="connsiteY73" fmla="*/ 761480 h 2613972"/>
              <a:gd name="connsiteX74" fmla="*/ 475806 w 5049473"/>
              <a:gd name="connsiteY74" fmla="*/ 855823 h 2613972"/>
              <a:gd name="connsiteX75" fmla="*/ 533863 w 5049473"/>
              <a:gd name="connsiteY75" fmla="*/ 848566 h 2613972"/>
              <a:gd name="connsiteX76" fmla="*/ 541120 w 5049473"/>
              <a:gd name="connsiteY76" fmla="*/ 826795 h 2613972"/>
              <a:gd name="connsiteX77" fmla="*/ 519349 w 5049473"/>
              <a:gd name="connsiteY77" fmla="*/ 746966 h 2613972"/>
              <a:gd name="connsiteX78" fmla="*/ 497577 w 5049473"/>
              <a:gd name="connsiteY78" fmla="*/ 732452 h 2613972"/>
              <a:gd name="connsiteX79" fmla="*/ 352435 w 5049473"/>
              <a:gd name="connsiteY79" fmla="*/ 739709 h 2613972"/>
              <a:gd name="connsiteX80" fmla="*/ 252286 w 5049473"/>
              <a:gd name="connsiteY80" fmla="*/ 797766 h 2613972"/>
              <a:gd name="connsiteX81" fmla="*/ 192777 w 5049473"/>
              <a:gd name="connsiteY81" fmla="*/ 899366 h 2613972"/>
              <a:gd name="connsiteX82" fmla="*/ 187335 w 5049473"/>
              <a:gd name="connsiteY82" fmla="*/ 1033260 h 2613972"/>
              <a:gd name="connsiteX83" fmla="*/ 218177 w 5049473"/>
              <a:gd name="connsiteY83" fmla="*/ 1077529 h 2613972"/>
              <a:gd name="connsiteX84" fmla="*/ 278049 w 5049473"/>
              <a:gd name="connsiteY84" fmla="*/ 1070272 h 2613972"/>
              <a:gd name="connsiteX85" fmla="*/ 297643 w 5049473"/>
              <a:gd name="connsiteY85" fmla="*/ 1029269 h 2613972"/>
              <a:gd name="connsiteX86" fmla="*/ 260995 w 5049473"/>
              <a:gd name="connsiteY86" fmla="*/ 964318 h 2613972"/>
              <a:gd name="connsiteX87" fmla="*/ 172095 w 5049473"/>
              <a:gd name="connsiteY87" fmla="*/ 958875 h 2613972"/>
              <a:gd name="connsiteX88" fmla="*/ 108957 w 5049473"/>
              <a:gd name="connsiteY88" fmla="*/ 1003143 h 2613972"/>
              <a:gd name="connsiteX89" fmla="*/ 54892 w 5049473"/>
              <a:gd name="connsiteY89" fmla="*/ 1073538 h 2613972"/>
              <a:gd name="connsiteX90" fmla="*/ 14252 w 5049473"/>
              <a:gd name="connsiteY90" fmla="*/ 1163526 h 2613972"/>
              <a:gd name="connsiteX91" fmla="*/ 20783 w 5049473"/>
              <a:gd name="connsiteY91" fmla="*/ 1268755 h 2613972"/>
              <a:gd name="connsiteX92" fmla="*/ 69406 w 5049473"/>
              <a:gd name="connsiteY92" fmla="*/ 1320280 h 2613972"/>
              <a:gd name="connsiteX93" fmla="*/ 112949 w 5049473"/>
              <a:gd name="connsiteY93" fmla="*/ 1349309 h 2613972"/>
              <a:gd name="connsiteX94" fmla="*/ 159032 w 5049473"/>
              <a:gd name="connsiteY94" fmla="*/ 1348583 h 2613972"/>
              <a:gd name="connsiteX95" fmla="*/ 217089 w 5049473"/>
              <a:gd name="connsiteY95" fmla="*/ 1323183 h 2613972"/>
              <a:gd name="connsiteX96" fmla="*/ 199672 w 5049473"/>
              <a:gd name="connsiteY96" fmla="*/ 1249886 h 2613972"/>
              <a:gd name="connsiteX97" fmla="*/ 124197 w 5049473"/>
              <a:gd name="connsiteY97" fmla="*/ 1242992 h 2613972"/>
              <a:gd name="connsiteX98" fmla="*/ 54892 w 5049473"/>
              <a:gd name="connsiteY98" fmla="*/ 1269480 h 2613972"/>
              <a:gd name="connsiteX99" fmla="*/ 33120 w 5049473"/>
              <a:gd name="connsiteY99" fmla="*/ 1305766 h 2613972"/>
              <a:gd name="connsiteX100" fmla="*/ 18606 w 5049473"/>
              <a:gd name="connsiteY100" fmla="*/ 1327538 h 2613972"/>
              <a:gd name="connsiteX101" fmla="*/ 4092 w 5049473"/>
              <a:gd name="connsiteY101" fmla="*/ 1386320 h 2613972"/>
              <a:gd name="connsiteX102" fmla="*/ 3729 w 5049473"/>
              <a:gd name="connsiteY102" fmla="*/ 1442926 h 2613972"/>
              <a:gd name="connsiteX103" fmla="*/ 47635 w 5049473"/>
              <a:gd name="connsiteY103" fmla="*/ 1501709 h 2613972"/>
              <a:gd name="connsiteX104" fmla="*/ 91177 w 5049473"/>
              <a:gd name="connsiteY104" fmla="*/ 1530738 h 2613972"/>
              <a:gd name="connsiteX105" fmla="*/ 127100 w 5049473"/>
              <a:gd name="connsiteY105" fmla="*/ 1575006 h 2613972"/>
              <a:gd name="connsiteX106" fmla="*/ 171006 w 5049473"/>
              <a:gd name="connsiteY106" fmla="*/ 1588795 h 2613972"/>
              <a:gd name="connsiteX107" fmla="*/ 228337 w 5049473"/>
              <a:gd name="connsiteY107" fmla="*/ 1568475 h 2613972"/>
              <a:gd name="connsiteX108" fmla="*/ 236683 w 5049473"/>
              <a:gd name="connsiteY108" fmla="*/ 1490460 h 2613972"/>
              <a:gd name="connsiteX109" fmla="*/ 157217 w 5049473"/>
              <a:gd name="connsiteY109" fmla="*/ 1472318 h 2613972"/>
              <a:gd name="connsiteX110" fmla="*/ 105692 w 5049473"/>
              <a:gd name="connsiteY110" fmla="*/ 1508966 h 2613972"/>
              <a:gd name="connsiteX111" fmla="*/ 105692 w 5049473"/>
              <a:gd name="connsiteY111" fmla="*/ 1704909 h 2613972"/>
              <a:gd name="connsiteX112" fmla="*/ 141615 w 5049473"/>
              <a:gd name="connsiteY112" fmla="*/ 1756072 h 2613972"/>
              <a:gd name="connsiteX113" fmla="*/ 192777 w 5049473"/>
              <a:gd name="connsiteY113" fmla="*/ 1799252 h 2613972"/>
              <a:gd name="connsiteX114" fmla="*/ 250835 w 5049473"/>
              <a:gd name="connsiteY114" fmla="*/ 1835538 h 2613972"/>
              <a:gd name="connsiteX115" fmla="*/ 359692 w 5049473"/>
              <a:gd name="connsiteY115" fmla="*/ 1828280 h 2613972"/>
              <a:gd name="connsiteX116" fmla="*/ 394163 w 5049473"/>
              <a:gd name="connsiteY116" fmla="*/ 1803243 h 2613972"/>
              <a:gd name="connsiteX117" fmla="*/ 410492 w 5049473"/>
              <a:gd name="connsiteY117" fmla="*/ 1704909 h 2613972"/>
              <a:gd name="connsiteX118" fmla="*/ 366949 w 5049473"/>
              <a:gd name="connsiteY118" fmla="*/ 1690395 h 2613972"/>
              <a:gd name="connsiteX119" fmla="*/ 316149 w 5049473"/>
              <a:gd name="connsiteY119" fmla="*/ 1697652 h 2613972"/>
              <a:gd name="connsiteX120" fmla="*/ 279863 w 5049473"/>
              <a:gd name="connsiteY120" fmla="*/ 1726680 h 2613972"/>
              <a:gd name="connsiteX121" fmla="*/ 265349 w 5049473"/>
              <a:gd name="connsiteY121" fmla="*/ 1791995 h 2613972"/>
              <a:gd name="connsiteX122" fmla="*/ 276235 w 5049473"/>
              <a:gd name="connsiteY122" fmla="*/ 1945846 h 2613972"/>
              <a:gd name="connsiteX123" fmla="*/ 331026 w 5049473"/>
              <a:gd name="connsiteY123" fmla="*/ 1991203 h 2613972"/>
              <a:gd name="connsiteX124" fmla="*/ 417749 w 5049473"/>
              <a:gd name="connsiteY124" fmla="*/ 2009709 h 2613972"/>
              <a:gd name="connsiteX125" fmla="*/ 526606 w 5049473"/>
              <a:gd name="connsiteY125" fmla="*/ 2002452 h 2613972"/>
              <a:gd name="connsiteX126" fmla="*/ 555635 w 5049473"/>
              <a:gd name="connsiteY126" fmla="*/ 1980680 h 2613972"/>
              <a:gd name="connsiteX127" fmla="*/ 599177 w 5049473"/>
              <a:gd name="connsiteY127" fmla="*/ 1951652 h 2613972"/>
              <a:gd name="connsiteX128" fmla="*/ 628206 w 5049473"/>
              <a:gd name="connsiteY128" fmla="*/ 1908109 h 2613972"/>
              <a:gd name="connsiteX129" fmla="*/ 613692 w 5049473"/>
              <a:gd name="connsiteY129" fmla="*/ 1842795 h 2613972"/>
              <a:gd name="connsiteX130" fmla="*/ 570149 w 5049473"/>
              <a:gd name="connsiteY130" fmla="*/ 1799252 h 2613972"/>
              <a:gd name="connsiteX131" fmla="*/ 528057 w 5049473"/>
              <a:gd name="connsiteY131" fmla="*/ 1807235 h 2613972"/>
              <a:gd name="connsiteX132" fmla="*/ 481249 w 5049473"/>
              <a:gd name="connsiteY132" fmla="*/ 1905206 h 2613972"/>
              <a:gd name="connsiteX133" fmla="*/ 555635 w 5049473"/>
              <a:gd name="connsiteY133" fmla="*/ 2002452 h 2613972"/>
              <a:gd name="connsiteX134" fmla="*/ 570149 w 5049473"/>
              <a:gd name="connsiteY134" fmla="*/ 2024223 h 2613972"/>
              <a:gd name="connsiteX135" fmla="*/ 700777 w 5049473"/>
              <a:gd name="connsiteY135" fmla="*/ 2075023 h 2613972"/>
              <a:gd name="connsiteX136" fmla="*/ 737063 w 5049473"/>
              <a:gd name="connsiteY136" fmla="*/ 2089538 h 2613972"/>
              <a:gd name="connsiteX137" fmla="*/ 867692 w 5049473"/>
              <a:gd name="connsiteY137" fmla="*/ 2126549 h 2613972"/>
              <a:gd name="connsiteX138" fmla="*/ 969292 w 5049473"/>
              <a:gd name="connsiteY138" fmla="*/ 2154852 h 2613972"/>
              <a:gd name="connsiteX139" fmla="*/ 1078149 w 5049473"/>
              <a:gd name="connsiteY139" fmla="*/ 2140338 h 2613972"/>
              <a:gd name="connsiteX140" fmla="*/ 1128949 w 5049473"/>
              <a:gd name="connsiteY140" fmla="*/ 2111309 h 2613972"/>
              <a:gd name="connsiteX141" fmla="*/ 1247603 w 5049473"/>
              <a:gd name="connsiteY141" fmla="*/ 2020232 h 2613972"/>
              <a:gd name="connsiteX142" fmla="*/ 1291509 w 5049473"/>
              <a:gd name="connsiteY142" fmla="*/ 1963989 h 2613972"/>
              <a:gd name="connsiteX143" fmla="*/ 1278083 w 5049473"/>
              <a:gd name="connsiteY143" fmla="*/ 1846060 h 2613972"/>
              <a:gd name="connsiteX144" fmla="*/ 1223292 w 5049473"/>
              <a:gd name="connsiteY144" fmla="*/ 1821023 h 2613972"/>
              <a:gd name="connsiteX145" fmla="*/ 1129675 w 5049473"/>
              <a:gd name="connsiteY145" fmla="*/ 1839892 h 2613972"/>
              <a:gd name="connsiteX146" fmla="*/ 1107177 w 5049473"/>
              <a:gd name="connsiteY146" fmla="*/ 1900852 h 2613972"/>
              <a:gd name="connsiteX147" fmla="*/ 1085406 w 5049473"/>
              <a:gd name="connsiteY147" fmla="*/ 2009709 h 2613972"/>
              <a:gd name="connsiteX148" fmla="*/ 1020092 w 5049473"/>
              <a:gd name="connsiteY148" fmla="*/ 2002452 h 2613972"/>
              <a:gd name="connsiteX149" fmla="*/ 984532 w 5049473"/>
              <a:gd name="connsiteY149" fmla="*/ 1918269 h 2613972"/>
              <a:gd name="connsiteX150" fmla="*/ 996869 w 5049473"/>
              <a:gd name="connsiteY150" fmla="*/ 1814492 h 2613972"/>
              <a:gd name="connsiteX151" fmla="*/ 1070529 w 5049473"/>
              <a:gd name="connsiteY151" fmla="*/ 1738292 h 2613972"/>
              <a:gd name="connsiteX152" fmla="*/ 1230549 w 5049473"/>
              <a:gd name="connsiteY152" fmla="*/ 1697652 h 2613972"/>
              <a:gd name="connsiteX153" fmla="*/ 1339406 w 5049473"/>
              <a:gd name="connsiteY153" fmla="*/ 1704909 h 2613972"/>
              <a:gd name="connsiteX154" fmla="*/ 1426492 w 5049473"/>
              <a:gd name="connsiteY154" fmla="*/ 1748452 h 2613972"/>
              <a:gd name="connsiteX155" fmla="*/ 1480557 w 5049473"/>
              <a:gd name="connsiteY155" fmla="*/ 1799252 h 2613972"/>
              <a:gd name="connsiteX156" fmla="*/ 1510312 w 5049473"/>
              <a:gd name="connsiteY156" fmla="*/ 1866380 h 2613972"/>
              <a:gd name="connsiteX157" fmla="*/ 1511037 w 5049473"/>
              <a:gd name="connsiteY157" fmla="*/ 1968706 h 2613972"/>
              <a:gd name="connsiteX158" fmla="*/ 1463866 w 5049473"/>
              <a:gd name="connsiteY158" fmla="*/ 2053615 h 2613972"/>
              <a:gd name="connsiteX159" fmla="*/ 1404720 w 5049473"/>
              <a:gd name="connsiteY159" fmla="*/ 2169366 h 2613972"/>
              <a:gd name="connsiteX160" fmla="*/ 1368435 w 5049473"/>
              <a:gd name="connsiteY160" fmla="*/ 2299995 h 2613972"/>
              <a:gd name="connsiteX161" fmla="*/ 1370975 w 5049473"/>
              <a:gd name="connsiteY161" fmla="*/ 2456023 h 2613972"/>
              <a:gd name="connsiteX162" fmla="*/ 1513577 w 5049473"/>
              <a:gd name="connsiteY162" fmla="*/ 2561252 h 2613972"/>
              <a:gd name="connsiteX163" fmla="*/ 1636949 w 5049473"/>
              <a:gd name="connsiteY163" fmla="*/ 2597538 h 2613972"/>
              <a:gd name="connsiteX164" fmla="*/ 1813297 w 5049473"/>
              <a:gd name="connsiteY164" fmla="*/ 2613957 h 2613972"/>
              <a:gd name="connsiteX165" fmla="*/ 1929775 w 5049473"/>
              <a:gd name="connsiteY165" fmla="*/ 2579213 h 2613972"/>
              <a:gd name="connsiteX166" fmla="*/ 1963520 w 5049473"/>
              <a:gd name="connsiteY166" fmla="*/ 2503195 h 2613972"/>
              <a:gd name="connsiteX167" fmla="*/ 2006337 w 5049473"/>
              <a:gd name="connsiteY167" fmla="*/ 2321766 h 2613972"/>
              <a:gd name="connsiteX168" fmla="*/ 2043349 w 5049473"/>
              <a:gd name="connsiteY168" fmla="*/ 2118566 h 2613972"/>
              <a:gd name="connsiteX169" fmla="*/ 2102495 w 5049473"/>
              <a:gd name="connsiteY169" fmla="*/ 1994469 h 2613972"/>
              <a:gd name="connsiteX170" fmla="*/ 2221512 w 5049473"/>
              <a:gd name="connsiteY170" fmla="*/ 1885975 h 2613972"/>
              <a:gd name="connsiteX171" fmla="*/ 2333362 w 5049473"/>
              <a:gd name="connsiteY171" fmla="*/ 1873365 h 2613972"/>
              <a:gd name="connsiteX172" fmla="*/ 2398949 w 5049473"/>
              <a:gd name="connsiteY172" fmla="*/ 1886338 h 2613972"/>
              <a:gd name="connsiteX173" fmla="*/ 2457006 w 5049473"/>
              <a:gd name="connsiteY173" fmla="*/ 1937138 h 2613972"/>
              <a:gd name="connsiteX174" fmla="*/ 2493292 w 5049473"/>
              <a:gd name="connsiteY174" fmla="*/ 1980680 h 2613972"/>
              <a:gd name="connsiteX175" fmla="*/ 2533387 w 5049473"/>
              <a:gd name="connsiteY175" fmla="*/ 2070850 h 2613972"/>
              <a:gd name="connsiteX176" fmla="*/ 2542550 w 5049473"/>
              <a:gd name="connsiteY176" fmla="*/ 2186783 h 2613972"/>
              <a:gd name="connsiteX177" fmla="*/ 2476600 w 5049473"/>
              <a:gd name="connsiteY177" fmla="*/ 2276772 h 2613972"/>
              <a:gd name="connsiteX178" fmla="*/ 2332092 w 5049473"/>
              <a:gd name="connsiteY178" fmla="*/ 2284845 h 2613972"/>
              <a:gd name="connsiteX179" fmla="*/ 2435144 w 5049473"/>
              <a:gd name="connsiteY179" fmla="*/ 2156666 h 2613972"/>
              <a:gd name="connsiteX180" fmla="*/ 2379899 w 5049473"/>
              <a:gd name="connsiteY180" fmla="*/ 2052435 h 2613972"/>
              <a:gd name="connsiteX181" fmla="*/ 2275577 w 5049473"/>
              <a:gd name="connsiteY181" fmla="*/ 2024223 h 2613972"/>
              <a:gd name="connsiteX182" fmla="*/ 2152206 w 5049473"/>
              <a:gd name="connsiteY182" fmla="*/ 2118566 h 2613972"/>
              <a:gd name="connsiteX183" fmla="*/ 2130435 w 5049473"/>
              <a:gd name="connsiteY183" fmla="*/ 2358052 h 2613972"/>
              <a:gd name="connsiteX184" fmla="*/ 2209265 w 5049473"/>
              <a:gd name="connsiteY184" fmla="*/ 2471898 h 2613972"/>
              <a:gd name="connsiteX185" fmla="*/ 2319120 w 5049473"/>
              <a:gd name="connsiteY185" fmla="*/ 2539480 h 2613972"/>
              <a:gd name="connsiteX186" fmla="*/ 2532662 w 5049473"/>
              <a:gd name="connsiteY186" fmla="*/ 2572682 h 2613972"/>
              <a:gd name="connsiteX187" fmla="*/ 2587635 w 5049473"/>
              <a:gd name="connsiteY187" fmla="*/ 2488680 h 2613972"/>
              <a:gd name="connsiteX188" fmla="*/ 2594892 w 5049473"/>
              <a:gd name="connsiteY188" fmla="*/ 2416109 h 2613972"/>
              <a:gd name="connsiteX189" fmla="*/ 2790835 w 5049473"/>
              <a:gd name="connsiteY189" fmla="*/ 2459652 h 2613972"/>
              <a:gd name="connsiteX190" fmla="*/ 2767612 w 5049473"/>
              <a:gd name="connsiteY190" fmla="*/ 2272145 h 2613972"/>
              <a:gd name="connsiteX191" fmla="*/ 2980246 w 5049473"/>
              <a:gd name="connsiteY191" fmla="*/ 2288837 h 2613972"/>
              <a:gd name="connsiteX192" fmla="*/ 2916474 w 5049473"/>
              <a:gd name="connsiteY192" fmla="*/ 2071576 h 2613972"/>
              <a:gd name="connsiteX193" fmla="*/ 3146435 w 5049473"/>
              <a:gd name="connsiteY193" fmla="*/ 2045995 h 2613972"/>
              <a:gd name="connsiteX194" fmla="*/ 3023063 w 5049473"/>
              <a:gd name="connsiteY194" fmla="*/ 1850052 h 2613972"/>
              <a:gd name="connsiteX195" fmla="*/ 3251300 w 5049473"/>
              <a:gd name="connsiteY195" fmla="*/ 1833179 h 2613972"/>
              <a:gd name="connsiteX196" fmla="*/ 3091099 w 5049473"/>
              <a:gd name="connsiteY196" fmla="*/ 1654109 h 2613972"/>
              <a:gd name="connsiteX197" fmla="*/ 3298835 w 5049473"/>
              <a:gd name="connsiteY197" fmla="*/ 1574280 h 2613972"/>
              <a:gd name="connsiteX198" fmla="*/ 3119402 w 5049473"/>
              <a:gd name="connsiteY198" fmla="*/ 1427233 h 2613972"/>
              <a:gd name="connsiteX199" fmla="*/ 3313349 w 5049473"/>
              <a:gd name="connsiteY199" fmla="*/ 1269480 h 2613972"/>
              <a:gd name="connsiteX200" fmla="*/ 3097993 w 5049473"/>
              <a:gd name="connsiteY200" fmla="*/ 1179401 h 2613972"/>
              <a:gd name="connsiteX201" fmla="*/ 3255292 w 5049473"/>
              <a:gd name="connsiteY201" fmla="*/ 1000966 h 2613972"/>
              <a:gd name="connsiteX202" fmla="*/ 3028325 w 5049473"/>
              <a:gd name="connsiteY202" fmla="*/ 929937 h 2613972"/>
              <a:gd name="connsiteX203" fmla="*/ 3131920 w 5049473"/>
              <a:gd name="connsiteY203" fmla="*/ 710680 h 2613972"/>
              <a:gd name="connsiteX204" fmla="*/ 2892435 w 5049473"/>
              <a:gd name="connsiteY204" fmla="*/ 652623 h 2613972"/>
              <a:gd name="connsiteX205" fmla="*/ 2976527 w 5049473"/>
              <a:gd name="connsiteY205" fmla="*/ 470741 h 2613972"/>
              <a:gd name="connsiteX206" fmla="*/ 2736950 w 5049473"/>
              <a:gd name="connsiteY206" fmla="*/ 453233 h 2613972"/>
              <a:gd name="connsiteX207" fmla="*/ 2725520 w 5049473"/>
              <a:gd name="connsiteY207" fmla="*/ 297023 h 2613972"/>
              <a:gd name="connsiteX208" fmla="*/ 2711006 w 5049473"/>
              <a:gd name="connsiteY208" fmla="*/ 238966 h 2613972"/>
              <a:gd name="connsiteX0" fmla="*/ 4779292 w 5049473"/>
              <a:gd name="connsiteY0" fmla="*/ 514738 h 2613972"/>
              <a:gd name="connsiteX1" fmla="*/ 4821292 w 5049473"/>
              <a:gd name="connsiteY1" fmla="*/ 565900 h 2613972"/>
              <a:gd name="connsiteX2" fmla="*/ 4891596 w 5049473"/>
              <a:gd name="connsiteY2" fmla="*/ 551023 h 2613972"/>
              <a:gd name="connsiteX3" fmla="*/ 4895406 w 5049473"/>
              <a:gd name="connsiteY3" fmla="*/ 471195 h 2613972"/>
              <a:gd name="connsiteX4" fmla="*/ 4843880 w 5049473"/>
              <a:gd name="connsiteY4" fmla="*/ 423479 h 2613972"/>
              <a:gd name="connsiteX5" fmla="*/ 4750263 w 5049473"/>
              <a:gd name="connsiteY5" fmla="*/ 427652 h 2613972"/>
              <a:gd name="connsiteX6" fmla="*/ 4684223 w 5049473"/>
              <a:gd name="connsiteY6" fmla="*/ 528435 h 2613972"/>
              <a:gd name="connsiteX7" fmla="*/ 4706720 w 5049473"/>
              <a:gd name="connsiteY7" fmla="*/ 674395 h 2613972"/>
              <a:gd name="connsiteX8" fmla="*/ 4801063 w 5049473"/>
              <a:gd name="connsiteY8" fmla="*/ 739709 h 2613972"/>
              <a:gd name="connsiteX9" fmla="*/ 4915000 w 5049473"/>
              <a:gd name="connsiteY9" fmla="*/ 721385 h 2613972"/>
              <a:gd name="connsiteX10" fmla="*/ 5038190 w 5049473"/>
              <a:gd name="connsiteY10" fmla="*/ 586946 h 2613972"/>
              <a:gd name="connsiteX11" fmla="*/ 5035106 w 5049473"/>
              <a:gd name="connsiteY11" fmla="*/ 445432 h 2613972"/>
              <a:gd name="connsiteX12" fmla="*/ 4960720 w 5049473"/>
              <a:gd name="connsiteY12" fmla="*/ 318795 h 2613972"/>
              <a:gd name="connsiteX13" fmla="*/ 4769676 w 5049473"/>
              <a:gd name="connsiteY13" fmla="*/ 166395 h 2613972"/>
              <a:gd name="connsiteX14" fmla="*/ 4568835 w 5049473"/>
              <a:gd name="connsiteY14" fmla="*/ 72052 h 2613972"/>
              <a:gd name="connsiteX15" fmla="*/ 4264035 w 5049473"/>
              <a:gd name="connsiteY15" fmla="*/ 6738 h 2613972"/>
              <a:gd name="connsiteX16" fmla="*/ 3939822 w 5049473"/>
              <a:gd name="connsiteY16" fmla="*/ 9550 h 2613972"/>
              <a:gd name="connsiteX17" fmla="*/ 3722380 w 5049473"/>
              <a:gd name="connsiteY17" fmla="*/ 72778 h 2613972"/>
              <a:gd name="connsiteX18" fmla="*/ 3547755 w 5049473"/>
              <a:gd name="connsiteY18" fmla="*/ 254932 h 2613972"/>
              <a:gd name="connsiteX19" fmla="*/ 3502035 w 5049473"/>
              <a:gd name="connsiteY19" fmla="*/ 427652 h 2613972"/>
              <a:gd name="connsiteX20" fmla="*/ 3501672 w 5049473"/>
              <a:gd name="connsiteY20" fmla="*/ 560095 h 2613972"/>
              <a:gd name="connsiteX21" fmla="*/ 3554649 w 5049473"/>
              <a:gd name="connsiteY21" fmla="*/ 674395 h 2613972"/>
              <a:gd name="connsiteX22" fmla="*/ 3638106 w 5049473"/>
              <a:gd name="connsiteY22" fmla="*/ 736806 h 2613972"/>
              <a:gd name="connsiteX23" fmla="*/ 3756397 w 5049473"/>
              <a:gd name="connsiteY23" fmla="*/ 759303 h 2613972"/>
              <a:gd name="connsiteX24" fmla="*/ 3886663 w 5049473"/>
              <a:gd name="connsiteY24" fmla="*/ 746966 h 2613972"/>
              <a:gd name="connsiteX25" fmla="*/ 3980643 w 5049473"/>
              <a:gd name="connsiteY25" fmla="*/ 665686 h 2613972"/>
              <a:gd name="connsiteX26" fmla="*/ 4000237 w 5049473"/>
              <a:gd name="connsiteY26" fmla="*/ 584043 h 2613972"/>
              <a:gd name="connsiteX27" fmla="*/ 3943450 w 5049473"/>
              <a:gd name="connsiteY27" fmla="*/ 487160 h 2613972"/>
              <a:gd name="connsiteX28" fmla="*/ 3866706 w 5049473"/>
              <a:gd name="connsiteY28" fmla="*/ 455229 h 2613972"/>
              <a:gd name="connsiteX29" fmla="*/ 3801120 w 5049473"/>
              <a:gd name="connsiteY29" fmla="*/ 466659 h 2613972"/>
              <a:gd name="connsiteX30" fmla="*/ 3763292 w 5049473"/>
              <a:gd name="connsiteY30" fmla="*/ 536509 h 2613972"/>
              <a:gd name="connsiteX31" fmla="*/ 3770005 w 5049473"/>
              <a:gd name="connsiteY31" fmla="*/ 633845 h 2613972"/>
              <a:gd name="connsiteX32" fmla="*/ 3681286 w 5049473"/>
              <a:gd name="connsiteY32" fmla="*/ 546669 h 2613972"/>
              <a:gd name="connsiteX33" fmla="*/ 3668949 w 5049473"/>
              <a:gd name="connsiteY33" fmla="*/ 442166 h 2613972"/>
              <a:gd name="connsiteX34" fmla="*/ 3724285 w 5049473"/>
              <a:gd name="connsiteY34" fmla="*/ 353992 h 2613972"/>
              <a:gd name="connsiteX35" fmla="*/ 3827427 w 5049473"/>
              <a:gd name="connsiteY35" fmla="*/ 318069 h 2613972"/>
              <a:gd name="connsiteX36" fmla="*/ 3959235 w 5049473"/>
              <a:gd name="connsiteY36" fmla="*/ 340566 h 2613972"/>
              <a:gd name="connsiteX37" fmla="*/ 4097120 w 5049473"/>
              <a:gd name="connsiteY37" fmla="*/ 485709 h 2613972"/>
              <a:gd name="connsiteX38" fmla="*/ 4111997 w 5049473"/>
              <a:gd name="connsiteY38" fmla="*/ 627586 h 2613972"/>
              <a:gd name="connsiteX39" fmla="*/ 4060835 w 5049473"/>
              <a:gd name="connsiteY39" fmla="*/ 775995 h 2613972"/>
              <a:gd name="connsiteX40" fmla="*/ 3946897 w 5049473"/>
              <a:gd name="connsiteY40" fmla="*/ 858000 h 2613972"/>
              <a:gd name="connsiteX41" fmla="*/ 3780255 w 5049473"/>
              <a:gd name="connsiteY41" fmla="*/ 892472 h 2613972"/>
              <a:gd name="connsiteX42" fmla="*/ 3567349 w 5049473"/>
              <a:gd name="connsiteY42" fmla="*/ 870338 h 2613972"/>
              <a:gd name="connsiteX43" fmla="*/ 3414586 w 5049473"/>
              <a:gd name="connsiteY43" fmla="*/ 817633 h 2613972"/>
              <a:gd name="connsiteX44" fmla="*/ 3324870 w 5049473"/>
              <a:gd name="connsiteY44" fmla="*/ 699432 h 2613972"/>
              <a:gd name="connsiteX45" fmla="*/ 3267538 w 5049473"/>
              <a:gd name="connsiteY45" fmla="*/ 546941 h 2613972"/>
              <a:gd name="connsiteX46" fmla="*/ 3199412 w 5049473"/>
              <a:gd name="connsiteY46" fmla="*/ 374675 h 2613972"/>
              <a:gd name="connsiteX47" fmla="*/ 3139177 w 5049473"/>
              <a:gd name="connsiteY47" fmla="*/ 289766 h 2613972"/>
              <a:gd name="connsiteX48" fmla="*/ 3081120 w 5049473"/>
              <a:gd name="connsiteY48" fmla="*/ 238966 h 2613972"/>
              <a:gd name="connsiteX49" fmla="*/ 3008549 w 5049473"/>
              <a:gd name="connsiteY49" fmla="*/ 180909 h 2613972"/>
              <a:gd name="connsiteX50" fmla="*/ 2934889 w 5049473"/>
              <a:gd name="connsiteY50" fmla="*/ 131198 h 2613972"/>
              <a:gd name="connsiteX51" fmla="*/ 2827120 w 5049473"/>
              <a:gd name="connsiteY51" fmla="*/ 86566 h 2613972"/>
              <a:gd name="connsiteX52" fmla="*/ 2667463 w 5049473"/>
              <a:gd name="connsiteY52" fmla="*/ 57538 h 2613972"/>
              <a:gd name="connsiteX53" fmla="*/ 2500549 w 5049473"/>
              <a:gd name="connsiteY53" fmla="*/ 50280 h 2613972"/>
              <a:gd name="connsiteX54" fmla="*/ 2275577 w 5049473"/>
              <a:gd name="connsiteY54" fmla="*/ 28509 h 2613972"/>
              <a:gd name="connsiteX55" fmla="*/ 2036092 w 5049473"/>
              <a:gd name="connsiteY55" fmla="*/ 13995 h 2613972"/>
              <a:gd name="connsiteX56" fmla="*/ 1753063 w 5049473"/>
              <a:gd name="connsiteY56" fmla="*/ 35766 h 2613972"/>
              <a:gd name="connsiteX57" fmla="*/ 1519746 w 5049473"/>
              <a:gd name="connsiteY57" fmla="*/ 88743 h 2613972"/>
              <a:gd name="connsiteX58" fmla="*/ 1157977 w 5049473"/>
              <a:gd name="connsiteY58" fmla="*/ 197238 h 2613972"/>
              <a:gd name="connsiteX59" fmla="*/ 969292 w 5049473"/>
              <a:gd name="connsiteY59" fmla="*/ 267995 h 2613972"/>
              <a:gd name="connsiteX60" fmla="*/ 889463 w 5049473"/>
              <a:gd name="connsiteY60" fmla="*/ 326052 h 2613972"/>
              <a:gd name="connsiteX61" fmla="*/ 763189 w 5049473"/>
              <a:gd name="connsiteY61" fmla="*/ 427289 h 2613972"/>
              <a:gd name="connsiteX62" fmla="*/ 693520 w 5049473"/>
              <a:gd name="connsiteY62" fmla="*/ 507480 h 2613972"/>
              <a:gd name="connsiteX63" fmla="*/ 664492 w 5049473"/>
              <a:gd name="connsiteY63" fmla="*/ 551023 h 2613972"/>
              <a:gd name="connsiteX64" fmla="*/ 642720 w 5049473"/>
              <a:gd name="connsiteY64" fmla="*/ 616338 h 2613972"/>
              <a:gd name="connsiteX65" fmla="*/ 651792 w 5049473"/>
              <a:gd name="connsiteY65" fmla="*/ 747692 h 2613972"/>
              <a:gd name="connsiteX66" fmla="*/ 700052 w 5049473"/>
              <a:gd name="connsiteY66" fmla="*/ 811192 h 2613972"/>
              <a:gd name="connsiteX67" fmla="*/ 751577 w 5049473"/>
              <a:gd name="connsiteY67" fmla="*/ 811555 h 2613972"/>
              <a:gd name="connsiteX68" fmla="*/ 775889 w 5049473"/>
              <a:gd name="connsiteY68" fmla="*/ 755675 h 2613972"/>
              <a:gd name="connsiteX69" fmla="*/ 764640 w 5049473"/>
              <a:gd name="connsiteY69" fmla="*/ 686006 h 2613972"/>
              <a:gd name="connsiteX70" fmla="*/ 704769 w 5049473"/>
              <a:gd name="connsiteY70" fmla="*/ 651172 h 2613972"/>
              <a:gd name="connsiteX71" fmla="*/ 567246 w 5049473"/>
              <a:gd name="connsiteY71" fmla="*/ 645729 h 2613972"/>
              <a:gd name="connsiteX72" fmla="*/ 468549 w 5049473"/>
              <a:gd name="connsiteY72" fmla="*/ 688909 h 2613972"/>
              <a:gd name="connsiteX73" fmla="*/ 446777 w 5049473"/>
              <a:gd name="connsiteY73" fmla="*/ 761480 h 2613972"/>
              <a:gd name="connsiteX74" fmla="*/ 475806 w 5049473"/>
              <a:gd name="connsiteY74" fmla="*/ 855823 h 2613972"/>
              <a:gd name="connsiteX75" fmla="*/ 533863 w 5049473"/>
              <a:gd name="connsiteY75" fmla="*/ 848566 h 2613972"/>
              <a:gd name="connsiteX76" fmla="*/ 541120 w 5049473"/>
              <a:gd name="connsiteY76" fmla="*/ 826795 h 2613972"/>
              <a:gd name="connsiteX77" fmla="*/ 519349 w 5049473"/>
              <a:gd name="connsiteY77" fmla="*/ 746966 h 2613972"/>
              <a:gd name="connsiteX78" fmla="*/ 497577 w 5049473"/>
              <a:gd name="connsiteY78" fmla="*/ 732452 h 2613972"/>
              <a:gd name="connsiteX79" fmla="*/ 352435 w 5049473"/>
              <a:gd name="connsiteY79" fmla="*/ 739709 h 2613972"/>
              <a:gd name="connsiteX80" fmla="*/ 252286 w 5049473"/>
              <a:gd name="connsiteY80" fmla="*/ 797766 h 2613972"/>
              <a:gd name="connsiteX81" fmla="*/ 192777 w 5049473"/>
              <a:gd name="connsiteY81" fmla="*/ 899366 h 2613972"/>
              <a:gd name="connsiteX82" fmla="*/ 187335 w 5049473"/>
              <a:gd name="connsiteY82" fmla="*/ 1033260 h 2613972"/>
              <a:gd name="connsiteX83" fmla="*/ 218177 w 5049473"/>
              <a:gd name="connsiteY83" fmla="*/ 1077529 h 2613972"/>
              <a:gd name="connsiteX84" fmla="*/ 278049 w 5049473"/>
              <a:gd name="connsiteY84" fmla="*/ 1070272 h 2613972"/>
              <a:gd name="connsiteX85" fmla="*/ 297643 w 5049473"/>
              <a:gd name="connsiteY85" fmla="*/ 1029269 h 2613972"/>
              <a:gd name="connsiteX86" fmla="*/ 260995 w 5049473"/>
              <a:gd name="connsiteY86" fmla="*/ 964318 h 2613972"/>
              <a:gd name="connsiteX87" fmla="*/ 172095 w 5049473"/>
              <a:gd name="connsiteY87" fmla="*/ 958875 h 2613972"/>
              <a:gd name="connsiteX88" fmla="*/ 108957 w 5049473"/>
              <a:gd name="connsiteY88" fmla="*/ 1003143 h 2613972"/>
              <a:gd name="connsiteX89" fmla="*/ 54892 w 5049473"/>
              <a:gd name="connsiteY89" fmla="*/ 1073538 h 2613972"/>
              <a:gd name="connsiteX90" fmla="*/ 14252 w 5049473"/>
              <a:gd name="connsiteY90" fmla="*/ 1163526 h 2613972"/>
              <a:gd name="connsiteX91" fmla="*/ 20783 w 5049473"/>
              <a:gd name="connsiteY91" fmla="*/ 1268755 h 2613972"/>
              <a:gd name="connsiteX92" fmla="*/ 69406 w 5049473"/>
              <a:gd name="connsiteY92" fmla="*/ 1320280 h 2613972"/>
              <a:gd name="connsiteX93" fmla="*/ 112949 w 5049473"/>
              <a:gd name="connsiteY93" fmla="*/ 1349309 h 2613972"/>
              <a:gd name="connsiteX94" fmla="*/ 159032 w 5049473"/>
              <a:gd name="connsiteY94" fmla="*/ 1348583 h 2613972"/>
              <a:gd name="connsiteX95" fmla="*/ 217089 w 5049473"/>
              <a:gd name="connsiteY95" fmla="*/ 1323183 h 2613972"/>
              <a:gd name="connsiteX96" fmla="*/ 199672 w 5049473"/>
              <a:gd name="connsiteY96" fmla="*/ 1249886 h 2613972"/>
              <a:gd name="connsiteX97" fmla="*/ 124197 w 5049473"/>
              <a:gd name="connsiteY97" fmla="*/ 1242992 h 2613972"/>
              <a:gd name="connsiteX98" fmla="*/ 54892 w 5049473"/>
              <a:gd name="connsiteY98" fmla="*/ 1269480 h 2613972"/>
              <a:gd name="connsiteX99" fmla="*/ 33120 w 5049473"/>
              <a:gd name="connsiteY99" fmla="*/ 1305766 h 2613972"/>
              <a:gd name="connsiteX100" fmla="*/ 18606 w 5049473"/>
              <a:gd name="connsiteY100" fmla="*/ 1327538 h 2613972"/>
              <a:gd name="connsiteX101" fmla="*/ 4092 w 5049473"/>
              <a:gd name="connsiteY101" fmla="*/ 1386320 h 2613972"/>
              <a:gd name="connsiteX102" fmla="*/ 3729 w 5049473"/>
              <a:gd name="connsiteY102" fmla="*/ 1442926 h 2613972"/>
              <a:gd name="connsiteX103" fmla="*/ 47635 w 5049473"/>
              <a:gd name="connsiteY103" fmla="*/ 1501709 h 2613972"/>
              <a:gd name="connsiteX104" fmla="*/ 91177 w 5049473"/>
              <a:gd name="connsiteY104" fmla="*/ 1530738 h 2613972"/>
              <a:gd name="connsiteX105" fmla="*/ 127100 w 5049473"/>
              <a:gd name="connsiteY105" fmla="*/ 1575006 h 2613972"/>
              <a:gd name="connsiteX106" fmla="*/ 171006 w 5049473"/>
              <a:gd name="connsiteY106" fmla="*/ 1588795 h 2613972"/>
              <a:gd name="connsiteX107" fmla="*/ 228337 w 5049473"/>
              <a:gd name="connsiteY107" fmla="*/ 1568475 h 2613972"/>
              <a:gd name="connsiteX108" fmla="*/ 236683 w 5049473"/>
              <a:gd name="connsiteY108" fmla="*/ 1490460 h 2613972"/>
              <a:gd name="connsiteX109" fmla="*/ 157217 w 5049473"/>
              <a:gd name="connsiteY109" fmla="*/ 1472318 h 2613972"/>
              <a:gd name="connsiteX110" fmla="*/ 105692 w 5049473"/>
              <a:gd name="connsiteY110" fmla="*/ 1508966 h 2613972"/>
              <a:gd name="connsiteX111" fmla="*/ 105692 w 5049473"/>
              <a:gd name="connsiteY111" fmla="*/ 1704909 h 2613972"/>
              <a:gd name="connsiteX112" fmla="*/ 141615 w 5049473"/>
              <a:gd name="connsiteY112" fmla="*/ 1756072 h 2613972"/>
              <a:gd name="connsiteX113" fmla="*/ 192777 w 5049473"/>
              <a:gd name="connsiteY113" fmla="*/ 1799252 h 2613972"/>
              <a:gd name="connsiteX114" fmla="*/ 250835 w 5049473"/>
              <a:gd name="connsiteY114" fmla="*/ 1835538 h 2613972"/>
              <a:gd name="connsiteX115" fmla="*/ 359692 w 5049473"/>
              <a:gd name="connsiteY115" fmla="*/ 1828280 h 2613972"/>
              <a:gd name="connsiteX116" fmla="*/ 394163 w 5049473"/>
              <a:gd name="connsiteY116" fmla="*/ 1803243 h 2613972"/>
              <a:gd name="connsiteX117" fmla="*/ 410492 w 5049473"/>
              <a:gd name="connsiteY117" fmla="*/ 1704909 h 2613972"/>
              <a:gd name="connsiteX118" fmla="*/ 366949 w 5049473"/>
              <a:gd name="connsiteY118" fmla="*/ 1690395 h 2613972"/>
              <a:gd name="connsiteX119" fmla="*/ 316149 w 5049473"/>
              <a:gd name="connsiteY119" fmla="*/ 1697652 h 2613972"/>
              <a:gd name="connsiteX120" fmla="*/ 279863 w 5049473"/>
              <a:gd name="connsiteY120" fmla="*/ 1726680 h 2613972"/>
              <a:gd name="connsiteX121" fmla="*/ 265349 w 5049473"/>
              <a:gd name="connsiteY121" fmla="*/ 1791995 h 2613972"/>
              <a:gd name="connsiteX122" fmla="*/ 276235 w 5049473"/>
              <a:gd name="connsiteY122" fmla="*/ 1945846 h 2613972"/>
              <a:gd name="connsiteX123" fmla="*/ 331026 w 5049473"/>
              <a:gd name="connsiteY123" fmla="*/ 1991203 h 2613972"/>
              <a:gd name="connsiteX124" fmla="*/ 417749 w 5049473"/>
              <a:gd name="connsiteY124" fmla="*/ 2009709 h 2613972"/>
              <a:gd name="connsiteX125" fmla="*/ 526606 w 5049473"/>
              <a:gd name="connsiteY125" fmla="*/ 2002452 h 2613972"/>
              <a:gd name="connsiteX126" fmla="*/ 555635 w 5049473"/>
              <a:gd name="connsiteY126" fmla="*/ 1980680 h 2613972"/>
              <a:gd name="connsiteX127" fmla="*/ 599177 w 5049473"/>
              <a:gd name="connsiteY127" fmla="*/ 1951652 h 2613972"/>
              <a:gd name="connsiteX128" fmla="*/ 628206 w 5049473"/>
              <a:gd name="connsiteY128" fmla="*/ 1908109 h 2613972"/>
              <a:gd name="connsiteX129" fmla="*/ 613692 w 5049473"/>
              <a:gd name="connsiteY129" fmla="*/ 1842795 h 2613972"/>
              <a:gd name="connsiteX130" fmla="*/ 570149 w 5049473"/>
              <a:gd name="connsiteY130" fmla="*/ 1799252 h 2613972"/>
              <a:gd name="connsiteX131" fmla="*/ 528057 w 5049473"/>
              <a:gd name="connsiteY131" fmla="*/ 1807235 h 2613972"/>
              <a:gd name="connsiteX132" fmla="*/ 481249 w 5049473"/>
              <a:gd name="connsiteY132" fmla="*/ 1905206 h 2613972"/>
              <a:gd name="connsiteX133" fmla="*/ 555635 w 5049473"/>
              <a:gd name="connsiteY133" fmla="*/ 2002452 h 2613972"/>
              <a:gd name="connsiteX134" fmla="*/ 570149 w 5049473"/>
              <a:gd name="connsiteY134" fmla="*/ 2024223 h 2613972"/>
              <a:gd name="connsiteX135" fmla="*/ 700777 w 5049473"/>
              <a:gd name="connsiteY135" fmla="*/ 2075023 h 2613972"/>
              <a:gd name="connsiteX136" fmla="*/ 737063 w 5049473"/>
              <a:gd name="connsiteY136" fmla="*/ 2089538 h 2613972"/>
              <a:gd name="connsiteX137" fmla="*/ 867692 w 5049473"/>
              <a:gd name="connsiteY137" fmla="*/ 2126549 h 2613972"/>
              <a:gd name="connsiteX138" fmla="*/ 969292 w 5049473"/>
              <a:gd name="connsiteY138" fmla="*/ 2154852 h 2613972"/>
              <a:gd name="connsiteX139" fmla="*/ 1078149 w 5049473"/>
              <a:gd name="connsiteY139" fmla="*/ 2140338 h 2613972"/>
              <a:gd name="connsiteX140" fmla="*/ 1128949 w 5049473"/>
              <a:gd name="connsiteY140" fmla="*/ 2111309 h 2613972"/>
              <a:gd name="connsiteX141" fmla="*/ 1247603 w 5049473"/>
              <a:gd name="connsiteY141" fmla="*/ 2020232 h 2613972"/>
              <a:gd name="connsiteX142" fmla="*/ 1291509 w 5049473"/>
              <a:gd name="connsiteY142" fmla="*/ 1963989 h 2613972"/>
              <a:gd name="connsiteX143" fmla="*/ 1278083 w 5049473"/>
              <a:gd name="connsiteY143" fmla="*/ 1846060 h 2613972"/>
              <a:gd name="connsiteX144" fmla="*/ 1223292 w 5049473"/>
              <a:gd name="connsiteY144" fmla="*/ 1821023 h 2613972"/>
              <a:gd name="connsiteX145" fmla="*/ 1129675 w 5049473"/>
              <a:gd name="connsiteY145" fmla="*/ 1839892 h 2613972"/>
              <a:gd name="connsiteX146" fmla="*/ 1107177 w 5049473"/>
              <a:gd name="connsiteY146" fmla="*/ 1900852 h 2613972"/>
              <a:gd name="connsiteX147" fmla="*/ 1085406 w 5049473"/>
              <a:gd name="connsiteY147" fmla="*/ 2009709 h 2613972"/>
              <a:gd name="connsiteX148" fmla="*/ 1020092 w 5049473"/>
              <a:gd name="connsiteY148" fmla="*/ 2002452 h 2613972"/>
              <a:gd name="connsiteX149" fmla="*/ 984532 w 5049473"/>
              <a:gd name="connsiteY149" fmla="*/ 1918269 h 2613972"/>
              <a:gd name="connsiteX150" fmla="*/ 996869 w 5049473"/>
              <a:gd name="connsiteY150" fmla="*/ 1814492 h 2613972"/>
              <a:gd name="connsiteX151" fmla="*/ 1070529 w 5049473"/>
              <a:gd name="connsiteY151" fmla="*/ 1738292 h 2613972"/>
              <a:gd name="connsiteX152" fmla="*/ 1230549 w 5049473"/>
              <a:gd name="connsiteY152" fmla="*/ 1697652 h 2613972"/>
              <a:gd name="connsiteX153" fmla="*/ 1339406 w 5049473"/>
              <a:gd name="connsiteY153" fmla="*/ 1704909 h 2613972"/>
              <a:gd name="connsiteX154" fmla="*/ 1426492 w 5049473"/>
              <a:gd name="connsiteY154" fmla="*/ 1748452 h 2613972"/>
              <a:gd name="connsiteX155" fmla="*/ 1480557 w 5049473"/>
              <a:gd name="connsiteY155" fmla="*/ 1799252 h 2613972"/>
              <a:gd name="connsiteX156" fmla="*/ 1510312 w 5049473"/>
              <a:gd name="connsiteY156" fmla="*/ 1866380 h 2613972"/>
              <a:gd name="connsiteX157" fmla="*/ 1511037 w 5049473"/>
              <a:gd name="connsiteY157" fmla="*/ 1968706 h 2613972"/>
              <a:gd name="connsiteX158" fmla="*/ 1463866 w 5049473"/>
              <a:gd name="connsiteY158" fmla="*/ 2053615 h 2613972"/>
              <a:gd name="connsiteX159" fmla="*/ 1404720 w 5049473"/>
              <a:gd name="connsiteY159" fmla="*/ 2169366 h 2613972"/>
              <a:gd name="connsiteX160" fmla="*/ 1368435 w 5049473"/>
              <a:gd name="connsiteY160" fmla="*/ 2299995 h 2613972"/>
              <a:gd name="connsiteX161" fmla="*/ 1370975 w 5049473"/>
              <a:gd name="connsiteY161" fmla="*/ 2456023 h 2613972"/>
              <a:gd name="connsiteX162" fmla="*/ 1513577 w 5049473"/>
              <a:gd name="connsiteY162" fmla="*/ 2561252 h 2613972"/>
              <a:gd name="connsiteX163" fmla="*/ 1636949 w 5049473"/>
              <a:gd name="connsiteY163" fmla="*/ 2597538 h 2613972"/>
              <a:gd name="connsiteX164" fmla="*/ 1813297 w 5049473"/>
              <a:gd name="connsiteY164" fmla="*/ 2613957 h 2613972"/>
              <a:gd name="connsiteX165" fmla="*/ 1929775 w 5049473"/>
              <a:gd name="connsiteY165" fmla="*/ 2579213 h 2613972"/>
              <a:gd name="connsiteX166" fmla="*/ 1963520 w 5049473"/>
              <a:gd name="connsiteY166" fmla="*/ 2503195 h 2613972"/>
              <a:gd name="connsiteX167" fmla="*/ 2006337 w 5049473"/>
              <a:gd name="connsiteY167" fmla="*/ 2321766 h 2613972"/>
              <a:gd name="connsiteX168" fmla="*/ 2043349 w 5049473"/>
              <a:gd name="connsiteY168" fmla="*/ 2118566 h 2613972"/>
              <a:gd name="connsiteX169" fmla="*/ 2102495 w 5049473"/>
              <a:gd name="connsiteY169" fmla="*/ 1994469 h 2613972"/>
              <a:gd name="connsiteX170" fmla="*/ 2221512 w 5049473"/>
              <a:gd name="connsiteY170" fmla="*/ 1885975 h 2613972"/>
              <a:gd name="connsiteX171" fmla="*/ 2333362 w 5049473"/>
              <a:gd name="connsiteY171" fmla="*/ 1873365 h 2613972"/>
              <a:gd name="connsiteX172" fmla="*/ 2398949 w 5049473"/>
              <a:gd name="connsiteY172" fmla="*/ 1886338 h 2613972"/>
              <a:gd name="connsiteX173" fmla="*/ 2457006 w 5049473"/>
              <a:gd name="connsiteY173" fmla="*/ 1937138 h 2613972"/>
              <a:gd name="connsiteX174" fmla="*/ 2493292 w 5049473"/>
              <a:gd name="connsiteY174" fmla="*/ 1980680 h 2613972"/>
              <a:gd name="connsiteX175" fmla="*/ 2533387 w 5049473"/>
              <a:gd name="connsiteY175" fmla="*/ 2070850 h 2613972"/>
              <a:gd name="connsiteX176" fmla="*/ 2542550 w 5049473"/>
              <a:gd name="connsiteY176" fmla="*/ 2186783 h 2613972"/>
              <a:gd name="connsiteX177" fmla="*/ 2476600 w 5049473"/>
              <a:gd name="connsiteY177" fmla="*/ 2276772 h 2613972"/>
              <a:gd name="connsiteX178" fmla="*/ 2332092 w 5049473"/>
              <a:gd name="connsiteY178" fmla="*/ 2284845 h 2613972"/>
              <a:gd name="connsiteX179" fmla="*/ 2435144 w 5049473"/>
              <a:gd name="connsiteY179" fmla="*/ 2156666 h 2613972"/>
              <a:gd name="connsiteX180" fmla="*/ 2379899 w 5049473"/>
              <a:gd name="connsiteY180" fmla="*/ 2052435 h 2613972"/>
              <a:gd name="connsiteX181" fmla="*/ 2275577 w 5049473"/>
              <a:gd name="connsiteY181" fmla="*/ 2024223 h 2613972"/>
              <a:gd name="connsiteX182" fmla="*/ 2152206 w 5049473"/>
              <a:gd name="connsiteY182" fmla="*/ 2118566 h 2613972"/>
              <a:gd name="connsiteX183" fmla="*/ 2130435 w 5049473"/>
              <a:gd name="connsiteY183" fmla="*/ 2358052 h 2613972"/>
              <a:gd name="connsiteX184" fmla="*/ 2209265 w 5049473"/>
              <a:gd name="connsiteY184" fmla="*/ 2471898 h 2613972"/>
              <a:gd name="connsiteX185" fmla="*/ 2319120 w 5049473"/>
              <a:gd name="connsiteY185" fmla="*/ 2539480 h 2613972"/>
              <a:gd name="connsiteX186" fmla="*/ 2532662 w 5049473"/>
              <a:gd name="connsiteY186" fmla="*/ 2572682 h 2613972"/>
              <a:gd name="connsiteX187" fmla="*/ 2587635 w 5049473"/>
              <a:gd name="connsiteY187" fmla="*/ 2488680 h 2613972"/>
              <a:gd name="connsiteX188" fmla="*/ 2594892 w 5049473"/>
              <a:gd name="connsiteY188" fmla="*/ 2416109 h 2613972"/>
              <a:gd name="connsiteX189" fmla="*/ 2790835 w 5049473"/>
              <a:gd name="connsiteY189" fmla="*/ 2459652 h 2613972"/>
              <a:gd name="connsiteX190" fmla="*/ 2767612 w 5049473"/>
              <a:gd name="connsiteY190" fmla="*/ 2272145 h 2613972"/>
              <a:gd name="connsiteX191" fmla="*/ 2980246 w 5049473"/>
              <a:gd name="connsiteY191" fmla="*/ 2288837 h 2613972"/>
              <a:gd name="connsiteX192" fmla="*/ 2916474 w 5049473"/>
              <a:gd name="connsiteY192" fmla="*/ 2071576 h 2613972"/>
              <a:gd name="connsiteX193" fmla="*/ 3146435 w 5049473"/>
              <a:gd name="connsiteY193" fmla="*/ 2045995 h 2613972"/>
              <a:gd name="connsiteX194" fmla="*/ 3023063 w 5049473"/>
              <a:gd name="connsiteY194" fmla="*/ 1850052 h 2613972"/>
              <a:gd name="connsiteX195" fmla="*/ 3251300 w 5049473"/>
              <a:gd name="connsiteY195" fmla="*/ 1833179 h 2613972"/>
              <a:gd name="connsiteX196" fmla="*/ 3091099 w 5049473"/>
              <a:gd name="connsiteY196" fmla="*/ 1654109 h 2613972"/>
              <a:gd name="connsiteX197" fmla="*/ 3298835 w 5049473"/>
              <a:gd name="connsiteY197" fmla="*/ 1574280 h 2613972"/>
              <a:gd name="connsiteX198" fmla="*/ 3119402 w 5049473"/>
              <a:gd name="connsiteY198" fmla="*/ 1427233 h 2613972"/>
              <a:gd name="connsiteX199" fmla="*/ 3313349 w 5049473"/>
              <a:gd name="connsiteY199" fmla="*/ 1269480 h 2613972"/>
              <a:gd name="connsiteX200" fmla="*/ 3097993 w 5049473"/>
              <a:gd name="connsiteY200" fmla="*/ 1179401 h 2613972"/>
              <a:gd name="connsiteX201" fmla="*/ 3255292 w 5049473"/>
              <a:gd name="connsiteY201" fmla="*/ 1000966 h 2613972"/>
              <a:gd name="connsiteX202" fmla="*/ 3028325 w 5049473"/>
              <a:gd name="connsiteY202" fmla="*/ 929937 h 2613972"/>
              <a:gd name="connsiteX203" fmla="*/ 3131920 w 5049473"/>
              <a:gd name="connsiteY203" fmla="*/ 710680 h 2613972"/>
              <a:gd name="connsiteX204" fmla="*/ 2892435 w 5049473"/>
              <a:gd name="connsiteY204" fmla="*/ 652623 h 2613972"/>
              <a:gd name="connsiteX205" fmla="*/ 2976527 w 5049473"/>
              <a:gd name="connsiteY205" fmla="*/ 470741 h 2613972"/>
              <a:gd name="connsiteX206" fmla="*/ 2736950 w 5049473"/>
              <a:gd name="connsiteY206" fmla="*/ 453233 h 2613972"/>
              <a:gd name="connsiteX207" fmla="*/ 2725520 w 5049473"/>
              <a:gd name="connsiteY207" fmla="*/ 297023 h 2613972"/>
              <a:gd name="connsiteX208" fmla="*/ 2711006 w 5049473"/>
              <a:gd name="connsiteY208" fmla="*/ 238966 h 2613972"/>
              <a:gd name="connsiteX0" fmla="*/ 4779292 w 5049473"/>
              <a:gd name="connsiteY0" fmla="*/ 514738 h 2613972"/>
              <a:gd name="connsiteX1" fmla="*/ 4821292 w 5049473"/>
              <a:gd name="connsiteY1" fmla="*/ 565900 h 2613972"/>
              <a:gd name="connsiteX2" fmla="*/ 4891596 w 5049473"/>
              <a:gd name="connsiteY2" fmla="*/ 551023 h 2613972"/>
              <a:gd name="connsiteX3" fmla="*/ 4895406 w 5049473"/>
              <a:gd name="connsiteY3" fmla="*/ 471195 h 2613972"/>
              <a:gd name="connsiteX4" fmla="*/ 4843880 w 5049473"/>
              <a:gd name="connsiteY4" fmla="*/ 423479 h 2613972"/>
              <a:gd name="connsiteX5" fmla="*/ 4750263 w 5049473"/>
              <a:gd name="connsiteY5" fmla="*/ 427652 h 2613972"/>
              <a:gd name="connsiteX6" fmla="*/ 4684223 w 5049473"/>
              <a:gd name="connsiteY6" fmla="*/ 528435 h 2613972"/>
              <a:gd name="connsiteX7" fmla="*/ 4706720 w 5049473"/>
              <a:gd name="connsiteY7" fmla="*/ 674395 h 2613972"/>
              <a:gd name="connsiteX8" fmla="*/ 4801063 w 5049473"/>
              <a:gd name="connsiteY8" fmla="*/ 739709 h 2613972"/>
              <a:gd name="connsiteX9" fmla="*/ 4915000 w 5049473"/>
              <a:gd name="connsiteY9" fmla="*/ 721385 h 2613972"/>
              <a:gd name="connsiteX10" fmla="*/ 5038190 w 5049473"/>
              <a:gd name="connsiteY10" fmla="*/ 586946 h 2613972"/>
              <a:gd name="connsiteX11" fmla="*/ 5035106 w 5049473"/>
              <a:gd name="connsiteY11" fmla="*/ 445432 h 2613972"/>
              <a:gd name="connsiteX12" fmla="*/ 4960720 w 5049473"/>
              <a:gd name="connsiteY12" fmla="*/ 318795 h 2613972"/>
              <a:gd name="connsiteX13" fmla="*/ 4769676 w 5049473"/>
              <a:gd name="connsiteY13" fmla="*/ 166395 h 2613972"/>
              <a:gd name="connsiteX14" fmla="*/ 4568835 w 5049473"/>
              <a:gd name="connsiteY14" fmla="*/ 72052 h 2613972"/>
              <a:gd name="connsiteX15" fmla="*/ 4264035 w 5049473"/>
              <a:gd name="connsiteY15" fmla="*/ 6738 h 2613972"/>
              <a:gd name="connsiteX16" fmla="*/ 3939822 w 5049473"/>
              <a:gd name="connsiteY16" fmla="*/ 9550 h 2613972"/>
              <a:gd name="connsiteX17" fmla="*/ 3722380 w 5049473"/>
              <a:gd name="connsiteY17" fmla="*/ 72778 h 2613972"/>
              <a:gd name="connsiteX18" fmla="*/ 3547755 w 5049473"/>
              <a:gd name="connsiteY18" fmla="*/ 254932 h 2613972"/>
              <a:gd name="connsiteX19" fmla="*/ 3502035 w 5049473"/>
              <a:gd name="connsiteY19" fmla="*/ 427652 h 2613972"/>
              <a:gd name="connsiteX20" fmla="*/ 3501672 w 5049473"/>
              <a:gd name="connsiteY20" fmla="*/ 560095 h 2613972"/>
              <a:gd name="connsiteX21" fmla="*/ 3554649 w 5049473"/>
              <a:gd name="connsiteY21" fmla="*/ 674395 h 2613972"/>
              <a:gd name="connsiteX22" fmla="*/ 3638106 w 5049473"/>
              <a:gd name="connsiteY22" fmla="*/ 736806 h 2613972"/>
              <a:gd name="connsiteX23" fmla="*/ 3756397 w 5049473"/>
              <a:gd name="connsiteY23" fmla="*/ 759303 h 2613972"/>
              <a:gd name="connsiteX24" fmla="*/ 3886663 w 5049473"/>
              <a:gd name="connsiteY24" fmla="*/ 746966 h 2613972"/>
              <a:gd name="connsiteX25" fmla="*/ 3980643 w 5049473"/>
              <a:gd name="connsiteY25" fmla="*/ 665686 h 2613972"/>
              <a:gd name="connsiteX26" fmla="*/ 4000237 w 5049473"/>
              <a:gd name="connsiteY26" fmla="*/ 584043 h 2613972"/>
              <a:gd name="connsiteX27" fmla="*/ 3943450 w 5049473"/>
              <a:gd name="connsiteY27" fmla="*/ 487160 h 2613972"/>
              <a:gd name="connsiteX28" fmla="*/ 3866706 w 5049473"/>
              <a:gd name="connsiteY28" fmla="*/ 455229 h 2613972"/>
              <a:gd name="connsiteX29" fmla="*/ 3801120 w 5049473"/>
              <a:gd name="connsiteY29" fmla="*/ 466659 h 2613972"/>
              <a:gd name="connsiteX30" fmla="*/ 3763292 w 5049473"/>
              <a:gd name="connsiteY30" fmla="*/ 536509 h 2613972"/>
              <a:gd name="connsiteX31" fmla="*/ 3770005 w 5049473"/>
              <a:gd name="connsiteY31" fmla="*/ 633845 h 2613972"/>
              <a:gd name="connsiteX32" fmla="*/ 3681286 w 5049473"/>
              <a:gd name="connsiteY32" fmla="*/ 546669 h 2613972"/>
              <a:gd name="connsiteX33" fmla="*/ 3668949 w 5049473"/>
              <a:gd name="connsiteY33" fmla="*/ 442166 h 2613972"/>
              <a:gd name="connsiteX34" fmla="*/ 3724285 w 5049473"/>
              <a:gd name="connsiteY34" fmla="*/ 353992 h 2613972"/>
              <a:gd name="connsiteX35" fmla="*/ 3827427 w 5049473"/>
              <a:gd name="connsiteY35" fmla="*/ 318069 h 2613972"/>
              <a:gd name="connsiteX36" fmla="*/ 3959235 w 5049473"/>
              <a:gd name="connsiteY36" fmla="*/ 340566 h 2613972"/>
              <a:gd name="connsiteX37" fmla="*/ 4097120 w 5049473"/>
              <a:gd name="connsiteY37" fmla="*/ 485709 h 2613972"/>
              <a:gd name="connsiteX38" fmla="*/ 4111997 w 5049473"/>
              <a:gd name="connsiteY38" fmla="*/ 627586 h 2613972"/>
              <a:gd name="connsiteX39" fmla="*/ 4060835 w 5049473"/>
              <a:gd name="connsiteY39" fmla="*/ 775995 h 2613972"/>
              <a:gd name="connsiteX40" fmla="*/ 3946897 w 5049473"/>
              <a:gd name="connsiteY40" fmla="*/ 858000 h 2613972"/>
              <a:gd name="connsiteX41" fmla="*/ 3780255 w 5049473"/>
              <a:gd name="connsiteY41" fmla="*/ 892472 h 2613972"/>
              <a:gd name="connsiteX42" fmla="*/ 3567349 w 5049473"/>
              <a:gd name="connsiteY42" fmla="*/ 870338 h 2613972"/>
              <a:gd name="connsiteX43" fmla="*/ 3414586 w 5049473"/>
              <a:gd name="connsiteY43" fmla="*/ 817633 h 2613972"/>
              <a:gd name="connsiteX44" fmla="*/ 3324870 w 5049473"/>
              <a:gd name="connsiteY44" fmla="*/ 699432 h 2613972"/>
              <a:gd name="connsiteX45" fmla="*/ 3267538 w 5049473"/>
              <a:gd name="connsiteY45" fmla="*/ 546941 h 2613972"/>
              <a:gd name="connsiteX46" fmla="*/ 3199412 w 5049473"/>
              <a:gd name="connsiteY46" fmla="*/ 374675 h 2613972"/>
              <a:gd name="connsiteX47" fmla="*/ 3139177 w 5049473"/>
              <a:gd name="connsiteY47" fmla="*/ 289766 h 2613972"/>
              <a:gd name="connsiteX48" fmla="*/ 3081120 w 5049473"/>
              <a:gd name="connsiteY48" fmla="*/ 238966 h 2613972"/>
              <a:gd name="connsiteX49" fmla="*/ 3008549 w 5049473"/>
              <a:gd name="connsiteY49" fmla="*/ 180909 h 2613972"/>
              <a:gd name="connsiteX50" fmla="*/ 2934889 w 5049473"/>
              <a:gd name="connsiteY50" fmla="*/ 131198 h 2613972"/>
              <a:gd name="connsiteX51" fmla="*/ 2827120 w 5049473"/>
              <a:gd name="connsiteY51" fmla="*/ 86566 h 2613972"/>
              <a:gd name="connsiteX52" fmla="*/ 2667463 w 5049473"/>
              <a:gd name="connsiteY52" fmla="*/ 57538 h 2613972"/>
              <a:gd name="connsiteX53" fmla="*/ 2500549 w 5049473"/>
              <a:gd name="connsiteY53" fmla="*/ 50280 h 2613972"/>
              <a:gd name="connsiteX54" fmla="*/ 2275577 w 5049473"/>
              <a:gd name="connsiteY54" fmla="*/ 28509 h 2613972"/>
              <a:gd name="connsiteX55" fmla="*/ 2036092 w 5049473"/>
              <a:gd name="connsiteY55" fmla="*/ 13995 h 2613972"/>
              <a:gd name="connsiteX56" fmla="*/ 1753063 w 5049473"/>
              <a:gd name="connsiteY56" fmla="*/ 35766 h 2613972"/>
              <a:gd name="connsiteX57" fmla="*/ 1519746 w 5049473"/>
              <a:gd name="connsiteY57" fmla="*/ 88743 h 2613972"/>
              <a:gd name="connsiteX58" fmla="*/ 969292 w 5049473"/>
              <a:gd name="connsiteY58" fmla="*/ 267995 h 2613972"/>
              <a:gd name="connsiteX59" fmla="*/ 889463 w 5049473"/>
              <a:gd name="connsiteY59" fmla="*/ 326052 h 2613972"/>
              <a:gd name="connsiteX60" fmla="*/ 763189 w 5049473"/>
              <a:gd name="connsiteY60" fmla="*/ 427289 h 2613972"/>
              <a:gd name="connsiteX61" fmla="*/ 693520 w 5049473"/>
              <a:gd name="connsiteY61" fmla="*/ 507480 h 2613972"/>
              <a:gd name="connsiteX62" fmla="*/ 664492 w 5049473"/>
              <a:gd name="connsiteY62" fmla="*/ 551023 h 2613972"/>
              <a:gd name="connsiteX63" fmla="*/ 642720 w 5049473"/>
              <a:gd name="connsiteY63" fmla="*/ 616338 h 2613972"/>
              <a:gd name="connsiteX64" fmla="*/ 651792 w 5049473"/>
              <a:gd name="connsiteY64" fmla="*/ 747692 h 2613972"/>
              <a:gd name="connsiteX65" fmla="*/ 700052 w 5049473"/>
              <a:gd name="connsiteY65" fmla="*/ 811192 h 2613972"/>
              <a:gd name="connsiteX66" fmla="*/ 751577 w 5049473"/>
              <a:gd name="connsiteY66" fmla="*/ 811555 h 2613972"/>
              <a:gd name="connsiteX67" fmla="*/ 775889 w 5049473"/>
              <a:gd name="connsiteY67" fmla="*/ 755675 h 2613972"/>
              <a:gd name="connsiteX68" fmla="*/ 764640 w 5049473"/>
              <a:gd name="connsiteY68" fmla="*/ 686006 h 2613972"/>
              <a:gd name="connsiteX69" fmla="*/ 704769 w 5049473"/>
              <a:gd name="connsiteY69" fmla="*/ 651172 h 2613972"/>
              <a:gd name="connsiteX70" fmla="*/ 567246 w 5049473"/>
              <a:gd name="connsiteY70" fmla="*/ 645729 h 2613972"/>
              <a:gd name="connsiteX71" fmla="*/ 468549 w 5049473"/>
              <a:gd name="connsiteY71" fmla="*/ 688909 h 2613972"/>
              <a:gd name="connsiteX72" fmla="*/ 446777 w 5049473"/>
              <a:gd name="connsiteY72" fmla="*/ 761480 h 2613972"/>
              <a:gd name="connsiteX73" fmla="*/ 475806 w 5049473"/>
              <a:gd name="connsiteY73" fmla="*/ 855823 h 2613972"/>
              <a:gd name="connsiteX74" fmla="*/ 533863 w 5049473"/>
              <a:gd name="connsiteY74" fmla="*/ 848566 h 2613972"/>
              <a:gd name="connsiteX75" fmla="*/ 541120 w 5049473"/>
              <a:gd name="connsiteY75" fmla="*/ 826795 h 2613972"/>
              <a:gd name="connsiteX76" fmla="*/ 519349 w 5049473"/>
              <a:gd name="connsiteY76" fmla="*/ 746966 h 2613972"/>
              <a:gd name="connsiteX77" fmla="*/ 497577 w 5049473"/>
              <a:gd name="connsiteY77" fmla="*/ 732452 h 2613972"/>
              <a:gd name="connsiteX78" fmla="*/ 352435 w 5049473"/>
              <a:gd name="connsiteY78" fmla="*/ 739709 h 2613972"/>
              <a:gd name="connsiteX79" fmla="*/ 252286 w 5049473"/>
              <a:gd name="connsiteY79" fmla="*/ 797766 h 2613972"/>
              <a:gd name="connsiteX80" fmla="*/ 192777 w 5049473"/>
              <a:gd name="connsiteY80" fmla="*/ 899366 h 2613972"/>
              <a:gd name="connsiteX81" fmla="*/ 187335 w 5049473"/>
              <a:gd name="connsiteY81" fmla="*/ 1033260 h 2613972"/>
              <a:gd name="connsiteX82" fmla="*/ 218177 w 5049473"/>
              <a:gd name="connsiteY82" fmla="*/ 1077529 h 2613972"/>
              <a:gd name="connsiteX83" fmla="*/ 278049 w 5049473"/>
              <a:gd name="connsiteY83" fmla="*/ 1070272 h 2613972"/>
              <a:gd name="connsiteX84" fmla="*/ 297643 w 5049473"/>
              <a:gd name="connsiteY84" fmla="*/ 1029269 h 2613972"/>
              <a:gd name="connsiteX85" fmla="*/ 260995 w 5049473"/>
              <a:gd name="connsiteY85" fmla="*/ 964318 h 2613972"/>
              <a:gd name="connsiteX86" fmla="*/ 172095 w 5049473"/>
              <a:gd name="connsiteY86" fmla="*/ 958875 h 2613972"/>
              <a:gd name="connsiteX87" fmla="*/ 108957 w 5049473"/>
              <a:gd name="connsiteY87" fmla="*/ 1003143 h 2613972"/>
              <a:gd name="connsiteX88" fmla="*/ 54892 w 5049473"/>
              <a:gd name="connsiteY88" fmla="*/ 1073538 h 2613972"/>
              <a:gd name="connsiteX89" fmla="*/ 14252 w 5049473"/>
              <a:gd name="connsiteY89" fmla="*/ 1163526 h 2613972"/>
              <a:gd name="connsiteX90" fmla="*/ 20783 w 5049473"/>
              <a:gd name="connsiteY90" fmla="*/ 1268755 h 2613972"/>
              <a:gd name="connsiteX91" fmla="*/ 69406 w 5049473"/>
              <a:gd name="connsiteY91" fmla="*/ 1320280 h 2613972"/>
              <a:gd name="connsiteX92" fmla="*/ 112949 w 5049473"/>
              <a:gd name="connsiteY92" fmla="*/ 1349309 h 2613972"/>
              <a:gd name="connsiteX93" fmla="*/ 159032 w 5049473"/>
              <a:gd name="connsiteY93" fmla="*/ 1348583 h 2613972"/>
              <a:gd name="connsiteX94" fmla="*/ 217089 w 5049473"/>
              <a:gd name="connsiteY94" fmla="*/ 1323183 h 2613972"/>
              <a:gd name="connsiteX95" fmla="*/ 199672 w 5049473"/>
              <a:gd name="connsiteY95" fmla="*/ 1249886 h 2613972"/>
              <a:gd name="connsiteX96" fmla="*/ 124197 w 5049473"/>
              <a:gd name="connsiteY96" fmla="*/ 1242992 h 2613972"/>
              <a:gd name="connsiteX97" fmla="*/ 54892 w 5049473"/>
              <a:gd name="connsiteY97" fmla="*/ 1269480 h 2613972"/>
              <a:gd name="connsiteX98" fmla="*/ 33120 w 5049473"/>
              <a:gd name="connsiteY98" fmla="*/ 1305766 h 2613972"/>
              <a:gd name="connsiteX99" fmla="*/ 18606 w 5049473"/>
              <a:gd name="connsiteY99" fmla="*/ 1327538 h 2613972"/>
              <a:gd name="connsiteX100" fmla="*/ 4092 w 5049473"/>
              <a:gd name="connsiteY100" fmla="*/ 1386320 h 2613972"/>
              <a:gd name="connsiteX101" fmla="*/ 3729 w 5049473"/>
              <a:gd name="connsiteY101" fmla="*/ 1442926 h 2613972"/>
              <a:gd name="connsiteX102" fmla="*/ 47635 w 5049473"/>
              <a:gd name="connsiteY102" fmla="*/ 1501709 h 2613972"/>
              <a:gd name="connsiteX103" fmla="*/ 91177 w 5049473"/>
              <a:gd name="connsiteY103" fmla="*/ 1530738 h 2613972"/>
              <a:gd name="connsiteX104" fmla="*/ 127100 w 5049473"/>
              <a:gd name="connsiteY104" fmla="*/ 1575006 h 2613972"/>
              <a:gd name="connsiteX105" fmla="*/ 171006 w 5049473"/>
              <a:gd name="connsiteY105" fmla="*/ 1588795 h 2613972"/>
              <a:gd name="connsiteX106" fmla="*/ 228337 w 5049473"/>
              <a:gd name="connsiteY106" fmla="*/ 1568475 h 2613972"/>
              <a:gd name="connsiteX107" fmla="*/ 236683 w 5049473"/>
              <a:gd name="connsiteY107" fmla="*/ 1490460 h 2613972"/>
              <a:gd name="connsiteX108" fmla="*/ 157217 w 5049473"/>
              <a:gd name="connsiteY108" fmla="*/ 1472318 h 2613972"/>
              <a:gd name="connsiteX109" fmla="*/ 105692 w 5049473"/>
              <a:gd name="connsiteY109" fmla="*/ 1508966 h 2613972"/>
              <a:gd name="connsiteX110" fmla="*/ 105692 w 5049473"/>
              <a:gd name="connsiteY110" fmla="*/ 1704909 h 2613972"/>
              <a:gd name="connsiteX111" fmla="*/ 141615 w 5049473"/>
              <a:gd name="connsiteY111" fmla="*/ 1756072 h 2613972"/>
              <a:gd name="connsiteX112" fmla="*/ 192777 w 5049473"/>
              <a:gd name="connsiteY112" fmla="*/ 1799252 h 2613972"/>
              <a:gd name="connsiteX113" fmla="*/ 250835 w 5049473"/>
              <a:gd name="connsiteY113" fmla="*/ 1835538 h 2613972"/>
              <a:gd name="connsiteX114" fmla="*/ 359692 w 5049473"/>
              <a:gd name="connsiteY114" fmla="*/ 1828280 h 2613972"/>
              <a:gd name="connsiteX115" fmla="*/ 394163 w 5049473"/>
              <a:gd name="connsiteY115" fmla="*/ 1803243 h 2613972"/>
              <a:gd name="connsiteX116" fmla="*/ 410492 w 5049473"/>
              <a:gd name="connsiteY116" fmla="*/ 1704909 h 2613972"/>
              <a:gd name="connsiteX117" fmla="*/ 366949 w 5049473"/>
              <a:gd name="connsiteY117" fmla="*/ 1690395 h 2613972"/>
              <a:gd name="connsiteX118" fmla="*/ 316149 w 5049473"/>
              <a:gd name="connsiteY118" fmla="*/ 1697652 h 2613972"/>
              <a:gd name="connsiteX119" fmla="*/ 279863 w 5049473"/>
              <a:gd name="connsiteY119" fmla="*/ 1726680 h 2613972"/>
              <a:gd name="connsiteX120" fmla="*/ 265349 w 5049473"/>
              <a:gd name="connsiteY120" fmla="*/ 1791995 h 2613972"/>
              <a:gd name="connsiteX121" fmla="*/ 276235 w 5049473"/>
              <a:gd name="connsiteY121" fmla="*/ 1945846 h 2613972"/>
              <a:gd name="connsiteX122" fmla="*/ 331026 w 5049473"/>
              <a:gd name="connsiteY122" fmla="*/ 1991203 h 2613972"/>
              <a:gd name="connsiteX123" fmla="*/ 417749 w 5049473"/>
              <a:gd name="connsiteY123" fmla="*/ 2009709 h 2613972"/>
              <a:gd name="connsiteX124" fmla="*/ 526606 w 5049473"/>
              <a:gd name="connsiteY124" fmla="*/ 2002452 h 2613972"/>
              <a:gd name="connsiteX125" fmla="*/ 555635 w 5049473"/>
              <a:gd name="connsiteY125" fmla="*/ 1980680 h 2613972"/>
              <a:gd name="connsiteX126" fmla="*/ 599177 w 5049473"/>
              <a:gd name="connsiteY126" fmla="*/ 1951652 h 2613972"/>
              <a:gd name="connsiteX127" fmla="*/ 628206 w 5049473"/>
              <a:gd name="connsiteY127" fmla="*/ 1908109 h 2613972"/>
              <a:gd name="connsiteX128" fmla="*/ 613692 w 5049473"/>
              <a:gd name="connsiteY128" fmla="*/ 1842795 h 2613972"/>
              <a:gd name="connsiteX129" fmla="*/ 570149 w 5049473"/>
              <a:gd name="connsiteY129" fmla="*/ 1799252 h 2613972"/>
              <a:gd name="connsiteX130" fmla="*/ 528057 w 5049473"/>
              <a:gd name="connsiteY130" fmla="*/ 1807235 h 2613972"/>
              <a:gd name="connsiteX131" fmla="*/ 481249 w 5049473"/>
              <a:gd name="connsiteY131" fmla="*/ 1905206 h 2613972"/>
              <a:gd name="connsiteX132" fmla="*/ 555635 w 5049473"/>
              <a:gd name="connsiteY132" fmla="*/ 2002452 h 2613972"/>
              <a:gd name="connsiteX133" fmla="*/ 570149 w 5049473"/>
              <a:gd name="connsiteY133" fmla="*/ 2024223 h 2613972"/>
              <a:gd name="connsiteX134" fmla="*/ 700777 w 5049473"/>
              <a:gd name="connsiteY134" fmla="*/ 2075023 h 2613972"/>
              <a:gd name="connsiteX135" fmla="*/ 737063 w 5049473"/>
              <a:gd name="connsiteY135" fmla="*/ 2089538 h 2613972"/>
              <a:gd name="connsiteX136" fmla="*/ 867692 w 5049473"/>
              <a:gd name="connsiteY136" fmla="*/ 2126549 h 2613972"/>
              <a:gd name="connsiteX137" fmla="*/ 969292 w 5049473"/>
              <a:gd name="connsiteY137" fmla="*/ 2154852 h 2613972"/>
              <a:gd name="connsiteX138" fmla="*/ 1078149 w 5049473"/>
              <a:gd name="connsiteY138" fmla="*/ 2140338 h 2613972"/>
              <a:gd name="connsiteX139" fmla="*/ 1128949 w 5049473"/>
              <a:gd name="connsiteY139" fmla="*/ 2111309 h 2613972"/>
              <a:gd name="connsiteX140" fmla="*/ 1247603 w 5049473"/>
              <a:gd name="connsiteY140" fmla="*/ 2020232 h 2613972"/>
              <a:gd name="connsiteX141" fmla="*/ 1291509 w 5049473"/>
              <a:gd name="connsiteY141" fmla="*/ 1963989 h 2613972"/>
              <a:gd name="connsiteX142" fmla="*/ 1278083 w 5049473"/>
              <a:gd name="connsiteY142" fmla="*/ 1846060 h 2613972"/>
              <a:gd name="connsiteX143" fmla="*/ 1223292 w 5049473"/>
              <a:gd name="connsiteY143" fmla="*/ 1821023 h 2613972"/>
              <a:gd name="connsiteX144" fmla="*/ 1129675 w 5049473"/>
              <a:gd name="connsiteY144" fmla="*/ 1839892 h 2613972"/>
              <a:gd name="connsiteX145" fmla="*/ 1107177 w 5049473"/>
              <a:gd name="connsiteY145" fmla="*/ 1900852 h 2613972"/>
              <a:gd name="connsiteX146" fmla="*/ 1085406 w 5049473"/>
              <a:gd name="connsiteY146" fmla="*/ 2009709 h 2613972"/>
              <a:gd name="connsiteX147" fmla="*/ 1020092 w 5049473"/>
              <a:gd name="connsiteY147" fmla="*/ 2002452 h 2613972"/>
              <a:gd name="connsiteX148" fmla="*/ 984532 w 5049473"/>
              <a:gd name="connsiteY148" fmla="*/ 1918269 h 2613972"/>
              <a:gd name="connsiteX149" fmla="*/ 996869 w 5049473"/>
              <a:gd name="connsiteY149" fmla="*/ 1814492 h 2613972"/>
              <a:gd name="connsiteX150" fmla="*/ 1070529 w 5049473"/>
              <a:gd name="connsiteY150" fmla="*/ 1738292 h 2613972"/>
              <a:gd name="connsiteX151" fmla="*/ 1230549 w 5049473"/>
              <a:gd name="connsiteY151" fmla="*/ 1697652 h 2613972"/>
              <a:gd name="connsiteX152" fmla="*/ 1339406 w 5049473"/>
              <a:gd name="connsiteY152" fmla="*/ 1704909 h 2613972"/>
              <a:gd name="connsiteX153" fmla="*/ 1426492 w 5049473"/>
              <a:gd name="connsiteY153" fmla="*/ 1748452 h 2613972"/>
              <a:gd name="connsiteX154" fmla="*/ 1480557 w 5049473"/>
              <a:gd name="connsiteY154" fmla="*/ 1799252 h 2613972"/>
              <a:gd name="connsiteX155" fmla="*/ 1510312 w 5049473"/>
              <a:gd name="connsiteY155" fmla="*/ 1866380 h 2613972"/>
              <a:gd name="connsiteX156" fmla="*/ 1511037 w 5049473"/>
              <a:gd name="connsiteY156" fmla="*/ 1968706 h 2613972"/>
              <a:gd name="connsiteX157" fmla="*/ 1463866 w 5049473"/>
              <a:gd name="connsiteY157" fmla="*/ 2053615 h 2613972"/>
              <a:gd name="connsiteX158" fmla="*/ 1404720 w 5049473"/>
              <a:gd name="connsiteY158" fmla="*/ 2169366 h 2613972"/>
              <a:gd name="connsiteX159" fmla="*/ 1368435 w 5049473"/>
              <a:gd name="connsiteY159" fmla="*/ 2299995 h 2613972"/>
              <a:gd name="connsiteX160" fmla="*/ 1370975 w 5049473"/>
              <a:gd name="connsiteY160" fmla="*/ 2456023 h 2613972"/>
              <a:gd name="connsiteX161" fmla="*/ 1513577 w 5049473"/>
              <a:gd name="connsiteY161" fmla="*/ 2561252 h 2613972"/>
              <a:gd name="connsiteX162" fmla="*/ 1636949 w 5049473"/>
              <a:gd name="connsiteY162" fmla="*/ 2597538 h 2613972"/>
              <a:gd name="connsiteX163" fmla="*/ 1813297 w 5049473"/>
              <a:gd name="connsiteY163" fmla="*/ 2613957 h 2613972"/>
              <a:gd name="connsiteX164" fmla="*/ 1929775 w 5049473"/>
              <a:gd name="connsiteY164" fmla="*/ 2579213 h 2613972"/>
              <a:gd name="connsiteX165" fmla="*/ 1963520 w 5049473"/>
              <a:gd name="connsiteY165" fmla="*/ 2503195 h 2613972"/>
              <a:gd name="connsiteX166" fmla="*/ 2006337 w 5049473"/>
              <a:gd name="connsiteY166" fmla="*/ 2321766 h 2613972"/>
              <a:gd name="connsiteX167" fmla="*/ 2043349 w 5049473"/>
              <a:gd name="connsiteY167" fmla="*/ 2118566 h 2613972"/>
              <a:gd name="connsiteX168" fmla="*/ 2102495 w 5049473"/>
              <a:gd name="connsiteY168" fmla="*/ 1994469 h 2613972"/>
              <a:gd name="connsiteX169" fmla="*/ 2221512 w 5049473"/>
              <a:gd name="connsiteY169" fmla="*/ 1885975 h 2613972"/>
              <a:gd name="connsiteX170" fmla="*/ 2333362 w 5049473"/>
              <a:gd name="connsiteY170" fmla="*/ 1873365 h 2613972"/>
              <a:gd name="connsiteX171" fmla="*/ 2398949 w 5049473"/>
              <a:gd name="connsiteY171" fmla="*/ 1886338 h 2613972"/>
              <a:gd name="connsiteX172" fmla="*/ 2457006 w 5049473"/>
              <a:gd name="connsiteY172" fmla="*/ 1937138 h 2613972"/>
              <a:gd name="connsiteX173" fmla="*/ 2493292 w 5049473"/>
              <a:gd name="connsiteY173" fmla="*/ 1980680 h 2613972"/>
              <a:gd name="connsiteX174" fmla="*/ 2533387 w 5049473"/>
              <a:gd name="connsiteY174" fmla="*/ 2070850 h 2613972"/>
              <a:gd name="connsiteX175" fmla="*/ 2542550 w 5049473"/>
              <a:gd name="connsiteY175" fmla="*/ 2186783 h 2613972"/>
              <a:gd name="connsiteX176" fmla="*/ 2476600 w 5049473"/>
              <a:gd name="connsiteY176" fmla="*/ 2276772 h 2613972"/>
              <a:gd name="connsiteX177" fmla="*/ 2332092 w 5049473"/>
              <a:gd name="connsiteY177" fmla="*/ 2284845 h 2613972"/>
              <a:gd name="connsiteX178" fmla="*/ 2435144 w 5049473"/>
              <a:gd name="connsiteY178" fmla="*/ 2156666 h 2613972"/>
              <a:gd name="connsiteX179" fmla="*/ 2379899 w 5049473"/>
              <a:gd name="connsiteY179" fmla="*/ 2052435 h 2613972"/>
              <a:gd name="connsiteX180" fmla="*/ 2275577 w 5049473"/>
              <a:gd name="connsiteY180" fmla="*/ 2024223 h 2613972"/>
              <a:gd name="connsiteX181" fmla="*/ 2152206 w 5049473"/>
              <a:gd name="connsiteY181" fmla="*/ 2118566 h 2613972"/>
              <a:gd name="connsiteX182" fmla="*/ 2130435 w 5049473"/>
              <a:gd name="connsiteY182" fmla="*/ 2358052 h 2613972"/>
              <a:gd name="connsiteX183" fmla="*/ 2209265 w 5049473"/>
              <a:gd name="connsiteY183" fmla="*/ 2471898 h 2613972"/>
              <a:gd name="connsiteX184" fmla="*/ 2319120 w 5049473"/>
              <a:gd name="connsiteY184" fmla="*/ 2539480 h 2613972"/>
              <a:gd name="connsiteX185" fmla="*/ 2532662 w 5049473"/>
              <a:gd name="connsiteY185" fmla="*/ 2572682 h 2613972"/>
              <a:gd name="connsiteX186" fmla="*/ 2587635 w 5049473"/>
              <a:gd name="connsiteY186" fmla="*/ 2488680 h 2613972"/>
              <a:gd name="connsiteX187" fmla="*/ 2594892 w 5049473"/>
              <a:gd name="connsiteY187" fmla="*/ 2416109 h 2613972"/>
              <a:gd name="connsiteX188" fmla="*/ 2790835 w 5049473"/>
              <a:gd name="connsiteY188" fmla="*/ 2459652 h 2613972"/>
              <a:gd name="connsiteX189" fmla="*/ 2767612 w 5049473"/>
              <a:gd name="connsiteY189" fmla="*/ 2272145 h 2613972"/>
              <a:gd name="connsiteX190" fmla="*/ 2980246 w 5049473"/>
              <a:gd name="connsiteY190" fmla="*/ 2288837 h 2613972"/>
              <a:gd name="connsiteX191" fmla="*/ 2916474 w 5049473"/>
              <a:gd name="connsiteY191" fmla="*/ 2071576 h 2613972"/>
              <a:gd name="connsiteX192" fmla="*/ 3146435 w 5049473"/>
              <a:gd name="connsiteY192" fmla="*/ 2045995 h 2613972"/>
              <a:gd name="connsiteX193" fmla="*/ 3023063 w 5049473"/>
              <a:gd name="connsiteY193" fmla="*/ 1850052 h 2613972"/>
              <a:gd name="connsiteX194" fmla="*/ 3251300 w 5049473"/>
              <a:gd name="connsiteY194" fmla="*/ 1833179 h 2613972"/>
              <a:gd name="connsiteX195" fmla="*/ 3091099 w 5049473"/>
              <a:gd name="connsiteY195" fmla="*/ 1654109 h 2613972"/>
              <a:gd name="connsiteX196" fmla="*/ 3298835 w 5049473"/>
              <a:gd name="connsiteY196" fmla="*/ 1574280 h 2613972"/>
              <a:gd name="connsiteX197" fmla="*/ 3119402 w 5049473"/>
              <a:gd name="connsiteY197" fmla="*/ 1427233 h 2613972"/>
              <a:gd name="connsiteX198" fmla="*/ 3313349 w 5049473"/>
              <a:gd name="connsiteY198" fmla="*/ 1269480 h 2613972"/>
              <a:gd name="connsiteX199" fmla="*/ 3097993 w 5049473"/>
              <a:gd name="connsiteY199" fmla="*/ 1179401 h 2613972"/>
              <a:gd name="connsiteX200" fmla="*/ 3255292 w 5049473"/>
              <a:gd name="connsiteY200" fmla="*/ 1000966 h 2613972"/>
              <a:gd name="connsiteX201" fmla="*/ 3028325 w 5049473"/>
              <a:gd name="connsiteY201" fmla="*/ 929937 h 2613972"/>
              <a:gd name="connsiteX202" fmla="*/ 3131920 w 5049473"/>
              <a:gd name="connsiteY202" fmla="*/ 710680 h 2613972"/>
              <a:gd name="connsiteX203" fmla="*/ 2892435 w 5049473"/>
              <a:gd name="connsiteY203" fmla="*/ 652623 h 2613972"/>
              <a:gd name="connsiteX204" fmla="*/ 2976527 w 5049473"/>
              <a:gd name="connsiteY204" fmla="*/ 470741 h 2613972"/>
              <a:gd name="connsiteX205" fmla="*/ 2736950 w 5049473"/>
              <a:gd name="connsiteY205" fmla="*/ 453233 h 2613972"/>
              <a:gd name="connsiteX206" fmla="*/ 2725520 w 5049473"/>
              <a:gd name="connsiteY206" fmla="*/ 297023 h 2613972"/>
              <a:gd name="connsiteX207" fmla="*/ 2711006 w 5049473"/>
              <a:gd name="connsiteY207" fmla="*/ 238966 h 2613972"/>
              <a:gd name="connsiteX0" fmla="*/ 4779292 w 5049473"/>
              <a:gd name="connsiteY0" fmla="*/ 514738 h 2613972"/>
              <a:gd name="connsiteX1" fmla="*/ 4821292 w 5049473"/>
              <a:gd name="connsiteY1" fmla="*/ 565900 h 2613972"/>
              <a:gd name="connsiteX2" fmla="*/ 4891596 w 5049473"/>
              <a:gd name="connsiteY2" fmla="*/ 551023 h 2613972"/>
              <a:gd name="connsiteX3" fmla="*/ 4895406 w 5049473"/>
              <a:gd name="connsiteY3" fmla="*/ 471195 h 2613972"/>
              <a:gd name="connsiteX4" fmla="*/ 4843880 w 5049473"/>
              <a:gd name="connsiteY4" fmla="*/ 423479 h 2613972"/>
              <a:gd name="connsiteX5" fmla="*/ 4750263 w 5049473"/>
              <a:gd name="connsiteY5" fmla="*/ 427652 h 2613972"/>
              <a:gd name="connsiteX6" fmla="*/ 4684223 w 5049473"/>
              <a:gd name="connsiteY6" fmla="*/ 528435 h 2613972"/>
              <a:gd name="connsiteX7" fmla="*/ 4706720 w 5049473"/>
              <a:gd name="connsiteY7" fmla="*/ 674395 h 2613972"/>
              <a:gd name="connsiteX8" fmla="*/ 4801063 w 5049473"/>
              <a:gd name="connsiteY8" fmla="*/ 739709 h 2613972"/>
              <a:gd name="connsiteX9" fmla="*/ 4915000 w 5049473"/>
              <a:gd name="connsiteY9" fmla="*/ 721385 h 2613972"/>
              <a:gd name="connsiteX10" fmla="*/ 5038190 w 5049473"/>
              <a:gd name="connsiteY10" fmla="*/ 586946 h 2613972"/>
              <a:gd name="connsiteX11" fmla="*/ 5035106 w 5049473"/>
              <a:gd name="connsiteY11" fmla="*/ 445432 h 2613972"/>
              <a:gd name="connsiteX12" fmla="*/ 4960720 w 5049473"/>
              <a:gd name="connsiteY12" fmla="*/ 318795 h 2613972"/>
              <a:gd name="connsiteX13" fmla="*/ 4769676 w 5049473"/>
              <a:gd name="connsiteY13" fmla="*/ 166395 h 2613972"/>
              <a:gd name="connsiteX14" fmla="*/ 4568835 w 5049473"/>
              <a:gd name="connsiteY14" fmla="*/ 72052 h 2613972"/>
              <a:gd name="connsiteX15" fmla="*/ 4264035 w 5049473"/>
              <a:gd name="connsiteY15" fmla="*/ 6738 h 2613972"/>
              <a:gd name="connsiteX16" fmla="*/ 3939822 w 5049473"/>
              <a:gd name="connsiteY16" fmla="*/ 9550 h 2613972"/>
              <a:gd name="connsiteX17" fmla="*/ 3722380 w 5049473"/>
              <a:gd name="connsiteY17" fmla="*/ 72778 h 2613972"/>
              <a:gd name="connsiteX18" fmla="*/ 3547755 w 5049473"/>
              <a:gd name="connsiteY18" fmla="*/ 254932 h 2613972"/>
              <a:gd name="connsiteX19" fmla="*/ 3502035 w 5049473"/>
              <a:gd name="connsiteY19" fmla="*/ 427652 h 2613972"/>
              <a:gd name="connsiteX20" fmla="*/ 3501672 w 5049473"/>
              <a:gd name="connsiteY20" fmla="*/ 560095 h 2613972"/>
              <a:gd name="connsiteX21" fmla="*/ 3554649 w 5049473"/>
              <a:gd name="connsiteY21" fmla="*/ 674395 h 2613972"/>
              <a:gd name="connsiteX22" fmla="*/ 3638106 w 5049473"/>
              <a:gd name="connsiteY22" fmla="*/ 736806 h 2613972"/>
              <a:gd name="connsiteX23" fmla="*/ 3756397 w 5049473"/>
              <a:gd name="connsiteY23" fmla="*/ 759303 h 2613972"/>
              <a:gd name="connsiteX24" fmla="*/ 3886663 w 5049473"/>
              <a:gd name="connsiteY24" fmla="*/ 746966 h 2613972"/>
              <a:gd name="connsiteX25" fmla="*/ 3980643 w 5049473"/>
              <a:gd name="connsiteY25" fmla="*/ 665686 h 2613972"/>
              <a:gd name="connsiteX26" fmla="*/ 4000237 w 5049473"/>
              <a:gd name="connsiteY26" fmla="*/ 584043 h 2613972"/>
              <a:gd name="connsiteX27" fmla="*/ 3943450 w 5049473"/>
              <a:gd name="connsiteY27" fmla="*/ 487160 h 2613972"/>
              <a:gd name="connsiteX28" fmla="*/ 3866706 w 5049473"/>
              <a:gd name="connsiteY28" fmla="*/ 455229 h 2613972"/>
              <a:gd name="connsiteX29" fmla="*/ 3801120 w 5049473"/>
              <a:gd name="connsiteY29" fmla="*/ 466659 h 2613972"/>
              <a:gd name="connsiteX30" fmla="*/ 3763292 w 5049473"/>
              <a:gd name="connsiteY30" fmla="*/ 536509 h 2613972"/>
              <a:gd name="connsiteX31" fmla="*/ 3770005 w 5049473"/>
              <a:gd name="connsiteY31" fmla="*/ 633845 h 2613972"/>
              <a:gd name="connsiteX32" fmla="*/ 3681286 w 5049473"/>
              <a:gd name="connsiteY32" fmla="*/ 546669 h 2613972"/>
              <a:gd name="connsiteX33" fmla="*/ 3668949 w 5049473"/>
              <a:gd name="connsiteY33" fmla="*/ 442166 h 2613972"/>
              <a:gd name="connsiteX34" fmla="*/ 3724285 w 5049473"/>
              <a:gd name="connsiteY34" fmla="*/ 353992 h 2613972"/>
              <a:gd name="connsiteX35" fmla="*/ 3827427 w 5049473"/>
              <a:gd name="connsiteY35" fmla="*/ 318069 h 2613972"/>
              <a:gd name="connsiteX36" fmla="*/ 3959235 w 5049473"/>
              <a:gd name="connsiteY36" fmla="*/ 340566 h 2613972"/>
              <a:gd name="connsiteX37" fmla="*/ 4097120 w 5049473"/>
              <a:gd name="connsiteY37" fmla="*/ 485709 h 2613972"/>
              <a:gd name="connsiteX38" fmla="*/ 4111997 w 5049473"/>
              <a:gd name="connsiteY38" fmla="*/ 627586 h 2613972"/>
              <a:gd name="connsiteX39" fmla="*/ 4060835 w 5049473"/>
              <a:gd name="connsiteY39" fmla="*/ 775995 h 2613972"/>
              <a:gd name="connsiteX40" fmla="*/ 3946897 w 5049473"/>
              <a:gd name="connsiteY40" fmla="*/ 858000 h 2613972"/>
              <a:gd name="connsiteX41" fmla="*/ 3780255 w 5049473"/>
              <a:gd name="connsiteY41" fmla="*/ 892472 h 2613972"/>
              <a:gd name="connsiteX42" fmla="*/ 3567349 w 5049473"/>
              <a:gd name="connsiteY42" fmla="*/ 870338 h 2613972"/>
              <a:gd name="connsiteX43" fmla="*/ 3414586 w 5049473"/>
              <a:gd name="connsiteY43" fmla="*/ 817633 h 2613972"/>
              <a:gd name="connsiteX44" fmla="*/ 3324870 w 5049473"/>
              <a:gd name="connsiteY44" fmla="*/ 699432 h 2613972"/>
              <a:gd name="connsiteX45" fmla="*/ 3267538 w 5049473"/>
              <a:gd name="connsiteY45" fmla="*/ 546941 h 2613972"/>
              <a:gd name="connsiteX46" fmla="*/ 3199412 w 5049473"/>
              <a:gd name="connsiteY46" fmla="*/ 374675 h 2613972"/>
              <a:gd name="connsiteX47" fmla="*/ 3139177 w 5049473"/>
              <a:gd name="connsiteY47" fmla="*/ 289766 h 2613972"/>
              <a:gd name="connsiteX48" fmla="*/ 3081120 w 5049473"/>
              <a:gd name="connsiteY48" fmla="*/ 238966 h 2613972"/>
              <a:gd name="connsiteX49" fmla="*/ 3008549 w 5049473"/>
              <a:gd name="connsiteY49" fmla="*/ 180909 h 2613972"/>
              <a:gd name="connsiteX50" fmla="*/ 2934889 w 5049473"/>
              <a:gd name="connsiteY50" fmla="*/ 131198 h 2613972"/>
              <a:gd name="connsiteX51" fmla="*/ 2827120 w 5049473"/>
              <a:gd name="connsiteY51" fmla="*/ 86566 h 2613972"/>
              <a:gd name="connsiteX52" fmla="*/ 2667463 w 5049473"/>
              <a:gd name="connsiteY52" fmla="*/ 57538 h 2613972"/>
              <a:gd name="connsiteX53" fmla="*/ 2275577 w 5049473"/>
              <a:gd name="connsiteY53" fmla="*/ 28509 h 2613972"/>
              <a:gd name="connsiteX54" fmla="*/ 2036092 w 5049473"/>
              <a:gd name="connsiteY54" fmla="*/ 13995 h 2613972"/>
              <a:gd name="connsiteX55" fmla="*/ 1753063 w 5049473"/>
              <a:gd name="connsiteY55" fmla="*/ 35766 h 2613972"/>
              <a:gd name="connsiteX56" fmla="*/ 1519746 w 5049473"/>
              <a:gd name="connsiteY56" fmla="*/ 88743 h 2613972"/>
              <a:gd name="connsiteX57" fmla="*/ 969292 w 5049473"/>
              <a:gd name="connsiteY57" fmla="*/ 267995 h 2613972"/>
              <a:gd name="connsiteX58" fmla="*/ 889463 w 5049473"/>
              <a:gd name="connsiteY58" fmla="*/ 326052 h 2613972"/>
              <a:gd name="connsiteX59" fmla="*/ 763189 w 5049473"/>
              <a:gd name="connsiteY59" fmla="*/ 427289 h 2613972"/>
              <a:gd name="connsiteX60" fmla="*/ 693520 w 5049473"/>
              <a:gd name="connsiteY60" fmla="*/ 507480 h 2613972"/>
              <a:gd name="connsiteX61" fmla="*/ 664492 w 5049473"/>
              <a:gd name="connsiteY61" fmla="*/ 551023 h 2613972"/>
              <a:gd name="connsiteX62" fmla="*/ 642720 w 5049473"/>
              <a:gd name="connsiteY62" fmla="*/ 616338 h 2613972"/>
              <a:gd name="connsiteX63" fmla="*/ 651792 w 5049473"/>
              <a:gd name="connsiteY63" fmla="*/ 747692 h 2613972"/>
              <a:gd name="connsiteX64" fmla="*/ 700052 w 5049473"/>
              <a:gd name="connsiteY64" fmla="*/ 811192 h 2613972"/>
              <a:gd name="connsiteX65" fmla="*/ 751577 w 5049473"/>
              <a:gd name="connsiteY65" fmla="*/ 811555 h 2613972"/>
              <a:gd name="connsiteX66" fmla="*/ 775889 w 5049473"/>
              <a:gd name="connsiteY66" fmla="*/ 755675 h 2613972"/>
              <a:gd name="connsiteX67" fmla="*/ 764640 w 5049473"/>
              <a:gd name="connsiteY67" fmla="*/ 686006 h 2613972"/>
              <a:gd name="connsiteX68" fmla="*/ 704769 w 5049473"/>
              <a:gd name="connsiteY68" fmla="*/ 651172 h 2613972"/>
              <a:gd name="connsiteX69" fmla="*/ 567246 w 5049473"/>
              <a:gd name="connsiteY69" fmla="*/ 645729 h 2613972"/>
              <a:gd name="connsiteX70" fmla="*/ 468549 w 5049473"/>
              <a:gd name="connsiteY70" fmla="*/ 688909 h 2613972"/>
              <a:gd name="connsiteX71" fmla="*/ 446777 w 5049473"/>
              <a:gd name="connsiteY71" fmla="*/ 761480 h 2613972"/>
              <a:gd name="connsiteX72" fmla="*/ 475806 w 5049473"/>
              <a:gd name="connsiteY72" fmla="*/ 855823 h 2613972"/>
              <a:gd name="connsiteX73" fmla="*/ 533863 w 5049473"/>
              <a:gd name="connsiteY73" fmla="*/ 848566 h 2613972"/>
              <a:gd name="connsiteX74" fmla="*/ 541120 w 5049473"/>
              <a:gd name="connsiteY74" fmla="*/ 826795 h 2613972"/>
              <a:gd name="connsiteX75" fmla="*/ 519349 w 5049473"/>
              <a:gd name="connsiteY75" fmla="*/ 746966 h 2613972"/>
              <a:gd name="connsiteX76" fmla="*/ 497577 w 5049473"/>
              <a:gd name="connsiteY76" fmla="*/ 732452 h 2613972"/>
              <a:gd name="connsiteX77" fmla="*/ 352435 w 5049473"/>
              <a:gd name="connsiteY77" fmla="*/ 739709 h 2613972"/>
              <a:gd name="connsiteX78" fmla="*/ 252286 w 5049473"/>
              <a:gd name="connsiteY78" fmla="*/ 797766 h 2613972"/>
              <a:gd name="connsiteX79" fmla="*/ 192777 w 5049473"/>
              <a:gd name="connsiteY79" fmla="*/ 899366 h 2613972"/>
              <a:gd name="connsiteX80" fmla="*/ 187335 w 5049473"/>
              <a:gd name="connsiteY80" fmla="*/ 1033260 h 2613972"/>
              <a:gd name="connsiteX81" fmla="*/ 218177 w 5049473"/>
              <a:gd name="connsiteY81" fmla="*/ 1077529 h 2613972"/>
              <a:gd name="connsiteX82" fmla="*/ 278049 w 5049473"/>
              <a:gd name="connsiteY82" fmla="*/ 1070272 h 2613972"/>
              <a:gd name="connsiteX83" fmla="*/ 297643 w 5049473"/>
              <a:gd name="connsiteY83" fmla="*/ 1029269 h 2613972"/>
              <a:gd name="connsiteX84" fmla="*/ 260995 w 5049473"/>
              <a:gd name="connsiteY84" fmla="*/ 964318 h 2613972"/>
              <a:gd name="connsiteX85" fmla="*/ 172095 w 5049473"/>
              <a:gd name="connsiteY85" fmla="*/ 958875 h 2613972"/>
              <a:gd name="connsiteX86" fmla="*/ 108957 w 5049473"/>
              <a:gd name="connsiteY86" fmla="*/ 1003143 h 2613972"/>
              <a:gd name="connsiteX87" fmla="*/ 54892 w 5049473"/>
              <a:gd name="connsiteY87" fmla="*/ 1073538 h 2613972"/>
              <a:gd name="connsiteX88" fmla="*/ 14252 w 5049473"/>
              <a:gd name="connsiteY88" fmla="*/ 1163526 h 2613972"/>
              <a:gd name="connsiteX89" fmla="*/ 20783 w 5049473"/>
              <a:gd name="connsiteY89" fmla="*/ 1268755 h 2613972"/>
              <a:gd name="connsiteX90" fmla="*/ 69406 w 5049473"/>
              <a:gd name="connsiteY90" fmla="*/ 1320280 h 2613972"/>
              <a:gd name="connsiteX91" fmla="*/ 112949 w 5049473"/>
              <a:gd name="connsiteY91" fmla="*/ 1349309 h 2613972"/>
              <a:gd name="connsiteX92" fmla="*/ 159032 w 5049473"/>
              <a:gd name="connsiteY92" fmla="*/ 1348583 h 2613972"/>
              <a:gd name="connsiteX93" fmla="*/ 217089 w 5049473"/>
              <a:gd name="connsiteY93" fmla="*/ 1323183 h 2613972"/>
              <a:gd name="connsiteX94" fmla="*/ 199672 w 5049473"/>
              <a:gd name="connsiteY94" fmla="*/ 1249886 h 2613972"/>
              <a:gd name="connsiteX95" fmla="*/ 124197 w 5049473"/>
              <a:gd name="connsiteY95" fmla="*/ 1242992 h 2613972"/>
              <a:gd name="connsiteX96" fmla="*/ 54892 w 5049473"/>
              <a:gd name="connsiteY96" fmla="*/ 1269480 h 2613972"/>
              <a:gd name="connsiteX97" fmla="*/ 33120 w 5049473"/>
              <a:gd name="connsiteY97" fmla="*/ 1305766 h 2613972"/>
              <a:gd name="connsiteX98" fmla="*/ 18606 w 5049473"/>
              <a:gd name="connsiteY98" fmla="*/ 1327538 h 2613972"/>
              <a:gd name="connsiteX99" fmla="*/ 4092 w 5049473"/>
              <a:gd name="connsiteY99" fmla="*/ 1386320 h 2613972"/>
              <a:gd name="connsiteX100" fmla="*/ 3729 w 5049473"/>
              <a:gd name="connsiteY100" fmla="*/ 1442926 h 2613972"/>
              <a:gd name="connsiteX101" fmla="*/ 47635 w 5049473"/>
              <a:gd name="connsiteY101" fmla="*/ 1501709 h 2613972"/>
              <a:gd name="connsiteX102" fmla="*/ 91177 w 5049473"/>
              <a:gd name="connsiteY102" fmla="*/ 1530738 h 2613972"/>
              <a:gd name="connsiteX103" fmla="*/ 127100 w 5049473"/>
              <a:gd name="connsiteY103" fmla="*/ 1575006 h 2613972"/>
              <a:gd name="connsiteX104" fmla="*/ 171006 w 5049473"/>
              <a:gd name="connsiteY104" fmla="*/ 1588795 h 2613972"/>
              <a:gd name="connsiteX105" fmla="*/ 228337 w 5049473"/>
              <a:gd name="connsiteY105" fmla="*/ 1568475 h 2613972"/>
              <a:gd name="connsiteX106" fmla="*/ 236683 w 5049473"/>
              <a:gd name="connsiteY106" fmla="*/ 1490460 h 2613972"/>
              <a:gd name="connsiteX107" fmla="*/ 157217 w 5049473"/>
              <a:gd name="connsiteY107" fmla="*/ 1472318 h 2613972"/>
              <a:gd name="connsiteX108" fmla="*/ 105692 w 5049473"/>
              <a:gd name="connsiteY108" fmla="*/ 1508966 h 2613972"/>
              <a:gd name="connsiteX109" fmla="*/ 105692 w 5049473"/>
              <a:gd name="connsiteY109" fmla="*/ 1704909 h 2613972"/>
              <a:gd name="connsiteX110" fmla="*/ 141615 w 5049473"/>
              <a:gd name="connsiteY110" fmla="*/ 1756072 h 2613972"/>
              <a:gd name="connsiteX111" fmla="*/ 192777 w 5049473"/>
              <a:gd name="connsiteY111" fmla="*/ 1799252 h 2613972"/>
              <a:gd name="connsiteX112" fmla="*/ 250835 w 5049473"/>
              <a:gd name="connsiteY112" fmla="*/ 1835538 h 2613972"/>
              <a:gd name="connsiteX113" fmla="*/ 359692 w 5049473"/>
              <a:gd name="connsiteY113" fmla="*/ 1828280 h 2613972"/>
              <a:gd name="connsiteX114" fmla="*/ 394163 w 5049473"/>
              <a:gd name="connsiteY114" fmla="*/ 1803243 h 2613972"/>
              <a:gd name="connsiteX115" fmla="*/ 410492 w 5049473"/>
              <a:gd name="connsiteY115" fmla="*/ 1704909 h 2613972"/>
              <a:gd name="connsiteX116" fmla="*/ 366949 w 5049473"/>
              <a:gd name="connsiteY116" fmla="*/ 1690395 h 2613972"/>
              <a:gd name="connsiteX117" fmla="*/ 316149 w 5049473"/>
              <a:gd name="connsiteY117" fmla="*/ 1697652 h 2613972"/>
              <a:gd name="connsiteX118" fmla="*/ 279863 w 5049473"/>
              <a:gd name="connsiteY118" fmla="*/ 1726680 h 2613972"/>
              <a:gd name="connsiteX119" fmla="*/ 265349 w 5049473"/>
              <a:gd name="connsiteY119" fmla="*/ 1791995 h 2613972"/>
              <a:gd name="connsiteX120" fmla="*/ 276235 w 5049473"/>
              <a:gd name="connsiteY120" fmla="*/ 1945846 h 2613972"/>
              <a:gd name="connsiteX121" fmla="*/ 331026 w 5049473"/>
              <a:gd name="connsiteY121" fmla="*/ 1991203 h 2613972"/>
              <a:gd name="connsiteX122" fmla="*/ 417749 w 5049473"/>
              <a:gd name="connsiteY122" fmla="*/ 2009709 h 2613972"/>
              <a:gd name="connsiteX123" fmla="*/ 526606 w 5049473"/>
              <a:gd name="connsiteY123" fmla="*/ 2002452 h 2613972"/>
              <a:gd name="connsiteX124" fmla="*/ 555635 w 5049473"/>
              <a:gd name="connsiteY124" fmla="*/ 1980680 h 2613972"/>
              <a:gd name="connsiteX125" fmla="*/ 599177 w 5049473"/>
              <a:gd name="connsiteY125" fmla="*/ 1951652 h 2613972"/>
              <a:gd name="connsiteX126" fmla="*/ 628206 w 5049473"/>
              <a:gd name="connsiteY126" fmla="*/ 1908109 h 2613972"/>
              <a:gd name="connsiteX127" fmla="*/ 613692 w 5049473"/>
              <a:gd name="connsiteY127" fmla="*/ 1842795 h 2613972"/>
              <a:gd name="connsiteX128" fmla="*/ 570149 w 5049473"/>
              <a:gd name="connsiteY128" fmla="*/ 1799252 h 2613972"/>
              <a:gd name="connsiteX129" fmla="*/ 528057 w 5049473"/>
              <a:gd name="connsiteY129" fmla="*/ 1807235 h 2613972"/>
              <a:gd name="connsiteX130" fmla="*/ 481249 w 5049473"/>
              <a:gd name="connsiteY130" fmla="*/ 1905206 h 2613972"/>
              <a:gd name="connsiteX131" fmla="*/ 555635 w 5049473"/>
              <a:gd name="connsiteY131" fmla="*/ 2002452 h 2613972"/>
              <a:gd name="connsiteX132" fmla="*/ 570149 w 5049473"/>
              <a:gd name="connsiteY132" fmla="*/ 2024223 h 2613972"/>
              <a:gd name="connsiteX133" fmla="*/ 700777 w 5049473"/>
              <a:gd name="connsiteY133" fmla="*/ 2075023 h 2613972"/>
              <a:gd name="connsiteX134" fmla="*/ 737063 w 5049473"/>
              <a:gd name="connsiteY134" fmla="*/ 2089538 h 2613972"/>
              <a:gd name="connsiteX135" fmla="*/ 867692 w 5049473"/>
              <a:gd name="connsiteY135" fmla="*/ 2126549 h 2613972"/>
              <a:gd name="connsiteX136" fmla="*/ 969292 w 5049473"/>
              <a:gd name="connsiteY136" fmla="*/ 2154852 h 2613972"/>
              <a:gd name="connsiteX137" fmla="*/ 1078149 w 5049473"/>
              <a:gd name="connsiteY137" fmla="*/ 2140338 h 2613972"/>
              <a:gd name="connsiteX138" fmla="*/ 1128949 w 5049473"/>
              <a:gd name="connsiteY138" fmla="*/ 2111309 h 2613972"/>
              <a:gd name="connsiteX139" fmla="*/ 1247603 w 5049473"/>
              <a:gd name="connsiteY139" fmla="*/ 2020232 h 2613972"/>
              <a:gd name="connsiteX140" fmla="*/ 1291509 w 5049473"/>
              <a:gd name="connsiteY140" fmla="*/ 1963989 h 2613972"/>
              <a:gd name="connsiteX141" fmla="*/ 1278083 w 5049473"/>
              <a:gd name="connsiteY141" fmla="*/ 1846060 h 2613972"/>
              <a:gd name="connsiteX142" fmla="*/ 1223292 w 5049473"/>
              <a:gd name="connsiteY142" fmla="*/ 1821023 h 2613972"/>
              <a:gd name="connsiteX143" fmla="*/ 1129675 w 5049473"/>
              <a:gd name="connsiteY143" fmla="*/ 1839892 h 2613972"/>
              <a:gd name="connsiteX144" fmla="*/ 1107177 w 5049473"/>
              <a:gd name="connsiteY144" fmla="*/ 1900852 h 2613972"/>
              <a:gd name="connsiteX145" fmla="*/ 1085406 w 5049473"/>
              <a:gd name="connsiteY145" fmla="*/ 2009709 h 2613972"/>
              <a:gd name="connsiteX146" fmla="*/ 1020092 w 5049473"/>
              <a:gd name="connsiteY146" fmla="*/ 2002452 h 2613972"/>
              <a:gd name="connsiteX147" fmla="*/ 984532 w 5049473"/>
              <a:gd name="connsiteY147" fmla="*/ 1918269 h 2613972"/>
              <a:gd name="connsiteX148" fmla="*/ 996869 w 5049473"/>
              <a:gd name="connsiteY148" fmla="*/ 1814492 h 2613972"/>
              <a:gd name="connsiteX149" fmla="*/ 1070529 w 5049473"/>
              <a:gd name="connsiteY149" fmla="*/ 1738292 h 2613972"/>
              <a:gd name="connsiteX150" fmla="*/ 1230549 w 5049473"/>
              <a:gd name="connsiteY150" fmla="*/ 1697652 h 2613972"/>
              <a:gd name="connsiteX151" fmla="*/ 1339406 w 5049473"/>
              <a:gd name="connsiteY151" fmla="*/ 1704909 h 2613972"/>
              <a:gd name="connsiteX152" fmla="*/ 1426492 w 5049473"/>
              <a:gd name="connsiteY152" fmla="*/ 1748452 h 2613972"/>
              <a:gd name="connsiteX153" fmla="*/ 1480557 w 5049473"/>
              <a:gd name="connsiteY153" fmla="*/ 1799252 h 2613972"/>
              <a:gd name="connsiteX154" fmla="*/ 1510312 w 5049473"/>
              <a:gd name="connsiteY154" fmla="*/ 1866380 h 2613972"/>
              <a:gd name="connsiteX155" fmla="*/ 1511037 w 5049473"/>
              <a:gd name="connsiteY155" fmla="*/ 1968706 h 2613972"/>
              <a:gd name="connsiteX156" fmla="*/ 1463866 w 5049473"/>
              <a:gd name="connsiteY156" fmla="*/ 2053615 h 2613972"/>
              <a:gd name="connsiteX157" fmla="*/ 1404720 w 5049473"/>
              <a:gd name="connsiteY157" fmla="*/ 2169366 h 2613972"/>
              <a:gd name="connsiteX158" fmla="*/ 1368435 w 5049473"/>
              <a:gd name="connsiteY158" fmla="*/ 2299995 h 2613972"/>
              <a:gd name="connsiteX159" fmla="*/ 1370975 w 5049473"/>
              <a:gd name="connsiteY159" fmla="*/ 2456023 h 2613972"/>
              <a:gd name="connsiteX160" fmla="*/ 1513577 w 5049473"/>
              <a:gd name="connsiteY160" fmla="*/ 2561252 h 2613972"/>
              <a:gd name="connsiteX161" fmla="*/ 1636949 w 5049473"/>
              <a:gd name="connsiteY161" fmla="*/ 2597538 h 2613972"/>
              <a:gd name="connsiteX162" fmla="*/ 1813297 w 5049473"/>
              <a:gd name="connsiteY162" fmla="*/ 2613957 h 2613972"/>
              <a:gd name="connsiteX163" fmla="*/ 1929775 w 5049473"/>
              <a:gd name="connsiteY163" fmla="*/ 2579213 h 2613972"/>
              <a:gd name="connsiteX164" fmla="*/ 1963520 w 5049473"/>
              <a:gd name="connsiteY164" fmla="*/ 2503195 h 2613972"/>
              <a:gd name="connsiteX165" fmla="*/ 2006337 w 5049473"/>
              <a:gd name="connsiteY165" fmla="*/ 2321766 h 2613972"/>
              <a:gd name="connsiteX166" fmla="*/ 2043349 w 5049473"/>
              <a:gd name="connsiteY166" fmla="*/ 2118566 h 2613972"/>
              <a:gd name="connsiteX167" fmla="*/ 2102495 w 5049473"/>
              <a:gd name="connsiteY167" fmla="*/ 1994469 h 2613972"/>
              <a:gd name="connsiteX168" fmla="*/ 2221512 w 5049473"/>
              <a:gd name="connsiteY168" fmla="*/ 1885975 h 2613972"/>
              <a:gd name="connsiteX169" fmla="*/ 2333362 w 5049473"/>
              <a:gd name="connsiteY169" fmla="*/ 1873365 h 2613972"/>
              <a:gd name="connsiteX170" fmla="*/ 2398949 w 5049473"/>
              <a:gd name="connsiteY170" fmla="*/ 1886338 h 2613972"/>
              <a:gd name="connsiteX171" fmla="*/ 2457006 w 5049473"/>
              <a:gd name="connsiteY171" fmla="*/ 1937138 h 2613972"/>
              <a:gd name="connsiteX172" fmla="*/ 2493292 w 5049473"/>
              <a:gd name="connsiteY172" fmla="*/ 1980680 h 2613972"/>
              <a:gd name="connsiteX173" fmla="*/ 2533387 w 5049473"/>
              <a:gd name="connsiteY173" fmla="*/ 2070850 h 2613972"/>
              <a:gd name="connsiteX174" fmla="*/ 2542550 w 5049473"/>
              <a:gd name="connsiteY174" fmla="*/ 2186783 h 2613972"/>
              <a:gd name="connsiteX175" fmla="*/ 2476600 w 5049473"/>
              <a:gd name="connsiteY175" fmla="*/ 2276772 h 2613972"/>
              <a:gd name="connsiteX176" fmla="*/ 2332092 w 5049473"/>
              <a:gd name="connsiteY176" fmla="*/ 2284845 h 2613972"/>
              <a:gd name="connsiteX177" fmla="*/ 2435144 w 5049473"/>
              <a:gd name="connsiteY177" fmla="*/ 2156666 h 2613972"/>
              <a:gd name="connsiteX178" fmla="*/ 2379899 w 5049473"/>
              <a:gd name="connsiteY178" fmla="*/ 2052435 h 2613972"/>
              <a:gd name="connsiteX179" fmla="*/ 2275577 w 5049473"/>
              <a:gd name="connsiteY179" fmla="*/ 2024223 h 2613972"/>
              <a:gd name="connsiteX180" fmla="*/ 2152206 w 5049473"/>
              <a:gd name="connsiteY180" fmla="*/ 2118566 h 2613972"/>
              <a:gd name="connsiteX181" fmla="*/ 2130435 w 5049473"/>
              <a:gd name="connsiteY181" fmla="*/ 2358052 h 2613972"/>
              <a:gd name="connsiteX182" fmla="*/ 2209265 w 5049473"/>
              <a:gd name="connsiteY182" fmla="*/ 2471898 h 2613972"/>
              <a:gd name="connsiteX183" fmla="*/ 2319120 w 5049473"/>
              <a:gd name="connsiteY183" fmla="*/ 2539480 h 2613972"/>
              <a:gd name="connsiteX184" fmla="*/ 2532662 w 5049473"/>
              <a:gd name="connsiteY184" fmla="*/ 2572682 h 2613972"/>
              <a:gd name="connsiteX185" fmla="*/ 2587635 w 5049473"/>
              <a:gd name="connsiteY185" fmla="*/ 2488680 h 2613972"/>
              <a:gd name="connsiteX186" fmla="*/ 2594892 w 5049473"/>
              <a:gd name="connsiteY186" fmla="*/ 2416109 h 2613972"/>
              <a:gd name="connsiteX187" fmla="*/ 2790835 w 5049473"/>
              <a:gd name="connsiteY187" fmla="*/ 2459652 h 2613972"/>
              <a:gd name="connsiteX188" fmla="*/ 2767612 w 5049473"/>
              <a:gd name="connsiteY188" fmla="*/ 2272145 h 2613972"/>
              <a:gd name="connsiteX189" fmla="*/ 2980246 w 5049473"/>
              <a:gd name="connsiteY189" fmla="*/ 2288837 h 2613972"/>
              <a:gd name="connsiteX190" fmla="*/ 2916474 w 5049473"/>
              <a:gd name="connsiteY190" fmla="*/ 2071576 h 2613972"/>
              <a:gd name="connsiteX191" fmla="*/ 3146435 w 5049473"/>
              <a:gd name="connsiteY191" fmla="*/ 2045995 h 2613972"/>
              <a:gd name="connsiteX192" fmla="*/ 3023063 w 5049473"/>
              <a:gd name="connsiteY192" fmla="*/ 1850052 h 2613972"/>
              <a:gd name="connsiteX193" fmla="*/ 3251300 w 5049473"/>
              <a:gd name="connsiteY193" fmla="*/ 1833179 h 2613972"/>
              <a:gd name="connsiteX194" fmla="*/ 3091099 w 5049473"/>
              <a:gd name="connsiteY194" fmla="*/ 1654109 h 2613972"/>
              <a:gd name="connsiteX195" fmla="*/ 3298835 w 5049473"/>
              <a:gd name="connsiteY195" fmla="*/ 1574280 h 2613972"/>
              <a:gd name="connsiteX196" fmla="*/ 3119402 w 5049473"/>
              <a:gd name="connsiteY196" fmla="*/ 1427233 h 2613972"/>
              <a:gd name="connsiteX197" fmla="*/ 3313349 w 5049473"/>
              <a:gd name="connsiteY197" fmla="*/ 1269480 h 2613972"/>
              <a:gd name="connsiteX198" fmla="*/ 3097993 w 5049473"/>
              <a:gd name="connsiteY198" fmla="*/ 1179401 h 2613972"/>
              <a:gd name="connsiteX199" fmla="*/ 3255292 w 5049473"/>
              <a:gd name="connsiteY199" fmla="*/ 1000966 h 2613972"/>
              <a:gd name="connsiteX200" fmla="*/ 3028325 w 5049473"/>
              <a:gd name="connsiteY200" fmla="*/ 929937 h 2613972"/>
              <a:gd name="connsiteX201" fmla="*/ 3131920 w 5049473"/>
              <a:gd name="connsiteY201" fmla="*/ 710680 h 2613972"/>
              <a:gd name="connsiteX202" fmla="*/ 2892435 w 5049473"/>
              <a:gd name="connsiteY202" fmla="*/ 652623 h 2613972"/>
              <a:gd name="connsiteX203" fmla="*/ 2976527 w 5049473"/>
              <a:gd name="connsiteY203" fmla="*/ 470741 h 2613972"/>
              <a:gd name="connsiteX204" fmla="*/ 2736950 w 5049473"/>
              <a:gd name="connsiteY204" fmla="*/ 453233 h 2613972"/>
              <a:gd name="connsiteX205" fmla="*/ 2725520 w 5049473"/>
              <a:gd name="connsiteY205" fmla="*/ 297023 h 2613972"/>
              <a:gd name="connsiteX206" fmla="*/ 2711006 w 5049473"/>
              <a:gd name="connsiteY206" fmla="*/ 238966 h 2613972"/>
              <a:gd name="connsiteX0" fmla="*/ 4779292 w 5049473"/>
              <a:gd name="connsiteY0" fmla="*/ 514738 h 2613972"/>
              <a:gd name="connsiteX1" fmla="*/ 4821292 w 5049473"/>
              <a:gd name="connsiteY1" fmla="*/ 565900 h 2613972"/>
              <a:gd name="connsiteX2" fmla="*/ 4891596 w 5049473"/>
              <a:gd name="connsiteY2" fmla="*/ 551023 h 2613972"/>
              <a:gd name="connsiteX3" fmla="*/ 4895406 w 5049473"/>
              <a:gd name="connsiteY3" fmla="*/ 471195 h 2613972"/>
              <a:gd name="connsiteX4" fmla="*/ 4843880 w 5049473"/>
              <a:gd name="connsiteY4" fmla="*/ 423479 h 2613972"/>
              <a:gd name="connsiteX5" fmla="*/ 4750263 w 5049473"/>
              <a:gd name="connsiteY5" fmla="*/ 427652 h 2613972"/>
              <a:gd name="connsiteX6" fmla="*/ 4684223 w 5049473"/>
              <a:gd name="connsiteY6" fmla="*/ 528435 h 2613972"/>
              <a:gd name="connsiteX7" fmla="*/ 4706720 w 5049473"/>
              <a:gd name="connsiteY7" fmla="*/ 674395 h 2613972"/>
              <a:gd name="connsiteX8" fmla="*/ 4801063 w 5049473"/>
              <a:gd name="connsiteY8" fmla="*/ 739709 h 2613972"/>
              <a:gd name="connsiteX9" fmla="*/ 4915000 w 5049473"/>
              <a:gd name="connsiteY9" fmla="*/ 721385 h 2613972"/>
              <a:gd name="connsiteX10" fmla="*/ 5038190 w 5049473"/>
              <a:gd name="connsiteY10" fmla="*/ 586946 h 2613972"/>
              <a:gd name="connsiteX11" fmla="*/ 5035106 w 5049473"/>
              <a:gd name="connsiteY11" fmla="*/ 445432 h 2613972"/>
              <a:gd name="connsiteX12" fmla="*/ 4960720 w 5049473"/>
              <a:gd name="connsiteY12" fmla="*/ 318795 h 2613972"/>
              <a:gd name="connsiteX13" fmla="*/ 4769676 w 5049473"/>
              <a:gd name="connsiteY13" fmla="*/ 166395 h 2613972"/>
              <a:gd name="connsiteX14" fmla="*/ 4568835 w 5049473"/>
              <a:gd name="connsiteY14" fmla="*/ 72052 h 2613972"/>
              <a:gd name="connsiteX15" fmla="*/ 4264035 w 5049473"/>
              <a:gd name="connsiteY15" fmla="*/ 6738 h 2613972"/>
              <a:gd name="connsiteX16" fmla="*/ 3939822 w 5049473"/>
              <a:gd name="connsiteY16" fmla="*/ 9550 h 2613972"/>
              <a:gd name="connsiteX17" fmla="*/ 3722380 w 5049473"/>
              <a:gd name="connsiteY17" fmla="*/ 72778 h 2613972"/>
              <a:gd name="connsiteX18" fmla="*/ 3547755 w 5049473"/>
              <a:gd name="connsiteY18" fmla="*/ 254932 h 2613972"/>
              <a:gd name="connsiteX19" fmla="*/ 3502035 w 5049473"/>
              <a:gd name="connsiteY19" fmla="*/ 427652 h 2613972"/>
              <a:gd name="connsiteX20" fmla="*/ 3501672 w 5049473"/>
              <a:gd name="connsiteY20" fmla="*/ 560095 h 2613972"/>
              <a:gd name="connsiteX21" fmla="*/ 3554649 w 5049473"/>
              <a:gd name="connsiteY21" fmla="*/ 674395 h 2613972"/>
              <a:gd name="connsiteX22" fmla="*/ 3638106 w 5049473"/>
              <a:gd name="connsiteY22" fmla="*/ 736806 h 2613972"/>
              <a:gd name="connsiteX23" fmla="*/ 3756397 w 5049473"/>
              <a:gd name="connsiteY23" fmla="*/ 759303 h 2613972"/>
              <a:gd name="connsiteX24" fmla="*/ 3886663 w 5049473"/>
              <a:gd name="connsiteY24" fmla="*/ 746966 h 2613972"/>
              <a:gd name="connsiteX25" fmla="*/ 3980643 w 5049473"/>
              <a:gd name="connsiteY25" fmla="*/ 665686 h 2613972"/>
              <a:gd name="connsiteX26" fmla="*/ 4000237 w 5049473"/>
              <a:gd name="connsiteY26" fmla="*/ 584043 h 2613972"/>
              <a:gd name="connsiteX27" fmla="*/ 3943450 w 5049473"/>
              <a:gd name="connsiteY27" fmla="*/ 487160 h 2613972"/>
              <a:gd name="connsiteX28" fmla="*/ 3866706 w 5049473"/>
              <a:gd name="connsiteY28" fmla="*/ 455229 h 2613972"/>
              <a:gd name="connsiteX29" fmla="*/ 3801120 w 5049473"/>
              <a:gd name="connsiteY29" fmla="*/ 466659 h 2613972"/>
              <a:gd name="connsiteX30" fmla="*/ 3763292 w 5049473"/>
              <a:gd name="connsiteY30" fmla="*/ 536509 h 2613972"/>
              <a:gd name="connsiteX31" fmla="*/ 3770005 w 5049473"/>
              <a:gd name="connsiteY31" fmla="*/ 633845 h 2613972"/>
              <a:gd name="connsiteX32" fmla="*/ 3681286 w 5049473"/>
              <a:gd name="connsiteY32" fmla="*/ 546669 h 2613972"/>
              <a:gd name="connsiteX33" fmla="*/ 3668949 w 5049473"/>
              <a:gd name="connsiteY33" fmla="*/ 442166 h 2613972"/>
              <a:gd name="connsiteX34" fmla="*/ 3724285 w 5049473"/>
              <a:gd name="connsiteY34" fmla="*/ 353992 h 2613972"/>
              <a:gd name="connsiteX35" fmla="*/ 3827427 w 5049473"/>
              <a:gd name="connsiteY35" fmla="*/ 318069 h 2613972"/>
              <a:gd name="connsiteX36" fmla="*/ 3959235 w 5049473"/>
              <a:gd name="connsiteY36" fmla="*/ 340566 h 2613972"/>
              <a:gd name="connsiteX37" fmla="*/ 4097120 w 5049473"/>
              <a:gd name="connsiteY37" fmla="*/ 485709 h 2613972"/>
              <a:gd name="connsiteX38" fmla="*/ 4111997 w 5049473"/>
              <a:gd name="connsiteY38" fmla="*/ 627586 h 2613972"/>
              <a:gd name="connsiteX39" fmla="*/ 4060835 w 5049473"/>
              <a:gd name="connsiteY39" fmla="*/ 775995 h 2613972"/>
              <a:gd name="connsiteX40" fmla="*/ 3946897 w 5049473"/>
              <a:gd name="connsiteY40" fmla="*/ 858000 h 2613972"/>
              <a:gd name="connsiteX41" fmla="*/ 3780255 w 5049473"/>
              <a:gd name="connsiteY41" fmla="*/ 892472 h 2613972"/>
              <a:gd name="connsiteX42" fmla="*/ 3567349 w 5049473"/>
              <a:gd name="connsiteY42" fmla="*/ 870338 h 2613972"/>
              <a:gd name="connsiteX43" fmla="*/ 3414586 w 5049473"/>
              <a:gd name="connsiteY43" fmla="*/ 817633 h 2613972"/>
              <a:gd name="connsiteX44" fmla="*/ 3324870 w 5049473"/>
              <a:gd name="connsiteY44" fmla="*/ 699432 h 2613972"/>
              <a:gd name="connsiteX45" fmla="*/ 3267538 w 5049473"/>
              <a:gd name="connsiteY45" fmla="*/ 546941 h 2613972"/>
              <a:gd name="connsiteX46" fmla="*/ 3199412 w 5049473"/>
              <a:gd name="connsiteY46" fmla="*/ 374675 h 2613972"/>
              <a:gd name="connsiteX47" fmla="*/ 3139177 w 5049473"/>
              <a:gd name="connsiteY47" fmla="*/ 289766 h 2613972"/>
              <a:gd name="connsiteX48" fmla="*/ 3081120 w 5049473"/>
              <a:gd name="connsiteY48" fmla="*/ 238966 h 2613972"/>
              <a:gd name="connsiteX49" fmla="*/ 3008549 w 5049473"/>
              <a:gd name="connsiteY49" fmla="*/ 180909 h 2613972"/>
              <a:gd name="connsiteX50" fmla="*/ 2934889 w 5049473"/>
              <a:gd name="connsiteY50" fmla="*/ 131198 h 2613972"/>
              <a:gd name="connsiteX51" fmla="*/ 2827120 w 5049473"/>
              <a:gd name="connsiteY51" fmla="*/ 86566 h 2613972"/>
              <a:gd name="connsiteX52" fmla="*/ 2667463 w 5049473"/>
              <a:gd name="connsiteY52" fmla="*/ 57538 h 2613972"/>
              <a:gd name="connsiteX53" fmla="*/ 2275577 w 5049473"/>
              <a:gd name="connsiteY53" fmla="*/ 28509 h 2613972"/>
              <a:gd name="connsiteX54" fmla="*/ 2036092 w 5049473"/>
              <a:gd name="connsiteY54" fmla="*/ 13995 h 2613972"/>
              <a:gd name="connsiteX55" fmla="*/ 1753063 w 5049473"/>
              <a:gd name="connsiteY55" fmla="*/ 35766 h 2613972"/>
              <a:gd name="connsiteX56" fmla="*/ 1275906 w 5049473"/>
              <a:gd name="connsiteY56" fmla="*/ 154783 h 2613972"/>
              <a:gd name="connsiteX57" fmla="*/ 969292 w 5049473"/>
              <a:gd name="connsiteY57" fmla="*/ 267995 h 2613972"/>
              <a:gd name="connsiteX58" fmla="*/ 889463 w 5049473"/>
              <a:gd name="connsiteY58" fmla="*/ 326052 h 2613972"/>
              <a:gd name="connsiteX59" fmla="*/ 763189 w 5049473"/>
              <a:gd name="connsiteY59" fmla="*/ 427289 h 2613972"/>
              <a:gd name="connsiteX60" fmla="*/ 693520 w 5049473"/>
              <a:gd name="connsiteY60" fmla="*/ 507480 h 2613972"/>
              <a:gd name="connsiteX61" fmla="*/ 664492 w 5049473"/>
              <a:gd name="connsiteY61" fmla="*/ 551023 h 2613972"/>
              <a:gd name="connsiteX62" fmla="*/ 642720 w 5049473"/>
              <a:gd name="connsiteY62" fmla="*/ 616338 h 2613972"/>
              <a:gd name="connsiteX63" fmla="*/ 651792 w 5049473"/>
              <a:gd name="connsiteY63" fmla="*/ 747692 h 2613972"/>
              <a:gd name="connsiteX64" fmla="*/ 700052 w 5049473"/>
              <a:gd name="connsiteY64" fmla="*/ 811192 h 2613972"/>
              <a:gd name="connsiteX65" fmla="*/ 751577 w 5049473"/>
              <a:gd name="connsiteY65" fmla="*/ 811555 h 2613972"/>
              <a:gd name="connsiteX66" fmla="*/ 775889 w 5049473"/>
              <a:gd name="connsiteY66" fmla="*/ 755675 h 2613972"/>
              <a:gd name="connsiteX67" fmla="*/ 764640 w 5049473"/>
              <a:gd name="connsiteY67" fmla="*/ 686006 h 2613972"/>
              <a:gd name="connsiteX68" fmla="*/ 704769 w 5049473"/>
              <a:gd name="connsiteY68" fmla="*/ 651172 h 2613972"/>
              <a:gd name="connsiteX69" fmla="*/ 567246 w 5049473"/>
              <a:gd name="connsiteY69" fmla="*/ 645729 h 2613972"/>
              <a:gd name="connsiteX70" fmla="*/ 468549 w 5049473"/>
              <a:gd name="connsiteY70" fmla="*/ 688909 h 2613972"/>
              <a:gd name="connsiteX71" fmla="*/ 446777 w 5049473"/>
              <a:gd name="connsiteY71" fmla="*/ 761480 h 2613972"/>
              <a:gd name="connsiteX72" fmla="*/ 475806 w 5049473"/>
              <a:gd name="connsiteY72" fmla="*/ 855823 h 2613972"/>
              <a:gd name="connsiteX73" fmla="*/ 533863 w 5049473"/>
              <a:gd name="connsiteY73" fmla="*/ 848566 h 2613972"/>
              <a:gd name="connsiteX74" fmla="*/ 541120 w 5049473"/>
              <a:gd name="connsiteY74" fmla="*/ 826795 h 2613972"/>
              <a:gd name="connsiteX75" fmla="*/ 519349 w 5049473"/>
              <a:gd name="connsiteY75" fmla="*/ 746966 h 2613972"/>
              <a:gd name="connsiteX76" fmla="*/ 497577 w 5049473"/>
              <a:gd name="connsiteY76" fmla="*/ 732452 h 2613972"/>
              <a:gd name="connsiteX77" fmla="*/ 352435 w 5049473"/>
              <a:gd name="connsiteY77" fmla="*/ 739709 h 2613972"/>
              <a:gd name="connsiteX78" fmla="*/ 252286 w 5049473"/>
              <a:gd name="connsiteY78" fmla="*/ 797766 h 2613972"/>
              <a:gd name="connsiteX79" fmla="*/ 192777 w 5049473"/>
              <a:gd name="connsiteY79" fmla="*/ 899366 h 2613972"/>
              <a:gd name="connsiteX80" fmla="*/ 187335 w 5049473"/>
              <a:gd name="connsiteY80" fmla="*/ 1033260 h 2613972"/>
              <a:gd name="connsiteX81" fmla="*/ 218177 w 5049473"/>
              <a:gd name="connsiteY81" fmla="*/ 1077529 h 2613972"/>
              <a:gd name="connsiteX82" fmla="*/ 278049 w 5049473"/>
              <a:gd name="connsiteY82" fmla="*/ 1070272 h 2613972"/>
              <a:gd name="connsiteX83" fmla="*/ 297643 w 5049473"/>
              <a:gd name="connsiteY83" fmla="*/ 1029269 h 2613972"/>
              <a:gd name="connsiteX84" fmla="*/ 260995 w 5049473"/>
              <a:gd name="connsiteY84" fmla="*/ 964318 h 2613972"/>
              <a:gd name="connsiteX85" fmla="*/ 172095 w 5049473"/>
              <a:gd name="connsiteY85" fmla="*/ 958875 h 2613972"/>
              <a:gd name="connsiteX86" fmla="*/ 108957 w 5049473"/>
              <a:gd name="connsiteY86" fmla="*/ 1003143 h 2613972"/>
              <a:gd name="connsiteX87" fmla="*/ 54892 w 5049473"/>
              <a:gd name="connsiteY87" fmla="*/ 1073538 h 2613972"/>
              <a:gd name="connsiteX88" fmla="*/ 14252 w 5049473"/>
              <a:gd name="connsiteY88" fmla="*/ 1163526 h 2613972"/>
              <a:gd name="connsiteX89" fmla="*/ 20783 w 5049473"/>
              <a:gd name="connsiteY89" fmla="*/ 1268755 h 2613972"/>
              <a:gd name="connsiteX90" fmla="*/ 69406 w 5049473"/>
              <a:gd name="connsiteY90" fmla="*/ 1320280 h 2613972"/>
              <a:gd name="connsiteX91" fmla="*/ 112949 w 5049473"/>
              <a:gd name="connsiteY91" fmla="*/ 1349309 h 2613972"/>
              <a:gd name="connsiteX92" fmla="*/ 159032 w 5049473"/>
              <a:gd name="connsiteY92" fmla="*/ 1348583 h 2613972"/>
              <a:gd name="connsiteX93" fmla="*/ 217089 w 5049473"/>
              <a:gd name="connsiteY93" fmla="*/ 1323183 h 2613972"/>
              <a:gd name="connsiteX94" fmla="*/ 199672 w 5049473"/>
              <a:gd name="connsiteY94" fmla="*/ 1249886 h 2613972"/>
              <a:gd name="connsiteX95" fmla="*/ 124197 w 5049473"/>
              <a:gd name="connsiteY95" fmla="*/ 1242992 h 2613972"/>
              <a:gd name="connsiteX96" fmla="*/ 54892 w 5049473"/>
              <a:gd name="connsiteY96" fmla="*/ 1269480 h 2613972"/>
              <a:gd name="connsiteX97" fmla="*/ 33120 w 5049473"/>
              <a:gd name="connsiteY97" fmla="*/ 1305766 h 2613972"/>
              <a:gd name="connsiteX98" fmla="*/ 18606 w 5049473"/>
              <a:gd name="connsiteY98" fmla="*/ 1327538 h 2613972"/>
              <a:gd name="connsiteX99" fmla="*/ 4092 w 5049473"/>
              <a:gd name="connsiteY99" fmla="*/ 1386320 h 2613972"/>
              <a:gd name="connsiteX100" fmla="*/ 3729 w 5049473"/>
              <a:gd name="connsiteY100" fmla="*/ 1442926 h 2613972"/>
              <a:gd name="connsiteX101" fmla="*/ 47635 w 5049473"/>
              <a:gd name="connsiteY101" fmla="*/ 1501709 h 2613972"/>
              <a:gd name="connsiteX102" fmla="*/ 91177 w 5049473"/>
              <a:gd name="connsiteY102" fmla="*/ 1530738 h 2613972"/>
              <a:gd name="connsiteX103" fmla="*/ 127100 w 5049473"/>
              <a:gd name="connsiteY103" fmla="*/ 1575006 h 2613972"/>
              <a:gd name="connsiteX104" fmla="*/ 171006 w 5049473"/>
              <a:gd name="connsiteY104" fmla="*/ 1588795 h 2613972"/>
              <a:gd name="connsiteX105" fmla="*/ 228337 w 5049473"/>
              <a:gd name="connsiteY105" fmla="*/ 1568475 h 2613972"/>
              <a:gd name="connsiteX106" fmla="*/ 236683 w 5049473"/>
              <a:gd name="connsiteY106" fmla="*/ 1490460 h 2613972"/>
              <a:gd name="connsiteX107" fmla="*/ 157217 w 5049473"/>
              <a:gd name="connsiteY107" fmla="*/ 1472318 h 2613972"/>
              <a:gd name="connsiteX108" fmla="*/ 105692 w 5049473"/>
              <a:gd name="connsiteY108" fmla="*/ 1508966 h 2613972"/>
              <a:gd name="connsiteX109" fmla="*/ 105692 w 5049473"/>
              <a:gd name="connsiteY109" fmla="*/ 1704909 h 2613972"/>
              <a:gd name="connsiteX110" fmla="*/ 141615 w 5049473"/>
              <a:gd name="connsiteY110" fmla="*/ 1756072 h 2613972"/>
              <a:gd name="connsiteX111" fmla="*/ 192777 w 5049473"/>
              <a:gd name="connsiteY111" fmla="*/ 1799252 h 2613972"/>
              <a:gd name="connsiteX112" fmla="*/ 250835 w 5049473"/>
              <a:gd name="connsiteY112" fmla="*/ 1835538 h 2613972"/>
              <a:gd name="connsiteX113" fmla="*/ 359692 w 5049473"/>
              <a:gd name="connsiteY113" fmla="*/ 1828280 h 2613972"/>
              <a:gd name="connsiteX114" fmla="*/ 394163 w 5049473"/>
              <a:gd name="connsiteY114" fmla="*/ 1803243 h 2613972"/>
              <a:gd name="connsiteX115" fmla="*/ 410492 w 5049473"/>
              <a:gd name="connsiteY115" fmla="*/ 1704909 h 2613972"/>
              <a:gd name="connsiteX116" fmla="*/ 366949 w 5049473"/>
              <a:gd name="connsiteY116" fmla="*/ 1690395 h 2613972"/>
              <a:gd name="connsiteX117" fmla="*/ 316149 w 5049473"/>
              <a:gd name="connsiteY117" fmla="*/ 1697652 h 2613972"/>
              <a:gd name="connsiteX118" fmla="*/ 279863 w 5049473"/>
              <a:gd name="connsiteY118" fmla="*/ 1726680 h 2613972"/>
              <a:gd name="connsiteX119" fmla="*/ 265349 w 5049473"/>
              <a:gd name="connsiteY119" fmla="*/ 1791995 h 2613972"/>
              <a:gd name="connsiteX120" fmla="*/ 276235 w 5049473"/>
              <a:gd name="connsiteY120" fmla="*/ 1945846 h 2613972"/>
              <a:gd name="connsiteX121" fmla="*/ 331026 w 5049473"/>
              <a:gd name="connsiteY121" fmla="*/ 1991203 h 2613972"/>
              <a:gd name="connsiteX122" fmla="*/ 417749 w 5049473"/>
              <a:gd name="connsiteY122" fmla="*/ 2009709 h 2613972"/>
              <a:gd name="connsiteX123" fmla="*/ 526606 w 5049473"/>
              <a:gd name="connsiteY123" fmla="*/ 2002452 h 2613972"/>
              <a:gd name="connsiteX124" fmla="*/ 555635 w 5049473"/>
              <a:gd name="connsiteY124" fmla="*/ 1980680 h 2613972"/>
              <a:gd name="connsiteX125" fmla="*/ 599177 w 5049473"/>
              <a:gd name="connsiteY125" fmla="*/ 1951652 h 2613972"/>
              <a:gd name="connsiteX126" fmla="*/ 628206 w 5049473"/>
              <a:gd name="connsiteY126" fmla="*/ 1908109 h 2613972"/>
              <a:gd name="connsiteX127" fmla="*/ 613692 w 5049473"/>
              <a:gd name="connsiteY127" fmla="*/ 1842795 h 2613972"/>
              <a:gd name="connsiteX128" fmla="*/ 570149 w 5049473"/>
              <a:gd name="connsiteY128" fmla="*/ 1799252 h 2613972"/>
              <a:gd name="connsiteX129" fmla="*/ 528057 w 5049473"/>
              <a:gd name="connsiteY129" fmla="*/ 1807235 h 2613972"/>
              <a:gd name="connsiteX130" fmla="*/ 481249 w 5049473"/>
              <a:gd name="connsiteY130" fmla="*/ 1905206 h 2613972"/>
              <a:gd name="connsiteX131" fmla="*/ 555635 w 5049473"/>
              <a:gd name="connsiteY131" fmla="*/ 2002452 h 2613972"/>
              <a:gd name="connsiteX132" fmla="*/ 570149 w 5049473"/>
              <a:gd name="connsiteY132" fmla="*/ 2024223 h 2613972"/>
              <a:gd name="connsiteX133" fmla="*/ 700777 w 5049473"/>
              <a:gd name="connsiteY133" fmla="*/ 2075023 h 2613972"/>
              <a:gd name="connsiteX134" fmla="*/ 737063 w 5049473"/>
              <a:gd name="connsiteY134" fmla="*/ 2089538 h 2613972"/>
              <a:gd name="connsiteX135" fmla="*/ 867692 w 5049473"/>
              <a:gd name="connsiteY135" fmla="*/ 2126549 h 2613972"/>
              <a:gd name="connsiteX136" fmla="*/ 969292 w 5049473"/>
              <a:gd name="connsiteY136" fmla="*/ 2154852 h 2613972"/>
              <a:gd name="connsiteX137" fmla="*/ 1078149 w 5049473"/>
              <a:gd name="connsiteY137" fmla="*/ 2140338 h 2613972"/>
              <a:gd name="connsiteX138" fmla="*/ 1128949 w 5049473"/>
              <a:gd name="connsiteY138" fmla="*/ 2111309 h 2613972"/>
              <a:gd name="connsiteX139" fmla="*/ 1247603 w 5049473"/>
              <a:gd name="connsiteY139" fmla="*/ 2020232 h 2613972"/>
              <a:gd name="connsiteX140" fmla="*/ 1291509 w 5049473"/>
              <a:gd name="connsiteY140" fmla="*/ 1963989 h 2613972"/>
              <a:gd name="connsiteX141" fmla="*/ 1278083 w 5049473"/>
              <a:gd name="connsiteY141" fmla="*/ 1846060 h 2613972"/>
              <a:gd name="connsiteX142" fmla="*/ 1223292 w 5049473"/>
              <a:gd name="connsiteY142" fmla="*/ 1821023 h 2613972"/>
              <a:gd name="connsiteX143" fmla="*/ 1129675 w 5049473"/>
              <a:gd name="connsiteY143" fmla="*/ 1839892 h 2613972"/>
              <a:gd name="connsiteX144" fmla="*/ 1107177 w 5049473"/>
              <a:gd name="connsiteY144" fmla="*/ 1900852 h 2613972"/>
              <a:gd name="connsiteX145" fmla="*/ 1085406 w 5049473"/>
              <a:gd name="connsiteY145" fmla="*/ 2009709 h 2613972"/>
              <a:gd name="connsiteX146" fmla="*/ 1020092 w 5049473"/>
              <a:gd name="connsiteY146" fmla="*/ 2002452 h 2613972"/>
              <a:gd name="connsiteX147" fmla="*/ 984532 w 5049473"/>
              <a:gd name="connsiteY147" fmla="*/ 1918269 h 2613972"/>
              <a:gd name="connsiteX148" fmla="*/ 996869 w 5049473"/>
              <a:gd name="connsiteY148" fmla="*/ 1814492 h 2613972"/>
              <a:gd name="connsiteX149" fmla="*/ 1070529 w 5049473"/>
              <a:gd name="connsiteY149" fmla="*/ 1738292 h 2613972"/>
              <a:gd name="connsiteX150" fmla="*/ 1230549 w 5049473"/>
              <a:gd name="connsiteY150" fmla="*/ 1697652 h 2613972"/>
              <a:gd name="connsiteX151" fmla="*/ 1339406 w 5049473"/>
              <a:gd name="connsiteY151" fmla="*/ 1704909 h 2613972"/>
              <a:gd name="connsiteX152" fmla="*/ 1426492 w 5049473"/>
              <a:gd name="connsiteY152" fmla="*/ 1748452 h 2613972"/>
              <a:gd name="connsiteX153" fmla="*/ 1480557 w 5049473"/>
              <a:gd name="connsiteY153" fmla="*/ 1799252 h 2613972"/>
              <a:gd name="connsiteX154" fmla="*/ 1510312 w 5049473"/>
              <a:gd name="connsiteY154" fmla="*/ 1866380 h 2613972"/>
              <a:gd name="connsiteX155" fmla="*/ 1511037 w 5049473"/>
              <a:gd name="connsiteY155" fmla="*/ 1968706 h 2613972"/>
              <a:gd name="connsiteX156" fmla="*/ 1463866 w 5049473"/>
              <a:gd name="connsiteY156" fmla="*/ 2053615 h 2613972"/>
              <a:gd name="connsiteX157" fmla="*/ 1404720 w 5049473"/>
              <a:gd name="connsiteY157" fmla="*/ 2169366 h 2613972"/>
              <a:gd name="connsiteX158" fmla="*/ 1368435 w 5049473"/>
              <a:gd name="connsiteY158" fmla="*/ 2299995 h 2613972"/>
              <a:gd name="connsiteX159" fmla="*/ 1370975 w 5049473"/>
              <a:gd name="connsiteY159" fmla="*/ 2456023 h 2613972"/>
              <a:gd name="connsiteX160" fmla="*/ 1513577 w 5049473"/>
              <a:gd name="connsiteY160" fmla="*/ 2561252 h 2613972"/>
              <a:gd name="connsiteX161" fmla="*/ 1636949 w 5049473"/>
              <a:gd name="connsiteY161" fmla="*/ 2597538 h 2613972"/>
              <a:gd name="connsiteX162" fmla="*/ 1813297 w 5049473"/>
              <a:gd name="connsiteY162" fmla="*/ 2613957 h 2613972"/>
              <a:gd name="connsiteX163" fmla="*/ 1929775 w 5049473"/>
              <a:gd name="connsiteY163" fmla="*/ 2579213 h 2613972"/>
              <a:gd name="connsiteX164" fmla="*/ 1963520 w 5049473"/>
              <a:gd name="connsiteY164" fmla="*/ 2503195 h 2613972"/>
              <a:gd name="connsiteX165" fmla="*/ 2006337 w 5049473"/>
              <a:gd name="connsiteY165" fmla="*/ 2321766 h 2613972"/>
              <a:gd name="connsiteX166" fmla="*/ 2043349 w 5049473"/>
              <a:gd name="connsiteY166" fmla="*/ 2118566 h 2613972"/>
              <a:gd name="connsiteX167" fmla="*/ 2102495 w 5049473"/>
              <a:gd name="connsiteY167" fmla="*/ 1994469 h 2613972"/>
              <a:gd name="connsiteX168" fmla="*/ 2221512 w 5049473"/>
              <a:gd name="connsiteY168" fmla="*/ 1885975 h 2613972"/>
              <a:gd name="connsiteX169" fmla="*/ 2333362 w 5049473"/>
              <a:gd name="connsiteY169" fmla="*/ 1873365 h 2613972"/>
              <a:gd name="connsiteX170" fmla="*/ 2398949 w 5049473"/>
              <a:gd name="connsiteY170" fmla="*/ 1886338 h 2613972"/>
              <a:gd name="connsiteX171" fmla="*/ 2457006 w 5049473"/>
              <a:gd name="connsiteY171" fmla="*/ 1937138 h 2613972"/>
              <a:gd name="connsiteX172" fmla="*/ 2493292 w 5049473"/>
              <a:gd name="connsiteY172" fmla="*/ 1980680 h 2613972"/>
              <a:gd name="connsiteX173" fmla="*/ 2533387 w 5049473"/>
              <a:gd name="connsiteY173" fmla="*/ 2070850 h 2613972"/>
              <a:gd name="connsiteX174" fmla="*/ 2542550 w 5049473"/>
              <a:gd name="connsiteY174" fmla="*/ 2186783 h 2613972"/>
              <a:gd name="connsiteX175" fmla="*/ 2476600 w 5049473"/>
              <a:gd name="connsiteY175" fmla="*/ 2276772 h 2613972"/>
              <a:gd name="connsiteX176" fmla="*/ 2332092 w 5049473"/>
              <a:gd name="connsiteY176" fmla="*/ 2284845 h 2613972"/>
              <a:gd name="connsiteX177" fmla="*/ 2435144 w 5049473"/>
              <a:gd name="connsiteY177" fmla="*/ 2156666 h 2613972"/>
              <a:gd name="connsiteX178" fmla="*/ 2379899 w 5049473"/>
              <a:gd name="connsiteY178" fmla="*/ 2052435 h 2613972"/>
              <a:gd name="connsiteX179" fmla="*/ 2275577 w 5049473"/>
              <a:gd name="connsiteY179" fmla="*/ 2024223 h 2613972"/>
              <a:gd name="connsiteX180" fmla="*/ 2152206 w 5049473"/>
              <a:gd name="connsiteY180" fmla="*/ 2118566 h 2613972"/>
              <a:gd name="connsiteX181" fmla="*/ 2130435 w 5049473"/>
              <a:gd name="connsiteY181" fmla="*/ 2358052 h 2613972"/>
              <a:gd name="connsiteX182" fmla="*/ 2209265 w 5049473"/>
              <a:gd name="connsiteY182" fmla="*/ 2471898 h 2613972"/>
              <a:gd name="connsiteX183" fmla="*/ 2319120 w 5049473"/>
              <a:gd name="connsiteY183" fmla="*/ 2539480 h 2613972"/>
              <a:gd name="connsiteX184" fmla="*/ 2532662 w 5049473"/>
              <a:gd name="connsiteY184" fmla="*/ 2572682 h 2613972"/>
              <a:gd name="connsiteX185" fmla="*/ 2587635 w 5049473"/>
              <a:gd name="connsiteY185" fmla="*/ 2488680 h 2613972"/>
              <a:gd name="connsiteX186" fmla="*/ 2594892 w 5049473"/>
              <a:gd name="connsiteY186" fmla="*/ 2416109 h 2613972"/>
              <a:gd name="connsiteX187" fmla="*/ 2790835 w 5049473"/>
              <a:gd name="connsiteY187" fmla="*/ 2459652 h 2613972"/>
              <a:gd name="connsiteX188" fmla="*/ 2767612 w 5049473"/>
              <a:gd name="connsiteY188" fmla="*/ 2272145 h 2613972"/>
              <a:gd name="connsiteX189" fmla="*/ 2980246 w 5049473"/>
              <a:gd name="connsiteY189" fmla="*/ 2288837 h 2613972"/>
              <a:gd name="connsiteX190" fmla="*/ 2916474 w 5049473"/>
              <a:gd name="connsiteY190" fmla="*/ 2071576 h 2613972"/>
              <a:gd name="connsiteX191" fmla="*/ 3146435 w 5049473"/>
              <a:gd name="connsiteY191" fmla="*/ 2045995 h 2613972"/>
              <a:gd name="connsiteX192" fmla="*/ 3023063 w 5049473"/>
              <a:gd name="connsiteY192" fmla="*/ 1850052 h 2613972"/>
              <a:gd name="connsiteX193" fmla="*/ 3251300 w 5049473"/>
              <a:gd name="connsiteY193" fmla="*/ 1833179 h 2613972"/>
              <a:gd name="connsiteX194" fmla="*/ 3091099 w 5049473"/>
              <a:gd name="connsiteY194" fmla="*/ 1654109 h 2613972"/>
              <a:gd name="connsiteX195" fmla="*/ 3298835 w 5049473"/>
              <a:gd name="connsiteY195" fmla="*/ 1574280 h 2613972"/>
              <a:gd name="connsiteX196" fmla="*/ 3119402 w 5049473"/>
              <a:gd name="connsiteY196" fmla="*/ 1427233 h 2613972"/>
              <a:gd name="connsiteX197" fmla="*/ 3313349 w 5049473"/>
              <a:gd name="connsiteY197" fmla="*/ 1269480 h 2613972"/>
              <a:gd name="connsiteX198" fmla="*/ 3097993 w 5049473"/>
              <a:gd name="connsiteY198" fmla="*/ 1179401 h 2613972"/>
              <a:gd name="connsiteX199" fmla="*/ 3255292 w 5049473"/>
              <a:gd name="connsiteY199" fmla="*/ 1000966 h 2613972"/>
              <a:gd name="connsiteX200" fmla="*/ 3028325 w 5049473"/>
              <a:gd name="connsiteY200" fmla="*/ 929937 h 2613972"/>
              <a:gd name="connsiteX201" fmla="*/ 3131920 w 5049473"/>
              <a:gd name="connsiteY201" fmla="*/ 710680 h 2613972"/>
              <a:gd name="connsiteX202" fmla="*/ 2892435 w 5049473"/>
              <a:gd name="connsiteY202" fmla="*/ 652623 h 2613972"/>
              <a:gd name="connsiteX203" fmla="*/ 2976527 w 5049473"/>
              <a:gd name="connsiteY203" fmla="*/ 470741 h 2613972"/>
              <a:gd name="connsiteX204" fmla="*/ 2736950 w 5049473"/>
              <a:gd name="connsiteY204" fmla="*/ 453233 h 2613972"/>
              <a:gd name="connsiteX205" fmla="*/ 2725520 w 5049473"/>
              <a:gd name="connsiteY205" fmla="*/ 297023 h 2613972"/>
              <a:gd name="connsiteX206" fmla="*/ 2711006 w 5049473"/>
              <a:gd name="connsiteY206" fmla="*/ 238966 h 2613972"/>
              <a:gd name="connsiteX0" fmla="*/ 4779292 w 5049473"/>
              <a:gd name="connsiteY0" fmla="*/ 514738 h 2613972"/>
              <a:gd name="connsiteX1" fmla="*/ 4821292 w 5049473"/>
              <a:gd name="connsiteY1" fmla="*/ 565900 h 2613972"/>
              <a:gd name="connsiteX2" fmla="*/ 4891596 w 5049473"/>
              <a:gd name="connsiteY2" fmla="*/ 551023 h 2613972"/>
              <a:gd name="connsiteX3" fmla="*/ 4895406 w 5049473"/>
              <a:gd name="connsiteY3" fmla="*/ 471195 h 2613972"/>
              <a:gd name="connsiteX4" fmla="*/ 4843880 w 5049473"/>
              <a:gd name="connsiteY4" fmla="*/ 423479 h 2613972"/>
              <a:gd name="connsiteX5" fmla="*/ 4750263 w 5049473"/>
              <a:gd name="connsiteY5" fmla="*/ 427652 h 2613972"/>
              <a:gd name="connsiteX6" fmla="*/ 4684223 w 5049473"/>
              <a:gd name="connsiteY6" fmla="*/ 528435 h 2613972"/>
              <a:gd name="connsiteX7" fmla="*/ 4706720 w 5049473"/>
              <a:gd name="connsiteY7" fmla="*/ 674395 h 2613972"/>
              <a:gd name="connsiteX8" fmla="*/ 4801063 w 5049473"/>
              <a:gd name="connsiteY8" fmla="*/ 739709 h 2613972"/>
              <a:gd name="connsiteX9" fmla="*/ 4915000 w 5049473"/>
              <a:gd name="connsiteY9" fmla="*/ 721385 h 2613972"/>
              <a:gd name="connsiteX10" fmla="*/ 5038190 w 5049473"/>
              <a:gd name="connsiteY10" fmla="*/ 586946 h 2613972"/>
              <a:gd name="connsiteX11" fmla="*/ 5035106 w 5049473"/>
              <a:gd name="connsiteY11" fmla="*/ 445432 h 2613972"/>
              <a:gd name="connsiteX12" fmla="*/ 4960720 w 5049473"/>
              <a:gd name="connsiteY12" fmla="*/ 318795 h 2613972"/>
              <a:gd name="connsiteX13" fmla="*/ 4769676 w 5049473"/>
              <a:gd name="connsiteY13" fmla="*/ 166395 h 2613972"/>
              <a:gd name="connsiteX14" fmla="*/ 4568835 w 5049473"/>
              <a:gd name="connsiteY14" fmla="*/ 72052 h 2613972"/>
              <a:gd name="connsiteX15" fmla="*/ 4264035 w 5049473"/>
              <a:gd name="connsiteY15" fmla="*/ 6738 h 2613972"/>
              <a:gd name="connsiteX16" fmla="*/ 3939822 w 5049473"/>
              <a:gd name="connsiteY16" fmla="*/ 9550 h 2613972"/>
              <a:gd name="connsiteX17" fmla="*/ 3722380 w 5049473"/>
              <a:gd name="connsiteY17" fmla="*/ 72778 h 2613972"/>
              <a:gd name="connsiteX18" fmla="*/ 3547755 w 5049473"/>
              <a:gd name="connsiteY18" fmla="*/ 254932 h 2613972"/>
              <a:gd name="connsiteX19" fmla="*/ 3502035 w 5049473"/>
              <a:gd name="connsiteY19" fmla="*/ 427652 h 2613972"/>
              <a:gd name="connsiteX20" fmla="*/ 3501672 w 5049473"/>
              <a:gd name="connsiteY20" fmla="*/ 560095 h 2613972"/>
              <a:gd name="connsiteX21" fmla="*/ 3554649 w 5049473"/>
              <a:gd name="connsiteY21" fmla="*/ 674395 h 2613972"/>
              <a:gd name="connsiteX22" fmla="*/ 3638106 w 5049473"/>
              <a:gd name="connsiteY22" fmla="*/ 736806 h 2613972"/>
              <a:gd name="connsiteX23" fmla="*/ 3756397 w 5049473"/>
              <a:gd name="connsiteY23" fmla="*/ 759303 h 2613972"/>
              <a:gd name="connsiteX24" fmla="*/ 3886663 w 5049473"/>
              <a:gd name="connsiteY24" fmla="*/ 746966 h 2613972"/>
              <a:gd name="connsiteX25" fmla="*/ 3980643 w 5049473"/>
              <a:gd name="connsiteY25" fmla="*/ 665686 h 2613972"/>
              <a:gd name="connsiteX26" fmla="*/ 4000237 w 5049473"/>
              <a:gd name="connsiteY26" fmla="*/ 584043 h 2613972"/>
              <a:gd name="connsiteX27" fmla="*/ 3943450 w 5049473"/>
              <a:gd name="connsiteY27" fmla="*/ 487160 h 2613972"/>
              <a:gd name="connsiteX28" fmla="*/ 3866706 w 5049473"/>
              <a:gd name="connsiteY28" fmla="*/ 455229 h 2613972"/>
              <a:gd name="connsiteX29" fmla="*/ 3801120 w 5049473"/>
              <a:gd name="connsiteY29" fmla="*/ 466659 h 2613972"/>
              <a:gd name="connsiteX30" fmla="*/ 3763292 w 5049473"/>
              <a:gd name="connsiteY30" fmla="*/ 536509 h 2613972"/>
              <a:gd name="connsiteX31" fmla="*/ 3770005 w 5049473"/>
              <a:gd name="connsiteY31" fmla="*/ 633845 h 2613972"/>
              <a:gd name="connsiteX32" fmla="*/ 3681286 w 5049473"/>
              <a:gd name="connsiteY32" fmla="*/ 546669 h 2613972"/>
              <a:gd name="connsiteX33" fmla="*/ 3668949 w 5049473"/>
              <a:gd name="connsiteY33" fmla="*/ 442166 h 2613972"/>
              <a:gd name="connsiteX34" fmla="*/ 3724285 w 5049473"/>
              <a:gd name="connsiteY34" fmla="*/ 353992 h 2613972"/>
              <a:gd name="connsiteX35" fmla="*/ 3827427 w 5049473"/>
              <a:gd name="connsiteY35" fmla="*/ 318069 h 2613972"/>
              <a:gd name="connsiteX36" fmla="*/ 3959235 w 5049473"/>
              <a:gd name="connsiteY36" fmla="*/ 340566 h 2613972"/>
              <a:gd name="connsiteX37" fmla="*/ 4097120 w 5049473"/>
              <a:gd name="connsiteY37" fmla="*/ 485709 h 2613972"/>
              <a:gd name="connsiteX38" fmla="*/ 4111997 w 5049473"/>
              <a:gd name="connsiteY38" fmla="*/ 627586 h 2613972"/>
              <a:gd name="connsiteX39" fmla="*/ 4060835 w 5049473"/>
              <a:gd name="connsiteY39" fmla="*/ 775995 h 2613972"/>
              <a:gd name="connsiteX40" fmla="*/ 3946897 w 5049473"/>
              <a:gd name="connsiteY40" fmla="*/ 858000 h 2613972"/>
              <a:gd name="connsiteX41" fmla="*/ 3780255 w 5049473"/>
              <a:gd name="connsiteY41" fmla="*/ 892472 h 2613972"/>
              <a:gd name="connsiteX42" fmla="*/ 3567349 w 5049473"/>
              <a:gd name="connsiteY42" fmla="*/ 870338 h 2613972"/>
              <a:gd name="connsiteX43" fmla="*/ 3414586 w 5049473"/>
              <a:gd name="connsiteY43" fmla="*/ 817633 h 2613972"/>
              <a:gd name="connsiteX44" fmla="*/ 3324870 w 5049473"/>
              <a:gd name="connsiteY44" fmla="*/ 699432 h 2613972"/>
              <a:gd name="connsiteX45" fmla="*/ 3267538 w 5049473"/>
              <a:gd name="connsiteY45" fmla="*/ 546941 h 2613972"/>
              <a:gd name="connsiteX46" fmla="*/ 3199412 w 5049473"/>
              <a:gd name="connsiteY46" fmla="*/ 374675 h 2613972"/>
              <a:gd name="connsiteX47" fmla="*/ 3139177 w 5049473"/>
              <a:gd name="connsiteY47" fmla="*/ 289766 h 2613972"/>
              <a:gd name="connsiteX48" fmla="*/ 3081120 w 5049473"/>
              <a:gd name="connsiteY48" fmla="*/ 238966 h 2613972"/>
              <a:gd name="connsiteX49" fmla="*/ 3008549 w 5049473"/>
              <a:gd name="connsiteY49" fmla="*/ 180909 h 2613972"/>
              <a:gd name="connsiteX50" fmla="*/ 2934889 w 5049473"/>
              <a:gd name="connsiteY50" fmla="*/ 131198 h 2613972"/>
              <a:gd name="connsiteX51" fmla="*/ 2827120 w 5049473"/>
              <a:gd name="connsiteY51" fmla="*/ 86566 h 2613972"/>
              <a:gd name="connsiteX52" fmla="*/ 2667463 w 5049473"/>
              <a:gd name="connsiteY52" fmla="*/ 57538 h 2613972"/>
              <a:gd name="connsiteX53" fmla="*/ 2275577 w 5049473"/>
              <a:gd name="connsiteY53" fmla="*/ 28509 h 2613972"/>
              <a:gd name="connsiteX54" fmla="*/ 1753063 w 5049473"/>
              <a:gd name="connsiteY54" fmla="*/ 35766 h 2613972"/>
              <a:gd name="connsiteX55" fmla="*/ 1275906 w 5049473"/>
              <a:gd name="connsiteY55" fmla="*/ 154783 h 2613972"/>
              <a:gd name="connsiteX56" fmla="*/ 969292 w 5049473"/>
              <a:gd name="connsiteY56" fmla="*/ 267995 h 2613972"/>
              <a:gd name="connsiteX57" fmla="*/ 889463 w 5049473"/>
              <a:gd name="connsiteY57" fmla="*/ 326052 h 2613972"/>
              <a:gd name="connsiteX58" fmla="*/ 763189 w 5049473"/>
              <a:gd name="connsiteY58" fmla="*/ 427289 h 2613972"/>
              <a:gd name="connsiteX59" fmla="*/ 693520 w 5049473"/>
              <a:gd name="connsiteY59" fmla="*/ 507480 h 2613972"/>
              <a:gd name="connsiteX60" fmla="*/ 664492 w 5049473"/>
              <a:gd name="connsiteY60" fmla="*/ 551023 h 2613972"/>
              <a:gd name="connsiteX61" fmla="*/ 642720 w 5049473"/>
              <a:gd name="connsiteY61" fmla="*/ 616338 h 2613972"/>
              <a:gd name="connsiteX62" fmla="*/ 651792 w 5049473"/>
              <a:gd name="connsiteY62" fmla="*/ 747692 h 2613972"/>
              <a:gd name="connsiteX63" fmla="*/ 700052 w 5049473"/>
              <a:gd name="connsiteY63" fmla="*/ 811192 h 2613972"/>
              <a:gd name="connsiteX64" fmla="*/ 751577 w 5049473"/>
              <a:gd name="connsiteY64" fmla="*/ 811555 h 2613972"/>
              <a:gd name="connsiteX65" fmla="*/ 775889 w 5049473"/>
              <a:gd name="connsiteY65" fmla="*/ 755675 h 2613972"/>
              <a:gd name="connsiteX66" fmla="*/ 764640 w 5049473"/>
              <a:gd name="connsiteY66" fmla="*/ 686006 h 2613972"/>
              <a:gd name="connsiteX67" fmla="*/ 704769 w 5049473"/>
              <a:gd name="connsiteY67" fmla="*/ 651172 h 2613972"/>
              <a:gd name="connsiteX68" fmla="*/ 567246 w 5049473"/>
              <a:gd name="connsiteY68" fmla="*/ 645729 h 2613972"/>
              <a:gd name="connsiteX69" fmla="*/ 468549 w 5049473"/>
              <a:gd name="connsiteY69" fmla="*/ 688909 h 2613972"/>
              <a:gd name="connsiteX70" fmla="*/ 446777 w 5049473"/>
              <a:gd name="connsiteY70" fmla="*/ 761480 h 2613972"/>
              <a:gd name="connsiteX71" fmla="*/ 475806 w 5049473"/>
              <a:gd name="connsiteY71" fmla="*/ 855823 h 2613972"/>
              <a:gd name="connsiteX72" fmla="*/ 533863 w 5049473"/>
              <a:gd name="connsiteY72" fmla="*/ 848566 h 2613972"/>
              <a:gd name="connsiteX73" fmla="*/ 541120 w 5049473"/>
              <a:gd name="connsiteY73" fmla="*/ 826795 h 2613972"/>
              <a:gd name="connsiteX74" fmla="*/ 519349 w 5049473"/>
              <a:gd name="connsiteY74" fmla="*/ 746966 h 2613972"/>
              <a:gd name="connsiteX75" fmla="*/ 497577 w 5049473"/>
              <a:gd name="connsiteY75" fmla="*/ 732452 h 2613972"/>
              <a:gd name="connsiteX76" fmla="*/ 352435 w 5049473"/>
              <a:gd name="connsiteY76" fmla="*/ 739709 h 2613972"/>
              <a:gd name="connsiteX77" fmla="*/ 252286 w 5049473"/>
              <a:gd name="connsiteY77" fmla="*/ 797766 h 2613972"/>
              <a:gd name="connsiteX78" fmla="*/ 192777 w 5049473"/>
              <a:gd name="connsiteY78" fmla="*/ 899366 h 2613972"/>
              <a:gd name="connsiteX79" fmla="*/ 187335 w 5049473"/>
              <a:gd name="connsiteY79" fmla="*/ 1033260 h 2613972"/>
              <a:gd name="connsiteX80" fmla="*/ 218177 w 5049473"/>
              <a:gd name="connsiteY80" fmla="*/ 1077529 h 2613972"/>
              <a:gd name="connsiteX81" fmla="*/ 278049 w 5049473"/>
              <a:gd name="connsiteY81" fmla="*/ 1070272 h 2613972"/>
              <a:gd name="connsiteX82" fmla="*/ 297643 w 5049473"/>
              <a:gd name="connsiteY82" fmla="*/ 1029269 h 2613972"/>
              <a:gd name="connsiteX83" fmla="*/ 260995 w 5049473"/>
              <a:gd name="connsiteY83" fmla="*/ 964318 h 2613972"/>
              <a:gd name="connsiteX84" fmla="*/ 172095 w 5049473"/>
              <a:gd name="connsiteY84" fmla="*/ 958875 h 2613972"/>
              <a:gd name="connsiteX85" fmla="*/ 108957 w 5049473"/>
              <a:gd name="connsiteY85" fmla="*/ 1003143 h 2613972"/>
              <a:gd name="connsiteX86" fmla="*/ 54892 w 5049473"/>
              <a:gd name="connsiteY86" fmla="*/ 1073538 h 2613972"/>
              <a:gd name="connsiteX87" fmla="*/ 14252 w 5049473"/>
              <a:gd name="connsiteY87" fmla="*/ 1163526 h 2613972"/>
              <a:gd name="connsiteX88" fmla="*/ 20783 w 5049473"/>
              <a:gd name="connsiteY88" fmla="*/ 1268755 h 2613972"/>
              <a:gd name="connsiteX89" fmla="*/ 69406 w 5049473"/>
              <a:gd name="connsiteY89" fmla="*/ 1320280 h 2613972"/>
              <a:gd name="connsiteX90" fmla="*/ 112949 w 5049473"/>
              <a:gd name="connsiteY90" fmla="*/ 1349309 h 2613972"/>
              <a:gd name="connsiteX91" fmla="*/ 159032 w 5049473"/>
              <a:gd name="connsiteY91" fmla="*/ 1348583 h 2613972"/>
              <a:gd name="connsiteX92" fmla="*/ 217089 w 5049473"/>
              <a:gd name="connsiteY92" fmla="*/ 1323183 h 2613972"/>
              <a:gd name="connsiteX93" fmla="*/ 199672 w 5049473"/>
              <a:gd name="connsiteY93" fmla="*/ 1249886 h 2613972"/>
              <a:gd name="connsiteX94" fmla="*/ 124197 w 5049473"/>
              <a:gd name="connsiteY94" fmla="*/ 1242992 h 2613972"/>
              <a:gd name="connsiteX95" fmla="*/ 54892 w 5049473"/>
              <a:gd name="connsiteY95" fmla="*/ 1269480 h 2613972"/>
              <a:gd name="connsiteX96" fmla="*/ 33120 w 5049473"/>
              <a:gd name="connsiteY96" fmla="*/ 1305766 h 2613972"/>
              <a:gd name="connsiteX97" fmla="*/ 18606 w 5049473"/>
              <a:gd name="connsiteY97" fmla="*/ 1327538 h 2613972"/>
              <a:gd name="connsiteX98" fmla="*/ 4092 w 5049473"/>
              <a:gd name="connsiteY98" fmla="*/ 1386320 h 2613972"/>
              <a:gd name="connsiteX99" fmla="*/ 3729 w 5049473"/>
              <a:gd name="connsiteY99" fmla="*/ 1442926 h 2613972"/>
              <a:gd name="connsiteX100" fmla="*/ 47635 w 5049473"/>
              <a:gd name="connsiteY100" fmla="*/ 1501709 h 2613972"/>
              <a:gd name="connsiteX101" fmla="*/ 91177 w 5049473"/>
              <a:gd name="connsiteY101" fmla="*/ 1530738 h 2613972"/>
              <a:gd name="connsiteX102" fmla="*/ 127100 w 5049473"/>
              <a:gd name="connsiteY102" fmla="*/ 1575006 h 2613972"/>
              <a:gd name="connsiteX103" fmla="*/ 171006 w 5049473"/>
              <a:gd name="connsiteY103" fmla="*/ 1588795 h 2613972"/>
              <a:gd name="connsiteX104" fmla="*/ 228337 w 5049473"/>
              <a:gd name="connsiteY104" fmla="*/ 1568475 h 2613972"/>
              <a:gd name="connsiteX105" fmla="*/ 236683 w 5049473"/>
              <a:gd name="connsiteY105" fmla="*/ 1490460 h 2613972"/>
              <a:gd name="connsiteX106" fmla="*/ 157217 w 5049473"/>
              <a:gd name="connsiteY106" fmla="*/ 1472318 h 2613972"/>
              <a:gd name="connsiteX107" fmla="*/ 105692 w 5049473"/>
              <a:gd name="connsiteY107" fmla="*/ 1508966 h 2613972"/>
              <a:gd name="connsiteX108" fmla="*/ 105692 w 5049473"/>
              <a:gd name="connsiteY108" fmla="*/ 1704909 h 2613972"/>
              <a:gd name="connsiteX109" fmla="*/ 141615 w 5049473"/>
              <a:gd name="connsiteY109" fmla="*/ 1756072 h 2613972"/>
              <a:gd name="connsiteX110" fmla="*/ 192777 w 5049473"/>
              <a:gd name="connsiteY110" fmla="*/ 1799252 h 2613972"/>
              <a:gd name="connsiteX111" fmla="*/ 250835 w 5049473"/>
              <a:gd name="connsiteY111" fmla="*/ 1835538 h 2613972"/>
              <a:gd name="connsiteX112" fmla="*/ 359692 w 5049473"/>
              <a:gd name="connsiteY112" fmla="*/ 1828280 h 2613972"/>
              <a:gd name="connsiteX113" fmla="*/ 394163 w 5049473"/>
              <a:gd name="connsiteY113" fmla="*/ 1803243 h 2613972"/>
              <a:gd name="connsiteX114" fmla="*/ 410492 w 5049473"/>
              <a:gd name="connsiteY114" fmla="*/ 1704909 h 2613972"/>
              <a:gd name="connsiteX115" fmla="*/ 366949 w 5049473"/>
              <a:gd name="connsiteY115" fmla="*/ 1690395 h 2613972"/>
              <a:gd name="connsiteX116" fmla="*/ 316149 w 5049473"/>
              <a:gd name="connsiteY116" fmla="*/ 1697652 h 2613972"/>
              <a:gd name="connsiteX117" fmla="*/ 279863 w 5049473"/>
              <a:gd name="connsiteY117" fmla="*/ 1726680 h 2613972"/>
              <a:gd name="connsiteX118" fmla="*/ 265349 w 5049473"/>
              <a:gd name="connsiteY118" fmla="*/ 1791995 h 2613972"/>
              <a:gd name="connsiteX119" fmla="*/ 276235 w 5049473"/>
              <a:gd name="connsiteY119" fmla="*/ 1945846 h 2613972"/>
              <a:gd name="connsiteX120" fmla="*/ 331026 w 5049473"/>
              <a:gd name="connsiteY120" fmla="*/ 1991203 h 2613972"/>
              <a:gd name="connsiteX121" fmla="*/ 417749 w 5049473"/>
              <a:gd name="connsiteY121" fmla="*/ 2009709 h 2613972"/>
              <a:gd name="connsiteX122" fmla="*/ 526606 w 5049473"/>
              <a:gd name="connsiteY122" fmla="*/ 2002452 h 2613972"/>
              <a:gd name="connsiteX123" fmla="*/ 555635 w 5049473"/>
              <a:gd name="connsiteY123" fmla="*/ 1980680 h 2613972"/>
              <a:gd name="connsiteX124" fmla="*/ 599177 w 5049473"/>
              <a:gd name="connsiteY124" fmla="*/ 1951652 h 2613972"/>
              <a:gd name="connsiteX125" fmla="*/ 628206 w 5049473"/>
              <a:gd name="connsiteY125" fmla="*/ 1908109 h 2613972"/>
              <a:gd name="connsiteX126" fmla="*/ 613692 w 5049473"/>
              <a:gd name="connsiteY126" fmla="*/ 1842795 h 2613972"/>
              <a:gd name="connsiteX127" fmla="*/ 570149 w 5049473"/>
              <a:gd name="connsiteY127" fmla="*/ 1799252 h 2613972"/>
              <a:gd name="connsiteX128" fmla="*/ 528057 w 5049473"/>
              <a:gd name="connsiteY128" fmla="*/ 1807235 h 2613972"/>
              <a:gd name="connsiteX129" fmla="*/ 481249 w 5049473"/>
              <a:gd name="connsiteY129" fmla="*/ 1905206 h 2613972"/>
              <a:gd name="connsiteX130" fmla="*/ 555635 w 5049473"/>
              <a:gd name="connsiteY130" fmla="*/ 2002452 h 2613972"/>
              <a:gd name="connsiteX131" fmla="*/ 570149 w 5049473"/>
              <a:gd name="connsiteY131" fmla="*/ 2024223 h 2613972"/>
              <a:gd name="connsiteX132" fmla="*/ 700777 w 5049473"/>
              <a:gd name="connsiteY132" fmla="*/ 2075023 h 2613972"/>
              <a:gd name="connsiteX133" fmla="*/ 737063 w 5049473"/>
              <a:gd name="connsiteY133" fmla="*/ 2089538 h 2613972"/>
              <a:gd name="connsiteX134" fmla="*/ 867692 w 5049473"/>
              <a:gd name="connsiteY134" fmla="*/ 2126549 h 2613972"/>
              <a:gd name="connsiteX135" fmla="*/ 969292 w 5049473"/>
              <a:gd name="connsiteY135" fmla="*/ 2154852 h 2613972"/>
              <a:gd name="connsiteX136" fmla="*/ 1078149 w 5049473"/>
              <a:gd name="connsiteY136" fmla="*/ 2140338 h 2613972"/>
              <a:gd name="connsiteX137" fmla="*/ 1128949 w 5049473"/>
              <a:gd name="connsiteY137" fmla="*/ 2111309 h 2613972"/>
              <a:gd name="connsiteX138" fmla="*/ 1247603 w 5049473"/>
              <a:gd name="connsiteY138" fmla="*/ 2020232 h 2613972"/>
              <a:gd name="connsiteX139" fmla="*/ 1291509 w 5049473"/>
              <a:gd name="connsiteY139" fmla="*/ 1963989 h 2613972"/>
              <a:gd name="connsiteX140" fmla="*/ 1278083 w 5049473"/>
              <a:gd name="connsiteY140" fmla="*/ 1846060 h 2613972"/>
              <a:gd name="connsiteX141" fmla="*/ 1223292 w 5049473"/>
              <a:gd name="connsiteY141" fmla="*/ 1821023 h 2613972"/>
              <a:gd name="connsiteX142" fmla="*/ 1129675 w 5049473"/>
              <a:gd name="connsiteY142" fmla="*/ 1839892 h 2613972"/>
              <a:gd name="connsiteX143" fmla="*/ 1107177 w 5049473"/>
              <a:gd name="connsiteY143" fmla="*/ 1900852 h 2613972"/>
              <a:gd name="connsiteX144" fmla="*/ 1085406 w 5049473"/>
              <a:gd name="connsiteY144" fmla="*/ 2009709 h 2613972"/>
              <a:gd name="connsiteX145" fmla="*/ 1020092 w 5049473"/>
              <a:gd name="connsiteY145" fmla="*/ 2002452 h 2613972"/>
              <a:gd name="connsiteX146" fmla="*/ 984532 w 5049473"/>
              <a:gd name="connsiteY146" fmla="*/ 1918269 h 2613972"/>
              <a:gd name="connsiteX147" fmla="*/ 996869 w 5049473"/>
              <a:gd name="connsiteY147" fmla="*/ 1814492 h 2613972"/>
              <a:gd name="connsiteX148" fmla="*/ 1070529 w 5049473"/>
              <a:gd name="connsiteY148" fmla="*/ 1738292 h 2613972"/>
              <a:gd name="connsiteX149" fmla="*/ 1230549 w 5049473"/>
              <a:gd name="connsiteY149" fmla="*/ 1697652 h 2613972"/>
              <a:gd name="connsiteX150" fmla="*/ 1339406 w 5049473"/>
              <a:gd name="connsiteY150" fmla="*/ 1704909 h 2613972"/>
              <a:gd name="connsiteX151" fmla="*/ 1426492 w 5049473"/>
              <a:gd name="connsiteY151" fmla="*/ 1748452 h 2613972"/>
              <a:gd name="connsiteX152" fmla="*/ 1480557 w 5049473"/>
              <a:gd name="connsiteY152" fmla="*/ 1799252 h 2613972"/>
              <a:gd name="connsiteX153" fmla="*/ 1510312 w 5049473"/>
              <a:gd name="connsiteY153" fmla="*/ 1866380 h 2613972"/>
              <a:gd name="connsiteX154" fmla="*/ 1511037 w 5049473"/>
              <a:gd name="connsiteY154" fmla="*/ 1968706 h 2613972"/>
              <a:gd name="connsiteX155" fmla="*/ 1463866 w 5049473"/>
              <a:gd name="connsiteY155" fmla="*/ 2053615 h 2613972"/>
              <a:gd name="connsiteX156" fmla="*/ 1404720 w 5049473"/>
              <a:gd name="connsiteY156" fmla="*/ 2169366 h 2613972"/>
              <a:gd name="connsiteX157" fmla="*/ 1368435 w 5049473"/>
              <a:gd name="connsiteY157" fmla="*/ 2299995 h 2613972"/>
              <a:gd name="connsiteX158" fmla="*/ 1370975 w 5049473"/>
              <a:gd name="connsiteY158" fmla="*/ 2456023 h 2613972"/>
              <a:gd name="connsiteX159" fmla="*/ 1513577 w 5049473"/>
              <a:gd name="connsiteY159" fmla="*/ 2561252 h 2613972"/>
              <a:gd name="connsiteX160" fmla="*/ 1636949 w 5049473"/>
              <a:gd name="connsiteY160" fmla="*/ 2597538 h 2613972"/>
              <a:gd name="connsiteX161" fmla="*/ 1813297 w 5049473"/>
              <a:gd name="connsiteY161" fmla="*/ 2613957 h 2613972"/>
              <a:gd name="connsiteX162" fmla="*/ 1929775 w 5049473"/>
              <a:gd name="connsiteY162" fmla="*/ 2579213 h 2613972"/>
              <a:gd name="connsiteX163" fmla="*/ 1963520 w 5049473"/>
              <a:gd name="connsiteY163" fmla="*/ 2503195 h 2613972"/>
              <a:gd name="connsiteX164" fmla="*/ 2006337 w 5049473"/>
              <a:gd name="connsiteY164" fmla="*/ 2321766 h 2613972"/>
              <a:gd name="connsiteX165" fmla="*/ 2043349 w 5049473"/>
              <a:gd name="connsiteY165" fmla="*/ 2118566 h 2613972"/>
              <a:gd name="connsiteX166" fmla="*/ 2102495 w 5049473"/>
              <a:gd name="connsiteY166" fmla="*/ 1994469 h 2613972"/>
              <a:gd name="connsiteX167" fmla="*/ 2221512 w 5049473"/>
              <a:gd name="connsiteY167" fmla="*/ 1885975 h 2613972"/>
              <a:gd name="connsiteX168" fmla="*/ 2333362 w 5049473"/>
              <a:gd name="connsiteY168" fmla="*/ 1873365 h 2613972"/>
              <a:gd name="connsiteX169" fmla="*/ 2398949 w 5049473"/>
              <a:gd name="connsiteY169" fmla="*/ 1886338 h 2613972"/>
              <a:gd name="connsiteX170" fmla="*/ 2457006 w 5049473"/>
              <a:gd name="connsiteY170" fmla="*/ 1937138 h 2613972"/>
              <a:gd name="connsiteX171" fmla="*/ 2493292 w 5049473"/>
              <a:gd name="connsiteY171" fmla="*/ 1980680 h 2613972"/>
              <a:gd name="connsiteX172" fmla="*/ 2533387 w 5049473"/>
              <a:gd name="connsiteY172" fmla="*/ 2070850 h 2613972"/>
              <a:gd name="connsiteX173" fmla="*/ 2542550 w 5049473"/>
              <a:gd name="connsiteY173" fmla="*/ 2186783 h 2613972"/>
              <a:gd name="connsiteX174" fmla="*/ 2476600 w 5049473"/>
              <a:gd name="connsiteY174" fmla="*/ 2276772 h 2613972"/>
              <a:gd name="connsiteX175" fmla="*/ 2332092 w 5049473"/>
              <a:gd name="connsiteY175" fmla="*/ 2284845 h 2613972"/>
              <a:gd name="connsiteX176" fmla="*/ 2435144 w 5049473"/>
              <a:gd name="connsiteY176" fmla="*/ 2156666 h 2613972"/>
              <a:gd name="connsiteX177" fmla="*/ 2379899 w 5049473"/>
              <a:gd name="connsiteY177" fmla="*/ 2052435 h 2613972"/>
              <a:gd name="connsiteX178" fmla="*/ 2275577 w 5049473"/>
              <a:gd name="connsiteY178" fmla="*/ 2024223 h 2613972"/>
              <a:gd name="connsiteX179" fmla="*/ 2152206 w 5049473"/>
              <a:gd name="connsiteY179" fmla="*/ 2118566 h 2613972"/>
              <a:gd name="connsiteX180" fmla="*/ 2130435 w 5049473"/>
              <a:gd name="connsiteY180" fmla="*/ 2358052 h 2613972"/>
              <a:gd name="connsiteX181" fmla="*/ 2209265 w 5049473"/>
              <a:gd name="connsiteY181" fmla="*/ 2471898 h 2613972"/>
              <a:gd name="connsiteX182" fmla="*/ 2319120 w 5049473"/>
              <a:gd name="connsiteY182" fmla="*/ 2539480 h 2613972"/>
              <a:gd name="connsiteX183" fmla="*/ 2532662 w 5049473"/>
              <a:gd name="connsiteY183" fmla="*/ 2572682 h 2613972"/>
              <a:gd name="connsiteX184" fmla="*/ 2587635 w 5049473"/>
              <a:gd name="connsiteY184" fmla="*/ 2488680 h 2613972"/>
              <a:gd name="connsiteX185" fmla="*/ 2594892 w 5049473"/>
              <a:gd name="connsiteY185" fmla="*/ 2416109 h 2613972"/>
              <a:gd name="connsiteX186" fmla="*/ 2790835 w 5049473"/>
              <a:gd name="connsiteY186" fmla="*/ 2459652 h 2613972"/>
              <a:gd name="connsiteX187" fmla="*/ 2767612 w 5049473"/>
              <a:gd name="connsiteY187" fmla="*/ 2272145 h 2613972"/>
              <a:gd name="connsiteX188" fmla="*/ 2980246 w 5049473"/>
              <a:gd name="connsiteY188" fmla="*/ 2288837 h 2613972"/>
              <a:gd name="connsiteX189" fmla="*/ 2916474 w 5049473"/>
              <a:gd name="connsiteY189" fmla="*/ 2071576 h 2613972"/>
              <a:gd name="connsiteX190" fmla="*/ 3146435 w 5049473"/>
              <a:gd name="connsiteY190" fmla="*/ 2045995 h 2613972"/>
              <a:gd name="connsiteX191" fmla="*/ 3023063 w 5049473"/>
              <a:gd name="connsiteY191" fmla="*/ 1850052 h 2613972"/>
              <a:gd name="connsiteX192" fmla="*/ 3251300 w 5049473"/>
              <a:gd name="connsiteY192" fmla="*/ 1833179 h 2613972"/>
              <a:gd name="connsiteX193" fmla="*/ 3091099 w 5049473"/>
              <a:gd name="connsiteY193" fmla="*/ 1654109 h 2613972"/>
              <a:gd name="connsiteX194" fmla="*/ 3298835 w 5049473"/>
              <a:gd name="connsiteY194" fmla="*/ 1574280 h 2613972"/>
              <a:gd name="connsiteX195" fmla="*/ 3119402 w 5049473"/>
              <a:gd name="connsiteY195" fmla="*/ 1427233 h 2613972"/>
              <a:gd name="connsiteX196" fmla="*/ 3313349 w 5049473"/>
              <a:gd name="connsiteY196" fmla="*/ 1269480 h 2613972"/>
              <a:gd name="connsiteX197" fmla="*/ 3097993 w 5049473"/>
              <a:gd name="connsiteY197" fmla="*/ 1179401 h 2613972"/>
              <a:gd name="connsiteX198" fmla="*/ 3255292 w 5049473"/>
              <a:gd name="connsiteY198" fmla="*/ 1000966 h 2613972"/>
              <a:gd name="connsiteX199" fmla="*/ 3028325 w 5049473"/>
              <a:gd name="connsiteY199" fmla="*/ 929937 h 2613972"/>
              <a:gd name="connsiteX200" fmla="*/ 3131920 w 5049473"/>
              <a:gd name="connsiteY200" fmla="*/ 710680 h 2613972"/>
              <a:gd name="connsiteX201" fmla="*/ 2892435 w 5049473"/>
              <a:gd name="connsiteY201" fmla="*/ 652623 h 2613972"/>
              <a:gd name="connsiteX202" fmla="*/ 2976527 w 5049473"/>
              <a:gd name="connsiteY202" fmla="*/ 470741 h 2613972"/>
              <a:gd name="connsiteX203" fmla="*/ 2736950 w 5049473"/>
              <a:gd name="connsiteY203" fmla="*/ 453233 h 2613972"/>
              <a:gd name="connsiteX204" fmla="*/ 2725520 w 5049473"/>
              <a:gd name="connsiteY204" fmla="*/ 297023 h 2613972"/>
              <a:gd name="connsiteX205" fmla="*/ 2711006 w 5049473"/>
              <a:gd name="connsiteY205" fmla="*/ 238966 h 2613972"/>
              <a:gd name="connsiteX0" fmla="*/ 4779292 w 5049473"/>
              <a:gd name="connsiteY0" fmla="*/ 514738 h 2613972"/>
              <a:gd name="connsiteX1" fmla="*/ 4821292 w 5049473"/>
              <a:gd name="connsiteY1" fmla="*/ 565900 h 2613972"/>
              <a:gd name="connsiteX2" fmla="*/ 4891596 w 5049473"/>
              <a:gd name="connsiteY2" fmla="*/ 551023 h 2613972"/>
              <a:gd name="connsiteX3" fmla="*/ 4895406 w 5049473"/>
              <a:gd name="connsiteY3" fmla="*/ 471195 h 2613972"/>
              <a:gd name="connsiteX4" fmla="*/ 4843880 w 5049473"/>
              <a:gd name="connsiteY4" fmla="*/ 423479 h 2613972"/>
              <a:gd name="connsiteX5" fmla="*/ 4750263 w 5049473"/>
              <a:gd name="connsiteY5" fmla="*/ 427652 h 2613972"/>
              <a:gd name="connsiteX6" fmla="*/ 4684223 w 5049473"/>
              <a:gd name="connsiteY6" fmla="*/ 528435 h 2613972"/>
              <a:gd name="connsiteX7" fmla="*/ 4706720 w 5049473"/>
              <a:gd name="connsiteY7" fmla="*/ 674395 h 2613972"/>
              <a:gd name="connsiteX8" fmla="*/ 4801063 w 5049473"/>
              <a:gd name="connsiteY8" fmla="*/ 739709 h 2613972"/>
              <a:gd name="connsiteX9" fmla="*/ 4915000 w 5049473"/>
              <a:gd name="connsiteY9" fmla="*/ 721385 h 2613972"/>
              <a:gd name="connsiteX10" fmla="*/ 5038190 w 5049473"/>
              <a:gd name="connsiteY10" fmla="*/ 586946 h 2613972"/>
              <a:gd name="connsiteX11" fmla="*/ 5035106 w 5049473"/>
              <a:gd name="connsiteY11" fmla="*/ 445432 h 2613972"/>
              <a:gd name="connsiteX12" fmla="*/ 4960720 w 5049473"/>
              <a:gd name="connsiteY12" fmla="*/ 318795 h 2613972"/>
              <a:gd name="connsiteX13" fmla="*/ 4769676 w 5049473"/>
              <a:gd name="connsiteY13" fmla="*/ 166395 h 2613972"/>
              <a:gd name="connsiteX14" fmla="*/ 4568835 w 5049473"/>
              <a:gd name="connsiteY14" fmla="*/ 72052 h 2613972"/>
              <a:gd name="connsiteX15" fmla="*/ 4264035 w 5049473"/>
              <a:gd name="connsiteY15" fmla="*/ 6738 h 2613972"/>
              <a:gd name="connsiteX16" fmla="*/ 3939822 w 5049473"/>
              <a:gd name="connsiteY16" fmla="*/ 9550 h 2613972"/>
              <a:gd name="connsiteX17" fmla="*/ 3722380 w 5049473"/>
              <a:gd name="connsiteY17" fmla="*/ 72778 h 2613972"/>
              <a:gd name="connsiteX18" fmla="*/ 3547755 w 5049473"/>
              <a:gd name="connsiteY18" fmla="*/ 254932 h 2613972"/>
              <a:gd name="connsiteX19" fmla="*/ 3502035 w 5049473"/>
              <a:gd name="connsiteY19" fmla="*/ 427652 h 2613972"/>
              <a:gd name="connsiteX20" fmla="*/ 3501672 w 5049473"/>
              <a:gd name="connsiteY20" fmla="*/ 560095 h 2613972"/>
              <a:gd name="connsiteX21" fmla="*/ 3554649 w 5049473"/>
              <a:gd name="connsiteY21" fmla="*/ 674395 h 2613972"/>
              <a:gd name="connsiteX22" fmla="*/ 3638106 w 5049473"/>
              <a:gd name="connsiteY22" fmla="*/ 736806 h 2613972"/>
              <a:gd name="connsiteX23" fmla="*/ 3756397 w 5049473"/>
              <a:gd name="connsiteY23" fmla="*/ 759303 h 2613972"/>
              <a:gd name="connsiteX24" fmla="*/ 3886663 w 5049473"/>
              <a:gd name="connsiteY24" fmla="*/ 746966 h 2613972"/>
              <a:gd name="connsiteX25" fmla="*/ 3980643 w 5049473"/>
              <a:gd name="connsiteY25" fmla="*/ 665686 h 2613972"/>
              <a:gd name="connsiteX26" fmla="*/ 4000237 w 5049473"/>
              <a:gd name="connsiteY26" fmla="*/ 584043 h 2613972"/>
              <a:gd name="connsiteX27" fmla="*/ 3943450 w 5049473"/>
              <a:gd name="connsiteY27" fmla="*/ 487160 h 2613972"/>
              <a:gd name="connsiteX28" fmla="*/ 3866706 w 5049473"/>
              <a:gd name="connsiteY28" fmla="*/ 455229 h 2613972"/>
              <a:gd name="connsiteX29" fmla="*/ 3801120 w 5049473"/>
              <a:gd name="connsiteY29" fmla="*/ 466659 h 2613972"/>
              <a:gd name="connsiteX30" fmla="*/ 3763292 w 5049473"/>
              <a:gd name="connsiteY30" fmla="*/ 536509 h 2613972"/>
              <a:gd name="connsiteX31" fmla="*/ 3770005 w 5049473"/>
              <a:gd name="connsiteY31" fmla="*/ 633845 h 2613972"/>
              <a:gd name="connsiteX32" fmla="*/ 3681286 w 5049473"/>
              <a:gd name="connsiteY32" fmla="*/ 546669 h 2613972"/>
              <a:gd name="connsiteX33" fmla="*/ 3668949 w 5049473"/>
              <a:gd name="connsiteY33" fmla="*/ 442166 h 2613972"/>
              <a:gd name="connsiteX34" fmla="*/ 3724285 w 5049473"/>
              <a:gd name="connsiteY34" fmla="*/ 353992 h 2613972"/>
              <a:gd name="connsiteX35" fmla="*/ 3827427 w 5049473"/>
              <a:gd name="connsiteY35" fmla="*/ 318069 h 2613972"/>
              <a:gd name="connsiteX36" fmla="*/ 3959235 w 5049473"/>
              <a:gd name="connsiteY36" fmla="*/ 340566 h 2613972"/>
              <a:gd name="connsiteX37" fmla="*/ 4097120 w 5049473"/>
              <a:gd name="connsiteY37" fmla="*/ 485709 h 2613972"/>
              <a:gd name="connsiteX38" fmla="*/ 4111997 w 5049473"/>
              <a:gd name="connsiteY38" fmla="*/ 627586 h 2613972"/>
              <a:gd name="connsiteX39" fmla="*/ 4060835 w 5049473"/>
              <a:gd name="connsiteY39" fmla="*/ 775995 h 2613972"/>
              <a:gd name="connsiteX40" fmla="*/ 3946897 w 5049473"/>
              <a:gd name="connsiteY40" fmla="*/ 858000 h 2613972"/>
              <a:gd name="connsiteX41" fmla="*/ 3780255 w 5049473"/>
              <a:gd name="connsiteY41" fmla="*/ 892472 h 2613972"/>
              <a:gd name="connsiteX42" fmla="*/ 3567349 w 5049473"/>
              <a:gd name="connsiteY42" fmla="*/ 870338 h 2613972"/>
              <a:gd name="connsiteX43" fmla="*/ 3414586 w 5049473"/>
              <a:gd name="connsiteY43" fmla="*/ 817633 h 2613972"/>
              <a:gd name="connsiteX44" fmla="*/ 3324870 w 5049473"/>
              <a:gd name="connsiteY44" fmla="*/ 699432 h 2613972"/>
              <a:gd name="connsiteX45" fmla="*/ 3267538 w 5049473"/>
              <a:gd name="connsiteY45" fmla="*/ 546941 h 2613972"/>
              <a:gd name="connsiteX46" fmla="*/ 3199412 w 5049473"/>
              <a:gd name="connsiteY46" fmla="*/ 374675 h 2613972"/>
              <a:gd name="connsiteX47" fmla="*/ 3139177 w 5049473"/>
              <a:gd name="connsiteY47" fmla="*/ 289766 h 2613972"/>
              <a:gd name="connsiteX48" fmla="*/ 3081120 w 5049473"/>
              <a:gd name="connsiteY48" fmla="*/ 238966 h 2613972"/>
              <a:gd name="connsiteX49" fmla="*/ 3008549 w 5049473"/>
              <a:gd name="connsiteY49" fmla="*/ 180909 h 2613972"/>
              <a:gd name="connsiteX50" fmla="*/ 2827120 w 5049473"/>
              <a:gd name="connsiteY50" fmla="*/ 86566 h 2613972"/>
              <a:gd name="connsiteX51" fmla="*/ 2667463 w 5049473"/>
              <a:gd name="connsiteY51" fmla="*/ 57538 h 2613972"/>
              <a:gd name="connsiteX52" fmla="*/ 2275577 w 5049473"/>
              <a:gd name="connsiteY52" fmla="*/ 28509 h 2613972"/>
              <a:gd name="connsiteX53" fmla="*/ 1753063 w 5049473"/>
              <a:gd name="connsiteY53" fmla="*/ 35766 h 2613972"/>
              <a:gd name="connsiteX54" fmla="*/ 1275906 w 5049473"/>
              <a:gd name="connsiteY54" fmla="*/ 154783 h 2613972"/>
              <a:gd name="connsiteX55" fmla="*/ 969292 w 5049473"/>
              <a:gd name="connsiteY55" fmla="*/ 267995 h 2613972"/>
              <a:gd name="connsiteX56" fmla="*/ 889463 w 5049473"/>
              <a:gd name="connsiteY56" fmla="*/ 326052 h 2613972"/>
              <a:gd name="connsiteX57" fmla="*/ 763189 w 5049473"/>
              <a:gd name="connsiteY57" fmla="*/ 427289 h 2613972"/>
              <a:gd name="connsiteX58" fmla="*/ 693520 w 5049473"/>
              <a:gd name="connsiteY58" fmla="*/ 507480 h 2613972"/>
              <a:gd name="connsiteX59" fmla="*/ 664492 w 5049473"/>
              <a:gd name="connsiteY59" fmla="*/ 551023 h 2613972"/>
              <a:gd name="connsiteX60" fmla="*/ 642720 w 5049473"/>
              <a:gd name="connsiteY60" fmla="*/ 616338 h 2613972"/>
              <a:gd name="connsiteX61" fmla="*/ 651792 w 5049473"/>
              <a:gd name="connsiteY61" fmla="*/ 747692 h 2613972"/>
              <a:gd name="connsiteX62" fmla="*/ 700052 w 5049473"/>
              <a:gd name="connsiteY62" fmla="*/ 811192 h 2613972"/>
              <a:gd name="connsiteX63" fmla="*/ 751577 w 5049473"/>
              <a:gd name="connsiteY63" fmla="*/ 811555 h 2613972"/>
              <a:gd name="connsiteX64" fmla="*/ 775889 w 5049473"/>
              <a:gd name="connsiteY64" fmla="*/ 755675 h 2613972"/>
              <a:gd name="connsiteX65" fmla="*/ 764640 w 5049473"/>
              <a:gd name="connsiteY65" fmla="*/ 686006 h 2613972"/>
              <a:gd name="connsiteX66" fmla="*/ 704769 w 5049473"/>
              <a:gd name="connsiteY66" fmla="*/ 651172 h 2613972"/>
              <a:gd name="connsiteX67" fmla="*/ 567246 w 5049473"/>
              <a:gd name="connsiteY67" fmla="*/ 645729 h 2613972"/>
              <a:gd name="connsiteX68" fmla="*/ 468549 w 5049473"/>
              <a:gd name="connsiteY68" fmla="*/ 688909 h 2613972"/>
              <a:gd name="connsiteX69" fmla="*/ 446777 w 5049473"/>
              <a:gd name="connsiteY69" fmla="*/ 761480 h 2613972"/>
              <a:gd name="connsiteX70" fmla="*/ 475806 w 5049473"/>
              <a:gd name="connsiteY70" fmla="*/ 855823 h 2613972"/>
              <a:gd name="connsiteX71" fmla="*/ 533863 w 5049473"/>
              <a:gd name="connsiteY71" fmla="*/ 848566 h 2613972"/>
              <a:gd name="connsiteX72" fmla="*/ 541120 w 5049473"/>
              <a:gd name="connsiteY72" fmla="*/ 826795 h 2613972"/>
              <a:gd name="connsiteX73" fmla="*/ 519349 w 5049473"/>
              <a:gd name="connsiteY73" fmla="*/ 746966 h 2613972"/>
              <a:gd name="connsiteX74" fmla="*/ 497577 w 5049473"/>
              <a:gd name="connsiteY74" fmla="*/ 732452 h 2613972"/>
              <a:gd name="connsiteX75" fmla="*/ 352435 w 5049473"/>
              <a:gd name="connsiteY75" fmla="*/ 739709 h 2613972"/>
              <a:gd name="connsiteX76" fmla="*/ 252286 w 5049473"/>
              <a:gd name="connsiteY76" fmla="*/ 797766 h 2613972"/>
              <a:gd name="connsiteX77" fmla="*/ 192777 w 5049473"/>
              <a:gd name="connsiteY77" fmla="*/ 899366 h 2613972"/>
              <a:gd name="connsiteX78" fmla="*/ 187335 w 5049473"/>
              <a:gd name="connsiteY78" fmla="*/ 1033260 h 2613972"/>
              <a:gd name="connsiteX79" fmla="*/ 218177 w 5049473"/>
              <a:gd name="connsiteY79" fmla="*/ 1077529 h 2613972"/>
              <a:gd name="connsiteX80" fmla="*/ 278049 w 5049473"/>
              <a:gd name="connsiteY80" fmla="*/ 1070272 h 2613972"/>
              <a:gd name="connsiteX81" fmla="*/ 297643 w 5049473"/>
              <a:gd name="connsiteY81" fmla="*/ 1029269 h 2613972"/>
              <a:gd name="connsiteX82" fmla="*/ 260995 w 5049473"/>
              <a:gd name="connsiteY82" fmla="*/ 964318 h 2613972"/>
              <a:gd name="connsiteX83" fmla="*/ 172095 w 5049473"/>
              <a:gd name="connsiteY83" fmla="*/ 958875 h 2613972"/>
              <a:gd name="connsiteX84" fmla="*/ 108957 w 5049473"/>
              <a:gd name="connsiteY84" fmla="*/ 1003143 h 2613972"/>
              <a:gd name="connsiteX85" fmla="*/ 54892 w 5049473"/>
              <a:gd name="connsiteY85" fmla="*/ 1073538 h 2613972"/>
              <a:gd name="connsiteX86" fmla="*/ 14252 w 5049473"/>
              <a:gd name="connsiteY86" fmla="*/ 1163526 h 2613972"/>
              <a:gd name="connsiteX87" fmla="*/ 20783 w 5049473"/>
              <a:gd name="connsiteY87" fmla="*/ 1268755 h 2613972"/>
              <a:gd name="connsiteX88" fmla="*/ 69406 w 5049473"/>
              <a:gd name="connsiteY88" fmla="*/ 1320280 h 2613972"/>
              <a:gd name="connsiteX89" fmla="*/ 112949 w 5049473"/>
              <a:gd name="connsiteY89" fmla="*/ 1349309 h 2613972"/>
              <a:gd name="connsiteX90" fmla="*/ 159032 w 5049473"/>
              <a:gd name="connsiteY90" fmla="*/ 1348583 h 2613972"/>
              <a:gd name="connsiteX91" fmla="*/ 217089 w 5049473"/>
              <a:gd name="connsiteY91" fmla="*/ 1323183 h 2613972"/>
              <a:gd name="connsiteX92" fmla="*/ 199672 w 5049473"/>
              <a:gd name="connsiteY92" fmla="*/ 1249886 h 2613972"/>
              <a:gd name="connsiteX93" fmla="*/ 124197 w 5049473"/>
              <a:gd name="connsiteY93" fmla="*/ 1242992 h 2613972"/>
              <a:gd name="connsiteX94" fmla="*/ 54892 w 5049473"/>
              <a:gd name="connsiteY94" fmla="*/ 1269480 h 2613972"/>
              <a:gd name="connsiteX95" fmla="*/ 33120 w 5049473"/>
              <a:gd name="connsiteY95" fmla="*/ 1305766 h 2613972"/>
              <a:gd name="connsiteX96" fmla="*/ 18606 w 5049473"/>
              <a:gd name="connsiteY96" fmla="*/ 1327538 h 2613972"/>
              <a:gd name="connsiteX97" fmla="*/ 4092 w 5049473"/>
              <a:gd name="connsiteY97" fmla="*/ 1386320 h 2613972"/>
              <a:gd name="connsiteX98" fmla="*/ 3729 w 5049473"/>
              <a:gd name="connsiteY98" fmla="*/ 1442926 h 2613972"/>
              <a:gd name="connsiteX99" fmla="*/ 47635 w 5049473"/>
              <a:gd name="connsiteY99" fmla="*/ 1501709 h 2613972"/>
              <a:gd name="connsiteX100" fmla="*/ 91177 w 5049473"/>
              <a:gd name="connsiteY100" fmla="*/ 1530738 h 2613972"/>
              <a:gd name="connsiteX101" fmla="*/ 127100 w 5049473"/>
              <a:gd name="connsiteY101" fmla="*/ 1575006 h 2613972"/>
              <a:gd name="connsiteX102" fmla="*/ 171006 w 5049473"/>
              <a:gd name="connsiteY102" fmla="*/ 1588795 h 2613972"/>
              <a:gd name="connsiteX103" fmla="*/ 228337 w 5049473"/>
              <a:gd name="connsiteY103" fmla="*/ 1568475 h 2613972"/>
              <a:gd name="connsiteX104" fmla="*/ 236683 w 5049473"/>
              <a:gd name="connsiteY104" fmla="*/ 1490460 h 2613972"/>
              <a:gd name="connsiteX105" fmla="*/ 157217 w 5049473"/>
              <a:gd name="connsiteY105" fmla="*/ 1472318 h 2613972"/>
              <a:gd name="connsiteX106" fmla="*/ 105692 w 5049473"/>
              <a:gd name="connsiteY106" fmla="*/ 1508966 h 2613972"/>
              <a:gd name="connsiteX107" fmla="*/ 105692 w 5049473"/>
              <a:gd name="connsiteY107" fmla="*/ 1704909 h 2613972"/>
              <a:gd name="connsiteX108" fmla="*/ 141615 w 5049473"/>
              <a:gd name="connsiteY108" fmla="*/ 1756072 h 2613972"/>
              <a:gd name="connsiteX109" fmla="*/ 192777 w 5049473"/>
              <a:gd name="connsiteY109" fmla="*/ 1799252 h 2613972"/>
              <a:gd name="connsiteX110" fmla="*/ 250835 w 5049473"/>
              <a:gd name="connsiteY110" fmla="*/ 1835538 h 2613972"/>
              <a:gd name="connsiteX111" fmla="*/ 359692 w 5049473"/>
              <a:gd name="connsiteY111" fmla="*/ 1828280 h 2613972"/>
              <a:gd name="connsiteX112" fmla="*/ 394163 w 5049473"/>
              <a:gd name="connsiteY112" fmla="*/ 1803243 h 2613972"/>
              <a:gd name="connsiteX113" fmla="*/ 410492 w 5049473"/>
              <a:gd name="connsiteY113" fmla="*/ 1704909 h 2613972"/>
              <a:gd name="connsiteX114" fmla="*/ 366949 w 5049473"/>
              <a:gd name="connsiteY114" fmla="*/ 1690395 h 2613972"/>
              <a:gd name="connsiteX115" fmla="*/ 316149 w 5049473"/>
              <a:gd name="connsiteY115" fmla="*/ 1697652 h 2613972"/>
              <a:gd name="connsiteX116" fmla="*/ 279863 w 5049473"/>
              <a:gd name="connsiteY116" fmla="*/ 1726680 h 2613972"/>
              <a:gd name="connsiteX117" fmla="*/ 265349 w 5049473"/>
              <a:gd name="connsiteY117" fmla="*/ 1791995 h 2613972"/>
              <a:gd name="connsiteX118" fmla="*/ 276235 w 5049473"/>
              <a:gd name="connsiteY118" fmla="*/ 1945846 h 2613972"/>
              <a:gd name="connsiteX119" fmla="*/ 331026 w 5049473"/>
              <a:gd name="connsiteY119" fmla="*/ 1991203 h 2613972"/>
              <a:gd name="connsiteX120" fmla="*/ 417749 w 5049473"/>
              <a:gd name="connsiteY120" fmla="*/ 2009709 h 2613972"/>
              <a:gd name="connsiteX121" fmla="*/ 526606 w 5049473"/>
              <a:gd name="connsiteY121" fmla="*/ 2002452 h 2613972"/>
              <a:gd name="connsiteX122" fmla="*/ 555635 w 5049473"/>
              <a:gd name="connsiteY122" fmla="*/ 1980680 h 2613972"/>
              <a:gd name="connsiteX123" fmla="*/ 599177 w 5049473"/>
              <a:gd name="connsiteY123" fmla="*/ 1951652 h 2613972"/>
              <a:gd name="connsiteX124" fmla="*/ 628206 w 5049473"/>
              <a:gd name="connsiteY124" fmla="*/ 1908109 h 2613972"/>
              <a:gd name="connsiteX125" fmla="*/ 613692 w 5049473"/>
              <a:gd name="connsiteY125" fmla="*/ 1842795 h 2613972"/>
              <a:gd name="connsiteX126" fmla="*/ 570149 w 5049473"/>
              <a:gd name="connsiteY126" fmla="*/ 1799252 h 2613972"/>
              <a:gd name="connsiteX127" fmla="*/ 528057 w 5049473"/>
              <a:gd name="connsiteY127" fmla="*/ 1807235 h 2613972"/>
              <a:gd name="connsiteX128" fmla="*/ 481249 w 5049473"/>
              <a:gd name="connsiteY128" fmla="*/ 1905206 h 2613972"/>
              <a:gd name="connsiteX129" fmla="*/ 555635 w 5049473"/>
              <a:gd name="connsiteY129" fmla="*/ 2002452 h 2613972"/>
              <a:gd name="connsiteX130" fmla="*/ 570149 w 5049473"/>
              <a:gd name="connsiteY130" fmla="*/ 2024223 h 2613972"/>
              <a:gd name="connsiteX131" fmla="*/ 700777 w 5049473"/>
              <a:gd name="connsiteY131" fmla="*/ 2075023 h 2613972"/>
              <a:gd name="connsiteX132" fmla="*/ 737063 w 5049473"/>
              <a:gd name="connsiteY132" fmla="*/ 2089538 h 2613972"/>
              <a:gd name="connsiteX133" fmla="*/ 867692 w 5049473"/>
              <a:gd name="connsiteY133" fmla="*/ 2126549 h 2613972"/>
              <a:gd name="connsiteX134" fmla="*/ 969292 w 5049473"/>
              <a:gd name="connsiteY134" fmla="*/ 2154852 h 2613972"/>
              <a:gd name="connsiteX135" fmla="*/ 1078149 w 5049473"/>
              <a:gd name="connsiteY135" fmla="*/ 2140338 h 2613972"/>
              <a:gd name="connsiteX136" fmla="*/ 1128949 w 5049473"/>
              <a:gd name="connsiteY136" fmla="*/ 2111309 h 2613972"/>
              <a:gd name="connsiteX137" fmla="*/ 1247603 w 5049473"/>
              <a:gd name="connsiteY137" fmla="*/ 2020232 h 2613972"/>
              <a:gd name="connsiteX138" fmla="*/ 1291509 w 5049473"/>
              <a:gd name="connsiteY138" fmla="*/ 1963989 h 2613972"/>
              <a:gd name="connsiteX139" fmla="*/ 1278083 w 5049473"/>
              <a:gd name="connsiteY139" fmla="*/ 1846060 h 2613972"/>
              <a:gd name="connsiteX140" fmla="*/ 1223292 w 5049473"/>
              <a:gd name="connsiteY140" fmla="*/ 1821023 h 2613972"/>
              <a:gd name="connsiteX141" fmla="*/ 1129675 w 5049473"/>
              <a:gd name="connsiteY141" fmla="*/ 1839892 h 2613972"/>
              <a:gd name="connsiteX142" fmla="*/ 1107177 w 5049473"/>
              <a:gd name="connsiteY142" fmla="*/ 1900852 h 2613972"/>
              <a:gd name="connsiteX143" fmla="*/ 1085406 w 5049473"/>
              <a:gd name="connsiteY143" fmla="*/ 2009709 h 2613972"/>
              <a:gd name="connsiteX144" fmla="*/ 1020092 w 5049473"/>
              <a:gd name="connsiteY144" fmla="*/ 2002452 h 2613972"/>
              <a:gd name="connsiteX145" fmla="*/ 984532 w 5049473"/>
              <a:gd name="connsiteY145" fmla="*/ 1918269 h 2613972"/>
              <a:gd name="connsiteX146" fmla="*/ 996869 w 5049473"/>
              <a:gd name="connsiteY146" fmla="*/ 1814492 h 2613972"/>
              <a:gd name="connsiteX147" fmla="*/ 1070529 w 5049473"/>
              <a:gd name="connsiteY147" fmla="*/ 1738292 h 2613972"/>
              <a:gd name="connsiteX148" fmla="*/ 1230549 w 5049473"/>
              <a:gd name="connsiteY148" fmla="*/ 1697652 h 2613972"/>
              <a:gd name="connsiteX149" fmla="*/ 1339406 w 5049473"/>
              <a:gd name="connsiteY149" fmla="*/ 1704909 h 2613972"/>
              <a:gd name="connsiteX150" fmla="*/ 1426492 w 5049473"/>
              <a:gd name="connsiteY150" fmla="*/ 1748452 h 2613972"/>
              <a:gd name="connsiteX151" fmla="*/ 1480557 w 5049473"/>
              <a:gd name="connsiteY151" fmla="*/ 1799252 h 2613972"/>
              <a:gd name="connsiteX152" fmla="*/ 1510312 w 5049473"/>
              <a:gd name="connsiteY152" fmla="*/ 1866380 h 2613972"/>
              <a:gd name="connsiteX153" fmla="*/ 1511037 w 5049473"/>
              <a:gd name="connsiteY153" fmla="*/ 1968706 h 2613972"/>
              <a:gd name="connsiteX154" fmla="*/ 1463866 w 5049473"/>
              <a:gd name="connsiteY154" fmla="*/ 2053615 h 2613972"/>
              <a:gd name="connsiteX155" fmla="*/ 1404720 w 5049473"/>
              <a:gd name="connsiteY155" fmla="*/ 2169366 h 2613972"/>
              <a:gd name="connsiteX156" fmla="*/ 1368435 w 5049473"/>
              <a:gd name="connsiteY156" fmla="*/ 2299995 h 2613972"/>
              <a:gd name="connsiteX157" fmla="*/ 1370975 w 5049473"/>
              <a:gd name="connsiteY157" fmla="*/ 2456023 h 2613972"/>
              <a:gd name="connsiteX158" fmla="*/ 1513577 w 5049473"/>
              <a:gd name="connsiteY158" fmla="*/ 2561252 h 2613972"/>
              <a:gd name="connsiteX159" fmla="*/ 1636949 w 5049473"/>
              <a:gd name="connsiteY159" fmla="*/ 2597538 h 2613972"/>
              <a:gd name="connsiteX160" fmla="*/ 1813297 w 5049473"/>
              <a:gd name="connsiteY160" fmla="*/ 2613957 h 2613972"/>
              <a:gd name="connsiteX161" fmla="*/ 1929775 w 5049473"/>
              <a:gd name="connsiteY161" fmla="*/ 2579213 h 2613972"/>
              <a:gd name="connsiteX162" fmla="*/ 1963520 w 5049473"/>
              <a:gd name="connsiteY162" fmla="*/ 2503195 h 2613972"/>
              <a:gd name="connsiteX163" fmla="*/ 2006337 w 5049473"/>
              <a:gd name="connsiteY163" fmla="*/ 2321766 h 2613972"/>
              <a:gd name="connsiteX164" fmla="*/ 2043349 w 5049473"/>
              <a:gd name="connsiteY164" fmla="*/ 2118566 h 2613972"/>
              <a:gd name="connsiteX165" fmla="*/ 2102495 w 5049473"/>
              <a:gd name="connsiteY165" fmla="*/ 1994469 h 2613972"/>
              <a:gd name="connsiteX166" fmla="*/ 2221512 w 5049473"/>
              <a:gd name="connsiteY166" fmla="*/ 1885975 h 2613972"/>
              <a:gd name="connsiteX167" fmla="*/ 2333362 w 5049473"/>
              <a:gd name="connsiteY167" fmla="*/ 1873365 h 2613972"/>
              <a:gd name="connsiteX168" fmla="*/ 2398949 w 5049473"/>
              <a:gd name="connsiteY168" fmla="*/ 1886338 h 2613972"/>
              <a:gd name="connsiteX169" fmla="*/ 2457006 w 5049473"/>
              <a:gd name="connsiteY169" fmla="*/ 1937138 h 2613972"/>
              <a:gd name="connsiteX170" fmla="*/ 2493292 w 5049473"/>
              <a:gd name="connsiteY170" fmla="*/ 1980680 h 2613972"/>
              <a:gd name="connsiteX171" fmla="*/ 2533387 w 5049473"/>
              <a:gd name="connsiteY171" fmla="*/ 2070850 h 2613972"/>
              <a:gd name="connsiteX172" fmla="*/ 2542550 w 5049473"/>
              <a:gd name="connsiteY172" fmla="*/ 2186783 h 2613972"/>
              <a:gd name="connsiteX173" fmla="*/ 2476600 w 5049473"/>
              <a:gd name="connsiteY173" fmla="*/ 2276772 h 2613972"/>
              <a:gd name="connsiteX174" fmla="*/ 2332092 w 5049473"/>
              <a:gd name="connsiteY174" fmla="*/ 2284845 h 2613972"/>
              <a:gd name="connsiteX175" fmla="*/ 2435144 w 5049473"/>
              <a:gd name="connsiteY175" fmla="*/ 2156666 h 2613972"/>
              <a:gd name="connsiteX176" fmla="*/ 2379899 w 5049473"/>
              <a:gd name="connsiteY176" fmla="*/ 2052435 h 2613972"/>
              <a:gd name="connsiteX177" fmla="*/ 2275577 w 5049473"/>
              <a:gd name="connsiteY177" fmla="*/ 2024223 h 2613972"/>
              <a:gd name="connsiteX178" fmla="*/ 2152206 w 5049473"/>
              <a:gd name="connsiteY178" fmla="*/ 2118566 h 2613972"/>
              <a:gd name="connsiteX179" fmla="*/ 2130435 w 5049473"/>
              <a:gd name="connsiteY179" fmla="*/ 2358052 h 2613972"/>
              <a:gd name="connsiteX180" fmla="*/ 2209265 w 5049473"/>
              <a:gd name="connsiteY180" fmla="*/ 2471898 h 2613972"/>
              <a:gd name="connsiteX181" fmla="*/ 2319120 w 5049473"/>
              <a:gd name="connsiteY181" fmla="*/ 2539480 h 2613972"/>
              <a:gd name="connsiteX182" fmla="*/ 2532662 w 5049473"/>
              <a:gd name="connsiteY182" fmla="*/ 2572682 h 2613972"/>
              <a:gd name="connsiteX183" fmla="*/ 2587635 w 5049473"/>
              <a:gd name="connsiteY183" fmla="*/ 2488680 h 2613972"/>
              <a:gd name="connsiteX184" fmla="*/ 2594892 w 5049473"/>
              <a:gd name="connsiteY184" fmla="*/ 2416109 h 2613972"/>
              <a:gd name="connsiteX185" fmla="*/ 2790835 w 5049473"/>
              <a:gd name="connsiteY185" fmla="*/ 2459652 h 2613972"/>
              <a:gd name="connsiteX186" fmla="*/ 2767612 w 5049473"/>
              <a:gd name="connsiteY186" fmla="*/ 2272145 h 2613972"/>
              <a:gd name="connsiteX187" fmla="*/ 2980246 w 5049473"/>
              <a:gd name="connsiteY187" fmla="*/ 2288837 h 2613972"/>
              <a:gd name="connsiteX188" fmla="*/ 2916474 w 5049473"/>
              <a:gd name="connsiteY188" fmla="*/ 2071576 h 2613972"/>
              <a:gd name="connsiteX189" fmla="*/ 3146435 w 5049473"/>
              <a:gd name="connsiteY189" fmla="*/ 2045995 h 2613972"/>
              <a:gd name="connsiteX190" fmla="*/ 3023063 w 5049473"/>
              <a:gd name="connsiteY190" fmla="*/ 1850052 h 2613972"/>
              <a:gd name="connsiteX191" fmla="*/ 3251300 w 5049473"/>
              <a:gd name="connsiteY191" fmla="*/ 1833179 h 2613972"/>
              <a:gd name="connsiteX192" fmla="*/ 3091099 w 5049473"/>
              <a:gd name="connsiteY192" fmla="*/ 1654109 h 2613972"/>
              <a:gd name="connsiteX193" fmla="*/ 3298835 w 5049473"/>
              <a:gd name="connsiteY193" fmla="*/ 1574280 h 2613972"/>
              <a:gd name="connsiteX194" fmla="*/ 3119402 w 5049473"/>
              <a:gd name="connsiteY194" fmla="*/ 1427233 h 2613972"/>
              <a:gd name="connsiteX195" fmla="*/ 3313349 w 5049473"/>
              <a:gd name="connsiteY195" fmla="*/ 1269480 h 2613972"/>
              <a:gd name="connsiteX196" fmla="*/ 3097993 w 5049473"/>
              <a:gd name="connsiteY196" fmla="*/ 1179401 h 2613972"/>
              <a:gd name="connsiteX197" fmla="*/ 3255292 w 5049473"/>
              <a:gd name="connsiteY197" fmla="*/ 1000966 h 2613972"/>
              <a:gd name="connsiteX198" fmla="*/ 3028325 w 5049473"/>
              <a:gd name="connsiteY198" fmla="*/ 929937 h 2613972"/>
              <a:gd name="connsiteX199" fmla="*/ 3131920 w 5049473"/>
              <a:gd name="connsiteY199" fmla="*/ 710680 h 2613972"/>
              <a:gd name="connsiteX200" fmla="*/ 2892435 w 5049473"/>
              <a:gd name="connsiteY200" fmla="*/ 652623 h 2613972"/>
              <a:gd name="connsiteX201" fmla="*/ 2976527 w 5049473"/>
              <a:gd name="connsiteY201" fmla="*/ 470741 h 2613972"/>
              <a:gd name="connsiteX202" fmla="*/ 2736950 w 5049473"/>
              <a:gd name="connsiteY202" fmla="*/ 453233 h 2613972"/>
              <a:gd name="connsiteX203" fmla="*/ 2725520 w 5049473"/>
              <a:gd name="connsiteY203" fmla="*/ 297023 h 2613972"/>
              <a:gd name="connsiteX204" fmla="*/ 2711006 w 5049473"/>
              <a:gd name="connsiteY204" fmla="*/ 238966 h 2613972"/>
              <a:gd name="connsiteX0" fmla="*/ 4779292 w 5049473"/>
              <a:gd name="connsiteY0" fmla="*/ 514738 h 2613972"/>
              <a:gd name="connsiteX1" fmla="*/ 4821292 w 5049473"/>
              <a:gd name="connsiteY1" fmla="*/ 565900 h 2613972"/>
              <a:gd name="connsiteX2" fmla="*/ 4891596 w 5049473"/>
              <a:gd name="connsiteY2" fmla="*/ 551023 h 2613972"/>
              <a:gd name="connsiteX3" fmla="*/ 4895406 w 5049473"/>
              <a:gd name="connsiteY3" fmla="*/ 471195 h 2613972"/>
              <a:gd name="connsiteX4" fmla="*/ 4843880 w 5049473"/>
              <a:gd name="connsiteY4" fmla="*/ 423479 h 2613972"/>
              <a:gd name="connsiteX5" fmla="*/ 4750263 w 5049473"/>
              <a:gd name="connsiteY5" fmla="*/ 427652 h 2613972"/>
              <a:gd name="connsiteX6" fmla="*/ 4684223 w 5049473"/>
              <a:gd name="connsiteY6" fmla="*/ 528435 h 2613972"/>
              <a:gd name="connsiteX7" fmla="*/ 4706720 w 5049473"/>
              <a:gd name="connsiteY7" fmla="*/ 674395 h 2613972"/>
              <a:gd name="connsiteX8" fmla="*/ 4801063 w 5049473"/>
              <a:gd name="connsiteY8" fmla="*/ 739709 h 2613972"/>
              <a:gd name="connsiteX9" fmla="*/ 4915000 w 5049473"/>
              <a:gd name="connsiteY9" fmla="*/ 721385 h 2613972"/>
              <a:gd name="connsiteX10" fmla="*/ 5038190 w 5049473"/>
              <a:gd name="connsiteY10" fmla="*/ 586946 h 2613972"/>
              <a:gd name="connsiteX11" fmla="*/ 5035106 w 5049473"/>
              <a:gd name="connsiteY11" fmla="*/ 445432 h 2613972"/>
              <a:gd name="connsiteX12" fmla="*/ 4960720 w 5049473"/>
              <a:gd name="connsiteY12" fmla="*/ 318795 h 2613972"/>
              <a:gd name="connsiteX13" fmla="*/ 4769676 w 5049473"/>
              <a:gd name="connsiteY13" fmla="*/ 166395 h 2613972"/>
              <a:gd name="connsiteX14" fmla="*/ 4568835 w 5049473"/>
              <a:gd name="connsiteY14" fmla="*/ 72052 h 2613972"/>
              <a:gd name="connsiteX15" fmla="*/ 4264035 w 5049473"/>
              <a:gd name="connsiteY15" fmla="*/ 6738 h 2613972"/>
              <a:gd name="connsiteX16" fmla="*/ 3939822 w 5049473"/>
              <a:gd name="connsiteY16" fmla="*/ 9550 h 2613972"/>
              <a:gd name="connsiteX17" fmla="*/ 3722380 w 5049473"/>
              <a:gd name="connsiteY17" fmla="*/ 72778 h 2613972"/>
              <a:gd name="connsiteX18" fmla="*/ 3547755 w 5049473"/>
              <a:gd name="connsiteY18" fmla="*/ 254932 h 2613972"/>
              <a:gd name="connsiteX19" fmla="*/ 3502035 w 5049473"/>
              <a:gd name="connsiteY19" fmla="*/ 427652 h 2613972"/>
              <a:gd name="connsiteX20" fmla="*/ 3501672 w 5049473"/>
              <a:gd name="connsiteY20" fmla="*/ 560095 h 2613972"/>
              <a:gd name="connsiteX21" fmla="*/ 3554649 w 5049473"/>
              <a:gd name="connsiteY21" fmla="*/ 674395 h 2613972"/>
              <a:gd name="connsiteX22" fmla="*/ 3638106 w 5049473"/>
              <a:gd name="connsiteY22" fmla="*/ 736806 h 2613972"/>
              <a:gd name="connsiteX23" fmla="*/ 3756397 w 5049473"/>
              <a:gd name="connsiteY23" fmla="*/ 759303 h 2613972"/>
              <a:gd name="connsiteX24" fmla="*/ 3886663 w 5049473"/>
              <a:gd name="connsiteY24" fmla="*/ 746966 h 2613972"/>
              <a:gd name="connsiteX25" fmla="*/ 3980643 w 5049473"/>
              <a:gd name="connsiteY25" fmla="*/ 665686 h 2613972"/>
              <a:gd name="connsiteX26" fmla="*/ 4000237 w 5049473"/>
              <a:gd name="connsiteY26" fmla="*/ 584043 h 2613972"/>
              <a:gd name="connsiteX27" fmla="*/ 3943450 w 5049473"/>
              <a:gd name="connsiteY27" fmla="*/ 487160 h 2613972"/>
              <a:gd name="connsiteX28" fmla="*/ 3866706 w 5049473"/>
              <a:gd name="connsiteY28" fmla="*/ 455229 h 2613972"/>
              <a:gd name="connsiteX29" fmla="*/ 3801120 w 5049473"/>
              <a:gd name="connsiteY29" fmla="*/ 466659 h 2613972"/>
              <a:gd name="connsiteX30" fmla="*/ 3763292 w 5049473"/>
              <a:gd name="connsiteY30" fmla="*/ 536509 h 2613972"/>
              <a:gd name="connsiteX31" fmla="*/ 3770005 w 5049473"/>
              <a:gd name="connsiteY31" fmla="*/ 633845 h 2613972"/>
              <a:gd name="connsiteX32" fmla="*/ 3681286 w 5049473"/>
              <a:gd name="connsiteY32" fmla="*/ 546669 h 2613972"/>
              <a:gd name="connsiteX33" fmla="*/ 3668949 w 5049473"/>
              <a:gd name="connsiteY33" fmla="*/ 442166 h 2613972"/>
              <a:gd name="connsiteX34" fmla="*/ 3724285 w 5049473"/>
              <a:gd name="connsiteY34" fmla="*/ 353992 h 2613972"/>
              <a:gd name="connsiteX35" fmla="*/ 3827427 w 5049473"/>
              <a:gd name="connsiteY35" fmla="*/ 318069 h 2613972"/>
              <a:gd name="connsiteX36" fmla="*/ 3959235 w 5049473"/>
              <a:gd name="connsiteY36" fmla="*/ 340566 h 2613972"/>
              <a:gd name="connsiteX37" fmla="*/ 4097120 w 5049473"/>
              <a:gd name="connsiteY37" fmla="*/ 485709 h 2613972"/>
              <a:gd name="connsiteX38" fmla="*/ 4111997 w 5049473"/>
              <a:gd name="connsiteY38" fmla="*/ 627586 h 2613972"/>
              <a:gd name="connsiteX39" fmla="*/ 4060835 w 5049473"/>
              <a:gd name="connsiteY39" fmla="*/ 775995 h 2613972"/>
              <a:gd name="connsiteX40" fmla="*/ 3946897 w 5049473"/>
              <a:gd name="connsiteY40" fmla="*/ 858000 h 2613972"/>
              <a:gd name="connsiteX41" fmla="*/ 3780255 w 5049473"/>
              <a:gd name="connsiteY41" fmla="*/ 892472 h 2613972"/>
              <a:gd name="connsiteX42" fmla="*/ 3567349 w 5049473"/>
              <a:gd name="connsiteY42" fmla="*/ 870338 h 2613972"/>
              <a:gd name="connsiteX43" fmla="*/ 3414586 w 5049473"/>
              <a:gd name="connsiteY43" fmla="*/ 817633 h 2613972"/>
              <a:gd name="connsiteX44" fmla="*/ 3324870 w 5049473"/>
              <a:gd name="connsiteY44" fmla="*/ 699432 h 2613972"/>
              <a:gd name="connsiteX45" fmla="*/ 3267538 w 5049473"/>
              <a:gd name="connsiteY45" fmla="*/ 546941 h 2613972"/>
              <a:gd name="connsiteX46" fmla="*/ 3199412 w 5049473"/>
              <a:gd name="connsiteY46" fmla="*/ 374675 h 2613972"/>
              <a:gd name="connsiteX47" fmla="*/ 3139177 w 5049473"/>
              <a:gd name="connsiteY47" fmla="*/ 289766 h 2613972"/>
              <a:gd name="connsiteX48" fmla="*/ 3008549 w 5049473"/>
              <a:gd name="connsiteY48" fmla="*/ 180909 h 2613972"/>
              <a:gd name="connsiteX49" fmla="*/ 2827120 w 5049473"/>
              <a:gd name="connsiteY49" fmla="*/ 86566 h 2613972"/>
              <a:gd name="connsiteX50" fmla="*/ 2667463 w 5049473"/>
              <a:gd name="connsiteY50" fmla="*/ 57538 h 2613972"/>
              <a:gd name="connsiteX51" fmla="*/ 2275577 w 5049473"/>
              <a:gd name="connsiteY51" fmla="*/ 28509 h 2613972"/>
              <a:gd name="connsiteX52" fmla="*/ 1753063 w 5049473"/>
              <a:gd name="connsiteY52" fmla="*/ 35766 h 2613972"/>
              <a:gd name="connsiteX53" fmla="*/ 1275906 w 5049473"/>
              <a:gd name="connsiteY53" fmla="*/ 154783 h 2613972"/>
              <a:gd name="connsiteX54" fmla="*/ 969292 w 5049473"/>
              <a:gd name="connsiteY54" fmla="*/ 267995 h 2613972"/>
              <a:gd name="connsiteX55" fmla="*/ 889463 w 5049473"/>
              <a:gd name="connsiteY55" fmla="*/ 326052 h 2613972"/>
              <a:gd name="connsiteX56" fmla="*/ 763189 w 5049473"/>
              <a:gd name="connsiteY56" fmla="*/ 427289 h 2613972"/>
              <a:gd name="connsiteX57" fmla="*/ 693520 w 5049473"/>
              <a:gd name="connsiteY57" fmla="*/ 507480 h 2613972"/>
              <a:gd name="connsiteX58" fmla="*/ 664492 w 5049473"/>
              <a:gd name="connsiteY58" fmla="*/ 551023 h 2613972"/>
              <a:gd name="connsiteX59" fmla="*/ 642720 w 5049473"/>
              <a:gd name="connsiteY59" fmla="*/ 616338 h 2613972"/>
              <a:gd name="connsiteX60" fmla="*/ 651792 w 5049473"/>
              <a:gd name="connsiteY60" fmla="*/ 747692 h 2613972"/>
              <a:gd name="connsiteX61" fmla="*/ 700052 w 5049473"/>
              <a:gd name="connsiteY61" fmla="*/ 811192 h 2613972"/>
              <a:gd name="connsiteX62" fmla="*/ 751577 w 5049473"/>
              <a:gd name="connsiteY62" fmla="*/ 811555 h 2613972"/>
              <a:gd name="connsiteX63" fmla="*/ 775889 w 5049473"/>
              <a:gd name="connsiteY63" fmla="*/ 755675 h 2613972"/>
              <a:gd name="connsiteX64" fmla="*/ 764640 w 5049473"/>
              <a:gd name="connsiteY64" fmla="*/ 686006 h 2613972"/>
              <a:gd name="connsiteX65" fmla="*/ 704769 w 5049473"/>
              <a:gd name="connsiteY65" fmla="*/ 651172 h 2613972"/>
              <a:gd name="connsiteX66" fmla="*/ 567246 w 5049473"/>
              <a:gd name="connsiteY66" fmla="*/ 645729 h 2613972"/>
              <a:gd name="connsiteX67" fmla="*/ 468549 w 5049473"/>
              <a:gd name="connsiteY67" fmla="*/ 688909 h 2613972"/>
              <a:gd name="connsiteX68" fmla="*/ 446777 w 5049473"/>
              <a:gd name="connsiteY68" fmla="*/ 761480 h 2613972"/>
              <a:gd name="connsiteX69" fmla="*/ 475806 w 5049473"/>
              <a:gd name="connsiteY69" fmla="*/ 855823 h 2613972"/>
              <a:gd name="connsiteX70" fmla="*/ 533863 w 5049473"/>
              <a:gd name="connsiteY70" fmla="*/ 848566 h 2613972"/>
              <a:gd name="connsiteX71" fmla="*/ 541120 w 5049473"/>
              <a:gd name="connsiteY71" fmla="*/ 826795 h 2613972"/>
              <a:gd name="connsiteX72" fmla="*/ 519349 w 5049473"/>
              <a:gd name="connsiteY72" fmla="*/ 746966 h 2613972"/>
              <a:gd name="connsiteX73" fmla="*/ 497577 w 5049473"/>
              <a:gd name="connsiteY73" fmla="*/ 732452 h 2613972"/>
              <a:gd name="connsiteX74" fmla="*/ 352435 w 5049473"/>
              <a:gd name="connsiteY74" fmla="*/ 739709 h 2613972"/>
              <a:gd name="connsiteX75" fmla="*/ 252286 w 5049473"/>
              <a:gd name="connsiteY75" fmla="*/ 797766 h 2613972"/>
              <a:gd name="connsiteX76" fmla="*/ 192777 w 5049473"/>
              <a:gd name="connsiteY76" fmla="*/ 899366 h 2613972"/>
              <a:gd name="connsiteX77" fmla="*/ 187335 w 5049473"/>
              <a:gd name="connsiteY77" fmla="*/ 1033260 h 2613972"/>
              <a:gd name="connsiteX78" fmla="*/ 218177 w 5049473"/>
              <a:gd name="connsiteY78" fmla="*/ 1077529 h 2613972"/>
              <a:gd name="connsiteX79" fmla="*/ 278049 w 5049473"/>
              <a:gd name="connsiteY79" fmla="*/ 1070272 h 2613972"/>
              <a:gd name="connsiteX80" fmla="*/ 297643 w 5049473"/>
              <a:gd name="connsiteY80" fmla="*/ 1029269 h 2613972"/>
              <a:gd name="connsiteX81" fmla="*/ 260995 w 5049473"/>
              <a:gd name="connsiteY81" fmla="*/ 964318 h 2613972"/>
              <a:gd name="connsiteX82" fmla="*/ 172095 w 5049473"/>
              <a:gd name="connsiteY82" fmla="*/ 958875 h 2613972"/>
              <a:gd name="connsiteX83" fmla="*/ 108957 w 5049473"/>
              <a:gd name="connsiteY83" fmla="*/ 1003143 h 2613972"/>
              <a:gd name="connsiteX84" fmla="*/ 54892 w 5049473"/>
              <a:gd name="connsiteY84" fmla="*/ 1073538 h 2613972"/>
              <a:gd name="connsiteX85" fmla="*/ 14252 w 5049473"/>
              <a:gd name="connsiteY85" fmla="*/ 1163526 h 2613972"/>
              <a:gd name="connsiteX86" fmla="*/ 20783 w 5049473"/>
              <a:gd name="connsiteY86" fmla="*/ 1268755 h 2613972"/>
              <a:gd name="connsiteX87" fmla="*/ 69406 w 5049473"/>
              <a:gd name="connsiteY87" fmla="*/ 1320280 h 2613972"/>
              <a:gd name="connsiteX88" fmla="*/ 112949 w 5049473"/>
              <a:gd name="connsiteY88" fmla="*/ 1349309 h 2613972"/>
              <a:gd name="connsiteX89" fmla="*/ 159032 w 5049473"/>
              <a:gd name="connsiteY89" fmla="*/ 1348583 h 2613972"/>
              <a:gd name="connsiteX90" fmla="*/ 217089 w 5049473"/>
              <a:gd name="connsiteY90" fmla="*/ 1323183 h 2613972"/>
              <a:gd name="connsiteX91" fmla="*/ 199672 w 5049473"/>
              <a:gd name="connsiteY91" fmla="*/ 1249886 h 2613972"/>
              <a:gd name="connsiteX92" fmla="*/ 124197 w 5049473"/>
              <a:gd name="connsiteY92" fmla="*/ 1242992 h 2613972"/>
              <a:gd name="connsiteX93" fmla="*/ 54892 w 5049473"/>
              <a:gd name="connsiteY93" fmla="*/ 1269480 h 2613972"/>
              <a:gd name="connsiteX94" fmla="*/ 33120 w 5049473"/>
              <a:gd name="connsiteY94" fmla="*/ 1305766 h 2613972"/>
              <a:gd name="connsiteX95" fmla="*/ 18606 w 5049473"/>
              <a:gd name="connsiteY95" fmla="*/ 1327538 h 2613972"/>
              <a:gd name="connsiteX96" fmla="*/ 4092 w 5049473"/>
              <a:gd name="connsiteY96" fmla="*/ 1386320 h 2613972"/>
              <a:gd name="connsiteX97" fmla="*/ 3729 w 5049473"/>
              <a:gd name="connsiteY97" fmla="*/ 1442926 h 2613972"/>
              <a:gd name="connsiteX98" fmla="*/ 47635 w 5049473"/>
              <a:gd name="connsiteY98" fmla="*/ 1501709 h 2613972"/>
              <a:gd name="connsiteX99" fmla="*/ 91177 w 5049473"/>
              <a:gd name="connsiteY99" fmla="*/ 1530738 h 2613972"/>
              <a:gd name="connsiteX100" fmla="*/ 127100 w 5049473"/>
              <a:gd name="connsiteY100" fmla="*/ 1575006 h 2613972"/>
              <a:gd name="connsiteX101" fmla="*/ 171006 w 5049473"/>
              <a:gd name="connsiteY101" fmla="*/ 1588795 h 2613972"/>
              <a:gd name="connsiteX102" fmla="*/ 228337 w 5049473"/>
              <a:gd name="connsiteY102" fmla="*/ 1568475 h 2613972"/>
              <a:gd name="connsiteX103" fmla="*/ 236683 w 5049473"/>
              <a:gd name="connsiteY103" fmla="*/ 1490460 h 2613972"/>
              <a:gd name="connsiteX104" fmla="*/ 157217 w 5049473"/>
              <a:gd name="connsiteY104" fmla="*/ 1472318 h 2613972"/>
              <a:gd name="connsiteX105" fmla="*/ 105692 w 5049473"/>
              <a:gd name="connsiteY105" fmla="*/ 1508966 h 2613972"/>
              <a:gd name="connsiteX106" fmla="*/ 105692 w 5049473"/>
              <a:gd name="connsiteY106" fmla="*/ 1704909 h 2613972"/>
              <a:gd name="connsiteX107" fmla="*/ 141615 w 5049473"/>
              <a:gd name="connsiteY107" fmla="*/ 1756072 h 2613972"/>
              <a:gd name="connsiteX108" fmla="*/ 192777 w 5049473"/>
              <a:gd name="connsiteY108" fmla="*/ 1799252 h 2613972"/>
              <a:gd name="connsiteX109" fmla="*/ 250835 w 5049473"/>
              <a:gd name="connsiteY109" fmla="*/ 1835538 h 2613972"/>
              <a:gd name="connsiteX110" fmla="*/ 359692 w 5049473"/>
              <a:gd name="connsiteY110" fmla="*/ 1828280 h 2613972"/>
              <a:gd name="connsiteX111" fmla="*/ 394163 w 5049473"/>
              <a:gd name="connsiteY111" fmla="*/ 1803243 h 2613972"/>
              <a:gd name="connsiteX112" fmla="*/ 410492 w 5049473"/>
              <a:gd name="connsiteY112" fmla="*/ 1704909 h 2613972"/>
              <a:gd name="connsiteX113" fmla="*/ 366949 w 5049473"/>
              <a:gd name="connsiteY113" fmla="*/ 1690395 h 2613972"/>
              <a:gd name="connsiteX114" fmla="*/ 316149 w 5049473"/>
              <a:gd name="connsiteY114" fmla="*/ 1697652 h 2613972"/>
              <a:gd name="connsiteX115" fmla="*/ 279863 w 5049473"/>
              <a:gd name="connsiteY115" fmla="*/ 1726680 h 2613972"/>
              <a:gd name="connsiteX116" fmla="*/ 265349 w 5049473"/>
              <a:gd name="connsiteY116" fmla="*/ 1791995 h 2613972"/>
              <a:gd name="connsiteX117" fmla="*/ 276235 w 5049473"/>
              <a:gd name="connsiteY117" fmla="*/ 1945846 h 2613972"/>
              <a:gd name="connsiteX118" fmla="*/ 331026 w 5049473"/>
              <a:gd name="connsiteY118" fmla="*/ 1991203 h 2613972"/>
              <a:gd name="connsiteX119" fmla="*/ 417749 w 5049473"/>
              <a:gd name="connsiteY119" fmla="*/ 2009709 h 2613972"/>
              <a:gd name="connsiteX120" fmla="*/ 526606 w 5049473"/>
              <a:gd name="connsiteY120" fmla="*/ 2002452 h 2613972"/>
              <a:gd name="connsiteX121" fmla="*/ 555635 w 5049473"/>
              <a:gd name="connsiteY121" fmla="*/ 1980680 h 2613972"/>
              <a:gd name="connsiteX122" fmla="*/ 599177 w 5049473"/>
              <a:gd name="connsiteY122" fmla="*/ 1951652 h 2613972"/>
              <a:gd name="connsiteX123" fmla="*/ 628206 w 5049473"/>
              <a:gd name="connsiteY123" fmla="*/ 1908109 h 2613972"/>
              <a:gd name="connsiteX124" fmla="*/ 613692 w 5049473"/>
              <a:gd name="connsiteY124" fmla="*/ 1842795 h 2613972"/>
              <a:gd name="connsiteX125" fmla="*/ 570149 w 5049473"/>
              <a:gd name="connsiteY125" fmla="*/ 1799252 h 2613972"/>
              <a:gd name="connsiteX126" fmla="*/ 528057 w 5049473"/>
              <a:gd name="connsiteY126" fmla="*/ 1807235 h 2613972"/>
              <a:gd name="connsiteX127" fmla="*/ 481249 w 5049473"/>
              <a:gd name="connsiteY127" fmla="*/ 1905206 h 2613972"/>
              <a:gd name="connsiteX128" fmla="*/ 555635 w 5049473"/>
              <a:gd name="connsiteY128" fmla="*/ 2002452 h 2613972"/>
              <a:gd name="connsiteX129" fmla="*/ 570149 w 5049473"/>
              <a:gd name="connsiteY129" fmla="*/ 2024223 h 2613972"/>
              <a:gd name="connsiteX130" fmla="*/ 700777 w 5049473"/>
              <a:gd name="connsiteY130" fmla="*/ 2075023 h 2613972"/>
              <a:gd name="connsiteX131" fmla="*/ 737063 w 5049473"/>
              <a:gd name="connsiteY131" fmla="*/ 2089538 h 2613972"/>
              <a:gd name="connsiteX132" fmla="*/ 867692 w 5049473"/>
              <a:gd name="connsiteY132" fmla="*/ 2126549 h 2613972"/>
              <a:gd name="connsiteX133" fmla="*/ 969292 w 5049473"/>
              <a:gd name="connsiteY133" fmla="*/ 2154852 h 2613972"/>
              <a:gd name="connsiteX134" fmla="*/ 1078149 w 5049473"/>
              <a:gd name="connsiteY134" fmla="*/ 2140338 h 2613972"/>
              <a:gd name="connsiteX135" fmla="*/ 1128949 w 5049473"/>
              <a:gd name="connsiteY135" fmla="*/ 2111309 h 2613972"/>
              <a:gd name="connsiteX136" fmla="*/ 1247603 w 5049473"/>
              <a:gd name="connsiteY136" fmla="*/ 2020232 h 2613972"/>
              <a:gd name="connsiteX137" fmla="*/ 1291509 w 5049473"/>
              <a:gd name="connsiteY137" fmla="*/ 1963989 h 2613972"/>
              <a:gd name="connsiteX138" fmla="*/ 1278083 w 5049473"/>
              <a:gd name="connsiteY138" fmla="*/ 1846060 h 2613972"/>
              <a:gd name="connsiteX139" fmla="*/ 1223292 w 5049473"/>
              <a:gd name="connsiteY139" fmla="*/ 1821023 h 2613972"/>
              <a:gd name="connsiteX140" fmla="*/ 1129675 w 5049473"/>
              <a:gd name="connsiteY140" fmla="*/ 1839892 h 2613972"/>
              <a:gd name="connsiteX141" fmla="*/ 1107177 w 5049473"/>
              <a:gd name="connsiteY141" fmla="*/ 1900852 h 2613972"/>
              <a:gd name="connsiteX142" fmla="*/ 1085406 w 5049473"/>
              <a:gd name="connsiteY142" fmla="*/ 2009709 h 2613972"/>
              <a:gd name="connsiteX143" fmla="*/ 1020092 w 5049473"/>
              <a:gd name="connsiteY143" fmla="*/ 2002452 h 2613972"/>
              <a:gd name="connsiteX144" fmla="*/ 984532 w 5049473"/>
              <a:gd name="connsiteY144" fmla="*/ 1918269 h 2613972"/>
              <a:gd name="connsiteX145" fmla="*/ 996869 w 5049473"/>
              <a:gd name="connsiteY145" fmla="*/ 1814492 h 2613972"/>
              <a:gd name="connsiteX146" fmla="*/ 1070529 w 5049473"/>
              <a:gd name="connsiteY146" fmla="*/ 1738292 h 2613972"/>
              <a:gd name="connsiteX147" fmla="*/ 1230549 w 5049473"/>
              <a:gd name="connsiteY147" fmla="*/ 1697652 h 2613972"/>
              <a:gd name="connsiteX148" fmla="*/ 1339406 w 5049473"/>
              <a:gd name="connsiteY148" fmla="*/ 1704909 h 2613972"/>
              <a:gd name="connsiteX149" fmla="*/ 1426492 w 5049473"/>
              <a:gd name="connsiteY149" fmla="*/ 1748452 h 2613972"/>
              <a:gd name="connsiteX150" fmla="*/ 1480557 w 5049473"/>
              <a:gd name="connsiteY150" fmla="*/ 1799252 h 2613972"/>
              <a:gd name="connsiteX151" fmla="*/ 1510312 w 5049473"/>
              <a:gd name="connsiteY151" fmla="*/ 1866380 h 2613972"/>
              <a:gd name="connsiteX152" fmla="*/ 1511037 w 5049473"/>
              <a:gd name="connsiteY152" fmla="*/ 1968706 h 2613972"/>
              <a:gd name="connsiteX153" fmla="*/ 1463866 w 5049473"/>
              <a:gd name="connsiteY153" fmla="*/ 2053615 h 2613972"/>
              <a:gd name="connsiteX154" fmla="*/ 1404720 w 5049473"/>
              <a:gd name="connsiteY154" fmla="*/ 2169366 h 2613972"/>
              <a:gd name="connsiteX155" fmla="*/ 1368435 w 5049473"/>
              <a:gd name="connsiteY155" fmla="*/ 2299995 h 2613972"/>
              <a:gd name="connsiteX156" fmla="*/ 1370975 w 5049473"/>
              <a:gd name="connsiteY156" fmla="*/ 2456023 h 2613972"/>
              <a:gd name="connsiteX157" fmla="*/ 1513577 w 5049473"/>
              <a:gd name="connsiteY157" fmla="*/ 2561252 h 2613972"/>
              <a:gd name="connsiteX158" fmla="*/ 1636949 w 5049473"/>
              <a:gd name="connsiteY158" fmla="*/ 2597538 h 2613972"/>
              <a:gd name="connsiteX159" fmla="*/ 1813297 w 5049473"/>
              <a:gd name="connsiteY159" fmla="*/ 2613957 h 2613972"/>
              <a:gd name="connsiteX160" fmla="*/ 1929775 w 5049473"/>
              <a:gd name="connsiteY160" fmla="*/ 2579213 h 2613972"/>
              <a:gd name="connsiteX161" fmla="*/ 1963520 w 5049473"/>
              <a:gd name="connsiteY161" fmla="*/ 2503195 h 2613972"/>
              <a:gd name="connsiteX162" fmla="*/ 2006337 w 5049473"/>
              <a:gd name="connsiteY162" fmla="*/ 2321766 h 2613972"/>
              <a:gd name="connsiteX163" fmla="*/ 2043349 w 5049473"/>
              <a:gd name="connsiteY163" fmla="*/ 2118566 h 2613972"/>
              <a:gd name="connsiteX164" fmla="*/ 2102495 w 5049473"/>
              <a:gd name="connsiteY164" fmla="*/ 1994469 h 2613972"/>
              <a:gd name="connsiteX165" fmla="*/ 2221512 w 5049473"/>
              <a:gd name="connsiteY165" fmla="*/ 1885975 h 2613972"/>
              <a:gd name="connsiteX166" fmla="*/ 2333362 w 5049473"/>
              <a:gd name="connsiteY166" fmla="*/ 1873365 h 2613972"/>
              <a:gd name="connsiteX167" fmla="*/ 2398949 w 5049473"/>
              <a:gd name="connsiteY167" fmla="*/ 1886338 h 2613972"/>
              <a:gd name="connsiteX168" fmla="*/ 2457006 w 5049473"/>
              <a:gd name="connsiteY168" fmla="*/ 1937138 h 2613972"/>
              <a:gd name="connsiteX169" fmla="*/ 2493292 w 5049473"/>
              <a:gd name="connsiteY169" fmla="*/ 1980680 h 2613972"/>
              <a:gd name="connsiteX170" fmla="*/ 2533387 w 5049473"/>
              <a:gd name="connsiteY170" fmla="*/ 2070850 h 2613972"/>
              <a:gd name="connsiteX171" fmla="*/ 2542550 w 5049473"/>
              <a:gd name="connsiteY171" fmla="*/ 2186783 h 2613972"/>
              <a:gd name="connsiteX172" fmla="*/ 2476600 w 5049473"/>
              <a:gd name="connsiteY172" fmla="*/ 2276772 h 2613972"/>
              <a:gd name="connsiteX173" fmla="*/ 2332092 w 5049473"/>
              <a:gd name="connsiteY173" fmla="*/ 2284845 h 2613972"/>
              <a:gd name="connsiteX174" fmla="*/ 2435144 w 5049473"/>
              <a:gd name="connsiteY174" fmla="*/ 2156666 h 2613972"/>
              <a:gd name="connsiteX175" fmla="*/ 2379899 w 5049473"/>
              <a:gd name="connsiteY175" fmla="*/ 2052435 h 2613972"/>
              <a:gd name="connsiteX176" fmla="*/ 2275577 w 5049473"/>
              <a:gd name="connsiteY176" fmla="*/ 2024223 h 2613972"/>
              <a:gd name="connsiteX177" fmla="*/ 2152206 w 5049473"/>
              <a:gd name="connsiteY177" fmla="*/ 2118566 h 2613972"/>
              <a:gd name="connsiteX178" fmla="*/ 2130435 w 5049473"/>
              <a:gd name="connsiteY178" fmla="*/ 2358052 h 2613972"/>
              <a:gd name="connsiteX179" fmla="*/ 2209265 w 5049473"/>
              <a:gd name="connsiteY179" fmla="*/ 2471898 h 2613972"/>
              <a:gd name="connsiteX180" fmla="*/ 2319120 w 5049473"/>
              <a:gd name="connsiteY180" fmla="*/ 2539480 h 2613972"/>
              <a:gd name="connsiteX181" fmla="*/ 2532662 w 5049473"/>
              <a:gd name="connsiteY181" fmla="*/ 2572682 h 2613972"/>
              <a:gd name="connsiteX182" fmla="*/ 2587635 w 5049473"/>
              <a:gd name="connsiteY182" fmla="*/ 2488680 h 2613972"/>
              <a:gd name="connsiteX183" fmla="*/ 2594892 w 5049473"/>
              <a:gd name="connsiteY183" fmla="*/ 2416109 h 2613972"/>
              <a:gd name="connsiteX184" fmla="*/ 2790835 w 5049473"/>
              <a:gd name="connsiteY184" fmla="*/ 2459652 h 2613972"/>
              <a:gd name="connsiteX185" fmla="*/ 2767612 w 5049473"/>
              <a:gd name="connsiteY185" fmla="*/ 2272145 h 2613972"/>
              <a:gd name="connsiteX186" fmla="*/ 2980246 w 5049473"/>
              <a:gd name="connsiteY186" fmla="*/ 2288837 h 2613972"/>
              <a:gd name="connsiteX187" fmla="*/ 2916474 w 5049473"/>
              <a:gd name="connsiteY187" fmla="*/ 2071576 h 2613972"/>
              <a:gd name="connsiteX188" fmla="*/ 3146435 w 5049473"/>
              <a:gd name="connsiteY188" fmla="*/ 2045995 h 2613972"/>
              <a:gd name="connsiteX189" fmla="*/ 3023063 w 5049473"/>
              <a:gd name="connsiteY189" fmla="*/ 1850052 h 2613972"/>
              <a:gd name="connsiteX190" fmla="*/ 3251300 w 5049473"/>
              <a:gd name="connsiteY190" fmla="*/ 1833179 h 2613972"/>
              <a:gd name="connsiteX191" fmla="*/ 3091099 w 5049473"/>
              <a:gd name="connsiteY191" fmla="*/ 1654109 h 2613972"/>
              <a:gd name="connsiteX192" fmla="*/ 3298835 w 5049473"/>
              <a:gd name="connsiteY192" fmla="*/ 1574280 h 2613972"/>
              <a:gd name="connsiteX193" fmla="*/ 3119402 w 5049473"/>
              <a:gd name="connsiteY193" fmla="*/ 1427233 h 2613972"/>
              <a:gd name="connsiteX194" fmla="*/ 3313349 w 5049473"/>
              <a:gd name="connsiteY194" fmla="*/ 1269480 h 2613972"/>
              <a:gd name="connsiteX195" fmla="*/ 3097993 w 5049473"/>
              <a:gd name="connsiteY195" fmla="*/ 1179401 h 2613972"/>
              <a:gd name="connsiteX196" fmla="*/ 3255292 w 5049473"/>
              <a:gd name="connsiteY196" fmla="*/ 1000966 h 2613972"/>
              <a:gd name="connsiteX197" fmla="*/ 3028325 w 5049473"/>
              <a:gd name="connsiteY197" fmla="*/ 929937 h 2613972"/>
              <a:gd name="connsiteX198" fmla="*/ 3131920 w 5049473"/>
              <a:gd name="connsiteY198" fmla="*/ 710680 h 2613972"/>
              <a:gd name="connsiteX199" fmla="*/ 2892435 w 5049473"/>
              <a:gd name="connsiteY199" fmla="*/ 652623 h 2613972"/>
              <a:gd name="connsiteX200" fmla="*/ 2976527 w 5049473"/>
              <a:gd name="connsiteY200" fmla="*/ 470741 h 2613972"/>
              <a:gd name="connsiteX201" fmla="*/ 2736950 w 5049473"/>
              <a:gd name="connsiteY201" fmla="*/ 453233 h 2613972"/>
              <a:gd name="connsiteX202" fmla="*/ 2725520 w 5049473"/>
              <a:gd name="connsiteY202" fmla="*/ 297023 h 2613972"/>
              <a:gd name="connsiteX203" fmla="*/ 2711006 w 5049473"/>
              <a:gd name="connsiteY203" fmla="*/ 238966 h 2613972"/>
              <a:gd name="connsiteX0" fmla="*/ 4779292 w 5049473"/>
              <a:gd name="connsiteY0" fmla="*/ 514738 h 2613972"/>
              <a:gd name="connsiteX1" fmla="*/ 4821292 w 5049473"/>
              <a:gd name="connsiteY1" fmla="*/ 565900 h 2613972"/>
              <a:gd name="connsiteX2" fmla="*/ 4891596 w 5049473"/>
              <a:gd name="connsiteY2" fmla="*/ 551023 h 2613972"/>
              <a:gd name="connsiteX3" fmla="*/ 4895406 w 5049473"/>
              <a:gd name="connsiteY3" fmla="*/ 471195 h 2613972"/>
              <a:gd name="connsiteX4" fmla="*/ 4843880 w 5049473"/>
              <a:gd name="connsiteY4" fmla="*/ 423479 h 2613972"/>
              <a:gd name="connsiteX5" fmla="*/ 4750263 w 5049473"/>
              <a:gd name="connsiteY5" fmla="*/ 427652 h 2613972"/>
              <a:gd name="connsiteX6" fmla="*/ 4684223 w 5049473"/>
              <a:gd name="connsiteY6" fmla="*/ 528435 h 2613972"/>
              <a:gd name="connsiteX7" fmla="*/ 4706720 w 5049473"/>
              <a:gd name="connsiteY7" fmla="*/ 674395 h 2613972"/>
              <a:gd name="connsiteX8" fmla="*/ 4801063 w 5049473"/>
              <a:gd name="connsiteY8" fmla="*/ 739709 h 2613972"/>
              <a:gd name="connsiteX9" fmla="*/ 4915000 w 5049473"/>
              <a:gd name="connsiteY9" fmla="*/ 721385 h 2613972"/>
              <a:gd name="connsiteX10" fmla="*/ 5038190 w 5049473"/>
              <a:gd name="connsiteY10" fmla="*/ 586946 h 2613972"/>
              <a:gd name="connsiteX11" fmla="*/ 5035106 w 5049473"/>
              <a:gd name="connsiteY11" fmla="*/ 445432 h 2613972"/>
              <a:gd name="connsiteX12" fmla="*/ 4960720 w 5049473"/>
              <a:gd name="connsiteY12" fmla="*/ 318795 h 2613972"/>
              <a:gd name="connsiteX13" fmla="*/ 4769676 w 5049473"/>
              <a:gd name="connsiteY13" fmla="*/ 166395 h 2613972"/>
              <a:gd name="connsiteX14" fmla="*/ 4568835 w 5049473"/>
              <a:gd name="connsiteY14" fmla="*/ 72052 h 2613972"/>
              <a:gd name="connsiteX15" fmla="*/ 4264035 w 5049473"/>
              <a:gd name="connsiteY15" fmla="*/ 6738 h 2613972"/>
              <a:gd name="connsiteX16" fmla="*/ 3939822 w 5049473"/>
              <a:gd name="connsiteY16" fmla="*/ 9550 h 2613972"/>
              <a:gd name="connsiteX17" fmla="*/ 3722380 w 5049473"/>
              <a:gd name="connsiteY17" fmla="*/ 72778 h 2613972"/>
              <a:gd name="connsiteX18" fmla="*/ 3547755 w 5049473"/>
              <a:gd name="connsiteY18" fmla="*/ 254932 h 2613972"/>
              <a:gd name="connsiteX19" fmla="*/ 3502035 w 5049473"/>
              <a:gd name="connsiteY19" fmla="*/ 427652 h 2613972"/>
              <a:gd name="connsiteX20" fmla="*/ 3501672 w 5049473"/>
              <a:gd name="connsiteY20" fmla="*/ 560095 h 2613972"/>
              <a:gd name="connsiteX21" fmla="*/ 3554649 w 5049473"/>
              <a:gd name="connsiteY21" fmla="*/ 674395 h 2613972"/>
              <a:gd name="connsiteX22" fmla="*/ 3638106 w 5049473"/>
              <a:gd name="connsiteY22" fmla="*/ 736806 h 2613972"/>
              <a:gd name="connsiteX23" fmla="*/ 3756397 w 5049473"/>
              <a:gd name="connsiteY23" fmla="*/ 759303 h 2613972"/>
              <a:gd name="connsiteX24" fmla="*/ 3886663 w 5049473"/>
              <a:gd name="connsiteY24" fmla="*/ 746966 h 2613972"/>
              <a:gd name="connsiteX25" fmla="*/ 3980643 w 5049473"/>
              <a:gd name="connsiteY25" fmla="*/ 665686 h 2613972"/>
              <a:gd name="connsiteX26" fmla="*/ 4000237 w 5049473"/>
              <a:gd name="connsiteY26" fmla="*/ 584043 h 2613972"/>
              <a:gd name="connsiteX27" fmla="*/ 3943450 w 5049473"/>
              <a:gd name="connsiteY27" fmla="*/ 487160 h 2613972"/>
              <a:gd name="connsiteX28" fmla="*/ 3866706 w 5049473"/>
              <a:gd name="connsiteY28" fmla="*/ 455229 h 2613972"/>
              <a:gd name="connsiteX29" fmla="*/ 3801120 w 5049473"/>
              <a:gd name="connsiteY29" fmla="*/ 466659 h 2613972"/>
              <a:gd name="connsiteX30" fmla="*/ 3763292 w 5049473"/>
              <a:gd name="connsiteY30" fmla="*/ 536509 h 2613972"/>
              <a:gd name="connsiteX31" fmla="*/ 3770005 w 5049473"/>
              <a:gd name="connsiteY31" fmla="*/ 633845 h 2613972"/>
              <a:gd name="connsiteX32" fmla="*/ 3681286 w 5049473"/>
              <a:gd name="connsiteY32" fmla="*/ 546669 h 2613972"/>
              <a:gd name="connsiteX33" fmla="*/ 3668949 w 5049473"/>
              <a:gd name="connsiteY33" fmla="*/ 442166 h 2613972"/>
              <a:gd name="connsiteX34" fmla="*/ 3724285 w 5049473"/>
              <a:gd name="connsiteY34" fmla="*/ 353992 h 2613972"/>
              <a:gd name="connsiteX35" fmla="*/ 3827427 w 5049473"/>
              <a:gd name="connsiteY35" fmla="*/ 318069 h 2613972"/>
              <a:gd name="connsiteX36" fmla="*/ 3959235 w 5049473"/>
              <a:gd name="connsiteY36" fmla="*/ 340566 h 2613972"/>
              <a:gd name="connsiteX37" fmla="*/ 4097120 w 5049473"/>
              <a:gd name="connsiteY37" fmla="*/ 485709 h 2613972"/>
              <a:gd name="connsiteX38" fmla="*/ 4111997 w 5049473"/>
              <a:gd name="connsiteY38" fmla="*/ 627586 h 2613972"/>
              <a:gd name="connsiteX39" fmla="*/ 4060835 w 5049473"/>
              <a:gd name="connsiteY39" fmla="*/ 775995 h 2613972"/>
              <a:gd name="connsiteX40" fmla="*/ 3946897 w 5049473"/>
              <a:gd name="connsiteY40" fmla="*/ 858000 h 2613972"/>
              <a:gd name="connsiteX41" fmla="*/ 3780255 w 5049473"/>
              <a:gd name="connsiteY41" fmla="*/ 892472 h 2613972"/>
              <a:gd name="connsiteX42" fmla="*/ 3567349 w 5049473"/>
              <a:gd name="connsiteY42" fmla="*/ 870338 h 2613972"/>
              <a:gd name="connsiteX43" fmla="*/ 3414586 w 5049473"/>
              <a:gd name="connsiteY43" fmla="*/ 817633 h 2613972"/>
              <a:gd name="connsiteX44" fmla="*/ 3324870 w 5049473"/>
              <a:gd name="connsiteY44" fmla="*/ 699432 h 2613972"/>
              <a:gd name="connsiteX45" fmla="*/ 3267538 w 5049473"/>
              <a:gd name="connsiteY45" fmla="*/ 546941 h 2613972"/>
              <a:gd name="connsiteX46" fmla="*/ 3199412 w 5049473"/>
              <a:gd name="connsiteY46" fmla="*/ 374675 h 2613972"/>
              <a:gd name="connsiteX47" fmla="*/ 3008549 w 5049473"/>
              <a:gd name="connsiteY47" fmla="*/ 180909 h 2613972"/>
              <a:gd name="connsiteX48" fmla="*/ 2827120 w 5049473"/>
              <a:gd name="connsiteY48" fmla="*/ 86566 h 2613972"/>
              <a:gd name="connsiteX49" fmla="*/ 2667463 w 5049473"/>
              <a:gd name="connsiteY49" fmla="*/ 57538 h 2613972"/>
              <a:gd name="connsiteX50" fmla="*/ 2275577 w 5049473"/>
              <a:gd name="connsiteY50" fmla="*/ 28509 h 2613972"/>
              <a:gd name="connsiteX51" fmla="*/ 1753063 w 5049473"/>
              <a:gd name="connsiteY51" fmla="*/ 35766 h 2613972"/>
              <a:gd name="connsiteX52" fmla="*/ 1275906 w 5049473"/>
              <a:gd name="connsiteY52" fmla="*/ 154783 h 2613972"/>
              <a:gd name="connsiteX53" fmla="*/ 969292 w 5049473"/>
              <a:gd name="connsiteY53" fmla="*/ 267995 h 2613972"/>
              <a:gd name="connsiteX54" fmla="*/ 889463 w 5049473"/>
              <a:gd name="connsiteY54" fmla="*/ 326052 h 2613972"/>
              <a:gd name="connsiteX55" fmla="*/ 763189 w 5049473"/>
              <a:gd name="connsiteY55" fmla="*/ 427289 h 2613972"/>
              <a:gd name="connsiteX56" fmla="*/ 693520 w 5049473"/>
              <a:gd name="connsiteY56" fmla="*/ 507480 h 2613972"/>
              <a:gd name="connsiteX57" fmla="*/ 664492 w 5049473"/>
              <a:gd name="connsiteY57" fmla="*/ 551023 h 2613972"/>
              <a:gd name="connsiteX58" fmla="*/ 642720 w 5049473"/>
              <a:gd name="connsiteY58" fmla="*/ 616338 h 2613972"/>
              <a:gd name="connsiteX59" fmla="*/ 651792 w 5049473"/>
              <a:gd name="connsiteY59" fmla="*/ 747692 h 2613972"/>
              <a:gd name="connsiteX60" fmla="*/ 700052 w 5049473"/>
              <a:gd name="connsiteY60" fmla="*/ 811192 h 2613972"/>
              <a:gd name="connsiteX61" fmla="*/ 751577 w 5049473"/>
              <a:gd name="connsiteY61" fmla="*/ 811555 h 2613972"/>
              <a:gd name="connsiteX62" fmla="*/ 775889 w 5049473"/>
              <a:gd name="connsiteY62" fmla="*/ 755675 h 2613972"/>
              <a:gd name="connsiteX63" fmla="*/ 764640 w 5049473"/>
              <a:gd name="connsiteY63" fmla="*/ 686006 h 2613972"/>
              <a:gd name="connsiteX64" fmla="*/ 704769 w 5049473"/>
              <a:gd name="connsiteY64" fmla="*/ 651172 h 2613972"/>
              <a:gd name="connsiteX65" fmla="*/ 567246 w 5049473"/>
              <a:gd name="connsiteY65" fmla="*/ 645729 h 2613972"/>
              <a:gd name="connsiteX66" fmla="*/ 468549 w 5049473"/>
              <a:gd name="connsiteY66" fmla="*/ 688909 h 2613972"/>
              <a:gd name="connsiteX67" fmla="*/ 446777 w 5049473"/>
              <a:gd name="connsiteY67" fmla="*/ 761480 h 2613972"/>
              <a:gd name="connsiteX68" fmla="*/ 475806 w 5049473"/>
              <a:gd name="connsiteY68" fmla="*/ 855823 h 2613972"/>
              <a:gd name="connsiteX69" fmla="*/ 533863 w 5049473"/>
              <a:gd name="connsiteY69" fmla="*/ 848566 h 2613972"/>
              <a:gd name="connsiteX70" fmla="*/ 541120 w 5049473"/>
              <a:gd name="connsiteY70" fmla="*/ 826795 h 2613972"/>
              <a:gd name="connsiteX71" fmla="*/ 519349 w 5049473"/>
              <a:gd name="connsiteY71" fmla="*/ 746966 h 2613972"/>
              <a:gd name="connsiteX72" fmla="*/ 497577 w 5049473"/>
              <a:gd name="connsiteY72" fmla="*/ 732452 h 2613972"/>
              <a:gd name="connsiteX73" fmla="*/ 352435 w 5049473"/>
              <a:gd name="connsiteY73" fmla="*/ 739709 h 2613972"/>
              <a:gd name="connsiteX74" fmla="*/ 252286 w 5049473"/>
              <a:gd name="connsiteY74" fmla="*/ 797766 h 2613972"/>
              <a:gd name="connsiteX75" fmla="*/ 192777 w 5049473"/>
              <a:gd name="connsiteY75" fmla="*/ 899366 h 2613972"/>
              <a:gd name="connsiteX76" fmla="*/ 187335 w 5049473"/>
              <a:gd name="connsiteY76" fmla="*/ 1033260 h 2613972"/>
              <a:gd name="connsiteX77" fmla="*/ 218177 w 5049473"/>
              <a:gd name="connsiteY77" fmla="*/ 1077529 h 2613972"/>
              <a:gd name="connsiteX78" fmla="*/ 278049 w 5049473"/>
              <a:gd name="connsiteY78" fmla="*/ 1070272 h 2613972"/>
              <a:gd name="connsiteX79" fmla="*/ 297643 w 5049473"/>
              <a:gd name="connsiteY79" fmla="*/ 1029269 h 2613972"/>
              <a:gd name="connsiteX80" fmla="*/ 260995 w 5049473"/>
              <a:gd name="connsiteY80" fmla="*/ 964318 h 2613972"/>
              <a:gd name="connsiteX81" fmla="*/ 172095 w 5049473"/>
              <a:gd name="connsiteY81" fmla="*/ 958875 h 2613972"/>
              <a:gd name="connsiteX82" fmla="*/ 108957 w 5049473"/>
              <a:gd name="connsiteY82" fmla="*/ 1003143 h 2613972"/>
              <a:gd name="connsiteX83" fmla="*/ 54892 w 5049473"/>
              <a:gd name="connsiteY83" fmla="*/ 1073538 h 2613972"/>
              <a:gd name="connsiteX84" fmla="*/ 14252 w 5049473"/>
              <a:gd name="connsiteY84" fmla="*/ 1163526 h 2613972"/>
              <a:gd name="connsiteX85" fmla="*/ 20783 w 5049473"/>
              <a:gd name="connsiteY85" fmla="*/ 1268755 h 2613972"/>
              <a:gd name="connsiteX86" fmla="*/ 69406 w 5049473"/>
              <a:gd name="connsiteY86" fmla="*/ 1320280 h 2613972"/>
              <a:gd name="connsiteX87" fmla="*/ 112949 w 5049473"/>
              <a:gd name="connsiteY87" fmla="*/ 1349309 h 2613972"/>
              <a:gd name="connsiteX88" fmla="*/ 159032 w 5049473"/>
              <a:gd name="connsiteY88" fmla="*/ 1348583 h 2613972"/>
              <a:gd name="connsiteX89" fmla="*/ 217089 w 5049473"/>
              <a:gd name="connsiteY89" fmla="*/ 1323183 h 2613972"/>
              <a:gd name="connsiteX90" fmla="*/ 199672 w 5049473"/>
              <a:gd name="connsiteY90" fmla="*/ 1249886 h 2613972"/>
              <a:gd name="connsiteX91" fmla="*/ 124197 w 5049473"/>
              <a:gd name="connsiteY91" fmla="*/ 1242992 h 2613972"/>
              <a:gd name="connsiteX92" fmla="*/ 54892 w 5049473"/>
              <a:gd name="connsiteY92" fmla="*/ 1269480 h 2613972"/>
              <a:gd name="connsiteX93" fmla="*/ 33120 w 5049473"/>
              <a:gd name="connsiteY93" fmla="*/ 1305766 h 2613972"/>
              <a:gd name="connsiteX94" fmla="*/ 18606 w 5049473"/>
              <a:gd name="connsiteY94" fmla="*/ 1327538 h 2613972"/>
              <a:gd name="connsiteX95" fmla="*/ 4092 w 5049473"/>
              <a:gd name="connsiteY95" fmla="*/ 1386320 h 2613972"/>
              <a:gd name="connsiteX96" fmla="*/ 3729 w 5049473"/>
              <a:gd name="connsiteY96" fmla="*/ 1442926 h 2613972"/>
              <a:gd name="connsiteX97" fmla="*/ 47635 w 5049473"/>
              <a:gd name="connsiteY97" fmla="*/ 1501709 h 2613972"/>
              <a:gd name="connsiteX98" fmla="*/ 91177 w 5049473"/>
              <a:gd name="connsiteY98" fmla="*/ 1530738 h 2613972"/>
              <a:gd name="connsiteX99" fmla="*/ 127100 w 5049473"/>
              <a:gd name="connsiteY99" fmla="*/ 1575006 h 2613972"/>
              <a:gd name="connsiteX100" fmla="*/ 171006 w 5049473"/>
              <a:gd name="connsiteY100" fmla="*/ 1588795 h 2613972"/>
              <a:gd name="connsiteX101" fmla="*/ 228337 w 5049473"/>
              <a:gd name="connsiteY101" fmla="*/ 1568475 h 2613972"/>
              <a:gd name="connsiteX102" fmla="*/ 236683 w 5049473"/>
              <a:gd name="connsiteY102" fmla="*/ 1490460 h 2613972"/>
              <a:gd name="connsiteX103" fmla="*/ 157217 w 5049473"/>
              <a:gd name="connsiteY103" fmla="*/ 1472318 h 2613972"/>
              <a:gd name="connsiteX104" fmla="*/ 105692 w 5049473"/>
              <a:gd name="connsiteY104" fmla="*/ 1508966 h 2613972"/>
              <a:gd name="connsiteX105" fmla="*/ 105692 w 5049473"/>
              <a:gd name="connsiteY105" fmla="*/ 1704909 h 2613972"/>
              <a:gd name="connsiteX106" fmla="*/ 141615 w 5049473"/>
              <a:gd name="connsiteY106" fmla="*/ 1756072 h 2613972"/>
              <a:gd name="connsiteX107" fmla="*/ 192777 w 5049473"/>
              <a:gd name="connsiteY107" fmla="*/ 1799252 h 2613972"/>
              <a:gd name="connsiteX108" fmla="*/ 250835 w 5049473"/>
              <a:gd name="connsiteY108" fmla="*/ 1835538 h 2613972"/>
              <a:gd name="connsiteX109" fmla="*/ 359692 w 5049473"/>
              <a:gd name="connsiteY109" fmla="*/ 1828280 h 2613972"/>
              <a:gd name="connsiteX110" fmla="*/ 394163 w 5049473"/>
              <a:gd name="connsiteY110" fmla="*/ 1803243 h 2613972"/>
              <a:gd name="connsiteX111" fmla="*/ 410492 w 5049473"/>
              <a:gd name="connsiteY111" fmla="*/ 1704909 h 2613972"/>
              <a:gd name="connsiteX112" fmla="*/ 366949 w 5049473"/>
              <a:gd name="connsiteY112" fmla="*/ 1690395 h 2613972"/>
              <a:gd name="connsiteX113" fmla="*/ 316149 w 5049473"/>
              <a:gd name="connsiteY113" fmla="*/ 1697652 h 2613972"/>
              <a:gd name="connsiteX114" fmla="*/ 279863 w 5049473"/>
              <a:gd name="connsiteY114" fmla="*/ 1726680 h 2613972"/>
              <a:gd name="connsiteX115" fmla="*/ 265349 w 5049473"/>
              <a:gd name="connsiteY115" fmla="*/ 1791995 h 2613972"/>
              <a:gd name="connsiteX116" fmla="*/ 276235 w 5049473"/>
              <a:gd name="connsiteY116" fmla="*/ 1945846 h 2613972"/>
              <a:gd name="connsiteX117" fmla="*/ 331026 w 5049473"/>
              <a:gd name="connsiteY117" fmla="*/ 1991203 h 2613972"/>
              <a:gd name="connsiteX118" fmla="*/ 417749 w 5049473"/>
              <a:gd name="connsiteY118" fmla="*/ 2009709 h 2613972"/>
              <a:gd name="connsiteX119" fmla="*/ 526606 w 5049473"/>
              <a:gd name="connsiteY119" fmla="*/ 2002452 h 2613972"/>
              <a:gd name="connsiteX120" fmla="*/ 555635 w 5049473"/>
              <a:gd name="connsiteY120" fmla="*/ 1980680 h 2613972"/>
              <a:gd name="connsiteX121" fmla="*/ 599177 w 5049473"/>
              <a:gd name="connsiteY121" fmla="*/ 1951652 h 2613972"/>
              <a:gd name="connsiteX122" fmla="*/ 628206 w 5049473"/>
              <a:gd name="connsiteY122" fmla="*/ 1908109 h 2613972"/>
              <a:gd name="connsiteX123" fmla="*/ 613692 w 5049473"/>
              <a:gd name="connsiteY123" fmla="*/ 1842795 h 2613972"/>
              <a:gd name="connsiteX124" fmla="*/ 570149 w 5049473"/>
              <a:gd name="connsiteY124" fmla="*/ 1799252 h 2613972"/>
              <a:gd name="connsiteX125" fmla="*/ 528057 w 5049473"/>
              <a:gd name="connsiteY125" fmla="*/ 1807235 h 2613972"/>
              <a:gd name="connsiteX126" fmla="*/ 481249 w 5049473"/>
              <a:gd name="connsiteY126" fmla="*/ 1905206 h 2613972"/>
              <a:gd name="connsiteX127" fmla="*/ 555635 w 5049473"/>
              <a:gd name="connsiteY127" fmla="*/ 2002452 h 2613972"/>
              <a:gd name="connsiteX128" fmla="*/ 570149 w 5049473"/>
              <a:gd name="connsiteY128" fmla="*/ 2024223 h 2613972"/>
              <a:gd name="connsiteX129" fmla="*/ 700777 w 5049473"/>
              <a:gd name="connsiteY129" fmla="*/ 2075023 h 2613972"/>
              <a:gd name="connsiteX130" fmla="*/ 737063 w 5049473"/>
              <a:gd name="connsiteY130" fmla="*/ 2089538 h 2613972"/>
              <a:gd name="connsiteX131" fmla="*/ 867692 w 5049473"/>
              <a:gd name="connsiteY131" fmla="*/ 2126549 h 2613972"/>
              <a:gd name="connsiteX132" fmla="*/ 969292 w 5049473"/>
              <a:gd name="connsiteY132" fmla="*/ 2154852 h 2613972"/>
              <a:gd name="connsiteX133" fmla="*/ 1078149 w 5049473"/>
              <a:gd name="connsiteY133" fmla="*/ 2140338 h 2613972"/>
              <a:gd name="connsiteX134" fmla="*/ 1128949 w 5049473"/>
              <a:gd name="connsiteY134" fmla="*/ 2111309 h 2613972"/>
              <a:gd name="connsiteX135" fmla="*/ 1247603 w 5049473"/>
              <a:gd name="connsiteY135" fmla="*/ 2020232 h 2613972"/>
              <a:gd name="connsiteX136" fmla="*/ 1291509 w 5049473"/>
              <a:gd name="connsiteY136" fmla="*/ 1963989 h 2613972"/>
              <a:gd name="connsiteX137" fmla="*/ 1278083 w 5049473"/>
              <a:gd name="connsiteY137" fmla="*/ 1846060 h 2613972"/>
              <a:gd name="connsiteX138" fmla="*/ 1223292 w 5049473"/>
              <a:gd name="connsiteY138" fmla="*/ 1821023 h 2613972"/>
              <a:gd name="connsiteX139" fmla="*/ 1129675 w 5049473"/>
              <a:gd name="connsiteY139" fmla="*/ 1839892 h 2613972"/>
              <a:gd name="connsiteX140" fmla="*/ 1107177 w 5049473"/>
              <a:gd name="connsiteY140" fmla="*/ 1900852 h 2613972"/>
              <a:gd name="connsiteX141" fmla="*/ 1085406 w 5049473"/>
              <a:gd name="connsiteY141" fmla="*/ 2009709 h 2613972"/>
              <a:gd name="connsiteX142" fmla="*/ 1020092 w 5049473"/>
              <a:gd name="connsiteY142" fmla="*/ 2002452 h 2613972"/>
              <a:gd name="connsiteX143" fmla="*/ 984532 w 5049473"/>
              <a:gd name="connsiteY143" fmla="*/ 1918269 h 2613972"/>
              <a:gd name="connsiteX144" fmla="*/ 996869 w 5049473"/>
              <a:gd name="connsiteY144" fmla="*/ 1814492 h 2613972"/>
              <a:gd name="connsiteX145" fmla="*/ 1070529 w 5049473"/>
              <a:gd name="connsiteY145" fmla="*/ 1738292 h 2613972"/>
              <a:gd name="connsiteX146" fmla="*/ 1230549 w 5049473"/>
              <a:gd name="connsiteY146" fmla="*/ 1697652 h 2613972"/>
              <a:gd name="connsiteX147" fmla="*/ 1339406 w 5049473"/>
              <a:gd name="connsiteY147" fmla="*/ 1704909 h 2613972"/>
              <a:gd name="connsiteX148" fmla="*/ 1426492 w 5049473"/>
              <a:gd name="connsiteY148" fmla="*/ 1748452 h 2613972"/>
              <a:gd name="connsiteX149" fmla="*/ 1480557 w 5049473"/>
              <a:gd name="connsiteY149" fmla="*/ 1799252 h 2613972"/>
              <a:gd name="connsiteX150" fmla="*/ 1510312 w 5049473"/>
              <a:gd name="connsiteY150" fmla="*/ 1866380 h 2613972"/>
              <a:gd name="connsiteX151" fmla="*/ 1511037 w 5049473"/>
              <a:gd name="connsiteY151" fmla="*/ 1968706 h 2613972"/>
              <a:gd name="connsiteX152" fmla="*/ 1463866 w 5049473"/>
              <a:gd name="connsiteY152" fmla="*/ 2053615 h 2613972"/>
              <a:gd name="connsiteX153" fmla="*/ 1404720 w 5049473"/>
              <a:gd name="connsiteY153" fmla="*/ 2169366 h 2613972"/>
              <a:gd name="connsiteX154" fmla="*/ 1368435 w 5049473"/>
              <a:gd name="connsiteY154" fmla="*/ 2299995 h 2613972"/>
              <a:gd name="connsiteX155" fmla="*/ 1370975 w 5049473"/>
              <a:gd name="connsiteY155" fmla="*/ 2456023 h 2613972"/>
              <a:gd name="connsiteX156" fmla="*/ 1513577 w 5049473"/>
              <a:gd name="connsiteY156" fmla="*/ 2561252 h 2613972"/>
              <a:gd name="connsiteX157" fmla="*/ 1636949 w 5049473"/>
              <a:gd name="connsiteY157" fmla="*/ 2597538 h 2613972"/>
              <a:gd name="connsiteX158" fmla="*/ 1813297 w 5049473"/>
              <a:gd name="connsiteY158" fmla="*/ 2613957 h 2613972"/>
              <a:gd name="connsiteX159" fmla="*/ 1929775 w 5049473"/>
              <a:gd name="connsiteY159" fmla="*/ 2579213 h 2613972"/>
              <a:gd name="connsiteX160" fmla="*/ 1963520 w 5049473"/>
              <a:gd name="connsiteY160" fmla="*/ 2503195 h 2613972"/>
              <a:gd name="connsiteX161" fmla="*/ 2006337 w 5049473"/>
              <a:gd name="connsiteY161" fmla="*/ 2321766 h 2613972"/>
              <a:gd name="connsiteX162" fmla="*/ 2043349 w 5049473"/>
              <a:gd name="connsiteY162" fmla="*/ 2118566 h 2613972"/>
              <a:gd name="connsiteX163" fmla="*/ 2102495 w 5049473"/>
              <a:gd name="connsiteY163" fmla="*/ 1994469 h 2613972"/>
              <a:gd name="connsiteX164" fmla="*/ 2221512 w 5049473"/>
              <a:gd name="connsiteY164" fmla="*/ 1885975 h 2613972"/>
              <a:gd name="connsiteX165" fmla="*/ 2333362 w 5049473"/>
              <a:gd name="connsiteY165" fmla="*/ 1873365 h 2613972"/>
              <a:gd name="connsiteX166" fmla="*/ 2398949 w 5049473"/>
              <a:gd name="connsiteY166" fmla="*/ 1886338 h 2613972"/>
              <a:gd name="connsiteX167" fmla="*/ 2457006 w 5049473"/>
              <a:gd name="connsiteY167" fmla="*/ 1937138 h 2613972"/>
              <a:gd name="connsiteX168" fmla="*/ 2493292 w 5049473"/>
              <a:gd name="connsiteY168" fmla="*/ 1980680 h 2613972"/>
              <a:gd name="connsiteX169" fmla="*/ 2533387 w 5049473"/>
              <a:gd name="connsiteY169" fmla="*/ 2070850 h 2613972"/>
              <a:gd name="connsiteX170" fmla="*/ 2542550 w 5049473"/>
              <a:gd name="connsiteY170" fmla="*/ 2186783 h 2613972"/>
              <a:gd name="connsiteX171" fmla="*/ 2476600 w 5049473"/>
              <a:gd name="connsiteY171" fmla="*/ 2276772 h 2613972"/>
              <a:gd name="connsiteX172" fmla="*/ 2332092 w 5049473"/>
              <a:gd name="connsiteY172" fmla="*/ 2284845 h 2613972"/>
              <a:gd name="connsiteX173" fmla="*/ 2435144 w 5049473"/>
              <a:gd name="connsiteY173" fmla="*/ 2156666 h 2613972"/>
              <a:gd name="connsiteX174" fmla="*/ 2379899 w 5049473"/>
              <a:gd name="connsiteY174" fmla="*/ 2052435 h 2613972"/>
              <a:gd name="connsiteX175" fmla="*/ 2275577 w 5049473"/>
              <a:gd name="connsiteY175" fmla="*/ 2024223 h 2613972"/>
              <a:gd name="connsiteX176" fmla="*/ 2152206 w 5049473"/>
              <a:gd name="connsiteY176" fmla="*/ 2118566 h 2613972"/>
              <a:gd name="connsiteX177" fmla="*/ 2130435 w 5049473"/>
              <a:gd name="connsiteY177" fmla="*/ 2358052 h 2613972"/>
              <a:gd name="connsiteX178" fmla="*/ 2209265 w 5049473"/>
              <a:gd name="connsiteY178" fmla="*/ 2471898 h 2613972"/>
              <a:gd name="connsiteX179" fmla="*/ 2319120 w 5049473"/>
              <a:gd name="connsiteY179" fmla="*/ 2539480 h 2613972"/>
              <a:gd name="connsiteX180" fmla="*/ 2532662 w 5049473"/>
              <a:gd name="connsiteY180" fmla="*/ 2572682 h 2613972"/>
              <a:gd name="connsiteX181" fmla="*/ 2587635 w 5049473"/>
              <a:gd name="connsiteY181" fmla="*/ 2488680 h 2613972"/>
              <a:gd name="connsiteX182" fmla="*/ 2594892 w 5049473"/>
              <a:gd name="connsiteY182" fmla="*/ 2416109 h 2613972"/>
              <a:gd name="connsiteX183" fmla="*/ 2790835 w 5049473"/>
              <a:gd name="connsiteY183" fmla="*/ 2459652 h 2613972"/>
              <a:gd name="connsiteX184" fmla="*/ 2767612 w 5049473"/>
              <a:gd name="connsiteY184" fmla="*/ 2272145 h 2613972"/>
              <a:gd name="connsiteX185" fmla="*/ 2980246 w 5049473"/>
              <a:gd name="connsiteY185" fmla="*/ 2288837 h 2613972"/>
              <a:gd name="connsiteX186" fmla="*/ 2916474 w 5049473"/>
              <a:gd name="connsiteY186" fmla="*/ 2071576 h 2613972"/>
              <a:gd name="connsiteX187" fmla="*/ 3146435 w 5049473"/>
              <a:gd name="connsiteY187" fmla="*/ 2045995 h 2613972"/>
              <a:gd name="connsiteX188" fmla="*/ 3023063 w 5049473"/>
              <a:gd name="connsiteY188" fmla="*/ 1850052 h 2613972"/>
              <a:gd name="connsiteX189" fmla="*/ 3251300 w 5049473"/>
              <a:gd name="connsiteY189" fmla="*/ 1833179 h 2613972"/>
              <a:gd name="connsiteX190" fmla="*/ 3091099 w 5049473"/>
              <a:gd name="connsiteY190" fmla="*/ 1654109 h 2613972"/>
              <a:gd name="connsiteX191" fmla="*/ 3298835 w 5049473"/>
              <a:gd name="connsiteY191" fmla="*/ 1574280 h 2613972"/>
              <a:gd name="connsiteX192" fmla="*/ 3119402 w 5049473"/>
              <a:gd name="connsiteY192" fmla="*/ 1427233 h 2613972"/>
              <a:gd name="connsiteX193" fmla="*/ 3313349 w 5049473"/>
              <a:gd name="connsiteY193" fmla="*/ 1269480 h 2613972"/>
              <a:gd name="connsiteX194" fmla="*/ 3097993 w 5049473"/>
              <a:gd name="connsiteY194" fmla="*/ 1179401 h 2613972"/>
              <a:gd name="connsiteX195" fmla="*/ 3255292 w 5049473"/>
              <a:gd name="connsiteY195" fmla="*/ 1000966 h 2613972"/>
              <a:gd name="connsiteX196" fmla="*/ 3028325 w 5049473"/>
              <a:gd name="connsiteY196" fmla="*/ 929937 h 2613972"/>
              <a:gd name="connsiteX197" fmla="*/ 3131920 w 5049473"/>
              <a:gd name="connsiteY197" fmla="*/ 710680 h 2613972"/>
              <a:gd name="connsiteX198" fmla="*/ 2892435 w 5049473"/>
              <a:gd name="connsiteY198" fmla="*/ 652623 h 2613972"/>
              <a:gd name="connsiteX199" fmla="*/ 2976527 w 5049473"/>
              <a:gd name="connsiteY199" fmla="*/ 470741 h 2613972"/>
              <a:gd name="connsiteX200" fmla="*/ 2736950 w 5049473"/>
              <a:gd name="connsiteY200" fmla="*/ 453233 h 2613972"/>
              <a:gd name="connsiteX201" fmla="*/ 2725520 w 5049473"/>
              <a:gd name="connsiteY201" fmla="*/ 297023 h 2613972"/>
              <a:gd name="connsiteX202" fmla="*/ 2711006 w 5049473"/>
              <a:gd name="connsiteY202" fmla="*/ 238966 h 2613972"/>
              <a:gd name="connsiteX0" fmla="*/ 4779292 w 5049473"/>
              <a:gd name="connsiteY0" fmla="*/ 514738 h 2613972"/>
              <a:gd name="connsiteX1" fmla="*/ 4821292 w 5049473"/>
              <a:gd name="connsiteY1" fmla="*/ 565900 h 2613972"/>
              <a:gd name="connsiteX2" fmla="*/ 4891596 w 5049473"/>
              <a:gd name="connsiteY2" fmla="*/ 551023 h 2613972"/>
              <a:gd name="connsiteX3" fmla="*/ 4895406 w 5049473"/>
              <a:gd name="connsiteY3" fmla="*/ 471195 h 2613972"/>
              <a:gd name="connsiteX4" fmla="*/ 4843880 w 5049473"/>
              <a:gd name="connsiteY4" fmla="*/ 423479 h 2613972"/>
              <a:gd name="connsiteX5" fmla="*/ 4750263 w 5049473"/>
              <a:gd name="connsiteY5" fmla="*/ 427652 h 2613972"/>
              <a:gd name="connsiteX6" fmla="*/ 4684223 w 5049473"/>
              <a:gd name="connsiteY6" fmla="*/ 528435 h 2613972"/>
              <a:gd name="connsiteX7" fmla="*/ 4706720 w 5049473"/>
              <a:gd name="connsiteY7" fmla="*/ 674395 h 2613972"/>
              <a:gd name="connsiteX8" fmla="*/ 4801063 w 5049473"/>
              <a:gd name="connsiteY8" fmla="*/ 739709 h 2613972"/>
              <a:gd name="connsiteX9" fmla="*/ 4915000 w 5049473"/>
              <a:gd name="connsiteY9" fmla="*/ 721385 h 2613972"/>
              <a:gd name="connsiteX10" fmla="*/ 5038190 w 5049473"/>
              <a:gd name="connsiteY10" fmla="*/ 586946 h 2613972"/>
              <a:gd name="connsiteX11" fmla="*/ 5035106 w 5049473"/>
              <a:gd name="connsiteY11" fmla="*/ 445432 h 2613972"/>
              <a:gd name="connsiteX12" fmla="*/ 4960720 w 5049473"/>
              <a:gd name="connsiteY12" fmla="*/ 318795 h 2613972"/>
              <a:gd name="connsiteX13" fmla="*/ 4769676 w 5049473"/>
              <a:gd name="connsiteY13" fmla="*/ 166395 h 2613972"/>
              <a:gd name="connsiteX14" fmla="*/ 4568835 w 5049473"/>
              <a:gd name="connsiteY14" fmla="*/ 72052 h 2613972"/>
              <a:gd name="connsiteX15" fmla="*/ 4264035 w 5049473"/>
              <a:gd name="connsiteY15" fmla="*/ 6738 h 2613972"/>
              <a:gd name="connsiteX16" fmla="*/ 3939822 w 5049473"/>
              <a:gd name="connsiteY16" fmla="*/ 9550 h 2613972"/>
              <a:gd name="connsiteX17" fmla="*/ 3722380 w 5049473"/>
              <a:gd name="connsiteY17" fmla="*/ 72778 h 2613972"/>
              <a:gd name="connsiteX18" fmla="*/ 3547755 w 5049473"/>
              <a:gd name="connsiteY18" fmla="*/ 254932 h 2613972"/>
              <a:gd name="connsiteX19" fmla="*/ 3502035 w 5049473"/>
              <a:gd name="connsiteY19" fmla="*/ 427652 h 2613972"/>
              <a:gd name="connsiteX20" fmla="*/ 3501672 w 5049473"/>
              <a:gd name="connsiteY20" fmla="*/ 560095 h 2613972"/>
              <a:gd name="connsiteX21" fmla="*/ 3554649 w 5049473"/>
              <a:gd name="connsiteY21" fmla="*/ 674395 h 2613972"/>
              <a:gd name="connsiteX22" fmla="*/ 3638106 w 5049473"/>
              <a:gd name="connsiteY22" fmla="*/ 736806 h 2613972"/>
              <a:gd name="connsiteX23" fmla="*/ 3756397 w 5049473"/>
              <a:gd name="connsiteY23" fmla="*/ 759303 h 2613972"/>
              <a:gd name="connsiteX24" fmla="*/ 3886663 w 5049473"/>
              <a:gd name="connsiteY24" fmla="*/ 746966 h 2613972"/>
              <a:gd name="connsiteX25" fmla="*/ 3980643 w 5049473"/>
              <a:gd name="connsiteY25" fmla="*/ 665686 h 2613972"/>
              <a:gd name="connsiteX26" fmla="*/ 4000237 w 5049473"/>
              <a:gd name="connsiteY26" fmla="*/ 584043 h 2613972"/>
              <a:gd name="connsiteX27" fmla="*/ 3943450 w 5049473"/>
              <a:gd name="connsiteY27" fmla="*/ 487160 h 2613972"/>
              <a:gd name="connsiteX28" fmla="*/ 3866706 w 5049473"/>
              <a:gd name="connsiteY28" fmla="*/ 455229 h 2613972"/>
              <a:gd name="connsiteX29" fmla="*/ 3801120 w 5049473"/>
              <a:gd name="connsiteY29" fmla="*/ 466659 h 2613972"/>
              <a:gd name="connsiteX30" fmla="*/ 3763292 w 5049473"/>
              <a:gd name="connsiteY30" fmla="*/ 536509 h 2613972"/>
              <a:gd name="connsiteX31" fmla="*/ 3770005 w 5049473"/>
              <a:gd name="connsiteY31" fmla="*/ 633845 h 2613972"/>
              <a:gd name="connsiteX32" fmla="*/ 3681286 w 5049473"/>
              <a:gd name="connsiteY32" fmla="*/ 546669 h 2613972"/>
              <a:gd name="connsiteX33" fmla="*/ 3668949 w 5049473"/>
              <a:gd name="connsiteY33" fmla="*/ 442166 h 2613972"/>
              <a:gd name="connsiteX34" fmla="*/ 3724285 w 5049473"/>
              <a:gd name="connsiteY34" fmla="*/ 353992 h 2613972"/>
              <a:gd name="connsiteX35" fmla="*/ 3827427 w 5049473"/>
              <a:gd name="connsiteY35" fmla="*/ 318069 h 2613972"/>
              <a:gd name="connsiteX36" fmla="*/ 3959235 w 5049473"/>
              <a:gd name="connsiteY36" fmla="*/ 340566 h 2613972"/>
              <a:gd name="connsiteX37" fmla="*/ 4097120 w 5049473"/>
              <a:gd name="connsiteY37" fmla="*/ 485709 h 2613972"/>
              <a:gd name="connsiteX38" fmla="*/ 4111997 w 5049473"/>
              <a:gd name="connsiteY38" fmla="*/ 627586 h 2613972"/>
              <a:gd name="connsiteX39" fmla="*/ 4060835 w 5049473"/>
              <a:gd name="connsiteY39" fmla="*/ 775995 h 2613972"/>
              <a:gd name="connsiteX40" fmla="*/ 3946897 w 5049473"/>
              <a:gd name="connsiteY40" fmla="*/ 858000 h 2613972"/>
              <a:gd name="connsiteX41" fmla="*/ 3780255 w 5049473"/>
              <a:gd name="connsiteY41" fmla="*/ 892472 h 2613972"/>
              <a:gd name="connsiteX42" fmla="*/ 3567349 w 5049473"/>
              <a:gd name="connsiteY42" fmla="*/ 870338 h 2613972"/>
              <a:gd name="connsiteX43" fmla="*/ 3414586 w 5049473"/>
              <a:gd name="connsiteY43" fmla="*/ 817633 h 2613972"/>
              <a:gd name="connsiteX44" fmla="*/ 3324870 w 5049473"/>
              <a:gd name="connsiteY44" fmla="*/ 699432 h 2613972"/>
              <a:gd name="connsiteX45" fmla="*/ 3267538 w 5049473"/>
              <a:gd name="connsiteY45" fmla="*/ 546941 h 2613972"/>
              <a:gd name="connsiteX46" fmla="*/ 3199412 w 5049473"/>
              <a:gd name="connsiteY46" fmla="*/ 374675 h 2613972"/>
              <a:gd name="connsiteX47" fmla="*/ 3033949 w 5049473"/>
              <a:gd name="connsiteY47" fmla="*/ 185989 h 2613972"/>
              <a:gd name="connsiteX48" fmla="*/ 2827120 w 5049473"/>
              <a:gd name="connsiteY48" fmla="*/ 86566 h 2613972"/>
              <a:gd name="connsiteX49" fmla="*/ 2667463 w 5049473"/>
              <a:gd name="connsiteY49" fmla="*/ 57538 h 2613972"/>
              <a:gd name="connsiteX50" fmla="*/ 2275577 w 5049473"/>
              <a:gd name="connsiteY50" fmla="*/ 28509 h 2613972"/>
              <a:gd name="connsiteX51" fmla="*/ 1753063 w 5049473"/>
              <a:gd name="connsiteY51" fmla="*/ 35766 h 2613972"/>
              <a:gd name="connsiteX52" fmla="*/ 1275906 w 5049473"/>
              <a:gd name="connsiteY52" fmla="*/ 154783 h 2613972"/>
              <a:gd name="connsiteX53" fmla="*/ 969292 w 5049473"/>
              <a:gd name="connsiteY53" fmla="*/ 267995 h 2613972"/>
              <a:gd name="connsiteX54" fmla="*/ 889463 w 5049473"/>
              <a:gd name="connsiteY54" fmla="*/ 326052 h 2613972"/>
              <a:gd name="connsiteX55" fmla="*/ 763189 w 5049473"/>
              <a:gd name="connsiteY55" fmla="*/ 427289 h 2613972"/>
              <a:gd name="connsiteX56" fmla="*/ 693520 w 5049473"/>
              <a:gd name="connsiteY56" fmla="*/ 507480 h 2613972"/>
              <a:gd name="connsiteX57" fmla="*/ 664492 w 5049473"/>
              <a:gd name="connsiteY57" fmla="*/ 551023 h 2613972"/>
              <a:gd name="connsiteX58" fmla="*/ 642720 w 5049473"/>
              <a:gd name="connsiteY58" fmla="*/ 616338 h 2613972"/>
              <a:gd name="connsiteX59" fmla="*/ 651792 w 5049473"/>
              <a:gd name="connsiteY59" fmla="*/ 747692 h 2613972"/>
              <a:gd name="connsiteX60" fmla="*/ 700052 w 5049473"/>
              <a:gd name="connsiteY60" fmla="*/ 811192 h 2613972"/>
              <a:gd name="connsiteX61" fmla="*/ 751577 w 5049473"/>
              <a:gd name="connsiteY61" fmla="*/ 811555 h 2613972"/>
              <a:gd name="connsiteX62" fmla="*/ 775889 w 5049473"/>
              <a:gd name="connsiteY62" fmla="*/ 755675 h 2613972"/>
              <a:gd name="connsiteX63" fmla="*/ 764640 w 5049473"/>
              <a:gd name="connsiteY63" fmla="*/ 686006 h 2613972"/>
              <a:gd name="connsiteX64" fmla="*/ 704769 w 5049473"/>
              <a:gd name="connsiteY64" fmla="*/ 651172 h 2613972"/>
              <a:gd name="connsiteX65" fmla="*/ 567246 w 5049473"/>
              <a:gd name="connsiteY65" fmla="*/ 645729 h 2613972"/>
              <a:gd name="connsiteX66" fmla="*/ 468549 w 5049473"/>
              <a:gd name="connsiteY66" fmla="*/ 688909 h 2613972"/>
              <a:gd name="connsiteX67" fmla="*/ 446777 w 5049473"/>
              <a:gd name="connsiteY67" fmla="*/ 761480 h 2613972"/>
              <a:gd name="connsiteX68" fmla="*/ 475806 w 5049473"/>
              <a:gd name="connsiteY68" fmla="*/ 855823 h 2613972"/>
              <a:gd name="connsiteX69" fmla="*/ 533863 w 5049473"/>
              <a:gd name="connsiteY69" fmla="*/ 848566 h 2613972"/>
              <a:gd name="connsiteX70" fmla="*/ 541120 w 5049473"/>
              <a:gd name="connsiteY70" fmla="*/ 826795 h 2613972"/>
              <a:gd name="connsiteX71" fmla="*/ 519349 w 5049473"/>
              <a:gd name="connsiteY71" fmla="*/ 746966 h 2613972"/>
              <a:gd name="connsiteX72" fmla="*/ 497577 w 5049473"/>
              <a:gd name="connsiteY72" fmla="*/ 732452 h 2613972"/>
              <a:gd name="connsiteX73" fmla="*/ 352435 w 5049473"/>
              <a:gd name="connsiteY73" fmla="*/ 739709 h 2613972"/>
              <a:gd name="connsiteX74" fmla="*/ 252286 w 5049473"/>
              <a:gd name="connsiteY74" fmla="*/ 797766 h 2613972"/>
              <a:gd name="connsiteX75" fmla="*/ 192777 w 5049473"/>
              <a:gd name="connsiteY75" fmla="*/ 899366 h 2613972"/>
              <a:gd name="connsiteX76" fmla="*/ 187335 w 5049473"/>
              <a:gd name="connsiteY76" fmla="*/ 1033260 h 2613972"/>
              <a:gd name="connsiteX77" fmla="*/ 218177 w 5049473"/>
              <a:gd name="connsiteY77" fmla="*/ 1077529 h 2613972"/>
              <a:gd name="connsiteX78" fmla="*/ 278049 w 5049473"/>
              <a:gd name="connsiteY78" fmla="*/ 1070272 h 2613972"/>
              <a:gd name="connsiteX79" fmla="*/ 297643 w 5049473"/>
              <a:gd name="connsiteY79" fmla="*/ 1029269 h 2613972"/>
              <a:gd name="connsiteX80" fmla="*/ 260995 w 5049473"/>
              <a:gd name="connsiteY80" fmla="*/ 964318 h 2613972"/>
              <a:gd name="connsiteX81" fmla="*/ 172095 w 5049473"/>
              <a:gd name="connsiteY81" fmla="*/ 958875 h 2613972"/>
              <a:gd name="connsiteX82" fmla="*/ 108957 w 5049473"/>
              <a:gd name="connsiteY82" fmla="*/ 1003143 h 2613972"/>
              <a:gd name="connsiteX83" fmla="*/ 54892 w 5049473"/>
              <a:gd name="connsiteY83" fmla="*/ 1073538 h 2613972"/>
              <a:gd name="connsiteX84" fmla="*/ 14252 w 5049473"/>
              <a:gd name="connsiteY84" fmla="*/ 1163526 h 2613972"/>
              <a:gd name="connsiteX85" fmla="*/ 20783 w 5049473"/>
              <a:gd name="connsiteY85" fmla="*/ 1268755 h 2613972"/>
              <a:gd name="connsiteX86" fmla="*/ 69406 w 5049473"/>
              <a:gd name="connsiteY86" fmla="*/ 1320280 h 2613972"/>
              <a:gd name="connsiteX87" fmla="*/ 112949 w 5049473"/>
              <a:gd name="connsiteY87" fmla="*/ 1349309 h 2613972"/>
              <a:gd name="connsiteX88" fmla="*/ 159032 w 5049473"/>
              <a:gd name="connsiteY88" fmla="*/ 1348583 h 2613972"/>
              <a:gd name="connsiteX89" fmla="*/ 217089 w 5049473"/>
              <a:gd name="connsiteY89" fmla="*/ 1323183 h 2613972"/>
              <a:gd name="connsiteX90" fmla="*/ 199672 w 5049473"/>
              <a:gd name="connsiteY90" fmla="*/ 1249886 h 2613972"/>
              <a:gd name="connsiteX91" fmla="*/ 124197 w 5049473"/>
              <a:gd name="connsiteY91" fmla="*/ 1242992 h 2613972"/>
              <a:gd name="connsiteX92" fmla="*/ 54892 w 5049473"/>
              <a:gd name="connsiteY92" fmla="*/ 1269480 h 2613972"/>
              <a:gd name="connsiteX93" fmla="*/ 33120 w 5049473"/>
              <a:gd name="connsiteY93" fmla="*/ 1305766 h 2613972"/>
              <a:gd name="connsiteX94" fmla="*/ 18606 w 5049473"/>
              <a:gd name="connsiteY94" fmla="*/ 1327538 h 2613972"/>
              <a:gd name="connsiteX95" fmla="*/ 4092 w 5049473"/>
              <a:gd name="connsiteY95" fmla="*/ 1386320 h 2613972"/>
              <a:gd name="connsiteX96" fmla="*/ 3729 w 5049473"/>
              <a:gd name="connsiteY96" fmla="*/ 1442926 h 2613972"/>
              <a:gd name="connsiteX97" fmla="*/ 47635 w 5049473"/>
              <a:gd name="connsiteY97" fmla="*/ 1501709 h 2613972"/>
              <a:gd name="connsiteX98" fmla="*/ 91177 w 5049473"/>
              <a:gd name="connsiteY98" fmla="*/ 1530738 h 2613972"/>
              <a:gd name="connsiteX99" fmla="*/ 127100 w 5049473"/>
              <a:gd name="connsiteY99" fmla="*/ 1575006 h 2613972"/>
              <a:gd name="connsiteX100" fmla="*/ 171006 w 5049473"/>
              <a:gd name="connsiteY100" fmla="*/ 1588795 h 2613972"/>
              <a:gd name="connsiteX101" fmla="*/ 228337 w 5049473"/>
              <a:gd name="connsiteY101" fmla="*/ 1568475 h 2613972"/>
              <a:gd name="connsiteX102" fmla="*/ 236683 w 5049473"/>
              <a:gd name="connsiteY102" fmla="*/ 1490460 h 2613972"/>
              <a:gd name="connsiteX103" fmla="*/ 157217 w 5049473"/>
              <a:gd name="connsiteY103" fmla="*/ 1472318 h 2613972"/>
              <a:gd name="connsiteX104" fmla="*/ 105692 w 5049473"/>
              <a:gd name="connsiteY104" fmla="*/ 1508966 h 2613972"/>
              <a:gd name="connsiteX105" fmla="*/ 105692 w 5049473"/>
              <a:gd name="connsiteY105" fmla="*/ 1704909 h 2613972"/>
              <a:gd name="connsiteX106" fmla="*/ 141615 w 5049473"/>
              <a:gd name="connsiteY106" fmla="*/ 1756072 h 2613972"/>
              <a:gd name="connsiteX107" fmla="*/ 192777 w 5049473"/>
              <a:gd name="connsiteY107" fmla="*/ 1799252 h 2613972"/>
              <a:gd name="connsiteX108" fmla="*/ 250835 w 5049473"/>
              <a:gd name="connsiteY108" fmla="*/ 1835538 h 2613972"/>
              <a:gd name="connsiteX109" fmla="*/ 359692 w 5049473"/>
              <a:gd name="connsiteY109" fmla="*/ 1828280 h 2613972"/>
              <a:gd name="connsiteX110" fmla="*/ 394163 w 5049473"/>
              <a:gd name="connsiteY110" fmla="*/ 1803243 h 2613972"/>
              <a:gd name="connsiteX111" fmla="*/ 410492 w 5049473"/>
              <a:gd name="connsiteY111" fmla="*/ 1704909 h 2613972"/>
              <a:gd name="connsiteX112" fmla="*/ 366949 w 5049473"/>
              <a:gd name="connsiteY112" fmla="*/ 1690395 h 2613972"/>
              <a:gd name="connsiteX113" fmla="*/ 316149 w 5049473"/>
              <a:gd name="connsiteY113" fmla="*/ 1697652 h 2613972"/>
              <a:gd name="connsiteX114" fmla="*/ 279863 w 5049473"/>
              <a:gd name="connsiteY114" fmla="*/ 1726680 h 2613972"/>
              <a:gd name="connsiteX115" fmla="*/ 265349 w 5049473"/>
              <a:gd name="connsiteY115" fmla="*/ 1791995 h 2613972"/>
              <a:gd name="connsiteX116" fmla="*/ 276235 w 5049473"/>
              <a:gd name="connsiteY116" fmla="*/ 1945846 h 2613972"/>
              <a:gd name="connsiteX117" fmla="*/ 331026 w 5049473"/>
              <a:gd name="connsiteY117" fmla="*/ 1991203 h 2613972"/>
              <a:gd name="connsiteX118" fmla="*/ 417749 w 5049473"/>
              <a:gd name="connsiteY118" fmla="*/ 2009709 h 2613972"/>
              <a:gd name="connsiteX119" fmla="*/ 526606 w 5049473"/>
              <a:gd name="connsiteY119" fmla="*/ 2002452 h 2613972"/>
              <a:gd name="connsiteX120" fmla="*/ 555635 w 5049473"/>
              <a:gd name="connsiteY120" fmla="*/ 1980680 h 2613972"/>
              <a:gd name="connsiteX121" fmla="*/ 599177 w 5049473"/>
              <a:gd name="connsiteY121" fmla="*/ 1951652 h 2613972"/>
              <a:gd name="connsiteX122" fmla="*/ 628206 w 5049473"/>
              <a:gd name="connsiteY122" fmla="*/ 1908109 h 2613972"/>
              <a:gd name="connsiteX123" fmla="*/ 613692 w 5049473"/>
              <a:gd name="connsiteY123" fmla="*/ 1842795 h 2613972"/>
              <a:gd name="connsiteX124" fmla="*/ 570149 w 5049473"/>
              <a:gd name="connsiteY124" fmla="*/ 1799252 h 2613972"/>
              <a:gd name="connsiteX125" fmla="*/ 528057 w 5049473"/>
              <a:gd name="connsiteY125" fmla="*/ 1807235 h 2613972"/>
              <a:gd name="connsiteX126" fmla="*/ 481249 w 5049473"/>
              <a:gd name="connsiteY126" fmla="*/ 1905206 h 2613972"/>
              <a:gd name="connsiteX127" fmla="*/ 555635 w 5049473"/>
              <a:gd name="connsiteY127" fmla="*/ 2002452 h 2613972"/>
              <a:gd name="connsiteX128" fmla="*/ 570149 w 5049473"/>
              <a:gd name="connsiteY128" fmla="*/ 2024223 h 2613972"/>
              <a:gd name="connsiteX129" fmla="*/ 700777 w 5049473"/>
              <a:gd name="connsiteY129" fmla="*/ 2075023 h 2613972"/>
              <a:gd name="connsiteX130" fmla="*/ 737063 w 5049473"/>
              <a:gd name="connsiteY130" fmla="*/ 2089538 h 2613972"/>
              <a:gd name="connsiteX131" fmla="*/ 867692 w 5049473"/>
              <a:gd name="connsiteY131" fmla="*/ 2126549 h 2613972"/>
              <a:gd name="connsiteX132" fmla="*/ 969292 w 5049473"/>
              <a:gd name="connsiteY132" fmla="*/ 2154852 h 2613972"/>
              <a:gd name="connsiteX133" fmla="*/ 1078149 w 5049473"/>
              <a:gd name="connsiteY133" fmla="*/ 2140338 h 2613972"/>
              <a:gd name="connsiteX134" fmla="*/ 1128949 w 5049473"/>
              <a:gd name="connsiteY134" fmla="*/ 2111309 h 2613972"/>
              <a:gd name="connsiteX135" fmla="*/ 1247603 w 5049473"/>
              <a:gd name="connsiteY135" fmla="*/ 2020232 h 2613972"/>
              <a:gd name="connsiteX136" fmla="*/ 1291509 w 5049473"/>
              <a:gd name="connsiteY136" fmla="*/ 1963989 h 2613972"/>
              <a:gd name="connsiteX137" fmla="*/ 1278083 w 5049473"/>
              <a:gd name="connsiteY137" fmla="*/ 1846060 h 2613972"/>
              <a:gd name="connsiteX138" fmla="*/ 1223292 w 5049473"/>
              <a:gd name="connsiteY138" fmla="*/ 1821023 h 2613972"/>
              <a:gd name="connsiteX139" fmla="*/ 1129675 w 5049473"/>
              <a:gd name="connsiteY139" fmla="*/ 1839892 h 2613972"/>
              <a:gd name="connsiteX140" fmla="*/ 1107177 w 5049473"/>
              <a:gd name="connsiteY140" fmla="*/ 1900852 h 2613972"/>
              <a:gd name="connsiteX141" fmla="*/ 1085406 w 5049473"/>
              <a:gd name="connsiteY141" fmla="*/ 2009709 h 2613972"/>
              <a:gd name="connsiteX142" fmla="*/ 1020092 w 5049473"/>
              <a:gd name="connsiteY142" fmla="*/ 2002452 h 2613972"/>
              <a:gd name="connsiteX143" fmla="*/ 984532 w 5049473"/>
              <a:gd name="connsiteY143" fmla="*/ 1918269 h 2613972"/>
              <a:gd name="connsiteX144" fmla="*/ 996869 w 5049473"/>
              <a:gd name="connsiteY144" fmla="*/ 1814492 h 2613972"/>
              <a:gd name="connsiteX145" fmla="*/ 1070529 w 5049473"/>
              <a:gd name="connsiteY145" fmla="*/ 1738292 h 2613972"/>
              <a:gd name="connsiteX146" fmla="*/ 1230549 w 5049473"/>
              <a:gd name="connsiteY146" fmla="*/ 1697652 h 2613972"/>
              <a:gd name="connsiteX147" fmla="*/ 1339406 w 5049473"/>
              <a:gd name="connsiteY147" fmla="*/ 1704909 h 2613972"/>
              <a:gd name="connsiteX148" fmla="*/ 1426492 w 5049473"/>
              <a:gd name="connsiteY148" fmla="*/ 1748452 h 2613972"/>
              <a:gd name="connsiteX149" fmla="*/ 1480557 w 5049473"/>
              <a:gd name="connsiteY149" fmla="*/ 1799252 h 2613972"/>
              <a:gd name="connsiteX150" fmla="*/ 1510312 w 5049473"/>
              <a:gd name="connsiteY150" fmla="*/ 1866380 h 2613972"/>
              <a:gd name="connsiteX151" fmla="*/ 1511037 w 5049473"/>
              <a:gd name="connsiteY151" fmla="*/ 1968706 h 2613972"/>
              <a:gd name="connsiteX152" fmla="*/ 1463866 w 5049473"/>
              <a:gd name="connsiteY152" fmla="*/ 2053615 h 2613972"/>
              <a:gd name="connsiteX153" fmla="*/ 1404720 w 5049473"/>
              <a:gd name="connsiteY153" fmla="*/ 2169366 h 2613972"/>
              <a:gd name="connsiteX154" fmla="*/ 1368435 w 5049473"/>
              <a:gd name="connsiteY154" fmla="*/ 2299995 h 2613972"/>
              <a:gd name="connsiteX155" fmla="*/ 1370975 w 5049473"/>
              <a:gd name="connsiteY155" fmla="*/ 2456023 h 2613972"/>
              <a:gd name="connsiteX156" fmla="*/ 1513577 w 5049473"/>
              <a:gd name="connsiteY156" fmla="*/ 2561252 h 2613972"/>
              <a:gd name="connsiteX157" fmla="*/ 1636949 w 5049473"/>
              <a:gd name="connsiteY157" fmla="*/ 2597538 h 2613972"/>
              <a:gd name="connsiteX158" fmla="*/ 1813297 w 5049473"/>
              <a:gd name="connsiteY158" fmla="*/ 2613957 h 2613972"/>
              <a:gd name="connsiteX159" fmla="*/ 1929775 w 5049473"/>
              <a:gd name="connsiteY159" fmla="*/ 2579213 h 2613972"/>
              <a:gd name="connsiteX160" fmla="*/ 1963520 w 5049473"/>
              <a:gd name="connsiteY160" fmla="*/ 2503195 h 2613972"/>
              <a:gd name="connsiteX161" fmla="*/ 2006337 w 5049473"/>
              <a:gd name="connsiteY161" fmla="*/ 2321766 h 2613972"/>
              <a:gd name="connsiteX162" fmla="*/ 2043349 w 5049473"/>
              <a:gd name="connsiteY162" fmla="*/ 2118566 h 2613972"/>
              <a:gd name="connsiteX163" fmla="*/ 2102495 w 5049473"/>
              <a:gd name="connsiteY163" fmla="*/ 1994469 h 2613972"/>
              <a:gd name="connsiteX164" fmla="*/ 2221512 w 5049473"/>
              <a:gd name="connsiteY164" fmla="*/ 1885975 h 2613972"/>
              <a:gd name="connsiteX165" fmla="*/ 2333362 w 5049473"/>
              <a:gd name="connsiteY165" fmla="*/ 1873365 h 2613972"/>
              <a:gd name="connsiteX166" fmla="*/ 2398949 w 5049473"/>
              <a:gd name="connsiteY166" fmla="*/ 1886338 h 2613972"/>
              <a:gd name="connsiteX167" fmla="*/ 2457006 w 5049473"/>
              <a:gd name="connsiteY167" fmla="*/ 1937138 h 2613972"/>
              <a:gd name="connsiteX168" fmla="*/ 2493292 w 5049473"/>
              <a:gd name="connsiteY168" fmla="*/ 1980680 h 2613972"/>
              <a:gd name="connsiteX169" fmla="*/ 2533387 w 5049473"/>
              <a:gd name="connsiteY169" fmla="*/ 2070850 h 2613972"/>
              <a:gd name="connsiteX170" fmla="*/ 2542550 w 5049473"/>
              <a:gd name="connsiteY170" fmla="*/ 2186783 h 2613972"/>
              <a:gd name="connsiteX171" fmla="*/ 2476600 w 5049473"/>
              <a:gd name="connsiteY171" fmla="*/ 2276772 h 2613972"/>
              <a:gd name="connsiteX172" fmla="*/ 2332092 w 5049473"/>
              <a:gd name="connsiteY172" fmla="*/ 2284845 h 2613972"/>
              <a:gd name="connsiteX173" fmla="*/ 2435144 w 5049473"/>
              <a:gd name="connsiteY173" fmla="*/ 2156666 h 2613972"/>
              <a:gd name="connsiteX174" fmla="*/ 2379899 w 5049473"/>
              <a:gd name="connsiteY174" fmla="*/ 2052435 h 2613972"/>
              <a:gd name="connsiteX175" fmla="*/ 2275577 w 5049473"/>
              <a:gd name="connsiteY175" fmla="*/ 2024223 h 2613972"/>
              <a:gd name="connsiteX176" fmla="*/ 2152206 w 5049473"/>
              <a:gd name="connsiteY176" fmla="*/ 2118566 h 2613972"/>
              <a:gd name="connsiteX177" fmla="*/ 2130435 w 5049473"/>
              <a:gd name="connsiteY177" fmla="*/ 2358052 h 2613972"/>
              <a:gd name="connsiteX178" fmla="*/ 2209265 w 5049473"/>
              <a:gd name="connsiteY178" fmla="*/ 2471898 h 2613972"/>
              <a:gd name="connsiteX179" fmla="*/ 2319120 w 5049473"/>
              <a:gd name="connsiteY179" fmla="*/ 2539480 h 2613972"/>
              <a:gd name="connsiteX180" fmla="*/ 2532662 w 5049473"/>
              <a:gd name="connsiteY180" fmla="*/ 2572682 h 2613972"/>
              <a:gd name="connsiteX181" fmla="*/ 2587635 w 5049473"/>
              <a:gd name="connsiteY181" fmla="*/ 2488680 h 2613972"/>
              <a:gd name="connsiteX182" fmla="*/ 2594892 w 5049473"/>
              <a:gd name="connsiteY182" fmla="*/ 2416109 h 2613972"/>
              <a:gd name="connsiteX183" fmla="*/ 2790835 w 5049473"/>
              <a:gd name="connsiteY183" fmla="*/ 2459652 h 2613972"/>
              <a:gd name="connsiteX184" fmla="*/ 2767612 w 5049473"/>
              <a:gd name="connsiteY184" fmla="*/ 2272145 h 2613972"/>
              <a:gd name="connsiteX185" fmla="*/ 2980246 w 5049473"/>
              <a:gd name="connsiteY185" fmla="*/ 2288837 h 2613972"/>
              <a:gd name="connsiteX186" fmla="*/ 2916474 w 5049473"/>
              <a:gd name="connsiteY186" fmla="*/ 2071576 h 2613972"/>
              <a:gd name="connsiteX187" fmla="*/ 3146435 w 5049473"/>
              <a:gd name="connsiteY187" fmla="*/ 2045995 h 2613972"/>
              <a:gd name="connsiteX188" fmla="*/ 3023063 w 5049473"/>
              <a:gd name="connsiteY188" fmla="*/ 1850052 h 2613972"/>
              <a:gd name="connsiteX189" fmla="*/ 3251300 w 5049473"/>
              <a:gd name="connsiteY189" fmla="*/ 1833179 h 2613972"/>
              <a:gd name="connsiteX190" fmla="*/ 3091099 w 5049473"/>
              <a:gd name="connsiteY190" fmla="*/ 1654109 h 2613972"/>
              <a:gd name="connsiteX191" fmla="*/ 3298835 w 5049473"/>
              <a:gd name="connsiteY191" fmla="*/ 1574280 h 2613972"/>
              <a:gd name="connsiteX192" fmla="*/ 3119402 w 5049473"/>
              <a:gd name="connsiteY192" fmla="*/ 1427233 h 2613972"/>
              <a:gd name="connsiteX193" fmla="*/ 3313349 w 5049473"/>
              <a:gd name="connsiteY193" fmla="*/ 1269480 h 2613972"/>
              <a:gd name="connsiteX194" fmla="*/ 3097993 w 5049473"/>
              <a:gd name="connsiteY194" fmla="*/ 1179401 h 2613972"/>
              <a:gd name="connsiteX195" fmla="*/ 3255292 w 5049473"/>
              <a:gd name="connsiteY195" fmla="*/ 1000966 h 2613972"/>
              <a:gd name="connsiteX196" fmla="*/ 3028325 w 5049473"/>
              <a:gd name="connsiteY196" fmla="*/ 929937 h 2613972"/>
              <a:gd name="connsiteX197" fmla="*/ 3131920 w 5049473"/>
              <a:gd name="connsiteY197" fmla="*/ 710680 h 2613972"/>
              <a:gd name="connsiteX198" fmla="*/ 2892435 w 5049473"/>
              <a:gd name="connsiteY198" fmla="*/ 652623 h 2613972"/>
              <a:gd name="connsiteX199" fmla="*/ 2976527 w 5049473"/>
              <a:gd name="connsiteY199" fmla="*/ 470741 h 2613972"/>
              <a:gd name="connsiteX200" fmla="*/ 2736950 w 5049473"/>
              <a:gd name="connsiteY200" fmla="*/ 453233 h 2613972"/>
              <a:gd name="connsiteX201" fmla="*/ 2725520 w 5049473"/>
              <a:gd name="connsiteY201" fmla="*/ 297023 h 2613972"/>
              <a:gd name="connsiteX202" fmla="*/ 2711006 w 5049473"/>
              <a:gd name="connsiteY202" fmla="*/ 238966 h 2613972"/>
              <a:gd name="connsiteX0" fmla="*/ 4779292 w 5049473"/>
              <a:gd name="connsiteY0" fmla="*/ 514738 h 2613972"/>
              <a:gd name="connsiteX1" fmla="*/ 4821292 w 5049473"/>
              <a:gd name="connsiteY1" fmla="*/ 565900 h 2613972"/>
              <a:gd name="connsiteX2" fmla="*/ 4891596 w 5049473"/>
              <a:gd name="connsiteY2" fmla="*/ 551023 h 2613972"/>
              <a:gd name="connsiteX3" fmla="*/ 4895406 w 5049473"/>
              <a:gd name="connsiteY3" fmla="*/ 471195 h 2613972"/>
              <a:gd name="connsiteX4" fmla="*/ 4843880 w 5049473"/>
              <a:gd name="connsiteY4" fmla="*/ 423479 h 2613972"/>
              <a:gd name="connsiteX5" fmla="*/ 4750263 w 5049473"/>
              <a:gd name="connsiteY5" fmla="*/ 427652 h 2613972"/>
              <a:gd name="connsiteX6" fmla="*/ 4684223 w 5049473"/>
              <a:gd name="connsiteY6" fmla="*/ 528435 h 2613972"/>
              <a:gd name="connsiteX7" fmla="*/ 4706720 w 5049473"/>
              <a:gd name="connsiteY7" fmla="*/ 674395 h 2613972"/>
              <a:gd name="connsiteX8" fmla="*/ 4801063 w 5049473"/>
              <a:gd name="connsiteY8" fmla="*/ 739709 h 2613972"/>
              <a:gd name="connsiteX9" fmla="*/ 4915000 w 5049473"/>
              <a:gd name="connsiteY9" fmla="*/ 721385 h 2613972"/>
              <a:gd name="connsiteX10" fmla="*/ 5038190 w 5049473"/>
              <a:gd name="connsiteY10" fmla="*/ 586946 h 2613972"/>
              <a:gd name="connsiteX11" fmla="*/ 5035106 w 5049473"/>
              <a:gd name="connsiteY11" fmla="*/ 445432 h 2613972"/>
              <a:gd name="connsiteX12" fmla="*/ 4960720 w 5049473"/>
              <a:gd name="connsiteY12" fmla="*/ 318795 h 2613972"/>
              <a:gd name="connsiteX13" fmla="*/ 4769676 w 5049473"/>
              <a:gd name="connsiteY13" fmla="*/ 166395 h 2613972"/>
              <a:gd name="connsiteX14" fmla="*/ 4568835 w 5049473"/>
              <a:gd name="connsiteY14" fmla="*/ 72052 h 2613972"/>
              <a:gd name="connsiteX15" fmla="*/ 4264035 w 5049473"/>
              <a:gd name="connsiteY15" fmla="*/ 6738 h 2613972"/>
              <a:gd name="connsiteX16" fmla="*/ 3939822 w 5049473"/>
              <a:gd name="connsiteY16" fmla="*/ 9550 h 2613972"/>
              <a:gd name="connsiteX17" fmla="*/ 3722380 w 5049473"/>
              <a:gd name="connsiteY17" fmla="*/ 72778 h 2613972"/>
              <a:gd name="connsiteX18" fmla="*/ 3547755 w 5049473"/>
              <a:gd name="connsiteY18" fmla="*/ 254932 h 2613972"/>
              <a:gd name="connsiteX19" fmla="*/ 3502035 w 5049473"/>
              <a:gd name="connsiteY19" fmla="*/ 427652 h 2613972"/>
              <a:gd name="connsiteX20" fmla="*/ 3501672 w 5049473"/>
              <a:gd name="connsiteY20" fmla="*/ 560095 h 2613972"/>
              <a:gd name="connsiteX21" fmla="*/ 3554649 w 5049473"/>
              <a:gd name="connsiteY21" fmla="*/ 674395 h 2613972"/>
              <a:gd name="connsiteX22" fmla="*/ 3638106 w 5049473"/>
              <a:gd name="connsiteY22" fmla="*/ 736806 h 2613972"/>
              <a:gd name="connsiteX23" fmla="*/ 3756397 w 5049473"/>
              <a:gd name="connsiteY23" fmla="*/ 759303 h 2613972"/>
              <a:gd name="connsiteX24" fmla="*/ 3886663 w 5049473"/>
              <a:gd name="connsiteY24" fmla="*/ 746966 h 2613972"/>
              <a:gd name="connsiteX25" fmla="*/ 3980643 w 5049473"/>
              <a:gd name="connsiteY25" fmla="*/ 665686 h 2613972"/>
              <a:gd name="connsiteX26" fmla="*/ 4000237 w 5049473"/>
              <a:gd name="connsiteY26" fmla="*/ 584043 h 2613972"/>
              <a:gd name="connsiteX27" fmla="*/ 3943450 w 5049473"/>
              <a:gd name="connsiteY27" fmla="*/ 487160 h 2613972"/>
              <a:gd name="connsiteX28" fmla="*/ 3866706 w 5049473"/>
              <a:gd name="connsiteY28" fmla="*/ 455229 h 2613972"/>
              <a:gd name="connsiteX29" fmla="*/ 3801120 w 5049473"/>
              <a:gd name="connsiteY29" fmla="*/ 466659 h 2613972"/>
              <a:gd name="connsiteX30" fmla="*/ 3763292 w 5049473"/>
              <a:gd name="connsiteY30" fmla="*/ 536509 h 2613972"/>
              <a:gd name="connsiteX31" fmla="*/ 3770005 w 5049473"/>
              <a:gd name="connsiteY31" fmla="*/ 633845 h 2613972"/>
              <a:gd name="connsiteX32" fmla="*/ 3681286 w 5049473"/>
              <a:gd name="connsiteY32" fmla="*/ 546669 h 2613972"/>
              <a:gd name="connsiteX33" fmla="*/ 3668949 w 5049473"/>
              <a:gd name="connsiteY33" fmla="*/ 442166 h 2613972"/>
              <a:gd name="connsiteX34" fmla="*/ 3724285 w 5049473"/>
              <a:gd name="connsiteY34" fmla="*/ 353992 h 2613972"/>
              <a:gd name="connsiteX35" fmla="*/ 3827427 w 5049473"/>
              <a:gd name="connsiteY35" fmla="*/ 318069 h 2613972"/>
              <a:gd name="connsiteX36" fmla="*/ 3959235 w 5049473"/>
              <a:gd name="connsiteY36" fmla="*/ 340566 h 2613972"/>
              <a:gd name="connsiteX37" fmla="*/ 4097120 w 5049473"/>
              <a:gd name="connsiteY37" fmla="*/ 485709 h 2613972"/>
              <a:gd name="connsiteX38" fmla="*/ 4111997 w 5049473"/>
              <a:gd name="connsiteY38" fmla="*/ 627586 h 2613972"/>
              <a:gd name="connsiteX39" fmla="*/ 4060835 w 5049473"/>
              <a:gd name="connsiteY39" fmla="*/ 775995 h 2613972"/>
              <a:gd name="connsiteX40" fmla="*/ 3946897 w 5049473"/>
              <a:gd name="connsiteY40" fmla="*/ 858000 h 2613972"/>
              <a:gd name="connsiteX41" fmla="*/ 3780255 w 5049473"/>
              <a:gd name="connsiteY41" fmla="*/ 892472 h 2613972"/>
              <a:gd name="connsiteX42" fmla="*/ 3567349 w 5049473"/>
              <a:gd name="connsiteY42" fmla="*/ 870338 h 2613972"/>
              <a:gd name="connsiteX43" fmla="*/ 3414586 w 5049473"/>
              <a:gd name="connsiteY43" fmla="*/ 817633 h 2613972"/>
              <a:gd name="connsiteX44" fmla="*/ 3324870 w 5049473"/>
              <a:gd name="connsiteY44" fmla="*/ 699432 h 2613972"/>
              <a:gd name="connsiteX45" fmla="*/ 3267538 w 5049473"/>
              <a:gd name="connsiteY45" fmla="*/ 546941 h 2613972"/>
              <a:gd name="connsiteX46" fmla="*/ 3199412 w 5049473"/>
              <a:gd name="connsiteY46" fmla="*/ 374675 h 2613972"/>
              <a:gd name="connsiteX47" fmla="*/ 3033949 w 5049473"/>
              <a:gd name="connsiteY47" fmla="*/ 185989 h 2613972"/>
              <a:gd name="connsiteX48" fmla="*/ 2827120 w 5049473"/>
              <a:gd name="connsiteY48" fmla="*/ 86566 h 2613972"/>
              <a:gd name="connsiteX49" fmla="*/ 2530303 w 5049473"/>
              <a:gd name="connsiteY49" fmla="*/ 32138 h 2613972"/>
              <a:gd name="connsiteX50" fmla="*/ 2275577 w 5049473"/>
              <a:gd name="connsiteY50" fmla="*/ 28509 h 2613972"/>
              <a:gd name="connsiteX51" fmla="*/ 1753063 w 5049473"/>
              <a:gd name="connsiteY51" fmla="*/ 35766 h 2613972"/>
              <a:gd name="connsiteX52" fmla="*/ 1275906 w 5049473"/>
              <a:gd name="connsiteY52" fmla="*/ 154783 h 2613972"/>
              <a:gd name="connsiteX53" fmla="*/ 969292 w 5049473"/>
              <a:gd name="connsiteY53" fmla="*/ 267995 h 2613972"/>
              <a:gd name="connsiteX54" fmla="*/ 889463 w 5049473"/>
              <a:gd name="connsiteY54" fmla="*/ 326052 h 2613972"/>
              <a:gd name="connsiteX55" fmla="*/ 763189 w 5049473"/>
              <a:gd name="connsiteY55" fmla="*/ 427289 h 2613972"/>
              <a:gd name="connsiteX56" fmla="*/ 693520 w 5049473"/>
              <a:gd name="connsiteY56" fmla="*/ 507480 h 2613972"/>
              <a:gd name="connsiteX57" fmla="*/ 664492 w 5049473"/>
              <a:gd name="connsiteY57" fmla="*/ 551023 h 2613972"/>
              <a:gd name="connsiteX58" fmla="*/ 642720 w 5049473"/>
              <a:gd name="connsiteY58" fmla="*/ 616338 h 2613972"/>
              <a:gd name="connsiteX59" fmla="*/ 651792 w 5049473"/>
              <a:gd name="connsiteY59" fmla="*/ 747692 h 2613972"/>
              <a:gd name="connsiteX60" fmla="*/ 700052 w 5049473"/>
              <a:gd name="connsiteY60" fmla="*/ 811192 h 2613972"/>
              <a:gd name="connsiteX61" fmla="*/ 751577 w 5049473"/>
              <a:gd name="connsiteY61" fmla="*/ 811555 h 2613972"/>
              <a:gd name="connsiteX62" fmla="*/ 775889 w 5049473"/>
              <a:gd name="connsiteY62" fmla="*/ 755675 h 2613972"/>
              <a:gd name="connsiteX63" fmla="*/ 764640 w 5049473"/>
              <a:gd name="connsiteY63" fmla="*/ 686006 h 2613972"/>
              <a:gd name="connsiteX64" fmla="*/ 704769 w 5049473"/>
              <a:gd name="connsiteY64" fmla="*/ 651172 h 2613972"/>
              <a:gd name="connsiteX65" fmla="*/ 567246 w 5049473"/>
              <a:gd name="connsiteY65" fmla="*/ 645729 h 2613972"/>
              <a:gd name="connsiteX66" fmla="*/ 468549 w 5049473"/>
              <a:gd name="connsiteY66" fmla="*/ 688909 h 2613972"/>
              <a:gd name="connsiteX67" fmla="*/ 446777 w 5049473"/>
              <a:gd name="connsiteY67" fmla="*/ 761480 h 2613972"/>
              <a:gd name="connsiteX68" fmla="*/ 475806 w 5049473"/>
              <a:gd name="connsiteY68" fmla="*/ 855823 h 2613972"/>
              <a:gd name="connsiteX69" fmla="*/ 533863 w 5049473"/>
              <a:gd name="connsiteY69" fmla="*/ 848566 h 2613972"/>
              <a:gd name="connsiteX70" fmla="*/ 541120 w 5049473"/>
              <a:gd name="connsiteY70" fmla="*/ 826795 h 2613972"/>
              <a:gd name="connsiteX71" fmla="*/ 519349 w 5049473"/>
              <a:gd name="connsiteY71" fmla="*/ 746966 h 2613972"/>
              <a:gd name="connsiteX72" fmla="*/ 497577 w 5049473"/>
              <a:gd name="connsiteY72" fmla="*/ 732452 h 2613972"/>
              <a:gd name="connsiteX73" fmla="*/ 352435 w 5049473"/>
              <a:gd name="connsiteY73" fmla="*/ 739709 h 2613972"/>
              <a:gd name="connsiteX74" fmla="*/ 252286 w 5049473"/>
              <a:gd name="connsiteY74" fmla="*/ 797766 h 2613972"/>
              <a:gd name="connsiteX75" fmla="*/ 192777 w 5049473"/>
              <a:gd name="connsiteY75" fmla="*/ 899366 h 2613972"/>
              <a:gd name="connsiteX76" fmla="*/ 187335 w 5049473"/>
              <a:gd name="connsiteY76" fmla="*/ 1033260 h 2613972"/>
              <a:gd name="connsiteX77" fmla="*/ 218177 w 5049473"/>
              <a:gd name="connsiteY77" fmla="*/ 1077529 h 2613972"/>
              <a:gd name="connsiteX78" fmla="*/ 278049 w 5049473"/>
              <a:gd name="connsiteY78" fmla="*/ 1070272 h 2613972"/>
              <a:gd name="connsiteX79" fmla="*/ 297643 w 5049473"/>
              <a:gd name="connsiteY79" fmla="*/ 1029269 h 2613972"/>
              <a:gd name="connsiteX80" fmla="*/ 260995 w 5049473"/>
              <a:gd name="connsiteY80" fmla="*/ 964318 h 2613972"/>
              <a:gd name="connsiteX81" fmla="*/ 172095 w 5049473"/>
              <a:gd name="connsiteY81" fmla="*/ 958875 h 2613972"/>
              <a:gd name="connsiteX82" fmla="*/ 108957 w 5049473"/>
              <a:gd name="connsiteY82" fmla="*/ 1003143 h 2613972"/>
              <a:gd name="connsiteX83" fmla="*/ 54892 w 5049473"/>
              <a:gd name="connsiteY83" fmla="*/ 1073538 h 2613972"/>
              <a:gd name="connsiteX84" fmla="*/ 14252 w 5049473"/>
              <a:gd name="connsiteY84" fmla="*/ 1163526 h 2613972"/>
              <a:gd name="connsiteX85" fmla="*/ 20783 w 5049473"/>
              <a:gd name="connsiteY85" fmla="*/ 1268755 h 2613972"/>
              <a:gd name="connsiteX86" fmla="*/ 69406 w 5049473"/>
              <a:gd name="connsiteY86" fmla="*/ 1320280 h 2613972"/>
              <a:gd name="connsiteX87" fmla="*/ 112949 w 5049473"/>
              <a:gd name="connsiteY87" fmla="*/ 1349309 h 2613972"/>
              <a:gd name="connsiteX88" fmla="*/ 159032 w 5049473"/>
              <a:gd name="connsiteY88" fmla="*/ 1348583 h 2613972"/>
              <a:gd name="connsiteX89" fmla="*/ 217089 w 5049473"/>
              <a:gd name="connsiteY89" fmla="*/ 1323183 h 2613972"/>
              <a:gd name="connsiteX90" fmla="*/ 199672 w 5049473"/>
              <a:gd name="connsiteY90" fmla="*/ 1249886 h 2613972"/>
              <a:gd name="connsiteX91" fmla="*/ 124197 w 5049473"/>
              <a:gd name="connsiteY91" fmla="*/ 1242992 h 2613972"/>
              <a:gd name="connsiteX92" fmla="*/ 54892 w 5049473"/>
              <a:gd name="connsiteY92" fmla="*/ 1269480 h 2613972"/>
              <a:gd name="connsiteX93" fmla="*/ 33120 w 5049473"/>
              <a:gd name="connsiteY93" fmla="*/ 1305766 h 2613972"/>
              <a:gd name="connsiteX94" fmla="*/ 18606 w 5049473"/>
              <a:gd name="connsiteY94" fmla="*/ 1327538 h 2613972"/>
              <a:gd name="connsiteX95" fmla="*/ 4092 w 5049473"/>
              <a:gd name="connsiteY95" fmla="*/ 1386320 h 2613972"/>
              <a:gd name="connsiteX96" fmla="*/ 3729 w 5049473"/>
              <a:gd name="connsiteY96" fmla="*/ 1442926 h 2613972"/>
              <a:gd name="connsiteX97" fmla="*/ 47635 w 5049473"/>
              <a:gd name="connsiteY97" fmla="*/ 1501709 h 2613972"/>
              <a:gd name="connsiteX98" fmla="*/ 91177 w 5049473"/>
              <a:gd name="connsiteY98" fmla="*/ 1530738 h 2613972"/>
              <a:gd name="connsiteX99" fmla="*/ 127100 w 5049473"/>
              <a:gd name="connsiteY99" fmla="*/ 1575006 h 2613972"/>
              <a:gd name="connsiteX100" fmla="*/ 171006 w 5049473"/>
              <a:gd name="connsiteY100" fmla="*/ 1588795 h 2613972"/>
              <a:gd name="connsiteX101" fmla="*/ 228337 w 5049473"/>
              <a:gd name="connsiteY101" fmla="*/ 1568475 h 2613972"/>
              <a:gd name="connsiteX102" fmla="*/ 236683 w 5049473"/>
              <a:gd name="connsiteY102" fmla="*/ 1490460 h 2613972"/>
              <a:gd name="connsiteX103" fmla="*/ 157217 w 5049473"/>
              <a:gd name="connsiteY103" fmla="*/ 1472318 h 2613972"/>
              <a:gd name="connsiteX104" fmla="*/ 105692 w 5049473"/>
              <a:gd name="connsiteY104" fmla="*/ 1508966 h 2613972"/>
              <a:gd name="connsiteX105" fmla="*/ 105692 w 5049473"/>
              <a:gd name="connsiteY105" fmla="*/ 1704909 h 2613972"/>
              <a:gd name="connsiteX106" fmla="*/ 141615 w 5049473"/>
              <a:gd name="connsiteY106" fmla="*/ 1756072 h 2613972"/>
              <a:gd name="connsiteX107" fmla="*/ 192777 w 5049473"/>
              <a:gd name="connsiteY107" fmla="*/ 1799252 h 2613972"/>
              <a:gd name="connsiteX108" fmla="*/ 250835 w 5049473"/>
              <a:gd name="connsiteY108" fmla="*/ 1835538 h 2613972"/>
              <a:gd name="connsiteX109" fmla="*/ 359692 w 5049473"/>
              <a:gd name="connsiteY109" fmla="*/ 1828280 h 2613972"/>
              <a:gd name="connsiteX110" fmla="*/ 394163 w 5049473"/>
              <a:gd name="connsiteY110" fmla="*/ 1803243 h 2613972"/>
              <a:gd name="connsiteX111" fmla="*/ 410492 w 5049473"/>
              <a:gd name="connsiteY111" fmla="*/ 1704909 h 2613972"/>
              <a:gd name="connsiteX112" fmla="*/ 366949 w 5049473"/>
              <a:gd name="connsiteY112" fmla="*/ 1690395 h 2613972"/>
              <a:gd name="connsiteX113" fmla="*/ 316149 w 5049473"/>
              <a:gd name="connsiteY113" fmla="*/ 1697652 h 2613972"/>
              <a:gd name="connsiteX114" fmla="*/ 279863 w 5049473"/>
              <a:gd name="connsiteY114" fmla="*/ 1726680 h 2613972"/>
              <a:gd name="connsiteX115" fmla="*/ 265349 w 5049473"/>
              <a:gd name="connsiteY115" fmla="*/ 1791995 h 2613972"/>
              <a:gd name="connsiteX116" fmla="*/ 276235 w 5049473"/>
              <a:gd name="connsiteY116" fmla="*/ 1945846 h 2613972"/>
              <a:gd name="connsiteX117" fmla="*/ 331026 w 5049473"/>
              <a:gd name="connsiteY117" fmla="*/ 1991203 h 2613972"/>
              <a:gd name="connsiteX118" fmla="*/ 417749 w 5049473"/>
              <a:gd name="connsiteY118" fmla="*/ 2009709 h 2613972"/>
              <a:gd name="connsiteX119" fmla="*/ 526606 w 5049473"/>
              <a:gd name="connsiteY119" fmla="*/ 2002452 h 2613972"/>
              <a:gd name="connsiteX120" fmla="*/ 555635 w 5049473"/>
              <a:gd name="connsiteY120" fmla="*/ 1980680 h 2613972"/>
              <a:gd name="connsiteX121" fmla="*/ 599177 w 5049473"/>
              <a:gd name="connsiteY121" fmla="*/ 1951652 h 2613972"/>
              <a:gd name="connsiteX122" fmla="*/ 628206 w 5049473"/>
              <a:gd name="connsiteY122" fmla="*/ 1908109 h 2613972"/>
              <a:gd name="connsiteX123" fmla="*/ 613692 w 5049473"/>
              <a:gd name="connsiteY123" fmla="*/ 1842795 h 2613972"/>
              <a:gd name="connsiteX124" fmla="*/ 570149 w 5049473"/>
              <a:gd name="connsiteY124" fmla="*/ 1799252 h 2613972"/>
              <a:gd name="connsiteX125" fmla="*/ 528057 w 5049473"/>
              <a:gd name="connsiteY125" fmla="*/ 1807235 h 2613972"/>
              <a:gd name="connsiteX126" fmla="*/ 481249 w 5049473"/>
              <a:gd name="connsiteY126" fmla="*/ 1905206 h 2613972"/>
              <a:gd name="connsiteX127" fmla="*/ 555635 w 5049473"/>
              <a:gd name="connsiteY127" fmla="*/ 2002452 h 2613972"/>
              <a:gd name="connsiteX128" fmla="*/ 570149 w 5049473"/>
              <a:gd name="connsiteY128" fmla="*/ 2024223 h 2613972"/>
              <a:gd name="connsiteX129" fmla="*/ 700777 w 5049473"/>
              <a:gd name="connsiteY129" fmla="*/ 2075023 h 2613972"/>
              <a:gd name="connsiteX130" fmla="*/ 737063 w 5049473"/>
              <a:gd name="connsiteY130" fmla="*/ 2089538 h 2613972"/>
              <a:gd name="connsiteX131" fmla="*/ 867692 w 5049473"/>
              <a:gd name="connsiteY131" fmla="*/ 2126549 h 2613972"/>
              <a:gd name="connsiteX132" fmla="*/ 969292 w 5049473"/>
              <a:gd name="connsiteY132" fmla="*/ 2154852 h 2613972"/>
              <a:gd name="connsiteX133" fmla="*/ 1078149 w 5049473"/>
              <a:gd name="connsiteY133" fmla="*/ 2140338 h 2613972"/>
              <a:gd name="connsiteX134" fmla="*/ 1128949 w 5049473"/>
              <a:gd name="connsiteY134" fmla="*/ 2111309 h 2613972"/>
              <a:gd name="connsiteX135" fmla="*/ 1247603 w 5049473"/>
              <a:gd name="connsiteY135" fmla="*/ 2020232 h 2613972"/>
              <a:gd name="connsiteX136" fmla="*/ 1291509 w 5049473"/>
              <a:gd name="connsiteY136" fmla="*/ 1963989 h 2613972"/>
              <a:gd name="connsiteX137" fmla="*/ 1278083 w 5049473"/>
              <a:gd name="connsiteY137" fmla="*/ 1846060 h 2613972"/>
              <a:gd name="connsiteX138" fmla="*/ 1223292 w 5049473"/>
              <a:gd name="connsiteY138" fmla="*/ 1821023 h 2613972"/>
              <a:gd name="connsiteX139" fmla="*/ 1129675 w 5049473"/>
              <a:gd name="connsiteY139" fmla="*/ 1839892 h 2613972"/>
              <a:gd name="connsiteX140" fmla="*/ 1107177 w 5049473"/>
              <a:gd name="connsiteY140" fmla="*/ 1900852 h 2613972"/>
              <a:gd name="connsiteX141" fmla="*/ 1085406 w 5049473"/>
              <a:gd name="connsiteY141" fmla="*/ 2009709 h 2613972"/>
              <a:gd name="connsiteX142" fmla="*/ 1020092 w 5049473"/>
              <a:gd name="connsiteY142" fmla="*/ 2002452 h 2613972"/>
              <a:gd name="connsiteX143" fmla="*/ 984532 w 5049473"/>
              <a:gd name="connsiteY143" fmla="*/ 1918269 h 2613972"/>
              <a:gd name="connsiteX144" fmla="*/ 996869 w 5049473"/>
              <a:gd name="connsiteY144" fmla="*/ 1814492 h 2613972"/>
              <a:gd name="connsiteX145" fmla="*/ 1070529 w 5049473"/>
              <a:gd name="connsiteY145" fmla="*/ 1738292 h 2613972"/>
              <a:gd name="connsiteX146" fmla="*/ 1230549 w 5049473"/>
              <a:gd name="connsiteY146" fmla="*/ 1697652 h 2613972"/>
              <a:gd name="connsiteX147" fmla="*/ 1339406 w 5049473"/>
              <a:gd name="connsiteY147" fmla="*/ 1704909 h 2613972"/>
              <a:gd name="connsiteX148" fmla="*/ 1426492 w 5049473"/>
              <a:gd name="connsiteY148" fmla="*/ 1748452 h 2613972"/>
              <a:gd name="connsiteX149" fmla="*/ 1480557 w 5049473"/>
              <a:gd name="connsiteY149" fmla="*/ 1799252 h 2613972"/>
              <a:gd name="connsiteX150" fmla="*/ 1510312 w 5049473"/>
              <a:gd name="connsiteY150" fmla="*/ 1866380 h 2613972"/>
              <a:gd name="connsiteX151" fmla="*/ 1511037 w 5049473"/>
              <a:gd name="connsiteY151" fmla="*/ 1968706 h 2613972"/>
              <a:gd name="connsiteX152" fmla="*/ 1463866 w 5049473"/>
              <a:gd name="connsiteY152" fmla="*/ 2053615 h 2613972"/>
              <a:gd name="connsiteX153" fmla="*/ 1404720 w 5049473"/>
              <a:gd name="connsiteY153" fmla="*/ 2169366 h 2613972"/>
              <a:gd name="connsiteX154" fmla="*/ 1368435 w 5049473"/>
              <a:gd name="connsiteY154" fmla="*/ 2299995 h 2613972"/>
              <a:gd name="connsiteX155" fmla="*/ 1370975 w 5049473"/>
              <a:gd name="connsiteY155" fmla="*/ 2456023 h 2613972"/>
              <a:gd name="connsiteX156" fmla="*/ 1513577 w 5049473"/>
              <a:gd name="connsiteY156" fmla="*/ 2561252 h 2613972"/>
              <a:gd name="connsiteX157" fmla="*/ 1636949 w 5049473"/>
              <a:gd name="connsiteY157" fmla="*/ 2597538 h 2613972"/>
              <a:gd name="connsiteX158" fmla="*/ 1813297 w 5049473"/>
              <a:gd name="connsiteY158" fmla="*/ 2613957 h 2613972"/>
              <a:gd name="connsiteX159" fmla="*/ 1929775 w 5049473"/>
              <a:gd name="connsiteY159" fmla="*/ 2579213 h 2613972"/>
              <a:gd name="connsiteX160" fmla="*/ 1963520 w 5049473"/>
              <a:gd name="connsiteY160" fmla="*/ 2503195 h 2613972"/>
              <a:gd name="connsiteX161" fmla="*/ 2006337 w 5049473"/>
              <a:gd name="connsiteY161" fmla="*/ 2321766 h 2613972"/>
              <a:gd name="connsiteX162" fmla="*/ 2043349 w 5049473"/>
              <a:gd name="connsiteY162" fmla="*/ 2118566 h 2613972"/>
              <a:gd name="connsiteX163" fmla="*/ 2102495 w 5049473"/>
              <a:gd name="connsiteY163" fmla="*/ 1994469 h 2613972"/>
              <a:gd name="connsiteX164" fmla="*/ 2221512 w 5049473"/>
              <a:gd name="connsiteY164" fmla="*/ 1885975 h 2613972"/>
              <a:gd name="connsiteX165" fmla="*/ 2333362 w 5049473"/>
              <a:gd name="connsiteY165" fmla="*/ 1873365 h 2613972"/>
              <a:gd name="connsiteX166" fmla="*/ 2398949 w 5049473"/>
              <a:gd name="connsiteY166" fmla="*/ 1886338 h 2613972"/>
              <a:gd name="connsiteX167" fmla="*/ 2457006 w 5049473"/>
              <a:gd name="connsiteY167" fmla="*/ 1937138 h 2613972"/>
              <a:gd name="connsiteX168" fmla="*/ 2493292 w 5049473"/>
              <a:gd name="connsiteY168" fmla="*/ 1980680 h 2613972"/>
              <a:gd name="connsiteX169" fmla="*/ 2533387 w 5049473"/>
              <a:gd name="connsiteY169" fmla="*/ 2070850 h 2613972"/>
              <a:gd name="connsiteX170" fmla="*/ 2542550 w 5049473"/>
              <a:gd name="connsiteY170" fmla="*/ 2186783 h 2613972"/>
              <a:gd name="connsiteX171" fmla="*/ 2476600 w 5049473"/>
              <a:gd name="connsiteY171" fmla="*/ 2276772 h 2613972"/>
              <a:gd name="connsiteX172" fmla="*/ 2332092 w 5049473"/>
              <a:gd name="connsiteY172" fmla="*/ 2284845 h 2613972"/>
              <a:gd name="connsiteX173" fmla="*/ 2435144 w 5049473"/>
              <a:gd name="connsiteY173" fmla="*/ 2156666 h 2613972"/>
              <a:gd name="connsiteX174" fmla="*/ 2379899 w 5049473"/>
              <a:gd name="connsiteY174" fmla="*/ 2052435 h 2613972"/>
              <a:gd name="connsiteX175" fmla="*/ 2275577 w 5049473"/>
              <a:gd name="connsiteY175" fmla="*/ 2024223 h 2613972"/>
              <a:gd name="connsiteX176" fmla="*/ 2152206 w 5049473"/>
              <a:gd name="connsiteY176" fmla="*/ 2118566 h 2613972"/>
              <a:gd name="connsiteX177" fmla="*/ 2130435 w 5049473"/>
              <a:gd name="connsiteY177" fmla="*/ 2358052 h 2613972"/>
              <a:gd name="connsiteX178" fmla="*/ 2209265 w 5049473"/>
              <a:gd name="connsiteY178" fmla="*/ 2471898 h 2613972"/>
              <a:gd name="connsiteX179" fmla="*/ 2319120 w 5049473"/>
              <a:gd name="connsiteY179" fmla="*/ 2539480 h 2613972"/>
              <a:gd name="connsiteX180" fmla="*/ 2532662 w 5049473"/>
              <a:gd name="connsiteY180" fmla="*/ 2572682 h 2613972"/>
              <a:gd name="connsiteX181" fmla="*/ 2587635 w 5049473"/>
              <a:gd name="connsiteY181" fmla="*/ 2488680 h 2613972"/>
              <a:gd name="connsiteX182" fmla="*/ 2594892 w 5049473"/>
              <a:gd name="connsiteY182" fmla="*/ 2416109 h 2613972"/>
              <a:gd name="connsiteX183" fmla="*/ 2790835 w 5049473"/>
              <a:gd name="connsiteY183" fmla="*/ 2459652 h 2613972"/>
              <a:gd name="connsiteX184" fmla="*/ 2767612 w 5049473"/>
              <a:gd name="connsiteY184" fmla="*/ 2272145 h 2613972"/>
              <a:gd name="connsiteX185" fmla="*/ 2980246 w 5049473"/>
              <a:gd name="connsiteY185" fmla="*/ 2288837 h 2613972"/>
              <a:gd name="connsiteX186" fmla="*/ 2916474 w 5049473"/>
              <a:gd name="connsiteY186" fmla="*/ 2071576 h 2613972"/>
              <a:gd name="connsiteX187" fmla="*/ 3146435 w 5049473"/>
              <a:gd name="connsiteY187" fmla="*/ 2045995 h 2613972"/>
              <a:gd name="connsiteX188" fmla="*/ 3023063 w 5049473"/>
              <a:gd name="connsiteY188" fmla="*/ 1850052 h 2613972"/>
              <a:gd name="connsiteX189" fmla="*/ 3251300 w 5049473"/>
              <a:gd name="connsiteY189" fmla="*/ 1833179 h 2613972"/>
              <a:gd name="connsiteX190" fmla="*/ 3091099 w 5049473"/>
              <a:gd name="connsiteY190" fmla="*/ 1654109 h 2613972"/>
              <a:gd name="connsiteX191" fmla="*/ 3298835 w 5049473"/>
              <a:gd name="connsiteY191" fmla="*/ 1574280 h 2613972"/>
              <a:gd name="connsiteX192" fmla="*/ 3119402 w 5049473"/>
              <a:gd name="connsiteY192" fmla="*/ 1427233 h 2613972"/>
              <a:gd name="connsiteX193" fmla="*/ 3313349 w 5049473"/>
              <a:gd name="connsiteY193" fmla="*/ 1269480 h 2613972"/>
              <a:gd name="connsiteX194" fmla="*/ 3097993 w 5049473"/>
              <a:gd name="connsiteY194" fmla="*/ 1179401 h 2613972"/>
              <a:gd name="connsiteX195" fmla="*/ 3255292 w 5049473"/>
              <a:gd name="connsiteY195" fmla="*/ 1000966 h 2613972"/>
              <a:gd name="connsiteX196" fmla="*/ 3028325 w 5049473"/>
              <a:gd name="connsiteY196" fmla="*/ 929937 h 2613972"/>
              <a:gd name="connsiteX197" fmla="*/ 3131920 w 5049473"/>
              <a:gd name="connsiteY197" fmla="*/ 710680 h 2613972"/>
              <a:gd name="connsiteX198" fmla="*/ 2892435 w 5049473"/>
              <a:gd name="connsiteY198" fmla="*/ 652623 h 2613972"/>
              <a:gd name="connsiteX199" fmla="*/ 2976527 w 5049473"/>
              <a:gd name="connsiteY199" fmla="*/ 470741 h 2613972"/>
              <a:gd name="connsiteX200" fmla="*/ 2736950 w 5049473"/>
              <a:gd name="connsiteY200" fmla="*/ 453233 h 2613972"/>
              <a:gd name="connsiteX201" fmla="*/ 2725520 w 5049473"/>
              <a:gd name="connsiteY201" fmla="*/ 297023 h 2613972"/>
              <a:gd name="connsiteX202" fmla="*/ 2711006 w 5049473"/>
              <a:gd name="connsiteY202" fmla="*/ 238966 h 2613972"/>
              <a:gd name="connsiteX0" fmla="*/ 4779292 w 5049473"/>
              <a:gd name="connsiteY0" fmla="*/ 514738 h 2613972"/>
              <a:gd name="connsiteX1" fmla="*/ 4821292 w 5049473"/>
              <a:gd name="connsiteY1" fmla="*/ 565900 h 2613972"/>
              <a:gd name="connsiteX2" fmla="*/ 4891596 w 5049473"/>
              <a:gd name="connsiteY2" fmla="*/ 551023 h 2613972"/>
              <a:gd name="connsiteX3" fmla="*/ 4895406 w 5049473"/>
              <a:gd name="connsiteY3" fmla="*/ 471195 h 2613972"/>
              <a:gd name="connsiteX4" fmla="*/ 4843880 w 5049473"/>
              <a:gd name="connsiteY4" fmla="*/ 423479 h 2613972"/>
              <a:gd name="connsiteX5" fmla="*/ 4750263 w 5049473"/>
              <a:gd name="connsiteY5" fmla="*/ 427652 h 2613972"/>
              <a:gd name="connsiteX6" fmla="*/ 4684223 w 5049473"/>
              <a:gd name="connsiteY6" fmla="*/ 528435 h 2613972"/>
              <a:gd name="connsiteX7" fmla="*/ 4706720 w 5049473"/>
              <a:gd name="connsiteY7" fmla="*/ 674395 h 2613972"/>
              <a:gd name="connsiteX8" fmla="*/ 4801063 w 5049473"/>
              <a:gd name="connsiteY8" fmla="*/ 739709 h 2613972"/>
              <a:gd name="connsiteX9" fmla="*/ 4915000 w 5049473"/>
              <a:gd name="connsiteY9" fmla="*/ 721385 h 2613972"/>
              <a:gd name="connsiteX10" fmla="*/ 5038190 w 5049473"/>
              <a:gd name="connsiteY10" fmla="*/ 586946 h 2613972"/>
              <a:gd name="connsiteX11" fmla="*/ 5035106 w 5049473"/>
              <a:gd name="connsiteY11" fmla="*/ 445432 h 2613972"/>
              <a:gd name="connsiteX12" fmla="*/ 4960720 w 5049473"/>
              <a:gd name="connsiteY12" fmla="*/ 318795 h 2613972"/>
              <a:gd name="connsiteX13" fmla="*/ 4769676 w 5049473"/>
              <a:gd name="connsiteY13" fmla="*/ 166395 h 2613972"/>
              <a:gd name="connsiteX14" fmla="*/ 4568835 w 5049473"/>
              <a:gd name="connsiteY14" fmla="*/ 72052 h 2613972"/>
              <a:gd name="connsiteX15" fmla="*/ 4264035 w 5049473"/>
              <a:gd name="connsiteY15" fmla="*/ 6738 h 2613972"/>
              <a:gd name="connsiteX16" fmla="*/ 3939822 w 5049473"/>
              <a:gd name="connsiteY16" fmla="*/ 9550 h 2613972"/>
              <a:gd name="connsiteX17" fmla="*/ 3722380 w 5049473"/>
              <a:gd name="connsiteY17" fmla="*/ 72778 h 2613972"/>
              <a:gd name="connsiteX18" fmla="*/ 3547755 w 5049473"/>
              <a:gd name="connsiteY18" fmla="*/ 254932 h 2613972"/>
              <a:gd name="connsiteX19" fmla="*/ 3502035 w 5049473"/>
              <a:gd name="connsiteY19" fmla="*/ 427652 h 2613972"/>
              <a:gd name="connsiteX20" fmla="*/ 3501672 w 5049473"/>
              <a:gd name="connsiteY20" fmla="*/ 560095 h 2613972"/>
              <a:gd name="connsiteX21" fmla="*/ 3554649 w 5049473"/>
              <a:gd name="connsiteY21" fmla="*/ 674395 h 2613972"/>
              <a:gd name="connsiteX22" fmla="*/ 3638106 w 5049473"/>
              <a:gd name="connsiteY22" fmla="*/ 736806 h 2613972"/>
              <a:gd name="connsiteX23" fmla="*/ 3756397 w 5049473"/>
              <a:gd name="connsiteY23" fmla="*/ 759303 h 2613972"/>
              <a:gd name="connsiteX24" fmla="*/ 3886663 w 5049473"/>
              <a:gd name="connsiteY24" fmla="*/ 746966 h 2613972"/>
              <a:gd name="connsiteX25" fmla="*/ 3980643 w 5049473"/>
              <a:gd name="connsiteY25" fmla="*/ 665686 h 2613972"/>
              <a:gd name="connsiteX26" fmla="*/ 4000237 w 5049473"/>
              <a:gd name="connsiteY26" fmla="*/ 584043 h 2613972"/>
              <a:gd name="connsiteX27" fmla="*/ 3943450 w 5049473"/>
              <a:gd name="connsiteY27" fmla="*/ 487160 h 2613972"/>
              <a:gd name="connsiteX28" fmla="*/ 3866706 w 5049473"/>
              <a:gd name="connsiteY28" fmla="*/ 455229 h 2613972"/>
              <a:gd name="connsiteX29" fmla="*/ 3801120 w 5049473"/>
              <a:gd name="connsiteY29" fmla="*/ 466659 h 2613972"/>
              <a:gd name="connsiteX30" fmla="*/ 3763292 w 5049473"/>
              <a:gd name="connsiteY30" fmla="*/ 536509 h 2613972"/>
              <a:gd name="connsiteX31" fmla="*/ 3770005 w 5049473"/>
              <a:gd name="connsiteY31" fmla="*/ 633845 h 2613972"/>
              <a:gd name="connsiteX32" fmla="*/ 3681286 w 5049473"/>
              <a:gd name="connsiteY32" fmla="*/ 546669 h 2613972"/>
              <a:gd name="connsiteX33" fmla="*/ 3668949 w 5049473"/>
              <a:gd name="connsiteY33" fmla="*/ 442166 h 2613972"/>
              <a:gd name="connsiteX34" fmla="*/ 3724285 w 5049473"/>
              <a:gd name="connsiteY34" fmla="*/ 353992 h 2613972"/>
              <a:gd name="connsiteX35" fmla="*/ 3827427 w 5049473"/>
              <a:gd name="connsiteY35" fmla="*/ 318069 h 2613972"/>
              <a:gd name="connsiteX36" fmla="*/ 3959235 w 5049473"/>
              <a:gd name="connsiteY36" fmla="*/ 340566 h 2613972"/>
              <a:gd name="connsiteX37" fmla="*/ 4097120 w 5049473"/>
              <a:gd name="connsiteY37" fmla="*/ 485709 h 2613972"/>
              <a:gd name="connsiteX38" fmla="*/ 4111997 w 5049473"/>
              <a:gd name="connsiteY38" fmla="*/ 627586 h 2613972"/>
              <a:gd name="connsiteX39" fmla="*/ 4060835 w 5049473"/>
              <a:gd name="connsiteY39" fmla="*/ 775995 h 2613972"/>
              <a:gd name="connsiteX40" fmla="*/ 3946897 w 5049473"/>
              <a:gd name="connsiteY40" fmla="*/ 858000 h 2613972"/>
              <a:gd name="connsiteX41" fmla="*/ 3780255 w 5049473"/>
              <a:gd name="connsiteY41" fmla="*/ 892472 h 2613972"/>
              <a:gd name="connsiteX42" fmla="*/ 3567349 w 5049473"/>
              <a:gd name="connsiteY42" fmla="*/ 870338 h 2613972"/>
              <a:gd name="connsiteX43" fmla="*/ 3414586 w 5049473"/>
              <a:gd name="connsiteY43" fmla="*/ 817633 h 2613972"/>
              <a:gd name="connsiteX44" fmla="*/ 3324870 w 5049473"/>
              <a:gd name="connsiteY44" fmla="*/ 699432 h 2613972"/>
              <a:gd name="connsiteX45" fmla="*/ 3267538 w 5049473"/>
              <a:gd name="connsiteY45" fmla="*/ 546941 h 2613972"/>
              <a:gd name="connsiteX46" fmla="*/ 3199412 w 5049473"/>
              <a:gd name="connsiteY46" fmla="*/ 374675 h 2613972"/>
              <a:gd name="connsiteX47" fmla="*/ 3033949 w 5049473"/>
              <a:gd name="connsiteY47" fmla="*/ 185989 h 2613972"/>
              <a:gd name="connsiteX48" fmla="*/ 2827120 w 5049473"/>
              <a:gd name="connsiteY48" fmla="*/ 86566 h 2613972"/>
              <a:gd name="connsiteX49" fmla="*/ 2275577 w 5049473"/>
              <a:gd name="connsiteY49" fmla="*/ 28509 h 2613972"/>
              <a:gd name="connsiteX50" fmla="*/ 1753063 w 5049473"/>
              <a:gd name="connsiteY50" fmla="*/ 35766 h 2613972"/>
              <a:gd name="connsiteX51" fmla="*/ 1275906 w 5049473"/>
              <a:gd name="connsiteY51" fmla="*/ 154783 h 2613972"/>
              <a:gd name="connsiteX52" fmla="*/ 969292 w 5049473"/>
              <a:gd name="connsiteY52" fmla="*/ 267995 h 2613972"/>
              <a:gd name="connsiteX53" fmla="*/ 889463 w 5049473"/>
              <a:gd name="connsiteY53" fmla="*/ 326052 h 2613972"/>
              <a:gd name="connsiteX54" fmla="*/ 763189 w 5049473"/>
              <a:gd name="connsiteY54" fmla="*/ 427289 h 2613972"/>
              <a:gd name="connsiteX55" fmla="*/ 693520 w 5049473"/>
              <a:gd name="connsiteY55" fmla="*/ 507480 h 2613972"/>
              <a:gd name="connsiteX56" fmla="*/ 664492 w 5049473"/>
              <a:gd name="connsiteY56" fmla="*/ 551023 h 2613972"/>
              <a:gd name="connsiteX57" fmla="*/ 642720 w 5049473"/>
              <a:gd name="connsiteY57" fmla="*/ 616338 h 2613972"/>
              <a:gd name="connsiteX58" fmla="*/ 651792 w 5049473"/>
              <a:gd name="connsiteY58" fmla="*/ 747692 h 2613972"/>
              <a:gd name="connsiteX59" fmla="*/ 700052 w 5049473"/>
              <a:gd name="connsiteY59" fmla="*/ 811192 h 2613972"/>
              <a:gd name="connsiteX60" fmla="*/ 751577 w 5049473"/>
              <a:gd name="connsiteY60" fmla="*/ 811555 h 2613972"/>
              <a:gd name="connsiteX61" fmla="*/ 775889 w 5049473"/>
              <a:gd name="connsiteY61" fmla="*/ 755675 h 2613972"/>
              <a:gd name="connsiteX62" fmla="*/ 764640 w 5049473"/>
              <a:gd name="connsiteY62" fmla="*/ 686006 h 2613972"/>
              <a:gd name="connsiteX63" fmla="*/ 704769 w 5049473"/>
              <a:gd name="connsiteY63" fmla="*/ 651172 h 2613972"/>
              <a:gd name="connsiteX64" fmla="*/ 567246 w 5049473"/>
              <a:gd name="connsiteY64" fmla="*/ 645729 h 2613972"/>
              <a:gd name="connsiteX65" fmla="*/ 468549 w 5049473"/>
              <a:gd name="connsiteY65" fmla="*/ 688909 h 2613972"/>
              <a:gd name="connsiteX66" fmla="*/ 446777 w 5049473"/>
              <a:gd name="connsiteY66" fmla="*/ 761480 h 2613972"/>
              <a:gd name="connsiteX67" fmla="*/ 475806 w 5049473"/>
              <a:gd name="connsiteY67" fmla="*/ 855823 h 2613972"/>
              <a:gd name="connsiteX68" fmla="*/ 533863 w 5049473"/>
              <a:gd name="connsiteY68" fmla="*/ 848566 h 2613972"/>
              <a:gd name="connsiteX69" fmla="*/ 541120 w 5049473"/>
              <a:gd name="connsiteY69" fmla="*/ 826795 h 2613972"/>
              <a:gd name="connsiteX70" fmla="*/ 519349 w 5049473"/>
              <a:gd name="connsiteY70" fmla="*/ 746966 h 2613972"/>
              <a:gd name="connsiteX71" fmla="*/ 497577 w 5049473"/>
              <a:gd name="connsiteY71" fmla="*/ 732452 h 2613972"/>
              <a:gd name="connsiteX72" fmla="*/ 352435 w 5049473"/>
              <a:gd name="connsiteY72" fmla="*/ 739709 h 2613972"/>
              <a:gd name="connsiteX73" fmla="*/ 252286 w 5049473"/>
              <a:gd name="connsiteY73" fmla="*/ 797766 h 2613972"/>
              <a:gd name="connsiteX74" fmla="*/ 192777 w 5049473"/>
              <a:gd name="connsiteY74" fmla="*/ 899366 h 2613972"/>
              <a:gd name="connsiteX75" fmla="*/ 187335 w 5049473"/>
              <a:gd name="connsiteY75" fmla="*/ 1033260 h 2613972"/>
              <a:gd name="connsiteX76" fmla="*/ 218177 w 5049473"/>
              <a:gd name="connsiteY76" fmla="*/ 1077529 h 2613972"/>
              <a:gd name="connsiteX77" fmla="*/ 278049 w 5049473"/>
              <a:gd name="connsiteY77" fmla="*/ 1070272 h 2613972"/>
              <a:gd name="connsiteX78" fmla="*/ 297643 w 5049473"/>
              <a:gd name="connsiteY78" fmla="*/ 1029269 h 2613972"/>
              <a:gd name="connsiteX79" fmla="*/ 260995 w 5049473"/>
              <a:gd name="connsiteY79" fmla="*/ 964318 h 2613972"/>
              <a:gd name="connsiteX80" fmla="*/ 172095 w 5049473"/>
              <a:gd name="connsiteY80" fmla="*/ 958875 h 2613972"/>
              <a:gd name="connsiteX81" fmla="*/ 108957 w 5049473"/>
              <a:gd name="connsiteY81" fmla="*/ 1003143 h 2613972"/>
              <a:gd name="connsiteX82" fmla="*/ 54892 w 5049473"/>
              <a:gd name="connsiteY82" fmla="*/ 1073538 h 2613972"/>
              <a:gd name="connsiteX83" fmla="*/ 14252 w 5049473"/>
              <a:gd name="connsiteY83" fmla="*/ 1163526 h 2613972"/>
              <a:gd name="connsiteX84" fmla="*/ 20783 w 5049473"/>
              <a:gd name="connsiteY84" fmla="*/ 1268755 h 2613972"/>
              <a:gd name="connsiteX85" fmla="*/ 69406 w 5049473"/>
              <a:gd name="connsiteY85" fmla="*/ 1320280 h 2613972"/>
              <a:gd name="connsiteX86" fmla="*/ 112949 w 5049473"/>
              <a:gd name="connsiteY86" fmla="*/ 1349309 h 2613972"/>
              <a:gd name="connsiteX87" fmla="*/ 159032 w 5049473"/>
              <a:gd name="connsiteY87" fmla="*/ 1348583 h 2613972"/>
              <a:gd name="connsiteX88" fmla="*/ 217089 w 5049473"/>
              <a:gd name="connsiteY88" fmla="*/ 1323183 h 2613972"/>
              <a:gd name="connsiteX89" fmla="*/ 199672 w 5049473"/>
              <a:gd name="connsiteY89" fmla="*/ 1249886 h 2613972"/>
              <a:gd name="connsiteX90" fmla="*/ 124197 w 5049473"/>
              <a:gd name="connsiteY90" fmla="*/ 1242992 h 2613972"/>
              <a:gd name="connsiteX91" fmla="*/ 54892 w 5049473"/>
              <a:gd name="connsiteY91" fmla="*/ 1269480 h 2613972"/>
              <a:gd name="connsiteX92" fmla="*/ 33120 w 5049473"/>
              <a:gd name="connsiteY92" fmla="*/ 1305766 h 2613972"/>
              <a:gd name="connsiteX93" fmla="*/ 18606 w 5049473"/>
              <a:gd name="connsiteY93" fmla="*/ 1327538 h 2613972"/>
              <a:gd name="connsiteX94" fmla="*/ 4092 w 5049473"/>
              <a:gd name="connsiteY94" fmla="*/ 1386320 h 2613972"/>
              <a:gd name="connsiteX95" fmla="*/ 3729 w 5049473"/>
              <a:gd name="connsiteY95" fmla="*/ 1442926 h 2613972"/>
              <a:gd name="connsiteX96" fmla="*/ 47635 w 5049473"/>
              <a:gd name="connsiteY96" fmla="*/ 1501709 h 2613972"/>
              <a:gd name="connsiteX97" fmla="*/ 91177 w 5049473"/>
              <a:gd name="connsiteY97" fmla="*/ 1530738 h 2613972"/>
              <a:gd name="connsiteX98" fmla="*/ 127100 w 5049473"/>
              <a:gd name="connsiteY98" fmla="*/ 1575006 h 2613972"/>
              <a:gd name="connsiteX99" fmla="*/ 171006 w 5049473"/>
              <a:gd name="connsiteY99" fmla="*/ 1588795 h 2613972"/>
              <a:gd name="connsiteX100" fmla="*/ 228337 w 5049473"/>
              <a:gd name="connsiteY100" fmla="*/ 1568475 h 2613972"/>
              <a:gd name="connsiteX101" fmla="*/ 236683 w 5049473"/>
              <a:gd name="connsiteY101" fmla="*/ 1490460 h 2613972"/>
              <a:gd name="connsiteX102" fmla="*/ 157217 w 5049473"/>
              <a:gd name="connsiteY102" fmla="*/ 1472318 h 2613972"/>
              <a:gd name="connsiteX103" fmla="*/ 105692 w 5049473"/>
              <a:gd name="connsiteY103" fmla="*/ 1508966 h 2613972"/>
              <a:gd name="connsiteX104" fmla="*/ 105692 w 5049473"/>
              <a:gd name="connsiteY104" fmla="*/ 1704909 h 2613972"/>
              <a:gd name="connsiteX105" fmla="*/ 141615 w 5049473"/>
              <a:gd name="connsiteY105" fmla="*/ 1756072 h 2613972"/>
              <a:gd name="connsiteX106" fmla="*/ 192777 w 5049473"/>
              <a:gd name="connsiteY106" fmla="*/ 1799252 h 2613972"/>
              <a:gd name="connsiteX107" fmla="*/ 250835 w 5049473"/>
              <a:gd name="connsiteY107" fmla="*/ 1835538 h 2613972"/>
              <a:gd name="connsiteX108" fmla="*/ 359692 w 5049473"/>
              <a:gd name="connsiteY108" fmla="*/ 1828280 h 2613972"/>
              <a:gd name="connsiteX109" fmla="*/ 394163 w 5049473"/>
              <a:gd name="connsiteY109" fmla="*/ 1803243 h 2613972"/>
              <a:gd name="connsiteX110" fmla="*/ 410492 w 5049473"/>
              <a:gd name="connsiteY110" fmla="*/ 1704909 h 2613972"/>
              <a:gd name="connsiteX111" fmla="*/ 366949 w 5049473"/>
              <a:gd name="connsiteY111" fmla="*/ 1690395 h 2613972"/>
              <a:gd name="connsiteX112" fmla="*/ 316149 w 5049473"/>
              <a:gd name="connsiteY112" fmla="*/ 1697652 h 2613972"/>
              <a:gd name="connsiteX113" fmla="*/ 279863 w 5049473"/>
              <a:gd name="connsiteY113" fmla="*/ 1726680 h 2613972"/>
              <a:gd name="connsiteX114" fmla="*/ 265349 w 5049473"/>
              <a:gd name="connsiteY114" fmla="*/ 1791995 h 2613972"/>
              <a:gd name="connsiteX115" fmla="*/ 276235 w 5049473"/>
              <a:gd name="connsiteY115" fmla="*/ 1945846 h 2613972"/>
              <a:gd name="connsiteX116" fmla="*/ 331026 w 5049473"/>
              <a:gd name="connsiteY116" fmla="*/ 1991203 h 2613972"/>
              <a:gd name="connsiteX117" fmla="*/ 417749 w 5049473"/>
              <a:gd name="connsiteY117" fmla="*/ 2009709 h 2613972"/>
              <a:gd name="connsiteX118" fmla="*/ 526606 w 5049473"/>
              <a:gd name="connsiteY118" fmla="*/ 2002452 h 2613972"/>
              <a:gd name="connsiteX119" fmla="*/ 555635 w 5049473"/>
              <a:gd name="connsiteY119" fmla="*/ 1980680 h 2613972"/>
              <a:gd name="connsiteX120" fmla="*/ 599177 w 5049473"/>
              <a:gd name="connsiteY120" fmla="*/ 1951652 h 2613972"/>
              <a:gd name="connsiteX121" fmla="*/ 628206 w 5049473"/>
              <a:gd name="connsiteY121" fmla="*/ 1908109 h 2613972"/>
              <a:gd name="connsiteX122" fmla="*/ 613692 w 5049473"/>
              <a:gd name="connsiteY122" fmla="*/ 1842795 h 2613972"/>
              <a:gd name="connsiteX123" fmla="*/ 570149 w 5049473"/>
              <a:gd name="connsiteY123" fmla="*/ 1799252 h 2613972"/>
              <a:gd name="connsiteX124" fmla="*/ 528057 w 5049473"/>
              <a:gd name="connsiteY124" fmla="*/ 1807235 h 2613972"/>
              <a:gd name="connsiteX125" fmla="*/ 481249 w 5049473"/>
              <a:gd name="connsiteY125" fmla="*/ 1905206 h 2613972"/>
              <a:gd name="connsiteX126" fmla="*/ 555635 w 5049473"/>
              <a:gd name="connsiteY126" fmla="*/ 2002452 h 2613972"/>
              <a:gd name="connsiteX127" fmla="*/ 570149 w 5049473"/>
              <a:gd name="connsiteY127" fmla="*/ 2024223 h 2613972"/>
              <a:gd name="connsiteX128" fmla="*/ 700777 w 5049473"/>
              <a:gd name="connsiteY128" fmla="*/ 2075023 h 2613972"/>
              <a:gd name="connsiteX129" fmla="*/ 737063 w 5049473"/>
              <a:gd name="connsiteY129" fmla="*/ 2089538 h 2613972"/>
              <a:gd name="connsiteX130" fmla="*/ 867692 w 5049473"/>
              <a:gd name="connsiteY130" fmla="*/ 2126549 h 2613972"/>
              <a:gd name="connsiteX131" fmla="*/ 969292 w 5049473"/>
              <a:gd name="connsiteY131" fmla="*/ 2154852 h 2613972"/>
              <a:gd name="connsiteX132" fmla="*/ 1078149 w 5049473"/>
              <a:gd name="connsiteY132" fmla="*/ 2140338 h 2613972"/>
              <a:gd name="connsiteX133" fmla="*/ 1128949 w 5049473"/>
              <a:gd name="connsiteY133" fmla="*/ 2111309 h 2613972"/>
              <a:gd name="connsiteX134" fmla="*/ 1247603 w 5049473"/>
              <a:gd name="connsiteY134" fmla="*/ 2020232 h 2613972"/>
              <a:gd name="connsiteX135" fmla="*/ 1291509 w 5049473"/>
              <a:gd name="connsiteY135" fmla="*/ 1963989 h 2613972"/>
              <a:gd name="connsiteX136" fmla="*/ 1278083 w 5049473"/>
              <a:gd name="connsiteY136" fmla="*/ 1846060 h 2613972"/>
              <a:gd name="connsiteX137" fmla="*/ 1223292 w 5049473"/>
              <a:gd name="connsiteY137" fmla="*/ 1821023 h 2613972"/>
              <a:gd name="connsiteX138" fmla="*/ 1129675 w 5049473"/>
              <a:gd name="connsiteY138" fmla="*/ 1839892 h 2613972"/>
              <a:gd name="connsiteX139" fmla="*/ 1107177 w 5049473"/>
              <a:gd name="connsiteY139" fmla="*/ 1900852 h 2613972"/>
              <a:gd name="connsiteX140" fmla="*/ 1085406 w 5049473"/>
              <a:gd name="connsiteY140" fmla="*/ 2009709 h 2613972"/>
              <a:gd name="connsiteX141" fmla="*/ 1020092 w 5049473"/>
              <a:gd name="connsiteY141" fmla="*/ 2002452 h 2613972"/>
              <a:gd name="connsiteX142" fmla="*/ 984532 w 5049473"/>
              <a:gd name="connsiteY142" fmla="*/ 1918269 h 2613972"/>
              <a:gd name="connsiteX143" fmla="*/ 996869 w 5049473"/>
              <a:gd name="connsiteY143" fmla="*/ 1814492 h 2613972"/>
              <a:gd name="connsiteX144" fmla="*/ 1070529 w 5049473"/>
              <a:gd name="connsiteY144" fmla="*/ 1738292 h 2613972"/>
              <a:gd name="connsiteX145" fmla="*/ 1230549 w 5049473"/>
              <a:gd name="connsiteY145" fmla="*/ 1697652 h 2613972"/>
              <a:gd name="connsiteX146" fmla="*/ 1339406 w 5049473"/>
              <a:gd name="connsiteY146" fmla="*/ 1704909 h 2613972"/>
              <a:gd name="connsiteX147" fmla="*/ 1426492 w 5049473"/>
              <a:gd name="connsiteY147" fmla="*/ 1748452 h 2613972"/>
              <a:gd name="connsiteX148" fmla="*/ 1480557 w 5049473"/>
              <a:gd name="connsiteY148" fmla="*/ 1799252 h 2613972"/>
              <a:gd name="connsiteX149" fmla="*/ 1510312 w 5049473"/>
              <a:gd name="connsiteY149" fmla="*/ 1866380 h 2613972"/>
              <a:gd name="connsiteX150" fmla="*/ 1511037 w 5049473"/>
              <a:gd name="connsiteY150" fmla="*/ 1968706 h 2613972"/>
              <a:gd name="connsiteX151" fmla="*/ 1463866 w 5049473"/>
              <a:gd name="connsiteY151" fmla="*/ 2053615 h 2613972"/>
              <a:gd name="connsiteX152" fmla="*/ 1404720 w 5049473"/>
              <a:gd name="connsiteY152" fmla="*/ 2169366 h 2613972"/>
              <a:gd name="connsiteX153" fmla="*/ 1368435 w 5049473"/>
              <a:gd name="connsiteY153" fmla="*/ 2299995 h 2613972"/>
              <a:gd name="connsiteX154" fmla="*/ 1370975 w 5049473"/>
              <a:gd name="connsiteY154" fmla="*/ 2456023 h 2613972"/>
              <a:gd name="connsiteX155" fmla="*/ 1513577 w 5049473"/>
              <a:gd name="connsiteY155" fmla="*/ 2561252 h 2613972"/>
              <a:gd name="connsiteX156" fmla="*/ 1636949 w 5049473"/>
              <a:gd name="connsiteY156" fmla="*/ 2597538 h 2613972"/>
              <a:gd name="connsiteX157" fmla="*/ 1813297 w 5049473"/>
              <a:gd name="connsiteY157" fmla="*/ 2613957 h 2613972"/>
              <a:gd name="connsiteX158" fmla="*/ 1929775 w 5049473"/>
              <a:gd name="connsiteY158" fmla="*/ 2579213 h 2613972"/>
              <a:gd name="connsiteX159" fmla="*/ 1963520 w 5049473"/>
              <a:gd name="connsiteY159" fmla="*/ 2503195 h 2613972"/>
              <a:gd name="connsiteX160" fmla="*/ 2006337 w 5049473"/>
              <a:gd name="connsiteY160" fmla="*/ 2321766 h 2613972"/>
              <a:gd name="connsiteX161" fmla="*/ 2043349 w 5049473"/>
              <a:gd name="connsiteY161" fmla="*/ 2118566 h 2613972"/>
              <a:gd name="connsiteX162" fmla="*/ 2102495 w 5049473"/>
              <a:gd name="connsiteY162" fmla="*/ 1994469 h 2613972"/>
              <a:gd name="connsiteX163" fmla="*/ 2221512 w 5049473"/>
              <a:gd name="connsiteY163" fmla="*/ 1885975 h 2613972"/>
              <a:gd name="connsiteX164" fmla="*/ 2333362 w 5049473"/>
              <a:gd name="connsiteY164" fmla="*/ 1873365 h 2613972"/>
              <a:gd name="connsiteX165" fmla="*/ 2398949 w 5049473"/>
              <a:gd name="connsiteY165" fmla="*/ 1886338 h 2613972"/>
              <a:gd name="connsiteX166" fmla="*/ 2457006 w 5049473"/>
              <a:gd name="connsiteY166" fmla="*/ 1937138 h 2613972"/>
              <a:gd name="connsiteX167" fmla="*/ 2493292 w 5049473"/>
              <a:gd name="connsiteY167" fmla="*/ 1980680 h 2613972"/>
              <a:gd name="connsiteX168" fmla="*/ 2533387 w 5049473"/>
              <a:gd name="connsiteY168" fmla="*/ 2070850 h 2613972"/>
              <a:gd name="connsiteX169" fmla="*/ 2542550 w 5049473"/>
              <a:gd name="connsiteY169" fmla="*/ 2186783 h 2613972"/>
              <a:gd name="connsiteX170" fmla="*/ 2476600 w 5049473"/>
              <a:gd name="connsiteY170" fmla="*/ 2276772 h 2613972"/>
              <a:gd name="connsiteX171" fmla="*/ 2332092 w 5049473"/>
              <a:gd name="connsiteY171" fmla="*/ 2284845 h 2613972"/>
              <a:gd name="connsiteX172" fmla="*/ 2435144 w 5049473"/>
              <a:gd name="connsiteY172" fmla="*/ 2156666 h 2613972"/>
              <a:gd name="connsiteX173" fmla="*/ 2379899 w 5049473"/>
              <a:gd name="connsiteY173" fmla="*/ 2052435 h 2613972"/>
              <a:gd name="connsiteX174" fmla="*/ 2275577 w 5049473"/>
              <a:gd name="connsiteY174" fmla="*/ 2024223 h 2613972"/>
              <a:gd name="connsiteX175" fmla="*/ 2152206 w 5049473"/>
              <a:gd name="connsiteY175" fmla="*/ 2118566 h 2613972"/>
              <a:gd name="connsiteX176" fmla="*/ 2130435 w 5049473"/>
              <a:gd name="connsiteY176" fmla="*/ 2358052 h 2613972"/>
              <a:gd name="connsiteX177" fmla="*/ 2209265 w 5049473"/>
              <a:gd name="connsiteY177" fmla="*/ 2471898 h 2613972"/>
              <a:gd name="connsiteX178" fmla="*/ 2319120 w 5049473"/>
              <a:gd name="connsiteY178" fmla="*/ 2539480 h 2613972"/>
              <a:gd name="connsiteX179" fmla="*/ 2532662 w 5049473"/>
              <a:gd name="connsiteY179" fmla="*/ 2572682 h 2613972"/>
              <a:gd name="connsiteX180" fmla="*/ 2587635 w 5049473"/>
              <a:gd name="connsiteY180" fmla="*/ 2488680 h 2613972"/>
              <a:gd name="connsiteX181" fmla="*/ 2594892 w 5049473"/>
              <a:gd name="connsiteY181" fmla="*/ 2416109 h 2613972"/>
              <a:gd name="connsiteX182" fmla="*/ 2790835 w 5049473"/>
              <a:gd name="connsiteY182" fmla="*/ 2459652 h 2613972"/>
              <a:gd name="connsiteX183" fmla="*/ 2767612 w 5049473"/>
              <a:gd name="connsiteY183" fmla="*/ 2272145 h 2613972"/>
              <a:gd name="connsiteX184" fmla="*/ 2980246 w 5049473"/>
              <a:gd name="connsiteY184" fmla="*/ 2288837 h 2613972"/>
              <a:gd name="connsiteX185" fmla="*/ 2916474 w 5049473"/>
              <a:gd name="connsiteY185" fmla="*/ 2071576 h 2613972"/>
              <a:gd name="connsiteX186" fmla="*/ 3146435 w 5049473"/>
              <a:gd name="connsiteY186" fmla="*/ 2045995 h 2613972"/>
              <a:gd name="connsiteX187" fmla="*/ 3023063 w 5049473"/>
              <a:gd name="connsiteY187" fmla="*/ 1850052 h 2613972"/>
              <a:gd name="connsiteX188" fmla="*/ 3251300 w 5049473"/>
              <a:gd name="connsiteY188" fmla="*/ 1833179 h 2613972"/>
              <a:gd name="connsiteX189" fmla="*/ 3091099 w 5049473"/>
              <a:gd name="connsiteY189" fmla="*/ 1654109 h 2613972"/>
              <a:gd name="connsiteX190" fmla="*/ 3298835 w 5049473"/>
              <a:gd name="connsiteY190" fmla="*/ 1574280 h 2613972"/>
              <a:gd name="connsiteX191" fmla="*/ 3119402 w 5049473"/>
              <a:gd name="connsiteY191" fmla="*/ 1427233 h 2613972"/>
              <a:gd name="connsiteX192" fmla="*/ 3313349 w 5049473"/>
              <a:gd name="connsiteY192" fmla="*/ 1269480 h 2613972"/>
              <a:gd name="connsiteX193" fmla="*/ 3097993 w 5049473"/>
              <a:gd name="connsiteY193" fmla="*/ 1179401 h 2613972"/>
              <a:gd name="connsiteX194" fmla="*/ 3255292 w 5049473"/>
              <a:gd name="connsiteY194" fmla="*/ 1000966 h 2613972"/>
              <a:gd name="connsiteX195" fmla="*/ 3028325 w 5049473"/>
              <a:gd name="connsiteY195" fmla="*/ 929937 h 2613972"/>
              <a:gd name="connsiteX196" fmla="*/ 3131920 w 5049473"/>
              <a:gd name="connsiteY196" fmla="*/ 710680 h 2613972"/>
              <a:gd name="connsiteX197" fmla="*/ 2892435 w 5049473"/>
              <a:gd name="connsiteY197" fmla="*/ 652623 h 2613972"/>
              <a:gd name="connsiteX198" fmla="*/ 2976527 w 5049473"/>
              <a:gd name="connsiteY198" fmla="*/ 470741 h 2613972"/>
              <a:gd name="connsiteX199" fmla="*/ 2736950 w 5049473"/>
              <a:gd name="connsiteY199" fmla="*/ 453233 h 2613972"/>
              <a:gd name="connsiteX200" fmla="*/ 2725520 w 5049473"/>
              <a:gd name="connsiteY200" fmla="*/ 297023 h 2613972"/>
              <a:gd name="connsiteX201" fmla="*/ 2711006 w 5049473"/>
              <a:gd name="connsiteY201" fmla="*/ 238966 h 2613972"/>
              <a:gd name="connsiteX0" fmla="*/ 4779292 w 5049473"/>
              <a:gd name="connsiteY0" fmla="*/ 514738 h 2613972"/>
              <a:gd name="connsiteX1" fmla="*/ 4821292 w 5049473"/>
              <a:gd name="connsiteY1" fmla="*/ 565900 h 2613972"/>
              <a:gd name="connsiteX2" fmla="*/ 4891596 w 5049473"/>
              <a:gd name="connsiteY2" fmla="*/ 551023 h 2613972"/>
              <a:gd name="connsiteX3" fmla="*/ 4895406 w 5049473"/>
              <a:gd name="connsiteY3" fmla="*/ 471195 h 2613972"/>
              <a:gd name="connsiteX4" fmla="*/ 4843880 w 5049473"/>
              <a:gd name="connsiteY4" fmla="*/ 423479 h 2613972"/>
              <a:gd name="connsiteX5" fmla="*/ 4750263 w 5049473"/>
              <a:gd name="connsiteY5" fmla="*/ 427652 h 2613972"/>
              <a:gd name="connsiteX6" fmla="*/ 4684223 w 5049473"/>
              <a:gd name="connsiteY6" fmla="*/ 528435 h 2613972"/>
              <a:gd name="connsiteX7" fmla="*/ 4706720 w 5049473"/>
              <a:gd name="connsiteY7" fmla="*/ 674395 h 2613972"/>
              <a:gd name="connsiteX8" fmla="*/ 4801063 w 5049473"/>
              <a:gd name="connsiteY8" fmla="*/ 739709 h 2613972"/>
              <a:gd name="connsiteX9" fmla="*/ 4915000 w 5049473"/>
              <a:gd name="connsiteY9" fmla="*/ 721385 h 2613972"/>
              <a:gd name="connsiteX10" fmla="*/ 5038190 w 5049473"/>
              <a:gd name="connsiteY10" fmla="*/ 586946 h 2613972"/>
              <a:gd name="connsiteX11" fmla="*/ 5035106 w 5049473"/>
              <a:gd name="connsiteY11" fmla="*/ 445432 h 2613972"/>
              <a:gd name="connsiteX12" fmla="*/ 4960720 w 5049473"/>
              <a:gd name="connsiteY12" fmla="*/ 318795 h 2613972"/>
              <a:gd name="connsiteX13" fmla="*/ 4769676 w 5049473"/>
              <a:gd name="connsiteY13" fmla="*/ 166395 h 2613972"/>
              <a:gd name="connsiteX14" fmla="*/ 4568835 w 5049473"/>
              <a:gd name="connsiteY14" fmla="*/ 72052 h 2613972"/>
              <a:gd name="connsiteX15" fmla="*/ 4264035 w 5049473"/>
              <a:gd name="connsiteY15" fmla="*/ 6738 h 2613972"/>
              <a:gd name="connsiteX16" fmla="*/ 3939822 w 5049473"/>
              <a:gd name="connsiteY16" fmla="*/ 9550 h 2613972"/>
              <a:gd name="connsiteX17" fmla="*/ 3722380 w 5049473"/>
              <a:gd name="connsiteY17" fmla="*/ 72778 h 2613972"/>
              <a:gd name="connsiteX18" fmla="*/ 3547755 w 5049473"/>
              <a:gd name="connsiteY18" fmla="*/ 254932 h 2613972"/>
              <a:gd name="connsiteX19" fmla="*/ 3502035 w 5049473"/>
              <a:gd name="connsiteY19" fmla="*/ 427652 h 2613972"/>
              <a:gd name="connsiteX20" fmla="*/ 3501672 w 5049473"/>
              <a:gd name="connsiteY20" fmla="*/ 560095 h 2613972"/>
              <a:gd name="connsiteX21" fmla="*/ 3554649 w 5049473"/>
              <a:gd name="connsiteY21" fmla="*/ 674395 h 2613972"/>
              <a:gd name="connsiteX22" fmla="*/ 3638106 w 5049473"/>
              <a:gd name="connsiteY22" fmla="*/ 736806 h 2613972"/>
              <a:gd name="connsiteX23" fmla="*/ 3756397 w 5049473"/>
              <a:gd name="connsiteY23" fmla="*/ 759303 h 2613972"/>
              <a:gd name="connsiteX24" fmla="*/ 3886663 w 5049473"/>
              <a:gd name="connsiteY24" fmla="*/ 746966 h 2613972"/>
              <a:gd name="connsiteX25" fmla="*/ 3980643 w 5049473"/>
              <a:gd name="connsiteY25" fmla="*/ 665686 h 2613972"/>
              <a:gd name="connsiteX26" fmla="*/ 4000237 w 5049473"/>
              <a:gd name="connsiteY26" fmla="*/ 584043 h 2613972"/>
              <a:gd name="connsiteX27" fmla="*/ 3943450 w 5049473"/>
              <a:gd name="connsiteY27" fmla="*/ 487160 h 2613972"/>
              <a:gd name="connsiteX28" fmla="*/ 3866706 w 5049473"/>
              <a:gd name="connsiteY28" fmla="*/ 455229 h 2613972"/>
              <a:gd name="connsiteX29" fmla="*/ 3801120 w 5049473"/>
              <a:gd name="connsiteY29" fmla="*/ 466659 h 2613972"/>
              <a:gd name="connsiteX30" fmla="*/ 3763292 w 5049473"/>
              <a:gd name="connsiteY30" fmla="*/ 536509 h 2613972"/>
              <a:gd name="connsiteX31" fmla="*/ 3770005 w 5049473"/>
              <a:gd name="connsiteY31" fmla="*/ 633845 h 2613972"/>
              <a:gd name="connsiteX32" fmla="*/ 3681286 w 5049473"/>
              <a:gd name="connsiteY32" fmla="*/ 546669 h 2613972"/>
              <a:gd name="connsiteX33" fmla="*/ 3668949 w 5049473"/>
              <a:gd name="connsiteY33" fmla="*/ 442166 h 2613972"/>
              <a:gd name="connsiteX34" fmla="*/ 3724285 w 5049473"/>
              <a:gd name="connsiteY34" fmla="*/ 353992 h 2613972"/>
              <a:gd name="connsiteX35" fmla="*/ 3827427 w 5049473"/>
              <a:gd name="connsiteY35" fmla="*/ 318069 h 2613972"/>
              <a:gd name="connsiteX36" fmla="*/ 3959235 w 5049473"/>
              <a:gd name="connsiteY36" fmla="*/ 340566 h 2613972"/>
              <a:gd name="connsiteX37" fmla="*/ 4097120 w 5049473"/>
              <a:gd name="connsiteY37" fmla="*/ 485709 h 2613972"/>
              <a:gd name="connsiteX38" fmla="*/ 4111997 w 5049473"/>
              <a:gd name="connsiteY38" fmla="*/ 627586 h 2613972"/>
              <a:gd name="connsiteX39" fmla="*/ 4060835 w 5049473"/>
              <a:gd name="connsiteY39" fmla="*/ 775995 h 2613972"/>
              <a:gd name="connsiteX40" fmla="*/ 3946897 w 5049473"/>
              <a:gd name="connsiteY40" fmla="*/ 858000 h 2613972"/>
              <a:gd name="connsiteX41" fmla="*/ 3780255 w 5049473"/>
              <a:gd name="connsiteY41" fmla="*/ 892472 h 2613972"/>
              <a:gd name="connsiteX42" fmla="*/ 3567349 w 5049473"/>
              <a:gd name="connsiteY42" fmla="*/ 870338 h 2613972"/>
              <a:gd name="connsiteX43" fmla="*/ 3414586 w 5049473"/>
              <a:gd name="connsiteY43" fmla="*/ 817633 h 2613972"/>
              <a:gd name="connsiteX44" fmla="*/ 3324870 w 5049473"/>
              <a:gd name="connsiteY44" fmla="*/ 699432 h 2613972"/>
              <a:gd name="connsiteX45" fmla="*/ 3267538 w 5049473"/>
              <a:gd name="connsiteY45" fmla="*/ 546941 h 2613972"/>
              <a:gd name="connsiteX46" fmla="*/ 3199412 w 5049473"/>
              <a:gd name="connsiteY46" fmla="*/ 374675 h 2613972"/>
              <a:gd name="connsiteX47" fmla="*/ 3033949 w 5049473"/>
              <a:gd name="connsiteY47" fmla="*/ 185989 h 2613972"/>
              <a:gd name="connsiteX48" fmla="*/ 2684880 w 5049473"/>
              <a:gd name="connsiteY48" fmla="*/ 71326 h 2613972"/>
              <a:gd name="connsiteX49" fmla="*/ 2275577 w 5049473"/>
              <a:gd name="connsiteY49" fmla="*/ 28509 h 2613972"/>
              <a:gd name="connsiteX50" fmla="*/ 1753063 w 5049473"/>
              <a:gd name="connsiteY50" fmla="*/ 35766 h 2613972"/>
              <a:gd name="connsiteX51" fmla="*/ 1275906 w 5049473"/>
              <a:gd name="connsiteY51" fmla="*/ 154783 h 2613972"/>
              <a:gd name="connsiteX52" fmla="*/ 969292 w 5049473"/>
              <a:gd name="connsiteY52" fmla="*/ 267995 h 2613972"/>
              <a:gd name="connsiteX53" fmla="*/ 889463 w 5049473"/>
              <a:gd name="connsiteY53" fmla="*/ 326052 h 2613972"/>
              <a:gd name="connsiteX54" fmla="*/ 763189 w 5049473"/>
              <a:gd name="connsiteY54" fmla="*/ 427289 h 2613972"/>
              <a:gd name="connsiteX55" fmla="*/ 693520 w 5049473"/>
              <a:gd name="connsiteY55" fmla="*/ 507480 h 2613972"/>
              <a:gd name="connsiteX56" fmla="*/ 664492 w 5049473"/>
              <a:gd name="connsiteY56" fmla="*/ 551023 h 2613972"/>
              <a:gd name="connsiteX57" fmla="*/ 642720 w 5049473"/>
              <a:gd name="connsiteY57" fmla="*/ 616338 h 2613972"/>
              <a:gd name="connsiteX58" fmla="*/ 651792 w 5049473"/>
              <a:gd name="connsiteY58" fmla="*/ 747692 h 2613972"/>
              <a:gd name="connsiteX59" fmla="*/ 700052 w 5049473"/>
              <a:gd name="connsiteY59" fmla="*/ 811192 h 2613972"/>
              <a:gd name="connsiteX60" fmla="*/ 751577 w 5049473"/>
              <a:gd name="connsiteY60" fmla="*/ 811555 h 2613972"/>
              <a:gd name="connsiteX61" fmla="*/ 775889 w 5049473"/>
              <a:gd name="connsiteY61" fmla="*/ 755675 h 2613972"/>
              <a:gd name="connsiteX62" fmla="*/ 764640 w 5049473"/>
              <a:gd name="connsiteY62" fmla="*/ 686006 h 2613972"/>
              <a:gd name="connsiteX63" fmla="*/ 704769 w 5049473"/>
              <a:gd name="connsiteY63" fmla="*/ 651172 h 2613972"/>
              <a:gd name="connsiteX64" fmla="*/ 567246 w 5049473"/>
              <a:gd name="connsiteY64" fmla="*/ 645729 h 2613972"/>
              <a:gd name="connsiteX65" fmla="*/ 468549 w 5049473"/>
              <a:gd name="connsiteY65" fmla="*/ 688909 h 2613972"/>
              <a:gd name="connsiteX66" fmla="*/ 446777 w 5049473"/>
              <a:gd name="connsiteY66" fmla="*/ 761480 h 2613972"/>
              <a:gd name="connsiteX67" fmla="*/ 475806 w 5049473"/>
              <a:gd name="connsiteY67" fmla="*/ 855823 h 2613972"/>
              <a:gd name="connsiteX68" fmla="*/ 533863 w 5049473"/>
              <a:gd name="connsiteY68" fmla="*/ 848566 h 2613972"/>
              <a:gd name="connsiteX69" fmla="*/ 541120 w 5049473"/>
              <a:gd name="connsiteY69" fmla="*/ 826795 h 2613972"/>
              <a:gd name="connsiteX70" fmla="*/ 519349 w 5049473"/>
              <a:gd name="connsiteY70" fmla="*/ 746966 h 2613972"/>
              <a:gd name="connsiteX71" fmla="*/ 497577 w 5049473"/>
              <a:gd name="connsiteY71" fmla="*/ 732452 h 2613972"/>
              <a:gd name="connsiteX72" fmla="*/ 352435 w 5049473"/>
              <a:gd name="connsiteY72" fmla="*/ 739709 h 2613972"/>
              <a:gd name="connsiteX73" fmla="*/ 252286 w 5049473"/>
              <a:gd name="connsiteY73" fmla="*/ 797766 h 2613972"/>
              <a:gd name="connsiteX74" fmla="*/ 192777 w 5049473"/>
              <a:gd name="connsiteY74" fmla="*/ 899366 h 2613972"/>
              <a:gd name="connsiteX75" fmla="*/ 187335 w 5049473"/>
              <a:gd name="connsiteY75" fmla="*/ 1033260 h 2613972"/>
              <a:gd name="connsiteX76" fmla="*/ 218177 w 5049473"/>
              <a:gd name="connsiteY76" fmla="*/ 1077529 h 2613972"/>
              <a:gd name="connsiteX77" fmla="*/ 278049 w 5049473"/>
              <a:gd name="connsiteY77" fmla="*/ 1070272 h 2613972"/>
              <a:gd name="connsiteX78" fmla="*/ 297643 w 5049473"/>
              <a:gd name="connsiteY78" fmla="*/ 1029269 h 2613972"/>
              <a:gd name="connsiteX79" fmla="*/ 260995 w 5049473"/>
              <a:gd name="connsiteY79" fmla="*/ 964318 h 2613972"/>
              <a:gd name="connsiteX80" fmla="*/ 172095 w 5049473"/>
              <a:gd name="connsiteY80" fmla="*/ 958875 h 2613972"/>
              <a:gd name="connsiteX81" fmla="*/ 108957 w 5049473"/>
              <a:gd name="connsiteY81" fmla="*/ 1003143 h 2613972"/>
              <a:gd name="connsiteX82" fmla="*/ 54892 w 5049473"/>
              <a:gd name="connsiteY82" fmla="*/ 1073538 h 2613972"/>
              <a:gd name="connsiteX83" fmla="*/ 14252 w 5049473"/>
              <a:gd name="connsiteY83" fmla="*/ 1163526 h 2613972"/>
              <a:gd name="connsiteX84" fmla="*/ 20783 w 5049473"/>
              <a:gd name="connsiteY84" fmla="*/ 1268755 h 2613972"/>
              <a:gd name="connsiteX85" fmla="*/ 69406 w 5049473"/>
              <a:gd name="connsiteY85" fmla="*/ 1320280 h 2613972"/>
              <a:gd name="connsiteX86" fmla="*/ 112949 w 5049473"/>
              <a:gd name="connsiteY86" fmla="*/ 1349309 h 2613972"/>
              <a:gd name="connsiteX87" fmla="*/ 159032 w 5049473"/>
              <a:gd name="connsiteY87" fmla="*/ 1348583 h 2613972"/>
              <a:gd name="connsiteX88" fmla="*/ 217089 w 5049473"/>
              <a:gd name="connsiteY88" fmla="*/ 1323183 h 2613972"/>
              <a:gd name="connsiteX89" fmla="*/ 199672 w 5049473"/>
              <a:gd name="connsiteY89" fmla="*/ 1249886 h 2613972"/>
              <a:gd name="connsiteX90" fmla="*/ 124197 w 5049473"/>
              <a:gd name="connsiteY90" fmla="*/ 1242992 h 2613972"/>
              <a:gd name="connsiteX91" fmla="*/ 54892 w 5049473"/>
              <a:gd name="connsiteY91" fmla="*/ 1269480 h 2613972"/>
              <a:gd name="connsiteX92" fmla="*/ 33120 w 5049473"/>
              <a:gd name="connsiteY92" fmla="*/ 1305766 h 2613972"/>
              <a:gd name="connsiteX93" fmla="*/ 18606 w 5049473"/>
              <a:gd name="connsiteY93" fmla="*/ 1327538 h 2613972"/>
              <a:gd name="connsiteX94" fmla="*/ 4092 w 5049473"/>
              <a:gd name="connsiteY94" fmla="*/ 1386320 h 2613972"/>
              <a:gd name="connsiteX95" fmla="*/ 3729 w 5049473"/>
              <a:gd name="connsiteY95" fmla="*/ 1442926 h 2613972"/>
              <a:gd name="connsiteX96" fmla="*/ 47635 w 5049473"/>
              <a:gd name="connsiteY96" fmla="*/ 1501709 h 2613972"/>
              <a:gd name="connsiteX97" fmla="*/ 91177 w 5049473"/>
              <a:gd name="connsiteY97" fmla="*/ 1530738 h 2613972"/>
              <a:gd name="connsiteX98" fmla="*/ 127100 w 5049473"/>
              <a:gd name="connsiteY98" fmla="*/ 1575006 h 2613972"/>
              <a:gd name="connsiteX99" fmla="*/ 171006 w 5049473"/>
              <a:gd name="connsiteY99" fmla="*/ 1588795 h 2613972"/>
              <a:gd name="connsiteX100" fmla="*/ 228337 w 5049473"/>
              <a:gd name="connsiteY100" fmla="*/ 1568475 h 2613972"/>
              <a:gd name="connsiteX101" fmla="*/ 236683 w 5049473"/>
              <a:gd name="connsiteY101" fmla="*/ 1490460 h 2613972"/>
              <a:gd name="connsiteX102" fmla="*/ 157217 w 5049473"/>
              <a:gd name="connsiteY102" fmla="*/ 1472318 h 2613972"/>
              <a:gd name="connsiteX103" fmla="*/ 105692 w 5049473"/>
              <a:gd name="connsiteY103" fmla="*/ 1508966 h 2613972"/>
              <a:gd name="connsiteX104" fmla="*/ 105692 w 5049473"/>
              <a:gd name="connsiteY104" fmla="*/ 1704909 h 2613972"/>
              <a:gd name="connsiteX105" fmla="*/ 141615 w 5049473"/>
              <a:gd name="connsiteY105" fmla="*/ 1756072 h 2613972"/>
              <a:gd name="connsiteX106" fmla="*/ 192777 w 5049473"/>
              <a:gd name="connsiteY106" fmla="*/ 1799252 h 2613972"/>
              <a:gd name="connsiteX107" fmla="*/ 250835 w 5049473"/>
              <a:gd name="connsiteY107" fmla="*/ 1835538 h 2613972"/>
              <a:gd name="connsiteX108" fmla="*/ 359692 w 5049473"/>
              <a:gd name="connsiteY108" fmla="*/ 1828280 h 2613972"/>
              <a:gd name="connsiteX109" fmla="*/ 394163 w 5049473"/>
              <a:gd name="connsiteY109" fmla="*/ 1803243 h 2613972"/>
              <a:gd name="connsiteX110" fmla="*/ 410492 w 5049473"/>
              <a:gd name="connsiteY110" fmla="*/ 1704909 h 2613972"/>
              <a:gd name="connsiteX111" fmla="*/ 366949 w 5049473"/>
              <a:gd name="connsiteY111" fmla="*/ 1690395 h 2613972"/>
              <a:gd name="connsiteX112" fmla="*/ 316149 w 5049473"/>
              <a:gd name="connsiteY112" fmla="*/ 1697652 h 2613972"/>
              <a:gd name="connsiteX113" fmla="*/ 279863 w 5049473"/>
              <a:gd name="connsiteY113" fmla="*/ 1726680 h 2613972"/>
              <a:gd name="connsiteX114" fmla="*/ 265349 w 5049473"/>
              <a:gd name="connsiteY114" fmla="*/ 1791995 h 2613972"/>
              <a:gd name="connsiteX115" fmla="*/ 276235 w 5049473"/>
              <a:gd name="connsiteY115" fmla="*/ 1945846 h 2613972"/>
              <a:gd name="connsiteX116" fmla="*/ 331026 w 5049473"/>
              <a:gd name="connsiteY116" fmla="*/ 1991203 h 2613972"/>
              <a:gd name="connsiteX117" fmla="*/ 417749 w 5049473"/>
              <a:gd name="connsiteY117" fmla="*/ 2009709 h 2613972"/>
              <a:gd name="connsiteX118" fmla="*/ 526606 w 5049473"/>
              <a:gd name="connsiteY118" fmla="*/ 2002452 h 2613972"/>
              <a:gd name="connsiteX119" fmla="*/ 555635 w 5049473"/>
              <a:gd name="connsiteY119" fmla="*/ 1980680 h 2613972"/>
              <a:gd name="connsiteX120" fmla="*/ 599177 w 5049473"/>
              <a:gd name="connsiteY120" fmla="*/ 1951652 h 2613972"/>
              <a:gd name="connsiteX121" fmla="*/ 628206 w 5049473"/>
              <a:gd name="connsiteY121" fmla="*/ 1908109 h 2613972"/>
              <a:gd name="connsiteX122" fmla="*/ 613692 w 5049473"/>
              <a:gd name="connsiteY122" fmla="*/ 1842795 h 2613972"/>
              <a:gd name="connsiteX123" fmla="*/ 570149 w 5049473"/>
              <a:gd name="connsiteY123" fmla="*/ 1799252 h 2613972"/>
              <a:gd name="connsiteX124" fmla="*/ 528057 w 5049473"/>
              <a:gd name="connsiteY124" fmla="*/ 1807235 h 2613972"/>
              <a:gd name="connsiteX125" fmla="*/ 481249 w 5049473"/>
              <a:gd name="connsiteY125" fmla="*/ 1905206 h 2613972"/>
              <a:gd name="connsiteX126" fmla="*/ 555635 w 5049473"/>
              <a:gd name="connsiteY126" fmla="*/ 2002452 h 2613972"/>
              <a:gd name="connsiteX127" fmla="*/ 570149 w 5049473"/>
              <a:gd name="connsiteY127" fmla="*/ 2024223 h 2613972"/>
              <a:gd name="connsiteX128" fmla="*/ 700777 w 5049473"/>
              <a:gd name="connsiteY128" fmla="*/ 2075023 h 2613972"/>
              <a:gd name="connsiteX129" fmla="*/ 737063 w 5049473"/>
              <a:gd name="connsiteY129" fmla="*/ 2089538 h 2613972"/>
              <a:gd name="connsiteX130" fmla="*/ 867692 w 5049473"/>
              <a:gd name="connsiteY130" fmla="*/ 2126549 h 2613972"/>
              <a:gd name="connsiteX131" fmla="*/ 969292 w 5049473"/>
              <a:gd name="connsiteY131" fmla="*/ 2154852 h 2613972"/>
              <a:gd name="connsiteX132" fmla="*/ 1078149 w 5049473"/>
              <a:gd name="connsiteY132" fmla="*/ 2140338 h 2613972"/>
              <a:gd name="connsiteX133" fmla="*/ 1128949 w 5049473"/>
              <a:gd name="connsiteY133" fmla="*/ 2111309 h 2613972"/>
              <a:gd name="connsiteX134" fmla="*/ 1247603 w 5049473"/>
              <a:gd name="connsiteY134" fmla="*/ 2020232 h 2613972"/>
              <a:gd name="connsiteX135" fmla="*/ 1291509 w 5049473"/>
              <a:gd name="connsiteY135" fmla="*/ 1963989 h 2613972"/>
              <a:gd name="connsiteX136" fmla="*/ 1278083 w 5049473"/>
              <a:gd name="connsiteY136" fmla="*/ 1846060 h 2613972"/>
              <a:gd name="connsiteX137" fmla="*/ 1223292 w 5049473"/>
              <a:gd name="connsiteY137" fmla="*/ 1821023 h 2613972"/>
              <a:gd name="connsiteX138" fmla="*/ 1129675 w 5049473"/>
              <a:gd name="connsiteY138" fmla="*/ 1839892 h 2613972"/>
              <a:gd name="connsiteX139" fmla="*/ 1107177 w 5049473"/>
              <a:gd name="connsiteY139" fmla="*/ 1900852 h 2613972"/>
              <a:gd name="connsiteX140" fmla="*/ 1085406 w 5049473"/>
              <a:gd name="connsiteY140" fmla="*/ 2009709 h 2613972"/>
              <a:gd name="connsiteX141" fmla="*/ 1020092 w 5049473"/>
              <a:gd name="connsiteY141" fmla="*/ 2002452 h 2613972"/>
              <a:gd name="connsiteX142" fmla="*/ 984532 w 5049473"/>
              <a:gd name="connsiteY142" fmla="*/ 1918269 h 2613972"/>
              <a:gd name="connsiteX143" fmla="*/ 996869 w 5049473"/>
              <a:gd name="connsiteY143" fmla="*/ 1814492 h 2613972"/>
              <a:gd name="connsiteX144" fmla="*/ 1070529 w 5049473"/>
              <a:gd name="connsiteY144" fmla="*/ 1738292 h 2613972"/>
              <a:gd name="connsiteX145" fmla="*/ 1230549 w 5049473"/>
              <a:gd name="connsiteY145" fmla="*/ 1697652 h 2613972"/>
              <a:gd name="connsiteX146" fmla="*/ 1339406 w 5049473"/>
              <a:gd name="connsiteY146" fmla="*/ 1704909 h 2613972"/>
              <a:gd name="connsiteX147" fmla="*/ 1426492 w 5049473"/>
              <a:gd name="connsiteY147" fmla="*/ 1748452 h 2613972"/>
              <a:gd name="connsiteX148" fmla="*/ 1480557 w 5049473"/>
              <a:gd name="connsiteY148" fmla="*/ 1799252 h 2613972"/>
              <a:gd name="connsiteX149" fmla="*/ 1510312 w 5049473"/>
              <a:gd name="connsiteY149" fmla="*/ 1866380 h 2613972"/>
              <a:gd name="connsiteX150" fmla="*/ 1511037 w 5049473"/>
              <a:gd name="connsiteY150" fmla="*/ 1968706 h 2613972"/>
              <a:gd name="connsiteX151" fmla="*/ 1463866 w 5049473"/>
              <a:gd name="connsiteY151" fmla="*/ 2053615 h 2613972"/>
              <a:gd name="connsiteX152" fmla="*/ 1404720 w 5049473"/>
              <a:gd name="connsiteY152" fmla="*/ 2169366 h 2613972"/>
              <a:gd name="connsiteX153" fmla="*/ 1368435 w 5049473"/>
              <a:gd name="connsiteY153" fmla="*/ 2299995 h 2613972"/>
              <a:gd name="connsiteX154" fmla="*/ 1370975 w 5049473"/>
              <a:gd name="connsiteY154" fmla="*/ 2456023 h 2613972"/>
              <a:gd name="connsiteX155" fmla="*/ 1513577 w 5049473"/>
              <a:gd name="connsiteY155" fmla="*/ 2561252 h 2613972"/>
              <a:gd name="connsiteX156" fmla="*/ 1636949 w 5049473"/>
              <a:gd name="connsiteY156" fmla="*/ 2597538 h 2613972"/>
              <a:gd name="connsiteX157" fmla="*/ 1813297 w 5049473"/>
              <a:gd name="connsiteY157" fmla="*/ 2613957 h 2613972"/>
              <a:gd name="connsiteX158" fmla="*/ 1929775 w 5049473"/>
              <a:gd name="connsiteY158" fmla="*/ 2579213 h 2613972"/>
              <a:gd name="connsiteX159" fmla="*/ 1963520 w 5049473"/>
              <a:gd name="connsiteY159" fmla="*/ 2503195 h 2613972"/>
              <a:gd name="connsiteX160" fmla="*/ 2006337 w 5049473"/>
              <a:gd name="connsiteY160" fmla="*/ 2321766 h 2613972"/>
              <a:gd name="connsiteX161" fmla="*/ 2043349 w 5049473"/>
              <a:gd name="connsiteY161" fmla="*/ 2118566 h 2613972"/>
              <a:gd name="connsiteX162" fmla="*/ 2102495 w 5049473"/>
              <a:gd name="connsiteY162" fmla="*/ 1994469 h 2613972"/>
              <a:gd name="connsiteX163" fmla="*/ 2221512 w 5049473"/>
              <a:gd name="connsiteY163" fmla="*/ 1885975 h 2613972"/>
              <a:gd name="connsiteX164" fmla="*/ 2333362 w 5049473"/>
              <a:gd name="connsiteY164" fmla="*/ 1873365 h 2613972"/>
              <a:gd name="connsiteX165" fmla="*/ 2398949 w 5049473"/>
              <a:gd name="connsiteY165" fmla="*/ 1886338 h 2613972"/>
              <a:gd name="connsiteX166" fmla="*/ 2457006 w 5049473"/>
              <a:gd name="connsiteY166" fmla="*/ 1937138 h 2613972"/>
              <a:gd name="connsiteX167" fmla="*/ 2493292 w 5049473"/>
              <a:gd name="connsiteY167" fmla="*/ 1980680 h 2613972"/>
              <a:gd name="connsiteX168" fmla="*/ 2533387 w 5049473"/>
              <a:gd name="connsiteY168" fmla="*/ 2070850 h 2613972"/>
              <a:gd name="connsiteX169" fmla="*/ 2542550 w 5049473"/>
              <a:gd name="connsiteY169" fmla="*/ 2186783 h 2613972"/>
              <a:gd name="connsiteX170" fmla="*/ 2476600 w 5049473"/>
              <a:gd name="connsiteY170" fmla="*/ 2276772 h 2613972"/>
              <a:gd name="connsiteX171" fmla="*/ 2332092 w 5049473"/>
              <a:gd name="connsiteY171" fmla="*/ 2284845 h 2613972"/>
              <a:gd name="connsiteX172" fmla="*/ 2435144 w 5049473"/>
              <a:gd name="connsiteY172" fmla="*/ 2156666 h 2613972"/>
              <a:gd name="connsiteX173" fmla="*/ 2379899 w 5049473"/>
              <a:gd name="connsiteY173" fmla="*/ 2052435 h 2613972"/>
              <a:gd name="connsiteX174" fmla="*/ 2275577 w 5049473"/>
              <a:gd name="connsiteY174" fmla="*/ 2024223 h 2613972"/>
              <a:gd name="connsiteX175" fmla="*/ 2152206 w 5049473"/>
              <a:gd name="connsiteY175" fmla="*/ 2118566 h 2613972"/>
              <a:gd name="connsiteX176" fmla="*/ 2130435 w 5049473"/>
              <a:gd name="connsiteY176" fmla="*/ 2358052 h 2613972"/>
              <a:gd name="connsiteX177" fmla="*/ 2209265 w 5049473"/>
              <a:gd name="connsiteY177" fmla="*/ 2471898 h 2613972"/>
              <a:gd name="connsiteX178" fmla="*/ 2319120 w 5049473"/>
              <a:gd name="connsiteY178" fmla="*/ 2539480 h 2613972"/>
              <a:gd name="connsiteX179" fmla="*/ 2532662 w 5049473"/>
              <a:gd name="connsiteY179" fmla="*/ 2572682 h 2613972"/>
              <a:gd name="connsiteX180" fmla="*/ 2587635 w 5049473"/>
              <a:gd name="connsiteY180" fmla="*/ 2488680 h 2613972"/>
              <a:gd name="connsiteX181" fmla="*/ 2594892 w 5049473"/>
              <a:gd name="connsiteY181" fmla="*/ 2416109 h 2613972"/>
              <a:gd name="connsiteX182" fmla="*/ 2790835 w 5049473"/>
              <a:gd name="connsiteY182" fmla="*/ 2459652 h 2613972"/>
              <a:gd name="connsiteX183" fmla="*/ 2767612 w 5049473"/>
              <a:gd name="connsiteY183" fmla="*/ 2272145 h 2613972"/>
              <a:gd name="connsiteX184" fmla="*/ 2980246 w 5049473"/>
              <a:gd name="connsiteY184" fmla="*/ 2288837 h 2613972"/>
              <a:gd name="connsiteX185" fmla="*/ 2916474 w 5049473"/>
              <a:gd name="connsiteY185" fmla="*/ 2071576 h 2613972"/>
              <a:gd name="connsiteX186" fmla="*/ 3146435 w 5049473"/>
              <a:gd name="connsiteY186" fmla="*/ 2045995 h 2613972"/>
              <a:gd name="connsiteX187" fmla="*/ 3023063 w 5049473"/>
              <a:gd name="connsiteY187" fmla="*/ 1850052 h 2613972"/>
              <a:gd name="connsiteX188" fmla="*/ 3251300 w 5049473"/>
              <a:gd name="connsiteY188" fmla="*/ 1833179 h 2613972"/>
              <a:gd name="connsiteX189" fmla="*/ 3091099 w 5049473"/>
              <a:gd name="connsiteY189" fmla="*/ 1654109 h 2613972"/>
              <a:gd name="connsiteX190" fmla="*/ 3298835 w 5049473"/>
              <a:gd name="connsiteY190" fmla="*/ 1574280 h 2613972"/>
              <a:gd name="connsiteX191" fmla="*/ 3119402 w 5049473"/>
              <a:gd name="connsiteY191" fmla="*/ 1427233 h 2613972"/>
              <a:gd name="connsiteX192" fmla="*/ 3313349 w 5049473"/>
              <a:gd name="connsiteY192" fmla="*/ 1269480 h 2613972"/>
              <a:gd name="connsiteX193" fmla="*/ 3097993 w 5049473"/>
              <a:gd name="connsiteY193" fmla="*/ 1179401 h 2613972"/>
              <a:gd name="connsiteX194" fmla="*/ 3255292 w 5049473"/>
              <a:gd name="connsiteY194" fmla="*/ 1000966 h 2613972"/>
              <a:gd name="connsiteX195" fmla="*/ 3028325 w 5049473"/>
              <a:gd name="connsiteY195" fmla="*/ 929937 h 2613972"/>
              <a:gd name="connsiteX196" fmla="*/ 3131920 w 5049473"/>
              <a:gd name="connsiteY196" fmla="*/ 710680 h 2613972"/>
              <a:gd name="connsiteX197" fmla="*/ 2892435 w 5049473"/>
              <a:gd name="connsiteY197" fmla="*/ 652623 h 2613972"/>
              <a:gd name="connsiteX198" fmla="*/ 2976527 w 5049473"/>
              <a:gd name="connsiteY198" fmla="*/ 470741 h 2613972"/>
              <a:gd name="connsiteX199" fmla="*/ 2736950 w 5049473"/>
              <a:gd name="connsiteY199" fmla="*/ 453233 h 2613972"/>
              <a:gd name="connsiteX200" fmla="*/ 2725520 w 5049473"/>
              <a:gd name="connsiteY200" fmla="*/ 297023 h 2613972"/>
              <a:gd name="connsiteX201" fmla="*/ 2711006 w 5049473"/>
              <a:gd name="connsiteY201" fmla="*/ 238966 h 2613972"/>
              <a:gd name="connsiteX0" fmla="*/ 4779292 w 5049473"/>
              <a:gd name="connsiteY0" fmla="*/ 514738 h 2613972"/>
              <a:gd name="connsiteX1" fmla="*/ 4821292 w 5049473"/>
              <a:gd name="connsiteY1" fmla="*/ 565900 h 2613972"/>
              <a:gd name="connsiteX2" fmla="*/ 4891596 w 5049473"/>
              <a:gd name="connsiteY2" fmla="*/ 551023 h 2613972"/>
              <a:gd name="connsiteX3" fmla="*/ 4895406 w 5049473"/>
              <a:gd name="connsiteY3" fmla="*/ 471195 h 2613972"/>
              <a:gd name="connsiteX4" fmla="*/ 4843880 w 5049473"/>
              <a:gd name="connsiteY4" fmla="*/ 423479 h 2613972"/>
              <a:gd name="connsiteX5" fmla="*/ 4750263 w 5049473"/>
              <a:gd name="connsiteY5" fmla="*/ 427652 h 2613972"/>
              <a:gd name="connsiteX6" fmla="*/ 4684223 w 5049473"/>
              <a:gd name="connsiteY6" fmla="*/ 528435 h 2613972"/>
              <a:gd name="connsiteX7" fmla="*/ 4706720 w 5049473"/>
              <a:gd name="connsiteY7" fmla="*/ 674395 h 2613972"/>
              <a:gd name="connsiteX8" fmla="*/ 4801063 w 5049473"/>
              <a:gd name="connsiteY8" fmla="*/ 739709 h 2613972"/>
              <a:gd name="connsiteX9" fmla="*/ 4915000 w 5049473"/>
              <a:gd name="connsiteY9" fmla="*/ 721385 h 2613972"/>
              <a:gd name="connsiteX10" fmla="*/ 5038190 w 5049473"/>
              <a:gd name="connsiteY10" fmla="*/ 586946 h 2613972"/>
              <a:gd name="connsiteX11" fmla="*/ 5035106 w 5049473"/>
              <a:gd name="connsiteY11" fmla="*/ 445432 h 2613972"/>
              <a:gd name="connsiteX12" fmla="*/ 4960720 w 5049473"/>
              <a:gd name="connsiteY12" fmla="*/ 318795 h 2613972"/>
              <a:gd name="connsiteX13" fmla="*/ 4769676 w 5049473"/>
              <a:gd name="connsiteY13" fmla="*/ 166395 h 2613972"/>
              <a:gd name="connsiteX14" fmla="*/ 4568835 w 5049473"/>
              <a:gd name="connsiteY14" fmla="*/ 72052 h 2613972"/>
              <a:gd name="connsiteX15" fmla="*/ 4264035 w 5049473"/>
              <a:gd name="connsiteY15" fmla="*/ 6738 h 2613972"/>
              <a:gd name="connsiteX16" fmla="*/ 3939822 w 5049473"/>
              <a:gd name="connsiteY16" fmla="*/ 9550 h 2613972"/>
              <a:gd name="connsiteX17" fmla="*/ 3722380 w 5049473"/>
              <a:gd name="connsiteY17" fmla="*/ 72778 h 2613972"/>
              <a:gd name="connsiteX18" fmla="*/ 3547755 w 5049473"/>
              <a:gd name="connsiteY18" fmla="*/ 254932 h 2613972"/>
              <a:gd name="connsiteX19" fmla="*/ 3502035 w 5049473"/>
              <a:gd name="connsiteY19" fmla="*/ 427652 h 2613972"/>
              <a:gd name="connsiteX20" fmla="*/ 3501672 w 5049473"/>
              <a:gd name="connsiteY20" fmla="*/ 560095 h 2613972"/>
              <a:gd name="connsiteX21" fmla="*/ 3554649 w 5049473"/>
              <a:gd name="connsiteY21" fmla="*/ 674395 h 2613972"/>
              <a:gd name="connsiteX22" fmla="*/ 3638106 w 5049473"/>
              <a:gd name="connsiteY22" fmla="*/ 736806 h 2613972"/>
              <a:gd name="connsiteX23" fmla="*/ 3756397 w 5049473"/>
              <a:gd name="connsiteY23" fmla="*/ 759303 h 2613972"/>
              <a:gd name="connsiteX24" fmla="*/ 3886663 w 5049473"/>
              <a:gd name="connsiteY24" fmla="*/ 746966 h 2613972"/>
              <a:gd name="connsiteX25" fmla="*/ 3980643 w 5049473"/>
              <a:gd name="connsiteY25" fmla="*/ 665686 h 2613972"/>
              <a:gd name="connsiteX26" fmla="*/ 4000237 w 5049473"/>
              <a:gd name="connsiteY26" fmla="*/ 584043 h 2613972"/>
              <a:gd name="connsiteX27" fmla="*/ 3943450 w 5049473"/>
              <a:gd name="connsiteY27" fmla="*/ 487160 h 2613972"/>
              <a:gd name="connsiteX28" fmla="*/ 3866706 w 5049473"/>
              <a:gd name="connsiteY28" fmla="*/ 455229 h 2613972"/>
              <a:gd name="connsiteX29" fmla="*/ 3801120 w 5049473"/>
              <a:gd name="connsiteY29" fmla="*/ 466659 h 2613972"/>
              <a:gd name="connsiteX30" fmla="*/ 3763292 w 5049473"/>
              <a:gd name="connsiteY30" fmla="*/ 536509 h 2613972"/>
              <a:gd name="connsiteX31" fmla="*/ 3770005 w 5049473"/>
              <a:gd name="connsiteY31" fmla="*/ 633845 h 2613972"/>
              <a:gd name="connsiteX32" fmla="*/ 3681286 w 5049473"/>
              <a:gd name="connsiteY32" fmla="*/ 546669 h 2613972"/>
              <a:gd name="connsiteX33" fmla="*/ 3668949 w 5049473"/>
              <a:gd name="connsiteY33" fmla="*/ 442166 h 2613972"/>
              <a:gd name="connsiteX34" fmla="*/ 3724285 w 5049473"/>
              <a:gd name="connsiteY34" fmla="*/ 353992 h 2613972"/>
              <a:gd name="connsiteX35" fmla="*/ 3827427 w 5049473"/>
              <a:gd name="connsiteY35" fmla="*/ 318069 h 2613972"/>
              <a:gd name="connsiteX36" fmla="*/ 3959235 w 5049473"/>
              <a:gd name="connsiteY36" fmla="*/ 340566 h 2613972"/>
              <a:gd name="connsiteX37" fmla="*/ 4097120 w 5049473"/>
              <a:gd name="connsiteY37" fmla="*/ 485709 h 2613972"/>
              <a:gd name="connsiteX38" fmla="*/ 4111997 w 5049473"/>
              <a:gd name="connsiteY38" fmla="*/ 627586 h 2613972"/>
              <a:gd name="connsiteX39" fmla="*/ 4060835 w 5049473"/>
              <a:gd name="connsiteY39" fmla="*/ 775995 h 2613972"/>
              <a:gd name="connsiteX40" fmla="*/ 3946897 w 5049473"/>
              <a:gd name="connsiteY40" fmla="*/ 858000 h 2613972"/>
              <a:gd name="connsiteX41" fmla="*/ 3780255 w 5049473"/>
              <a:gd name="connsiteY41" fmla="*/ 892472 h 2613972"/>
              <a:gd name="connsiteX42" fmla="*/ 3567349 w 5049473"/>
              <a:gd name="connsiteY42" fmla="*/ 870338 h 2613972"/>
              <a:gd name="connsiteX43" fmla="*/ 3414586 w 5049473"/>
              <a:gd name="connsiteY43" fmla="*/ 817633 h 2613972"/>
              <a:gd name="connsiteX44" fmla="*/ 3324870 w 5049473"/>
              <a:gd name="connsiteY44" fmla="*/ 699432 h 2613972"/>
              <a:gd name="connsiteX45" fmla="*/ 3267538 w 5049473"/>
              <a:gd name="connsiteY45" fmla="*/ 546941 h 2613972"/>
              <a:gd name="connsiteX46" fmla="*/ 3199412 w 5049473"/>
              <a:gd name="connsiteY46" fmla="*/ 374675 h 2613972"/>
              <a:gd name="connsiteX47" fmla="*/ 3013629 w 5049473"/>
              <a:gd name="connsiteY47" fmla="*/ 211389 h 2613972"/>
              <a:gd name="connsiteX48" fmla="*/ 2684880 w 5049473"/>
              <a:gd name="connsiteY48" fmla="*/ 71326 h 2613972"/>
              <a:gd name="connsiteX49" fmla="*/ 2275577 w 5049473"/>
              <a:gd name="connsiteY49" fmla="*/ 28509 h 2613972"/>
              <a:gd name="connsiteX50" fmla="*/ 1753063 w 5049473"/>
              <a:gd name="connsiteY50" fmla="*/ 35766 h 2613972"/>
              <a:gd name="connsiteX51" fmla="*/ 1275906 w 5049473"/>
              <a:gd name="connsiteY51" fmla="*/ 154783 h 2613972"/>
              <a:gd name="connsiteX52" fmla="*/ 969292 w 5049473"/>
              <a:gd name="connsiteY52" fmla="*/ 267995 h 2613972"/>
              <a:gd name="connsiteX53" fmla="*/ 889463 w 5049473"/>
              <a:gd name="connsiteY53" fmla="*/ 326052 h 2613972"/>
              <a:gd name="connsiteX54" fmla="*/ 763189 w 5049473"/>
              <a:gd name="connsiteY54" fmla="*/ 427289 h 2613972"/>
              <a:gd name="connsiteX55" fmla="*/ 693520 w 5049473"/>
              <a:gd name="connsiteY55" fmla="*/ 507480 h 2613972"/>
              <a:gd name="connsiteX56" fmla="*/ 664492 w 5049473"/>
              <a:gd name="connsiteY56" fmla="*/ 551023 h 2613972"/>
              <a:gd name="connsiteX57" fmla="*/ 642720 w 5049473"/>
              <a:gd name="connsiteY57" fmla="*/ 616338 h 2613972"/>
              <a:gd name="connsiteX58" fmla="*/ 651792 w 5049473"/>
              <a:gd name="connsiteY58" fmla="*/ 747692 h 2613972"/>
              <a:gd name="connsiteX59" fmla="*/ 700052 w 5049473"/>
              <a:gd name="connsiteY59" fmla="*/ 811192 h 2613972"/>
              <a:gd name="connsiteX60" fmla="*/ 751577 w 5049473"/>
              <a:gd name="connsiteY60" fmla="*/ 811555 h 2613972"/>
              <a:gd name="connsiteX61" fmla="*/ 775889 w 5049473"/>
              <a:gd name="connsiteY61" fmla="*/ 755675 h 2613972"/>
              <a:gd name="connsiteX62" fmla="*/ 764640 w 5049473"/>
              <a:gd name="connsiteY62" fmla="*/ 686006 h 2613972"/>
              <a:gd name="connsiteX63" fmla="*/ 704769 w 5049473"/>
              <a:gd name="connsiteY63" fmla="*/ 651172 h 2613972"/>
              <a:gd name="connsiteX64" fmla="*/ 567246 w 5049473"/>
              <a:gd name="connsiteY64" fmla="*/ 645729 h 2613972"/>
              <a:gd name="connsiteX65" fmla="*/ 468549 w 5049473"/>
              <a:gd name="connsiteY65" fmla="*/ 688909 h 2613972"/>
              <a:gd name="connsiteX66" fmla="*/ 446777 w 5049473"/>
              <a:gd name="connsiteY66" fmla="*/ 761480 h 2613972"/>
              <a:gd name="connsiteX67" fmla="*/ 475806 w 5049473"/>
              <a:gd name="connsiteY67" fmla="*/ 855823 h 2613972"/>
              <a:gd name="connsiteX68" fmla="*/ 533863 w 5049473"/>
              <a:gd name="connsiteY68" fmla="*/ 848566 h 2613972"/>
              <a:gd name="connsiteX69" fmla="*/ 541120 w 5049473"/>
              <a:gd name="connsiteY69" fmla="*/ 826795 h 2613972"/>
              <a:gd name="connsiteX70" fmla="*/ 519349 w 5049473"/>
              <a:gd name="connsiteY70" fmla="*/ 746966 h 2613972"/>
              <a:gd name="connsiteX71" fmla="*/ 497577 w 5049473"/>
              <a:gd name="connsiteY71" fmla="*/ 732452 h 2613972"/>
              <a:gd name="connsiteX72" fmla="*/ 352435 w 5049473"/>
              <a:gd name="connsiteY72" fmla="*/ 739709 h 2613972"/>
              <a:gd name="connsiteX73" fmla="*/ 252286 w 5049473"/>
              <a:gd name="connsiteY73" fmla="*/ 797766 h 2613972"/>
              <a:gd name="connsiteX74" fmla="*/ 192777 w 5049473"/>
              <a:gd name="connsiteY74" fmla="*/ 899366 h 2613972"/>
              <a:gd name="connsiteX75" fmla="*/ 187335 w 5049473"/>
              <a:gd name="connsiteY75" fmla="*/ 1033260 h 2613972"/>
              <a:gd name="connsiteX76" fmla="*/ 218177 w 5049473"/>
              <a:gd name="connsiteY76" fmla="*/ 1077529 h 2613972"/>
              <a:gd name="connsiteX77" fmla="*/ 278049 w 5049473"/>
              <a:gd name="connsiteY77" fmla="*/ 1070272 h 2613972"/>
              <a:gd name="connsiteX78" fmla="*/ 297643 w 5049473"/>
              <a:gd name="connsiteY78" fmla="*/ 1029269 h 2613972"/>
              <a:gd name="connsiteX79" fmla="*/ 260995 w 5049473"/>
              <a:gd name="connsiteY79" fmla="*/ 964318 h 2613972"/>
              <a:gd name="connsiteX80" fmla="*/ 172095 w 5049473"/>
              <a:gd name="connsiteY80" fmla="*/ 958875 h 2613972"/>
              <a:gd name="connsiteX81" fmla="*/ 108957 w 5049473"/>
              <a:gd name="connsiteY81" fmla="*/ 1003143 h 2613972"/>
              <a:gd name="connsiteX82" fmla="*/ 54892 w 5049473"/>
              <a:gd name="connsiteY82" fmla="*/ 1073538 h 2613972"/>
              <a:gd name="connsiteX83" fmla="*/ 14252 w 5049473"/>
              <a:gd name="connsiteY83" fmla="*/ 1163526 h 2613972"/>
              <a:gd name="connsiteX84" fmla="*/ 20783 w 5049473"/>
              <a:gd name="connsiteY84" fmla="*/ 1268755 h 2613972"/>
              <a:gd name="connsiteX85" fmla="*/ 69406 w 5049473"/>
              <a:gd name="connsiteY85" fmla="*/ 1320280 h 2613972"/>
              <a:gd name="connsiteX86" fmla="*/ 112949 w 5049473"/>
              <a:gd name="connsiteY86" fmla="*/ 1349309 h 2613972"/>
              <a:gd name="connsiteX87" fmla="*/ 159032 w 5049473"/>
              <a:gd name="connsiteY87" fmla="*/ 1348583 h 2613972"/>
              <a:gd name="connsiteX88" fmla="*/ 217089 w 5049473"/>
              <a:gd name="connsiteY88" fmla="*/ 1323183 h 2613972"/>
              <a:gd name="connsiteX89" fmla="*/ 199672 w 5049473"/>
              <a:gd name="connsiteY89" fmla="*/ 1249886 h 2613972"/>
              <a:gd name="connsiteX90" fmla="*/ 124197 w 5049473"/>
              <a:gd name="connsiteY90" fmla="*/ 1242992 h 2613972"/>
              <a:gd name="connsiteX91" fmla="*/ 54892 w 5049473"/>
              <a:gd name="connsiteY91" fmla="*/ 1269480 h 2613972"/>
              <a:gd name="connsiteX92" fmla="*/ 33120 w 5049473"/>
              <a:gd name="connsiteY92" fmla="*/ 1305766 h 2613972"/>
              <a:gd name="connsiteX93" fmla="*/ 18606 w 5049473"/>
              <a:gd name="connsiteY93" fmla="*/ 1327538 h 2613972"/>
              <a:gd name="connsiteX94" fmla="*/ 4092 w 5049473"/>
              <a:gd name="connsiteY94" fmla="*/ 1386320 h 2613972"/>
              <a:gd name="connsiteX95" fmla="*/ 3729 w 5049473"/>
              <a:gd name="connsiteY95" fmla="*/ 1442926 h 2613972"/>
              <a:gd name="connsiteX96" fmla="*/ 47635 w 5049473"/>
              <a:gd name="connsiteY96" fmla="*/ 1501709 h 2613972"/>
              <a:gd name="connsiteX97" fmla="*/ 91177 w 5049473"/>
              <a:gd name="connsiteY97" fmla="*/ 1530738 h 2613972"/>
              <a:gd name="connsiteX98" fmla="*/ 127100 w 5049473"/>
              <a:gd name="connsiteY98" fmla="*/ 1575006 h 2613972"/>
              <a:gd name="connsiteX99" fmla="*/ 171006 w 5049473"/>
              <a:gd name="connsiteY99" fmla="*/ 1588795 h 2613972"/>
              <a:gd name="connsiteX100" fmla="*/ 228337 w 5049473"/>
              <a:gd name="connsiteY100" fmla="*/ 1568475 h 2613972"/>
              <a:gd name="connsiteX101" fmla="*/ 236683 w 5049473"/>
              <a:gd name="connsiteY101" fmla="*/ 1490460 h 2613972"/>
              <a:gd name="connsiteX102" fmla="*/ 157217 w 5049473"/>
              <a:gd name="connsiteY102" fmla="*/ 1472318 h 2613972"/>
              <a:gd name="connsiteX103" fmla="*/ 105692 w 5049473"/>
              <a:gd name="connsiteY103" fmla="*/ 1508966 h 2613972"/>
              <a:gd name="connsiteX104" fmla="*/ 105692 w 5049473"/>
              <a:gd name="connsiteY104" fmla="*/ 1704909 h 2613972"/>
              <a:gd name="connsiteX105" fmla="*/ 141615 w 5049473"/>
              <a:gd name="connsiteY105" fmla="*/ 1756072 h 2613972"/>
              <a:gd name="connsiteX106" fmla="*/ 192777 w 5049473"/>
              <a:gd name="connsiteY106" fmla="*/ 1799252 h 2613972"/>
              <a:gd name="connsiteX107" fmla="*/ 250835 w 5049473"/>
              <a:gd name="connsiteY107" fmla="*/ 1835538 h 2613972"/>
              <a:gd name="connsiteX108" fmla="*/ 359692 w 5049473"/>
              <a:gd name="connsiteY108" fmla="*/ 1828280 h 2613972"/>
              <a:gd name="connsiteX109" fmla="*/ 394163 w 5049473"/>
              <a:gd name="connsiteY109" fmla="*/ 1803243 h 2613972"/>
              <a:gd name="connsiteX110" fmla="*/ 410492 w 5049473"/>
              <a:gd name="connsiteY110" fmla="*/ 1704909 h 2613972"/>
              <a:gd name="connsiteX111" fmla="*/ 366949 w 5049473"/>
              <a:gd name="connsiteY111" fmla="*/ 1690395 h 2613972"/>
              <a:gd name="connsiteX112" fmla="*/ 316149 w 5049473"/>
              <a:gd name="connsiteY112" fmla="*/ 1697652 h 2613972"/>
              <a:gd name="connsiteX113" fmla="*/ 279863 w 5049473"/>
              <a:gd name="connsiteY113" fmla="*/ 1726680 h 2613972"/>
              <a:gd name="connsiteX114" fmla="*/ 265349 w 5049473"/>
              <a:gd name="connsiteY114" fmla="*/ 1791995 h 2613972"/>
              <a:gd name="connsiteX115" fmla="*/ 276235 w 5049473"/>
              <a:gd name="connsiteY115" fmla="*/ 1945846 h 2613972"/>
              <a:gd name="connsiteX116" fmla="*/ 331026 w 5049473"/>
              <a:gd name="connsiteY116" fmla="*/ 1991203 h 2613972"/>
              <a:gd name="connsiteX117" fmla="*/ 417749 w 5049473"/>
              <a:gd name="connsiteY117" fmla="*/ 2009709 h 2613972"/>
              <a:gd name="connsiteX118" fmla="*/ 526606 w 5049473"/>
              <a:gd name="connsiteY118" fmla="*/ 2002452 h 2613972"/>
              <a:gd name="connsiteX119" fmla="*/ 555635 w 5049473"/>
              <a:gd name="connsiteY119" fmla="*/ 1980680 h 2613972"/>
              <a:gd name="connsiteX120" fmla="*/ 599177 w 5049473"/>
              <a:gd name="connsiteY120" fmla="*/ 1951652 h 2613972"/>
              <a:gd name="connsiteX121" fmla="*/ 628206 w 5049473"/>
              <a:gd name="connsiteY121" fmla="*/ 1908109 h 2613972"/>
              <a:gd name="connsiteX122" fmla="*/ 613692 w 5049473"/>
              <a:gd name="connsiteY122" fmla="*/ 1842795 h 2613972"/>
              <a:gd name="connsiteX123" fmla="*/ 570149 w 5049473"/>
              <a:gd name="connsiteY123" fmla="*/ 1799252 h 2613972"/>
              <a:gd name="connsiteX124" fmla="*/ 528057 w 5049473"/>
              <a:gd name="connsiteY124" fmla="*/ 1807235 h 2613972"/>
              <a:gd name="connsiteX125" fmla="*/ 481249 w 5049473"/>
              <a:gd name="connsiteY125" fmla="*/ 1905206 h 2613972"/>
              <a:gd name="connsiteX126" fmla="*/ 555635 w 5049473"/>
              <a:gd name="connsiteY126" fmla="*/ 2002452 h 2613972"/>
              <a:gd name="connsiteX127" fmla="*/ 570149 w 5049473"/>
              <a:gd name="connsiteY127" fmla="*/ 2024223 h 2613972"/>
              <a:gd name="connsiteX128" fmla="*/ 700777 w 5049473"/>
              <a:gd name="connsiteY128" fmla="*/ 2075023 h 2613972"/>
              <a:gd name="connsiteX129" fmla="*/ 737063 w 5049473"/>
              <a:gd name="connsiteY129" fmla="*/ 2089538 h 2613972"/>
              <a:gd name="connsiteX130" fmla="*/ 867692 w 5049473"/>
              <a:gd name="connsiteY130" fmla="*/ 2126549 h 2613972"/>
              <a:gd name="connsiteX131" fmla="*/ 969292 w 5049473"/>
              <a:gd name="connsiteY131" fmla="*/ 2154852 h 2613972"/>
              <a:gd name="connsiteX132" fmla="*/ 1078149 w 5049473"/>
              <a:gd name="connsiteY132" fmla="*/ 2140338 h 2613972"/>
              <a:gd name="connsiteX133" fmla="*/ 1128949 w 5049473"/>
              <a:gd name="connsiteY133" fmla="*/ 2111309 h 2613972"/>
              <a:gd name="connsiteX134" fmla="*/ 1247603 w 5049473"/>
              <a:gd name="connsiteY134" fmla="*/ 2020232 h 2613972"/>
              <a:gd name="connsiteX135" fmla="*/ 1291509 w 5049473"/>
              <a:gd name="connsiteY135" fmla="*/ 1963989 h 2613972"/>
              <a:gd name="connsiteX136" fmla="*/ 1278083 w 5049473"/>
              <a:gd name="connsiteY136" fmla="*/ 1846060 h 2613972"/>
              <a:gd name="connsiteX137" fmla="*/ 1223292 w 5049473"/>
              <a:gd name="connsiteY137" fmla="*/ 1821023 h 2613972"/>
              <a:gd name="connsiteX138" fmla="*/ 1129675 w 5049473"/>
              <a:gd name="connsiteY138" fmla="*/ 1839892 h 2613972"/>
              <a:gd name="connsiteX139" fmla="*/ 1107177 w 5049473"/>
              <a:gd name="connsiteY139" fmla="*/ 1900852 h 2613972"/>
              <a:gd name="connsiteX140" fmla="*/ 1085406 w 5049473"/>
              <a:gd name="connsiteY140" fmla="*/ 2009709 h 2613972"/>
              <a:gd name="connsiteX141" fmla="*/ 1020092 w 5049473"/>
              <a:gd name="connsiteY141" fmla="*/ 2002452 h 2613972"/>
              <a:gd name="connsiteX142" fmla="*/ 984532 w 5049473"/>
              <a:gd name="connsiteY142" fmla="*/ 1918269 h 2613972"/>
              <a:gd name="connsiteX143" fmla="*/ 996869 w 5049473"/>
              <a:gd name="connsiteY143" fmla="*/ 1814492 h 2613972"/>
              <a:gd name="connsiteX144" fmla="*/ 1070529 w 5049473"/>
              <a:gd name="connsiteY144" fmla="*/ 1738292 h 2613972"/>
              <a:gd name="connsiteX145" fmla="*/ 1230549 w 5049473"/>
              <a:gd name="connsiteY145" fmla="*/ 1697652 h 2613972"/>
              <a:gd name="connsiteX146" fmla="*/ 1339406 w 5049473"/>
              <a:gd name="connsiteY146" fmla="*/ 1704909 h 2613972"/>
              <a:gd name="connsiteX147" fmla="*/ 1426492 w 5049473"/>
              <a:gd name="connsiteY147" fmla="*/ 1748452 h 2613972"/>
              <a:gd name="connsiteX148" fmla="*/ 1480557 w 5049473"/>
              <a:gd name="connsiteY148" fmla="*/ 1799252 h 2613972"/>
              <a:gd name="connsiteX149" fmla="*/ 1510312 w 5049473"/>
              <a:gd name="connsiteY149" fmla="*/ 1866380 h 2613972"/>
              <a:gd name="connsiteX150" fmla="*/ 1511037 w 5049473"/>
              <a:gd name="connsiteY150" fmla="*/ 1968706 h 2613972"/>
              <a:gd name="connsiteX151" fmla="*/ 1463866 w 5049473"/>
              <a:gd name="connsiteY151" fmla="*/ 2053615 h 2613972"/>
              <a:gd name="connsiteX152" fmla="*/ 1404720 w 5049473"/>
              <a:gd name="connsiteY152" fmla="*/ 2169366 h 2613972"/>
              <a:gd name="connsiteX153" fmla="*/ 1368435 w 5049473"/>
              <a:gd name="connsiteY153" fmla="*/ 2299995 h 2613972"/>
              <a:gd name="connsiteX154" fmla="*/ 1370975 w 5049473"/>
              <a:gd name="connsiteY154" fmla="*/ 2456023 h 2613972"/>
              <a:gd name="connsiteX155" fmla="*/ 1513577 w 5049473"/>
              <a:gd name="connsiteY155" fmla="*/ 2561252 h 2613972"/>
              <a:gd name="connsiteX156" fmla="*/ 1636949 w 5049473"/>
              <a:gd name="connsiteY156" fmla="*/ 2597538 h 2613972"/>
              <a:gd name="connsiteX157" fmla="*/ 1813297 w 5049473"/>
              <a:gd name="connsiteY157" fmla="*/ 2613957 h 2613972"/>
              <a:gd name="connsiteX158" fmla="*/ 1929775 w 5049473"/>
              <a:gd name="connsiteY158" fmla="*/ 2579213 h 2613972"/>
              <a:gd name="connsiteX159" fmla="*/ 1963520 w 5049473"/>
              <a:gd name="connsiteY159" fmla="*/ 2503195 h 2613972"/>
              <a:gd name="connsiteX160" fmla="*/ 2006337 w 5049473"/>
              <a:gd name="connsiteY160" fmla="*/ 2321766 h 2613972"/>
              <a:gd name="connsiteX161" fmla="*/ 2043349 w 5049473"/>
              <a:gd name="connsiteY161" fmla="*/ 2118566 h 2613972"/>
              <a:gd name="connsiteX162" fmla="*/ 2102495 w 5049473"/>
              <a:gd name="connsiteY162" fmla="*/ 1994469 h 2613972"/>
              <a:gd name="connsiteX163" fmla="*/ 2221512 w 5049473"/>
              <a:gd name="connsiteY163" fmla="*/ 1885975 h 2613972"/>
              <a:gd name="connsiteX164" fmla="*/ 2333362 w 5049473"/>
              <a:gd name="connsiteY164" fmla="*/ 1873365 h 2613972"/>
              <a:gd name="connsiteX165" fmla="*/ 2398949 w 5049473"/>
              <a:gd name="connsiteY165" fmla="*/ 1886338 h 2613972"/>
              <a:gd name="connsiteX166" fmla="*/ 2457006 w 5049473"/>
              <a:gd name="connsiteY166" fmla="*/ 1937138 h 2613972"/>
              <a:gd name="connsiteX167" fmla="*/ 2493292 w 5049473"/>
              <a:gd name="connsiteY167" fmla="*/ 1980680 h 2613972"/>
              <a:gd name="connsiteX168" fmla="*/ 2533387 w 5049473"/>
              <a:gd name="connsiteY168" fmla="*/ 2070850 h 2613972"/>
              <a:gd name="connsiteX169" fmla="*/ 2542550 w 5049473"/>
              <a:gd name="connsiteY169" fmla="*/ 2186783 h 2613972"/>
              <a:gd name="connsiteX170" fmla="*/ 2476600 w 5049473"/>
              <a:gd name="connsiteY170" fmla="*/ 2276772 h 2613972"/>
              <a:gd name="connsiteX171" fmla="*/ 2332092 w 5049473"/>
              <a:gd name="connsiteY171" fmla="*/ 2284845 h 2613972"/>
              <a:gd name="connsiteX172" fmla="*/ 2435144 w 5049473"/>
              <a:gd name="connsiteY172" fmla="*/ 2156666 h 2613972"/>
              <a:gd name="connsiteX173" fmla="*/ 2379899 w 5049473"/>
              <a:gd name="connsiteY173" fmla="*/ 2052435 h 2613972"/>
              <a:gd name="connsiteX174" fmla="*/ 2275577 w 5049473"/>
              <a:gd name="connsiteY174" fmla="*/ 2024223 h 2613972"/>
              <a:gd name="connsiteX175" fmla="*/ 2152206 w 5049473"/>
              <a:gd name="connsiteY175" fmla="*/ 2118566 h 2613972"/>
              <a:gd name="connsiteX176" fmla="*/ 2130435 w 5049473"/>
              <a:gd name="connsiteY176" fmla="*/ 2358052 h 2613972"/>
              <a:gd name="connsiteX177" fmla="*/ 2209265 w 5049473"/>
              <a:gd name="connsiteY177" fmla="*/ 2471898 h 2613972"/>
              <a:gd name="connsiteX178" fmla="*/ 2319120 w 5049473"/>
              <a:gd name="connsiteY178" fmla="*/ 2539480 h 2613972"/>
              <a:gd name="connsiteX179" fmla="*/ 2532662 w 5049473"/>
              <a:gd name="connsiteY179" fmla="*/ 2572682 h 2613972"/>
              <a:gd name="connsiteX180" fmla="*/ 2587635 w 5049473"/>
              <a:gd name="connsiteY180" fmla="*/ 2488680 h 2613972"/>
              <a:gd name="connsiteX181" fmla="*/ 2594892 w 5049473"/>
              <a:gd name="connsiteY181" fmla="*/ 2416109 h 2613972"/>
              <a:gd name="connsiteX182" fmla="*/ 2790835 w 5049473"/>
              <a:gd name="connsiteY182" fmla="*/ 2459652 h 2613972"/>
              <a:gd name="connsiteX183" fmla="*/ 2767612 w 5049473"/>
              <a:gd name="connsiteY183" fmla="*/ 2272145 h 2613972"/>
              <a:gd name="connsiteX184" fmla="*/ 2980246 w 5049473"/>
              <a:gd name="connsiteY184" fmla="*/ 2288837 h 2613972"/>
              <a:gd name="connsiteX185" fmla="*/ 2916474 w 5049473"/>
              <a:gd name="connsiteY185" fmla="*/ 2071576 h 2613972"/>
              <a:gd name="connsiteX186" fmla="*/ 3146435 w 5049473"/>
              <a:gd name="connsiteY186" fmla="*/ 2045995 h 2613972"/>
              <a:gd name="connsiteX187" fmla="*/ 3023063 w 5049473"/>
              <a:gd name="connsiteY187" fmla="*/ 1850052 h 2613972"/>
              <a:gd name="connsiteX188" fmla="*/ 3251300 w 5049473"/>
              <a:gd name="connsiteY188" fmla="*/ 1833179 h 2613972"/>
              <a:gd name="connsiteX189" fmla="*/ 3091099 w 5049473"/>
              <a:gd name="connsiteY189" fmla="*/ 1654109 h 2613972"/>
              <a:gd name="connsiteX190" fmla="*/ 3298835 w 5049473"/>
              <a:gd name="connsiteY190" fmla="*/ 1574280 h 2613972"/>
              <a:gd name="connsiteX191" fmla="*/ 3119402 w 5049473"/>
              <a:gd name="connsiteY191" fmla="*/ 1427233 h 2613972"/>
              <a:gd name="connsiteX192" fmla="*/ 3313349 w 5049473"/>
              <a:gd name="connsiteY192" fmla="*/ 1269480 h 2613972"/>
              <a:gd name="connsiteX193" fmla="*/ 3097993 w 5049473"/>
              <a:gd name="connsiteY193" fmla="*/ 1179401 h 2613972"/>
              <a:gd name="connsiteX194" fmla="*/ 3255292 w 5049473"/>
              <a:gd name="connsiteY194" fmla="*/ 1000966 h 2613972"/>
              <a:gd name="connsiteX195" fmla="*/ 3028325 w 5049473"/>
              <a:gd name="connsiteY195" fmla="*/ 929937 h 2613972"/>
              <a:gd name="connsiteX196" fmla="*/ 3131920 w 5049473"/>
              <a:gd name="connsiteY196" fmla="*/ 710680 h 2613972"/>
              <a:gd name="connsiteX197" fmla="*/ 2892435 w 5049473"/>
              <a:gd name="connsiteY197" fmla="*/ 652623 h 2613972"/>
              <a:gd name="connsiteX198" fmla="*/ 2976527 w 5049473"/>
              <a:gd name="connsiteY198" fmla="*/ 470741 h 2613972"/>
              <a:gd name="connsiteX199" fmla="*/ 2736950 w 5049473"/>
              <a:gd name="connsiteY199" fmla="*/ 453233 h 2613972"/>
              <a:gd name="connsiteX200" fmla="*/ 2725520 w 5049473"/>
              <a:gd name="connsiteY200" fmla="*/ 297023 h 2613972"/>
              <a:gd name="connsiteX201" fmla="*/ 2711006 w 5049473"/>
              <a:gd name="connsiteY201" fmla="*/ 238966 h 2613972"/>
              <a:gd name="connsiteX0" fmla="*/ 4779292 w 5049473"/>
              <a:gd name="connsiteY0" fmla="*/ 514738 h 2613972"/>
              <a:gd name="connsiteX1" fmla="*/ 4821292 w 5049473"/>
              <a:gd name="connsiteY1" fmla="*/ 565900 h 2613972"/>
              <a:gd name="connsiteX2" fmla="*/ 4891596 w 5049473"/>
              <a:gd name="connsiteY2" fmla="*/ 551023 h 2613972"/>
              <a:gd name="connsiteX3" fmla="*/ 4895406 w 5049473"/>
              <a:gd name="connsiteY3" fmla="*/ 471195 h 2613972"/>
              <a:gd name="connsiteX4" fmla="*/ 4843880 w 5049473"/>
              <a:gd name="connsiteY4" fmla="*/ 423479 h 2613972"/>
              <a:gd name="connsiteX5" fmla="*/ 4750263 w 5049473"/>
              <a:gd name="connsiteY5" fmla="*/ 427652 h 2613972"/>
              <a:gd name="connsiteX6" fmla="*/ 4684223 w 5049473"/>
              <a:gd name="connsiteY6" fmla="*/ 528435 h 2613972"/>
              <a:gd name="connsiteX7" fmla="*/ 4706720 w 5049473"/>
              <a:gd name="connsiteY7" fmla="*/ 674395 h 2613972"/>
              <a:gd name="connsiteX8" fmla="*/ 4801063 w 5049473"/>
              <a:gd name="connsiteY8" fmla="*/ 739709 h 2613972"/>
              <a:gd name="connsiteX9" fmla="*/ 4915000 w 5049473"/>
              <a:gd name="connsiteY9" fmla="*/ 721385 h 2613972"/>
              <a:gd name="connsiteX10" fmla="*/ 5038190 w 5049473"/>
              <a:gd name="connsiteY10" fmla="*/ 586946 h 2613972"/>
              <a:gd name="connsiteX11" fmla="*/ 5035106 w 5049473"/>
              <a:gd name="connsiteY11" fmla="*/ 445432 h 2613972"/>
              <a:gd name="connsiteX12" fmla="*/ 4960720 w 5049473"/>
              <a:gd name="connsiteY12" fmla="*/ 318795 h 2613972"/>
              <a:gd name="connsiteX13" fmla="*/ 4769676 w 5049473"/>
              <a:gd name="connsiteY13" fmla="*/ 166395 h 2613972"/>
              <a:gd name="connsiteX14" fmla="*/ 4568835 w 5049473"/>
              <a:gd name="connsiteY14" fmla="*/ 72052 h 2613972"/>
              <a:gd name="connsiteX15" fmla="*/ 4264035 w 5049473"/>
              <a:gd name="connsiteY15" fmla="*/ 6738 h 2613972"/>
              <a:gd name="connsiteX16" fmla="*/ 3939822 w 5049473"/>
              <a:gd name="connsiteY16" fmla="*/ 9550 h 2613972"/>
              <a:gd name="connsiteX17" fmla="*/ 3722380 w 5049473"/>
              <a:gd name="connsiteY17" fmla="*/ 72778 h 2613972"/>
              <a:gd name="connsiteX18" fmla="*/ 3547755 w 5049473"/>
              <a:gd name="connsiteY18" fmla="*/ 254932 h 2613972"/>
              <a:gd name="connsiteX19" fmla="*/ 3502035 w 5049473"/>
              <a:gd name="connsiteY19" fmla="*/ 427652 h 2613972"/>
              <a:gd name="connsiteX20" fmla="*/ 3501672 w 5049473"/>
              <a:gd name="connsiteY20" fmla="*/ 560095 h 2613972"/>
              <a:gd name="connsiteX21" fmla="*/ 3554649 w 5049473"/>
              <a:gd name="connsiteY21" fmla="*/ 674395 h 2613972"/>
              <a:gd name="connsiteX22" fmla="*/ 3638106 w 5049473"/>
              <a:gd name="connsiteY22" fmla="*/ 736806 h 2613972"/>
              <a:gd name="connsiteX23" fmla="*/ 3756397 w 5049473"/>
              <a:gd name="connsiteY23" fmla="*/ 759303 h 2613972"/>
              <a:gd name="connsiteX24" fmla="*/ 3886663 w 5049473"/>
              <a:gd name="connsiteY24" fmla="*/ 746966 h 2613972"/>
              <a:gd name="connsiteX25" fmla="*/ 3980643 w 5049473"/>
              <a:gd name="connsiteY25" fmla="*/ 665686 h 2613972"/>
              <a:gd name="connsiteX26" fmla="*/ 4000237 w 5049473"/>
              <a:gd name="connsiteY26" fmla="*/ 584043 h 2613972"/>
              <a:gd name="connsiteX27" fmla="*/ 3943450 w 5049473"/>
              <a:gd name="connsiteY27" fmla="*/ 487160 h 2613972"/>
              <a:gd name="connsiteX28" fmla="*/ 3866706 w 5049473"/>
              <a:gd name="connsiteY28" fmla="*/ 455229 h 2613972"/>
              <a:gd name="connsiteX29" fmla="*/ 3801120 w 5049473"/>
              <a:gd name="connsiteY29" fmla="*/ 466659 h 2613972"/>
              <a:gd name="connsiteX30" fmla="*/ 3763292 w 5049473"/>
              <a:gd name="connsiteY30" fmla="*/ 536509 h 2613972"/>
              <a:gd name="connsiteX31" fmla="*/ 3770005 w 5049473"/>
              <a:gd name="connsiteY31" fmla="*/ 633845 h 2613972"/>
              <a:gd name="connsiteX32" fmla="*/ 3681286 w 5049473"/>
              <a:gd name="connsiteY32" fmla="*/ 546669 h 2613972"/>
              <a:gd name="connsiteX33" fmla="*/ 3668949 w 5049473"/>
              <a:gd name="connsiteY33" fmla="*/ 442166 h 2613972"/>
              <a:gd name="connsiteX34" fmla="*/ 3724285 w 5049473"/>
              <a:gd name="connsiteY34" fmla="*/ 353992 h 2613972"/>
              <a:gd name="connsiteX35" fmla="*/ 3827427 w 5049473"/>
              <a:gd name="connsiteY35" fmla="*/ 318069 h 2613972"/>
              <a:gd name="connsiteX36" fmla="*/ 3959235 w 5049473"/>
              <a:gd name="connsiteY36" fmla="*/ 340566 h 2613972"/>
              <a:gd name="connsiteX37" fmla="*/ 4097120 w 5049473"/>
              <a:gd name="connsiteY37" fmla="*/ 485709 h 2613972"/>
              <a:gd name="connsiteX38" fmla="*/ 4111997 w 5049473"/>
              <a:gd name="connsiteY38" fmla="*/ 627586 h 2613972"/>
              <a:gd name="connsiteX39" fmla="*/ 4060835 w 5049473"/>
              <a:gd name="connsiteY39" fmla="*/ 775995 h 2613972"/>
              <a:gd name="connsiteX40" fmla="*/ 3946897 w 5049473"/>
              <a:gd name="connsiteY40" fmla="*/ 858000 h 2613972"/>
              <a:gd name="connsiteX41" fmla="*/ 3780255 w 5049473"/>
              <a:gd name="connsiteY41" fmla="*/ 892472 h 2613972"/>
              <a:gd name="connsiteX42" fmla="*/ 3567349 w 5049473"/>
              <a:gd name="connsiteY42" fmla="*/ 870338 h 2613972"/>
              <a:gd name="connsiteX43" fmla="*/ 3414586 w 5049473"/>
              <a:gd name="connsiteY43" fmla="*/ 817633 h 2613972"/>
              <a:gd name="connsiteX44" fmla="*/ 3324870 w 5049473"/>
              <a:gd name="connsiteY44" fmla="*/ 699432 h 2613972"/>
              <a:gd name="connsiteX45" fmla="*/ 3267538 w 5049473"/>
              <a:gd name="connsiteY45" fmla="*/ 546941 h 2613972"/>
              <a:gd name="connsiteX46" fmla="*/ 3158772 w 5049473"/>
              <a:gd name="connsiteY46" fmla="*/ 379755 h 2613972"/>
              <a:gd name="connsiteX47" fmla="*/ 3013629 w 5049473"/>
              <a:gd name="connsiteY47" fmla="*/ 211389 h 2613972"/>
              <a:gd name="connsiteX48" fmla="*/ 2684880 w 5049473"/>
              <a:gd name="connsiteY48" fmla="*/ 71326 h 2613972"/>
              <a:gd name="connsiteX49" fmla="*/ 2275577 w 5049473"/>
              <a:gd name="connsiteY49" fmla="*/ 28509 h 2613972"/>
              <a:gd name="connsiteX50" fmla="*/ 1753063 w 5049473"/>
              <a:gd name="connsiteY50" fmla="*/ 35766 h 2613972"/>
              <a:gd name="connsiteX51" fmla="*/ 1275906 w 5049473"/>
              <a:gd name="connsiteY51" fmla="*/ 154783 h 2613972"/>
              <a:gd name="connsiteX52" fmla="*/ 969292 w 5049473"/>
              <a:gd name="connsiteY52" fmla="*/ 267995 h 2613972"/>
              <a:gd name="connsiteX53" fmla="*/ 889463 w 5049473"/>
              <a:gd name="connsiteY53" fmla="*/ 326052 h 2613972"/>
              <a:gd name="connsiteX54" fmla="*/ 763189 w 5049473"/>
              <a:gd name="connsiteY54" fmla="*/ 427289 h 2613972"/>
              <a:gd name="connsiteX55" fmla="*/ 693520 w 5049473"/>
              <a:gd name="connsiteY55" fmla="*/ 507480 h 2613972"/>
              <a:gd name="connsiteX56" fmla="*/ 664492 w 5049473"/>
              <a:gd name="connsiteY56" fmla="*/ 551023 h 2613972"/>
              <a:gd name="connsiteX57" fmla="*/ 642720 w 5049473"/>
              <a:gd name="connsiteY57" fmla="*/ 616338 h 2613972"/>
              <a:gd name="connsiteX58" fmla="*/ 651792 w 5049473"/>
              <a:gd name="connsiteY58" fmla="*/ 747692 h 2613972"/>
              <a:gd name="connsiteX59" fmla="*/ 700052 w 5049473"/>
              <a:gd name="connsiteY59" fmla="*/ 811192 h 2613972"/>
              <a:gd name="connsiteX60" fmla="*/ 751577 w 5049473"/>
              <a:gd name="connsiteY60" fmla="*/ 811555 h 2613972"/>
              <a:gd name="connsiteX61" fmla="*/ 775889 w 5049473"/>
              <a:gd name="connsiteY61" fmla="*/ 755675 h 2613972"/>
              <a:gd name="connsiteX62" fmla="*/ 764640 w 5049473"/>
              <a:gd name="connsiteY62" fmla="*/ 686006 h 2613972"/>
              <a:gd name="connsiteX63" fmla="*/ 704769 w 5049473"/>
              <a:gd name="connsiteY63" fmla="*/ 651172 h 2613972"/>
              <a:gd name="connsiteX64" fmla="*/ 567246 w 5049473"/>
              <a:gd name="connsiteY64" fmla="*/ 645729 h 2613972"/>
              <a:gd name="connsiteX65" fmla="*/ 468549 w 5049473"/>
              <a:gd name="connsiteY65" fmla="*/ 688909 h 2613972"/>
              <a:gd name="connsiteX66" fmla="*/ 446777 w 5049473"/>
              <a:gd name="connsiteY66" fmla="*/ 761480 h 2613972"/>
              <a:gd name="connsiteX67" fmla="*/ 475806 w 5049473"/>
              <a:gd name="connsiteY67" fmla="*/ 855823 h 2613972"/>
              <a:gd name="connsiteX68" fmla="*/ 533863 w 5049473"/>
              <a:gd name="connsiteY68" fmla="*/ 848566 h 2613972"/>
              <a:gd name="connsiteX69" fmla="*/ 541120 w 5049473"/>
              <a:gd name="connsiteY69" fmla="*/ 826795 h 2613972"/>
              <a:gd name="connsiteX70" fmla="*/ 519349 w 5049473"/>
              <a:gd name="connsiteY70" fmla="*/ 746966 h 2613972"/>
              <a:gd name="connsiteX71" fmla="*/ 497577 w 5049473"/>
              <a:gd name="connsiteY71" fmla="*/ 732452 h 2613972"/>
              <a:gd name="connsiteX72" fmla="*/ 352435 w 5049473"/>
              <a:gd name="connsiteY72" fmla="*/ 739709 h 2613972"/>
              <a:gd name="connsiteX73" fmla="*/ 252286 w 5049473"/>
              <a:gd name="connsiteY73" fmla="*/ 797766 h 2613972"/>
              <a:gd name="connsiteX74" fmla="*/ 192777 w 5049473"/>
              <a:gd name="connsiteY74" fmla="*/ 899366 h 2613972"/>
              <a:gd name="connsiteX75" fmla="*/ 187335 w 5049473"/>
              <a:gd name="connsiteY75" fmla="*/ 1033260 h 2613972"/>
              <a:gd name="connsiteX76" fmla="*/ 218177 w 5049473"/>
              <a:gd name="connsiteY76" fmla="*/ 1077529 h 2613972"/>
              <a:gd name="connsiteX77" fmla="*/ 278049 w 5049473"/>
              <a:gd name="connsiteY77" fmla="*/ 1070272 h 2613972"/>
              <a:gd name="connsiteX78" fmla="*/ 297643 w 5049473"/>
              <a:gd name="connsiteY78" fmla="*/ 1029269 h 2613972"/>
              <a:gd name="connsiteX79" fmla="*/ 260995 w 5049473"/>
              <a:gd name="connsiteY79" fmla="*/ 964318 h 2613972"/>
              <a:gd name="connsiteX80" fmla="*/ 172095 w 5049473"/>
              <a:gd name="connsiteY80" fmla="*/ 958875 h 2613972"/>
              <a:gd name="connsiteX81" fmla="*/ 108957 w 5049473"/>
              <a:gd name="connsiteY81" fmla="*/ 1003143 h 2613972"/>
              <a:gd name="connsiteX82" fmla="*/ 54892 w 5049473"/>
              <a:gd name="connsiteY82" fmla="*/ 1073538 h 2613972"/>
              <a:gd name="connsiteX83" fmla="*/ 14252 w 5049473"/>
              <a:gd name="connsiteY83" fmla="*/ 1163526 h 2613972"/>
              <a:gd name="connsiteX84" fmla="*/ 20783 w 5049473"/>
              <a:gd name="connsiteY84" fmla="*/ 1268755 h 2613972"/>
              <a:gd name="connsiteX85" fmla="*/ 69406 w 5049473"/>
              <a:gd name="connsiteY85" fmla="*/ 1320280 h 2613972"/>
              <a:gd name="connsiteX86" fmla="*/ 112949 w 5049473"/>
              <a:gd name="connsiteY86" fmla="*/ 1349309 h 2613972"/>
              <a:gd name="connsiteX87" fmla="*/ 159032 w 5049473"/>
              <a:gd name="connsiteY87" fmla="*/ 1348583 h 2613972"/>
              <a:gd name="connsiteX88" fmla="*/ 217089 w 5049473"/>
              <a:gd name="connsiteY88" fmla="*/ 1323183 h 2613972"/>
              <a:gd name="connsiteX89" fmla="*/ 199672 w 5049473"/>
              <a:gd name="connsiteY89" fmla="*/ 1249886 h 2613972"/>
              <a:gd name="connsiteX90" fmla="*/ 124197 w 5049473"/>
              <a:gd name="connsiteY90" fmla="*/ 1242992 h 2613972"/>
              <a:gd name="connsiteX91" fmla="*/ 54892 w 5049473"/>
              <a:gd name="connsiteY91" fmla="*/ 1269480 h 2613972"/>
              <a:gd name="connsiteX92" fmla="*/ 33120 w 5049473"/>
              <a:gd name="connsiteY92" fmla="*/ 1305766 h 2613972"/>
              <a:gd name="connsiteX93" fmla="*/ 18606 w 5049473"/>
              <a:gd name="connsiteY93" fmla="*/ 1327538 h 2613972"/>
              <a:gd name="connsiteX94" fmla="*/ 4092 w 5049473"/>
              <a:gd name="connsiteY94" fmla="*/ 1386320 h 2613972"/>
              <a:gd name="connsiteX95" fmla="*/ 3729 w 5049473"/>
              <a:gd name="connsiteY95" fmla="*/ 1442926 h 2613972"/>
              <a:gd name="connsiteX96" fmla="*/ 47635 w 5049473"/>
              <a:gd name="connsiteY96" fmla="*/ 1501709 h 2613972"/>
              <a:gd name="connsiteX97" fmla="*/ 91177 w 5049473"/>
              <a:gd name="connsiteY97" fmla="*/ 1530738 h 2613972"/>
              <a:gd name="connsiteX98" fmla="*/ 127100 w 5049473"/>
              <a:gd name="connsiteY98" fmla="*/ 1575006 h 2613972"/>
              <a:gd name="connsiteX99" fmla="*/ 171006 w 5049473"/>
              <a:gd name="connsiteY99" fmla="*/ 1588795 h 2613972"/>
              <a:gd name="connsiteX100" fmla="*/ 228337 w 5049473"/>
              <a:gd name="connsiteY100" fmla="*/ 1568475 h 2613972"/>
              <a:gd name="connsiteX101" fmla="*/ 236683 w 5049473"/>
              <a:gd name="connsiteY101" fmla="*/ 1490460 h 2613972"/>
              <a:gd name="connsiteX102" fmla="*/ 157217 w 5049473"/>
              <a:gd name="connsiteY102" fmla="*/ 1472318 h 2613972"/>
              <a:gd name="connsiteX103" fmla="*/ 105692 w 5049473"/>
              <a:gd name="connsiteY103" fmla="*/ 1508966 h 2613972"/>
              <a:gd name="connsiteX104" fmla="*/ 105692 w 5049473"/>
              <a:gd name="connsiteY104" fmla="*/ 1704909 h 2613972"/>
              <a:gd name="connsiteX105" fmla="*/ 141615 w 5049473"/>
              <a:gd name="connsiteY105" fmla="*/ 1756072 h 2613972"/>
              <a:gd name="connsiteX106" fmla="*/ 192777 w 5049473"/>
              <a:gd name="connsiteY106" fmla="*/ 1799252 h 2613972"/>
              <a:gd name="connsiteX107" fmla="*/ 250835 w 5049473"/>
              <a:gd name="connsiteY107" fmla="*/ 1835538 h 2613972"/>
              <a:gd name="connsiteX108" fmla="*/ 359692 w 5049473"/>
              <a:gd name="connsiteY108" fmla="*/ 1828280 h 2613972"/>
              <a:gd name="connsiteX109" fmla="*/ 394163 w 5049473"/>
              <a:gd name="connsiteY109" fmla="*/ 1803243 h 2613972"/>
              <a:gd name="connsiteX110" fmla="*/ 410492 w 5049473"/>
              <a:gd name="connsiteY110" fmla="*/ 1704909 h 2613972"/>
              <a:gd name="connsiteX111" fmla="*/ 366949 w 5049473"/>
              <a:gd name="connsiteY111" fmla="*/ 1690395 h 2613972"/>
              <a:gd name="connsiteX112" fmla="*/ 316149 w 5049473"/>
              <a:gd name="connsiteY112" fmla="*/ 1697652 h 2613972"/>
              <a:gd name="connsiteX113" fmla="*/ 279863 w 5049473"/>
              <a:gd name="connsiteY113" fmla="*/ 1726680 h 2613972"/>
              <a:gd name="connsiteX114" fmla="*/ 265349 w 5049473"/>
              <a:gd name="connsiteY114" fmla="*/ 1791995 h 2613972"/>
              <a:gd name="connsiteX115" fmla="*/ 276235 w 5049473"/>
              <a:gd name="connsiteY115" fmla="*/ 1945846 h 2613972"/>
              <a:gd name="connsiteX116" fmla="*/ 331026 w 5049473"/>
              <a:gd name="connsiteY116" fmla="*/ 1991203 h 2613972"/>
              <a:gd name="connsiteX117" fmla="*/ 417749 w 5049473"/>
              <a:gd name="connsiteY117" fmla="*/ 2009709 h 2613972"/>
              <a:gd name="connsiteX118" fmla="*/ 526606 w 5049473"/>
              <a:gd name="connsiteY118" fmla="*/ 2002452 h 2613972"/>
              <a:gd name="connsiteX119" fmla="*/ 555635 w 5049473"/>
              <a:gd name="connsiteY119" fmla="*/ 1980680 h 2613972"/>
              <a:gd name="connsiteX120" fmla="*/ 599177 w 5049473"/>
              <a:gd name="connsiteY120" fmla="*/ 1951652 h 2613972"/>
              <a:gd name="connsiteX121" fmla="*/ 628206 w 5049473"/>
              <a:gd name="connsiteY121" fmla="*/ 1908109 h 2613972"/>
              <a:gd name="connsiteX122" fmla="*/ 613692 w 5049473"/>
              <a:gd name="connsiteY122" fmla="*/ 1842795 h 2613972"/>
              <a:gd name="connsiteX123" fmla="*/ 570149 w 5049473"/>
              <a:gd name="connsiteY123" fmla="*/ 1799252 h 2613972"/>
              <a:gd name="connsiteX124" fmla="*/ 528057 w 5049473"/>
              <a:gd name="connsiteY124" fmla="*/ 1807235 h 2613972"/>
              <a:gd name="connsiteX125" fmla="*/ 481249 w 5049473"/>
              <a:gd name="connsiteY125" fmla="*/ 1905206 h 2613972"/>
              <a:gd name="connsiteX126" fmla="*/ 555635 w 5049473"/>
              <a:gd name="connsiteY126" fmla="*/ 2002452 h 2613972"/>
              <a:gd name="connsiteX127" fmla="*/ 570149 w 5049473"/>
              <a:gd name="connsiteY127" fmla="*/ 2024223 h 2613972"/>
              <a:gd name="connsiteX128" fmla="*/ 700777 w 5049473"/>
              <a:gd name="connsiteY128" fmla="*/ 2075023 h 2613972"/>
              <a:gd name="connsiteX129" fmla="*/ 737063 w 5049473"/>
              <a:gd name="connsiteY129" fmla="*/ 2089538 h 2613972"/>
              <a:gd name="connsiteX130" fmla="*/ 867692 w 5049473"/>
              <a:gd name="connsiteY130" fmla="*/ 2126549 h 2613972"/>
              <a:gd name="connsiteX131" fmla="*/ 969292 w 5049473"/>
              <a:gd name="connsiteY131" fmla="*/ 2154852 h 2613972"/>
              <a:gd name="connsiteX132" fmla="*/ 1078149 w 5049473"/>
              <a:gd name="connsiteY132" fmla="*/ 2140338 h 2613972"/>
              <a:gd name="connsiteX133" fmla="*/ 1128949 w 5049473"/>
              <a:gd name="connsiteY133" fmla="*/ 2111309 h 2613972"/>
              <a:gd name="connsiteX134" fmla="*/ 1247603 w 5049473"/>
              <a:gd name="connsiteY134" fmla="*/ 2020232 h 2613972"/>
              <a:gd name="connsiteX135" fmla="*/ 1291509 w 5049473"/>
              <a:gd name="connsiteY135" fmla="*/ 1963989 h 2613972"/>
              <a:gd name="connsiteX136" fmla="*/ 1278083 w 5049473"/>
              <a:gd name="connsiteY136" fmla="*/ 1846060 h 2613972"/>
              <a:gd name="connsiteX137" fmla="*/ 1223292 w 5049473"/>
              <a:gd name="connsiteY137" fmla="*/ 1821023 h 2613972"/>
              <a:gd name="connsiteX138" fmla="*/ 1129675 w 5049473"/>
              <a:gd name="connsiteY138" fmla="*/ 1839892 h 2613972"/>
              <a:gd name="connsiteX139" fmla="*/ 1107177 w 5049473"/>
              <a:gd name="connsiteY139" fmla="*/ 1900852 h 2613972"/>
              <a:gd name="connsiteX140" fmla="*/ 1085406 w 5049473"/>
              <a:gd name="connsiteY140" fmla="*/ 2009709 h 2613972"/>
              <a:gd name="connsiteX141" fmla="*/ 1020092 w 5049473"/>
              <a:gd name="connsiteY141" fmla="*/ 2002452 h 2613972"/>
              <a:gd name="connsiteX142" fmla="*/ 984532 w 5049473"/>
              <a:gd name="connsiteY142" fmla="*/ 1918269 h 2613972"/>
              <a:gd name="connsiteX143" fmla="*/ 996869 w 5049473"/>
              <a:gd name="connsiteY143" fmla="*/ 1814492 h 2613972"/>
              <a:gd name="connsiteX144" fmla="*/ 1070529 w 5049473"/>
              <a:gd name="connsiteY144" fmla="*/ 1738292 h 2613972"/>
              <a:gd name="connsiteX145" fmla="*/ 1230549 w 5049473"/>
              <a:gd name="connsiteY145" fmla="*/ 1697652 h 2613972"/>
              <a:gd name="connsiteX146" fmla="*/ 1339406 w 5049473"/>
              <a:gd name="connsiteY146" fmla="*/ 1704909 h 2613972"/>
              <a:gd name="connsiteX147" fmla="*/ 1426492 w 5049473"/>
              <a:gd name="connsiteY147" fmla="*/ 1748452 h 2613972"/>
              <a:gd name="connsiteX148" fmla="*/ 1480557 w 5049473"/>
              <a:gd name="connsiteY148" fmla="*/ 1799252 h 2613972"/>
              <a:gd name="connsiteX149" fmla="*/ 1510312 w 5049473"/>
              <a:gd name="connsiteY149" fmla="*/ 1866380 h 2613972"/>
              <a:gd name="connsiteX150" fmla="*/ 1511037 w 5049473"/>
              <a:gd name="connsiteY150" fmla="*/ 1968706 h 2613972"/>
              <a:gd name="connsiteX151" fmla="*/ 1463866 w 5049473"/>
              <a:gd name="connsiteY151" fmla="*/ 2053615 h 2613972"/>
              <a:gd name="connsiteX152" fmla="*/ 1404720 w 5049473"/>
              <a:gd name="connsiteY152" fmla="*/ 2169366 h 2613972"/>
              <a:gd name="connsiteX153" fmla="*/ 1368435 w 5049473"/>
              <a:gd name="connsiteY153" fmla="*/ 2299995 h 2613972"/>
              <a:gd name="connsiteX154" fmla="*/ 1370975 w 5049473"/>
              <a:gd name="connsiteY154" fmla="*/ 2456023 h 2613972"/>
              <a:gd name="connsiteX155" fmla="*/ 1513577 w 5049473"/>
              <a:gd name="connsiteY155" fmla="*/ 2561252 h 2613972"/>
              <a:gd name="connsiteX156" fmla="*/ 1636949 w 5049473"/>
              <a:gd name="connsiteY156" fmla="*/ 2597538 h 2613972"/>
              <a:gd name="connsiteX157" fmla="*/ 1813297 w 5049473"/>
              <a:gd name="connsiteY157" fmla="*/ 2613957 h 2613972"/>
              <a:gd name="connsiteX158" fmla="*/ 1929775 w 5049473"/>
              <a:gd name="connsiteY158" fmla="*/ 2579213 h 2613972"/>
              <a:gd name="connsiteX159" fmla="*/ 1963520 w 5049473"/>
              <a:gd name="connsiteY159" fmla="*/ 2503195 h 2613972"/>
              <a:gd name="connsiteX160" fmla="*/ 2006337 w 5049473"/>
              <a:gd name="connsiteY160" fmla="*/ 2321766 h 2613972"/>
              <a:gd name="connsiteX161" fmla="*/ 2043349 w 5049473"/>
              <a:gd name="connsiteY161" fmla="*/ 2118566 h 2613972"/>
              <a:gd name="connsiteX162" fmla="*/ 2102495 w 5049473"/>
              <a:gd name="connsiteY162" fmla="*/ 1994469 h 2613972"/>
              <a:gd name="connsiteX163" fmla="*/ 2221512 w 5049473"/>
              <a:gd name="connsiteY163" fmla="*/ 1885975 h 2613972"/>
              <a:gd name="connsiteX164" fmla="*/ 2333362 w 5049473"/>
              <a:gd name="connsiteY164" fmla="*/ 1873365 h 2613972"/>
              <a:gd name="connsiteX165" fmla="*/ 2398949 w 5049473"/>
              <a:gd name="connsiteY165" fmla="*/ 1886338 h 2613972"/>
              <a:gd name="connsiteX166" fmla="*/ 2457006 w 5049473"/>
              <a:gd name="connsiteY166" fmla="*/ 1937138 h 2613972"/>
              <a:gd name="connsiteX167" fmla="*/ 2493292 w 5049473"/>
              <a:gd name="connsiteY167" fmla="*/ 1980680 h 2613972"/>
              <a:gd name="connsiteX168" fmla="*/ 2533387 w 5049473"/>
              <a:gd name="connsiteY168" fmla="*/ 2070850 h 2613972"/>
              <a:gd name="connsiteX169" fmla="*/ 2542550 w 5049473"/>
              <a:gd name="connsiteY169" fmla="*/ 2186783 h 2613972"/>
              <a:gd name="connsiteX170" fmla="*/ 2476600 w 5049473"/>
              <a:gd name="connsiteY170" fmla="*/ 2276772 h 2613972"/>
              <a:gd name="connsiteX171" fmla="*/ 2332092 w 5049473"/>
              <a:gd name="connsiteY171" fmla="*/ 2284845 h 2613972"/>
              <a:gd name="connsiteX172" fmla="*/ 2435144 w 5049473"/>
              <a:gd name="connsiteY172" fmla="*/ 2156666 h 2613972"/>
              <a:gd name="connsiteX173" fmla="*/ 2379899 w 5049473"/>
              <a:gd name="connsiteY173" fmla="*/ 2052435 h 2613972"/>
              <a:gd name="connsiteX174" fmla="*/ 2275577 w 5049473"/>
              <a:gd name="connsiteY174" fmla="*/ 2024223 h 2613972"/>
              <a:gd name="connsiteX175" fmla="*/ 2152206 w 5049473"/>
              <a:gd name="connsiteY175" fmla="*/ 2118566 h 2613972"/>
              <a:gd name="connsiteX176" fmla="*/ 2130435 w 5049473"/>
              <a:gd name="connsiteY176" fmla="*/ 2358052 h 2613972"/>
              <a:gd name="connsiteX177" fmla="*/ 2209265 w 5049473"/>
              <a:gd name="connsiteY177" fmla="*/ 2471898 h 2613972"/>
              <a:gd name="connsiteX178" fmla="*/ 2319120 w 5049473"/>
              <a:gd name="connsiteY178" fmla="*/ 2539480 h 2613972"/>
              <a:gd name="connsiteX179" fmla="*/ 2532662 w 5049473"/>
              <a:gd name="connsiteY179" fmla="*/ 2572682 h 2613972"/>
              <a:gd name="connsiteX180" fmla="*/ 2587635 w 5049473"/>
              <a:gd name="connsiteY180" fmla="*/ 2488680 h 2613972"/>
              <a:gd name="connsiteX181" fmla="*/ 2594892 w 5049473"/>
              <a:gd name="connsiteY181" fmla="*/ 2416109 h 2613972"/>
              <a:gd name="connsiteX182" fmla="*/ 2790835 w 5049473"/>
              <a:gd name="connsiteY182" fmla="*/ 2459652 h 2613972"/>
              <a:gd name="connsiteX183" fmla="*/ 2767612 w 5049473"/>
              <a:gd name="connsiteY183" fmla="*/ 2272145 h 2613972"/>
              <a:gd name="connsiteX184" fmla="*/ 2980246 w 5049473"/>
              <a:gd name="connsiteY184" fmla="*/ 2288837 h 2613972"/>
              <a:gd name="connsiteX185" fmla="*/ 2916474 w 5049473"/>
              <a:gd name="connsiteY185" fmla="*/ 2071576 h 2613972"/>
              <a:gd name="connsiteX186" fmla="*/ 3146435 w 5049473"/>
              <a:gd name="connsiteY186" fmla="*/ 2045995 h 2613972"/>
              <a:gd name="connsiteX187" fmla="*/ 3023063 w 5049473"/>
              <a:gd name="connsiteY187" fmla="*/ 1850052 h 2613972"/>
              <a:gd name="connsiteX188" fmla="*/ 3251300 w 5049473"/>
              <a:gd name="connsiteY188" fmla="*/ 1833179 h 2613972"/>
              <a:gd name="connsiteX189" fmla="*/ 3091099 w 5049473"/>
              <a:gd name="connsiteY189" fmla="*/ 1654109 h 2613972"/>
              <a:gd name="connsiteX190" fmla="*/ 3298835 w 5049473"/>
              <a:gd name="connsiteY190" fmla="*/ 1574280 h 2613972"/>
              <a:gd name="connsiteX191" fmla="*/ 3119402 w 5049473"/>
              <a:gd name="connsiteY191" fmla="*/ 1427233 h 2613972"/>
              <a:gd name="connsiteX192" fmla="*/ 3313349 w 5049473"/>
              <a:gd name="connsiteY192" fmla="*/ 1269480 h 2613972"/>
              <a:gd name="connsiteX193" fmla="*/ 3097993 w 5049473"/>
              <a:gd name="connsiteY193" fmla="*/ 1179401 h 2613972"/>
              <a:gd name="connsiteX194" fmla="*/ 3255292 w 5049473"/>
              <a:gd name="connsiteY194" fmla="*/ 1000966 h 2613972"/>
              <a:gd name="connsiteX195" fmla="*/ 3028325 w 5049473"/>
              <a:gd name="connsiteY195" fmla="*/ 929937 h 2613972"/>
              <a:gd name="connsiteX196" fmla="*/ 3131920 w 5049473"/>
              <a:gd name="connsiteY196" fmla="*/ 710680 h 2613972"/>
              <a:gd name="connsiteX197" fmla="*/ 2892435 w 5049473"/>
              <a:gd name="connsiteY197" fmla="*/ 652623 h 2613972"/>
              <a:gd name="connsiteX198" fmla="*/ 2976527 w 5049473"/>
              <a:gd name="connsiteY198" fmla="*/ 470741 h 2613972"/>
              <a:gd name="connsiteX199" fmla="*/ 2736950 w 5049473"/>
              <a:gd name="connsiteY199" fmla="*/ 453233 h 2613972"/>
              <a:gd name="connsiteX200" fmla="*/ 2725520 w 5049473"/>
              <a:gd name="connsiteY200" fmla="*/ 297023 h 2613972"/>
              <a:gd name="connsiteX201" fmla="*/ 2711006 w 5049473"/>
              <a:gd name="connsiteY201" fmla="*/ 238966 h 2613972"/>
              <a:gd name="connsiteX0" fmla="*/ 4779292 w 5049473"/>
              <a:gd name="connsiteY0" fmla="*/ 514738 h 2613972"/>
              <a:gd name="connsiteX1" fmla="*/ 4821292 w 5049473"/>
              <a:gd name="connsiteY1" fmla="*/ 565900 h 2613972"/>
              <a:gd name="connsiteX2" fmla="*/ 4891596 w 5049473"/>
              <a:gd name="connsiteY2" fmla="*/ 551023 h 2613972"/>
              <a:gd name="connsiteX3" fmla="*/ 4895406 w 5049473"/>
              <a:gd name="connsiteY3" fmla="*/ 471195 h 2613972"/>
              <a:gd name="connsiteX4" fmla="*/ 4843880 w 5049473"/>
              <a:gd name="connsiteY4" fmla="*/ 423479 h 2613972"/>
              <a:gd name="connsiteX5" fmla="*/ 4750263 w 5049473"/>
              <a:gd name="connsiteY5" fmla="*/ 427652 h 2613972"/>
              <a:gd name="connsiteX6" fmla="*/ 4684223 w 5049473"/>
              <a:gd name="connsiteY6" fmla="*/ 528435 h 2613972"/>
              <a:gd name="connsiteX7" fmla="*/ 4706720 w 5049473"/>
              <a:gd name="connsiteY7" fmla="*/ 674395 h 2613972"/>
              <a:gd name="connsiteX8" fmla="*/ 4801063 w 5049473"/>
              <a:gd name="connsiteY8" fmla="*/ 739709 h 2613972"/>
              <a:gd name="connsiteX9" fmla="*/ 4915000 w 5049473"/>
              <a:gd name="connsiteY9" fmla="*/ 721385 h 2613972"/>
              <a:gd name="connsiteX10" fmla="*/ 5038190 w 5049473"/>
              <a:gd name="connsiteY10" fmla="*/ 586946 h 2613972"/>
              <a:gd name="connsiteX11" fmla="*/ 5035106 w 5049473"/>
              <a:gd name="connsiteY11" fmla="*/ 445432 h 2613972"/>
              <a:gd name="connsiteX12" fmla="*/ 4960720 w 5049473"/>
              <a:gd name="connsiteY12" fmla="*/ 318795 h 2613972"/>
              <a:gd name="connsiteX13" fmla="*/ 4769676 w 5049473"/>
              <a:gd name="connsiteY13" fmla="*/ 166395 h 2613972"/>
              <a:gd name="connsiteX14" fmla="*/ 4568835 w 5049473"/>
              <a:gd name="connsiteY14" fmla="*/ 72052 h 2613972"/>
              <a:gd name="connsiteX15" fmla="*/ 4264035 w 5049473"/>
              <a:gd name="connsiteY15" fmla="*/ 6738 h 2613972"/>
              <a:gd name="connsiteX16" fmla="*/ 3939822 w 5049473"/>
              <a:gd name="connsiteY16" fmla="*/ 9550 h 2613972"/>
              <a:gd name="connsiteX17" fmla="*/ 3722380 w 5049473"/>
              <a:gd name="connsiteY17" fmla="*/ 72778 h 2613972"/>
              <a:gd name="connsiteX18" fmla="*/ 3547755 w 5049473"/>
              <a:gd name="connsiteY18" fmla="*/ 254932 h 2613972"/>
              <a:gd name="connsiteX19" fmla="*/ 3502035 w 5049473"/>
              <a:gd name="connsiteY19" fmla="*/ 427652 h 2613972"/>
              <a:gd name="connsiteX20" fmla="*/ 3501672 w 5049473"/>
              <a:gd name="connsiteY20" fmla="*/ 560095 h 2613972"/>
              <a:gd name="connsiteX21" fmla="*/ 3554649 w 5049473"/>
              <a:gd name="connsiteY21" fmla="*/ 674395 h 2613972"/>
              <a:gd name="connsiteX22" fmla="*/ 3638106 w 5049473"/>
              <a:gd name="connsiteY22" fmla="*/ 736806 h 2613972"/>
              <a:gd name="connsiteX23" fmla="*/ 3756397 w 5049473"/>
              <a:gd name="connsiteY23" fmla="*/ 759303 h 2613972"/>
              <a:gd name="connsiteX24" fmla="*/ 3886663 w 5049473"/>
              <a:gd name="connsiteY24" fmla="*/ 746966 h 2613972"/>
              <a:gd name="connsiteX25" fmla="*/ 3980643 w 5049473"/>
              <a:gd name="connsiteY25" fmla="*/ 665686 h 2613972"/>
              <a:gd name="connsiteX26" fmla="*/ 4000237 w 5049473"/>
              <a:gd name="connsiteY26" fmla="*/ 584043 h 2613972"/>
              <a:gd name="connsiteX27" fmla="*/ 3943450 w 5049473"/>
              <a:gd name="connsiteY27" fmla="*/ 487160 h 2613972"/>
              <a:gd name="connsiteX28" fmla="*/ 3866706 w 5049473"/>
              <a:gd name="connsiteY28" fmla="*/ 455229 h 2613972"/>
              <a:gd name="connsiteX29" fmla="*/ 3801120 w 5049473"/>
              <a:gd name="connsiteY29" fmla="*/ 466659 h 2613972"/>
              <a:gd name="connsiteX30" fmla="*/ 3763292 w 5049473"/>
              <a:gd name="connsiteY30" fmla="*/ 536509 h 2613972"/>
              <a:gd name="connsiteX31" fmla="*/ 3770005 w 5049473"/>
              <a:gd name="connsiteY31" fmla="*/ 633845 h 2613972"/>
              <a:gd name="connsiteX32" fmla="*/ 3681286 w 5049473"/>
              <a:gd name="connsiteY32" fmla="*/ 546669 h 2613972"/>
              <a:gd name="connsiteX33" fmla="*/ 3668949 w 5049473"/>
              <a:gd name="connsiteY33" fmla="*/ 442166 h 2613972"/>
              <a:gd name="connsiteX34" fmla="*/ 3724285 w 5049473"/>
              <a:gd name="connsiteY34" fmla="*/ 353992 h 2613972"/>
              <a:gd name="connsiteX35" fmla="*/ 3827427 w 5049473"/>
              <a:gd name="connsiteY35" fmla="*/ 318069 h 2613972"/>
              <a:gd name="connsiteX36" fmla="*/ 3959235 w 5049473"/>
              <a:gd name="connsiteY36" fmla="*/ 340566 h 2613972"/>
              <a:gd name="connsiteX37" fmla="*/ 4097120 w 5049473"/>
              <a:gd name="connsiteY37" fmla="*/ 485709 h 2613972"/>
              <a:gd name="connsiteX38" fmla="*/ 4111997 w 5049473"/>
              <a:gd name="connsiteY38" fmla="*/ 627586 h 2613972"/>
              <a:gd name="connsiteX39" fmla="*/ 4060835 w 5049473"/>
              <a:gd name="connsiteY39" fmla="*/ 775995 h 2613972"/>
              <a:gd name="connsiteX40" fmla="*/ 3946897 w 5049473"/>
              <a:gd name="connsiteY40" fmla="*/ 858000 h 2613972"/>
              <a:gd name="connsiteX41" fmla="*/ 3780255 w 5049473"/>
              <a:gd name="connsiteY41" fmla="*/ 892472 h 2613972"/>
              <a:gd name="connsiteX42" fmla="*/ 3567349 w 5049473"/>
              <a:gd name="connsiteY42" fmla="*/ 870338 h 2613972"/>
              <a:gd name="connsiteX43" fmla="*/ 3414586 w 5049473"/>
              <a:gd name="connsiteY43" fmla="*/ 817633 h 2613972"/>
              <a:gd name="connsiteX44" fmla="*/ 3324870 w 5049473"/>
              <a:gd name="connsiteY44" fmla="*/ 699432 h 2613972"/>
              <a:gd name="connsiteX45" fmla="*/ 3158772 w 5049473"/>
              <a:gd name="connsiteY45" fmla="*/ 379755 h 2613972"/>
              <a:gd name="connsiteX46" fmla="*/ 3013629 w 5049473"/>
              <a:gd name="connsiteY46" fmla="*/ 211389 h 2613972"/>
              <a:gd name="connsiteX47" fmla="*/ 2684880 w 5049473"/>
              <a:gd name="connsiteY47" fmla="*/ 71326 h 2613972"/>
              <a:gd name="connsiteX48" fmla="*/ 2275577 w 5049473"/>
              <a:gd name="connsiteY48" fmla="*/ 28509 h 2613972"/>
              <a:gd name="connsiteX49" fmla="*/ 1753063 w 5049473"/>
              <a:gd name="connsiteY49" fmla="*/ 35766 h 2613972"/>
              <a:gd name="connsiteX50" fmla="*/ 1275906 w 5049473"/>
              <a:gd name="connsiteY50" fmla="*/ 154783 h 2613972"/>
              <a:gd name="connsiteX51" fmla="*/ 969292 w 5049473"/>
              <a:gd name="connsiteY51" fmla="*/ 267995 h 2613972"/>
              <a:gd name="connsiteX52" fmla="*/ 889463 w 5049473"/>
              <a:gd name="connsiteY52" fmla="*/ 326052 h 2613972"/>
              <a:gd name="connsiteX53" fmla="*/ 763189 w 5049473"/>
              <a:gd name="connsiteY53" fmla="*/ 427289 h 2613972"/>
              <a:gd name="connsiteX54" fmla="*/ 693520 w 5049473"/>
              <a:gd name="connsiteY54" fmla="*/ 507480 h 2613972"/>
              <a:gd name="connsiteX55" fmla="*/ 664492 w 5049473"/>
              <a:gd name="connsiteY55" fmla="*/ 551023 h 2613972"/>
              <a:gd name="connsiteX56" fmla="*/ 642720 w 5049473"/>
              <a:gd name="connsiteY56" fmla="*/ 616338 h 2613972"/>
              <a:gd name="connsiteX57" fmla="*/ 651792 w 5049473"/>
              <a:gd name="connsiteY57" fmla="*/ 747692 h 2613972"/>
              <a:gd name="connsiteX58" fmla="*/ 700052 w 5049473"/>
              <a:gd name="connsiteY58" fmla="*/ 811192 h 2613972"/>
              <a:gd name="connsiteX59" fmla="*/ 751577 w 5049473"/>
              <a:gd name="connsiteY59" fmla="*/ 811555 h 2613972"/>
              <a:gd name="connsiteX60" fmla="*/ 775889 w 5049473"/>
              <a:gd name="connsiteY60" fmla="*/ 755675 h 2613972"/>
              <a:gd name="connsiteX61" fmla="*/ 764640 w 5049473"/>
              <a:gd name="connsiteY61" fmla="*/ 686006 h 2613972"/>
              <a:gd name="connsiteX62" fmla="*/ 704769 w 5049473"/>
              <a:gd name="connsiteY62" fmla="*/ 651172 h 2613972"/>
              <a:gd name="connsiteX63" fmla="*/ 567246 w 5049473"/>
              <a:gd name="connsiteY63" fmla="*/ 645729 h 2613972"/>
              <a:gd name="connsiteX64" fmla="*/ 468549 w 5049473"/>
              <a:gd name="connsiteY64" fmla="*/ 688909 h 2613972"/>
              <a:gd name="connsiteX65" fmla="*/ 446777 w 5049473"/>
              <a:gd name="connsiteY65" fmla="*/ 761480 h 2613972"/>
              <a:gd name="connsiteX66" fmla="*/ 475806 w 5049473"/>
              <a:gd name="connsiteY66" fmla="*/ 855823 h 2613972"/>
              <a:gd name="connsiteX67" fmla="*/ 533863 w 5049473"/>
              <a:gd name="connsiteY67" fmla="*/ 848566 h 2613972"/>
              <a:gd name="connsiteX68" fmla="*/ 541120 w 5049473"/>
              <a:gd name="connsiteY68" fmla="*/ 826795 h 2613972"/>
              <a:gd name="connsiteX69" fmla="*/ 519349 w 5049473"/>
              <a:gd name="connsiteY69" fmla="*/ 746966 h 2613972"/>
              <a:gd name="connsiteX70" fmla="*/ 497577 w 5049473"/>
              <a:gd name="connsiteY70" fmla="*/ 732452 h 2613972"/>
              <a:gd name="connsiteX71" fmla="*/ 352435 w 5049473"/>
              <a:gd name="connsiteY71" fmla="*/ 739709 h 2613972"/>
              <a:gd name="connsiteX72" fmla="*/ 252286 w 5049473"/>
              <a:gd name="connsiteY72" fmla="*/ 797766 h 2613972"/>
              <a:gd name="connsiteX73" fmla="*/ 192777 w 5049473"/>
              <a:gd name="connsiteY73" fmla="*/ 899366 h 2613972"/>
              <a:gd name="connsiteX74" fmla="*/ 187335 w 5049473"/>
              <a:gd name="connsiteY74" fmla="*/ 1033260 h 2613972"/>
              <a:gd name="connsiteX75" fmla="*/ 218177 w 5049473"/>
              <a:gd name="connsiteY75" fmla="*/ 1077529 h 2613972"/>
              <a:gd name="connsiteX76" fmla="*/ 278049 w 5049473"/>
              <a:gd name="connsiteY76" fmla="*/ 1070272 h 2613972"/>
              <a:gd name="connsiteX77" fmla="*/ 297643 w 5049473"/>
              <a:gd name="connsiteY77" fmla="*/ 1029269 h 2613972"/>
              <a:gd name="connsiteX78" fmla="*/ 260995 w 5049473"/>
              <a:gd name="connsiteY78" fmla="*/ 964318 h 2613972"/>
              <a:gd name="connsiteX79" fmla="*/ 172095 w 5049473"/>
              <a:gd name="connsiteY79" fmla="*/ 958875 h 2613972"/>
              <a:gd name="connsiteX80" fmla="*/ 108957 w 5049473"/>
              <a:gd name="connsiteY80" fmla="*/ 1003143 h 2613972"/>
              <a:gd name="connsiteX81" fmla="*/ 54892 w 5049473"/>
              <a:gd name="connsiteY81" fmla="*/ 1073538 h 2613972"/>
              <a:gd name="connsiteX82" fmla="*/ 14252 w 5049473"/>
              <a:gd name="connsiteY82" fmla="*/ 1163526 h 2613972"/>
              <a:gd name="connsiteX83" fmla="*/ 20783 w 5049473"/>
              <a:gd name="connsiteY83" fmla="*/ 1268755 h 2613972"/>
              <a:gd name="connsiteX84" fmla="*/ 69406 w 5049473"/>
              <a:gd name="connsiteY84" fmla="*/ 1320280 h 2613972"/>
              <a:gd name="connsiteX85" fmla="*/ 112949 w 5049473"/>
              <a:gd name="connsiteY85" fmla="*/ 1349309 h 2613972"/>
              <a:gd name="connsiteX86" fmla="*/ 159032 w 5049473"/>
              <a:gd name="connsiteY86" fmla="*/ 1348583 h 2613972"/>
              <a:gd name="connsiteX87" fmla="*/ 217089 w 5049473"/>
              <a:gd name="connsiteY87" fmla="*/ 1323183 h 2613972"/>
              <a:gd name="connsiteX88" fmla="*/ 199672 w 5049473"/>
              <a:gd name="connsiteY88" fmla="*/ 1249886 h 2613972"/>
              <a:gd name="connsiteX89" fmla="*/ 124197 w 5049473"/>
              <a:gd name="connsiteY89" fmla="*/ 1242992 h 2613972"/>
              <a:gd name="connsiteX90" fmla="*/ 54892 w 5049473"/>
              <a:gd name="connsiteY90" fmla="*/ 1269480 h 2613972"/>
              <a:gd name="connsiteX91" fmla="*/ 33120 w 5049473"/>
              <a:gd name="connsiteY91" fmla="*/ 1305766 h 2613972"/>
              <a:gd name="connsiteX92" fmla="*/ 18606 w 5049473"/>
              <a:gd name="connsiteY92" fmla="*/ 1327538 h 2613972"/>
              <a:gd name="connsiteX93" fmla="*/ 4092 w 5049473"/>
              <a:gd name="connsiteY93" fmla="*/ 1386320 h 2613972"/>
              <a:gd name="connsiteX94" fmla="*/ 3729 w 5049473"/>
              <a:gd name="connsiteY94" fmla="*/ 1442926 h 2613972"/>
              <a:gd name="connsiteX95" fmla="*/ 47635 w 5049473"/>
              <a:gd name="connsiteY95" fmla="*/ 1501709 h 2613972"/>
              <a:gd name="connsiteX96" fmla="*/ 91177 w 5049473"/>
              <a:gd name="connsiteY96" fmla="*/ 1530738 h 2613972"/>
              <a:gd name="connsiteX97" fmla="*/ 127100 w 5049473"/>
              <a:gd name="connsiteY97" fmla="*/ 1575006 h 2613972"/>
              <a:gd name="connsiteX98" fmla="*/ 171006 w 5049473"/>
              <a:gd name="connsiteY98" fmla="*/ 1588795 h 2613972"/>
              <a:gd name="connsiteX99" fmla="*/ 228337 w 5049473"/>
              <a:gd name="connsiteY99" fmla="*/ 1568475 h 2613972"/>
              <a:gd name="connsiteX100" fmla="*/ 236683 w 5049473"/>
              <a:gd name="connsiteY100" fmla="*/ 1490460 h 2613972"/>
              <a:gd name="connsiteX101" fmla="*/ 157217 w 5049473"/>
              <a:gd name="connsiteY101" fmla="*/ 1472318 h 2613972"/>
              <a:gd name="connsiteX102" fmla="*/ 105692 w 5049473"/>
              <a:gd name="connsiteY102" fmla="*/ 1508966 h 2613972"/>
              <a:gd name="connsiteX103" fmla="*/ 105692 w 5049473"/>
              <a:gd name="connsiteY103" fmla="*/ 1704909 h 2613972"/>
              <a:gd name="connsiteX104" fmla="*/ 141615 w 5049473"/>
              <a:gd name="connsiteY104" fmla="*/ 1756072 h 2613972"/>
              <a:gd name="connsiteX105" fmla="*/ 192777 w 5049473"/>
              <a:gd name="connsiteY105" fmla="*/ 1799252 h 2613972"/>
              <a:gd name="connsiteX106" fmla="*/ 250835 w 5049473"/>
              <a:gd name="connsiteY106" fmla="*/ 1835538 h 2613972"/>
              <a:gd name="connsiteX107" fmla="*/ 359692 w 5049473"/>
              <a:gd name="connsiteY107" fmla="*/ 1828280 h 2613972"/>
              <a:gd name="connsiteX108" fmla="*/ 394163 w 5049473"/>
              <a:gd name="connsiteY108" fmla="*/ 1803243 h 2613972"/>
              <a:gd name="connsiteX109" fmla="*/ 410492 w 5049473"/>
              <a:gd name="connsiteY109" fmla="*/ 1704909 h 2613972"/>
              <a:gd name="connsiteX110" fmla="*/ 366949 w 5049473"/>
              <a:gd name="connsiteY110" fmla="*/ 1690395 h 2613972"/>
              <a:gd name="connsiteX111" fmla="*/ 316149 w 5049473"/>
              <a:gd name="connsiteY111" fmla="*/ 1697652 h 2613972"/>
              <a:gd name="connsiteX112" fmla="*/ 279863 w 5049473"/>
              <a:gd name="connsiteY112" fmla="*/ 1726680 h 2613972"/>
              <a:gd name="connsiteX113" fmla="*/ 265349 w 5049473"/>
              <a:gd name="connsiteY113" fmla="*/ 1791995 h 2613972"/>
              <a:gd name="connsiteX114" fmla="*/ 276235 w 5049473"/>
              <a:gd name="connsiteY114" fmla="*/ 1945846 h 2613972"/>
              <a:gd name="connsiteX115" fmla="*/ 331026 w 5049473"/>
              <a:gd name="connsiteY115" fmla="*/ 1991203 h 2613972"/>
              <a:gd name="connsiteX116" fmla="*/ 417749 w 5049473"/>
              <a:gd name="connsiteY116" fmla="*/ 2009709 h 2613972"/>
              <a:gd name="connsiteX117" fmla="*/ 526606 w 5049473"/>
              <a:gd name="connsiteY117" fmla="*/ 2002452 h 2613972"/>
              <a:gd name="connsiteX118" fmla="*/ 555635 w 5049473"/>
              <a:gd name="connsiteY118" fmla="*/ 1980680 h 2613972"/>
              <a:gd name="connsiteX119" fmla="*/ 599177 w 5049473"/>
              <a:gd name="connsiteY119" fmla="*/ 1951652 h 2613972"/>
              <a:gd name="connsiteX120" fmla="*/ 628206 w 5049473"/>
              <a:gd name="connsiteY120" fmla="*/ 1908109 h 2613972"/>
              <a:gd name="connsiteX121" fmla="*/ 613692 w 5049473"/>
              <a:gd name="connsiteY121" fmla="*/ 1842795 h 2613972"/>
              <a:gd name="connsiteX122" fmla="*/ 570149 w 5049473"/>
              <a:gd name="connsiteY122" fmla="*/ 1799252 h 2613972"/>
              <a:gd name="connsiteX123" fmla="*/ 528057 w 5049473"/>
              <a:gd name="connsiteY123" fmla="*/ 1807235 h 2613972"/>
              <a:gd name="connsiteX124" fmla="*/ 481249 w 5049473"/>
              <a:gd name="connsiteY124" fmla="*/ 1905206 h 2613972"/>
              <a:gd name="connsiteX125" fmla="*/ 555635 w 5049473"/>
              <a:gd name="connsiteY125" fmla="*/ 2002452 h 2613972"/>
              <a:gd name="connsiteX126" fmla="*/ 570149 w 5049473"/>
              <a:gd name="connsiteY126" fmla="*/ 2024223 h 2613972"/>
              <a:gd name="connsiteX127" fmla="*/ 700777 w 5049473"/>
              <a:gd name="connsiteY127" fmla="*/ 2075023 h 2613972"/>
              <a:gd name="connsiteX128" fmla="*/ 737063 w 5049473"/>
              <a:gd name="connsiteY128" fmla="*/ 2089538 h 2613972"/>
              <a:gd name="connsiteX129" fmla="*/ 867692 w 5049473"/>
              <a:gd name="connsiteY129" fmla="*/ 2126549 h 2613972"/>
              <a:gd name="connsiteX130" fmla="*/ 969292 w 5049473"/>
              <a:gd name="connsiteY130" fmla="*/ 2154852 h 2613972"/>
              <a:gd name="connsiteX131" fmla="*/ 1078149 w 5049473"/>
              <a:gd name="connsiteY131" fmla="*/ 2140338 h 2613972"/>
              <a:gd name="connsiteX132" fmla="*/ 1128949 w 5049473"/>
              <a:gd name="connsiteY132" fmla="*/ 2111309 h 2613972"/>
              <a:gd name="connsiteX133" fmla="*/ 1247603 w 5049473"/>
              <a:gd name="connsiteY133" fmla="*/ 2020232 h 2613972"/>
              <a:gd name="connsiteX134" fmla="*/ 1291509 w 5049473"/>
              <a:gd name="connsiteY134" fmla="*/ 1963989 h 2613972"/>
              <a:gd name="connsiteX135" fmla="*/ 1278083 w 5049473"/>
              <a:gd name="connsiteY135" fmla="*/ 1846060 h 2613972"/>
              <a:gd name="connsiteX136" fmla="*/ 1223292 w 5049473"/>
              <a:gd name="connsiteY136" fmla="*/ 1821023 h 2613972"/>
              <a:gd name="connsiteX137" fmla="*/ 1129675 w 5049473"/>
              <a:gd name="connsiteY137" fmla="*/ 1839892 h 2613972"/>
              <a:gd name="connsiteX138" fmla="*/ 1107177 w 5049473"/>
              <a:gd name="connsiteY138" fmla="*/ 1900852 h 2613972"/>
              <a:gd name="connsiteX139" fmla="*/ 1085406 w 5049473"/>
              <a:gd name="connsiteY139" fmla="*/ 2009709 h 2613972"/>
              <a:gd name="connsiteX140" fmla="*/ 1020092 w 5049473"/>
              <a:gd name="connsiteY140" fmla="*/ 2002452 h 2613972"/>
              <a:gd name="connsiteX141" fmla="*/ 984532 w 5049473"/>
              <a:gd name="connsiteY141" fmla="*/ 1918269 h 2613972"/>
              <a:gd name="connsiteX142" fmla="*/ 996869 w 5049473"/>
              <a:gd name="connsiteY142" fmla="*/ 1814492 h 2613972"/>
              <a:gd name="connsiteX143" fmla="*/ 1070529 w 5049473"/>
              <a:gd name="connsiteY143" fmla="*/ 1738292 h 2613972"/>
              <a:gd name="connsiteX144" fmla="*/ 1230549 w 5049473"/>
              <a:gd name="connsiteY144" fmla="*/ 1697652 h 2613972"/>
              <a:gd name="connsiteX145" fmla="*/ 1339406 w 5049473"/>
              <a:gd name="connsiteY145" fmla="*/ 1704909 h 2613972"/>
              <a:gd name="connsiteX146" fmla="*/ 1426492 w 5049473"/>
              <a:gd name="connsiteY146" fmla="*/ 1748452 h 2613972"/>
              <a:gd name="connsiteX147" fmla="*/ 1480557 w 5049473"/>
              <a:gd name="connsiteY147" fmla="*/ 1799252 h 2613972"/>
              <a:gd name="connsiteX148" fmla="*/ 1510312 w 5049473"/>
              <a:gd name="connsiteY148" fmla="*/ 1866380 h 2613972"/>
              <a:gd name="connsiteX149" fmla="*/ 1511037 w 5049473"/>
              <a:gd name="connsiteY149" fmla="*/ 1968706 h 2613972"/>
              <a:gd name="connsiteX150" fmla="*/ 1463866 w 5049473"/>
              <a:gd name="connsiteY150" fmla="*/ 2053615 h 2613972"/>
              <a:gd name="connsiteX151" fmla="*/ 1404720 w 5049473"/>
              <a:gd name="connsiteY151" fmla="*/ 2169366 h 2613972"/>
              <a:gd name="connsiteX152" fmla="*/ 1368435 w 5049473"/>
              <a:gd name="connsiteY152" fmla="*/ 2299995 h 2613972"/>
              <a:gd name="connsiteX153" fmla="*/ 1370975 w 5049473"/>
              <a:gd name="connsiteY153" fmla="*/ 2456023 h 2613972"/>
              <a:gd name="connsiteX154" fmla="*/ 1513577 w 5049473"/>
              <a:gd name="connsiteY154" fmla="*/ 2561252 h 2613972"/>
              <a:gd name="connsiteX155" fmla="*/ 1636949 w 5049473"/>
              <a:gd name="connsiteY155" fmla="*/ 2597538 h 2613972"/>
              <a:gd name="connsiteX156" fmla="*/ 1813297 w 5049473"/>
              <a:gd name="connsiteY156" fmla="*/ 2613957 h 2613972"/>
              <a:gd name="connsiteX157" fmla="*/ 1929775 w 5049473"/>
              <a:gd name="connsiteY157" fmla="*/ 2579213 h 2613972"/>
              <a:gd name="connsiteX158" fmla="*/ 1963520 w 5049473"/>
              <a:gd name="connsiteY158" fmla="*/ 2503195 h 2613972"/>
              <a:gd name="connsiteX159" fmla="*/ 2006337 w 5049473"/>
              <a:gd name="connsiteY159" fmla="*/ 2321766 h 2613972"/>
              <a:gd name="connsiteX160" fmla="*/ 2043349 w 5049473"/>
              <a:gd name="connsiteY160" fmla="*/ 2118566 h 2613972"/>
              <a:gd name="connsiteX161" fmla="*/ 2102495 w 5049473"/>
              <a:gd name="connsiteY161" fmla="*/ 1994469 h 2613972"/>
              <a:gd name="connsiteX162" fmla="*/ 2221512 w 5049473"/>
              <a:gd name="connsiteY162" fmla="*/ 1885975 h 2613972"/>
              <a:gd name="connsiteX163" fmla="*/ 2333362 w 5049473"/>
              <a:gd name="connsiteY163" fmla="*/ 1873365 h 2613972"/>
              <a:gd name="connsiteX164" fmla="*/ 2398949 w 5049473"/>
              <a:gd name="connsiteY164" fmla="*/ 1886338 h 2613972"/>
              <a:gd name="connsiteX165" fmla="*/ 2457006 w 5049473"/>
              <a:gd name="connsiteY165" fmla="*/ 1937138 h 2613972"/>
              <a:gd name="connsiteX166" fmla="*/ 2493292 w 5049473"/>
              <a:gd name="connsiteY166" fmla="*/ 1980680 h 2613972"/>
              <a:gd name="connsiteX167" fmla="*/ 2533387 w 5049473"/>
              <a:gd name="connsiteY167" fmla="*/ 2070850 h 2613972"/>
              <a:gd name="connsiteX168" fmla="*/ 2542550 w 5049473"/>
              <a:gd name="connsiteY168" fmla="*/ 2186783 h 2613972"/>
              <a:gd name="connsiteX169" fmla="*/ 2476600 w 5049473"/>
              <a:gd name="connsiteY169" fmla="*/ 2276772 h 2613972"/>
              <a:gd name="connsiteX170" fmla="*/ 2332092 w 5049473"/>
              <a:gd name="connsiteY170" fmla="*/ 2284845 h 2613972"/>
              <a:gd name="connsiteX171" fmla="*/ 2435144 w 5049473"/>
              <a:gd name="connsiteY171" fmla="*/ 2156666 h 2613972"/>
              <a:gd name="connsiteX172" fmla="*/ 2379899 w 5049473"/>
              <a:gd name="connsiteY172" fmla="*/ 2052435 h 2613972"/>
              <a:gd name="connsiteX173" fmla="*/ 2275577 w 5049473"/>
              <a:gd name="connsiteY173" fmla="*/ 2024223 h 2613972"/>
              <a:gd name="connsiteX174" fmla="*/ 2152206 w 5049473"/>
              <a:gd name="connsiteY174" fmla="*/ 2118566 h 2613972"/>
              <a:gd name="connsiteX175" fmla="*/ 2130435 w 5049473"/>
              <a:gd name="connsiteY175" fmla="*/ 2358052 h 2613972"/>
              <a:gd name="connsiteX176" fmla="*/ 2209265 w 5049473"/>
              <a:gd name="connsiteY176" fmla="*/ 2471898 h 2613972"/>
              <a:gd name="connsiteX177" fmla="*/ 2319120 w 5049473"/>
              <a:gd name="connsiteY177" fmla="*/ 2539480 h 2613972"/>
              <a:gd name="connsiteX178" fmla="*/ 2532662 w 5049473"/>
              <a:gd name="connsiteY178" fmla="*/ 2572682 h 2613972"/>
              <a:gd name="connsiteX179" fmla="*/ 2587635 w 5049473"/>
              <a:gd name="connsiteY179" fmla="*/ 2488680 h 2613972"/>
              <a:gd name="connsiteX180" fmla="*/ 2594892 w 5049473"/>
              <a:gd name="connsiteY180" fmla="*/ 2416109 h 2613972"/>
              <a:gd name="connsiteX181" fmla="*/ 2790835 w 5049473"/>
              <a:gd name="connsiteY181" fmla="*/ 2459652 h 2613972"/>
              <a:gd name="connsiteX182" fmla="*/ 2767612 w 5049473"/>
              <a:gd name="connsiteY182" fmla="*/ 2272145 h 2613972"/>
              <a:gd name="connsiteX183" fmla="*/ 2980246 w 5049473"/>
              <a:gd name="connsiteY183" fmla="*/ 2288837 h 2613972"/>
              <a:gd name="connsiteX184" fmla="*/ 2916474 w 5049473"/>
              <a:gd name="connsiteY184" fmla="*/ 2071576 h 2613972"/>
              <a:gd name="connsiteX185" fmla="*/ 3146435 w 5049473"/>
              <a:gd name="connsiteY185" fmla="*/ 2045995 h 2613972"/>
              <a:gd name="connsiteX186" fmla="*/ 3023063 w 5049473"/>
              <a:gd name="connsiteY186" fmla="*/ 1850052 h 2613972"/>
              <a:gd name="connsiteX187" fmla="*/ 3251300 w 5049473"/>
              <a:gd name="connsiteY187" fmla="*/ 1833179 h 2613972"/>
              <a:gd name="connsiteX188" fmla="*/ 3091099 w 5049473"/>
              <a:gd name="connsiteY188" fmla="*/ 1654109 h 2613972"/>
              <a:gd name="connsiteX189" fmla="*/ 3298835 w 5049473"/>
              <a:gd name="connsiteY189" fmla="*/ 1574280 h 2613972"/>
              <a:gd name="connsiteX190" fmla="*/ 3119402 w 5049473"/>
              <a:gd name="connsiteY190" fmla="*/ 1427233 h 2613972"/>
              <a:gd name="connsiteX191" fmla="*/ 3313349 w 5049473"/>
              <a:gd name="connsiteY191" fmla="*/ 1269480 h 2613972"/>
              <a:gd name="connsiteX192" fmla="*/ 3097993 w 5049473"/>
              <a:gd name="connsiteY192" fmla="*/ 1179401 h 2613972"/>
              <a:gd name="connsiteX193" fmla="*/ 3255292 w 5049473"/>
              <a:gd name="connsiteY193" fmla="*/ 1000966 h 2613972"/>
              <a:gd name="connsiteX194" fmla="*/ 3028325 w 5049473"/>
              <a:gd name="connsiteY194" fmla="*/ 929937 h 2613972"/>
              <a:gd name="connsiteX195" fmla="*/ 3131920 w 5049473"/>
              <a:gd name="connsiteY195" fmla="*/ 710680 h 2613972"/>
              <a:gd name="connsiteX196" fmla="*/ 2892435 w 5049473"/>
              <a:gd name="connsiteY196" fmla="*/ 652623 h 2613972"/>
              <a:gd name="connsiteX197" fmla="*/ 2976527 w 5049473"/>
              <a:gd name="connsiteY197" fmla="*/ 470741 h 2613972"/>
              <a:gd name="connsiteX198" fmla="*/ 2736950 w 5049473"/>
              <a:gd name="connsiteY198" fmla="*/ 453233 h 2613972"/>
              <a:gd name="connsiteX199" fmla="*/ 2725520 w 5049473"/>
              <a:gd name="connsiteY199" fmla="*/ 297023 h 2613972"/>
              <a:gd name="connsiteX200" fmla="*/ 2711006 w 5049473"/>
              <a:gd name="connsiteY200" fmla="*/ 238966 h 2613972"/>
              <a:gd name="connsiteX0" fmla="*/ 4779292 w 5049473"/>
              <a:gd name="connsiteY0" fmla="*/ 514738 h 2613972"/>
              <a:gd name="connsiteX1" fmla="*/ 4821292 w 5049473"/>
              <a:gd name="connsiteY1" fmla="*/ 565900 h 2613972"/>
              <a:gd name="connsiteX2" fmla="*/ 4891596 w 5049473"/>
              <a:gd name="connsiteY2" fmla="*/ 551023 h 2613972"/>
              <a:gd name="connsiteX3" fmla="*/ 4895406 w 5049473"/>
              <a:gd name="connsiteY3" fmla="*/ 471195 h 2613972"/>
              <a:gd name="connsiteX4" fmla="*/ 4843880 w 5049473"/>
              <a:gd name="connsiteY4" fmla="*/ 423479 h 2613972"/>
              <a:gd name="connsiteX5" fmla="*/ 4750263 w 5049473"/>
              <a:gd name="connsiteY5" fmla="*/ 427652 h 2613972"/>
              <a:gd name="connsiteX6" fmla="*/ 4684223 w 5049473"/>
              <a:gd name="connsiteY6" fmla="*/ 528435 h 2613972"/>
              <a:gd name="connsiteX7" fmla="*/ 4706720 w 5049473"/>
              <a:gd name="connsiteY7" fmla="*/ 674395 h 2613972"/>
              <a:gd name="connsiteX8" fmla="*/ 4801063 w 5049473"/>
              <a:gd name="connsiteY8" fmla="*/ 739709 h 2613972"/>
              <a:gd name="connsiteX9" fmla="*/ 4915000 w 5049473"/>
              <a:gd name="connsiteY9" fmla="*/ 721385 h 2613972"/>
              <a:gd name="connsiteX10" fmla="*/ 5038190 w 5049473"/>
              <a:gd name="connsiteY10" fmla="*/ 586946 h 2613972"/>
              <a:gd name="connsiteX11" fmla="*/ 5035106 w 5049473"/>
              <a:gd name="connsiteY11" fmla="*/ 445432 h 2613972"/>
              <a:gd name="connsiteX12" fmla="*/ 4960720 w 5049473"/>
              <a:gd name="connsiteY12" fmla="*/ 318795 h 2613972"/>
              <a:gd name="connsiteX13" fmla="*/ 4769676 w 5049473"/>
              <a:gd name="connsiteY13" fmla="*/ 166395 h 2613972"/>
              <a:gd name="connsiteX14" fmla="*/ 4568835 w 5049473"/>
              <a:gd name="connsiteY14" fmla="*/ 72052 h 2613972"/>
              <a:gd name="connsiteX15" fmla="*/ 4264035 w 5049473"/>
              <a:gd name="connsiteY15" fmla="*/ 6738 h 2613972"/>
              <a:gd name="connsiteX16" fmla="*/ 3939822 w 5049473"/>
              <a:gd name="connsiteY16" fmla="*/ 9550 h 2613972"/>
              <a:gd name="connsiteX17" fmla="*/ 3722380 w 5049473"/>
              <a:gd name="connsiteY17" fmla="*/ 72778 h 2613972"/>
              <a:gd name="connsiteX18" fmla="*/ 3547755 w 5049473"/>
              <a:gd name="connsiteY18" fmla="*/ 254932 h 2613972"/>
              <a:gd name="connsiteX19" fmla="*/ 3502035 w 5049473"/>
              <a:gd name="connsiteY19" fmla="*/ 427652 h 2613972"/>
              <a:gd name="connsiteX20" fmla="*/ 3501672 w 5049473"/>
              <a:gd name="connsiteY20" fmla="*/ 560095 h 2613972"/>
              <a:gd name="connsiteX21" fmla="*/ 3554649 w 5049473"/>
              <a:gd name="connsiteY21" fmla="*/ 674395 h 2613972"/>
              <a:gd name="connsiteX22" fmla="*/ 3638106 w 5049473"/>
              <a:gd name="connsiteY22" fmla="*/ 736806 h 2613972"/>
              <a:gd name="connsiteX23" fmla="*/ 3756397 w 5049473"/>
              <a:gd name="connsiteY23" fmla="*/ 759303 h 2613972"/>
              <a:gd name="connsiteX24" fmla="*/ 3886663 w 5049473"/>
              <a:gd name="connsiteY24" fmla="*/ 746966 h 2613972"/>
              <a:gd name="connsiteX25" fmla="*/ 3980643 w 5049473"/>
              <a:gd name="connsiteY25" fmla="*/ 665686 h 2613972"/>
              <a:gd name="connsiteX26" fmla="*/ 4000237 w 5049473"/>
              <a:gd name="connsiteY26" fmla="*/ 584043 h 2613972"/>
              <a:gd name="connsiteX27" fmla="*/ 3943450 w 5049473"/>
              <a:gd name="connsiteY27" fmla="*/ 487160 h 2613972"/>
              <a:gd name="connsiteX28" fmla="*/ 3866706 w 5049473"/>
              <a:gd name="connsiteY28" fmla="*/ 455229 h 2613972"/>
              <a:gd name="connsiteX29" fmla="*/ 3801120 w 5049473"/>
              <a:gd name="connsiteY29" fmla="*/ 466659 h 2613972"/>
              <a:gd name="connsiteX30" fmla="*/ 3763292 w 5049473"/>
              <a:gd name="connsiteY30" fmla="*/ 536509 h 2613972"/>
              <a:gd name="connsiteX31" fmla="*/ 3770005 w 5049473"/>
              <a:gd name="connsiteY31" fmla="*/ 633845 h 2613972"/>
              <a:gd name="connsiteX32" fmla="*/ 3681286 w 5049473"/>
              <a:gd name="connsiteY32" fmla="*/ 546669 h 2613972"/>
              <a:gd name="connsiteX33" fmla="*/ 3668949 w 5049473"/>
              <a:gd name="connsiteY33" fmla="*/ 442166 h 2613972"/>
              <a:gd name="connsiteX34" fmla="*/ 3724285 w 5049473"/>
              <a:gd name="connsiteY34" fmla="*/ 353992 h 2613972"/>
              <a:gd name="connsiteX35" fmla="*/ 3827427 w 5049473"/>
              <a:gd name="connsiteY35" fmla="*/ 318069 h 2613972"/>
              <a:gd name="connsiteX36" fmla="*/ 3959235 w 5049473"/>
              <a:gd name="connsiteY36" fmla="*/ 340566 h 2613972"/>
              <a:gd name="connsiteX37" fmla="*/ 4097120 w 5049473"/>
              <a:gd name="connsiteY37" fmla="*/ 485709 h 2613972"/>
              <a:gd name="connsiteX38" fmla="*/ 4111997 w 5049473"/>
              <a:gd name="connsiteY38" fmla="*/ 627586 h 2613972"/>
              <a:gd name="connsiteX39" fmla="*/ 4060835 w 5049473"/>
              <a:gd name="connsiteY39" fmla="*/ 775995 h 2613972"/>
              <a:gd name="connsiteX40" fmla="*/ 3946897 w 5049473"/>
              <a:gd name="connsiteY40" fmla="*/ 858000 h 2613972"/>
              <a:gd name="connsiteX41" fmla="*/ 3780255 w 5049473"/>
              <a:gd name="connsiteY41" fmla="*/ 892472 h 2613972"/>
              <a:gd name="connsiteX42" fmla="*/ 3567349 w 5049473"/>
              <a:gd name="connsiteY42" fmla="*/ 870338 h 2613972"/>
              <a:gd name="connsiteX43" fmla="*/ 3414586 w 5049473"/>
              <a:gd name="connsiteY43" fmla="*/ 817633 h 2613972"/>
              <a:gd name="connsiteX44" fmla="*/ 3324870 w 5049473"/>
              <a:gd name="connsiteY44" fmla="*/ 699432 h 2613972"/>
              <a:gd name="connsiteX45" fmla="*/ 3189252 w 5049473"/>
              <a:gd name="connsiteY45" fmla="*/ 389915 h 2613972"/>
              <a:gd name="connsiteX46" fmla="*/ 3013629 w 5049473"/>
              <a:gd name="connsiteY46" fmla="*/ 211389 h 2613972"/>
              <a:gd name="connsiteX47" fmla="*/ 2684880 w 5049473"/>
              <a:gd name="connsiteY47" fmla="*/ 71326 h 2613972"/>
              <a:gd name="connsiteX48" fmla="*/ 2275577 w 5049473"/>
              <a:gd name="connsiteY48" fmla="*/ 28509 h 2613972"/>
              <a:gd name="connsiteX49" fmla="*/ 1753063 w 5049473"/>
              <a:gd name="connsiteY49" fmla="*/ 35766 h 2613972"/>
              <a:gd name="connsiteX50" fmla="*/ 1275906 w 5049473"/>
              <a:gd name="connsiteY50" fmla="*/ 154783 h 2613972"/>
              <a:gd name="connsiteX51" fmla="*/ 969292 w 5049473"/>
              <a:gd name="connsiteY51" fmla="*/ 267995 h 2613972"/>
              <a:gd name="connsiteX52" fmla="*/ 889463 w 5049473"/>
              <a:gd name="connsiteY52" fmla="*/ 326052 h 2613972"/>
              <a:gd name="connsiteX53" fmla="*/ 763189 w 5049473"/>
              <a:gd name="connsiteY53" fmla="*/ 427289 h 2613972"/>
              <a:gd name="connsiteX54" fmla="*/ 693520 w 5049473"/>
              <a:gd name="connsiteY54" fmla="*/ 507480 h 2613972"/>
              <a:gd name="connsiteX55" fmla="*/ 664492 w 5049473"/>
              <a:gd name="connsiteY55" fmla="*/ 551023 h 2613972"/>
              <a:gd name="connsiteX56" fmla="*/ 642720 w 5049473"/>
              <a:gd name="connsiteY56" fmla="*/ 616338 h 2613972"/>
              <a:gd name="connsiteX57" fmla="*/ 651792 w 5049473"/>
              <a:gd name="connsiteY57" fmla="*/ 747692 h 2613972"/>
              <a:gd name="connsiteX58" fmla="*/ 700052 w 5049473"/>
              <a:gd name="connsiteY58" fmla="*/ 811192 h 2613972"/>
              <a:gd name="connsiteX59" fmla="*/ 751577 w 5049473"/>
              <a:gd name="connsiteY59" fmla="*/ 811555 h 2613972"/>
              <a:gd name="connsiteX60" fmla="*/ 775889 w 5049473"/>
              <a:gd name="connsiteY60" fmla="*/ 755675 h 2613972"/>
              <a:gd name="connsiteX61" fmla="*/ 764640 w 5049473"/>
              <a:gd name="connsiteY61" fmla="*/ 686006 h 2613972"/>
              <a:gd name="connsiteX62" fmla="*/ 704769 w 5049473"/>
              <a:gd name="connsiteY62" fmla="*/ 651172 h 2613972"/>
              <a:gd name="connsiteX63" fmla="*/ 567246 w 5049473"/>
              <a:gd name="connsiteY63" fmla="*/ 645729 h 2613972"/>
              <a:gd name="connsiteX64" fmla="*/ 468549 w 5049473"/>
              <a:gd name="connsiteY64" fmla="*/ 688909 h 2613972"/>
              <a:gd name="connsiteX65" fmla="*/ 446777 w 5049473"/>
              <a:gd name="connsiteY65" fmla="*/ 761480 h 2613972"/>
              <a:gd name="connsiteX66" fmla="*/ 475806 w 5049473"/>
              <a:gd name="connsiteY66" fmla="*/ 855823 h 2613972"/>
              <a:gd name="connsiteX67" fmla="*/ 533863 w 5049473"/>
              <a:gd name="connsiteY67" fmla="*/ 848566 h 2613972"/>
              <a:gd name="connsiteX68" fmla="*/ 541120 w 5049473"/>
              <a:gd name="connsiteY68" fmla="*/ 826795 h 2613972"/>
              <a:gd name="connsiteX69" fmla="*/ 519349 w 5049473"/>
              <a:gd name="connsiteY69" fmla="*/ 746966 h 2613972"/>
              <a:gd name="connsiteX70" fmla="*/ 497577 w 5049473"/>
              <a:gd name="connsiteY70" fmla="*/ 732452 h 2613972"/>
              <a:gd name="connsiteX71" fmla="*/ 352435 w 5049473"/>
              <a:gd name="connsiteY71" fmla="*/ 739709 h 2613972"/>
              <a:gd name="connsiteX72" fmla="*/ 252286 w 5049473"/>
              <a:gd name="connsiteY72" fmla="*/ 797766 h 2613972"/>
              <a:gd name="connsiteX73" fmla="*/ 192777 w 5049473"/>
              <a:gd name="connsiteY73" fmla="*/ 899366 h 2613972"/>
              <a:gd name="connsiteX74" fmla="*/ 187335 w 5049473"/>
              <a:gd name="connsiteY74" fmla="*/ 1033260 h 2613972"/>
              <a:gd name="connsiteX75" fmla="*/ 218177 w 5049473"/>
              <a:gd name="connsiteY75" fmla="*/ 1077529 h 2613972"/>
              <a:gd name="connsiteX76" fmla="*/ 278049 w 5049473"/>
              <a:gd name="connsiteY76" fmla="*/ 1070272 h 2613972"/>
              <a:gd name="connsiteX77" fmla="*/ 297643 w 5049473"/>
              <a:gd name="connsiteY77" fmla="*/ 1029269 h 2613972"/>
              <a:gd name="connsiteX78" fmla="*/ 260995 w 5049473"/>
              <a:gd name="connsiteY78" fmla="*/ 964318 h 2613972"/>
              <a:gd name="connsiteX79" fmla="*/ 172095 w 5049473"/>
              <a:gd name="connsiteY79" fmla="*/ 958875 h 2613972"/>
              <a:gd name="connsiteX80" fmla="*/ 108957 w 5049473"/>
              <a:gd name="connsiteY80" fmla="*/ 1003143 h 2613972"/>
              <a:gd name="connsiteX81" fmla="*/ 54892 w 5049473"/>
              <a:gd name="connsiteY81" fmla="*/ 1073538 h 2613972"/>
              <a:gd name="connsiteX82" fmla="*/ 14252 w 5049473"/>
              <a:gd name="connsiteY82" fmla="*/ 1163526 h 2613972"/>
              <a:gd name="connsiteX83" fmla="*/ 20783 w 5049473"/>
              <a:gd name="connsiteY83" fmla="*/ 1268755 h 2613972"/>
              <a:gd name="connsiteX84" fmla="*/ 69406 w 5049473"/>
              <a:gd name="connsiteY84" fmla="*/ 1320280 h 2613972"/>
              <a:gd name="connsiteX85" fmla="*/ 112949 w 5049473"/>
              <a:gd name="connsiteY85" fmla="*/ 1349309 h 2613972"/>
              <a:gd name="connsiteX86" fmla="*/ 159032 w 5049473"/>
              <a:gd name="connsiteY86" fmla="*/ 1348583 h 2613972"/>
              <a:gd name="connsiteX87" fmla="*/ 217089 w 5049473"/>
              <a:gd name="connsiteY87" fmla="*/ 1323183 h 2613972"/>
              <a:gd name="connsiteX88" fmla="*/ 199672 w 5049473"/>
              <a:gd name="connsiteY88" fmla="*/ 1249886 h 2613972"/>
              <a:gd name="connsiteX89" fmla="*/ 124197 w 5049473"/>
              <a:gd name="connsiteY89" fmla="*/ 1242992 h 2613972"/>
              <a:gd name="connsiteX90" fmla="*/ 54892 w 5049473"/>
              <a:gd name="connsiteY90" fmla="*/ 1269480 h 2613972"/>
              <a:gd name="connsiteX91" fmla="*/ 33120 w 5049473"/>
              <a:gd name="connsiteY91" fmla="*/ 1305766 h 2613972"/>
              <a:gd name="connsiteX92" fmla="*/ 18606 w 5049473"/>
              <a:gd name="connsiteY92" fmla="*/ 1327538 h 2613972"/>
              <a:gd name="connsiteX93" fmla="*/ 4092 w 5049473"/>
              <a:gd name="connsiteY93" fmla="*/ 1386320 h 2613972"/>
              <a:gd name="connsiteX94" fmla="*/ 3729 w 5049473"/>
              <a:gd name="connsiteY94" fmla="*/ 1442926 h 2613972"/>
              <a:gd name="connsiteX95" fmla="*/ 47635 w 5049473"/>
              <a:gd name="connsiteY95" fmla="*/ 1501709 h 2613972"/>
              <a:gd name="connsiteX96" fmla="*/ 91177 w 5049473"/>
              <a:gd name="connsiteY96" fmla="*/ 1530738 h 2613972"/>
              <a:gd name="connsiteX97" fmla="*/ 127100 w 5049473"/>
              <a:gd name="connsiteY97" fmla="*/ 1575006 h 2613972"/>
              <a:gd name="connsiteX98" fmla="*/ 171006 w 5049473"/>
              <a:gd name="connsiteY98" fmla="*/ 1588795 h 2613972"/>
              <a:gd name="connsiteX99" fmla="*/ 228337 w 5049473"/>
              <a:gd name="connsiteY99" fmla="*/ 1568475 h 2613972"/>
              <a:gd name="connsiteX100" fmla="*/ 236683 w 5049473"/>
              <a:gd name="connsiteY100" fmla="*/ 1490460 h 2613972"/>
              <a:gd name="connsiteX101" fmla="*/ 157217 w 5049473"/>
              <a:gd name="connsiteY101" fmla="*/ 1472318 h 2613972"/>
              <a:gd name="connsiteX102" fmla="*/ 105692 w 5049473"/>
              <a:gd name="connsiteY102" fmla="*/ 1508966 h 2613972"/>
              <a:gd name="connsiteX103" fmla="*/ 105692 w 5049473"/>
              <a:gd name="connsiteY103" fmla="*/ 1704909 h 2613972"/>
              <a:gd name="connsiteX104" fmla="*/ 141615 w 5049473"/>
              <a:gd name="connsiteY104" fmla="*/ 1756072 h 2613972"/>
              <a:gd name="connsiteX105" fmla="*/ 192777 w 5049473"/>
              <a:gd name="connsiteY105" fmla="*/ 1799252 h 2613972"/>
              <a:gd name="connsiteX106" fmla="*/ 250835 w 5049473"/>
              <a:gd name="connsiteY106" fmla="*/ 1835538 h 2613972"/>
              <a:gd name="connsiteX107" fmla="*/ 359692 w 5049473"/>
              <a:gd name="connsiteY107" fmla="*/ 1828280 h 2613972"/>
              <a:gd name="connsiteX108" fmla="*/ 394163 w 5049473"/>
              <a:gd name="connsiteY108" fmla="*/ 1803243 h 2613972"/>
              <a:gd name="connsiteX109" fmla="*/ 410492 w 5049473"/>
              <a:gd name="connsiteY109" fmla="*/ 1704909 h 2613972"/>
              <a:gd name="connsiteX110" fmla="*/ 366949 w 5049473"/>
              <a:gd name="connsiteY110" fmla="*/ 1690395 h 2613972"/>
              <a:gd name="connsiteX111" fmla="*/ 316149 w 5049473"/>
              <a:gd name="connsiteY111" fmla="*/ 1697652 h 2613972"/>
              <a:gd name="connsiteX112" fmla="*/ 279863 w 5049473"/>
              <a:gd name="connsiteY112" fmla="*/ 1726680 h 2613972"/>
              <a:gd name="connsiteX113" fmla="*/ 265349 w 5049473"/>
              <a:gd name="connsiteY113" fmla="*/ 1791995 h 2613972"/>
              <a:gd name="connsiteX114" fmla="*/ 276235 w 5049473"/>
              <a:gd name="connsiteY114" fmla="*/ 1945846 h 2613972"/>
              <a:gd name="connsiteX115" fmla="*/ 331026 w 5049473"/>
              <a:gd name="connsiteY115" fmla="*/ 1991203 h 2613972"/>
              <a:gd name="connsiteX116" fmla="*/ 417749 w 5049473"/>
              <a:gd name="connsiteY116" fmla="*/ 2009709 h 2613972"/>
              <a:gd name="connsiteX117" fmla="*/ 526606 w 5049473"/>
              <a:gd name="connsiteY117" fmla="*/ 2002452 h 2613972"/>
              <a:gd name="connsiteX118" fmla="*/ 555635 w 5049473"/>
              <a:gd name="connsiteY118" fmla="*/ 1980680 h 2613972"/>
              <a:gd name="connsiteX119" fmla="*/ 599177 w 5049473"/>
              <a:gd name="connsiteY119" fmla="*/ 1951652 h 2613972"/>
              <a:gd name="connsiteX120" fmla="*/ 628206 w 5049473"/>
              <a:gd name="connsiteY120" fmla="*/ 1908109 h 2613972"/>
              <a:gd name="connsiteX121" fmla="*/ 613692 w 5049473"/>
              <a:gd name="connsiteY121" fmla="*/ 1842795 h 2613972"/>
              <a:gd name="connsiteX122" fmla="*/ 570149 w 5049473"/>
              <a:gd name="connsiteY122" fmla="*/ 1799252 h 2613972"/>
              <a:gd name="connsiteX123" fmla="*/ 528057 w 5049473"/>
              <a:gd name="connsiteY123" fmla="*/ 1807235 h 2613972"/>
              <a:gd name="connsiteX124" fmla="*/ 481249 w 5049473"/>
              <a:gd name="connsiteY124" fmla="*/ 1905206 h 2613972"/>
              <a:gd name="connsiteX125" fmla="*/ 555635 w 5049473"/>
              <a:gd name="connsiteY125" fmla="*/ 2002452 h 2613972"/>
              <a:gd name="connsiteX126" fmla="*/ 570149 w 5049473"/>
              <a:gd name="connsiteY126" fmla="*/ 2024223 h 2613972"/>
              <a:gd name="connsiteX127" fmla="*/ 700777 w 5049473"/>
              <a:gd name="connsiteY127" fmla="*/ 2075023 h 2613972"/>
              <a:gd name="connsiteX128" fmla="*/ 737063 w 5049473"/>
              <a:gd name="connsiteY128" fmla="*/ 2089538 h 2613972"/>
              <a:gd name="connsiteX129" fmla="*/ 867692 w 5049473"/>
              <a:gd name="connsiteY129" fmla="*/ 2126549 h 2613972"/>
              <a:gd name="connsiteX130" fmla="*/ 969292 w 5049473"/>
              <a:gd name="connsiteY130" fmla="*/ 2154852 h 2613972"/>
              <a:gd name="connsiteX131" fmla="*/ 1078149 w 5049473"/>
              <a:gd name="connsiteY131" fmla="*/ 2140338 h 2613972"/>
              <a:gd name="connsiteX132" fmla="*/ 1128949 w 5049473"/>
              <a:gd name="connsiteY132" fmla="*/ 2111309 h 2613972"/>
              <a:gd name="connsiteX133" fmla="*/ 1247603 w 5049473"/>
              <a:gd name="connsiteY133" fmla="*/ 2020232 h 2613972"/>
              <a:gd name="connsiteX134" fmla="*/ 1291509 w 5049473"/>
              <a:gd name="connsiteY134" fmla="*/ 1963989 h 2613972"/>
              <a:gd name="connsiteX135" fmla="*/ 1278083 w 5049473"/>
              <a:gd name="connsiteY135" fmla="*/ 1846060 h 2613972"/>
              <a:gd name="connsiteX136" fmla="*/ 1223292 w 5049473"/>
              <a:gd name="connsiteY136" fmla="*/ 1821023 h 2613972"/>
              <a:gd name="connsiteX137" fmla="*/ 1129675 w 5049473"/>
              <a:gd name="connsiteY137" fmla="*/ 1839892 h 2613972"/>
              <a:gd name="connsiteX138" fmla="*/ 1107177 w 5049473"/>
              <a:gd name="connsiteY138" fmla="*/ 1900852 h 2613972"/>
              <a:gd name="connsiteX139" fmla="*/ 1085406 w 5049473"/>
              <a:gd name="connsiteY139" fmla="*/ 2009709 h 2613972"/>
              <a:gd name="connsiteX140" fmla="*/ 1020092 w 5049473"/>
              <a:gd name="connsiteY140" fmla="*/ 2002452 h 2613972"/>
              <a:gd name="connsiteX141" fmla="*/ 984532 w 5049473"/>
              <a:gd name="connsiteY141" fmla="*/ 1918269 h 2613972"/>
              <a:gd name="connsiteX142" fmla="*/ 996869 w 5049473"/>
              <a:gd name="connsiteY142" fmla="*/ 1814492 h 2613972"/>
              <a:gd name="connsiteX143" fmla="*/ 1070529 w 5049473"/>
              <a:gd name="connsiteY143" fmla="*/ 1738292 h 2613972"/>
              <a:gd name="connsiteX144" fmla="*/ 1230549 w 5049473"/>
              <a:gd name="connsiteY144" fmla="*/ 1697652 h 2613972"/>
              <a:gd name="connsiteX145" fmla="*/ 1339406 w 5049473"/>
              <a:gd name="connsiteY145" fmla="*/ 1704909 h 2613972"/>
              <a:gd name="connsiteX146" fmla="*/ 1426492 w 5049473"/>
              <a:gd name="connsiteY146" fmla="*/ 1748452 h 2613972"/>
              <a:gd name="connsiteX147" fmla="*/ 1480557 w 5049473"/>
              <a:gd name="connsiteY147" fmla="*/ 1799252 h 2613972"/>
              <a:gd name="connsiteX148" fmla="*/ 1510312 w 5049473"/>
              <a:gd name="connsiteY148" fmla="*/ 1866380 h 2613972"/>
              <a:gd name="connsiteX149" fmla="*/ 1511037 w 5049473"/>
              <a:gd name="connsiteY149" fmla="*/ 1968706 h 2613972"/>
              <a:gd name="connsiteX150" fmla="*/ 1463866 w 5049473"/>
              <a:gd name="connsiteY150" fmla="*/ 2053615 h 2613972"/>
              <a:gd name="connsiteX151" fmla="*/ 1404720 w 5049473"/>
              <a:gd name="connsiteY151" fmla="*/ 2169366 h 2613972"/>
              <a:gd name="connsiteX152" fmla="*/ 1368435 w 5049473"/>
              <a:gd name="connsiteY152" fmla="*/ 2299995 h 2613972"/>
              <a:gd name="connsiteX153" fmla="*/ 1370975 w 5049473"/>
              <a:gd name="connsiteY153" fmla="*/ 2456023 h 2613972"/>
              <a:gd name="connsiteX154" fmla="*/ 1513577 w 5049473"/>
              <a:gd name="connsiteY154" fmla="*/ 2561252 h 2613972"/>
              <a:gd name="connsiteX155" fmla="*/ 1636949 w 5049473"/>
              <a:gd name="connsiteY155" fmla="*/ 2597538 h 2613972"/>
              <a:gd name="connsiteX156" fmla="*/ 1813297 w 5049473"/>
              <a:gd name="connsiteY156" fmla="*/ 2613957 h 2613972"/>
              <a:gd name="connsiteX157" fmla="*/ 1929775 w 5049473"/>
              <a:gd name="connsiteY157" fmla="*/ 2579213 h 2613972"/>
              <a:gd name="connsiteX158" fmla="*/ 1963520 w 5049473"/>
              <a:gd name="connsiteY158" fmla="*/ 2503195 h 2613972"/>
              <a:gd name="connsiteX159" fmla="*/ 2006337 w 5049473"/>
              <a:gd name="connsiteY159" fmla="*/ 2321766 h 2613972"/>
              <a:gd name="connsiteX160" fmla="*/ 2043349 w 5049473"/>
              <a:gd name="connsiteY160" fmla="*/ 2118566 h 2613972"/>
              <a:gd name="connsiteX161" fmla="*/ 2102495 w 5049473"/>
              <a:gd name="connsiteY161" fmla="*/ 1994469 h 2613972"/>
              <a:gd name="connsiteX162" fmla="*/ 2221512 w 5049473"/>
              <a:gd name="connsiteY162" fmla="*/ 1885975 h 2613972"/>
              <a:gd name="connsiteX163" fmla="*/ 2333362 w 5049473"/>
              <a:gd name="connsiteY163" fmla="*/ 1873365 h 2613972"/>
              <a:gd name="connsiteX164" fmla="*/ 2398949 w 5049473"/>
              <a:gd name="connsiteY164" fmla="*/ 1886338 h 2613972"/>
              <a:gd name="connsiteX165" fmla="*/ 2457006 w 5049473"/>
              <a:gd name="connsiteY165" fmla="*/ 1937138 h 2613972"/>
              <a:gd name="connsiteX166" fmla="*/ 2493292 w 5049473"/>
              <a:gd name="connsiteY166" fmla="*/ 1980680 h 2613972"/>
              <a:gd name="connsiteX167" fmla="*/ 2533387 w 5049473"/>
              <a:gd name="connsiteY167" fmla="*/ 2070850 h 2613972"/>
              <a:gd name="connsiteX168" fmla="*/ 2542550 w 5049473"/>
              <a:gd name="connsiteY168" fmla="*/ 2186783 h 2613972"/>
              <a:gd name="connsiteX169" fmla="*/ 2476600 w 5049473"/>
              <a:gd name="connsiteY169" fmla="*/ 2276772 h 2613972"/>
              <a:gd name="connsiteX170" fmla="*/ 2332092 w 5049473"/>
              <a:gd name="connsiteY170" fmla="*/ 2284845 h 2613972"/>
              <a:gd name="connsiteX171" fmla="*/ 2435144 w 5049473"/>
              <a:gd name="connsiteY171" fmla="*/ 2156666 h 2613972"/>
              <a:gd name="connsiteX172" fmla="*/ 2379899 w 5049473"/>
              <a:gd name="connsiteY172" fmla="*/ 2052435 h 2613972"/>
              <a:gd name="connsiteX173" fmla="*/ 2275577 w 5049473"/>
              <a:gd name="connsiteY173" fmla="*/ 2024223 h 2613972"/>
              <a:gd name="connsiteX174" fmla="*/ 2152206 w 5049473"/>
              <a:gd name="connsiteY174" fmla="*/ 2118566 h 2613972"/>
              <a:gd name="connsiteX175" fmla="*/ 2130435 w 5049473"/>
              <a:gd name="connsiteY175" fmla="*/ 2358052 h 2613972"/>
              <a:gd name="connsiteX176" fmla="*/ 2209265 w 5049473"/>
              <a:gd name="connsiteY176" fmla="*/ 2471898 h 2613972"/>
              <a:gd name="connsiteX177" fmla="*/ 2319120 w 5049473"/>
              <a:gd name="connsiteY177" fmla="*/ 2539480 h 2613972"/>
              <a:gd name="connsiteX178" fmla="*/ 2532662 w 5049473"/>
              <a:gd name="connsiteY178" fmla="*/ 2572682 h 2613972"/>
              <a:gd name="connsiteX179" fmla="*/ 2587635 w 5049473"/>
              <a:gd name="connsiteY179" fmla="*/ 2488680 h 2613972"/>
              <a:gd name="connsiteX180" fmla="*/ 2594892 w 5049473"/>
              <a:gd name="connsiteY180" fmla="*/ 2416109 h 2613972"/>
              <a:gd name="connsiteX181" fmla="*/ 2790835 w 5049473"/>
              <a:gd name="connsiteY181" fmla="*/ 2459652 h 2613972"/>
              <a:gd name="connsiteX182" fmla="*/ 2767612 w 5049473"/>
              <a:gd name="connsiteY182" fmla="*/ 2272145 h 2613972"/>
              <a:gd name="connsiteX183" fmla="*/ 2980246 w 5049473"/>
              <a:gd name="connsiteY183" fmla="*/ 2288837 h 2613972"/>
              <a:gd name="connsiteX184" fmla="*/ 2916474 w 5049473"/>
              <a:gd name="connsiteY184" fmla="*/ 2071576 h 2613972"/>
              <a:gd name="connsiteX185" fmla="*/ 3146435 w 5049473"/>
              <a:gd name="connsiteY185" fmla="*/ 2045995 h 2613972"/>
              <a:gd name="connsiteX186" fmla="*/ 3023063 w 5049473"/>
              <a:gd name="connsiteY186" fmla="*/ 1850052 h 2613972"/>
              <a:gd name="connsiteX187" fmla="*/ 3251300 w 5049473"/>
              <a:gd name="connsiteY187" fmla="*/ 1833179 h 2613972"/>
              <a:gd name="connsiteX188" fmla="*/ 3091099 w 5049473"/>
              <a:gd name="connsiteY188" fmla="*/ 1654109 h 2613972"/>
              <a:gd name="connsiteX189" fmla="*/ 3298835 w 5049473"/>
              <a:gd name="connsiteY189" fmla="*/ 1574280 h 2613972"/>
              <a:gd name="connsiteX190" fmla="*/ 3119402 w 5049473"/>
              <a:gd name="connsiteY190" fmla="*/ 1427233 h 2613972"/>
              <a:gd name="connsiteX191" fmla="*/ 3313349 w 5049473"/>
              <a:gd name="connsiteY191" fmla="*/ 1269480 h 2613972"/>
              <a:gd name="connsiteX192" fmla="*/ 3097993 w 5049473"/>
              <a:gd name="connsiteY192" fmla="*/ 1179401 h 2613972"/>
              <a:gd name="connsiteX193" fmla="*/ 3255292 w 5049473"/>
              <a:gd name="connsiteY193" fmla="*/ 1000966 h 2613972"/>
              <a:gd name="connsiteX194" fmla="*/ 3028325 w 5049473"/>
              <a:gd name="connsiteY194" fmla="*/ 929937 h 2613972"/>
              <a:gd name="connsiteX195" fmla="*/ 3131920 w 5049473"/>
              <a:gd name="connsiteY195" fmla="*/ 710680 h 2613972"/>
              <a:gd name="connsiteX196" fmla="*/ 2892435 w 5049473"/>
              <a:gd name="connsiteY196" fmla="*/ 652623 h 2613972"/>
              <a:gd name="connsiteX197" fmla="*/ 2976527 w 5049473"/>
              <a:gd name="connsiteY197" fmla="*/ 470741 h 2613972"/>
              <a:gd name="connsiteX198" fmla="*/ 2736950 w 5049473"/>
              <a:gd name="connsiteY198" fmla="*/ 453233 h 2613972"/>
              <a:gd name="connsiteX199" fmla="*/ 2725520 w 5049473"/>
              <a:gd name="connsiteY199" fmla="*/ 297023 h 2613972"/>
              <a:gd name="connsiteX200" fmla="*/ 2711006 w 5049473"/>
              <a:gd name="connsiteY200" fmla="*/ 238966 h 2613972"/>
              <a:gd name="connsiteX0" fmla="*/ 4779292 w 5049473"/>
              <a:gd name="connsiteY0" fmla="*/ 514738 h 2613972"/>
              <a:gd name="connsiteX1" fmla="*/ 4821292 w 5049473"/>
              <a:gd name="connsiteY1" fmla="*/ 565900 h 2613972"/>
              <a:gd name="connsiteX2" fmla="*/ 4891596 w 5049473"/>
              <a:gd name="connsiteY2" fmla="*/ 551023 h 2613972"/>
              <a:gd name="connsiteX3" fmla="*/ 4895406 w 5049473"/>
              <a:gd name="connsiteY3" fmla="*/ 471195 h 2613972"/>
              <a:gd name="connsiteX4" fmla="*/ 4843880 w 5049473"/>
              <a:gd name="connsiteY4" fmla="*/ 423479 h 2613972"/>
              <a:gd name="connsiteX5" fmla="*/ 4750263 w 5049473"/>
              <a:gd name="connsiteY5" fmla="*/ 427652 h 2613972"/>
              <a:gd name="connsiteX6" fmla="*/ 4684223 w 5049473"/>
              <a:gd name="connsiteY6" fmla="*/ 528435 h 2613972"/>
              <a:gd name="connsiteX7" fmla="*/ 4706720 w 5049473"/>
              <a:gd name="connsiteY7" fmla="*/ 674395 h 2613972"/>
              <a:gd name="connsiteX8" fmla="*/ 4801063 w 5049473"/>
              <a:gd name="connsiteY8" fmla="*/ 739709 h 2613972"/>
              <a:gd name="connsiteX9" fmla="*/ 4915000 w 5049473"/>
              <a:gd name="connsiteY9" fmla="*/ 721385 h 2613972"/>
              <a:gd name="connsiteX10" fmla="*/ 5038190 w 5049473"/>
              <a:gd name="connsiteY10" fmla="*/ 586946 h 2613972"/>
              <a:gd name="connsiteX11" fmla="*/ 5035106 w 5049473"/>
              <a:gd name="connsiteY11" fmla="*/ 445432 h 2613972"/>
              <a:gd name="connsiteX12" fmla="*/ 4960720 w 5049473"/>
              <a:gd name="connsiteY12" fmla="*/ 318795 h 2613972"/>
              <a:gd name="connsiteX13" fmla="*/ 4769676 w 5049473"/>
              <a:gd name="connsiteY13" fmla="*/ 166395 h 2613972"/>
              <a:gd name="connsiteX14" fmla="*/ 4568835 w 5049473"/>
              <a:gd name="connsiteY14" fmla="*/ 72052 h 2613972"/>
              <a:gd name="connsiteX15" fmla="*/ 4264035 w 5049473"/>
              <a:gd name="connsiteY15" fmla="*/ 6738 h 2613972"/>
              <a:gd name="connsiteX16" fmla="*/ 3939822 w 5049473"/>
              <a:gd name="connsiteY16" fmla="*/ 9550 h 2613972"/>
              <a:gd name="connsiteX17" fmla="*/ 3722380 w 5049473"/>
              <a:gd name="connsiteY17" fmla="*/ 72778 h 2613972"/>
              <a:gd name="connsiteX18" fmla="*/ 3547755 w 5049473"/>
              <a:gd name="connsiteY18" fmla="*/ 254932 h 2613972"/>
              <a:gd name="connsiteX19" fmla="*/ 3502035 w 5049473"/>
              <a:gd name="connsiteY19" fmla="*/ 427652 h 2613972"/>
              <a:gd name="connsiteX20" fmla="*/ 3501672 w 5049473"/>
              <a:gd name="connsiteY20" fmla="*/ 560095 h 2613972"/>
              <a:gd name="connsiteX21" fmla="*/ 3554649 w 5049473"/>
              <a:gd name="connsiteY21" fmla="*/ 674395 h 2613972"/>
              <a:gd name="connsiteX22" fmla="*/ 3638106 w 5049473"/>
              <a:gd name="connsiteY22" fmla="*/ 736806 h 2613972"/>
              <a:gd name="connsiteX23" fmla="*/ 3756397 w 5049473"/>
              <a:gd name="connsiteY23" fmla="*/ 759303 h 2613972"/>
              <a:gd name="connsiteX24" fmla="*/ 3886663 w 5049473"/>
              <a:gd name="connsiteY24" fmla="*/ 746966 h 2613972"/>
              <a:gd name="connsiteX25" fmla="*/ 3980643 w 5049473"/>
              <a:gd name="connsiteY25" fmla="*/ 665686 h 2613972"/>
              <a:gd name="connsiteX26" fmla="*/ 4000237 w 5049473"/>
              <a:gd name="connsiteY26" fmla="*/ 584043 h 2613972"/>
              <a:gd name="connsiteX27" fmla="*/ 3943450 w 5049473"/>
              <a:gd name="connsiteY27" fmla="*/ 487160 h 2613972"/>
              <a:gd name="connsiteX28" fmla="*/ 3866706 w 5049473"/>
              <a:gd name="connsiteY28" fmla="*/ 455229 h 2613972"/>
              <a:gd name="connsiteX29" fmla="*/ 3801120 w 5049473"/>
              <a:gd name="connsiteY29" fmla="*/ 466659 h 2613972"/>
              <a:gd name="connsiteX30" fmla="*/ 3763292 w 5049473"/>
              <a:gd name="connsiteY30" fmla="*/ 536509 h 2613972"/>
              <a:gd name="connsiteX31" fmla="*/ 3770005 w 5049473"/>
              <a:gd name="connsiteY31" fmla="*/ 633845 h 2613972"/>
              <a:gd name="connsiteX32" fmla="*/ 3681286 w 5049473"/>
              <a:gd name="connsiteY32" fmla="*/ 546669 h 2613972"/>
              <a:gd name="connsiteX33" fmla="*/ 3668949 w 5049473"/>
              <a:gd name="connsiteY33" fmla="*/ 442166 h 2613972"/>
              <a:gd name="connsiteX34" fmla="*/ 3724285 w 5049473"/>
              <a:gd name="connsiteY34" fmla="*/ 353992 h 2613972"/>
              <a:gd name="connsiteX35" fmla="*/ 3827427 w 5049473"/>
              <a:gd name="connsiteY35" fmla="*/ 318069 h 2613972"/>
              <a:gd name="connsiteX36" fmla="*/ 3959235 w 5049473"/>
              <a:gd name="connsiteY36" fmla="*/ 340566 h 2613972"/>
              <a:gd name="connsiteX37" fmla="*/ 4097120 w 5049473"/>
              <a:gd name="connsiteY37" fmla="*/ 485709 h 2613972"/>
              <a:gd name="connsiteX38" fmla="*/ 4111997 w 5049473"/>
              <a:gd name="connsiteY38" fmla="*/ 627586 h 2613972"/>
              <a:gd name="connsiteX39" fmla="*/ 4060835 w 5049473"/>
              <a:gd name="connsiteY39" fmla="*/ 775995 h 2613972"/>
              <a:gd name="connsiteX40" fmla="*/ 3946897 w 5049473"/>
              <a:gd name="connsiteY40" fmla="*/ 858000 h 2613972"/>
              <a:gd name="connsiteX41" fmla="*/ 3780255 w 5049473"/>
              <a:gd name="connsiteY41" fmla="*/ 892472 h 2613972"/>
              <a:gd name="connsiteX42" fmla="*/ 3567349 w 5049473"/>
              <a:gd name="connsiteY42" fmla="*/ 870338 h 2613972"/>
              <a:gd name="connsiteX43" fmla="*/ 3414586 w 5049473"/>
              <a:gd name="connsiteY43" fmla="*/ 817633 h 2613972"/>
              <a:gd name="connsiteX44" fmla="*/ 3189252 w 5049473"/>
              <a:gd name="connsiteY44" fmla="*/ 389915 h 2613972"/>
              <a:gd name="connsiteX45" fmla="*/ 3013629 w 5049473"/>
              <a:gd name="connsiteY45" fmla="*/ 211389 h 2613972"/>
              <a:gd name="connsiteX46" fmla="*/ 2684880 w 5049473"/>
              <a:gd name="connsiteY46" fmla="*/ 71326 h 2613972"/>
              <a:gd name="connsiteX47" fmla="*/ 2275577 w 5049473"/>
              <a:gd name="connsiteY47" fmla="*/ 28509 h 2613972"/>
              <a:gd name="connsiteX48" fmla="*/ 1753063 w 5049473"/>
              <a:gd name="connsiteY48" fmla="*/ 35766 h 2613972"/>
              <a:gd name="connsiteX49" fmla="*/ 1275906 w 5049473"/>
              <a:gd name="connsiteY49" fmla="*/ 154783 h 2613972"/>
              <a:gd name="connsiteX50" fmla="*/ 969292 w 5049473"/>
              <a:gd name="connsiteY50" fmla="*/ 267995 h 2613972"/>
              <a:gd name="connsiteX51" fmla="*/ 889463 w 5049473"/>
              <a:gd name="connsiteY51" fmla="*/ 326052 h 2613972"/>
              <a:gd name="connsiteX52" fmla="*/ 763189 w 5049473"/>
              <a:gd name="connsiteY52" fmla="*/ 427289 h 2613972"/>
              <a:gd name="connsiteX53" fmla="*/ 693520 w 5049473"/>
              <a:gd name="connsiteY53" fmla="*/ 507480 h 2613972"/>
              <a:gd name="connsiteX54" fmla="*/ 664492 w 5049473"/>
              <a:gd name="connsiteY54" fmla="*/ 551023 h 2613972"/>
              <a:gd name="connsiteX55" fmla="*/ 642720 w 5049473"/>
              <a:gd name="connsiteY55" fmla="*/ 616338 h 2613972"/>
              <a:gd name="connsiteX56" fmla="*/ 651792 w 5049473"/>
              <a:gd name="connsiteY56" fmla="*/ 747692 h 2613972"/>
              <a:gd name="connsiteX57" fmla="*/ 700052 w 5049473"/>
              <a:gd name="connsiteY57" fmla="*/ 811192 h 2613972"/>
              <a:gd name="connsiteX58" fmla="*/ 751577 w 5049473"/>
              <a:gd name="connsiteY58" fmla="*/ 811555 h 2613972"/>
              <a:gd name="connsiteX59" fmla="*/ 775889 w 5049473"/>
              <a:gd name="connsiteY59" fmla="*/ 755675 h 2613972"/>
              <a:gd name="connsiteX60" fmla="*/ 764640 w 5049473"/>
              <a:gd name="connsiteY60" fmla="*/ 686006 h 2613972"/>
              <a:gd name="connsiteX61" fmla="*/ 704769 w 5049473"/>
              <a:gd name="connsiteY61" fmla="*/ 651172 h 2613972"/>
              <a:gd name="connsiteX62" fmla="*/ 567246 w 5049473"/>
              <a:gd name="connsiteY62" fmla="*/ 645729 h 2613972"/>
              <a:gd name="connsiteX63" fmla="*/ 468549 w 5049473"/>
              <a:gd name="connsiteY63" fmla="*/ 688909 h 2613972"/>
              <a:gd name="connsiteX64" fmla="*/ 446777 w 5049473"/>
              <a:gd name="connsiteY64" fmla="*/ 761480 h 2613972"/>
              <a:gd name="connsiteX65" fmla="*/ 475806 w 5049473"/>
              <a:gd name="connsiteY65" fmla="*/ 855823 h 2613972"/>
              <a:gd name="connsiteX66" fmla="*/ 533863 w 5049473"/>
              <a:gd name="connsiteY66" fmla="*/ 848566 h 2613972"/>
              <a:gd name="connsiteX67" fmla="*/ 541120 w 5049473"/>
              <a:gd name="connsiteY67" fmla="*/ 826795 h 2613972"/>
              <a:gd name="connsiteX68" fmla="*/ 519349 w 5049473"/>
              <a:gd name="connsiteY68" fmla="*/ 746966 h 2613972"/>
              <a:gd name="connsiteX69" fmla="*/ 497577 w 5049473"/>
              <a:gd name="connsiteY69" fmla="*/ 732452 h 2613972"/>
              <a:gd name="connsiteX70" fmla="*/ 352435 w 5049473"/>
              <a:gd name="connsiteY70" fmla="*/ 739709 h 2613972"/>
              <a:gd name="connsiteX71" fmla="*/ 252286 w 5049473"/>
              <a:gd name="connsiteY71" fmla="*/ 797766 h 2613972"/>
              <a:gd name="connsiteX72" fmla="*/ 192777 w 5049473"/>
              <a:gd name="connsiteY72" fmla="*/ 899366 h 2613972"/>
              <a:gd name="connsiteX73" fmla="*/ 187335 w 5049473"/>
              <a:gd name="connsiteY73" fmla="*/ 1033260 h 2613972"/>
              <a:gd name="connsiteX74" fmla="*/ 218177 w 5049473"/>
              <a:gd name="connsiteY74" fmla="*/ 1077529 h 2613972"/>
              <a:gd name="connsiteX75" fmla="*/ 278049 w 5049473"/>
              <a:gd name="connsiteY75" fmla="*/ 1070272 h 2613972"/>
              <a:gd name="connsiteX76" fmla="*/ 297643 w 5049473"/>
              <a:gd name="connsiteY76" fmla="*/ 1029269 h 2613972"/>
              <a:gd name="connsiteX77" fmla="*/ 260995 w 5049473"/>
              <a:gd name="connsiteY77" fmla="*/ 964318 h 2613972"/>
              <a:gd name="connsiteX78" fmla="*/ 172095 w 5049473"/>
              <a:gd name="connsiteY78" fmla="*/ 958875 h 2613972"/>
              <a:gd name="connsiteX79" fmla="*/ 108957 w 5049473"/>
              <a:gd name="connsiteY79" fmla="*/ 1003143 h 2613972"/>
              <a:gd name="connsiteX80" fmla="*/ 54892 w 5049473"/>
              <a:gd name="connsiteY80" fmla="*/ 1073538 h 2613972"/>
              <a:gd name="connsiteX81" fmla="*/ 14252 w 5049473"/>
              <a:gd name="connsiteY81" fmla="*/ 1163526 h 2613972"/>
              <a:gd name="connsiteX82" fmla="*/ 20783 w 5049473"/>
              <a:gd name="connsiteY82" fmla="*/ 1268755 h 2613972"/>
              <a:gd name="connsiteX83" fmla="*/ 69406 w 5049473"/>
              <a:gd name="connsiteY83" fmla="*/ 1320280 h 2613972"/>
              <a:gd name="connsiteX84" fmla="*/ 112949 w 5049473"/>
              <a:gd name="connsiteY84" fmla="*/ 1349309 h 2613972"/>
              <a:gd name="connsiteX85" fmla="*/ 159032 w 5049473"/>
              <a:gd name="connsiteY85" fmla="*/ 1348583 h 2613972"/>
              <a:gd name="connsiteX86" fmla="*/ 217089 w 5049473"/>
              <a:gd name="connsiteY86" fmla="*/ 1323183 h 2613972"/>
              <a:gd name="connsiteX87" fmla="*/ 199672 w 5049473"/>
              <a:gd name="connsiteY87" fmla="*/ 1249886 h 2613972"/>
              <a:gd name="connsiteX88" fmla="*/ 124197 w 5049473"/>
              <a:gd name="connsiteY88" fmla="*/ 1242992 h 2613972"/>
              <a:gd name="connsiteX89" fmla="*/ 54892 w 5049473"/>
              <a:gd name="connsiteY89" fmla="*/ 1269480 h 2613972"/>
              <a:gd name="connsiteX90" fmla="*/ 33120 w 5049473"/>
              <a:gd name="connsiteY90" fmla="*/ 1305766 h 2613972"/>
              <a:gd name="connsiteX91" fmla="*/ 18606 w 5049473"/>
              <a:gd name="connsiteY91" fmla="*/ 1327538 h 2613972"/>
              <a:gd name="connsiteX92" fmla="*/ 4092 w 5049473"/>
              <a:gd name="connsiteY92" fmla="*/ 1386320 h 2613972"/>
              <a:gd name="connsiteX93" fmla="*/ 3729 w 5049473"/>
              <a:gd name="connsiteY93" fmla="*/ 1442926 h 2613972"/>
              <a:gd name="connsiteX94" fmla="*/ 47635 w 5049473"/>
              <a:gd name="connsiteY94" fmla="*/ 1501709 h 2613972"/>
              <a:gd name="connsiteX95" fmla="*/ 91177 w 5049473"/>
              <a:gd name="connsiteY95" fmla="*/ 1530738 h 2613972"/>
              <a:gd name="connsiteX96" fmla="*/ 127100 w 5049473"/>
              <a:gd name="connsiteY96" fmla="*/ 1575006 h 2613972"/>
              <a:gd name="connsiteX97" fmla="*/ 171006 w 5049473"/>
              <a:gd name="connsiteY97" fmla="*/ 1588795 h 2613972"/>
              <a:gd name="connsiteX98" fmla="*/ 228337 w 5049473"/>
              <a:gd name="connsiteY98" fmla="*/ 1568475 h 2613972"/>
              <a:gd name="connsiteX99" fmla="*/ 236683 w 5049473"/>
              <a:gd name="connsiteY99" fmla="*/ 1490460 h 2613972"/>
              <a:gd name="connsiteX100" fmla="*/ 157217 w 5049473"/>
              <a:gd name="connsiteY100" fmla="*/ 1472318 h 2613972"/>
              <a:gd name="connsiteX101" fmla="*/ 105692 w 5049473"/>
              <a:gd name="connsiteY101" fmla="*/ 1508966 h 2613972"/>
              <a:gd name="connsiteX102" fmla="*/ 105692 w 5049473"/>
              <a:gd name="connsiteY102" fmla="*/ 1704909 h 2613972"/>
              <a:gd name="connsiteX103" fmla="*/ 141615 w 5049473"/>
              <a:gd name="connsiteY103" fmla="*/ 1756072 h 2613972"/>
              <a:gd name="connsiteX104" fmla="*/ 192777 w 5049473"/>
              <a:gd name="connsiteY104" fmla="*/ 1799252 h 2613972"/>
              <a:gd name="connsiteX105" fmla="*/ 250835 w 5049473"/>
              <a:gd name="connsiteY105" fmla="*/ 1835538 h 2613972"/>
              <a:gd name="connsiteX106" fmla="*/ 359692 w 5049473"/>
              <a:gd name="connsiteY106" fmla="*/ 1828280 h 2613972"/>
              <a:gd name="connsiteX107" fmla="*/ 394163 w 5049473"/>
              <a:gd name="connsiteY107" fmla="*/ 1803243 h 2613972"/>
              <a:gd name="connsiteX108" fmla="*/ 410492 w 5049473"/>
              <a:gd name="connsiteY108" fmla="*/ 1704909 h 2613972"/>
              <a:gd name="connsiteX109" fmla="*/ 366949 w 5049473"/>
              <a:gd name="connsiteY109" fmla="*/ 1690395 h 2613972"/>
              <a:gd name="connsiteX110" fmla="*/ 316149 w 5049473"/>
              <a:gd name="connsiteY110" fmla="*/ 1697652 h 2613972"/>
              <a:gd name="connsiteX111" fmla="*/ 279863 w 5049473"/>
              <a:gd name="connsiteY111" fmla="*/ 1726680 h 2613972"/>
              <a:gd name="connsiteX112" fmla="*/ 265349 w 5049473"/>
              <a:gd name="connsiteY112" fmla="*/ 1791995 h 2613972"/>
              <a:gd name="connsiteX113" fmla="*/ 276235 w 5049473"/>
              <a:gd name="connsiteY113" fmla="*/ 1945846 h 2613972"/>
              <a:gd name="connsiteX114" fmla="*/ 331026 w 5049473"/>
              <a:gd name="connsiteY114" fmla="*/ 1991203 h 2613972"/>
              <a:gd name="connsiteX115" fmla="*/ 417749 w 5049473"/>
              <a:gd name="connsiteY115" fmla="*/ 2009709 h 2613972"/>
              <a:gd name="connsiteX116" fmla="*/ 526606 w 5049473"/>
              <a:gd name="connsiteY116" fmla="*/ 2002452 h 2613972"/>
              <a:gd name="connsiteX117" fmla="*/ 555635 w 5049473"/>
              <a:gd name="connsiteY117" fmla="*/ 1980680 h 2613972"/>
              <a:gd name="connsiteX118" fmla="*/ 599177 w 5049473"/>
              <a:gd name="connsiteY118" fmla="*/ 1951652 h 2613972"/>
              <a:gd name="connsiteX119" fmla="*/ 628206 w 5049473"/>
              <a:gd name="connsiteY119" fmla="*/ 1908109 h 2613972"/>
              <a:gd name="connsiteX120" fmla="*/ 613692 w 5049473"/>
              <a:gd name="connsiteY120" fmla="*/ 1842795 h 2613972"/>
              <a:gd name="connsiteX121" fmla="*/ 570149 w 5049473"/>
              <a:gd name="connsiteY121" fmla="*/ 1799252 h 2613972"/>
              <a:gd name="connsiteX122" fmla="*/ 528057 w 5049473"/>
              <a:gd name="connsiteY122" fmla="*/ 1807235 h 2613972"/>
              <a:gd name="connsiteX123" fmla="*/ 481249 w 5049473"/>
              <a:gd name="connsiteY123" fmla="*/ 1905206 h 2613972"/>
              <a:gd name="connsiteX124" fmla="*/ 555635 w 5049473"/>
              <a:gd name="connsiteY124" fmla="*/ 2002452 h 2613972"/>
              <a:gd name="connsiteX125" fmla="*/ 570149 w 5049473"/>
              <a:gd name="connsiteY125" fmla="*/ 2024223 h 2613972"/>
              <a:gd name="connsiteX126" fmla="*/ 700777 w 5049473"/>
              <a:gd name="connsiteY126" fmla="*/ 2075023 h 2613972"/>
              <a:gd name="connsiteX127" fmla="*/ 737063 w 5049473"/>
              <a:gd name="connsiteY127" fmla="*/ 2089538 h 2613972"/>
              <a:gd name="connsiteX128" fmla="*/ 867692 w 5049473"/>
              <a:gd name="connsiteY128" fmla="*/ 2126549 h 2613972"/>
              <a:gd name="connsiteX129" fmla="*/ 969292 w 5049473"/>
              <a:gd name="connsiteY129" fmla="*/ 2154852 h 2613972"/>
              <a:gd name="connsiteX130" fmla="*/ 1078149 w 5049473"/>
              <a:gd name="connsiteY130" fmla="*/ 2140338 h 2613972"/>
              <a:gd name="connsiteX131" fmla="*/ 1128949 w 5049473"/>
              <a:gd name="connsiteY131" fmla="*/ 2111309 h 2613972"/>
              <a:gd name="connsiteX132" fmla="*/ 1247603 w 5049473"/>
              <a:gd name="connsiteY132" fmla="*/ 2020232 h 2613972"/>
              <a:gd name="connsiteX133" fmla="*/ 1291509 w 5049473"/>
              <a:gd name="connsiteY133" fmla="*/ 1963989 h 2613972"/>
              <a:gd name="connsiteX134" fmla="*/ 1278083 w 5049473"/>
              <a:gd name="connsiteY134" fmla="*/ 1846060 h 2613972"/>
              <a:gd name="connsiteX135" fmla="*/ 1223292 w 5049473"/>
              <a:gd name="connsiteY135" fmla="*/ 1821023 h 2613972"/>
              <a:gd name="connsiteX136" fmla="*/ 1129675 w 5049473"/>
              <a:gd name="connsiteY136" fmla="*/ 1839892 h 2613972"/>
              <a:gd name="connsiteX137" fmla="*/ 1107177 w 5049473"/>
              <a:gd name="connsiteY137" fmla="*/ 1900852 h 2613972"/>
              <a:gd name="connsiteX138" fmla="*/ 1085406 w 5049473"/>
              <a:gd name="connsiteY138" fmla="*/ 2009709 h 2613972"/>
              <a:gd name="connsiteX139" fmla="*/ 1020092 w 5049473"/>
              <a:gd name="connsiteY139" fmla="*/ 2002452 h 2613972"/>
              <a:gd name="connsiteX140" fmla="*/ 984532 w 5049473"/>
              <a:gd name="connsiteY140" fmla="*/ 1918269 h 2613972"/>
              <a:gd name="connsiteX141" fmla="*/ 996869 w 5049473"/>
              <a:gd name="connsiteY141" fmla="*/ 1814492 h 2613972"/>
              <a:gd name="connsiteX142" fmla="*/ 1070529 w 5049473"/>
              <a:gd name="connsiteY142" fmla="*/ 1738292 h 2613972"/>
              <a:gd name="connsiteX143" fmla="*/ 1230549 w 5049473"/>
              <a:gd name="connsiteY143" fmla="*/ 1697652 h 2613972"/>
              <a:gd name="connsiteX144" fmla="*/ 1339406 w 5049473"/>
              <a:gd name="connsiteY144" fmla="*/ 1704909 h 2613972"/>
              <a:gd name="connsiteX145" fmla="*/ 1426492 w 5049473"/>
              <a:gd name="connsiteY145" fmla="*/ 1748452 h 2613972"/>
              <a:gd name="connsiteX146" fmla="*/ 1480557 w 5049473"/>
              <a:gd name="connsiteY146" fmla="*/ 1799252 h 2613972"/>
              <a:gd name="connsiteX147" fmla="*/ 1510312 w 5049473"/>
              <a:gd name="connsiteY147" fmla="*/ 1866380 h 2613972"/>
              <a:gd name="connsiteX148" fmla="*/ 1511037 w 5049473"/>
              <a:gd name="connsiteY148" fmla="*/ 1968706 h 2613972"/>
              <a:gd name="connsiteX149" fmla="*/ 1463866 w 5049473"/>
              <a:gd name="connsiteY149" fmla="*/ 2053615 h 2613972"/>
              <a:gd name="connsiteX150" fmla="*/ 1404720 w 5049473"/>
              <a:gd name="connsiteY150" fmla="*/ 2169366 h 2613972"/>
              <a:gd name="connsiteX151" fmla="*/ 1368435 w 5049473"/>
              <a:gd name="connsiteY151" fmla="*/ 2299995 h 2613972"/>
              <a:gd name="connsiteX152" fmla="*/ 1370975 w 5049473"/>
              <a:gd name="connsiteY152" fmla="*/ 2456023 h 2613972"/>
              <a:gd name="connsiteX153" fmla="*/ 1513577 w 5049473"/>
              <a:gd name="connsiteY153" fmla="*/ 2561252 h 2613972"/>
              <a:gd name="connsiteX154" fmla="*/ 1636949 w 5049473"/>
              <a:gd name="connsiteY154" fmla="*/ 2597538 h 2613972"/>
              <a:gd name="connsiteX155" fmla="*/ 1813297 w 5049473"/>
              <a:gd name="connsiteY155" fmla="*/ 2613957 h 2613972"/>
              <a:gd name="connsiteX156" fmla="*/ 1929775 w 5049473"/>
              <a:gd name="connsiteY156" fmla="*/ 2579213 h 2613972"/>
              <a:gd name="connsiteX157" fmla="*/ 1963520 w 5049473"/>
              <a:gd name="connsiteY157" fmla="*/ 2503195 h 2613972"/>
              <a:gd name="connsiteX158" fmla="*/ 2006337 w 5049473"/>
              <a:gd name="connsiteY158" fmla="*/ 2321766 h 2613972"/>
              <a:gd name="connsiteX159" fmla="*/ 2043349 w 5049473"/>
              <a:gd name="connsiteY159" fmla="*/ 2118566 h 2613972"/>
              <a:gd name="connsiteX160" fmla="*/ 2102495 w 5049473"/>
              <a:gd name="connsiteY160" fmla="*/ 1994469 h 2613972"/>
              <a:gd name="connsiteX161" fmla="*/ 2221512 w 5049473"/>
              <a:gd name="connsiteY161" fmla="*/ 1885975 h 2613972"/>
              <a:gd name="connsiteX162" fmla="*/ 2333362 w 5049473"/>
              <a:gd name="connsiteY162" fmla="*/ 1873365 h 2613972"/>
              <a:gd name="connsiteX163" fmla="*/ 2398949 w 5049473"/>
              <a:gd name="connsiteY163" fmla="*/ 1886338 h 2613972"/>
              <a:gd name="connsiteX164" fmla="*/ 2457006 w 5049473"/>
              <a:gd name="connsiteY164" fmla="*/ 1937138 h 2613972"/>
              <a:gd name="connsiteX165" fmla="*/ 2493292 w 5049473"/>
              <a:gd name="connsiteY165" fmla="*/ 1980680 h 2613972"/>
              <a:gd name="connsiteX166" fmla="*/ 2533387 w 5049473"/>
              <a:gd name="connsiteY166" fmla="*/ 2070850 h 2613972"/>
              <a:gd name="connsiteX167" fmla="*/ 2542550 w 5049473"/>
              <a:gd name="connsiteY167" fmla="*/ 2186783 h 2613972"/>
              <a:gd name="connsiteX168" fmla="*/ 2476600 w 5049473"/>
              <a:gd name="connsiteY168" fmla="*/ 2276772 h 2613972"/>
              <a:gd name="connsiteX169" fmla="*/ 2332092 w 5049473"/>
              <a:gd name="connsiteY169" fmla="*/ 2284845 h 2613972"/>
              <a:gd name="connsiteX170" fmla="*/ 2435144 w 5049473"/>
              <a:gd name="connsiteY170" fmla="*/ 2156666 h 2613972"/>
              <a:gd name="connsiteX171" fmla="*/ 2379899 w 5049473"/>
              <a:gd name="connsiteY171" fmla="*/ 2052435 h 2613972"/>
              <a:gd name="connsiteX172" fmla="*/ 2275577 w 5049473"/>
              <a:gd name="connsiteY172" fmla="*/ 2024223 h 2613972"/>
              <a:gd name="connsiteX173" fmla="*/ 2152206 w 5049473"/>
              <a:gd name="connsiteY173" fmla="*/ 2118566 h 2613972"/>
              <a:gd name="connsiteX174" fmla="*/ 2130435 w 5049473"/>
              <a:gd name="connsiteY174" fmla="*/ 2358052 h 2613972"/>
              <a:gd name="connsiteX175" fmla="*/ 2209265 w 5049473"/>
              <a:gd name="connsiteY175" fmla="*/ 2471898 h 2613972"/>
              <a:gd name="connsiteX176" fmla="*/ 2319120 w 5049473"/>
              <a:gd name="connsiteY176" fmla="*/ 2539480 h 2613972"/>
              <a:gd name="connsiteX177" fmla="*/ 2532662 w 5049473"/>
              <a:gd name="connsiteY177" fmla="*/ 2572682 h 2613972"/>
              <a:gd name="connsiteX178" fmla="*/ 2587635 w 5049473"/>
              <a:gd name="connsiteY178" fmla="*/ 2488680 h 2613972"/>
              <a:gd name="connsiteX179" fmla="*/ 2594892 w 5049473"/>
              <a:gd name="connsiteY179" fmla="*/ 2416109 h 2613972"/>
              <a:gd name="connsiteX180" fmla="*/ 2790835 w 5049473"/>
              <a:gd name="connsiteY180" fmla="*/ 2459652 h 2613972"/>
              <a:gd name="connsiteX181" fmla="*/ 2767612 w 5049473"/>
              <a:gd name="connsiteY181" fmla="*/ 2272145 h 2613972"/>
              <a:gd name="connsiteX182" fmla="*/ 2980246 w 5049473"/>
              <a:gd name="connsiteY182" fmla="*/ 2288837 h 2613972"/>
              <a:gd name="connsiteX183" fmla="*/ 2916474 w 5049473"/>
              <a:gd name="connsiteY183" fmla="*/ 2071576 h 2613972"/>
              <a:gd name="connsiteX184" fmla="*/ 3146435 w 5049473"/>
              <a:gd name="connsiteY184" fmla="*/ 2045995 h 2613972"/>
              <a:gd name="connsiteX185" fmla="*/ 3023063 w 5049473"/>
              <a:gd name="connsiteY185" fmla="*/ 1850052 h 2613972"/>
              <a:gd name="connsiteX186" fmla="*/ 3251300 w 5049473"/>
              <a:gd name="connsiteY186" fmla="*/ 1833179 h 2613972"/>
              <a:gd name="connsiteX187" fmla="*/ 3091099 w 5049473"/>
              <a:gd name="connsiteY187" fmla="*/ 1654109 h 2613972"/>
              <a:gd name="connsiteX188" fmla="*/ 3298835 w 5049473"/>
              <a:gd name="connsiteY188" fmla="*/ 1574280 h 2613972"/>
              <a:gd name="connsiteX189" fmla="*/ 3119402 w 5049473"/>
              <a:gd name="connsiteY189" fmla="*/ 1427233 h 2613972"/>
              <a:gd name="connsiteX190" fmla="*/ 3313349 w 5049473"/>
              <a:gd name="connsiteY190" fmla="*/ 1269480 h 2613972"/>
              <a:gd name="connsiteX191" fmla="*/ 3097993 w 5049473"/>
              <a:gd name="connsiteY191" fmla="*/ 1179401 h 2613972"/>
              <a:gd name="connsiteX192" fmla="*/ 3255292 w 5049473"/>
              <a:gd name="connsiteY192" fmla="*/ 1000966 h 2613972"/>
              <a:gd name="connsiteX193" fmla="*/ 3028325 w 5049473"/>
              <a:gd name="connsiteY193" fmla="*/ 929937 h 2613972"/>
              <a:gd name="connsiteX194" fmla="*/ 3131920 w 5049473"/>
              <a:gd name="connsiteY194" fmla="*/ 710680 h 2613972"/>
              <a:gd name="connsiteX195" fmla="*/ 2892435 w 5049473"/>
              <a:gd name="connsiteY195" fmla="*/ 652623 h 2613972"/>
              <a:gd name="connsiteX196" fmla="*/ 2976527 w 5049473"/>
              <a:gd name="connsiteY196" fmla="*/ 470741 h 2613972"/>
              <a:gd name="connsiteX197" fmla="*/ 2736950 w 5049473"/>
              <a:gd name="connsiteY197" fmla="*/ 453233 h 2613972"/>
              <a:gd name="connsiteX198" fmla="*/ 2725520 w 5049473"/>
              <a:gd name="connsiteY198" fmla="*/ 297023 h 2613972"/>
              <a:gd name="connsiteX199" fmla="*/ 2711006 w 5049473"/>
              <a:gd name="connsiteY199" fmla="*/ 238966 h 2613972"/>
              <a:gd name="connsiteX0" fmla="*/ 4779292 w 5049473"/>
              <a:gd name="connsiteY0" fmla="*/ 514738 h 2613972"/>
              <a:gd name="connsiteX1" fmla="*/ 4821292 w 5049473"/>
              <a:gd name="connsiteY1" fmla="*/ 565900 h 2613972"/>
              <a:gd name="connsiteX2" fmla="*/ 4891596 w 5049473"/>
              <a:gd name="connsiteY2" fmla="*/ 551023 h 2613972"/>
              <a:gd name="connsiteX3" fmla="*/ 4895406 w 5049473"/>
              <a:gd name="connsiteY3" fmla="*/ 471195 h 2613972"/>
              <a:gd name="connsiteX4" fmla="*/ 4843880 w 5049473"/>
              <a:gd name="connsiteY4" fmla="*/ 423479 h 2613972"/>
              <a:gd name="connsiteX5" fmla="*/ 4750263 w 5049473"/>
              <a:gd name="connsiteY5" fmla="*/ 427652 h 2613972"/>
              <a:gd name="connsiteX6" fmla="*/ 4684223 w 5049473"/>
              <a:gd name="connsiteY6" fmla="*/ 528435 h 2613972"/>
              <a:gd name="connsiteX7" fmla="*/ 4706720 w 5049473"/>
              <a:gd name="connsiteY7" fmla="*/ 674395 h 2613972"/>
              <a:gd name="connsiteX8" fmla="*/ 4801063 w 5049473"/>
              <a:gd name="connsiteY8" fmla="*/ 739709 h 2613972"/>
              <a:gd name="connsiteX9" fmla="*/ 4915000 w 5049473"/>
              <a:gd name="connsiteY9" fmla="*/ 721385 h 2613972"/>
              <a:gd name="connsiteX10" fmla="*/ 5038190 w 5049473"/>
              <a:gd name="connsiteY10" fmla="*/ 586946 h 2613972"/>
              <a:gd name="connsiteX11" fmla="*/ 5035106 w 5049473"/>
              <a:gd name="connsiteY11" fmla="*/ 445432 h 2613972"/>
              <a:gd name="connsiteX12" fmla="*/ 4960720 w 5049473"/>
              <a:gd name="connsiteY12" fmla="*/ 318795 h 2613972"/>
              <a:gd name="connsiteX13" fmla="*/ 4769676 w 5049473"/>
              <a:gd name="connsiteY13" fmla="*/ 166395 h 2613972"/>
              <a:gd name="connsiteX14" fmla="*/ 4568835 w 5049473"/>
              <a:gd name="connsiteY14" fmla="*/ 72052 h 2613972"/>
              <a:gd name="connsiteX15" fmla="*/ 4264035 w 5049473"/>
              <a:gd name="connsiteY15" fmla="*/ 6738 h 2613972"/>
              <a:gd name="connsiteX16" fmla="*/ 3939822 w 5049473"/>
              <a:gd name="connsiteY16" fmla="*/ 9550 h 2613972"/>
              <a:gd name="connsiteX17" fmla="*/ 3722380 w 5049473"/>
              <a:gd name="connsiteY17" fmla="*/ 72778 h 2613972"/>
              <a:gd name="connsiteX18" fmla="*/ 3547755 w 5049473"/>
              <a:gd name="connsiteY18" fmla="*/ 254932 h 2613972"/>
              <a:gd name="connsiteX19" fmla="*/ 3502035 w 5049473"/>
              <a:gd name="connsiteY19" fmla="*/ 427652 h 2613972"/>
              <a:gd name="connsiteX20" fmla="*/ 3501672 w 5049473"/>
              <a:gd name="connsiteY20" fmla="*/ 560095 h 2613972"/>
              <a:gd name="connsiteX21" fmla="*/ 3554649 w 5049473"/>
              <a:gd name="connsiteY21" fmla="*/ 674395 h 2613972"/>
              <a:gd name="connsiteX22" fmla="*/ 3638106 w 5049473"/>
              <a:gd name="connsiteY22" fmla="*/ 736806 h 2613972"/>
              <a:gd name="connsiteX23" fmla="*/ 3756397 w 5049473"/>
              <a:gd name="connsiteY23" fmla="*/ 759303 h 2613972"/>
              <a:gd name="connsiteX24" fmla="*/ 3886663 w 5049473"/>
              <a:gd name="connsiteY24" fmla="*/ 746966 h 2613972"/>
              <a:gd name="connsiteX25" fmla="*/ 3980643 w 5049473"/>
              <a:gd name="connsiteY25" fmla="*/ 665686 h 2613972"/>
              <a:gd name="connsiteX26" fmla="*/ 4000237 w 5049473"/>
              <a:gd name="connsiteY26" fmla="*/ 584043 h 2613972"/>
              <a:gd name="connsiteX27" fmla="*/ 3943450 w 5049473"/>
              <a:gd name="connsiteY27" fmla="*/ 487160 h 2613972"/>
              <a:gd name="connsiteX28" fmla="*/ 3866706 w 5049473"/>
              <a:gd name="connsiteY28" fmla="*/ 455229 h 2613972"/>
              <a:gd name="connsiteX29" fmla="*/ 3801120 w 5049473"/>
              <a:gd name="connsiteY29" fmla="*/ 466659 h 2613972"/>
              <a:gd name="connsiteX30" fmla="*/ 3763292 w 5049473"/>
              <a:gd name="connsiteY30" fmla="*/ 536509 h 2613972"/>
              <a:gd name="connsiteX31" fmla="*/ 3770005 w 5049473"/>
              <a:gd name="connsiteY31" fmla="*/ 633845 h 2613972"/>
              <a:gd name="connsiteX32" fmla="*/ 3681286 w 5049473"/>
              <a:gd name="connsiteY32" fmla="*/ 546669 h 2613972"/>
              <a:gd name="connsiteX33" fmla="*/ 3668949 w 5049473"/>
              <a:gd name="connsiteY33" fmla="*/ 442166 h 2613972"/>
              <a:gd name="connsiteX34" fmla="*/ 3724285 w 5049473"/>
              <a:gd name="connsiteY34" fmla="*/ 353992 h 2613972"/>
              <a:gd name="connsiteX35" fmla="*/ 3827427 w 5049473"/>
              <a:gd name="connsiteY35" fmla="*/ 318069 h 2613972"/>
              <a:gd name="connsiteX36" fmla="*/ 3959235 w 5049473"/>
              <a:gd name="connsiteY36" fmla="*/ 340566 h 2613972"/>
              <a:gd name="connsiteX37" fmla="*/ 4097120 w 5049473"/>
              <a:gd name="connsiteY37" fmla="*/ 485709 h 2613972"/>
              <a:gd name="connsiteX38" fmla="*/ 4111997 w 5049473"/>
              <a:gd name="connsiteY38" fmla="*/ 627586 h 2613972"/>
              <a:gd name="connsiteX39" fmla="*/ 4060835 w 5049473"/>
              <a:gd name="connsiteY39" fmla="*/ 775995 h 2613972"/>
              <a:gd name="connsiteX40" fmla="*/ 3946897 w 5049473"/>
              <a:gd name="connsiteY40" fmla="*/ 858000 h 2613972"/>
              <a:gd name="connsiteX41" fmla="*/ 3780255 w 5049473"/>
              <a:gd name="connsiteY41" fmla="*/ 892472 h 2613972"/>
              <a:gd name="connsiteX42" fmla="*/ 3567349 w 5049473"/>
              <a:gd name="connsiteY42" fmla="*/ 870338 h 2613972"/>
              <a:gd name="connsiteX43" fmla="*/ 3353626 w 5049473"/>
              <a:gd name="connsiteY43" fmla="*/ 705873 h 2613972"/>
              <a:gd name="connsiteX44" fmla="*/ 3189252 w 5049473"/>
              <a:gd name="connsiteY44" fmla="*/ 389915 h 2613972"/>
              <a:gd name="connsiteX45" fmla="*/ 3013629 w 5049473"/>
              <a:gd name="connsiteY45" fmla="*/ 211389 h 2613972"/>
              <a:gd name="connsiteX46" fmla="*/ 2684880 w 5049473"/>
              <a:gd name="connsiteY46" fmla="*/ 71326 h 2613972"/>
              <a:gd name="connsiteX47" fmla="*/ 2275577 w 5049473"/>
              <a:gd name="connsiteY47" fmla="*/ 28509 h 2613972"/>
              <a:gd name="connsiteX48" fmla="*/ 1753063 w 5049473"/>
              <a:gd name="connsiteY48" fmla="*/ 35766 h 2613972"/>
              <a:gd name="connsiteX49" fmla="*/ 1275906 w 5049473"/>
              <a:gd name="connsiteY49" fmla="*/ 154783 h 2613972"/>
              <a:gd name="connsiteX50" fmla="*/ 969292 w 5049473"/>
              <a:gd name="connsiteY50" fmla="*/ 267995 h 2613972"/>
              <a:gd name="connsiteX51" fmla="*/ 889463 w 5049473"/>
              <a:gd name="connsiteY51" fmla="*/ 326052 h 2613972"/>
              <a:gd name="connsiteX52" fmla="*/ 763189 w 5049473"/>
              <a:gd name="connsiteY52" fmla="*/ 427289 h 2613972"/>
              <a:gd name="connsiteX53" fmla="*/ 693520 w 5049473"/>
              <a:gd name="connsiteY53" fmla="*/ 507480 h 2613972"/>
              <a:gd name="connsiteX54" fmla="*/ 664492 w 5049473"/>
              <a:gd name="connsiteY54" fmla="*/ 551023 h 2613972"/>
              <a:gd name="connsiteX55" fmla="*/ 642720 w 5049473"/>
              <a:gd name="connsiteY55" fmla="*/ 616338 h 2613972"/>
              <a:gd name="connsiteX56" fmla="*/ 651792 w 5049473"/>
              <a:gd name="connsiteY56" fmla="*/ 747692 h 2613972"/>
              <a:gd name="connsiteX57" fmla="*/ 700052 w 5049473"/>
              <a:gd name="connsiteY57" fmla="*/ 811192 h 2613972"/>
              <a:gd name="connsiteX58" fmla="*/ 751577 w 5049473"/>
              <a:gd name="connsiteY58" fmla="*/ 811555 h 2613972"/>
              <a:gd name="connsiteX59" fmla="*/ 775889 w 5049473"/>
              <a:gd name="connsiteY59" fmla="*/ 755675 h 2613972"/>
              <a:gd name="connsiteX60" fmla="*/ 764640 w 5049473"/>
              <a:gd name="connsiteY60" fmla="*/ 686006 h 2613972"/>
              <a:gd name="connsiteX61" fmla="*/ 704769 w 5049473"/>
              <a:gd name="connsiteY61" fmla="*/ 651172 h 2613972"/>
              <a:gd name="connsiteX62" fmla="*/ 567246 w 5049473"/>
              <a:gd name="connsiteY62" fmla="*/ 645729 h 2613972"/>
              <a:gd name="connsiteX63" fmla="*/ 468549 w 5049473"/>
              <a:gd name="connsiteY63" fmla="*/ 688909 h 2613972"/>
              <a:gd name="connsiteX64" fmla="*/ 446777 w 5049473"/>
              <a:gd name="connsiteY64" fmla="*/ 761480 h 2613972"/>
              <a:gd name="connsiteX65" fmla="*/ 475806 w 5049473"/>
              <a:gd name="connsiteY65" fmla="*/ 855823 h 2613972"/>
              <a:gd name="connsiteX66" fmla="*/ 533863 w 5049473"/>
              <a:gd name="connsiteY66" fmla="*/ 848566 h 2613972"/>
              <a:gd name="connsiteX67" fmla="*/ 541120 w 5049473"/>
              <a:gd name="connsiteY67" fmla="*/ 826795 h 2613972"/>
              <a:gd name="connsiteX68" fmla="*/ 519349 w 5049473"/>
              <a:gd name="connsiteY68" fmla="*/ 746966 h 2613972"/>
              <a:gd name="connsiteX69" fmla="*/ 497577 w 5049473"/>
              <a:gd name="connsiteY69" fmla="*/ 732452 h 2613972"/>
              <a:gd name="connsiteX70" fmla="*/ 352435 w 5049473"/>
              <a:gd name="connsiteY70" fmla="*/ 739709 h 2613972"/>
              <a:gd name="connsiteX71" fmla="*/ 252286 w 5049473"/>
              <a:gd name="connsiteY71" fmla="*/ 797766 h 2613972"/>
              <a:gd name="connsiteX72" fmla="*/ 192777 w 5049473"/>
              <a:gd name="connsiteY72" fmla="*/ 899366 h 2613972"/>
              <a:gd name="connsiteX73" fmla="*/ 187335 w 5049473"/>
              <a:gd name="connsiteY73" fmla="*/ 1033260 h 2613972"/>
              <a:gd name="connsiteX74" fmla="*/ 218177 w 5049473"/>
              <a:gd name="connsiteY74" fmla="*/ 1077529 h 2613972"/>
              <a:gd name="connsiteX75" fmla="*/ 278049 w 5049473"/>
              <a:gd name="connsiteY75" fmla="*/ 1070272 h 2613972"/>
              <a:gd name="connsiteX76" fmla="*/ 297643 w 5049473"/>
              <a:gd name="connsiteY76" fmla="*/ 1029269 h 2613972"/>
              <a:gd name="connsiteX77" fmla="*/ 260995 w 5049473"/>
              <a:gd name="connsiteY77" fmla="*/ 964318 h 2613972"/>
              <a:gd name="connsiteX78" fmla="*/ 172095 w 5049473"/>
              <a:gd name="connsiteY78" fmla="*/ 958875 h 2613972"/>
              <a:gd name="connsiteX79" fmla="*/ 108957 w 5049473"/>
              <a:gd name="connsiteY79" fmla="*/ 1003143 h 2613972"/>
              <a:gd name="connsiteX80" fmla="*/ 54892 w 5049473"/>
              <a:gd name="connsiteY80" fmla="*/ 1073538 h 2613972"/>
              <a:gd name="connsiteX81" fmla="*/ 14252 w 5049473"/>
              <a:gd name="connsiteY81" fmla="*/ 1163526 h 2613972"/>
              <a:gd name="connsiteX82" fmla="*/ 20783 w 5049473"/>
              <a:gd name="connsiteY82" fmla="*/ 1268755 h 2613972"/>
              <a:gd name="connsiteX83" fmla="*/ 69406 w 5049473"/>
              <a:gd name="connsiteY83" fmla="*/ 1320280 h 2613972"/>
              <a:gd name="connsiteX84" fmla="*/ 112949 w 5049473"/>
              <a:gd name="connsiteY84" fmla="*/ 1349309 h 2613972"/>
              <a:gd name="connsiteX85" fmla="*/ 159032 w 5049473"/>
              <a:gd name="connsiteY85" fmla="*/ 1348583 h 2613972"/>
              <a:gd name="connsiteX86" fmla="*/ 217089 w 5049473"/>
              <a:gd name="connsiteY86" fmla="*/ 1323183 h 2613972"/>
              <a:gd name="connsiteX87" fmla="*/ 199672 w 5049473"/>
              <a:gd name="connsiteY87" fmla="*/ 1249886 h 2613972"/>
              <a:gd name="connsiteX88" fmla="*/ 124197 w 5049473"/>
              <a:gd name="connsiteY88" fmla="*/ 1242992 h 2613972"/>
              <a:gd name="connsiteX89" fmla="*/ 54892 w 5049473"/>
              <a:gd name="connsiteY89" fmla="*/ 1269480 h 2613972"/>
              <a:gd name="connsiteX90" fmla="*/ 33120 w 5049473"/>
              <a:gd name="connsiteY90" fmla="*/ 1305766 h 2613972"/>
              <a:gd name="connsiteX91" fmla="*/ 18606 w 5049473"/>
              <a:gd name="connsiteY91" fmla="*/ 1327538 h 2613972"/>
              <a:gd name="connsiteX92" fmla="*/ 4092 w 5049473"/>
              <a:gd name="connsiteY92" fmla="*/ 1386320 h 2613972"/>
              <a:gd name="connsiteX93" fmla="*/ 3729 w 5049473"/>
              <a:gd name="connsiteY93" fmla="*/ 1442926 h 2613972"/>
              <a:gd name="connsiteX94" fmla="*/ 47635 w 5049473"/>
              <a:gd name="connsiteY94" fmla="*/ 1501709 h 2613972"/>
              <a:gd name="connsiteX95" fmla="*/ 91177 w 5049473"/>
              <a:gd name="connsiteY95" fmla="*/ 1530738 h 2613972"/>
              <a:gd name="connsiteX96" fmla="*/ 127100 w 5049473"/>
              <a:gd name="connsiteY96" fmla="*/ 1575006 h 2613972"/>
              <a:gd name="connsiteX97" fmla="*/ 171006 w 5049473"/>
              <a:gd name="connsiteY97" fmla="*/ 1588795 h 2613972"/>
              <a:gd name="connsiteX98" fmla="*/ 228337 w 5049473"/>
              <a:gd name="connsiteY98" fmla="*/ 1568475 h 2613972"/>
              <a:gd name="connsiteX99" fmla="*/ 236683 w 5049473"/>
              <a:gd name="connsiteY99" fmla="*/ 1490460 h 2613972"/>
              <a:gd name="connsiteX100" fmla="*/ 157217 w 5049473"/>
              <a:gd name="connsiteY100" fmla="*/ 1472318 h 2613972"/>
              <a:gd name="connsiteX101" fmla="*/ 105692 w 5049473"/>
              <a:gd name="connsiteY101" fmla="*/ 1508966 h 2613972"/>
              <a:gd name="connsiteX102" fmla="*/ 105692 w 5049473"/>
              <a:gd name="connsiteY102" fmla="*/ 1704909 h 2613972"/>
              <a:gd name="connsiteX103" fmla="*/ 141615 w 5049473"/>
              <a:gd name="connsiteY103" fmla="*/ 1756072 h 2613972"/>
              <a:gd name="connsiteX104" fmla="*/ 192777 w 5049473"/>
              <a:gd name="connsiteY104" fmla="*/ 1799252 h 2613972"/>
              <a:gd name="connsiteX105" fmla="*/ 250835 w 5049473"/>
              <a:gd name="connsiteY105" fmla="*/ 1835538 h 2613972"/>
              <a:gd name="connsiteX106" fmla="*/ 359692 w 5049473"/>
              <a:gd name="connsiteY106" fmla="*/ 1828280 h 2613972"/>
              <a:gd name="connsiteX107" fmla="*/ 394163 w 5049473"/>
              <a:gd name="connsiteY107" fmla="*/ 1803243 h 2613972"/>
              <a:gd name="connsiteX108" fmla="*/ 410492 w 5049473"/>
              <a:gd name="connsiteY108" fmla="*/ 1704909 h 2613972"/>
              <a:gd name="connsiteX109" fmla="*/ 366949 w 5049473"/>
              <a:gd name="connsiteY109" fmla="*/ 1690395 h 2613972"/>
              <a:gd name="connsiteX110" fmla="*/ 316149 w 5049473"/>
              <a:gd name="connsiteY110" fmla="*/ 1697652 h 2613972"/>
              <a:gd name="connsiteX111" fmla="*/ 279863 w 5049473"/>
              <a:gd name="connsiteY111" fmla="*/ 1726680 h 2613972"/>
              <a:gd name="connsiteX112" fmla="*/ 265349 w 5049473"/>
              <a:gd name="connsiteY112" fmla="*/ 1791995 h 2613972"/>
              <a:gd name="connsiteX113" fmla="*/ 276235 w 5049473"/>
              <a:gd name="connsiteY113" fmla="*/ 1945846 h 2613972"/>
              <a:gd name="connsiteX114" fmla="*/ 331026 w 5049473"/>
              <a:gd name="connsiteY114" fmla="*/ 1991203 h 2613972"/>
              <a:gd name="connsiteX115" fmla="*/ 417749 w 5049473"/>
              <a:gd name="connsiteY115" fmla="*/ 2009709 h 2613972"/>
              <a:gd name="connsiteX116" fmla="*/ 526606 w 5049473"/>
              <a:gd name="connsiteY116" fmla="*/ 2002452 h 2613972"/>
              <a:gd name="connsiteX117" fmla="*/ 555635 w 5049473"/>
              <a:gd name="connsiteY117" fmla="*/ 1980680 h 2613972"/>
              <a:gd name="connsiteX118" fmla="*/ 599177 w 5049473"/>
              <a:gd name="connsiteY118" fmla="*/ 1951652 h 2613972"/>
              <a:gd name="connsiteX119" fmla="*/ 628206 w 5049473"/>
              <a:gd name="connsiteY119" fmla="*/ 1908109 h 2613972"/>
              <a:gd name="connsiteX120" fmla="*/ 613692 w 5049473"/>
              <a:gd name="connsiteY120" fmla="*/ 1842795 h 2613972"/>
              <a:gd name="connsiteX121" fmla="*/ 570149 w 5049473"/>
              <a:gd name="connsiteY121" fmla="*/ 1799252 h 2613972"/>
              <a:gd name="connsiteX122" fmla="*/ 528057 w 5049473"/>
              <a:gd name="connsiteY122" fmla="*/ 1807235 h 2613972"/>
              <a:gd name="connsiteX123" fmla="*/ 481249 w 5049473"/>
              <a:gd name="connsiteY123" fmla="*/ 1905206 h 2613972"/>
              <a:gd name="connsiteX124" fmla="*/ 555635 w 5049473"/>
              <a:gd name="connsiteY124" fmla="*/ 2002452 h 2613972"/>
              <a:gd name="connsiteX125" fmla="*/ 570149 w 5049473"/>
              <a:gd name="connsiteY125" fmla="*/ 2024223 h 2613972"/>
              <a:gd name="connsiteX126" fmla="*/ 700777 w 5049473"/>
              <a:gd name="connsiteY126" fmla="*/ 2075023 h 2613972"/>
              <a:gd name="connsiteX127" fmla="*/ 737063 w 5049473"/>
              <a:gd name="connsiteY127" fmla="*/ 2089538 h 2613972"/>
              <a:gd name="connsiteX128" fmla="*/ 867692 w 5049473"/>
              <a:gd name="connsiteY128" fmla="*/ 2126549 h 2613972"/>
              <a:gd name="connsiteX129" fmla="*/ 969292 w 5049473"/>
              <a:gd name="connsiteY129" fmla="*/ 2154852 h 2613972"/>
              <a:gd name="connsiteX130" fmla="*/ 1078149 w 5049473"/>
              <a:gd name="connsiteY130" fmla="*/ 2140338 h 2613972"/>
              <a:gd name="connsiteX131" fmla="*/ 1128949 w 5049473"/>
              <a:gd name="connsiteY131" fmla="*/ 2111309 h 2613972"/>
              <a:gd name="connsiteX132" fmla="*/ 1247603 w 5049473"/>
              <a:gd name="connsiteY132" fmla="*/ 2020232 h 2613972"/>
              <a:gd name="connsiteX133" fmla="*/ 1291509 w 5049473"/>
              <a:gd name="connsiteY133" fmla="*/ 1963989 h 2613972"/>
              <a:gd name="connsiteX134" fmla="*/ 1278083 w 5049473"/>
              <a:gd name="connsiteY134" fmla="*/ 1846060 h 2613972"/>
              <a:gd name="connsiteX135" fmla="*/ 1223292 w 5049473"/>
              <a:gd name="connsiteY135" fmla="*/ 1821023 h 2613972"/>
              <a:gd name="connsiteX136" fmla="*/ 1129675 w 5049473"/>
              <a:gd name="connsiteY136" fmla="*/ 1839892 h 2613972"/>
              <a:gd name="connsiteX137" fmla="*/ 1107177 w 5049473"/>
              <a:gd name="connsiteY137" fmla="*/ 1900852 h 2613972"/>
              <a:gd name="connsiteX138" fmla="*/ 1085406 w 5049473"/>
              <a:gd name="connsiteY138" fmla="*/ 2009709 h 2613972"/>
              <a:gd name="connsiteX139" fmla="*/ 1020092 w 5049473"/>
              <a:gd name="connsiteY139" fmla="*/ 2002452 h 2613972"/>
              <a:gd name="connsiteX140" fmla="*/ 984532 w 5049473"/>
              <a:gd name="connsiteY140" fmla="*/ 1918269 h 2613972"/>
              <a:gd name="connsiteX141" fmla="*/ 996869 w 5049473"/>
              <a:gd name="connsiteY141" fmla="*/ 1814492 h 2613972"/>
              <a:gd name="connsiteX142" fmla="*/ 1070529 w 5049473"/>
              <a:gd name="connsiteY142" fmla="*/ 1738292 h 2613972"/>
              <a:gd name="connsiteX143" fmla="*/ 1230549 w 5049473"/>
              <a:gd name="connsiteY143" fmla="*/ 1697652 h 2613972"/>
              <a:gd name="connsiteX144" fmla="*/ 1339406 w 5049473"/>
              <a:gd name="connsiteY144" fmla="*/ 1704909 h 2613972"/>
              <a:gd name="connsiteX145" fmla="*/ 1426492 w 5049473"/>
              <a:gd name="connsiteY145" fmla="*/ 1748452 h 2613972"/>
              <a:gd name="connsiteX146" fmla="*/ 1480557 w 5049473"/>
              <a:gd name="connsiteY146" fmla="*/ 1799252 h 2613972"/>
              <a:gd name="connsiteX147" fmla="*/ 1510312 w 5049473"/>
              <a:gd name="connsiteY147" fmla="*/ 1866380 h 2613972"/>
              <a:gd name="connsiteX148" fmla="*/ 1511037 w 5049473"/>
              <a:gd name="connsiteY148" fmla="*/ 1968706 h 2613972"/>
              <a:gd name="connsiteX149" fmla="*/ 1463866 w 5049473"/>
              <a:gd name="connsiteY149" fmla="*/ 2053615 h 2613972"/>
              <a:gd name="connsiteX150" fmla="*/ 1404720 w 5049473"/>
              <a:gd name="connsiteY150" fmla="*/ 2169366 h 2613972"/>
              <a:gd name="connsiteX151" fmla="*/ 1368435 w 5049473"/>
              <a:gd name="connsiteY151" fmla="*/ 2299995 h 2613972"/>
              <a:gd name="connsiteX152" fmla="*/ 1370975 w 5049473"/>
              <a:gd name="connsiteY152" fmla="*/ 2456023 h 2613972"/>
              <a:gd name="connsiteX153" fmla="*/ 1513577 w 5049473"/>
              <a:gd name="connsiteY153" fmla="*/ 2561252 h 2613972"/>
              <a:gd name="connsiteX154" fmla="*/ 1636949 w 5049473"/>
              <a:gd name="connsiteY154" fmla="*/ 2597538 h 2613972"/>
              <a:gd name="connsiteX155" fmla="*/ 1813297 w 5049473"/>
              <a:gd name="connsiteY155" fmla="*/ 2613957 h 2613972"/>
              <a:gd name="connsiteX156" fmla="*/ 1929775 w 5049473"/>
              <a:gd name="connsiteY156" fmla="*/ 2579213 h 2613972"/>
              <a:gd name="connsiteX157" fmla="*/ 1963520 w 5049473"/>
              <a:gd name="connsiteY157" fmla="*/ 2503195 h 2613972"/>
              <a:gd name="connsiteX158" fmla="*/ 2006337 w 5049473"/>
              <a:gd name="connsiteY158" fmla="*/ 2321766 h 2613972"/>
              <a:gd name="connsiteX159" fmla="*/ 2043349 w 5049473"/>
              <a:gd name="connsiteY159" fmla="*/ 2118566 h 2613972"/>
              <a:gd name="connsiteX160" fmla="*/ 2102495 w 5049473"/>
              <a:gd name="connsiteY160" fmla="*/ 1994469 h 2613972"/>
              <a:gd name="connsiteX161" fmla="*/ 2221512 w 5049473"/>
              <a:gd name="connsiteY161" fmla="*/ 1885975 h 2613972"/>
              <a:gd name="connsiteX162" fmla="*/ 2333362 w 5049473"/>
              <a:gd name="connsiteY162" fmla="*/ 1873365 h 2613972"/>
              <a:gd name="connsiteX163" fmla="*/ 2398949 w 5049473"/>
              <a:gd name="connsiteY163" fmla="*/ 1886338 h 2613972"/>
              <a:gd name="connsiteX164" fmla="*/ 2457006 w 5049473"/>
              <a:gd name="connsiteY164" fmla="*/ 1937138 h 2613972"/>
              <a:gd name="connsiteX165" fmla="*/ 2493292 w 5049473"/>
              <a:gd name="connsiteY165" fmla="*/ 1980680 h 2613972"/>
              <a:gd name="connsiteX166" fmla="*/ 2533387 w 5049473"/>
              <a:gd name="connsiteY166" fmla="*/ 2070850 h 2613972"/>
              <a:gd name="connsiteX167" fmla="*/ 2542550 w 5049473"/>
              <a:gd name="connsiteY167" fmla="*/ 2186783 h 2613972"/>
              <a:gd name="connsiteX168" fmla="*/ 2476600 w 5049473"/>
              <a:gd name="connsiteY168" fmla="*/ 2276772 h 2613972"/>
              <a:gd name="connsiteX169" fmla="*/ 2332092 w 5049473"/>
              <a:gd name="connsiteY169" fmla="*/ 2284845 h 2613972"/>
              <a:gd name="connsiteX170" fmla="*/ 2435144 w 5049473"/>
              <a:gd name="connsiteY170" fmla="*/ 2156666 h 2613972"/>
              <a:gd name="connsiteX171" fmla="*/ 2379899 w 5049473"/>
              <a:gd name="connsiteY171" fmla="*/ 2052435 h 2613972"/>
              <a:gd name="connsiteX172" fmla="*/ 2275577 w 5049473"/>
              <a:gd name="connsiteY172" fmla="*/ 2024223 h 2613972"/>
              <a:gd name="connsiteX173" fmla="*/ 2152206 w 5049473"/>
              <a:gd name="connsiteY173" fmla="*/ 2118566 h 2613972"/>
              <a:gd name="connsiteX174" fmla="*/ 2130435 w 5049473"/>
              <a:gd name="connsiteY174" fmla="*/ 2358052 h 2613972"/>
              <a:gd name="connsiteX175" fmla="*/ 2209265 w 5049473"/>
              <a:gd name="connsiteY175" fmla="*/ 2471898 h 2613972"/>
              <a:gd name="connsiteX176" fmla="*/ 2319120 w 5049473"/>
              <a:gd name="connsiteY176" fmla="*/ 2539480 h 2613972"/>
              <a:gd name="connsiteX177" fmla="*/ 2532662 w 5049473"/>
              <a:gd name="connsiteY177" fmla="*/ 2572682 h 2613972"/>
              <a:gd name="connsiteX178" fmla="*/ 2587635 w 5049473"/>
              <a:gd name="connsiteY178" fmla="*/ 2488680 h 2613972"/>
              <a:gd name="connsiteX179" fmla="*/ 2594892 w 5049473"/>
              <a:gd name="connsiteY179" fmla="*/ 2416109 h 2613972"/>
              <a:gd name="connsiteX180" fmla="*/ 2790835 w 5049473"/>
              <a:gd name="connsiteY180" fmla="*/ 2459652 h 2613972"/>
              <a:gd name="connsiteX181" fmla="*/ 2767612 w 5049473"/>
              <a:gd name="connsiteY181" fmla="*/ 2272145 h 2613972"/>
              <a:gd name="connsiteX182" fmla="*/ 2980246 w 5049473"/>
              <a:gd name="connsiteY182" fmla="*/ 2288837 h 2613972"/>
              <a:gd name="connsiteX183" fmla="*/ 2916474 w 5049473"/>
              <a:gd name="connsiteY183" fmla="*/ 2071576 h 2613972"/>
              <a:gd name="connsiteX184" fmla="*/ 3146435 w 5049473"/>
              <a:gd name="connsiteY184" fmla="*/ 2045995 h 2613972"/>
              <a:gd name="connsiteX185" fmla="*/ 3023063 w 5049473"/>
              <a:gd name="connsiteY185" fmla="*/ 1850052 h 2613972"/>
              <a:gd name="connsiteX186" fmla="*/ 3251300 w 5049473"/>
              <a:gd name="connsiteY186" fmla="*/ 1833179 h 2613972"/>
              <a:gd name="connsiteX187" fmla="*/ 3091099 w 5049473"/>
              <a:gd name="connsiteY187" fmla="*/ 1654109 h 2613972"/>
              <a:gd name="connsiteX188" fmla="*/ 3298835 w 5049473"/>
              <a:gd name="connsiteY188" fmla="*/ 1574280 h 2613972"/>
              <a:gd name="connsiteX189" fmla="*/ 3119402 w 5049473"/>
              <a:gd name="connsiteY189" fmla="*/ 1427233 h 2613972"/>
              <a:gd name="connsiteX190" fmla="*/ 3313349 w 5049473"/>
              <a:gd name="connsiteY190" fmla="*/ 1269480 h 2613972"/>
              <a:gd name="connsiteX191" fmla="*/ 3097993 w 5049473"/>
              <a:gd name="connsiteY191" fmla="*/ 1179401 h 2613972"/>
              <a:gd name="connsiteX192" fmla="*/ 3255292 w 5049473"/>
              <a:gd name="connsiteY192" fmla="*/ 1000966 h 2613972"/>
              <a:gd name="connsiteX193" fmla="*/ 3028325 w 5049473"/>
              <a:gd name="connsiteY193" fmla="*/ 929937 h 2613972"/>
              <a:gd name="connsiteX194" fmla="*/ 3131920 w 5049473"/>
              <a:gd name="connsiteY194" fmla="*/ 710680 h 2613972"/>
              <a:gd name="connsiteX195" fmla="*/ 2892435 w 5049473"/>
              <a:gd name="connsiteY195" fmla="*/ 652623 h 2613972"/>
              <a:gd name="connsiteX196" fmla="*/ 2976527 w 5049473"/>
              <a:gd name="connsiteY196" fmla="*/ 470741 h 2613972"/>
              <a:gd name="connsiteX197" fmla="*/ 2736950 w 5049473"/>
              <a:gd name="connsiteY197" fmla="*/ 453233 h 2613972"/>
              <a:gd name="connsiteX198" fmla="*/ 2725520 w 5049473"/>
              <a:gd name="connsiteY198" fmla="*/ 297023 h 2613972"/>
              <a:gd name="connsiteX199" fmla="*/ 2711006 w 5049473"/>
              <a:gd name="connsiteY199" fmla="*/ 238966 h 2613972"/>
              <a:gd name="connsiteX0" fmla="*/ 4779292 w 5049473"/>
              <a:gd name="connsiteY0" fmla="*/ 514738 h 2613972"/>
              <a:gd name="connsiteX1" fmla="*/ 4821292 w 5049473"/>
              <a:gd name="connsiteY1" fmla="*/ 565900 h 2613972"/>
              <a:gd name="connsiteX2" fmla="*/ 4891596 w 5049473"/>
              <a:gd name="connsiteY2" fmla="*/ 551023 h 2613972"/>
              <a:gd name="connsiteX3" fmla="*/ 4895406 w 5049473"/>
              <a:gd name="connsiteY3" fmla="*/ 471195 h 2613972"/>
              <a:gd name="connsiteX4" fmla="*/ 4843880 w 5049473"/>
              <a:gd name="connsiteY4" fmla="*/ 423479 h 2613972"/>
              <a:gd name="connsiteX5" fmla="*/ 4750263 w 5049473"/>
              <a:gd name="connsiteY5" fmla="*/ 427652 h 2613972"/>
              <a:gd name="connsiteX6" fmla="*/ 4684223 w 5049473"/>
              <a:gd name="connsiteY6" fmla="*/ 528435 h 2613972"/>
              <a:gd name="connsiteX7" fmla="*/ 4706720 w 5049473"/>
              <a:gd name="connsiteY7" fmla="*/ 674395 h 2613972"/>
              <a:gd name="connsiteX8" fmla="*/ 4801063 w 5049473"/>
              <a:gd name="connsiteY8" fmla="*/ 739709 h 2613972"/>
              <a:gd name="connsiteX9" fmla="*/ 4915000 w 5049473"/>
              <a:gd name="connsiteY9" fmla="*/ 721385 h 2613972"/>
              <a:gd name="connsiteX10" fmla="*/ 5038190 w 5049473"/>
              <a:gd name="connsiteY10" fmla="*/ 586946 h 2613972"/>
              <a:gd name="connsiteX11" fmla="*/ 5035106 w 5049473"/>
              <a:gd name="connsiteY11" fmla="*/ 445432 h 2613972"/>
              <a:gd name="connsiteX12" fmla="*/ 4960720 w 5049473"/>
              <a:gd name="connsiteY12" fmla="*/ 318795 h 2613972"/>
              <a:gd name="connsiteX13" fmla="*/ 4769676 w 5049473"/>
              <a:gd name="connsiteY13" fmla="*/ 166395 h 2613972"/>
              <a:gd name="connsiteX14" fmla="*/ 4568835 w 5049473"/>
              <a:gd name="connsiteY14" fmla="*/ 72052 h 2613972"/>
              <a:gd name="connsiteX15" fmla="*/ 4264035 w 5049473"/>
              <a:gd name="connsiteY15" fmla="*/ 6738 h 2613972"/>
              <a:gd name="connsiteX16" fmla="*/ 3939822 w 5049473"/>
              <a:gd name="connsiteY16" fmla="*/ 9550 h 2613972"/>
              <a:gd name="connsiteX17" fmla="*/ 3722380 w 5049473"/>
              <a:gd name="connsiteY17" fmla="*/ 72778 h 2613972"/>
              <a:gd name="connsiteX18" fmla="*/ 3547755 w 5049473"/>
              <a:gd name="connsiteY18" fmla="*/ 254932 h 2613972"/>
              <a:gd name="connsiteX19" fmla="*/ 3502035 w 5049473"/>
              <a:gd name="connsiteY19" fmla="*/ 427652 h 2613972"/>
              <a:gd name="connsiteX20" fmla="*/ 3501672 w 5049473"/>
              <a:gd name="connsiteY20" fmla="*/ 560095 h 2613972"/>
              <a:gd name="connsiteX21" fmla="*/ 3554649 w 5049473"/>
              <a:gd name="connsiteY21" fmla="*/ 674395 h 2613972"/>
              <a:gd name="connsiteX22" fmla="*/ 3638106 w 5049473"/>
              <a:gd name="connsiteY22" fmla="*/ 736806 h 2613972"/>
              <a:gd name="connsiteX23" fmla="*/ 3756397 w 5049473"/>
              <a:gd name="connsiteY23" fmla="*/ 759303 h 2613972"/>
              <a:gd name="connsiteX24" fmla="*/ 3886663 w 5049473"/>
              <a:gd name="connsiteY24" fmla="*/ 746966 h 2613972"/>
              <a:gd name="connsiteX25" fmla="*/ 3980643 w 5049473"/>
              <a:gd name="connsiteY25" fmla="*/ 665686 h 2613972"/>
              <a:gd name="connsiteX26" fmla="*/ 4000237 w 5049473"/>
              <a:gd name="connsiteY26" fmla="*/ 584043 h 2613972"/>
              <a:gd name="connsiteX27" fmla="*/ 3943450 w 5049473"/>
              <a:gd name="connsiteY27" fmla="*/ 487160 h 2613972"/>
              <a:gd name="connsiteX28" fmla="*/ 3866706 w 5049473"/>
              <a:gd name="connsiteY28" fmla="*/ 455229 h 2613972"/>
              <a:gd name="connsiteX29" fmla="*/ 3801120 w 5049473"/>
              <a:gd name="connsiteY29" fmla="*/ 466659 h 2613972"/>
              <a:gd name="connsiteX30" fmla="*/ 3763292 w 5049473"/>
              <a:gd name="connsiteY30" fmla="*/ 536509 h 2613972"/>
              <a:gd name="connsiteX31" fmla="*/ 3770005 w 5049473"/>
              <a:gd name="connsiteY31" fmla="*/ 633845 h 2613972"/>
              <a:gd name="connsiteX32" fmla="*/ 3681286 w 5049473"/>
              <a:gd name="connsiteY32" fmla="*/ 546669 h 2613972"/>
              <a:gd name="connsiteX33" fmla="*/ 3668949 w 5049473"/>
              <a:gd name="connsiteY33" fmla="*/ 442166 h 2613972"/>
              <a:gd name="connsiteX34" fmla="*/ 3724285 w 5049473"/>
              <a:gd name="connsiteY34" fmla="*/ 353992 h 2613972"/>
              <a:gd name="connsiteX35" fmla="*/ 3827427 w 5049473"/>
              <a:gd name="connsiteY35" fmla="*/ 318069 h 2613972"/>
              <a:gd name="connsiteX36" fmla="*/ 3959235 w 5049473"/>
              <a:gd name="connsiteY36" fmla="*/ 340566 h 2613972"/>
              <a:gd name="connsiteX37" fmla="*/ 4097120 w 5049473"/>
              <a:gd name="connsiteY37" fmla="*/ 485709 h 2613972"/>
              <a:gd name="connsiteX38" fmla="*/ 4111997 w 5049473"/>
              <a:gd name="connsiteY38" fmla="*/ 627586 h 2613972"/>
              <a:gd name="connsiteX39" fmla="*/ 4060835 w 5049473"/>
              <a:gd name="connsiteY39" fmla="*/ 775995 h 2613972"/>
              <a:gd name="connsiteX40" fmla="*/ 3946897 w 5049473"/>
              <a:gd name="connsiteY40" fmla="*/ 858000 h 2613972"/>
              <a:gd name="connsiteX41" fmla="*/ 3780255 w 5049473"/>
              <a:gd name="connsiteY41" fmla="*/ 892472 h 2613972"/>
              <a:gd name="connsiteX42" fmla="*/ 3567349 w 5049473"/>
              <a:gd name="connsiteY42" fmla="*/ 870338 h 2613972"/>
              <a:gd name="connsiteX43" fmla="*/ 3353626 w 5049473"/>
              <a:gd name="connsiteY43" fmla="*/ 705873 h 2613972"/>
              <a:gd name="connsiteX44" fmla="*/ 3189252 w 5049473"/>
              <a:gd name="connsiteY44" fmla="*/ 389915 h 2613972"/>
              <a:gd name="connsiteX45" fmla="*/ 3013629 w 5049473"/>
              <a:gd name="connsiteY45" fmla="*/ 211389 h 2613972"/>
              <a:gd name="connsiteX46" fmla="*/ 2684880 w 5049473"/>
              <a:gd name="connsiteY46" fmla="*/ 71326 h 2613972"/>
              <a:gd name="connsiteX47" fmla="*/ 2275577 w 5049473"/>
              <a:gd name="connsiteY47" fmla="*/ 28509 h 2613972"/>
              <a:gd name="connsiteX48" fmla="*/ 1745443 w 5049473"/>
              <a:gd name="connsiteY48" fmla="*/ 58626 h 2613972"/>
              <a:gd name="connsiteX49" fmla="*/ 1275906 w 5049473"/>
              <a:gd name="connsiteY49" fmla="*/ 154783 h 2613972"/>
              <a:gd name="connsiteX50" fmla="*/ 969292 w 5049473"/>
              <a:gd name="connsiteY50" fmla="*/ 267995 h 2613972"/>
              <a:gd name="connsiteX51" fmla="*/ 889463 w 5049473"/>
              <a:gd name="connsiteY51" fmla="*/ 326052 h 2613972"/>
              <a:gd name="connsiteX52" fmla="*/ 763189 w 5049473"/>
              <a:gd name="connsiteY52" fmla="*/ 427289 h 2613972"/>
              <a:gd name="connsiteX53" fmla="*/ 693520 w 5049473"/>
              <a:gd name="connsiteY53" fmla="*/ 507480 h 2613972"/>
              <a:gd name="connsiteX54" fmla="*/ 664492 w 5049473"/>
              <a:gd name="connsiteY54" fmla="*/ 551023 h 2613972"/>
              <a:gd name="connsiteX55" fmla="*/ 642720 w 5049473"/>
              <a:gd name="connsiteY55" fmla="*/ 616338 h 2613972"/>
              <a:gd name="connsiteX56" fmla="*/ 651792 w 5049473"/>
              <a:gd name="connsiteY56" fmla="*/ 747692 h 2613972"/>
              <a:gd name="connsiteX57" fmla="*/ 700052 w 5049473"/>
              <a:gd name="connsiteY57" fmla="*/ 811192 h 2613972"/>
              <a:gd name="connsiteX58" fmla="*/ 751577 w 5049473"/>
              <a:gd name="connsiteY58" fmla="*/ 811555 h 2613972"/>
              <a:gd name="connsiteX59" fmla="*/ 775889 w 5049473"/>
              <a:gd name="connsiteY59" fmla="*/ 755675 h 2613972"/>
              <a:gd name="connsiteX60" fmla="*/ 764640 w 5049473"/>
              <a:gd name="connsiteY60" fmla="*/ 686006 h 2613972"/>
              <a:gd name="connsiteX61" fmla="*/ 704769 w 5049473"/>
              <a:gd name="connsiteY61" fmla="*/ 651172 h 2613972"/>
              <a:gd name="connsiteX62" fmla="*/ 567246 w 5049473"/>
              <a:gd name="connsiteY62" fmla="*/ 645729 h 2613972"/>
              <a:gd name="connsiteX63" fmla="*/ 468549 w 5049473"/>
              <a:gd name="connsiteY63" fmla="*/ 688909 h 2613972"/>
              <a:gd name="connsiteX64" fmla="*/ 446777 w 5049473"/>
              <a:gd name="connsiteY64" fmla="*/ 761480 h 2613972"/>
              <a:gd name="connsiteX65" fmla="*/ 475806 w 5049473"/>
              <a:gd name="connsiteY65" fmla="*/ 855823 h 2613972"/>
              <a:gd name="connsiteX66" fmla="*/ 533863 w 5049473"/>
              <a:gd name="connsiteY66" fmla="*/ 848566 h 2613972"/>
              <a:gd name="connsiteX67" fmla="*/ 541120 w 5049473"/>
              <a:gd name="connsiteY67" fmla="*/ 826795 h 2613972"/>
              <a:gd name="connsiteX68" fmla="*/ 519349 w 5049473"/>
              <a:gd name="connsiteY68" fmla="*/ 746966 h 2613972"/>
              <a:gd name="connsiteX69" fmla="*/ 497577 w 5049473"/>
              <a:gd name="connsiteY69" fmla="*/ 732452 h 2613972"/>
              <a:gd name="connsiteX70" fmla="*/ 352435 w 5049473"/>
              <a:gd name="connsiteY70" fmla="*/ 739709 h 2613972"/>
              <a:gd name="connsiteX71" fmla="*/ 252286 w 5049473"/>
              <a:gd name="connsiteY71" fmla="*/ 797766 h 2613972"/>
              <a:gd name="connsiteX72" fmla="*/ 192777 w 5049473"/>
              <a:gd name="connsiteY72" fmla="*/ 899366 h 2613972"/>
              <a:gd name="connsiteX73" fmla="*/ 187335 w 5049473"/>
              <a:gd name="connsiteY73" fmla="*/ 1033260 h 2613972"/>
              <a:gd name="connsiteX74" fmla="*/ 218177 w 5049473"/>
              <a:gd name="connsiteY74" fmla="*/ 1077529 h 2613972"/>
              <a:gd name="connsiteX75" fmla="*/ 278049 w 5049473"/>
              <a:gd name="connsiteY75" fmla="*/ 1070272 h 2613972"/>
              <a:gd name="connsiteX76" fmla="*/ 297643 w 5049473"/>
              <a:gd name="connsiteY76" fmla="*/ 1029269 h 2613972"/>
              <a:gd name="connsiteX77" fmla="*/ 260995 w 5049473"/>
              <a:gd name="connsiteY77" fmla="*/ 964318 h 2613972"/>
              <a:gd name="connsiteX78" fmla="*/ 172095 w 5049473"/>
              <a:gd name="connsiteY78" fmla="*/ 958875 h 2613972"/>
              <a:gd name="connsiteX79" fmla="*/ 108957 w 5049473"/>
              <a:gd name="connsiteY79" fmla="*/ 1003143 h 2613972"/>
              <a:gd name="connsiteX80" fmla="*/ 54892 w 5049473"/>
              <a:gd name="connsiteY80" fmla="*/ 1073538 h 2613972"/>
              <a:gd name="connsiteX81" fmla="*/ 14252 w 5049473"/>
              <a:gd name="connsiteY81" fmla="*/ 1163526 h 2613972"/>
              <a:gd name="connsiteX82" fmla="*/ 20783 w 5049473"/>
              <a:gd name="connsiteY82" fmla="*/ 1268755 h 2613972"/>
              <a:gd name="connsiteX83" fmla="*/ 69406 w 5049473"/>
              <a:gd name="connsiteY83" fmla="*/ 1320280 h 2613972"/>
              <a:gd name="connsiteX84" fmla="*/ 112949 w 5049473"/>
              <a:gd name="connsiteY84" fmla="*/ 1349309 h 2613972"/>
              <a:gd name="connsiteX85" fmla="*/ 159032 w 5049473"/>
              <a:gd name="connsiteY85" fmla="*/ 1348583 h 2613972"/>
              <a:gd name="connsiteX86" fmla="*/ 217089 w 5049473"/>
              <a:gd name="connsiteY86" fmla="*/ 1323183 h 2613972"/>
              <a:gd name="connsiteX87" fmla="*/ 199672 w 5049473"/>
              <a:gd name="connsiteY87" fmla="*/ 1249886 h 2613972"/>
              <a:gd name="connsiteX88" fmla="*/ 124197 w 5049473"/>
              <a:gd name="connsiteY88" fmla="*/ 1242992 h 2613972"/>
              <a:gd name="connsiteX89" fmla="*/ 54892 w 5049473"/>
              <a:gd name="connsiteY89" fmla="*/ 1269480 h 2613972"/>
              <a:gd name="connsiteX90" fmla="*/ 33120 w 5049473"/>
              <a:gd name="connsiteY90" fmla="*/ 1305766 h 2613972"/>
              <a:gd name="connsiteX91" fmla="*/ 18606 w 5049473"/>
              <a:gd name="connsiteY91" fmla="*/ 1327538 h 2613972"/>
              <a:gd name="connsiteX92" fmla="*/ 4092 w 5049473"/>
              <a:gd name="connsiteY92" fmla="*/ 1386320 h 2613972"/>
              <a:gd name="connsiteX93" fmla="*/ 3729 w 5049473"/>
              <a:gd name="connsiteY93" fmla="*/ 1442926 h 2613972"/>
              <a:gd name="connsiteX94" fmla="*/ 47635 w 5049473"/>
              <a:gd name="connsiteY94" fmla="*/ 1501709 h 2613972"/>
              <a:gd name="connsiteX95" fmla="*/ 91177 w 5049473"/>
              <a:gd name="connsiteY95" fmla="*/ 1530738 h 2613972"/>
              <a:gd name="connsiteX96" fmla="*/ 127100 w 5049473"/>
              <a:gd name="connsiteY96" fmla="*/ 1575006 h 2613972"/>
              <a:gd name="connsiteX97" fmla="*/ 171006 w 5049473"/>
              <a:gd name="connsiteY97" fmla="*/ 1588795 h 2613972"/>
              <a:gd name="connsiteX98" fmla="*/ 228337 w 5049473"/>
              <a:gd name="connsiteY98" fmla="*/ 1568475 h 2613972"/>
              <a:gd name="connsiteX99" fmla="*/ 236683 w 5049473"/>
              <a:gd name="connsiteY99" fmla="*/ 1490460 h 2613972"/>
              <a:gd name="connsiteX100" fmla="*/ 157217 w 5049473"/>
              <a:gd name="connsiteY100" fmla="*/ 1472318 h 2613972"/>
              <a:gd name="connsiteX101" fmla="*/ 105692 w 5049473"/>
              <a:gd name="connsiteY101" fmla="*/ 1508966 h 2613972"/>
              <a:gd name="connsiteX102" fmla="*/ 105692 w 5049473"/>
              <a:gd name="connsiteY102" fmla="*/ 1704909 h 2613972"/>
              <a:gd name="connsiteX103" fmla="*/ 141615 w 5049473"/>
              <a:gd name="connsiteY103" fmla="*/ 1756072 h 2613972"/>
              <a:gd name="connsiteX104" fmla="*/ 192777 w 5049473"/>
              <a:gd name="connsiteY104" fmla="*/ 1799252 h 2613972"/>
              <a:gd name="connsiteX105" fmla="*/ 250835 w 5049473"/>
              <a:gd name="connsiteY105" fmla="*/ 1835538 h 2613972"/>
              <a:gd name="connsiteX106" fmla="*/ 359692 w 5049473"/>
              <a:gd name="connsiteY106" fmla="*/ 1828280 h 2613972"/>
              <a:gd name="connsiteX107" fmla="*/ 394163 w 5049473"/>
              <a:gd name="connsiteY107" fmla="*/ 1803243 h 2613972"/>
              <a:gd name="connsiteX108" fmla="*/ 410492 w 5049473"/>
              <a:gd name="connsiteY108" fmla="*/ 1704909 h 2613972"/>
              <a:gd name="connsiteX109" fmla="*/ 366949 w 5049473"/>
              <a:gd name="connsiteY109" fmla="*/ 1690395 h 2613972"/>
              <a:gd name="connsiteX110" fmla="*/ 316149 w 5049473"/>
              <a:gd name="connsiteY110" fmla="*/ 1697652 h 2613972"/>
              <a:gd name="connsiteX111" fmla="*/ 279863 w 5049473"/>
              <a:gd name="connsiteY111" fmla="*/ 1726680 h 2613972"/>
              <a:gd name="connsiteX112" fmla="*/ 265349 w 5049473"/>
              <a:gd name="connsiteY112" fmla="*/ 1791995 h 2613972"/>
              <a:gd name="connsiteX113" fmla="*/ 276235 w 5049473"/>
              <a:gd name="connsiteY113" fmla="*/ 1945846 h 2613972"/>
              <a:gd name="connsiteX114" fmla="*/ 331026 w 5049473"/>
              <a:gd name="connsiteY114" fmla="*/ 1991203 h 2613972"/>
              <a:gd name="connsiteX115" fmla="*/ 417749 w 5049473"/>
              <a:gd name="connsiteY115" fmla="*/ 2009709 h 2613972"/>
              <a:gd name="connsiteX116" fmla="*/ 526606 w 5049473"/>
              <a:gd name="connsiteY116" fmla="*/ 2002452 h 2613972"/>
              <a:gd name="connsiteX117" fmla="*/ 555635 w 5049473"/>
              <a:gd name="connsiteY117" fmla="*/ 1980680 h 2613972"/>
              <a:gd name="connsiteX118" fmla="*/ 599177 w 5049473"/>
              <a:gd name="connsiteY118" fmla="*/ 1951652 h 2613972"/>
              <a:gd name="connsiteX119" fmla="*/ 628206 w 5049473"/>
              <a:gd name="connsiteY119" fmla="*/ 1908109 h 2613972"/>
              <a:gd name="connsiteX120" fmla="*/ 613692 w 5049473"/>
              <a:gd name="connsiteY120" fmla="*/ 1842795 h 2613972"/>
              <a:gd name="connsiteX121" fmla="*/ 570149 w 5049473"/>
              <a:gd name="connsiteY121" fmla="*/ 1799252 h 2613972"/>
              <a:gd name="connsiteX122" fmla="*/ 528057 w 5049473"/>
              <a:gd name="connsiteY122" fmla="*/ 1807235 h 2613972"/>
              <a:gd name="connsiteX123" fmla="*/ 481249 w 5049473"/>
              <a:gd name="connsiteY123" fmla="*/ 1905206 h 2613972"/>
              <a:gd name="connsiteX124" fmla="*/ 555635 w 5049473"/>
              <a:gd name="connsiteY124" fmla="*/ 2002452 h 2613972"/>
              <a:gd name="connsiteX125" fmla="*/ 570149 w 5049473"/>
              <a:gd name="connsiteY125" fmla="*/ 2024223 h 2613972"/>
              <a:gd name="connsiteX126" fmla="*/ 700777 w 5049473"/>
              <a:gd name="connsiteY126" fmla="*/ 2075023 h 2613972"/>
              <a:gd name="connsiteX127" fmla="*/ 737063 w 5049473"/>
              <a:gd name="connsiteY127" fmla="*/ 2089538 h 2613972"/>
              <a:gd name="connsiteX128" fmla="*/ 867692 w 5049473"/>
              <a:gd name="connsiteY128" fmla="*/ 2126549 h 2613972"/>
              <a:gd name="connsiteX129" fmla="*/ 969292 w 5049473"/>
              <a:gd name="connsiteY129" fmla="*/ 2154852 h 2613972"/>
              <a:gd name="connsiteX130" fmla="*/ 1078149 w 5049473"/>
              <a:gd name="connsiteY130" fmla="*/ 2140338 h 2613972"/>
              <a:gd name="connsiteX131" fmla="*/ 1128949 w 5049473"/>
              <a:gd name="connsiteY131" fmla="*/ 2111309 h 2613972"/>
              <a:gd name="connsiteX132" fmla="*/ 1247603 w 5049473"/>
              <a:gd name="connsiteY132" fmla="*/ 2020232 h 2613972"/>
              <a:gd name="connsiteX133" fmla="*/ 1291509 w 5049473"/>
              <a:gd name="connsiteY133" fmla="*/ 1963989 h 2613972"/>
              <a:gd name="connsiteX134" fmla="*/ 1278083 w 5049473"/>
              <a:gd name="connsiteY134" fmla="*/ 1846060 h 2613972"/>
              <a:gd name="connsiteX135" fmla="*/ 1223292 w 5049473"/>
              <a:gd name="connsiteY135" fmla="*/ 1821023 h 2613972"/>
              <a:gd name="connsiteX136" fmla="*/ 1129675 w 5049473"/>
              <a:gd name="connsiteY136" fmla="*/ 1839892 h 2613972"/>
              <a:gd name="connsiteX137" fmla="*/ 1107177 w 5049473"/>
              <a:gd name="connsiteY137" fmla="*/ 1900852 h 2613972"/>
              <a:gd name="connsiteX138" fmla="*/ 1085406 w 5049473"/>
              <a:gd name="connsiteY138" fmla="*/ 2009709 h 2613972"/>
              <a:gd name="connsiteX139" fmla="*/ 1020092 w 5049473"/>
              <a:gd name="connsiteY139" fmla="*/ 2002452 h 2613972"/>
              <a:gd name="connsiteX140" fmla="*/ 984532 w 5049473"/>
              <a:gd name="connsiteY140" fmla="*/ 1918269 h 2613972"/>
              <a:gd name="connsiteX141" fmla="*/ 996869 w 5049473"/>
              <a:gd name="connsiteY141" fmla="*/ 1814492 h 2613972"/>
              <a:gd name="connsiteX142" fmla="*/ 1070529 w 5049473"/>
              <a:gd name="connsiteY142" fmla="*/ 1738292 h 2613972"/>
              <a:gd name="connsiteX143" fmla="*/ 1230549 w 5049473"/>
              <a:gd name="connsiteY143" fmla="*/ 1697652 h 2613972"/>
              <a:gd name="connsiteX144" fmla="*/ 1339406 w 5049473"/>
              <a:gd name="connsiteY144" fmla="*/ 1704909 h 2613972"/>
              <a:gd name="connsiteX145" fmla="*/ 1426492 w 5049473"/>
              <a:gd name="connsiteY145" fmla="*/ 1748452 h 2613972"/>
              <a:gd name="connsiteX146" fmla="*/ 1480557 w 5049473"/>
              <a:gd name="connsiteY146" fmla="*/ 1799252 h 2613972"/>
              <a:gd name="connsiteX147" fmla="*/ 1510312 w 5049473"/>
              <a:gd name="connsiteY147" fmla="*/ 1866380 h 2613972"/>
              <a:gd name="connsiteX148" fmla="*/ 1511037 w 5049473"/>
              <a:gd name="connsiteY148" fmla="*/ 1968706 h 2613972"/>
              <a:gd name="connsiteX149" fmla="*/ 1463866 w 5049473"/>
              <a:gd name="connsiteY149" fmla="*/ 2053615 h 2613972"/>
              <a:gd name="connsiteX150" fmla="*/ 1404720 w 5049473"/>
              <a:gd name="connsiteY150" fmla="*/ 2169366 h 2613972"/>
              <a:gd name="connsiteX151" fmla="*/ 1368435 w 5049473"/>
              <a:gd name="connsiteY151" fmla="*/ 2299995 h 2613972"/>
              <a:gd name="connsiteX152" fmla="*/ 1370975 w 5049473"/>
              <a:gd name="connsiteY152" fmla="*/ 2456023 h 2613972"/>
              <a:gd name="connsiteX153" fmla="*/ 1513577 w 5049473"/>
              <a:gd name="connsiteY153" fmla="*/ 2561252 h 2613972"/>
              <a:gd name="connsiteX154" fmla="*/ 1636949 w 5049473"/>
              <a:gd name="connsiteY154" fmla="*/ 2597538 h 2613972"/>
              <a:gd name="connsiteX155" fmla="*/ 1813297 w 5049473"/>
              <a:gd name="connsiteY155" fmla="*/ 2613957 h 2613972"/>
              <a:gd name="connsiteX156" fmla="*/ 1929775 w 5049473"/>
              <a:gd name="connsiteY156" fmla="*/ 2579213 h 2613972"/>
              <a:gd name="connsiteX157" fmla="*/ 1963520 w 5049473"/>
              <a:gd name="connsiteY157" fmla="*/ 2503195 h 2613972"/>
              <a:gd name="connsiteX158" fmla="*/ 2006337 w 5049473"/>
              <a:gd name="connsiteY158" fmla="*/ 2321766 h 2613972"/>
              <a:gd name="connsiteX159" fmla="*/ 2043349 w 5049473"/>
              <a:gd name="connsiteY159" fmla="*/ 2118566 h 2613972"/>
              <a:gd name="connsiteX160" fmla="*/ 2102495 w 5049473"/>
              <a:gd name="connsiteY160" fmla="*/ 1994469 h 2613972"/>
              <a:gd name="connsiteX161" fmla="*/ 2221512 w 5049473"/>
              <a:gd name="connsiteY161" fmla="*/ 1885975 h 2613972"/>
              <a:gd name="connsiteX162" fmla="*/ 2333362 w 5049473"/>
              <a:gd name="connsiteY162" fmla="*/ 1873365 h 2613972"/>
              <a:gd name="connsiteX163" fmla="*/ 2398949 w 5049473"/>
              <a:gd name="connsiteY163" fmla="*/ 1886338 h 2613972"/>
              <a:gd name="connsiteX164" fmla="*/ 2457006 w 5049473"/>
              <a:gd name="connsiteY164" fmla="*/ 1937138 h 2613972"/>
              <a:gd name="connsiteX165" fmla="*/ 2493292 w 5049473"/>
              <a:gd name="connsiteY165" fmla="*/ 1980680 h 2613972"/>
              <a:gd name="connsiteX166" fmla="*/ 2533387 w 5049473"/>
              <a:gd name="connsiteY166" fmla="*/ 2070850 h 2613972"/>
              <a:gd name="connsiteX167" fmla="*/ 2542550 w 5049473"/>
              <a:gd name="connsiteY167" fmla="*/ 2186783 h 2613972"/>
              <a:gd name="connsiteX168" fmla="*/ 2476600 w 5049473"/>
              <a:gd name="connsiteY168" fmla="*/ 2276772 h 2613972"/>
              <a:gd name="connsiteX169" fmla="*/ 2332092 w 5049473"/>
              <a:gd name="connsiteY169" fmla="*/ 2284845 h 2613972"/>
              <a:gd name="connsiteX170" fmla="*/ 2435144 w 5049473"/>
              <a:gd name="connsiteY170" fmla="*/ 2156666 h 2613972"/>
              <a:gd name="connsiteX171" fmla="*/ 2379899 w 5049473"/>
              <a:gd name="connsiteY171" fmla="*/ 2052435 h 2613972"/>
              <a:gd name="connsiteX172" fmla="*/ 2275577 w 5049473"/>
              <a:gd name="connsiteY172" fmla="*/ 2024223 h 2613972"/>
              <a:gd name="connsiteX173" fmla="*/ 2152206 w 5049473"/>
              <a:gd name="connsiteY173" fmla="*/ 2118566 h 2613972"/>
              <a:gd name="connsiteX174" fmla="*/ 2130435 w 5049473"/>
              <a:gd name="connsiteY174" fmla="*/ 2358052 h 2613972"/>
              <a:gd name="connsiteX175" fmla="*/ 2209265 w 5049473"/>
              <a:gd name="connsiteY175" fmla="*/ 2471898 h 2613972"/>
              <a:gd name="connsiteX176" fmla="*/ 2319120 w 5049473"/>
              <a:gd name="connsiteY176" fmla="*/ 2539480 h 2613972"/>
              <a:gd name="connsiteX177" fmla="*/ 2532662 w 5049473"/>
              <a:gd name="connsiteY177" fmla="*/ 2572682 h 2613972"/>
              <a:gd name="connsiteX178" fmla="*/ 2587635 w 5049473"/>
              <a:gd name="connsiteY178" fmla="*/ 2488680 h 2613972"/>
              <a:gd name="connsiteX179" fmla="*/ 2594892 w 5049473"/>
              <a:gd name="connsiteY179" fmla="*/ 2416109 h 2613972"/>
              <a:gd name="connsiteX180" fmla="*/ 2790835 w 5049473"/>
              <a:gd name="connsiteY180" fmla="*/ 2459652 h 2613972"/>
              <a:gd name="connsiteX181" fmla="*/ 2767612 w 5049473"/>
              <a:gd name="connsiteY181" fmla="*/ 2272145 h 2613972"/>
              <a:gd name="connsiteX182" fmla="*/ 2980246 w 5049473"/>
              <a:gd name="connsiteY182" fmla="*/ 2288837 h 2613972"/>
              <a:gd name="connsiteX183" fmla="*/ 2916474 w 5049473"/>
              <a:gd name="connsiteY183" fmla="*/ 2071576 h 2613972"/>
              <a:gd name="connsiteX184" fmla="*/ 3146435 w 5049473"/>
              <a:gd name="connsiteY184" fmla="*/ 2045995 h 2613972"/>
              <a:gd name="connsiteX185" fmla="*/ 3023063 w 5049473"/>
              <a:gd name="connsiteY185" fmla="*/ 1850052 h 2613972"/>
              <a:gd name="connsiteX186" fmla="*/ 3251300 w 5049473"/>
              <a:gd name="connsiteY186" fmla="*/ 1833179 h 2613972"/>
              <a:gd name="connsiteX187" fmla="*/ 3091099 w 5049473"/>
              <a:gd name="connsiteY187" fmla="*/ 1654109 h 2613972"/>
              <a:gd name="connsiteX188" fmla="*/ 3298835 w 5049473"/>
              <a:gd name="connsiteY188" fmla="*/ 1574280 h 2613972"/>
              <a:gd name="connsiteX189" fmla="*/ 3119402 w 5049473"/>
              <a:gd name="connsiteY189" fmla="*/ 1427233 h 2613972"/>
              <a:gd name="connsiteX190" fmla="*/ 3313349 w 5049473"/>
              <a:gd name="connsiteY190" fmla="*/ 1269480 h 2613972"/>
              <a:gd name="connsiteX191" fmla="*/ 3097993 w 5049473"/>
              <a:gd name="connsiteY191" fmla="*/ 1179401 h 2613972"/>
              <a:gd name="connsiteX192" fmla="*/ 3255292 w 5049473"/>
              <a:gd name="connsiteY192" fmla="*/ 1000966 h 2613972"/>
              <a:gd name="connsiteX193" fmla="*/ 3028325 w 5049473"/>
              <a:gd name="connsiteY193" fmla="*/ 929937 h 2613972"/>
              <a:gd name="connsiteX194" fmla="*/ 3131920 w 5049473"/>
              <a:gd name="connsiteY194" fmla="*/ 710680 h 2613972"/>
              <a:gd name="connsiteX195" fmla="*/ 2892435 w 5049473"/>
              <a:gd name="connsiteY195" fmla="*/ 652623 h 2613972"/>
              <a:gd name="connsiteX196" fmla="*/ 2976527 w 5049473"/>
              <a:gd name="connsiteY196" fmla="*/ 470741 h 2613972"/>
              <a:gd name="connsiteX197" fmla="*/ 2736950 w 5049473"/>
              <a:gd name="connsiteY197" fmla="*/ 453233 h 2613972"/>
              <a:gd name="connsiteX198" fmla="*/ 2725520 w 5049473"/>
              <a:gd name="connsiteY198" fmla="*/ 297023 h 2613972"/>
              <a:gd name="connsiteX199" fmla="*/ 2711006 w 5049473"/>
              <a:gd name="connsiteY199" fmla="*/ 238966 h 2613972"/>
              <a:gd name="connsiteX0" fmla="*/ 4779292 w 5049473"/>
              <a:gd name="connsiteY0" fmla="*/ 514738 h 2613972"/>
              <a:gd name="connsiteX1" fmla="*/ 4821292 w 5049473"/>
              <a:gd name="connsiteY1" fmla="*/ 565900 h 2613972"/>
              <a:gd name="connsiteX2" fmla="*/ 4891596 w 5049473"/>
              <a:gd name="connsiteY2" fmla="*/ 551023 h 2613972"/>
              <a:gd name="connsiteX3" fmla="*/ 4895406 w 5049473"/>
              <a:gd name="connsiteY3" fmla="*/ 471195 h 2613972"/>
              <a:gd name="connsiteX4" fmla="*/ 4843880 w 5049473"/>
              <a:gd name="connsiteY4" fmla="*/ 423479 h 2613972"/>
              <a:gd name="connsiteX5" fmla="*/ 4750263 w 5049473"/>
              <a:gd name="connsiteY5" fmla="*/ 427652 h 2613972"/>
              <a:gd name="connsiteX6" fmla="*/ 4684223 w 5049473"/>
              <a:gd name="connsiteY6" fmla="*/ 528435 h 2613972"/>
              <a:gd name="connsiteX7" fmla="*/ 4706720 w 5049473"/>
              <a:gd name="connsiteY7" fmla="*/ 674395 h 2613972"/>
              <a:gd name="connsiteX8" fmla="*/ 4801063 w 5049473"/>
              <a:gd name="connsiteY8" fmla="*/ 739709 h 2613972"/>
              <a:gd name="connsiteX9" fmla="*/ 4915000 w 5049473"/>
              <a:gd name="connsiteY9" fmla="*/ 721385 h 2613972"/>
              <a:gd name="connsiteX10" fmla="*/ 5038190 w 5049473"/>
              <a:gd name="connsiteY10" fmla="*/ 586946 h 2613972"/>
              <a:gd name="connsiteX11" fmla="*/ 5035106 w 5049473"/>
              <a:gd name="connsiteY11" fmla="*/ 445432 h 2613972"/>
              <a:gd name="connsiteX12" fmla="*/ 4960720 w 5049473"/>
              <a:gd name="connsiteY12" fmla="*/ 318795 h 2613972"/>
              <a:gd name="connsiteX13" fmla="*/ 4769676 w 5049473"/>
              <a:gd name="connsiteY13" fmla="*/ 166395 h 2613972"/>
              <a:gd name="connsiteX14" fmla="*/ 4568835 w 5049473"/>
              <a:gd name="connsiteY14" fmla="*/ 72052 h 2613972"/>
              <a:gd name="connsiteX15" fmla="*/ 4264035 w 5049473"/>
              <a:gd name="connsiteY15" fmla="*/ 6738 h 2613972"/>
              <a:gd name="connsiteX16" fmla="*/ 3939822 w 5049473"/>
              <a:gd name="connsiteY16" fmla="*/ 9550 h 2613972"/>
              <a:gd name="connsiteX17" fmla="*/ 3722380 w 5049473"/>
              <a:gd name="connsiteY17" fmla="*/ 72778 h 2613972"/>
              <a:gd name="connsiteX18" fmla="*/ 3547755 w 5049473"/>
              <a:gd name="connsiteY18" fmla="*/ 254932 h 2613972"/>
              <a:gd name="connsiteX19" fmla="*/ 3502035 w 5049473"/>
              <a:gd name="connsiteY19" fmla="*/ 427652 h 2613972"/>
              <a:gd name="connsiteX20" fmla="*/ 3501672 w 5049473"/>
              <a:gd name="connsiteY20" fmla="*/ 560095 h 2613972"/>
              <a:gd name="connsiteX21" fmla="*/ 3554649 w 5049473"/>
              <a:gd name="connsiteY21" fmla="*/ 674395 h 2613972"/>
              <a:gd name="connsiteX22" fmla="*/ 3638106 w 5049473"/>
              <a:gd name="connsiteY22" fmla="*/ 736806 h 2613972"/>
              <a:gd name="connsiteX23" fmla="*/ 3756397 w 5049473"/>
              <a:gd name="connsiteY23" fmla="*/ 759303 h 2613972"/>
              <a:gd name="connsiteX24" fmla="*/ 3886663 w 5049473"/>
              <a:gd name="connsiteY24" fmla="*/ 746966 h 2613972"/>
              <a:gd name="connsiteX25" fmla="*/ 3980643 w 5049473"/>
              <a:gd name="connsiteY25" fmla="*/ 665686 h 2613972"/>
              <a:gd name="connsiteX26" fmla="*/ 4000237 w 5049473"/>
              <a:gd name="connsiteY26" fmla="*/ 584043 h 2613972"/>
              <a:gd name="connsiteX27" fmla="*/ 3943450 w 5049473"/>
              <a:gd name="connsiteY27" fmla="*/ 487160 h 2613972"/>
              <a:gd name="connsiteX28" fmla="*/ 3866706 w 5049473"/>
              <a:gd name="connsiteY28" fmla="*/ 455229 h 2613972"/>
              <a:gd name="connsiteX29" fmla="*/ 3801120 w 5049473"/>
              <a:gd name="connsiteY29" fmla="*/ 466659 h 2613972"/>
              <a:gd name="connsiteX30" fmla="*/ 3763292 w 5049473"/>
              <a:gd name="connsiteY30" fmla="*/ 536509 h 2613972"/>
              <a:gd name="connsiteX31" fmla="*/ 3770005 w 5049473"/>
              <a:gd name="connsiteY31" fmla="*/ 633845 h 2613972"/>
              <a:gd name="connsiteX32" fmla="*/ 3681286 w 5049473"/>
              <a:gd name="connsiteY32" fmla="*/ 546669 h 2613972"/>
              <a:gd name="connsiteX33" fmla="*/ 3668949 w 5049473"/>
              <a:gd name="connsiteY33" fmla="*/ 442166 h 2613972"/>
              <a:gd name="connsiteX34" fmla="*/ 3724285 w 5049473"/>
              <a:gd name="connsiteY34" fmla="*/ 353992 h 2613972"/>
              <a:gd name="connsiteX35" fmla="*/ 3827427 w 5049473"/>
              <a:gd name="connsiteY35" fmla="*/ 318069 h 2613972"/>
              <a:gd name="connsiteX36" fmla="*/ 3959235 w 5049473"/>
              <a:gd name="connsiteY36" fmla="*/ 340566 h 2613972"/>
              <a:gd name="connsiteX37" fmla="*/ 4097120 w 5049473"/>
              <a:gd name="connsiteY37" fmla="*/ 485709 h 2613972"/>
              <a:gd name="connsiteX38" fmla="*/ 4111997 w 5049473"/>
              <a:gd name="connsiteY38" fmla="*/ 627586 h 2613972"/>
              <a:gd name="connsiteX39" fmla="*/ 4060835 w 5049473"/>
              <a:gd name="connsiteY39" fmla="*/ 775995 h 2613972"/>
              <a:gd name="connsiteX40" fmla="*/ 3946897 w 5049473"/>
              <a:gd name="connsiteY40" fmla="*/ 858000 h 2613972"/>
              <a:gd name="connsiteX41" fmla="*/ 3780255 w 5049473"/>
              <a:gd name="connsiteY41" fmla="*/ 892472 h 2613972"/>
              <a:gd name="connsiteX42" fmla="*/ 3567349 w 5049473"/>
              <a:gd name="connsiteY42" fmla="*/ 870338 h 2613972"/>
              <a:gd name="connsiteX43" fmla="*/ 3353626 w 5049473"/>
              <a:gd name="connsiteY43" fmla="*/ 705873 h 2613972"/>
              <a:gd name="connsiteX44" fmla="*/ 3189252 w 5049473"/>
              <a:gd name="connsiteY44" fmla="*/ 389915 h 2613972"/>
              <a:gd name="connsiteX45" fmla="*/ 3013629 w 5049473"/>
              <a:gd name="connsiteY45" fmla="*/ 211389 h 2613972"/>
              <a:gd name="connsiteX46" fmla="*/ 2684880 w 5049473"/>
              <a:gd name="connsiteY46" fmla="*/ 71326 h 2613972"/>
              <a:gd name="connsiteX47" fmla="*/ 2275577 w 5049473"/>
              <a:gd name="connsiteY47" fmla="*/ 28509 h 2613972"/>
              <a:gd name="connsiteX48" fmla="*/ 1745443 w 5049473"/>
              <a:gd name="connsiteY48" fmla="*/ 58626 h 2613972"/>
              <a:gd name="connsiteX49" fmla="*/ 1275906 w 5049473"/>
              <a:gd name="connsiteY49" fmla="*/ 154783 h 2613972"/>
              <a:gd name="connsiteX50" fmla="*/ 969292 w 5049473"/>
              <a:gd name="connsiteY50" fmla="*/ 267995 h 2613972"/>
              <a:gd name="connsiteX51" fmla="*/ 889463 w 5049473"/>
              <a:gd name="connsiteY51" fmla="*/ 326052 h 2613972"/>
              <a:gd name="connsiteX52" fmla="*/ 763189 w 5049473"/>
              <a:gd name="connsiteY52" fmla="*/ 427289 h 2613972"/>
              <a:gd name="connsiteX53" fmla="*/ 693520 w 5049473"/>
              <a:gd name="connsiteY53" fmla="*/ 507480 h 2613972"/>
              <a:gd name="connsiteX54" fmla="*/ 664492 w 5049473"/>
              <a:gd name="connsiteY54" fmla="*/ 551023 h 2613972"/>
              <a:gd name="connsiteX55" fmla="*/ 642720 w 5049473"/>
              <a:gd name="connsiteY55" fmla="*/ 616338 h 2613972"/>
              <a:gd name="connsiteX56" fmla="*/ 651792 w 5049473"/>
              <a:gd name="connsiteY56" fmla="*/ 747692 h 2613972"/>
              <a:gd name="connsiteX57" fmla="*/ 700052 w 5049473"/>
              <a:gd name="connsiteY57" fmla="*/ 811192 h 2613972"/>
              <a:gd name="connsiteX58" fmla="*/ 751577 w 5049473"/>
              <a:gd name="connsiteY58" fmla="*/ 811555 h 2613972"/>
              <a:gd name="connsiteX59" fmla="*/ 775889 w 5049473"/>
              <a:gd name="connsiteY59" fmla="*/ 755675 h 2613972"/>
              <a:gd name="connsiteX60" fmla="*/ 764640 w 5049473"/>
              <a:gd name="connsiteY60" fmla="*/ 686006 h 2613972"/>
              <a:gd name="connsiteX61" fmla="*/ 704769 w 5049473"/>
              <a:gd name="connsiteY61" fmla="*/ 651172 h 2613972"/>
              <a:gd name="connsiteX62" fmla="*/ 567246 w 5049473"/>
              <a:gd name="connsiteY62" fmla="*/ 645729 h 2613972"/>
              <a:gd name="connsiteX63" fmla="*/ 468549 w 5049473"/>
              <a:gd name="connsiteY63" fmla="*/ 688909 h 2613972"/>
              <a:gd name="connsiteX64" fmla="*/ 446777 w 5049473"/>
              <a:gd name="connsiteY64" fmla="*/ 761480 h 2613972"/>
              <a:gd name="connsiteX65" fmla="*/ 475806 w 5049473"/>
              <a:gd name="connsiteY65" fmla="*/ 855823 h 2613972"/>
              <a:gd name="connsiteX66" fmla="*/ 533863 w 5049473"/>
              <a:gd name="connsiteY66" fmla="*/ 848566 h 2613972"/>
              <a:gd name="connsiteX67" fmla="*/ 541120 w 5049473"/>
              <a:gd name="connsiteY67" fmla="*/ 826795 h 2613972"/>
              <a:gd name="connsiteX68" fmla="*/ 519349 w 5049473"/>
              <a:gd name="connsiteY68" fmla="*/ 746966 h 2613972"/>
              <a:gd name="connsiteX69" fmla="*/ 497577 w 5049473"/>
              <a:gd name="connsiteY69" fmla="*/ 732452 h 2613972"/>
              <a:gd name="connsiteX70" fmla="*/ 352435 w 5049473"/>
              <a:gd name="connsiteY70" fmla="*/ 739709 h 2613972"/>
              <a:gd name="connsiteX71" fmla="*/ 252286 w 5049473"/>
              <a:gd name="connsiteY71" fmla="*/ 797766 h 2613972"/>
              <a:gd name="connsiteX72" fmla="*/ 192777 w 5049473"/>
              <a:gd name="connsiteY72" fmla="*/ 899366 h 2613972"/>
              <a:gd name="connsiteX73" fmla="*/ 187335 w 5049473"/>
              <a:gd name="connsiteY73" fmla="*/ 1033260 h 2613972"/>
              <a:gd name="connsiteX74" fmla="*/ 218177 w 5049473"/>
              <a:gd name="connsiteY74" fmla="*/ 1077529 h 2613972"/>
              <a:gd name="connsiteX75" fmla="*/ 278049 w 5049473"/>
              <a:gd name="connsiteY75" fmla="*/ 1070272 h 2613972"/>
              <a:gd name="connsiteX76" fmla="*/ 297643 w 5049473"/>
              <a:gd name="connsiteY76" fmla="*/ 1029269 h 2613972"/>
              <a:gd name="connsiteX77" fmla="*/ 260995 w 5049473"/>
              <a:gd name="connsiteY77" fmla="*/ 964318 h 2613972"/>
              <a:gd name="connsiteX78" fmla="*/ 172095 w 5049473"/>
              <a:gd name="connsiteY78" fmla="*/ 958875 h 2613972"/>
              <a:gd name="connsiteX79" fmla="*/ 108957 w 5049473"/>
              <a:gd name="connsiteY79" fmla="*/ 1003143 h 2613972"/>
              <a:gd name="connsiteX80" fmla="*/ 54892 w 5049473"/>
              <a:gd name="connsiteY80" fmla="*/ 1073538 h 2613972"/>
              <a:gd name="connsiteX81" fmla="*/ 14252 w 5049473"/>
              <a:gd name="connsiteY81" fmla="*/ 1163526 h 2613972"/>
              <a:gd name="connsiteX82" fmla="*/ 20783 w 5049473"/>
              <a:gd name="connsiteY82" fmla="*/ 1268755 h 2613972"/>
              <a:gd name="connsiteX83" fmla="*/ 69406 w 5049473"/>
              <a:gd name="connsiteY83" fmla="*/ 1320280 h 2613972"/>
              <a:gd name="connsiteX84" fmla="*/ 112949 w 5049473"/>
              <a:gd name="connsiteY84" fmla="*/ 1349309 h 2613972"/>
              <a:gd name="connsiteX85" fmla="*/ 159032 w 5049473"/>
              <a:gd name="connsiteY85" fmla="*/ 1348583 h 2613972"/>
              <a:gd name="connsiteX86" fmla="*/ 217089 w 5049473"/>
              <a:gd name="connsiteY86" fmla="*/ 1323183 h 2613972"/>
              <a:gd name="connsiteX87" fmla="*/ 199672 w 5049473"/>
              <a:gd name="connsiteY87" fmla="*/ 1249886 h 2613972"/>
              <a:gd name="connsiteX88" fmla="*/ 124197 w 5049473"/>
              <a:gd name="connsiteY88" fmla="*/ 1242992 h 2613972"/>
              <a:gd name="connsiteX89" fmla="*/ 54892 w 5049473"/>
              <a:gd name="connsiteY89" fmla="*/ 1269480 h 2613972"/>
              <a:gd name="connsiteX90" fmla="*/ 33120 w 5049473"/>
              <a:gd name="connsiteY90" fmla="*/ 1305766 h 2613972"/>
              <a:gd name="connsiteX91" fmla="*/ 18606 w 5049473"/>
              <a:gd name="connsiteY91" fmla="*/ 1327538 h 2613972"/>
              <a:gd name="connsiteX92" fmla="*/ 4092 w 5049473"/>
              <a:gd name="connsiteY92" fmla="*/ 1386320 h 2613972"/>
              <a:gd name="connsiteX93" fmla="*/ 3729 w 5049473"/>
              <a:gd name="connsiteY93" fmla="*/ 1442926 h 2613972"/>
              <a:gd name="connsiteX94" fmla="*/ 47635 w 5049473"/>
              <a:gd name="connsiteY94" fmla="*/ 1501709 h 2613972"/>
              <a:gd name="connsiteX95" fmla="*/ 91177 w 5049473"/>
              <a:gd name="connsiteY95" fmla="*/ 1530738 h 2613972"/>
              <a:gd name="connsiteX96" fmla="*/ 127100 w 5049473"/>
              <a:gd name="connsiteY96" fmla="*/ 1575006 h 2613972"/>
              <a:gd name="connsiteX97" fmla="*/ 171006 w 5049473"/>
              <a:gd name="connsiteY97" fmla="*/ 1588795 h 2613972"/>
              <a:gd name="connsiteX98" fmla="*/ 228337 w 5049473"/>
              <a:gd name="connsiteY98" fmla="*/ 1568475 h 2613972"/>
              <a:gd name="connsiteX99" fmla="*/ 236683 w 5049473"/>
              <a:gd name="connsiteY99" fmla="*/ 1490460 h 2613972"/>
              <a:gd name="connsiteX100" fmla="*/ 157217 w 5049473"/>
              <a:gd name="connsiteY100" fmla="*/ 1472318 h 2613972"/>
              <a:gd name="connsiteX101" fmla="*/ 105692 w 5049473"/>
              <a:gd name="connsiteY101" fmla="*/ 1508966 h 2613972"/>
              <a:gd name="connsiteX102" fmla="*/ 105692 w 5049473"/>
              <a:gd name="connsiteY102" fmla="*/ 1704909 h 2613972"/>
              <a:gd name="connsiteX103" fmla="*/ 141615 w 5049473"/>
              <a:gd name="connsiteY103" fmla="*/ 1756072 h 2613972"/>
              <a:gd name="connsiteX104" fmla="*/ 192777 w 5049473"/>
              <a:gd name="connsiteY104" fmla="*/ 1799252 h 2613972"/>
              <a:gd name="connsiteX105" fmla="*/ 250835 w 5049473"/>
              <a:gd name="connsiteY105" fmla="*/ 1835538 h 2613972"/>
              <a:gd name="connsiteX106" fmla="*/ 359692 w 5049473"/>
              <a:gd name="connsiteY106" fmla="*/ 1828280 h 2613972"/>
              <a:gd name="connsiteX107" fmla="*/ 394163 w 5049473"/>
              <a:gd name="connsiteY107" fmla="*/ 1803243 h 2613972"/>
              <a:gd name="connsiteX108" fmla="*/ 410492 w 5049473"/>
              <a:gd name="connsiteY108" fmla="*/ 1704909 h 2613972"/>
              <a:gd name="connsiteX109" fmla="*/ 366949 w 5049473"/>
              <a:gd name="connsiteY109" fmla="*/ 1690395 h 2613972"/>
              <a:gd name="connsiteX110" fmla="*/ 316149 w 5049473"/>
              <a:gd name="connsiteY110" fmla="*/ 1697652 h 2613972"/>
              <a:gd name="connsiteX111" fmla="*/ 279863 w 5049473"/>
              <a:gd name="connsiteY111" fmla="*/ 1726680 h 2613972"/>
              <a:gd name="connsiteX112" fmla="*/ 265349 w 5049473"/>
              <a:gd name="connsiteY112" fmla="*/ 1791995 h 2613972"/>
              <a:gd name="connsiteX113" fmla="*/ 276235 w 5049473"/>
              <a:gd name="connsiteY113" fmla="*/ 1945846 h 2613972"/>
              <a:gd name="connsiteX114" fmla="*/ 331026 w 5049473"/>
              <a:gd name="connsiteY114" fmla="*/ 1991203 h 2613972"/>
              <a:gd name="connsiteX115" fmla="*/ 417749 w 5049473"/>
              <a:gd name="connsiteY115" fmla="*/ 2009709 h 2613972"/>
              <a:gd name="connsiteX116" fmla="*/ 526606 w 5049473"/>
              <a:gd name="connsiteY116" fmla="*/ 2002452 h 2613972"/>
              <a:gd name="connsiteX117" fmla="*/ 555635 w 5049473"/>
              <a:gd name="connsiteY117" fmla="*/ 1980680 h 2613972"/>
              <a:gd name="connsiteX118" fmla="*/ 599177 w 5049473"/>
              <a:gd name="connsiteY118" fmla="*/ 1951652 h 2613972"/>
              <a:gd name="connsiteX119" fmla="*/ 628206 w 5049473"/>
              <a:gd name="connsiteY119" fmla="*/ 1908109 h 2613972"/>
              <a:gd name="connsiteX120" fmla="*/ 613692 w 5049473"/>
              <a:gd name="connsiteY120" fmla="*/ 1842795 h 2613972"/>
              <a:gd name="connsiteX121" fmla="*/ 570149 w 5049473"/>
              <a:gd name="connsiteY121" fmla="*/ 1799252 h 2613972"/>
              <a:gd name="connsiteX122" fmla="*/ 528057 w 5049473"/>
              <a:gd name="connsiteY122" fmla="*/ 1807235 h 2613972"/>
              <a:gd name="connsiteX123" fmla="*/ 481249 w 5049473"/>
              <a:gd name="connsiteY123" fmla="*/ 1905206 h 2613972"/>
              <a:gd name="connsiteX124" fmla="*/ 555635 w 5049473"/>
              <a:gd name="connsiteY124" fmla="*/ 2002452 h 2613972"/>
              <a:gd name="connsiteX125" fmla="*/ 570149 w 5049473"/>
              <a:gd name="connsiteY125" fmla="*/ 2024223 h 2613972"/>
              <a:gd name="connsiteX126" fmla="*/ 700777 w 5049473"/>
              <a:gd name="connsiteY126" fmla="*/ 2075023 h 2613972"/>
              <a:gd name="connsiteX127" fmla="*/ 737063 w 5049473"/>
              <a:gd name="connsiteY127" fmla="*/ 2089538 h 2613972"/>
              <a:gd name="connsiteX128" fmla="*/ 867692 w 5049473"/>
              <a:gd name="connsiteY128" fmla="*/ 2126549 h 2613972"/>
              <a:gd name="connsiteX129" fmla="*/ 969292 w 5049473"/>
              <a:gd name="connsiteY129" fmla="*/ 2154852 h 2613972"/>
              <a:gd name="connsiteX130" fmla="*/ 1078149 w 5049473"/>
              <a:gd name="connsiteY130" fmla="*/ 2140338 h 2613972"/>
              <a:gd name="connsiteX131" fmla="*/ 1128949 w 5049473"/>
              <a:gd name="connsiteY131" fmla="*/ 2111309 h 2613972"/>
              <a:gd name="connsiteX132" fmla="*/ 1247603 w 5049473"/>
              <a:gd name="connsiteY132" fmla="*/ 2020232 h 2613972"/>
              <a:gd name="connsiteX133" fmla="*/ 1291509 w 5049473"/>
              <a:gd name="connsiteY133" fmla="*/ 1963989 h 2613972"/>
              <a:gd name="connsiteX134" fmla="*/ 1278083 w 5049473"/>
              <a:gd name="connsiteY134" fmla="*/ 1846060 h 2613972"/>
              <a:gd name="connsiteX135" fmla="*/ 1223292 w 5049473"/>
              <a:gd name="connsiteY135" fmla="*/ 1821023 h 2613972"/>
              <a:gd name="connsiteX136" fmla="*/ 1129675 w 5049473"/>
              <a:gd name="connsiteY136" fmla="*/ 1839892 h 2613972"/>
              <a:gd name="connsiteX137" fmla="*/ 1107177 w 5049473"/>
              <a:gd name="connsiteY137" fmla="*/ 1900852 h 2613972"/>
              <a:gd name="connsiteX138" fmla="*/ 1085406 w 5049473"/>
              <a:gd name="connsiteY138" fmla="*/ 2009709 h 2613972"/>
              <a:gd name="connsiteX139" fmla="*/ 1020092 w 5049473"/>
              <a:gd name="connsiteY139" fmla="*/ 2002452 h 2613972"/>
              <a:gd name="connsiteX140" fmla="*/ 984532 w 5049473"/>
              <a:gd name="connsiteY140" fmla="*/ 1918269 h 2613972"/>
              <a:gd name="connsiteX141" fmla="*/ 996869 w 5049473"/>
              <a:gd name="connsiteY141" fmla="*/ 1814492 h 2613972"/>
              <a:gd name="connsiteX142" fmla="*/ 1070529 w 5049473"/>
              <a:gd name="connsiteY142" fmla="*/ 1738292 h 2613972"/>
              <a:gd name="connsiteX143" fmla="*/ 1230549 w 5049473"/>
              <a:gd name="connsiteY143" fmla="*/ 1697652 h 2613972"/>
              <a:gd name="connsiteX144" fmla="*/ 1339406 w 5049473"/>
              <a:gd name="connsiteY144" fmla="*/ 1704909 h 2613972"/>
              <a:gd name="connsiteX145" fmla="*/ 1426492 w 5049473"/>
              <a:gd name="connsiteY145" fmla="*/ 1748452 h 2613972"/>
              <a:gd name="connsiteX146" fmla="*/ 1480557 w 5049473"/>
              <a:gd name="connsiteY146" fmla="*/ 1799252 h 2613972"/>
              <a:gd name="connsiteX147" fmla="*/ 1510312 w 5049473"/>
              <a:gd name="connsiteY147" fmla="*/ 1866380 h 2613972"/>
              <a:gd name="connsiteX148" fmla="*/ 1511037 w 5049473"/>
              <a:gd name="connsiteY148" fmla="*/ 1968706 h 2613972"/>
              <a:gd name="connsiteX149" fmla="*/ 1463866 w 5049473"/>
              <a:gd name="connsiteY149" fmla="*/ 2053615 h 2613972"/>
              <a:gd name="connsiteX150" fmla="*/ 1404720 w 5049473"/>
              <a:gd name="connsiteY150" fmla="*/ 2169366 h 2613972"/>
              <a:gd name="connsiteX151" fmla="*/ 1368435 w 5049473"/>
              <a:gd name="connsiteY151" fmla="*/ 2299995 h 2613972"/>
              <a:gd name="connsiteX152" fmla="*/ 1370975 w 5049473"/>
              <a:gd name="connsiteY152" fmla="*/ 2456023 h 2613972"/>
              <a:gd name="connsiteX153" fmla="*/ 1513577 w 5049473"/>
              <a:gd name="connsiteY153" fmla="*/ 2561252 h 2613972"/>
              <a:gd name="connsiteX154" fmla="*/ 1636949 w 5049473"/>
              <a:gd name="connsiteY154" fmla="*/ 2597538 h 2613972"/>
              <a:gd name="connsiteX155" fmla="*/ 1813297 w 5049473"/>
              <a:gd name="connsiteY155" fmla="*/ 2613957 h 2613972"/>
              <a:gd name="connsiteX156" fmla="*/ 1929775 w 5049473"/>
              <a:gd name="connsiteY156" fmla="*/ 2579213 h 2613972"/>
              <a:gd name="connsiteX157" fmla="*/ 1963520 w 5049473"/>
              <a:gd name="connsiteY157" fmla="*/ 2503195 h 2613972"/>
              <a:gd name="connsiteX158" fmla="*/ 2006337 w 5049473"/>
              <a:gd name="connsiteY158" fmla="*/ 2321766 h 2613972"/>
              <a:gd name="connsiteX159" fmla="*/ 2043349 w 5049473"/>
              <a:gd name="connsiteY159" fmla="*/ 2118566 h 2613972"/>
              <a:gd name="connsiteX160" fmla="*/ 2102495 w 5049473"/>
              <a:gd name="connsiteY160" fmla="*/ 1994469 h 2613972"/>
              <a:gd name="connsiteX161" fmla="*/ 2221512 w 5049473"/>
              <a:gd name="connsiteY161" fmla="*/ 1885975 h 2613972"/>
              <a:gd name="connsiteX162" fmla="*/ 2333362 w 5049473"/>
              <a:gd name="connsiteY162" fmla="*/ 1873365 h 2613972"/>
              <a:gd name="connsiteX163" fmla="*/ 2398949 w 5049473"/>
              <a:gd name="connsiteY163" fmla="*/ 1886338 h 2613972"/>
              <a:gd name="connsiteX164" fmla="*/ 2457006 w 5049473"/>
              <a:gd name="connsiteY164" fmla="*/ 1937138 h 2613972"/>
              <a:gd name="connsiteX165" fmla="*/ 2493292 w 5049473"/>
              <a:gd name="connsiteY165" fmla="*/ 1980680 h 2613972"/>
              <a:gd name="connsiteX166" fmla="*/ 2533387 w 5049473"/>
              <a:gd name="connsiteY166" fmla="*/ 2070850 h 2613972"/>
              <a:gd name="connsiteX167" fmla="*/ 2542550 w 5049473"/>
              <a:gd name="connsiteY167" fmla="*/ 2186783 h 2613972"/>
              <a:gd name="connsiteX168" fmla="*/ 2476600 w 5049473"/>
              <a:gd name="connsiteY168" fmla="*/ 2276772 h 2613972"/>
              <a:gd name="connsiteX169" fmla="*/ 2332092 w 5049473"/>
              <a:gd name="connsiteY169" fmla="*/ 2284845 h 2613972"/>
              <a:gd name="connsiteX170" fmla="*/ 2435144 w 5049473"/>
              <a:gd name="connsiteY170" fmla="*/ 2156666 h 2613972"/>
              <a:gd name="connsiteX171" fmla="*/ 2379899 w 5049473"/>
              <a:gd name="connsiteY171" fmla="*/ 2052435 h 2613972"/>
              <a:gd name="connsiteX172" fmla="*/ 2275577 w 5049473"/>
              <a:gd name="connsiteY172" fmla="*/ 2024223 h 2613972"/>
              <a:gd name="connsiteX173" fmla="*/ 2152206 w 5049473"/>
              <a:gd name="connsiteY173" fmla="*/ 2118566 h 2613972"/>
              <a:gd name="connsiteX174" fmla="*/ 2130435 w 5049473"/>
              <a:gd name="connsiteY174" fmla="*/ 2358052 h 2613972"/>
              <a:gd name="connsiteX175" fmla="*/ 2209265 w 5049473"/>
              <a:gd name="connsiteY175" fmla="*/ 2471898 h 2613972"/>
              <a:gd name="connsiteX176" fmla="*/ 2319120 w 5049473"/>
              <a:gd name="connsiteY176" fmla="*/ 2539480 h 2613972"/>
              <a:gd name="connsiteX177" fmla="*/ 2532662 w 5049473"/>
              <a:gd name="connsiteY177" fmla="*/ 2572682 h 2613972"/>
              <a:gd name="connsiteX178" fmla="*/ 2587635 w 5049473"/>
              <a:gd name="connsiteY178" fmla="*/ 2488680 h 2613972"/>
              <a:gd name="connsiteX179" fmla="*/ 2594892 w 5049473"/>
              <a:gd name="connsiteY179" fmla="*/ 2416109 h 2613972"/>
              <a:gd name="connsiteX180" fmla="*/ 2790835 w 5049473"/>
              <a:gd name="connsiteY180" fmla="*/ 2459652 h 2613972"/>
              <a:gd name="connsiteX181" fmla="*/ 2767612 w 5049473"/>
              <a:gd name="connsiteY181" fmla="*/ 2272145 h 2613972"/>
              <a:gd name="connsiteX182" fmla="*/ 2980246 w 5049473"/>
              <a:gd name="connsiteY182" fmla="*/ 2288837 h 2613972"/>
              <a:gd name="connsiteX183" fmla="*/ 2916474 w 5049473"/>
              <a:gd name="connsiteY183" fmla="*/ 2071576 h 2613972"/>
              <a:gd name="connsiteX184" fmla="*/ 3146435 w 5049473"/>
              <a:gd name="connsiteY184" fmla="*/ 2045995 h 2613972"/>
              <a:gd name="connsiteX185" fmla="*/ 3023063 w 5049473"/>
              <a:gd name="connsiteY185" fmla="*/ 1850052 h 2613972"/>
              <a:gd name="connsiteX186" fmla="*/ 3251300 w 5049473"/>
              <a:gd name="connsiteY186" fmla="*/ 1833179 h 2613972"/>
              <a:gd name="connsiteX187" fmla="*/ 3091099 w 5049473"/>
              <a:gd name="connsiteY187" fmla="*/ 1654109 h 2613972"/>
              <a:gd name="connsiteX188" fmla="*/ 3298835 w 5049473"/>
              <a:gd name="connsiteY188" fmla="*/ 1574280 h 2613972"/>
              <a:gd name="connsiteX189" fmla="*/ 3119402 w 5049473"/>
              <a:gd name="connsiteY189" fmla="*/ 1427233 h 2613972"/>
              <a:gd name="connsiteX190" fmla="*/ 3313349 w 5049473"/>
              <a:gd name="connsiteY190" fmla="*/ 1269480 h 2613972"/>
              <a:gd name="connsiteX191" fmla="*/ 3097993 w 5049473"/>
              <a:gd name="connsiteY191" fmla="*/ 1179401 h 2613972"/>
              <a:gd name="connsiteX192" fmla="*/ 3255292 w 5049473"/>
              <a:gd name="connsiteY192" fmla="*/ 1000966 h 2613972"/>
              <a:gd name="connsiteX193" fmla="*/ 3028325 w 5049473"/>
              <a:gd name="connsiteY193" fmla="*/ 929937 h 2613972"/>
              <a:gd name="connsiteX194" fmla="*/ 3131920 w 5049473"/>
              <a:gd name="connsiteY194" fmla="*/ 710680 h 2613972"/>
              <a:gd name="connsiteX195" fmla="*/ 2892435 w 5049473"/>
              <a:gd name="connsiteY195" fmla="*/ 652623 h 2613972"/>
              <a:gd name="connsiteX196" fmla="*/ 2976527 w 5049473"/>
              <a:gd name="connsiteY196" fmla="*/ 470741 h 2613972"/>
              <a:gd name="connsiteX197" fmla="*/ 2736950 w 5049473"/>
              <a:gd name="connsiteY197" fmla="*/ 453233 h 2613972"/>
              <a:gd name="connsiteX198" fmla="*/ 2725520 w 5049473"/>
              <a:gd name="connsiteY198" fmla="*/ 297023 h 2613972"/>
              <a:gd name="connsiteX199" fmla="*/ 2711006 w 5049473"/>
              <a:gd name="connsiteY199" fmla="*/ 238966 h 2613972"/>
              <a:gd name="connsiteX0" fmla="*/ 4779292 w 5049473"/>
              <a:gd name="connsiteY0" fmla="*/ 514738 h 2613972"/>
              <a:gd name="connsiteX1" fmla="*/ 4821292 w 5049473"/>
              <a:gd name="connsiteY1" fmla="*/ 565900 h 2613972"/>
              <a:gd name="connsiteX2" fmla="*/ 4891596 w 5049473"/>
              <a:gd name="connsiteY2" fmla="*/ 551023 h 2613972"/>
              <a:gd name="connsiteX3" fmla="*/ 4895406 w 5049473"/>
              <a:gd name="connsiteY3" fmla="*/ 471195 h 2613972"/>
              <a:gd name="connsiteX4" fmla="*/ 4843880 w 5049473"/>
              <a:gd name="connsiteY4" fmla="*/ 423479 h 2613972"/>
              <a:gd name="connsiteX5" fmla="*/ 4750263 w 5049473"/>
              <a:gd name="connsiteY5" fmla="*/ 427652 h 2613972"/>
              <a:gd name="connsiteX6" fmla="*/ 4684223 w 5049473"/>
              <a:gd name="connsiteY6" fmla="*/ 528435 h 2613972"/>
              <a:gd name="connsiteX7" fmla="*/ 4706720 w 5049473"/>
              <a:gd name="connsiteY7" fmla="*/ 674395 h 2613972"/>
              <a:gd name="connsiteX8" fmla="*/ 4801063 w 5049473"/>
              <a:gd name="connsiteY8" fmla="*/ 739709 h 2613972"/>
              <a:gd name="connsiteX9" fmla="*/ 4915000 w 5049473"/>
              <a:gd name="connsiteY9" fmla="*/ 721385 h 2613972"/>
              <a:gd name="connsiteX10" fmla="*/ 5038190 w 5049473"/>
              <a:gd name="connsiteY10" fmla="*/ 586946 h 2613972"/>
              <a:gd name="connsiteX11" fmla="*/ 5035106 w 5049473"/>
              <a:gd name="connsiteY11" fmla="*/ 445432 h 2613972"/>
              <a:gd name="connsiteX12" fmla="*/ 4960720 w 5049473"/>
              <a:gd name="connsiteY12" fmla="*/ 318795 h 2613972"/>
              <a:gd name="connsiteX13" fmla="*/ 4769676 w 5049473"/>
              <a:gd name="connsiteY13" fmla="*/ 166395 h 2613972"/>
              <a:gd name="connsiteX14" fmla="*/ 4568835 w 5049473"/>
              <a:gd name="connsiteY14" fmla="*/ 72052 h 2613972"/>
              <a:gd name="connsiteX15" fmla="*/ 4264035 w 5049473"/>
              <a:gd name="connsiteY15" fmla="*/ 6738 h 2613972"/>
              <a:gd name="connsiteX16" fmla="*/ 3939822 w 5049473"/>
              <a:gd name="connsiteY16" fmla="*/ 9550 h 2613972"/>
              <a:gd name="connsiteX17" fmla="*/ 3722380 w 5049473"/>
              <a:gd name="connsiteY17" fmla="*/ 72778 h 2613972"/>
              <a:gd name="connsiteX18" fmla="*/ 3547755 w 5049473"/>
              <a:gd name="connsiteY18" fmla="*/ 254932 h 2613972"/>
              <a:gd name="connsiteX19" fmla="*/ 3502035 w 5049473"/>
              <a:gd name="connsiteY19" fmla="*/ 427652 h 2613972"/>
              <a:gd name="connsiteX20" fmla="*/ 3501672 w 5049473"/>
              <a:gd name="connsiteY20" fmla="*/ 560095 h 2613972"/>
              <a:gd name="connsiteX21" fmla="*/ 3554649 w 5049473"/>
              <a:gd name="connsiteY21" fmla="*/ 674395 h 2613972"/>
              <a:gd name="connsiteX22" fmla="*/ 3638106 w 5049473"/>
              <a:gd name="connsiteY22" fmla="*/ 736806 h 2613972"/>
              <a:gd name="connsiteX23" fmla="*/ 3756397 w 5049473"/>
              <a:gd name="connsiteY23" fmla="*/ 759303 h 2613972"/>
              <a:gd name="connsiteX24" fmla="*/ 3886663 w 5049473"/>
              <a:gd name="connsiteY24" fmla="*/ 746966 h 2613972"/>
              <a:gd name="connsiteX25" fmla="*/ 3980643 w 5049473"/>
              <a:gd name="connsiteY25" fmla="*/ 665686 h 2613972"/>
              <a:gd name="connsiteX26" fmla="*/ 4000237 w 5049473"/>
              <a:gd name="connsiteY26" fmla="*/ 584043 h 2613972"/>
              <a:gd name="connsiteX27" fmla="*/ 3943450 w 5049473"/>
              <a:gd name="connsiteY27" fmla="*/ 487160 h 2613972"/>
              <a:gd name="connsiteX28" fmla="*/ 3866706 w 5049473"/>
              <a:gd name="connsiteY28" fmla="*/ 455229 h 2613972"/>
              <a:gd name="connsiteX29" fmla="*/ 3801120 w 5049473"/>
              <a:gd name="connsiteY29" fmla="*/ 466659 h 2613972"/>
              <a:gd name="connsiteX30" fmla="*/ 3763292 w 5049473"/>
              <a:gd name="connsiteY30" fmla="*/ 536509 h 2613972"/>
              <a:gd name="connsiteX31" fmla="*/ 3770005 w 5049473"/>
              <a:gd name="connsiteY31" fmla="*/ 633845 h 2613972"/>
              <a:gd name="connsiteX32" fmla="*/ 3681286 w 5049473"/>
              <a:gd name="connsiteY32" fmla="*/ 546669 h 2613972"/>
              <a:gd name="connsiteX33" fmla="*/ 3668949 w 5049473"/>
              <a:gd name="connsiteY33" fmla="*/ 442166 h 2613972"/>
              <a:gd name="connsiteX34" fmla="*/ 3724285 w 5049473"/>
              <a:gd name="connsiteY34" fmla="*/ 353992 h 2613972"/>
              <a:gd name="connsiteX35" fmla="*/ 3827427 w 5049473"/>
              <a:gd name="connsiteY35" fmla="*/ 318069 h 2613972"/>
              <a:gd name="connsiteX36" fmla="*/ 3959235 w 5049473"/>
              <a:gd name="connsiteY36" fmla="*/ 340566 h 2613972"/>
              <a:gd name="connsiteX37" fmla="*/ 4097120 w 5049473"/>
              <a:gd name="connsiteY37" fmla="*/ 485709 h 2613972"/>
              <a:gd name="connsiteX38" fmla="*/ 4111997 w 5049473"/>
              <a:gd name="connsiteY38" fmla="*/ 627586 h 2613972"/>
              <a:gd name="connsiteX39" fmla="*/ 4060835 w 5049473"/>
              <a:gd name="connsiteY39" fmla="*/ 775995 h 2613972"/>
              <a:gd name="connsiteX40" fmla="*/ 3946897 w 5049473"/>
              <a:gd name="connsiteY40" fmla="*/ 858000 h 2613972"/>
              <a:gd name="connsiteX41" fmla="*/ 3780255 w 5049473"/>
              <a:gd name="connsiteY41" fmla="*/ 892472 h 2613972"/>
              <a:gd name="connsiteX42" fmla="*/ 3567349 w 5049473"/>
              <a:gd name="connsiteY42" fmla="*/ 870338 h 2613972"/>
              <a:gd name="connsiteX43" fmla="*/ 3353626 w 5049473"/>
              <a:gd name="connsiteY43" fmla="*/ 705873 h 2613972"/>
              <a:gd name="connsiteX44" fmla="*/ 3189252 w 5049473"/>
              <a:gd name="connsiteY44" fmla="*/ 389915 h 2613972"/>
              <a:gd name="connsiteX45" fmla="*/ 3013629 w 5049473"/>
              <a:gd name="connsiteY45" fmla="*/ 211389 h 2613972"/>
              <a:gd name="connsiteX46" fmla="*/ 2684880 w 5049473"/>
              <a:gd name="connsiteY46" fmla="*/ 71326 h 2613972"/>
              <a:gd name="connsiteX47" fmla="*/ 2275577 w 5049473"/>
              <a:gd name="connsiteY47" fmla="*/ 28509 h 2613972"/>
              <a:gd name="connsiteX48" fmla="*/ 1745443 w 5049473"/>
              <a:gd name="connsiteY48" fmla="*/ 58626 h 2613972"/>
              <a:gd name="connsiteX49" fmla="*/ 1275906 w 5049473"/>
              <a:gd name="connsiteY49" fmla="*/ 154783 h 2613972"/>
              <a:gd name="connsiteX50" fmla="*/ 969292 w 5049473"/>
              <a:gd name="connsiteY50" fmla="*/ 267995 h 2613972"/>
              <a:gd name="connsiteX51" fmla="*/ 763189 w 5049473"/>
              <a:gd name="connsiteY51" fmla="*/ 427289 h 2613972"/>
              <a:gd name="connsiteX52" fmla="*/ 693520 w 5049473"/>
              <a:gd name="connsiteY52" fmla="*/ 507480 h 2613972"/>
              <a:gd name="connsiteX53" fmla="*/ 664492 w 5049473"/>
              <a:gd name="connsiteY53" fmla="*/ 551023 h 2613972"/>
              <a:gd name="connsiteX54" fmla="*/ 642720 w 5049473"/>
              <a:gd name="connsiteY54" fmla="*/ 616338 h 2613972"/>
              <a:gd name="connsiteX55" fmla="*/ 651792 w 5049473"/>
              <a:gd name="connsiteY55" fmla="*/ 747692 h 2613972"/>
              <a:gd name="connsiteX56" fmla="*/ 700052 w 5049473"/>
              <a:gd name="connsiteY56" fmla="*/ 811192 h 2613972"/>
              <a:gd name="connsiteX57" fmla="*/ 751577 w 5049473"/>
              <a:gd name="connsiteY57" fmla="*/ 811555 h 2613972"/>
              <a:gd name="connsiteX58" fmla="*/ 775889 w 5049473"/>
              <a:gd name="connsiteY58" fmla="*/ 755675 h 2613972"/>
              <a:gd name="connsiteX59" fmla="*/ 764640 w 5049473"/>
              <a:gd name="connsiteY59" fmla="*/ 686006 h 2613972"/>
              <a:gd name="connsiteX60" fmla="*/ 704769 w 5049473"/>
              <a:gd name="connsiteY60" fmla="*/ 651172 h 2613972"/>
              <a:gd name="connsiteX61" fmla="*/ 567246 w 5049473"/>
              <a:gd name="connsiteY61" fmla="*/ 645729 h 2613972"/>
              <a:gd name="connsiteX62" fmla="*/ 468549 w 5049473"/>
              <a:gd name="connsiteY62" fmla="*/ 688909 h 2613972"/>
              <a:gd name="connsiteX63" fmla="*/ 446777 w 5049473"/>
              <a:gd name="connsiteY63" fmla="*/ 761480 h 2613972"/>
              <a:gd name="connsiteX64" fmla="*/ 475806 w 5049473"/>
              <a:gd name="connsiteY64" fmla="*/ 855823 h 2613972"/>
              <a:gd name="connsiteX65" fmla="*/ 533863 w 5049473"/>
              <a:gd name="connsiteY65" fmla="*/ 848566 h 2613972"/>
              <a:gd name="connsiteX66" fmla="*/ 541120 w 5049473"/>
              <a:gd name="connsiteY66" fmla="*/ 826795 h 2613972"/>
              <a:gd name="connsiteX67" fmla="*/ 519349 w 5049473"/>
              <a:gd name="connsiteY67" fmla="*/ 746966 h 2613972"/>
              <a:gd name="connsiteX68" fmla="*/ 497577 w 5049473"/>
              <a:gd name="connsiteY68" fmla="*/ 732452 h 2613972"/>
              <a:gd name="connsiteX69" fmla="*/ 352435 w 5049473"/>
              <a:gd name="connsiteY69" fmla="*/ 739709 h 2613972"/>
              <a:gd name="connsiteX70" fmla="*/ 252286 w 5049473"/>
              <a:gd name="connsiteY70" fmla="*/ 797766 h 2613972"/>
              <a:gd name="connsiteX71" fmla="*/ 192777 w 5049473"/>
              <a:gd name="connsiteY71" fmla="*/ 899366 h 2613972"/>
              <a:gd name="connsiteX72" fmla="*/ 187335 w 5049473"/>
              <a:gd name="connsiteY72" fmla="*/ 1033260 h 2613972"/>
              <a:gd name="connsiteX73" fmla="*/ 218177 w 5049473"/>
              <a:gd name="connsiteY73" fmla="*/ 1077529 h 2613972"/>
              <a:gd name="connsiteX74" fmla="*/ 278049 w 5049473"/>
              <a:gd name="connsiteY74" fmla="*/ 1070272 h 2613972"/>
              <a:gd name="connsiteX75" fmla="*/ 297643 w 5049473"/>
              <a:gd name="connsiteY75" fmla="*/ 1029269 h 2613972"/>
              <a:gd name="connsiteX76" fmla="*/ 260995 w 5049473"/>
              <a:gd name="connsiteY76" fmla="*/ 964318 h 2613972"/>
              <a:gd name="connsiteX77" fmla="*/ 172095 w 5049473"/>
              <a:gd name="connsiteY77" fmla="*/ 958875 h 2613972"/>
              <a:gd name="connsiteX78" fmla="*/ 108957 w 5049473"/>
              <a:gd name="connsiteY78" fmla="*/ 1003143 h 2613972"/>
              <a:gd name="connsiteX79" fmla="*/ 54892 w 5049473"/>
              <a:gd name="connsiteY79" fmla="*/ 1073538 h 2613972"/>
              <a:gd name="connsiteX80" fmla="*/ 14252 w 5049473"/>
              <a:gd name="connsiteY80" fmla="*/ 1163526 h 2613972"/>
              <a:gd name="connsiteX81" fmla="*/ 20783 w 5049473"/>
              <a:gd name="connsiteY81" fmla="*/ 1268755 h 2613972"/>
              <a:gd name="connsiteX82" fmla="*/ 69406 w 5049473"/>
              <a:gd name="connsiteY82" fmla="*/ 1320280 h 2613972"/>
              <a:gd name="connsiteX83" fmla="*/ 112949 w 5049473"/>
              <a:gd name="connsiteY83" fmla="*/ 1349309 h 2613972"/>
              <a:gd name="connsiteX84" fmla="*/ 159032 w 5049473"/>
              <a:gd name="connsiteY84" fmla="*/ 1348583 h 2613972"/>
              <a:gd name="connsiteX85" fmla="*/ 217089 w 5049473"/>
              <a:gd name="connsiteY85" fmla="*/ 1323183 h 2613972"/>
              <a:gd name="connsiteX86" fmla="*/ 199672 w 5049473"/>
              <a:gd name="connsiteY86" fmla="*/ 1249886 h 2613972"/>
              <a:gd name="connsiteX87" fmla="*/ 124197 w 5049473"/>
              <a:gd name="connsiteY87" fmla="*/ 1242992 h 2613972"/>
              <a:gd name="connsiteX88" fmla="*/ 54892 w 5049473"/>
              <a:gd name="connsiteY88" fmla="*/ 1269480 h 2613972"/>
              <a:gd name="connsiteX89" fmla="*/ 33120 w 5049473"/>
              <a:gd name="connsiteY89" fmla="*/ 1305766 h 2613972"/>
              <a:gd name="connsiteX90" fmla="*/ 18606 w 5049473"/>
              <a:gd name="connsiteY90" fmla="*/ 1327538 h 2613972"/>
              <a:gd name="connsiteX91" fmla="*/ 4092 w 5049473"/>
              <a:gd name="connsiteY91" fmla="*/ 1386320 h 2613972"/>
              <a:gd name="connsiteX92" fmla="*/ 3729 w 5049473"/>
              <a:gd name="connsiteY92" fmla="*/ 1442926 h 2613972"/>
              <a:gd name="connsiteX93" fmla="*/ 47635 w 5049473"/>
              <a:gd name="connsiteY93" fmla="*/ 1501709 h 2613972"/>
              <a:gd name="connsiteX94" fmla="*/ 91177 w 5049473"/>
              <a:gd name="connsiteY94" fmla="*/ 1530738 h 2613972"/>
              <a:gd name="connsiteX95" fmla="*/ 127100 w 5049473"/>
              <a:gd name="connsiteY95" fmla="*/ 1575006 h 2613972"/>
              <a:gd name="connsiteX96" fmla="*/ 171006 w 5049473"/>
              <a:gd name="connsiteY96" fmla="*/ 1588795 h 2613972"/>
              <a:gd name="connsiteX97" fmla="*/ 228337 w 5049473"/>
              <a:gd name="connsiteY97" fmla="*/ 1568475 h 2613972"/>
              <a:gd name="connsiteX98" fmla="*/ 236683 w 5049473"/>
              <a:gd name="connsiteY98" fmla="*/ 1490460 h 2613972"/>
              <a:gd name="connsiteX99" fmla="*/ 157217 w 5049473"/>
              <a:gd name="connsiteY99" fmla="*/ 1472318 h 2613972"/>
              <a:gd name="connsiteX100" fmla="*/ 105692 w 5049473"/>
              <a:gd name="connsiteY100" fmla="*/ 1508966 h 2613972"/>
              <a:gd name="connsiteX101" fmla="*/ 105692 w 5049473"/>
              <a:gd name="connsiteY101" fmla="*/ 1704909 h 2613972"/>
              <a:gd name="connsiteX102" fmla="*/ 141615 w 5049473"/>
              <a:gd name="connsiteY102" fmla="*/ 1756072 h 2613972"/>
              <a:gd name="connsiteX103" fmla="*/ 192777 w 5049473"/>
              <a:gd name="connsiteY103" fmla="*/ 1799252 h 2613972"/>
              <a:gd name="connsiteX104" fmla="*/ 250835 w 5049473"/>
              <a:gd name="connsiteY104" fmla="*/ 1835538 h 2613972"/>
              <a:gd name="connsiteX105" fmla="*/ 359692 w 5049473"/>
              <a:gd name="connsiteY105" fmla="*/ 1828280 h 2613972"/>
              <a:gd name="connsiteX106" fmla="*/ 394163 w 5049473"/>
              <a:gd name="connsiteY106" fmla="*/ 1803243 h 2613972"/>
              <a:gd name="connsiteX107" fmla="*/ 410492 w 5049473"/>
              <a:gd name="connsiteY107" fmla="*/ 1704909 h 2613972"/>
              <a:gd name="connsiteX108" fmla="*/ 366949 w 5049473"/>
              <a:gd name="connsiteY108" fmla="*/ 1690395 h 2613972"/>
              <a:gd name="connsiteX109" fmla="*/ 316149 w 5049473"/>
              <a:gd name="connsiteY109" fmla="*/ 1697652 h 2613972"/>
              <a:gd name="connsiteX110" fmla="*/ 279863 w 5049473"/>
              <a:gd name="connsiteY110" fmla="*/ 1726680 h 2613972"/>
              <a:gd name="connsiteX111" fmla="*/ 265349 w 5049473"/>
              <a:gd name="connsiteY111" fmla="*/ 1791995 h 2613972"/>
              <a:gd name="connsiteX112" fmla="*/ 276235 w 5049473"/>
              <a:gd name="connsiteY112" fmla="*/ 1945846 h 2613972"/>
              <a:gd name="connsiteX113" fmla="*/ 331026 w 5049473"/>
              <a:gd name="connsiteY113" fmla="*/ 1991203 h 2613972"/>
              <a:gd name="connsiteX114" fmla="*/ 417749 w 5049473"/>
              <a:gd name="connsiteY114" fmla="*/ 2009709 h 2613972"/>
              <a:gd name="connsiteX115" fmla="*/ 526606 w 5049473"/>
              <a:gd name="connsiteY115" fmla="*/ 2002452 h 2613972"/>
              <a:gd name="connsiteX116" fmla="*/ 555635 w 5049473"/>
              <a:gd name="connsiteY116" fmla="*/ 1980680 h 2613972"/>
              <a:gd name="connsiteX117" fmla="*/ 599177 w 5049473"/>
              <a:gd name="connsiteY117" fmla="*/ 1951652 h 2613972"/>
              <a:gd name="connsiteX118" fmla="*/ 628206 w 5049473"/>
              <a:gd name="connsiteY118" fmla="*/ 1908109 h 2613972"/>
              <a:gd name="connsiteX119" fmla="*/ 613692 w 5049473"/>
              <a:gd name="connsiteY119" fmla="*/ 1842795 h 2613972"/>
              <a:gd name="connsiteX120" fmla="*/ 570149 w 5049473"/>
              <a:gd name="connsiteY120" fmla="*/ 1799252 h 2613972"/>
              <a:gd name="connsiteX121" fmla="*/ 528057 w 5049473"/>
              <a:gd name="connsiteY121" fmla="*/ 1807235 h 2613972"/>
              <a:gd name="connsiteX122" fmla="*/ 481249 w 5049473"/>
              <a:gd name="connsiteY122" fmla="*/ 1905206 h 2613972"/>
              <a:gd name="connsiteX123" fmla="*/ 555635 w 5049473"/>
              <a:gd name="connsiteY123" fmla="*/ 2002452 h 2613972"/>
              <a:gd name="connsiteX124" fmla="*/ 570149 w 5049473"/>
              <a:gd name="connsiteY124" fmla="*/ 2024223 h 2613972"/>
              <a:gd name="connsiteX125" fmla="*/ 700777 w 5049473"/>
              <a:gd name="connsiteY125" fmla="*/ 2075023 h 2613972"/>
              <a:gd name="connsiteX126" fmla="*/ 737063 w 5049473"/>
              <a:gd name="connsiteY126" fmla="*/ 2089538 h 2613972"/>
              <a:gd name="connsiteX127" fmla="*/ 867692 w 5049473"/>
              <a:gd name="connsiteY127" fmla="*/ 2126549 h 2613972"/>
              <a:gd name="connsiteX128" fmla="*/ 969292 w 5049473"/>
              <a:gd name="connsiteY128" fmla="*/ 2154852 h 2613972"/>
              <a:gd name="connsiteX129" fmla="*/ 1078149 w 5049473"/>
              <a:gd name="connsiteY129" fmla="*/ 2140338 h 2613972"/>
              <a:gd name="connsiteX130" fmla="*/ 1128949 w 5049473"/>
              <a:gd name="connsiteY130" fmla="*/ 2111309 h 2613972"/>
              <a:gd name="connsiteX131" fmla="*/ 1247603 w 5049473"/>
              <a:gd name="connsiteY131" fmla="*/ 2020232 h 2613972"/>
              <a:gd name="connsiteX132" fmla="*/ 1291509 w 5049473"/>
              <a:gd name="connsiteY132" fmla="*/ 1963989 h 2613972"/>
              <a:gd name="connsiteX133" fmla="*/ 1278083 w 5049473"/>
              <a:gd name="connsiteY133" fmla="*/ 1846060 h 2613972"/>
              <a:gd name="connsiteX134" fmla="*/ 1223292 w 5049473"/>
              <a:gd name="connsiteY134" fmla="*/ 1821023 h 2613972"/>
              <a:gd name="connsiteX135" fmla="*/ 1129675 w 5049473"/>
              <a:gd name="connsiteY135" fmla="*/ 1839892 h 2613972"/>
              <a:gd name="connsiteX136" fmla="*/ 1107177 w 5049473"/>
              <a:gd name="connsiteY136" fmla="*/ 1900852 h 2613972"/>
              <a:gd name="connsiteX137" fmla="*/ 1085406 w 5049473"/>
              <a:gd name="connsiteY137" fmla="*/ 2009709 h 2613972"/>
              <a:gd name="connsiteX138" fmla="*/ 1020092 w 5049473"/>
              <a:gd name="connsiteY138" fmla="*/ 2002452 h 2613972"/>
              <a:gd name="connsiteX139" fmla="*/ 984532 w 5049473"/>
              <a:gd name="connsiteY139" fmla="*/ 1918269 h 2613972"/>
              <a:gd name="connsiteX140" fmla="*/ 996869 w 5049473"/>
              <a:gd name="connsiteY140" fmla="*/ 1814492 h 2613972"/>
              <a:gd name="connsiteX141" fmla="*/ 1070529 w 5049473"/>
              <a:gd name="connsiteY141" fmla="*/ 1738292 h 2613972"/>
              <a:gd name="connsiteX142" fmla="*/ 1230549 w 5049473"/>
              <a:gd name="connsiteY142" fmla="*/ 1697652 h 2613972"/>
              <a:gd name="connsiteX143" fmla="*/ 1339406 w 5049473"/>
              <a:gd name="connsiteY143" fmla="*/ 1704909 h 2613972"/>
              <a:gd name="connsiteX144" fmla="*/ 1426492 w 5049473"/>
              <a:gd name="connsiteY144" fmla="*/ 1748452 h 2613972"/>
              <a:gd name="connsiteX145" fmla="*/ 1480557 w 5049473"/>
              <a:gd name="connsiteY145" fmla="*/ 1799252 h 2613972"/>
              <a:gd name="connsiteX146" fmla="*/ 1510312 w 5049473"/>
              <a:gd name="connsiteY146" fmla="*/ 1866380 h 2613972"/>
              <a:gd name="connsiteX147" fmla="*/ 1511037 w 5049473"/>
              <a:gd name="connsiteY147" fmla="*/ 1968706 h 2613972"/>
              <a:gd name="connsiteX148" fmla="*/ 1463866 w 5049473"/>
              <a:gd name="connsiteY148" fmla="*/ 2053615 h 2613972"/>
              <a:gd name="connsiteX149" fmla="*/ 1404720 w 5049473"/>
              <a:gd name="connsiteY149" fmla="*/ 2169366 h 2613972"/>
              <a:gd name="connsiteX150" fmla="*/ 1368435 w 5049473"/>
              <a:gd name="connsiteY150" fmla="*/ 2299995 h 2613972"/>
              <a:gd name="connsiteX151" fmla="*/ 1370975 w 5049473"/>
              <a:gd name="connsiteY151" fmla="*/ 2456023 h 2613972"/>
              <a:gd name="connsiteX152" fmla="*/ 1513577 w 5049473"/>
              <a:gd name="connsiteY152" fmla="*/ 2561252 h 2613972"/>
              <a:gd name="connsiteX153" fmla="*/ 1636949 w 5049473"/>
              <a:gd name="connsiteY153" fmla="*/ 2597538 h 2613972"/>
              <a:gd name="connsiteX154" fmla="*/ 1813297 w 5049473"/>
              <a:gd name="connsiteY154" fmla="*/ 2613957 h 2613972"/>
              <a:gd name="connsiteX155" fmla="*/ 1929775 w 5049473"/>
              <a:gd name="connsiteY155" fmla="*/ 2579213 h 2613972"/>
              <a:gd name="connsiteX156" fmla="*/ 1963520 w 5049473"/>
              <a:gd name="connsiteY156" fmla="*/ 2503195 h 2613972"/>
              <a:gd name="connsiteX157" fmla="*/ 2006337 w 5049473"/>
              <a:gd name="connsiteY157" fmla="*/ 2321766 h 2613972"/>
              <a:gd name="connsiteX158" fmla="*/ 2043349 w 5049473"/>
              <a:gd name="connsiteY158" fmla="*/ 2118566 h 2613972"/>
              <a:gd name="connsiteX159" fmla="*/ 2102495 w 5049473"/>
              <a:gd name="connsiteY159" fmla="*/ 1994469 h 2613972"/>
              <a:gd name="connsiteX160" fmla="*/ 2221512 w 5049473"/>
              <a:gd name="connsiteY160" fmla="*/ 1885975 h 2613972"/>
              <a:gd name="connsiteX161" fmla="*/ 2333362 w 5049473"/>
              <a:gd name="connsiteY161" fmla="*/ 1873365 h 2613972"/>
              <a:gd name="connsiteX162" fmla="*/ 2398949 w 5049473"/>
              <a:gd name="connsiteY162" fmla="*/ 1886338 h 2613972"/>
              <a:gd name="connsiteX163" fmla="*/ 2457006 w 5049473"/>
              <a:gd name="connsiteY163" fmla="*/ 1937138 h 2613972"/>
              <a:gd name="connsiteX164" fmla="*/ 2493292 w 5049473"/>
              <a:gd name="connsiteY164" fmla="*/ 1980680 h 2613972"/>
              <a:gd name="connsiteX165" fmla="*/ 2533387 w 5049473"/>
              <a:gd name="connsiteY165" fmla="*/ 2070850 h 2613972"/>
              <a:gd name="connsiteX166" fmla="*/ 2542550 w 5049473"/>
              <a:gd name="connsiteY166" fmla="*/ 2186783 h 2613972"/>
              <a:gd name="connsiteX167" fmla="*/ 2476600 w 5049473"/>
              <a:gd name="connsiteY167" fmla="*/ 2276772 h 2613972"/>
              <a:gd name="connsiteX168" fmla="*/ 2332092 w 5049473"/>
              <a:gd name="connsiteY168" fmla="*/ 2284845 h 2613972"/>
              <a:gd name="connsiteX169" fmla="*/ 2435144 w 5049473"/>
              <a:gd name="connsiteY169" fmla="*/ 2156666 h 2613972"/>
              <a:gd name="connsiteX170" fmla="*/ 2379899 w 5049473"/>
              <a:gd name="connsiteY170" fmla="*/ 2052435 h 2613972"/>
              <a:gd name="connsiteX171" fmla="*/ 2275577 w 5049473"/>
              <a:gd name="connsiteY171" fmla="*/ 2024223 h 2613972"/>
              <a:gd name="connsiteX172" fmla="*/ 2152206 w 5049473"/>
              <a:gd name="connsiteY172" fmla="*/ 2118566 h 2613972"/>
              <a:gd name="connsiteX173" fmla="*/ 2130435 w 5049473"/>
              <a:gd name="connsiteY173" fmla="*/ 2358052 h 2613972"/>
              <a:gd name="connsiteX174" fmla="*/ 2209265 w 5049473"/>
              <a:gd name="connsiteY174" fmla="*/ 2471898 h 2613972"/>
              <a:gd name="connsiteX175" fmla="*/ 2319120 w 5049473"/>
              <a:gd name="connsiteY175" fmla="*/ 2539480 h 2613972"/>
              <a:gd name="connsiteX176" fmla="*/ 2532662 w 5049473"/>
              <a:gd name="connsiteY176" fmla="*/ 2572682 h 2613972"/>
              <a:gd name="connsiteX177" fmla="*/ 2587635 w 5049473"/>
              <a:gd name="connsiteY177" fmla="*/ 2488680 h 2613972"/>
              <a:gd name="connsiteX178" fmla="*/ 2594892 w 5049473"/>
              <a:gd name="connsiteY178" fmla="*/ 2416109 h 2613972"/>
              <a:gd name="connsiteX179" fmla="*/ 2790835 w 5049473"/>
              <a:gd name="connsiteY179" fmla="*/ 2459652 h 2613972"/>
              <a:gd name="connsiteX180" fmla="*/ 2767612 w 5049473"/>
              <a:gd name="connsiteY180" fmla="*/ 2272145 h 2613972"/>
              <a:gd name="connsiteX181" fmla="*/ 2980246 w 5049473"/>
              <a:gd name="connsiteY181" fmla="*/ 2288837 h 2613972"/>
              <a:gd name="connsiteX182" fmla="*/ 2916474 w 5049473"/>
              <a:gd name="connsiteY182" fmla="*/ 2071576 h 2613972"/>
              <a:gd name="connsiteX183" fmla="*/ 3146435 w 5049473"/>
              <a:gd name="connsiteY183" fmla="*/ 2045995 h 2613972"/>
              <a:gd name="connsiteX184" fmla="*/ 3023063 w 5049473"/>
              <a:gd name="connsiteY184" fmla="*/ 1850052 h 2613972"/>
              <a:gd name="connsiteX185" fmla="*/ 3251300 w 5049473"/>
              <a:gd name="connsiteY185" fmla="*/ 1833179 h 2613972"/>
              <a:gd name="connsiteX186" fmla="*/ 3091099 w 5049473"/>
              <a:gd name="connsiteY186" fmla="*/ 1654109 h 2613972"/>
              <a:gd name="connsiteX187" fmla="*/ 3298835 w 5049473"/>
              <a:gd name="connsiteY187" fmla="*/ 1574280 h 2613972"/>
              <a:gd name="connsiteX188" fmla="*/ 3119402 w 5049473"/>
              <a:gd name="connsiteY188" fmla="*/ 1427233 h 2613972"/>
              <a:gd name="connsiteX189" fmla="*/ 3313349 w 5049473"/>
              <a:gd name="connsiteY189" fmla="*/ 1269480 h 2613972"/>
              <a:gd name="connsiteX190" fmla="*/ 3097993 w 5049473"/>
              <a:gd name="connsiteY190" fmla="*/ 1179401 h 2613972"/>
              <a:gd name="connsiteX191" fmla="*/ 3255292 w 5049473"/>
              <a:gd name="connsiteY191" fmla="*/ 1000966 h 2613972"/>
              <a:gd name="connsiteX192" fmla="*/ 3028325 w 5049473"/>
              <a:gd name="connsiteY192" fmla="*/ 929937 h 2613972"/>
              <a:gd name="connsiteX193" fmla="*/ 3131920 w 5049473"/>
              <a:gd name="connsiteY193" fmla="*/ 710680 h 2613972"/>
              <a:gd name="connsiteX194" fmla="*/ 2892435 w 5049473"/>
              <a:gd name="connsiteY194" fmla="*/ 652623 h 2613972"/>
              <a:gd name="connsiteX195" fmla="*/ 2976527 w 5049473"/>
              <a:gd name="connsiteY195" fmla="*/ 470741 h 2613972"/>
              <a:gd name="connsiteX196" fmla="*/ 2736950 w 5049473"/>
              <a:gd name="connsiteY196" fmla="*/ 453233 h 2613972"/>
              <a:gd name="connsiteX197" fmla="*/ 2725520 w 5049473"/>
              <a:gd name="connsiteY197" fmla="*/ 297023 h 2613972"/>
              <a:gd name="connsiteX198" fmla="*/ 2711006 w 5049473"/>
              <a:gd name="connsiteY198" fmla="*/ 238966 h 2613972"/>
              <a:gd name="connsiteX0" fmla="*/ 4779292 w 5049473"/>
              <a:gd name="connsiteY0" fmla="*/ 514738 h 2613972"/>
              <a:gd name="connsiteX1" fmla="*/ 4821292 w 5049473"/>
              <a:gd name="connsiteY1" fmla="*/ 565900 h 2613972"/>
              <a:gd name="connsiteX2" fmla="*/ 4891596 w 5049473"/>
              <a:gd name="connsiteY2" fmla="*/ 551023 h 2613972"/>
              <a:gd name="connsiteX3" fmla="*/ 4895406 w 5049473"/>
              <a:gd name="connsiteY3" fmla="*/ 471195 h 2613972"/>
              <a:gd name="connsiteX4" fmla="*/ 4843880 w 5049473"/>
              <a:gd name="connsiteY4" fmla="*/ 423479 h 2613972"/>
              <a:gd name="connsiteX5" fmla="*/ 4750263 w 5049473"/>
              <a:gd name="connsiteY5" fmla="*/ 427652 h 2613972"/>
              <a:gd name="connsiteX6" fmla="*/ 4684223 w 5049473"/>
              <a:gd name="connsiteY6" fmla="*/ 528435 h 2613972"/>
              <a:gd name="connsiteX7" fmla="*/ 4706720 w 5049473"/>
              <a:gd name="connsiteY7" fmla="*/ 674395 h 2613972"/>
              <a:gd name="connsiteX8" fmla="*/ 4801063 w 5049473"/>
              <a:gd name="connsiteY8" fmla="*/ 739709 h 2613972"/>
              <a:gd name="connsiteX9" fmla="*/ 4915000 w 5049473"/>
              <a:gd name="connsiteY9" fmla="*/ 721385 h 2613972"/>
              <a:gd name="connsiteX10" fmla="*/ 5038190 w 5049473"/>
              <a:gd name="connsiteY10" fmla="*/ 586946 h 2613972"/>
              <a:gd name="connsiteX11" fmla="*/ 5035106 w 5049473"/>
              <a:gd name="connsiteY11" fmla="*/ 445432 h 2613972"/>
              <a:gd name="connsiteX12" fmla="*/ 4960720 w 5049473"/>
              <a:gd name="connsiteY12" fmla="*/ 318795 h 2613972"/>
              <a:gd name="connsiteX13" fmla="*/ 4769676 w 5049473"/>
              <a:gd name="connsiteY13" fmla="*/ 166395 h 2613972"/>
              <a:gd name="connsiteX14" fmla="*/ 4568835 w 5049473"/>
              <a:gd name="connsiteY14" fmla="*/ 72052 h 2613972"/>
              <a:gd name="connsiteX15" fmla="*/ 4264035 w 5049473"/>
              <a:gd name="connsiteY15" fmla="*/ 6738 h 2613972"/>
              <a:gd name="connsiteX16" fmla="*/ 3939822 w 5049473"/>
              <a:gd name="connsiteY16" fmla="*/ 9550 h 2613972"/>
              <a:gd name="connsiteX17" fmla="*/ 3722380 w 5049473"/>
              <a:gd name="connsiteY17" fmla="*/ 72778 h 2613972"/>
              <a:gd name="connsiteX18" fmla="*/ 3547755 w 5049473"/>
              <a:gd name="connsiteY18" fmla="*/ 254932 h 2613972"/>
              <a:gd name="connsiteX19" fmla="*/ 3502035 w 5049473"/>
              <a:gd name="connsiteY19" fmla="*/ 427652 h 2613972"/>
              <a:gd name="connsiteX20" fmla="*/ 3501672 w 5049473"/>
              <a:gd name="connsiteY20" fmla="*/ 560095 h 2613972"/>
              <a:gd name="connsiteX21" fmla="*/ 3554649 w 5049473"/>
              <a:gd name="connsiteY21" fmla="*/ 674395 h 2613972"/>
              <a:gd name="connsiteX22" fmla="*/ 3638106 w 5049473"/>
              <a:gd name="connsiteY22" fmla="*/ 736806 h 2613972"/>
              <a:gd name="connsiteX23" fmla="*/ 3756397 w 5049473"/>
              <a:gd name="connsiteY23" fmla="*/ 759303 h 2613972"/>
              <a:gd name="connsiteX24" fmla="*/ 3886663 w 5049473"/>
              <a:gd name="connsiteY24" fmla="*/ 746966 h 2613972"/>
              <a:gd name="connsiteX25" fmla="*/ 3980643 w 5049473"/>
              <a:gd name="connsiteY25" fmla="*/ 665686 h 2613972"/>
              <a:gd name="connsiteX26" fmla="*/ 4000237 w 5049473"/>
              <a:gd name="connsiteY26" fmla="*/ 584043 h 2613972"/>
              <a:gd name="connsiteX27" fmla="*/ 3943450 w 5049473"/>
              <a:gd name="connsiteY27" fmla="*/ 487160 h 2613972"/>
              <a:gd name="connsiteX28" fmla="*/ 3866706 w 5049473"/>
              <a:gd name="connsiteY28" fmla="*/ 455229 h 2613972"/>
              <a:gd name="connsiteX29" fmla="*/ 3801120 w 5049473"/>
              <a:gd name="connsiteY29" fmla="*/ 466659 h 2613972"/>
              <a:gd name="connsiteX30" fmla="*/ 3763292 w 5049473"/>
              <a:gd name="connsiteY30" fmla="*/ 536509 h 2613972"/>
              <a:gd name="connsiteX31" fmla="*/ 3770005 w 5049473"/>
              <a:gd name="connsiteY31" fmla="*/ 633845 h 2613972"/>
              <a:gd name="connsiteX32" fmla="*/ 3681286 w 5049473"/>
              <a:gd name="connsiteY32" fmla="*/ 546669 h 2613972"/>
              <a:gd name="connsiteX33" fmla="*/ 3668949 w 5049473"/>
              <a:gd name="connsiteY33" fmla="*/ 442166 h 2613972"/>
              <a:gd name="connsiteX34" fmla="*/ 3724285 w 5049473"/>
              <a:gd name="connsiteY34" fmla="*/ 353992 h 2613972"/>
              <a:gd name="connsiteX35" fmla="*/ 3827427 w 5049473"/>
              <a:gd name="connsiteY35" fmla="*/ 318069 h 2613972"/>
              <a:gd name="connsiteX36" fmla="*/ 3959235 w 5049473"/>
              <a:gd name="connsiteY36" fmla="*/ 340566 h 2613972"/>
              <a:gd name="connsiteX37" fmla="*/ 4097120 w 5049473"/>
              <a:gd name="connsiteY37" fmla="*/ 485709 h 2613972"/>
              <a:gd name="connsiteX38" fmla="*/ 4111997 w 5049473"/>
              <a:gd name="connsiteY38" fmla="*/ 627586 h 2613972"/>
              <a:gd name="connsiteX39" fmla="*/ 4060835 w 5049473"/>
              <a:gd name="connsiteY39" fmla="*/ 775995 h 2613972"/>
              <a:gd name="connsiteX40" fmla="*/ 3946897 w 5049473"/>
              <a:gd name="connsiteY40" fmla="*/ 858000 h 2613972"/>
              <a:gd name="connsiteX41" fmla="*/ 3780255 w 5049473"/>
              <a:gd name="connsiteY41" fmla="*/ 892472 h 2613972"/>
              <a:gd name="connsiteX42" fmla="*/ 3567349 w 5049473"/>
              <a:gd name="connsiteY42" fmla="*/ 870338 h 2613972"/>
              <a:gd name="connsiteX43" fmla="*/ 3353626 w 5049473"/>
              <a:gd name="connsiteY43" fmla="*/ 705873 h 2613972"/>
              <a:gd name="connsiteX44" fmla="*/ 3189252 w 5049473"/>
              <a:gd name="connsiteY44" fmla="*/ 389915 h 2613972"/>
              <a:gd name="connsiteX45" fmla="*/ 3013629 w 5049473"/>
              <a:gd name="connsiteY45" fmla="*/ 211389 h 2613972"/>
              <a:gd name="connsiteX46" fmla="*/ 2684880 w 5049473"/>
              <a:gd name="connsiteY46" fmla="*/ 71326 h 2613972"/>
              <a:gd name="connsiteX47" fmla="*/ 2275577 w 5049473"/>
              <a:gd name="connsiteY47" fmla="*/ 28509 h 2613972"/>
              <a:gd name="connsiteX48" fmla="*/ 1745443 w 5049473"/>
              <a:gd name="connsiteY48" fmla="*/ 58626 h 2613972"/>
              <a:gd name="connsiteX49" fmla="*/ 1275906 w 5049473"/>
              <a:gd name="connsiteY49" fmla="*/ 154783 h 2613972"/>
              <a:gd name="connsiteX50" fmla="*/ 969292 w 5049473"/>
              <a:gd name="connsiteY50" fmla="*/ 267995 h 2613972"/>
              <a:gd name="connsiteX51" fmla="*/ 763189 w 5049473"/>
              <a:gd name="connsiteY51" fmla="*/ 427289 h 2613972"/>
              <a:gd name="connsiteX52" fmla="*/ 693520 w 5049473"/>
              <a:gd name="connsiteY52" fmla="*/ 507480 h 2613972"/>
              <a:gd name="connsiteX53" fmla="*/ 664492 w 5049473"/>
              <a:gd name="connsiteY53" fmla="*/ 551023 h 2613972"/>
              <a:gd name="connsiteX54" fmla="*/ 642720 w 5049473"/>
              <a:gd name="connsiteY54" fmla="*/ 616338 h 2613972"/>
              <a:gd name="connsiteX55" fmla="*/ 651792 w 5049473"/>
              <a:gd name="connsiteY55" fmla="*/ 747692 h 2613972"/>
              <a:gd name="connsiteX56" fmla="*/ 700052 w 5049473"/>
              <a:gd name="connsiteY56" fmla="*/ 811192 h 2613972"/>
              <a:gd name="connsiteX57" fmla="*/ 751577 w 5049473"/>
              <a:gd name="connsiteY57" fmla="*/ 811555 h 2613972"/>
              <a:gd name="connsiteX58" fmla="*/ 775889 w 5049473"/>
              <a:gd name="connsiteY58" fmla="*/ 755675 h 2613972"/>
              <a:gd name="connsiteX59" fmla="*/ 764640 w 5049473"/>
              <a:gd name="connsiteY59" fmla="*/ 686006 h 2613972"/>
              <a:gd name="connsiteX60" fmla="*/ 704769 w 5049473"/>
              <a:gd name="connsiteY60" fmla="*/ 651172 h 2613972"/>
              <a:gd name="connsiteX61" fmla="*/ 567246 w 5049473"/>
              <a:gd name="connsiteY61" fmla="*/ 645729 h 2613972"/>
              <a:gd name="connsiteX62" fmla="*/ 468549 w 5049473"/>
              <a:gd name="connsiteY62" fmla="*/ 688909 h 2613972"/>
              <a:gd name="connsiteX63" fmla="*/ 446777 w 5049473"/>
              <a:gd name="connsiteY63" fmla="*/ 761480 h 2613972"/>
              <a:gd name="connsiteX64" fmla="*/ 475806 w 5049473"/>
              <a:gd name="connsiteY64" fmla="*/ 855823 h 2613972"/>
              <a:gd name="connsiteX65" fmla="*/ 533863 w 5049473"/>
              <a:gd name="connsiteY65" fmla="*/ 848566 h 2613972"/>
              <a:gd name="connsiteX66" fmla="*/ 541120 w 5049473"/>
              <a:gd name="connsiteY66" fmla="*/ 826795 h 2613972"/>
              <a:gd name="connsiteX67" fmla="*/ 519349 w 5049473"/>
              <a:gd name="connsiteY67" fmla="*/ 746966 h 2613972"/>
              <a:gd name="connsiteX68" fmla="*/ 497577 w 5049473"/>
              <a:gd name="connsiteY68" fmla="*/ 732452 h 2613972"/>
              <a:gd name="connsiteX69" fmla="*/ 352435 w 5049473"/>
              <a:gd name="connsiteY69" fmla="*/ 739709 h 2613972"/>
              <a:gd name="connsiteX70" fmla="*/ 252286 w 5049473"/>
              <a:gd name="connsiteY70" fmla="*/ 797766 h 2613972"/>
              <a:gd name="connsiteX71" fmla="*/ 192777 w 5049473"/>
              <a:gd name="connsiteY71" fmla="*/ 899366 h 2613972"/>
              <a:gd name="connsiteX72" fmla="*/ 187335 w 5049473"/>
              <a:gd name="connsiteY72" fmla="*/ 1033260 h 2613972"/>
              <a:gd name="connsiteX73" fmla="*/ 218177 w 5049473"/>
              <a:gd name="connsiteY73" fmla="*/ 1077529 h 2613972"/>
              <a:gd name="connsiteX74" fmla="*/ 278049 w 5049473"/>
              <a:gd name="connsiteY74" fmla="*/ 1070272 h 2613972"/>
              <a:gd name="connsiteX75" fmla="*/ 297643 w 5049473"/>
              <a:gd name="connsiteY75" fmla="*/ 1029269 h 2613972"/>
              <a:gd name="connsiteX76" fmla="*/ 260995 w 5049473"/>
              <a:gd name="connsiteY76" fmla="*/ 964318 h 2613972"/>
              <a:gd name="connsiteX77" fmla="*/ 172095 w 5049473"/>
              <a:gd name="connsiteY77" fmla="*/ 958875 h 2613972"/>
              <a:gd name="connsiteX78" fmla="*/ 108957 w 5049473"/>
              <a:gd name="connsiteY78" fmla="*/ 1003143 h 2613972"/>
              <a:gd name="connsiteX79" fmla="*/ 54892 w 5049473"/>
              <a:gd name="connsiteY79" fmla="*/ 1073538 h 2613972"/>
              <a:gd name="connsiteX80" fmla="*/ 14252 w 5049473"/>
              <a:gd name="connsiteY80" fmla="*/ 1163526 h 2613972"/>
              <a:gd name="connsiteX81" fmla="*/ 20783 w 5049473"/>
              <a:gd name="connsiteY81" fmla="*/ 1268755 h 2613972"/>
              <a:gd name="connsiteX82" fmla="*/ 69406 w 5049473"/>
              <a:gd name="connsiteY82" fmla="*/ 1320280 h 2613972"/>
              <a:gd name="connsiteX83" fmla="*/ 112949 w 5049473"/>
              <a:gd name="connsiteY83" fmla="*/ 1349309 h 2613972"/>
              <a:gd name="connsiteX84" fmla="*/ 159032 w 5049473"/>
              <a:gd name="connsiteY84" fmla="*/ 1348583 h 2613972"/>
              <a:gd name="connsiteX85" fmla="*/ 217089 w 5049473"/>
              <a:gd name="connsiteY85" fmla="*/ 1323183 h 2613972"/>
              <a:gd name="connsiteX86" fmla="*/ 199672 w 5049473"/>
              <a:gd name="connsiteY86" fmla="*/ 1249886 h 2613972"/>
              <a:gd name="connsiteX87" fmla="*/ 124197 w 5049473"/>
              <a:gd name="connsiteY87" fmla="*/ 1242992 h 2613972"/>
              <a:gd name="connsiteX88" fmla="*/ 54892 w 5049473"/>
              <a:gd name="connsiteY88" fmla="*/ 1269480 h 2613972"/>
              <a:gd name="connsiteX89" fmla="*/ 33120 w 5049473"/>
              <a:gd name="connsiteY89" fmla="*/ 1305766 h 2613972"/>
              <a:gd name="connsiteX90" fmla="*/ 18606 w 5049473"/>
              <a:gd name="connsiteY90" fmla="*/ 1327538 h 2613972"/>
              <a:gd name="connsiteX91" fmla="*/ 4092 w 5049473"/>
              <a:gd name="connsiteY91" fmla="*/ 1386320 h 2613972"/>
              <a:gd name="connsiteX92" fmla="*/ 3729 w 5049473"/>
              <a:gd name="connsiteY92" fmla="*/ 1442926 h 2613972"/>
              <a:gd name="connsiteX93" fmla="*/ 47635 w 5049473"/>
              <a:gd name="connsiteY93" fmla="*/ 1501709 h 2613972"/>
              <a:gd name="connsiteX94" fmla="*/ 91177 w 5049473"/>
              <a:gd name="connsiteY94" fmla="*/ 1530738 h 2613972"/>
              <a:gd name="connsiteX95" fmla="*/ 127100 w 5049473"/>
              <a:gd name="connsiteY95" fmla="*/ 1575006 h 2613972"/>
              <a:gd name="connsiteX96" fmla="*/ 171006 w 5049473"/>
              <a:gd name="connsiteY96" fmla="*/ 1588795 h 2613972"/>
              <a:gd name="connsiteX97" fmla="*/ 228337 w 5049473"/>
              <a:gd name="connsiteY97" fmla="*/ 1568475 h 2613972"/>
              <a:gd name="connsiteX98" fmla="*/ 236683 w 5049473"/>
              <a:gd name="connsiteY98" fmla="*/ 1490460 h 2613972"/>
              <a:gd name="connsiteX99" fmla="*/ 157217 w 5049473"/>
              <a:gd name="connsiteY99" fmla="*/ 1472318 h 2613972"/>
              <a:gd name="connsiteX100" fmla="*/ 105692 w 5049473"/>
              <a:gd name="connsiteY100" fmla="*/ 1508966 h 2613972"/>
              <a:gd name="connsiteX101" fmla="*/ 105692 w 5049473"/>
              <a:gd name="connsiteY101" fmla="*/ 1704909 h 2613972"/>
              <a:gd name="connsiteX102" fmla="*/ 141615 w 5049473"/>
              <a:gd name="connsiteY102" fmla="*/ 1756072 h 2613972"/>
              <a:gd name="connsiteX103" fmla="*/ 192777 w 5049473"/>
              <a:gd name="connsiteY103" fmla="*/ 1799252 h 2613972"/>
              <a:gd name="connsiteX104" fmla="*/ 250835 w 5049473"/>
              <a:gd name="connsiteY104" fmla="*/ 1835538 h 2613972"/>
              <a:gd name="connsiteX105" fmla="*/ 359692 w 5049473"/>
              <a:gd name="connsiteY105" fmla="*/ 1828280 h 2613972"/>
              <a:gd name="connsiteX106" fmla="*/ 394163 w 5049473"/>
              <a:gd name="connsiteY106" fmla="*/ 1803243 h 2613972"/>
              <a:gd name="connsiteX107" fmla="*/ 410492 w 5049473"/>
              <a:gd name="connsiteY107" fmla="*/ 1704909 h 2613972"/>
              <a:gd name="connsiteX108" fmla="*/ 366949 w 5049473"/>
              <a:gd name="connsiteY108" fmla="*/ 1690395 h 2613972"/>
              <a:gd name="connsiteX109" fmla="*/ 316149 w 5049473"/>
              <a:gd name="connsiteY109" fmla="*/ 1697652 h 2613972"/>
              <a:gd name="connsiteX110" fmla="*/ 279863 w 5049473"/>
              <a:gd name="connsiteY110" fmla="*/ 1726680 h 2613972"/>
              <a:gd name="connsiteX111" fmla="*/ 265349 w 5049473"/>
              <a:gd name="connsiteY111" fmla="*/ 1791995 h 2613972"/>
              <a:gd name="connsiteX112" fmla="*/ 276235 w 5049473"/>
              <a:gd name="connsiteY112" fmla="*/ 1945846 h 2613972"/>
              <a:gd name="connsiteX113" fmla="*/ 331026 w 5049473"/>
              <a:gd name="connsiteY113" fmla="*/ 1991203 h 2613972"/>
              <a:gd name="connsiteX114" fmla="*/ 417749 w 5049473"/>
              <a:gd name="connsiteY114" fmla="*/ 2009709 h 2613972"/>
              <a:gd name="connsiteX115" fmla="*/ 526606 w 5049473"/>
              <a:gd name="connsiteY115" fmla="*/ 2002452 h 2613972"/>
              <a:gd name="connsiteX116" fmla="*/ 555635 w 5049473"/>
              <a:gd name="connsiteY116" fmla="*/ 1980680 h 2613972"/>
              <a:gd name="connsiteX117" fmla="*/ 599177 w 5049473"/>
              <a:gd name="connsiteY117" fmla="*/ 1951652 h 2613972"/>
              <a:gd name="connsiteX118" fmla="*/ 628206 w 5049473"/>
              <a:gd name="connsiteY118" fmla="*/ 1908109 h 2613972"/>
              <a:gd name="connsiteX119" fmla="*/ 613692 w 5049473"/>
              <a:gd name="connsiteY119" fmla="*/ 1842795 h 2613972"/>
              <a:gd name="connsiteX120" fmla="*/ 570149 w 5049473"/>
              <a:gd name="connsiteY120" fmla="*/ 1799252 h 2613972"/>
              <a:gd name="connsiteX121" fmla="*/ 528057 w 5049473"/>
              <a:gd name="connsiteY121" fmla="*/ 1807235 h 2613972"/>
              <a:gd name="connsiteX122" fmla="*/ 481249 w 5049473"/>
              <a:gd name="connsiteY122" fmla="*/ 1905206 h 2613972"/>
              <a:gd name="connsiteX123" fmla="*/ 555635 w 5049473"/>
              <a:gd name="connsiteY123" fmla="*/ 2002452 h 2613972"/>
              <a:gd name="connsiteX124" fmla="*/ 570149 w 5049473"/>
              <a:gd name="connsiteY124" fmla="*/ 2024223 h 2613972"/>
              <a:gd name="connsiteX125" fmla="*/ 700777 w 5049473"/>
              <a:gd name="connsiteY125" fmla="*/ 2075023 h 2613972"/>
              <a:gd name="connsiteX126" fmla="*/ 737063 w 5049473"/>
              <a:gd name="connsiteY126" fmla="*/ 2089538 h 2613972"/>
              <a:gd name="connsiteX127" fmla="*/ 867692 w 5049473"/>
              <a:gd name="connsiteY127" fmla="*/ 2126549 h 2613972"/>
              <a:gd name="connsiteX128" fmla="*/ 969292 w 5049473"/>
              <a:gd name="connsiteY128" fmla="*/ 2154852 h 2613972"/>
              <a:gd name="connsiteX129" fmla="*/ 1078149 w 5049473"/>
              <a:gd name="connsiteY129" fmla="*/ 2140338 h 2613972"/>
              <a:gd name="connsiteX130" fmla="*/ 1128949 w 5049473"/>
              <a:gd name="connsiteY130" fmla="*/ 2111309 h 2613972"/>
              <a:gd name="connsiteX131" fmla="*/ 1259033 w 5049473"/>
              <a:gd name="connsiteY131" fmla="*/ 2060237 h 2613972"/>
              <a:gd name="connsiteX132" fmla="*/ 1291509 w 5049473"/>
              <a:gd name="connsiteY132" fmla="*/ 1963989 h 2613972"/>
              <a:gd name="connsiteX133" fmla="*/ 1278083 w 5049473"/>
              <a:gd name="connsiteY133" fmla="*/ 1846060 h 2613972"/>
              <a:gd name="connsiteX134" fmla="*/ 1223292 w 5049473"/>
              <a:gd name="connsiteY134" fmla="*/ 1821023 h 2613972"/>
              <a:gd name="connsiteX135" fmla="*/ 1129675 w 5049473"/>
              <a:gd name="connsiteY135" fmla="*/ 1839892 h 2613972"/>
              <a:gd name="connsiteX136" fmla="*/ 1107177 w 5049473"/>
              <a:gd name="connsiteY136" fmla="*/ 1900852 h 2613972"/>
              <a:gd name="connsiteX137" fmla="*/ 1085406 w 5049473"/>
              <a:gd name="connsiteY137" fmla="*/ 2009709 h 2613972"/>
              <a:gd name="connsiteX138" fmla="*/ 1020092 w 5049473"/>
              <a:gd name="connsiteY138" fmla="*/ 2002452 h 2613972"/>
              <a:gd name="connsiteX139" fmla="*/ 984532 w 5049473"/>
              <a:gd name="connsiteY139" fmla="*/ 1918269 h 2613972"/>
              <a:gd name="connsiteX140" fmla="*/ 996869 w 5049473"/>
              <a:gd name="connsiteY140" fmla="*/ 1814492 h 2613972"/>
              <a:gd name="connsiteX141" fmla="*/ 1070529 w 5049473"/>
              <a:gd name="connsiteY141" fmla="*/ 1738292 h 2613972"/>
              <a:gd name="connsiteX142" fmla="*/ 1230549 w 5049473"/>
              <a:gd name="connsiteY142" fmla="*/ 1697652 h 2613972"/>
              <a:gd name="connsiteX143" fmla="*/ 1339406 w 5049473"/>
              <a:gd name="connsiteY143" fmla="*/ 1704909 h 2613972"/>
              <a:gd name="connsiteX144" fmla="*/ 1426492 w 5049473"/>
              <a:gd name="connsiteY144" fmla="*/ 1748452 h 2613972"/>
              <a:gd name="connsiteX145" fmla="*/ 1480557 w 5049473"/>
              <a:gd name="connsiteY145" fmla="*/ 1799252 h 2613972"/>
              <a:gd name="connsiteX146" fmla="*/ 1510312 w 5049473"/>
              <a:gd name="connsiteY146" fmla="*/ 1866380 h 2613972"/>
              <a:gd name="connsiteX147" fmla="*/ 1511037 w 5049473"/>
              <a:gd name="connsiteY147" fmla="*/ 1968706 h 2613972"/>
              <a:gd name="connsiteX148" fmla="*/ 1463866 w 5049473"/>
              <a:gd name="connsiteY148" fmla="*/ 2053615 h 2613972"/>
              <a:gd name="connsiteX149" fmla="*/ 1404720 w 5049473"/>
              <a:gd name="connsiteY149" fmla="*/ 2169366 h 2613972"/>
              <a:gd name="connsiteX150" fmla="*/ 1368435 w 5049473"/>
              <a:gd name="connsiteY150" fmla="*/ 2299995 h 2613972"/>
              <a:gd name="connsiteX151" fmla="*/ 1370975 w 5049473"/>
              <a:gd name="connsiteY151" fmla="*/ 2456023 h 2613972"/>
              <a:gd name="connsiteX152" fmla="*/ 1513577 w 5049473"/>
              <a:gd name="connsiteY152" fmla="*/ 2561252 h 2613972"/>
              <a:gd name="connsiteX153" fmla="*/ 1636949 w 5049473"/>
              <a:gd name="connsiteY153" fmla="*/ 2597538 h 2613972"/>
              <a:gd name="connsiteX154" fmla="*/ 1813297 w 5049473"/>
              <a:gd name="connsiteY154" fmla="*/ 2613957 h 2613972"/>
              <a:gd name="connsiteX155" fmla="*/ 1929775 w 5049473"/>
              <a:gd name="connsiteY155" fmla="*/ 2579213 h 2613972"/>
              <a:gd name="connsiteX156" fmla="*/ 1963520 w 5049473"/>
              <a:gd name="connsiteY156" fmla="*/ 2503195 h 2613972"/>
              <a:gd name="connsiteX157" fmla="*/ 2006337 w 5049473"/>
              <a:gd name="connsiteY157" fmla="*/ 2321766 h 2613972"/>
              <a:gd name="connsiteX158" fmla="*/ 2043349 w 5049473"/>
              <a:gd name="connsiteY158" fmla="*/ 2118566 h 2613972"/>
              <a:gd name="connsiteX159" fmla="*/ 2102495 w 5049473"/>
              <a:gd name="connsiteY159" fmla="*/ 1994469 h 2613972"/>
              <a:gd name="connsiteX160" fmla="*/ 2221512 w 5049473"/>
              <a:gd name="connsiteY160" fmla="*/ 1885975 h 2613972"/>
              <a:gd name="connsiteX161" fmla="*/ 2333362 w 5049473"/>
              <a:gd name="connsiteY161" fmla="*/ 1873365 h 2613972"/>
              <a:gd name="connsiteX162" fmla="*/ 2398949 w 5049473"/>
              <a:gd name="connsiteY162" fmla="*/ 1886338 h 2613972"/>
              <a:gd name="connsiteX163" fmla="*/ 2457006 w 5049473"/>
              <a:gd name="connsiteY163" fmla="*/ 1937138 h 2613972"/>
              <a:gd name="connsiteX164" fmla="*/ 2493292 w 5049473"/>
              <a:gd name="connsiteY164" fmla="*/ 1980680 h 2613972"/>
              <a:gd name="connsiteX165" fmla="*/ 2533387 w 5049473"/>
              <a:gd name="connsiteY165" fmla="*/ 2070850 h 2613972"/>
              <a:gd name="connsiteX166" fmla="*/ 2542550 w 5049473"/>
              <a:gd name="connsiteY166" fmla="*/ 2186783 h 2613972"/>
              <a:gd name="connsiteX167" fmla="*/ 2476600 w 5049473"/>
              <a:gd name="connsiteY167" fmla="*/ 2276772 h 2613972"/>
              <a:gd name="connsiteX168" fmla="*/ 2332092 w 5049473"/>
              <a:gd name="connsiteY168" fmla="*/ 2284845 h 2613972"/>
              <a:gd name="connsiteX169" fmla="*/ 2435144 w 5049473"/>
              <a:gd name="connsiteY169" fmla="*/ 2156666 h 2613972"/>
              <a:gd name="connsiteX170" fmla="*/ 2379899 w 5049473"/>
              <a:gd name="connsiteY170" fmla="*/ 2052435 h 2613972"/>
              <a:gd name="connsiteX171" fmla="*/ 2275577 w 5049473"/>
              <a:gd name="connsiteY171" fmla="*/ 2024223 h 2613972"/>
              <a:gd name="connsiteX172" fmla="*/ 2152206 w 5049473"/>
              <a:gd name="connsiteY172" fmla="*/ 2118566 h 2613972"/>
              <a:gd name="connsiteX173" fmla="*/ 2130435 w 5049473"/>
              <a:gd name="connsiteY173" fmla="*/ 2358052 h 2613972"/>
              <a:gd name="connsiteX174" fmla="*/ 2209265 w 5049473"/>
              <a:gd name="connsiteY174" fmla="*/ 2471898 h 2613972"/>
              <a:gd name="connsiteX175" fmla="*/ 2319120 w 5049473"/>
              <a:gd name="connsiteY175" fmla="*/ 2539480 h 2613972"/>
              <a:gd name="connsiteX176" fmla="*/ 2532662 w 5049473"/>
              <a:gd name="connsiteY176" fmla="*/ 2572682 h 2613972"/>
              <a:gd name="connsiteX177" fmla="*/ 2587635 w 5049473"/>
              <a:gd name="connsiteY177" fmla="*/ 2488680 h 2613972"/>
              <a:gd name="connsiteX178" fmla="*/ 2594892 w 5049473"/>
              <a:gd name="connsiteY178" fmla="*/ 2416109 h 2613972"/>
              <a:gd name="connsiteX179" fmla="*/ 2790835 w 5049473"/>
              <a:gd name="connsiteY179" fmla="*/ 2459652 h 2613972"/>
              <a:gd name="connsiteX180" fmla="*/ 2767612 w 5049473"/>
              <a:gd name="connsiteY180" fmla="*/ 2272145 h 2613972"/>
              <a:gd name="connsiteX181" fmla="*/ 2980246 w 5049473"/>
              <a:gd name="connsiteY181" fmla="*/ 2288837 h 2613972"/>
              <a:gd name="connsiteX182" fmla="*/ 2916474 w 5049473"/>
              <a:gd name="connsiteY182" fmla="*/ 2071576 h 2613972"/>
              <a:gd name="connsiteX183" fmla="*/ 3146435 w 5049473"/>
              <a:gd name="connsiteY183" fmla="*/ 2045995 h 2613972"/>
              <a:gd name="connsiteX184" fmla="*/ 3023063 w 5049473"/>
              <a:gd name="connsiteY184" fmla="*/ 1850052 h 2613972"/>
              <a:gd name="connsiteX185" fmla="*/ 3251300 w 5049473"/>
              <a:gd name="connsiteY185" fmla="*/ 1833179 h 2613972"/>
              <a:gd name="connsiteX186" fmla="*/ 3091099 w 5049473"/>
              <a:gd name="connsiteY186" fmla="*/ 1654109 h 2613972"/>
              <a:gd name="connsiteX187" fmla="*/ 3298835 w 5049473"/>
              <a:gd name="connsiteY187" fmla="*/ 1574280 h 2613972"/>
              <a:gd name="connsiteX188" fmla="*/ 3119402 w 5049473"/>
              <a:gd name="connsiteY188" fmla="*/ 1427233 h 2613972"/>
              <a:gd name="connsiteX189" fmla="*/ 3313349 w 5049473"/>
              <a:gd name="connsiteY189" fmla="*/ 1269480 h 2613972"/>
              <a:gd name="connsiteX190" fmla="*/ 3097993 w 5049473"/>
              <a:gd name="connsiteY190" fmla="*/ 1179401 h 2613972"/>
              <a:gd name="connsiteX191" fmla="*/ 3255292 w 5049473"/>
              <a:gd name="connsiteY191" fmla="*/ 1000966 h 2613972"/>
              <a:gd name="connsiteX192" fmla="*/ 3028325 w 5049473"/>
              <a:gd name="connsiteY192" fmla="*/ 929937 h 2613972"/>
              <a:gd name="connsiteX193" fmla="*/ 3131920 w 5049473"/>
              <a:gd name="connsiteY193" fmla="*/ 710680 h 2613972"/>
              <a:gd name="connsiteX194" fmla="*/ 2892435 w 5049473"/>
              <a:gd name="connsiteY194" fmla="*/ 652623 h 2613972"/>
              <a:gd name="connsiteX195" fmla="*/ 2976527 w 5049473"/>
              <a:gd name="connsiteY195" fmla="*/ 470741 h 2613972"/>
              <a:gd name="connsiteX196" fmla="*/ 2736950 w 5049473"/>
              <a:gd name="connsiteY196" fmla="*/ 453233 h 2613972"/>
              <a:gd name="connsiteX197" fmla="*/ 2725520 w 5049473"/>
              <a:gd name="connsiteY197" fmla="*/ 297023 h 2613972"/>
              <a:gd name="connsiteX198" fmla="*/ 2711006 w 5049473"/>
              <a:gd name="connsiteY198" fmla="*/ 238966 h 2613972"/>
              <a:gd name="connsiteX0" fmla="*/ 4779292 w 5049473"/>
              <a:gd name="connsiteY0" fmla="*/ 514738 h 2613972"/>
              <a:gd name="connsiteX1" fmla="*/ 4821292 w 5049473"/>
              <a:gd name="connsiteY1" fmla="*/ 565900 h 2613972"/>
              <a:gd name="connsiteX2" fmla="*/ 4891596 w 5049473"/>
              <a:gd name="connsiteY2" fmla="*/ 551023 h 2613972"/>
              <a:gd name="connsiteX3" fmla="*/ 4895406 w 5049473"/>
              <a:gd name="connsiteY3" fmla="*/ 471195 h 2613972"/>
              <a:gd name="connsiteX4" fmla="*/ 4843880 w 5049473"/>
              <a:gd name="connsiteY4" fmla="*/ 423479 h 2613972"/>
              <a:gd name="connsiteX5" fmla="*/ 4750263 w 5049473"/>
              <a:gd name="connsiteY5" fmla="*/ 427652 h 2613972"/>
              <a:gd name="connsiteX6" fmla="*/ 4684223 w 5049473"/>
              <a:gd name="connsiteY6" fmla="*/ 528435 h 2613972"/>
              <a:gd name="connsiteX7" fmla="*/ 4706720 w 5049473"/>
              <a:gd name="connsiteY7" fmla="*/ 674395 h 2613972"/>
              <a:gd name="connsiteX8" fmla="*/ 4801063 w 5049473"/>
              <a:gd name="connsiteY8" fmla="*/ 739709 h 2613972"/>
              <a:gd name="connsiteX9" fmla="*/ 4915000 w 5049473"/>
              <a:gd name="connsiteY9" fmla="*/ 721385 h 2613972"/>
              <a:gd name="connsiteX10" fmla="*/ 5038190 w 5049473"/>
              <a:gd name="connsiteY10" fmla="*/ 586946 h 2613972"/>
              <a:gd name="connsiteX11" fmla="*/ 5035106 w 5049473"/>
              <a:gd name="connsiteY11" fmla="*/ 445432 h 2613972"/>
              <a:gd name="connsiteX12" fmla="*/ 4960720 w 5049473"/>
              <a:gd name="connsiteY12" fmla="*/ 318795 h 2613972"/>
              <a:gd name="connsiteX13" fmla="*/ 4769676 w 5049473"/>
              <a:gd name="connsiteY13" fmla="*/ 166395 h 2613972"/>
              <a:gd name="connsiteX14" fmla="*/ 4568835 w 5049473"/>
              <a:gd name="connsiteY14" fmla="*/ 72052 h 2613972"/>
              <a:gd name="connsiteX15" fmla="*/ 4264035 w 5049473"/>
              <a:gd name="connsiteY15" fmla="*/ 6738 h 2613972"/>
              <a:gd name="connsiteX16" fmla="*/ 3939822 w 5049473"/>
              <a:gd name="connsiteY16" fmla="*/ 9550 h 2613972"/>
              <a:gd name="connsiteX17" fmla="*/ 3722380 w 5049473"/>
              <a:gd name="connsiteY17" fmla="*/ 72778 h 2613972"/>
              <a:gd name="connsiteX18" fmla="*/ 3547755 w 5049473"/>
              <a:gd name="connsiteY18" fmla="*/ 254932 h 2613972"/>
              <a:gd name="connsiteX19" fmla="*/ 3502035 w 5049473"/>
              <a:gd name="connsiteY19" fmla="*/ 427652 h 2613972"/>
              <a:gd name="connsiteX20" fmla="*/ 3501672 w 5049473"/>
              <a:gd name="connsiteY20" fmla="*/ 560095 h 2613972"/>
              <a:gd name="connsiteX21" fmla="*/ 3554649 w 5049473"/>
              <a:gd name="connsiteY21" fmla="*/ 674395 h 2613972"/>
              <a:gd name="connsiteX22" fmla="*/ 3638106 w 5049473"/>
              <a:gd name="connsiteY22" fmla="*/ 736806 h 2613972"/>
              <a:gd name="connsiteX23" fmla="*/ 3756397 w 5049473"/>
              <a:gd name="connsiteY23" fmla="*/ 759303 h 2613972"/>
              <a:gd name="connsiteX24" fmla="*/ 3886663 w 5049473"/>
              <a:gd name="connsiteY24" fmla="*/ 746966 h 2613972"/>
              <a:gd name="connsiteX25" fmla="*/ 3980643 w 5049473"/>
              <a:gd name="connsiteY25" fmla="*/ 665686 h 2613972"/>
              <a:gd name="connsiteX26" fmla="*/ 4000237 w 5049473"/>
              <a:gd name="connsiteY26" fmla="*/ 584043 h 2613972"/>
              <a:gd name="connsiteX27" fmla="*/ 3943450 w 5049473"/>
              <a:gd name="connsiteY27" fmla="*/ 487160 h 2613972"/>
              <a:gd name="connsiteX28" fmla="*/ 3866706 w 5049473"/>
              <a:gd name="connsiteY28" fmla="*/ 455229 h 2613972"/>
              <a:gd name="connsiteX29" fmla="*/ 3801120 w 5049473"/>
              <a:gd name="connsiteY29" fmla="*/ 466659 h 2613972"/>
              <a:gd name="connsiteX30" fmla="*/ 3763292 w 5049473"/>
              <a:gd name="connsiteY30" fmla="*/ 536509 h 2613972"/>
              <a:gd name="connsiteX31" fmla="*/ 3770005 w 5049473"/>
              <a:gd name="connsiteY31" fmla="*/ 633845 h 2613972"/>
              <a:gd name="connsiteX32" fmla="*/ 3681286 w 5049473"/>
              <a:gd name="connsiteY32" fmla="*/ 546669 h 2613972"/>
              <a:gd name="connsiteX33" fmla="*/ 3668949 w 5049473"/>
              <a:gd name="connsiteY33" fmla="*/ 442166 h 2613972"/>
              <a:gd name="connsiteX34" fmla="*/ 3724285 w 5049473"/>
              <a:gd name="connsiteY34" fmla="*/ 353992 h 2613972"/>
              <a:gd name="connsiteX35" fmla="*/ 3827427 w 5049473"/>
              <a:gd name="connsiteY35" fmla="*/ 318069 h 2613972"/>
              <a:gd name="connsiteX36" fmla="*/ 3959235 w 5049473"/>
              <a:gd name="connsiteY36" fmla="*/ 340566 h 2613972"/>
              <a:gd name="connsiteX37" fmla="*/ 4097120 w 5049473"/>
              <a:gd name="connsiteY37" fmla="*/ 485709 h 2613972"/>
              <a:gd name="connsiteX38" fmla="*/ 4111997 w 5049473"/>
              <a:gd name="connsiteY38" fmla="*/ 627586 h 2613972"/>
              <a:gd name="connsiteX39" fmla="*/ 4060835 w 5049473"/>
              <a:gd name="connsiteY39" fmla="*/ 775995 h 2613972"/>
              <a:gd name="connsiteX40" fmla="*/ 3946897 w 5049473"/>
              <a:gd name="connsiteY40" fmla="*/ 858000 h 2613972"/>
              <a:gd name="connsiteX41" fmla="*/ 3780255 w 5049473"/>
              <a:gd name="connsiteY41" fmla="*/ 892472 h 2613972"/>
              <a:gd name="connsiteX42" fmla="*/ 3567349 w 5049473"/>
              <a:gd name="connsiteY42" fmla="*/ 870338 h 2613972"/>
              <a:gd name="connsiteX43" fmla="*/ 3353626 w 5049473"/>
              <a:gd name="connsiteY43" fmla="*/ 705873 h 2613972"/>
              <a:gd name="connsiteX44" fmla="*/ 3189252 w 5049473"/>
              <a:gd name="connsiteY44" fmla="*/ 389915 h 2613972"/>
              <a:gd name="connsiteX45" fmla="*/ 3013629 w 5049473"/>
              <a:gd name="connsiteY45" fmla="*/ 211389 h 2613972"/>
              <a:gd name="connsiteX46" fmla="*/ 2684880 w 5049473"/>
              <a:gd name="connsiteY46" fmla="*/ 71326 h 2613972"/>
              <a:gd name="connsiteX47" fmla="*/ 2275577 w 5049473"/>
              <a:gd name="connsiteY47" fmla="*/ 28509 h 2613972"/>
              <a:gd name="connsiteX48" fmla="*/ 1745443 w 5049473"/>
              <a:gd name="connsiteY48" fmla="*/ 58626 h 2613972"/>
              <a:gd name="connsiteX49" fmla="*/ 1275906 w 5049473"/>
              <a:gd name="connsiteY49" fmla="*/ 154783 h 2613972"/>
              <a:gd name="connsiteX50" fmla="*/ 969292 w 5049473"/>
              <a:gd name="connsiteY50" fmla="*/ 267995 h 2613972"/>
              <a:gd name="connsiteX51" fmla="*/ 763189 w 5049473"/>
              <a:gd name="connsiteY51" fmla="*/ 427289 h 2613972"/>
              <a:gd name="connsiteX52" fmla="*/ 693520 w 5049473"/>
              <a:gd name="connsiteY52" fmla="*/ 507480 h 2613972"/>
              <a:gd name="connsiteX53" fmla="*/ 664492 w 5049473"/>
              <a:gd name="connsiteY53" fmla="*/ 551023 h 2613972"/>
              <a:gd name="connsiteX54" fmla="*/ 642720 w 5049473"/>
              <a:gd name="connsiteY54" fmla="*/ 616338 h 2613972"/>
              <a:gd name="connsiteX55" fmla="*/ 651792 w 5049473"/>
              <a:gd name="connsiteY55" fmla="*/ 747692 h 2613972"/>
              <a:gd name="connsiteX56" fmla="*/ 700052 w 5049473"/>
              <a:gd name="connsiteY56" fmla="*/ 811192 h 2613972"/>
              <a:gd name="connsiteX57" fmla="*/ 751577 w 5049473"/>
              <a:gd name="connsiteY57" fmla="*/ 811555 h 2613972"/>
              <a:gd name="connsiteX58" fmla="*/ 775889 w 5049473"/>
              <a:gd name="connsiteY58" fmla="*/ 755675 h 2613972"/>
              <a:gd name="connsiteX59" fmla="*/ 764640 w 5049473"/>
              <a:gd name="connsiteY59" fmla="*/ 686006 h 2613972"/>
              <a:gd name="connsiteX60" fmla="*/ 704769 w 5049473"/>
              <a:gd name="connsiteY60" fmla="*/ 651172 h 2613972"/>
              <a:gd name="connsiteX61" fmla="*/ 567246 w 5049473"/>
              <a:gd name="connsiteY61" fmla="*/ 645729 h 2613972"/>
              <a:gd name="connsiteX62" fmla="*/ 468549 w 5049473"/>
              <a:gd name="connsiteY62" fmla="*/ 688909 h 2613972"/>
              <a:gd name="connsiteX63" fmla="*/ 446777 w 5049473"/>
              <a:gd name="connsiteY63" fmla="*/ 761480 h 2613972"/>
              <a:gd name="connsiteX64" fmla="*/ 475806 w 5049473"/>
              <a:gd name="connsiteY64" fmla="*/ 855823 h 2613972"/>
              <a:gd name="connsiteX65" fmla="*/ 533863 w 5049473"/>
              <a:gd name="connsiteY65" fmla="*/ 848566 h 2613972"/>
              <a:gd name="connsiteX66" fmla="*/ 541120 w 5049473"/>
              <a:gd name="connsiteY66" fmla="*/ 826795 h 2613972"/>
              <a:gd name="connsiteX67" fmla="*/ 519349 w 5049473"/>
              <a:gd name="connsiteY67" fmla="*/ 746966 h 2613972"/>
              <a:gd name="connsiteX68" fmla="*/ 497577 w 5049473"/>
              <a:gd name="connsiteY68" fmla="*/ 732452 h 2613972"/>
              <a:gd name="connsiteX69" fmla="*/ 352435 w 5049473"/>
              <a:gd name="connsiteY69" fmla="*/ 739709 h 2613972"/>
              <a:gd name="connsiteX70" fmla="*/ 252286 w 5049473"/>
              <a:gd name="connsiteY70" fmla="*/ 797766 h 2613972"/>
              <a:gd name="connsiteX71" fmla="*/ 192777 w 5049473"/>
              <a:gd name="connsiteY71" fmla="*/ 899366 h 2613972"/>
              <a:gd name="connsiteX72" fmla="*/ 187335 w 5049473"/>
              <a:gd name="connsiteY72" fmla="*/ 1033260 h 2613972"/>
              <a:gd name="connsiteX73" fmla="*/ 218177 w 5049473"/>
              <a:gd name="connsiteY73" fmla="*/ 1077529 h 2613972"/>
              <a:gd name="connsiteX74" fmla="*/ 278049 w 5049473"/>
              <a:gd name="connsiteY74" fmla="*/ 1070272 h 2613972"/>
              <a:gd name="connsiteX75" fmla="*/ 297643 w 5049473"/>
              <a:gd name="connsiteY75" fmla="*/ 1029269 h 2613972"/>
              <a:gd name="connsiteX76" fmla="*/ 260995 w 5049473"/>
              <a:gd name="connsiteY76" fmla="*/ 964318 h 2613972"/>
              <a:gd name="connsiteX77" fmla="*/ 172095 w 5049473"/>
              <a:gd name="connsiteY77" fmla="*/ 958875 h 2613972"/>
              <a:gd name="connsiteX78" fmla="*/ 108957 w 5049473"/>
              <a:gd name="connsiteY78" fmla="*/ 1003143 h 2613972"/>
              <a:gd name="connsiteX79" fmla="*/ 54892 w 5049473"/>
              <a:gd name="connsiteY79" fmla="*/ 1073538 h 2613972"/>
              <a:gd name="connsiteX80" fmla="*/ 14252 w 5049473"/>
              <a:gd name="connsiteY80" fmla="*/ 1163526 h 2613972"/>
              <a:gd name="connsiteX81" fmla="*/ 20783 w 5049473"/>
              <a:gd name="connsiteY81" fmla="*/ 1268755 h 2613972"/>
              <a:gd name="connsiteX82" fmla="*/ 69406 w 5049473"/>
              <a:gd name="connsiteY82" fmla="*/ 1320280 h 2613972"/>
              <a:gd name="connsiteX83" fmla="*/ 112949 w 5049473"/>
              <a:gd name="connsiteY83" fmla="*/ 1349309 h 2613972"/>
              <a:gd name="connsiteX84" fmla="*/ 159032 w 5049473"/>
              <a:gd name="connsiteY84" fmla="*/ 1348583 h 2613972"/>
              <a:gd name="connsiteX85" fmla="*/ 217089 w 5049473"/>
              <a:gd name="connsiteY85" fmla="*/ 1323183 h 2613972"/>
              <a:gd name="connsiteX86" fmla="*/ 199672 w 5049473"/>
              <a:gd name="connsiteY86" fmla="*/ 1249886 h 2613972"/>
              <a:gd name="connsiteX87" fmla="*/ 124197 w 5049473"/>
              <a:gd name="connsiteY87" fmla="*/ 1242992 h 2613972"/>
              <a:gd name="connsiteX88" fmla="*/ 54892 w 5049473"/>
              <a:gd name="connsiteY88" fmla="*/ 1269480 h 2613972"/>
              <a:gd name="connsiteX89" fmla="*/ 33120 w 5049473"/>
              <a:gd name="connsiteY89" fmla="*/ 1305766 h 2613972"/>
              <a:gd name="connsiteX90" fmla="*/ 18606 w 5049473"/>
              <a:gd name="connsiteY90" fmla="*/ 1327538 h 2613972"/>
              <a:gd name="connsiteX91" fmla="*/ 4092 w 5049473"/>
              <a:gd name="connsiteY91" fmla="*/ 1386320 h 2613972"/>
              <a:gd name="connsiteX92" fmla="*/ 3729 w 5049473"/>
              <a:gd name="connsiteY92" fmla="*/ 1442926 h 2613972"/>
              <a:gd name="connsiteX93" fmla="*/ 47635 w 5049473"/>
              <a:gd name="connsiteY93" fmla="*/ 1501709 h 2613972"/>
              <a:gd name="connsiteX94" fmla="*/ 91177 w 5049473"/>
              <a:gd name="connsiteY94" fmla="*/ 1530738 h 2613972"/>
              <a:gd name="connsiteX95" fmla="*/ 127100 w 5049473"/>
              <a:gd name="connsiteY95" fmla="*/ 1575006 h 2613972"/>
              <a:gd name="connsiteX96" fmla="*/ 171006 w 5049473"/>
              <a:gd name="connsiteY96" fmla="*/ 1588795 h 2613972"/>
              <a:gd name="connsiteX97" fmla="*/ 228337 w 5049473"/>
              <a:gd name="connsiteY97" fmla="*/ 1568475 h 2613972"/>
              <a:gd name="connsiteX98" fmla="*/ 236683 w 5049473"/>
              <a:gd name="connsiteY98" fmla="*/ 1490460 h 2613972"/>
              <a:gd name="connsiteX99" fmla="*/ 157217 w 5049473"/>
              <a:gd name="connsiteY99" fmla="*/ 1472318 h 2613972"/>
              <a:gd name="connsiteX100" fmla="*/ 105692 w 5049473"/>
              <a:gd name="connsiteY100" fmla="*/ 1508966 h 2613972"/>
              <a:gd name="connsiteX101" fmla="*/ 105692 w 5049473"/>
              <a:gd name="connsiteY101" fmla="*/ 1704909 h 2613972"/>
              <a:gd name="connsiteX102" fmla="*/ 141615 w 5049473"/>
              <a:gd name="connsiteY102" fmla="*/ 1756072 h 2613972"/>
              <a:gd name="connsiteX103" fmla="*/ 192777 w 5049473"/>
              <a:gd name="connsiteY103" fmla="*/ 1799252 h 2613972"/>
              <a:gd name="connsiteX104" fmla="*/ 250835 w 5049473"/>
              <a:gd name="connsiteY104" fmla="*/ 1835538 h 2613972"/>
              <a:gd name="connsiteX105" fmla="*/ 359692 w 5049473"/>
              <a:gd name="connsiteY105" fmla="*/ 1828280 h 2613972"/>
              <a:gd name="connsiteX106" fmla="*/ 394163 w 5049473"/>
              <a:gd name="connsiteY106" fmla="*/ 1803243 h 2613972"/>
              <a:gd name="connsiteX107" fmla="*/ 410492 w 5049473"/>
              <a:gd name="connsiteY107" fmla="*/ 1704909 h 2613972"/>
              <a:gd name="connsiteX108" fmla="*/ 366949 w 5049473"/>
              <a:gd name="connsiteY108" fmla="*/ 1690395 h 2613972"/>
              <a:gd name="connsiteX109" fmla="*/ 316149 w 5049473"/>
              <a:gd name="connsiteY109" fmla="*/ 1697652 h 2613972"/>
              <a:gd name="connsiteX110" fmla="*/ 279863 w 5049473"/>
              <a:gd name="connsiteY110" fmla="*/ 1726680 h 2613972"/>
              <a:gd name="connsiteX111" fmla="*/ 265349 w 5049473"/>
              <a:gd name="connsiteY111" fmla="*/ 1791995 h 2613972"/>
              <a:gd name="connsiteX112" fmla="*/ 276235 w 5049473"/>
              <a:gd name="connsiteY112" fmla="*/ 1945846 h 2613972"/>
              <a:gd name="connsiteX113" fmla="*/ 331026 w 5049473"/>
              <a:gd name="connsiteY113" fmla="*/ 1991203 h 2613972"/>
              <a:gd name="connsiteX114" fmla="*/ 417749 w 5049473"/>
              <a:gd name="connsiteY114" fmla="*/ 2009709 h 2613972"/>
              <a:gd name="connsiteX115" fmla="*/ 526606 w 5049473"/>
              <a:gd name="connsiteY115" fmla="*/ 2002452 h 2613972"/>
              <a:gd name="connsiteX116" fmla="*/ 555635 w 5049473"/>
              <a:gd name="connsiteY116" fmla="*/ 1980680 h 2613972"/>
              <a:gd name="connsiteX117" fmla="*/ 599177 w 5049473"/>
              <a:gd name="connsiteY117" fmla="*/ 1951652 h 2613972"/>
              <a:gd name="connsiteX118" fmla="*/ 628206 w 5049473"/>
              <a:gd name="connsiteY118" fmla="*/ 1908109 h 2613972"/>
              <a:gd name="connsiteX119" fmla="*/ 613692 w 5049473"/>
              <a:gd name="connsiteY119" fmla="*/ 1842795 h 2613972"/>
              <a:gd name="connsiteX120" fmla="*/ 570149 w 5049473"/>
              <a:gd name="connsiteY120" fmla="*/ 1799252 h 2613972"/>
              <a:gd name="connsiteX121" fmla="*/ 528057 w 5049473"/>
              <a:gd name="connsiteY121" fmla="*/ 1807235 h 2613972"/>
              <a:gd name="connsiteX122" fmla="*/ 481249 w 5049473"/>
              <a:gd name="connsiteY122" fmla="*/ 1905206 h 2613972"/>
              <a:gd name="connsiteX123" fmla="*/ 555635 w 5049473"/>
              <a:gd name="connsiteY123" fmla="*/ 2002452 h 2613972"/>
              <a:gd name="connsiteX124" fmla="*/ 570149 w 5049473"/>
              <a:gd name="connsiteY124" fmla="*/ 2024223 h 2613972"/>
              <a:gd name="connsiteX125" fmla="*/ 700777 w 5049473"/>
              <a:gd name="connsiteY125" fmla="*/ 2075023 h 2613972"/>
              <a:gd name="connsiteX126" fmla="*/ 737063 w 5049473"/>
              <a:gd name="connsiteY126" fmla="*/ 2089538 h 2613972"/>
              <a:gd name="connsiteX127" fmla="*/ 867692 w 5049473"/>
              <a:gd name="connsiteY127" fmla="*/ 2126549 h 2613972"/>
              <a:gd name="connsiteX128" fmla="*/ 969292 w 5049473"/>
              <a:gd name="connsiteY128" fmla="*/ 2154852 h 2613972"/>
              <a:gd name="connsiteX129" fmla="*/ 1078149 w 5049473"/>
              <a:gd name="connsiteY129" fmla="*/ 2140338 h 2613972"/>
              <a:gd name="connsiteX130" fmla="*/ 1128949 w 5049473"/>
              <a:gd name="connsiteY130" fmla="*/ 2111309 h 2613972"/>
              <a:gd name="connsiteX131" fmla="*/ 1259033 w 5049473"/>
              <a:gd name="connsiteY131" fmla="*/ 2060237 h 2613972"/>
              <a:gd name="connsiteX132" fmla="*/ 1321989 w 5049473"/>
              <a:gd name="connsiteY132" fmla="*/ 1954464 h 2613972"/>
              <a:gd name="connsiteX133" fmla="*/ 1278083 w 5049473"/>
              <a:gd name="connsiteY133" fmla="*/ 1846060 h 2613972"/>
              <a:gd name="connsiteX134" fmla="*/ 1223292 w 5049473"/>
              <a:gd name="connsiteY134" fmla="*/ 1821023 h 2613972"/>
              <a:gd name="connsiteX135" fmla="*/ 1129675 w 5049473"/>
              <a:gd name="connsiteY135" fmla="*/ 1839892 h 2613972"/>
              <a:gd name="connsiteX136" fmla="*/ 1107177 w 5049473"/>
              <a:gd name="connsiteY136" fmla="*/ 1900852 h 2613972"/>
              <a:gd name="connsiteX137" fmla="*/ 1085406 w 5049473"/>
              <a:gd name="connsiteY137" fmla="*/ 2009709 h 2613972"/>
              <a:gd name="connsiteX138" fmla="*/ 1020092 w 5049473"/>
              <a:gd name="connsiteY138" fmla="*/ 2002452 h 2613972"/>
              <a:gd name="connsiteX139" fmla="*/ 984532 w 5049473"/>
              <a:gd name="connsiteY139" fmla="*/ 1918269 h 2613972"/>
              <a:gd name="connsiteX140" fmla="*/ 996869 w 5049473"/>
              <a:gd name="connsiteY140" fmla="*/ 1814492 h 2613972"/>
              <a:gd name="connsiteX141" fmla="*/ 1070529 w 5049473"/>
              <a:gd name="connsiteY141" fmla="*/ 1738292 h 2613972"/>
              <a:gd name="connsiteX142" fmla="*/ 1230549 w 5049473"/>
              <a:gd name="connsiteY142" fmla="*/ 1697652 h 2613972"/>
              <a:gd name="connsiteX143" fmla="*/ 1339406 w 5049473"/>
              <a:gd name="connsiteY143" fmla="*/ 1704909 h 2613972"/>
              <a:gd name="connsiteX144" fmla="*/ 1426492 w 5049473"/>
              <a:gd name="connsiteY144" fmla="*/ 1748452 h 2613972"/>
              <a:gd name="connsiteX145" fmla="*/ 1480557 w 5049473"/>
              <a:gd name="connsiteY145" fmla="*/ 1799252 h 2613972"/>
              <a:gd name="connsiteX146" fmla="*/ 1510312 w 5049473"/>
              <a:gd name="connsiteY146" fmla="*/ 1866380 h 2613972"/>
              <a:gd name="connsiteX147" fmla="*/ 1511037 w 5049473"/>
              <a:gd name="connsiteY147" fmla="*/ 1968706 h 2613972"/>
              <a:gd name="connsiteX148" fmla="*/ 1463866 w 5049473"/>
              <a:gd name="connsiteY148" fmla="*/ 2053615 h 2613972"/>
              <a:gd name="connsiteX149" fmla="*/ 1404720 w 5049473"/>
              <a:gd name="connsiteY149" fmla="*/ 2169366 h 2613972"/>
              <a:gd name="connsiteX150" fmla="*/ 1368435 w 5049473"/>
              <a:gd name="connsiteY150" fmla="*/ 2299995 h 2613972"/>
              <a:gd name="connsiteX151" fmla="*/ 1370975 w 5049473"/>
              <a:gd name="connsiteY151" fmla="*/ 2456023 h 2613972"/>
              <a:gd name="connsiteX152" fmla="*/ 1513577 w 5049473"/>
              <a:gd name="connsiteY152" fmla="*/ 2561252 h 2613972"/>
              <a:gd name="connsiteX153" fmla="*/ 1636949 w 5049473"/>
              <a:gd name="connsiteY153" fmla="*/ 2597538 h 2613972"/>
              <a:gd name="connsiteX154" fmla="*/ 1813297 w 5049473"/>
              <a:gd name="connsiteY154" fmla="*/ 2613957 h 2613972"/>
              <a:gd name="connsiteX155" fmla="*/ 1929775 w 5049473"/>
              <a:gd name="connsiteY155" fmla="*/ 2579213 h 2613972"/>
              <a:gd name="connsiteX156" fmla="*/ 1963520 w 5049473"/>
              <a:gd name="connsiteY156" fmla="*/ 2503195 h 2613972"/>
              <a:gd name="connsiteX157" fmla="*/ 2006337 w 5049473"/>
              <a:gd name="connsiteY157" fmla="*/ 2321766 h 2613972"/>
              <a:gd name="connsiteX158" fmla="*/ 2043349 w 5049473"/>
              <a:gd name="connsiteY158" fmla="*/ 2118566 h 2613972"/>
              <a:gd name="connsiteX159" fmla="*/ 2102495 w 5049473"/>
              <a:gd name="connsiteY159" fmla="*/ 1994469 h 2613972"/>
              <a:gd name="connsiteX160" fmla="*/ 2221512 w 5049473"/>
              <a:gd name="connsiteY160" fmla="*/ 1885975 h 2613972"/>
              <a:gd name="connsiteX161" fmla="*/ 2333362 w 5049473"/>
              <a:gd name="connsiteY161" fmla="*/ 1873365 h 2613972"/>
              <a:gd name="connsiteX162" fmla="*/ 2398949 w 5049473"/>
              <a:gd name="connsiteY162" fmla="*/ 1886338 h 2613972"/>
              <a:gd name="connsiteX163" fmla="*/ 2457006 w 5049473"/>
              <a:gd name="connsiteY163" fmla="*/ 1937138 h 2613972"/>
              <a:gd name="connsiteX164" fmla="*/ 2493292 w 5049473"/>
              <a:gd name="connsiteY164" fmla="*/ 1980680 h 2613972"/>
              <a:gd name="connsiteX165" fmla="*/ 2533387 w 5049473"/>
              <a:gd name="connsiteY165" fmla="*/ 2070850 h 2613972"/>
              <a:gd name="connsiteX166" fmla="*/ 2542550 w 5049473"/>
              <a:gd name="connsiteY166" fmla="*/ 2186783 h 2613972"/>
              <a:gd name="connsiteX167" fmla="*/ 2476600 w 5049473"/>
              <a:gd name="connsiteY167" fmla="*/ 2276772 h 2613972"/>
              <a:gd name="connsiteX168" fmla="*/ 2332092 w 5049473"/>
              <a:gd name="connsiteY168" fmla="*/ 2284845 h 2613972"/>
              <a:gd name="connsiteX169" fmla="*/ 2435144 w 5049473"/>
              <a:gd name="connsiteY169" fmla="*/ 2156666 h 2613972"/>
              <a:gd name="connsiteX170" fmla="*/ 2379899 w 5049473"/>
              <a:gd name="connsiteY170" fmla="*/ 2052435 h 2613972"/>
              <a:gd name="connsiteX171" fmla="*/ 2275577 w 5049473"/>
              <a:gd name="connsiteY171" fmla="*/ 2024223 h 2613972"/>
              <a:gd name="connsiteX172" fmla="*/ 2152206 w 5049473"/>
              <a:gd name="connsiteY172" fmla="*/ 2118566 h 2613972"/>
              <a:gd name="connsiteX173" fmla="*/ 2130435 w 5049473"/>
              <a:gd name="connsiteY173" fmla="*/ 2358052 h 2613972"/>
              <a:gd name="connsiteX174" fmla="*/ 2209265 w 5049473"/>
              <a:gd name="connsiteY174" fmla="*/ 2471898 h 2613972"/>
              <a:gd name="connsiteX175" fmla="*/ 2319120 w 5049473"/>
              <a:gd name="connsiteY175" fmla="*/ 2539480 h 2613972"/>
              <a:gd name="connsiteX176" fmla="*/ 2532662 w 5049473"/>
              <a:gd name="connsiteY176" fmla="*/ 2572682 h 2613972"/>
              <a:gd name="connsiteX177" fmla="*/ 2587635 w 5049473"/>
              <a:gd name="connsiteY177" fmla="*/ 2488680 h 2613972"/>
              <a:gd name="connsiteX178" fmla="*/ 2594892 w 5049473"/>
              <a:gd name="connsiteY178" fmla="*/ 2416109 h 2613972"/>
              <a:gd name="connsiteX179" fmla="*/ 2790835 w 5049473"/>
              <a:gd name="connsiteY179" fmla="*/ 2459652 h 2613972"/>
              <a:gd name="connsiteX180" fmla="*/ 2767612 w 5049473"/>
              <a:gd name="connsiteY180" fmla="*/ 2272145 h 2613972"/>
              <a:gd name="connsiteX181" fmla="*/ 2980246 w 5049473"/>
              <a:gd name="connsiteY181" fmla="*/ 2288837 h 2613972"/>
              <a:gd name="connsiteX182" fmla="*/ 2916474 w 5049473"/>
              <a:gd name="connsiteY182" fmla="*/ 2071576 h 2613972"/>
              <a:gd name="connsiteX183" fmla="*/ 3146435 w 5049473"/>
              <a:gd name="connsiteY183" fmla="*/ 2045995 h 2613972"/>
              <a:gd name="connsiteX184" fmla="*/ 3023063 w 5049473"/>
              <a:gd name="connsiteY184" fmla="*/ 1850052 h 2613972"/>
              <a:gd name="connsiteX185" fmla="*/ 3251300 w 5049473"/>
              <a:gd name="connsiteY185" fmla="*/ 1833179 h 2613972"/>
              <a:gd name="connsiteX186" fmla="*/ 3091099 w 5049473"/>
              <a:gd name="connsiteY186" fmla="*/ 1654109 h 2613972"/>
              <a:gd name="connsiteX187" fmla="*/ 3298835 w 5049473"/>
              <a:gd name="connsiteY187" fmla="*/ 1574280 h 2613972"/>
              <a:gd name="connsiteX188" fmla="*/ 3119402 w 5049473"/>
              <a:gd name="connsiteY188" fmla="*/ 1427233 h 2613972"/>
              <a:gd name="connsiteX189" fmla="*/ 3313349 w 5049473"/>
              <a:gd name="connsiteY189" fmla="*/ 1269480 h 2613972"/>
              <a:gd name="connsiteX190" fmla="*/ 3097993 w 5049473"/>
              <a:gd name="connsiteY190" fmla="*/ 1179401 h 2613972"/>
              <a:gd name="connsiteX191" fmla="*/ 3255292 w 5049473"/>
              <a:gd name="connsiteY191" fmla="*/ 1000966 h 2613972"/>
              <a:gd name="connsiteX192" fmla="*/ 3028325 w 5049473"/>
              <a:gd name="connsiteY192" fmla="*/ 929937 h 2613972"/>
              <a:gd name="connsiteX193" fmla="*/ 3131920 w 5049473"/>
              <a:gd name="connsiteY193" fmla="*/ 710680 h 2613972"/>
              <a:gd name="connsiteX194" fmla="*/ 2892435 w 5049473"/>
              <a:gd name="connsiteY194" fmla="*/ 652623 h 2613972"/>
              <a:gd name="connsiteX195" fmla="*/ 2976527 w 5049473"/>
              <a:gd name="connsiteY195" fmla="*/ 470741 h 2613972"/>
              <a:gd name="connsiteX196" fmla="*/ 2736950 w 5049473"/>
              <a:gd name="connsiteY196" fmla="*/ 453233 h 2613972"/>
              <a:gd name="connsiteX197" fmla="*/ 2725520 w 5049473"/>
              <a:gd name="connsiteY197" fmla="*/ 297023 h 2613972"/>
              <a:gd name="connsiteX198" fmla="*/ 2711006 w 5049473"/>
              <a:gd name="connsiteY198" fmla="*/ 238966 h 2613972"/>
              <a:gd name="connsiteX0" fmla="*/ 4779292 w 5049473"/>
              <a:gd name="connsiteY0" fmla="*/ 514738 h 2613972"/>
              <a:gd name="connsiteX1" fmla="*/ 4821292 w 5049473"/>
              <a:gd name="connsiteY1" fmla="*/ 565900 h 2613972"/>
              <a:gd name="connsiteX2" fmla="*/ 4891596 w 5049473"/>
              <a:gd name="connsiteY2" fmla="*/ 551023 h 2613972"/>
              <a:gd name="connsiteX3" fmla="*/ 4895406 w 5049473"/>
              <a:gd name="connsiteY3" fmla="*/ 471195 h 2613972"/>
              <a:gd name="connsiteX4" fmla="*/ 4843880 w 5049473"/>
              <a:gd name="connsiteY4" fmla="*/ 423479 h 2613972"/>
              <a:gd name="connsiteX5" fmla="*/ 4750263 w 5049473"/>
              <a:gd name="connsiteY5" fmla="*/ 427652 h 2613972"/>
              <a:gd name="connsiteX6" fmla="*/ 4684223 w 5049473"/>
              <a:gd name="connsiteY6" fmla="*/ 528435 h 2613972"/>
              <a:gd name="connsiteX7" fmla="*/ 4706720 w 5049473"/>
              <a:gd name="connsiteY7" fmla="*/ 674395 h 2613972"/>
              <a:gd name="connsiteX8" fmla="*/ 4801063 w 5049473"/>
              <a:gd name="connsiteY8" fmla="*/ 739709 h 2613972"/>
              <a:gd name="connsiteX9" fmla="*/ 4915000 w 5049473"/>
              <a:gd name="connsiteY9" fmla="*/ 721385 h 2613972"/>
              <a:gd name="connsiteX10" fmla="*/ 5038190 w 5049473"/>
              <a:gd name="connsiteY10" fmla="*/ 586946 h 2613972"/>
              <a:gd name="connsiteX11" fmla="*/ 5035106 w 5049473"/>
              <a:gd name="connsiteY11" fmla="*/ 445432 h 2613972"/>
              <a:gd name="connsiteX12" fmla="*/ 4960720 w 5049473"/>
              <a:gd name="connsiteY12" fmla="*/ 318795 h 2613972"/>
              <a:gd name="connsiteX13" fmla="*/ 4769676 w 5049473"/>
              <a:gd name="connsiteY13" fmla="*/ 166395 h 2613972"/>
              <a:gd name="connsiteX14" fmla="*/ 4568835 w 5049473"/>
              <a:gd name="connsiteY14" fmla="*/ 72052 h 2613972"/>
              <a:gd name="connsiteX15" fmla="*/ 4264035 w 5049473"/>
              <a:gd name="connsiteY15" fmla="*/ 6738 h 2613972"/>
              <a:gd name="connsiteX16" fmla="*/ 3939822 w 5049473"/>
              <a:gd name="connsiteY16" fmla="*/ 9550 h 2613972"/>
              <a:gd name="connsiteX17" fmla="*/ 3722380 w 5049473"/>
              <a:gd name="connsiteY17" fmla="*/ 72778 h 2613972"/>
              <a:gd name="connsiteX18" fmla="*/ 3547755 w 5049473"/>
              <a:gd name="connsiteY18" fmla="*/ 254932 h 2613972"/>
              <a:gd name="connsiteX19" fmla="*/ 3502035 w 5049473"/>
              <a:gd name="connsiteY19" fmla="*/ 427652 h 2613972"/>
              <a:gd name="connsiteX20" fmla="*/ 3501672 w 5049473"/>
              <a:gd name="connsiteY20" fmla="*/ 560095 h 2613972"/>
              <a:gd name="connsiteX21" fmla="*/ 3554649 w 5049473"/>
              <a:gd name="connsiteY21" fmla="*/ 674395 h 2613972"/>
              <a:gd name="connsiteX22" fmla="*/ 3638106 w 5049473"/>
              <a:gd name="connsiteY22" fmla="*/ 736806 h 2613972"/>
              <a:gd name="connsiteX23" fmla="*/ 3756397 w 5049473"/>
              <a:gd name="connsiteY23" fmla="*/ 759303 h 2613972"/>
              <a:gd name="connsiteX24" fmla="*/ 3886663 w 5049473"/>
              <a:gd name="connsiteY24" fmla="*/ 746966 h 2613972"/>
              <a:gd name="connsiteX25" fmla="*/ 3980643 w 5049473"/>
              <a:gd name="connsiteY25" fmla="*/ 665686 h 2613972"/>
              <a:gd name="connsiteX26" fmla="*/ 4000237 w 5049473"/>
              <a:gd name="connsiteY26" fmla="*/ 584043 h 2613972"/>
              <a:gd name="connsiteX27" fmla="*/ 3943450 w 5049473"/>
              <a:gd name="connsiteY27" fmla="*/ 487160 h 2613972"/>
              <a:gd name="connsiteX28" fmla="*/ 3866706 w 5049473"/>
              <a:gd name="connsiteY28" fmla="*/ 455229 h 2613972"/>
              <a:gd name="connsiteX29" fmla="*/ 3801120 w 5049473"/>
              <a:gd name="connsiteY29" fmla="*/ 466659 h 2613972"/>
              <a:gd name="connsiteX30" fmla="*/ 3763292 w 5049473"/>
              <a:gd name="connsiteY30" fmla="*/ 536509 h 2613972"/>
              <a:gd name="connsiteX31" fmla="*/ 3770005 w 5049473"/>
              <a:gd name="connsiteY31" fmla="*/ 633845 h 2613972"/>
              <a:gd name="connsiteX32" fmla="*/ 3681286 w 5049473"/>
              <a:gd name="connsiteY32" fmla="*/ 546669 h 2613972"/>
              <a:gd name="connsiteX33" fmla="*/ 3668949 w 5049473"/>
              <a:gd name="connsiteY33" fmla="*/ 442166 h 2613972"/>
              <a:gd name="connsiteX34" fmla="*/ 3724285 w 5049473"/>
              <a:gd name="connsiteY34" fmla="*/ 353992 h 2613972"/>
              <a:gd name="connsiteX35" fmla="*/ 3827427 w 5049473"/>
              <a:gd name="connsiteY35" fmla="*/ 318069 h 2613972"/>
              <a:gd name="connsiteX36" fmla="*/ 3959235 w 5049473"/>
              <a:gd name="connsiteY36" fmla="*/ 340566 h 2613972"/>
              <a:gd name="connsiteX37" fmla="*/ 4097120 w 5049473"/>
              <a:gd name="connsiteY37" fmla="*/ 485709 h 2613972"/>
              <a:gd name="connsiteX38" fmla="*/ 4111997 w 5049473"/>
              <a:gd name="connsiteY38" fmla="*/ 627586 h 2613972"/>
              <a:gd name="connsiteX39" fmla="*/ 4060835 w 5049473"/>
              <a:gd name="connsiteY39" fmla="*/ 775995 h 2613972"/>
              <a:gd name="connsiteX40" fmla="*/ 3946897 w 5049473"/>
              <a:gd name="connsiteY40" fmla="*/ 858000 h 2613972"/>
              <a:gd name="connsiteX41" fmla="*/ 3780255 w 5049473"/>
              <a:gd name="connsiteY41" fmla="*/ 892472 h 2613972"/>
              <a:gd name="connsiteX42" fmla="*/ 3567349 w 5049473"/>
              <a:gd name="connsiteY42" fmla="*/ 870338 h 2613972"/>
              <a:gd name="connsiteX43" fmla="*/ 3353626 w 5049473"/>
              <a:gd name="connsiteY43" fmla="*/ 705873 h 2613972"/>
              <a:gd name="connsiteX44" fmla="*/ 3189252 w 5049473"/>
              <a:gd name="connsiteY44" fmla="*/ 389915 h 2613972"/>
              <a:gd name="connsiteX45" fmla="*/ 3013629 w 5049473"/>
              <a:gd name="connsiteY45" fmla="*/ 211389 h 2613972"/>
              <a:gd name="connsiteX46" fmla="*/ 2684880 w 5049473"/>
              <a:gd name="connsiteY46" fmla="*/ 71326 h 2613972"/>
              <a:gd name="connsiteX47" fmla="*/ 2275577 w 5049473"/>
              <a:gd name="connsiteY47" fmla="*/ 28509 h 2613972"/>
              <a:gd name="connsiteX48" fmla="*/ 1745443 w 5049473"/>
              <a:gd name="connsiteY48" fmla="*/ 58626 h 2613972"/>
              <a:gd name="connsiteX49" fmla="*/ 1275906 w 5049473"/>
              <a:gd name="connsiteY49" fmla="*/ 154783 h 2613972"/>
              <a:gd name="connsiteX50" fmla="*/ 969292 w 5049473"/>
              <a:gd name="connsiteY50" fmla="*/ 267995 h 2613972"/>
              <a:gd name="connsiteX51" fmla="*/ 763189 w 5049473"/>
              <a:gd name="connsiteY51" fmla="*/ 427289 h 2613972"/>
              <a:gd name="connsiteX52" fmla="*/ 693520 w 5049473"/>
              <a:gd name="connsiteY52" fmla="*/ 507480 h 2613972"/>
              <a:gd name="connsiteX53" fmla="*/ 664492 w 5049473"/>
              <a:gd name="connsiteY53" fmla="*/ 551023 h 2613972"/>
              <a:gd name="connsiteX54" fmla="*/ 642720 w 5049473"/>
              <a:gd name="connsiteY54" fmla="*/ 616338 h 2613972"/>
              <a:gd name="connsiteX55" fmla="*/ 651792 w 5049473"/>
              <a:gd name="connsiteY55" fmla="*/ 747692 h 2613972"/>
              <a:gd name="connsiteX56" fmla="*/ 700052 w 5049473"/>
              <a:gd name="connsiteY56" fmla="*/ 811192 h 2613972"/>
              <a:gd name="connsiteX57" fmla="*/ 751577 w 5049473"/>
              <a:gd name="connsiteY57" fmla="*/ 811555 h 2613972"/>
              <a:gd name="connsiteX58" fmla="*/ 775889 w 5049473"/>
              <a:gd name="connsiteY58" fmla="*/ 755675 h 2613972"/>
              <a:gd name="connsiteX59" fmla="*/ 764640 w 5049473"/>
              <a:gd name="connsiteY59" fmla="*/ 686006 h 2613972"/>
              <a:gd name="connsiteX60" fmla="*/ 704769 w 5049473"/>
              <a:gd name="connsiteY60" fmla="*/ 651172 h 2613972"/>
              <a:gd name="connsiteX61" fmla="*/ 567246 w 5049473"/>
              <a:gd name="connsiteY61" fmla="*/ 645729 h 2613972"/>
              <a:gd name="connsiteX62" fmla="*/ 468549 w 5049473"/>
              <a:gd name="connsiteY62" fmla="*/ 688909 h 2613972"/>
              <a:gd name="connsiteX63" fmla="*/ 446777 w 5049473"/>
              <a:gd name="connsiteY63" fmla="*/ 761480 h 2613972"/>
              <a:gd name="connsiteX64" fmla="*/ 475806 w 5049473"/>
              <a:gd name="connsiteY64" fmla="*/ 855823 h 2613972"/>
              <a:gd name="connsiteX65" fmla="*/ 533863 w 5049473"/>
              <a:gd name="connsiteY65" fmla="*/ 848566 h 2613972"/>
              <a:gd name="connsiteX66" fmla="*/ 541120 w 5049473"/>
              <a:gd name="connsiteY66" fmla="*/ 826795 h 2613972"/>
              <a:gd name="connsiteX67" fmla="*/ 519349 w 5049473"/>
              <a:gd name="connsiteY67" fmla="*/ 746966 h 2613972"/>
              <a:gd name="connsiteX68" fmla="*/ 497577 w 5049473"/>
              <a:gd name="connsiteY68" fmla="*/ 732452 h 2613972"/>
              <a:gd name="connsiteX69" fmla="*/ 352435 w 5049473"/>
              <a:gd name="connsiteY69" fmla="*/ 739709 h 2613972"/>
              <a:gd name="connsiteX70" fmla="*/ 252286 w 5049473"/>
              <a:gd name="connsiteY70" fmla="*/ 797766 h 2613972"/>
              <a:gd name="connsiteX71" fmla="*/ 192777 w 5049473"/>
              <a:gd name="connsiteY71" fmla="*/ 899366 h 2613972"/>
              <a:gd name="connsiteX72" fmla="*/ 187335 w 5049473"/>
              <a:gd name="connsiteY72" fmla="*/ 1033260 h 2613972"/>
              <a:gd name="connsiteX73" fmla="*/ 218177 w 5049473"/>
              <a:gd name="connsiteY73" fmla="*/ 1077529 h 2613972"/>
              <a:gd name="connsiteX74" fmla="*/ 278049 w 5049473"/>
              <a:gd name="connsiteY74" fmla="*/ 1070272 h 2613972"/>
              <a:gd name="connsiteX75" fmla="*/ 297643 w 5049473"/>
              <a:gd name="connsiteY75" fmla="*/ 1029269 h 2613972"/>
              <a:gd name="connsiteX76" fmla="*/ 260995 w 5049473"/>
              <a:gd name="connsiteY76" fmla="*/ 964318 h 2613972"/>
              <a:gd name="connsiteX77" fmla="*/ 172095 w 5049473"/>
              <a:gd name="connsiteY77" fmla="*/ 958875 h 2613972"/>
              <a:gd name="connsiteX78" fmla="*/ 108957 w 5049473"/>
              <a:gd name="connsiteY78" fmla="*/ 1003143 h 2613972"/>
              <a:gd name="connsiteX79" fmla="*/ 54892 w 5049473"/>
              <a:gd name="connsiteY79" fmla="*/ 1073538 h 2613972"/>
              <a:gd name="connsiteX80" fmla="*/ 14252 w 5049473"/>
              <a:gd name="connsiteY80" fmla="*/ 1163526 h 2613972"/>
              <a:gd name="connsiteX81" fmla="*/ 20783 w 5049473"/>
              <a:gd name="connsiteY81" fmla="*/ 1268755 h 2613972"/>
              <a:gd name="connsiteX82" fmla="*/ 69406 w 5049473"/>
              <a:gd name="connsiteY82" fmla="*/ 1320280 h 2613972"/>
              <a:gd name="connsiteX83" fmla="*/ 112949 w 5049473"/>
              <a:gd name="connsiteY83" fmla="*/ 1349309 h 2613972"/>
              <a:gd name="connsiteX84" fmla="*/ 159032 w 5049473"/>
              <a:gd name="connsiteY84" fmla="*/ 1348583 h 2613972"/>
              <a:gd name="connsiteX85" fmla="*/ 217089 w 5049473"/>
              <a:gd name="connsiteY85" fmla="*/ 1323183 h 2613972"/>
              <a:gd name="connsiteX86" fmla="*/ 199672 w 5049473"/>
              <a:gd name="connsiteY86" fmla="*/ 1249886 h 2613972"/>
              <a:gd name="connsiteX87" fmla="*/ 124197 w 5049473"/>
              <a:gd name="connsiteY87" fmla="*/ 1242992 h 2613972"/>
              <a:gd name="connsiteX88" fmla="*/ 54892 w 5049473"/>
              <a:gd name="connsiteY88" fmla="*/ 1269480 h 2613972"/>
              <a:gd name="connsiteX89" fmla="*/ 33120 w 5049473"/>
              <a:gd name="connsiteY89" fmla="*/ 1305766 h 2613972"/>
              <a:gd name="connsiteX90" fmla="*/ 18606 w 5049473"/>
              <a:gd name="connsiteY90" fmla="*/ 1327538 h 2613972"/>
              <a:gd name="connsiteX91" fmla="*/ 4092 w 5049473"/>
              <a:gd name="connsiteY91" fmla="*/ 1386320 h 2613972"/>
              <a:gd name="connsiteX92" fmla="*/ 3729 w 5049473"/>
              <a:gd name="connsiteY92" fmla="*/ 1442926 h 2613972"/>
              <a:gd name="connsiteX93" fmla="*/ 47635 w 5049473"/>
              <a:gd name="connsiteY93" fmla="*/ 1501709 h 2613972"/>
              <a:gd name="connsiteX94" fmla="*/ 91177 w 5049473"/>
              <a:gd name="connsiteY94" fmla="*/ 1530738 h 2613972"/>
              <a:gd name="connsiteX95" fmla="*/ 127100 w 5049473"/>
              <a:gd name="connsiteY95" fmla="*/ 1575006 h 2613972"/>
              <a:gd name="connsiteX96" fmla="*/ 171006 w 5049473"/>
              <a:gd name="connsiteY96" fmla="*/ 1588795 h 2613972"/>
              <a:gd name="connsiteX97" fmla="*/ 228337 w 5049473"/>
              <a:gd name="connsiteY97" fmla="*/ 1568475 h 2613972"/>
              <a:gd name="connsiteX98" fmla="*/ 236683 w 5049473"/>
              <a:gd name="connsiteY98" fmla="*/ 1490460 h 2613972"/>
              <a:gd name="connsiteX99" fmla="*/ 157217 w 5049473"/>
              <a:gd name="connsiteY99" fmla="*/ 1472318 h 2613972"/>
              <a:gd name="connsiteX100" fmla="*/ 105692 w 5049473"/>
              <a:gd name="connsiteY100" fmla="*/ 1508966 h 2613972"/>
              <a:gd name="connsiteX101" fmla="*/ 105692 w 5049473"/>
              <a:gd name="connsiteY101" fmla="*/ 1704909 h 2613972"/>
              <a:gd name="connsiteX102" fmla="*/ 141615 w 5049473"/>
              <a:gd name="connsiteY102" fmla="*/ 1756072 h 2613972"/>
              <a:gd name="connsiteX103" fmla="*/ 192777 w 5049473"/>
              <a:gd name="connsiteY103" fmla="*/ 1799252 h 2613972"/>
              <a:gd name="connsiteX104" fmla="*/ 250835 w 5049473"/>
              <a:gd name="connsiteY104" fmla="*/ 1835538 h 2613972"/>
              <a:gd name="connsiteX105" fmla="*/ 359692 w 5049473"/>
              <a:gd name="connsiteY105" fmla="*/ 1828280 h 2613972"/>
              <a:gd name="connsiteX106" fmla="*/ 394163 w 5049473"/>
              <a:gd name="connsiteY106" fmla="*/ 1803243 h 2613972"/>
              <a:gd name="connsiteX107" fmla="*/ 410492 w 5049473"/>
              <a:gd name="connsiteY107" fmla="*/ 1704909 h 2613972"/>
              <a:gd name="connsiteX108" fmla="*/ 366949 w 5049473"/>
              <a:gd name="connsiteY108" fmla="*/ 1690395 h 2613972"/>
              <a:gd name="connsiteX109" fmla="*/ 316149 w 5049473"/>
              <a:gd name="connsiteY109" fmla="*/ 1697652 h 2613972"/>
              <a:gd name="connsiteX110" fmla="*/ 279863 w 5049473"/>
              <a:gd name="connsiteY110" fmla="*/ 1726680 h 2613972"/>
              <a:gd name="connsiteX111" fmla="*/ 265349 w 5049473"/>
              <a:gd name="connsiteY111" fmla="*/ 1791995 h 2613972"/>
              <a:gd name="connsiteX112" fmla="*/ 276235 w 5049473"/>
              <a:gd name="connsiteY112" fmla="*/ 1945846 h 2613972"/>
              <a:gd name="connsiteX113" fmla="*/ 331026 w 5049473"/>
              <a:gd name="connsiteY113" fmla="*/ 1991203 h 2613972"/>
              <a:gd name="connsiteX114" fmla="*/ 417749 w 5049473"/>
              <a:gd name="connsiteY114" fmla="*/ 2009709 h 2613972"/>
              <a:gd name="connsiteX115" fmla="*/ 526606 w 5049473"/>
              <a:gd name="connsiteY115" fmla="*/ 2002452 h 2613972"/>
              <a:gd name="connsiteX116" fmla="*/ 555635 w 5049473"/>
              <a:gd name="connsiteY116" fmla="*/ 1980680 h 2613972"/>
              <a:gd name="connsiteX117" fmla="*/ 599177 w 5049473"/>
              <a:gd name="connsiteY117" fmla="*/ 1951652 h 2613972"/>
              <a:gd name="connsiteX118" fmla="*/ 628206 w 5049473"/>
              <a:gd name="connsiteY118" fmla="*/ 1908109 h 2613972"/>
              <a:gd name="connsiteX119" fmla="*/ 613692 w 5049473"/>
              <a:gd name="connsiteY119" fmla="*/ 1842795 h 2613972"/>
              <a:gd name="connsiteX120" fmla="*/ 570149 w 5049473"/>
              <a:gd name="connsiteY120" fmla="*/ 1799252 h 2613972"/>
              <a:gd name="connsiteX121" fmla="*/ 528057 w 5049473"/>
              <a:gd name="connsiteY121" fmla="*/ 1807235 h 2613972"/>
              <a:gd name="connsiteX122" fmla="*/ 481249 w 5049473"/>
              <a:gd name="connsiteY122" fmla="*/ 1905206 h 2613972"/>
              <a:gd name="connsiteX123" fmla="*/ 555635 w 5049473"/>
              <a:gd name="connsiteY123" fmla="*/ 2002452 h 2613972"/>
              <a:gd name="connsiteX124" fmla="*/ 570149 w 5049473"/>
              <a:gd name="connsiteY124" fmla="*/ 2024223 h 2613972"/>
              <a:gd name="connsiteX125" fmla="*/ 700777 w 5049473"/>
              <a:gd name="connsiteY125" fmla="*/ 2075023 h 2613972"/>
              <a:gd name="connsiteX126" fmla="*/ 737063 w 5049473"/>
              <a:gd name="connsiteY126" fmla="*/ 2089538 h 2613972"/>
              <a:gd name="connsiteX127" fmla="*/ 867692 w 5049473"/>
              <a:gd name="connsiteY127" fmla="*/ 2126549 h 2613972"/>
              <a:gd name="connsiteX128" fmla="*/ 969292 w 5049473"/>
              <a:gd name="connsiteY128" fmla="*/ 2154852 h 2613972"/>
              <a:gd name="connsiteX129" fmla="*/ 1078149 w 5049473"/>
              <a:gd name="connsiteY129" fmla="*/ 2140338 h 2613972"/>
              <a:gd name="connsiteX130" fmla="*/ 1128949 w 5049473"/>
              <a:gd name="connsiteY130" fmla="*/ 2111309 h 2613972"/>
              <a:gd name="connsiteX131" fmla="*/ 1259033 w 5049473"/>
              <a:gd name="connsiteY131" fmla="*/ 2060237 h 2613972"/>
              <a:gd name="connsiteX132" fmla="*/ 1321989 w 5049473"/>
              <a:gd name="connsiteY132" fmla="*/ 1954464 h 2613972"/>
              <a:gd name="connsiteX133" fmla="*/ 1291418 w 5049473"/>
              <a:gd name="connsiteY133" fmla="*/ 1838440 h 2613972"/>
              <a:gd name="connsiteX134" fmla="*/ 1223292 w 5049473"/>
              <a:gd name="connsiteY134" fmla="*/ 1821023 h 2613972"/>
              <a:gd name="connsiteX135" fmla="*/ 1129675 w 5049473"/>
              <a:gd name="connsiteY135" fmla="*/ 1839892 h 2613972"/>
              <a:gd name="connsiteX136" fmla="*/ 1107177 w 5049473"/>
              <a:gd name="connsiteY136" fmla="*/ 1900852 h 2613972"/>
              <a:gd name="connsiteX137" fmla="*/ 1085406 w 5049473"/>
              <a:gd name="connsiteY137" fmla="*/ 2009709 h 2613972"/>
              <a:gd name="connsiteX138" fmla="*/ 1020092 w 5049473"/>
              <a:gd name="connsiteY138" fmla="*/ 2002452 h 2613972"/>
              <a:gd name="connsiteX139" fmla="*/ 984532 w 5049473"/>
              <a:gd name="connsiteY139" fmla="*/ 1918269 h 2613972"/>
              <a:gd name="connsiteX140" fmla="*/ 996869 w 5049473"/>
              <a:gd name="connsiteY140" fmla="*/ 1814492 h 2613972"/>
              <a:gd name="connsiteX141" fmla="*/ 1070529 w 5049473"/>
              <a:gd name="connsiteY141" fmla="*/ 1738292 h 2613972"/>
              <a:gd name="connsiteX142" fmla="*/ 1230549 w 5049473"/>
              <a:gd name="connsiteY142" fmla="*/ 1697652 h 2613972"/>
              <a:gd name="connsiteX143" fmla="*/ 1339406 w 5049473"/>
              <a:gd name="connsiteY143" fmla="*/ 1704909 h 2613972"/>
              <a:gd name="connsiteX144" fmla="*/ 1426492 w 5049473"/>
              <a:gd name="connsiteY144" fmla="*/ 1748452 h 2613972"/>
              <a:gd name="connsiteX145" fmla="*/ 1480557 w 5049473"/>
              <a:gd name="connsiteY145" fmla="*/ 1799252 h 2613972"/>
              <a:gd name="connsiteX146" fmla="*/ 1510312 w 5049473"/>
              <a:gd name="connsiteY146" fmla="*/ 1866380 h 2613972"/>
              <a:gd name="connsiteX147" fmla="*/ 1511037 w 5049473"/>
              <a:gd name="connsiteY147" fmla="*/ 1968706 h 2613972"/>
              <a:gd name="connsiteX148" fmla="*/ 1463866 w 5049473"/>
              <a:gd name="connsiteY148" fmla="*/ 2053615 h 2613972"/>
              <a:gd name="connsiteX149" fmla="*/ 1404720 w 5049473"/>
              <a:gd name="connsiteY149" fmla="*/ 2169366 h 2613972"/>
              <a:gd name="connsiteX150" fmla="*/ 1368435 w 5049473"/>
              <a:gd name="connsiteY150" fmla="*/ 2299995 h 2613972"/>
              <a:gd name="connsiteX151" fmla="*/ 1370975 w 5049473"/>
              <a:gd name="connsiteY151" fmla="*/ 2456023 h 2613972"/>
              <a:gd name="connsiteX152" fmla="*/ 1513577 w 5049473"/>
              <a:gd name="connsiteY152" fmla="*/ 2561252 h 2613972"/>
              <a:gd name="connsiteX153" fmla="*/ 1636949 w 5049473"/>
              <a:gd name="connsiteY153" fmla="*/ 2597538 h 2613972"/>
              <a:gd name="connsiteX154" fmla="*/ 1813297 w 5049473"/>
              <a:gd name="connsiteY154" fmla="*/ 2613957 h 2613972"/>
              <a:gd name="connsiteX155" fmla="*/ 1929775 w 5049473"/>
              <a:gd name="connsiteY155" fmla="*/ 2579213 h 2613972"/>
              <a:gd name="connsiteX156" fmla="*/ 1963520 w 5049473"/>
              <a:gd name="connsiteY156" fmla="*/ 2503195 h 2613972"/>
              <a:gd name="connsiteX157" fmla="*/ 2006337 w 5049473"/>
              <a:gd name="connsiteY157" fmla="*/ 2321766 h 2613972"/>
              <a:gd name="connsiteX158" fmla="*/ 2043349 w 5049473"/>
              <a:gd name="connsiteY158" fmla="*/ 2118566 h 2613972"/>
              <a:gd name="connsiteX159" fmla="*/ 2102495 w 5049473"/>
              <a:gd name="connsiteY159" fmla="*/ 1994469 h 2613972"/>
              <a:gd name="connsiteX160" fmla="*/ 2221512 w 5049473"/>
              <a:gd name="connsiteY160" fmla="*/ 1885975 h 2613972"/>
              <a:gd name="connsiteX161" fmla="*/ 2333362 w 5049473"/>
              <a:gd name="connsiteY161" fmla="*/ 1873365 h 2613972"/>
              <a:gd name="connsiteX162" fmla="*/ 2398949 w 5049473"/>
              <a:gd name="connsiteY162" fmla="*/ 1886338 h 2613972"/>
              <a:gd name="connsiteX163" fmla="*/ 2457006 w 5049473"/>
              <a:gd name="connsiteY163" fmla="*/ 1937138 h 2613972"/>
              <a:gd name="connsiteX164" fmla="*/ 2493292 w 5049473"/>
              <a:gd name="connsiteY164" fmla="*/ 1980680 h 2613972"/>
              <a:gd name="connsiteX165" fmla="*/ 2533387 w 5049473"/>
              <a:gd name="connsiteY165" fmla="*/ 2070850 h 2613972"/>
              <a:gd name="connsiteX166" fmla="*/ 2542550 w 5049473"/>
              <a:gd name="connsiteY166" fmla="*/ 2186783 h 2613972"/>
              <a:gd name="connsiteX167" fmla="*/ 2476600 w 5049473"/>
              <a:gd name="connsiteY167" fmla="*/ 2276772 h 2613972"/>
              <a:gd name="connsiteX168" fmla="*/ 2332092 w 5049473"/>
              <a:gd name="connsiteY168" fmla="*/ 2284845 h 2613972"/>
              <a:gd name="connsiteX169" fmla="*/ 2435144 w 5049473"/>
              <a:gd name="connsiteY169" fmla="*/ 2156666 h 2613972"/>
              <a:gd name="connsiteX170" fmla="*/ 2379899 w 5049473"/>
              <a:gd name="connsiteY170" fmla="*/ 2052435 h 2613972"/>
              <a:gd name="connsiteX171" fmla="*/ 2275577 w 5049473"/>
              <a:gd name="connsiteY171" fmla="*/ 2024223 h 2613972"/>
              <a:gd name="connsiteX172" fmla="*/ 2152206 w 5049473"/>
              <a:gd name="connsiteY172" fmla="*/ 2118566 h 2613972"/>
              <a:gd name="connsiteX173" fmla="*/ 2130435 w 5049473"/>
              <a:gd name="connsiteY173" fmla="*/ 2358052 h 2613972"/>
              <a:gd name="connsiteX174" fmla="*/ 2209265 w 5049473"/>
              <a:gd name="connsiteY174" fmla="*/ 2471898 h 2613972"/>
              <a:gd name="connsiteX175" fmla="*/ 2319120 w 5049473"/>
              <a:gd name="connsiteY175" fmla="*/ 2539480 h 2613972"/>
              <a:gd name="connsiteX176" fmla="*/ 2532662 w 5049473"/>
              <a:gd name="connsiteY176" fmla="*/ 2572682 h 2613972"/>
              <a:gd name="connsiteX177" fmla="*/ 2587635 w 5049473"/>
              <a:gd name="connsiteY177" fmla="*/ 2488680 h 2613972"/>
              <a:gd name="connsiteX178" fmla="*/ 2594892 w 5049473"/>
              <a:gd name="connsiteY178" fmla="*/ 2416109 h 2613972"/>
              <a:gd name="connsiteX179" fmla="*/ 2790835 w 5049473"/>
              <a:gd name="connsiteY179" fmla="*/ 2459652 h 2613972"/>
              <a:gd name="connsiteX180" fmla="*/ 2767612 w 5049473"/>
              <a:gd name="connsiteY180" fmla="*/ 2272145 h 2613972"/>
              <a:gd name="connsiteX181" fmla="*/ 2980246 w 5049473"/>
              <a:gd name="connsiteY181" fmla="*/ 2288837 h 2613972"/>
              <a:gd name="connsiteX182" fmla="*/ 2916474 w 5049473"/>
              <a:gd name="connsiteY182" fmla="*/ 2071576 h 2613972"/>
              <a:gd name="connsiteX183" fmla="*/ 3146435 w 5049473"/>
              <a:gd name="connsiteY183" fmla="*/ 2045995 h 2613972"/>
              <a:gd name="connsiteX184" fmla="*/ 3023063 w 5049473"/>
              <a:gd name="connsiteY184" fmla="*/ 1850052 h 2613972"/>
              <a:gd name="connsiteX185" fmla="*/ 3251300 w 5049473"/>
              <a:gd name="connsiteY185" fmla="*/ 1833179 h 2613972"/>
              <a:gd name="connsiteX186" fmla="*/ 3091099 w 5049473"/>
              <a:gd name="connsiteY186" fmla="*/ 1654109 h 2613972"/>
              <a:gd name="connsiteX187" fmla="*/ 3298835 w 5049473"/>
              <a:gd name="connsiteY187" fmla="*/ 1574280 h 2613972"/>
              <a:gd name="connsiteX188" fmla="*/ 3119402 w 5049473"/>
              <a:gd name="connsiteY188" fmla="*/ 1427233 h 2613972"/>
              <a:gd name="connsiteX189" fmla="*/ 3313349 w 5049473"/>
              <a:gd name="connsiteY189" fmla="*/ 1269480 h 2613972"/>
              <a:gd name="connsiteX190" fmla="*/ 3097993 w 5049473"/>
              <a:gd name="connsiteY190" fmla="*/ 1179401 h 2613972"/>
              <a:gd name="connsiteX191" fmla="*/ 3255292 w 5049473"/>
              <a:gd name="connsiteY191" fmla="*/ 1000966 h 2613972"/>
              <a:gd name="connsiteX192" fmla="*/ 3028325 w 5049473"/>
              <a:gd name="connsiteY192" fmla="*/ 929937 h 2613972"/>
              <a:gd name="connsiteX193" fmla="*/ 3131920 w 5049473"/>
              <a:gd name="connsiteY193" fmla="*/ 710680 h 2613972"/>
              <a:gd name="connsiteX194" fmla="*/ 2892435 w 5049473"/>
              <a:gd name="connsiteY194" fmla="*/ 652623 h 2613972"/>
              <a:gd name="connsiteX195" fmla="*/ 2976527 w 5049473"/>
              <a:gd name="connsiteY195" fmla="*/ 470741 h 2613972"/>
              <a:gd name="connsiteX196" fmla="*/ 2736950 w 5049473"/>
              <a:gd name="connsiteY196" fmla="*/ 453233 h 2613972"/>
              <a:gd name="connsiteX197" fmla="*/ 2725520 w 5049473"/>
              <a:gd name="connsiteY197" fmla="*/ 297023 h 2613972"/>
              <a:gd name="connsiteX198" fmla="*/ 2711006 w 5049473"/>
              <a:gd name="connsiteY198" fmla="*/ 238966 h 2613972"/>
              <a:gd name="connsiteX0" fmla="*/ 4779292 w 5049473"/>
              <a:gd name="connsiteY0" fmla="*/ 514738 h 2613972"/>
              <a:gd name="connsiteX1" fmla="*/ 4821292 w 5049473"/>
              <a:gd name="connsiteY1" fmla="*/ 565900 h 2613972"/>
              <a:gd name="connsiteX2" fmla="*/ 4891596 w 5049473"/>
              <a:gd name="connsiteY2" fmla="*/ 551023 h 2613972"/>
              <a:gd name="connsiteX3" fmla="*/ 4895406 w 5049473"/>
              <a:gd name="connsiteY3" fmla="*/ 471195 h 2613972"/>
              <a:gd name="connsiteX4" fmla="*/ 4843880 w 5049473"/>
              <a:gd name="connsiteY4" fmla="*/ 423479 h 2613972"/>
              <a:gd name="connsiteX5" fmla="*/ 4750263 w 5049473"/>
              <a:gd name="connsiteY5" fmla="*/ 427652 h 2613972"/>
              <a:gd name="connsiteX6" fmla="*/ 4684223 w 5049473"/>
              <a:gd name="connsiteY6" fmla="*/ 528435 h 2613972"/>
              <a:gd name="connsiteX7" fmla="*/ 4706720 w 5049473"/>
              <a:gd name="connsiteY7" fmla="*/ 674395 h 2613972"/>
              <a:gd name="connsiteX8" fmla="*/ 4801063 w 5049473"/>
              <a:gd name="connsiteY8" fmla="*/ 739709 h 2613972"/>
              <a:gd name="connsiteX9" fmla="*/ 4915000 w 5049473"/>
              <a:gd name="connsiteY9" fmla="*/ 721385 h 2613972"/>
              <a:gd name="connsiteX10" fmla="*/ 5038190 w 5049473"/>
              <a:gd name="connsiteY10" fmla="*/ 586946 h 2613972"/>
              <a:gd name="connsiteX11" fmla="*/ 5035106 w 5049473"/>
              <a:gd name="connsiteY11" fmla="*/ 445432 h 2613972"/>
              <a:gd name="connsiteX12" fmla="*/ 4960720 w 5049473"/>
              <a:gd name="connsiteY12" fmla="*/ 318795 h 2613972"/>
              <a:gd name="connsiteX13" fmla="*/ 4769676 w 5049473"/>
              <a:gd name="connsiteY13" fmla="*/ 166395 h 2613972"/>
              <a:gd name="connsiteX14" fmla="*/ 4568835 w 5049473"/>
              <a:gd name="connsiteY14" fmla="*/ 72052 h 2613972"/>
              <a:gd name="connsiteX15" fmla="*/ 4264035 w 5049473"/>
              <a:gd name="connsiteY15" fmla="*/ 6738 h 2613972"/>
              <a:gd name="connsiteX16" fmla="*/ 3939822 w 5049473"/>
              <a:gd name="connsiteY16" fmla="*/ 9550 h 2613972"/>
              <a:gd name="connsiteX17" fmla="*/ 3722380 w 5049473"/>
              <a:gd name="connsiteY17" fmla="*/ 72778 h 2613972"/>
              <a:gd name="connsiteX18" fmla="*/ 3547755 w 5049473"/>
              <a:gd name="connsiteY18" fmla="*/ 254932 h 2613972"/>
              <a:gd name="connsiteX19" fmla="*/ 3502035 w 5049473"/>
              <a:gd name="connsiteY19" fmla="*/ 427652 h 2613972"/>
              <a:gd name="connsiteX20" fmla="*/ 3501672 w 5049473"/>
              <a:gd name="connsiteY20" fmla="*/ 560095 h 2613972"/>
              <a:gd name="connsiteX21" fmla="*/ 3554649 w 5049473"/>
              <a:gd name="connsiteY21" fmla="*/ 674395 h 2613972"/>
              <a:gd name="connsiteX22" fmla="*/ 3638106 w 5049473"/>
              <a:gd name="connsiteY22" fmla="*/ 736806 h 2613972"/>
              <a:gd name="connsiteX23" fmla="*/ 3756397 w 5049473"/>
              <a:gd name="connsiteY23" fmla="*/ 759303 h 2613972"/>
              <a:gd name="connsiteX24" fmla="*/ 3886663 w 5049473"/>
              <a:gd name="connsiteY24" fmla="*/ 746966 h 2613972"/>
              <a:gd name="connsiteX25" fmla="*/ 3980643 w 5049473"/>
              <a:gd name="connsiteY25" fmla="*/ 665686 h 2613972"/>
              <a:gd name="connsiteX26" fmla="*/ 4000237 w 5049473"/>
              <a:gd name="connsiteY26" fmla="*/ 584043 h 2613972"/>
              <a:gd name="connsiteX27" fmla="*/ 3943450 w 5049473"/>
              <a:gd name="connsiteY27" fmla="*/ 487160 h 2613972"/>
              <a:gd name="connsiteX28" fmla="*/ 3866706 w 5049473"/>
              <a:gd name="connsiteY28" fmla="*/ 455229 h 2613972"/>
              <a:gd name="connsiteX29" fmla="*/ 3801120 w 5049473"/>
              <a:gd name="connsiteY29" fmla="*/ 466659 h 2613972"/>
              <a:gd name="connsiteX30" fmla="*/ 3763292 w 5049473"/>
              <a:gd name="connsiteY30" fmla="*/ 536509 h 2613972"/>
              <a:gd name="connsiteX31" fmla="*/ 3770005 w 5049473"/>
              <a:gd name="connsiteY31" fmla="*/ 633845 h 2613972"/>
              <a:gd name="connsiteX32" fmla="*/ 3681286 w 5049473"/>
              <a:gd name="connsiteY32" fmla="*/ 546669 h 2613972"/>
              <a:gd name="connsiteX33" fmla="*/ 3668949 w 5049473"/>
              <a:gd name="connsiteY33" fmla="*/ 442166 h 2613972"/>
              <a:gd name="connsiteX34" fmla="*/ 3724285 w 5049473"/>
              <a:gd name="connsiteY34" fmla="*/ 353992 h 2613972"/>
              <a:gd name="connsiteX35" fmla="*/ 3827427 w 5049473"/>
              <a:gd name="connsiteY35" fmla="*/ 318069 h 2613972"/>
              <a:gd name="connsiteX36" fmla="*/ 3959235 w 5049473"/>
              <a:gd name="connsiteY36" fmla="*/ 340566 h 2613972"/>
              <a:gd name="connsiteX37" fmla="*/ 4097120 w 5049473"/>
              <a:gd name="connsiteY37" fmla="*/ 485709 h 2613972"/>
              <a:gd name="connsiteX38" fmla="*/ 4111997 w 5049473"/>
              <a:gd name="connsiteY38" fmla="*/ 627586 h 2613972"/>
              <a:gd name="connsiteX39" fmla="*/ 4060835 w 5049473"/>
              <a:gd name="connsiteY39" fmla="*/ 775995 h 2613972"/>
              <a:gd name="connsiteX40" fmla="*/ 3946897 w 5049473"/>
              <a:gd name="connsiteY40" fmla="*/ 858000 h 2613972"/>
              <a:gd name="connsiteX41" fmla="*/ 3780255 w 5049473"/>
              <a:gd name="connsiteY41" fmla="*/ 892472 h 2613972"/>
              <a:gd name="connsiteX42" fmla="*/ 3567349 w 5049473"/>
              <a:gd name="connsiteY42" fmla="*/ 870338 h 2613972"/>
              <a:gd name="connsiteX43" fmla="*/ 3353626 w 5049473"/>
              <a:gd name="connsiteY43" fmla="*/ 705873 h 2613972"/>
              <a:gd name="connsiteX44" fmla="*/ 3189252 w 5049473"/>
              <a:gd name="connsiteY44" fmla="*/ 389915 h 2613972"/>
              <a:gd name="connsiteX45" fmla="*/ 3013629 w 5049473"/>
              <a:gd name="connsiteY45" fmla="*/ 211389 h 2613972"/>
              <a:gd name="connsiteX46" fmla="*/ 2684880 w 5049473"/>
              <a:gd name="connsiteY46" fmla="*/ 71326 h 2613972"/>
              <a:gd name="connsiteX47" fmla="*/ 2275577 w 5049473"/>
              <a:gd name="connsiteY47" fmla="*/ 28509 h 2613972"/>
              <a:gd name="connsiteX48" fmla="*/ 1745443 w 5049473"/>
              <a:gd name="connsiteY48" fmla="*/ 58626 h 2613972"/>
              <a:gd name="connsiteX49" fmla="*/ 1275906 w 5049473"/>
              <a:gd name="connsiteY49" fmla="*/ 154783 h 2613972"/>
              <a:gd name="connsiteX50" fmla="*/ 969292 w 5049473"/>
              <a:gd name="connsiteY50" fmla="*/ 267995 h 2613972"/>
              <a:gd name="connsiteX51" fmla="*/ 763189 w 5049473"/>
              <a:gd name="connsiteY51" fmla="*/ 427289 h 2613972"/>
              <a:gd name="connsiteX52" fmla="*/ 693520 w 5049473"/>
              <a:gd name="connsiteY52" fmla="*/ 507480 h 2613972"/>
              <a:gd name="connsiteX53" fmla="*/ 664492 w 5049473"/>
              <a:gd name="connsiteY53" fmla="*/ 551023 h 2613972"/>
              <a:gd name="connsiteX54" fmla="*/ 642720 w 5049473"/>
              <a:gd name="connsiteY54" fmla="*/ 616338 h 2613972"/>
              <a:gd name="connsiteX55" fmla="*/ 651792 w 5049473"/>
              <a:gd name="connsiteY55" fmla="*/ 747692 h 2613972"/>
              <a:gd name="connsiteX56" fmla="*/ 700052 w 5049473"/>
              <a:gd name="connsiteY56" fmla="*/ 811192 h 2613972"/>
              <a:gd name="connsiteX57" fmla="*/ 751577 w 5049473"/>
              <a:gd name="connsiteY57" fmla="*/ 811555 h 2613972"/>
              <a:gd name="connsiteX58" fmla="*/ 775889 w 5049473"/>
              <a:gd name="connsiteY58" fmla="*/ 755675 h 2613972"/>
              <a:gd name="connsiteX59" fmla="*/ 764640 w 5049473"/>
              <a:gd name="connsiteY59" fmla="*/ 686006 h 2613972"/>
              <a:gd name="connsiteX60" fmla="*/ 704769 w 5049473"/>
              <a:gd name="connsiteY60" fmla="*/ 651172 h 2613972"/>
              <a:gd name="connsiteX61" fmla="*/ 567246 w 5049473"/>
              <a:gd name="connsiteY61" fmla="*/ 645729 h 2613972"/>
              <a:gd name="connsiteX62" fmla="*/ 468549 w 5049473"/>
              <a:gd name="connsiteY62" fmla="*/ 688909 h 2613972"/>
              <a:gd name="connsiteX63" fmla="*/ 446777 w 5049473"/>
              <a:gd name="connsiteY63" fmla="*/ 761480 h 2613972"/>
              <a:gd name="connsiteX64" fmla="*/ 475806 w 5049473"/>
              <a:gd name="connsiteY64" fmla="*/ 855823 h 2613972"/>
              <a:gd name="connsiteX65" fmla="*/ 533863 w 5049473"/>
              <a:gd name="connsiteY65" fmla="*/ 848566 h 2613972"/>
              <a:gd name="connsiteX66" fmla="*/ 541120 w 5049473"/>
              <a:gd name="connsiteY66" fmla="*/ 826795 h 2613972"/>
              <a:gd name="connsiteX67" fmla="*/ 519349 w 5049473"/>
              <a:gd name="connsiteY67" fmla="*/ 746966 h 2613972"/>
              <a:gd name="connsiteX68" fmla="*/ 497577 w 5049473"/>
              <a:gd name="connsiteY68" fmla="*/ 732452 h 2613972"/>
              <a:gd name="connsiteX69" fmla="*/ 352435 w 5049473"/>
              <a:gd name="connsiteY69" fmla="*/ 739709 h 2613972"/>
              <a:gd name="connsiteX70" fmla="*/ 252286 w 5049473"/>
              <a:gd name="connsiteY70" fmla="*/ 797766 h 2613972"/>
              <a:gd name="connsiteX71" fmla="*/ 192777 w 5049473"/>
              <a:gd name="connsiteY71" fmla="*/ 899366 h 2613972"/>
              <a:gd name="connsiteX72" fmla="*/ 187335 w 5049473"/>
              <a:gd name="connsiteY72" fmla="*/ 1033260 h 2613972"/>
              <a:gd name="connsiteX73" fmla="*/ 218177 w 5049473"/>
              <a:gd name="connsiteY73" fmla="*/ 1077529 h 2613972"/>
              <a:gd name="connsiteX74" fmla="*/ 278049 w 5049473"/>
              <a:gd name="connsiteY74" fmla="*/ 1070272 h 2613972"/>
              <a:gd name="connsiteX75" fmla="*/ 297643 w 5049473"/>
              <a:gd name="connsiteY75" fmla="*/ 1029269 h 2613972"/>
              <a:gd name="connsiteX76" fmla="*/ 260995 w 5049473"/>
              <a:gd name="connsiteY76" fmla="*/ 964318 h 2613972"/>
              <a:gd name="connsiteX77" fmla="*/ 172095 w 5049473"/>
              <a:gd name="connsiteY77" fmla="*/ 958875 h 2613972"/>
              <a:gd name="connsiteX78" fmla="*/ 108957 w 5049473"/>
              <a:gd name="connsiteY78" fmla="*/ 1003143 h 2613972"/>
              <a:gd name="connsiteX79" fmla="*/ 54892 w 5049473"/>
              <a:gd name="connsiteY79" fmla="*/ 1073538 h 2613972"/>
              <a:gd name="connsiteX80" fmla="*/ 14252 w 5049473"/>
              <a:gd name="connsiteY80" fmla="*/ 1163526 h 2613972"/>
              <a:gd name="connsiteX81" fmla="*/ 20783 w 5049473"/>
              <a:gd name="connsiteY81" fmla="*/ 1268755 h 2613972"/>
              <a:gd name="connsiteX82" fmla="*/ 69406 w 5049473"/>
              <a:gd name="connsiteY82" fmla="*/ 1320280 h 2613972"/>
              <a:gd name="connsiteX83" fmla="*/ 112949 w 5049473"/>
              <a:gd name="connsiteY83" fmla="*/ 1349309 h 2613972"/>
              <a:gd name="connsiteX84" fmla="*/ 159032 w 5049473"/>
              <a:gd name="connsiteY84" fmla="*/ 1348583 h 2613972"/>
              <a:gd name="connsiteX85" fmla="*/ 217089 w 5049473"/>
              <a:gd name="connsiteY85" fmla="*/ 1323183 h 2613972"/>
              <a:gd name="connsiteX86" fmla="*/ 199672 w 5049473"/>
              <a:gd name="connsiteY86" fmla="*/ 1249886 h 2613972"/>
              <a:gd name="connsiteX87" fmla="*/ 124197 w 5049473"/>
              <a:gd name="connsiteY87" fmla="*/ 1242992 h 2613972"/>
              <a:gd name="connsiteX88" fmla="*/ 54892 w 5049473"/>
              <a:gd name="connsiteY88" fmla="*/ 1269480 h 2613972"/>
              <a:gd name="connsiteX89" fmla="*/ 33120 w 5049473"/>
              <a:gd name="connsiteY89" fmla="*/ 1305766 h 2613972"/>
              <a:gd name="connsiteX90" fmla="*/ 18606 w 5049473"/>
              <a:gd name="connsiteY90" fmla="*/ 1327538 h 2613972"/>
              <a:gd name="connsiteX91" fmla="*/ 4092 w 5049473"/>
              <a:gd name="connsiteY91" fmla="*/ 1386320 h 2613972"/>
              <a:gd name="connsiteX92" fmla="*/ 3729 w 5049473"/>
              <a:gd name="connsiteY92" fmla="*/ 1442926 h 2613972"/>
              <a:gd name="connsiteX93" fmla="*/ 47635 w 5049473"/>
              <a:gd name="connsiteY93" fmla="*/ 1501709 h 2613972"/>
              <a:gd name="connsiteX94" fmla="*/ 91177 w 5049473"/>
              <a:gd name="connsiteY94" fmla="*/ 1530738 h 2613972"/>
              <a:gd name="connsiteX95" fmla="*/ 127100 w 5049473"/>
              <a:gd name="connsiteY95" fmla="*/ 1575006 h 2613972"/>
              <a:gd name="connsiteX96" fmla="*/ 171006 w 5049473"/>
              <a:gd name="connsiteY96" fmla="*/ 1588795 h 2613972"/>
              <a:gd name="connsiteX97" fmla="*/ 228337 w 5049473"/>
              <a:gd name="connsiteY97" fmla="*/ 1568475 h 2613972"/>
              <a:gd name="connsiteX98" fmla="*/ 236683 w 5049473"/>
              <a:gd name="connsiteY98" fmla="*/ 1490460 h 2613972"/>
              <a:gd name="connsiteX99" fmla="*/ 157217 w 5049473"/>
              <a:gd name="connsiteY99" fmla="*/ 1472318 h 2613972"/>
              <a:gd name="connsiteX100" fmla="*/ 105692 w 5049473"/>
              <a:gd name="connsiteY100" fmla="*/ 1508966 h 2613972"/>
              <a:gd name="connsiteX101" fmla="*/ 105692 w 5049473"/>
              <a:gd name="connsiteY101" fmla="*/ 1704909 h 2613972"/>
              <a:gd name="connsiteX102" fmla="*/ 141615 w 5049473"/>
              <a:gd name="connsiteY102" fmla="*/ 1756072 h 2613972"/>
              <a:gd name="connsiteX103" fmla="*/ 192777 w 5049473"/>
              <a:gd name="connsiteY103" fmla="*/ 1799252 h 2613972"/>
              <a:gd name="connsiteX104" fmla="*/ 250835 w 5049473"/>
              <a:gd name="connsiteY104" fmla="*/ 1835538 h 2613972"/>
              <a:gd name="connsiteX105" fmla="*/ 359692 w 5049473"/>
              <a:gd name="connsiteY105" fmla="*/ 1828280 h 2613972"/>
              <a:gd name="connsiteX106" fmla="*/ 394163 w 5049473"/>
              <a:gd name="connsiteY106" fmla="*/ 1803243 h 2613972"/>
              <a:gd name="connsiteX107" fmla="*/ 410492 w 5049473"/>
              <a:gd name="connsiteY107" fmla="*/ 1704909 h 2613972"/>
              <a:gd name="connsiteX108" fmla="*/ 366949 w 5049473"/>
              <a:gd name="connsiteY108" fmla="*/ 1690395 h 2613972"/>
              <a:gd name="connsiteX109" fmla="*/ 316149 w 5049473"/>
              <a:gd name="connsiteY109" fmla="*/ 1697652 h 2613972"/>
              <a:gd name="connsiteX110" fmla="*/ 279863 w 5049473"/>
              <a:gd name="connsiteY110" fmla="*/ 1726680 h 2613972"/>
              <a:gd name="connsiteX111" fmla="*/ 265349 w 5049473"/>
              <a:gd name="connsiteY111" fmla="*/ 1791995 h 2613972"/>
              <a:gd name="connsiteX112" fmla="*/ 276235 w 5049473"/>
              <a:gd name="connsiteY112" fmla="*/ 1945846 h 2613972"/>
              <a:gd name="connsiteX113" fmla="*/ 331026 w 5049473"/>
              <a:gd name="connsiteY113" fmla="*/ 1991203 h 2613972"/>
              <a:gd name="connsiteX114" fmla="*/ 417749 w 5049473"/>
              <a:gd name="connsiteY114" fmla="*/ 2009709 h 2613972"/>
              <a:gd name="connsiteX115" fmla="*/ 526606 w 5049473"/>
              <a:gd name="connsiteY115" fmla="*/ 2002452 h 2613972"/>
              <a:gd name="connsiteX116" fmla="*/ 555635 w 5049473"/>
              <a:gd name="connsiteY116" fmla="*/ 1980680 h 2613972"/>
              <a:gd name="connsiteX117" fmla="*/ 599177 w 5049473"/>
              <a:gd name="connsiteY117" fmla="*/ 1951652 h 2613972"/>
              <a:gd name="connsiteX118" fmla="*/ 628206 w 5049473"/>
              <a:gd name="connsiteY118" fmla="*/ 1908109 h 2613972"/>
              <a:gd name="connsiteX119" fmla="*/ 613692 w 5049473"/>
              <a:gd name="connsiteY119" fmla="*/ 1842795 h 2613972"/>
              <a:gd name="connsiteX120" fmla="*/ 570149 w 5049473"/>
              <a:gd name="connsiteY120" fmla="*/ 1799252 h 2613972"/>
              <a:gd name="connsiteX121" fmla="*/ 528057 w 5049473"/>
              <a:gd name="connsiteY121" fmla="*/ 1807235 h 2613972"/>
              <a:gd name="connsiteX122" fmla="*/ 481249 w 5049473"/>
              <a:gd name="connsiteY122" fmla="*/ 1905206 h 2613972"/>
              <a:gd name="connsiteX123" fmla="*/ 555635 w 5049473"/>
              <a:gd name="connsiteY123" fmla="*/ 2002452 h 2613972"/>
              <a:gd name="connsiteX124" fmla="*/ 570149 w 5049473"/>
              <a:gd name="connsiteY124" fmla="*/ 2024223 h 2613972"/>
              <a:gd name="connsiteX125" fmla="*/ 700777 w 5049473"/>
              <a:gd name="connsiteY125" fmla="*/ 2075023 h 2613972"/>
              <a:gd name="connsiteX126" fmla="*/ 737063 w 5049473"/>
              <a:gd name="connsiteY126" fmla="*/ 2089538 h 2613972"/>
              <a:gd name="connsiteX127" fmla="*/ 867692 w 5049473"/>
              <a:gd name="connsiteY127" fmla="*/ 2126549 h 2613972"/>
              <a:gd name="connsiteX128" fmla="*/ 969292 w 5049473"/>
              <a:gd name="connsiteY128" fmla="*/ 2154852 h 2613972"/>
              <a:gd name="connsiteX129" fmla="*/ 1078149 w 5049473"/>
              <a:gd name="connsiteY129" fmla="*/ 2140338 h 2613972"/>
              <a:gd name="connsiteX130" fmla="*/ 1128949 w 5049473"/>
              <a:gd name="connsiteY130" fmla="*/ 2111309 h 2613972"/>
              <a:gd name="connsiteX131" fmla="*/ 1259033 w 5049473"/>
              <a:gd name="connsiteY131" fmla="*/ 2060237 h 2613972"/>
              <a:gd name="connsiteX132" fmla="*/ 1321989 w 5049473"/>
              <a:gd name="connsiteY132" fmla="*/ 1954464 h 2613972"/>
              <a:gd name="connsiteX133" fmla="*/ 1291418 w 5049473"/>
              <a:gd name="connsiteY133" fmla="*/ 1838440 h 2613972"/>
              <a:gd name="connsiteX134" fmla="*/ 1223292 w 5049473"/>
              <a:gd name="connsiteY134" fmla="*/ 1821023 h 2613972"/>
              <a:gd name="connsiteX135" fmla="*/ 1129675 w 5049473"/>
              <a:gd name="connsiteY135" fmla="*/ 1839892 h 2613972"/>
              <a:gd name="connsiteX136" fmla="*/ 1107177 w 5049473"/>
              <a:gd name="connsiteY136" fmla="*/ 1900852 h 2613972"/>
              <a:gd name="connsiteX137" fmla="*/ 1085406 w 5049473"/>
              <a:gd name="connsiteY137" fmla="*/ 2009709 h 2613972"/>
              <a:gd name="connsiteX138" fmla="*/ 1020092 w 5049473"/>
              <a:gd name="connsiteY138" fmla="*/ 2002452 h 2613972"/>
              <a:gd name="connsiteX139" fmla="*/ 984532 w 5049473"/>
              <a:gd name="connsiteY139" fmla="*/ 1918269 h 2613972"/>
              <a:gd name="connsiteX140" fmla="*/ 996869 w 5049473"/>
              <a:gd name="connsiteY140" fmla="*/ 1814492 h 2613972"/>
              <a:gd name="connsiteX141" fmla="*/ 1080054 w 5049473"/>
              <a:gd name="connsiteY141" fmla="*/ 1747817 h 2613972"/>
              <a:gd name="connsiteX142" fmla="*/ 1230549 w 5049473"/>
              <a:gd name="connsiteY142" fmla="*/ 1697652 h 2613972"/>
              <a:gd name="connsiteX143" fmla="*/ 1339406 w 5049473"/>
              <a:gd name="connsiteY143" fmla="*/ 1704909 h 2613972"/>
              <a:gd name="connsiteX144" fmla="*/ 1426492 w 5049473"/>
              <a:gd name="connsiteY144" fmla="*/ 1748452 h 2613972"/>
              <a:gd name="connsiteX145" fmla="*/ 1480557 w 5049473"/>
              <a:gd name="connsiteY145" fmla="*/ 1799252 h 2613972"/>
              <a:gd name="connsiteX146" fmla="*/ 1510312 w 5049473"/>
              <a:gd name="connsiteY146" fmla="*/ 1866380 h 2613972"/>
              <a:gd name="connsiteX147" fmla="*/ 1511037 w 5049473"/>
              <a:gd name="connsiteY147" fmla="*/ 1968706 h 2613972"/>
              <a:gd name="connsiteX148" fmla="*/ 1463866 w 5049473"/>
              <a:gd name="connsiteY148" fmla="*/ 2053615 h 2613972"/>
              <a:gd name="connsiteX149" fmla="*/ 1404720 w 5049473"/>
              <a:gd name="connsiteY149" fmla="*/ 2169366 h 2613972"/>
              <a:gd name="connsiteX150" fmla="*/ 1368435 w 5049473"/>
              <a:gd name="connsiteY150" fmla="*/ 2299995 h 2613972"/>
              <a:gd name="connsiteX151" fmla="*/ 1370975 w 5049473"/>
              <a:gd name="connsiteY151" fmla="*/ 2456023 h 2613972"/>
              <a:gd name="connsiteX152" fmla="*/ 1513577 w 5049473"/>
              <a:gd name="connsiteY152" fmla="*/ 2561252 h 2613972"/>
              <a:gd name="connsiteX153" fmla="*/ 1636949 w 5049473"/>
              <a:gd name="connsiteY153" fmla="*/ 2597538 h 2613972"/>
              <a:gd name="connsiteX154" fmla="*/ 1813297 w 5049473"/>
              <a:gd name="connsiteY154" fmla="*/ 2613957 h 2613972"/>
              <a:gd name="connsiteX155" fmla="*/ 1929775 w 5049473"/>
              <a:gd name="connsiteY155" fmla="*/ 2579213 h 2613972"/>
              <a:gd name="connsiteX156" fmla="*/ 1963520 w 5049473"/>
              <a:gd name="connsiteY156" fmla="*/ 2503195 h 2613972"/>
              <a:gd name="connsiteX157" fmla="*/ 2006337 w 5049473"/>
              <a:gd name="connsiteY157" fmla="*/ 2321766 h 2613972"/>
              <a:gd name="connsiteX158" fmla="*/ 2043349 w 5049473"/>
              <a:gd name="connsiteY158" fmla="*/ 2118566 h 2613972"/>
              <a:gd name="connsiteX159" fmla="*/ 2102495 w 5049473"/>
              <a:gd name="connsiteY159" fmla="*/ 1994469 h 2613972"/>
              <a:gd name="connsiteX160" fmla="*/ 2221512 w 5049473"/>
              <a:gd name="connsiteY160" fmla="*/ 1885975 h 2613972"/>
              <a:gd name="connsiteX161" fmla="*/ 2333362 w 5049473"/>
              <a:gd name="connsiteY161" fmla="*/ 1873365 h 2613972"/>
              <a:gd name="connsiteX162" fmla="*/ 2398949 w 5049473"/>
              <a:gd name="connsiteY162" fmla="*/ 1886338 h 2613972"/>
              <a:gd name="connsiteX163" fmla="*/ 2457006 w 5049473"/>
              <a:gd name="connsiteY163" fmla="*/ 1937138 h 2613972"/>
              <a:gd name="connsiteX164" fmla="*/ 2493292 w 5049473"/>
              <a:gd name="connsiteY164" fmla="*/ 1980680 h 2613972"/>
              <a:gd name="connsiteX165" fmla="*/ 2533387 w 5049473"/>
              <a:gd name="connsiteY165" fmla="*/ 2070850 h 2613972"/>
              <a:gd name="connsiteX166" fmla="*/ 2542550 w 5049473"/>
              <a:gd name="connsiteY166" fmla="*/ 2186783 h 2613972"/>
              <a:gd name="connsiteX167" fmla="*/ 2476600 w 5049473"/>
              <a:gd name="connsiteY167" fmla="*/ 2276772 h 2613972"/>
              <a:gd name="connsiteX168" fmla="*/ 2332092 w 5049473"/>
              <a:gd name="connsiteY168" fmla="*/ 2284845 h 2613972"/>
              <a:gd name="connsiteX169" fmla="*/ 2435144 w 5049473"/>
              <a:gd name="connsiteY169" fmla="*/ 2156666 h 2613972"/>
              <a:gd name="connsiteX170" fmla="*/ 2379899 w 5049473"/>
              <a:gd name="connsiteY170" fmla="*/ 2052435 h 2613972"/>
              <a:gd name="connsiteX171" fmla="*/ 2275577 w 5049473"/>
              <a:gd name="connsiteY171" fmla="*/ 2024223 h 2613972"/>
              <a:gd name="connsiteX172" fmla="*/ 2152206 w 5049473"/>
              <a:gd name="connsiteY172" fmla="*/ 2118566 h 2613972"/>
              <a:gd name="connsiteX173" fmla="*/ 2130435 w 5049473"/>
              <a:gd name="connsiteY173" fmla="*/ 2358052 h 2613972"/>
              <a:gd name="connsiteX174" fmla="*/ 2209265 w 5049473"/>
              <a:gd name="connsiteY174" fmla="*/ 2471898 h 2613972"/>
              <a:gd name="connsiteX175" fmla="*/ 2319120 w 5049473"/>
              <a:gd name="connsiteY175" fmla="*/ 2539480 h 2613972"/>
              <a:gd name="connsiteX176" fmla="*/ 2532662 w 5049473"/>
              <a:gd name="connsiteY176" fmla="*/ 2572682 h 2613972"/>
              <a:gd name="connsiteX177" fmla="*/ 2587635 w 5049473"/>
              <a:gd name="connsiteY177" fmla="*/ 2488680 h 2613972"/>
              <a:gd name="connsiteX178" fmla="*/ 2594892 w 5049473"/>
              <a:gd name="connsiteY178" fmla="*/ 2416109 h 2613972"/>
              <a:gd name="connsiteX179" fmla="*/ 2790835 w 5049473"/>
              <a:gd name="connsiteY179" fmla="*/ 2459652 h 2613972"/>
              <a:gd name="connsiteX180" fmla="*/ 2767612 w 5049473"/>
              <a:gd name="connsiteY180" fmla="*/ 2272145 h 2613972"/>
              <a:gd name="connsiteX181" fmla="*/ 2980246 w 5049473"/>
              <a:gd name="connsiteY181" fmla="*/ 2288837 h 2613972"/>
              <a:gd name="connsiteX182" fmla="*/ 2916474 w 5049473"/>
              <a:gd name="connsiteY182" fmla="*/ 2071576 h 2613972"/>
              <a:gd name="connsiteX183" fmla="*/ 3146435 w 5049473"/>
              <a:gd name="connsiteY183" fmla="*/ 2045995 h 2613972"/>
              <a:gd name="connsiteX184" fmla="*/ 3023063 w 5049473"/>
              <a:gd name="connsiteY184" fmla="*/ 1850052 h 2613972"/>
              <a:gd name="connsiteX185" fmla="*/ 3251300 w 5049473"/>
              <a:gd name="connsiteY185" fmla="*/ 1833179 h 2613972"/>
              <a:gd name="connsiteX186" fmla="*/ 3091099 w 5049473"/>
              <a:gd name="connsiteY186" fmla="*/ 1654109 h 2613972"/>
              <a:gd name="connsiteX187" fmla="*/ 3298835 w 5049473"/>
              <a:gd name="connsiteY187" fmla="*/ 1574280 h 2613972"/>
              <a:gd name="connsiteX188" fmla="*/ 3119402 w 5049473"/>
              <a:gd name="connsiteY188" fmla="*/ 1427233 h 2613972"/>
              <a:gd name="connsiteX189" fmla="*/ 3313349 w 5049473"/>
              <a:gd name="connsiteY189" fmla="*/ 1269480 h 2613972"/>
              <a:gd name="connsiteX190" fmla="*/ 3097993 w 5049473"/>
              <a:gd name="connsiteY190" fmla="*/ 1179401 h 2613972"/>
              <a:gd name="connsiteX191" fmla="*/ 3255292 w 5049473"/>
              <a:gd name="connsiteY191" fmla="*/ 1000966 h 2613972"/>
              <a:gd name="connsiteX192" fmla="*/ 3028325 w 5049473"/>
              <a:gd name="connsiteY192" fmla="*/ 929937 h 2613972"/>
              <a:gd name="connsiteX193" fmla="*/ 3131920 w 5049473"/>
              <a:gd name="connsiteY193" fmla="*/ 710680 h 2613972"/>
              <a:gd name="connsiteX194" fmla="*/ 2892435 w 5049473"/>
              <a:gd name="connsiteY194" fmla="*/ 652623 h 2613972"/>
              <a:gd name="connsiteX195" fmla="*/ 2976527 w 5049473"/>
              <a:gd name="connsiteY195" fmla="*/ 470741 h 2613972"/>
              <a:gd name="connsiteX196" fmla="*/ 2736950 w 5049473"/>
              <a:gd name="connsiteY196" fmla="*/ 453233 h 2613972"/>
              <a:gd name="connsiteX197" fmla="*/ 2725520 w 5049473"/>
              <a:gd name="connsiteY197" fmla="*/ 297023 h 2613972"/>
              <a:gd name="connsiteX198" fmla="*/ 2711006 w 5049473"/>
              <a:gd name="connsiteY198" fmla="*/ 238966 h 2613972"/>
              <a:gd name="connsiteX0" fmla="*/ 4779292 w 5049473"/>
              <a:gd name="connsiteY0" fmla="*/ 514738 h 2613972"/>
              <a:gd name="connsiteX1" fmla="*/ 4821292 w 5049473"/>
              <a:gd name="connsiteY1" fmla="*/ 565900 h 2613972"/>
              <a:gd name="connsiteX2" fmla="*/ 4891596 w 5049473"/>
              <a:gd name="connsiteY2" fmla="*/ 551023 h 2613972"/>
              <a:gd name="connsiteX3" fmla="*/ 4895406 w 5049473"/>
              <a:gd name="connsiteY3" fmla="*/ 471195 h 2613972"/>
              <a:gd name="connsiteX4" fmla="*/ 4843880 w 5049473"/>
              <a:gd name="connsiteY4" fmla="*/ 423479 h 2613972"/>
              <a:gd name="connsiteX5" fmla="*/ 4750263 w 5049473"/>
              <a:gd name="connsiteY5" fmla="*/ 427652 h 2613972"/>
              <a:gd name="connsiteX6" fmla="*/ 4684223 w 5049473"/>
              <a:gd name="connsiteY6" fmla="*/ 528435 h 2613972"/>
              <a:gd name="connsiteX7" fmla="*/ 4706720 w 5049473"/>
              <a:gd name="connsiteY7" fmla="*/ 674395 h 2613972"/>
              <a:gd name="connsiteX8" fmla="*/ 4801063 w 5049473"/>
              <a:gd name="connsiteY8" fmla="*/ 739709 h 2613972"/>
              <a:gd name="connsiteX9" fmla="*/ 4915000 w 5049473"/>
              <a:gd name="connsiteY9" fmla="*/ 721385 h 2613972"/>
              <a:gd name="connsiteX10" fmla="*/ 5038190 w 5049473"/>
              <a:gd name="connsiteY10" fmla="*/ 586946 h 2613972"/>
              <a:gd name="connsiteX11" fmla="*/ 5035106 w 5049473"/>
              <a:gd name="connsiteY11" fmla="*/ 445432 h 2613972"/>
              <a:gd name="connsiteX12" fmla="*/ 4960720 w 5049473"/>
              <a:gd name="connsiteY12" fmla="*/ 318795 h 2613972"/>
              <a:gd name="connsiteX13" fmla="*/ 4769676 w 5049473"/>
              <a:gd name="connsiteY13" fmla="*/ 166395 h 2613972"/>
              <a:gd name="connsiteX14" fmla="*/ 4568835 w 5049473"/>
              <a:gd name="connsiteY14" fmla="*/ 72052 h 2613972"/>
              <a:gd name="connsiteX15" fmla="*/ 4264035 w 5049473"/>
              <a:gd name="connsiteY15" fmla="*/ 6738 h 2613972"/>
              <a:gd name="connsiteX16" fmla="*/ 3939822 w 5049473"/>
              <a:gd name="connsiteY16" fmla="*/ 9550 h 2613972"/>
              <a:gd name="connsiteX17" fmla="*/ 3722380 w 5049473"/>
              <a:gd name="connsiteY17" fmla="*/ 72778 h 2613972"/>
              <a:gd name="connsiteX18" fmla="*/ 3547755 w 5049473"/>
              <a:gd name="connsiteY18" fmla="*/ 254932 h 2613972"/>
              <a:gd name="connsiteX19" fmla="*/ 3502035 w 5049473"/>
              <a:gd name="connsiteY19" fmla="*/ 427652 h 2613972"/>
              <a:gd name="connsiteX20" fmla="*/ 3501672 w 5049473"/>
              <a:gd name="connsiteY20" fmla="*/ 560095 h 2613972"/>
              <a:gd name="connsiteX21" fmla="*/ 3554649 w 5049473"/>
              <a:gd name="connsiteY21" fmla="*/ 674395 h 2613972"/>
              <a:gd name="connsiteX22" fmla="*/ 3638106 w 5049473"/>
              <a:gd name="connsiteY22" fmla="*/ 736806 h 2613972"/>
              <a:gd name="connsiteX23" fmla="*/ 3756397 w 5049473"/>
              <a:gd name="connsiteY23" fmla="*/ 759303 h 2613972"/>
              <a:gd name="connsiteX24" fmla="*/ 3886663 w 5049473"/>
              <a:gd name="connsiteY24" fmla="*/ 746966 h 2613972"/>
              <a:gd name="connsiteX25" fmla="*/ 3980643 w 5049473"/>
              <a:gd name="connsiteY25" fmla="*/ 665686 h 2613972"/>
              <a:gd name="connsiteX26" fmla="*/ 4000237 w 5049473"/>
              <a:gd name="connsiteY26" fmla="*/ 584043 h 2613972"/>
              <a:gd name="connsiteX27" fmla="*/ 3943450 w 5049473"/>
              <a:gd name="connsiteY27" fmla="*/ 487160 h 2613972"/>
              <a:gd name="connsiteX28" fmla="*/ 3866706 w 5049473"/>
              <a:gd name="connsiteY28" fmla="*/ 455229 h 2613972"/>
              <a:gd name="connsiteX29" fmla="*/ 3801120 w 5049473"/>
              <a:gd name="connsiteY29" fmla="*/ 466659 h 2613972"/>
              <a:gd name="connsiteX30" fmla="*/ 3763292 w 5049473"/>
              <a:gd name="connsiteY30" fmla="*/ 536509 h 2613972"/>
              <a:gd name="connsiteX31" fmla="*/ 3770005 w 5049473"/>
              <a:gd name="connsiteY31" fmla="*/ 633845 h 2613972"/>
              <a:gd name="connsiteX32" fmla="*/ 3681286 w 5049473"/>
              <a:gd name="connsiteY32" fmla="*/ 546669 h 2613972"/>
              <a:gd name="connsiteX33" fmla="*/ 3668949 w 5049473"/>
              <a:gd name="connsiteY33" fmla="*/ 442166 h 2613972"/>
              <a:gd name="connsiteX34" fmla="*/ 3724285 w 5049473"/>
              <a:gd name="connsiteY34" fmla="*/ 353992 h 2613972"/>
              <a:gd name="connsiteX35" fmla="*/ 3827427 w 5049473"/>
              <a:gd name="connsiteY35" fmla="*/ 318069 h 2613972"/>
              <a:gd name="connsiteX36" fmla="*/ 3959235 w 5049473"/>
              <a:gd name="connsiteY36" fmla="*/ 340566 h 2613972"/>
              <a:gd name="connsiteX37" fmla="*/ 4097120 w 5049473"/>
              <a:gd name="connsiteY37" fmla="*/ 485709 h 2613972"/>
              <a:gd name="connsiteX38" fmla="*/ 4111997 w 5049473"/>
              <a:gd name="connsiteY38" fmla="*/ 627586 h 2613972"/>
              <a:gd name="connsiteX39" fmla="*/ 4060835 w 5049473"/>
              <a:gd name="connsiteY39" fmla="*/ 775995 h 2613972"/>
              <a:gd name="connsiteX40" fmla="*/ 3946897 w 5049473"/>
              <a:gd name="connsiteY40" fmla="*/ 858000 h 2613972"/>
              <a:gd name="connsiteX41" fmla="*/ 3780255 w 5049473"/>
              <a:gd name="connsiteY41" fmla="*/ 892472 h 2613972"/>
              <a:gd name="connsiteX42" fmla="*/ 3567349 w 5049473"/>
              <a:gd name="connsiteY42" fmla="*/ 870338 h 2613972"/>
              <a:gd name="connsiteX43" fmla="*/ 3353626 w 5049473"/>
              <a:gd name="connsiteY43" fmla="*/ 705873 h 2613972"/>
              <a:gd name="connsiteX44" fmla="*/ 3189252 w 5049473"/>
              <a:gd name="connsiteY44" fmla="*/ 389915 h 2613972"/>
              <a:gd name="connsiteX45" fmla="*/ 3013629 w 5049473"/>
              <a:gd name="connsiteY45" fmla="*/ 211389 h 2613972"/>
              <a:gd name="connsiteX46" fmla="*/ 2684880 w 5049473"/>
              <a:gd name="connsiteY46" fmla="*/ 71326 h 2613972"/>
              <a:gd name="connsiteX47" fmla="*/ 2275577 w 5049473"/>
              <a:gd name="connsiteY47" fmla="*/ 28509 h 2613972"/>
              <a:gd name="connsiteX48" fmla="*/ 1745443 w 5049473"/>
              <a:gd name="connsiteY48" fmla="*/ 58626 h 2613972"/>
              <a:gd name="connsiteX49" fmla="*/ 1275906 w 5049473"/>
              <a:gd name="connsiteY49" fmla="*/ 154783 h 2613972"/>
              <a:gd name="connsiteX50" fmla="*/ 969292 w 5049473"/>
              <a:gd name="connsiteY50" fmla="*/ 267995 h 2613972"/>
              <a:gd name="connsiteX51" fmla="*/ 763189 w 5049473"/>
              <a:gd name="connsiteY51" fmla="*/ 427289 h 2613972"/>
              <a:gd name="connsiteX52" fmla="*/ 693520 w 5049473"/>
              <a:gd name="connsiteY52" fmla="*/ 507480 h 2613972"/>
              <a:gd name="connsiteX53" fmla="*/ 664492 w 5049473"/>
              <a:gd name="connsiteY53" fmla="*/ 551023 h 2613972"/>
              <a:gd name="connsiteX54" fmla="*/ 642720 w 5049473"/>
              <a:gd name="connsiteY54" fmla="*/ 616338 h 2613972"/>
              <a:gd name="connsiteX55" fmla="*/ 651792 w 5049473"/>
              <a:gd name="connsiteY55" fmla="*/ 747692 h 2613972"/>
              <a:gd name="connsiteX56" fmla="*/ 700052 w 5049473"/>
              <a:gd name="connsiteY56" fmla="*/ 811192 h 2613972"/>
              <a:gd name="connsiteX57" fmla="*/ 751577 w 5049473"/>
              <a:gd name="connsiteY57" fmla="*/ 811555 h 2613972"/>
              <a:gd name="connsiteX58" fmla="*/ 775889 w 5049473"/>
              <a:gd name="connsiteY58" fmla="*/ 755675 h 2613972"/>
              <a:gd name="connsiteX59" fmla="*/ 764640 w 5049473"/>
              <a:gd name="connsiteY59" fmla="*/ 686006 h 2613972"/>
              <a:gd name="connsiteX60" fmla="*/ 704769 w 5049473"/>
              <a:gd name="connsiteY60" fmla="*/ 651172 h 2613972"/>
              <a:gd name="connsiteX61" fmla="*/ 567246 w 5049473"/>
              <a:gd name="connsiteY61" fmla="*/ 645729 h 2613972"/>
              <a:gd name="connsiteX62" fmla="*/ 468549 w 5049473"/>
              <a:gd name="connsiteY62" fmla="*/ 688909 h 2613972"/>
              <a:gd name="connsiteX63" fmla="*/ 446777 w 5049473"/>
              <a:gd name="connsiteY63" fmla="*/ 761480 h 2613972"/>
              <a:gd name="connsiteX64" fmla="*/ 475806 w 5049473"/>
              <a:gd name="connsiteY64" fmla="*/ 855823 h 2613972"/>
              <a:gd name="connsiteX65" fmla="*/ 533863 w 5049473"/>
              <a:gd name="connsiteY65" fmla="*/ 848566 h 2613972"/>
              <a:gd name="connsiteX66" fmla="*/ 541120 w 5049473"/>
              <a:gd name="connsiteY66" fmla="*/ 826795 h 2613972"/>
              <a:gd name="connsiteX67" fmla="*/ 519349 w 5049473"/>
              <a:gd name="connsiteY67" fmla="*/ 746966 h 2613972"/>
              <a:gd name="connsiteX68" fmla="*/ 497577 w 5049473"/>
              <a:gd name="connsiteY68" fmla="*/ 732452 h 2613972"/>
              <a:gd name="connsiteX69" fmla="*/ 352435 w 5049473"/>
              <a:gd name="connsiteY69" fmla="*/ 739709 h 2613972"/>
              <a:gd name="connsiteX70" fmla="*/ 252286 w 5049473"/>
              <a:gd name="connsiteY70" fmla="*/ 797766 h 2613972"/>
              <a:gd name="connsiteX71" fmla="*/ 192777 w 5049473"/>
              <a:gd name="connsiteY71" fmla="*/ 899366 h 2613972"/>
              <a:gd name="connsiteX72" fmla="*/ 187335 w 5049473"/>
              <a:gd name="connsiteY72" fmla="*/ 1033260 h 2613972"/>
              <a:gd name="connsiteX73" fmla="*/ 218177 w 5049473"/>
              <a:gd name="connsiteY73" fmla="*/ 1077529 h 2613972"/>
              <a:gd name="connsiteX74" fmla="*/ 278049 w 5049473"/>
              <a:gd name="connsiteY74" fmla="*/ 1070272 h 2613972"/>
              <a:gd name="connsiteX75" fmla="*/ 297643 w 5049473"/>
              <a:gd name="connsiteY75" fmla="*/ 1029269 h 2613972"/>
              <a:gd name="connsiteX76" fmla="*/ 260995 w 5049473"/>
              <a:gd name="connsiteY76" fmla="*/ 964318 h 2613972"/>
              <a:gd name="connsiteX77" fmla="*/ 172095 w 5049473"/>
              <a:gd name="connsiteY77" fmla="*/ 958875 h 2613972"/>
              <a:gd name="connsiteX78" fmla="*/ 108957 w 5049473"/>
              <a:gd name="connsiteY78" fmla="*/ 1003143 h 2613972"/>
              <a:gd name="connsiteX79" fmla="*/ 54892 w 5049473"/>
              <a:gd name="connsiteY79" fmla="*/ 1073538 h 2613972"/>
              <a:gd name="connsiteX80" fmla="*/ 14252 w 5049473"/>
              <a:gd name="connsiteY80" fmla="*/ 1163526 h 2613972"/>
              <a:gd name="connsiteX81" fmla="*/ 20783 w 5049473"/>
              <a:gd name="connsiteY81" fmla="*/ 1268755 h 2613972"/>
              <a:gd name="connsiteX82" fmla="*/ 69406 w 5049473"/>
              <a:gd name="connsiteY82" fmla="*/ 1320280 h 2613972"/>
              <a:gd name="connsiteX83" fmla="*/ 112949 w 5049473"/>
              <a:gd name="connsiteY83" fmla="*/ 1349309 h 2613972"/>
              <a:gd name="connsiteX84" fmla="*/ 159032 w 5049473"/>
              <a:gd name="connsiteY84" fmla="*/ 1348583 h 2613972"/>
              <a:gd name="connsiteX85" fmla="*/ 217089 w 5049473"/>
              <a:gd name="connsiteY85" fmla="*/ 1323183 h 2613972"/>
              <a:gd name="connsiteX86" fmla="*/ 199672 w 5049473"/>
              <a:gd name="connsiteY86" fmla="*/ 1249886 h 2613972"/>
              <a:gd name="connsiteX87" fmla="*/ 124197 w 5049473"/>
              <a:gd name="connsiteY87" fmla="*/ 1242992 h 2613972"/>
              <a:gd name="connsiteX88" fmla="*/ 54892 w 5049473"/>
              <a:gd name="connsiteY88" fmla="*/ 1269480 h 2613972"/>
              <a:gd name="connsiteX89" fmla="*/ 33120 w 5049473"/>
              <a:gd name="connsiteY89" fmla="*/ 1305766 h 2613972"/>
              <a:gd name="connsiteX90" fmla="*/ 18606 w 5049473"/>
              <a:gd name="connsiteY90" fmla="*/ 1327538 h 2613972"/>
              <a:gd name="connsiteX91" fmla="*/ 4092 w 5049473"/>
              <a:gd name="connsiteY91" fmla="*/ 1386320 h 2613972"/>
              <a:gd name="connsiteX92" fmla="*/ 3729 w 5049473"/>
              <a:gd name="connsiteY92" fmla="*/ 1442926 h 2613972"/>
              <a:gd name="connsiteX93" fmla="*/ 47635 w 5049473"/>
              <a:gd name="connsiteY93" fmla="*/ 1501709 h 2613972"/>
              <a:gd name="connsiteX94" fmla="*/ 91177 w 5049473"/>
              <a:gd name="connsiteY94" fmla="*/ 1530738 h 2613972"/>
              <a:gd name="connsiteX95" fmla="*/ 127100 w 5049473"/>
              <a:gd name="connsiteY95" fmla="*/ 1575006 h 2613972"/>
              <a:gd name="connsiteX96" fmla="*/ 171006 w 5049473"/>
              <a:gd name="connsiteY96" fmla="*/ 1588795 h 2613972"/>
              <a:gd name="connsiteX97" fmla="*/ 228337 w 5049473"/>
              <a:gd name="connsiteY97" fmla="*/ 1568475 h 2613972"/>
              <a:gd name="connsiteX98" fmla="*/ 236683 w 5049473"/>
              <a:gd name="connsiteY98" fmla="*/ 1490460 h 2613972"/>
              <a:gd name="connsiteX99" fmla="*/ 157217 w 5049473"/>
              <a:gd name="connsiteY99" fmla="*/ 1472318 h 2613972"/>
              <a:gd name="connsiteX100" fmla="*/ 105692 w 5049473"/>
              <a:gd name="connsiteY100" fmla="*/ 1508966 h 2613972"/>
              <a:gd name="connsiteX101" fmla="*/ 105692 w 5049473"/>
              <a:gd name="connsiteY101" fmla="*/ 1704909 h 2613972"/>
              <a:gd name="connsiteX102" fmla="*/ 141615 w 5049473"/>
              <a:gd name="connsiteY102" fmla="*/ 1756072 h 2613972"/>
              <a:gd name="connsiteX103" fmla="*/ 192777 w 5049473"/>
              <a:gd name="connsiteY103" fmla="*/ 1799252 h 2613972"/>
              <a:gd name="connsiteX104" fmla="*/ 250835 w 5049473"/>
              <a:gd name="connsiteY104" fmla="*/ 1835538 h 2613972"/>
              <a:gd name="connsiteX105" fmla="*/ 359692 w 5049473"/>
              <a:gd name="connsiteY105" fmla="*/ 1828280 h 2613972"/>
              <a:gd name="connsiteX106" fmla="*/ 394163 w 5049473"/>
              <a:gd name="connsiteY106" fmla="*/ 1803243 h 2613972"/>
              <a:gd name="connsiteX107" fmla="*/ 410492 w 5049473"/>
              <a:gd name="connsiteY107" fmla="*/ 1704909 h 2613972"/>
              <a:gd name="connsiteX108" fmla="*/ 366949 w 5049473"/>
              <a:gd name="connsiteY108" fmla="*/ 1690395 h 2613972"/>
              <a:gd name="connsiteX109" fmla="*/ 316149 w 5049473"/>
              <a:gd name="connsiteY109" fmla="*/ 1697652 h 2613972"/>
              <a:gd name="connsiteX110" fmla="*/ 279863 w 5049473"/>
              <a:gd name="connsiteY110" fmla="*/ 1726680 h 2613972"/>
              <a:gd name="connsiteX111" fmla="*/ 265349 w 5049473"/>
              <a:gd name="connsiteY111" fmla="*/ 1791995 h 2613972"/>
              <a:gd name="connsiteX112" fmla="*/ 276235 w 5049473"/>
              <a:gd name="connsiteY112" fmla="*/ 1945846 h 2613972"/>
              <a:gd name="connsiteX113" fmla="*/ 331026 w 5049473"/>
              <a:gd name="connsiteY113" fmla="*/ 1991203 h 2613972"/>
              <a:gd name="connsiteX114" fmla="*/ 417749 w 5049473"/>
              <a:gd name="connsiteY114" fmla="*/ 2009709 h 2613972"/>
              <a:gd name="connsiteX115" fmla="*/ 526606 w 5049473"/>
              <a:gd name="connsiteY115" fmla="*/ 2002452 h 2613972"/>
              <a:gd name="connsiteX116" fmla="*/ 555635 w 5049473"/>
              <a:gd name="connsiteY116" fmla="*/ 1980680 h 2613972"/>
              <a:gd name="connsiteX117" fmla="*/ 599177 w 5049473"/>
              <a:gd name="connsiteY117" fmla="*/ 1951652 h 2613972"/>
              <a:gd name="connsiteX118" fmla="*/ 628206 w 5049473"/>
              <a:gd name="connsiteY118" fmla="*/ 1908109 h 2613972"/>
              <a:gd name="connsiteX119" fmla="*/ 613692 w 5049473"/>
              <a:gd name="connsiteY119" fmla="*/ 1842795 h 2613972"/>
              <a:gd name="connsiteX120" fmla="*/ 570149 w 5049473"/>
              <a:gd name="connsiteY120" fmla="*/ 1799252 h 2613972"/>
              <a:gd name="connsiteX121" fmla="*/ 528057 w 5049473"/>
              <a:gd name="connsiteY121" fmla="*/ 1807235 h 2613972"/>
              <a:gd name="connsiteX122" fmla="*/ 481249 w 5049473"/>
              <a:gd name="connsiteY122" fmla="*/ 1905206 h 2613972"/>
              <a:gd name="connsiteX123" fmla="*/ 555635 w 5049473"/>
              <a:gd name="connsiteY123" fmla="*/ 2002452 h 2613972"/>
              <a:gd name="connsiteX124" fmla="*/ 570149 w 5049473"/>
              <a:gd name="connsiteY124" fmla="*/ 2024223 h 2613972"/>
              <a:gd name="connsiteX125" fmla="*/ 700777 w 5049473"/>
              <a:gd name="connsiteY125" fmla="*/ 2075023 h 2613972"/>
              <a:gd name="connsiteX126" fmla="*/ 737063 w 5049473"/>
              <a:gd name="connsiteY126" fmla="*/ 2089538 h 2613972"/>
              <a:gd name="connsiteX127" fmla="*/ 867692 w 5049473"/>
              <a:gd name="connsiteY127" fmla="*/ 2126549 h 2613972"/>
              <a:gd name="connsiteX128" fmla="*/ 969292 w 5049473"/>
              <a:gd name="connsiteY128" fmla="*/ 2154852 h 2613972"/>
              <a:gd name="connsiteX129" fmla="*/ 1078149 w 5049473"/>
              <a:gd name="connsiteY129" fmla="*/ 2140338 h 2613972"/>
              <a:gd name="connsiteX130" fmla="*/ 1128949 w 5049473"/>
              <a:gd name="connsiteY130" fmla="*/ 2111309 h 2613972"/>
              <a:gd name="connsiteX131" fmla="*/ 1259033 w 5049473"/>
              <a:gd name="connsiteY131" fmla="*/ 2060237 h 2613972"/>
              <a:gd name="connsiteX132" fmla="*/ 1321989 w 5049473"/>
              <a:gd name="connsiteY132" fmla="*/ 1954464 h 2613972"/>
              <a:gd name="connsiteX133" fmla="*/ 1291418 w 5049473"/>
              <a:gd name="connsiteY133" fmla="*/ 1838440 h 2613972"/>
              <a:gd name="connsiteX134" fmla="*/ 1223292 w 5049473"/>
              <a:gd name="connsiteY134" fmla="*/ 1821023 h 2613972"/>
              <a:gd name="connsiteX135" fmla="*/ 1129675 w 5049473"/>
              <a:gd name="connsiteY135" fmla="*/ 1839892 h 2613972"/>
              <a:gd name="connsiteX136" fmla="*/ 1107177 w 5049473"/>
              <a:gd name="connsiteY136" fmla="*/ 1900852 h 2613972"/>
              <a:gd name="connsiteX137" fmla="*/ 1085406 w 5049473"/>
              <a:gd name="connsiteY137" fmla="*/ 2009709 h 2613972"/>
              <a:gd name="connsiteX138" fmla="*/ 1020092 w 5049473"/>
              <a:gd name="connsiteY138" fmla="*/ 2002452 h 2613972"/>
              <a:gd name="connsiteX139" fmla="*/ 984532 w 5049473"/>
              <a:gd name="connsiteY139" fmla="*/ 1918269 h 2613972"/>
              <a:gd name="connsiteX140" fmla="*/ 1015919 w 5049473"/>
              <a:gd name="connsiteY140" fmla="*/ 1822112 h 2613972"/>
              <a:gd name="connsiteX141" fmla="*/ 1080054 w 5049473"/>
              <a:gd name="connsiteY141" fmla="*/ 1747817 h 2613972"/>
              <a:gd name="connsiteX142" fmla="*/ 1230549 w 5049473"/>
              <a:gd name="connsiteY142" fmla="*/ 1697652 h 2613972"/>
              <a:gd name="connsiteX143" fmla="*/ 1339406 w 5049473"/>
              <a:gd name="connsiteY143" fmla="*/ 1704909 h 2613972"/>
              <a:gd name="connsiteX144" fmla="*/ 1426492 w 5049473"/>
              <a:gd name="connsiteY144" fmla="*/ 1748452 h 2613972"/>
              <a:gd name="connsiteX145" fmla="*/ 1480557 w 5049473"/>
              <a:gd name="connsiteY145" fmla="*/ 1799252 h 2613972"/>
              <a:gd name="connsiteX146" fmla="*/ 1510312 w 5049473"/>
              <a:gd name="connsiteY146" fmla="*/ 1866380 h 2613972"/>
              <a:gd name="connsiteX147" fmla="*/ 1511037 w 5049473"/>
              <a:gd name="connsiteY147" fmla="*/ 1968706 h 2613972"/>
              <a:gd name="connsiteX148" fmla="*/ 1463866 w 5049473"/>
              <a:gd name="connsiteY148" fmla="*/ 2053615 h 2613972"/>
              <a:gd name="connsiteX149" fmla="*/ 1404720 w 5049473"/>
              <a:gd name="connsiteY149" fmla="*/ 2169366 h 2613972"/>
              <a:gd name="connsiteX150" fmla="*/ 1368435 w 5049473"/>
              <a:gd name="connsiteY150" fmla="*/ 2299995 h 2613972"/>
              <a:gd name="connsiteX151" fmla="*/ 1370975 w 5049473"/>
              <a:gd name="connsiteY151" fmla="*/ 2456023 h 2613972"/>
              <a:gd name="connsiteX152" fmla="*/ 1513577 w 5049473"/>
              <a:gd name="connsiteY152" fmla="*/ 2561252 h 2613972"/>
              <a:gd name="connsiteX153" fmla="*/ 1636949 w 5049473"/>
              <a:gd name="connsiteY153" fmla="*/ 2597538 h 2613972"/>
              <a:gd name="connsiteX154" fmla="*/ 1813297 w 5049473"/>
              <a:gd name="connsiteY154" fmla="*/ 2613957 h 2613972"/>
              <a:gd name="connsiteX155" fmla="*/ 1929775 w 5049473"/>
              <a:gd name="connsiteY155" fmla="*/ 2579213 h 2613972"/>
              <a:gd name="connsiteX156" fmla="*/ 1963520 w 5049473"/>
              <a:gd name="connsiteY156" fmla="*/ 2503195 h 2613972"/>
              <a:gd name="connsiteX157" fmla="*/ 2006337 w 5049473"/>
              <a:gd name="connsiteY157" fmla="*/ 2321766 h 2613972"/>
              <a:gd name="connsiteX158" fmla="*/ 2043349 w 5049473"/>
              <a:gd name="connsiteY158" fmla="*/ 2118566 h 2613972"/>
              <a:gd name="connsiteX159" fmla="*/ 2102495 w 5049473"/>
              <a:gd name="connsiteY159" fmla="*/ 1994469 h 2613972"/>
              <a:gd name="connsiteX160" fmla="*/ 2221512 w 5049473"/>
              <a:gd name="connsiteY160" fmla="*/ 1885975 h 2613972"/>
              <a:gd name="connsiteX161" fmla="*/ 2333362 w 5049473"/>
              <a:gd name="connsiteY161" fmla="*/ 1873365 h 2613972"/>
              <a:gd name="connsiteX162" fmla="*/ 2398949 w 5049473"/>
              <a:gd name="connsiteY162" fmla="*/ 1886338 h 2613972"/>
              <a:gd name="connsiteX163" fmla="*/ 2457006 w 5049473"/>
              <a:gd name="connsiteY163" fmla="*/ 1937138 h 2613972"/>
              <a:gd name="connsiteX164" fmla="*/ 2493292 w 5049473"/>
              <a:gd name="connsiteY164" fmla="*/ 1980680 h 2613972"/>
              <a:gd name="connsiteX165" fmla="*/ 2533387 w 5049473"/>
              <a:gd name="connsiteY165" fmla="*/ 2070850 h 2613972"/>
              <a:gd name="connsiteX166" fmla="*/ 2542550 w 5049473"/>
              <a:gd name="connsiteY166" fmla="*/ 2186783 h 2613972"/>
              <a:gd name="connsiteX167" fmla="*/ 2476600 w 5049473"/>
              <a:gd name="connsiteY167" fmla="*/ 2276772 h 2613972"/>
              <a:gd name="connsiteX168" fmla="*/ 2332092 w 5049473"/>
              <a:gd name="connsiteY168" fmla="*/ 2284845 h 2613972"/>
              <a:gd name="connsiteX169" fmla="*/ 2435144 w 5049473"/>
              <a:gd name="connsiteY169" fmla="*/ 2156666 h 2613972"/>
              <a:gd name="connsiteX170" fmla="*/ 2379899 w 5049473"/>
              <a:gd name="connsiteY170" fmla="*/ 2052435 h 2613972"/>
              <a:gd name="connsiteX171" fmla="*/ 2275577 w 5049473"/>
              <a:gd name="connsiteY171" fmla="*/ 2024223 h 2613972"/>
              <a:gd name="connsiteX172" fmla="*/ 2152206 w 5049473"/>
              <a:gd name="connsiteY172" fmla="*/ 2118566 h 2613972"/>
              <a:gd name="connsiteX173" fmla="*/ 2130435 w 5049473"/>
              <a:gd name="connsiteY173" fmla="*/ 2358052 h 2613972"/>
              <a:gd name="connsiteX174" fmla="*/ 2209265 w 5049473"/>
              <a:gd name="connsiteY174" fmla="*/ 2471898 h 2613972"/>
              <a:gd name="connsiteX175" fmla="*/ 2319120 w 5049473"/>
              <a:gd name="connsiteY175" fmla="*/ 2539480 h 2613972"/>
              <a:gd name="connsiteX176" fmla="*/ 2532662 w 5049473"/>
              <a:gd name="connsiteY176" fmla="*/ 2572682 h 2613972"/>
              <a:gd name="connsiteX177" fmla="*/ 2587635 w 5049473"/>
              <a:gd name="connsiteY177" fmla="*/ 2488680 h 2613972"/>
              <a:gd name="connsiteX178" fmla="*/ 2594892 w 5049473"/>
              <a:gd name="connsiteY178" fmla="*/ 2416109 h 2613972"/>
              <a:gd name="connsiteX179" fmla="*/ 2790835 w 5049473"/>
              <a:gd name="connsiteY179" fmla="*/ 2459652 h 2613972"/>
              <a:gd name="connsiteX180" fmla="*/ 2767612 w 5049473"/>
              <a:gd name="connsiteY180" fmla="*/ 2272145 h 2613972"/>
              <a:gd name="connsiteX181" fmla="*/ 2980246 w 5049473"/>
              <a:gd name="connsiteY181" fmla="*/ 2288837 h 2613972"/>
              <a:gd name="connsiteX182" fmla="*/ 2916474 w 5049473"/>
              <a:gd name="connsiteY182" fmla="*/ 2071576 h 2613972"/>
              <a:gd name="connsiteX183" fmla="*/ 3146435 w 5049473"/>
              <a:gd name="connsiteY183" fmla="*/ 2045995 h 2613972"/>
              <a:gd name="connsiteX184" fmla="*/ 3023063 w 5049473"/>
              <a:gd name="connsiteY184" fmla="*/ 1850052 h 2613972"/>
              <a:gd name="connsiteX185" fmla="*/ 3251300 w 5049473"/>
              <a:gd name="connsiteY185" fmla="*/ 1833179 h 2613972"/>
              <a:gd name="connsiteX186" fmla="*/ 3091099 w 5049473"/>
              <a:gd name="connsiteY186" fmla="*/ 1654109 h 2613972"/>
              <a:gd name="connsiteX187" fmla="*/ 3298835 w 5049473"/>
              <a:gd name="connsiteY187" fmla="*/ 1574280 h 2613972"/>
              <a:gd name="connsiteX188" fmla="*/ 3119402 w 5049473"/>
              <a:gd name="connsiteY188" fmla="*/ 1427233 h 2613972"/>
              <a:gd name="connsiteX189" fmla="*/ 3313349 w 5049473"/>
              <a:gd name="connsiteY189" fmla="*/ 1269480 h 2613972"/>
              <a:gd name="connsiteX190" fmla="*/ 3097993 w 5049473"/>
              <a:gd name="connsiteY190" fmla="*/ 1179401 h 2613972"/>
              <a:gd name="connsiteX191" fmla="*/ 3255292 w 5049473"/>
              <a:gd name="connsiteY191" fmla="*/ 1000966 h 2613972"/>
              <a:gd name="connsiteX192" fmla="*/ 3028325 w 5049473"/>
              <a:gd name="connsiteY192" fmla="*/ 929937 h 2613972"/>
              <a:gd name="connsiteX193" fmla="*/ 3131920 w 5049473"/>
              <a:gd name="connsiteY193" fmla="*/ 710680 h 2613972"/>
              <a:gd name="connsiteX194" fmla="*/ 2892435 w 5049473"/>
              <a:gd name="connsiteY194" fmla="*/ 652623 h 2613972"/>
              <a:gd name="connsiteX195" fmla="*/ 2976527 w 5049473"/>
              <a:gd name="connsiteY195" fmla="*/ 470741 h 2613972"/>
              <a:gd name="connsiteX196" fmla="*/ 2736950 w 5049473"/>
              <a:gd name="connsiteY196" fmla="*/ 453233 h 2613972"/>
              <a:gd name="connsiteX197" fmla="*/ 2725520 w 5049473"/>
              <a:gd name="connsiteY197" fmla="*/ 297023 h 2613972"/>
              <a:gd name="connsiteX198" fmla="*/ 2711006 w 5049473"/>
              <a:gd name="connsiteY198" fmla="*/ 238966 h 2613972"/>
              <a:gd name="connsiteX0" fmla="*/ 4779292 w 5049473"/>
              <a:gd name="connsiteY0" fmla="*/ 514738 h 2613972"/>
              <a:gd name="connsiteX1" fmla="*/ 4821292 w 5049473"/>
              <a:gd name="connsiteY1" fmla="*/ 565900 h 2613972"/>
              <a:gd name="connsiteX2" fmla="*/ 4891596 w 5049473"/>
              <a:gd name="connsiteY2" fmla="*/ 551023 h 2613972"/>
              <a:gd name="connsiteX3" fmla="*/ 4895406 w 5049473"/>
              <a:gd name="connsiteY3" fmla="*/ 471195 h 2613972"/>
              <a:gd name="connsiteX4" fmla="*/ 4843880 w 5049473"/>
              <a:gd name="connsiteY4" fmla="*/ 423479 h 2613972"/>
              <a:gd name="connsiteX5" fmla="*/ 4750263 w 5049473"/>
              <a:gd name="connsiteY5" fmla="*/ 427652 h 2613972"/>
              <a:gd name="connsiteX6" fmla="*/ 4684223 w 5049473"/>
              <a:gd name="connsiteY6" fmla="*/ 528435 h 2613972"/>
              <a:gd name="connsiteX7" fmla="*/ 4706720 w 5049473"/>
              <a:gd name="connsiteY7" fmla="*/ 674395 h 2613972"/>
              <a:gd name="connsiteX8" fmla="*/ 4801063 w 5049473"/>
              <a:gd name="connsiteY8" fmla="*/ 739709 h 2613972"/>
              <a:gd name="connsiteX9" fmla="*/ 4915000 w 5049473"/>
              <a:gd name="connsiteY9" fmla="*/ 721385 h 2613972"/>
              <a:gd name="connsiteX10" fmla="*/ 5038190 w 5049473"/>
              <a:gd name="connsiteY10" fmla="*/ 586946 h 2613972"/>
              <a:gd name="connsiteX11" fmla="*/ 5035106 w 5049473"/>
              <a:gd name="connsiteY11" fmla="*/ 445432 h 2613972"/>
              <a:gd name="connsiteX12" fmla="*/ 4960720 w 5049473"/>
              <a:gd name="connsiteY12" fmla="*/ 318795 h 2613972"/>
              <a:gd name="connsiteX13" fmla="*/ 4769676 w 5049473"/>
              <a:gd name="connsiteY13" fmla="*/ 166395 h 2613972"/>
              <a:gd name="connsiteX14" fmla="*/ 4568835 w 5049473"/>
              <a:gd name="connsiteY14" fmla="*/ 72052 h 2613972"/>
              <a:gd name="connsiteX15" fmla="*/ 4264035 w 5049473"/>
              <a:gd name="connsiteY15" fmla="*/ 6738 h 2613972"/>
              <a:gd name="connsiteX16" fmla="*/ 3939822 w 5049473"/>
              <a:gd name="connsiteY16" fmla="*/ 9550 h 2613972"/>
              <a:gd name="connsiteX17" fmla="*/ 3722380 w 5049473"/>
              <a:gd name="connsiteY17" fmla="*/ 72778 h 2613972"/>
              <a:gd name="connsiteX18" fmla="*/ 3547755 w 5049473"/>
              <a:gd name="connsiteY18" fmla="*/ 254932 h 2613972"/>
              <a:gd name="connsiteX19" fmla="*/ 3502035 w 5049473"/>
              <a:gd name="connsiteY19" fmla="*/ 427652 h 2613972"/>
              <a:gd name="connsiteX20" fmla="*/ 3501672 w 5049473"/>
              <a:gd name="connsiteY20" fmla="*/ 560095 h 2613972"/>
              <a:gd name="connsiteX21" fmla="*/ 3554649 w 5049473"/>
              <a:gd name="connsiteY21" fmla="*/ 674395 h 2613972"/>
              <a:gd name="connsiteX22" fmla="*/ 3638106 w 5049473"/>
              <a:gd name="connsiteY22" fmla="*/ 736806 h 2613972"/>
              <a:gd name="connsiteX23" fmla="*/ 3756397 w 5049473"/>
              <a:gd name="connsiteY23" fmla="*/ 759303 h 2613972"/>
              <a:gd name="connsiteX24" fmla="*/ 3886663 w 5049473"/>
              <a:gd name="connsiteY24" fmla="*/ 746966 h 2613972"/>
              <a:gd name="connsiteX25" fmla="*/ 3980643 w 5049473"/>
              <a:gd name="connsiteY25" fmla="*/ 665686 h 2613972"/>
              <a:gd name="connsiteX26" fmla="*/ 4000237 w 5049473"/>
              <a:gd name="connsiteY26" fmla="*/ 584043 h 2613972"/>
              <a:gd name="connsiteX27" fmla="*/ 3943450 w 5049473"/>
              <a:gd name="connsiteY27" fmla="*/ 487160 h 2613972"/>
              <a:gd name="connsiteX28" fmla="*/ 3866706 w 5049473"/>
              <a:gd name="connsiteY28" fmla="*/ 455229 h 2613972"/>
              <a:gd name="connsiteX29" fmla="*/ 3801120 w 5049473"/>
              <a:gd name="connsiteY29" fmla="*/ 466659 h 2613972"/>
              <a:gd name="connsiteX30" fmla="*/ 3763292 w 5049473"/>
              <a:gd name="connsiteY30" fmla="*/ 536509 h 2613972"/>
              <a:gd name="connsiteX31" fmla="*/ 3770005 w 5049473"/>
              <a:gd name="connsiteY31" fmla="*/ 633845 h 2613972"/>
              <a:gd name="connsiteX32" fmla="*/ 3681286 w 5049473"/>
              <a:gd name="connsiteY32" fmla="*/ 546669 h 2613972"/>
              <a:gd name="connsiteX33" fmla="*/ 3668949 w 5049473"/>
              <a:gd name="connsiteY33" fmla="*/ 442166 h 2613972"/>
              <a:gd name="connsiteX34" fmla="*/ 3724285 w 5049473"/>
              <a:gd name="connsiteY34" fmla="*/ 353992 h 2613972"/>
              <a:gd name="connsiteX35" fmla="*/ 3827427 w 5049473"/>
              <a:gd name="connsiteY35" fmla="*/ 318069 h 2613972"/>
              <a:gd name="connsiteX36" fmla="*/ 3959235 w 5049473"/>
              <a:gd name="connsiteY36" fmla="*/ 340566 h 2613972"/>
              <a:gd name="connsiteX37" fmla="*/ 4097120 w 5049473"/>
              <a:gd name="connsiteY37" fmla="*/ 485709 h 2613972"/>
              <a:gd name="connsiteX38" fmla="*/ 4111997 w 5049473"/>
              <a:gd name="connsiteY38" fmla="*/ 627586 h 2613972"/>
              <a:gd name="connsiteX39" fmla="*/ 4060835 w 5049473"/>
              <a:gd name="connsiteY39" fmla="*/ 775995 h 2613972"/>
              <a:gd name="connsiteX40" fmla="*/ 3946897 w 5049473"/>
              <a:gd name="connsiteY40" fmla="*/ 858000 h 2613972"/>
              <a:gd name="connsiteX41" fmla="*/ 3780255 w 5049473"/>
              <a:gd name="connsiteY41" fmla="*/ 892472 h 2613972"/>
              <a:gd name="connsiteX42" fmla="*/ 3567349 w 5049473"/>
              <a:gd name="connsiteY42" fmla="*/ 870338 h 2613972"/>
              <a:gd name="connsiteX43" fmla="*/ 3353626 w 5049473"/>
              <a:gd name="connsiteY43" fmla="*/ 705873 h 2613972"/>
              <a:gd name="connsiteX44" fmla="*/ 3189252 w 5049473"/>
              <a:gd name="connsiteY44" fmla="*/ 389915 h 2613972"/>
              <a:gd name="connsiteX45" fmla="*/ 3013629 w 5049473"/>
              <a:gd name="connsiteY45" fmla="*/ 211389 h 2613972"/>
              <a:gd name="connsiteX46" fmla="*/ 2684880 w 5049473"/>
              <a:gd name="connsiteY46" fmla="*/ 71326 h 2613972"/>
              <a:gd name="connsiteX47" fmla="*/ 2275577 w 5049473"/>
              <a:gd name="connsiteY47" fmla="*/ 28509 h 2613972"/>
              <a:gd name="connsiteX48" fmla="*/ 1745443 w 5049473"/>
              <a:gd name="connsiteY48" fmla="*/ 58626 h 2613972"/>
              <a:gd name="connsiteX49" fmla="*/ 1275906 w 5049473"/>
              <a:gd name="connsiteY49" fmla="*/ 154783 h 2613972"/>
              <a:gd name="connsiteX50" fmla="*/ 969292 w 5049473"/>
              <a:gd name="connsiteY50" fmla="*/ 267995 h 2613972"/>
              <a:gd name="connsiteX51" fmla="*/ 763189 w 5049473"/>
              <a:gd name="connsiteY51" fmla="*/ 427289 h 2613972"/>
              <a:gd name="connsiteX52" fmla="*/ 693520 w 5049473"/>
              <a:gd name="connsiteY52" fmla="*/ 507480 h 2613972"/>
              <a:gd name="connsiteX53" fmla="*/ 664492 w 5049473"/>
              <a:gd name="connsiteY53" fmla="*/ 551023 h 2613972"/>
              <a:gd name="connsiteX54" fmla="*/ 642720 w 5049473"/>
              <a:gd name="connsiteY54" fmla="*/ 616338 h 2613972"/>
              <a:gd name="connsiteX55" fmla="*/ 651792 w 5049473"/>
              <a:gd name="connsiteY55" fmla="*/ 747692 h 2613972"/>
              <a:gd name="connsiteX56" fmla="*/ 700052 w 5049473"/>
              <a:gd name="connsiteY56" fmla="*/ 811192 h 2613972"/>
              <a:gd name="connsiteX57" fmla="*/ 751577 w 5049473"/>
              <a:gd name="connsiteY57" fmla="*/ 811555 h 2613972"/>
              <a:gd name="connsiteX58" fmla="*/ 775889 w 5049473"/>
              <a:gd name="connsiteY58" fmla="*/ 755675 h 2613972"/>
              <a:gd name="connsiteX59" fmla="*/ 764640 w 5049473"/>
              <a:gd name="connsiteY59" fmla="*/ 686006 h 2613972"/>
              <a:gd name="connsiteX60" fmla="*/ 704769 w 5049473"/>
              <a:gd name="connsiteY60" fmla="*/ 651172 h 2613972"/>
              <a:gd name="connsiteX61" fmla="*/ 567246 w 5049473"/>
              <a:gd name="connsiteY61" fmla="*/ 645729 h 2613972"/>
              <a:gd name="connsiteX62" fmla="*/ 468549 w 5049473"/>
              <a:gd name="connsiteY62" fmla="*/ 688909 h 2613972"/>
              <a:gd name="connsiteX63" fmla="*/ 446777 w 5049473"/>
              <a:gd name="connsiteY63" fmla="*/ 761480 h 2613972"/>
              <a:gd name="connsiteX64" fmla="*/ 475806 w 5049473"/>
              <a:gd name="connsiteY64" fmla="*/ 855823 h 2613972"/>
              <a:gd name="connsiteX65" fmla="*/ 533863 w 5049473"/>
              <a:gd name="connsiteY65" fmla="*/ 848566 h 2613972"/>
              <a:gd name="connsiteX66" fmla="*/ 541120 w 5049473"/>
              <a:gd name="connsiteY66" fmla="*/ 826795 h 2613972"/>
              <a:gd name="connsiteX67" fmla="*/ 519349 w 5049473"/>
              <a:gd name="connsiteY67" fmla="*/ 746966 h 2613972"/>
              <a:gd name="connsiteX68" fmla="*/ 497577 w 5049473"/>
              <a:gd name="connsiteY68" fmla="*/ 732452 h 2613972"/>
              <a:gd name="connsiteX69" fmla="*/ 352435 w 5049473"/>
              <a:gd name="connsiteY69" fmla="*/ 739709 h 2613972"/>
              <a:gd name="connsiteX70" fmla="*/ 252286 w 5049473"/>
              <a:gd name="connsiteY70" fmla="*/ 797766 h 2613972"/>
              <a:gd name="connsiteX71" fmla="*/ 192777 w 5049473"/>
              <a:gd name="connsiteY71" fmla="*/ 899366 h 2613972"/>
              <a:gd name="connsiteX72" fmla="*/ 187335 w 5049473"/>
              <a:gd name="connsiteY72" fmla="*/ 1033260 h 2613972"/>
              <a:gd name="connsiteX73" fmla="*/ 218177 w 5049473"/>
              <a:gd name="connsiteY73" fmla="*/ 1077529 h 2613972"/>
              <a:gd name="connsiteX74" fmla="*/ 278049 w 5049473"/>
              <a:gd name="connsiteY74" fmla="*/ 1070272 h 2613972"/>
              <a:gd name="connsiteX75" fmla="*/ 297643 w 5049473"/>
              <a:gd name="connsiteY75" fmla="*/ 1029269 h 2613972"/>
              <a:gd name="connsiteX76" fmla="*/ 260995 w 5049473"/>
              <a:gd name="connsiteY76" fmla="*/ 964318 h 2613972"/>
              <a:gd name="connsiteX77" fmla="*/ 172095 w 5049473"/>
              <a:gd name="connsiteY77" fmla="*/ 958875 h 2613972"/>
              <a:gd name="connsiteX78" fmla="*/ 108957 w 5049473"/>
              <a:gd name="connsiteY78" fmla="*/ 1003143 h 2613972"/>
              <a:gd name="connsiteX79" fmla="*/ 54892 w 5049473"/>
              <a:gd name="connsiteY79" fmla="*/ 1073538 h 2613972"/>
              <a:gd name="connsiteX80" fmla="*/ 14252 w 5049473"/>
              <a:gd name="connsiteY80" fmla="*/ 1163526 h 2613972"/>
              <a:gd name="connsiteX81" fmla="*/ 20783 w 5049473"/>
              <a:gd name="connsiteY81" fmla="*/ 1268755 h 2613972"/>
              <a:gd name="connsiteX82" fmla="*/ 69406 w 5049473"/>
              <a:gd name="connsiteY82" fmla="*/ 1320280 h 2613972"/>
              <a:gd name="connsiteX83" fmla="*/ 112949 w 5049473"/>
              <a:gd name="connsiteY83" fmla="*/ 1349309 h 2613972"/>
              <a:gd name="connsiteX84" fmla="*/ 159032 w 5049473"/>
              <a:gd name="connsiteY84" fmla="*/ 1348583 h 2613972"/>
              <a:gd name="connsiteX85" fmla="*/ 217089 w 5049473"/>
              <a:gd name="connsiteY85" fmla="*/ 1323183 h 2613972"/>
              <a:gd name="connsiteX86" fmla="*/ 199672 w 5049473"/>
              <a:gd name="connsiteY86" fmla="*/ 1249886 h 2613972"/>
              <a:gd name="connsiteX87" fmla="*/ 124197 w 5049473"/>
              <a:gd name="connsiteY87" fmla="*/ 1242992 h 2613972"/>
              <a:gd name="connsiteX88" fmla="*/ 54892 w 5049473"/>
              <a:gd name="connsiteY88" fmla="*/ 1269480 h 2613972"/>
              <a:gd name="connsiteX89" fmla="*/ 33120 w 5049473"/>
              <a:gd name="connsiteY89" fmla="*/ 1305766 h 2613972"/>
              <a:gd name="connsiteX90" fmla="*/ 18606 w 5049473"/>
              <a:gd name="connsiteY90" fmla="*/ 1327538 h 2613972"/>
              <a:gd name="connsiteX91" fmla="*/ 4092 w 5049473"/>
              <a:gd name="connsiteY91" fmla="*/ 1386320 h 2613972"/>
              <a:gd name="connsiteX92" fmla="*/ 3729 w 5049473"/>
              <a:gd name="connsiteY92" fmla="*/ 1442926 h 2613972"/>
              <a:gd name="connsiteX93" fmla="*/ 47635 w 5049473"/>
              <a:gd name="connsiteY93" fmla="*/ 1501709 h 2613972"/>
              <a:gd name="connsiteX94" fmla="*/ 91177 w 5049473"/>
              <a:gd name="connsiteY94" fmla="*/ 1530738 h 2613972"/>
              <a:gd name="connsiteX95" fmla="*/ 127100 w 5049473"/>
              <a:gd name="connsiteY95" fmla="*/ 1575006 h 2613972"/>
              <a:gd name="connsiteX96" fmla="*/ 171006 w 5049473"/>
              <a:gd name="connsiteY96" fmla="*/ 1588795 h 2613972"/>
              <a:gd name="connsiteX97" fmla="*/ 228337 w 5049473"/>
              <a:gd name="connsiteY97" fmla="*/ 1568475 h 2613972"/>
              <a:gd name="connsiteX98" fmla="*/ 236683 w 5049473"/>
              <a:gd name="connsiteY98" fmla="*/ 1490460 h 2613972"/>
              <a:gd name="connsiteX99" fmla="*/ 157217 w 5049473"/>
              <a:gd name="connsiteY99" fmla="*/ 1472318 h 2613972"/>
              <a:gd name="connsiteX100" fmla="*/ 105692 w 5049473"/>
              <a:gd name="connsiteY100" fmla="*/ 1508966 h 2613972"/>
              <a:gd name="connsiteX101" fmla="*/ 105692 w 5049473"/>
              <a:gd name="connsiteY101" fmla="*/ 1704909 h 2613972"/>
              <a:gd name="connsiteX102" fmla="*/ 141615 w 5049473"/>
              <a:gd name="connsiteY102" fmla="*/ 1756072 h 2613972"/>
              <a:gd name="connsiteX103" fmla="*/ 192777 w 5049473"/>
              <a:gd name="connsiteY103" fmla="*/ 1799252 h 2613972"/>
              <a:gd name="connsiteX104" fmla="*/ 250835 w 5049473"/>
              <a:gd name="connsiteY104" fmla="*/ 1835538 h 2613972"/>
              <a:gd name="connsiteX105" fmla="*/ 359692 w 5049473"/>
              <a:gd name="connsiteY105" fmla="*/ 1828280 h 2613972"/>
              <a:gd name="connsiteX106" fmla="*/ 394163 w 5049473"/>
              <a:gd name="connsiteY106" fmla="*/ 1803243 h 2613972"/>
              <a:gd name="connsiteX107" fmla="*/ 410492 w 5049473"/>
              <a:gd name="connsiteY107" fmla="*/ 1704909 h 2613972"/>
              <a:gd name="connsiteX108" fmla="*/ 366949 w 5049473"/>
              <a:gd name="connsiteY108" fmla="*/ 1690395 h 2613972"/>
              <a:gd name="connsiteX109" fmla="*/ 316149 w 5049473"/>
              <a:gd name="connsiteY109" fmla="*/ 1697652 h 2613972"/>
              <a:gd name="connsiteX110" fmla="*/ 279863 w 5049473"/>
              <a:gd name="connsiteY110" fmla="*/ 1726680 h 2613972"/>
              <a:gd name="connsiteX111" fmla="*/ 265349 w 5049473"/>
              <a:gd name="connsiteY111" fmla="*/ 1791995 h 2613972"/>
              <a:gd name="connsiteX112" fmla="*/ 276235 w 5049473"/>
              <a:gd name="connsiteY112" fmla="*/ 1945846 h 2613972"/>
              <a:gd name="connsiteX113" fmla="*/ 331026 w 5049473"/>
              <a:gd name="connsiteY113" fmla="*/ 1991203 h 2613972"/>
              <a:gd name="connsiteX114" fmla="*/ 417749 w 5049473"/>
              <a:gd name="connsiteY114" fmla="*/ 2009709 h 2613972"/>
              <a:gd name="connsiteX115" fmla="*/ 526606 w 5049473"/>
              <a:gd name="connsiteY115" fmla="*/ 2002452 h 2613972"/>
              <a:gd name="connsiteX116" fmla="*/ 555635 w 5049473"/>
              <a:gd name="connsiteY116" fmla="*/ 1980680 h 2613972"/>
              <a:gd name="connsiteX117" fmla="*/ 599177 w 5049473"/>
              <a:gd name="connsiteY117" fmla="*/ 1951652 h 2613972"/>
              <a:gd name="connsiteX118" fmla="*/ 628206 w 5049473"/>
              <a:gd name="connsiteY118" fmla="*/ 1908109 h 2613972"/>
              <a:gd name="connsiteX119" fmla="*/ 613692 w 5049473"/>
              <a:gd name="connsiteY119" fmla="*/ 1842795 h 2613972"/>
              <a:gd name="connsiteX120" fmla="*/ 570149 w 5049473"/>
              <a:gd name="connsiteY120" fmla="*/ 1799252 h 2613972"/>
              <a:gd name="connsiteX121" fmla="*/ 528057 w 5049473"/>
              <a:gd name="connsiteY121" fmla="*/ 1807235 h 2613972"/>
              <a:gd name="connsiteX122" fmla="*/ 481249 w 5049473"/>
              <a:gd name="connsiteY122" fmla="*/ 1905206 h 2613972"/>
              <a:gd name="connsiteX123" fmla="*/ 555635 w 5049473"/>
              <a:gd name="connsiteY123" fmla="*/ 2002452 h 2613972"/>
              <a:gd name="connsiteX124" fmla="*/ 570149 w 5049473"/>
              <a:gd name="connsiteY124" fmla="*/ 2024223 h 2613972"/>
              <a:gd name="connsiteX125" fmla="*/ 700777 w 5049473"/>
              <a:gd name="connsiteY125" fmla="*/ 2075023 h 2613972"/>
              <a:gd name="connsiteX126" fmla="*/ 737063 w 5049473"/>
              <a:gd name="connsiteY126" fmla="*/ 2089538 h 2613972"/>
              <a:gd name="connsiteX127" fmla="*/ 867692 w 5049473"/>
              <a:gd name="connsiteY127" fmla="*/ 2126549 h 2613972"/>
              <a:gd name="connsiteX128" fmla="*/ 969292 w 5049473"/>
              <a:gd name="connsiteY128" fmla="*/ 2154852 h 2613972"/>
              <a:gd name="connsiteX129" fmla="*/ 1078149 w 5049473"/>
              <a:gd name="connsiteY129" fmla="*/ 2140338 h 2613972"/>
              <a:gd name="connsiteX130" fmla="*/ 1128949 w 5049473"/>
              <a:gd name="connsiteY130" fmla="*/ 2111309 h 2613972"/>
              <a:gd name="connsiteX131" fmla="*/ 1259033 w 5049473"/>
              <a:gd name="connsiteY131" fmla="*/ 2060237 h 2613972"/>
              <a:gd name="connsiteX132" fmla="*/ 1321989 w 5049473"/>
              <a:gd name="connsiteY132" fmla="*/ 1954464 h 2613972"/>
              <a:gd name="connsiteX133" fmla="*/ 1291418 w 5049473"/>
              <a:gd name="connsiteY133" fmla="*/ 1838440 h 2613972"/>
              <a:gd name="connsiteX134" fmla="*/ 1223292 w 5049473"/>
              <a:gd name="connsiteY134" fmla="*/ 1821023 h 2613972"/>
              <a:gd name="connsiteX135" fmla="*/ 1129675 w 5049473"/>
              <a:gd name="connsiteY135" fmla="*/ 1839892 h 2613972"/>
              <a:gd name="connsiteX136" fmla="*/ 1107177 w 5049473"/>
              <a:gd name="connsiteY136" fmla="*/ 1900852 h 2613972"/>
              <a:gd name="connsiteX137" fmla="*/ 1085406 w 5049473"/>
              <a:gd name="connsiteY137" fmla="*/ 2009709 h 2613972"/>
              <a:gd name="connsiteX138" fmla="*/ 1020092 w 5049473"/>
              <a:gd name="connsiteY138" fmla="*/ 2002452 h 2613972"/>
              <a:gd name="connsiteX139" fmla="*/ 1015919 w 5049473"/>
              <a:gd name="connsiteY139" fmla="*/ 1822112 h 2613972"/>
              <a:gd name="connsiteX140" fmla="*/ 1080054 w 5049473"/>
              <a:gd name="connsiteY140" fmla="*/ 1747817 h 2613972"/>
              <a:gd name="connsiteX141" fmla="*/ 1230549 w 5049473"/>
              <a:gd name="connsiteY141" fmla="*/ 1697652 h 2613972"/>
              <a:gd name="connsiteX142" fmla="*/ 1339406 w 5049473"/>
              <a:gd name="connsiteY142" fmla="*/ 1704909 h 2613972"/>
              <a:gd name="connsiteX143" fmla="*/ 1426492 w 5049473"/>
              <a:gd name="connsiteY143" fmla="*/ 1748452 h 2613972"/>
              <a:gd name="connsiteX144" fmla="*/ 1480557 w 5049473"/>
              <a:gd name="connsiteY144" fmla="*/ 1799252 h 2613972"/>
              <a:gd name="connsiteX145" fmla="*/ 1510312 w 5049473"/>
              <a:gd name="connsiteY145" fmla="*/ 1866380 h 2613972"/>
              <a:gd name="connsiteX146" fmla="*/ 1511037 w 5049473"/>
              <a:gd name="connsiteY146" fmla="*/ 1968706 h 2613972"/>
              <a:gd name="connsiteX147" fmla="*/ 1463866 w 5049473"/>
              <a:gd name="connsiteY147" fmla="*/ 2053615 h 2613972"/>
              <a:gd name="connsiteX148" fmla="*/ 1404720 w 5049473"/>
              <a:gd name="connsiteY148" fmla="*/ 2169366 h 2613972"/>
              <a:gd name="connsiteX149" fmla="*/ 1368435 w 5049473"/>
              <a:gd name="connsiteY149" fmla="*/ 2299995 h 2613972"/>
              <a:gd name="connsiteX150" fmla="*/ 1370975 w 5049473"/>
              <a:gd name="connsiteY150" fmla="*/ 2456023 h 2613972"/>
              <a:gd name="connsiteX151" fmla="*/ 1513577 w 5049473"/>
              <a:gd name="connsiteY151" fmla="*/ 2561252 h 2613972"/>
              <a:gd name="connsiteX152" fmla="*/ 1636949 w 5049473"/>
              <a:gd name="connsiteY152" fmla="*/ 2597538 h 2613972"/>
              <a:gd name="connsiteX153" fmla="*/ 1813297 w 5049473"/>
              <a:gd name="connsiteY153" fmla="*/ 2613957 h 2613972"/>
              <a:gd name="connsiteX154" fmla="*/ 1929775 w 5049473"/>
              <a:gd name="connsiteY154" fmla="*/ 2579213 h 2613972"/>
              <a:gd name="connsiteX155" fmla="*/ 1963520 w 5049473"/>
              <a:gd name="connsiteY155" fmla="*/ 2503195 h 2613972"/>
              <a:gd name="connsiteX156" fmla="*/ 2006337 w 5049473"/>
              <a:gd name="connsiteY156" fmla="*/ 2321766 h 2613972"/>
              <a:gd name="connsiteX157" fmla="*/ 2043349 w 5049473"/>
              <a:gd name="connsiteY157" fmla="*/ 2118566 h 2613972"/>
              <a:gd name="connsiteX158" fmla="*/ 2102495 w 5049473"/>
              <a:gd name="connsiteY158" fmla="*/ 1994469 h 2613972"/>
              <a:gd name="connsiteX159" fmla="*/ 2221512 w 5049473"/>
              <a:gd name="connsiteY159" fmla="*/ 1885975 h 2613972"/>
              <a:gd name="connsiteX160" fmla="*/ 2333362 w 5049473"/>
              <a:gd name="connsiteY160" fmla="*/ 1873365 h 2613972"/>
              <a:gd name="connsiteX161" fmla="*/ 2398949 w 5049473"/>
              <a:gd name="connsiteY161" fmla="*/ 1886338 h 2613972"/>
              <a:gd name="connsiteX162" fmla="*/ 2457006 w 5049473"/>
              <a:gd name="connsiteY162" fmla="*/ 1937138 h 2613972"/>
              <a:gd name="connsiteX163" fmla="*/ 2493292 w 5049473"/>
              <a:gd name="connsiteY163" fmla="*/ 1980680 h 2613972"/>
              <a:gd name="connsiteX164" fmla="*/ 2533387 w 5049473"/>
              <a:gd name="connsiteY164" fmla="*/ 2070850 h 2613972"/>
              <a:gd name="connsiteX165" fmla="*/ 2542550 w 5049473"/>
              <a:gd name="connsiteY165" fmla="*/ 2186783 h 2613972"/>
              <a:gd name="connsiteX166" fmla="*/ 2476600 w 5049473"/>
              <a:gd name="connsiteY166" fmla="*/ 2276772 h 2613972"/>
              <a:gd name="connsiteX167" fmla="*/ 2332092 w 5049473"/>
              <a:gd name="connsiteY167" fmla="*/ 2284845 h 2613972"/>
              <a:gd name="connsiteX168" fmla="*/ 2435144 w 5049473"/>
              <a:gd name="connsiteY168" fmla="*/ 2156666 h 2613972"/>
              <a:gd name="connsiteX169" fmla="*/ 2379899 w 5049473"/>
              <a:gd name="connsiteY169" fmla="*/ 2052435 h 2613972"/>
              <a:gd name="connsiteX170" fmla="*/ 2275577 w 5049473"/>
              <a:gd name="connsiteY170" fmla="*/ 2024223 h 2613972"/>
              <a:gd name="connsiteX171" fmla="*/ 2152206 w 5049473"/>
              <a:gd name="connsiteY171" fmla="*/ 2118566 h 2613972"/>
              <a:gd name="connsiteX172" fmla="*/ 2130435 w 5049473"/>
              <a:gd name="connsiteY172" fmla="*/ 2358052 h 2613972"/>
              <a:gd name="connsiteX173" fmla="*/ 2209265 w 5049473"/>
              <a:gd name="connsiteY173" fmla="*/ 2471898 h 2613972"/>
              <a:gd name="connsiteX174" fmla="*/ 2319120 w 5049473"/>
              <a:gd name="connsiteY174" fmla="*/ 2539480 h 2613972"/>
              <a:gd name="connsiteX175" fmla="*/ 2532662 w 5049473"/>
              <a:gd name="connsiteY175" fmla="*/ 2572682 h 2613972"/>
              <a:gd name="connsiteX176" fmla="*/ 2587635 w 5049473"/>
              <a:gd name="connsiteY176" fmla="*/ 2488680 h 2613972"/>
              <a:gd name="connsiteX177" fmla="*/ 2594892 w 5049473"/>
              <a:gd name="connsiteY177" fmla="*/ 2416109 h 2613972"/>
              <a:gd name="connsiteX178" fmla="*/ 2790835 w 5049473"/>
              <a:gd name="connsiteY178" fmla="*/ 2459652 h 2613972"/>
              <a:gd name="connsiteX179" fmla="*/ 2767612 w 5049473"/>
              <a:gd name="connsiteY179" fmla="*/ 2272145 h 2613972"/>
              <a:gd name="connsiteX180" fmla="*/ 2980246 w 5049473"/>
              <a:gd name="connsiteY180" fmla="*/ 2288837 h 2613972"/>
              <a:gd name="connsiteX181" fmla="*/ 2916474 w 5049473"/>
              <a:gd name="connsiteY181" fmla="*/ 2071576 h 2613972"/>
              <a:gd name="connsiteX182" fmla="*/ 3146435 w 5049473"/>
              <a:gd name="connsiteY182" fmla="*/ 2045995 h 2613972"/>
              <a:gd name="connsiteX183" fmla="*/ 3023063 w 5049473"/>
              <a:gd name="connsiteY183" fmla="*/ 1850052 h 2613972"/>
              <a:gd name="connsiteX184" fmla="*/ 3251300 w 5049473"/>
              <a:gd name="connsiteY184" fmla="*/ 1833179 h 2613972"/>
              <a:gd name="connsiteX185" fmla="*/ 3091099 w 5049473"/>
              <a:gd name="connsiteY185" fmla="*/ 1654109 h 2613972"/>
              <a:gd name="connsiteX186" fmla="*/ 3298835 w 5049473"/>
              <a:gd name="connsiteY186" fmla="*/ 1574280 h 2613972"/>
              <a:gd name="connsiteX187" fmla="*/ 3119402 w 5049473"/>
              <a:gd name="connsiteY187" fmla="*/ 1427233 h 2613972"/>
              <a:gd name="connsiteX188" fmla="*/ 3313349 w 5049473"/>
              <a:gd name="connsiteY188" fmla="*/ 1269480 h 2613972"/>
              <a:gd name="connsiteX189" fmla="*/ 3097993 w 5049473"/>
              <a:gd name="connsiteY189" fmla="*/ 1179401 h 2613972"/>
              <a:gd name="connsiteX190" fmla="*/ 3255292 w 5049473"/>
              <a:gd name="connsiteY190" fmla="*/ 1000966 h 2613972"/>
              <a:gd name="connsiteX191" fmla="*/ 3028325 w 5049473"/>
              <a:gd name="connsiteY191" fmla="*/ 929937 h 2613972"/>
              <a:gd name="connsiteX192" fmla="*/ 3131920 w 5049473"/>
              <a:gd name="connsiteY192" fmla="*/ 710680 h 2613972"/>
              <a:gd name="connsiteX193" fmla="*/ 2892435 w 5049473"/>
              <a:gd name="connsiteY193" fmla="*/ 652623 h 2613972"/>
              <a:gd name="connsiteX194" fmla="*/ 2976527 w 5049473"/>
              <a:gd name="connsiteY194" fmla="*/ 470741 h 2613972"/>
              <a:gd name="connsiteX195" fmla="*/ 2736950 w 5049473"/>
              <a:gd name="connsiteY195" fmla="*/ 453233 h 2613972"/>
              <a:gd name="connsiteX196" fmla="*/ 2725520 w 5049473"/>
              <a:gd name="connsiteY196" fmla="*/ 297023 h 2613972"/>
              <a:gd name="connsiteX197" fmla="*/ 2711006 w 5049473"/>
              <a:gd name="connsiteY197" fmla="*/ 238966 h 2613972"/>
              <a:gd name="connsiteX0" fmla="*/ 4779292 w 5049473"/>
              <a:gd name="connsiteY0" fmla="*/ 514738 h 2613972"/>
              <a:gd name="connsiteX1" fmla="*/ 4821292 w 5049473"/>
              <a:gd name="connsiteY1" fmla="*/ 565900 h 2613972"/>
              <a:gd name="connsiteX2" fmla="*/ 4891596 w 5049473"/>
              <a:gd name="connsiteY2" fmla="*/ 551023 h 2613972"/>
              <a:gd name="connsiteX3" fmla="*/ 4895406 w 5049473"/>
              <a:gd name="connsiteY3" fmla="*/ 471195 h 2613972"/>
              <a:gd name="connsiteX4" fmla="*/ 4843880 w 5049473"/>
              <a:gd name="connsiteY4" fmla="*/ 423479 h 2613972"/>
              <a:gd name="connsiteX5" fmla="*/ 4750263 w 5049473"/>
              <a:gd name="connsiteY5" fmla="*/ 427652 h 2613972"/>
              <a:gd name="connsiteX6" fmla="*/ 4684223 w 5049473"/>
              <a:gd name="connsiteY6" fmla="*/ 528435 h 2613972"/>
              <a:gd name="connsiteX7" fmla="*/ 4706720 w 5049473"/>
              <a:gd name="connsiteY7" fmla="*/ 674395 h 2613972"/>
              <a:gd name="connsiteX8" fmla="*/ 4801063 w 5049473"/>
              <a:gd name="connsiteY8" fmla="*/ 739709 h 2613972"/>
              <a:gd name="connsiteX9" fmla="*/ 4915000 w 5049473"/>
              <a:gd name="connsiteY9" fmla="*/ 721385 h 2613972"/>
              <a:gd name="connsiteX10" fmla="*/ 5038190 w 5049473"/>
              <a:gd name="connsiteY10" fmla="*/ 586946 h 2613972"/>
              <a:gd name="connsiteX11" fmla="*/ 5035106 w 5049473"/>
              <a:gd name="connsiteY11" fmla="*/ 445432 h 2613972"/>
              <a:gd name="connsiteX12" fmla="*/ 4960720 w 5049473"/>
              <a:gd name="connsiteY12" fmla="*/ 318795 h 2613972"/>
              <a:gd name="connsiteX13" fmla="*/ 4769676 w 5049473"/>
              <a:gd name="connsiteY13" fmla="*/ 166395 h 2613972"/>
              <a:gd name="connsiteX14" fmla="*/ 4568835 w 5049473"/>
              <a:gd name="connsiteY14" fmla="*/ 72052 h 2613972"/>
              <a:gd name="connsiteX15" fmla="*/ 4264035 w 5049473"/>
              <a:gd name="connsiteY15" fmla="*/ 6738 h 2613972"/>
              <a:gd name="connsiteX16" fmla="*/ 3939822 w 5049473"/>
              <a:gd name="connsiteY16" fmla="*/ 9550 h 2613972"/>
              <a:gd name="connsiteX17" fmla="*/ 3722380 w 5049473"/>
              <a:gd name="connsiteY17" fmla="*/ 72778 h 2613972"/>
              <a:gd name="connsiteX18" fmla="*/ 3547755 w 5049473"/>
              <a:gd name="connsiteY18" fmla="*/ 254932 h 2613972"/>
              <a:gd name="connsiteX19" fmla="*/ 3502035 w 5049473"/>
              <a:gd name="connsiteY19" fmla="*/ 427652 h 2613972"/>
              <a:gd name="connsiteX20" fmla="*/ 3501672 w 5049473"/>
              <a:gd name="connsiteY20" fmla="*/ 560095 h 2613972"/>
              <a:gd name="connsiteX21" fmla="*/ 3554649 w 5049473"/>
              <a:gd name="connsiteY21" fmla="*/ 674395 h 2613972"/>
              <a:gd name="connsiteX22" fmla="*/ 3638106 w 5049473"/>
              <a:gd name="connsiteY22" fmla="*/ 736806 h 2613972"/>
              <a:gd name="connsiteX23" fmla="*/ 3756397 w 5049473"/>
              <a:gd name="connsiteY23" fmla="*/ 759303 h 2613972"/>
              <a:gd name="connsiteX24" fmla="*/ 3886663 w 5049473"/>
              <a:gd name="connsiteY24" fmla="*/ 746966 h 2613972"/>
              <a:gd name="connsiteX25" fmla="*/ 3980643 w 5049473"/>
              <a:gd name="connsiteY25" fmla="*/ 665686 h 2613972"/>
              <a:gd name="connsiteX26" fmla="*/ 4000237 w 5049473"/>
              <a:gd name="connsiteY26" fmla="*/ 584043 h 2613972"/>
              <a:gd name="connsiteX27" fmla="*/ 3943450 w 5049473"/>
              <a:gd name="connsiteY27" fmla="*/ 487160 h 2613972"/>
              <a:gd name="connsiteX28" fmla="*/ 3866706 w 5049473"/>
              <a:gd name="connsiteY28" fmla="*/ 455229 h 2613972"/>
              <a:gd name="connsiteX29" fmla="*/ 3801120 w 5049473"/>
              <a:gd name="connsiteY29" fmla="*/ 466659 h 2613972"/>
              <a:gd name="connsiteX30" fmla="*/ 3763292 w 5049473"/>
              <a:gd name="connsiteY30" fmla="*/ 536509 h 2613972"/>
              <a:gd name="connsiteX31" fmla="*/ 3770005 w 5049473"/>
              <a:gd name="connsiteY31" fmla="*/ 633845 h 2613972"/>
              <a:gd name="connsiteX32" fmla="*/ 3681286 w 5049473"/>
              <a:gd name="connsiteY32" fmla="*/ 546669 h 2613972"/>
              <a:gd name="connsiteX33" fmla="*/ 3668949 w 5049473"/>
              <a:gd name="connsiteY33" fmla="*/ 442166 h 2613972"/>
              <a:gd name="connsiteX34" fmla="*/ 3724285 w 5049473"/>
              <a:gd name="connsiteY34" fmla="*/ 353992 h 2613972"/>
              <a:gd name="connsiteX35" fmla="*/ 3827427 w 5049473"/>
              <a:gd name="connsiteY35" fmla="*/ 318069 h 2613972"/>
              <a:gd name="connsiteX36" fmla="*/ 3959235 w 5049473"/>
              <a:gd name="connsiteY36" fmla="*/ 340566 h 2613972"/>
              <a:gd name="connsiteX37" fmla="*/ 4097120 w 5049473"/>
              <a:gd name="connsiteY37" fmla="*/ 485709 h 2613972"/>
              <a:gd name="connsiteX38" fmla="*/ 4111997 w 5049473"/>
              <a:gd name="connsiteY38" fmla="*/ 627586 h 2613972"/>
              <a:gd name="connsiteX39" fmla="*/ 4060835 w 5049473"/>
              <a:gd name="connsiteY39" fmla="*/ 775995 h 2613972"/>
              <a:gd name="connsiteX40" fmla="*/ 3946897 w 5049473"/>
              <a:gd name="connsiteY40" fmla="*/ 858000 h 2613972"/>
              <a:gd name="connsiteX41" fmla="*/ 3780255 w 5049473"/>
              <a:gd name="connsiteY41" fmla="*/ 892472 h 2613972"/>
              <a:gd name="connsiteX42" fmla="*/ 3567349 w 5049473"/>
              <a:gd name="connsiteY42" fmla="*/ 870338 h 2613972"/>
              <a:gd name="connsiteX43" fmla="*/ 3353626 w 5049473"/>
              <a:gd name="connsiteY43" fmla="*/ 705873 h 2613972"/>
              <a:gd name="connsiteX44" fmla="*/ 3189252 w 5049473"/>
              <a:gd name="connsiteY44" fmla="*/ 389915 h 2613972"/>
              <a:gd name="connsiteX45" fmla="*/ 3013629 w 5049473"/>
              <a:gd name="connsiteY45" fmla="*/ 211389 h 2613972"/>
              <a:gd name="connsiteX46" fmla="*/ 2684880 w 5049473"/>
              <a:gd name="connsiteY46" fmla="*/ 71326 h 2613972"/>
              <a:gd name="connsiteX47" fmla="*/ 2275577 w 5049473"/>
              <a:gd name="connsiteY47" fmla="*/ 28509 h 2613972"/>
              <a:gd name="connsiteX48" fmla="*/ 1745443 w 5049473"/>
              <a:gd name="connsiteY48" fmla="*/ 58626 h 2613972"/>
              <a:gd name="connsiteX49" fmla="*/ 1275906 w 5049473"/>
              <a:gd name="connsiteY49" fmla="*/ 154783 h 2613972"/>
              <a:gd name="connsiteX50" fmla="*/ 969292 w 5049473"/>
              <a:gd name="connsiteY50" fmla="*/ 267995 h 2613972"/>
              <a:gd name="connsiteX51" fmla="*/ 763189 w 5049473"/>
              <a:gd name="connsiteY51" fmla="*/ 427289 h 2613972"/>
              <a:gd name="connsiteX52" fmla="*/ 693520 w 5049473"/>
              <a:gd name="connsiteY52" fmla="*/ 507480 h 2613972"/>
              <a:gd name="connsiteX53" fmla="*/ 664492 w 5049473"/>
              <a:gd name="connsiteY53" fmla="*/ 551023 h 2613972"/>
              <a:gd name="connsiteX54" fmla="*/ 642720 w 5049473"/>
              <a:gd name="connsiteY54" fmla="*/ 616338 h 2613972"/>
              <a:gd name="connsiteX55" fmla="*/ 651792 w 5049473"/>
              <a:gd name="connsiteY55" fmla="*/ 747692 h 2613972"/>
              <a:gd name="connsiteX56" fmla="*/ 700052 w 5049473"/>
              <a:gd name="connsiteY56" fmla="*/ 811192 h 2613972"/>
              <a:gd name="connsiteX57" fmla="*/ 751577 w 5049473"/>
              <a:gd name="connsiteY57" fmla="*/ 811555 h 2613972"/>
              <a:gd name="connsiteX58" fmla="*/ 775889 w 5049473"/>
              <a:gd name="connsiteY58" fmla="*/ 755675 h 2613972"/>
              <a:gd name="connsiteX59" fmla="*/ 764640 w 5049473"/>
              <a:gd name="connsiteY59" fmla="*/ 686006 h 2613972"/>
              <a:gd name="connsiteX60" fmla="*/ 704769 w 5049473"/>
              <a:gd name="connsiteY60" fmla="*/ 651172 h 2613972"/>
              <a:gd name="connsiteX61" fmla="*/ 567246 w 5049473"/>
              <a:gd name="connsiteY61" fmla="*/ 645729 h 2613972"/>
              <a:gd name="connsiteX62" fmla="*/ 468549 w 5049473"/>
              <a:gd name="connsiteY62" fmla="*/ 688909 h 2613972"/>
              <a:gd name="connsiteX63" fmla="*/ 446777 w 5049473"/>
              <a:gd name="connsiteY63" fmla="*/ 761480 h 2613972"/>
              <a:gd name="connsiteX64" fmla="*/ 475806 w 5049473"/>
              <a:gd name="connsiteY64" fmla="*/ 855823 h 2613972"/>
              <a:gd name="connsiteX65" fmla="*/ 533863 w 5049473"/>
              <a:gd name="connsiteY65" fmla="*/ 848566 h 2613972"/>
              <a:gd name="connsiteX66" fmla="*/ 541120 w 5049473"/>
              <a:gd name="connsiteY66" fmla="*/ 826795 h 2613972"/>
              <a:gd name="connsiteX67" fmla="*/ 519349 w 5049473"/>
              <a:gd name="connsiteY67" fmla="*/ 746966 h 2613972"/>
              <a:gd name="connsiteX68" fmla="*/ 497577 w 5049473"/>
              <a:gd name="connsiteY68" fmla="*/ 732452 h 2613972"/>
              <a:gd name="connsiteX69" fmla="*/ 352435 w 5049473"/>
              <a:gd name="connsiteY69" fmla="*/ 739709 h 2613972"/>
              <a:gd name="connsiteX70" fmla="*/ 252286 w 5049473"/>
              <a:gd name="connsiteY70" fmla="*/ 797766 h 2613972"/>
              <a:gd name="connsiteX71" fmla="*/ 192777 w 5049473"/>
              <a:gd name="connsiteY71" fmla="*/ 899366 h 2613972"/>
              <a:gd name="connsiteX72" fmla="*/ 187335 w 5049473"/>
              <a:gd name="connsiteY72" fmla="*/ 1033260 h 2613972"/>
              <a:gd name="connsiteX73" fmla="*/ 218177 w 5049473"/>
              <a:gd name="connsiteY73" fmla="*/ 1077529 h 2613972"/>
              <a:gd name="connsiteX74" fmla="*/ 278049 w 5049473"/>
              <a:gd name="connsiteY74" fmla="*/ 1070272 h 2613972"/>
              <a:gd name="connsiteX75" fmla="*/ 297643 w 5049473"/>
              <a:gd name="connsiteY75" fmla="*/ 1029269 h 2613972"/>
              <a:gd name="connsiteX76" fmla="*/ 260995 w 5049473"/>
              <a:gd name="connsiteY76" fmla="*/ 964318 h 2613972"/>
              <a:gd name="connsiteX77" fmla="*/ 172095 w 5049473"/>
              <a:gd name="connsiteY77" fmla="*/ 958875 h 2613972"/>
              <a:gd name="connsiteX78" fmla="*/ 108957 w 5049473"/>
              <a:gd name="connsiteY78" fmla="*/ 1003143 h 2613972"/>
              <a:gd name="connsiteX79" fmla="*/ 54892 w 5049473"/>
              <a:gd name="connsiteY79" fmla="*/ 1073538 h 2613972"/>
              <a:gd name="connsiteX80" fmla="*/ 14252 w 5049473"/>
              <a:gd name="connsiteY80" fmla="*/ 1163526 h 2613972"/>
              <a:gd name="connsiteX81" fmla="*/ 20783 w 5049473"/>
              <a:gd name="connsiteY81" fmla="*/ 1268755 h 2613972"/>
              <a:gd name="connsiteX82" fmla="*/ 69406 w 5049473"/>
              <a:gd name="connsiteY82" fmla="*/ 1320280 h 2613972"/>
              <a:gd name="connsiteX83" fmla="*/ 112949 w 5049473"/>
              <a:gd name="connsiteY83" fmla="*/ 1349309 h 2613972"/>
              <a:gd name="connsiteX84" fmla="*/ 159032 w 5049473"/>
              <a:gd name="connsiteY84" fmla="*/ 1348583 h 2613972"/>
              <a:gd name="connsiteX85" fmla="*/ 217089 w 5049473"/>
              <a:gd name="connsiteY85" fmla="*/ 1323183 h 2613972"/>
              <a:gd name="connsiteX86" fmla="*/ 199672 w 5049473"/>
              <a:gd name="connsiteY86" fmla="*/ 1249886 h 2613972"/>
              <a:gd name="connsiteX87" fmla="*/ 124197 w 5049473"/>
              <a:gd name="connsiteY87" fmla="*/ 1242992 h 2613972"/>
              <a:gd name="connsiteX88" fmla="*/ 54892 w 5049473"/>
              <a:gd name="connsiteY88" fmla="*/ 1269480 h 2613972"/>
              <a:gd name="connsiteX89" fmla="*/ 33120 w 5049473"/>
              <a:gd name="connsiteY89" fmla="*/ 1305766 h 2613972"/>
              <a:gd name="connsiteX90" fmla="*/ 18606 w 5049473"/>
              <a:gd name="connsiteY90" fmla="*/ 1327538 h 2613972"/>
              <a:gd name="connsiteX91" fmla="*/ 4092 w 5049473"/>
              <a:gd name="connsiteY91" fmla="*/ 1386320 h 2613972"/>
              <a:gd name="connsiteX92" fmla="*/ 3729 w 5049473"/>
              <a:gd name="connsiteY92" fmla="*/ 1442926 h 2613972"/>
              <a:gd name="connsiteX93" fmla="*/ 47635 w 5049473"/>
              <a:gd name="connsiteY93" fmla="*/ 1501709 h 2613972"/>
              <a:gd name="connsiteX94" fmla="*/ 91177 w 5049473"/>
              <a:gd name="connsiteY94" fmla="*/ 1530738 h 2613972"/>
              <a:gd name="connsiteX95" fmla="*/ 127100 w 5049473"/>
              <a:gd name="connsiteY95" fmla="*/ 1575006 h 2613972"/>
              <a:gd name="connsiteX96" fmla="*/ 171006 w 5049473"/>
              <a:gd name="connsiteY96" fmla="*/ 1588795 h 2613972"/>
              <a:gd name="connsiteX97" fmla="*/ 228337 w 5049473"/>
              <a:gd name="connsiteY97" fmla="*/ 1568475 h 2613972"/>
              <a:gd name="connsiteX98" fmla="*/ 236683 w 5049473"/>
              <a:gd name="connsiteY98" fmla="*/ 1490460 h 2613972"/>
              <a:gd name="connsiteX99" fmla="*/ 157217 w 5049473"/>
              <a:gd name="connsiteY99" fmla="*/ 1472318 h 2613972"/>
              <a:gd name="connsiteX100" fmla="*/ 105692 w 5049473"/>
              <a:gd name="connsiteY100" fmla="*/ 1508966 h 2613972"/>
              <a:gd name="connsiteX101" fmla="*/ 105692 w 5049473"/>
              <a:gd name="connsiteY101" fmla="*/ 1704909 h 2613972"/>
              <a:gd name="connsiteX102" fmla="*/ 141615 w 5049473"/>
              <a:gd name="connsiteY102" fmla="*/ 1756072 h 2613972"/>
              <a:gd name="connsiteX103" fmla="*/ 192777 w 5049473"/>
              <a:gd name="connsiteY103" fmla="*/ 1799252 h 2613972"/>
              <a:gd name="connsiteX104" fmla="*/ 250835 w 5049473"/>
              <a:gd name="connsiteY104" fmla="*/ 1835538 h 2613972"/>
              <a:gd name="connsiteX105" fmla="*/ 359692 w 5049473"/>
              <a:gd name="connsiteY105" fmla="*/ 1828280 h 2613972"/>
              <a:gd name="connsiteX106" fmla="*/ 394163 w 5049473"/>
              <a:gd name="connsiteY106" fmla="*/ 1803243 h 2613972"/>
              <a:gd name="connsiteX107" fmla="*/ 410492 w 5049473"/>
              <a:gd name="connsiteY107" fmla="*/ 1704909 h 2613972"/>
              <a:gd name="connsiteX108" fmla="*/ 366949 w 5049473"/>
              <a:gd name="connsiteY108" fmla="*/ 1690395 h 2613972"/>
              <a:gd name="connsiteX109" fmla="*/ 316149 w 5049473"/>
              <a:gd name="connsiteY109" fmla="*/ 1697652 h 2613972"/>
              <a:gd name="connsiteX110" fmla="*/ 279863 w 5049473"/>
              <a:gd name="connsiteY110" fmla="*/ 1726680 h 2613972"/>
              <a:gd name="connsiteX111" fmla="*/ 265349 w 5049473"/>
              <a:gd name="connsiteY111" fmla="*/ 1791995 h 2613972"/>
              <a:gd name="connsiteX112" fmla="*/ 276235 w 5049473"/>
              <a:gd name="connsiteY112" fmla="*/ 1945846 h 2613972"/>
              <a:gd name="connsiteX113" fmla="*/ 331026 w 5049473"/>
              <a:gd name="connsiteY113" fmla="*/ 1991203 h 2613972"/>
              <a:gd name="connsiteX114" fmla="*/ 417749 w 5049473"/>
              <a:gd name="connsiteY114" fmla="*/ 2009709 h 2613972"/>
              <a:gd name="connsiteX115" fmla="*/ 526606 w 5049473"/>
              <a:gd name="connsiteY115" fmla="*/ 2002452 h 2613972"/>
              <a:gd name="connsiteX116" fmla="*/ 555635 w 5049473"/>
              <a:gd name="connsiteY116" fmla="*/ 1980680 h 2613972"/>
              <a:gd name="connsiteX117" fmla="*/ 599177 w 5049473"/>
              <a:gd name="connsiteY117" fmla="*/ 1951652 h 2613972"/>
              <a:gd name="connsiteX118" fmla="*/ 628206 w 5049473"/>
              <a:gd name="connsiteY118" fmla="*/ 1908109 h 2613972"/>
              <a:gd name="connsiteX119" fmla="*/ 613692 w 5049473"/>
              <a:gd name="connsiteY119" fmla="*/ 1842795 h 2613972"/>
              <a:gd name="connsiteX120" fmla="*/ 570149 w 5049473"/>
              <a:gd name="connsiteY120" fmla="*/ 1799252 h 2613972"/>
              <a:gd name="connsiteX121" fmla="*/ 528057 w 5049473"/>
              <a:gd name="connsiteY121" fmla="*/ 1807235 h 2613972"/>
              <a:gd name="connsiteX122" fmla="*/ 481249 w 5049473"/>
              <a:gd name="connsiteY122" fmla="*/ 1905206 h 2613972"/>
              <a:gd name="connsiteX123" fmla="*/ 555635 w 5049473"/>
              <a:gd name="connsiteY123" fmla="*/ 2002452 h 2613972"/>
              <a:gd name="connsiteX124" fmla="*/ 570149 w 5049473"/>
              <a:gd name="connsiteY124" fmla="*/ 2024223 h 2613972"/>
              <a:gd name="connsiteX125" fmla="*/ 700777 w 5049473"/>
              <a:gd name="connsiteY125" fmla="*/ 2075023 h 2613972"/>
              <a:gd name="connsiteX126" fmla="*/ 737063 w 5049473"/>
              <a:gd name="connsiteY126" fmla="*/ 2089538 h 2613972"/>
              <a:gd name="connsiteX127" fmla="*/ 867692 w 5049473"/>
              <a:gd name="connsiteY127" fmla="*/ 2126549 h 2613972"/>
              <a:gd name="connsiteX128" fmla="*/ 969292 w 5049473"/>
              <a:gd name="connsiteY128" fmla="*/ 2154852 h 2613972"/>
              <a:gd name="connsiteX129" fmla="*/ 1078149 w 5049473"/>
              <a:gd name="connsiteY129" fmla="*/ 2140338 h 2613972"/>
              <a:gd name="connsiteX130" fmla="*/ 1128949 w 5049473"/>
              <a:gd name="connsiteY130" fmla="*/ 2111309 h 2613972"/>
              <a:gd name="connsiteX131" fmla="*/ 1259033 w 5049473"/>
              <a:gd name="connsiteY131" fmla="*/ 2060237 h 2613972"/>
              <a:gd name="connsiteX132" fmla="*/ 1321989 w 5049473"/>
              <a:gd name="connsiteY132" fmla="*/ 1954464 h 2613972"/>
              <a:gd name="connsiteX133" fmla="*/ 1291418 w 5049473"/>
              <a:gd name="connsiteY133" fmla="*/ 1838440 h 2613972"/>
              <a:gd name="connsiteX134" fmla="*/ 1223292 w 5049473"/>
              <a:gd name="connsiteY134" fmla="*/ 1821023 h 2613972"/>
              <a:gd name="connsiteX135" fmla="*/ 1129675 w 5049473"/>
              <a:gd name="connsiteY135" fmla="*/ 1839892 h 2613972"/>
              <a:gd name="connsiteX136" fmla="*/ 1107177 w 5049473"/>
              <a:gd name="connsiteY136" fmla="*/ 1900852 h 2613972"/>
              <a:gd name="connsiteX137" fmla="*/ 1085406 w 5049473"/>
              <a:gd name="connsiteY137" fmla="*/ 2009709 h 2613972"/>
              <a:gd name="connsiteX138" fmla="*/ 1020092 w 5049473"/>
              <a:gd name="connsiteY138" fmla="*/ 2002452 h 2613972"/>
              <a:gd name="connsiteX139" fmla="*/ 1000679 w 5049473"/>
              <a:gd name="connsiteY139" fmla="*/ 1844972 h 2613972"/>
              <a:gd name="connsiteX140" fmla="*/ 1080054 w 5049473"/>
              <a:gd name="connsiteY140" fmla="*/ 1747817 h 2613972"/>
              <a:gd name="connsiteX141" fmla="*/ 1230549 w 5049473"/>
              <a:gd name="connsiteY141" fmla="*/ 1697652 h 2613972"/>
              <a:gd name="connsiteX142" fmla="*/ 1339406 w 5049473"/>
              <a:gd name="connsiteY142" fmla="*/ 1704909 h 2613972"/>
              <a:gd name="connsiteX143" fmla="*/ 1426492 w 5049473"/>
              <a:gd name="connsiteY143" fmla="*/ 1748452 h 2613972"/>
              <a:gd name="connsiteX144" fmla="*/ 1480557 w 5049473"/>
              <a:gd name="connsiteY144" fmla="*/ 1799252 h 2613972"/>
              <a:gd name="connsiteX145" fmla="*/ 1510312 w 5049473"/>
              <a:gd name="connsiteY145" fmla="*/ 1866380 h 2613972"/>
              <a:gd name="connsiteX146" fmla="*/ 1511037 w 5049473"/>
              <a:gd name="connsiteY146" fmla="*/ 1968706 h 2613972"/>
              <a:gd name="connsiteX147" fmla="*/ 1463866 w 5049473"/>
              <a:gd name="connsiteY147" fmla="*/ 2053615 h 2613972"/>
              <a:gd name="connsiteX148" fmla="*/ 1404720 w 5049473"/>
              <a:gd name="connsiteY148" fmla="*/ 2169366 h 2613972"/>
              <a:gd name="connsiteX149" fmla="*/ 1368435 w 5049473"/>
              <a:gd name="connsiteY149" fmla="*/ 2299995 h 2613972"/>
              <a:gd name="connsiteX150" fmla="*/ 1370975 w 5049473"/>
              <a:gd name="connsiteY150" fmla="*/ 2456023 h 2613972"/>
              <a:gd name="connsiteX151" fmla="*/ 1513577 w 5049473"/>
              <a:gd name="connsiteY151" fmla="*/ 2561252 h 2613972"/>
              <a:gd name="connsiteX152" fmla="*/ 1636949 w 5049473"/>
              <a:gd name="connsiteY152" fmla="*/ 2597538 h 2613972"/>
              <a:gd name="connsiteX153" fmla="*/ 1813297 w 5049473"/>
              <a:gd name="connsiteY153" fmla="*/ 2613957 h 2613972"/>
              <a:gd name="connsiteX154" fmla="*/ 1929775 w 5049473"/>
              <a:gd name="connsiteY154" fmla="*/ 2579213 h 2613972"/>
              <a:gd name="connsiteX155" fmla="*/ 1963520 w 5049473"/>
              <a:gd name="connsiteY155" fmla="*/ 2503195 h 2613972"/>
              <a:gd name="connsiteX156" fmla="*/ 2006337 w 5049473"/>
              <a:gd name="connsiteY156" fmla="*/ 2321766 h 2613972"/>
              <a:gd name="connsiteX157" fmla="*/ 2043349 w 5049473"/>
              <a:gd name="connsiteY157" fmla="*/ 2118566 h 2613972"/>
              <a:gd name="connsiteX158" fmla="*/ 2102495 w 5049473"/>
              <a:gd name="connsiteY158" fmla="*/ 1994469 h 2613972"/>
              <a:gd name="connsiteX159" fmla="*/ 2221512 w 5049473"/>
              <a:gd name="connsiteY159" fmla="*/ 1885975 h 2613972"/>
              <a:gd name="connsiteX160" fmla="*/ 2333362 w 5049473"/>
              <a:gd name="connsiteY160" fmla="*/ 1873365 h 2613972"/>
              <a:gd name="connsiteX161" fmla="*/ 2398949 w 5049473"/>
              <a:gd name="connsiteY161" fmla="*/ 1886338 h 2613972"/>
              <a:gd name="connsiteX162" fmla="*/ 2457006 w 5049473"/>
              <a:gd name="connsiteY162" fmla="*/ 1937138 h 2613972"/>
              <a:gd name="connsiteX163" fmla="*/ 2493292 w 5049473"/>
              <a:gd name="connsiteY163" fmla="*/ 1980680 h 2613972"/>
              <a:gd name="connsiteX164" fmla="*/ 2533387 w 5049473"/>
              <a:gd name="connsiteY164" fmla="*/ 2070850 h 2613972"/>
              <a:gd name="connsiteX165" fmla="*/ 2542550 w 5049473"/>
              <a:gd name="connsiteY165" fmla="*/ 2186783 h 2613972"/>
              <a:gd name="connsiteX166" fmla="*/ 2476600 w 5049473"/>
              <a:gd name="connsiteY166" fmla="*/ 2276772 h 2613972"/>
              <a:gd name="connsiteX167" fmla="*/ 2332092 w 5049473"/>
              <a:gd name="connsiteY167" fmla="*/ 2284845 h 2613972"/>
              <a:gd name="connsiteX168" fmla="*/ 2435144 w 5049473"/>
              <a:gd name="connsiteY168" fmla="*/ 2156666 h 2613972"/>
              <a:gd name="connsiteX169" fmla="*/ 2379899 w 5049473"/>
              <a:gd name="connsiteY169" fmla="*/ 2052435 h 2613972"/>
              <a:gd name="connsiteX170" fmla="*/ 2275577 w 5049473"/>
              <a:gd name="connsiteY170" fmla="*/ 2024223 h 2613972"/>
              <a:gd name="connsiteX171" fmla="*/ 2152206 w 5049473"/>
              <a:gd name="connsiteY171" fmla="*/ 2118566 h 2613972"/>
              <a:gd name="connsiteX172" fmla="*/ 2130435 w 5049473"/>
              <a:gd name="connsiteY172" fmla="*/ 2358052 h 2613972"/>
              <a:gd name="connsiteX173" fmla="*/ 2209265 w 5049473"/>
              <a:gd name="connsiteY173" fmla="*/ 2471898 h 2613972"/>
              <a:gd name="connsiteX174" fmla="*/ 2319120 w 5049473"/>
              <a:gd name="connsiteY174" fmla="*/ 2539480 h 2613972"/>
              <a:gd name="connsiteX175" fmla="*/ 2532662 w 5049473"/>
              <a:gd name="connsiteY175" fmla="*/ 2572682 h 2613972"/>
              <a:gd name="connsiteX176" fmla="*/ 2587635 w 5049473"/>
              <a:gd name="connsiteY176" fmla="*/ 2488680 h 2613972"/>
              <a:gd name="connsiteX177" fmla="*/ 2594892 w 5049473"/>
              <a:gd name="connsiteY177" fmla="*/ 2416109 h 2613972"/>
              <a:gd name="connsiteX178" fmla="*/ 2790835 w 5049473"/>
              <a:gd name="connsiteY178" fmla="*/ 2459652 h 2613972"/>
              <a:gd name="connsiteX179" fmla="*/ 2767612 w 5049473"/>
              <a:gd name="connsiteY179" fmla="*/ 2272145 h 2613972"/>
              <a:gd name="connsiteX180" fmla="*/ 2980246 w 5049473"/>
              <a:gd name="connsiteY180" fmla="*/ 2288837 h 2613972"/>
              <a:gd name="connsiteX181" fmla="*/ 2916474 w 5049473"/>
              <a:gd name="connsiteY181" fmla="*/ 2071576 h 2613972"/>
              <a:gd name="connsiteX182" fmla="*/ 3146435 w 5049473"/>
              <a:gd name="connsiteY182" fmla="*/ 2045995 h 2613972"/>
              <a:gd name="connsiteX183" fmla="*/ 3023063 w 5049473"/>
              <a:gd name="connsiteY183" fmla="*/ 1850052 h 2613972"/>
              <a:gd name="connsiteX184" fmla="*/ 3251300 w 5049473"/>
              <a:gd name="connsiteY184" fmla="*/ 1833179 h 2613972"/>
              <a:gd name="connsiteX185" fmla="*/ 3091099 w 5049473"/>
              <a:gd name="connsiteY185" fmla="*/ 1654109 h 2613972"/>
              <a:gd name="connsiteX186" fmla="*/ 3298835 w 5049473"/>
              <a:gd name="connsiteY186" fmla="*/ 1574280 h 2613972"/>
              <a:gd name="connsiteX187" fmla="*/ 3119402 w 5049473"/>
              <a:gd name="connsiteY187" fmla="*/ 1427233 h 2613972"/>
              <a:gd name="connsiteX188" fmla="*/ 3313349 w 5049473"/>
              <a:gd name="connsiteY188" fmla="*/ 1269480 h 2613972"/>
              <a:gd name="connsiteX189" fmla="*/ 3097993 w 5049473"/>
              <a:gd name="connsiteY189" fmla="*/ 1179401 h 2613972"/>
              <a:gd name="connsiteX190" fmla="*/ 3255292 w 5049473"/>
              <a:gd name="connsiteY190" fmla="*/ 1000966 h 2613972"/>
              <a:gd name="connsiteX191" fmla="*/ 3028325 w 5049473"/>
              <a:gd name="connsiteY191" fmla="*/ 929937 h 2613972"/>
              <a:gd name="connsiteX192" fmla="*/ 3131920 w 5049473"/>
              <a:gd name="connsiteY192" fmla="*/ 710680 h 2613972"/>
              <a:gd name="connsiteX193" fmla="*/ 2892435 w 5049473"/>
              <a:gd name="connsiteY193" fmla="*/ 652623 h 2613972"/>
              <a:gd name="connsiteX194" fmla="*/ 2976527 w 5049473"/>
              <a:gd name="connsiteY194" fmla="*/ 470741 h 2613972"/>
              <a:gd name="connsiteX195" fmla="*/ 2736950 w 5049473"/>
              <a:gd name="connsiteY195" fmla="*/ 453233 h 2613972"/>
              <a:gd name="connsiteX196" fmla="*/ 2725520 w 5049473"/>
              <a:gd name="connsiteY196" fmla="*/ 297023 h 2613972"/>
              <a:gd name="connsiteX197" fmla="*/ 2711006 w 5049473"/>
              <a:gd name="connsiteY197" fmla="*/ 238966 h 2613972"/>
              <a:gd name="connsiteX0" fmla="*/ 4779292 w 5049473"/>
              <a:gd name="connsiteY0" fmla="*/ 514738 h 2613972"/>
              <a:gd name="connsiteX1" fmla="*/ 4821292 w 5049473"/>
              <a:gd name="connsiteY1" fmla="*/ 565900 h 2613972"/>
              <a:gd name="connsiteX2" fmla="*/ 4891596 w 5049473"/>
              <a:gd name="connsiteY2" fmla="*/ 551023 h 2613972"/>
              <a:gd name="connsiteX3" fmla="*/ 4895406 w 5049473"/>
              <a:gd name="connsiteY3" fmla="*/ 471195 h 2613972"/>
              <a:gd name="connsiteX4" fmla="*/ 4843880 w 5049473"/>
              <a:gd name="connsiteY4" fmla="*/ 423479 h 2613972"/>
              <a:gd name="connsiteX5" fmla="*/ 4750263 w 5049473"/>
              <a:gd name="connsiteY5" fmla="*/ 427652 h 2613972"/>
              <a:gd name="connsiteX6" fmla="*/ 4684223 w 5049473"/>
              <a:gd name="connsiteY6" fmla="*/ 528435 h 2613972"/>
              <a:gd name="connsiteX7" fmla="*/ 4706720 w 5049473"/>
              <a:gd name="connsiteY7" fmla="*/ 674395 h 2613972"/>
              <a:gd name="connsiteX8" fmla="*/ 4801063 w 5049473"/>
              <a:gd name="connsiteY8" fmla="*/ 739709 h 2613972"/>
              <a:gd name="connsiteX9" fmla="*/ 4915000 w 5049473"/>
              <a:gd name="connsiteY9" fmla="*/ 721385 h 2613972"/>
              <a:gd name="connsiteX10" fmla="*/ 5038190 w 5049473"/>
              <a:gd name="connsiteY10" fmla="*/ 586946 h 2613972"/>
              <a:gd name="connsiteX11" fmla="*/ 5035106 w 5049473"/>
              <a:gd name="connsiteY11" fmla="*/ 445432 h 2613972"/>
              <a:gd name="connsiteX12" fmla="*/ 4960720 w 5049473"/>
              <a:gd name="connsiteY12" fmla="*/ 318795 h 2613972"/>
              <a:gd name="connsiteX13" fmla="*/ 4769676 w 5049473"/>
              <a:gd name="connsiteY13" fmla="*/ 166395 h 2613972"/>
              <a:gd name="connsiteX14" fmla="*/ 4568835 w 5049473"/>
              <a:gd name="connsiteY14" fmla="*/ 72052 h 2613972"/>
              <a:gd name="connsiteX15" fmla="*/ 4264035 w 5049473"/>
              <a:gd name="connsiteY15" fmla="*/ 6738 h 2613972"/>
              <a:gd name="connsiteX16" fmla="*/ 3939822 w 5049473"/>
              <a:gd name="connsiteY16" fmla="*/ 9550 h 2613972"/>
              <a:gd name="connsiteX17" fmla="*/ 3722380 w 5049473"/>
              <a:gd name="connsiteY17" fmla="*/ 72778 h 2613972"/>
              <a:gd name="connsiteX18" fmla="*/ 3547755 w 5049473"/>
              <a:gd name="connsiteY18" fmla="*/ 254932 h 2613972"/>
              <a:gd name="connsiteX19" fmla="*/ 3502035 w 5049473"/>
              <a:gd name="connsiteY19" fmla="*/ 427652 h 2613972"/>
              <a:gd name="connsiteX20" fmla="*/ 3501672 w 5049473"/>
              <a:gd name="connsiteY20" fmla="*/ 560095 h 2613972"/>
              <a:gd name="connsiteX21" fmla="*/ 3554649 w 5049473"/>
              <a:gd name="connsiteY21" fmla="*/ 674395 h 2613972"/>
              <a:gd name="connsiteX22" fmla="*/ 3638106 w 5049473"/>
              <a:gd name="connsiteY22" fmla="*/ 736806 h 2613972"/>
              <a:gd name="connsiteX23" fmla="*/ 3756397 w 5049473"/>
              <a:gd name="connsiteY23" fmla="*/ 759303 h 2613972"/>
              <a:gd name="connsiteX24" fmla="*/ 3886663 w 5049473"/>
              <a:gd name="connsiteY24" fmla="*/ 746966 h 2613972"/>
              <a:gd name="connsiteX25" fmla="*/ 3980643 w 5049473"/>
              <a:gd name="connsiteY25" fmla="*/ 665686 h 2613972"/>
              <a:gd name="connsiteX26" fmla="*/ 4000237 w 5049473"/>
              <a:gd name="connsiteY26" fmla="*/ 584043 h 2613972"/>
              <a:gd name="connsiteX27" fmla="*/ 3943450 w 5049473"/>
              <a:gd name="connsiteY27" fmla="*/ 487160 h 2613972"/>
              <a:gd name="connsiteX28" fmla="*/ 3866706 w 5049473"/>
              <a:gd name="connsiteY28" fmla="*/ 455229 h 2613972"/>
              <a:gd name="connsiteX29" fmla="*/ 3801120 w 5049473"/>
              <a:gd name="connsiteY29" fmla="*/ 466659 h 2613972"/>
              <a:gd name="connsiteX30" fmla="*/ 3763292 w 5049473"/>
              <a:gd name="connsiteY30" fmla="*/ 536509 h 2613972"/>
              <a:gd name="connsiteX31" fmla="*/ 3770005 w 5049473"/>
              <a:gd name="connsiteY31" fmla="*/ 633845 h 2613972"/>
              <a:gd name="connsiteX32" fmla="*/ 3681286 w 5049473"/>
              <a:gd name="connsiteY32" fmla="*/ 546669 h 2613972"/>
              <a:gd name="connsiteX33" fmla="*/ 3668949 w 5049473"/>
              <a:gd name="connsiteY33" fmla="*/ 442166 h 2613972"/>
              <a:gd name="connsiteX34" fmla="*/ 3724285 w 5049473"/>
              <a:gd name="connsiteY34" fmla="*/ 353992 h 2613972"/>
              <a:gd name="connsiteX35" fmla="*/ 3827427 w 5049473"/>
              <a:gd name="connsiteY35" fmla="*/ 318069 h 2613972"/>
              <a:gd name="connsiteX36" fmla="*/ 3959235 w 5049473"/>
              <a:gd name="connsiteY36" fmla="*/ 340566 h 2613972"/>
              <a:gd name="connsiteX37" fmla="*/ 4097120 w 5049473"/>
              <a:gd name="connsiteY37" fmla="*/ 485709 h 2613972"/>
              <a:gd name="connsiteX38" fmla="*/ 4111997 w 5049473"/>
              <a:gd name="connsiteY38" fmla="*/ 627586 h 2613972"/>
              <a:gd name="connsiteX39" fmla="*/ 4060835 w 5049473"/>
              <a:gd name="connsiteY39" fmla="*/ 775995 h 2613972"/>
              <a:gd name="connsiteX40" fmla="*/ 3946897 w 5049473"/>
              <a:gd name="connsiteY40" fmla="*/ 858000 h 2613972"/>
              <a:gd name="connsiteX41" fmla="*/ 3780255 w 5049473"/>
              <a:gd name="connsiteY41" fmla="*/ 892472 h 2613972"/>
              <a:gd name="connsiteX42" fmla="*/ 3567349 w 5049473"/>
              <a:gd name="connsiteY42" fmla="*/ 870338 h 2613972"/>
              <a:gd name="connsiteX43" fmla="*/ 3353626 w 5049473"/>
              <a:gd name="connsiteY43" fmla="*/ 705873 h 2613972"/>
              <a:gd name="connsiteX44" fmla="*/ 3189252 w 5049473"/>
              <a:gd name="connsiteY44" fmla="*/ 389915 h 2613972"/>
              <a:gd name="connsiteX45" fmla="*/ 3013629 w 5049473"/>
              <a:gd name="connsiteY45" fmla="*/ 211389 h 2613972"/>
              <a:gd name="connsiteX46" fmla="*/ 2684880 w 5049473"/>
              <a:gd name="connsiteY46" fmla="*/ 71326 h 2613972"/>
              <a:gd name="connsiteX47" fmla="*/ 2275577 w 5049473"/>
              <a:gd name="connsiteY47" fmla="*/ 28509 h 2613972"/>
              <a:gd name="connsiteX48" fmla="*/ 1745443 w 5049473"/>
              <a:gd name="connsiteY48" fmla="*/ 58626 h 2613972"/>
              <a:gd name="connsiteX49" fmla="*/ 1275906 w 5049473"/>
              <a:gd name="connsiteY49" fmla="*/ 154783 h 2613972"/>
              <a:gd name="connsiteX50" fmla="*/ 969292 w 5049473"/>
              <a:gd name="connsiteY50" fmla="*/ 267995 h 2613972"/>
              <a:gd name="connsiteX51" fmla="*/ 763189 w 5049473"/>
              <a:gd name="connsiteY51" fmla="*/ 427289 h 2613972"/>
              <a:gd name="connsiteX52" fmla="*/ 693520 w 5049473"/>
              <a:gd name="connsiteY52" fmla="*/ 507480 h 2613972"/>
              <a:gd name="connsiteX53" fmla="*/ 664492 w 5049473"/>
              <a:gd name="connsiteY53" fmla="*/ 551023 h 2613972"/>
              <a:gd name="connsiteX54" fmla="*/ 642720 w 5049473"/>
              <a:gd name="connsiteY54" fmla="*/ 616338 h 2613972"/>
              <a:gd name="connsiteX55" fmla="*/ 651792 w 5049473"/>
              <a:gd name="connsiteY55" fmla="*/ 747692 h 2613972"/>
              <a:gd name="connsiteX56" fmla="*/ 700052 w 5049473"/>
              <a:gd name="connsiteY56" fmla="*/ 811192 h 2613972"/>
              <a:gd name="connsiteX57" fmla="*/ 751577 w 5049473"/>
              <a:gd name="connsiteY57" fmla="*/ 811555 h 2613972"/>
              <a:gd name="connsiteX58" fmla="*/ 775889 w 5049473"/>
              <a:gd name="connsiteY58" fmla="*/ 755675 h 2613972"/>
              <a:gd name="connsiteX59" fmla="*/ 764640 w 5049473"/>
              <a:gd name="connsiteY59" fmla="*/ 686006 h 2613972"/>
              <a:gd name="connsiteX60" fmla="*/ 704769 w 5049473"/>
              <a:gd name="connsiteY60" fmla="*/ 651172 h 2613972"/>
              <a:gd name="connsiteX61" fmla="*/ 567246 w 5049473"/>
              <a:gd name="connsiteY61" fmla="*/ 645729 h 2613972"/>
              <a:gd name="connsiteX62" fmla="*/ 468549 w 5049473"/>
              <a:gd name="connsiteY62" fmla="*/ 688909 h 2613972"/>
              <a:gd name="connsiteX63" fmla="*/ 446777 w 5049473"/>
              <a:gd name="connsiteY63" fmla="*/ 761480 h 2613972"/>
              <a:gd name="connsiteX64" fmla="*/ 475806 w 5049473"/>
              <a:gd name="connsiteY64" fmla="*/ 855823 h 2613972"/>
              <a:gd name="connsiteX65" fmla="*/ 533863 w 5049473"/>
              <a:gd name="connsiteY65" fmla="*/ 848566 h 2613972"/>
              <a:gd name="connsiteX66" fmla="*/ 541120 w 5049473"/>
              <a:gd name="connsiteY66" fmla="*/ 826795 h 2613972"/>
              <a:gd name="connsiteX67" fmla="*/ 519349 w 5049473"/>
              <a:gd name="connsiteY67" fmla="*/ 746966 h 2613972"/>
              <a:gd name="connsiteX68" fmla="*/ 497577 w 5049473"/>
              <a:gd name="connsiteY68" fmla="*/ 732452 h 2613972"/>
              <a:gd name="connsiteX69" fmla="*/ 352435 w 5049473"/>
              <a:gd name="connsiteY69" fmla="*/ 739709 h 2613972"/>
              <a:gd name="connsiteX70" fmla="*/ 252286 w 5049473"/>
              <a:gd name="connsiteY70" fmla="*/ 797766 h 2613972"/>
              <a:gd name="connsiteX71" fmla="*/ 192777 w 5049473"/>
              <a:gd name="connsiteY71" fmla="*/ 899366 h 2613972"/>
              <a:gd name="connsiteX72" fmla="*/ 187335 w 5049473"/>
              <a:gd name="connsiteY72" fmla="*/ 1033260 h 2613972"/>
              <a:gd name="connsiteX73" fmla="*/ 218177 w 5049473"/>
              <a:gd name="connsiteY73" fmla="*/ 1077529 h 2613972"/>
              <a:gd name="connsiteX74" fmla="*/ 278049 w 5049473"/>
              <a:gd name="connsiteY74" fmla="*/ 1070272 h 2613972"/>
              <a:gd name="connsiteX75" fmla="*/ 297643 w 5049473"/>
              <a:gd name="connsiteY75" fmla="*/ 1029269 h 2613972"/>
              <a:gd name="connsiteX76" fmla="*/ 260995 w 5049473"/>
              <a:gd name="connsiteY76" fmla="*/ 964318 h 2613972"/>
              <a:gd name="connsiteX77" fmla="*/ 172095 w 5049473"/>
              <a:gd name="connsiteY77" fmla="*/ 958875 h 2613972"/>
              <a:gd name="connsiteX78" fmla="*/ 108957 w 5049473"/>
              <a:gd name="connsiteY78" fmla="*/ 1003143 h 2613972"/>
              <a:gd name="connsiteX79" fmla="*/ 54892 w 5049473"/>
              <a:gd name="connsiteY79" fmla="*/ 1073538 h 2613972"/>
              <a:gd name="connsiteX80" fmla="*/ 14252 w 5049473"/>
              <a:gd name="connsiteY80" fmla="*/ 1163526 h 2613972"/>
              <a:gd name="connsiteX81" fmla="*/ 20783 w 5049473"/>
              <a:gd name="connsiteY81" fmla="*/ 1268755 h 2613972"/>
              <a:gd name="connsiteX82" fmla="*/ 69406 w 5049473"/>
              <a:gd name="connsiteY82" fmla="*/ 1320280 h 2613972"/>
              <a:gd name="connsiteX83" fmla="*/ 112949 w 5049473"/>
              <a:gd name="connsiteY83" fmla="*/ 1349309 h 2613972"/>
              <a:gd name="connsiteX84" fmla="*/ 159032 w 5049473"/>
              <a:gd name="connsiteY84" fmla="*/ 1348583 h 2613972"/>
              <a:gd name="connsiteX85" fmla="*/ 217089 w 5049473"/>
              <a:gd name="connsiteY85" fmla="*/ 1323183 h 2613972"/>
              <a:gd name="connsiteX86" fmla="*/ 199672 w 5049473"/>
              <a:gd name="connsiteY86" fmla="*/ 1249886 h 2613972"/>
              <a:gd name="connsiteX87" fmla="*/ 124197 w 5049473"/>
              <a:gd name="connsiteY87" fmla="*/ 1242992 h 2613972"/>
              <a:gd name="connsiteX88" fmla="*/ 54892 w 5049473"/>
              <a:gd name="connsiteY88" fmla="*/ 1269480 h 2613972"/>
              <a:gd name="connsiteX89" fmla="*/ 33120 w 5049473"/>
              <a:gd name="connsiteY89" fmla="*/ 1305766 h 2613972"/>
              <a:gd name="connsiteX90" fmla="*/ 18606 w 5049473"/>
              <a:gd name="connsiteY90" fmla="*/ 1327538 h 2613972"/>
              <a:gd name="connsiteX91" fmla="*/ 4092 w 5049473"/>
              <a:gd name="connsiteY91" fmla="*/ 1386320 h 2613972"/>
              <a:gd name="connsiteX92" fmla="*/ 3729 w 5049473"/>
              <a:gd name="connsiteY92" fmla="*/ 1442926 h 2613972"/>
              <a:gd name="connsiteX93" fmla="*/ 47635 w 5049473"/>
              <a:gd name="connsiteY93" fmla="*/ 1501709 h 2613972"/>
              <a:gd name="connsiteX94" fmla="*/ 91177 w 5049473"/>
              <a:gd name="connsiteY94" fmla="*/ 1530738 h 2613972"/>
              <a:gd name="connsiteX95" fmla="*/ 127100 w 5049473"/>
              <a:gd name="connsiteY95" fmla="*/ 1575006 h 2613972"/>
              <a:gd name="connsiteX96" fmla="*/ 171006 w 5049473"/>
              <a:gd name="connsiteY96" fmla="*/ 1588795 h 2613972"/>
              <a:gd name="connsiteX97" fmla="*/ 228337 w 5049473"/>
              <a:gd name="connsiteY97" fmla="*/ 1568475 h 2613972"/>
              <a:gd name="connsiteX98" fmla="*/ 236683 w 5049473"/>
              <a:gd name="connsiteY98" fmla="*/ 1490460 h 2613972"/>
              <a:gd name="connsiteX99" fmla="*/ 157217 w 5049473"/>
              <a:gd name="connsiteY99" fmla="*/ 1472318 h 2613972"/>
              <a:gd name="connsiteX100" fmla="*/ 105692 w 5049473"/>
              <a:gd name="connsiteY100" fmla="*/ 1508966 h 2613972"/>
              <a:gd name="connsiteX101" fmla="*/ 105692 w 5049473"/>
              <a:gd name="connsiteY101" fmla="*/ 1704909 h 2613972"/>
              <a:gd name="connsiteX102" fmla="*/ 141615 w 5049473"/>
              <a:gd name="connsiteY102" fmla="*/ 1756072 h 2613972"/>
              <a:gd name="connsiteX103" fmla="*/ 192777 w 5049473"/>
              <a:gd name="connsiteY103" fmla="*/ 1799252 h 2613972"/>
              <a:gd name="connsiteX104" fmla="*/ 250835 w 5049473"/>
              <a:gd name="connsiteY104" fmla="*/ 1835538 h 2613972"/>
              <a:gd name="connsiteX105" fmla="*/ 359692 w 5049473"/>
              <a:gd name="connsiteY105" fmla="*/ 1828280 h 2613972"/>
              <a:gd name="connsiteX106" fmla="*/ 394163 w 5049473"/>
              <a:gd name="connsiteY106" fmla="*/ 1803243 h 2613972"/>
              <a:gd name="connsiteX107" fmla="*/ 410492 w 5049473"/>
              <a:gd name="connsiteY107" fmla="*/ 1704909 h 2613972"/>
              <a:gd name="connsiteX108" fmla="*/ 366949 w 5049473"/>
              <a:gd name="connsiteY108" fmla="*/ 1690395 h 2613972"/>
              <a:gd name="connsiteX109" fmla="*/ 316149 w 5049473"/>
              <a:gd name="connsiteY109" fmla="*/ 1697652 h 2613972"/>
              <a:gd name="connsiteX110" fmla="*/ 279863 w 5049473"/>
              <a:gd name="connsiteY110" fmla="*/ 1726680 h 2613972"/>
              <a:gd name="connsiteX111" fmla="*/ 265349 w 5049473"/>
              <a:gd name="connsiteY111" fmla="*/ 1791995 h 2613972"/>
              <a:gd name="connsiteX112" fmla="*/ 276235 w 5049473"/>
              <a:gd name="connsiteY112" fmla="*/ 1945846 h 2613972"/>
              <a:gd name="connsiteX113" fmla="*/ 331026 w 5049473"/>
              <a:gd name="connsiteY113" fmla="*/ 1991203 h 2613972"/>
              <a:gd name="connsiteX114" fmla="*/ 417749 w 5049473"/>
              <a:gd name="connsiteY114" fmla="*/ 2009709 h 2613972"/>
              <a:gd name="connsiteX115" fmla="*/ 526606 w 5049473"/>
              <a:gd name="connsiteY115" fmla="*/ 2002452 h 2613972"/>
              <a:gd name="connsiteX116" fmla="*/ 555635 w 5049473"/>
              <a:gd name="connsiteY116" fmla="*/ 1980680 h 2613972"/>
              <a:gd name="connsiteX117" fmla="*/ 599177 w 5049473"/>
              <a:gd name="connsiteY117" fmla="*/ 1951652 h 2613972"/>
              <a:gd name="connsiteX118" fmla="*/ 628206 w 5049473"/>
              <a:gd name="connsiteY118" fmla="*/ 1908109 h 2613972"/>
              <a:gd name="connsiteX119" fmla="*/ 613692 w 5049473"/>
              <a:gd name="connsiteY119" fmla="*/ 1842795 h 2613972"/>
              <a:gd name="connsiteX120" fmla="*/ 570149 w 5049473"/>
              <a:gd name="connsiteY120" fmla="*/ 1799252 h 2613972"/>
              <a:gd name="connsiteX121" fmla="*/ 528057 w 5049473"/>
              <a:gd name="connsiteY121" fmla="*/ 1807235 h 2613972"/>
              <a:gd name="connsiteX122" fmla="*/ 481249 w 5049473"/>
              <a:gd name="connsiteY122" fmla="*/ 1905206 h 2613972"/>
              <a:gd name="connsiteX123" fmla="*/ 555635 w 5049473"/>
              <a:gd name="connsiteY123" fmla="*/ 2002452 h 2613972"/>
              <a:gd name="connsiteX124" fmla="*/ 570149 w 5049473"/>
              <a:gd name="connsiteY124" fmla="*/ 2024223 h 2613972"/>
              <a:gd name="connsiteX125" fmla="*/ 700777 w 5049473"/>
              <a:gd name="connsiteY125" fmla="*/ 2075023 h 2613972"/>
              <a:gd name="connsiteX126" fmla="*/ 737063 w 5049473"/>
              <a:gd name="connsiteY126" fmla="*/ 2089538 h 2613972"/>
              <a:gd name="connsiteX127" fmla="*/ 867692 w 5049473"/>
              <a:gd name="connsiteY127" fmla="*/ 2126549 h 2613972"/>
              <a:gd name="connsiteX128" fmla="*/ 969292 w 5049473"/>
              <a:gd name="connsiteY128" fmla="*/ 2154852 h 2613972"/>
              <a:gd name="connsiteX129" fmla="*/ 1078149 w 5049473"/>
              <a:gd name="connsiteY129" fmla="*/ 2140338 h 2613972"/>
              <a:gd name="connsiteX130" fmla="*/ 1128949 w 5049473"/>
              <a:gd name="connsiteY130" fmla="*/ 2111309 h 2613972"/>
              <a:gd name="connsiteX131" fmla="*/ 1259033 w 5049473"/>
              <a:gd name="connsiteY131" fmla="*/ 2060237 h 2613972"/>
              <a:gd name="connsiteX132" fmla="*/ 1321989 w 5049473"/>
              <a:gd name="connsiteY132" fmla="*/ 1954464 h 2613972"/>
              <a:gd name="connsiteX133" fmla="*/ 1291418 w 5049473"/>
              <a:gd name="connsiteY133" fmla="*/ 1838440 h 2613972"/>
              <a:gd name="connsiteX134" fmla="*/ 1223292 w 5049473"/>
              <a:gd name="connsiteY134" fmla="*/ 1821023 h 2613972"/>
              <a:gd name="connsiteX135" fmla="*/ 1129675 w 5049473"/>
              <a:gd name="connsiteY135" fmla="*/ 1839892 h 2613972"/>
              <a:gd name="connsiteX136" fmla="*/ 1107177 w 5049473"/>
              <a:gd name="connsiteY136" fmla="*/ 1900852 h 2613972"/>
              <a:gd name="connsiteX137" fmla="*/ 1085406 w 5049473"/>
              <a:gd name="connsiteY137" fmla="*/ 2009709 h 2613972"/>
              <a:gd name="connsiteX138" fmla="*/ 1020092 w 5049473"/>
              <a:gd name="connsiteY138" fmla="*/ 2002452 h 2613972"/>
              <a:gd name="connsiteX139" fmla="*/ 1000679 w 5049473"/>
              <a:gd name="connsiteY139" fmla="*/ 1844972 h 2613972"/>
              <a:gd name="connsiteX140" fmla="*/ 1108629 w 5049473"/>
              <a:gd name="connsiteY140" fmla="*/ 1717337 h 2613972"/>
              <a:gd name="connsiteX141" fmla="*/ 1230549 w 5049473"/>
              <a:gd name="connsiteY141" fmla="*/ 1697652 h 2613972"/>
              <a:gd name="connsiteX142" fmla="*/ 1339406 w 5049473"/>
              <a:gd name="connsiteY142" fmla="*/ 1704909 h 2613972"/>
              <a:gd name="connsiteX143" fmla="*/ 1426492 w 5049473"/>
              <a:gd name="connsiteY143" fmla="*/ 1748452 h 2613972"/>
              <a:gd name="connsiteX144" fmla="*/ 1480557 w 5049473"/>
              <a:gd name="connsiteY144" fmla="*/ 1799252 h 2613972"/>
              <a:gd name="connsiteX145" fmla="*/ 1510312 w 5049473"/>
              <a:gd name="connsiteY145" fmla="*/ 1866380 h 2613972"/>
              <a:gd name="connsiteX146" fmla="*/ 1511037 w 5049473"/>
              <a:gd name="connsiteY146" fmla="*/ 1968706 h 2613972"/>
              <a:gd name="connsiteX147" fmla="*/ 1463866 w 5049473"/>
              <a:gd name="connsiteY147" fmla="*/ 2053615 h 2613972"/>
              <a:gd name="connsiteX148" fmla="*/ 1404720 w 5049473"/>
              <a:gd name="connsiteY148" fmla="*/ 2169366 h 2613972"/>
              <a:gd name="connsiteX149" fmla="*/ 1368435 w 5049473"/>
              <a:gd name="connsiteY149" fmla="*/ 2299995 h 2613972"/>
              <a:gd name="connsiteX150" fmla="*/ 1370975 w 5049473"/>
              <a:gd name="connsiteY150" fmla="*/ 2456023 h 2613972"/>
              <a:gd name="connsiteX151" fmla="*/ 1513577 w 5049473"/>
              <a:gd name="connsiteY151" fmla="*/ 2561252 h 2613972"/>
              <a:gd name="connsiteX152" fmla="*/ 1636949 w 5049473"/>
              <a:gd name="connsiteY152" fmla="*/ 2597538 h 2613972"/>
              <a:gd name="connsiteX153" fmla="*/ 1813297 w 5049473"/>
              <a:gd name="connsiteY153" fmla="*/ 2613957 h 2613972"/>
              <a:gd name="connsiteX154" fmla="*/ 1929775 w 5049473"/>
              <a:gd name="connsiteY154" fmla="*/ 2579213 h 2613972"/>
              <a:gd name="connsiteX155" fmla="*/ 1963520 w 5049473"/>
              <a:gd name="connsiteY155" fmla="*/ 2503195 h 2613972"/>
              <a:gd name="connsiteX156" fmla="*/ 2006337 w 5049473"/>
              <a:gd name="connsiteY156" fmla="*/ 2321766 h 2613972"/>
              <a:gd name="connsiteX157" fmla="*/ 2043349 w 5049473"/>
              <a:gd name="connsiteY157" fmla="*/ 2118566 h 2613972"/>
              <a:gd name="connsiteX158" fmla="*/ 2102495 w 5049473"/>
              <a:gd name="connsiteY158" fmla="*/ 1994469 h 2613972"/>
              <a:gd name="connsiteX159" fmla="*/ 2221512 w 5049473"/>
              <a:gd name="connsiteY159" fmla="*/ 1885975 h 2613972"/>
              <a:gd name="connsiteX160" fmla="*/ 2333362 w 5049473"/>
              <a:gd name="connsiteY160" fmla="*/ 1873365 h 2613972"/>
              <a:gd name="connsiteX161" fmla="*/ 2398949 w 5049473"/>
              <a:gd name="connsiteY161" fmla="*/ 1886338 h 2613972"/>
              <a:gd name="connsiteX162" fmla="*/ 2457006 w 5049473"/>
              <a:gd name="connsiteY162" fmla="*/ 1937138 h 2613972"/>
              <a:gd name="connsiteX163" fmla="*/ 2493292 w 5049473"/>
              <a:gd name="connsiteY163" fmla="*/ 1980680 h 2613972"/>
              <a:gd name="connsiteX164" fmla="*/ 2533387 w 5049473"/>
              <a:gd name="connsiteY164" fmla="*/ 2070850 h 2613972"/>
              <a:gd name="connsiteX165" fmla="*/ 2542550 w 5049473"/>
              <a:gd name="connsiteY165" fmla="*/ 2186783 h 2613972"/>
              <a:gd name="connsiteX166" fmla="*/ 2476600 w 5049473"/>
              <a:gd name="connsiteY166" fmla="*/ 2276772 h 2613972"/>
              <a:gd name="connsiteX167" fmla="*/ 2332092 w 5049473"/>
              <a:gd name="connsiteY167" fmla="*/ 2284845 h 2613972"/>
              <a:gd name="connsiteX168" fmla="*/ 2435144 w 5049473"/>
              <a:gd name="connsiteY168" fmla="*/ 2156666 h 2613972"/>
              <a:gd name="connsiteX169" fmla="*/ 2379899 w 5049473"/>
              <a:gd name="connsiteY169" fmla="*/ 2052435 h 2613972"/>
              <a:gd name="connsiteX170" fmla="*/ 2275577 w 5049473"/>
              <a:gd name="connsiteY170" fmla="*/ 2024223 h 2613972"/>
              <a:gd name="connsiteX171" fmla="*/ 2152206 w 5049473"/>
              <a:gd name="connsiteY171" fmla="*/ 2118566 h 2613972"/>
              <a:gd name="connsiteX172" fmla="*/ 2130435 w 5049473"/>
              <a:gd name="connsiteY172" fmla="*/ 2358052 h 2613972"/>
              <a:gd name="connsiteX173" fmla="*/ 2209265 w 5049473"/>
              <a:gd name="connsiteY173" fmla="*/ 2471898 h 2613972"/>
              <a:gd name="connsiteX174" fmla="*/ 2319120 w 5049473"/>
              <a:gd name="connsiteY174" fmla="*/ 2539480 h 2613972"/>
              <a:gd name="connsiteX175" fmla="*/ 2532662 w 5049473"/>
              <a:gd name="connsiteY175" fmla="*/ 2572682 h 2613972"/>
              <a:gd name="connsiteX176" fmla="*/ 2587635 w 5049473"/>
              <a:gd name="connsiteY176" fmla="*/ 2488680 h 2613972"/>
              <a:gd name="connsiteX177" fmla="*/ 2594892 w 5049473"/>
              <a:gd name="connsiteY177" fmla="*/ 2416109 h 2613972"/>
              <a:gd name="connsiteX178" fmla="*/ 2790835 w 5049473"/>
              <a:gd name="connsiteY178" fmla="*/ 2459652 h 2613972"/>
              <a:gd name="connsiteX179" fmla="*/ 2767612 w 5049473"/>
              <a:gd name="connsiteY179" fmla="*/ 2272145 h 2613972"/>
              <a:gd name="connsiteX180" fmla="*/ 2980246 w 5049473"/>
              <a:gd name="connsiteY180" fmla="*/ 2288837 h 2613972"/>
              <a:gd name="connsiteX181" fmla="*/ 2916474 w 5049473"/>
              <a:gd name="connsiteY181" fmla="*/ 2071576 h 2613972"/>
              <a:gd name="connsiteX182" fmla="*/ 3146435 w 5049473"/>
              <a:gd name="connsiteY182" fmla="*/ 2045995 h 2613972"/>
              <a:gd name="connsiteX183" fmla="*/ 3023063 w 5049473"/>
              <a:gd name="connsiteY183" fmla="*/ 1850052 h 2613972"/>
              <a:gd name="connsiteX184" fmla="*/ 3251300 w 5049473"/>
              <a:gd name="connsiteY184" fmla="*/ 1833179 h 2613972"/>
              <a:gd name="connsiteX185" fmla="*/ 3091099 w 5049473"/>
              <a:gd name="connsiteY185" fmla="*/ 1654109 h 2613972"/>
              <a:gd name="connsiteX186" fmla="*/ 3298835 w 5049473"/>
              <a:gd name="connsiteY186" fmla="*/ 1574280 h 2613972"/>
              <a:gd name="connsiteX187" fmla="*/ 3119402 w 5049473"/>
              <a:gd name="connsiteY187" fmla="*/ 1427233 h 2613972"/>
              <a:gd name="connsiteX188" fmla="*/ 3313349 w 5049473"/>
              <a:gd name="connsiteY188" fmla="*/ 1269480 h 2613972"/>
              <a:gd name="connsiteX189" fmla="*/ 3097993 w 5049473"/>
              <a:gd name="connsiteY189" fmla="*/ 1179401 h 2613972"/>
              <a:gd name="connsiteX190" fmla="*/ 3255292 w 5049473"/>
              <a:gd name="connsiteY190" fmla="*/ 1000966 h 2613972"/>
              <a:gd name="connsiteX191" fmla="*/ 3028325 w 5049473"/>
              <a:gd name="connsiteY191" fmla="*/ 929937 h 2613972"/>
              <a:gd name="connsiteX192" fmla="*/ 3131920 w 5049473"/>
              <a:gd name="connsiteY192" fmla="*/ 710680 h 2613972"/>
              <a:gd name="connsiteX193" fmla="*/ 2892435 w 5049473"/>
              <a:gd name="connsiteY193" fmla="*/ 652623 h 2613972"/>
              <a:gd name="connsiteX194" fmla="*/ 2976527 w 5049473"/>
              <a:gd name="connsiteY194" fmla="*/ 470741 h 2613972"/>
              <a:gd name="connsiteX195" fmla="*/ 2736950 w 5049473"/>
              <a:gd name="connsiteY195" fmla="*/ 453233 h 2613972"/>
              <a:gd name="connsiteX196" fmla="*/ 2725520 w 5049473"/>
              <a:gd name="connsiteY196" fmla="*/ 297023 h 2613972"/>
              <a:gd name="connsiteX197" fmla="*/ 2711006 w 5049473"/>
              <a:gd name="connsiteY197" fmla="*/ 238966 h 2613972"/>
              <a:gd name="connsiteX0" fmla="*/ 4779292 w 5049473"/>
              <a:gd name="connsiteY0" fmla="*/ 514738 h 2613972"/>
              <a:gd name="connsiteX1" fmla="*/ 4821292 w 5049473"/>
              <a:gd name="connsiteY1" fmla="*/ 565900 h 2613972"/>
              <a:gd name="connsiteX2" fmla="*/ 4891596 w 5049473"/>
              <a:gd name="connsiteY2" fmla="*/ 551023 h 2613972"/>
              <a:gd name="connsiteX3" fmla="*/ 4895406 w 5049473"/>
              <a:gd name="connsiteY3" fmla="*/ 471195 h 2613972"/>
              <a:gd name="connsiteX4" fmla="*/ 4843880 w 5049473"/>
              <a:gd name="connsiteY4" fmla="*/ 423479 h 2613972"/>
              <a:gd name="connsiteX5" fmla="*/ 4750263 w 5049473"/>
              <a:gd name="connsiteY5" fmla="*/ 427652 h 2613972"/>
              <a:gd name="connsiteX6" fmla="*/ 4684223 w 5049473"/>
              <a:gd name="connsiteY6" fmla="*/ 528435 h 2613972"/>
              <a:gd name="connsiteX7" fmla="*/ 4706720 w 5049473"/>
              <a:gd name="connsiteY7" fmla="*/ 674395 h 2613972"/>
              <a:gd name="connsiteX8" fmla="*/ 4801063 w 5049473"/>
              <a:gd name="connsiteY8" fmla="*/ 739709 h 2613972"/>
              <a:gd name="connsiteX9" fmla="*/ 4915000 w 5049473"/>
              <a:gd name="connsiteY9" fmla="*/ 721385 h 2613972"/>
              <a:gd name="connsiteX10" fmla="*/ 5038190 w 5049473"/>
              <a:gd name="connsiteY10" fmla="*/ 586946 h 2613972"/>
              <a:gd name="connsiteX11" fmla="*/ 5035106 w 5049473"/>
              <a:gd name="connsiteY11" fmla="*/ 445432 h 2613972"/>
              <a:gd name="connsiteX12" fmla="*/ 4960720 w 5049473"/>
              <a:gd name="connsiteY12" fmla="*/ 318795 h 2613972"/>
              <a:gd name="connsiteX13" fmla="*/ 4769676 w 5049473"/>
              <a:gd name="connsiteY13" fmla="*/ 166395 h 2613972"/>
              <a:gd name="connsiteX14" fmla="*/ 4568835 w 5049473"/>
              <a:gd name="connsiteY14" fmla="*/ 72052 h 2613972"/>
              <a:gd name="connsiteX15" fmla="*/ 4264035 w 5049473"/>
              <a:gd name="connsiteY15" fmla="*/ 6738 h 2613972"/>
              <a:gd name="connsiteX16" fmla="*/ 3939822 w 5049473"/>
              <a:gd name="connsiteY16" fmla="*/ 9550 h 2613972"/>
              <a:gd name="connsiteX17" fmla="*/ 3722380 w 5049473"/>
              <a:gd name="connsiteY17" fmla="*/ 72778 h 2613972"/>
              <a:gd name="connsiteX18" fmla="*/ 3547755 w 5049473"/>
              <a:gd name="connsiteY18" fmla="*/ 254932 h 2613972"/>
              <a:gd name="connsiteX19" fmla="*/ 3502035 w 5049473"/>
              <a:gd name="connsiteY19" fmla="*/ 427652 h 2613972"/>
              <a:gd name="connsiteX20" fmla="*/ 3501672 w 5049473"/>
              <a:gd name="connsiteY20" fmla="*/ 560095 h 2613972"/>
              <a:gd name="connsiteX21" fmla="*/ 3554649 w 5049473"/>
              <a:gd name="connsiteY21" fmla="*/ 674395 h 2613972"/>
              <a:gd name="connsiteX22" fmla="*/ 3638106 w 5049473"/>
              <a:gd name="connsiteY22" fmla="*/ 736806 h 2613972"/>
              <a:gd name="connsiteX23" fmla="*/ 3756397 w 5049473"/>
              <a:gd name="connsiteY23" fmla="*/ 759303 h 2613972"/>
              <a:gd name="connsiteX24" fmla="*/ 3886663 w 5049473"/>
              <a:gd name="connsiteY24" fmla="*/ 746966 h 2613972"/>
              <a:gd name="connsiteX25" fmla="*/ 3980643 w 5049473"/>
              <a:gd name="connsiteY25" fmla="*/ 665686 h 2613972"/>
              <a:gd name="connsiteX26" fmla="*/ 4000237 w 5049473"/>
              <a:gd name="connsiteY26" fmla="*/ 584043 h 2613972"/>
              <a:gd name="connsiteX27" fmla="*/ 3943450 w 5049473"/>
              <a:gd name="connsiteY27" fmla="*/ 487160 h 2613972"/>
              <a:gd name="connsiteX28" fmla="*/ 3866706 w 5049473"/>
              <a:gd name="connsiteY28" fmla="*/ 455229 h 2613972"/>
              <a:gd name="connsiteX29" fmla="*/ 3801120 w 5049473"/>
              <a:gd name="connsiteY29" fmla="*/ 466659 h 2613972"/>
              <a:gd name="connsiteX30" fmla="*/ 3763292 w 5049473"/>
              <a:gd name="connsiteY30" fmla="*/ 536509 h 2613972"/>
              <a:gd name="connsiteX31" fmla="*/ 3770005 w 5049473"/>
              <a:gd name="connsiteY31" fmla="*/ 633845 h 2613972"/>
              <a:gd name="connsiteX32" fmla="*/ 3681286 w 5049473"/>
              <a:gd name="connsiteY32" fmla="*/ 546669 h 2613972"/>
              <a:gd name="connsiteX33" fmla="*/ 3668949 w 5049473"/>
              <a:gd name="connsiteY33" fmla="*/ 442166 h 2613972"/>
              <a:gd name="connsiteX34" fmla="*/ 3724285 w 5049473"/>
              <a:gd name="connsiteY34" fmla="*/ 353992 h 2613972"/>
              <a:gd name="connsiteX35" fmla="*/ 3827427 w 5049473"/>
              <a:gd name="connsiteY35" fmla="*/ 318069 h 2613972"/>
              <a:gd name="connsiteX36" fmla="*/ 3959235 w 5049473"/>
              <a:gd name="connsiteY36" fmla="*/ 340566 h 2613972"/>
              <a:gd name="connsiteX37" fmla="*/ 4097120 w 5049473"/>
              <a:gd name="connsiteY37" fmla="*/ 485709 h 2613972"/>
              <a:gd name="connsiteX38" fmla="*/ 4111997 w 5049473"/>
              <a:gd name="connsiteY38" fmla="*/ 627586 h 2613972"/>
              <a:gd name="connsiteX39" fmla="*/ 4060835 w 5049473"/>
              <a:gd name="connsiteY39" fmla="*/ 775995 h 2613972"/>
              <a:gd name="connsiteX40" fmla="*/ 3946897 w 5049473"/>
              <a:gd name="connsiteY40" fmla="*/ 858000 h 2613972"/>
              <a:gd name="connsiteX41" fmla="*/ 3780255 w 5049473"/>
              <a:gd name="connsiteY41" fmla="*/ 892472 h 2613972"/>
              <a:gd name="connsiteX42" fmla="*/ 3567349 w 5049473"/>
              <a:gd name="connsiteY42" fmla="*/ 870338 h 2613972"/>
              <a:gd name="connsiteX43" fmla="*/ 3353626 w 5049473"/>
              <a:gd name="connsiteY43" fmla="*/ 705873 h 2613972"/>
              <a:gd name="connsiteX44" fmla="*/ 3189252 w 5049473"/>
              <a:gd name="connsiteY44" fmla="*/ 389915 h 2613972"/>
              <a:gd name="connsiteX45" fmla="*/ 3013629 w 5049473"/>
              <a:gd name="connsiteY45" fmla="*/ 211389 h 2613972"/>
              <a:gd name="connsiteX46" fmla="*/ 2684880 w 5049473"/>
              <a:gd name="connsiteY46" fmla="*/ 71326 h 2613972"/>
              <a:gd name="connsiteX47" fmla="*/ 2275577 w 5049473"/>
              <a:gd name="connsiteY47" fmla="*/ 28509 h 2613972"/>
              <a:gd name="connsiteX48" fmla="*/ 1745443 w 5049473"/>
              <a:gd name="connsiteY48" fmla="*/ 58626 h 2613972"/>
              <a:gd name="connsiteX49" fmla="*/ 1275906 w 5049473"/>
              <a:gd name="connsiteY49" fmla="*/ 154783 h 2613972"/>
              <a:gd name="connsiteX50" fmla="*/ 969292 w 5049473"/>
              <a:gd name="connsiteY50" fmla="*/ 267995 h 2613972"/>
              <a:gd name="connsiteX51" fmla="*/ 763189 w 5049473"/>
              <a:gd name="connsiteY51" fmla="*/ 427289 h 2613972"/>
              <a:gd name="connsiteX52" fmla="*/ 693520 w 5049473"/>
              <a:gd name="connsiteY52" fmla="*/ 507480 h 2613972"/>
              <a:gd name="connsiteX53" fmla="*/ 664492 w 5049473"/>
              <a:gd name="connsiteY53" fmla="*/ 551023 h 2613972"/>
              <a:gd name="connsiteX54" fmla="*/ 642720 w 5049473"/>
              <a:gd name="connsiteY54" fmla="*/ 616338 h 2613972"/>
              <a:gd name="connsiteX55" fmla="*/ 651792 w 5049473"/>
              <a:gd name="connsiteY55" fmla="*/ 747692 h 2613972"/>
              <a:gd name="connsiteX56" fmla="*/ 700052 w 5049473"/>
              <a:gd name="connsiteY56" fmla="*/ 811192 h 2613972"/>
              <a:gd name="connsiteX57" fmla="*/ 751577 w 5049473"/>
              <a:gd name="connsiteY57" fmla="*/ 811555 h 2613972"/>
              <a:gd name="connsiteX58" fmla="*/ 775889 w 5049473"/>
              <a:gd name="connsiteY58" fmla="*/ 755675 h 2613972"/>
              <a:gd name="connsiteX59" fmla="*/ 764640 w 5049473"/>
              <a:gd name="connsiteY59" fmla="*/ 686006 h 2613972"/>
              <a:gd name="connsiteX60" fmla="*/ 704769 w 5049473"/>
              <a:gd name="connsiteY60" fmla="*/ 651172 h 2613972"/>
              <a:gd name="connsiteX61" fmla="*/ 567246 w 5049473"/>
              <a:gd name="connsiteY61" fmla="*/ 645729 h 2613972"/>
              <a:gd name="connsiteX62" fmla="*/ 468549 w 5049473"/>
              <a:gd name="connsiteY62" fmla="*/ 688909 h 2613972"/>
              <a:gd name="connsiteX63" fmla="*/ 446777 w 5049473"/>
              <a:gd name="connsiteY63" fmla="*/ 761480 h 2613972"/>
              <a:gd name="connsiteX64" fmla="*/ 475806 w 5049473"/>
              <a:gd name="connsiteY64" fmla="*/ 855823 h 2613972"/>
              <a:gd name="connsiteX65" fmla="*/ 533863 w 5049473"/>
              <a:gd name="connsiteY65" fmla="*/ 848566 h 2613972"/>
              <a:gd name="connsiteX66" fmla="*/ 541120 w 5049473"/>
              <a:gd name="connsiteY66" fmla="*/ 826795 h 2613972"/>
              <a:gd name="connsiteX67" fmla="*/ 519349 w 5049473"/>
              <a:gd name="connsiteY67" fmla="*/ 746966 h 2613972"/>
              <a:gd name="connsiteX68" fmla="*/ 497577 w 5049473"/>
              <a:gd name="connsiteY68" fmla="*/ 732452 h 2613972"/>
              <a:gd name="connsiteX69" fmla="*/ 352435 w 5049473"/>
              <a:gd name="connsiteY69" fmla="*/ 739709 h 2613972"/>
              <a:gd name="connsiteX70" fmla="*/ 252286 w 5049473"/>
              <a:gd name="connsiteY70" fmla="*/ 797766 h 2613972"/>
              <a:gd name="connsiteX71" fmla="*/ 192777 w 5049473"/>
              <a:gd name="connsiteY71" fmla="*/ 899366 h 2613972"/>
              <a:gd name="connsiteX72" fmla="*/ 187335 w 5049473"/>
              <a:gd name="connsiteY72" fmla="*/ 1033260 h 2613972"/>
              <a:gd name="connsiteX73" fmla="*/ 218177 w 5049473"/>
              <a:gd name="connsiteY73" fmla="*/ 1077529 h 2613972"/>
              <a:gd name="connsiteX74" fmla="*/ 278049 w 5049473"/>
              <a:gd name="connsiteY74" fmla="*/ 1070272 h 2613972"/>
              <a:gd name="connsiteX75" fmla="*/ 297643 w 5049473"/>
              <a:gd name="connsiteY75" fmla="*/ 1029269 h 2613972"/>
              <a:gd name="connsiteX76" fmla="*/ 260995 w 5049473"/>
              <a:gd name="connsiteY76" fmla="*/ 964318 h 2613972"/>
              <a:gd name="connsiteX77" fmla="*/ 172095 w 5049473"/>
              <a:gd name="connsiteY77" fmla="*/ 958875 h 2613972"/>
              <a:gd name="connsiteX78" fmla="*/ 108957 w 5049473"/>
              <a:gd name="connsiteY78" fmla="*/ 1003143 h 2613972"/>
              <a:gd name="connsiteX79" fmla="*/ 54892 w 5049473"/>
              <a:gd name="connsiteY79" fmla="*/ 1073538 h 2613972"/>
              <a:gd name="connsiteX80" fmla="*/ 14252 w 5049473"/>
              <a:gd name="connsiteY80" fmla="*/ 1163526 h 2613972"/>
              <a:gd name="connsiteX81" fmla="*/ 20783 w 5049473"/>
              <a:gd name="connsiteY81" fmla="*/ 1268755 h 2613972"/>
              <a:gd name="connsiteX82" fmla="*/ 69406 w 5049473"/>
              <a:gd name="connsiteY82" fmla="*/ 1320280 h 2613972"/>
              <a:gd name="connsiteX83" fmla="*/ 112949 w 5049473"/>
              <a:gd name="connsiteY83" fmla="*/ 1349309 h 2613972"/>
              <a:gd name="connsiteX84" fmla="*/ 159032 w 5049473"/>
              <a:gd name="connsiteY84" fmla="*/ 1348583 h 2613972"/>
              <a:gd name="connsiteX85" fmla="*/ 217089 w 5049473"/>
              <a:gd name="connsiteY85" fmla="*/ 1323183 h 2613972"/>
              <a:gd name="connsiteX86" fmla="*/ 199672 w 5049473"/>
              <a:gd name="connsiteY86" fmla="*/ 1249886 h 2613972"/>
              <a:gd name="connsiteX87" fmla="*/ 124197 w 5049473"/>
              <a:gd name="connsiteY87" fmla="*/ 1242992 h 2613972"/>
              <a:gd name="connsiteX88" fmla="*/ 54892 w 5049473"/>
              <a:gd name="connsiteY88" fmla="*/ 1269480 h 2613972"/>
              <a:gd name="connsiteX89" fmla="*/ 33120 w 5049473"/>
              <a:gd name="connsiteY89" fmla="*/ 1305766 h 2613972"/>
              <a:gd name="connsiteX90" fmla="*/ 18606 w 5049473"/>
              <a:gd name="connsiteY90" fmla="*/ 1327538 h 2613972"/>
              <a:gd name="connsiteX91" fmla="*/ 4092 w 5049473"/>
              <a:gd name="connsiteY91" fmla="*/ 1386320 h 2613972"/>
              <a:gd name="connsiteX92" fmla="*/ 3729 w 5049473"/>
              <a:gd name="connsiteY92" fmla="*/ 1442926 h 2613972"/>
              <a:gd name="connsiteX93" fmla="*/ 47635 w 5049473"/>
              <a:gd name="connsiteY93" fmla="*/ 1501709 h 2613972"/>
              <a:gd name="connsiteX94" fmla="*/ 91177 w 5049473"/>
              <a:gd name="connsiteY94" fmla="*/ 1530738 h 2613972"/>
              <a:gd name="connsiteX95" fmla="*/ 127100 w 5049473"/>
              <a:gd name="connsiteY95" fmla="*/ 1575006 h 2613972"/>
              <a:gd name="connsiteX96" fmla="*/ 171006 w 5049473"/>
              <a:gd name="connsiteY96" fmla="*/ 1588795 h 2613972"/>
              <a:gd name="connsiteX97" fmla="*/ 228337 w 5049473"/>
              <a:gd name="connsiteY97" fmla="*/ 1568475 h 2613972"/>
              <a:gd name="connsiteX98" fmla="*/ 236683 w 5049473"/>
              <a:gd name="connsiteY98" fmla="*/ 1490460 h 2613972"/>
              <a:gd name="connsiteX99" fmla="*/ 157217 w 5049473"/>
              <a:gd name="connsiteY99" fmla="*/ 1472318 h 2613972"/>
              <a:gd name="connsiteX100" fmla="*/ 105692 w 5049473"/>
              <a:gd name="connsiteY100" fmla="*/ 1508966 h 2613972"/>
              <a:gd name="connsiteX101" fmla="*/ 105692 w 5049473"/>
              <a:gd name="connsiteY101" fmla="*/ 1704909 h 2613972"/>
              <a:gd name="connsiteX102" fmla="*/ 141615 w 5049473"/>
              <a:gd name="connsiteY102" fmla="*/ 1756072 h 2613972"/>
              <a:gd name="connsiteX103" fmla="*/ 192777 w 5049473"/>
              <a:gd name="connsiteY103" fmla="*/ 1799252 h 2613972"/>
              <a:gd name="connsiteX104" fmla="*/ 250835 w 5049473"/>
              <a:gd name="connsiteY104" fmla="*/ 1835538 h 2613972"/>
              <a:gd name="connsiteX105" fmla="*/ 359692 w 5049473"/>
              <a:gd name="connsiteY105" fmla="*/ 1828280 h 2613972"/>
              <a:gd name="connsiteX106" fmla="*/ 394163 w 5049473"/>
              <a:gd name="connsiteY106" fmla="*/ 1803243 h 2613972"/>
              <a:gd name="connsiteX107" fmla="*/ 410492 w 5049473"/>
              <a:gd name="connsiteY107" fmla="*/ 1704909 h 2613972"/>
              <a:gd name="connsiteX108" fmla="*/ 366949 w 5049473"/>
              <a:gd name="connsiteY108" fmla="*/ 1690395 h 2613972"/>
              <a:gd name="connsiteX109" fmla="*/ 316149 w 5049473"/>
              <a:gd name="connsiteY109" fmla="*/ 1697652 h 2613972"/>
              <a:gd name="connsiteX110" fmla="*/ 279863 w 5049473"/>
              <a:gd name="connsiteY110" fmla="*/ 1726680 h 2613972"/>
              <a:gd name="connsiteX111" fmla="*/ 265349 w 5049473"/>
              <a:gd name="connsiteY111" fmla="*/ 1791995 h 2613972"/>
              <a:gd name="connsiteX112" fmla="*/ 276235 w 5049473"/>
              <a:gd name="connsiteY112" fmla="*/ 1945846 h 2613972"/>
              <a:gd name="connsiteX113" fmla="*/ 331026 w 5049473"/>
              <a:gd name="connsiteY113" fmla="*/ 1991203 h 2613972"/>
              <a:gd name="connsiteX114" fmla="*/ 417749 w 5049473"/>
              <a:gd name="connsiteY114" fmla="*/ 2009709 h 2613972"/>
              <a:gd name="connsiteX115" fmla="*/ 526606 w 5049473"/>
              <a:gd name="connsiteY115" fmla="*/ 2002452 h 2613972"/>
              <a:gd name="connsiteX116" fmla="*/ 555635 w 5049473"/>
              <a:gd name="connsiteY116" fmla="*/ 1980680 h 2613972"/>
              <a:gd name="connsiteX117" fmla="*/ 599177 w 5049473"/>
              <a:gd name="connsiteY117" fmla="*/ 1951652 h 2613972"/>
              <a:gd name="connsiteX118" fmla="*/ 628206 w 5049473"/>
              <a:gd name="connsiteY118" fmla="*/ 1908109 h 2613972"/>
              <a:gd name="connsiteX119" fmla="*/ 613692 w 5049473"/>
              <a:gd name="connsiteY119" fmla="*/ 1842795 h 2613972"/>
              <a:gd name="connsiteX120" fmla="*/ 570149 w 5049473"/>
              <a:gd name="connsiteY120" fmla="*/ 1799252 h 2613972"/>
              <a:gd name="connsiteX121" fmla="*/ 528057 w 5049473"/>
              <a:gd name="connsiteY121" fmla="*/ 1807235 h 2613972"/>
              <a:gd name="connsiteX122" fmla="*/ 481249 w 5049473"/>
              <a:gd name="connsiteY122" fmla="*/ 1905206 h 2613972"/>
              <a:gd name="connsiteX123" fmla="*/ 555635 w 5049473"/>
              <a:gd name="connsiteY123" fmla="*/ 2002452 h 2613972"/>
              <a:gd name="connsiteX124" fmla="*/ 570149 w 5049473"/>
              <a:gd name="connsiteY124" fmla="*/ 2024223 h 2613972"/>
              <a:gd name="connsiteX125" fmla="*/ 700777 w 5049473"/>
              <a:gd name="connsiteY125" fmla="*/ 2075023 h 2613972"/>
              <a:gd name="connsiteX126" fmla="*/ 737063 w 5049473"/>
              <a:gd name="connsiteY126" fmla="*/ 2089538 h 2613972"/>
              <a:gd name="connsiteX127" fmla="*/ 867692 w 5049473"/>
              <a:gd name="connsiteY127" fmla="*/ 2126549 h 2613972"/>
              <a:gd name="connsiteX128" fmla="*/ 969292 w 5049473"/>
              <a:gd name="connsiteY128" fmla="*/ 2154852 h 2613972"/>
              <a:gd name="connsiteX129" fmla="*/ 1078149 w 5049473"/>
              <a:gd name="connsiteY129" fmla="*/ 2140338 h 2613972"/>
              <a:gd name="connsiteX130" fmla="*/ 1128949 w 5049473"/>
              <a:gd name="connsiteY130" fmla="*/ 2111309 h 2613972"/>
              <a:gd name="connsiteX131" fmla="*/ 1259033 w 5049473"/>
              <a:gd name="connsiteY131" fmla="*/ 2060237 h 2613972"/>
              <a:gd name="connsiteX132" fmla="*/ 1321989 w 5049473"/>
              <a:gd name="connsiteY132" fmla="*/ 1954464 h 2613972"/>
              <a:gd name="connsiteX133" fmla="*/ 1291418 w 5049473"/>
              <a:gd name="connsiteY133" fmla="*/ 1838440 h 2613972"/>
              <a:gd name="connsiteX134" fmla="*/ 1223292 w 5049473"/>
              <a:gd name="connsiteY134" fmla="*/ 1821023 h 2613972"/>
              <a:gd name="connsiteX135" fmla="*/ 1129675 w 5049473"/>
              <a:gd name="connsiteY135" fmla="*/ 1839892 h 2613972"/>
              <a:gd name="connsiteX136" fmla="*/ 1107177 w 5049473"/>
              <a:gd name="connsiteY136" fmla="*/ 1900852 h 2613972"/>
              <a:gd name="connsiteX137" fmla="*/ 1085406 w 5049473"/>
              <a:gd name="connsiteY137" fmla="*/ 2009709 h 2613972"/>
              <a:gd name="connsiteX138" fmla="*/ 1016282 w 5049473"/>
              <a:gd name="connsiteY138" fmla="*/ 1975782 h 2613972"/>
              <a:gd name="connsiteX139" fmla="*/ 1000679 w 5049473"/>
              <a:gd name="connsiteY139" fmla="*/ 1844972 h 2613972"/>
              <a:gd name="connsiteX140" fmla="*/ 1108629 w 5049473"/>
              <a:gd name="connsiteY140" fmla="*/ 1717337 h 2613972"/>
              <a:gd name="connsiteX141" fmla="*/ 1230549 w 5049473"/>
              <a:gd name="connsiteY141" fmla="*/ 1697652 h 2613972"/>
              <a:gd name="connsiteX142" fmla="*/ 1339406 w 5049473"/>
              <a:gd name="connsiteY142" fmla="*/ 1704909 h 2613972"/>
              <a:gd name="connsiteX143" fmla="*/ 1426492 w 5049473"/>
              <a:gd name="connsiteY143" fmla="*/ 1748452 h 2613972"/>
              <a:gd name="connsiteX144" fmla="*/ 1480557 w 5049473"/>
              <a:gd name="connsiteY144" fmla="*/ 1799252 h 2613972"/>
              <a:gd name="connsiteX145" fmla="*/ 1510312 w 5049473"/>
              <a:gd name="connsiteY145" fmla="*/ 1866380 h 2613972"/>
              <a:gd name="connsiteX146" fmla="*/ 1511037 w 5049473"/>
              <a:gd name="connsiteY146" fmla="*/ 1968706 h 2613972"/>
              <a:gd name="connsiteX147" fmla="*/ 1463866 w 5049473"/>
              <a:gd name="connsiteY147" fmla="*/ 2053615 h 2613972"/>
              <a:gd name="connsiteX148" fmla="*/ 1404720 w 5049473"/>
              <a:gd name="connsiteY148" fmla="*/ 2169366 h 2613972"/>
              <a:gd name="connsiteX149" fmla="*/ 1368435 w 5049473"/>
              <a:gd name="connsiteY149" fmla="*/ 2299995 h 2613972"/>
              <a:gd name="connsiteX150" fmla="*/ 1370975 w 5049473"/>
              <a:gd name="connsiteY150" fmla="*/ 2456023 h 2613972"/>
              <a:gd name="connsiteX151" fmla="*/ 1513577 w 5049473"/>
              <a:gd name="connsiteY151" fmla="*/ 2561252 h 2613972"/>
              <a:gd name="connsiteX152" fmla="*/ 1636949 w 5049473"/>
              <a:gd name="connsiteY152" fmla="*/ 2597538 h 2613972"/>
              <a:gd name="connsiteX153" fmla="*/ 1813297 w 5049473"/>
              <a:gd name="connsiteY153" fmla="*/ 2613957 h 2613972"/>
              <a:gd name="connsiteX154" fmla="*/ 1929775 w 5049473"/>
              <a:gd name="connsiteY154" fmla="*/ 2579213 h 2613972"/>
              <a:gd name="connsiteX155" fmla="*/ 1963520 w 5049473"/>
              <a:gd name="connsiteY155" fmla="*/ 2503195 h 2613972"/>
              <a:gd name="connsiteX156" fmla="*/ 2006337 w 5049473"/>
              <a:gd name="connsiteY156" fmla="*/ 2321766 h 2613972"/>
              <a:gd name="connsiteX157" fmla="*/ 2043349 w 5049473"/>
              <a:gd name="connsiteY157" fmla="*/ 2118566 h 2613972"/>
              <a:gd name="connsiteX158" fmla="*/ 2102495 w 5049473"/>
              <a:gd name="connsiteY158" fmla="*/ 1994469 h 2613972"/>
              <a:gd name="connsiteX159" fmla="*/ 2221512 w 5049473"/>
              <a:gd name="connsiteY159" fmla="*/ 1885975 h 2613972"/>
              <a:gd name="connsiteX160" fmla="*/ 2333362 w 5049473"/>
              <a:gd name="connsiteY160" fmla="*/ 1873365 h 2613972"/>
              <a:gd name="connsiteX161" fmla="*/ 2398949 w 5049473"/>
              <a:gd name="connsiteY161" fmla="*/ 1886338 h 2613972"/>
              <a:gd name="connsiteX162" fmla="*/ 2457006 w 5049473"/>
              <a:gd name="connsiteY162" fmla="*/ 1937138 h 2613972"/>
              <a:gd name="connsiteX163" fmla="*/ 2493292 w 5049473"/>
              <a:gd name="connsiteY163" fmla="*/ 1980680 h 2613972"/>
              <a:gd name="connsiteX164" fmla="*/ 2533387 w 5049473"/>
              <a:gd name="connsiteY164" fmla="*/ 2070850 h 2613972"/>
              <a:gd name="connsiteX165" fmla="*/ 2542550 w 5049473"/>
              <a:gd name="connsiteY165" fmla="*/ 2186783 h 2613972"/>
              <a:gd name="connsiteX166" fmla="*/ 2476600 w 5049473"/>
              <a:gd name="connsiteY166" fmla="*/ 2276772 h 2613972"/>
              <a:gd name="connsiteX167" fmla="*/ 2332092 w 5049473"/>
              <a:gd name="connsiteY167" fmla="*/ 2284845 h 2613972"/>
              <a:gd name="connsiteX168" fmla="*/ 2435144 w 5049473"/>
              <a:gd name="connsiteY168" fmla="*/ 2156666 h 2613972"/>
              <a:gd name="connsiteX169" fmla="*/ 2379899 w 5049473"/>
              <a:gd name="connsiteY169" fmla="*/ 2052435 h 2613972"/>
              <a:gd name="connsiteX170" fmla="*/ 2275577 w 5049473"/>
              <a:gd name="connsiteY170" fmla="*/ 2024223 h 2613972"/>
              <a:gd name="connsiteX171" fmla="*/ 2152206 w 5049473"/>
              <a:gd name="connsiteY171" fmla="*/ 2118566 h 2613972"/>
              <a:gd name="connsiteX172" fmla="*/ 2130435 w 5049473"/>
              <a:gd name="connsiteY172" fmla="*/ 2358052 h 2613972"/>
              <a:gd name="connsiteX173" fmla="*/ 2209265 w 5049473"/>
              <a:gd name="connsiteY173" fmla="*/ 2471898 h 2613972"/>
              <a:gd name="connsiteX174" fmla="*/ 2319120 w 5049473"/>
              <a:gd name="connsiteY174" fmla="*/ 2539480 h 2613972"/>
              <a:gd name="connsiteX175" fmla="*/ 2532662 w 5049473"/>
              <a:gd name="connsiteY175" fmla="*/ 2572682 h 2613972"/>
              <a:gd name="connsiteX176" fmla="*/ 2587635 w 5049473"/>
              <a:gd name="connsiteY176" fmla="*/ 2488680 h 2613972"/>
              <a:gd name="connsiteX177" fmla="*/ 2594892 w 5049473"/>
              <a:gd name="connsiteY177" fmla="*/ 2416109 h 2613972"/>
              <a:gd name="connsiteX178" fmla="*/ 2790835 w 5049473"/>
              <a:gd name="connsiteY178" fmla="*/ 2459652 h 2613972"/>
              <a:gd name="connsiteX179" fmla="*/ 2767612 w 5049473"/>
              <a:gd name="connsiteY179" fmla="*/ 2272145 h 2613972"/>
              <a:gd name="connsiteX180" fmla="*/ 2980246 w 5049473"/>
              <a:gd name="connsiteY180" fmla="*/ 2288837 h 2613972"/>
              <a:gd name="connsiteX181" fmla="*/ 2916474 w 5049473"/>
              <a:gd name="connsiteY181" fmla="*/ 2071576 h 2613972"/>
              <a:gd name="connsiteX182" fmla="*/ 3146435 w 5049473"/>
              <a:gd name="connsiteY182" fmla="*/ 2045995 h 2613972"/>
              <a:gd name="connsiteX183" fmla="*/ 3023063 w 5049473"/>
              <a:gd name="connsiteY183" fmla="*/ 1850052 h 2613972"/>
              <a:gd name="connsiteX184" fmla="*/ 3251300 w 5049473"/>
              <a:gd name="connsiteY184" fmla="*/ 1833179 h 2613972"/>
              <a:gd name="connsiteX185" fmla="*/ 3091099 w 5049473"/>
              <a:gd name="connsiteY185" fmla="*/ 1654109 h 2613972"/>
              <a:gd name="connsiteX186" fmla="*/ 3298835 w 5049473"/>
              <a:gd name="connsiteY186" fmla="*/ 1574280 h 2613972"/>
              <a:gd name="connsiteX187" fmla="*/ 3119402 w 5049473"/>
              <a:gd name="connsiteY187" fmla="*/ 1427233 h 2613972"/>
              <a:gd name="connsiteX188" fmla="*/ 3313349 w 5049473"/>
              <a:gd name="connsiteY188" fmla="*/ 1269480 h 2613972"/>
              <a:gd name="connsiteX189" fmla="*/ 3097993 w 5049473"/>
              <a:gd name="connsiteY189" fmla="*/ 1179401 h 2613972"/>
              <a:gd name="connsiteX190" fmla="*/ 3255292 w 5049473"/>
              <a:gd name="connsiteY190" fmla="*/ 1000966 h 2613972"/>
              <a:gd name="connsiteX191" fmla="*/ 3028325 w 5049473"/>
              <a:gd name="connsiteY191" fmla="*/ 929937 h 2613972"/>
              <a:gd name="connsiteX192" fmla="*/ 3131920 w 5049473"/>
              <a:gd name="connsiteY192" fmla="*/ 710680 h 2613972"/>
              <a:gd name="connsiteX193" fmla="*/ 2892435 w 5049473"/>
              <a:gd name="connsiteY193" fmla="*/ 652623 h 2613972"/>
              <a:gd name="connsiteX194" fmla="*/ 2976527 w 5049473"/>
              <a:gd name="connsiteY194" fmla="*/ 470741 h 2613972"/>
              <a:gd name="connsiteX195" fmla="*/ 2736950 w 5049473"/>
              <a:gd name="connsiteY195" fmla="*/ 453233 h 2613972"/>
              <a:gd name="connsiteX196" fmla="*/ 2725520 w 5049473"/>
              <a:gd name="connsiteY196" fmla="*/ 297023 h 2613972"/>
              <a:gd name="connsiteX197" fmla="*/ 2711006 w 5049473"/>
              <a:gd name="connsiteY197" fmla="*/ 238966 h 2613972"/>
              <a:gd name="connsiteX0" fmla="*/ 4779292 w 5049473"/>
              <a:gd name="connsiteY0" fmla="*/ 514738 h 2613972"/>
              <a:gd name="connsiteX1" fmla="*/ 4821292 w 5049473"/>
              <a:gd name="connsiteY1" fmla="*/ 565900 h 2613972"/>
              <a:gd name="connsiteX2" fmla="*/ 4891596 w 5049473"/>
              <a:gd name="connsiteY2" fmla="*/ 551023 h 2613972"/>
              <a:gd name="connsiteX3" fmla="*/ 4895406 w 5049473"/>
              <a:gd name="connsiteY3" fmla="*/ 471195 h 2613972"/>
              <a:gd name="connsiteX4" fmla="*/ 4843880 w 5049473"/>
              <a:gd name="connsiteY4" fmla="*/ 423479 h 2613972"/>
              <a:gd name="connsiteX5" fmla="*/ 4750263 w 5049473"/>
              <a:gd name="connsiteY5" fmla="*/ 427652 h 2613972"/>
              <a:gd name="connsiteX6" fmla="*/ 4684223 w 5049473"/>
              <a:gd name="connsiteY6" fmla="*/ 528435 h 2613972"/>
              <a:gd name="connsiteX7" fmla="*/ 4706720 w 5049473"/>
              <a:gd name="connsiteY7" fmla="*/ 674395 h 2613972"/>
              <a:gd name="connsiteX8" fmla="*/ 4801063 w 5049473"/>
              <a:gd name="connsiteY8" fmla="*/ 739709 h 2613972"/>
              <a:gd name="connsiteX9" fmla="*/ 4915000 w 5049473"/>
              <a:gd name="connsiteY9" fmla="*/ 721385 h 2613972"/>
              <a:gd name="connsiteX10" fmla="*/ 5038190 w 5049473"/>
              <a:gd name="connsiteY10" fmla="*/ 586946 h 2613972"/>
              <a:gd name="connsiteX11" fmla="*/ 5035106 w 5049473"/>
              <a:gd name="connsiteY11" fmla="*/ 445432 h 2613972"/>
              <a:gd name="connsiteX12" fmla="*/ 4960720 w 5049473"/>
              <a:gd name="connsiteY12" fmla="*/ 318795 h 2613972"/>
              <a:gd name="connsiteX13" fmla="*/ 4769676 w 5049473"/>
              <a:gd name="connsiteY13" fmla="*/ 166395 h 2613972"/>
              <a:gd name="connsiteX14" fmla="*/ 4568835 w 5049473"/>
              <a:gd name="connsiteY14" fmla="*/ 72052 h 2613972"/>
              <a:gd name="connsiteX15" fmla="*/ 4264035 w 5049473"/>
              <a:gd name="connsiteY15" fmla="*/ 6738 h 2613972"/>
              <a:gd name="connsiteX16" fmla="*/ 3939822 w 5049473"/>
              <a:gd name="connsiteY16" fmla="*/ 9550 h 2613972"/>
              <a:gd name="connsiteX17" fmla="*/ 3722380 w 5049473"/>
              <a:gd name="connsiteY17" fmla="*/ 72778 h 2613972"/>
              <a:gd name="connsiteX18" fmla="*/ 3547755 w 5049473"/>
              <a:gd name="connsiteY18" fmla="*/ 254932 h 2613972"/>
              <a:gd name="connsiteX19" fmla="*/ 3502035 w 5049473"/>
              <a:gd name="connsiteY19" fmla="*/ 427652 h 2613972"/>
              <a:gd name="connsiteX20" fmla="*/ 3501672 w 5049473"/>
              <a:gd name="connsiteY20" fmla="*/ 560095 h 2613972"/>
              <a:gd name="connsiteX21" fmla="*/ 3554649 w 5049473"/>
              <a:gd name="connsiteY21" fmla="*/ 674395 h 2613972"/>
              <a:gd name="connsiteX22" fmla="*/ 3638106 w 5049473"/>
              <a:gd name="connsiteY22" fmla="*/ 736806 h 2613972"/>
              <a:gd name="connsiteX23" fmla="*/ 3756397 w 5049473"/>
              <a:gd name="connsiteY23" fmla="*/ 759303 h 2613972"/>
              <a:gd name="connsiteX24" fmla="*/ 3886663 w 5049473"/>
              <a:gd name="connsiteY24" fmla="*/ 746966 h 2613972"/>
              <a:gd name="connsiteX25" fmla="*/ 3980643 w 5049473"/>
              <a:gd name="connsiteY25" fmla="*/ 665686 h 2613972"/>
              <a:gd name="connsiteX26" fmla="*/ 4000237 w 5049473"/>
              <a:gd name="connsiteY26" fmla="*/ 584043 h 2613972"/>
              <a:gd name="connsiteX27" fmla="*/ 3943450 w 5049473"/>
              <a:gd name="connsiteY27" fmla="*/ 487160 h 2613972"/>
              <a:gd name="connsiteX28" fmla="*/ 3866706 w 5049473"/>
              <a:gd name="connsiteY28" fmla="*/ 455229 h 2613972"/>
              <a:gd name="connsiteX29" fmla="*/ 3801120 w 5049473"/>
              <a:gd name="connsiteY29" fmla="*/ 466659 h 2613972"/>
              <a:gd name="connsiteX30" fmla="*/ 3763292 w 5049473"/>
              <a:gd name="connsiteY30" fmla="*/ 536509 h 2613972"/>
              <a:gd name="connsiteX31" fmla="*/ 3770005 w 5049473"/>
              <a:gd name="connsiteY31" fmla="*/ 633845 h 2613972"/>
              <a:gd name="connsiteX32" fmla="*/ 3681286 w 5049473"/>
              <a:gd name="connsiteY32" fmla="*/ 546669 h 2613972"/>
              <a:gd name="connsiteX33" fmla="*/ 3668949 w 5049473"/>
              <a:gd name="connsiteY33" fmla="*/ 442166 h 2613972"/>
              <a:gd name="connsiteX34" fmla="*/ 3724285 w 5049473"/>
              <a:gd name="connsiteY34" fmla="*/ 353992 h 2613972"/>
              <a:gd name="connsiteX35" fmla="*/ 3827427 w 5049473"/>
              <a:gd name="connsiteY35" fmla="*/ 318069 h 2613972"/>
              <a:gd name="connsiteX36" fmla="*/ 3959235 w 5049473"/>
              <a:gd name="connsiteY36" fmla="*/ 340566 h 2613972"/>
              <a:gd name="connsiteX37" fmla="*/ 4097120 w 5049473"/>
              <a:gd name="connsiteY37" fmla="*/ 485709 h 2613972"/>
              <a:gd name="connsiteX38" fmla="*/ 4111997 w 5049473"/>
              <a:gd name="connsiteY38" fmla="*/ 627586 h 2613972"/>
              <a:gd name="connsiteX39" fmla="*/ 4060835 w 5049473"/>
              <a:gd name="connsiteY39" fmla="*/ 775995 h 2613972"/>
              <a:gd name="connsiteX40" fmla="*/ 3946897 w 5049473"/>
              <a:gd name="connsiteY40" fmla="*/ 858000 h 2613972"/>
              <a:gd name="connsiteX41" fmla="*/ 3780255 w 5049473"/>
              <a:gd name="connsiteY41" fmla="*/ 892472 h 2613972"/>
              <a:gd name="connsiteX42" fmla="*/ 3567349 w 5049473"/>
              <a:gd name="connsiteY42" fmla="*/ 870338 h 2613972"/>
              <a:gd name="connsiteX43" fmla="*/ 3353626 w 5049473"/>
              <a:gd name="connsiteY43" fmla="*/ 705873 h 2613972"/>
              <a:gd name="connsiteX44" fmla="*/ 3189252 w 5049473"/>
              <a:gd name="connsiteY44" fmla="*/ 389915 h 2613972"/>
              <a:gd name="connsiteX45" fmla="*/ 3013629 w 5049473"/>
              <a:gd name="connsiteY45" fmla="*/ 211389 h 2613972"/>
              <a:gd name="connsiteX46" fmla="*/ 2684880 w 5049473"/>
              <a:gd name="connsiteY46" fmla="*/ 71326 h 2613972"/>
              <a:gd name="connsiteX47" fmla="*/ 2275577 w 5049473"/>
              <a:gd name="connsiteY47" fmla="*/ 28509 h 2613972"/>
              <a:gd name="connsiteX48" fmla="*/ 1745443 w 5049473"/>
              <a:gd name="connsiteY48" fmla="*/ 58626 h 2613972"/>
              <a:gd name="connsiteX49" fmla="*/ 1275906 w 5049473"/>
              <a:gd name="connsiteY49" fmla="*/ 154783 h 2613972"/>
              <a:gd name="connsiteX50" fmla="*/ 969292 w 5049473"/>
              <a:gd name="connsiteY50" fmla="*/ 267995 h 2613972"/>
              <a:gd name="connsiteX51" fmla="*/ 763189 w 5049473"/>
              <a:gd name="connsiteY51" fmla="*/ 427289 h 2613972"/>
              <a:gd name="connsiteX52" fmla="*/ 693520 w 5049473"/>
              <a:gd name="connsiteY52" fmla="*/ 507480 h 2613972"/>
              <a:gd name="connsiteX53" fmla="*/ 664492 w 5049473"/>
              <a:gd name="connsiteY53" fmla="*/ 551023 h 2613972"/>
              <a:gd name="connsiteX54" fmla="*/ 642720 w 5049473"/>
              <a:gd name="connsiteY54" fmla="*/ 616338 h 2613972"/>
              <a:gd name="connsiteX55" fmla="*/ 651792 w 5049473"/>
              <a:gd name="connsiteY55" fmla="*/ 747692 h 2613972"/>
              <a:gd name="connsiteX56" fmla="*/ 700052 w 5049473"/>
              <a:gd name="connsiteY56" fmla="*/ 811192 h 2613972"/>
              <a:gd name="connsiteX57" fmla="*/ 751577 w 5049473"/>
              <a:gd name="connsiteY57" fmla="*/ 811555 h 2613972"/>
              <a:gd name="connsiteX58" fmla="*/ 775889 w 5049473"/>
              <a:gd name="connsiteY58" fmla="*/ 755675 h 2613972"/>
              <a:gd name="connsiteX59" fmla="*/ 764640 w 5049473"/>
              <a:gd name="connsiteY59" fmla="*/ 686006 h 2613972"/>
              <a:gd name="connsiteX60" fmla="*/ 704769 w 5049473"/>
              <a:gd name="connsiteY60" fmla="*/ 651172 h 2613972"/>
              <a:gd name="connsiteX61" fmla="*/ 567246 w 5049473"/>
              <a:gd name="connsiteY61" fmla="*/ 645729 h 2613972"/>
              <a:gd name="connsiteX62" fmla="*/ 468549 w 5049473"/>
              <a:gd name="connsiteY62" fmla="*/ 688909 h 2613972"/>
              <a:gd name="connsiteX63" fmla="*/ 446777 w 5049473"/>
              <a:gd name="connsiteY63" fmla="*/ 761480 h 2613972"/>
              <a:gd name="connsiteX64" fmla="*/ 475806 w 5049473"/>
              <a:gd name="connsiteY64" fmla="*/ 855823 h 2613972"/>
              <a:gd name="connsiteX65" fmla="*/ 533863 w 5049473"/>
              <a:gd name="connsiteY65" fmla="*/ 848566 h 2613972"/>
              <a:gd name="connsiteX66" fmla="*/ 541120 w 5049473"/>
              <a:gd name="connsiteY66" fmla="*/ 826795 h 2613972"/>
              <a:gd name="connsiteX67" fmla="*/ 519349 w 5049473"/>
              <a:gd name="connsiteY67" fmla="*/ 746966 h 2613972"/>
              <a:gd name="connsiteX68" fmla="*/ 497577 w 5049473"/>
              <a:gd name="connsiteY68" fmla="*/ 732452 h 2613972"/>
              <a:gd name="connsiteX69" fmla="*/ 352435 w 5049473"/>
              <a:gd name="connsiteY69" fmla="*/ 739709 h 2613972"/>
              <a:gd name="connsiteX70" fmla="*/ 252286 w 5049473"/>
              <a:gd name="connsiteY70" fmla="*/ 797766 h 2613972"/>
              <a:gd name="connsiteX71" fmla="*/ 192777 w 5049473"/>
              <a:gd name="connsiteY71" fmla="*/ 899366 h 2613972"/>
              <a:gd name="connsiteX72" fmla="*/ 187335 w 5049473"/>
              <a:gd name="connsiteY72" fmla="*/ 1033260 h 2613972"/>
              <a:gd name="connsiteX73" fmla="*/ 218177 w 5049473"/>
              <a:gd name="connsiteY73" fmla="*/ 1077529 h 2613972"/>
              <a:gd name="connsiteX74" fmla="*/ 278049 w 5049473"/>
              <a:gd name="connsiteY74" fmla="*/ 1070272 h 2613972"/>
              <a:gd name="connsiteX75" fmla="*/ 297643 w 5049473"/>
              <a:gd name="connsiteY75" fmla="*/ 1029269 h 2613972"/>
              <a:gd name="connsiteX76" fmla="*/ 260995 w 5049473"/>
              <a:gd name="connsiteY76" fmla="*/ 964318 h 2613972"/>
              <a:gd name="connsiteX77" fmla="*/ 172095 w 5049473"/>
              <a:gd name="connsiteY77" fmla="*/ 958875 h 2613972"/>
              <a:gd name="connsiteX78" fmla="*/ 108957 w 5049473"/>
              <a:gd name="connsiteY78" fmla="*/ 1003143 h 2613972"/>
              <a:gd name="connsiteX79" fmla="*/ 54892 w 5049473"/>
              <a:gd name="connsiteY79" fmla="*/ 1073538 h 2613972"/>
              <a:gd name="connsiteX80" fmla="*/ 14252 w 5049473"/>
              <a:gd name="connsiteY80" fmla="*/ 1163526 h 2613972"/>
              <a:gd name="connsiteX81" fmla="*/ 20783 w 5049473"/>
              <a:gd name="connsiteY81" fmla="*/ 1268755 h 2613972"/>
              <a:gd name="connsiteX82" fmla="*/ 69406 w 5049473"/>
              <a:gd name="connsiteY82" fmla="*/ 1320280 h 2613972"/>
              <a:gd name="connsiteX83" fmla="*/ 112949 w 5049473"/>
              <a:gd name="connsiteY83" fmla="*/ 1349309 h 2613972"/>
              <a:gd name="connsiteX84" fmla="*/ 159032 w 5049473"/>
              <a:gd name="connsiteY84" fmla="*/ 1348583 h 2613972"/>
              <a:gd name="connsiteX85" fmla="*/ 217089 w 5049473"/>
              <a:gd name="connsiteY85" fmla="*/ 1323183 h 2613972"/>
              <a:gd name="connsiteX86" fmla="*/ 199672 w 5049473"/>
              <a:gd name="connsiteY86" fmla="*/ 1249886 h 2613972"/>
              <a:gd name="connsiteX87" fmla="*/ 124197 w 5049473"/>
              <a:gd name="connsiteY87" fmla="*/ 1242992 h 2613972"/>
              <a:gd name="connsiteX88" fmla="*/ 54892 w 5049473"/>
              <a:gd name="connsiteY88" fmla="*/ 1269480 h 2613972"/>
              <a:gd name="connsiteX89" fmla="*/ 33120 w 5049473"/>
              <a:gd name="connsiteY89" fmla="*/ 1305766 h 2613972"/>
              <a:gd name="connsiteX90" fmla="*/ 18606 w 5049473"/>
              <a:gd name="connsiteY90" fmla="*/ 1327538 h 2613972"/>
              <a:gd name="connsiteX91" fmla="*/ 4092 w 5049473"/>
              <a:gd name="connsiteY91" fmla="*/ 1386320 h 2613972"/>
              <a:gd name="connsiteX92" fmla="*/ 3729 w 5049473"/>
              <a:gd name="connsiteY92" fmla="*/ 1442926 h 2613972"/>
              <a:gd name="connsiteX93" fmla="*/ 47635 w 5049473"/>
              <a:gd name="connsiteY93" fmla="*/ 1501709 h 2613972"/>
              <a:gd name="connsiteX94" fmla="*/ 91177 w 5049473"/>
              <a:gd name="connsiteY94" fmla="*/ 1530738 h 2613972"/>
              <a:gd name="connsiteX95" fmla="*/ 127100 w 5049473"/>
              <a:gd name="connsiteY95" fmla="*/ 1575006 h 2613972"/>
              <a:gd name="connsiteX96" fmla="*/ 171006 w 5049473"/>
              <a:gd name="connsiteY96" fmla="*/ 1588795 h 2613972"/>
              <a:gd name="connsiteX97" fmla="*/ 228337 w 5049473"/>
              <a:gd name="connsiteY97" fmla="*/ 1568475 h 2613972"/>
              <a:gd name="connsiteX98" fmla="*/ 236683 w 5049473"/>
              <a:gd name="connsiteY98" fmla="*/ 1490460 h 2613972"/>
              <a:gd name="connsiteX99" fmla="*/ 157217 w 5049473"/>
              <a:gd name="connsiteY99" fmla="*/ 1472318 h 2613972"/>
              <a:gd name="connsiteX100" fmla="*/ 105692 w 5049473"/>
              <a:gd name="connsiteY100" fmla="*/ 1508966 h 2613972"/>
              <a:gd name="connsiteX101" fmla="*/ 105692 w 5049473"/>
              <a:gd name="connsiteY101" fmla="*/ 1704909 h 2613972"/>
              <a:gd name="connsiteX102" fmla="*/ 141615 w 5049473"/>
              <a:gd name="connsiteY102" fmla="*/ 1756072 h 2613972"/>
              <a:gd name="connsiteX103" fmla="*/ 192777 w 5049473"/>
              <a:gd name="connsiteY103" fmla="*/ 1799252 h 2613972"/>
              <a:gd name="connsiteX104" fmla="*/ 250835 w 5049473"/>
              <a:gd name="connsiteY104" fmla="*/ 1835538 h 2613972"/>
              <a:gd name="connsiteX105" fmla="*/ 359692 w 5049473"/>
              <a:gd name="connsiteY105" fmla="*/ 1828280 h 2613972"/>
              <a:gd name="connsiteX106" fmla="*/ 394163 w 5049473"/>
              <a:gd name="connsiteY106" fmla="*/ 1803243 h 2613972"/>
              <a:gd name="connsiteX107" fmla="*/ 410492 w 5049473"/>
              <a:gd name="connsiteY107" fmla="*/ 1704909 h 2613972"/>
              <a:gd name="connsiteX108" fmla="*/ 366949 w 5049473"/>
              <a:gd name="connsiteY108" fmla="*/ 1690395 h 2613972"/>
              <a:gd name="connsiteX109" fmla="*/ 316149 w 5049473"/>
              <a:gd name="connsiteY109" fmla="*/ 1697652 h 2613972"/>
              <a:gd name="connsiteX110" fmla="*/ 279863 w 5049473"/>
              <a:gd name="connsiteY110" fmla="*/ 1726680 h 2613972"/>
              <a:gd name="connsiteX111" fmla="*/ 265349 w 5049473"/>
              <a:gd name="connsiteY111" fmla="*/ 1791995 h 2613972"/>
              <a:gd name="connsiteX112" fmla="*/ 276235 w 5049473"/>
              <a:gd name="connsiteY112" fmla="*/ 1945846 h 2613972"/>
              <a:gd name="connsiteX113" fmla="*/ 331026 w 5049473"/>
              <a:gd name="connsiteY113" fmla="*/ 1991203 h 2613972"/>
              <a:gd name="connsiteX114" fmla="*/ 417749 w 5049473"/>
              <a:gd name="connsiteY114" fmla="*/ 2009709 h 2613972"/>
              <a:gd name="connsiteX115" fmla="*/ 526606 w 5049473"/>
              <a:gd name="connsiteY115" fmla="*/ 2002452 h 2613972"/>
              <a:gd name="connsiteX116" fmla="*/ 555635 w 5049473"/>
              <a:gd name="connsiteY116" fmla="*/ 1980680 h 2613972"/>
              <a:gd name="connsiteX117" fmla="*/ 599177 w 5049473"/>
              <a:gd name="connsiteY117" fmla="*/ 1951652 h 2613972"/>
              <a:gd name="connsiteX118" fmla="*/ 628206 w 5049473"/>
              <a:gd name="connsiteY118" fmla="*/ 1908109 h 2613972"/>
              <a:gd name="connsiteX119" fmla="*/ 613692 w 5049473"/>
              <a:gd name="connsiteY119" fmla="*/ 1842795 h 2613972"/>
              <a:gd name="connsiteX120" fmla="*/ 570149 w 5049473"/>
              <a:gd name="connsiteY120" fmla="*/ 1799252 h 2613972"/>
              <a:gd name="connsiteX121" fmla="*/ 528057 w 5049473"/>
              <a:gd name="connsiteY121" fmla="*/ 1807235 h 2613972"/>
              <a:gd name="connsiteX122" fmla="*/ 481249 w 5049473"/>
              <a:gd name="connsiteY122" fmla="*/ 1905206 h 2613972"/>
              <a:gd name="connsiteX123" fmla="*/ 555635 w 5049473"/>
              <a:gd name="connsiteY123" fmla="*/ 2002452 h 2613972"/>
              <a:gd name="connsiteX124" fmla="*/ 570149 w 5049473"/>
              <a:gd name="connsiteY124" fmla="*/ 2024223 h 2613972"/>
              <a:gd name="connsiteX125" fmla="*/ 700777 w 5049473"/>
              <a:gd name="connsiteY125" fmla="*/ 2075023 h 2613972"/>
              <a:gd name="connsiteX126" fmla="*/ 737063 w 5049473"/>
              <a:gd name="connsiteY126" fmla="*/ 2089538 h 2613972"/>
              <a:gd name="connsiteX127" fmla="*/ 867692 w 5049473"/>
              <a:gd name="connsiteY127" fmla="*/ 2126549 h 2613972"/>
              <a:gd name="connsiteX128" fmla="*/ 969292 w 5049473"/>
              <a:gd name="connsiteY128" fmla="*/ 2154852 h 2613972"/>
              <a:gd name="connsiteX129" fmla="*/ 1078149 w 5049473"/>
              <a:gd name="connsiteY129" fmla="*/ 2140338 h 2613972"/>
              <a:gd name="connsiteX130" fmla="*/ 1128949 w 5049473"/>
              <a:gd name="connsiteY130" fmla="*/ 2111309 h 2613972"/>
              <a:gd name="connsiteX131" fmla="*/ 1259033 w 5049473"/>
              <a:gd name="connsiteY131" fmla="*/ 2060237 h 2613972"/>
              <a:gd name="connsiteX132" fmla="*/ 1321989 w 5049473"/>
              <a:gd name="connsiteY132" fmla="*/ 1954464 h 2613972"/>
              <a:gd name="connsiteX133" fmla="*/ 1291418 w 5049473"/>
              <a:gd name="connsiteY133" fmla="*/ 1838440 h 2613972"/>
              <a:gd name="connsiteX134" fmla="*/ 1223292 w 5049473"/>
              <a:gd name="connsiteY134" fmla="*/ 1821023 h 2613972"/>
              <a:gd name="connsiteX135" fmla="*/ 1129675 w 5049473"/>
              <a:gd name="connsiteY135" fmla="*/ 1839892 h 2613972"/>
              <a:gd name="connsiteX136" fmla="*/ 1107177 w 5049473"/>
              <a:gd name="connsiteY136" fmla="*/ 1900852 h 2613972"/>
              <a:gd name="connsiteX137" fmla="*/ 1123506 w 5049473"/>
              <a:gd name="connsiteY137" fmla="*/ 2009709 h 2613972"/>
              <a:gd name="connsiteX138" fmla="*/ 1016282 w 5049473"/>
              <a:gd name="connsiteY138" fmla="*/ 1975782 h 2613972"/>
              <a:gd name="connsiteX139" fmla="*/ 1000679 w 5049473"/>
              <a:gd name="connsiteY139" fmla="*/ 1844972 h 2613972"/>
              <a:gd name="connsiteX140" fmla="*/ 1108629 w 5049473"/>
              <a:gd name="connsiteY140" fmla="*/ 1717337 h 2613972"/>
              <a:gd name="connsiteX141" fmla="*/ 1230549 w 5049473"/>
              <a:gd name="connsiteY141" fmla="*/ 1697652 h 2613972"/>
              <a:gd name="connsiteX142" fmla="*/ 1339406 w 5049473"/>
              <a:gd name="connsiteY142" fmla="*/ 1704909 h 2613972"/>
              <a:gd name="connsiteX143" fmla="*/ 1426492 w 5049473"/>
              <a:gd name="connsiteY143" fmla="*/ 1748452 h 2613972"/>
              <a:gd name="connsiteX144" fmla="*/ 1480557 w 5049473"/>
              <a:gd name="connsiteY144" fmla="*/ 1799252 h 2613972"/>
              <a:gd name="connsiteX145" fmla="*/ 1510312 w 5049473"/>
              <a:gd name="connsiteY145" fmla="*/ 1866380 h 2613972"/>
              <a:gd name="connsiteX146" fmla="*/ 1511037 w 5049473"/>
              <a:gd name="connsiteY146" fmla="*/ 1968706 h 2613972"/>
              <a:gd name="connsiteX147" fmla="*/ 1463866 w 5049473"/>
              <a:gd name="connsiteY147" fmla="*/ 2053615 h 2613972"/>
              <a:gd name="connsiteX148" fmla="*/ 1404720 w 5049473"/>
              <a:gd name="connsiteY148" fmla="*/ 2169366 h 2613972"/>
              <a:gd name="connsiteX149" fmla="*/ 1368435 w 5049473"/>
              <a:gd name="connsiteY149" fmla="*/ 2299995 h 2613972"/>
              <a:gd name="connsiteX150" fmla="*/ 1370975 w 5049473"/>
              <a:gd name="connsiteY150" fmla="*/ 2456023 h 2613972"/>
              <a:gd name="connsiteX151" fmla="*/ 1513577 w 5049473"/>
              <a:gd name="connsiteY151" fmla="*/ 2561252 h 2613972"/>
              <a:gd name="connsiteX152" fmla="*/ 1636949 w 5049473"/>
              <a:gd name="connsiteY152" fmla="*/ 2597538 h 2613972"/>
              <a:gd name="connsiteX153" fmla="*/ 1813297 w 5049473"/>
              <a:gd name="connsiteY153" fmla="*/ 2613957 h 2613972"/>
              <a:gd name="connsiteX154" fmla="*/ 1929775 w 5049473"/>
              <a:gd name="connsiteY154" fmla="*/ 2579213 h 2613972"/>
              <a:gd name="connsiteX155" fmla="*/ 1963520 w 5049473"/>
              <a:gd name="connsiteY155" fmla="*/ 2503195 h 2613972"/>
              <a:gd name="connsiteX156" fmla="*/ 2006337 w 5049473"/>
              <a:gd name="connsiteY156" fmla="*/ 2321766 h 2613972"/>
              <a:gd name="connsiteX157" fmla="*/ 2043349 w 5049473"/>
              <a:gd name="connsiteY157" fmla="*/ 2118566 h 2613972"/>
              <a:gd name="connsiteX158" fmla="*/ 2102495 w 5049473"/>
              <a:gd name="connsiteY158" fmla="*/ 1994469 h 2613972"/>
              <a:gd name="connsiteX159" fmla="*/ 2221512 w 5049473"/>
              <a:gd name="connsiteY159" fmla="*/ 1885975 h 2613972"/>
              <a:gd name="connsiteX160" fmla="*/ 2333362 w 5049473"/>
              <a:gd name="connsiteY160" fmla="*/ 1873365 h 2613972"/>
              <a:gd name="connsiteX161" fmla="*/ 2398949 w 5049473"/>
              <a:gd name="connsiteY161" fmla="*/ 1886338 h 2613972"/>
              <a:gd name="connsiteX162" fmla="*/ 2457006 w 5049473"/>
              <a:gd name="connsiteY162" fmla="*/ 1937138 h 2613972"/>
              <a:gd name="connsiteX163" fmla="*/ 2493292 w 5049473"/>
              <a:gd name="connsiteY163" fmla="*/ 1980680 h 2613972"/>
              <a:gd name="connsiteX164" fmla="*/ 2533387 w 5049473"/>
              <a:gd name="connsiteY164" fmla="*/ 2070850 h 2613972"/>
              <a:gd name="connsiteX165" fmla="*/ 2542550 w 5049473"/>
              <a:gd name="connsiteY165" fmla="*/ 2186783 h 2613972"/>
              <a:gd name="connsiteX166" fmla="*/ 2476600 w 5049473"/>
              <a:gd name="connsiteY166" fmla="*/ 2276772 h 2613972"/>
              <a:gd name="connsiteX167" fmla="*/ 2332092 w 5049473"/>
              <a:gd name="connsiteY167" fmla="*/ 2284845 h 2613972"/>
              <a:gd name="connsiteX168" fmla="*/ 2435144 w 5049473"/>
              <a:gd name="connsiteY168" fmla="*/ 2156666 h 2613972"/>
              <a:gd name="connsiteX169" fmla="*/ 2379899 w 5049473"/>
              <a:gd name="connsiteY169" fmla="*/ 2052435 h 2613972"/>
              <a:gd name="connsiteX170" fmla="*/ 2275577 w 5049473"/>
              <a:gd name="connsiteY170" fmla="*/ 2024223 h 2613972"/>
              <a:gd name="connsiteX171" fmla="*/ 2152206 w 5049473"/>
              <a:gd name="connsiteY171" fmla="*/ 2118566 h 2613972"/>
              <a:gd name="connsiteX172" fmla="*/ 2130435 w 5049473"/>
              <a:gd name="connsiteY172" fmla="*/ 2358052 h 2613972"/>
              <a:gd name="connsiteX173" fmla="*/ 2209265 w 5049473"/>
              <a:gd name="connsiteY173" fmla="*/ 2471898 h 2613972"/>
              <a:gd name="connsiteX174" fmla="*/ 2319120 w 5049473"/>
              <a:gd name="connsiteY174" fmla="*/ 2539480 h 2613972"/>
              <a:gd name="connsiteX175" fmla="*/ 2532662 w 5049473"/>
              <a:gd name="connsiteY175" fmla="*/ 2572682 h 2613972"/>
              <a:gd name="connsiteX176" fmla="*/ 2587635 w 5049473"/>
              <a:gd name="connsiteY176" fmla="*/ 2488680 h 2613972"/>
              <a:gd name="connsiteX177" fmla="*/ 2594892 w 5049473"/>
              <a:gd name="connsiteY177" fmla="*/ 2416109 h 2613972"/>
              <a:gd name="connsiteX178" fmla="*/ 2790835 w 5049473"/>
              <a:gd name="connsiteY178" fmla="*/ 2459652 h 2613972"/>
              <a:gd name="connsiteX179" fmla="*/ 2767612 w 5049473"/>
              <a:gd name="connsiteY179" fmla="*/ 2272145 h 2613972"/>
              <a:gd name="connsiteX180" fmla="*/ 2980246 w 5049473"/>
              <a:gd name="connsiteY180" fmla="*/ 2288837 h 2613972"/>
              <a:gd name="connsiteX181" fmla="*/ 2916474 w 5049473"/>
              <a:gd name="connsiteY181" fmla="*/ 2071576 h 2613972"/>
              <a:gd name="connsiteX182" fmla="*/ 3146435 w 5049473"/>
              <a:gd name="connsiteY182" fmla="*/ 2045995 h 2613972"/>
              <a:gd name="connsiteX183" fmla="*/ 3023063 w 5049473"/>
              <a:gd name="connsiteY183" fmla="*/ 1850052 h 2613972"/>
              <a:gd name="connsiteX184" fmla="*/ 3251300 w 5049473"/>
              <a:gd name="connsiteY184" fmla="*/ 1833179 h 2613972"/>
              <a:gd name="connsiteX185" fmla="*/ 3091099 w 5049473"/>
              <a:gd name="connsiteY185" fmla="*/ 1654109 h 2613972"/>
              <a:gd name="connsiteX186" fmla="*/ 3298835 w 5049473"/>
              <a:gd name="connsiteY186" fmla="*/ 1574280 h 2613972"/>
              <a:gd name="connsiteX187" fmla="*/ 3119402 w 5049473"/>
              <a:gd name="connsiteY187" fmla="*/ 1427233 h 2613972"/>
              <a:gd name="connsiteX188" fmla="*/ 3313349 w 5049473"/>
              <a:gd name="connsiteY188" fmla="*/ 1269480 h 2613972"/>
              <a:gd name="connsiteX189" fmla="*/ 3097993 w 5049473"/>
              <a:gd name="connsiteY189" fmla="*/ 1179401 h 2613972"/>
              <a:gd name="connsiteX190" fmla="*/ 3255292 w 5049473"/>
              <a:gd name="connsiteY190" fmla="*/ 1000966 h 2613972"/>
              <a:gd name="connsiteX191" fmla="*/ 3028325 w 5049473"/>
              <a:gd name="connsiteY191" fmla="*/ 929937 h 2613972"/>
              <a:gd name="connsiteX192" fmla="*/ 3131920 w 5049473"/>
              <a:gd name="connsiteY192" fmla="*/ 710680 h 2613972"/>
              <a:gd name="connsiteX193" fmla="*/ 2892435 w 5049473"/>
              <a:gd name="connsiteY193" fmla="*/ 652623 h 2613972"/>
              <a:gd name="connsiteX194" fmla="*/ 2976527 w 5049473"/>
              <a:gd name="connsiteY194" fmla="*/ 470741 h 2613972"/>
              <a:gd name="connsiteX195" fmla="*/ 2736950 w 5049473"/>
              <a:gd name="connsiteY195" fmla="*/ 453233 h 2613972"/>
              <a:gd name="connsiteX196" fmla="*/ 2725520 w 5049473"/>
              <a:gd name="connsiteY196" fmla="*/ 297023 h 2613972"/>
              <a:gd name="connsiteX197" fmla="*/ 2711006 w 5049473"/>
              <a:gd name="connsiteY197" fmla="*/ 238966 h 2613972"/>
              <a:gd name="connsiteX0" fmla="*/ 4779292 w 5049473"/>
              <a:gd name="connsiteY0" fmla="*/ 514738 h 2613972"/>
              <a:gd name="connsiteX1" fmla="*/ 4821292 w 5049473"/>
              <a:gd name="connsiteY1" fmla="*/ 565900 h 2613972"/>
              <a:gd name="connsiteX2" fmla="*/ 4891596 w 5049473"/>
              <a:gd name="connsiteY2" fmla="*/ 551023 h 2613972"/>
              <a:gd name="connsiteX3" fmla="*/ 4895406 w 5049473"/>
              <a:gd name="connsiteY3" fmla="*/ 471195 h 2613972"/>
              <a:gd name="connsiteX4" fmla="*/ 4843880 w 5049473"/>
              <a:gd name="connsiteY4" fmla="*/ 423479 h 2613972"/>
              <a:gd name="connsiteX5" fmla="*/ 4750263 w 5049473"/>
              <a:gd name="connsiteY5" fmla="*/ 427652 h 2613972"/>
              <a:gd name="connsiteX6" fmla="*/ 4684223 w 5049473"/>
              <a:gd name="connsiteY6" fmla="*/ 528435 h 2613972"/>
              <a:gd name="connsiteX7" fmla="*/ 4706720 w 5049473"/>
              <a:gd name="connsiteY7" fmla="*/ 674395 h 2613972"/>
              <a:gd name="connsiteX8" fmla="*/ 4801063 w 5049473"/>
              <a:gd name="connsiteY8" fmla="*/ 739709 h 2613972"/>
              <a:gd name="connsiteX9" fmla="*/ 4915000 w 5049473"/>
              <a:gd name="connsiteY9" fmla="*/ 721385 h 2613972"/>
              <a:gd name="connsiteX10" fmla="*/ 5038190 w 5049473"/>
              <a:gd name="connsiteY10" fmla="*/ 586946 h 2613972"/>
              <a:gd name="connsiteX11" fmla="*/ 5035106 w 5049473"/>
              <a:gd name="connsiteY11" fmla="*/ 445432 h 2613972"/>
              <a:gd name="connsiteX12" fmla="*/ 4960720 w 5049473"/>
              <a:gd name="connsiteY12" fmla="*/ 318795 h 2613972"/>
              <a:gd name="connsiteX13" fmla="*/ 4769676 w 5049473"/>
              <a:gd name="connsiteY13" fmla="*/ 166395 h 2613972"/>
              <a:gd name="connsiteX14" fmla="*/ 4568835 w 5049473"/>
              <a:gd name="connsiteY14" fmla="*/ 72052 h 2613972"/>
              <a:gd name="connsiteX15" fmla="*/ 4264035 w 5049473"/>
              <a:gd name="connsiteY15" fmla="*/ 6738 h 2613972"/>
              <a:gd name="connsiteX16" fmla="*/ 3939822 w 5049473"/>
              <a:gd name="connsiteY16" fmla="*/ 9550 h 2613972"/>
              <a:gd name="connsiteX17" fmla="*/ 3722380 w 5049473"/>
              <a:gd name="connsiteY17" fmla="*/ 72778 h 2613972"/>
              <a:gd name="connsiteX18" fmla="*/ 3547755 w 5049473"/>
              <a:gd name="connsiteY18" fmla="*/ 254932 h 2613972"/>
              <a:gd name="connsiteX19" fmla="*/ 3502035 w 5049473"/>
              <a:gd name="connsiteY19" fmla="*/ 427652 h 2613972"/>
              <a:gd name="connsiteX20" fmla="*/ 3501672 w 5049473"/>
              <a:gd name="connsiteY20" fmla="*/ 560095 h 2613972"/>
              <a:gd name="connsiteX21" fmla="*/ 3554649 w 5049473"/>
              <a:gd name="connsiteY21" fmla="*/ 674395 h 2613972"/>
              <a:gd name="connsiteX22" fmla="*/ 3638106 w 5049473"/>
              <a:gd name="connsiteY22" fmla="*/ 736806 h 2613972"/>
              <a:gd name="connsiteX23" fmla="*/ 3756397 w 5049473"/>
              <a:gd name="connsiteY23" fmla="*/ 759303 h 2613972"/>
              <a:gd name="connsiteX24" fmla="*/ 3886663 w 5049473"/>
              <a:gd name="connsiteY24" fmla="*/ 746966 h 2613972"/>
              <a:gd name="connsiteX25" fmla="*/ 3980643 w 5049473"/>
              <a:gd name="connsiteY25" fmla="*/ 665686 h 2613972"/>
              <a:gd name="connsiteX26" fmla="*/ 4000237 w 5049473"/>
              <a:gd name="connsiteY26" fmla="*/ 584043 h 2613972"/>
              <a:gd name="connsiteX27" fmla="*/ 3943450 w 5049473"/>
              <a:gd name="connsiteY27" fmla="*/ 487160 h 2613972"/>
              <a:gd name="connsiteX28" fmla="*/ 3866706 w 5049473"/>
              <a:gd name="connsiteY28" fmla="*/ 455229 h 2613972"/>
              <a:gd name="connsiteX29" fmla="*/ 3801120 w 5049473"/>
              <a:gd name="connsiteY29" fmla="*/ 466659 h 2613972"/>
              <a:gd name="connsiteX30" fmla="*/ 3763292 w 5049473"/>
              <a:gd name="connsiteY30" fmla="*/ 536509 h 2613972"/>
              <a:gd name="connsiteX31" fmla="*/ 3770005 w 5049473"/>
              <a:gd name="connsiteY31" fmla="*/ 633845 h 2613972"/>
              <a:gd name="connsiteX32" fmla="*/ 3681286 w 5049473"/>
              <a:gd name="connsiteY32" fmla="*/ 546669 h 2613972"/>
              <a:gd name="connsiteX33" fmla="*/ 3668949 w 5049473"/>
              <a:gd name="connsiteY33" fmla="*/ 442166 h 2613972"/>
              <a:gd name="connsiteX34" fmla="*/ 3724285 w 5049473"/>
              <a:gd name="connsiteY34" fmla="*/ 353992 h 2613972"/>
              <a:gd name="connsiteX35" fmla="*/ 3827427 w 5049473"/>
              <a:gd name="connsiteY35" fmla="*/ 318069 h 2613972"/>
              <a:gd name="connsiteX36" fmla="*/ 3959235 w 5049473"/>
              <a:gd name="connsiteY36" fmla="*/ 340566 h 2613972"/>
              <a:gd name="connsiteX37" fmla="*/ 4097120 w 5049473"/>
              <a:gd name="connsiteY37" fmla="*/ 485709 h 2613972"/>
              <a:gd name="connsiteX38" fmla="*/ 4111997 w 5049473"/>
              <a:gd name="connsiteY38" fmla="*/ 627586 h 2613972"/>
              <a:gd name="connsiteX39" fmla="*/ 4060835 w 5049473"/>
              <a:gd name="connsiteY39" fmla="*/ 775995 h 2613972"/>
              <a:gd name="connsiteX40" fmla="*/ 3946897 w 5049473"/>
              <a:gd name="connsiteY40" fmla="*/ 858000 h 2613972"/>
              <a:gd name="connsiteX41" fmla="*/ 3780255 w 5049473"/>
              <a:gd name="connsiteY41" fmla="*/ 892472 h 2613972"/>
              <a:gd name="connsiteX42" fmla="*/ 3567349 w 5049473"/>
              <a:gd name="connsiteY42" fmla="*/ 870338 h 2613972"/>
              <a:gd name="connsiteX43" fmla="*/ 3353626 w 5049473"/>
              <a:gd name="connsiteY43" fmla="*/ 705873 h 2613972"/>
              <a:gd name="connsiteX44" fmla="*/ 3189252 w 5049473"/>
              <a:gd name="connsiteY44" fmla="*/ 389915 h 2613972"/>
              <a:gd name="connsiteX45" fmla="*/ 3013629 w 5049473"/>
              <a:gd name="connsiteY45" fmla="*/ 211389 h 2613972"/>
              <a:gd name="connsiteX46" fmla="*/ 2684880 w 5049473"/>
              <a:gd name="connsiteY46" fmla="*/ 71326 h 2613972"/>
              <a:gd name="connsiteX47" fmla="*/ 2275577 w 5049473"/>
              <a:gd name="connsiteY47" fmla="*/ 28509 h 2613972"/>
              <a:gd name="connsiteX48" fmla="*/ 1745443 w 5049473"/>
              <a:gd name="connsiteY48" fmla="*/ 58626 h 2613972"/>
              <a:gd name="connsiteX49" fmla="*/ 1275906 w 5049473"/>
              <a:gd name="connsiteY49" fmla="*/ 154783 h 2613972"/>
              <a:gd name="connsiteX50" fmla="*/ 969292 w 5049473"/>
              <a:gd name="connsiteY50" fmla="*/ 267995 h 2613972"/>
              <a:gd name="connsiteX51" fmla="*/ 763189 w 5049473"/>
              <a:gd name="connsiteY51" fmla="*/ 427289 h 2613972"/>
              <a:gd name="connsiteX52" fmla="*/ 693520 w 5049473"/>
              <a:gd name="connsiteY52" fmla="*/ 507480 h 2613972"/>
              <a:gd name="connsiteX53" fmla="*/ 664492 w 5049473"/>
              <a:gd name="connsiteY53" fmla="*/ 551023 h 2613972"/>
              <a:gd name="connsiteX54" fmla="*/ 642720 w 5049473"/>
              <a:gd name="connsiteY54" fmla="*/ 616338 h 2613972"/>
              <a:gd name="connsiteX55" fmla="*/ 651792 w 5049473"/>
              <a:gd name="connsiteY55" fmla="*/ 747692 h 2613972"/>
              <a:gd name="connsiteX56" fmla="*/ 700052 w 5049473"/>
              <a:gd name="connsiteY56" fmla="*/ 811192 h 2613972"/>
              <a:gd name="connsiteX57" fmla="*/ 751577 w 5049473"/>
              <a:gd name="connsiteY57" fmla="*/ 811555 h 2613972"/>
              <a:gd name="connsiteX58" fmla="*/ 775889 w 5049473"/>
              <a:gd name="connsiteY58" fmla="*/ 755675 h 2613972"/>
              <a:gd name="connsiteX59" fmla="*/ 764640 w 5049473"/>
              <a:gd name="connsiteY59" fmla="*/ 686006 h 2613972"/>
              <a:gd name="connsiteX60" fmla="*/ 704769 w 5049473"/>
              <a:gd name="connsiteY60" fmla="*/ 651172 h 2613972"/>
              <a:gd name="connsiteX61" fmla="*/ 567246 w 5049473"/>
              <a:gd name="connsiteY61" fmla="*/ 645729 h 2613972"/>
              <a:gd name="connsiteX62" fmla="*/ 468549 w 5049473"/>
              <a:gd name="connsiteY62" fmla="*/ 688909 h 2613972"/>
              <a:gd name="connsiteX63" fmla="*/ 446777 w 5049473"/>
              <a:gd name="connsiteY63" fmla="*/ 761480 h 2613972"/>
              <a:gd name="connsiteX64" fmla="*/ 475806 w 5049473"/>
              <a:gd name="connsiteY64" fmla="*/ 855823 h 2613972"/>
              <a:gd name="connsiteX65" fmla="*/ 533863 w 5049473"/>
              <a:gd name="connsiteY65" fmla="*/ 848566 h 2613972"/>
              <a:gd name="connsiteX66" fmla="*/ 541120 w 5049473"/>
              <a:gd name="connsiteY66" fmla="*/ 826795 h 2613972"/>
              <a:gd name="connsiteX67" fmla="*/ 519349 w 5049473"/>
              <a:gd name="connsiteY67" fmla="*/ 746966 h 2613972"/>
              <a:gd name="connsiteX68" fmla="*/ 497577 w 5049473"/>
              <a:gd name="connsiteY68" fmla="*/ 732452 h 2613972"/>
              <a:gd name="connsiteX69" fmla="*/ 352435 w 5049473"/>
              <a:gd name="connsiteY69" fmla="*/ 739709 h 2613972"/>
              <a:gd name="connsiteX70" fmla="*/ 252286 w 5049473"/>
              <a:gd name="connsiteY70" fmla="*/ 797766 h 2613972"/>
              <a:gd name="connsiteX71" fmla="*/ 192777 w 5049473"/>
              <a:gd name="connsiteY71" fmla="*/ 899366 h 2613972"/>
              <a:gd name="connsiteX72" fmla="*/ 187335 w 5049473"/>
              <a:gd name="connsiteY72" fmla="*/ 1033260 h 2613972"/>
              <a:gd name="connsiteX73" fmla="*/ 218177 w 5049473"/>
              <a:gd name="connsiteY73" fmla="*/ 1077529 h 2613972"/>
              <a:gd name="connsiteX74" fmla="*/ 278049 w 5049473"/>
              <a:gd name="connsiteY74" fmla="*/ 1070272 h 2613972"/>
              <a:gd name="connsiteX75" fmla="*/ 297643 w 5049473"/>
              <a:gd name="connsiteY75" fmla="*/ 1029269 h 2613972"/>
              <a:gd name="connsiteX76" fmla="*/ 260995 w 5049473"/>
              <a:gd name="connsiteY76" fmla="*/ 964318 h 2613972"/>
              <a:gd name="connsiteX77" fmla="*/ 172095 w 5049473"/>
              <a:gd name="connsiteY77" fmla="*/ 958875 h 2613972"/>
              <a:gd name="connsiteX78" fmla="*/ 108957 w 5049473"/>
              <a:gd name="connsiteY78" fmla="*/ 1003143 h 2613972"/>
              <a:gd name="connsiteX79" fmla="*/ 54892 w 5049473"/>
              <a:gd name="connsiteY79" fmla="*/ 1073538 h 2613972"/>
              <a:gd name="connsiteX80" fmla="*/ 14252 w 5049473"/>
              <a:gd name="connsiteY80" fmla="*/ 1163526 h 2613972"/>
              <a:gd name="connsiteX81" fmla="*/ 20783 w 5049473"/>
              <a:gd name="connsiteY81" fmla="*/ 1268755 h 2613972"/>
              <a:gd name="connsiteX82" fmla="*/ 69406 w 5049473"/>
              <a:gd name="connsiteY82" fmla="*/ 1320280 h 2613972"/>
              <a:gd name="connsiteX83" fmla="*/ 112949 w 5049473"/>
              <a:gd name="connsiteY83" fmla="*/ 1349309 h 2613972"/>
              <a:gd name="connsiteX84" fmla="*/ 159032 w 5049473"/>
              <a:gd name="connsiteY84" fmla="*/ 1348583 h 2613972"/>
              <a:gd name="connsiteX85" fmla="*/ 217089 w 5049473"/>
              <a:gd name="connsiteY85" fmla="*/ 1323183 h 2613972"/>
              <a:gd name="connsiteX86" fmla="*/ 199672 w 5049473"/>
              <a:gd name="connsiteY86" fmla="*/ 1249886 h 2613972"/>
              <a:gd name="connsiteX87" fmla="*/ 124197 w 5049473"/>
              <a:gd name="connsiteY87" fmla="*/ 1242992 h 2613972"/>
              <a:gd name="connsiteX88" fmla="*/ 54892 w 5049473"/>
              <a:gd name="connsiteY88" fmla="*/ 1269480 h 2613972"/>
              <a:gd name="connsiteX89" fmla="*/ 33120 w 5049473"/>
              <a:gd name="connsiteY89" fmla="*/ 1305766 h 2613972"/>
              <a:gd name="connsiteX90" fmla="*/ 18606 w 5049473"/>
              <a:gd name="connsiteY90" fmla="*/ 1327538 h 2613972"/>
              <a:gd name="connsiteX91" fmla="*/ 4092 w 5049473"/>
              <a:gd name="connsiteY91" fmla="*/ 1386320 h 2613972"/>
              <a:gd name="connsiteX92" fmla="*/ 3729 w 5049473"/>
              <a:gd name="connsiteY92" fmla="*/ 1442926 h 2613972"/>
              <a:gd name="connsiteX93" fmla="*/ 47635 w 5049473"/>
              <a:gd name="connsiteY93" fmla="*/ 1501709 h 2613972"/>
              <a:gd name="connsiteX94" fmla="*/ 91177 w 5049473"/>
              <a:gd name="connsiteY94" fmla="*/ 1530738 h 2613972"/>
              <a:gd name="connsiteX95" fmla="*/ 127100 w 5049473"/>
              <a:gd name="connsiteY95" fmla="*/ 1575006 h 2613972"/>
              <a:gd name="connsiteX96" fmla="*/ 171006 w 5049473"/>
              <a:gd name="connsiteY96" fmla="*/ 1588795 h 2613972"/>
              <a:gd name="connsiteX97" fmla="*/ 228337 w 5049473"/>
              <a:gd name="connsiteY97" fmla="*/ 1568475 h 2613972"/>
              <a:gd name="connsiteX98" fmla="*/ 236683 w 5049473"/>
              <a:gd name="connsiteY98" fmla="*/ 1490460 h 2613972"/>
              <a:gd name="connsiteX99" fmla="*/ 157217 w 5049473"/>
              <a:gd name="connsiteY99" fmla="*/ 1472318 h 2613972"/>
              <a:gd name="connsiteX100" fmla="*/ 105692 w 5049473"/>
              <a:gd name="connsiteY100" fmla="*/ 1508966 h 2613972"/>
              <a:gd name="connsiteX101" fmla="*/ 105692 w 5049473"/>
              <a:gd name="connsiteY101" fmla="*/ 1704909 h 2613972"/>
              <a:gd name="connsiteX102" fmla="*/ 141615 w 5049473"/>
              <a:gd name="connsiteY102" fmla="*/ 1756072 h 2613972"/>
              <a:gd name="connsiteX103" fmla="*/ 192777 w 5049473"/>
              <a:gd name="connsiteY103" fmla="*/ 1799252 h 2613972"/>
              <a:gd name="connsiteX104" fmla="*/ 250835 w 5049473"/>
              <a:gd name="connsiteY104" fmla="*/ 1835538 h 2613972"/>
              <a:gd name="connsiteX105" fmla="*/ 359692 w 5049473"/>
              <a:gd name="connsiteY105" fmla="*/ 1828280 h 2613972"/>
              <a:gd name="connsiteX106" fmla="*/ 394163 w 5049473"/>
              <a:gd name="connsiteY106" fmla="*/ 1803243 h 2613972"/>
              <a:gd name="connsiteX107" fmla="*/ 410492 w 5049473"/>
              <a:gd name="connsiteY107" fmla="*/ 1704909 h 2613972"/>
              <a:gd name="connsiteX108" fmla="*/ 366949 w 5049473"/>
              <a:gd name="connsiteY108" fmla="*/ 1690395 h 2613972"/>
              <a:gd name="connsiteX109" fmla="*/ 316149 w 5049473"/>
              <a:gd name="connsiteY109" fmla="*/ 1697652 h 2613972"/>
              <a:gd name="connsiteX110" fmla="*/ 279863 w 5049473"/>
              <a:gd name="connsiteY110" fmla="*/ 1726680 h 2613972"/>
              <a:gd name="connsiteX111" fmla="*/ 265349 w 5049473"/>
              <a:gd name="connsiteY111" fmla="*/ 1791995 h 2613972"/>
              <a:gd name="connsiteX112" fmla="*/ 276235 w 5049473"/>
              <a:gd name="connsiteY112" fmla="*/ 1945846 h 2613972"/>
              <a:gd name="connsiteX113" fmla="*/ 331026 w 5049473"/>
              <a:gd name="connsiteY113" fmla="*/ 1991203 h 2613972"/>
              <a:gd name="connsiteX114" fmla="*/ 417749 w 5049473"/>
              <a:gd name="connsiteY114" fmla="*/ 2009709 h 2613972"/>
              <a:gd name="connsiteX115" fmla="*/ 526606 w 5049473"/>
              <a:gd name="connsiteY115" fmla="*/ 2002452 h 2613972"/>
              <a:gd name="connsiteX116" fmla="*/ 555635 w 5049473"/>
              <a:gd name="connsiteY116" fmla="*/ 1980680 h 2613972"/>
              <a:gd name="connsiteX117" fmla="*/ 599177 w 5049473"/>
              <a:gd name="connsiteY117" fmla="*/ 1951652 h 2613972"/>
              <a:gd name="connsiteX118" fmla="*/ 628206 w 5049473"/>
              <a:gd name="connsiteY118" fmla="*/ 1908109 h 2613972"/>
              <a:gd name="connsiteX119" fmla="*/ 613692 w 5049473"/>
              <a:gd name="connsiteY119" fmla="*/ 1842795 h 2613972"/>
              <a:gd name="connsiteX120" fmla="*/ 570149 w 5049473"/>
              <a:gd name="connsiteY120" fmla="*/ 1799252 h 2613972"/>
              <a:gd name="connsiteX121" fmla="*/ 528057 w 5049473"/>
              <a:gd name="connsiteY121" fmla="*/ 1807235 h 2613972"/>
              <a:gd name="connsiteX122" fmla="*/ 481249 w 5049473"/>
              <a:gd name="connsiteY122" fmla="*/ 1905206 h 2613972"/>
              <a:gd name="connsiteX123" fmla="*/ 555635 w 5049473"/>
              <a:gd name="connsiteY123" fmla="*/ 2002452 h 2613972"/>
              <a:gd name="connsiteX124" fmla="*/ 570149 w 5049473"/>
              <a:gd name="connsiteY124" fmla="*/ 2024223 h 2613972"/>
              <a:gd name="connsiteX125" fmla="*/ 700777 w 5049473"/>
              <a:gd name="connsiteY125" fmla="*/ 2075023 h 2613972"/>
              <a:gd name="connsiteX126" fmla="*/ 737063 w 5049473"/>
              <a:gd name="connsiteY126" fmla="*/ 2089538 h 2613972"/>
              <a:gd name="connsiteX127" fmla="*/ 867692 w 5049473"/>
              <a:gd name="connsiteY127" fmla="*/ 2126549 h 2613972"/>
              <a:gd name="connsiteX128" fmla="*/ 969292 w 5049473"/>
              <a:gd name="connsiteY128" fmla="*/ 2154852 h 2613972"/>
              <a:gd name="connsiteX129" fmla="*/ 1078149 w 5049473"/>
              <a:gd name="connsiteY129" fmla="*/ 2140338 h 2613972"/>
              <a:gd name="connsiteX130" fmla="*/ 1128949 w 5049473"/>
              <a:gd name="connsiteY130" fmla="*/ 2111309 h 2613972"/>
              <a:gd name="connsiteX131" fmla="*/ 1259033 w 5049473"/>
              <a:gd name="connsiteY131" fmla="*/ 2060237 h 2613972"/>
              <a:gd name="connsiteX132" fmla="*/ 1321989 w 5049473"/>
              <a:gd name="connsiteY132" fmla="*/ 1954464 h 2613972"/>
              <a:gd name="connsiteX133" fmla="*/ 1291418 w 5049473"/>
              <a:gd name="connsiteY133" fmla="*/ 1838440 h 2613972"/>
              <a:gd name="connsiteX134" fmla="*/ 1223292 w 5049473"/>
              <a:gd name="connsiteY134" fmla="*/ 1821023 h 2613972"/>
              <a:gd name="connsiteX135" fmla="*/ 1146820 w 5049473"/>
              <a:gd name="connsiteY135" fmla="*/ 1832272 h 2613972"/>
              <a:gd name="connsiteX136" fmla="*/ 1107177 w 5049473"/>
              <a:gd name="connsiteY136" fmla="*/ 1900852 h 2613972"/>
              <a:gd name="connsiteX137" fmla="*/ 1123506 w 5049473"/>
              <a:gd name="connsiteY137" fmla="*/ 2009709 h 2613972"/>
              <a:gd name="connsiteX138" fmla="*/ 1016282 w 5049473"/>
              <a:gd name="connsiteY138" fmla="*/ 1975782 h 2613972"/>
              <a:gd name="connsiteX139" fmla="*/ 1000679 w 5049473"/>
              <a:gd name="connsiteY139" fmla="*/ 1844972 h 2613972"/>
              <a:gd name="connsiteX140" fmla="*/ 1108629 w 5049473"/>
              <a:gd name="connsiteY140" fmla="*/ 1717337 h 2613972"/>
              <a:gd name="connsiteX141" fmla="*/ 1230549 w 5049473"/>
              <a:gd name="connsiteY141" fmla="*/ 1697652 h 2613972"/>
              <a:gd name="connsiteX142" fmla="*/ 1339406 w 5049473"/>
              <a:gd name="connsiteY142" fmla="*/ 1704909 h 2613972"/>
              <a:gd name="connsiteX143" fmla="*/ 1426492 w 5049473"/>
              <a:gd name="connsiteY143" fmla="*/ 1748452 h 2613972"/>
              <a:gd name="connsiteX144" fmla="*/ 1480557 w 5049473"/>
              <a:gd name="connsiteY144" fmla="*/ 1799252 h 2613972"/>
              <a:gd name="connsiteX145" fmla="*/ 1510312 w 5049473"/>
              <a:gd name="connsiteY145" fmla="*/ 1866380 h 2613972"/>
              <a:gd name="connsiteX146" fmla="*/ 1511037 w 5049473"/>
              <a:gd name="connsiteY146" fmla="*/ 1968706 h 2613972"/>
              <a:gd name="connsiteX147" fmla="*/ 1463866 w 5049473"/>
              <a:gd name="connsiteY147" fmla="*/ 2053615 h 2613972"/>
              <a:gd name="connsiteX148" fmla="*/ 1404720 w 5049473"/>
              <a:gd name="connsiteY148" fmla="*/ 2169366 h 2613972"/>
              <a:gd name="connsiteX149" fmla="*/ 1368435 w 5049473"/>
              <a:gd name="connsiteY149" fmla="*/ 2299995 h 2613972"/>
              <a:gd name="connsiteX150" fmla="*/ 1370975 w 5049473"/>
              <a:gd name="connsiteY150" fmla="*/ 2456023 h 2613972"/>
              <a:gd name="connsiteX151" fmla="*/ 1513577 w 5049473"/>
              <a:gd name="connsiteY151" fmla="*/ 2561252 h 2613972"/>
              <a:gd name="connsiteX152" fmla="*/ 1636949 w 5049473"/>
              <a:gd name="connsiteY152" fmla="*/ 2597538 h 2613972"/>
              <a:gd name="connsiteX153" fmla="*/ 1813297 w 5049473"/>
              <a:gd name="connsiteY153" fmla="*/ 2613957 h 2613972"/>
              <a:gd name="connsiteX154" fmla="*/ 1929775 w 5049473"/>
              <a:gd name="connsiteY154" fmla="*/ 2579213 h 2613972"/>
              <a:gd name="connsiteX155" fmla="*/ 1963520 w 5049473"/>
              <a:gd name="connsiteY155" fmla="*/ 2503195 h 2613972"/>
              <a:gd name="connsiteX156" fmla="*/ 2006337 w 5049473"/>
              <a:gd name="connsiteY156" fmla="*/ 2321766 h 2613972"/>
              <a:gd name="connsiteX157" fmla="*/ 2043349 w 5049473"/>
              <a:gd name="connsiteY157" fmla="*/ 2118566 h 2613972"/>
              <a:gd name="connsiteX158" fmla="*/ 2102495 w 5049473"/>
              <a:gd name="connsiteY158" fmla="*/ 1994469 h 2613972"/>
              <a:gd name="connsiteX159" fmla="*/ 2221512 w 5049473"/>
              <a:gd name="connsiteY159" fmla="*/ 1885975 h 2613972"/>
              <a:gd name="connsiteX160" fmla="*/ 2333362 w 5049473"/>
              <a:gd name="connsiteY160" fmla="*/ 1873365 h 2613972"/>
              <a:gd name="connsiteX161" fmla="*/ 2398949 w 5049473"/>
              <a:gd name="connsiteY161" fmla="*/ 1886338 h 2613972"/>
              <a:gd name="connsiteX162" fmla="*/ 2457006 w 5049473"/>
              <a:gd name="connsiteY162" fmla="*/ 1937138 h 2613972"/>
              <a:gd name="connsiteX163" fmla="*/ 2493292 w 5049473"/>
              <a:gd name="connsiteY163" fmla="*/ 1980680 h 2613972"/>
              <a:gd name="connsiteX164" fmla="*/ 2533387 w 5049473"/>
              <a:gd name="connsiteY164" fmla="*/ 2070850 h 2613972"/>
              <a:gd name="connsiteX165" fmla="*/ 2542550 w 5049473"/>
              <a:gd name="connsiteY165" fmla="*/ 2186783 h 2613972"/>
              <a:gd name="connsiteX166" fmla="*/ 2476600 w 5049473"/>
              <a:gd name="connsiteY166" fmla="*/ 2276772 h 2613972"/>
              <a:gd name="connsiteX167" fmla="*/ 2332092 w 5049473"/>
              <a:gd name="connsiteY167" fmla="*/ 2284845 h 2613972"/>
              <a:gd name="connsiteX168" fmla="*/ 2435144 w 5049473"/>
              <a:gd name="connsiteY168" fmla="*/ 2156666 h 2613972"/>
              <a:gd name="connsiteX169" fmla="*/ 2379899 w 5049473"/>
              <a:gd name="connsiteY169" fmla="*/ 2052435 h 2613972"/>
              <a:gd name="connsiteX170" fmla="*/ 2275577 w 5049473"/>
              <a:gd name="connsiteY170" fmla="*/ 2024223 h 2613972"/>
              <a:gd name="connsiteX171" fmla="*/ 2152206 w 5049473"/>
              <a:gd name="connsiteY171" fmla="*/ 2118566 h 2613972"/>
              <a:gd name="connsiteX172" fmla="*/ 2130435 w 5049473"/>
              <a:gd name="connsiteY172" fmla="*/ 2358052 h 2613972"/>
              <a:gd name="connsiteX173" fmla="*/ 2209265 w 5049473"/>
              <a:gd name="connsiteY173" fmla="*/ 2471898 h 2613972"/>
              <a:gd name="connsiteX174" fmla="*/ 2319120 w 5049473"/>
              <a:gd name="connsiteY174" fmla="*/ 2539480 h 2613972"/>
              <a:gd name="connsiteX175" fmla="*/ 2532662 w 5049473"/>
              <a:gd name="connsiteY175" fmla="*/ 2572682 h 2613972"/>
              <a:gd name="connsiteX176" fmla="*/ 2587635 w 5049473"/>
              <a:gd name="connsiteY176" fmla="*/ 2488680 h 2613972"/>
              <a:gd name="connsiteX177" fmla="*/ 2594892 w 5049473"/>
              <a:gd name="connsiteY177" fmla="*/ 2416109 h 2613972"/>
              <a:gd name="connsiteX178" fmla="*/ 2790835 w 5049473"/>
              <a:gd name="connsiteY178" fmla="*/ 2459652 h 2613972"/>
              <a:gd name="connsiteX179" fmla="*/ 2767612 w 5049473"/>
              <a:gd name="connsiteY179" fmla="*/ 2272145 h 2613972"/>
              <a:gd name="connsiteX180" fmla="*/ 2980246 w 5049473"/>
              <a:gd name="connsiteY180" fmla="*/ 2288837 h 2613972"/>
              <a:gd name="connsiteX181" fmla="*/ 2916474 w 5049473"/>
              <a:gd name="connsiteY181" fmla="*/ 2071576 h 2613972"/>
              <a:gd name="connsiteX182" fmla="*/ 3146435 w 5049473"/>
              <a:gd name="connsiteY182" fmla="*/ 2045995 h 2613972"/>
              <a:gd name="connsiteX183" fmla="*/ 3023063 w 5049473"/>
              <a:gd name="connsiteY183" fmla="*/ 1850052 h 2613972"/>
              <a:gd name="connsiteX184" fmla="*/ 3251300 w 5049473"/>
              <a:gd name="connsiteY184" fmla="*/ 1833179 h 2613972"/>
              <a:gd name="connsiteX185" fmla="*/ 3091099 w 5049473"/>
              <a:gd name="connsiteY185" fmla="*/ 1654109 h 2613972"/>
              <a:gd name="connsiteX186" fmla="*/ 3298835 w 5049473"/>
              <a:gd name="connsiteY186" fmla="*/ 1574280 h 2613972"/>
              <a:gd name="connsiteX187" fmla="*/ 3119402 w 5049473"/>
              <a:gd name="connsiteY187" fmla="*/ 1427233 h 2613972"/>
              <a:gd name="connsiteX188" fmla="*/ 3313349 w 5049473"/>
              <a:gd name="connsiteY188" fmla="*/ 1269480 h 2613972"/>
              <a:gd name="connsiteX189" fmla="*/ 3097993 w 5049473"/>
              <a:gd name="connsiteY189" fmla="*/ 1179401 h 2613972"/>
              <a:gd name="connsiteX190" fmla="*/ 3255292 w 5049473"/>
              <a:gd name="connsiteY190" fmla="*/ 1000966 h 2613972"/>
              <a:gd name="connsiteX191" fmla="*/ 3028325 w 5049473"/>
              <a:gd name="connsiteY191" fmla="*/ 929937 h 2613972"/>
              <a:gd name="connsiteX192" fmla="*/ 3131920 w 5049473"/>
              <a:gd name="connsiteY192" fmla="*/ 710680 h 2613972"/>
              <a:gd name="connsiteX193" fmla="*/ 2892435 w 5049473"/>
              <a:gd name="connsiteY193" fmla="*/ 652623 h 2613972"/>
              <a:gd name="connsiteX194" fmla="*/ 2976527 w 5049473"/>
              <a:gd name="connsiteY194" fmla="*/ 470741 h 2613972"/>
              <a:gd name="connsiteX195" fmla="*/ 2736950 w 5049473"/>
              <a:gd name="connsiteY195" fmla="*/ 453233 h 2613972"/>
              <a:gd name="connsiteX196" fmla="*/ 2725520 w 5049473"/>
              <a:gd name="connsiteY196" fmla="*/ 297023 h 2613972"/>
              <a:gd name="connsiteX197" fmla="*/ 2711006 w 5049473"/>
              <a:gd name="connsiteY197" fmla="*/ 238966 h 2613972"/>
              <a:gd name="connsiteX0" fmla="*/ 4779292 w 5049473"/>
              <a:gd name="connsiteY0" fmla="*/ 514738 h 2613972"/>
              <a:gd name="connsiteX1" fmla="*/ 4821292 w 5049473"/>
              <a:gd name="connsiteY1" fmla="*/ 565900 h 2613972"/>
              <a:gd name="connsiteX2" fmla="*/ 4891596 w 5049473"/>
              <a:gd name="connsiteY2" fmla="*/ 551023 h 2613972"/>
              <a:gd name="connsiteX3" fmla="*/ 4895406 w 5049473"/>
              <a:gd name="connsiteY3" fmla="*/ 471195 h 2613972"/>
              <a:gd name="connsiteX4" fmla="*/ 4843880 w 5049473"/>
              <a:gd name="connsiteY4" fmla="*/ 423479 h 2613972"/>
              <a:gd name="connsiteX5" fmla="*/ 4750263 w 5049473"/>
              <a:gd name="connsiteY5" fmla="*/ 427652 h 2613972"/>
              <a:gd name="connsiteX6" fmla="*/ 4684223 w 5049473"/>
              <a:gd name="connsiteY6" fmla="*/ 528435 h 2613972"/>
              <a:gd name="connsiteX7" fmla="*/ 4706720 w 5049473"/>
              <a:gd name="connsiteY7" fmla="*/ 674395 h 2613972"/>
              <a:gd name="connsiteX8" fmla="*/ 4801063 w 5049473"/>
              <a:gd name="connsiteY8" fmla="*/ 739709 h 2613972"/>
              <a:gd name="connsiteX9" fmla="*/ 4915000 w 5049473"/>
              <a:gd name="connsiteY9" fmla="*/ 721385 h 2613972"/>
              <a:gd name="connsiteX10" fmla="*/ 5038190 w 5049473"/>
              <a:gd name="connsiteY10" fmla="*/ 586946 h 2613972"/>
              <a:gd name="connsiteX11" fmla="*/ 5035106 w 5049473"/>
              <a:gd name="connsiteY11" fmla="*/ 445432 h 2613972"/>
              <a:gd name="connsiteX12" fmla="*/ 4960720 w 5049473"/>
              <a:gd name="connsiteY12" fmla="*/ 318795 h 2613972"/>
              <a:gd name="connsiteX13" fmla="*/ 4769676 w 5049473"/>
              <a:gd name="connsiteY13" fmla="*/ 166395 h 2613972"/>
              <a:gd name="connsiteX14" fmla="*/ 4568835 w 5049473"/>
              <a:gd name="connsiteY14" fmla="*/ 72052 h 2613972"/>
              <a:gd name="connsiteX15" fmla="*/ 4264035 w 5049473"/>
              <a:gd name="connsiteY15" fmla="*/ 6738 h 2613972"/>
              <a:gd name="connsiteX16" fmla="*/ 3939822 w 5049473"/>
              <a:gd name="connsiteY16" fmla="*/ 9550 h 2613972"/>
              <a:gd name="connsiteX17" fmla="*/ 3722380 w 5049473"/>
              <a:gd name="connsiteY17" fmla="*/ 72778 h 2613972"/>
              <a:gd name="connsiteX18" fmla="*/ 3547755 w 5049473"/>
              <a:gd name="connsiteY18" fmla="*/ 254932 h 2613972"/>
              <a:gd name="connsiteX19" fmla="*/ 3502035 w 5049473"/>
              <a:gd name="connsiteY19" fmla="*/ 427652 h 2613972"/>
              <a:gd name="connsiteX20" fmla="*/ 3501672 w 5049473"/>
              <a:gd name="connsiteY20" fmla="*/ 560095 h 2613972"/>
              <a:gd name="connsiteX21" fmla="*/ 3554649 w 5049473"/>
              <a:gd name="connsiteY21" fmla="*/ 674395 h 2613972"/>
              <a:gd name="connsiteX22" fmla="*/ 3638106 w 5049473"/>
              <a:gd name="connsiteY22" fmla="*/ 736806 h 2613972"/>
              <a:gd name="connsiteX23" fmla="*/ 3756397 w 5049473"/>
              <a:gd name="connsiteY23" fmla="*/ 759303 h 2613972"/>
              <a:gd name="connsiteX24" fmla="*/ 3886663 w 5049473"/>
              <a:gd name="connsiteY24" fmla="*/ 746966 h 2613972"/>
              <a:gd name="connsiteX25" fmla="*/ 3980643 w 5049473"/>
              <a:gd name="connsiteY25" fmla="*/ 665686 h 2613972"/>
              <a:gd name="connsiteX26" fmla="*/ 4000237 w 5049473"/>
              <a:gd name="connsiteY26" fmla="*/ 584043 h 2613972"/>
              <a:gd name="connsiteX27" fmla="*/ 3943450 w 5049473"/>
              <a:gd name="connsiteY27" fmla="*/ 487160 h 2613972"/>
              <a:gd name="connsiteX28" fmla="*/ 3866706 w 5049473"/>
              <a:gd name="connsiteY28" fmla="*/ 455229 h 2613972"/>
              <a:gd name="connsiteX29" fmla="*/ 3801120 w 5049473"/>
              <a:gd name="connsiteY29" fmla="*/ 466659 h 2613972"/>
              <a:gd name="connsiteX30" fmla="*/ 3763292 w 5049473"/>
              <a:gd name="connsiteY30" fmla="*/ 536509 h 2613972"/>
              <a:gd name="connsiteX31" fmla="*/ 3770005 w 5049473"/>
              <a:gd name="connsiteY31" fmla="*/ 633845 h 2613972"/>
              <a:gd name="connsiteX32" fmla="*/ 3681286 w 5049473"/>
              <a:gd name="connsiteY32" fmla="*/ 546669 h 2613972"/>
              <a:gd name="connsiteX33" fmla="*/ 3668949 w 5049473"/>
              <a:gd name="connsiteY33" fmla="*/ 442166 h 2613972"/>
              <a:gd name="connsiteX34" fmla="*/ 3724285 w 5049473"/>
              <a:gd name="connsiteY34" fmla="*/ 353992 h 2613972"/>
              <a:gd name="connsiteX35" fmla="*/ 3827427 w 5049473"/>
              <a:gd name="connsiteY35" fmla="*/ 318069 h 2613972"/>
              <a:gd name="connsiteX36" fmla="*/ 3959235 w 5049473"/>
              <a:gd name="connsiteY36" fmla="*/ 340566 h 2613972"/>
              <a:gd name="connsiteX37" fmla="*/ 4097120 w 5049473"/>
              <a:gd name="connsiteY37" fmla="*/ 485709 h 2613972"/>
              <a:gd name="connsiteX38" fmla="*/ 4111997 w 5049473"/>
              <a:gd name="connsiteY38" fmla="*/ 627586 h 2613972"/>
              <a:gd name="connsiteX39" fmla="*/ 4060835 w 5049473"/>
              <a:gd name="connsiteY39" fmla="*/ 775995 h 2613972"/>
              <a:gd name="connsiteX40" fmla="*/ 3946897 w 5049473"/>
              <a:gd name="connsiteY40" fmla="*/ 858000 h 2613972"/>
              <a:gd name="connsiteX41" fmla="*/ 3780255 w 5049473"/>
              <a:gd name="connsiteY41" fmla="*/ 892472 h 2613972"/>
              <a:gd name="connsiteX42" fmla="*/ 3567349 w 5049473"/>
              <a:gd name="connsiteY42" fmla="*/ 870338 h 2613972"/>
              <a:gd name="connsiteX43" fmla="*/ 3353626 w 5049473"/>
              <a:gd name="connsiteY43" fmla="*/ 705873 h 2613972"/>
              <a:gd name="connsiteX44" fmla="*/ 3189252 w 5049473"/>
              <a:gd name="connsiteY44" fmla="*/ 389915 h 2613972"/>
              <a:gd name="connsiteX45" fmla="*/ 3013629 w 5049473"/>
              <a:gd name="connsiteY45" fmla="*/ 211389 h 2613972"/>
              <a:gd name="connsiteX46" fmla="*/ 2684880 w 5049473"/>
              <a:gd name="connsiteY46" fmla="*/ 71326 h 2613972"/>
              <a:gd name="connsiteX47" fmla="*/ 2275577 w 5049473"/>
              <a:gd name="connsiteY47" fmla="*/ 28509 h 2613972"/>
              <a:gd name="connsiteX48" fmla="*/ 1745443 w 5049473"/>
              <a:gd name="connsiteY48" fmla="*/ 58626 h 2613972"/>
              <a:gd name="connsiteX49" fmla="*/ 1275906 w 5049473"/>
              <a:gd name="connsiteY49" fmla="*/ 154783 h 2613972"/>
              <a:gd name="connsiteX50" fmla="*/ 969292 w 5049473"/>
              <a:gd name="connsiteY50" fmla="*/ 267995 h 2613972"/>
              <a:gd name="connsiteX51" fmla="*/ 763189 w 5049473"/>
              <a:gd name="connsiteY51" fmla="*/ 427289 h 2613972"/>
              <a:gd name="connsiteX52" fmla="*/ 693520 w 5049473"/>
              <a:gd name="connsiteY52" fmla="*/ 507480 h 2613972"/>
              <a:gd name="connsiteX53" fmla="*/ 664492 w 5049473"/>
              <a:gd name="connsiteY53" fmla="*/ 551023 h 2613972"/>
              <a:gd name="connsiteX54" fmla="*/ 642720 w 5049473"/>
              <a:gd name="connsiteY54" fmla="*/ 616338 h 2613972"/>
              <a:gd name="connsiteX55" fmla="*/ 651792 w 5049473"/>
              <a:gd name="connsiteY55" fmla="*/ 747692 h 2613972"/>
              <a:gd name="connsiteX56" fmla="*/ 700052 w 5049473"/>
              <a:gd name="connsiteY56" fmla="*/ 811192 h 2613972"/>
              <a:gd name="connsiteX57" fmla="*/ 751577 w 5049473"/>
              <a:gd name="connsiteY57" fmla="*/ 811555 h 2613972"/>
              <a:gd name="connsiteX58" fmla="*/ 775889 w 5049473"/>
              <a:gd name="connsiteY58" fmla="*/ 755675 h 2613972"/>
              <a:gd name="connsiteX59" fmla="*/ 764640 w 5049473"/>
              <a:gd name="connsiteY59" fmla="*/ 686006 h 2613972"/>
              <a:gd name="connsiteX60" fmla="*/ 704769 w 5049473"/>
              <a:gd name="connsiteY60" fmla="*/ 651172 h 2613972"/>
              <a:gd name="connsiteX61" fmla="*/ 567246 w 5049473"/>
              <a:gd name="connsiteY61" fmla="*/ 645729 h 2613972"/>
              <a:gd name="connsiteX62" fmla="*/ 468549 w 5049473"/>
              <a:gd name="connsiteY62" fmla="*/ 688909 h 2613972"/>
              <a:gd name="connsiteX63" fmla="*/ 446777 w 5049473"/>
              <a:gd name="connsiteY63" fmla="*/ 761480 h 2613972"/>
              <a:gd name="connsiteX64" fmla="*/ 475806 w 5049473"/>
              <a:gd name="connsiteY64" fmla="*/ 855823 h 2613972"/>
              <a:gd name="connsiteX65" fmla="*/ 533863 w 5049473"/>
              <a:gd name="connsiteY65" fmla="*/ 848566 h 2613972"/>
              <a:gd name="connsiteX66" fmla="*/ 541120 w 5049473"/>
              <a:gd name="connsiteY66" fmla="*/ 826795 h 2613972"/>
              <a:gd name="connsiteX67" fmla="*/ 519349 w 5049473"/>
              <a:gd name="connsiteY67" fmla="*/ 746966 h 2613972"/>
              <a:gd name="connsiteX68" fmla="*/ 497577 w 5049473"/>
              <a:gd name="connsiteY68" fmla="*/ 732452 h 2613972"/>
              <a:gd name="connsiteX69" fmla="*/ 352435 w 5049473"/>
              <a:gd name="connsiteY69" fmla="*/ 739709 h 2613972"/>
              <a:gd name="connsiteX70" fmla="*/ 252286 w 5049473"/>
              <a:gd name="connsiteY70" fmla="*/ 797766 h 2613972"/>
              <a:gd name="connsiteX71" fmla="*/ 192777 w 5049473"/>
              <a:gd name="connsiteY71" fmla="*/ 899366 h 2613972"/>
              <a:gd name="connsiteX72" fmla="*/ 187335 w 5049473"/>
              <a:gd name="connsiteY72" fmla="*/ 1033260 h 2613972"/>
              <a:gd name="connsiteX73" fmla="*/ 218177 w 5049473"/>
              <a:gd name="connsiteY73" fmla="*/ 1077529 h 2613972"/>
              <a:gd name="connsiteX74" fmla="*/ 278049 w 5049473"/>
              <a:gd name="connsiteY74" fmla="*/ 1070272 h 2613972"/>
              <a:gd name="connsiteX75" fmla="*/ 297643 w 5049473"/>
              <a:gd name="connsiteY75" fmla="*/ 1029269 h 2613972"/>
              <a:gd name="connsiteX76" fmla="*/ 260995 w 5049473"/>
              <a:gd name="connsiteY76" fmla="*/ 964318 h 2613972"/>
              <a:gd name="connsiteX77" fmla="*/ 172095 w 5049473"/>
              <a:gd name="connsiteY77" fmla="*/ 958875 h 2613972"/>
              <a:gd name="connsiteX78" fmla="*/ 108957 w 5049473"/>
              <a:gd name="connsiteY78" fmla="*/ 1003143 h 2613972"/>
              <a:gd name="connsiteX79" fmla="*/ 54892 w 5049473"/>
              <a:gd name="connsiteY79" fmla="*/ 1073538 h 2613972"/>
              <a:gd name="connsiteX80" fmla="*/ 14252 w 5049473"/>
              <a:gd name="connsiteY80" fmla="*/ 1163526 h 2613972"/>
              <a:gd name="connsiteX81" fmla="*/ 20783 w 5049473"/>
              <a:gd name="connsiteY81" fmla="*/ 1268755 h 2613972"/>
              <a:gd name="connsiteX82" fmla="*/ 69406 w 5049473"/>
              <a:gd name="connsiteY82" fmla="*/ 1320280 h 2613972"/>
              <a:gd name="connsiteX83" fmla="*/ 112949 w 5049473"/>
              <a:gd name="connsiteY83" fmla="*/ 1349309 h 2613972"/>
              <a:gd name="connsiteX84" fmla="*/ 159032 w 5049473"/>
              <a:gd name="connsiteY84" fmla="*/ 1348583 h 2613972"/>
              <a:gd name="connsiteX85" fmla="*/ 217089 w 5049473"/>
              <a:gd name="connsiteY85" fmla="*/ 1323183 h 2613972"/>
              <a:gd name="connsiteX86" fmla="*/ 199672 w 5049473"/>
              <a:gd name="connsiteY86" fmla="*/ 1249886 h 2613972"/>
              <a:gd name="connsiteX87" fmla="*/ 124197 w 5049473"/>
              <a:gd name="connsiteY87" fmla="*/ 1242992 h 2613972"/>
              <a:gd name="connsiteX88" fmla="*/ 54892 w 5049473"/>
              <a:gd name="connsiteY88" fmla="*/ 1269480 h 2613972"/>
              <a:gd name="connsiteX89" fmla="*/ 33120 w 5049473"/>
              <a:gd name="connsiteY89" fmla="*/ 1305766 h 2613972"/>
              <a:gd name="connsiteX90" fmla="*/ 18606 w 5049473"/>
              <a:gd name="connsiteY90" fmla="*/ 1327538 h 2613972"/>
              <a:gd name="connsiteX91" fmla="*/ 4092 w 5049473"/>
              <a:gd name="connsiteY91" fmla="*/ 1386320 h 2613972"/>
              <a:gd name="connsiteX92" fmla="*/ 3729 w 5049473"/>
              <a:gd name="connsiteY92" fmla="*/ 1442926 h 2613972"/>
              <a:gd name="connsiteX93" fmla="*/ 47635 w 5049473"/>
              <a:gd name="connsiteY93" fmla="*/ 1501709 h 2613972"/>
              <a:gd name="connsiteX94" fmla="*/ 91177 w 5049473"/>
              <a:gd name="connsiteY94" fmla="*/ 1530738 h 2613972"/>
              <a:gd name="connsiteX95" fmla="*/ 127100 w 5049473"/>
              <a:gd name="connsiteY95" fmla="*/ 1575006 h 2613972"/>
              <a:gd name="connsiteX96" fmla="*/ 171006 w 5049473"/>
              <a:gd name="connsiteY96" fmla="*/ 1588795 h 2613972"/>
              <a:gd name="connsiteX97" fmla="*/ 228337 w 5049473"/>
              <a:gd name="connsiteY97" fmla="*/ 1568475 h 2613972"/>
              <a:gd name="connsiteX98" fmla="*/ 236683 w 5049473"/>
              <a:gd name="connsiteY98" fmla="*/ 1490460 h 2613972"/>
              <a:gd name="connsiteX99" fmla="*/ 157217 w 5049473"/>
              <a:gd name="connsiteY99" fmla="*/ 1472318 h 2613972"/>
              <a:gd name="connsiteX100" fmla="*/ 105692 w 5049473"/>
              <a:gd name="connsiteY100" fmla="*/ 1508966 h 2613972"/>
              <a:gd name="connsiteX101" fmla="*/ 105692 w 5049473"/>
              <a:gd name="connsiteY101" fmla="*/ 1704909 h 2613972"/>
              <a:gd name="connsiteX102" fmla="*/ 141615 w 5049473"/>
              <a:gd name="connsiteY102" fmla="*/ 1756072 h 2613972"/>
              <a:gd name="connsiteX103" fmla="*/ 192777 w 5049473"/>
              <a:gd name="connsiteY103" fmla="*/ 1799252 h 2613972"/>
              <a:gd name="connsiteX104" fmla="*/ 250835 w 5049473"/>
              <a:gd name="connsiteY104" fmla="*/ 1835538 h 2613972"/>
              <a:gd name="connsiteX105" fmla="*/ 359692 w 5049473"/>
              <a:gd name="connsiteY105" fmla="*/ 1828280 h 2613972"/>
              <a:gd name="connsiteX106" fmla="*/ 394163 w 5049473"/>
              <a:gd name="connsiteY106" fmla="*/ 1803243 h 2613972"/>
              <a:gd name="connsiteX107" fmla="*/ 410492 w 5049473"/>
              <a:gd name="connsiteY107" fmla="*/ 1704909 h 2613972"/>
              <a:gd name="connsiteX108" fmla="*/ 366949 w 5049473"/>
              <a:gd name="connsiteY108" fmla="*/ 1690395 h 2613972"/>
              <a:gd name="connsiteX109" fmla="*/ 316149 w 5049473"/>
              <a:gd name="connsiteY109" fmla="*/ 1697652 h 2613972"/>
              <a:gd name="connsiteX110" fmla="*/ 279863 w 5049473"/>
              <a:gd name="connsiteY110" fmla="*/ 1726680 h 2613972"/>
              <a:gd name="connsiteX111" fmla="*/ 265349 w 5049473"/>
              <a:gd name="connsiteY111" fmla="*/ 1791995 h 2613972"/>
              <a:gd name="connsiteX112" fmla="*/ 276235 w 5049473"/>
              <a:gd name="connsiteY112" fmla="*/ 1945846 h 2613972"/>
              <a:gd name="connsiteX113" fmla="*/ 331026 w 5049473"/>
              <a:gd name="connsiteY113" fmla="*/ 1991203 h 2613972"/>
              <a:gd name="connsiteX114" fmla="*/ 417749 w 5049473"/>
              <a:gd name="connsiteY114" fmla="*/ 2009709 h 2613972"/>
              <a:gd name="connsiteX115" fmla="*/ 526606 w 5049473"/>
              <a:gd name="connsiteY115" fmla="*/ 2002452 h 2613972"/>
              <a:gd name="connsiteX116" fmla="*/ 555635 w 5049473"/>
              <a:gd name="connsiteY116" fmla="*/ 1980680 h 2613972"/>
              <a:gd name="connsiteX117" fmla="*/ 599177 w 5049473"/>
              <a:gd name="connsiteY117" fmla="*/ 1951652 h 2613972"/>
              <a:gd name="connsiteX118" fmla="*/ 628206 w 5049473"/>
              <a:gd name="connsiteY118" fmla="*/ 1908109 h 2613972"/>
              <a:gd name="connsiteX119" fmla="*/ 613692 w 5049473"/>
              <a:gd name="connsiteY119" fmla="*/ 1842795 h 2613972"/>
              <a:gd name="connsiteX120" fmla="*/ 570149 w 5049473"/>
              <a:gd name="connsiteY120" fmla="*/ 1799252 h 2613972"/>
              <a:gd name="connsiteX121" fmla="*/ 528057 w 5049473"/>
              <a:gd name="connsiteY121" fmla="*/ 1807235 h 2613972"/>
              <a:gd name="connsiteX122" fmla="*/ 481249 w 5049473"/>
              <a:gd name="connsiteY122" fmla="*/ 1905206 h 2613972"/>
              <a:gd name="connsiteX123" fmla="*/ 555635 w 5049473"/>
              <a:gd name="connsiteY123" fmla="*/ 2002452 h 2613972"/>
              <a:gd name="connsiteX124" fmla="*/ 570149 w 5049473"/>
              <a:gd name="connsiteY124" fmla="*/ 2024223 h 2613972"/>
              <a:gd name="connsiteX125" fmla="*/ 700777 w 5049473"/>
              <a:gd name="connsiteY125" fmla="*/ 2075023 h 2613972"/>
              <a:gd name="connsiteX126" fmla="*/ 737063 w 5049473"/>
              <a:gd name="connsiteY126" fmla="*/ 2089538 h 2613972"/>
              <a:gd name="connsiteX127" fmla="*/ 867692 w 5049473"/>
              <a:gd name="connsiteY127" fmla="*/ 2126549 h 2613972"/>
              <a:gd name="connsiteX128" fmla="*/ 969292 w 5049473"/>
              <a:gd name="connsiteY128" fmla="*/ 2154852 h 2613972"/>
              <a:gd name="connsiteX129" fmla="*/ 1078149 w 5049473"/>
              <a:gd name="connsiteY129" fmla="*/ 2140338 h 2613972"/>
              <a:gd name="connsiteX130" fmla="*/ 1128949 w 5049473"/>
              <a:gd name="connsiteY130" fmla="*/ 2111309 h 2613972"/>
              <a:gd name="connsiteX131" fmla="*/ 1259033 w 5049473"/>
              <a:gd name="connsiteY131" fmla="*/ 2060237 h 2613972"/>
              <a:gd name="connsiteX132" fmla="*/ 1314369 w 5049473"/>
              <a:gd name="connsiteY132" fmla="*/ 1960179 h 2613972"/>
              <a:gd name="connsiteX133" fmla="*/ 1291418 w 5049473"/>
              <a:gd name="connsiteY133" fmla="*/ 1838440 h 2613972"/>
              <a:gd name="connsiteX134" fmla="*/ 1223292 w 5049473"/>
              <a:gd name="connsiteY134" fmla="*/ 1821023 h 2613972"/>
              <a:gd name="connsiteX135" fmla="*/ 1146820 w 5049473"/>
              <a:gd name="connsiteY135" fmla="*/ 1832272 h 2613972"/>
              <a:gd name="connsiteX136" fmla="*/ 1107177 w 5049473"/>
              <a:gd name="connsiteY136" fmla="*/ 1900852 h 2613972"/>
              <a:gd name="connsiteX137" fmla="*/ 1123506 w 5049473"/>
              <a:gd name="connsiteY137" fmla="*/ 2009709 h 2613972"/>
              <a:gd name="connsiteX138" fmla="*/ 1016282 w 5049473"/>
              <a:gd name="connsiteY138" fmla="*/ 1975782 h 2613972"/>
              <a:gd name="connsiteX139" fmla="*/ 1000679 w 5049473"/>
              <a:gd name="connsiteY139" fmla="*/ 1844972 h 2613972"/>
              <a:gd name="connsiteX140" fmla="*/ 1108629 w 5049473"/>
              <a:gd name="connsiteY140" fmla="*/ 1717337 h 2613972"/>
              <a:gd name="connsiteX141" fmla="*/ 1230549 w 5049473"/>
              <a:gd name="connsiteY141" fmla="*/ 1697652 h 2613972"/>
              <a:gd name="connsiteX142" fmla="*/ 1339406 w 5049473"/>
              <a:gd name="connsiteY142" fmla="*/ 1704909 h 2613972"/>
              <a:gd name="connsiteX143" fmla="*/ 1426492 w 5049473"/>
              <a:gd name="connsiteY143" fmla="*/ 1748452 h 2613972"/>
              <a:gd name="connsiteX144" fmla="*/ 1480557 w 5049473"/>
              <a:gd name="connsiteY144" fmla="*/ 1799252 h 2613972"/>
              <a:gd name="connsiteX145" fmla="*/ 1510312 w 5049473"/>
              <a:gd name="connsiteY145" fmla="*/ 1866380 h 2613972"/>
              <a:gd name="connsiteX146" fmla="*/ 1511037 w 5049473"/>
              <a:gd name="connsiteY146" fmla="*/ 1968706 h 2613972"/>
              <a:gd name="connsiteX147" fmla="*/ 1463866 w 5049473"/>
              <a:gd name="connsiteY147" fmla="*/ 2053615 h 2613972"/>
              <a:gd name="connsiteX148" fmla="*/ 1404720 w 5049473"/>
              <a:gd name="connsiteY148" fmla="*/ 2169366 h 2613972"/>
              <a:gd name="connsiteX149" fmla="*/ 1368435 w 5049473"/>
              <a:gd name="connsiteY149" fmla="*/ 2299995 h 2613972"/>
              <a:gd name="connsiteX150" fmla="*/ 1370975 w 5049473"/>
              <a:gd name="connsiteY150" fmla="*/ 2456023 h 2613972"/>
              <a:gd name="connsiteX151" fmla="*/ 1513577 w 5049473"/>
              <a:gd name="connsiteY151" fmla="*/ 2561252 h 2613972"/>
              <a:gd name="connsiteX152" fmla="*/ 1636949 w 5049473"/>
              <a:gd name="connsiteY152" fmla="*/ 2597538 h 2613972"/>
              <a:gd name="connsiteX153" fmla="*/ 1813297 w 5049473"/>
              <a:gd name="connsiteY153" fmla="*/ 2613957 h 2613972"/>
              <a:gd name="connsiteX154" fmla="*/ 1929775 w 5049473"/>
              <a:gd name="connsiteY154" fmla="*/ 2579213 h 2613972"/>
              <a:gd name="connsiteX155" fmla="*/ 1963520 w 5049473"/>
              <a:gd name="connsiteY155" fmla="*/ 2503195 h 2613972"/>
              <a:gd name="connsiteX156" fmla="*/ 2006337 w 5049473"/>
              <a:gd name="connsiteY156" fmla="*/ 2321766 h 2613972"/>
              <a:gd name="connsiteX157" fmla="*/ 2043349 w 5049473"/>
              <a:gd name="connsiteY157" fmla="*/ 2118566 h 2613972"/>
              <a:gd name="connsiteX158" fmla="*/ 2102495 w 5049473"/>
              <a:gd name="connsiteY158" fmla="*/ 1994469 h 2613972"/>
              <a:gd name="connsiteX159" fmla="*/ 2221512 w 5049473"/>
              <a:gd name="connsiteY159" fmla="*/ 1885975 h 2613972"/>
              <a:gd name="connsiteX160" fmla="*/ 2333362 w 5049473"/>
              <a:gd name="connsiteY160" fmla="*/ 1873365 h 2613972"/>
              <a:gd name="connsiteX161" fmla="*/ 2398949 w 5049473"/>
              <a:gd name="connsiteY161" fmla="*/ 1886338 h 2613972"/>
              <a:gd name="connsiteX162" fmla="*/ 2457006 w 5049473"/>
              <a:gd name="connsiteY162" fmla="*/ 1937138 h 2613972"/>
              <a:gd name="connsiteX163" fmla="*/ 2493292 w 5049473"/>
              <a:gd name="connsiteY163" fmla="*/ 1980680 h 2613972"/>
              <a:gd name="connsiteX164" fmla="*/ 2533387 w 5049473"/>
              <a:gd name="connsiteY164" fmla="*/ 2070850 h 2613972"/>
              <a:gd name="connsiteX165" fmla="*/ 2542550 w 5049473"/>
              <a:gd name="connsiteY165" fmla="*/ 2186783 h 2613972"/>
              <a:gd name="connsiteX166" fmla="*/ 2476600 w 5049473"/>
              <a:gd name="connsiteY166" fmla="*/ 2276772 h 2613972"/>
              <a:gd name="connsiteX167" fmla="*/ 2332092 w 5049473"/>
              <a:gd name="connsiteY167" fmla="*/ 2284845 h 2613972"/>
              <a:gd name="connsiteX168" fmla="*/ 2435144 w 5049473"/>
              <a:gd name="connsiteY168" fmla="*/ 2156666 h 2613972"/>
              <a:gd name="connsiteX169" fmla="*/ 2379899 w 5049473"/>
              <a:gd name="connsiteY169" fmla="*/ 2052435 h 2613972"/>
              <a:gd name="connsiteX170" fmla="*/ 2275577 w 5049473"/>
              <a:gd name="connsiteY170" fmla="*/ 2024223 h 2613972"/>
              <a:gd name="connsiteX171" fmla="*/ 2152206 w 5049473"/>
              <a:gd name="connsiteY171" fmla="*/ 2118566 h 2613972"/>
              <a:gd name="connsiteX172" fmla="*/ 2130435 w 5049473"/>
              <a:gd name="connsiteY172" fmla="*/ 2358052 h 2613972"/>
              <a:gd name="connsiteX173" fmla="*/ 2209265 w 5049473"/>
              <a:gd name="connsiteY173" fmla="*/ 2471898 h 2613972"/>
              <a:gd name="connsiteX174" fmla="*/ 2319120 w 5049473"/>
              <a:gd name="connsiteY174" fmla="*/ 2539480 h 2613972"/>
              <a:gd name="connsiteX175" fmla="*/ 2532662 w 5049473"/>
              <a:gd name="connsiteY175" fmla="*/ 2572682 h 2613972"/>
              <a:gd name="connsiteX176" fmla="*/ 2587635 w 5049473"/>
              <a:gd name="connsiteY176" fmla="*/ 2488680 h 2613972"/>
              <a:gd name="connsiteX177" fmla="*/ 2594892 w 5049473"/>
              <a:gd name="connsiteY177" fmla="*/ 2416109 h 2613972"/>
              <a:gd name="connsiteX178" fmla="*/ 2790835 w 5049473"/>
              <a:gd name="connsiteY178" fmla="*/ 2459652 h 2613972"/>
              <a:gd name="connsiteX179" fmla="*/ 2767612 w 5049473"/>
              <a:gd name="connsiteY179" fmla="*/ 2272145 h 2613972"/>
              <a:gd name="connsiteX180" fmla="*/ 2980246 w 5049473"/>
              <a:gd name="connsiteY180" fmla="*/ 2288837 h 2613972"/>
              <a:gd name="connsiteX181" fmla="*/ 2916474 w 5049473"/>
              <a:gd name="connsiteY181" fmla="*/ 2071576 h 2613972"/>
              <a:gd name="connsiteX182" fmla="*/ 3146435 w 5049473"/>
              <a:gd name="connsiteY182" fmla="*/ 2045995 h 2613972"/>
              <a:gd name="connsiteX183" fmla="*/ 3023063 w 5049473"/>
              <a:gd name="connsiteY183" fmla="*/ 1850052 h 2613972"/>
              <a:gd name="connsiteX184" fmla="*/ 3251300 w 5049473"/>
              <a:gd name="connsiteY184" fmla="*/ 1833179 h 2613972"/>
              <a:gd name="connsiteX185" fmla="*/ 3091099 w 5049473"/>
              <a:gd name="connsiteY185" fmla="*/ 1654109 h 2613972"/>
              <a:gd name="connsiteX186" fmla="*/ 3298835 w 5049473"/>
              <a:gd name="connsiteY186" fmla="*/ 1574280 h 2613972"/>
              <a:gd name="connsiteX187" fmla="*/ 3119402 w 5049473"/>
              <a:gd name="connsiteY187" fmla="*/ 1427233 h 2613972"/>
              <a:gd name="connsiteX188" fmla="*/ 3313349 w 5049473"/>
              <a:gd name="connsiteY188" fmla="*/ 1269480 h 2613972"/>
              <a:gd name="connsiteX189" fmla="*/ 3097993 w 5049473"/>
              <a:gd name="connsiteY189" fmla="*/ 1179401 h 2613972"/>
              <a:gd name="connsiteX190" fmla="*/ 3255292 w 5049473"/>
              <a:gd name="connsiteY190" fmla="*/ 1000966 h 2613972"/>
              <a:gd name="connsiteX191" fmla="*/ 3028325 w 5049473"/>
              <a:gd name="connsiteY191" fmla="*/ 929937 h 2613972"/>
              <a:gd name="connsiteX192" fmla="*/ 3131920 w 5049473"/>
              <a:gd name="connsiteY192" fmla="*/ 710680 h 2613972"/>
              <a:gd name="connsiteX193" fmla="*/ 2892435 w 5049473"/>
              <a:gd name="connsiteY193" fmla="*/ 652623 h 2613972"/>
              <a:gd name="connsiteX194" fmla="*/ 2976527 w 5049473"/>
              <a:gd name="connsiteY194" fmla="*/ 470741 h 2613972"/>
              <a:gd name="connsiteX195" fmla="*/ 2736950 w 5049473"/>
              <a:gd name="connsiteY195" fmla="*/ 453233 h 2613972"/>
              <a:gd name="connsiteX196" fmla="*/ 2725520 w 5049473"/>
              <a:gd name="connsiteY196" fmla="*/ 297023 h 2613972"/>
              <a:gd name="connsiteX197" fmla="*/ 2711006 w 5049473"/>
              <a:gd name="connsiteY197" fmla="*/ 238966 h 2613972"/>
              <a:gd name="connsiteX0" fmla="*/ 4779292 w 5049473"/>
              <a:gd name="connsiteY0" fmla="*/ 514738 h 2613972"/>
              <a:gd name="connsiteX1" fmla="*/ 4821292 w 5049473"/>
              <a:gd name="connsiteY1" fmla="*/ 565900 h 2613972"/>
              <a:gd name="connsiteX2" fmla="*/ 4891596 w 5049473"/>
              <a:gd name="connsiteY2" fmla="*/ 551023 h 2613972"/>
              <a:gd name="connsiteX3" fmla="*/ 4895406 w 5049473"/>
              <a:gd name="connsiteY3" fmla="*/ 471195 h 2613972"/>
              <a:gd name="connsiteX4" fmla="*/ 4843880 w 5049473"/>
              <a:gd name="connsiteY4" fmla="*/ 423479 h 2613972"/>
              <a:gd name="connsiteX5" fmla="*/ 4750263 w 5049473"/>
              <a:gd name="connsiteY5" fmla="*/ 427652 h 2613972"/>
              <a:gd name="connsiteX6" fmla="*/ 4684223 w 5049473"/>
              <a:gd name="connsiteY6" fmla="*/ 528435 h 2613972"/>
              <a:gd name="connsiteX7" fmla="*/ 4706720 w 5049473"/>
              <a:gd name="connsiteY7" fmla="*/ 674395 h 2613972"/>
              <a:gd name="connsiteX8" fmla="*/ 4801063 w 5049473"/>
              <a:gd name="connsiteY8" fmla="*/ 739709 h 2613972"/>
              <a:gd name="connsiteX9" fmla="*/ 4915000 w 5049473"/>
              <a:gd name="connsiteY9" fmla="*/ 721385 h 2613972"/>
              <a:gd name="connsiteX10" fmla="*/ 5038190 w 5049473"/>
              <a:gd name="connsiteY10" fmla="*/ 586946 h 2613972"/>
              <a:gd name="connsiteX11" fmla="*/ 5035106 w 5049473"/>
              <a:gd name="connsiteY11" fmla="*/ 445432 h 2613972"/>
              <a:gd name="connsiteX12" fmla="*/ 4960720 w 5049473"/>
              <a:gd name="connsiteY12" fmla="*/ 318795 h 2613972"/>
              <a:gd name="connsiteX13" fmla="*/ 4769676 w 5049473"/>
              <a:gd name="connsiteY13" fmla="*/ 166395 h 2613972"/>
              <a:gd name="connsiteX14" fmla="*/ 4568835 w 5049473"/>
              <a:gd name="connsiteY14" fmla="*/ 72052 h 2613972"/>
              <a:gd name="connsiteX15" fmla="*/ 4264035 w 5049473"/>
              <a:gd name="connsiteY15" fmla="*/ 6738 h 2613972"/>
              <a:gd name="connsiteX16" fmla="*/ 3939822 w 5049473"/>
              <a:gd name="connsiteY16" fmla="*/ 9550 h 2613972"/>
              <a:gd name="connsiteX17" fmla="*/ 3722380 w 5049473"/>
              <a:gd name="connsiteY17" fmla="*/ 72778 h 2613972"/>
              <a:gd name="connsiteX18" fmla="*/ 3547755 w 5049473"/>
              <a:gd name="connsiteY18" fmla="*/ 254932 h 2613972"/>
              <a:gd name="connsiteX19" fmla="*/ 3502035 w 5049473"/>
              <a:gd name="connsiteY19" fmla="*/ 427652 h 2613972"/>
              <a:gd name="connsiteX20" fmla="*/ 3501672 w 5049473"/>
              <a:gd name="connsiteY20" fmla="*/ 560095 h 2613972"/>
              <a:gd name="connsiteX21" fmla="*/ 3554649 w 5049473"/>
              <a:gd name="connsiteY21" fmla="*/ 674395 h 2613972"/>
              <a:gd name="connsiteX22" fmla="*/ 3638106 w 5049473"/>
              <a:gd name="connsiteY22" fmla="*/ 736806 h 2613972"/>
              <a:gd name="connsiteX23" fmla="*/ 3756397 w 5049473"/>
              <a:gd name="connsiteY23" fmla="*/ 759303 h 2613972"/>
              <a:gd name="connsiteX24" fmla="*/ 3886663 w 5049473"/>
              <a:gd name="connsiteY24" fmla="*/ 746966 h 2613972"/>
              <a:gd name="connsiteX25" fmla="*/ 3980643 w 5049473"/>
              <a:gd name="connsiteY25" fmla="*/ 665686 h 2613972"/>
              <a:gd name="connsiteX26" fmla="*/ 4000237 w 5049473"/>
              <a:gd name="connsiteY26" fmla="*/ 584043 h 2613972"/>
              <a:gd name="connsiteX27" fmla="*/ 3943450 w 5049473"/>
              <a:gd name="connsiteY27" fmla="*/ 487160 h 2613972"/>
              <a:gd name="connsiteX28" fmla="*/ 3866706 w 5049473"/>
              <a:gd name="connsiteY28" fmla="*/ 455229 h 2613972"/>
              <a:gd name="connsiteX29" fmla="*/ 3801120 w 5049473"/>
              <a:gd name="connsiteY29" fmla="*/ 466659 h 2613972"/>
              <a:gd name="connsiteX30" fmla="*/ 3763292 w 5049473"/>
              <a:gd name="connsiteY30" fmla="*/ 536509 h 2613972"/>
              <a:gd name="connsiteX31" fmla="*/ 3770005 w 5049473"/>
              <a:gd name="connsiteY31" fmla="*/ 633845 h 2613972"/>
              <a:gd name="connsiteX32" fmla="*/ 3681286 w 5049473"/>
              <a:gd name="connsiteY32" fmla="*/ 546669 h 2613972"/>
              <a:gd name="connsiteX33" fmla="*/ 3668949 w 5049473"/>
              <a:gd name="connsiteY33" fmla="*/ 442166 h 2613972"/>
              <a:gd name="connsiteX34" fmla="*/ 3724285 w 5049473"/>
              <a:gd name="connsiteY34" fmla="*/ 353992 h 2613972"/>
              <a:gd name="connsiteX35" fmla="*/ 3827427 w 5049473"/>
              <a:gd name="connsiteY35" fmla="*/ 318069 h 2613972"/>
              <a:gd name="connsiteX36" fmla="*/ 3959235 w 5049473"/>
              <a:gd name="connsiteY36" fmla="*/ 340566 h 2613972"/>
              <a:gd name="connsiteX37" fmla="*/ 4097120 w 5049473"/>
              <a:gd name="connsiteY37" fmla="*/ 485709 h 2613972"/>
              <a:gd name="connsiteX38" fmla="*/ 4111997 w 5049473"/>
              <a:gd name="connsiteY38" fmla="*/ 627586 h 2613972"/>
              <a:gd name="connsiteX39" fmla="*/ 4060835 w 5049473"/>
              <a:gd name="connsiteY39" fmla="*/ 775995 h 2613972"/>
              <a:gd name="connsiteX40" fmla="*/ 3946897 w 5049473"/>
              <a:gd name="connsiteY40" fmla="*/ 858000 h 2613972"/>
              <a:gd name="connsiteX41" fmla="*/ 3780255 w 5049473"/>
              <a:gd name="connsiteY41" fmla="*/ 892472 h 2613972"/>
              <a:gd name="connsiteX42" fmla="*/ 3567349 w 5049473"/>
              <a:gd name="connsiteY42" fmla="*/ 870338 h 2613972"/>
              <a:gd name="connsiteX43" fmla="*/ 3353626 w 5049473"/>
              <a:gd name="connsiteY43" fmla="*/ 705873 h 2613972"/>
              <a:gd name="connsiteX44" fmla="*/ 3189252 w 5049473"/>
              <a:gd name="connsiteY44" fmla="*/ 389915 h 2613972"/>
              <a:gd name="connsiteX45" fmla="*/ 3013629 w 5049473"/>
              <a:gd name="connsiteY45" fmla="*/ 211389 h 2613972"/>
              <a:gd name="connsiteX46" fmla="*/ 2684880 w 5049473"/>
              <a:gd name="connsiteY46" fmla="*/ 71326 h 2613972"/>
              <a:gd name="connsiteX47" fmla="*/ 2275577 w 5049473"/>
              <a:gd name="connsiteY47" fmla="*/ 28509 h 2613972"/>
              <a:gd name="connsiteX48" fmla="*/ 1745443 w 5049473"/>
              <a:gd name="connsiteY48" fmla="*/ 58626 h 2613972"/>
              <a:gd name="connsiteX49" fmla="*/ 1275906 w 5049473"/>
              <a:gd name="connsiteY49" fmla="*/ 154783 h 2613972"/>
              <a:gd name="connsiteX50" fmla="*/ 969292 w 5049473"/>
              <a:gd name="connsiteY50" fmla="*/ 267995 h 2613972"/>
              <a:gd name="connsiteX51" fmla="*/ 763189 w 5049473"/>
              <a:gd name="connsiteY51" fmla="*/ 427289 h 2613972"/>
              <a:gd name="connsiteX52" fmla="*/ 693520 w 5049473"/>
              <a:gd name="connsiteY52" fmla="*/ 507480 h 2613972"/>
              <a:gd name="connsiteX53" fmla="*/ 664492 w 5049473"/>
              <a:gd name="connsiteY53" fmla="*/ 551023 h 2613972"/>
              <a:gd name="connsiteX54" fmla="*/ 642720 w 5049473"/>
              <a:gd name="connsiteY54" fmla="*/ 616338 h 2613972"/>
              <a:gd name="connsiteX55" fmla="*/ 651792 w 5049473"/>
              <a:gd name="connsiteY55" fmla="*/ 747692 h 2613972"/>
              <a:gd name="connsiteX56" fmla="*/ 700052 w 5049473"/>
              <a:gd name="connsiteY56" fmla="*/ 811192 h 2613972"/>
              <a:gd name="connsiteX57" fmla="*/ 751577 w 5049473"/>
              <a:gd name="connsiteY57" fmla="*/ 811555 h 2613972"/>
              <a:gd name="connsiteX58" fmla="*/ 775889 w 5049473"/>
              <a:gd name="connsiteY58" fmla="*/ 755675 h 2613972"/>
              <a:gd name="connsiteX59" fmla="*/ 764640 w 5049473"/>
              <a:gd name="connsiteY59" fmla="*/ 686006 h 2613972"/>
              <a:gd name="connsiteX60" fmla="*/ 704769 w 5049473"/>
              <a:gd name="connsiteY60" fmla="*/ 651172 h 2613972"/>
              <a:gd name="connsiteX61" fmla="*/ 567246 w 5049473"/>
              <a:gd name="connsiteY61" fmla="*/ 645729 h 2613972"/>
              <a:gd name="connsiteX62" fmla="*/ 468549 w 5049473"/>
              <a:gd name="connsiteY62" fmla="*/ 688909 h 2613972"/>
              <a:gd name="connsiteX63" fmla="*/ 446777 w 5049473"/>
              <a:gd name="connsiteY63" fmla="*/ 761480 h 2613972"/>
              <a:gd name="connsiteX64" fmla="*/ 475806 w 5049473"/>
              <a:gd name="connsiteY64" fmla="*/ 855823 h 2613972"/>
              <a:gd name="connsiteX65" fmla="*/ 533863 w 5049473"/>
              <a:gd name="connsiteY65" fmla="*/ 848566 h 2613972"/>
              <a:gd name="connsiteX66" fmla="*/ 541120 w 5049473"/>
              <a:gd name="connsiteY66" fmla="*/ 826795 h 2613972"/>
              <a:gd name="connsiteX67" fmla="*/ 519349 w 5049473"/>
              <a:gd name="connsiteY67" fmla="*/ 746966 h 2613972"/>
              <a:gd name="connsiteX68" fmla="*/ 497577 w 5049473"/>
              <a:gd name="connsiteY68" fmla="*/ 732452 h 2613972"/>
              <a:gd name="connsiteX69" fmla="*/ 352435 w 5049473"/>
              <a:gd name="connsiteY69" fmla="*/ 739709 h 2613972"/>
              <a:gd name="connsiteX70" fmla="*/ 252286 w 5049473"/>
              <a:gd name="connsiteY70" fmla="*/ 797766 h 2613972"/>
              <a:gd name="connsiteX71" fmla="*/ 192777 w 5049473"/>
              <a:gd name="connsiteY71" fmla="*/ 899366 h 2613972"/>
              <a:gd name="connsiteX72" fmla="*/ 187335 w 5049473"/>
              <a:gd name="connsiteY72" fmla="*/ 1033260 h 2613972"/>
              <a:gd name="connsiteX73" fmla="*/ 218177 w 5049473"/>
              <a:gd name="connsiteY73" fmla="*/ 1077529 h 2613972"/>
              <a:gd name="connsiteX74" fmla="*/ 278049 w 5049473"/>
              <a:gd name="connsiteY74" fmla="*/ 1070272 h 2613972"/>
              <a:gd name="connsiteX75" fmla="*/ 297643 w 5049473"/>
              <a:gd name="connsiteY75" fmla="*/ 1029269 h 2613972"/>
              <a:gd name="connsiteX76" fmla="*/ 260995 w 5049473"/>
              <a:gd name="connsiteY76" fmla="*/ 964318 h 2613972"/>
              <a:gd name="connsiteX77" fmla="*/ 172095 w 5049473"/>
              <a:gd name="connsiteY77" fmla="*/ 958875 h 2613972"/>
              <a:gd name="connsiteX78" fmla="*/ 108957 w 5049473"/>
              <a:gd name="connsiteY78" fmla="*/ 1003143 h 2613972"/>
              <a:gd name="connsiteX79" fmla="*/ 54892 w 5049473"/>
              <a:gd name="connsiteY79" fmla="*/ 1073538 h 2613972"/>
              <a:gd name="connsiteX80" fmla="*/ 14252 w 5049473"/>
              <a:gd name="connsiteY80" fmla="*/ 1163526 h 2613972"/>
              <a:gd name="connsiteX81" fmla="*/ 20783 w 5049473"/>
              <a:gd name="connsiteY81" fmla="*/ 1268755 h 2613972"/>
              <a:gd name="connsiteX82" fmla="*/ 69406 w 5049473"/>
              <a:gd name="connsiteY82" fmla="*/ 1320280 h 2613972"/>
              <a:gd name="connsiteX83" fmla="*/ 112949 w 5049473"/>
              <a:gd name="connsiteY83" fmla="*/ 1349309 h 2613972"/>
              <a:gd name="connsiteX84" fmla="*/ 159032 w 5049473"/>
              <a:gd name="connsiteY84" fmla="*/ 1348583 h 2613972"/>
              <a:gd name="connsiteX85" fmla="*/ 217089 w 5049473"/>
              <a:gd name="connsiteY85" fmla="*/ 1323183 h 2613972"/>
              <a:gd name="connsiteX86" fmla="*/ 199672 w 5049473"/>
              <a:gd name="connsiteY86" fmla="*/ 1249886 h 2613972"/>
              <a:gd name="connsiteX87" fmla="*/ 124197 w 5049473"/>
              <a:gd name="connsiteY87" fmla="*/ 1242992 h 2613972"/>
              <a:gd name="connsiteX88" fmla="*/ 54892 w 5049473"/>
              <a:gd name="connsiteY88" fmla="*/ 1269480 h 2613972"/>
              <a:gd name="connsiteX89" fmla="*/ 33120 w 5049473"/>
              <a:gd name="connsiteY89" fmla="*/ 1305766 h 2613972"/>
              <a:gd name="connsiteX90" fmla="*/ 18606 w 5049473"/>
              <a:gd name="connsiteY90" fmla="*/ 1327538 h 2613972"/>
              <a:gd name="connsiteX91" fmla="*/ 4092 w 5049473"/>
              <a:gd name="connsiteY91" fmla="*/ 1386320 h 2613972"/>
              <a:gd name="connsiteX92" fmla="*/ 3729 w 5049473"/>
              <a:gd name="connsiteY92" fmla="*/ 1442926 h 2613972"/>
              <a:gd name="connsiteX93" fmla="*/ 47635 w 5049473"/>
              <a:gd name="connsiteY93" fmla="*/ 1501709 h 2613972"/>
              <a:gd name="connsiteX94" fmla="*/ 91177 w 5049473"/>
              <a:gd name="connsiteY94" fmla="*/ 1530738 h 2613972"/>
              <a:gd name="connsiteX95" fmla="*/ 127100 w 5049473"/>
              <a:gd name="connsiteY95" fmla="*/ 1575006 h 2613972"/>
              <a:gd name="connsiteX96" fmla="*/ 171006 w 5049473"/>
              <a:gd name="connsiteY96" fmla="*/ 1588795 h 2613972"/>
              <a:gd name="connsiteX97" fmla="*/ 228337 w 5049473"/>
              <a:gd name="connsiteY97" fmla="*/ 1568475 h 2613972"/>
              <a:gd name="connsiteX98" fmla="*/ 236683 w 5049473"/>
              <a:gd name="connsiteY98" fmla="*/ 1490460 h 2613972"/>
              <a:gd name="connsiteX99" fmla="*/ 157217 w 5049473"/>
              <a:gd name="connsiteY99" fmla="*/ 1472318 h 2613972"/>
              <a:gd name="connsiteX100" fmla="*/ 105692 w 5049473"/>
              <a:gd name="connsiteY100" fmla="*/ 1508966 h 2613972"/>
              <a:gd name="connsiteX101" fmla="*/ 105692 w 5049473"/>
              <a:gd name="connsiteY101" fmla="*/ 1704909 h 2613972"/>
              <a:gd name="connsiteX102" fmla="*/ 141615 w 5049473"/>
              <a:gd name="connsiteY102" fmla="*/ 1756072 h 2613972"/>
              <a:gd name="connsiteX103" fmla="*/ 192777 w 5049473"/>
              <a:gd name="connsiteY103" fmla="*/ 1799252 h 2613972"/>
              <a:gd name="connsiteX104" fmla="*/ 250835 w 5049473"/>
              <a:gd name="connsiteY104" fmla="*/ 1835538 h 2613972"/>
              <a:gd name="connsiteX105" fmla="*/ 359692 w 5049473"/>
              <a:gd name="connsiteY105" fmla="*/ 1828280 h 2613972"/>
              <a:gd name="connsiteX106" fmla="*/ 394163 w 5049473"/>
              <a:gd name="connsiteY106" fmla="*/ 1803243 h 2613972"/>
              <a:gd name="connsiteX107" fmla="*/ 410492 w 5049473"/>
              <a:gd name="connsiteY107" fmla="*/ 1704909 h 2613972"/>
              <a:gd name="connsiteX108" fmla="*/ 366949 w 5049473"/>
              <a:gd name="connsiteY108" fmla="*/ 1690395 h 2613972"/>
              <a:gd name="connsiteX109" fmla="*/ 316149 w 5049473"/>
              <a:gd name="connsiteY109" fmla="*/ 1697652 h 2613972"/>
              <a:gd name="connsiteX110" fmla="*/ 279863 w 5049473"/>
              <a:gd name="connsiteY110" fmla="*/ 1726680 h 2613972"/>
              <a:gd name="connsiteX111" fmla="*/ 265349 w 5049473"/>
              <a:gd name="connsiteY111" fmla="*/ 1791995 h 2613972"/>
              <a:gd name="connsiteX112" fmla="*/ 276235 w 5049473"/>
              <a:gd name="connsiteY112" fmla="*/ 1945846 h 2613972"/>
              <a:gd name="connsiteX113" fmla="*/ 331026 w 5049473"/>
              <a:gd name="connsiteY113" fmla="*/ 1991203 h 2613972"/>
              <a:gd name="connsiteX114" fmla="*/ 417749 w 5049473"/>
              <a:gd name="connsiteY114" fmla="*/ 2009709 h 2613972"/>
              <a:gd name="connsiteX115" fmla="*/ 526606 w 5049473"/>
              <a:gd name="connsiteY115" fmla="*/ 2002452 h 2613972"/>
              <a:gd name="connsiteX116" fmla="*/ 555635 w 5049473"/>
              <a:gd name="connsiteY116" fmla="*/ 1980680 h 2613972"/>
              <a:gd name="connsiteX117" fmla="*/ 599177 w 5049473"/>
              <a:gd name="connsiteY117" fmla="*/ 1951652 h 2613972"/>
              <a:gd name="connsiteX118" fmla="*/ 628206 w 5049473"/>
              <a:gd name="connsiteY118" fmla="*/ 1908109 h 2613972"/>
              <a:gd name="connsiteX119" fmla="*/ 613692 w 5049473"/>
              <a:gd name="connsiteY119" fmla="*/ 1842795 h 2613972"/>
              <a:gd name="connsiteX120" fmla="*/ 570149 w 5049473"/>
              <a:gd name="connsiteY120" fmla="*/ 1799252 h 2613972"/>
              <a:gd name="connsiteX121" fmla="*/ 528057 w 5049473"/>
              <a:gd name="connsiteY121" fmla="*/ 1807235 h 2613972"/>
              <a:gd name="connsiteX122" fmla="*/ 481249 w 5049473"/>
              <a:gd name="connsiteY122" fmla="*/ 1905206 h 2613972"/>
              <a:gd name="connsiteX123" fmla="*/ 555635 w 5049473"/>
              <a:gd name="connsiteY123" fmla="*/ 2002452 h 2613972"/>
              <a:gd name="connsiteX124" fmla="*/ 570149 w 5049473"/>
              <a:gd name="connsiteY124" fmla="*/ 2024223 h 2613972"/>
              <a:gd name="connsiteX125" fmla="*/ 700777 w 5049473"/>
              <a:gd name="connsiteY125" fmla="*/ 2075023 h 2613972"/>
              <a:gd name="connsiteX126" fmla="*/ 737063 w 5049473"/>
              <a:gd name="connsiteY126" fmla="*/ 2089538 h 2613972"/>
              <a:gd name="connsiteX127" fmla="*/ 867692 w 5049473"/>
              <a:gd name="connsiteY127" fmla="*/ 2126549 h 2613972"/>
              <a:gd name="connsiteX128" fmla="*/ 969292 w 5049473"/>
              <a:gd name="connsiteY128" fmla="*/ 2154852 h 2613972"/>
              <a:gd name="connsiteX129" fmla="*/ 1078149 w 5049473"/>
              <a:gd name="connsiteY129" fmla="*/ 2140338 h 2613972"/>
              <a:gd name="connsiteX130" fmla="*/ 1128949 w 5049473"/>
              <a:gd name="connsiteY130" fmla="*/ 2111309 h 2613972"/>
              <a:gd name="connsiteX131" fmla="*/ 1259033 w 5049473"/>
              <a:gd name="connsiteY131" fmla="*/ 2060237 h 2613972"/>
              <a:gd name="connsiteX132" fmla="*/ 1314369 w 5049473"/>
              <a:gd name="connsiteY132" fmla="*/ 1960179 h 2613972"/>
              <a:gd name="connsiteX133" fmla="*/ 1291418 w 5049473"/>
              <a:gd name="connsiteY133" fmla="*/ 1838440 h 2613972"/>
              <a:gd name="connsiteX134" fmla="*/ 1223292 w 5049473"/>
              <a:gd name="connsiteY134" fmla="*/ 1821023 h 2613972"/>
              <a:gd name="connsiteX135" fmla="*/ 1146820 w 5049473"/>
              <a:gd name="connsiteY135" fmla="*/ 1832272 h 2613972"/>
              <a:gd name="connsiteX136" fmla="*/ 1107177 w 5049473"/>
              <a:gd name="connsiteY136" fmla="*/ 1900852 h 2613972"/>
              <a:gd name="connsiteX137" fmla="*/ 1123506 w 5049473"/>
              <a:gd name="connsiteY137" fmla="*/ 2009709 h 2613972"/>
              <a:gd name="connsiteX138" fmla="*/ 1016282 w 5049473"/>
              <a:gd name="connsiteY138" fmla="*/ 1975782 h 2613972"/>
              <a:gd name="connsiteX139" fmla="*/ 1000679 w 5049473"/>
              <a:gd name="connsiteY139" fmla="*/ 1844972 h 2613972"/>
              <a:gd name="connsiteX140" fmla="*/ 1108629 w 5049473"/>
              <a:gd name="connsiteY140" fmla="*/ 1717337 h 2613972"/>
              <a:gd name="connsiteX141" fmla="*/ 1230549 w 5049473"/>
              <a:gd name="connsiteY141" fmla="*/ 1697652 h 2613972"/>
              <a:gd name="connsiteX142" fmla="*/ 1339406 w 5049473"/>
              <a:gd name="connsiteY142" fmla="*/ 1704909 h 2613972"/>
              <a:gd name="connsiteX143" fmla="*/ 1426492 w 5049473"/>
              <a:gd name="connsiteY143" fmla="*/ 1748452 h 2613972"/>
              <a:gd name="connsiteX144" fmla="*/ 1480557 w 5049473"/>
              <a:gd name="connsiteY144" fmla="*/ 1799252 h 2613972"/>
              <a:gd name="connsiteX145" fmla="*/ 1510312 w 5049473"/>
              <a:gd name="connsiteY145" fmla="*/ 1866380 h 2613972"/>
              <a:gd name="connsiteX146" fmla="*/ 1511037 w 5049473"/>
              <a:gd name="connsiteY146" fmla="*/ 1968706 h 2613972"/>
              <a:gd name="connsiteX147" fmla="*/ 1463866 w 5049473"/>
              <a:gd name="connsiteY147" fmla="*/ 2053615 h 2613972"/>
              <a:gd name="connsiteX148" fmla="*/ 1404720 w 5049473"/>
              <a:gd name="connsiteY148" fmla="*/ 2169366 h 2613972"/>
              <a:gd name="connsiteX149" fmla="*/ 1368435 w 5049473"/>
              <a:gd name="connsiteY149" fmla="*/ 2299995 h 2613972"/>
              <a:gd name="connsiteX150" fmla="*/ 1370975 w 5049473"/>
              <a:gd name="connsiteY150" fmla="*/ 2456023 h 2613972"/>
              <a:gd name="connsiteX151" fmla="*/ 1513577 w 5049473"/>
              <a:gd name="connsiteY151" fmla="*/ 2561252 h 2613972"/>
              <a:gd name="connsiteX152" fmla="*/ 1636949 w 5049473"/>
              <a:gd name="connsiteY152" fmla="*/ 2597538 h 2613972"/>
              <a:gd name="connsiteX153" fmla="*/ 1813297 w 5049473"/>
              <a:gd name="connsiteY153" fmla="*/ 2613957 h 2613972"/>
              <a:gd name="connsiteX154" fmla="*/ 1929775 w 5049473"/>
              <a:gd name="connsiteY154" fmla="*/ 2579213 h 2613972"/>
              <a:gd name="connsiteX155" fmla="*/ 1963520 w 5049473"/>
              <a:gd name="connsiteY155" fmla="*/ 2503195 h 2613972"/>
              <a:gd name="connsiteX156" fmla="*/ 2006337 w 5049473"/>
              <a:gd name="connsiteY156" fmla="*/ 2321766 h 2613972"/>
              <a:gd name="connsiteX157" fmla="*/ 2043349 w 5049473"/>
              <a:gd name="connsiteY157" fmla="*/ 2118566 h 2613972"/>
              <a:gd name="connsiteX158" fmla="*/ 2102495 w 5049473"/>
              <a:gd name="connsiteY158" fmla="*/ 1994469 h 2613972"/>
              <a:gd name="connsiteX159" fmla="*/ 2221512 w 5049473"/>
              <a:gd name="connsiteY159" fmla="*/ 1885975 h 2613972"/>
              <a:gd name="connsiteX160" fmla="*/ 2333362 w 5049473"/>
              <a:gd name="connsiteY160" fmla="*/ 1873365 h 2613972"/>
              <a:gd name="connsiteX161" fmla="*/ 2398949 w 5049473"/>
              <a:gd name="connsiteY161" fmla="*/ 1886338 h 2613972"/>
              <a:gd name="connsiteX162" fmla="*/ 2457006 w 5049473"/>
              <a:gd name="connsiteY162" fmla="*/ 1937138 h 2613972"/>
              <a:gd name="connsiteX163" fmla="*/ 2493292 w 5049473"/>
              <a:gd name="connsiteY163" fmla="*/ 1980680 h 2613972"/>
              <a:gd name="connsiteX164" fmla="*/ 2533387 w 5049473"/>
              <a:gd name="connsiteY164" fmla="*/ 2070850 h 2613972"/>
              <a:gd name="connsiteX165" fmla="*/ 2542550 w 5049473"/>
              <a:gd name="connsiteY165" fmla="*/ 2186783 h 2613972"/>
              <a:gd name="connsiteX166" fmla="*/ 2476600 w 5049473"/>
              <a:gd name="connsiteY166" fmla="*/ 2276772 h 2613972"/>
              <a:gd name="connsiteX167" fmla="*/ 2332092 w 5049473"/>
              <a:gd name="connsiteY167" fmla="*/ 2284845 h 2613972"/>
              <a:gd name="connsiteX168" fmla="*/ 2435144 w 5049473"/>
              <a:gd name="connsiteY168" fmla="*/ 2156666 h 2613972"/>
              <a:gd name="connsiteX169" fmla="*/ 2379899 w 5049473"/>
              <a:gd name="connsiteY169" fmla="*/ 2052435 h 2613972"/>
              <a:gd name="connsiteX170" fmla="*/ 2275577 w 5049473"/>
              <a:gd name="connsiteY170" fmla="*/ 2024223 h 2613972"/>
              <a:gd name="connsiteX171" fmla="*/ 2152206 w 5049473"/>
              <a:gd name="connsiteY171" fmla="*/ 2118566 h 2613972"/>
              <a:gd name="connsiteX172" fmla="*/ 2130435 w 5049473"/>
              <a:gd name="connsiteY172" fmla="*/ 2358052 h 2613972"/>
              <a:gd name="connsiteX173" fmla="*/ 2209265 w 5049473"/>
              <a:gd name="connsiteY173" fmla="*/ 2471898 h 2613972"/>
              <a:gd name="connsiteX174" fmla="*/ 2319120 w 5049473"/>
              <a:gd name="connsiteY174" fmla="*/ 2539480 h 2613972"/>
              <a:gd name="connsiteX175" fmla="*/ 2532662 w 5049473"/>
              <a:gd name="connsiteY175" fmla="*/ 2572682 h 2613972"/>
              <a:gd name="connsiteX176" fmla="*/ 2587635 w 5049473"/>
              <a:gd name="connsiteY176" fmla="*/ 2488680 h 2613972"/>
              <a:gd name="connsiteX177" fmla="*/ 2594892 w 5049473"/>
              <a:gd name="connsiteY177" fmla="*/ 2416109 h 2613972"/>
              <a:gd name="connsiteX178" fmla="*/ 2790835 w 5049473"/>
              <a:gd name="connsiteY178" fmla="*/ 2459652 h 2613972"/>
              <a:gd name="connsiteX179" fmla="*/ 2767612 w 5049473"/>
              <a:gd name="connsiteY179" fmla="*/ 2272145 h 2613972"/>
              <a:gd name="connsiteX180" fmla="*/ 2980246 w 5049473"/>
              <a:gd name="connsiteY180" fmla="*/ 2288837 h 2613972"/>
              <a:gd name="connsiteX181" fmla="*/ 2916474 w 5049473"/>
              <a:gd name="connsiteY181" fmla="*/ 2071576 h 2613972"/>
              <a:gd name="connsiteX182" fmla="*/ 3146435 w 5049473"/>
              <a:gd name="connsiteY182" fmla="*/ 2045995 h 2613972"/>
              <a:gd name="connsiteX183" fmla="*/ 3023063 w 5049473"/>
              <a:gd name="connsiteY183" fmla="*/ 1850052 h 2613972"/>
              <a:gd name="connsiteX184" fmla="*/ 3251300 w 5049473"/>
              <a:gd name="connsiteY184" fmla="*/ 1833179 h 2613972"/>
              <a:gd name="connsiteX185" fmla="*/ 3091099 w 5049473"/>
              <a:gd name="connsiteY185" fmla="*/ 1654109 h 2613972"/>
              <a:gd name="connsiteX186" fmla="*/ 3298835 w 5049473"/>
              <a:gd name="connsiteY186" fmla="*/ 1574280 h 2613972"/>
              <a:gd name="connsiteX187" fmla="*/ 3119402 w 5049473"/>
              <a:gd name="connsiteY187" fmla="*/ 1427233 h 2613972"/>
              <a:gd name="connsiteX188" fmla="*/ 3313349 w 5049473"/>
              <a:gd name="connsiteY188" fmla="*/ 1269480 h 2613972"/>
              <a:gd name="connsiteX189" fmla="*/ 3097993 w 5049473"/>
              <a:gd name="connsiteY189" fmla="*/ 1179401 h 2613972"/>
              <a:gd name="connsiteX190" fmla="*/ 3255292 w 5049473"/>
              <a:gd name="connsiteY190" fmla="*/ 1000966 h 2613972"/>
              <a:gd name="connsiteX191" fmla="*/ 3028325 w 5049473"/>
              <a:gd name="connsiteY191" fmla="*/ 929937 h 2613972"/>
              <a:gd name="connsiteX192" fmla="*/ 3131920 w 5049473"/>
              <a:gd name="connsiteY192" fmla="*/ 710680 h 2613972"/>
              <a:gd name="connsiteX193" fmla="*/ 2892435 w 5049473"/>
              <a:gd name="connsiteY193" fmla="*/ 652623 h 2613972"/>
              <a:gd name="connsiteX194" fmla="*/ 2976527 w 5049473"/>
              <a:gd name="connsiteY194" fmla="*/ 470741 h 2613972"/>
              <a:gd name="connsiteX195" fmla="*/ 2736950 w 5049473"/>
              <a:gd name="connsiteY195" fmla="*/ 453233 h 2613972"/>
              <a:gd name="connsiteX196" fmla="*/ 2725520 w 5049473"/>
              <a:gd name="connsiteY196" fmla="*/ 297023 h 2613972"/>
              <a:gd name="connsiteX197" fmla="*/ 2711006 w 5049473"/>
              <a:gd name="connsiteY197" fmla="*/ 238966 h 2613972"/>
              <a:gd name="connsiteX0" fmla="*/ 4779292 w 5049473"/>
              <a:gd name="connsiteY0" fmla="*/ 514738 h 2613972"/>
              <a:gd name="connsiteX1" fmla="*/ 4821292 w 5049473"/>
              <a:gd name="connsiteY1" fmla="*/ 565900 h 2613972"/>
              <a:gd name="connsiteX2" fmla="*/ 4891596 w 5049473"/>
              <a:gd name="connsiteY2" fmla="*/ 551023 h 2613972"/>
              <a:gd name="connsiteX3" fmla="*/ 4895406 w 5049473"/>
              <a:gd name="connsiteY3" fmla="*/ 471195 h 2613972"/>
              <a:gd name="connsiteX4" fmla="*/ 4843880 w 5049473"/>
              <a:gd name="connsiteY4" fmla="*/ 423479 h 2613972"/>
              <a:gd name="connsiteX5" fmla="*/ 4750263 w 5049473"/>
              <a:gd name="connsiteY5" fmla="*/ 427652 h 2613972"/>
              <a:gd name="connsiteX6" fmla="*/ 4684223 w 5049473"/>
              <a:gd name="connsiteY6" fmla="*/ 528435 h 2613972"/>
              <a:gd name="connsiteX7" fmla="*/ 4706720 w 5049473"/>
              <a:gd name="connsiteY7" fmla="*/ 674395 h 2613972"/>
              <a:gd name="connsiteX8" fmla="*/ 4801063 w 5049473"/>
              <a:gd name="connsiteY8" fmla="*/ 739709 h 2613972"/>
              <a:gd name="connsiteX9" fmla="*/ 4915000 w 5049473"/>
              <a:gd name="connsiteY9" fmla="*/ 721385 h 2613972"/>
              <a:gd name="connsiteX10" fmla="*/ 5038190 w 5049473"/>
              <a:gd name="connsiteY10" fmla="*/ 586946 h 2613972"/>
              <a:gd name="connsiteX11" fmla="*/ 5035106 w 5049473"/>
              <a:gd name="connsiteY11" fmla="*/ 445432 h 2613972"/>
              <a:gd name="connsiteX12" fmla="*/ 4960720 w 5049473"/>
              <a:gd name="connsiteY12" fmla="*/ 318795 h 2613972"/>
              <a:gd name="connsiteX13" fmla="*/ 4769676 w 5049473"/>
              <a:gd name="connsiteY13" fmla="*/ 166395 h 2613972"/>
              <a:gd name="connsiteX14" fmla="*/ 4568835 w 5049473"/>
              <a:gd name="connsiteY14" fmla="*/ 72052 h 2613972"/>
              <a:gd name="connsiteX15" fmla="*/ 4264035 w 5049473"/>
              <a:gd name="connsiteY15" fmla="*/ 6738 h 2613972"/>
              <a:gd name="connsiteX16" fmla="*/ 3939822 w 5049473"/>
              <a:gd name="connsiteY16" fmla="*/ 9550 h 2613972"/>
              <a:gd name="connsiteX17" fmla="*/ 3722380 w 5049473"/>
              <a:gd name="connsiteY17" fmla="*/ 72778 h 2613972"/>
              <a:gd name="connsiteX18" fmla="*/ 3547755 w 5049473"/>
              <a:gd name="connsiteY18" fmla="*/ 254932 h 2613972"/>
              <a:gd name="connsiteX19" fmla="*/ 3502035 w 5049473"/>
              <a:gd name="connsiteY19" fmla="*/ 427652 h 2613972"/>
              <a:gd name="connsiteX20" fmla="*/ 3501672 w 5049473"/>
              <a:gd name="connsiteY20" fmla="*/ 560095 h 2613972"/>
              <a:gd name="connsiteX21" fmla="*/ 3554649 w 5049473"/>
              <a:gd name="connsiteY21" fmla="*/ 674395 h 2613972"/>
              <a:gd name="connsiteX22" fmla="*/ 3638106 w 5049473"/>
              <a:gd name="connsiteY22" fmla="*/ 736806 h 2613972"/>
              <a:gd name="connsiteX23" fmla="*/ 3756397 w 5049473"/>
              <a:gd name="connsiteY23" fmla="*/ 759303 h 2613972"/>
              <a:gd name="connsiteX24" fmla="*/ 3886663 w 5049473"/>
              <a:gd name="connsiteY24" fmla="*/ 746966 h 2613972"/>
              <a:gd name="connsiteX25" fmla="*/ 3980643 w 5049473"/>
              <a:gd name="connsiteY25" fmla="*/ 665686 h 2613972"/>
              <a:gd name="connsiteX26" fmla="*/ 4000237 w 5049473"/>
              <a:gd name="connsiteY26" fmla="*/ 584043 h 2613972"/>
              <a:gd name="connsiteX27" fmla="*/ 3943450 w 5049473"/>
              <a:gd name="connsiteY27" fmla="*/ 487160 h 2613972"/>
              <a:gd name="connsiteX28" fmla="*/ 3866706 w 5049473"/>
              <a:gd name="connsiteY28" fmla="*/ 455229 h 2613972"/>
              <a:gd name="connsiteX29" fmla="*/ 3801120 w 5049473"/>
              <a:gd name="connsiteY29" fmla="*/ 466659 h 2613972"/>
              <a:gd name="connsiteX30" fmla="*/ 3763292 w 5049473"/>
              <a:gd name="connsiteY30" fmla="*/ 536509 h 2613972"/>
              <a:gd name="connsiteX31" fmla="*/ 3770005 w 5049473"/>
              <a:gd name="connsiteY31" fmla="*/ 633845 h 2613972"/>
              <a:gd name="connsiteX32" fmla="*/ 3681286 w 5049473"/>
              <a:gd name="connsiteY32" fmla="*/ 546669 h 2613972"/>
              <a:gd name="connsiteX33" fmla="*/ 3668949 w 5049473"/>
              <a:gd name="connsiteY33" fmla="*/ 442166 h 2613972"/>
              <a:gd name="connsiteX34" fmla="*/ 3724285 w 5049473"/>
              <a:gd name="connsiteY34" fmla="*/ 353992 h 2613972"/>
              <a:gd name="connsiteX35" fmla="*/ 3827427 w 5049473"/>
              <a:gd name="connsiteY35" fmla="*/ 318069 h 2613972"/>
              <a:gd name="connsiteX36" fmla="*/ 3959235 w 5049473"/>
              <a:gd name="connsiteY36" fmla="*/ 340566 h 2613972"/>
              <a:gd name="connsiteX37" fmla="*/ 4097120 w 5049473"/>
              <a:gd name="connsiteY37" fmla="*/ 485709 h 2613972"/>
              <a:gd name="connsiteX38" fmla="*/ 4111997 w 5049473"/>
              <a:gd name="connsiteY38" fmla="*/ 627586 h 2613972"/>
              <a:gd name="connsiteX39" fmla="*/ 4060835 w 5049473"/>
              <a:gd name="connsiteY39" fmla="*/ 775995 h 2613972"/>
              <a:gd name="connsiteX40" fmla="*/ 3946897 w 5049473"/>
              <a:gd name="connsiteY40" fmla="*/ 858000 h 2613972"/>
              <a:gd name="connsiteX41" fmla="*/ 3780255 w 5049473"/>
              <a:gd name="connsiteY41" fmla="*/ 892472 h 2613972"/>
              <a:gd name="connsiteX42" fmla="*/ 3567349 w 5049473"/>
              <a:gd name="connsiteY42" fmla="*/ 870338 h 2613972"/>
              <a:gd name="connsiteX43" fmla="*/ 3353626 w 5049473"/>
              <a:gd name="connsiteY43" fmla="*/ 705873 h 2613972"/>
              <a:gd name="connsiteX44" fmla="*/ 3189252 w 5049473"/>
              <a:gd name="connsiteY44" fmla="*/ 389915 h 2613972"/>
              <a:gd name="connsiteX45" fmla="*/ 3013629 w 5049473"/>
              <a:gd name="connsiteY45" fmla="*/ 211389 h 2613972"/>
              <a:gd name="connsiteX46" fmla="*/ 2684880 w 5049473"/>
              <a:gd name="connsiteY46" fmla="*/ 71326 h 2613972"/>
              <a:gd name="connsiteX47" fmla="*/ 2275577 w 5049473"/>
              <a:gd name="connsiteY47" fmla="*/ 28509 h 2613972"/>
              <a:gd name="connsiteX48" fmla="*/ 1745443 w 5049473"/>
              <a:gd name="connsiteY48" fmla="*/ 58626 h 2613972"/>
              <a:gd name="connsiteX49" fmla="*/ 1275906 w 5049473"/>
              <a:gd name="connsiteY49" fmla="*/ 154783 h 2613972"/>
              <a:gd name="connsiteX50" fmla="*/ 969292 w 5049473"/>
              <a:gd name="connsiteY50" fmla="*/ 267995 h 2613972"/>
              <a:gd name="connsiteX51" fmla="*/ 763189 w 5049473"/>
              <a:gd name="connsiteY51" fmla="*/ 427289 h 2613972"/>
              <a:gd name="connsiteX52" fmla="*/ 693520 w 5049473"/>
              <a:gd name="connsiteY52" fmla="*/ 507480 h 2613972"/>
              <a:gd name="connsiteX53" fmla="*/ 664492 w 5049473"/>
              <a:gd name="connsiteY53" fmla="*/ 551023 h 2613972"/>
              <a:gd name="connsiteX54" fmla="*/ 642720 w 5049473"/>
              <a:gd name="connsiteY54" fmla="*/ 616338 h 2613972"/>
              <a:gd name="connsiteX55" fmla="*/ 651792 w 5049473"/>
              <a:gd name="connsiteY55" fmla="*/ 747692 h 2613972"/>
              <a:gd name="connsiteX56" fmla="*/ 700052 w 5049473"/>
              <a:gd name="connsiteY56" fmla="*/ 811192 h 2613972"/>
              <a:gd name="connsiteX57" fmla="*/ 751577 w 5049473"/>
              <a:gd name="connsiteY57" fmla="*/ 811555 h 2613972"/>
              <a:gd name="connsiteX58" fmla="*/ 775889 w 5049473"/>
              <a:gd name="connsiteY58" fmla="*/ 755675 h 2613972"/>
              <a:gd name="connsiteX59" fmla="*/ 764640 w 5049473"/>
              <a:gd name="connsiteY59" fmla="*/ 686006 h 2613972"/>
              <a:gd name="connsiteX60" fmla="*/ 704769 w 5049473"/>
              <a:gd name="connsiteY60" fmla="*/ 651172 h 2613972"/>
              <a:gd name="connsiteX61" fmla="*/ 567246 w 5049473"/>
              <a:gd name="connsiteY61" fmla="*/ 645729 h 2613972"/>
              <a:gd name="connsiteX62" fmla="*/ 468549 w 5049473"/>
              <a:gd name="connsiteY62" fmla="*/ 688909 h 2613972"/>
              <a:gd name="connsiteX63" fmla="*/ 446777 w 5049473"/>
              <a:gd name="connsiteY63" fmla="*/ 761480 h 2613972"/>
              <a:gd name="connsiteX64" fmla="*/ 475806 w 5049473"/>
              <a:gd name="connsiteY64" fmla="*/ 855823 h 2613972"/>
              <a:gd name="connsiteX65" fmla="*/ 533863 w 5049473"/>
              <a:gd name="connsiteY65" fmla="*/ 848566 h 2613972"/>
              <a:gd name="connsiteX66" fmla="*/ 541120 w 5049473"/>
              <a:gd name="connsiteY66" fmla="*/ 826795 h 2613972"/>
              <a:gd name="connsiteX67" fmla="*/ 519349 w 5049473"/>
              <a:gd name="connsiteY67" fmla="*/ 746966 h 2613972"/>
              <a:gd name="connsiteX68" fmla="*/ 497577 w 5049473"/>
              <a:gd name="connsiteY68" fmla="*/ 732452 h 2613972"/>
              <a:gd name="connsiteX69" fmla="*/ 352435 w 5049473"/>
              <a:gd name="connsiteY69" fmla="*/ 739709 h 2613972"/>
              <a:gd name="connsiteX70" fmla="*/ 252286 w 5049473"/>
              <a:gd name="connsiteY70" fmla="*/ 797766 h 2613972"/>
              <a:gd name="connsiteX71" fmla="*/ 192777 w 5049473"/>
              <a:gd name="connsiteY71" fmla="*/ 899366 h 2613972"/>
              <a:gd name="connsiteX72" fmla="*/ 187335 w 5049473"/>
              <a:gd name="connsiteY72" fmla="*/ 1033260 h 2613972"/>
              <a:gd name="connsiteX73" fmla="*/ 218177 w 5049473"/>
              <a:gd name="connsiteY73" fmla="*/ 1077529 h 2613972"/>
              <a:gd name="connsiteX74" fmla="*/ 278049 w 5049473"/>
              <a:gd name="connsiteY74" fmla="*/ 1070272 h 2613972"/>
              <a:gd name="connsiteX75" fmla="*/ 297643 w 5049473"/>
              <a:gd name="connsiteY75" fmla="*/ 1029269 h 2613972"/>
              <a:gd name="connsiteX76" fmla="*/ 260995 w 5049473"/>
              <a:gd name="connsiteY76" fmla="*/ 964318 h 2613972"/>
              <a:gd name="connsiteX77" fmla="*/ 172095 w 5049473"/>
              <a:gd name="connsiteY77" fmla="*/ 958875 h 2613972"/>
              <a:gd name="connsiteX78" fmla="*/ 108957 w 5049473"/>
              <a:gd name="connsiteY78" fmla="*/ 1003143 h 2613972"/>
              <a:gd name="connsiteX79" fmla="*/ 54892 w 5049473"/>
              <a:gd name="connsiteY79" fmla="*/ 1073538 h 2613972"/>
              <a:gd name="connsiteX80" fmla="*/ 14252 w 5049473"/>
              <a:gd name="connsiteY80" fmla="*/ 1163526 h 2613972"/>
              <a:gd name="connsiteX81" fmla="*/ 20783 w 5049473"/>
              <a:gd name="connsiteY81" fmla="*/ 1268755 h 2613972"/>
              <a:gd name="connsiteX82" fmla="*/ 69406 w 5049473"/>
              <a:gd name="connsiteY82" fmla="*/ 1320280 h 2613972"/>
              <a:gd name="connsiteX83" fmla="*/ 112949 w 5049473"/>
              <a:gd name="connsiteY83" fmla="*/ 1349309 h 2613972"/>
              <a:gd name="connsiteX84" fmla="*/ 159032 w 5049473"/>
              <a:gd name="connsiteY84" fmla="*/ 1348583 h 2613972"/>
              <a:gd name="connsiteX85" fmla="*/ 217089 w 5049473"/>
              <a:gd name="connsiteY85" fmla="*/ 1323183 h 2613972"/>
              <a:gd name="connsiteX86" fmla="*/ 199672 w 5049473"/>
              <a:gd name="connsiteY86" fmla="*/ 1249886 h 2613972"/>
              <a:gd name="connsiteX87" fmla="*/ 124197 w 5049473"/>
              <a:gd name="connsiteY87" fmla="*/ 1242992 h 2613972"/>
              <a:gd name="connsiteX88" fmla="*/ 54892 w 5049473"/>
              <a:gd name="connsiteY88" fmla="*/ 1269480 h 2613972"/>
              <a:gd name="connsiteX89" fmla="*/ 33120 w 5049473"/>
              <a:gd name="connsiteY89" fmla="*/ 1305766 h 2613972"/>
              <a:gd name="connsiteX90" fmla="*/ 18606 w 5049473"/>
              <a:gd name="connsiteY90" fmla="*/ 1327538 h 2613972"/>
              <a:gd name="connsiteX91" fmla="*/ 4092 w 5049473"/>
              <a:gd name="connsiteY91" fmla="*/ 1386320 h 2613972"/>
              <a:gd name="connsiteX92" fmla="*/ 3729 w 5049473"/>
              <a:gd name="connsiteY92" fmla="*/ 1442926 h 2613972"/>
              <a:gd name="connsiteX93" fmla="*/ 47635 w 5049473"/>
              <a:gd name="connsiteY93" fmla="*/ 1501709 h 2613972"/>
              <a:gd name="connsiteX94" fmla="*/ 91177 w 5049473"/>
              <a:gd name="connsiteY94" fmla="*/ 1530738 h 2613972"/>
              <a:gd name="connsiteX95" fmla="*/ 127100 w 5049473"/>
              <a:gd name="connsiteY95" fmla="*/ 1575006 h 2613972"/>
              <a:gd name="connsiteX96" fmla="*/ 171006 w 5049473"/>
              <a:gd name="connsiteY96" fmla="*/ 1588795 h 2613972"/>
              <a:gd name="connsiteX97" fmla="*/ 228337 w 5049473"/>
              <a:gd name="connsiteY97" fmla="*/ 1568475 h 2613972"/>
              <a:gd name="connsiteX98" fmla="*/ 236683 w 5049473"/>
              <a:gd name="connsiteY98" fmla="*/ 1490460 h 2613972"/>
              <a:gd name="connsiteX99" fmla="*/ 157217 w 5049473"/>
              <a:gd name="connsiteY99" fmla="*/ 1472318 h 2613972"/>
              <a:gd name="connsiteX100" fmla="*/ 105692 w 5049473"/>
              <a:gd name="connsiteY100" fmla="*/ 1508966 h 2613972"/>
              <a:gd name="connsiteX101" fmla="*/ 105692 w 5049473"/>
              <a:gd name="connsiteY101" fmla="*/ 1704909 h 2613972"/>
              <a:gd name="connsiteX102" fmla="*/ 141615 w 5049473"/>
              <a:gd name="connsiteY102" fmla="*/ 1756072 h 2613972"/>
              <a:gd name="connsiteX103" fmla="*/ 192777 w 5049473"/>
              <a:gd name="connsiteY103" fmla="*/ 1799252 h 2613972"/>
              <a:gd name="connsiteX104" fmla="*/ 250835 w 5049473"/>
              <a:gd name="connsiteY104" fmla="*/ 1835538 h 2613972"/>
              <a:gd name="connsiteX105" fmla="*/ 359692 w 5049473"/>
              <a:gd name="connsiteY105" fmla="*/ 1828280 h 2613972"/>
              <a:gd name="connsiteX106" fmla="*/ 394163 w 5049473"/>
              <a:gd name="connsiteY106" fmla="*/ 1803243 h 2613972"/>
              <a:gd name="connsiteX107" fmla="*/ 410492 w 5049473"/>
              <a:gd name="connsiteY107" fmla="*/ 1704909 h 2613972"/>
              <a:gd name="connsiteX108" fmla="*/ 366949 w 5049473"/>
              <a:gd name="connsiteY108" fmla="*/ 1690395 h 2613972"/>
              <a:gd name="connsiteX109" fmla="*/ 316149 w 5049473"/>
              <a:gd name="connsiteY109" fmla="*/ 1697652 h 2613972"/>
              <a:gd name="connsiteX110" fmla="*/ 279863 w 5049473"/>
              <a:gd name="connsiteY110" fmla="*/ 1726680 h 2613972"/>
              <a:gd name="connsiteX111" fmla="*/ 265349 w 5049473"/>
              <a:gd name="connsiteY111" fmla="*/ 1791995 h 2613972"/>
              <a:gd name="connsiteX112" fmla="*/ 276235 w 5049473"/>
              <a:gd name="connsiteY112" fmla="*/ 1945846 h 2613972"/>
              <a:gd name="connsiteX113" fmla="*/ 331026 w 5049473"/>
              <a:gd name="connsiteY113" fmla="*/ 1991203 h 2613972"/>
              <a:gd name="connsiteX114" fmla="*/ 417749 w 5049473"/>
              <a:gd name="connsiteY114" fmla="*/ 2009709 h 2613972"/>
              <a:gd name="connsiteX115" fmla="*/ 526606 w 5049473"/>
              <a:gd name="connsiteY115" fmla="*/ 2002452 h 2613972"/>
              <a:gd name="connsiteX116" fmla="*/ 555635 w 5049473"/>
              <a:gd name="connsiteY116" fmla="*/ 1980680 h 2613972"/>
              <a:gd name="connsiteX117" fmla="*/ 599177 w 5049473"/>
              <a:gd name="connsiteY117" fmla="*/ 1951652 h 2613972"/>
              <a:gd name="connsiteX118" fmla="*/ 628206 w 5049473"/>
              <a:gd name="connsiteY118" fmla="*/ 1908109 h 2613972"/>
              <a:gd name="connsiteX119" fmla="*/ 613692 w 5049473"/>
              <a:gd name="connsiteY119" fmla="*/ 1842795 h 2613972"/>
              <a:gd name="connsiteX120" fmla="*/ 570149 w 5049473"/>
              <a:gd name="connsiteY120" fmla="*/ 1799252 h 2613972"/>
              <a:gd name="connsiteX121" fmla="*/ 528057 w 5049473"/>
              <a:gd name="connsiteY121" fmla="*/ 1807235 h 2613972"/>
              <a:gd name="connsiteX122" fmla="*/ 481249 w 5049473"/>
              <a:gd name="connsiteY122" fmla="*/ 1905206 h 2613972"/>
              <a:gd name="connsiteX123" fmla="*/ 555635 w 5049473"/>
              <a:gd name="connsiteY123" fmla="*/ 2002452 h 2613972"/>
              <a:gd name="connsiteX124" fmla="*/ 570149 w 5049473"/>
              <a:gd name="connsiteY124" fmla="*/ 2024223 h 2613972"/>
              <a:gd name="connsiteX125" fmla="*/ 700777 w 5049473"/>
              <a:gd name="connsiteY125" fmla="*/ 2075023 h 2613972"/>
              <a:gd name="connsiteX126" fmla="*/ 737063 w 5049473"/>
              <a:gd name="connsiteY126" fmla="*/ 2089538 h 2613972"/>
              <a:gd name="connsiteX127" fmla="*/ 867692 w 5049473"/>
              <a:gd name="connsiteY127" fmla="*/ 2126549 h 2613972"/>
              <a:gd name="connsiteX128" fmla="*/ 969292 w 5049473"/>
              <a:gd name="connsiteY128" fmla="*/ 2154852 h 2613972"/>
              <a:gd name="connsiteX129" fmla="*/ 1078149 w 5049473"/>
              <a:gd name="connsiteY129" fmla="*/ 2140338 h 2613972"/>
              <a:gd name="connsiteX130" fmla="*/ 1259033 w 5049473"/>
              <a:gd name="connsiteY130" fmla="*/ 2060237 h 2613972"/>
              <a:gd name="connsiteX131" fmla="*/ 1314369 w 5049473"/>
              <a:gd name="connsiteY131" fmla="*/ 1960179 h 2613972"/>
              <a:gd name="connsiteX132" fmla="*/ 1291418 w 5049473"/>
              <a:gd name="connsiteY132" fmla="*/ 1838440 h 2613972"/>
              <a:gd name="connsiteX133" fmla="*/ 1223292 w 5049473"/>
              <a:gd name="connsiteY133" fmla="*/ 1821023 h 2613972"/>
              <a:gd name="connsiteX134" fmla="*/ 1146820 w 5049473"/>
              <a:gd name="connsiteY134" fmla="*/ 1832272 h 2613972"/>
              <a:gd name="connsiteX135" fmla="*/ 1107177 w 5049473"/>
              <a:gd name="connsiteY135" fmla="*/ 1900852 h 2613972"/>
              <a:gd name="connsiteX136" fmla="*/ 1123506 w 5049473"/>
              <a:gd name="connsiteY136" fmla="*/ 2009709 h 2613972"/>
              <a:gd name="connsiteX137" fmla="*/ 1016282 w 5049473"/>
              <a:gd name="connsiteY137" fmla="*/ 1975782 h 2613972"/>
              <a:gd name="connsiteX138" fmla="*/ 1000679 w 5049473"/>
              <a:gd name="connsiteY138" fmla="*/ 1844972 h 2613972"/>
              <a:gd name="connsiteX139" fmla="*/ 1108629 w 5049473"/>
              <a:gd name="connsiteY139" fmla="*/ 1717337 h 2613972"/>
              <a:gd name="connsiteX140" fmla="*/ 1230549 w 5049473"/>
              <a:gd name="connsiteY140" fmla="*/ 1697652 h 2613972"/>
              <a:gd name="connsiteX141" fmla="*/ 1339406 w 5049473"/>
              <a:gd name="connsiteY141" fmla="*/ 1704909 h 2613972"/>
              <a:gd name="connsiteX142" fmla="*/ 1426492 w 5049473"/>
              <a:gd name="connsiteY142" fmla="*/ 1748452 h 2613972"/>
              <a:gd name="connsiteX143" fmla="*/ 1480557 w 5049473"/>
              <a:gd name="connsiteY143" fmla="*/ 1799252 h 2613972"/>
              <a:gd name="connsiteX144" fmla="*/ 1510312 w 5049473"/>
              <a:gd name="connsiteY144" fmla="*/ 1866380 h 2613972"/>
              <a:gd name="connsiteX145" fmla="*/ 1511037 w 5049473"/>
              <a:gd name="connsiteY145" fmla="*/ 1968706 h 2613972"/>
              <a:gd name="connsiteX146" fmla="*/ 1463866 w 5049473"/>
              <a:gd name="connsiteY146" fmla="*/ 2053615 h 2613972"/>
              <a:gd name="connsiteX147" fmla="*/ 1404720 w 5049473"/>
              <a:gd name="connsiteY147" fmla="*/ 2169366 h 2613972"/>
              <a:gd name="connsiteX148" fmla="*/ 1368435 w 5049473"/>
              <a:gd name="connsiteY148" fmla="*/ 2299995 h 2613972"/>
              <a:gd name="connsiteX149" fmla="*/ 1370975 w 5049473"/>
              <a:gd name="connsiteY149" fmla="*/ 2456023 h 2613972"/>
              <a:gd name="connsiteX150" fmla="*/ 1513577 w 5049473"/>
              <a:gd name="connsiteY150" fmla="*/ 2561252 h 2613972"/>
              <a:gd name="connsiteX151" fmla="*/ 1636949 w 5049473"/>
              <a:gd name="connsiteY151" fmla="*/ 2597538 h 2613972"/>
              <a:gd name="connsiteX152" fmla="*/ 1813297 w 5049473"/>
              <a:gd name="connsiteY152" fmla="*/ 2613957 h 2613972"/>
              <a:gd name="connsiteX153" fmla="*/ 1929775 w 5049473"/>
              <a:gd name="connsiteY153" fmla="*/ 2579213 h 2613972"/>
              <a:gd name="connsiteX154" fmla="*/ 1963520 w 5049473"/>
              <a:gd name="connsiteY154" fmla="*/ 2503195 h 2613972"/>
              <a:gd name="connsiteX155" fmla="*/ 2006337 w 5049473"/>
              <a:gd name="connsiteY155" fmla="*/ 2321766 h 2613972"/>
              <a:gd name="connsiteX156" fmla="*/ 2043349 w 5049473"/>
              <a:gd name="connsiteY156" fmla="*/ 2118566 h 2613972"/>
              <a:gd name="connsiteX157" fmla="*/ 2102495 w 5049473"/>
              <a:gd name="connsiteY157" fmla="*/ 1994469 h 2613972"/>
              <a:gd name="connsiteX158" fmla="*/ 2221512 w 5049473"/>
              <a:gd name="connsiteY158" fmla="*/ 1885975 h 2613972"/>
              <a:gd name="connsiteX159" fmla="*/ 2333362 w 5049473"/>
              <a:gd name="connsiteY159" fmla="*/ 1873365 h 2613972"/>
              <a:gd name="connsiteX160" fmla="*/ 2398949 w 5049473"/>
              <a:gd name="connsiteY160" fmla="*/ 1886338 h 2613972"/>
              <a:gd name="connsiteX161" fmla="*/ 2457006 w 5049473"/>
              <a:gd name="connsiteY161" fmla="*/ 1937138 h 2613972"/>
              <a:gd name="connsiteX162" fmla="*/ 2493292 w 5049473"/>
              <a:gd name="connsiteY162" fmla="*/ 1980680 h 2613972"/>
              <a:gd name="connsiteX163" fmla="*/ 2533387 w 5049473"/>
              <a:gd name="connsiteY163" fmla="*/ 2070850 h 2613972"/>
              <a:gd name="connsiteX164" fmla="*/ 2542550 w 5049473"/>
              <a:gd name="connsiteY164" fmla="*/ 2186783 h 2613972"/>
              <a:gd name="connsiteX165" fmla="*/ 2476600 w 5049473"/>
              <a:gd name="connsiteY165" fmla="*/ 2276772 h 2613972"/>
              <a:gd name="connsiteX166" fmla="*/ 2332092 w 5049473"/>
              <a:gd name="connsiteY166" fmla="*/ 2284845 h 2613972"/>
              <a:gd name="connsiteX167" fmla="*/ 2435144 w 5049473"/>
              <a:gd name="connsiteY167" fmla="*/ 2156666 h 2613972"/>
              <a:gd name="connsiteX168" fmla="*/ 2379899 w 5049473"/>
              <a:gd name="connsiteY168" fmla="*/ 2052435 h 2613972"/>
              <a:gd name="connsiteX169" fmla="*/ 2275577 w 5049473"/>
              <a:gd name="connsiteY169" fmla="*/ 2024223 h 2613972"/>
              <a:gd name="connsiteX170" fmla="*/ 2152206 w 5049473"/>
              <a:gd name="connsiteY170" fmla="*/ 2118566 h 2613972"/>
              <a:gd name="connsiteX171" fmla="*/ 2130435 w 5049473"/>
              <a:gd name="connsiteY171" fmla="*/ 2358052 h 2613972"/>
              <a:gd name="connsiteX172" fmla="*/ 2209265 w 5049473"/>
              <a:gd name="connsiteY172" fmla="*/ 2471898 h 2613972"/>
              <a:gd name="connsiteX173" fmla="*/ 2319120 w 5049473"/>
              <a:gd name="connsiteY173" fmla="*/ 2539480 h 2613972"/>
              <a:gd name="connsiteX174" fmla="*/ 2532662 w 5049473"/>
              <a:gd name="connsiteY174" fmla="*/ 2572682 h 2613972"/>
              <a:gd name="connsiteX175" fmla="*/ 2587635 w 5049473"/>
              <a:gd name="connsiteY175" fmla="*/ 2488680 h 2613972"/>
              <a:gd name="connsiteX176" fmla="*/ 2594892 w 5049473"/>
              <a:gd name="connsiteY176" fmla="*/ 2416109 h 2613972"/>
              <a:gd name="connsiteX177" fmla="*/ 2790835 w 5049473"/>
              <a:gd name="connsiteY177" fmla="*/ 2459652 h 2613972"/>
              <a:gd name="connsiteX178" fmla="*/ 2767612 w 5049473"/>
              <a:gd name="connsiteY178" fmla="*/ 2272145 h 2613972"/>
              <a:gd name="connsiteX179" fmla="*/ 2980246 w 5049473"/>
              <a:gd name="connsiteY179" fmla="*/ 2288837 h 2613972"/>
              <a:gd name="connsiteX180" fmla="*/ 2916474 w 5049473"/>
              <a:gd name="connsiteY180" fmla="*/ 2071576 h 2613972"/>
              <a:gd name="connsiteX181" fmla="*/ 3146435 w 5049473"/>
              <a:gd name="connsiteY181" fmla="*/ 2045995 h 2613972"/>
              <a:gd name="connsiteX182" fmla="*/ 3023063 w 5049473"/>
              <a:gd name="connsiteY182" fmla="*/ 1850052 h 2613972"/>
              <a:gd name="connsiteX183" fmla="*/ 3251300 w 5049473"/>
              <a:gd name="connsiteY183" fmla="*/ 1833179 h 2613972"/>
              <a:gd name="connsiteX184" fmla="*/ 3091099 w 5049473"/>
              <a:gd name="connsiteY184" fmla="*/ 1654109 h 2613972"/>
              <a:gd name="connsiteX185" fmla="*/ 3298835 w 5049473"/>
              <a:gd name="connsiteY185" fmla="*/ 1574280 h 2613972"/>
              <a:gd name="connsiteX186" fmla="*/ 3119402 w 5049473"/>
              <a:gd name="connsiteY186" fmla="*/ 1427233 h 2613972"/>
              <a:gd name="connsiteX187" fmla="*/ 3313349 w 5049473"/>
              <a:gd name="connsiteY187" fmla="*/ 1269480 h 2613972"/>
              <a:gd name="connsiteX188" fmla="*/ 3097993 w 5049473"/>
              <a:gd name="connsiteY188" fmla="*/ 1179401 h 2613972"/>
              <a:gd name="connsiteX189" fmla="*/ 3255292 w 5049473"/>
              <a:gd name="connsiteY189" fmla="*/ 1000966 h 2613972"/>
              <a:gd name="connsiteX190" fmla="*/ 3028325 w 5049473"/>
              <a:gd name="connsiteY190" fmla="*/ 929937 h 2613972"/>
              <a:gd name="connsiteX191" fmla="*/ 3131920 w 5049473"/>
              <a:gd name="connsiteY191" fmla="*/ 710680 h 2613972"/>
              <a:gd name="connsiteX192" fmla="*/ 2892435 w 5049473"/>
              <a:gd name="connsiteY192" fmla="*/ 652623 h 2613972"/>
              <a:gd name="connsiteX193" fmla="*/ 2976527 w 5049473"/>
              <a:gd name="connsiteY193" fmla="*/ 470741 h 2613972"/>
              <a:gd name="connsiteX194" fmla="*/ 2736950 w 5049473"/>
              <a:gd name="connsiteY194" fmla="*/ 453233 h 2613972"/>
              <a:gd name="connsiteX195" fmla="*/ 2725520 w 5049473"/>
              <a:gd name="connsiteY195" fmla="*/ 297023 h 2613972"/>
              <a:gd name="connsiteX196" fmla="*/ 2711006 w 5049473"/>
              <a:gd name="connsiteY196" fmla="*/ 238966 h 2613972"/>
              <a:gd name="connsiteX0" fmla="*/ 4779292 w 5049473"/>
              <a:gd name="connsiteY0" fmla="*/ 514738 h 2613972"/>
              <a:gd name="connsiteX1" fmla="*/ 4821292 w 5049473"/>
              <a:gd name="connsiteY1" fmla="*/ 565900 h 2613972"/>
              <a:gd name="connsiteX2" fmla="*/ 4891596 w 5049473"/>
              <a:gd name="connsiteY2" fmla="*/ 551023 h 2613972"/>
              <a:gd name="connsiteX3" fmla="*/ 4895406 w 5049473"/>
              <a:gd name="connsiteY3" fmla="*/ 471195 h 2613972"/>
              <a:gd name="connsiteX4" fmla="*/ 4843880 w 5049473"/>
              <a:gd name="connsiteY4" fmla="*/ 423479 h 2613972"/>
              <a:gd name="connsiteX5" fmla="*/ 4750263 w 5049473"/>
              <a:gd name="connsiteY5" fmla="*/ 427652 h 2613972"/>
              <a:gd name="connsiteX6" fmla="*/ 4684223 w 5049473"/>
              <a:gd name="connsiteY6" fmla="*/ 528435 h 2613972"/>
              <a:gd name="connsiteX7" fmla="*/ 4706720 w 5049473"/>
              <a:gd name="connsiteY7" fmla="*/ 674395 h 2613972"/>
              <a:gd name="connsiteX8" fmla="*/ 4801063 w 5049473"/>
              <a:gd name="connsiteY8" fmla="*/ 739709 h 2613972"/>
              <a:gd name="connsiteX9" fmla="*/ 4915000 w 5049473"/>
              <a:gd name="connsiteY9" fmla="*/ 721385 h 2613972"/>
              <a:gd name="connsiteX10" fmla="*/ 5038190 w 5049473"/>
              <a:gd name="connsiteY10" fmla="*/ 586946 h 2613972"/>
              <a:gd name="connsiteX11" fmla="*/ 5035106 w 5049473"/>
              <a:gd name="connsiteY11" fmla="*/ 445432 h 2613972"/>
              <a:gd name="connsiteX12" fmla="*/ 4960720 w 5049473"/>
              <a:gd name="connsiteY12" fmla="*/ 318795 h 2613972"/>
              <a:gd name="connsiteX13" fmla="*/ 4769676 w 5049473"/>
              <a:gd name="connsiteY13" fmla="*/ 166395 h 2613972"/>
              <a:gd name="connsiteX14" fmla="*/ 4568835 w 5049473"/>
              <a:gd name="connsiteY14" fmla="*/ 72052 h 2613972"/>
              <a:gd name="connsiteX15" fmla="*/ 4264035 w 5049473"/>
              <a:gd name="connsiteY15" fmla="*/ 6738 h 2613972"/>
              <a:gd name="connsiteX16" fmla="*/ 3939822 w 5049473"/>
              <a:gd name="connsiteY16" fmla="*/ 9550 h 2613972"/>
              <a:gd name="connsiteX17" fmla="*/ 3722380 w 5049473"/>
              <a:gd name="connsiteY17" fmla="*/ 72778 h 2613972"/>
              <a:gd name="connsiteX18" fmla="*/ 3547755 w 5049473"/>
              <a:gd name="connsiteY18" fmla="*/ 254932 h 2613972"/>
              <a:gd name="connsiteX19" fmla="*/ 3502035 w 5049473"/>
              <a:gd name="connsiteY19" fmla="*/ 427652 h 2613972"/>
              <a:gd name="connsiteX20" fmla="*/ 3501672 w 5049473"/>
              <a:gd name="connsiteY20" fmla="*/ 560095 h 2613972"/>
              <a:gd name="connsiteX21" fmla="*/ 3554649 w 5049473"/>
              <a:gd name="connsiteY21" fmla="*/ 674395 h 2613972"/>
              <a:gd name="connsiteX22" fmla="*/ 3638106 w 5049473"/>
              <a:gd name="connsiteY22" fmla="*/ 736806 h 2613972"/>
              <a:gd name="connsiteX23" fmla="*/ 3756397 w 5049473"/>
              <a:gd name="connsiteY23" fmla="*/ 759303 h 2613972"/>
              <a:gd name="connsiteX24" fmla="*/ 3886663 w 5049473"/>
              <a:gd name="connsiteY24" fmla="*/ 746966 h 2613972"/>
              <a:gd name="connsiteX25" fmla="*/ 3980643 w 5049473"/>
              <a:gd name="connsiteY25" fmla="*/ 665686 h 2613972"/>
              <a:gd name="connsiteX26" fmla="*/ 4000237 w 5049473"/>
              <a:gd name="connsiteY26" fmla="*/ 584043 h 2613972"/>
              <a:gd name="connsiteX27" fmla="*/ 3943450 w 5049473"/>
              <a:gd name="connsiteY27" fmla="*/ 487160 h 2613972"/>
              <a:gd name="connsiteX28" fmla="*/ 3866706 w 5049473"/>
              <a:gd name="connsiteY28" fmla="*/ 455229 h 2613972"/>
              <a:gd name="connsiteX29" fmla="*/ 3801120 w 5049473"/>
              <a:gd name="connsiteY29" fmla="*/ 466659 h 2613972"/>
              <a:gd name="connsiteX30" fmla="*/ 3763292 w 5049473"/>
              <a:gd name="connsiteY30" fmla="*/ 536509 h 2613972"/>
              <a:gd name="connsiteX31" fmla="*/ 3770005 w 5049473"/>
              <a:gd name="connsiteY31" fmla="*/ 633845 h 2613972"/>
              <a:gd name="connsiteX32" fmla="*/ 3681286 w 5049473"/>
              <a:gd name="connsiteY32" fmla="*/ 546669 h 2613972"/>
              <a:gd name="connsiteX33" fmla="*/ 3668949 w 5049473"/>
              <a:gd name="connsiteY33" fmla="*/ 442166 h 2613972"/>
              <a:gd name="connsiteX34" fmla="*/ 3724285 w 5049473"/>
              <a:gd name="connsiteY34" fmla="*/ 353992 h 2613972"/>
              <a:gd name="connsiteX35" fmla="*/ 3827427 w 5049473"/>
              <a:gd name="connsiteY35" fmla="*/ 318069 h 2613972"/>
              <a:gd name="connsiteX36" fmla="*/ 3959235 w 5049473"/>
              <a:gd name="connsiteY36" fmla="*/ 340566 h 2613972"/>
              <a:gd name="connsiteX37" fmla="*/ 4097120 w 5049473"/>
              <a:gd name="connsiteY37" fmla="*/ 485709 h 2613972"/>
              <a:gd name="connsiteX38" fmla="*/ 4111997 w 5049473"/>
              <a:gd name="connsiteY38" fmla="*/ 627586 h 2613972"/>
              <a:gd name="connsiteX39" fmla="*/ 4060835 w 5049473"/>
              <a:gd name="connsiteY39" fmla="*/ 775995 h 2613972"/>
              <a:gd name="connsiteX40" fmla="*/ 3946897 w 5049473"/>
              <a:gd name="connsiteY40" fmla="*/ 858000 h 2613972"/>
              <a:gd name="connsiteX41" fmla="*/ 3780255 w 5049473"/>
              <a:gd name="connsiteY41" fmla="*/ 892472 h 2613972"/>
              <a:gd name="connsiteX42" fmla="*/ 3567349 w 5049473"/>
              <a:gd name="connsiteY42" fmla="*/ 870338 h 2613972"/>
              <a:gd name="connsiteX43" fmla="*/ 3353626 w 5049473"/>
              <a:gd name="connsiteY43" fmla="*/ 705873 h 2613972"/>
              <a:gd name="connsiteX44" fmla="*/ 3189252 w 5049473"/>
              <a:gd name="connsiteY44" fmla="*/ 389915 h 2613972"/>
              <a:gd name="connsiteX45" fmla="*/ 3013629 w 5049473"/>
              <a:gd name="connsiteY45" fmla="*/ 211389 h 2613972"/>
              <a:gd name="connsiteX46" fmla="*/ 2684880 w 5049473"/>
              <a:gd name="connsiteY46" fmla="*/ 71326 h 2613972"/>
              <a:gd name="connsiteX47" fmla="*/ 2275577 w 5049473"/>
              <a:gd name="connsiteY47" fmla="*/ 28509 h 2613972"/>
              <a:gd name="connsiteX48" fmla="*/ 1745443 w 5049473"/>
              <a:gd name="connsiteY48" fmla="*/ 58626 h 2613972"/>
              <a:gd name="connsiteX49" fmla="*/ 1275906 w 5049473"/>
              <a:gd name="connsiteY49" fmla="*/ 154783 h 2613972"/>
              <a:gd name="connsiteX50" fmla="*/ 969292 w 5049473"/>
              <a:gd name="connsiteY50" fmla="*/ 267995 h 2613972"/>
              <a:gd name="connsiteX51" fmla="*/ 763189 w 5049473"/>
              <a:gd name="connsiteY51" fmla="*/ 427289 h 2613972"/>
              <a:gd name="connsiteX52" fmla="*/ 693520 w 5049473"/>
              <a:gd name="connsiteY52" fmla="*/ 507480 h 2613972"/>
              <a:gd name="connsiteX53" fmla="*/ 664492 w 5049473"/>
              <a:gd name="connsiteY53" fmla="*/ 551023 h 2613972"/>
              <a:gd name="connsiteX54" fmla="*/ 642720 w 5049473"/>
              <a:gd name="connsiteY54" fmla="*/ 616338 h 2613972"/>
              <a:gd name="connsiteX55" fmla="*/ 651792 w 5049473"/>
              <a:gd name="connsiteY55" fmla="*/ 747692 h 2613972"/>
              <a:gd name="connsiteX56" fmla="*/ 700052 w 5049473"/>
              <a:gd name="connsiteY56" fmla="*/ 811192 h 2613972"/>
              <a:gd name="connsiteX57" fmla="*/ 751577 w 5049473"/>
              <a:gd name="connsiteY57" fmla="*/ 811555 h 2613972"/>
              <a:gd name="connsiteX58" fmla="*/ 775889 w 5049473"/>
              <a:gd name="connsiteY58" fmla="*/ 755675 h 2613972"/>
              <a:gd name="connsiteX59" fmla="*/ 764640 w 5049473"/>
              <a:gd name="connsiteY59" fmla="*/ 686006 h 2613972"/>
              <a:gd name="connsiteX60" fmla="*/ 704769 w 5049473"/>
              <a:gd name="connsiteY60" fmla="*/ 651172 h 2613972"/>
              <a:gd name="connsiteX61" fmla="*/ 567246 w 5049473"/>
              <a:gd name="connsiteY61" fmla="*/ 645729 h 2613972"/>
              <a:gd name="connsiteX62" fmla="*/ 468549 w 5049473"/>
              <a:gd name="connsiteY62" fmla="*/ 688909 h 2613972"/>
              <a:gd name="connsiteX63" fmla="*/ 446777 w 5049473"/>
              <a:gd name="connsiteY63" fmla="*/ 761480 h 2613972"/>
              <a:gd name="connsiteX64" fmla="*/ 475806 w 5049473"/>
              <a:gd name="connsiteY64" fmla="*/ 855823 h 2613972"/>
              <a:gd name="connsiteX65" fmla="*/ 533863 w 5049473"/>
              <a:gd name="connsiteY65" fmla="*/ 848566 h 2613972"/>
              <a:gd name="connsiteX66" fmla="*/ 541120 w 5049473"/>
              <a:gd name="connsiteY66" fmla="*/ 826795 h 2613972"/>
              <a:gd name="connsiteX67" fmla="*/ 519349 w 5049473"/>
              <a:gd name="connsiteY67" fmla="*/ 746966 h 2613972"/>
              <a:gd name="connsiteX68" fmla="*/ 497577 w 5049473"/>
              <a:gd name="connsiteY68" fmla="*/ 732452 h 2613972"/>
              <a:gd name="connsiteX69" fmla="*/ 352435 w 5049473"/>
              <a:gd name="connsiteY69" fmla="*/ 739709 h 2613972"/>
              <a:gd name="connsiteX70" fmla="*/ 252286 w 5049473"/>
              <a:gd name="connsiteY70" fmla="*/ 797766 h 2613972"/>
              <a:gd name="connsiteX71" fmla="*/ 192777 w 5049473"/>
              <a:gd name="connsiteY71" fmla="*/ 899366 h 2613972"/>
              <a:gd name="connsiteX72" fmla="*/ 187335 w 5049473"/>
              <a:gd name="connsiteY72" fmla="*/ 1033260 h 2613972"/>
              <a:gd name="connsiteX73" fmla="*/ 218177 w 5049473"/>
              <a:gd name="connsiteY73" fmla="*/ 1077529 h 2613972"/>
              <a:gd name="connsiteX74" fmla="*/ 278049 w 5049473"/>
              <a:gd name="connsiteY74" fmla="*/ 1070272 h 2613972"/>
              <a:gd name="connsiteX75" fmla="*/ 297643 w 5049473"/>
              <a:gd name="connsiteY75" fmla="*/ 1029269 h 2613972"/>
              <a:gd name="connsiteX76" fmla="*/ 260995 w 5049473"/>
              <a:gd name="connsiteY76" fmla="*/ 964318 h 2613972"/>
              <a:gd name="connsiteX77" fmla="*/ 172095 w 5049473"/>
              <a:gd name="connsiteY77" fmla="*/ 958875 h 2613972"/>
              <a:gd name="connsiteX78" fmla="*/ 108957 w 5049473"/>
              <a:gd name="connsiteY78" fmla="*/ 1003143 h 2613972"/>
              <a:gd name="connsiteX79" fmla="*/ 54892 w 5049473"/>
              <a:gd name="connsiteY79" fmla="*/ 1073538 h 2613972"/>
              <a:gd name="connsiteX80" fmla="*/ 14252 w 5049473"/>
              <a:gd name="connsiteY80" fmla="*/ 1163526 h 2613972"/>
              <a:gd name="connsiteX81" fmla="*/ 20783 w 5049473"/>
              <a:gd name="connsiteY81" fmla="*/ 1268755 h 2613972"/>
              <a:gd name="connsiteX82" fmla="*/ 69406 w 5049473"/>
              <a:gd name="connsiteY82" fmla="*/ 1320280 h 2613972"/>
              <a:gd name="connsiteX83" fmla="*/ 112949 w 5049473"/>
              <a:gd name="connsiteY83" fmla="*/ 1349309 h 2613972"/>
              <a:gd name="connsiteX84" fmla="*/ 159032 w 5049473"/>
              <a:gd name="connsiteY84" fmla="*/ 1348583 h 2613972"/>
              <a:gd name="connsiteX85" fmla="*/ 217089 w 5049473"/>
              <a:gd name="connsiteY85" fmla="*/ 1323183 h 2613972"/>
              <a:gd name="connsiteX86" fmla="*/ 199672 w 5049473"/>
              <a:gd name="connsiteY86" fmla="*/ 1249886 h 2613972"/>
              <a:gd name="connsiteX87" fmla="*/ 124197 w 5049473"/>
              <a:gd name="connsiteY87" fmla="*/ 1242992 h 2613972"/>
              <a:gd name="connsiteX88" fmla="*/ 54892 w 5049473"/>
              <a:gd name="connsiteY88" fmla="*/ 1269480 h 2613972"/>
              <a:gd name="connsiteX89" fmla="*/ 33120 w 5049473"/>
              <a:gd name="connsiteY89" fmla="*/ 1305766 h 2613972"/>
              <a:gd name="connsiteX90" fmla="*/ 18606 w 5049473"/>
              <a:gd name="connsiteY90" fmla="*/ 1327538 h 2613972"/>
              <a:gd name="connsiteX91" fmla="*/ 4092 w 5049473"/>
              <a:gd name="connsiteY91" fmla="*/ 1386320 h 2613972"/>
              <a:gd name="connsiteX92" fmla="*/ 3729 w 5049473"/>
              <a:gd name="connsiteY92" fmla="*/ 1442926 h 2613972"/>
              <a:gd name="connsiteX93" fmla="*/ 47635 w 5049473"/>
              <a:gd name="connsiteY93" fmla="*/ 1501709 h 2613972"/>
              <a:gd name="connsiteX94" fmla="*/ 91177 w 5049473"/>
              <a:gd name="connsiteY94" fmla="*/ 1530738 h 2613972"/>
              <a:gd name="connsiteX95" fmla="*/ 127100 w 5049473"/>
              <a:gd name="connsiteY95" fmla="*/ 1575006 h 2613972"/>
              <a:gd name="connsiteX96" fmla="*/ 171006 w 5049473"/>
              <a:gd name="connsiteY96" fmla="*/ 1588795 h 2613972"/>
              <a:gd name="connsiteX97" fmla="*/ 228337 w 5049473"/>
              <a:gd name="connsiteY97" fmla="*/ 1568475 h 2613972"/>
              <a:gd name="connsiteX98" fmla="*/ 236683 w 5049473"/>
              <a:gd name="connsiteY98" fmla="*/ 1490460 h 2613972"/>
              <a:gd name="connsiteX99" fmla="*/ 157217 w 5049473"/>
              <a:gd name="connsiteY99" fmla="*/ 1472318 h 2613972"/>
              <a:gd name="connsiteX100" fmla="*/ 105692 w 5049473"/>
              <a:gd name="connsiteY100" fmla="*/ 1508966 h 2613972"/>
              <a:gd name="connsiteX101" fmla="*/ 105692 w 5049473"/>
              <a:gd name="connsiteY101" fmla="*/ 1704909 h 2613972"/>
              <a:gd name="connsiteX102" fmla="*/ 141615 w 5049473"/>
              <a:gd name="connsiteY102" fmla="*/ 1756072 h 2613972"/>
              <a:gd name="connsiteX103" fmla="*/ 192777 w 5049473"/>
              <a:gd name="connsiteY103" fmla="*/ 1799252 h 2613972"/>
              <a:gd name="connsiteX104" fmla="*/ 250835 w 5049473"/>
              <a:gd name="connsiteY104" fmla="*/ 1835538 h 2613972"/>
              <a:gd name="connsiteX105" fmla="*/ 359692 w 5049473"/>
              <a:gd name="connsiteY105" fmla="*/ 1828280 h 2613972"/>
              <a:gd name="connsiteX106" fmla="*/ 394163 w 5049473"/>
              <a:gd name="connsiteY106" fmla="*/ 1803243 h 2613972"/>
              <a:gd name="connsiteX107" fmla="*/ 410492 w 5049473"/>
              <a:gd name="connsiteY107" fmla="*/ 1704909 h 2613972"/>
              <a:gd name="connsiteX108" fmla="*/ 366949 w 5049473"/>
              <a:gd name="connsiteY108" fmla="*/ 1690395 h 2613972"/>
              <a:gd name="connsiteX109" fmla="*/ 316149 w 5049473"/>
              <a:gd name="connsiteY109" fmla="*/ 1697652 h 2613972"/>
              <a:gd name="connsiteX110" fmla="*/ 279863 w 5049473"/>
              <a:gd name="connsiteY110" fmla="*/ 1726680 h 2613972"/>
              <a:gd name="connsiteX111" fmla="*/ 265349 w 5049473"/>
              <a:gd name="connsiteY111" fmla="*/ 1791995 h 2613972"/>
              <a:gd name="connsiteX112" fmla="*/ 276235 w 5049473"/>
              <a:gd name="connsiteY112" fmla="*/ 1945846 h 2613972"/>
              <a:gd name="connsiteX113" fmla="*/ 331026 w 5049473"/>
              <a:gd name="connsiteY113" fmla="*/ 1991203 h 2613972"/>
              <a:gd name="connsiteX114" fmla="*/ 417749 w 5049473"/>
              <a:gd name="connsiteY114" fmla="*/ 2009709 h 2613972"/>
              <a:gd name="connsiteX115" fmla="*/ 526606 w 5049473"/>
              <a:gd name="connsiteY115" fmla="*/ 2002452 h 2613972"/>
              <a:gd name="connsiteX116" fmla="*/ 555635 w 5049473"/>
              <a:gd name="connsiteY116" fmla="*/ 1980680 h 2613972"/>
              <a:gd name="connsiteX117" fmla="*/ 599177 w 5049473"/>
              <a:gd name="connsiteY117" fmla="*/ 1951652 h 2613972"/>
              <a:gd name="connsiteX118" fmla="*/ 628206 w 5049473"/>
              <a:gd name="connsiteY118" fmla="*/ 1908109 h 2613972"/>
              <a:gd name="connsiteX119" fmla="*/ 613692 w 5049473"/>
              <a:gd name="connsiteY119" fmla="*/ 1842795 h 2613972"/>
              <a:gd name="connsiteX120" fmla="*/ 570149 w 5049473"/>
              <a:gd name="connsiteY120" fmla="*/ 1799252 h 2613972"/>
              <a:gd name="connsiteX121" fmla="*/ 528057 w 5049473"/>
              <a:gd name="connsiteY121" fmla="*/ 1807235 h 2613972"/>
              <a:gd name="connsiteX122" fmla="*/ 481249 w 5049473"/>
              <a:gd name="connsiteY122" fmla="*/ 1905206 h 2613972"/>
              <a:gd name="connsiteX123" fmla="*/ 555635 w 5049473"/>
              <a:gd name="connsiteY123" fmla="*/ 2002452 h 2613972"/>
              <a:gd name="connsiteX124" fmla="*/ 570149 w 5049473"/>
              <a:gd name="connsiteY124" fmla="*/ 2024223 h 2613972"/>
              <a:gd name="connsiteX125" fmla="*/ 700777 w 5049473"/>
              <a:gd name="connsiteY125" fmla="*/ 2075023 h 2613972"/>
              <a:gd name="connsiteX126" fmla="*/ 737063 w 5049473"/>
              <a:gd name="connsiteY126" fmla="*/ 2089538 h 2613972"/>
              <a:gd name="connsiteX127" fmla="*/ 969292 w 5049473"/>
              <a:gd name="connsiteY127" fmla="*/ 2154852 h 2613972"/>
              <a:gd name="connsiteX128" fmla="*/ 1078149 w 5049473"/>
              <a:gd name="connsiteY128" fmla="*/ 2140338 h 2613972"/>
              <a:gd name="connsiteX129" fmla="*/ 1259033 w 5049473"/>
              <a:gd name="connsiteY129" fmla="*/ 2060237 h 2613972"/>
              <a:gd name="connsiteX130" fmla="*/ 1314369 w 5049473"/>
              <a:gd name="connsiteY130" fmla="*/ 1960179 h 2613972"/>
              <a:gd name="connsiteX131" fmla="*/ 1291418 w 5049473"/>
              <a:gd name="connsiteY131" fmla="*/ 1838440 h 2613972"/>
              <a:gd name="connsiteX132" fmla="*/ 1223292 w 5049473"/>
              <a:gd name="connsiteY132" fmla="*/ 1821023 h 2613972"/>
              <a:gd name="connsiteX133" fmla="*/ 1146820 w 5049473"/>
              <a:gd name="connsiteY133" fmla="*/ 1832272 h 2613972"/>
              <a:gd name="connsiteX134" fmla="*/ 1107177 w 5049473"/>
              <a:gd name="connsiteY134" fmla="*/ 1900852 h 2613972"/>
              <a:gd name="connsiteX135" fmla="*/ 1123506 w 5049473"/>
              <a:gd name="connsiteY135" fmla="*/ 2009709 h 2613972"/>
              <a:gd name="connsiteX136" fmla="*/ 1016282 w 5049473"/>
              <a:gd name="connsiteY136" fmla="*/ 1975782 h 2613972"/>
              <a:gd name="connsiteX137" fmla="*/ 1000679 w 5049473"/>
              <a:gd name="connsiteY137" fmla="*/ 1844972 h 2613972"/>
              <a:gd name="connsiteX138" fmla="*/ 1108629 w 5049473"/>
              <a:gd name="connsiteY138" fmla="*/ 1717337 h 2613972"/>
              <a:gd name="connsiteX139" fmla="*/ 1230549 w 5049473"/>
              <a:gd name="connsiteY139" fmla="*/ 1697652 h 2613972"/>
              <a:gd name="connsiteX140" fmla="*/ 1339406 w 5049473"/>
              <a:gd name="connsiteY140" fmla="*/ 1704909 h 2613972"/>
              <a:gd name="connsiteX141" fmla="*/ 1426492 w 5049473"/>
              <a:gd name="connsiteY141" fmla="*/ 1748452 h 2613972"/>
              <a:gd name="connsiteX142" fmla="*/ 1480557 w 5049473"/>
              <a:gd name="connsiteY142" fmla="*/ 1799252 h 2613972"/>
              <a:gd name="connsiteX143" fmla="*/ 1510312 w 5049473"/>
              <a:gd name="connsiteY143" fmla="*/ 1866380 h 2613972"/>
              <a:gd name="connsiteX144" fmla="*/ 1511037 w 5049473"/>
              <a:gd name="connsiteY144" fmla="*/ 1968706 h 2613972"/>
              <a:gd name="connsiteX145" fmla="*/ 1463866 w 5049473"/>
              <a:gd name="connsiteY145" fmla="*/ 2053615 h 2613972"/>
              <a:gd name="connsiteX146" fmla="*/ 1404720 w 5049473"/>
              <a:gd name="connsiteY146" fmla="*/ 2169366 h 2613972"/>
              <a:gd name="connsiteX147" fmla="*/ 1368435 w 5049473"/>
              <a:gd name="connsiteY147" fmla="*/ 2299995 h 2613972"/>
              <a:gd name="connsiteX148" fmla="*/ 1370975 w 5049473"/>
              <a:gd name="connsiteY148" fmla="*/ 2456023 h 2613972"/>
              <a:gd name="connsiteX149" fmla="*/ 1513577 w 5049473"/>
              <a:gd name="connsiteY149" fmla="*/ 2561252 h 2613972"/>
              <a:gd name="connsiteX150" fmla="*/ 1636949 w 5049473"/>
              <a:gd name="connsiteY150" fmla="*/ 2597538 h 2613972"/>
              <a:gd name="connsiteX151" fmla="*/ 1813297 w 5049473"/>
              <a:gd name="connsiteY151" fmla="*/ 2613957 h 2613972"/>
              <a:gd name="connsiteX152" fmla="*/ 1929775 w 5049473"/>
              <a:gd name="connsiteY152" fmla="*/ 2579213 h 2613972"/>
              <a:gd name="connsiteX153" fmla="*/ 1963520 w 5049473"/>
              <a:gd name="connsiteY153" fmla="*/ 2503195 h 2613972"/>
              <a:gd name="connsiteX154" fmla="*/ 2006337 w 5049473"/>
              <a:gd name="connsiteY154" fmla="*/ 2321766 h 2613972"/>
              <a:gd name="connsiteX155" fmla="*/ 2043349 w 5049473"/>
              <a:gd name="connsiteY155" fmla="*/ 2118566 h 2613972"/>
              <a:gd name="connsiteX156" fmla="*/ 2102495 w 5049473"/>
              <a:gd name="connsiteY156" fmla="*/ 1994469 h 2613972"/>
              <a:gd name="connsiteX157" fmla="*/ 2221512 w 5049473"/>
              <a:gd name="connsiteY157" fmla="*/ 1885975 h 2613972"/>
              <a:gd name="connsiteX158" fmla="*/ 2333362 w 5049473"/>
              <a:gd name="connsiteY158" fmla="*/ 1873365 h 2613972"/>
              <a:gd name="connsiteX159" fmla="*/ 2398949 w 5049473"/>
              <a:gd name="connsiteY159" fmla="*/ 1886338 h 2613972"/>
              <a:gd name="connsiteX160" fmla="*/ 2457006 w 5049473"/>
              <a:gd name="connsiteY160" fmla="*/ 1937138 h 2613972"/>
              <a:gd name="connsiteX161" fmla="*/ 2493292 w 5049473"/>
              <a:gd name="connsiteY161" fmla="*/ 1980680 h 2613972"/>
              <a:gd name="connsiteX162" fmla="*/ 2533387 w 5049473"/>
              <a:gd name="connsiteY162" fmla="*/ 2070850 h 2613972"/>
              <a:gd name="connsiteX163" fmla="*/ 2542550 w 5049473"/>
              <a:gd name="connsiteY163" fmla="*/ 2186783 h 2613972"/>
              <a:gd name="connsiteX164" fmla="*/ 2476600 w 5049473"/>
              <a:gd name="connsiteY164" fmla="*/ 2276772 h 2613972"/>
              <a:gd name="connsiteX165" fmla="*/ 2332092 w 5049473"/>
              <a:gd name="connsiteY165" fmla="*/ 2284845 h 2613972"/>
              <a:gd name="connsiteX166" fmla="*/ 2435144 w 5049473"/>
              <a:gd name="connsiteY166" fmla="*/ 2156666 h 2613972"/>
              <a:gd name="connsiteX167" fmla="*/ 2379899 w 5049473"/>
              <a:gd name="connsiteY167" fmla="*/ 2052435 h 2613972"/>
              <a:gd name="connsiteX168" fmla="*/ 2275577 w 5049473"/>
              <a:gd name="connsiteY168" fmla="*/ 2024223 h 2613972"/>
              <a:gd name="connsiteX169" fmla="*/ 2152206 w 5049473"/>
              <a:gd name="connsiteY169" fmla="*/ 2118566 h 2613972"/>
              <a:gd name="connsiteX170" fmla="*/ 2130435 w 5049473"/>
              <a:gd name="connsiteY170" fmla="*/ 2358052 h 2613972"/>
              <a:gd name="connsiteX171" fmla="*/ 2209265 w 5049473"/>
              <a:gd name="connsiteY171" fmla="*/ 2471898 h 2613972"/>
              <a:gd name="connsiteX172" fmla="*/ 2319120 w 5049473"/>
              <a:gd name="connsiteY172" fmla="*/ 2539480 h 2613972"/>
              <a:gd name="connsiteX173" fmla="*/ 2532662 w 5049473"/>
              <a:gd name="connsiteY173" fmla="*/ 2572682 h 2613972"/>
              <a:gd name="connsiteX174" fmla="*/ 2587635 w 5049473"/>
              <a:gd name="connsiteY174" fmla="*/ 2488680 h 2613972"/>
              <a:gd name="connsiteX175" fmla="*/ 2594892 w 5049473"/>
              <a:gd name="connsiteY175" fmla="*/ 2416109 h 2613972"/>
              <a:gd name="connsiteX176" fmla="*/ 2790835 w 5049473"/>
              <a:gd name="connsiteY176" fmla="*/ 2459652 h 2613972"/>
              <a:gd name="connsiteX177" fmla="*/ 2767612 w 5049473"/>
              <a:gd name="connsiteY177" fmla="*/ 2272145 h 2613972"/>
              <a:gd name="connsiteX178" fmla="*/ 2980246 w 5049473"/>
              <a:gd name="connsiteY178" fmla="*/ 2288837 h 2613972"/>
              <a:gd name="connsiteX179" fmla="*/ 2916474 w 5049473"/>
              <a:gd name="connsiteY179" fmla="*/ 2071576 h 2613972"/>
              <a:gd name="connsiteX180" fmla="*/ 3146435 w 5049473"/>
              <a:gd name="connsiteY180" fmla="*/ 2045995 h 2613972"/>
              <a:gd name="connsiteX181" fmla="*/ 3023063 w 5049473"/>
              <a:gd name="connsiteY181" fmla="*/ 1850052 h 2613972"/>
              <a:gd name="connsiteX182" fmla="*/ 3251300 w 5049473"/>
              <a:gd name="connsiteY182" fmla="*/ 1833179 h 2613972"/>
              <a:gd name="connsiteX183" fmla="*/ 3091099 w 5049473"/>
              <a:gd name="connsiteY183" fmla="*/ 1654109 h 2613972"/>
              <a:gd name="connsiteX184" fmla="*/ 3298835 w 5049473"/>
              <a:gd name="connsiteY184" fmla="*/ 1574280 h 2613972"/>
              <a:gd name="connsiteX185" fmla="*/ 3119402 w 5049473"/>
              <a:gd name="connsiteY185" fmla="*/ 1427233 h 2613972"/>
              <a:gd name="connsiteX186" fmla="*/ 3313349 w 5049473"/>
              <a:gd name="connsiteY186" fmla="*/ 1269480 h 2613972"/>
              <a:gd name="connsiteX187" fmla="*/ 3097993 w 5049473"/>
              <a:gd name="connsiteY187" fmla="*/ 1179401 h 2613972"/>
              <a:gd name="connsiteX188" fmla="*/ 3255292 w 5049473"/>
              <a:gd name="connsiteY188" fmla="*/ 1000966 h 2613972"/>
              <a:gd name="connsiteX189" fmla="*/ 3028325 w 5049473"/>
              <a:gd name="connsiteY189" fmla="*/ 929937 h 2613972"/>
              <a:gd name="connsiteX190" fmla="*/ 3131920 w 5049473"/>
              <a:gd name="connsiteY190" fmla="*/ 710680 h 2613972"/>
              <a:gd name="connsiteX191" fmla="*/ 2892435 w 5049473"/>
              <a:gd name="connsiteY191" fmla="*/ 652623 h 2613972"/>
              <a:gd name="connsiteX192" fmla="*/ 2976527 w 5049473"/>
              <a:gd name="connsiteY192" fmla="*/ 470741 h 2613972"/>
              <a:gd name="connsiteX193" fmla="*/ 2736950 w 5049473"/>
              <a:gd name="connsiteY193" fmla="*/ 453233 h 2613972"/>
              <a:gd name="connsiteX194" fmla="*/ 2725520 w 5049473"/>
              <a:gd name="connsiteY194" fmla="*/ 297023 h 2613972"/>
              <a:gd name="connsiteX195" fmla="*/ 2711006 w 5049473"/>
              <a:gd name="connsiteY195" fmla="*/ 238966 h 2613972"/>
              <a:gd name="connsiteX0" fmla="*/ 4779292 w 5049473"/>
              <a:gd name="connsiteY0" fmla="*/ 514738 h 2613972"/>
              <a:gd name="connsiteX1" fmla="*/ 4821292 w 5049473"/>
              <a:gd name="connsiteY1" fmla="*/ 565900 h 2613972"/>
              <a:gd name="connsiteX2" fmla="*/ 4891596 w 5049473"/>
              <a:gd name="connsiteY2" fmla="*/ 551023 h 2613972"/>
              <a:gd name="connsiteX3" fmla="*/ 4895406 w 5049473"/>
              <a:gd name="connsiteY3" fmla="*/ 471195 h 2613972"/>
              <a:gd name="connsiteX4" fmla="*/ 4843880 w 5049473"/>
              <a:gd name="connsiteY4" fmla="*/ 423479 h 2613972"/>
              <a:gd name="connsiteX5" fmla="*/ 4750263 w 5049473"/>
              <a:gd name="connsiteY5" fmla="*/ 427652 h 2613972"/>
              <a:gd name="connsiteX6" fmla="*/ 4684223 w 5049473"/>
              <a:gd name="connsiteY6" fmla="*/ 528435 h 2613972"/>
              <a:gd name="connsiteX7" fmla="*/ 4706720 w 5049473"/>
              <a:gd name="connsiteY7" fmla="*/ 674395 h 2613972"/>
              <a:gd name="connsiteX8" fmla="*/ 4801063 w 5049473"/>
              <a:gd name="connsiteY8" fmla="*/ 739709 h 2613972"/>
              <a:gd name="connsiteX9" fmla="*/ 4915000 w 5049473"/>
              <a:gd name="connsiteY9" fmla="*/ 721385 h 2613972"/>
              <a:gd name="connsiteX10" fmla="*/ 5038190 w 5049473"/>
              <a:gd name="connsiteY10" fmla="*/ 586946 h 2613972"/>
              <a:gd name="connsiteX11" fmla="*/ 5035106 w 5049473"/>
              <a:gd name="connsiteY11" fmla="*/ 445432 h 2613972"/>
              <a:gd name="connsiteX12" fmla="*/ 4960720 w 5049473"/>
              <a:gd name="connsiteY12" fmla="*/ 318795 h 2613972"/>
              <a:gd name="connsiteX13" fmla="*/ 4769676 w 5049473"/>
              <a:gd name="connsiteY13" fmla="*/ 166395 h 2613972"/>
              <a:gd name="connsiteX14" fmla="*/ 4568835 w 5049473"/>
              <a:gd name="connsiteY14" fmla="*/ 72052 h 2613972"/>
              <a:gd name="connsiteX15" fmla="*/ 4264035 w 5049473"/>
              <a:gd name="connsiteY15" fmla="*/ 6738 h 2613972"/>
              <a:gd name="connsiteX16" fmla="*/ 3939822 w 5049473"/>
              <a:gd name="connsiteY16" fmla="*/ 9550 h 2613972"/>
              <a:gd name="connsiteX17" fmla="*/ 3722380 w 5049473"/>
              <a:gd name="connsiteY17" fmla="*/ 72778 h 2613972"/>
              <a:gd name="connsiteX18" fmla="*/ 3547755 w 5049473"/>
              <a:gd name="connsiteY18" fmla="*/ 254932 h 2613972"/>
              <a:gd name="connsiteX19" fmla="*/ 3502035 w 5049473"/>
              <a:gd name="connsiteY19" fmla="*/ 427652 h 2613972"/>
              <a:gd name="connsiteX20" fmla="*/ 3501672 w 5049473"/>
              <a:gd name="connsiteY20" fmla="*/ 560095 h 2613972"/>
              <a:gd name="connsiteX21" fmla="*/ 3554649 w 5049473"/>
              <a:gd name="connsiteY21" fmla="*/ 674395 h 2613972"/>
              <a:gd name="connsiteX22" fmla="*/ 3638106 w 5049473"/>
              <a:gd name="connsiteY22" fmla="*/ 736806 h 2613972"/>
              <a:gd name="connsiteX23" fmla="*/ 3756397 w 5049473"/>
              <a:gd name="connsiteY23" fmla="*/ 759303 h 2613972"/>
              <a:gd name="connsiteX24" fmla="*/ 3886663 w 5049473"/>
              <a:gd name="connsiteY24" fmla="*/ 746966 h 2613972"/>
              <a:gd name="connsiteX25" fmla="*/ 3980643 w 5049473"/>
              <a:gd name="connsiteY25" fmla="*/ 665686 h 2613972"/>
              <a:gd name="connsiteX26" fmla="*/ 4000237 w 5049473"/>
              <a:gd name="connsiteY26" fmla="*/ 584043 h 2613972"/>
              <a:gd name="connsiteX27" fmla="*/ 3943450 w 5049473"/>
              <a:gd name="connsiteY27" fmla="*/ 487160 h 2613972"/>
              <a:gd name="connsiteX28" fmla="*/ 3866706 w 5049473"/>
              <a:gd name="connsiteY28" fmla="*/ 455229 h 2613972"/>
              <a:gd name="connsiteX29" fmla="*/ 3801120 w 5049473"/>
              <a:gd name="connsiteY29" fmla="*/ 466659 h 2613972"/>
              <a:gd name="connsiteX30" fmla="*/ 3763292 w 5049473"/>
              <a:gd name="connsiteY30" fmla="*/ 536509 h 2613972"/>
              <a:gd name="connsiteX31" fmla="*/ 3770005 w 5049473"/>
              <a:gd name="connsiteY31" fmla="*/ 633845 h 2613972"/>
              <a:gd name="connsiteX32" fmla="*/ 3681286 w 5049473"/>
              <a:gd name="connsiteY32" fmla="*/ 546669 h 2613972"/>
              <a:gd name="connsiteX33" fmla="*/ 3668949 w 5049473"/>
              <a:gd name="connsiteY33" fmla="*/ 442166 h 2613972"/>
              <a:gd name="connsiteX34" fmla="*/ 3724285 w 5049473"/>
              <a:gd name="connsiteY34" fmla="*/ 353992 h 2613972"/>
              <a:gd name="connsiteX35" fmla="*/ 3827427 w 5049473"/>
              <a:gd name="connsiteY35" fmla="*/ 318069 h 2613972"/>
              <a:gd name="connsiteX36" fmla="*/ 3959235 w 5049473"/>
              <a:gd name="connsiteY36" fmla="*/ 340566 h 2613972"/>
              <a:gd name="connsiteX37" fmla="*/ 4097120 w 5049473"/>
              <a:gd name="connsiteY37" fmla="*/ 485709 h 2613972"/>
              <a:gd name="connsiteX38" fmla="*/ 4111997 w 5049473"/>
              <a:gd name="connsiteY38" fmla="*/ 627586 h 2613972"/>
              <a:gd name="connsiteX39" fmla="*/ 4060835 w 5049473"/>
              <a:gd name="connsiteY39" fmla="*/ 775995 h 2613972"/>
              <a:gd name="connsiteX40" fmla="*/ 3946897 w 5049473"/>
              <a:gd name="connsiteY40" fmla="*/ 858000 h 2613972"/>
              <a:gd name="connsiteX41" fmla="*/ 3780255 w 5049473"/>
              <a:gd name="connsiteY41" fmla="*/ 892472 h 2613972"/>
              <a:gd name="connsiteX42" fmla="*/ 3567349 w 5049473"/>
              <a:gd name="connsiteY42" fmla="*/ 870338 h 2613972"/>
              <a:gd name="connsiteX43" fmla="*/ 3353626 w 5049473"/>
              <a:gd name="connsiteY43" fmla="*/ 705873 h 2613972"/>
              <a:gd name="connsiteX44" fmla="*/ 3189252 w 5049473"/>
              <a:gd name="connsiteY44" fmla="*/ 389915 h 2613972"/>
              <a:gd name="connsiteX45" fmla="*/ 3013629 w 5049473"/>
              <a:gd name="connsiteY45" fmla="*/ 211389 h 2613972"/>
              <a:gd name="connsiteX46" fmla="*/ 2684880 w 5049473"/>
              <a:gd name="connsiteY46" fmla="*/ 71326 h 2613972"/>
              <a:gd name="connsiteX47" fmla="*/ 2275577 w 5049473"/>
              <a:gd name="connsiteY47" fmla="*/ 28509 h 2613972"/>
              <a:gd name="connsiteX48" fmla="*/ 1745443 w 5049473"/>
              <a:gd name="connsiteY48" fmla="*/ 58626 h 2613972"/>
              <a:gd name="connsiteX49" fmla="*/ 1275906 w 5049473"/>
              <a:gd name="connsiteY49" fmla="*/ 154783 h 2613972"/>
              <a:gd name="connsiteX50" fmla="*/ 969292 w 5049473"/>
              <a:gd name="connsiteY50" fmla="*/ 267995 h 2613972"/>
              <a:gd name="connsiteX51" fmla="*/ 763189 w 5049473"/>
              <a:gd name="connsiteY51" fmla="*/ 427289 h 2613972"/>
              <a:gd name="connsiteX52" fmla="*/ 693520 w 5049473"/>
              <a:gd name="connsiteY52" fmla="*/ 507480 h 2613972"/>
              <a:gd name="connsiteX53" fmla="*/ 664492 w 5049473"/>
              <a:gd name="connsiteY53" fmla="*/ 551023 h 2613972"/>
              <a:gd name="connsiteX54" fmla="*/ 642720 w 5049473"/>
              <a:gd name="connsiteY54" fmla="*/ 616338 h 2613972"/>
              <a:gd name="connsiteX55" fmla="*/ 651792 w 5049473"/>
              <a:gd name="connsiteY55" fmla="*/ 747692 h 2613972"/>
              <a:gd name="connsiteX56" fmla="*/ 700052 w 5049473"/>
              <a:gd name="connsiteY56" fmla="*/ 811192 h 2613972"/>
              <a:gd name="connsiteX57" fmla="*/ 751577 w 5049473"/>
              <a:gd name="connsiteY57" fmla="*/ 811555 h 2613972"/>
              <a:gd name="connsiteX58" fmla="*/ 775889 w 5049473"/>
              <a:gd name="connsiteY58" fmla="*/ 755675 h 2613972"/>
              <a:gd name="connsiteX59" fmla="*/ 764640 w 5049473"/>
              <a:gd name="connsiteY59" fmla="*/ 686006 h 2613972"/>
              <a:gd name="connsiteX60" fmla="*/ 704769 w 5049473"/>
              <a:gd name="connsiteY60" fmla="*/ 651172 h 2613972"/>
              <a:gd name="connsiteX61" fmla="*/ 567246 w 5049473"/>
              <a:gd name="connsiteY61" fmla="*/ 645729 h 2613972"/>
              <a:gd name="connsiteX62" fmla="*/ 468549 w 5049473"/>
              <a:gd name="connsiteY62" fmla="*/ 688909 h 2613972"/>
              <a:gd name="connsiteX63" fmla="*/ 446777 w 5049473"/>
              <a:gd name="connsiteY63" fmla="*/ 761480 h 2613972"/>
              <a:gd name="connsiteX64" fmla="*/ 475806 w 5049473"/>
              <a:gd name="connsiteY64" fmla="*/ 855823 h 2613972"/>
              <a:gd name="connsiteX65" fmla="*/ 533863 w 5049473"/>
              <a:gd name="connsiteY65" fmla="*/ 848566 h 2613972"/>
              <a:gd name="connsiteX66" fmla="*/ 541120 w 5049473"/>
              <a:gd name="connsiteY66" fmla="*/ 826795 h 2613972"/>
              <a:gd name="connsiteX67" fmla="*/ 519349 w 5049473"/>
              <a:gd name="connsiteY67" fmla="*/ 746966 h 2613972"/>
              <a:gd name="connsiteX68" fmla="*/ 497577 w 5049473"/>
              <a:gd name="connsiteY68" fmla="*/ 732452 h 2613972"/>
              <a:gd name="connsiteX69" fmla="*/ 352435 w 5049473"/>
              <a:gd name="connsiteY69" fmla="*/ 739709 h 2613972"/>
              <a:gd name="connsiteX70" fmla="*/ 252286 w 5049473"/>
              <a:gd name="connsiteY70" fmla="*/ 797766 h 2613972"/>
              <a:gd name="connsiteX71" fmla="*/ 192777 w 5049473"/>
              <a:gd name="connsiteY71" fmla="*/ 899366 h 2613972"/>
              <a:gd name="connsiteX72" fmla="*/ 187335 w 5049473"/>
              <a:gd name="connsiteY72" fmla="*/ 1033260 h 2613972"/>
              <a:gd name="connsiteX73" fmla="*/ 218177 w 5049473"/>
              <a:gd name="connsiteY73" fmla="*/ 1077529 h 2613972"/>
              <a:gd name="connsiteX74" fmla="*/ 278049 w 5049473"/>
              <a:gd name="connsiteY74" fmla="*/ 1070272 h 2613972"/>
              <a:gd name="connsiteX75" fmla="*/ 297643 w 5049473"/>
              <a:gd name="connsiteY75" fmla="*/ 1029269 h 2613972"/>
              <a:gd name="connsiteX76" fmla="*/ 260995 w 5049473"/>
              <a:gd name="connsiteY76" fmla="*/ 964318 h 2613972"/>
              <a:gd name="connsiteX77" fmla="*/ 172095 w 5049473"/>
              <a:gd name="connsiteY77" fmla="*/ 958875 h 2613972"/>
              <a:gd name="connsiteX78" fmla="*/ 108957 w 5049473"/>
              <a:gd name="connsiteY78" fmla="*/ 1003143 h 2613972"/>
              <a:gd name="connsiteX79" fmla="*/ 54892 w 5049473"/>
              <a:gd name="connsiteY79" fmla="*/ 1073538 h 2613972"/>
              <a:gd name="connsiteX80" fmla="*/ 14252 w 5049473"/>
              <a:gd name="connsiteY80" fmla="*/ 1163526 h 2613972"/>
              <a:gd name="connsiteX81" fmla="*/ 20783 w 5049473"/>
              <a:gd name="connsiteY81" fmla="*/ 1268755 h 2613972"/>
              <a:gd name="connsiteX82" fmla="*/ 69406 w 5049473"/>
              <a:gd name="connsiteY82" fmla="*/ 1320280 h 2613972"/>
              <a:gd name="connsiteX83" fmla="*/ 112949 w 5049473"/>
              <a:gd name="connsiteY83" fmla="*/ 1349309 h 2613972"/>
              <a:gd name="connsiteX84" fmla="*/ 159032 w 5049473"/>
              <a:gd name="connsiteY84" fmla="*/ 1348583 h 2613972"/>
              <a:gd name="connsiteX85" fmla="*/ 217089 w 5049473"/>
              <a:gd name="connsiteY85" fmla="*/ 1323183 h 2613972"/>
              <a:gd name="connsiteX86" fmla="*/ 199672 w 5049473"/>
              <a:gd name="connsiteY86" fmla="*/ 1249886 h 2613972"/>
              <a:gd name="connsiteX87" fmla="*/ 124197 w 5049473"/>
              <a:gd name="connsiteY87" fmla="*/ 1242992 h 2613972"/>
              <a:gd name="connsiteX88" fmla="*/ 54892 w 5049473"/>
              <a:gd name="connsiteY88" fmla="*/ 1269480 h 2613972"/>
              <a:gd name="connsiteX89" fmla="*/ 33120 w 5049473"/>
              <a:gd name="connsiteY89" fmla="*/ 1305766 h 2613972"/>
              <a:gd name="connsiteX90" fmla="*/ 18606 w 5049473"/>
              <a:gd name="connsiteY90" fmla="*/ 1327538 h 2613972"/>
              <a:gd name="connsiteX91" fmla="*/ 4092 w 5049473"/>
              <a:gd name="connsiteY91" fmla="*/ 1386320 h 2613972"/>
              <a:gd name="connsiteX92" fmla="*/ 3729 w 5049473"/>
              <a:gd name="connsiteY92" fmla="*/ 1442926 h 2613972"/>
              <a:gd name="connsiteX93" fmla="*/ 47635 w 5049473"/>
              <a:gd name="connsiteY93" fmla="*/ 1501709 h 2613972"/>
              <a:gd name="connsiteX94" fmla="*/ 91177 w 5049473"/>
              <a:gd name="connsiteY94" fmla="*/ 1530738 h 2613972"/>
              <a:gd name="connsiteX95" fmla="*/ 127100 w 5049473"/>
              <a:gd name="connsiteY95" fmla="*/ 1575006 h 2613972"/>
              <a:gd name="connsiteX96" fmla="*/ 171006 w 5049473"/>
              <a:gd name="connsiteY96" fmla="*/ 1588795 h 2613972"/>
              <a:gd name="connsiteX97" fmla="*/ 228337 w 5049473"/>
              <a:gd name="connsiteY97" fmla="*/ 1568475 h 2613972"/>
              <a:gd name="connsiteX98" fmla="*/ 236683 w 5049473"/>
              <a:gd name="connsiteY98" fmla="*/ 1490460 h 2613972"/>
              <a:gd name="connsiteX99" fmla="*/ 157217 w 5049473"/>
              <a:gd name="connsiteY99" fmla="*/ 1472318 h 2613972"/>
              <a:gd name="connsiteX100" fmla="*/ 105692 w 5049473"/>
              <a:gd name="connsiteY100" fmla="*/ 1508966 h 2613972"/>
              <a:gd name="connsiteX101" fmla="*/ 105692 w 5049473"/>
              <a:gd name="connsiteY101" fmla="*/ 1704909 h 2613972"/>
              <a:gd name="connsiteX102" fmla="*/ 141615 w 5049473"/>
              <a:gd name="connsiteY102" fmla="*/ 1756072 h 2613972"/>
              <a:gd name="connsiteX103" fmla="*/ 192777 w 5049473"/>
              <a:gd name="connsiteY103" fmla="*/ 1799252 h 2613972"/>
              <a:gd name="connsiteX104" fmla="*/ 250835 w 5049473"/>
              <a:gd name="connsiteY104" fmla="*/ 1835538 h 2613972"/>
              <a:gd name="connsiteX105" fmla="*/ 359692 w 5049473"/>
              <a:gd name="connsiteY105" fmla="*/ 1828280 h 2613972"/>
              <a:gd name="connsiteX106" fmla="*/ 394163 w 5049473"/>
              <a:gd name="connsiteY106" fmla="*/ 1803243 h 2613972"/>
              <a:gd name="connsiteX107" fmla="*/ 410492 w 5049473"/>
              <a:gd name="connsiteY107" fmla="*/ 1704909 h 2613972"/>
              <a:gd name="connsiteX108" fmla="*/ 366949 w 5049473"/>
              <a:gd name="connsiteY108" fmla="*/ 1690395 h 2613972"/>
              <a:gd name="connsiteX109" fmla="*/ 316149 w 5049473"/>
              <a:gd name="connsiteY109" fmla="*/ 1697652 h 2613972"/>
              <a:gd name="connsiteX110" fmla="*/ 279863 w 5049473"/>
              <a:gd name="connsiteY110" fmla="*/ 1726680 h 2613972"/>
              <a:gd name="connsiteX111" fmla="*/ 265349 w 5049473"/>
              <a:gd name="connsiteY111" fmla="*/ 1791995 h 2613972"/>
              <a:gd name="connsiteX112" fmla="*/ 276235 w 5049473"/>
              <a:gd name="connsiteY112" fmla="*/ 1945846 h 2613972"/>
              <a:gd name="connsiteX113" fmla="*/ 331026 w 5049473"/>
              <a:gd name="connsiteY113" fmla="*/ 1991203 h 2613972"/>
              <a:gd name="connsiteX114" fmla="*/ 417749 w 5049473"/>
              <a:gd name="connsiteY114" fmla="*/ 2009709 h 2613972"/>
              <a:gd name="connsiteX115" fmla="*/ 526606 w 5049473"/>
              <a:gd name="connsiteY115" fmla="*/ 2002452 h 2613972"/>
              <a:gd name="connsiteX116" fmla="*/ 555635 w 5049473"/>
              <a:gd name="connsiteY116" fmla="*/ 1980680 h 2613972"/>
              <a:gd name="connsiteX117" fmla="*/ 599177 w 5049473"/>
              <a:gd name="connsiteY117" fmla="*/ 1951652 h 2613972"/>
              <a:gd name="connsiteX118" fmla="*/ 628206 w 5049473"/>
              <a:gd name="connsiteY118" fmla="*/ 1908109 h 2613972"/>
              <a:gd name="connsiteX119" fmla="*/ 613692 w 5049473"/>
              <a:gd name="connsiteY119" fmla="*/ 1842795 h 2613972"/>
              <a:gd name="connsiteX120" fmla="*/ 570149 w 5049473"/>
              <a:gd name="connsiteY120" fmla="*/ 1799252 h 2613972"/>
              <a:gd name="connsiteX121" fmla="*/ 528057 w 5049473"/>
              <a:gd name="connsiteY121" fmla="*/ 1807235 h 2613972"/>
              <a:gd name="connsiteX122" fmla="*/ 481249 w 5049473"/>
              <a:gd name="connsiteY122" fmla="*/ 1905206 h 2613972"/>
              <a:gd name="connsiteX123" fmla="*/ 555635 w 5049473"/>
              <a:gd name="connsiteY123" fmla="*/ 2002452 h 2613972"/>
              <a:gd name="connsiteX124" fmla="*/ 570149 w 5049473"/>
              <a:gd name="connsiteY124" fmla="*/ 2024223 h 2613972"/>
              <a:gd name="connsiteX125" fmla="*/ 700777 w 5049473"/>
              <a:gd name="connsiteY125" fmla="*/ 2075023 h 2613972"/>
              <a:gd name="connsiteX126" fmla="*/ 969292 w 5049473"/>
              <a:gd name="connsiteY126" fmla="*/ 2154852 h 2613972"/>
              <a:gd name="connsiteX127" fmla="*/ 1078149 w 5049473"/>
              <a:gd name="connsiteY127" fmla="*/ 2140338 h 2613972"/>
              <a:gd name="connsiteX128" fmla="*/ 1259033 w 5049473"/>
              <a:gd name="connsiteY128" fmla="*/ 2060237 h 2613972"/>
              <a:gd name="connsiteX129" fmla="*/ 1314369 w 5049473"/>
              <a:gd name="connsiteY129" fmla="*/ 1960179 h 2613972"/>
              <a:gd name="connsiteX130" fmla="*/ 1291418 w 5049473"/>
              <a:gd name="connsiteY130" fmla="*/ 1838440 h 2613972"/>
              <a:gd name="connsiteX131" fmla="*/ 1223292 w 5049473"/>
              <a:gd name="connsiteY131" fmla="*/ 1821023 h 2613972"/>
              <a:gd name="connsiteX132" fmla="*/ 1146820 w 5049473"/>
              <a:gd name="connsiteY132" fmla="*/ 1832272 h 2613972"/>
              <a:gd name="connsiteX133" fmla="*/ 1107177 w 5049473"/>
              <a:gd name="connsiteY133" fmla="*/ 1900852 h 2613972"/>
              <a:gd name="connsiteX134" fmla="*/ 1123506 w 5049473"/>
              <a:gd name="connsiteY134" fmla="*/ 2009709 h 2613972"/>
              <a:gd name="connsiteX135" fmla="*/ 1016282 w 5049473"/>
              <a:gd name="connsiteY135" fmla="*/ 1975782 h 2613972"/>
              <a:gd name="connsiteX136" fmla="*/ 1000679 w 5049473"/>
              <a:gd name="connsiteY136" fmla="*/ 1844972 h 2613972"/>
              <a:gd name="connsiteX137" fmla="*/ 1108629 w 5049473"/>
              <a:gd name="connsiteY137" fmla="*/ 1717337 h 2613972"/>
              <a:gd name="connsiteX138" fmla="*/ 1230549 w 5049473"/>
              <a:gd name="connsiteY138" fmla="*/ 1697652 h 2613972"/>
              <a:gd name="connsiteX139" fmla="*/ 1339406 w 5049473"/>
              <a:gd name="connsiteY139" fmla="*/ 1704909 h 2613972"/>
              <a:gd name="connsiteX140" fmla="*/ 1426492 w 5049473"/>
              <a:gd name="connsiteY140" fmla="*/ 1748452 h 2613972"/>
              <a:gd name="connsiteX141" fmla="*/ 1480557 w 5049473"/>
              <a:gd name="connsiteY141" fmla="*/ 1799252 h 2613972"/>
              <a:gd name="connsiteX142" fmla="*/ 1510312 w 5049473"/>
              <a:gd name="connsiteY142" fmla="*/ 1866380 h 2613972"/>
              <a:gd name="connsiteX143" fmla="*/ 1511037 w 5049473"/>
              <a:gd name="connsiteY143" fmla="*/ 1968706 h 2613972"/>
              <a:gd name="connsiteX144" fmla="*/ 1463866 w 5049473"/>
              <a:gd name="connsiteY144" fmla="*/ 2053615 h 2613972"/>
              <a:gd name="connsiteX145" fmla="*/ 1404720 w 5049473"/>
              <a:gd name="connsiteY145" fmla="*/ 2169366 h 2613972"/>
              <a:gd name="connsiteX146" fmla="*/ 1368435 w 5049473"/>
              <a:gd name="connsiteY146" fmla="*/ 2299995 h 2613972"/>
              <a:gd name="connsiteX147" fmla="*/ 1370975 w 5049473"/>
              <a:gd name="connsiteY147" fmla="*/ 2456023 h 2613972"/>
              <a:gd name="connsiteX148" fmla="*/ 1513577 w 5049473"/>
              <a:gd name="connsiteY148" fmla="*/ 2561252 h 2613972"/>
              <a:gd name="connsiteX149" fmla="*/ 1636949 w 5049473"/>
              <a:gd name="connsiteY149" fmla="*/ 2597538 h 2613972"/>
              <a:gd name="connsiteX150" fmla="*/ 1813297 w 5049473"/>
              <a:gd name="connsiteY150" fmla="*/ 2613957 h 2613972"/>
              <a:gd name="connsiteX151" fmla="*/ 1929775 w 5049473"/>
              <a:gd name="connsiteY151" fmla="*/ 2579213 h 2613972"/>
              <a:gd name="connsiteX152" fmla="*/ 1963520 w 5049473"/>
              <a:gd name="connsiteY152" fmla="*/ 2503195 h 2613972"/>
              <a:gd name="connsiteX153" fmla="*/ 2006337 w 5049473"/>
              <a:gd name="connsiteY153" fmla="*/ 2321766 h 2613972"/>
              <a:gd name="connsiteX154" fmla="*/ 2043349 w 5049473"/>
              <a:gd name="connsiteY154" fmla="*/ 2118566 h 2613972"/>
              <a:gd name="connsiteX155" fmla="*/ 2102495 w 5049473"/>
              <a:gd name="connsiteY155" fmla="*/ 1994469 h 2613972"/>
              <a:gd name="connsiteX156" fmla="*/ 2221512 w 5049473"/>
              <a:gd name="connsiteY156" fmla="*/ 1885975 h 2613972"/>
              <a:gd name="connsiteX157" fmla="*/ 2333362 w 5049473"/>
              <a:gd name="connsiteY157" fmla="*/ 1873365 h 2613972"/>
              <a:gd name="connsiteX158" fmla="*/ 2398949 w 5049473"/>
              <a:gd name="connsiteY158" fmla="*/ 1886338 h 2613972"/>
              <a:gd name="connsiteX159" fmla="*/ 2457006 w 5049473"/>
              <a:gd name="connsiteY159" fmla="*/ 1937138 h 2613972"/>
              <a:gd name="connsiteX160" fmla="*/ 2493292 w 5049473"/>
              <a:gd name="connsiteY160" fmla="*/ 1980680 h 2613972"/>
              <a:gd name="connsiteX161" fmla="*/ 2533387 w 5049473"/>
              <a:gd name="connsiteY161" fmla="*/ 2070850 h 2613972"/>
              <a:gd name="connsiteX162" fmla="*/ 2542550 w 5049473"/>
              <a:gd name="connsiteY162" fmla="*/ 2186783 h 2613972"/>
              <a:gd name="connsiteX163" fmla="*/ 2476600 w 5049473"/>
              <a:gd name="connsiteY163" fmla="*/ 2276772 h 2613972"/>
              <a:gd name="connsiteX164" fmla="*/ 2332092 w 5049473"/>
              <a:gd name="connsiteY164" fmla="*/ 2284845 h 2613972"/>
              <a:gd name="connsiteX165" fmla="*/ 2435144 w 5049473"/>
              <a:gd name="connsiteY165" fmla="*/ 2156666 h 2613972"/>
              <a:gd name="connsiteX166" fmla="*/ 2379899 w 5049473"/>
              <a:gd name="connsiteY166" fmla="*/ 2052435 h 2613972"/>
              <a:gd name="connsiteX167" fmla="*/ 2275577 w 5049473"/>
              <a:gd name="connsiteY167" fmla="*/ 2024223 h 2613972"/>
              <a:gd name="connsiteX168" fmla="*/ 2152206 w 5049473"/>
              <a:gd name="connsiteY168" fmla="*/ 2118566 h 2613972"/>
              <a:gd name="connsiteX169" fmla="*/ 2130435 w 5049473"/>
              <a:gd name="connsiteY169" fmla="*/ 2358052 h 2613972"/>
              <a:gd name="connsiteX170" fmla="*/ 2209265 w 5049473"/>
              <a:gd name="connsiteY170" fmla="*/ 2471898 h 2613972"/>
              <a:gd name="connsiteX171" fmla="*/ 2319120 w 5049473"/>
              <a:gd name="connsiteY171" fmla="*/ 2539480 h 2613972"/>
              <a:gd name="connsiteX172" fmla="*/ 2532662 w 5049473"/>
              <a:gd name="connsiteY172" fmla="*/ 2572682 h 2613972"/>
              <a:gd name="connsiteX173" fmla="*/ 2587635 w 5049473"/>
              <a:gd name="connsiteY173" fmla="*/ 2488680 h 2613972"/>
              <a:gd name="connsiteX174" fmla="*/ 2594892 w 5049473"/>
              <a:gd name="connsiteY174" fmla="*/ 2416109 h 2613972"/>
              <a:gd name="connsiteX175" fmla="*/ 2790835 w 5049473"/>
              <a:gd name="connsiteY175" fmla="*/ 2459652 h 2613972"/>
              <a:gd name="connsiteX176" fmla="*/ 2767612 w 5049473"/>
              <a:gd name="connsiteY176" fmla="*/ 2272145 h 2613972"/>
              <a:gd name="connsiteX177" fmla="*/ 2980246 w 5049473"/>
              <a:gd name="connsiteY177" fmla="*/ 2288837 h 2613972"/>
              <a:gd name="connsiteX178" fmla="*/ 2916474 w 5049473"/>
              <a:gd name="connsiteY178" fmla="*/ 2071576 h 2613972"/>
              <a:gd name="connsiteX179" fmla="*/ 3146435 w 5049473"/>
              <a:gd name="connsiteY179" fmla="*/ 2045995 h 2613972"/>
              <a:gd name="connsiteX180" fmla="*/ 3023063 w 5049473"/>
              <a:gd name="connsiteY180" fmla="*/ 1850052 h 2613972"/>
              <a:gd name="connsiteX181" fmla="*/ 3251300 w 5049473"/>
              <a:gd name="connsiteY181" fmla="*/ 1833179 h 2613972"/>
              <a:gd name="connsiteX182" fmla="*/ 3091099 w 5049473"/>
              <a:gd name="connsiteY182" fmla="*/ 1654109 h 2613972"/>
              <a:gd name="connsiteX183" fmla="*/ 3298835 w 5049473"/>
              <a:gd name="connsiteY183" fmla="*/ 1574280 h 2613972"/>
              <a:gd name="connsiteX184" fmla="*/ 3119402 w 5049473"/>
              <a:gd name="connsiteY184" fmla="*/ 1427233 h 2613972"/>
              <a:gd name="connsiteX185" fmla="*/ 3313349 w 5049473"/>
              <a:gd name="connsiteY185" fmla="*/ 1269480 h 2613972"/>
              <a:gd name="connsiteX186" fmla="*/ 3097993 w 5049473"/>
              <a:gd name="connsiteY186" fmla="*/ 1179401 h 2613972"/>
              <a:gd name="connsiteX187" fmla="*/ 3255292 w 5049473"/>
              <a:gd name="connsiteY187" fmla="*/ 1000966 h 2613972"/>
              <a:gd name="connsiteX188" fmla="*/ 3028325 w 5049473"/>
              <a:gd name="connsiteY188" fmla="*/ 929937 h 2613972"/>
              <a:gd name="connsiteX189" fmla="*/ 3131920 w 5049473"/>
              <a:gd name="connsiteY189" fmla="*/ 710680 h 2613972"/>
              <a:gd name="connsiteX190" fmla="*/ 2892435 w 5049473"/>
              <a:gd name="connsiteY190" fmla="*/ 652623 h 2613972"/>
              <a:gd name="connsiteX191" fmla="*/ 2976527 w 5049473"/>
              <a:gd name="connsiteY191" fmla="*/ 470741 h 2613972"/>
              <a:gd name="connsiteX192" fmla="*/ 2736950 w 5049473"/>
              <a:gd name="connsiteY192" fmla="*/ 453233 h 2613972"/>
              <a:gd name="connsiteX193" fmla="*/ 2725520 w 5049473"/>
              <a:gd name="connsiteY193" fmla="*/ 297023 h 2613972"/>
              <a:gd name="connsiteX194" fmla="*/ 2711006 w 5049473"/>
              <a:gd name="connsiteY194" fmla="*/ 238966 h 2613972"/>
              <a:gd name="connsiteX0" fmla="*/ 4779292 w 5049473"/>
              <a:gd name="connsiteY0" fmla="*/ 514738 h 2613972"/>
              <a:gd name="connsiteX1" fmla="*/ 4821292 w 5049473"/>
              <a:gd name="connsiteY1" fmla="*/ 565900 h 2613972"/>
              <a:gd name="connsiteX2" fmla="*/ 4891596 w 5049473"/>
              <a:gd name="connsiteY2" fmla="*/ 551023 h 2613972"/>
              <a:gd name="connsiteX3" fmla="*/ 4895406 w 5049473"/>
              <a:gd name="connsiteY3" fmla="*/ 471195 h 2613972"/>
              <a:gd name="connsiteX4" fmla="*/ 4843880 w 5049473"/>
              <a:gd name="connsiteY4" fmla="*/ 423479 h 2613972"/>
              <a:gd name="connsiteX5" fmla="*/ 4750263 w 5049473"/>
              <a:gd name="connsiteY5" fmla="*/ 427652 h 2613972"/>
              <a:gd name="connsiteX6" fmla="*/ 4684223 w 5049473"/>
              <a:gd name="connsiteY6" fmla="*/ 528435 h 2613972"/>
              <a:gd name="connsiteX7" fmla="*/ 4706720 w 5049473"/>
              <a:gd name="connsiteY7" fmla="*/ 674395 h 2613972"/>
              <a:gd name="connsiteX8" fmla="*/ 4801063 w 5049473"/>
              <a:gd name="connsiteY8" fmla="*/ 739709 h 2613972"/>
              <a:gd name="connsiteX9" fmla="*/ 4915000 w 5049473"/>
              <a:gd name="connsiteY9" fmla="*/ 721385 h 2613972"/>
              <a:gd name="connsiteX10" fmla="*/ 5038190 w 5049473"/>
              <a:gd name="connsiteY10" fmla="*/ 586946 h 2613972"/>
              <a:gd name="connsiteX11" fmla="*/ 5035106 w 5049473"/>
              <a:gd name="connsiteY11" fmla="*/ 445432 h 2613972"/>
              <a:gd name="connsiteX12" fmla="*/ 4960720 w 5049473"/>
              <a:gd name="connsiteY12" fmla="*/ 318795 h 2613972"/>
              <a:gd name="connsiteX13" fmla="*/ 4769676 w 5049473"/>
              <a:gd name="connsiteY13" fmla="*/ 166395 h 2613972"/>
              <a:gd name="connsiteX14" fmla="*/ 4568835 w 5049473"/>
              <a:gd name="connsiteY14" fmla="*/ 72052 h 2613972"/>
              <a:gd name="connsiteX15" fmla="*/ 4264035 w 5049473"/>
              <a:gd name="connsiteY15" fmla="*/ 6738 h 2613972"/>
              <a:gd name="connsiteX16" fmla="*/ 3939822 w 5049473"/>
              <a:gd name="connsiteY16" fmla="*/ 9550 h 2613972"/>
              <a:gd name="connsiteX17" fmla="*/ 3722380 w 5049473"/>
              <a:gd name="connsiteY17" fmla="*/ 72778 h 2613972"/>
              <a:gd name="connsiteX18" fmla="*/ 3547755 w 5049473"/>
              <a:gd name="connsiteY18" fmla="*/ 254932 h 2613972"/>
              <a:gd name="connsiteX19" fmla="*/ 3502035 w 5049473"/>
              <a:gd name="connsiteY19" fmla="*/ 427652 h 2613972"/>
              <a:gd name="connsiteX20" fmla="*/ 3501672 w 5049473"/>
              <a:gd name="connsiteY20" fmla="*/ 560095 h 2613972"/>
              <a:gd name="connsiteX21" fmla="*/ 3554649 w 5049473"/>
              <a:gd name="connsiteY21" fmla="*/ 674395 h 2613972"/>
              <a:gd name="connsiteX22" fmla="*/ 3638106 w 5049473"/>
              <a:gd name="connsiteY22" fmla="*/ 736806 h 2613972"/>
              <a:gd name="connsiteX23" fmla="*/ 3756397 w 5049473"/>
              <a:gd name="connsiteY23" fmla="*/ 759303 h 2613972"/>
              <a:gd name="connsiteX24" fmla="*/ 3886663 w 5049473"/>
              <a:gd name="connsiteY24" fmla="*/ 746966 h 2613972"/>
              <a:gd name="connsiteX25" fmla="*/ 3980643 w 5049473"/>
              <a:gd name="connsiteY25" fmla="*/ 665686 h 2613972"/>
              <a:gd name="connsiteX26" fmla="*/ 4000237 w 5049473"/>
              <a:gd name="connsiteY26" fmla="*/ 584043 h 2613972"/>
              <a:gd name="connsiteX27" fmla="*/ 3943450 w 5049473"/>
              <a:gd name="connsiteY27" fmla="*/ 487160 h 2613972"/>
              <a:gd name="connsiteX28" fmla="*/ 3866706 w 5049473"/>
              <a:gd name="connsiteY28" fmla="*/ 455229 h 2613972"/>
              <a:gd name="connsiteX29" fmla="*/ 3801120 w 5049473"/>
              <a:gd name="connsiteY29" fmla="*/ 466659 h 2613972"/>
              <a:gd name="connsiteX30" fmla="*/ 3763292 w 5049473"/>
              <a:gd name="connsiteY30" fmla="*/ 536509 h 2613972"/>
              <a:gd name="connsiteX31" fmla="*/ 3770005 w 5049473"/>
              <a:gd name="connsiteY31" fmla="*/ 633845 h 2613972"/>
              <a:gd name="connsiteX32" fmla="*/ 3681286 w 5049473"/>
              <a:gd name="connsiteY32" fmla="*/ 546669 h 2613972"/>
              <a:gd name="connsiteX33" fmla="*/ 3668949 w 5049473"/>
              <a:gd name="connsiteY33" fmla="*/ 442166 h 2613972"/>
              <a:gd name="connsiteX34" fmla="*/ 3724285 w 5049473"/>
              <a:gd name="connsiteY34" fmla="*/ 353992 h 2613972"/>
              <a:gd name="connsiteX35" fmla="*/ 3827427 w 5049473"/>
              <a:gd name="connsiteY35" fmla="*/ 318069 h 2613972"/>
              <a:gd name="connsiteX36" fmla="*/ 3959235 w 5049473"/>
              <a:gd name="connsiteY36" fmla="*/ 340566 h 2613972"/>
              <a:gd name="connsiteX37" fmla="*/ 4097120 w 5049473"/>
              <a:gd name="connsiteY37" fmla="*/ 485709 h 2613972"/>
              <a:gd name="connsiteX38" fmla="*/ 4111997 w 5049473"/>
              <a:gd name="connsiteY38" fmla="*/ 627586 h 2613972"/>
              <a:gd name="connsiteX39" fmla="*/ 4060835 w 5049473"/>
              <a:gd name="connsiteY39" fmla="*/ 775995 h 2613972"/>
              <a:gd name="connsiteX40" fmla="*/ 3946897 w 5049473"/>
              <a:gd name="connsiteY40" fmla="*/ 858000 h 2613972"/>
              <a:gd name="connsiteX41" fmla="*/ 3780255 w 5049473"/>
              <a:gd name="connsiteY41" fmla="*/ 892472 h 2613972"/>
              <a:gd name="connsiteX42" fmla="*/ 3567349 w 5049473"/>
              <a:gd name="connsiteY42" fmla="*/ 870338 h 2613972"/>
              <a:gd name="connsiteX43" fmla="*/ 3353626 w 5049473"/>
              <a:gd name="connsiteY43" fmla="*/ 705873 h 2613972"/>
              <a:gd name="connsiteX44" fmla="*/ 3189252 w 5049473"/>
              <a:gd name="connsiteY44" fmla="*/ 389915 h 2613972"/>
              <a:gd name="connsiteX45" fmla="*/ 3013629 w 5049473"/>
              <a:gd name="connsiteY45" fmla="*/ 211389 h 2613972"/>
              <a:gd name="connsiteX46" fmla="*/ 2684880 w 5049473"/>
              <a:gd name="connsiteY46" fmla="*/ 71326 h 2613972"/>
              <a:gd name="connsiteX47" fmla="*/ 2275577 w 5049473"/>
              <a:gd name="connsiteY47" fmla="*/ 28509 h 2613972"/>
              <a:gd name="connsiteX48" fmla="*/ 1745443 w 5049473"/>
              <a:gd name="connsiteY48" fmla="*/ 58626 h 2613972"/>
              <a:gd name="connsiteX49" fmla="*/ 1275906 w 5049473"/>
              <a:gd name="connsiteY49" fmla="*/ 154783 h 2613972"/>
              <a:gd name="connsiteX50" fmla="*/ 969292 w 5049473"/>
              <a:gd name="connsiteY50" fmla="*/ 267995 h 2613972"/>
              <a:gd name="connsiteX51" fmla="*/ 763189 w 5049473"/>
              <a:gd name="connsiteY51" fmla="*/ 427289 h 2613972"/>
              <a:gd name="connsiteX52" fmla="*/ 693520 w 5049473"/>
              <a:gd name="connsiteY52" fmla="*/ 507480 h 2613972"/>
              <a:gd name="connsiteX53" fmla="*/ 664492 w 5049473"/>
              <a:gd name="connsiteY53" fmla="*/ 551023 h 2613972"/>
              <a:gd name="connsiteX54" fmla="*/ 642720 w 5049473"/>
              <a:gd name="connsiteY54" fmla="*/ 616338 h 2613972"/>
              <a:gd name="connsiteX55" fmla="*/ 651792 w 5049473"/>
              <a:gd name="connsiteY55" fmla="*/ 747692 h 2613972"/>
              <a:gd name="connsiteX56" fmla="*/ 700052 w 5049473"/>
              <a:gd name="connsiteY56" fmla="*/ 811192 h 2613972"/>
              <a:gd name="connsiteX57" fmla="*/ 751577 w 5049473"/>
              <a:gd name="connsiteY57" fmla="*/ 811555 h 2613972"/>
              <a:gd name="connsiteX58" fmla="*/ 775889 w 5049473"/>
              <a:gd name="connsiteY58" fmla="*/ 755675 h 2613972"/>
              <a:gd name="connsiteX59" fmla="*/ 764640 w 5049473"/>
              <a:gd name="connsiteY59" fmla="*/ 686006 h 2613972"/>
              <a:gd name="connsiteX60" fmla="*/ 704769 w 5049473"/>
              <a:gd name="connsiteY60" fmla="*/ 651172 h 2613972"/>
              <a:gd name="connsiteX61" fmla="*/ 567246 w 5049473"/>
              <a:gd name="connsiteY61" fmla="*/ 645729 h 2613972"/>
              <a:gd name="connsiteX62" fmla="*/ 468549 w 5049473"/>
              <a:gd name="connsiteY62" fmla="*/ 688909 h 2613972"/>
              <a:gd name="connsiteX63" fmla="*/ 446777 w 5049473"/>
              <a:gd name="connsiteY63" fmla="*/ 761480 h 2613972"/>
              <a:gd name="connsiteX64" fmla="*/ 475806 w 5049473"/>
              <a:gd name="connsiteY64" fmla="*/ 855823 h 2613972"/>
              <a:gd name="connsiteX65" fmla="*/ 533863 w 5049473"/>
              <a:gd name="connsiteY65" fmla="*/ 848566 h 2613972"/>
              <a:gd name="connsiteX66" fmla="*/ 541120 w 5049473"/>
              <a:gd name="connsiteY66" fmla="*/ 826795 h 2613972"/>
              <a:gd name="connsiteX67" fmla="*/ 519349 w 5049473"/>
              <a:gd name="connsiteY67" fmla="*/ 746966 h 2613972"/>
              <a:gd name="connsiteX68" fmla="*/ 497577 w 5049473"/>
              <a:gd name="connsiteY68" fmla="*/ 732452 h 2613972"/>
              <a:gd name="connsiteX69" fmla="*/ 352435 w 5049473"/>
              <a:gd name="connsiteY69" fmla="*/ 739709 h 2613972"/>
              <a:gd name="connsiteX70" fmla="*/ 252286 w 5049473"/>
              <a:gd name="connsiteY70" fmla="*/ 797766 h 2613972"/>
              <a:gd name="connsiteX71" fmla="*/ 192777 w 5049473"/>
              <a:gd name="connsiteY71" fmla="*/ 899366 h 2613972"/>
              <a:gd name="connsiteX72" fmla="*/ 187335 w 5049473"/>
              <a:gd name="connsiteY72" fmla="*/ 1033260 h 2613972"/>
              <a:gd name="connsiteX73" fmla="*/ 218177 w 5049473"/>
              <a:gd name="connsiteY73" fmla="*/ 1077529 h 2613972"/>
              <a:gd name="connsiteX74" fmla="*/ 278049 w 5049473"/>
              <a:gd name="connsiteY74" fmla="*/ 1070272 h 2613972"/>
              <a:gd name="connsiteX75" fmla="*/ 297643 w 5049473"/>
              <a:gd name="connsiteY75" fmla="*/ 1029269 h 2613972"/>
              <a:gd name="connsiteX76" fmla="*/ 260995 w 5049473"/>
              <a:gd name="connsiteY76" fmla="*/ 964318 h 2613972"/>
              <a:gd name="connsiteX77" fmla="*/ 172095 w 5049473"/>
              <a:gd name="connsiteY77" fmla="*/ 958875 h 2613972"/>
              <a:gd name="connsiteX78" fmla="*/ 108957 w 5049473"/>
              <a:gd name="connsiteY78" fmla="*/ 1003143 h 2613972"/>
              <a:gd name="connsiteX79" fmla="*/ 54892 w 5049473"/>
              <a:gd name="connsiteY79" fmla="*/ 1073538 h 2613972"/>
              <a:gd name="connsiteX80" fmla="*/ 14252 w 5049473"/>
              <a:gd name="connsiteY80" fmla="*/ 1163526 h 2613972"/>
              <a:gd name="connsiteX81" fmla="*/ 20783 w 5049473"/>
              <a:gd name="connsiteY81" fmla="*/ 1268755 h 2613972"/>
              <a:gd name="connsiteX82" fmla="*/ 69406 w 5049473"/>
              <a:gd name="connsiteY82" fmla="*/ 1320280 h 2613972"/>
              <a:gd name="connsiteX83" fmla="*/ 112949 w 5049473"/>
              <a:gd name="connsiteY83" fmla="*/ 1349309 h 2613972"/>
              <a:gd name="connsiteX84" fmla="*/ 159032 w 5049473"/>
              <a:gd name="connsiteY84" fmla="*/ 1348583 h 2613972"/>
              <a:gd name="connsiteX85" fmla="*/ 217089 w 5049473"/>
              <a:gd name="connsiteY85" fmla="*/ 1323183 h 2613972"/>
              <a:gd name="connsiteX86" fmla="*/ 199672 w 5049473"/>
              <a:gd name="connsiteY86" fmla="*/ 1249886 h 2613972"/>
              <a:gd name="connsiteX87" fmla="*/ 124197 w 5049473"/>
              <a:gd name="connsiteY87" fmla="*/ 1242992 h 2613972"/>
              <a:gd name="connsiteX88" fmla="*/ 54892 w 5049473"/>
              <a:gd name="connsiteY88" fmla="*/ 1269480 h 2613972"/>
              <a:gd name="connsiteX89" fmla="*/ 33120 w 5049473"/>
              <a:gd name="connsiteY89" fmla="*/ 1305766 h 2613972"/>
              <a:gd name="connsiteX90" fmla="*/ 18606 w 5049473"/>
              <a:gd name="connsiteY90" fmla="*/ 1327538 h 2613972"/>
              <a:gd name="connsiteX91" fmla="*/ 4092 w 5049473"/>
              <a:gd name="connsiteY91" fmla="*/ 1386320 h 2613972"/>
              <a:gd name="connsiteX92" fmla="*/ 3729 w 5049473"/>
              <a:gd name="connsiteY92" fmla="*/ 1442926 h 2613972"/>
              <a:gd name="connsiteX93" fmla="*/ 47635 w 5049473"/>
              <a:gd name="connsiteY93" fmla="*/ 1501709 h 2613972"/>
              <a:gd name="connsiteX94" fmla="*/ 91177 w 5049473"/>
              <a:gd name="connsiteY94" fmla="*/ 1530738 h 2613972"/>
              <a:gd name="connsiteX95" fmla="*/ 127100 w 5049473"/>
              <a:gd name="connsiteY95" fmla="*/ 1575006 h 2613972"/>
              <a:gd name="connsiteX96" fmla="*/ 171006 w 5049473"/>
              <a:gd name="connsiteY96" fmla="*/ 1588795 h 2613972"/>
              <a:gd name="connsiteX97" fmla="*/ 228337 w 5049473"/>
              <a:gd name="connsiteY97" fmla="*/ 1568475 h 2613972"/>
              <a:gd name="connsiteX98" fmla="*/ 236683 w 5049473"/>
              <a:gd name="connsiteY98" fmla="*/ 1490460 h 2613972"/>
              <a:gd name="connsiteX99" fmla="*/ 157217 w 5049473"/>
              <a:gd name="connsiteY99" fmla="*/ 1472318 h 2613972"/>
              <a:gd name="connsiteX100" fmla="*/ 105692 w 5049473"/>
              <a:gd name="connsiteY100" fmla="*/ 1508966 h 2613972"/>
              <a:gd name="connsiteX101" fmla="*/ 105692 w 5049473"/>
              <a:gd name="connsiteY101" fmla="*/ 1704909 h 2613972"/>
              <a:gd name="connsiteX102" fmla="*/ 141615 w 5049473"/>
              <a:gd name="connsiteY102" fmla="*/ 1756072 h 2613972"/>
              <a:gd name="connsiteX103" fmla="*/ 192777 w 5049473"/>
              <a:gd name="connsiteY103" fmla="*/ 1799252 h 2613972"/>
              <a:gd name="connsiteX104" fmla="*/ 250835 w 5049473"/>
              <a:gd name="connsiteY104" fmla="*/ 1835538 h 2613972"/>
              <a:gd name="connsiteX105" fmla="*/ 359692 w 5049473"/>
              <a:gd name="connsiteY105" fmla="*/ 1828280 h 2613972"/>
              <a:gd name="connsiteX106" fmla="*/ 394163 w 5049473"/>
              <a:gd name="connsiteY106" fmla="*/ 1803243 h 2613972"/>
              <a:gd name="connsiteX107" fmla="*/ 410492 w 5049473"/>
              <a:gd name="connsiteY107" fmla="*/ 1704909 h 2613972"/>
              <a:gd name="connsiteX108" fmla="*/ 366949 w 5049473"/>
              <a:gd name="connsiteY108" fmla="*/ 1690395 h 2613972"/>
              <a:gd name="connsiteX109" fmla="*/ 316149 w 5049473"/>
              <a:gd name="connsiteY109" fmla="*/ 1697652 h 2613972"/>
              <a:gd name="connsiteX110" fmla="*/ 279863 w 5049473"/>
              <a:gd name="connsiteY110" fmla="*/ 1726680 h 2613972"/>
              <a:gd name="connsiteX111" fmla="*/ 265349 w 5049473"/>
              <a:gd name="connsiteY111" fmla="*/ 1791995 h 2613972"/>
              <a:gd name="connsiteX112" fmla="*/ 276235 w 5049473"/>
              <a:gd name="connsiteY112" fmla="*/ 1945846 h 2613972"/>
              <a:gd name="connsiteX113" fmla="*/ 331026 w 5049473"/>
              <a:gd name="connsiteY113" fmla="*/ 1991203 h 2613972"/>
              <a:gd name="connsiteX114" fmla="*/ 417749 w 5049473"/>
              <a:gd name="connsiteY114" fmla="*/ 2009709 h 2613972"/>
              <a:gd name="connsiteX115" fmla="*/ 526606 w 5049473"/>
              <a:gd name="connsiteY115" fmla="*/ 2002452 h 2613972"/>
              <a:gd name="connsiteX116" fmla="*/ 555635 w 5049473"/>
              <a:gd name="connsiteY116" fmla="*/ 1980680 h 2613972"/>
              <a:gd name="connsiteX117" fmla="*/ 599177 w 5049473"/>
              <a:gd name="connsiteY117" fmla="*/ 1951652 h 2613972"/>
              <a:gd name="connsiteX118" fmla="*/ 628206 w 5049473"/>
              <a:gd name="connsiteY118" fmla="*/ 1908109 h 2613972"/>
              <a:gd name="connsiteX119" fmla="*/ 613692 w 5049473"/>
              <a:gd name="connsiteY119" fmla="*/ 1842795 h 2613972"/>
              <a:gd name="connsiteX120" fmla="*/ 570149 w 5049473"/>
              <a:gd name="connsiteY120" fmla="*/ 1799252 h 2613972"/>
              <a:gd name="connsiteX121" fmla="*/ 528057 w 5049473"/>
              <a:gd name="connsiteY121" fmla="*/ 1807235 h 2613972"/>
              <a:gd name="connsiteX122" fmla="*/ 481249 w 5049473"/>
              <a:gd name="connsiteY122" fmla="*/ 1905206 h 2613972"/>
              <a:gd name="connsiteX123" fmla="*/ 555635 w 5049473"/>
              <a:gd name="connsiteY123" fmla="*/ 2002452 h 2613972"/>
              <a:gd name="connsiteX124" fmla="*/ 570149 w 5049473"/>
              <a:gd name="connsiteY124" fmla="*/ 2024223 h 2613972"/>
              <a:gd name="connsiteX125" fmla="*/ 700777 w 5049473"/>
              <a:gd name="connsiteY125" fmla="*/ 2075023 h 2613972"/>
              <a:gd name="connsiteX126" fmla="*/ 969292 w 5049473"/>
              <a:gd name="connsiteY126" fmla="*/ 2154852 h 2613972"/>
              <a:gd name="connsiteX127" fmla="*/ 1110534 w 5049473"/>
              <a:gd name="connsiteY127" fmla="*/ 2153673 h 2613972"/>
              <a:gd name="connsiteX128" fmla="*/ 1259033 w 5049473"/>
              <a:gd name="connsiteY128" fmla="*/ 2060237 h 2613972"/>
              <a:gd name="connsiteX129" fmla="*/ 1314369 w 5049473"/>
              <a:gd name="connsiteY129" fmla="*/ 1960179 h 2613972"/>
              <a:gd name="connsiteX130" fmla="*/ 1291418 w 5049473"/>
              <a:gd name="connsiteY130" fmla="*/ 1838440 h 2613972"/>
              <a:gd name="connsiteX131" fmla="*/ 1223292 w 5049473"/>
              <a:gd name="connsiteY131" fmla="*/ 1821023 h 2613972"/>
              <a:gd name="connsiteX132" fmla="*/ 1146820 w 5049473"/>
              <a:gd name="connsiteY132" fmla="*/ 1832272 h 2613972"/>
              <a:gd name="connsiteX133" fmla="*/ 1107177 w 5049473"/>
              <a:gd name="connsiteY133" fmla="*/ 1900852 h 2613972"/>
              <a:gd name="connsiteX134" fmla="*/ 1123506 w 5049473"/>
              <a:gd name="connsiteY134" fmla="*/ 2009709 h 2613972"/>
              <a:gd name="connsiteX135" fmla="*/ 1016282 w 5049473"/>
              <a:gd name="connsiteY135" fmla="*/ 1975782 h 2613972"/>
              <a:gd name="connsiteX136" fmla="*/ 1000679 w 5049473"/>
              <a:gd name="connsiteY136" fmla="*/ 1844972 h 2613972"/>
              <a:gd name="connsiteX137" fmla="*/ 1108629 w 5049473"/>
              <a:gd name="connsiteY137" fmla="*/ 1717337 h 2613972"/>
              <a:gd name="connsiteX138" fmla="*/ 1230549 w 5049473"/>
              <a:gd name="connsiteY138" fmla="*/ 1697652 h 2613972"/>
              <a:gd name="connsiteX139" fmla="*/ 1339406 w 5049473"/>
              <a:gd name="connsiteY139" fmla="*/ 1704909 h 2613972"/>
              <a:gd name="connsiteX140" fmla="*/ 1426492 w 5049473"/>
              <a:gd name="connsiteY140" fmla="*/ 1748452 h 2613972"/>
              <a:gd name="connsiteX141" fmla="*/ 1480557 w 5049473"/>
              <a:gd name="connsiteY141" fmla="*/ 1799252 h 2613972"/>
              <a:gd name="connsiteX142" fmla="*/ 1510312 w 5049473"/>
              <a:gd name="connsiteY142" fmla="*/ 1866380 h 2613972"/>
              <a:gd name="connsiteX143" fmla="*/ 1511037 w 5049473"/>
              <a:gd name="connsiteY143" fmla="*/ 1968706 h 2613972"/>
              <a:gd name="connsiteX144" fmla="*/ 1463866 w 5049473"/>
              <a:gd name="connsiteY144" fmla="*/ 2053615 h 2613972"/>
              <a:gd name="connsiteX145" fmla="*/ 1404720 w 5049473"/>
              <a:gd name="connsiteY145" fmla="*/ 2169366 h 2613972"/>
              <a:gd name="connsiteX146" fmla="*/ 1368435 w 5049473"/>
              <a:gd name="connsiteY146" fmla="*/ 2299995 h 2613972"/>
              <a:gd name="connsiteX147" fmla="*/ 1370975 w 5049473"/>
              <a:gd name="connsiteY147" fmla="*/ 2456023 h 2613972"/>
              <a:gd name="connsiteX148" fmla="*/ 1513577 w 5049473"/>
              <a:gd name="connsiteY148" fmla="*/ 2561252 h 2613972"/>
              <a:gd name="connsiteX149" fmla="*/ 1636949 w 5049473"/>
              <a:gd name="connsiteY149" fmla="*/ 2597538 h 2613972"/>
              <a:gd name="connsiteX150" fmla="*/ 1813297 w 5049473"/>
              <a:gd name="connsiteY150" fmla="*/ 2613957 h 2613972"/>
              <a:gd name="connsiteX151" fmla="*/ 1929775 w 5049473"/>
              <a:gd name="connsiteY151" fmla="*/ 2579213 h 2613972"/>
              <a:gd name="connsiteX152" fmla="*/ 1963520 w 5049473"/>
              <a:gd name="connsiteY152" fmla="*/ 2503195 h 2613972"/>
              <a:gd name="connsiteX153" fmla="*/ 2006337 w 5049473"/>
              <a:gd name="connsiteY153" fmla="*/ 2321766 h 2613972"/>
              <a:gd name="connsiteX154" fmla="*/ 2043349 w 5049473"/>
              <a:gd name="connsiteY154" fmla="*/ 2118566 h 2613972"/>
              <a:gd name="connsiteX155" fmla="*/ 2102495 w 5049473"/>
              <a:gd name="connsiteY155" fmla="*/ 1994469 h 2613972"/>
              <a:gd name="connsiteX156" fmla="*/ 2221512 w 5049473"/>
              <a:gd name="connsiteY156" fmla="*/ 1885975 h 2613972"/>
              <a:gd name="connsiteX157" fmla="*/ 2333362 w 5049473"/>
              <a:gd name="connsiteY157" fmla="*/ 1873365 h 2613972"/>
              <a:gd name="connsiteX158" fmla="*/ 2398949 w 5049473"/>
              <a:gd name="connsiteY158" fmla="*/ 1886338 h 2613972"/>
              <a:gd name="connsiteX159" fmla="*/ 2457006 w 5049473"/>
              <a:gd name="connsiteY159" fmla="*/ 1937138 h 2613972"/>
              <a:gd name="connsiteX160" fmla="*/ 2493292 w 5049473"/>
              <a:gd name="connsiteY160" fmla="*/ 1980680 h 2613972"/>
              <a:gd name="connsiteX161" fmla="*/ 2533387 w 5049473"/>
              <a:gd name="connsiteY161" fmla="*/ 2070850 h 2613972"/>
              <a:gd name="connsiteX162" fmla="*/ 2542550 w 5049473"/>
              <a:gd name="connsiteY162" fmla="*/ 2186783 h 2613972"/>
              <a:gd name="connsiteX163" fmla="*/ 2476600 w 5049473"/>
              <a:gd name="connsiteY163" fmla="*/ 2276772 h 2613972"/>
              <a:gd name="connsiteX164" fmla="*/ 2332092 w 5049473"/>
              <a:gd name="connsiteY164" fmla="*/ 2284845 h 2613972"/>
              <a:gd name="connsiteX165" fmla="*/ 2435144 w 5049473"/>
              <a:gd name="connsiteY165" fmla="*/ 2156666 h 2613972"/>
              <a:gd name="connsiteX166" fmla="*/ 2379899 w 5049473"/>
              <a:gd name="connsiteY166" fmla="*/ 2052435 h 2613972"/>
              <a:gd name="connsiteX167" fmla="*/ 2275577 w 5049473"/>
              <a:gd name="connsiteY167" fmla="*/ 2024223 h 2613972"/>
              <a:gd name="connsiteX168" fmla="*/ 2152206 w 5049473"/>
              <a:gd name="connsiteY168" fmla="*/ 2118566 h 2613972"/>
              <a:gd name="connsiteX169" fmla="*/ 2130435 w 5049473"/>
              <a:gd name="connsiteY169" fmla="*/ 2358052 h 2613972"/>
              <a:gd name="connsiteX170" fmla="*/ 2209265 w 5049473"/>
              <a:gd name="connsiteY170" fmla="*/ 2471898 h 2613972"/>
              <a:gd name="connsiteX171" fmla="*/ 2319120 w 5049473"/>
              <a:gd name="connsiteY171" fmla="*/ 2539480 h 2613972"/>
              <a:gd name="connsiteX172" fmla="*/ 2532662 w 5049473"/>
              <a:gd name="connsiteY172" fmla="*/ 2572682 h 2613972"/>
              <a:gd name="connsiteX173" fmla="*/ 2587635 w 5049473"/>
              <a:gd name="connsiteY173" fmla="*/ 2488680 h 2613972"/>
              <a:gd name="connsiteX174" fmla="*/ 2594892 w 5049473"/>
              <a:gd name="connsiteY174" fmla="*/ 2416109 h 2613972"/>
              <a:gd name="connsiteX175" fmla="*/ 2790835 w 5049473"/>
              <a:gd name="connsiteY175" fmla="*/ 2459652 h 2613972"/>
              <a:gd name="connsiteX176" fmla="*/ 2767612 w 5049473"/>
              <a:gd name="connsiteY176" fmla="*/ 2272145 h 2613972"/>
              <a:gd name="connsiteX177" fmla="*/ 2980246 w 5049473"/>
              <a:gd name="connsiteY177" fmla="*/ 2288837 h 2613972"/>
              <a:gd name="connsiteX178" fmla="*/ 2916474 w 5049473"/>
              <a:gd name="connsiteY178" fmla="*/ 2071576 h 2613972"/>
              <a:gd name="connsiteX179" fmla="*/ 3146435 w 5049473"/>
              <a:gd name="connsiteY179" fmla="*/ 2045995 h 2613972"/>
              <a:gd name="connsiteX180" fmla="*/ 3023063 w 5049473"/>
              <a:gd name="connsiteY180" fmla="*/ 1850052 h 2613972"/>
              <a:gd name="connsiteX181" fmla="*/ 3251300 w 5049473"/>
              <a:gd name="connsiteY181" fmla="*/ 1833179 h 2613972"/>
              <a:gd name="connsiteX182" fmla="*/ 3091099 w 5049473"/>
              <a:gd name="connsiteY182" fmla="*/ 1654109 h 2613972"/>
              <a:gd name="connsiteX183" fmla="*/ 3298835 w 5049473"/>
              <a:gd name="connsiteY183" fmla="*/ 1574280 h 2613972"/>
              <a:gd name="connsiteX184" fmla="*/ 3119402 w 5049473"/>
              <a:gd name="connsiteY184" fmla="*/ 1427233 h 2613972"/>
              <a:gd name="connsiteX185" fmla="*/ 3313349 w 5049473"/>
              <a:gd name="connsiteY185" fmla="*/ 1269480 h 2613972"/>
              <a:gd name="connsiteX186" fmla="*/ 3097993 w 5049473"/>
              <a:gd name="connsiteY186" fmla="*/ 1179401 h 2613972"/>
              <a:gd name="connsiteX187" fmla="*/ 3255292 w 5049473"/>
              <a:gd name="connsiteY187" fmla="*/ 1000966 h 2613972"/>
              <a:gd name="connsiteX188" fmla="*/ 3028325 w 5049473"/>
              <a:gd name="connsiteY188" fmla="*/ 929937 h 2613972"/>
              <a:gd name="connsiteX189" fmla="*/ 3131920 w 5049473"/>
              <a:gd name="connsiteY189" fmla="*/ 710680 h 2613972"/>
              <a:gd name="connsiteX190" fmla="*/ 2892435 w 5049473"/>
              <a:gd name="connsiteY190" fmla="*/ 652623 h 2613972"/>
              <a:gd name="connsiteX191" fmla="*/ 2976527 w 5049473"/>
              <a:gd name="connsiteY191" fmla="*/ 470741 h 2613972"/>
              <a:gd name="connsiteX192" fmla="*/ 2736950 w 5049473"/>
              <a:gd name="connsiteY192" fmla="*/ 453233 h 2613972"/>
              <a:gd name="connsiteX193" fmla="*/ 2725520 w 5049473"/>
              <a:gd name="connsiteY193" fmla="*/ 297023 h 2613972"/>
              <a:gd name="connsiteX194" fmla="*/ 2711006 w 5049473"/>
              <a:gd name="connsiteY194" fmla="*/ 238966 h 2613972"/>
              <a:gd name="connsiteX0" fmla="*/ 4779292 w 5049473"/>
              <a:gd name="connsiteY0" fmla="*/ 514738 h 2613972"/>
              <a:gd name="connsiteX1" fmla="*/ 4821292 w 5049473"/>
              <a:gd name="connsiteY1" fmla="*/ 565900 h 2613972"/>
              <a:gd name="connsiteX2" fmla="*/ 4891596 w 5049473"/>
              <a:gd name="connsiteY2" fmla="*/ 551023 h 2613972"/>
              <a:gd name="connsiteX3" fmla="*/ 4895406 w 5049473"/>
              <a:gd name="connsiteY3" fmla="*/ 471195 h 2613972"/>
              <a:gd name="connsiteX4" fmla="*/ 4843880 w 5049473"/>
              <a:gd name="connsiteY4" fmla="*/ 423479 h 2613972"/>
              <a:gd name="connsiteX5" fmla="*/ 4750263 w 5049473"/>
              <a:gd name="connsiteY5" fmla="*/ 427652 h 2613972"/>
              <a:gd name="connsiteX6" fmla="*/ 4684223 w 5049473"/>
              <a:gd name="connsiteY6" fmla="*/ 528435 h 2613972"/>
              <a:gd name="connsiteX7" fmla="*/ 4706720 w 5049473"/>
              <a:gd name="connsiteY7" fmla="*/ 674395 h 2613972"/>
              <a:gd name="connsiteX8" fmla="*/ 4801063 w 5049473"/>
              <a:gd name="connsiteY8" fmla="*/ 739709 h 2613972"/>
              <a:gd name="connsiteX9" fmla="*/ 4915000 w 5049473"/>
              <a:gd name="connsiteY9" fmla="*/ 721385 h 2613972"/>
              <a:gd name="connsiteX10" fmla="*/ 5038190 w 5049473"/>
              <a:gd name="connsiteY10" fmla="*/ 586946 h 2613972"/>
              <a:gd name="connsiteX11" fmla="*/ 5035106 w 5049473"/>
              <a:gd name="connsiteY11" fmla="*/ 445432 h 2613972"/>
              <a:gd name="connsiteX12" fmla="*/ 4960720 w 5049473"/>
              <a:gd name="connsiteY12" fmla="*/ 318795 h 2613972"/>
              <a:gd name="connsiteX13" fmla="*/ 4769676 w 5049473"/>
              <a:gd name="connsiteY13" fmla="*/ 166395 h 2613972"/>
              <a:gd name="connsiteX14" fmla="*/ 4568835 w 5049473"/>
              <a:gd name="connsiteY14" fmla="*/ 72052 h 2613972"/>
              <a:gd name="connsiteX15" fmla="*/ 4264035 w 5049473"/>
              <a:gd name="connsiteY15" fmla="*/ 6738 h 2613972"/>
              <a:gd name="connsiteX16" fmla="*/ 3939822 w 5049473"/>
              <a:gd name="connsiteY16" fmla="*/ 9550 h 2613972"/>
              <a:gd name="connsiteX17" fmla="*/ 3722380 w 5049473"/>
              <a:gd name="connsiteY17" fmla="*/ 72778 h 2613972"/>
              <a:gd name="connsiteX18" fmla="*/ 3547755 w 5049473"/>
              <a:gd name="connsiteY18" fmla="*/ 254932 h 2613972"/>
              <a:gd name="connsiteX19" fmla="*/ 3502035 w 5049473"/>
              <a:gd name="connsiteY19" fmla="*/ 427652 h 2613972"/>
              <a:gd name="connsiteX20" fmla="*/ 3501672 w 5049473"/>
              <a:gd name="connsiteY20" fmla="*/ 560095 h 2613972"/>
              <a:gd name="connsiteX21" fmla="*/ 3554649 w 5049473"/>
              <a:gd name="connsiteY21" fmla="*/ 674395 h 2613972"/>
              <a:gd name="connsiteX22" fmla="*/ 3638106 w 5049473"/>
              <a:gd name="connsiteY22" fmla="*/ 736806 h 2613972"/>
              <a:gd name="connsiteX23" fmla="*/ 3756397 w 5049473"/>
              <a:gd name="connsiteY23" fmla="*/ 759303 h 2613972"/>
              <a:gd name="connsiteX24" fmla="*/ 3886663 w 5049473"/>
              <a:gd name="connsiteY24" fmla="*/ 746966 h 2613972"/>
              <a:gd name="connsiteX25" fmla="*/ 3980643 w 5049473"/>
              <a:gd name="connsiteY25" fmla="*/ 665686 h 2613972"/>
              <a:gd name="connsiteX26" fmla="*/ 4000237 w 5049473"/>
              <a:gd name="connsiteY26" fmla="*/ 584043 h 2613972"/>
              <a:gd name="connsiteX27" fmla="*/ 3943450 w 5049473"/>
              <a:gd name="connsiteY27" fmla="*/ 487160 h 2613972"/>
              <a:gd name="connsiteX28" fmla="*/ 3866706 w 5049473"/>
              <a:gd name="connsiteY28" fmla="*/ 455229 h 2613972"/>
              <a:gd name="connsiteX29" fmla="*/ 3801120 w 5049473"/>
              <a:gd name="connsiteY29" fmla="*/ 466659 h 2613972"/>
              <a:gd name="connsiteX30" fmla="*/ 3763292 w 5049473"/>
              <a:gd name="connsiteY30" fmla="*/ 536509 h 2613972"/>
              <a:gd name="connsiteX31" fmla="*/ 3770005 w 5049473"/>
              <a:gd name="connsiteY31" fmla="*/ 633845 h 2613972"/>
              <a:gd name="connsiteX32" fmla="*/ 3681286 w 5049473"/>
              <a:gd name="connsiteY32" fmla="*/ 546669 h 2613972"/>
              <a:gd name="connsiteX33" fmla="*/ 3668949 w 5049473"/>
              <a:gd name="connsiteY33" fmla="*/ 442166 h 2613972"/>
              <a:gd name="connsiteX34" fmla="*/ 3724285 w 5049473"/>
              <a:gd name="connsiteY34" fmla="*/ 353992 h 2613972"/>
              <a:gd name="connsiteX35" fmla="*/ 3827427 w 5049473"/>
              <a:gd name="connsiteY35" fmla="*/ 318069 h 2613972"/>
              <a:gd name="connsiteX36" fmla="*/ 3959235 w 5049473"/>
              <a:gd name="connsiteY36" fmla="*/ 340566 h 2613972"/>
              <a:gd name="connsiteX37" fmla="*/ 4097120 w 5049473"/>
              <a:gd name="connsiteY37" fmla="*/ 485709 h 2613972"/>
              <a:gd name="connsiteX38" fmla="*/ 4111997 w 5049473"/>
              <a:gd name="connsiteY38" fmla="*/ 627586 h 2613972"/>
              <a:gd name="connsiteX39" fmla="*/ 4060835 w 5049473"/>
              <a:gd name="connsiteY39" fmla="*/ 775995 h 2613972"/>
              <a:gd name="connsiteX40" fmla="*/ 3946897 w 5049473"/>
              <a:gd name="connsiteY40" fmla="*/ 858000 h 2613972"/>
              <a:gd name="connsiteX41" fmla="*/ 3780255 w 5049473"/>
              <a:gd name="connsiteY41" fmla="*/ 892472 h 2613972"/>
              <a:gd name="connsiteX42" fmla="*/ 3567349 w 5049473"/>
              <a:gd name="connsiteY42" fmla="*/ 870338 h 2613972"/>
              <a:gd name="connsiteX43" fmla="*/ 3353626 w 5049473"/>
              <a:gd name="connsiteY43" fmla="*/ 705873 h 2613972"/>
              <a:gd name="connsiteX44" fmla="*/ 3189252 w 5049473"/>
              <a:gd name="connsiteY44" fmla="*/ 389915 h 2613972"/>
              <a:gd name="connsiteX45" fmla="*/ 3013629 w 5049473"/>
              <a:gd name="connsiteY45" fmla="*/ 211389 h 2613972"/>
              <a:gd name="connsiteX46" fmla="*/ 2684880 w 5049473"/>
              <a:gd name="connsiteY46" fmla="*/ 71326 h 2613972"/>
              <a:gd name="connsiteX47" fmla="*/ 2275577 w 5049473"/>
              <a:gd name="connsiteY47" fmla="*/ 28509 h 2613972"/>
              <a:gd name="connsiteX48" fmla="*/ 1745443 w 5049473"/>
              <a:gd name="connsiteY48" fmla="*/ 58626 h 2613972"/>
              <a:gd name="connsiteX49" fmla="*/ 1275906 w 5049473"/>
              <a:gd name="connsiteY49" fmla="*/ 154783 h 2613972"/>
              <a:gd name="connsiteX50" fmla="*/ 969292 w 5049473"/>
              <a:gd name="connsiteY50" fmla="*/ 267995 h 2613972"/>
              <a:gd name="connsiteX51" fmla="*/ 763189 w 5049473"/>
              <a:gd name="connsiteY51" fmla="*/ 427289 h 2613972"/>
              <a:gd name="connsiteX52" fmla="*/ 693520 w 5049473"/>
              <a:gd name="connsiteY52" fmla="*/ 507480 h 2613972"/>
              <a:gd name="connsiteX53" fmla="*/ 664492 w 5049473"/>
              <a:gd name="connsiteY53" fmla="*/ 551023 h 2613972"/>
              <a:gd name="connsiteX54" fmla="*/ 642720 w 5049473"/>
              <a:gd name="connsiteY54" fmla="*/ 616338 h 2613972"/>
              <a:gd name="connsiteX55" fmla="*/ 651792 w 5049473"/>
              <a:gd name="connsiteY55" fmla="*/ 747692 h 2613972"/>
              <a:gd name="connsiteX56" fmla="*/ 700052 w 5049473"/>
              <a:gd name="connsiteY56" fmla="*/ 811192 h 2613972"/>
              <a:gd name="connsiteX57" fmla="*/ 751577 w 5049473"/>
              <a:gd name="connsiteY57" fmla="*/ 811555 h 2613972"/>
              <a:gd name="connsiteX58" fmla="*/ 775889 w 5049473"/>
              <a:gd name="connsiteY58" fmla="*/ 755675 h 2613972"/>
              <a:gd name="connsiteX59" fmla="*/ 764640 w 5049473"/>
              <a:gd name="connsiteY59" fmla="*/ 686006 h 2613972"/>
              <a:gd name="connsiteX60" fmla="*/ 704769 w 5049473"/>
              <a:gd name="connsiteY60" fmla="*/ 651172 h 2613972"/>
              <a:gd name="connsiteX61" fmla="*/ 567246 w 5049473"/>
              <a:gd name="connsiteY61" fmla="*/ 645729 h 2613972"/>
              <a:gd name="connsiteX62" fmla="*/ 468549 w 5049473"/>
              <a:gd name="connsiteY62" fmla="*/ 688909 h 2613972"/>
              <a:gd name="connsiteX63" fmla="*/ 446777 w 5049473"/>
              <a:gd name="connsiteY63" fmla="*/ 761480 h 2613972"/>
              <a:gd name="connsiteX64" fmla="*/ 475806 w 5049473"/>
              <a:gd name="connsiteY64" fmla="*/ 855823 h 2613972"/>
              <a:gd name="connsiteX65" fmla="*/ 533863 w 5049473"/>
              <a:gd name="connsiteY65" fmla="*/ 848566 h 2613972"/>
              <a:gd name="connsiteX66" fmla="*/ 541120 w 5049473"/>
              <a:gd name="connsiteY66" fmla="*/ 826795 h 2613972"/>
              <a:gd name="connsiteX67" fmla="*/ 519349 w 5049473"/>
              <a:gd name="connsiteY67" fmla="*/ 746966 h 2613972"/>
              <a:gd name="connsiteX68" fmla="*/ 497577 w 5049473"/>
              <a:gd name="connsiteY68" fmla="*/ 732452 h 2613972"/>
              <a:gd name="connsiteX69" fmla="*/ 352435 w 5049473"/>
              <a:gd name="connsiteY69" fmla="*/ 739709 h 2613972"/>
              <a:gd name="connsiteX70" fmla="*/ 252286 w 5049473"/>
              <a:gd name="connsiteY70" fmla="*/ 797766 h 2613972"/>
              <a:gd name="connsiteX71" fmla="*/ 192777 w 5049473"/>
              <a:gd name="connsiteY71" fmla="*/ 899366 h 2613972"/>
              <a:gd name="connsiteX72" fmla="*/ 187335 w 5049473"/>
              <a:gd name="connsiteY72" fmla="*/ 1033260 h 2613972"/>
              <a:gd name="connsiteX73" fmla="*/ 218177 w 5049473"/>
              <a:gd name="connsiteY73" fmla="*/ 1077529 h 2613972"/>
              <a:gd name="connsiteX74" fmla="*/ 278049 w 5049473"/>
              <a:gd name="connsiteY74" fmla="*/ 1070272 h 2613972"/>
              <a:gd name="connsiteX75" fmla="*/ 297643 w 5049473"/>
              <a:gd name="connsiteY75" fmla="*/ 1029269 h 2613972"/>
              <a:gd name="connsiteX76" fmla="*/ 260995 w 5049473"/>
              <a:gd name="connsiteY76" fmla="*/ 964318 h 2613972"/>
              <a:gd name="connsiteX77" fmla="*/ 172095 w 5049473"/>
              <a:gd name="connsiteY77" fmla="*/ 958875 h 2613972"/>
              <a:gd name="connsiteX78" fmla="*/ 108957 w 5049473"/>
              <a:gd name="connsiteY78" fmla="*/ 1003143 h 2613972"/>
              <a:gd name="connsiteX79" fmla="*/ 54892 w 5049473"/>
              <a:gd name="connsiteY79" fmla="*/ 1073538 h 2613972"/>
              <a:gd name="connsiteX80" fmla="*/ 14252 w 5049473"/>
              <a:gd name="connsiteY80" fmla="*/ 1163526 h 2613972"/>
              <a:gd name="connsiteX81" fmla="*/ 20783 w 5049473"/>
              <a:gd name="connsiteY81" fmla="*/ 1268755 h 2613972"/>
              <a:gd name="connsiteX82" fmla="*/ 69406 w 5049473"/>
              <a:gd name="connsiteY82" fmla="*/ 1320280 h 2613972"/>
              <a:gd name="connsiteX83" fmla="*/ 112949 w 5049473"/>
              <a:gd name="connsiteY83" fmla="*/ 1349309 h 2613972"/>
              <a:gd name="connsiteX84" fmla="*/ 159032 w 5049473"/>
              <a:gd name="connsiteY84" fmla="*/ 1348583 h 2613972"/>
              <a:gd name="connsiteX85" fmla="*/ 217089 w 5049473"/>
              <a:gd name="connsiteY85" fmla="*/ 1323183 h 2613972"/>
              <a:gd name="connsiteX86" fmla="*/ 199672 w 5049473"/>
              <a:gd name="connsiteY86" fmla="*/ 1249886 h 2613972"/>
              <a:gd name="connsiteX87" fmla="*/ 124197 w 5049473"/>
              <a:gd name="connsiteY87" fmla="*/ 1242992 h 2613972"/>
              <a:gd name="connsiteX88" fmla="*/ 54892 w 5049473"/>
              <a:gd name="connsiteY88" fmla="*/ 1269480 h 2613972"/>
              <a:gd name="connsiteX89" fmla="*/ 33120 w 5049473"/>
              <a:gd name="connsiteY89" fmla="*/ 1305766 h 2613972"/>
              <a:gd name="connsiteX90" fmla="*/ 18606 w 5049473"/>
              <a:gd name="connsiteY90" fmla="*/ 1327538 h 2613972"/>
              <a:gd name="connsiteX91" fmla="*/ 4092 w 5049473"/>
              <a:gd name="connsiteY91" fmla="*/ 1386320 h 2613972"/>
              <a:gd name="connsiteX92" fmla="*/ 3729 w 5049473"/>
              <a:gd name="connsiteY92" fmla="*/ 1442926 h 2613972"/>
              <a:gd name="connsiteX93" fmla="*/ 47635 w 5049473"/>
              <a:gd name="connsiteY93" fmla="*/ 1501709 h 2613972"/>
              <a:gd name="connsiteX94" fmla="*/ 91177 w 5049473"/>
              <a:gd name="connsiteY94" fmla="*/ 1530738 h 2613972"/>
              <a:gd name="connsiteX95" fmla="*/ 127100 w 5049473"/>
              <a:gd name="connsiteY95" fmla="*/ 1575006 h 2613972"/>
              <a:gd name="connsiteX96" fmla="*/ 171006 w 5049473"/>
              <a:gd name="connsiteY96" fmla="*/ 1588795 h 2613972"/>
              <a:gd name="connsiteX97" fmla="*/ 228337 w 5049473"/>
              <a:gd name="connsiteY97" fmla="*/ 1568475 h 2613972"/>
              <a:gd name="connsiteX98" fmla="*/ 236683 w 5049473"/>
              <a:gd name="connsiteY98" fmla="*/ 1490460 h 2613972"/>
              <a:gd name="connsiteX99" fmla="*/ 157217 w 5049473"/>
              <a:gd name="connsiteY99" fmla="*/ 1472318 h 2613972"/>
              <a:gd name="connsiteX100" fmla="*/ 105692 w 5049473"/>
              <a:gd name="connsiteY100" fmla="*/ 1508966 h 2613972"/>
              <a:gd name="connsiteX101" fmla="*/ 105692 w 5049473"/>
              <a:gd name="connsiteY101" fmla="*/ 1704909 h 2613972"/>
              <a:gd name="connsiteX102" fmla="*/ 141615 w 5049473"/>
              <a:gd name="connsiteY102" fmla="*/ 1756072 h 2613972"/>
              <a:gd name="connsiteX103" fmla="*/ 192777 w 5049473"/>
              <a:gd name="connsiteY103" fmla="*/ 1799252 h 2613972"/>
              <a:gd name="connsiteX104" fmla="*/ 250835 w 5049473"/>
              <a:gd name="connsiteY104" fmla="*/ 1835538 h 2613972"/>
              <a:gd name="connsiteX105" fmla="*/ 359692 w 5049473"/>
              <a:gd name="connsiteY105" fmla="*/ 1828280 h 2613972"/>
              <a:gd name="connsiteX106" fmla="*/ 394163 w 5049473"/>
              <a:gd name="connsiteY106" fmla="*/ 1803243 h 2613972"/>
              <a:gd name="connsiteX107" fmla="*/ 410492 w 5049473"/>
              <a:gd name="connsiteY107" fmla="*/ 1704909 h 2613972"/>
              <a:gd name="connsiteX108" fmla="*/ 366949 w 5049473"/>
              <a:gd name="connsiteY108" fmla="*/ 1690395 h 2613972"/>
              <a:gd name="connsiteX109" fmla="*/ 316149 w 5049473"/>
              <a:gd name="connsiteY109" fmla="*/ 1697652 h 2613972"/>
              <a:gd name="connsiteX110" fmla="*/ 279863 w 5049473"/>
              <a:gd name="connsiteY110" fmla="*/ 1726680 h 2613972"/>
              <a:gd name="connsiteX111" fmla="*/ 265349 w 5049473"/>
              <a:gd name="connsiteY111" fmla="*/ 1791995 h 2613972"/>
              <a:gd name="connsiteX112" fmla="*/ 276235 w 5049473"/>
              <a:gd name="connsiteY112" fmla="*/ 1945846 h 2613972"/>
              <a:gd name="connsiteX113" fmla="*/ 331026 w 5049473"/>
              <a:gd name="connsiteY113" fmla="*/ 1991203 h 2613972"/>
              <a:gd name="connsiteX114" fmla="*/ 417749 w 5049473"/>
              <a:gd name="connsiteY114" fmla="*/ 2009709 h 2613972"/>
              <a:gd name="connsiteX115" fmla="*/ 526606 w 5049473"/>
              <a:gd name="connsiteY115" fmla="*/ 2002452 h 2613972"/>
              <a:gd name="connsiteX116" fmla="*/ 555635 w 5049473"/>
              <a:gd name="connsiteY116" fmla="*/ 1980680 h 2613972"/>
              <a:gd name="connsiteX117" fmla="*/ 599177 w 5049473"/>
              <a:gd name="connsiteY117" fmla="*/ 1951652 h 2613972"/>
              <a:gd name="connsiteX118" fmla="*/ 628206 w 5049473"/>
              <a:gd name="connsiteY118" fmla="*/ 1908109 h 2613972"/>
              <a:gd name="connsiteX119" fmla="*/ 613692 w 5049473"/>
              <a:gd name="connsiteY119" fmla="*/ 1842795 h 2613972"/>
              <a:gd name="connsiteX120" fmla="*/ 570149 w 5049473"/>
              <a:gd name="connsiteY120" fmla="*/ 1799252 h 2613972"/>
              <a:gd name="connsiteX121" fmla="*/ 528057 w 5049473"/>
              <a:gd name="connsiteY121" fmla="*/ 1807235 h 2613972"/>
              <a:gd name="connsiteX122" fmla="*/ 481249 w 5049473"/>
              <a:gd name="connsiteY122" fmla="*/ 1905206 h 2613972"/>
              <a:gd name="connsiteX123" fmla="*/ 555635 w 5049473"/>
              <a:gd name="connsiteY123" fmla="*/ 2002452 h 2613972"/>
              <a:gd name="connsiteX124" fmla="*/ 570149 w 5049473"/>
              <a:gd name="connsiteY124" fmla="*/ 2024223 h 2613972"/>
              <a:gd name="connsiteX125" fmla="*/ 700777 w 5049473"/>
              <a:gd name="connsiteY125" fmla="*/ 2075023 h 2613972"/>
              <a:gd name="connsiteX126" fmla="*/ 969292 w 5049473"/>
              <a:gd name="connsiteY126" fmla="*/ 2154852 h 2613972"/>
              <a:gd name="connsiteX127" fmla="*/ 1110534 w 5049473"/>
              <a:gd name="connsiteY127" fmla="*/ 2153673 h 2613972"/>
              <a:gd name="connsiteX128" fmla="*/ 1259033 w 5049473"/>
              <a:gd name="connsiteY128" fmla="*/ 2060237 h 2613972"/>
              <a:gd name="connsiteX129" fmla="*/ 1331514 w 5049473"/>
              <a:gd name="connsiteY129" fmla="*/ 1952559 h 2613972"/>
              <a:gd name="connsiteX130" fmla="*/ 1291418 w 5049473"/>
              <a:gd name="connsiteY130" fmla="*/ 1838440 h 2613972"/>
              <a:gd name="connsiteX131" fmla="*/ 1223292 w 5049473"/>
              <a:gd name="connsiteY131" fmla="*/ 1821023 h 2613972"/>
              <a:gd name="connsiteX132" fmla="*/ 1146820 w 5049473"/>
              <a:gd name="connsiteY132" fmla="*/ 1832272 h 2613972"/>
              <a:gd name="connsiteX133" fmla="*/ 1107177 w 5049473"/>
              <a:gd name="connsiteY133" fmla="*/ 1900852 h 2613972"/>
              <a:gd name="connsiteX134" fmla="*/ 1123506 w 5049473"/>
              <a:gd name="connsiteY134" fmla="*/ 2009709 h 2613972"/>
              <a:gd name="connsiteX135" fmla="*/ 1016282 w 5049473"/>
              <a:gd name="connsiteY135" fmla="*/ 1975782 h 2613972"/>
              <a:gd name="connsiteX136" fmla="*/ 1000679 w 5049473"/>
              <a:gd name="connsiteY136" fmla="*/ 1844972 h 2613972"/>
              <a:gd name="connsiteX137" fmla="*/ 1108629 w 5049473"/>
              <a:gd name="connsiteY137" fmla="*/ 1717337 h 2613972"/>
              <a:gd name="connsiteX138" fmla="*/ 1230549 w 5049473"/>
              <a:gd name="connsiteY138" fmla="*/ 1697652 h 2613972"/>
              <a:gd name="connsiteX139" fmla="*/ 1339406 w 5049473"/>
              <a:gd name="connsiteY139" fmla="*/ 1704909 h 2613972"/>
              <a:gd name="connsiteX140" fmla="*/ 1426492 w 5049473"/>
              <a:gd name="connsiteY140" fmla="*/ 1748452 h 2613972"/>
              <a:gd name="connsiteX141" fmla="*/ 1480557 w 5049473"/>
              <a:gd name="connsiteY141" fmla="*/ 1799252 h 2613972"/>
              <a:gd name="connsiteX142" fmla="*/ 1510312 w 5049473"/>
              <a:gd name="connsiteY142" fmla="*/ 1866380 h 2613972"/>
              <a:gd name="connsiteX143" fmla="*/ 1511037 w 5049473"/>
              <a:gd name="connsiteY143" fmla="*/ 1968706 h 2613972"/>
              <a:gd name="connsiteX144" fmla="*/ 1463866 w 5049473"/>
              <a:gd name="connsiteY144" fmla="*/ 2053615 h 2613972"/>
              <a:gd name="connsiteX145" fmla="*/ 1404720 w 5049473"/>
              <a:gd name="connsiteY145" fmla="*/ 2169366 h 2613972"/>
              <a:gd name="connsiteX146" fmla="*/ 1368435 w 5049473"/>
              <a:gd name="connsiteY146" fmla="*/ 2299995 h 2613972"/>
              <a:gd name="connsiteX147" fmla="*/ 1370975 w 5049473"/>
              <a:gd name="connsiteY147" fmla="*/ 2456023 h 2613972"/>
              <a:gd name="connsiteX148" fmla="*/ 1513577 w 5049473"/>
              <a:gd name="connsiteY148" fmla="*/ 2561252 h 2613972"/>
              <a:gd name="connsiteX149" fmla="*/ 1636949 w 5049473"/>
              <a:gd name="connsiteY149" fmla="*/ 2597538 h 2613972"/>
              <a:gd name="connsiteX150" fmla="*/ 1813297 w 5049473"/>
              <a:gd name="connsiteY150" fmla="*/ 2613957 h 2613972"/>
              <a:gd name="connsiteX151" fmla="*/ 1929775 w 5049473"/>
              <a:gd name="connsiteY151" fmla="*/ 2579213 h 2613972"/>
              <a:gd name="connsiteX152" fmla="*/ 1963520 w 5049473"/>
              <a:gd name="connsiteY152" fmla="*/ 2503195 h 2613972"/>
              <a:gd name="connsiteX153" fmla="*/ 2006337 w 5049473"/>
              <a:gd name="connsiteY153" fmla="*/ 2321766 h 2613972"/>
              <a:gd name="connsiteX154" fmla="*/ 2043349 w 5049473"/>
              <a:gd name="connsiteY154" fmla="*/ 2118566 h 2613972"/>
              <a:gd name="connsiteX155" fmla="*/ 2102495 w 5049473"/>
              <a:gd name="connsiteY155" fmla="*/ 1994469 h 2613972"/>
              <a:gd name="connsiteX156" fmla="*/ 2221512 w 5049473"/>
              <a:gd name="connsiteY156" fmla="*/ 1885975 h 2613972"/>
              <a:gd name="connsiteX157" fmla="*/ 2333362 w 5049473"/>
              <a:gd name="connsiteY157" fmla="*/ 1873365 h 2613972"/>
              <a:gd name="connsiteX158" fmla="*/ 2398949 w 5049473"/>
              <a:gd name="connsiteY158" fmla="*/ 1886338 h 2613972"/>
              <a:gd name="connsiteX159" fmla="*/ 2457006 w 5049473"/>
              <a:gd name="connsiteY159" fmla="*/ 1937138 h 2613972"/>
              <a:gd name="connsiteX160" fmla="*/ 2493292 w 5049473"/>
              <a:gd name="connsiteY160" fmla="*/ 1980680 h 2613972"/>
              <a:gd name="connsiteX161" fmla="*/ 2533387 w 5049473"/>
              <a:gd name="connsiteY161" fmla="*/ 2070850 h 2613972"/>
              <a:gd name="connsiteX162" fmla="*/ 2542550 w 5049473"/>
              <a:gd name="connsiteY162" fmla="*/ 2186783 h 2613972"/>
              <a:gd name="connsiteX163" fmla="*/ 2476600 w 5049473"/>
              <a:gd name="connsiteY163" fmla="*/ 2276772 h 2613972"/>
              <a:gd name="connsiteX164" fmla="*/ 2332092 w 5049473"/>
              <a:gd name="connsiteY164" fmla="*/ 2284845 h 2613972"/>
              <a:gd name="connsiteX165" fmla="*/ 2435144 w 5049473"/>
              <a:gd name="connsiteY165" fmla="*/ 2156666 h 2613972"/>
              <a:gd name="connsiteX166" fmla="*/ 2379899 w 5049473"/>
              <a:gd name="connsiteY166" fmla="*/ 2052435 h 2613972"/>
              <a:gd name="connsiteX167" fmla="*/ 2275577 w 5049473"/>
              <a:gd name="connsiteY167" fmla="*/ 2024223 h 2613972"/>
              <a:gd name="connsiteX168" fmla="*/ 2152206 w 5049473"/>
              <a:gd name="connsiteY168" fmla="*/ 2118566 h 2613972"/>
              <a:gd name="connsiteX169" fmla="*/ 2130435 w 5049473"/>
              <a:gd name="connsiteY169" fmla="*/ 2358052 h 2613972"/>
              <a:gd name="connsiteX170" fmla="*/ 2209265 w 5049473"/>
              <a:gd name="connsiteY170" fmla="*/ 2471898 h 2613972"/>
              <a:gd name="connsiteX171" fmla="*/ 2319120 w 5049473"/>
              <a:gd name="connsiteY171" fmla="*/ 2539480 h 2613972"/>
              <a:gd name="connsiteX172" fmla="*/ 2532662 w 5049473"/>
              <a:gd name="connsiteY172" fmla="*/ 2572682 h 2613972"/>
              <a:gd name="connsiteX173" fmla="*/ 2587635 w 5049473"/>
              <a:gd name="connsiteY173" fmla="*/ 2488680 h 2613972"/>
              <a:gd name="connsiteX174" fmla="*/ 2594892 w 5049473"/>
              <a:gd name="connsiteY174" fmla="*/ 2416109 h 2613972"/>
              <a:gd name="connsiteX175" fmla="*/ 2790835 w 5049473"/>
              <a:gd name="connsiteY175" fmla="*/ 2459652 h 2613972"/>
              <a:gd name="connsiteX176" fmla="*/ 2767612 w 5049473"/>
              <a:gd name="connsiteY176" fmla="*/ 2272145 h 2613972"/>
              <a:gd name="connsiteX177" fmla="*/ 2980246 w 5049473"/>
              <a:gd name="connsiteY177" fmla="*/ 2288837 h 2613972"/>
              <a:gd name="connsiteX178" fmla="*/ 2916474 w 5049473"/>
              <a:gd name="connsiteY178" fmla="*/ 2071576 h 2613972"/>
              <a:gd name="connsiteX179" fmla="*/ 3146435 w 5049473"/>
              <a:gd name="connsiteY179" fmla="*/ 2045995 h 2613972"/>
              <a:gd name="connsiteX180" fmla="*/ 3023063 w 5049473"/>
              <a:gd name="connsiteY180" fmla="*/ 1850052 h 2613972"/>
              <a:gd name="connsiteX181" fmla="*/ 3251300 w 5049473"/>
              <a:gd name="connsiteY181" fmla="*/ 1833179 h 2613972"/>
              <a:gd name="connsiteX182" fmla="*/ 3091099 w 5049473"/>
              <a:gd name="connsiteY182" fmla="*/ 1654109 h 2613972"/>
              <a:gd name="connsiteX183" fmla="*/ 3298835 w 5049473"/>
              <a:gd name="connsiteY183" fmla="*/ 1574280 h 2613972"/>
              <a:gd name="connsiteX184" fmla="*/ 3119402 w 5049473"/>
              <a:gd name="connsiteY184" fmla="*/ 1427233 h 2613972"/>
              <a:gd name="connsiteX185" fmla="*/ 3313349 w 5049473"/>
              <a:gd name="connsiteY185" fmla="*/ 1269480 h 2613972"/>
              <a:gd name="connsiteX186" fmla="*/ 3097993 w 5049473"/>
              <a:gd name="connsiteY186" fmla="*/ 1179401 h 2613972"/>
              <a:gd name="connsiteX187" fmla="*/ 3255292 w 5049473"/>
              <a:gd name="connsiteY187" fmla="*/ 1000966 h 2613972"/>
              <a:gd name="connsiteX188" fmla="*/ 3028325 w 5049473"/>
              <a:gd name="connsiteY188" fmla="*/ 929937 h 2613972"/>
              <a:gd name="connsiteX189" fmla="*/ 3131920 w 5049473"/>
              <a:gd name="connsiteY189" fmla="*/ 710680 h 2613972"/>
              <a:gd name="connsiteX190" fmla="*/ 2892435 w 5049473"/>
              <a:gd name="connsiteY190" fmla="*/ 652623 h 2613972"/>
              <a:gd name="connsiteX191" fmla="*/ 2976527 w 5049473"/>
              <a:gd name="connsiteY191" fmla="*/ 470741 h 2613972"/>
              <a:gd name="connsiteX192" fmla="*/ 2736950 w 5049473"/>
              <a:gd name="connsiteY192" fmla="*/ 453233 h 2613972"/>
              <a:gd name="connsiteX193" fmla="*/ 2725520 w 5049473"/>
              <a:gd name="connsiteY193" fmla="*/ 297023 h 2613972"/>
              <a:gd name="connsiteX194" fmla="*/ 2711006 w 5049473"/>
              <a:gd name="connsiteY194" fmla="*/ 238966 h 2613972"/>
              <a:gd name="connsiteX0" fmla="*/ 4779292 w 5049473"/>
              <a:gd name="connsiteY0" fmla="*/ 514738 h 2613972"/>
              <a:gd name="connsiteX1" fmla="*/ 4821292 w 5049473"/>
              <a:gd name="connsiteY1" fmla="*/ 565900 h 2613972"/>
              <a:gd name="connsiteX2" fmla="*/ 4891596 w 5049473"/>
              <a:gd name="connsiteY2" fmla="*/ 551023 h 2613972"/>
              <a:gd name="connsiteX3" fmla="*/ 4895406 w 5049473"/>
              <a:gd name="connsiteY3" fmla="*/ 471195 h 2613972"/>
              <a:gd name="connsiteX4" fmla="*/ 4843880 w 5049473"/>
              <a:gd name="connsiteY4" fmla="*/ 423479 h 2613972"/>
              <a:gd name="connsiteX5" fmla="*/ 4750263 w 5049473"/>
              <a:gd name="connsiteY5" fmla="*/ 427652 h 2613972"/>
              <a:gd name="connsiteX6" fmla="*/ 4684223 w 5049473"/>
              <a:gd name="connsiteY6" fmla="*/ 528435 h 2613972"/>
              <a:gd name="connsiteX7" fmla="*/ 4706720 w 5049473"/>
              <a:gd name="connsiteY7" fmla="*/ 674395 h 2613972"/>
              <a:gd name="connsiteX8" fmla="*/ 4801063 w 5049473"/>
              <a:gd name="connsiteY8" fmla="*/ 739709 h 2613972"/>
              <a:gd name="connsiteX9" fmla="*/ 4915000 w 5049473"/>
              <a:gd name="connsiteY9" fmla="*/ 721385 h 2613972"/>
              <a:gd name="connsiteX10" fmla="*/ 5038190 w 5049473"/>
              <a:gd name="connsiteY10" fmla="*/ 586946 h 2613972"/>
              <a:gd name="connsiteX11" fmla="*/ 5035106 w 5049473"/>
              <a:gd name="connsiteY11" fmla="*/ 445432 h 2613972"/>
              <a:gd name="connsiteX12" fmla="*/ 4960720 w 5049473"/>
              <a:gd name="connsiteY12" fmla="*/ 318795 h 2613972"/>
              <a:gd name="connsiteX13" fmla="*/ 4769676 w 5049473"/>
              <a:gd name="connsiteY13" fmla="*/ 166395 h 2613972"/>
              <a:gd name="connsiteX14" fmla="*/ 4568835 w 5049473"/>
              <a:gd name="connsiteY14" fmla="*/ 72052 h 2613972"/>
              <a:gd name="connsiteX15" fmla="*/ 4264035 w 5049473"/>
              <a:gd name="connsiteY15" fmla="*/ 6738 h 2613972"/>
              <a:gd name="connsiteX16" fmla="*/ 3939822 w 5049473"/>
              <a:gd name="connsiteY16" fmla="*/ 9550 h 2613972"/>
              <a:gd name="connsiteX17" fmla="*/ 3722380 w 5049473"/>
              <a:gd name="connsiteY17" fmla="*/ 72778 h 2613972"/>
              <a:gd name="connsiteX18" fmla="*/ 3547755 w 5049473"/>
              <a:gd name="connsiteY18" fmla="*/ 254932 h 2613972"/>
              <a:gd name="connsiteX19" fmla="*/ 3502035 w 5049473"/>
              <a:gd name="connsiteY19" fmla="*/ 427652 h 2613972"/>
              <a:gd name="connsiteX20" fmla="*/ 3501672 w 5049473"/>
              <a:gd name="connsiteY20" fmla="*/ 560095 h 2613972"/>
              <a:gd name="connsiteX21" fmla="*/ 3554649 w 5049473"/>
              <a:gd name="connsiteY21" fmla="*/ 674395 h 2613972"/>
              <a:gd name="connsiteX22" fmla="*/ 3638106 w 5049473"/>
              <a:gd name="connsiteY22" fmla="*/ 736806 h 2613972"/>
              <a:gd name="connsiteX23" fmla="*/ 3756397 w 5049473"/>
              <a:gd name="connsiteY23" fmla="*/ 759303 h 2613972"/>
              <a:gd name="connsiteX24" fmla="*/ 3886663 w 5049473"/>
              <a:gd name="connsiteY24" fmla="*/ 746966 h 2613972"/>
              <a:gd name="connsiteX25" fmla="*/ 3980643 w 5049473"/>
              <a:gd name="connsiteY25" fmla="*/ 665686 h 2613972"/>
              <a:gd name="connsiteX26" fmla="*/ 4000237 w 5049473"/>
              <a:gd name="connsiteY26" fmla="*/ 584043 h 2613972"/>
              <a:gd name="connsiteX27" fmla="*/ 3943450 w 5049473"/>
              <a:gd name="connsiteY27" fmla="*/ 487160 h 2613972"/>
              <a:gd name="connsiteX28" fmla="*/ 3866706 w 5049473"/>
              <a:gd name="connsiteY28" fmla="*/ 455229 h 2613972"/>
              <a:gd name="connsiteX29" fmla="*/ 3801120 w 5049473"/>
              <a:gd name="connsiteY29" fmla="*/ 466659 h 2613972"/>
              <a:gd name="connsiteX30" fmla="*/ 3763292 w 5049473"/>
              <a:gd name="connsiteY30" fmla="*/ 536509 h 2613972"/>
              <a:gd name="connsiteX31" fmla="*/ 3770005 w 5049473"/>
              <a:gd name="connsiteY31" fmla="*/ 633845 h 2613972"/>
              <a:gd name="connsiteX32" fmla="*/ 3681286 w 5049473"/>
              <a:gd name="connsiteY32" fmla="*/ 546669 h 2613972"/>
              <a:gd name="connsiteX33" fmla="*/ 3668949 w 5049473"/>
              <a:gd name="connsiteY33" fmla="*/ 442166 h 2613972"/>
              <a:gd name="connsiteX34" fmla="*/ 3724285 w 5049473"/>
              <a:gd name="connsiteY34" fmla="*/ 353992 h 2613972"/>
              <a:gd name="connsiteX35" fmla="*/ 3827427 w 5049473"/>
              <a:gd name="connsiteY35" fmla="*/ 318069 h 2613972"/>
              <a:gd name="connsiteX36" fmla="*/ 3959235 w 5049473"/>
              <a:gd name="connsiteY36" fmla="*/ 340566 h 2613972"/>
              <a:gd name="connsiteX37" fmla="*/ 4097120 w 5049473"/>
              <a:gd name="connsiteY37" fmla="*/ 485709 h 2613972"/>
              <a:gd name="connsiteX38" fmla="*/ 4111997 w 5049473"/>
              <a:gd name="connsiteY38" fmla="*/ 627586 h 2613972"/>
              <a:gd name="connsiteX39" fmla="*/ 4060835 w 5049473"/>
              <a:gd name="connsiteY39" fmla="*/ 775995 h 2613972"/>
              <a:gd name="connsiteX40" fmla="*/ 3946897 w 5049473"/>
              <a:gd name="connsiteY40" fmla="*/ 858000 h 2613972"/>
              <a:gd name="connsiteX41" fmla="*/ 3780255 w 5049473"/>
              <a:gd name="connsiteY41" fmla="*/ 892472 h 2613972"/>
              <a:gd name="connsiteX42" fmla="*/ 3567349 w 5049473"/>
              <a:gd name="connsiteY42" fmla="*/ 870338 h 2613972"/>
              <a:gd name="connsiteX43" fmla="*/ 3353626 w 5049473"/>
              <a:gd name="connsiteY43" fmla="*/ 705873 h 2613972"/>
              <a:gd name="connsiteX44" fmla="*/ 3189252 w 5049473"/>
              <a:gd name="connsiteY44" fmla="*/ 389915 h 2613972"/>
              <a:gd name="connsiteX45" fmla="*/ 3013629 w 5049473"/>
              <a:gd name="connsiteY45" fmla="*/ 211389 h 2613972"/>
              <a:gd name="connsiteX46" fmla="*/ 2684880 w 5049473"/>
              <a:gd name="connsiteY46" fmla="*/ 71326 h 2613972"/>
              <a:gd name="connsiteX47" fmla="*/ 2275577 w 5049473"/>
              <a:gd name="connsiteY47" fmla="*/ 28509 h 2613972"/>
              <a:gd name="connsiteX48" fmla="*/ 1745443 w 5049473"/>
              <a:gd name="connsiteY48" fmla="*/ 58626 h 2613972"/>
              <a:gd name="connsiteX49" fmla="*/ 1275906 w 5049473"/>
              <a:gd name="connsiteY49" fmla="*/ 154783 h 2613972"/>
              <a:gd name="connsiteX50" fmla="*/ 969292 w 5049473"/>
              <a:gd name="connsiteY50" fmla="*/ 267995 h 2613972"/>
              <a:gd name="connsiteX51" fmla="*/ 763189 w 5049473"/>
              <a:gd name="connsiteY51" fmla="*/ 427289 h 2613972"/>
              <a:gd name="connsiteX52" fmla="*/ 693520 w 5049473"/>
              <a:gd name="connsiteY52" fmla="*/ 507480 h 2613972"/>
              <a:gd name="connsiteX53" fmla="*/ 664492 w 5049473"/>
              <a:gd name="connsiteY53" fmla="*/ 551023 h 2613972"/>
              <a:gd name="connsiteX54" fmla="*/ 642720 w 5049473"/>
              <a:gd name="connsiteY54" fmla="*/ 616338 h 2613972"/>
              <a:gd name="connsiteX55" fmla="*/ 651792 w 5049473"/>
              <a:gd name="connsiteY55" fmla="*/ 747692 h 2613972"/>
              <a:gd name="connsiteX56" fmla="*/ 700052 w 5049473"/>
              <a:gd name="connsiteY56" fmla="*/ 811192 h 2613972"/>
              <a:gd name="connsiteX57" fmla="*/ 751577 w 5049473"/>
              <a:gd name="connsiteY57" fmla="*/ 811555 h 2613972"/>
              <a:gd name="connsiteX58" fmla="*/ 775889 w 5049473"/>
              <a:gd name="connsiteY58" fmla="*/ 755675 h 2613972"/>
              <a:gd name="connsiteX59" fmla="*/ 764640 w 5049473"/>
              <a:gd name="connsiteY59" fmla="*/ 686006 h 2613972"/>
              <a:gd name="connsiteX60" fmla="*/ 704769 w 5049473"/>
              <a:gd name="connsiteY60" fmla="*/ 651172 h 2613972"/>
              <a:gd name="connsiteX61" fmla="*/ 567246 w 5049473"/>
              <a:gd name="connsiteY61" fmla="*/ 645729 h 2613972"/>
              <a:gd name="connsiteX62" fmla="*/ 468549 w 5049473"/>
              <a:gd name="connsiteY62" fmla="*/ 688909 h 2613972"/>
              <a:gd name="connsiteX63" fmla="*/ 446777 w 5049473"/>
              <a:gd name="connsiteY63" fmla="*/ 761480 h 2613972"/>
              <a:gd name="connsiteX64" fmla="*/ 475806 w 5049473"/>
              <a:gd name="connsiteY64" fmla="*/ 855823 h 2613972"/>
              <a:gd name="connsiteX65" fmla="*/ 533863 w 5049473"/>
              <a:gd name="connsiteY65" fmla="*/ 848566 h 2613972"/>
              <a:gd name="connsiteX66" fmla="*/ 541120 w 5049473"/>
              <a:gd name="connsiteY66" fmla="*/ 826795 h 2613972"/>
              <a:gd name="connsiteX67" fmla="*/ 519349 w 5049473"/>
              <a:gd name="connsiteY67" fmla="*/ 746966 h 2613972"/>
              <a:gd name="connsiteX68" fmla="*/ 497577 w 5049473"/>
              <a:gd name="connsiteY68" fmla="*/ 732452 h 2613972"/>
              <a:gd name="connsiteX69" fmla="*/ 352435 w 5049473"/>
              <a:gd name="connsiteY69" fmla="*/ 739709 h 2613972"/>
              <a:gd name="connsiteX70" fmla="*/ 252286 w 5049473"/>
              <a:gd name="connsiteY70" fmla="*/ 797766 h 2613972"/>
              <a:gd name="connsiteX71" fmla="*/ 192777 w 5049473"/>
              <a:gd name="connsiteY71" fmla="*/ 899366 h 2613972"/>
              <a:gd name="connsiteX72" fmla="*/ 187335 w 5049473"/>
              <a:gd name="connsiteY72" fmla="*/ 1033260 h 2613972"/>
              <a:gd name="connsiteX73" fmla="*/ 218177 w 5049473"/>
              <a:gd name="connsiteY73" fmla="*/ 1077529 h 2613972"/>
              <a:gd name="connsiteX74" fmla="*/ 278049 w 5049473"/>
              <a:gd name="connsiteY74" fmla="*/ 1070272 h 2613972"/>
              <a:gd name="connsiteX75" fmla="*/ 297643 w 5049473"/>
              <a:gd name="connsiteY75" fmla="*/ 1029269 h 2613972"/>
              <a:gd name="connsiteX76" fmla="*/ 260995 w 5049473"/>
              <a:gd name="connsiteY76" fmla="*/ 964318 h 2613972"/>
              <a:gd name="connsiteX77" fmla="*/ 172095 w 5049473"/>
              <a:gd name="connsiteY77" fmla="*/ 958875 h 2613972"/>
              <a:gd name="connsiteX78" fmla="*/ 108957 w 5049473"/>
              <a:gd name="connsiteY78" fmla="*/ 1003143 h 2613972"/>
              <a:gd name="connsiteX79" fmla="*/ 54892 w 5049473"/>
              <a:gd name="connsiteY79" fmla="*/ 1073538 h 2613972"/>
              <a:gd name="connsiteX80" fmla="*/ 14252 w 5049473"/>
              <a:gd name="connsiteY80" fmla="*/ 1163526 h 2613972"/>
              <a:gd name="connsiteX81" fmla="*/ 20783 w 5049473"/>
              <a:gd name="connsiteY81" fmla="*/ 1268755 h 2613972"/>
              <a:gd name="connsiteX82" fmla="*/ 69406 w 5049473"/>
              <a:gd name="connsiteY82" fmla="*/ 1320280 h 2613972"/>
              <a:gd name="connsiteX83" fmla="*/ 112949 w 5049473"/>
              <a:gd name="connsiteY83" fmla="*/ 1349309 h 2613972"/>
              <a:gd name="connsiteX84" fmla="*/ 159032 w 5049473"/>
              <a:gd name="connsiteY84" fmla="*/ 1348583 h 2613972"/>
              <a:gd name="connsiteX85" fmla="*/ 217089 w 5049473"/>
              <a:gd name="connsiteY85" fmla="*/ 1323183 h 2613972"/>
              <a:gd name="connsiteX86" fmla="*/ 199672 w 5049473"/>
              <a:gd name="connsiteY86" fmla="*/ 1249886 h 2613972"/>
              <a:gd name="connsiteX87" fmla="*/ 124197 w 5049473"/>
              <a:gd name="connsiteY87" fmla="*/ 1242992 h 2613972"/>
              <a:gd name="connsiteX88" fmla="*/ 54892 w 5049473"/>
              <a:gd name="connsiteY88" fmla="*/ 1269480 h 2613972"/>
              <a:gd name="connsiteX89" fmla="*/ 33120 w 5049473"/>
              <a:gd name="connsiteY89" fmla="*/ 1305766 h 2613972"/>
              <a:gd name="connsiteX90" fmla="*/ 18606 w 5049473"/>
              <a:gd name="connsiteY90" fmla="*/ 1327538 h 2613972"/>
              <a:gd name="connsiteX91" fmla="*/ 4092 w 5049473"/>
              <a:gd name="connsiteY91" fmla="*/ 1386320 h 2613972"/>
              <a:gd name="connsiteX92" fmla="*/ 3729 w 5049473"/>
              <a:gd name="connsiteY92" fmla="*/ 1442926 h 2613972"/>
              <a:gd name="connsiteX93" fmla="*/ 47635 w 5049473"/>
              <a:gd name="connsiteY93" fmla="*/ 1501709 h 2613972"/>
              <a:gd name="connsiteX94" fmla="*/ 91177 w 5049473"/>
              <a:gd name="connsiteY94" fmla="*/ 1530738 h 2613972"/>
              <a:gd name="connsiteX95" fmla="*/ 127100 w 5049473"/>
              <a:gd name="connsiteY95" fmla="*/ 1575006 h 2613972"/>
              <a:gd name="connsiteX96" fmla="*/ 171006 w 5049473"/>
              <a:gd name="connsiteY96" fmla="*/ 1588795 h 2613972"/>
              <a:gd name="connsiteX97" fmla="*/ 228337 w 5049473"/>
              <a:gd name="connsiteY97" fmla="*/ 1568475 h 2613972"/>
              <a:gd name="connsiteX98" fmla="*/ 236683 w 5049473"/>
              <a:gd name="connsiteY98" fmla="*/ 1490460 h 2613972"/>
              <a:gd name="connsiteX99" fmla="*/ 157217 w 5049473"/>
              <a:gd name="connsiteY99" fmla="*/ 1472318 h 2613972"/>
              <a:gd name="connsiteX100" fmla="*/ 105692 w 5049473"/>
              <a:gd name="connsiteY100" fmla="*/ 1508966 h 2613972"/>
              <a:gd name="connsiteX101" fmla="*/ 105692 w 5049473"/>
              <a:gd name="connsiteY101" fmla="*/ 1704909 h 2613972"/>
              <a:gd name="connsiteX102" fmla="*/ 141615 w 5049473"/>
              <a:gd name="connsiteY102" fmla="*/ 1756072 h 2613972"/>
              <a:gd name="connsiteX103" fmla="*/ 192777 w 5049473"/>
              <a:gd name="connsiteY103" fmla="*/ 1799252 h 2613972"/>
              <a:gd name="connsiteX104" fmla="*/ 250835 w 5049473"/>
              <a:gd name="connsiteY104" fmla="*/ 1835538 h 2613972"/>
              <a:gd name="connsiteX105" fmla="*/ 359692 w 5049473"/>
              <a:gd name="connsiteY105" fmla="*/ 1828280 h 2613972"/>
              <a:gd name="connsiteX106" fmla="*/ 394163 w 5049473"/>
              <a:gd name="connsiteY106" fmla="*/ 1803243 h 2613972"/>
              <a:gd name="connsiteX107" fmla="*/ 410492 w 5049473"/>
              <a:gd name="connsiteY107" fmla="*/ 1704909 h 2613972"/>
              <a:gd name="connsiteX108" fmla="*/ 366949 w 5049473"/>
              <a:gd name="connsiteY108" fmla="*/ 1690395 h 2613972"/>
              <a:gd name="connsiteX109" fmla="*/ 316149 w 5049473"/>
              <a:gd name="connsiteY109" fmla="*/ 1697652 h 2613972"/>
              <a:gd name="connsiteX110" fmla="*/ 279863 w 5049473"/>
              <a:gd name="connsiteY110" fmla="*/ 1726680 h 2613972"/>
              <a:gd name="connsiteX111" fmla="*/ 265349 w 5049473"/>
              <a:gd name="connsiteY111" fmla="*/ 1791995 h 2613972"/>
              <a:gd name="connsiteX112" fmla="*/ 276235 w 5049473"/>
              <a:gd name="connsiteY112" fmla="*/ 1945846 h 2613972"/>
              <a:gd name="connsiteX113" fmla="*/ 331026 w 5049473"/>
              <a:gd name="connsiteY113" fmla="*/ 1991203 h 2613972"/>
              <a:gd name="connsiteX114" fmla="*/ 417749 w 5049473"/>
              <a:gd name="connsiteY114" fmla="*/ 2009709 h 2613972"/>
              <a:gd name="connsiteX115" fmla="*/ 526606 w 5049473"/>
              <a:gd name="connsiteY115" fmla="*/ 2002452 h 2613972"/>
              <a:gd name="connsiteX116" fmla="*/ 555635 w 5049473"/>
              <a:gd name="connsiteY116" fmla="*/ 1980680 h 2613972"/>
              <a:gd name="connsiteX117" fmla="*/ 599177 w 5049473"/>
              <a:gd name="connsiteY117" fmla="*/ 1951652 h 2613972"/>
              <a:gd name="connsiteX118" fmla="*/ 628206 w 5049473"/>
              <a:gd name="connsiteY118" fmla="*/ 1908109 h 2613972"/>
              <a:gd name="connsiteX119" fmla="*/ 613692 w 5049473"/>
              <a:gd name="connsiteY119" fmla="*/ 1842795 h 2613972"/>
              <a:gd name="connsiteX120" fmla="*/ 570149 w 5049473"/>
              <a:gd name="connsiteY120" fmla="*/ 1799252 h 2613972"/>
              <a:gd name="connsiteX121" fmla="*/ 528057 w 5049473"/>
              <a:gd name="connsiteY121" fmla="*/ 1807235 h 2613972"/>
              <a:gd name="connsiteX122" fmla="*/ 481249 w 5049473"/>
              <a:gd name="connsiteY122" fmla="*/ 1905206 h 2613972"/>
              <a:gd name="connsiteX123" fmla="*/ 555635 w 5049473"/>
              <a:gd name="connsiteY123" fmla="*/ 2002452 h 2613972"/>
              <a:gd name="connsiteX124" fmla="*/ 570149 w 5049473"/>
              <a:gd name="connsiteY124" fmla="*/ 2024223 h 2613972"/>
              <a:gd name="connsiteX125" fmla="*/ 700777 w 5049473"/>
              <a:gd name="connsiteY125" fmla="*/ 2075023 h 2613972"/>
              <a:gd name="connsiteX126" fmla="*/ 969292 w 5049473"/>
              <a:gd name="connsiteY126" fmla="*/ 2154852 h 2613972"/>
              <a:gd name="connsiteX127" fmla="*/ 1110534 w 5049473"/>
              <a:gd name="connsiteY127" fmla="*/ 2153673 h 2613972"/>
              <a:gd name="connsiteX128" fmla="*/ 1259033 w 5049473"/>
              <a:gd name="connsiteY128" fmla="*/ 2060237 h 2613972"/>
              <a:gd name="connsiteX129" fmla="*/ 1331514 w 5049473"/>
              <a:gd name="connsiteY129" fmla="*/ 1952559 h 2613972"/>
              <a:gd name="connsiteX130" fmla="*/ 1291418 w 5049473"/>
              <a:gd name="connsiteY130" fmla="*/ 1838440 h 2613972"/>
              <a:gd name="connsiteX131" fmla="*/ 1219482 w 5049473"/>
              <a:gd name="connsiteY131" fmla="*/ 1811498 h 2613972"/>
              <a:gd name="connsiteX132" fmla="*/ 1146820 w 5049473"/>
              <a:gd name="connsiteY132" fmla="*/ 1832272 h 2613972"/>
              <a:gd name="connsiteX133" fmla="*/ 1107177 w 5049473"/>
              <a:gd name="connsiteY133" fmla="*/ 1900852 h 2613972"/>
              <a:gd name="connsiteX134" fmla="*/ 1123506 w 5049473"/>
              <a:gd name="connsiteY134" fmla="*/ 2009709 h 2613972"/>
              <a:gd name="connsiteX135" fmla="*/ 1016282 w 5049473"/>
              <a:gd name="connsiteY135" fmla="*/ 1975782 h 2613972"/>
              <a:gd name="connsiteX136" fmla="*/ 1000679 w 5049473"/>
              <a:gd name="connsiteY136" fmla="*/ 1844972 h 2613972"/>
              <a:gd name="connsiteX137" fmla="*/ 1108629 w 5049473"/>
              <a:gd name="connsiteY137" fmla="*/ 1717337 h 2613972"/>
              <a:gd name="connsiteX138" fmla="*/ 1230549 w 5049473"/>
              <a:gd name="connsiteY138" fmla="*/ 1697652 h 2613972"/>
              <a:gd name="connsiteX139" fmla="*/ 1339406 w 5049473"/>
              <a:gd name="connsiteY139" fmla="*/ 1704909 h 2613972"/>
              <a:gd name="connsiteX140" fmla="*/ 1426492 w 5049473"/>
              <a:gd name="connsiteY140" fmla="*/ 1748452 h 2613972"/>
              <a:gd name="connsiteX141" fmla="*/ 1480557 w 5049473"/>
              <a:gd name="connsiteY141" fmla="*/ 1799252 h 2613972"/>
              <a:gd name="connsiteX142" fmla="*/ 1510312 w 5049473"/>
              <a:gd name="connsiteY142" fmla="*/ 1866380 h 2613972"/>
              <a:gd name="connsiteX143" fmla="*/ 1511037 w 5049473"/>
              <a:gd name="connsiteY143" fmla="*/ 1968706 h 2613972"/>
              <a:gd name="connsiteX144" fmla="*/ 1463866 w 5049473"/>
              <a:gd name="connsiteY144" fmla="*/ 2053615 h 2613972"/>
              <a:gd name="connsiteX145" fmla="*/ 1404720 w 5049473"/>
              <a:gd name="connsiteY145" fmla="*/ 2169366 h 2613972"/>
              <a:gd name="connsiteX146" fmla="*/ 1368435 w 5049473"/>
              <a:gd name="connsiteY146" fmla="*/ 2299995 h 2613972"/>
              <a:gd name="connsiteX147" fmla="*/ 1370975 w 5049473"/>
              <a:gd name="connsiteY147" fmla="*/ 2456023 h 2613972"/>
              <a:gd name="connsiteX148" fmla="*/ 1513577 w 5049473"/>
              <a:gd name="connsiteY148" fmla="*/ 2561252 h 2613972"/>
              <a:gd name="connsiteX149" fmla="*/ 1636949 w 5049473"/>
              <a:gd name="connsiteY149" fmla="*/ 2597538 h 2613972"/>
              <a:gd name="connsiteX150" fmla="*/ 1813297 w 5049473"/>
              <a:gd name="connsiteY150" fmla="*/ 2613957 h 2613972"/>
              <a:gd name="connsiteX151" fmla="*/ 1929775 w 5049473"/>
              <a:gd name="connsiteY151" fmla="*/ 2579213 h 2613972"/>
              <a:gd name="connsiteX152" fmla="*/ 1963520 w 5049473"/>
              <a:gd name="connsiteY152" fmla="*/ 2503195 h 2613972"/>
              <a:gd name="connsiteX153" fmla="*/ 2006337 w 5049473"/>
              <a:gd name="connsiteY153" fmla="*/ 2321766 h 2613972"/>
              <a:gd name="connsiteX154" fmla="*/ 2043349 w 5049473"/>
              <a:gd name="connsiteY154" fmla="*/ 2118566 h 2613972"/>
              <a:gd name="connsiteX155" fmla="*/ 2102495 w 5049473"/>
              <a:gd name="connsiteY155" fmla="*/ 1994469 h 2613972"/>
              <a:gd name="connsiteX156" fmla="*/ 2221512 w 5049473"/>
              <a:gd name="connsiteY156" fmla="*/ 1885975 h 2613972"/>
              <a:gd name="connsiteX157" fmla="*/ 2333362 w 5049473"/>
              <a:gd name="connsiteY157" fmla="*/ 1873365 h 2613972"/>
              <a:gd name="connsiteX158" fmla="*/ 2398949 w 5049473"/>
              <a:gd name="connsiteY158" fmla="*/ 1886338 h 2613972"/>
              <a:gd name="connsiteX159" fmla="*/ 2457006 w 5049473"/>
              <a:gd name="connsiteY159" fmla="*/ 1937138 h 2613972"/>
              <a:gd name="connsiteX160" fmla="*/ 2493292 w 5049473"/>
              <a:gd name="connsiteY160" fmla="*/ 1980680 h 2613972"/>
              <a:gd name="connsiteX161" fmla="*/ 2533387 w 5049473"/>
              <a:gd name="connsiteY161" fmla="*/ 2070850 h 2613972"/>
              <a:gd name="connsiteX162" fmla="*/ 2542550 w 5049473"/>
              <a:gd name="connsiteY162" fmla="*/ 2186783 h 2613972"/>
              <a:gd name="connsiteX163" fmla="*/ 2476600 w 5049473"/>
              <a:gd name="connsiteY163" fmla="*/ 2276772 h 2613972"/>
              <a:gd name="connsiteX164" fmla="*/ 2332092 w 5049473"/>
              <a:gd name="connsiteY164" fmla="*/ 2284845 h 2613972"/>
              <a:gd name="connsiteX165" fmla="*/ 2435144 w 5049473"/>
              <a:gd name="connsiteY165" fmla="*/ 2156666 h 2613972"/>
              <a:gd name="connsiteX166" fmla="*/ 2379899 w 5049473"/>
              <a:gd name="connsiteY166" fmla="*/ 2052435 h 2613972"/>
              <a:gd name="connsiteX167" fmla="*/ 2275577 w 5049473"/>
              <a:gd name="connsiteY167" fmla="*/ 2024223 h 2613972"/>
              <a:gd name="connsiteX168" fmla="*/ 2152206 w 5049473"/>
              <a:gd name="connsiteY168" fmla="*/ 2118566 h 2613972"/>
              <a:gd name="connsiteX169" fmla="*/ 2130435 w 5049473"/>
              <a:gd name="connsiteY169" fmla="*/ 2358052 h 2613972"/>
              <a:gd name="connsiteX170" fmla="*/ 2209265 w 5049473"/>
              <a:gd name="connsiteY170" fmla="*/ 2471898 h 2613972"/>
              <a:gd name="connsiteX171" fmla="*/ 2319120 w 5049473"/>
              <a:gd name="connsiteY171" fmla="*/ 2539480 h 2613972"/>
              <a:gd name="connsiteX172" fmla="*/ 2532662 w 5049473"/>
              <a:gd name="connsiteY172" fmla="*/ 2572682 h 2613972"/>
              <a:gd name="connsiteX173" fmla="*/ 2587635 w 5049473"/>
              <a:gd name="connsiteY173" fmla="*/ 2488680 h 2613972"/>
              <a:gd name="connsiteX174" fmla="*/ 2594892 w 5049473"/>
              <a:gd name="connsiteY174" fmla="*/ 2416109 h 2613972"/>
              <a:gd name="connsiteX175" fmla="*/ 2790835 w 5049473"/>
              <a:gd name="connsiteY175" fmla="*/ 2459652 h 2613972"/>
              <a:gd name="connsiteX176" fmla="*/ 2767612 w 5049473"/>
              <a:gd name="connsiteY176" fmla="*/ 2272145 h 2613972"/>
              <a:gd name="connsiteX177" fmla="*/ 2980246 w 5049473"/>
              <a:gd name="connsiteY177" fmla="*/ 2288837 h 2613972"/>
              <a:gd name="connsiteX178" fmla="*/ 2916474 w 5049473"/>
              <a:gd name="connsiteY178" fmla="*/ 2071576 h 2613972"/>
              <a:gd name="connsiteX179" fmla="*/ 3146435 w 5049473"/>
              <a:gd name="connsiteY179" fmla="*/ 2045995 h 2613972"/>
              <a:gd name="connsiteX180" fmla="*/ 3023063 w 5049473"/>
              <a:gd name="connsiteY180" fmla="*/ 1850052 h 2613972"/>
              <a:gd name="connsiteX181" fmla="*/ 3251300 w 5049473"/>
              <a:gd name="connsiteY181" fmla="*/ 1833179 h 2613972"/>
              <a:gd name="connsiteX182" fmla="*/ 3091099 w 5049473"/>
              <a:gd name="connsiteY182" fmla="*/ 1654109 h 2613972"/>
              <a:gd name="connsiteX183" fmla="*/ 3298835 w 5049473"/>
              <a:gd name="connsiteY183" fmla="*/ 1574280 h 2613972"/>
              <a:gd name="connsiteX184" fmla="*/ 3119402 w 5049473"/>
              <a:gd name="connsiteY184" fmla="*/ 1427233 h 2613972"/>
              <a:gd name="connsiteX185" fmla="*/ 3313349 w 5049473"/>
              <a:gd name="connsiteY185" fmla="*/ 1269480 h 2613972"/>
              <a:gd name="connsiteX186" fmla="*/ 3097993 w 5049473"/>
              <a:gd name="connsiteY186" fmla="*/ 1179401 h 2613972"/>
              <a:gd name="connsiteX187" fmla="*/ 3255292 w 5049473"/>
              <a:gd name="connsiteY187" fmla="*/ 1000966 h 2613972"/>
              <a:gd name="connsiteX188" fmla="*/ 3028325 w 5049473"/>
              <a:gd name="connsiteY188" fmla="*/ 929937 h 2613972"/>
              <a:gd name="connsiteX189" fmla="*/ 3131920 w 5049473"/>
              <a:gd name="connsiteY189" fmla="*/ 710680 h 2613972"/>
              <a:gd name="connsiteX190" fmla="*/ 2892435 w 5049473"/>
              <a:gd name="connsiteY190" fmla="*/ 652623 h 2613972"/>
              <a:gd name="connsiteX191" fmla="*/ 2976527 w 5049473"/>
              <a:gd name="connsiteY191" fmla="*/ 470741 h 2613972"/>
              <a:gd name="connsiteX192" fmla="*/ 2736950 w 5049473"/>
              <a:gd name="connsiteY192" fmla="*/ 453233 h 2613972"/>
              <a:gd name="connsiteX193" fmla="*/ 2725520 w 5049473"/>
              <a:gd name="connsiteY193" fmla="*/ 297023 h 2613972"/>
              <a:gd name="connsiteX194" fmla="*/ 2711006 w 5049473"/>
              <a:gd name="connsiteY194" fmla="*/ 238966 h 2613972"/>
              <a:gd name="connsiteX0" fmla="*/ 4779292 w 5049473"/>
              <a:gd name="connsiteY0" fmla="*/ 514738 h 2613972"/>
              <a:gd name="connsiteX1" fmla="*/ 4821292 w 5049473"/>
              <a:gd name="connsiteY1" fmla="*/ 565900 h 2613972"/>
              <a:gd name="connsiteX2" fmla="*/ 4891596 w 5049473"/>
              <a:gd name="connsiteY2" fmla="*/ 551023 h 2613972"/>
              <a:gd name="connsiteX3" fmla="*/ 4895406 w 5049473"/>
              <a:gd name="connsiteY3" fmla="*/ 471195 h 2613972"/>
              <a:gd name="connsiteX4" fmla="*/ 4843880 w 5049473"/>
              <a:gd name="connsiteY4" fmla="*/ 423479 h 2613972"/>
              <a:gd name="connsiteX5" fmla="*/ 4750263 w 5049473"/>
              <a:gd name="connsiteY5" fmla="*/ 427652 h 2613972"/>
              <a:gd name="connsiteX6" fmla="*/ 4684223 w 5049473"/>
              <a:gd name="connsiteY6" fmla="*/ 528435 h 2613972"/>
              <a:gd name="connsiteX7" fmla="*/ 4706720 w 5049473"/>
              <a:gd name="connsiteY7" fmla="*/ 674395 h 2613972"/>
              <a:gd name="connsiteX8" fmla="*/ 4801063 w 5049473"/>
              <a:gd name="connsiteY8" fmla="*/ 739709 h 2613972"/>
              <a:gd name="connsiteX9" fmla="*/ 4915000 w 5049473"/>
              <a:gd name="connsiteY9" fmla="*/ 721385 h 2613972"/>
              <a:gd name="connsiteX10" fmla="*/ 5038190 w 5049473"/>
              <a:gd name="connsiteY10" fmla="*/ 586946 h 2613972"/>
              <a:gd name="connsiteX11" fmla="*/ 5035106 w 5049473"/>
              <a:gd name="connsiteY11" fmla="*/ 445432 h 2613972"/>
              <a:gd name="connsiteX12" fmla="*/ 4960720 w 5049473"/>
              <a:gd name="connsiteY12" fmla="*/ 318795 h 2613972"/>
              <a:gd name="connsiteX13" fmla="*/ 4769676 w 5049473"/>
              <a:gd name="connsiteY13" fmla="*/ 166395 h 2613972"/>
              <a:gd name="connsiteX14" fmla="*/ 4568835 w 5049473"/>
              <a:gd name="connsiteY14" fmla="*/ 72052 h 2613972"/>
              <a:gd name="connsiteX15" fmla="*/ 4264035 w 5049473"/>
              <a:gd name="connsiteY15" fmla="*/ 6738 h 2613972"/>
              <a:gd name="connsiteX16" fmla="*/ 3939822 w 5049473"/>
              <a:gd name="connsiteY16" fmla="*/ 9550 h 2613972"/>
              <a:gd name="connsiteX17" fmla="*/ 3722380 w 5049473"/>
              <a:gd name="connsiteY17" fmla="*/ 72778 h 2613972"/>
              <a:gd name="connsiteX18" fmla="*/ 3547755 w 5049473"/>
              <a:gd name="connsiteY18" fmla="*/ 254932 h 2613972"/>
              <a:gd name="connsiteX19" fmla="*/ 3502035 w 5049473"/>
              <a:gd name="connsiteY19" fmla="*/ 427652 h 2613972"/>
              <a:gd name="connsiteX20" fmla="*/ 3501672 w 5049473"/>
              <a:gd name="connsiteY20" fmla="*/ 560095 h 2613972"/>
              <a:gd name="connsiteX21" fmla="*/ 3554649 w 5049473"/>
              <a:gd name="connsiteY21" fmla="*/ 674395 h 2613972"/>
              <a:gd name="connsiteX22" fmla="*/ 3638106 w 5049473"/>
              <a:gd name="connsiteY22" fmla="*/ 736806 h 2613972"/>
              <a:gd name="connsiteX23" fmla="*/ 3756397 w 5049473"/>
              <a:gd name="connsiteY23" fmla="*/ 759303 h 2613972"/>
              <a:gd name="connsiteX24" fmla="*/ 3886663 w 5049473"/>
              <a:gd name="connsiteY24" fmla="*/ 746966 h 2613972"/>
              <a:gd name="connsiteX25" fmla="*/ 3980643 w 5049473"/>
              <a:gd name="connsiteY25" fmla="*/ 665686 h 2613972"/>
              <a:gd name="connsiteX26" fmla="*/ 4000237 w 5049473"/>
              <a:gd name="connsiteY26" fmla="*/ 584043 h 2613972"/>
              <a:gd name="connsiteX27" fmla="*/ 3943450 w 5049473"/>
              <a:gd name="connsiteY27" fmla="*/ 487160 h 2613972"/>
              <a:gd name="connsiteX28" fmla="*/ 3866706 w 5049473"/>
              <a:gd name="connsiteY28" fmla="*/ 455229 h 2613972"/>
              <a:gd name="connsiteX29" fmla="*/ 3801120 w 5049473"/>
              <a:gd name="connsiteY29" fmla="*/ 466659 h 2613972"/>
              <a:gd name="connsiteX30" fmla="*/ 3763292 w 5049473"/>
              <a:gd name="connsiteY30" fmla="*/ 536509 h 2613972"/>
              <a:gd name="connsiteX31" fmla="*/ 3770005 w 5049473"/>
              <a:gd name="connsiteY31" fmla="*/ 633845 h 2613972"/>
              <a:gd name="connsiteX32" fmla="*/ 3681286 w 5049473"/>
              <a:gd name="connsiteY32" fmla="*/ 546669 h 2613972"/>
              <a:gd name="connsiteX33" fmla="*/ 3668949 w 5049473"/>
              <a:gd name="connsiteY33" fmla="*/ 442166 h 2613972"/>
              <a:gd name="connsiteX34" fmla="*/ 3724285 w 5049473"/>
              <a:gd name="connsiteY34" fmla="*/ 353992 h 2613972"/>
              <a:gd name="connsiteX35" fmla="*/ 3827427 w 5049473"/>
              <a:gd name="connsiteY35" fmla="*/ 318069 h 2613972"/>
              <a:gd name="connsiteX36" fmla="*/ 3959235 w 5049473"/>
              <a:gd name="connsiteY36" fmla="*/ 340566 h 2613972"/>
              <a:gd name="connsiteX37" fmla="*/ 4097120 w 5049473"/>
              <a:gd name="connsiteY37" fmla="*/ 485709 h 2613972"/>
              <a:gd name="connsiteX38" fmla="*/ 4111997 w 5049473"/>
              <a:gd name="connsiteY38" fmla="*/ 627586 h 2613972"/>
              <a:gd name="connsiteX39" fmla="*/ 4060835 w 5049473"/>
              <a:gd name="connsiteY39" fmla="*/ 775995 h 2613972"/>
              <a:gd name="connsiteX40" fmla="*/ 3946897 w 5049473"/>
              <a:gd name="connsiteY40" fmla="*/ 858000 h 2613972"/>
              <a:gd name="connsiteX41" fmla="*/ 3780255 w 5049473"/>
              <a:gd name="connsiteY41" fmla="*/ 892472 h 2613972"/>
              <a:gd name="connsiteX42" fmla="*/ 3567349 w 5049473"/>
              <a:gd name="connsiteY42" fmla="*/ 870338 h 2613972"/>
              <a:gd name="connsiteX43" fmla="*/ 3353626 w 5049473"/>
              <a:gd name="connsiteY43" fmla="*/ 705873 h 2613972"/>
              <a:gd name="connsiteX44" fmla="*/ 3189252 w 5049473"/>
              <a:gd name="connsiteY44" fmla="*/ 389915 h 2613972"/>
              <a:gd name="connsiteX45" fmla="*/ 3013629 w 5049473"/>
              <a:gd name="connsiteY45" fmla="*/ 211389 h 2613972"/>
              <a:gd name="connsiteX46" fmla="*/ 2684880 w 5049473"/>
              <a:gd name="connsiteY46" fmla="*/ 71326 h 2613972"/>
              <a:gd name="connsiteX47" fmla="*/ 2275577 w 5049473"/>
              <a:gd name="connsiteY47" fmla="*/ 28509 h 2613972"/>
              <a:gd name="connsiteX48" fmla="*/ 1745443 w 5049473"/>
              <a:gd name="connsiteY48" fmla="*/ 58626 h 2613972"/>
              <a:gd name="connsiteX49" fmla="*/ 1275906 w 5049473"/>
              <a:gd name="connsiteY49" fmla="*/ 154783 h 2613972"/>
              <a:gd name="connsiteX50" fmla="*/ 969292 w 5049473"/>
              <a:gd name="connsiteY50" fmla="*/ 267995 h 2613972"/>
              <a:gd name="connsiteX51" fmla="*/ 763189 w 5049473"/>
              <a:gd name="connsiteY51" fmla="*/ 427289 h 2613972"/>
              <a:gd name="connsiteX52" fmla="*/ 693520 w 5049473"/>
              <a:gd name="connsiteY52" fmla="*/ 507480 h 2613972"/>
              <a:gd name="connsiteX53" fmla="*/ 664492 w 5049473"/>
              <a:gd name="connsiteY53" fmla="*/ 551023 h 2613972"/>
              <a:gd name="connsiteX54" fmla="*/ 642720 w 5049473"/>
              <a:gd name="connsiteY54" fmla="*/ 616338 h 2613972"/>
              <a:gd name="connsiteX55" fmla="*/ 651792 w 5049473"/>
              <a:gd name="connsiteY55" fmla="*/ 747692 h 2613972"/>
              <a:gd name="connsiteX56" fmla="*/ 700052 w 5049473"/>
              <a:gd name="connsiteY56" fmla="*/ 811192 h 2613972"/>
              <a:gd name="connsiteX57" fmla="*/ 751577 w 5049473"/>
              <a:gd name="connsiteY57" fmla="*/ 811555 h 2613972"/>
              <a:gd name="connsiteX58" fmla="*/ 775889 w 5049473"/>
              <a:gd name="connsiteY58" fmla="*/ 755675 h 2613972"/>
              <a:gd name="connsiteX59" fmla="*/ 764640 w 5049473"/>
              <a:gd name="connsiteY59" fmla="*/ 686006 h 2613972"/>
              <a:gd name="connsiteX60" fmla="*/ 704769 w 5049473"/>
              <a:gd name="connsiteY60" fmla="*/ 651172 h 2613972"/>
              <a:gd name="connsiteX61" fmla="*/ 567246 w 5049473"/>
              <a:gd name="connsiteY61" fmla="*/ 645729 h 2613972"/>
              <a:gd name="connsiteX62" fmla="*/ 468549 w 5049473"/>
              <a:gd name="connsiteY62" fmla="*/ 688909 h 2613972"/>
              <a:gd name="connsiteX63" fmla="*/ 446777 w 5049473"/>
              <a:gd name="connsiteY63" fmla="*/ 761480 h 2613972"/>
              <a:gd name="connsiteX64" fmla="*/ 475806 w 5049473"/>
              <a:gd name="connsiteY64" fmla="*/ 855823 h 2613972"/>
              <a:gd name="connsiteX65" fmla="*/ 533863 w 5049473"/>
              <a:gd name="connsiteY65" fmla="*/ 848566 h 2613972"/>
              <a:gd name="connsiteX66" fmla="*/ 541120 w 5049473"/>
              <a:gd name="connsiteY66" fmla="*/ 826795 h 2613972"/>
              <a:gd name="connsiteX67" fmla="*/ 519349 w 5049473"/>
              <a:gd name="connsiteY67" fmla="*/ 746966 h 2613972"/>
              <a:gd name="connsiteX68" fmla="*/ 497577 w 5049473"/>
              <a:gd name="connsiteY68" fmla="*/ 732452 h 2613972"/>
              <a:gd name="connsiteX69" fmla="*/ 352435 w 5049473"/>
              <a:gd name="connsiteY69" fmla="*/ 739709 h 2613972"/>
              <a:gd name="connsiteX70" fmla="*/ 252286 w 5049473"/>
              <a:gd name="connsiteY70" fmla="*/ 797766 h 2613972"/>
              <a:gd name="connsiteX71" fmla="*/ 192777 w 5049473"/>
              <a:gd name="connsiteY71" fmla="*/ 899366 h 2613972"/>
              <a:gd name="connsiteX72" fmla="*/ 187335 w 5049473"/>
              <a:gd name="connsiteY72" fmla="*/ 1033260 h 2613972"/>
              <a:gd name="connsiteX73" fmla="*/ 218177 w 5049473"/>
              <a:gd name="connsiteY73" fmla="*/ 1077529 h 2613972"/>
              <a:gd name="connsiteX74" fmla="*/ 278049 w 5049473"/>
              <a:gd name="connsiteY74" fmla="*/ 1070272 h 2613972"/>
              <a:gd name="connsiteX75" fmla="*/ 297643 w 5049473"/>
              <a:gd name="connsiteY75" fmla="*/ 1029269 h 2613972"/>
              <a:gd name="connsiteX76" fmla="*/ 260995 w 5049473"/>
              <a:gd name="connsiteY76" fmla="*/ 964318 h 2613972"/>
              <a:gd name="connsiteX77" fmla="*/ 172095 w 5049473"/>
              <a:gd name="connsiteY77" fmla="*/ 958875 h 2613972"/>
              <a:gd name="connsiteX78" fmla="*/ 108957 w 5049473"/>
              <a:gd name="connsiteY78" fmla="*/ 1003143 h 2613972"/>
              <a:gd name="connsiteX79" fmla="*/ 54892 w 5049473"/>
              <a:gd name="connsiteY79" fmla="*/ 1073538 h 2613972"/>
              <a:gd name="connsiteX80" fmla="*/ 14252 w 5049473"/>
              <a:gd name="connsiteY80" fmla="*/ 1163526 h 2613972"/>
              <a:gd name="connsiteX81" fmla="*/ 20783 w 5049473"/>
              <a:gd name="connsiteY81" fmla="*/ 1268755 h 2613972"/>
              <a:gd name="connsiteX82" fmla="*/ 69406 w 5049473"/>
              <a:gd name="connsiteY82" fmla="*/ 1320280 h 2613972"/>
              <a:gd name="connsiteX83" fmla="*/ 112949 w 5049473"/>
              <a:gd name="connsiteY83" fmla="*/ 1349309 h 2613972"/>
              <a:gd name="connsiteX84" fmla="*/ 159032 w 5049473"/>
              <a:gd name="connsiteY84" fmla="*/ 1348583 h 2613972"/>
              <a:gd name="connsiteX85" fmla="*/ 217089 w 5049473"/>
              <a:gd name="connsiteY85" fmla="*/ 1323183 h 2613972"/>
              <a:gd name="connsiteX86" fmla="*/ 199672 w 5049473"/>
              <a:gd name="connsiteY86" fmla="*/ 1249886 h 2613972"/>
              <a:gd name="connsiteX87" fmla="*/ 124197 w 5049473"/>
              <a:gd name="connsiteY87" fmla="*/ 1242992 h 2613972"/>
              <a:gd name="connsiteX88" fmla="*/ 54892 w 5049473"/>
              <a:gd name="connsiteY88" fmla="*/ 1269480 h 2613972"/>
              <a:gd name="connsiteX89" fmla="*/ 33120 w 5049473"/>
              <a:gd name="connsiteY89" fmla="*/ 1305766 h 2613972"/>
              <a:gd name="connsiteX90" fmla="*/ 18606 w 5049473"/>
              <a:gd name="connsiteY90" fmla="*/ 1327538 h 2613972"/>
              <a:gd name="connsiteX91" fmla="*/ 4092 w 5049473"/>
              <a:gd name="connsiteY91" fmla="*/ 1386320 h 2613972"/>
              <a:gd name="connsiteX92" fmla="*/ 3729 w 5049473"/>
              <a:gd name="connsiteY92" fmla="*/ 1442926 h 2613972"/>
              <a:gd name="connsiteX93" fmla="*/ 47635 w 5049473"/>
              <a:gd name="connsiteY93" fmla="*/ 1501709 h 2613972"/>
              <a:gd name="connsiteX94" fmla="*/ 91177 w 5049473"/>
              <a:gd name="connsiteY94" fmla="*/ 1530738 h 2613972"/>
              <a:gd name="connsiteX95" fmla="*/ 127100 w 5049473"/>
              <a:gd name="connsiteY95" fmla="*/ 1575006 h 2613972"/>
              <a:gd name="connsiteX96" fmla="*/ 171006 w 5049473"/>
              <a:gd name="connsiteY96" fmla="*/ 1588795 h 2613972"/>
              <a:gd name="connsiteX97" fmla="*/ 228337 w 5049473"/>
              <a:gd name="connsiteY97" fmla="*/ 1568475 h 2613972"/>
              <a:gd name="connsiteX98" fmla="*/ 236683 w 5049473"/>
              <a:gd name="connsiteY98" fmla="*/ 1490460 h 2613972"/>
              <a:gd name="connsiteX99" fmla="*/ 157217 w 5049473"/>
              <a:gd name="connsiteY99" fmla="*/ 1472318 h 2613972"/>
              <a:gd name="connsiteX100" fmla="*/ 105692 w 5049473"/>
              <a:gd name="connsiteY100" fmla="*/ 1508966 h 2613972"/>
              <a:gd name="connsiteX101" fmla="*/ 105692 w 5049473"/>
              <a:gd name="connsiteY101" fmla="*/ 1704909 h 2613972"/>
              <a:gd name="connsiteX102" fmla="*/ 141615 w 5049473"/>
              <a:gd name="connsiteY102" fmla="*/ 1756072 h 2613972"/>
              <a:gd name="connsiteX103" fmla="*/ 192777 w 5049473"/>
              <a:gd name="connsiteY103" fmla="*/ 1799252 h 2613972"/>
              <a:gd name="connsiteX104" fmla="*/ 250835 w 5049473"/>
              <a:gd name="connsiteY104" fmla="*/ 1835538 h 2613972"/>
              <a:gd name="connsiteX105" fmla="*/ 359692 w 5049473"/>
              <a:gd name="connsiteY105" fmla="*/ 1828280 h 2613972"/>
              <a:gd name="connsiteX106" fmla="*/ 394163 w 5049473"/>
              <a:gd name="connsiteY106" fmla="*/ 1803243 h 2613972"/>
              <a:gd name="connsiteX107" fmla="*/ 410492 w 5049473"/>
              <a:gd name="connsiteY107" fmla="*/ 1704909 h 2613972"/>
              <a:gd name="connsiteX108" fmla="*/ 366949 w 5049473"/>
              <a:gd name="connsiteY108" fmla="*/ 1690395 h 2613972"/>
              <a:gd name="connsiteX109" fmla="*/ 316149 w 5049473"/>
              <a:gd name="connsiteY109" fmla="*/ 1697652 h 2613972"/>
              <a:gd name="connsiteX110" fmla="*/ 279863 w 5049473"/>
              <a:gd name="connsiteY110" fmla="*/ 1726680 h 2613972"/>
              <a:gd name="connsiteX111" fmla="*/ 265349 w 5049473"/>
              <a:gd name="connsiteY111" fmla="*/ 1791995 h 2613972"/>
              <a:gd name="connsiteX112" fmla="*/ 276235 w 5049473"/>
              <a:gd name="connsiteY112" fmla="*/ 1945846 h 2613972"/>
              <a:gd name="connsiteX113" fmla="*/ 331026 w 5049473"/>
              <a:gd name="connsiteY113" fmla="*/ 1991203 h 2613972"/>
              <a:gd name="connsiteX114" fmla="*/ 417749 w 5049473"/>
              <a:gd name="connsiteY114" fmla="*/ 2009709 h 2613972"/>
              <a:gd name="connsiteX115" fmla="*/ 526606 w 5049473"/>
              <a:gd name="connsiteY115" fmla="*/ 2002452 h 2613972"/>
              <a:gd name="connsiteX116" fmla="*/ 555635 w 5049473"/>
              <a:gd name="connsiteY116" fmla="*/ 1980680 h 2613972"/>
              <a:gd name="connsiteX117" fmla="*/ 599177 w 5049473"/>
              <a:gd name="connsiteY117" fmla="*/ 1951652 h 2613972"/>
              <a:gd name="connsiteX118" fmla="*/ 628206 w 5049473"/>
              <a:gd name="connsiteY118" fmla="*/ 1908109 h 2613972"/>
              <a:gd name="connsiteX119" fmla="*/ 613692 w 5049473"/>
              <a:gd name="connsiteY119" fmla="*/ 1842795 h 2613972"/>
              <a:gd name="connsiteX120" fmla="*/ 570149 w 5049473"/>
              <a:gd name="connsiteY120" fmla="*/ 1799252 h 2613972"/>
              <a:gd name="connsiteX121" fmla="*/ 528057 w 5049473"/>
              <a:gd name="connsiteY121" fmla="*/ 1807235 h 2613972"/>
              <a:gd name="connsiteX122" fmla="*/ 481249 w 5049473"/>
              <a:gd name="connsiteY122" fmla="*/ 1905206 h 2613972"/>
              <a:gd name="connsiteX123" fmla="*/ 555635 w 5049473"/>
              <a:gd name="connsiteY123" fmla="*/ 2002452 h 2613972"/>
              <a:gd name="connsiteX124" fmla="*/ 570149 w 5049473"/>
              <a:gd name="connsiteY124" fmla="*/ 2024223 h 2613972"/>
              <a:gd name="connsiteX125" fmla="*/ 700777 w 5049473"/>
              <a:gd name="connsiteY125" fmla="*/ 2075023 h 2613972"/>
              <a:gd name="connsiteX126" fmla="*/ 969292 w 5049473"/>
              <a:gd name="connsiteY126" fmla="*/ 2154852 h 2613972"/>
              <a:gd name="connsiteX127" fmla="*/ 1110534 w 5049473"/>
              <a:gd name="connsiteY127" fmla="*/ 2153673 h 2613972"/>
              <a:gd name="connsiteX128" fmla="*/ 1259033 w 5049473"/>
              <a:gd name="connsiteY128" fmla="*/ 2060237 h 2613972"/>
              <a:gd name="connsiteX129" fmla="*/ 1331514 w 5049473"/>
              <a:gd name="connsiteY129" fmla="*/ 1952559 h 2613972"/>
              <a:gd name="connsiteX130" fmla="*/ 1291418 w 5049473"/>
              <a:gd name="connsiteY130" fmla="*/ 1838440 h 2613972"/>
              <a:gd name="connsiteX131" fmla="*/ 1219482 w 5049473"/>
              <a:gd name="connsiteY131" fmla="*/ 1811498 h 2613972"/>
              <a:gd name="connsiteX132" fmla="*/ 1146820 w 5049473"/>
              <a:gd name="connsiteY132" fmla="*/ 1832272 h 2613972"/>
              <a:gd name="connsiteX133" fmla="*/ 1107177 w 5049473"/>
              <a:gd name="connsiteY133" fmla="*/ 1900852 h 2613972"/>
              <a:gd name="connsiteX134" fmla="*/ 1123506 w 5049473"/>
              <a:gd name="connsiteY134" fmla="*/ 2009709 h 2613972"/>
              <a:gd name="connsiteX135" fmla="*/ 1016282 w 5049473"/>
              <a:gd name="connsiteY135" fmla="*/ 1975782 h 2613972"/>
              <a:gd name="connsiteX136" fmla="*/ 1000679 w 5049473"/>
              <a:gd name="connsiteY136" fmla="*/ 1844972 h 2613972"/>
              <a:gd name="connsiteX137" fmla="*/ 1108629 w 5049473"/>
              <a:gd name="connsiteY137" fmla="*/ 1717337 h 2613972"/>
              <a:gd name="connsiteX138" fmla="*/ 1230549 w 5049473"/>
              <a:gd name="connsiteY138" fmla="*/ 1697652 h 2613972"/>
              <a:gd name="connsiteX139" fmla="*/ 1339406 w 5049473"/>
              <a:gd name="connsiteY139" fmla="*/ 1704909 h 2613972"/>
              <a:gd name="connsiteX140" fmla="*/ 1426492 w 5049473"/>
              <a:gd name="connsiteY140" fmla="*/ 1748452 h 2613972"/>
              <a:gd name="connsiteX141" fmla="*/ 1480557 w 5049473"/>
              <a:gd name="connsiteY141" fmla="*/ 1799252 h 2613972"/>
              <a:gd name="connsiteX142" fmla="*/ 1510312 w 5049473"/>
              <a:gd name="connsiteY142" fmla="*/ 1877810 h 2613972"/>
              <a:gd name="connsiteX143" fmla="*/ 1511037 w 5049473"/>
              <a:gd name="connsiteY143" fmla="*/ 1968706 h 2613972"/>
              <a:gd name="connsiteX144" fmla="*/ 1463866 w 5049473"/>
              <a:gd name="connsiteY144" fmla="*/ 2053615 h 2613972"/>
              <a:gd name="connsiteX145" fmla="*/ 1404720 w 5049473"/>
              <a:gd name="connsiteY145" fmla="*/ 2169366 h 2613972"/>
              <a:gd name="connsiteX146" fmla="*/ 1368435 w 5049473"/>
              <a:gd name="connsiteY146" fmla="*/ 2299995 h 2613972"/>
              <a:gd name="connsiteX147" fmla="*/ 1370975 w 5049473"/>
              <a:gd name="connsiteY147" fmla="*/ 2456023 h 2613972"/>
              <a:gd name="connsiteX148" fmla="*/ 1513577 w 5049473"/>
              <a:gd name="connsiteY148" fmla="*/ 2561252 h 2613972"/>
              <a:gd name="connsiteX149" fmla="*/ 1636949 w 5049473"/>
              <a:gd name="connsiteY149" fmla="*/ 2597538 h 2613972"/>
              <a:gd name="connsiteX150" fmla="*/ 1813297 w 5049473"/>
              <a:gd name="connsiteY150" fmla="*/ 2613957 h 2613972"/>
              <a:gd name="connsiteX151" fmla="*/ 1929775 w 5049473"/>
              <a:gd name="connsiteY151" fmla="*/ 2579213 h 2613972"/>
              <a:gd name="connsiteX152" fmla="*/ 1963520 w 5049473"/>
              <a:gd name="connsiteY152" fmla="*/ 2503195 h 2613972"/>
              <a:gd name="connsiteX153" fmla="*/ 2006337 w 5049473"/>
              <a:gd name="connsiteY153" fmla="*/ 2321766 h 2613972"/>
              <a:gd name="connsiteX154" fmla="*/ 2043349 w 5049473"/>
              <a:gd name="connsiteY154" fmla="*/ 2118566 h 2613972"/>
              <a:gd name="connsiteX155" fmla="*/ 2102495 w 5049473"/>
              <a:gd name="connsiteY155" fmla="*/ 1994469 h 2613972"/>
              <a:gd name="connsiteX156" fmla="*/ 2221512 w 5049473"/>
              <a:gd name="connsiteY156" fmla="*/ 1885975 h 2613972"/>
              <a:gd name="connsiteX157" fmla="*/ 2333362 w 5049473"/>
              <a:gd name="connsiteY157" fmla="*/ 1873365 h 2613972"/>
              <a:gd name="connsiteX158" fmla="*/ 2398949 w 5049473"/>
              <a:gd name="connsiteY158" fmla="*/ 1886338 h 2613972"/>
              <a:gd name="connsiteX159" fmla="*/ 2457006 w 5049473"/>
              <a:gd name="connsiteY159" fmla="*/ 1937138 h 2613972"/>
              <a:gd name="connsiteX160" fmla="*/ 2493292 w 5049473"/>
              <a:gd name="connsiteY160" fmla="*/ 1980680 h 2613972"/>
              <a:gd name="connsiteX161" fmla="*/ 2533387 w 5049473"/>
              <a:gd name="connsiteY161" fmla="*/ 2070850 h 2613972"/>
              <a:gd name="connsiteX162" fmla="*/ 2542550 w 5049473"/>
              <a:gd name="connsiteY162" fmla="*/ 2186783 h 2613972"/>
              <a:gd name="connsiteX163" fmla="*/ 2476600 w 5049473"/>
              <a:gd name="connsiteY163" fmla="*/ 2276772 h 2613972"/>
              <a:gd name="connsiteX164" fmla="*/ 2332092 w 5049473"/>
              <a:gd name="connsiteY164" fmla="*/ 2284845 h 2613972"/>
              <a:gd name="connsiteX165" fmla="*/ 2435144 w 5049473"/>
              <a:gd name="connsiteY165" fmla="*/ 2156666 h 2613972"/>
              <a:gd name="connsiteX166" fmla="*/ 2379899 w 5049473"/>
              <a:gd name="connsiteY166" fmla="*/ 2052435 h 2613972"/>
              <a:gd name="connsiteX167" fmla="*/ 2275577 w 5049473"/>
              <a:gd name="connsiteY167" fmla="*/ 2024223 h 2613972"/>
              <a:gd name="connsiteX168" fmla="*/ 2152206 w 5049473"/>
              <a:gd name="connsiteY168" fmla="*/ 2118566 h 2613972"/>
              <a:gd name="connsiteX169" fmla="*/ 2130435 w 5049473"/>
              <a:gd name="connsiteY169" fmla="*/ 2358052 h 2613972"/>
              <a:gd name="connsiteX170" fmla="*/ 2209265 w 5049473"/>
              <a:gd name="connsiteY170" fmla="*/ 2471898 h 2613972"/>
              <a:gd name="connsiteX171" fmla="*/ 2319120 w 5049473"/>
              <a:gd name="connsiteY171" fmla="*/ 2539480 h 2613972"/>
              <a:gd name="connsiteX172" fmla="*/ 2532662 w 5049473"/>
              <a:gd name="connsiteY172" fmla="*/ 2572682 h 2613972"/>
              <a:gd name="connsiteX173" fmla="*/ 2587635 w 5049473"/>
              <a:gd name="connsiteY173" fmla="*/ 2488680 h 2613972"/>
              <a:gd name="connsiteX174" fmla="*/ 2594892 w 5049473"/>
              <a:gd name="connsiteY174" fmla="*/ 2416109 h 2613972"/>
              <a:gd name="connsiteX175" fmla="*/ 2790835 w 5049473"/>
              <a:gd name="connsiteY175" fmla="*/ 2459652 h 2613972"/>
              <a:gd name="connsiteX176" fmla="*/ 2767612 w 5049473"/>
              <a:gd name="connsiteY176" fmla="*/ 2272145 h 2613972"/>
              <a:gd name="connsiteX177" fmla="*/ 2980246 w 5049473"/>
              <a:gd name="connsiteY177" fmla="*/ 2288837 h 2613972"/>
              <a:gd name="connsiteX178" fmla="*/ 2916474 w 5049473"/>
              <a:gd name="connsiteY178" fmla="*/ 2071576 h 2613972"/>
              <a:gd name="connsiteX179" fmla="*/ 3146435 w 5049473"/>
              <a:gd name="connsiteY179" fmla="*/ 2045995 h 2613972"/>
              <a:gd name="connsiteX180" fmla="*/ 3023063 w 5049473"/>
              <a:gd name="connsiteY180" fmla="*/ 1850052 h 2613972"/>
              <a:gd name="connsiteX181" fmla="*/ 3251300 w 5049473"/>
              <a:gd name="connsiteY181" fmla="*/ 1833179 h 2613972"/>
              <a:gd name="connsiteX182" fmla="*/ 3091099 w 5049473"/>
              <a:gd name="connsiteY182" fmla="*/ 1654109 h 2613972"/>
              <a:gd name="connsiteX183" fmla="*/ 3298835 w 5049473"/>
              <a:gd name="connsiteY183" fmla="*/ 1574280 h 2613972"/>
              <a:gd name="connsiteX184" fmla="*/ 3119402 w 5049473"/>
              <a:gd name="connsiteY184" fmla="*/ 1427233 h 2613972"/>
              <a:gd name="connsiteX185" fmla="*/ 3313349 w 5049473"/>
              <a:gd name="connsiteY185" fmla="*/ 1269480 h 2613972"/>
              <a:gd name="connsiteX186" fmla="*/ 3097993 w 5049473"/>
              <a:gd name="connsiteY186" fmla="*/ 1179401 h 2613972"/>
              <a:gd name="connsiteX187" fmla="*/ 3255292 w 5049473"/>
              <a:gd name="connsiteY187" fmla="*/ 1000966 h 2613972"/>
              <a:gd name="connsiteX188" fmla="*/ 3028325 w 5049473"/>
              <a:gd name="connsiteY188" fmla="*/ 929937 h 2613972"/>
              <a:gd name="connsiteX189" fmla="*/ 3131920 w 5049473"/>
              <a:gd name="connsiteY189" fmla="*/ 710680 h 2613972"/>
              <a:gd name="connsiteX190" fmla="*/ 2892435 w 5049473"/>
              <a:gd name="connsiteY190" fmla="*/ 652623 h 2613972"/>
              <a:gd name="connsiteX191" fmla="*/ 2976527 w 5049473"/>
              <a:gd name="connsiteY191" fmla="*/ 470741 h 2613972"/>
              <a:gd name="connsiteX192" fmla="*/ 2736950 w 5049473"/>
              <a:gd name="connsiteY192" fmla="*/ 453233 h 2613972"/>
              <a:gd name="connsiteX193" fmla="*/ 2725520 w 5049473"/>
              <a:gd name="connsiteY193" fmla="*/ 297023 h 2613972"/>
              <a:gd name="connsiteX194" fmla="*/ 2711006 w 5049473"/>
              <a:gd name="connsiteY194" fmla="*/ 238966 h 2613972"/>
              <a:gd name="connsiteX0" fmla="*/ 4779292 w 5049473"/>
              <a:gd name="connsiteY0" fmla="*/ 514738 h 2613972"/>
              <a:gd name="connsiteX1" fmla="*/ 4821292 w 5049473"/>
              <a:gd name="connsiteY1" fmla="*/ 565900 h 2613972"/>
              <a:gd name="connsiteX2" fmla="*/ 4891596 w 5049473"/>
              <a:gd name="connsiteY2" fmla="*/ 551023 h 2613972"/>
              <a:gd name="connsiteX3" fmla="*/ 4895406 w 5049473"/>
              <a:gd name="connsiteY3" fmla="*/ 471195 h 2613972"/>
              <a:gd name="connsiteX4" fmla="*/ 4843880 w 5049473"/>
              <a:gd name="connsiteY4" fmla="*/ 423479 h 2613972"/>
              <a:gd name="connsiteX5" fmla="*/ 4750263 w 5049473"/>
              <a:gd name="connsiteY5" fmla="*/ 427652 h 2613972"/>
              <a:gd name="connsiteX6" fmla="*/ 4684223 w 5049473"/>
              <a:gd name="connsiteY6" fmla="*/ 528435 h 2613972"/>
              <a:gd name="connsiteX7" fmla="*/ 4706720 w 5049473"/>
              <a:gd name="connsiteY7" fmla="*/ 674395 h 2613972"/>
              <a:gd name="connsiteX8" fmla="*/ 4801063 w 5049473"/>
              <a:gd name="connsiteY8" fmla="*/ 739709 h 2613972"/>
              <a:gd name="connsiteX9" fmla="*/ 4915000 w 5049473"/>
              <a:gd name="connsiteY9" fmla="*/ 721385 h 2613972"/>
              <a:gd name="connsiteX10" fmla="*/ 5038190 w 5049473"/>
              <a:gd name="connsiteY10" fmla="*/ 586946 h 2613972"/>
              <a:gd name="connsiteX11" fmla="*/ 5035106 w 5049473"/>
              <a:gd name="connsiteY11" fmla="*/ 445432 h 2613972"/>
              <a:gd name="connsiteX12" fmla="*/ 4960720 w 5049473"/>
              <a:gd name="connsiteY12" fmla="*/ 318795 h 2613972"/>
              <a:gd name="connsiteX13" fmla="*/ 4769676 w 5049473"/>
              <a:gd name="connsiteY13" fmla="*/ 166395 h 2613972"/>
              <a:gd name="connsiteX14" fmla="*/ 4568835 w 5049473"/>
              <a:gd name="connsiteY14" fmla="*/ 72052 h 2613972"/>
              <a:gd name="connsiteX15" fmla="*/ 4264035 w 5049473"/>
              <a:gd name="connsiteY15" fmla="*/ 6738 h 2613972"/>
              <a:gd name="connsiteX16" fmla="*/ 3939822 w 5049473"/>
              <a:gd name="connsiteY16" fmla="*/ 9550 h 2613972"/>
              <a:gd name="connsiteX17" fmla="*/ 3722380 w 5049473"/>
              <a:gd name="connsiteY17" fmla="*/ 72778 h 2613972"/>
              <a:gd name="connsiteX18" fmla="*/ 3547755 w 5049473"/>
              <a:gd name="connsiteY18" fmla="*/ 254932 h 2613972"/>
              <a:gd name="connsiteX19" fmla="*/ 3502035 w 5049473"/>
              <a:gd name="connsiteY19" fmla="*/ 427652 h 2613972"/>
              <a:gd name="connsiteX20" fmla="*/ 3501672 w 5049473"/>
              <a:gd name="connsiteY20" fmla="*/ 560095 h 2613972"/>
              <a:gd name="connsiteX21" fmla="*/ 3554649 w 5049473"/>
              <a:gd name="connsiteY21" fmla="*/ 674395 h 2613972"/>
              <a:gd name="connsiteX22" fmla="*/ 3638106 w 5049473"/>
              <a:gd name="connsiteY22" fmla="*/ 736806 h 2613972"/>
              <a:gd name="connsiteX23" fmla="*/ 3756397 w 5049473"/>
              <a:gd name="connsiteY23" fmla="*/ 759303 h 2613972"/>
              <a:gd name="connsiteX24" fmla="*/ 3886663 w 5049473"/>
              <a:gd name="connsiteY24" fmla="*/ 746966 h 2613972"/>
              <a:gd name="connsiteX25" fmla="*/ 3980643 w 5049473"/>
              <a:gd name="connsiteY25" fmla="*/ 665686 h 2613972"/>
              <a:gd name="connsiteX26" fmla="*/ 4000237 w 5049473"/>
              <a:gd name="connsiteY26" fmla="*/ 584043 h 2613972"/>
              <a:gd name="connsiteX27" fmla="*/ 3943450 w 5049473"/>
              <a:gd name="connsiteY27" fmla="*/ 487160 h 2613972"/>
              <a:gd name="connsiteX28" fmla="*/ 3866706 w 5049473"/>
              <a:gd name="connsiteY28" fmla="*/ 455229 h 2613972"/>
              <a:gd name="connsiteX29" fmla="*/ 3801120 w 5049473"/>
              <a:gd name="connsiteY29" fmla="*/ 466659 h 2613972"/>
              <a:gd name="connsiteX30" fmla="*/ 3763292 w 5049473"/>
              <a:gd name="connsiteY30" fmla="*/ 536509 h 2613972"/>
              <a:gd name="connsiteX31" fmla="*/ 3770005 w 5049473"/>
              <a:gd name="connsiteY31" fmla="*/ 633845 h 2613972"/>
              <a:gd name="connsiteX32" fmla="*/ 3681286 w 5049473"/>
              <a:gd name="connsiteY32" fmla="*/ 546669 h 2613972"/>
              <a:gd name="connsiteX33" fmla="*/ 3668949 w 5049473"/>
              <a:gd name="connsiteY33" fmla="*/ 442166 h 2613972"/>
              <a:gd name="connsiteX34" fmla="*/ 3724285 w 5049473"/>
              <a:gd name="connsiteY34" fmla="*/ 353992 h 2613972"/>
              <a:gd name="connsiteX35" fmla="*/ 3827427 w 5049473"/>
              <a:gd name="connsiteY35" fmla="*/ 318069 h 2613972"/>
              <a:gd name="connsiteX36" fmla="*/ 3959235 w 5049473"/>
              <a:gd name="connsiteY36" fmla="*/ 340566 h 2613972"/>
              <a:gd name="connsiteX37" fmla="*/ 4097120 w 5049473"/>
              <a:gd name="connsiteY37" fmla="*/ 485709 h 2613972"/>
              <a:gd name="connsiteX38" fmla="*/ 4111997 w 5049473"/>
              <a:gd name="connsiteY38" fmla="*/ 627586 h 2613972"/>
              <a:gd name="connsiteX39" fmla="*/ 4060835 w 5049473"/>
              <a:gd name="connsiteY39" fmla="*/ 775995 h 2613972"/>
              <a:gd name="connsiteX40" fmla="*/ 3946897 w 5049473"/>
              <a:gd name="connsiteY40" fmla="*/ 858000 h 2613972"/>
              <a:gd name="connsiteX41" fmla="*/ 3780255 w 5049473"/>
              <a:gd name="connsiteY41" fmla="*/ 892472 h 2613972"/>
              <a:gd name="connsiteX42" fmla="*/ 3567349 w 5049473"/>
              <a:gd name="connsiteY42" fmla="*/ 870338 h 2613972"/>
              <a:gd name="connsiteX43" fmla="*/ 3353626 w 5049473"/>
              <a:gd name="connsiteY43" fmla="*/ 705873 h 2613972"/>
              <a:gd name="connsiteX44" fmla="*/ 3189252 w 5049473"/>
              <a:gd name="connsiteY44" fmla="*/ 389915 h 2613972"/>
              <a:gd name="connsiteX45" fmla="*/ 3013629 w 5049473"/>
              <a:gd name="connsiteY45" fmla="*/ 211389 h 2613972"/>
              <a:gd name="connsiteX46" fmla="*/ 2684880 w 5049473"/>
              <a:gd name="connsiteY46" fmla="*/ 71326 h 2613972"/>
              <a:gd name="connsiteX47" fmla="*/ 2275577 w 5049473"/>
              <a:gd name="connsiteY47" fmla="*/ 28509 h 2613972"/>
              <a:gd name="connsiteX48" fmla="*/ 1745443 w 5049473"/>
              <a:gd name="connsiteY48" fmla="*/ 58626 h 2613972"/>
              <a:gd name="connsiteX49" fmla="*/ 1275906 w 5049473"/>
              <a:gd name="connsiteY49" fmla="*/ 154783 h 2613972"/>
              <a:gd name="connsiteX50" fmla="*/ 969292 w 5049473"/>
              <a:gd name="connsiteY50" fmla="*/ 267995 h 2613972"/>
              <a:gd name="connsiteX51" fmla="*/ 763189 w 5049473"/>
              <a:gd name="connsiteY51" fmla="*/ 427289 h 2613972"/>
              <a:gd name="connsiteX52" fmla="*/ 693520 w 5049473"/>
              <a:gd name="connsiteY52" fmla="*/ 507480 h 2613972"/>
              <a:gd name="connsiteX53" fmla="*/ 664492 w 5049473"/>
              <a:gd name="connsiteY53" fmla="*/ 551023 h 2613972"/>
              <a:gd name="connsiteX54" fmla="*/ 642720 w 5049473"/>
              <a:gd name="connsiteY54" fmla="*/ 616338 h 2613972"/>
              <a:gd name="connsiteX55" fmla="*/ 651792 w 5049473"/>
              <a:gd name="connsiteY55" fmla="*/ 747692 h 2613972"/>
              <a:gd name="connsiteX56" fmla="*/ 700052 w 5049473"/>
              <a:gd name="connsiteY56" fmla="*/ 811192 h 2613972"/>
              <a:gd name="connsiteX57" fmla="*/ 751577 w 5049473"/>
              <a:gd name="connsiteY57" fmla="*/ 811555 h 2613972"/>
              <a:gd name="connsiteX58" fmla="*/ 775889 w 5049473"/>
              <a:gd name="connsiteY58" fmla="*/ 755675 h 2613972"/>
              <a:gd name="connsiteX59" fmla="*/ 764640 w 5049473"/>
              <a:gd name="connsiteY59" fmla="*/ 686006 h 2613972"/>
              <a:gd name="connsiteX60" fmla="*/ 704769 w 5049473"/>
              <a:gd name="connsiteY60" fmla="*/ 651172 h 2613972"/>
              <a:gd name="connsiteX61" fmla="*/ 567246 w 5049473"/>
              <a:gd name="connsiteY61" fmla="*/ 645729 h 2613972"/>
              <a:gd name="connsiteX62" fmla="*/ 468549 w 5049473"/>
              <a:gd name="connsiteY62" fmla="*/ 688909 h 2613972"/>
              <a:gd name="connsiteX63" fmla="*/ 446777 w 5049473"/>
              <a:gd name="connsiteY63" fmla="*/ 761480 h 2613972"/>
              <a:gd name="connsiteX64" fmla="*/ 475806 w 5049473"/>
              <a:gd name="connsiteY64" fmla="*/ 855823 h 2613972"/>
              <a:gd name="connsiteX65" fmla="*/ 533863 w 5049473"/>
              <a:gd name="connsiteY65" fmla="*/ 848566 h 2613972"/>
              <a:gd name="connsiteX66" fmla="*/ 541120 w 5049473"/>
              <a:gd name="connsiteY66" fmla="*/ 826795 h 2613972"/>
              <a:gd name="connsiteX67" fmla="*/ 519349 w 5049473"/>
              <a:gd name="connsiteY67" fmla="*/ 746966 h 2613972"/>
              <a:gd name="connsiteX68" fmla="*/ 497577 w 5049473"/>
              <a:gd name="connsiteY68" fmla="*/ 732452 h 2613972"/>
              <a:gd name="connsiteX69" fmla="*/ 352435 w 5049473"/>
              <a:gd name="connsiteY69" fmla="*/ 739709 h 2613972"/>
              <a:gd name="connsiteX70" fmla="*/ 252286 w 5049473"/>
              <a:gd name="connsiteY70" fmla="*/ 797766 h 2613972"/>
              <a:gd name="connsiteX71" fmla="*/ 192777 w 5049473"/>
              <a:gd name="connsiteY71" fmla="*/ 899366 h 2613972"/>
              <a:gd name="connsiteX72" fmla="*/ 187335 w 5049473"/>
              <a:gd name="connsiteY72" fmla="*/ 1033260 h 2613972"/>
              <a:gd name="connsiteX73" fmla="*/ 218177 w 5049473"/>
              <a:gd name="connsiteY73" fmla="*/ 1077529 h 2613972"/>
              <a:gd name="connsiteX74" fmla="*/ 278049 w 5049473"/>
              <a:gd name="connsiteY74" fmla="*/ 1070272 h 2613972"/>
              <a:gd name="connsiteX75" fmla="*/ 297643 w 5049473"/>
              <a:gd name="connsiteY75" fmla="*/ 1029269 h 2613972"/>
              <a:gd name="connsiteX76" fmla="*/ 260995 w 5049473"/>
              <a:gd name="connsiteY76" fmla="*/ 964318 h 2613972"/>
              <a:gd name="connsiteX77" fmla="*/ 172095 w 5049473"/>
              <a:gd name="connsiteY77" fmla="*/ 958875 h 2613972"/>
              <a:gd name="connsiteX78" fmla="*/ 108957 w 5049473"/>
              <a:gd name="connsiteY78" fmla="*/ 1003143 h 2613972"/>
              <a:gd name="connsiteX79" fmla="*/ 54892 w 5049473"/>
              <a:gd name="connsiteY79" fmla="*/ 1073538 h 2613972"/>
              <a:gd name="connsiteX80" fmla="*/ 14252 w 5049473"/>
              <a:gd name="connsiteY80" fmla="*/ 1163526 h 2613972"/>
              <a:gd name="connsiteX81" fmla="*/ 20783 w 5049473"/>
              <a:gd name="connsiteY81" fmla="*/ 1268755 h 2613972"/>
              <a:gd name="connsiteX82" fmla="*/ 69406 w 5049473"/>
              <a:gd name="connsiteY82" fmla="*/ 1320280 h 2613972"/>
              <a:gd name="connsiteX83" fmla="*/ 112949 w 5049473"/>
              <a:gd name="connsiteY83" fmla="*/ 1349309 h 2613972"/>
              <a:gd name="connsiteX84" fmla="*/ 159032 w 5049473"/>
              <a:gd name="connsiteY84" fmla="*/ 1348583 h 2613972"/>
              <a:gd name="connsiteX85" fmla="*/ 217089 w 5049473"/>
              <a:gd name="connsiteY85" fmla="*/ 1323183 h 2613972"/>
              <a:gd name="connsiteX86" fmla="*/ 199672 w 5049473"/>
              <a:gd name="connsiteY86" fmla="*/ 1249886 h 2613972"/>
              <a:gd name="connsiteX87" fmla="*/ 124197 w 5049473"/>
              <a:gd name="connsiteY87" fmla="*/ 1242992 h 2613972"/>
              <a:gd name="connsiteX88" fmla="*/ 54892 w 5049473"/>
              <a:gd name="connsiteY88" fmla="*/ 1269480 h 2613972"/>
              <a:gd name="connsiteX89" fmla="*/ 33120 w 5049473"/>
              <a:gd name="connsiteY89" fmla="*/ 1305766 h 2613972"/>
              <a:gd name="connsiteX90" fmla="*/ 18606 w 5049473"/>
              <a:gd name="connsiteY90" fmla="*/ 1327538 h 2613972"/>
              <a:gd name="connsiteX91" fmla="*/ 4092 w 5049473"/>
              <a:gd name="connsiteY91" fmla="*/ 1386320 h 2613972"/>
              <a:gd name="connsiteX92" fmla="*/ 3729 w 5049473"/>
              <a:gd name="connsiteY92" fmla="*/ 1442926 h 2613972"/>
              <a:gd name="connsiteX93" fmla="*/ 47635 w 5049473"/>
              <a:gd name="connsiteY93" fmla="*/ 1501709 h 2613972"/>
              <a:gd name="connsiteX94" fmla="*/ 91177 w 5049473"/>
              <a:gd name="connsiteY94" fmla="*/ 1530738 h 2613972"/>
              <a:gd name="connsiteX95" fmla="*/ 127100 w 5049473"/>
              <a:gd name="connsiteY95" fmla="*/ 1575006 h 2613972"/>
              <a:gd name="connsiteX96" fmla="*/ 171006 w 5049473"/>
              <a:gd name="connsiteY96" fmla="*/ 1588795 h 2613972"/>
              <a:gd name="connsiteX97" fmla="*/ 228337 w 5049473"/>
              <a:gd name="connsiteY97" fmla="*/ 1568475 h 2613972"/>
              <a:gd name="connsiteX98" fmla="*/ 236683 w 5049473"/>
              <a:gd name="connsiteY98" fmla="*/ 1490460 h 2613972"/>
              <a:gd name="connsiteX99" fmla="*/ 157217 w 5049473"/>
              <a:gd name="connsiteY99" fmla="*/ 1472318 h 2613972"/>
              <a:gd name="connsiteX100" fmla="*/ 105692 w 5049473"/>
              <a:gd name="connsiteY100" fmla="*/ 1508966 h 2613972"/>
              <a:gd name="connsiteX101" fmla="*/ 105692 w 5049473"/>
              <a:gd name="connsiteY101" fmla="*/ 1704909 h 2613972"/>
              <a:gd name="connsiteX102" fmla="*/ 141615 w 5049473"/>
              <a:gd name="connsiteY102" fmla="*/ 1756072 h 2613972"/>
              <a:gd name="connsiteX103" fmla="*/ 192777 w 5049473"/>
              <a:gd name="connsiteY103" fmla="*/ 1799252 h 2613972"/>
              <a:gd name="connsiteX104" fmla="*/ 250835 w 5049473"/>
              <a:gd name="connsiteY104" fmla="*/ 1835538 h 2613972"/>
              <a:gd name="connsiteX105" fmla="*/ 359692 w 5049473"/>
              <a:gd name="connsiteY105" fmla="*/ 1828280 h 2613972"/>
              <a:gd name="connsiteX106" fmla="*/ 394163 w 5049473"/>
              <a:gd name="connsiteY106" fmla="*/ 1803243 h 2613972"/>
              <a:gd name="connsiteX107" fmla="*/ 410492 w 5049473"/>
              <a:gd name="connsiteY107" fmla="*/ 1704909 h 2613972"/>
              <a:gd name="connsiteX108" fmla="*/ 366949 w 5049473"/>
              <a:gd name="connsiteY108" fmla="*/ 1690395 h 2613972"/>
              <a:gd name="connsiteX109" fmla="*/ 316149 w 5049473"/>
              <a:gd name="connsiteY109" fmla="*/ 1697652 h 2613972"/>
              <a:gd name="connsiteX110" fmla="*/ 279863 w 5049473"/>
              <a:gd name="connsiteY110" fmla="*/ 1726680 h 2613972"/>
              <a:gd name="connsiteX111" fmla="*/ 265349 w 5049473"/>
              <a:gd name="connsiteY111" fmla="*/ 1791995 h 2613972"/>
              <a:gd name="connsiteX112" fmla="*/ 276235 w 5049473"/>
              <a:gd name="connsiteY112" fmla="*/ 1945846 h 2613972"/>
              <a:gd name="connsiteX113" fmla="*/ 331026 w 5049473"/>
              <a:gd name="connsiteY113" fmla="*/ 1991203 h 2613972"/>
              <a:gd name="connsiteX114" fmla="*/ 417749 w 5049473"/>
              <a:gd name="connsiteY114" fmla="*/ 2009709 h 2613972"/>
              <a:gd name="connsiteX115" fmla="*/ 526606 w 5049473"/>
              <a:gd name="connsiteY115" fmla="*/ 2002452 h 2613972"/>
              <a:gd name="connsiteX116" fmla="*/ 555635 w 5049473"/>
              <a:gd name="connsiteY116" fmla="*/ 1980680 h 2613972"/>
              <a:gd name="connsiteX117" fmla="*/ 599177 w 5049473"/>
              <a:gd name="connsiteY117" fmla="*/ 1951652 h 2613972"/>
              <a:gd name="connsiteX118" fmla="*/ 628206 w 5049473"/>
              <a:gd name="connsiteY118" fmla="*/ 1908109 h 2613972"/>
              <a:gd name="connsiteX119" fmla="*/ 613692 w 5049473"/>
              <a:gd name="connsiteY119" fmla="*/ 1842795 h 2613972"/>
              <a:gd name="connsiteX120" fmla="*/ 570149 w 5049473"/>
              <a:gd name="connsiteY120" fmla="*/ 1799252 h 2613972"/>
              <a:gd name="connsiteX121" fmla="*/ 528057 w 5049473"/>
              <a:gd name="connsiteY121" fmla="*/ 1807235 h 2613972"/>
              <a:gd name="connsiteX122" fmla="*/ 481249 w 5049473"/>
              <a:gd name="connsiteY122" fmla="*/ 1905206 h 2613972"/>
              <a:gd name="connsiteX123" fmla="*/ 555635 w 5049473"/>
              <a:gd name="connsiteY123" fmla="*/ 2002452 h 2613972"/>
              <a:gd name="connsiteX124" fmla="*/ 570149 w 5049473"/>
              <a:gd name="connsiteY124" fmla="*/ 2024223 h 2613972"/>
              <a:gd name="connsiteX125" fmla="*/ 700777 w 5049473"/>
              <a:gd name="connsiteY125" fmla="*/ 2075023 h 2613972"/>
              <a:gd name="connsiteX126" fmla="*/ 969292 w 5049473"/>
              <a:gd name="connsiteY126" fmla="*/ 2154852 h 2613972"/>
              <a:gd name="connsiteX127" fmla="*/ 1110534 w 5049473"/>
              <a:gd name="connsiteY127" fmla="*/ 2153673 h 2613972"/>
              <a:gd name="connsiteX128" fmla="*/ 1259033 w 5049473"/>
              <a:gd name="connsiteY128" fmla="*/ 2060237 h 2613972"/>
              <a:gd name="connsiteX129" fmla="*/ 1331514 w 5049473"/>
              <a:gd name="connsiteY129" fmla="*/ 1952559 h 2613972"/>
              <a:gd name="connsiteX130" fmla="*/ 1291418 w 5049473"/>
              <a:gd name="connsiteY130" fmla="*/ 1838440 h 2613972"/>
              <a:gd name="connsiteX131" fmla="*/ 1219482 w 5049473"/>
              <a:gd name="connsiteY131" fmla="*/ 1811498 h 2613972"/>
              <a:gd name="connsiteX132" fmla="*/ 1146820 w 5049473"/>
              <a:gd name="connsiteY132" fmla="*/ 1832272 h 2613972"/>
              <a:gd name="connsiteX133" fmla="*/ 1107177 w 5049473"/>
              <a:gd name="connsiteY133" fmla="*/ 1900852 h 2613972"/>
              <a:gd name="connsiteX134" fmla="*/ 1123506 w 5049473"/>
              <a:gd name="connsiteY134" fmla="*/ 2009709 h 2613972"/>
              <a:gd name="connsiteX135" fmla="*/ 1016282 w 5049473"/>
              <a:gd name="connsiteY135" fmla="*/ 1975782 h 2613972"/>
              <a:gd name="connsiteX136" fmla="*/ 1000679 w 5049473"/>
              <a:gd name="connsiteY136" fmla="*/ 1844972 h 2613972"/>
              <a:gd name="connsiteX137" fmla="*/ 1108629 w 5049473"/>
              <a:gd name="connsiteY137" fmla="*/ 1717337 h 2613972"/>
              <a:gd name="connsiteX138" fmla="*/ 1230549 w 5049473"/>
              <a:gd name="connsiteY138" fmla="*/ 1697652 h 2613972"/>
              <a:gd name="connsiteX139" fmla="*/ 1339406 w 5049473"/>
              <a:gd name="connsiteY139" fmla="*/ 1704909 h 2613972"/>
              <a:gd name="connsiteX140" fmla="*/ 1426492 w 5049473"/>
              <a:gd name="connsiteY140" fmla="*/ 1748452 h 2613972"/>
              <a:gd name="connsiteX141" fmla="*/ 1480557 w 5049473"/>
              <a:gd name="connsiteY141" fmla="*/ 1799252 h 2613972"/>
              <a:gd name="connsiteX142" fmla="*/ 1510312 w 5049473"/>
              <a:gd name="connsiteY142" fmla="*/ 1877810 h 2613972"/>
              <a:gd name="connsiteX143" fmla="*/ 1503417 w 5049473"/>
              <a:gd name="connsiteY143" fmla="*/ 1976326 h 2613972"/>
              <a:gd name="connsiteX144" fmla="*/ 1463866 w 5049473"/>
              <a:gd name="connsiteY144" fmla="*/ 2053615 h 2613972"/>
              <a:gd name="connsiteX145" fmla="*/ 1404720 w 5049473"/>
              <a:gd name="connsiteY145" fmla="*/ 2169366 h 2613972"/>
              <a:gd name="connsiteX146" fmla="*/ 1368435 w 5049473"/>
              <a:gd name="connsiteY146" fmla="*/ 2299995 h 2613972"/>
              <a:gd name="connsiteX147" fmla="*/ 1370975 w 5049473"/>
              <a:gd name="connsiteY147" fmla="*/ 2456023 h 2613972"/>
              <a:gd name="connsiteX148" fmla="*/ 1513577 w 5049473"/>
              <a:gd name="connsiteY148" fmla="*/ 2561252 h 2613972"/>
              <a:gd name="connsiteX149" fmla="*/ 1636949 w 5049473"/>
              <a:gd name="connsiteY149" fmla="*/ 2597538 h 2613972"/>
              <a:gd name="connsiteX150" fmla="*/ 1813297 w 5049473"/>
              <a:gd name="connsiteY150" fmla="*/ 2613957 h 2613972"/>
              <a:gd name="connsiteX151" fmla="*/ 1929775 w 5049473"/>
              <a:gd name="connsiteY151" fmla="*/ 2579213 h 2613972"/>
              <a:gd name="connsiteX152" fmla="*/ 1963520 w 5049473"/>
              <a:gd name="connsiteY152" fmla="*/ 2503195 h 2613972"/>
              <a:gd name="connsiteX153" fmla="*/ 2006337 w 5049473"/>
              <a:gd name="connsiteY153" fmla="*/ 2321766 h 2613972"/>
              <a:gd name="connsiteX154" fmla="*/ 2043349 w 5049473"/>
              <a:gd name="connsiteY154" fmla="*/ 2118566 h 2613972"/>
              <a:gd name="connsiteX155" fmla="*/ 2102495 w 5049473"/>
              <a:gd name="connsiteY155" fmla="*/ 1994469 h 2613972"/>
              <a:gd name="connsiteX156" fmla="*/ 2221512 w 5049473"/>
              <a:gd name="connsiteY156" fmla="*/ 1885975 h 2613972"/>
              <a:gd name="connsiteX157" fmla="*/ 2333362 w 5049473"/>
              <a:gd name="connsiteY157" fmla="*/ 1873365 h 2613972"/>
              <a:gd name="connsiteX158" fmla="*/ 2398949 w 5049473"/>
              <a:gd name="connsiteY158" fmla="*/ 1886338 h 2613972"/>
              <a:gd name="connsiteX159" fmla="*/ 2457006 w 5049473"/>
              <a:gd name="connsiteY159" fmla="*/ 1937138 h 2613972"/>
              <a:gd name="connsiteX160" fmla="*/ 2493292 w 5049473"/>
              <a:gd name="connsiteY160" fmla="*/ 1980680 h 2613972"/>
              <a:gd name="connsiteX161" fmla="*/ 2533387 w 5049473"/>
              <a:gd name="connsiteY161" fmla="*/ 2070850 h 2613972"/>
              <a:gd name="connsiteX162" fmla="*/ 2542550 w 5049473"/>
              <a:gd name="connsiteY162" fmla="*/ 2186783 h 2613972"/>
              <a:gd name="connsiteX163" fmla="*/ 2476600 w 5049473"/>
              <a:gd name="connsiteY163" fmla="*/ 2276772 h 2613972"/>
              <a:gd name="connsiteX164" fmla="*/ 2332092 w 5049473"/>
              <a:gd name="connsiteY164" fmla="*/ 2284845 h 2613972"/>
              <a:gd name="connsiteX165" fmla="*/ 2435144 w 5049473"/>
              <a:gd name="connsiteY165" fmla="*/ 2156666 h 2613972"/>
              <a:gd name="connsiteX166" fmla="*/ 2379899 w 5049473"/>
              <a:gd name="connsiteY166" fmla="*/ 2052435 h 2613972"/>
              <a:gd name="connsiteX167" fmla="*/ 2275577 w 5049473"/>
              <a:gd name="connsiteY167" fmla="*/ 2024223 h 2613972"/>
              <a:gd name="connsiteX168" fmla="*/ 2152206 w 5049473"/>
              <a:gd name="connsiteY168" fmla="*/ 2118566 h 2613972"/>
              <a:gd name="connsiteX169" fmla="*/ 2130435 w 5049473"/>
              <a:gd name="connsiteY169" fmla="*/ 2358052 h 2613972"/>
              <a:gd name="connsiteX170" fmla="*/ 2209265 w 5049473"/>
              <a:gd name="connsiteY170" fmla="*/ 2471898 h 2613972"/>
              <a:gd name="connsiteX171" fmla="*/ 2319120 w 5049473"/>
              <a:gd name="connsiteY171" fmla="*/ 2539480 h 2613972"/>
              <a:gd name="connsiteX172" fmla="*/ 2532662 w 5049473"/>
              <a:gd name="connsiteY172" fmla="*/ 2572682 h 2613972"/>
              <a:gd name="connsiteX173" fmla="*/ 2587635 w 5049473"/>
              <a:gd name="connsiteY173" fmla="*/ 2488680 h 2613972"/>
              <a:gd name="connsiteX174" fmla="*/ 2594892 w 5049473"/>
              <a:gd name="connsiteY174" fmla="*/ 2416109 h 2613972"/>
              <a:gd name="connsiteX175" fmla="*/ 2790835 w 5049473"/>
              <a:gd name="connsiteY175" fmla="*/ 2459652 h 2613972"/>
              <a:gd name="connsiteX176" fmla="*/ 2767612 w 5049473"/>
              <a:gd name="connsiteY176" fmla="*/ 2272145 h 2613972"/>
              <a:gd name="connsiteX177" fmla="*/ 2980246 w 5049473"/>
              <a:gd name="connsiteY177" fmla="*/ 2288837 h 2613972"/>
              <a:gd name="connsiteX178" fmla="*/ 2916474 w 5049473"/>
              <a:gd name="connsiteY178" fmla="*/ 2071576 h 2613972"/>
              <a:gd name="connsiteX179" fmla="*/ 3146435 w 5049473"/>
              <a:gd name="connsiteY179" fmla="*/ 2045995 h 2613972"/>
              <a:gd name="connsiteX180" fmla="*/ 3023063 w 5049473"/>
              <a:gd name="connsiteY180" fmla="*/ 1850052 h 2613972"/>
              <a:gd name="connsiteX181" fmla="*/ 3251300 w 5049473"/>
              <a:gd name="connsiteY181" fmla="*/ 1833179 h 2613972"/>
              <a:gd name="connsiteX182" fmla="*/ 3091099 w 5049473"/>
              <a:gd name="connsiteY182" fmla="*/ 1654109 h 2613972"/>
              <a:gd name="connsiteX183" fmla="*/ 3298835 w 5049473"/>
              <a:gd name="connsiteY183" fmla="*/ 1574280 h 2613972"/>
              <a:gd name="connsiteX184" fmla="*/ 3119402 w 5049473"/>
              <a:gd name="connsiteY184" fmla="*/ 1427233 h 2613972"/>
              <a:gd name="connsiteX185" fmla="*/ 3313349 w 5049473"/>
              <a:gd name="connsiteY185" fmla="*/ 1269480 h 2613972"/>
              <a:gd name="connsiteX186" fmla="*/ 3097993 w 5049473"/>
              <a:gd name="connsiteY186" fmla="*/ 1179401 h 2613972"/>
              <a:gd name="connsiteX187" fmla="*/ 3255292 w 5049473"/>
              <a:gd name="connsiteY187" fmla="*/ 1000966 h 2613972"/>
              <a:gd name="connsiteX188" fmla="*/ 3028325 w 5049473"/>
              <a:gd name="connsiteY188" fmla="*/ 929937 h 2613972"/>
              <a:gd name="connsiteX189" fmla="*/ 3131920 w 5049473"/>
              <a:gd name="connsiteY189" fmla="*/ 710680 h 2613972"/>
              <a:gd name="connsiteX190" fmla="*/ 2892435 w 5049473"/>
              <a:gd name="connsiteY190" fmla="*/ 652623 h 2613972"/>
              <a:gd name="connsiteX191" fmla="*/ 2976527 w 5049473"/>
              <a:gd name="connsiteY191" fmla="*/ 470741 h 2613972"/>
              <a:gd name="connsiteX192" fmla="*/ 2736950 w 5049473"/>
              <a:gd name="connsiteY192" fmla="*/ 453233 h 2613972"/>
              <a:gd name="connsiteX193" fmla="*/ 2725520 w 5049473"/>
              <a:gd name="connsiteY193" fmla="*/ 297023 h 2613972"/>
              <a:gd name="connsiteX194" fmla="*/ 2711006 w 5049473"/>
              <a:gd name="connsiteY194" fmla="*/ 238966 h 2613972"/>
              <a:gd name="connsiteX0" fmla="*/ 4779292 w 5049473"/>
              <a:gd name="connsiteY0" fmla="*/ 514738 h 2613972"/>
              <a:gd name="connsiteX1" fmla="*/ 4821292 w 5049473"/>
              <a:gd name="connsiteY1" fmla="*/ 565900 h 2613972"/>
              <a:gd name="connsiteX2" fmla="*/ 4891596 w 5049473"/>
              <a:gd name="connsiteY2" fmla="*/ 551023 h 2613972"/>
              <a:gd name="connsiteX3" fmla="*/ 4895406 w 5049473"/>
              <a:gd name="connsiteY3" fmla="*/ 471195 h 2613972"/>
              <a:gd name="connsiteX4" fmla="*/ 4843880 w 5049473"/>
              <a:gd name="connsiteY4" fmla="*/ 423479 h 2613972"/>
              <a:gd name="connsiteX5" fmla="*/ 4750263 w 5049473"/>
              <a:gd name="connsiteY5" fmla="*/ 427652 h 2613972"/>
              <a:gd name="connsiteX6" fmla="*/ 4684223 w 5049473"/>
              <a:gd name="connsiteY6" fmla="*/ 528435 h 2613972"/>
              <a:gd name="connsiteX7" fmla="*/ 4706720 w 5049473"/>
              <a:gd name="connsiteY7" fmla="*/ 674395 h 2613972"/>
              <a:gd name="connsiteX8" fmla="*/ 4801063 w 5049473"/>
              <a:gd name="connsiteY8" fmla="*/ 739709 h 2613972"/>
              <a:gd name="connsiteX9" fmla="*/ 4915000 w 5049473"/>
              <a:gd name="connsiteY9" fmla="*/ 721385 h 2613972"/>
              <a:gd name="connsiteX10" fmla="*/ 5038190 w 5049473"/>
              <a:gd name="connsiteY10" fmla="*/ 586946 h 2613972"/>
              <a:gd name="connsiteX11" fmla="*/ 5035106 w 5049473"/>
              <a:gd name="connsiteY11" fmla="*/ 445432 h 2613972"/>
              <a:gd name="connsiteX12" fmla="*/ 4960720 w 5049473"/>
              <a:gd name="connsiteY12" fmla="*/ 318795 h 2613972"/>
              <a:gd name="connsiteX13" fmla="*/ 4769676 w 5049473"/>
              <a:gd name="connsiteY13" fmla="*/ 166395 h 2613972"/>
              <a:gd name="connsiteX14" fmla="*/ 4568835 w 5049473"/>
              <a:gd name="connsiteY14" fmla="*/ 72052 h 2613972"/>
              <a:gd name="connsiteX15" fmla="*/ 4264035 w 5049473"/>
              <a:gd name="connsiteY15" fmla="*/ 6738 h 2613972"/>
              <a:gd name="connsiteX16" fmla="*/ 3939822 w 5049473"/>
              <a:gd name="connsiteY16" fmla="*/ 9550 h 2613972"/>
              <a:gd name="connsiteX17" fmla="*/ 3722380 w 5049473"/>
              <a:gd name="connsiteY17" fmla="*/ 72778 h 2613972"/>
              <a:gd name="connsiteX18" fmla="*/ 3547755 w 5049473"/>
              <a:gd name="connsiteY18" fmla="*/ 254932 h 2613972"/>
              <a:gd name="connsiteX19" fmla="*/ 3502035 w 5049473"/>
              <a:gd name="connsiteY19" fmla="*/ 427652 h 2613972"/>
              <a:gd name="connsiteX20" fmla="*/ 3501672 w 5049473"/>
              <a:gd name="connsiteY20" fmla="*/ 560095 h 2613972"/>
              <a:gd name="connsiteX21" fmla="*/ 3554649 w 5049473"/>
              <a:gd name="connsiteY21" fmla="*/ 674395 h 2613972"/>
              <a:gd name="connsiteX22" fmla="*/ 3638106 w 5049473"/>
              <a:gd name="connsiteY22" fmla="*/ 736806 h 2613972"/>
              <a:gd name="connsiteX23" fmla="*/ 3756397 w 5049473"/>
              <a:gd name="connsiteY23" fmla="*/ 759303 h 2613972"/>
              <a:gd name="connsiteX24" fmla="*/ 3886663 w 5049473"/>
              <a:gd name="connsiteY24" fmla="*/ 746966 h 2613972"/>
              <a:gd name="connsiteX25" fmla="*/ 3980643 w 5049473"/>
              <a:gd name="connsiteY25" fmla="*/ 665686 h 2613972"/>
              <a:gd name="connsiteX26" fmla="*/ 4000237 w 5049473"/>
              <a:gd name="connsiteY26" fmla="*/ 584043 h 2613972"/>
              <a:gd name="connsiteX27" fmla="*/ 3943450 w 5049473"/>
              <a:gd name="connsiteY27" fmla="*/ 487160 h 2613972"/>
              <a:gd name="connsiteX28" fmla="*/ 3866706 w 5049473"/>
              <a:gd name="connsiteY28" fmla="*/ 455229 h 2613972"/>
              <a:gd name="connsiteX29" fmla="*/ 3801120 w 5049473"/>
              <a:gd name="connsiteY29" fmla="*/ 466659 h 2613972"/>
              <a:gd name="connsiteX30" fmla="*/ 3763292 w 5049473"/>
              <a:gd name="connsiteY30" fmla="*/ 536509 h 2613972"/>
              <a:gd name="connsiteX31" fmla="*/ 3770005 w 5049473"/>
              <a:gd name="connsiteY31" fmla="*/ 633845 h 2613972"/>
              <a:gd name="connsiteX32" fmla="*/ 3681286 w 5049473"/>
              <a:gd name="connsiteY32" fmla="*/ 546669 h 2613972"/>
              <a:gd name="connsiteX33" fmla="*/ 3668949 w 5049473"/>
              <a:gd name="connsiteY33" fmla="*/ 442166 h 2613972"/>
              <a:gd name="connsiteX34" fmla="*/ 3724285 w 5049473"/>
              <a:gd name="connsiteY34" fmla="*/ 353992 h 2613972"/>
              <a:gd name="connsiteX35" fmla="*/ 3827427 w 5049473"/>
              <a:gd name="connsiteY35" fmla="*/ 318069 h 2613972"/>
              <a:gd name="connsiteX36" fmla="*/ 3959235 w 5049473"/>
              <a:gd name="connsiteY36" fmla="*/ 340566 h 2613972"/>
              <a:gd name="connsiteX37" fmla="*/ 4097120 w 5049473"/>
              <a:gd name="connsiteY37" fmla="*/ 485709 h 2613972"/>
              <a:gd name="connsiteX38" fmla="*/ 4111997 w 5049473"/>
              <a:gd name="connsiteY38" fmla="*/ 627586 h 2613972"/>
              <a:gd name="connsiteX39" fmla="*/ 4060835 w 5049473"/>
              <a:gd name="connsiteY39" fmla="*/ 775995 h 2613972"/>
              <a:gd name="connsiteX40" fmla="*/ 3946897 w 5049473"/>
              <a:gd name="connsiteY40" fmla="*/ 858000 h 2613972"/>
              <a:gd name="connsiteX41" fmla="*/ 3780255 w 5049473"/>
              <a:gd name="connsiteY41" fmla="*/ 892472 h 2613972"/>
              <a:gd name="connsiteX42" fmla="*/ 3567349 w 5049473"/>
              <a:gd name="connsiteY42" fmla="*/ 870338 h 2613972"/>
              <a:gd name="connsiteX43" fmla="*/ 3353626 w 5049473"/>
              <a:gd name="connsiteY43" fmla="*/ 705873 h 2613972"/>
              <a:gd name="connsiteX44" fmla="*/ 3189252 w 5049473"/>
              <a:gd name="connsiteY44" fmla="*/ 389915 h 2613972"/>
              <a:gd name="connsiteX45" fmla="*/ 3013629 w 5049473"/>
              <a:gd name="connsiteY45" fmla="*/ 211389 h 2613972"/>
              <a:gd name="connsiteX46" fmla="*/ 2684880 w 5049473"/>
              <a:gd name="connsiteY46" fmla="*/ 71326 h 2613972"/>
              <a:gd name="connsiteX47" fmla="*/ 2275577 w 5049473"/>
              <a:gd name="connsiteY47" fmla="*/ 28509 h 2613972"/>
              <a:gd name="connsiteX48" fmla="*/ 1745443 w 5049473"/>
              <a:gd name="connsiteY48" fmla="*/ 58626 h 2613972"/>
              <a:gd name="connsiteX49" fmla="*/ 1275906 w 5049473"/>
              <a:gd name="connsiteY49" fmla="*/ 154783 h 2613972"/>
              <a:gd name="connsiteX50" fmla="*/ 969292 w 5049473"/>
              <a:gd name="connsiteY50" fmla="*/ 267995 h 2613972"/>
              <a:gd name="connsiteX51" fmla="*/ 763189 w 5049473"/>
              <a:gd name="connsiteY51" fmla="*/ 427289 h 2613972"/>
              <a:gd name="connsiteX52" fmla="*/ 693520 w 5049473"/>
              <a:gd name="connsiteY52" fmla="*/ 507480 h 2613972"/>
              <a:gd name="connsiteX53" fmla="*/ 664492 w 5049473"/>
              <a:gd name="connsiteY53" fmla="*/ 551023 h 2613972"/>
              <a:gd name="connsiteX54" fmla="*/ 642720 w 5049473"/>
              <a:gd name="connsiteY54" fmla="*/ 616338 h 2613972"/>
              <a:gd name="connsiteX55" fmla="*/ 651792 w 5049473"/>
              <a:gd name="connsiteY55" fmla="*/ 747692 h 2613972"/>
              <a:gd name="connsiteX56" fmla="*/ 700052 w 5049473"/>
              <a:gd name="connsiteY56" fmla="*/ 811192 h 2613972"/>
              <a:gd name="connsiteX57" fmla="*/ 751577 w 5049473"/>
              <a:gd name="connsiteY57" fmla="*/ 811555 h 2613972"/>
              <a:gd name="connsiteX58" fmla="*/ 775889 w 5049473"/>
              <a:gd name="connsiteY58" fmla="*/ 755675 h 2613972"/>
              <a:gd name="connsiteX59" fmla="*/ 764640 w 5049473"/>
              <a:gd name="connsiteY59" fmla="*/ 686006 h 2613972"/>
              <a:gd name="connsiteX60" fmla="*/ 704769 w 5049473"/>
              <a:gd name="connsiteY60" fmla="*/ 651172 h 2613972"/>
              <a:gd name="connsiteX61" fmla="*/ 567246 w 5049473"/>
              <a:gd name="connsiteY61" fmla="*/ 645729 h 2613972"/>
              <a:gd name="connsiteX62" fmla="*/ 468549 w 5049473"/>
              <a:gd name="connsiteY62" fmla="*/ 688909 h 2613972"/>
              <a:gd name="connsiteX63" fmla="*/ 446777 w 5049473"/>
              <a:gd name="connsiteY63" fmla="*/ 761480 h 2613972"/>
              <a:gd name="connsiteX64" fmla="*/ 475806 w 5049473"/>
              <a:gd name="connsiteY64" fmla="*/ 855823 h 2613972"/>
              <a:gd name="connsiteX65" fmla="*/ 533863 w 5049473"/>
              <a:gd name="connsiteY65" fmla="*/ 848566 h 2613972"/>
              <a:gd name="connsiteX66" fmla="*/ 541120 w 5049473"/>
              <a:gd name="connsiteY66" fmla="*/ 826795 h 2613972"/>
              <a:gd name="connsiteX67" fmla="*/ 519349 w 5049473"/>
              <a:gd name="connsiteY67" fmla="*/ 746966 h 2613972"/>
              <a:gd name="connsiteX68" fmla="*/ 497577 w 5049473"/>
              <a:gd name="connsiteY68" fmla="*/ 732452 h 2613972"/>
              <a:gd name="connsiteX69" fmla="*/ 352435 w 5049473"/>
              <a:gd name="connsiteY69" fmla="*/ 739709 h 2613972"/>
              <a:gd name="connsiteX70" fmla="*/ 252286 w 5049473"/>
              <a:gd name="connsiteY70" fmla="*/ 797766 h 2613972"/>
              <a:gd name="connsiteX71" fmla="*/ 192777 w 5049473"/>
              <a:gd name="connsiteY71" fmla="*/ 899366 h 2613972"/>
              <a:gd name="connsiteX72" fmla="*/ 187335 w 5049473"/>
              <a:gd name="connsiteY72" fmla="*/ 1033260 h 2613972"/>
              <a:gd name="connsiteX73" fmla="*/ 218177 w 5049473"/>
              <a:gd name="connsiteY73" fmla="*/ 1077529 h 2613972"/>
              <a:gd name="connsiteX74" fmla="*/ 278049 w 5049473"/>
              <a:gd name="connsiteY74" fmla="*/ 1070272 h 2613972"/>
              <a:gd name="connsiteX75" fmla="*/ 297643 w 5049473"/>
              <a:gd name="connsiteY75" fmla="*/ 1029269 h 2613972"/>
              <a:gd name="connsiteX76" fmla="*/ 260995 w 5049473"/>
              <a:gd name="connsiteY76" fmla="*/ 964318 h 2613972"/>
              <a:gd name="connsiteX77" fmla="*/ 172095 w 5049473"/>
              <a:gd name="connsiteY77" fmla="*/ 958875 h 2613972"/>
              <a:gd name="connsiteX78" fmla="*/ 108957 w 5049473"/>
              <a:gd name="connsiteY78" fmla="*/ 1003143 h 2613972"/>
              <a:gd name="connsiteX79" fmla="*/ 54892 w 5049473"/>
              <a:gd name="connsiteY79" fmla="*/ 1073538 h 2613972"/>
              <a:gd name="connsiteX80" fmla="*/ 14252 w 5049473"/>
              <a:gd name="connsiteY80" fmla="*/ 1163526 h 2613972"/>
              <a:gd name="connsiteX81" fmla="*/ 20783 w 5049473"/>
              <a:gd name="connsiteY81" fmla="*/ 1268755 h 2613972"/>
              <a:gd name="connsiteX82" fmla="*/ 69406 w 5049473"/>
              <a:gd name="connsiteY82" fmla="*/ 1320280 h 2613972"/>
              <a:gd name="connsiteX83" fmla="*/ 112949 w 5049473"/>
              <a:gd name="connsiteY83" fmla="*/ 1349309 h 2613972"/>
              <a:gd name="connsiteX84" fmla="*/ 159032 w 5049473"/>
              <a:gd name="connsiteY84" fmla="*/ 1348583 h 2613972"/>
              <a:gd name="connsiteX85" fmla="*/ 217089 w 5049473"/>
              <a:gd name="connsiteY85" fmla="*/ 1323183 h 2613972"/>
              <a:gd name="connsiteX86" fmla="*/ 199672 w 5049473"/>
              <a:gd name="connsiteY86" fmla="*/ 1249886 h 2613972"/>
              <a:gd name="connsiteX87" fmla="*/ 124197 w 5049473"/>
              <a:gd name="connsiteY87" fmla="*/ 1242992 h 2613972"/>
              <a:gd name="connsiteX88" fmla="*/ 54892 w 5049473"/>
              <a:gd name="connsiteY88" fmla="*/ 1269480 h 2613972"/>
              <a:gd name="connsiteX89" fmla="*/ 33120 w 5049473"/>
              <a:gd name="connsiteY89" fmla="*/ 1305766 h 2613972"/>
              <a:gd name="connsiteX90" fmla="*/ 18606 w 5049473"/>
              <a:gd name="connsiteY90" fmla="*/ 1327538 h 2613972"/>
              <a:gd name="connsiteX91" fmla="*/ 4092 w 5049473"/>
              <a:gd name="connsiteY91" fmla="*/ 1386320 h 2613972"/>
              <a:gd name="connsiteX92" fmla="*/ 3729 w 5049473"/>
              <a:gd name="connsiteY92" fmla="*/ 1442926 h 2613972"/>
              <a:gd name="connsiteX93" fmla="*/ 47635 w 5049473"/>
              <a:gd name="connsiteY93" fmla="*/ 1501709 h 2613972"/>
              <a:gd name="connsiteX94" fmla="*/ 91177 w 5049473"/>
              <a:gd name="connsiteY94" fmla="*/ 1530738 h 2613972"/>
              <a:gd name="connsiteX95" fmla="*/ 127100 w 5049473"/>
              <a:gd name="connsiteY95" fmla="*/ 1575006 h 2613972"/>
              <a:gd name="connsiteX96" fmla="*/ 171006 w 5049473"/>
              <a:gd name="connsiteY96" fmla="*/ 1588795 h 2613972"/>
              <a:gd name="connsiteX97" fmla="*/ 228337 w 5049473"/>
              <a:gd name="connsiteY97" fmla="*/ 1568475 h 2613972"/>
              <a:gd name="connsiteX98" fmla="*/ 236683 w 5049473"/>
              <a:gd name="connsiteY98" fmla="*/ 1490460 h 2613972"/>
              <a:gd name="connsiteX99" fmla="*/ 157217 w 5049473"/>
              <a:gd name="connsiteY99" fmla="*/ 1472318 h 2613972"/>
              <a:gd name="connsiteX100" fmla="*/ 105692 w 5049473"/>
              <a:gd name="connsiteY100" fmla="*/ 1508966 h 2613972"/>
              <a:gd name="connsiteX101" fmla="*/ 105692 w 5049473"/>
              <a:gd name="connsiteY101" fmla="*/ 1704909 h 2613972"/>
              <a:gd name="connsiteX102" fmla="*/ 141615 w 5049473"/>
              <a:gd name="connsiteY102" fmla="*/ 1756072 h 2613972"/>
              <a:gd name="connsiteX103" fmla="*/ 192777 w 5049473"/>
              <a:gd name="connsiteY103" fmla="*/ 1799252 h 2613972"/>
              <a:gd name="connsiteX104" fmla="*/ 250835 w 5049473"/>
              <a:gd name="connsiteY104" fmla="*/ 1835538 h 2613972"/>
              <a:gd name="connsiteX105" fmla="*/ 359692 w 5049473"/>
              <a:gd name="connsiteY105" fmla="*/ 1828280 h 2613972"/>
              <a:gd name="connsiteX106" fmla="*/ 394163 w 5049473"/>
              <a:gd name="connsiteY106" fmla="*/ 1803243 h 2613972"/>
              <a:gd name="connsiteX107" fmla="*/ 410492 w 5049473"/>
              <a:gd name="connsiteY107" fmla="*/ 1704909 h 2613972"/>
              <a:gd name="connsiteX108" fmla="*/ 366949 w 5049473"/>
              <a:gd name="connsiteY108" fmla="*/ 1690395 h 2613972"/>
              <a:gd name="connsiteX109" fmla="*/ 316149 w 5049473"/>
              <a:gd name="connsiteY109" fmla="*/ 1697652 h 2613972"/>
              <a:gd name="connsiteX110" fmla="*/ 279863 w 5049473"/>
              <a:gd name="connsiteY110" fmla="*/ 1726680 h 2613972"/>
              <a:gd name="connsiteX111" fmla="*/ 265349 w 5049473"/>
              <a:gd name="connsiteY111" fmla="*/ 1791995 h 2613972"/>
              <a:gd name="connsiteX112" fmla="*/ 276235 w 5049473"/>
              <a:gd name="connsiteY112" fmla="*/ 1945846 h 2613972"/>
              <a:gd name="connsiteX113" fmla="*/ 331026 w 5049473"/>
              <a:gd name="connsiteY113" fmla="*/ 1991203 h 2613972"/>
              <a:gd name="connsiteX114" fmla="*/ 417749 w 5049473"/>
              <a:gd name="connsiteY114" fmla="*/ 2009709 h 2613972"/>
              <a:gd name="connsiteX115" fmla="*/ 526606 w 5049473"/>
              <a:gd name="connsiteY115" fmla="*/ 2002452 h 2613972"/>
              <a:gd name="connsiteX116" fmla="*/ 555635 w 5049473"/>
              <a:gd name="connsiteY116" fmla="*/ 1980680 h 2613972"/>
              <a:gd name="connsiteX117" fmla="*/ 599177 w 5049473"/>
              <a:gd name="connsiteY117" fmla="*/ 1951652 h 2613972"/>
              <a:gd name="connsiteX118" fmla="*/ 628206 w 5049473"/>
              <a:gd name="connsiteY118" fmla="*/ 1908109 h 2613972"/>
              <a:gd name="connsiteX119" fmla="*/ 613692 w 5049473"/>
              <a:gd name="connsiteY119" fmla="*/ 1842795 h 2613972"/>
              <a:gd name="connsiteX120" fmla="*/ 570149 w 5049473"/>
              <a:gd name="connsiteY120" fmla="*/ 1799252 h 2613972"/>
              <a:gd name="connsiteX121" fmla="*/ 528057 w 5049473"/>
              <a:gd name="connsiteY121" fmla="*/ 1807235 h 2613972"/>
              <a:gd name="connsiteX122" fmla="*/ 481249 w 5049473"/>
              <a:gd name="connsiteY122" fmla="*/ 1905206 h 2613972"/>
              <a:gd name="connsiteX123" fmla="*/ 555635 w 5049473"/>
              <a:gd name="connsiteY123" fmla="*/ 2002452 h 2613972"/>
              <a:gd name="connsiteX124" fmla="*/ 570149 w 5049473"/>
              <a:gd name="connsiteY124" fmla="*/ 2024223 h 2613972"/>
              <a:gd name="connsiteX125" fmla="*/ 700777 w 5049473"/>
              <a:gd name="connsiteY125" fmla="*/ 2075023 h 2613972"/>
              <a:gd name="connsiteX126" fmla="*/ 969292 w 5049473"/>
              <a:gd name="connsiteY126" fmla="*/ 2154852 h 2613972"/>
              <a:gd name="connsiteX127" fmla="*/ 1110534 w 5049473"/>
              <a:gd name="connsiteY127" fmla="*/ 2153673 h 2613972"/>
              <a:gd name="connsiteX128" fmla="*/ 1259033 w 5049473"/>
              <a:gd name="connsiteY128" fmla="*/ 2060237 h 2613972"/>
              <a:gd name="connsiteX129" fmla="*/ 1331514 w 5049473"/>
              <a:gd name="connsiteY129" fmla="*/ 1952559 h 2613972"/>
              <a:gd name="connsiteX130" fmla="*/ 1291418 w 5049473"/>
              <a:gd name="connsiteY130" fmla="*/ 1838440 h 2613972"/>
              <a:gd name="connsiteX131" fmla="*/ 1219482 w 5049473"/>
              <a:gd name="connsiteY131" fmla="*/ 1811498 h 2613972"/>
              <a:gd name="connsiteX132" fmla="*/ 1146820 w 5049473"/>
              <a:gd name="connsiteY132" fmla="*/ 1832272 h 2613972"/>
              <a:gd name="connsiteX133" fmla="*/ 1107177 w 5049473"/>
              <a:gd name="connsiteY133" fmla="*/ 1900852 h 2613972"/>
              <a:gd name="connsiteX134" fmla="*/ 1123506 w 5049473"/>
              <a:gd name="connsiteY134" fmla="*/ 2009709 h 2613972"/>
              <a:gd name="connsiteX135" fmla="*/ 1016282 w 5049473"/>
              <a:gd name="connsiteY135" fmla="*/ 1975782 h 2613972"/>
              <a:gd name="connsiteX136" fmla="*/ 1000679 w 5049473"/>
              <a:gd name="connsiteY136" fmla="*/ 1844972 h 2613972"/>
              <a:gd name="connsiteX137" fmla="*/ 1108629 w 5049473"/>
              <a:gd name="connsiteY137" fmla="*/ 1717337 h 2613972"/>
              <a:gd name="connsiteX138" fmla="*/ 1230549 w 5049473"/>
              <a:gd name="connsiteY138" fmla="*/ 1697652 h 2613972"/>
              <a:gd name="connsiteX139" fmla="*/ 1339406 w 5049473"/>
              <a:gd name="connsiteY139" fmla="*/ 1704909 h 2613972"/>
              <a:gd name="connsiteX140" fmla="*/ 1426492 w 5049473"/>
              <a:gd name="connsiteY140" fmla="*/ 1748452 h 2613972"/>
              <a:gd name="connsiteX141" fmla="*/ 1510312 w 5049473"/>
              <a:gd name="connsiteY141" fmla="*/ 1877810 h 2613972"/>
              <a:gd name="connsiteX142" fmla="*/ 1503417 w 5049473"/>
              <a:gd name="connsiteY142" fmla="*/ 1976326 h 2613972"/>
              <a:gd name="connsiteX143" fmla="*/ 1463866 w 5049473"/>
              <a:gd name="connsiteY143" fmla="*/ 2053615 h 2613972"/>
              <a:gd name="connsiteX144" fmla="*/ 1404720 w 5049473"/>
              <a:gd name="connsiteY144" fmla="*/ 2169366 h 2613972"/>
              <a:gd name="connsiteX145" fmla="*/ 1368435 w 5049473"/>
              <a:gd name="connsiteY145" fmla="*/ 2299995 h 2613972"/>
              <a:gd name="connsiteX146" fmla="*/ 1370975 w 5049473"/>
              <a:gd name="connsiteY146" fmla="*/ 2456023 h 2613972"/>
              <a:gd name="connsiteX147" fmla="*/ 1513577 w 5049473"/>
              <a:gd name="connsiteY147" fmla="*/ 2561252 h 2613972"/>
              <a:gd name="connsiteX148" fmla="*/ 1636949 w 5049473"/>
              <a:gd name="connsiteY148" fmla="*/ 2597538 h 2613972"/>
              <a:gd name="connsiteX149" fmla="*/ 1813297 w 5049473"/>
              <a:gd name="connsiteY149" fmla="*/ 2613957 h 2613972"/>
              <a:gd name="connsiteX150" fmla="*/ 1929775 w 5049473"/>
              <a:gd name="connsiteY150" fmla="*/ 2579213 h 2613972"/>
              <a:gd name="connsiteX151" fmla="*/ 1963520 w 5049473"/>
              <a:gd name="connsiteY151" fmla="*/ 2503195 h 2613972"/>
              <a:gd name="connsiteX152" fmla="*/ 2006337 w 5049473"/>
              <a:gd name="connsiteY152" fmla="*/ 2321766 h 2613972"/>
              <a:gd name="connsiteX153" fmla="*/ 2043349 w 5049473"/>
              <a:gd name="connsiteY153" fmla="*/ 2118566 h 2613972"/>
              <a:gd name="connsiteX154" fmla="*/ 2102495 w 5049473"/>
              <a:gd name="connsiteY154" fmla="*/ 1994469 h 2613972"/>
              <a:gd name="connsiteX155" fmla="*/ 2221512 w 5049473"/>
              <a:gd name="connsiteY155" fmla="*/ 1885975 h 2613972"/>
              <a:gd name="connsiteX156" fmla="*/ 2333362 w 5049473"/>
              <a:gd name="connsiteY156" fmla="*/ 1873365 h 2613972"/>
              <a:gd name="connsiteX157" fmla="*/ 2398949 w 5049473"/>
              <a:gd name="connsiteY157" fmla="*/ 1886338 h 2613972"/>
              <a:gd name="connsiteX158" fmla="*/ 2457006 w 5049473"/>
              <a:gd name="connsiteY158" fmla="*/ 1937138 h 2613972"/>
              <a:gd name="connsiteX159" fmla="*/ 2493292 w 5049473"/>
              <a:gd name="connsiteY159" fmla="*/ 1980680 h 2613972"/>
              <a:gd name="connsiteX160" fmla="*/ 2533387 w 5049473"/>
              <a:gd name="connsiteY160" fmla="*/ 2070850 h 2613972"/>
              <a:gd name="connsiteX161" fmla="*/ 2542550 w 5049473"/>
              <a:gd name="connsiteY161" fmla="*/ 2186783 h 2613972"/>
              <a:gd name="connsiteX162" fmla="*/ 2476600 w 5049473"/>
              <a:gd name="connsiteY162" fmla="*/ 2276772 h 2613972"/>
              <a:gd name="connsiteX163" fmla="*/ 2332092 w 5049473"/>
              <a:gd name="connsiteY163" fmla="*/ 2284845 h 2613972"/>
              <a:gd name="connsiteX164" fmla="*/ 2435144 w 5049473"/>
              <a:gd name="connsiteY164" fmla="*/ 2156666 h 2613972"/>
              <a:gd name="connsiteX165" fmla="*/ 2379899 w 5049473"/>
              <a:gd name="connsiteY165" fmla="*/ 2052435 h 2613972"/>
              <a:gd name="connsiteX166" fmla="*/ 2275577 w 5049473"/>
              <a:gd name="connsiteY166" fmla="*/ 2024223 h 2613972"/>
              <a:gd name="connsiteX167" fmla="*/ 2152206 w 5049473"/>
              <a:gd name="connsiteY167" fmla="*/ 2118566 h 2613972"/>
              <a:gd name="connsiteX168" fmla="*/ 2130435 w 5049473"/>
              <a:gd name="connsiteY168" fmla="*/ 2358052 h 2613972"/>
              <a:gd name="connsiteX169" fmla="*/ 2209265 w 5049473"/>
              <a:gd name="connsiteY169" fmla="*/ 2471898 h 2613972"/>
              <a:gd name="connsiteX170" fmla="*/ 2319120 w 5049473"/>
              <a:gd name="connsiteY170" fmla="*/ 2539480 h 2613972"/>
              <a:gd name="connsiteX171" fmla="*/ 2532662 w 5049473"/>
              <a:gd name="connsiteY171" fmla="*/ 2572682 h 2613972"/>
              <a:gd name="connsiteX172" fmla="*/ 2587635 w 5049473"/>
              <a:gd name="connsiteY172" fmla="*/ 2488680 h 2613972"/>
              <a:gd name="connsiteX173" fmla="*/ 2594892 w 5049473"/>
              <a:gd name="connsiteY173" fmla="*/ 2416109 h 2613972"/>
              <a:gd name="connsiteX174" fmla="*/ 2790835 w 5049473"/>
              <a:gd name="connsiteY174" fmla="*/ 2459652 h 2613972"/>
              <a:gd name="connsiteX175" fmla="*/ 2767612 w 5049473"/>
              <a:gd name="connsiteY175" fmla="*/ 2272145 h 2613972"/>
              <a:gd name="connsiteX176" fmla="*/ 2980246 w 5049473"/>
              <a:gd name="connsiteY176" fmla="*/ 2288837 h 2613972"/>
              <a:gd name="connsiteX177" fmla="*/ 2916474 w 5049473"/>
              <a:gd name="connsiteY177" fmla="*/ 2071576 h 2613972"/>
              <a:gd name="connsiteX178" fmla="*/ 3146435 w 5049473"/>
              <a:gd name="connsiteY178" fmla="*/ 2045995 h 2613972"/>
              <a:gd name="connsiteX179" fmla="*/ 3023063 w 5049473"/>
              <a:gd name="connsiteY179" fmla="*/ 1850052 h 2613972"/>
              <a:gd name="connsiteX180" fmla="*/ 3251300 w 5049473"/>
              <a:gd name="connsiteY180" fmla="*/ 1833179 h 2613972"/>
              <a:gd name="connsiteX181" fmla="*/ 3091099 w 5049473"/>
              <a:gd name="connsiteY181" fmla="*/ 1654109 h 2613972"/>
              <a:gd name="connsiteX182" fmla="*/ 3298835 w 5049473"/>
              <a:gd name="connsiteY182" fmla="*/ 1574280 h 2613972"/>
              <a:gd name="connsiteX183" fmla="*/ 3119402 w 5049473"/>
              <a:gd name="connsiteY183" fmla="*/ 1427233 h 2613972"/>
              <a:gd name="connsiteX184" fmla="*/ 3313349 w 5049473"/>
              <a:gd name="connsiteY184" fmla="*/ 1269480 h 2613972"/>
              <a:gd name="connsiteX185" fmla="*/ 3097993 w 5049473"/>
              <a:gd name="connsiteY185" fmla="*/ 1179401 h 2613972"/>
              <a:gd name="connsiteX186" fmla="*/ 3255292 w 5049473"/>
              <a:gd name="connsiteY186" fmla="*/ 1000966 h 2613972"/>
              <a:gd name="connsiteX187" fmla="*/ 3028325 w 5049473"/>
              <a:gd name="connsiteY187" fmla="*/ 929937 h 2613972"/>
              <a:gd name="connsiteX188" fmla="*/ 3131920 w 5049473"/>
              <a:gd name="connsiteY188" fmla="*/ 710680 h 2613972"/>
              <a:gd name="connsiteX189" fmla="*/ 2892435 w 5049473"/>
              <a:gd name="connsiteY189" fmla="*/ 652623 h 2613972"/>
              <a:gd name="connsiteX190" fmla="*/ 2976527 w 5049473"/>
              <a:gd name="connsiteY190" fmla="*/ 470741 h 2613972"/>
              <a:gd name="connsiteX191" fmla="*/ 2736950 w 5049473"/>
              <a:gd name="connsiteY191" fmla="*/ 453233 h 2613972"/>
              <a:gd name="connsiteX192" fmla="*/ 2725520 w 5049473"/>
              <a:gd name="connsiteY192" fmla="*/ 297023 h 2613972"/>
              <a:gd name="connsiteX193" fmla="*/ 2711006 w 5049473"/>
              <a:gd name="connsiteY193" fmla="*/ 238966 h 2613972"/>
              <a:gd name="connsiteX0" fmla="*/ 4779292 w 5049473"/>
              <a:gd name="connsiteY0" fmla="*/ 514738 h 2613972"/>
              <a:gd name="connsiteX1" fmla="*/ 4821292 w 5049473"/>
              <a:gd name="connsiteY1" fmla="*/ 565900 h 2613972"/>
              <a:gd name="connsiteX2" fmla="*/ 4891596 w 5049473"/>
              <a:gd name="connsiteY2" fmla="*/ 551023 h 2613972"/>
              <a:gd name="connsiteX3" fmla="*/ 4895406 w 5049473"/>
              <a:gd name="connsiteY3" fmla="*/ 471195 h 2613972"/>
              <a:gd name="connsiteX4" fmla="*/ 4843880 w 5049473"/>
              <a:gd name="connsiteY4" fmla="*/ 423479 h 2613972"/>
              <a:gd name="connsiteX5" fmla="*/ 4750263 w 5049473"/>
              <a:gd name="connsiteY5" fmla="*/ 427652 h 2613972"/>
              <a:gd name="connsiteX6" fmla="*/ 4684223 w 5049473"/>
              <a:gd name="connsiteY6" fmla="*/ 528435 h 2613972"/>
              <a:gd name="connsiteX7" fmla="*/ 4706720 w 5049473"/>
              <a:gd name="connsiteY7" fmla="*/ 674395 h 2613972"/>
              <a:gd name="connsiteX8" fmla="*/ 4801063 w 5049473"/>
              <a:gd name="connsiteY8" fmla="*/ 739709 h 2613972"/>
              <a:gd name="connsiteX9" fmla="*/ 4915000 w 5049473"/>
              <a:gd name="connsiteY9" fmla="*/ 721385 h 2613972"/>
              <a:gd name="connsiteX10" fmla="*/ 5038190 w 5049473"/>
              <a:gd name="connsiteY10" fmla="*/ 586946 h 2613972"/>
              <a:gd name="connsiteX11" fmla="*/ 5035106 w 5049473"/>
              <a:gd name="connsiteY11" fmla="*/ 445432 h 2613972"/>
              <a:gd name="connsiteX12" fmla="*/ 4960720 w 5049473"/>
              <a:gd name="connsiteY12" fmla="*/ 318795 h 2613972"/>
              <a:gd name="connsiteX13" fmla="*/ 4769676 w 5049473"/>
              <a:gd name="connsiteY13" fmla="*/ 166395 h 2613972"/>
              <a:gd name="connsiteX14" fmla="*/ 4568835 w 5049473"/>
              <a:gd name="connsiteY14" fmla="*/ 72052 h 2613972"/>
              <a:gd name="connsiteX15" fmla="*/ 4264035 w 5049473"/>
              <a:gd name="connsiteY15" fmla="*/ 6738 h 2613972"/>
              <a:gd name="connsiteX16" fmla="*/ 3939822 w 5049473"/>
              <a:gd name="connsiteY16" fmla="*/ 9550 h 2613972"/>
              <a:gd name="connsiteX17" fmla="*/ 3722380 w 5049473"/>
              <a:gd name="connsiteY17" fmla="*/ 72778 h 2613972"/>
              <a:gd name="connsiteX18" fmla="*/ 3547755 w 5049473"/>
              <a:gd name="connsiteY18" fmla="*/ 254932 h 2613972"/>
              <a:gd name="connsiteX19" fmla="*/ 3502035 w 5049473"/>
              <a:gd name="connsiteY19" fmla="*/ 427652 h 2613972"/>
              <a:gd name="connsiteX20" fmla="*/ 3501672 w 5049473"/>
              <a:gd name="connsiteY20" fmla="*/ 560095 h 2613972"/>
              <a:gd name="connsiteX21" fmla="*/ 3554649 w 5049473"/>
              <a:gd name="connsiteY21" fmla="*/ 674395 h 2613972"/>
              <a:gd name="connsiteX22" fmla="*/ 3638106 w 5049473"/>
              <a:gd name="connsiteY22" fmla="*/ 736806 h 2613972"/>
              <a:gd name="connsiteX23" fmla="*/ 3756397 w 5049473"/>
              <a:gd name="connsiteY23" fmla="*/ 759303 h 2613972"/>
              <a:gd name="connsiteX24" fmla="*/ 3886663 w 5049473"/>
              <a:gd name="connsiteY24" fmla="*/ 746966 h 2613972"/>
              <a:gd name="connsiteX25" fmla="*/ 3980643 w 5049473"/>
              <a:gd name="connsiteY25" fmla="*/ 665686 h 2613972"/>
              <a:gd name="connsiteX26" fmla="*/ 4000237 w 5049473"/>
              <a:gd name="connsiteY26" fmla="*/ 584043 h 2613972"/>
              <a:gd name="connsiteX27" fmla="*/ 3943450 w 5049473"/>
              <a:gd name="connsiteY27" fmla="*/ 487160 h 2613972"/>
              <a:gd name="connsiteX28" fmla="*/ 3866706 w 5049473"/>
              <a:gd name="connsiteY28" fmla="*/ 455229 h 2613972"/>
              <a:gd name="connsiteX29" fmla="*/ 3801120 w 5049473"/>
              <a:gd name="connsiteY29" fmla="*/ 466659 h 2613972"/>
              <a:gd name="connsiteX30" fmla="*/ 3763292 w 5049473"/>
              <a:gd name="connsiteY30" fmla="*/ 536509 h 2613972"/>
              <a:gd name="connsiteX31" fmla="*/ 3770005 w 5049473"/>
              <a:gd name="connsiteY31" fmla="*/ 633845 h 2613972"/>
              <a:gd name="connsiteX32" fmla="*/ 3681286 w 5049473"/>
              <a:gd name="connsiteY32" fmla="*/ 546669 h 2613972"/>
              <a:gd name="connsiteX33" fmla="*/ 3668949 w 5049473"/>
              <a:gd name="connsiteY33" fmla="*/ 442166 h 2613972"/>
              <a:gd name="connsiteX34" fmla="*/ 3724285 w 5049473"/>
              <a:gd name="connsiteY34" fmla="*/ 353992 h 2613972"/>
              <a:gd name="connsiteX35" fmla="*/ 3827427 w 5049473"/>
              <a:gd name="connsiteY35" fmla="*/ 318069 h 2613972"/>
              <a:gd name="connsiteX36" fmla="*/ 3959235 w 5049473"/>
              <a:gd name="connsiteY36" fmla="*/ 340566 h 2613972"/>
              <a:gd name="connsiteX37" fmla="*/ 4097120 w 5049473"/>
              <a:gd name="connsiteY37" fmla="*/ 485709 h 2613972"/>
              <a:gd name="connsiteX38" fmla="*/ 4111997 w 5049473"/>
              <a:gd name="connsiteY38" fmla="*/ 627586 h 2613972"/>
              <a:gd name="connsiteX39" fmla="*/ 4060835 w 5049473"/>
              <a:gd name="connsiteY39" fmla="*/ 775995 h 2613972"/>
              <a:gd name="connsiteX40" fmla="*/ 3946897 w 5049473"/>
              <a:gd name="connsiteY40" fmla="*/ 858000 h 2613972"/>
              <a:gd name="connsiteX41" fmla="*/ 3780255 w 5049473"/>
              <a:gd name="connsiteY41" fmla="*/ 892472 h 2613972"/>
              <a:gd name="connsiteX42" fmla="*/ 3567349 w 5049473"/>
              <a:gd name="connsiteY42" fmla="*/ 870338 h 2613972"/>
              <a:gd name="connsiteX43" fmla="*/ 3353626 w 5049473"/>
              <a:gd name="connsiteY43" fmla="*/ 705873 h 2613972"/>
              <a:gd name="connsiteX44" fmla="*/ 3189252 w 5049473"/>
              <a:gd name="connsiteY44" fmla="*/ 389915 h 2613972"/>
              <a:gd name="connsiteX45" fmla="*/ 3013629 w 5049473"/>
              <a:gd name="connsiteY45" fmla="*/ 211389 h 2613972"/>
              <a:gd name="connsiteX46" fmla="*/ 2684880 w 5049473"/>
              <a:gd name="connsiteY46" fmla="*/ 71326 h 2613972"/>
              <a:gd name="connsiteX47" fmla="*/ 2275577 w 5049473"/>
              <a:gd name="connsiteY47" fmla="*/ 28509 h 2613972"/>
              <a:gd name="connsiteX48" fmla="*/ 1745443 w 5049473"/>
              <a:gd name="connsiteY48" fmla="*/ 58626 h 2613972"/>
              <a:gd name="connsiteX49" fmla="*/ 1275906 w 5049473"/>
              <a:gd name="connsiteY49" fmla="*/ 154783 h 2613972"/>
              <a:gd name="connsiteX50" fmla="*/ 969292 w 5049473"/>
              <a:gd name="connsiteY50" fmla="*/ 267995 h 2613972"/>
              <a:gd name="connsiteX51" fmla="*/ 763189 w 5049473"/>
              <a:gd name="connsiteY51" fmla="*/ 427289 h 2613972"/>
              <a:gd name="connsiteX52" fmla="*/ 693520 w 5049473"/>
              <a:gd name="connsiteY52" fmla="*/ 507480 h 2613972"/>
              <a:gd name="connsiteX53" fmla="*/ 664492 w 5049473"/>
              <a:gd name="connsiteY53" fmla="*/ 551023 h 2613972"/>
              <a:gd name="connsiteX54" fmla="*/ 642720 w 5049473"/>
              <a:gd name="connsiteY54" fmla="*/ 616338 h 2613972"/>
              <a:gd name="connsiteX55" fmla="*/ 651792 w 5049473"/>
              <a:gd name="connsiteY55" fmla="*/ 747692 h 2613972"/>
              <a:gd name="connsiteX56" fmla="*/ 700052 w 5049473"/>
              <a:gd name="connsiteY56" fmla="*/ 811192 h 2613972"/>
              <a:gd name="connsiteX57" fmla="*/ 751577 w 5049473"/>
              <a:gd name="connsiteY57" fmla="*/ 811555 h 2613972"/>
              <a:gd name="connsiteX58" fmla="*/ 775889 w 5049473"/>
              <a:gd name="connsiteY58" fmla="*/ 755675 h 2613972"/>
              <a:gd name="connsiteX59" fmla="*/ 764640 w 5049473"/>
              <a:gd name="connsiteY59" fmla="*/ 686006 h 2613972"/>
              <a:gd name="connsiteX60" fmla="*/ 704769 w 5049473"/>
              <a:gd name="connsiteY60" fmla="*/ 651172 h 2613972"/>
              <a:gd name="connsiteX61" fmla="*/ 567246 w 5049473"/>
              <a:gd name="connsiteY61" fmla="*/ 645729 h 2613972"/>
              <a:gd name="connsiteX62" fmla="*/ 468549 w 5049473"/>
              <a:gd name="connsiteY62" fmla="*/ 688909 h 2613972"/>
              <a:gd name="connsiteX63" fmla="*/ 446777 w 5049473"/>
              <a:gd name="connsiteY63" fmla="*/ 761480 h 2613972"/>
              <a:gd name="connsiteX64" fmla="*/ 475806 w 5049473"/>
              <a:gd name="connsiteY64" fmla="*/ 855823 h 2613972"/>
              <a:gd name="connsiteX65" fmla="*/ 533863 w 5049473"/>
              <a:gd name="connsiteY65" fmla="*/ 848566 h 2613972"/>
              <a:gd name="connsiteX66" fmla="*/ 541120 w 5049473"/>
              <a:gd name="connsiteY66" fmla="*/ 826795 h 2613972"/>
              <a:gd name="connsiteX67" fmla="*/ 519349 w 5049473"/>
              <a:gd name="connsiteY67" fmla="*/ 746966 h 2613972"/>
              <a:gd name="connsiteX68" fmla="*/ 497577 w 5049473"/>
              <a:gd name="connsiteY68" fmla="*/ 732452 h 2613972"/>
              <a:gd name="connsiteX69" fmla="*/ 352435 w 5049473"/>
              <a:gd name="connsiteY69" fmla="*/ 739709 h 2613972"/>
              <a:gd name="connsiteX70" fmla="*/ 252286 w 5049473"/>
              <a:gd name="connsiteY70" fmla="*/ 797766 h 2613972"/>
              <a:gd name="connsiteX71" fmla="*/ 192777 w 5049473"/>
              <a:gd name="connsiteY71" fmla="*/ 899366 h 2613972"/>
              <a:gd name="connsiteX72" fmla="*/ 187335 w 5049473"/>
              <a:gd name="connsiteY72" fmla="*/ 1033260 h 2613972"/>
              <a:gd name="connsiteX73" fmla="*/ 218177 w 5049473"/>
              <a:gd name="connsiteY73" fmla="*/ 1077529 h 2613972"/>
              <a:gd name="connsiteX74" fmla="*/ 278049 w 5049473"/>
              <a:gd name="connsiteY74" fmla="*/ 1070272 h 2613972"/>
              <a:gd name="connsiteX75" fmla="*/ 297643 w 5049473"/>
              <a:gd name="connsiteY75" fmla="*/ 1029269 h 2613972"/>
              <a:gd name="connsiteX76" fmla="*/ 260995 w 5049473"/>
              <a:gd name="connsiteY76" fmla="*/ 964318 h 2613972"/>
              <a:gd name="connsiteX77" fmla="*/ 172095 w 5049473"/>
              <a:gd name="connsiteY77" fmla="*/ 958875 h 2613972"/>
              <a:gd name="connsiteX78" fmla="*/ 108957 w 5049473"/>
              <a:gd name="connsiteY78" fmla="*/ 1003143 h 2613972"/>
              <a:gd name="connsiteX79" fmla="*/ 54892 w 5049473"/>
              <a:gd name="connsiteY79" fmla="*/ 1073538 h 2613972"/>
              <a:gd name="connsiteX80" fmla="*/ 14252 w 5049473"/>
              <a:gd name="connsiteY80" fmla="*/ 1163526 h 2613972"/>
              <a:gd name="connsiteX81" fmla="*/ 20783 w 5049473"/>
              <a:gd name="connsiteY81" fmla="*/ 1268755 h 2613972"/>
              <a:gd name="connsiteX82" fmla="*/ 69406 w 5049473"/>
              <a:gd name="connsiteY82" fmla="*/ 1320280 h 2613972"/>
              <a:gd name="connsiteX83" fmla="*/ 112949 w 5049473"/>
              <a:gd name="connsiteY83" fmla="*/ 1349309 h 2613972"/>
              <a:gd name="connsiteX84" fmla="*/ 159032 w 5049473"/>
              <a:gd name="connsiteY84" fmla="*/ 1348583 h 2613972"/>
              <a:gd name="connsiteX85" fmla="*/ 217089 w 5049473"/>
              <a:gd name="connsiteY85" fmla="*/ 1323183 h 2613972"/>
              <a:gd name="connsiteX86" fmla="*/ 199672 w 5049473"/>
              <a:gd name="connsiteY86" fmla="*/ 1249886 h 2613972"/>
              <a:gd name="connsiteX87" fmla="*/ 124197 w 5049473"/>
              <a:gd name="connsiteY87" fmla="*/ 1242992 h 2613972"/>
              <a:gd name="connsiteX88" fmla="*/ 54892 w 5049473"/>
              <a:gd name="connsiteY88" fmla="*/ 1269480 h 2613972"/>
              <a:gd name="connsiteX89" fmla="*/ 33120 w 5049473"/>
              <a:gd name="connsiteY89" fmla="*/ 1305766 h 2613972"/>
              <a:gd name="connsiteX90" fmla="*/ 18606 w 5049473"/>
              <a:gd name="connsiteY90" fmla="*/ 1327538 h 2613972"/>
              <a:gd name="connsiteX91" fmla="*/ 4092 w 5049473"/>
              <a:gd name="connsiteY91" fmla="*/ 1386320 h 2613972"/>
              <a:gd name="connsiteX92" fmla="*/ 3729 w 5049473"/>
              <a:gd name="connsiteY92" fmla="*/ 1442926 h 2613972"/>
              <a:gd name="connsiteX93" fmla="*/ 47635 w 5049473"/>
              <a:gd name="connsiteY93" fmla="*/ 1501709 h 2613972"/>
              <a:gd name="connsiteX94" fmla="*/ 91177 w 5049473"/>
              <a:gd name="connsiteY94" fmla="*/ 1530738 h 2613972"/>
              <a:gd name="connsiteX95" fmla="*/ 127100 w 5049473"/>
              <a:gd name="connsiteY95" fmla="*/ 1575006 h 2613972"/>
              <a:gd name="connsiteX96" fmla="*/ 171006 w 5049473"/>
              <a:gd name="connsiteY96" fmla="*/ 1588795 h 2613972"/>
              <a:gd name="connsiteX97" fmla="*/ 228337 w 5049473"/>
              <a:gd name="connsiteY97" fmla="*/ 1568475 h 2613972"/>
              <a:gd name="connsiteX98" fmla="*/ 236683 w 5049473"/>
              <a:gd name="connsiteY98" fmla="*/ 1490460 h 2613972"/>
              <a:gd name="connsiteX99" fmla="*/ 157217 w 5049473"/>
              <a:gd name="connsiteY99" fmla="*/ 1472318 h 2613972"/>
              <a:gd name="connsiteX100" fmla="*/ 105692 w 5049473"/>
              <a:gd name="connsiteY100" fmla="*/ 1508966 h 2613972"/>
              <a:gd name="connsiteX101" fmla="*/ 105692 w 5049473"/>
              <a:gd name="connsiteY101" fmla="*/ 1704909 h 2613972"/>
              <a:gd name="connsiteX102" fmla="*/ 141615 w 5049473"/>
              <a:gd name="connsiteY102" fmla="*/ 1756072 h 2613972"/>
              <a:gd name="connsiteX103" fmla="*/ 192777 w 5049473"/>
              <a:gd name="connsiteY103" fmla="*/ 1799252 h 2613972"/>
              <a:gd name="connsiteX104" fmla="*/ 250835 w 5049473"/>
              <a:gd name="connsiteY104" fmla="*/ 1835538 h 2613972"/>
              <a:gd name="connsiteX105" fmla="*/ 359692 w 5049473"/>
              <a:gd name="connsiteY105" fmla="*/ 1828280 h 2613972"/>
              <a:gd name="connsiteX106" fmla="*/ 394163 w 5049473"/>
              <a:gd name="connsiteY106" fmla="*/ 1803243 h 2613972"/>
              <a:gd name="connsiteX107" fmla="*/ 410492 w 5049473"/>
              <a:gd name="connsiteY107" fmla="*/ 1704909 h 2613972"/>
              <a:gd name="connsiteX108" fmla="*/ 366949 w 5049473"/>
              <a:gd name="connsiteY108" fmla="*/ 1690395 h 2613972"/>
              <a:gd name="connsiteX109" fmla="*/ 316149 w 5049473"/>
              <a:gd name="connsiteY109" fmla="*/ 1697652 h 2613972"/>
              <a:gd name="connsiteX110" fmla="*/ 279863 w 5049473"/>
              <a:gd name="connsiteY110" fmla="*/ 1726680 h 2613972"/>
              <a:gd name="connsiteX111" fmla="*/ 265349 w 5049473"/>
              <a:gd name="connsiteY111" fmla="*/ 1791995 h 2613972"/>
              <a:gd name="connsiteX112" fmla="*/ 276235 w 5049473"/>
              <a:gd name="connsiteY112" fmla="*/ 1945846 h 2613972"/>
              <a:gd name="connsiteX113" fmla="*/ 331026 w 5049473"/>
              <a:gd name="connsiteY113" fmla="*/ 1991203 h 2613972"/>
              <a:gd name="connsiteX114" fmla="*/ 417749 w 5049473"/>
              <a:gd name="connsiteY114" fmla="*/ 2009709 h 2613972"/>
              <a:gd name="connsiteX115" fmla="*/ 526606 w 5049473"/>
              <a:gd name="connsiteY115" fmla="*/ 2002452 h 2613972"/>
              <a:gd name="connsiteX116" fmla="*/ 555635 w 5049473"/>
              <a:gd name="connsiteY116" fmla="*/ 1980680 h 2613972"/>
              <a:gd name="connsiteX117" fmla="*/ 599177 w 5049473"/>
              <a:gd name="connsiteY117" fmla="*/ 1951652 h 2613972"/>
              <a:gd name="connsiteX118" fmla="*/ 628206 w 5049473"/>
              <a:gd name="connsiteY118" fmla="*/ 1908109 h 2613972"/>
              <a:gd name="connsiteX119" fmla="*/ 613692 w 5049473"/>
              <a:gd name="connsiteY119" fmla="*/ 1842795 h 2613972"/>
              <a:gd name="connsiteX120" fmla="*/ 570149 w 5049473"/>
              <a:gd name="connsiteY120" fmla="*/ 1799252 h 2613972"/>
              <a:gd name="connsiteX121" fmla="*/ 528057 w 5049473"/>
              <a:gd name="connsiteY121" fmla="*/ 1807235 h 2613972"/>
              <a:gd name="connsiteX122" fmla="*/ 481249 w 5049473"/>
              <a:gd name="connsiteY122" fmla="*/ 1905206 h 2613972"/>
              <a:gd name="connsiteX123" fmla="*/ 555635 w 5049473"/>
              <a:gd name="connsiteY123" fmla="*/ 2002452 h 2613972"/>
              <a:gd name="connsiteX124" fmla="*/ 570149 w 5049473"/>
              <a:gd name="connsiteY124" fmla="*/ 2024223 h 2613972"/>
              <a:gd name="connsiteX125" fmla="*/ 700777 w 5049473"/>
              <a:gd name="connsiteY125" fmla="*/ 2075023 h 2613972"/>
              <a:gd name="connsiteX126" fmla="*/ 969292 w 5049473"/>
              <a:gd name="connsiteY126" fmla="*/ 2154852 h 2613972"/>
              <a:gd name="connsiteX127" fmla="*/ 1110534 w 5049473"/>
              <a:gd name="connsiteY127" fmla="*/ 2153673 h 2613972"/>
              <a:gd name="connsiteX128" fmla="*/ 1259033 w 5049473"/>
              <a:gd name="connsiteY128" fmla="*/ 2060237 h 2613972"/>
              <a:gd name="connsiteX129" fmla="*/ 1331514 w 5049473"/>
              <a:gd name="connsiteY129" fmla="*/ 1952559 h 2613972"/>
              <a:gd name="connsiteX130" fmla="*/ 1291418 w 5049473"/>
              <a:gd name="connsiteY130" fmla="*/ 1838440 h 2613972"/>
              <a:gd name="connsiteX131" fmla="*/ 1219482 w 5049473"/>
              <a:gd name="connsiteY131" fmla="*/ 1811498 h 2613972"/>
              <a:gd name="connsiteX132" fmla="*/ 1146820 w 5049473"/>
              <a:gd name="connsiteY132" fmla="*/ 1832272 h 2613972"/>
              <a:gd name="connsiteX133" fmla="*/ 1107177 w 5049473"/>
              <a:gd name="connsiteY133" fmla="*/ 1900852 h 2613972"/>
              <a:gd name="connsiteX134" fmla="*/ 1123506 w 5049473"/>
              <a:gd name="connsiteY134" fmla="*/ 2009709 h 2613972"/>
              <a:gd name="connsiteX135" fmla="*/ 1016282 w 5049473"/>
              <a:gd name="connsiteY135" fmla="*/ 1975782 h 2613972"/>
              <a:gd name="connsiteX136" fmla="*/ 1000679 w 5049473"/>
              <a:gd name="connsiteY136" fmla="*/ 1844972 h 2613972"/>
              <a:gd name="connsiteX137" fmla="*/ 1108629 w 5049473"/>
              <a:gd name="connsiteY137" fmla="*/ 1717337 h 2613972"/>
              <a:gd name="connsiteX138" fmla="*/ 1230549 w 5049473"/>
              <a:gd name="connsiteY138" fmla="*/ 1697652 h 2613972"/>
              <a:gd name="connsiteX139" fmla="*/ 1339406 w 5049473"/>
              <a:gd name="connsiteY139" fmla="*/ 1704909 h 2613972"/>
              <a:gd name="connsiteX140" fmla="*/ 1426492 w 5049473"/>
              <a:gd name="connsiteY140" fmla="*/ 1748452 h 2613972"/>
              <a:gd name="connsiteX141" fmla="*/ 1510312 w 5049473"/>
              <a:gd name="connsiteY141" fmla="*/ 1877810 h 2613972"/>
              <a:gd name="connsiteX142" fmla="*/ 1503417 w 5049473"/>
              <a:gd name="connsiteY142" fmla="*/ 1976326 h 2613972"/>
              <a:gd name="connsiteX143" fmla="*/ 1463866 w 5049473"/>
              <a:gd name="connsiteY143" fmla="*/ 2053615 h 2613972"/>
              <a:gd name="connsiteX144" fmla="*/ 1404720 w 5049473"/>
              <a:gd name="connsiteY144" fmla="*/ 2169366 h 2613972"/>
              <a:gd name="connsiteX145" fmla="*/ 1368435 w 5049473"/>
              <a:gd name="connsiteY145" fmla="*/ 2299995 h 2613972"/>
              <a:gd name="connsiteX146" fmla="*/ 1422410 w 5049473"/>
              <a:gd name="connsiteY146" fmla="*/ 2452213 h 2613972"/>
              <a:gd name="connsiteX147" fmla="*/ 1513577 w 5049473"/>
              <a:gd name="connsiteY147" fmla="*/ 2561252 h 2613972"/>
              <a:gd name="connsiteX148" fmla="*/ 1636949 w 5049473"/>
              <a:gd name="connsiteY148" fmla="*/ 2597538 h 2613972"/>
              <a:gd name="connsiteX149" fmla="*/ 1813297 w 5049473"/>
              <a:gd name="connsiteY149" fmla="*/ 2613957 h 2613972"/>
              <a:gd name="connsiteX150" fmla="*/ 1929775 w 5049473"/>
              <a:gd name="connsiteY150" fmla="*/ 2579213 h 2613972"/>
              <a:gd name="connsiteX151" fmla="*/ 1963520 w 5049473"/>
              <a:gd name="connsiteY151" fmla="*/ 2503195 h 2613972"/>
              <a:gd name="connsiteX152" fmla="*/ 2006337 w 5049473"/>
              <a:gd name="connsiteY152" fmla="*/ 2321766 h 2613972"/>
              <a:gd name="connsiteX153" fmla="*/ 2043349 w 5049473"/>
              <a:gd name="connsiteY153" fmla="*/ 2118566 h 2613972"/>
              <a:gd name="connsiteX154" fmla="*/ 2102495 w 5049473"/>
              <a:gd name="connsiteY154" fmla="*/ 1994469 h 2613972"/>
              <a:gd name="connsiteX155" fmla="*/ 2221512 w 5049473"/>
              <a:gd name="connsiteY155" fmla="*/ 1885975 h 2613972"/>
              <a:gd name="connsiteX156" fmla="*/ 2333362 w 5049473"/>
              <a:gd name="connsiteY156" fmla="*/ 1873365 h 2613972"/>
              <a:gd name="connsiteX157" fmla="*/ 2398949 w 5049473"/>
              <a:gd name="connsiteY157" fmla="*/ 1886338 h 2613972"/>
              <a:gd name="connsiteX158" fmla="*/ 2457006 w 5049473"/>
              <a:gd name="connsiteY158" fmla="*/ 1937138 h 2613972"/>
              <a:gd name="connsiteX159" fmla="*/ 2493292 w 5049473"/>
              <a:gd name="connsiteY159" fmla="*/ 1980680 h 2613972"/>
              <a:gd name="connsiteX160" fmla="*/ 2533387 w 5049473"/>
              <a:gd name="connsiteY160" fmla="*/ 2070850 h 2613972"/>
              <a:gd name="connsiteX161" fmla="*/ 2542550 w 5049473"/>
              <a:gd name="connsiteY161" fmla="*/ 2186783 h 2613972"/>
              <a:gd name="connsiteX162" fmla="*/ 2476600 w 5049473"/>
              <a:gd name="connsiteY162" fmla="*/ 2276772 h 2613972"/>
              <a:gd name="connsiteX163" fmla="*/ 2332092 w 5049473"/>
              <a:gd name="connsiteY163" fmla="*/ 2284845 h 2613972"/>
              <a:gd name="connsiteX164" fmla="*/ 2435144 w 5049473"/>
              <a:gd name="connsiteY164" fmla="*/ 2156666 h 2613972"/>
              <a:gd name="connsiteX165" fmla="*/ 2379899 w 5049473"/>
              <a:gd name="connsiteY165" fmla="*/ 2052435 h 2613972"/>
              <a:gd name="connsiteX166" fmla="*/ 2275577 w 5049473"/>
              <a:gd name="connsiteY166" fmla="*/ 2024223 h 2613972"/>
              <a:gd name="connsiteX167" fmla="*/ 2152206 w 5049473"/>
              <a:gd name="connsiteY167" fmla="*/ 2118566 h 2613972"/>
              <a:gd name="connsiteX168" fmla="*/ 2130435 w 5049473"/>
              <a:gd name="connsiteY168" fmla="*/ 2358052 h 2613972"/>
              <a:gd name="connsiteX169" fmla="*/ 2209265 w 5049473"/>
              <a:gd name="connsiteY169" fmla="*/ 2471898 h 2613972"/>
              <a:gd name="connsiteX170" fmla="*/ 2319120 w 5049473"/>
              <a:gd name="connsiteY170" fmla="*/ 2539480 h 2613972"/>
              <a:gd name="connsiteX171" fmla="*/ 2532662 w 5049473"/>
              <a:gd name="connsiteY171" fmla="*/ 2572682 h 2613972"/>
              <a:gd name="connsiteX172" fmla="*/ 2587635 w 5049473"/>
              <a:gd name="connsiteY172" fmla="*/ 2488680 h 2613972"/>
              <a:gd name="connsiteX173" fmla="*/ 2594892 w 5049473"/>
              <a:gd name="connsiteY173" fmla="*/ 2416109 h 2613972"/>
              <a:gd name="connsiteX174" fmla="*/ 2790835 w 5049473"/>
              <a:gd name="connsiteY174" fmla="*/ 2459652 h 2613972"/>
              <a:gd name="connsiteX175" fmla="*/ 2767612 w 5049473"/>
              <a:gd name="connsiteY175" fmla="*/ 2272145 h 2613972"/>
              <a:gd name="connsiteX176" fmla="*/ 2980246 w 5049473"/>
              <a:gd name="connsiteY176" fmla="*/ 2288837 h 2613972"/>
              <a:gd name="connsiteX177" fmla="*/ 2916474 w 5049473"/>
              <a:gd name="connsiteY177" fmla="*/ 2071576 h 2613972"/>
              <a:gd name="connsiteX178" fmla="*/ 3146435 w 5049473"/>
              <a:gd name="connsiteY178" fmla="*/ 2045995 h 2613972"/>
              <a:gd name="connsiteX179" fmla="*/ 3023063 w 5049473"/>
              <a:gd name="connsiteY179" fmla="*/ 1850052 h 2613972"/>
              <a:gd name="connsiteX180" fmla="*/ 3251300 w 5049473"/>
              <a:gd name="connsiteY180" fmla="*/ 1833179 h 2613972"/>
              <a:gd name="connsiteX181" fmla="*/ 3091099 w 5049473"/>
              <a:gd name="connsiteY181" fmla="*/ 1654109 h 2613972"/>
              <a:gd name="connsiteX182" fmla="*/ 3298835 w 5049473"/>
              <a:gd name="connsiteY182" fmla="*/ 1574280 h 2613972"/>
              <a:gd name="connsiteX183" fmla="*/ 3119402 w 5049473"/>
              <a:gd name="connsiteY183" fmla="*/ 1427233 h 2613972"/>
              <a:gd name="connsiteX184" fmla="*/ 3313349 w 5049473"/>
              <a:gd name="connsiteY184" fmla="*/ 1269480 h 2613972"/>
              <a:gd name="connsiteX185" fmla="*/ 3097993 w 5049473"/>
              <a:gd name="connsiteY185" fmla="*/ 1179401 h 2613972"/>
              <a:gd name="connsiteX186" fmla="*/ 3255292 w 5049473"/>
              <a:gd name="connsiteY186" fmla="*/ 1000966 h 2613972"/>
              <a:gd name="connsiteX187" fmla="*/ 3028325 w 5049473"/>
              <a:gd name="connsiteY187" fmla="*/ 929937 h 2613972"/>
              <a:gd name="connsiteX188" fmla="*/ 3131920 w 5049473"/>
              <a:gd name="connsiteY188" fmla="*/ 710680 h 2613972"/>
              <a:gd name="connsiteX189" fmla="*/ 2892435 w 5049473"/>
              <a:gd name="connsiteY189" fmla="*/ 652623 h 2613972"/>
              <a:gd name="connsiteX190" fmla="*/ 2976527 w 5049473"/>
              <a:gd name="connsiteY190" fmla="*/ 470741 h 2613972"/>
              <a:gd name="connsiteX191" fmla="*/ 2736950 w 5049473"/>
              <a:gd name="connsiteY191" fmla="*/ 453233 h 2613972"/>
              <a:gd name="connsiteX192" fmla="*/ 2725520 w 5049473"/>
              <a:gd name="connsiteY192" fmla="*/ 297023 h 2613972"/>
              <a:gd name="connsiteX193" fmla="*/ 2711006 w 5049473"/>
              <a:gd name="connsiteY193" fmla="*/ 238966 h 2613972"/>
              <a:gd name="connsiteX0" fmla="*/ 4779292 w 5049473"/>
              <a:gd name="connsiteY0" fmla="*/ 514738 h 2613972"/>
              <a:gd name="connsiteX1" fmla="*/ 4821292 w 5049473"/>
              <a:gd name="connsiteY1" fmla="*/ 565900 h 2613972"/>
              <a:gd name="connsiteX2" fmla="*/ 4891596 w 5049473"/>
              <a:gd name="connsiteY2" fmla="*/ 551023 h 2613972"/>
              <a:gd name="connsiteX3" fmla="*/ 4895406 w 5049473"/>
              <a:gd name="connsiteY3" fmla="*/ 471195 h 2613972"/>
              <a:gd name="connsiteX4" fmla="*/ 4843880 w 5049473"/>
              <a:gd name="connsiteY4" fmla="*/ 423479 h 2613972"/>
              <a:gd name="connsiteX5" fmla="*/ 4750263 w 5049473"/>
              <a:gd name="connsiteY5" fmla="*/ 427652 h 2613972"/>
              <a:gd name="connsiteX6" fmla="*/ 4684223 w 5049473"/>
              <a:gd name="connsiteY6" fmla="*/ 528435 h 2613972"/>
              <a:gd name="connsiteX7" fmla="*/ 4706720 w 5049473"/>
              <a:gd name="connsiteY7" fmla="*/ 674395 h 2613972"/>
              <a:gd name="connsiteX8" fmla="*/ 4801063 w 5049473"/>
              <a:gd name="connsiteY8" fmla="*/ 739709 h 2613972"/>
              <a:gd name="connsiteX9" fmla="*/ 4915000 w 5049473"/>
              <a:gd name="connsiteY9" fmla="*/ 721385 h 2613972"/>
              <a:gd name="connsiteX10" fmla="*/ 5038190 w 5049473"/>
              <a:gd name="connsiteY10" fmla="*/ 586946 h 2613972"/>
              <a:gd name="connsiteX11" fmla="*/ 5035106 w 5049473"/>
              <a:gd name="connsiteY11" fmla="*/ 445432 h 2613972"/>
              <a:gd name="connsiteX12" fmla="*/ 4960720 w 5049473"/>
              <a:gd name="connsiteY12" fmla="*/ 318795 h 2613972"/>
              <a:gd name="connsiteX13" fmla="*/ 4769676 w 5049473"/>
              <a:gd name="connsiteY13" fmla="*/ 166395 h 2613972"/>
              <a:gd name="connsiteX14" fmla="*/ 4568835 w 5049473"/>
              <a:gd name="connsiteY14" fmla="*/ 72052 h 2613972"/>
              <a:gd name="connsiteX15" fmla="*/ 4264035 w 5049473"/>
              <a:gd name="connsiteY15" fmla="*/ 6738 h 2613972"/>
              <a:gd name="connsiteX16" fmla="*/ 3939822 w 5049473"/>
              <a:gd name="connsiteY16" fmla="*/ 9550 h 2613972"/>
              <a:gd name="connsiteX17" fmla="*/ 3722380 w 5049473"/>
              <a:gd name="connsiteY17" fmla="*/ 72778 h 2613972"/>
              <a:gd name="connsiteX18" fmla="*/ 3547755 w 5049473"/>
              <a:gd name="connsiteY18" fmla="*/ 254932 h 2613972"/>
              <a:gd name="connsiteX19" fmla="*/ 3502035 w 5049473"/>
              <a:gd name="connsiteY19" fmla="*/ 427652 h 2613972"/>
              <a:gd name="connsiteX20" fmla="*/ 3501672 w 5049473"/>
              <a:gd name="connsiteY20" fmla="*/ 560095 h 2613972"/>
              <a:gd name="connsiteX21" fmla="*/ 3554649 w 5049473"/>
              <a:gd name="connsiteY21" fmla="*/ 674395 h 2613972"/>
              <a:gd name="connsiteX22" fmla="*/ 3638106 w 5049473"/>
              <a:gd name="connsiteY22" fmla="*/ 736806 h 2613972"/>
              <a:gd name="connsiteX23" fmla="*/ 3756397 w 5049473"/>
              <a:gd name="connsiteY23" fmla="*/ 759303 h 2613972"/>
              <a:gd name="connsiteX24" fmla="*/ 3886663 w 5049473"/>
              <a:gd name="connsiteY24" fmla="*/ 746966 h 2613972"/>
              <a:gd name="connsiteX25" fmla="*/ 3980643 w 5049473"/>
              <a:gd name="connsiteY25" fmla="*/ 665686 h 2613972"/>
              <a:gd name="connsiteX26" fmla="*/ 4000237 w 5049473"/>
              <a:gd name="connsiteY26" fmla="*/ 584043 h 2613972"/>
              <a:gd name="connsiteX27" fmla="*/ 3943450 w 5049473"/>
              <a:gd name="connsiteY27" fmla="*/ 487160 h 2613972"/>
              <a:gd name="connsiteX28" fmla="*/ 3866706 w 5049473"/>
              <a:gd name="connsiteY28" fmla="*/ 455229 h 2613972"/>
              <a:gd name="connsiteX29" fmla="*/ 3801120 w 5049473"/>
              <a:gd name="connsiteY29" fmla="*/ 466659 h 2613972"/>
              <a:gd name="connsiteX30" fmla="*/ 3763292 w 5049473"/>
              <a:gd name="connsiteY30" fmla="*/ 536509 h 2613972"/>
              <a:gd name="connsiteX31" fmla="*/ 3770005 w 5049473"/>
              <a:gd name="connsiteY31" fmla="*/ 633845 h 2613972"/>
              <a:gd name="connsiteX32" fmla="*/ 3681286 w 5049473"/>
              <a:gd name="connsiteY32" fmla="*/ 546669 h 2613972"/>
              <a:gd name="connsiteX33" fmla="*/ 3668949 w 5049473"/>
              <a:gd name="connsiteY33" fmla="*/ 442166 h 2613972"/>
              <a:gd name="connsiteX34" fmla="*/ 3724285 w 5049473"/>
              <a:gd name="connsiteY34" fmla="*/ 353992 h 2613972"/>
              <a:gd name="connsiteX35" fmla="*/ 3827427 w 5049473"/>
              <a:gd name="connsiteY35" fmla="*/ 318069 h 2613972"/>
              <a:gd name="connsiteX36" fmla="*/ 3959235 w 5049473"/>
              <a:gd name="connsiteY36" fmla="*/ 340566 h 2613972"/>
              <a:gd name="connsiteX37" fmla="*/ 4097120 w 5049473"/>
              <a:gd name="connsiteY37" fmla="*/ 485709 h 2613972"/>
              <a:gd name="connsiteX38" fmla="*/ 4111997 w 5049473"/>
              <a:gd name="connsiteY38" fmla="*/ 627586 h 2613972"/>
              <a:gd name="connsiteX39" fmla="*/ 4060835 w 5049473"/>
              <a:gd name="connsiteY39" fmla="*/ 775995 h 2613972"/>
              <a:gd name="connsiteX40" fmla="*/ 3946897 w 5049473"/>
              <a:gd name="connsiteY40" fmla="*/ 858000 h 2613972"/>
              <a:gd name="connsiteX41" fmla="*/ 3780255 w 5049473"/>
              <a:gd name="connsiteY41" fmla="*/ 892472 h 2613972"/>
              <a:gd name="connsiteX42" fmla="*/ 3567349 w 5049473"/>
              <a:gd name="connsiteY42" fmla="*/ 870338 h 2613972"/>
              <a:gd name="connsiteX43" fmla="*/ 3353626 w 5049473"/>
              <a:gd name="connsiteY43" fmla="*/ 705873 h 2613972"/>
              <a:gd name="connsiteX44" fmla="*/ 3189252 w 5049473"/>
              <a:gd name="connsiteY44" fmla="*/ 389915 h 2613972"/>
              <a:gd name="connsiteX45" fmla="*/ 3013629 w 5049473"/>
              <a:gd name="connsiteY45" fmla="*/ 211389 h 2613972"/>
              <a:gd name="connsiteX46" fmla="*/ 2684880 w 5049473"/>
              <a:gd name="connsiteY46" fmla="*/ 71326 h 2613972"/>
              <a:gd name="connsiteX47" fmla="*/ 2275577 w 5049473"/>
              <a:gd name="connsiteY47" fmla="*/ 28509 h 2613972"/>
              <a:gd name="connsiteX48" fmla="*/ 1745443 w 5049473"/>
              <a:gd name="connsiteY48" fmla="*/ 58626 h 2613972"/>
              <a:gd name="connsiteX49" fmla="*/ 1275906 w 5049473"/>
              <a:gd name="connsiteY49" fmla="*/ 154783 h 2613972"/>
              <a:gd name="connsiteX50" fmla="*/ 969292 w 5049473"/>
              <a:gd name="connsiteY50" fmla="*/ 267995 h 2613972"/>
              <a:gd name="connsiteX51" fmla="*/ 763189 w 5049473"/>
              <a:gd name="connsiteY51" fmla="*/ 427289 h 2613972"/>
              <a:gd name="connsiteX52" fmla="*/ 693520 w 5049473"/>
              <a:gd name="connsiteY52" fmla="*/ 507480 h 2613972"/>
              <a:gd name="connsiteX53" fmla="*/ 664492 w 5049473"/>
              <a:gd name="connsiteY53" fmla="*/ 551023 h 2613972"/>
              <a:gd name="connsiteX54" fmla="*/ 642720 w 5049473"/>
              <a:gd name="connsiteY54" fmla="*/ 616338 h 2613972"/>
              <a:gd name="connsiteX55" fmla="*/ 651792 w 5049473"/>
              <a:gd name="connsiteY55" fmla="*/ 747692 h 2613972"/>
              <a:gd name="connsiteX56" fmla="*/ 700052 w 5049473"/>
              <a:gd name="connsiteY56" fmla="*/ 811192 h 2613972"/>
              <a:gd name="connsiteX57" fmla="*/ 751577 w 5049473"/>
              <a:gd name="connsiteY57" fmla="*/ 811555 h 2613972"/>
              <a:gd name="connsiteX58" fmla="*/ 775889 w 5049473"/>
              <a:gd name="connsiteY58" fmla="*/ 755675 h 2613972"/>
              <a:gd name="connsiteX59" fmla="*/ 764640 w 5049473"/>
              <a:gd name="connsiteY59" fmla="*/ 686006 h 2613972"/>
              <a:gd name="connsiteX60" fmla="*/ 704769 w 5049473"/>
              <a:gd name="connsiteY60" fmla="*/ 651172 h 2613972"/>
              <a:gd name="connsiteX61" fmla="*/ 567246 w 5049473"/>
              <a:gd name="connsiteY61" fmla="*/ 645729 h 2613972"/>
              <a:gd name="connsiteX62" fmla="*/ 468549 w 5049473"/>
              <a:gd name="connsiteY62" fmla="*/ 688909 h 2613972"/>
              <a:gd name="connsiteX63" fmla="*/ 446777 w 5049473"/>
              <a:gd name="connsiteY63" fmla="*/ 761480 h 2613972"/>
              <a:gd name="connsiteX64" fmla="*/ 475806 w 5049473"/>
              <a:gd name="connsiteY64" fmla="*/ 855823 h 2613972"/>
              <a:gd name="connsiteX65" fmla="*/ 533863 w 5049473"/>
              <a:gd name="connsiteY65" fmla="*/ 848566 h 2613972"/>
              <a:gd name="connsiteX66" fmla="*/ 541120 w 5049473"/>
              <a:gd name="connsiteY66" fmla="*/ 826795 h 2613972"/>
              <a:gd name="connsiteX67" fmla="*/ 519349 w 5049473"/>
              <a:gd name="connsiteY67" fmla="*/ 746966 h 2613972"/>
              <a:gd name="connsiteX68" fmla="*/ 497577 w 5049473"/>
              <a:gd name="connsiteY68" fmla="*/ 732452 h 2613972"/>
              <a:gd name="connsiteX69" fmla="*/ 352435 w 5049473"/>
              <a:gd name="connsiteY69" fmla="*/ 739709 h 2613972"/>
              <a:gd name="connsiteX70" fmla="*/ 252286 w 5049473"/>
              <a:gd name="connsiteY70" fmla="*/ 797766 h 2613972"/>
              <a:gd name="connsiteX71" fmla="*/ 192777 w 5049473"/>
              <a:gd name="connsiteY71" fmla="*/ 899366 h 2613972"/>
              <a:gd name="connsiteX72" fmla="*/ 187335 w 5049473"/>
              <a:gd name="connsiteY72" fmla="*/ 1033260 h 2613972"/>
              <a:gd name="connsiteX73" fmla="*/ 218177 w 5049473"/>
              <a:gd name="connsiteY73" fmla="*/ 1077529 h 2613972"/>
              <a:gd name="connsiteX74" fmla="*/ 278049 w 5049473"/>
              <a:gd name="connsiteY74" fmla="*/ 1070272 h 2613972"/>
              <a:gd name="connsiteX75" fmla="*/ 297643 w 5049473"/>
              <a:gd name="connsiteY75" fmla="*/ 1029269 h 2613972"/>
              <a:gd name="connsiteX76" fmla="*/ 260995 w 5049473"/>
              <a:gd name="connsiteY76" fmla="*/ 964318 h 2613972"/>
              <a:gd name="connsiteX77" fmla="*/ 172095 w 5049473"/>
              <a:gd name="connsiteY77" fmla="*/ 958875 h 2613972"/>
              <a:gd name="connsiteX78" fmla="*/ 108957 w 5049473"/>
              <a:gd name="connsiteY78" fmla="*/ 1003143 h 2613972"/>
              <a:gd name="connsiteX79" fmla="*/ 54892 w 5049473"/>
              <a:gd name="connsiteY79" fmla="*/ 1073538 h 2613972"/>
              <a:gd name="connsiteX80" fmla="*/ 14252 w 5049473"/>
              <a:gd name="connsiteY80" fmla="*/ 1163526 h 2613972"/>
              <a:gd name="connsiteX81" fmla="*/ 20783 w 5049473"/>
              <a:gd name="connsiteY81" fmla="*/ 1268755 h 2613972"/>
              <a:gd name="connsiteX82" fmla="*/ 69406 w 5049473"/>
              <a:gd name="connsiteY82" fmla="*/ 1320280 h 2613972"/>
              <a:gd name="connsiteX83" fmla="*/ 112949 w 5049473"/>
              <a:gd name="connsiteY83" fmla="*/ 1349309 h 2613972"/>
              <a:gd name="connsiteX84" fmla="*/ 159032 w 5049473"/>
              <a:gd name="connsiteY84" fmla="*/ 1348583 h 2613972"/>
              <a:gd name="connsiteX85" fmla="*/ 217089 w 5049473"/>
              <a:gd name="connsiteY85" fmla="*/ 1323183 h 2613972"/>
              <a:gd name="connsiteX86" fmla="*/ 199672 w 5049473"/>
              <a:gd name="connsiteY86" fmla="*/ 1249886 h 2613972"/>
              <a:gd name="connsiteX87" fmla="*/ 124197 w 5049473"/>
              <a:gd name="connsiteY87" fmla="*/ 1242992 h 2613972"/>
              <a:gd name="connsiteX88" fmla="*/ 54892 w 5049473"/>
              <a:gd name="connsiteY88" fmla="*/ 1269480 h 2613972"/>
              <a:gd name="connsiteX89" fmla="*/ 33120 w 5049473"/>
              <a:gd name="connsiteY89" fmla="*/ 1305766 h 2613972"/>
              <a:gd name="connsiteX90" fmla="*/ 18606 w 5049473"/>
              <a:gd name="connsiteY90" fmla="*/ 1327538 h 2613972"/>
              <a:gd name="connsiteX91" fmla="*/ 4092 w 5049473"/>
              <a:gd name="connsiteY91" fmla="*/ 1386320 h 2613972"/>
              <a:gd name="connsiteX92" fmla="*/ 3729 w 5049473"/>
              <a:gd name="connsiteY92" fmla="*/ 1442926 h 2613972"/>
              <a:gd name="connsiteX93" fmla="*/ 47635 w 5049473"/>
              <a:gd name="connsiteY93" fmla="*/ 1501709 h 2613972"/>
              <a:gd name="connsiteX94" fmla="*/ 91177 w 5049473"/>
              <a:gd name="connsiteY94" fmla="*/ 1530738 h 2613972"/>
              <a:gd name="connsiteX95" fmla="*/ 127100 w 5049473"/>
              <a:gd name="connsiteY95" fmla="*/ 1575006 h 2613972"/>
              <a:gd name="connsiteX96" fmla="*/ 171006 w 5049473"/>
              <a:gd name="connsiteY96" fmla="*/ 1588795 h 2613972"/>
              <a:gd name="connsiteX97" fmla="*/ 228337 w 5049473"/>
              <a:gd name="connsiteY97" fmla="*/ 1568475 h 2613972"/>
              <a:gd name="connsiteX98" fmla="*/ 236683 w 5049473"/>
              <a:gd name="connsiteY98" fmla="*/ 1490460 h 2613972"/>
              <a:gd name="connsiteX99" fmla="*/ 157217 w 5049473"/>
              <a:gd name="connsiteY99" fmla="*/ 1472318 h 2613972"/>
              <a:gd name="connsiteX100" fmla="*/ 105692 w 5049473"/>
              <a:gd name="connsiteY100" fmla="*/ 1508966 h 2613972"/>
              <a:gd name="connsiteX101" fmla="*/ 105692 w 5049473"/>
              <a:gd name="connsiteY101" fmla="*/ 1704909 h 2613972"/>
              <a:gd name="connsiteX102" fmla="*/ 141615 w 5049473"/>
              <a:gd name="connsiteY102" fmla="*/ 1756072 h 2613972"/>
              <a:gd name="connsiteX103" fmla="*/ 192777 w 5049473"/>
              <a:gd name="connsiteY103" fmla="*/ 1799252 h 2613972"/>
              <a:gd name="connsiteX104" fmla="*/ 250835 w 5049473"/>
              <a:gd name="connsiteY104" fmla="*/ 1835538 h 2613972"/>
              <a:gd name="connsiteX105" fmla="*/ 359692 w 5049473"/>
              <a:gd name="connsiteY105" fmla="*/ 1828280 h 2613972"/>
              <a:gd name="connsiteX106" fmla="*/ 394163 w 5049473"/>
              <a:gd name="connsiteY106" fmla="*/ 1803243 h 2613972"/>
              <a:gd name="connsiteX107" fmla="*/ 410492 w 5049473"/>
              <a:gd name="connsiteY107" fmla="*/ 1704909 h 2613972"/>
              <a:gd name="connsiteX108" fmla="*/ 366949 w 5049473"/>
              <a:gd name="connsiteY108" fmla="*/ 1690395 h 2613972"/>
              <a:gd name="connsiteX109" fmla="*/ 316149 w 5049473"/>
              <a:gd name="connsiteY109" fmla="*/ 1697652 h 2613972"/>
              <a:gd name="connsiteX110" fmla="*/ 279863 w 5049473"/>
              <a:gd name="connsiteY110" fmla="*/ 1726680 h 2613972"/>
              <a:gd name="connsiteX111" fmla="*/ 265349 w 5049473"/>
              <a:gd name="connsiteY111" fmla="*/ 1791995 h 2613972"/>
              <a:gd name="connsiteX112" fmla="*/ 276235 w 5049473"/>
              <a:gd name="connsiteY112" fmla="*/ 1945846 h 2613972"/>
              <a:gd name="connsiteX113" fmla="*/ 331026 w 5049473"/>
              <a:gd name="connsiteY113" fmla="*/ 1991203 h 2613972"/>
              <a:gd name="connsiteX114" fmla="*/ 417749 w 5049473"/>
              <a:gd name="connsiteY114" fmla="*/ 2009709 h 2613972"/>
              <a:gd name="connsiteX115" fmla="*/ 526606 w 5049473"/>
              <a:gd name="connsiteY115" fmla="*/ 2002452 h 2613972"/>
              <a:gd name="connsiteX116" fmla="*/ 555635 w 5049473"/>
              <a:gd name="connsiteY116" fmla="*/ 1980680 h 2613972"/>
              <a:gd name="connsiteX117" fmla="*/ 599177 w 5049473"/>
              <a:gd name="connsiteY117" fmla="*/ 1951652 h 2613972"/>
              <a:gd name="connsiteX118" fmla="*/ 628206 w 5049473"/>
              <a:gd name="connsiteY118" fmla="*/ 1908109 h 2613972"/>
              <a:gd name="connsiteX119" fmla="*/ 613692 w 5049473"/>
              <a:gd name="connsiteY119" fmla="*/ 1842795 h 2613972"/>
              <a:gd name="connsiteX120" fmla="*/ 570149 w 5049473"/>
              <a:gd name="connsiteY120" fmla="*/ 1799252 h 2613972"/>
              <a:gd name="connsiteX121" fmla="*/ 528057 w 5049473"/>
              <a:gd name="connsiteY121" fmla="*/ 1807235 h 2613972"/>
              <a:gd name="connsiteX122" fmla="*/ 481249 w 5049473"/>
              <a:gd name="connsiteY122" fmla="*/ 1905206 h 2613972"/>
              <a:gd name="connsiteX123" fmla="*/ 555635 w 5049473"/>
              <a:gd name="connsiteY123" fmla="*/ 2002452 h 2613972"/>
              <a:gd name="connsiteX124" fmla="*/ 570149 w 5049473"/>
              <a:gd name="connsiteY124" fmla="*/ 2024223 h 2613972"/>
              <a:gd name="connsiteX125" fmla="*/ 700777 w 5049473"/>
              <a:gd name="connsiteY125" fmla="*/ 2075023 h 2613972"/>
              <a:gd name="connsiteX126" fmla="*/ 969292 w 5049473"/>
              <a:gd name="connsiteY126" fmla="*/ 2154852 h 2613972"/>
              <a:gd name="connsiteX127" fmla="*/ 1110534 w 5049473"/>
              <a:gd name="connsiteY127" fmla="*/ 2153673 h 2613972"/>
              <a:gd name="connsiteX128" fmla="*/ 1259033 w 5049473"/>
              <a:gd name="connsiteY128" fmla="*/ 2060237 h 2613972"/>
              <a:gd name="connsiteX129" fmla="*/ 1331514 w 5049473"/>
              <a:gd name="connsiteY129" fmla="*/ 1952559 h 2613972"/>
              <a:gd name="connsiteX130" fmla="*/ 1291418 w 5049473"/>
              <a:gd name="connsiteY130" fmla="*/ 1838440 h 2613972"/>
              <a:gd name="connsiteX131" fmla="*/ 1219482 w 5049473"/>
              <a:gd name="connsiteY131" fmla="*/ 1811498 h 2613972"/>
              <a:gd name="connsiteX132" fmla="*/ 1146820 w 5049473"/>
              <a:gd name="connsiteY132" fmla="*/ 1832272 h 2613972"/>
              <a:gd name="connsiteX133" fmla="*/ 1107177 w 5049473"/>
              <a:gd name="connsiteY133" fmla="*/ 1900852 h 2613972"/>
              <a:gd name="connsiteX134" fmla="*/ 1123506 w 5049473"/>
              <a:gd name="connsiteY134" fmla="*/ 2009709 h 2613972"/>
              <a:gd name="connsiteX135" fmla="*/ 1016282 w 5049473"/>
              <a:gd name="connsiteY135" fmla="*/ 1975782 h 2613972"/>
              <a:gd name="connsiteX136" fmla="*/ 1000679 w 5049473"/>
              <a:gd name="connsiteY136" fmla="*/ 1844972 h 2613972"/>
              <a:gd name="connsiteX137" fmla="*/ 1108629 w 5049473"/>
              <a:gd name="connsiteY137" fmla="*/ 1717337 h 2613972"/>
              <a:gd name="connsiteX138" fmla="*/ 1230549 w 5049473"/>
              <a:gd name="connsiteY138" fmla="*/ 1697652 h 2613972"/>
              <a:gd name="connsiteX139" fmla="*/ 1339406 w 5049473"/>
              <a:gd name="connsiteY139" fmla="*/ 1704909 h 2613972"/>
              <a:gd name="connsiteX140" fmla="*/ 1426492 w 5049473"/>
              <a:gd name="connsiteY140" fmla="*/ 1748452 h 2613972"/>
              <a:gd name="connsiteX141" fmla="*/ 1510312 w 5049473"/>
              <a:gd name="connsiteY141" fmla="*/ 1877810 h 2613972"/>
              <a:gd name="connsiteX142" fmla="*/ 1503417 w 5049473"/>
              <a:gd name="connsiteY142" fmla="*/ 1976326 h 2613972"/>
              <a:gd name="connsiteX143" fmla="*/ 1463866 w 5049473"/>
              <a:gd name="connsiteY143" fmla="*/ 2053615 h 2613972"/>
              <a:gd name="connsiteX144" fmla="*/ 1404720 w 5049473"/>
              <a:gd name="connsiteY144" fmla="*/ 2169366 h 2613972"/>
              <a:gd name="connsiteX145" fmla="*/ 1383675 w 5049473"/>
              <a:gd name="connsiteY145" fmla="*/ 2296185 h 2613972"/>
              <a:gd name="connsiteX146" fmla="*/ 1422410 w 5049473"/>
              <a:gd name="connsiteY146" fmla="*/ 2452213 h 2613972"/>
              <a:gd name="connsiteX147" fmla="*/ 1513577 w 5049473"/>
              <a:gd name="connsiteY147" fmla="*/ 2561252 h 2613972"/>
              <a:gd name="connsiteX148" fmla="*/ 1636949 w 5049473"/>
              <a:gd name="connsiteY148" fmla="*/ 2597538 h 2613972"/>
              <a:gd name="connsiteX149" fmla="*/ 1813297 w 5049473"/>
              <a:gd name="connsiteY149" fmla="*/ 2613957 h 2613972"/>
              <a:gd name="connsiteX150" fmla="*/ 1929775 w 5049473"/>
              <a:gd name="connsiteY150" fmla="*/ 2579213 h 2613972"/>
              <a:gd name="connsiteX151" fmla="*/ 1963520 w 5049473"/>
              <a:gd name="connsiteY151" fmla="*/ 2503195 h 2613972"/>
              <a:gd name="connsiteX152" fmla="*/ 2006337 w 5049473"/>
              <a:gd name="connsiteY152" fmla="*/ 2321766 h 2613972"/>
              <a:gd name="connsiteX153" fmla="*/ 2043349 w 5049473"/>
              <a:gd name="connsiteY153" fmla="*/ 2118566 h 2613972"/>
              <a:gd name="connsiteX154" fmla="*/ 2102495 w 5049473"/>
              <a:gd name="connsiteY154" fmla="*/ 1994469 h 2613972"/>
              <a:gd name="connsiteX155" fmla="*/ 2221512 w 5049473"/>
              <a:gd name="connsiteY155" fmla="*/ 1885975 h 2613972"/>
              <a:gd name="connsiteX156" fmla="*/ 2333362 w 5049473"/>
              <a:gd name="connsiteY156" fmla="*/ 1873365 h 2613972"/>
              <a:gd name="connsiteX157" fmla="*/ 2398949 w 5049473"/>
              <a:gd name="connsiteY157" fmla="*/ 1886338 h 2613972"/>
              <a:gd name="connsiteX158" fmla="*/ 2457006 w 5049473"/>
              <a:gd name="connsiteY158" fmla="*/ 1937138 h 2613972"/>
              <a:gd name="connsiteX159" fmla="*/ 2493292 w 5049473"/>
              <a:gd name="connsiteY159" fmla="*/ 1980680 h 2613972"/>
              <a:gd name="connsiteX160" fmla="*/ 2533387 w 5049473"/>
              <a:gd name="connsiteY160" fmla="*/ 2070850 h 2613972"/>
              <a:gd name="connsiteX161" fmla="*/ 2542550 w 5049473"/>
              <a:gd name="connsiteY161" fmla="*/ 2186783 h 2613972"/>
              <a:gd name="connsiteX162" fmla="*/ 2476600 w 5049473"/>
              <a:gd name="connsiteY162" fmla="*/ 2276772 h 2613972"/>
              <a:gd name="connsiteX163" fmla="*/ 2332092 w 5049473"/>
              <a:gd name="connsiteY163" fmla="*/ 2284845 h 2613972"/>
              <a:gd name="connsiteX164" fmla="*/ 2435144 w 5049473"/>
              <a:gd name="connsiteY164" fmla="*/ 2156666 h 2613972"/>
              <a:gd name="connsiteX165" fmla="*/ 2379899 w 5049473"/>
              <a:gd name="connsiteY165" fmla="*/ 2052435 h 2613972"/>
              <a:gd name="connsiteX166" fmla="*/ 2275577 w 5049473"/>
              <a:gd name="connsiteY166" fmla="*/ 2024223 h 2613972"/>
              <a:gd name="connsiteX167" fmla="*/ 2152206 w 5049473"/>
              <a:gd name="connsiteY167" fmla="*/ 2118566 h 2613972"/>
              <a:gd name="connsiteX168" fmla="*/ 2130435 w 5049473"/>
              <a:gd name="connsiteY168" fmla="*/ 2358052 h 2613972"/>
              <a:gd name="connsiteX169" fmla="*/ 2209265 w 5049473"/>
              <a:gd name="connsiteY169" fmla="*/ 2471898 h 2613972"/>
              <a:gd name="connsiteX170" fmla="*/ 2319120 w 5049473"/>
              <a:gd name="connsiteY170" fmla="*/ 2539480 h 2613972"/>
              <a:gd name="connsiteX171" fmla="*/ 2532662 w 5049473"/>
              <a:gd name="connsiteY171" fmla="*/ 2572682 h 2613972"/>
              <a:gd name="connsiteX172" fmla="*/ 2587635 w 5049473"/>
              <a:gd name="connsiteY172" fmla="*/ 2488680 h 2613972"/>
              <a:gd name="connsiteX173" fmla="*/ 2594892 w 5049473"/>
              <a:gd name="connsiteY173" fmla="*/ 2416109 h 2613972"/>
              <a:gd name="connsiteX174" fmla="*/ 2790835 w 5049473"/>
              <a:gd name="connsiteY174" fmla="*/ 2459652 h 2613972"/>
              <a:gd name="connsiteX175" fmla="*/ 2767612 w 5049473"/>
              <a:gd name="connsiteY175" fmla="*/ 2272145 h 2613972"/>
              <a:gd name="connsiteX176" fmla="*/ 2980246 w 5049473"/>
              <a:gd name="connsiteY176" fmla="*/ 2288837 h 2613972"/>
              <a:gd name="connsiteX177" fmla="*/ 2916474 w 5049473"/>
              <a:gd name="connsiteY177" fmla="*/ 2071576 h 2613972"/>
              <a:gd name="connsiteX178" fmla="*/ 3146435 w 5049473"/>
              <a:gd name="connsiteY178" fmla="*/ 2045995 h 2613972"/>
              <a:gd name="connsiteX179" fmla="*/ 3023063 w 5049473"/>
              <a:gd name="connsiteY179" fmla="*/ 1850052 h 2613972"/>
              <a:gd name="connsiteX180" fmla="*/ 3251300 w 5049473"/>
              <a:gd name="connsiteY180" fmla="*/ 1833179 h 2613972"/>
              <a:gd name="connsiteX181" fmla="*/ 3091099 w 5049473"/>
              <a:gd name="connsiteY181" fmla="*/ 1654109 h 2613972"/>
              <a:gd name="connsiteX182" fmla="*/ 3298835 w 5049473"/>
              <a:gd name="connsiteY182" fmla="*/ 1574280 h 2613972"/>
              <a:gd name="connsiteX183" fmla="*/ 3119402 w 5049473"/>
              <a:gd name="connsiteY183" fmla="*/ 1427233 h 2613972"/>
              <a:gd name="connsiteX184" fmla="*/ 3313349 w 5049473"/>
              <a:gd name="connsiteY184" fmla="*/ 1269480 h 2613972"/>
              <a:gd name="connsiteX185" fmla="*/ 3097993 w 5049473"/>
              <a:gd name="connsiteY185" fmla="*/ 1179401 h 2613972"/>
              <a:gd name="connsiteX186" fmla="*/ 3255292 w 5049473"/>
              <a:gd name="connsiteY186" fmla="*/ 1000966 h 2613972"/>
              <a:gd name="connsiteX187" fmla="*/ 3028325 w 5049473"/>
              <a:gd name="connsiteY187" fmla="*/ 929937 h 2613972"/>
              <a:gd name="connsiteX188" fmla="*/ 3131920 w 5049473"/>
              <a:gd name="connsiteY188" fmla="*/ 710680 h 2613972"/>
              <a:gd name="connsiteX189" fmla="*/ 2892435 w 5049473"/>
              <a:gd name="connsiteY189" fmla="*/ 652623 h 2613972"/>
              <a:gd name="connsiteX190" fmla="*/ 2976527 w 5049473"/>
              <a:gd name="connsiteY190" fmla="*/ 470741 h 2613972"/>
              <a:gd name="connsiteX191" fmla="*/ 2736950 w 5049473"/>
              <a:gd name="connsiteY191" fmla="*/ 453233 h 2613972"/>
              <a:gd name="connsiteX192" fmla="*/ 2725520 w 5049473"/>
              <a:gd name="connsiteY192" fmla="*/ 297023 h 2613972"/>
              <a:gd name="connsiteX193" fmla="*/ 2711006 w 5049473"/>
              <a:gd name="connsiteY193" fmla="*/ 238966 h 2613972"/>
              <a:gd name="connsiteX0" fmla="*/ 4779292 w 5049473"/>
              <a:gd name="connsiteY0" fmla="*/ 514738 h 2613972"/>
              <a:gd name="connsiteX1" fmla="*/ 4821292 w 5049473"/>
              <a:gd name="connsiteY1" fmla="*/ 565900 h 2613972"/>
              <a:gd name="connsiteX2" fmla="*/ 4891596 w 5049473"/>
              <a:gd name="connsiteY2" fmla="*/ 551023 h 2613972"/>
              <a:gd name="connsiteX3" fmla="*/ 4895406 w 5049473"/>
              <a:gd name="connsiteY3" fmla="*/ 471195 h 2613972"/>
              <a:gd name="connsiteX4" fmla="*/ 4843880 w 5049473"/>
              <a:gd name="connsiteY4" fmla="*/ 423479 h 2613972"/>
              <a:gd name="connsiteX5" fmla="*/ 4750263 w 5049473"/>
              <a:gd name="connsiteY5" fmla="*/ 427652 h 2613972"/>
              <a:gd name="connsiteX6" fmla="*/ 4684223 w 5049473"/>
              <a:gd name="connsiteY6" fmla="*/ 528435 h 2613972"/>
              <a:gd name="connsiteX7" fmla="*/ 4706720 w 5049473"/>
              <a:gd name="connsiteY7" fmla="*/ 674395 h 2613972"/>
              <a:gd name="connsiteX8" fmla="*/ 4801063 w 5049473"/>
              <a:gd name="connsiteY8" fmla="*/ 739709 h 2613972"/>
              <a:gd name="connsiteX9" fmla="*/ 4915000 w 5049473"/>
              <a:gd name="connsiteY9" fmla="*/ 721385 h 2613972"/>
              <a:gd name="connsiteX10" fmla="*/ 5038190 w 5049473"/>
              <a:gd name="connsiteY10" fmla="*/ 586946 h 2613972"/>
              <a:gd name="connsiteX11" fmla="*/ 5035106 w 5049473"/>
              <a:gd name="connsiteY11" fmla="*/ 445432 h 2613972"/>
              <a:gd name="connsiteX12" fmla="*/ 4960720 w 5049473"/>
              <a:gd name="connsiteY12" fmla="*/ 318795 h 2613972"/>
              <a:gd name="connsiteX13" fmla="*/ 4769676 w 5049473"/>
              <a:gd name="connsiteY13" fmla="*/ 166395 h 2613972"/>
              <a:gd name="connsiteX14" fmla="*/ 4568835 w 5049473"/>
              <a:gd name="connsiteY14" fmla="*/ 72052 h 2613972"/>
              <a:gd name="connsiteX15" fmla="*/ 4264035 w 5049473"/>
              <a:gd name="connsiteY15" fmla="*/ 6738 h 2613972"/>
              <a:gd name="connsiteX16" fmla="*/ 3939822 w 5049473"/>
              <a:gd name="connsiteY16" fmla="*/ 9550 h 2613972"/>
              <a:gd name="connsiteX17" fmla="*/ 3722380 w 5049473"/>
              <a:gd name="connsiteY17" fmla="*/ 72778 h 2613972"/>
              <a:gd name="connsiteX18" fmla="*/ 3547755 w 5049473"/>
              <a:gd name="connsiteY18" fmla="*/ 254932 h 2613972"/>
              <a:gd name="connsiteX19" fmla="*/ 3502035 w 5049473"/>
              <a:gd name="connsiteY19" fmla="*/ 427652 h 2613972"/>
              <a:gd name="connsiteX20" fmla="*/ 3501672 w 5049473"/>
              <a:gd name="connsiteY20" fmla="*/ 560095 h 2613972"/>
              <a:gd name="connsiteX21" fmla="*/ 3554649 w 5049473"/>
              <a:gd name="connsiteY21" fmla="*/ 674395 h 2613972"/>
              <a:gd name="connsiteX22" fmla="*/ 3638106 w 5049473"/>
              <a:gd name="connsiteY22" fmla="*/ 736806 h 2613972"/>
              <a:gd name="connsiteX23" fmla="*/ 3756397 w 5049473"/>
              <a:gd name="connsiteY23" fmla="*/ 759303 h 2613972"/>
              <a:gd name="connsiteX24" fmla="*/ 3886663 w 5049473"/>
              <a:gd name="connsiteY24" fmla="*/ 746966 h 2613972"/>
              <a:gd name="connsiteX25" fmla="*/ 3980643 w 5049473"/>
              <a:gd name="connsiteY25" fmla="*/ 665686 h 2613972"/>
              <a:gd name="connsiteX26" fmla="*/ 4000237 w 5049473"/>
              <a:gd name="connsiteY26" fmla="*/ 584043 h 2613972"/>
              <a:gd name="connsiteX27" fmla="*/ 3943450 w 5049473"/>
              <a:gd name="connsiteY27" fmla="*/ 487160 h 2613972"/>
              <a:gd name="connsiteX28" fmla="*/ 3866706 w 5049473"/>
              <a:gd name="connsiteY28" fmla="*/ 455229 h 2613972"/>
              <a:gd name="connsiteX29" fmla="*/ 3801120 w 5049473"/>
              <a:gd name="connsiteY29" fmla="*/ 466659 h 2613972"/>
              <a:gd name="connsiteX30" fmla="*/ 3763292 w 5049473"/>
              <a:gd name="connsiteY30" fmla="*/ 536509 h 2613972"/>
              <a:gd name="connsiteX31" fmla="*/ 3770005 w 5049473"/>
              <a:gd name="connsiteY31" fmla="*/ 633845 h 2613972"/>
              <a:gd name="connsiteX32" fmla="*/ 3681286 w 5049473"/>
              <a:gd name="connsiteY32" fmla="*/ 546669 h 2613972"/>
              <a:gd name="connsiteX33" fmla="*/ 3668949 w 5049473"/>
              <a:gd name="connsiteY33" fmla="*/ 442166 h 2613972"/>
              <a:gd name="connsiteX34" fmla="*/ 3724285 w 5049473"/>
              <a:gd name="connsiteY34" fmla="*/ 353992 h 2613972"/>
              <a:gd name="connsiteX35" fmla="*/ 3827427 w 5049473"/>
              <a:gd name="connsiteY35" fmla="*/ 318069 h 2613972"/>
              <a:gd name="connsiteX36" fmla="*/ 3959235 w 5049473"/>
              <a:gd name="connsiteY36" fmla="*/ 340566 h 2613972"/>
              <a:gd name="connsiteX37" fmla="*/ 4097120 w 5049473"/>
              <a:gd name="connsiteY37" fmla="*/ 485709 h 2613972"/>
              <a:gd name="connsiteX38" fmla="*/ 4111997 w 5049473"/>
              <a:gd name="connsiteY38" fmla="*/ 627586 h 2613972"/>
              <a:gd name="connsiteX39" fmla="*/ 4060835 w 5049473"/>
              <a:gd name="connsiteY39" fmla="*/ 775995 h 2613972"/>
              <a:gd name="connsiteX40" fmla="*/ 3946897 w 5049473"/>
              <a:gd name="connsiteY40" fmla="*/ 858000 h 2613972"/>
              <a:gd name="connsiteX41" fmla="*/ 3780255 w 5049473"/>
              <a:gd name="connsiteY41" fmla="*/ 892472 h 2613972"/>
              <a:gd name="connsiteX42" fmla="*/ 3567349 w 5049473"/>
              <a:gd name="connsiteY42" fmla="*/ 870338 h 2613972"/>
              <a:gd name="connsiteX43" fmla="*/ 3353626 w 5049473"/>
              <a:gd name="connsiteY43" fmla="*/ 705873 h 2613972"/>
              <a:gd name="connsiteX44" fmla="*/ 3189252 w 5049473"/>
              <a:gd name="connsiteY44" fmla="*/ 389915 h 2613972"/>
              <a:gd name="connsiteX45" fmla="*/ 3013629 w 5049473"/>
              <a:gd name="connsiteY45" fmla="*/ 211389 h 2613972"/>
              <a:gd name="connsiteX46" fmla="*/ 2684880 w 5049473"/>
              <a:gd name="connsiteY46" fmla="*/ 71326 h 2613972"/>
              <a:gd name="connsiteX47" fmla="*/ 2275577 w 5049473"/>
              <a:gd name="connsiteY47" fmla="*/ 28509 h 2613972"/>
              <a:gd name="connsiteX48" fmla="*/ 1745443 w 5049473"/>
              <a:gd name="connsiteY48" fmla="*/ 58626 h 2613972"/>
              <a:gd name="connsiteX49" fmla="*/ 1275906 w 5049473"/>
              <a:gd name="connsiteY49" fmla="*/ 154783 h 2613972"/>
              <a:gd name="connsiteX50" fmla="*/ 969292 w 5049473"/>
              <a:gd name="connsiteY50" fmla="*/ 267995 h 2613972"/>
              <a:gd name="connsiteX51" fmla="*/ 763189 w 5049473"/>
              <a:gd name="connsiteY51" fmla="*/ 427289 h 2613972"/>
              <a:gd name="connsiteX52" fmla="*/ 693520 w 5049473"/>
              <a:gd name="connsiteY52" fmla="*/ 507480 h 2613972"/>
              <a:gd name="connsiteX53" fmla="*/ 664492 w 5049473"/>
              <a:gd name="connsiteY53" fmla="*/ 551023 h 2613972"/>
              <a:gd name="connsiteX54" fmla="*/ 642720 w 5049473"/>
              <a:gd name="connsiteY54" fmla="*/ 616338 h 2613972"/>
              <a:gd name="connsiteX55" fmla="*/ 651792 w 5049473"/>
              <a:gd name="connsiteY55" fmla="*/ 747692 h 2613972"/>
              <a:gd name="connsiteX56" fmla="*/ 700052 w 5049473"/>
              <a:gd name="connsiteY56" fmla="*/ 811192 h 2613972"/>
              <a:gd name="connsiteX57" fmla="*/ 751577 w 5049473"/>
              <a:gd name="connsiteY57" fmla="*/ 811555 h 2613972"/>
              <a:gd name="connsiteX58" fmla="*/ 775889 w 5049473"/>
              <a:gd name="connsiteY58" fmla="*/ 755675 h 2613972"/>
              <a:gd name="connsiteX59" fmla="*/ 764640 w 5049473"/>
              <a:gd name="connsiteY59" fmla="*/ 686006 h 2613972"/>
              <a:gd name="connsiteX60" fmla="*/ 704769 w 5049473"/>
              <a:gd name="connsiteY60" fmla="*/ 651172 h 2613972"/>
              <a:gd name="connsiteX61" fmla="*/ 567246 w 5049473"/>
              <a:gd name="connsiteY61" fmla="*/ 645729 h 2613972"/>
              <a:gd name="connsiteX62" fmla="*/ 468549 w 5049473"/>
              <a:gd name="connsiteY62" fmla="*/ 688909 h 2613972"/>
              <a:gd name="connsiteX63" fmla="*/ 446777 w 5049473"/>
              <a:gd name="connsiteY63" fmla="*/ 761480 h 2613972"/>
              <a:gd name="connsiteX64" fmla="*/ 475806 w 5049473"/>
              <a:gd name="connsiteY64" fmla="*/ 855823 h 2613972"/>
              <a:gd name="connsiteX65" fmla="*/ 533863 w 5049473"/>
              <a:gd name="connsiteY65" fmla="*/ 848566 h 2613972"/>
              <a:gd name="connsiteX66" fmla="*/ 541120 w 5049473"/>
              <a:gd name="connsiteY66" fmla="*/ 826795 h 2613972"/>
              <a:gd name="connsiteX67" fmla="*/ 519349 w 5049473"/>
              <a:gd name="connsiteY67" fmla="*/ 746966 h 2613972"/>
              <a:gd name="connsiteX68" fmla="*/ 497577 w 5049473"/>
              <a:gd name="connsiteY68" fmla="*/ 732452 h 2613972"/>
              <a:gd name="connsiteX69" fmla="*/ 352435 w 5049473"/>
              <a:gd name="connsiteY69" fmla="*/ 739709 h 2613972"/>
              <a:gd name="connsiteX70" fmla="*/ 252286 w 5049473"/>
              <a:gd name="connsiteY70" fmla="*/ 797766 h 2613972"/>
              <a:gd name="connsiteX71" fmla="*/ 192777 w 5049473"/>
              <a:gd name="connsiteY71" fmla="*/ 899366 h 2613972"/>
              <a:gd name="connsiteX72" fmla="*/ 187335 w 5049473"/>
              <a:gd name="connsiteY72" fmla="*/ 1033260 h 2613972"/>
              <a:gd name="connsiteX73" fmla="*/ 218177 w 5049473"/>
              <a:gd name="connsiteY73" fmla="*/ 1077529 h 2613972"/>
              <a:gd name="connsiteX74" fmla="*/ 278049 w 5049473"/>
              <a:gd name="connsiteY74" fmla="*/ 1070272 h 2613972"/>
              <a:gd name="connsiteX75" fmla="*/ 297643 w 5049473"/>
              <a:gd name="connsiteY75" fmla="*/ 1029269 h 2613972"/>
              <a:gd name="connsiteX76" fmla="*/ 260995 w 5049473"/>
              <a:gd name="connsiteY76" fmla="*/ 964318 h 2613972"/>
              <a:gd name="connsiteX77" fmla="*/ 172095 w 5049473"/>
              <a:gd name="connsiteY77" fmla="*/ 958875 h 2613972"/>
              <a:gd name="connsiteX78" fmla="*/ 108957 w 5049473"/>
              <a:gd name="connsiteY78" fmla="*/ 1003143 h 2613972"/>
              <a:gd name="connsiteX79" fmla="*/ 54892 w 5049473"/>
              <a:gd name="connsiteY79" fmla="*/ 1073538 h 2613972"/>
              <a:gd name="connsiteX80" fmla="*/ 14252 w 5049473"/>
              <a:gd name="connsiteY80" fmla="*/ 1163526 h 2613972"/>
              <a:gd name="connsiteX81" fmla="*/ 20783 w 5049473"/>
              <a:gd name="connsiteY81" fmla="*/ 1268755 h 2613972"/>
              <a:gd name="connsiteX82" fmla="*/ 69406 w 5049473"/>
              <a:gd name="connsiteY82" fmla="*/ 1320280 h 2613972"/>
              <a:gd name="connsiteX83" fmla="*/ 112949 w 5049473"/>
              <a:gd name="connsiteY83" fmla="*/ 1349309 h 2613972"/>
              <a:gd name="connsiteX84" fmla="*/ 159032 w 5049473"/>
              <a:gd name="connsiteY84" fmla="*/ 1348583 h 2613972"/>
              <a:gd name="connsiteX85" fmla="*/ 217089 w 5049473"/>
              <a:gd name="connsiteY85" fmla="*/ 1323183 h 2613972"/>
              <a:gd name="connsiteX86" fmla="*/ 199672 w 5049473"/>
              <a:gd name="connsiteY86" fmla="*/ 1249886 h 2613972"/>
              <a:gd name="connsiteX87" fmla="*/ 124197 w 5049473"/>
              <a:gd name="connsiteY87" fmla="*/ 1242992 h 2613972"/>
              <a:gd name="connsiteX88" fmla="*/ 54892 w 5049473"/>
              <a:gd name="connsiteY88" fmla="*/ 1269480 h 2613972"/>
              <a:gd name="connsiteX89" fmla="*/ 33120 w 5049473"/>
              <a:gd name="connsiteY89" fmla="*/ 1305766 h 2613972"/>
              <a:gd name="connsiteX90" fmla="*/ 18606 w 5049473"/>
              <a:gd name="connsiteY90" fmla="*/ 1327538 h 2613972"/>
              <a:gd name="connsiteX91" fmla="*/ 4092 w 5049473"/>
              <a:gd name="connsiteY91" fmla="*/ 1386320 h 2613972"/>
              <a:gd name="connsiteX92" fmla="*/ 3729 w 5049473"/>
              <a:gd name="connsiteY92" fmla="*/ 1442926 h 2613972"/>
              <a:gd name="connsiteX93" fmla="*/ 47635 w 5049473"/>
              <a:gd name="connsiteY93" fmla="*/ 1501709 h 2613972"/>
              <a:gd name="connsiteX94" fmla="*/ 91177 w 5049473"/>
              <a:gd name="connsiteY94" fmla="*/ 1530738 h 2613972"/>
              <a:gd name="connsiteX95" fmla="*/ 127100 w 5049473"/>
              <a:gd name="connsiteY95" fmla="*/ 1575006 h 2613972"/>
              <a:gd name="connsiteX96" fmla="*/ 171006 w 5049473"/>
              <a:gd name="connsiteY96" fmla="*/ 1588795 h 2613972"/>
              <a:gd name="connsiteX97" fmla="*/ 228337 w 5049473"/>
              <a:gd name="connsiteY97" fmla="*/ 1568475 h 2613972"/>
              <a:gd name="connsiteX98" fmla="*/ 236683 w 5049473"/>
              <a:gd name="connsiteY98" fmla="*/ 1490460 h 2613972"/>
              <a:gd name="connsiteX99" fmla="*/ 157217 w 5049473"/>
              <a:gd name="connsiteY99" fmla="*/ 1472318 h 2613972"/>
              <a:gd name="connsiteX100" fmla="*/ 105692 w 5049473"/>
              <a:gd name="connsiteY100" fmla="*/ 1508966 h 2613972"/>
              <a:gd name="connsiteX101" fmla="*/ 105692 w 5049473"/>
              <a:gd name="connsiteY101" fmla="*/ 1704909 h 2613972"/>
              <a:gd name="connsiteX102" fmla="*/ 141615 w 5049473"/>
              <a:gd name="connsiteY102" fmla="*/ 1756072 h 2613972"/>
              <a:gd name="connsiteX103" fmla="*/ 192777 w 5049473"/>
              <a:gd name="connsiteY103" fmla="*/ 1799252 h 2613972"/>
              <a:gd name="connsiteX104" fmla="*/ 250835 w 5049473"/>
              <a:gd name="connsiteY104" fmla="*/ 1835538 h 2613972"/>
              <a:gd name="connsiteX105" fmla="*/ 359692 w 5049473"/>
              <a:gd name="connsiteY105" fmla="*/ 1828280 h 2613972"/>
              <a:gd name="connsiteX106" fmla="*/ 394163 w 5049473"/>
              <a:gd name="connsiteY106" fmla="*/ 1803243 h 2613972"/>
              <a:gd name="connsiteX107" fmla="*/ 410492 w 5049473"/>
              <a:gd name="connsiteY107" fmla="*/ 1704909 h 2613972"/>
              <a:gd name="connsiteX108" fmla="*/ 366949 w 5049473"/>
              <a:gd name="connsiteY108" fmla="*/ 1690395 h 2613972"/>
              <a:gd name="connsiteX109" fmla="*/ 316149 w 5049473"/>
              <a:gd name="connsiteY109" fmla="*/ 1697652 h 2613972"/>
              <a:gd name="connsiteX110" fmla="*/ 279863 w 5049473"/>
              <a:gd name="connsiteY110" fmla="*/ 1726680 h 2613972"/>
              <a:gd name="connsiteX111" fmla="*/ 265349 w 5049473"/>
              <a:gd name="connsiteY111" fmla="*/ 1791995 h 2613972"/>
              <a:gd name="connsiteX112" fmla="*/ 276235 w 5049473"/>
              <a:gd name="connsiteY112" fmla="*/ 1945846 h 2613972"/>
              <a:gd name="connsiteX113" fmla="*/ 331026 w 5049473"/>
              <a:gd name="connsiteY113" fmla="*/ 1991203 h 2613972"/>
              <a:gd name="connsiteX114" fmla="*/ 417749 w 5049473"/>
              <a:gd name="connsiteY114" fmla="*/ 2009709 h 2613972"/>
              <a:gd name="connsiteX115" fmla="*/ 526606 w 5049473"/>
              <a:gd name="connsiteY115" fmla="*/ 2002452 h 2613972"/>
              <a:gd name="connsiteX116" fmla="*/ 555635 w 5049473"/>
              <a:gd name="connsiteY116" fmla="*/ 1980680 h 2613972"/>
              <a:gd name="connsiteX117" fmla="*/ 599177 w 5049473"/>
              <a:gd name="connsiteY117" fmla="*/ 1951652 h 2613972"/>
              <a:gd name="connsiteX118" fmla="*/ 628206 w 5049473"/>
              <a:gd name="connsiteY118" fmla="*/ 1908109 h 2613972"/>
              <a:gd name="connsiteX119" fmla="*/ 613692 w 5049473"/>
              <a:gd name="connsiteY119" fmla="*/ 1842795 h 2613972"/>
              <a:gd name="connsiteX120" fmla="*/ 570149 w 5049473"/>
              <a:gd name="connsiteY120" fmla="*/ 1799252 h 2613972"/>
              <a:gd name="connsiteX121" fmla="*/ 528057 w 5049473"/>
              <a:gd name="connsiteY121" fmla="*/ 1807235 h 2613972"/>
              <a:gd name="connsiteX122" fmla="*/ 481249 w 5049473"/>
              <a:gd name="connsiteY122" fmla="*/ 1905206 h 2613972"/>
              <a:gd name="connsiteX123" fmla="*/ 555635 w 5049473"/>
              <a:gd name="connsiteY123" fmla="*/ 2002452 h 2613972"/>
              <a:gd name="connsiteX124" fmla="*/ 570149 w 5049473"/>
              <a:gd name="connsiteY124" fmla="*/ 2024223 h 2613972"/>
              <a:gd name="connsiteX125" fmla="*/ 700777 w 5049473"/>
              <a:gd name="connsiteY125" fmla="*/ 2075023 h 2613972"/>
              <a:gd name="connsiteX126" fmla="*/ 969292 w 5049473"/>
              <a:gd name="connsiteY126" fmla="*/ 2154852 h 2613972"/>
              <a:gd name="connsiteX127" fmla="*/ 1110534 w 5049473"/>
              <a:gd name="connsiteY127" fmla="*/ 2153673 h 2613972"/>
              <a:gd name="connsiteX128" fmla="*/ 1259033 w 5049473"/>
              <a:gd name="connsiteY128" fmla="*/ 2060237 h 2613972"/>
              <a:gd name="connsiteX129" fmla="*/ 1331514 w 5049473"/>
              <a:gd name="connsiteY129" fmla="*/ 1952559 h 2613972"/>
              <a:gd name="connsiteX130" fmla="*/ 1291418 w 5049473"/>
              <a:gd name="connsiteY130" fmla="*/ 1838440 h 2613972"/>
              <a:gd name="connsiteX131" fmla="*/ 1219482 w 5049473"/>
              <a:gd name="connsiteY131" fmla="*/ 1811498 h 2613972"/>
              <a:gd name="connsiteX132" fmla="*/ 1146820 w 5049473"/>
              <a:gd name="connsiteY132" fmla="*/ 1832272 h 2613972"/>
              <a:gd name="connsiteX133" fmla="*/ 1107177 w 5049473"/>
              <a:gd name="connsiteY133" fmla="*/ 1900852 h 2613972"/>
              <a:gd name="connsiteX134" fmla="*/ 1123506 w 5049473"/>
              <a:gd name="connsiteY134" fmla="*/ 2009709 h 2613972"/>
              <a:gd name="connsiteX135" fmla="*/ 1016282 w 5049473"/>
              <a:gd name="connsiteY135" fmla="*/ 1975782 h 2613972"/>
              <a:gd name="connsiteX136" fmla="*/ 1000679 w 5049473"/>
              <a:gd name="connsiteY136" fmla="*/ 1844972 h 2613972"/>
              <a:gd name="connsiteX137" fmla="*/ 1108629 w 5049473"/>
              <a:gd name="connsiteY137" fmla="*/ 1717337 h 2613972"/>
              <a:gd name="connsiteX138" fmla="*/ 1230549 w 5049473"/>
              <a:gd name="connsiteY138" fmla="*/ 1697652 h 2613972"/>
              <a:gd name="connsiteX139" fmla="*/ 1339406 w 5049473"/>
              <a:gd name="connsiteY139" fmla="*/ 1704909 h 2613972"/>
              <a:gd name="connsiteX140" fmla="*/ 1426492 w 5049473"/>
              <a:gd name="connsiteY140" fmla="*/ 1748452 h 2613972"/>
              <a:gd name="connsiteX141" fmla="*/ 1502692 w 5049473"/>
              <a:gd name="connsiteY141" fmla="*/ 1858760 h 2613972"/>
              <a:gd name="connsiteX142" fmla="*/ 1503417 w 5049473"/>
              <a:gd name="connsiteY142" fmla="*/ 1976326 h 2613972"/>
              <a:gd name="connsiteX143" fmla="*/ 1463866 w 5049473"/>
              <a:gd name="connsiteY143" fmla="*/ 2053615 h 2613972"/>
              <a:gd name="connsiteX144" fmla="*/ 1404720 w 5049473"/>
              <a:gd name="connsiteY144" fmla="*/ 2169366 h 2613972"/>
              <a:gd name="connsiteX145" fmla="*/ 1383675 w 5049473"/>
              <a:gd name="connsiteY145" fmla="*/ 2296185 h 2613972"/>
              <a:gd name="connsiteX146" fmla="*/ 1422410 w 5049473"/>
              <a:gd name="connsiteY146" fmla="*/ 2452213 h 2613972"/>
              <a:gd name="connsiteX147" fmla="*/ 1513577 w 5049473"/>
              <a:gd name="connsiteY147" fmla="*/ 2561252 h 2613972"/>
              <a:gd name="connsiteX148" fmla="*/ 1636949 w 5049473"/>
              <a:gd name="connsiteY148" fmla="*/ 2597538 h 2613972"/>
              <a:gd name="connsiteX149" fmla="*/ 1813297 w 5049473"/>
              <a:gd name="connsiteY149" fmla="*/ 2613957 h 2613972"/>
              <a:gd name="connsiteX150" fmla="*/ 1929775 w 5049473"/>
              <a:gd name="connsiteY150" fmla="*/ 2579213 h 2613972"/>
              <a:gd name="connsiteX151" fmla="*/ 1963520 w 5049473"/>
              <a:gd name="connsiteY151" fmla="*/ 2503195 h 2613972"/>
              <a:gd name="connsiteX152" fmla="*/ 2006337 w 5049473"/>
              <a:gd name="connsiteY152" fmla="*/ 2321766 h 2613972"/>
              <a:gd name="connsiteX153" fmla="*/ 2043349 w 5049473"/>
              <a:gd name="connsiteY153" fmla="*/ 2118566 h 2613972"/>
              <a:gd name="connsiteX154" fmla="*/ 2102495 w 5049473"/>
              <a:gd name="connsiteY154" fmla="*/ 1994469 h 2613972"/>
              <a:gd name="connsiteX155" fmla="*/ 2221512 w 5049473"/>
              <a:gd name="connsiteY155" fmla="*/ 1885975 h 2613972"/>
              <a:gd name="connsiteX156" fmla="*/ 2333362 w 5049473"/>
              <a:gd name="connsiteY156" fmla="*/ 1873365 h 2613972"/>
              <a:gd name="connsiteX157" fmla="*/ 2398949 w 5049473"/>
              <a:gd name="connsiteY157" fmla="*/ 1886338 h 2613972"/>
              <a:gd name="connsiteX158" fmla="*/ 2457006 w 5049473"/>
              <a:gd name="connsiteY158" fmla="*/ 1937138 h 2613972"/>
              <a:gd name="connsiteX159" fmla="*/ 2493292 w 5049473"/>
              <a:gd name="connsiteY159" fmla="*/ 1980680 h 2613972"/>
              <a:gd name="connsiteX160" fmla="*/ 2533387 w 5049473"/>
              <a:gd name="connsiteY160" fmla="*/ 2070850 h 2613972"/>
              <a:gd name="connsiteX161" fmla="*/ 2542550 w 5049473"/>
              <a:gd name="connsiteY161" fmla="*/ 2186783 h 2613972"/>
              <a:gd name="connsiteX162" fmla="*/ 2476600 w 5049473"/>
              <a:gd name="connsiteY162" fmla="*/ 2276772 h 2613972"/>
              <a:gd name="connsiteX163" fmla="*/ 2332092 w 5049473"/>
              <a:gd name="connsiteY163" fmla="*/ 2284845 h 2613972"/>
              <a:gd name="connsiteX164" fmla="*/ 2435144 w 5049473"/>
              <a:gd name="connsiteY164" fmla="*/ 2156666 h 2613972"/>
              <a:gd name="connsiteX165" fmla="*/ 2379899 w 5049473"/>
              <a:gd name="connsiteY165" fmla="*/ 2052435 h 2613972"/>
              <a:gd name="connsiteX166" fmla="*/ 2275577 w 5049473"/>
              <a:gd name="connsiteY166" fmla="*/ 2024223 h 2613972"/>
              <a:gd name="connsiteX167" fmla="*/ 2152206 w 5049473"/>
              <a:gd name="connsiteY167" fmla="*/ 2118566 h 2613972"/>
              <a:gd name="connsiteX168" fmla="*/ 2130435 w 5049473"/>
              <a:gd name="connsiteY168" fmla="*/ 2358052 h 2613972"/>
              <a:gd name="connsiteX169" fmla="*/ 2209265 w 5049473"/>
              <a:gd name="connsiteY169" fmla="*/ 2471898 h 2613972"/>
              <a:gd name="connsiteX170" fmla="*/ 2319120 w 5049473"/>
              <a:gd name="connsiteY170" fmla="*/ 2539480 h 2613972"/>
              <a:gd name="connsiteX171" fmla="*/ 2532662 w 5049473"/>
              <a:gd name="connsiteY171" fmla="*/ 2572682 h 2613972"/>
              <a:gd name="connsiteX172" fmla="*/ 2587635 w 5049473"/>
              <a:gd name="connsiteY172" fmla="*/ 2488680 h 2613972"/>
              <a:gd name="connsiteX173" fmla="*/ 2594892 w 5049473"/>
              <a:gd name="connsiteY173" fmla="*/ 2416109 h 2613972"/>
              <a:gd name="connsiteX174" fmla="*/ 2790835 w 5049473"/>
              <a:gd name="connsiteY174" fmla="*/ 2459652 h 2613972"/>
              <a:gd name="connsiteX175" fmla="*/ 2767612 w 5049473"/>
              <a:gd name="connsiteY175" fmla="*/ 2272145 h 2613972"/>
              <a:gd name="connsiteX176" fmla="*/ 2980246 w 5049473"/>
              <a:gd name="connsiteY176" fmla="*/ 2288837 h 2613972"/>
              <a:gd name="connsiteX177" fmla="*/ 2916474 w 5049473"/>
              <a:gd name="connsiteY177" fmla="*/ 2071576 h 2613972"/>
              <a:gd name="connsiteX178" fmla="*/ 3146435 w 5049473"/>
              <a:gd name="connsiteY178" fmla="*/ 2045995 h 2613972"/>
              <a:gd name="connsiteX179" fmla="*/ 3023063 w 5049473"/>
              <a:gd name="connsiteY179" fmla="*/ 1850052 h 2613972"/>
              <a:gd name="connsiteX180" fmla="*/ 3251300 w 5049473"/>
              <a:gd name="connsiteY180" fmla="*/ 1833179 h 2613972"/>
              <a:gd name="connsiteX181" fmla="*/ 3091099 w 5049473"/>
              <a:gd name="connsiteY181" fmla="*/ 1654109 h 2613972"/>
              <a:gd name="connsiteX182" fmla="*/ 3298835 w 5049473"/>
              <a:gd name="connsiteY182" fmla="*/ 1574280 h 2613972"/>
              <a:gd name="connsiteX183" fmla="*/ 3119402 w 5049473"/>
              <a:gd name="connsiteY183" fmla="*/ 1427233 h 2613972"/>
              <a:gd name="connsiteX184" fmla="*/ 3313349 w 5049473"/>
              <a:gd name="connsiteY184" fmla="*/ 1269480 h 2613972"/>
              <a:gd name="connsiteX185" fmla="*/ 3097993 w 5049473"/>
              <a:gd name="connsiteY185" fmla="*/ 1179401 h 2613972"/>
              <a:gd name="connsiteX186" fmla="*/ 3255292 w 5049473"/>
              <a:gd name="connsiteY186" fmla="*/ 1000966 h 2613972"/>
              <a:gd name="connsiteX187" fmla="*/ 3028325 w 5049473"/>
              <a:gd name="connsiteY187" fmla="*/ 929937 h 2613972"/>
              <a:gd name="connsiteX188" fmla="*/ 3131920 w 5049473"/>
              <a:gd name="connsiteY188" fmla="*/ 710680 h 2613972"/>
              <a:gd name="connsiteX189" fmla="*/ 2892435 w 5049473"/>
              <a:gd name="connsiteY189" fmla="*/ 652623 h 2613972"/>
              <a:gd name="connsiteX190" fmla="*/ 2976527 w 5049473"/>
              <a:gd name="connsiteY190" fmla="*/ 470741 h 2613972"/>
              <a:gd name="connsiteX191" fmla="*/ 2736950 w 5049473"/>
              <a:gd name="connsiteY191" fmla="*/ 453233 h 2613972"/>
              <a:gd name="connsiteX192" fmla="*/ 2725520 w 5049473"/>
              <a:gd name="connsiteY192" fmla="*/ 297023 h 2613972"/>
              <a:gd name="connsiteX193" fmla="*/ 2711006 w 5049473"/>
              <a:gd name="connsiteY193" fmla="*/ 238966 h 2613972"/>
              <a:gd name="connsiteX0" fmla="*/ 4779292 w 5049473"/>
              <a:gd name="connsiteY0" fmla="*/ 514738 h 2614046"/>
              <a:gd name="connsiteX1" fmla="*/ 4821292 w 5049473"/>
              <a:gd name="connsiteY1" fmla="*/ 565900 h 2614046"/>
              <a:gd name="connsiteX2" fmla="*/ 4891596 w 5049473"/>
              <a:gd name="connsiteY2" fmla="*/ 551023 h 2614046"/>
              <a:gd name="connsiteX3" fmla="*/ 4895406 w 5049473"/>
              <a:gd name="connsiteY3" fmla="*/ 471195 h 2614046"/>
              <a:gd name="connsiteX4" fmla="*/ 4843880 w 5049473"/>
              <a:gd name="connsiteY4" fmla="*/ 423479 h 2614046"/>
              <a:gd name="connsiteX5" fmla="*/ 4750263 w 5049473"/>
              <a:gd name="connsiteY5" fmla="*/ 427652 h 2614046"/>
              <a:gd name="connsiteX6" fmla="*/ 4684223 w 5049473"/>
              <a:gd name="connsiteY6" fmla="*/ 528435 h 2614046"/>
              <a:gd name="connsiteX7" fmla="*/ 4706720 w 5049473"/>
              <a:gd name="connsiteY7" fmla="*/ 674395 h 2614046"/>
              <a:gd name="connsiteX8" fmla="*/ 4801063 w 5049473"/>
              <a:gd name="connsiteY8" fmla="*/ 739709 h 2614046"/>
              <a:gd name="connsiteX9" fmla="*/ 4915000 w 5049473"/>
              <a:gd name="connsiteY9" fmla="*/ 721385 h 2614046"/>
              <a:gd name="connsiteX10" fmla="*/ 5038190 w 5049473"/>
              <a:gd name="connsiteY10" fmla="*/ 586946 h 2614046"/>
              <a:gd name="connsiteX11" fmla="*/ 5035106 w 5049473"/>
              <a:gd name="connsiteY11" fmla="*/ 445432 h 2614046"/>
              <a:gd name="connsiteX12" fmla="*/ 4960720 w 5049473"/>
              <a:gd name="connsiteY12" fmla="*/ 318795 h 2614046"/>
              <a:gd name="connsiteX13" fmla="*/ 4769676 w 5049473"/>
              <a:gd name="connsiteY13" fmla="*/ 166395 h 2614046"/>
              <a:gd name="connsiteX14" fmla="*/ 4568835 w 5049473"/>
              <a:gd name="connsiteY14" fmla="*/ 72052 h 2614046"/>
              <a:gd name="connsiteX15" fmla="*/ 4264035 w 5049473"/>
              <a:gd name="connsiteY15" fmla="*/ 6738 h 2614046"/>
              <a:gd name="connsiteX16" fmla="*/ 3939822 w 5049473"/>
              <a:gd name="connsiteY16" fmla="*/ 9550 h 2614046"/>
              <a:gd name="connsiteX17" fmla="*/ 3722380 w 5049473"/>
              <a:gd name="connsiteY17" fmla="*/ 72778 h 2614046"/>
              <a:gd name="connsiteX18" fmla="*/ 3547755 w 5049473"/>
              <a:gd name="connsiteY18" fmla="*/ 254932 h 2614046"/>
              <a:gd name="connsiteX19" fmla="*/ 3502035 w 5049473"/>
              <a:gd name="connsiteY19" fmla="*/ 427652 h 2614046"/>
              <a:gd name="connsiteX20" fmla="*/ 3501672 w 5049473"/>
              <a:gd name="connsiteY20" fmla="*/ 560095 h 2614046"/>
              <a:gd name="connsiteX21" fmla="*/ 3554649 w 5049473"/>
              <a:gd name="connsiteY21" fmla="*/ 674395 h 2614046"/>
              <a:gd name="connsiteX22" fmla="*/ 3638106 w 5049473"/>
              <a:gd name="connsiteY22" fmla="*/ 736806 h 2614046"/>
              <a:gd name="connsiteX23" fmla="*/ 3756397 w 5049473"/>
              <a:gd name="connsiteY23" fmla="*/ 759303 h 2614046"/>
              <a:gd name="connsiteX24" fmla="*/ 3886663 w 5049473"/>
              <a:gd name="connsiteY24" fmla="*/ 746966 h 2614046"/>
              <a:gd name="connsiteX25" fmla="*/ 3980643 w 5049473"/>
              <a:gd name="connsiteY25" fmla="*/ 665686 h 2614046"/>
              <a:gd name="connsiteX26" fmla="*/ 4000237 w 5049473"/>
              <a:gd name="connsiteY26" fmla="*/ 584043 h 2614046"/>
              <a:gd name="connsiteX27" fmla="*/ 3943450 w 5049473"/>
              <a:gd name="connsiteY27" fmla="*/ 487160 h 2614046"/>
              <a:gd name="connsiteX28" fmla="*/ 3866706 w 5049473"/>
              <a:gd name="connsiteY28" fmla="*/ 455229 h 2614046"/>
              <a:gd name="connsiteX29" fmla="*/ 3801120 w 5049473"/>
              <a:gd name="connsiteY29" fmla="*/ 466659 h 2614046"/>
              <a:gd name="connsiteX30" fmla="*/ 3763292 w 5049473"/>
              <a:gd name="connsiteY30" fmla="*/ 536509 h 2614046"/>
              <a:gd name="connsiteX31" fmla="*/ 3770005 w 5049473"/>
              <a:gd name="connsiteY31" fmla="*/ 633845 h 2614046"/>
              <a:gd name="connsiteX32" fmla="*/ 3681286 w 5049473"/>
              <a:gd name="connsiteY32" fmla="*/ 546669 h 2614046"/>
              <a:gd name="connsiteX33" fmla="*/ 3668949 w 5049473"/>
              <a:gd name="connsiteY33" fmla="*/ 442166 h 2614046"/>
              <a:gd name="connsiteX34" fmla="*/ 3724285 w 5049473"/>
              <a:gd name="connsiteY34" fmla="*/ 353992 h 2614046"/>
              <a:gd name="connsiteX35" fmla="*/ 3827427 w 5049473"/>
              <a:gd name="connsiteY35" fmla="*/ 318069 h 2614046"/>
              <a:gd name="connsiteX36" fmla="*/ 3959235 w 5049473"/>
              <a:gd name="connsiteY36" fmla="*/ 340566 h 2614046"/>
              <a:gd name="connsiteX37" fmla="*/ 4097120 w 5049473"/>
              <a:gd name="connsiteY37" fmla="*/ 485709 h 2614046"/>
              <a:gd name="connsiteX38" fmla="*/ 4111997 w 5049473"/>
              <a:gd name="connsiteY38" fmla="*/ 627586 h 2614046"/>
              <a:gd name="connsiteX39" fmla="*/ 4060835 w 5049473"/>
              <a:gd name="connsiteY39" fmla="*/ 775995 h 2614046"/>
              <a:gd name="connsiteX40" fmla="*/ 3946897 w 5049473"/>
              <a:gd name="connsiteY40" fmla="*/ 858000 h 2614046"/>
              <a:gd name="connsiteX41" fmla="*/ 3780255 w 5049473"/>
              <a:gd name="connsiteY41" fmla="*/ 892472 h 2614046"/>
              <a:gd name="connsiteX42" fmla="*/ 3567349 w 5049473"/>
              <a:gd name="connsiteY42" fmla="*/ 870338 h 2614046"/>
              <a:gd name="connsiteX43" fmla="*/ 3353626 w 5049473"/>
              <a:gd name="connsiteY43" fmla="*/ 705873 h 2614046"/>
              <a:gd name="connsiteX44" fmla="*/ 3189252 w 5049473"/>
              <a:gd name="connsiteY44" fmla="*/ 389915 h 2614046"/>
              <a:gd name="connsiteX45" fmla="*/ 3013629 w 5049473"/>
              <a:gd name="connsiteY45" fmla="*/ 211389 h 2614046"/>
              <a:gd name="connsiteX46" fmla="*/ 2684880 w 5049473"/>
              <a:gd name="connsiteY46" fmla="*/ 71326 h 2614046"/>
              <a:gd name="connsiteX47" fmla="*/ 2275577 w 5049473"/>
              <a:gd name="connsiteY47" fmla="*/ 28509 h 2614046"/>
              <a:gd name="connsiteX48" fmla="*/ 1745443 w 5049473"/>
              <a:gd name="connsiteY48" fmla="*/ 58626 h 2614046"/>
              <a:gd name="connsiteX49" fmla="*/ 1275906 w 5049473"/>
              <a:gd name="connsiteY49" fmla="*/ 154783 h 2614046"/>
              <a:gd name="connsiteX50" fmla="*/ 969292 w 5049473"/>
              <a:gd name="connsiteY50" fmla="*/ 267995 h 2614046"/>
              <a:gd name="connsiteX51" fmla="*/ 763189 w 5049473"/>
              <a:gd name="connsiteY51" fmla="*/ 427289 h 2614046"/>
              <a:gd name="connsiteX52" fmla="*/ 693520 w 5049473"/>
              <a:gd name="connsiteY52" fmla="*/ 507480 h 2614046"/>
              <a:gd name="connsiteX53" fmla="*/ 664492 w 5049473"/>
              <a:gd name="connsiteY53" fmla="*/ 551023 h 2614046"/>
              <a:gd name="connsiteX54" fmla="*/ 642720 w 5049473"/>
              <a:gd name="connsiteY54" fmla="*/ 616338 h 2614046"/>
              <a:gd name="connsiteX55" fmla="*/ 651792 w 5049473"/>
              <a:gd name="connsiteY55" fmla="*/ 747692 h 2614046"/>
              <a:gd name="connsiteX56" fmla="*/ 700052 w 5049473"/>
              <a:gd name="connsiteY56" fmla="*/ 811192 h 2614046"/>
              <a:gd name="connsiteX57" fmla="*/ 751577 w 5049473"/>
              <a:gd name="connsiteY57" fmla="*/ 811555 h 2614046"/>
              <a:gd name="connsiteX58" fmla="*/ 775889 w 5049473"/>
              <a:gd name="connsiteY58" fmla="*/ 755675 h 2614046"/>
              <a:gd name="connsiteX59" fmla="*/ 764640 w 5049473"/>
              <a:gd name="connsiteY59" fmla="*/ 686006 h 2614046"/>
              <a:gd name="connsiteX60" fmla="*/ 704769 w 5049473"/>
              <a:gd name="connsiteY60" fmla="*/ 651172 h 2614046"/>
              <a:gd name="connsiteX61" fmla="*/ 567246 w 5049473"/>
              <a:gd name="connsiteY61" fmla="*/ 645729 h 2614046"/>
              <a:gd name="connsiteX62" fmla="*/ 468549 w 5049473"/>
              <a:gd name="connsiteY62" fmla="*/ 688909 h 2614046"/>
              <a:gd name="connsiteX63" fmla="*/ 446777 w 5049473"/>
              <a:gd name="connsiteY63" fmla="*/ 761480 h 2614046"/>
              <a:gd name="connsiteX64" fmla="*/ 475806 w 5049473"/>
              <a:gd name="connsiteY64" fmla="*/ 855823 h 2614046"/>
              <a:gd name="connsiteX65" fmla="*/ 533863 w 5049473"/>
              <a:gd name="connsiteY65" fmla="*/ 848566 h 2614046"/>
              <a:gd name="connsiteX66" fmla="*/ 541120 w 5049473"/>
              <a:gd name="connsiteY66" fmla="*/ 826795 h 2614046"/>
              <a:gd name="connsiteX67" fmla="*/ 519349 w 5049473"/>
              <a:gd name="connsiteY67" fmla="*/ 746966 h 2614046"/>
              <a:gd name="connsiteX68" fmla="*/ 497577 w 5049473"/>
              <a:gd name="connsiteY68" fmla="*/ 732452 h 2614046"/>
              <a:gd name="connsiteX69" fmla="*/ 352435 w 5049473"/>
              <a:gd name="connsiteY69" fmla="*/ 739709 h 2614046"/>
              <a:gd name="connsiteX70" fmla="*/ 252286 w 5049473"/>
              <a:gd name="connsiteY70" fmla="*/ 797766 h 2614046"/>
              <a:gd name="connsiteX71" fmla="*/ 192777 w 5049473"/>
              <a:gd name="connsiteY71" fmla="*/ 899366 h 2614046"/>
              <a:gd name="connsiteX72" fmla="*/ 187335 w 5049473"/>
              <a:gd name="connsiteY72" fmla="*/ 1033260 h 2614046"/>
              <a:gd name="connsiteX73" fmla="*/ 218177 w 5049473"/>
              <a:gd name="connsiteY73" fmla="*/ 1077529 h 2614046"/>
              <a:gd name="connsiteX74" fmla="*/ 278049 w 5049473"/>
              <a:gd name="connsiteY74" fmla="*/ 1070272 h 2614046"/>
              <a:gd name="connsiteX75" fmla="*/ 297643 w 5049473"/>
              <a:gd name="connsiteY75" fmla="*/ 1029269 h 2614046"/>
              <a:gd name="connsiteX76" fmla="*/ 260995 w 5049473"/>
              <a:gd name="connsiteY76" fmla="*/ 964318 h 2614046"/>
              <a:gd name="connsiteX77" fmla="*/ 172095 w 5049473"/>
              <a:gd name="connsiteY77" fmla="*/ 958875 h 2614046"/>
              <a:gd name="connsiteX78" fmla="*/ 108957 w 5049473"/>
              <a:gd name="connsiteY78" fmla="*/ 1003143 h 2614046"/>
              <a:gd name="connsiteX79" fmla="*/ 54892 w 5049473"/>
              <a:gd name="connsiteY79" fmla="*/ 1073538 h 2614046"/>
              <a:gd name="connsiteX80" fmla="*/ 14252 w 5049473"/>
              <a:gd name="connsiteY80" fmla="*/ 1163526 h 2614046"/>
              <a:gd name="connsiteX81" fmla="*/ 20783 w 5049473"/>
              <a:gd name="connsiteY81" fmla="*/ 1268755 h 2614046"/>
              <a:gd name="connsiteX82" fmla="*/ 69406 w 5049473"/>
              <a:gd name="connsiteY82" fmla="*/ 1320280 h 2614046"/>
              <a:gd name="connsiteX83" fmla="*/ 112949 w 5049473"/>
              <a:gd name="connsiteY83" fmla="*/ 1349309 h 2614046"/>
              <a:gd name="connsiteX84" fmla="*/ 159032 w 5049473"/>
              <a:gd name="connsiteY84" fmla="*/ 1348583 h 2614046"/>
              <a:gd name="connsiteX85" fmla="*/ 217089 w 5049473"/>
              <a:gd name="connsiteY85" fmla="*/ 1323183 h 2614046"/>
              <a:gd name="connsiteX86" fmla="*/ 199672 w 5049473"/>
              <a:gd name="connsiteY86" fmla="*/ 1249886 h 2614046"/>
              <a:gd name="connsiteX87" fmla="*/ 124197 w 5049473"/>
              <a:gd name="connsiteY87" fmla="*/ 1242992 h 2614046"/>
              <a:gd name="connsiteX88" fmla="*/ 54892 w 5049473"/>
              <a:gd name="connsiteY88" fmla="*/ 1269480 h 2614046"/>
              <a:gd name="connsiteX89" fmla="*/ 33120 w 5049473"/>
              <a:gd name="connsiteY89" fmla="*/ 1305766 h 2614046"/>
              <a:gd name="connsiteX90" fmla="*/ 18606 w 5049473"/>
              <a:gd name="connsiteY90" fmla="*/ 1327538 h 2614046"/>
              <a:gd name="connsiteX91" fmla="*/ 4092 w 5049473"/>
              <a:gd name="connsiteY91" fmla="*/ 1386320 h 2614046"/>
              <a:gd name="connsiteX92" fmla="*/ 3729 w 5049473"/>
              <a:gd name="connsiteY92" fmla="*/ 1442926 h 2614046"/>
              <a:gd name="connsiteX93" fmla="*/ 47635 w 5049473"/>
              <a:gd name="connsiteY93" fmla="*/ 1501709 h 2614046"/>
              <a:gd name="connsiteX94" fmla="*/ 91177 w 5049473"/>
              <a:gd name="connsiteY94" fmla="*/ 1530738 h 2614046"/>
              <a:gd name="connsiteX95" fmla="*/ 127100 w 5049473"/>
              <a:gd name="connsiteY95" fmla="*/ 1575006 h 2614046"/>
              <a:gd name="connsiteX96" fmla="*/ 171006 w 5049473"/>
              <a:gd name="connsiteY96" fmla="*/ 1588795 h 2614046"/>
              <a:gd name="connsiteX97" fmla="*/ 228337 w 5049473"/>
              <a:gd name="connsiteY97" fmla="*/ 1568475 h 2614046"/>
              <a:gd name="connsiteX98" fmla="*/ 236683 w 5049473"/>
              <a:gd name="connsiteY98" fmla="*/ 1490460 h 2614046"/>
              <a:gd name="connsiteX99" fmla="*/ 157217 w 5049473"/>
              <a:gd name="connsiteY99" fmla="*/ 1472318 h 2614046"/>
              <a:gd name="connsiteX100" fmla="*/ 105692 w 5049473"/>
              <a:gd name="connsiteY100" fmla="*/ 1508966 h 2614046"/>
              <a:gd name="connsiteX101" fmla="*/ 105692 w 5049473"/>
              <a:gd name="connsiteY101" fmla="*/ 1704909 h 2614046"/>
              <a:gd name="connsiteX102" fmla="*/ 141615 w 5049473"/>
              <a:gd name="connsiteY102" fmla="*/ 1756072 h 2614046"/>
              <a:gd name="connsiteX103" fmla="*/ 192777 w 5049473"/>
              <a:gd name="connsiteY103" fmla="*/ 1799252 h 2614046"/>
              <a:gd name="connsiteX104" fmla="*/ 250835 w 5049473"/>
              <a:gd name="connsiteY104" fmla="*/ 1835538 h 2614046"/>
              <a:gd name="connsiteX105" fmla="*/ 359692 w 5049473"/>
              <a:gd name="connsiteY105" fmla="*/ 1828280 h 2614046"/>
              <a:gd name="connsiteX106" fmla="*/ 394163 w 5049473"/>
              <a:gd name="connsiteY106" fmla="*/ 1803243 h 2614046"/>
              <a:gd name="connsiteX107" fmla="*/ 410492 w 5049473"/>
              <a:gd name="connsiteY107" fmla="*/ 1704909 h 2614046"/>
              <a:gd name="connsiteX108" fmla="*/ 366949 w 5049473"/>
              <a:gd name="connsiteY108" fmla="*/ 1690395 h 2614046"/>
              <a:gd name="connsiteX109" fmla="*/ 316149 w 5049473"/>
              <a:gd name="connsiteY109" fmla="*/ 1697652 h 2614046"/>
              <a:gd name="connsiteX110" fmla="*/ 279863 w 5049473"/>
              <a:gd name="connsiteY110" fmla="*/ 1726680 h 2614046"/>
              <a:gd name="connsiteX111" fmla="*/ 265349 w 5049473"/>
              <a:gd name="connsiteY111" fmla="*/ 1791995 h 2614046"/>
              <a:gd name="connsiteX112" fmla="*/ 276235 w 5049473"/>
              <a:gd name="connsiteY112" fmla="*/ 1945846 h 2614046"/>
              <a:gd name="connsiteX113" fmla="*/ 331026 w 5049473"/>
              <a:gd name="connsiteY113" fmla="*/ 1991203 h 2614046"/>
              <a:gd name="connsiteX114" fmla="*/ 417749 w 5049473"/>
              <a:gd name="connsiteY114" fmla="*/ 2009709 h 2614046"/>
              <a:gd name="connsiteX115" fmla="*/ 526606 w 5049473"/>
              <a:gd name="connsiteY115" fmla="*/ 2002452 h 2614046"/>
              <a:gd name="connsiteX116" fmla="*/ 555635 w 5049473"/>
              <a:gd name="connsiteY116" fmla="*/ 1980680 h 2614046"/>
              <a:gd name="connsiteX117" fmla="*/ 599177 w 5049473"/>
              <a:gd name="connsiteY117" fmla="*/ 1951652 h 2614046"/>
              <a:gd name="connsiteX118" fmla="*/ 628206 w 5049473"/>
              <a:gd name="connsiteY118" fmla="*/ 1908109 h 2614046"/>
              <a:gd name="connsiteX119" fmla="*/ 613692 w 5049473"/>
              <a:gd name="connsiteY119" fmla="*/ 1842795 h 2614046"/>
              <a:gd name="connsiteX120" fmla="*/ 570149 w 5049473"/>
              <a:gd name="connsiteY120" fmla="*/ 1799252 h 2614046"/>
              <a:gd name="connsiteX121" fmla="*/ 528057 w 5049473"/>
              <a:gd name="connsiteY121" fmla="*/ 1807235 h 2614046"/>
              <a:gd name="connsiteX122" fmla="*/ 481249 w 5049473"/>
              <a:gd name="connsiteY122" fmla="*/ 1905206 h 2614046"/>
              <a:gd name="connsiteX123" fmla="*/ 555635 w 5049473"/>
              <a:gd name="connsiteY123" fmla="*/ 2002452 h 2614046"/>
              <a:gd name="connsiteX124" fmla="*/ 570149 w 5049473"/>
              <a:gd name="connsiteY124" fmla="*/ 2024223 h 2614046"/>
              <a:gd name="connsiteX125" fmla="*/ 700777 w 5049473"/>
              <a:gd name="connsiteY125" fmla="*/ 2075023 h 2614046"/>
              <a:gd name="connsiteX126" fmla="*/ 969292 w 5049473"/>
              <a:gd name="connsiteY126" fmla="*/ 2154852 h 2614046"/>
              <a:gd name="connsiteX127" fmla="*/ 1110534 w 5049473"/>
              <a:gd name="connsiteY127" fmla="*/ 2153673 h 2614046"/>
              <a:gd name="connsiteX128" fmla="*/ 1259033 w 5049473"/>
              <a:gd name="connsiteY128" fmla="*/ 2060237 h 2614046"/>
              <a:gd name="connsiteX129" fmla="*/ 1331514 w 5049473"/>
              <a:gd name="connsiteY129" fmla="*/ 1952559 h 2614046"/>
              <a:gd name="connsiteX130" fmla="*/ 1291418 w 5049473"/>
              <a:gd name="connsiteY130" fmla="*/ 1838440 h 2614046"/>
              <a:gd name="connsiteX131" fmla="*/ 1219482 w 5049473"/>
              <a:gd name="connsiteY131" fmla="*/ 1811498 h 2614046"/>
              <a:gd name="connsiteX132" fmla="*/ 1146820 w 5049473"/>
              <a:gd name="connsiteY132" fmla="*/ 1832272 h 2614046"/>
              <a:gd name="connsiteX133" fmla="*/ 1107177 w 5049473"/>
              <a:gd name="connsiteY133" fmla="*/ 1900852 h 2614046"/>
              <a:gd name="connsiteX134" fmla="*/ 1123506 w 5049473"/>
              <a:gd name="connsiteY134" fmla="*/ 2009709 h 2614046"/>
              <a:gd name="connsiteX135" fmla="*/ 1016282 w 5049473"/>
              <a:gd name="connsiteY135" fmla="*/ 1975782 h 2614046"/>
              <a:gd name="connsiteX136" fmla="*/ 1000679 w 5049473"/>
              <a:gd name="connsiteY136" fmla="*/ 1844972 h 2614046"/>
              <a:gd name="connsiteX137" fmla="*/ 1108629 w 5049473"/>
              <a:gd name="connsiteY137" fmla="*/ 1717337 h 2614046"/>
              <a:gd name="connsiteX138" fmla="*/ 1230549 w 5049473"/>
              <a:gd name="connsiteY138" fmla="*/ 1697652 h 2614046"/>
              <a:gd name="connsiteX139" fmla="*/ 1339406 w 5049473"/>
              <a:gd name="connsiteY139" fmla="*/ 1704909 h 2614046"/>
              <a:gd name="connsiteX140" fmla="*/ 1426492 w 5049473"/>
              <a:gd name="connsiteY140" fmla="*/ 1748452 h 2614046"/>
              <a:gd name="connsiteX141" fmla="*/ 1502692 w 5049473"/>
              <a:gd name="connsiteY141" fmla="*/ 1858760 h 2614046"/>
              <a:gd name="connsiteX142" fmla="*/ 1503417 w 5049473"/>
              <a:gd name="connsiteY142" fmla="*/ 1976326 h 2614046"/>
              <a:gd name="connsiteX143" fmla="*/ 1463866 w 5049473"/>
              <a:gd name="connsiteY143" fmla="*/ 2053615 h 2614046"/>
              <a:gd name="connsiteX144" fmla="*/ 1404720 w 5049473"/>
              <a:gd name="connsiteY144" fmla="*/ 2169366 h 2614046"/>
              <a:gd name="connsiteX145" fmla="*/ 1383675 w 5049473"/>
              <a:gd name="connsiteY145" fmla="*/ 2296185 h 2614046"/>
              <a:gd name="connsiteX146" fmla="*/ 1422410 w 5049473"/>
              <a:gd name="connsiteY146" fmla="*/ 2452213 h 2614046"/>
              <a:gd name="connsiteX147" fmla="*/ 1636949 w 5049473"/>
              <a:gd name="connsiteY147" fmla="*/ 2597538 h 2614046"/>
              <a:gd name="connsiteX148" fmla="*/ 1813297 w 5049473"/>
              <a:gd name="connsiteY148" fmla="*/ 2613957 h 2614046"/>
              <a:gd name="connsiteX149" fmla="*/ 1929775 w 5049473"/>
              <a:gd name="connsiteY149" fmla="*/ 2579213 h 2614046"/>
              <a:gd name="connsiteX150" fmla="*/ 1963520 w 5049473"/>
              <a:gd name="connsiteY150" fmla="*/ 2503195 h 2614046"/>
              <a:gd name="connsiteX151" fmla="*/ 2006337 w 5049473"/>
              <a:gd name="connsiteY151" fmla="*/ 2321766 h 2614046"/>
              <a:gd name="connsiteX152" fmla="*/ 2043349 w 5049473"/>
              <a:gd name="connsiteY152" fmla="*/ 2118566 h 2614046"/>
              <a:gd name="connsiteX153" fmla="*/ 2102495 w 5049473"/>
              <a:gd name="connsiteY153" fmla="*/ 1994469 h 2614046"/>
              <a:gd name="connsiteX154" fmla="*/ 2221512 w 5049473"/>
              <a:gd name="connsiteY154" fmla="*/ 1885975 h 2614046"/>
              <a:gd name="connsiteX155" fmla="*/ 2333362 w 5049473"/>
              <a:gd name="connsiteY155" fmla="*/ 1873365 h 2614046"/>
              <a:gd name="connsiteX156" fmla="*/ 2398949 w 5049473"/>
              <a:gd name="connsiteY156" fmla="*/ 1886338 h 2614046"/>
              <a:gd name="connsiteX157" fmla="*/ 2457006 w 5049473"/>
              <a:gd name="connsiteY157" fmla="*/ 1937138 h 2614046"/>
              <a:gd name="connsiteX158" fmla="*/ 2493292 w 5049473"/>
              <a:gd name="connsiteY158" fmla="*/ 1980680 h 2614046"/>
              <a:gd name="connsiteX159" fmla="*/ 2533387 w 5049473"/>
              <a:gd name="connsiteY159" fmla="*/ 2070850 h 2614046"/>
              <a:gd name="connsiteX160" fmla="*/ 2542550 w 5049473"/>
              <a:gd name="connsiteY160" fmla="*/ 2186783 h 2614046"/>
              <a:gd name="connsiteX161" fmla="*/ 2476600 w 5049473"/>
              <a:gd name="connsiteY161" fmla="*/ 2276772 h 2614046"/>
              <a:gd name="connsiteX162" fmla="*/ 2332092 w 5049473"/>
              <a:gd name="connsiteY162" fmla="*/ 2284845 h 2614046"/>
              <a:gd name="connsiteX163" fmla="*/ 2435144 w 5049473"/>
              <a:gd name="connsiteY163" fmla="*/ 2156666 h 2614046"/>
              <a:gd name="connsiteX164" fmla="*/ 2379899 w 5049473"/>
              <a:gd name="connsiteY164" fmla="*/ 2052435 h 2614046"/>
              <a:gd name="connsiteX165" fmla="*/ 2275577 w 5049473"/>
              <a:gd name="connsiteY165" fmla="*/ 2024223 h 2614046"/>
              <a:gd name="connsiteX166" fmla="*/ 2152206 w 5049473"/>
              <a:gd name="connsiteY166" fmla="*/ 2118566 h 2614046"/>
              <a:gd name="connsiteX167" fmla="*/ 2130435 w 5049473"/>
              <a:gd name="connsiteY167" fmla="*/ 2358052 h 2614046"/>
              <a:gd name="connsiteX168" fmla="*/ 2209265 w 5049473"/>
              <a:gd name="connsiteY168" fmla="*/ 2471898 h 2614046"/>
              <a:gd name="connsiteX169" fmla="*/ 2319120 w 5049473"/>
              <a:gd name="connsiteY169" fmla="*/ 2539480 h 2614046"/>
              <a:gd name="connsiteX170" fmla="*/ 2532662 w 5049473"/>
              <a:gd name="connsiteY170" fmla="*/ 2572682 h 2614046"/>
              <a:gd name="connsiteX171" fmla="*/ 2587635 w 5049473"/>
              <a:gd name="connsiteY171" fmla="*/ 2488680 h 2614046"/>
              <a:gd name="connsiteX172" fmla="*/ 2594892 w 5049473"/>
              <a:gd name="connsiteY172" fmla="*/ 2416109 h 2614046"/>
              <a:gd name="connsiteX173" fmla="*/ 2790835 w 5049473"/>
              <a:gd name="connsiteY173" fmla="*/ 2459652 h 2614046"/>
              <a:gd name="connsiteX174" fmla="*/ 2767612 w 5049473"/>
              <a:gd name="connsiteY174" fmla="*/ 2272145 h 2614046"/>
              <a:gd name="connsiteX175" fmla="*/ 2980246 w 5049473"/>
              <a:gd name="connsiteY175" fmla="*/ 2288837 h 2614046"/>
              <a:gd name="connsiteX176" fmla="*/ 2916474 w 5049473"/>
              <a:gd name="connsiteY176" fmla="*/ 2071576 h 2614046"/>
              <a:gd name="connsiteX177" fmla="*/ 3146435 w 5049473"/>
              <a:gd name="connsiteY177" fmla="*/ 2045995 h 2614046"/>
              <a:gd name="connsiteX178" fmla="*/ 3023063 w 5049473"/>
              <a:gd name="connsiteY178" fmla="*/ 1850052 h 2614046"/>
              <a:gd name="connsiteX179" fmla="*/ 3251300 w 5049473"/>
              <a:gd name="connsiteY179" fmla="*/ 1833179 h 2614046"/>
              <a:gd name="connsiteX180" fmla="*/ 3091099 w 5049473"/>
              <a:gd name="connsiteY180" fmla="*/ 1654109 h 2614046"/>
              <a:gd name="connsiteX181" fmla="*/ 3298835 w 5049473"/>
              <a:gd name="connsiteY181" fmla="*/ 1574280 h 2614046"/>
              <a:gd name="connsiteX182" fmla="*/ 3119402 w 5049473"/>
              <a:gd name="connsiteY182" fmla="*/ 1427233 h 2614046"/>
              <a:gd name="connsiteX183" fmla="*/ 3313349 w 5049473"/>
              <a:gd name="connsiteY183" fmla="*/ 1269480 h 2614046"/>
              <a:gd name="connsiteX184" fmla="*/ 3097993 w 5049473"/>
              <a:gd name="connsiteY184" fmla="*/ 1179401 h 2614046"/>
              <a:gd name="connsiteX185" fmla="*/ 3255292 w 5049473"/>
              <a:gd name="connsiteY185" fmla="*/ 1000966 h 2614046"/>
              <a:gd name="connsiteX186" fmla="*/ 3028325 w 5049473"/>
              <a:gd name="connsiteY186" fmla="*/ 929937 h 2614046"/>
              <a:gd name="connsiteX187" fmla="*/ 3131920 w 5049473"/>
              <a:gd name="connsiteY187" fmla="*/ 710680 h 2614046"/>
              <a:gd name="connsiteX188" fmla="*/ 2892435 w 5049473"/>
              <a:gd name="connsiteY188" fmla="*/ 652623 h 2614046"/>
              <a:gd name="connsiteX189" fmla="*/ 2976527 w 5049473"/>
              <a:gd name="connsiteY189" fmla="*/ 470741 h 2614046"/>
              <a:gd name="connsiteX190" fmla="*/ 2736950 w 5049473"/>
              <a:gd name="connsiteY190" fmla="*/ 453233 h 2614046"/>
              <a:gd name="connsiteX191" fmla="*/ 2725520 w 5049473"/>
              <a:gd name="connsiteY191" fmla="*/ 297023 h 2614046"/>
              <a:gd name="connsiteX192" fmla="*/ 2711006 w 5049473"/>
              <a:gd name="connsiteY192" fmla="*/ 238966 h 2614046"/>
              <a:gd name="connsiteX0" fmla="*/ 4779292 w 5049473"/>
              <a:gd name="connsiteY0" fmla="*/ 514738 h 2613972"/>
              <a:gd name="connsiteX1" fmla="*/ 4821292 w 5049473"/>
              <a:gd name="connsiteY1" fmla="*/ 565900 h 2613972"/>
              <a:gd name="connsiteX2" fmla="*/ 4891596 w 5049473"/>
              <a:gd name="connsiteY2" fmla="*/ 551023 h 2613972"/>
              <a:gd name="connsiteX3" fmla="*/ 4895406 w 5049473"/>
              <a:gd name="connsiteY3" fmla="*/ 471195 h 2613972"/>
              <a:gd name="connsiteX4" fmla="*/ 4843880 w 5049473"/>
              <a:gd name="connsiteY4" fmla="*/ 423479 h 2613972"/>
              <a:gd name="connsiteX5" fmla="*/ 4750263 w 5049473"/>
              <a:gd name="connsiteY5" fmla="*/ 427652 h 2613972"/>
              <a:gd name="connsiteX6" fmla="*/ 4684223 w 5049473"/>
              <a:gd name="connsiteY6" fmla="*/ 528435 h 2613972"/>
              <a:gd name="connsiteX7" fmla="*/ 4706720 w 5049473"/>
              <a:gd name="connsiteY7" fmla="*/ 674395 h 2613972"/>
              <a:gd name="connsiteX8" fmla="*/ 4801063 w 5049473"/>
              <a:gd name="connsiteY8" fmla="*/ 739709 h 2613972"/>
              <a:gd name="connsiteX9" fmla="*/ 4915000 w 5049473"/>
              <a:gd name="connsiteY9" fmla="*/ 721385 h 2613972"/>
              <a:gd name="connsiteX10" fmla="*/ 5038190 w 5049473"/>
              <a:gd name="connsiteY10" fmla="*/ 586946 h 2613972"/>
              <a:gd name="connsiteX11" fmla="*/ 5035106 w 5049473"/>
              <a:gd name="connsiteY11" fmla="*/ 445432 h 2613972"/>
              <a:gd name="connsiteX12" fmla="*/ 4960720 w 5049473"/>
              <a:gd name="connsiteY12" fmla="*/ 318795 h 2613972"/>
              <a:gd name="connsiteX13" fmla="*/ 4769676 w 5049473"/>
              <a:gd name="connsiteY13" fmla="*/ 166395 h 2613972"/>
              <a:gd name="connsiteX14" fmla="*/ 4568835 w 5049473"/>
              <a:gd name="connsiteY14" fmla="*/ 72052 h 2613972"/>
              <a:gd name="connsiteX15" fmla="*/ 4264035 w 5049473"/>
              <a:gd name="connsiteY15" fmla="*/ 6738 h 2613972"/>
              <a:gd name="connsiteX16" fmla="*/ 3939822 w 5049473"/>
              <a:gd name="connsiteY16" fmla="*/ 9550 h 2613972"/>
              <a:gd name="connsiteX17" fmla="*/ 3722380 w 5049473"/>
              <a:gd name="connsiteY17" fmla="*/ 72778 h 2613972"/>
              <a:gd name="connsiteX18" fmla="*/ 3547755 w 5049473"/>
              <a:gd name="connsiteY18" fmla="*/ 254932 h 2613972"/>
              <a:gd name="connsiteX19" fmla="*/ 3502035 w 5049473"/>
              <a:gd name="connsiteY19" fmla="*/ 427652 h 2613972"/>
              <a:gd name="connsiteX20" fmla="*/ 3501672 w 5049473"/>
              <a:gd name="connsiteY20" fmla="*/ 560095 h 2613972"/>
              <a:gd name="connsiteX21" fmla="*/ 3554649 w 5049473"/>
              <a:gd name="connsiteY21" fmla="*/ 674395 h 2613972"/>
              <a:gd name="connsiteX22" fmla="*/ 3638106 w 5049473"/>
              <a:gd name="connsiteY22" fmla="*/ 736806 h 2613972"/>
              <a:gd name="connsiteX23" fmla="*/ 3756397 w 5049473"/>
              <a:gd name="connsiteY23" fmla="*/ 759303 h 2613972"/>
              <a:gd name="connsiteX24" fmla="*/ 3886663 w 5049473"/>
              <a:gd name="connsiteY24" fmla="*/ 746966 h 2613972"/>
              <a:gd name="connsiteX25" fmla="*/ 3980643 w 5049473"/>
              <a:gd name="connsiteY25" fmla="*/ 665686 h 2613972"/>
              <a:gd name="connsiteX26" fmla="*/ 4000237 w 5049473"/>
              <a:gd name="connsiteY26" fmla="*/ 584043 h 2613972"/>
              <a:gd name="connsiteX27" fmla="*/ 3943450 w 5049473"/>
              <a:gd name="connsiteY27" fmla="*/ 487160 h 2613972"/>
              <a:gd name="connsiteX28" fmla="*/ 3866706 w 5049473"/>
              <a:gd name="connsiteY28" fmla="*/ 455229 h 2613972"/>
              <a:gd name="connsiteX29" fmla="*/ 3801120 w 5049473"/>
              <a:gd name="connsiteY29" fmla="*/ 466659 h 2613972"/>
              <a:gd name="connsiteX30" fmla="*/ 3763292 w 5049473"/>
              <a:gd name="connsiteY30" fmla="*/ 536509 h 2613972"/>
              <a:gd name="connsiteX31" fmla="*/ 3770005 w 5049473"/>
              <a:gd name="connsiteY31" fmla="*/ 633845 h 2613972"/>
              <a:gd name="connsiteX32" fmla="*/ 3681286 w 5049473"/>
              <a:gd name="connsiteY32" fmla="*/ 546669 h 2613972"/>
              <a:gd name="connsiteX33" fmla="*/ 3668949 w 5049473"/>
              <a:gd name="connsiteY33" fmla="*/ 442166 h 2613972"/>
              <a:gd name="connsiteX34" fmla="*/ 3724285 w 5049473"/>
              <a:gd name="connsiteY34" fmla="*/ 353992 h 2613972"/>
              <a:gd name="connsiteX35" fmla="*/ 3827427 w 5049473"/>
              <a:gd name="connsiteY35" fmla="*/ 318069 h 2613972"/>
              <a:gd name="connsiteX36" fmla="*/ 3959235 w 5049473"/>
              <a:gd name="connsiteY36" fmla="*/ 340566 h 2613972"/>
              <a:gd name="connsiteX37" fmla="*/ 4097120 w 5049473"/>
              <a:gd name="connsiteY37" fmla="*/ 485709 h 2613972"/>
              <a:gd name="connsiteX38" fmla="*/ 4111997 w 5049473"/>
              <a:gd name="connsiteY38" fmla="*/ 627586 h 2613972"/>
              <a:gd name="connsiteX39" fmla="*/ 4060835 w 5049473"/>
              <a:gd name="connsiteY39" fmla="*/ 775995 h 2613972"/>
              <a:gd name="connsiteX40" fmla="*/ 3946897 w 5049473"/>
              <a:gd name="connsiteY40" fmla="*/ 858000 h 2613972"/>
              <a:gd name="connsiteX41" fmla="*/ 3780255 w 5049473"/>
              <a:gd name="connsiteY41" fmla="*/ 892472 h 2613972"/>
              <a:gd name="connsiteX42" fmla="*/ 3567349 w 5049473"/>
              <a:gd name="connsiteY42" fmla="*/ 870338 h 2613972"/>
              <a:gd name="connsiteX43" fmla="*/ 3353626 w 5049473"/>
              <a:gd name="connsiteY43" fmla="*/ 705873 h 2613972"/>
              <a:gd name="connsiteX44" fmla="*/ 3189252 w 5049473"/>
              <a:gd name="connsiteY44" fmla="*/ 389915 h 2613972"/>
              <a:gd name="connsiteX45" fmla="*/ 3013629 w 5049473"/>
              <a:gd name="connsiteY45" fmla="*/ 211389 h 2613972"/>
              <a:gd name="connsiteX46" fmla="*/ 2684880 w 5049473"/>
              <a:gd name="connsiteY46" fmla="*/ 71326 h 2613972"/>
              <a:gd name="connsiteX47" fmla="*/ 2275577 w 5049473"/>
              <a:gd name="connsiteY47" fmla="*/ 28509 h 2613972"/>
              <a:gd name="connsiteX48" fmla="*/ 1745443 w 5049473"/>
              <a:gd name="connsiteY48" fmla="*/ 58626 h 2613972"/>
              <a:gd name="connsiteX49" fmla="*/ 1275906 w 5049473"/>
              <a:gd name="connsiteY49" fmla="*/ 154783 h 2613972"/>
              <a:gd name="connsiteX50" fmla="*/ 969292 w 5049473"/>
              <a:gd name="connsiteY50" fmla="*/ 267995 h 2613972"/>
              <a:gd name="connsiteX51" fmla="*/ 763189 w 5049473"/>
              <a:gd name="connsiteY51" fmla="*/ 427289 h 2613972"/>
              <a:gd name="connsiteX52" fmla="*/ 693520 w 5049473"/>
              <a:gd name="connsiteY52" fmla="*/ 507480 h 2613972"/>
              <a:gd name="connsiteX53" fmla="*/ 664492 w 5049473"/>
              <a:gd name="connsiteY53" fmla="*/ 551023 h 2613972"/>
              <a:gd name="connsiteX54" fmla="*/ 642720 w 5049473"/>
              <a:gd name="connsiteY54" fmla="*/ 616338 h 2613972"/>
              <a:gd name="connsiteX55" fmla="*/ 651792 w 5049473"/>
              <a:gd name="connsiteY55" fmla="*/ 747692 h 2613972"/>
              <a:gd name="connsiteX56" fmla="*/ 700052 w 5049473"/>
              <a:gd name="connsiteY56" fmla="*/ 811192 h 2613972"/>
              <a:gd name="connsiteX57" fmla="*/ 751577 w 5049473"/>
              <a:gd name="connsiteY57" fmla="*/ 811555 h 2613972"/>
              <a:gd name="connsiteX58" fmla="*/ 775889 w 5049473"/>
              <a:gd name="connsiteY58" fmla="*/ 755675 h 2613972"/>
              <a:gd name="connsiteX59" fmla="*/ 764640 w 5049473"/>
              <a:gd name="connsiteY59" fmla="*/ 686006 h 2613972"/>
              <a:gd name="connsiteX60" fmla="*/ 704769 w 5049473"/>
              <a:gd name="connsiteY60" fmla="*/ 651172 h 2613972"/>
              <a:gd name="connsiteX61" fmla="*/ 567246 w 5049473"/>
              <a:gd name="connsiteY61" fmla="*/ 645729 h 2613972"/>
              <a:gd name="connsiteX62" fmla="*/ 468549 w 5049473"/>
              <a:gd name="connsiteY62" fmla="*/ 688909 h 2613972"/>
              <a:gd name="connsiteX63" fmla="*/ 446777 w 5049473"/>
              <a:gd name="connsiteY63" fmla="*/ 761480 h 2613972"/>
              <a:gd name="connsiteX64" fmla="*/ 475806 w 5049473"/>
              <a:gd name="connsiteY64" fmla="*/ 855823 h 2613972"/>
              <a:gd name="connsiteX65" fmla="*/ 533863 w 5049473"/>
              <a:gd name="connsiteY65" fmla="*/ 848566 h 2613972"/>
              <a:gd name="connsiteX66" fmla="*/ 541120 w 5049473"/>
              <a:gd name="connsiteY66" fmla="*/ 826795 h 2613972"/>
              <a:gd name="connsiteX67" fmla="*/ 519349 w 5049473"/>
              <a:gd name="connsiteY67" fmla="*/ 746966 h 2613972"/>
              <a:gd name="connsiteX68" fmla="*/ 497577 w 5049473"/>
              <a:gd name="connsiteY68" fmla="*/ 732452 h 2613972"/>
              <a:gd name="connsiteX69" fmla="*/ 352435 w 5049473"/>
              <a:gd name="connsiteY69" fmla="*/ 739709 h 2613972"/>
              <a:gd name="connsiteX70" fmla="*/ 252286 w 5049473"/>
              <a:gd name="connsiteY70" fmla="*/ 797766 h 2613972"/>
              <a:gd name="connsiteX71" fmla="*/ 192777 w 5049473"/>
              <a:gd name="connsiteY71" fmla="*/ 899366 h 2613972"/>
              <a:gd name="connsiteX72" fmla="*/ 187335 w 5049473"/>
              <a:gd name="connsiteY72" fmla="*/ 1033260 h 2613972"/>
              <a:gd name="connsiteX73" fmla="*/ 218177 w 5049473"/>
              <a:gd name="connsiteY73" fmla="*/ 1077529 h 2613972"/>
              <a:gd name="connsiteX74" fmla="*/ 278049 w 5049473"/>
              <a:gd name="connsiteY74" fmla="*/ 1070272 h 2613972"/>
              <a:gd name="connsiteX75" fmla="*/ 297643 w 5049473"/>
              <a:gd name="connsiteY75" fmla="*/ 1029269 h 2613972"/>
              <a:gd name="connsiteX76" fmla="*/ 260995 w 5049473"/>
              <a:gd name="connsiteY76" fmla="*/ 964318 h 2613972"/>
              <a:gd name="connsiteX77" fmla="*/ 172095 w 5049473"/>
              <a:gd name="connsiteY77" fmla="*/ 958875 h 2613972"/>
              <a:gd name="connsiteX78" fmla="*/ 108957 w 5049473"/>
              <a:gd name="connsiteY78" fmla="*/ 1003143 h 2613972"/>
              <a:gd name="connsiteX79" fmla="*/ 54892 w 5049473"/>
              <a:gd name="connsiteY79" fmla="*/ 1073538 h 2613972"/>
              <a:gd name="connsiteX80" fmla="*/ 14252 w 5049473"/>
              <a:gd name="connsiteY80" fmla="*/ 1163526 h 2613972"/>
              <a:gd name="connsiteX81" fmla="*/ 20783 w 5049473"/>
              <a:gd name="connsiteY81" fmla="*/ 1268755 h 2613972"/>
              <a:gd name="connsiteX82" fmla="*/ 69406 w 5049473"/>
              <a:gd name="connsiteY82" fmla="*/ 1320280 h 2613972"/>
              <a:gd name="connsiteX83" fmla="*/ 112949 w 5049473"/>
              <a:gd name="connsiteY83" fmla="*/ 1349309 h 2613972"/>
              <a:gd name="connsiteX84" fmla="*/ 159032 w 5049473"/>
              <a:gd name="connsiteY84" fmla="*/ 1348583 h 2613972"/>
              <a:gd name="connsiteX85" fmla="*/ 217089 w 5049473"/>
              <a:gd name="connsiteY85" fmla="*/ 1323183 h 2613972"/>
              <a:gd name="connsiteX86" fmla="*/ 199672 w 5049473"/>
              <a:gd name="connsiteY86" fmla="*/ 1249886 h 2613972"/>
              <a:gd name="connsiteX87" fmla="*/ 124197 w 5049473"/>
              <a:gd name="connsiteY87" fmla="*/ 1242992 h 2613972"/>
              <a:gd name="connsiteX88" fmla="*/ 54892 w 5049473"/>
              <a:gd name="connsiteY88" fmla="*/ 1269480 h 2613972"/>
              <a:gd name="connsiteX89" fmla="*/ 33120 w 5049473"/>
              <a:gd name="connsiteY89" fmla="*/ 1305766 h 2613972"/>
              <a:gd name="connsiteX90" fmla="*/ 18606 w 5049473"/>
              <a:gd name="connsiteY90" fmla="*/ 1327538 h 2613972"/>
              <a:gd name="connsiteX91" fmla="*/ 4092 w 5049473"/>
              <a:gd name="connsiteY91" fmla="*/ 1386320 h 2613972"/>
              <a:gd name="connsiteX92" fmla="*/ 3729 w 5049473"/>
              <a:gd name="connsiteY92" fmla="*/ 1442926 h 2613972"/>
              <a:gd name="connsiteX93" fmla="*/ 47635 w 5049473"/>
              <a:gd name="connsiteY93" fmla="*/ 1501709 h 2613972"/>
              <a:gd name="connsiteX94" fmla="*/ 91177 w 5049473"/>
              <a:gd name="connsiteY94" fmla="*/ 1530738 h 2613972"/>
              <a:gd name="connsiteX95" fmla="*/ 127100 w 5049473"/>
              <a:gd name="connsiteY95" fmla="*/ 1575006 h 2613972"/>
              <a:gd name="connsiteX96" fmla="*/ 171006 w 5049473"/>
              <a:gd name="connsiteY96" fmla="*/ 1588795 h 2613972"/>
              <a:gd name="connsiteX97" fmla="*/ 228337 w 5049473"/>
              <a:gd name="connsiteY97" fmla="*/ 1568475 h 2613972"/>
              <a:gd name="connsiteX98" fmla="*/ 236683 w 5049473"/>
              <a:gd name="connsiteY98" fmla="*/ 1490460 h 2613972"/>
              <a:gd name="connsiteX99" fmla="*/ 157217 w 5049473"/>
              <a:gd name="connsiteY99" fmla="*/ 1472318 h 2613972"/>
              <a:gd name="connsiteX100" fmla="*/ 105692 w 5049473"/>
              <a:gd name="connsiteY100" fmla="*/ 1508966 h 2613972"/>
              <a:gd name="connsiteX101" fmla="*/ 105692 w 5049473"/>
              <a:gd name="connsiteY101" fmla="*/ 1704909 h 2613972"/>
              <a:gd name="connsiteX102" fmla="*/ 141615 w 5049473"/>
              <a:gd name="connsiteY102" fmla="*/ 1756072 h 2613972"/>
              <a:gd name="connsiteX103" fmla="*/ 192777 w 5049473"/>
              <a:gd name="connsiteY103" fmla="*/ 1799252 h 2613972"/>
              <a:gd name="connsiteX104" fmla="*/ 250835 w 5049473"/>
              <a:gd name="connsiteY104" fmla="*/ 1835538 h 2613972"/>
              <a:gd name="connsiteX105" fmla="*/ 359692 w 5049473"/>
              <a:gd name="connsiteY105" fmla="*/ 1828280 h 2613972"/>
              <a:gd name="connsiteX106" fmla="*/ 394163 w 5049473"/>
              <a:gd name="connsiteY106" fmla="*/ 1803243 h 2613972"/>
              <a:gd name="connsiteX107" fmla="*/ 410492 w 5049473"/>
              <a:gd name="connsiteY107" fmla="*/ 1704909 h 2613972"/>
              <a:gd name="connsiteX108" fmla="*/ 366949 w 5049473"/>
              <a:gd name="connsiteY108" fmla="*/ 1690395 h 2613972"/>
              <a:gd name="connsiteX109" fmla="*/ 316149 w 5049473"/>
              <a:gd name="connsiteY109" fmla="*/ 1697652 h 2613972"/>
              <a:gd name="connsiteX110" fmla="*/ 279863 w 5049473"/>
              <a:gd name="connsiteY110" fmla="*/ 1726680 h 2613972"/>
              <a:gd name="connsiteX111" fmla="*/ 265349 w 5049473"/>
              <a:gd name="connsiteY111" fmla="*/ 1791995 h 2613972"/>
              <a:gd name="connsiteX112" fmla="*/ 276235 w 5049473"/>
              <a:gd name="connsiteY112" fmla="*/ 1945846 h 2613972"/>
              <a:gd name="connsiteX113" fmla="*/ 331026 w 5049473"/>
              <a:gd name="connsiteY113" fmla="*/ 1991203 h 2613972"/>
              <a:gd name="connsiteX114" fmla="*/ 417749 w 5049473"/>
              <a:gd name="connsiteY114" fmla="*/ 2009709 h 2613972"/>
              <a:gd name="connsiteX115" fmla="*/ 526606 w 5049473"/>
              <a:gd name="connsiteY115" fmla="*/ 2002452 h 2613972"/>
              <a:gd name="connsiteX116" fmla="*/ 555635 w 5049473"/>
              <a:gd name="connsiteY116" fmla="*/ 1980680 h 2613972"/>
              <a:gd name="connsiteX117" fmla="*/ 599177 w 5049473"/>
              <a:gd name="connsiteY117" fmla="*/ 1951652 h 2613972"/>
              <a:gd name="connsiteX118" fmla="*/ 628206 w 5049473"/>
              <a:gd name="connsiteY118" fmla="*/ 1908109 h 2613972"/>
              <a:gd name="connsiteX119" fmla="*/ 613692 w 5049473"/>
              <a:gd name="connsiteY119" fmla="*/ 1842795 h 2613972"/>
              <a:gd name="connsiteX120" fmla="*/ 570149 w 5049473"/>
              <a:gd name="connsiteY120" fmla="*/ 1799252 h 2613972"/>
              <a:gd name="connsiteX121" fmla="*/ 528057 w 5049473"/>
              <a:gd name="connsiteY121" fmla="*/ 1807235 h 2613972"/>
              <a:gd name="connsiteX122" fmla="*/ 481249 w 5049473"/>
              <a:gd name="connsiteY122" fmla="*/ 1905206 h 2613972"/>
              <a:gd name="connsiteX123" fmla="*/ 555635 w 5049473"/>
              <a:gd name="connsiteY123" fmla="*/ 2002452 h 2613972"/>
              <a:gd name="connsiteX124" fmla="*/ 570149 w 5049473"/>
              <a:gd name="connsiteY124" fmla="*/ 2024223 h 2613972"/>
              <a:gd name="connsiteX125" fmla="*/ 700777 w 5049473"/>
              <a:gd name="connsiteY125" fmla="*/ 2075023 h 2613972"/>
              <a:gd name="connsiteX126" fmla="*/ 969292 w 5049473"/>
              <a:gd name="connsiteY126" fmla="*/ 2154852 h 2613972"/>
              <a:gd name="connsiteX127" fmla="*/ 1110534 w 5049473"/>
              <a:gd name="connsiteY127" fmla="*/ 2153673 h 2613972"/>
              <a:gd name="connsiteX128" fmla="*/ 1259033 w 5049473"/>
              <a:gd name="connsiteY128" fmla="*/ 2060237 h 2613972"/>
              <a:gd name="connsiteX129" fmla="*/ 1331514 w 5049473"/>
              <a:gd name="connsiteY129" fmla="*/ 1952559 h 2613972"/>
              <a:gd name="connsiteX130" fmla="*/ 1291418 w 5049473"/>
              <a:gd name="connsiteY130" fmla="*/ 1838440 h 2613972"/>
              <a:gd name="connsiteX131" fmla="*/ 1219482 w 5049473"/>
              <a:gd name="connsiteY131" fmla="*/ 1811498 h 2613972"/>
              <a:gd name="connsiteX132" fmla="*/ 1146820 w 5049473"/>
              <a:gd name="connsiteY132" fmla="*/ 1832272 h 2613972"/>
              <a:gd name="connsiteX133" fmla="*/ 1107177 w 5049473"/>
              <a:gd name="connsiteY133" fmla="*/ 1900852 h 2613972"/>
              <a:gd name="connsiteX134" fmla="*/ 1123506 w 5049473"/>
              <a:gd name="connsiteY134" fmla="*/ 2009709 h 2613972"/>
              <a:gd name="connsiteX135" fmla="*/ 1016282 w 5049473"/>
              <a:gd name="connsiteY135" fmla="*/ 1975782 h 2613972"/>
              <a:gd name="connsiteX136" fmla="*/ 1000679 w 5049473"/>
              <a:gd name="connsiteY136" fmla="*/ 1844972 h 2613972"/>
              <a:gd name="connsiteX137" fmla="*/ 1108629 w 5049473"/>
              <a:gd name="connsiteY137" fmla="*/ 1717337 h 2613972"/>
              <a:gd name="connsiteX138" fmla="*/ 1230549 w 5049473"/>
              <a:gd name="connsiteY138" fmla="*/ 1697652 h 2613972"/>
              <a:gd name="connsiteX139" fmla="*/ 1339406 w 5049473"/>
              <a:gd name="connsiteY139" fmla="*/ 1704909 h 2613972"/>
              <a:gd name="connsiteX140" fmla="*/ 1426492 w 5049473"/>
              <a:gd name="connsiteY140" fmla="*/ 1748452 h 2613972"/>
              <a:gd name="connsiteX141" fmla="*/ 1502692 w 5049473"/>
              <a:gd name="connsiteY141" fmla="*/ 1858760 h 2613972"/>
              <a:gd name="connsiteX142" fmla="*/ 1503417 w 5049473"/>
              <a:gd name="connsiteY142" fmla="*/ 1976326 h 2613972"/>
              <a:gd name="connsiteX143" fmla="*/ 1463866 w 5049473"/>
              <a:gd name="connsiteY143" fmla="*/ 2053615 h 2613972"/>
              <a:gd name="connsiteX144" fmla="*/ 1404720 w 5049473"/>
              <a:gd name="connsiteY144" fmla="*/ 2169366 h 2613972"/>
              <a:gd name="connsiteX145" fmla="*/ 1383675 w 5049473"/>
              <a:gd name="connsiteY145" fmla="*/ 2296185 h 2613972"/>
              <a:gd name="connsiteX146" fmla="*/ 1422410 w 5049473"/>
              <a:gd name="connsiteY146" fmla="*/ 2452213 h 2613972"/>
              <a:gd name="connsiteX147" fmla="*/ 1652189 w 5049473"/>
              <a:gd name="connsiteY147" fmla="*/ 2557533 h 2613972"/>
              <a:gd name="connsiteX148" fmla="*/ 1813297 w 5049473"/>
              <a:gd name="connsiteY148" fmla="*/ 2613957 h 2613972"/>
              <a:gd name="connsiteX149" fmla="*/ 1929775 w 5049473"/>
              <a:gd name="connsiteY149" fmla="*/ 2579213 h 2613972"/>
              <a:gd name="connsiteX150" fmla="*/ 1963520 w 5049473"/>
              <a:gd name="connsiteY150" fmla="*/ 2503195 h 2613972"/>
              <a:gd name="connsiteX151" fmla="*/ 2006337 w 5049473"/>
              <a:gd name="connsiteY151" fmla="*/ 2321766 h 2613972"/>
              <a:gd name="connsiteX152" fmla="*/ 2043349 w 5049473"/>
              <a:gd name="connsiteY152" fmla="*/ 2118566 h 2613972"/>
              <a:gd name="connsiteX153" fmla="*/ 2102495 w 5049473"/>
              <a:gd name="connsiteY153" fmla="*/ 1994469 h 2613972"/>
              <a:gd name="connsiteX154" fmla="*/ 2221512 w 5049473"/>
              <a:gd name="connsiteY154" fmla="*/ 1885975 h 2613972"/>
              <a:gd name="connsiteX155" fmla="*/ 2333362 w 5049473"/>
              <a:gd name="connsiteY155" fmla="*/ 1873365 h 2613972"/>
              <a:gd name="connsiteX156" fmla="*/ 2398949 w 5049473"/>
              <a:gd name="connsiteY156" fmla="*/ 1886338 h 2613972"/>
              <a:gd name="connsiteX157" fmla="*/ 2457006 w 5049473"/>
              <a:gd name="connsiteY157" fmla="*/ 1937138 h 2613972"/>
              <a:gd name="connsiteX158" fmla="*/ 2493292 w 5049473"/>
              <a:gd name="connsiteY158" fmla="*/ 1980680 h 2613972"/>
              <a:gd name="connsiteX159" fmla="*/ 2533387 w 5049473"/>
              <a:gd name="connsiteY159" fmla="*/ 2070850 h 2613972"/>
              <a:gd name="connsiteX160" fmla="*/ 2542550 w 5049473"/>
              <a:gd name="connsiteY160" fmla="*/ 2186783 h 2613972"/>
              <a:gd name="connsiteX161" fmla="*/ 2476600 w 5049473"/>
              <a:gd name="connsiteY161" fmla="*/ 2276772 h 2613972"/>
              <a:gd name="connsiteX162" fmla="*/ 2332092 w 5049473"/>
              <a:gd name="connsiteY162" fmla="*/ 2284845 h 2613972"/>
              <a:gd name="connsiteX163" fmla="*/ 2435144 w 5049473"/>
              <a:gd name="connsiteY163" fmla="*/ 2156666 h 2613972"/>
              <a:gd name="connsiteX164" fmla="*/ 2379899 w 5049473"/>
              <a:gd name="connsiteY164" fmla="*/ 2052435 h 2613972"/>
              <a:gd name="connsiteX165" fmla="*/ 2275577 w 5049473"/>
              <a:gd name="connsiteY165" fmla="*/ 2024223 h 2613972"/>
              <a:gd name="connsiteX166" fmla="*/ 2152206 w 5049473"/>
              <a:gd name="connsiteY166" fmla="*/ 2118566 h 2613972"/>
              <a:gd name="connsiteX167" fmla="*/ 2130435 w 5049473"/>
              <a:gd name="connsiteY167" fmla="*/ 2358052 h 2613972"/>
              <a:gd name="connsiteX168" fmla="*/ 2209265 w 5049473"/>
              <a:gd name="connsiteY168" fmla="*/ 2471898 h 2613972"/>
              <a:gd name="connsiteX169" fmla="*/ 2319120 w 5049473"/>
              <a:gd name="connsiteY169" fmla="*/ 2539480 h 2613972"/>
              <a:gd name="connsiteX170" fmla="*/ 2532662 w 5049473"/>
              <a:gd name="connsiteY170" fmla="*/ 2572682 h 2613972"/>
              <a:gd name="connsiteX171" fmla="*/ 2587635 w 5049473"/>
              <a:gd name="connsiteY171" fmla="*/ 2488680 h 2613972"/>
              <a:gd name="connsiteX172" fmla="*/ 2594892 w 5049473"/>
              <a:gd name="connsiteY172" fmla="*/ 2416109 h 2613972"/>
              <a:gd name="connsiteX173" fmla="*/ 2790835 w 5049473"/>
              <a:gd name="connsiteY173" fmla="*/ 2459652 h 2613972"/>
              <a:gd name="connsiteX174" fmla="*/ 2767612 w 5049473"/>
              <a:gd name="connsiteY174" fmla="*/ 2272145 h 2613972"/>
              <a:gd name="connsiteX175" fmla="*/ 2980246 w 5049473"/>
              <a:gd name="connsiteY175" fmla="*/ 2288837 h 2613972"/>
              <a:gd name="connsiteX176" fmla="*/ 2916474 w 5049473"/>
              <a:gd name="connsiteY176" fmla="*/ 2071576 h 2613972"/>
              <a:gd name="connsiteX177" fmla="*/ 3146435 w 5049473"/>
              <a:gd name="connsiteY177" fmla="*/ 2045995 h 2613972"/>
              <a:gd name="connsiteX178" fmla="*/ 3023063 w 5049473"/>
              <a:gd name="connsiteY178" fmla="*/ 1850052 h 2613972"/>
              <a:gd name="connsiteX179" fmla="*/ 3251300 w 5049473"/>
              <a:gd name="connsiteY179" fmla="*/ 1833179 h 2613972"/>
              <a:gd name="connsiteX180" fmla="*/ 3091099 w 5049473"/>
              <a:gd name="connsiteY180" fmla="*/ 1654109 h 2613972"/>
              <a:gd name="connsiteX181" fmla="*/ 3298835 w 5049473"/>
              <a:gd name="connsiteY181" fmla="*/ 1574280 h 2613972"/>
              <a:gd name="connsiteX182" fmla="*/ 3119402 w 5049473"/>
              <a:gd name="connsiteY182" fmla="*/ 1427233 h 2613972"/>
              <a:gd name="connsiteX183" fmla="*/ 3313349 w 5049473"/>
              <a:gd name="connsiteY183" fmla="*/ 1269480 h 2613972"/>
              <a:gd name="connsiteX184" fmla="*/ 3097993 w 5049473"/>
              <a:gd name="connsiteY184" fmla="*/ 1179401 h 2613972"/>
              <a:gd name="connsiteX185" fmla="*/ 3255292 w 5049473"/>
              <a:gd name="connsiteY185" fmla="*/ 1000966 h 2613972"/>
              <a:gd name="connsiteX186" fmla="*/ 3028325 w 5049473"/>
              <a:gd name="connsiteY186" fmla="*/ 929937 h 2613972"/>
              <a:gd name="connsiteX187" fmla="*/ 3131920 w 5049473"/>
              <a:gd name="connsiteY187" fmla="*/ 710680 h 2613972"/>
              <a:gd name="connsiteX188" fmla="*/ 2892435 w 5049473"/>
              <a:gd name="connsiteY188" fmla="*/ 652623 h 2613972"/>
              <a:gd name="connsiteX189" fmla="*/ 2976527 w 5049473"/>
              <a:gd name="connsiteY189" fmla="*/ 470741 h 2613972"/>
              <a:gd name="connsiteX190" fmla="*/ 2736950 w 5049473"/>
              <a:gd name="connsiteY190" fmla="*/ 453233 h 2613972"/>
              <a:gd name="connsiteX191" fmla="*/ 2725520 w 5049473"/>
              <a:gd name="connsiteY191" fmla="*/ 297023 h 2613972"/>
              <a:gd name="connsiteX192" fmla="*/ 2711006 w 5049473"/>
              <a:gd name="connsiteY192" fmla="*/ 238966 h 2613972"/>
              <a:gd name="connsiteX0" fmla="*/ 4779292 w 5049473"/>
              <a:gd name="connsiteY0" fmla="*/ 514738 h 2584498"/>
              <a:gd name="connsiteX1" fmla="*/ 4821292 w 5049473"/>
              <a:gd name="connsiteY1" fmla="*/ 565900 h 2584498"/>
              <a:gd name="connsiteX2" fmla="*/ 4891596 w 5049473"/>
              <a:gd name="connsiteY2" fmla="*/ 551023 h 2584498"/>
              <a:gd name="connsiteX3" fmla="*/ 4895406 w 5049473"/>
              <a:gd name="connsiteY3" fmla="*/ 471195 h 2584498"/>
              <a:gd name="connsiteX4" fmla="*/ 4843880 w 5049473"/>
              <a:gd name="connsiteY4" fmla="*/ 423479 h 2584498"/>
              <a:gd name="connsiteX5" fmla="*/ 4750263 w 5049473"/>
              <a:gd name="connsiteY5" fmla="*/ 427652 h 2584498"/>
              <a:gd name="connsiteX6" fmla="*/ 4684223 w 5049473"/>
              <a:gd name="connsiteY6" fmla="*/ 528435 h 2584498"/>
              <a:gd name="connsiteX7" fmla="*/ 4706720 w 5049473"/>
              <a:gd name="connsiteY7" fmla="*/ 674395 h 2584498"/>
              <a:gd name="connsiteX8" fmla="*/ 4801063 w 5049473"/>
              <a:gd name="connsiteY8" fmla="*/ 739709 h 2584498"/>
              <a:gd name="connsiteX9" fmla="*/ 4915000 w 5049473"/>
              <a:gd name="connsiteY9" fmla="*/ 721385 h 2584498"/>
              <a:gd name="connsiteX10" fmla="*/ 5038190 w 5049473"/>
              <a:gd name="connsiteY10" fmla="*/ 586946 h 2584498"/>
              <a:gd name="connsiteX11" fmla="*/ 5035106 w 5049473"/>
              <a:gd name="connsiteY11" fmla="*/ 445432 h 2584498"/>
              <a:gd name="connsiteX12" fmla="*/ 4960720 w 5049473"/>
              <a:gd name="connsiteY12" fmla="*/ 318795 h 2584498"/>
              <a:gd name="connsiteX13" fmla="*/ 4769676 w 5049473"/>
              <a:gd name="connsiteY13" fmla="*/ 166395 h 2584498"/>
              <a:gd name="connsiteX14" fmla="*/ 4568835 w 5049473"/>
              <a:gd name="connsiteY14" fmla="*/ 72052 h 2584498"/>
              <a:gd name="connsiteX15" fmla="*/ 4264035 w 5049473"/>
              <a:gd name="connsiteY15" fmla="*/ 6738 h 2584498"/>
              <a:gd name="connsiteX16" fmla="*/ 3939822 w 5049473"/>
              <a:gd name="connsiteY16" fmla="*/ 9550 h 2584498"/>
              <a:gd name="connsiteX17" fmla="*/ 3722380 w 5049473"/>
              <a:gd name="connsiteY17" fmla="*/ 72778 h 2584498"/>
              <a:gd name="connsiteX18" fmla="*/ 3547755 w 5049473"/>
              <a:gd name="connsiteY18" fmla="*/ 254932 h 2584498"/>
              <a:gd name="connsiteX19" fmla="*/ 3502035 w 5049473"/>
              <a:gd name="connsiteY19" fmla="*/ 427652 h 2584498"/>
              <a:gd name="connsiteX20" fmla="*/ 3501672 w 5049473"/>
              <a:gd name="connsiteY20" fmla="*/ 560095 h 2584498"/>
              <a:gd name="connsiteX21" fmla="*/ 3554649 w 5049473"/>
              <a:gd name="connsiteY21" fmla="*/ 674395 h 2584498"/>
              <a:gd name="connsiteX22" fmla="*/ 3638106 w 5049473"/>
              <a:gd name="connsiteY22" fmla="*/ 736806 h 2584498"/>
              <a:gd name="connsiteX23" fmla="*/ 3756397 w 5049473"/>
              <a:gd name="connsiteY23" fmla="*/ 759303 h 2584498"/>
              <a:gd name="connsiteX24" fmla="*/ 3886663 w 5049473"/>
              <a:gd name="connsiteY24" fmla="*/ 746966 h 2584498"/>
              <a:gd name="connsiteX25" fmla="*/ 3980643 w 5049473"/>
              <a:gd name="connsiteY25" fmla="*/ 665686 h 2584498"/>
              <a:gd name="connsiteX26" fmla="*/ 4000237 w 5049473"/>
              <a:gd name="connsiteY26" fmla="*/ 584043 h 2584498"/>
              <a:gd name="connsiteX27" fmla="*/ 3943450 w 5049473"/>
              <a:gd name="connsiteY27" fmla="*/ 487160 h 2584498"/>
              <a:gd name="connsiteX28" fmla="*/ 3866706 w 5049473"/>
              <a:gd name="connsiteY28" fmla="*/ 455229 h 2584498"/>
              <a:gd name="connsiteX29" fmla="*/ 3801120 w 5049473"/>
              <a:gd name="connsiteY29" fmla="*/ 466659 h 2584498"/>
              <a:gd name="connsiteX30" fmla="*/ 3763292 w 5049473"/>
              <a:gd name="connsiteY30" fmla="*/ 536509 h 2584498"/>
              <a:gd name="connsiteX31" fmla="*/ 3770005 w 5049473"/>
              <a:gd name="connsiteY31" fmla="*/ 633845 h 2584498"/>
              <a:gd name="connsiteX32" fmla="*/ 3681286 w 5049473"/>
              <a:gd name="connsiteY32" fmla="*/ 546669 h 2584498"/>
              <a:gd name="connsiteX33" fmla="*/ 3668949 w 5049473"/>
              <a:gd name="connsiteY33" fmla="*/ 442166 h 2584498"/>
              <a:gd name="connsiteX34" fmla="*/ 3724285 w 5049473"/>
              <a:gd name="connsiteY34" fmla="*/ 353992 h 2584498"/>
              <a:gd name="connsiteX35" fmla="*/ 3827427 w 5049473"/>
              <a:gd name="connsiteY35" fmla="*/ 318069 h 2584498"/>
              <a:gd name="connsiteX36" fmla="*/ 3959235 w 5049473"/>
              <a:gd name="connsiteY36" fmla="*/ 340566 h 2584498"/>
              <a:gd name="connsiteX37" fmla="*/ 4097120 w 5049473"/>
              <a:gd name="connsiteY37" fmla="*/ 485709 h 2584498"/>
              <a:gd name="connsiteX38" fmla="*/ 4111997 w 5049473"/>
              <a:gd name="connsiteY38" fmla="*/ 627586 h 2584498"/>
              <a:gd name="connsiteX39" fmla="*/ 4060835 w 5049473"/>
              <a:gd name="connsiteY39" fmla="*/ 775995 h 2584498"/>
              <a:gd name="connsiteX40" fmla="*/ 3946897 w 5049473"/>
              <a:gd name="connsiteY40" fmla="*/ 858000 h 2584498"/>
              <a:gd name="connsiteX41" fmla="*/ 3780255 w 5049473"/>
              <a:gd name="connsiteY41" fmla="*/ 892472 h 2584498"/>
              <a:gd name="connsiteX42" fmla="*/ 3567349 w 5049473"/>
              <a:gd name="connsiteY42" fmla="*/ 870338 h 2584498"/>
              <a:gd name="connsiteX43" fmla="*/ 3353626 w 5049473"/>
              <a:gd name="connsiteY43" fmla="*/ 705873 h 2584498"/>
              <a:gd name="connsiteX44" fmla="*/ 3189252 w 5049473"/>
              <a:gd name="connsiteY44" fmla="*/ 389915 h 2584498"/>
              <a:gd name="connsiteX45" fmla="*/ 3013629 w 5049473"/>
              <a:gd name="connsiteY45" fmla="*/ 211389 h 2584498"/>
              <a:gd name="connsiteX46" fmla="*/ 2684880 w 5049473"/>
              <a:gd name="connsiteY46" fmla="*/ 71326 h 2584498"/>
              <a:gd name="connsiteX47" fmla="*/ 2275577 w 5049473"/>
              <a:gd name="connsiteY47" fmla="*/ 28509 h 2584498"/>
              <a:gd name="connsiteX48" fmla="*/ 1745443 w 5049473"/>
              <a:gd name="connsiteY48" fmla="*/ 58626 h 2584498"/>
              <a:gd name="connsiteX49" fmla="*/ 1275906 w 5049473"/>
              <a:gd name="connsiteY49" fmla="*/ 154783 h 2584498"/>
              <a:gd name="connsiteX50" fmla="*/ 969292 w 5049473"/>
              <a:gd name="connsiteY50" fmla="*/ 267995 h 2584498"/>
              <a:gd name="connsiteX51" fmla="*/ 763189 w 5049473"/>
              <a:gd name="connsiteY51" fmla="*/ 427289 h 2584498"/>
              <a:gd name="connsiteX52" fmla="*/ 693520 w 5049473"/>
              <a:gd name="connsiteY52" fmla="*/ 507480 h 2584498"/>
              <a:gd name="connsiteX53" fmla="*/ 664492 w 5049473"/>
              <a:gd name="connsiteY53" fmla="*/ 551023 h 2584498"/>
              <a:gd name="connsiteX54" fmla="*/ 642720 w 5049473"/>
              <a:gd name="connsiteY54" fmla="*/ 616338 h 2584498"/>
              <a:gd name="connsiteX55" fmla="*/ 651792 w 5049473"/>
              <a:gd name="connsiteY55" fmla="*/ 747692 h 2584498"/>
              <a:gd name="connsiteX56" fmla="*/ 700052 w 5049473"/>
              <a:gd name="connsiteY56" fmla="*/ 811192 h 2584498"/>
              <a:gd name="connsiteX57" fmla="*/ 751577 w 5049473"/>
              <a:gd name="connsiteY57" fmla="*/ 811555 h 2584498"/>
              <a:gd name="connsiteX58" fmla="*/ 775889 w 5049473"/>
              <a:gd name="connsiteY58" fmla="*/ 755675 h 2584498"/>
              <a:gd name="connsiteX59" fmla="*/ 764640 w 5049473"/>
              <a:gd name="connsiteY59" fmla="*/ 686006 h 2584498"/>
              <a:gd name="connsiteX60" fmla="*/ 704769 w 5049473"/>
              <a:gd name="connsiteY60" fmla="*/ 651172 h 2584498"/>
              <a:gd name="connsiteX61" fmla="*/ 567246 w 5049473"/>
              <a:gd name="connsiteY61" fmla="*/ 645729 h 2584498"/>
              <a:gd name="connsiteX62" fmla="*/ 468549 w 5049473"/>
              <a:gd name="connsiteY62" fmla="*/ 688909 h 2584498"/>
              <a:gd name="connsiteX63" fmla="*/ 446777 w 5049473"/>
              <a:gd name="connsiteY63" fmla="*/ 761480 h 2584498"/>
              <a:gd name="connsiteX64" fmla="*/ 475806 w 5049473"/>
              <a:gd name="connsiteY64" fmla="*/ 855823 h 2584498"/>
              <a:gd name="connsiteX65" fmla="*/ 533863 w 5049473"/>
              <a:gd name="connsiteY65" fmla="*/ 848566 h 2584498"/>
              <a:gd name="connsiteX66" fmla="*/ 541120 w 5049473"/>
              <a:gd name="connsiteY66" fmla="*/ 826795 h 2584498"/>
              <a:gd name="connsiteX67" fmla="*/ 519349 w 5049473"/>
              <a:gd name="connsiteY67" fmla="*/ 746966 h 2584498"/>
              <a:gd name="connsiteX68" fmla="*/ 497577 w 5049473"/>
              <a:gd name="connsiteY68" fmla="*/ 732452 h 2584498"/>
              <a:gd name="connsiteX69" fmla="*/ 352435 w 5049473"/>
              <a:gd name="connsiteY69" fmla="*/ 739709 h 2584498"/>
              <a:gd name="connsiteX70" fmla="*/ 252286 w 5049473"/>
              <a:gd name="connsiteY70" fmla="*/ 797766 h 2584498"/>
              <a:gd name="connsiteX71" fmla="*/ 192777 w 5049473"/>
              <a:gd name="connsiteY71" fmla="*/ 899366 h 2584498"/>
              <a:gd name="connsiteX72" fmla="*/ 187335 w 5049473"/>
              <a:gd name="connsiteY72" fmla="*/ 1033260 h 2584498"/>
              <a:gd name="connsiteX73" fmla="*/ 218177 w 5049473"/>
              <a:gd name="connsiteY73" fmla="*/ 1077529 h 2584498"/>
              <a:gd name="connsiteX74" fmla="*/ 278049 w 5049473"/>
              <a:gd name="connsiteY74" fmla="*/ 1070272 h 2584498"/>
              <a:gd name="connsiteX75" fmla="*/ 297643 w 5049473"/>
              <a:gd name="connsiteY75" fmla="*/ 1029269 h 2584498"/>
              <a:gd name="connsiteX76" fmla="*/ 260995 w 5049473"/>
              <a:gd name="connsiteY76" fmla="*/ 964318 h 2584498"/>
              <a:gd name="connsiteX77" fmla="*/ 172095 w 5049473"/>
              <a:gd name="connsiteY77" fmla="*/ 958875 h 2584498"/>
              <a:gd name="connsiteX78" fmla="*/ 108957 w 5049473"/>
              <a:gd name="connsiteY78" fmla="*/ 1003143 h 2584498"/>
              <a:gd name="connsiteX79" fmla="*/ 54892 w 5049473"/>
              <a:gd name="connsiteY79" fmla="*/ 1073538 h 2584498"/>
              <a:gd name="connsiteX80" fmla="*/ 14252 w 5049473"/>
              <a:gd name="connsiteY80" fmla="*/ 1163526 h 2584498"/>
              <a:gd name="connsiteX81" fmla="*/ 20783 w 5049473"/>
              <a:gd name="connsiteY81" fmla="*/ 1268755 h 2584498"/>
              <a:gd name="connsiteX82" fmla="*/ 69406 w 5049473"/>
              <a:gd name="connsiteY82" fmla="*/ 1320280 h 2584498"/>
              <a:gd name="connsiteX83" fmla="*/ 112949 w 5049473"/>
              <a:gd name="connsiteY83" fmla="*/ 1349309 h 2584498"/>
              <a:gd name="connsiteX84" fmla="*/ 159032 w 5049473"/>
              <a:gd name="connsiteY84" fmla="*/ 1348583 h 2584498"/>
              <a:gd name="connsiteX85" fmla="*/ 217089 w 5049473"/>
              <a:gd name="connsiteY85" fmla="*/ 1323183 h 2584498"/>
              <a:gd name="connsiteX86" fmla="*/ 199672 w 5049473"/>
              <a:gd name="connsiteY86" fmla="*/ 1249886 h 2584498"/>
              <a:gd name="connsiteX87" fmla="*/ 124197 w 5049473"/>
              <a:gd name="connsiteY87" fmla="*/ 1242992 h 2584498"/>
              <a:gd name="connsiteX88" fmla="*/ 54892 w 5049473"/>
              <a:gd name="connsiteY88" fmla="*/ 1269480 h 2584498"/>
              <a:gd name="connsiteX89" fmla="*/ 33120 w 5049473"/>
              <a:gd name="connsiteY89" fmla="*/ 1305766 h 2584498"/>
              <a:gd name="connsiteX90" fmla="*/ 18606 w 5049473"/>
              <a:gd name="connsiteY90" fmla="*/ 1327538 h 2584498"/>
              <a:gd name="connsiteX91" fmla="*/ 4092 w 5049473"/>
              <a:gd name="connsiteY91" fmla="*/ 1386320 h 2584498"/>
              <a:gd name="connsiteX92" fmla="*/ 3729 w 5049473"/>
              <a:gd name="connsiteY92" fmla="*/ 1442926 h 2584498"/>
              <a:gd name="connsiteX93" fmla="*/ 47635 w 5049473"/>
              <a:gd name="connsiteY93" fmla="*/ 1501709 h 2584498"/>
              <a:gd name="connsiteX94" fmla="*/ 91177 w 5049473"/>
              <a:gd name="connsiteY94" fmla="*/ 1530738 h 2584498"/>
              <a:gd name="connsiteX95" fmla="*/ 127100 w 5049473"/>
              <a:gd name="connsiteY95" fmla="*/ 1575006 h 2584498"/>
              <a:gd name="connsiteX96" fmla="*/ 171006 w 5049473"/>
              <a:gd name="connsiteY96" fmla="*/ 1588795 h 2584498"/>
              <a:gd name="connsiteX97" fmla="*/ 228337 w 5049473"/>
              <a:gd name="connsiteY97" fmla="*/ 1568475 h 2584498"/>
              <a:gd name="connsiteX98" fmla="*/ 236683 w 5049473"/>
              <a:gd name="connsiteY98" fmla="*/ 1490460 h 2584498"/>
              <a:gd name="connsiteX99" fmla="*/ 157217 w 5049473"/>
              <a:gd name="connsiteY99" fmla="*/ 1472318 h 2584498"/>
              <a:gd name="connsiteX100" fmla="*/ 105692 w 5049473"/>
              <a:gd name="connsiteY100" fmla="*/ 1508966 h 2584498"/>
              <a:gd name="connsiteX101" fmla="*/ 105692 w 5049473"/>
              <a:gd name="connsiteY101" fmla="*/ 1704909 h 2584498"/>
              <a:gd name="connsiteX102" fmla="*/ 141615 w 5049473"/>
              <a:gd name="connsiteY102" fmla="*/ 1756072 h 2584498"/>
              <a:gd name="connsiteX103" fmla="*/ 192777 w 5049473"/>
              <a:gd name="connsiteY103" fmla="*/ 1799252 h 2584498"/>
              <a:gd name="connsiteX104" fmla="*/ 250835 w 5049473"/>
              <a:gd name="connsiteY104" fmla="*/ 1835538 h 2584498"/>
              <a:gd name="connsiteX105" fmla="*/ 359692 w 5049473"/>
              <a:gd name="connsiteY105" fmla="*/ 1828280 h 2584498"/>
              <a:gd name="connsiteX106" fmla="*/ 394163 w 5049473"/>
              <a:gd name="connsiteY106" fmla="*/ 1803243 h 2584498"/>
              <a:gd name="connsiteX107" fmla="*/ 410492 w 5049473"/>
              <a:gd name="connsiteY107" fmla="*/ 1704909 h 2584498"/>
              <a:gd name="connsiteX108" fmla="*/ 366949 w 5049473"/>
              <a:gd name="connsiteY108" fmla="*/ 1690395 h 2584498"/>
              <a:gd name="connsiteX109" fmla="*/ 316149 w 5049473"/>
              <a:gd name="connsiteY109" fmla="*/ 1697652 h 2584498"/>
              <a:gd name="connsiteX110" fmla="*/ 279863 w 5049473"/>
              <a:gd name="connsiteY110" fmla="*/ 1726680 h 2584498"/>
              <a:gd name="connsiteX111" fmla="*/ 265349 w 5049473"/>
              <a:gd name="connsiteY111" fmla="*/ 1791995 h 2584498"/>
              <a:gd name="connsiteX112" fmla="*/ 276235 w 5049473"/>
              <a:gd name="connsiteY112" fmla="*/ 1945846 h 2584498"/>
              <a:gd name="connsiteX113" fmla="*/ 331026 w 5049473"/>
              <a:gd name="connsiteY113" fmla="*/ 1991203 h 2584498"/>
              <a:gd name="connsiteX114" fmla="*/ 417749 w 5049473"/>
              <a:gd name="connsiteY114" fmla="*/ 2009709 h 2584498"/>
              <a:gd name="connsiteX115" fmla="*/ 526606 w 5049473"/>
              <a:gd name="connsiteY115" fmla="*/ 2002452 h 2584498"/>
              <a:gd name="connsiteX116" fmla="*/ 555635 w 5049473"/>
              <a:gd name="connsiteY116" fmla="*/ 1980680 h 2584498"/>
              <a:gd name="connsiteX117" fmla="*/ 599177 w 5049473"/>
              <a:gd name="connsiteY117" fmla="*/ 1951652 h 2584498"/>
              <a:gd name="connsiteX118" fmla="*/ 628206 w 5049473"/>
              <a:gd name="connsiteY118" fmla="*/ 1908109 h 2584498"/>
              <a:gd name="connsiteX119" fmla="*/ 613692 w 5049473"/>
              <a:gd name="connsiteY119" fmla="*/ 1842795 h 2584498"/>
              <a:gd name="connsiteX120" fmla="*/ 570149 w 5049473"/>
              <a:gd name="connsiteY120" fmla="*/ 1799252 h 2584498"/>
              <a:gd name="connsiteX121" fmla="*/ 528057 w 5049473"/>
              <a:gd name="connsiteY121" fmla="*/ 1807235 h 2584498"/>
              <a:gd name="connsiteX122" fmla="*/ 481249 w 5049473"/>
              <a:gd name="connsiteY122" fmla="*/ 1905206 h 2584498"/>
              <a:gd name="connsiteX123" fmla="*/ 555635 w 5049473"/>
              <a:gd name="connsiteY123" fmla="*/ 2002452 h 2584498"/>
              <a:gd name="connsiteX124" fmla="*/ 570149 w 5049473"/>
              <a:gd name="connsiteY124" fmla="*/ 2024223 h 2584498"/>
              <a:gd name="connsiteX125" fmla="*/ 700777 w 5049473"/>
              <a:gd name="connsiteY125" fmla="*/ 2075023 h 2584498"/>
              <a:gd name="connsiteX126" fmla="*/ 969292 w 5049473"/>
              <a:gd name="connsiteY126" fmla="*/ 2154852 h 2584498"/>
              <a:gd name="connsiteX127" fmla="*/ 1110534 w 5049473"/>
              <a:gd name="connsiteY127" fmla="*/ 2153673 h 2584498"/>
              <a:gd name="connsiteX128" fmla="*/ 1259033 w 5049473"/>
              <a:gd name="connsiteY128" fmla="*/ 2060237 h 2584498"/>
              <a:gd name="connsiteX129" fmla="*/ 1331514 w 5049473"/>
              <a:gd name="connsiteY129" fmla="*/ 1952559 h 2584498"/>
              <a:gd name="connsiteX130" fmla="*/ 1291418 w 5049473"/>
              <a:gd name="connsiteY130" fmla="*/ 1838440 h 2584498"/>
              <a:gd name="connsiteX131" fmla="*/ 1219482 w 5049473"/>
              <a:gd name="connsiteY131" fmla="*/ 1811498 h 2584498"/>
              <a:gd name="connsiteX132" fmla="*/ 1146820 w 5049473"/>
              <a:gd name="connsiteY132" fmla="*/ 1832272 h 2584498"/>
              <a:gd name="connsiteX133" fmla="*/ 1107177 w 5049473"/>
              <a:gd name="connsiteY133" fmla="*/ 1900852 h 2584498"/>
              <a:gd name="connsiteX134" fmla="*/ 1123506 w 5049473"/>
              <a:gd name="connsiteY134" fmla="*/ 2009709 h 2584498"/>
              <a:gd name="connsiteX135" fmla="*/ 1016282 w 5049473"/>
              <a:gd name="connsiteY135" fmla="*/ 1975782 h 2584498"/>
              <a:gd name="connsiteX136" fmla="*/ 1000679 w 5049473"/>
              <a:gd name="connsiteY136" fmla="*/ 1844972 h 2584498"/>
              <a:gd name="connsiteX137" fmla="*/ 1108629 w 5049473"/>
              <a:gd name="connsiteY137" fmla="*/ 1717337 h 2584498"/>
              <a:gd name="connsiteX138" fmla="*/ 1230549 w 5049473"/>
              <a:gd name="connsiteY138" fmla="*/ 1697652 h 2584498"/>
              <a:gd name="connsiteX139" fmla="*/ 1339406 w 5049473"/>
              <a:gd name="connsiteY139" fmla="*/ 1704909 h 2584498"/>
              <a:gd name="connsiteX140" fmla="*/ 1426492 w 5049473"/>
              <a:gd name="connsiteY140" fmla="*/ 1748452 h 2584498"/>
              <a:gd name="connsiteX141" fmla="*/ 1502692 w 5049473"/>
              <a:gd name="connsiteY141" fmla="*/ 1858760 h 2584498"/>
              <a:gd name="connsiteX142" fmla="*/ 1503417 w 5049473"/>
              <a:gd name="connsiteY142" fmla="*/ 1976326 h 2584498"/>
              <a:gd name="connsiteX143" fmla="*/ 1463866 w 5049473"/>
              <a:gd name="connsiteY143" fmla="*/ 2053615 h 2584498"/>
              <a:gd name="connsiteX144" fmla="*/ 1404720 w 5049473"/>
              <a:gd name="connsiteY144" fmla="*/ 2169366 h 2584498"/>
              <a:gd name="connsiteX145" fmla="*/ 1383675 w 5049473"/>
              <a:gd name="connsiteY145" fmla="*/ 2296185 h 2584498"/>
              <a:gd name="connsiteX146" fmla="*/ 1422410 w 5049473"/>
              <a:gd name="connsiteY146" fmla="*/ 2452213 h 2584498"/>
              <a:gd name="connsiteX147" fmla="*/ 1652189 w 5049473"/>
              <a:gd name="connsiteY147" fmla="*/ 2557533 h 2584498"/>
              <a:gd name="connsiteX148" fmla="*/ 1796152 w 5049473"/>
              <a:gd name="connsiteY148" fmla="*/ 2530137 h 2584498"/>
              <a:gd name="connsiteX149" fmla="*/ 1929775 w 5049473"/>
              <a:gd name="connsiteY149" fmla="*/ 2579213 h 2584498"/>
              <a:gd name="connsiteX150" fmla="*/ 1963520 w 5049473"/>
              <a:gd name="connsiteY150" fmla="*/ 2503195 h 2584498"/>
              <a:gd name="connsiteX151" fmla="*/ 2006337 w 5049473"/>
              <a:gd name="connsiteY151" fmla="*/ 2321766 h 2584498"/>
              <a:gd name="connsiteX152" fmla="*/ 2043349 w 5049473"/>
              <a:gd name="connsiteY152" fmla="*/ 2118566 h 2584498"/>
              <a:gd name="connsiteX153" fmla="*/ 2102495 w 5049473"/>
              <a:gd name="connsiteY153" fmla="*/ 1994469 h 2584498"/>
              <a:gd name="connsiteX154" fmla="*/ 2221512 w 5049473"/>
              <a:gd name="connsiteY154" fmla="*/ 1885975 h 2584498"/>
              <a:gd name="connsiteX155" fmla="*/ 2333362 w 5049473"/>
              <a:gd name="connsiteY155" fmla="*/ 1873365 h 2584498"/>
              <a:gd name="connsiteX156" fmla="*/ 2398949 w 5049473"/>
              <a:gd name="connsiteY156" fmla="*/ 1886338 h 2584498"/>
              <a:gd name="connsiteX157" fmla="*/ 2457006 w 5049473"/>
              <a:gd name="connsiteY157" fmla="*/ 1937138 h 2584498"/>
              <a:gd name="connsiteX158" fmla="*/ 2493292 w 5049473"/>
              <a:gd name="connsiteY158" fmla="*/ 1980680 h 2584498"/>
              <a:gd name="connsiteX159" fmla="*/ 2533387 w 5049473"/>
              <a:gd name="connsiteY159" fmla="*/ 2070850 h 2584498"/>
              <a:gd name="connsiteX160" fmla="*/ 2542550 w 5049473"/>
              <a:gd name="connsiteY160" fmla="*/ 2186783 h 2584498"/>
              <a:gd name="connsiteX161" fmla="*/ 2476600 w 5049473"/>
              <a:gd name="connsiteY161" fmla="*/ 2276772 h 2584498"/>
              <a:gd name="connsiteX162" fmla="*/ 2332092 w 5049473"/>
              <a:gd name="connsiteY162" fmla="*/ 2284845 h 2584498"/>
              <a:gd name="connsiteX163" fmla="*/ 2435144 w 5049473"/>
              <a:gd name="connsiteY163" fmla="*/ 2156666 h 2584498"/>
              <a:gd name="connsiteX164" fmla="*/ 2379899 w 5049473"/>
              <a:gd name="connsiteY164" fmla="*/ 2052435 h 2584498"/>
              <a:gd name="connsiteX165" fmla="*/ 2275577 w 5049473"/>
              <a:gd name="connsiteY165" fmla="*/ 2024223 h 2584498"/>
              <a:gd name="connsiteX166" fmla="*/ 2152206 w 5049473"/>
              <a:gd name="connsiteY166" fmla="*/ 2118566 h 2584498"/>
              <a:gd name="connsiteX167" fmla="*/ 2130435 w 5049473"/>
              <a:gd name="connsiteY167" fmla="*/ 2358052 h 2584498"/>
              <a:gd name="connsiteX168" fmla="*/ 2209265 w 5049473"/>
              <a:gd name="connsiteY168" fmla="*/ 2471898 h 2584498"/>
              <a:gd name="connsiteX169" fmla="*/ 2319120 w 5049473"/>
              <a:gd name="connsiteY169" fmla="*/ 2539480 h 2584498"/>
              <a:gd name="connsiteX170" fmla="*/ 2532662 w 5049473"/>
              <a:gd name="connsiteY170" fmla="*/ 2572682 h 2584498"/>
              <a:gd name="connsiteX171" fmla="*/ 2587635 w 5049473"/>
              <a:gd name="connsiteY171" fmla="*/ 2488680 h 2584498"/>
              <a:gd name="connsiteX172" fmla="*/ 2594892 w 5049473"/>
              <a:gd name="connsiteY172" fmla="*/ 2416109 h 2584498"/>
              <a:gd name="connsiteX173" fmla="*/ 2790835 w 5049473"/>
              <a:gd name="connsiteY173" fmla="*/ 2459652 h 2584498"/>
              <a:gd name="connsiteX174" fmla="*/ 2767612 w 5049473"/>
              <a:gd name="connsiteY174" fmla="*/ 2272145 h 2584498"/>
              <a:gd name="connsiteX175" fmla="*/ 2980246 w 5049473"/>
              <a:gd name="connsiteY175" fmla="*/ 2288837 h 2584498"/>
              <a:gd name="connsiteX176" fmla="*/ 2916474 w 5049473"/>
              <a:gd name="connsiteY176" fmla="*/ 2071576 h 2584498"/>
              <a:gd name="connsiteX177" fmla="*/ 3146435 w 5049473"/>
              <a:gd name="connsiteY177" fmla="*/ 2045995 h 2584498"/>
              <a:gd name="connsiteX178" fmla="*/ 3023063 w 5049473"/>
              <a:gd name="connsiteY178" fmla="*/ 1850052 h 2584498"/>
              <a:gd name="connsiteX179" fmla="*/ 3251300 w 5049473"/>
              <a:gd name="connsiteY179" fmla="*/ 1833179 h 2584498"/>
              <a:gd name="connsiteX180" fmla="*/ 3091099 w 5049473"/>
              <a:gd name="connsiteY180" fmla="*/ 1654109 h 2584498"/>
              <a:gd name="connsiteX181" fmla="*/ 3298835 w 5049473"/>
              <a:gd name="connsiteY181" fmla="*/ 1574280 h 2584498"/>
              <a:gd name="connsiteX182" fmla="*/ 3119402 w 5049473"/>
              <a:gd name="connsiteY182" fmla="*/ 1427233 h 2584498"/>
              <a:gd name="connsiteX183" fmla="*/ 3313349 w 5049473"/>
              <a:gd name="connsiteY183" fmla="*/ 1269480 h 2584498"/>
              <a:gd name="connsiteX184" fmla="*/ 3097993 w 5049473"/>
              <a:gd name="connsiteY184" fmla="*/ 1179401 h 2584498"/>
              <a:gd name="connsiteX185" fmla="*/ 3255292 w 5049473"/>
              <a:gd name="connsiteY185" fmla="*/ 1000966 h 2584498"/>
              <a:gd name="connsiteX186" fmla="*/ 3028325 w 5049473"/>
              <a:gd name="connsiteY186" fmla="*/ 929937 h 2584498"/>
              <a:gd name="connsiteX187" fmla="*/ 3131920 w 5049473"/>
              <a:gd name="connsiteY187" fmla="*/ 710680 h 2584498"/>
              <a:gd name="connsiteX188" fmla="*/ 2892435 w 5049473"/>
              <a:gd name="connsiteY188" fmla="*/ 652623 h 2584498"/>
              <a:gd name="connsiteX189" fmla="*/ 2976527 w 5049473"/>
              <a:gd name="connsiteY189" fmla="*/ 470741 h 2584498"/>
              <a:gd name="connsiteX190" fmla="*/ 2736950 w 5049473"/>
              <a:gd name="connsiteY190" fmla="*/ 453233 h 2584498"/>
              <a:gd name="connsiteX191" fmla="*/ 2725520 w 5049473"/>
              <a:gd name="connsiteY191" fmla="*/ 297023 h 2584498"/>
              <a:gd name="connsiteX192" fmla="*/ 2711006 w 5049473"/>
              <a:gd name="connsiteY192" fmla="*/ 238966 h 2584498"/>
              <a:gd name="connsiteX0" fmla="*/ 4779292 w 5049473"/>
              <a:gd name="connsiteY0" fmla="*/ 514738 h 2574391"/>
              <a:gd name="connsiteX1" fmla="*/ 4821292 w 5049473"/>
              <a:gd name="connsiteY1" fmla="*/ 565900 h 2574391"/>
              <a:gd name="connsiteX2" fmla="*/ 4891596 w 5049473"/>
              <a:gd name="connsiteY2" fmla="*/ 551023 h 2574391"/>
              <a:gd name="connsiteX3" fmla="*/ 4895406 w 5049473"/>
              <a:gd name="connsiteY3" fmla="*/ 471195 h 2574391"/>
              <a:gd name="connsiteX4" fmla="*/ 4843880 w 5049473"/>
              <a:gd name="connsiteY4" fmla="*/ 423479 h 2574391"/>
              <a:gd name="connsiteX5" fmla="*/ 4750263 w 5049473"/>
              <a:gd name="connsiteY5" fmla="*/ 427652 h 2574391"/>
              <a:gd name="connsiteX6" fmla="*/ 4684223 w 5049473"/>
              <a:gd name="connsiteY6" fmla="*/ 528435 h 2574391"/>
              <a:gd name="connsiteX7" fmla="*/ 4706720 w 5049473"/>
              <a:gd name="connsiteY7" fmla="*/ 674395 h 2574391"/>
              <a:gd name="connsiteX8" fmla="*/ 4801063 w 5049473"/>
              <a:gd name="connsiteY8" fmla="*/ 739709 h 2574391"/>
              <a:gd name="connsiteX9" fmla="*/ 4915000 w 5049473"/>
              <a:gd name="connsiteY9" fmla="*/ 721385 h 2574391"/>
              <a:gd name="connsiteX10" fmla="*/ 5038190 w 5049473"/>
              <a:gd name="connsiteY10" fmla="*/ 586946 h 2574391"/>
              <a:gd name="connsiteX11" fmla="*/ 5035106 w 5049473"/>
              <a:gd name="connsiteY11" fmla="*/ 445432 h 2574391"/>
              <a:gd name="connsiteX12" fmla="*/ 4960720 w 5049473"/>
              <a:gd name="connsiteY12" fmla="*/ 318795 h 2574391"/>
              <a:gd name="connsiteX13" fmla="*/ 4769676 w 5049473"/>
              <a:gd name="connsiteY13" fmla="*/ 166395 h 2574391"/>
              <a:gd name="connsiteX14" fmla="*/ 4568835 w 5049473"/>
              <a:gd name="connsiteY14" fmla="*/ 72052 h 2574391"/>
              <a:gd name="connsiteX15" fmla="*/ 4264035 w 5049473"/>
              <a:gd name="connsiteY15" fmla="*/ 6738 h 2574391"/>
              <a:gd name="connsiteX16" fmla="*/ 3939822 w 5049473"/>
              <a:gd name="connsiteY16" fmla="*/ 9550 h 2574391"/>
              <a:gd name="connsiteX17" fmla="*/ 3722380 w 5049473"/>
              <a:gd name="connsiteY17" fmla="*/ 72778 h 2574391"/>
              <a:gd name="connsiteX18" fmla="*/ 3547755 w 5049473"/>
              <a:gd name="connsiteY18" fmla="*/ 254932 h 2574391"/>
              <a:gd name="connsiteX19" fmla="*/ 3502035 w 5049473"/>
              <a:gd name="connsiteY19" fmla="*/ 427652 h 2574391"/>
              <a:gd name="connsiteX20" fmla="*/ 3501672 w 5049473"/>
              <a:gd name="connsiteY20" fmla="*/ 560095 h 2574391"/>
              <a:gd name="connsiteX21" fmla="*/ 3554649 w 5049473"/>
              <a:gd name="connsiteY21" fmla="*/ 674395 h 2574391"/>
              <a:gd name="connsiteX22" fmla="*/ 3638106 w 5049473"/>
              <a:gd name="connsiteY22" fmla="*/ 736806 h 2574391"/>
              <a:gd name="connsiteX23" fmla="*/ 3756397 w 5049473"/>
              <a:gd name="connsiteY23" fmla="*/ 759303 h 2574391"/>
              <a:gd name="connsiteX24" fmla="*/ 3886663 w 5049473"/>
              <a:gd name="connsiteY24" fmla="*/ 746966 h 2574391"/>
              <a:gd name="connsiteX25" fmla="*/ 3980643 w 5049473"/>
              <a:gd name="connsiteY25" fmla="*/ 665686 h 2574391"/>
              <a:gd name="connsiteX26" fmla="*/ 4000237 w 5049473"/>
              <a:gd name="connsiteY26" fmla="*/ 584043 h 2574391"/>
              <a:gd name="connsiteX27" fmla="*/ 3943450 w 5049473"/>
              <a:gd name="connsiteY27" fmla="*/ 487160 h 2574391"/>
              <a:gd name="connsiteX28" fmla="*/ 3866706 w 5049473"/>
              <a:gd name="connsiteY28" fmla="*/ 455229 h 2574391"/>
              <a:gd name="connsiteX29" fmla="*/ 3801120 w 5049473"/>
              <a:gd name="connsiteY29" fmla="*/ 466659 h 2574391"/>
              <a:gd name="connsiteX30" fmla="*/ 3763292 w 5049473"/>
              <a:gd name="connsiteY30" fmla="*/ 536509 h 2574391"/>
              <a:gd name="connsiteX31" fmla="*/ 3770005 w 5049473"/>
              <a:gd name="connsiteY31" fmla="*/ 633845 h 2574391"/>
              <a:gd name="connsiteX32" fmla="*/ 3681286 w 5049473"/>
              <a:gd name="connsiteY32" fmla="*/ 546669 h 2574391"/>
              <a:gd name="connsiteX33" fmla="*/ 3668949 w 5049473"/>
              <a:gd name="connsiteY33" fmla="*/ 442166 h 2574391"/>
              <a:gd name="connsiteX34" fmla="*/ 3724285 w 5049473"/>
              <a:gd name="connsiteY34" fmla="*/ 353992 h 2574391"/>
              <a:gd name="connsiteX35" fmla="*/ 3827427 w 5049473"/>
              <a:gd name="connsiteY35" fmla="*/ 318069 h 2574391"/>
              <a:gd name="connsiteX36" fmla="*/ 3959235 w 5049473"/>
              <a:gd name="connsiteY36" fmla="*/ 340566 h 2574391"/>
              <a:gd name="connsiteX37" fmla="*/ 4097120 w 5049473"/>
              <a:gd name="connsiteY37" fmla="*/ 485709 h 2574391"/>
              <a:gd name="connsiteX38" fmla="*/ 4111997 w 5049473"/>
              <a:gd name="connsiteY38" fmla="*/ 627586 h 2574391"/>
              <a:gd name="connsiteX39" fmla="*/ 4060835 w 5049473"/>
              <a:gd name="connsiteY39" fmla="*/ 775995 h 2574391"/>
              <a:gd name="connsiteX40" fmla="*/ 3946897 w 5049473"/>
              <a:gd name="connsiteY40" fmla="*/ 858000 h 2574391"/>
              <a:gd name="connsiteX41" fmla="*/ 3780255 w 5049473"/>
              <a:gd name="connsiteY41" fmla="*/ 892472 h 2574391"/>
              <a:gd name="connsiteX42" fmla="*/ 3567349 w 5049473"/>
              <a:gd name="connsiteY42" fmla="*/ 870338 h 2574391"/>
              <a:gd name="connsiteX43" fmla="*/ 3353626 w 5049473"/>
              <a:gd name="connsiteY43" fmla="*/ 705873 h 2574391"/>
              <a:gd name="connsiteX44" fmla="*/ 3189252 w 5049473"/>
              <a:gd name="connsiteY44" fmla="*/ 389915 h 2574391"/>
              <a:gd name="connsiteX45" fmla="*/ 3013629 w 5049473"/>
              <a:gd name="connsiteY45" fmla="*/ 211389 h 2574391"/>
              <a:gd name="connsiteX46" fmla="*/ 2684880 w 5049473"/>
              <a:gd name="connsiteY46" fmla="*/ 71326 h 2574391"/>
              <a:gd name="connsiteX47" fmla="*/ 2275577 w 5049473"/>
              <a:gd name="connsiteY47" fmla="*/ 28509 h 2574391"/>
              <a:gd name="connsiteX48" fmla="*/ 1745443 w 5049473"/>
              <a:gd name="connsiteY48" fmla="*/ 58626 h 2574391"/>
              <a:gd name="connsiteX49" fmla="*/ 1275906 w 5049473"/>
              <a:gd name="connsiteY49" fmla="*/ 154783 h 2574391"/>
              <a:gd name="connsiteX50" fmla="*/ 969292 w 5049473"/>
              <a:gd name="connsiteY50" fmla="*/ 267995 h 2574391"/>
              <a:gd name="connsiteX51" fmla="*/ 763189 w 5049473"/>
              <a:gd name="connsiteY51" fmla="*/ 427289 h 2574391"/>
              <a:gd name="connsiteX52" fmla="*/ 693520 w 5049473"/>
              <a:gd name="connsiteY52" fmla="*/ 507480 h 2574391"/>
              <a:gd name="connsiteX53" fmla="*/ 664492 w 5049473"/>
              <a:gd name="connsiteY53" fmla="*/ 551023 h 2574391"/>
              <a:gd name="connsiteX54" fmla="*/ 642720 w 5049473"/>
              <a:gd name="connsiteY54" fmla="*/ 616338 h 2574391"/>
              <a:gd name="connsiteX55" fmla="*/ 651792 w 5049473"/>
              <a:gd name="connsiteY55" fmla="*/ 747692 h 2574391"/>
              <a:gd name="connsiteX56" fmla="*/ 700052 w 5049473"/>
              <a:gd name="connsiteY56" fmla="*/ 811192 h 2574391"/>
              <a:gd name="connsiteX57" fmla="*/ 751577 w 5049473"/>
              <a:gd name="connsiteY57" fmla="*/ 811555 h 2574391"/>
              <a:gd name="connsiteX58" fmla="*/ 775889 w 5049473"/>
              <a:gd name="connsiteY58" fmla="*/ 755675 h 2574391"/>
              <a:gd name="connsiteX59" fmla="*/ 764640 w 5049473"/>
              <a:gd name="connsiteY59" fmla="*/ 686006 h 2574391"/>
              <a:gd name="connsiteX60" fmla="*/ 704769 w 5049473"/>
              <a:gd name="connsiteY60" fmla="*/ 651172 h 2574391"/>
              <a:gd name="connsiteX61" fmla="*/ 567246 w 5049473"/>
              <a:gd name="connsiteY61" fmla="*/ 645729 h 2574391"/>
              <a:gd name="connsiteX62" fmla="*/ 468549 w 5049473"/>
              <a:gd name="connsiteY62" fmla="*/ 688909 h 2574391"/>
              <a:gd name="connsiteX63" fmla="*/ 446777 w 5049473"/>
              <a:gd name="connsiteY63" fmla="*/ 761480 h 2574391"/>
              <a:gd name="connsiteX64" fmla="*/ 475806 w 5049473"/>
              <a:gd name="connsiteY64" fmla="*/ 855823 h 2574391"/>
              <a:gd name="connsiteX65" fmla="*/ 533863 w 5049473"/>
              <a:gd name="connsiteY65" fmla="*/ 848566 h 2574391"/>
              <a:gd name="connsiteX66" fmla="*/ 541120 w 5049473"/>
              <a:gd name="connsiteY66" fmla="*/ 826795 h 2574391"/>
              <a:gd name="connsiteX67" fmla="*/ 519349 w 5049473"/>
              <a:gd name="connsiteY67" fmla="*/ 746966 h 2574391"/>
              <a:gd name="connsiteX68" fmla="*/ 497577 w 5049473"/>
              <a:gd name="connsiteY68" fmla="*/ 732452 h 2574391"/>
              <a:gd name="connsiteX69" fmla="*/ 352435 w 5049473"/>
              <a:gd name="connsiteY69" fmla="*/ 739709 h 2574391"/>
              <a:gd name="connsiteX70" fmla="*/ 252286 w 5049473"/>
              <a:gd name="connsiteY70" fmla="*/ 797766 h 2574391"/>
              <a:gd name="connsiteX71" fmla="*/ 192777 w 5049473"/>
              <a:gd name="connsiteY71" fmla="*/ 899366 h 2574391"/>
              <a:gd name="connsiteX72" fmla="*/ 187335 w 5049473"/>
              <a:gd name="connsiteY72" fmla="*/ 1033260 h 2574391"/>
              <a:gd name="connsiteX73" fmla="*/ 218177 w 5049473"/>
              <a:gd name="connsiteY73" fmla="*/ 1077529 h 2574391"/>
              <a:gd name="connsiteX74" fmla="*/ 278049 w 5049473"/>
              <a:gd name="connsiteY74" fmla="*/ 1070272 h 2574391"/>
              <a:gd name="connsiteX75" fmla="*/ 297643 w 5049473"/>
              <a:gd name="connsiteY75" fmla="*/ 1029269 h 2574391"/>
              <a:gd name="connsiteX76" fmla="*/ 260995 w 5049473"/>
              <a:gd name="connsiteY76" fmla="*/ 964318 h 2574391"/>
              <a:gd name="connsiteX77" fmla="*/ 172095 w 5049473"/>
              <a:gd name="connsiteY77" fmla="*/ 958875 h 2574391"/>
              <a:gd name="connsiteX78" fmla="*/ 108957 w 5049473"/>
              <a:gd name="connsiteY78" fmla="*/ 1003143 h 2574391"/>
              <a:gd name="connsiteX79" fmla="*/ 54892 w 5049473"/>
              <a:gd name="connsiteY79" fmla="*/ 1073538 h 2574391"/>
              <a:gd name="connsiteX80" fmla="*/ 14252 w 5049473"/>
              <a:gd name="connsiteY80" fmla="*/ 1163526 h 2574391"/>
              <a:gd name="connsiteX81" fmla="*/ 20783 w 5049473"/>
              <a:gd name="connsiteY81" fmla="*/ 1268755 h 2574391"/>
              <a:gd name="connsiteX82" fmla="*/ 69406 w 5049473"/>
              <a:gd name="connsiteY82" fmla="*/ 1320280 h 2574391"/>
              <a:gd name="connsiteX83" fmla="*/ 112949 w 5049473"/>
              <a:gd name="connsiteY83" fmla="*/ 1349309 h 2574391"/>
              <a:gd name="connsiteX84" fmla="*/ 159032 w 5049473"/>
              <a:gd name="connsiteY84" fmla="*/ 1348583 h 2574391"/>
              <a:gd name="connsiteX85" fmla="*/ 217089 w 5049473"/>
              <a:gd name="connsiteY85" fmla="*/ 1323183 h 2574391"/>
              <a:gd name="connsiteX86" fmla="*/ 199672 w 5049473"/>
              <a:gd name="connsiteY86" fmla="*/ 1249886 h 2574391"/>
              <a:gd name="connsiteX87" fmla="*/ 124197 w 5049473"/>
              <a:gd name="connsiteY87" fmla="*/ 1242992 h 2574391"/>
              <a:gd name="connsiteX88" fmla="*/ 54892 w 5049473"/>
              <a:gd name="connsiteY88" fmla="*/ 1269480 h 2574391"/>
              <a:gd name="connsiteX89" fmla="*/ 33120 w 5049473"/>
              <a:gd name="connsiteY89" fmla="*/ 1305766 h 2574391"/>
              <a:gd name="connsiteX90" fmla="*/ 18606 w 5049473"/>
              <a:gd name="connsiteY90" fmla="*/ 1327538 h 2574391"/>
              <a:gd name="connsiteX91" fmla="*/ 4092 w 5049473"/>
              <a:gd name="connsiteY91" fmla="*/ 1386320 h 2574391"/>
              <a:gd name="connsiteX92" fmla="*/ 3729 w 5049473"/>
              <a:gd name="connsiteY92" fmla="*/ 1442926 h 2574391"/>
              <a:gd name="connsiteX93" fmla="*/ 47635 w 5049473"/>
              <a:gd name="connsiteY93" fmla="*/ 1501709 h 2574391"/>
              <a:gd name="connsiteX94" fmla="*/ 91177 w 5049473"/>
              <a:gd name="connsiteY94" fmla="*/ 1530738 h 2574391"/>
              <a:gd name="connsiteX95" fmla="*/ 127100 w 5049473"/>
              <a:gd name="connsiteY95" fmla="*/ 1575006 h 2574391"/>
              <a:gd name="connsiteX96" fmla="*/ 171006 w 5049473"/>
              <a:gd name="connsiteY96" fmla="*/ 1588795 h 2574391"/>
              <a:gd name="connsiteX97" fmla="*/ 228337 w 5049473"/>
              <a:gd name="connsiteY97" fmla="*/ 1568475 h 2574391"/>
              <a:gd name="connsiteX98" fmla="*/ 236683 w 5049473"/>
              <a:gd name="connsiteY98" fmla="*/ 1490460 h 2574391"/>
              <a:gd name="connsiteX99" fmla="*/ 157217 w 5049473"/>
              <a:gd name="connsiteY99" fmla="*/ 1472318 h 2574391"/>
              <a:gd name="connsiteX100" fmla="*/ 105692 w 5049473"/>
              <a:gd name="connsiteY100" fmla="*/ 1508966 h 2574391"/>
              <a:gd name="connsiteX101" fmla="*/ 105692 w 5049473"/>
              <a:gd name="connsiteY101" fmla="*/ 1704909 h 2574391"/>
              <a:gd name="connsiteX102" fmla="*/ 141615 w 5049473"/>
              <a:gd name="connsiteY102" fmla="*/ 1756072 h 2574391"/>
              <a:gd name="connsiteX103" fmla="*/ 192777 w 5049473"/>
              <a:gd name="connsiteY103" fmla="*/ 1799252 h 2574391"/>
              <a:gd name="connsiteX104" fmla="*/ 250835 w 5049473"/>
              <a:gd name="connsiteY104" fmla="*/ 1835538 h 2574391"/>
              <a:gd name="connsiteX105" fmla="*/ 359692 w 5049473"/>
              <a:gd name="connsiteY105" fmla="*/ 1828280 h 2574391"/>
              <a:gd name="connsiteX106" fmla="*/ 394163 w 5049473"/>
              <a:gd name="connsiteY106" fmla="*/ 1803243 h 2574391"/>
              <a:gd name="connsiteX107" fmla="*/ 410492 w 5049473"/>
              <a:gd name="connsiteY107" fmla="*/ 1704909 h 2574391"/>
              <a:gd name="connsiteX108" fmla="*/ 366949 w 5049473"/>
              <a:gd name="connsiteY108" fmla="*/ 1690395 h 2574391"/>
              <a:gd name="connsiteX109" fmla="*/ 316149 w 5049473"/>
              <a:gd name="connsiteY109" fmla="*/ 1697652 h 2574391"/>
              <a:gd name="connsiteX110" fmla="*/ 279863 w 5049473"/>
              <a:gd name="connsiteY110" fmla="*/ 1726680 h 2574391"/>
              <a:gd name="connsiteX111" fmla="*/ 265349 w 5049473"/>
              <a:gd name="connsiteY111" fmla="*/ 1791995 h 2574391"/>
              <a:gd name="connsiteX112" fmla="*/ 276235 w 5049473"/>
              <a:gd name="connsiteY112" fmla="*/ 1945846 h 2574391"/>
              <a:gd name="connsiteX113" fmla="*/ 331026 w 5049473"/>
              <a:gd name="connsiteY113" fmla="*/ 1991203 h 2574391"/>
              <a:gd name="connsiteX114" fmla="*/ 417749 w 5049473"/>
              <a:gd name="connsiteY114" fmla="*/ 2009709 h 2574391"/>
              <a:gd name="connsiteX115" fmla="*/ 526606 w 5049473"/>
              <a:gd name="connsiteY115" fmla="*/ 2002452 h 2574391"/>
              <a:gd name="connsiteX116" fmla="*/ 555635 w 5049473"/>
              <a:gd name="connsiteY116" fmla="*/ 1980680 h 2574391"/>
              <a:gd name="connsiteX117" fmla="*/ 599177 w 5049473"/>
              <a:gd name="connsiteY117" fmla="*/ 1951652 h 2574391"/>
              <a:gd name="connsiteX118" fmla="*/ 628206 w 5049473"/>
              <a:gd name="connsiteY118" fmla="*/ 1908109 h 2574391"/>
              <a:gd name="connsiteX119" fmla="*/ 613692 w 5049473"/>
              <a:gd name="connsiteY119" fmla="*/ 1842795 h 2574391"/>
              <a:gd name="connsiteX120" fmla="*/ 570149 w 5049473"/>
              <a:gd name="connsiteY120" fmla="*/ 1799252 h 2574391"/>
              <a:gd name="connsiteX121" fmla="*/ 528057 w 5049473"/>
              <a:gd name="connsiteY121" fmla="*/ 1807235 h 2574391"/>
              <a:gd name="connsiteX122" fmla="*/ 481249 w 5049473"/>
              <a:gd name="connsiteY122" fmla="*/ 1905206 h 2574391"/>
              <a:gd name="connsiteX123" fmla="*/ 555635 w 5049473"/>
              <a:gd name="connsiteY123" fmla="*/ 2002452 h 2574391"/>
              <a:gd name="connsiteX124" fmla="*/ 570149 w 5049473"/>
              <a:gd name="connsiteY124" fmla="*/ 2024223 h 2574391"/>
              <a:gd name="connsiteX125" fmla="*/ 700777 w 5049473"/>
              <a:gd name="connsiteY125" fmla="*/ 2075023 h 2574391"/>
              <a:gd name="connsiteX126" fmla="*/ 969292 w 5049473"/>
              <a:gd name="connsiteY126" fmla="*/ 2154852 h 2574391"/>
              <a:gd name="connsiteX127" fmla="*/ 1110534 w 5049473"/>
              <a:gd name="connsiteY127" fmla="*/ 2153673 h 2574391"/>
              <a:gd name="connsiteX128" fmla="*/ 1259033 w 5049473"/>
              <a:gd name="connsiteY128" fmla="*/ 2060237 h 2574391"/>
              <a:gd name="connsiteX129" fmla="*/ 1331514 w 5049473"/>
              <a:gd name="connsiteY129" fmla="*/ 1952559 h 2574391"/>
              <a:gd name="connsiteX130" fmla="*/ 1291418 w 5049473"/>
              <a:gd name="connsiteY130" fmla="*/ 1838440 h 2574391"/>
              <a:gd name="connsiteX131" fmla="*/ 1219482 w 5049473"/>
              <a:gd name="connsiteY131" fmla="*/ 1811498 h 2574391"/>
              <a:gd name="connsiteX132" fmla="*/ 1146820 w 5049473"/>
              <a:gd name="connsiteY132" fmla="*/ 1832272 h 2574391"/>
              <a:gd name="connsiteX133" fmla="*/ 1107177 w 5049473"/>
              <a:gd name="connsiteY133" fmla="*/ 1900852 h 2574391"/>
              <a:gd name="connsiteX134" fmla="*/ 1123506 w 5049473"/>
              <a:gd name="connsiteY134" fmla="*/ 2009709 h 2574391"/>
              <a:gd name="connsiteX135" fmla="*/ 1016282 w 5049473"/>
              <a:gd name="connsiteY135" fmla="*/ 1975782 h 2574391"/>
              <a:gd name="connsiteX136" fmla="*/ 1000679 w 5049473"/>
              <a:gd name="connsiteY136" fmla="*/ 1844972 h 2574391"/>
              <a:gd name="connsiteX137" fmla="*/ 1108629 w 5049473"/>
              <a:gd name="connsiteY137" fmla="*/ 1717337 h 2574391"/>
              <a:gd name="connsiteX138" fmla="*/ 1230549 w 5049473"/>
              <a:gd name="connsiteY138" fmla="*/ 1697652 h 2574391"/>
              <a:gd name="connsiteX139" fmla="*/ 1339406 w 5049473"/>
              <a:gd name="connsiteY139" fmla="*/ 1704909 h 2574391"/>
              <a:gd name="connsiteX140" fmla="*/ 1426492 w 5049473"/>
              <a:gd name="connsiteY140" fmla="*/ 1748452 h 2574391"/>
              <a:gd name="connsiteX141" fmla="*/ 1502692 w 5049473"/>
              <a:gd name="connsiteY141" fmla="*/ 1858760 h 2574391"/>
              <a:gd name="connsiteX142" fmla="*/ 1503417 w 5049473"/>
              <a:gd name="connsiteY142" fmla="*/ 1976326 h 2574391"/>
              <a:gd name="connsiteX143" fmla="*/ 1463866 w 5049473"/>
              <a:gd name="connsiteY143" fmla="*/ 2053615 h 2574391"/>
              <a:gd name="connsiteX144" fmla="*/ 1404720 w 5049473"/>
              <a:gd name="connsiteY144" fmla="*/ 2169366 h 2574391"/>
              <a:gd name="connsiteX145" fmla="*/ 1383675 w 5049473"/>
              <a:gd name="connsiteY145" fmla="*/ 2296185 h 2574391"/>
              <a:gd name="connsiteX146" fmla="*/ 1422410 w 5049473"/>
              <a:gd name="connsiteY146" fmla="*/ 2452213 h 2574391"/>
              <a:gd name="connsiteX147" fmla="*/ 1652189 w 5049473"/>
              <a:gd name="connsiteY147" fmla="*/ 2557533 h 2574391"/>
              <a:gd name="connsiteX148" fmla="*/ 1796152 w 5049473"/>
              <a:gd name="connsiteY148" fmla="*/ 2530137 h 2574391"/>
              <a:gd name="connsiteX149" fmla="*/ 1963520 w 5049473"/>
              <a:gd name="connsiteY149" fmla="*/ 2503195 h 2574391"/>
              <a:gd name="connsiteX150" fmla="*/ 2006337 w 5049473"/>
              <a:gd name="connsiteY150" fmla="*/ 2321766 h 2574391"/>
              <a:gd name="connsiteX151" fmla="*/ 2043349 w 5049473"/>
              <a:gd name="connsiteY151" fmla="*/ 2118566 h 2574391"/>
              <a:gd name="connsiteX152" fmla="*/ 2102495 w 5049473"/>
              <a:gd name="connsiteY152" fmla="*/ 1994469 h 2574391"/>
              <a:gd name="connsiteX153" fmla="*/ 2221512 w 5049473"/>
              <a:gd name="connsiteY153" fmla="*/ 1885975 h 2574391"/>
              <a:gd name="connsiteX154" fmla="*/ 2333362 w 5049473"/>
              <a:gd name="connsiteY154" fmla="*/ 1873365 h 2574391"/>
              <a:gd name="connsiteX155" fmla="*/ 2398949 w 5049473"/>
              <a:gd name="connsiteY155" fmla="*/ 1886338 h 2574391"/>
              <a:gd name="connsiteX156" fmla="*/ 2457006 w 5049473"/>
              <a:gd name="connsiteY156" fmla="*/ 1937138 h 2574391"/>
              <a:gd name="connsiteX157" fmla="*/ 2493292 w 5049473"/>
              <a:gd name="connsiteY157" fmla="*/ 1980680 h 2574391"/>
              <a:gd name="connsiteX158" fmla="*/ 2533387 w 5049473"/>
              <a:gd name="connsiteY158" fmla="*/ 2070850 h 2574391"/>
              <a:gd name="connsiteX159" fmla="*/ 2542550 w 5049473"/>
              <a:gd name="connsiteY159" fmla="*/ 2186783 h 2574391"/>
              <a:gd name="connsiteX160" fmla="*/ 2476600 w 5049473"/>
              <a:gd name="connsiteY160" fmla="*/ 2276772 h 2574391"/>
              <a:gd name="connsiteX161" fmla="*/ 2332092 w 5049473"/>
              <a:gd name="connsiteY161" fmla="*/ 2284845 h 2574391"/>
              <a:gd name="connsiteX162" fmla="*/ 2435144 w 5049473"/>
              <a:gd name="connsiteY162" fmla="*/ 2156666 h 2574391"/>
              <a:gd name="connsiteX163" fmla="*/ 2379899 w 5049473"/>
              <a:gd name="connsiteY163" fmla="*/ 2052435 h 2574391"/>
              <a:gd name="connsiteX164" fmla="*/ 2275577 w 5049473"/>
              <a:gd name="connsiteY164" fmla="*/ 2024223 h 2574391"/>
              <a:gd name="connsiteX165" fmla="*/ 2152206 w 5049473"/>
              <a:gd name="connsiteY165" fmla="*/ 2118566 h 2574391"/>
              <a:gd name="connsiteX166" fmla="*/ 2130435 w 5049473"/>
              <a:gd name="connsiteY166" fmla="*/ 2358052 h 2574391"/>
              <a:gd name="connsiteX167" fmla="*/ 2209265 w 5049473"/>
              <a:gd name="connsiteY167" fmla="*/ 2471898 h 2574391"/>
              <a:gd name="connsiteX168" fmla="*/ 2319120 w 5049473"/>
              <a:gd name="connsiteY168" fmla="*/ 2539480 h 2574391"/>
              <a:gd name="connsiteX169" fmla="*/ 2532662 w 5049473"/>
              <a:gd name="connsiteY169" fmla="*/ 2572682 h 2574391"/>
              <a:gd name="connsiteX170" fmla="*/ 2587635 w 5049473"/>
              <a:gd name="connsiteY170" fmla="*/ 2488680 h 2574391"/>
              <a:gd name="connsiteX171" fmla="*/ 2594892 w 5049473"/>
              <a:gd name="connsiteY171" fmla="*/ 2416109 h 2574391"/>
              <a:gd name="connsiteX172" fmla="*/ 2790835 w 5049473"/>
              <a:gd name="connsiteY172" fmla="*/ 2459652 h 2574391"/>
              <a:gd name="connsiteX173" fmla="*/ 2767612 w 5049473"/>
              <a:gd name="connsiteY173" fmla="*/ 2272145 h 2574391"/>
              <a:gd name="connsiteX174" fmla="*/ 2980246 w 5049473"/>
              <a:gd name="connsiteY174" fmla="*/ 2288837 h 2574391"/>
              <a:gd name="connsiteX175" fmla="*/ 2916474 w 5049473"/>
              <a:gd name="connsiteY175" fmla="*/ 2071576 h 2574391"/>
              <a:gd name="connsiteX176" fmla="*/ 3146435 w 5049473"/>
              <a:gd name="connsiteY176" fmla="*/ 2045995 h 2574391"/>
              <a:gd name="connsiteX177" fmla="*/ 3023063 w 5049473"/>
              <a:gd name="connsiteY177" fmla="*/ 1850052 h 2574391"/>
              <a:gd name="connsiteX178" fmla="*/ 3251300 w 5049473"/>
              <a:gd name="connsiteY178" fmla="*/ 1833179 h 2574391"/>
              <a:gd name="connsiteX179" fmla="*/ 3091099 w 5049473"/>
              <a:gd name="connsiteY179" fmla="*/ 1654109 h 2574391"/>
              <a:gd name="connsiteX180" fmla="*/ 3298835 w 5049473"/>
              <a:gd name="connsiteY180" fmla="*/ 1574280 h 2574391"/>
              <a:gd name="connsiteX181" fmla="*/ 3119402 w 5049473"/>
              <a:gd name="connsiteY181" fmla="*/ 1427233 h 2574391"/>
              <a:gd name="connsiteX182" fmla="*/ 3313349 w 5049473"/>
              <a:gd name="connsiteY182" fmla="*/ 1269480 h 2574391"/>
              <a:gd name="connsiteX183" fmla="*/ 3097993 w 5049473"/>
              <a:gd name="connsiteY183" fmla="*/ 1179401 h 2574391"/>
              <a:gd name="connsiteX184" fmla="*/ 3255292 w 5049473"/>
              <a:gd name="connsiteY184" fmla="*/ 1000966 h 2574391"/>
              <a:gd name="connsiteX185" fmla="*/ 3028325 w 5049473"/>
              <a:gd name="connsiteY185" fmla="*/ 929937 h 2574391"/>
              <a:gd name="connsiteX186" fmla="*/ 3131920 w 5049473"/>
              <a:gd name="connsiteY186" fmla="*/ 710680 h 2574391"/>
              <a:gd name="connsiteX187" fmla="*/ 2892435 w 5049473"/>
              <a:gd name="connsiteY187" fmla="*/ 652623 h 2574391"/>
              <a:gd name="connsiteX188" fmla="*/ 2976527 w 5049473"/>
              <a:gd name="connsiteY188" fmla="*/ 470741 h 2574391"/>
              <a:gd name="connsiteX189" fmla="*/ 2736950 w 5049473"/>
              <a:gd name="connsiteY189" fmla="*/ 453233 h 2574391"/>
              <a:gd name="connsiteX190" fmla="*/ 2725520 w 5049473"/>
              <a:gd name="connsiteY190" fmla="*/ 297023 h 2574391"/>
              <a:gd name="connsiteX191" fmla="*/ 2711006 w 5049473"/>
              <a:gd name="connsiteY191" fmla="*/ 238966 h 2574391"/>
              <a:gd name="connsiteX0" fmla="*/ 4779292 w 5049473"/>
              <a:gd name="connsiteY0" fmla="*/ 514738 h 2574391"/>
              <a:gd name="connsiteX1" fmla="*/ 4821292 w 5049473"/>
              <a:gd name="connsiteY1" fmla="*/ 565900 h 2574391"/>
              <a:gd name="connsiteX2" fmla="*/ 4891596 w 5049473"/>
              <a:gd name="connsiteY2" fmla="*/ 551023 h 2574391"/>
              <a:gd name="connsiteX3" fmla="*/ 4895406 w 5049473"/>
              <a:gd name="connsiteY3" fmla="*/ 471195 h 2574391"/>
              <a:gd name="connsiteX4" fmla="*/ 4843880 w 5049473"/>
              <a:gd name="connsiteY4" fmla="*/ 423479 h 2574391"/>
              <a:gd name="connsiteX5" fmla="*/ 4750263 w 5049473"/>
              <a:gd name="connsiteY5" fmla="*/ 427652 h 2574391"/>
              <a:gd name="connsiteX6" fmla="*/ 4684223 w 5049473"/>
              <a:gd name="connsiteY6" fmla="*/ 528435 h 2574391"/>
              <a:gd name="connsiteX7" fmla="*/ 4706720 w 5049473"/>
              <a:gd name="connsiteY7" fmla="*/ 674395 h 2574391"/>
              <a:gd name="connsiteX8" fmla="*/ 4801063 w 5049473"/>
              <a:gd name="connsiteY8" fmla="*/ 739709 h 2574391"/>
              <a:gd name="connsiteX9" fmla="*/ 4915000 w 5049473"/>
              <a:gd name="connsiteY9" fmla="*/ 721385 h 2574391"/>
              <a:gd name="connsiteX10" fmla="*/ 5038190 w 5049473"/>
              <a:gd name="connsiteY10" fmla="*/ 586946 h 2574391"/>
              <a:gd name="connsiteX11" fmla="*/ 5035106 w 5049473"/>
              <a:gd name="connsiteY11" fmla="*/ 445432 h 2574391"/>
              <a:gd name="connsiteX12" fmla="*/ 4960720 w 5049473"/>
              <a:gd name="connsiteY12" fmla="*/ 318795 h 2574391"/>
              <a:gd name="connsiteX13" fmla="*/ 4769676 w 5049473"/>
              <a:gd name="connsiteY13" fmla="*/ 166395 h 2574391"/>
              <a:gd name="connsiteX14" fmla="*/ 4568835 w 5049473"/>
              <a:gd name="connsiteY14" fmla="*/ 72052 h 2574391"/>
              <a:gd name="connsiteX15" fmla="*/ 4264035 w 5049473"/>
              <a:gd name="connsiteY15" fmla="*/ 6738 h 2574391"/>
              <a:gd name="connsiteX16" fmla="*/ 3939822 w 5049473"/>
              <a:gd name="connsiteY16" fmla="*/ 9550 h 2574391"/>
              <a:gd name="connsiteX17" fmla="*/ 3722380 w 5049473"/>
              <a:gd name="connsiteY17" fmla="*/ 72778 h 2574391"/>
              <a:gd name="connsiteX18" fmla="*/ 3547755 w 5049473"/>
              <a:gd name="connsiteY18" fmla="*/ 254932 h 2574391"/>
              <a:gd name="connsiteX19" fmla="*/ 3502035 w 5049473"/>
              <a:gd name="connsiteY19" fmla="*/ 427652 h 2574391"/>
              <a:gd name="connsiteX20" fmla="*/ 3501672 w 5049473"/>
              <a:gd name="connsiteY20" fmla="*/ 560095 h 2574391"/>
              <a:gd name="connsiteX21" fmla="*/ 3554649 w 5049473"/>
              <a:gd name="connsiteY21" fmla="*/ 674395 h 2574391"/>
              <a:gd name="connsiteX22" fmla="*/ 3638106 w 5049473"/>
              <a:gd name="connsiteY22" fmla="*/ 736806 h 2574391"/>
              <a:gd name="connsiteX23" fmla="*/ 3756397 w 5049473"/>
              <a:gd name="connsiteY23" fmla="*/ 759303 h 2574391"/>
              <a:gd name="connsiteX24" fmla="*/ 3886663 w 5049473"/>
              <a:gd name="connsiteY24" fmla="*/ 746966 h 2574391"/>
              <a:gd name="connsiteX25" fmla="*/ 3980643 w 5049473"/>
              <a:gd name="connsiteY25" fmla="*/ 665686 h 2574391"/>
              <a:gd name="connsiteX26" fmla="*/ 4000237 w 5049473"/>
              <a:gd name="connsiteY26" fmla="*/ 584043 h 2574391"/>
              <a:gd name="connsiteX27" fmla="*/ 3943450 w 5049473"/>
              <a:gd name="connsiteY27" fmla="*/ 487160 h 2574391"/>
              <a:gd name="connsiteX28" fmla="*/ 3866706 w 5049473"/>
              <a:gd name="connsiteY28" fmla="*/ 455229 h 2574391"/>
              <a:gd name="connsiteX29" fmla="*/ 3801120 w 5049473"/>
              <a:gd name="connsiteY29" fmla="*/ 466659 h 2574391"/>
              <a:gd name="connsiteX30" fmla="*/ 3763292 w 5049473"/>
              <a:gd name="connsiteY30" fmla="*/ 536509 h 2574391"/>
              <a:gd name="connsiteX31" fmla="*/ 3770005 w 5049473"/>
              <a:gd name="connsiteY31" fmla="*/ 633845 h 2574391"/>
              <a:gd name="connsiteX32" fmla="*/ 3681286 w 5049473"/>
              <a:gd name="connsiteY32" fmla="*/ 546669 h 2574391"/>
              <a:gd name="connsiteX33" fmla="*/ 3668949 w 5049473"/>
              <a:gd name="connsiteY33" fmla="*/ 442166 h 2574391"/>
              <a:gd name="connsiteX34" fmla="*/ 3724285 w 5049473"/>
              <a:gd name="connsiteY34" fmla="*/ 353992 h 2574391"/>
              <a:gd name="connsiteX35" fmla="*/ 3827427 w 5049473"/>
              <a:gd name="connsiteY35" fmla="*/ 318069 h 2574391"/>
              <a:gd name="connsiteX36" fmla="*/ 3959235 w 5049473"/>
              <a:gd name="connsiteY36" fmla="*/ 340566 h 2574391"/>
              <a:gd name="connsiteX37" fmla="*/ 4097120 w 5049473"/>
              <a:gd name="connsiteY37" fmla="*/ 485709 h 2574391"/>
              <a:gd name="connsiteX38" fmla="*/ 4111997 w 5049473"/>
              <a:gd name="connsiteY38" fmla="*/ 627586 h 2574391"/>
              <a:gd name="connsiteX39" fmla="*/ 4060835 w 5049473"/>
              <a:gd name="connsiteY39" fmla="*/ 775995 h 2574391"/>
              <a:gd name="connsiteX40" fmla="*/ 3946897 w 5049473"/>
              <a:gd name="connsiteY40" fmla="*/ 858000 h 2574391"/>
              <a:gd name="connsiteX41" fmla="*/ 3780255 w 5049473"/>
              <a:gd name="connsiteY41" fmla="*/ 892472 h 2574391"/>
              <a:gd name="connsiteX42" fmla="*/ 3567349 w 5049473"/>
              <a:gd name="connsiteY42" fmla="*/ 870338 h 2574391"/>
              <a:gd name="connsiteX43" fmla="*/ 3353626 w 5049473"/>
              <a:gd name="connsiteY43" fmla="*/ 705873 h 2574391"/>
              <a:gd name="connsiteX44" fmla="*/ 3189252 w 5049473"/>
              <a:gd name="connsiteY44" fmla="*/ 389915 h 2574391"/>
              <a:gd name="connsiteX45" fmla="*/ 3013629 w 5049473"/>
              <a:gd name="connsiteY45" fmla="*/ 211389 h 2574391"/>
              <a:gd name="connsiteX46" fmla="*/ 2684880 w 5049473"/>
              <a:gd name="connsiteY46" fmla="*/ 71326 h 2574391"/>
              <a:gd name="connsiteX47" fmla="*/ 2275577 w 5049473"/>
              <a:gd name="connsiteY47" fmla="*/ 28509 h 2574391"/>
              <a:gd name="connsiteX48" fmla="*/ 1745443 w 5049473"/>
              <a:gd name="connsiteY48" fmla="*/ 58626 h 2574391"/>
              <a:gd name="connsiteX49" fmla="*/ 1275906 w 5049473"/>
              <a:gd name="connsiteY49" fmla="*/ 154783 h 2574391"/>
              <a:gd name="connsiteX50" fmla="*/ 969292 w 5049473"/>
              <a:gd name="connsiteY50" fmla="*/ 267995 h 2574391"/>
              <a:gd name="connsiteX51" fmla="*/ 763189 w 5049473"/>
              <a:gd name="connsiteY51" fmla="*/ 427289 h 2574391"/>
              <a:gd name="connsiteX52" fmla="*/ 693520 w 5049473"/>
              <a:gd name="connsiteY52" fmla="*/ 507480 h 2574391"/>
              <a:gd name="connsiteX53" fmla="*/ 664492 w 5049473"/>
              <a:gd name="connsiteY53" fmla="*/ 551023 h 2574391"/>
              <a:gd name="connsiteX54" fmla="*/ 642720 w 5049473"/>
              <a:gd name="connsiteY54" fmla="*/ 616338 h 2574391"/>
              <a:gd name="connsiteX55" fmla="*/ 651792 w 5049473"/>
              <a:gd name="connsiteY55" fmla="*/ 747692 h 2574391"/>
              <a:gd name="connsiteX56" fmla="*/ 700052 w 5049473"/>
              <a:gd name="connsiteY56" fmla="*/ 811192 h 2574391"/>
              <a:gd name="connsiteX57" fmla="*/ 751577 w 5049473"/>
              <a:gd name="connsiteY57" fmla="*/ 811555 h 2574391"/>
              <a:gd name="connsiteX58" fmla="*/ 775889 w 5049473"/>
              <a:gd name="connsiteY58" fmla="*/ 755675 h 2574391"/>
              <a:gd name="connsiteX59" fmla="*/ 764640 w 5049473"/>
              <a:gd name="connsiteY59" fmla="*/ 686006 h 2574391"/>
              <a:gd name="connsiteX60" fmla="*/ 704769 w 5049473"/>
              <a:gd name="connsiteY60" fmla="*/ 651172 h 2574391"/>
              <a:gd name="connsiteX61" fmla="*/ 567246 w 5049473"/>
              <a:gd name="connsiteY61" fmla="*/ 645729 h 2574391"/>
              <a:gd name="connsiteX62" fmla="*/ 468549 w 5049473"/>
              <a:gd name="connsiteY62" fmla="*/ 688909 h 2574391"/>
              <a:gd name="connsiteX63" fmla="*/ 446777 w 5049473"/>
              <a:gd name="connsiteY63" fmla="*/ 761480 h 2574391"/>
              <a:gd name="connsiteX64" fmla="*/ 475806 w 5049473"/>
              <a:gd name="connsiteY64" fmla="*/ 855823 h 2574391"/>
              <a:gd name="connsiteX65" fmla="*/ 533863 w 5049473"/>
              <a:gd name="connsiteY65" fmla="*/ 848566 h 2574391"/>
              <a:gd name="connsiteX66" fmla="*/ 541120 w 5049473"/>
              <a:gd name="connsiteY66" fmla="*/ 826795 h 2574391"/>
              <a:gd name="connsiteX67" fmla="*/ 519349 w 5049473"/>
              <a:gd name="connsiteY67" fmla="*/ 746966 h 2574391"/>
              <a:gd name="connsiteX68" fmla="*/ 497577 w 5049473"/>
              <a:gd name="connsiteY68" fmla="*/ 732452 h 2574391"/>
              <a:gd name="connsiteX69" fmla="*/ 352435 w 5049473"/>
              <a:gd name="connsiteY69" fmla="*/ 739709 h 2574391"/>
              <a:gd name="connsiteX70" fmla="*/ 252286 w 5049473"/>
              <a:gd name="connsiteY70" fmla="*/ 797766 h 2574391"/>
              <a:gd name="connsiteX71" fmla="*/ 192777 w 5049473"/>
              <a:gd name="connsiteY71" fmla="*/ 899366 h 2574391"/>
              <a:gd name="connsiteX72" fmla="*/ 187335 w 5049473"/>
              <a:gd name="connsiteY72" fmla="*/ 1033260 h 2574391"/>
              <a:gd name="connsiteX73" fmla="*/ 218177 w 5049473"/>
              <a:gd name="connsiteY73" fmla="*/ 1077529 h 2574391"/>
              <a:gd name="connsiteX74" fmla="*/ 278049 w 5049473"/>
              <a:gd name="connsiteY74" fmla="*/ 1070272 h 2574391"/>
              <a:gd name="connsiteX75" fmla="*/ 297643 w 5049473"/>
              <a:gd name="connsiteY75" fmla="*/ 1029269 h 2574391"/>
              <a:gd name="connsiteX76" fmla="*/ 260995 w 5049473"/>
              <a:gd name="connsiteY76" fmla="*/ 964318 h 2574391"/>
              <a:gd name="connsiteX77" fmla="*/ 172095 w 5049473"/>
              <a:gd name="connsiteY77" fmla="*/ 958875 h 2574391"/>
              <a:gd name="connsiteX78" fmla="*/ 108957 w 5049473"/>
              <a:gd name="connsiteY78" fmla="*/ 1003143 h 2574391"/>
              <a:gd name="connsiteX79" fmla="*/ 54892 w 5049473"/>
              <a:gd name="connsiteY79" fmla="*/ 1073538 h 2574391"/>
              <a:gd name="connsiteX80" fmla="*/ 14252 w 5049473"/>
              <a:gd name="connsiteY80" fmla="*/ 1163526 h 2574391"/>
              <a:gd name="connsiteX81" fmla="*/ 20783 w 5049473"/>
              <a:gd name="connsiteY81" fmla="*/ 1268755 h 2574391"/>
              <a:gd name="connsiteX82" fmla="*/ 69406 w 5049473"/>
              <a:gd name="connsiteY82" fmla="*/ 1320280 h 2574391"/>
              <a:gd name="connsiteX83" fmla="*/ 112949 w 5049473"/>
              <a:gd name="connsiteY83" fmla="*/ 1349309 h 2574391"/>
              <a:gd name="connsiteX84" fmla="*/ 159032 w 5049473"/>
              <a:gd name="connsiteY84" fmla="*/ 1348583 h 2574391"/>
              <a:gd name="connsiteX85" fmla="*/ 217089 w 5049473"/>
              <a:gd name="connsiteY85" fmla="*/ 1323183 h 2574391"/>
              <a:gd name="connsiteX86" fmla="*/ 199672 w 5049473"/>
              <a:gd name="connsiteY86" fmla="*/ 1249886 h 2574391"/>
              <a:gd name="connsiteX87" fmla="*/ 124197 w 5049473"/>
              <a:gd name="connsiteY87" fmla="*/ 1242992 h 2574391"/>
              <a:gd name="connsiteX88" fmla="*/ 54892 w 5049473"/>
              <a:gd name="connsiteY88" fmla="*/ 1269480 h 2574391"/>
              <a:gd name="connsiteX89" fmla="*/ 33120 w 5049473"/>
              <a:gd name="connsiteY89" fmla="*/ 1305766 h 2574391"/>
              <a:gd name="connsiteX90" fmla="*/ 18606 w 5049473"/>
              <a:gd name="connsiteY90" fmla="*/ 1327538 h 2574391"/>
              <a:gd name="connsiteX91" fmla="*/ 4092 w 5049473"/>
              <a:gd name="connsiteY91" fmla="*/ 1386320 h 2574391"/>
              <a:gd name="connsiteX92" fmla="*/ 3729 w 5049473"/>
              <a:gd name="connsiteY92" fmla="*/ 1442926 h 2574391"/>
              <a:gd name="connsiteX93" fmla="*/ 47635 w 5049473"/>
              <a:gd name="connsiteY93" fmla="*/ 1501709 h 2574391"/>
              <a:gd name="connsiteX94" fmla="*/ 91177 w 5049473"/>
              <a:gd name="connsiteY94" fmla="*/ 1530738 h 2574391"/>
              <a:gd name="connsiteX95" fmla="*/ 127100 w 5049473"/>
              <a:gd name="connsiteY95" fmla="*/ 1575006 h 2574391"/>
              <a:gd name="connsiteX96" fmla="*/ 171006 w 5049473"/>
              <a:gd name="connsiteY96" fmla="*/ 1588795 h 2574391"/>
              <a:gd name="connsiteX97" fmla="*/ 228337 w 5049473"/>
              <a:gd name="connsiteY97" fmla="*/ 1568475 h 2574391"/>
              <a:gd name="connsiteX98" fmla="*/ 236683 w 5049473"/>
              <a:gd name="connsiteY98" fmla="*/ 1490460 h 2574391"/>
              <a:gd name="connsiteX99" fmla="*/ 157217 w 5049473"/>
              <a:gd name="connsiteY99" fmla="*/ 1472318 h 2574391"/>
              <a:gd name="connsiteX100" fmla="*/ 105692 w 5049473"/>
              <a:gd name="connsiteY100" fmla="*/ 1508966 h 2574391"/>
              <a:gd name="connsiteX101" fmla="*/ 105692 w 5049473"/>
              <a:gd name="connsiteY101" fmla="*/ 1704909 h 2574391"/>
              <a:gd name="connsiteX102" fmla="*/ 141615 w 5049473"/>
              <a:gd name="connsiteY102" fmla="*/ 1756072 h 2574391"/>
              <a:gd name="connsiteX103" fmla="*/ 192777 w 5049473"/>
              <a:gd name="connsiteY103" fmla="*/ 1799252 h 2574391"/>
              <a:gd name="connsiteX104" fmla="*/ 250835 w 5049473"/>
              <a:gd name="connsiteY104" fmla="*/ 1835538 h 2574391"/>
              <a:gd name="connsiteX105" fmla="*/ 359692 w 5049473"/>
              <a:gd name="connsiteY105" fmla="*/ 1828280 h 2574391"/>
              <a:gd name="connsiteX106" fmla="*/ 394163 w 5049473"/>
              <a:gd name="connsiteY106" fmla="*/ 1803243 h 2574391"/>
              <a:gd name="connsiteX107" fmla="*/ 410492 w 5049473"/>
              <a:gd name="connsiteY107" fmla="*/ 1704909 h 2574391"/>
              <a:gd name="connsiteX108" fmla="*/ 366949 w 5049473"/>
              <a:gd name="connsiteY108" fmla="*/ 1690395 h 2574391"/>
              <a:gd name="connsiteX109" fmla="*/ 316149 w 5049473"/>
              <a:gd name="connsiteY109" fmla="*/ 1697652 h 2574391"/>
              <a:gd name="connsiteX110" fmla="*/ 279863 w 5049473"/>
              <a:gd name="connsiteY110" fmla="*/ 1726680 h 2574391"/>
              <a:gd name="connsiteX111" fmla="*/ 265349 w 5049473"/>
              <a:gd name="connsiteY111" fmla="*/ 1791995 h 2574391"/>
              <a:gd name="connsiteX112" fmla="*/ 276235 w 5049473"/>
              <a:gd name="connsiteY112" fmla="*/ 1945846 h 2574391"/>
              <a:gd name="connsiteX113" fmla="*/ 331026 w 5049473"/>
              <a:gd name="connsiteY113" fmla="*/ 1991203 h 2574391"/>
              <a:gd name="connsiteX114" fmla="*/ 417749 w 5049473"/>
              <a:gd name="connsiteY114" fmla="*/ 2009709 h 2574391"/>
              <a:gd name="connsiteX115" fmla="*/ 526606 w 5049473"/>
              <a:gd name="connsiteY115" fmla="*/ 2002452 h 2574391"/>
              <a:gd name="connsiteX116" fmla="*/ 555635 w 5049473"/>
              <a:gd name="connsiteY116" fmla="*/ 1980680 h 2574391"/>
              <a:gd name="connsiteX117" fmla="*/ 599177 w 5049473"/>
              <a:gd name="connsiteY117" fmla="*/ 1951652 h 2574391"/>
              <a:gd name="connsiteX118" fmla="*/ 628206 w 5049473"/>
              <a:gd name="connsiteY118" fmla="*/ 1908109 h 2574391"/>
              <a:gd name="connsiteX119" fmla="*/ 613692 w 5049473"/>
              <a:gd name="connsiteY119" fmla="*/ 1842795 h 2574391"/>
              <a:gd name="connsiteX120" fmla="*/ 570149 w 5049473"/>
              <a:gd name="connsiteY120" fmla="*/ 1799252 h 2574391"/>
              <a:gd name="connsiteX121" fmla="*/ 528057 w 5049473"/>
              <a:gd name="connsiteY121" fmla="*/ 1807235 h 2574391"/>
              <a:gd name="connsiteX122" fmla="*/ 481249 w 5049473"/>
              <a:gd name="connsiteY122" fmla="*/ 1905206 h 2574391"/>
              <a:gd name="connsiteX123" fmla="*/ 555635 w 5049473"/>
              <a:gd name="connsiteY123" fmla="*/ 2002452 h 2574391"/>
              <a:gd name="connsiteX124" fmla="*/ 570149 w 5049473"/>
              <a:gd name="connsiteY124" fmla="*/ 2024223 h 2574391"/>
              <a:gd name="connsiteX125" fmla="*/ 700777 w 5049473"/>
              <a:gd name="connsiteY125" fmla="*/ 2075023 h 2574391"/>
              <a:gd name="connsiteX126" fmla="*/ 969292 w 5049473"/>
              <a:gd name="connsiteY126" fmla="*/ 2154852 h 2574391"/>
              <a:gd name="connsiteX127" fmla="*/ 1110534 w 5049473"/>
              <a:gd name="connsiteY127" fmla="*/ 2153673 h 2574391"/>
              <a:gd name="connsiteX128" fmla="*/ 1259033 w 5049473"/>
              <a:gd name="connsiteY128" fmla="*/ 2060237 h 2574391"/>
              <a:gd name="connsiteX129" fmla="*/ 1331514 w 5049473"/>
              <a:gd name="connsiteY129" fmla="*/ 1952559 h 2574391"/>
              <a:gd name="connsiteX130" fmla="*/ 1291418 w 5049473"/>
              <a:gd name="connsiteY130" fmla="*/ 1838440 h 2574391"/>
              <a:gd name="connsiteX131" fmla="*/ 1219482 w 5049473"/>
              <a:gd name="connsiteY131" fmla="*/ 1811498 h 2574391"/>
              <a:gd name="connsiteX132" fmla="*/ 1146820 w 5049473"/>
              <a:gd name="connsiteY132" fmla="*/ 1832272 h 2574391"/>
              <a:gd name="connsiteX133" fmla="*/ 1107177 w 5049473"/>
              <a:gd name="connsiteY133" fmla="*/ 1900852 h 2574391"/>
              <a:gd name="connsiteX134" fmla="*/ 1123506 w 5049473"/>
              <a:gd name="connsiteY134" fmla="*/ 2009709 h 2574391"/>
              <a:gd name="connsiteX135" fmla="*/ 1016282 w 5049473"/>
              <a:gd name="connsiteY135" fmla="*/ 1975782 h 2574391"/>
              <a:gd name="connsiteX136" fmla="*/ 1000679 w 5049473"/>
              <a:gd name="connsiteY136" fmla="*/ 1844972 h 2574391"/>
              <a:gd name="connsiteX137" fmla="*/ 1108629 w 5049473"/>
              <a:gd name="connsiteY137" fmla="*/ 1717337 h 2574391"/>
              <a:gd name="connsiteX138" fmla="*/ 1230549 w 5049473"/>
              <a:gd name="connsiteY138" fmla="*/ 1697652 h 2574391"/>
              <a:gd name="connsiteX139" fmla="*/ 1339406 w 5049473"/>
              <a:gd name="connsiteY139" fmla="*/ 1704909 h 2574391"/>
              <a:gd name="connsiteX140" fmla="*/ 1426492 w 5049473"/>
              <a:gd name="connsiteY140" fmla="*/ 1748452 h 2574391"/>
              <a:gd name="connsiteX141" fmla="*/ 1502692 w 5049473"/>
              <a:gd name="connsiteY141" fmla="*/ 1858760 h 2574391"/>
              <a:gd name="connsiteX142" fmla="*/ 1503417 w 5049473"/>
              <a:gd name="connsiteY142" fmla="*/ 1976326 h 2574391"/>
              <a:gd name="connsiteX143" fmla="*/ 1463866 w 5049473"/>
              <a:gd name="connsiteY143" fmla="*/ 2053615 h 2574391"/>
              <a:gd name="connsiteX144" fmla="*/ 1404720 w 5049473"/>
              <a:gd name="connsiteY144" fmla="*/ 2169366 h 2574391"/>
              <a:gd name="connsiteX145" fmla="*/ 1383675 w 5049473"/>
              <a:gd name="connsiteY145" fmla="*/ 2296185 h 2574391"/>
              <a:gd name="connsiteX146" fmla="*/ 1422410 w 5049473"/>
              <a:gd name="connsiteY146" fmla="*/ 2452213 h 2574391"/>
              <a:gd name="connsiteX147" fmla="*/ 1652189 w 5049473"/>
              <a:gd name="connsiteY147" fmla="*/ 2557533 h 2574391"/>
              <a:gd name="connsiteX148" fmla="*/ 1796152 w 5049473"/>
              <a:gd name="connsiteY148" fmla="*/ 2530137 h 2574391"/>
              <a:gd name="connsiteX149" fmla="*/ 2006337 w 5049473"/>
              <a:gd name="connsiteY149" fmla="*/ 2321766 h 2574391"/>
              <a:gd name="connsiteX150" fmla="*/ 2043349 w 5049473"/>
              <a:gd name="connsiteY150" fmla="*/ 2118566 h 2574391"/>
              <a:gd name="connsiteX151" fmla="*/ 2102495 w 5049473"/>
              <a:gd name="connsiteY151" fmla="*/ 1994469 h 2574391"/>
              <a:gd name="connsiteX152" fmla="*/ 2221512 w 5049473"/>
              <a:gd name="connsiteY152" fmla="*/ 1885975 h 2574391"/>
              <a:gd name="connsiteX153" fmla="*/ 2333362 w 5049473"/>
              <a:gd name="connsiteY153" fmla="*/ 1873365 h 2574391"/>
              <a:gd name="connsiteX154" fmla="*/ 2398949 w 5049473"/>
              <a:gd name="connsiteY154" fmla="*/ 1886338 h 2574391"/>
              <a:gd name="connsiteX155" fmla="*/ 2457006 w 5049473"/>
              <a:gd name="connsiteY155" fmla="*/ 1937138 h 2574391"/>
              <a:gd name="connsiteX156" fmla="*/ 2493292 w 5049473"/>
              <a:gd name="connsiteY156" fmla="*/ 1980680 h 2574391"/>
              <a:gd name="connsiteX157" fmla="*/ 2533387 w 5049473"/>
              <a:gd name="connsiteY157" fmla="*/ 2070850 h 2574391"/>
              <a:gd name="connsiteX158" fmla="*/ 2542550 w 5049473"/>
              <a:gd name="connsiteY158" fmla="*/ 2186783 h 2574391"/>
              <a:gd name="connsiteX159" fmla="*/ 2476600 w 5049473"/>
              <a:gd name="connsiteY159" fmla="*/ 2276772 h 2574391"/>
              <a:gd name="connsiteX160" fmla="*/ 2332092 w 5049473"/>
              <a:gd name="connsiteY160" fmla="*/ 2284845 h 2574391"/>
              <a:gd name="connsiteX161" fmla="*/ 2435144 w 5049473"/>
              <a:gd name="connsiteY161" fmla="*/ 2156666 h 2574391"/>
              <a:gd name="connsiteX162" fmla="*/ 2379899 w 5049473"/>
              <a:gd name="connsiteY162" fmla="*/ 2052435 h 2574391"/>
              <a:gd name="connsiteX163" fmla="*/ 2275577 w 5049473"/>
              <a:gd name="connsiteY163" fmla="*/ 2024223 h 2574391"/>
              <a:gd name="connsiteX164" fmla="*/ 2152206 w 5049473"/>
              <a:gd name="connsiteY164" fmla="*/ 2118566 h 2574391"/>
              <a:gd name="connsiteX165" fmla="*/ 2130435 w 5049473"/>
              <a:gd name="connsiteY165" fmla="*/ 2358052 h 2574391"/>
              <a:gd name="connsiteX166" fmla="*/ 2209265 w 5049473"/>
              <a:gd name="connsiteY166" fmla="*/ 2471898 h 2574391"/>
              <a:gd name="connsiteX167" fmla="*/ 2319120 w 5049473"/>
              <a:gd name="connsiteY167" fmla="*/ 2539480 h 2574391"/>
              <a:gd name="connsiteX168" fmla="*/ 2532662 w 5049473"/>
              <a:gd name="connsiteY168" fmla="*/ 2572682 h 2574391"/>
              <a:gd name="connsiteX169" fmla="*/ 2587635 w 5049473"/>
              <a:gd name="connsiteY169" fmla="*/ 2488680 h 2574391"/>
              <a:gd name="connsiteX170" fmla="*/ 2594892 w 5049473"/>
              <a:gd name="connsiteY170" fmla="*/ 2416109 h 2574391"/>
              <a:gd name="connsiteX171" fmla="*/ 2790835 w 5049473"/>
              <a:gd name="connsiteY171" fmla="*/ 2459652 h 2574391"/>
              <a:gd name="connsiteX172" fmla="*/ 2767612 w 5049473"/>
              <a:gd name="connsiteY172" fmla="*/ 2272145 h 2574391"/>
              <a:gd name="connsiteX173" fmla="*/ 2980246 w 5049473"/>
              <a:gd name="connsiteY173" fmla="*/ 2288837 h 2574391"/>
              <a:gd name="connsiteX174" fmla="*/ 2916474 w 5049473"/>
              <a:gd name="connsiteY174" fmla="*/ 2071576 h 2574391"/>
              <a:gd name="connsiteX175" fmla="*/ 3146435 w 5049473"/>
              <a:gd name="connsiteY175" fmla="*/ 2045995 h 2574391"/>
              <a:gd name="connsiteX176" fmla="*/ 3023063 w 5049473"/>
              <a:gd name="connsiteY176" fmla="*/ 1850052 h 2574391"/>
              <a:gd name="connsiteX177" fmla="*/ 3251300 w 5049473"/>
              <a:gd name="connsiteY177" fmla="*/ 1833179 h 2574391"/>
              <a:gd name="connsiteX178" fmla="*/ 3091099 w 5049473"/>
              <a:gd name="connsiteY178" fmla="*/ 1654109 h 2574391"/>
              <a:gd name="connsiteX179" fmla="*/ 3298835 w 5049473"/>
              <a:gd name="connsiteY179" fmla="*/ 1574280 h 2574391"/>
              <a:gd name="connsiteX180" fmla="*/ 3119402 w 5049473"/>
              <a:gd name="connsiteY180" fmla="*/ 1427233 h 2574391"/>
              <a:gd name="connsiteX181" fmla="*/ 3313349 w 5049473"/>
              <a:gd name="connsiteY181" fmla="*/ 1269480 h 2574391"/>
              <a:gd name="connsiteX182" fmla="*/ 3097993 w 5049473"/>
              <a:gd name="connsiteY182" fmla="*/ 1179401 h 2574391"/>
              <a:gd name="connsiteX183" fmla="*/ 3255292 w 5049473"/>
              <a:gd name="connsiteY183" fmla="*/ 1000966 h 2574391"/>
              <a:gd name="connsiteX184" fmla="*/ 3028325 w 5049473"/>
              <a:gd name="connsiteY184" fmla="*/ 929937 h 2574391"/>
              <a:gd name="connsiteX185" fmla="*/ 3131920 w 5049473"/>
              <a:gd name="connsiteY185" fmla="*/ 710680 h 2574391"/>
              <a:gd name="connsiteX186" fmla="*/ 2892435 w 5049473"/>
              <a:gd name="connsiteY186" fmla="*/ 652623 h 2574391"/>
              <a:gd name="connsiteX187" fmla="*/ 2976527 w 5049473"/>
              <a:gd name="connsiteY187" fmla="*/ 470741 h 2574391"/>
              <a:gd name="connsiteX188" fmla="*/ 2736950 w 5049473"/>
              <a:gd name="connsiteY188" fmla="*/ 453233 h 2574391"/>
              <a:gd name="connsiteX189" fmla="*/ 2725520 w 5049473"/>
              <a:gd name="connsiteY189" fmla="*/ 297023 h 2574391"/>
              <a:gd name="connsiteX190" fmla="*/ 2711006 w 5049473"/>
              <a:gd name="connsiteY190" fmla="*/ 238966 h 2574391"/>
              <a:gd name="connsiteX0" fmla="*/ 4779292 w 5049473"/>
              <a:gd name="connsiteY0" fmla="*/ 514738 h 2574391"/>
              <a:gd name="connsiteX1" fmla="*/ 4821292 w 5049473"/>
              <a:gd name="connsiteY1" fmla="*/ 565900 h 2574391"/>
              <a:gd name="connsiteX2" fmla="*/ 4891596 w 5049473"/>
              <a:gd name="connsiteY2" fmla="*/ 551023 h 2574391"/>
              <a:gd name="connsiteX3" fmla="*/ 4895406 w 5049473"/>
              <a:gd name="connsiteY3" fmla="*/ 471195 h 2574391"/>
              <a:gd name="connsiteX4" fmla="*/ 4843880 w 5049473"/>
              <a:gd name="connsiteY4" fmla="*/ 423479 h 2574391"/>
              <a:gd name="connsiteX5" fmla="*/ 4750263 w 5049473"/>
              <a:gd name="connsiteY5" fmla="*/ 427652 h 2574391"/>
              <a:gd name="connsiteX6" fmla="*/ 4684223 w 5049473"/>
              <a:gd name="connsiteY6" fmla="*/ 528435 h 2574391"/>
              <a:gd name="connsiteX7" fmla="*/ 4706720 w 5049473"/>
              <a:gd name="connsiteY7" fmla="*/ 674395 h 2574391"/>
              <a:gd name="connsiteX8" fmla="*/ 4801063 w 5049473"/>
              <a:gd name="connsiteY8" fmla="*/ 739709 h 2574391"/>
              <a:gd name="connsiteX9" fmla="*/ 4915000 w 5049473"/>
              <a:gd name="connsiteY9" fmla="*/ 721385 h 2574391"/>
              <a:gd name="connsiteX10" fmla="*/ 5038190 w 5049473"/>
              <a:gd name="connsiteY10" fmla="*/ 586946 h 2574391"/>
              <a:gd name="connsiteX11" fmla="*/ 5035106 w 5049473"/>
              <a:gd name="connsiteY11" fmla="*/ 445432 h 2574391"/>
              <a:gd name="connsiteX12" fmla="*/ 4960720 w 5049473"/>
              <a:gd name="connsiteY12" fmla="*/ 318795 h 2574391"/>
              <a:gd name="connsiteX13" fmla="*/ 4769676 w 5049473"/>
              <a:gd name="connsiteY13" fmla="*/ 166395 h 2574391"/>
              <a:gd name="connsiteX14" fmla="*/ 4568835 w 5049473"/>
              <a:gd name="connsiteY14" fmla="*/ 72052 h 2574391"/>
              <a:gd name="connsiteX15" fmla="*/ 4264035 w 5049473"/>
              <a:gd name="connsiteY15" fmla="*/ 6738 h 2574391"/>
              <a:gd name="connsiteX16" fmla="*/ 3939822 w 5049473"/>
              <a:gd name="connsiteY16" fmla="*/ 9550 h 2574391"/>
              <a:gd name="connsiteX17" fmla="*/ 3722380 w 5049473"/>
              <a:gd name="connsiteY17" fmla="*/ 72778 h 2574391"/>
              <a:gd name="connsiteX18" fmla="*/ 3547755 w 5049473"/>
              <a:gd name="connsiteY18" fmla="*/ 254932 h 2574391"/>
              <a:gd name="connsiteX19" fmla="*/ 3502035 w 5049473"/>
              <a:gd name="connsiteY19" fmla="*/ 427652 h 2574391"/>
              <a:gd name="connsiteX20" fmla="*/ 3501672 w 5049473"/>
              <a:gd name="connsiteY20" fmla="*/ 560095 h 2574391"/>
              <a:gd name="connsiteX21" fmla="*/ 3554649 w 5049473"/>
              <a:gd name="connsiteY21" fmla="*/ 674395 h 2574391"/>
              <a:gd name="connsiteX22" fmla="*/ 3638106 w 5049473"/>
              <a:gd name="connsiteY22" fmla="*/ 736806 h 2574391"/>
              <a:gd name="connsiteX23" fmla="*/ 3756397 w 5049473"/>
              <a:gd name="connsiteY23" fmla="*/ 759303 h 2574391"/>
              <a:gd name="connsiteX24" fmla="*/ 3886663 w 5049473"/>
              <a:gd name="connsiteY24" fmla="*/ 746966 h 2574391"/>
              <a:gd name="connsiteX25" fmla="*/ 3980643 w 5049473"/>
              <a:gd name="connsiteY25" fmla="*/ 665686 h 2574391"/>
              <a:gd name="connsiteX26" fmla="*/ 4000237 w 5049473"/>
              <a:gd name="connsiteY26" fmla="*/ 584043 h 2574391"/>
              <a:gd name="connsiteX27" fmla="*/ 3943450 w 5049473"/>
              <a:gd name="connsiteY27" fmla="*/ 487160 h 2574391"/>
              <a:gd name="connsiteX28" fmla="*/ 3866706 w 5049473"/>
              <a:gd name="connsiteY28" fmla="*/ 455229 h 2574391"/>
              <a:gd name="connsiteX29" fmla="*/ 3801120 w 5049473"/>
              <a:gd name="connsiteY29" fmla="*/ 466659 h 2574391"/>
              <a:gd name="connsiteX30" fmla="*/ 3763292 w 5049473"/>
              <a:gd name="connsiteY30" fmla="*/ 536509 h 2574391"/>
              <a:gd name="connsiteX31" fmla="*/ 3770005 w 5049473"/>
              <a:gd name="connsiteY31" fmla="*/ 633845 h 2574391"/>
              <a:gd name="connsiteX32" fmla="*/ 3681286 w 5049473"/>
              <a:gd name="connsiteY32" fmla="*/ 546669 h 2574391"/>
              <a:gd name="connsiteX33" fmla="*/ 3668949 w 5049473"/>
              <a:gd name="connsiteY33" fmla="*/ 442166 h 2574391"/>
              <a:gd name="connsiteX34" fmla="*/ 3724285 w 5049473"/>
              <a:gd name="connsiteY34" fmla="*/ 353992 h 2574391"/>
              <a:gd name="connsiteX35" fmla="*/ 3827427 w 5049473"/>
              <a:gd name="connsiteY35" fmla="*/ 318069 h 2574391"/>
              <a:gd name="connsiteX36" fmla="*/ 3959235 w 5049473"/>
              <a:gd name="connsiteY36" fmla="*/ 340566 h 2574391"/>
              <a:gd name="connsiteX37" fmla="*/ 4097120 w 5049473"/>
              <a:gd name="connsiteY37" fmla="*/ 485709 h 2574391"/>
              <a:gd name="connsiteX38" fmla="*/ 4111997 w 5049473"/>
              <a:gd name="connsiteY38" fmla="*/ 627586 h 2574391"/>
              <a:gd name="connsiteX39" fmla="*/ 4060835 w 5049473"/>
              <a:gd name="connsiteY39" fmla="*/ 775995 h 2574391"/>
              <a:gd name="connsiteX40" fmla="*/ 3946897 w 5049473"/>
              <a:gd name="connsiteY40" fmla="*/ 858000 h 2574391"/>
              <a:gd name="connsiteX41" fmla="*/ 3780255 w 5049473"/>
              <a:gd name="connsiteY41" fmla="*/ 892472 h 2574391"/>
              <a:gd name="connsiteX42" fmla="*/ 3567349 w 5049473"/>
              <a:gd name="connsiteY42" fmla="*/ 870338 h 2574391"/>
              <a:gd name="connsiteX43" fmla="*/ 3353626 w 5049473"/>
              <a:gd name="connsiteY43" fmla="*/ 705873 h 2574391"/>
              <a:gd name="connsiteX44" fmla="*/ 3189252 w 5049473"/>
              <a:gd name="connsiteY44" fmla="*/ 389915 h 2574391"/>
              <a:gd name="connsiteX45" fmla="*/ 3013629 w 5049473"/>
              <a:gd name="connsiteY45" fmla="*/ 211389 h 2574391"/>
              <a:gd name="connsiteX46" fmla="*/ 2684880 w 5049473"/>
              <a:gd name="connsiteY46" fmla="*/ 71326 h 2574391"/>
              <a:gd name="connsiteX47" fmla="*/ 2275577 w 5049473"/>
              <a:gd name="connsiteY47" fmla="*/ 28509 h 2574391"/>
              <a:gd name="connsiteX48" fmla="*/ 1745443 w 5049473"/>
              <a:gd name="connsiteY48" fmla="*/ 58626 h 2574391"/>
              <a:gd name="connsiteX49" fmla="*/ 1275906 w 5049473"/>
              <a:gd name="connsiteY49" fmla="*/ 154783 h 2574391"/>
              <a:gd name="connsiteX50" fmla="*/ 969292 w 5049473"/>
              <a:gd name="connsiteY50" fmla="*/ 267995 h 2574391"/>
              <a:gd name="connsiteX51" fmla="*/ 763189 w 5049473"/>
              <a:gd name="connsiteY51" fmla="*/ 427289 h 2574391"/>
              <a:gd name="connsiteX52" fmla="*/ 693520 w 5049473"/>
              <a:gd name="connsiteY52" fmla="*/ 507480 h 2574391"/>
              <a:gd name="connsiteX53" fmla="*/ 664492 w 5049473"/>
              <a:gd name="connsiteY53" fmla="*/ 551023 h 2574391"/>
              <a:gd name="connsiteX54" fmla="*/ 642720 w 5049473"/>
              <a:gd name="connsiteY54" fmla="*/ 616338 h 2574391"/>
              <a:gd name="connsiteX55" fmla="*/ 651792 w 5049473"/>
              <a:gd name="connsiteY55" fmla="*/ 747692 h 2574391"/>
              <a:gd name="connsiteX56" fmla="*/ 700052 w 5049473"/>
              <a:gd name="connsiteY56" fmla="*/ 811192 h 2574391"/>
              <a:gd name="connsiteX57" fmla="*/ 751577 w 5049473"/>
              <a:gd name="connsiteY57" fmla="*/ 811555 h 2574391"/>
              <a:gd name="connsiteX58" fmla="*/ 775889 w 5049473"/>
              <a:gd name="connsiteY58" fmla="*/ 755675 h 2574391"/>
              <a:gd name="connsiteX59" fmla="*/ 764640 w 5049473"/>
              <a:gd name="connsiteY59" fmla="*/ 686006 h 2574391"/>
              <a:gd name="connsiteX60" fmla="*/ 704769 w 5049473"/>
              <a:gd name="connsiteY60" fmla="*/ 651172 h 2574391"/>
              <a:gd name="connsiteX61" fmla="*/ 567246 w 5049473"/>
              <a:gd name="connsiteY61" fmla="*/ 645729 h 2574391"/>
              <a:gd name="connsiteX62" fmla="*/ 468549 w 5049473"/>
              <a:gd name="connsiteY62" fmla="*/ 688909 h 2574391"/>
              <a:gd name="connsiteX63" fmla="*/ 446777 w 5049473"/>
              <a:gd name="connsiteY63" fmla="*/ 761480 h 2574391"/>
              <a:gd name="connsiteX64" fmla="*/ 475806 w 5049473"/>
              <a:gd name="connsiteY64" fmla="*/ 855823 h 2574391"/>
              <a:gd name="connsiteX65" fmla="*/ 533863 w 5049473"/>
              <a:gd name="connsiteY65" fmla="*/ 848566 h 2574391"/>
              <a:gd name="connsiteX66" fmla="*/ 541120 w 5049473"/>
              <a:gd name="connsiteY66" fmla="*/ 826795 h 2574391"/>
              <a:gd name="connsiteX67" fmla="*/ 519349 w 5049473"/>
              <a:gd name="connsiteY67" fmla="*/ 746966 h 2574391"/>
              <a:gd name="connsiteX68" fmla="*/ 497577 w 5049473"/>
              <a:gd name="connsiteY68" fmla="*/ 732452 h 2574391"/>
              <a:gd name="connsiteX69" fmla="*/ 352435 w 5049473"/>
              <a:gd name="connsiteY69" fmla="*/ 739709 h 2574391"/>
              <a:gd name="connsiteX70" fmla="*/ 252286 w 5049473"/>
              <a:gd name="connsiteY70" fmla="*/ 797766 h 2574391"/>
              <a:gd name="connsiteX71" fmla="*/ 192777 w 5049473"/>
              <a:gd name="connsiteY71" fmla="*/ 899366 h 2574391"/>
              <a:gd name="connsiteX72" fmla="*/ 187335 w 5049473"/>
              <a:gd name="connsiteY72" fmla="*/ 1033260 h 2574391"/>
              <a:gd name="connsiteX73" fmla="*/ 218177 w 5049473"/>
              <a:gd name="connsiteY73" fmla="*/ 1077529 h 2574391"/>
              <a:gd name="connsiteX74" fmla="*/ 278049 w 5049473"/>
              <a:gd name="connsiteY74" fmla="*/ 1070272 h 2574391"/>
              <a:gd name="connsiteX75" fmla="*/ 297643 w 5049473"/>
              <a:gd name="connsiteY75" fmla="*/ 1029269 h 2574391"/>
              <a:gd name="connsiteX76" fmla="*/ 260995 w 5049473"/>
              <a:gd name="connsiteY76" fmla="*/ 964318 h 2574391"/>
              <a:gd name="connsiteX77" fmla="*/ 172095 w 5049473"/>
              <a:gd name="connsiteY77" fmla="*/ 958875 h 2574391"/>
              <a:gd name="connsiteX78" fmla="*/ 108957 w 5049473"/>
              <a:gd name="connsiteY78" fmla="*/ 1003143 h 2574391"/>
              <a:gd name="connsiteX79" fmla="*/ 54892 w 5049473"/>
              <a:gd name="connsiteY79" fmla="*/ 1073538 h 2574391"/>
              <a:gd name="connsiteX80" fmla="*/ 14252 w 5049473"/>
              <a:gd name="connsiteY80" fmla="*/ 1163526 h 2574391"/>
              <a:gd name="connsiteX81" fmla="*/ 20783 w 5049473"/>
              <a:gd name="connsiteY81" fmla="*/ 1268755 h 2574391"/>
              <a:gd name="connsiteX82" fmla="*/ 69406 w 5049473"/>
              <a:gd name="connsiteY82" fmla="*/ 1320280 h 2574391"/>
              <a:gd name="connsiteX83" fmla="*/ 112949 w 5049473"/>
              <a:gd name="connsiteY83" fmla="*/ 1349309 h 2574391"/>
              <a:gd name="connsiteX84" fmla="*/ 159032 w 5049473"/>
              <a:gd name="connsiteY84" fmla="*/ 1348583 h 2574391"/>
              <a:gd name="connsiteX85" fmla="*/ 217089 w 5049473"/>
              <a:gd name="connsiteY85" fmla="*/ 1323183 h 2574391"/>
              <a:gd name="connsiteX86" fmla="*/ 199672 w 5049473"/>
              <a:gd name="connsiteY86" fmla="*/ 1249886 h 2574391"/>
              <a:gd name="connsiteX87" fmla="*/ 124197 w 5049473"/>
              <a:gd name="connsiteY87" fmla="*/ 1242992 h 2574391"/>
              <a:gd name="connsiteX88" fmla="*/ 54892 w 5049473"/>
              <a:gd name="connsiteY88" fmla="*/ 1269480 h 2574391"/>
              <a:gd name="connsiteX89" fmla="*/ 33120 w 5049473"/>
              <a:gd name="connsiteY89" fmla="*/ 1305766 h 2574391"/>
              <a:gd name="connsiteX90" fmla="*/ 18606 w 5049473"/>
              <a:gd name="connsiteY90" fmla="*/ 1327538 h 2574391"/>
              <a:gd name="connsiteX91" fmla="*/ 4092 w 5049473"/>
              <a:gd name="connsiteY91" fmla="*/ 1386320 h 2574391"/>
              <a:gd name="connsiteX92" fmla="*/ 3729 w 5049473"/>
              <a:gd name="connsiteY92" fmla="*/ 1442926 h 2574391"/>
              <a:gd name="connsiteX93" fmla="*/ 47635 w 5049473"/>
              <a:gd name="connsiteY93" fmla="*/ 1501709 h 2574391"/>
              <a:gd name="connsiteX94" fmla="*/ 91177 w 5049473"/>
              <a:gd name="connsiteY94" fmla="*/ 1530738 h 2574391"/>
              <a:gd name="connsiteX95" fmla="*/ 127100 w 5049473"/>
              <a:gd name="connsiteY95" fmla="*/ 1575006 h 2574391"/>
              <a:gd name="connsiteX96" fmla="*/ 171006 w 5049473"/>
              <a:gd name="connsiteY96" fmla="*/ 1588795 h 2574391"/>
              <a:gd name="connsiteX97" fmla="*/ 228337 w 5049473"/>
              <a:gd name="connsiteY97" fmla="*/ 1568475 h 2574391"/>
              <a:gd name="connsiteX98" fmla="*/ 236683 w 5049473"/>
              <a:gd name="connsiteY98" fmla="*/ 1490460 h 2574391"/>
              <a:gd name="connsiteX99" fmla="*/ 157217 w 5049473"/>
              <a:gd name="connsiteY99" fmla="*/ 1472318 h 2574391"/>
              <a:gd name="connsiteX100" fmla="*/ 105692 w 5049473"/>
              <a:gd name="connsiteY100" fmla="*/ 1508966 h 2574391"/>
              <a:gd name="connsiteX101" fmla="*/ 105692 w 5049473"/>
              <a:gd name="connsiteY101" fmla="*/ 1704909 h 2574391"/>
              <a:gd name="connsiteX102" fmla="*/ 141615 w 5049473"/>
              <a:gd name="connsiteY102" fmla="*/ 1756072 h 2574391"/>
              <a:gd name="connsiteX103" fmla="*/ 192777 w 5049473"/>
              <a:gd name="connsiteY103" fmla="*/ 1799252 h 2574391"/>
              <a:gd name="connsiteX104" fmla="*/ 250835 w 5049473"/>
              <a:gd name="connsiteY104" fmla="*/ 1835538 h 2574391"/>
              <a:gd name="connsiteX105" fmla="*/ 359692 w 5049473"/>
              <a:gd name="connsiteY105" fmla="*/ 1828280 h 2574391"/>
              <a:gd name="connsiteX106" fmla="*/ 394163 w 5049473"/>
              <a:gd name="connsiteY106" fmla="*/ 1803243 h 2574391"/>
              <a:gd name="connsiteX107" fmla="*/ 410492 w 5049473"/>
              <a:gd name="connsiteY107" fmla="*/ 1704909 h 2574391"/>
              <a:gd name="connsiteX108" fmla="*/ 366949 w 5049473"/>
              <a:gd name="connsiteY108" fmla="*/ 1690395 h 2574391"/>
              <a:gd name="connsiteX109" fmla="*/ 316149 w 5049473"/>
              <a:gd name="connsiteY109" fmla="*/ 1697652 h 2574391"/>
              <a:gd name="connsiteX110" fmla="*/ 279863 w 5049473"/>
              <a:gd name="connsiteY110" fmla="*/ 1726680 h 2574391"/>
              <a:gd name="connsiteX111" fmla="*/ 265349 w 5049473"/>
              <a:gd name="connsiteY111" fmla="*/ 1791995 h 2574391"/>
              <a:gd name="connsiteX112" fmla="*/ 276235 w 5049473"/>
              <a:gd name="connsiteY112" fmla="*/ 1945846 h 2574391"/>
              <a:gd name="connsiteX113" fmla="*/ 331026 w 5049473"/>
              <a:gd name="connsiteY113" fmla="*/ 1991203 h 2574391"/>
              <a:gd name="connsiteX114" fmla="*/ 417749 w 5049473"/>
              <a:gd name="connsiteY114" fmla="*/ 2009709 h 2574391"/>
              <a:gd name="connsiteX115" fmla="*/ 526606 w 5049473"/>
              <a:gd name="connsiteY115" fmla="*/ 2002452 h 2574391"/>
              <a:gd name="connsiteX116" fmla="*/ 555635 w 5049473"/>
              <a:gd name="connsiteY116" fmla="*/ 1980680 h 2574391"/>
              <a:gd name="connsiteX117" fmla="*/ 599177 w 5049473"/>
              <a:gd name="connsiteY117" fmla="*/ 1951652 h 2574391"/>
              <a:gd name="connsiteX118" fmla="*/ 628206 w 5049473"/>
              <a:gd name="connsiteY118" fmla="*/ 1908109 h 2574391"/>
              <a:gd name="connsiteX119" fmla="*/ 613692 w 5049473"/>
              <a:gd name="connsiteY119" fmla="*/ 1842795 h 2574391"/>
              <a:gd name="connsiteX120" fmla="*/ 570149 w 5049473"/>
              <a:gd name="connsiteY120" fmla="*/ 1799252 h 2574391"/>
              <a:gd name="connsiteX121" fmla="*/ 528057 w 5049473"/>
              <a:gd name="connsiteY121" fmla="*/ 1807235 h 2574391"/>
              <a:gd name="connsiteX122" fmla="*/ 481249 w 5049473"/>
              <a:gd name="connsiteY122" fmla="*/ 1905206 h 2574391"/>
              <a:gd name="connsiteX123" fmla="*/ 555635 w 5049473"/>
              <a:gd name="connsiteY123" fmla="*/ 2002452 h 2574391"/>
              <a:gd name="connsiteX124" fmla="*/ 570149 w 5049473"/>
              <a:gd name="connsiteY124" fmla="*/ 2024223 h 2574391"/>
              <a:gd name="connsiteX125" fmla="*/ 700777 w 5049473"/>
              <a:gd name="connsiteY125" fmla="*/ 2075023 h 2574391"/>
              <a:gd name="connsiteX126" fmla="*/ 969292 w 5049473"/>
              <a:gd name="connsiteY126" fmla="*/ 2154852 h 2574391"/>
              <a:gd name="connsiteX127" fmla="*/ 1110534 w 5049473"/>
              <a:gd name="connsiteY127" fmla="*/ 2153673 h 2574391"/>
              <a:gd name="connsiteX128" fmla="*/ 1259033 w 5049473"/>
              <a:gd name="connsiteY128" fmla="*/ 2060237 h 2574391"/>
              <a:gd name="connsiteX129" fmla="*/ 1331514 w 5049473"/>
              <a:gd name="connsiteY129" fmla="*/ 1952559 h 2574391"/>
              <a:gd name="connsiteX130" fmla="*/ 1291418 w 5049473"/>
              <a:gd name="connsiteY130" fmla="*/ 1838440 h 2574391"/>
              <a:gd name="connsiteX131" fmla="*/ 1219482 w 5049473"/>
              <a:gd name="connsiteY131" fmla="*/ 1811498 h 2574391"/>
              <a:gd name="connsiteX132" fmla="*/ 1146820 w 5049473"/>
              <a:gd name="connsiteY132" fmla="*/ 1832272 h 2574391"/>
              <a:gd name="connsiteX133" fmla="*/ 1107177 w 5049473"/>
              <a:gd name="connsiteY133" fmla="*/ 1900852 h 2574391"/>
              <a:gd name="connsiteX134" fmla="*/ 1123506 w 5049473"/>
              <a:gd name="connsiteY134" fmla="*/ 2009709 h 2574391"/>
              <a:gd name="connsiteX135" fmla="*/ 1016282 w 5049473"/>
              <a:gd name="connsiteY135" fmla="*/ 1975782 h 2574391"/>
              <a:gd name="connsiteX136" fmla="*/ 1000679 w 5049473"/>
              <a:gd name="connsiteY136" fmla="*/ 1844972 h 2574391"/>
              <a:gd name="connsiteX137" fmla="*/ 1108629 w 5049473"/>
              <a:gd name="connsiteY137" fmla="*/ 1717337 h 2574391"/>
              <a:gd name="connsiteX138" fmla="*/ 1230549 w 5049473"/>
              <a:gd name="connsiteY138" fmla="*/ 1697652 h 2574391"/>
              <a:gd name="connsiteX139" fmla="*/ 1339406 w 5049473"/>
              <a:gd name="connsiteY139" fmla="*/ 1704909 h 2574391"/>
              <a:gd name="connsiteX140" fmla="*/ 1426492 w 5049473"/>
              <a:gd name="connsiteY140" fmla="*/ 1748452 h 2574391"/>
              <a:gd name="connsiteX141" fmla="*/ 1502692 w 5049473"/>
              <a:gd name="connsiteY141" fmla="*/ 1858760 h 2574391"/>
              <a:gd name="connsiteX142" fmla="*/ 1503417 w 5049473"/>
              <a:gd name="connsiteY142" fmla="*/ 1976326 h 2574391"/>
              <a:gd name="connsiteX143" fmla="*/ 1463866 w 5049473"/>
              <a:gd name="connsiteY143" fmla="*/ 2053615 h 2574391"/>
              <a:gd name="connsiteX144" fmla="*/ 1404720 w 5049473"/>
              <a:gd name="connsiteY144" fmla="*/ 2169366 h 2574391"/>
              <a:gd name="connsiteX145" fmla="*/ 1383675 w 5049473"/>
              <a:gd name="connsiteY145" fmla="*/ 2296185 h 2574391"/>
              <a:gd name="connsiteX146" fmla="*/ 1422410 w 5049473"/>
              <a:gd name="connsiteY146" fmla="*/ 2452213 h 2574391"/>
              <a:gd name="connsiteX147" fmla="*/ 1652189 w 5049473"/>
              <a:gd name="connsiteY147" fmla="*/ 2557533 h 2574391"/>
              <a:gd name="connsiteX148" fmla="*/ 1881877 w 5049473"/>
              <a:gd name="connsiteY148" fmla="*/ 2467272 h 2574391"/>
              <a:gd name="connsiteX149" fmla="*/ 2006337 w 5049473"/>
              <a:gd name="connsiteY149" fmla="*/ 2321766 h 2574391"/>
              <a:gd name="connsiteX150" fmla="*/ 2043349 w 5049473"/>
              <a:gd name="connsiteY150" fmla="*/ 2118566 h 2574391"/>
              <a:gd name="connsiteX151" fmla="*/ 2102495 w 5049473"/>
              <a:gd name="connsiteY151" fmla="*/ 1994469 h 2574391"/>
              <a:gd name="connsiteX152" fmla="*/ 2221512 w 5049473"/>
              <a:gd name="connsiteY152" fmla="*/ 1885975 h 2574391"/>
              <a:gd name="connsiteX153" fmla="*/ 2333362 w 5049473"/>
              <a:gd name="connsiteY153" fmla="*/ 1873365 h 2574391"/>
              <a:gd name="connsiteX154" fmla="*/ 2398949 w 5049473"/>
              <a:gd name="connsiteY154" fmla="*/ 1886338 h 2574391"/>
              <a:gd name="connsiteX155" fmla="*/ 2457006 w 5049473"/>
              <a:gd name="connsiteY155" fmla="*/ 1937138 h 2574391"/>
              <a:gd name="connsiteX156" fmla="*/ 2493292 w 5049473"/>
              <a:gd name="connsiteY156" fmla="*/ 1980680 h 2574391"/>
              <a:gd name="connsiteX157" fmla="*/ 2533387 w 5049473"/>
              <a:gd name="connsiteY157" fmla="*/ 2070850 h 2574391"/>
              <a:gd name="connsiteX158" fmla="*/ 2542550 w 5049473"/>
              <a:gd name="connsiteY158" fmla="*/ 2186783 h 2574391"/>
              <a:gd name="connsiteX159" fmla="*/ 2476600 w 5049473"/>
              <a:gd name="connsiteY159" fmla="*/ 2276772 h 2574391"/>
              <a:gd name="connsiteX160" fmla="*/ 2332092 w 5049473"/>
              <a:gd name="connsiteY160" fmla="*/ 2284845 h 2574391"/>
              <a:gd name="connsiteX161" fmla="*/ 2435144 w 5049473"/>
              <a:gd name="connsiteY161" fmla="*/ 2156666 h 2574391"/>
              <a:gd name="connsiteX162" fmla="*/ 2379899 w 5049473"/>
              <a:gd name="connsiteY162" fmla="*/ 2052435 h 2574391"/>
              <a:gd name="connsiteX163" fmla="*/ 2275577 w 5049473"/>
              <a:gd name="connsiteY163" fmla="*/ 2024223 h 2574391"/>
              <a:gd name="connsiteX164" fmla="*/ 2152206 w 5049473"/>
              <a:gd name="connsiteY164" fmla="*/ 2118566 h 2574391"/>
              <a:gd name="connsiteX165" fmla="*/ 2130435 w 5049473"/>
              <a:gd name="connsiteY165" fmla="*/ 2358052 h 2574391"/>
              <a:gd name="connsiteX166" fmla="*/ 2209265 w 5049473"/>
              <a:gd name="connsiteY166" fmla="*/ 2471898 h 2574391"/>
              <a:gd name="connsiteX167" fmla="*/ 2319120 w 5049473"/>
              <a:gd name="connsiteY167" fmla="*/ 2539480 h 2574391"/>
              <a:gd name="connsiteX168" fmla="*/ 2532662 w 5049473"/>
              <a:gd name="connsiteY168" fmla="*/ 2572682 h 2574391"/>
              <a:gd name="connsiteX169" fmla="*/ 2587635 w 5049473"/>
              <a:gd name="connsiteY169" fmla="*/ 2488680 h 2574391"/>
              <a:gd name="connsiteX170" fmla="*/ 2594892 w 5049473"/>
              <a:gd name="connsiteY170" fmla="*/ 2416109 h 2574391"/>
              <a:gd name="connsiteX171" fmla="*/ 2790835 w 5049473"/>
              <a:gd name="connsiteY171" fmla="*/ 2459652 h 2574391"/>
              <a:gd name="connsiteX172" fmla="*/ 2767612 w 5049473"/>
              <a:gd name="connsiteY172" fmla="*/ 2272145 h 2574391"/>
              <a:gd name="connsiteX173" fmla="*/ 2980246 w 5049473"/>
              <a:gd name="connsiteY173" fmla="*/ 2288837 h 2574391"/>
              <a:gd name="connsiteX174" fmla="*/ 2916474 w 5049473"/>
              <a:gd name="connsiteY174" fmla="*/ 2071576 h 2574391"/>
              <a:gd name="connsiteX175" fmla="*/ 3146435 w 5049473"/>
              <a:gd name="connsiteY175" fmla="*/ 2045995 h 2574391"/>
              <a:gd name="connsiteX176" fmla="*/ 3023063 w 5049473"/>
              <a:gd name="connsiteY176" fmla="*/ 1850052 h 2574391"/>
              <a:gd name="connsiteX177" fmla="*/ 3251300 w 5049473"/>
              <a:gd name="connsiteY177" fmla="*/ 1833179 h 2574391"/>
              <a:gd name="connsiteX178" fmla="*/ 3091099 w 5049473"/>
              <a:gd name="connsiteY178" fmla="*/ 1654109 h 2574391"/>
              <a:gd name="connsiteX179" fmla="*/ 3298835 w 5049473"/>
              <a:gd name="connsiteY179" fmla="*/ 1574280 h 2574391"/>
              <a:gd name="connsiteX180" fmla="*/ 3119402 w 5049473"/>
              <a:gd name="connsiteY180" fmla="*/ 1427233 h 2574391"/>
              <a:gd name="connsiteX181" fmla="*/ 3313349 w 5049473"/>
              <a:gd name="connsiteY181" fmla="*/ 1269480 h 2574391"/>
              <a:gd name="connsiteX182" fmla="*/ 3097993 w 5049473"/>
              <a:gd name="connsiteY182" fmla="*/ 1179401 h 2574391"/>
              <a:gd name="connsiteX183" fmla="*/ 3255292 w 5049473"/>
              <a:gd name="connsiteY183" fmla="*/ 1000966 h 2574391"/>
              <a:gd name="connsiteX184" fmla="*/ 3028325 w 5049473"/>
              <a:gd name="connsiteY184" fmla="*/ 929937 h 2574391"/>
              <a:gd name="connsiteX185" fmla="*/ 3131920 w 5049473"/>
              <a:gd name="connsiteY185" fmla="*/ 710680 h 2574391"/>
              <a:gd name="connsiteX186" fmla="*/ 2892435 w 5049473"/>
              <a:gd name="connsiteY186" fmla="*/ 652623 h 2574391"/>
              <a:gd name="connsiteX187" fmla="*/ 2976527 w 5049473"/>
              <a:gd name="connsiteY187" fmla="*/ 470741 h 2574391"/>
              <a:gd name="connsiteX188" fmla="*/ 2736950 w 5049473"/>
              <a:gd name="connsiteY188" fmla="*/ 453233 h 2574391"/>
              <a:gd name="connsiteX189" fmla="*/ 2725520 w 5049473"/>
              <a:gd name="connsiteY189" fmla="*/ 297023 h 2574391"/>
              <a:gd name="connsiteX190" fmla="*/ 2711006 w 5049473"/>
              <a:gd name="connsiteY190" fmla="*/ 238966 h 2574391"/>
              <a:gd name="connsiteX0" fmla="*/ 4779292 w 5049473"/>
              <a:gd name="connsiteY0" fmla="*/ 514738 h 2574391"/>
              <a:gd name="connsiteX1" fmla="*/ 4821292 w 5049473"/>
              <a:gd name="connsiteY1" fmla="*/ 565900 h 2574391"/>
              <a:gd name="connsiteX2" fmla="*/ 4891596 w 5049473"/>
              <a:gd name="connsiteY2" fmla="*/ 551023 h 2574391"/>
              <a:gd name="connsiteX3" fmla="*/ 4895406 w 5049473"/>
              <a:gd name="connsiteY3" fmla="*/ 471195 h 2574391"/>
              <a:gd name="connsiteX4" fmla="*/ 4843880 w 5049473"/>
              <a:gd name="connsiteY4" fmla="*/ 423479 h 2574391"/>
              <a:gd name="connsiteX5" fmla="*/ 4750263 w 5049473"/>
              <a:gd name="connsiteY5" fmla="*/ 427652 h 2574391"/>
              <a:gd name="connsiteX6" fmla="*/ 4684223 w 5049473"/>
              <a:gd name="connsiteY6" fmla="*/ 528435 h 2574391"/>
              <a:gd name="connsiteX7" fmla="*/ 4706720 w 5049473"/>
              <a:gd name="connsiteY7" fmla="*/ 674395 h 2574391"/>
              <a:gd name="connsiteX8" fmla="*/ 4801063 w 5049473"/>
              <a:gd name="connsiteY8" fmla="*/ 739709 h 2574391"/>
              <a:gd name="connsiteX9" fmla="*/ 4915000 w 5049473"/>
              <a:gd name="connsiteY9" fmla="*/ 721385 h 2574391"/>
              <a:gd name="connsiteX10" fmla="*/ 5038190 w 5049473"/>
              <a:gd name="connsiteY10" fmla="*/ 586946 h 2574391"/>
              <a:gd name="connsiteX11" fmla="*/ 5035106 w 5049473"/>
              <a:gd name="connsiteY11" fmla="*/ 445432 h 2574391"/>
              <a:gd name="connsiteX12" fmla="*/ 4960720 w 5049473"/>
              <a:gd name="connsiteY12" fmla="*/ 318795 h 2574391"/>
              <a:gd name="connsiteX13" fmla="*/ 4769676 w 5049473"/>
              <a:gd name="connsiteY13" fmla="*/ 166395 h 2574391"/>
              <a:gd name="connsiteX14" fmla="*/ 4568835 w 5049473"/>
              <a:gd name="connsiteY14" fmla="*/ 72052 h 2574391"/>
              <a:gd name="connsiteX15" fmla="*/ 4264035 w 5049473"/>
              <a:gd name="connsiteY15" fmla="*/ 6738 h 2574391"/>
              <a:gd name="connsiteX16" fmla="*/ 3939822 w 5049473"/>
              <a:gd name="connsiteY16" fmla="*/ 9550 h 2574391"/>
              <a:gd name="connsiteX17" fmla="*/ 3722380 w 5049473"/>
              <a:gd name="connsiteY17" fmla="*/ 72778 h 2574391"/>
              <a:gd name="connsiteX18" fmla="*/ 3547755 w 5049473"/>
              <a:gd name="connsiteY18" fmla="*/ 254932 h 2574391"/>
              <a:gd name="connsiteX19" fmla="*/ 3502035 w 5049473"/>
              <a:gd name="connsiteY19" fmla="*/ 427652 h 2574391"/>
              <a:gd name="connsiteX20" fmla="*/ 3501672 w 5049473"/>
              <a:gd name="connsiteY20" fmla="*/ 560095 h 2574391"/>
              <a:gd name="connsiteX21" fmla="*/ 3554649 w 5049473"/>
              <a:gd name="connsiteY21" fmla="*/ 674395 h 2574391"/>
              <a:gd name="connsiteX22" fmla="*/ 3638106 w 5049473"/>
              <a:gd name="connsiteY22" fmla="*/ 736806 h 2574391"/>
              <a:gd name="connsiteX23" fmla="*/ 3756397 w 5049473"/>
              <a:gd name="connsiteY23" fmla="*/ 759303 h 2574391"/>
              <a:gd name="connsiteX24" fmla="*/ 3886663 w 5049473"/>
              <a:gd name="connsiteY24" fmla="*/ 746966 h 2574391"/>
              <a:gd name="connsiteX25" fmla="*/ 3980643 w 5049473"/>
              <a:gd name="connsiteY25" fmla="*/ 665686 h 2574391"/>
              <a:gd name="connsiteX26" fmla="*/ 4000237 w 5049473"/>
              <a:gd name="connsiteY26" fmla="*/ 584043 h 2574391"/>
              <a:gd name="connsiteX27" fmla="*/ 3943450 w 5049473"/>
              <a:gd name="connsiteY27" fmla="*/ 487160 h 2574391"/>
              <a:gd name="connsiteX28" fmla="*/ 3866706 w 5049473"/>
              <a:gd name="connsiteY28" fmla="*/ 455229 h 2574391"/>
              <a:gd name="connsiteX29" fmla="*/ 3801120 w 5049473"/>
              <a:gd name="connsiteY29" fmla="*/ 466659 h 2574391"/>
              <a:gd name="connsiteX30" fmla="*/ 3763292 w 5049473"/>
              <a:gd name="connsiteY30" fmla="*/ 536509 h 2574391"/>
              <a:gd name="connsiteX31" fmla="*/ 3770005 w 5049473"/>
              <a:gd name="connsiteY31" fmla="*/ 633845 h 2574391"/>
              <a:gd name="connsiteX32" fmla="*/ 3681286 w 5049473"/>
              <a:gd name="connsiteY32" fmla="*/ 546669 h 2574391"/>
              <a:gd name="connsiteX33" fmla="*/ 3668949 w 5049473"/>
              <a:gd name="connsiteY33" fmla="*/ 442166 h 2574391"/>
              <a:gd name="connsiteX34" fmla="*/ 3724285 w 5049473"/>
              <a:gd name="connsiteY34" fmla="*/ 353992 h 2574391"/>
              <a:gd name="connsiteX35" fmla="*/ 3827427 w 5049473"/>
              <a:gd name="connsiteY35" fmla="*/ 318069 h 2574391"/>
              <a:gd name="connsiteX36" fmla="*/ 3959235 w 5049473"/>
              <a:gd name="connsiteY36" fmla="*/ 340566 h 2574391"/>
              <a:gd name="connsiteX37" fmla="*/ 4097120 w 5049473"/>
              <a:gd name="connsiteY37" fmla="*/ 485709 h 2574391"/>
              <a:gd name="connsiteX38" fmla="*/ 4111997 w 5049473"/>
              <a:gd name="connsiteY38" fmla="*/ 627586 h 2574391"/>
              <a:gd name="connsiteX39" fmla="*/ 4060835 w 5049473"/>
              <a:gd name="connsiteY39" fmla="*/ 775995 h 2574391"/>
              <a:gd name="connsiteX40" fmla="*/ 3946897 w 5049473"/>
              <a:gd name="connsiteY40" fmla="*/ 858000 h 2574391"/>
              <a:gd name="connsiteX41" fmla="*/ 3780255 w 5049473"/>
              <a:gd name="connsiteY41" fmla="*/ 892472 h 2574391"/>
              <a:gd name="connsiteX42" fmla="*/ 3567349 w 5049473"/>
              <a:gd name="connsiteY42" fmla="*/ 870338 h 2574391"/>
              <a:gd name="connsiteX43" fmla="*/ 3353626 w 5049473"/>
              <a:gd name="connsiteY43" fmla="*/ 705873 h 2574391"/>
              <a:gd name="connsiteX44" fmla="*/ 3189252 w 5049473"/>
              <a:gd name="connsiteY44" fmla="*/ 389915 h 2574391"/>
              <a:gd name="connsiteX45" fmla="*/ 3013629 w 5049473"/>
              <a:gd name="connsiteY45" fmla="*/ 211389 h 2574391"/>
              <a:gd name="connsiteX46" fmla="*/ 2684880 w 5049473"/>
              <a:gd name="connsiteY46" fmla="*/ 71326 h 2574391"/>
              <a:gd name="connsiteX47" fmla="*/ 2275577 w 5049473"/>
              <a:gd name="connsiteY47" fmla="*/ 28509 h 2574391"/>
              <a:gd name="connsiteX48" fmla="*/ 1745443 w 5049473"/>
              <a:gd name="connsiteY48" fmla="*/ 58626 h 2574391"/>
              <a:gd name="connsiteX49" fmla="*/ 1275906 w 5049473"/>
              <a:gd name="connsiteY49" fmla="*/ 154783 h 2574391"/>
              <a:gd name="connsiteX50" fmla="*/ 969292 w 5049473"/>
              <a:gd name="connsiteY50" fmla="*/ 267995 h 2574391"/>
              <a:gd name="connsiteX51" fmla="*/ 763189 w 5049473"/>
              <a:gd name="connsiteY51" fmla="*/ 427289 h 2574391"/>
              <a:gd name="connsiteX52" fmla="*/ 693520 w 5049473"/>
              <a:gd name="connsiteY52" fmla="*/ 507480 h 2574391"/>
              <a:gd name="connsiteX53" fmla="*/ 664492 w 5049473"/>
              <a:gd name="connsiteY53" fmla="*/ 551023 h 2574391"/>
              <a:gd name="connsiteX54" fmla="*/ 642720 w 5049473"/>
              <a:gd name="connsiteY54" fmla="*/ 616338 h 2574391"/>
              <a:gd name="connsiteX55" fmla="*/ 651792 w 5049473"/>
              <a:gd name="connsiteY55" fmla="*/ 747692 h 2574391"/>
              <a:gd name="connsiteX56" fmla="*/ 700052 w 5049473"/>
              <a:gd name="connsiteY56" fmla="*/ 811192 h 2574391"/>
              <a:gd name="connsiteX57" fmla="*/ 751577 w 5049473"/>
              <a:gd name="connsiteY57" fmla="*/ 811555 h 2574391"/>
              <a:gd name="connsiteX58" fmla="*/ 775889 w 5049473"/>
              <a:gd name="connsiteY58" fmla="*/ 755675 h 2574391"/>
              <a:gd name="connsiteX59" fmla="*/ 764640 w 5049473"/>
              <a:gd name="connsiteY59" fmla="*/ 686006 h 2574391"/>
              <a:gd name="connsiteX60" fmla="*/ 704769 w 5049473"/>
              <a:gd name="connsiteY60" fmla="*/ 651172 h 2574391"/>
              <a:gd name="connsiteX61" fmla="*/ 567246 w 5049473"/>
              <a:gd name="connsiteY61" fmla="*/ 645729 h 2574391"/>
              <a:gd name="connsiteX62" fmla="*/ 468549 w 5049473"/>
              <a:gd name="connsiteY62" fmla="*/ 688909 h 2574391"/>
              <a:gd name="connsiteX63" fmla="*/ 446777 w 5049473"/>
              <a:gd name="connsiteY63" fmla="*/ 761480 h 2574391"/>
              <a:gd name="connsiteX64" fmla="*/ 475806 w 5049473"/>
              <a:gd name="connsiteY64" fmla="*/ 855823 h 2574391"/>
              <a:gd name="connsiteX65" fmla="*/ 533863 w 5049473"/>
              <a:gd name="connsiteY65" fmla="*/ 848566 h 2574391"/>
              <a:gd name="connsiteX66" fmla="*/ 541120 w 5049473"/>
              <a:gd name="connsiteY66" fmla="*/ 826795 h 2574391"/>
              <a:gd name="connsiteX67" fmla="*/ 519349 w 5049473"/>
              <a:gd name="connsiteY67" fmla="*/ 746966 h 2574391"/>
              <a:gd name="connsiteX68" fmla="*/ 497577 w 5049473"/>
              <a:gd name="connsiteY68" fmla="*/ 732452 h 2574391"/>
              <a:gd name="connsiteX69" fmla="*/ 352435 w 5049473"/>
              <a:gd name="connsiteY69" fmla="*/ 739709 h 2574391"/>
              <a:gd name="connsiteX70" fmla="*/ 252286 w 5049473"/>
              <a:gd name="connsiteY70" fmla="*/ 797766 h 2574391"/>
              <a:gd name="connsiteX71" fmla="*/ 192777 w 5049473"/>
              <a:gd name="connsiteY71" fmla="*/ 899366 h 2574391"/>
              <a:gd name="connsiteX72" fmla="*/ 187335 w 5049473"/>
              <a:gd name="connsiteY72" fmla="*/ 1033260 h 2574391"/>
              <a:gd name="connsiteX73" fmla="*/ 218177 w 5049473"/>
              <a:gd name="connsiteY73" fmla="*/ 1077529 h 2574391"/>
              <a:gd name="connsiteX74" fmla="*/ 278049 w 5049473"/>
              <a:gd name="connsiteY74" fmla="*/ 1070272 h 2574391"/>
              <a:gd name="connsiteX75" fmla="*/ 297643 w 5049473"/>
              <a:gd name="connsiteY75" fmla="*/ 1029269 h 2574391"/>
              <a:gd name="connsiteX76" fmla="*/ 260995 w 5049473"/>
              <a:gd name="connsiteY76" fmla="*/ 964318 h 2574391"/>
              <a:gd name="connsiteX77" fmla="*/ 172095 w 5049473"/>
              <a:gd name="connsiteY77" fmla="*/ 958875 h 2574391"/>
              <a:gd name="connsiteX78" fmla="*/ 108957 w 5049473"/>
              <a:gd name="connsiteY78" fmla="*/ 1003143 h 2574391"/>
              <a:gd name="connsiteX79" fmla="*/ 54892 w 5049473"/>
              <a:gd name="connsiteY79" fmla="*/ 1073538 h 2574391"/>
              <a:gd name="connsiteX80" fmla="*/ 14252 w 5049473"/>
              <a:gd name="connsiteY80" fmla="*/ 1163526 h 2574391"/>
              <a:gd name="connsiteX81" fmla="*/ 20783 w 5049473"/>
              <a:gd name="connsiteY81" fmla="*/ 1268755 h 2574391"/>
              <a:gd name="connsiteX82" fmla="*/ 69406 w 5049473"/>
              <a:gd name="connsiteY82" fmla="*/ 1320280 h 2574391"/>
              <a:gd name="connsiteX83" fmla="*/ 112949 w 5049473"/>
              <a:gd name="connsiteY83" fmla="*/ 1349309 h 2574391"/>
              <a:gd name="connsiteX84" fmla="*/ 159032 w 5049473"/>
              <a:gd name="connsiteY84" fmla="*/ 1348583 h 2574391"/>
              <a:gd name="connsiteX85" fmla="*/ 217089 w 5049473"/>
              <a:gd name="connsiteY85" fmla="*/ 1323183 h 2574391"/>
              <a:gd name="connsiteX86" fmla="*/ 199672 w 5049473"/>
              <a:gd name="connsiteY86" fmla="*/ 1249886 h 2574391"/>
              <a:gd name="connsiteX87" fmla="*/ 124197 w 5049473"/>
              <a:gd name="connsiteY87" fmla="*/ 1242992 h 2574391"/>
              <a:gd name="connsiteX88" fmla="*/ 54892 w 5049473"/>
              <a:gd name="connsiteY88" fmla="*/ 1269480 h 2574391"/>
              <a:gd name="connsiteX89" fmla="*/ 33120 w 5049473"/>
              <a:gd name="connsiteY89" fmla="*/ 1305766 h 2574391"/>
              <a:gd name="connsiteX90" fmla="*/ 18606 w 5049473"/>
              <a:gd name="connsiteY90" fmla="*/ 1327538 h 2574391"/>
              <a:gd name="connsiteX91" fmla="*/ 4092 w 5049473"/>
              <a:gd name="connsiteY91" fmla="*/ 1386320 h 2574391"/>
              <a:gd name="connsiteX92" fmla="*/ 3729 w 5049473"/>
              <a:gd name="connsiteY92" fmla="*/ 1442926 h 2574391"/>
              <a:gd name="connsiteX93" fmla="*/ 47635 w 5049473"/>
              <a:gd name="connsiteY93" fmla="*/ 1501709 h 2574391"/>
              <a:gd name="connsiteX94" fmla="*/ 91177 w 5049473"/>
              <a:gd name="connsiteY94" fmla="*/ 1530738 h 2574391"/>
              <a:gd name="connsiteX95" fmla="*/ 127100 w 5049473"/>
              <a:gd name="connsiteY95" fmla="*/ 1575006 h 2574391"/>
              <a:gd name="connsiteX96" fmla="*/ 171006 w 5049473"/>
              <a:gd name="connsiteY96" fmla="*/ 1588795 h 2574391"/>
              <a:gd name="connsiteX97" fmla="*/ 228337 w 5049473"/>
              <a:gd name="connsiteY97" fmla="*/ 1568475 h 2574391"/>
              <a:gd name="connsiteX98" fmla="*/ 236683 w 5049473"/>
              <a:gd name="connsiteY98" fmla="*/ 1490460 h 2574391"/>
              <a:gd name="connsiteX99" fmla="*/ 157217 w 5049473"/>
              <a:gd name="connsiteY99" fmla="*/ 1472318 h 2574391"/>
              <a:gd name="connsiteX100" fmla="*/ 105692 w 5049473"/>
              <a:gd name="connsiteY100" fmla="*/ 1508966 h 2574391"/>
              <a:gd name="connsiteX101" fmla="*/ 105692 w 5049473"/>
              <a:gd name="connsiteY101" fmla="*/ 1704909 h 2574391"/>
              <a:gd name="connsiteX102" fmla="*/ 141615 w 5049473"/>
              <a:gd name="connsiteY102" fmla="*/ 1756072 h 2574391"/>
              <a:gd name="connsiteX103" fmla="*/ 192777 w 5049473"/>
              <a:gd name="connsiteY103" fmla="*/ 1799252 h 2574391"/>
              <a:gd name="connsiteX104" fmla="*/ 250835 w 5049473"/>
              <a:gd name="connsiteY104" fmla="*/ 1835538 h 2574391"/>
              <a:gd name="connsiteX105" fmla="*/ 359692 w 5049473"/>
              <a:gd name="connsiteY105" fmla="*/ 1828280 h 2574391"/>
              <a:gd name="connsiteX106" fmla="*/ 394163 w 5049473"/>
              <a:gd name="connsiteY106" fmla="*/ 1803243 h 2574391"/>
              <a:gd name="connsiteX107" fmla="*/ 410492 w 5049473"/>
              <a:gd name="connsiteY107" fmla="*/ 1704909 h 2574391"/>
              <a:gd name="connsiteX108" fmla="*/ 366949 w 5049473"/>
              <a:gd name="connsiteY108" fmla="*/ 1690395 h 2574391"/>
              <a:gd name="connsiteX109" fmla="*/ 316149 w 5049473"/>
              <a:gd name="connsiteY109" fmla="*/ 1697652 h 2574391"/>
              <a:gd name="connsiteX110" fmla="*/ 279863 w 5049473"/>
              <a:gd name="connsiteY110" fmla="*/ 1726680 h 2574391"/>
              <a:gd name="connsiteX111" fmla="*/ 265349 w 5049473"/>
              <a:gd name="connsiteY111" fmla="*/ 1791995 h 2574391"/>
              <a:gd name="connsiteX112" fmla="*/ 276235 w 5049473"/>
              <a:gd name="connsiteY112" fmla="*/ 1945846 h 2574391"/>
              <a:gd name="connsiteX113" fmla="*/ 331026 w 5049473"/>
              <a:gd name="connsiteY113" fmla="*/ 1991203 h 2574391"/>
              <a:gd name="connsiteX114" fmla="*/ 417749 w 5049473"/>
              <a:gd name="connsiteY114" fmla="*/ 2009709 h 2574391"/>
              <a:gd name="connsiteX115" fmla="*/ 526606 w 5049473"/>
              <a:gd name="connsiteY115" fmla="*/ 2002452 h 2574391"/>
              <a:gd name="connsiteX116" fmla="*/ 555635 w 5049473"/>
              <a:gd name="connsiteY116" fmla="*/ 1980680 h 2574391"/>
              <a:gd name="connsiteX117" fmla="*/ 599177 w 5049473"/>
              <a:gd name="connsiteY117" fmla="*/ 1951652 h 2574391"/>
              <a:gd name="connsiteX118" fmla="*/ 628206 w 5049473"/>
              <a:gd name="connsiteY118" fmla="*/ 1908109 h 2574391"/>
              <a:gd name="connsiteX119" fmla="*/ 613692 w 5049473"/>
              <a:gd name="connsiteY119" fmla="*/ 1842795 h 2574391"/>
              <a:gd name="connsiteX120" fmla="*/ 570149 w 5049473"/>
              <a:gd name="connsiteY120" fmla="*/ 1799252 h 2574391"/>
              <a:gd name="connsiteX121" fmla="*/ 528057 w 5049473"/>
              <a:gd name="connsiteY121" fmla="*/ 1807235 h 2574391"/>
              <a:gd name="connsiteX122" fmla="*/ 481249 w 5049473"/>
              <a:gd name="connsiteY122" fmla="*/ 1905206 h 2574391"/>
              <a:gd name="connsiteX123" fmla="*/ 555635 w 5049473"/>
              <a:gd name="connsiteY123" fmla="*/ 2002452 h 2574391"/>
              <a:gd name="connsiteX124" fmla="*/ 570149 w 5049473"/>
              <a:gd name="connsiteY124" fmla="*/ 2024223 h 2574391"/>
              <a:gd name="connsiteX125" fmla="*/ 700777 w 5049473"/>
              <a:gd name="connsiteY125" fmla="*/ 2075023 h 2574391"/>
              <a:gd name="connsiteX126" fmla="*/ 969292 w 5049473"/>
              <a:gd name="connsiteY126" fmla="*/ 2154852 h 2574391"/>
              <a:gd name="connsiteX127" fmla="*/ 1110534 w 5049473"/>
              <a:gd name="connsiteY127" fmla="*/ 2153673 h 2574391"/>
              <a:gd name="connsiteX128" fmla="*/ 1259033 w 5049473"/>
              <a:gd name="connsiteY128" fmla="*/ 2060237 h 2574391"/>
              <a:gd name="connsiteX129" fmla="*/ 1331514 w 5049473"/>
              <a:gd name="connsiteY129" fmla="*/ 1952559 h 2574391"/>
              <a:gd name="connsiteX130" fmla="*/ 1291418 w 5049473"/>
              <a:gd name="connsiteY130" fmla="*/ 1838440 h 2574391"/>
              <a:gd name="connsiteX131" fmla="*/ 1219482 w 5049473"/>
              <a:gd name="connsiteY131" fmla="*/ 1811498 h 2574391"/>
              <a:gd name="connsiteX132" fmla="*/ 1146820 w 5049473"/>
              <a:gd name="connsiteY132" fmla="*/ 1832272 h 2574391"/>
              <a:gd name="connsiteX133" fmla="*/ 1107177 w 5049473"/>
              <a:gd name="connsiteY133" fmla="*/ 1900852 h 2574391"/>
              <a:gd name="connsiteX134" fmla="*/ 1123506 w 5049473"/>
              <a:gd name="connsiteY134" fmla="*/ 2009709 h 2574391"/>
              <a:gd name="connsiteX135" fmla="*/ 1016282 w 5049473"/>
              <a:gd name="connsiteY135" fmla="*/ 1975782 h 2574391"/>
              <a:gd name="connsiteX136" fmla="*/ 1000679 w 5049473"/>
              <a:gd name="connsiteY136" fmla="*/ 1844972 h 2574391"/>
              <a:gd name="connsiteX137" fmla="*/ 1108629 w 5049473"/>
              <a:gd name="connsiteY137" fmla="*/ 1717337 h 2574391"/>
              <a:gd name="connsiteX138" fmla="*/ 1230549 w 5049473"/>
              <a:gd name="connsiteY138" fmla="*/ 1697652 h 2574391"/>
              <a:gd name="connsiteX139" fmla="*/ 1339406 w 5049473"/>
              <a:gd name="connsiteY139" fmla="*/ 1704909 h 2574391"/>
              <a:gd name="connsiteX140" fmla="*/ 1426492 w 5049473"/>
              <a:gd name="connsiteY140" fmla="*/ 1748452 h 2574391"/>
              <a:gd name="connsiteX141" fmla="*/ 1502692 w 5049473"/>
              <a:gd name="connsiteY141" fmla="*/ 1858760 h 2574391"/>
              <a:gd name="connsiteX142" fmla="*/ 1503417 w 5049473"/>
              <a:gd name="connsiteY142" fmla="*/ 1976326 h 2574391"/>
              <a:gd name="connsiteX143" fmla="*/ 1463866 w 5049473"/>
              <a:gd name="connsiteY143" fmla="*/ 2053615 h 2574391"/>
              <a:gd name="connsiteX144" fmla="*/ 1404720 w 5049473"/>
              <a:gd name="connsiteY144" fmla="*/ 2169366 h 2574391"/>
              <a:gd name="connsiteX145" fmla="*/ 1383675 w 5049473"/>
              <a:gd name="connsiteY145" fmla="*/ 2296185 h 2574391"/>
              <a:gd name="connsiteX146" fmla="*/ 1422410 w 5049473"/>
              <a:gd name="connsiteY146" fmla="*/ 2452213 h 2574391"/>
              <a:gd name="connsiteX147" fmla="*/ 1631234 w 5049473"/>
              <a:gd name="connsiteY147" fmla="*/ 2528958 h 2574391"/>
              <a:gd name="connsiteX148" fmla="*/ 1881877 w 5049473"/>
              <a:gd name="connsiteY148" fmla="*/ 2467272 h 2574391"/>
              <a:gd name="connsiteX149" fmla="*/ 2006337 w 5049473"/>
              <a:gd name="connsiteY149" fmla="*/ 2321766 h 2574391"/>
              <a:gd name="connsiteX150" fmla="*/ 2043349 w 5049473"/>
              <a:gd name="connsiteY150" fmla="*/ 2118566 h 2574391"/>
              <a:gd name="connsiteX151" fmla="*/ 2102495 w 5049473"/>
              <a:gd name="connsiteY151" fmla="*/ 1994469 h 2574391"/>
              <a:gd name="connsiteX152" fmla="*/ 2221512 w 5049473"/>
              <a:gd name="connsiteY152" fmla="*/ 1885975 h 2574391"/>
              <a:gd name="connsiteX153" fmla="*/ 2333362 w 5049473"/>
              <a:gd name="connsiteY153" fmla="*/ 1873365 h 2574391"/>
              <a:gd name="connsiteX154" fmla="*/ 2398949 w 5049473"/>
              <a:gd name="connsiteY154" fmla="*/ 1886338 h 2574391"/>
              <a:gd name="connsiteX155" fmla="*/ 2457006 w 5049473"/>
              <a:gd name="connsiteY155" fmla="*/ 1937138 h 2574391"/>
              <a:gd name="connsiteX156" fmla="*/ 2493292 w 5049473"/>
              <a:gd name="connsiteY156" fmla="*/ 1980680 h 2574391"/>
              <a:gd name="connsiteX157" fmla="*/ 2533387 w 5049473"/>
              <a:gd name="connsiteY157" fmla="*/ 2070850 h 2574391"/>
              <a:gd name="connsiteX158" fmla="*/ 2542550 w 5049473"/>
              <a:gd name="connsiteY158" fmla="*/ 2186783 h 2574391"/>
              <a:gd name="connsiteX159" fmla="*/ 2476600 w 5049473"/>
              <a:gd name="connsiteY159" fmla="*/ 2276772 h 2574391"/>
              <a:gd name="connsiteX160" fmla="*/ 2332092 w 5049473"/>
              <a:gd name="connsiteY160" fmla="*/ 2284845 h 2574391"/>
              <a:gd name="connsiteX161" fmla="*/ 2435144 w 5049473"/>
              <a:gd name="connsiteY161" fmla="*/ 2156666 h 2574391"/>
              <a:gd name="connsiteX162" fmla="*/ 2379899 w 5049473"/>
              <a:gd name="connsiteY162" fmla="*/ 2052435 h 2574391"/>
              <a:gd name="connsiteX163" fmla="*/ 2275577 w 5049473"/>
              <a:gd name="connsiteY163" fmla="*/ 2024223 h 2574391"/>
              <a:gd name="connsiteX164" fmla="*/ 2152206 w 5049473"/>
              <a:gd name="connsiteY164" fmla="*/ 2118566 h 2574391"/>
              <a:gd name="connsiteX165" fmla="*/ 2130435 w 5049473"/>
              <a:gd name="connsiteY165" fmla="*/ 2358052 h 2574391"/>
              <a:gd name="connsiteX166" fmla="*/ 2209265 w 5049473"/>
              <a:gd name="connsiteY166" fmla="*/ 2471898 h 2574391"/>
              <a:gd name="connsiteX167" fmla="*/ 2319120 w 5049473"/>
              <a:gd name="connsiteY167" fmla="*/ 2539480 h 2574391"/>
              <a:gd name="connsiteX168" fmla="*/ 2532662 w 5049473"/>
              <a:gd name="connsiteY168" fmla="*/ 2572682 h 2574391"/>
              <a:gd name="connsiteX169" fmla="*/ 2587635 w 5049473"/>
              <a:gd name="connsiteY169" fmla="*/ 2488680 h 2574391"/>
              <a:gd name="connsiteX170" fmla="*/ 2594892 w 5049473"/>
              <a:gd name="connsiteY170" fmla="*/ 2416109 h 2574391"/>
              <a:gd name="connsiteX171" fmla="*/ 2790835 w 5049473"/>
              <a:gd name="connsiteY171" fmla="*/ 2459652 h 2574391"/>
              <a:gd name="connsiteX172" fmla="*/ 2767612 w 5049473"/>
              <a:gd name="connsiteY172" fmla="*/ 2272145 h 2574391"/>
              <a:gd name="connsiteX173" fmla="*/ 2980246 w 5049473"/>
              <a:gd name="connsiteY173" fmla="*/ 2288837 h 2574391"/>
              <a:gd name="connsiteX174" fmla="*/ 2916474 w 5049473"/>
              <a:gd name="connsiteY174" fmla="*/ 2071576 h 2574391"/>
              <a:gd name="connsiteX175" fmla="*/ 3146435 w 5049473"/>
              <a:gd name="connsiteY175" fmla="*/ 2045995 h 2574391"/>
              <a:gd name="connsiteX176" fmla="*/ 3023063 w 5049473"/>
              <a:gd name="connsiteY176" fmla="*/ 1850052 h 2574391"/>
              <a:gd name="connsiteX177" fmla="*/ 3251300 w 5049473"/>
              <a:gd name="connsiteY177" fmla="*/ 1833179 h 2574391"/>
              <a:gd name="connsiteX178" fmla="*/ 3091099 w 5049473"/>
              <a:gd name="connsiteY178" fmla="*/ 1654109 h 2574391"/>
              <a:gd name="connsiteX179" fmla="*/ 3298835 w 5049473"/>
              <a:gd name="connsiteY179" fmla="*/ 1574280 h 2574391"/>
              <a:gd name="connsiteX180" fmla="*/ 3119402 w 5049473"/>
              <a:gd name="connsiteY180" fmla="*/ 1427233 h 2574391"/>
              <a:gd name="connsiteX181" fmla="*/ 3313349 w 5049473"/>
              <a:gd name="connsiteY181" fmla="*/ 1269480 h 2574391"/>
              <a:gd name="connsiteX182" fmla="*/ 3097993 w 5049473"/>
              <a:gd name="connsiteY182" fmla="*/ 1179401 h 2574391"/>
              <a:gd name="connsiteX183" fmla="*/ 3255292 w 5049473"/>
              <a:gd name="connsiteY183" fmla="*/ 1000966 h 2574391"/>
              <a:gd name="connsiteX184" fmla="*/ 3028325 w 5049473"/>
              <a:gd name="connsiteY184" fmla="*/ 929937 h 2574391"/>
              <a:gd name="connsiteX185" fmla="*/ 3131920 w 5049473"/>
              <a:gd name="connsiteY185" fmla="*/ 710680 h 2574391"/>
              <a:gd name="connsiteX186" fmla="*/ 2892435 w 5049473"/>
              <a:gd name="connsiteY186" fmla="*/ 652623 h 2574391"/>
              <a:gd name="connsiteX187" fmla="*/ 2976527 w 5049473"/>
              <a:gd name="connsiteY187" fmla="*/ 470741 h 2574391"/>
              <a:gd name="connsiteX188" fmla="*/ 2736950 w 5049473"/>
              <a:gd name="connsiteY188" fmla="*/ 453233 h 2574391"/>
              <a:gd name="connsiteX189" fmla="*/ 2725520 w 5049473"/>
              <a:gd name="connsiteY189" fmla="*/ 297023 h 2574391"/>
              <a:gd name="connsiteX190" fmla="*/ 2711006 w 5049473"/>
              <a:gd name="connsiteY190" fmla="*/ 238966 h 2574391"/>
              <a:gd name="connsiteX0" fmla="*/ 4779292 w 5049473"/>
              <a:gd name="connsiteY0" fmla="*/ 514738 h 2574391"/>
              <a:gd name="connsiteX1" fmla="*/ 4821292 w 5049473"/>
              <a:gd name="connsiteY1" fmla="*/ 565900 h 2574391"/>
              <a:gd name="connsiteX2" fmla="*/ 4891596 w 5049473"/>
              <a:gd name="connsiteY2" fmla="*/ 551023 h 2574391"/>
              <a:gd name="connsiteX3" fmla="*/ 4895406 w 5049473"/>
              <a:gd name="connsiteY3" fmla="*/ 471195 h 2574391"/>
              <a:gd name="connsiteX4" fmla="*/ 4843880 w 5049473"/>
              <a:gd name="connsiteY4" fmla="*/ 423479 h 2574391"/>
              <a:gd name="connsiteX5" fmla="*/ 4750263 w 5049473"/>
              <a:gd name="connsiteY5" fmla="*/ 427652 h 2574391"/>
              <a:gd name="connsiteX6" fmla="*/ 4684223 w 5049473"/>
              <a:gd name="connsiteY6" fmla="*/ 528435 h 2574391"/>
              <a:gd name="connsiteX7" fmla="*/ 4706720 w 5049473"/>
              <a:gd name="connsiteY7" fmla="*/ 674395 h 2574391"/>
              <a:gd name="connsiteX8" fmla="*/ 4801063 w 5049473"/>
              <a:gd name="connsiteY8" fmla="*/ 739709 h 2574391"/>
              <a:gd name="connsiteX9" fmla="*/ 4915000 w 5049473"/>
              <a:gd name="connsiteY9" fmla="*/ 721385 h 2574391"/>
              <a:gd name="connsiteX10" fmla="*/ 5038190 w 5049473"/>
              <a:gd name="connsiteY10" fmla="*/ 586946 h 2574391"/>
              <a:gd name="connsiteX11" fmla="*/ 5035106 w 5049473"/>
              <a:gd name="connsiteY11" fmla="*/ 445432 h 2574391"/>
              <a:gd name="connsiteX12" fmla="*/ 4960720 w 5049473"/>
              <a:gd name="connsiteY12" fmla="*/ 318795 h 2574391"/>
              <a:gd name="connsiteX13" fmla="*/ 4769676 w 5049473"/>
              <a:gd name="connsiteY13" fmla="*/ 166395 h 2574391"/>
              <a:gd name="connsiteX14" fmla="*/ 4568835 w 5049473"/>
              <a:gd name="connsiteY14" fmla="*/ 72052 h 2574391"/>
              <a:gd name="connsiteX15" fmla="*/ 4264035 w 5049473"/>
              <a:gd name="connsiteY15" fmla="*/ 6738 h 2574391"/>
              <a:gd name="connsiteX16" fmla="*/ 3939822 w 5049473"/>
              <a:gd name="connsiteY16" fmla="*/ 9550 h 2574391"/>
              <a:gd name="connsiteX17" fmla="*/ 3722380 w 5049473"/>
              <a:gd name="connsiteY17" fmla="*/ 72778 h 2574391"/>
              <a:gd name="connsiteX18" fmla="*/ 3547755 w 5049473"/>
              <a:gd name="connsiteY18" fmla="*/ 254932 h 2574391"/>
              <a:gd name="connsiteX19" fmla="*/ 3502035 w 5049473"/>
              <a:gd name="connsiteY19" fmla="*/ 427652 h 2574391"/>
              <a:gd name="connsiteX20" fmla="*/ 3501672 w 5049473"/>
              <a:gd name="connsiteY20" fmla="*/ 560095 h 2574391"/>
              <a:gd name="connsiteX21" fmla="*/ 3554649 w 5049473"/>
              <a:gd name="connsiteY21" fmla="*/ 674395 h 2574391"/>
              <a:gd name="connsiteX22" fmla="*/ 3638106 w 5049473"/>
              <a:gd name="connsiteY22" fmla="*/ 736806 h 2574391"/>
              <a:gd name="connsiteX23" fmla="*/ 3756397 w 5049473"/>
              <a:gd name="connsiteY23" fmla="*/ 759303 h 2574391"/>
              <a:gd name="connsiteX24" fmla="*/ 3886663 w 5049473"/>
              <a:gd name="connsiteY24" fmla="*/ 746966 h 2574391"/>
              <a:gd name="connsiteX25" fmla="*/ 3980643 w 5049473"/>
              <a:gd name="connsiteY25" fmla="*/ 665686 h 2574391"/>
              <a:gd name="connsiteX26" fmla="*/ 4000237 w 5049473"/>
              <a:gd name="connsiteY26" fmla="*/ 584043 h 2574391"/>
              <a:gd name="connsiteX27" fmla="*/ 3943450 w 5049473"/>
              <a:gd name="connsiteY27" fmla="*/ 487160 h 2574391"/>
              <a:gd name="connsiteX28" fmla="*/ 3866706 w 5049473"/>
              <a:gd name="connsiteY28" fmla="*/ 455229 h 2574391"/>
              <a:gd name="connsiteX29" fmla="*/ 3801120 w 5049473"/>
              <a:gd name="connsiteY29" fmla="*/ 466659 h 2574391"/>
              <a:gd name="connsiteX30" fmla="*/ 3763292 w 5049473"/>
              <a:gd name="connsiteY30" fmla="*/ 536509 h 2574391"/>
              <a:gd name="connsiteX31" fmla="*/ 3770005 w 5049473"/>
              <a:gd name="connsiteY31" fmla="*/ 633845 h 2574391"/>
              <a:gd name="connsiteX32" fmla="*/ 3681286 w 5049473"/>
              <a:gd name="connsiteY32" fmla="*/ 546669 h 2574391"/>
              <a:gd name="connsiteX33" fmla="*/ 3668949 w 5049473"/>
              <a:gd name="connsiteY33" fmla="*/ 442166 h 2574391"/>
              <a:gd name="connsiteX34" fmla="*/ 3724285 w 5049473"/>
              <a:gd name="connsiteY34" fmla="*/ 353992 h 2574391"/>
              <a:gd name="connsiteX35" fmla="*/ 3827427 w 5049473"/>
              <a:gd name="connsiteY35" fmla="*/ 318069 h 2574391"/>
              <a:gd name="connsiteX36" fmla="*/ 3959235 w 5049473"/>
              <a:gd name="connsiteY36" fmla="*/ 340566 h 2574391"/>
              <a:gd name="connsiteX37" fmla="*/ 4097120 w 5049473"/>
              <a:gd name="connsiteY37" fmla="*/ 485709 h 2574391"/>
              <a:gd name="connsiteX38" fmla="*/ 4111997 w 5049473"/>
              <a:gd name="connsiteY38" fmla="*/ 627586 h 2574391"/>
              <a:gd name="connsiteX39" fmla="*/ 4060835 w 5049473"/>
              <a:gd name="connsiteY39" fmla="*/ 775995 h 2574391"/>
              <a:gd name="connsiteX40" fmla="*/ 3946897 w 5049473"/>
              <a:gd name="connsiteY40" fmla="*/ 858000 h 2574391"/>
              <a:gd name="connsiteX41" fmla="*/ 3780255 w 5049473"/>
              <a:gd name="connsiteY41" fmla="*/ 892472 h 2574391"/>
              <a:gd name="connsiteX42" fmla="*/ 3567349 w 5049473"/>
              <a:gd name="connsiteY42" fmla="*/ 870338 h 2574391"/>
              <a:gd name="connsiteX43" fmla="*/ 3353626 w 5049473"/>
              <a:gd name="connsiteY43" fmla="*/ 705873 h 2574391"/>
              <a:gd name="connsiteX44" fmla="*/ 3189252 w 5049473"/>
              <a:gd name="connsiteY44" fmla="*/ 389915 h 2574391"/>
              <a:gd name="connsiteX45" fmla="*/ 3013629 w 5049473"/>
              <a:gd name="connsiteY45" fmla="*/ 211389 h 2574391"/>
              <a:gd name="connsiteX46" fmla="*/ 2684880 w 5049473"/>
              <a:gd name="connsiteY46" fmla="*/ 71326 h 2574391"/>
              <a:gd name="connsiteX47" fmla="*/ 2275577 w 5049473"/>
              <a:gd name="connsiteY47" fmla="*/ 28509 h 2574391"/>
              <a:gd name="connsiteX48" fmla="*/ 1745443 w 5049473"/>
              <a:gd name="connsiteY48" fmla="*/ 58626 h 2574391"/>
              <a:gd name="connsiteX49" fmla="*/ 1275906 w 5049473"/>
              <a:gd name="connsiteY49" fmla="*/ 154783 h 2574391"/>
              <a:gd name="connsiteX50" fmla="*/ 969292 w 5049473"/>
              <a:gd name="connsiteY50" fmla="*/ 267995 h 2574391"/>
              <a:gd name="connsiteX51" fmla="*/ 763189 w 5049473"/>
              <a:gd name="connsiteY51" fmla="*/ 427289 h 2574391"/>
              <a:gd name="connsiteX52" fmla="*/ 693520 w 5049473"/>
              <a:gd name="connsiteY52" fmla="*/ 507480 h 2574391"/>
              <a:gd name="connsiteX53" fmla="*/ 664492 w 5049473"/>
              <a:gd name="connsiteY53" fmla="*/ 551023 h 2574391"/>
              <a:gd name="connsiteX54" fmla="*/ 642720 w 5049473"/>
              <a:gd name="connsiteY54" fmla="*/ 616338 h 2574391"/>
              <a:gd name="connsiteX55" fmla="*/ 651792 w 5049473"/>
              <a:gd name="connsiteY55" fmla="*/ 747692 h 2574391"/>
              <a:gd name="connsiteX56" fmla="*/ 700052 w 5049473"/>
              <a:gd name="connsiteY56" fmla="*/ 811192 h 2574391"/>
              <a:gd name="connsiteX57" fmla="*/ 751577 w 5049473"/>
              <a:gd name="connsiteY57" fmla="*/ 811555 h 2574391"/>
              <a:gd name="connsiteX58" fmla="*/ 775889 w 5049473"/>
              <a:gd name="connsiteY58" fmla="*/ 755675 h 2574391"/>
              <a:gd name="connsiteX59" fmla="*/ 764640 w 5049473"/>
              <a:gd name="connsiteY59" fmla="*/ 686006 h 2574391"/>
              <a:gd name="connsiteX60" fmla="*/ 704769 w 5049473"/>
              <a:gd name="connsiteY60" fmla="*/ 651172 h 2574391"/>
              <a:gd name="connsiteX61" fmla="*/ 567246 w 5049473"/>
              <a:gd name="connsiteY61" fmla="*/ 645729 h 2574391"/>
              <a:gd name="connsiteX62" fmla="*/ 468549 w 5049473"/>
              <a:gd name="connsiteY62" fmla="*/ 688909 h 2574391"/>
              <a:gd name="connsiteX63" fmla="*/ 446777 w 5049473"/>
              <a:gd name="connsiteY63" fmla="*/ 761480 h 2574391"/>
              <a:gd name="connsiteX64" fmla="*/ 475806 w 5049473"/>
              <a:gd name="connsiteY64" fmla="*/ 855823 h 2574391"/>
              <a:gd name="connsiteX65" fmla="*/ 533863 w 5049473"/>
              <a:gd name="connsiteY65" fmla="*/ 848566 h 2574391"/>
              <a:gd name="connsiteX66" fmla="*/ 541120 w 5049473"/>
              <a:gd name="connsiteY66" fmla="*/ 826795 h 2574391"/>
              <a:gd name="connsiteX67" fmla="*/ 519349 w 5049473"/>
              <a:gd name="connsiteY67" fmla="*/ 746966 h 2574391"/>
              <a:gd name="connsiteX68" fmla="*/ 497577 w 5049473"/>
              <a:gd name="connsiteY68" fmla="*/ 732452 h 2574391"/>
              <a:gd name="connsiteX69" fmla="*/ 352435 w 5049473"/>
              <a:gd name="connsiteY69" fmla="*/ 739709 h 2574391"/>
              <a:gd name="connsiteX70" fmla="*/ 252286 w 5049473"/>
              <a:gd name="connsiteY70" fmla="*/ 797766 h 2574391"/>
              <a:gd name="connsiteX71" fmla="*/ 192777 w 5049473"/>
              <a:gd name="connsiteY71" fmla="*/ 899366 h 2574391"/>
              <a:gd name="connsiteX72" fmla="*/ 187335 w 5049473"/>
              <a:gd name="connsiteY72" fmla="*/ 1033260 h 2574391"/>
              <a:gd name="connsiteX73" fmla="*/ 218177 w 5049473"/>
              <a:gd name="connsiteY73" fmla="*/ 1077529 h 2574391"/>
              <a:gd name="connsiteX74" fmla="*/ 278049 w 5049473"/>
              <a:gd name="connsiteY74" fmla="*/ 1070272 h 2574391"/>
              <a:gd name="connsiteX75" fmla="*/ 297643 w 5049473"/>
              <a:gd name="connsiteY75" fmla="*/ 1029269 h 2574391"/>
              <a:gd name="connsiteX76" fmla="*/ 260995 w 5049473"/>
              <a:gd name="connsiteY76" fmla="*/ 964318 h 2574391"/>
              <a:gd name="connsiteX77" fmla="*/ 172095 w 5049473"/>
              <a:gd name="connsiteY77" fmla="*/ 958875 h 2574391"/>
              <a:gd name="connsiteX78" fmla="*/ 108957 w 5049473"/>
              <a:gd name="connsiteY78" fmla="*/ 1003143 h 2574391"/>
              <a:gd name="connsiteX79" fmla="*/ 54892 w 5049473"/>
              <a:gd name="connsiteY79" fmla="*/ 1073538 h 2574391"/>
              <a:gd name="connsiteX80" fmla="*/ 14252 w 5049473"/>
              <a:gd name="connsiteY80" fmla="*/ 1163526 h 2574391"/>
              <a:gd name="connsiteX81" fmla="*/ 20783 w 5049473"/>
              <a:gd name="connsiteY81" fmla="*/ 1268755 h 2574391"/>
              <a:gd name="connsiteX82" fmla="*/ 69406 w 5049473"/>
              <a:gd name="connsiteY82" fmla="*/ 1320280 h 2574391"/>
              <a:gd name="connsiteX83" fmla="*/ 112949 w 5049473"/>
              <a:gd name="connsiteY83" fmla="*/ 1349309 h 2574391"/>
              <a:gd name="connsiteX84" fmla="*/ 159032 w 5049473"/>
              <a:gd name="connsiteY84" fmla="*/ 1348583 h 2574391"/>
              <a:gd name="connsiteX85" fmla="*/ 217089 w 5049473"/>
              <a:gd name="connsiteY85" fmla="*/ 1323183 h 2574391"/>
              <a:gd name="connsiteX86" fmla="*/ 199672 w 5049473"/>
              <a:gd name="connsiteY86" fmla="*/ 1249886 h 2574391"/>
              <a:gd name="connsiteX87" fmla="*/ 124197 w 5049473"/>
              <a:gd name="connsiteY87" fmla="*/ 1242992 h 2574391"/>
              <a:gd name="connsiteX88" fmla="*/ 54892 w 5049473"/>
              <a:gd name="connsiteY88" fmla="*/ 1269480 h 2574391"/>
              <a:gd name="connsiteX89" fmla="*/ 33120 w 5049473"/>
              <a:gd name="connsiteY89" fmla="*/ 1305766 h 2574391"/>
              <a:gd name="connsiteX90" fmla="*/ 18606 w 5049473"/>
              <a:gd name="connsiteY90" fmla="*/ 1327538 h 2574391"/>
              <a:gd name="connsiteX91" fmla="*/ 4092 w 5049473"/>
              <a:gd name="connsiteY91" fmla="*/ 1386320 h 2574391"/>
              <a:gd name="connsiteX92" fmla="*/ 3729 w 5049473"/>
              <a:gd name="connsiteY92" fmla="*/ 1442926 h 2574391"/>
              <a:gd name="connsiteX93" fmla="*/ 47635 w 5049473"/>
              <a:gd name="connsiteY93" fmla="*/ 1501709 h 2574391"/>
              <a:gd name="connsiteX94" fmla="*/ 91177 w 5049473"/>
              <a:gd name="connsiteY94" fmla="*/ 1530738 h 2574391"/>
              <a:gd name="connsiteX95" fmla="*/ 127100 w 5049473"/>
              <a:gd name="connsiteY95" fmla="*/ 1575006 h 2574391"/>
              <a:gd name="connsiteX96" fmla="*/ 171006 w 5049473"/>
              <a:gd name="connsiteY96" fmla="*/ 1588795 h 2574391"/>
              <a:gd name="connsiteX97" fmla="*/ 228337 w 5049473"/>
              <a:gd name="connsiteY97" fmla="*/ 1568475 h 2574391"/>
              <a:gd name="connsiteX98" fmla="*/ 236683 w 5049473"/>
              <a:gd name="connsiteY98" fmla="*/ 1490460 h 2574391"/>
              <a:gd name="connsiteX99" fmla="*/ 157217 w 5049473"/>
              <a:gd name="connsiteY99" fmla="*/ 1472318 h 2574391"/>
              <a:gd name="connsiteX100" fmla="*/ 105692 w 5049473"/>
              <a:gd name="connsiteY100" fmla="*/ 1508966 h 2574391"/>
              <a:gd name="connsiteX101" fmla="*/ 105692 w 5049473"/>
              <a:gd name="connsiteY101" fmla="*/ 1704909 h 2574391"/>
              <a:gd name="connsiteX102" fmla="*/ 141615 w 5049473"/>
              <a:gd name="connsiteY102" fmla="*/ 1756072 h 2574391"/>
              <a:gd name="connsiteX103" fmla="*/ 192777 w 5049473"/>
              <a:gd name="connsiteY103" fmla="*/ 1799252 h 2574391"/>
              <a:gd name="connsiteX104" fmla="*/ 250835 w 5049473"/>
              <a:gd name="connsiteY104" fmla="*/ 1835538 h 2574391"/>
              <a:gd name="connsiteX105" fmla="*/ 359692 w 5049473"/>
              <a:gd name="connsiteY105" fmla="*/ 1828280 h 2574391"/>
              <a:gd name="connsiteX106" fmla="*/ 394163 w 5049473"/>
              <a:gd name="connsiteY106" fmla="*/ 1803243 h 2574391"/>
              <a:gd name="connsiteX107" fmla="*/ 410492 w 5049473"/>
              <a:gd name="connsiteY107" fmla="*/ 1704909 h 2574391"/>
              <a:gd name="connsiteX108" fmla="*/ 366949 w 5049473"/>
              <a:gd name="connsiteY108" fmla="*/ 1690395 h 2574391"/>
              <a:gd name="connsiteX109" fmla="*/ 316149 w 5049473"/>
              <a:gd name="connsiteY109" fmla="*/ 1697652 h 2574391"/>
              <a:gd name="connsiteX110" fmla="*/ 279863 w 5049473"/>
              <a:gd name="connsiteY110" fmla="*/ 1726680 h 2574391"/>
              <a:gd name="connsiteX111" fmla="*/ 265349 w 5049473"/>
              <a:gd name="connsiteY111" fmla="*/ 1791995 h 2574391"/>
              <a:gd name="connsiteX112" fmla="*/ 276235 w 5049473"/>
              <a:gd name="connsiteY112" fmla="*/ 1945846 h 2574391"/>
              <a:gd name="connsiteX113" fmla="*/ 331026 w 5049473"/>
              <a:gd name="connsiteY113" fmla="*/ 1991203 h 2574391"/>
              <a:gd name="connsiteX114" fmla="*/ 417749 w 5049473"/>
              <a:gd name="connsiteY114" fmla="*/ 2009709 h 2574391"/>
              <a:gd name="connsiteX115" fmla="*/ 526606 w 5049473"/>
              <a:gd name="connsiteY115" fmla="*/ 2002452 h 2574391"/>
              <a:gd name="connsiteX116" fmla="*/ 555635 w 5049473"/>
              <a:gd name="connsiteY116" fmla="*/ 1980680 h 2574391"/>
              <a:gd name="connsiteX117" fmla="*/ 599177 w 5049473"/>
              <a:gd name="connsiteY117" fmla="*/ 1951652 h 2574391"/>
              <a:gd name="connsiteX118" fmla="*/ 628206 w 5049473"/>
              <a:gd name="connsiteY118" fmla="*/ 1908109 h 2574391"/>
              <a:gd name="connsiteX119" fmla="*/ 613692 w 5049473"/>
              <a:gd name="connsiteY119" fmla="*/ 1842795 h 2574391"/>
              <a:gd name="connsiteX120" fmla="*/ 570149 w 5049473"/>
              <a:gd name="connsiteY120" fmla="*/ 1799252 h 2574391"/>
              <a:gd name="connsiteX121" fmla="*/ 528057 w 5049473"/>
              <a:gd name="connsiteY121" fmla="*/ 1807235 h 2574391"/>
              <a:gd name="connsiteX122" fmla="*/ 481249 w 5049473"/>
              <a:gd name="connsiteY122" fmla="*/ 1905206 h 2574391"/>
              <a:gd name="connsiteX123" fmla="*/ 555635 w 5049473"/>
              <a:gd name="connsiteY123" fmla="*/ 2002452 h 2574391"/>
              <a:gd name="connsiteX124" fmla="*/ 570149 w 5049473"/>
              <a:gd name="connsiteY124" fmla="*/ 2024223 h 2574391"/>
              <a:gd name="connsiteX125" fmla="*/ 700777 w 5049473"/>
              <a:gd name="connsiteY125" fmla="*/ 2075023 h 2574391"/>
              <a:gd name="connsiteX126" fmla="*/ 969292 w 5049473"/>
              <a:gd name="connsiteY126" fmla="*/ 2154852 h 2574391"/>
              <a:gd name="connsiteX127" fmla="*/ 1110534 w 5049473"/>
              <a:gd name="connsiteY127" fmla="*/ 2153673 h 2574391"/>
              <a:gd name="connsiteX128" fmla="*/ 1259033 w 5049473"/>
              <a:gd name="connsiteY128" fmla="*/ 2060237 h 2574391"/>
              <a:gd name="connsiteX129" fmla="*/ 1331514 w 5049473"/>
              <a:gd name="connsiteY129" fmla="*/ 1952559 h 2574391"/>
              <a:gd name="connsiteX130" fmla="*/ 1291418 w 5049473"/>
              <a:gd name="connsiteY130" fmla="*/ 1838440 h 2574391"/>
              <a:gd name="connsiteX131" fmla="*/ 1219482 w 5049473"/>
              <a:gd name="connsiteY131" fmla="*/ 1811498 h 2574391"/>
              <a:gd name="connsiteX132" fmla="*/ 1146820 w 5049473"/>
              <a:gd name="connsiteY132" fmla="*/ 1832272 h 2574391"/>
              <a:gd name="connsiteX133" fmla="*/ 1107177 w 5049473"/>
              <a:gd name="connsiteY133" fmla="*/ 1900852 h 2574391"/>
              <a:gd name="connsiteX134" fmla="*/ 1123506 w 5049473"/>
              <a:gd name="connsiteY134" fmla="*/ 2009709 h 2574391"/>
              <a:gd name="connsiteX135" fmla="*/ 1016282 w 5049473"/>
              <a:gd name="connsiteY135" fmla="*/ 1975782 h 2574391"/>
              <a:gd name="connsiteX136" fmla="*/ 1000679 w 5049473"/>
              <a:gd name="connsiteY136" fmla="*/ 1844972 h 2574391"/>
              <a:gd name="connsiteX137" fmla="*/ 1108629 w 5049473"/>
              <a:gd name="connsiteY137" fmla="*/ 1717337 h 2574391"/>
              <a:gd name="connsiteX138" fmla="*/ 1230549 w 5049473"/>
              <a:gd name="connsiteY138" fmla="*/ 1697652 h 2574391"/>
              <a:gd name="connsiteX139" fmla="*/ 1339406 w 5049473"/>
              <a:gd name="connsiteY139" fmla="*/ 1704909 h 2574391"/>
              <a:gd name="connsiteX140" fmla="*/ 1426492 w 5049473"/>
              <a:gd name="connsiteY140" fmla="*/ 1748452 h 2574391"/>
              <a:gd name="connsiteX141" fmla="*/ 1502692 w 5049473"/>
              <a:gd name="connsiteY141" fmla="*/ 1858760 h 2574391"/>
              <a:gd name="connsiteX142" fmla="*/ 1503417 w 5049473"/>
              <a:gd name="connsiteY142" fmla="*/ 1976326 h 2574391"/>
              <a:gd name="connsiteX143" fmla="*/ 1463866 w 5049473"/>
              <a:gd name="connsiteY143" fmla="*/ 2053615 h 2574391"/>
              <a:gd name="connsiteX144" fmla="*/ 1404720 w 5049473"/>
              <a:gd name="connsiteY144" fmla="*/ 2169366 h 2574391"/>
              <a:gd name="connsiteX145" fmla="*/ 1383675 w 5049473"/>
              <a:gd name="connsiteY145" fmla="*/ 2296185 h 2574391"/>
              <a:gd name="connsiteX146" fmla="*/ 1422410 w 5049473"/>
              <a:gd name="connsiteY146" fmla="*/ 2452213 h 2574391"/>
              <a:gd name="connsiteX147" fmla="*/ 1631234 w 5049473"/>
              <a:gd name="connsiteY147" fmla="*/ 2528958 h 2574391"/>
              <a:gd name="connsiteX148" fmla="*/ 1881877 w 5049473"/>
              <a:gd name="connsiteY148" fmla="*/ 2467272 h 2574391"/>
              <a:gd name="connsiteX149" fmla="*/ 2006337 w 5049473"/>
              <a:gd name="connsiteY149" fmla="*/ 2321766 h 2574391"/>
              <a:gd name="connsiteX150" fmla="*/ 2043349 w 5049473"/>
              <a:gd name="connsiteY150" fmla="*/ 2118566 h 2574391"/>
              <a:gd name="connsiteX151" fmla="*/ 2102495 w 5049473"/>
              <a:gd name="connsiteY151" fmla="*/ 1994469 h 2574391"/>
              <a:gd name="connsiteX152" fmla="*/ 2221512 w 5049473"/>
              <a:gd name="connsiteY152" fmla="*/ 1885975 h 2574391"/>
              <a:gd name="connsiteX153" fmla="*/ 2333362 w 5049473"/>
              <a:gd name="connsiteY153" fmla="*/ 1873365 h 2574391"/>
              <a:gd name="connsiteX154" fmla="*/ 2398949 w 5049473"/>
              <a:gd name="connsiteY154" fmla="*/ 1886338 h 2574391"/>
              <a:gd name="connsiteX155" fmla="*/ 2457006 w 5049473"/>
              <a:gd name="connsiteY155" fmla="*/ 1937138 h 2574391"/>
              <a:gd name="connsiteX156" fmla="*/ 2493292 w 5049473"/>
              <a:gd name="connsiteY156" fmla="*/ 1980680 h 2574391"/>
              <a:gd name="connsiteX157" fmla="*/ 2533387 w 5049473"/>
              <a:gd name="connsiteY157" fmla="*/ 2070850 h 2574391"/>
              <a:gd name="connsiteX158" fmla="*/ 2542550 w 5049473"/>
              <a:gd name="connsiteY158" fmla="*/ 2186783 h 2574391"/>
              <a:gd name="connsiteX159" fmla="*/ 2476600 w 5049473"/>
              <a:gd name="connsiteY159" fmla="*/ 2276772 h 2574391"/>
              <a:gd name="connsiteX160" fmla="*/ 2332092 w 5049473"/>
              <a:gd name="connsiteY160" fmla="*/ 2284845 h 2574391"/>
              <a:gd name="connsiteX161" fmla="*/ 2435144 w 5049473"/>
              <a:gd name="connsiteY161" fmla="*/ 2156666 h 2574391"/>
              <a:gd name="connsiteX162" fmla="*/ 2379899 w 5049473"/>
              <a:gd name="connsiteY162" fmla="*/ 2052435 h 2574391"/>
              <a:gd name="connsiteX163" fmla="*/ 2275577 w 5049473"/>
              <a:gd name="connsiteY163" fmla="*/ 2024223 h 2574391"/>
              <a:gd name="connsiteX164" fmla="*/ 2152206 w 5049473"/>
              <a:gd name="connsiteY164" fmla="*/ 2118566 h 2574391"/>
              <a:gd name="connsiteX165" fmla="*/ 2130435 w 5049473"/>
              <a:gd name="connsiteY165" fmla="*/ 2358052 h 2574391"/>
              <a:gd name="connsiteX166" fmla="*/ 2209265 w 5049473"/>
              <a:gd name="connsiteY166" fmla="*/ 2471898 h 2574391"/>
              <a:gd name="connsiteX167" fmla="*/ 2319120 w 5049473"/>
              <a:gd name="connsiteY167" fmla="*/ 2539480 h 2574391"/>
              <a:gd name="connsiteX168" fmla="*/ 2532662 w 5049473"/>
              <a:gd name="connsiteY168" fmla="*/ 2572682 h 2574391"/>
              <a:gd name="connsiteX169" fmla="*/ 2587635 w 5049473"/>
              <a:gd name="connsiteY169" fmla="*/ 2488680 h 2574391"/>
              <a:gd name="connsiteX170" fmla="*/ 2594892 w 5049473"/>
              <a:gd name="connsiteY170" fmla="*/ 2416109 h 2574391"/>
              <a:gd name="connsiteX171" fmla="*/ 2790835 w 5049473"/>
              <a:gd name="connsiteY171" fmla="*/ 2459652 h 2574391"/>
              <a:gd name="connsiteX172" fmla="*/ 2767612 w 5049473"/>
              <a:gd name="connsiteY172" fmla="*/ 2272145 h 2574391"/>
              <a:gd name="connsiteX173" fmla="*/ 2980246 w 5049473"/>
              <a:gd name="connsiteY173" fmla="*/ 2288837 h 2574391"/>
              <a:gd name="connsiteX174" fmla="*/ 2916474 w 5049473"/>
              <a:gd name="connsiteY174" fmla="*/ 2071576 h 2574391"/>
              <a:gd name="connsiteX175" fmla="*/ 3146435 w 5049473"/>
              <a:gd name="connsiteY175" fmla="*/ 2045995 h 2574391"/>
              <a:gd name="connsiteX176" fmla="*/ 3023063 w 5049473"/>
              <a:gd name="connsiteY176" fmla="*/ 1850052 h 2574391"/>
              <a:gd name="connsiteX177" fmla="*/ 3251300 w 5049473"/>
              <a:gd name="connsiteY177" fmla="*/ 1833179 h 2574391"/>
              <a:gd name="connsiteX178" fmla="*/ 3091099 w 5049473"/>
              <a:gd name="connsiteY178" fmla="*/ 1654109 h 2574391"/>
              <a:gd name="connsiteX179" fmla="*/ 3298835 w 5049473"/>
              <a:gd name="connsiteY179" fmla="*/ 1574280 h 2574391"/>
              <a:gd name="connsiteX180" fmla="*/ 3119402 w 5049473"/>
              <a:gd name="connsiteY180" fmla="*/ 1427233 h 2574391"/>
              <a:gd name="connsiteX181" fmla="*/ 3313349 w 5049473"/>
              <a:gd name="connsiteY181" fmla="*/ 1269480 h 2574391"/>
              <a:gd name="connsiteX182" fmla="*/ 3097993 w 5049473"/>
              <a:gd name="connsiteY182" fmla="*/ 1179401 h 2574391"/>
              <a:gd name="connsiteX183" fmla="*/ 3255292 w 5049473"/>
              <a:gd name="connsiteY183" fmla="*/ 1000966 h 2574391"/>
              <a:gd name="connsiteX184" fmla="*/ 3028325 w 5049473"/>
              <a:gd name="connsiteY184" fmla="*/ 929937 h 2574391"/>
              <a:gd name="connsiteX185" fmla="*/ 3131920 w 5049473"/>
              <a:gd name="connsiteY185" fmla="*/ 710680 h 2574391"/>
              <a:gd name="connsiteX186" fmla="*/ 2892435 w 5049473"/>
              <a:gd name="connsiteY186" fmla="*/ 652623 h 2574391"/>
              <a:gd name="connsiteX187" fmla="*/ 2976527 w 5049473"/>
              <a:gd name="connsiteY187" fmla="*/ 470741 h 2574391"/>
              <a:gd name="connsiteX188" fmla="*/ 2736950 w 5049473"/>
              <a:gd name="connsiteY188" fmla="*/ 453233 h 2574391"/>
              <a:gd name="connsiteX189" fmla="*/ 2725520 w 5049473"/>
              <a:gd name="connsiteY189" fmla="*/ 297023 h 2574391"/>
              <a:gd name="connsiteX190" fmla="*/ 2711006 w 5049473"/>
              <a:gd name="connsiteY190" fmla="*/ 238966 h 2574391"/>
              <a:gd name="connsiteX0" fmla="*/ 4779292 w 5049473"/>
              <a:gd name="connsiteY0" fmla="*/ 514738 h 2574391"/>
              <a:gd name="connsiteX1" fmla="*/ 4821292 w 5049473"/>
              <a:gd name="connsiteY1" fmla="*/ 565900 h 2574391"/>
              <a:gd name="connsiteX2" fmla="*/ 4891596 w 5049473"/>
              <a:gd name="connsiteY2" fmla="*/ 551023 h 2574391"/>
              <a:gd name="connsiteX3" fmla="*/ 4895406 w 5049473"/>
              <a:gd name="connsiteY3" fmla="*/ 471195 h 2574391"/>
              <a:gd name="connsiteX4" fmla="*/ 4843880 w 5049473"/>
              <a:gd name="connsiteY4" fmla="*/ 423479 h 2574391"/>
              <a:gd name="connsiteX5" fmla="*/ 4750263 w 5049473"/>
              <a:gd name="connsiteY5" fmla="*/ 427652 h 2574391"/>
              <a:gd name="connsiteX6" fmla="*/ 4684223 w 5049473"/>
              <a:gd name="connsiteY6" fmla="*/ 528435 h 2574391"/>
              <a:gd name="connsiteX7" fmla="*/ 4706720 w 5049473"/>
              <a:gd name="connsiteY7" fmla="*/ 674395 h 2574391"/>
              <a:gd name="connsiteX8" fmla="*/ 4801063 w 5049473"/>
              <a:gd name="connsiteY8" fmla="*/ 739709 h 2574391"/>
              <a:gd name="connsiteX9" fmla="*/ 4915000 w 5049473"/>
              <a:gd name="connsiteY9" fmla="*/ 721385 h 2574391"/>
              <a:gd name="connsiteX10" fmla="*/ 5038190 w 5049473"/>
              <a:gd name="connsiteY10" fmla="*/ 586946 h 2574391"/>
              <a:gd name="connsiteX11" fmla="*/ 5035106 w 5049473"/>
              <a:gd name="connsiteY11" fmla="*/ 445432 h 2574391"/>
              <a:gd name="connsiteX12" fmla="*/ 4960720 w 5049473"/>
              <a:gd name="connsiteY12" fmla="*/ 318795 h 2574391"/>
              <a:gd name="connsiteX13" fmla="*/ 4769676 w 5049473"/>
              <a:gd name="connsiteY13" fmla="*/ 166395 h 2574391"/>
              <a:gd name="connsiteX14" fmla="*/ 4568835 w 5049473"/>
              <a:gd name="connsiteY14" fmla="*/ 72052 h 2574391"/>
              <a:gd name="connsiteX15" fmla="*/ 4264035 w 5049473"/>
              <a:gd name="connsiteY15" fmla="*/ 6738 h 2574391"/>
              <a:gd name="connsiteX16" fmla="*/ 3939822 w 5049473"/>
              <a:gd name="connsiteY16" fmla="*/ 9550 h 2574391"/>
              <a:gd name="connsiteX17" fmla="*/ 3722380 w 5049473"/>
              <a:gd name="connsiteY17" fmla="*/ 72778 h 2574391"/>
              <a:gd name="connsiteX18" fmla="*/ 3547755 w 5049473"/>
              <a:gd name="connsiteY18" fmla="*/ 254932 h 2574391"/>
              <a:gd name="connsiteX19" fmla="*/ 3502035 w 5049473"/>
              <a:gd name="connsiteY19" fmla="*/ 427652 h 2574391"/>
              <a:gd name="connsiteX20" fmla="*/ 3501672 w 5049473"/>
              <a:gd name="connsiteY20" fmla="*/ 560095 h 2574391"/>
              <a:gd name="connsiteX21" fmla="*/ 3554649 w 5049473"/>
              <a:gd name="connsiteY21" fmla="*/ 674395 h 2574391"/>
              <a:gd name="connsiteX22" fmla="*/ 3638106 w 5049473"/>
              <a:gd name="connsiteY22" fmla="*/ 736806 h 2574391"/>
              <a:gd name="connsiteX23" fmla="*/ 3756397 w 5049473"/>
              <a:gd name="connsiteY23" fmla="*/ 759303 h 2574391"/>
              <a:gd name="connsiteX24" fmla="*/ 3886663 w 5049473"/>
              <a:gd name="connsiteY24" fmla="*/ 746966 h 2574391"/>
              <a:gd name="connsiteX25" fmla="*/ 3980643 w 5049473"/>
              <a:gd name="connsiteY25" fmla="*/ 665686 h 2574391"/>
              <a:gd name="connsiteX26" fmla="*/ 4000237 w 5049473"/>
              <a:gd name="connsiteY26" fmla="*/ 584043 h 2574391"/>
              <a:gd name="connsiteX27" fmla="*/ 3943450 w 5049473"/>
              <a:gd name="connsiteY27" fmla="*/ 487160 h 2574391"/>
              <a:gd name="connsiteX28" fmla="*/ 3866706 w 5049473"/>
              <a:gd name="connsiteY28" fmla="*/ 455229 h 2574391"/>
              <a:gd name="connsiteX29" fmla="*/ 3801120 w 5049473"/>
              <a:gd name="connsiteY29" fmla="*/ 466659 h 2574391"/>
              <a:gd name="connsiteX30" fmla="*/ 3763292 w 5049473"/>
              <a:gd name="connsiteY30" fmla="*/ 536509 h 2574391"/>
              <a:gd name="connsiteX31" fmla="*/ 3770005 w 5049473"/>
              <a:gd name="connsiteY31" fmla="*/ 633845 h 2574391"/>
              <a:gd name="connsiteX32" fmla="*/ 3681286 w 5049473"/>
              <a:gd name="connsiteY32" fmla="*/ 546669 h 2574391"/>
              <a:gd name="connsiteX33" fmla="*/ 3668949 w 5049473"/>
              <a:gd name="connsiteY33" fmla="*/ 442166 h 2574391"/>
              <a:gd name="connsiteX34" fmla="*/ 3724285 w 5049473"/>
              <a:gd name="connsiteY34" fmla="*/ 353992 h 2574391"/>
              <a:gd name="connsiteX35" fmla="*/ 3827427 w 5049473"/>
              <a:gd name="connsiteY35" fmla="*/ 318069 h 2574391"/>
              <a:gd name="connsiteX36" fmla="*/ 3959235 w 5049473"/>
              <a:gd name="connsiteY36" fmla="*/ 340566 h 2574391"/>
              <a:gd name="connsiteX37" fmla="*/ 4097120 w 5049473"/>
              <a:gd name="connsiteY37" fmla="*/ 485709 h 2574391"/>
              <a:gd name="connsiteX38" fmla="*/ 4111997 w 5049473"/>
              <a:gd name="connsiteY38" fmla="*/ 627586 h 2574391"/>
              <a:gd name="connsiteX39" fmla="*/ 4060835 w 5049473"/>
              <a:gd name="connsiteY39" fmla="*/ 775995 h 2574391"/>
              <a:gd name="connsiteX40" fmla="*/ 3946897 w 5049473"/>
              <a:gd name="connsiteY40" fmla="*/ 858000 h 2574391"/>
              <a:gd name="connsiteX41" fmla="*/ 3780255 w 5049473"/>
              <a:gd name="connsiteY41" fmla="*/ 892472 h 2574391"/>
              <a:gd name="connsiteX42" fmla="*/ 3567349 w 5049473"/>
              <a:gd name="connsiteY42" fmla="*/ 870338 h 2574391"/>
              <a:gd name="connsiteX43" fmla="*/ 3353626 w 5049473"/>
              <a:gd name="connsiteY43" fmla="*/ 705873 h 2574391"/>
              <a:gd name="connsiteX44" fmla="*/ 3189252 w 5049473"/>
              <a:gd name="connsiteY44" fmla="*/ 389915 h 2574391"/>
              <a:gd name="connsiteX45" fmla="*/ 3013629 w 5049473"/>
              <a:gd name="connsiteY45" fmla="*/ 211389 h 2574391"/>
              <a:gd name="connsiteX46" fmla="*/ 2684880 w 5049473"/>
              <a:gd name="connsiteY46" fmla="*/ 71326 h 2574391"/>
              <a:gd name="connsiteX47" fmla="*/ 2275577 w 5049473"/>
              <a:gd name="connsiteY47" fmla="*/ 28509 h 2574391"/>
              <a:gd name="connsiteX48" fmla="*/ 1745443 w 5049473"/>
              <a:gd name="connsiteY48" fmla="*/ 58626 h 2574391"/>
              <a:gd name="connsiteX49" fmla="*/ 1275906 w 5049473"/>
              <a:gd name="connsiteY49" fmla="*/ 154783 h 2574391"/>
              <a:gd name="connsiteX50" fmla="*/ 969292 w 5049473"/>
              <a:gd name="connsiteY50" fmla="*/ 267995 h 2574391"/>
              <a:gd name="connsiteX51" fmla="*/ 763189 w 5049473"/>
              <a:gd name="connsiteY51" fmla="*/ 427289 h 2574391"/>
              <a:gd name="connsiteX52" fmla="*/ 693520 w 5049473"/>
              <a:gd name="connsiteY52" fmla="*/ 507480 h 2574391"/>
              <a:gd name="connsiteX53" fmla="*/ 664492 w 5049473"/>
              <a:gd name="connsiteY53" fmla="*/ 551023 h 2574391"/>
              <a:gd name="connsiteX54" fmla="*/ 642720 w 5049473"/>
              <a:gd name="connsiteY54" fmla="*/ 616338 h 2574391"/>
              <a:gd name="connsiteX55" fmla="*/ 651792 w 5049473"/>
              <a:gd name="connsiteY55" fmla="*/ 747692 h 2574391"/>
              <a:gd name="connsiteX56" fmla="*/ 700052 w 5049473"/>
              <a:gd name="connsiteY56" fmla="*/ 811192 h 2574391"/>
              <a:gd name="connsiteX57" fmla="*/ 751577 w 5049473"/>
              <a:gd name="connsiteY57" fmla="*/ 811555 h 2574391"/>
              <a:gd name="connsiteX58" fmla="*/ 775889 w 5049473"/>
              <a:gd name="connsiteY58" fmla="*/ 755675 h 2574391"/>
              <a:gd name="connsiteX59" fmla="*/ 764640 w 5049473"/>
              <a:gd name="connsiteY59" fmla="*/ 686006 h 2574391"/>
              <a:gd name="connsiteX60" fmla="*/ 704769 w 5049473"/>
              <a:gd name="connsiteY60" fmla="*/ 651172 h 2574391"/>
              <a:gd name="connsiteX61" fmla="*/ 567246 w 5049473"/>
              <a:gd name="connsiteY61" fmla="*/ 645729 h 2574391"/>
              <a:gd name="connsiteX62" fmla="*/ 468549 w 5049473"/>
              <a:gd name="connsiteY62" fmla="*/ 688909 h 2574391"/>
              <a:gd name="connsiteX63" fmla="*/ 446777 w 5049473"/>
              <a:gd name="connsiteY63" fmla="*/ 761480 h 2574391"/>
              <a:gd name="connsiteX64" fmla="*/ 475806 w 5049473"/>
              <a:gd name="connsiteY64" fmla="*/ 855823 h 2574391"/>
              <a:gd name="connsiteX65" fmla="*/ 533863 w 5049473"/>
              <a:gd name="connsiteY65" fmla="*/ 848566 h 2574391"/>
              <a:gd name="connsiteX66" fmla="*/ 541120 w 5049473"/>
              <a:gd name="connsiteY66" fmla="*/ 826795 h 2574391"/>
              <a:gd name="connsiteX67" fmla="*/ 519349 w 5049473"/>
              <a:gd name="connsiteY67" fmla="*/ 746966 h 2574391"/>
              <a:gd name="connsiteX68" fmla="*/ 497577 w 5049473"/>
              <a:gd name="connsiteY68" fmla="*/ 732452 h 2574391"/>
              <a:gd name="connsiteX69" fmla="*/ 352435 w 5049473"/>
              <a:gd name="connsiteY69" fmla="*/ 739709 h 2574391"/>
              <a:gd name="connsiteX70" fmla="*/ 252286 w 5049473"/>
              <a:gd name="connsiteY70" fmla="*/ 797766 h 2574391"/>
              <a:gd name="connsiteX71" fmla="*/ 192777 w 5049473"/>
              <a:gd name="connsiteY71" fmla="*/ 899366 h 2574391"/>
              <a:gd name="connsiteX72" fmla="*/ 187335 w 5049473"/>
              <a:gd name="connsiteY72" fmla="*/ 1033260 h 2574391"/>
              <a:gd name="connsiteX73" fmla="*/ 218177 w 5049473"/>
              <a:gd name="connsiteY73" fmla="*/ 1077529 h 2574391"/>
              <a:gd name="connsiteX74" fmla="*/ 278049 w 5049473"/>
              <a:gd name="connsiteY74" fmla="*/ 1070272 h 2574391"/>
              <a:gd name="connsiteX75" fmla="*/ 297643 w 5049473"/>
              <a:gd name="connsiteY75" fmla="*/ 1029269 h 2574391"/>
              <a:gd name="connsiteX76" fmla="*/ 260995 w 5049473"/>
              <a:gd name="connsiteY76" fmla="*/ 964318 h 2574391"/>
              <a:gd name="connsiteX77" fmla="*/ 172095 w 5049473"/>
              <a:gd name="connsiteY77" fmla="*/ 958875 h 2574391"/>
              <a:gd name="connsiteX78" fmla="*/ 108957 w 5049473"/>
              <a:gd name="connsiteY78" fmla="*/ 1003143 h 2574391"/>
              <a:gd name="connsiteX79" fmla="*/ 54892 w 5049473"/>
              <a:gd name="connsiteY79" fmla="*/ 1073538 h 2574391"/>
              <a:gd name="connsiteX80" fmla="*/ 14252 w 5049473"/>
              <a:gd name="connsiteY80" fmla="*/ 1163526 h 2574391"/>
              <a:gd name="connsiteX81" fmla="*/ 20783 w 5049473"/>
              <a:gd name="connsiteY81" fmla="*/ 1268755 h 2574391"/>
              <a:gd name="connsiteX82" fmla="*/ 69406 w 5049473"/>
              <a:gd name="connsiteY82" fmla="*/ 1320280 h 2574391"/>
              <a:gd name="connsiteX83" fmla="*/ 112949 w 5049473"/>
              <a:gd name="connsiteY83" fmla="*/ 1349309 h 2574391"/>
              <a:gd name="connsiteX84" fmla="*/ 159032 w 5049473"/>
              <a:gd name="connsiteY84" fmla="*/ 1348583 h 2574391"/>
              <a:gd name="connsiteX85" fmla="*/ 217089 w 5049473"/>
              <a:gd name="connsiteY85" fmla="*/ 1323183 h 2574391"/>
              <a:gd name="connsiteX86" fmla="*/ 199672 w 5049473"/>
              <a:gd name="connsiteY86" fmla="*/ 1249886 h 2574391"/>
              <a:gd name="connsiteX87" fmla="*/ 124197 w 5049473"/>
              <a:gd name="connsiteY87" fmla="*/ 1242992 h 2574391"/>
              <a:gd name="connsiteX88" fmla="*/ 54892 w 5049473"/>
              <a:gd name="connsiteY88" fmla="*/ 1269480 h 2574391"/>
              <a:gd name="connsiteX89" fmla="*/ 33120 w 5049473"/>
              <a:gd name="connsiteY89" fmla="*/ 1305766 h 2574391"/>
              <a:gd name="connsiteX90" fmla="*/ 18606 w 5049473"/>
              <a:gd name="connsiteY90" fmla="*/ 1327538 h 2574391"/>
              <a:gd name="connsiteX91" fmla="*/ 4092 w 5049473"/>
              <a:gd name="connsiteY91" fmla="*/ 1386320 h 2574391"/>
              <a:gd name="connsiteX92" fmla="*/ 3729 w 5049473"/>
              <a:gd name="connsiteY92" fmla="*/ 1442926 h 2574391"/>
              <a:gd name="connsiteX93" fmla="*/ 47635 w 5049473"/>
              <a:gd name="connsiteY93" fmla="*/ 1501709 h 2574391"/>
              <a:gd name="connsiteX94" fmla="*/ 91177 w 5049473"/>
              <a:gd name="connsiteY94" fmla="*/ 1530738 h 2574391"/>
              <a:gd name="connsiteX95" fmla="*/ 127100 w 5049473"/>
              <a:gd name="connsiteY95" fmla="*/ 1575006 h 2574391"/>
              <a:gd name="connsiteX96" fmla="*/ 171006 w 5049473"/>
              <a:gd name="connsiteY96" fmla="*/ 1588795 h 2574391"/>
              <a:gd name="connsiteX97" fmla="*/ 228337 w 5049473"/>
              <a:gd name="connsiteY97" fmla="*/ 1568475 h 2574391"/>
              <a:gd name="connsiteX98" fmla="*/ 236683 w 5049473"/>
              <a:gd name="connsiteY98" fmla="*/ 1490460 h 2574391"/>
              <a:gd name="connsiteX99" fmla="*/ 157217 w 5049473"/>
              <a:gd name="connsiteY99" fmla="*/ 1472318 h 2574391"/>
              <a:gd name="connsiteX100" fmla="*/ 105692 w 5049473"/>
              <a:gd name="connsiteY100" fmla="*/ 1508966 h 2574391"/>
              <a:gd name="connsiteX101" fmla="*/ 105692 w 5049473"/>
              <a:gd name="connsiteY101" fmla="*/ 1704909 h 2574391"/>
              <a:gd name="connsiteX102" fmla="*/ 141615 w 5049473"/>
              <a:gd name="connsiteY102" fmla="*/ 1756072 h 2574391"/>
              <a:gd name="connsiteX103" fmla="*/ 192777 w 5049473"/>
              <a:gd name="connsiteY103" fmla="*/ 1799252 h 2574391"/>
              <a:gd name="connsiteX104" fmla="*/ 250835 w 5049473"/>
              <a:gd name="connsiteY104" fmla="*/ 1835538 h 2574391"/>
              <a:gd name="connsiteX105" fmla="*/ 359692 w 5049473"/>
              <a:gd name="connsiteY105" fmla="*/ 1828280 h 2574391"/>
              <a:gd name="connsiteX106" fmla="*/ 394163 w 5049473"/>
              <a:gd name="connsiteY106" fmla="*/ 1803243 h 2574391"/>
              <a:gd name="connsiteX107" fmla="*/ 410492 w 5049473"/>
              <a:gd name="connsiteY107" fmla="*/ 1704909 h 2574391"/>
              <a:gd name="connsiteX108" fmla="*/ 366949 w 5049473"/>
              <a:gd name="connsiteY108" fmla="*/ 1690395 h 2574391"/>
              <a:gd name="connsiteX109" fmla="*/ 316149 w 5049473"/>
              <a:gd name="connsiteY109" fmla="*/ 1697652 h 2574391"/>
              <a:gd name="connsiteX110" fmla="*/ 279863 w 5049473"/>
              <a:gd name="connsiteY110" fmla="*/ 1726680 h 2574391"/>
              <a:gd name="connsiteX111" fmla="*/ 265349 w 5049473"/>
              <a:gd name="connsiteY111" fmla="*/ 1791995 h 2574391"/>
              <a:gd name="connsiteX112" fmla="*/ 276235 w 5049473"/>
              <a:gd name="connsiteY112" fmla="*/ 1945846 h 2574391"/>
              <a:gd name="connsiteX113" fmla="*/ 331026 w 5049473"/>
              <a:gd name="connsiteY113" fmla="*/ 1991203 h 2574391"/>
              <a:gd name="connsiteX114" fmla="*/ 417749 w 5049473"/>
              <a:gd name="connsiteY114" fmla="*/ 2009709 h 2574391"/>
              <a:gd name="connsiteX115" fmla="*/ 526606 w 5049473"/>
              <a:gd name="connsiteY115" fmla="*/ 2002452 h 2574391"/>
              <a:gd name="connsiteX116" fmla="*/ 555635 w 5049473"/>
              <a:gd name="connsiteY116" fmla="*/ 1980680 h 2574391"/>
              <a:gd name="connsiteX117" fmla="*/ 599177 w 5049473"/>
              <a:gd name="connsiteY117" fmla="*/ 1951652 h 2574391"/>
              <a:gd name="connsiteX118" fmla="*/ 628206 w 5049473"/>
              <a:gd name="connsiteY118" fmla="*/ 1908109 h 2574391"/>
              <a:gd name="connsiteX119" fmla="*/ 613692 w 5049473"/>
              <a:gd name="connsiteY119" fmla="*/ 1842795 h 2574391"/>
              <a:gd name="connsiteX120" fmla="*/ 570149 w 5049473"/>
              <a:gd name="connsiteY120" fmla="*/ 1799252 h 2574391"/>
              <a:gd name="connsiteX121" fmla="*/ 528057 w 5049473"/>
              <a:gd name="connsiteY121" fmla="*/ 1807235 h 2574391"/>
              <a:gd name="connsiteX122" fmla="*/ 481249 w 5049473"/>
              <a:gd name="connsiteY122" fmla="*/ 1905206 h 2574391"/>
              <a:gd name="connsiteX123" fmla="*/ 555635 w 5049473"/>
              <a:gd name="connsiteY123" fmla="*/ 2002452 h 2574391"/>
              <a:gd name="connsiteX124" fmla="*/ 570149 w 5049473"/>
              <a:gd name="connsiteY124" fmla="*/ 2024223 h 2574391"/>
              <a:gd name="connsiteX125" fmla="*/ 700777 w 5049473"/>
              <a:gd name="connsiteY125" fmla="*/ 2075023 h 2574391"/>
              <a:gd name="connsiteX126" fmla="*/ 969292 w 5049473"/>
              <a:gd name="connsiteY126" fmla="*/ 2154852 h 2574391"/>
              <a:gd name="connsiteX127" fmla="*/ 1110534 w 5049473"/>
              <a:gd name="connsiteY127" fmla="*/ 2153673 h 2574391"/>
              <a:gd name="connsiteX128" fmla="*/ 1259033 w 5049473"/>
              <a:gd name="connsiteY128" fmla="*/ 2060237 h 2574391"/>
              <a:gd name="connsiteX129" fmla="*/ 1331514 w 5049473"/>
              <a:gd name="connsiteY129" fmla="*/ 1952559 h 2574391"/>
              <a:gd name="connsiteX130" fmla="*/ 1291418 w 5049473"/>
              <a:gd name="connsiteY130" fmla="*/ 1838440 h 2574391"/>
              <a:gd name="connsiteX131" fmla="*/ 1219482 w 5049473"/>
              <a:gd name="connsiteY131" fmla="*/ 1811498 h 2574391"/>
              <a:gd name="connsiteX132" fmla="*/ 1146820 w 5049473"/>
              <a:gd name="connsiteY132" fmla="*/ 1832272 h 2574391"/>
              <a:gd name="connsiteX133" fmla="*/ 1107177 w 5049473"/>
              <a:gd name="connsiteY133" fmla="*/ 1900852 h 2574391"/>
              <a:gd name="connsiteX134" fmla="*/ 1123506 w 5049473"/>
              <a:gd name="connsiteY134" fmla="*/ 2009709 h 2574391"/>
              <a:gd name="connsiteX135" fmla="*/ 1016282 w 5049473"/>
              <a:gd name="connsiteY135" fmla="*/ 1975782 h 2574391"/>
              <a:gd name="connsiteX136" fmla="*/ 1000679 w 5049473"/>
              <a:gd name="connsiteY136" fmla="*/ 1844972 h 2574391"/>
              <a:gd name="connsiteX137" fmla="*/ 1108629 w 5049473"/>
              <a:gd name="connsiteY137" fmla="*/ 1717337 h 2574391"/>
              <a:gd name="connsiteX138" fmla="*/ 1230549 w 5049473"/>
              <a:gd name="connsiteY138" fmla="*/ 1697652 h 2574391"/>
              <a:gd name="connsiteX139" fmla="*/ 1339406 w 5049473"/>
              <a:gd name="connsiteY139" fmla="*/ 1704909 h 2574391"/>
              <a:gd name="connsiteX140" fmla="*/ 1426492 w 5049473"/>
              <a:gd name="connsiteY140" fmla="*/ 1748452 h 2574391"/>
              <a:gd name="connsiteX141" fmla="*/ 1502692 w 5049473"/>
              <a:gd name="connsiteY141" fmla="*/ 1858760 h 2574391"/>
              <a:gd name="connsiteX142" fmla="*/ 1503417 w 5049473"/>
              <a:gd name="connsiteY142" fmla="*/ 1976326 h 2574391"/>
              <a:gd name="connsiteX143" fmla="*/ 1463866 w 5049473"/>
              <a:gd name="connsiteY143" fmla="*/ 2053615 h 2574391"/>
              <a:gd name="connsiteX144" fmla="*/ 1404720 w 5049473"/>
              <a:gd name="connsiteY144" fmla="*/ 2169366 h 2574391"/>
              <a:gd name="connsiteX145" fmla="*/ 1383675 w 5049473"/>
              <a:gd name="connsiteY145" fmla="*/ 2296185 h 2574391"/>
              <a:gd name="connsiteX146" fmla="*/ 1422410 w 5049473"/>
              <a:gd name="connsiteY146" fmla="*/ 2452213 h 2574391"/>
              <a:gd name="connsiteX147" fmla="*/ 1631234 w 5049473"/>
              <a:gd name="connsiteY147" fmla="*/ 2528958 h 2574391"/>
              <a:gd name="connsiteX148" fmla="*/ 1881877 w 5049473"/>
              <a:gd name="connsiteY148" fmla="*/ 2467272 h 2574391"/>
              <a:gd name="connsiteX149" fmla="*/ 2006337 w 5049473"/>
              <a:gd name="connsiteY149" fmla="*/ 2321766 h 2574391"/>
              <a:gd name="connsiteX150" fmla="*/ 2043349 w 5049473"/>
              <a:gd name="connsiteY150" fmla="*/ 2118566 h 2574391"/>
              <a:gd name="connsiteX151" fmla="*/ 2102495 w 5049473"/>
              <a:gd name="connsiteY151" fmla="*/ 1994469 h 2574391"/>
              <a:gd name="connsiteX152" fmla="*/ 2221512 w 5049473"/>
              <a:gd name="connsiteY152" fmla="*/ 1885975 h 2574391"/>
              <a:gd name="connsiteX153" fmla="*/ 2333362 w 5049473"/>
              <a:gd name="connsiteY153" fmla="*/ 1873365 h 2574391"/>
              <a:gd name="connsiteX154" fmla="*/ 2398949 w 5049473"/>
              <a:gd name="connsiteY154" fmla="*/ 1886338 h 2574391"/>
              <a:gd name="connsiteX155" fmla="*/ 2457006 w 5049473"/>
              <a:gd name="connsiteY155" fmla="*/ 1937138 h 2574391"/>
              <a:gd name="connsiteX156" fmla="*/ 2493292 w 5049473"/>
              <a:gd name="connsiteY156" fmla="*/ 1980680 h 2574391"/>
              <a:gd name="connsiteX157" fmla="*/ 2533387 w 5049473"/>
              <a:gd name="connsiteY157" fmla="*/ 2070850 h 2574391"/>
              <a:gd name="connsiteX158" fmla="*/ 2542550 w 5049473"/>
              <a:gd name="connsiteY158" fmla="*/ 2186783 h 2574391"/>
              <a:gd name="connsiteX159" fmla="*/ 2476600 w 5049473"/>
              <a:gd name="connsiteY159" fmla="*/ 2276772 h 2574391"/>
              <a:gd name="connsiteX160" fmla="*/ 2332092 w 5049473"/>
              <a:gd name="connsiteY160" fmla="*/ 2284845 h 2574391"/>
              <a:gd name="connsiteX161" fmla="*/ 2435144 w 5049473"/>
              <a:gd name="connsiteY161" fmla="*/ 2156666 h 2574391"/>
              <a:gd name="connsiteX162" fmla="*/ 2379899 w 5049473"/>
              <a:gd name="connsiteY162" fmla="*/ 2052435 h 2574391"/>
              <a:gd name="connsiteX163" fmla="*/ 2275577 w 5049473"/>
              <a:gd name="connsiteY163" fmla="*/ 2024223 h 2574391"/>
              <a:gd name="connsiteX164" fmla="*/ 2152206 w 5049473"/>
              <a:gd name="connsiteY164" fmla="*/ 2118566 h 2574391"/>
              <a:gd name="connsiteX165" fmla="*/ 2130435 w 5049473"/>
              <a:gd name="connsiteY165" fmla="*/ 2358052 h 2574391"/>
              <a:gd name="connsiteX166" fmla="*/ 2209265 w 5049473"/>
              <a:gd name="connsiteY166" fmla="*/ 2471898 h 2574391"/>
              <a:gd name="connsiteX167" fmla="*/ 2319120 w 5049473"/>
              <a:gd name="connsiteY167" fmla="*/ 2539480 h 2574391"/>
              <a:gd name="connsiteX168" fmla="*/ 2532662 w 5049473"/>
              <a:gd name="connsiteY168" fmla="*/ 2572682 h 2574391"/>
              <a:gd name="connsiteX169" fmla="*/ 2587635 w 5049473"/>
              <a:gd name="connsiteY169" fmla="*/ 2488680 h 2574391"/>
              <a:gd name="connsiteX170" fmla="*/ 2594892 w 5049473"/>
              <a:gd name="connsiteY170" fmla="*/ 2416109 h 2574391"/>
              <a:gd name="connsiteX171" fmla="*/ 2790835 w 5049473"/>
              <a:gd name="connsiteY171" fmla="*/ 2459652 h 2574391"/>
              <a:gd name="connsiteX172" fmla="*/ 2767612 w 5049473"/>
              <a:gd name="connsiteY172" fmla="*/ 2272145 h 2574391"/>
              <a:gd name="connsiteX173" fmla="*/ 2980246 w 5049473"/>
              <a:gd name="connsiteY173" fmla="*/ 2288837 h 2574391"/>
              <a:gd name="connsiteX174" fmla="*/ 2916474 w 5049473"/>
              <a:gd name="connsiteY174" fmla="*/ 2071576 h 2574391"/>
              <a:gd name="connsiteX175" fmla="*/ 3146435 w 5049473"/>
              <a:gd name="connsiteY175" fmla="*/ 2045995 h 2574391"/>
              <a:gd name="connsiteX176" fmla="*/ 3023063 w 5049473"/>
              <a:gd name="connsiteY176" fmla="*/ 1850052 h 2574391"/>
              <a:gd name="connsiteX177" fmla="*/ 3251300 w 5049473"/>
              <a:gd name="connsiteY177" fmla="*/ 1833179 h 2574391"/>
              <a:gd name="connsiteX178" fmla="*/ 3091099 w 5049473"/>
              <a:gd name="connsiteY178" fmla="*/ 1654109 h 2574391"/>
              <a:gd name="connsiteX179" fmla="*/ 3298835 w 5049473"/>
              <a:gd name="connsiteY179" fmla="*/ 1574280 h 2574391"/>
              <a:gd name="connsiteX180" fmla="*/ 3119402 w 5049473"/>
              <a:gd name="connsiteY180" fmla="*/ 1427233 h 2574391"/>
              <a:gd name="connsiteX181" fmla="*/ 3313349 w 5049473"/>
              <a:gd name="connsiteY181" fmla="*/ 1269480 h 2574391"/>
              <a:gd name="connsiteX182" fmla="*/ 3097993 w 5049473"/>
              <a:gd name="connsiteY182" fmla="*/ 1179401 h 2574391"/>
              <a:gd name="connsiteX183" fmla="*/ 3255292 w 5049473"/>
              <a:gd name="connsiteY183" fmla="*/ 1000966 h 2574391"/>
              <a:gd name="connsiteX184" fmla="*/ 3028325 w 5049473"/>
              <a:gd name="connsiteY184" fmla="*/ 929937 h 2574391"/>
              <a:gd name="connsiteX185" fmla="*/ 3131920 w 5049473"/>
              <a:gd name="connsiteY185" fmla="*/ 710680 h 2574391"/>
              <a:gd name="connsiteX186" fmla="*/ 2892435 w 5049473"/>
              <a:gd name="connsiteY186" fmla="*/ 652623 h 2574391"/>
              <a:gd name="connsiteX187" fmla="*/ 2976527 w 5049473"/>
              <a:gd name="connsiteY187" fmla="*/ 470741 h 2574391"/>
              <a:gd name="connsiteX188" fmla="*/ 2736950 w 5049473"/>
              <a:gd name="connsiteY188" fmla="*/ 453233 h 2574391"/>
              <a:gd name="connsiteX189" fmla="*/ 2725520 w 5049473"/>
              <a:gd name="connsiteY189" fmla="*/ 297023 h 2574391"/>
              <a:gd name="connsiteX190" fmla="*/ 2711006 w 5049473"/>
              <a:gd name="connsiteY190" fmla="*/ 238966 h 2574391"/>
              <a:gd name="connsiteX0" fmla="*/ 4779292 w 5049473"/>
              <a:gd name="connsiteY0" fmla="*/ 514738 h 2574391"/>
              <a:gd name="connsiteX1" fmla="*/ 4821292 w 5049473"/>
              <a:gd name="connsiteY1" fmla="*/ 565900 h 2574391"/>
              <a:gd name="connsiteX2" fmla="*/ 4891596 w 5049473"/>
              <a:gd name="connsiteY2" fmla="*/ 551023 h 2574391"/>
              <a:gd name="connsiteX3" fmla="*/ 4895406 w 5049473"/>
              <a:gd name="connsiteY3" fmla="*/ 471195 h 2574391"/>
              <a:gd name="connsiteX4" fmla="*/ 4843880 w 5049473"/>
              <a:gd name="connsiteY4" fmla="*/ 423479 h 2574391"/>
              <a:gd name="connsiteX5" fmla="*/ 4750263 w 5049473"/>
              <a:gd name="connsiteY5" fmla="*/ 427652 h 2574391"/>
              <a:gd name="connsiteX6" fmla="*/ 4684223 w 5049473"/>
              <a:gd name="connsiteY6" fmla="*/ 528435 h 2574391"/>
              <a:gd name="connsiteX7" fmla="*/ 4706720 w 5049473"/>
              <a:gd name="connsiteY7" fmla="*/ 674395 h 2574391"/>
              <a:gd name="connsiteX8" fmla="*/ 4801063 w 5049473"/>
              <a:gd name="connsiteY8" fmla="*/ 739709 h 2574391"/>
              <a:gd name="connsiteX9" fmla="*/ 4915000 w 5049473"/>
              <a:gd name="connsiteY9" fmla="*/ 721385 h 2574391"/>
              <a:gd name="connsiteX10" fmla="*/ 5038190 w 5049473"/>
              <a:gd name="connsiteY10" fmla="*/ 586946 h 2574391"/>
              <a:gd name="connsiteX11" fmla="*/ 5035106 w 5049473"/>
              <a:gd name="connsiteY11" fmla="*/ 445432 h 2574391"/>
              <a:gd name="connsiteX12" fmla="*/ 4960720 w 5049473"/>
              <a:gd name="connsiteY12" fmla="*/ 318795 h 2574391"/>
              <a:gd name="connsiteX13" fmla="*/ 4769676 w 5049473"/>
              <a:gd name="connsiteY13" fmla="*/ 166395 h 2574391"/>
              <a:gd name="connsiteX14" fmla="*/ 4568835 w 5049473"/>
              <a:gd name="connsiteY14" fmla="*/ 72052 h 2574391"/>
              <a:gd name="connsiteX15" fmla="*/ 4264035 w 5049473"/>
              <a:gd name="connsiteY15" fmla="*/ 6738 h 2574391"/>
              <a:gd name="connsiteX16" fmla="*/ 3939822 w 5049473"/>
              <a:gd name="connsiteY16" fmla="*/ 9550 h 2574391"/>
              <a:gd name="connsiteX17" fmla="*/ 3722380 w 5049473"/>
              <a:gd name="connsiteY17" fmla="*/ 72778 h 2574391"/>
              <a:gd name="connsiteX18" fmla="*/ 3547755 w 5049473"/>
              <a:gd name="connsiteY18" fmla="*/ 254932 h 2574391"/>
              <a:gd name="connsiteX19" fmla="*/ 3502035 w 5049473"/>
              <a:gd name="connsiteY19" fmla="*/ 427652 h 2574391"/>
              <a:gd name="connsiteX20" fmla="*/ 3501672 w 5049473"/>
              <a:gd name="connsiteY20" fmla="*/ 560095 h 2574391"/>
              <a:gd name="connsiteX21" fmla="*/ 3554649 w 5049473"/>
              <a:gd name="connsiteY21" fmla="*/ 674395 h 2574391"/>
              <a:gd name="connsiteX22" fmla="*/ 3638106 w 5049473"/>
              <a:gd name="connsiteY22" fmla="*/ 736806 h 2574391"/>
              <a:gd name="connsiteX23" fmla="*/ 3756397 w 5049473"/>
              <a:gd name="connsiteY23" fmla="*/ 759303 h 2574391"/>
              <a:gd name="connsiteX24" fmla="*/ 3886663 w 5049473"/>
              <a:gd name="connsiteY24" fmla="*/ 746966 h 2574391"/>
              <a:gd name="connsiteX25" fmla="*/ 3980643 w 5049473"/>
              <a:gd name="connsiteY25" fmla="*/ 665686 h 2574391"/>
              <a:gd name="connsiteX26" fmla="*/ 4000237 w 5049473"/>
              <a:gd name="connsiteY26" fmla="*/ 584043 h 2574391"/>
              <a:gd name="connsiteX27" fmla="*/ 3943450 w 5049473"/>
              <a:gd name="connsiteY27" fmla="*/ 487160 h 2574391"/>
              <a:gd name="connsiteX28" fmla="*/ 3866706 w 5049473"/>
              <a:gd name="connsiteY28" fmla="*/ 455229 h 2574391"/>
              <a:gd name="connsiteX29" fmla="*/ 3801120 w 5049473"/>
              <a:gd name="connsiteY29" fmla="*/ 466659 h 2574391"/>
              <a:gd name="connsiteX30" fmla="*/ 3763292 w 5049473"/>
              <a:gd name="connsiteY30" fmla="*/ 536509 h 2574391"/>
              <a:gd name="connsiteX31" fmla="*/ 3770005 w 5049473"/>
              <a:gd name="connsiteY31" fmla="*/ 633845 h 2574391"/>
              <a:gd name="connsiteX32" fmla="*/ 3681286 w 5049473"/>
              <a:gd name="connsiteY32" fmla="*/ 546669 h 2574391"/>
              <a:gd name="connsiteX33" fmla="*/ 3668949 w 5049473"/>
              <a:gd name="connsiteY33" fmla="*/ 442166 h 2574391"/>
              <a:gd name="connsiteX34" fmla="*/ 3724285 w 5049473"/>
              <a:gd name="connsiteY34" fmla="*/ 353992 h 2574391"/>
              <a:gd name="connsiteX35" fmla="*/ 3827427 w 5049473"/>
              <a:gd name="connsiteY35" fmla="*/ 318069 h 2574391"/>
              <a:gd name="connsiteX36" fmla="*/ 3959235 w 5049473"/>
              <a:gd name="connsiteY36" fmla="*/ 340566 h 2574391"/>
              <a:gd name="connsiteX37" fmla="*/ 4097120 w 5049473"/>
              <a:gd name="connsiteY37" fmla="*/ 485709 h 2574391"/>
              <a:gd name="connsiteX38" fmla="*/ 4111997 w 5049473"/>
              <a:gd name="connsiteY38" fmla="*/ 627586 h 2574391"/>
              <a:gd name="connsiteX39" fmla="*/ 4060835 w 5049473"/>
              <a:gd name="connsiteY39" fmla="*/ 775995 h 2574391"/>
              <a:gd name="connsiteX40" fmla="*/ 3946897 w 5049473"/>
              <a:gd name="connsiteY40" fmla="*/ 858000 h 2574391"/>
              <a:gd name="connsiteX41" fmla="*/ 3780255 w 5049473"/>
              <a:gd name="connsiteY41" fmla="*/ 892472 h 2574391"/>
              <a:gd name="connsiteX42" fmla="*/ 3567349 w 5049473"/>
              <a:gd name="connsiteY42" fmla="*/ 870338 h 2574391"/>
              <a:gd name="connsiteX43" fmla="*/ 3353626 w 5049473"/>
              <a:gd name="connsiteY43" fmla="*/ 705873 h 2574391"/>
              <a:gd name="connsiteX44" fmla="*/ 3189252 w 5049473"/>
              <a:gd name="connsiteY44" fmla="*/ 389915 h 2574391"/>
              <a:gd name="connsiteX45" fmla="*/ 3013629 w 5049473"/>
              <a:gd name="connsiteY45" fmla="*/ 211389 h 2574391"/>
              <a:gd name="connsiteX46" fmla="*/ 2684880 w 5049473"/>
              <a:gd name="connsiteY46" fmla="*/ 71326 h 2574391"/>
              <a:gd name="connsiteX47" fmla="*/ 2275577 w 5049473"/>
              <a:gd name="connsiteY47" fmla="*/ 28509 h 2574391"/>
              <a:gd name="connsiteX48" fmla="*/ 1745443 w 5049473"/>
              <a:gd name="connsiteY48" fmla="*/ 58626 h 2574391"/>
              <a:gd name="connsiteX49" fmla="*/ 1275906 w 5049473"/>
              <a:gd name="connsiteY49" fmla="*/ 154783 h 2574391"/>
              <a:gd name="connsiteX50" fmla="*/ 969292 w 5049473"/>
              <a:gd name="connsiteY50" fmla="*/ 267995 h 2574391"/>
              <a:gd name="connsiteX51" fmla="*/ 763189 w 5049473"/>
              <a:gd name="connsiteY51" fmla="*/ 427289 h 2574391"/>
              <a:gd name="connsiteX52" fmla="*/ 693520 w 5049473"/>
              <a:gd name="connsiteY52" fmla="*/ 507480 h 2574391"/>
              <a:gd name="connsiteX53" fmla="*/ 664492 w 5049473"/>
              <a:gd name="connsiteY53" fmla="*/ 551023 h 2574391"/>
              <a:gd name="connsiteX54" fmla="*/ 642720 w 5049473"/>
              <a:gd name="connsiteY54" fmla="*/ 616338 h 2574391"/>
              <a:gd name="connsiteX55" fmla="*/ 651792 w 5049473"/>
              <a:gd name="connsiteY55" fmla="*/ 747692 h 2574391"/>
              <a:gd name="connsiteX56" fmla="*/ 700052 w 5049473"/>
              <a:gd name="connsiteY56" fmla="*/ 811192 h 2574391"/>
              <a:gd name="connsiteX57" fmla="*/ 751577 w 5049473"/>
              <a:gd name="connsiteY57" fmla="*/ 811555 h 2574391"/>
              <a:gd name="connsiteX58" fmla="*/ 775889 w 5049473"/>
              <a:gd name="connsiteY58" fmla="*/ 755675 h 2574391"/>
              <a:gd name="connsiteX59" fmla="*/ 764640 w 5049473"/>
              <a:gd name="connsiteY59" fmla="*/ 686006 h 2574391"/>
              <a:gd name="connsiteX60" fmla="*/ 704769 w 5049473"/>
              <a:gd name="connsiteY60" fmla="*/ 651172 h 2574391"/>
              <a:gd name="connsiteX61" fmla="*/ 567246 w 5049473"/>
              <a:gd name="connsiteY61" fmla="*/ 645729 h 2574391"/>
              <a:gd name="connsiteX62" fmla="*/ 468549 w 5049473"/>
              <a:gd name="connsiteY62" fmla="*/ 688909 h 2574391"/>
              <a:gd name="connsiteX63" fmla="*/ 446777 w 5049473"/>
              <a:gd name="connsiteY63" fmla="*/ 761480 h 2574391"/>
              <a:gd name="connsiteX64" fmla="*/ 475806 w 5049473"/>
              <a:gd name="connsiteY64" fmla="*/ 855823 h 2574391"/>
              <a:gd name="connsiteX65" fmla="*/ 533863 w 5049473"/>
              <a:gd name="connsiteY65" fmla="*/ 848566 h 2574391"/>
              <a:gd name="connsiteX66" fmla="*/ 541120 w 5049473"/>
              <a:gd name="connsiteY66" fmla="*/ 826795 h 2574391"/>
              <a:gd name="connsiteX67" fmla="*/ 519349 w 5049473"/>
              <a:gd name="connsiteY67" fmla="*/ 746966 h 2574391"/>
              <a:gd name="connsiteX68" fmla="*/ 497577 w 5049473"/>
              <a:gd name="connsiteY68" fmla="*/ 732452 h 2574391"/>
              <a:gd name="connsiteX69" fmla="*/ 352435 w 5049473"/>
              <a:gd name="connsiteY69" fmla="*/ 739709 h 2574391"/>
              <a:gd name="connsiteX70" fmla="*/ 252286 w 5049473"/>
              <a:gd name="connsiteY70" fmla="*/ 797766 h 2574391"/>
              <a:gd name="connsiteX71" fmla="*/ 192777 w 5049473"/>
              <a:gd name="connsiteY71" fmla="*/ 899366 h 2574391"/>
              <a:gd name="connsiteX72" fmla="*/ 187335 w 5049473"/>
              <a:gd name="connsiteY72" fmla="*/ 1033260 h 2574391"/>
              <a:gd name="connsiteX73" fmla="*/ 218177 w 5049473"/>
              <a:gd name="connsiteY73" fmla="*/ 1077529 h 2574391"/>
              <a:gd name="connsiteX74" fmla="*/ 278049 w 5049473"/>
              <a:gd name="connsiteY74" fmla="*/ 1070272 h 2574391"/>
              <a:gd name="connsiteX75" fmla="*/ 297643 w 5049473"/>
              <a:gd name="connsiteY75" fmla="*/ 1029269 h 2574391"/>
              <a:gd name="connsiteX76" fmla="*/ 260995 w 5049473"/>
              <a:gd name="connsiteY76" fmla="*/ 964318 h 2574391"/>
              <a:gd name="connsiteX77" fmla="*/ 172095 w 5049473"/>
              <a:gd name="connsiteY77" fmla="*/ 958875 h 2574391"/>
              <a:gd name="connsiteX78" fmla="*/ 108957 w 5049473"/>
              <a:gd name="connsiteY78" fmla="*/ 1003143 h 2574391"/>
              <a:gd name="connsiteX79" fmla="*/ 54892 w 5049473"/>
              <a:gd name="connsiteY79" fmla="*/ 1073538 h 2574391"/>
              <a:gd name="connsiteX80" fmla="*/ 14252 w 5049473"/>
              <a:gd name="connsiteY80" fmla="*/ 1163526 h 2574391"/>
              <a:gd name="connsiteX81" fmla="*/ 20783 w 5049473"/>
              <a:gd name="connsiteY81" fmla="*/ 1268755 h 2574391"/>
              <a:gd name="connsiteX82" fmla="*/ 69406 w 5049473"/>
              <a:gd name="connsiteY82" fmla="*/ 1320280 h 2574391"/>
              <a:gd name="connsiteX83" fmla="*/ 112949 w 5049473"/>
              <a:gd name="connsiteY83" fmla="*/ 1349309 h 2574391"/>
              <a:gd name="connsiteX84" fmla="*/ 159032 w 5049473"/>
              <a:gd name="connsiteY84" fmla="*/ 1348583 h 2574391"/>
              <a:gd name="connsiteX85" fmla="*/ 217089 w 5049473"/>
              <a:gd name="connsiteY85" fmla="*/ 1323183 h 2574391"/>
              <a:gd name="connsiteX86" fmla="*/ 199672 w 5049473"/>
              <a:gd name="connsiteY86" fmla="*/ 1249886 h 2574391"/>
              <a:gd name="connsiteX87" fmla="*/ 124197 w 5049473"/>
              <a:gd name="connsiteY87" fmla="*/ 1242992 h 2574391"/>
              <a:gd name="connsiteX88" fmla="*/ 54892 w 5049473"/>
              <a:gd name="connsiteY88" fmla="*/ 1269480 h 2574391"/>
              <a:gd name="connsiteX89" fmla="*/ 33120 w 5049473"/>
              <a:gd name="connsiteY89" fmla="*/ 1305766 h 2574391"/>
              <a:gd name="connsiteX90" fmla="*/ 18606 w 5049473"/>
              <a:gd name="connsiteY90" fmla="*/ 1327538 h 2574391"/>
              <a:gd name="connsiteX91" fmla="*/ 4092 w 5049473"/>
              <a:gd name="connsiteY91" fmla="*/ 1386320 h 2574391"/>
              <a:gd name="connsiteX92" fmla="*/ 3729 w 5049473"/>
              <a:gd name="connsiteY92" fmla="*/ 1442926 h 2574391"/>
              <a:gd name="connsiteX93" fmla="*/ 47635 w 5049473"/>
              <a:gd name="connsiteY93" fmla="*/ 1501709 h 2574391"/>
              <a:gd name="connsiteX94" fmla="*/ 91177 w 5049473"/>
              <a:gd name="connsiteY94" fmla="*/ 1530738 h 2574391"/>
              <a:gd name="connsiteX95" fmla="*/ 127100 w 5049473"/>
              <a:gd name="connsiteY95" fmla="*/ 1575006 h 2574391"/>
              <a:gd name="connsiteX96" fmla="*/ 171006 w 5049473"/>
              <a:gd name="connsiteY96" fmla="*/ 1588795 h 2574391"/>
              <a:gd name="connsiteX97" fmla="*/ 228337 w 5049473"/>
              <a:gd name="connsiteY97" fmla="*/ 1568475 h 2574391"/>
              <a:gd name="connsiteX98" fmla="*/ 236683 w 5049473"/>
              <a:gd name="connsiteY98" fmla="*/ 1490460 h 2574391"/>
              <a:gd name="connsiteX99" fmla="*/ 157217 w 5049473"/>
              <a:gd name="connsiteY99" fmla="*/ 1472318 h 2574391"/>
              <a:gd name="connsiteX100" fmla="*/ 105692 w 5049473"/>
              <a:gd name="connsiteY100" fmla="*/ 1508966 h 2574391"/>
              <a:gd name="connsiteX101" fmla="*/ 105692 w 5049473"/>
              <a:gd name="connsiteY101" fmla="*/ 1704909 h 2574391"/>
              <a:gd name="connsiteX102" fmla="*/ 141615 w 5049473"/>
              <a:gd name="connsiteY102" fmla="*/ 1756072 h 2574391"/>
              <a:gd name="connsiteX103" fmla="*/ 192777 w 5049473"/>
              <a:gd name="connsiteY103" fmla="*/ 1799252 h 2574391"/>
              <a:gd name="connsiteX104" fmla="*/ 250835 w 5049473"/>
              <a:gd name="connsiteY104" fmla="*/ 1835538 h 2574391"/>
              <a:gd name="connsiteX105" fmla="*/ 359692 w 5049473"/>
              <a:gd name="connsiteY105" fmla="*/ 1828280 h 2574391"/>
              <a:gd name="connsiteX106" fmla="*/ 394163 w 5049473"/>
              <a:gd name="connsiteY106" fmla="*/ 1803243 h 2574391"/>
              <a:gd name="connsiteX107" fmla="*/ 410492 w 5049473"/>
              <a:gd name="connsiteY107" fmla="*/ 1704909 h 2574391"/>
              <a:gd name="connsiteX108" fmla="*/ 366949 w 5049473"/>
              <a:gd name="connsiteY108" fmla="*/ 1690395 h 2574391"/>
              <a:gd name="connsiteX109" fmla="*/ 316149 w 5049473"/>
              <a:gd name="connsiteY109" fmla="*/ 1697652 h 2574391"/>
              <a:gd name="connsiteX110" fmla="*/ 279863 w 5049473"/>
              <a:gd name="connsiteY110" fmla="*/ 1726680 h 2574391"/>
              <a:gd name="connsiteX111" fmla="*/ 265349 w 5049473"/>
              <a:gd name="connsiteY111" fmla="*/ 1791995 h 2574391"/>
              <a:gd name="connsiteX112" fmla="*/ 276235 w 5049473"/>
              <a:gd name="connsiteY112" fmla="*/ 1945846 h 2574391"/>
              <a:gd name="connsiteX113" fmla="*/ 331026 w 5049473"/>
              <a:gd name="connsiteY113" fmla="*/ 1991203 h 2574391"/>
              <a:gd name="connsiteX114" fmla="*/ 417749 w 5049473"/>
              <a:gd name="connsiteY114" fmla="*/ 2009709 h 2574391"/>
              <a:gd name="connsiteX115" fmla="*/ 526606 w 5049473"/>
              <a:gd name="connsiteY115" fmla="*/ 2002452 h 2574391"/>
              <a:gd name="connsiteX116" fmla="*/ 555635 w 5049473"/>
              <a:gd name="connsiteY116" fmla="*/ 1980680 h 2574391"/>
              <a:gd name="connsiteX117" fmla="*/ 599177 w 5049473"/>
              <a:gd name="connsiteY117" fmla="*/ 1951652 h 2574391"/>
              <a:gd name="connsiteX118" fmla="*/ 628206 w 5049473"/>
              <a:gd name="connsiteY118" fmla="*/ 1908109 h 2574391"/>
              <a:gd name="connsiteX119" fmla="*/ 613692 w 5049473"/>
              <a:gd name="connsiteY119" fmla="*/ 1842795 h 2574391"/>
              <a:gd name="connsiteX120" fmla="*/ 570149 w 5049473"/>
              <a:gd name="connsiteY120" fmla="*/ 1799252 h 2574391"/>
              <a:gd name="connsiteX121" fmla="*/ 528057 w 5049473"/>
              <a:gd name="connsiteY121" fmla="*/ 1807235 h 2574391"/>
              <a:gd name="connsiteX122" fmla="*/ 481249 w 5049473"/>
              <a:gd name="connsiteY122" fmla="*/ 1905206 h 2574391"/>
              <a:gd name="connsiteX123" fmla="*/ 555635 w 5049473"/>
              <a:gd name="connsiteY123" fmla="*/ 2002452 h 2574391"/>
              <a:gd name="connsiteX124" fmla="*/ 570149 w 5049473"/>
              <a:gd name="connsiteY124" fmla="*/ 2024223 h 2574391"/>
              <a:gd name="connsiteX125" fmla="*/ 700777 w 5049473"/>
              <a:gd name="connsiteY125" fmla="*/ 2075023 h 2574391"/>
              <a:gd name="connsiteX126" fmla="*/ 969292 w 5049473"/>
              <a:gd name="connsiteY126" fmla="*/ 2154852 h 2574391"/>
              <a:gd name="connsiteX127" fmla="*/ 1110534 w 5049473"/>
              <a:gd name="connsiteY127" fmla="*/ 2153673 h 2574391"/>
              <a:gd name="connsiteX128" fmla="*/ 1259033 w 5049473"/>
              <a:gd name="connsiteY128" fmla="*/ 2060237 h 2574391"/>
              <a:gd name="connsiteX129" fmla="*/ 1331514 w 5049473"/>
              <a:gd name="connsiteY129" fmla="*/ 1952559 h 2574391"/>
              <a:gd name="connsiteX130" fmla="*/ 1291418 w 5049473"/>
              <a:gd name="connsiteY130" fmla="*/ 1838440 h 2574391"/>
              <a:gd name="connsiteX131" fmla="*/ 1219482 w 5049473"/>
              <a:gd name="connsiteY131" fmla="*/ 1811498 h 2574391"/>
              <a:gd name="connsiteX132" fmla="*/ 1146820 w 5049473"/>
              <a:gd name="connsiteY132" fmla="*/ 1832272 h 2574391"/>
              <a:gd name="connsiteX133" fmla="*/ 1107177 w 5049473"/>
              <a:gd name="connsiteY133" fmla="*/ 1900852 h 2574391"/>
              <a:gd name="connsiteX134" fmla="*/ 1123506 w 5049473"/>
              <a:gd name="connsiteY134" fmla="*/ 2009709 h 2574391"/>
              <a:gd name="connsiteX135" fmla="*/ 1016282 w 5049473"/>
              <a:gd name="connsiteY135" fmla="*/ 1975782 h 2574391"/>
              <a:gd name="connsiteX136" fmla="*/ 1000679 w 5049473"/>
              <a:gd name="connsiteY136" fmla="*/ 1844972 h 2574391"/>
              <a:gd name="connsiteX137" fmla="*/ 1108629 w 5049473"/>
              <a:gd name="connsiteY137" fmla="*/ 1717337 h 2574391"/>
              <a:gd name="connsiteX138" fmla="*/ 1230549 w 5049473"/>
              <a:gd name="connsiteY138" fmla="*/ 1697652 h 2574391"/>
              <a:gd name="connsiteX139" fmla="*/ 1339406 w 5049473"/>
              <a:gd name="connsiteY139" fmla="*/ 1704909 h 2574391"/>
              <a:gd name="connsiteX140" fmla="*/ 1426492 w 5049473"/>
              <a:gd name="connsiteY140" fmla="*/ 1748452 h 2574391"/>
              <a:gd name="connsiteX141" fmla="*/ 1502692 w 5049473"/>
              <a:gd name="connsiteY141" fmla="*/ 1858760 h 2574391"/>
              <a:gd name="connsiteX142" fmla="*/ 1503417 w 5049473"/>
              <a:gd name="connsiteY142" fmla="*/ 1976326 h 2574391"/>
              <a:gd name="connsiteX143" fmla="*/ 1463866 w 5049473"/>
              <a:gd name="connsiteY143" fmla="*/ 2053615 h 2574391"/>
              <a:gd name="connsiteX144" fmla="*/ 1404720 w 5049473"/>
              <a:gd name="connsiteY144" fmla="*/ 2169366 h 2574391"/>
              <a:gd name="connsiteX145" fmla="*/ 1383675 w 5049473"/>
              <a:gd name="connsiteY145" fmla="*/ 2296185 h 2574391"/>
              <a:gd name="connsiteX146" fmla="*/ 1462415 w 5049473"/>
              <a:gd name="connsiteY146" fmla="*/ 2436973 h 2574391"/>
              <a:gd name="connsiteX147" fmla="*/ 1631234 w 5049473"/>
              <a:gd name="connsiteY147" fmla="*/ 2528958 h 2574391"/>
              <a:gd name="connsiteX148" fmla="*/ 1881877 w 5049473"/>
              <a:gd name="connsiteY148" fmla="*/ 2467272 h 2574391"/>
              <a:gd name="connsiteX149" fmla="*/ 2006337 w 5049473"/>
              <a:gd name="connsiteY149" fmla="*/ 2321766 h 2574391"/>
              <a:gd name="connsiteX150" fmla="*/ 2043349 w 5049473"/>
              <a:gd name="connsiteY150" fmla="*/ 2118566 h 2574391"/>
              <a:gd name="connsiteX151" fmla="*/ 2102495 w 5049473"/>
              <a:gd name="connsiteY151" fmla="*/ 1994469 h 2574391"/>
              <a:gd name="connsiteX152" fmla="*/ 2221512 w 5049473"/>
              <a:gd name="connsiteY152" fmla="*/ 1885975 h 2574391"/>
              <a:gd name="connsiteX153" fmla="*/ 2333362 w 5049473"/>
              <a:gd name="connsiteY153" fmla="*/ 1873365 h 2574391"/>
              <a:gd name="connsiteX154" fmla="*/ 2398949 w 5049473"/>
              <a:gd name="connsiteY154" fmla="*/ 1886338 h 2574391"/>
              <a:gd name="connsiteX155" fmla="*/ 2457006 w 5049473"/>
              <a:gd name="connsiteY155" fmla="*/ 1937138 h 2574391"/>
              <a:gd name="connsiteX156" fmla="*/ 2493292 w 5049473"/>
              <a:gd name="connsiteY156" fmla="*/ 1980680 h 2574391"/>
              <a:gd name="connsiteX157" fmla="*/ 2533387 w 5049473"/>
              <a:gd name="connsiteY157" fmla="*/ 2070850 h 2574391"/>
              <a:gd name="connsiteX158" fmla="*/ 2542550 w 5049473"/>
              <a:gd name="connsiteY158" fmla="*/ 2186783 h 2574391"/>
              <a:gd name="connsiteX159" fmla="*/ 2476600 w 5049473"/>
              <a:gd name="connsiteY159" fmla="*/ 2276772 h 2574391"/>
              <a:gd name="connsiteX160" fmla="*/ 2332092 w 5049473"/>
              <a:gd name="connsiteY160" fmla="*/ 2284845 h 2574391"/>
              <a:gd name="connsiteX161" fmla="*/ 2435144 w 5049473"/>
              <a:gd name="connsiteY161" fmla="*/ 2156666 h 2574391"/>
              <a:gd name="connsiteX162" fmla="*/ 2379899 w 5049473"/>
              <a:gd name="connsiteY162" fmla="*/ 2052435 h 2574391"/>
              <a:gd name="connsiteX163" fmla="*/ 2275577 w 5049473"/>
              <a:gd name="connsiteY163" fmla="*/ 2024223 h 2574391"/>
              <a:gd name="connsiteX164" fmla="*/ 2152206 w 5049473"/>
              <a:gd name="connsiteY164" fmla="*/ 2118566 h 2574391"/>
              <a:gd name="connsiteX165" fmla="*/ 2130435 w 5049473"/>
              <a:gd name="connsiteY165" fmla="*/ 2358052 h 2574391"/>
              <a:gd name="connsiteX166" fmla="*/ 2209265 w 5049473"/>
              <a:gd name="connsiteY166" fmla="*/ 2471898 h 2574391"/>
              <a:gd name="connsiteX167" fmla="*/ 2319120 w 5049473"/>
              <a:gd name="connsiteY167" fmla="*/ 2539480 h 2574391"/>
              <a:gd name="connsiteX168" fmla="*/ 2532662 w 5049473"/>
              <a:gd name="connsiteY168" fmla="*/ 2572682 h 2574391"/>
              <a:gd name="connsiteX169" fmla="*/ 2587635 w 5049473"/>
              <a:gd name="connsiteY169" fmla="*/ 2488680 h 2574391"/>
              <a:gd name="connsiteX170" fmla="*/ 2594892 w 5049473"/>
              <a:gd name="connsiteY170" fmla="*/ 2416109 h 2574391"/>
              <a:gd name="connsiteX171" fmla="*/ 2790835 w 5049473"/>
              <a:gd name="connsiteY171" fmla="*/ 2459652 h 2574391"/>
              <a:gd name="connsiteX172" fmla="*/ 2767612 w 5049473"/>
              <a:gd name="connsiteY172" fmla="*/ 2272145 h 2574391"/>
              <a:gd name="connsiteX173" fmla="*/ 2980246 w 5049473"/>
              <a:gd name="connsiteY173" fmla="*/ 2288837 h 2574391"/>
              <a:gd name="connsiteX174" fmla="*/ 2916474 w 5049473"/>
              <a:gd name="connsiteY174" fmla="*/ 2071576 h 2574391"/>
              <a:gd name="connsiteX175" fmla="*/ 3146435 w 5049473"/>
              <a:gd name="connsiteY175" fmla="*/ 2045995 h 2574391"/>
              <a:gd name="connsiteX176" fmla="*/ 3023063 w 5049473"/>
              <a:gd name="connsiteY176" fmla="*/ 1850052 h 2574391"/>
              <a:gd name="connsiteX177" fmla="*/ 3251300 w 5049473"/>
              <a:gd name="connsiteY177" fmla="*/ 1833179 h 2574391"/>
              <a:gd name="connsiteX178" fmla="*/ 3091099 w 5049473"/>
              <a:gd name="connsiteY178" fmla="*/ 1654109 h 2574391"/>
              <a:gd name="connsiteX179" fmla="*/ 3298835 w 5049473"/>
              <a:gd name="connsiteY179" fmla="*/ 1574280 h 2574391"/>
              <a:gd name="connsiteX180" fmla="*/ 3119402 w 5049473"/>
              <a:gd name="connsiteY180" fmla="*/ 1427233 h 2574391"/>
              <a:gd name="connsiteX181" fmla="*/ 3313349 w 5049473"/>
              <a:gd name="connsiteY181" fmla="*/ 1269480 h 2574391"/>
              <a:gd name="connsiteX182" fmla="*/ 3097993 w 5049473"/>
              <a:gd name="connsiteY182" fmla="*/ 1179401 h 2574391"/>
              <a:gd name="connsiteX183" fmla="*/ 3255292 w 5049473"/>
              <a:gd name="connsiteY183" fmla="*/ 1000966 h 2574391"/>
              <a:gd name="connsiteX184" fmla="*/ 3028325 w 5049473"/>
              <a:gd name="connsiteY184" fmla="*/ 929937 h 2574391"/>
              <a:gd name="connsiteX185" fmla="*/ 3131920 w 5049473"/>
              <a:gd name="connsiteY185" fmla="*/ 710680 h 2574391"/>
              <a:gd name="connsiteX186" fmla="*/ 2892435 w 5049473"/>
              <a:gd name="connsiteY186" fmla="*/ 652623 h 2574391"/>
              <a:gd name="connsiteX187" fmla="*/ 2976527 w 5049473"/>
              <a:gd name="connsiteY187" fmla="*/ 470741 h 2574391"/>
              <a:gd name="connsiteX188" fmla="*/ 2736950 w 5049473"/>
              <a:gd name="connsiteY188" fmla="*/ 453233 h 2574391"/>
              <a:gd name="connsiteX189" fmla="*/ 2725520 w 5049473"/>
              <a:gd name="connsiteY189" fmla="*/ 297023 h 2574391"/>
              <a:gd name="connsiteX190" fmla="*/ 2711006 w 5049473"/>
              <a:gd name="connsiteY190" fmla="*/ 238966 h 2574391"/>
              <a:gd name="connsiteX0" fmla="*/ 4779292 w 5049473"/>
              <a:gd name="connsiteY0" fmla="*/ 514738 h 2574391"/>
              <a:gd name="connsiteX1" fmla="*/ 4821292 w 5049473"/>
              <a:gd name="connsiteY1" fmla="*/ 565900 h 2574391"/>
              <a:gd name="connsiteX2" fmla="*/ 4891596 w 5049473"/>
              <a:gd name="connsiteY2" fmla="*/ 551023 h 2574391"/>
              <a:gd name="connsiteX3" fmla="*/ 4895406 w 5049473"/>
              <a:gd name="connsiteY3" fmla="*/ 471195 h 2574391"/>
              <a:gd name="connsiteX4" fmla="*/ 4843880 w 5049473"/>
              <a:gd name="connsiteY4" fmla="*/ 423479 h 2574391"/>
              <a:gd name="connsiteX5" fmla="*/ 4750263 w 5049473"/>
              <a:gd name="connsiteY5" fmla="*/ 427652 h 2574391"/>
              <a:gd name="connsiteX6" fmla="*/ 4684223 w 5049473"/>
              <a:gd name="connsiteY6" fmla="*/ 528435 h 2574391"/>
              <a:gd name="connsiteX7" fmla="*/ 4706720 w 5049473"/>
              <a:gd name="connsiteY7" fmla="*/ 674395 h 2574391"/>
              <a:gd name="connsiteX8" fmla="*/ 4801063 w 5049473"/>
              <a:gd name="connsiteY8" fmla="*/ 739709 h 2574391"/>
              <a:gd name="connsiteX9" fmla="*/ 4915000 w 5049473"/>
              <a:gd name="connsiteY9" fmla="*/ 721385 h 2574391"/>
              <a:gd name="connsiteX10" fmla="*/ 5038190 w 5049473"/>
              <a:gd name="connsiteY10" fmla="*/ 586946 h 2574391"/>
              <a:gd name="connsiteX11" fmla="*/ 5035106 w 5049473"/>
              <a:gd name="connsiteY11" fmla="*/ 445432 h 2574391"/>
              <a:gd name="connsiteX12" fmla="*/ 4960720 w 5049473"/>
              <a:gd name="connsiteY12" fmla="*/ 318795 h 2574391"/>
              <a:gd name="connsiteX13" fmla="*/ 4769676 w 5049473"/>
              <a:gd name="connsiteY13" fmla="*/ 166395 h 2574391"/>
              <a:gd name="connsiteX14" fmla="*/ 4568835 w 5049473"/>
              <a:gd name="connsiteY14" fmla="*/ 72052 h 2574391"/>
              <a:gd name="connsiteX15" fmla="*/ 4264035 w 5049473"/>
              <a:gd name="connsiteY15" fmla="*/ 6738 h 2574391"/>
              <a:gd name="connsiteX16" fmla="*/ 3939822 w 5049473"/>
              <a:gd name="connsiteY16" fmla="*/ 9550 h 2574391"/>
              <a:gd name="connsiteX17" fmla="*/ 3722380 w 5049473"/>
              <a:gd name="connsiteY17" fmla="*/ 72778 h 2574391"/>
              <a:gd name="connsiteX18" fmla="*/ 3547755 w 5049473"/>
              <a:gd name="connsiteY18" fmla="*/ 254932 h 2574391"/>
              <a:gd name="connsiteX19" fmla="*/ 3502035 w 5049473"/>
              <a:gd name="connsiteY19" fmla="*/ 427652 h 2574391"/>
              <a:gd name="connsiteX20" fmla="*/ 3501672 w 5049473"/>
              <a:gd name="connsiteY20" fmla="*/ 560095 h 2574391"/>
              <a:gd name="connsiteX21" fmla="*/ 3554649 w 5049473"/>
              <a:gd name="connsiteY21" fmla="*/ 674395 h 2574391"/>
              <a:gd name="connsiteX22" fmla="*/ 3638106 w 5049473"/>
              <a:gd name="connsiteY22" fmla="*/ 736806 h 2574391"/>
              <a:gd name="connsiteX23" fmla="*/ 3756397 w 5049473"/>
              <a:gd name="connsiteY23" fmla="*/ 759303 h 2574391"/>
              <a:gd name="connsiteX24" fmla="*/ 3886663 w 5049473"/>
              <a:gd name="connsiteY24" fmla="*/ 746966 h 2574391"/>
              <a:gd name="connsiteX25" fmla="*/ 3980643 w 5049473"/>
              <a:gd name="connsiteY25" fmla="*/ 665686 h 2574391"/>
              <a:gd name="connsiteX26" fmla="*/ 4000237 w 5049473"/>
              <a:gd name="connsiteY26" fmla="*/ 584043 h 2574391"/>
              <a:gd name="connsiteX27" fmla="*/ 3943450 w 5049473"/>
              <a:gd name="connsiteY27" fmla="*/ 487160 h 2574391"/>
              <a:gd name="connsiteX28" fmla="*/ 3866706 w 5049473"/>
              <a:gd name="connsiteY28" fmla="*/ 455229 h 2574391"/>
              <a:gd name="connsiteX29" fmla="*/ 3801120 w 5049473"/>
              <a:gd name="connsiteY29" fmla="*/ 466659 h 2574391"/>
              <a:gd name="connsiteX30" fmla="*/ 3763292 w 5049473"/>
              <a:gd name="connsiteY30" fmla="*/ 536509 h 2574391"/>
              <a:gd name="connsiteX31" fmla="*/ 3770005 w 5049473"/>
              <a:gd name="connsiteY31" fmla="*/ 633845 h 2574391"/>
              <a:gd name="connsiteX32" fmla="*/ 3681286 w 5049473"/>
              <a:gd name="connsiteY32" fmla="*/ 546669 h 2574391"/>
              <a:gd name="connsiteX33" fmla="*/ 3668949 w 5049473"/>
              <a:gd name="connsiteY33" fmla="*/ 442166 h 2574391"/>
              <a:gd name="connsiteX34" fmla="*/ 3724285 w 5049473"/>
              <a:gd name="connsiteY34" fmla="*/ 353992 h 2574391"/>
              <a:gd name="connsiteX35" fmla="*/ 3827427 w 5049473"/>
              <a:gd name="connsiteY35" fmla="*/ 318069 h 2574391"/>
              <a:gd name="connsiteX36" fmla="*/ 3959235 w 5049473"/>
              <a:gd name="connsiteY36" fmla="*/ 340566 h 2574391"/>
              <a:gd name="connsiteX37" fmla="*/ 4097120 w 5049473"/>
              <a:gd name="connsiteY37" fmla="*/ 485709 h 2574391"/>
              <a:gd name="connsiteX38" fmla="*/ 4111997 w 5049473"/>
              <a:gd name="connsiteY38" fmla="*/ 627586 h 2574391"/>
              <a:gd name="connsiteX39" fmla="*/ 4060835 w 5049473"/>
              <a:gd name="connsiteY39" fmla="*/ 775995 h 2574391"/>
              <a:gd name="connsiteX40" fmla="*/ 3946897 w 5049473"/>
              <a:gd name="connsiteY40" fmla="*/ 858000 h 2574391"/>
              <a:gd name="connsiteX41" fmla="*/ 3780255 w 5049473"/>
              <a:gd name="connsiteY41" fmla="*/ 892472 h 2574391"/>
              <a:gd name="connsiteX42" fmla="*/ 3567349 w 5049473"/>
              <a:gd name="connsiteY42" fmla="*/ 870338 h 2574391"/>
              <a:gd name="connsiteX43" fmla="*/ 3353626 w 5049473"/>
              <a:gd name="connsiteY43" fmla="*/ 705873 h 2574391"/>
              <a:gd name="connsiteX44" fmla="*/ 3189252 w 5049473"/>
              <a:gd name="connsiteY44" fmla="*/ 389915 h 2574391"/>
              <a:gd name="connsiteX45" fmla="*/ 3013629 w 5049473"/>
              <a:gd name="connsiteY45" fmla="*/ 211389 h 2574391"/>
              <a:gd name="connsiteX46" fmla="*/ 2684880 w 5049473"/>
              <a:gd name="connsiteY46" fmla="*/ 71326 h 2574391"/>
              <a:gd name="connsiteX47" fmla="*/ 2275577 w 5049473"/>
              <a:gd name="connsiteY47" fmla="*/ 28509 h 2574391"/>
              <a:gd name="connsiteX48" fmla="*/ 1745443 w 5049473"/>
              <a:gd name="connsiteY48" fmla="*/ 58626 h 2574391"/>
              <a:gd name="connsiteX49" fmla="*/ 1275906 w 5049473"/>
              <a:gd name="connsiteY49" fmla="*/ 154783 h 2574391"/>
              <a:gd name="connsiteX50" fmla="*/ 969292 w 5049473"/>
              <a:gd name="connsiteY50" fmla="*/ 267995 h 2574391"/>
              <a:gd name="connsiteX51" fmla="*/ 763189 w 5049473"/>
              <a:gd name="connsiteY51" fmla="*/ 427289 h 2574391"/>
              <a:gd name="connsiteX52" fmla="*/ 693520 w 5049473"/>
              <a:gd name="connsiteY52" fmla="*/ 507480 h 2574391"/>
              <a:gd name="connsiteX53" fmla="*/ 664492 w 5049473"/>
              <a:gd name="connsiteY53" fmla="*/ 551023 h 2574391"/>
              <a:gd name="connsiteX54" fmla="*/ 642720 w 5049473"/>
              <a:gd name="connsiteY54" fmla="*/ 616338 h 2574391"/>
              <a:gd name="connsiteX55" fmla="*/ 651792 w 5049473"/>
              <a:gd name="connsiteY55" fmla="*/ 747692 h 2574391"/>
              <a:gd name="connsiteX56" fmla="*/ 700052 w 5049473"/>
              <a:gd name="connsiteY56" fmla="*/ 811192 h 2574391"/>
              <a:gd name="connsiteX57" fmla="*/ 751577 w 5049473"/>
              <a:gd name="connsiteY57" fmla="*/ 811555 h 2574391"/>
              <a:gd name="connsiteX58" fmla="*/ 775889 w 5049473"/>
              <a:gd name="connsiteY58" fmla="*/ 755675 h 2574391"/>
              <a:gd name="connsiteX59" fmla="*/ 764640 w 5049473"/>
              <a:gd name="connsiteY59" fmla="*/ 686006 h 2574391"/>
              <a:gd name="connsiteX60" fmla="*/ 704769 w 5049473"/>
              <a:gd name="connsiteY60" fmla="*/ 651172 h 2574391"/>
              <a:gd name="connsiteX61" fmla="*/ 567246 w 5049473"/>
              <a:gd name="connsiteY61" fmla="*/ 645729 h 2574391"/>
              <a:gd name="connsiteX62" fmla="*/ 468549 w 5049473"/>
              <a:gd name="connsiteY62" fmla="*/ 688909 h 2574391"/>
              <a:gd name="connsiteX63" fmla="*/ 446777 w 5049473"/>
              <a:gd name="connsiteY63" fmla="*/ 761480 h 2574391"/>
              <a:gd name="connsiteX64" fmla="*/ 475806 w 5049473"/>
              <a:gd name="connsiteY64" fmla="*/ 855823 h 2574391"/>
              <a:gd name="connsiteX65" fmla="*/ 533863 w 5049473"/>
              <a:gd name="connsiteY65" fmla="*/ 848566 h 2574391"/>
              <a:gd name="connsiteX66" fmla="*/ 541120 w 5049473"/>
              <a:gd name="connsiteY66" fmla="*/ 826795 h 2574391"/>
              <a:gd name="connsiteX67" fmla="*/ 519349 w 5049473"/>
              <a:gd name="connsiteY67" fmla="*/ 746966 h 2574391"/>
              <a:gd name="connsiteX68" fmla="*/ 497577 w 5049473"/>
              <a:gd name="connsiteY68" fmla="*/ 732452 h 2574391"/>
              <a:gd name="connsiteX69" fmla="*/ 352435 w 5049473"/>
              <a:gd name="connsiteY69" fmla="*/ 739709 h 2574391"/>
              <a:gd name="connsiteX70" fmla="*/ 252286 w 5049473"/>
              <a:gd name="connsiteY70" fmla="*/ 797766 h 2574391"/>
              <a:gd name="connsiteX71" fmla="*/ 192777 w 5049473"/>
              <a:gd name="connsiteY71" fmla="*/ 899366 h 2574391"/>
              <a:gd name="connsiteX72" fmla="*/ 187335 w 5049473"/>
              <a:gd name="connsiteY72" fmla="*/ 1033260 h 2574391"/>
              <a:gd name="connsiteX73" fmla="*/ 218177 w 5049473"/>
              <a:gd name="connsiteY73" fmla="*/ 1077529 h 2574391"/>
              <a:gd name="connsiteX74" fmla="*/ 278049 w 5049473"/>
              <a:gd name="connsiteY74" fmla="*/ 1070272 h 2574391"/>
              <a:gd name="connsiteX75" fmla="*/ 297643 w 5049473"/>
              <a:gd name="connsiteY75" fmla="*/ 1029269 h 2574391"/>
              <a:gd name="connsiteX76" fmla="*/ 260995 w 5049473"/>
              <a:gd name="connsiteY76" fmla="*/ 964318 h 2574391"/>
              <a:gd name="connsiteX77" fmla="*/ 172095 w 5049473"/>
              <a:gd name="connsiteY77" fmla="*/ 958875 h 2574391"/>
              <a:gd name="connsiteX78" fmla="*/ 108957 w 5049473"/>
              <a:gd name="connsiteY78" fmla="*/ 1003143 h 2574391"/>
              <a:gd name="connsiteX79" fmla="*/ 54892 w 5049473"/>
              <a:gd name="connsiteY79" fmla="*/ 1073538 h 2574391"/>
              <a:gd name="connsiteX80" fmla="*/ 14252 w 5049473"/>
              <a:gd name="connsiteY80" fmla="*/ 1163526 h 2574391"/>
              <a:gd name="connsiteX81" fmla="*/ 20783 w 5049473"/>
              <a:gd name="connsiteY81" fmla="*/ 1268755 h 2574391"/>
              <a:gd name="connsiteX82" fmla="*/ 69406 w 5049473"/>
              <a:gd name="connsiteY82" fmla="*/ 1320280 h 2574391"/>
              <a:gd name="connsiteX83" fmla="*/ 112949 w 5049473"/>
              <a:gd name="connsiteY83" fmla="*/ 1349309 h 2574391"/>
              <a:gd name="connsiteX84" fmla="*/ 159032 w 5049473"/>
              <a:gd name="connsiteY84" fmla="*/ 1348583 h 2574391"/>
              <a:gd name="connsiteX85" fmla="*/ 217089 w 5049473"/>
              <a:gd name="connsiteY85" fmla="*/ 1323183 h 2574391"/>
              <a:gd name="connsiteX86" fmla="*/ 199672 w 5049473"/>
              <a:gd name="connsiteY86" fmla="*/ 1249886 h 2574391"/>
              <a:gd name="connsiteX87" fmla="*/ 124197 w 5049473"/>
              <a:gd name="connsiteY87" fmla="*/ 1242992 h 2574391"/>
              <a:gd name="connsiteX88" fmla="*/ 54892 w 5049473"/>
              <a:gd name="connsiteY88" fmla="*/ 1269480 h 2574391"/>
              <a:gd name="connsiteX89" fmla="*/ 33120 w 5049473"/>
              <a:gd name="connsiteY89" fmla="*/ 1305766 h 2574391"/>
              <a:gd name="connsiteX90" fmla="*/ 18606 w 5049473"/>
              <a:gd name="connsiteY90" fmla="*/ 1327538 h 2574391"/>
              <a:gd name="connsiteX91" fmla="*/ 4092 w 5049473"/>
              <a:gd name="connsiteY91" fmla="*/ 1386320 h 2574391"/>
              <a:gd name="connsiteX92" fmla="*/ 3729 w 5049473"/>
              <a:gd name="connsiteY92" fmla="*/ 1442926 h 2574391"/>
              <a:gd name="connsiteX93" fmla="*/ 47635 w 5049473"/>
              <a:gd name="connsiteY93" fmla="*/ 1501709 h 2574391"/>
              <a:gd name="connsiteX94" fmla="*/ 91177 w 5049473"/>
              <a:gd name="connsiteY94" fmla="*/ 1530738 h 2574391"/>
              <a:gd name="connsiteX95" fmla="*/ 127100 w 5049473"/>
              <a:gd name="connsiteY95" fmla="*/ 1575006 h 2574391"/>
              <a:gd name="connsiteX96" fmla="*/ 171006 w 5049473"/>
              <a:gd name="connsiteY96" fmla="*/ 1588795 h 2574391"/>
              <a:gd name="connsiteX97" fmla="*/ 228337 w 5049473"/>
              <a:gd name="connsiteY97" fmla="*/ 1568475 h 2574391"/>
              <a:gd name="connsiteX98" fmla="*/ 236683 w 5049473"/>
              <a:gd name="connsiteY98" fmla="*/ 1490460 h 2574391"/>
              <a:gd name="connsiteX99" fmla="*/ 157217 w 5049473"/>
              <a:gd name="connsiteY99" fmla="*/ 1472318 h 2574391"/>
              <a:gd name="connsiteX100" fmla="*/ 105692 w 5049473"/>
              <a:gd name="connsiteY100" fmla="*/ 1508966 h 2574391"/>
              <a:gd name="connsiteX101" fmla="*/ 105692 w 5049473"/>
              <a:gd name="connsiteY101" fmla="*/ 1704909 h 2574391"/>
              <a:gd name="connsiteX102" fmla="*/ 141615 w 5049473"/>
              <a:gd name="connsiteY102" fmla="*/ 1756072 h 2574391"/>
              <a:gd name="connsiteX103" fmla="*/ 192777 w 5049473"/>
              <a:gd name="connsiteY103" fmla="*/ 1799252 h 2574391"/>
              <a:gd name="connsiteX104" fmla="*/ 250835 w 5049473"/>
              <a:gd name="connsiteY104" fmla="*/ 1835538 h 2574391"/>
              <a:gd name="connsiteX105" fmla="*/ 359692 w 5049473"/>
              <a:gd name="connsiteY105" fmla="*/ 1828280 h 2574391"/>
              <a:gd name="connsiteX106" fmla="*/ 394163 w 5049473"/>
              <a:gd name="connsiteY106" fmla="*/ 1803243 h 2574391"/>
              <a:gd name="connsiteX107" fmla="*/ 410492 w 5049473"/>
              <a:gd name="connsiteY107" fmla="*/ 1704909 h 2574391"/>
              <a:gd name="connsiteX108" fmla="*/ 366949 w 5049473"/>
              <a:gd name="connsiteY108" fmla="*/ 1690395 h 2574391"/>
              <a:gd name="connsiteX109" fmla="*/ 316149 w 5049473"/>
              <a:gd name="connsiteY109" fmla="*/ 1697652 h 2574391"/>
              <a:gd name="connsiteX110" fmla="*/ 279863 w 5049473"/>
              <a:gd name="connsiteY110" fmla="*/ 1726680 h 2574391"/>
              <a:gd name="connsiteX111" fmla="*/ 265349 w 5049473"/>
              <a:gd name="connsiteY111" fmla="*/ 1791995 h 2574391"/>
              <a:gd name="connsiteX112" fmla="*/ 276235 w 5049473"/>
              <a:gd name="connsiteY112" fmla="*/ 1945846 h 2574391"/>
              <a:gd name="connsiteX113" fmla="*/ 331026 w 5049473"/>
              <a:gd name="connsiteY113" fmla="*/ 1991203 h 2574391"/>
              <a:gd name="connsiteX114" fmla="*/ 417749 w 5049473"/>
              <a:gd name="connsiteY114" fmla="*/ 2009709 h 2574391"/>
              <a:gd name="connsiteX115" fmla="*/ 526606 w 5049473"/>
              <a:gd name="connsiteY115" fmla="*/ 2002452 h 2574391"/>
              <a:gd name="connsiteX116" fmla="*/ 555635 w 5049473"/>
              <a:gd name="connsiteY116" fmla="*/ 1980680 h 2574391"/>
              <a:gd name="connsiteX117" fmla="*/ 599177 w 5049473"/>
              <a:gd name="connsiteY117" fmla="*/ 1951652 h 2574391"/>
              <a:gd name="connsiteX118" fmla="*/ 628206 w 5049473"/>
              <a:gd name="connsiteY118" fmla="*/ 1908109 h 2574391"/>
              <a:gd name="connsiteX119" fmla="*/ 613692 w 5049473"/>
              <a:gd name="connsiteY119" fmla="*/ 1842795 h 2574391"/>
              <a:gd name="connsiteX120" fmla="*/ 570149 w 5049473"/>
              <a:gd name="connsiteY120" fmla="*/ 1799252 h 2574391"/>
              <a:gd name="connsiteX121" fmla="*/ 528057 w 5049473"/>
              <a:gd name="connsiteY121" fmla="*/ 1807235 h 2574391"/>
              <a:gd name="connsiteX122" fmla="*/ 481249 w 5049473"/>
              <a:gd name="connsiteY122" fmla="*/ 1905206 h 2574391"/>
              <a:gd name="connsiteX123" fmla="*/ 555635 w 5049473"/>
              <a:gd name="connsiteY123" fmla="*/ 2002452 h 2574391"/>
              <a:gd name="connsiteX124" fmla="*/ 570149 w 5049473"/>
              <a:gd name="connsiteY124" fmla="*/ 2024223 h 2574391"/>
              <a:gd name="connsiteX125" fmla="*/ 700777 w 5049473"/>
              <a:gd name="connsiteY125" fmla="*/ 2075023 h 2574391"/>
              <a:gd name="connsiteX126" fmla="*/ 969292 w 5049473"/>
              <a:gd name="connsiteY126" fmla="*/ 2154852 h 2574391"/>
              <a:gd name="connsiteX127" fmla="*/ 1110534 w 5049473"/>
              <a:gd name="connsiteY127" fmla="*/ 2153673 h 2574391"/>
              <a:gd name="connsiteX128" fmla="*/ 1259033 w 5049473"/>
              <a:gd name="connsiteY128" fmla="*/ 2060237 h 2574391"/>
              <a:gd name="connsiteX129" fmla="*/ 1331514 w 5049473"/>
              <a:gd name="connsiteY129" fmla="*/ 1952559 h 2574391"/>
              <a:gd name="connsiteX130" fmla="*/ 1291418 w 5049473"/>
              <a:gd name="connsiteY130" fmla="*/ 1838440 h 2574391"/>
              <a:gd name="connsiteX131" fmla="*/ 1219482 w 5049473"/>
              <a:gd name="connsiteY131" fmla="*/ 1811498 h 2574391"/>
              <a:gd name="connsiteX132" fmla="*/ 1146820 w 5049473"/>
              <a:gd name="connsiteY132" fmla="*/ 1832272 h 2574391"/>
              <a:gd name="connsiteX133" fmla="*/ 1107177 w 5049473"/>
              <a:gd name="connsiteY133" fmla="*/ 1900852 h 2574391"/>
              <a:gd name="connsiteX134" fmla="*/ 1123506 w 5049473"/>
              <a:gd name="connsiteY134" fmla="*/ 2009709 h 2574391"/>
              <a:gd name="connsiteX135" fmla="*/ 1016282 w 5049473"/>
              <a:gd name="connsiteY135" fmla="*/ 1975782 h 2574391"/>
              <a:gd name="connsiteX136" fmla="*/ 1000679 w 5049473"/>
              <a:gd name="connsiteY136" fmla="*/ 1844972 h 2574391"/>
              <a:gd name="connsiteX137" fmla="*/ 1108629 w 5049473"/>
              <a:gd name="connsiteY137" fmla="*/ 1717337 h 2574391"/>
              <a:gd name="connsiteX138" fmla="*/ 1230549 w 5049473"/>
              <a:gd name="connsiteY138" fmla="*/ 1697652 h 2574391"/>
              <a:gd name="connsiteX139" fmla="*/ 1339406 w 5049473"/>
              <a:gd name="connsiteY139" fmla="*/ 1704909 h 2574391"/>
              <a:gd name="connsiteX140" fmla="*/ 1426492 w 5049473"/>
              <a:gd name="connsiteY140" fmla="*/ 1748452 h 2574391"/>
              <a:gd name="connsiteX141" fmla="*/ 1502692 w 5049473"/>
              <a:gd name="connsiteY141" fmla="*/ 1858760 h 2574391"/>
              <a:gd name="connsiteX142" fmla="*/ 1503417 w 5049473"/>
              <a:gd name="connsiteY142" fmla="*/ 1976326 h 2574391"/>
              <a:gd name="connsiteX143" fmla="*/ 1463866 w 5049473"/>
              <a:gd name="connsiteY143" fmla="*/ 2053615 h 2574391"/>
              <a:gd name="connsiteX144" fmla="*/ 1404720 w 5049473"/>
              <a:gd name="connsiteY144" fmla="*/ 2169366 h 2574391"/>
              <a:gd name="connsiteX145" fmla="*/ 1383675 w 5049473"/>
              <a:gd name="connsiteY145" fmla="*/ 2296185 h 2574391"/>
              <a:gd name="connsiteX146" fmla="*/ 1462415 w 5049473"/>
              <a:gd name="connsiteY146" fmla="*/ 2436973 h 2574391"/>
              <a:gd name="connsiteX147" fmla="*/ 1638854 w 5049473"/>
              <a:gd name="connsiteY147" fmla="*/ 2519433 h 2574391"/>
              <a:gd name="connsiteX148" fmla="*/ 1881877 w 5049473"/>
              <a:gd name="connsiteY148" fmla="*/ 2467272 h 2574391"/>
              <a:gd name="connsiteX149" fmla="*/ 2006337 w 5049473"/>
              <a:gd name="connsiteY149" fmla="*/ 2321766 h 2574391"/>
              <a:gd name="connsiteX150" fmla="*/ 2043349 w 5049473"/>
              <a:gd name="connsiteY150" fmla="*/ 2118566 h 2574391"/>
              <a:gd name="connsiteX151" fmla="*/ 2102495 w 5049473"/>
              <a:gd name="connsiteY151" fmla="*/ 1994469 h 2574391"/>
              <a:gd name="connsiteX152" fmla="*/ 2221512 w 5049473"/>
              <a:gd name="connsiteY152" fmla="*/ 1885975 h 2574391"/>
              <a:gd name="connsiteX153" fmla="*/ 2333362 w 5049473"/>
              <a:gd name="connsiteY153" fmla="*/ 1873365 h 2574391"/>
              <a:gd name="connsiteX154" fmla="*/ 2398949 w 5049473"/>
              <a:gd name="connsiteY154" fmla="*/ 1886338 h 2574391"/>
              <a:gd name="connsiteX155" fmla="*/ 2457006 w 5049473"/>
              <a:gd name="connsiteY155" fmla="*/ 1937138 h 2574391"/>
              <a:gd name="connsiteX156" fmla="*/ 2493292 w 5049473"/>
              <a:gd name="connsiteY156" fmla="*/ 1980680 h 2574391"/>
              <a:gd name="connsiteX157" fmla="*/ 2533387 w 5049473"/>
              <a:gd name="connsiteY157" fmla="*/ 2070850 h 2574391"/>
              <a:gd name="connsiteX158" fmla="*/ 2542550 w 5049473"/>
              <a:gd name="connsiteY158" fmla="*/ 2186783 h 2574391"/>
              <a:gd name="connsiteX159" fmla="*/ 2476600 w 5049473"/>
              <a:gd name="connsiteY159" fmla="*/ 2276772 h 2574391"/>
              <a:gd name="connsiteX160" fmla="*/ 2332092 w 5049473"/>
              <a:gd name="connsiteY160" fmla="*/ 2284845 h 2574391"/>
              <a:gd name="connsiteX161" fmla="*/ 2435144 w 5049473"/>
              <a:gd name="connsiteY161" fmla="*/ 2156666 h 2574391"/>
              <a:gd name="connsiteX162" fmla="*/ 2379899 w 5049473"/>
              <a:gd name="connsiteY162" fmla="*/ 2052435 h 2574391"/>
              <a:gd name="connsiteX163" fmla="*/ 2275577 w 5049473"/>
              <a:gd name="connsiteY163" fmla="*/ 2024223 h 2574391"/>
              <a:gd name="connsiteX164" fmla="*/ 2152206 w 5049473"/>
              <a:gd name="connsiteY164" fmla="*/ 2118566 h 2574391"/>
              <a:gd name="connsiteX165" fmla="*/ 2130435 w 5049473"/>
              <a:gd name="connsiteY165" fmla="*/ 2358052 h 2574391"/>
              <a:gd name="connsiteX166" fmla="*/ 2209265 w 5049473"/>
              <a:gd name="connsiteY166" fmla="*/ 2471898 h 2574391"/>
              <a:gd name="connsiteX167" fmla="*/ 2319120 w 5049473"/>
              <a:gd name="connsiteY167" fmla="*/ 2539480 h 2574391"/>
              <a:gd name="connsiteX168" fmla="*/ 2532662 w 5049473"/>
              <a:gd name="connsiteY168" fmla="*/ 2572682 h 2574391"/>
              <a:gd name="connsiteX169" fmla="*/ 2587635 w 5049473"/>
              <a:gd name="connsiteY169" fmla="*/ 2488680 h 2574391"/>
              <a:gd name="connsiteX170" fmla="*/ 2594892 w 5049473"/>
              <a:gd name="connsiteY170" fmla="*/ 2416109 h 2574391"/>
              <a:gd name="connsiteX171" fmla="*/ 2790835 w 5049473"/>
              <a:gd name="connsiteY171" fmla="*/ 2459652 h 2574391"/>
              <a:gd name="connsiteX172" fmla="*/ 2767612 w 5049473"/>
              <a:gd name="connsiteY172" fmla="*/ 2272145 h 2574391"/>
              <a:gd name="connsiteX173" fmla="*/ 2980246 w 5049473"/>
              <a:gd name="connsiteY173" fmla="*/ 2288837 h 2574391"/>
              <a:gd name="connsiteX174" fmla="*/ 2916474 w 5049473"/>
              <a:gd name="connsiteY174" fmla="*/ 2071576 h 2574391"/>
              <a:gd name="connsiteX175" fmla="*/ 3146435 w 5049473"/>
              <a:gd name="connsiteY175" fmla="*/ 2045995 h 2574391"/>
              <a:gd name="connsiteX176" fmla="*/ 3023063 w 5049473"/>
              <a:gd name="connsiteY176" fmla="*/ 1850052 h 2574391"/>
              <a:gd name="connsiteX177" fmla="*/ 3251300 w 5049473"/>
              <a:gd name="connsiteY177" fmla="*/ 1833179 h 2574391"/>
              <a:gd name="connsiteX178" fmla="*/ 3091099 w 5049473"/>
              <a:gd name="connsiteY178" fmla="*/ 1654109 h 2574391"/>
              <a:gd name="connsiteX179" fmla="*/ 3298835 w 5049473"/>
              <a:gd name="connsiteY179" fmla="*/ 1574280 h 2574391"/>
              <a:gd name="connsiteX180" fmla="*/ 3119402 w 5049473"/>
              <a:gd name="connsiteY180" fmla="*/ 1427233 h 2574391"/>
              <a:gd name="connsiteX181" fmla="*/ 3313349 w 5049473"/>
              <a:gd name="connsiteY181" fmla="*/ 1269480 h 2574391"/>
              <a:gd name="connsiteX182" fmla="*/ 3097993 w 5049473"/>
              <a:gd name="connsiteY182" fmla="*/ 1179401 h 2574391"/>
              <a:gd name="connsiteX183" fmla="*/ 3255292 w 5049473"/>
              <a:gd name="connsiteY183" fmla="*/ 1000966 h 2574391"/>
              <a:gd name="connsiteX184" fmla="*/ 3028325 w 5049473"/>
              <a:gd name="connsiteY184" fmla="*/ 929937 h 2574391"/>
              <a:gd name="connsiteX185" fmla="*/ 3131920 w 5049473"/>
              <a:gd name="connsiteY185" fmla="*/ 710680 h 2574391"/>
              <a:gd name="connsiteX186" fmla="*/ 2892435 w 5049473"/>
              <a:gd name="connsiteY186" fmla="*/ 652623 h 2574391"/>
              <a:gd name="connsiteX187" fmla="*/ 2976527 w 5049473"/>
              <a:gd name="connsiteY187" fmla="*/ 470741 h 2574391"/>
              <a:gd name="connsiteX188" fmla="*/ 2736950 w 5049473"/>
              <a:gd name="connsiteY188" fmla="*/ 453233 h 2574391"/>
              <a:gd name="connsiteX189" fmla="*/ 2725520 w 5049473"/>
              <a:gd name="connsiteY189" fmla="*/ 297023 h 2574391"/>
              <a:gd name="connsiteX190" fmla="*/ 2711006 w 5049473"/>
              <a:gd name="connsiteY190" fmla="*/ 238966 h 2574391"/>
              <a:gd name="connsiteX0" fmla="*/ 4779292 w 5049473"/>
              <a:gd name="connsiteY0" fmla="*/ 514738 h 2574391"/>
              <a:gd name="connsiteX1" fmla="*/ 4821292 w 5049473"/>
              <a:gd name="connsiteY1" fmla="*/ 565900 h 2574391"/>
              <a:gd name="connsiteX2" fmla="*/ 4891596 w 5049473"/>
              <a:gd name="connsiteY2" fmla="*/ 551023 h 2574391"/>
              <a:gd name="connsiteX3" fmla="*/ 4895406 w 5049473"/>
              <a:gd name="connsiteY3" fmla="*/ 471195 h 2574391"/>
              <a:gd name="connsiteX4" fmla="*/ 4843880 w 5049473"/>
              <a:gd name="connsiteY4" fmla="*/ 423479 h 2574391"/>
              <a:gd name="connsiteX5" fmla="*/ 4750263 w 5049473"/>
              <a:gd name="connsiteY5" fmla="*/ 427652 h 2574391"/>
              <a:gd name="connsiteX6" fmla="*/ 4684223 w 5049473"/>
              <a:gd name="connsiteY6" fmla="*/ 528435 h 2574391"/>
              <a:gd name="connsiteX7" fmla="*/ 4706720 w 5049473"/>
              <a:gd name="connsiteY7" fmla="*/ 674395 h 2574391"/>
              <a:gd name="connsiteX8" fmla="*/ 4801063 w 5049473"/>
              <a:gd name="connsiteY8" fmla="*/ 739709 h 2574391"/>
              <a:gd name="connsiteX9" fmla="*/ 4915000 w 5049473"/>
              <a:gd name="connsiteY9" fmla="*/ 721385 h 2574391"/>
              <a:gd name="connsiteX10" fmla="*/ 5038190 w 5049473"/>
              <a:gd name="connsiteY10" fmla="*/ 586946 h 2574391"/>
              <a:gd name="connsiteX11" fmla="*/ 5035106 w 5049473"/>
              <a:gd name="connsiteY11" fmla="*/ 445432 h 2574391"/>
              <a:gd name="connsiteX12" fmla="*/ 4960720 w 5049473"/>
              <a:gd name="connsiteY12" fmla="*/ 318795 h 2574391"/>
              <a:gd name="connsiteX13" fmla="*/ 4769676 w 5049473"/>
              <a:gd name="connsiteY13" fmla="*/ 166395 h 2574391"/>
              <a:gd name="connsiteX14" fmla="*/ 4568835 w 5049473"/>
              <a:gd name="connsiteY14" fmla="*/ 72052 h 2574391"/>
              <a:gd name="connsiteX15" fmla="*/ 4264035 w 5049473"/>
              <a:gd name="connsiteY15" fmla="*/ 6738 h 2574391"/>
              <a:gd name="connsiteX16" fmla="*/ 3939822 w 5049473"/>
              <a:gd name="connsiteY16" fmla="*/ 9550 h 2574391"/>
              <a:gd name="connsiteX17" fmla="*/ 3722380 w 5049473"/>
              <a:gd name="connsiteY17" fmla="*/ 72778 h 2574391"/>
              <a:gd name="connsiteX18" fmla="*/ 3547755 w 5049473"/>
              <a:gd name="connsiteY18" fmla="*/ 254932 h 2574391"/>
              <a:gd name="connsiteX19" fmla="*/ 3502035 w 5049473"/>
              <a:gd name="connsiteY19" fmla="*/ 427652 h 2574391"/>
              <a:gd name="connsiteX20" fmla="*/ 3501672 w 5049473"/>
              <a:gd name="connsiteY20" fmla="*/ 560095 h 2574391"/>
              <a:gd name="connsiteX21" fmla="*/ 3554649 w 5049473"/>
              <a:gd name="connsiteY21" fmla="*/ 674395 h 2574391"/>
              <a:gd name="connsiteX22" fmla="*/ 3638106 w 5049473"/>
              <a:gd name="connsiteY22" fmla="*/ 736806 h 2574391"/>
              <a:gd name="connsiteX23" fmla="*/ 3756397 w 5049473"/>
              <a:gd name="connsiteY23" fmla="*/ 759303 h 2574391"/>
              <a:gd name="connsiteX24" fmla="*/ 3886663 w 5049473"/>
              <a:gd name="connsiteY24" fmla="*/ 746966 h 2574391"/>
              <a:gd name="connsiteX25" fmla="*/ 3980643 w 5049473"/>
              <a:gd name="connsiteY25" fmla="*/ 665686 h 2574391"/>
              <a:gd name="connsiteX26" fmla="*/ 4000237 w 5049473"/>
              <a:gd name="connsiteY26" fmla="*/ 584043 h 2574391"/>
              <a:gd name="connsiteX27" fmla="*/ 3943450 w 5049473"/>
              <a:gd name="connsiteY27" fmla="*/ 487160 h 2574391"/>
              <a:gd name="connsiteX28" fmla="*/ 3866706 w 5049473"/>
              <a:gd name="connsiteY28" fmla="*/ 455229 h 2574391"/>
              <a:gd name="connsiteX29" fmla="*/ 3801120 w 5049473"/>
              <a:gd name="connsiteY29" fmla="*/ 466659 h 2574391"/>
              <a:gd name="connsiteX30" fmla="*/ 3763292 w 5049473"/>
              <a:gd name="connsiteY30" fmla="*/ 536509 h 2574391"/>
              <a:gd name="connsiteX31" fmla="*/ 3770005 w 5049473"/>
              <a:gd name="connsiteY31" fmla="*/ 633845 h 2574391"/>
              <a:gd name="connsiteX32" fmla="*/ 3681286 w 5049473"/>
              <a:gd name="connsiteY32" fmla="*/ 546669 h 2574391"/>
              <a:gd name="connsiteX33" fmla="*/ 3668949 w 5049473"/>
              <a:gd name="connsiteY33" fmla="*/ 442166 h 2574391"/>
              <a:gd name="connsiteX34" fmla="*/ 3724285 w 5049473"/>
              <a:gd name="connsiteY34" fmla="*/ 353992 h 2574391"/>
              <a:gd name="connsiteX35" fmla="*/ 3827427 w 5049473"/>
              <a:gd name="connsiteY35" fmla="*/ 318069 h 2574391"/>
              <a:gd name="connsiteX36" fmla="*/ 3959235 w 5049473"/>
              <a:gd name="connsiteY36" fmla="*/ 340566 h 2574391"/>
              <a:gd name="connsiteX37" fmla="*/ 4097120 w 5049473"/>
              <a:gd name="connsiteY37" fmla="*/ 485709 h 2574391"/>
              <a:gd name="connsiteX38" fmla="*/ 4111997 w 5049473"/>
              <a:gd name="connsiteY38" fmla="*/ 627586 h 2574391"/>
              <a:gd name="connsiteX39" fmla="*/ 4060835 w 5049473"/>
              <a:gd name="connsiteY39" fmla="*/ 775995 h 2574391"/>
              <a:gd name="connsiteX40" fmla="*/ 3946897 w 5049473"/>
              <a:gd name="connsiteY40" fmla="*/ 858000 h 2574391"/>
              <a:gd name="connsiteX41" fmla="*/ 3780255 w 5049473"/>
              <a:gd name="connsiteY41" fmla="*/ 892472 h 2574391"/>
              <a:gd name="connsiteX42" fmla="*/ 3567349 w 5049473"/>
              <a:gd name="connsiteY42" fmla="*/ 870338 h 2574391"/>
              <a:gd name="connsiteX43" fmla="*/ 3353626 w 5049473"/>
              <a:gd name="connsiteY43" fmla="*/ 705873 h 2574391"/>
              <a:gd name="connsiteX44" fmla="*/ 3189252 w 5049473"/>
              <a:gd name="connsiteY44" fmla="*/ 389915 h 2574391"/>
              <a:gd name="connsiteX45" fmla="*/ 3013629 w 5049473"/>
              <a:gd name="connsiteY45" fmla="*/ 211389 h 2574391"/>
              <a:gd name="connsiteX46" fmla="*/ 2684880 w 5049473"/>
              <a:gd name="connsiteY46" fmla="*/ 71326 h 2574391"/>
              <a:gd name="connsiteX47" fmla="*/ 2275577 w 5049473"/>
              <a:gd name="connsiteY47" fmla="*/ 28509 h 2574391"/>
              <a:gd name="connsiteX48" fmla="*/ 1745443 w 5049473"/>
              <a:gd name="connsiteY48" fmla="*/ 58626 h 2574391"/>
              <a:gd name="connsiteX49" fmla="*/ 1275906 w 5049473"/>
              <a:gd name="connsiteY49" fmla="*/ 154783 h 2574391"/>
              <a:gd name="connsiteX50" fmla="*/ 969292 w 5049473"/>
              <a:gd name="connsiteY50" fmla="*/ 267995 h 2574391"/>
              <a:gd name="connsiteX51" fmla="*/ 763189 w 5049473"/>
              <a:gd name="connsiteY51" fmla="*/ 427289 h 2574391"/>
              <a:gd name="connsiteX52" fmla="*/ 693520 w 5049473"/>
              <a:gd name="connsiteY52" fmla="*/ 507480 h 2574391"/>
              <a:gd name="connsiteX53" fmla="*/ 664492 w 5049473"/>
              <a:gd name="connsiteY53" fmla="*/ 551023 h 2574391"/>
              <a:gd name="connsiteX54" fmla="*/ 642720 w 5049473"/>
              <a:gd name="connsiteY54" fmla="*/ 616338 h 2574391"/>
              <a:gd name="connsiteX55" fmla="*/ 651792 w 5049473"/>
              <a:gd name="connsiteY55" fmla="*/ 747692 h 2574391"/>
              <a:gd name="connsiteX56" fmla="*/ 700052 w 5049473"/>
              <a:gd name="connsiteY56" fmla="*/ 811192 h 2574391"/>
              <a:gd name="connsiteX57" fmla="*/ 751577 w 5049473"/>
              <a:gd name="connsiteY57" fmla="*/ 811555 h 2574391"/>
              <a:gd name="connsiteX58" fmla="*/ 775889 w 5049473"/>
              <a:gd name="connsiteY58" fmla="*/ 755675 h 2574391"/>
              <a:gd name="connsiteX59" fmla="*/ 764640 w 5049473"/>
              <a:gd name="connsiteY59" fmla="*/ 686006 h 2574391"/>
              <a:gd name="connsiteX60" fmla="*/ 704769 w 5049473"/>
              <a:gd name="connsiteY60" fmla="*/ 651172 h 2574391"/>
              <a:gd name="connsiteX61" fmla="*/ 567246 w 5049473"/>
              <a:gd name="connsiteY61" fmla="*/ 645729 h 2574391"/>
              <a:gd name="connsiteX62" fmla="*/ 468549 w 5049473"/>
              <a:gd name="connsiteY62" fmla="*/ 688909 h 2574391"/>
              <a:gd name="connsiteX63" fmla="*/ 446777 w 5049473"/>
              <a:gd name="connsiteY63" fmla="*/ 761480 h 2574391"/>
              <a:gd name="connsiteX64" fmla="*/ 475806 w 5049473"/>
              <a:gd name="connsiteY64" fmla="*/ 855823 h 2574391"/>
              <a:gd name="connsiteX65" fmla="*/ 533863 w 5049473"/>
              <a:gd name="connsiteY65" fmla="*/ 848566 h 2574391"/>
              <a:gd name="connsiteX66" fmla="*/ 541120 w 5049473"/>
              <a:gd name="connsiteY66" fmla="*/ 826795 h 2574391"/>
              <a:gd name="connsiteX67" fmla="*/ 519349 w 5049473"/>
              <a:gd name="connsiteY67" fmla="*/ 746966 h 2574391"/>
              <a:gd name="connsiteX68" fmla="*/ 497577 w 5049473"/>
              <a:gd name="connsiteY68" fmla="*/ 732452 h 2574391"/>
              <a:gd name="connsiteX69" fmla="*/ 352435 w 5049473"/>
              <a:gd name="connsiteY69" fmla="*/ 739709 h 2574391"/>
              <a:gd name="connsiteX70" fmla="*/ 252286 w 5049473"/>
              <a:gd name="connsiteY70" fmla="*/ 797766 h 2574391"/>
              <a:gd name="connsiteX71" fmla="*/ 192777 w 5049473"/>
              <a:gd name="connsiteY71" fmla="*/ 899366 h 2574391"/>
              <a:gd name="connsiteX72" fmla="*/ 187335 w 5049473"/>
              <a:gd name="connsiteY72" fmla="*/ 1033260 h 2574391"/>
              <a:gd name="connsiteX73" fmla="*/ 218177 w 5049473"/>
              <a:gd name="connsiteY73" fmla="*/ 1077529 h 2574391"/>
              <a:gd name="connsiteX74" fmla="*/ 278049 w 5049473"/>
              <a:gd name="connsiteY74" fmla="*/ 1070272 h 2574391"/>
              <a:gd name="connsiteX75" fmla="*/ 297643 w 5049473"/>
              <a:gd name="connsiteY75" fmla="*/ 1029269 h 2574391"/>
              <a:gd name="connsiteX76" fmla="*/ 260995 w 5049473"/>
              <a:gd name="connsiteY76" fmla="*/ 964318 h 2574391"/>
              <a:gd name="connsiteX77" fmla="*/ 172095 w 5049473"/>
              <a:gd name="connsiteY77" fmla="*/ 958875 h 2574391"/>
              <a:gd name="connsiteX78" fmla="*/ 108957 w 5049473"/>
              <a:gd name="connsiteY78" fmla="*/ 1003143 h 2574391"/>
              <a:gd name="connsiteX79" fmla="*/ 54892 w 5049473"/>
              <a:gd name="connsiteY79" fmla="*/ 1073538 h 2574391"/>
              <a:gd name="connsiteX80" fmla="*/ 14252 w 5049473"/>
              <a:gd name="connsiteY80" fmla="*/ 1163526 h 2574391"/>
              <a:gd name="connsiteX81" fmla="*/ 20783 w 5049473"/>
              <a:gd name="connsiteY81" fmla="*/ 1268755 h 2574391"/>
              <a:gd name="connsiteX82" fmla="*/ 69406 w 5049473"/>
              <a:gd name="connsiteY82" fmla="*/ 1320280 h 2574391"/>
              <a:gd name="connsiteX83" fmla="*/ 112949 w 5049473"/>
              <a:gd name="connsiteY83" fmla="*/ 1349309 h 2574391"/>
              <a:gd name="connsiteX84" fmla="*/ 159032 w 5049473"/>
              <a:gd name="connsiteY84" fmla="*/ 1348583 h 2574391"/>
              <a:gd name="connsiteX85" fmla="*/ 217089 w 5049473"/>
              <a:gd name="connsiteY85" fmla="*/ 1323183 h 2574391"/>
              <a:gd name="connsiteX86" fmla="*/ 199672 w 5049473"/>
              <a:gd name="connsiteY86" fmla="*/ 1249886 h 2574391"/>
              <a:gd name="connsiteX87" fmla="*/ 124197 w 5049473"/>
              <a:gd name="connsiteY87" fmla="*/ 1242992 h 2574391"/>
              <a:gd name="connsiteX88" fmla="*/ 54892 w 5049473"/>
              <a:gd name="connsiteY88" fmla="*/ 1269480 h 2574391"/>
              <a:gd name="connsiteX89" fmla="*/ 33120 w 5049473"/>
              <a:gd name="connsiteY89" fmla="*/ 1305766 h 2574391"/>
              <a:gd name="connsiteX90" fmla="*/ 18606 w 5049473"/>
              <a:gd name="connsiteY90" fmla="*/ 1327538 h 2574391"/>
              <a:gd name="connsiteX91" fmla="*/ 4092 w 5049473"/>
              <a:gd name="connsiteY91" fmla="*/ 1386320 h 2574391"/>
              <a:gd name="connsiteX92" fmla="*/ 3729 w 5049473"/>
              <a:gd name="connsiteY92" fmla="*/ 1442926 h 2574391"/>
              <a:gd name="connsiteX93" fmla="*/ 47635 w 5049473"/>
              <a:gd name="connsiteY93" fmla="*/ 1501709 h 2574391"/>
              <a:gd name="connsiteX94" fmla="*/ 91177 w 5049473"/>
              <a:gd name="connsiteY94" fmla="*/ 1530738 h 2574391"/>
              <a:gd name="connsiteX95" fmla="*/ 127100 w 5049473"/>
              <a:gd name="connsiteY95" fmla="*/ 1575006 h 2574391"/>
              <a:gd name="connsiteX96" fmla="*/ 171006 w 5049473"/>
              <a:gd name="connsiteY96" fmla="*/ 1588795 h 2574391"/>
              <a:gd name="connsiteX97" fmla="*/ 228337 w 5049473"/>
              <a:gd name="connsiteY97" fmla="*/ 1568475 h 2574391"/>
              <a:gd name="connsiteX98" fmla="*/ 236683 w 5049473"/>
              <a:gd name="connsiteY98" fmla="*/ 1490460 h 2574391"/>
              <a:gd name="connsiteX99" fmla="*/ 157217 w 5049473"/>
              <a:gd name="connsiteY99" fmla="*/ 1472318 h 2574391"/>
              <a:gd name="connsiteX100" fmla="*/ 105692 w 5049473"/>
              <a:gd name="connsiteY100" fmla="*/ 1508966 h 2574391"/>
              <a:gd name="connsiteX101" fmla="*/ 105692 w 5049473"/>
              <a:gd name="connsiteY101" fmla="*/ 1704909 h 2574391"/>
              <a:gd name="connsiteX102" fmla="*/ 141615 w 5049473"/>
              <a:gd name="connsiteY102" fmla="*/ 1756072 h 2574391"/>
              <a:gd name="connsiteX103" fmla="*/ 192777 w 5049473"/>
              <a:gd name="connsiteY103" fmla="*/ 1799252 h 2574391"/>
              <a:gd name="connsiteX104" fmla="*/ 250835 w 5049473"/>
              <a:gd name="connsiteY104" fmla="*/ 1835538 h 2574391"/>
              <a:gd name="connsiteX105" fmla="*/ 359692 w 5049473"/>
              <a:gd name="connsiteY105" fmla="*/ 1828280 h 2574391"/>
              <a:gd name="connsiteX106" fmla="*/ 394163 w 5049473"/>
              <a:gd name="connsiteY106" fmla="*/ 1803243 h 2574391"/>
              <a:gd name="connsiteX107" fmla="*/ 410492 w 5049473"/>
              <a:gd name="connsiteY107" fmla="*/ 1704909 h 2574391"/>
              <a:gd name="connsiteX108" fmla="*/ 366949 w 5049473"/>
              <a:gd name="connsiteY108" fmla="*/ 1690395 h 2574391"/>
              <a:gd name="connsiteX109" fmla="*/ 316149 w 5049473"/>
              <a:gd name="connsiteY109" fmla="*/ 1697652 h 2574391"/>
              <a:gd name="connsiteX110" fmla="*/ 279863 w 5049473"/>
              <a:gd name="connsiteY110" fmla="*/ 1726680 h 2574391"/>
              <a:gd name="connsiteX111" fmla="*/ 265349 w 5049473"/>
              <a:gd name="connsiteY111" fmla="*/ 1791995 h 2574391"/>
              <a:gd name="connsiteX112" fmla="*/ 276235 w 5049473"/>
              <a:gd name="connsiteY112" fmla="*/ 1945846 h 2574391"/>
              <a:gd name="connsiteX113" fmla="*/ 331026 w 5049473"/>
              <a:gd name="connsiteY113" fmla="*/ 1991203 h 2574391"/>
              <a:gd name="connsiteX114" fmla="*/ 417749 w 5049473"/>
              <a:gd name="connsiteY114" fmla="*/ 2009709 h 2574391"/>
              <a:gd name="connsiteX115" fmla="*/ 526606 w 5049473"/>
              <a:gd name="connsiteY115" fmla="*/ 2002452 h 2574391"/>
              <a:gd name="connsiteX116" fmla="*/ 555635 w 5049473"/>
              <a:gd name="connsiteY116" fmla="*/ 1980680 h 2574391"/>
              <a:gd name="connsiteX117" fmla="*/ 599177 w 5049473"/>
              <a:gd name="connsiteY117" fmla="*/ 1951652 h 2574391"/>
              <a:gd name="connsiteX118" fmla="*/ 628206 w 5049473"/>
              <a:gd name="connsiteY118" fmla="*/ 1908109 h 2574391"/>
              <a:gd name="connsiteX119" fmla="*/ 613692 w 5049473"/>
              <a:gd name="connsiteY119" fmla="*/ 1842795 h 2574391"/>
              <a:gd name="connsiteX120" fmla="*/ 570149 w 5049473"/>
              <a:gd name="connsiteY120" fmla="*/ 1799252 h 2574391"/>
              <a:gd name="connsiteX121" fmla="*/ 528057 w 5049473"/>
              <a:gd name="connsiteY121" fmla="*/ 1807235 h 2574391"/>
              <a:gd name="connsiteX122" fmla="*/ 481249 w 5049473"/>
              <a:gd name="connsiteY122" fmla="*/ 1905206 h 2574391"/>
              <a:gd name="connsiteX123" fmla="*/ 555635 w 5049473"/>
              <a:gd name="connsiteY123" fmla="*/ 2002452 h 2574391"/>
              <a:gd name="connsiteX124" fmla="*/ 570149 w 5049473"/>
              <a:gd name="connsiteY124" fmla="*/ 2024223 h 2574391"/>
              <a:gd name="connsiteX125" fmla="*/ 700777 w 5049473"/>
              <a:gd name="connsiteY125" fmla="*/ 2075023 h 2574391"/>
              <a:gd name="connsiteX126" fmla="*/ 969292 w 5049473"/>
              <a:gd name="connsiteY126" fmla="*/ 2154852 h 2574391"/>
              <a:gd name="connsiteX127" fmla="*/ 1110534 w 5049473"/>
              <a:gd name="connsiteY127" fmla="*/ 2153673 h 2574391"/>
              <a:gd name="connsiteX128" fmla="*/ 1259033 w 5049473"/>
              <a:gd name="connsiteY128" fmla="*/ 2060237 h 2574391"/>
              <a:gd name="connsiteX129" fmla="*/ 1331514 w 5049473"/>
              <a:gd name="connsiteY129" fmla="*/ 1952559 h 2574391"/>
              <a:gd name="connsiteX130" fmla="*/ 1291418 w 5049473"/>
              <a:gd name="connsiteY130" fmla="*/ 1838440 h 2574391"/>
              <a:gd name="connsiteX131" fmla="*/ 1219482 w 5049473"/>
              <a:gd name="connsiteY131" fmla="*/ 1811498 h 2574391"/>
              <a:gd name="connsiteX132" fmla="*/ 1146820 w 5049473"/>
              <a:gd name="connsiteY132" fmla="*/ 1832272 h 2574391"/>
              <a:gd name="connsiteX133" fmla="*/ 1107177 w 5049473"/>
              <a:gd name="connsiteY133" fmla="*/ 1900852 h 2574391"/>
              <a:gd name="connsiteX134" fmla="*/ 1123506 w 5049473"/>
              <a:gd name="connsiteY134" fmla="*/ 2009709 h 2574391"/>
              <a:gd name="connsiteX135" fmla="*/ 1016282 w 5049473"/>
              <a:gd name="connsiteY135" fmla="*/ 1975782 h 2574391"/>
              <a:gd name="connsiteX136" fmla="*/ 1000679 w 5049473"/>
              <a:gd name="connsiteY136" fmla="*/ 1844972 h 2574391"/>
              <a:gd name="connsiteX137" fmla="*/ 1108629 w 5049473"/>
              <a:gd name="connsiteY137" fmla="*/ 1717337 h 2574391"/>
              <a:gd name="connsiteX138" fmla="*/ 1230549 w 5049473"/>
              <a:gd name="connsiteY138" fmla="*/ 1697652 h 2574391"/>
              <a:gd name="connsiteX139" fmla="*/ 1339406 w 5049473"/>
              <a:gd name="connsiteY139" fmla="*/ 1704909 h 2574391"/>
              <a:gd name="connsiteX140" fmla="*/ 1426492 w 5049473"/>
              <a:gd name="connsiteY140" fmla="*/ 1748452 h 2574391"/>
              <a:gd name="connsiteX141" fmla="*/ 1502692 w 5049473"/>
              <a:gd name="connsiteY141" fmla="*/ 1858760 h 2574391"/>
              <a:gd name="connsiteX142" fmla="*/ 1503417 w 5049473"/>
              <a:gd name="connsiteY142" fmla="*/ 1976326 h 2574391"/>
              <a:gd name="connsiteX143" fmla="*/ 1463866 w 5049473"/>
              <a:gd name="connsiteY143" fmla="*/ 2053615 h 2574391"/>
              <a:gd name="connsiteX144" fmla="*/ 1404720 w 5049473"/>
              <a:gd name="connsiteY144" fmla="*/ 2169366 h 2574391"/>
              <a:gd name="connsiteX145" fmla="*/ 1383675 w 5049473"/>
              <a:gd name="connsiteY145" fmla="*/ 2296185 h 2574391"/>
              <a:gd name="connsiteX146" fmla="*/ 1462415 w 5049473"/>
              <a:gd name="connsiteY146" fmla="*/ 2436973 h 2574391"/>
              <a:gd name="connsiteX147" fmla="*/ 1638854 w 5049473"/>
              <a:gd name="connsiteY147" fmla="*/ 2519433 h 2574391"/>
              <a:gd name="connsiteX148" fmla="*/ 1879972 w 5049473"/>
              <a:gd name="connsiteY148" fmla="*/ 2453937 h 2574391"/>
              <a:gd name="connsiteX149" fmla="*/ 2006337 w 5049473"/>
              <a:gd name="connsiteY149" fmla="*/ 2321766 h 2574391"/>
              <a:gd name="connsiteX150" fmla="*/ 2043349 w 5049473"/>
              <a:gd name="connsiteY150" fmla="*/ 2118566 h 2574391"/>
              <a:gd name="connsiteX151" fmla="*/ 2102495 w 5049473"/>
              <a:gd name="connsiteY151" fmla="*/ 1994469 h 2574391"/>
              <a:gd name="connsiteX152" fmla="*/ 2221512 w 5049473"/>
              <a:gd name="connsiteY152" fmla="*/ 1885975 h 2574391"/>
              <a:gd name="connsiteX153" fmla="*/ 2333362 w 5049473"/>
              <a:gd name="connsiteY153" fmla="*/ 1873365 h 2574391"/>
              <a:gd name="connsiteX154" fmla="*/ 2398949 w 5049473"/>
              <a:gd name="connsiteY154" fmla="*/ 1886338 h 2574391"/>
              <a:gd name="connsiteX155" fmla="*/ 2457006 w 5049473"/>
              <a:gd name="connsiteY155" fmla="*/ 1937138 h 2574391"/>
              <a:gd name="connsiteX156" fmla="*/ 2493292 w 5049473"/>
              <a:gd name="connsiteY156" fmla="*/ 1980680 h 2574391"/>
              <a:gd name="connsiteX157" fmla="*/ 2533387 w 5049473"/>
              <a:gd name="connsiteY157" fmla="*/ 2070850 h 2574391"/>
              <a:gd name="connsiteX158" fmla="*/ 2542550 w 5049473"/>
              <a:gd name="connsiteY158" fmla="*/ 2186783 h 2574391"/>
              <a:gd name="connsiteX159" fmla="*/ 2476600 w 5049473"/>
              <a:gd name="connsiteY159" fmla="*/ 2276772 h 2574391"/>
              <a:gd name="connsiteX160" fmla="*/ 2332092 w 5049473"/>
              <a:gd name="connsiteY160" fmla="*/ 2284845 h 2574391"/>
              <a:gd name="connsiteX161" fmla="*/ 2435144 w 5049473"/>
              <a:gd name="connsiteY161" fmla="*/ 2156666 h 2574391"/>
              <a:gd name="connsiteX162" fmla="*/ 2379899 w 5049473"/>
              <a:gd name="connsiteY162" fmla="*/ 2052435 h 2574391"/>
              <a:gd name="connsiteX163" fmla="*/ 2275577 w 5049473"/>
              <a:gd name="connsiteY163" fmla="*/ 2024223 h 2574391"/>
              <a:gd name="connsiteX164" fmla="*/ 2152206 w 5049473"/>
              <a:gd name="connsiteY164" fmla="*/ 2118566 h 2574391"/>
              <a:gd name="connsiteX165" fmla="*/ 2130435 w 5049473"/>
              <a:gd name="connsiteY165" fmla="*/ 2358052 h 2574391"/>
              <a:gd name="connsiteX166" fmla="*/ 2209265 w 5049473"/>
              <a:gd name="connsiteY166" fmla="*/ 2471898 h 2574391"/>
              <a:gd name="connsiteX167" fmla="*/ 2319120 w 5049473"/>
              <a:gd name="connsiteY167" fmla="*/ 2539480 h 2574391"/>
              <a:gd name="connsiteX168" fmla="*/ 2532662 w 5049473"/>
              <a:gd name="connsiteY168" fmla="*/ 2572682 h 2574391"/>
              <a:gd name="connsiteX169" fmla="*/ 2587635 w 5049473"/>
              <a:gd name="connsiteY169" fmla="*/ 2488680 h 2574391"/>
              <a:gd name="connsiteX170" fmla="*/ 2594892 w 5049473"/>
              <a:gd name="connsiteY170" fmla="*/ 2416109 h 2574391"/>
              <a:gd name="connsiteX171" fmla="*/ 2790835 w 5049473"/>
              <a:gd name="connsiteY171" fmla="*/ 2459652 h 2574391"/>
              <a:gd name="connsiteX172" fmla="*/ 2767612 w 5049473"/>
              <a:gd name="connsiteY172" fmla="*/ 2272145 h 2574391"/>
              <a:gd name="connsiteX173" fmla="*/ 2980246 w 5049473"/>
              <a:gd name="connsiteY173" fmla="*/ 2288837 h 2574391"/>
              <a:gd name="connsiteX174" fmla="*/ 2916474 w 5049473"/>
              <a:gd name="connsiteY174" fmla="*/ 2071576 h 2574391"/>
              <a:gd name="connsiteX175" fmla="*/ 3146435 w 5049473"/>
              <a:gd name="connsiteY175" fmla="*/ 2045995 h 2574391"/>
              <a:gd name="connsiteX176" fmla="*/ 3023063 w 5049473"/>
              <a:gd name="connsiteY176" fmla="*/ 1850052 h 2574391"/>
              <a:gd name="connsiteX177" fmla="*/ 3251300 w 5049473"/>
              <a:gd name="connsiteY177" fmla="*/ 1833179 h 2574391"/>
              <a:gd name="connsiteX178" fmla="*/ 3091099 w 5049473"/>
              <a:gd name="connsiteY178" fmla="*/ 1654109 h 2574391"/>
              <a:gd name="connsiteX179" fmla="*/ 3298835 w 5049473"/>
              <a:gd name="connsiteY179" fmla="*/ 1574280 h 2574391"/>
              <a:gd name="connsiteX180" fmla="*/ 3119402 w 5049473"/>
              <a:gd name="connsiteY180" fmla="*/ 1427233 h 2574391"/>
              <a:gd name="connsiteX181" fmla="*/ 3313349 w 5049473"/>
              <a:gd name="connsiteY181" fmla="*/ 1269480 h 2574391"/>
              <a:gd name="connsiteX182" fmla="*/ 3097993 w 5049473"/>
              <a:gd name="connsiteY182" fmla="*/ 1179401 h 2574391"/>
              <a:gd name="connsiteX183" fmla="*/ 3255292 w 5049473"/>
              <a:gd name="connsiteY183" fmla="*/ 1000966 h 2574391"/>
              <a:gd name="connsiteX184" fmla="*/ 3028325 w 5049473"/>
              <a:gd name="connsiteY184" fmla="*/ 929937 h 2574391"/>
              <a:gd name="connsiteX185" fmla="*/ 3131920 w 5049473"/>
              <a:gd name="connsiteY185" fmla="*/ 710680 h 2574391"/>
              <a:gd name="connsiteX186" fmla="*/ 2892435 w 5049473"/>
              <a:gd name="connsiteY186" fmla="*/ 652623 h 2574391"/>
              <a:gd name="connsiteX187" fmla="*/ 2976527 w 5049473"/>
              <a:gd name="connsiteY187" fmla="*/ 470741 h 2574391"/>
              <a:gd name="connsiteX188" fmla="*/ 2736950 w 5049473"/>
              <a:gd name="connsiteY188" fmla="*/ 453233 h 2574391"/>
              <a:gd name="connsiteX189" fmla="*/ 2725520 w 5049473"/>
              <a:gd name="connsiteY189" fmla="*/ 297023 h 2574391"/>
              <a:gd name="connsiteX190" fmla="*/ 2711006 w 5049473"/>
              <a:gd name="connsiteY190" fmla="*/ 238966 h 2574391"/>
              <a:gd name="connsiteX0" fmla="*/ 4779292 w 5049473"/>
              <a:gd name="connsiteY0" fmla="*/ 514738 h 2574391"/>
              <a:gd name="connsiteX1" fmla="*/ 4821292 w 5049473"/>
              <a:gd name="connsiteY1" fmla="*/ 565900 h 2574391"/>
              <a:gd name="connsiteX2" fmla="*/ 4891596 w 5049473"/>
              <a:gd name="connsiteY2" fmla="*/ 551023 h 2574391"/>
              <a:gd name="connsiteX3" fmla="*/ 4895406 w 5049473"/>
              <a:gd name="connsiteY3" fmla="*/ 471195 h 2574391"/>
              <a:gd name="connsiteX4" fmla="*/ 4843880 w 5049473"/>
              <a:gd name="connsiteY4" fmla="*/ 423479 h 2574391"/>
              <a:gd name="connsiteX5" fmla="*/ 4750263 w 5049473"/>
              <a:gd name="connsiteY5" fmla="*/ 427652 h 2574391"/>
              <a:gd name="connsiteX6" fmla="*/ 4684223 w 5049473"/>
              <a:gd name="connsiteY6" fmla="*/ 528435 h 2574391"/>
              <a:gd name="connsiteX7" fmla="*/ 4706720 w 5049473"/>
              <a:gd name="connsiteY7" fmla="*/ 674395 h 2574391"/>
              <a:gd name="connsiteX8" fmla="*/ 4801063 w 5049473"/>
              <a:gd name="connsiteY8" fmla="*/ 739709 h 2574391"/>
              <a:gd name="connsiteX9" fmla="*/ 4915000 w 5049473"/>
              <a:gd name="connsiteY9" fmla="*/ 721385 h 2574391"/>
              <a:gd name="connsiteX10" fmla="*/ 5038190 w 5049473"/>
              <a:gd name="connsiteY10" fmla="*/ 586946 h 2574391"/>
              <a:gd name="connsiteX11" fmla="*/ 5035106 w 5049473"/>
              <a:gd name="connsiteY11" fmla="*/ 445432 h 2574391"/>
              <a:gd name="connsiteX12" fmla="*/ 4960720 w 5049473"/>
              <a:gd name="connsiteY12" fmla="*/ 318795 h 2574391"/>
              <a:gd name="connsiteX13" fmla="*/ 4769676 w 5049473"/>
              <a:gd name="connsiteY13" fmla="*/ 166395 h 2574391"/>
              <a:gd name="connsiteX14" fmla="*/ 4568835 w 5049473"/>
              <a:gd name="connsiteY14" fmla="*/ 72052 h 2574391"/>
              <a:gd name="connsiteX15" fmla="*/ 4264035 w 5049473"/>
              <a:gd name="connsiteY15" fmla="*/ 6738 h 2574391"/>
              <a:gd name="connsiteX16" fmla="*/ 3939822 w 5049473"/>
              <a:gd name="connsiteY16" fmla="*/ 9550 h 2574391"/>
              <a:gd name="connsiteX17" fmla="*/ 3722380 w 5049473"/>
              <a:gd name="connsiteY17" fmla="*/ 72778 h 2574391"/>
              <a:gd name="connsiteX18" fmla="*/ 3547755 w 5049473"/>
              <a:gd name="connsiteY18" fmla="*/ 254932 h 2574391"/>
              <a:gd name="connsiteX19" fmla="*/ 3502035 w 5049473"/>
              <a:gd name="connsiteY19" fmla="*/ 427652 h 2574391"/>
              <a:gd name="connsiteX20" fmla="*/ 3501672 w 5049473"/>
              <a:gd name="connsiteY20" fmla="*/ 560095 h 2574391"/>
              <a:gd name="connsiteX21" fmla="*/ 3554649 w 5049473"/>
              <a:gd name="connsiteY21" fmla="*/ 674395 h 2574391"/>
              <a:gd name="connsiteX22" fmla="*/ 3638106 w 5049473"/>
              <a:gd name="connsiteY22" fmla="*/ 736806 h 2574391"/>
              <a:gd name="connsiteX23" fmla="*/ 3756397 w 5049473"/>
              <a:gd name="connsiteY23" fmla="*/ 759303 h 2574391"/>
              <a:gd name="connsiteX24" fmla="*/ 3886663 w 5049473"/>
              <a:gd name="connsiteY24" fmla="*/ 746966 h 2574391"/>
              <a:gd name="connsiteX25" fmla="*/ 3980643 w 5049473"/>
              <a:gd name="connsiteY25" fmla="*/ 665686 h 2574391"/>
              <a:gd name="connsiteX26" fmla="*/ 4000237 w 5049473"/>
              <a:gd name="connsiteY26" fmla="*/ 584043 h 2574391"/>
              <a:gd name="connsiteX27" fmla="*/ 3943450 w 5049473"/>
              <a:gd name="connsiteY27" fmla="*/ 487160 h 2574391"/>
              <a:gd name="connsiteX28" fmla="*/ 3866706 w 5049473"/>
              <a:gd name="connsiteY28" fmla="*/ 455229 h 2574391"/>
              <a:gd name="connsiteX29" fmla="*/ 3801120 w 5049473"/>
              <a:gd name="connsiteY29" fmla="*/ 466659 h 2574391"/>
              <a:gd name="connsiteX30" fmla="*/ 3763292 w 5049473"/>
              <a:gd name="connsiteY30" fmla="*/ 536509 h 2574391"/>
              <a:gd name="connsiteX31" fmla="*/ 3770005 w 5049473"/>
              <a:gd name="connsiteY31" fmla="*/ 633845 h 2574391"/>
              <a:gd name="connsiteX32" fmla="*/ 3681286 w 5049473"/>
              <a:gd name="connsiteY32" fmla="*/ 546669 h 2574391"/>
              <a:gd name="connsiteX33" fmla="*/ 3668949 w 5049473"/>
              <a:gd name="connsiteY33" fmla="*/ 442166 h 2574391"/>
              <a:gd name="connsiteX34" fmla="*/ 3724285 w 5049473"/>
              <a:gd name="connsiteY34" fmla="*/ 353992 h 2574391"/>
              <a:gd name="connsiteX35" fmla="*/ 3827427 w 5049473"/>
              <a:gd name="connsiteY35" fmla="*/ 318069 h 2574391"/>
              <a:gd name="connsiteX36" fmla="*/ 3959235 w 5049473"/>
              <a:gd name="connsiteY36" fmla="*/ 340566 h 2574391"/>
              <a:gd name="connsiteX37" fmla="*/ 4097120 w 5049473"/>
              <a:gd name="connsiteY37" fmla="*/ 485709 h 2574391"/>
              <a:gd name="connsiteX38" fmla="*/ 4111997 w 5049473"/>
              <a:gd name="connsiteY38" fmla="*/ 627586 h 2574391"/>
              <a:gd name="connsiteX39" fmla="*/ 4060835 w 5049473"/>
              <a:gd name="connsiteY39" fmla="*/ 775995 h 2574391"/>
              <a:gd name="connsiteX40" fmla="*/ 3946897 w 5049473"/>
              <a:gd name="connsiteY40" fmla="*/ 858000 h 2574391"/>
              <a:gd name="connsiteX41" fmla="*/ 3780255 w 5049473"/>
              <a:gd name="connsiteY41" fmla="*/ 892472 h 2574391"/>
              <a:gd name="connsiteX42" fmla="*/ 3567349 w 5049473"/>
              <a:gd name="connsiteY42" fmla="*/ 870338 h 2574391"/>
              <a:gd name="connsiteX43" fmla="*/ 3353626 w 5049473"/>
              <a:gd name="connsiteY43" fmla="*/ 705873 h 2574391"/>
              <a:gd name="connsiteX44" fmla="*/ 3189252 w 5049473"/>
              <a:gd name="connsiteY44" fmla="*/ 389915 h 2574391"/>
              <a:gd name="connsiteX45" fmla="*/ 3013629 w 5049473"/>
              <a:gd name="connsiteY45" fmla="*/ 211389 h 2574391"/>
              <a:gd name="connsiteX46" fmla="*/ 2684880 w 5049473"/>
              <a:gd name="connsiteY46" fmla="*/ 71326 h 2574391"/>
              <a:gd name="connsiteX47" fmla="*/ 2275577 w 5049473"/>
              <a:gd name="connsiteY47" fmla="*/ 28509 h 2574391"/>
              <a:gd name="connsiteX48" fmla="*/ 1745443 w 5049473"/>
              <a:gd name="connsiteY48" fmla="*/ 58626 h 2574391"/>
              <a:gd name="connsiteX49" fmla="*/ 1275906 w 5049473"/>
              <a:gd name="connsiteY49" fmla="*/ 154783 h 2574391"/>
              <a:gd name="connsiteX50" fmla="*/ 969292 w 5049473"/>
              <a:gd name="connsiteY50" fmla="*/ 267995 h 2574391"/>
              <a:gd name="connsiteX51" fmla="*/ 763189 w 5049473"/>
              <a:gd name="connsiteY51" fmla="*/ 427289 h 2574391"/>
              <a:gd name="connsiteX52" fmla="*/ 693520 w 5049473"/>
              <a:gd name="connsiteY52" fmla="*/ 507480 h 2574391"/>
              <a:gd name="connsiteX53" fmla="*/ 664492 w 5049473"/>
              <a:gd name="connsiteY53" fmla="*/ 551023 h 2574391"/>
              <a:gd name="connsiteX54" fmla="*/ 642720 w 5049473"/>
              <a:gd name="connsiteY54" fmla="*/ 616338 h 2574391"/>
              <a:gd name="connsiteX55" fmla="*/ 651792 w 5049473"/>
              <a:gd name="connsiteY55" fmla="*/ 747692 h 2574391"/>
              <a:gd name="connsiteX56" fmla="*/ 700052 w 5049473"/>
              <a:gd name="connsiteY56" fmla="*/ 811192 h 2574391"/>
              <a:gd name="connsiteX57" fmla="*/ 751577 w 5049473"/>
              <a:gd name="connsiteY57" fmla="*/ 811555 h 2574391"/>
              <a:gd name="connsiteX58" fmla="*/ 775889 w 5049473"/>
              <a:gd name="connsiteY58" fmla="*/ 755675 h 2574391"/>
              <a:gd name="connsiteX59" fmla="*/ 764640 w 5049473"/>
              <a:gd name="connsiteY59" fmla="*/ 686006 h 2574391"/>
              <a:gd name="connsiteX60" fmla="*/ 704769 w 5049473"/>
              <a:gd name="connsiteY60" fmla="*/ 651172 h 2574391"/>
              <a:gd name="connsiteX61" fmla="*/ 567246 w 5049473"/>
              <a:gd name="connsiteY61" fmla="*/ 645729 h 2574391"/>
              <a:gd name="connsiteX62" fmla="*/ 468549 w 5049473"/>
              <a:gd name="connsiteY62" fmla="*/ 688909 h 2574391"/>
              <a:gd name="connsiteX63" fmla="*/ 446777 w 5049473"/>
              <a:gd name="connsiteY63" fmla="*/ 761480 h 2574391"/>
              <a:gd name="connsiteX64" fmla="*/ 475806 w 5049473"/>
              <a:gd name="connsiteY64" fmla="*/ 855823 h 2574391"/>
              <a:gd name="connsiteX65" fmla="*/ 533863 w 5049473"/>
              <a:gd name="connsiteY65" fmla="*/ 848566 h 2574391"/>
              <a:gd name="connsiteX66" fmla="*/ 541120 w 5049473"/>
              <a:gd name="connsiteY66" fmla="*/ 826795 h 2574391"/>
              <a:gd name="connsiteX67" fmla="*/ 519349 w 5049473"/>
              <a:gd name="connsiteY67" fmla="*/ 746966 h 2574391"/>
              <a:gd name="connsiteX68" fmla="*/ 497577 w 5049473"/>
              <a:gd name="connsiteY68" fmla="*/ 732452 h 2574391"/>
              <a:gd name="connsiteX69" fmla="*/ 352435 w 5049473"/>
              <a:gd name="connsiteY69" fmla="*/ 739709 h 2574391"/>
              <a:gd name="connsiteX70" fmla="*/ 252286 w 5049473"/>
              <a:gd name="connsiteY70" fmla="*/ 797766 h 2574391"/>
              <a:gd name="connsiteX71" fmla="*/ 192777 w 5049473"/>
              <a:gd name="connsiteY71" fmla="*/ 899366 h 2574391"/>
              <a:gd name="connsiteX72" fmla="*/ 187335 w 5049473"/>
              <a:gd name="connsiteY72" fmla="*/ 1033260 h 2574391"/>
              <a:gd name="connsiteX73" fmla="*/ 218177 w 5049473"/>
              <a:gd name="connsiteY73" fmla="*/ 1077529 h 2574391"/>
              <a:gd name="connsiteX74" fmla="*/ 278049 w 5049473"/>
              <a:gd name="connsiteY74" fmla="*/ 1070272 h 2574391"/>
              <a:gd name="connsiteX75" fmla="*/ 297643 w 5049473"/>
              <a:gd name="connsiteY75" fmla="*/ 1029269 h 2574391"/>
              <a:gd name="connsiteX76" fmla="*/ 260995 w 5049473"/>
              <a:gd name="connsiteY76" fmla="*/ 964318 h 2574391"/>
              <a:gd name="connsiteX77" fmla="*/ 172095 w 5049473"/>
              <a:gd name="connsiteY77" fmla="*/ 958875 h 2574391"/>
              <a:gd name="connsiteX78" fmla="*/ 108957 w 5049473"/>
              <a:gd name="connsiteY78" fmla="*/ 1003143 h 2574391"/>
              <a:gd name="connsiteX79" fmla="*/ 54892 w 5049473"/>
              <a:gd name="connsiteY79" fmla="*/ 1073538 h 2574391"/>
              <a:gd name="connsiteX80" fmla="*/ 14252 w 5049473"/>
              <a:gd name="connsiteY80" fmla="*/ 1163526 h 2574391"/>
              <a:gd name="connsiteX81" fmla="*/ 20783 w 5049473"/>
              <a:gd name="connsiteY81" fmla="*/ 1268755 h 2574391"/>
              <a:gd name="connsiteX82" fmla="*/ 69406 w 5049473"/>
              <a:gd name="connsiteY82" fmla="*/ 1320280 h 2574391"/>
              <a:gd name="connsiteX83" fmla="*/ 112949 w 5049473"/>
              <a:gd name="connsiteY83" fmla="*/ 1349309 h 2574391"/>
              <a:gd name="connsiteX84" fmla="*/ 159032 w 5049473"/>
              <a:gd name="connsiteY84" fmla="*/ 1348583 h 2574391"/>
              <a:gd name="connsiteX85" fmla="*/ 217089 w 5049473"/>
              <a:gd name="connsiteY85" fmla="*/ 1323183 h 2574391"/>
              <a:gd name="connsiteX86" fmla="*/ 199672 w 5049473"/>
              <a:gd name="connsiteY86" fmla="*/ 1249886 h 2574391"/>
              <a:gd name="connsiteX87" fmla="*/ 124197 w 5049473"/>
              <a:gd name="connsiteY87" fmla="*/ 1242992 h 2574391"/>
              <a:gd name="connsiteX88" fmla="*/ 54892 w 5049473"/>
              <a:gd name="connsiteY88" fmla="*/ 1269480 h 2574391"/>
              <a:gd name="connsiteX89" fmla="*/ 33120 w 5049473"/>
              <a:gd name="connsiteY89" fmla="*/ 1305766 h 2574391"/>
              <a:gd name="connsiteX90" fmla="*/ 18606 w 5049473"/>
              <a:gd name="connsiteY90" fmla="*/ 1327538 h 2574391"/>
              <a:gd name="connsiteX91" fmla="*/ 4092 w 5049473"/>
              <a:gd name="connsiteY91" fmla="*/ 1386320 h 2574391"/>
              <a:gd name="connsiteX92" fmla="*/ 3729 w 5049473"/>
              <a:gd name="connsiteY92" fmla="*/ 1442926 h 2574391"/>
              <a:gd name="connsiteX93" fmla="*/ 47635 w 5049473"/>
              <a:gd name="connsiteY93" fmla="*/ 1501709 h 2574391"/>
              <a:gd name="connsiteX94" fmla="*/ 91177 w 5049473"/>
              <a:gd name="connsiteY94" fmla="*/ 1530738 h 2574391"/>
              <a:gd name="connsiteX95" fmla="*/ 127100 w 5049473"/>
              <a:gd name="connsiteY95" fmla="*/ 1575006 h 2574391"/>
              <a:gd name="connsiteX96" fmla="*/ 171006 w 5049473"/>
              <a:gd name="connsiteY96" fmla="*/ 1588795 h 2574391"/>
              <a:gd name="connsiteX97" fmla="*/ 228337 w 5049473"/>
              <a:gd name="connsiteY97" fmla="*/ 1568475 h 2574391"/>
              <a:gd name="connsiteX98" fmla="*/ 236683 w 5049473"/>
              <a:gd name="connsiteY98" fmla="*/ 1490460 h 2574391"/>
              <a:gd name="connsiteX99" fmla="*/ 157217 w 5049473"/>
              <a:gd name="connsiteY99" fmla="*/ 1472318 h 2574391"/>
              <a:gd name="connsiteX100" fmla="*/ 105692 w 5049473"/>
              <a:gd name="connsiteY100" fmla="*/ 1508966 h 2574391"/>
              <a:gd name="connsiteX101" fmla="*/ 105692 w 5049473"/>
              <a:gd name="connsiteY101" fmla="*/ 1704909 h 2574391"/>
              <a:gd name="connsiteX102" fmla="*/ 141615 w 5049473"/>
              <a:gd name="connsiteY102" fmla="*/ 1756072 h 2574391"/>
              <a:gd name="connsiteX103" fmla="*/ 192777 w 5049473"/>
              <a:gd name="connsiteY103" fmla="*/ 1799252 h 2574391"/>
              <a:gd name="connsiteX104" fmla="*/ 250835 w 5049473"/>
              <a:gd name="connsiteY104" fmla="*/ 1835538 h 2574391"/>
              <a:gd name="connsiteX105" fmla="*/ 359692 w 5049473"/>
              <a:gd name="connsiteY105" fmla="*/ 1828280 h 2574391"/>
              <a:gd name="connsiteX106" fmla="*/ 394163 w 5049473"/>
              <a:gd name="connsiteY106" fmla="*/ 1803243 h 2574391"/>
              <a:gd name="connsiteX107" fmla="*/ 410492 w 5049473"/>
              <a:gd name="connsiteY107" fmla="*/ 1704909 h 2574391"/>
              <a:gd name="connsiteX108" fmla="*/ 366949 w 5049473"/>
              <a:gd name="connsiteY108" fmla="*/ 1690395 h 2574391"/>
              <a:gd name="connsiteX109" fmla="*/ 316149 w 5049473"/>
              <a:gd name="connsiteY109" fmla="*/ 1697652 h 2574391"/>
              <a:gd name="connsiteX110" fmla="*/ 279863 w 5049473"/>
              <a:gd name="connsiteY110" fmla="*/ 1726680 h 2574391"/>
              <a:gd name="connsiteX111" fmla="*/ 265349 w 5049473"/>
              <a:gd name="connsiteY111" fmla="*/ 1791995 h 2574391"/>
              <a:gd name="connsiteX112" fmla="*/ 276235 w 5049473"/>
              <a:gd name="connsiteY112" fmla="*/ 1945846 h 2574391"/>
              <a:gd name="connsiteX113" fmla="*/ 331026 w 5049473"/>
              <a:gd name="connsiteY113" fmla="*/ 1991203 h 2574391"/>
              <a:gd name="connsiteX114" fmla="*/ 417749 w 5049473"/>
              <a:gd name="connsiteY114" fmla="*/ 2009709 h 2574391"/>
              <a:gd name="connsiteX115" fmla="*/ 526606 w 5049473"/>
              <a:gd name="connsiteY115" fmla="*/ 2002452 h 2574391"/>
              <a:gd name="connsiteX116" fmla="*/ 555635 w 5049473"/>
              <a:gd name="connsiteY116" fmla="*/ 1980680 h 2574391"/>
              <a:gd name="connsiteX117" fmla="*/ 599177 w 5049473"/>
              <a:gd name="connsiteY117" fmla="*/ 1951652 h 2574391"/>
              <a:gd name="connsiteX118" fmla="*/ 628206 w 5049473"/>
              <a:gd name="connsiteY118" fmla="*/ 1908109 h 2574391"/>
              <a:gd name="connsiteX119" fmla="*/ 613692 w 5049473"/>
              <a:gd name="connsiteY119" fmla="*/ 1842795 h 2574391"/>
              <a:gd name="connsiteX120" fmla="*/ 570149 w 5049473"/>
              <a:gd name="connsiteY120" fmla="*/ 1799252 h 2574391"/>
              <a:gd name="connsiteX121" fmla="*/ 528057 w 5049473"/>
              <a:gd name="connsiteY121" fmla="*/ 1807235 h 2574391"/>
              <a:gd name="connsiteX122" fmla="*/ 481249 w 5049473"/>
              <a:gd name="connsiteY122" fmla="*/ 1905206 h 2574391"/>
              <a:gd name="connsiteX123" fmla="*/ 555635 w 5049473"/>
              <a:gd name="connsiteY123" fmla="*/ 2002452 h 2574391"/>
              <a:gd name="connsiteX124" fmla="*/ 570149 w 5049473"/>
              <a:gd name="connsiteY124" fmla="*/ 2024223 h 2574391"/>
              <a:gd name="connsiteX125" fmla="*/ 700777 w 5049473"/>
              <a:gd name="connsiteY125" fmla="*/ 2075023 h 2574391"/>
              <a:gd name="connsiteX126" fmla="*/ 969292 w 5049473"/>
              <a:gd name="connsiteY126" fmla="*/ 2154852 h 2574391"/>
              <a:gd name="connsiteX127" fmla="*/ 1110534 w 5049473"/>
              <a:gd name="connsiteY127" fmla="*/ 2153673 h 2574391"/>
              <a:gd name="connsiteX128" fmla="*/ 1259033 w 5049473"/>
              <a:gd name="connsiteY128" fmla="*/ 2060237 h 2574391"/>
              <a:gd name="connsiteX129" fmla="*/ 1331514 w 5049473"/>
              <a:gd name="connsiteY129" fmla="*/ 1952559 h 2574391"/>
              <a:gd name="connsiteX130" fmla="*/ 1291418 w 5049473"/>
              <a:gd name="connsiteY130" fmla="*/ 1838440 h 2574391"/>
              <a:gd name="connsiteX131" fmla="*/ 1219482 w 5049473"/>
              <a:gd name="connsiteY131" fmla="*/ 1811498 h 2574391"/>
              <a:gd name="connsiteX132" fmla="*/ 1146820 w 5049473"/>
              <a:gd name="connsiteY132" fmla="*/ 1832272 h 2574391"/>
              <a:gd name="connsiteX133" fmla="*/ 1107177 w 5049473"/>
              <a:gd name="connsiteY133" fmla="*/ 1900852 h 2574391"/>
              <a:gd name="connsiteX134" fmla="*/ 1123506 w 5049473"/>
              <a:gd name="connsiteY134" fmla="*/ 2009709 h 2574391"/>
              <a:gd name="connsiteX135" fmla="*/ 1016282 w 5049473"/>
              <a:gd name="connsiteY135" fmla="*/ 1975782 h 2574391"/>
              <a:gd name="connsiteX136" fmla="*/ 1000679 w 5049473"/>
              <a:gd name="connsiteY136" fmla="*/ 1844972 h 2574391"/>
              <a:gd name="connsiteX137" fmla="*/ 1108629 w 5049473"/>
              <a:gd name="connsiteY137" fmla="*/ 1717337 h 2574391"/>
              <a:gd name="connsiteX138" fmla="*/ 1230549 w 5049473"/>
              <a:gd name="connsiteY138" fmla="*/ 1697652 h 2574391"/>
              <a:gd name="connsiteX139" fmla="*/ 1339406 w 5049473"/>
              <a:gd name="connsiteY139" fmla="*/ 1704909 h 2574391"/>
              <a:gd name="connsiteX140" fmla="*/ 1426492 w 5049473"/>
              <a:gd name="connsiteY140" fmla="*/ 1748452 h 2574391"/>
              <a:gd name="connsiteX141" fmla="*/ 1502692 w 5049473"/>
              <a:gd name="connsiteY141" fmla="*/ 1858760 h 2574391"/>
              <a:gd name="connsiteX142" fmla="*/ 1503417 w 5049473"/>
              <a:gd name="connsiteY142" fmla="*/ 1976326 h 2574391"/>
              <a:gd name="connsiteX143" fmla="*/ 1463866 w 5049473"/>
              <a:gd name="connsiteY143" fmla="*/ 2053615 h 2574391"/>
              <a:gd name="connsiteX144" fmla="*/ 1404720 w 5049473"/>
              <a:gd name="connsiteY144" fmla="*/ 2169366 h 2574391"/>
              <a:gd name="connsiteX145" fmla="*/ 1383675 w 5049473"/>
              <a:gd name="connsiteY145" fmla="*/ 2296185 h 2574391"/>
              <a:gd name="connsiteX146" fmla="*/ 1462415 w 5049473"/>
              <a:gd name="connsiteY146" fmla="*/ 2436973 h 2574391"/>
              <a:gd name="connsiteX147" fmla="*/ 1638854 w 5049473"/>
              <a:gd name="connsiteY147" fmla="*/ 2519433 h 2574391"/>
              <a:gd name="connsiteX148" fmla="*/ 1879972 w 5049473"/>
              <a:gd name="connsiteY148" fmla="*/ 2453937 h 2574391"/>
              <a:gd name="connsiteX149" fmla="*/ 1973952 w 5049473"/>
              <a:gd name="connsiteY149" fmla="*/ 2300811 h 2574391"/>
              <a:gd name="connsiteX150" fmla="*/ 2043349 w 5049473"/>
              <a:gd name="connsiteY150" fmla="*/ 2118566 h 2574391"/>
              <a:gd name="connsiteX151" fmla="*/ 2102495 w 5049473"/>
              <a:gd name="connsiteY151" fmla="*/ 1994469 h 2574391"/>
              <a:gd name="connsiteX152" fmla="*/ 2221512 w 5049473"/>
              <a:gd name="connsiteY152" fmla="*/ 1885975 h 2574391"/>
              <a:gd name="connsiteX153" fmla="*/ 2333362 w 5049473"/>
              <a:gd name="connsiteY153" fmla="*/ 1873365 h 2574391"/>
              <a:gd name="connsiteX154" fmla="*/ 2398949 w 5049473"/>
              <a:gd name="connsiteY154" fmla="*/ 1886338 h 2574391"/>
              <a:gd name="connsiteX155" fmla="*/ 2457006 w 5049473"/>
              <a:gd name="connsiteY155" fmla="*/ 1937138 h 2574391"/>
              <a:gd name="connsiteX156" fmla="*/ 2493292 w 5049473"/>
              <a:gd name="connsiteY156" fmla="*/ 1980680 h 2574391"/>
              <a:gd name="connsiteX157" fmla="*/ 2533387 w 5049473"/>
              <a:gd name="connsiteY157" fmla="*/ 2070850 h 2574391"/>
              <a:gd name="connsiteX158" fmla="*/ 2542550 w 5049473"/>
              <a:gd name="connsiteY158" fmla="*/ 2186783 h 2574391"/>
              <a:gd name="connsiteX159" fmla="*/ 2476600 w 5049473"/>
              <a:gd name="connsiteY159" fmla="*/ 2276772 h 2574391"/>
              <a:gd name="connsiteX160" fmla="*/ 2332092 w 5049473"/>
              <a:gd name="connsiteY160" fmla="*/ 2284845 h 2574391"/>
              <a:gd name="connsiteX161" fmla="*/ 2435144 w 5049473"/>
              <a:gd name="connsiteY161" fmla="*/ 2156666 h 2574391"/>
              <a:gd name="connsiteX162" fmla="*/ 2379899 w 5049473"/>
              <a:gd name="connsiteY162" fmla="*/ 2052435 h 2574391"/>
              <a:gd name="connsiteX163" fmla="*/ 2275577 w 5049473"/>
              <a:gd name="connsiteY163" fmla="*/ 2024223 h 2574391"/>
              <a:gd name="connsiteX164" fmla="*/ 2152206 w 5049473"/>
              <a:gd name="connsiteY164" fmla="*/ 2118566 h 2574391"/>
              <a:gd name="connsiteX165" fmla="*/ 2130435 w 5049473"/>
              <a:gd name="connsiteY165" fmla="*/ 2358052 h 2574391"/>
              <a:gd name="connsiteX166" fmla="*/ 2209265 w 5049473"/>
              <a:gd name="connsiteY166" fmla="*/ 2471898 h 2574391"/>
              <a:gd name="connsiteX167" fmla="*/ 2319120 w 5049473"/>
              <a:gd name="connsiteY167" fmla="*/ 2539480 h 2574391"/>
              <a:gd name="connsiteX168" fmla="*/ 2532662 w 5049473"/>
              <a:gd name="connsiteY168" fmla="*/ 2572682 h 2574391"/>
              <a:gd name="connsiteX169" fmla="*/ 2587635 w 5049473"/>
              <a:gd name="connsiteY169" fmla="*/ 2488680 h 2574391"/>
              <a:gd name="connsiteX170" fmla="*/ 2594892 w 5049473"/>
              <a:gd name="connsiteY170" fmla="*/ 2416109 h 2574391"/>
              <a:gd name="connsiteX171" fmla="*/ 2790835 w 5049473"/>
              <a:gd name="connsiteY171" fmla="*/ 2459652 h 2574391"/>
              <a:gd name="connsiteX172" fmla="*/ 2767612 w 5049473"/>
              <a:gd name="connsiteY172" fmla="*/ 2272145 h 2574391"/>
              <a:gd name="connsiteX173" fmla="*/ 2980246 w 5049473"/>
              <a:gd name="connsiteY173" fmla="*/ 2288837 h 2574391"/>
              <a:gd name="connsiteX174" fmla="*/ 2916474 w 5049473"/>
              <a:gd name="connsiteY174" fmla="*/ 2071576 h 2574391"/>
              <a:gd name="connsiteX175" fmla="*/ 3146435 w 5049473"/>
              <a:gd name="connsiteY175" fmla="*/ 2045995 h 2574391"/>
              <a:gd name="connsiteX176" fmla="*/ 3023063 w 5049473"/>
              <a:gd name="connsiteY176" fmla="*/ 1850052 h 2574391"/>
              <a:gd name="connsiteX177" fmla="*/ 3251300 w 5049473"/>
              <a:gd name="connsiteY177" fmla="*/ 1833179 h 2574391"/>
              <a:gd name="connsiteX178" fmla="*/ 3091099 w 5049473"/>
              <a:gd name="connsiteY178" fmla="*/ 1654109 h 2574391"/>
              <a:gd name="connsiteX179" fmla="*/ 3298835 w 5049473"/>
              <a:gd name="connsiteY179" fmla="*/ 1574280 h 2574391"/>
              <a:gd name="connsiteX180" fmla="*/ 3119402 w 5049473"/>
              <a:gd name="connsiteY180" fmla="*/ 1427233 h 2574391"/>
              <a:gd name="connsiteX181" fmla="*/ 3313349 w 5049473"/>
              <a:gd name="connsiteY181" fmla="*/ 1269480 h 2574391"/>
              <a:gd name="connsiteX182" fmla="*/ 3097993 w 5049473"/>
              <a:gd name="connsiteY182" fmla="*/ 1179401 h 2574391"/>
              <a:gd name="connsiteX183" fmla="*/ 3255292 w 5049473"/>
              <a:gd name="connsiteY183" fmla="*/ 1000966 h 2574391"/>
              <a:gd name="connsiteX184" fmla="*/ 3028325 w 5049473"/>
              <a:gd name="connsiteY184" fmla="*/ 929937 h 2574391"/>
              <a:gd name="connsiteX185" fmla="*/ 3131920 w 5049473"/>
              <a:gd name="connsiteY185" fmla="*/ 710680 h 2574391"/>
              <a:gd name="connsiteX186" fmla="*/ 2892435 w 5049473"/>
              <a:gd name="connsiteY186" fmla="*/ 652623 h 2574391"/>
              <a:gd name="connsiteX187" fmla="*/ 2976527 w 5049473"/>
              <a:gd name="connsiteY187" fmla="*/ 470741 h 2574391"/>
              <a:gd name="connsiteX188" fmla="*/ 2736950 w 5049473"/>
              <a:gd name="connsiteY188" fmla="*/ 453233 h 2574391"/>
              <a:gd name="connsiteX189" fmla="*/ 2725520 w 5049473"/>
              <a:gd name="connsiteY189" fmla="*/ 297023 h 2574391"/>
              <a:gd name="connsiteX190" fmla="*/ 2711006 w 5049473"/>
              <a:gd name="connsiteY190" fmla="*/ 238966 h 2574391"/>
              <a:gd name="connsiteX0" fmla="*/ 4779292 w 5049473"/>
              <a:gd name="connsiteY0" fmla="*/ 514738 h 2574391"/>
              <a:gd name="connsiteX1" fmla="*/ 4821292 w 5049473"/>
              <a:gd name="connsiteY1" fmla="*/ 565900 h 2574391"/>
              <a:gd name="connsiteX2" fmla="*/ 4891596 w 5049473"/>
              <a:gd name="connsiteY2" fmla="*/ 551023 h 2574391"/>
              <a:gd name="connsiteX3" fmla="*/ 4895406 w 5049473"/>
              <a:gd name="connsiteY3" fmla="*/ 471195 h 2574391"/>
              <a:gd name="connsiteX4" fmla="*/ 4843880 w 5049473"/>
              <a:gd name="connsiteY4" fmla="*/ 423479 h 2574391"/>
              <a:gd name="connsiteX5" fmla="*/ 4750263 w 5049473"/>
              <a:gd name="connsiteY5" fmla="*/ 427652 h 2574391"/>
              <a:gd name="connsiteX6" fmla="*/ 4684223 w 5049473"/>
              <a:gd name="connsiteY6" fmla="*/ 528435 h 2574391"/>
              <a:gd name="connsiteX7" fmla="*/ 4706720 w 5049473"/>
              <a:gd name="connsiteY7" fmla="*/ 674395 h 2574391"/>
              <a:gd name="connsiteX8" fmla="*/ 4801063 w 5049473"/>
              <a:gd name="connsiteY8" fmla="*/ 739709 h 2574391"/>
              <a:gd name="connsiteX9" fmla="*/ 4915000 w 5049473"/>
              <a:gd name="connsiteY9" fmla="*/ 721385 h 2574391"/>
              <a:gd name="connsiteX10" fmla="*/ 5038190 w 5049473"/>
              <a:gd name="connsiteY10" fmla="*/ 586946 h 2574391"/>
              <a:gd name="connsiteX11" fmla="*/ 5035106 w 5049473"/>
              <a:gd name="connsiteY11" fmla="*/ 445432 h 2574391"/>
              <a:gd name="connsiteX12" fmla="*/ 4960720 w 5049473"/>
              <a:gd name="connsiteY12" fmla="*/ 318795 h 2574391"/>
              <a:gd name="connsiteX13" fmla="*/ 4769676 w 5049473"/>
              <a:gd name="connsiteY13" fmla="*/ 166395 h 2574391"/>
              <a:gd name="connsiteX14" fmla="*/ 4568835 w 5049473"/>
              <a:gd name="connsiteY14" fmla="*/ 72052 h 2574391"/>
              <a:gd name="connsiteX15" fmla="*/ 4264035 w 5049473"/>
              <a:gd name="connsiteY15" fmla="*/ 6738 h 2574391"/>
              <a:gd name="connsiteX16" fmla="*/ 3939822 w 5049473"/>
              <a:gd name="connsiteY16" fmla="*/ 9550 h 2574391"/>
              <a:gd name="connsiteX17" fmla="*/ 3722380 w 5049473"/>
              <a:gd name="connsiteY17" fmla="*/ 72778 h 2574391"/>
              <a:gd name="connsiteX18" fmla="*/ 3547755 w 5049473"/>
              <a:gd name="connsiteY18" fmla="*/ 254932 h 2574391"/>
              <a:gd name="connsiteX19" fmla="*/ 3502035 w 5049473"/>
              <a:gd name="connsiteY19" fmla="*/ 427652 h 2574391"/>
              <a:gd name="connsiteX20" fmla="*/ 3501672 w 5049473"/>
              <a:gd name="connsiteY20" fmla="*/ 560095 h 2574391"/>
              <a:gd name="connsiteX21" fmla="*/ 3554649 w 5049473"/>
              <a:gd name="connsiteY21" fmla="*/ 674395 h 2574391"/>
              <a:gd name="connsiteX22" fmla="*/ 3638106 w 5049473"/>
              <a:gd name="connsiteY22" fmla="*/ 736806 h 2574391"/>
              <a:gd name="connsiteX23" fmla="*/ 3756397 w 5049473"/>
              <a:gd name="connsiteY23" fmla="*/ 759303 h 2574391"/>
              <a:gd name="connsiteX24" fmla="*/ 3886663 w 5049473"/>
              <a:gd name="connsiteY24" fmla="*/ 746966 h 2574391"/>
              <a:gd name="connsiteX25" fmla="*/ 3980643 w 5049473"/>
              <a:gd name="connsiteY25" fmla="*/ 665686 h 2574391"/>
              <a:gd name="connsiteX26" fmla="*/ 4000237 w 5049473"/>
              <a:gd name="connsiteY26" fmla="*/ 584043 h 2574391"/>
              <a:gd name="connsiteX27" fmla="*/ 3943450 w 5049473"/>
              <a:gd name="connsiteY27" fmla="*/ 487160 h 2574391"/>
              <a:gd name="connsiteX28" fmla="*/ 3866706 w 5049473"/>
              <a:gd name="connsiteY28" fmla="*/ 455229 h 2574391"/>
              <a:gd name="connsiteX29" fmla="*/ 3801120 w 5049473"/>
              <a:gd name="connsiteY29" fmla="*/ 466659 h 2574391"/>
              <a:gd name="connsiteX30" fmla="*/ 3763292 w 5049473"/>
              <a:gd name="connsiteY30" fmla="*/ 536509 h 2574391"/>
              <a:gd name="connsiteX31" fmla="*/ 3770005 w 5049473"/>
              <a:gd name="connsiteY31" fmla="*/ 633845 h 2574391"/>
              <a:gd name="connsiteX32" fmla="*/ 3681286 w 5049473"/>
              <a:gd name="connsiteY32" fmla="*/ 546669 h 2574391"/>
              <a:gd name="connsiteX33" fmla="*/ 3668949 w 5049473"/>
              <a:gd name="connsiteY33" fmla="*/ 442166 h 2574391"/>
              <a:gd name="connsiteX34" fmla="*/ 3724285 w 5049473"/>
              <a:gd name="connsiteY34" fmla="*/ 353992 h 2574391"/>
              <a:gd name="connsiteX35" fmla="*/ 3827427 w 5049473"/>
              <a:gd name="connsiteY35" fmla="*/ 318069 h 2574391"/>
              <a:gd name="connsiteX36" fmla="*/ 3959235 w 5049473"/>
              <a:gd name="connsiteY36" fmla="*/ 340566 h 2574391"/>
              <a:gd name="connsiteX37" fmla="*/ 4097120 w 5049473"/>
              <a:gd name="connsiteY37" fmla="*/ 485709 h 2574391"/>
              <a:gd name="connsiteX38" fmla="*/ 4111997 w 5049473"/>
              <a:gd name="connsiteY38" fmla="*/ 627586 h 2574391"/>
              <a:gd name="connsiteX39" fmla="*/ 4060835 w 5049473"/>
              <a:gd name="connsiteY39" fmla="*/ 775995 h 2574391"/>
              <a:gd name="connsiteX40" fmla="*/ 3946897 w 5049473"/>
              <a:gd name="connsiteY40" fmla="*/ 858000 h 2574391"/>
              <a:gd name="connsiteX41" fmla="*/ 3780255 w 5049473"/>
              <a:gd name="connsiteY41" fmla="*/ 892472 h 2574391"/>
              <a:gd name="connsiteX42" fmla="*/ 3567349 w 5049473"/>
              <a:gd name="connsiteY42" fmla="*/ 870338 h 2574391"/>
              <a:gd name="connsiteX43" fmla="*/ 3353626 w 5049473"/>
              <a:gd name="connsiteY43" fmla="*/ 705873 h 2574391"/>
              <a:gd name="connsiteX44" fmla="*/ 3189252 w 5049473"/>
              <a:gd name="connsiteY44" fmla="*/ 389915 h 2574391"/>
              <a:gd name="connsiteX45" fmla="*/ 3013629 w 5049473"/>
              <a:gd name="connsiteY45" fmla="*/ 211389 h 2574391"/>
              <a:gd name="connsiteX46" fmla="*/ 2684880 w 5049473"/>
              <a:gd name="connsiteY46" fmla="*/ 71326 h 2574391"/>
              <a:gd name="connsiteX47" fmla="*/ 2275577 w 5049473"/>
              <a:gd name="connsiteY47" fmla="*/ 28509 h 2574391"/>
              <a:gd name="connsiteX48" fmla="*/ 1745443 w 5049473"/>
              <a:gd name="connsiteY48" fmla="*/ 58626 h 2574391"/>
              <a:gd name="connsiteX49" fmla="*/ 1275906 w 5049473"/>
              <a:gd name="connsiteY49" fmla="*/ 154783 h 2574391"/>
              <a:gd name="connsiteX50" fmla="*/ 969292 w 5049473"/>
              <a:gd name="connsiteY50" fmla="*/ 267995 h 2574391"/>
              <a:gd name="connsiteX51" fmla="*/ 763189 w 5049473"/>
              <a:gd name="connsiteY51" fmla="*/ 427289 h 2574391"/>
              <a:gd name="connsiteX52" fmla="*/ 693520 w 5049473"/>
              <a:gd name="connsiteY52" fmla="*/ 507480 h 2574391"/>
              <a:gd name="connsiteX53" fmla="*/ 664492 w 5049473"/>
              <a:gd name="connsiteY53" fmla="*/ 551023 h 2574391"/>
              <a:gd name="connsiteX54" fmla="*/ 642720 w 5049473"/>
              <a:gd name="connsiteY54" fmla="*/ 616338 h 2574391"/>
              <a:gd name="connsiteX55" fmla="*/ 651792 w 5049473"/>
              <a:gd name="connsiteY55" fmla="*/ 747692 h 2574391"/>
              <a:gd name="connsiteX56" fmla="*/ 700052 w 5049473"/>
              <a:gd name="connsiteY56" fmla="*/ 811192 h 2574391"/>
              <a:gd name="connsiteX57" fmla="*/ 751577 w 5049473"/>
              <a:gd name="connsiteY57" fmla="*/ 811555 h 2574391"/>
              <a:gd name="connsiteX58" fmla="*/ 775889 w 5049473"/>
              <a:gd name="connsiteY58" fmla="*/ 755675 h 2574391"/>
              <a:gd name="connsiteX59" fmla="*/ 764640 w 5049473"/>
              <a:gd name="connsiteY59" fmla="*/ 686006 h 2574391"/>
              <a:gd name="connsiteX60" fmla="*/ 704769 w 5049473"/>
              <a:gd name="connsiteY60" fmla="*/ 651172 h 2574391"/>
              <a:gd name="connsiteX61" fmla="*/ 567246 w 5049473"/>
              <a:gd name="connsiteY61" fmla="*/ 645729 h 2574391"/>
              <a:gd name="connsiteX62" fmla="*/ 468549 w 5049473"/>
              <a:gd name="connsiteY62" fmla="*/ 688909 h 2574391"/>
              <a:gd name="connsiteX63" fmla="*/ 446777 w 5049473"/>
              <a:gd name="connsiteY63" fmla="*/ 761480 h 2574391"/>
              <a:gd name="connsiteX64" fmla="*/ 475806 w 5049473"/>
              <a:gd name="connsiteY64" fmla="*/ 855823 h 2574391"/>
              <a:gd name="connsiteX65" fmla="*/ 533863 w 5049473"/>
              <a:gd name="connsiteY65" fmla="*/ 848566 h 2574391"/>
              <a:gd name="connsiteX66" fmla="*/ 541120 w 5049473"/>
              <a:gd name="connsiteY66" fmla="*/ 826795 h 2574391"/>
              <a:gd name="connsiteX67" fmla="*/ 519349 w 5049473"/>
              <a:gd name="connsiteY67" fmla="*/ 746966 h 2574391"/>
              <a:gd name="connsiteX68" fmla="*/ 497577 w 5049473"/>
              <a:gd name="connsiteY68" fmla="*/ 732452 h 2574391"/>
              <a:gd name="connsiteX69" fmla="*/ 352435 w 5049473"/>
              <a:gd name="connsiteY69" fmla="*/ 739709 h 2574391"/>
              <a:gd name="connsiteX70" fmla="*/ 252286 w 5049473"/>
              <a:gd name="connsiteY70" fmla="*/ 797766 h 2574391"/>
              <a:gd name="connsiteX71" fmla="*/ 192777 w 5049473"/>
              <a:gd name="connsiteY71" fmla="*/ 899366 h 2574391"/>
              <a:gd name="connsiteX72" fmla="*/ 187335 w 5049473"/>
              <a:gd name="connsiteY72" fmla="*/ 1033260 h 2574391"/>
              <a:gd name="connsiteX73" fmla="*/ 218177 w 5049473"/>
              <a:gd name="connsiteY73" fmla="*/ 1077529 h 2574391"/>
              <a:gd name="connsiteX74" fmla="*/ 278049 w 5049473"/>
              <a:gd name="connsiteY74" fmla="*/ 1070272 h 2574391"/>
              <a:gd name="connsiteX75" fmla="*/ 297643 w 5049473"/>
              <a:gd name="connsiteY75" fmla="*/ 1029269 h 2574391"/>
              <a:gd name="connsiteX76" fmla="*/ 260995 w 5049473"/>
              <a:gd name="connsiteY76" fmla="*/ 964318 h 2574391"/>
              <a:gd name="connsiteX77" fmla="*/ 172095 w 5049473"/>
              <a:gd name="connsiteY77" fmla="*/ 958875 h 2574391"/>
              <a:gd name="connsiteX78" fmla="*/ 108957 w 5049473"/>
              <a:gd name="connsiteY78" fmla="*/ 1003143 h 2574391"/>
              <a:gd name="connsiteX79" fmla="*/ 54892 w 5049473"/>
              <a:gd name="connsiteY79" fmla="*/ 1073538 h 2574391"/>
              <a:gd name="connsiteX80" fmla="*/ 14252 w 5049473"/>
              <a:gd name="connsiteY80" fmla="*/ 1163526 h 2574391"/>
              <a:gd name="connsiteX81" fmla="*/ 20783 w 5049473"/>
              <a:gd name="connsiteY81" fmla="*/ 1268755 h 2574391"/>
              <a:gd name="connsiteX82" fmla="*/ 69406 w 5049473"/>
              <a:gd name="connsiteY82" fmla="*/ 1320280 h 2574391"/>
              <a:gd name="connsiteX83" fmla="*/ 112949 w 5049473"/>
              <a:gd name="connsiteY83" fmla="*/ 1349309 h 2574391"/>
              <a:gd name="connsiteX84" fmla="*/ 159032 w 5049473"/>
              <a:gd name="connsiteY84" fmla="*/ 1348583 h 2574391"/>
              <a:gd name="connsiteX85" fmla="*/ 217089 w 5049473"/>
              <a:gd name="connsiteY85" fmla="*/ 1323183 h 2574391"/>
              <a:gd name="connsiteX86" fmla="*/ 199672 w 5049473"/>
              <a:gd name="connsiteY86" fmla="*/ 1249886 h 2574391"/>
              <a:gd name="connsiteX87" fmla="*/ 124197 w 5049473"/>
              <a:gd name="connsiteY87" fmla="*/ 1242992 h 2574391"/>
              <a:gd name="connsiteX88" fmla="*/ 54892 w 5049473"/>
              <a:gd name="connsiteY88" fmla="*/ 1269480 h 2574391"/>
              <a:gd name="connsiteX89" fmla="*/ 33120 w 5049473"/>
              <a:gd name="connsiteY89" fmla="*/ 1305766 h 2574391"/>
              <a:gd name="connsiteX90" fmla="*/ 18606 w 5049473"/>
              <a:gd name="connsiteY90" fmla="*/ 1327538 h 2574391"/>
              <a:gd name="connsiteX91" fmla="*/ 4092 w 5049473"/>
              <a:gd name="connsiteY91" fmla="*/ 1386320 h 2574391"/>
              <a:gd name="connsiteX92" fmla="*/ 3729 w 5049473"/>
              <a:gd name="connsiteY92" fmla="*/ 1442926 h 2574391"/>
              <a:gd name="connsiteX93" fmla="*/ 47635 w 5049473"/>
              <a:gd name="connsiteY93" fmla="*/ 1501709 h 2574391"/>
              <a:gd name="connsiteX94" fmla="*/ 91177 w 5049473"/>
              <a:gd name="connsiteY94" fmla="*/ 1530738 h 2574391"/>
              <a:gd name="connsiteX95" fmla="*/ 127100 w 5049473"/>
              <a:gd name="connsiteY95" fmla="*/ 1575006 h 2574391"/>
              <a:gd name="connsiteX96" fmla="*/ 171006 w 5049473"/>
              <a:gd name="connsiteY96" fmla="*/ 1588795 h 2574391"/>
              <a:gd name="connsiteX97" fmla="*/ 228337 w 5049473"/>
              <a:gd name="connsiteY97" fmla="*/ 1568475 h 2574391"/>
              <a:gd name="connsiteX98" fmla="*/ 236683 w 5049473"/>
              <a:gd name="connsiteY98" fmla="*/ 1490460 h 2574391"/>
              <a:gd name="connsiteX99" fmla="*/ 157217 w 5049473"/>
              <a:gd name="connsiteY99" fmla="*/ 1472318 h 2574391"/>
              <a:gd name="connsiteX100" fmla="*/ 105692 w 5049473"/>
              <a:gd name="connsiteY100" fmla="*/ 1508966 h 2574391"/>
              <a:gd name="connsiteX101" fmla="*/ 105692 w 5049473"/>
              <a:gd name="connsiteY101" fmla="*/ 1704909 h 2574391"/>
              <a:gd name="connsiteX102" fmla="*/ 141615 w 5049473"/>
              <a:gd name="connsiteY102" fmla="*/ 1756072 h 2574391"/>
              <a:gd name="connsiteX103" fmla="*/ 192777 w 5049473"/>
              <a:gd name="connsiteY103" fmla="*/ 1799252 h 2574391"/>
              <a:gd name="connsiteX104" fmla="*/ 250835 w 5049473"/>
              <a:gd name="connsiteY104" fmla="*/ 1835538 h 2574391"/>
              <a:gd name="connsiteX105" fmla="*/ 359692 w 5049473"/>
              <a:gd name="connsiteY105" fmla="*/ 1828280 h 2574391"/>
              <a:gd name="connsiteX106" fmla="*/ 394163 w 5049473"/>
              <a:gd name="connsiteY106" fmla="*/ 1803243 h 2574391"/>
              <a:gd name="connsiteX107" fmla="*/ 410492 w 5049473"/>
              <a:gd name="connsiteY107" fmla="*/ 1704909 h 2574391"/>
              <a:gd name="connsiteX108" fmla="*/ 366949 w 5049473"/>
              <a:gd name="connsiteY108" fmla="*/ 1690395 h 2574391"/>
              <a:gd name="connsiteX109" fmla="*/ 316149 w 5049473"/>
              <a:gd name="connsiteY109" fmla="*/ 1697652 h 2574391"/>
              <a:gd name="connsiteX110" fmla="*/ 279863 w 5049473"/>
              <a:gd name="connsiteY110" fmla="*/ 1726680 h 2574391"/>
              <a:gd name="connsiteX111" fmla="*/ 265349 w 5049473"/>
              <a:gd name="connsiteY111" fmla="*/ 1791995 h 2574391"/>
              <a:gd name="connsiteX112" fmla="*/ 276235 w 5049473"/>
              <a:gd name="connsiteY112" fmla="*/ 1945846 h 2574391"/>
              <a:gd name="connsiteX113" fmla="*/ 331026 w 5049473"/>
              <a:gd name="connsiteY113" fmla="*/ 1991203 h 2574391"/>
              <a:gd name="connsiteX114" fmla="*/ 417749 w 5049473"/>
              <a:gd name="connsiteY114" fmla="*/ 2009709 h 2574391"/>
              <a:gd name="connsiteX115" fmla="*/ 526606 w 5049473"/>
              <a:gd name="connsiteY115" fmla="*/ 2002452 h 2574391"/>
              <a:gd name="connsiteX116" fmla="*/ 555635 w 5049473"/>
              <a:gd name="connsiteY116" fmla="*/ 1980680 h 2574391"/>
              <a:gd name="connsiteX117" fmla="*/ 599177 w 5049473"/>
              <a:gd name="connsiteY117" fmla="*/ 1951652 h 2574391"/>
              <a:gd name="connsiteX118" fmla="*/ 628206 w 5049473"/>
              <a:gd name="connsiteY118" fmla="*/ 1908109 h 2574391"/>
              <a:gd name="connsiteX119" fmla="*/ 613692 w 5049473"/>
              <a:gd name="connsiteY119" fmla="*/ 1842795 h 2574391"/>
              <a:gd name="connsiteX120" fmla="*/ 570149 w 5049473"/>
              <a:gd name="connsiteY120" fmla="*/ 1799252 h 2574391"/>
              <a:gd name="connsiteX121" fmla="*/ 528057 w 5049473"/>
              <a:gd name="connsiteY121" fmla="*/ 1807235 h 2574391"/>
              <a:gd name="connsiteX122" fmla="*/ 481249 w 5049473"/>
              <a:gd name="connsiteY122" fmla="*/ 1905206 h 2574391"/>
              <a:gd name="connsiteX123" fmla="*/ 555635 w 5049473"/>
              <a:gd name="connsiteY123" fmla="*/ 2002452 h 2574391"/>
              <a:gd name="connsiteX124" fmla="*/ 570149 w 5049473"/>
              <a:gd name="connsiteY124" fmla="*/ 2024223 h 2574391"/>
              <a:gd name="connsiteX125" fmla="*/ 700777 w 5049473"/>
              <a:gd name="connsiteY125" fmla="*/ 2075023 h 2574391"/>
              <a:gd name="connsiteX126" fmla="*/ 969292 w 5049473"/>
              <a:gd name="connsiteY126" fmla="*/ 2154852 h 2574391"/>
              <a:gd name="connsiteX127" fmla="*/ 1110534 w 5049473"/>
              <a:gd name="connsiteY127" fmla="*/ 2153673 h 2574391"/>
              <a:gd name="connsiteX128" fmla="*/ 1259033 w 5049473"/>
              <a:gd name="connsiteY128" fmla="*/ 2060237 h 2574391"/>
              <a:gd name="connsiteX129" fmla="*/ 1331514 w 5049473"/>
              <a:gd name="connsiteY129" fmla="*/ 1952559 h 2574391"/>
              <a:gd name="connsiteX130" fmla="*/ 1291418 w 5049473"/>
              <a:gd name="connsiteY130" fmla="*/ 1838440 h 2574391"/>
              <a:gd name="connsiteX131" fmla="*/ 1219482 w 5049473"/>
              <a:gd name="connsiteY131" fmla="*/ 1811498 h 2574391"/>
              <a:gd name="connsiteX132" fmla="*/ 1146820 w 5049473"/>
              <a:gd name="connsiteY132" fmla="*/ 1832272 h 2574391"/>
              <a:gd name="connsiteX133" fmla="*/ 1107177 w 5049473"/>
              <a:gd name="connsiteY133" fmla="*/ 1900852 h 2574391"/>
              <a:gd name="connsiteX134" fmla="*/ 1123506 w 5049473"/>
              <a:gd name="connsiteY134" fmla="*/ 2009709 h 2574391"/>
              <a:gd name="connsiteX135" fmla="*/ 1016282 w 5049473"/>
              <a:gd name="connsiteY135" fmla="*/ 1975782 h 2574391"/>
              <a:gd name="connsiteX136" fmla="*/ 1000679 w 5049473"/>
              <a:gd name="connsiteY136" fmla="*/ 1844972 h 2574391"/>
              <a:gd name="connsiteX137" fmla="*/ 1108629 w 5049473"/>
              <a:gd name="connsiteY137" fmla="*/ 1717337 h 2574391"/>
              <a:gd name="connsiteX138" fmla="*/ 1230549 w 5049473"/>
              <a:gd name="connsiteY138" fmla="*/ 1697652 h 2574391"/>
              <a:gd name="connsiteX139" fmla="*/ 1339406 w 5049473"/>
              <a:gd name="connsiteY139" fmla="*/ 1704909 h 2574391"/>
              <a:gd name="connsiteX140" fmla="*/ 1426492 w 5049473"/>
              <a:gd name="connsiteY140" fmla="*/ 1748452 h 2574391"/>
              <a:gd name="connsiteX141" fmla="*/ 1502692 w 5049473"/>
              <a:gd name="connsiteY141" fmla="*/ 1858760 h 2574391"/>
              <a:gd name="connsiteX142" fmla="*/ 1503417 w 5049473"/>
              <a:gd name="connsiteY142" fmla="*/ 1976326 h 2574391"/>
              <a:gd name="connsiteX143" fmla="*/ 1463866 w 5049473"/>
              <a:gd name="connsiteY143" fmla="*/ 2053615 h 2574391"/>
              <a:gd name="connsiteX144" fmla="*/ 1404720 w 5049473"/>
              <a:gd name="connsiteY144" fmla="*/ 2169366 h 2574391"/>
              <a:gd name="connsiteX145" fmla="*/ 1383675 w 5049473"/>
              <a:gd name="connsiteY145" fmla="*/ 2296185 h 2574391"/>
              <a:gd name="connsiteX146" fmla="*/ 1462415 w 5049473"/>
              <a:gd name="connsiteY146" fmla="*/ 2436973 h 2574391"/>
              <a:gd name="connsiteX147" fmla="*/ 1638854 w 5049473"/>
              <a:gd name="connsiteY147" fmla="*/ 2519433 h 2574391"/>
              <a:gd name="connsiteX148" fmla="*/ 1879972 w 5049473"/>
              <a:gd name="connsiteY148" fmla="*/ 2453937 h 2574391"/>
              <a:gd name="connsiteX149" fmla="*/ 1989192 w 5049473"/>
              <a:gd name="connsiteY149" fmla="*/ 2304621 h 2574391"/>
              <a:gd name="connsiteX150" fmla="*/ 2043349 w 5049473"/>
              <a:gd name="connsiteY150" fmla="*/ 2118566 h 2574391"/>
              <a:gd name="connsiteX151" fmla="*/ 2102495 w 5049473"/>
              <a:gd name="connsiteY151" fmla="*/ 1994469 h 2574391"/>
              <a:gd name="connsiteX152" fmla="*/ 2221512 w 5049473"/>
              <a:gd name="connsiteY152" fmla="*/ 1885975 h 2574391"/>
              <a:gd name="connsiteX153" fmla="*/ 2333362 w 5049473"/>
              <a:gd name="connsiteY153" fmla="*/ 1873365 h 2574391"/>
              <a:gd name="connsiteX154" fmla="*/ 2398949 w 5049473"/>
              <a:gd name="connsiteY154" fmla="*/ 1886338 h 2574391"/>
              <a:gd name="connsiteX155" fmla="*/ 2457006 w 5049473"/>
              <a:gd name="connsiteY155" fmla="*/ 1937138 h 2574391"/>
              <a:gd name="connsiteX156" fmla="*/ 2493292 w 5049473"/>
              <a:gd name="connsiteY156" fmla="*/ 1980680 h 2574391"/>
              <a:gd name="connsiteX157" fmla="*/ 2533387 w 5049473"/>
              <a:gd name="connsiteY157" fmla="*/ 2070850 h 2574391"/>
              <a:gd name="connsiteX158" fmla="*/ 2542550 w 5049473"/>
              <a:gd name="connsiteY158" fmla="*/ 2186783 h 2574391"/>
              <a:gd name="connsiteX159" fmla="*/ 2476600 w 5049473"/>
              <a:gd name="connsiteY159" fmla="*/ 2276772 h 2574391"/>
              <a:gd name="connsiteX160" fmla="*/ 2332092 w 5049473"/>
              <a:gd name="connsiteY160" fmla="*/ 2284845 h 2574391"/>
              <a:gd name="connsiteX161" fmla="*/ 2435144 w 5049473"/>
              <a:gd name="connsiteY161" fmla="*/ 2156666 h 2574391"/>
              <a:gd name="connsiteX162" fmla="*/ 2379899 w 5049473"/>
              <a:gd name="connsiteY162" fmla="*/ 2052435 h 2574391"/>
              <a:gd name="connsiteX163" fmla="*/ 2275577 w 5049473"/>
              <a:gd name="connsiteY163" fmla="*/ 2024223 h 2574391"/>
              <a:gd name="connsiteX164" fmla="*/ 2152206 w 5049473"/>
              <a:gd name="connsiteY164" fmla="*/ 2118566 h 2574391"/>
              <a:gd name="connsiteX165" fmla="*/ 2130435 w 5049473"/>
              <a:gd name="connsiteY165" fmla="*/ 2358052 h 2574391"/>
              <a:gd name="connsiteX166" fmla="*/ 2209265 w 5049473"/>
              <a:gd name="connsiteY166" fmla="*/ 2471898 h 2574391"/>
              <a:gd name="connsiteX167" fmla="*/ 2319120 w 5049473"/>
              <a:gd name="connsiteY167" fmla="*/ 2539480 h 2574391"/>
              <a:gd name="connsiteX168" fmla="*/ 2532662 w 5049473"/>
              <a:gd name="connsiteY168" fmla="*/ 2572682 h 2574391"/>
              <a:gd name="connsiteX169" fmla="*/ 2587635 w 5049473"/>
              <a:gd name="connsiteY169" fmla="*/ 2488680 h 2574391"/>
              <a:gd name="connsiteX170" fmla="*/ 2594892 w 5049473"/>
              <a:gd name="connsiteY170" fmla="*/ 2416109 h 2574391"/>
              <a:gd name="connsiteX171" fmla="*/ 2790835 w 5049473"/>
              <a:gd name="connsiteY171" fmla="*/ 2459652 h 2574391"/>
              <a:gd name="connsiteX172" fmla="*/ 2767612 w 5049473"/>
              <a:gd name="connsiteY172" fmla="*/ 2272145 h 2574391"/>
              <a:gd name="connsiteX173" fmla="*/ 2980246 w 5049473"/>
              <a:gd name="connsiteY173" fmla="*/ 2288837 h 2574391"/>
              <a:gd name="connsiteX174" fmla="*/ 2916474 w 5049473"/>
              <a:gd name="connsiteY174" fmla="*/ 2071576 h 2574391"/>
              <a:gd name="connsiteX175" fmla="*/ 3146435 w 5049473"/>
              <a:gd name="connsiteY175" fmla="*/ 2045995 h 2574391"/>
              <a:gd name="connsiteX176" fmla="*/ 3023063 w 5049473"/>
              <a:gd name="connsiteY176" fmla="*/ 1850052 h 2574391"/>
              <a:gd name="connsiteX177" fmla="*/ 3251300 w 5049473"/>
              <a:gd name="connsiteY177" fmla="*/ 1833179 h 2574391"/>
              <a:gd name="connsiteX178" fmla="*/ 3091099 w 5049473"/>
              <a:gd name="connsiteY178" fmla="*/ 1654109 h 2574391"/>
              <a:gd name="connsiteX179" fmla="*/ 3298835 w 5049473"/>
              <a:gd name="connsiteY179" fmla="*/ 1574280 h 2574391"/>
              <a:gd name="connsiteX180" fmla="*/ 3119402 w 5049473"/>
              <a:gd name="connsiteY180" fmla="*/ 1427233 h 2574391"/>
              <a:gd name="connsiteX181" fmla="*/ 3313349 w 5049473"/>
              <a:gd name="connsiteY181" fmla="*/ 1269480 h 2574391"/>
              <a:gd name="connsiteX182" fmla="*/ 3097993 w 5049473"/>
              <a:gd name="connsiteY182" fmla="*/ 1179401 h 2574391"/>
              <a:gd name="connsiteX183" fmla="*/ 3255292 w 5049473"/>
              <a:gd name="connsiteY183" fmla="*/ 1000966 h 2574391"/>
              <a:gd name="connsiteX184" fmla="*/ 3028325 w 5049473"/>
              <a:gd name="connsiteY184" fmla="*/ 929937 h 2574391"/>
              <a:gd name="connsiteX185" fmla="*/ 3131920 w 5049473"/>
              <a:gd name="connsiteY185" fmla="*/ 710680 h 2574391"/>
              <a:gd name="connsiteX186" fmla="*/ 2892435 w 5049473"/>
              <a:gd name="connsiteY186" fmla="*/ 652623 h 2574391"/>
              <a:gd name="connsiteX187" fmla="*/ 2976527 w 5049473"/>
              <a:gd name="connsiteY187" fmla="*/ 470741 h 2574391"/>
              <a:gd name="connsiteX188" fmla="*/ 2736950 w 5049473"/>
              <a:gd name="connsiteY188" fmla="*/ 453233 h 2574391"/>
              <a:gd name="connsiteX189" fmla="*/ 2725520 w 5049473"/>
              <a:gd name="connsiteY189" fmla="*/ 297023 h 2574391"/>
              <a:gd name="connsiteX190" fmla="*/ 2711006 w 5049473"/>
              <a:gd name="connsiteY190" fmla="*/ 238966 h 2574391"/>
              <a:gd name="connsiteX0" fmla="*/ 4779292 w 5049473"/>
              <a:gd name="connsiteY0" fmla="*/ 514738 h 2574391"/>
              <a:gd name="connsiteX1" fmla="*/ 4821292 w 5049473"/>
              <a:gd name="connsiteY1" fmla="*/ 565900 h 2574391"/>
              <a:gd name="connsiteX2" fmla="*/ 4891596 w 5049473"/>
              <a:gd name="connsiteY2" fmla="*/ 551023 h 2574391"/>
              <a:gd name="connsiteX3" fmla="*/ 4895406 w 5049473"/>
              <a:gd name="connsiteY3" fmla="*/ 471195 h 2574391"/>
              <a:gd name="connsiteX4" fmla="*/ 4843880 w 5049473"/>
              <a:gd name="connsiteY4" fmla="*/ 423479 h 2574391"/>
              <a:gd name="connsiteX5" fmla="*/ 4750263 w 5049473"/>
              <a:gd name="connsiteY5" fmla="*/ 427652 h 2574391"/>
              <a:gd name="connsiteX6" fmla="*/ 4684223 w 5049473"/>
              <a:gd name="connsiteY6" fmla="*/ 528435 h 2574391"/>
              <a:gd name="connsiteX7" fmla="*/ 4706720 w 5049473"/>
              <a:gd name="connsiteY7" fmla="*/ 674395 h 2574391"/>
              <a:gd name="connsiteX8" fmla="*/ 4801063 w 5049473"/>
              <a:gd name="connsiteY8" fmla="*/ 739709 h 2574391"/>
              <a:gd name="connsiteX9" fmla="*/ 4915000 w 5049473"/>
              <a:gd name="connsiteY9" fmla="*/ 721385 h 2574391"/>
              <a:gd name="connsiteX10" fmla="*/ 5038190 w 5049473"/>
              <a:gd name="connsiteY10" fmla="*/ 586946 h 2574391"/>
              <a:gd name="connsiteX11" fmla="*/ 5035106 w 5049473"/>
              <a:gd name="connsiteY11" fmla="*/ 445432 h 2574391"/>
              <a:gd name="connsiteX12" fmla="*/ 4960720 w 5049473"/>
              <a:gd name="connsiteY12" fmla="*/ 318795 h 2574391"/>
              <a:gd name="connsiteX13" fmla="*/ 4769676 w 5049473"/>
              <a:gd name="connsiteY13" fmla="*/ 166395 h 2574391"/>
              <a:gd name="connsiteX14" fmla="*/ 4568835 w 5049473"/>
              <a:gd name="connsiteY14" fmla="*/ 72052 h 2574391"/>
              <a:gd name="connsiteX15" fmla="*/ 4264035 w 5049473"/>
              <a:gd name="connsiteY15" fmla="*/ 6738 h 2574391"/>
              <a:gd name="connsiteX16" fmla="*/ 3939822 w 5049473"/>
              <a:gd name="connsiteY16" fmla="*/ 9550 h 2574391"/>
              <a:gd name="connsiteX17" fmla="*/ 3722380 w 5049473"/>
              <a:gd name="connsiteY17" fmla="*/ 72778 h 2574391"/>
              <a:gd name="connsiteX18" fmla="*/ 3547755 w 5049473"/>
              <a:gd name="connsiteY18" fmla="*/ 254932 h 2574391"/>
              <a:gd name="connsiteX19" fmla="*/ 3502035 w 5049473"/>
              <a:gd name="connsiteY19" fmla="*/ 427652 h 2574391"/>
              <a:gd name="connsiteX20" fmla="*/ 3501672 w 5049473"/>
              <a:gd name="connsiteY20" fmla="*/ 560095 h 2574391"/>
              <a:gd name="connsiteX21" fmla="*/ 3554649 w 5049473"/>
              <a:gd name="connsiteY21" fmla="*/ 674395 h 2574391"/>
              <a:gd name="connsiteX22" fmla="*/ 3638106 w 5049473"/>
              <a:gd name="connsiteY22" fmla="*/ 736806 h 2574391"/>
              <a:gd name="connsiteX23" fmla="*/ 3756397 w 5049473"/>
              <a:gd name="connsiteY23" fmla="*/ 759303 h 2574391"/>
              <a:gd name="connsiteX24" fmla="*/ 3886663 w 5049473"/>
              <a:gd name="connsiteY24" fmla="*/ 746966 h 2574391"/>
              <a:gd name="connsiteX25" fmla="*/ 3980643 w 5049473"/>
              <a:gd name="connsiteY25" fmla="*/ 665686 h 2574391"/>
              <a:gd name="connsiteX26" fmla="*/ 4000237 w 5049473"/>
              <a:gd name="connsiteY26" fmla="*/ 584043 h 2574391"/>
              <a:gd name="connsiteX27" fmla="*/ 3943450 w 5049473"/>
              <a:gd name="connsiteY27" fmla="*/ 487160 h 2574391"/>
              <a:gd name="connsiteX28" fmla="*/ 3866706 w 5049473"/>
              <a:gd name="connsiteY28" fmla="*/ 455229 h 2574391"/>
              <a:gd name="connsiteX29" fmla="*/ 3801120 w 5049473"/>
              <a:gd name="connsiteY29" fmla="*/ 466659 h 2574391"/>
              <a:gd name="connsiteX30" fmla="*/ 3763292 w 5049473"/>
              <a:gd name="connsiteY30" fmla="*/ 536509 h 2574391"/>
              <a:gd name="connsiteX31" fmla="*/ 3770005 w 5049473"/>
              <a:gd name="connsiteY31" fmla="*/ 633845 h 2574391"/>
              <a:gd name="connsiteX32" fmla="*/ 3681286 w 5049473"/>
              <a:gd name="connsiteY32" fmla="*/ 546669 h 2574391"/>
              <a:gd name="connsiteX33" fmla="*/ 3668949 w 5049473"/>
              <a:gd name="connsiteY33" fmla="*/ 442166 h 2574391"/>
              <a:gd name="connsiteX34" fmla="*/ 3724285 w 5049473"/>
              <a:gd name="connsiteY34" fmla="*/ 353992 h 2574391"/>
              <a:gd name="connsiteX35" fmla="*/ 3827427 w 5049473"/>
              <a:gd name="connsiteY35" fmla="*/ 318069 h 2574391"/>
              <a:gd name="connsiteX36" fmla="*/ 3959235 w 5049473"/>
              <a:gd name="connsiteY36" fmla="*/ 340566 h 2574391"/>
              <a:gd name="connsiteX37" fmla="*/ 4097120 w 5049473"/>
              <a:gd name="connsiteY37" fmla="*/ 485709 h 2574391"/>
              <a:gd name="connsiteX38" fmla="*/ 4111997 w 5049473"/>
              <a:gd name="connsiteY38" fmla="*/ 627586 h 2574391"/>
              <a:gd name="connsiteX39" fmla="*/ 4060835 w 5049473"/>
              <a:gd name="connsiteY39" fmla="*/ 775995 h 2574391"/>
              <a:gd name="connsiteX40" fmla="*/ 3946897 w 5049473"/>
              <a:gd name="connsiteY40" fmla="*/ 858000 h 2574391"/>
              <a:gd name="connsiteX41" fmla="*/ 3780255 w 5049473"/>
              <a:gd name="connsiteY41" fmla="*/ 892472 h 2574391"/>
              <a:gd name="connsiteX42" fmla="*/ 3567349 w 5049473"/>
              <a:gd name="connsiteY42" fmla="*/ 870338 h 2574391"/>
              <a:gd name="connsiteX43" fmla="*/ 3353626 w 5049473"/>
              <a:gd name="connsiteY43" fmla="*/ 705873 h 2574391"/>
              <a:gd name="connsiteX44" fmla="*/ 3189252 w 5049473"/>
              <a:gd name="connsiteY44" fmla="*/ 389915 h 2574391"/>
              <a:gd name="connsiteX45" fmla="*/ 3013629 w 5049473"/>
              <a:gd name="connsiteY45" fmla="*/ 211389 h 2574391"/>
              <a:gd name="connsiteX46" fmla="*/ 2684880 w 5049473"/>
              <a:gd name="connsiteY46" fmla="*/ 71326 h 2574391"/>
              <a:gd name="connsiteX47" fmla="*/ 2275577 w 5049473"/>
              <a:gd name="connsiteY47" fmla="*/ 28509 h 2574391"/>
              <a:gd name="connsiteX48" fmla="*/ 1745443 w 5049473"/>
              <a:gd name="connsiteY48" fmla="*/ 58626 h 2574391"/>
              <a:gd name="connsiteX49" fmla="*/ 1275906 w 5049473"/>
              <a:gd name="connsiteY49" fmla="*/ 154783 h 2574391"/>
              <a:gd name="connsiteX50" fmla="*/ 969292 w 5049473"/>
              <a:gd name="connsiteY50" fmla="*/ 267995 h 2574391"/>
              <a:gd name="connsiteX51" fmla="*/ 763189 w 5049473"/>
              <a:gd name="connsiteY51" fmla="*/ 427289 h 2574391"/>
              <a:gd name="connsiteX52" fmla="*/ 693520 w 5049473"/>
              <a:gd name="connsiteY52" fmla="*/ 507480 h 2574391"/>
              <a:gd name="connsiteX53" fmla="*/ 664492 w 5049473"/>
              <a:gd name="connsiteY53" fmla="*/ 551023 h 2574391"/>
              <a:gd name="connsiteX54" fmla="*/ 642720 w 5049473"/>
              <a:gd name="connsiteY54" fmla="*/ 616338 h 2574391"/>
              <a:gd name="connsiteX55" fmla="*/ 651792 w 5049473"/>
              <a:gd name="connsiteY55" fmla="*/ 747692 h 2574391"/>
              <a:gd name="connsiteX56" fmla="*/ 700052 w 5049473"/>
              <a:gd name="connsiteY56" fmla="*/ 811192 h 2574391"/>
              <a:gd name="connsiteX57" fmla="*/ 751577 w 5049473"/>
              <a:gd name="connsiteY57" fmla="*/ 811555 h 2574391"/>
              <a:gd name="connsiteX58" fmla="*/ 775889 w 5049473"/>
              <a:gd name="connsiteY58" fmla="*/ 755675 h 2574391"/>
              <a:gd name="connsiteX59" fmla="*/ 764640 w 5049473"/>
              <a:gd name="connsiteY59" fmla="*/ 686006 h 2574391"/>
              <a:gd name="connsiteX60" fmla="*/ 704769 w 5049473"/>
              <a:gd name="connsiteY60" fmla="*/ 651172 h 2574391"/>
              <a:gd name="connsiteX61" fmla="*/ 567246 w 5049473"/>
              <a:gd name="connsiteY61" fmla="*/ 645729 h 2574391"/>
              <a:gd name="connsiteX62" fmla="*/ 468549 w 5049473"/>
              <a:gd name="connsiteY62" fmla="*/ 688909 h 2574391"/>
              <a:gd name="connsiteX63" fmla="*/ 446777 w 5049473"/>
              <a:gd name="connsiteY63" fmla="*/ 761480 h 2574391"/>
              <a:gd name="connsiteX64" fmla="*/ 475806 w 5049473"/>
              <a:gd name="connsiteY64" fmla="*/ 855823 h 2574391"/>
              <a:gd name="connsiteX65" fmla="*/ 533863 w 5049473"/>
              <a:gd name="connsiteY65" fmla="*/ 848566 h 2574391"/>
              <a:gd name="connsiteX66" fmla="*/ 541120 w 5049473"/>
              <a:gd name="connsiteY66" fmla="*/ 826795 h 2574391"/>
              <a:gd name="connsiteX67" fmla="*/ 519349 w 5049473"/>
              <a:gd name="connsiteY67" fmla="*/ 746966 h 2574391"/>
              <a:gd name="connsiteX68" fmla="*/ 497577 w 5049473"/>
              <a:gd name="connsiteY68" fmla="*/ 732452 h 2574391"/>
              <a:gd name="connsiteX69" fmla="*/ 352435 w 5049473"/>
              <a:gd name="connsiteY69" fmla="*/ 739709 h 2574391"/>
              <a:gd name="connsiteX70" fmla="*/ 252286 w 5049473"/>
              <a:gd name="connsiteY70" fmla="*/ 797766 h 2574391"/>
              <a:gd name="connsiteX71" fmla="*/ 192777 w 5049473"/>
              <a:gd name="connsiteY71" fmla="*/ 899366 h 2574391"/>
              <a:gd name="connsiteX72" fmla="*/ 187335 w 5049473"/>
              <a:gd name="connsiteY72" fmla="*/ 1033260 h 2574391"/>
              <a:gd name="connsiteX73" fmla="*/ 218177 w 5049473"/>
              <a:gd name="connsiteY73" fmla="*/ 1077529 h 2574391"/>
              <a:gd name="connsiteX74" fmla="*/ 278049 w 5049473"/>
              <a:gd name="connsiteY74" fmla="*/ 1070272 h 2574391"/>
              <a:gd name="connsiteX75" fmla="*/ 297643 w 5049473"/>
              <a:gd name="connsiteY75" fmla="*/ 1029269 h 2574391"/>
              <a:gd name="connsiteX76" fmla="*/ 260995 w 5049473"/>
              <a:gd name="connsiteY76" fmla="*/ 964318 h 2574391"/>
              <a:gd name="connsiteX77" fmla="*/ 172095 w 5049473"/>
              <a:gd name="connsiteY77" fmla="*/ 958875 h 2574391"/>
              <a:gd name="connsiteX78" fmla="*/ 108957 w 5049473"/>
              <a:gd name="connsiteY78" fmla="*/ 1003143 h 2574391"/>
              <a:gd name="connsiteX79" fmla="*/ 54892 w 5049473"/>
              <a:gd name="connsiteY79" fmla="*/ 1073538 h 2574391"/>
              <a:gd name="connsiteX80" fmla="*/ 14252 w 5049473"/>
              <a:gd name="connsiteY80" fmla="*/ 1163526 h 2574391"/>
              <a:gd name="connsiteX81" fmla="*/ 20783 w 5049473"/>
              <a:gd name="connsiteY81" fmla="*/ 1268755 h 2574391"/>
              <a:gd name="connsiteX82" fmla="*/ 69406 w 5049473"/>
              <a:gd name="connsiteY82" fmla="*/ 1320280 h 2574391"/>
              <a:gd name="connsiteX83" fmla="*/ 112949 w 5049473"/>
              <a:gd name="connsiteY83" fmla="*/ 1349309 h 2574391"/>
              <a:gd name="connsiteX84" fmla="*/ 159032 w 5049473"/>
              <a:gd name="connsiteY84" fmla="*/ 1348583 h 2574391"/>
              <a:gd name="connsiteX85" fmla="*/ 217089 w 5049473"/>
              <a:gd name="connsiteY85" fmla="*/ 1323183 h 2574391"/>
              <a:gd name="connsiteX86" fmla="*/ 199672 w 5049473"/>
              <a:gd name="connsiteY86" fmla="*/ 1249886 h 2574391"/>
              <a:gd name="connsiteX87" fmla="*/ 124197 w 5049473"/>
              <a:gd name="connsiteY87" fmla="*/ 1242992 h 2574391"/>
              <a:gd name="connsiteX88" fmla="*/ 54892 w 5049473"/>
              <a:gd name="connsiteY88" fmla="*/ 1269480 h 2574391"/>
              <a:gd name="connsiteX89" fmla="*/ 33120 w 5049473"/>
              <a:gd name="connsiteY89" fmla="*/ 1305766 h 2574391"/>
              <a:gd name="connsiteX90" fmla="*/ 18606 w 5049473"/>
              <a:gd name="connsiteY90" fmla="*/ 1327538 h 2574391"/>
              <a:gd name="connsiteX91" fmla="*/ 4092 w 5049473"/>
              <a:gd name="connsiteY91" fmla="*/ 1386320 h 2574391"/>
              <a:gd name="connsiteX92" fmla="*/ 3729 w 5049473"/>
              <a:gd name="connsiteY92" fmla="*/ 1442926 h 2574391"/>
              <a:gd name="connsiteX93" fmla="*/ 47635 w 5049473"/>
              <a:gd name="connsiteY93" fmla="*/ 1501709 h 2574391"/>
              <a:gd name="connsiteX94" fmla="*/ 91177 w 5049473"/>
              <a:gd name="connsiteY94" fmla="*/ 1530738 h 2574391"/>
              <a:gd name="connsiteX95" fmla="*/ 127100 w 5049473"/>
              <a:gd name="connsiteY95" fmla="*/ 1575006 h 2574391"/>
              <a:gd name="connsiteX96" fmla="*/ 171006 w 5049473"/>
              <a:gd name="connsiteY96" fmla="*/ 1588795 h 2574391"/>
              <a:gd name="connsiteX97" fmla="*/ 228337 w 5049473"/>
              <a:gd name="connsiteY97" fmla="*/ 1568475 h 2574391"/>
              <a:gd name="connsiteX98" fmla="*/ 236683 w 5049473"/>
              <a:gd name="connsiteY98" fmla="*/ 1490460 h 2574391"/>
              <a:gd name="connsiteX99" fmla="*/ 157217 w 5049473"/>
              <a:gd name="connsiteY99" fmla="*/ 1472318 h 2574391"/>
              <a:gd name="connsiteX100" fmla="*/ 105692 w 5049473"/>
              <a:gd name="connsiteY100" fmla="*/ 1508966 h 2574391"/>
              <a:gd name="connsiteX101" fmla="*/ 105692 w 5049473"/>
              <a:gd name="connsiteY101" fmla="*/ 1704909 h 2574391"/>
              <a:gd name="connsiteX102" fmla="*/ 141615 w 5049473"/>
              <a:gd name="connsiteY102" fmla="*/ 1756072 h 2574391"/>
              <a:gd name="connsiteX103" fmla="*/ 192777 w 5049473"/>
              <a:gd name="connsiteY103" fmla="*/ 1799252 h 2574391"/>
              <a:gd name="connsiteX104" fmla="*/ 250835 w 5049473"/>
              <a:gd name="connsiteY104" fmla="*/ 1835538 h 2574391"/>
              <a:gd name="connsiteX105" fmla="*/ 359692 w 5049473"/>
              <a:gd name="connsiteY105" fmla="*/ 1828280 h 2574391"/>
              <a:gd name="connsiteX106" fmla="*/ 394163 w 5049473"/>
              <a:gd name="connsiteY106" fmla="*/ 1803243 h 2574391"/>
              <a:gd name="connsiteX107" fmla="*/ 410492 w 5049473"/>
              <a:gd name="connsiteY107" fmla="*/ 1704909 h 2574391"/>
              <a:gd name="connsiteX108" fmla="*/ 366949 w 5049473"/>
              <a:gd name="connsiteY108" fmla="*/ 1690395 h 2574391"/>
              <a:gd name="connsiteX109" fmla="*/ 316149 w 5049473"/>
              <a:gd name="connsiteY109" fmla="*/ 1697652 h 2574391"/>
              <a:gd name="connsiteX110" fmla="*/ 279863 w 5049473"/>
              <a:gd name="connsiteY110" fmla="*/ 1726680 h 2574391"/>
              <a:gd name="connsiteX111" fmla="*/ 265349 w 5049473"/>
              <a:gd name="connsiteY111" fmla="*/ 1791995 h 2574391"/>
              <a:gd name="connsiteX112" fmla="*/ 276235 w 5049473"/>
              <a:gd name="connsiteY112" fmla="*/ 1945846 h 2574391"/>
              <a:gd name="connsiteX113" fmla="*/ 331026 w 5049473"/>
              <a:gd name="connsiteY113" fmla="*/ 1991203 h 2574391"/>
              <a:gd name="connsiteX114" fmla="*/ 417749 w 5049473"/>
              <a:gd name="connsiteY114" fmla="*/ 2009709 h 2574391"/>
              <a:gd name="connsiteX115" fmla="*/ 526606 w 5049473"/>
              <a:gd name="connsiteY115" fmla="*/ 2002452 h 2574391"/>
              <a:gd name="connsiteX116" fmla="*/ 555635 w 5049473"/>
              <a:gd name="connsiteY116" fmla="*/ 1980680 h 2574391"/>
              <a:gd name="connsiteX117" fmla="*/ 599177 w 5049473"/>
              <a:gd name="connsiteY117" fmla="*/ 1951652 h 2574391"/>
              <a:gd name="connsiteX118" fmla="*/ 628206 w 5049473"/>
              <a:gd name="connsiteY118" fmla="*/ 1908109 h 2574391"/>
              <a:gd name="connsiteX119" fmla="*/ 613692 w 5049473"/>
              <a:gd name="connsiteY119" fmla="*/ 1842795 h 2574391"/>
              <a:gd name="connsiteX120" fmla="*/ 570149 w 5049473"/>
              <a:gd name="connsiteY120" fmla="*/ 1799252 h 2574391"/>
              <a:gd name="connsiteX121" fmla="*/ 528057 w 5049473"/>
              <a:gd name="connsiteY121" fmla="*/ 1807235 h 2574391"/>
              <a:gd name="connsiteX122" fmla="*/ 481249 w 5049473"/>
              <a:gd name="connsiteY122" fmla="*/ 1905206 h 2574391"/>
              <a:gd name="connsiteX123" fmla="*/ 555635 w 5049473"/>
              <a:gd name="connsiteY123" fmla="*/ 2002452 h 2574391"/>
              <a:gd name="connsiteX124" fmla="*/ 570149 w 5049473"/>
              <a:gd name="connsiteY124" fmla="*/ 2024223 h 2574391"/>
              <a:gd name="connsiteX125" fmla="*/ 700777 w 5049473"/>
              <a:gd name="connsiteY125" fmla="*/ 2075023 h 2574391"/>
              <a:gd name="connsiteX126" fmla="*/ 969292 w 5049473"/>
              <a:gd name="connsiteY126" fmla="*/ 2154852 h 2574391"/>
              <a:gd name="connsiteX127" fmla="*/ 1110534 w 5049473"/>
              <a:gd name="connsiteY127" fmla="*/ 2153673 h 2574391"/>
              <a:gd name="connsiteX128" fmla="*/ 1259033 w 5049473"/>
              <a:gd name="connsiteY128" fmla="*/ 2060237 h 2574391"/>
              <a:gd name="connsiteX129" fmla="*/ 1331514 w 5049473"/>
              <a:gd name="connsiteY129" fmla="*/ 1952559 h 2574391"/>
              <a:gd name="connsiteX130" fmla="*/ 1291418 w 5049473"/>
              <a:gd name="connsiteY130" fmla="*/ 1838440 h 2574391"/>
              <a:gd name="connsiteX131" fmla="*/ 1219482 w 5049473"/>
              <a:gd name="connsiteY131" fmla="*/ 1811498 h 2574391"/>
              <a:gd name="connsiteX132" fmla="*/ 1146820 w 5049473"/>
              <a:gd name="connsiteY132" fmla="*/ 1832272 h 2574391"/>
              <a:gd name="connsiteX133" fmla="*/ 1107177 w 5049473"/>
              <a:gd name="connsiteY133" fmla="*/ 1900852 h 2574391"/>
              <a:gd name="connsiteX134" fmla="*/ 1123506 w 5049473"/>
              <a:gd name="connsiteY134" fmla="*/ 2009709 h 2574391"/>
              <a:gd name="connsiteX135" fmla="*/ 1016282 w 5049473"/>
              <a:gd name="connsiteY135" fmla="*/ 1975782 h 2574391"/>
              <a:gd name="connsiteX136" fmla="*/ 1000679 w 5049473"/>
              <a:gd name="connsiteY136" fmla="*/ 1844972 h 2574391"/>
              <a:gd name="connsiteX137" fmla="*/ 1108629 w 5049473"/>
              <a:gd name="connsiteY137" fmla="*/ 1717337 h 2574391"/>
              <a:gd name="connsiteX138" fmla="*/ 1230549 w 5049473"/>
              <a:gd name="connsiteY138" fmla="*/ 1697652 h 2574391"/>
              <a:gd name="connsiteX139" fmla="*/ 1339406 w 5049473"/>
              <a:gd name="connsiteY139" fmla="*/ 1704909 h 2574391"/>
              <a:gd name="connsiteX140" fmla="*/ 1426492 w 5049473"/>
              <a:gd name="connsiteY140" fmla="*/ 1748452 h 2574391"/>
              <a:gd name="connsiteX141" fmla="*/ 1502692 w 5049473"/>
              <a:gd name="connsiteY141" fmla="*/ 1858760 h 2574391"/>
              <a:gd name="connsiteX142" fmla="*/ 1503417 w 5049473"/>
              <a:gd name="connsiteY142" fmla="*/ 1976326 h 2574391"/>
              <a:gd name="connsiteX143" fmla="*/ 1463866 w 5049473"/>
              <a:gd name="connsiteY143" fmla="*/ 2053615 h 2574391"/>
              <a:gd name="connsiteX144" fmla="*/ 1404720 w 5049473"/>
              <a:gd name="connsiteY144" fmla="*/ 2169366 h 2574391"/>
              <a:gd name="connsiteX145" fmla="*/ 1383675 w 5049473"/>
              <a:gd name="connsiteY145" fmla="*/ 2296185 h 2574391"/>
              <a:gd name="connsiteX146" fmla="*/ 1462415 w 5049473"/>
              <a:gd name="connsiteY146" fmla="*/ 2436973 h 2574391"/>
              <a:gd name="connsiteX147" fmla="*/ 1638854 w 5049473"/>
              <a:gd name="connsiteY147" fmla="*/ 2519433 h 2574391"/>
              <a:gd name="connsiteX148" fmla="*/ 1872352 w 5049473"/>
              <a:gd name="connsiteY148" fmla="*/ 2453937 h 2574391"/>
              <a:gd name="connsiteX149" fmla="*/ 1989192 w 5049473"/>
              <a:gd name="connsiteY149" fmla="*/ 2304621 h 2574391"/>
              <a:gd name="connsiteX150" fmla="*/ 2043349 w 5049473"/>
              <a:gd name="connsiteY150" fmla="*/ 2118566 h 2574391"/>
              <a:gd name="connsiteX151" fmla="*/ 2102495 w 5049473"/>
              <a:gd name="connsiteY151" fmla="*/ 1994469 h 2574391"/>
              <a:gd name="connsiteX152" fmla="*/ 2221512 w 5049473"/>
              <a:gd name="connsiteY152" fmla="*/ 1885975 h 2574391"/>
              <a:gd name="connsiteX153" fmla="*/ 2333362 w 5049473"/>
              <a:gd name="connsiteY153" fmla="*/ 1873365 h 2574391"/>
              <a:gd name="connsiteX154" fmla="*/ 2398949 w 5049473"/>
              <a:gd name="connsiteY154" fmla="*/ 1886338 h 2574391"/>
              <a:gd name="connsiteX155" fmla="*/ 2457006 w 5049473"/>
              <a:gd name="connsiteY155" fmla="*/ 1937138 h 2574391"/>
              <a:gd name="connsiteX156" fmla="*/ 2493292 w 5049473"/>
              <a:gd name="connsiteY156" fmla="*/ 1980680 h 2574391"/>
              <a:gd name="connsiteX157" fmla="*/ 2533387 w 5049473"/>
              <a:gd name="connsiteY157" fmla="*/ 2070850 h 2574391"/>
              <a:gd name="connsiteX158" fmla="*/ 2542550 w 5049473"/>
              <a:gd name="connsiteY158" fmla="*/ 2186783 h 2574391"/>
              <a:gd name="connsiteX159" fmla="*/ 2476600 w 5049473"/>
              <a:gd name="connsiteY159" fmla="*/ 2276772 h 2574391"/>
              <a:gd name="connsiteX160" fmla="*/ 2332092 w 5049473"/>
              <a:gd name="connsiteY160" fmla="*/ 2284845 h 2574391"/>
              <a:gd name="connsiteX161" fmla="*/ 2435144 w 5049473"/>
              <a:gd name="connsiteY161" fmla="*/ 2156666 h 2574391"/>
              <a:gd name="connsiteX162" fmla="*/ 2379899 w 5049473"/>
              <a:gd name="connsiteY162" fmla="*/ 2052435 h 2574391"/>
              <a:gd name="connsiteX163" fmla="*/ 2275577 w 5049473"/>
              <a:gd name="connsiteY163" fmla="*/ 2024223 h 2574391"/>
              <a:gd name="connsiteX164" fmla="*/ 2152206 w 5049473"/>
              <a:gd name="connsiteY164" fmla="*/ 2118566 h 2574391"/>
              <a:gd name="connsiteX165" fmla="*/ 2130435 w 5049473"/>
              <a:gd name="connsiteY165" fmla="*/ 2358052 h 2574391"/>
              <a:gd name="connsiteX166" fmla="*/ 2209265 w 5049473"/>
              <a:gd name="connsiteY166" fmla="*/ 2471898 h 2574391"/>
              <a:gd name="connsiteX167" fmla="*/ 2319120 w 5049473"/>
              <a:gd name="connsiteY167" fmla="*/ 2539480 h 2574391"/>
              <a:gd name="connsiteX168" fmla="*/ 2532662 w 5049473"/>
              <a:gd name="connsiteY168" fmla="*/ 2572682 h 2574391"/>
              <a:gd name="connsiteX169" fmla="*/ 2587635 w 5049473"/>
              <a:gd name="connsiteY169" fmla="*/ 2488680 h 2574391"/>
              <a:gd name="connsiteX170" fmla="*/ 2594892 w 5049473"/>
              <a:gd name="connsiteY170" fmla="*/ 2416109 h 2574391"/>
              <a:gd name="connsiteX171" fmla="*/ 2790835 w 5049473"/>
              <a:gd name="connsiteY171" fmla="*/ 2459652 h 2574391"/>
              <a:gd name="connsiteX172" fmla="*/ 2767612 w 5049473"/>
              <a:gd name="connsiteY172" fmla="*/ 2272145 h 2574391"/>
              <a:gd name="connsiteX173" fmla="*/ 2980246 w 5049473"/>
              <a:gd name="connsiteY173" fmla="*/ 2288837 h 2574391"/>
              <a:gd name="connsiteX174" fmla="*/ 2916474 w 5049473"/>
              <a:gd name="connsiteY174" fmla="*/ 2071576 h 2574391"/>
              <a:gd name="connsiteX175" fmla="*/ 3146435 w 5049473"/>
              <a:gd name="connsiteY175" fmla="*/ 2045995 h 2574391"/>
              <a:gd name="connsiteX176" fmla="*/ 3023063 w 5049473"/>
              <a:gd name="connsiteY176" fmla="*/ 1850052 h 2574391"/>
              <a:gd name="connsiteX177" fmla="*/ 3251300 w 5049473"/>
              <a:gd name="connsiteY177" fmla="*/ 1833179 h 2574391"/>
              <a:gd name="connsiteX178" fmla="*/ 3091099 w 5049473"/>
              <a:gd name="connsiteY178" fmla="*/ 1654109 h 2574391"/>
              <a:gd name="connsiteX179" fmla="*/ 3298835 w 5049473"/>
              <a:gd name="connsiteY179" fmla="*/ 1574280 h 2574391"/>
              <a:gd name="connsiteX180" fmla="*/ 3119402 w 5049473"/>
              <a:gd name="connsiteY180" fmla="*/ 1427233 h 2574391"/>
              <a:gd name="connsiteX181" fmla="*/ 3313349 w 5049473"/>
              <a:gd name="connsiteY181" fmla="*/ 1269480 h 2574391"/>
              <a:gd name="connsiteX182" fmla="*/ 3097993 w 5049473"/>
              <a:gd name="connsiteY182" fmla="*/ 1179401 h 2574391"/>
              <a:gd name="connsiteX183" fmla="*/ 3255292 w 5049473"/>
              <a:gd name="connsiteY183" fmla="*/ 1000966 h 2574391"/>
              <a:gd name="connsiteX184" fmla="*/ 3028325 w 5049473"/>
              <a:gd name="connsiteY184" fmla="*/ 929937 h 2574391"/>
              <a:gd name="connsiteX185" fmla="*/ 3131920 w 5049473"/>
              <a:gd name="connsiteY185" fmla="*/ 710680 h 2574391"/>
              <a:gd name="connsiteX186" fmla="*/ 2892435 w 5049473"/>
              <a:gd name="connsiteY186" fmla="*/ 652623 h 2574391"/>
              <a:gd name="connsiteX187" fmla="*/ 2976527 w 5049473"/>
              <a:gd name="connsiteY187" fmla="*/ 470741 h 2574391"/>
              <a:gd name="connsiteX188" fmla="*/ 2736950 w 5049473"/>
              <a:gd name="connsiteY188" fmla="*/ 453233 h 2574391"/>
              <a:gd name="connsiteX189" fmla="*/ 2725520 w 5049473"/>
              <a:gd name="connsiteY189" fmla="*/ 297023 h 2574391"/>
              <a:gd name="connsiteX190" fmla="*/ 2711006 w 5049473"/>
              <a:gd name="connsiteY190" fmla="*/ 238966 h 2574391"/>
              <a:gd name="connsiteX0" fmla="*/ 4779292 w 5049473"/>
              <a:gd name="connsiteY0" fmla="*/ 514738 h 2574391"/>
              <a:gd name="connsiteX1" fmla="*/ 4821292 w 5049473"/>
              <a:gd name="connsiteY1" fmla="*/ 565900 h 2574391"/>
              <a:gd name="connsiteX2" fmla="*/ 4891596 w 5049473"/>
              <a:gd name="connsiteY2" fmla="*/ 551023 h 2574391"/>
              <a:gd name="connsiteX3" fmla="*/ 4895406 w 5049473"/>
              <a:gd name="connsiteY3" fmla="*/ 471195 h 2574391"/>
              <a:gd name="connsiteX4" fmla="*/ 4843880 w 5049473"/>
              <a:gd name="connsiteY4" fmla="*/ 423479 h 2574391"/>
              <a:gd name="connsiteX5" fmla="*/ 4750263 w 5049473"/>
              <a:gd name="connsiteY5" fmla="*/ 427652 h 2574391"/>
              <a:gd name="connsiteX6" fmla="*/ 4684223 w 5049473"/>
              <a:gd name="connsiteY6" fmla="*/ 528435 h 2574391"/>
              <a:gd name="connsiteX7" fmla="*/ 4706720 w 5049473"/>
              <a:gd name="connsiteY7" fmla="*/ 674395 h 2574391"/>
              <a:gd name="connsiteX8" fmla="*/ 4801063 w 5049473"/>
              <a:gd name="connsiteY8" fmla="*/ 739709 h 2574391"/>
              <a:gd name="connsiteX9" fmla="*/ 4915000 w 5049473"/>
              <a:gd name="connsiteY9" fmla="*/ 721385 h 2574391"/>
              <a:gd name="connsiteX10" fmla="*/ 5038190 w 5049473"/>
              <a:gd name="connsiteY10" fmla="*/ 586946 h 2574391"/>
              <a:gd name="connsiteX11" fmla="*/ 5035106 w 5049473"/>
              <a:gd name="connsiteY11" fmla="*/ 445432 h 2574391"/>
              <a:gd name="connsiteX12" fmla="*/ 4960720 w 5049473"/>
              <a:gd name="connsiteY12" fmla="*/ 318795 h 2574391"/>
              <a:gd name="connsiteX13" fmla="*/ 4769676 w 5049473"/>
              <a:gd name="connsiteY13" fmla="*/ 166395 h 2574391"/>
              <a:gd name="connsiteX14" fmla="*/ 4568835 w 5049473"/>
              <a:gd name="connsiteY14" fmla="*/ 72052 h 2574391"/>
              <a:gd name="connsiteX15" fmla="*/ 4264035 w 5049473"/>
              <a:gd name="connsiteY15" fmla="*/ 6738 h 2574391"/>
              <a:gd name="connsiteX16" fmla="*/ 3939822 w 5049473"/>
              <a:gd name="connsiteY16" fmla="*/ 9550 h 2574391"/>
              <a:gd name="connsiteX17" fmla="*/ 3722380 w 5049473"/>
              <a:gd name="connsiteY17" fmla="*/ 72778 h 2574391"/>
              <a:gd name="connsiteX18" fmla="*/ 3547755 w 5049473"/>
              <a:gd name="connsiteY18" fmla="*/ 254932 h 2574391"/>
              <a:gd name="connsiteX19" fmla="*/ 3502035 w 5049473"/>
              <a:gd name="connsiteY19" fmla="*/ 427652 h 2574391"/>
              <a:gd name="connsiteX20" fmla="*/ 3501672 w 5049473"/>
              <a:gd name="connsiteY20" fmla="*/ 560095 h 2574391"/>
              <a:gd name="connsiteX21" fmla="*/ 3554649 w 5049473"/>
              <a:gd name="connsiteY21" fmla="*/ 674395 h 2574391"/>
              <a:gd name="connsiteX22" fmla="*/ 3638106 w 5049473"/>
              <a:gd name="connsiteY22" fmla="*/ 736806 h 2574391"/>
              <a:gd name="connsiteX23" fmla="*/ 3756397 w 5049473"/>
              <a:gd name="connsiteY23" fmla="*/ 759303 h 2574391"/>
              <a:gd name="connsiteX24" fmla="*/ 3886663 w 5049473"/>
              <a:gd name="connsiteY24" fmla="*/ 746966 h 2574391"/>
              <a:gd name="connsiteX25" fmla="*/ 3980643 w 5049473"/>
              <a:gd name="connsiteY25" fmla="*/ 665686 h 2574391"/>
              <a:gd name="connsiteX26" fmla="*/ 4000237 w 5049473"/>
              <a:gd name="connsiteY26" fmla="*/ 584043 h 2574391"/>
              <a:gd name="connsiteX27" fmla="*/ 3943450 w 5049473"/>
              <a:gd name="connsiteY27" fmla="*/ 487160 h 2574391"/>
              <a:gd name="connsiteX28" fmla="*/ 3866706 w 5049473"/>
              <a:gd name="connsiteY28" fmla="*/ 455229 h 2574391"/>
              <a:gd name="connsiteX29" fmla="*/ 3801120 w 5049473"/>
              <a:gd name="connsiteY29" fmla="*/ 466659 h 2574391"/>
              <a:gd name="connsiteX30" fmla="*/ 3763292 w 5049473"/>
              <a:gd name="connsiteY30" fmla="*/ 536509 h 2574391"/>
              <a:gd name="connsiteX31" fmla="*/ 3770005 w 5049473"/>
              <a:gd name="connsiteY31" fmla="*/ 633845 h 2574391"/>
              <a:gd name="connsiteX32" fmla="*/ 3681286 w 5049473"/>
              <a:gd name="connsiteY32" fmla="*/ 546669 h 2574391"/>
              <a:gd name="connsiteX33" fmla="*/ 3668949 w 5049473"/>
              <a:gd name="connsiteY33" fmla="*/ 442166 h 2574391"/>
              <a:gd name="connsiteX34" fmla="*/ 3724285 w 5049473"/>
              <a:gd name="connsiteY34" fmla="*/ 353992 h 2574391"/>
              <a:gd name="connsiteX35" fmla="*/ 3827427 w 5049473"/>
              <a:gd name="connsiteY35" fmla="*/ 318069 h 2574391"/>
              <a:gd name="connsiteX36" fmla="*/ 3959235 w 5049473"/>
              <a:gd name="connsiteY36" fmla="*/ 340566 h 2574391"/>
              <a:gd name="connsiteX37" fmla="*/ 4097120 w 5049473"/>
              <a:gd name="connsiteY37" fmla="*/ 485709 h 2574391"/>
              <a:gd name="connsiteX38" fmla="*/ 4111997 w 5049473"/>
              <a:gd name="connsiteY38" fmla="*/ 627586 h 2574391"/>
              <a:gd name="connsiteX39" fmla="*/ 4060835 w 5049473"/>
              <a:gd name="connsiteY39" fmla="*/ 775995 h 2574391"/>
              <a:gd name="connsiteX40" fmla="*/ 3946897 w 5049473"/>
              <a:gd name="connsiteY40" fmla="*/ 858000 h 2574391"/>
              <a:gd name="connsiteX41" fmla="*/ 3780255 w 5049473"/>
              <a:gd name="connsiteY41" fmla="*/ 892472 h 2574391"/>
              <a:gd name="connsiteX42" fmla="*/ 3567349 w 5049473"/>
              <a:gd name="connsiteY42" fmla="*/ 870338 h 2574391"/>
              <a:gd name="connsiteX43" fmla="*/ 3353626 w 5049473"/>
              <a:gd name="connsiteY43" fmla="*/ 705873 h 2574391"/>
              <a:gd name="connsiteX44" fmla="*/ 3189252 w 5049473"/>
              <a:gd name="connsiteY44" fmla="*/ 389915 h 2574391"/>
              <a:gd name="connsiteX45" fmla="*/ 3013629 w 5049473"/>
              <a:gd name="connsiteY45" fmla="*/ 211389 h 2574391"/>
              <a:gd name="connsiteX46" fmla="*/ 2684880 w 5049473"/>
              <a:gd name="connsiteY46" fmla="*/ 71326 h 2574391"/>
              <a:gd name="connsiteX47" fmla="*/ 2275577 w 5049473"/>
              <a:gd name="connsiteY47" fmla="*/ 28509 h 2574391"/>
              <a:gd name="connsiteX48" fmla="*/ 1745443 w 5049473"/>
              <a:gd name="connsiteY48" fmla="*/ 58626 h 2574391"/>
              <a:gd name="connsiteX49" fmla="*/ 1275906 w 5049473"/>
              <a:gd name="connsiteY49" fmla="*/ 154783 h 2574391"/>
              <a:gd name="connsiteX50" fmla="*/ 969292 w 5049473"/>
              <a:gd name="connsiteY50" fmla="*/ 267995 h 2574391"/>
              <a:gd name="connsiteX51" fmla="*/ 763189 w 5049473"/>
              <a:gd name="connsiteY51" fmla="*/ 427289 h 2574391"/>
              <a:gd name="connsiteX52" fmla="*/ 693520 w 5049473"/>
              <a:gd name="connsiteY52" fmla="*/ 507480 h 2574391"/>
              <a:gd name="connsiteX53" fmla="*/ 664492 w 5049473"/>
              <a:gd name="connsiteY53" fmla="*/ 551023 h 2574391"/>
              <a:gd name="connsiteX54" fmla="*/ 642720 w 5049473"/>
              <a:gd name="connsiteY54" fmla="*/ 616338 h 2574391"/>
              <a:gd name="connsiteX55" fmla="*/ 651792 w 5049473"/>
              <a:gd name="connsiteY55" fmla="*/ 747692 h 2574391"/>
              <a:gd name="connsiteX56" fmla="*/ 700052 w 5049473"/>
              <a:gd name="connsiteY56" fmla="*/ 811192 h 2574391"/>
              <a:gd name="connsiteX57" fmla="*/ 751577 w 5049473"/>
              <a:gd name="connsiteY57" fmla="*/ 811555 h 2574391"/>
              <a:gd name="connsiteX58" fmla="*/ 775889 w 5049473"/>
              <a:gd name="connsiteY58" fmla="*/ 755675 h 2574391"/>
              <a:gd name="connsiteX59" fmla="*/ 764640 w 5049473"/>
              <a:gd name="connsiteY59" fmla="*/ 686006 h 2574391"/>
              <a:gd name="connsiteX60" fmla="*/ 704769 w 5049473"/>
              <a:gd name="connsiteY60" fmla="*/ 651172 h 2574391"/>
              <a:gd name="connsiteX61" fmla="*/ 567246 w 5049473"/>
              <a:gd name="connsiteY61" fmla="*/ 645729 h 2574391"/>
              <a:gd name="connsiteX62" fmla="*/ 468549 w 5049473"/>
              <a:gd name="connsiteY62" fmla="*/ 688909 h 2574391"/>
              <a:gd name="connsiteX63" fmla="*/ 446777 w 5049473"/>
              <a:gd name="connsiteY63" fmla="*/ 761480 h 2574391"/>
              <a:gd name="connsiteX64" fmla="*/ 475806 w 5049473"/>
              <a:gd name="connsiteY64" fmla="*/ 855823 h 2574391"/>
              <a:gd name="connsiteX65" fmla="*/ 533863 w 5049473"/>
              <a:gd name="connsiteY65" fmla="*/ 848566 h 2574391"/>
              <a:gd name="connsiteX66" fmla="*/ 541120 w 5049473"/>
              <a:gd name="connsiteY66" fmla="*/ 826795 h 2574391"/>
              <a:gd name="connsiteX67" fmla="*/ 519349 w 5049473"/>
              <a:gd name="connsiteY67" fmla="*/ 746966 h 2574391"/>
              <a:gd name="connsiteX68" fmla="*/ 497577 w 5049473"/>
              <a:gd name="connsiteY68" fmla="*/ 732452 h 2574391"/>
              <a:gd name="connsiteX69" fmla="*/ 352435 w 5049473"/>
              <a:gd name="connsiteY69" fmla="*/ 739709 h 2574391"/>
              <a:gd name="connsiteX70" fmla="*/ 252286 w 5049473"/>
              <a:gd name="connsiteY70" fmla="*/ 797766 h 2574391"/>
              <a:gd name="connsiteX71" fmla="*/ 192777 w 5049473"/>
              <a:gd name="connsiteY71" fmla="*/ 899366 h 2574391"/>
              <a:gd name="connsiteX72" fmla="*/ 187335 w 5049473"/>
              <a:gd name="connsiteY72" fmla="*/ 1033260 h 2574391"/>
              <a:gd name="connsiteX73" fmla="*/ 218177 w 5049473"/>
              <a:gd name="connsiteY73" fmla="*/ 1077529 h 2574391"/>
              <a:gd name="connsiteX74" fmla="*/ 278049 w 5049473"/>
              <a:gd name="connsiteY74" fmla="*/ 1070272 h 2574391"/>
              <a:gd name="connsiteX75" fmla="*/ 297643 w 5049473"/>
              <a:gd name="connsiteY75" fmla="*/ 1029269 h 2574391"/>
              <a:gd name="connsiteX76" fmla="*/ 260995 w 5049473"/>
              <a:gd name="connsiteY76" fmla="*/ 964318 h 2574391"/>
              <a:gd name="connsiteX77" fmla="*/ 172095 w 5049473"/>
              <a:gd name="connsiteY77" fmla="*/ 958875 h 2574391"/>
              <a:gd name="connsiteX78" fmla="*/ 108957 w 5049473"/>
              <a:gd name="connsiteY78" fmla="*/ 1003143 h 2574391"/>
              <a:gd name="connsiteX79" fmla="*/ 54892 w 5049473"/>
              <a:gd name="connsiteY79" fmla="*/ 1073538 h 2574391"/>
              <a:gd name="connsiteX80" fmla="*/ 14252 w 5049473"/>
              <a:gd name="connsiteY80" fmla="*/ 1163526 h 2574391"/>
              <a:gd name="connsiteX81" fmla="*/ 20783 w 5049473"/>
              <a:gd name="connsiteY81" fmla="*/ 1268755 h 2574391"/>
              <a:gd name="connsiteX82" fmla="*/ 69406 w 5049473"/>
              <a:gd name="connsiteY82" fmla="*/ 1320280 h 2574391"/>
              <a:gd name="connsiteX83" fmla="*/ 112949 w 5049473"/>
              <a:gd name="connsiteY83" fmla="*/ 1349309 h 2574391"/>
              <a:gd name="connsiteX84" fmla="*/ 159032 w 5049473"/>
              <a:gd name="connsiteY84" fmla="*/ 1348583 h 2574391"/>
              <a:gd name="connsiteX85" fmla="*/ 217089 w 5049473"/>
              <a:gd name="connsiteY85" fmla="*/ 1323183 h 2574391"/>
              <a:gd name="connsiteX86" fmla="*/ 199672 w 5049473"/>
              <a:gd name="connsiteY86" fmla="*/ 1249886 h 2574391"/>
              <a:gd name="connsiteX87" fmla="*/ 124197 w 5049473"/>
              <a:gd name="connsiteY87" fmla="*/ 1242992 h 2574391"/>
              <a:gd name="connsiteX88" fmla="*/ 54892 w 5049473"/>
              <a:gd name="connsiteY88" fmla="*/ 1269480 h 2574391"/>
              <a:gd name="connsiteX89" fmla="*/ 33120 w 5049473"/>
              <a:gd name="connsiteY89" fmla="*/ 1305766 h 2574391"/>
              <a:gd name="connsiteX90" fmla="*/ 18606 w 5049473"/>
              <a:gd name="connsiteY90" fmla="*/ 1327538 h 2574391"/>
              <a:gd name="connsiteX91" fmla="*/ 4092 w 5049473"/>
              <a:gd name="connsiteY91" fmla="*/ 1386320 h 2574391"/>
              <a:gd name="connsiteX92" fmla="*/ 3729 w 5049473"/>
              <a:gd name="connsiteY92" fmla="*/ 1442926 h 2574391"/>
              <a:gd name="connsiteX93" fmla="*/ 47635 w 5049473"/>
              <a:gd name="connsiteY93" fmla="*/ 1501709 h 2574391"/>
              <a:gd name="connsiteX94" fmla="*/ 91177 w 5049473"/>
              <a:gd name="connsiteY94" fmla="*/ 1530738 h 2574391"/>
              <a:gd name="connsiteX95" fmla="*/ 127100 w 5049473"/>
              <a:gd name="connsiteY95" fmla="*/ 1575006 h 2574391"/>
              <a:gd name="connsiteX96" fmla="*/ 171006 w 5049473"/>
              <a:gd name="connsiteY96" fmla="*/ 1588795 h 2574391"/>
              <a:gd name="connsiteX97" fmla="*/ 228337 w 5049473"/>
              <a:gd name="connsiteY97" fmla="*/ 1568475 h 2574391"/>
              <a:gd name="connsiteX98" fmla="*/ 236683 w 5049473"/>
              <a:gd name="connsiteY98" fmla="*/ 1490460 h 2574391"/>
              <a:gd name="connsiteX99" fmla="*/ 157217 w 5049473"/>
              <a:gd name="connsiteY99" fmla="*/ 1472318 h 2574391"/>
              <a:gd name="connsiteX100" fmla="*/ 105692 w 5049473"/>
              <a:gd name="connsiteY100" fmla="*/ 1508966 h 2574391"/>
              <a:gd name="connsiteX101" fmla="*/ 105692 w 5049473"/>
              <a:gd name="connsiteY101" fmla="*/ 1704909 h 2574391"/>
              <a:gd name="connsiteX102" fmla="*/ 141615 w 5049473"/>
              <a:gd name="connsiteY102" fmla="*/ 1756072 h 2574391"/>
              <a:gd name="connsiteX103" fmla="*/ 192777 w 5049473"/>
              <a:gd name="connsiteY103" fmla="*/ 1799252 h 2574391"/>
              <a:gd name="connsiteX104" fmla="*/ 250835 w 5049473"/>
              <a:gd name="connsiteY104" fmla="*/ 1835538 h 2574391"/>
              <a:gd name="connsiteX105" fmla="*/ 359692 w 5049473"/>
              <a:gd name="connsiteY105" fmla="*/ 1828280 h 2574391"/>
              <a:gd name="connsiteX106" fmla="*/ 394163 w 5049473"/>
              <a:gd name="connsiteY106" fmla="*/ 1803243 h 2574391"/>
              <a:gd name="connsiteX107" fmla="*/ 410492 w 5049473"/>
              <a:gd name="connsiteY107" fmla="*/ 1704909 h 2574391"/>
              <a:gd name="connsiteX108" fmla="*/ 366949 w 5049473"/>
              <a:gd name="connsiteY108" fmla="*/ 1690395 h 2574391"/>
              <a:gd name="connsiteX109" fmla="*/ 316149 w 5049473"/>
              <a:gd name="connsiteY109" fmla="*/ 1697652 h 2574391"/>
              <a:gd name="connsiteX110" fmla="*/ 279863 w 5049473"/>
              <a:gd name="connsiteY110" fmla="*/ 1726680 h 2574391"/>
              <a:gd name="connsiteX111" fmla="*/ 265349 w 5049473"/>
              <a:gd name="connsiteY111" fmla="*/ 1791995 h 2574391"/>
              <a:gd name="connsiteX112" fmla="*/ 276235 w 5049473"/>
              <a:gd name="connsiteY112" fmla="*/ 1945846 h 2574391"/>
              <a:gd name="connsiteX113" fmla="*/ 331026 w 5049473"/>
              <a:gd name="connsiteY113" fmla="*/ 1991203 h 2574391"/>
              <a:gd name="connsiteX114" fmla="*/ 417749 w 5049473"/>
              <a:gd name="connsiteY114" fmla="*/ 2009709 h 2574391"/>
              <a:gd name="connsiteX115" fmla="*/ 526606 w 5049473"/>
              <a:gd name="connsiteY115" fmla="*/ 2002452 h 2574391"/>
              <a:gd name="connsiteX116" fmla="*/ 555635 w 5049473"/>
              <a:gd name="connsiteY116" fmla="*/ 1980680 h 2574391"/>
              <a:gd name="connsiteX117" fmla="*/ 599177 w 5049473"/>
              <a:gd name="connsiteY117" fmla="*/ 1951652 h 2574391"/>
              <a:gd name="connsiteX118" fmla="*/ 628206 w 5049473"/>
              <a:gd name="connsiteY118" fmla="*/ 1908109 h 2574391"/>
              <a:gd name="connsiteX119" fmla="*/ 613692 w 5049473"/>
              <a:gd name="connsiteY119" fmla="*/ 1842795 h 2574391"/>
              <a:gd name="connsiteX120" fmla="*/ 570149 w 5049473"/>
              <a:gd name="connsiteY120" fmla="*/ 1799252 h 2574391"/>
              <a:gd name="connsiteX121" fmla="*/ 528057 w 5049473"/>
              <a:gd name="connsiteY121" fmla="*/ 1807235 h 2574391"/>
              <a:gd name="connsiteX122" fmla="*/ 481249 w 5049473"/>
              <a:gd name="connsiteY122" fmla="*/ 1905206 h 2574391"/>
              <a:gd name="connsiteX123" fmla="*/ 555635 w 5049473"/>
              <a:gd name="connsiteY123" fmla="*/ 2002452 h 2574391"/>
              <a:gd name="connsiteX124" fmla="*/ 570149 w 5049473"/>
              <a:gd name="connsiteY124" fmla="*/ 2024223 h 2574391"/>
              <a:gd name="connsiteX125" fmla="*/ 700777 w 5049473"/>
              <a:gd name="connsiteY125" fmla="*/ 2075023 h 2574391"/>
              <a:gd name="connsiteX126" fmla="*/ 969292 w 5049473"/>
              <a:gd name="connsiteY126" fmla="*/ 2154852 h 2574391"/>
              <a:gd name="connsiteX127" fmla="*/ 1110534 w 5049473"/>
              <a:gd name="connsiteY127" fmla="*/ 2153673 h 2574391"/>
              <a:gd name="connsiteX128" fmla="*/ 1259033 w 5049473"/>
              <a:gd name="connsiteY128" fmla="*/ 2060237 h 2574391"/>
              <a:gd name="connsiteX129" fmla="*/ 1331514 w 5049473"/>
              <a:gd name="connsiteY129" fmla="*/ 1952559 h 2574391"/>
              <a:gd name="connsiteX130" fmla="*/ 1291418 w 5049473"/>
              <a:gd name="connsiteY130" fmla="*/ 1838440 h 2574391"/>
              <a:gd name="connsiteX131" fmla="*/ 1219482 w 5049473"/>
              <a:gd name="connsiteY131" fmla="*/ 1811498 h 2574391"/>
              <a:gd name="connsiteX132" fmla="*/ 1146820 w 5049473"/>
              <a:gd name="connsiteY132" fmla="*/ 1832272 h 2574391"/>
              <a:gd name="connsiteX133" fmla="*/ 1107177 w 5049473"/>
              <a:gd name="connsiteY133" fmla="*/ 1900852 h 2574391"/>
              <a:gd name="connsiteX134" fmla="*/ 1123506 w 5049473"/>
              <a:gd name="connsiteY134" fmla="*/ 2009709 h 2574391"/>
              <a:gd name="connsiteX135" fmla="*/ 1016282 w 5049473"/>
              <a:gd name="connsiteY135" fmla="*/ 1975782 h 2574391"/>
              <a:gd name="connsiteX136" fmla="*/ 1000679 w 5049473"/>
              <a:gd name="connsiteY136" fmla="*/ 1844972 h 2574391"/>
              <a:gd name="connsiteX137" fmla="*/ 1108629 w 5049473"/>
              <a:gd name="connsiteY137" fmla="*/ 1717337 h 2574391"/>
              <a:gd name="connsiteX138" fmla="*/ 1230549 w 5049473"/>
              <a:gd name="connsiteY138" fmla="*/ 1697652 h 2574391"/>
              <a:gd name="connsiteX139" fmla="*/ 1339406 w 5049473"/>
              <a:gd name="connsiteY139" fmla="*/ 1704909 h 2574391"/>
              <a:gd name="connsiteX140" fmla="*/ 1426492 w 5049473"/>
              <a:gd name="connsiteY140" fmla="*/ 1748452 h 2574391"/>
              <a:gd name="connsiteX141" fmla="*/ 1502692 w 5049473"/>
              <a:gd name="connsiteY141" fmla="*/ 1858760 h 2574391"/>
              <a:gd name="connsiteX142" fmla="*/ 1503417 w 5049473"/>
              <a:gd name="connsiteY142" fmla="*/ 1976326 h 2574391"/>
              <a:gd name="connsiteX143" fmla="*/ 1463866 w 5049473"/>
              <a:gd name="connsiteY143" fmla="*/ 2053615 h 2574391"/>
              <a:gd name="connsiteX144" fmla="*/ 1404720 w 5049473"/>
              <a:gd name="connsiteY144" fmla="*/ 2169366 h 2574391"/>
              <a:gd name="connsiteX145" fmla="*/ 1383675 w 5049473"/>
              <a:gd name="connsiteY145" fmla="*/ 2296185 h 2574391"/>
              <a:gd name="connsiteX146" fmla="*/ 1462415 w 5049473"/>
              <a:gd name="connsiteY146" fmla="*/ 2436973 h 2574391"/>
              <a:gd name="connsiteX147" fmla="*/ 1635044 w 5049473"/>
              <a:gd name="connsiteY147" fmla="*/ 2513718 h 2574391"/>
              <a:gd name="connsiteX148" fmla="*/ 1872352 w 5049473"/>
              <a:gd name="connsiteY148" fmla="*/ 2453937 h 2574391"/>
              <a:gd name="connsiteX149" fmla="*/ 1989192 w 5049473"/>
              <a:gd name="connsiteY149" fmla="*/ 2304621 h 2574391"/>
              <a:gd name="connsiteX150" fmla="*/ 2043349 w 5049473"/>
              <a:gd name="connsiteY150" fmla="*/ 2118566 h 2574391"/>
              <a:gd name="connsiteX151" fmla="*/ 2102495 w 5049473"/>
              <a:gd name="connsiteY151" fmla="*/ 1994469 h 2574391"/>
              <a:gd name="connsiteX152" fmla="*/ 2221512 w 5049473"/>
              <a:gd name="connsiteY152" fmla="*/ 1885975 h 2574391"/>
              <a:gd name="connsiteX153" fmla="*/ 2333362 w 5049473"/>
              <a:gd name="connsiteY153" fmla="*/ 1873365 h 2574391"/>
              <a:gd name="connsiteX154" fmla="*/ 2398949 w 5049473"/>
              <a:gd name="connsiteY154" fmla="*/ 1886338 h 2574391"/>
              <a:gd name="connsiteX155" fmla="*/ 2457006 w 5049473"/>
              <a:gd name="connsiteY155" fmla="*/ 1937138 h 2574391"/>
              <a:gd name="connsiteX156" fmla="*/ 2493292 w 5049473"/>
              <a:gd name="connsiteY156" fmla="*/ 1980680 h 2574391"/>
              <a:gd name="connsiteX157" fmla="*/ 2533387 w 5049473"/>
              <a:gd name="connsiteY157" fmla="*/ 2070850 h 2574391"/>
              <a:gd name="connsiteX158" fmla="*/ 2542550 w 5049473"/>
              <a:gd name="connsiteY158" fmla="*/ 2186783 h 2574391"/>
              <a:gd name="connsiteX159" fmla="*/ 2476600 w 5049473"/>
              <a:gd name="connsiteY159" fmla="*/ 2276772 h 2574391"/>
              <a:gd name="connsiteX160" fmla="*/ 2332092 w 5049473"/>
              <a:gd name="connsiteY160" fmla="*/ 2284845 h 2574391"/>
              <a:gd name="connsiteX161" fmla="*/ 2435144 w 5049473"/>
              <a:gd name="connsiteY161" fmla="*/ 2156666 h 2574391"/>
              <a:gd name="connsiteX162" fmla="*/ 2379899 w 5049473"/>
              <a:gd name="connsiteY162" fmla="*/ 2052435 h 2574391"/>
              <a:gd name="connsiteX163" fmla="*/ 2275577 w 5049473"/>
              <a:gd name="connsiteY163" fmla="*/ 2024223 h 2574391"/>
              <a:gd name="connsiteX164" fmla="*/ 2152206 w 5049473"/>
              <a:gd name="connsiteY164" fmla="*/ 2118566 h 2574391"/>
              <a:gd name="connsiteX165" fmla="*/ 2130435 w 5049473"/>
              <a:gd name="connsiteY165" fmla="*/ 2358052 h 2574391"/>
              <a:gd name="connsiteX166" fmla="*/ 2209265 w 5049473"/>
              <a:gd name="connsiteY166" fmla="*/ 2471898 h 2574391"/>
              <a:gd name="connsiteX167" fmla="*/ 2319120 w 5049473"/>
              <a:gd name="connsiteY167" fmla="*/ 2539480 h 2574391"/>
              <a:gd name="connsiteX168" fmla="*/ 2532662 w 5049473"/>
              <a:gd name="connsiteY168" fmla="*/ 2572682 h 2574391"/>
              <a:gd name="connsiteX169" fmla="*/ 2587635 w 5049473"/>
              <a:gd name="connsiteY169" fmla="*/ 2488680 h 2574391"/>
              <a:gd name="connsiteX170" fmla="*/ 2594892 w 5049473"/>
              <a:gd name="connsiteY170" fmla="*/ 2416109 h 2574391"/>
              <a:gd name="connsiteX171" fmla="*/ 2790835 w 5049473"/>
              <a:gd name="connsiteY171" fmla="*/ 2459652 h 2574391"/>
              <a:gd name="connsiteX172" fmla="*/ 2767612 w 5049473"/>
              <a:gd name="connsiteY172" fmla="*/ 2272145 h 2574391"/>
              <a:gd name="connsiteX173" fmla="*/ 2980246 w 5049473"/>
              <a:gd name="connsiteY173" fmla="*/ 2288837 h 2574391"/>
              <a:gd name="connsiteX174" fmla="*/ 2916474 w 5049473"/>
              <a:gd name="connsiteY174" fmla="*/ 2071576 h 2574391"/>
              <a:gd name="connsiteX175" fmla="*/ 3146435 w 5049473"/>
              <a:gd name="connsiteY175" fmla="*/ 2045995 h 2574391"/>
              <a:gd name="connsiteX176" fmla="*/ 3023063 w 5049473"/>
              <a:gd name="connsiteY176" fmla="*/ 1850052 h 2574391"/>
              <a:gd name="connsiteX177" fmla="*/ 3251300 w 5049473"/>
              <a:gd name="connsiteY177" fmla="*/ 1833179 h 2574391"/>
              <a:gd name="connsiteX178" fmla="*/ 3091099 w 5049473"/>
              <a:gd name="connsiteY178" fmla="*/ 1654109 h 2574391"/>
              <a:gd name="connsiteX179" fmla="*/ 3298835 w 5049473"/>
              <a:gd name="connsiteY179" fmla="*/ 1574280 h 2574391"/>
              <a:gd name="connsiteX180" fmla="*/ 3119402 w 5049473"/>
              <a:gd name="connsiteY180" fmla="*/ 1427233 h 2574391"/>
              <a:gd name="connsiteX181" fmla="*/ 3313349 w 5049473"/>
              <a:gd name="connsiteY181" fmla="*/ 1269480 h 2574391"/>
              <a:gd name="connsiteX182" fmla="*/ 3097993 w 5049473"/>
              <a:gd name="connsiteY182" fmla="*/ 1179401 h 2574391"/>
              <a:gd name="connsiteX183" fmla="*/ 3255292 w 5049473"/>
              <a:gd name="connsiteY183" fmla="*/ 1000966 h 2574391"/>
              <a:gd name="connsiteX184" fmla="*/ 3028325 w 5049473"/>
              <a:gd name="connsiteY184" fmla="*/ 929937 h 2574391"/>
              <a:gd name="connsiteX185" fmla="*/ 3131920 w 5049473"/>
              <a:gd name="connsiteY185" fmla="*/ 710680 h 2574391"/>
              <a:gd name="connsiteX186" fmla="*/ 2892435 w 5049473"/>
              <a:gd name="connsiteY186" fmla="*/ 652623 h 2574391"/>
              <a:gd name="connsiteX187" fmla="*/ 2976527 w 5049473"/>
              <a:gd name="connsiteY187" fmla="*/ 470741 h 2574391"/>
              <a:gd name="connsiteX188" fmla="*/ 2736950 w 5049473"/>
              <a:gd name="connsiteY188" fmla="*/ 453233 h 2574391"/>
              <a:gd name="connsiteX189" fmla="*/ 2725520 w 5049473"/>
              <a:gd name="connsiteY189" fmla="*/ 297023 h 2574391"/>
              <a:gd name="connsiteX190" fmla="*/ 2711006 w 5049473"/>
              <a:gd name="connsiteY190" fmla="*/ 238966 h 2574391"/>
              <a:gd name="connsiteX0" fmla="*/ 4779292 w 5049473"/>
              <a:gd name="connsiteY0" fmla="*/ 514738 h 2574391"/>
              <a:gd name="connsiteX1" fmla="*/ 4821292 w 5049473"/>
              <a:gd name="connsiteY1" fmla="*/ 565900 h 2574391"/>
              <a:gd name="connsiteX2" fmla="*/ 4891596 w 5049473"/>
              <a:gd name="connsiteY2" fmla="*/ 551023 h 2574391"/>
              <a:gd name="connsiteX3" fmla="*/ 4895406 w 5049473"/>
              <a:gd name="connsiteY3" fmla="*/ 471195 h 2574391"/>
              <a:gd name="connsiteX4" fmla="*/ 4843880 w 5049473"/>
              <a:gd name="connsiteY4" fmla="*/ 423479 h 2574391"/>
              <a:gd name="connsiteX5" fmla="*/ 4750263 w 5049473"/>
              <a:gd name="connsiteY5" fmla="*/ 427652 h 2574391"/>
              <a:gd name="connsiteX6" fmla="*/ 4684223 w 5049473"/>
              <a:gd name="connsiteY6" fmla="*/ 528435 h 2574391"/>
              <a:gd name="connsiteX7" fmla="*/ 4706720 w 5049473"/>
              <a:gd name="connsiteY7" fmla="*/ 674395 h 2574391"/>
              <a:gd name="connsiteX8" fmla="*/ 4801063 w 5049473"/>
              <a:gd name="connsiteY8" fmla="*/ 739709 h 2574391"/>
              <a:gd name="connsiteX9" fmla="*/ 4915000 w 5049473"/>
              <a:gd name="connsiteY9" fmla="*/ 721385 h 2574391"/>
              <a:gd name="connsiteX10" fmla="*/ 5038190 w 5049473"/>
              <a:gd name="connsiteY10" fmla="*/ 586946 h 2574391"/>
              <a:gd name="connsiteX11" fmla="*/ 5035106 w 5049473"/>
              <a:gd name="connsiteY11" fmla="*/ 445432 h 2574391"/>
              <a:gd name="connsiteX12" fmla="*/ 4960720 w 5049473"/>
              <a:gd name="connsiteY12" fmla="*/ 318795 h 2574391"/>
              <a:gd name="connsiteX13" fmla="*/ 4769676 w 5049473"/>
              <a:gd name="connsiteY13" fmla="*/ 166395 h 2574391"/>
              <a:gd name="connsiteX14" fmla="*/ 4568835 w 5049473"/>
              <a:gd name="connsiteY14" fmla="*/ 72052 h 2574391"/>
              <a:gd name="connsiteX15" fmla="*/ 4264035 w 5049473"/>
              <a:gd name="connsiteY15" fmla="*/ 6738 h 2574391"/>
              <a:gd name="connsiteX16" fmla="*/ 3939822 w 5049473"/>
              <a:gd name="connsiteY16" fmla="*/ 9550 h 2574391"/>
              <a:gd name="connsiteX17" fmla="*/ 3722380 w 5049473"/>
              <a:gd name="connsiteY17" fmla="*/ 72778 h 2574391"/>
              <a:gd name="connsiteX18" fmla="*/ 3547755 w 5049473"/>
              <a:gd name="connsiteY18" fmla="*/ 254932 h 2574391"/>
              <a:gd name="connsiteX19" fmla="*/ 3502035 w 5049473"/>
              <a:gd name="connsiteY19" fmla="*/ 427652 h 2574391"/>
              <a:gd name="connsiteX20" fmla="*/ 3501672 w 5049473"/>
              <a:gd name="connsiteY20" fmla="*/ 560095 h 2574391"/>
              <a:gd name="connsiteX21" fmla="*/ 3554649 w 5049473"/>
              <a:gd name="connsiteY21" fmla="*/ 674395 h 2574391"/>
              <a:gd name="connsiteX22" fmla="*/ 3638106 w 5049473"/>
              <a:gd name="connsiteY22" fmla="*/ 736806 h 2574391"/>
              <a:gd name="connsiteX23" fmla="*/ 3756397 w 5049473"/>
              <a:gd name="connsiteY23" fmla="*/ 759303 h 2574391"/>
              <a:gd name="connsiteX24" fmla="*/ 3886663 w 5049473"/>
              <a:gd name="connsiteY24" fmla="*/ 746966 h 2574391"/>
              <a:gd name="connsiteX25" fmla="*/ 3980643 w 5049473"/>
              <a:gd name="connsiteY25" fmla="*/ 665686 h 2574391"/>
              <a:gd name="connsiteX26" fmla="*/ 4000237 w 5049473"/>
              <a:gd name="connsiteY26" fmla="*/ 584043 h 2574391"/>
              <a:gd name="connsiteX27" fmla="*/ 3943450 w 5049473"/>
              <a:gd name="connsiteY27" fmla="*/ 487160 h 2574391"/>
              <a:gd name="connsiteX28" fmla="*/ 3866706 w 5049473"/>
              <a:gd name="connsiteY28" fmla="*/ 455229 h 2574391"/>
              <a:gd name="connsiteX29" fmla="*/ 3801120 w 5049473"/>
              <a:gd name="connsiteY29" fmla="*/ 466659 h 2574391"/>
              <a:gd name="connsiteX30" fmla="*/ 3763292 w 5049473"/>
              <a:gd name="connsiteY30" fmla="*/ 536509 h 2574391"/>
              <a:gd name="connsiteX31" fmla="*/ 3770005 w 5049473"/>
              <a:gd name="connsiteY31" fmla="*/ 633845 h 2574391"/>
              <a:gd name="connsiteX32" fmla="*/ 3681286 w 5049473"/>
              <a:gd name="connsiteY32" fmla="*/ 546669 h 2574391"/>
              <a:gd name="connsiteX33" fmla="*/ 3668949 w 5049473"/>
              <a:gd name="connsiteY33" fmla="*/ 442166 h 2574391"/>
              <a:gd name="connsiteX34" fmla="*/ 3724285 w 5049473"/>
              <a:gd name="connsiteY34" fmla="*/ 353992 h 2574391"/>
              <a:gd name="connsiteX35" fmla="*/ 3827427 w 5049473"/>
              <a:gd name="connsiteY35" fmla="*/ 318069 h 2574391"/>
              <a:gd name="connsiteX36" fmla="*/ 3959235 w 5049473"/>
              <a:gd name="connsiteY36" fmla="*/ 340566 h 2574391"/>
              <a:gd name="connsiteX37" fmla="*/ 4097120 w 5049473"/>
              <a:gd name="connsiteY37" fmla="*/ 485709 h 2574391"/>
              <a:gd name="connsiteX38" fmla="*/ 4111997 w 5049473"/>
              <a:gd name="connsiteY38" fmla="*/ 627586 h 2574391"/>
              <a:gd name="connsiteX39" fmla="*/ 4060835 w 5049473"/>
              <a:gd name="connsiteY39" fmla="*/ 775995 h 2574391"/>
              <a:gd name="connsiteX40" fmla="*/ 3946897 w 5049473"/>
              <a:gd name="connsiteY40" fmla="*/ 858000 h 2574391"/>
              <a:gd name="connsiteX41" fmla="*/ 3780255 w 5049473"/>
              <a:gd name="connsiteY41" fmla="*/ 892472 h 2574391"/>
              <a:gd name="connsiteX42" fmla="*/ 3567349 w 5049473"/>
              <a:gd name="connsiteY42" fmla="*/ 870338 h 2574391"/>
              <a:gd name="connsiteX43" fmla="*/ 3353626 w 5049473"/>
              <a:gd name="connsiteY43" fmla="*/ 705873 h 2574391"/>
              <a:gd name="connsiteX44" fmla="*/ 3189252 w 5049473"/>
              <a:gd name="connsiteY44" fmla="*/ 389915 h 2574391"/>
              <a:gd name="connsiteX45" fmla="*/ 3013629 w 5049473"/>
              <a:gd name="connsiteY45" fmla="*/ 211389 h 2574391"/>
              <a:gd name="connsiteX46" fmla="*/ 2684880 w 5049473"/>
              <a:gd name="connsiteY46" fmla="*/ 71326 h 2574391"/>
              <a:gd name="connsiteX47" fmla="*/ 2275577 w 5049473"/>
              <a:gd name="connsiteY47" fmla="*/ 28509 h 2574391"/>
              <a:gd name="connsiteX48" fmla="*/ 1745443 w 5049473"/>
              <a:gd name="connsiteY48" fmla="*/ 58626 h 2574391"/>
              <a:gd name="connsiteX49" fmla="*/ 1275906 w 5049473"/>
              <a:gd name="connsiteY49" fmla="*/ 154783 h 2574391"/>
              <a:gd name="connsiteX50" fmla="*/ 969292 w 5049473"/>
              <a:gd name="connsiteY50" fmla="*/ 267995 h 2574391"/>
              <a:gd name="connsiteX51" fmla="*/ 763189 w 5049473"/>
              <a:gd name="connsiteY51" fmla="*/ 427289 h 2574391"/>
              <a:gd name="connsiteX52" fmla="*/ 693520 w 5049473"/>
              <a:gd name="connsiteY52" fmla="*/ 507480 h 2574391"/>
              <a:gd name="connsiteX53" fmla="*/ 664492 w 5049473"/>
              <a:gd name="connsiteY53" fmla="*/ 551023 h 2574391"/>
              <a:gd name="connsiteX54" fmla="*/ 642720 w 5049473"/>
              <a:gd name="connsiteY54" fmla="*/ 616338 h 2574391"/>
              <a:gd name="connsiteX55" fmla="*/ 651792 w 5049473"/>
              <a:gd name="connsiteY55" fmla="*/ 747692 h 2574391"/>
              <a:gd name="connsiteX56" fmla="*/ 700052 w 5049473"/>
              <a:gd name="connsiteY56" fmla="*/ 811192 h 2574391"/>
              <a:gd name="connsiteX57" fmla="*/ 751577 w 5049473"/>
              <a:gd name="connsiteY57" fmla="*/ 811555 h 2574391"/>
              <a:gd name="connsiteX58" fmla="*/ 775889 w 5049473"/>
              <a:gd name="connsiteY58" fmla="*/ 755675 h 2574391"/>
              <a:gd name="connsiteX59" fmla="*/ 764640 w 5049473"/>
              <a:gd name="connsiteY59" fmla="*/ 686006 h 2574391"/>
              <a:gd name="connsiteX60" fmla="*/ 704769 w 5049473"/>
              <a:gd name="connsiteY60" fmla="*/ 651172 h 2574391"/>
              <a:gd name="connsiteX61" fmla="*/ 567246 w 5049473"/>
              <a:gd name="connsiteY61" fmla="*/ 645729 h 2574391"/>
              <a:gd name="connsiteX62" fmla="*/ 468549 w 5049473"/>
              <a:gd name="connsiteY62" fmla="*/ 688909 h 2574391"/>
              <a:gd name="connsiteX63" fmla="*/ 446777 w 5049473"/>
              <a:gd name="connsiteY63" fmla="*/ 761480 h 2574391"/>
              <a:gd name="connsiteX64" fmla="*/ 475806 w 5049473"/>
              <a:gd name="connsiteY64" fmla="*/ 855823 h 2574391"/>
              <a:gd name="connsiteX65" fmla="*/ 533863 w 5049473"/>
              <a:gd name="connsiteY65" fmla="*/ 848566 h 2574391"/>
              <a:gd name="connsiteX66" fmla="*/ 541120 w 5049473"/>
              <a:gd name="connsiteY66" fmla="*/ 826795 h 2574391"/>
              <a:gd name="connsiteX67" fmla="*/ 519349 w 5049473"/>
              <a:gd name="connsiteY67" fmla="*/ 746966 h 2574391"/>
              <a:gd name="connsiteX68" fmla="*/ 497577 w 5049473"/>
              <a:gd name="connsiteY68" fmla="*/ 732452 h 2574391"/>
              <a:gd name="connsiteX69" fmla="*/ 352435 w 5049473"/>
              <a:gd name="connsiteY69" fmla="*/ 739709 h 2574391"/>
              <a:gd name="connsiteX70" fmla="*/ 252286 w 5049473"/>
              <a:gd name="connsiteY70" fmla="*/ 797766 h 2574391"/>
              <a:gd name="connsiteX71" fmla="*/ 192777 w 5049473"/>
              <a:gd name="connsiteY71" fmla="*/ 899366 h 2574391"/>
              <a:gd name="connsiteX72" fmla="*/ 187335 w 5049473"/>
              <a:gd name="connsiteY72" fmla="*/ 1033260 h 2574391"/>
              <a:gd name="connsiteX73" fmla="*/ 218177 w 5049473"/>
              <a:gd name="connsiteY73" fmla="*/ 1077529 h 2574391"/>
              <a:gd name="connsiteX74" fmla="*/ 278049 w 5049473"/>
              <a:gd name="connsiteY74" fmla="*/ 1070272 h 2574391"/>
              <a:gd name="connsiteX75" fmla="*/ 297643 w 5049473"/>
              <a:gd name="connsiteY75" fmla="*/ 1029269 h 2574391"/>
              <a:gd name="connsiteX76" fmla="*/ 260995 w 5049473"/>
              <a:gd name="connsiteY76" fmla="*/ 964318 h 2574391"/>
              <a:gd name="connsiteX77" fmla="*/ 172095 w 5049473"/>
              <a:gd name="connsiteY77" fmla="*/ 958875 h 2574391"/>
              <a:gd name="connsiteX78" fmla="*/ 108957 w 5049473"/>
              <a:gd name="connsiteY78" fmla="*/ 1003143 h 2574391"/>
              <a:gd name="connsiteX79" fmla="*/ 54892 w 5049473"/>
              <a:gd name="connsiteY79" fmla="*/ 1073538 h 2574391"/>
              <a:gd name="connsiteX80" fmla="*/ 14252 w 5049473"/>
              <a:gd name="connsiteY80" fmla="*/ 1163526 h 2574391"/>
              <a:gd name="connsiteX81" fmla="*/ 20783 w 5049473"/>
              <a:gd name="connsiteY81" fmla="*/ 1268755 h 2574391"/>
              <a:gd name="connsiteX82" fmla="*/ 69406 w 5049473"/>
              <a:gd name="connsiteY82" fmla="*/ 1320280 h 2574391"/>
              <a:gd name="connsiteX83" fmla="*/ 112949 w 5049473"/>
              <a:gd name="connsiteY83" fmla="*/ 1349309 h 2574391"/>
              <a:gd name="connsiteX84" fmla="*/ 159032 w 5049473"/>
              <a:gd name="connsiteY84" fmla="*/ 1348583 h 2574391"/>
              <a:gd name="connsiteX85" fmla="*/ 217089 w 5049473"/>
              <a:gd name="connsiteY85" fmla="*/ 1323183 h 2574391"/>
              <a:gd name="connsiteX86" fmla="*/ 199672 w 5049473"/>
              <a:gd name="connsiteY86" fmla="*/ 1249886 h 2574391"/>
              <a:gd name="connsiteX87" fmla="*/ 124197 w 5049473"/>
              <a:gd name="connsiteY87" fmla="*/ 1242992 h 2574391"/>
              <a:gd name="connsiteX88" fmla="*/ 54892 w 5049473"/>
              <a:gd name="connsiteY88" fmla="*/ 1269480 h 2574391"/>
              <a:gd name="connsiteX89" fmla="*/ 33120 w 5049473"/>
              <a:gd name="connsiteY89" fmla="*/ 1305766 h 2574391"/>
              <a:gd name="connsiteX90" fmla="*/ 18606 w 5049473"/>
              <a:gd name="connsiteY90" fmla="*/ 1327538 h 2574391"/>
              <a:gd name="connsiteX91" fmla="*/ 4092 w 5049473"/>
              <a:gd name="connsiteY91" fmla="*/ 1386320 h 2574391"/>
              <a:gd name="connsiteX92" fmla="*/ 3729 w 5049473"/>
              <a:gd name="connsiteY92" fmla="*/ 1442926 h 2574391"/>
              <a:gd name="connsiteX93" fmla="*/ 47635 w 5049473"/>
              <a:gd name="connsiteY93" fmla="*/ 1501709 h 2574391"/>
              <a:gd name="connsiteX94" fmla="*/ 91177 w 5049473"/>
              <a:gd name="connsiteY94" fmla="*/ 1530738 h 2574391"/>
              <a:gd name="connsiteX95" fmla="*/ 127100 w 5049473"/>
              <a:gd name="connsiteY95" fmla="*/ 1575006 h 2574391"/>
              <a:gd name="connsiteX96" fmla="*/ 171006 w 5049473"/>
              <a:gd name="connsiteY96" fmla="*/ 1588795 h 2574391"/>
              <a:gd name="connsiteX97" fmla="*/ 228337 w 5049473"/>
              <a:gd name="connsiteY97" fmla="*/ 1568475 h 2574391"/>
              <a:gd name="connsiteX98" fmla="*/ 236683 w 5049473"/>
              <a:gd name="connsiteY98" fmla="*/ 1490460 h 2574391"/>
              <a:gd name="connsiteX99" fmla="*/ 157217 w 5049473"/>
              <a:gd name="connsiteY99" fmla="*/ 1472318 h 2574391"/>
              <a:gd name="connsiteX100" fmla="*/ 105692 w 5049473"/>
              <a:gd name="connsiteY100" fmla="*/ 1508966 h 2574391"/>
              <a:gd name="connsiteX101" fmla="*/ 105692 w 5049473"/>
              <a:gd name="connsiteY101" fmla="*/ 1704909 h 2574391"/>
              <a:gd name="connsiteX102" fmla="*/ 141615 w 5049473"/>
              <a:gd name="connsiteY102" fmla="*/ 1756072 h 2574391"/>
              <a:gd name="connsiteX103" fmla="*/ 192777 w 5049473"/>
              <a:gd name="connsiteY103" fmla="*/ 1799252 h 2574391"/>
              <a:gd name="connsiteX104" fmla="*/ 250835 w 5049473"/>
              <a:gd name="connsiteY104" fmla="*/ 1835538 h 2574391"/>
              <a:gd name="connsiteX105" fmla="*/ 359692 w 5049473"/>
              <a:gd name="connsiteY105" fmla="*/ 1828280 h 2574391"/>
              <a:gd name="connsiteX106" fmla="*/ 394163 w 5049473"/>
              <a:gd name="connsiteY106" fmla="*/ 1803243 h 2574391"/>
              <a:gd name="connsiteX107" fmla="*/ 410492 w 5049473"/>
              <a:gd name="connsiteY107" fmla="*/ 1704909 h 2574391"/>
              <a:gd name="connsiteX108" fmla="*/ 366949 w 5049473"/>
              <a:gd name="connsiteY108" fmla="*/ 1690395 h 2574391"/>
              <a:gd name="connsiteX109" fmla="*/ 316149 w 5049473"/>
              <a:gd name="connsiteY109" fmla="*/ 1697652 h 2574391"/>
              <a:gd name="connsiteX110" fmla="*/ 279863 w 5049473"/>
              <a:gd name="connsiteY110" fmla="*/ 1726680 h 2574391"/>
              <a:gd name="connsiteX111" fmla="*/ 265349 w 5049473"/>
              <a:gd name="connsiteY111" fmla="*/ 1791995 h 2574391"/>
              <a:gd name="connsiteX112" fmla="*/ 276235 w 5049473"/>
              <a:gd name="connsiteY112" fmla="*/ 1945846 h 2574391"/>
              <a:gd name="connsiteX113" fmla="*/ 331026 w 5049473"/>
              <a:gd name="connsiteY113" fmla="*/ 1991203 h 2574391"/>
              <a:gd name="connsiteX114" fmla="*/ 417749 w 5049473"/>
              <a:gd name="connsiteY114" fmla="*/ 2009709 h 2574391"/>
              <a:gd name="connsiteX115" fmla="*/ 526606 w 5049473"/>
              <a:gd name="connsiteY115" fmla="*/ 2002452 h 2574391"/>
              <a:gd name="connsiteX116" fmla="*/ 555635 w 5049473"/>
              <a:gd name="connsiteY116" fmla="*/ 1980680 h 2574391"/>
              <a:gd name="connsiteX117" fmla="*/ 599177 w 5049473"/>
              <a:gd name="connsiteY117" fmla="*/ 1951652 h 2574391"/>
              <a:gd name="connsiteX118" fmla="*/ 628206 w 5049473"/>
              <a:gd name="connsiteY118" fmla="*/ 1908109 h 2574391"/>
              <a:gd name="connsiteX119" fmla="*/ 613692 w 5049473"/>
              <a:gd name="connsiteY119" fmla="*/ 1842795 h 2574391"/>
              <a:gd name="connsiteX120" fmla="*/ 570149 w 5049473"/>
              <a:gd name="connsiteY120" fmla="*/ 1799252 h 2574391"/>
              <a:gd name="connsiteX121" fmla="*/ 528057 w 5049473"/>
              <a:gd name="connsiteY121" fmla="*/ 1807235 h 2574391"/>
              <a:gd name="connsiteX122" fmla="*/ 481249 w 5049473"/>
              <a:gd name="connsiteY122" fmla="*/ 1905206 h 2574391"/>
              <a:gd name="connsiteX123" fmla="*/ 555635 w 5049473"/>
              <a:gd name="connsiteY123" fmla="*/ 2002452 h 2574391"/>
              <a:gd name="connsiteX124" fmla="*/ 570149 w 5049473"/>
              <a:gd name="connsiteY124" fmla="*/ 2024223 h 2574391"/>
              <a:gd name="connsiteX125" fmla="*/ 700777 w 5049473"/>
              <a:gd name="connsiteY125" fmla="*/ 2075023 h 2574391"/>
              <a:gd name="connsiteX126" fmla="*/ 969292 w 5049473"/>
              <a:gd name="connsiteY126" fmla="*/ 2154852 h 2574391"/>
              <a:gd name="connsiteX127" fmla="*/ 1110534 w 5049473"/>
              <a:gd name="connsiteY127" fmla="*/ 2153673 h 2574391"/>
              <a:gd name="connsiteX128" fmla="*/ 1259033 w 5049473"/>
              <a:gd name="connsiteY128" fmla="*/ 2060237 h 2574391"/>
              <a:gd name="connsiteX129" fmla="*/ 1331514 w 5049473"/>
              <a:gd name="connsiteY129" fmla="*/ 1952559 h 2574391"/>
              <a:gd name="connsiteX130" fmla="*/ 1291418 w 5049473"/>
              <a:gd name="connsiteY130" fmla="*/ 1838440 h 2574391"/>
              <a:gd name="connsiteX131" fmla="*/ 1219482 w 5049473"/>
              <a:gd name="connsiteY131" fmla="*/ 1811498 h 2574391"/>
              <a:gd name="connsiteX132" fmla="*/ 1146820 w 5049473"/>
              <a:gd name="connsiteY132" fmla="*/ 1832272 h 2574391"/>
              <a:gd name="connsiteX133" fmla="*/ 1107177 w 5049473"/>
              <a:gd name="connsiteY133" fmla="*/ 1900852 h 2574391"/>
              <a:gd name="connsiteX134" fmla="*/ 1123506 w 5049473"/>
              <a:gd name="connsiteY134" fmla="*/ 2009709 h 2574391"/>
              <a:gd name="connsiteX135" fmla="*/ 1016282 w 5049473"/>
              <a:gd name="connsiteY135" fmla="*/ 1975782 h 2574391"/>
              <a:gd name="connsiteX136" fmla="*/ 1000679 w 5049473"/>
              <a:gd name="connsiteY136" fmla="*/ 1844972 h 2574391"/>
              <a:gd name="connsiteX137" fmla="*/ 1108629 w 5049473"/>
              <a:gd name="connsiteY137" fmla="*/ 1717337 h 2574391"/>
              <a:gd name="connsiteX138" fmla="*/ 1230549 w 5049473"/>
              <a:gd name="connsiteY138" fmla="*/ 1697652 h 2574391"/>
              <a:gd name="connsiteX139" fmla="*/ 1339406 w 5049473"/>
              <a:gd name="connsiteY139" fmla="*/ 1704909 h 2574391"/>
              <a:gd name="connsiteX140" fmla="*/ 1426492 w 5049473"/>
              <a:gd name="connsiteY140" fmla="*/ 1748452 h 2574391"/>
              <a:gd name="connsiteX141" fmla="*/ 1502692 w 5049473"/>
              <a:gd name="connsiteY141" fmla="*/ 1858760 h 2574391"/>
              <a:gd name="connsiteX142" fmla="*/ 1503417 w 5049473"/>
              <a:gd name="connsiteY142" fmla="*/ 1976326 h 2574391"/>
              <a:gd name="connsiteX143" fmla="*/ 1463866 w 5049473"/>
              <a:gd name="connsiteY143" fmla="*/ 2053615 h 2574391"/>
              <a:gd name="connsiteX144" fmla="*/ 1404720 w 5049473"/>
              <a:gd name="connsiteY144" fmla="*/ 2169366 h 2574391"/>
              <a:gd name="connsiteX145" fmla="*/ 1383675 w 5049473"/>
              <a:gd name="connsiteY145" fmla="*/ 2296185 h 2574391"/>
              <a:gd name="connsiteX146" fmla="*/ 1462415 w 5049473"/>
              <a:gd name="connsiteY146" fmla="*/ 2436973 h 2574391"/>
              <a:gd name="connsiteX147" fmla="*/ 1635044 w 5049473"/>
              <a:gd name="connsiteY147" fmla="*/ 2513718 h 2574391"/>
              <a:gd name="connsiteX148" fmla="*/ 1872352 w 5049473"/>
              <a:gd name="connsiteY148" fmla="*/ 2453937 h 2574391"/>
              <a:gd name="connsiteX149" fmla="*/ 1989192 w 5049473"/>
              <a:gd name="connsiteY149" fmla="*/ 2304621 h 2574391"/>
              <a:gd name="connsiteX150" fmla="*/ 2043349 w 5049473"/>
              <a:gd name="connsiteY150" fmla="*/ 2118566 h 2574391"/>
              <a:gd name="connsiteX151" fmla="*/ 2102495 w 5049473"/>
              <a:gd name="connsiteY151" fmla="*/ 1994469 h 2574391"/>
              <a:gd name="connsiteX152" fmla="*/ 2221512 w 5049473"/>
              <a:gd name="connsiteY152" fmla="*/ 1885975 h 2574391"/>
              <a:gd name="connsiteX153" fmla="*/ 2333362 w 5049473"/>
              <a:gd name="connsiteY153" fmla="*/ 1873365 h 2574391"/>
              <a:gd name="connsiteX154" fmla="*/ 2398949 w 5049473"/>
              <a:gd name="connsiteY154" fmla="*/ 1886338 h 2574391"/>
              <a:gd name="connsiteX155" fmla="*/ 2457006 w 5049473"/>
              <a:gd name="connsiteY155" fmla="*/ 1937138 h 2574391"/>
              <a:gd name="connsiteX156" fmla="*/ 2493292 w 5049473"/>
              <a:gd name="connsiteY156" fmla="*/ 1980680 h 2574391"/>
              <a:gd name="connsiteX157" fmla="*/ 2533387 w 5049473"/>
              <a:gd name="connsiteY157" fmla="*/ 2070850 h 2574391"/>
              <a:gd name="connsiteX158" fmla="*/ 2542550 w 5049473"/>
              <a:gd name="connsiteY158" fmla="*/ 2186783 h 2574391"/>
              <a:gd name="connsiteX159" fmla="*/ 2476600 w 5049473"/>
              <a:gd name="connsiteY159" fmla="*/ 2276772 h 2574391"/>
              <a:gd name="connsiteX160" fmla="*/ 2332092 w 5049473"/>
              <a:gd name="connsiteY160" fmla="*/ 2284845 h 2574391"/>
              <a:gd name="connsiteX161" fmla="*/ 2435144 w 5049473"/>
              <a:gd name="connsiteY161" fmla="*/ 2156666 h 2574391"/>
              <a:gd name="connsiteX162" fmla="*/ 2379899 w 5049473"/>
              <a:gd name="connsiteY162" fmla="*/ 2052435 h 2574391"/>
              <a:gd name="connsiteX163" fmla="*/ 2275577 w 5049473"/>
              <a:gd name="connsiteY163" fmla="*/ 2024223 h 2574391"/>
              <a:gd name="connsiteX164" fmla="*/ 2152206 w 5049473"/>
              <a:gd name="connsiteY164" fmla="*/ 2118566 h 2574391"/>
              <a:gd name="connsiteX165" fmla="*/ 2130435 w 5049473"/>
              <a:gd name="connsiteY165" fmla="*/ 2358052 h 2574391"/>
              <a:gd name="connsiteX166" fmla="*/ 2209265 w 5049473"/>
              <a:gd name="connsiteY166" fmla="*/ 2471898 h 2574391"/>
              <a:gd name="connsiteX167" fmla="*/ 2319120 w 5049473"/>
              <a:gd name="connsiteY167" fmla="*/ 2539480 h 2574391"/>
              <a:gd name="connsiteX168" fmla="*/ 2532662 w 5049473"/>
              <a:gd name="connsiteY168" fmla="*/ 2572682 h 2574391"/>
              <a:gd name="connsiteX169" fmla="*/ 2587635 w 5049473"/>
              <a:gd name="connsiteY169" fmla="*/ 2488680 h 2574391"/>
              <a:gd name="connsiteX170" fmla="*/ 2594892 w 5049473"/>
              <a:gd name="connsiteY170" fmla="*/ 2416109 h 2574391"/>
              <a:gd name="connsiteX171" fmla="*/ 2790835 w 5049473"/>
              <a:gd name="connsiteY171" fmla="*/ 2459652 h 2574391"/>
              <a:gd name="connsiteX172" fmla="*/ 2767612 w 5049473"/>
              <a:gd name="connsiteY172" fmla="*/ 2272145 h 2574391"/>
              <a:gd name="connsiteX173" fmla="*/ 2980246 w 5049473"/>
              <a:gd name="connsiteY173" fmla="*/ 2288837 h 2574391"/>
              <a:gd name="connsiteX174" fmla="*/ 2916474 w 5049473"/>
              <a:gd name="connsiteY174" fmla="*/ 2071576 h 2574391"/>
              <a:gd name="connsiteX175" fmla="*/ 3146435 w 5049473"/>
              <a:gd name="connsiteY175" fmla="*/ 2045995 h 2574391"/>
              <a:gd name="connsiteX176" fmla="*/ 3023063 w 5049473"/>
              <a:gd name="connsiteY176" fmla="*/ 1850052 h 2574391"/>
              <a:gd name="connsiteX177" fmla="*/ 3251300 w 5049473"/>
              <a:gd name="connsiteY177" fmla="*/ 1833179 h 2574391"/>
              <a:gd name="connsiteX178" fmla="*/ 3091099 w 5049473"/>
              <a:gd name="connsiteY178" fmla="*/ 1654109 h 2574391"/>
              <a:gd name="connsiteX179" fmla="*/ 3298835 w 5049473"/>
              <a:gd name="connsiteY179" fmla="*/ 1574280 h 2574391"/>
              <a:gd name="connsiteX180" fmla="*/ 3119402 w 5049473"/>
              <a:gd name="connsiteY180" fmla="*/ 1427233 h 2574391"/>
              <a:gd name="connsiteX181" fmla="*/ 3313349 w 5049473"/>
              <a:gd name="connsiteY181" fmla="*/ 1269480 h 2574391"/>
              <a:gd name="connsiteX182" fmla="*/ 3097993 w 5049473"/>
              <a:gd name="connsiteY182" fmla="*/ 1179401 h 2574391"/>
              <a:gd name="connsiteX183" fmla="*/ 3255292 w 5049473"/>
              <a:gd name="connsiteY183" fmla="*/ 1000966 h 2574391"/>
              <a:gd name="connsiteX184" fmla="*/ 3028325 w 5049473"/>
              <a:gd name="connsiteY184" fmla="*/ 929937 h 2574391"/>
              <a:gd name="connsiteX185" fmla="*/ 3131920 w 5049473"/>
              <a:gd name="connsiteY185" fmla="*/ 710680 h 2574391"/>
              <a:gd name="connsiteX186" fmla="*/ 2892435 w 5049473"/>
              <a:gd name="connsiteY186" fmla="*/ 652623 h 2574391"/>
              <a:gd name="connsiteX187" fmla="*/ 2976527 w 5049473"/>
              <a:gd name="connsiteY187" fmla="*/ 470741 h 2574391"/>
              <a:gd name="connsiteX188" fmla="*/ 2736950 w 5049473"/>
              <a:gd name="connsiteY188" fmla="*/ 453233 h 2574391"/>
              <a:gd name="connsiteX189" fmla="*/ 2725520 w 5049473"/>
              <a:gd name="connsiteY189" fmla="*/ 297023 h 2574391"/>
              <a:gd name="connsiteX190" fmla="*/ 2711006 w 5049473"/>
              <a:gd name="connsiteY190" fmla="*/ 238966 h 2574391"/>
              <a:gd name="connsiteX0" fmla="*/ 4779292 w 5049473"/>
              <a:gd name="connsiteY0" fmla="*/ 514738 h 2574391"/>
              <a:gd name="connsiteX1" fmla="*/ 4821292 w 5049473"/>
              <a:gd name="connsiteY1" fmla="*/ 565900 h 2574391"/>
              <a:gd name="connsiteX2" fmla="*/ 4891596 w 5049473"/>
              <a:gd name="connsiteY2" fmla="*/ 551023 h 2574391"/>
              <a:gd name="connsiteX3" fmla="*/ 4895406 w 5049473"/>
              <a:gd name="connsiteY3" fmla="*/ 471195 h 2574391"/>
              <a:gd name="connsiteX4" fmla="*/ 4843880 w 5049473"/>
              <a:gd name="connsiteY4" fmla="*/ 423479 h 2574391"/>
              <a:gd name="connsiteX5" fmla="*/ 4750263 w 5049473"/>
              <a:gd name="connsiteY5" fmla="*/ 427652 h 2574391"/>
              <a:gd name="connsiteX6" fmla="*/ 4684223 w 5049473"/>
              <a:gd name="connsiteY6" fmla="*/ 528435 h 2574391"/>
              <a:gd name="connsiteX7" fmla="*/ 4706720 w 5049473"/>
              <a:gd name="connsiteY7" fmla="*/ 674395 h 2574391"/>
              <a:gd name="connsiteX8" fmla="*/ 4801063 w 5049473"/>
              <a:gd name="connsiteY8" fmla="*/ 739709 h 2574391"/>
              <a:gd name="connsiteX9" fmla="*/ 4915000 w 5049473"/>
              <a:gd name="connsiteY9" fmla="*/ 721385 h 2574391"/>
              <a:gd name="connsiteX10" fmla="*/ 5038190 w 5049473"/>
              <a:gd name="connsiteY10" fmla="*/ 586946 h 2574391"/>
              <a:gd name="connsiteX11" fmla="*/ 5035106 w 5049473"/>
              <a:gd name="connsiteY11" fmla="*/ 445432 h 2574391"/>
              <a:gd name="connsiteX12" fmla="*/ 4960720 w 5049473"/>
              <a:gd name="connsiteY12" fmla="*/ 318795 h 2574391"/>
              <a:gd name="connsiteX13" fmla="*/ 4769676 w 5049473"/>
              <a:gd name="connsiteY13" fmla="*/ 166395 h 2574391"/>
              <a:gd name="connsiteX14" fmla="*/ 4568835 w 5049473"/>
              <a:gd name="connsiteY14" fmla="*/ 72052 h 2574391"/>
              <a:gd name="connsiteX15" fmla="*/ 4264035 w 5049473"/>
              <a:gd name="connsiteY15" fmla="*/ 6738 h 2574391"/>
              <a:gd name="connsiteX16" fmla="*/ 3939822 w 5049473"/>
              <a:gd name="connsiteY16" fmla="*/ 9550 h 2574391"/>
              <a:gd name="connsiteX17" fmla="*/ 3722380 w 5049473"/>
              <a:gd name="connsiteY17" fmla="*/ 72778 h 2574391"/>
              <a:gd name="connsiteX18" fmla="*/ 3547755 w 5049473"/>
              <a:gd name="connsiteY18" fmla="*/ 254932 h 2574391"/>
              <a:gd name="connsiteX19" fmla="*/ 3502035 w 5049473"/>
              <a:gd name="connsiteY19" fmla="*/ 427652 h 2574391"/>
              <a:gd name="connsiteX20" fmla="*/ 3501672 w 5049473"/>
              <a:gd name="connsiteY20" fmla="*/ 560095 h 2574391"/>
              <a:gd name="connsiteX21" fmla="*/ 3554649 w 5049473"/>
              <a:gd name="connsiteY21" fmla="*/ 674395 h 2574391"/>
              <a:gd name="connsiteX22" fmla="*/ 3638106 w 5049473"/>
              <a:gd name="connsiteY22" fmla="*/ 736806 h 2574391"/>
              <a:gd name="connsiteX23" fmla="*/ 3756397 w 5049473"/>
              <a:gd name="connsiteY23" fmla="*/ 759303 h 2574391"/>
              <a:gd name="connsiteX24" fmla="*/ 3886663 w 5049473"/>
              <a:gd name="connsiteY24" fmla="*/ 746966 h 2574391"/>
              <a:gd name="connsiteX25" fmla="*/ 3980643 w 5049473"/>
              <a:gd name="connsiteY25" fmla="*/ 665686 h 2574391"/>
              <a:gd name="connsiteX26" fmla="*/ 4000237 w 5049473"/>
              <a:gd name="connsiteY26" fmla="*/ 584043 h 2574391"/>
              <a:gd name="connsiteX27" fmla="*/ 3943450 w 5049473"/>
              <a:gd name="connsiteY27" fmla="*/ 487160 h 2574391"/>
              <a:gd name="connsiteX28" fmla="*/ 3866706 w 5049473"/>
              <a:gd name="connsiteY28" fmla="*/ 455229 h 2574391"/>
              <a:gd name="connsiteX29" fmla="*/ 3801120 w 5049473"/>
              <a:gd name="connsiteY29" fmla="*/ 466659 h 2574391"/>
              <a:gd name="connsiteX30" fmla="*/ 3763292 w 5049473"/>
              <a:gd name="connsiteY30" fmla="*/ 536509 h 2574391"/>
              <a:gd name="connsiteX31" fmla="*/ 3770005 w 5049473"/>
              <a:gd name="connsiteY31" fmla="*/ 633845 h 2574391"/>
              <a:gd name="connsiteX32" fmla="*/ 3681286 w 5049473"/>
              <a:gd name="connsiteY32" fmla="*/ 546669 h 2574391"/>
              <a:gd name="connsiteX33" fmla="*/ 3668949 w 5049473"/>
              <a:gd name="connsiteY33" fmla="*/ 442166 h 2574391"/>
              <a:gd name="connsiteX34" fmla="*/ 3724285 w 5049473"/>
              <a:gd name="connsiteY34" fmla="*/ 353992 h 2574391"/>
              <a:gd name="connsiteX35" fmla="*/ 3827427 w 5049473"/>
              <a:gd name="connsiteY35" fmla="*/ 318069 h 2574391"/>
              <a:gd name="connsiteX36" fmla="*/ 3959235 w 5049473"/>
              <a:gd name="connsiteY36" fmla="*/ 340566 h 2574391"/>
              <a:gd name="connsiteX37" fmla="*/ 4097120 w 5049473"/>
              <a:gd name="connsiteY37" fmla="*/ 485709 h 2574391"/>
              <a:gd name="connsiteX38" fmla="*/ 4111997 w 5049473"/>
              <a:gd name="connsiteY38" fmla="*/ 627586 h 2574391"/>
              <a:gd name="connsiteX39" fmla="*/ 4060835 w 5049473"/>
              <a:gd name="connsiteY39" fmla="*/ 775995 h 2574391"/>
              <a:gd name="connsiteX40" fmla="*/ 3946897 w 5049473"/>
              <a:gd name="connsiteY40" fmla="*/ 858000 h 2574391"/>
              <a:gd name="connsiteX41" fmla="*/ 3780255 w 5049473"/>
              <a:gd name="connsiteY41" fmla="*/ 892472 h 2574391"/>
              <a:gd name="connsiteX42" fmla="*/ 3567349 w 5049473"/>
              <a:gd name="connsiteY42" fmla="*/ 870338 h 2574391"/>
              <a:gd name="connsiteX43" fmla="*/ 3353626 w 5049473"/>
              <a:gd name="connsiteY43" fmla="*/ 705873 h 2574391"/>
              <a:gd name="connsiteX44" fmla="*/ 3189252 w 5049473"/>
              <a:gd name="connsiteY44" fmla="*/ 389915 h 2574391"/>
              <a:gd name="connsiteX45" fmla="*/ 3013629 w 5049473"/>
              <a:gd name="connsiteY45" fmla="*/ 211389 h 2574391"/>
              <a:gd name="connsiteX46" fmla="*/ 2684880 w 5049473"/>
              <a:gd name="connsiteY46" fmla="*/ 71326 h 2574391"/>
              <a:gd name="connsiteX47" fmla="*/ 2275577 w 5049473"/>
              <a:gd name="connsiteY47" fmla="*/ 28509 h 2574391"/>
              <a:gd name="connsiteX48" fmla="*/ 1745443 w 5049473"/>
              <a:gd name="connsiteY48" fmla="*/ 58626 h 2574391"/>
              <a:gd name="connsiteX49" fmla="*/ 1275906 w 5049473"/>
              <a:gd name="connsiteY49" fmla="*/ 154783 h 2574391"/>
              <a:gd name="connsiteX50" fmla="*/ 969292 w 5049473"/>
              <a:gd name="connsiteY50" fmla="*/ 267995 h 2574391"/>
              <a:gd name="connsiteX51" fmla="*/ 763189 w 5049473"/>
              <a:gd name="connsiteY51" fmla="*/ 427289 h 2574391"/>
              <a:gd name="connsiteX52" fmla="*/ 693520 w 5049473"/>
              <a:gd name="connsiteY52" fmla="*/ 507480 h 2574391"/>
              <a:gd name="connsiteX53" fmla="*/ 664492 w 5049473"/>
              <a:gd name="connsiteY53" fmla="*/ 551023 h 2574391"/>
              <a:gd name="connsiteX54" fmla="*/ 642720 w 5049473"/>
              <a:gd name="connsiteY54" fmla="*/ 616338 h 2574391"/>
              <a:gd name="connsiteX55" fmla="*/ 651792 w 5049473"/>
              <a:gd name="connsiteY55" fmla="*/ 747692 h 2574391"/>
              <a:gd name="connsiteX56" fmla="*/ 700052 w 5049473"/>
              <a:gd name="connsiteY56" fmla="*/ 811192 h 2574391"/>
              <a:gd name="connsiteX57" fmla="*/ 751577 w 5049473"/>
              <a:gd name="connsiteY57" fmla="*/ 811555 h 2574391"/>
              <a:gd name="connsiteX58" fmla="*/ 775889 w 5049473"/>
              <a:gd name="connsiteY58" fmla="*/ 755675 h 2574391"/>
              <a:gd name="connsiteX59" fmla="*/ 764640 w 5049473"/>
              <a:gd name="connsiteY59" fmla="*/ 686006 h 2574391"/>
              <a:gd name="connsiteX60" fmla="*/ 704769 w 5049473"/>
              <a:gd name="connsiteY60" fmla="*/ 651172 h 2574391"/>
              <a:gd name="connsiteX61" fmla="*/ 567246 w 5049473"/>
              <a:gd name="connsiteY61" fmla="*/ 645729 h 2574391"/>
              <a:gd name="connsiteX62" fmla="*/ 468549 w 5049473"/>
              <a:gd name="connsiteY62" fmla="*/ 688909 h 2574391"/>
              <a:gd name="connsiteX63" fmla="*/ 446777 w 5049473"/>
              <a:gd name="connsiteY63" fmla="*/ 761480 h 2574391"/>
              <a:gd name="connsiteX64" fmla="*/ 475806 w 5049473"/>
              <a:gd name="connsiteY64" fmla="*/ 855823 h 2574391"/>
              <a:gd name="connsiteX65" fmla="*/ 533863 w 5049473"/>
              <a:gd name="connsiteY65" fmla="*/ 848566 h 2574391"/>
              <a:gd name="connsiteX66" fmla="*/ 541120 w 5049473"/>
              <a:gd name="connsiteY66" fmla="*/ 826795 h 2574391"/>
              <a:gd name="connsiteX67" fmla="*/ 519349 w 5049473"/>
              <a:gd name="connsiteY67" fmla="*/ 746966 h 2574391"/>
              <a:gd name="connsiteX68" fmla="*/ 497577 w 5049473"/>
              <a:gd name="connsiteY68" fmla="*/ 732452 h 2574391"/>
              <a:gd name="connsiteX69" fmla="*/ 352435 w 5049473"/>
              <a:gd name="connsiteY69" fmla="*/ 739709 h 2574391"/>
              <a:gd name="connsiteX70" fmla="*/ 252286 w 5049473"/>
              <a:gd name="connsiteY70" fmla="*/ 797766 h 2574391"/>
              <a:gd name="connsiteX71" fmla="*/ 192777 w 5049473"/>
              <a:gd name="connsiteY71" fmla="*/ 899366 h 2574391"/>
              <a:gd name="connsiteX72" fmla="*/ 187335 w 5049473"/>
              <a:gd name="connsiteY72" fmla="*/ 1033260 h 2574391"/>
              <a:gd name="connsiteX73" fmla="*/ 218177 w 5049473"/>
              <a:gd name="connsiteY73" fmla="*/ 1077529 h 2574391"/>
              <a:gd name="connsiteX74" fmla="*/ 278049 w 5049473"/>
              <a:gd name="connsiteY74" fmla="*/ 1070272 h 2574391"/>
              <a:gd name="connsiteX75" fmla="*/ 297643 w 5049473"/>
              <a:gd name="connsiteY75" fmla="*/ 1029269 h 2574391"/>
              <a:gd name="connsiteX76" fmla="*/ 260995 w 5049473"/>
              <a:gd name="connsiteY76" fmla="*/ 964318 h 2574391"/>
              <a:gd name="connsiteX77" fmla="*/ 172095 w 5049473"/>
              <a:gd name="connsiteY77" fmla="*/ 958875 h 2574391"/>
              <a:gd name="connsiteX78" fmla="*/ 108957 w 5049473"/>
              <a:gd name="connsiteY78" fmla="*/ 1003143 h 2574391"/>
              <a:gd name="connsiteX79" fmla="*/ 54892 w 5049473"/>
              <a:gd name="connsiteY79" fmla="*/ 1073538 h 2574391"/>
              <a:gd name="connsiteX80" fmla="*/ 14252 w 5049473"/>
              <a:gd name="connsiteY80" fmla="*/ 1163526 h 2574391"/>
              <a:gd name="connsiteX81" fmla="*/ 20783 w 5049473"/>
              <a:gd name="connsiteY81" fmla="*/ 1268755 h 2574391"/>
              <a:gd name="connsiteX82" fmla="*/ 69406 w 5049473"/>
              <a:gd name="connsiteY82" fmla="*/ 1320280 h 2574391"/>
              <a:gd name="connsiteX83" fmla="*/ 112949 w 5049473"/>
              <a:gd name="connsiteY83" fmla="*/ 1349309 h 2574391"/>
              <a:gd name="connsiteX84" fmla="*/ 159032 w 5049473"/>
              <a:gd name="connsiteY84" fmla="*/ 1348583 h 2574391"/>
              <a:gd name="connsiteX85" fmla="*/ 217089 w 5049473"/>
              <a:gd name="connsiteY85" fmla="*/ 1323183 h 2574391"/>
              <a:gd name="connsiteX86" fmla="*/ 199672 w 5049473"/>
              <a:gd name="connsiteY86" fmla="*/ 1249886 h 2574391"/>
              <a:gd name="connsiteX87" fmla="*/ 124197 w 5049473"/>
              <a:gd name="connsiteY87" fmla="*/ 1242992 h 2574391"/>
              <a:gd name="connsiteX88" fmla="*/ 54892 w 5049473"/>
              <a:gd name="connsiteY88" fmla="*/ 1269480 h 2574391"/>
              <a:gd name="connsiteX89" fmla="*/ 33120 w 5049473"/>
              <a:gd name="connsiteY89" fmla="*/ 1305766 h 2574391"/>
              <a:gd name="connsiteX90" fmla="*/ 18606 w 5049473"/>
              <a:gd name="connsiteY90" fmla="*/ 1327538 h 2574391"/>
              <a:gd name="connsiteX91" fmla="*/ 4092 w 5049473"/>
              <a:gd name="connsiteY91" fmla="*/ 1386320 h 2574391"/>
              <a:gd name="connsiteX92" fmla="*/ 3729 w 5049473"/>
              <a:gd name="connsiteY92" fmla="*/ 1442926 h 2574391"/>
              <a:gd name="connsiteX93" fmla="*/ 47635 w 5049473"/>
              <a:gd name="connsiteY93" fmla="*/ 1501709 h 2574391"/>
              <a:gd name="connsiteX94" fmla="*/ 91177 w 5049473"/>
              <a:gd name="connsiteY94" fmla="*/ 1530738 h 2574391"/>
              <a:gd name="connsiteX95" fmla="*/ 127100 w 5049473"/>
              <a:gd name="connsiteY95" fmla="*/ 1575006 h 2574391"/>
              <a:gd name="connsiteX96" fmla="*/ 171006 w 5049473"/>
              <a:gd name="connsiteY96" fmla="*/ 1588795 h 2574391"/>
              <a:gd name="connsiteX97" fmla="*/ 228337 w 5049473"/>
              <a:gd name="connsiteY97" fmla="*/ 1568475 h 2574391"/>
              <a:gd name="connsiteX98" fmla="*/ 236683 w 5049473"/>
              <a:gd name="connsiteY98" fmla="*/ 1490460 h 2574391"/>
              <a:gd name="connsiteX99" fmla="*/ 157217 w 5049473"/>
              <a:gd name="connsiteY99" fmla="*/ 1472318 h 2574391"/>
              <a:gd name="connsiteX100" fmla="*/ 105692 w 5049473"/>
              <a:gd name="connsiteY100" fmla="*/ 1508966 h 2574391"/>
              <a:gd name="connsiteX101" fmla="*/ 105692 w 5049473"/>
              <a:gd name="connsiteY101" fmla="*/ 1704909 h 2574391"/>
              <a:gd name="connsiteX102" fmla="*/ 141615 w 5049473"/>
              <a:gd name="connsiteY102" fmla="*/ 1756072 h 2574391"/>
              <a:gd name="connsiteX103" fmla="*/ 192777 w 5049473"/>
              <a:gd name="connsiteY103" fmla="*/ 1799252 h 2574391"/>
              <a:gd name="connsiteX104" fmla="*/ 250835 w 5049473"/>
              <a:gd name="connsiteY104" fmla="*/ 1835538 h 2574391"/>
              <a:gd name="connsiteX105" fmla="*/ 359692 w 5049473"/>
              <a:gd name="connsiteY105" fmla="*/ 1828280 h 2574391"/>
              <a:gd name="connsiteX106" fmla="*/ 394163 w 5049473"/>
              <a:gd name="connsiteY106" fmla="*/ 1803243 h 2574391"/>
              <a:gd name="connsiteX107" fmla="*/ 410492 w 5049473"/>
              <a:gd name="connsiteY107" fmla="*/ 1704909 h 2574391"/>
              <a:gd name="connsiteX108" fmla="*/ 366949 w 5049473"/>
              <a:gd name="connsiteY108" fmla="*/ 1690395 h 2574391"/>
              <a:gd name="connsiteX109" fmla="*/ 316149 w 5049473"/>
              <a:gd name="connsiteY109" fmla="*/ 1697652 h 2574391"/>
              <a:gd name="connsiteX110" fmla="*/ 279863 w 5049473"/>
              <a:gd name="connsiteY110" fmla="*/ 1726680 h 2574391"/>
              <a:gd name="connsiteX111" fmla="*/ 265349 w 5049473"/>
              <a:gd name="connsiteY111" fmla="*/ 1791995 h 2574391"/>
              <a:gd name="connsiteX112" fmla="*/ 276235 w 5049473"/>
              <a:gd name="connsiteY112" fmla="*/ 1945846 h 2574391"/>
              <a:gd name="connsiteX113" fmla="*/ 331026 w 5049473"/>
              <a:gd name="connsiteY113" fmla="*/ 1991203 h 2574391"/>
              <a:gd name="connsiteX114" fmla="*/ 417749 w 5049473"/>
              <a:gd name="connsiteY114" fmla="*/ 2009709 h 2574391"/>
              <a:gd name="connsiteX115" fmla="*/ 526606 w 5049473"/>
              <a:gd name="connsiteY115" fmla="*/ 2002452 h 2574391"/>
              <a:gd name="connsiteX116" fmla="*/ 555635 w 5049473"/>
              <a:gd name="connsiteY116" fmla="*/ 1980680 h 2574391"/>
              <a:gd name="connsiteX117" fmla="*/ 599177 w 5049473"/>
              <a:gd name="connsiteY117" fmla="*/ 1951652 h 2574391"/>
              <a:gd name="connsiteX118" fmla="*/ 628206 w 5049473"/>
              <a:gd name="connsiteY118" fmla="*/ 1908109 h 2574391"/>
              <a:gd name="connsiteX119" fmla="*/ 613692 w 5049473"/>
              <a:gd name="connsiteY119" fmla="*/ 1842795 h 2574391"/>
              <a:gd name="connsiteX120" fmla="*/ 570149 w 5049473"/>
              <a:gd name="connsiteY120" fmla="*/ 1799252 h 2574391"/>
              <a:gd name="connsiteX121" fmla="*/ 528057 w 5049473"/>
              <a:gd name="connsiteY121" fmla="*/ 1807235 h 2574391"/>
              <a:gd name="connsiteX122" fmla="*/ 481249 w 5049473"/>
              <a:gd name="connsiteY122" fmla="*/ 1905206 h 2574391"/>
              <a:gd name="connsiteX123" fmla="*/ 555635 w 5049473"/>
              <a:gd name="connsiteY123" fmla="*/ 2002452 h 2574391"/>
              <a:gd name="connsiteX124" fmla="*/ 570149 w 5049473"/>
              <a:gd name="connsiteY124" fmla="*/ 2024223 h 2574391"/>
              <a:gd name="connsiteX125" fmla="*/ 700777 w 5049473"/>
              <a:gd name="connsiteY125" fmla="*/ 2075023 h 2574391"/>
              <a:gd name="connsiteX126" fmla="*/ 969292 w 5049473"/>
              <a:gd name="connsiteY126" fmla="*/ 2154852 h 2574391"/>
              <a:gd name="connsiteX127" fmla="*/ 1110534 w 5049473"/>
              <a:gd name="connsiteY127" fmla="*/ 2153673 h 2574391"/>
              <a:gd name="connsiteX128" fmla="*/ 1259033 w 5049473"/>
              <a:gd name="connsiteY128" fmla="*/ 2060237 h 2574391"/>
              <a:gd name="connsiteX129" fmla="*/ 1331514 w 5049473"/>
              <a:gd name="connsiteY129" fmla="*/ 1952559 h 2574391"/>
              <a:gd name="connsiteX130" fmla="*/ 1291418 w 5049473"/>
              <a:gd name="connsiteY130" fmla="*/ 1838440 h 2574391"/>
              <a:gd name="connsiteX131" fmla="*/ 1219482 w 5049473"/>
              <a:gd name="connsiteY131" fmla="*/ 1811498 h 2574391"/>
              <a:gd name="connsiteX132" fmla="*/ 1146820 w 5049473"/>
              <a:gd name="connsiteY132" fmla="*/ 1832272 h 2574391"/>
              <a:gd name="connsiteX133" fmla="*/ 1107177 w 5049473"/>
              <a:gd name="connsiteY133" fmla="*/ 1900852 h 2574391"/>
              <a:gd name="connsiteX134" fmla="*/ 1123506 w 5049473"/>
              <a:gd name="connsiteY134" fmla="*/ 2009709 h 2574391"/>
              <a:gd name="connsiteX135" fmla="*/ 1016282 w 5049473"/>
              <a:gd name="connsiteY135" fmla="*/ 1975782 h 2574391"/>
              <a:gd name="connsiteX136" fmla="*/ 1000679 w 5049473"/>
              <a:gd name="connsiteY136" fmla="*/ 1844972 h 2574391"/>
              <a:gd name="connsiteX137" fmla="*/ 1108629 w 5049473"/>
              <a:gd name="connsiteY137" fmla="*/ 1717337 h 2574391"/>
              <a:gd name="connsiteX138" fmla="*/ 1230549 w 5049473"/>
              <a:gd name="connsiteY138" fmla="*/ 1697652 h 2574391"/>
              <a:gd name="connsiteX139" fmla="*/ 1339406 w 5049473"/>
              <a:gd name="connsiteY139" fmla="*/ 1704909 h 2574391"/>
              <a:gd name="connsiteX140" fmla="*/ 1426492 w 5049473"/>
              <a:gd name="connsiteY140" fmla="*/ 1748452 h 2574391"/>
              <a:gd name="connsiteX141" fmla="*/ 1502692 w 5049473"/>
              <a:gd name="connsiteY141" fmla="*/ 1858760 h 2574391"/>
              <a:gd name="connsiteX142" fmla="*/ 1503417 w 5049473"/>
              <a:gd name="connsiteY142" fmla="*/ 1976326 h 2574391"/>
              <a:gd name="connsiteX143" fmla="*/ 1463866 w 5049473"/>
              <a:gd name="connsiteY143" fmla="*/ 2053615 h 2574391"/>
              <a:gd name="connsiteX144" fmla="*/ 1404720 w 5049473"/>
              <a:gd name="connsiteY144" fmla="*/ 2169366 h 2574391"/>
              <a:gd name="connsiteX145" fmla="*/ 1383675 w 5049473"/>
              <a:gd name="connsiteY145" fmla="*/ 2296185 h 2574391"/>
              <a:gd name="connsiteX146" fmla="*/ 1462415 w 5049473"/>
              <a:gd name="connsiteY146" fmla="*/ 2436973 h 2574391"/>
              <a:gd name="connsiteX147" fmla="*/ 1635044 w 5049473"/>
              <a:gd name="connsiteY147" fmla="*/ 2513718 h 2574391"/>
              <a:gd name="connsiteX148" fmla="*/ 1872352 w 5049473"/>
              <a:gd name="connsiteY148" fmla="*/ 2453937 h 2574391"/>
              <a:gd name="connsiteX149" fmla="*/ 1989192 w 5049473"/>
              <a:gd name="connsiteY149" fmla="*/ 2304621 h 2574391"/>
              <a:gd name="connsiteX150" fmla="*/ 2043349 w 5049473"/>
              <a:gd name="connsiteY150" fmla="*/ 2118566 h 2574391"/>
              <a:gd name="connsiteX151" fmla="*/ 2102495 w 5049473"/>
              <a:gd name="connsiteY151" fmla="*/ 1994469 h 2574391"/>
              <a:gd name="connsiteX152" fmla="*/ 2221512 w 5049473"/>
              <a:gd name="connsiteY152" fmla="*/ 1885975 h 2574391"/>
              <a:gd name="connsiteX153" fmla="*/ 2333362 w 5049473"/>
              <a:gd name="connsiteY153" fmla="*/ 1873365 h 2574391"/>
              <a:gd name="connsiteX154" fmla="*/ 2398949 w 5049473"/>
              <a:gd name="connsiteY154" fmla="*/ 1886338 h 2574391"/>
              <a:gd name="connsiteX155" fmla="*/ 2457006 w 5049473"/>
              <a:gd name="connsiteY155" fmla="*/ 1937138 h 2574391"/>
              <a:gd name="connsiteX156" fmla="*/ 2493292 w 5049473"/>
              <a:gd name="connsiteY156" fmla="*/ 1980680 h 2574391"/>
              <a:gd name="connsiteX157" fmla="*/ 2533387 w 5049473"/>
              <a:gd name="connsiteY157" fmla="*/ 2070850 h 2574391"/>
              <a:gd name="connsiteX158" fmla="*/ 2542550 w 5049473"/>
              <a:gd name="connsiteY158" fmla="*/ 2186783 h 2574391"/>
              <a:gd name="connsiteX159" fmla="*/ 2476600 w 5049473"/>
              <a:gd name="connsiteY159" fmla="*/ 2276772 h 2574391"/>
              <a:gd name="connsiteX160" fmla="*/ 2332092 w 5049473"/>
              <a:gd name="connsiteY160" fmla="*/ 2284845 h 2574391"/>
              <a:gd name="connsiteX161" fmla="*/ 2435144 w 5049473"/>
              <a:gd name="connsiteY161" fmla="*/ 2156666 h 2574391"/>
              <a:gd name="connsiteX162" fmla="*/ 2379899 w 5049473"/>
              <a:gd name="connsiteY162" fmla="*/ 2052435 h 2574391"/>
              <a:gd name="connsiteX163" fmla="*/ 2275577 w 5049473"/>
              <a:gd name="connsiteY163" fmla="*/ 2024223 h 2574391"/>
              <a:gd name="connsiteX164" fmla="*/ 2152206 w 5049473"/>
              <a:gd name="connsiteY164" fmla="*/ 2118566 h 2574391"/>
              <a:gd name="connsiteX165" fmla="*/ 2130435 w 5049473"/>
              <a:gd name="connsiteY165" fmla="*/ 2358052 h 2574391"/>
              <a:gd name="connsiteX166" fmla="*/ 2209265 w 5049473"/>
              <a:gd name="connsiteY166" fmla="*/ 2471898 h 2574391"/>
              <a:gd name="connsiteX167" fmla="*/ 2319120 w 5049473"/>
              <a:gd name="connsiteY167" fmla="*/ 2539480 h 2574391"/>
              <a:gd name="connsiteX168" fmla="*/ 2532662 w 5049473"/>
              <a:gd name="connsiteY168" fmla="*/ 2572682 h 2574391"/>
              <a:gd name="connsiteX169" fmla="*/ 2587635 w 5049473"/>
              <a:gd name="connsiteY169" fmla="*/ 2488680 h 2574391"/>
              <a:gd name="connsiteX170" fmla="*/ 2594892 w 5049473"/>
              <a:gd name="connsiteY170" fmla="*/ 2416109 h 2574391"/>
              <a:gd name="connsiteX171" fmla="*/ 2790835 w 5049473"/>
              <a:gd name="connsiteY171" fmla="*/ 2459652 h 2574391"/>
              <a:gd name="connsiteX172" fmla="*/ 2767612 w 5049473"/>
              <a:gd name="connsiteY172" fmla="*/ 2272145 h 2574391"/>
              <a:gd name="connsiteX173" fmla="*/ 2980246 w 5049473"/>
              <a:gd name="connsiteY173" fmla="*/ 2288837 h 2574391"/>
              <a:gd name="connsiteX174" fmla="*/ 2916474 w 5049473"/>
              <a:gd name="connsiteY174" fmla="*/ 2071576 h 2574391"/>
              <a:gd name="connsiteX175" fmla="*/ 3146435 w 5049473"/>
              <a:gd name="connsiteY175" fmla="*/ 2045995 h 2574391"/>
              <a:gd name="connsiteX176" fmla="*/ 3023063 w 5049473"/>
              <a:gd name="connsiteY176" fmla="*/ 1850052 h 2574391"/>
              <a:gd name="connsiteX177" fmla="*/ 3251300 w 5049473"/>
              <a:gd name="connsiteY177" fmla="*/ 1833179 h 2574391"/>
              <a:gd name="connsiteX178" fmla="*/ 3091099 w 5049473"/>
              <a:gd name="connsiteY178" fmla="*/ 1654109 h 2574391"/>
              <a:gd name="connsiteX179" fmla="*/ 3298835 w 5049473"/>
              <a:gd name="connsiteY179" fmla="*/ 1574280 h 2574391"/>
              <a:gd name="connsiteX180" fmla="*/ 3119402 w 5049473"/>
              <a:gd name="connsiteY180" fmla="*/ 1427233 h 2574391"/>
              <a:gd name="connsiteX181" fmla="*/ 3313349 w 5049473"/>
              <a:gd name="connsiteY181" fmla="*/ 1269480 h 2574391"/>
              <a:gd name="connsiteX182" fmla="*/ 3097993 w 5049473"/>
              <a:gd name="connsiteY182" fmla="*/ 1179401 h 2574391"/>
              <a:gd name="connsiteX183" fmla="*/ 3255292 w 5049473"/>
              <a:gd name="connsiteY183" fmla="*/ 1000966 h 2574391"/>
              <a:gd name="connsiteX184" fmla="*/ 3028325 w 5049473"/>
              <a:gd name="connsiteY184" fmla="*/ 929937 h 2574391"/>
              <a:gd name="connsiteX185" fmla="*/ 3131920 w 5049473"/>
              <a:gd name="connsiteY185" fmla="*/ 710680 h 2574391"/>
              <a:gd name="connsiteX186" fmla="*/ 2892435 w 5049473"/>
              <a:gd name="connsiteY186" fmla="*/ 652623 h 2574391"/>
              <a:gd name="connsiteX187" fmla="*/ 2976527 w 5049473"/>
              <a:gd name="connsiteY187" fmla="*/ 470741 h 2574391"/>
              <a:gd name="connsiteX188" fmla="*/ 2736950 w 5049473"/>
              <a:gd name="connsiteY188" fmla="*/ 453233 h 2574391"/>
              <a:gd name="connsiteX189" fmla="*/ 2725520 w 5049473"/>
              <a:gd name="connsiteY189" fmla="*/ 297023 h 2574391"/>
              <a:gd name="connsiteX190" fmla="*/ 2711006 w 5049473"/>
              <a:gd name="connsiteY190" fmla="*/ 238966 h 2574391"/>
              <a:gd name="connsiteX0" fmla="*/ 4779292 w 5049473"/>
              <a:gd name="connsiteY0" fmla="*/ 514738 h 2574391"/>
              <a:gd name="connsiteX1" fmla="*/ 4821292 w 5049473"/>
              <a:gd name="connsiteY1" fmla="*/ 565900 h 2574391"/>
              <a:gd name="connsiteX2" fmla="*/ 4891596 w 5049473"/>
              <a:gd name="connsiteY2" fmla="*/ 551023 h 2574391"/>
              <a:gd name="connsiteX3" fmla="*/ 4895406 w 5049473"/>
              <a:gd name="connsiteY3" fmla="*/ 471195 h 2574391"/>
              <a:gd name="connsiteX4" fmla="*/ 4843880 w 5049473"/>
              <a:gd name="connsiteY4" fmla="*/ 423479 h 2574391"/>
              <a:gd name="connsiteX5" fmla="*/ 4750263 w 5049473"/>
              <a:gd name="connsiteY5" fmla="*/ 427652 h 2574391"/>
              <a:gd name="connsiteX6" fmla="*/ 4684223 w 5049473"/>
              <a:gd name="connsiteY6" fmla="*/ 528435 h 2574391"/>
              <a:gd name="connsiteX7" fmla="*/ 4706720 w 5049473"/>
              <a:gd name="connsiteY7" fmla="*/ 674395 h 2574391"/>
              <a:gd name="connsiteX8" fmla="*/ 4801063 w 5049473"/>
              <a:gd name="connsiteY8" fmla="*/ 739709 h 2574391"/>
              <a:gd name="connsiteX9" fmla="*/ 4915000 w 5049473"/>
              <a:gd name="connsiteY9" fmla="*/ 721385 h 2574391"/>
              <a:gd name="connsiteX10" fmla="*/ 5038190 w 5049473"/>
              <a:gd name="connsiteY10" fmla="*/ 586946 h 2574391"/>
              <a:gd name="connsiteX11" fmla="*/ 5035106 w 5049473"/>
              <a:gd name="connsiteY11" fmla="*/ 445432 h 2574391"/>
              <a:gd name="connsiteX12" fmla="*/ 4960720 w 5049473"/>
              <a:gd name="connsiteY12" fmla="*/ 318795 h 2574391"/>
              <a:gd name="connsiteX13" fmla="*/ 4769676 w 5049473"/>
              <a:gd name="connsiteY13" fmla="*/ 166395 h 2574391"/>
              <a:gd name="connsiteX14" fmla="*/ 4568835 w 5049473"/>
              <a:gd name="connsiteY14" fmla="*/ 72052 h 2574391"/>
              <a:gd name="connsiteX15" fmla="*/ 4264035 w 5049473"/>
              <a:gd name="connsiteY15" fmla="*/ 6738 h 2574391"/>
              <a:gd name="connsiteX16" fmla="*/ 3939822 w 5049473"/>
              <a:gd name="connsiteY16" fmla="*/ 9550 h 2574391"/>
              <a:gd name="connsiteX17" fmla="*/ 3722380 w 5049473"/>
              <a:gd name="connsiteY17" fmla="*/ 72778 h 2574391"/>
              <a:gd name="connsiteX18" fmla="*/ 3547755 w 5049473"/>
              <a:gd name="connsiteY18" fmla="*/ 254932 h 2574391"/>
              <a:gd name="connsiteX19" fmla="*/ 3502035 w 5049473"/>
              <a:gd name="connsiteY19" fmla="*/ 427652 h 2574391"/>
              <a:gd name="connsiteX20" fmla="*/ 3501672 w 5049473"/>
              <a:gd name="connsiteY20" fmla="*/ 560095 h 2574391"/>
              <a:gd name="connsiteX21" fmla="*/ 3554649 w 5049473"/>
              <a:gd name="connsiteY21" fmla="*/ 674395 h 2574391"/>
              <a:gd name="connsiteX22" fmla="*/ 3638106 w 5049473"/>
              <a:gd name="connsiteY22" fmla="*/ 736806 h 2574391"/>
              <a:gd name="connsiteX23" fmla="*/ 3756397 w 5049473"/>
              <a:gd name="connsiteY23" fmla="*/ 759303 h 2574391"/>
              <a:gd name="connsiteX24" fmla="*/ 3886663 w 5049473"/>
              <a:gd name="connsiteY24" fmla="*/ 746966 h 2574391"/>
              <a:gd name="connsiteX25" fmla="*/ 3980643 w 5049473"/>
              <a:gd name="connsiteY25" fmla="*/ 665686 h 2574391"/>
              <a:gd name="connsiteX26" fmla="*/ 4000237 w 5049473"/>
              <a:gd name="connsiteY26" fmla="*/ 584043 h 2574391"/>
              <a:gd name="connsiteX27" fmla="*/ 3943450 w 5049473"/>
              <a:gd name="connsiteY27" fmla="*/ 487160 h 2574391"/>
              <a:gd name="connsiteX28" fmla="*/ 3866706 w 5049473"/>
              <a:gd name="connsiteY28" fmla="*/ 455229 h 2574391"/>
              <a:gd name="connsiteX29" fmla="*/ 3801120 w 5049473"/>
              <a:gd name="connsiteY29" fmla="*/ 466659 h 2574391"/>
              <a:gd name="connsiteX30" fmla="*/ 3763292 w 5049473"/>
              <a:gd name="connsiteY30" fmla="*/ 536509 h 2574391"/>
              <a:gd name="connsiteX31" fmla="*/ 3770005 w 5049473"/>
              <a:gd name="connsiteY31" fmla="*/ 633845 h 2574391"/>
              <a:gd name="connsiteX32" fmla="*/ 3681286 w 5049473"/>
              <a:gd name="connsiteY32" fmla="*/ 546669 h 2574391"/>
              <a:gd name="connsiteX33" fmla="*/ 3668949 w 5049473"/>
              <a:gd name="connsiteY33" fmla="*/ 442166 h 2574391"/>
              <a:gd name="connsiteX34" fmla="*/ 3724285 w 5049473"/>
              <a:gd name="connsiteY34" fmla="*/ 353992 h 2574391"/>
              <a:gd name="connsiteX35" fmla="*/ 3827427 w 5049473"/>
              <a:gd name="connsiteY35" fmla="*/ 318069 h 2574391"/>
              <a:gd name="connsiteX36" fmla="*/ 3959235 w 5049473"/>
              <a:gd name="connsiteY36" fmla="*/ 340566 h 2574391"/>
              <a:gd name="connsiteX37" fmla="*/ 4097120 w 5049473"/>
              <a:gd name="connsiteY37" fmla="*/ 485709 h 2574391"/>
              <a:gd name="connsiteX38" fmla="*/ 4111997 w 5049473"/>
              <a:gd name="connsiteY38" fmla="*/ 627586 h 2574391"/>
              <a:gd name="connsiteX39" fmla="*/ 4060835 w 5049473"/>
              <a:gd name="connsiteY39" fmla="*/ 775995 h 2574391"/>
              <a:gd name="connsiteX40" fmla="*/ 3946897 w 5049473"/>
              <a:gd name="connsiteY40" fmla="*/ 858000 h 2574391"/>
              <a:gd name="connsiteX41" fmla="*/ 3780255 w 5049473"/>
              <a:gd name="connsiteY41" fmla="*/ 892472 h 2574391"/>
              <a:gd name="connsiteX42" fmla="*/ 3567349 w 5049473"/>
              <a:gd name="connsiteY42" fmla="*/ 870338 h 2574391"/>
              <a:gd name="connsiteX43" fmla="*/ 3353626 w 5049473"/>
              <a:gd name="connsiteY43" fmla="*/ 705873 h 2574391"/>
              <a:gd name="connsiteX44" fmla="*/ 3189252 w 5049473"/>
              <a:gd name="connsiteY44" fmla="*/ 389915 h 2574391"/>
              <a:gd name="connsiteX45" fmla="*/ 3013629 w 5049473"/>
              <a:gd name="connsiteY45" fmla="*/ 211389 h 2574391"/>
              <a:gd name="connsiteX46" fmla="*/ 2684880 w 5049473"/>
              <a:gd name="connsiteY46" fmla="*/ 71326 h 2574391"/>
              <a:gd name="connsiteX47" fmla="*/ 2275577 w 5049473"/>
              <a:gd name="connsiteY47" fmla="*/ 28509 h 2574391"/>
              <a:gd name="connsiteX48" fmla="*/ 1745443 w 5049473"/>
              <a:gd name="connsiteY48" fmla="*/ 58626 h 2574391"/>
              <a:gd name="connsiteX49" fmla="*/ 1275906 w 5049473"/>
              <a:gd name="connsiteY49" fmla="*/ 154783 h 2574391"/>
              <a:gd name="connsiteX50" fmla="*/ 969292 w 5049473"/>
              <a:gd name="connsiteY50" fmla="*/ 267995 h 2574391"/>
              <a:gd name="connsiteX51" fmla="*/ 763189 w 5049473"/>
              <a:gd name="connsiteY51" fmla="*/ 427289 h 2574391"/>
              <a:gd name="connsiteX52" fmla="*/ 693520 w 5049473"/>
              <a:gd name="connsiteY52" fmla="*/ 507480 h 2574391"/>
              <a:gd name="connsiteX53" fmla="*/ 664492 w 5049473"/>
              <a:gd name="connsiteY53" fmla="*/ 551023 h 2574391"/>
              <a:gd name="connsiteX54" fmla="*/ 642720 w 5049473"/>
              <a:gd name="connsiteY54" fmla="*/ 616338 h 2574391"/>
              <a:gd name="connsiteX55" fmla="*/ 651792 w 5049473"/>
              <a:gd name="connsiteY55" fmla="*/ 747692 h 2574391"/>
              <a:gd name="connsiteX56" fmla="*/ 700052 w 5049473"/>
              <a:gd name="connsiteY56" fmla="*/ 811192 h 2574391"/>
              <a:gd name="connsiteX57" fmla="*/ 751577 w 5049473"/>
              <a:gd name="connsiteY57" fmla="*/ 811555 h 2574391"/>
              <a:gd name="connsiteX58" fmla="*/ 775889 w 5049473"/>
              <a:gd name="connsiteY58" fmla="*/ 755675 h 2574391"/>
              <a:gd name="connsiteX59" fmla="*/ 764640 w 5049473"/>
              <a:gd name="connsiteY59" fmla="*/ 686006 h 2574391"/>
              <a:gd name="connsiteX60" fmla="*/ 704769 w 5049473"/>
              <a:gd name="connsiteY60" fmla="*/ 651172 h 2574391"/>
              <a:gd name="connsiteX61" fmla="*/ 567246 w 5049473"/>
              <a:gd name="connsiteY61" fmla="*/ 645729 h 2574391"/>
              <a:gd name="connsiteX62" fmla="*/ 468549 w 5049473"/>
              <a:gd name="connsiteY62" fmla="*/ 688909 h 2574391"/>
              <a:gd name="connsiteX63" fmla="*/ 446777 w 5049473"/>
              <a:gd name="connsiteY63" fmla="*/ 761480 h 2574391"/>
              <a:gd name="connsiteX64" fmla="*/ 475806 w 5049473"/>
              <a:gd name="connsiteY64" fmla="*/ 855823 h 2574391"/>
              <a:gd name="connsiteX65" fmla="*/ 533863 w 5049473"/>
              <a:gd name="connsiteY65" fmla="*/ 848566 h 2574391"/>
              <a:gd name="connsiteX66" fmla="*/ 541120 w 5049473"/>
              <a:gd name="connsiteY66" fmla="*/ 826795 h 2574391"/>
              <a:gd name="connsiteX67" fmla="*/ 519349 w 5049473"/>
              <a:gd name="connsiteY67" fmla="*/ 746966 h 2574391"/>
              <a:gd name="connsiteX68" fmla="*/ 497577 w 5049473"/>
              <a:gd name="connsiteY68" fmla="*/ 732452 h 2574391"/>
              <a:gd name="connsiteX69" fmla="*/ 352435 w 5049473"/>
              <a:gd name="connsiteY69" fmla="*/ 739709 h 2574391"/>
              <a:gd name="connsiteX70" fmla="*/ 252286 w 5049473"/>
              <a:gd name="connsiteY70" fmla="*/ 797766 h 2574391"/>
              <a:gd name="connsiteX71" fmla="*/ 192777 w 5049473"/>
              <a:gd name="connsiteY71" fmla="*/ 899366 h 2574391"/>
              <a:gd name="connsiteX72" fmla="*/ 187335 w 5049473"/>
              <a:gd name="connsiteY72" fmla="*/ 1033260 h 2574391"/>
              <a:gd name="connsiteX73" fmla="*/ 218177 w 5049473"/>
              <a:gd name="connsiteY73" fmla="*/ 1077529 h 2574391"/>
              <a:gd name="connsiteX74" fmla="*/ 278049 w 5049473"/>
              <a:gd name="connsiteY74" fmla="*/ 1070272 h 2574391"/>
              <a:gd name="connsiteX75" fmla="*/ 297643 w 5049473"/>
              <a:gd name="connsiteY75" fmla="*/ 1029269 h 2574391"/>
              <a:gd name="connsiteX76" fmla="*/ 260995 w 5049473"/>
              <a:gd name="connsiteY76" fmla="*/ 964318 h 2574391"/>
              <a:gd name="connsiteX77" fmla="*/ 172095 w 5049473"/>
              <a:gd name="connsiteY77" fmla="*/ 958875 h 2574391"/>
              <a:gd name="connsiteX78" fmla="*/ 108957 w 5049473"/>
              <a:gd name="connsiteY78" fmla="*/ 1003143 h 2574391"/>
              <a:gd name="connsiteX79" fmla="*/ 54892 w 5049473"/>
              <a:gd name="connsiteY79" fmla="*/ 1073538 h 2574391"/>
              <a:gd name="connsiteX80" fmla="*/ 14252 w 5049473"/>
              <a:gd name="connsiteY80" fmla="*/ 1163526 h 2574391"/>
              <a:gd name="connsiteX81" fmla="*/ 20783 w 5049473"/>
              <a:gd name="connsiteY81" fmla="*/ 1268755 h 2574391"/>
              <a:gd name="connsiteX82" fmla="*/ 69406 w 5049473"/>
              <a:gd name="connsiteY82" fmla="*/ 1320280 h 2574391"/>
              <a:gd name="connsiteX83" fmla="*/ 112949 w 5049473"/>
              <a:gd name="connsiteY83" fmla="*/ 1349309 h 2574391"/>
              <a:gd name="connsiteX84" fmla="*/ 159032 w 5049473"/>
              <a:gd name="connsiteY84" fmla="*/ 1348583 h 2574391"/>
              <a:gd name="connsiteX85" fmla="*/ 217089 w 5049473"/>
              <a:gd name="connsiteY85" fmla="*/ 1323183 h 2574391"/>
              <a:gd name="connsiteX86" fmla="*/ 199672 w 5049473"/>
              <a:gd name="connsiteY86" fmla="*/ 1249886 h 2574391"/>
              <a:gd name="connsiteX87" fmla="*/ 124197 w 5049473"/>
              <a:gd name="connsiteY87" fmla="*/ 1242992 h 2574391"/>
              <a:gd name="connsiteX88" fmla="*/ 54892 w 5049473"/>
              <a:gd name="connsiteY88" fmla="*/ 1269480 h 2574391"/>
              <a:gd name="connsiteX89" fmla="*/ 33120 w 5049473"/>
              <a:gd name="connsiteY89" fmla="*/ 1305766 h 2574391"/>
              <a:gd name="connsiteX90" fmla="*/ 18606 w 5049473"/>
              <a:gd name="connsiteY90" fmla="*/ 1327538 h 2574391"/>
              <a:gd name="connsiteX91" fmla="*/ 4092 w 5049473"/>
              <a:gd name="connsiteY91" fmla="*/ 1386320 h 2574391"/>
              <a:gd name="connsiteX92" fmla="*/ 3729 w 5049473"/>
              <a:gd name="connsiteY92" fmla="*/ 1442926 h 2574391"/>
              <a:gd name="connsiteX93" fmla="*/ 47635 w 5049473"/>
              <a:gd name="connsiteY93" fmla="*/ 1501709 h 2574391"/>
              <a:gd name="connsiteX94" fmla="*/ 91177 w 5049473"/>
              <a:gd name="connsiteY94" fmla="*/ 1530738 h 2574391"/>
              <a:gd name="connsiteX95" fmla="*/ 127100 w 5049473"/>
              <a:gd name="connsiteY95" fmla="*/ 1575006 h 2574391"/>
              <a:gd name="connsiteX96" fmla="*/ 171006 w 5049473"/>
              <a:gd name="connsiteY96" fmla="*/ 1588795 h 2574391"/>
              <a:gd name="connsiteX97" fmla="*/ 228337 w 5049473"/>
              <a:gd name="connsiteY97" fmla="*/ 1568475 h 2574391"/>
              <a:gd name="connsiteX98" fmla="*/ 236683 w 5049473"/>
              <a:gd name="connsiteY98" fmla="*/ 1490460 h 2574391"/>
              <a:gd name="connsiteX99" fmla="*/ 157217 w 5049473"/>
              <a:gd name="connsiteY99" fmla="*/ 1472318 h 2574391"/>
              <a:gd name="connsiteX100" fmla="*/ 105692 w 5049473"/>
              <a:gd name="connsiteY100" fmla="*/ 1508966 h 2574391"/>
              <a:gd name="connsiteX101" fmla="*/ 105692 w 5049473"/>
              <a:gd name="connsiteY101" fmla="*/ 1704909 h 2574391"/>
              <a:gd name="connsiteX102" fmla="*/ 141615 w 5049473"/>
              <a:gd name="connsiteY102" fmla="*/ 1756072 h 2574391"/>
              <a:gd name="connsiteX103" fmla="*/ 192777 w 5049473"/>
              <a:gd name="connsiteY103" fmla="*/ 1799252 h 2574391"/>
              <a:gd name="connsiteX104" fmla="*/ 250835 w 5049473"/>
              <a:gd name="connsiteY104" fmla="*/ 1835538 h 2574391"/>
              <a:gd name="connsiteX105" fmla="*/ 359692 w 5049473"/>
              <a:gd name="connsiteY105" fmla="*/ 1828280 h 2574391"/>
              <a:gd name="connsiteX106" fmla="*/ 394163 w 5049473"/>
              <a:gd name="connsiteY106" fmla="*/ 1803243 h 2574391"/>
              <a:gd name="connsiteX107" fmla="*/ 410492 w 5049473"/>
              <a:gd name="connsiteY107" fmla="*/ 1704909 h 2574391"/>
              <a:gd name="connsiteX108" fmla="*/ 366949 w 5049473"/>
              <a:gd name="connsiteY108" fmla="*/ 1690395 h 2574391"/>
              <a:gd name="connsiteX109" fmla="*/ 316149 w 5049473"/>
              <a:gd name="connsiteY109" fmla="*/ 1697652 h 2574391"/>
              <a:gd name="connsiteX110" fmla="*/ 279863 w 5049473"/>
              <a:gd name="connsiteY110" fmla="*/ 1726680 h 2574391"/>
              <a:gd name="connsiteX111" fmla="*/ 265349 w 5049473"/>
              <a:gd name="connsiteY111" fmla="*/ 1791995 h 2574391"/>
              <a:gd name="connsiteX112" fmla="*/ 276235 w 5049473"/>
              <a:gd name="connsiteY112" fmla="*/ 1945846 h 2574391"/>
              <a:gd name="connsiteX113" fmla="*/ 331026 w 5049473"/>
              <a:gd name="connsiteY113" fmla="*/ 1991203 h 2574391"/>
              <a:gd name="connsiteX114" fmla="*/ 417749 w 5049473"/>
              <a:gd name="connsiteY114" fmla="*/ 2009709 h 2574391"/>
              <a:gd name="connsiteX115" fmla="*/ 526606 w 5049473"/>
              <a:gd name="connsiteY115" fmla="*/ 2002452 h 2574391"/>
              <a:gd name="connsiteX116" fmla="*/ 555635 w 5049473"/>
              <a:gd name="connsiteY116" fmla="*/ 1980680 h 2574391"/>
              <a:gd name="connsiteX117" fmla="*/ 599177 w 5049473"/>
              <a:gd name="connsiteY117" fmla="*/ 1951652 h 2574391"/>
              <a:gd name="connsiteX118" fmla="*/ 628206 w 5049473"/>
              <a:gd name="connsiteY118" fmla="*/ 1908109 h 2574391"/>
              <a:gd name="connsiteX119" fmla="*/ 613692 w 5049473"/>
              <a:gd name="connsiteY119" fmla="*/ 1842795 h 2574391"/>
              <a:gd name="connsiteX120" fmla="*/ 570149 w 5049473"/>
              <a:gd name="connsiteY120" fmla="*/ 1799252 h 2574391"/>
              <a:gd name="connsiteX121" fmla="*/ 528057 w 5049473"/>
              <a:gd name="connsiteY121" fmla="*/ 1807235 h 2574391"/>
              <a:gd name="connsiteX122" fmla="*/ 481249 w 5049473"/>
              <a:gd name="connsiteY122" fmla="*/ 1905206 h 2574391"/>
              <a:gd name="connsiteX123" fmla="*/ 555635 w 5049473"/>
              <a:gd name="connsiteY123" fmla="*/ 2002452 h 2574391"/>
              <a:gd name="connsiteX124" fmla="*/ 570149 w 5049473"/>
              <a:gd name="connsiteY124" fmla="*/ 2024223 h 2574391"/>
              <a:gd name="connsiteX125" fmla="*/ 700777 w 5049473"/>
              <a:gd name="connsiteY125" fmla="*/ 2075023 h 2574391"/>
              <a:gd name="connsiteX126" fmla="*/ 969292 w 5049473"/>
              <a:gd name="connsiteY126" fmla="*/ 2154852 h 2574391"/>
              <a:gd name="connsiteX127" fmla="*/ 1110534 w 5049473"/>
              <a:gd name="connsiteY127" fmla="*/ 2153673 h 2574391"/>
              <a:gd name="connsiteX128" fmla="*/ 1259033 w 5049473"/>
              <a:gd name="connsiteY128" fmla="*/ 2060237 h 2574391"/>
              <a:gd name="connsiteX129" fmla="*/ 1331514 w 5049473"/>
              <a:gd name="connsiteY129" fmla="*/ 1952559 h 2574391"/>
              <a:gd name="connsiteX130" fmla="*/ 1291418 w 5049473"/>
              <a:gd name="connsiteY130" fmla="*/ 1838440 h 2574391"/>
              <a:gd name="connsiteX131" fmla="*/ 1219482 w 5049473"/>
              <a:gd name="connsiteY131" fmla="*/ 1811498 h 2574391"/>
              <a:gd name="connsiteX132" fmla="*/ 1146820 w 5049473"/>
              <a:gd name="connsiteY132" fmla="*/ 1832272 h 2574391"/>
              <a:gd name="connsiteX133" fmla="*/ 1107177 w 5049473"/>
              <a:gd name="connsiteY133" fmla="*/ 1900852 h 2574391"/>
              <a:gd name="connsiteX134" fmla="*/ 1123506 w 5049473"/>
              <a:gd name="connsiteY134" fmla="*/ 2009709 h 2574391"/>
              <a:gd name="connsiteX135" fmla="*/ 1016282 w 5049473"/>
              <a:gd name="connsiteY135" fmla="*/ 1975782 h 2574391"/>
              <a:gd name="connsiteX136" fmla="*/ 1000679 w 5049473"/>
              <a:gd name="connsiteY136" fmla="*/ 1844972 h 2574391"/>
              <a:gd name="connsiteX137" fmla="*/ 1108629 w 5049473"/>
              <a:gd name="connsiteY137" fmla="*/ 1717337 h 2574391"/>
              <a:gd name="connsiteX138" fmla="*/ 1230549 w 5049473"/>
              <a:gd name="connsiteY138" fmla="*/ 1697652 h 2574391"/>
              <a:gd name="connsiteX139" fmla="*/ 1339406 w 5049473"/>
              <a:gd name="connsiteY139" fmla="*/ 1704909 h 2574391"/>
              <a:gd name="connsiteX140" fmla="*/ 1426492 w 5049473"/>
              <a:gd name="connsiteY140" fmla="*/ 1748452 h 2574391"/>
              <a:gd name="connsiteX141" fmla="*/ 1502692 w 5049473"/>
              <a:gd name="connsiteY141" fmla="*/ 1858760 h 2574391"/>
              <a:gd name="connsiteX142" fmla="*/ 1503417 w 5049473"/>
              <a:gd name="connsiteY142" fmla="*/ 1976326 h 2574391"/>
              <a:gd name="connsiteX143" fmla="*/ 1463866 w 5049473"/>
              <a:gd name="connsiteY143" fmla="*/ 2053615 h 2574391"/>
              <a:gd name="connsiteX144" fmla="*/ 1404720 w 5049473"/>
              <a:gd name="connsiteY144" fmla="*/ 2169366 h 2574391"/>
              <a:gd name="connsiteX145" fmla="*/ 1383675 w 5049473"/>
              <a:gd name="connsiteY145" fmla="*/ 2296185 h 2574391"/>
              <a:gd name="connsiteX146" fmla="*/ 1466225 w 5049473"/>
              <a:gd name="connsiteY146" fmla="*/ 2416018 h 2574391"/>
              <a:gd name="connsiteX147" fmla="*/ 1635044 w 5049473"/>
              <a:gd name="connsiteY147" fmla="*/ 2513718 h 2574391"/>
              <a:gd name="connsiteX148" fmla="*/ 1872352 w 5049473"/>
              <a:gd name="connsiteY148" fmla="*/ 2453937 h 2574391"/>
              <a:gd name="connsiteX149" fmla="*/ 1989192 w 5049473"/>
              <a:gd name="connsiteY149" fmla="*/ 2304621 h 2574391"/>
              <a:gd name="connsiteX150" fmla="*/ 2043349 w 5049473"/>
              <a:gd name="connsiteY150" fmla="*/ 2118566 h 2574391"/>
              <a:gd name="connsiteX151" fmla="*/ 2102495 w 5049473"/>
              <a:gd name="connsiteY151" fmla="*/ 1994469 h 2574391"/>
              <a:gd name="connsiteX152" fmla="*/ 2221512 w 5049473"/>
              <a:gd name="connsiteY152" fmla="*/ 1885975 h 2574391"/>
              <a:gd name="connsiteX153" fmla="*/ 2333362 w 5049473"/>
              <a:gd name="connsiteY153" fmla="*/ 1873365 h 2574391"/>
              <a:gd name="connsiteX154" fmla="*/ 2398949 w 5049473"/>
              <a:gd name="connsiteY154" fmla="*/ 1886338 h 2574391"/>
              <a:gd name="connsiteX155" fmla="*/ 2457006 w 5049473"/>
              <a:gd name="connsiteY155" fmla="*/ 1937138 h 2574391"/>
              <a:gd name="connsiteX156" fmla="*/ 2493292 w 5049473"/>
              <a:gd name="connsiteY156" fmla="*/ 1980680 h 2574391"/>
              <a:gd name="connsiteX157" fmla="*/ 2533387 w 5049473"/>
              <a:gd name="connsiteY157" fmla="*/ 2070850 h 2574391"/>
              <a:gd name="connsiteX158" fmla="*/ 2542550 w 5049473"/>
              <a:gd name="connsiteY158" fmla="*/ 2186783 h 2574391"/>
              <a:gd name="connsiteX159" fmla="*/ 2476600 w 5049473"/>
              <a:gd name="connsiteY159" fmla="*/ 2276772 h 2574391"/>
              <a:gd name="connsiteX160" fmla="*/ 2332092 w 5049473"/>
              <a:gd name="connsiteY160" fmla="*/ 2284845 h 2574391"/>
              <a:gd name="connsiteX161" fmla="*/ 2435144 w 5049473"/>
              <a:gd name="connsiteY161" fmla="*/ 2156666 h 2574391"/>
              <a:gd name="connsiteX162" fmla="*/ 2379899 w 5049473"/>
              <a:gd name="connsiteY162" fmla="*/ 2052435 h 2574391"/>
              <a:gd name="connsiteX163" fmla="*/ 2275577 w 5049473"/>
              <a:gd name="connsiteY163" fmla="*/ 2024223 h 2574391"/>
              <a:gd name="connsiteX164" fmla="*/ 2152206 w 5049473"/>
              <a:gd name="connsiteY164" fmla="*/ 2118566 h 2574391"/>
              <a:gd name="connsiteX165" fmla="*/ 2130435 w 5049473"/>
              <a:gd name="connsiteY165" fmla="*/ 2358052 h 2574391"/>
              <a:gd name="connsiteX166" fmla="*/ 2209265 w 5049473"/>
              <a:gd name="connsiteY166" fmla="*/ 2471898 h 2574391"/>
              <a:gd name="connsiteX167" fmla="*/ 2319120 w 5049473"/>
              <a:gd name="connsiteY167" fmla="*/ 2539480 h 2574391"/>
              <a:gd name="connsiteX168" fmla="*/ 2532662 w 5049473"/>
              <a:gd name="connsiteY168" fmla="*/ 2572682 h 2574391"/>
              <a:gd name="connsiteX169" fmla="*/ 2587635 w 5049473"/>
              <a:gd name="connsiteY169" fmla="*/ 2488680 h 2574391"/>
              <a:gd name="connsiteX170" fmla="*/ 2594892 w 5049473"/>
              <a:gd name="connsiteY170" fmla="*/ 2416109 h 2574391"/>
              <a:gd name="connsiteX171" fmla="*/ 2790835 w 5049473"/>
              <a:gd name="connsiteY171" fmla="*/ 2459652 h 2574391"/>
              <a:gd name="connsiteX172" fmla="*/ 2767612 w 5049473"/>
              <a:gd name="connsiteY172" fmla="*/ 2272145 h 2574391"/>
              <a:gd name="connsiteX173" fmla="*/ 2980246 w 5049473"/>
              <a:gd name="connsiteY173" fmla="*/ 2288837 h 2574391"/>
              <a:gd name="connsiteX174" fmla="*/ 2916474 w 5049473"/>
              <a:gd name="connsiteY174" fmla="*/ 2071576 h 2574391"/>
              <a:gd name="connsiteX175" fmla="*/ 3146435 w 5049473"/>
              <a:gd name="connsiteY175" fmla="*/ 2045995 h 2574391"/>
              <a:gd name="connsiteX176" fmla="*/ 3023063 w 5049473"/>
              <a:gd name="connsiteY176" fmla="*/ 1850052 h 2574391"/>
              <a:gd name="connsiteX177" fmla="*/ 3251300 w 5049473"/>
              <a:gd name="connsiteY177" fmla="*/ 1833179 h 2574391"/>
              <a:gd name="connsiteX178" fmla="*/ 3091099 w 5049473"/>
              <a:gd name="connsiteY178" fmla="*/ 1654109 h 2574391"/>
              <a:gd name="connsiteX179" fmla="*/ 3298835 w 5049473"/>
              <a:gd name="connsiteY179" fmla="*/ 1574280 h 2574391"/>
              <a:gd name="connsiteX180" fmla="*/ 3119402 w 5049473"/>
              <a:gd name="connsiteY180" fmla="*/ 1427233 h 2574391"/>
              <a:gd name="connsiteX181" fmla="*/ 3313349 w 5049473"/>
              <a:gd name="connsiteY181" fmla="*/ 1269480 h 2574391"/>
              <a:gd name="connsiteX182" fmla="*/ 3097993 w 5049473"/>
              <a:gd name="connsiteY182" fmla="*/ 1179401 h 2574391"/>
              <a:gd name="connsiteX183" fmla="*/ 3255292 w 5049473"/>
              <a:gd name="connsiteY183" fmla="*/ 1000966 h 2574391"/>
              <a:gd name="connsiteX184" fmla="*/ 3028325 w 5049473"/>
              <a:gd name="connsiteY184" fmla="*/ 929937 h 2574391"/>
              <a:gd name="connsiteX185" fmla="*/ 3131920 w 5049473"/>
              <a:gd name="connsiteY185" fmla="*/ 710680 h 2574391"/>
              <a:gd name="connsiteX186" fmla="*/ 2892435 w 5049473"/>
              <a:gd name="connsiteY186" fmla="*/ 652623 h 2574391"/>
              <a:gd name="connsiteX187" fmla="*/ 2976527 w 5049473"/>
              <a:gd name="connsiteY187" fmla="*/ 470741 h 2574391"/>
              <a:gd name="connsiteX188" fmla="*/ 2736950 w 5049473"/>
              <a:gd name="connsiteY188" fmla="*/ 453233 h 2574391"/>
              <a:gd name="connsiteX189" fmla="*/ 2725520 w 5049473"/>
              <a:gd name="connsiteY189" fmla="*/ 297023 h 2574391"/>
              <a:gd name="connsiteX190" fmla="*/ 2711006 w 5049473"/>
              <a:gd name="connsiteY190" fmla="*/ 238966 h 2574391"/>
              <a:gd name="connsiteX0" fmla="*/ 4779292 w 5049473"/>
              <a:gd name="connsiteY0" fmla="*/ 514738 h 2574391"/>
              <a:gd name="connsiteX1" fmla="*/ 4821292 w 5049473"/>
              <a:gd name="connsiteY1" fmla="*/ 565900 h 2574391"/>
              <a:gd name="connsiteX2" fmla="*/ 4891596 w 5049473"/>
              <a:gd name="connsiteY2" fmla="*/ 551023 h 2574391"/>
              <a:gd name="connsiteX3" fmla="*/ 4895406 w 5049473"/>
              <a:gd name="connsiteY3" fmla="*/ 471195 h 2574391"/>
              <a:gd name="connsiteX4" fmla="*/ 4843880 w 5049473"/>
              <a:gd name="connsiteY4" fmla="*/ 423479 h 2574391"/>
              <a:gd name="connsiteX5" fmla="*/ 4750263 w 5049473"/>
              <a:gd name="connsiteY5" fmla="*/ 427652 h 2574391"/>
              <a:gd name="connsiteX6" fmla="*/ 4684223 w 5049473"/>
              <a:gd name="connsiteY6" fmla="*/ 528435 h 2574391"/>
              <a:gd name="connsiteX7" fmla="*/ 4706720 w 5049473"/>
              <a:gd name="connsiteY7" fmla="*/ 674395 h 2574391"/>
              <a:gd name="connsiteX8" fmla="*/ 4801063 w 5049473"/>
              <a:gd name="connsiteY8" fmla="*/ 739709 h 2574391"/>
              <a:gd name="connsiteX9" fmla="*/ 4915000 w 5049473"/>
              <a:gd name="connsiteY9" fmla="*/ 721385 h 2574391"/>
              <a:gd name="connsiteX10" fmla="*/ 5038190 w 5049473"/>
              <a:gd name="connsiteY10" fmla="*/ 586946 h 2574391"/>
              <a:gd name="connsiteX11" fmla="*/ 5035106 w 5049473"/>
              <a:gd name="connsiteY11" fmla="*/ 445432 h 2574391"/>
              <a:gd name="connsiteX12" fmla="*/ 4960720 w 5049473"/>
              <a:gd name="connsiteY12" fmla="*/ 318795 h 2574391"/>
              <a:gd name="connsiteX13" fmla="*/ 4769676 w 5049473"/>
              <a:gd name="connsiteY13" fmla="*/ 166395 h 2574391"/>
              <a:gd name="connsiteX14" fmla="*/ 4568835 w 5049473"/>
              <a:gd name="connsiteY14" fmla="*/ 72052 h 2574391"/>
              <a:gd name="connsiteX15" fmla="*/ 4264035 w 5049473"/>
              <a:gd name="connsiteY15" fmla="*/ 6738 h 2574391"/>
              <a:gd name="connsiteX16" fmla="*/ 3939822 w 5049473"/>
              <a:gd name="connsiteY16" fmla="*/ 9550 h 2574391"/>
              <a:gd name="connsiteX17" fmla="*/ 3722380 w 5049473"/>
              <a:gd name="connsiteY17" fmla="*/ 72778 h 2574391"/>
              <a:gd name="connsiteX18" fmla="*/ 3547755 w 5049473"/>
              <a:gd name="connsiteY18" fmla="*/ 254932 h 2574391"/>
              <a:gd name="connsiteX19" fmla="*/ 3502035 w 5049473"/>
              <a:gd name="connsiteY19" fmla="*/ 427652 h 2574391"/>
              <a:gd name="connsiteX20" fmla="*/ 3501672 w 5049473"/>
              <a:gd name="connsiteY20" fmla="*/ 560095 h 2574391"/>
              <a:gd name="connsiteX21" fmla="*/ 3554649 w 5049473"/>
              <a:gd name="connsiteY21" fmla="*/ 674395 h 2574391"/>
              <a:gd name="connsiteX22" fmla="*/ 3638106 w 5049473"/>
              <a:gd name="connsiteY22" fmla="*/ 736806 h 2574391"/>
              <a:gd name="connsiteX23" fmla="*/ 3756397 w 5049473"/>
              <a:gd name="connsiteY23" fmla="*/ 759303 h 2574391"/>
              <a:gd name="connsiteX24" fmla="*/ 3886663 w 5049473"/>
              <a:gd name="connsiteY24" fmla="*/ 746966 h 2574391"/>
              <a:gd name="connsiteX25" fmla="*/ 3980643 w 5049473"/>
              <a:gd name="connsiteY25" fmla="*/ 665686 h 2574391"/>
              <a:gd name="connsiteX26" fmla="*/ 4000237 w 5049473"/>
              <a:gd name="connsiteY26" fmla="*/ 584043 h 2574391"/>
              <a:gd name="connsiteX27" fmla="*/ 3943450 w 5049473"/>
              <a:gd name="connsiteY27" fmla="*/ 487160 h 2574391"/>
              <a:gd name="connsiteX28" fmla="*/ 3866706 w 5049473"/>
              <a:gd name="connsiteY28" fmla="*/ 455229 h 2574391"/>
              <a:gd name="connsiteX29" fmla="*/ 3801120 w 5049473"/>
              <a:gd name="connsiteY29" fmla="*/ 466659 h 2574391"/>
              <a:gd name="connsiteX30" fmla="*/ 3763292 w 5049473"/>
              <a:gd name="connsiteY30" fmla="*/ 536509 h 2574391"/>
              <a:gd name="connsiteX31" fmla="*/ 3770005 w 5049473"/>
              <a:gd name="connsiteY31" fmla="*/ 633845 h 2574391"/>
              <a:gd name="connsiteX32" fmla="*/ 3681286 w 5049473"/>
              <a:gd name="connsiteY32" fmla="*/ 546669 h 2574391"/>
              <a:gd name="connsiteX33" fmla="*/ 3668949 w 5049473"/>
              <a:gd name="connsiteY33" fmla="*/ 442166 h 2574391"/>
              <a:gd name="connsiteX34" fmla="*/ 3724285 w 5049473"/>
              <a:gd name="connsiteY34" fmla="*/ 353992 h 2574391"/>
              <a:gd name="connsiteX35" fmla="*/ 3827427 w 5049473"/>
              <a:gd name="connsiteY35" fmla="*/ 318069 h 2574391"/>
              <a:gd name="connsiteX36" fmla="*/ 3959235 w 5049473"/>
              <a:gd name="connsiteY36" fmla="*/ 340566 h 2574391"/>
              <a:gd name="connsiteX37" fmla="*/ 4097120 w 5049473"/>
              <a:gd name="connsiteY37" fmla="*/ 485709 h 2574391"/>
              <a:gd name="connsiteX38" fmla="*/ 4111997 w 5049473"/>
              <a:gd name="connsiteY38" fmla="*/ 627586 h 2574391"/>
              <a:gd name="connsiteX39" fmla="*/ 4060835 w 5049473"/>
              <a:gd name="connsiteY39" fmla="*/ 775995 h 2574391"/>
              <a:gd name="connsiteX40" fmla="*/ 3946897 w 5049473"/>
              <a:gd name="connsiteY40" fmla="*/ 858000 h 2574391"/>
              <a:gd name="connsiteX41" fmla="*/ 3780255 w 5049473"/>
              <a:gd name="connsiteY41" fmla="*/ 892472 h 2574391"/>
              <a:gd name="connsiteX42" fmla="*/ 3567349 w 5049473"/>
              <a:gd name="connsiteY42" fmla="*/ 870338 h 2574391"/>
              <a:gd name="connsiteX43" fmla="*/ 3353626 w 5049473"/>
              <a:gd name="connsiteY43" fmla="*/ 705873 h 2574391"/>
              <a:gd name="connsiteX44" fmla="*/ 3189252 w 5049473"/>
              <a:gd name="connsiteY44" fmla="*/ 389915 h 2574391"/>
              <a:gd name="connsiteX45" fmla="*/ 3013629 w 5049473"/>
              <a:gd name="connsiteY45" fmla="*/ 211389 h 2574391"/>
              <a:gd name="connsiteX46" fmla="*/ 2684880 w 5049473"/>
              <a:gd name="connsiteY46" fmla="*/ 71326 h 2574391"/>
              <a:gd name="connsiteX47" fmla="*/ 2275577 w 5049473"/>
              <a:gd name="connsiteY47" fmla="*/ 28509 h 2574391"/>
              <a:gd name="connsiteX48" fmla="*/ 1745443 w 5049473"/>
              <a:gd name="connsiteY48" fmla="*/ 58626 h 2574391"/>
              <a:gd name="connsiteX49" fmla="*/ 1275906 w 5049473"/>
              <a:gd name="connsiteY49" fmla="*/ 154783 h 2574391"/>
              <a:gd name="connsiteX50" fmla="*/ 969292 w 5049473"/>
              <a:gd name="connsiteY50" fmla="*/ 267995 h 2574391"/>
              <a:gd name="connsiteX51" fmla="*/ 763189 w 5049473"/>
              <a:gd name="connsiteY51" fmla="*/ 427289 h 2574391"/>
              <a:gd name="connsiteX52" fmla="*/ 693520 w 5049473"/>
              <a:gd name="connsiteY52" fmla="*/ 507480 h 2574391"/>
              <a:gd name="connsiteX53" fmla="*/ 664492 w 5049473"/>
              <a:gd name="connsiteY53" fmla="*/ 551023 h 2574391"/>
              <a:gd name="connsiteX54" fmla="*/ 642720 w 5049473"/>
              <a:gd name="connsiteY54" fmla="*/ 616338 h 2574391"/>
              <a:gd name="connsiteX55" fmla="*/ 651792 w 5049473"/>
              <a:gd name="connsiteY55" fmla="*/ 747692 h 2574391"/>
              <a:gd name="connsiteX56" fmla="*/ 700052 w 5049473"/>
              <a:gd name="connsiteY56" fmla="*/ 811192 h 2574391"/>
              <a:gd name="connsiteX57" fmla="*/ 751577 w 5049473"/>
              <a:gd name="connsiteY57" fmla="*/ 811555 h 2574391"/>
              <a:gd name="connsiteX58" fmla="*/ 775889 w 5049473"/>
              <a:gd name="connsiteY58" fmla="*/ 755675 h 2574391"/>
              <a:gd name="connsiteX59" fmla="*/ 764640 w 5049473"/>
              <a:gd name="connsiteY59" fmla="*/ 686006 h 2574391"/>
              <a:gd name="connsiteX60" fmla="*/ 704769 w 5049473"/>
              <a:gd name="connsiteY60" fmla="*/ 651172 h 2574391"/>
              <a:gd name="connsiteX61" fmla="*/ 567246 w 5049473"/>
              <a:gd name="connsiteY61" fmla="*/ 645729 h 2574391"/>
              <a:gd name="connsiteX62" fmla="*/ 468549 w 5049473"/>
              <a:gd name="connsiteY62" fmla="*/ 688909 h 2574391"/>
              <a:gd name="connsiteX63" fmla="*/ 446777 w 5049473"/>
              <a:gd name="connsiteY63" fmla="*/ 761480 h 2574391"/>
              <a:gd name="connsiteX64" fmla="*/ 475806 w 5049473"/>
              <a:gd name="connsiteY64" fmla="*/ 855823 h 2574391"/>
              <a:gd name="connsiteX65" fmla="*/ 533863 w 5049473"/>
              <a:gd name="connsiteY65" fmla="*/ 848566 h 2574391"/>
              <a:gd name="connsiteX66" fmla="*/ 541120 w 5049473"/>
              <a:gd name="connsiteY66" fmla="*/ 826795 h 2574391"/>
              <a:gd name="connsiteX67" fmla="*/ 519349 w 5049473"/>
              <a:gd name="connsiteY67" fmla="*/ 746966 h 2574391"/>
              <a:gd name="connsiteX68" fmla="*/ 497577 w 5049473"/>
              <a:gd name="connsiteY68" fmla="*/ 732452 h 2574391"/>
              <a:gd name="connsiteX69" fmla="*/ 352435 w 5049473"/>
              <a:gd name="connsiteY69" fmla="*/ 739709 h 2574391"/>
              <a:gd name="connsiteX70" fmla="*/ 252286 w 5049473"/>
              <a:gd name="connsiteY70" fmla="*/ 797766 h 2574391"/>
              <a:gd name="connsiteX71" fmla="*/ 192777 w 5049473"/>
              <a:gd name="connsiteY71" fmla="*/ 899366 h 2574391"/>
              <a:gd name="connsiteX72" fmla="*/ 187335 w 5049473"/>
              <a:gd name="connsiteY72" fmla="*/ 1033260 h 2574391"/>
              <a:gd name="connsiteX73" fmla="*/ 218177 w 5049473"/>
              <a:gd name="connsiteY73" fmla="*/ 1077529 h 2574391"/>
              <a:gd name="connsiteX74" fmla="*/ 278049 w 5049473"/>
              <a:gd name="connsiteY74" fmla="*/ 1070272 h 2574391"/>
              <a:gd name="connsiteX75" fmla="*/ 297643 w 5049473"/>
              <a:gd name="connsiteY75" fmla="*/ 1029269 h 2574391"/>
              <a:gd name="connsiteX76" fmla="*/ 260995 w 5049473"/>
              <a:gd name="connsiteY76" fmla="*/ 964318 h 2574391"/>
              <a:gd name="connsiteX77" fmla="*/ 172095 w 5049473"/>
              <a:gd name="connsiteY77" fmla="*/ 958875 h 2574391"/>
              <a:gd name="connsiteX78" fmla="*/ 108957 w 5049473"/>
              <a:gd name="connsiteY78" fmla="*/ 1003143 h 2574391"/>
              <a:gd name="connsiteX79" fmla="*/ 54892 w 5049473"/>
              <a:gd name="connsiteY79" fmla="*/ 1073538 h 2574391"/>
              <a:gd name="connsiteX80" fmla="*/ 14252 w 5049473"/>
              <a:gd name="connsiteY80" fmla="*/ 1163526 h 2574391"/>
              <a:gd name="connsiteX81" fmla="*/ 20783 w 5049473"/>
              <a:gd name="connsiteY81" fmla="*/ 1268755 h 2574391"/>
              <a:gd name="connsiteX82" fmla="*/ 69406 w 5049473"/>
              <a:gd name="connsiteY82" fmla="*/ 1320280 h 2574391"/>
              <a:gd name="connsiteX83" fmla="*/ 112949 w 5049473"/>
              <a:gd name="connsiteY83" fmla="*/ 1349309 h 2574391"/>
              <a:gd name="connsiteX84" fmla="*/ 159032 w 5049473"/>
              <a:gd name="connsiteY84" fmla="*/ 1348583 h 2574391"/>
              <a:gd name="connsiteX85" fmla="*/ 217089 w 5049473"/>
              <a:gd name="connsiteY85" fmla="*/ 1323183 h 2574391"/>
              <a:gd name="connsiteX86" fmla="*/ 199672 w 5049473"/>
              <a:gd name="connsiteY86" fmla="*/ 1249886 h 2574391"/>
              <a:gd name="connsiteX87" fmla="*/ 124197 w 5049473"/>
              <a:gd name="connsiteY87" fmla="*/ 1242992 h 2574391"/>
              <a:gd name="connsiteX88" fmla="*/ 54892 w 5049473"/>
              <a:gd name="connsiteY88" fmla="*/ 1269480 h 2574391"/>
              <a:gd name="connsiteX89" fmla="*/ 33120 w 5049473"/>
              <a:gd name="connsiteY89" fmla="*/ 1305766 h 2574391"/>
              <a:gd name="connsiteX90" fmla="*/ 18606 w 5049473"/>
              <a:gd name="connsiteY90" fmla="*/ 1327538 h 2574391"/>
              <a:gd name="connsiteX91" fmla="*/ 4092 w 5049473"/>
              <a:gd name="connsiteY91" fmla="*/ 1386320 h 2574391"/>
              <a:gd name="connsiteX92" fmla="*/ 3729 w 5049473"/>
              <a:gd name="connsiteY92" fmla="*/ 1442926 h 2574391"/>
              <a:gd name="connsiteX93" fmla="*/ 47635 w 5049473"/>
              <a:gd name="connsiteY93" fmla="*/ 1501709 h 2574391"/>
              <a:gd name="connsiteX94" fmla="*/ 91177 w 5049473"/>
              <a:gd name="connsiteY94" fmla="*/ 1530738 h 2574391"/>
              <a:gd name="connsiteX95" fmla="*/ 127100 w 5049473"/>
              <a:gd name="connsiteY95" fmla="*/ 1575006 h 2574391"/>
              <a:gd name="connsiteX96" fmla="*/ 171006 w 5049473"/>
              <a:gd name="connsiteY96" fmla="*/ 1588795 h 2574391"/>
              <a:gd name="connsiteX97" fmla="*/ 228337 w 5049473"/>
              <a:gd name="connsiteY97" fmla="*/ 1568475 h 2574391"/>
              <a:gd name="connsiteX98" fmla="*/ 236683 w 5049473"/>
              <a:gd name="connsiteY98" fmla="*/ 1490460 h 2574391"/>
              <a:gd name="connsiteX99" fmla="*/ 157217 w 5049473"/>
              <a:gd name="connsiteY99" fmla="*/ 1472318 h 2574391"/>
              <a:gd name="connsiteX100" fmla="*/ 105692 w 5049473"/>
              <a:gd name="connsiteY100" fmla="*/ 1508966 h 2574391"/>
              <a:gd name="connsiteX101" fmla="*/ 105692 w 5049473"/>
              <a:gd name="connsiteY101" fmla="*/ 1704909 h 2574391"/>
              <a:gd name="connsiteX102" fmla="*/ 141615 w 5049473"/>
              <a:gd name="connsiteY102" fmla="*/ 1756072 h 2574391"/>
              <a:gd name="connsiteX103" fmla="*/ 192777 w 5049473"/>
              <a:gd name="connsiteY103" fmla="*/ 1799252 h 2574391"/>
              <a:gd name="connsiteX104" fmla="*/ 250835 w 5049473"/>
              <a:gd name="connsiteY104" fmla="*/ 1835538 h 2574391"/>
              <a:gd name="connsiteX105" fmla="*/ 359692 w 5049473"/>
              <a:gd name="connsiteY105" fmla="*/ 1828280 h 2574391"/>
              <a:gd name="connsiteX106" fmla="*/ 394163 w 5049473"/>
              <a:gd name="connsiteY106" fmla="*/ 1803243 h 2574391"/>
              <a:gd name="connsiteX107" fmla="*/ 410492 w 5049473"/>
              <a:gd name="connsiteY107" fmla="*/ 1704909 h 2574391"/>
              <a:gd name="connsiteX108" fmla="*/ 366949 w 5049473"/>
              <a:gd name="connsiteY108" fmla="*/ 1690395 h 2574391"/>
              <a:gd name="connsiteX109" fmla="*/ 316149 w 5049473"/>
              <a:gd name="connsiteY109" fmla="*/ 1697652 h 2574391"/>
              <a:gd name="connsiteX110" fmla="*/ 279863 w 5049473"/>
              <a:gd name="connsiteY110" fmla="*/ 1726680 h 2574391"/>
              <a:gd name="connsiteX111" fmla="*/ 265349 w 5049473"/>
              <a:gd name="connsiteY111" fmla="*/ 1791995 h 2574391"/>
              <a:gd name="connsiteX112" fmla="*/ 276235 w 5049473"/>
              <a:gd name="connsiteY112" fmla="*/ 1945846 h 2574391"/>
              <a:gd name="connsiteX113" fmla="*/ 331026 w 5049473"/>
              <a:gd name="connsiteY113" fmla="*/ 1991203 h 2574391"/>
              <a:gd name="connsiteX114" fmla="*/ 417749 w 5049473"/>
              <a:gd name="connsiteY114" fmla="*/ 2009709 h 2574391"/>
              <a:gd name="connsiteX115" fmla="*/ 526606 w 5049473"/>
              <a:gd name="connsiteY115" fmla="*/ 2002452 h 2574391"/>
              <a:gd name="connsiteX116" fmla="*/ 555635 w 5049473"/>
              <a:gd name="connsiteY116" fmla="*/ 1980680 h 2574391"/>
              <a:gd name="connsiteX117" fmla="*/ 599177 w 5049473"/>
              <a:gd name="connsiteY117" fmla="*/ 1951652 h 2574391"/>
              <a:gd name="connsiteX118" fmla="*/ 628206 w 5049473"/>
              <a:gd name="connsiteY118" fmla="*/ 1908109 h 2574391"/>
              <a:gd name="connsiteX119" fmla="*/ 613692 w 5049473"/>
              <a:gd name="connsiteY119" fmla="*/ 1842795 h 2574391"/>
              <a:gd name="connsiteX120" fmla="*/ 570149 w 5049473"/>
              <a:gd name="connsiteY120" fmla="*/ 1799252 h 2574391"/>
              <a:gd name="connsiteX121" fmla="*/ 528057 w 5049473"/>
              <a:gd name="connsiteY121" fmla="*/ 1807235 h 2574391"/>
              <a:gd name="connsiteX122" fmla="*/ 481249 w 5049473"/>
              <a:gd name="connsiteY122" fmla="*/ 1905206 h 2574391"/>
              <a:gd name="connsiteX123" fmla="*/ 555635 w 5049473"/>
              <a:gd name="connsiteY123" fmla="*/ 2002452 h 2574391"/>
              <a:gd name="connsiteX124" fmla="*/ 570149 w 5049473"/>
              <a:gd name="connsiteY124" fmla="*/ 2024223 h 2574391"/>
              <a:gd name="connsiteX125" fmla="*/ 700777 w 5049473"/>
              <a:gd name="connsiteY125" fmla="*/ 2075023 h 2574391"/>
              <a:gd name="connsiteX126" fmla="*/ 969292 w 5049473"/>
              <a:gd name="connsiteY126" fmla="*/ 2154852 h 2574391"/>
              <a:gd name="connsiteX127" fmla="*/ 1110534 w 5049473"/>
              <a:gd name="connsiteY127" fmla="*/ 2153673 h 2574391"/>
              <a:gd name="connsiteX128" fmla="*/ 1259033 w 5049473"/>
              <a:gd name="connsiteY128" fmla="*/ 2060237 h 2574391"/>
              <a:gd name="connsiteX129" fmla="*/ 1331514 w 5049473"/>
              <a:gd name="connsiteY129" fmla="*/ 1952559 h 2574391"/>
              <a:gd name="connsiteX130" fmla="*/ 1291418 w 5049473"/>
              <a:gd name="connsiteY130" fmla="*/ 1838440 h 2574391"/>
              <a:gd name="connsiteX131" fmla="*/ 1219482 w 5049473"/>
              <a:gd name="connsiteY131" fmla="*/ 1811498 h 2574391"/>
              <a:gd name="connsiteX132" fmla="*/ 1146820 w 5049473"/>
              <a:gd name="connsiteY132" fmla="*/ 1832272 h 2574391"/>
              <a:gd name="connsiteX133" fmla="*/ 1107177 w 5049473"/>
              <a:gd name="connsiteY133" fmla="*/ 1900852 h 2574391"/>
              <a:gd name="connsiteX134" fmla="*/ 1123506 w 5049473"/>
              <a:gd name="connsiteY134" fmla="*/ 2009709 h 2574391"/>
              <a:gd name="connsiteX135" fmla="*/ 1016282 w 5049473"/>
              <a:gd name="connsiteY135" fmla="*/ 1975782 h 2574391"/>
              <a:gd name="connsiteX136" fmla="*/ 1000679 w 5049473"/>
              <a:gd name="connsiteY136" fmla="*/ 1844972 h 2574391"/>
              <a:gd name="connsiteX137" fmla="*/ 1108629 w 5049473"/>
              <a:gd name="connsiteY137" fmla="*/ 1717337 h 2574391"/>
              <a:gd name="connsiteX138" fmla="*/ 1230549 w 5049473"/>
              <a:gd name="connsiteY138" fmla="*/ 1697652 h 2574391"/>
              <a:gd name="connsiteX139" fmla="*/ 1339406 w 5049473"/>
              <a:gd name="connsiteY139" fmla="*/ 1704909 h 2574391"/>
              <a:gd name="connsiteX140" fmla="*/ 1426492 w 5049473"/>
              <a:gd name="connsiteY140" fmla="*/ 1748452 h 2574391"/>
              <a:gd name="connsiteX141" fmla="*/ 1502692 w 5049473"/>
              <a:gd name="connsiteY141" fmla="*/ 1858760 h 2574391"/>
              <a:gd name="connsiteX142" fmla="*/ 1503417 w 5049473"/>
              <a:gd name="connsiteY142" fmla="*/ 1976326 h 2574391"/>
              <a:gd name="connsiteX143" fmla="*/ 1463866 w 5049473"/>
              <a:gd name="connsiteY143" fmla="*/ 2053615 h 2574391"/>
              <a:gd name="connsiteX144" fmla="*/ 1404720 w 5049473"/>
              <a:gd name="connsiteY144" fmla="*/ 2169366 h 2574391"/>
              <a:gd name="connsiteX145" fmla="*/ 1393200 w 5049473"/>
              <a:gd name="connsiteY145" fmla="*/ 2292375 h 2574391"/>
              <a:gd name="connsiteX146" fmla="*/ 1466225 w 5049473"/>
              <a:gd name="connsiteY146" fmla="*/ 2416018 h 2574391"/>
              <a:gd name="connsiteX147" fmla="*/ 1635044 w 5049473"/>
              <a:gd name="connsiteY147" fmla="*/ 2513718 h 2574391"/>
              <a:gd name="connsiteX148" fmla="*/ 1872352 w 5049473"/>
              <a:gd name="connsiteY148" fmla="*/ 2453937 h 2574391"/>
              <a:gd name="connsiteX149" fmla="*/ 1989192 w 5049473"/>
              <a:gd name="connsiteY149" fmla="*/ 2304621 h 2574391"/>
              <a:gd name="connsiteX150" fmla="*/ 2043349 w 5049473"/>
              <a:gd name="connsiteY150" fmla="*/ 2118566 h 2574391"/>
              <a:gd name="connsiteX151" fmla="*/ 2102495 w 5049473"/>
              <a:gd name="connsiteY151" fmla="*/ 1994469 h 2574391"/>
              <a:gd name="connsiteX152" fmla="*/ 2221512 w 5049473"/>
              <a:gd name="connsiteY152" fmla="*/ 1885975 h 2574391"/>
              <a:gd name="connsiteX153" fmla="*/ 2333362 w 5049473"/>
              <a:gd name="connsiteY153" fmla="*/ 1873365 h 2574391"/>
              <a:gd name="connsiteX154" fmla="*/ 2398949 w 5049473"/>
              <a:gd name="connsiteY154" fmla="*/ 1886338 h 2574391"/>
              <a:gd name="connsiteX155" fmla="*/ 2457006 w 5049473"/>
              <a:gd name="connsiteY155" fmla="*/ 1937138 h 2574391"/>
              <a:gd name="connsiteX156" fmla="*/ 2493292 w 5049473"/>
              <a:gd name="connsiteY156" fmla="*/ 1980680 h 2574391"/>
              <a:gd name="connsiteX157" fmla="*/ 2533387 w 5049473"/>
              <a:gd name="connsiteY157" fmla="*/ 2070850 h 2574391"/>
              <a:gd name="connsiteX158" fmla="*/ 2542550 w 5049473"/>
              <a:gd name="connsiteY158" fmla="*/ 2186783 h 2574391"/>
              <a:gd name="connsiteX159" fmla="*/ 2476600 w 5049473"/>
              <a:gd name="connsiteY159" fmla="*/ 2276772 h 2574391"/>
              <a:gd name="connsiteX160" fmla="*/ 2332092 w 5049473"/>
              <a:gd name="connsiteY160" fmla="*/ 2284845 h 2574391"/>
              <a:gd name="connsiteX161" fmla="*/ 2435144 w 5049473"/>
              <a:gd name="connsiteY161" fmla="*/ 2156666 h 2574391"/>
              <a:gd name="connsiteX162" fmla="*/ 2379899 w 5049473"/>
              <a:gd name="connsiteY162" fmla="*/ 2052435 h 2574391"/>
              <a:gd name="connsiteX163" fmla="*/ 2275577 w 5049473"/>
              <a:gd name="connsiteY163" fmla="*/ 2024223 h 2574391"/>
              <a:gd name="connsiteX164" fmla="*/ 2152206 w 5049473"/>
              <a:gd name="connsiteY164" fmla="*/ 2118566 h 2574391"/>
              <a:gd name="connsiteX165" fmla="*/ 2130435 w 5049473"/>
              <a:gd name="connsiteY165" fmla="*/ 2358052 h 2574391"/>
              <a:gd name="connsiteX166" fmla="*/ 2209265 w 5049473"/>
              <a:gd name="connsiteY166" fmla="*/ 2471898 h 2574391"/>
              <a:gd name="connsiteX167" fmla="*/ 2319120 w 5049473"/>
              <a:gd name="connsiteY167" fmla="*/ 2539480 h 2574391"/>
              <a:gd name="connsiteX168" fmla="*/ 2532662 w 5049473"/>
              <a:gd name="connsiteY168" fmla="*/ 2572682 h 2574391"/>
              <a:gd name="connsiteX169" fmla="*/ 2587635 w 5049473"/>
              <a:gd name="connsiteY169" fmla="*/ 2488680 h 2574391"/>
              <a:gd name="connsiteX170" fmla="*/ 2594892 w 5049473"/>
              <a:gd name="connsiteY170" fmla="*/ 2416109 h 2574391"/>
              <a:gd name="connsiteX171" fmla="*/ 2790835 w 5049473"/>
              <a:gd name="connsiteY171" fmla="*/ 2459652 h 2574391"/>
              <a:gd name="connsiteX172" fmla="*/ 2767612 w 5049473"/>
              <a:gd name="connsiteY172" fmla="*/ 2272145 h 2574391"/>
              <a:gd name="connsiteX173" fmla="*/ 2980246 w 5049473"/>
              <a:gd name="connsiteY173" fmla="*/ 2288837 h 2574391"/>
              <a:gd name="connsiteX174" fmla="*/ 2916474 w 5049473"/>
              <a:gd name="connsiteY174" fmla="*/ 2071576 h 2574391"/>
              <a:gd name="connsiteX175" fmla="*/ 3146435 w 5049473"/>
              <a:gd name="connsiteY175" fmla="*/ 2045995 h 2574391"/>
              <a:gd name="connsiteX176" fmla="*/ 3023063 w 5049473"/>
              <a:gd name="connsiteY176" fmla="*/ 1850052 h 2574391"/>
              <a:gd name="connsiteX177" fmla="*/ 3251300 w 5049473"/>
              <a:gd name="connsiteY177" fmla="*/ 1833179 h 2574391"/>
              <a:gd name="connsiteX178" fmla="*/ 3091099 w 5049473"/>
              <a:gd name="connsiteY178" fmla="*/ 1654109 h 2574391"/>
              <a:gd name="connsiteX179" fmla="*/ 3298835 w 5049473"/>
              <a:gd name="connsiteY179" fmla="*/ 1574280 h 2574391"/>
              <a:gd name="connsiteX180" fmla="*/ 3119402 w 5049473"/>
              <a:gd name="connsiteY180" fmla="*/ 1427233 h 2574391"/>
              <a:gd name="connsiteX181" fmla="*/ 3313349 w 5049473"/>
              <a:gd name="connsiteY181" fmla="*/ 1269480 h 2574391"/>
              <a:gd name="connsiteX182" fmla="*/ 3097993 w 5049473"/>
              <a:gd name="connsiteY182" fmla="*/ 1179401 h 2574391"/>
              <a:gd name="connsiteX183" fmla="*/ 3255292 w 5049473"/>
              <a:gd name="connsiteY183" fmla="*/ 1000966 h 2574391"/>
              <a:gd name="connsiteX184" fmla="*/ 3028325 w 5049473"/>
              <a:gd name="connsiteY184" fmla="*/ 929937 h 2574391"/>
              <a:gd name="connsiteX185" fmla="*/ 3131920 w 5049473"/>
              <a:gd name="connsiteY185" fmla="*/ 710680 h 2574391"/>
              <a:gd name="connsiteX186" fmla="*/ 2892435 w 5049473"/>
              <a:gd name="connsiteY186" fmla="*/ 652623 h 2574391"/>
              <a:gd name="connsiteX187" fmla="*/ 2976527 w 5049473"/>
              <a:gd name="connsiteY187" fmla="*/ 470741 h 2574391"/>
              <a:gd name="connsiteX188" fmla="*/ 2736950 w 5049473"/>
              <a:gd name="connsiteY188" fmla="*/ 453233 h 2574391"/>
              <a:gd name="connsiteX189" fmla="*/ 2725520 w 5049473"/>
              <a:gd name="connsiteY189" fmla="*/ 297023 h 2574391"/>
              <a:gd name="connsiteX190" fmla="*/ 2711006 w 5049473"/>
              <a:gd name="connsiteY190" fmla="*/ 238966 h 2574391"/>
              <a:gd name="connsiteX0" fmla="*/ 4779292 w 5049473"/>
              <a:gd name="connsiteY0" fmla="*/ 514738 h 2574391"/>
              <a:gd name="connsiteX1" fmla="*/ 4821292 w 5049473"/>
              <a:gd name="connsiteY1" fmla="*/ 565900 h 2574391"/>
              <a:gd name="connsiteX2" fmla="*/ 4891596 w 5049473"/>
              <a:gd name="connsiteY2" fmla="*/ 551023 h 2574391"/>
              <a:gd name="connsiteX3" fmla="*/ 4895406 w 5049473"/>
              <a:gd name="connsiteY3" fmla="*/ 471195 h 2574391"/>
              <a:gd name="connsiteX4" fmla="*/ 4843880 w 5049473"/>
              <a:gd name="connsiteY4" fmla="*/ 423479 h 2574391"/>
              <a:gd name="connsiteX5" fmla="*/ 4750263 w 5049473"/>
              <a:gd name="connsiteY5" fmla="*/ 427652 h 2574391"/>
              <a:gd name="connsiteX6" fmla="*/ 4684223 w 5049473"/>
              <a:gd name="connsiteY6" fmla="*/ 528435 h 2574391"/>
              <a:gd name="connsiteX7" fmla="*/ 4706720 w 5049473"/>
              <a:gd name="connsiteY7" fmla="*/ 674395 h 2574391"/>
              <a:gd name="connsiteX8" fmla="*/ 4801063 w 5049473"/>
              <a:gd name="connsiteY8" fmla="*/ 739709 h 2574391"/>
              <a:gd name="connsiteX9" fmla="*/ 4915000 w 5049473"/>
              <a:gd name="connsiteY9" fmla="*/ 721385 h 2574391"/>
              <a:gd name="connsiteX10" fmla="*/ 5038190 w 5049473"/>
              <a:gd name="connsiteY10" fmla="*/ 586946 h 2574391"/>
              <a:gd name="connsiteX11" fmla="*/ 5035106 w 5049473"/>
              <a:gd name="connsiteY11" fmla="*/ 445432 h 2574391"/>
              <a:gd name="connsiteX12" fmla="*/ 4960720 w 5049473"/>
              <a:gd name="connsiteY12" fmla="*/ 318795 h 2574391"/>
              <a:gd name="connsiteX13" fmla="*/ 4769676 w 5049473"/>
              <a:gd name="connsiteY13" fmla="*/ 166395 h 2574391"/>
              <a:gd name="connsiteX14" fmla="*/ 4568835 w 5049473"/>
              <a:gd name="connsiteY14" fmla="*/ 72052 h 2574391"/>
              <a:gd name="connsiteX15" fmla="*/ 4264035 w 5049473"/>
              <a:gd name="connsiteY15" fmla="*/ 6738 h 2574391"/>
              <a:gd name="connsiteX16" fmla="*/ 3939822 w 5049473"/>
              <a:gd name="connsiteY16" fmla="*/ 9550 h 2574391"/>
              <a:gd name="connsiteX17" fmla="*/ 3722380 w 5049473"/>
              <a:gd name="connsiteY17" fmla="*/ 72778 h 2574391"/>
              <a:gd name="connsiteX18" fmla="*/ 3547755 w 5049473"/>
              <a:gd name="connsiteY18" fmla="*/ 254932 h 2574391"/>
              <a:gd name="connsiteX19" fmla="*/ 3502035 w 5049473"/>
              <a:gd name="connsiteY19" fmla="*/ 427652 h 2574391"/>
              <a:gd name="connsiteX20" fmla="*/ 3501672 w 5049473"/>
              <a:gd name="connsiteY20" fmla="*/ 560095 h 2574391"/>
              <a:gd name="connsiteX21" fmla="*/ 3554649 w 5049473"/>
              <a:gd name="connsiteY21" fmla="*/ 674395 h 2574391"/>
              <a:gd name="connsiteX22" fmla="*/ 3638106 w 5049473"/>
              <a:gd name="connsiteY22" fmla="*/ 736806 h 2574391"/>
              <a:gd name="connsiteX23" fmla="*/ 3756397 w 5049473"/>
              <a:gd name="connsiteY23" fmla="*/ 759303 h 2574391"/>
              <a:gd name="connsiteX24" fmla="*/ 3886663 w 5049473"/>
              <a:gd name="connsiteY24" fmla="*/ 746966 h 2574391"/>
              <a:gd name="connsiteX25" fmla="*/ 3980643 w 5049473"/>
              <a:gd name="connsiteY25" fmla="*/ 665686 h 2574391"/>
              <a:gd name="connsiteX26" fmla="*/ 4000237 w 5049473"/>
              <a:gd name="connsiteY26" fmla="*/ 584043 h 2574391"/>
              <a:gd name="connsiteX27" fmla="*/ 3943450 w 5049473"/>
              <a:gd name="connsiteY27" fmla="*/ 487160 h 2574391"/>
              <a:gd name="connsiteX28" fmla="*/ 3866706 w 5049473"/>
              <a:gd name="connsiteY28" fmla="*/ 455229 h 2574391"/>
              <a:gd name="connsiteX29" fmla="*/ 3801120 w 5049473"/>
              <a:gd name="connsiteY29" fmla="*/ 466659 h 2574391"/>
              <a:gd name="connsiteX30" fmla="*/ 3763292 w 5049473"/>
              <a:gd name="connsiteY30" fmla="*/ 536509 h 2574391"/>
              <a:gd name="connsiteX31" fmla="*/ 3770005 w 5049473"/>
              <a:gd name="connsiteY31" fmla="*/ 633845 h 2574391"/>
              <a:gd name="connsiteX32" fmla="*/ 3681286 w 5049473"/>
              <a:gd name="connsiteY32" fmla="*/ 546669 h 2574391"/>
              <a:gd name="connsiteX33" fmla="*/ 3668949 w 5049473"/>
              <a:gd name="connsiteY33" fmla="*/ 442166 h 2574391"/>
              <a:gd name="connsiteX34" fmla="*/ 3724285 w 5049473"/>
              <a:gd name="connsiteY34" fmla="*/ 353992 h 2574391"/>
              <a:gd name="connsiteX35" fmla="*/ 3827427 w 5049473"/>
              <a:gd name="connsiteY35" fmla="*/ 318069 h 2574391"/>
              <a:gd name="connsiteX36" fmla="*/ 3959235 w 5049473"/>
              <a:gd name="connsiteY36" fmla="*/ 340566 h 2574391"/>
              <a:gd name="connsiteX37" fmla="*/ 4097120 w 5049473"/>
              <a:gd name="connsiteY37" fmla="*/ 485709 h 2574391"/>
              <a:gd name="connsiteX38" fmla="*/ 4111997 w 5049473"/>
              <a:gd name="connsiteY38" fmla="*/ 627586 h 2574391"/>
              <a:gd name="connsiteX39" fmla="*/ 4060835 w 5049473"/>
              <a:gd name="connsiteY39" fmla="*/ 775995 h 2574391"/>
              <a:gd name="connsiteX40" fmla="*/ 3946897 w 5049473"/>
              <a:gd name="connsiteY40" fmla="*/ 858000 h 2574391"/>
              <a:gd name="connsiteX41" fmla="*/ 3780255 w 5049473"/>
              <a:gd name="connsiteY41" fmla="*/ 892472 h 2574391"/>
              <a:gd name="connsiteX42" fmla="*/ 3567349 w 5049473"/>
              <a:gd name="connsiteY42" fmla="*/ 870338 h 2574391"/>
              <a:gd name="connsiteX43" fmla="*/ 3353626 w 5049473"/>
              <a:gd name="connsiteY43" fmla="*/ 705873 h 2574391"/>
              <a:gd name="connsiteX44" fmla="*/ 3189252 w 5049473"/>
              <a:gd name="connsiteY44" fmla="*/ 389915 h 2574391"/>
              <a:gd name="connsiteX45" fmla="*/ 3013629 w 5049473"/>
              <a:gd name="connsiteY45" fmla="*/ 211389 h 2574391"/>
              <a:gd name="connsiteX46" fmla="*/ 2684880 w 5049473"/>
              <a:gd name="connsiteY46" fmla="*/ 71326 h 2574391"/>
              <a:gd name="connsiteX47" fmla="*/ 2275577 w 5049473"/>
              <a:gd name="connsiteY47" fmla="*/ 28509 h 2574391"/>
              <a:gd name="connsiteX48" fmla="*/ 1745443 w 5049473"/>
              <a:gd name="connsiteY48" fmla="*/ 58626 h 2574391"/>
              <a:gd name="connsiteX49" fmla="*/ 1275906 w 5049473"/>
              <a:gd name="connsiteY49" fmla="*/ 154783 h 2574391"/>
              <a:gd name="connsiteX50" fmla="*/ 969292 w 5049473"/>
              <a:gd name="connsiteY50" fmla="*/ 267995 h 2574391"/>
              <a:gd name="connsiteX51" fmla="*/ 763189 w 5049473"/>
              <a:gd name="connsiteY51" fmla="*/ 427289 h 2574391"/>
              <a:gd name="connsiteX52" fmla="*/ 693520 w 5049473"/>
              <a:gd name="connsiteY52" fmla="*/ 507480 h 2574391"/>
              <a:gd name="connsiteX53" fmla="*/ 664492 w 5049473"/>
              <a:gd name="connsiteY53" fmla="*/ 551023 h 2574391"/>
              <a:gd name="connsiteX54" fmla="*/ 642720 w 5049473"/>
              <a:gd name="connsiteY54" fmla="*/ 616338 h 2574391"/>
              <a:gd name="connsiteX55" fmla="*/ 651792 w 5049473"/>
              <a:gd name="connsiteY55" fmla="*/ 747692 h 2574391"/>
              <a:gd name="connsiteX56" fmla="*/ 700052 w 5049473"/>
              <a:gd name="connsiteY56" fmla="*/ 811192 h 2574391"/>
              <a:gd name="connsiteX57" fmla="*/ 751577 w 5049473"/>
              <a:gd name="connsiteY57" fmla="*/ 811555 h 2574391"/>
              <a:gd name="connsiteX58" fmla="*/ 775889 w 5049473"/>
              <a:gd name="connsiteY58" fmla="*/ 755675 h 2574391"/>
              <a:gd name="connsiteX59" fmla="*/ 764640 w 5049473"/>
              <a:gd name="connsiteY59" fmla="*/ 686006 h 2574391"/>
              <a:gd name="connsiteX60" fmla="*/ 704769 w 5049473"/>
              <a:gd name="connsiteY60" fmla="*/ 651172 h 2574391"/>
              <a:gd name="connsiteX61" fmla="*/ 567246 w 5049473"/>
              <a:gd name="connsiteY61" fmla="*/ 645729 h 2574391"/>
              <a:gd name="connsiteX62" fmla="*/ 468549 w 5049473"/>
              <a:gd name="connsiteY62" fmla="*/ 688909 h 2574391"/>
              <a:gd name="connsiteX63" fmla="*/ 446777 w 5049473"/>
              <a:gd name="connsiteY63" fmla="*/ 761480 h 2574391"/>
              <a:gd name="connsiteX64" fmla="*/ 475806 w 5049473"/>
              <a:gd name="connsiteY64" fmla="*/ 855823 h 2574391"/>
              <a:gd name="connsiteX65" fmla="*/ 533863 w 5049473"/>
              <a:gd name="connsiteY65" fmla="*/ 848566 h 2574391"/>
              <a:gd name="connsiteX66" fmla="*/ 541120 w 5049473"/>
              <a:gd name="connsiteY66" fmla="*/ 826795 h 2574391"/>
              <a:gd name="connsiteX67" fmla="*/ 519349 w 5049473"/>
              <a:gd name="connsiteY67" fmla="*/ 746966 h 2574391"/>
              <a:gd name="connsiteX68" fmla="*/ 497577 w 5049473"/>
              <a:gd name="connsiteY68" fmla="*/ 732452 h 2574391"/>
              <a:gd name="connsiteX69" fmla="*/ 352435 w 5049473"/>
              <a:gd name="connsiteY69" fmla="*/ 739709 h 2574391"/>
              <a:gd name="connsiteX70" fmla="*/ 252286 w 5049473"/>
              <a:gd name="connsiteY70" fmla="*/ 797766 h 2574391"/>
              <a:gd name="connsiteX71" fmla="*/ 192777 w 5049473"/>
              <a:gd name="connsiteY71" fmla="*/ 899366 h 2574391"/>
              <a:gd name="connsiteX72" fmla="*/ 187335 w 5049473"/>
              <a:gd name="connsiteY72" fmla="*/ 1033260 h 2574391"/>
              <a:gd name="connsiteX73" fmla="*/ 218177 w 5049473"/>
              <a:gd name="connsiteY73" fmla="*/ 1077529 h 2574391"/>
              <a:gd name="connsiteX74" fmla="*/ 278049 w 5049473"/>
              <a:gd name="connsiteY74" fmla="*/ 1070272 h 2574391"/>
              <a:gd name="connsiteX75" fmla="*/ 297643 w 5049473"/>
              <a:gd name="connsiteY75" fmla="*/ 1029269 h 2574391"/>
              <a:gd name="connsiteX76" fmla="*/ 260995 w 5049473"/>
              <a:gd name="connsiteY76" fmla="*/ 964318 h 2574391"/>
              <a:gd name="connsiteX77" fmla="*/ 172095 w 5049473"/>
              <a:gd name="connsiteY77" fmla="*/ 958875 h 2574391"/>
              <a:gd name="connsiteX78" fmla="*/ 108957 w 5049473"/>
              <a:gd name="connsiteY78" fmla="*/ 1003143 h 2574391"/>
              <a:gd name="connsiteX79" fmla="*/ 54892 w 5049473"/>
              <a:gd name="connsiteY79" fmla="*/ 1073538 h 2574391"/>
              <a:gd name="connsiteX80" fmla="*/ 14252 w 5049473"/>
              <a:gd name="connsiteY80" fmla="*/ 1163526 h 2574391"/>
              <a:gd name="connsiteX81" fmla="*/ 20783 w 5049473"/>
              <a:gd name="connsiteY81" fmla="*/ 1268755 h 2574391"/>
              <a:gd name="connsiteX82" fmla="*/ 69406 w 5049473"/>
              <a:gd name="connsiteY82" fmla="*/ 1320280 h 2574391"/>
              <a:gd name="connsiteX83" fmla="*/ 112949 w 5049473"/>
              <a:gd name="connsiteY83" fmla="*/ 1349309 h 2574391"/>
              <a:gd name="connsiteX84" fmla="*/ 159032 w 5049473"/>
              <a:gd name="connsiteY84" fmla="*/ 1348583 h 2574391"/>
              <a:gd name="connsiteX85" fmla="*/ 217089 w 5049473"/>
              <a:gd name="connsiteY85" fmla="*/ 1323183 h 2574391"/>
              <a:gd name="connsiteX86" fmla="*/ 199672 w 5049473"/>
              <a:gd name="connsiteY86" fmla="*/ 1249886 h 2574391"/>
              <a:gd name="connsiteX87" fmla="*/ 124197 w 5049473"/>
              <a:gd name="connsiteY87" fmla="*/ 1242992 h 2574391"/>
              <a:gd name="connsiteX88" fmla="*/ 54892 w 5049473"/>
              <a:gd name="connsiteY88" fmla="*/ 1269480 h 2574391"/>
              <a:gd name="connsiteX89" fmla="*/ 33120 w 5049473"/>
              <a:gd name="connsiteY89" fmla="*/ 1305766 h 2574391"/>
              <a:gd name="connsiteX90" fmla="*/ 18606 w 5049473"/>
              <a:gd name="connsiteY90" fmla="*/ 1327538 h 2574391"/>
              <a:gd name="connsiteX91" fmla="*/ 4092 w 5049473"/>
              <a:gd name="connsiteY91" fmla="*/ 1386320 h 2574391"/>
              <a:gd name="connsiteX92" fmla="*/ 3729 w 5049473"/>
              <a:gd name="connsiteY92" fmla="*/ 1442926 h 2574391"/>
              <a:gd name="connsiteX93" fmla="*/ 47635 w 5049473"/>
              <a:gd name="connsiteY93" fmla="*/ 1501709 h 2574391"/>
              <a:gd name="connsiteX94" fmla="*/ 91177 w 5049473"/>
              <a:gd name="connsiteY94" fmla="*/ 1530738 h 2574391"/>
              <a:gd name="connsiteX95" fmla="*/ 127100 w 5049473"/>
              <a:gd name="connsiteY95" fmla="*/ 1575006 h 2574391"/>
              <a:gd name="connsiteX96" fmla="*/ 171006 w 5049473"/>
              <a:gd name="connsiteY96" fmla="*/ 1588795 h 2574391"/>
              <a:gd name="connsiteX97" fmla="*/ 228337 w 5049473"/>
              <a:gd name="connsiteY97" fmla="*/ 1568475 h 2574391"/>
              <a:gd name="connsiteX98" fmla="*/ 236683 w 5049473"/>
              <a:gd name="connsiteY98" fmla="*/ 1490460 h 2574391"/>
              <a:gd name="connsiteX99" fmla="*/ 157217 w 5049473"/>
              <a:gd name="connsiteY99" fmla="*/ 1472318 h 2574391"/>
              <a:gd name="connsiteX100" fmla="*/ 105692 w 5049473"/>
              <a:gd name="connsiteY100" fmla="*/ 1508966 h 2574391"/>
              <a:gd name="connsiteX101" fmla="*/ 105692 w 5049473"/>
              <a:gd name="connsiteY101" fmla="*/ 1704909 h 2574391"/>
              <a:gd name="connsiteX102" fmla="*/ 141615 w 5049473"/>
              <a:gd name="connsiteY102" fmla="*/ 1756072 h 2574391"/>
              <a:gd name="connsiteX103" fmla="*/ 192777 w 5049473"/>
              <a:gd name="connsiteY103" fmla="*/ 1799252 h 2574391"/>
              <a:gd name="connsiteX104" fmla="*/ 250835 w 5049473"/>
              <a:gd name="connsiteY104" fmla="*/ 1835538 h 2574391"/>
              <a:gd name="connsiteX105" fmla="*/ 359692 w 5049473"/>
              <a:gd name="connsiteY105" fmla="*/ 1828280 h 2574391"/>
              <a:gd name="connsiteX106" fmla="*/ 394163 w 5049473"/>
              <a:gd name="connsiteY106" fmla="*/ 1803243 h 2574391"/>
              <a:gd name="connsiteX107" fmla="*/ 410492 w 5049473"/>
              <a:gd name="connsiteY107" fmla="*/ 1704909 h 2574391"/>
              <a:gd name="connsiteX108" fmla="*/ 366949 w 5049473"/>
              <a:gd name="connsiteY108" fmla="*/ 1690395 h 2574391"/>
              <a:gd name="connsiteX109" fmla="*/ 316149 w 5049473"/>
              <a:gd name="connsiteY109" fmla="*/ 1697652 h 2574391"/>
              <a:gd name="connsiteX110" fmla="*/ 279863 w 5049473"/>
              <a:gd name="connsiteY110" fmla="*/ 1726680 h 2574391"/>
              <a:gd name="connsiteX111" fmla="*/ 265349 w 5049473"/>
              <a:gd name="connsiteY111" fmla="*/ 1791995 h 2574391"/>
              <a:gd name="connsiteX112" fmla="*/ 276235 w 5049473"/>
              <a:gd name="connsiteY112" fmla="*/ 1945846 h 2574391"/>
              <a:gd name="connsiteX113" fmla="*/ 331026 w 5049473"/>
              <a:gd name="connsiteY113" fmla="*/ 1991203 h 2574391"/>
              <a:gd name="connsiteX114" fmla="*/ 417749 w 5049473"/>
              <a:gd name="connsiteY114" fmla="*/ 2009709 h 2574391"/>
              <a:gd name="connsiteX115" fmla="*/ 526606 w 5049473"/>
              <a:gd name="connsiteY115" fmla="*/ 2002452 h 2574391"/>
              <a:gd name="connsiteX116" fmla="*/ 555635 w 5049473"/>
              <a:gd name="connsiteY116" fmla="*/ 1980680 h 2574391"/>
              <a:gd name="connsiteX117" fmla="*/ 599177 w 5049473"/>
              <a:gd name="connsiteY117" fmla="*/ 1951652 h 2574391"/>
              <a:gd name="connsiteX118" fmla="*/ 628206 w 5049473"/>
              <a:gd name="connsiteY118" fmla="*/ 1908109 h 2574391"/>
              <a:gd name="connsiteX119" fmla="*/ 613692 w 5049473"/>
              <a:gd name="connsiteY119" fmla="*/ 1842795 h 2574391"/>
              <a:gd name="connsiteX120" fmla="*/ 570149 w 5049473"/>
              <a:gd name="connsiteY120" fmla="*/ 1799252 h 2574391"/>
              <a:gd name="connsiteX121" fmla="*/ 528057 w 5049473"/>
              <a:gd name="connsiteY121" fmla="*/ 1807235 h 2574391"/>
              <a:gd name="connsiteX122" fmla="*/ 481249 w 5049473"/>
              <a:gd name="connsiteY122" fmla="*/ 1905206 h 2574391"/>
              <a:gd name="connsiteX123" fmla="*/ 555635 w 5049473"/>
              <a:gd name="connsiteY123" fmla="*/ 2002452 h 2574391"/>
              <a:gd name="connsiteX124" fmla="*/ 570149 w 5049473"/>
              <a:gd name="connsiteY124" fmla="*/ 2024223 h 2574391"/>
              <a:gd name="connsiteX125" fmla="*/ 700777 w 5049473"/>
              <a:gd name="connsiteY125" fmla="*/ 2075023 h 2574391"/>
              <a:gd name="connsiteX126" fmla="*/ 969292 w 5049473"/>
              <a:gd name="connsiteY126" fmla="*/ 2154852 h 2574391"/>
              <a:gd name="connsiteX127" fmla="*/ 1110534 w 5049473"/>
              <a:gd name="connsiteY127" fmla="*/ 2153673 h 2574391"/>
              <a:gd name="connsiteX128" fmla="*/ 1259033 w 5049473"/>
              <a:gd name="connsiteY128" fmla="*/ 2060237 h 2574391"/>
              <a:gd name="connsiteX129" fmla="*/ 1331514 w 5049473"/>
              <a:gd name="connsiteY129" fmla="*/ 1952559 h 2574391"/>
              <a:gd name="connsiteX130" fmla="*/ 1291418 w 5049473"/>
              <a:gd name="connsiteY130" fmla="*/ 1838440 h 2574391"/>
              <a:gd name="connsiteX131" fmla="*/ 1219482 w 5049473"/>
              <a:gd name="connsiteY131" fmla="*/ 1811498 h 2574391"/>
              <a:gd name="connsiteX132" fmla="*/ 1146820 w 5049473"/>
              <a:gd name="connsiteY132" fmla="*/ 1832272 h 2574391"/>
              <a:gd name="connsiteX133" fmla="*/ 1107177 w 5049473"/>
              <a:gd name="connsiteY133" fmla="*/ 1900852 h 2574391"/>
              <a:gd name="connsiteX134" fmla="*/ 1123506 w 5049473"/>
              <a:gd name="connsiteY134" fmla="*/ 2009709 h 2574391"/>
              <a:gd name="connsiteX135" fmla="*/ 1016282 w 5049473"/>
              <a:gd name="connsiteY135" fmla="*/ 1975782 h 2574391"/>
              <a:gd name="connsiteX136" fmla="*/ 1000679 w 5049473"/>
              <a:gd name="connsiteY136" fmla="*/ 1844972 h 2574391"/>
              <a:gd name="connsiteX137" fmla="*/ 1108629 w 5049473"/>
              <a:gd name="connsiteY137" fmla="*/ 1717337 h 2574391"/>
              <a:gd name="connsiteX138" fmla="*/ 1230549 w 5049473"/>
              <a:gd name="connsiteY138" fmla="*/ 1697652 h 2574391"/>
              <a:gd name="connsiteX139" fmla="*/ 1339406 w 5049473"/>
              <a:gd name="connsiteY139" fmla="*/ 1704909 h 2574391"/>
              <a:gd name="connsiteX140" fmla="*/ 1426492 w 5049473"/>
              <a:gd name="connsiteY140" fmla="*/ 1748452 h 2574391"/>
              <a:gd name="connsiteX141" fmla="*/ 1502692 w 5049473"/>
              <a:gd name="connsiteY141" fmla="*/ 1858760 h 2574391"/>
              <a:gd name="connsiteX142" fmla="*/ 1503417 w 5049473"/>
              <a:gd name="connsiteY142" fmla="*/ 1976326 h 2574391"/>
              <a:gd name="connsiteX143" fmla="*/ 1463866 w 5049473"/>
              <a:gd name="connsiteY143" fmla="*/ 2053615 h 2574391"/>
              <a:gd name="connsiteX144" fmla="*/ 1404720 w 5049473"/>
              <a:gd name="connsiteY144" fmla="*/ 2169366 h 2574391"/>
              <a:gd name="connsiteX145" fmla="*/ 1393200 w 5049473"/>
              <a:gd name="connsiteY145" fmla="*/ 2292375 h 2574391"/>
              <a:gd name="connsiteX146" fmla="*/ 1466225 w 5049473"/>
              <a:gd name="connsiteY146" fmla="*/ 2416018 h 2574391"/>
              <a:gd name="connsiteX147" fmla="*/ 1635044 w 5049473"/>
              <a:gd name="connsiteY147" fmla="*/ 2513718 h 2574391"/>
              <a:gd name="connsiteX148" fmla="*/ 1872352 w 5049473"/>
              <a:gd name="connsiteY148" fmla="*/ 2453937 h 2574391"/>
              <a:gd name="connsiteX149" fmla="*/ 1989192 w 5049473"/>
              <a:gd name="connsiteY149" fmla="*/ 2304621 h 2574391"/>
              <a:gd name="connsiteX150" fmla="*/ 2043349 w 5049473"/>
              <a:gd name="connsiteY150" fmla="*/ 2118566 h 2574391"/>
              <a:gd name="connsiteX151" fmla="*/ 2102495 w 5049473"/>
              <a:gd name="connsiteY151" fmla="*/ 1994469 h 2574391"/>
              <a:gd name="connsiteX152" fmla="*/ 2221512 w 5049473"/>
              <a:gd name="connsiteY152" fmla="*/ 1885975 h 2574391"/>
              <a:gd name="connsiteX153" fmla="*/ 2333362 w 5049473"/>
              <a:gd name="connsiteY153" fmla="*/ 1873365 h 2574391"/>
              <a:gd name="connsiteX154" fmla="*/ 2398949 w 5049473"/>
              <a:gd name="connsiteY154" fmla="*/ 1886338 h 2574391"/>
              <a:gd name="connsiteX155" fmla="*/ 2457006 w 5049473"/>
              <a:gd name="connsiteY155" fmla="*/ 1937138 h 2574391"/>
              <a:gd name="connsiteX156" fmla="*/ 2493292 w 5049473"/>
              <a:gd name="connsiteY156" fmla="*/ 1980680 h 2574391"/>
              <a:gd name="connsiteX157" fmla="*/ 2533387 w 5049473"/>
              <a:gd name="connsiteY157" fmla="*/ 2070850 h 2574391"/>
              <a:gd name="connsiteX158" fmla="*/ 2542550 w 5049473"/>
              <a:gd name="connsiteY158" fmla="*/ 2186783 h 2574391"/>
              <a:gd name="connsiteX159" fmla="*/ 2476600 w 5049473"/>
              <a:gd name="connsiteY159" fmla="*/ 2276772 h 2574391"/>
              <a:gd name="connsiteX160" fmla="*/ 2332092 w 5049473"/>
              <a:gd name="connsiteY160" fmla="*/ 2284845 h 2574391"/>
              <a:gd name="connsiteX161" fmla="*/ 2435144 w 5049473"/>
              <a:gd name="connsiteY161" fmla="*/ 2156666 h 2574391"/>
              <a:gd name="connsiteX162" fmla="*/ 2379899 w 5049473"/>
              <a:gd name="connsiteY162" fmla="*/ 2052435 h 2574391"/>
              <a:gd name="connsiteX163" fmla="*/ 2275577 w 5049473"/>
              <a:gd name="connsiteY163" fmla="*/ 2024223 h 2574391"/>
              <a:gd name="connsiteX164" fmla="*/ 2152206 w 5049473"/>
              <a:gd name="connsiteY164" fmla="*/ 2118566 h 2574391"/>
              <a:gd name="connsiteX165" fmla="*/ 2130435 w 5049473"/>
              <a:gd name="connsiteY165" fmla="*/ 2358052 h 2574391"/>
              <a:gd name="connsiteX166" fmla="*/ 2209265 w 5049473"/>
              <a:gd name="connsiteY166" fmla="*/ 2471898 h 2574391"/>
              <a:gd name="connsiteX167" fmla="*/ 2319120 w 5049473"/>
              <a:gd name="connsiteY167" fmla="*/ 2539480 h 2574391"/>
              <a:gd name="connsiteX168" fmla="*/ 2532662 w 5049473"/>
              <a:gd name="connsiteY168" fmla="*/ 2572682 h 2574391"/>
              <a:gd name="connsiteX169" fmla="*/ 2587635 w 5049473"/>
              <a:gd name="connsiteY169" fmla="*/ 2488680 h 2574391"/>
              <a:gd name="connsiteX170" fmla="*/ 2594892 w 5049473"/>
              <a:gd name="connsiteY170" fmla="*/ 2416109 h 2574391"/>
              <a:gd name="connsiteX171" fmla="*/ 2790835 w 5049473"/>
              <a:gd name="connsiteY171" fmla="*/ 2459652 h 2574391"/>
              <a:gd name="connsiteX172" fmla="*/ 2767612 w 5049473"/>
              <a:gd name="connsiteY172" fmla="*/ 2272145 h 2574391"/>
              <a:gd name="connsiteX173" fmla="*/ 2980246 w 5049473"/>
              <a:gd name="connsiteY173" fmla="*/ 2288837 h 2574391"/>
              <a:gd name="connsiteX174" fmla="*/ 2916474 w 5049473"/>
              <a:gd name="connsiteY174" fmla="*/ 2071576 h 2574391"/>
              <a:gd name="connsiteX175" fmla="*/ 3146435 w 5049473"/>
              <a:gd name="connsiteY175" fmla="*/ 2045995 h 2574391"/>
              <a:gd name="connsiteX176" fmla="*/ 3023063 w 5049473"/>
              <a:gd name="connsiteY176" fmla="*/ 1850052 h 2574391"/>
              <a:gd name="connsiteX177" fmla="*/ 3251300 w 5049473"/>
              <a:gd name="connsiteY177" fmla="*/ 1833179 h 2574391"/>
              <a:gd name="connsiteX178" fmla="*/ 3091099 w 5049473"/>
              <a:gd name="connsiteY178" fmla="*/ 1654109 h 2574391"/>
              <a:gd name="connsiteX179" fmla="*/ 3298835 w 5049473"/>
              <a:gd name="connsiteY179" fmla="*/ 1574280 h 2574391"/>
              <a:gd name="connsiteX180" fmla="*/ 3119402 w 5049473"/>
              <a:gd name="connsiteY180" fmla="*/ 1427233 h 2574391"/>
              <a:gd name="connsiteX181" fmla="*/ 3313349 w 5049473"/>
              <a:gd name="connsiteY181" fmla="*/ 1269480 h 2574391"/>
              <a:gd name="connsiteX182" fmla="*/ 3097993 w 5049473"/>
              <a:gd name="connsiteY182" fmla="*/ 1179401 h 2574391"/>
              <a:gd name="connsiteX183" fmla="*/ 3255292 w 5049473"/>
              <a:gd name="connsiteY183" fmla="*/ 1000966 h 2574391"/>
              <a:gd name="connsiteX184" fmla="*/ 3028325 w 5049473"/>
              <a:gd name="connsiteY184" fmla="*/ 929937 h 2574391"/>
              <a:gd name="connsiteX185" fmla="*/ 3131920 w 5049473"/>
              <a:gd name="connsiteY185" fmla="*/ 710680 h 2574391"/>
              <a:gd name="connsiteX186" fmla="*/ 2892435 w 5049473"/>
              <a:gd name="connsiteY186" fmla="*/ 652623 h 2574391"/>
              <a:gd name="connsiteX187" fmla="*/ 2976527 w 5049473"/>
              <a:gd name="connsiteY187" fmla="*/ 470741 h 2574391"/>
              <a:gd name="connsiteX188" fmla="*/ 2736950 w 5049473"/>
              <a:gd name="connsiteY188" fmla="*/ 453233 h 2574391"/>
              <a:gd name="connsiteX189" fmla="*/ 2725520 w 5049473"/>
              <a:gd name="connsiteY189" fmla="*/ 297023 h 2574391"/>
              <a:gd name="connsiteX190" fmla="*/ 2711006 w 5049473"/>
              <a:gd name="connsiteY190" fmla="*/ 238966 h 2574391"/>
              <a:gd name="connsiteX0" fmla="*/ 4779292 w 5049473"/>
              <a:gd name="connsiteY0" fmla="*/ 514738 h 2574391"/>
              <a:gd name="connsiteX1" fmla="*/ 4821292 w 5049473"/>
              <a:gd name="connsiteY1" fmla="*/ 565900 h 2574391"/>
              <a:gd name="connsiteX2" fmla="*/ 4891596 w 5049473"/>
              <a:gd name="connsiteY2" fmla="*/ 551023 h 2574391"/>
              <a:gd name="connsiteX3" fmla="*/ 4895406 w 5049473"/>
              <a:gd name="connsiteY3" fmla="*/ 471195 h 2574391"/>
              <a:gd name="connsiteX4" fmla="*/ 4843880 w 5049473"/>
              <a:gd name="connsiteY4" fmla="*/ 423479 h 2574391"/>
              <a:gd name="connsiteX5" fmla="*/ 4750263 w 5049473"/>
              <a:gd name="connsiteY5" fmla="*/ 427652 h 2574391"/>
              <a:gd name="connsiteX6" fmla="*/ 4684223 w 5049473"/>
              <a:gd name="connsiteY6" fmla="*/ 528435 h 2574391"/>
              <a:gd name="connsiteX7" fmla="*/ 4706720 w 5049473"/>
              <a:gd name="connsiteY7" fmla="*/ 674395 h 2574391"/>
              <a:gd name="connsiteX8" fmla="*/ 4801063 w 5049473"/>
              <a:gd name="connsiteY8" fmla="*/ 739709 h 2574391"/>
              <a:gd name="connsiteX9" fmla="*/ 4915000 w 5049473"/>
              <a:gd name="connsiteY9" fmla="*/ 721385 h 2574391"/>
              <a:gd name="connsiteX10" fmla="*/ 5038190 w 5049473"/>
              <a:gd name="connsiteY10" fmla="*/ 586946 h 2574391"/>
              <a:gd name="connsiteX11" fmla="*/ 5035106 w 5049473"/>
              <a:gd name="connsiteY11" fmla="*/ 445432 h 2574391"/>
              <a:gd name="connsiteX12" fmla="*/ 4960720 w 5049473"/>
              <a:gd name="connsiteY12" fmla="*/ 318795 h 2574391"/>
              <a:gd name="connsiteX13" fmla="*/ 4769676 w 5049473"/>
              <a:gd name="connsiteY13" fmla="*/ 166395 h 2574391"/>
              <a:gd name="connsiteX14" fmla="*/ 4568835 w 5049473"/>
              <a:gd name="connsiteY14" fmla="*/ 72052 h 2574391"/>
              <a:gd name="connsiteX15" fmla="*/ 4264035 w 5049473"/>
              <a:gd name="connsiteY15" fmla="*/ 6738 h 2574391"/>
              <a:gd name="connsiteX16" fmla="*/ 3939822 w 5049473"/>
              <a:gd name="connsiteY16" fmla="*/ 9550 h 2574391"/>
              <a:gd name="connsiteX17" fmla="*/ 3722380 w 5049473"/>
              <a:gd name="connsiteY17" fmla="*/ 72778 h 2574391"/>
              <a:gd name="connsiteX18" fmla="*/ 3547755 w 5049473"/>
              <a:gd name="connsiteY18" fmla="*/ 254932 h 2574391"/>
              <a:gd name="connsiteX19" fmla="*/ 3502035 w 5049473"/>
              <a:gd name="connsiteY19" fmla="*/ 427652 h 2574391"/>
              <a:gd name="connsiteX20" fmla="*/ 3501672 w 5049473"/>
              <a:gd name="connsiteY20" fmla="*/ 560095 h 2574391"/>
              <a:gd name="connsiteX21" fmla="*/ 3554649 w 5049473"/>
              <a:gd name="connsiteY21" fmla="*/ 674395 h 2574391"/>
              <a:gd name="connsiteX22" fmla="*/ 3638106 w 5049473"/>
              <a:gd name="connsiteY22" fmla="*/ 736806 h 2574391"/>
              <a:gd name="connsiteX23" fmla="*/ 3756397 w 5049473"/>
              <a:gd name="connsiteY23" fmla="*/ 759303 h 2574391"/>
              <a:gd name="connsiteX24" fmla="*/ 3886663 w 5049473"/>
              <a:gd name="connsiteY24" fmla="*/ 746966 h 2574391"/>
              <a:gd name="connsiteX25" fmla="*/ 3980643 w 5049473"/>
              <a:gd name="connsiteY25" fmla="*/ 665686 h 2574391"/>
              <a:gd name="connsiteX26" fmla="*/ 4000237 w 5049473"/>
              <a:gd name="connsiteY26" fmla="*/ 584043 h 2574391"/>
              <a:gd name="connsiteX27" fmla="*/ 3943450 w 5049473"/>
              <a:gd name="connsiteY27" fmla="*/ 487160 h 2574391"/>
              <a:gd name="connsiteX28" fmla="*/ 3866706 w 5049473"/>
              <a:gd name="connsiteY28" fmla="*/ 455229 h 2574391"/>
              <a:gd name="connsiteX29" fmla="*/ 3801120 w 5049473"/>
              <a:gd name="connsiteY29" fmla="*/ 466659 h 2574391"/>
              <a:gd name="connsiteX30" fmla="*/ 3763292 w 5049473"/>
              <a:gd name="connsiteY30" fmla="*/ 536509 h 2574391"/>
              <a:gd name="connsiteX31" fmla="*/ 3770005 w 5049473"/>
              <a:gd name="connsiteY31" fmla="*/ 633845 h 2574391"/>
              <a:gd name="connsiteX32" fmla="*/ 3681286 w 5049473"/>
              <a:gd name="connsiteY32" fmla="*/ 546669 h 2574391"/>
              <a:gd name="connsiteX33" fmla="*/ 3668949 w 5049473"/>
              <a:gd name="connsiteY33" fmla="*/ 442166 h 2574391"/>
              <a:gd name="connsiteX34" fmla="*/ 3724285 w 5049473"/>
              <a:gd name="connsiteY34" fmla="*/ 353992 h 2574391"/>
              <a:gd name="connsiteX35" fmla="*/ 3827427 w 5049473"/>
              <a:gd name="connsiteY35" fmla="*/ 318069 h 2574391"/>
              <a:gd name="connsiteX36" fmla="*/ 3959235 w 5049473"/>
              <a:gd name="connsiteY36" fmla="*/ 340566 h 2574391"/>
              <a:gd name="connsiteX37" fmla="*/ 4097120 w 5049473"/>
              <a:gd name="connsiteY37" fmla="*/ 485709 h 2574391"/>
              <a:gd name="connsiteX38" fmla="*/ 4111997 w 5049473"/>
              <a:gd name="connsiteY38" fmla="*/ 627586 h 2574391"/>
              <a:gd name="connsiteX39" fmla="*/ 4060835 w 5049473"/>
              <a:gd name="connsiteY39" fmla="*/ 775995 h 2574391"/>
              <a:gd name="connsiteX40" fmla="*/ 3946897 w 5049473"/>
              <a:gd name="connsiteY40" fmla="*/ 858000 h 2574391"/>
              <a:gd name="connsiteX41" fmla="*/ 3780255 w 5049473"/>
              <a:gd name="connsiteY41" fmla="*/ 892472 h 2574391"/>
              <a:gd name="connsiteX42" fmla="*/ 3567349 w 5049473"/>
              <a:gd name="connsiteY42" fmla="*/ 870338 h 2574391"/>
              <a:gd name="connsiteX43" fmla="*/ 3353626 w 5049473"/>
              <a:gd name="connsiteY43" fmla="*/ 705873 h 2574391"/>
              <a:gd name="connsiteX44" fmla="*/ 3189252 w 5049473"/>
              <a:gd name="connsiteY44" fmla="*/ 389915 h 2574391"/>
              <a:gd name="connsiteX45" fmla="*/ 3013629 w 5049473"/>
              <a:gd name="connsiteY45" fmla="*/ 211389 h 2574391"/>
              <a:gd name="connsiteX46" fmla="*/ 2684880 w 5049473"/>
              <a:gd name="connsiteY46" fmla="*/ 71326 h 2574391"/>
              <a:gd name="connsiteX47" fmla="*/ 2275577 w 5049473"/>
              <a:gd name="connsiteY47" fmla="*/ 28509 h 2574391"/>
              <a:gd name="connsiteX48" fmla="*/ 1745443 w 5049473"/>
              <a:gd name="connsiteY48" fmla="*/ 58626 h 2574391"/>
              <a:gd name="connsiteX49" fmla="*/ 1275906 w 5049473"/>
              <a:gd name="connsiteY49" fmla="*/ 154783 h 2574391"/>
              <a:gd name="connsiteX50" fmla="*/ 969292 w 5049473"/>
              <a:gd name="connsiteY50" fmla="*/ 267995 h 2574391"/>
              <a:gd name="connsiteX51" fmla="*/ 763189 w 5049473"/>
              <a:gd name="connsiteY51" fmla="*/ 427289 h 2574391"/>
              <a:gd name="connsiteX52" fmla="*/ 693520 w 5049473"/>
              <a:gd name="connsiteY52" fmla="*/ 507480 h 2574391"/>
              <a:gd name="connsiteX53" fmla="*/ 664492 w 5049473"/>
              <a:gd name="connsiteY53" fmla="*/ 551023 h 2574391"/>
              <a:gd name="connsiteX54" fmla="*/ 642720 w 5049473"/>
              <a:gd name="connsiteY54" fmla="*/ 616338 h 2574391"/>
              <a:gd name="connsiteX55" fmla="*/ 651792 w 5049473"/>
              <a:gd name="connsiteY55" fmla="*/ 747692 h 2574391"/>
              <a:gd name="connsiteX56" fmla="*/ 700052 w 5049473"/>
              <a:gd name="connsiteY56" fmla="*/ 811192 h 2574391"/>
              <a:gd name="connsiteX57" fmla="*/ 751577 w 5049473"/>
              <a:gd name="connsiteY57" fmla="*/ 811555 h 2574391"/>
              <a:gd name="connsiteX58" fmla="*/ 775889 w 5049473"/>
              <a:gd name="connsiteY58" fmla="*/ 755675 h 2574391"/>
              <a:gd name="connsiteX59" fmla="*/ 764640 w 5049473"/>
              <a:gd name="connsiteY59" fmla="*/ 686006 h 2574391"/>
              <a:gd name="connsiteX60" fmla="*/ 704769 w 5049473"/>
              <a:gd name="connsiteY60" fmla="*/ 651172 h 2574391"/>
              <a:gd name="connsiteX61" fmla="*/ 567246 w 5049473"/>
              <a:gd name="connsiteY61" fmla="*/ 645729 h 2574391"/>
              <a:gd name="connsiteX62" fmla="*/ 468549 w 5049473"/>
              <a:gd name="connsiteY62" fmla="*/ 688909 h 2574391"/>
              <a:gd name="connsiteX63" fmla="*/ 446777 w 5049473"/>
              <a:gd name="connsiteY63" fmla="*/ 761480 h 2574391"/>
              <a:gd name="connsiteX64" fmla="*/ 475806 w 5049473"/>
              <a:gd name="connsiteY64" fmla="*/ 855823 h 2574391"/>
              <a:gd name="connsiteX65" fmla="*/ 533863 w 5049473"/>
              <a:gd name="connsiteY65" fmla="*/ 848566 h 2574391"/>
              <a:gd name="connsiteX66" fmla="*/ 541120 w 5049473"/>
              <a:gd name="connsiteY66" fmla="*/ 826795 h 2574391"/>
              <a:gd name="connsiteX67" fmla="*/ 519349 w 5049473"/>
              <a:gd name="connsiteY67" fmla="*/ 746966 h 2574391"/>
              <a:gd name="connsiteX68" fmla="*/ 497577 w 5049473"/>
              <a:gd name="connsiteY68" fmla="*/ 732452 h 2574391"/>
              <a:gd name="connsiteX69" fmla="*/ 352435 w 5049473"/>
              <a:gd name="connsiteY69" fmla="*/ 739709 h 2574391"/>
              <a:gd name="connsiteX70" fmla="*/ 252286 w 5049473"/>
              <a:gd name="connsiteY70" fmla="*/ 797766 h 2574391"/>
              <a:gd name="connsiteX71" fmla="*/ 192777 w 5049473"/>
              <a:gd name="connsiteY71" fmla="*/ 899366 h 2574391"/>
              <a:gd name="connsiteX72" fmla="*/ 187335 w 5049473"/>
              <a:gd name="connsiteY72" fmla="*/ 1033260 h 2574391"/>
              <a:gd name="connsiteX73" fmla="*/ 218177 w 5049473"/>
              <a:gd name="connsiteY73" fmla="*/ 1077529 h 2574391"/>
              <a:gd name="connsiteX74" fmla="*/ 278049 w 5049473"/>
              <a:gd name="connsiteY74" fmla="*/ 1070272 h 2574391"/>
              <a:gd name="connsiteX75" fmla="*/ 297643 w 5049473"/>
              <a:gd name="connsiteY75" fmla="*/ 1029269 h 2574391"/>
              <a:gd name="connsiteX76" fmla="*/ 260995 w 5049473"/>
              <a:gd name="connsiteY76" fmla="*/ 964318 h 2574391"/>
              <a:gd name="connsiteX77" fmla="*/ 172095 w 5049473"/>
              <a:gd name="connsiteY77" fmla="*/ 958875 h 2574391"/>
              <a:gd name="connsiteX78" fmla="*/ 108957 w 5049473"/>
              <a:gd name="connsiteY78" fmla="*/ 1003143 h 2574391"/>
              <a:gd name="connsiteX79" fmla="*/ 54892 w 5049473"/>
              <a:gd name="connsiteY79" fmla="*/ 1073538 h 2574391"/>
              <a:gd name="connsiteX80" fmla="*/ 14252 w 5049473"/>
              <a:gd name="connsiteY80" fmla="*/ 1163526 h 2574391"/>
              <a:gd name="connsiteX81" fmla="*/ 20783 w 5049473"/>
              <a:gd name="connsiteY81" fmla="*/ 1268755 h 2574391"/>
              <a:gd name="connsiteX82" fmla="*/ 69406 w 5049473"/>
              <a:gd name="connsiteY82" fmla="*/ 1320280 h 2574391"/>
              <a:gd name="connsiteX83" fmla="*/ 112949 w 5049473"/>
              <a:gd name="connsiteY83" fmla="*/ 1349309 h 2574391"/>
              <a:gd name="connsiteX84" fmla="*/ 159032 w 5049473"/>
              <a:gd name="connsiteY84" fmla="*/ 1348583 h 2574391"/>
              <a:gd name="connsiteX85" fmla="*/ 217089 w 5049473"/>
              <a:gd name="connsiteY85" fmla="*/ 1323183 h 2574391"/>
              <a:gd name="connsiteX86" fmla="*/ 199672 w 5049473"/>
              <a:gd name="connsiteY86" fmla="*/ 1249886 h 2574391"/>
              <a:gd name="connsiteX87" fmla="*/ 124197 w 5049473"/>
              <a:gd name="connsiteY87" fmla="*/ 1242992 h 2574391"/>
              <a:gd name="connsiteX88" fmla="*/ 54892 w 5049473"/>
              <a:gd name="connsiteY88" fmla="*/ 1269480 h 2574391"/>
              <a:gd name="connsiteX89" fmla="*/ 33120 w 5049473"/>
              <a:gd name="connsiteY89" fmla="*/ 1305766 h 2574391"/>
              <a:gd name="connsiteX90" fmla="*/ 18606 w 5049473"/>
              <a:gd name="connsiteY90" fmla="*/ 1327538 h 2574391"/>
              <a:gd name="connsiteX91" fmla="*/ 4092 w 5049473"/>
              <a:gd name="connsiteY91" fmla="*/ 1386320 h 2574391"/>
              <a:gd name="connsiteX92" fmla="*/ 3729 w 5049473"/>
              <a:gd name="connsiteY92" fmla="*/ 1442926 h 2574391"/>
              <a:gd name="connsiteX93" fmla="*/ 47635 w 5049473"/>
              <a:gd name="connsiteY93" fmla="*/ 1501709 h 2574391"/>
              <a:gd name="connsiteX94" fmla="*/ 91177 w 5049473"/>
              <a:gd name="connsiteY94" fmla="*/ 1530738 h 2574391"/>
              <a:gd name="connsiteX95" fmla="*/ 127100 w 5049473"/>
              <a:gd name="connsiteY95" fmla="*/ 1575006 h 2574391"/>
              <a:gd name="connsiteX96" fmla="*/ 171006 w 5049473"/>
              <a:gd name="connsiteY96" fmla="*/ 1588795 h 2574391"/>
              <a:gd name="connsiteX97" fmla="*/ 228337 w 5049473"/>
              <a:gd name="connsiteY97" fmla="*/ 1568475 h 2574391"/>
              <a:gd name="connsiteX98" fmla="*/ 236683 w 5049473"/>
              <a:gd name="connsiteY98" fmla="*/ 1490460 h 2574391"/>
              <a:gd name="connsiteX99" fmla="*/ 157217 w 5049473"/>
              <a:gd name="connsiteY99" fmla="*/ 1472318 h 2574391"/>
              <a:gd name="connsiteX100" fmla="*/ 105692 w 5049473"/>
              <a:gd name="connsiteY100" fmla="*/ 1508966 h 2574391"/>
              <a:gd name="connsiteX101" fmla="*/ 105692 w 5049473"/>
              <a:gd name="connsiteY101" fmla="*/ 1704909 h 2574391"/>
              <a:gd name="connsiteX102" fmla="*/ 141615 w 5049473"/>
              <a:gd name="connsiteY102" fmla="*/ 1756072 h 2574391"/>
              <a:gd name="connsiteX103" fmla="*/ 192777 w 5049473"/>
              <a:gd name="connsiteY103" fmla="*/ 1799252 h 2574391"/>
              <a:gd name="connsiteX104" fmla="*/ 250835 w 5049473"/>
              <a:gd name="connsiteY104" fmla="*/ 1835538 h 2574391"/>
              <a:gd name="connsiteX105" fmla="*/ 359692 w 5049473"/>
              <a:gd name="connsiteY105" fmla="*/ 1828280 h 2574391"/>
              <a:gd name="connsiteX106" fmla="*/ 394163 w 5049473"/>
              <a:gd name="connsiteY106" fmla="*/ 1803243 h 2574391"/>
              <a:gd name="connsiteX107" fmla="*/ 410492 w 5049473"/>
              <a:gd name="connsiteY107" fmla="*/ 1704909 h 2574391"/>
              <a:gd name="connsiteX108" fmla="*/ 366949 w 5049473"/>
              <a:gd name="connsiteY108" fmla="*/ 1690395 h 2574391"/>
              <a:gd name="connsiteX109" fmla="*/ 316149 w 5049473"/>
              <a:gd name="connsiteY109" fmla="*/ 1697652 h 2574391"/>
              <a:gd name="connsiteX110" fmla="*/ 279863 w 5049473"/>
              <a:gd name="connsiteY110" fmla="*/ 1726680 h 2574391"/>
              <a:gd name="connsiteX111" fmla="*/ 265349 w 5049473"/>
              <a:gd name="connsiteY111" fmla="*/ 1791995 h 2574391"/>
              <a:gd name="connsiteX112" fmla="*/ 276235 w 5049473"/>
              <a:gd name="connsiteY112" fmla="*/ 1945846 h 2574391"/>
              <a:gd name="connsiteX113" fmla="*/ 331026 w 5049473"/>
              <a:gd name="connsiteY113" fmla="*/ 1991203 h 2574391"/>
              <a:gd name="connsiteX114" fmla="*/ 417749 w 5049473"/>
              <a:gd name="connsiteY114" fmla="*/ 2009709 h 2574391"/>
              <a:gd name="connsiteX115" fmla="*/ 526606 w 5049473"/>
              <a:gd name="connsiteY115" fmla="*/ 2002452 h 2574391"/>
              <a:gd name="connsiteX116" fmla="*/ 555635 w 5049473"/>
              <a:gd name="connsiteY116" fmla="*/ 1980680 h 2574391"/>
              <a:gd name="connsiteX117" fmla="*/ 599177 w 5049473"/>
              <a:gd name="connsiteY117" fmla="*/ 1951652 h 2574391"/>
              <a:gd name="connsiteX118" fmla="*/ 628206 w 5049473"/>
              <a:gd name="connsiteY118" fmla="*/ 1908109 h 2574391"/>
              <a:gd name="connsiteX119" fmla="*/ 613692 w 5049473"/>
              <a:gd name="connsiteY119" fmla="*/ 1842795 h 2574391"/>
              <a:gd name="connsiteX120" fmla="*/ 570149 w 5049473"/>
              <a:gd name="connsiteY120" fmla="*/ 1799252 h 2574391"/>
              <a:gd name="connsiteX121" fmla="*/ 528057 w 5049473"/>
              <a:gd name="connsiteY121" fmla="*/ 1807235 h 2574391"/>
              <a:gd name="connsiteX122" fmla="*/ 481249 w 5049473"/>
              <a:gd name="connsiteY122" fmla="*/ 1905206 h 2574391"/>
              <a:gd name="connsiteX123" fmla="*/ 555635 w 5049473"/>
              <a:gd name="connsiteY123" fmla="*/ 2002452 h 2574391"/>
              <a:gd name="connsiteX124" fmla="*/ 570149 w 5049473"/>
              <a:gd name="connsiteY124" fmla="*/ 2024223 h 2574391"/>
              <a:gd name="connsiteX125" fmla="*/ 700777 w 5049473"/>
              <a:gd name="connsiteY125" fmla="*/ 2075023 h 2574391"/>
              <a:gd name="connsiteX126" fmla="*/ 969292 w 5049473"/>
              <a:gd name="connsiteY126" fmla="*/ 2154852 h 2574391"/>
              <a:gd name="connsiteX127" fmla="*/ 1110534 w 5049473"/>
              <a:gd name="connsiteY127" fmla="*/ 2153673 h 2574391"/>
              <a:gd name="connsiteX128" fmla="*/ 1259033 w 5049473"/>
              <a:gd name="connsiteY128" fmla="*/ 2060237 h 2574391"/>
              <a:gd name="connsiteX129" fmla="*/ 1331514 w 5049473"/>
              <a:gd name="connsiteY129" fmla="*/ 1952559 h 2574391"/>
              <a:gd name="connsiteX130" fmla="*/ 1291418 w 5049473"/>
              <a:gd name="connsiteY130" fmla="*/ 1838440 h 2574391"/>
              <a:gd name="connsiteX131" fmla="*/ 1219482 w 5049473"/>
              <a:gd name="connsiteY131" fmla="*/ 1811498 h 2574391"/>
              <a:gd name="connsiteX132" fmla="*/ 1146820 w 5049473"/>
              <a:gd name="connsiteY132" fmla="*/ 1832272 h 2574391"/>
              <a:gd name="connsiteX133" fmla="*/ 1107177 w 5049473"/>
              <a:gd name="connsiteY133" fmla="*/ 1900852 h 2574391"/>
              <a:gd name="connsiteX134" fmla="*/ 1123506 w 5049473"/>
              <a:gd name="connsiteY134" fmla="*/ 2009709 h 2574391"/>
              <a:gd name="connsiteX135" fmla="*/ 1016282 w 5049473"/>
              <a:gd name="connsiteY135" fmla="*/ 1975782 h 2574391"/>
              <a:gd name="connsiteX136" fmla="*/ 1000679 w 5049473"/>
              <a:gd name="connsiteY136" fmla="*/ 1844972 h 2574391"/>
              <a:gd name="connsiteX137" fmla="*/ 1108629 w 5049473"/>
              <a:gd name="connsiteY137" fmla="*/ 1717337 h 2574391"/>
              <a:gd name="connsiteX138" fmla="*/ 1230549 w 5049473"/>
              <a:gd name="connsiteY138" fmla="*/ 1697652 h 2574391"/>
              <a:gd name="connsiteX139" fmla="*/ 1339406 w 5049473"/>
              <a:gd name="connsiteY139" fmla="*/ 1704909 h 2574391"/>
              <a:gd name="connsiteX140" fmla="*/ 1426492 w 5049473"/>
              <a:gd name="connsiteY140" fmla="*/ 1748452 h 2574391"/>
              <a:gd name="connsiteX141" fmla="*/ 1502692 w 5049473"/>
              <a:gd name="connsiteY141" fmla="*/ 1858760 h 2574391"/>
              <a:gd name="connsiteX142" fmla="*/ 1503417 w 5049473"/>
              <a:gd name="connsiteY142" fmla="*/ 1976326 h 2574391"/>
              <a:gd name="connsiteX143" fmla="*/ 1463866 w 5049473"/>
              <a:gd name="connsiteY143" fmla="*/ 2053615 h 2574391"/>
              <a:gd name="connsiteX144" fmla="*/ 1404720 w 5049473"/>
              <a:gd name="connsiteY144" fmla="*/ 2169366 h 2574391"/>
              <a:gd name="connsiteX145" fmla="*/ 1393200 w 5049473"/>
              <a:gd name="connsiteY145" fmla="*/ 2292375 h 2574391"/>
              <a:gd name="connsiteX146" fmla="*/ 1466225 w 5049473"/>
              <a:gd name="connsiteY146" fmla="*/ 2416018 h 2574391"/>
              <a:gd name="connsiteX147" fmla="*/ 1635044 w 5049473"/>
              <a:gd name="connsiteY147" fmla="*/ 2513718 h 2574391"/>
              <a:gd name="connsiteX148" fmla="*/ 1872352 w 5049473"/>
              <a:gd name="connsiteY148" fmla="*/ 2453937 h 2574391"/>
              <a:gd name="connsiteX149" fmla="*/ 1989192 w 5049473"/>
              <a:gd name="connsiteY149" fmla="*/ 2304621 h 2574391"/>
              <a:gd name="connsiteX150" fmla="*/ 2043349 w 5049473"/>
              <a:gd name="connsiteY150" fmla="*/ 2118566 h 2574391"/>
              <a:gd name="connsiteX151" fmla="*/ 2102495 w 5049473"/>
              <a:gd name="connsiteY151" fmla="*/ 1994469 h 2574391"/>
              <a:gd name="connsiteX152" fmla="*/ 2221512 w 5049473"/>
              <a:gd name="connsiteY152" fmla="*/ 1885975 h 2574391"/>
              <a:gd name="connsiteX153" fmla="*/ 2333362 w 5049473"/>
              <a:gd name="connsiteY153" fmla="*/ 1873365 h 2574391"/>
              <a:gd name="connsiteX154" fmla="*/ 2398949 w 5049473"/>
              <a:gd name="connsiteY154" fmla="*/ 1886338 h 2574391"/>
              <a:gd name="connsiteX155" fmla="*/ 2457006 w 5049473"/>
              <a:gd name="connsiteY155" fmla="*/ 1937138 h 2574391"/>
              <a:gd name="connsiteX156" fmla="*/ 2493292 w 5049473"/>
              <a:gd name="connsiteY156" fmla="*/ 1980680 h 2574391"/>
              <a:gd name="connsiteX157" fmla="*/ 2533387 w 5049473"/>
              <a:gd name="connsiteY157" fmla="*/ 2070850 h 2574391"/>
              <a:gd name="connsiteX158" fmla="*/ 2542550 w 5049473"/>
              <a:gd name="connsiteY158" fmla="*/ 2186783 h 2574391"/>
              <a:gd name="connsiteX159" fmla="*/ 2476600 w 5049473"/>
              <a:gd name="connsiteY159" fmla="*/ 2276772 h 2574391"/>
              <a:gd name="connsiteX160" fmla="*/ 2332092 w 5049473"/>
              <a:gd name="connsiteY160" fmla="*/ 2284845 h 2574391"/>
              <a:gd name="connsiteX161" fmla="*/ 2435144 w 5049473"/>
              <a:gd name="connsiteY161" fmla="*/ 2156666 h 2574391"/>
              <a:gd name="connsiteX162" fmla="*/ 2379899 w 5049473"/>
              <a:gd name="connsiteY162" fmla="*/ 2052435 h 2574391"/>
              <a:gd name="connsiteX163" fmla="*/ 2275577 w 5049473"/>
              <a:gd name="connsiteY163" fmla="*/ 2024223 h 2574391"/>
              <a:gd name="connsiteX164" fmla="*/ 2152206 w 5049473"/>
              <a:gd name="connsiteY164" fmla="*/ 2118566 h 2574391"/>
              <a:gd name="connsiteX165" fmla="*/ 2130435 w 5049473"/>
              <a:gd name="connsiteY165" fmla="*/ 2358052 h 2574391"/>
              <a:gd name="connsiteX166" fmla="*/ 2209265 w 5049473"/>
              <a:gd name="connsiteY166" fmla="*/ 2471898 h 2574391"/>
              <a:gd name="connsiteX167" fmla="*/ 2319120 w 5049473"/>
              <a:gd name="connsiteY167" fmla="*/ 2539480 h 2574391"/>
              <a:gd name="connsiteX168" fmla="*/ 2532662 w 5049473"/>
              <a:gd name="connsiteY168" fmla="*/ 2572682 h 2574391"/>
              <a:gd name="connsiteX169" fmla="*/ 2587635 w 5049473"/>
              <a:gd name="connsiteY169" fmla="*/ 2488680 h 2574391"/>
              <a:gd name="connsiteX170" fmla="*/ 2594892 w 5049473"/>
              <a:gd name="connsiteY170" fmla="*/ 2416109 h 2574391"/>
              <a:gd name="connsiteX171" fmla="*/ 2790835 w 5049473"/>
              <a:gd name="connsiteY171" fmla="*/ 2459652 h 2574391"/>
              <a:gd name="connsiteX172" fmla="*/ 2767612 w 5049473"/>
              <a:gd name="connsiteY172" fmla="*/ 2272145 h 2574391"/>
              <a:gd name="connsiteX173" fmla="*/ 2980246 w 5049473"/>
              <a:gd name="connsiteY173" fmla="*/ 2288837 h 2574391"/>
              <a:gd name="connsiteX174" fmla="*/ 2916474 w 5049473"/>
              <a:gd name="connsiteY174" fmla="*/ 2071576 h 2574391"/>
              <a:gd name="connsiteX175" fmla="*/ 3146435 w 5049473"/>
              <a:gd name="connsiteY175" fmla="*/ 2045995 h 2574391"/>
              <a:gd name="connsiteX176" fmla="*/ 3023063 w 5049473"/>
              <a:gd name="connsiteY176" fmla="*/ 1850052 h 2574391"/>
              <a:gd name="connsiteX177" fmla="*/ 3251300 w 5049473"/>
              <a:gd name="connsiteY177" fmla="*/ 1833179 h 2574391"/>
              <a:gd name="connsiteX178" fmla="*/ 3091099 w 5049473"/>
              <a:gd name="connsiteY178" fmla="*/ 1654109 h 2574391"/>
              <a:gd name="connsiteX179" fmla="*/ 3298835 w 5049473"/>
              <a:gd name="connsiteY179" fmla="*/ 1574280 h 2574391"/>
              <a:gd name="connsiteX180" fmla="*/ 3119402 w 5049473"/>
              <a:gd name="connsiteY180" fmla="*/ 1427233 h 2574391"/>
              <a:gd name="connsiteX181" fmla="*/ 3313349 w 5049473"/>
              <a:gd name="connsiteY181" fmla="*/ 1269480 h 2574391"/>
              <a:gd name="connsiteX182" fmla="*/ 3097993 w 5049473"/>
              <a:gd name="connsiteY182" fmla="*/ 1179401 h 2574391"/>
              <a:gd name="connsiteX183" fmla="*/ 3255292 w 5049473"/>
              <a:gd name="connsiteY183" fmla="*/ 1000966 h 2574391"/>
              <a:gd name="connsiteX184" fmla="*/ 3028325 w 5049473"/>
              <a:gd name="connsiteY184" fmla="*/ 929937 h 2574391"/>
              <a:gd name="connsiteX185" fmla="*/ 3131920 w 5049473"/>
              <a:gd name="connsiteY185" fmla="*/ 710680 h 2574391"/>
              <a:gd name="connsiteX186" fmla="*/ 2892435 w 5049473"/>
              <a:gd name="connsiteY186" fmla="*/ 652623 h 2574391"/>
              <a:gd name="connsiteX187" fmla="*/ 2976527 w 5049473"/>
              <a:gd name="connsiteY187" fmla="*/ 470741 h 2574391"/>
              <a:gd name="connsiteX188" fmla="*/ 2736950 w 5049473"/>
              <a:gd name="connsiteY188" fmla="*/ 453233 h 2574391"/>
              <a:gd name="connsiteX189" fmla="*/ 2725520 w 5049473"/>
              <a:gd name="connsiteY189" fmla="*/ 297023 h 2574391"/>
              <a:gd name="connsiteX190" fmla="*/ 2711006 w 5049473"/>
              <a:gd name="connsiteY190" fmla="*/ 238966 h 2574391"/>
              <a:gd name="connsiteX0" fmla="*/ 4779292 w 5049473"/>
              <a:gd name="connsiteY0" fmla="*/ 514738 h 2574391"/>
              <a:gd name="connsiteX1" fmla="*/ 4821292 w 5049473"/>
              <a:gd name="connsiteY1" fmla="*/ 565900 h 2574391"/>
              <a:gd name="connsiteX2" fmla="*/ 4891596 w 5049473"/>
              <a:gd name="connsiteY2" fmla="*/ 551023 h 2574391"/>
              <a:gd name="connsiteX3" fmla="*/ 4895406 w 5049473"/>
              <a:gd name="connsiteY3" fmla="*/ 471195 h 2574391"/>
              <a:gd name="connsiteX4" fmla="*/ 4843880 w 5049473"/>
              <a:gd name="connsiteY4" fmla="*/ 423479 h 2574391"/>
              <a:gd name="connsiteX5" fmla="*/ 4750263 w 5049473"/>
              <a:gd name="connsiteY5" fmla="*/ 427652 h 2574391"/>
              <a:gd name="connsiteX6" fmla="*/ 4684223 w 5049473"/>
              <a:gd name="connsiteY6" fmla="*/ 528435 h 2574391"/>
              <a:gd name="connsiteX7" fmla="*/ 4706720 w 5049473"/>
              <a:gd name="connsiteY7" fmla="*/ 674395 h 2574391"/>
              <a:gd name="connsiteX8" fmla="*/ 4801063 w 5049473"/>
              <a:gd name="connsiteY8" fmla="*/ 739709 h 2574391"/>
              <a:gd name="connsiteX9" fmla="*/ 4915000 w 5049473"/>
              <a:gd name="connsiteY9" fmla="*/ 721385 h 2574391"/>
              <a:gd name="connsiteX10" fmla="*/ 5038190 w 5049473"/>
              <a:gd name="connsiteY10" fmla="*/ 586946 h 2574391"/>
              <a:gd name="connsiteX11" fmla="*/ 5035106 w 5049473"/>
              <a:gd name="connsiteY11" fmla="*/ 445432 h 2574391"/>
              <a:gd name="connsiteX12" fmla="*/ 4960720 w 5049473"/>
              <a:gd name="connsiteY12" fmla="*/ 318795 h 2574391"/>
              <a:gd name="connsiteX13" fmla="*/ 4769676 w 5049473"/>
              <a:gd name="connsiteY13" fmla="*/ 166395 h 2574391"/>
              <a:gd name="connsiteX14" fmla="*/ 4568835 w 5049473"/>
              <a:gd name="connsiteY14" fmla="*/ 72052 h 2574391"/>
              <a:gd name="connsiteX15" fmla="*/ 4264035 w 5049473"/>
              <a:gd name="connsiteY15" fmla="*/ 6738 h 2574391"/>
              <a:gd name="connsiteX16" fmla="*/ 3939822 w 5049473"/>
              <a:gd name="connsiteY16" fmla="*/ 9550 h 2574391"/>
              <a:gd name="connsiteX17" fmla="*/ 3722380 w 5049473"/>
              <a:gd name="connsiteY17" fmla="*/ 72778 h 2574391"/>
              <a:gd name="connsiteX18" fmla="*/ 3547755 w 5049473"/>
              <a:gd name="connsiteY18" fmla="*/ 254932 h 2574391"/>
              <a:gd name="connsiteX19" fmla="*/ 3502035 w 5049473"/>
              <a:gd name="connsiteY19" fmla="*/ 427652 h 2574391"/>
              <a:gd name="connsiteX20" fmla="*/ 3501672 w 5049473"/>
              <a:gd name="connsiteY20" fmla="*/ 560095 h 2574391"/>
              <a:gd name="connsiteX21" fmla="*/ 3554649 w 5049473"/>
              <a:gd name="connsiteY21" fmla="*/ 674395 h 2574391"/>
              <a:gd name="connsiteX22" fmla="*/ 3638106 w 5049473"/>
              <a:gd name="connsiteY22" fmla="*/ 736806 h 2574391"/>
              <a:gd name="connsiteX23" fmla="*/ 3756397 w 5049473"/>
              <a:gd name="connsiteY23" fmla="*/ 759303 h 2574391"/>
              <a:gd name="connsiteX24" fmla="*/ 3886663 w 5049473"/>
              <a:gd name="connsiteY24" fmla="*/ 746966 h 2574391"/>
              <a:gd name="connsiteX25" fmla="*/ 3980643 w 5049473"/>
              <a:gd name="connsiteY25" fmla="*/ 665686 h 2574391"/>
              <a:gd name="connsiteX26" fmla="*/ 4000237 w 5049473"/>
              <a:gd name="connsiteY26" fmla="*/ 584043 h 2574391"/>
              <a:gd name="connsiteX27" fmla="*/ 3943450 w 5049473"/>
              <a:gd name="connsiteY27" fmla="*/ 487160 h 2574391"/>
              <a:gd name="connsiteX28" fmla="*/ 3866706 w 5049473"/>
              <a:gd name="connsiteY28" fmla="*/ 455229 h 2574391"/>
              <a:gd name="connsiteX29" fmla="*/ 3801120 w 5049473"/>
              <a:gd name="connsiteY29" fmla="*/ 466659 h 2574391"/>
              <a:gd name="connsiteX30" fmla="*/ 3763292 w 5049473"/>
              <a:gd name="connsiteY30" fmla="*/ 536509 h 2574391"/>
              <a:gd name="connsiteX31" fmla="*/ 3770005 w 5049473"/>
              <a:gd name="connsiteY31" fmla="*/ 633845 h 2574391"/>
              <a:gd name="connsiteX32" fmla="*/ 3681286 w 5049473"/>
              <a:gd name="connsiteY32" fmla="*/ 546669 h 2574391"/>
              <a:gd name="connsiteX33" fmla="*/ 3668949 w 5049473"/>
              <a:gd name="connsiteY33" fmla="*/ 442166 h 2574391"/>
              <a:gd name="connsiteX34" fmla="*/ 3724285 w 5049473"/>
              <a:gd name="connsiteY34" fmla="*/ 353992 h 2574391"/>
              <a:gd name="connsiteX35" fmla="*/ 3827427 w 5049473"/>
              <a:gd name="connsiteY35" fmla="*/ 318069 h 2574391"/>
              <a:gd name="connsiteX36" fmla="*/ 3959235 w 5049473"/>
              <a:gd name="connsiteY36" fmla="*/ 340566 h 2574391"/>
              <a:gd name="connsiteX37" fmla="*/ 4097120 w 5049473"/>
              <a:gd name="connsiteY37" fmla="*/ 485709 h 2574391"/>
              <a:gd name="connsiteX38" fmla="*/ 4111997 w 5049473"/>
              <a:gd name="connsiteY38" fmla="*/ 627586 h 2574391"/>
              <a:gd name="connsiteX39" fmla="*/ 4060835 w 5049473"/>
              <a:gd name="connsiteY39" fmla="*/ 775995 h 2574391"/>
              <a:gd name="connsiteX40" fmla="*/ 3946897 w 5049473"/>
              <a:gd name="connsiteY40" fmla="*/ 858000 h 2574391"/>
              <a:gd name="connsiteX41" fmla="*/ 3780255 w 5049473"/>
              <a:gd name="connsiteY41" fmla="*/ 892472 h 2574391"/>
              <a:gd name="connsiteX42" fmla="*/ 3567349 w 5049473"/>
              <a:gd name="connsiteY42" fmla="*/ 870338 h 2574391"/>
              <a:gd name="connsiteX43" fmla="*/ 3353626 w 5049473"/>
              <a:gd name="connsiteY43" fmla="*/ 705873 h 2574391"/>
              <a:gd name="connsiteX44" fmla="*/ 3189252 w 5049473"/>
              <a:gd name="connsiteY44" fmla="*/ 389915 h 2574391"/>
              <a:gd name="connsiteX45" fmla="*/ 3013629 w 5049473"/>
              <a:gd name="connsiteY45" fmla="*/ 211389 h 2574391"/>
              <a:gd name="connsiteX46" fmla="*/ 2684880 w 5049473"/>
              <a:gd name="connsiteY46" fmla="*/ 71326 h 2574391"/>
              <a:gd name="connsiteX47" fmla="*/ 2275577 w 5049473"/>
              <a:gd name="connsiteY47" fmla="*/ 28509 h 2574391"/>
              <a:gd name="connsiteX48" fmla="*/ 1745443 w 5049473"/>
              <a:gd name="connsiteY48" fmla="*/ 58626 h 2574391"/>
              <a:gd name="connsiteX49" fmla="*/ 1275906 w 5049473"/>
              <a:gd name="connsiteY49" fmla="*/ 154783 h 2574391"/>
              <a:gd name="connsiteX50" fmla="*/ 969292 w 5049473"/>
              <a:gd name="connsiteY50" fmla="*/ 267995 h 2574391"/>
              <a:gd name="connsiteX51" fmla="*/ 763189 w 5049473"/>
              <a:gd name="connsiteY51" fmla="*/ 427289 h 2574391"/>
              <a:gd name="connsiteX52" fmla="*/ 693520 w 5049473"/>
              <a:gd name="connsiteY52" fmla="*/ 507480 h 2574391"/>
              <a:gd name="connsiteX53" fmla="*/ 664492 w 5049473"/>
              <a:gd name="connsiteY53" fmla="*/ 551023 h 2574391"/>
              <a:gd name="connsiteX54" fmla="*/ 642720 w 5049473"/>
              <a:gd name="connsiteY54" fmla="*/ 616338 h 2574391"/>
              <a:gd name="connsiteX55" fmla="*/ 651792 w 5049473"/>
              <a:gd name="connsiteY55" fmla="*/ 747692 h 2574391"/>
              <a:gd name="connsiteX56" fmla="*/ 700052 w 5049473"/>
              <a:gd name="connsiteY56" fmla="*/ 811192 h 2574391"/>
              <a:gd name="connsiteX57" fmla="*/ 751577 w 5049473"/>
              <a:gd name="connsiteY57" fmla="*/ 811555 h 2574391"/>
              <a:gd name="connsiteX58" fmla="*/ 775889 w 5049473"/>
              <a:gd name="connsiteY58" fmla="*/ 755675 h 2574391"/>
              <a:gd name="connsiteX59" fmla="*/ 764640 w 5049473"/>
              <a:gd name="connsiteY59" fmla="*/ 686006 h 2574391"/>
              <a:gd name="connsiteX60" fmla="*/ 704769 w 5049473"/>
              <a:gd name="connsiteY60" fmla="*/ 651172 h 2574391"/>
              <a:gd name="connsiteX61" fmla="*/ 567246 w 5049473"/>
              <a:gd name="connsiteY61" fmla="*/ 645729 h 2574391"/>
              <a:gd name="connsiteX62" fmla="*/ 468549 w 5049473"/>
              <a:gd name="connsiteY62" fmla="*/ 688909 h 2574391"/>
              <a:gd name="connsiteX63" fmla="*/ 446777 w 5049473"/>
              <a:gd name="connsiteY63" fmla="*/ 761480 h 2574391"/>
              <a:gd name="connsiteX64" fmla="*/ 475806 w 5049473"/>
              <a:gd name="connsiteY64" fmla="*/ 855823 h 2574391"/>
              <a:gd name="connsiteX65" fmla="*/ 533863 w 5049473"/>
              <a:gd name="connsiteY65" fmla="*/ 848566 h 2574391"/>
              <a:gd name="connsiteX66" fmla="*/ 541120 w 5049473"/>
              <a:gd name="connsiteY66" fmla="*/ 826795 h 2574391"/>
              <a:gd name="connsiteX67" fmla="*/ 519349 w 5049473"/>
              <a:gd name="connsiteY67" fmla="*/ 746966 h 2574391"/>
              <a:gd name="connsiteX68" fmla="*/ 497577 w 5049473"/>
              <a:gd name="connsiteY68" fmla="*/ 732452 h 2574391"/>
              <a:gd name="connsiteX69" fmla="*/ 352435 w 5049473"/>
              <a:gd name="connsiteY69" fmla="*/ 739709 h 2574391"/>
              <a:gd name="connsiteX70" fmla="*/ 252286 w 5049473"/>
              <a:gd name="connsiteY70" fmla="*/ 797766 h 2574391"/>
              <a:gd name="connsiteX71" fmla="*/ 192777 w 5049473"/>
              <a:gd name="connsiteY71" fmla="*/ 899366 h 2574391"/>
              <a:gd name="connsiteX72" fmla="*/ 187335 w 5049473"/>
              <a:gd name="connsiteY72" fmla="*/ 1033260 h 2574391"/>
              <a:gd name="connsiteX73" fmla="*/ 218177 w 5049473"/>
              <a:gd name="connsiteY73" fmla="*/ 1077529 h 2574391"/>
              <a:gd name="connsiteX74" fmla="*/ 278049 w 5049473"/>
              <a:gd name="connsiteY74" fmla="*/ 1070272 h 2574391"/>
              <a:gd name="connsiteX75" fmla="*/ 297643 w 5049473"/>
              <a:gd name="connsiteY75" fmla="*/ 1029269 h 2574391"/>
              <a:gd name="connsiteX76" fmla="*/ 260995 w 5049473"/>
              <a:gd name="connsiteY76" fmla="*/ 964318 h 2574391"/>
              <a:gd name="connsiteX77" fmla="*/ 172095 w 5049473"/>
              <a:gd name="connsiteY77" fmla="*/ 958875 h 2574391"/>
              <a:gd name="connsiteX78" fmla="*/ 108957 w 5049473"/>
              <a:gd name="connsiteY78" fmla="*/ 1003143 h 2574391"/>
              <a:gd name="connsiteX79" fmla="*/ 54892 w 5049473"/>
              <a:gd name="connsiteY79" fmla="*/ 1073538 h 2574391"/>
              <a:gd name="connsiteX80" fmla="*/ 14252 w 5049473"/>
              <a:gd name="connsiteY80" fmla="*/ 1163526 h 2574391"/>
              <a:gd name="connsiteX81" fmla="*/ 20783 w 5049473"/>
              <a:gd name="connsiteY81" fmla="*/ 1268755 h 2574391"/>
              <a:gd name="connsiteX82" fmla="*/ 69406 w 5049473"/>
              <a:gd name="connsiteY82" fmla="*/ 1320280 h 2574391"/>
              <a:gd name="connsiteX83" fmla="*/ 112949 w 5049473"/>
              <a:gd name="connsiteY83" fmla="*/ 1349309 h 2574391"/>
              <a:gd name="connsiteX84" fmla="*/ 159032 w 5049473"/>
              <a:gd name="connsiteY84" fmla="*/ 1348583 h 2574391"/>
              <a:gd name="connsiteX85" fmla="*/ 217089 w 5049473"/>
              <a:gd name="connsiteY85" fmla="*/ 1323183 h 2574391"/>
              <a:gd name="connsiteX86" fmla="*/ 199672 w 5049473"/>
              <a:gd name="connsiteY86" fmla="*/ 1249886 h 2574391"/>
              <a:gd name="connsiteX87" fmla="*/ 124197 w 5049473"/>
              <a:gd name="connsiteY87" fmla="*/ 1242992 h 2574391"/>
              <a:gd name="connsiteX88" fmla="*/ 54892 w 5049473"/>
              <a:gd name="connsiteY88" fmla="*/ 1269480 h 2574391"/>
              <a:gd name="connsiteX89" fmla="*/ 33120 w 5049473"/>
              <a:gd name="connsiteY89" fmla="*/ 1305766 h 2574391"/>
              <a:gd name="connsiteX90" fmla="*/ 18606 w 5049473"/>
              <a:gd name="connsiteY90" fmla="*/ 1327538 h 2574391"/>
              <a:gd name="connsiteX91" fmla="*/ 4092 w 5049473"/>
              <a:gd name="connsiteY91" fmla="*/ 1386320 h 2574391"/>
              <a:gd name="connsiteX92" fmla="*/ 3729 w 5049473"/>
              <a:gd name="connsiteY92" fmla="*/ 1442926 h 2574391"/>
              <a:gd name="connsiteX93" fmla="*/ 47635 w 5049473"/>
              <a:gd name="connsiteY93" fmla="*/ 1501709 h 2574391"/>
              <a:gd name="connsiteX94" fmla="*/ 91177 w 5049473"/>
              <a:gd name="connsiteY94" fmla="*/ 1530738 h 2574391"/>
              <a:gd name="connsiteX95" fmla="*/ 127100 w 5049473"/>
              <a:gd name="connsiteY95" fmla="*/ 1575006 h 2574391"/>
              <a:gd name="connsiteX96" fmla="*/ 171006 w 5049473"/>
              <a:gd name="connsiteY96" fmla="*/ 1588795 h 2574391"/>
              <a:gd name="connsiteX97" fmla="*/ 228337 w 5049473"/>
              <a:gd name="connsiteY97" fmla="*/ 1568475 h 2574391"/>
              <a:gd name="connsiteX98" fmla="*/ 236683 w 5049473"/>
              <a:gd name="connsiteY98" fmla="*/ 1490460 h 2574391"/>
              <a:gd name="connsiteX99" fmla="*/ 157217 w 5049473"/>
              <a:gd name="connsiteY99" fmla="*/ 1472318 h 2574391"/>
              <a:gd name="connsiteX100" fmla="*/ 105692 w 5049473"/>
              <a:gd name="connsiteY100" fmla="*/ 1508966 h 2574391"/>
              <a:gd name="connsiteX101" fmla="*/ 105692 w 5049473"/>
              <a:gd name="connsiteY101" fmla="*/ 1704909 h 2574391"/>
              <a:gd name="connsiteX102" fmla="*/ 141615 w 5049473"/>
              <a:gd name="connsiteY102" fmla="*/ 1756072 h 2574391"/>
              <a:gd name="connsiteX103" fmla="*/ 192777 w 5049473"/>
              <a:gd name="connsiteY103" fmla="*/ 1799252 h 2574391"/>
              <a:gd name="connsiteX104" fmla="*/ 250835 w 5049473"/>
              <a:gd name="connsiteY104" fmla="*/ 1835538 h 2574391"/>
              <a:gd name="connsiteX105" fmla="*/ 359692 w 5049473"/>
              <a:gd name="connsiteY105" fmla="*/ 1828280 h 2574391"/>
              <a:gd name="connsiteX106" fmla="*/ 394163 w 5049473"/>
              <a:gd name="connsiteY106" fmla="*/ 1803243 h 2574391"/>
              <a:gd name="connsiteX107" fmla="*/ 410492 w 5049473"/>
              <a:gd name="connsiteY107" fmla="*/ 1704909 h 2574391"/>
              <a:gd name="connsiteX108" fmla="*/ 366949 w 5049473"/>
              <a:gd name="connsiteY108" fmla="*/ 1690395 h 2574391"/>
              <a:gd name="connsiteX109" fmla="*/ 316149 w 5049473"/>
              <a:gd name="connsiteY109" fmla="*/ 1697652 h 2574391"/>
              <a:gd name="connsiteX110" fmla="*/ 279863 w 5049473"/>
              <a:gd name="connsiteY110" fmla="*/ 1726680 h 2574391"/>
              <a:gd name="connsiteX111" fmla="*/ 265349 w 5049473"/>
              <a:gd name="connsiteY111" fmla="*/ 1791995 h 2574391"/>
              <a:gd name="connsiteX112" fmla="*/ 276235 w 5049473"/>
              <a:gd name="connsiteY112" fmla="*/ 1945846 h 2574391"/>
              <a:gd name="connsiteX113" fmla="*/ 331026 w 5049473"/>
              <a:gd name="connsiteY113" fmla="*/ 1991203 h 2574391"/>
              <a:gd name="connsiteX114" fmla="*/ 417749 w 5049473"/>
              <a:gd name="connsiteY114" fmla="*/ 2009709 h 2574391"/>
              <a:gd name="connsiteX115" fmla="*/ 526606 w 5049473"/>
              <a:gd name="connsiteY115" fmla="*/ 2002452 h 2574391"/>
              <a:gd name="connsiteX116" fmla="*/ 555635 w 5049473"/>
              <a:gd name="connsiteY116" fmla="*/ 1980680 h 2574391"/>
              <a:gd name="connsiteX117" fmla="*/ 599177 w 5049473"/>
              <a:gd name="connsiteY117" fmla="*/ 1951652 h 2574391"/>
              <a:gd name="connsiteX118" fmla="*/ 628206 w 5049473"/>
              <a:gd name="connsiteY118" fmla="*/ 1908109 h 2574391"/>
              <a:gd name="connsiteX119" fmla="*/ 613692 w 5049473"/>
              <a:gd name="connsiteY119" fmla="*/ 1842795 h 2574391"/>
              <a:gd name="connsiteX120" fmla="*/ 570149 w 5049473"/>
              <a:gd name="connsiteY120" fmla="*/ 1799252 h 2574391"/>
              <a:gd name="connsiteX121" fmla="*/ 528057 w 5049473"/>
              <a:gd name="connsiteY121" fmla="*/ 1807235 h 2574391"/>
              <a:gd name="connsiteX122" fmla="*/ 481249 w 5049473"/>
              <a:gd name="connsiteY122" fmla="*/ 1905206 h 2574391"/>
              <a:gd name="connsiteX123" fmla="*/ 555635 w 5049473"/>
              <a:gd name="connsiteY123" fmla="*/ 2002452 h 2574391"/>
              <a:gd name="connsiteX124" fmla="*/ 570149 w 5049473"/>
              <a:gd name="connsiteY124" fmla="*/ 2024223 h 2574391"/>
              <a:gd name="connsiteX125" fmla="*/ 700777 w 5049473"/>
              <a:gd name="connsiteY125" fmla="*/ 2075023 h 2574391"/>
              <a:gd name="connsiteX126" fmla="*/ 969292 w 5049473"/>
              <a:gd name="connsiteY126" fmla="*/ 2154852 h 2574391"/>
              <a:gd name="connsiteX127" fmla="*/ 1110534 w 5049473"/>
              <a:gd name="connsiteY127" fmla="*/ 2153673 h 2574391"/>
              <a:gd name="connsiteX128" fmla="*/ 1259033 w 5049473"/>
              <a:gd name="connsiteY128" fmla="*/ 2060237 h 2574391"/>
              <a:gd name="connsiteX129" fmla="*/ 1331514 w 5049473"/>
              <a:gd name="connsiteY129" fmla="*/ 1952559 h 2574391"/>
              <a:gd name="connsiteX130" fmla="*/ 1291418 w 5049473"/>
              <a:gd name="connsiteY130" fmla="*/ 1838440 h 2574391"/>
              <a:gd name="connsiteX131" fmla="*/ 1219482 w 5049473"/>
              <a:gd name="connsiteY131" fmla="*/ 1811498 h 2574391"/>
              <a:gd name="connsiteX132" fmla="*/ 1146820 w 5049473"/>
              <a:gd name="connsiteY132" fmla="*/ 1832272 h 2574391"/>
              <a:gd name="connsiteX133" fmla="*/ 1107177 w 5049473"/>
              <a:gd name="connsiteY133" fmla="*/ 1900852 h 2574391"/>
              <a:gd name="connsiteX134" fmla="*/ 1123506 w 5049473"/>
              <a:gd name="connsiteY134" fmla="*/ 2009709 h 2574391"/>
              <a:gd name="connsiteX135" fmla="*/ 1016282 w 5049473"/>
              <a:gd name="connsiteY135" fmla="*/ 1975782 h 2574391"/>
              <a:gd name="connsiteX136" fmla="*/ 1000679 w 5049473"/>
              <a:gd name="connsiteY136" fmla="*/ 1844972 h 2574391"/>
              <a:gd name="connsiteX137" fmla="*/ 1108629 w 5049473"/>
              <a:gd name="connsiteY137" fmla="*/ 1717337 h 2574391"/>
              <a:gd name="connsiteX138" fmla="*/ 1230549 w 5049473"/>
              <a:gd name="connsiteY138" fmla="*/ 1697652 h 2574391"/>
              <a:gd name="connsiteX139" fmla="*/ 1339406 w 5049473"/>
              <a:gd name="connsiteY139" fmla="*/ 1704909 h 2574391"/>
              <a:gd name="connsiteX140" fmla="*/ 1426492 w 5049473"/>
              <a:gd name="connsiteY140" fmla="*/ 1748452 h 2574391"/>
              <a:gd name="connsiteX141" fmla="*/ 1502692 w 5049473"/>
              <a:gd name="connsiteY141" fmla="*/ 1858760 h 2574391"/>
              <a:gd name="connsiteX142" fmla="*/ 1503417 w 5049473"/>
              <a:gd name="connsiteY142" fmla="*/ 1976326 h 2574391"/>
              <a:gd name="connsiteX143" fmla="*/ 1463866 w 5049473"/>
              <a:gd name="connsiteY143" fmla="*/ 2053615 h 2574391"/>
              <a:gd name="connsiteX144" fmla="*/ 1408530 w 5049473"/>
              <a:gd name="connsiteY144" fmla="*/ 2161746 h 2574391"/>
              <a:gd name="connsiteX145" fmla="*/ 1393200 w 5049473"/>
              <a:gd name="connsiteY145" fmla="*/ 2292375 h 2574391"/>
              <a:gd name="connsiteX146" fmla="*/ 1466225 w 5049473"/>
              <a:gd name="connsiteY146" fmla="*/ 2416018 h 2574391"/>
              <a:gd name="connsiteX147" fmla="*/ 1635044 w 5049473"/>
              <a:gd name="connsiteY147" fmla="*/ 2513718 h 2574391"/>
              <a:gd name="connsiteX148" fmla="*/ 1872352 w 5049473"/>
              <a:gd name="connsiteY148" fmla="*/ 2453937 h 2574391"/>
              <a:gd name="connsiteX149" fmla="*/ 1989192 w 5049473"/>
              <a:gd name="connsiteY149" fmla="*/ 2304621 h 2574391"/>
              <a:gd name="connsiteX150" fmla="*/ 2043349 w 5049473"/>
              <a:gd name="connsiteY150" fmla="*/ 2118566 h 2574391"/>
              <a:gd name="connsiteX151" fmla="*/ 2102495 w 5049473"/>
              <a:gd name="connsiteY151" fmla="*/ 1994469 h 2574391"/>
              <a:gd name="connsiteX152" fmla="*/ 2221512 w 5049473"/>
              <a:gd name="connsiteY152" fmla="*/ 1885975 h 2574391"/>
              <a:gd name="connsiteX153" fmla="*/ 2333362 w 5049473"/>
              <a:gd name="connsiteY153" fmla="*/ 1873365 h 2574391"/>
              <a:gd name="connsiteX154" fmla="*/ 2398949 w 5049473"/>
              <a:gd name="connsiteY154" fmla="*/ 1886338 h 2574391"/>
              <a:gd name="connsiteX155" fmla="*/ 2457006 w 5049473"/>
              <a:gd name="connsiteY155" fmla="*/ 1937138 h 2574391"/>
              <a:gd name="connsiteX156" fmla="*/ 2493292 w 5049473"/>
              <a:gd name="connsiteY156" fmla="*/ 1980680 h 2574391"/>
              <a:gd name="connsiteX157" fmla="*/ 2533387 w 5049473"/>
              <a:gd name="connsiteY157" fmla="*/ 2070850 h 2574391"/>
              <a:gd name="connsiteX158" fmla="*/ 2542550 w 5049473"/>
              <a:gd name="connsiteY158" fmla="*/ 2186783 h 2574391"/>
              <a:gd name="connsiteX159" fmla="*/ 2476600 w 5049473"/>
              <a:gd name="connsiteY159" fmla="*/ 2276772 h 2574391"/>
              <a:gd name="connsiteX160" fmla="*/ 2332092 w 5049473"/>
              <a:gd name="connsiteY160" fmla="*/ 2284845 h 2574391"/>
              <a:gd name="connsiteX161" fmla="*/ 2435144 w 5049473"/>
              <a:gd name="connsiteY161" fmla="*/ 2156666 h 2574391"/>
              <a:gd name="connsiteX162" fmla="*/ 2379899 w 5049473"/>
              <a:gd name="connsiteY162" fmla="*/ 2052435 h 2574391"/>
              <a:gd name="connsiteX163" fmla="*/ 2275577 w 5049473"/>
              <a:gd name="connsiteY163" fmla="*/ 2024223 h 2574391"/>
              <a:gd name="connsiteX164" fmla="*/ 2152206 w 5049473"/>
              <a:gd name="connsiteY164" fmla="*/ 2118566 h 2574391"/>
              <a:gd name="connsiteX165" fmla="*/ 2130435 w 5049473"/>
              <a:gd name="connsiteY165" fmla="*/ 2358052 h 2574391"/>
              <a:gd name="connsiteX166" fmla="*/ 2209265 w 5049473"/>
              <a:gd name="connsiteY166" fmla="*/ 2471898 h 2574391"/>
              <a:gd name="connsiteX167" fmla="*/ 2319120 w 5049473"/>
              <a:gd name="connsiteY167" fmla="*/ 2539480 h 2574391"/>
              <a:gd name="connsiteX168" fmla="*/ 2532662 w 5049473"/>
              <a:gd name="connsiteY168" fmla="*/ 2572682 h 2574391"/>
              <a:gd name="connsiteX169" fmla="*/ 2587635 w 5049473"/>
              <a:gd name="connsiteY169" fmla="*/ 2488680 h 2574391"/>
              <a:gd name="connsiteX170" fmla="*/ 2594892 w 5049473"/>
              <a:gd name="connsiteY170" fmla="*/ 2416109 h 2574391"/>
              <a:gd name="connsiteX171" fmla="*/ 2790835 w 5049473"/>
              <a:gd name="connsiteY171" fmla="*/ 2459652 h 2574391"/>
              <a:gd name="connsiteX172" fmla="*/ 2767612 w 5049473"/>
              <a:gd name="connsiteY172" fmla="*/ 2272145 h 2574391"/>
              <a:gd name="connsiteX173" fmla="*/ 2980246 w 5049473"/>
              <a:gd name="connsiteY173" fmla="*/ 2288837 h 2574391"/>
              <a:gd name="connsiteX174" fmla="*/ 2916474 w 5049473"/>
              <a:gd name="connsiteY174" fmla="*/ 2071576 h 2574391"/>
              <a:gd name="connsiteX175" fmla="*/ 3146435 w 5049473"/>
              <a:gd name="connsiteY175" fmla="*/ 2045995 h 2574391"/>
              <a:gd name="connsiteX176" fmla="*/ 3023063 w 5049473"/>
              <a:gd name="connsiteY176" fmla="*/ 1850052 h 2574391"/>
              <a:gd name="connsiteX177" fmla="*/ 3251300 w 5049473"/>
              <a:gd name="connsiteY177" fmla="*/ 1833179 h 2574391"/>
              <a:gd name="connsiteX178" fmla="*/ 3091099 w 5049473"/>
              <a:gd name="connsiteY178" fmla="*/ 1654109 h 2574391"/>
              <a:gd name="connsiteX179" fmla="*/ 3298835 w 5049473"/>
              <a:gd name="connsiteY179" fmla="*/ 1574280 h 2574391"/>
              <a:gd name="connsiteX180" fmla="*/ 3119402 w 5049473"/>
              <a:gd name="connsiteY180" fmla="*/ 1427233 h 2574391"/>
              <a:gd name="connsiteX181" fmla="*/ 3313349 w 5049473"/>
              <a:gd name="connsiteY181" fmla="*/ 1269480 h 2574391"/>
              <a:gd name="connsiteX182" fmla="*/ 3097993 w 5049473"/>
              <a:gd name="connsiteY182" fmla="*/ 1179401 h 2574391"/>
              <a:gd name="connsiteX183" fmla="*/ 3255292 w 5049473"/>
              <a:gd name="connsiteY183" fmla="*/ 1000966 h 2574391"/>
              <a:gd name="connsiteX184" fmla="*/ 3028325 w 5049473"/>
              <a:gd name="connsiteY184" fmla="*/ 929937 h 2574391"/>
              <a:gd name="connsiteX185" fmla="*/ 3131920 w 5049473"/>
              <a:gd name="connsiteY185" fmla="*/ 710680 h 2574391"/>
              <a:gd name="connsiteX186" fmla="*/ 2892435 w 5049473"/>
              <a:gd name="connsiteY186" fmla="*/ 652623 h 2574391"/>
              <a:gd name="connsiteX187" fmla="*/ 2976527 w 5049473"/>
              <a:gd name="connsiteY187" fmla="*/ 470741 h 2574391"/>
              <a:gd name="connsiteX188" fmla="*/ 2736950 w 5049473"/>
              <a:gd name="connsiteY188" fmla="*/ 453233 h 2574391"/>
              <a:gd name="connsiteX189" fmla="*/ 2725520 w 5049473"/>
              <a:gd name="connsiteY189" fmla="*/ 297023 h 2574391"/>
              <a:gd name="connsiteX190" fmla="*/ 2711006 w 5049473"/>
              <a:gd name="connsiteY190" fmla="*/ 238966 h 2574391"/>
              <a:gd name="connsiteX0" fmla="*/ 4779292 w 5049473"/>
              <a:gd name="connsiteY0" fmla="*/ 514738 h 2574391"/>
              <a:gd name="connsiteX1" fmla="*/ 4821292 w 5049473"/>
              <a:gd name="connsiteY1" fmla="*/ 565900 h 2574391"/>
              <a:gd name="connsiteX2" fmla="*/ 4891596 w 5049473"/>
              <a:gd name="connsiteY2" fmla="*/ 551023 h 2574391"/>
              <a:gd name="connsiteX3" fmla="*/ 4895406 w 5049473"/>
              <a:gd name="connsiteY3" fmla="*/ 471195 h 2574391"/>
              <a:gd name="connsiteX4" fmla="*/ 4843880 w 5049473"/>
              <a:gd name="connsiteY4" fmla="*/ 423479 h 2574391"/>
              <a:gd name="connsiteX5" fmla="*/ 4750263 w 5049473"/>
              <a:gd name="connsiteY5" fmla="*/ 427652 h 2574391"/>
              <a:gd name="connsiteX6" fmla="*/ 4684223 w 5049473"/>
              <a:gd name="connsiteY6" fmla="*/ 528435 h 2574391"/>
              <a:gd name="connsiteX7" fmla="*/ 4706720 w 5049473"/>
              <a:gd name="connsiteY7" fmla="*/ 674395 h 2574391"/>
              <a:gd name="connsiteX8" fmla="*/ 4801063 w 5049473"/>
              <a:gd name="connsiteY8" fmla="*/ 739709 h 2574391"/>
              <a:gd name="connsiteX9" fmla="*/ 4915000 w 5049473"/>
              <a:gd name="connsiteY9" fmla="*/ 721385 h 2574391"/>
              <a:gd name="connsiteX10" fmla="*/ 5038190 w 5049473"/>
              <a:gd name="connsiteY10" fmla="*/ 586946 h 2574391"/>
              <a:gd name="connsiteX11" fmla="*/ 5035106 w 5049473"/>
              <a:gd name="connsiteY11" fmla="*/ 445432 h 2574391"/>
              <a:gd name="connsiteX12" fmla="*/ 4960720 w 5049473"/>
              <a:gd name="connsiteY12" fmla="*/ 318795 h 2574391"/>
              <a:gd name="connsiteX13" fmla="*/ 4769676 w 5049473"/>
              <a:gd name="connsiteY13" fmla="*/ 166395 h 2574391"/>
              <a:gd name="connsiteX14" fmla="*/ 4568835 w 5049473"/>
              <a:gd name="connsiteY14" fmla="*/ 72052 h 2574391"/>
              <a:gd name="connsiteX15" fmla="*/ 4264035 w 5049473"/>
              <a:gd name="connsiteY15" fmla="*/ 6738 h 2574391"/>
              <a:gd name="connsiteX16" fmla="*/ 3939822 w 5049473"/>
              <a:gd name="connsiteY16" fmla="*/ 9550 h 2574391"/>
              <a:gd name="connsiteX17" fmla="*/ 3722380 w 5049473"/>
              <a:gd name="connsiteY17" fmla="*/ 72778 h 2574391"/>
              <a:gd name="connsiteX18" fmla="*/ 3547755 w 5049473"/>
              <a:gd name="connsiteY18" fmla="*/ 254932 h 2574391"/>
              <a:gd name="connsiteX19" fmla="*/ 3502035 w 5049473"/>
              <a:gd name="connsiteY19" fmla="*/ 427652 h 2574391"/>
              <a:gd name="connsiteX20" fmla="*/ 3501672 w 5049473"/>
              <a:gd name="connsiteY20" fmla="*/ 560095 h 2574391"/>
              <a:gd name="connsiteX21" fmla="*/ 3554649 w 5049473"/>
              <a:gd name="connsiteY21" fmla="*/ 674395 h 2574391"/>
              <a:gd name="connsiteX22" fmla="*/ 3638106 w 5049473"/>
              <a:gd name="connsiteY22" fmla="*/ 736806 h 2574391"/>
              <a:gd name="connsiteX23" fmla="*/ 3756397 w 5049473"/>
              <a:gd name="connsiteY23" fmla="*/ 759303 h 2574391"/>
              <a:gd name="connsiteX24" fmla="*/ 3886663 w 5049473"/>
              <a:gd name="connsiteY24" fmla="*/ 746966 h 2574391"/>
              <a:gd name="connsiteX25" fmla="*/ 3980643 w 5049473"/>
              <a:gd name="connsiteY25" fmla="*/ 665686 h 2574391"/>
              <a:gd name="connsiteX26" fmla="*/ 4000237 w 5049473"/>
              <a:gd name="connsiteY26" fmla="*/ 584043 h 2574391"/>
              <a:gd name="connsiteX27" fmla="*/ 3943450 w 5049473"/>
              <a:gd name="connsiteY27" fmla="*/ 487160 h 2574391"/>
              <a:gd name="connsiteX28" fmla="*/ 3866706 w 5049473"/>
              <a:gd name="connsiteY28" fmla="*/ 455229 h 2574391"/>
              <a:gd name="connsiteX29" fmla="*/ 3801120 w 5049473"/>
              <a:gd name="connsiteY29" fmla="*/ 466659 h 2574391"/>
              <a:gd name="connsiteX30" fmla="*/ 3763292 w 5049473"/>
              <a:gd name="connsiteY30" fmla="*/ 536509 h 2574391"/>
              <a:gd name="connsiteX31" fmla="*/ 3770005 w 5049473"/>
              <a:gd name="connsiteY31" fmla="*/ 633845 h 2574391"/>
              <a:gd name="connsiteX32" fmla="*/ 3681286 w 5049473"/>
              <a:gd name="connsiteY32" fmla="*/ 546669 h 2574391"/>
              <a:gd name="connsiteX33" fmla="*/ 3668949 w 5049473"/>
              <a:gd name="connsiteY33" fmla="*/ 442166 h 2574391"/>
              <a:gd name="connsiteX34" fmla="*/ 3724285 w 5049473"/>
              <a:gd name="connsiteY34" fmla="*/ 353992 h 2574391"/>
              <a:gd name="connsiteX35" fmla="*/ 3827427 w 5049473"/>
              <a:gd name="connsiteY35" fmla="*/ 318069 h 2574391"/>
              <a:gd name="connsiteX36" fmla="*/ 3959235 w 5049473"/>
              <a:gd name="connsiteY36" fmla="*/ 340566 h 2574391"/>
              <a:gd name="connsiteX37" fmla="*/ 4097120 w 5049473"/>
              <a:gd name="connsiteY37" fmla="*/ 485709 h 2574391"/>
              <a:gd name="connsiteX38" fmla="*/ 4111997 w 5049473"/>
              <a:gd name="connsiteY38" fmla="*/ 627586 h 2574391"/>
              <a:gd name="connsiteX39" fmla="*/ 4060835 w 5049473"/>
              <a:gd name="connsiteY39" fmla="*/ 775995 h 2574391"/>
              <a:gd name="connsiteX40" fmla="*/ 3946897 w 5049473"/>
              <a:gd name="connsiteY40" fmla="*/ 858000 h 2574391"/>
              <a:gd name="connsiteX41" fmla="*/ 3780255 w 5049473"/>
              <a:gd name="connsiteY41" fmla="*/ 892472 h 2574391"/>
              <a:gd name="connsiteX42" fmla="*/ 3567349 w 5049473"/>
              <a:gd name="connsiteY42" fmla="*/ 870338 h 2574391"/>
              <a:gd name="connsiteX43" fmla="*/ 3353626 w 5049473"/>
              <a:gd name="connsiteY43" fmla="*/ 705873 h 2574391"/>
              <a:gd name="connsiteX44" fmla="*/ 3189252 w 5049473"/>
              <a:gd name="connsiteY44" fmla="*/ 389915 h 2574391"/>
              <a:gd name="connsiteX45" fmla="*/ 3013629 w 5049473"/>
              <a:gd name="connsiteY45" fmla="*/ 211389 h 2574391"/>
              <a:gd name="connsiteX46" fmla="*/ 2684880 w 5049473"/>
              <a:gd name="connsiteY46" fmla="*/ 71326 h 2574391"/>
              <a:gd name="connsiteX47" fmla="*/ 2275577 w 5049473"/>
              <a:gd name="connsiteY47" fmla="*/ 28509 h 2574391"/>
              <a:gd name="connsiteX48" fmla="*/ 1745443 w 5049473"/>
              <a:gd name="connsiteY48" fmla="*/ 58626 h 2574391"/>
              <a:gd name="connsiteX49" fmla="*/ 1275906 w 5049473"/>
              <a:gd name="connsiteY49" fmla="*/ 154783 h 2574391"/>
              <a:gd name="connsiteX50" fmla="*/ 969292 w 5049473"/>
              <a:gd name="connsiteY50" fmla="*/ 267995 h 2574391"/>
              <a:gd name="connsiteX51" fmla="*/ 763189 w 5049473"/>
              <a:gd name="connsiteY51" fmla="*/ 427289 h 2574391"/>
              <a:gd name="connsiteX52" fmla="*/ 693520 w 5049473"/>
              <a:gd name="connsiteY52" fmla="*/ 507480 h 2574391"/>
              <a:gd name="connsiteX53" fmla="*/ 664492 w 5049473"/>
              <a:gd name="connsiteY53" fmla="*/ 551023 h 2574391"/>
              <a:gd name="connsiteX54" fmla="*/ 642720 w 5049473"/>
              <a:gd name="connsiteY54" fmla="*/ 616338 h 2574391"/>
              <a:gd name="connsiteX55" fmla="*/ 651792 w 5049473"/>
              <a:gd name="connsiteY55" fmla="*/ 747692 h 2574391"/>
              <a:gd name="connsiteX56" fmla="*/ 700052 w 5049473"/>
              <a:gd name="connsiteY56" fmla="*/ 811192 h 2574391"/>
              <a:gd name="connsiteX57" fmla="*/ 751577 w 5049473"/>
              <a:gd name="connsiteY57" fmla="*/ 811555 h 2574391"/>
              <a:gd name="connsiteX58" fmla="*/ 775889 w 5049473"/>
              <a:gd name="connsiteY58" fmla="*/ 755675 h 2574391"/>
              <a:gd name="connsiteX59" fmla="*/ 764640 w 5049473"/>
              <a:gd name="connsiteY59" fmla="*/ 686006 h 2574391"/>
              <a:gd name="connsiteX60" fmla="*/ 704769 w 5049473"/>
              <a:gd name="connsiteY60" fmla="*/ 651172 h 2574391"/>
              <a:gd name="connsiteX61" fmla="*/ 567246 w 5049473"/>
              <a:gd name="connsiteY61" fmla="*/ 645729 h 2574391"/>
              <a:gd name="connsiteX62" fmla="*/ 468549 w 5049473"/>
              <a:gd name="connsiteY62" fmla="*/ 688909 h 2574391"/>
              <a:gd name="connsiteX63" fmla="*/ 446777 w 5049473"/>
              <a:gd name="connsiteY63" fmla="*/ 761480 h 2574391"/>
              <a:gd name="connsiteX64" fmla="*/ 475806 w 5049473"/>
              <a:gd name="connsiteY64" fmla="*/ 855823 h 2574391"/>
              <a:gd name="connsiteX65" fmla="*/ 533863 w 5049473"/>
              <a:gd name="connsiteY65" fmla="*/ 848566 h 2574391"/>
              <a:gd name="connsiteX66" fmla="*/ 541120 w 5049473"/>
              <a:gd name="connsiteY66" fmla="*/ 826795 h 2574391"/>
              <a:gd name="connsiteX67" fmla="*/ 519349 w 5049473"/>
              <a:gd name="connsiteY67" fmla="*/ 746966 h 2574391"/>
              <a:gd name="connsiteX68" fmla="*/ 497577 w 5049473"/>
              <a:gd name="connsiteY68" fmla="*/ 732452 h 2574391"/>
              <a:gd name="connsiteX69" fmla="*/ 352435 w 5049473"/>
              <a:gd name="connsiteY69" fmla="*/ 739709 h 2574391"/>
              <a:gd name="connsiteX70" fmla="*/ 252286 w 5049473"/>
              <a:gd name="connsiteY70" fmla="*/ 797766 h 2574391"/>
              <a:gd name="connsiteX71" fmla="*/ 192777 w 5049473"/>
              <a:gd name="connsiteY71" fmla="*/ 899366 h 2574391"/>
              <a:gd name="connsiteX72" fmla="*/ 187335 w 5049473"/>
              <a:gd name="connsiteY72" fmla="*/ 1033260 h 2574391"/>
              <a:gd name="connsiteX73" fmla="*/ 218177 w 5049473"/>
              <a:gd name="connsiteY73" fmla="*/ 1077529 h 2574391"/>
              <a:gd name="connsiteX74" fmla="*/ 278049 w 5049473"/>
              <a:gd name="connsiteY74" fmla="*/ 1070272 h 2574391"/>
              <a:gd name="connsiteX75" fmla="*/ 297643 w 5049473"/>
              <a:gd name="connsiteY75" fmla="*/ 1029269 h 2574391"/>
              <a:gd name="connsiteX76" fmla="*/ 260995 w 5049473"/>
              <a:gd name="connsiteY76" fmla="*/ 964318 h 2574391"/>
              <a:gd name="connsiteX77" fmla="*/ 172095 w 5049473"/>
              <a:gd name="connsiteY77" fmla="*/ 958875 h 2574391"/>
              <a:gd name="connsiteX78" fmla="*/ 108957 w 5049473"/>
              <a:gd name="connsiteY78" fmla="*/ 1003143 h 2574391"/>
              <a:gd name="connsiteX79" fmla="*/ 54892 w 5049473"/>
              <a:gd name="connsiteY79" fmla="*/ 1073538 h 2574391"/>
              <a:gd name="connsiteX80" fmla="*/ 14252 w 5049473"/>
              <a:gd name="connsiteY80" fmla="*/ 1163526 h 2574391"/>
              <a:gd name="connsiteX81" fmla="*/ 20783 w 5049473"/>
              <a:gd name="connsiteY81" fmla="*/ 1268755 h 2574391"/>
              <a:gd name="connsiteX82" fmla="*/ 69406 w 5049473"/>
              <a:gd name="connsiteY82" fmla="*/ 1320280 h 2574391"/>
              <a:gd name="connsiteX83" fmla="*/ 112949 w 5049473"/>
              <a:gd name="connsiteY83" fmla="*/ 1349309 h 2574391"/>
              <a:gd name="connsiteX84" fmla="*/ 159032 w 5049473"/>
              <a:gd name="connsiteY84" fmla="*/ 1348583 h 2574391"/>
              <a:gd name="connsiteX85" fmla="*/ 217089 w 5049473"/>
              <a:gd name="connsiteY85" fmla="*/ 1323183 h 2574391"/>
              <a:gd name="connsiteX86" fmla="*/ 199672 w 5049473"/>
              <a:gd name="connsiteY86" fmla="*/ 1249886 h 2574391"/>
              <a:gd name="connsiteX87" fmla="*/ 124197 w 5049473"/>
              <a:gd name="connsiteY87" fmla="*/ 1242992 h 2574391"/>
              <a:gd name="connsiteX88" fmla="*/ 54892 w 5049473"/>
              <a:gd name="connsiteY88" fmla="*/ 1269480 h 2574391"/>
              <a:gd name="connsiteX89" fmla="*/ 33120 w 5049473"/>
              <a:gd name="connsiteY89" fmla="*/ 1305766 h 2574391"/>
              <a:gd name="connsiteX90" fmla="*/ 18606 w 5049473"/>
              <a:gd name="connsiteY90" fmla="*/ 1327538 h 2574391"/>
              <a:gd name="connsiteX91" fmla="*/ 4092 w 5049473"/>
              <a:gd name="connsiteY91" fmla="*/ 1386320 h 2574391"/>
              <a:gd name="connsiteX92" fmla="*/ 3729 w 5049473"/>
              <a:gd name="connsiteY92" fmla="*/ 1442926 h 2574391"/>
              <a:gd name="connsiteX93" fmla="*/ 47635 w 5049473"/>
              <a:gd name="connsiteY93" fmla="*/ 1501709 h 2574391"/>
              <a:gd name="connsiteX94" fmla="*/ 91177 w 5049473"/>
              <a:gd name="connsiteY94" fmla="*/ 1530738 h 2574391"/>
              <a:gd name="connsiteX95" fmla="*/ 127100 w 5049473"/>
              <a:gd name="connsiteY95" fmla="*/ 1575006 h 2574391"/>
              <a:gd name="connsiteX96" fmla="*/ 171006 w 5049473"/>
              <a:gd name="connsiteY96" fmla="*/ 1588795 h 2574391"/>
              <a:gd name="connsiteX97" fmla="*/ 228337 w 5049473"/>
              <a:gd name="connsiteY97" fmla="*/ 1568475 h 2574391"/>
              <a:gd name="connsiteX98" fmla="*/ 236683 w 5049473"/>
              <a:gd name="connsiteY98" fmla="*/ 1490460 h 2574391"/>
              <a:gd name="connsiteX99" fmla="*/ 157217 w 5049473"/>
              <a:gd name="connsiteY99" fmla="*/ 1472318 h 2574391"/>
              <a:gd name="connsiteX100" fmla="*/ 105692 w 5049473"/>
              <a:gd name="connsiteY100" fmla="*/ 1508966 h 2574391"/>
              <a:gd name="connsiteX101" fmla="*/ 105692 w 5049473"/>
              <a:gd name="connsiteY101" fmla="*/ 1704909 h 2574391"/>
              <a:gd name="connsiteX102" fmla="*/ 141615 w 5049473"/>
              <a:gd name="connsiteY102" fmla="*/ 1756072 h 2574391"/>
              <a:gd name="connsiteX103" fmla="*/ 192777 w 5049473"/>
              <a:gd name="connsiteY103" fmla="*/ 1799252 h 2574391"/>
              <a:gd name="connsiteX104" fmla="*/ 250835 w 5049473"/>
              <a:gd name="connsiteY104" fmla="*/ 1835538 h 2574391"/>
              <a:gd name="connsiteX105" fmla="*/ 359692 w 5049473"/>
              <a:gd name="connsiteY105" fmla="*/ 1828280 h 2574391"/>
              <a:gd name="connsiteX106" fmla="*/ 394163 w 5049473"/>
              <a:gd name="connsiteY106" fmla="*/ 1803243 h 2574391"/>
              <a:gd name="connsiteX107" fmla="*/ 410492 w 5049473"/>
              <a:gd name="connsiteY107" fmla="*/ 1704909 h 2574391"/>
              <a:gd name="connsiteX108" fmla="*/ 366949 w 5049473"/>
              <a:gd name="connsiteY108" fmla="*/ 1690395 h 2574391"/>
              <a:gd name="connsiteX109" fmla="*/ 316149 w 5049473"/>
              <a:gd name="connsiteY109" fmla="*/ 1697652 h 2574391"/>
              <a:gd name="connsiteX110" fmla="*/ 279863 w 5049473"/>
              <a:gd name="connsiteY110" fmla="*/ 1726680 h 2574391"/>
              <a:gd name="connsiteX111" fmla="*/ 265349 w 5049473"/>
              <a:gd name="connsiteY111" fmla="*/ 1791995 h 2574391"/>
              <a:gd name="connsiteX112" fmla="*/ 276235 w 5049473"/>
              <a:gd name="connsiteY112" fmla="*/ 1945846 h 2574391"/>
              <a:gd name="connsiteX113" fmla="*/ 331026 w 5049473"/>
              <a:gd name="connsiteY113" fmla="*/ 1991203 h 2574391"/>
              <a:gd name="connsiteX114" fmla="*/ 417749 w 5049473"/>
              <a:gd name="connsiteY114" fmla="*/ 2009709 h 2574391"/>
              <a:gd name="connsiteX115" fmla="*/ 526606 w 5049473"/>
              <a:gd name="connsiteY115" fmla="*/ 2002452 h 2574391"/>
              <a:gd name="connsiteX116" fmla="*/ 555635 w 5049473"/>
              <a:gd name="connsiteY116" fmla="*/ 1980680 h 2574391"/>
              <a:gd name="connsiteX117" fmla="*/ 599177 w 5049473"/>
              <a:gd name="connsiteY117" fmla="*/ 1951652 h 2574391"/>
              <a:gd name="connsiteX118" fmla="*/ 628206 w 5049473"/>
              <a:gd name="connsiteY118" fmla="*/ 1908109 h 2574391"/>
              <a:gd name="connsiteX119" fmla="*/ 613692 w 5049473"/>
              <a:gd name="connsiteY119" fmla="*/ 1842795 h 2574391"/>
              <a:gd name="connsiteX120" fmla="*/ 570149 w 5049473"/>
              <a:gd name="connsiteY120" fmla="*/ 1799252 h 2574391"/>
              <a:gd name="connsiteX121" fmla="*/ 528057 w 5049473"/>
              <a:gd name="connsiteY121" fmla="*/ 1807235 h 2574391"/>
              <a:gd name="connsiteX122" fmla="*/ 481249 w 5049473"/>
              <a:gd name="connsiteY122" fmla="*/ 1905206 h 2574391"/>
              <a:gd name="connsiteX123" fmla="*/ 555635 w 5049473"/>
              <a:gd name="connsiteY123" fmla="*/ 2002452 h 2574391"/>
              <a:gd name="connsiteX124" fmla="*/ 570149 w 5049473"/>
              <a:gd name="connsiteY124" fmla="*/ 2024223 h 2574391"/>
              <a:gd name="connsiteX125" fmla="*/ 700777 w 5049473"/>
              <a:gd name="connsiteY125" fmla="*/ 2075023 h 2574391"/>
              <a:gd name="connsiteX126" fmla="*/ 969292 w 5049473"/>
              <a:gd name="connsiteY126" fmla="*/ 2154852 h 2574391"/>
              <a:gd name="connsiteX127" fmla="*/ 1110534 w 5049473"/>
              <a:gd name="connsiteY127" fmla="*/ 2153673 h 2574391"/>
              <a:gd name="connsiteX128" fmla="*/ 1259033 w 5049473"/>
              <a:gd name="connsiteY128" fmla="*/ 2060237 h 2574391"/>
              <a:gd name="connsiteX129" fmla="*/ 1331514 w 5049473"/>
              <a:gd name="connsiteY129" fmla="*/ 1952559 h 2574391"/>
              <a:gd name="connsiteX130" fmla="*/ 1291418 w 5049473"/>
              <a:gd name="connsiteY130" fmla="*/ 1838440 h 2574391"/>
              <a:gd name="connsiteX131" fmla="*/ 1219482 w 5049473"/>
              <a:gd name="connsiteY131" fmla="*/ 1811498 h 2574391"/>
              <a:gd name="connsiteX132" fmla="*/ 1146820 w 5049473"/>
              <a:gd name="connsiteY132" fmla="*/ 1832272 h 2574391"/>
              <a:gd name="connsiteX133" fmla="*/ 1107177 w 5049473"/>
              <a:gd name="connsiteY133" fmla="*/ 1900852 h 2574391"/>
              <a:gd name="connsiteX134" fmla="*/ 1123506 w 5049473"/>
              <a:gd name="connsiteY134" fmla="*/ 2009709 h 2574391"/>
              <a:gd name="connsiteX135" fmla="*/ 1016282 w 5049473"/>
              <a:gd name="connsiteY135" fmla="*/ 1975782 h 2574391"/>
              <a:gd name="connsiteX136" fmla="*/ 1000679 w 5049473"/>
              <a:gd name="connsiteY136" fmla="*/ 1844972 h 2574391"/>
              <a:gd name="connsiteX137" fmla="*/ 1108629 w 5049473"/>
              <a:gd name="connsiteY137" fmla="*/ 1717337 h 2574391"/>
              <a:gd name="connsiteX138" fmla="*/ 1230549 w 5049473"/>
              <a:gd name="connsiteY138" fmla="*/ 1697652 h 2574391"/>
              <a:gd name="connsiteX139" fmla="*/ 1339406 w 5049473"/>
              <a:gd name="connsiteY139" fmla="*/ 1704909 h 2574391"/>
              <a:gd name="connsiteX140" fmla="*/ 1426492 w 5049473"/>
              <a:gd name="connsiteY140" fmla="*/ 1748452 h 2574391"/>
              <a:gd name="connsiteX141" fmla="*/ 1502692 w 5049473"/>
              <a:gd name="connsiteY141" fmla="*/ 1858760 h 2574391"/>
              <a:gd name="connsiteX142" fmla="*/ 1503417 w 5049473"/>
              <a:gd name="connsiteY142" fmla="*/ 1976326 h 2574391"/>
              <a:gd name="connsiteX143" fmla="*/ 1463866 w 5049473"/>
              <a:gd name="connsiteY143" fmla="*/ 2053615 h 2574391"/>
              <a:gd name="connsiteX144" fmla="*/ 1408530 w 5049473"/>
              <a:gd name="connsiteY144" fmla="*/ 2161746 h 2574391"/>
              <a:gd name="connsiteX145" fmla="*/ 1393200 w 5049473"/>
              <a:gd name="connsiteY145" fmla="*/ 2292375 h 2574391"/>
              <a:gd name="connsiteX146" fmla="*/ 1460510 w 5049473"/>
              <a:gd name="connsiteY146" fmla="*/ 2419828 h 2574391"/>
              <a:gd name="connsiteX147" fmla="*/ 1635044 w 5049473"/>
              <a:gd name="connsiteY147" fmla="*/ 2513718 h 2574391"/>
              <a:gd name="connsiteX148" fmla="*/ 1872352 w 5049473"/>
              <a:gd name="connsiteY148" fmla="*/ 2453937 h 2574391"/>
              <a:gd name="connsiteX149" fmla="*/ 1989192 w 5049473"/>
              <a:gd name="connsiteY149" fmla="*/ 2304621 h 2574391"/>
              <a:gd name="connsiteX150" fmla="*/ 2043349 w 5049473"/>
              <a:gd name="connsiteY150" fmla="*/ 2118566 h 2574391"/>
              <a:gd name="connsiteX151" fmla="*/ 2102495 w 5049473"/>
              <a:gd name="connsiteY151" fmla="*/ 1994469 h 2574391"/>
              <a:gd name="connsiteX152" fmla="*/ 2221512 w 5049473"/>
              <a:gd name="connsiteY152" fmla="*/ 1885975 h 2574391"/>
              <a:gd name="connsiteX153" fmla="*/ 2333362 w 5049473"/>
              <a:gd name="connsiteY153" fmla="*/ 1873365 h 2574391"/>
              <a:gd name="connsiteX154" fmla="*/ 2398949 w 5049473"/>
              <a:gd name="connsiteY154" fmla="*/ 1886338 h 2574391"/>
              <a:gd name="connsiteX155" fmla="*/ 2457006 w 5049473"/>
              <a:gd name="connsiteY155" fmla="*/ 1937138 h 2574391"/>
              <a:gd name="connsiteX156" fmla="*/ 2493292 w 5049473"/>
              <a:gd name="connsiteY156" fmla="*/ 1980680 h 2574391"/>
              <a:gd name="connsiteX157" fmla="*/ 2533387 w 5049473"/>
              <a:gd name="connsiteY157" fmla="*/ 2070850 h 2574391"/>
              <a:gd name="connsiteX158" fmla="*/ 2542550 w 5049473"/>
              <a:gd name="connsiteY158" fmla="*/ 2186783 h 2574391"/>
              <a:gd name="connsiteX159" fmla="*/ 2476600 w 5049473"/>
              <a:gd name="connsiteY159" fmla="*/ 2276772 h 2574391"/>
              <a:gd name="connsiteX160" fmla="*/ 2332092 w 5049473"/>
              <a:gd name="connsiteY160" fmla="*/ 2284845 h 2574391"/>
              <a:gd name="connsiteX161" fmla="*/ 2435144 w 5049473"/>
              <a:gd name="connsiteY161" fmla="*/ 2156666 h 2574391"/>
              <a:gd name="connsiteX162" fmla="*/ 2379899 w 5049473"/>
              <a:gd name="connsiteY162" fmla="*/ 2052435 h 2574391"/>
              <a:gd name="connsiteX163" fmla="*/ 2275577 w 5049473"/>
              <a:gd name="connsiteY163" fmla="*/ 2024223 h 2574391"/>
              <a:gd name="connsiteX164" fmla="*/ 2152206 w 5049473"/>
              <a:gd name="connsiteY164" fmla="*/ 2118566 h 2574391"/>
              <a:gd name="connsiteX165" fmla="*/ 2130435 w 5049473"/>
              <a:gd name="connsiteY165" fmla="*/ 2358052 h 2574391"/>
              <a:gd name="connsiteX166" fmla="*/ 2209265 w 5049473"/>
              <a:gd name="connsiteY166" fmla="*/ 2471898 h 2574391"/>
              <a:gd name="connsiteX167" fmla="*/ 2319120 w 5049473"/>
              <a:gd name="connsiteY167" fmla="*/ 2539480 h 2574391"/>
              <a:gd name="connsiteX168" fmla="*/ 2532662 w 5049473"/>
              <a:gd name="connsiteY168" fmla="*/ 2572682 h 2574391"/>
              <a:gd name="connsiteX169" fmla="*/ 2587635 w 5049473"/>
              <a:gd name="connsiteY169" fmla="*/ 2488680 h 2574391"/>
              <a:gd name="connsiteX170" fmla="*/ 2594892 w 5049473"/>
              <a:gd name="connsiteY170" fmla="*/ 2416109 h 2574391"/>
              <a:gd name="connsiteX171" fmla="*/ 2790835 w 5049473"/>
              <a:gd name="connsiteY171" fmla="*/ 2459652 h 2574391"/>
              <a:gd name="connsiteX172" fmla="*/ 2767612 w 5049473"/>
              <a:gd name="connsiteY172" fmla="*/ 2272145 h 2574391"/>
              <a:gd name="connsiteX173" fmla="*/ 2980246 w 5049473"/>
              <a:gd name="connsiteY173" fmla="*/ 2288837 h 2574391"/>
              <a:gd name="connsiteX174" fmla="*/ 2916474 w 5049473"/>
              <a:gd name="connsiteY174" fmla="*/ 2071576 h 2574391"/>
              <a:gd name="connsiteX175" fmla="*/ 3146435 w 5049473"/>
              <a:gd name="connsiteY175" fmla="*/ 2045995 h 2574391"/>
              <a:gd name="connsiteX176" fmla="*/ 3023063 w 5049473"/>
              <a:gd name="connsiteY176" fmla="*/ 1850052 h 2574391"/>
              <a:gd name="connsiteX177" fmla="*/ 3251300 w 5049473"/>
              <a:gd name="connsiteY177" fmla="*/ 1833179 h 2574391"/>
              <a:gd name="connsiteX178" fmla="*/ 3091099 w 5049473"/>
              <a:gd name="connsiteY178" fmla="*/ 1654109 h 2574391"/>
              <a:gd name="connsiteX179" fmla="*/ 3298835 w 5049473"/>
              <a:gd name="connsiteY179" fmla="*/ 1574280 h 2574391"/>
              <a:gd name="connsiteX180" fmla="*/ 3119402 w 5049473"/>
              <a:gd name="connsiteY180" fmla="*/ 1427233 h 2574391"/>
              <a:gd name="connsiteX181" fmla="*/ 3313349 w 5049473"/>
              <a:gd name="connsiteY181" fmla="*/ 1269480 h 2574391"/>
              <a:gd name="connsiteX182" fmla="*/ 3097993 w 5049473"/>
              <a:gd name="connsiteY182" fmla="*/ 1179401 h 2574391"/>
              <a:gd name="connsiteX183" fmla="*/ 3255292 w 5049473"/>
              <a:gd name="connsiteY183" fmla="*/ 1000966 h 2574391"/>
              <a:gd name="connsiteX184" fmla="*/ 3028325 w 5049473"/>
              <a:gd name="connsiteY184" fmla="*/ 929937 h 2574391"/>
              <a:gd name="connsiteX185" fmla="*/ 3131920 w 5049473"/>
              <a:gd name="connsiteY185" fmla="*/ 710680 h 2574391"/>
              <a:gd name="connsiteX186" fmla="*/ 2892435 w 5049473"/>
              <a:gd name="connsiteY186" fmla="*/ 652623 h 2574391"/>
              <a:gd name="connsiteX187" fmla="*/ 2976527 w 5049473"/>
              <a:gd name="connsiteY187" fmla="*/ 470741 h 2574391"/>
              <a:gd name="connsiteX188" fmla="*/ 2736950 w 5049473"/>
              <a:gd name="connsiteY188" fmla="*/ 453233 h 2574391"/>
              <a:gd name="connsiteX189" fmla="*/ 2725520 w 5049473"/>
              <a:gd name="connsiteY189" fmla="*/ 297023 h 2574391"/>
              <a:gd name="connsiteX190" fmla="*/ 2711006 w 5049473"/>
              <a:gd name="connsiteY190" fmla="*/ 238966 h 2574391"/>
              <a:gd name="connsiteX0" fmla="*/ 4779292 w 5049473"/>
              <a:gd name="connsiteY0" fmla="*/ 514738 h 2574391"/>
              <a:gd name="connsiteX1" fmla="*/ 4821292 w 5049473"/>
              <a:gd name="connsiteY1" fmla="*/ 565900 h 2574391"/>
              <a:gd name="connsiteX2" fmla="*/ 4891596 w 5049473"/>
              <a:gd name="connsiteY2" fmla="*/ 551023 h 2574391"/>
              <a:gd name="connsiteX3" fmla="*/ 4895406 w 5049473"/>
              <a:gd name="connsiteY3" fmla="*/ 471195 h 2574391"/>
              <a:gd name="connsiteX4" fmla="*/ 4843880 w 5049473"/>
              <a:gd name="connsiteY4" fmla="*/ 423479 h 2574391"/>
              <a:gd name="connsiteX5" fmla="*/ 4750263 w 5049473"/>
              <a:gd name="connsiteY5" fmla="*/ 427652 h 2574391"/>
              <a:gd name="connsiteX6" fmla="*/ 4684223 w 5049473"/>
              <a:gd name="connsiteY6" fmla="*/ 528435 h 2574391"/>
              <a:gd name="connsiteX7" fmla="*/ 4706720 w 5049473"/>
              <a:gd name="connsiteY7" fmla="*/ 674395 h 2574391"/>
              <a:gd name="connsiteX8" fmla="*/ 4801063 w 5049473"/>
              <a:gd name="connsiteY8" fmla="*/ 739709 h 2574391"/>
              <a:gd name="connsiteX9" fmla="*/ 4915000 w 5049473"/>
              <a:gd name="connsiteY9" fmla="*/ 721385 h 2574391"/>
              <a:gd name="connsiteX10" fmla="*/ 5038190 w 5049473"/>
              <a:gd name="connsiteY10" fmla="*/ 586946 h 2574391"/>
              <a:gd name="connsiteX11" fmla="*/ 5035106 w 5049473"/>
              <a:gd name="connsiteY11" fmla="*/ 445432 h 2574391"/>
              <a:gd name="connsiteX12" fmla="*/ 4960720 w 5049473"/>
              <a:gd name="connsiteY12" fmla="*/ 318795 h 2574391"/>
              <a:gd name="connsiteX13" fmla="*/ 4769676 w 5049473"/>
              <a:gd name="connsiteY13" fmla="*/ 166395 h 2574391"/>
              <a:gd name="connsiteX14" fmla="*/ 4568835 w 5049473"/>
              <a:gd name="connsiteY14" fmla="*/ 72052 h 2574391"/>
              <a:gd name="connsiteX15" fmla="*/ 4264035 w 5049473"/>
              <a:gd name="connsiteY15" fmla="*/ 6738 h 2574391"/>
              <a:gd name="connsiteX16" fmla="*/ 3939822 w 5049473"/>
              <a:gd name="connsiteY16" fmla="*/ 9550 h 2574391"/>
              <a:gd name="connsiteX17" fmla="*/ 3722380 w 5049473"/>
              <a:gd name="connsiteY17" fmla="*/ 72778 h 2574391"/>
              <a:gd name="connsiteX18" fmla="*/ 3547755 w 5049473"/>
              <a:gd name="connsiteY18" fmla="*/ 254932 h 2574391"/>
              <a:gd name="connsiteX19" fmla="*/ 3502035 w 5049473"/>
              <a:gd name="connsiteY19" fmla="*/ 427652 h 2574391"/>
              <a:gd name="connsiteX20" fmla="*/ 3501672 w 5049473"/>
              <a:gd name="connsiteY20" fmla="*/ 560095 h 2574391"/>
              <a:gd name="connsiteX21" fmla="*/ 3554649 w 5049473"/>
              <a:gd name="connsiteY21" fmla="*/ 674395 h 2574391"/>
              <a:gd name="connsiteX22" fmla="*/ 3638106 w 5049473"/>
              <a:gd name="connsiteY22" fmla="*/ 736806 h 2574391"/>
              <a:gd name="connsiteX23" fmla="*/ 3756397 w 5049473"/>
              <a:gd name="connsiteY23" fmla="*/ 759303 h 2574391"/>
              <a:gd name="connsiteX24" fmla="*/ 3886663 w 5049473"/>
              <a:gd name="connsiteY24" fmla="*/ 746966 h 2574391"/>
              <a:gd name="connsiteX25" fmla="*/ 3980643 w 5049473"/>
              <a:gd name="connsiteY25" fmla="*/ 665686 h 2574391"/>
              <a:gd name="connsiteX26" fmla="*/ 4000237 w 5049473"/>
              <a:gd name="connsiteY26" fmla="*/ 584043 h 2574391"/>
              <a:gd name="connsiteX27" fmla="*/ 3943450 w 5049473"/>
              <a:gd name="connsiteY27" fmla="*/ 487160 h 2574391"/>
              <a:gd name="connsiteX28" fmla="*/ 3866706 w 5049473"/>
              <a:gd name="connsiteY28" fmla="*/ 455229 h 2574391"/>
              <a:gd name="connsiteX29" fmla="*/ 3801120 w 5049473"/>
              <a:gd name="connsiteY29" fmla="*/ 466659 h 2574391"/>
              <a:gd name="connsiteX30" fmla="*/ 3763292 w 5049473"/>
              <a:gd name="connsiteY30" fmla="*/ 536509 h 2574391"/>
              <a:gd name="connsiteX31" fmla="*/ 3770005 w 5049473"/>
              <a:gd name="connsiteY31" fmla="*/ 633845 h 2574391"/>
              <a:gd name="connsiteX32" fmla="*/ 3681286 w 5049473"/>
              <a:gd name="connsiteY32" fmla="*/ 546669 h 2574391"/>
              <a:gd name="connsiteX33" fmla="*/ 3668949 w 5049473"/>
              <a:gd name="connsiteY33" fmla="*/ 442166 h 2574391"/>
              <a:gd name="connsiteX34" fmla="*/ 3724285 w 5049473"/>
              <a:gd name="connsiteY34" fmla="*/ 353992 h 2574391"/>
              <a:gd name="connsiteX35" fmla="*/ 3827427 w 5049473"/>
              <a:gd name="connsiteY35" fmla="*/ 318069 h 2574391"/>
              <a:gd name="connsiteX36" fmla="*/ 3959235 w 5049473"/>
              <a:gd name="connsiteY36" fmla="*/ 340566 h 2574391"/>
              <a:gd name="connsiteX37" fmla="*/ 4097120 w 5049473"/>
              <a:gd name="connsiteY37" fmla="*/ 485709 h 2574391"/>
              <a:gd name="connsiteX38" fmla="*/ 4111997 w 5049473"/>
              <a:gd name="connsiteY38" fmla="*/ 627586 h 2574391"/>
              <a:gd name="connsiteX39" fmla="*/ 4060835 w 5049473"/>
              <a:gd name="connsiteY39" fmla="*/ 775995 h 2574391"/>
              <a:gd name="connsiteX40" fmla="*/ 3946897 w 5049473"/>
              <a:gd name="connsiteY40" fmla="*/ 858000 h 2574391"/>
              <a:gd name="connsiteX41" fmla="*/ 3780255 w 5049473"/>
              <a:gd name="connsiteY41" fmla="*/ 892472 h 2574391"/>
              <a:gd name="connsiteX42" fmla="*/ 3567349 w 5049473"/>
              <a:gd name="connsiteY42" fmla="*/ 870338 h 2574391"/>
              <a:gd name="connsiteX43" fmla="*/ 3353626 w 5049473"/>
              <a:gd name="connsiteY43" fmla="*/ 705873 h 2574391"/>
              <a:gd name="connsiteX44" fmla="*/ 3189252 w 5049473"/>
              <a:gd name="connsiteY44" fmla="*/ 389915 h 2574391"/>
              <a:gd name="connsiteX45" fmla="*/ 3013629 w 5049473"/>
              <a:gd name="connsiteY45" fmla="*/ 211389 h 2574391"/>
              <a:gd name="connsiteX46" fmla="*/ 2684880 w 5049473"/>
              <a:gd name="connsiteY46" fmla="*/ 71326 h 2574391"/>
              <a:gd name="connsiteX47" fmla="*/ 2275577 w 5049473"/>
              <a:gd name="connsiteY47" fmla="*/ 28509 h 2574391"/>
              <a:gd name="connsiteX48" fmla="*/ 1745443 w 5049473"/>
              <a:gd name="connsiteY48" fmla="*/ 58626 h 2574391"/>
              <a:gd name="connsiteX49" fmla="*/ 1275906 w 5049473"/>
              <a:gd name="connsiteY49" fmla="*/ 154783 h 2574391"/>
              <a:gd name="connsiteX50" fmla="*/ 969292 w 5049473"/>
              <a:gd name="connsiteY50" fmla="*/ 267995 h 2574391"/>
              <a:gd name="connsiteX51" fmla="*/ 763189 w 5049473"/>
              <a:gd name="connsiteY51" fmla="*/ 427289 h 2574391"/>
              <a:gd name="connsiteX52" fmla="*/ 693520 w 5049473"/>
              <a:gd name="connsiteY52" fmla="*/ 507480 h 2574391"/>
              <a:gd name="connsiteX53" fmla="*/ 664492 w 5049473"/>
              <a:gd name="connsiteY53" fmla="*/ 551023 h 2574391"/>
              <a:gd name="connsiteX54" fmla="*/ 642720 w 5049473"/>
              <a:gd name="connsiteY54" fmla="*/ 616338 h 2574391"/>
              <a:gd name="connsiteX55" fmla="*/ 651792 w 5049473"/>
              <a:gd name="connsiteY55" fmla="*/ 747692 h 2574391"/>
              <a:gd name="connsiteX56" fmla="*/ 700052 w 5049473"/>
              <a:gd name="connsiteY56" fmla="*/ 811192 h 2574391"/>
              <a:gd name="connsiteX57" fmla="*/ 751577 w 5049473"/>
              <a:gd name="connsiteY57" fmla="*/ 811555 h 2574391"/>
              <a:gd name="connsiteX58" fmla="*/ 775889 w 5049473"/>
              <a:gd name="connsiteY58" fmla="*/ 755675 h 2574391"/>
              <a:gd name="connsiteX59" fmla="*/ 764640 w 5049473"/>
              <a:gd name="connsiteY59" fmla="*/ 686006 h 2574391"/>
              <a:gd name="connsiteX60" fmla="*/ 704769 w 5049473"/>
              <a:gd name="connsiteY60" fmla="*/ 651172 h 2574391"/>
              <a:gd name="connsiteX61" fmla="*/ 567246 w 5049473"/>
              <a:gd name="connsiteY61" fmla="*/ 645729 h 2574391"/>
              <a:gd name="connsiteX62" fmla="*/ 468549 w 5049473"/>
              <a:gd name="connsiteY62" fmla="*/ 688909 h 2574391"/>
              <a:gd name="connsiteX63" fmla="*/ 446777 w 5049473"/>
              <a:gd name="connsiteY63" fmla="*/ 761480 h 2574391"/>
              <a:gd name="connsiteX64" fmla="*/ 475806 w 5049473"/>
              <a:gd name="connsiteY64" fmla="*/ 855823 h 2574391"/>
              <a:gd name="connsiteX65" fmla="*/ 533863 w 5049473"/>
              <a:gd name="connsiteY65" fmla="*/ 848566 h 2574391"/>
              <a:gd name="connsiteX66" fmla="*/ 541120 w 5049473"/>
              <a:gd name="connsiteY66" fmla="*/ 826795 h 2574391"/>
              <a:gd name="connsiteX67" fmla="*/ 519349 w 5049473"/>
              <a:gd name="connsiteY67" fmla="*/ 746966 h 2574391"/>
              <a:gd name="connsiteX68" fmla="*/ 497577 w 5049473"/>
              <a:gd name="connsiteY68" fmla="*/ 732452 h 2574391"/>
              <a:gd name="connsiteX69" fmla="*/ 352435 w 5049473"/>
              <a:gd name="connsiteY69" fmla="*/ 739709 h 2574391"/>
              <a:gd name="connsiteX70" fmla="*/ 252286 w 5049473"/>
              <a:gd name="connsiteY70" fmla="*/ 797766 h 2574391"/>
              <a:gd name="connsiteX71" fmla="*/ 192777 w 5049473"/>
              <a:gd name="connsiteY71" fmla="*/ 899366 h 2574391"/>
              <a:gd name="connsiteX72" fmla="*/ 187335 w 5049473"/>
              <a:gd name="connsiteY72" fmla="*/ 1033260 h 2574391"/>
              <a:gd name="connsiteX73" fmla="*/ 218177 w 5049473"/>
              <a:gd name="connsiteY73" fmla="*/ 1077529 h 2574391"/>
              <a:gd name="connsiteX74" fmla="*/ 278049 w 5049473"/>
              <a:gd name="connsiteY74" fmla="*/ 1070272 h 2574391"/>
              <a:gd name="connsiteX75" fmla="*/ 297643 w 5049473"/>
              <a:gd name="connsiteY75" fmla="*/ 1029269 h 2574391"/>
              <a:gd name="connsiteX76" fmla="*/ 260995 w 5049473"/>
              <a:gd name="connsiteY76" fmla="*/ 964318 h 2574391"/>
              <a:gd name="connsiteX77" fmla="*/ 172095 w 5049473"/>
              <a:gd name="connsiteY77" fmla="*/ 958875 h 2574391"/>
              <a:gd name="connsiteX78" fmla="*/ 108957 w 5049473"/>
              <a:gd name="connsiteY78" fmla="*/ 1003143 h 2574391"/>
              <a:gd name="connsiteX79" fmla="*/ 54892 w 5049473"/>
              <a:gd name="connsiteY79" fmla="*/ 1073538 h 2574391"/>
              <a:gd name="connsiteX80" fmla="*/ 14252 w 5049473"/>
              <a:gd name="connsiteY80" fmla="*/ 1163526 h 2574391"/>
              <a:gd name="connsiteX81" fmla="*/ 20783 w 5049473"/>
              <a:gd name="connsiteY81" fmla="*/ 1268755 h 2574391"/>
              <a:gd name="connsiteX82" fmla="*/ 69406 w 5049473"/>
              <a:gd name="connsiteY82" fmla="*/ 1320280 h 2574391"/>
              <a:gd name="connsiteX83" fmla="*/ 112949 w 5049473"/>
              <a:gd name="connsiteY83" fmla="*/ 1349309 h 2574391"/>
              <a:gd name="connsiteX84" fmla="*/ 159032 w 5049473"/>
              <a:gd name="connsiteY84" fmla="*/ 1348583 h 2574391"/>
              <a:gd name="connsiteX85" fmla="*/ 217089 w 5049473"/>
              <a:gd name="connsiteY85" fmla="*/ 1323183 h 2574391"/>
              <a:gd name="connsiteX86" fmla="*/ 199672 w 5049473"/>
              <a:gd name="connsiteY86" fmla="*/ 1249886 h 2574391"/>
              <a:gd name="connsiteX87" fmla="*/ 124197 w 5049473"/>
              <a:gd name="connsiteY87" fmla="*/ 1242992 h 2574391"/>
              <a:gd name="connsiteX88" fmla="*/ 54892 w 5049473"/>
              <a:gd name="connsiteY88" fmla="*/ 1269480 h 2574391"/>
              <a:gd name="connsiteX89" fmla="*/ 33120 w 5049473"/>
              <a:gd name="connsiteY89" fmla="*/ 1305766 h 2574391"/>
              <a:gd name="connsiteX90" fmla="*/ 18606 w 5049473"/>
              <a:gd name="connsiteY90" fmla="*/ 1327538 h 2574391"/>
              <a:gd name="connsiteX91" fmla="*/ 4092 w 5049473"/>
              <a:gd name="connsiteY91" fmla="*/ 1386320 h 2574391"/>
              <a:gd name="connsiteX92" fmla="*/ 3729 w 5049473"/>
              <a:gd name="connsiteY92" fmla="*/ 1442926 h 2574391"/>
              <a:gd name="connsiteX93" fmla="*/ 47635 w 5049473"/>
              <a:gd name="connsiteY93" fmla="*/ 1501709 h 2574391"/>
              <a:gd name="connsiteX94" fmla="*/ 91177 w 5049473"/>
              <a:gd name="connsiteY94" fmla="*/ 1530738 h 2574391"/>
              <a:gd name="connsiteX95" fmla="*/ 127100 w 5049473"/>
              <a:gd name="connsiteY95" fmla="*/ 1575006 h 2574391"/>
              <a:gd name="connsiteX96" fmla="*/ 171006 w 5049473"/>
              <a:gd name="connsiteY96" fmla="*/ 1588795 h 2574391"/>
              <a:gd name="connsiteX97" fmla="*/ 228337 w 5049473"/>
              <a:gd name="connsiteY97" fmla="*/ 1568475 h 2574391"/>
              <a:gd name="connsiteX98" fmla="*/ 236683 w 5049473"/>
              <a:gd name="connsiteY98" fmla="*/ 1490460 h 2574391"/>
              <a:gd name="connsiteX99" fmla="*/ 157217 w 5049473"/>
              <a:gd name="connsiteY99" fmla="*/ 1472318 h 2574391"/>
              <a:gd name="connsiteX100" fmla="*/ 105692 w 5049473"/>
              <a:gd name="connsiteY100" fmla="*/ 1508966 h 2574391"/>
              <a:gd name="connsiteX101" fmla="*/ 105692 w 5049473"/>
              <a:gd name="connsiteY101" fmla="*/ 1704909 h 2574391"/>
              <a:gd name="connsiteX102" fmla="*/ 141615 w 5049473"/>
              <a:gd name="connsiteY102" fmla="*/ 1756072 h 2574391"/>
              <a:gd name="connsiteX103" fmla="*/ 192777 w 5049473"/>
              <a:gd name="connsiteY103" fmla="*/ 1799252 h 2574391"/>
              <a:gd name="connsiteX104" fmla="*/ 250835 w 5049473"/>
              <a:gd name="connsiteY104" fmla="*/ 1835538 h 2574391"/>
              <a:gd name="connsiteX105" fmla="*/ 359692 w 5049473"/>
              <a:gd name="connsiteY105" fmla="*/ 1828280 h 2574391"/>
              <a:gd name="connsiteX106" fmla="*/ 394163 w 5049473"/>
              <a:gd name="connsiteY106" fmla="*/ 1803243 h 2574391"/>
              <a:gd name="connsiteX107" fmla="*/ 410492 w 5049473"/>
              <a:gd name="connsiteY107" fmla="*/ 1704909 h 2574391"/>
              <a:gd name="connsiteX108" fmla="*/ 366949 w 5049473"/>
              <a:gd name="connsiteY108" fmla="*/ 1690395 h 2574391"/>
              <a:gd name="connsiteX109" fmla="*/ 316149 w 5049473"/>
              <a:gd name="connsiteY109" fmla="*/ 1697652 h 2574391"/>
              <a:gd name="connsiteX110" fmla="*/ 279863 w 5049473"/>
              <a:gd name="connsiteY110" fmla="*/ 1726680 h 2574391"/>
              <a:gd name="connsiteX111" fmla="*/ 265349 w 5049473"/>
              <a:gd name="connsiteY111" fmla="*/ 1791995 h 2574391"/>
              <a:gd name="connsiteX112" fmla="*/ 276235 w 5049473"/>
              <a:gd name="connsiteY112" fmla="*/ 1945846 h 2574391"/>
              <a:gd name="connsiteX113" fmla="*/ 331026 w 5049473"/>
              <a:gd name="connsiteY113" fmla="*/ 1991203 h 2574391"/>
              <a:gd name="connsiteX114" fmla="*/ 417749 w 5049473"/>
              <a:gd name="connsiteY114" fmla="*/ 2009709 h 2574391"/>
              <a:gd name="connsiteX115" fmla="*/ 526606 w 5049473"/>
              <a:gd name="connsiteY115" fmla="*/ 2002452 h 2574391"/>
              <a:gd name="connsiteX116" fmla="*/ 555635 w 5049473"/>
              <a:gd name="connsiteY116" fmla="*/ 1980680 h 2574391"/>
              <a:gd name="connsiteX117" fmla="*/ 599177 w 5049473"/>
              <a:gd name="connsiteY117" fmla="*/ 1951652 h 2574391"/>
              <a:gd name="connsiteX118" fmla="*/ 628206 w 5049473"/>
              <a:gd name="connsiteY118" fmla="*/ 1908109 h 2574391"/>
              <a:gd name="connsiteX119" fmla="*/ 613692 w 5049473"/>
              <a:gd name="connsiteY119" fmla="*/ 1842795 h 2574391"/>
              <a:gd name="connsiteX120" fmla="*/ 570149 w 5049473"/>
              <a:gd name="connsiteY120" fmla="*/ 1799252 h 2574391"/>
              <a:gd name="connsiteX121" fmla="*/ 528057 w 5049473"/>
              <a:gd name="connsiteY121" fmla="*/ 1807235 h 2574391"/>
              <a:gd name="connsiteX122" fmla="*/ 481249 w 5049473"/>
              <a:gd name="connsiteY122" fmla="*/ 1905206 h 2574391"/>
              <a:gd name="connsiteX123" fmla="*/ 555635 w 5049473"/>
              <a:gd name="connsiteY123" fmla="*/ 2002452 h 2574391"/>
              <a:gd name="connsiteX124" fmla="*/ 570149 w 5049473"/>
              <a:gd name="connsiteY124" fmla="*/ 2024223 h 2574391"/>
              <a:gd name="connsiteX125" fmla="*/ 700777 w 5049473"/>
              <a:gd name="connsiteY125" fmla="*/ 2075023 h 2574391"/>
              <a:gd name="connsiteX126" fmla="*/ 969292 w 5049473"/>
              <a:gd name="connsiteY126" fmla="*/ 2154852 h 2574391"/>
              <a:gd name="connsiteX127" fmla="*/ 1110534 w 5049473"/>
              <a:gd name="connsiteY127" fmla="*/ 2153673 h 2574391"/>
              <a:gd name="connsiteX128" fmla="*/ 1259033 w 5049473"/>
              <a:gd name="connsiteY128" fmla="*/ 2060237 h 2574391"/>
              <a:gd name="connsiteX129" fmla="*/ 1331514 w 5049473"/>
              <a:gd name="connsiteY129" fmla="*/ 1952559 h 2574391"/>
              <a:gd name="connsiteX130" fmla="*/ 1291418 w 5049473"/>
              <a:gd name="connsiteY130" fmla="*/ 1838440 h 2574391"/>
              <a:gd name="connsiteX131" fmla="*/ 1219482 w 5049473"/>
              <a:gd name="connsiteY131" fmla="*/ 1811498 h 2574391"/>
              <a:gd name="connsiteX132" fmla="*/ 1146820 w 5049473"/>
              <a:gd name="connsiteY132" fmla="*/ 1832272 h 2574391"/>
              <a:gd name="connsiteX133" fmla="*/ 1107177 w 5049473"/>
              <a:gd name="connsiteY133" fmla="*/ 1900852 h 2574391"/>
              <a:gd name="connsiteX134" fmla="*/ 1123506 w 5049473"/>
              <a:gd name="connsiteY134" fmla="*/ 2009709 h 2574391"/>
              <a:gd name="connsiteX135" fmla="*/ 1016282 w 5049473"/>
              <a:gd name="connsiteY135" fmla="*/ 1975782 h 2574391"/>
              <a:gd name="connsiteX136" fmla="*/ 1000679 w 5049473"/>
              <a:gd name="connsiteY136" fmla="*/ 1844972 h 2574391"/>
              <a:gd name="connsiteX137" fmla="*/ 1108629 w 5049473"/>
              <a:gd name="connsiteY137" fmla="*/ 1717337 h 2574391"/>
              <a:gd name="connsiteX138" fmla="*/ 1230549 w 5049473"/>
              <a:gd name="connsiteY138" fmla="*/ 1697652 h 2574391"/>
              <a:gd name="connsiteX139" fmla="*/ 1339406 w 5049473"/>
              <a:gd name="connsiteY139" fmla="*/ 1704909 h 2574391"/>
              <a:gd name="connsiteX140" fmla="*/ 1426492 w 5049473"/>
              <a:gd name="connsiteY140" fmla="*/ 1748452 h 2574391"/>
              <a:gd name="connsiteX141" fmla="*/ 1502692 w 5049473"/>
              <a:gd name="connsiteY141" fmla="*/ 1858760 h 2574391"/>
              <a:gd name="connsiteX142" fmla="*/ 1503417 w 5049473"/>
              <a:gd name="connsiteY142" fmla="*/ 1976326 h 2574391"/>
              <a:gd name="connsiteX143" fmla="*/ 1463866 w 5049473"/>
              <a:gd name="connsiteY143" fmla="*/ 2053615 h 2574391"/>
              <a:gd name="connsiteX144" fmla="*/ 1408530 w 5049473"/>
              <a:gd name="connsiteY144" fmla="*/ 2161746 h 2574391"/>
              <a:gd name="connsiteX145" fmla="*/ 1393200 w 5049473"/>
              <a:gd name="connsiteY145" fmla="*/ 2292375 h 2574391"/>
              <a:gd name="connsiteX146" fmla="*/ 1460510 w 5049473"/>
              <a:gd name="connsiteY146" fmla="*/ 2419828 h 2574391"/>
              <a:gd name="connsiteX147" fmla="*/ 1659809 w 5049473"/>
              <a:gd name="connsiteY147" fmla="*/ 2511813 h 2574391"/>
              <a:gd name="connsiteX148" fmla="*/ 1872352 w 5049473"/>
              <a:gd name="connsiteY148" fmla="*/ 2453937 h 2574391"/>
              <a:gd name="connsiteX149" fmla="*/ 1989192 w 5049473"/>
              <a:gd name="connsiteY149" fmla="*/ 2304621 h 2574391"/>
              <a:gd name="connsiteX150" fmla="*/ 2043349 w 5049473"/>
              <a:gd name="connsiteY150" fmla="*/ 2118566 h 2574391"/>
              <a:gd name="connsiteX151" fmla="*/ 2102495 w 5049473"/>
              <a:gd name="connsiteY151" fmla="*/ 1994469 h 2574391"/>
              <a:gd name="connsiteX152" fmla="*/ 2221512 w 5049473"/>
              <a:gd name="connsiteY152" fmla="*/ 1885975 h 2574391"/>
              <a:gd name="connsiteX153" fmla="*/ 2333362 w 5049473"/>
              <a:gd name="connsiteY153" fmla="*/ 1873365 h 2574391"/>
              <a:gd name="connsiteX154" fmla="*/ 2398949 w 5049473"/>
              <a:gd name="connsiteY154" fmla="*/ 1886338 h 2574391"/>
              <a:gd name="connsiteX155" fmla="*/ 2457006 w 5049473"/>
              <a:gd name="connsiteY155" fmla="*/ 1937138 h 2574391"/>
              <a:gd name="connsiteX156" fmla="*/ 2493292 w 5049473"/>
              <a:gd name="connsiteY156" fmla="*/ 1980680 h 2574391"/>
              <a:gd name="connsiteX157" fmla="*/ 2533387 w 5049473"/>
              <a:gd name="connsiteY157" fmla="*/ 2070850 h 2574391"/>
              <a:gd name="connsiteX158" fmla="*/ 2542550 w 5049473"/>
              <a:gd name="connsiteY158" fmla="*/ 2186783 h 2574391"/>
              <a:gd name="connsiteX159" fmla="*/ 2476600 w 5049473"/>
              <a:gd name="connsiteY159" fmla="*/ 2276772 h 2574391"/>
              <a:gd name="connsiteX160" fmla="*/ 2332092 w 5049473"/>
              <a:gd name="connsiteY160" fmla="*/ 2284845 h 2574391"/>
              <a:gd name="connsiteX161" fmla="*/ 2435144 w 5049473"/>
              <a:gd name="connsiteY161" fmla="*/ 2156666 h 2574391"/>
              <a:gd name="connsiteX162" fmla="*/ 2379899 w 5049473"/>
              <a:gd name="connsiteY162" fmla="*/ 2052435 h 2574391"/>
              <a:gd name="connsiteX163" fmla="*/ 2275577 w 5049473"/>
              <a:gd name="connsiteY163" fmla="*/ 2024223 h 2574391"/>
              <a:gd name="connsiteX164" fmla="*/ 2152206 w 5049473"/>
              <a:gd name="connsiteY164" fmla="*/ 2118566 h 2574391"/>
              <a:gd name="connsiteX165" fmla="*/ 2130435 w 5049473"/>
              <a:gd name="connsiteY165" fmla="*/ 2358052 h 2574391"/>
              <a:gd name="connsiteX166" fmla="*/ 2209265 w 5049473"/>
              <a:gd name="connsiteY166" fmla="*/ 2471898 h 2574391"/>
              <a:gd name="connsiteX167" fmla="*/ 2319120 w 5049473"/>
              <a:gd name="connsiteY167" fmla="*/ 2539480 h 2574391"/>
              <a:gd name="connsiteX168" fmla="*/ 2532662 w 5049473"/>
              <a:gd name="connsiteY168" fmla="*/ 2572682 h 2574391"/>
              <a:gd name="connsiteX169" fmla="*/ 2587635 w 5049473"/>
              <a:gd name="connsiteY169" fmla="*/ 2488680 h 2574391"/>
              <a:gd name="connsiteX170" fmla="*/ 2594892 w 5049473"/>
              <a:gd name="connsiteY170" fmla="*/ 2416109 h 2574391"/>
              <a:gd name="connsiteX171" fmla="*/ 2790835 w 5049473"/>
              <a:gd name="connsiteY171" fmla="*/ 2459652 h 2574391"/>
              <a:gd name="connsiteX172" fmla="*/ 2767612 w 5049473"/>
              <a:gd name="connsiteY172" fmla="*/ 2272145 h 2574391"/>
              <a:gd name="connsiteX173" fmla="*/ 2980246 w 5049473"/>
              <a:gd name="connsiteY173" fmla="*/ 2288837 h 2574391"/>
              <a:gd name="connsiteX174" fmla="*/ 2916474 w 5049473"/>
              <a:gd name="connsiteY174" fmla="*/ 2071576 h 2574391"/>
              <a:gd name="connsiteX175" fmla="*/ 3146435 w 5049473"/>
              <a:gd name="connsiteY175" fmla="*/ 2045995 h 2574391"/>
              <a:gd name="connsiteX176" fmla="*/ 3023063 w 5049473"/>
              <a:gd name="connsiteY176" fmla="*/ 1850052 h 2574391"/>
              <a:gd name="connsiteX177" fmla="*/ 3251300 w 5049473"/>
              <a:gd name="connsiteY177" fmla="*/ 1833179 h 2574391"/>
              <a:gd name="connsiteX178" fmla="*/ 3091099 w 5049473"/>
              <a:gd name="connsiteY178" fmla="*/ 1654109 h 2574391"/>
              <a:gd name="connsiteX179" fmla="*/ 3298835 w 5049473"/>
              <a:gd name="connsiteY179" fmla="*/ 1574280 h 2574391"/>
              <a:gd name="connsiteX180" fmla="*/ 3119402 w 5049473"/>
              <a:gd name="connsiteY180" fmla="*/ 1427233 h 2574391"/>
              <a:gd name="connsiteX181" fmla="*/ 3313349 w 5049473"/>
              <a:gd name="connsiteY181" fmla="*/ 1269480 h 2574391"/>
              <a:gd name="connsiteX182" fmla="*/ 3097993 w 5049473"/>
              <a:gd name="connsiteY182" fmla="*/ 1179401 h 2574391"/>
              <a:gd name="connsiteX183" fmla="*/ 3255292 w 5049473"/>
              <a:gd name="connsiteY183" fmla="*/ 1000966 h 2574391"/>
              <a:gd name="connsiteX184" fmla="*/ 3028325 w 5049473"/>
              <a:gd name="connsiteY184" fmla="*/ 929937 h 2574391"/>
              <a:gd name="connsiteX185" fmla="*/ 3131920 w 5049473"/>
              <a:gd name="connsiteY185" fmla="*/ 710680 h 2574391"/>
              <a:gd name="connsiteX186" fmla="*/ 2892435 w 5049473"/>
              <a:gd name="connsiteY186" fmla="*/ 652623 h 2574391"/>
              <a:gd name="connsiteX187" fmla="*/ 2976527 w 5049473"/>
              <a:gd name="connsiteY187" fmla="*/ 470741 h 2574391"/>
              <a:gd name="connsiteX188" fmla="*/ 2736950 w 5049473"/>
              <a:gd name="connsiteY188" fmla="*/ 453233 h 2574391"/>
              <a:gd name="connsiteX189" fmla="*/ 2725520 w 5049473"/>
              <a:gd name="connsiteY189" fmla="*/ 297023 h 2574391"/>
              <a:gd name="connsiteX190" fmla="*/ 2711006 w 5049473"/>
              <a:gd name="connsiteY190" fmla="*/ 238966 h 2574391"/>
              <a:gd name="connsiteX0" fmla="*/ 4779292 w 5049473"/>
              <a:gd name="connsiteY0" fmla="*/ 514738 h 2574391"/>
              <a:gd name="connsiteX1" fmla="*/ 4821292 w 5049473"/>
              <a:gd name="connsiteY1" fmla="*/ 565900 h 2574391"/>
              <a:gd name="connsiteX2" fmla="*/ 4891596 w 5049473"/>
              <a:gd name="connsiteY2" fmla="*/ 551023 h 2574391"/>
              <a:gd name="connsiteX3" fmla="*/ 4895406 w 5049473"/>
              <a:gd name="connsiteY3" fmla="*/ 471195 h 2574391"/>
              <a:gd name="connsiteX4" fmla="*/ 4843880 w 5049473"/>
              <a:gd name="connsiteY4" fmla="*/ 423479 h 2574391"/>
              <a:gd name="connsiteX5" fmla="*/ 4750263 w 5049473"/>
              <a:gd name="connsiteY5" fmla="*/ 427652 h 2574391"/>
              <a:gd name="connsiteX6" fmla="*/ 4684223 w 5049473"/>
              <a:gd name="connsiteY6" fmla="*/ 528435 h 2574391"/>
              <a:gd name="connsiteX7" fmla="*/ 4706720 w 5049473"/>
              <a:gd name="connsiteY7" fmla="*/ 674395 h 2574391"/>
              <a:gd name="connsiteX8" fmla="*/ 4801063 w 5049473"/>
              <a:gd name="connsiteY8" fmla="*/ 739709 h 2574391"/>
              <a:gd name="connsiteX9" fmla="*/ 4915000 w 5049473"/>
              <a:gd name="connsiteY9" fmla="*/ 721385 h 2574391"/>
              <a:gd name="connsiteX10" fmla="*/ 5038190 w 5049473"/>
              <a:gd name="connsiteY10" fmla="*/ 586946 h 2574391"/>
              <a:gd name="connsiteX11" fmla="*/ 5035106 w 5049473"/>
              <a:gd name="connsiteY11" fmla="*/ 445432 h 2574391"/>
              <a:gd name="connsiteX12" fmla="*/ 4960720 w 5049473"/>
              <a:gd name="connsiteY12" fmla="*/ 318795 h 2574391"/>
              <a:gd name="connsiteX13" fmla="*/ 4769676 w 5049473"/>
              <a:gd name="connsiteY13" fmla="*/ 166395 h 2574391"/>
              <a:gd name="connsiteX14" fmla="*/ 4568835 w 5049473"/>
              <a:gd name="connsiteY14" fmla="*/ 72052 h 2574391"/>
              <a:gd name="connsiteX15" fmla="*/ 4264035 w 5049473"/>
              <a:gd name="connsiteY15" fmla="*/ 6738 h 2574391"/>
              <a:gd name="connsiteX16" fmla="*/ 3939822 w 5049473"/>
              <a:gd name="connsiteY16" fmla="*/ 9550 h 2574391"/>
              <a:gd name="connsiteX17" fmla="*/ 3722380 w 5049473"/>
              <a:gd name="connsiteY17" fmla="*/ 72778 h 2574391"/>
              <a:gd name="connsiteX18" fmla="*/ 3547755 w 5049473"/>
              <a:gd name="connsiteY18" fmla="*/ 254932 h 2574391"/>
              <a:gd name="connsiteX19" fmla="*/ 3502035 w 5049473"/>
              <a:gd name="connsiteY19" fmla="*/ 427652 h 2574391"/>
              <a:gd name="connsiteX20" fmla="*/ 3501672 w 5049473"/>
              <a:gd name="connsiteY20" fmla="*/ 560095 h 2574391"/>
              <a:gd name="connsiteX21" fmla="*/ 3554649 w 5049473"/>
              <a:gd name="connsiteY21" fmla="*/ 674395 h 2574391"/>
              <a:gd name="connsiteX22" fmla="*/ 3638106 w 5049473"/>
              <a:gd name="connsiteY22" fmla="*/ 736806 h 2574391"/>
              <a:gd name="connsiteX23" fmla="*/ 3756397 w 5049473"/>
              <a:gd name="connsiteY23" fmla="*/ 759303 h 2574391"/>
              <a:gd name="connsiteX24" fmla="*/ 3886663 w 5049473"/>
              <a:gd name="connsiteY24" fmla="*/ 746966 h 2574391"/>
              <a:gd name="connsiteX25" fmla="*/ 3980643 w 5049473"/>
              <a:gd name="connsiteY25" fmla="*/ 665686 h 2574391"/>
              <a:gd name="connsiteX26" fmla="*/ 4000237 w 5049473"/>
              <a:gd name="connsiteY26" fmla="*/ 584043 h 2574391"/>
              <a:gd name="connsiteX27" fmla="*/ 3943450 w 5049473"/>
              <a:gd name="connsiteY27" fmla="*/ 487160 h 2574391"/>
              <a:gd name="connsiteX28" fmla="*/ 3866706 w 5049473"/>
              <a:gd name="connsiteY28" fmla="*/ 455229 h 2574391"/>
              <a:gd name="connsiteX29" fmla="*/ 3801120 w 5049473"/>
              <a:gd name="connsiteY29" fmla="*/ 466659 h 2574391"/>
              <a:gd name="connsiteX30" fmla="*/ 3763292 w 5049473"/>
              <a:gd name="connsiteY30" fmla="*/ 536509 h 2574391"/>
              <a:gd name="connsiteX31" fmla="*/ 3770005 w 5049473"/>
              <a:gd name="connsiteY31" fmla="*/ 633845 h 2574391"/>
              <a:gd name="connsiteX32" fmla="*/ 3681286 w 5049473"/>
              <a:gd name="connsiteY32" fmla="*/ 546669 h 2574391"/>
              <a:gd name="connsiteX33" fmla="*/ 3668949 w 5049473"/>
              <a:gd name="connsiteY33" fmla="*/ 442166 h 2574391"/>
              <a:gd name="connsiteX34" fmla="*/ 3724285 w 5049473"/>
              <a:gd name="connsiteY34" fmla="*/ 353992 h 2574391"/>
              <a:gd name="connsiteX35" fmla="*/ 3827427 w 5049473"/>
              <a:gd name="connsiteY35" fmla="*/ 318069 h 2574391"/>
              <a:gd name="connsiteX36" fmla="*/ 3959235 w 5049473"/>
              <a:gd name="connsiteY36" fmla="*/ 340566 h 2574391"/>
              <a:gd name="connsiteX37" fmla="*/ 4097120 w 5049473"/>
              <a:gd name="connsiteY37" fmla="*/ 485709 h 2574391"/>
              <a:gd name="connsiteX38" fmla="*/ 4111997 w 5049473"/>
              <a:gd name="connsiteY38" fmla="*/ 627586 h 2574391"/>
              <a:gd name="connsiteX39" fmla="*/ 4060835 w 5049473"/>
              <a:gd name="connsiteY39" fmla="*/ 775995 h 2574391"/>
              <a:gd name="connsiteX40" fmla="*/ 3946897 w 5049473"/>
              <a:gd name="connsiteY40" fmla="*/ 858000 h 2574391"/>
              <a:gd name="connsiteX41" fmla="*/ 3780255 w 5049473"/>
              <a:gd name="connsiteY41" fmla="*/ 892472 h 2574391"/>
              <a:gd name="connsiteX42" fmla="*/ 3567349 w 5049473"/>
              <a:gd name="connsiteY42" fmla="*/ 870338 h 2574391"/>
              <a:gd name="connsiteX43" fmla="*/ 3353626 w 5049473"/>
              <a:gd name="connsiteY43" fmla="*/ 705873 h 2574391"/>
              <a:gd name="connsiteX44" fmla="*/ 3189252 w 5049473"/>
              <a:gd name="connsiteY44" fmla="*/ 389915 h 2574391"/>
              <a:gd name="connsiteX45" fmla="*/ 3013629 w 5049473"/>
              <a:gd name="connsiteY45" fmla="*/ 211389 h 2574391"/>
              <a:gd name="connsiteX46" fmla="*/ 2684880 w 5049473"/>
              <a:gd name="connsiteY46" fmla="*/ 71326 h 2574391"/>
              <a:gd name="connsiteX47" fmla="*/ 2275577 w 5049473"/>
              <a:gd name="connsiteY47" fmla="*/ 28509 h 2574391"/>
              <a:gd name="connsiteX48" fmla="*/ 1745443 w 5049473"/>
              <a:gd name="connsiteY48" fmla="*/ 58626 h 2574391"/>
              <a:gd name="connsiteX49" fmla="*/ 1275906 w 5049473"/>
              <a:gd name="connsiteY49" fmla="*/ 154783 h 2574391"/>
              <a:gd name="connsiteX50" fmla="*/ 969292 w 5049473"/>
              <a:gd name="connsiteY50" fmla="*/ 267995 h 2574391"/>
              <a:gd name="connsiteX51" fmla="*/ 763189 w 5049473"/>
              <a:gd name="connsiteY51" fmla="*/ 427289 h 2574391"/>
              <a:gd name="connsiteX52" fmla="*/ 693520 w 5049473"/>
              <a:gd name="connsiteY52" fmla="*/ 507480 h 2574391"/>
              <a:gd name="connsiteX53" fmla="*/ 664492 w 5049473"/>
              <a:gd name="connsiteY53" fmla="*/ 551023 h 2574391"/>
              <a:gd name="connsiteX54" fmla="*/ 642720 w 5049473"/>
              <a:gd name="connsiteY54" fmla="*/ 616338 h 2574391"/>
              <a:gd name="connsiteX55" fmla="*/ 651792 w 5049473"/>
              <a:gd name="connsiteY55" fmla="*/ 747692 h 2574391"/>
              <a:gd name="connsiteX56" fmla="*/ 700052 w 5049473"/>
              <a:gd name="connsiteY56" fmla="*/ 811192 h 2574391"/>
              <a:gd name="connsiteX57" fmla="*/ 751577 w 5049473"/>
              <a:gd name="connsiteY57" fmla="*/ 811555 h 2574391"/>
              <a:gd name="connsiteX58" fmla="*/ 775889 w 5049473"/>
              <a:gd name="connsiteY58" fmla="*/ 755675 h 2574391"/>
              <a:gd name="connsiteX59" fmla="*/ 764640 w 5049473"/>
              <a:gd name="connsiteY59" fmla="*/ 686006 h 2574391"/>
              <a:gd name="connsiteX60" fmla="*/ 704769 w 5049473"/>
              <a:gd name="connsiteY60" fmla="*/ 651172 h 2574391"/>
              <a:gd name="connsiteX61" fmla="*/ 567246 w 5049473"/>
              <a:gd name="connsiteY61" fmla="*/ 645729 h 2574391"/>
              <a:gd name="connsiteX62" fmla="*/ 468549 w 5049473"/>
              <a:gd name="connsiteY62" fmla="*/ 688909 h 2574391"/>
              <a:gd name="connsiteX63" fmla="*/ 446777 w 5049473"/>
              <a:gd name="connsiteY63" fmla="*/ 761480 h 2574391"/>
              <a:gd name="connsiteX64" fmla="*/ 475806 w 5049473"/>
              <a:gd name="connsiteY64" fmla="*/ 855823 h 2574391"/>
              <a:gd name="connsiteX65" fmla="*/ 533863 w 5049473"/>
              <a:gd name="connsiteY65" fmla="*/ 848566 h 2574391"/>
              <a:gd name="connsiteX66" fmla="*/ 541120 w 5049473"/>
              <a:gd name="connsiteY66" fmla="*/ 826795 h 2574391"/>
              <a:gd name="connsiteX67" fmla="*/ 519349 w 5049473"/>
              <a:gd name="connsiteY67" fmla="*/ 746966 h 2574391"/>
              <a:gd name="connsiteX68" fmla="*/ 497577 w 5049473"/>
              <a:gd name="connsiteY68" fmla="*/ 732452 h 2574391"/>
              <a:gd name="connsiteX69" fmla="*/ 352435 w 5049473"/>
              <a:gd name="connsiteY69" fmla="*/ 739709 h 2574391"/>
              <a:gd name="connsiteX70" fmla="*/ 252286 w 5049473"/>
              <a:gd name="connsiteY70" fmla="*/ 797766 h 2574391"/>
              <a:gd name="connsiteX71" fmla="*/ 192777 w 5049473"/>
              <a:gd name="connsiteY71" fmla="*/ 899366 h 2574391"/>
              <a:gd name="connsiteX72" fmla="*/ 187335 w 5049473"/>
              <a:gd name="connsiteY72" fmla="*/ 1033260 h 2574391"/>
              <a:gd name="connsiteX73" fmla="*/ 218177 w 5049473"/>
              <a:gd name="connsiteY73" fmla="*/ 1077529 h 2574391"/>
              <a:gd name="connsiteX74" fmla="*/ 278049 w 5049473"/>
              <a:gd name="connsiteY74" fmla="*/ 1070272 h 2574391"/>
              <a:gd name="connsiteX75" fmla="*/ 297643 w 5049473"/>
              <a:gd name="connsiteY75" fmla="*/ 1029269 h 2574391"/>
              <a:gd name="connsiteX76" fmla="*/ 260995 w 5049473"/>
              <a:gd name="connsiteY76" fmla="*/ 964318 h 2574391"/>
              <a:gd name="connsiteX77" fmla="*/ 172095 w 5049473"/>
              <a:gd name="connsiteY77" fmla="*/ 958875 h 2574391"/>
              <a:gd name="connsiteX78" fmla="*/ 108957 w 5049473"/>
              <a:gd name="connsiteY78" fmla="*/ 1003143 h 2574391"/>
              <a:gd name="connsiteX79" fmla="*/ 54892 w 5049473"/>
              <a:gd name="connsiteY79" fmla="*/ 1073538 h 2574391"/>
              <a:gd name="connsiteX80" fmla="*/ 14252 w 5049473"/>
              <a:gd name="connsiteY80" fmla="*/ 1163526 h 2574391"/>
              <a:gd name="connsiteX81" fmla="*/ 20783 w 5049473"/>
              <a:gd name="connsiteY81" fmla="*/ 1268755 h 2574391"/>
              <a:gd name="connsiteX82" fmla="*/ 69406 w 5049473"/>
              <a:gd name="connsiteY82" fmla="*/ 1320280 h 2574391"/>
              <a:gd name="connsiteX83" fmla="*/ 112949 w 5049473"/>
              <a:gd name="connsiteY83" fmla="*/ 1349309 h 2574391"/>
              <a:gd name="connsiteX84" fmla="*/ 159032 w 5049473"/>
              <a:gd name="connsiteY84" fmla="*/ 1348583 h 2574391"/>
              <a:gd name="connsiteX85" fmla="*/ 217089 w 5049473"/>
              <a:gd name="connsiteY85" fmla="*/ 1323183 h 2574391"/>
              <a:gd name="connsiteX86" fmla="*/ 199672 w 5049473"/>
              <a:gd name="connsiteY86" fmla="*/ 1249886 h 2574391"/>
              <a:gd name="connsiteX87" fmla="*/ 124197 w 5049473"/>
              <a:gd name="connsiteY87" fmla="*/ 1242992 h 2574391"/>
              <a:gd name="connsiteX88" fmla="*/ 54892 w 5049473"/>
              <a:gd name="connsiteY88" fmla="*/ 1269480 h 2574391"/>
              <a:gd name="connsiteX89" fmla="*/ 33120 w 5049473"/>
              <a:gd name="connsiteY89" fmla="*/ 1305766 h 2574391"/>
              <a:gd name="connsiteX90" fmla="*/ 18606 w 5049473"/>
              <a:gd name="connsiteY90" fmla="*/ 1327538 h 2574391"/>
              <a:gd name="connsiteX91" fmla="*/ 4092 w 5049473"/>
              <a:gd name="connsiteY91" fmla="*/ 1386320 h 2574391"/>
              <a:gd name="connsiteX92" fmla="*/ 3729 w 5049473"/>
              <a:gd name="connsiteY92" fmla="*/ 1442926 h 2574391"/>
              <a:gd name="connsiteX93" fmla="*/ 47635 w 5049473"/>
              <a:gd name="connsiteY93" fmla="*/ 1501709 h 2574391"/>
              <a:gd name="connsiteX94" fmla="*/ 91177 w 5049473"/>
              <a:gd name="connsiteY94" fmla="*/ 1530738 h 2574391"/>
              <a:gd name="connsiteX95" fmla="*/ 127100 w 5049473"/>
              <a:gd name="connsiteY95" fmla="*/ 1575006 h 2574391"/>
              <a:gd name="connsiteX96" fmla="*/ 171006 w 5049473"/>
              <a:gd name="connsiteY96" fmla="*/ 1588795 h 2574391"/>
              <a:gd name="connsiteX97" fmla="*/ 228337 w 5049473"/>
              <a:gd name="connsiteY97" fmla="*/ 1568475 h 2574391"/>
              <a:gd name="connsiteX98" fmla="*/ 236683 w 5049473"/>
              <a:gd name="connsiteY98" fmla="*/ 1490460 h 2574391"/>
              <a:gd name="connsiteX99" fmla="*/ 157217 w 5049473"/>
              <a:gd name="connsiteY99" fmla="*/ 1472318 h 2574391"/>
              <a:gd name="connsiteX100" fmla="*/ 105692 w 5049473"/>
              <a:gd name="connsiteY100" fmla="*/ 1508966 h 2574391"/>
              <a:gd name="connsiteX101" fmla="*/ 105692 w 5049473"/>
              <a:gd name="connsiteY101" fmla="*/ 1704909 h 2574391"/>
              <a:gd name="connsiteX102" fmla="*/ 141615 w 5049473"/>
              <a:gd name="connsiteY102" fmla="*/ 1756072 h 2574391"/>
              <a:gd name="connsiteX103" fmla="*/ 192777 w 5049473"/>
              <a:gd name="connsiteY103" fmla="*/ 1799252 h 2574391"/>
              <a:gd name="connsiteX104" fmla="*/ 250835 w 5049473"/>
              <a:gd name="connsiteY104" fmla="*/ 1835538 h 2574391"/>
              <a:gd name="connsiteX105" fmla="*/ 359692 w 5049473"/>
              <a:gd name="connsiteY105" fmla="*/ 1828280 h 2574391"/>
              <a:gd name="connsiteX106" fmla="*/ 394163 w 5049473"/>
              <a:gd name="connsiteY106" fmla="*/ 1803243 h 2574391"/>
              <a:gd name="connsiteX107" fmla="*/ 410492 w 5049473"/>
              <a:gd name="connsiteY107" fmla="*/ 1704909 h 2574391"/>
              <a:gd name="connsiteX108" fmla="*/ 366949 w 5049473"/>
              <a:gd name="connsiteY108" fmla="*/ 1690395 h 2574391"/>
              <a:gd name="connsiteX109" fmla="*/ 316149 w 5049473"/>
              <a:gd name="connsiteY109" fmla="*/ 1697652 h 2574391"/>
              <a:gd name="connsiteX110" fmla="*/ 279863 w 5049473"/>
              <a:gd name="connsiteY110" fmla="*/ 1726680 h 2574391"/>
              <a:gd name="connsiteX111" fmla="*/ 265349 w 5049473"/>
              <a:gd name="connsiteY111" fmla="*/ 1791995 h 2574391"/>
              <a:gd name="connsiteX112" fmla="*/ 276235 w 5049473"/>
              <a:gd name="connsiteY112" fmla="*/ 1945846 h 2574391"/>
              <a:gd name="connsiteX113" fmla="*/ 331026 w 5049473"/>
              <a:gd name="connsiteY113" fmla="*/ 1991203 h 2574391"/>
              <a:gd name="connsiteX114" fmla="*/ 417749 w 5049473"/>
              <a:gd name="connsiteY114" fmla="*/ 2009709 h 2574391"/>
              <a:gd name="connsiteX115" fmla="*/ 526606 w 5049473"/>
              <a:gd name="connsiteY115" fmla="*/ 2002452 h 2574391"/>
              <a:gd name="connsiteX116" fmla="*/ 555635 w 5049473"/>
              <a:gd name="connsiteY116" fmla="*/ 1980680 h 2574391"/>
              <a:gd name="connsiteX117" fmla="*/ 599177 w 5049473"/>
              <a:gd name="connsiteY117" fmla="*/ 1951652 h 2574391"/>
              <a:gd name="connsiteX118" fmla="*/ 628206 w 5049473"/>
              <a:gd name="connsiteY118" fmla="*/ 1908109 h 2574391"/>
              <a:gd name="connsiteX119" fmla="*/ 613692 w 5049473"/>
              <a:gd name="connsiteY119" fmla="*/ 1842795 h 2574391"/>
              <a:gd name="connsiteX120" fmla="*/ 570149 w 5049473"/>
              <a:gd name="connsiteY120" fmla="*/ 1799252 h 2574391"/>
              <a:gd name="connsiteX121" fmla="*/ 528057 w 5049473"/>
              <a:gd name="connsiteY121" fmla="*/ 1807235 h 2574391"/>
              <a:gd name="connsiteX122" fmla="*/ 481249 w 5049473"/>
              <a:gd name="connsiteY122" fmla="*/ 1905206 h 2574391"/>
              <a:gd name="connsiteX123" fmla="*/ 555635 w 5049473"/>
              <a:gd name="connsiteY123" fmla="*/ 2002452 h 2574391"/>
              <a:gd name="connsiteX124" fmla="*/ 570149 w 5049473"/>
              <a:gd name="connsiteY124" fmla="*/ 2024223 h 2574391"/>
              <a:gd name="connsiteX125" fmla="*/ 700777 w 5049473"/>
              <a:gd name="connsiteY125" fmla="*/ 2075023 h 2574391"/>
              <a:gd name="connsiteX126" fmla="*/ 969292 w 5049473"/>
              <a:gd name="connsiteY126" fmla="*/ 2154852 h 2574391"/>
              <a:gd name="connsiteX127" fmla="*/ 1110534 w 5049473"/>
              <a:gd name="connsiteY127" fmla="*/ 2153673 h 2574391"/>
              <a:gd name="connsiteX128" fmla="*/ 1259033 w 5049473"/>
              <a:gd name="connsiteY128" fmla="*/ 2060237 h 2574391"/>
              <a:gd name="connsiteX129" fmla="*/ 1331514 w 5049473"/>
              <a:gd name="connsiteY129" fmla="*/ 1952559 h 2574391"/>
              <a:gd name="connsiteX130" fmla="*/ 1291418 w 5049473"/>
              <a:gd name="connsiteY130" fmla="*/ 1838440 h 2574391"/>
              <a:gd name="connsiteX131" fmla="*/ 1219482 w 5049473"/>
              <a:gd name="connsiteY131" fmla="*/ 1811498 h 2574391"/>
              <a:gd name="connsiteX132" fmla="*/ 1146820 w 5049473"/>
              <a:gd name="connsiteY132" fmla="*/ 1832272 h 2574391"/>
              <a:gd name="connsiteX133" fmla="*/ 1107177 w 5049473"/>
              <a:gd name="connsiteY133" fmla="*/ 1900852 h 2574391"/>
              <a:gd name="connsiteX134" fmla="*/ 1123506 w 5049473"/>
              <a:gd name="connsiteY134" fmla="*/ 2009709 h 2574391"/>
              <a:gd name="connsiteX135" fmla="*/ 1016282 w 5049473"/>
              <a:gd name="connsiteY135" fmla="*/ 1975782 h 2574391"/>
              <a:gd name="connsiteX136" fmla="*/ 1000679 w 5049473"/>
              <a:gd name="connsiteY136" fmla="*/ 1844972 h 2574391"/>
              <a:gd name="connsiteX137" fmla="*/ 1108629 w 5049473"/>
              <a:gd name="connsiteY137" fmla="*/ 1717337 h 2574391"/>
              <a:gd name="connsiteX138" fmla="*/ 1230549 w 5049473"/>
              <a:gd name="connsiteY138" fmla="*/ 1697652 h 2574391"/>
              <a:gd name="connsiteX139" fmla="*/ 1339406 w 5049473"/>
              <a:gd name="connsiteY139" fmla="*/ 1704909 h 2574391"/>
              <a:gd name="connsiteX140" fmla="*/ 1426492 w 5049473"/>
              <a:gd name="connsiteY140" fmla="*/ 1748452 h 2574391"/>
              <a:gd name="connsiteX141" fmla="*/ 1502692 w 5049473"/>
              <a:gd name="connsiteY141" fmla="*/ 1858760 h 2574391"/>
              <a:gd name="connsiteX142" fmla="*/ 1503417 w 5049473"/>
              <a:gd name="connsiteY142" fmla="*/ 1976326 h 2574391"/>
              <a:gd name="connsiteX143" fmla="*/ 1463866 w 5049473"/>
              <a:gd name="connsiteY143" fmla="*/ 2053615 h 2574391"/>
              <a:gd name="connsiteX144" fmla="*/ 1408530 w 5049473"/>
              <a:gd name="connsiteY144" fmla="*/ 2161746 h 2574391"/>
              <a:gd name="connsiteX145" fmla="*/ 1393200 w 5049473"/>
              <a:gd name="connsiteY145" fmla="*/ 2292375 h 2574391"/>
              <a:gd name="connsiteX146" fmla="*/ 1460510 w 5049473"/>
              <a:gd name="connsiteY146" fmla="*/ 2419828 h 2574391"/>
              <a:gd name="connsiteX147" fmla="*/ 1659809 w 5049473"/>
              <a:gd name="connsiteY147" fmla="*/ 2511813 h 2574391"/>
              <a:gd name="connsiteX148" fmla="*/ 1872352 w 5049473"/>
              <a:gd name="connsiteY148" fmla="*/ 2453937 h 2574391"/>
              <a:gd name="connsiteX149" fmla="*/ 1989192 w 5049473"/>
              <a:gd name="connsiteY149" fmla="*/ 2304621 h 2574391"/>
              <a:gd name="connsiteX150" fmla="*/ 2043349 w 5049473"/>
              <a:gd name="connsiteY150" fmla="*/ 2118566 h 2574391"/>
              <a:gd name="connsiteX151" fmla="*/ 2102495 w 5049473"/>
              <a:gd name="connsiteY151" fmla="*/ 1994469 h 2574391"/>
              <a:gd name="connsiteX152" fmla="*/ 2221512 w 5049473"/>
              <a:gd name="connsiteY152" fmla="*/ 1885975 h 2574391"/>
              <a:gd name="connsiteX153" fmla="*/ 2333362 w 5049473"/>
              <a:gd name="connsiteY153" fmla="*/ 1873365 h 2574391"/>
              <a:gd name="connsiteX154" fmla="*/ 2398949 w 5049473"/>
              <a:gd name="connsiteY154" fmla="*/ 1886338 h 2574391"/>
              <a:gd name="connsiteX155" fmla="*/ 2457006 w 5049473"/>
              <a:gd name="connsiteY155" fmla="*/ 1937138 h 2574391"/>
              <a:gd name="connsiteX156" fmla="*/ 2493292 w 5049473"/>
              <a:gd name="connsiteY156" fmla="*/ 1980680 h 2574391"/>
              <a:gd name="connsiteX157" fmla="*/ 2533387 w 5049473"/>
              <a:gd name="connsiteY157" fmla="*/ 2070850 h 2574391"/>
              <a:gd name="connsiteX158" fmla="*/ 2542550 w 5049473"/>
              <a:gd name="connsiteY158" fmla="*/ 2186783 h 2574391"/>
              <a:gd name="connsiteX159" fmla="*/ 2476600 w 5049473"/>
              <a:gd name="connsiteY159" fmla="*/ 2276772 h 2574391"/>
              <a:gd name="connsiteX160" fmla="*/ 2332092 w 5049473"/>
              <a:gd name="connsiteY160" fmla="*/ 2284845 h 2574391"/>
              <a:gd name="connsiteX161" fmla="*/ 2435144 w 5049473"/>
              <a:gd name="connsiteY161" fmla="*/ 2156666 h 2574391"/>
              <a:gd name="connsiteX162" fmla="*/ 2379899 w 5049473"/>
              <a:gd name="connsiteY162" fmla="*/ 2052435 h 2574391"/>
              <a:gd name="connsiteX163" fmla="*/ 2275577 w 5049473"/>
              <a:gd name="connsiteY163" fmla="*/ 2024223 h 2574391"/>
              <a:gd name="connsiteX164" fmla="*/ 2165541 w 5049473"/>
              <a:gd name="connsiteY164" fmla="*/ 2126186 h 2574391"/>
              <a:gd name="connsiteX165" fmla="*/ 2130435 w 5049473"/>
              <a:gd name="connsiteY165" fmla="*/ 2358052 h 2574391"/>
              <a:gd name="connsiteX166" fmla="*/ 2209265 w 5049473"/>
              <a:gd name="connsiteY166" fmla="*/ 2471898 h 2574391"/>
              <a:gd name="connsiteX167" fmla="*/ 2319120 w 5049473"/>
              <a:gd name="connsiteY167" fmla="*/ 2539480 h 2574391"/>
              <a:gd name="connsiteX168" fmla="*/ 2532662 w 5049473"/>
              <a:gd name="connsiteY168" fmla="*/ 2572682 h 2574391"/>
              <a:gd name="connsiteX169" fmla="*/ 2587635 w 5049473"/>
              <a:gd name="connsiteY169" fmla="*/ 2488680 h 2574391"/>
              <a:gd name="connsiteX170" fmla="*/ 2594892 w 5049473"/>
              <a:gd name="connsiteY170" fmla="*/ 2416109 h 2574391"/>
              <a:gd name="connsiteX171" fmla="*/ 2790835 w 5049473"/>
              <a:gd name="connsiteY171" fmla="*/ 2459652 h 2574391"/>
              <a:gd name="connsiteX172" fmla="*/ 2767612 w 5049473"/>
              <a:gd name="connsiteY172" fmla="*/ 2272145 h 2574391"/>
              <a:gd name="connsiteX173" fmla="*/ 2980246 w 5049473"/>
              <a:gd name="connsiteY173" fmla="*/ 2288837 h 2574391"/>
              <a:gd name="connsiteX174" fmla="*/ 2916474 w 5049473"/>
              <a:gd name="connsiteY174" fmla="*/ 2071576 h 2574391"/>
              <a:gd name="connsiteX175" fmla="*/ 3146435 w 5049473"/>
              <a:gd name="connsiteY175" fmla="*/ 2045995 h 2574391"/>
              <a:gd name="connsiteX176" fmla="*/ 3023063 w 5049473"/>
              <a:gd name="connsiteY176" fmla="*/ 1850052 h 2574391"/>
              <a:gd name="connsiteX177" fmla="*/ 3251300 w 5049473"/>
              <a:gd name="connsiteY177" fmla="*/ 1833179 h 2574391"/>
              <a:gd name="connsiteX178" fmla="*/ 3091099 w 5049473"/>
              <a:gd name="connsiteY178" fmla="*/ 1654109 h 2574391"/>
              <a:gd name="connsiteX179" fmla="*/ 3298835 w 5049473"/>
              <a:gd name="connsiteY179" fmla="*/ 1574280 h 2574391"/>
              <a:gd name="connsiteX180" fmla="*/ 3119402 w 5049473"/>
              <a:gd name="connsiteY180" fmla="*/ 1427233 h 2574391"/>
              <a:gd name="connsiteX181" fmla="*/ 3313349 w 5049473"/>
              <a:gd name="connsiteY181" fmla="*/ 1269480 h 2574391"/>
              <a:gd name="connsiteX182" fmla="*/ 3097993 w 5049473"/>
              <a:gd name="connsiteY182" fmla="*/ 1179401 h 2574391"/>
              <a:gd name="connsiteX183" fmla="*/ 3255292 w 5049473"/>
              <a:gd name="connsiteY183" fmla="*/ 1000966 h 2574391"/>
              <a:gd name="connsiteX184" fmla="*/ 3028325 w 5049473"/>
              <a:gd name="connsiteY184" fmla="*/ 929937 h 2574391"/>
              <a:gd name="connsiteX185" fmla="*/ 3131920 w 5049473"/>
              <a:gd name="connsiteY185" fmla="*/ 710680 h 2574391"/>
              <a:gd name="connsiteX186" fmla="*/ 2892435 w 5049473"/>
              <a:gd name="connsiteY186" fmla="*/ 652623 h 2574391"/>
              <a:gd name="connsiteX187" fmla="*/ 2976527 w 5049473"/>
              <a:gd name="connsiteY187" fmla="*/ 470741 h 2574391"/>
              <a:gd name="connsiteX188" fmla="*/ 2736950 w 5049473"/>
              <a:gd name="connsiteY188" fmla="*/ 453233 h 2574391"/>
              <a:gd name="connsiteX189" fmla="*/ 2725520 w 5049473"/>
              <a:gd name="connsiteY189" fmla="*/ 297023 h 2574391"/>
              <a:gd name="connsiteX190" fmla="*/ 2711006 w 5049473"/>
              <a:gd name="connsiteY190" fmla="*/ 238966 h 2574391"/>
              <a:gd name="connsiteX0" fmla="*/ 4779292 w 5049473"/>
              <a:gd name="connsiteY0" fmla="*/ 514738 h 2574391"/>
              <a:gd name="connsiteX1" fmla="*/ 4821292 w 5049473"/>
              <a:gd name="connsiteY1" fmla="*/ 565900 h 2574391"/>
              <a:gd name="connsiteX2" fmla="*/ 4891596 w 5049473"/>
              <a:gd name="connsiteY2" fmla="*/ 551023 h 2574391"/>
              <a:gd name="connsiteX3" fmla="*/ 4895406 w 5049473"/>
              <a:gd name="connsiteY3" fmla="*/ 471195 h 2574391"/>
              <a:gd name="connsiteX4" fmla="*/ 4843880 w 5049473"/>
              <a:gd name="connsiteY4" fmla="*/ 423479 h 2574391"/>
              <a:gd name="connsiteX5" fmla="*/ 4750263 w 5049473"/>
              <a:gd name="connsiteY5" fmla="*/ 427652 h 2574391"/>
              <a:gd name="connsiteX6" fmla="*/ 4684223 w 5049473"/>
              <a:gd name="connsiteY6" fmla="*/ 528435 h 2574391"/>
              <a:gd name="connsiteX7" fmla="*/ 4706720 w 5049473"/>
              <a:gd name="connsiteY7" fmla="*/ 674395 h 2574391"/>
              <a:gd name="connsiteX8" fmla="*/ 4801063 w 5049473"/>
              <a:gd name="connsiteY8" fmla="*/ 739709 h 2574391"/>
              <a:gd name="connsiteX9" fmla="*/ 4915000 w 5049473"/>
              <a:gd name="connsiteY9" fmla="*/ 721385 h 2574391"/>
              <a:gd name="connsiteX10" fmla="*/ 5038190 w 5049473"/>
              <a:gd name="connsiteY10" fmla="*/ 586946 h 2574391"/>
              <a:gd name="connsiteX11" fmla="*/ 5035106 w 5049473"/>
              <a:gd name="connsiteY11" fmla="*/ 445432 h 2574391"/>
              <a:gd name="connsiteX12" fmla="*/ 4960720 w 5049473"/>
              <a:gd name="connsiteY12" fmla="*/ 318795 h 2574391"/>
              <a:gd name="connsiteX13" fmla="*/ 4769676 w 5049473"/>
              <a:gd name="connsiteY13" fmla="*/ 166395 h 2574391"/>
              <a:gd name="connsiteX14" fmla="*/ 4568835 w 5049473"/>
              <a:gd name="connsiteY14" fmla="*/ 72052 h 2574391"/>
              <a:gd name="connsiteX15" fmla="*/ 4264035 w 5049473"/>
              <a:gd name="connsiteY15" fmla="*/ 6738 h 2574391"/>
              <a:gd name="connsiteX16" fmla="*/ 3939822 w 5049473"/>
              <a:gd name="connsiteY16" fmla="*/ 9550 h 2574391"/>
              <a:gd name="connsiteX17" fmla="*/ 3722380 w 5049473"/>
              <a:gd name="connsiteY17" fmla="*/ 72778 h 2574391"/>
              <a:gd name="connsiteX18" fmla="*/ 3547755 w 5049473"/>
              <a:gd name="connsiteY18" fmla="*/ 254932 h 2574391"/>
              <a:gd name="connsiteX19" fmla="*/ 3502035 w 5049473"/>
              <a:gd name="connsiteY19" fmla="*/ 427652 h 2574391"/>
              <a:gd name="connsiteX20" fmla="*/ 3501672 w 5049473"/>
              <a:gd name="connsiteY20" fmla="*/ 560095 h 2574391"/>
              <a:gd name="connsiteX21" fmla="*/ 3554649 w 5049473"/>
              <a:gd name="connsiteY21" fmla="*/ 674395 h 2574391"/>
              <a:gd name="connsiteX22" fmla="*/ 3638106 w 5049473"/>
              <a:gd name="connsiteY22" fmla="*/ 736806 h 2574391"/>
              <a:gd name="connsiteX23" fmla="*/ 3756397 w 5049473"/>
              <a:gd name="connsiteY23" fmla="*/ 759303 h 2574391"/>
              <a:gd name="connsiteX24" fmla="*/ 3886663 w 5049473"/>
              <a:gd name="connsiteY24" fmla="*/ 746966 h 2574391"/>
              <a:gd name="connsiteX25" fmla="*/ 3980643 w 5049473"/>
              <a:gd name="connsiteY25" fmla="*/ 665686 h 2574391"/>
              <a:gd name="connsiteX26" fmla="*/ 4000237 w 5049473"/>
              <a:gd name="connsiteY26" fmla="*/ 584043 h 2574391"/>
              <a:gd name="connsiteX27" fmla="*/ 3943450 w 5049473"/>
              <a:gd name="connsiteY27" fmla="*/ 487160 h 2574391"/>
              <a:gd name="connsiteX28" fmla="*/ 3866706 w 5049473"/>
              <a:gd name="connsiteY28" fmla="*/ 455229 h 2574391"/>
              <a:gd name="connsiteX29" fmla="*/ 3801120 w 5049473"/>
              <a:gd name="connsiteY29" fmla="*/ 466659 h 2574391"/>
              <a:gd name="connsiteX30" fmla="*/ 3763292 w 5049473"/>
              <a:gd name="connsiteY30" fmla="*/ 536509 h 2574391"/>
              <a:gd name="connsiteX31" fmla="*/ 3770005 w 5049473"/>
              <a:gd name="connsiteY31" fmla="*/ 633845 h 2574391"/>
              <a:gd name="connsiteX32" fmla="*/ 3681286 w 5049473"/>
              <a:gd name="connsiteY32" fmla="*/ 546669 h 2574391"/>
              <a:gd name="connsiteX33" fmla="*/ 3668949 w 5049473"/>
              <a:gd name="connsiteY33" fmla="*/ 442166 h 2574391"/>
              <a:gd name="connsiteX34" fmla="*/ 3724285 w 5049473"/>
              <a:gd name="connsiteY34" fmla="*/ 353992 h 2574391"/>
              <a:gd name="connsiteX35" fmla="*/ 3827427 w 5049473"/>
              <a:gd name="connsiteY35" fmla="*/ 318069 h 2574391"/>
              <a:gd name="connsiteX36" fmla="*/ 3959235 w 5049473"/>
              <a:gd name="connsiteY36" fmla="*/ 340566 h 2574391"/>
              <a:gd name="connsiteX37" fmla="*/ 4097120 w 5049473"/>
              <a:gd name="connsiteY37" fmla="*/ 485709 h 2574391"/>
              <a:gd name="connsiteX38" fmla="*/ 4111997 w 5049473"/>
              <a:gd name="connsiteY38" fmla="*/ 627586 h 2574391"/>
              <a:gd name="connsiteX39" fmla="*/ 4060835 w 5049473"/>
              <a:gd name="connsiteY39" fmla="*/ 775995 h 2574391"/>
              <a:gd name="connsiteX40" fmla="*/ 3946897 w 5049473"/>
              <a:gd name="connsiteY40" fmla="*/ 858000 h 2574391"/>
              <a:gd name="connsiteX41" fmla="*/ 3780255 w 5049473"/>
              <a:gd name="connsiteY41" fmla="*/ 892472 h 2574391"/>
              <a:gd name="connsiteX42" fmla="*/ 3567349 w 5049473"/>
              <a:gd name="connsiteY42" fmla="*/ 870338 h 2574391"/>
              <a:gd name="connsiteX43" fmla="*/ 3353626 w 5049473"/>
              <a:gd name="connsiteY43" fmla="*/ 705873 h 2574391"/>
              <a:gd name="connsiteX44" fmla="*/ 3189252 w 5049473"/>
              <a:gd name="connsiteY44" fmla="*/ 389915 h 2574391"/>
              <a:gd name="connsiteX45" fmla="*/ 3013629 w 5049473"/>
              <a:gd name="connsiteY45" fmla="*/ 211389 h 2574391"/>
              <a:gd name="connsiteX46" fmla="*/ 2684880 w 5049473"/>
              <a:gd name="connsiteY46" fmla="*/ 71326 h 2574391"/>
              <a:gd name="connsiteX47" fmla="*/ 2275577 w 5049473"/>
              <a:gd name="connsiteY47" fmla="*/ 28509 h 2574391"/>
              <a:gd name="connsiteX48" fmla="*/ 1745443 w 5049473"/>
              <a:gd name="connsiteY48" fmla="*/ 58626 h 2574391"/>
              <a:gd name="connsiteX49" fmla="*/ 1275906 w 5049473"/>
              <a:gd name="connsiteY49" fmla="*/ 154783 h 2574391"/>
              <a:gd name="connsiteX50" fmla="*/ 969292 w 5049473"/>
              <a:gd name="connsiteY50" fmla="*/ 267995 h 2574391"/>
              <a:gd name="connsiteX51" fmla="*/ 763189 w 5049473"/>
              <a:gd name="connsiteY51" fmla="*/ 427289 h 2574391"/>
              <a:gd name="connsiteX52" fmla="*/ 693520 w 5049473"/>
              <a:gd name="connsiteY52" fmla="*/ 507480 h 2574391"/>
              <a:gd name="connsiteX53" fmla="*/ 664492 w 5049473"/>
              <a:gd name="connsiteY53" fmla="*/ 551023 h 2574391"/>
              <a:gd name="connsiteX54" fmla="*/ 642720 w 5049473"/>
              <a:gd name="connsiteY54" fmla="*/ 616338 h 2574391"/>
              <a:gd name="connsiteX55" fmla="*/ 651792 w 5049473"/>
              <a:gd name="connsiteY55" fmla="*/ 747692 h 2574391"/>
              <a:gd name="connsiteX56" fmla="*/ 700052 w 5049473"/>
              <a:gd name="connsiteY56" fmla="*/ 811192 h 2574391"/>
              <a:gd name="connsiteX57" fmla="*/ 751577 w 5049473"/>
              <a:gd name="connsiteY57" fmla="*/ 811555 h 2574391"/>
              <a:gd name="connsiteX58" fmla="*/ 775889 w 5049473"/>
              <a:gd name="connsiteY58" fmla="*/ 755675 h 2574391"/>
              <a:gd name="connsiteX59" fmla="*/ 764640 w 5049473"/>
              <a:gd name="connsiteY59" fmla="*/ 686006 h 2574391"/>
              <a:gd name="connsiteX60" fmla="*/ 704769 w 5049473"/>
              <a:gd name="connsiteY60" fmla="*/ 651172 h 2574391"/>
              <a:gd name="connsiteX61" fmla="*/ 567246 w 5049473"/>
              <a:gd name="connsiteY61" fmla="*/ 645729 h 2574391"/>
              <a:gd name="connsiteX62" fmla="*/ 468549 w 5049473"/>
              <a:gd name="connsiteY62" fmla="*/ 688909 h 2574391"/>
              <a:gd name="connsiteX63" fmla="*/ 446777 w 5049473"/>
              <a:gd name="connsiteY63" fmla="*/ 761480 h 2574391"/>
              <a:gd name="connsiteX64" fmla="*/ 475806 w 5049473"/>
              <a:gd name="connsiteY64" fmla="*/ 855823 h 2574391"/>
              <a:gd name="connsiteX65" fmla="*/ 533863 w 5049473"/>
              <a:gd name="connsiteY65" fmla="*/ 848566 h 2574391"/>
              <a:gd name="connsiteX66" fmla="*/ 541120 w 5049473"/>
              <a:gd name="connsiteY66" fmla="*/ 826795 h 2574391"/>
              <a:gd name="connsiteX67" fmla="*/ 519349 w 5049473"/>
              <a:gd name="connsiteY67" fmla="*/ 746966 h 2574391"/>
              <a:gd name="connsiteX68" fmla="*/ 497577 w 5049473"/>
              <a:gd name="connsiteY68" fmla="*/ 732452 h 2574391"/>
              <a:gd name="connsiteX69" fmla="*/ 352435 w 5049473"/>
              <a:gd name="connsiteY69" fmla="*/ 739709 h 2574391"/>
              <a:gd name="connsiteX70" fmla="*/ 252286 w 5049473"/>
              <a:gd name="connsiteY70" fmla="*/ 797766 h 2574391"/>
              <a:gd name="connsiteX71" fmla="*/ 192777 w 5049473"/>
              <a:gd name="connsiteY71" fmla="*/ 899366 h 2574391"/>
              <a:gd name="connsiteX72" fmla="*/ 187335 w 5049473"/>
              <a:gd name="connsiteY72" fmla="*/ 1033260 h 2574391"/>
              <a:gd name="connsiteX73" fmla="*/ 218177 w 5049473"/>
              <a:gd name="connsiteY73" fmla="*/ 1077529 h 2574391"/>
              <a:gd name="connsiteX74" fmla="*/ 278049 w 5049473"/>
              <a:gd name="connsiteY74" fmla="*/ 1070272 h 2574391"/>
              <a:gd name="connsiteX75" fmla="*/ 297643 w 5049473"/>
              <a:gd name="connsiteY75" fmla="*/ 1029269 h 2574391"/>
              <a:gd name="connsiteX76" fmla="*/ 260995 w 5049473"/>
              <a:gd name="connsiteY76" fmla="*/ 964318 h 2574391"/>
              <a:gd name="connsiteX77" fmla="*/ 172095 w 5049473"/>
              <a:gd name="connsiteY77" fmla="*/ 958875 h 2574391"/>
              <a:gd name="connsiteX78" fmla="*/ 108957 w 5049473"/>
              <a:gd name="connsiteY78" fmla="*/ 1003143 h 2574391"/>
              <a:gd name="connsiteX79" fmla="*/ 54892 w 5049473"/>
              <a:gd name="connsiteY79" fmla="*/ 1073538 h 2574391"/>
              <a:gd name="connsiteX80" fmla="*/ 14252 w 5049473"/>
              <a:gd name="connsiteY80" fmla="*/ 1163526 h 2574391"/>
              <a:gd name="connsiteX81" fmla="*/ 20783 w 5049473"/>
              <a:gd name="connsiteY81" fmla="*/ 1268755 h 2574391"/>
              <a:gd name="connsiteX82" fmla="*/ 69406 w 5049473"/>
              <a:gd name="connsiteY82" fmla="*/ 1320280 h 2574391"/>
              <a:gd name="connsiteX83" fmla="*/ 112949 w 5049473"/>
              <a:gd name="connsiteY83" fmla="*/ 1349309 h 2574391"/>
              <a:gd name="connsiteX84" fmla="*/ 159032 w 5049473"/>
              <a:gd name="connsiteY84" fmla="*/ 1348583 h 2574391"/>
              <a:gd name="connsiteX85" fmla="*/ 217089 w 5049473"/>
              <a:gd name="connsiteY85" fmla="*/ 1323183 h 2574391"/>
              <a:gd name="connsiteX86" fmla="*/ 199672 w 5049473"/>
              <a:gd name="connsiteY86" fmla="*/ 1249886 h 2574391"/>
              <a:gd name="connsiteX87" fmla="*/ 124197 w 5049473"/>
              <a:gd name="connsiteY87" fmla="*/ 1242992 h 2574391"/>
              <a:gd name="connsiteX88" fmla="*/ 54892 w 5049473"/>
              <a:gd name="connsiteY88" fmla="*/ 1269480 h 2574391"/>
              <a:gd name="connsiteX89" fmla="*/ 33120 w 5049473"/>
              <a:gd name="connsiteY89" fmla="*/ 1305766 h 2574391"/>
              <a:gd name="connsiteX90" fmla="*/ 18606 w 5049473"/>
              <a:gd name="connsiteY90" fmla="*/ 1327538 h 2574391"/>
              <a:gd name="connsiteX91" fmla="*/ 4092 w 5049473"/>
              <a:gd name="connsiteY91" fmla="*/ 1386320 h 2574391"/>
              <a:gd name="connsiteX92" fmla="*/ 3729 w 5049473"/>
              <a:gd name="connsiteY92" fmla="*/ 1442926 h 2574391"/>
              <a:gd name="connsiteX93" fmla="*/ 47635 w 5049473"/>
              <a:gd name="connsiteY93" fmla="*/ 1501709 h 2574391"/>
              <a:gd name="connsiteX94" fmla="*/ 91177 w 5049473"/>
              <a:gd name="connsiteY94" fmla="*/ 1530738 h 2574391"/>
              <a:gd name="connsiteX95" fmla="*/ 127100 w 5049473"/>
              <a:gd name="connsiteY95" fmla="*/ 1575006 h 2574391"/>
              <a:gd name="connsiteX96" fmla="*/ 171006 w 5049473"/>
              <a:gd name="connsiteY96" fmla="*/ 1588795 h 2574391"/>
              <a:gd name="connsiteX97" fmla="*/ 228337 w 5049473"/>
              <a:gd name="connsiteY97" fmla="*/ 1568475 h 2574391"/>
              <a:gd name="connsiteX98" fmla="*/ 236683 w 5049473"/>
              <a:gd name="connsiteY98" fmla="*/ 1490460 h 2574391"/>
              <a:gd name="connsiteX99" fmla="*/ 157217 w 5049473"/>
              <a:gd name="connsiteY99" fmla="*/ 1472318 h 2574391"/>
              <a:gd name="connsiteX100" fmla="*/ 105692 w 5049473"/>
              <a:gd name="connsiteY100" fmla="*/ 1508966 h 2574391"/>
              <a:gd name="connsiteX101" fmla="*/ 105692 w 5049473"/>
              <a:gd name="connsiteY101" fmla="*/ 1704909 h 2574391"/>
              <a:gd name="connsiteX102" fmla="*/ 141615 w 5049473"/>
              <a:gd name="connsiteY102" fmla="*/ 1756072 h 2574391"/>
              <a:gd name="connsiteX103" fmla="*/ 192777 w 5049473"/>
              <a:gd name="connsiteY103" fmla="*/ 1799252 h 2574391"/>
              <a:gd name="connsiteX104" fmla="*/ 250835 w 5049473"/>
              <a:gd name="connsiteY104" fmla="*/ 1835538 h 2574391"/>
              <a:gd name="connsiteX105" fmla="*/ 359692 w 5049473"/>
              <a:gd name="connsiteY105" fmla="*/ 1828280 h 2574391"/>
              <a:gd name="connsiteX106" fmla="*/ 394163 w 5049473"/>
              <a:gd name="connsiteY106" fmla="*/ 1803243 h 2574391"/>
              <a:gd name="connsiteX107" fmla="*/ 410492 w 5049473"/>
              <a:gd name="connsiteY107" fmla="*/ 1704909 h 2574391"/>
              <a:gd name="connsiteX108" fmla="*/ 366949 w 5049473"/>
              <a:gd name="connsiteY108" fmla="*/ 1690395 h 2574391"/>
              <a:gd name="connsiteX109" fmla="*/ 316149 w 5049473"/>
              <a:gd name="connsiteY109" fmla="*/ 1697652 h 2574391"/>
              <a:gd name="connsiteX110" fmla="*/ 279863 w 5049473"/>
              <a:gd name="connsiteY110" fmla="*/ 1726680 h 2574391"/>
              <a:gd name="connsiteX111" fmla="*/ 265349 w 5049473"/>
              <a:gd name="connsiteY111" fmla="*/ 1791995 h 2574391"/>
              <a:gd name="connsiteX112" fmla="*/ 276235 w 5049473"/>
              <a:gd name="connsiteY112" fmla="*/ 1945846 h 2574391"/>
              <a:gd name="connsiteX113" fmla="*/ 331026 w 5049473"/>
              <a:gd name="connsiteY113" fmla="*/ 1991203 h 2574391"/>
              <a:gd name="connsiteX114" fmla="*/ 417749 w 5049473"/>
              <a:gd name="connsiteY114" fmla="*/ 2009709 h 2574391"/>
              <a:gd name="connsiteX115" fmla="*/ 526606 w 5049473"/>
              <a:gd name="connsiteY115" fmla="*/ 2002452 h 2574391"/>
              <a:gd name="connsiteX116" fmla="*/ 555635 w 5049473"/>
              <a:gd name="connsiteY116" fmla="*/ 1980680 h 2574391"/>
              <a:gd name="connsiteX117" fmla="*/ 599177 w 5049473"/>
              <a:gd name="connsiteY117" fmla="*/ 1951652 h 2574391"/>
              <a:gd name="connsiteX118" fmla="*/ 628206 w 5049473"/>
              <a:gd name="connsiteY118" fmla="*/ 1908109 h 2574391"/>
              <a:gd name="connsiteX119" fmla="*/ 613692 w 5049473"/>
              <a:gd name="connsiteY119" fmla="*/ 1842795 h 2574391"/>
              <a:gd name="connsiteX120" fmla="*/ 570149 w 5049473"/>
              <a:gd name="connsiteY120" fmla="*/ 1799252 h 2574391"/>
              <a:gd name="connsiteX121" fmla="*/ 528057 w 5049473"/>
              <a:gd name="connsiteY121" fmla="*/ 1807235 h 2574391"/>
              <a:gd name="connsiteX122" fmla="*/ 481249 w 5049473"/>
              <a:gd name="connsiteY122" fmla="*/ 1905206 h 2574391"/>
              <a:gd name="connsiteX123" fmla="*/ 555635 w 5049473"/>
              <a:gd name="connsiteY123" fmla="*/ 2002452 h 2574391"/>
              <a:gd name="connsiteX124" fmla="*/ 570149 w 5049473"/>
              <a:gd name="connsiteY124" fmla="*/ 2024223 h 2574391"/>
              <a:gd name="connsiteX125" fmla="*/ 700777 w 5049473"/>
              <a:gd name="connsiteY125" fmla="*/ 2075023 h 2574391"/>
              <a:gd name="connsiteX126" fmla="*/ 969292 w 5049473"/>
              <a:gd name="connsiteY126" fmla="*/ 2154852 h 2574391"/>
              <a:gd name="connsiteX127" fmla="*/ 1110534 w 5049473"/>
              <a:gd name="connsiteY127" fmla="*/ 2153673 h 2574391"/>
              <a:gd name="connsiteX128" fmla="*/ 1259033 w 5049473"/>
              <a:gd name="connsiteY128" fmla="*/ 2060237 h 2574391"/>
              <a:gd name="connsiteX129" fmla="*/ 1331514 w 5049473"/>
              <a:gd name="connsiteY129" fmla="*/ 1952559 h 2574391"/>
              <a:gd name="connsiteX130" fmla="*/ 1291418 w 5049473"/>
              <a:gd name="connsiteY130" fmla="*/ 1838440 h 2574391"/>
              <a:gd name="connsiteX131" fmla="*/ 1219482 w 5049473"/>
              <a:gd name="connsiteY131" fmla="*/ 1811498 h 2574391"/>
              <a:gd name="connsiteX132" fmla="*/ 1146820 w 5049473"/>
              <a:gd name="connsiteY132" fmla="*/ 1832272 h 2574391"/>
              <a:gd name="connsiteX133" fmla="*/ 1107177 w 5049473"/>
              <a:gd name="connsiteY133" fmla="*/ 1900852 h 2574391"/>
              <a:gd name="connsiteX134" fmla="*/ 1123506 w 5049473"/>
              <a:gd name="connsiteY134" fmla="*/ 2009709 h 2574391"/>
              <a:gd name="connsiteX135" fmla="*/ 1016282 w 5049473"/>
              <a:gd name="connsiteY135" fmla="*/ 1975782 h 2574391"/>
              <a:gd name="connsiteX136" fmla="*/ 1000679 w 5049473"/>
              <a:gd name="connsiteY136" fmla="*/ 1844972 h 2574391"/>
              <a:gd name="connsiteX137" fmla="*/ 1108629 w 5049473"/>
              <a:gd name="connsiteY137" fmla="*/ 1717337 h 2574391"/>
              <a:gd name="connsiteX138" fmla="*/ 1230549 w 5049473"/>
              <a:gd name="connsiteY138" fmla="*/ 1697652 h 2574391"/>
              <a:gd name="connsiteX139" fmla="*/ 1339406 w 5049473"/>
              <a:gd name="connsiteY139" fmla="*/ 1704909 h 2574391"/>
              <a:gd name="connsiteX140" fmla="*/ 1426492 w 5049473"/>
              <a:gd name="connsiteY140" fmla="*/ 1748452 h 2574391"/>
              <a:gd name="connsiteX141" fmla="*/ 1502692 w 5049473"/>
              <a:gd name="connsiteY141" fmla="*/ 1858760 h 2574391"/>
              <a:gd name="connsiteX142" fmla="*/ 1503417 w 5049473"/>
              <a:gd name="connsiteY142" fmla="*/ 1976326 h 2574391"/>
              <a:gd name="connsiteX143" fmla="*/ 1463866 w 5049473"/>
              <a:gd name="connsiteY143" fmla="*/ 2053615 h 2574391"/>
              <a:gd name="connsiteX144" fmla="*/ 1408530 w 5049473"/>
              <a:gd name="connsiteY144" fmla="*/ 2161746 h 2574391"/>
              <a:gd name="connsiteX145" fmla="*/ 1393200 w 5049473"/>
              <a:gd name="connsiteY145" fmla="*/ 2292375 h 2574391"/>
              <a:gd name="connsiteX146" fmla="*/ 1460510 w 5049473"/>
              <a:gd name="connsiteY146" fmla="*/ 2419828 h 2574391"/>
              <a:gd name="connsiteX147" fmla="*/ 1659809 w 5049473"/>
              <a:gd name="connsiteY147" fmla="*/ 2511813 h 2574391"/>
              <a:gd name="connsiteX148" fmla="*/ 1872352 w 5049473"/>
              <a:gd name="connsiteY148" fmla="*/ 2453937 h 2574391"/>
              <a:gd name="connsiteX149" fmla="*/ 1989192 w 5049473"/>
              <a:gd name="connsiteY149" fmla="*/ 2304621 h 2574391"/>
              <a:gd name="connsiteX150" fmla="*/ 2043349 w 5049473"/>
              <a:gd name="connsiteY150" fmla="*/ 2118566 h 2574391"/>
              <a:gd name="connsiteX151" fmla="*/ 2102495 w 5049473"/>
              <a:gd name="connsiteY151" fmla="*/ 1994469 h 2574391"/>
              <a:gd name="connsiteX152" fmla="*/ 2221512 w 5049473"/>
              <a:gd name="connsiteY152" fmla="*/ 1885975 h 2574391"/>
              <a:gd name="connsiteX153" fmla="*/ 2333362 w 5049473"/>
              <a:gd name="connsiteY153" fmla="*/ 1873365 h 2574391"/>
              <a:gd name="connsiteX154" fmla="*/ 2398949 w 5049473"/>
              <a:gd name="connsiteY154" fmla="*/ 1886338 h 2574391"/>
              <a:gd name="connsiteX155" fmla="*/ 2493292 w 5049473"/>
              <a:gd name="connsiteY155" fmla="*/ 1980680 h 2574391"/>
              <a:gd name="connsiteX156" fmla="*/ 2533387 w 5049473"/>
              <a:gd name="connsiteY156" fmla="*/ 2070850 h 2574391"/>
              <a:gd name="connsiteX157" fmla="*/ 2542550 w 5049473"/>
              <a:gd name="connsiteY157" fmla="*/ 2186783 h 2574391"/>
              <a:gd name="connsiteX158" fmla="*/ 2476600 w 5049473"/>
              <a:gd name="connsiteY158" fmla="*/ 2276772 h 2574391"/>
              <a:gd name="connsiteX159" fmla="*/ 2332092 w 5049473"/>
              <a:gd name="connsiteY159" fmla="*/ 2284845 h 2574391"/>
              <a:gd name="connsiteX160" fmla="*/ 2435144 w 5049473"/>
              <a:gd name="connsiteY160" fmla="*/ 2156666 h 2574391"/>
              <a:gd name="connsiteX161" fmla="*/ 2379899 w 5049473"/>
              <a:gd name="connsiteY161" fmla="*/ 2052435 h 2574391"/>
              <a:gd name="connsiteX162" fmla="*/ 2275577 w 5049473"/>
              <a:gd name="connsiteY162" fmla="*/ 2024223 h 2574391"/>
              <a:gd name="connsiteX163" fmla="*/ 2165541 w 5049473"/>
              <a:gd name="connsiteY163" fmla="*/ 2126186 h 2574391"/>
              <a:gd name="connsiteX164" fmla="*/ 2130435 w 5049473"/>
              <a:gd name="connsiteY164" fmla="*/ 2358052 h 2574391"/>
              <a:gd name="connsiteX165" fmla="*/ 2209265 w 5049473"/>
              <a:gd name="connsiteY165" fmla="*/ 2471898 h 2574391"/>
              <a:gd name="connsiteX166" fmla="*/ 2319120 w 5049473"/>
              <a:gd name="connsiteY166" fmla="*/ 2539480 h 2574391"/>
              <a:gd name="connsiteX167" fmla="*/ 2532662 w 5049473"/>
              <a:gd name="connsiteY167" fmla="*/ 2572682 h 2574391"/>
              <a:gd name="connsiteX168" fmla="*/ 2587635 w 5049473"/>
              <a:gd name="connsiteY168" fmla="*/ 2488680 h 2574391"/>
              <a:gd name="connsiteX169" fmla="*/ 2594892 w 5049473"/>
              <a:gd name="connsiteY169" fmla="*/ 2416109 h 2574391"/>
              <a:gd name="connsiteX170" fmla="*/ 2790835 w 5049473"/>
              <a:gd name="connsiteY170" fmla="*/ 2459652 h 2574391"/>
              <a:gd name="connsiteX171" fmla="*/ 2767612 w 5049473"/>
              <a:gd name="connsiteY171" fmla="*/ 2272145 h 2574391"/>
              <a:gd name="connsiteX172" fmla="*/ 2980246 w 5049473"/>
              <a:gd name="connsiteY172" fmla="*/ 2288837 h 2574391"/>
              <a:gd name="connsiteX173" fmla="*/ 2916474 w 5049473"/>
              <a:gd name="connsiteY173" fmla="*/ 2071576 h 2574391"/>
              <a:gd name="connsiteX174" fmla="*/ 3146435 w 5049473"/>
              <a:gd name="connsiteY174" fmla="*/ 2045995 h 2574391"/>
              <a:gd name="connsiteX175" fmla="*/ 3023063 w 5049473"/>
              <a:gd name="connsiteY175" fmla="*/ 1850052 h 2574391"/>
              <a:gd name="connsiteX176" fmla="*/ 3251300 w 5049473"/>
              <a:gd name="connsiteY176" fmla="*/ 1833179 h 2574391"/>
              <a:gd name="connsiteX177" fmla="*/ 3091099 w 5049473"/>
              <a:gd name="connsiteY177" fmla="*/ 1654109 h 2574391"/>
              <a:gd name="connsiteX178" fmla="*/ 3298835 w 5049473"/>
              <a:gd name="connsiteY178" fmla="*/ 1574280 h 2574391"/>
              <a:gd name="connsiteX179" fmla="*/ 3119402 w 5049473"/>
              <a:gd name="connsiteY179" fmla="*/ 1427233 h 2574391"/>
              <a:gd name="connsiteX180" fmla="*/ 3313349 w 5049473"/>
              <a:gd name="connsiteY180" fmla="*/ 1269480 h 2574391"/>
              <a:gd name="connsiteX181" fmla="*/ 3097993 w 5049473"/>
              <a:gd name="connsiteY181" fmla="*/ 1179401 h 2574391"/>
              <a:gd name="connsiteX182" fmla="*/ 3255292 w 5049473"/>
              <a:gd name="connsiteY182" fmla="*/ 1000966 h 2574391"/>
              <a:gd name="connsiteX183" fmla="*/ 3028325 w 5049473"/>
              <a:gd name="connsiteY183" fmla="*/ 929937 h 2574391"/>
              <a:gd name="connsiteX184" fmla="*/ 3131920 w 5049473"/>
              <a:gd name="connsiteY184" fmla="*/ 710680 h 2574391"/>
              <a:gd name="connsiteX185" fmla="*/ 2892435 w 5049473"/>
              <a:gd name="connsiteY185" fmla="*/ 652623 h 2574391"/>
              <a:gd name="connsiteX186" fmla="*/ 2976527 w 5049473"/>
              <a:gd name="connsiteY186" fmla="*/ 470741 h 2574391"/>
              <a:gd name="connsiteX187" fmla="*/ 2736950 w 5049473"/>
              <a:gd name="connsiteY187" fmla="*/ 453233 h 2574391"/>
              <a:gd name="connsiteX188" fmla="*/ 2725520 w 5049473"/>
              <a:gd name="connsiteY188" fmla="*/ 297023 h 2574391"/>
              <a:gd name="connsiteX189" fmla="*/ 2711006 w 5049473"/>
              <a:gd name="connsiteY189" fmla="*/ 238966 h 2574391"/>
              <a:gd name="connsiteX0" fmla="*/ 4779292 w 5049473"/>
              <a:gd name="connsiteY0" fmla="*/ 514738 h 2574391"/>
              <a:gd name="connsiteX1" fmla="*/ 4821292 w 5049473"/>
              <a:gd name="connsiteY1" fmla="*/ 565900 h 2574391"/>
              <a:gd name="connsiteX2" fmla="*/ 4891596 w 5049473"/>
              <a:gd name="connsiteY2" fmla="*/ 551023 h 2574391"/>
              <a:gd name="connsiteX3" fmla="*/ 4895406 w 5049473"/>
              <a:gd name="connsiteY3" fmla="*/ 471195 h 2574391"/>
              <a:gd name="connsiteX4" fmla="*/ 4843880 w 5049473"/>
              <a:gd name="connsiteY4" fmla="*/ 423479 h 2574391"/>
              <a:gd name="connsiteX5" fmla="*/ 4750263 w 5049473"/>
              <a:gd name="connsiteY5" fmla="*/ 427652 h 2574391"/>
              <a:gd name="connsiteX6" fmla="*/ 4684223 w 5049473"/>
              <a:gd name="connsiteY6" fmla="*/ 528435 h 2574391"/>
              <a:gd name="connsiteX7" fmla="*/ 4706720 w 5049473"/>
              <a:gd name="connsiteY7" fmla="*/ 674395 h 2574391"/>
              <a:gd name="connsiteX8" fmla="*/ 4801063 w 5049473"/>
              <a:gd name="connsiteY8" fmla="*/ 739709 h 2574391"/>
              <a:gd name="connsiteX9" fmla="*/ 4915000 w 5049473"/>
              <a:gd name="connsiteY9" fmla="*/ 721385 h 2574391"/>
              <a:gd name="connsiteX10" fmla="*/ 5038190 w 5049473"/>
              <a:gd name="connsiteY10" fmla="*/ 586946 h 2574391"/>
              <a:gd name="connsiteX11" fmla="*/ 5035106 w 5049473"/>
              <a:gd name="connsiteY11" fmla="*/ 445432 h 2574391"/>
              <a:gd name="connsiteX12" fmla="*/ 4960720 w 5049473"/>
              <a:gd name="connsiteY12" fmla="*/ 318795 h 2574391"/>
              <a:gd name="connsiteX13" fmla="*/ 4769676 w 5049473"/>
              <a:gd name="connsiteY13" fmla="*/ 166395 h 2574391"/>
              <a:gd name="connsiteX14" fmla="*/ 4568835 w 5049473"/>
              <a:gd name="connsiteY14" fmla="*/ 72052 h 2574391"/>
              <a:gd name="connsiteX15" fmla="*/ 4264035 w 5049473"/>
              <a:gd name="connsiteY15" fmla="*/ 6738 h 2574391"/>
              <a:gd name="connsiteX16" fmla="*/ 3939822 w 5049473"/>
              <a:gd name="connsiteY16" fmla="*/ 9550 h 2574391"/>
              <a:gd name="connsiteX17" fmla="*/ 3722380 w 5049473"/>
              <a:gd name="connsiteY17" fmla="*/ 72778 h 2574391"/>
              <a:gd name="connsiteX18" fmla="*/ 3547755 w 5049473"/>
              <a:gd name="connsiteY18" fmla="*/ 254932 h 2574391"/>
              <a:gd name="connsiteX19" fmla="*/ 3502035 w 5049473"/>
              <a:gd name="connsiteY19" fmla="*/ 427652 h 2574391"/>
              <a:gd name="connsiteX20" fmla="*/ 3501672 w 5049473"/>
              <a:gd name="connsiteY20" fmla="*/ 560095 h 2574391"/>
              <a:gd name="connsiteX21" fmla="*/ 3554649 w 5049473"/>
              <a:gd name="connsiteY21" fmla="*/ 674395 h 2574391"/>
              <a:gd name="connsiteX22" fmla="*/ 3638106 w 5049473"/>
              <a:gd name="connsiteY22" fmla="*/ 736806 h 2574391"/>
              <a:gd name="connsiteX23" fmla="*/ 3756397 w 5049473"/>
              <a:gd name="connsiteY23" fmla="*/ 759303 h 2574391"/>
              <a:gd name="connsiteX24" fmla="*/ 3886663 w 5049473"/>
              <a:gd name="connsiteY24" fmla="*/ 746966 h 2574391"/>
              <a:gd name="connsiteX25" fmla="*/ 3980643 w 5049473"/>
              <a:gd name="connsiteY25" fmla="*/ 665686 h 2574391"/>
              <a:gd name="connsiteX26" fmla="*/ 4000237 w 5049473"/>
              <a:gd name="connsiteY26" fmla="*/ 584043 h 2574391"/>
              <a:gd name="connsiteX27" fmla="*/ 3943450 w 5049473"/>
              <a:gd name="connsiteY27" fmla="*/ 487160 h 2574391"/>
              <a:gd name="connsiteX28" fmla="*/ 3866706 w 5049473"/>
              <a:gd name="connsiteY28" fmla="*/ 455229 h 2574391"/>
              <a:gd name="connsiteX29" fmla="*/ 3801120 w 5049473"/>
              <a:gd name="connsiteY29" fmla="*/ 466659 h 2574391"/>
              <a:gd name="connsiteX30" fmla="*/ 3763292 w 5049473"/>
              <a:gd name="connsiteY30" fmla="*/ 536509 h 2574391"/>
              <a:gd name="connsiteX31" fmla="*/ 3770005 w 5049473"/>
              <a:gd name="connsiteY31" fmla="*/ 633845 h 2574391"/>
              <a:gd name="connsiteX32" fmla="*/ 3681286 w 5049473"/>
              <a:gd name="connsiteY32" fmla="*/ 546669 h 2574391"/>
              <a:gd name="connsiteX33" fmla="*/ 3668949 w 5049473"/>
              <a:gd name="connsiteY33" fmla="*/ 442166 h 2574391"/>
              <a:gd name="connsiteX34" fmla="*/ 3724285 w 5049473"/>
              <a:gd name="connsiteY34" fmla="*/ 353992 h 2574391"/>
              <a:gd name="connsiteX35" fmla="*/ 3827427 w 5049473"/>
              <a:gd name="connsiteY35" fmla="*/ 318069 h 2574391"/>
              <a:gd name="connsiteX36" fmla="*/ 3959235 w 5049473"/>
              <a:gd name="connsiteY36" fmla="*/ 340566 h 2574391"/>
              <a:gd name="connsiteX37" fmla="*/ 4097120 w 5049473"/>
              <a:gd name="connsiteY37" fmla="*/ 485709 h 2574391"/>
              <a:gd name="connsiteX38" fmla="*/ 4111997 w 5049473"/>
              <a:gd name="connsiteY38" fmla="*/ 627586 h 2574391"/>
              <a:gd name="connsiteX39" fmla="*/ 4060835 w 5049473"/>
              <a:gd name="connsiteY39" fmla="*/ 775995 h 2574391"/>
              <a:gd name="connsiteX40" fmla="*/ 3946897 w 5049473"/>
              <a:gd name="connsiteY40" fmla="*/ 858000 h 2574391"/>
              <a:gd name="connsiteX41" fmla="*/ 3780255 w 5049473"/>
              <a:gd name="connsiteY41" fmla="*/ 892472 h 2574391"/>
              <a:gd name="connsiteX42" fmla="*/ 3567349 w 5049473"/>
              <a:gd name="connsiteY42" fmla="*/ 870338 h 2574391"/>
              <a:gd name="connsiteX43" fmla="*/ 3353626 w 5049473"/>
              <a:gd name="connsiteY43" fmla="*/ 705873 h 2574391"/>
              <a:gd name="connsiteX44" fmla="*/ 3189252 w 5049473"/>
              <a:gd name="connsiteY44" fmla="*/ 389915 h 2574391"/>
              <a:gd name="connsiteX45" fmla="*/ 3013629 w 5049473"/>
              <a:gd name="connsiteY45" fmla="*/ 211389 h 2574391"/>
              <a:gd name="connsiteX46" fmla="*/ 2684880 w 5049473"/>
              <a:gd name="connsiteY46" fmla="*/ 71326 h 2574391"/>
              <a:gd name="connsiteX47" fmla="*/ 2275577 w 5049473"/>
              <a:gd name="connsiteY47" fmla="*/ 28509 h 2574391"/>
              <a:gd name="connsiteX48" fmla="*/ 1745443 w 5049473"/>
              <a:gd name="connsiteY48" fmla="*/ 58626 h 2574391"/>
              <a:gd name="connsiteX49" fmla="*/ 1275906 w 5049473"/>
              <a:gd name="connsiteY49" fmla="*/ 154783 h 2574391"/>
              <a:gd name="connsiteX50" fmla="*/ 969292 w 5049473"/>
              <a:gd name="connsiteY50" fmla="*/ 267995 h 2574391"/>
              <a:gd name="connsiteX51" fmla="*/ 763189 w 5049473"/>
              <a:gd name="connsiteY51" fmla="*/ 427289 h 2574391"/>
              <a:gd name="connsiteX52" fmla="*/ 693520 w 5049473"/>
              <a:gd name="connsiteY52" fmla="*/ 507480 h 2574391"/>
              <a:gd name="connsiteX53" fmla="*/ 664492 w 5049473"/>
              <a:gd name="connsiteY53" fmla="*/ 551023 h 2574391"/>
              <a:gd name="connsiteX54" fmla="*/ 642720 w 5049473"/>
              <a:gd name="connsiteY54" fmla="*/ 616338 h 2574391"/>
              <a:gd name="connsiteX55" fmla="*/ 651792 w 5049473"/>
              <a:gd name="connsiteY55" fmla="*/ 747692 h 2574391"/>
              <a:gd name="connsiteX56" fmla="*/ 700052 w 5049473"/>
              <a:gd name="connsiteY56" fmla="*/ 811192 h 2574391"/>
              <a:gd name="connsiteX57" fmla="*/ 751577 w 5049473"/>
              <a:gd name="connsiteY57" fmla="*/ 811555 h 2574391"/>
              <a:gd name="connsiteX58" fmla="*/ 775889 w 5049473"/>
              <a:gd name="connsiteY58" fmla="*/ 755675 h 2574391"/>
              <a:gd name="connsiteX59" fmla="*/ 764640 w 5049473"/>
              <a:gd name="connsiteY59" fmla="*/ 686006 h 2574391"/>
              <a:gd name="connsiteX60" fmla="*/ 704769 w 5049473"/>
              <a:gd name="connsiteY60" fmla="*/ 651172 h 2574391"/>
              <a:gd name="connsiteX61" fmla="*/ 567246 w 5049473"/>
              <a:gd name="connsiteY61" fmla="*/ 645729 h 2574391"/>
              <a:gd name="connsiteX62" fmla="*/ 468549 w 5049473"/>
              <a:gd name="connsiteY62" fmla="*/ 688909 h 2574391"/>
              <a:gd name="connsiteX63" fmla="*/ 446777 w 5049473"/>
              <a:gd name="connsiteY63" fmla="*/ 761480 h 2574391"/>
              <a:gd name="connsiteX64" fmla="*/ 475806 w 5049473"/>
              <a:gd name="connsiteY64" fmla="*/ 855823 h 2574391"/>
              <a:gd name="connsiteX65" fmla="*/ 533863 w 5049473"/>
              <a:gd name="connsiteY65" fmla="*/ 848566 h 2574391"/>
              <a:gd name="connsiteX66" fmla="*/ 541120 w 5049473"/>
              <a:gd name="connsiteY66" fmla="*/ 826795 h 2574391"/>
              <a:gd name="connsiteX67" fmla="*/ 519349 w 5049473"/>
              <a:gd name="connsiteY67" fmla="*/ 746966 h 2574391"/>
              <a:gd name="connsiteX68" fmla="*/ 497577 w 5049473"/>
              <a:gd name="connsiteY68" fmla="*/ 732452 h 2574391"/>
              <a:gd name="connsiteX69" fmla="*/ 352435 w 5049473"/>
              <a:gd name="connsiteY69" fmla="*/ 739709 h 2574391"/>
              <a:gd name="connsiteX70" fmla="*/ 252286 w 5049473"/>
              <a:gd name="connsiteY70" fmla="*/ 797766 h 2574391"/>
              <a:gd name="connsiteX71" fmla="*/ 192777 w 5049473"/>
              <a:gd name="connsiteY71" fmla="*/ 899366 h 2574391"/>
              <a:gd name="connsiteX72" fmla="*/ 187335 w 5049473"/>
              <a:gd name="connsiteY72" fmla="*/ 1033260 h 2574391"/>
              <a:gd name="connsiteX73" fmla="*/ 218177 w 5049473"/>
              <a:gd name="connsiteY73" fmla="*/ 1077529 h 2574391"/>
              <a:gd name="connsiteX74" fmla="*/ 278049 w 5049473"/>
              <a:gd name="connsiteY74" fmla="*/ 1070272 h 2574391"/>
              <a:gd name="connsiteX75" fmla="*/ 297643 w 5049473"/>
              <a:gd name="connsiteY75" fmla="*/ 1029269 h 2574391"/>
              <a:gd name="connsiteX76" fmla="*/ 260995 w 5049473"/>
              <a:gd name="connsiteY76" fmla="*/ 964318 h 2574391"/>
              <a:gd name="connsiteX77" fmla="*/ 172095 w 5049473"/>
              <a:gd name="connsiteY77" fmla="*/ 958875 h 2574391"/>
              <a:gd name="connsiteX78" fmla="*/ 108957 w 5049473"/>
              <a:gd name="connsiteY78" fmla="*/ 1003143 h 2574391"/>
              <a:gd name="connsiteX79" fmla="*/ 54892 w 5049473"/>
              <a:gd name="connsiteY79" fmla="*/ 1073538 h 2574391"/>
              <a:gd name="connsiteX80" fmla="*/ 14252 w 5049473"/>
              <a:gd name="connsiteY80" fmla="*/ 1163526 h 2574391"/>
              <a:gd name="connsiteX81" fmla="*/ 20783 w 5049473"/>
              <a:gd name="connsiteY81" fmla="*/ 1268755 h 2574391"/>
              <a:gd name="connsiteX82" fmla="*/ 69406 w 5049473"/>
              <a:gd name="connsiteY82" fmla="*/ 1320280 h 2574391"/>
              <a:gd name="connsiteX83" fmla="*/ 112949 w 5049473"/>
              <a:gd name="connsiteY83" fmla="*/ 1349309 h 2574391"/>
              <a:gd name="connsiteX84" fmla="*/ 159032 w 5049473"/>
              <a:gd name="connsiteY84" fmla="*/ 1348583 h 2574391"/>
              <a:gd name="connsiteX85" fmla="*/ 217089 w 5049473"/>
              <a:gd name="connsiteY85" fmla="*/ 1323183 h 2574391"/>
              <a:gd name="connsiteX86" fmla="*/ 199672 w 5049473"/>
              <a:gd name="connsiteY86" fmla="*/ 1249886 h 2574391"/>
              <a:gd name="connsiteX87" fmla="*/ 124197 w 5049473"/>
              <a:gd name="connsiteY87" fmla="*/ 1242992 h 2574391"/>
              <a:gd name="connsiteX88" fmla="*/ 54892 w 5049473"/>
              <a:gd name="connsiteY88" fmla="*/ 1269480 h 2574391"/>
              <a:gd name="connsiteX89" fmla="*/ 33120 w 5049473"/>
              <a:gd name="connsiteY89" fmla="*/ 1305766 h 2574391"/>
              <a:gd name="connsiteX90" fmla="*/ 18606 w 5049473"/>
              <a:gd name="connsiteY90" fmla="*/ 1327538 h 2574391"/>
              <a:gd name="connsiteX91" fmla="*/ 4092 w 5049473"/>
              <a:gd name="connsiteY91" fmla="*/ 1386320 h 2574391"/>
              <a:gd name="connsiteX92" fmla="*/ 3729 w 5049473"/>
              <a:gd name="connsiteY92" fmla="*/ 1442926 h 2574391"/>
              <a:gd name="connsiteX93" fmla="*/ 47635 w 5049473"/>
              <a:gd name="connsiteY93" fmla="*/ 1501709 h 2574391"/>
              <a:gd name="connsiteX94" fmla="*/ 91177 w 5049473"/>
              <a:gd name="connsiteY94" fmla="*/ 1530738 h 2574391"/>
              <a:gd name="connsiteX95" fmla="*/ 127100 w 5049473"/>
              <a:gd name="connsiteY95" fmla="*/ 1575006 h 2574391"/>
              <a:gd name="connsiteX96" fmla="*/ 171006 w 5049473"/>
              <a:gd name="connsiteY96" fmla="*/ 1588795 h 2574391"/>
              <a:gd name="connsiteX97" fmla="*/ 228337 w 5049473"/>
              <a:gd name="connsiteY97" fmla="*/ 1568475 h 2574391"/>
              <a:gd name="connsiteX98" fmla="*/ 236683 w 5049473"/>
              <a:gd name="connsiteY98" fmla="*/ 1490460 h 2574391"/>
              <a:gd name="connsiteX99" fmla="*/ 157217 w 5049473"/>
              <a:gd name="connsiteY99" fmla="*/ 1472318 h 2574391"/>
              <a:gd name="connsiteX100" fmla="*/ 105692 w 5049473"/>
              <a:gd name="connsiteY100" fmla="*/ 1508966 h 2574391"/>
              <a:gd name="connsiteX101" fmla="*/ 105692 w 5049473"/>
              <a:gd name="connsiteY101" fmla="*/ 1704909 h 2574391"/>
              <a:gd name="connsiteX102" fmla="*/ 141615 w 5049473"/>
              <a:gd name="connsiteY102" fmla="*/ 1756072 h 2574391"/>
              <a:gd name="connsiteX103" fmla="*/ 192777 w 5049473"/>
              <a:gd name="connsiteY103" fmla="*/ 1799252 h 2574391"/>
              <a:gd name="connsiteX104" fmla="*/ 250835 w 5049473"/>
              <a:gd name="connsiteY104" fmla="*/ 1835538 h 2574391"/>
              <a:gd name="connsiteX105" fmla="*/ 359692 w 5049473"/>
              <a:gd name="connsiteY105" fmla="*/ 1828280 h 2574391"/>
              <a:gd name="connsiteX106" fmla="*/ 394163 w 5049473"/>
              <a:gd name="connsiteY106" fmla="*/ 1803243 h 2574391"/>
              <a:gd name="connsiteX107" fmla="*/ 410492 w 5049473"/>
              <a:gd name="connsiteY107" fmla="*/ 1704909 h 2574391"/>
              <a:gd name="connsiteX108" fmla="*/ 366949 w 5049473"/>
              <a:gd name="connsiteY108" fmla="*/ 1690395 h 2574391"/>
              <a:gd name="connsiteX109" fmla="*/ 316149 w 5049473"/>
              <a:gd name="connsiteY109" fmla="*/ 1697652 h 2574391"/>
              <a:gd name="connsiteX110" fmla="*/ 279863 w 5049473"/>
              <a:gd name="connsiteY110" fmla="*/ 1726680 h 2574391"/>
              <a:gd name="connsiteX111" fmla="*/ 265349 w 5049473"/>
              <a:gd name="connsiteY111" fmla="*/ 1791995 h 2574391"/>
              <a:gd name="connsiteX112" fmla="*/ 276235 w 5049473"/>
              <a:gd name="connsiteY112" fmla="*/ 1945846 h 2574391"/>
              <a:gd name="connsiteX113" fmla="*/ 331026 w 5049473"/>
              <a:gd name="connsiteY113" fmla="*/ 1991203 h 2574391"/>
              <a:gd name="connsiteX114" fmla="*/ 417749 w 5049473"/>
              <a:gd name="connsiteY114" fmla="*/ 2009709 h 2574391"/>
              <a:gd name="connsiteX115" fmla="*/ 526606 w 5049473"/>
              <a:gd name="connsiteY115" fmla="*/ 2002452 h 2574391"/>
              <a:gd name="connsiteX116" fmla="*/ 555635 w 5049473"/>
              <a:gd name="connsiteY116" fmla="*/ 1980680 h 2574391"/>
              <a:gd name="connsiteX117" fmla="*/ 599177 w 5049473"/>
              <a:gd name="connsiteY117" fmla="*/ 1951652 h 2574391"/>
              <a:gd name="connsiteX118" fmla="*/ 628206 w 5049473"/>
              <a:gd name="connsiteY118" fmla="*/ 1908109 h 2574391"/>
              <a:gd name="connsiteX119" fmla="*/ 613692 w 5049473"/>
              <a:gd name="connsiteY119" fmla="*/ 1842795 h 2574391"/>
              <a:gd name="connsiteX120" fmla="*/ 570149 w 5049473"/>
              <a:gd name="connsiteY120" fmla="*/ 1799252 h 2574391"/>
              <a:gd name="connsiteX121" fmla="*/ 528057 w 5049473"/>
              <a:gd name="connsiteY121" fmla="*/ 1807235 h 2574391"/>
              <a:gd name="connsiteX122" fmla="*/ 481249 w 5049473"/>
              <a:gd name="connsiteY122" fmla="*/ 1905206 h 2574391"/>
              <a:gd name="connsiteX123" fmla="*/ 555635 w 5049473"/>
              <a:gd name="connsiteY123" fmla="*/ 2002452 h 2574391"/>
              <a:gd name="connsiteX124" fmla="*/ 570149 w 5049473"/>
              <a:gd name="connsiteY124" fmla="*/ 2024223 h 2574391"/>
              <a:gd name="connsiteX125" fmla="*/ 700777 w 5049473"/>
              <a:gd name="connsiteY125" fmla="*/ 2075023 h 2574391"/>
              <a:gd name="connsiteX126" fmla="*/ 969292 w 5049473"/>
              <a:gd name="connsiteY126" fmla="*/ 2154852 h 2574391"/>
              <a:gd name="connsiteX127" fmla="*/ 1110534 w 5049473"/>
              <a:gd name="connsiteY127" fmla="*/ 2153673 h 2574391"/>
              <a:gd name="connsiteX128" fmla="*/ 1259033 w 5049473"/>
              <a:gd name="connsiteY128" fmla="*/ 2060237 h 2574391"/>
              <a:gd name="connsiteX129" fmla="*/ 1331514 w 5049473"/>
              <a:gd name="connsiteY129" fmla="*/ 1952559 h 2574391"/>
              <a:gd name="connsiteX130" fmla="*/ 1291418 w 5049473"/>
              <a:gd name="connsiteY130" fmla="*/ 1838440 h 2574391"/>
              <a:gd name="connsiteX131" fmla="*/ 1219482 w 5049473"/>
              <a:gd name="connsiteY131" fmla="*/ 1811498 h 2574391"/>
              <a:gd name="connsiteX132" fmla="*/ 1146820 w 5049473"/>
              <a:gd name="connsiteY132" fmla="*/ 1832272 h 2574391"/>
              <a:gd name="connsiteX133" fmla="*/ 1107177 w 5049473"/>
              <a:gd name="connsiteY133" fmla="*/ 1900852 h 2574391"/>
              <a:gd name="connsiteX134" fmla="*/ 1123506 w 5049473"/>
              <a:gd name="connsiteY134" fmla="*/ 2009709 h 2574391"/>
              <a:gd name="connsiteX135" fmla="*/ 1016282 w 5049473"/>
              <a:gd name="connsiteY135" fmla="*/ 1975782 h 2574391"/>
              <a:gd name="connsiteX136" fmla="*/ 1000679 w 5049473"/>
              <a:gd name="connsiteY136" fmla="*/ 1844972 h 2574391"/>
              <a:gd name="connsiteX137" fmla="*/ 1108629 w 5049473"/>
              <a:gd name="connsiteY137" fmla="*/ 1717337 h 2574391"/>
              <a:gd name="connsiteX138" fmla="*/ 1230549 w 5049473"/>
              <a:gd name="connsiteY138" fmla="*/ 1697652 h 2574391"/>
              <a:gd name="connsiteX139" fmla="*/ 1339406 w 5049473"/>
              <a:gd name="connsiteY139" fmla="*/ 1704909 h 2574391"/>
              <a:gd name="connsiteX140" fmla="*/ 1426492 w 5049473"/>
              <a:gd name="connsiteY140" fmla="*/ 1748452 h 2574391"/>
              <a:gd name="connsiteX141" fmla="*/ 1502692 w 5049473"/>
              <a:gd name="connsiteY141" fmla="*/ 1858760 h 2574391"/>
              <a:gd name="connsiteX142" fmla="*/ 1503417 w 5049473"/>
              <a:gd name="connsiteY142" fmla="*/ 1976326 h 2574391"/>
              <a:gd name="connsiteX143" fmla="*/ 1463866 w 5049473"/>
              <a:gd name="connsiteY143" fmla="*/ 2053615 h 2574391"/>
              <a:gd name="connsiteX144" fmla="*/ 1408530 w 5049473"/>
              <a:gd name="connsiteY144" fmla="*/ 2161746 h 2574391"/>
              <a:gd name="connsiteX145" fmla="*/ 1393200 w 5049473"/>
              <a:gd name="connsiteY145" fmla="*/ 2292375 h 2574391"/>
              <a:gd name="connsiteX146" fmla="*/ 1460510 w 5049473"/>
              <a:gd name="connsiteY146" fmla="*/ 2419828 h 2574391"/>
              <a:gd name="connsiteX147" fmla="*/ 1659809 w 5049473"/>
              <a:gd name="connsiteY147" fmla="*/ 2511813 h 2574391"/>
              <a:gd name="connsiteX148" fmla="*/ 1872352 w 5049473"/>
              <a:gd name="connsiteY148" fmla="*/ 2453937 h 2574391"/>
              <a:gd name="connsiteX149" fmla="*/ 1989192 w 5049473"/>
              <a:gd name="connsiteY149" fmla="*/ 2304621 h 2574391"/>
              <a:gd name="connsiteX150" fmla="*/ 2043349 w 5049473"/>
              <a:gd name="connsiteY150" fmla="*/ 2118566 h 2574391"/>
              <a:gd name="connsiteX151" fmla="*/ 2102495 w 5049473"/>
              <a:gd name="connsiteY151" fmla="*/ 1994469 h 2574391"/>
              <a:gd name="connsiteX152" fmla="*/ 2221512 w 5049473"/>
              <a:gd name="connsiteY152" fmla="*/ 1885975 h 2574391"/>
              <a:gd name="connsiteX153" fmla="*/ 2333362 w 5049473"/>
              <a:gd name="connsiteY153" fmla="*/ 1873365 h 2574391"/>
              <a:gd name="connsiteX154" fmla="*/ 2421809 w 5049473"/>
              <a:gd name="connsiteY154" fmla="*/ 1888243 h 2574391"/>
              <a:gd name="connsiteX155" fmla="*/ 2493292 w 5049473"/>
              <a:gd name="connsiteY155" fmla="*/ 1980680 h 2574391"/>
              <a:gd name="connsiteX156" fmla="*/ 2533387 w 5049473"/>
              <a:gd name="connsiteY156" fmla="*/ 2070850 h 2574391"/>
              <a:gd name="connsiteX157" fmla="*/ 2542550 w 5049473"/>
              <a:gd name="connsiteY157" fmla="*/ 2186783 h 2574391"/>
              <a:gd name="connsiteX158" fmla="*/ 2476600 w 5049473"/>
              <a:gd name="connsiteY158" fmla="*/ 2276772 h 2574391"/>
              <a:gd name="connsiteX159" fmla="*/ 2332092 w 5049473"/>
              <a:gd name="connsiteY159" fmla="*/ 2284845 h 2574391"/>
              <a:gd name="connsiteX160" fmla="*/ 2435144 w 5049473"/>
              <a:gd name="connsiteY160" fmla="*/ 2156666 h 2574391"/>
              <a:gd name="connsiteX161" fmla="*/ 2379899 w 5049473"/>
              <a:gd name="connsiteY161" fmla="*/ 2052435 h 2574391"/>
              <a:gd name="connsiteX162" fmla="*/ 2275577 w 5049473"/>
              <a:gd name="connsiteY162" fmla="*/ 2024223 h 2574391"/>
              <a:gd name="connsiteX163" fmla="*/ 2165541 w 5049473"/>
              <a:gd name="connsiteY163" fmla="*/ 2126186 h 2574391"/>
              <a:gd name="connsiteX164" fmla="*/ 2130435 w 5049473"/>
              <a:gd name="connsiteY164" fmla="*/ 2358052 h 2574391"/>
              <a:gd name="connsiteX165" fmla="*/ 2209265 w 5049473"/>
              <a:gd name="connsiteY165" fmla="*/ 2471898 h 2574391"/>
              <a:gd name="connsiteX166" fmla="*/ 2319120 w 5049473"/>
              <a:gd name="connsiteY166" fmla="*/ 2539480 h 2574391"/>
              <a:gd name="connsiteX167" fmla="*/ 2532662 w 5049473"/>
              <a:gd name="connsiteY167" fmla="*/ 2572682 h 2574391"/>
              <a:gd name="connsiteX168" fmla="*/ 2587635 w 5049473"/>
              <a:gd name="connsiteY168" fmla="*/ 2488680 h 2574391"/>
              <a:gd name="connsiteX169" fmla="*/ 2594892 w 5049473"/>
              <a:gd name="connsiteY169" fmla="*/ 2416109 h 2574391"/>
              <a:gd name="connsiteX170" fmla="*/ 2790835 w 5049473"/>
              <a:gd name="connsiteY170" fmla="*/ 2459652 h 2574391"/>
              <a:gd name="connsiteX171" fmla="*/ 2767612 w 5049473"/>
              <a:gd name="connsiteY171" fmla="*/ 2272145 h 2574391"/>
              <a:gd name="connsiteX172" fmla="*/ 2980246 w 5049473"/>
              <a:gd name="connsiteY172" fmla="*/ 2288837 h 2574391"/>
              <a:gd name="connsiteX173" fmla="*/ 2916474 w 5049473"/>
              <a:gd name="connsiteY173" fmla="*/ 2071576 h 2574391"/>
              <a:gd name="connsiteX174" fmla="*/ 3146435 w 5049473"/>
              <a:gd name="connsiteY174" fmla="*/ 2045995 h 2574391"/>
              <a:gd name="connsiteX175" fmla="*/ 3023063 w 5049473"/>
              <a:gd name="connsiteY175" fmla="*/ 1850052 h 2574391"/>
              <a:gd name="connsiteX176" fmla="*/ 3251300 w 5049473"/>
              <a:gd name="connsiteY176" fmla="*/ 1833179 h 2574391"/>
              <a:gd name="connsiteX177" fmla="*/ 3091099 w 5049473"/>
              <a:gd name="connsiteY177" fmla="*/ 1654109 h 2574391"/>
              <a:gd name="connsiteX178" fmla="*/ 3298835 w 5049473"/>
              <a:gd name="connsiteY178" fmla="*/ 1574280 h 2574391"/>
              <a:gd name="connsiteX179" fmla="*/ 3119402 w 5049473"/>
              <a:gd name="connsiteY179" fmla="*/ 1427233 h 2574391"/>
              <a:gd name="connsiteX180" fmla="*/ 3313349 w 5049473"/>
              <a:gd name="connsiteY180" fmla="*/ 1269480 h 2574391"/>
              <a:gd name="connsiteX181" fmla="*/ 3097993 w 5049473"/>
              <a:gd name="connsiteY181" fmla="*/ 1179401 h 2574391"/>
              <a:gd name="connsiteX182" fmla="*/ 3255292 w 5049473"/>
              <a:gd name="connsiteY182" fmla="*/ 1000966 h 2574391"/>
              <a:gd name="connsiteX183" fmla="*/ 3028325 w 5049473"/>
              <a:gd name="connsiteY183" fmla="*/ 929937 h 2574391"/>
              <a:gd name="connsiteX184" fmla="*/ 3131920 w 5049473"/>
              <a:gd name="connsiteY184" fmla="*/ 710680 h 2574391"/>
              <a:gd name="connsiteX185" fmla="*/ 2892435 w 5049473"/>
              <a:gd name="connsiteY185" fmla="*/ 652623 h 2574391"/>
              <a:gd name="connsiteX186" fmla="*/ 2976527 w 5049473"/>
              <a:gd name="connsiteY186" fmla="*/ 470741 h 2574391"/>
              <a:gd name="connsiteX187" fmla="*/ 2736950 w 5049473"/>
              <a:gd name="connsiteY187" fmla="*/ 453233 h 2574391"/>
              <a:gd name="connsiteX188" fmla="*/ 2725520 w 5049473"/>
              <a:gd name="connsiteY188" fmla="*/ 297023 h 2574391"/>
              <a:gd name="connsiteX189" fmla="*/ 2711006 w 5049473"/>
              <a:gd name="connsiteY189" fmla="*/ 238966 h 2574391"/>
              <a:gd name="connsiteX0" fmla="*/ 4779292 w 5049473"/>
              <a:gd name="connsiteY0" fmla="*/ 514738 h 2574391"/>
              <a:gd name="connsiteX1" fmla="*/ 4821292 w 5049473"/>
              <a:gd name="connsiteY1" fmla="*/ 565900 h 2574391"/>
              <a:gd name="connsiteX2" fmla="*/ 4891596 w 5049473"/>
              <a:gd name="connsiteY2" fmla="*/ 551023 h 2574391"/>
              <a:gd name="connsiteX3" fmla="*/ 4895406 w 5049473"/>
              <a:gd name="connsiteY3" fmla="*/ 471195 h 2574391"/>
              <a:gd name="connsiteX4" fmla="*/ 4843880 w 5049473"/>
              <a:gd name="connsiteY4" fmla="*/ 423479 h 2574391"/>
              <a:gd name="connsiteX5" fmla="*/ 4750263 w 5049473"/>
              <a:gd name="connsiteY5" fmla="*/ 427652 h 2574391"/>
              <a:gd name="connsiteX6" fmla="*/ 4684223 w 5049473"/>
              <a:gd name="connsiteY6" fmla="*/ 528435 h 2574391"/>
              <a:gd name="connsiteX7" fmla="*/ 4706720 w 5049473"/>
              <a:gd name="connsiteY7" fmla="*/ 674395 h 2574391"/>
              <a:gd name="connsiteX8" fmla="*/ 4801063 w 5049473"/>
              <a:gd name="connsiteY8" fmla="*/ 739709 h 2574391"/>
              <a:gd name="connsiteX9" fmla="*/ 4915000 w 5049473"/>
              <a:gd name="connsiteY9" fmla="*/ 721385 h 2574391"/>
              <a:gd name="connsiteX10" fmla="*/ 5038190 w 5049473"/>
              <a:gd name="connsiteY10" fmla="*/ 586946 h 2574391"/>
              <a:gd name="connsiteX11" fmla="*/ 5035106 w 5049473"/>
              <a:gd name="connsiteY11" fmla="*/ 445432 h 2574391"/>
              <a:gd name="connsiteX12" fmla="*/ 4960720 w 5049473"/>
              <a:gd name="connsiteY12" fmla="*/ 318795 h 2574391"/>
              <a:gd name="connsiteX13" fmla="*/ 4769676 w 5049473"/>
              <a:gd name="connsiteY13" fmla="*/ 166395 h 2574391"/>
              <a:gd name="connsiteX14" fmla="*/ 4568835 w 5049473"/>
              <a:gd name="connsiteY14" fmla="*/ 72052 h 2574391"/>
              <a:gd name="connsiteX15" fmla="*/ 4264035 w 5049473"/>
              <a:gd name="connsiteY15" fmla="*/ 6738 h 2574391"/>
              <a:gd name="connsiteX16" fmla="*/ 3939822 w 5049473"/>
              <a:gd name="connsiteY16" fmla="*/ 9550 h 2574391"/>
              <a:gd name="connsiteX17" fmla="*/ 3722380 w 5049473"/>
              <a:gd name="connsiteY17" fmla="*/ 72778 h 2574391"/>
              <a:gd name="connsiteX18" fmla="*/ 3547755 w 5049473"/>
              <a:gd name="connsiteY18" fmla="*/ 254932 h 2574391"/>
              <a:gd name="connsiteX19" fmla="*/ 3502035 w 5049473"/>
              <a:gd name="connsiteY19" fmla="*/ 427652 h 2574391"/>
              <a:gd name="connsiteX20" fmla="*/ 3501672 w 5049473"/>
              <a:gd name="connsiteY20" fmla="*/ 560095 h 2574391"/>
              <a:gd name="connsiteX21" fmla="*/ 3554649 w 5049473"/>
              <a:gd name="connsiteY21" fmla="*/ 674395 h 2574391"/>
              <a:gd name="connsiteX22" fmla="*/ 3638106 w 5049473"/>
              <a:gd name="connsiteY22" fmla="*/ 736806 h 2574391"/>
              <a:gd name="connsiteX23" fmla="*/ 3756397 w 5049473"/>
              <a:gd name="connsiteY23" fmla="*/ 759303 h 2574391"/>
              <a:gd name="connsiteX24" fmla="*/ 3886663 w 5049473"/>
              <a:gd name="connsiteY24" fmla="*/ 746966 h 2574391"/>
              <a:gd name="connsiteX25" fmla="*/ 3980643 w 5049473"/>
              <a:gd name="connsiteY25" fmla="*/ 665686 h 2574391"/>
              <a:gd name="connsiteX26" fmla="*/ 4000237 w 5049473"/>
              <a:gd name="connsiteY26" fmla="*/ 584043 h 2574391"/>
              <a:gd name="connsiteX27" fmla="*/ 3943450 w 5049473"/>
              <a:gd name="connsiteY27" fmla="*/ 487160 h 2574391"/>
              <a:gd name="connsiteX28" fmla="*/ 3866706 w 5049473"/>
              <a:gd name="connsiteY28" fmla="*/ 455229 h 2574391"/>
              <a:gd name="connsiteX29" fmla="*/ 3801120 w 5049473"/>
              <a:gd name="connsiteY29" fmla="*/ 466659 h 2574391"/>
              <a:gd name="connsiteX30" fmla="*/ 3763292 w 5049473"/>
              <a:gd name="connsiteY30" fmla="*/ 536509 h 2574391"/>
              <a:gd name="connsiteX31" fmla="*/ 3770005 w 5049473"/>
              <a:gd name="connsiteY31" fmla="*/ 633845 h 2574391"/>
              <a:gd name="connsiteX32" fmla="*/ 3681286 w 5049473"/>
              <a:gd name="connsiteY32" fmla="*/ 546669 h 2574391"/>
              <a:gd name="connsiteX33" fmla="*/ 3668949 w 5049473"/>
              <a:gd name="connsiteY33" fmla="*/ 442166 h 2574391"/>
              <a:gd name="connsiteX34" fmla="*/ 3724285 w 5049473"/>
              <a:gd name="connsiteY34" fmla="*/ 353992 h 2574391"/>
              <a:gd name="connsiteX35" fmla="*/ 3827427 w 5049473"/>
              <a:gd name="connsiteY35" fmla="*/ 318069 h 2574391"/>
              <a:gd name="connsiteX36" fmla="*/ 3959235 w 5049473"/>
              <a:gd name="connsiteY36" fmla="*/ 340566 h 2574391"/>
              <a:gd name="connsiteX37" fmla="*/ 4097120 w 5049473"/>
              <a:gd name="connsiteY37" fmla="*/ 485709 h 2574391"/>
              <a:gd name="connsiteX38" fmla="*/ 4111997 w 5049473"/>
              <a:gd name="connsiteY38" fmla="*/ 627586 h 2574391"/>
              <a:gd name="connsiteX39" fmla="*/ 4060835 w 5049473"/>
              <a:gd name="connsiteY39" fmla="*/ 775995 h 2574391"/>
              <a:gd name="connsiteX40" fmla="*/ 3946897 w 5049473"/>
              <a:gd name="connsiteY40" fmla="*/ 858000 h 2574391"/>
              <a:gd name="connsiteX41" fmla="*/ 3780255 w 5049473"/>
              <a:gd name="connsiteY41" fmla="*/ 892472 h 2574391"/>
              <a:gd name="connsiteX42" fmla="*/ 3567349 w 5049473"/>
              <a:gd name="connsiteY42" fmla="*/ 870338 h 2574391"/>
              <a:gd name="connsiteX43" fmla="*/ 3353626 w 5049473"/>
              <a:gd name="connsiteY43" fmla="*/ 705873 h 2574391"/>
              <a:gd name="connsiteX44" fmla="*/ 3189252 w 5049473"/>
              <a:gd name="connsiteY44" fmla="*/ 389915 h 2574391"/>
              <a:gd name="connsiteX45" fmla="*/ 3013629 w 5049473"/>
              <a:gd name="connsiteY45" fmla="*/ 211389 h 2574391"/>
              <a:gd name="connsiteX46" fmla="*/ 2684880 w 5049473"/>
              <a:gd name="connsiteY46" fmla="*/ 71326 h 2574391"/>
              <a:gd name="connsiteX47" fmla="*/ 2275577 w 5049473"/>
              <a:gd name="connsiteY47" fmla="*/ 28509 h 2574391"/>
              <a:gd name="connsiteX48" fmla="*/ 1745443 w 5049473"/>
              <a:gd name="connsiteY48" fmla="*/ 58626 h 2574391"/>
              <a:gd name="connsiteX49" fmla="*/ 1275906 w 5049473"/>
              <a:gd name="connsiteY49" fmla="*/ 154783 h 2574391"/>
              <a:gd name="connsiteX50" fmla="*/ 969292 w 5049473"/>
              <a:gd name="connsiteY50" fmla="*/ 267995 h 2574391"/>
              <a:gd name="connsiteX51" fmla="*/ 763189 w 5049473"/>
              <a:gd name="connsiteY51" fmla="*/ 427289 h 2574391"/>
              <a:gd name="connsiteX52" fmla="*/ 693520 w 5049473"/>
              <a:gd name="connsiteY52" fmla="*/ 507480 h 2574391"/>
              <a:gd name="connsiteX53" fmla="*/ 664492 w 5049473"/>
              <a:gd name="connsiteY53" fmla="*/ 551023 h 2574391"/>
              <a:gd name="connsiteX54" fmla="*/ 642720 w 5049473"/>
              <a:gd name="connsiteY54" fmla="*/ 616338 h 2574391"/>
              <a:gd name="connsiteX55" fmla="*/ 651792 w 5049473"/>
              <a:gd name="connsiteY55" fmla="*/ 747692 h 2574391"/>
              <a:gd name="connsiteX56" fmla="*/ 700052 w 5049473"/>
              <a:gd name="connsiteY56" fmla="*/ 811192 h 2574391"/>
              <a:gd name="connsiteX57" fmla="*/ 751577 w 5049473"/>
              <a:gd name="connsiteY57" fmla="*/ 811555 h 2574391"/>
              <a:gd name="connsiteX58" fmla="*/ 775889 w 5049473"/>
              <a:gd name="connsiteY58" fmla="*/ 755675 h 2574391"/>
              <a:gd name="connsiteX59" fmla="*/ 764640 w 5049473"/>
              <a:gd name="connsiteY59" fmla="*/ 686006 h 2574391"/>
              <a:gd name="connsiteX60" fmla="*/ 704769 w 5049473"/>
              <a:gd name="connsiteY60" fmla="*/ 651172 h 2574391"/>
              <a:gd name="connsiteX61" fmla="*/ 567246 w 5049473"/>
              <a:gd name="connsiteY61" fmla="*/ 645729 h 2574391"/>
              <a:gd name="connsiteX62" fmla="*/ 468549 w 5049473"/>
              <a:gd name="connsiteY62" fmla="*/ 688909 h 2574391"/>
              <a:gd name="connsiteX63" fmla="*/ 446777 w 5049473"/>
              <a:gd name="connsiteY63" fmla="*/ 761480 h 2574391"/>
              <a:gd name="connsiteX64" fmla="*/ 475806 w 5049473"/>
              <a:gd name="connsiteY64" fmla="*/ 855823 h 2574391"/>
              <a:gd name="connsiteX65" fmla="*/ 533863 w 5049473"/>
              <a:gd name="connsiteY65" fmla="*/ 848566 h 2574391"/>
              <a:gd name="connsiteX66" fmla="*/ 541120 w 5049473"/>
              <a:gd name="connsiteY66" fmla="*/ 826795 h 2574391"/>
              <a:gd name="connsiteX67" fmla="*/ 519349 w 5049473"/>
              <a:gd name="connsiteY67" fmla="*/ 746966 h 2574391"/>
              <a:gd name="connsiteX68" fmla="*/ 497577 w 5049473"/>
              <a:gd name="connsiteY68" fmla="*/ 732452 h 2574391"/>
              <a:gd name="connsiteX69" fmla="*/ 352435 w 5049473"/>
              <a:gd name="connsiteY69" fmla="*/ 739709 h 2574391"/>
              <a:gd name="connsiteX70" fmla="*/ 252286 w 5049473"/>
              <a:gd name="connsiteY70" fmla="*/ 797766 h 2574391"/>
              <a:gd name="connsiteX71" fmla="*/ 192777 w 5049473"/>
              <a:gd name="connsiteY71" fmla="*/ 899366 h 2574391"/>
              <a:gd name="connsiteX72" fmla="*/ 187335 w 5049473"/>
              <a:gd name="connsiteY72" fmla="*/ 1033260 h 2574391"/>
              <a:gd name="connsiteX73" fmla="*/ 218177 w 5049473"/>
              <a:gd name="connsiteY73" fmla="*/ 1077529 h 2574391"/>
              <a:gd name="connsiteX74" fmla="*/ 278049 w 5049473"/>
              <a:gd name="connsiteY74" fmla="*/ 1070272 h 2574391"/>
              <a:gd name="connsiteX75" fmla="*/ 297643 w 5049473"/>
              <a:gd name="connsiteY75" fmla="*/ 1029269 h 2574391"/>
              <a:gd name="connsiteX76" fmla="*/ 260995 w 5049473"/>
              <a:gd name="connsiteY76" fmla="*/ 964318 h 2574391"/>
              <a:gd name="connsiteX77" fmla="*/ 172095 w 5049473"/>
              <a:gd name="connsiteY77" fmla="*/ 958875 h 2574391"/>
              <a:gd name="connsiteX78" fmla="*/ 108957 w 5049473"/>
              <a:gd name="connsiteY78" fmla="*/ 1003143 h 2574391"/>
              <a:gd name="connsiteX79" fmla="*/ 54892 w 5049473"/>
              <a:gd name="connsiteY79" fmla="*/ 1073538 h 2574391"/>
              <a:gd name="connsiteX80" fmla="*/ 14252 w 5049473"/>
              <a:gd name="connsiteY80" fmla="*/ 1163526 h 2574391"/>
              <a:gd name="connsiteX81" fmla="*/ 20783 w 5049473"/>
              <a:gd name="connsiteY81" fmla="*/ 1268755 h 2574391"/>
              <a:gd name="connsiteX82" fmla="*/ 69406 w 5049473"/>
              <a:gd name="connsiteY82" fmla="*/ 1320280 h 2574391"/>
              <a:gd name="connsiteX83" fmla="*/ 112949 w 5049473"/>
              <a:gd name="connsiteY83" fmla="*/ 1349309 h 2574391"/>
              <a:gd name="connsiteX84" fmla="*/ 159032 w 5049473"/>
              <a:gd name="connsiteY84" fmla="*/ 1348583 h 2574391"/>
              <a:gd name="connsiteX85" fmla="*/ 217089 w 5049473"/>
              <a:gd name="connsiteY85" fmla="*/ 1323183 h 2574391"/>
              <a:gd name="connsiteX86" fmla="*/ 199672 w 5049473"/>
              <a:gd name="connsiteY86" fmla="*/ 1249886 h 2574391"/>
              <a:gd name="connsiteX87" fmla="*/ 124197 w 5049473"/>
              <a:gd name="connsiteY87" fmla="*/ 1242992 h 2574391"/>
              <a:gd name="connsiteX88" fmla="*/ 54892 w 5049473"/>
              <a:gd name="connsiteY88" fmla="*/ 1269480 h 2574391"/>
              <a:gd name="connsiteX89" fmla="*/ 33120 w 5049473"/>
              <a:gd name="connsiteY89" fmla="*/ 1305766 h 2574391"/>
              <a:gd name="connsiteX90" fmla="*/ 18606 w 5049473"/>
              <a:gd name="connsiteY90" fmla="*/ 1327538 h 2574391"/>
              <a:gd name="connsiteX91" fmla="*/ 4092 w 5049473"/>
              <a:gd name="connsiteY91" fmla="*/ 1386320 h 2574391"/>
              <a:gd name="connsiteX92" fmla="*/ 3729 w 5049473"/>
              <a:gd name="connsiteY92" fmla="*/ 1442926 h 2574391"/>
              <a:gd name="connsiteX93" fmla="*/ 47635 w 5049473"/>
              <a:gd name="connsiteY93" fmla="*/ 1501709 h 2574391"/>
              <a:gd name="connsiteX94" fmla="*/ 91177 w 5049473"/>
              <a:gd name="connsiteY94" fmla="*/ 1530738 h 2574391"/>
              <a:gd name="connsiteX95" fmla="*/ 127100 w 5049473"/>
              <a:gd name="connsiteY95" fmla="*/ 1575006 h 2574391"/>
              <a:gd name="connsiteX96" fmla="*/ 171006 w 5049473"/>
              <a:gd name="connsiteY96" fmla="*/ 1588795 h 2574391"/>
              <a:gd name="connsiteX97" fmla="*/ 228337 w 5049473"/>
              <a:gd name="connsiteY97" fmla="*/ 1568475 h 2574391"/>
              <a:gd name="connsiteX98" fmla="*/ 236683 w 5049473"/>
              <a:gd name="connsiteY98" fmla="*/ 1490460 h 2574391"/>
              <a:gd name="connsiteX99" fmla="*/ 157217 w 5049473"/>
              <a:gd name="connsiteY99" fmla="*/ 1472318 h 2574391"/>
              <a:gd name="connsiteX100" fmla="*/ 105692 w 5049473"/>
              <a:gd name="connsiteY100" fmla="*/ 1508966 h 2574391"/>
              <a:gd name="connsiteX101" fmla="*/ 105692 w 5049473"/>
              <a:gd name="connsiteY101" fmla="*/ 1704909 h 2574391"/>
              <a:gd name="connsiteX102" fmla="*/ 141615 w 5049473"/>
              <a:gd name="connsiteY102" fmla="*/ 1756072 h 2574391"/>
              <a:gd name="connsiteX103" fmla="*/ 192777 w 5049473"/>
              <a:gd name="connsiteY103" fmla="*/ 1799252 h 2574391"/>
              <a:gd name="connsiteX104" fmla="*/ 250835 w 5049473"/>
              <a:gd name="connsiteY104" fmla="*/ 1835538 h 2574391"/>
              <a:gd name="connsiteX105" fmla="*/ 359692 w 5049473"/>
              <a:gd name="connsiteY105" fmla="*/ 1828280 h 2574391"/>
              <a:gd name="connsiteX106" fmla="*/ 394163 w 5049473"/>
              <a:gd name="connsiteY106" fmla="*/ 1803243 h 2574391"/>
              <a:gd name="connsiteX107" fmla="*/ 410492 w 5049473"/>
              <a:gd name="connsiteY107" fmla="*/ 1704909 h 2574391"/>
              <a:gd name="connsiteX108" fmla="*/ 366949 w 5049473"/>
              <a:gd name="connsiteY108" fmla="*/ 1690395 h 2574391"/>
              <a:gd name="connsiteX109" fmla="*/ 316149 w 5049473"/>
              <a:gd name="connsiteY109" fmla="*/ 1697652 h 2574391"/>
              <a:gd name="connsiteX110" fmla="*/ 279863 w 5049473"/>
              <a:gd name="connsiteY110" fmla="*/ 1726680 h 2574391"/>
              <a:gd name="connsiteX111" fmla="*/ 265349 w 5049473"/>
              <a:gd name="connsiteY111" fmla="*/ 1791995 h 2574391"/>
              <a:gd name="connsiteX112" fmla="*/ 276235 w 5049473"/>
              <a:gd name="connsiteY112" fmla="*/ 1945846 h 2574391"/>
              <a:gd name="connsiteX113" fmla="*/ 331026 w 5049473"/>
              <a:gd name="connsiteY113" fmla="*/ 1991203 h 2574391"/>
              <a:gd name="connsiteX114" fmla="*/ 417749 w 5049473"/>
              <a:gd name="connsiteY114" fmla="*/ 2009709 h 2574391"/>
              <a:gd name="connsiteX115" fmla="*/ 526606 w 5049473"/>
              <a:gd name="connsiteY115" fmla="*/ 2002452 h 2574391"/>
              <a:gd name="connsiteX116" fmla="*/ 555635 w 5049473"/>
              <a:gd name="connsiteY116" fmla="*/ 1980680 h 2574391"/>
              <a:gd name="connsiteX117" fmla="*/ 599177 w 5049473"/>
              <a:gd name="connsiteY117" fmla="*/ 1951652 h 2574391"/>
              <a:gd name="connsiteX118" fmla="*/ 628206 w 5049473"/>
              <a:gd name="connsiteY118" fmla="*/ 1908109 h 2574391"/>
              <a:gd name="connsiteX119" fmla="*/ 613692 w 5049473"/>
              <a:gd name="connsiteY119" fmla="*/ 1842795 h 2574391"/>
              <a:gd name="connsiteX120" fmla="*/ 570149 w 5049473"/>
              <a:gd name="connsiteY120" fmla="*/ 1799252 h 2574391"/>
              <a:gd name="connsiteX121" fmla="*/ 528057 w 5049473"/>
              <a:gd name="connsiteY121" fmla="*/ 1807235 h 2574391"/>
              <a:gd name="connsiteX122" fmla="*/ 481249 w 5049473"/>
              <a:gd name="connsiteY122" fmla="*/ 1905206 h 2574391"/>
              <a:gd name="connsiteX123" fmla="*/ 555635 w 5049473"/>
              <a:gd name="connsiteY123" fmla="*/ 2002452 h 2574391"/>
              <a:gd name="connsiteX124" fmla="*/ 570149 w 5049473"/>
              <a:gd name="connsiteY124" fmla="*/ 2024223 h 2574391"/>
              <a:gd name="connsiteX125" fmla="*/ 700777 w 5049473"/>
              <a:gd name="connsiteY125" fmla="*/ 2075023 h 2574391"/>
              <a:gd name="connsiteX126" fmla="*/ 969292 w 5049473"/>
              <a:gd name="connsiteY126" fmla="*/ 2154852 h 2574391"/>
              <a:gd name="connsiteX127" fmla="*/ 1110534 w 5049473"/>
              <a:gd name="connsiteY127" fmla="*/ 2153673 h 2574391"/>
              <a:gd name="connsiteX128" fmla="*/ 1259033 w 5049473"/>
              <a:gd name="connsiteY128" fmla="*/ 2060237 h 2574391"/>
              <a:gd name="connsiteX129" fmla="*/ 1331514 w 5049473"/>
              <a:gd name="connsiteY129" fmla="*/ 1952559 h 2574391"/>
              <a:gd name="connsiteX130" fmla="*/ 1291418 w 5049473"/>
              <a:gd name="connsiteY130" fmla="*/ 1838440 h 2574391"/>
              <a:gd name="connsiteX131" fmla="*/ 1219482 w 5049473"/>
              <a:gd name="connsiteY131" fmla="*/ 1811498 h 2574391"/>
              <a:gd name="connsiteX132" fmla="*/ 1146820 w 5049473"/>
              <a:gd name="connsiteY132" fmla="*/ 1832272 h 2574391"/>
              <a:gd name="connsiteX133" fmla="*/ 1107177 w 5049473"/>
              <a:gd name="connsiteY133" fmla="*/ 1900852 h 2574391"/>
              <a:gd name="connsiteX134" fmla="*/ 1123506 w 5049473"/>
              <a:gd name="connsiteY134" fmla="*/ 2009709 h 2574391"/>
              <a:gd name="connsiteX135" fmla="*/ 1016282 w 5049473"/>
              <a:gd name="connsiteY135" fmla="*/ 1975782 h 2574391"/>
              <a:gd name="connsiteX136" fmla="*/ 1000679 w 5049473"/>
              <a:gd name="connsiteY136" fmla="*/ 1844972 h 2574391"/>
              <a:gd name="connsiteX137" fmla="*/ 1108629 w 5049473"/>
              <a:gd name="connsiteY137" fmla="*/ 1717337 h 2574391"/>
              <a:gd name="connsiteX138" fmla="*/ 1230549 w 5049473"/>
              <a:gd name="connsiteY138" fmla="*/ 1697652 h 2574391"/>
              <a:gd name="connsiteX139" fmla="*/ 1339406 w 5049473"/>
              <a:gd name="connsiteY139" fmla="*/ 1704909 h 2574391"/>
              <a:gd name="connsiteX140" fmla="*/ 1426492 w 5049473"/>
              <a:gd name="connsiteY140" fmla="*/ 1748452 h 2574391"/>
              <a:gd name="connsiteX141" fmla="*/ 1502692 w 5049473"/>
              <a:gd name="connsiteY141" fmla="*/ 1858760 h 2574391"/>
              <a:gd name="connsiteX142" fmla="*/ 1503417 w 5049473"/>
              <a:gd name="connsiteY142" fmla="*/ 1976326 h 2574391"/>
              <a:gd name="connsiteX143" fmla="*/ 1463866 w 5049473"/>
              <a:gd name="connsiteY143" fmla="*/ 2053615 h 2574391"/>
              <a:gd name="connsiteX144" fmla="*/ 1408530 w 5049473"/>
              <a:gd name="connsiteY144" fmla="*/ 2161746 h 2574391"/>
              <a:gd name="connsiteX145" fmla="*/ 1393200 w 5049473"/>
              <a:gd name="connsiteY145" fmla="*/ 2292375 h 2574391"/>
              <a:gd name="connsiteX146" fmla="*/ 1460510 w 5049473"/>
              <a:gd name="connsiteY146" fmla="*/ 2419828 h 2574391"/>
              <a:gd name="connsiteX147" fmla="*/ 1659809 w 5049473"/>
              <a:gd name="connsiteY147" fmla="*/ 2511813 h 2574391"/>
              <a:gd name="connsiteX148" fmla="*/ 1872352 w 5049473"/>
              <a:gd name="connsiteY148" fmla="*/ 2453937 h 2574391"/>
              <a:gd name="connsiteX149" fmla="*/ 1989192 w 5049473"/>
              <a:gd name="connsiteY149" fmla="*/ 2304621 h 2574391"/>
              <a:gd name="connsiteX150" fmla="*/ 2043349 w 5049473"/>
              <a:gd name="connsiteY150" fmla="*/ 2118566 h 2574391"/>
              <a:gd name="connsiteX151" fmla="*/ 2102495 w 5049473"/>
              <a:gd name="connsiteY151" fmla="*/ 1994469 h 2574391"/>
              <a:gd name="connsiteX152" fmla="*/ 2221512 w 5049473"/>
              <a:gd name="connsiteY152" fmla="*/ 1885975 h 2574391"/>
              <a:gd name="connsiteX153" fmla="*/ 2333362 w 5049473"/>
              <a:gd name="connsiteY153" fmla="*/ 1873365 h 2574391"/>
              <a:gd name="connsiteX154" fmla="*/ 2431334 w 5049473"/>
              <a:gd name="connsiteY154" fmla="*/ 1907293 h 2574391"/>
              <a:gd name="connsiteX155" fmla="*/ 2493292 w 5049473"/>
              <a:gd name="connsiteY155" fmla="*/ 1980680 h 2574391"/>
              <a:gd name="connsiteX156" fmla="*/ 2533387 w 5049473"/>
              <a:gd name="connsiteY156" fmla="*/ 2070850 h 2574391"/>
              <a:gd name="connsiteX157" fmla="*/ 2542550 w 5049473"/>
              <a:gd name="connsiteY157" fmla="*/ 2186783 h 2574391"/>
              <a:gd name="connsiteX158" fmla="*/ 2476600 w 5049473"/>
              <a:gd name="connsiteY158" fmla="*/ 2276772 h 2574391"/>
              <a:gd name="connsiteX159" fmla="*/ 2332092 w 5049473"/>
              <a:gd name="connsiteY159" fmla="*/ 2284845 h 2574391"/>
              <a:gd name="connsiteX160" fmla="*/ 2435144 w 5049473"/>
              <a:gd name="connsiteY160" fmla="*/ 2156666 h 2574391"/>
              <a:gd name="connsiteX161" fmla="*/ 2379899 w 5049473"/>
              <a:gd name="connsiteY161" fmla="*/ 2052435 h 2574391"/>
              <a:gd name="connsiteX162" fmla="*/ 2275577 w 5049473"/>
              <a:gd name="connsiteY162" fmla="*/ 2024223 h 2574391"/>
              <a:gd name="connsiteX163" fmla="*/ 2165541 w 5049473"/>
              <a:gd name="connsiteY163" fmla="*/ 2126186 h 2574391"/>
              <a:gd name="connsiteX164" fmla="*/ 2130435 w 5049473"/>
              <a:gd name="connsiteY164" fmla="*/ 2358052 h 2574391"/>
              <a:gd name="connsiteX165" fmla="*/ 2209265 w 5049473"/>
              <a:gd name="connsiteY165" fmla="*/ 2471898 h 2574391"/>
              <a:gd name="connsiteX166" fmla="*/ 2319120 w 5049473"/>
              <a:gd name="connsiteY166" fmla="*/ 2539480 h 2574391"/>
              <a:gd name="connsiteX167" fmla="*/ 2532662 w 5049473"/>
              <a:gd name="connsiteY167" fmla="*/ 2572682 h 2574391"/>
              <a:gd name="connsiteX168" fmla="*/ 2587635 w 5049473"/>
              <a:gd name="connsiteY168" fmla="*/ 2488680 h 2574391"/>
              <a:gd name="connsiteX169" fmla="*/ 2594892 w 5049473"/>
              <a:gd name="connsiteY169" fmla="*/ 2416109 h 2574391"/>
              <a:gd name="connsiteX170" fmla="*/ 2790835 w 5049473"/>
              <a:gd name="connsiteY170" fmla="*/ 2459652 h 2574391"/>
              <a:gd name="connsiteX171" fmla="*/ 2767612 w 5049473"/>
              <a:gd name="connsiteY171" fmla="*/ 2272145 h 2574391"/>
              <a:gd name="connsiteX172" fmla="*/ 2980246 w 5049473"/>
              <a:gd name="connsiteY172" fmla="*/ 2288837 h 2574391"/>
              <a:gd name="connsiteX173" fmla="*/ 2916474 w 5049473"/>
              <a:gd name="connsiteY173" fmla="*/ 2071576 h 2574391"/>
              <a:gd name="connsiteX174" fmla="*/ 3146435 w 5049473"/>
              <a:gd name="connsiteY174" fmla="*/ 2045995 h 2574391"/>
              <a:gd name="connsiteX175" fmla="*/ 3023063 w 5049473"/>
              <a:gd name="connsiteY175" fmla="*/ 1850052 h 2574391"/>
              <a:gd name="connsiteX176" fmla="*/ 3251300 w 5049473"/>
              <a:gd name="connsiteY176" fmla="*/ 1833179 h 2574391"/>
              <a:gd name="connsiteX177" fmla="*/ 3091099 w 5049473"/>
              <a:gd name="connsiteY177" fmla="*/ 1654109 h 2574391"/>
              <a:gd name="connsiteX178" fmla="*/ 3298835 w 5049473"/>
              <a:gd name="connsiteY178" fmla="*/ 1574280 h 2574391"/>
              <a:gd name="connsiteX179" fmla="*/ 3119402 w 5049473"/>
              <a:gd name="connsiteY179" fmla="*/ 1427233 h 2574391"/>
              <a:gd name="connsiteX180" fmla="*/ 3313349 w 5049473"/>
              <a:gd name="connsiteY180" fmla="*/ 1269480 h 2574391"/>
              <a:gd name="connsiteX181" fmla="*/ 3097993 w 5049473"/>
              <a:gd name="connsiteY181" fmla="*/ 1179401 h 2574391"/>
              <a:gd name="connsiteX182" fmla="*/ 3255292 w 5049473"/>
              <a:gd name="connsiteY182" fmla="*/ 1000966 h 2574391"/>
              <a:gd name="connsiteX183" fmla="*/ 3028325 w 5049473"/>
              <a:gd name="connsiteY183" fmla="*/ 929937 h 2574391"/>
              <a:gd name="connsiteX184" fmla="*/ 3131920 w 5049473"/>
              <a:gd name="connsiteY184" fmla="*/ 710680 h 2574391"/>
              <a:gd name="connsiteX185" fmla="*/ 2892435 w 5049473"/>
              <a:gd name="connsiteY185" fmla="*/ 652623 h 2574391"/>
              <a:gd name="connsiteX186" fmla="*/ 2976527 w 5049473"/>
              <a:gd name="connsiteY186" fmla="*/ 470741 h 2574391"/>
              <a:gd name="connsiteX187" fmla="*/ 2736950 w 5049473"/>
              <a:gd name="connsiteY187" fmla="*/ 453233 h 2574391"/>
              <a:gd name="connsiteX188" fmla="*/ 2725520 w 5049473"/>
              <a:gd name="connsiteY188" fmla="*/ 297023 h 2574391"/>
              <a:gd name="connsiteX189" fmla="*/ 2711006 w 5049473"/>
              <a:gd name="connsiteY189" fmla="*/ 238966 h 2574391"/>
              <a:gd name="connsiteX0" fmla="*/ 4779292 w 5049473"/>
              <a:gd name="connsiteY0" fmla="*/ 514738 h 2596612"/>
              <a:gd name="connsiteX1" fmla="*/ 4821292 w 5049473"/>
              <a:gd name="connsiteY1" fmla="*/ 565900 h 2596612"/>
              <a:gd name="connsiteX2" fmla="*/ 4891596 w 5049473"/>
              <a:gd name="connsiteY2" fmla="*/ 551023 h 2596612"/>
              <a:gd name="connsiteX3" fmla="*/ 4895406 w 5049473"/>
              <a:gd name="connsiteY3" fmla="*/ 471195 h 2596612"/>
              <a:gd name="connsiteX4" fmla="*/ 4843880 w 5049473"/>
              <a:gd name="connsiteY4" fmla="*/ 423479 h 2596612"/>
              <a:gd name="connsiteX5" fmla="*/ 4750263 w 5049473"/>
              <a:gd name="connsiteY5" fmla="*/ 427652 h 2596612"/>
              <a:gd name="connsiteX6" fmla="*/ 4684223 w 5049473"/>
              <a:gd name="connsiteY6" fmla="*/ 528435 h 2596612"/>
              <a:gd name="connsiteX7" fmla="*/ 4706720 w 5049473"/>
              <a:gd name="connsiteY7" fmla="*/ 674395 h 2596612"/>
              <a:gd name="connsiteX8" fmla="*/ 4801063 w 5049473"/>
              <a:gd name="connsiteY8" fmla="*/ 739709 h 2596612"/>
              <a:gd name="connsiteX9" fmla="*/ 4915000 w 5049473"/>
              <a:gd name="connsiteY9" fmla="*/ 721385 h 2596612"/>
              <a:gd name="connsiteX10" fmla="*/ 5038190 w 5049473"/>
              <a:gd name="connsiteY10" fmla="*/ 586946 h 2596612"/>
              <a:gd name="connsiteX11" fmla="*/ 5035106 w 5049473"/>
              <a:gd name="connsiteY11" fmla="*/ 445432 h 2596612"/>
              <a:gd name="connsiteX12" fmla="*/ 4960720 w 5049473"/>
              <a:gd name="connsiteY12" fmla="*/ 318795 h 2596612"/>
              <a:gd name="connsiteX13" fmla="*/ 4769676 w 5049473"/>
              <a:gd name="connsiteY13" fmla="*/ 166395 h 2596612"/>
              <a:gd name="connsiteX14" fmla="*/ 4568835 w 5049473"/>
              <a:gd name="connsiteY14" fmla="*/ 72052 h 2596612"/>
              <a:gd name="connsiteX15" fmla="*/ 4264035 w 5049473"/>
              <a:gd name="connsiteY15" fmla="*/ 6738 h 2596612"/>
              <a:gd name="connsiteX16" fmla="*/ 3939822 w 5049473"/>
              <a:gd name="connsiteY16" fmla="*/ 9550 h 2596612"/>
              <a:gd name="connsiteX17" fmla="*/ 3722380 w 5049473"/>
              <a:gd name="connsiteY17" fmla="*/ 72778 h 2596612"/>
              <a:gd name="connsiteX18" fmla="*/ 3547755 w 5049473"/>
              <a:gd name="connsiteY18" fmla="*/ 254932 h 2596612"/>
              <a:gd name="connsiteX19" fmla="*/ 3502035 w 5049473"/>
              <a:gd name="connsiteY19" fmla="*/ 427652 h 2596612"/>
              <a:gd name="connsiteX20" fmla="*/ 3501672 w 5049473"/>
              <a:gd name="connsiteY20" fmla="*/ 560095 h 2596612"/>
              <a:gd name="connsiteX21" fmla="*/ 3554649 w 5049473"/>
              <a:gd name="connsiteY21" fmla="*/ 674395 h 2596612"/>
              <a:gd name="connsiteX22" fmla="*/ 3638106 w 5049473"/>
              <a:gd name="connsiteY22" fmla="*/ 736806 h 2596612"/>
              <a:gd name="connsiteX23" fmla="*/ 3756397 w 5049473"/>
              <a:gd name="connsiteY23" fmla="*/ 759303 h 2596612"/>
              <a:gd name="connsiteX24" fmla="*/ 3886663 w 5049473"/>
              <a:gd name="connsiteY24" fmla="*/ 746966 h 2596612"/>
              <a:gd name="connsiteX25" fmla="*/ 3980643 w 5049473"/>
              <a:gd name="connsiteY25" fmla="*/ 665686 h 2596612"/>
              <a:gd name="connsiteX26" fmla="*/ 4000237 w 5049473"/>
              <a:gd name="connsiteY26" fmla="*/ 584043 h 2596612"/>
              <a:gd name="connsiteX27" fmla="*/ 3943450 w 5049473"/>
              <a:gd name="connsiteY27" fmla="*/ 487160 h 2596612"/>
              <a:gd name="connsiteX28" fmla="*/ 3866706 w 5049473"/>
              <a:gd name="connsiteY28" fmla="*/ 455229 h 2596612"/>
              <a:gd name="connsiteX29" fmla="*/ 3801120 w 5049473"/>
              <a:gd name="connsiteY29" fmla="*/ 466659 h 2596612"/>
              <a:gd name="connsiteX30" fmla="*/ 3763292 w 5049473"/>
              <a:gd name="connsiteY30" fmla="*/ 536509 h 2596612"/>
              <a:gd name="connsiteX31" fmla="*/ 3770005 w 5049473"/>
              <a:gd name="connsiteY31" fmla="*/ 633845 h 2596612"/>
              <a:gd name="connsiteX32" fmla="*/ 3681286 w 5049473"/>
              <a:gd name="connsiteY32" fmla="*/ 546669 h 2596612"/>
              <a:gd name="connsiteX33" fmla="*/ 3668949 w 5049473"/>
              <a:gd name="connsiteY33" fmla="*/ 442166 h 2596612"/>
              <a:gd name="connsiteX34" fmla="*/ 3724285 w 5049473"/>
              <a:gd name="connsiteY34" fmla="*/ 353992 h 2596612"/>
              <a:gd name="connsiteX35" fmla="*/ 3827427 w 5049473"/>
              <a:gd name="connsiteY35" fmla="*/ 318069 h 2596612"/>
              <a:gd name="connsiteX36" fmla="*/ 3959235 w 5049473"/>
              <a:gd name="connsiteY36" fmla="*/ 340566 h 2596612"/>
              <a:gd name="connsiteX37" fmla="*/ 4097120 w 5049473"/>
              <a:gd name="connsiteY37" fmla="*/ 485709 h 2596612"/>
              <a:gd name="connsiteX38" fmla="*/ 4111997 w 5049473"/>
              <a:gd name="connsiteY38" fmla="*/ 627586 h 2596612"/>
              <a:gd name="connsiteX39" fmla="*/ 4060835 w 5049473"/>
              <a:gd name="connsiteY39" fmla="*/ 775995 h 2596612"/>
              <a:gd name="connsiteX40" fmla="*/ 3946897 w 5049473"/>
              <a:gd name="connsiteY40" fmla="*/ 858000 h 2596612"/>
              <a:gd name="connsiteX41" fmla="*/ 3780255 w 5049473"/>
              <a:gd name="connsiteY41" fmla="*/ 892472 h 2596612"/>
              <a:gd name="connsiteX42" fmla="*/ 3567349 w 5049473"/>
              <a:gd name="connsiteY42" fmla="*/ 870338 h 2596612"/>
              <a:gd name="connsiteX43" fmla="*/ 3353626 w 5049473"/>
              <a:gd name="connsiteY43" fmla="*/ 705873 h 2596612"/>
              <a:gd name="connsiteX44" fmla="*/ 3189252 w 5049473"/>
              <a:gd name="connsiteY44" fmla="*/ 389915 h 2596612"/>
              <a:gd name="connsiteX45" fmla="*/ 3013629 w 5049473"/>
              <a:gd name="connsiteY45" fmla="*/ 211389 h 2596612"/>
              <a:gd name="connsiteX46" fmla="*/ 2684880 w 5049473"/>
              <a:gd name="connsiteY46" fmla="*/ 71326 h 2596612"/>
              <a:gd name="connsiteX47" fmla="*/ 2275577 w 5049473"/>
              <a:gd name="connsiteY47" fmla="*/ 28509 h 2596612"/>
              <a:gd name="connsiteX48" fmla="*/ 1745443 w 5049473"/>
              <a:gd name="connsiteY48" fmla="*/ 58626 h 2596612"/>
              <a:gd name="connsiteX49" fmla="*/ 1275906 w 5049473"/>
              <a:gd name="connsiteY49" fmla="*/ 154783 h 2596612"/>
              <a:gd name="connsiteX50" fmla="*/ 969292 w 5049473"/>
              <a:gd name="connsiteY50" fmla="*/ 267995 h 2596612"/>
              <a:gd name="connsiteX51" fmla="*/ 763189 w 5049473"/>
              <a:gd name="connsiteY51" fmla="*/ 427289 h 2596612"/>
              <a:gd name="connsiteX52" fmla="*/ 693520 w 5049473"/>
              <a:gd name="connsiteY52" fmla="*/ 507480 h 2596612"/>
              <a:gd name="connsiteX53" fmla="*/ 664492 w 5049473"/>
              <a:gd name="connsiteY53" fmla="*/ 551023 h 2596612"/>
              <a:gd name="connsiteX54" fmla="*/ 642720 w 5049473"/>
              <a:gd name="connsiteY54" fmla="*/ 616338 h 2596612"/>
              <a:gd name="connsiteX55" fmla="*/ 651792 w 5049473"/>
              <a:gd name="connsiteY55" fmla="*/ 747692 h 2596612"/>
              <a:gd name="connsiteX56" fmla="*/ 700052 w 5049473"/>
              <a:gd name="connsiteY56" fmla="*/ 811192 h 2596612"/>
              <a:gd name="connsiteX57" fmla="*/ 751577 w 5049473"/>
              <a:gd name="connsiteY57" fmla="*/ 811555 h 2596612"/>
              <a:gd name="connsiteX58" fmla="*/ 775889 w 5049473"/>
              <a:gd name="connsiteY58" fmla="*/ 755675 h 2596612"/>
              <a:gd name="connsiteX59" fmla="*/ 764640 w 5049473"/>
              <a:gd name="connsiteY59" fmla="*/ 686006 h 2596612"/>
              <a:gd name="connsiteX60" fmla="*/ 704769 w 5049473"/>
              <a:gd name="connsiteY60" fmla="*/ 651172 h 2596612"/>
              <a:gd name="connsiteX61" fmla="*/ 567246 w 5049473"/>
              <a:gd name="connsiteY61" fmla="*/ 645729 h 2596612"/>
              <a:gd name="connsiteX62" fmla="*/ 468549 w 5049473"/>
              <a:gd name="connsiteY62" fmla="*/ 688909 h 2596612"/>
              <a:gd name="connsiteX63" fmla="*/ 446777 w 5049473"/>
              <a:gd name="connsiteY63" fmla="*/ 761480 h 2596612"/>
              <a:gd name="connsiteX64" fmla="*/ 475806 w 5049473"/>
              <a:gd name="connsiteY64" fmla="*/ 855823 h 2596612"/>
              <a:gd name="connsiteX65" fmla="*/ 533863 w 5049473"/>
              <a:gd name="connsiteY65" fmla="*/ 848566 h 2596612"/>
              <a:gd name="connsiteX66" fmla="*/ 541120 w 5049473"/>
              <a:gd name="connsiteY66" fmla="*/ 826795 h 2596612"/>
              <a:gd name="connsiteX67" fmla="*/ 519349 w 5049473"/>
              <a:gd name="connsiteY67" fmla="*/ 746966 h 2596612"/>
              <a:gd name="connsiteX68" fmla="*/ 497577 w 5049473"/>
              <a:gd name="connsiteY68" fmla="*/ 732452 h 2596612"/>
              <a:gd name="connsiteX69" fmla="*/ 352435 w 5049473"/>
              <a:gd name="connsiteY69" fmla="*/ 739709 h 2596612"/>
              <a:gd name="connsiteX70" fmla="*/ 252286 w 5049473"/>
              <a:gd name="connsiteY70" fmla="*/ 797766 h 2596612"/>
              <a:gd name="connsiteX71" fmla="*/ 192777 w 5049473"/>
              <a:gd name="connsiteY71" fmla="*/ 899366 h 2596612"/>
              <a:gd name="connsiteX72" fmla="*/ 187335 w 5049473"/>
              <a:gd name="connsiteY72" fmla="*/ 1033260 h 2596612"/>
              <a:gd name="connsiteX73" fmla="*/ 218177 w 5049473"/>
              <a:gd name="connsiteY73" fmla="*/ 1077529 h 2596612"/>
              <a:gd name="connsiteX74" fmla="*/ 278049 w 5049473"/>
              <a:gd name="connsiteY74" fmla="*/ 1070272 h 2596612"/>
              <a:gd name="connsiteX75" fmla="*/ 297643 w 5049473"/>
              <a:gd name="connsiteY75" fmla="*/ 1029269 h 2596612"/>
              <a:gd name="connsiteX76" fmla="*/ 260995 w 5049473"/>
              <a:gd name="connsiteY76" fmla="*/ 964318 h 2596612"/>
              <a:gd name="connsiteX77" fmla="*/ 172095 w 5049473"/>
              <a:gd name="connsiteY77" fmla="*/ 958875 h 2596612"/>
              <a:gd name="connsiteX78" fmla="*/ 108957 w 5049473"/>
              <a:gd name="connsiteY78" fmla="*/ 1003143 h 2596612"/>
              <a:gd name="connsiteX79" fmla="*/ 54892 w 5049473"/>
              <a:gd name="connsiteY79" fmla="*/ 1073538 h 2596612"/>
              <a:gd name="connsiteX80" fmla="*/ 14252 w 5049473"/>
              <a:gd name="connsiteY80" fmla="*/ 1163526 h 2596612"/>
              <a:gd name="connsiteX81" fmla="*/ 20783 w 5049473"/>
              <a:gd name="connsiteY81" fmla="*/ 1268755 h 2596612"/>
              <a:gd name="connsiteX82" fmla="*/ 69406 w 5049473"/>
              <a:gd name="connsiteY82" fmla="*/ 1320280 h 2596612"/>
              <a:gd name="connsiteX83" fmla="*/ 112949 w 5049473"/>
              <a:gd name="connsiteY83" fmla="*/ 1349309 h 2596612"/>
              <a:gd name="connsiteX84" fmla="*/ 159032 w 5049473"/>
              <a:gd name="connsiteY84" fmla="*/ 1348583 h 2596612"/>
              <a:gd name="connsiteX85" fmla="*/ 217089 w 5049473"/>
              <a:gd name="connsiteY85" fmla="*/ 1323183 h 2596612"/>
              <a:gd name="connsiteX86" fmla="*/ 199672 w 5049473"/>
              <a:gd name="connsiteY86" fmla="*/ 1249886 h 2596612"/>
              <a:gd name="connsiteX87" fmla="*/ 124197 w 5049473"/>
              <a:gd name="connsiteY87" fmla="*/ 1242992 h 2596612"/>
              <a:gd name="connsiteX88" fmla="*/ 54892 w 5049473"/>
              <a:gd name="connsiteY88" fmla="*/ 1269480 h 2596612"/>
              <a:gd name="connsiteX89" fmla="*/ 33120 w 5049473"/>
              <a:gd name="connsiteY89" fmla="*/ 1305766 h 2596612"/>
              <a:gd name="connsiteX90" fmla="*/ 18606 w 5049473"/>
              <a:gd name="connsiteY90" fmla="*/ 1327538 h 2596612"/>
              <a:gd name="connsiteX91" fmla="*/ 4092 w 5049473"/>
              <a:gd name="connsiteY91" fmla="*/ 1386320 h 2596612"/>
              <a:gd name="connsiteX92" fmla="*/ 3729 w 5049473"/>
              <a:gd name="connsiteY92" fmla="*/ 1442926 h 2596612"/>
              <a:gd name="connsiteX93" fmla="*/ 47635 w 5049473"/>
              <a:gd name="connsiteY93" fmla="*/ 1501709 h 2596612"/>
              <a:gd name="connsiteX94" fmla="*/ 91177 w 5049473"/>
              <a:gd name="connsiteY94" fmla="*/ 1530738 h 2596612"/>
              <a:gd name="connsiteX95" fmla="*/ 127100 w 5049473"/>
              <a:gd name="connsiteY95" fmla="*/ 1575006 h 2596612"/>
              <a:gd name="connsiteX96" fmla="*/ 171006 w 5049473"/>
              <a:gd name="connsiteY96" fmla="*/ 1588795 h 2596612"/>
              <a:gd name="connsiteX97" fmla="*/ 228337 w 5049473"/>
              <a:gd name="connsiteY97" fmla="*/ 1568475 h 2596612"/>
              <a:gd name="connsiteX98" fmla="*/ 236683 w 5049473"/>
              <a:gd name="connsiteY98" fmla="*/ 1490460 h 2596612"/>
              <a:gd name="connsiteX99" fmla="*/ 157217 w 5049473"/>
              <a:gd name="connsiteY99" fmla="*/ 1472318 h 2596612"/>
              <a:gd name="connsiteX100" fmla="*/ 105692 w 5049473"/>
              <a:gd name="connsiteY100" fmla="*/ 1508966 h 2596612"/>
              <a:gd name="connsiteX101" fmla="*/ 105692 w 5049473"/>
              <a:gd name="connsiteY101" fmla="*/ 1704909 h 2596612"/>
              <a:gd name="connsiteX102" fmla="*/ 141615 w 5049473"/>
              <a:gd name="connsiteY102" fmla="*/ 1756072 h 2596612"/>
              <a:gd name="connsiteX103" fmla="*/ 192777 w 5049473"/>
              <a:gd name="connsiteY103" fmla="*/ 1799252 h 2596612"/>
              <a:gd name="connsiteX104" fmla="*/ 250835 w 5049473"/>
              <a:gd name="connsiteY104" fmla="*/ 1835538 h 2596612"/>
              <a:gd name="connsiteX105" fmla="*/ 359692 w 5049473"/>
              <a:gd name="connsiteY105" fmla="*/ 1828280 h 2596612"/>
              <a:gd name="connsiteX106" fmla="*/ 394163 w 5049473"/>
              <a:gd name="connsiteY106" fmla="*/ 1803243 h 2596612"/>
              <a:gd name="connsiteX107" fmla="*/ 410492 w 5049473"/>
              <a:gd name="connsiteY107" fmla="*/ 1704909 h 2596612"/>
              <a:gd name="connsiteX108" fmla="*/ 366949 w 5049473"/>
              <a:gd name="connsiteY108" fmla="*/ 1690395 h 2596612"/>
              <a:gd name="connsiteX109" fmla="*/ 316149 w 5049473"/>
              <a:gd name="connsiteY109" fmla="*/ 1697652 h 2596612"/>
              <a:gd name="connsiteX110" fmla="*/ 279863 w 5049473"/>
              <a:gd name="connsiteY110" fmla="*/ 1726680 h 2596612"/>
              <a:gd name="connsiteX111" fmla="*/ 265349 w 5049473"/>
              <a:gd name="connsiteY111" fmla="*/ 1791995 h 2596612"/>
              <a:gd name="connsiteX112" fmla="*/ 276235 w 5049473"/>
              <a:gd name="connsiteY112" fmla="*/ 1945846 h 2596612"/>
              <a:gd name="connsiteX113" fmla="*/ 331026 w 5049473"/>
              <a:gd name="connsiteY113" fmla="*/ 1991203 h 2596612"/>
              <a:gd name="connsiteX114" fmla="*/ 417749 w 5049473"/>
              <a:gd name="connsiteY114" fmla="*/ 2009709 h 2596612"/>
              <a:gd name="connsiteX115" fmla="*/ 526606 w 5049473"/>
              <a:gd name="connsiteY115" fmla="*/ 2002452 h 2596612"/>
              <a:gd name="connsiteX116" fmla="*/ 555635 w 5049473"/>
              <a:gd name="connsiteY116" fmla="*/ 1980680 h 2596612"/>
              <a:gd name="connsiteX117" fmla="*/ 599177 w 5049473"/>
              <a:gd name="connsiteY117" fmla="*/ 1951652 h 2596612"/>
              <a:gd name="connsiteX118" fmla="*/ 628206 w 5049473"/>
              <a:gd name="connsiteY118" fmla="*/ 1908109 h 2596612"/>
              <a:gd name="connsiteX119" fmla="*/ 613692 w 5049473"/>
              <a:gd name="connsiteY119" fmla="*/ 1842795 h 2596612"/>
              <a:gd name="connsiteX120" fmla="*/ 570149 w 5049473"/>
              <a:gd name="connsiteY120" fmla="*/ 1799252 h 2596612"/>
              <a:gd name="connsiteX121" fmla="*/ 528057 w 5049473"/>
              <a:gd name="connsiteY121" fmla="*/ 1807235 h 2596612"/>
              <a:gd name="connsiteX122" fmla="*/ 481249 w 5049473"/>
              <a:gd name="connsiteY122" fmla="*/ 1905206 h 2596612"/>
              <a:gd name="connsiteX123" fmla="*/ 555635 w 5049473"/>
              <a:gd name="connsiteY123" fmla="*/ 2002452 h 2596612"/>
              <a:gd name="connsiteX124" fmla="*/ 570149 w 5049473"/>
              <a:gd name="connsiteY124" fmla="*/ 2024223 h 2596612"/>
              <a:gd name="connsiteX125" fmla="*/ 700777 w 5049473"/>
              <a:gd name="connsiteY125" fmla="*/ 2075023 h 2596612"/>
              <a:gd name="connsiteX126" fmla="*/ 969292 w 5049473"/>
              <a:gd name="connsiteY126" fmla="*/ 2154852 h 2596612"/>
              <a:gd name="connsiteX127" fmla="*/ 1110534 w 5049473"/>
              <a:gd name="connsiteY127" fmla="*/ 2153673 h 2596612"/>
              <a:gd name="connsiteX128" fmla="*/ 1259033 w 5049473"/>
              <a:gd name="connsiteY128" fmla="*/ 2060237 h 2596612"/>
              <a:gd name="connsiteX129" fmla="*/ 1331514 w 5049473"/>
              <a:gd name="connsiteY129" fmla="*/ 1952559 h 2596612"/>
              <a:gd name="connsiteX130" fmla="*/ 1291418 w 5049473"/>
              <a:gd name="connsiteY130" fmla="*/ 1838440 h 2596612"/>
              <a:gd name="connsiteX131" fmla="*/ 1219482 w 5049473"/>
              <a:gd name="connsiteY131" fmla="*/ 1811498 h 2596612"/>
              <a:gd name="connsiteX132" fmla="*/ 1146820 w 5049473"/>
              <a:gd name="connsiteY132" fmla="*/ 1832272 h 2596612"/>
              <a:gd name="connsiteX133" fmla="*/ 1107177 w 5049473"/>
              <a:gd name="connsiteY133" fmla="*/ 1900852 h 2596612"/>
              <a:gd name="connsiteX134" fmla="*/ 1123506 w 5049473"/>
              <a:gd name="connsiteY134" fmla="*/ 2009709 h 2596612"/>
              <a:gd name="connsiteX135" fmla="*/ 1016282 w 5049473"/>
              <a:gd name="connsiteY135" fmla="*/ 1975782 h 2596612"/>
              <a:gd name="connsiteX136" fmla="*/ 1000679 w 5049473"/>
              <a:gd name="connsiteY136" fmla="*/ 1844972 h 2596612"/>
              <a:gd name="connsiteX137" fmla="*/ 1108629 w 5049473"/>
              <a:gd name="connsiteY137" fmla="*/ 1717337 h 2596612"/>
              <a:gd name="connsiteX138" fmla="*/ 1230549 w 5049473"/>
              <a:gd name="connsiteY138" fmla="*/ 1697652 h 2596612"/>
              <a:gd name="connsiteX139" fmla="*/ 1339406 w 5049473"/>
              <a:gd name="connsiteY139" fmla="*/ 1704909 h 2596612"/>
              <a:gd name="connsiteX140" fmla="*/ 1426492 w 5049473"/>
              <a:gd name="connsiteY140" fmla="*/ 1748452 h 2596612"/>
              <a:gd name="connsiteX141" fmla="*/ 1502692 w 5049473"/>
              <a:gd name="connsiteY141" fmla="*/ 1858760 h 2596612"/>
              <a:gd name="connsiteX142" fmla="*/ 1503417 w 5049473"/>
              <a:gd name="connsiteY142" fmla="*/ 1976326 h 2596612"/>
              <a:gd name="connsiteX143" fmla="*/ 1463866 w 5049473"/>
              <a:gd name="connsiteY143" fmla="*/ 2053615 h 2596612"/>
              <a:gd name="connsiteX144" fmla="*/ 1408530 w 5049473"/>
              <a:gd name="connsiteY144" fmla="*/ 2161746 h 2596612"/>
              <a:gd name="connsiteX145" fmla="*/ 1393200 w 5049473"/>
              <a:gd name="connsiteY145" fmla="*/ 2292375 h 2596612"/>
              <a:gd name="connsiteX146" fmla="*/ 1460510 w 5049473"/>
              <a:gd name="connsiteY146" fmla="*/ 2419828 h 2596612"/>
              <a:gd name="connsiteX147" fmla="*/ 1659809 w 5049473"/>
              <a:gd name="connsiteY147" fmla="*/ 2511813 h 2596612"/>
              <a:gd name="connsiteX148" fmla="*/ 1872352 w 5049473"/>
              <a:gd name="connsiteY148" fmla="*/ 2453937 h 2596612"/>
              <a:gd name="connsiteX149" fmla="*/ 1989192 w 5049473"/>
              <a:gd name="connsiteY149" fmla="*/ 2304621 h 2596612"/>
              <a:gd name="connsiteX150" fmla="*/ 2043349 w 5049473"/>
              <a:gd name="connsiteY150" fmla="*/ 2118566 h 2596612"/>
              <a:gd name="connsiteX151" fmla="*/ 2102495 w 5049473"/>
              <a:gd name="connsiteY151" fmla="*/ 1994469 h 2596612"/>
              <a:gd name="connsiteX152" fmla="*/ 2221512 w 5049473"/>
              <a:gd name="connsiteY152" fmla="*/ 1885975 h 2596612"/>
              <a:gd name="connsiteX153" fmla="*/ 2333362 w 5049473"/>
              <a:gd name="connsiteY153" fmla="*/ 1873365 h 2596612"/>
              <a:gd name="connsiteX154" fmla="*/ 2431334 w 5049473"/>
              <a:gd name="connsiteY154" fmla="*/ 1907293 h 2596612"/>
              <a:gd name="connsiteX155" fmla="*/ 2493292 w 5049473"/>
              <a:gd name="connsiteY155" fmla="*/ 1980680 h 2596612"/>
              <a:gd name="connsiteX156" fmla="*/ 2533387 w 5049473"/>
              <a:gd name="connsiteY156" fmla="*/ 2070850 h 2596612"/>
              <a:gd name="connsiteX157" fmla="*/ 2542550 w 5049473"/>
              <a:gd name="connsiteY157" fmla="*/ 2186783 h 2596612"/>
              <a:gd name="connsiteX158" fmla="*/ 2476600 w 5049473"/>
              <a:gd name="connsiteY158" fmla="*/ 2276772 h 2596612"/>
              <a:gd name="connsiteX159" fmla="*/ 2332092 w 5049473"/>
              <a:gd name="connsiteY159" fmla="*/ 2284845 h 2596612"/>
              <a:gd name="connsiteX160" fmla="*/ 2435144 w 5049473"/>
              <a:gd name="connsiteY160" fmla="*/ 2156666 h 2596612"/>
              <a:gd name="connsiteX161" fmla="*/ 2379899 w 5049473"/>
              <a:gd name="connsiteY161" fmla="*/ 2052435 h 2596612"/>
              <a:gd name="connsiteX162" fmla="*/ 2275577 w 5049473"/>
              <a:gd name="connsiteY162" fmla="*/ 2024223 h 2596612"/>
              <a:gd name="connsiteX163" fmla="*/ 2165541 w 5049473"/>
              <a:gd name="connsiteY163" fmla="*/ 2126186 h 2596612"/>
              <a:gd name="connsiteX164" fmla="*/ 2130435 w 5049473"/>
              <a:gd name="connsiteY164" fmla="*/ 2358052 h 2596612"/>
              <a:gd name="connsiteX165" fmla="*/ 2209265 w 5049473"/>
              <a:gd name="connsiteY165" fmla="*/ 2471898 h 2596612"/>
              <a:gd name="connsiteX166" fmla="*/ 2319120 w 5049473"/>
              <a:gd name="connsiteY166" fmla="*/ 2539480 h 2596612"/>
              <a:gd name="connsiteX167" fmla="*/ 2568857 w 5049473"/>
              <a:gd name="connsiteY167" fmla="*/ 2595542 h 2596612"/>
              <a:gd name="connsiteX168" fmla="*/ 2587635 w 5049473"/>
              <a:gd name="connsiteY168" fmla="*/ 2488680 h 2596612"/>
              <a:gd name="connsiteX169" fmla="*/ 2594892 w 5049473"/>
              <a:gd name="connsiteY169" fmla="*/ 2416109 h 2596612"/>
              <a:gd name="connsiteX170" fmla="*/ 2790835 w 5049473"/>
              <a:gd name="connsiteY170" fmla="*/ 2459652 h 2596612"/>
              <a:gd name="connsiteX171" fmla="*/ 2767612 w 5049473"/>
              <a:gd name="connsiteY171" fmla="*/ 2272145 h 2596612"/>
              <a:gd name="connsiteX172" fmla="*/ 2980246 w 5049473"/>
              <a:gd name="connsiteY172" fmla="*/ 2288837 h 2596612"/>
              <a:gd name="connsiteX173" fmla="*/ 2916474 w 5049473"/>
              <a:gd name="connsiteY173" fmla="*/ 2071576 h 2596612"/>
              <a:gd name="connsiteX174" fmla="*/ 3146435 w 5049473"/>
              <a:gd name="connsiteY174" fmla="*/ 2045995 h 2596612"/>
              <a:gd name="connsiteX175" fmla="*/ 3023063 w 5049473"/>
              <a:gd name="connsiteY175" fmla="*/ 1850052 h 2596612"/>
              <a:gd name="connsiteX176" fmla="*/ 3251300 w 5049473"/>
              <a:gd name="connsiteY176" fmla="*/ 1833179 h 2596612"/>
              <a:gd name="connsiteX177" fmla="*/ 3091099 w 5049473"/>
              <a:gd name="connsiteY177" fmla="*/ 1654109 h 2596612"/>
              <a:gd name="connsiteX178" fmla="*/ 3298835 w 5049473"/>
              <a:gd name="connsiteY178" fmla="*/ 1574280 h 2596612"/>
              <a:gd name="connsiteX179" fmla="*/ 3119402 w 5049473"/>
              <a:gd name="connsiteY179" fmla="*/ 1427233 h 2596612"/>
              <a:gd name="connsiteX180" fmla="*/ 3313349 w 5049473"/>
              <a:gd name="connsiteY180" fmla="*/ 1269480 h 2596612"/>
              <a:gd name="connsiteX181" fmla="*/ 3097993 w 5049473"/>
              <a:gd name="connsiteY181" fmla="*/ 1179401 h 2596612"/>
              <a:gd name="connsiteX182" fmla="*/ 3255292 w 5049473"/>
              <a:gd name="connsiteY182" fmla="*/ 1000966 h 2596612"/>
              <a:gd name="connsiteX183" fmla="*/ 3028325 w 5049473"/>
              <a:gd name="connsiteY183" fmla="*/ 929937 h 2596612"/>
              <a:gd name="connsiteX184" fmla="*/ 3131920 w 5049473"/>
              <a:gd name="connsiteY184" fmla="*/ 710680 h 2596612"/>
              <a:gd name="connsiteX185" fmla="*/ 2892435 w 5049473"/>
              <a:gd name="connsiteY185" fmla="*/ 652623 h 2596612"/>
              <a:gd name="connsiteX186" fmla="*/ 2976527 w 5049473"/>
              <a:gd name="connsiteY186" fmla="*/ 470741 h 2596612"/>
              <a:gd name="connsiteX187" fmla="*/ 2736950 w 5049473"/>
              <a:gd name="connsiteY187" fmla="*/ 453233 h 2596612"/>
              <a:gd name="connsiteX188" fmla="*/ 2725520 w 5049473"/>
              <a:gd name="connsiteY188" fmla="*/ 297023 h 2596612"/>
              <a:gd name="connsiteX189" fmla="*/ 2711006 w 5049473"/>
              <a:gd name="connsiteY189" fmla="*/ 238966 h 2596612"/>
              <a:gd name="connsiteX0" fmla="*/ 4779292 w 5049473"/>
              <a:gd name="connsiteY0" fmla="*/ 514738 h 2600003"/>
              <a:gd name="connsiteX1" fmla="*/ 4821292 w 5049473"/>
              <a:gd name="connsiteY1" fmla="*/ 565900 h 2600003"/>
              <a:gd name="connsiteX2" fmla="*/ 4891596 w 5049473"/>
              <a:gd name="connsiteY2" fmla="*/ 551023 h 2600003"/>
              <a:gd name="connsiteX3" fmla="*/ 4895406 w 5049473"/>
              <a:gd name="connsiteY3" fmla="*/ 471195 h 2600003"/>
              <a:gd name="connsiteX4" fmla="*/ 4843880 w 5049473"/>
              <a:gd name="connsiteY4" fmla="*/ 423479 h 2600003"/>
              <a:gd name="connsiteX5" fmla="*/ 4750263 w 5049473"/>
              <a:gd name="connsiteY5" fmla="*/ 427652 h 2600003"/>
              <a:gd name="connsiteX6" fmla="*/ 4684223 w 5049473"/>
              <a:gd name="connsiteY6" fmla="*/ 528435 h 2600003"/>
              <a:gd name="connsiteX7" fmla="*/ 4706720 w 5049473"/>
              <a:gd name="connsiteY7" fmla="*/ 674395 h 2600003"/>
              <a:gd name="connsiteX8" fmla="*/ 4801063 w 5049473"/>
              <a:gd name="connsiteY8" fmla="*/ 739709 h 2600003"/>
              <a:gd name="connsiteX9" fmla="*/ 4915000 w 5049473"/>
              <a:gd name="connsiteY9" fmla="*/ 721385 h 2600003"/>
              <a:gd name="connsiteX10" fmla="*/ 5038190 w 5049473"/>
              <a:gd name="connsiteY10" fmla="*/ 586946 h 2600003"/>
              <a:gd name="connsiteX11" fmla="*/ 5035106 w 5049473"/>
              <a:gd name="connsiteY11" fmla="*/ 445432 h 2600003"/>
              <a:gd name="connsiteX12" fmla="*/ 4960720 w 5049473"/>
              <a:gd name="connsiteY12" fmla="*/ 318795 h 2600003"/>
              <a:gd name="connsiteX13" fmla="*/ 4769676 w 5049473"/>
              <a:gd name="connsiteY13" fmla="*/ 166395 h 2600003"/>
              <a:gd name="connsiteX14" fmla="*/ 4568835 w 5049473"/>
              <a:gd name="connsiteY14" fmla="*/ 72052 h 2600003"/>
              <a:gd name="connsiteX15" fmla="*/ 4264035 w 5049473"/>
              <a:gd name="connsiteY15" fmla="*/ 6738 h 2600003"/>
              <a:gd name="connsiteX16" fmla="*/ 3939822 w 5049473"/>
              <a:gd name="connsiteY16" fmla="*/ 9550 h 2600003"/>
              <a:gd name="connsiteX17" fmla="*/ 3722380 w 5049473"/>
              <a:gd name="connsiteY17" fmla="*/ 72778 h 2600003"/>
              <a:gd name="connsiteX18" fmla="*/ 3547755 w 5049473"/>
              <a:gd name="connsiteY18" fmla="*/ 254932 h 2600003"/>
              <a:gd name="connsiteX19" fmla="*/ 3502035 w 5049473"/>
              <a:gd name="connsiteY19" fmla="*/ 427652 h 2600003"/>
              <a:gd name="connsiteX20" fmla="*/ 3501672 w 5049473"/>
              <a:gd name="connsiteY20" fmla="*/ 560095 h 2600003"/>
              <a:gd name="connsiteX21" fmla="*/ 3554649 w 5049473"/>
              <a:gd name="connsiteY21" fmla="*/ 674395 h 2600003"/>
              <a:gd name="connsiteX22" fmla="*/ 3638106 w 5049473"/>
              <a:gd name="connsiteY22" fmla="*/ 736806 h 2600003"/>
              <a:gd name="connsiteX23" fmla="*/ 3756397 w 5049473"/>
              <a:gd name="connsiteY23" fmla="*/ 759303 h 2600003"/>
              <a:gd name="connsiteX24" fmla="*/ 3886663 w 5049473"/>
              <a:gd name="connsiteY24" fmla="*/ 746966 h 2600003"/>
              <a:gd name="connsiteX25" fmla="*/ 3980643 w 5049473"/>
              <a:gd name="connsiteY25" fmla="*/ 665686 h 2600003"/>
              <a:gd name="connsiteX26" fmla="*/ 4000237 w 5049473"/>
              <a:gd name="connsiteY26" fmla="*/ 584043 h 2600003"/>
              <a:gd name="connsiteX27" fmla="*/ 3943450 w 5049473"/>
              <a:gd name="connsiteY27" fmla="*/ 487160 h 2600003"/>
              <a:gd name="connsiteX28" fmla="*/ 3866706 w 5049473"/>
              <a:gd name="connsiteY28" fmla="*/ 455229 h 2600003"/>
              <a:gd name="connsiteX29" fmla="*/ 3801120 w 5049473"/>
              <a:gd name="connsiteY29" fmla="*/ 466659 h 2600003"/>
              <a:gd name="connsiteX30" fmla="*/ 3763292 w 5049473"/>
              <a:gd name="connsiteY30" fmla="*/ 536509 h 2600003"/>
              <a:gd name="connsiteX31" fmla="*/ 3770005 w 5049473"/>
              <a:gd name="connsiteY31" fmla="*/ 633845 h 2600003"/>
              <a:gd name="connsiteX32" fmla="*/ 3681286 w 5049473"/>
              <a:gd name="connsiteY32" fmla="*/ 546669 h 2600003"/>
              <a:gd name="connsiteX33" fmla="*/ 3668949 w 5049473"/>
              <a:gd name="connsiteY33" fmla="*/ 442166 h 2600003"/>
              <a:gd name="connsiteX34" fmla="*/ 3724285 w 5049473"/>
              <a:gd name="connsiteY34" fmla="*/ 353992 h 2600003"/>
              <a:gd name="connsiteX35" fmla="*/ 3827427 w 5049473"/>
              <a:gd name="connsiteY35" fmla="*/ 318069 h 2600003"/>
              <a:gd name="connsiteX36" fmla="*/ 3959235 w 5049473"/>
              <a:gd name="connsiteY36" fmla="*/ 340566 h 2600003"/>
              <a:gd name="connsiteX37" fmla="*/ 4097120 w 5049473"/>
              <a:gd name="connsiteY37" fmla="*/ 485709 h 2600003"/>
              <a:gd name="connsiteX38" fmla="*/ 4111997 w 5049473"/>
              <a:gd name="connsiteY38" fmla="*/ 627586 h 2600003"/>
              <a:gd name="connsiteX39" fmla="*/ 4060835 w 5049473"/>
              <a:gd name="connsiteY39" fmla="*/ 775995 h 2600003"/>
              <a:gd name="connsiteX40" fmla="*/ 3946897 w 5049473"/>
              <a:gd name="connsiteY40" fmla="*/ 858000 h 2600003"/>
              <a:gd name="connsiteX41" fmla="*/ 3780255 w 5049473"/>
              <a:gd name="connsiteY41" fmla="*/ 892472 h 2600003"/>
              <a:gd name="connsiteX42" fmla="*/ 3567349 w 5049473"/>
              <a:gd name="connsiteY42" fmla="*/ 870338 h 2600003"/>
              <a:gd name="connsiteX43" fmla="*/ 3353626 w 5049473"/>
              <a:gd name="connsiteY43" fmla="*/ 705873 h 2600003"/>
              <a:gd name="connsiteX44" fmla="*/ 3189252 w 5049473"/>
              <a:gd name="connsiteY44" fmla="*/ 389915 h 2600003"/>
              <a:gd name="connsiteX45" fmla="*/ 3013629 w 5049473"/>
              <a:gd name="connsiteY45" fmla="*/ 211389 h 2600003"/>
              <a:gd name="connsiteX46" fmla="*/ 2684880 w 5049473"/>
              <a:gd name="connsiteY46" fmla="*/ 71326 h 2600003"/>
              <a:gd name="connsiteX47" fmla="*/ 2275577 w 5049473"/>
              <a:gd name="connsiteY47" fmla="*/ 28509 h 2600003"/>
              <a:gd name="connsiteX48" fmla="*/ 1745443 w 5049473"/>
              <a:gd name="connsiteY48" fmla="*/ 58626 h 2600003"/>
              <a:gd name="connsiteX49" fmla="*/ 1275906 w 5049473"/>
              <a:gd name="connsiteY49" fmla="*/ 154783 h 2600003"/>
              <a:gd name="connsiteX50" fmla="*/ 969292 w 5049473"/>
              <a:gd name="connsiteY50" fmla="*/ 267995 h 2600003"/>
              <a:gd name="connsiteX51" fmla="*/ 763189 w 5049473"/>
              <a:gd name="connsiteY51" fmla="*/ 427289 h 2600003"/>
              <a:gd name="connsiteX52" fmla="*/ 693520 w 5049473"/>
              <a:gd name="connsiteY52" fmla="*/ 507480 h 2600003"/>
              <a:gd name="connsiteX53" fmla="*/ 664492 w 5049473"/>
              <a:gd name="connsiteY53" fmla="*/ 551023 h 2600003"/>
              <a:gd name="connsiteX54" fmla="*/ 642720 w 5049473"/>
              <a:gd name="connsiteY54" fmla="*/ 616338 h 2600003"/>
              <a:gd name="connsiteX55" fmla="*/ 651792 w 5049473"/>
              <a:gd name="connsiteY55" fmla="*/ 747692 h 2600003"/>
              <a:gd name="connsiteX56" fmla="*/ 700052 w 5049473"/>
              <a:gd name="connsiteY56" fmla="*/ 811192 h 2600003"/>
              <a:gd name="connsiteX57" fmla="*/ 751577 w 5049473"/>
              <a:gd name="connsiteY57" fmla="*/ 811555 h 2600003"/>
              <a:gd name="connsiteX58" fmla="*/ 775889 w 5049473"/>
              <a:gd name="connsiteY58" fmla="*/ 755675 h 2600003"/>
              <a:gd name="connsiteX59" fmla="*/ 764640 w 5049473"/>
              <a:gd name="connsiteY59" fmla="*/ 686006 h 2600003"/>
              <a:gd name="connsiteX60" fmla="*/ 704769 w 5049473"/>
              <a:gd name="connsiteY60" fmla="*/ 651172 h 2600003"/>
              <a:gd name="connsiteX61" fmla="*/ 567246 w 5049473"/>
              <a:gd name="connsiteY61" fmla="*/ 645729 h 2600003"/>
              <a:gd name="connsiteX62" fmla="*/ 468549 w 5049473"/>
              <a:gd name="connsiteY62" fmla="*/ 688909 h 2600003"/>
              <a:gd name="connsiteX63" fmla="*/ 446777 w 5049473"/>
              <a:gd name="connsiteY63" fmla="*/ 761480 h 2600003"/>
              <a:gd name="connsiteX64" fmla="*/ 475806 w 5049473"/>
              <a:gd name="connsiteY64" fmla="*/ 855823 h 2600003"/>
              <a:gd name="connsiteX65" fmla="*/ 533863 w 5049473"/>
              <a:gd name="connsiteY65" fmla="*/ 848566 h 2600003"/>
              <a:gd name="connsiteX66" fmla="*/ 541120 w 5049473"/>
              <a:gd name="connsiteY66" fmla="*/ 826795 h 2600003"/>
              <a:gd name="connsiteX67" fmla="*/ 519349 w 5049473"/>
              <a:gd name="connsiteY67" fmla="*/ 746966 h 2600003"/>
              <a:gd name="connsiteX68" fmla="*/ 497577 w 5049473"/>
              <a:gd name="connsiteY68" fmla="*/ 732452 h 2600003"/>
              <a:gd name="connsiteX69" fmla="*/ 352435 w 5049473"/>
              <a:gd name="connsiteY69" fmla="*/ 739709 h 2600003"/>
              <a:gd name="connsiteX70" fmla="*/ 252286 w 5049473"/>
              <a:gd name="connsiteY70" fmla="*/ 797766 h 2600003"/>
              <a:gd name="connsiteX71" fmla="*/ 192777 w 5049473"/>
              <a:gd name="connsiteY71" fmla="*/ 899366 h 2600003"/>
              <a:gd name="connsiteX72" fmla="*/ 187335 w 5049473"/>
              <a:gd name="connsiteY72" fmla="*/ 1033260 h 2600003"/>
              <a:gd name="connsiteX73" fmla="*/ 218177 w 5049473"/>
              <a:gd name="connsiteY73" fmla="*/ 1077529 h 2600003"/>
              <a:gd name="connsiteX74" fmla="*/ 278049 w 5049473"/>
              <a:gd name="connsiteY74" fmla="*/ 1070272 h 2600003"/>
              <a:gd name="connsiteX75" fmla="*/ 297643 w 5049473"/>
              <a:gd name="connsiteY75" fmla="*/ 1029269 h 2600003"/>
              <a:gd name="connsiteX76" fmla="*/ 260995 w 5049473"/>
              <a:gd name="connsiteY76" fmla="*/ 964318 h 2600003"/>
              <a:gd name="connsiteX77" fmla="*/ 172095 w 5049473"/>
              <a:gd name="connsiteY77" fmla="*/ 958875 h 2600003"/>
              <a:gd name="connsiteX78" fmla="*/ 108957 w 5049473"/>
              <a:gd name="connsiteY78" fmla="*/ 1003143 h 2600003"/>
              <a:gd name="connsiteX79" fmla="*/ 54892 w 5049473"/>
              <a:gd name="connsiteY79" fmla="*/ 1073538 h 2600003"/>
              <a:gd name="connsiteX80" fmla="*/ 14252 w 5049473"/>
              <a:gd name="connsiteY80" fmla="*/ 1163526 h 2600003"/>
              <a:gd name="connsiteX81" fmla="*/ 20783 w 5049473"/>
              <a:gd name="connsiteY81" fmla="*/ 1268755 h 2600003"/>
              <a:gd name="connsiteX82" fmla="*/ 69406 w 5049473"/>
              <a:gd name="connsiteY82" fmla="*/ 1320280 h 2600003"/>
              <a:gd name="connsiteX83" fmla="*/ 112949 w 5049473"/>
              <a:gd name="connsiteY83" fmla="*/ 1349309 h 2600003"/>
              <a:gd name="connsiteX84" fmla="*/ 159032 w 5049473"/>
              <a:gd name="connsiteY84" fmla="*/ 1348583 h 2600003"/>
              <a:gd name="connsiteX85" fmla="*/ 217089 w 5049473"/>
              <a:gd name="connsiteY85" fmla="*/ 1323183 h 2600003"/>
              <a:gd name="connsiteX86" fmla="*/ 199672 w 5049473"/>
              <a:gd name="connsiteY86" fmla="*/ 1249886 h 2600003"/>
              <a:gd name="connsiteX87" fmla="*/ 124197 w 5049473"/>
              <a:gd name="connsiteY87" fmla="*/ 1242992 h 2600003"/>
              <a:gd name="connsiteX88" fmla="*/ 54892 w 5049473"/>
              <a:gd name="connsiteY88" fmla="*/ 1269480 h 2600003"/>
              <a:gd name="connsiteX89" fmla="*/ 33120 w 5049473"/>
              <a:gd name="connsiteY89" fmla="*/ 1305766 h 2600003"/>
              <a:gd name="connsiteX90" fmla="*/ 18606 w 5049473"/>
              <a:gd name="connsiteY90" fmla="*/ 1327538 h 2600003"/>
              <a:gd name="connsiteX91" fmla="*/ 4092 w 5049473"/>
              <a:gd name="connsiteY91" fmla="*/ 1386320 h 2600003"/>
              <a:gd name="connsiteX92" fmla="*/ 3729 w 5049473"/>
              <a:gd name="connsiteY92" fmla="*/ 1442926 h 2600003"/>
              <a:gd name="connsiteX93" fmla="*/ 47635 w 5049473"/>
              <a:gd name="connsiteY93" fmla="*/ 1501709 h 2600003"/>
              <a:gd name="connsiteX94" fmla="*/ 91177 w 5049473"/>
              <a:gd name="connsiteY94" fmla="*/ 1530738 h 2600003"/>
              <a:gd name="connsiteX95" fmla="*/ 127100 w 5049473"/>
              <a:gd name="connsiteY95" fmla="*/ 1575006 h 2600003"/>
              <a:gd name="connsiteX96" fmla="*/ 171006 w 5049473"/>
              <a:gd name="connsiteY96" fmla="*/ 1588795 h 2600003"/>
              <a:gd name="connsiteX97" fmla="*/ 228337 w 5049473"/>
              <a:gd name="connsiteY97" fmla="*/ 1568475 h 2600003"/>
              <a:gd name="connsiteX98" fmla="*/ 236683 w 5049473"/>
              <a:gd name="connsiteY98" fmla="*/ 1490460 h 2600003"/>
              <a:gd name="connsiteX99" fmla="*/ 157217 w 5049473"/>
              <a:gd name="connsiteY99" fmla="*/ 1472318 h 2600003"/>
              <a:gd name="connsiteX100" fmla="*/ 105692 w 5049473"/>
              <a:gd name="connsiteY100" fmla="*/ 1508966 h 2600003"/>
              <a:gd name="connsiteX101" fmla="*/ 105692 w 5049473"/>
              <a:gd name="connsiteY101" fmla="*/ 1704909 h 2600003"/>
              <a:gd name="connsiteX102" fmla="*/ 141615 w 5049473"/>
              <a:gd name="connsiteY102" fmla="*/ 1756072 h 2600003"/>
              <a:gd name="connsiteX103" fmla="*/ 192777 w 5049473"/>
              <a:gd name="connsiteY103" fmla="*/ 1799252 h 2600003"/>
              <a:gd name="connsiteX104" fmla="*/ 250835 w 5049473"/>
              <a:gd name="connsiteY104" fmla="*/ 1835538 h 2600003"/>
              <a:gd name="connsiteX105" fmla="*/ 359692 w 5049473"/>
              <a:gd name="connsiteY105" fmla="*/ 1828280 h 2600003"/>
              <a:gd name="connsiteX106" fmla="*/ 394163 w 5049473"/>
              <a:gd name="connsiteY106" fmla="*/ 1803243 h 2600003"/>
              <a:gd name="connsiteX107" fmla="*/ 410492 w 5049473"/>
              <a:gd name="connsiteY107" fmla="*/ 1704909 h 2600003"/>
              <a:gd name="connsiteX108" fmla="*/ 366949 w 5049473"/>
              <a:gd name="connsiteY108" fmla="*/ 1690395 h 2600003"/>
              <a:gd name="connsiteX109" fmla="*/ 316149 w 5049473"/>
              <a:gd name="connsiteY109" fmla="*/ 1697652 h 2600003"/>
              <a:gd name="connsiteX110" fmla="*/ 279863 w 5049473"/>
              <a:gd name="connsiteY110" fmla="*/ 1726680 h 2600003"/>
              <a:gd name="connsiteX111" fmla="*/ 265349 w 5049473"/>
              <a:gd name="connsiteY111" fmla="*/ 1791995 h 2600003"/>
              <a:gd name="connsiteX112" fmla="*/ 276235 w 5049473"/>
              <a:gd name="connsiteY112" fmla="*/ 1945846 h 2600003"/>
              <a:gd name="connsiteX113" fmla="*/ 331026 w 5049473"/>
              <a:gd name="connsiteY113" fmla="*/ 1991203 h 2600003"/>
              <a:gd name="connsiteX114" fmla="*/ 417749 w 5049473"/>
              <a:gd name="connsiteY114" fmla="*/ 2009709 h 2600003"/>
              <a:gd name="connsiteX115" fmla="*/ 526606 w 5049473"/>
              <a:gd name="connsiteY115" fmla="*/ 2002452 h 2600003"/>
              <a:gd name="connsiteX116" fmla="*/ 555635 w 5049473"/>
              <a:gd name="connsiteY116" fmla="*/ 1980680 h 2600003"/>
              <a:gd name="connsiteX117" fmla="*/ 599177 w 5049473"/>
              <a:gd name="connsiteY117" fmla="*/ 1951652 h 2600003"/>
              <a:gd name="connsiteX118" fmla="*/ 628206 w 5049473"/>
              <a:gd name="connsiteY118" fmla="*/ 1908109 h 2600003"/>
              <a:gd name="connsiteX119" fmla="*/ 613692 w 5049473"/>
              <a:gd name="connsiteY119" fmla="*/ 1842795 h 2600003"/>
              <a:gd name="connsiteX120" fmla="*/ 570149 w 5049473"/>
              <a:gd name="connsiteY120" fmla="*/ 1799252 h 2600003"/>
              <a:gd name="connsiteX121" fmla="*/ 528057 w 5049473"/>
              <a:gd name="connsiteY121" fmla="*/ 1807235 h 2600003"/>
              <a:gd name="connsiteX122" fmla="*/ 481249 w 5049473"/>
              <a:gd name="connsiteY122" fmla="*/ 1905206 h 2600003"/>
              <a:gd name="connsiteX123" fmla="*/ 555635 w 5049473"/>
              <a:gd name="connsiteY123" fmla="*/ 2002452 h 2600003"/>
              <a:gd name="connsiteX124" fmla="*/ 570149 w 5049473"/>
              <a:gd name="connsiteY124" fmla="*/ 2024223 h 2600003"/>
              <a:gd name="connsiteX125" fmla="*/ 700777 w 5049473"/>
              <a:gd name="connsiteY125" fmla="*/ 2075023 h 2600003"/>
              <a:gd name="connsiteX126" fmla="*/ 969292 w 5049473"/>
              <a:gd name="connsiteY126" fmla="*/ 2154852 h 2600003"/>
              <a:gd name="connsiteX127" fmla="*/ 1110534 w 5049473"/>
              <a:gd name="connsiteY127" fmla="*/ 2153673 h 2600003"/>
              <a:gd name="connsiteX128" fmla="*/ 1259033 w 5049473"/>
              <a:gd name="connsiteY128" fmla="*/ 2060237 h 2600003"/>
              <a:gd name="connsiteX129" fmla="*/ 1331514 w 5049473"/>
              <a:gd name="connsiteY129" fmla="*/ 1952559 h 2600003"/>
              <a:gd name="connsiteX130" fmla="*/ 1291418 w 5049473"/>
              <a:gd name="connsiteY130" fmla="*/ 1838440 h 2600003"/>
              <a:gd name="connsiteX131" fmla="*/ 1219482 w 5049473"/>
              <a:gd name="connsiteY131" fmla="*/ 1811498 h 2600003"/>
              <a:gd name="connsiteX132" fmla="*/ 1146820 w 5049473"/>
              <a:gd name="connsiteY132" fmla="*/ 1832272 h 2600003"/>
              <a:gd name="connsiteX133" fmla="*/ 1107177 w 5049473"/>
              <a:gd name="connsiteY133" fmla="*/ 1900852 h 2600003"/>
              <a:gd name="connsiteX134" fmla="*/ 1123506 w 5049473"/>
              <a:gd name="connsiteY134" fmla="*/ 2009709 h 2600003"/>
              <a:gd name="connsiteX135" fmla="*/ 1016282 w 5049473"/>
              <a:gd name="connsiteY135" fmla="*/ 1975782 h 2600003"/>
              <a:gd name="connsiteX136" fmla="*/ 1000679 w 5049473"/>
              <a:gd name="connsiteY136" fmla="*/ 1844972 h 2600003"/>
              <a:gd name="connsiteX137" fmla="*/ 1108629 w 5049473"/>
              <a:gd name="connsiteY137" fmla="*/ 1717337 h 2600003"/>
              <a:gd name="connsiteX138" fmla="*/ 1230549 w 5049473"/>
              <a:gd name="connsiteY138" fmla="*/ 1697652 h 2600003"/>
              <a:gd name="connsiteX139" fmla="*/ 1339406 w 5049473"/>
              <a:gd name="connsiteY139" fmla="*/ 1704909 h 2600003"/>
              <a:gd name="connsiteX140" fmla="*/ 1426492 w 5049473"/>
              <a:gd name="connsiteY140" fmla="*/ 1748452 h 2600003"/>
              <a:gd name="connsiteX141" fmla="*/ 1502692 w 5049473"/>
              <a:gd name="connsiteY141" fmla="*/ 1858760 h 2600003"/>
              <a:gd name="connsiteX142" fmla="*/ 1503417 w 5049473"/>
              <a:gd name="connsiteY142" fmla="*/ 1976326 h 2600003"/>
              <a:gd name="connsiteX143" fmla="*/ 1463866 w 5049473"/>
              <a:gd name="connsiteY143" fmla="*/ 2053615 h 2600003"/>
              <a:gd name="connsiteX144" fmla="*/ 1408530 w 5049473"/>
              <a:gd name="connsiteY144" fmla="*/ 2161746 h 2600003"/>
              <a:gd name="connsiteX145" fmla="*/ 1393200 w 5049473"/>
              <a:gd name="connsiteY145" fmla="*/ 2292375 h 2600003"/>
              <a:gd name="connsiteX146" fmla="*/ 1460510 w 5049473"/>
              <a:gd name="connsiteY146" fmla="*/ 2419828 h 2600003"/>
              <a:gd name="connsiteX147" fmla="*/ 1659809 w 5049473"/>
              <a:gd name="connsiteY147" fmla="*/ 2511813 h 2600003"/>
              <a:gd name="connsiteX148" fmla="*/ 1872352 w 5049473"/>
              <a:gd name="connsiteY148" fmla="*/ 2453937 h 2600003"/>
              <a:gd name="connsiteX149" fmla="*/ 1989192 w 5049473"/>
              <a:gd name="connsiteY149" fmla="*/ 2304621 h 2600003"/>
              <a:gd name="connsiteX150" fmla="*/ 2043349 w 5049473"/>
              <a:gd name="connsiteY150" fmla="*/ 2118566 h 2600003"/>
              <a:gd name="connsiteX151" fmla="*/ 2102495 w 5049473"/>
              <a:gd name="connsiteY151" fmla="*/ 1994469 h 2600003"/>
              <a:gd name="connsiteX152" fmla="*/ 2221512 w 5049473"/>
              <a:gd name="connsiteY152" fmla="*/ 1885975 h 2600003"/>
              <a:gd name="connsiteX153" fmla="*/ 2333362 w 5049473"/>
              <a:gd name="connsiteY153" fmla="*/ 1873365 h 2600003"/>
              <a:gd name="connsiteX154" fmla="*/ 2431334 w 5049473"/>
              <a:gd name="connsiteY154" fmla="*/ 1907293 h 2600003"/>
              <a:gd name="connsiteX155" fmla="*/ 2493292 w 5049473"/>
              <a:gd name="connsiteY155" fmla="*/ 1980680 h 2600003"/>
              <a:gd name="connsiteX156" fmla="*/ 2533387 w 5049473"/>
              <a:gd name="connsiteY156" fmla="*/ 2070850 h 2600003"/>
              <a:gd name="connsiteX157" fmla="*/ 2542550 w 5049473"/>
              <a:gd name="connsiteY157" fmla="*/ 2186783 h 2600003"/>
              <a:gd name="connsiteX158" fmla="*/ 2476600 w 5049473"/>
              <a:gd name="connsiteY158" fmla="*/ 2276772 h 2600003"/>
              <a:gd name="connsiteX159" fmla="*/ 2332092 w 5049473"/>
              <a:gd name="connsiteY159" fmla="*/ 2284845 h 2600003"/>
              <a:gd name="connsiteX160" fmla="*/ 2435144 w 5049473"/>
              <a:gd name="connsiteY160" fmla="*/ 2156666 h 2600003"/>
              <a:gd name="connsiteX161" fmla="*/ 2379899 w 5049473"/>
              <a:gd name="connsiteY161" fmla="*/ 2052435 h 2600003"/>
              <a:gd name="connsiteX162" fmla="*/ 2275577 w 5049473"/>
              <a:gd name="connsiteY162" fmla="*/ 2024223 h 2600003"/>
              <a:gd name="connsiteX163" fmla="*/ 2165541 w 5049473"/>
              <a:gd name="connsiteY163" fmla="*/ 2126186 h 2600003"/>
              <a:gd name="connsiteX164" fmla="*/ 2130435 w 5049473"/>
              <a:gd name="connsiteY164" fmla="*/ 2358052 h 2600003"/>
              <a:gd name="connsiteX165" fmla="*/ 2209265 w 5049473"/>
              <a:gd name="connsiteY165" fmla="*/ 2471898 h 2600003"/>
              <a:gd name="connsiteX166" fmla="*/ 2319120 w 5049473"/>
              <a:gd name="connsiteY166" fmla="*/ 2539480 h 2600003"/>
              <a:gd name="connsiteX167" fmla="*/ 2568857 w 5049473"/>
              <a:gd name="connsiteY167" fmla="*/ 2595542 h 2600003"/>
              <a:gd name="connsiteX168" fmla="*/ 2594892 w 5049473"/>
              <a:gd name="connsiteY168" fmla="*/ 2416109 h 2600003"/>
              <a:gd name="connsiteX169" fmla="*/ 2790835 w 5049473"/>
              <a:gd name="connsiteY169" fmla="*/ 2459652 h 2600003"/>
              <a:gd name="connsiteX170" fmla="*/ 2767612 w 5049473"/>
              <a:gd name="connsiteY170" fmla="*/ 2272145 h 2600003"/>
              <a:gd name="connsiteX171" fmla="*/ 2980246 w 5049473"/>
              <a:gd name="connsiteY171" fmla="*/ 2288837 h 2600003"/>
              <a:gd name="connsiteX172" fmla="*/ 2916474 w 5049473"/>
              <a:gd name="connsiteY172" fmla="*/ 2071576 h 2600003"/>
              <a:gd name="connsiteX173" fmla="*/ 3146435 w 5049473"/>
              <a:gd name="connsiteY173" fmla="*/ 2045995 h 2600003"/>
              <a:gd name="connsiteX174" fmla="*/ 3023063 w 5049473"/>
              <a:gd name="connsiteY174" fmla="*/ 1850052 h 2600003"/>
              <a:gd name="connsiteX175" fmla="*/ 3251300 w 5049473"/>
              <a:gd name="connsiteY175" fmla="*/ 1833179 h 2600003"/>
              <a:gd name="connsiteX176" fmla="*/ 3091099 w 5049473"/>
              <a:gd name="connsiteY176" fmla="*/ 1654109 h 2600003"/>
              <a:gd name="connsiteX177" fmla="*/ 3298835 w 5049473"/>
              <a:gd name="connsiteY177" fmla="*/ 1574280 h 2600003"/>
              <a:gd name="connsiteX178" fmla="*/ 3119402 w 5049473"/>
              <a:gd name="connsiteY178" fmla="*/ 1427233 h 2600003"/>
              <a:gd name="connsiteX179" fmla="*/ 3313349 w 5049473"/>
              <a:gd name="connsiteY179" fmla="*/ 1269480 h 2600003"/>
              <a:gd name="connsiteX180" fmla="*/ 3097993 w 5049473"/>
              <a:gd name="connsiteY180" fmla="*/ 1179401 h 2600003"/>
              <a:gd name="connsiteX181" fmla="*/ 3255292 w 5049473"/>
              <a:gd name="connsiteY181" fmla="*/ 1000966 h 2600003"/>
              <a:gd name="connsiteX182" fmla="*/ 3028325 w 5049473"/>
              <a:gd name="connsiteY182" fmla="*/ 929937 h 2600003"/>
              <a:gd name="connsiteX183" fmla="*/ 3131920 w 5049473"/>
              <a:gd name="connsiteY183" fmla="*/ 710680 h 2600003"/>
              <a:gd name="connsiteX184" fmla="*/ 2892435 w 5049473"/>
              <a:gd name="connsiteY184" fmla="*/ 652623 h 2600003"/>
              <a:gd name="connsiteX185" fmla="*/ 2976527 w 5049473"/>
              <a:gd name="connsiteY185" fmla="*/ 470741 h 2600003"/>
              <a:gd name="connsiteX186" fmla="*/ 2736950 w 5049473"/>
              <a:gd name="connsiteY186" fmla="*/ 453233 h 2600003"/>
              <a:gd name="connsiteX187" fmla="*/ 2725520 w 5049473"/>
              <a:gd name="connsiteY187" fmla="*/ 297023 h 2600003"/>
              <a:gd name="connsiteX188" fmla="*/ 2711006 w 5049473"/>
              <a:gd name="connsiteY188" fmla="*/ 238966 h 2600003"/>
              <a:gd name="connsiteX0" fmla="*/ 4779292 w 5049473"/>
              <a:gd name="connsiteY0" fmla="*/ 514738 h 2603973"/>
              <a:gd name="connsiteX1" fmla="*/ 4821292 w 5049473"/>
              <a:gd name="connsiteY1" fmla="*/ 565900 h 2603973"/>
              <a:gd name="connsiteX2" fmla="*/ 4891596 w 5049473"/>
              <a:gd name="connsiteY2" fmla="*/ 551023 h 2603973"/>
              <a:gd name="connsiteX3" fmla="*/ 4895406 w 5049473"/>
              <a:gd name="connsiteY3" fmla="*/ 471195 h 2603973"/>
              <a:gd name="connsiteX4" fmla="*/ 4843880 w 5049473"/>
              <a:gd name="connsiteY4" fmla="*/ 423479 h 2603973"/>
              <a:gd name="connsiteX5" fmla="*/ 4750263 w 5049473"/>
              <a:gd name="connsiteY5" fmla="*/ 427652 h 2603973"/>
              <a:gd name="connsiteX6" fmla="*/ 4684223 w 5049473"/>
              <a:gd name="connsiteY6" fmla="*/ 528435 h 2603973"/>
              <a:gd name="connsiteX7" fmla="*/ 4706720 w 5049473"/>
              <a:gd name="connsiteY7" fmla="*/ 674395 h 2603973"/>
              <a:gd name="connsiteX8" fmla="*/ 4801063 w 5049473"/>
              <a:gd name="connsiteY8" fmla="*/ 739709 h 2603973"/>
              <a:gd name="connsiteX9" fmla="*/ 4915000 w 5049473"/>
              <a:gd name="connsiteY9" fmla="*/ 721385 h 2603973"/>
              <a:gd name="connsiteX10" fmla="*/ 5038190 w 5049473"/>
              <a:gd name="connsiteY10" fmla="*/ 586946 h 2603973"/>
              <a:gd name="connsiteX11" fmla="*/ 5035106 w 5049473"/>
              <a:gd name="connsiteY11" fmla="*/ 445432 h 2603973"/>
              <a:gd name="connsiteX12" fmla="*/ 4960720 w 5049473"/>
              <a:gd name="connsiteY12" fmla="*/ 318795 h 2603973"/>
              <a:gd name="connsiteX13" fmla="*/ 4769676 w 5049473"/>
              <a:gd name="connsiteY13" fmla="*/ 166395 h 2603973"/>
              <a:gd name="connsiteX14" fmla="*/ 4568835 w 5049473"/>
              <a:gd name="connsiteY14" fmla="*/ 72052 h 2603973"/>
              <a:gd name="connsiteX15" fmla="*/ 4264035 w 5049473"/>
              <a:gd name="connsiteY15" fmla="*/ 6738 h 2603973"/>
              <a:gd name="connsiteX16" fmla="*/ 3939822 w 5049473"/>
              <a:gd name="connsiteY16" fmla="*/ 9550 h 2603973"/>
              <a:gd name="connsiteX17" fmla="*/ 3722380 w 5049473"/>
              <a:gd name="connsiteY17" fmla="*/ 72778 h 2603973"/>
              <a:gd name="connsiteX18" fmla="*/ 3547755 w 5049473"/>
              <a:gd name="connsiteY18" fmla="*/ 254932 h 2603973"/>
              <a:gd name="connsiteX19" fmla="*/ 3502035 w 5049473"/>
              <a:gd name="connsiteY19" fmla="*/ 427652 h 2603973"/>
              <a:gd name="connsiteX20" fmla="*/ 3501672 w 5049473"/>
              <a:gd name="connsiteY20" fmla="*/ 560095 h 2603973"/>
              <a:gd name="connsiteX21" fmla="*/ 3554649 w 5049473"/>
              <a:gd name="connsiteY21" fmla="*/ 674395 h 2603973"/>
              <a:gd name="connsiteX22" fmla="*/ 3638106 w 5049473"/>
              <a:gd name="connsiteY22" fmla="*/ 736806 h 2603973"/>
              <a:gd name="connsiteX23" fmla="*/ 3756397 w 5049473"/>
              <a:gd name="connsiteY23" fmla="*/ 759303 h 2603973"/>
              <a:gd name="connsiteX24" fmla="*/ 3886663 w 5049473"/>
              <a:gd name="connsiteY24" fmla="*/ 746966 h 2603973"/>
              <a:gd name="connsiteX25" fmla="*/ 3980643 w 5049473"/>
              <a:gd name="connsiteY25" fmla="*/ 665686 h 2603973"/>
              <a:gd name="connsiteX26" fmla="*/ 4000237 w 5049473"/>
              <a:gd name="connsiteY26" fmla="*/ 584043 h 2603973"/>
              <a:gd name="connsiteX27" fmla="*/ 3943450 w 5049473"/>
              <a:gd name="connsiteY27" fmla="*/ 487160 h 2603973"/>
              <a:gd name="connsiteX28" fmla="*/ 3866706 w 5049473"/>
              <a:gd name="connsiteY28" fmla="*/ 455229 h 2603973"/>
              <a:gd name="connsiteX29" fmla="*/ 3801120 w 5049473"/>
              <a:gd name="connsiteY29" fmla="*/ 466659 h 2603973"/>
              <a:gd name="connsiteX30" fmla="*/ 3763292 w 5049473"/>
              <a:gd name="connsiteY30" fmla="*/ 536509 h 2603973"/>
              <a:gd name="connsiteX31" fmla="*/ 3770005 w 5049473"/>
              <a:gd name="connsiteY31" fmla="*/ 633845 h 2603973"/>
              <a:gd name="connsiteX32" fmla="*/ 3681286 w 5049473"/>
              <a:gd name="connsiteY32" fmla="*/ 546669 h 2603973"/>
              <a:gd name="connsiteX33" fmla="*/ 3668949 w 5049473"/>
              <a:gd name="connsiteY33" fmla="*/ 442166 h 2603973"/>
              <a:gd name="connsiteX34" fmla="*/ 3724285 w 5049473"/>
              <a:gd name="connsiteY34" fmla="*/ 353992 h 2603973"/>
              <a:gd name="connsiteX35" fmla="*/ 3827427 w 5049473"/>
              <a:gd name="connsiteY35" fmla="*/ 318069 h 2603973"/>
              <a:gd name="connsiteX36" fmla="*/ 3959235 w 5049473"/>
              <a:gd name="connsiteY36" fmla="*/ 340566 h 2603973"/>
              <a:gd name="connsiteX37" fmla="*/ 4097120 w 5049473"/>
              <a:gd name="connsiteY37" fmla="*/ 485709 h 2603973"/>
              <a:gd name="connsiteX38" fmla="*/ 4111997 w 5049473"/>
              <a:gd name="connsiteY38" fmla="*/ 627586 h 2603973"/>
              <a:gd name="connsiteX39" fmla="*/ 4060835 w 5049473"/>
              <a:gd name="connsiteY39" fmla="*/ 775995 h 2603973"/>
              <a:gd name="connsiteX40" fmla="*/ 3946897 w 5049473"/>
              <a:gd name="connsiteY40" fmla="*/ 858000 h 2603973"/>
              <a:gd name="connsiteX41" fmla="*/ 3780255 w 5049473"/>
              <a:gd name="connsiteY41" fmla="*/ 892472 h 2603973"/>
              <a:gd name="connsiteX42" fmla="*/ 3567349 w 5049473"/>
              <a:gd name="connsiteY42" fmla="*/ 870338 h 2603973"/>
              <a:gd name="connsiteX43" fmla="*/ 3353626 w 5049473"/>
              <a:gd name="connsiteY43" fmla="*/ 705873 h 2603973"/>
              <a:gd name="connsiteX44" fmla="*/ 3189252 w 5049473"/>
              <a:gd name="connsiteY44" fmla="*/ 389915 h 2603973"/>
              <a:gd name="connsiteX45" fmla="*/ 3013629 w 5049473"/>
              <a:gd name="connsiteY45" fmla="*/ 211389 h 2603973"/>
              <a:gd name="connsiteX46" fmla="*/ 2684880 w 5049473"/>
              <a:gd name="connsiteY46" fmla="*/ 71326 h 2603973"/>
              <a:gd name="connsiteX47" fmla="*/ 2275577 w 5049473"/>
              <a:gd name="connsiteY47" fmla="*/ 28509 h 2603973"/>
              <a:gd name="connsiteX48" fmla="*/ 1745443 w 5049473"/>
              <a:gd name="connsiteY48" fmla="*/ 58626 h 2603973"/>
              <a:gd name="connsiteX49" fmla="*/ 1275906 w 5049473"/>
              <a:gd name="connsiteY49" fmla="*/ 154783 h 2603973"/>
              <a:gd name="connsiteX50" fmla="*/ 969292 w 5049473"/>
              <a:gd name="connsiteY50" fmla="*/ 267995 h 2603973"/>
              <a:gd name="connsiteX51" fmla="*/ 763189 w 5049473"/>
              <a:gd name="connsiteY51" fmla="*/ 427289 h 2603973"/>
              <a:gd name="connsiteX52" fmla="*/ 693520 w 5049473"/>
              <a:gd name="connsiteY52" fmla="*/ 507480 h 2603973"/>
              <a:gd name="connsiteX53" fmla="*/ 664492 w 5049473"/>
              <a:gd name="connsiteY53" fmla="*/ 551023 h 2603973"/>
              <a:gd name="connsiteX54" fmla="*/ 642720 w 5049473"/>
              <a:gd name="connsiteY54" fmla="*/ 616338 h 2603973"/>
              <a:gd name="connsiteX55" fmla="*/ 651792 w 5049473"/>
              <a:gd name="connsiteY55" fmla="*/ 747692 h 2603973"/>
              <a:gd name="connsiteX56" fmla="*/ 700052 w 5049473"/>
              <a:gd name="connsiteY56" fmla="*/ 811192 h 2603973"/>
              <a:gd name="connsiteX57" fmla="*/ 751577 w 5049473"/>
              <a:gd name="connsiteY57" fmla="*/ 811555 h 2603973"/>
              <a:gd name="connsiteX58" fmla="*/ 775889 w 5049473"/>
              <a:gd name="connsiteY58" fmla="*/ 755675 h 2603973"/>
              <a:gd name="connsiteX59" fmla="*/ 764640 w 5049473"/>
              <a:gd name="connsiteY59" fmla="*/ 686006 h 2603973"/>
              <a:gd name="connsiteX60" fmla="*/ 704769 w 5049473"/>
              <a:gd name="connsiteY60" fmla="*/ 651172 h 2603973"/>
              <a:gd name="connsiteX61" fmla="*/ 567246 w 5049473"/>
              <a:gd name="connsiteY61" fmla="*/ 645729 h 2603973"/>
              <a:gd name="connsiteX62" fmla="*/ 468549 w 5049473"/>
              <a:gd name="connsiteY62" fmla="*/ 688909 h 2603973"/>
              <a:gd name="connsiteX63" fmla="*/ 446777 w 5049473"/>
              <a:gd name="connsiteY63" fmla="*/ 761480 h 2603973"/>
              <a:gd name="connsiteX64" fmla="*/ 475806 w 5049473"/>
              <a:gd name="connsiteY64" fmla="*/ 855823 h 2603973"/>
              <a:gd name="connsiteX65" fmla="*/ 533863 w 5049473"/>
              <a:gd name="connsiteY65" fmla="*/ 848566 h 2603973"/>
              <a:gd name="connsiteX66" fmla="*/ 541120 w 5049473"/>
              <a:gd name="connsiteY66" fmla="*/ 826795 h 2603973"/>
              <a:gd name="connsiteX67" fmla="*/ 519349 w 5049473"/>
              <a:gd name="connsiteY67" fmla="*/ 746966 h 2603973"/>
              <a:gd name="connsiteX68" fmla="*/ 497577 w 5049473"/>
              <a:gd name="connsiteY68" fmla="*/ 732452 h 2603973"/>
              <a:gd name="connsiteX69" fmla="*/ 352435 w 5049473"/>
              <a:gd name="connsiteY69" fmla="*/ 739709 h 2603973"/>
              <a:gd name="connsiteX70" fmla="*/ 252286 w 5049473"/>
              <a:gd name="connsiteY70" fmla="*/ 797766 h 2603973"/>
              <a:gd name="connsiteX71" fmla="*/ 192777 w 5049473"/>
              <a:gd name="connsiteY71" fmla="*/ 899366 h 2603973"/>
              <a:gd name="connsiteX72" fmla="*/ 187335 w 5049473"/>
              <a:gd name="connsiteY72" fmla="*/ 1033260 h 2603973"/>
              <a:gd name="connsiteX73" fmla="*/ 218177 w 5049473"/>
              <a:gd name="connsiteY73" fmla="*/ 1077529 h 2603973"/>
              <a:gd name="connsiteX74" fmla="*/ 278049 w 5049473"/>
              <a:gd name="connsiteY74" fmla="*/ 1070272 h 2603973"/>
              <a:gd name="connsiteX75" fmla="*/ 297643 w 5049473"/>
              <a:gd name="connsiteY75" fmla="*/ 1029269 h 2603973"/>
              <a:gd name="connsiteX76" fmla="*/ 260995 w 5049473"/>
              <a:gd name="connsiteY76" fmla="*/ 964318 h 2603973"/>
              <a:gd name="connsiteX77" fmla="*/ 172095 w 5049473"/>
              <a:gd name="connsiteY77" fmla="*/ 958875 h 2603973"/>
              <a:gd name="connsiteX78" fmla="*/ 108957 w 5049473"/>
              <a:gd name="connsiteY78" fmla="*/ 1003143 h 2603973"/>
              <a:gd name="connsiteX79" fmla="*/ 54892 w 5049473"/>
              <a:gd name="connsiteY79" fmla="*/ 1073538 h 2603973"/>
              <a:gd name="connsiteX80" fmla="*/ 14252 w 5049473"/>
              <a:gd name="connsiteY80" fmla="*/ 1163526 h 2603973"/>
              <a:gd name="connsiteX81" fmla="*/ 20783 w 5049473"/>
              <a:gd name="connsiteY81" fmla="*/ 1268755 h 2603973"/>
              <a:gd name="connsiteX82" fmla="*/ 69406 w 5049473"/>
              <a:gd name="connsiteY82" fmla="*/ 1320280 h 2603973"/>
              <a:gd name="connsiteX83" fmla="*/ 112949 w 5049473"/>
              <a:gd name="connsiteY83" fmla="*/ 1349309 h 2603973"/>
              <a:gd name="connsiteX84" fmla="*/ 159032 w 5049473"/>
              <a:gd name="connsiteY84" fmla="*/ 1348583 h 2603973"/>
              <a:gd name="connsiteX85" fmla="*/ 217089 w 5049473"/>
              <a:gd name="connsiteY85" fmla="*/ 1323183 h 2603973"/>
              <a:gd name="connsiteX86" fmla="*/ 199672 w 5049473"/>
              <a:gd name="connsiteY86" fmla="*/ 1249886 h 2603973"/>
              <a:gd name="connsiteX87" fmla="*/ 124197 w 5049473"/>
              <a:gd name="connsiteY87" fmla="*/ 1242992 h 2603973"/>
              <a:gd name="connsiteX88" fmla="*/ 54892 w 5049473"/>
              <a:gd name="connsiteY88" fmla="*/ 1269480 h 2603973"/>
              <a:gd name="connsiteX89" fmla="*/ 33120 w 5049473"/>
              <a:gd name="connsiteY89" fmla="*/ 1305766 h 2603973"/>
              <a:gd name="connsiteX90" fmla="*/ 18606 w 5049473"/>
              <a:gd name="connsiteY90" fmla="*/ 1327538 h 2603973"/>
              <a:gd name="connsiteX91" fmla="*/ 4092 w 5049473"/>
              <a:gd name="connsiteY91" fmla="*/ 1386320 h 2603973"/>
              <a:gd name="connsiteX92" fmla="*/ 3729 w 5049473"/>
              <a:gd name="connsiteY92" fmla="*/ 1442926 h 2603973"/>
              <a:gd name="connsiteX93" fmla="*/ 47635 w 5049473"/>
              <a:gd name="connsiteY93" fmla="*/ 1501709 h 2603973"/>
              <a:gd name="connsiteX94" fmla="*/ 91177 w 5049473"/>
              <a:gd name="connsiteY94" fmla="*/ 1530738 h 2603973"/>
              <a:gd name="connsiteX95" fmla="*/ 127100 w 5049473"/>
              <a:gd name="connsiteY95" fmla="*/ 1575006 h 2603973"/>
              <a:gd name="connsiteX96" fmla="*/ 171006 w 5049473"/>
              <a:gd name="connsiteY96" fmla="*/ 1588795 h 2603973"/>
              <a:gd name="connsiteX97" fmla="*/ 228337 w 5049473"/>
              <a:gd name="connsiteY97" fmla="*/ 1568475 h 2603973"/>
              <a:gd name="connsiteX98" fmla="*/ 236683 w 5049473"/>
              <a:gd name="connsiteY98" fmla="*/ 1490460 h 2603973"/>
              <a:gd name="connsiteX99" fmla="*/ 157217 w 5049473"/>
              <a:gd name="connsiteY99" fmla="*/ 1472318 h 2603973"/>
              <a:gd name="connsiteX100" fmla="*/ 105692 w 5049473"/>
              <a:gd name="connsiteY100" fmla="*/ 1508966 h 2603973"/>
              <a:gd name="connsiteX101" fmla="*/ 105692 w 5049473"/>
              <a:gd name="connsiteY101" fmla="*/ 1704909 h 2603973"/>
              <a:gd name="connsiteX102" fmla="*/ 141615 w 5049473"/>
              <a:gd name="connsiteY102" fmla="*/ 1756072 h 2603973"/>
              <a:gd name="connsiteX103" fmla="*/ 192777 w 5049473"/>
              <a:gd name="connsiteY103" fmla="*/ 1799252 h 2603973"/>
              <a:gd name="connsiteX104" fmla="*/ 250835 w 5049473"/>
              <a:gd name="connsiteY104" fmla="*/ 1835538 h 2603973"/>
              <a:gd name="connsiteX105" fmla="*/ 359692 w 5049473"/>
              <a:gd name="connsiteY105" fmla="*/ 1828280 h 2603973"/>
              <a:gd name="connsiteX106" fmla="*/ 394163 w 5049473"/>
              <a:gd name="connsiteY106" fmla="*/ 1803243 h 2603973"/>
              <a:gd name="connsiteX107" fmla="*/ 410492 w 5049473"/>
              <a:gd name="connsiteY107" fmla="*/ 1704909 h 2603973"/>
              <a:gd name="connsiteX108" fmla="*/ 366949 w 5049473"/>
              <a:gd name="connsiteY108" fmla="*/ 1690395 h 2603973"/>
              <a:gd name="connsiteX109" fmla="*/ 316149 w 5049473"/>
              <a:gd name="connsiteY109" fmla="*/ 1697652 h 2603973"/>
              <a:gd name="connsiteX110" fmla="*/ 279863 w 5049473"/>
              <a:gd name="connsiteY110" fmla="*/ 1726680 h 2603973"/>
              <a:gd name="connsiteX111" fmla="*/ 265349 w 5049473"/>
              <a:gd name="connsiteY111" fmla="*/ 1791995 h 2603973"/>
              <a:gd name="connsiteX112" fmla="*/ 276235 w 5049473"/>
              <a:gd name="connsiteY112" fmla="*/ 1945846 h 2603973"/>
              <a:gd name="connsiteX113" fmla="*/ 331026 w 5049473"/>
              <a:gd name="connsiteY113" fmla="*/ 1991203 h 2603973"/>
              <a:gd name="connsiteX114" fmla="*/ 417749 w 5049473"/>
              <a:gd name="connsiteY114" fmla="*/ 2009709 h 2603973"/>
              <a:gd name="connsiteX115" fmla="*/ 526606 w 5049473"/>
              <a:gd name="connsiteY115" fmla="*/ 2002452 h 2603973"/>
              <a:gd name="connsiteX116" fmla="*/ 555635 w 5049473"/>
              <a:gd name="connsiteY116" fmla="*/ 1980680 h 2603973"/>
              <a:gd name="connsiteX117" fmla="*/ 599177 w 5049473"/>
              <a:gd name="connsiteY117" fmla="*/ 1951652 h 2603973"/>
              <a:gd name="connsiteX118" fmla="*/ 628206 w 5049473"/>
              <a:gd name="connsiteY118" fmla="*/ 1908109 h 2603973"/>
              <a:gd name="connsiteX119" fmla="*/ 613692 w 5049473"/>
              <a:gd name="connsiteY119" fmla="*/ 1842795 h 2603973"/>
              <a:gd name="connsiteX120" fmla="*/ 570149 w 5049473"/>
              <a:gd name="connsiteY120" fmla="*/ 1799252 h 2603973"/>
              <a:gd name="connsiteX121" fmla="*/ 528057 w 5049473"/>
              <a:gd name="connsiteY121" fmla="*/ 1807235 h 2603973"/>
              <a:gd name="connsiteX122" fmla="*/ 481249 w 5049473"/>
              <a:gd name="connsiteY122" fmla="*/ 1905206 h 2603973"/>
              <a:gd name="connsiteX123" fmla="*/ 555635 w 5049473"/>
              <a:gd name="connsiteY123" fmla="*/ 2002452 h 2603973"/>
              <a:gd name="connsiteX124" fmla="*/ 570149 w 5049473"/>
              <a:gd name="connsiteY124" fmla="*/ 2024223 h 2603973"/>
              <a:gd name="connsiteX125" fmla="*/ 700777 w 5049473"/>
              <a:gd name="connsiteY125" fmla="*/ 2075023 h 2603973"/>
              <a:gd name="connsiteX126" fmla="*/ 969292 w 5049473"/>
              <a:gd name="connsiteY126" fmla="*/ 2154852 h 2603973"/>
              <a:gd name="connsiteX127" fmla="*/ 1110534 w 5049473"/>
              <a:gd name="connsiteY127" fmla="*/ 2153673 h 2603973"/>
              <a:gd name="connsiteX128" fmla="*/ 1259033 w 5049473"/>
              <a:gd name="connsiteY128" fmla="*/ 2060237 h 2603973"/>
              <a:gd name="connsiteX129" fmla="*/ 1331514 w 5049473"/>
              <a:gd name="connsiteY129" fmla="*/ 1952559 h 2603973"/>
              <a:gd name="connsiteX130" fmla="*/ 1291418 w 5049473"/>
              <a:gd name="connsiteY130" fmla="*/ 1838440 h 2603973"/>
              <a:gd name="connsiteX131" fmla="*/ 1219482 w 5049473"/>
              <a:gd name="connsiteY131" fmla="*/ 1811498 h 2603973"/>
              <a:gd name="connsiteX132" fmla="*/ 1146820 w 5049473"/>
              <a:gd name="connsiteY132" fmla="*/ 1832272 h 2603973"/>
              <a:gd name="connsiteX133" fmla="*/ 1107177 w 5049473"/>
              <a:gd name="connsiteY133" fmla="*/ 1900852 h 2603973"/>
              <a:gd name="connsiteX134" fmla="*/ 1123506 w 5049473"/>
              <a:gd name="connsiteY134" fmla="*/ 2009709 h 2603973"/>
              <a:gd name="connsiteX135" fmla="*/ 1016282 w 5049473"/>
              <a:gd name="connsiteY135" fmla="*/ 1975782 h 2603973"/>
              <a:gd name="connsiteX136" fmla="*/ 1000679 w 5049473"/>
              <a:gd name="connsiteY136" fmla="*/ 1844972 h 2603973"/>
              <a:gd name="connsiteX137" fmla="*/ 1108629 w 5049473"/>
              <a:gd name="connsiteY137" fmla="*/ 1717337 h 2603973"/>
              <a:gd name="connsiteX138" fmla="*/ 1230549 w 5049473"/>
              <a:gd name="connsiteY138" fmla="*/ 1697652 h 2603973"/>
              <a:gd name="connsiteX139" fmla="*/ 1339406 w 5049473"/>
              <a:gd name="connsiteY139" fmla="*/ 1704909 h 2603973"/>
              <a:gd name="connsiteX140" fmla="*/ 1426492 w 5049473"/>
              <a:gd name="connsiteY140" fmla="*/ 1748452 h 2603973"/>
              <a:gd name="connsiteX141" fmla="*/ 1502692 w 5049473"/>
              <a:gd name="connsiteY141" fmla="*/ 1858760 h 2603973"/>
              <a:gd name="connsiteX142" fmla="*/ 1503417 w 5049473"/>
              <a:gd name="connsiteY142" fmla="*/ 1976326 h 2603973"/>
              <a:gd name="connsiteX143" fmla="*/ 1463866 w 5049473"/>
              <a:gd name="connsiteY143" fmla="*/ 2053615 h 2603973"/>
              <a:gd name="connsiteX144" fmla="*/ 1408530 w 5049473"/>
              <a:gd name="connsiteY144" fmla="*/ 2161746 h 2603973"/>
              <a:gd name="connsiteX145" fmla="*/ 1393200 w 5049473"/>
              <a:gd name="connsiteY145" fmla="*/ 2292375 h 2603973"/>
              <a:gd name="connsiteX146" fmla="*/ 1460510 w 5049473"/>
              <a:gd name="connsiteY146" fmla="*/ 2419828 h 2603973"/>
              <a:gd name="connsiteX147" fmla="*/ 1659809 w 5049473"/>
              <a:gd name="connsiteY147" fmla="*/ 2511813 h 2603973"/>
              <a:gd name="connsiteX148" fmla="*/ 1872352 w 5049473"/>
              <a:gd name="connsiteY148" fmla="*/ 2453937 h 2603973"/>
              <a:gd name="connsiteX149" fmla="*/ 1989192 w 5049473"/>
              <a:gd name="connsiteY149" fmla="*/ 2304621 h 2603973"/>
              <a:gd name="connsiteX150" fmla="*/ 2043349 w 5049473"/>
              <a:gd name="connsiteY150" fmla="*/ 2118566 h 2603973"/>
              <a:gd name="connsiteX151" fmla="*/ 2102495 w 5049473"/>
              <a:gd name="connsiteY151" fmla="*/ 1994469 h 2603973"/>
              <a:gd name="connsiteX152" fmla="*/ 2221512 w 5049473"/>
              <a:gd name="connsiteY152" fmla="*/ 1885975 h 2603973"/>
              <a:gd name="connsiteX153" fmla="*/ 2333362 w 5049473"/>
              <a:gd name="connsiteY153" fmla="*/ 1873365 h 2603973"/>
              <a:gd name="connsiteX154" fmla="*/ 2431334 w 5049473"/>
              <a:gd name="connsiteY154" fmla="*/ 1907293 h 2603973"/>
              <a:gd name="connsiteX155" fmla="*/ 2493292 w 5049473"/>
              <a:gd name="connsiteY155" fmla="*/ 1980680 h 2603973"/>
              <a:gd name="connsiteX156" fmla="*/ 2533387 w 5049473"/>
              <a:gd name="connsiteY156" fmla="*/ 2070850 h 2603973"/>
              <a:gd name="connsiteX157" fmla="*/ 2542550 w 5049473"/>
              <a:gd name="connsiteY157" fmla="*/ 2186783 h 2603973"/>
              <a:gd name="connsiteX158" fmla="*/ 2476600 w 5049473"/>
              <a:gd name="connsiteY158" fmla="*/ 2276772 h 2603973"/>
              <a:gd name="connsiteX159" fmla="*/ 2332092 w 5049473"/>
              <a:gd name="connsiteY159" fmla="*/ 2284845 h 2603973"/>
              <a:gd name="connsiteX160" fmla="*/ 2435144 w 5049473"/>
              <a:gd name="connsiteY160" fmla="*/ 2156666 h 2603973"/>
              <a:gd name="connsiteX161" fmla="*/ 2379899 w 5049473"/>
              <a:gd name="connsiteY161" fmla="*/ 2052435 h 2603973"/>
              <a:gd name="connsiteX162" fmla="*/ 2275577 w 5049473"/>
              <a:gd name="connsiteY162" fmla="*/ 2024223 h 2603973"/>
              <a:gd name="connsiteX163" fmla="*/ 2165541 w 5049473"/>
              <a:gd name="connsiteY163" fmla="*/ 2126186 h 2603973"/>
              <a:gd name="connsiteX164" fmla="*/ 2130435 w 5049473"/>
              <a:gd name="connsiteY164" fmla="*/ 2358052 h 2603973"/>
              <a:gd name="connsiteX165" fmla="*/ 2209265 w 5049473"/>
              <a:gd name="connsiteY165" fmla="*/ 2471898 h 2603973"/>
              <a:gd name="connsiteX166" fmla="*/ 2378175 w 5049473"/>
              <a:gd name="connsiteY166" fmla="*/ 2564245 h 2603973"/>
              <a:gd name="connsiteX167" fmla="*/ 2568857 w 5049473"/>
              <a:gd name="connsiteY167" fmla="*/ 2595542 h 2603973"/>
              <a:gd name="connsiteX168" fmla="*/ 2594892 w 5049473"/>
              <a:gd name="connsiteY168" fmla="*/ 2416109 h 2603973"/>
              <a:gd name="connsiteX169" fmla="*/ 2790835 w 5049473"/>
              <a:gd name="connsiteY169" fmla="*/ 2459652 h 2603973"/>
              <a:gd name="connsiteX170" fmla="*/ 2767612 w 5049473"/>
              <a:gd name="connsiteY170" fmla="*/ 2272145 h 2603973"/>
              <a:gd name="connsiteX171" fmla="*/ 2980246 w 5049473"/>
              <a:gd name="connsiteY171" fmla="*/ 2288837 h 2603973"/>
              <a:gd name="connsiteX172" fmla="*/ 2916474 w 5049473"/>
              <a:gd name="connsiteY172" fmla="*/ 2071576 h 2603973"/>
              <a:gd name="connsiteX173" fmla="*/ 3146435 w 5049473"/>
              <a:gd name="connsiteY173" fmla="*/ 2045995 h 2603973"/>
              <a:gd name="connsiteX174" fmla="*/ 3023063 w 5049473"/>
              <a:gd name="connsiteY174" fmla="*/ 1850052 h 2603973"/>
              <a:gd name="connsiteX175" fmla="*/ 3251300 w 5049473"/>
              <a:gd name="connsiteY175" fmla="*/ 1833179 h 2603973"/>
              <a:gd name="connsiteX176" fmla="*/ 3091099 w 5049473"/>
              <a:gd name="connsiteY176" fmla="*/ 1654109 h 2603973"/>
              <a:gd name="connsiteX177" fmla="*/ 3298835 w 5049473"/>
              <a:gd name="connsiteY177" fmla="*/ 1574280 h 2603973"/>
              <a:gd name="connsiteX178" fmla="*/ 3119402 w 5049473"/>
              <a:gd name="connsiteY178" fmla="*/ 1427233 h 2603973"/>
              <a:gd name="connsiteX179" fmla="*/ 3313349 w 5049473"/>
              <a:gd name="connsiteY179" fmla="*/ 1269480 h 2603973"/>
              <a:gd name="connsiteX180" fmla="*/ 3097993 w 5049473"/>
              <a:gd name="connsiteY180" fmla="*/ 1179401 h 2603973"/>
              <a:gd name="connsiteX181" fmla="*/ 3255292 w 5049473"/>
              <a:gd name="connsiteY181" fmla="*/ 1000966 h 2603973"/>
              <a:gd name="connsiteX182" fmla="*/ 3028325 w 5049473"/>
              <a:gd name="connsiteY182" fmla="*/ 929937 h 2603973"/>
              <a:gd name="connsiteX183" fmla="*/ 3131920 w 5049473"/>
              <a:gd name="connsiteY183" fmla="*/ 710680 h 2603973"/>
              <a:gd name="connsiteX184" fmla="*/ 2892435 w 5049473"/>
              <a:gd name="connsiteY184" fmla="*/ 652623 h 2603973"/>
              <a:gd name="connsiteX185" fmla="*/ 2976527 w 5049473"/>
              <a:gd name="connsiteY185" fmla="*/ 470741 h 2603973"/>
              <a:gd name="connsiteX186" fmla="*/ 2736950 w 5049473"/>
              <a:gd name="connsiteY186" fmla="*/ 453233 h 2603973"/>
              <a:gd name="connsiteX187" fmla="*/ 2725520 w 5049473"/>
              <a:gd name="connsiteY187" fmla="*/ 297023 h 2603973"/>
              <a:gd name="connsiteX188" fmla="*/ 2711006 w 5049473"/>
              <a:gd name="connsiteY188" fmla="*/ 238966 h 2603973"/>
              <a:gd name="connsiteX0" fmla="*/ 4779292 w 5049473"/>
              <a:gd name="connsiteY0" fmla="*/ 514738 h 2603973"/>
              <a:gd name="connsiteX1" fmla="*/ 4821292 w 5049473"/>
              <a:gd name="connsiteY1" fmla="*/ 565900 h 2603973"/>
              <a:gd name="connsiteX2" fmla="*/ 4891596 w 5049473"/>
              <a:gd name="connsiteY2" fmla="*/ 551023 h 2603973"/>
              <a:gd name="connsiteX3" fmla="*/ 4895406 w 5049473"/>
              <a:gd name="connsiteY3" fmla="*/ 471195 h 2603973"/>
              <a:gd name="connsiteX4" fmla="*/ 4843880 w 5049473"/>
              <a:gd name="connsiteY4" fmla="*/ 423479 h 2603973"/>
              <a:gd name="connsiteX5" fmla="*/ 4750263 w 5049473"/>
              <a:gd name="connsiteY5" fmla="*/ 427652 h 2603973"/>
              <a:gd name="connsiteX6" fmla="*/ 4684223 w 5049473"/>
              <a:gd name="connsiteY6" fmla="*/ 528435 h 2603973"/>
              <a:gd name="connsiteX7" fmla="*/ 4706720 w 5049473"/>
              <a:gd name="connsiteY7" fmla="*/ 674395 h 2603973"/>
              <a:gd name="connsiteX8" fmla="*/ 4801063 w 5049473"/>
              <a:gd name="connsiteY8" fmla="*/ 739709 h 2603973"/>
              <a:gd name="connsiteX9" fmla="*/ 4915000 w 5049473"/>
              <a:gd name="connsiteY9" fmla="*/ 721385 h 2603973"/>
              <a:gd name="connsiteX10" fmla="*/ 5038190 w 5049473"/>
              <a:gd name="connsiteY10" fmla="*/ 586946 h 2603973"/>
              <a:gd name="connsiteX11" fmla="*/ 5035106 w 5049473"/>
              <a:gd name="connsiteY11" fmla="*/ 445432 h 2603973"/>
              <a:gd name="connsiteX12" fmla="*/ 4960720 w 5049473"/>
              <a:gd name="connsiteY12" fmla="*/ 318795 h 2603973"/>
              <a:gd name="connsiteX13" fmla="*/ 4769676 w 5049473"/>
              <a:gd name="connsiteY13" fmla="*/ 166395 h 2603973"/>
              <a:gd name="connsiteX14" fmla="*/ 4568835 w 5049473"/>
              <a:gd name="connsiteY14" fmla="*/ 72052 h 2603973"/>
              <a:gd name="connsiteX15" fmla="*/ 4264035 w 5049473"/>
              <a:gd name="connsiteY15" fmla="*/ 6738 h 2603973"/>
              <a:gd name="connsiteX16" fmla="*/ 3939822 w 5049473"/>
              <a:gd name="connsiteY16" fmla="*/ 9550 h 2603973"/>
              <a:gd name="connsiteX17" fmla="*/ 3722380 w 5049473"/>
              <a:gd name="connsiteY17" fmla="*/ 72778 h 2603973"/>
              <a:gd name="connsiteX18" fmla="*/ 3547755 w 5049473"/>
              <a:gd name="connsiteY18" fmla="*/ 254932 h 2603973"/>
              <a:gd name="connsiteX19" fmla="*/ 3502035 w 5049473"/>
              <a:gd name="connsiteY19" fmla="*/ 427652 h 2603973"/>
              <a:gd name="connsiteX20" fmla="*/ 3501672 w 5049473"/>
              <a:gd name="connsiteY20" fmla="*/ 560095 h 2603973"/>
              <a:gd name="connsiteX21" fmla="*/ 3554649 w 5049473"/>
              <a:gd name="connsiteY21" fmla="*/ 674395 h 2603973"/>
              <a:gd name="connsiteX22" fmla="*/ 3638106 w 5049473"/>
              <a:gd name="connsiteY22" fmla="*/ 736806 h 2603973"/>
              <a:gd name="connsiteX23" fmla="*/ 3756397 w 5049473"/>
              <a:gd name="connsiteY23" fmla="*/ 759303 h 2603973"/>
              <a:gd name="connsiteX24" fmla="*/ 3886663 w 5049473"/>
              <a:gd name="connsiteY24" fmla="*/ 746966 h 2603973"/>
              <a:gd name="connsiteX25" fmla="*/ 3980643 w 5049473"/>
              <a:gd name="connsiteY25" fmla="*/ 665686 h 2603973"/>
              <a:gd name="connsiteX26" fmla="*/ 4000237 w 5049473"/>
              <a:gd name="connsiteY26" fmla="*/ 584043 h 2603973"/>
              <a:gd name="connsiteX27" fmla="*/ 3943450 w 5049473"/>
              <a:gd name="connsiteY27" fmla="*/ 487160 h 2603973"/>
              <a:gd name="connsiteX28" fmla="*/ 3866706 w 5049473"/>
              <a:gd name="connsiteY28" fmla="*/ 455229 h 2603973"/>
              <a:gd name="connsiteX29" fmla="*/ 3801120 w 5049473"/>
              <a:gd name="connsiteY29" fmla="*/ 466659 h 2603973"/>
              <a:gd name="connsiteX30" fmla="*/ 3763292 w 5049473"/>
              <a:gd name="connsiteY30" fmla="*/ 536509 h 2603973"/>
              <a:gd name="connsiteX31" fmla="*/ 3770005 w 5049473"/>
              <a:gd name="connsiteY31" fmla="*/ 633845 h 2603973"/>
              <a:gd name="connsiteX32" fmla="*/ 3681286 w 5049473"/>
              <a:gd name="connsiteY32" fmla="*/ 546669 h 2603973"/>
              <a:gd name="connsiteX33" fmla="*/ 3668949 w 5049473"/>
              <a:gd name="connsiteY33" fmla="*/ 442166 h 2603973"/>
              <a:gd name="connsiteX34" fmla="*/ 3724285 w 5049473"/>
              <a:gd name="connsiteY34" fmla="*/ 353992 h 2603973"/>
              <a:gd name="connsiteX35" fmla="*/ 3827427 w 5049473"/>
              <a:gd name="connsiteY35" fmla="*/ 318069 h 2603973"/>
              <a:gd name="connsiteX36" fmla="*/ 3959235 w 5049473"/>
              <a:gd name="connsiteY36" fmla="*/ 340566 h 2603973"/>
              <a:gd name="connsiteX37" fmla="*/ 4097120 w 5049473"/>
              <a:gd name="connsiteY37" fmla="*/ 485709 h 2603973"/>
              <a:gd name="connsiteX38" fmla="*/ 4111997 w 5049473"/>
              <a:gd name="connsiteY38" fmla="*/ 627586 h 2603973"/>
              <a:gd name="connsiteX39" fmla="*/ 4060835 w 5049473"/>
              <a:gd name="connsiteY39" fmla="*/ 775995 h 2603973"/>
              <a:gd name="connsiteX40" fmla="*/ 3946897 w 5049473"/>
              <a:gd name="connsiteY40" fmla="*/ 858000 h 2603973"/>
              <a:gd name="connsiteX41" fmla="*/ 3780255 w 5049473"/>
              <a:gd name="connsiteY41" fmla="*/ 892472 h 2603973"/>
              <a:gd name="connsiteX42" fmla="*/ 3567349 w 5049473"/>
              <a:gd name="connsiteY42" fmla="*/ 870338 h 2603973"/>
              <a:gd name="connsiteX43" fmla="*/ 3353626 w 5049473"/>
              <a:gd name="connsiteY43" fmla="*/ 705873 h 2603973"/>
              <a:gd name="connsiteX44" fmla="*/ 3189252 w 5049473"/>
              <a:gd name="connsiteY44" fmla="*/ 389915 h 2603973"/>
              <a:gd name="connsiteX45" fmla="*/ 3013629 w 5049473"/>
              <a:gd name="connsiteY45" fmla="*/ 211389 h 2603973"/>
              <a:gd name="connsiteX46" fmla="*/ 2684880 w 5049473"/>
              <a:gd name="connsiteY46" fmla="*/ 71326 h 2603973"/>
              <a:gd name="connsiteX47" fmla="*/ 2275577 w 5049473"/>
              <a:gd name="connsiteY47" fmla="*/ 28509 h 2603973"/>
              <a:gd name="connsiteX48" fmla="*/ 1745443 w 5049473"/>
              <a:gd name="connsiteY48" fmla="*/ 58626 h 2603973"/>
              <a:gd name="connsiteX49" fmla="*/ 1275906 w 5049473"/>
              <a:gd name="connsiteY49" fmla="*/ 154783 h 2603973"/>
              <a:gd name="connsiteX50" fmla="*/ 969292 w 5049473"/>
              <a:gd name="connsiteY50" fmla="*/ 267995 h 2603973"/>
              <a:gd name="connsiteX51" fmla="*/ 763189 w 5049473"/>
              <a:gd name="connsiteY51" fmla="*/ 427289 h 2603973"/>
              <a:gd name="connsiteX52" fmla="*/ 693520 w 5049473"/>
              <a:gd name="connsiteY52" fmla="*/ 507480 h 2603973"/>
              <a:gd name="connsiteX53" fmla="*/ 664492 w 5049473"/>
              <a:gd name="connsiteY53" fmla="*/ 551023 h 2603973"/>
              <a:gd name="connsiteX54" fmla="*/ 642720 w 5049473"/>
              <a:gd name="connsiteY54" fmla="*/ 616338 h 2603973"/>
              <a:gd name="connsiteX55" fmla="*/ 651792 w 5049473"/>
              <a:gd name="connsiteY55" fmla="*/ 747692 h 2603973"/>
              <a:gd name="connsiteX56" fmla="*/ 700052 w 5049473"/>
              <a:gd name="connsiteY56" fmla="*/ 811192 h 2603973"/>
              <a:gd name="connsiteX57" fmla="*/ 751577 w 5049473"/>
              <a:gd name="connsiteY57" fmla="*/ 811555 h 2603973"/>
              <a:gd name="connsiteX58" fmla="*/ 775889 w 5049473"/>
              <a:gd name="connsiteY58" fmla="*/ 755675 h 2603973"/>
              <a:gd name="connsiteX59" fmla="*/ 764640 w 5049473"/>
              <a:gd name="connsiteY59" fmla="*/ 686006 h 2603973"/>
              <a:gd name="connsiteX60" fmla="*/ 704769 w 5049473"/>
              <a:gd name="connsiteY60" fmla="*/ 651172 h 2603973"/>
              <a:gd name="connsiteX61" fmla="*/ 567246 w 5049473"/>
              <a:gd name="connsiteY61" fmla="*/ 645729 h 2603973"/>
              <a:gd name="connsiteX62" fmla="*/ 468549 w 5049473"/>
              <a:gd name="connsiteY62" fmla="*/ 688909 h 2603973"/>
              <a:gd name="connsiteX63" fmla="*/ 446777 w 5049473"/>
              <a:gd name="connsiteY63" fmla="*/ 761480 h 2603973"/>
              <a:gd name="connsiteX64" fmla="*/ 475806 w 5049473"/>
              <a:gd name="connsiteY64" fmla="*/ 855823 h 2603973"/>
              <a:gd name="connsiteX65" fmla="*/ 533863 w 5049473"/>
              <a:gd name="connsiteY65" fmla="*/ 848566 h 2603973"/>
              <a:gd name="connsiteX66" fmla="*/ 541120 w 5049473"/>
              <a:gd name="connsiteY66" fmla="*/ 826795 h 2603973"/>
              <a:gd name="connsiteX67" fmla="*/ 519349 w 5049473"/>
              <a:gd name="connsiteY67" fmla="*/ 746966 h 2603973"/>
              <a:gd name="connsiteX68" fmla="*/ 497577 w 5049473"/>
              <a:gd name="connsiteY68" fmla="*/ 732452 h 2603973"/>
              <a:gd name="connsiteX69" fmla="*/ 352435 w 5049473"/>
              <a:gd name="connsiteY69" fmla="*/ 739709 h 2603973"/>
              <a:gd name="connsiteX70" fmla="*/ 252286 w 5049473"/>
              <a:gd name="connsiteY70" fmla="*/ 797766 h 2603973"/>
              <a:gd name="connsiteX71" fmla="*/ 192777 w 5049473"/>
              <a:gd name="connsiteY71" fmla="*/ 899366 h 2603973"/>
              <a:gd name="connsiteX72" fmla="*/ 187335 w 5049473"/>
              <a:gd name="connsiteY72" fmla="*/ 1033260 h 2603973"/>
              <a:gd name="connsiteX73" fmla="*/ 218177 w 5049473"/>
              <a:gd name="connsiteY73" fmla="*/ 1077529 h 2603973"/>
              <a:gd name="connsiteX74" fmla="*/ 278049 w 5049473"/>
              <a:gd name="connsiteY74" fmla="*/ 1070272 h 2603973"/>
              <a:gd name="connsiteX75" fmla="*/ 297643 w 5049473"/>
              <a:gd name="connsiteY75" fmla="*/ 1029269 h 2603973"/>
              <a:gd name="connsiteX76" fmla="*/ 260995 w 5049473"/>
              <a:gd name="connsiteY76" fmla="*/ 964318 h 2603973"/>
              <a:gd name="connsiteX77" fmla="*/ 172095 w 5049473"/>
              <a:gd name="connsiteY77" fmla="*/ 958875 h 2603973"/>
              <a:gd name="connsiteX78" fmla="*/ 108957 w 5049473"/>
              <a:gd name="connsiteY78" fmla="*/ 1003143 h 2603973"/>
              <a:gd name="connsiteX79" fmla="*/ 54892 w 5049473"/>
              <a:gd name="connsiteY79" fmla="*/ 1073538 h 2603973"/>
              <a:gd name="connsiteX80" fmla="*/ 14252 w 5049473"/>
              <a:gd name="connsiteY80" fmla="*/ 1163526 h 2603973"/>
              <a:gd name="connsiteX81" fmla="*/ 20783 w 5049473"/>
              <a:gd name="connsiteY81" fmla="*/ 1268755 h 2603973"/>
              <a:gd name="connsiteX82" fmla="*/ 69406 w 5049473"/>
              <a:gd name="connsiteY82" fmla="*/ 1320280 h 2603973"/>
              <a:gd name="connsiteX83" fmla="*/ 112949 w 5049473"/>
              <a:gd name="connsiteY83" fmla="*/ 1349309 h 2603973"/>
              <a:gd name="connsiteX84" fmla="*/ 159032 w 5049473"/>
              <a:gd name="connsiteY84" fmla="*/ 1348583 h 2603973"/>
              <a:gd name="connsiteX85" fmla="*/ 217089 w 5049473"/>
              <a:gd name="connsiteY85" fmla="*/ 1323183 h 2603973"/>
              <a:gd name="connsiteX86" fmla="*/ 199672 w 5049473"/>
              <a:gd name="connsiteY86" fmla="*/ 1249886 h 2603973"/>
              <a:gd name="connsiteX87" fmla="*/ 124197 w 5049473"/>
              <a:gd name="connsiteY87" fmla="*/ 1242992 h 2603973"/>
              <a:gd name="connsiteX88" fmla="*/ 54892 w 5049473"/>
              <a:gd name="connsiteY88" fmla="*/ 1269480 h 2603973"/>
              <a:gd name="connsiteX89" fmla="*/ 33120 w 5049473"/>
              <a:gd name="connsiteY89" fmla="*/ 1305766 h 2603973"/>
              <a:gd name="connsiteX90" fmla="*/ 18606 w 5049473"/>
              <a:gd name="connsiteY90" fmla="*/ 1327538 h 2603973"/>
              <a:gd name="connsiteX91" fmla="*/ 4092 w 5049473"/>
              <a:gd name="connsiteY91" fmla="*/ 1386320 h 2603973"/>
              <a:gd name="connsiteX92" fmla="*/ 3729 w 5049473"/>
              <a:gd name="connsiteY92" fmla="*/ 1442926 h 2603973"/>
              <a:gd name="connsiteX93" fmla="*/ 47635 w 5049473"/>
              <a:gd name="connsiteY93" fmla="*/ 1501709 h 2603973"/>
              <a:gd name="connsiteX94" fmla="*/ 91177 w 5049473"/>
              <a:gd name="connsiteY94" fmla="*/ 1530738 h 2603973"/>
              <a:gd name="connsiteX95" fmla="*/ 127100 w 5049473"/>
              <a:gd name="connsiteY95" fmla="*/ 1575006 h 2603973"/>
              <a:gd name="connsiteX96" fmla="*/ 171006 w 5049473"/>
              <a:gd name="connsiteY96" fmla="*/ 1588795 h 2603973"/>
              <a:gd name="connsiteX97" fmla="*/ 228337 w 5049473"/>
              <a:gd name="connsiteY97" fmla="*/ 1568475 h 2603973"/>
              <a:gd name="connsiteX98" fmla="*/ 236683 w 5049473"/>
              <a:gd name="connsiteY98" fmla="*/ 1490460 h 2603973"/>
              <a:gd name="connsiteX99" fmla="*/ 157217 w 5049473"/>
              <a:gd name="connsiteY99" fmla="*/ 1472318 h 2603973"/>
              <a:gd name="connsiteX100" fmla="*/ 105692 w 5049473"/>
              <a:gd name="connsiteY100" fmla="*/ 1508966 h 2603973"/>
              <a:gd name="connsiteX101" fmla="*/ 105692 w 5049473"/>
              <a:gd name="connsiteY101" fmla="*/ 1704909 h 2603973"/>
              <a:gd name="connsiteX102" fmla="*/ 141615 w 5049473"/>
              <a:gd name="connsiteY102" fmla="*/ 1756072 h 2603973"/>
              <a:gd name="connsiteX103" fmla="*/ 192777 w 5049473"/>
              <a:gd name="connsiteY103" fmla="*/ 1799252 h 2603973"/>
              <a:gd name="connsiteX104" fmla="*/ 250835 w 5049473"/>
              <a:gd name="connsiteY104" fmla="*/ 1835538 h 2603973"/>
              <a:gd name="connsiteX105" fmla="*/ 359692 w 5049473"/>
              <a:gd name="connsiteY105" fmla="*/ 1828280 h 2603973"/>
              <a:gd name="connsiteX106" fmla="*/ 394163 w 5049473"/>
              <a:gd name="connsiteY106" fmla="*/ 1803243 h 2603973"/>
              <a:gd name="connsiteX107" fmla="*/ 410492 w 5049473"/>
              <a:gd name="connsiteY107" fmla="*/ 1704909 h 2603973"/>
              <a:gd name="connsiteX108" fmla="*/ 366949 w 5049473"/>
              <a:gd name="connsiteY108" fmla="*/ 1690395 h 2603973"/>
              <a:gd name="connsiteX109" fmla="*/ 316149 w 5049473"/>
              <a:gd name="connsiteY109" fmla="*/ 1697652 h 2603973"/>
              <a:gd name="connsiteX110" fmla="*/ 279863 w 5049473"/>
              <a:gd name="connsiteY110" fmla="*/ 1726680 h 2603973"/>
              <a:gd name="connsiteX111" fmla="*/ 265349 w 5049473"/>
              <a:gd name="connsiteY111" fmla="*/ 1791995 h 2603973"/>
              <a:gd name="connsiteX112" fmla="*/ 276235 w 5049473"/>
              <a:gd name="connsiteY112" fmla="*/ 1945846 h 2603973"/>
              <a:gd name="connsiteX113" fmla="*/ 331026 w 5049473"/>
              <a:gd name="connsiteY113" fmla="*/ 1991203 h 2603973"/>
              <a:gd name="connsiteX114" fmla="*/ 417749 w 5049473"/>
              <a:gd name="connsiteY114" fmla="*/ 2009709 h 2603973"/>
              <a:gd name="connsiteX115" fmla="*/ 526606 w 5049473"/>
              <a:gd name="connsiteY115" fmla="*/ 2002452 h 2603973"/>
              <a:gd name="connsiteX116" fmla="*/ 555635 w 5049473"/>
              <a:gd name="connsiteY116" fmla="*/ 1980680 h 2603973"/>
              <a:gd name="connsiteX117" fmla="*/ 599177 w 5049473"/>
              <a:gd name="connsiteY117" fmla="*/ 1951652 h 2603973"/>
              <a:gd name="connsiteX118" fmla="*/ 628206 w 5049473"/>
              <a:gd name="connsiteY118" fmla="*/ 1908109 h 2603973"/>
              <a:gd name="connsiteX119" fmla="*/ 613692 w 5049473"/>
              <a:gd name="connsiteY119" fmla="*/ 1842795 h 2603973"/>
              <a:gd name="connsiteX120" fmla="*/ 570149 w 5049473"/>
              <a:gd name="connsiteY120" fmla="*/ 1799252 h 2603973"/>
              <a:gd name="connsiteX121" fmla="*/ 528057 w 5049473"/>
              <a:gd name="connsiteY121" fmla="*/ 1807235 h 2603973"/>
              <a:gd name="connsiteX122" fmla="*/ 481249 w 5049473"/>
              <a:gd name="connsiteY122" fmla="*/ 1905206 h 2603973"/>
              <a:gd name="connsiteX123" fmla="*/ 555635 w 5049473"/>
              <a:gd name="connsiteY123" fmla="*/ 2002452 h 2603973"/>
              <a:gd name="connsiteX124" fmla="*/ 570149 w 5049473"/>
              <a:gd name="connsiteY124" fmla="*/ 2024223 h 2603973"/>
              <a:gd name="connsiteX125" fmla="*/ 700777 w 5049473"/>
              <a:gd name="connsiteY125" fmla="*/ 2075023 h 2603973"/>
              <a:gd name="connsiteX126" fmla="*/ 969292 w 5049473"/>
              <a:gd name="connsiteY126" fmla="*/ 2154852 h 2603973"/>
              <a:gd name="connsiteX127" fmla="*/ 1110534 w 5049473"/>
              <a:gd name="connsiteY127" fmla="*/ 2153673 h 2603973"/>
              <a:gd name="connsiteX128" fmla="*/ 1259033 w 5049473"/>
              <a:gd name="connsiteY128" fmla="*/ 2060237 h 2603973"/>
              <a:gd name="connsiteX129" fmla="*/ 1331514 w 5049473"/>
              <a:gd name="connsiteY129" fmla="*/ 1952559 h 2603973"/>
              <a:gd name="connsiteX130" fmla="*/ 1291418 w 5049473"/>
              <a:gd name="connsiteY130" fmla="*/ 1838440 h 2603973"/>
              <a:gd name="connsiteX131" fmla="*/ 1219482 w 5049473"/>
              <a:gd name="connsiteY131" fmla="*/ 1811498 h 2603973"/>
              <a:gd name="connsiteX132" fmla="*/ 1146820 w 5049473"/>
              <a:gd name="connsiteY132" fmla="*/ 1832272 h 2603973"/>
              <a:gd name="connsiteX133" fmla="*/ 1107177 w 5049473"/>
              <a:gd name="connsiteY133" fmla="*/ 1900852 h 2603973"/>
              <a:gd name="connsiteX134" fmla="*/ 1123506 w 5049473"/>
              <a:gd name="connsiteY134" fmla="*/ 2009709 h 2603973"/>
              <a:gd name="connsiteX135" fmla="*/ 1016282 w 5049473"/>
              <a:gd name="connsiteY135" fmla="*/ 1975782 h 2603973"/>
              <a:gd name="connsiteX136" fmla="*/ 1000679 w 5049473"/>
              <a:gd name="connsiteY136" fmla="*/ 1844972 h 2603973"/>
              <a:gd name="connsiteX137" fmla="*/ 1108629 w 5049473"/>
              <a:gd name="connsiteY137" fmla="*/ 1717337 h 2603973"/>
              <a:gd name="connsiteX138" fmla="*/ 1230549 w 5049473"/>
              <a:gd name="connsiteY138" fmla="*/ 1697652 h 2603973"/>
              <a:gd name="connsiteX139" fmla="*/ 1339406 w 5049473"/>
              <a:gd name="connsiteY139" fmla="*/ 1704909 h 2603973"/>
              <a:gd name="connsiteX140" fmla="*/ 1426492 w 5049473"/>
              <a:gd name="connsiteY140" fmla="*/ 1748452 h 2603973"/>
              <a:gd name="connsiteX141" fmla="*/ 1502692 w 5049473"/>
              <a:gd name="connsiteY141" fmla="*/ 1858760 h 2603973"/>
              <a:gd name="connsiteX142" fmla="*/ 1503417 w 5049473"/>
              <a:gd name="connsiteY142" fmla="*/ 1976326 h 2603973"/>
              <a:gd name="connsiteX143" fmla="*/ 1463866 w 5049473"/>
              <a:gd name="connsiteY143" fmla="*/ 2053615 h 2603973"/>
              <a:gd name="connsiteX144" fmla="*/ 1408530 w 5049473"/>
              <a:gd name="connsiteY144" fmla="*/ 2161746 h 2603973"/>
              <a:gd name="connsiteX145" fmla="*/ 1393200 w 5049473"/>
              <a:gd name="connsiteY145" fmla="*/ 2292375 h 2603973"/>
              <a:gd name="connsiteX146" fmla="*/ 1460510 w 5049473"/>
              <a:gd name="connsiteY146" fmla="*/ 2419828 h 2603973"/>
              <a:gd name="connsiteX147" fmla="*/ 1659809 w 5049473"/>
              <a:gd name="connsiteY147" fmla="*/ 2511813 h 2603973"/>
              <a:gd name="connsiteX148" fmla="*/ 1872352 w 5049473"/>
              <a:gd name="connsiteY148" fmla="*/ 2453937 h 2603973"/>
              <a:gd name="connsiteX149" fmla="*/ 1989192 w 5049473"/>
              <a:gd name="connsiteY149" fmla="*/ 2304621 h 2603973"/>
              <a:gd name="connsiteX150" fmla="*/ 2043349 w 5049473"/>
              <a:gd name="connsiteY150" fmla="*/ 2118566 h 2603973"/>
              <a:gd name="connsiteX151" fmla="*/ 2102495 w 5049473"/>
              <a:gd name="connsiteY151" fmla="*/ 1994469 h 2603973"/>
              <a:gd name="connsiteX152" fmla="*/ 2221512 w 5049473"/>
              <a:gd name="connsiteY152" fmla="*/ 1885975 h 2603973"/>
              <a:gd name="connsiteX153" fmla="*/ 2333362 w 5049473"/>
              <a:gd name="connsiteY153" fmla="*/ 1873365 h 2603973"/>
              <a:gd name="connsiteX154" fmla="*/ 2431334 w 5049473"/>
              <a:gd name="connsiteY154" fmla="*/ 1907293 h 2603973"/>
              <a:gd name="connsiteX155" fmla="*/ 2493292 w 5049473"/>
              <a:gd name="connsiteY155" fmla="*/ 1980680 h 2603973"/>
              <a:gd name="connsiteX156" fmla="*/ 2533387 w 5049473"/>
              <a:gd name="connsiteY156" fmla="*/ 2070850 h 2603973"/>
              <a:gd name="connsiteX157" fmla="*/ 2542550 w 5049473"/>
              <a:gd name="connsiteY157" fmla="*/ 2186783 h 2603973"/>
              <a:gd name="connsiteX158" fmla="*/ 2476600 w 5049473"/>
              <a:gd name="connsiteY158" fmla="*/ 2276772 h 2603973"/>
              <a:gd name="connsiteX159" fmla="*/ 2332092 w 5049473"/>
              <a:gd name="connsiteY159" fmla="*/ 2284845 h 2603973"/>
              <a:gd name="connsiteX160" fmla="*/ 2438954 w 5049473"/>
              <a:gd name="connsiteY160" fmla="*/ 2149046 h 2603973"/>
              <a:gd name="connsiteX161" fmla="*/ 2379899 w 5049473"/>
              <a:gd name="connsiteY161" fmla="*/ 2052435 h 2603973"/>
              <a:gd name="connsiteX162" fmla="*/ 2275577 w 5049473"/>
              <a:gd name="connsiteY162" fmla="*/ 2024223 h 2603973"/>
              <a:gd name="connsiteX163" fmla="*/ 2165541 w 5049473"/>
              <a:gd name="connsiteY163" fmla="*/ 2126186 h 2603973"/>
              <a:gd name="connsiteX164" fmla="*/ 2130435 w 5049473"/>
              <a:gd name="connsiteY164" fmla="*/ 2358052 h 2603973"/>
              <a:gd name="connsiteX165" fmla="*/ 2209265 w 5049473"/>
              <a:gd name="connsiteY165" fmla="*/ 2471898 h 2603973"/>
              <a:gd name="connsiteX166" fmla="*/ 2378175 w 5049473"/>
              <a:gd name="connsiteY166" fmla="*/ 2564245 h 2603973"/>
              <a:gd name="connsiteX167" fmla="*/ 2568857 w 5049473"/>
              <a:gd name="connsiteY167" fmla="*/ 2595542 h 2603973"/>
              <a:gd name="connsiteX168" fmla="*/ 2594892 w 5049473"/>
              <a:gd name="connsiteY168" fmla="*/ 2416109 h 2603973"/>
              <a:gd name="connsiteX169" fmla="*/ 2790835 w 5049473"/>
              <a:gd name="connsiteY169" fmla="*/ 2459652 h 2603973"/>
              <a:gd name="connsiteX170" fmla="*/ 2767612 w 5049473"/>
              <a:gd name="connsiteY170" fmla="*/ 2272145 h 2603973"/>
              <a:gd name="connsiteX171" fmla="*/ 2980246 w 5049473"/>
              <a:gd name="connsiteY171" fmla="*/ 2288837 h 2603973"/>
              <a:gd name="connsiteX172" fmla="*/ 2916474 w 5049473"/>
              <a:gd name="connsiteY172" fmla="*/ 2071576 h 2603973"/>
              <a:gd name="connsiteX173" fmla="*/ 3146435 w 5049473"/>
              <a:gd name="connsiteY173" fmla="*/ 2045995 h 2603973"/>
              <a:gd name="connsiteX174" fmla="*/ 3023063 w 5049473"/>
              <a:gd name="connsiteY174" fmla="*/ 1850052 h 2603973"/>
              <a:gd name="connsiteX175" fmla="*/ 3251300 w 5049473"/>
              <a:gd name="connsiteY175" fmla="*/ 1833179 h 2603973"/>
              <a:gd name="connsiteX176" fmla="*/ 3091099 w 5049473"/>
              <a:gd name="connsiteY176" fmla="*/ 1654109 h 2603973"/>
              <a:gd name="connsiteX177" fmla="*/ 3298835 w 5049473"/>
              <a:gd name="connsiteY177" fmla="*/ 1574280 h 2603973"/>
              <a:gd name="connsiteX178" fmla="*/ 3119402 w 5049473"/>
              <a:gd name="connsiteY178" fmla="*/ 1427233 h 2603973"/>
              <a:gd name="connsiteX179" fmla="*/ 3313349 w 5049473"/>
              <a:gd name="connsiteY179" fmla="*/ 1269480 h 2603973"/>
              <a:gd name="connsiteX180" fmla="*/ 3097993 w 5049473"/>
              <a:gd name="connsiteY180" fmla="*/ 1179401 h 2603973"/>
              <a:gd name="connsiteX181" fmla="*/ 3255292 w 5049473"/>
              <a:gd name="connsiteY181" fmla="*/ 1000966 h 2603973"/>
              <a:gd name="connsiteX182" fmla="*/ 3028325 w 5049473"/>
              <a:gd name="connsiteY182" fmla="*/ 929937 h 2603973"/>
              <a:gd name="connsiteX183" fmla="*/ 3131920 w 5049473"/>
              <a:gd name="connsiteY183" fmla="*/ 710680 h 2603973"/>
              <a:gd name="connsiteX184" fmla="*/ 2892435 w 5049473"/>
              <a:gd name="connsiteY184" fmla="*/ 652623 h 2603973"/>
              <a:gd name="connsiteX185" fmla="*/ 2976527 w 5049473"/>
              <a:gd name="connsiteY185" fmla="*/ 470741 h 2603973"/>
              <a:gd name="connsiteX186" fmla="*/ 2736950 w 5049473"/>
              <a:gd name="connsiteY186" fmla="*/ 453233 h 2603973"/>
              <a:gd name="connsiteX187" fmla="*/ 2725520 w 5049473"/>
              <a:gd name="connsiteY187" fmla="*/ 297023 h 2603973"/>
              <a:gd name="connsiteX188" fmla="*/ 2711006 w 5049473"/>
              <a:gd name="connsiteY188" fmla="*/ 238966 h 2603973"/>
              <a:gd name="connsiteX0" fmla="*/ 4779292 w 5049473"/>
              <a:gd name="connsiteY0" fmla="*/ 514738 h 2603973"/>
              <a:gd name="connsiteX1" fmla="*/ 4821292 w 5049473"/>
              <a:gd name="connsiteY1" fmla="*/ 565900 h 2603973"/>
              <a:gd name="connsiteX2" fmla="*/ 4891596 w 5049473"/>
              <a:gd name="connsiteY2" fmla="*/ 551023 h 2603973"/>
              <a:gd name="connsiteX3" fmla="*/ 4895406 w 5049473"/>
              <a:gd name="connsiteY3" fmla="*/ 471195 h 2603973"/>
              <a:gd name="connsiteX4" fmla="*/ 4843880 w 5049473"/>
              <a:gd name="connsiteY4" fmla="*/ 423479 h 2603973"/>
              <a:gd name="connsiteX5" fmla="*/ 4750263 w 5049473"/>
              <a:gd name="connsiteY5" fmla="*/ 427652 h 2603973"/>
              <a:gd name="connsiteX6" fmla="*/ 4684223 w 5049473"/>
              <a:gd name="connsiteY6" fmla="*/ 528435 h 2603973"/>
              <a:gd name="connsiteX7" fmla="*/ 4706720 w 5049473"/>
              <a:gd name="connsiteY7" fmla="*/ 674395 h 2603973"/>
              <a:gd name="connsiteX8" fmla="*/ 4801063 w 5049473"/>
              <a:gd name="connsiteY8" fmla="*/ 739709 h 2603973"/>
              <a:gd name="connsiteX9" fmla="*/ 4915000 w 5049473"/>
              <a:gd name="connsiteY9" fmla="*/ 721385 h 2603973"/>
              <a:gd name="connsiteX10" fmla="*/ 5038190 w 5049473"/>
              <a:gd name="connsiteY10" fmla="*/ 586946 h 2603973"/>
              <a:gd name="connsiteX11" fmla="*/ 5035106 w 5049473"/>
              <a:gd name="connsiteY11" fmla="*/ 445432 h 2603973"/>
              <a:gd name="connsiteX12" fmla="*/ 4960720 w 5049473"/>
              <a:gd name="connsiteY12" fmla="*/ 318795 h 2603973"/>
              <a:gd name="connsiteX13" fmla="*/ 4769676 w 5049473"/>
              <a:gd name="connsiteY13" fmla="*/ 166395 h 2603973"/>
              <a:gd name="connsiteX14" fmla="*/ 4568835 w 5049473"/>
              <a:gd name="connsiteY14" fmla="*/ 72052 h 2603973"/>
              <a:gd name="connsiteX15" fmla="*/ 4264035 w 5049473"/>
              <a:gd name="connsiteY15" fmla="*/ 6738 h 2603973"/>
              <a:gd name="connsiteX16" fmla="*/ 3939822 w 5049473"/>
              <a:gd name="connsiteY16" fmla="*/ 9550 h 2603973"/>
              <a:gd name="connsiteX17" fmla="*/ 3722380 w 5049473"/>
              <a:gd name="connsiteY17" fmla="*/ 72778 h 2603973"/>
              <a:gd name="connsiteX18" fmla="*/ 3547755 w 5049473"/>
              <a:gd name="connsiteY18" fmla="*/ 254932 h 2603973"/>
              <a:gd name="connsiteX19" fmla="*/ 3502035 w 5049473"/>
              <a:gd name="connsiteY19" fmla="*/ 427652 h 2603973"/>
              <a:gd name="connsiteX20" fmla="*/ 3501672 w 5049473"/>
              <a:gd name="connsiteY20" fmla="*/ 560095 h 2603973"/>
              <a:gd name="connsiteX21" fmla="*/ 3554649 w 5049473"/>
              <a:gd name="connsiteY21" fmla="*/ 674395 h 2603973"/>
              <a:gd name="connsiteX22" fmla="*/ 3638106 w 5049473"/>
              <a:gd name="connsiteY22" fmla="*/ 736806 h 2603973"/>
              <a:gd name="connsiteX23" fmla="*/ 3756397 w 5049473"/>
              <a:gd name="connsiteY23" fmla="*/ 759303 h 2603973"/>
              <a:gd name="connsiteX24" fmla="*/ 3886663 w 5049473"/>
              <a:gd name="connsiteY24" fmla="*/ 746966 h 2603973"/>
              <a:gd name="connsiteX25" fmla="*/ 3980643 w 5049473"/>
              <a:gd name="connsiteY25" fmla="*/ 665686 h 2603973"/>
              <a:gd name="connsiteX26" fmla="*/ 4000237 w 5049473"/>
              <a:gd name="connsiteY26" fmla="*/ 584043 h 2603973"/>
              <a:gd name="connsiteX27" fmla="*/ 3943450 w 5049473"/>
              <a:gd name="connsiteY27" fmla="*/ 487160 h 2603973"/>
              <a:gd name="connsiteX28" fmla="*/ 3866706 w 5049473"/>
              <a:gd name="connsiteY28" fmla="*/ 455229 h 2603973"/>
              <a:gd name="connsiteX29" fmla="*/ 3801120 w 5049473"/>
              <a:gd name="connsiteY29" fmla="*/ 466659 h 2603973"/>
              <a:gd name="connsiteX30" fmla="*/ 3763292 w 5049473"/>
              <a:gd name="connsiteY30" fmla="*/ 536509 h 2603973"/>
              <a:gd name="connsiteX31" fmla="*/ 3770005 w 5049473"/>
              <a:gd name="connsiteY31" fmla="*/ 633845 h 2603973"/>
              <a:gd name="connsiteX32" fmla="*/ 3681286 w 5049473"/>
              <a:gd name="connsiteY32" fmla="*/ 546669 h 2603973"/>
              <a:gd name="connsiteX33" fmla="*/ 3668949 w 5049473"/>
              <a:gd name="connsiteY33" fmla="*/ 442166 h 2603973"/>
              <a:gd name="connsiteX34" fmla="*/ 3724285 w 5049473"/>
              <a:gd name="connsiteY34" fmla="*/ 353992 h 2603973"/>
              <a:gd name="connsiteX35" fmla="*/ 3827427 w 5049473"/>
              <a:gd name="connsiteY35" fmla="*/ 318069 h 2603973"/>
              <a:gd name="connsiteX36" fmla="*/ 3959235 w 5049473"/>
              <a:gd name="connsiteY36" fmla="*/ 340566 h 2603973"/>
              <a:gd name="connsiteX37" fmla="*/ 4097120 w 5049473"/>
              <a:gd name="connsiteY37" fmla="*/ 485709 h 2603973"/>
              <a:gd name="connsiteX38" fmla="*/ 4111997 w 5049473"/>
              <a:gd name="connsiteY38" fmla="*/ 627586 h 2603973"/>
              <a:gd name="connsiteX39" fmla="*/ 4060835 w 5049473"/>
              <a:gd name="connsiteY39" fmla="*/ 775995 h 2603973"/>
              <a:gd name="connsiteX40" fmla="*/ 3946897 w 5049473"/>
              <a:gd name="connsiteY40" fmla="*/ 858000 h 2603973"/>
              <a:gd name="connsiteX41" fmla="*/ 3780255 w 5049473"/>
              <a:gd name="connsiteY41" fmla="*/ 892472 h 2603973"/>
              <a:gd name="connsiteX42" fmla="*/ 3567349 w 5049473"/>
              <a:gd name="connsiteY42" fmla="*/ 870338 h 2603973"/>
              <a:gd name="connsiteX43" fmla="*/ 3353626 w 5049473"/>
              <a:gd name="connsiteY43" fmla="*/ 705873 h 2603973"/>
              <a:gd name="connsiteX44" fmla="*/ 3189252 w 5049473"/>
              <a:gd name="connsiteY44" fmla="*/ 389915 h 2603973"/>
              <a:gd name="connsiteX45" fmla="*/ 3013629 w 5049473"/>
              <a:gd name="connsiteY45" fmla="*/ 211389 h 2603973"/>
              <a:gd name="connsiteX46" fmla="*/ 2684880 w 5049473"/>
              <a:gd name="connsiteY46" fmla="*/ 71326 h 2603973"/>
              <a:gd name="connsiteX47" fmla="*/ 2275577 w 5049473"/>
              <a:gd name="connsiteY47" fmla="*/ 28509 h 2603973"/>
              <a:gd name="connsiteX48" fmla="*/ 1745443 w 5049473"/>
              <a:gd name="connsiteY48" fmla="*/ 58626 h 2603973"/>
              <a:gd name="connsiteX49" fmla="*/ 1275906 w 5049473"/>
              <a:gd name="connsiteY49" fmla="*/ 154783 h 2603973"/>
              <a:gd name="connsiteX50" fmla="*/ 969292 w 5049473"/>
              <a:gd name="connsiteY50" fmla="*/ 267995 h 2603973"/>
              <a:gd name="connsiteX51" fmla="*/ 763189 w 5049473"/>
              <a:gd name="connsiteY51" fmla="*/ 427289 h 2603973"/>
              <a:gd name="connsiteX52" fmla="*/ 693520 w 5049473"/>
              <a:gd name="connsiteY52" fmla="*/ 507480 h 2603973"/>
              <a:gd name="connsiteX53" fmla="*/ 664492 w 5049473"/>
              <a:gd name="connsiteY53" fmla="*/ 551023 h 2603973"/>
              <a:gd name="connsiteX54" fmla="*/ 642720 w 5049473"/>
              <a:gd name="connsiteY54" fmla="*/ 616338 h 2603973"/>
              <a:gd name="connsiteX55" fmla="*/ 651792 w 5049473"/>
              <a:gd name="connsiteY55" fmla="*/ 747692 h 2603973"/>
              <a:gd name="connsiteX56" fmla="*/ 700052 w 5049473"/>
              <a:gd name="connsiteY56" fmla="*/ 811192 h 2603973"/>
              <a:gd name="connsiteX57" fmla="*/ 751577 w 5049473"/>
              <a:gd name="connsiteY57" fmla="*/ 811555 h 2603973"/>
              <a:gd name="connsiteX58" fmla="*/ 775889 w 5049473"/>
              <a:gd name="connsiteY58" fmla="*/ 755675 h 2603973"/>
              <a:gd name="connsiteX59" fmla="*/ 764640 w 5049473"/>
              <a:gd name="connsiteY59" fmla="*/ 686006 h 2603973"/>
              <a:gd name="connsiteX60" fmla="*/ 704769 w 5049473"/>
              <a:gd name="connsiteY60" fmla="*/ 651172 h 2603973"/>
              <a:gd name="connsiteX61" fmla="*/ 567246 w 5049473"/>
              <a:gd name="connsiteY61" fmla="*/ 645729 h 2603973"/>
              <a:gd name="connsiteX62" fmla="*/ 468549 w 5049473"/>
              <a:gd name="connsiteY62" fmla="*/ 688909 h 2603973"/>
              <a:gd name="connsiteX63" fmla="*/ 446777 w 5049473"/>
              <a:gd name="connsiteY63" fmla="*/ 761480 h 2603973"/>
              <a:gd name="connsiteX64" fmla="*/ 475806 w 5049473"/>
              <a:gd name="connsiteY64" fmla="*/ 855823 h 2603973"/>
              <a:gd name="connsiteX65" fmla="*/ 533863 w 5049473"/>
              <a:gd name="connsiteY65" fmla="*/ 848566 h 2603973"/>
              <a:gd name="connsiteX66" fmla="*/ 541120 w 5049473"/>
              <a:gd name="connsiteY66" fmla="*/ 826795 h 2603973"/>
              <a:gd name="connsiteX67" fmla="*/ 519349 w 5049473"/>
              <a:gd name="connsiteY67" fmla="*/ 746966 h 2603973"/>
              <a:gd name="connsiteX68" fmla="*/ 497577 w 5049473"/>
              <a:gd name="connsiteY68" fmla="*/ 732452 h 2603973"/>
              <a:gd name="connsiteX69" fmla="*/ 352435 w 5049473"/>
              <a:gd name="connsiteY69" fmla="*/ 739709 h 2603973"/>
              <a:gd name="connsiteX70" fmla="*/ 252286 w 5049473"/>
              <a:gd name="connsiteY70" fmla="*/ 797766 h 2603973"/>
              <a:gd name="connsiteX71" fmla="*/ 192777 w 5049473"/>
              <a:gd name="connsiteY71" fmla="*/ 899366 h 2603973"/>
              <a:gd name="connsiteX72" fmla="*/ 187335 w 5049473"/>
              <a:gd name="connsiteY72" fmla="*/ 1033260 h 2603973"/>
              <a:gd name="connsiteX73" fmla="*/ 218177 w 5049473"/>
              <a:gd name="connsiteY73" fmla="*/ 1077529 h 2603973"/>
              <a:gd name="connsiteX74" fmla="*/ 278049 w 5049473"/>
              <a:gd name="connsiteY74" fmla="*/ 1070272 h 2603973"/>
              <a:gd name="connsiteX75" fmla="*/ 297643 w 5049473"/>
              <a:gd name="connsiteY75" fmla="*/ 1029269 h 2603973"/>
              <a:gd name="connsiteX76" fmla="*/ 260995 w 5049473"/>
              <a:gd name="connsiteY76" fmla="*/ 964318 h 2603973"/>
              <a:gd name="connsiteX77" fmla="*/ 172095 w 5049473"/>
              <a:gd name="connsiteY77" fmla="*/ 958875 h 2603973"/>
              <a:gd name="connsiteX78" fmla="*/ 108957 w 5049473"/>
              <a:gd name="connsiteY78" fmla="*/ 1003143 h 2603973"/>
              <a:gd name="connsiteX79" fmla="*/ 54892 w 5049473"/>
              <a:gd name="connsiteY79" fmla="*/ 1073538 h 2603973"/>
              <a:gd name="connsiteX80" fmla="*/ 14252 w 5049473"/>
              <a:gd name="connsiteY80" fmla="*/ 1163526 h 2603973"/>
              <a:gd name="connsiteX81" fmla="*/ 20783 w 5049473"/>
              <a:gd name="connsiteY81" fmla="*/ 1268755 h 2603973"/>
              <a:gd name="connsiteX82" fmla="*/ 69406 w 5049473"/>
              <a:gd name="connsiteY82" fmla="*/ 1320280 h 2603973"/>
              <a:gd name="connsiteX83" fmla="*/ 112949 w 5049473"/>
              <a:gd name="connsiteY83" fmla="*/ 1349309 h 2603973"/>
              <a:gd name="connsiteX84" fmla="*/ 159032 w 5049473"/>
              <a:gd name="connsiteY84" fmla="*/ 1348583 h 2603973"/>
              <a:gd name="connsiteX85" fmla="*/ 217089 w 5049473"/>
              <a:gd name="connsiteY85" fmla="*/ 1323183 h 2603973"/>
              <a:gd name="connsiteX86" fmla="*/ 199672 w 5049473"/>
              <a:gd name="connsiteY86" fmla="*/ 1249886 h 2603973"/>
              <a:gd name="connsiteX87" fmla="*/ 124197 w 5049473"/>
              <a:gd name="connsiteY87" fmla="*/ 1242992 h 2603973"/>
              <a:gd name="connsiteX88" fmla="*/ 54892 w 5049473"/>
              <a:gd name="connsiteY88" fmla="*/ 1269480 h 2603973"/>
              <a:gd name="connsiteX89" fmla="*/ 33120 w 5049473"/>
              <a:gd name="connsiteY89" fmla="*/ 1305766 h 2603973"/>
              <a:gd name="connsiteX90" fmla="*/ 18606 w 5049473"/>
              <a:gd name="connsiteY90" fmla="*/ 1327538 h 2603973"/>
              <a:gd name="connsiteX91" fmla="*/ 4092 w 5049473"/>
              <a:gd name="connsiteY91" fmla="*/ 1386320 h 2603973"/>
              <a:gd name="connsiteX92" fmla="*/ 3729 w 5049473"/>
              <a:gd name="connsiteY92" fmla="*/ 1442926 h 2603973"/>
              <a:gd name="connsiteX93" fmla="*/ 47635 w 5049473"/>
              <a:gd name="connsiteY93" fmla="*/ 1501709 h 2603973"/>
              <a:gd name="connsiteX94" fmla="*/ 91177 w 5049473"/>
              <a:gd name="connsiteY94" fmla="*/ 1530738 h 2603973"/>
              <a:gd name="connsiteX95" fmla="*/ 127100 w 5049473"/>
              <a:gd name="connsiteY95" fmla="*/ 1575006 h 2603973"/>
              <a:gd name="connsiteX96" fmla="*/ 171006 w 5049473"/>
              <a:gd name="connsiteY96" fmla="*/ 1588795 h 2603973"/>
              <a:gd name="connsiteX97" fmla="*/ 228337 w 5049473"/>
              <a:gd name="connsiteY97" fmla="*/ 1568475 h 2603973"/>
              <a:gd name="connsiteX98" fmla="*/ 236683 w 5049473"/>
              <a:gd name="connsiteY98" fmla="*/ 1490460 h 2603973"/>
              <a:gd name="connsiteX99" fmla="*/ 157217 w 5049473"/>
              <a:gd name="connsiteY99" fmla="*/ 1472318 h 2603973"/>
              <a:gd name="connsiteX100" fmla="*/ 105692 w 5049473"/>
              <a:gd name="connsiteY100" fmla="*/ 1508966 h 2603973"/>
              <a:gd name="connsiteX101" fmla="*/ 105692 w 5049473"/>
              <a:gd name="connsiteY101" fmla="*/ 1704909 h 2603973"/>
              <a:gd name="connsiteX102" fmla="*/ 141615 w 5049473"/>
              <a:gd name="connsiteY102" fmla="*/ 1756072 h 2603973"/>
              <a:gd name="connsiteX103" fmla="*/ 192777 w 5049473"/>
              <a:gd name="connsiteY103" fmla="*/ 1799252 h 2603973"/>
              <a:gd name="connsiteX104" fmla="*/ 250835 w 5049473"/>
              <a:gd name="connsiteY104" fmla="*/ 1835538 h 2603973"/>
              <a:gd name="connsiteX105" fmla="*/ 359692 w 5049473"/>
              <a:gd name="connsiteY105" fmla="*/ 1828280 h 2603973"/>
              <a:gd name="connsiteX106" fmla="*/ 394163 w 5049473"/>
              <a:gd name="connsiteY106" fmla="*/ 1803243 h 2603973"/>
              <a:gd name="connsiteX107" fmla="*/ 410492 w 5049473"/>
              <a:gd name="connsiteY107" fmla="*/ 1704909 h 2603973"/>
              <a:gd name="connsiteX108" fmla="*/ 366949 w 5049473"/>
              <a:gd name="connsiteY108" fmla="*/ 1690395 h 2603973"/>
              <a:gd name="connsiteX109" fmla="*/ 316149 w 5049473"/>
              <a:gd name="connsiteY109" fmla="*/ 1697652 h 2603973"/>
              <a:gd name="connsiteX110" fmla="*/ 279863 w 5049473"/>
              <a:gd name="connsiteY110" fmla="*/ 1726680 h 2603973"/>
              <a:gd name="connsiteX111" fmla="*/ 265349 w 5049473"/>
              <a:gd name="connsiteY111" fmla="*/ 1791995 h 2603973"/>
              <a:gd name="connsiteX112" fmla="*/ 276235 w 5049473"/>
              <a:gd name="connsiteY112" fmla="*/ 1945846 h 2603973"/>
              <a:gd name="connsiteX113" fmla="*/ 331026 w 5049473"/>
              <a:gd name="connsiteY113" fmla="*/ 1991203 h 2603973"/>
              <a:gd name="connsiteX114" fmla="*/ 417749 w 5049473"/>
              <a:gd name="connsiteY114" fmla="*/ 2009709 h 2603973"/>
              <a:gd name="connsiteX115" fmla="*/ 526606 w 5049473"/>
              <a:gd name="connsiteY115" fmla="*/ 2002452 h 2603973"/>
              <a:gd name="connsiteX116" fmla="*/ 555635 w 5049473"/>
              <a:gd name="connsiteY116" fmla="*/ 1980680 h 2603973"/>
              <a:gd name="connsiteX117" fmla="*/ 599177 w 5049473"/>
              <a:gd name="connsiteY117" fmla="*/ 1951652 h 2603973"/>
              <a:gd name="connsiteX118" fmla="*/ 628206 w 5049473"/>
              <a:gd name="connsiteY118" fmla="*/ 1908109 h 2603973"/>
              <a:gd name="connsiteX119" fmla="*/ 613692 w 5049473"/>
              <a:gd name="connsiteY119" fmla="*/ 1842795 h 2603973"/>
              <a:gd name="connsiteX120" fmla="*/ 570149 w 5049473"/>
              <a:gd name="connsiteY120" fmla="*/ 1799252 h 2603973"/>
              <a:gd name="connsiteX121" fmla="*/ 528057 w 5049473"/>
              <a:gd name="connsiteY121" fmla="*/ 1807235 h 2603973"/>
              <a:gd name="connsiteX122" fmla="*/ 481249 w 5049473"/>
              <a:gd name="connsiteY122" fmla="*/ 1905206 h 2603973"/>
              <a:gd name="connsiteX123" fmla="*/ 555635 w 5049473"/>
              <a:gd name="connsiteY123" fmla="*/ 2002452 h 2603973"/>
              <a:gd name="connsiteX124" fmla="*/ 570149 w 5049473"/>
              <a:gd name="connsiteY124" fmla="*/ 2024223 h 2603973"/>
              <a:gd name="connsiteX125" fmla="*/ 700777 w 5049473"/>
              <a:gd name="connsiteY125" fmla="*/ 2075023 h 2603973"/>
              <a:gd name="connsiteX126" fmla="*/ 969292 w 5049473"/>
              <a:gd name="connsiteY126" fmla="*/ 2154852 h 2603973"/>
              <a:gd name="connsiteX127" fmla="*/ 1110534 w 5049473"/>
              <a:gd name="connsiteY127" fmla="*/ 2153673 h 2603973"/>
              <a:gd name="connsiteX128" fmla="*/ 1259033 w 5049473"/>
              <a:gd name="connsiteY128" fmla="*/ 2060237 h 2603973"/>
              <a:gd name="connsiteX129" fmla="*/ 1331514 w 5049473"/>
              <a:gd name="connsiteY129" fmla="*/ 1952559 h 2603973"/>
              <a:gd name="connsiteX130" fmla="*/ 1291418 w 5049473"/>
              <a:gd name="connsiteY130" fmla="*/ 1838440 h 2603973"/>
              <a:gd name="connsiteX131" fmla="*/ 1219482 w 5049473"/>
              <a:gd name="connsiteY131" fmla="*/ 1811498 h 2603973"/>
              <a:gd name="connsiteX132" fmla="*/ 1146820 w 5049473"/>
              <a:gd name="connsiteY132" fmla="*/ 1832272 h 2603973"/>
              <a:gd name="connsiteX133" fmla="*/ 1107177 w 5049473"/>
              <a:gd name="connsiteY133" fmla="*/ 1900852 h 2603973"/>
              <a:gd name="connsiteX134" fmla="*/ 1123506 w 5049473"/>
              <a:gd name="connsiteY134" fmla="*/ 2009709 h 2603973"/>
              <a:gd name="connsiteX135" fmla="*/ 1016282 w 5049473"/>
              <a:gd name="connsiteY135" fmla="*/ 1975782 h 2603973"/>
              <a:gd name="connsiteX136" fmla="*/ 1000679 w 5049473"/>
              <a:gd name="connsiteY136" fmla="*/ 1844972 h 2603973"/>
              <a:gd name="connsiteX137" fmla="*/ 1108629 w 5049473"/>
              <a:gd name="connsiteY137" fmla="*/ 1717337 h 2603973"/>
              <a:gd name="connsiteX138" fmla="*/ 1230549 w 5049473"/>
              <a:gd name="connsiteY138" fmla="*/ 1697652 h 2603973"/>
              <a:gd name="connsiteX139" fmla="*/ 1339406 w 5049473"/>
              <a:gd name="connsiteY139" fmla="*/ 1704909 h 2603973"/>
              <a:gd name="connsiteX140" fmla="*/ 1426492 w 5049473"/>
              <a:gd name="connsiteY140" fmla="*/ 1748452 h 2603973"/>
              <a:gd name="connsiteX141" fmla="*/ 1502692 w 5049473"/>
              <a:gd name="connsiteY141" fmla="*/ 1858760 h 2603973"/>
              <a:gd name="connsiteX142" fmla="*/ 1503417 w 5049473"/>
              <a:gd name="connsiteY142" fmla="*/ 1976326 h 2603973"/>
              <a:gd name="connsiteX143" fmla="*/ 1463866 w 5049473"/>
              <a:gd name="connsiteY143" fmla="*/ 2053615 h 2603973"/>
              <a:gd name="connsiteX144" fmla="*/ 1408530 w 5049473"/>
              <a:gd name="connsiteY144" fmla="*/ 2161746 h 2603973"/>
              <a:gd name="connsiteX145" fmla="*/ 1393200 w 5049473"/>
              <a:gd name="connsiteY145" fmla="*/ 2292375 h 2603973"/>
              <a:gd name="connsiteX146" fmla="*/ 1460510 w 5049473"/>
              <a:gd name="connsiteY146" fmla="*/ 2419828 h 2603973"/>
              <a:gd name="connsiteX147" fmla="*/ 1659809 w 5049473"/>
              <a:gd name="connsiteY147" fmla="*/ 2511813 h 2603973"/>
              <a:gd name="connsiteX148" fmla="*/ 1872352 w 5049473"/>
              <a:gd name="connsiteY148" fmla="*/ 2453937 h 2603973"/>
              <a:gd name="connsiteX149" fmla="*/ 1989192 w 5049473"/>
              <a:gd name="connsiteY149" fmla="*/ 2304621 h 2603973"/>
              <a:gd name="connsiteX150" fmla="*/ 2043349 w 5049473"/>
              <a:gd name="connsiteY150" fmla="*/ 2118566 h 2603973"/>
              <a:gd name="connsiteX151" fmla="*/ 2102495 w 5049473"/>
              <a:gd name="connsiteY151" fmla="*/ 1994469 h 2603973"/>
              <a:gd name="connsiteX152" fmla="*/ 2221512 w 5049473"/>
              <a:gd name="connsiteY152" fmla="*/ 1885975 h 2603973"/>
              <a:gd name="connsiteX153" fmla="*/ 2333362 w 5049473"/>
              <a:gd name="connsiteY153" fmla="*/ 1873365 h 2603973"/>
              <a:gd name="connsiteX154" fmla="*/ 2431334 w 5049473"/>
              <a:gd name="connsiteY154" fmla="*/ 1907293 h 2603973"/>
              <a:gd name="connsiteX155" fmla="*/ 2533387 w 5049473"/>
              <a:gd name="connsiteY155" fmla="*/ 2070850 h 2603973"/>
              <a:gd name="connsiteX156" fmla="*/ 2542550 w 5049473"/>
              <a:gd name="connsiteY156" fmla="*/ 2186783 h 2603973"/>
              <a:gd name="connsiteX157" fmla="*/ 2476600 w 5049473"/>
              <a:gd name="connsiteY157" fmla="*/ 2276772 h 2603973"/>
              <a:gd name="connsiteX158" fmla="*/ 2332092 w 5049473"/>
              <a:gd name="connsiteY158" fmla="*/ 2284845 h 2603973"/>
              <a:gd name="connsiteX159" fmla="*/ 2438954 w 5049473"/>
              <a:gd name="connsiteY159" fmla="*/ 2149046 h 2603973"/>
              <a:gd name="connsiteX160" fmla="*/ 2379899 w 5049473"/>
              <a:gd name="connsiteY160" fmla="*/ 2052435 h 2603973"/>
              <a:gd name="connsiteX161" fmla="*/ 2275577 w 5049473"/>
              <a:gd name="connsiteY161" fmla="*/ 2024223 h 2603973"/>
              <a:gd name="connsiteX162" fmla="*/ 2165541 w 5049473"/>
              <a:gd name="connsiteY162" fmla="*/ 2126186 h 2603973"/>
              <a:gd name="connsiteX163" fmla="*/ 2130435 w 5049473"/>
              <a:gd name="connsiteY163" fmla="*/ 2358052 h 2603973"/>
              <a:gd name="connsiteX164" fmla="*/ 2209265 w 5049473"/>
              <a:gd name="connsiteY164" fmla="*/ 2471898 h 2603973"/>
              <a:gd name="connsiteX165" fmla="*/ 2378175 w 5049473"/>
              <a:gd name="connsiteY165" fmla="*/ 2564245 h 2603973"/>
              <a:gd name="connsiteX166" fmla="*/ 2568857 w 5049473"/>
              <a:gd name="connsiteY166" fmla="*/ 2595542 h 2603973"/>
              <a:gd name="connsiteX167" fmla="*/ 2594892 w 5049473"/>
              <a:gd name="connsiteY167" fmla="*/ 2416109 h 2603973"/>
              <a:gd name="connsiteX168" fmla="*/ 2790835 w 5049473"/>
              <a:gd name="connsiteY168" fmla="*/ 2459652 h 2603973"/>
              <a:gd name="connsiteX169" fmla="*/ 2767612 w 5049473"/>
              <a:gd name="connsiteY169" fmla="*/ 2272145 h 2603973"/>
              <a:gd name="connsiteX170" fmla="*/ 2980246 w 5049473"/>
              <a:gd name="connsiteY170" fmla="*/ 2288837 h 2603973"/>
              <a:gd name="connsiteX171" fmla="*/ 2916474 w 5049473"/>
              <a:gd name="connsiteY171" fmla="*/ 2071576 h 2603973"/>
              <a:gd name="connsiteX172" fmla="*/ 3146435 w 5049473"/>
              <a:gd name="connsiteY172" fmla="*/ 2045995 h 2603973"/>
              <a:gd name="connsiteX173" fmla="*/ 3023063 w 5049473"/>
              <a:gd name="connsiteY173" fmla="*/ 1850052 h 2603973"/>
              <a:gd name="connsiteX174" fmla="*/ 3251300 w 5049473"/>
              <a:gd name="connsiteY174" fmla="*/ 1833179 h 2603973"/>
              <a:gd name="connsiteX175" fmla="*/ 3091099 w 5049473"/>
              <a:gd name="connsiteY175" fmla="*/ 1654109 h 2603973"/>
              <a:gd name="connsiteX176" fmla="*/ 3298835 w 5049473"/>
              <a:gd name="connsiteY176" fmla="*/ 1574280 h 2603973"/>
              <a:gd name="connsiteX177" fmla="*/ 3119402 w 5049473"/>
              <a:gd name="connsiteY177" fmla="*/ 1427233 h 2603973"/>
              <a:gd name="connsiteX178" fmla="*/ 3313349 w 5049473"/>
              <a:gd name="connsiteY178" fmla="*/ 1269480 h 2603973"/>
              <a:gd name="connsiteX179" fmla="*/ 3097993 w 5049473"/>
              <a:gd name="connsiteY179" fmla="*/ 1179401 h 2603973"/>
              <a:gd name="connsiteX180" fmla="*/ 3255292 w 5049473"/>
              <a:gd name="connsiteY180" fmla="*/ 1000966 h 2603973"/>
              <a:gd name="connsiteX181" fmla="*/ 3028325 w 5049473"/>
              <a:gd name="connsiteY181" fmla="*/ 929937 h 2603973"/>
              <a:gd name="connsiteX182" fmla="*/ 3131920 w 5049473"/>
              <a:gd name="connsiteY182" fmla="*/ 710680 h 2603973"/>
              <a:gd name="connsiteX183" fmla="*/ 2892435 w 5049473"/>
              <a:gd name="connsiteY183" fmla="*/ 652623 h 2603973"/>
              <a:gd name="connsiteX184" fmla="*/ 2976527 w 5049473"/>
              <a:gd name="connsiteY184" fmla="*/ 470741 h 2603973"/>
              <a:gd name="connsiteX185" fmla="*/ 2736950 w 5049473"/>
              <a:gd name="connsiteY185" fmla="*/ 453233 h 2603973"/>
              <a:gd name="connsiteX186" fmla="*/ 2725520 w 5049473"/>
              <a:gd name="connsiteY186" fmla="*/ 297023 h 2603973"/>
              <a:gd name="connsiteX187" fmla="*/ 2711006 w 5049473"/>
              <a:gd name="connsiteY187" fmla="*/ 238966 h 2603973"/>
              <a:gd name="connsiteX0" fmla="*/ 4779292 w 5049473"/>
              <a:gd name="connsiteY0" fmla="*/ 514738 h 2603973"/>
              <a:gd name="connsiteX1" fmla="*/ 4821292 w 5049473"/>
              <a:gd name="connsiteY1" fmla="*/ 565900 h 2603973"/>
              <a:gd name="connsiteX2" fmla="*/ 4891596 w 5049473"/>
              <a:gd name="connsiteY2" fmla="*/ 551023 h 2603973"/>
              <a:gd name="connsiteX3" fmla="*/ 4895406 w 5049473"/>
              <a:gd name="connsiteY3" fmla="*/ 471195 h 2603973"/>
              <a:gd name="connsiteX4" fmla="*/ 4843880 w 5049473"/>
              <a:gd name="connsiteY4" fmla="*/ 423479 h 2603973"/>
              <a:gd name="connsiteX5" fmla="*/ 4750263 w 5049473"/>
              <a:gd name="connsiteY5" fmla="*/ 427652 h 2603973"/>
              <a:gd name="connsiteX6" fmla="*/ 4684223 w 5049473"/>
              <a:gd name="connsiteY6" fmla="*/ 528435 h 2603973"/>
              <a:gd name="connsiteX7" fmla="*/ 4706720 w 5049473"/>
              <a:gd name="connsiteY7" fmla="*/ 674395 h 2603973"/>
              <a:gd name="connsiteX8" fmla="*/ 4801063 w 5049473"/>
              <a:gd name="connsiteY8" fmla="*/ 739709 h 2603973"/>
              <a:gd name="connsiteX9" fmla="*/ 4915000 w 5049473"/>
              <a:gd name="connsiteY9" fmla="*/ 721385 h 2603973"/>
              <a:gd name="connsiteX10" fmla="*/ 5038190 w 5049473"/>
              <a:gd name="connsiteY10" fmla="*/ 586946 h 2603973"/>
              <a:gd name="connsiteX11" fmla="*/ 5035106 w 5049473"/>
              <a:gd name="connsiteY11" fmla="*/ 445432 h 2603973"/>
              <a:gd name="connsiteX12" fmla="*/ 4960720 w 5049473"/>
              <a:gd name="connsiteY12" fmla="*/ 318795 h 2603973"/>
              <a:gd name="connsiteX13" fmla="*/ 4769676 w 5049473"/>
              <a:gd name="connsiteY13" fmla="*/ 166395 h 2603973"/>
              <a:gd name="connsiteX14" fmla="*/ 4568835 w 5049473"/>
              <a:gd name="connsiteY14" fmla="*/ 72052 h 2603973"/>
              <a:gd name="connsiteX15" fmla="*/ 4264035 w 5049473"/>
              <a:gd name="connsiteY15" fmla="*/ 6738 h 2603973"/>
              <a:gd name="connsiteX16" fmla="*/ 3939822 w 5049473"/>
              <a:gd name="connsiteY16" fmla="*/ 9550 h 2603973"/>
              <a:gd name="connsiteX17" fmla="*/ 3722380 w 5049473"/>
              <a:gd name="connsiteY17" fmla="*/ 72778 h 2603973"/>
              <a:gd name="connsiteX18" fmla="*/ 3547755 w 5049473"/>
              <a:gd name="connsiteY18" fmla="*/ 254932 h 2603973"/>
              <a:gd name="connsiteX19" fmla="*/ 3502035 w 5049473"/>
              <a:gd name="connsiteY19" fmla="*/ 427652 h 2603973"/>
              <a:gd name="connsiteX20" fmla="*/ 3501672 w 5049473"/>
              <a:gd name="connsiteY20" fmla="*/ 560095 h 2603973"/>
              <a:gd name="connsiteX21" fmla="*/ 3554649 w 5049473"/>
              <a:gd name="connsiteY21" fmla="*/ 674395 h 2603973"/>
              <a:gd name="connsiteX22" fmla="*/ 3638106 w 5049473"/>
              <a:gd name="connsiteY22" fmla="*/ 736806 h 2603973"/>
              <a:gd name="connsiteX23" fmla="*/ 3756397 w 5049473"/>
              <a:gd name="connsiteY23" fmla="*/ 759303 h 2603973"/>
              <a:gd name="connsiteX24" fmla="*/ 3886663 w 5049473"/>
              <a:gd name="connsiteY24" fmla="*/ 746966 h 2603973"/>
              <a:gd name="connsiteX25" fmla="*/ 3980643 w 5049473"/>
              <a:gd name="connsiteY25" fmla="*/ 665686 h 2603973"/>
              <a:gd name="connsiteX26" fmla="*/ 4000237 w 5049473"/>
              <a:gd name="connsiteY26" fmla="*/ 584043 h 2603973"/>
              <a:gd name="connsiteX27" fmla="*/ 3943450 w 5049473"/>
              <a:gd name="connsiteY27" fmla="*/ 487160 h 2603973"/>
              <a:gd name="connsiteX28" fmla="*/ 3866706 w 5049473"/>
              <a:gd name="connsiteY28" fmla="*/ 455229 h 2603973"/>
              <a:gd name="connsiteX29" fmla="*/ 3801120 w 5049473"/>
              <a:gd name="connsiteY29" fmla="*/ 466659 h 2603973"/>
              <a:gd name="connsiteX30" fmla="*/ 3763292 w 5049473"/>
              <a:gd name="connsiteY30" fmla="*/ 536509 h 2603973"/>
              <a:gd name="connsiteX31" fmla="*/ 3770005 w 5049473"/>
              <a:gd name="connsiteY31" fmla="*/ 633845 h 2603973"/>
              <a:gd name="connsiteX32" fmla="*/ 3681286 w 5049473"/>
              <a:gd name="connsiteY32" fmla="*/ 546669 h 2603973"/>
              <a:gd name="connsiteX33" fmla="*/ 3668949 w 5049473"/>
              <a:gd name="connsiteY33" fmla="*/ 442166 h 2603973"/>
              <a:gd name="connsiteX34" fmla="*/ 3724285 w 5049473"/>
              <a:gd name="connsiteY34" fmla="*/ 353992 h 2603973"/>
              <a:gd name="connsiteX35" fmla="*/ 3827427 w 5049473"/>
              <a:gd name="connsiteY35" fmla="*/ 318069 h 2603973"/>
              <a:gd name="connsiteX36" fmla="*/ 3959235 w 5049473"/>
              <a:gd name="connsiteY36" fmla="*/ 340566 h 2603973"/>
              <a:gd name="connsiteX37" fmla="*/ 4097120 w 5049473"/>
              <a:gd name="connsiteY37" fmla="*/ 485709 h 2603973"/>
              <a:gd name="connsiteX38" fmla="*/ 4111997 w 5049473"/>
              <a:gd name="connsiteY38" fmla="*/ 627586 h 2603973"/>
              <a:gd name="connsiteX39" fmla="*/ 4060835 w 5049473"/>
              <a:gd name="connsiteY39" fmla="*/ 775995 h 2603973"/>
              <a:gd name="connsiteX40" fmla="*/ 3946897 w 5049473"/>
              <a:gd name="connsiteY40" fmla="*/ 858000 h 2603973"/>
              <a:gd name="connsiteX41" fmla="*/ 3780255 w 5049473"/>
              <a:gd name="connsiteY41" fmla="*/ 892472 h 2603973"/>
              <a:gd name="connsiteX42" fmla="*/ 3567349 w 5049473"/>
              <a:gd name="connsiteY42" fmla="*/ 870338 h 2603973"/>
              <a:gd name="connsiteX43" fmla="*/ 3353626 w 5049473"/>
              <a:gd name="connsiteY43" fmla="*/ 705873 h 2603973"/>
              <a:gd name="connsiteX44" fmla="*/ 3189252 w 5049473"/>
              <a:gd name="connsiteY44" fmla="*/ 389915 h 2603973"/>
              <a:gd name="connsiteX45" fmla="*/ 3013629 w 5049473"/>
              <a:gd name="connsiteY45" fmla="*/ 211389 h 2603973"/>
              <a:gd name="connsiteX46" fmla="*/ 2684880 w 5049473"/>
              <a:gd name="connsiteY46" fmla="*/ 71326 h 2603973"/>
              <a:gd name="connsiteX47" fmla="*/ 2275577 w 5049473"/>
              <a:gd name="connsiteY47" fmla="*/ 28509 h 2603973"/>
              <a:gd name="connsiteX48" fmla="*/ 1745443 w 5049473"/>
              <a:gd name="connsiteY48" fmla="*/ 58626 h 2603973"/>
              <a:gd name="connsiteX49" fmla="*/ 1275906 w 5049473"/>
              <a:gd name="connsiteY49" fmla="*/ 154783 h 2603973"/>
              <a:gd name="connsiteX50" fmla="*/ 969292 w 5049473"/>
              <a:gd name="connsiteY50" fmla="*/ 267995 h 2603973"/>
              <a:gd name="connsiteX51" fmla="*/ 763189 w 5049473"/>
              <a:gd name="connsiteY51" fmla="*/ 427289 h 2603973"/>
              <a:gd name="connsiteX52" fmla="*/ 693520 w 5049473"/>
              <a:gd name="connsiteY52" fmla="*/ 507480 h 2603973"/>
              <a:gd name="connsiteX53" fmla="*/ 664492 w 5049473"/>
              <a:gd name="connsiteY53" fmla="*/ 551023 h 2603973"/>
              <a:gd name="connsiteX54" fmla="*/ 642720 w 5049473"/>
              <a:gd name="connsiteY54" fmla="*/ 616338 h 2603973"/>
              <a:gd name="connsiteX55" fmla="*/ 651792 w 5049473"/>
              <a:gd name="connsiteY55" fmla="*/ 747692 h 2603973"/>
              <a:gd name="connsiteX56" fmla="*/ 700052 w 5049473"/>
              <a:gd name="connsiteY56" fmla="*/ 811192 h 2603973"/>
              <a:gd name="connsiteX57" fmla="*/ 751577 w 5049473"/>
              <a:gd name="connsiteY57" fmla="*/ 811555 h 2603973"/>
              <a:gd name="connsiteX58" fmla="*/ 775889 w 5049473"/>
              <a:gd name="connsiteY58" fmla="*/ 755675 h 2603973"/>
              <a:gd name="connsiteX59" fmla="*/ 764640 w 5049473"/>
              <a:gd name="connsiteY59" fmla="*/ 686006 h 2603973"/>
              <a:gd name="connsiteX60" fmla="*/ 704769 w 5049473"/>
              <a:gd name="connsiteY60" fmla="*/ 651172 h 2603973"/>
              <a:gd name="connsiteX61" fmla="*/ 567246 w 5049473"/>
              <a:gd name="connsiteY61" fmla="*/ 645729 h 2603973"/>
              <a:gd name="connsiteX62" fmla="*/ 468549 w 5049473"/>
              <a:gd name="connsiteY62" fmla="*/ 688909 h 2603973"/>
              <a:gd name="connsiteX63" fmla="*/ 446777 w 5049473"/>
              <a:gd name="connsiteY63" fmla="*/ 761480 h 2603973"/>
              <a:gd name="connsiteX64" fmla="*/ 475806 w 5049473"/>
              <a:gd name="connsiteY64" fmla="*/ 855823 h 2603973"/>
              <a:gd name="connsiteX65" fmla="*/ 533863 w 5049473"/>
              <a:gd name="connsiteY65" fmla="*/ 848566 h 2603973"/>
              <a:gd name="connsiteX66" fmla="*/ 541120 w 5049473"/>
              <a:gd name="connsiteY66" fmla="*/ 826795 h 2603973"/>
              <a:gd name="connsiteX67" fmla="*/ 519349 w 5049473"/>
              <a:gd name="connsiteY67" fmla="*/ 746966 h 2603973"/>
              <a:gd name="connsiteX68" fmla="*/ 497577 w 5049473"/>
              <a:gd name="connsiteY68" fmla="*/ 732452 h 2603973"/>
              <a:gd name="connsiteX69" fmla="*/ 352435 w 5049473"/>
              <a:gd name="connsiteY69" fmla="*/ 739709 h 2603973"/>
              <a:gd name="connsiteX70" fmla="*/ 252286 w 5049473"/>
              <a:gd name="connsiteY70" fmla="*/ 797766 h 2603973"/>
              <a:gd name="connsiteX71" fmla="*/ 192777 w 5049473"/>
              <a:gd name="connsiteY71" fmla="*/ 899366 h 2603973"/>
              <a:gd name="connsiteX72" fmla="*/ 187335 w 5049473"/>
              <a:gd name="connsiteY72" fmla="*/ 1033260 h 2603973"/>
              <a:gd name="connsiteX73" fmla="*/ 218177 w 5049473"/>
              <a:gd name="connsiteY73" fmla="*/ 1077529 h 2603973"/>
              <a:gd name="connsiteX74" fmla="*/ 278049 w 5049473"/>
              <a:gd name="connsiteY74" fmla="*/ 1070272 h 2603973"/>
              <a:gd name="connsiteX75" fmla="*/ 297643 w 5049473"/>
              <a:gd name="connsiteY75" fmla="*/ 1029269 h 2603973"/>
              <a:gd name="connsiteX76" fmla="*/ 260995 w 5049473"/>
              <a:gd name="connsiteY76" fmla="*/ 964318 h 2603973"/>
              <a:gd name="connsiteX77" fmla="*/ 172095 w 5049473"/>
              <a:gd name="connsiteY77" fmla="*/ 958875 h 2603973"/>
              <a:gd name="connsiteX78" fmla="*/ 108957 w 5049473"/>
              <a:gd name="connsiteY78" fmla="*/ 1003143 h 2603973"/>
              <a:gd name="connsiteX79" fmla="*/ 54892 w 5049473"/>
              <a:gd name="connsiteY79" fmla="*/ 1073538 h 2603973"/>
              <a:gd name="connsiteX80" fmla="*/ 14252 w 5049473"/>
              <a:gd name="connsiteY80" fmla="*/ 1163526 h 2603973"/>
              <a:gd name="connsiteX81" fmla="*/ 20783 w 5049473"/>
              <a:gd name="connsiteY81" fmla="*/ 1268755 h 2603973"/>
              <a:gd name="connsiteX82" fmla="*/ 69406 w 5049473"/>
              <a:gd name="connsiteY82" fmla="*/ 1320280 h 2603973"/>
              <a:gd name="connsiteX83" fmla="*/ 112949 w 5049473"/>
              <a:gd name="connsiteY83" fmla="*/ 1349309 h 2603973"/>
              <a:gd name="connsiteX84" fmla="*/ 159032 w 5049473"/>
              <a:gd name="connsiteY84" fmla="*/ 1348583 h 2603973"/>
              <a:gd name="connsiteX85" fmla="*/ 217089 w 5049473"/>
              <a:gd name="connsiteY85" fmla="*/ 1323183 h 2603973"/>
              <a:gd name="connsiteX86" fmla="*/ 199672 w 5049473"/>
              <a:gd name="connsiteY86" fmla="*/ 1249886 h 2603973"/>
              <a:gd name="connsiteX87" fmla="*/ 124197 w 5049473"/>
              <a:gd name="connsiteY87" fmla="*/ 1242992 h 2603973"/>
              <a:gd name="connsiteX88" fmla="*/ 54892 w 5049473"/>
              <a:gd name="connsiteY88" fmla="*/ 1269480 h 2603973"/>
              <a:gd name="connsiteX89" fmla="*/ 33120 w 5049473"/>
              <a:gd name="connsiteY89" fmla="*/ 1305766 h 2603973"/>
              <a:gd name="connsiteX90" fmla="*/ 18606 w 5049473"/>
              <a:gd name="connsiteY90" fmla="*/ 1327538 h 2603973"/>
              <a:gd name="connsiteX91" fmla="*/ 4092 w 5049473"/>
              <a:gd name="connsiteY91" fmla="*/ 1386320 h 2603973"/>
              <a:gd name="connsiteX92" fmla="*/ 3729 w 5049473"/>
              <a:gd name="connsiteY92" fmla="*/ 1442926 h 2603973"/>
              <a:gd name="connsiteX93" fmla="*/ 47635 w 5049473"/>
              <a:gd name="connsiteY93" fmla="*/ 1501709 h 2603973"/>
              <a:gd name="connsiteX94" fmla="*/ 91177 w 5049473"/>
              <a:gd name="connsiteY94" fmla="*/ 1530738 h 2603973"/>
              <a:gd name="connsiteX95" fmla="*/ 127100 w 5049473"/>
              <a:gd name="connsiteY95" fmla="*/ 1575006 h 2603973"/>
              <a:gd name="connsiteX96" fmla="*/ 171006 w 5049473"/>
              <a:gd name="connsiteY96" fmla="*/ 1588795 h 2603973"/>
              <a:gd name="connsiteX97" fmla="*/ 228337 w 5049473"/>
              <a:gd name="connsiteY97" fmla="*/ 1568475 h 2603973"/>
              <a:gd name="connsiteX98" fmla="*/ 236683 w 5049473"/>
              <a:gd name="connsiteY98" fmla="*/ 1490460 h 2603973"/>
              <a:gd name="connsiteX99" fmla="*/ 157217 w 5049473"/>
              <a:gd name="connsiteY99" fmla="*/ 1472318 h 2603973"/>
              <a:gd name="connsiteX100" fmla="*/ 105692 w 5049473"/>
              <a:gd name="connsiteY100" fmla="*/ 1508966 h 2603973"/>
              <a:gd name="connsiteX101" fmla="*/ 105692 w 5049473"/>
              <a:gd name="connsiteY101" fmla="*/ 1704909 h 2603973"/>
              <a:gd name="connsiteX102" fmla="*/ 141615 w 5049473"/>
              <a:gd name="connsiteY102" fmla="*/ 1756072 h 2603973"/>
              <a:gd name="connsiteX103" fmla="*/ 192777 w 5049473"/>
              <a:gd name="connsiteY103" fmla="*/ 1799252 h 2603973"/>
              <a:gd name="connsiteX104" fmla="*/ 250835 w 5049473"/>
              <a:gd name="connsiteY104" fmla="*/ 1835538 h 2603973"/>
              <a:gd name="connsiteX105" fmla="*/ 359692 w 5049473"/>
              <a:gd name="connsiteY105" fmla="*/ 1828280 h 2603973"/>
              <a:gd name="connsiteX106" fmla="*/ 394163 w 5049473"/>
              <a:gd name="connsiteY106" fmla="*/ 1803243 h 2603973"/>
              <a:gd name="connsiteX107" fmla="*/ 410492 w 5049473"/>
              <a:gd name="connsiteY107" fmla="*/ 1704909 h 2603973"/>
              <a:gd name="connsiteX108" fmla="*/ 366949 w 5049473"/>
              <a:gd name="connsiteY108" fmla="*/ 1690395 h 2603973"/>
              <a:gd name="connsiteX109" fmla="*/ 316149 w 5049473"/>
              <a:gd name="connsiteY109" fmla="*/ 1697652 h 2603973"/>
              <a:gd name="connsiteX110" fmla="*/ 279863 w 5049473"/>
              <a:gd name="connsiteY110" fmla="*/ 1726680 h 2603973"/>
              <a:gd name="connsiteX111" fmla="*/ 265349 w 5049473"/>
              <a:gd name="connsiteY111" fmla="*/ 1791995 h 2603973"/>
              <a:gd name="connsiteX112" fmla="*/ 276235 w 5049473"/>
              <a:gd name="connsiteY112" fmla="*/ 1945846 h 2603973"/>
              <a:gd name="connsiteX113" fmla="*/ 331026 w 5049473"/>
              <a:gd name="connsiteY113" fmla="*/ 1991203 h 2603973"/>
              <a:gd name="connsiteX114" fmla="*/ 417749 w 5049473"/>
              <a:gd name="connsiteY114" fmla="*/ 2009709 h 2603973"/>
              <a:gd name="connsiteX115" fmla="*/ 526606 w 5049473"/>
              <a:gd name="connsiteY115" fmla="*/ 2002452 h 2603973"/>
              <a:gd name="connsiteX116" fmla="*/ 555635 w 5049473"/>
              <a:gd name="connsiteY116" fmla="*/ 1980680 h 2603973"/>
              <a:gd name="connsiteX117" fmla="*/ 599177 w 5049473"/>
              <a:gd name="connsiteY117" fmla="*/ 1951652 h 2603973"/>
              <a:gd name="connsiteX118" fmla="*/ 628206 w 5049473"/>
              <a:gd name="connsiteY118" fmla="*/ 1908109 h 2603973"/>
              <a:gd name="connsiteX119" fmla="*/ 613692 w 5049473"/>
              <a:gd name="connsiteY119" fmla="*/ 1842795 h 2603973"/>
              <a:gd name="connsiteX120" fmla="*/ 570149 w 5049473"/>
              <a:gd name="connsiteY120" fmla="*/ 1799252 h 2603973"/>
              <a:gd name="connsiteX121" fmla="*/ 528057 w 5049473"/>
              <a:gd name="connsiteY121" fmla="*/ 1807235 h 2603973"/>
              <a:gd name="connsiteX122" fmla="*/ 481249 w 5049473"/>
              <a:gd name="connsiteY122" fmla="*/ 1905206 h 2603973"/>
              <a:gd name="connsiteX123" fmla="*/ 555635 w 5049473"/>
              <a:gd name="connsiteY123" fmla="*/ 2002452 h 2603973"/>
              <a:gd name="connsiteX124" fmla="*/ 570149 w 5049473"/>
              <a:gd name="connsiteY124" fmla="*/ 2024223 h 2603973"/>
              <a:gd name="connsiteX125" fmla="*/ 700777 w 5049473"/>
              <a:gd name="connsiteY125" fmla="*/ 2075023 h 2603973"/>
              <a:gd name="connsiteX126" fmla="*/ 969292 w 5049473"/>
              <a:gd name="connsiteY126" fmla="*/ 2154852 h 2603973"/>
              <a:gd name="connsiteX127" fmla="*/ 1110534 w 5049473"/>
              <a:gd name="connsiteY127" fmla="*/ 2153673 h 2603973"/>
              <a:gd name="connsiteX128" fmla="*/ 1259033 w 5049473"/>
              <a:gd name="connsiteY128" fmla="*/ 2060237 h 2603973"/>
              <a:gd name="connsiteX129" fmla="*/ 1331514 w 5049473"/>
              <a:gd name="connsiteY129" fmla="*/ 1952559 h 2603973"/>
              <a:gd name="connsiteX130" fmla="*/ 1291418 w 5049473"/>
              <a:gd name="connsiteY130" fmla="*/ 1838440 h 2603973"/>
              <a:gd name="connsiteX131" fmla="*/ 1219482 w 5049473"/>
              <a:gd name="connsiteY131" fmla="*/ 1811498 h 2603973"/>
              <a:gd name="connsiteX132" fmla="*/ 1146820 w 5049473"/>
              <a:gd name="connsiteY132" fmla="*/ 1832272 h 2603973"/>
              <a:gd name="connsiteX133" fmla="*/ 1107177 w 5049473"/>
              <a:gd name="connsiteY133" fmla="*/ 1900852 h 2603973"/>
              <a:gd name="connsiteX134" fmla="*/ 1123506 w 5049473"/>
              <a:gd name="connsiteY134" fmla="*/ 2009709 h 2603973"/>
              <a:gd name="connsiteX135" fmla="*/ 1016282 w 5049473"/>
              <a:gd name="connsiteY135" fmla="*/ 1975782 h 2603973"/>
              <a:gd name="connsiteX136" fmla="*/ 1000679 w 5049473"/>
              <a:gd name="connsiteY136" fmla="*/ 1844972 h 2603973"/>
              <a:gd name="connsiteX137" fmla="*/ 1108629 w 5049473"/>
              <a:gd name="connsiteY137" fmla="*/ 1717337 h 2603973"/>
              <a:gd name="connsiteX138" fmla="*/ 1230549 w 5049473"/>
              <a:gd name="connsiteY138" fmla="*/ 1697652 h 2603973"/>
              <a:gd name="connsiteX139" fmla="*/ 1339406 w 5049473"/>
              <a:gd name="connsiteY139" fmla="*/ 1704909 h 2603973"/>
              <a:gd name="connsiteX140" fmla="*/ 1426492 w 5049473"/>
              <a:gd name="connsiteY140" fmla="*/ 1748452 h 2603973"/>
              <a:gd name="connsiteX141" fmla="*/ 1502692 w 5049473"/>
              <a:gd name="connsiteY141" fmla="*/ 1858760 h 2603973"/>
              <a:gd name="connsiteX142" fmla="*/ 1503417 w 5049473"/>
              <a:gd name="connsiteY142" fmla="*/ 1976326 h 2603973"/>
              <a:gd name="connsiteX143" fmla="*/ 1463866 w 5049473"/>
              <a:gd name="connsiteY143" fmla="*/ 2053615 h 2603973"/>
              <a:gd name="connsiteX144" fmla="*/ 1408530 w 5049473"/>
              <a:gd name="connsiteY144" fmla="*/ 2161746 h 2603973"/>
              <a:gd name="connsiteX145" fmla="*/ 1393200 w 5049473"/>
              <a:gd name="connsiteY145" fmla="*/ 2292375 h 2603973"/>
              <a:gd name="connsiteX146" fmla="*/ 1460510 w 5049473"/>
              <a:gd name="connsiteY146" fmla="*/ 2419828 h 2603973"/>
              <a:gd name="connsiteX147" fmla="*/ 1659809 w 5049473"/>
              <a:gd name="connsiteY147" fmla="*/ 2511813 h 2603973"/>
              <a:gd name="connsiteX148" fmla="*/ 1872352 w 5049473"/>
              <a:gd name="connsiteY148" fmla="*/ 2453937 h 2603973"/>
              <a:gd name="connsiteX149" fmla="*/ 1989192 w 5049473"/>
              <a:gd name="connsiteY149" fmla="*/ 2304621 h 2603973"/>
              <a:gd name="connsiteX150" fmla="*/ 2043349 w 5049473"/>
              <a:gd name="connsiteY150" fmla="*/ 2118566 h 2603973"/>
              <a:gd name="connsiteX151" fmla="*/ 2102495 w 5049473"/>
              <a:gd name="connsiteY151" fmla="*/ 1994469 h 2603973"/>
              <a:gd name="connsiteX152" fmla="*/ 2221512 w 5049473"/>
              <a:gd name="connsiteY152" fmla="*/ 1885975 h 2603973"/>
              <a:gd name="connsiteX153" fmla="*/ 2333362 w 5049473"/>
              <a:gd name="connsiteY153" fmla="*/ 1873365 h 2603973"/>
              <a:gd name="connsiteX154" fmla="*/ 2431334 w 5049473"/>
              <a:gd name="connsiteY154" fmla="*/ 1907293 h 2603973"/>
              <a:gd name="connsiteX155" fmla="*/ 2529577 w 5049473"/>
              <a:gd name="connsiteY155" fmla="*/ 2011795 h 2603973"/>
              <a:gd name="connsiteX156" fmla="*/ 2542550 w 5049473"/>
              <a:gd name="connsiteY156" fmla="*/ 2186783 h 2603973"/>
              <a:gd name="connsiteX157" fmla="*/ 2476600 w 5049473"/>
              <a:gd name="connsiteY157" fmla="*/ 2276772 h 2603973"/>
              <a:gd name="connsiteX158" fmla="*/ 2332092 w 5049473"/>
              <a:gd name="connsiteY158" fmla="*/ 2284845 h 2603973"/>
              <a:gd name="connsiteX159" fmla="*/ 2438954 w 5049473"/>
              <a:gd name="connsiteY159" fmla="*/ 2149046 h 2603973"/>
              <a:gd name="connsiteX160" fmla="*/ 2379899 w 5049473"/>
              <a:gd name="connsiteY160" fmla="*/ 2052435 h 2603973"/>
              <a:gd name="connsiteX161" fmla="*/ 2275577 w 5049473"/>
              <a:gd name="connsiteY161" fmla="*/ 2024223 h 2603973"/>
              <a:gd name="connsiteX162" fmla="*/ 2165541 w 5049473"/>
              <a:gd name="connsiteY162" fmla="*/ 2126186 h 2603973"/>
              <a:gd name="connsiteX163" fmla="*/ 2130435 w 5049473"/>
              <a:gd name="connsiteY163" fmla="*/ 2358052 h 2603973"/>
              <a:gd name="connsiteX164" fmla="*/ 2209265 w 5049473"/>
              <a:gd name="connsiteY164" fmla="*/ 2471898 h 2603973"/>
              <a:gd name="connsiteX165" fmla="*/ 2378175 w 5049473"/>
              <a:gd name="connsiteY165" fmla="*/ 2564245 h 2603973"/>
              <a:gd name="connsiteX166" fmla="*/ 2568857 w 5049473"/>
              <a:gd name="connsiteY166" fmla="*/ 2595542 h 2603973"/>
              <a:gd name="connsiteX167" fmla="*/ 2594892 w 5049473"/>
              <a:gd name="connsiteY167" fmla="*/ 2416109 h 2603973"/>
              <a:gd name="connsiteX168" fmla="*/ 2790835 w 5049473"/>
              <a:gd name="connsiteY168" fmla="*/ 2459652 h 2603973"/>
              <a:gd name="connsiteX169" fmla="*/ 2767612 w 5049473"/>
              <a:gd name="connsiteY169" fmla="*/ 2272145 h 2603973"/>
              <a:gd name="connsiteX170" fmla="*/ 2980246 w 5049473"/>
              <a:gd name="connsiteY170" fmla="*/ 2288837 h 2603973"/>
              <a:gd name="connsiteX171" fmla="*/ 2916474 w 5049473"/>
              <a:gd name="connsiteY171" fmla="*/ 2071576 h 2603973"/>
              <a:gd name="connsiteX172" fmla="*/ 3146435 w 5049473"/>
              <a:gd name="connsiteY172" fmla="*/ 2045995 h 2603973"/>
              <a:gd name="connsiteX173" fmla="*/ 3023063 w 5049473"/>
              <a:gd name="connsiteY173" fmla="*/ 1850052 h 2603973"/>
              <a:gd name="connsiteX174" fmla="*/ 3251300 w 5049473"/>
              <a:gd name="connsiteY174" fmla="*/ 1833179 h 2603973"/>
              <a:gd name="connsiteX175" fmla="*/ 3091099 w 5049473"/>
              <a:gd name="connsiteY175" fmla="*/ 1654109 h 2603973"/>
              <a:gd name="connsiteX176" fmla="*/ 3298835 w 5049473"/>
              <a:gd name="connsiteY176" fmla="*/ 1574280 h 2603973"/>
              <a:gd name="connsiteX177" fmla="*/ 3119402 w 5049473"/>
              <a:gd name="connsiteY177" fmla="*/ 1427233 h 2603973"/>
              <a:gd name="connsiteX178" fmla="*/ 3313349 w 5049473"/>
              <a:gd name="connsiteY178" fmla="*/ 1269480 h 2603973"/>
              <a:gd name="connsiteX179" fmla="*/ 3097993 w 5049473"/>
              <a:gd name="connsiteY179" fmla="*/ 1179401 h 2603973"/>
              <a:gd name="connsiteX180" fmla="*/ 3255292 w 5049473"/>
              <a:gd name="connsiteY180" fmla="*/ 1000966 h 2603973"/>
              <a:gd name="connsiteX181" fmla="*/ 3028325 w 5049473"/>
              <a:gd name="connsiteY181" fmla="*/ 929937 h 2603973"/>
              <a:gd name="connsiteX182" fmla="*/ 3131920 w 5049473"/>
              <a:gd name="connsiteY182" fmla="*/ 710680 h 2603973"/>
              <a:gd name="connsiteX183" fmla="*/ 2892435 w 5049473"/>
              <a:gd name="connsiteY183" fmla="*/ 652623 h 2603973"/>
              <a:gd name="connsiteX184" fmla="*/ 2976527 w 5049473"/>
              <a:gd name="connsiteY184" fmla="*/ 470741 h 2603973"/>
              <a:gd name="connsiteX185" fmla="*/ 2736950 w 5049473"/>
              <a:gd name="connsiteY185" fmla="*/ 453233 h 2603973"/>
              <a:gd name="connsiteX186" fmla="*/ 2725520 w 5049473"/>
              <a:gd name="connsiteY186" fmla="*/ 297023 h 2603973"/>
              <a:gd name="connsiteX187" fmla="*/ 2711006 w 5049473"/>
              <a:gd name="connsiteY187" fmla="*/ 238966 h 2603973"/>
              <a:gd name="connsiteX0" fmla="*/ 4779292 w 5049473"/>
              <a:gd name="connsiteY0" fmla="*/ 514738 h 2603973"/>
              <a:gd name="connsiteX1" fmla="*/ 4821292 w 5049473"/>
              <a:gd name="connsiteY1" fmla="*/ 565900 h 2603973"/>
              <a:gd name="connsiteX2" fmla="*/ 4891596 w 5049473"/>
              <a:gd name="connsiteY2" fmla="*/ 551023 h 2603973"/>
              <a:gd name="connsiteX3" fmla="*/ 4895406 w 5049473"/>
              <a:gd name="connsiteY3" fmla="*/ 471195 h 2603973"/>
              <a:gd name="connsiteX4" fmla="*/ 4843880 w 5049473"/>
              <a:gd name="connsiteY4" fmla="*/ 423479 h 2603973"/>
              <a:gd name="connsiteX5" fmla="*/ 4750263 w 5049473"/>
              <a:gd name="connsiteY5" fmla="*/ 427652 h 2603973"/>
              <a:gd name="connsiteX6" fmla="*/ 4684223 w 5049473"/>
              <a:gd name="connsiteY6" fmla="*/ 528435 h 2603973"/>
              <a:gd name="connsiteX7" fmla="*/ 4706720 w 5049473"/>
              <a:gd name="connsiteY7" fmla="*/ 674395 h 2603973"/>
              <a:gd name="connsiteX8" fmla="*/ 4801063 w 5049473"/>
              <a:gd name="connsiteY8" fmla="*/ 739709 h 2603973"/>
              <a:gd name="connsiteX9" fmla="*/ 4915000 w 5049473"/>
              <a:gd name="connsiteY9" fmla="*/ 721385 h 2603973"/>
              <a:gd name="connsiteX10" fmla="*/ 5038190 w 5049473"/>
              <a:gd name="connsiteY10" fmla="*/ 586946 h 2603973"/>
              <a:gd name="connsiteX11" fmla="*/ 5035106 w 5049473"/>
              <a:gd name="connsiteY11" fmla="*/ 445432 h 2603973"/>
              <a:gd name="connsiteX12" fmla="*/ 4960720 w 5049473"/>
              <a:gd name="connsiteY12" fmla="*/ 318795 h 2603973"/>
              <a:gd name="connsiteX13" fmla="*/ 4769676 w 5049473"/>
              <a:gd name="connsiteY13" fmla="*/ 166395 h 2603973"/>
              <a:gd name="connsiteX14" fmla="*/ 4568835 w 5049473"/>
              <a:gd name="connsiteY14" fmla="*/ 72052 h 2603973"/>
              <a:gd name="connsiteX15" fmla="*/ 4264035 w 5049473"/>
              <a:gd name="connsiteY15" fmla="*/ 6738 h 2603973"/>
              <a:gd name="connsiteX16" fmla="*/ 3939822 w 5049473"/>
              <a:gd name="connsiteY16" fmla="*/ 9550 h 2603973"/>
              <a:gd name="connsiteX17" fmla="*/ 3722380 w 5049473"/>
              <a:gd name="connsiteY17" fmla="*/ 72778 h 2603973"/>
              <a:gd name="connsiteX18" fmla="*/ 3547755 w 5049473"/>
              <a:gd name="connsiteY18" fmla="*/ 254932 h 2603973"/>
              <a:gd name="connsiteX19" fmla="*/ 3502035 w 5049473"/>
              <a:gd name="connsiteY19" fmla="*/ 427652 h 2603973"/>
              <a:gd name="connsiteX20" fmla="*/ 3501672 w 5049473"/>
              <a:gd name="connsiteY20" fmla="*/ 560095 h 2603973"/>
              <a:gd name="connsiteX21" fmla="*/ 3554649 w 5049473"/>
              <a:gd name="connsiteY21" fmla="*/ 674395 h 2603973"/>
              <a:gd name="connsiteX22" fmla="*/ 3638106 w 5049473"/>
              <a:gd name="connsiteY22" fmla="*/ 736806 h 2603973"/>
              <a:gd name="connsiteX23" fmla="*/ 3756397 w 5049473"/>
              <a:gd name="connsiteY23" fmla="*/ 759303 h 2603973"/>
              <a:gd name="connsiteX24" fmla="*/ 3886663 w 5049473"/>
              <a:gd name="connsiteY24" fmla="*/ 746966 h 2603973"/>
              <a:gd name="connsiteX25" fmla="*/ 3980643 w 5049473"/>
              <a:gd name="connsiteY25" fmla="*/ 665686 h 2603973"/>
              <a:gd name="connsiteX26" fmla="*/ 4000237 w 5049473"/>
              <a:gd name="connsiteY26" fmla="*/ 584043 h 2603973"/>
              <a:gd name="connsiteX27" fmla="*/ 3943450 w 5049473"/>
              <a:gd name="connsiteY27" fmla="*/ 487160 h 2603973"/>
              <a:gd name="connsiteX28" fmla="*/ 3866706 w 5049473"/>
              <a:gd name="connsiteY28" fmla="*/ 455229 h 2603973"/>
              <a:gd name="connsiteX29" fmla="*/ 3801120 w 5049473"/>
              <a:gd name="connsiteY29" fmla="*/ 466659 h 2603973"/>
              <a:gd name="connsiteX30" fmla="*/ 3763292 w 5049473"/>
              <a:gd name="connsiteY30" fmla="*/ 536509 h 2603973"/>
              <a:gd name="connsiteX31" fmla="*/ 3770005 w 5049473"/>
              <a:gd name="connsiteY31" fmla="*/ 633845 h 2603973"/>
              <a:gd name="connsiteX32" fmla="*/ 3681286 w 5049473"/>
              <a:gd name="connsiteY32" fmla="*/ 546669 h 2603973"/>
              <a:gd name="connsiteX33" fmla="*/ 3668949 w 5049473"/>
              <a:gd name="connsiteY33" fmla="*/ 442166 h 2603973"/>
              <a:gd name="connsiteX34" fmla="*/ 3724285 w 5049473"/>
              <a:gd name="connsiteY34" fmla="*/ 353992 h 2603973"/>
              <a:gd name="connsiteX35" fmla="*/ 3827427 w 5049473"/>
              <a:gd name="connsiteY35" fmla="*/ 318069 h 2603973"/>
              <a:gd name="connsiteX36" fmla="*/ 3959235 w 5049473"/>
              <a:gd name="connsiteY36" fmla="*/ 340566 h 2603973"/>
              <a:gd name="connsiteX37" fmla="*/ 4097120 w 5049473"/>
              <a:gd name="connsiteY37" fmla="*/ 485709 h 2603973"/>
              <a:gd name="connsiteX38" fmla="*/ 4111997 w 5049473"/>
              <a:gd name="connsiteY38" fmla="*/ 627586 h 2603973"/>
              <a:gd name="connsiteX39" fmla="*/ 4060835 w 5049473"/>
              <a:gd name="connsiteY39" fmla="*/ 775995 h 2603973"/>
              <a:gd name="connsiteX40" fmla="*/ 3946897 w 5049473"/>
              <a:gd name="connsiteY40" fmla="*/ 858000 h 2603973"/>
              <a:gd name="connsiteX41" fmla="*/ 3780255 w 5049473"/>
              <a:gd name="connsiteY41" fmla="*/ 892472 h 2603973"/>
              <a:gd name="connsiteX42" fmla="*/ 3567349 w 5049473"/>
              <a:gd name="connsiteY42" fmla="*/ 870338 h 2603973"/>
              <a:gd name="connsiteX43" fmla="*/ 3353626 w 5049473"/>
              <a:gd name="connsiteY43" fmla="*/ 705873 h 2603973"/>
              <a:gd name="connsiteX44" fmla="*/ 3189252 w 5049473"/>
              <a:gd name="connsiteY44" fmla="*/ 389915 h 2603973"/>
              <a:gd name="connsiteX45" fmla="*/ 3013629 w 5049473"/>
              <a:gd name="connsiteY45" fmla="*/ 211389 h 2603973"/>
              <a:gd name="connsiteX46" fmla="*/ 2684880 w 5049473"/>
              <a:gd name="connsiteY46" fmla="*/ 71326 h 2603973"/>
              <a:gd name="connsiteX47" fmla="*/ 2275577 w 5049473"/>
              <a:gd name="connsiteY47" fmla="*/ 28509 h 2603973"/>
              <a:gd name="connsiteX48" fmla="*/ 1745443 w 5049473"/>
              <a:gd name="connsiteY48" fmla="*/ 58626 h 2603973"/>
              <a:gd name="connsiteX49" fmla="*/ 1275906 w 5049473"/>
              <a:gd name="connsiteY49" fmla="*/ 154783 h 2603973"/>
              <a:gd name="connsiteX50" fmla="*/ 969292 w 5049473"/>
              <a:gd name="connsiteY50" fmla="*/ 267995 h 2603973"/>
              <a:gd name="connsiteX51" fmla="*/ 763189 w 5049473"/>
              <a:gd name="connsiteY51" fmla="*/ 427289 h 2603973"/>
              <a:gd name="connsiteX52" fmla="*/ 693520 w 5049473"/>
              <a:gd name="connsiteY52" fmla="*/ 507480 h 2603973"/>
              <a:gd name="connsiteX53" fmla="*/ 664492 w 5049473"/>
              <a:gd name="connsiteY53" fmla="*/ 551023 h 2603973"/>
              <a:gd name="connsiteX54" fmla="*/ 642720 w 5049473"/>
              <a:gd name="connsiteY54" fmla="*/ 616338 h 2603973"/>
              <a:gd name="connsiteX55" fmla="*/ 651792 w 5049473"/>
              <a:gd name="connsiteY55" fmla="*/ 747692 h 2603973"/>
              <a:gd name="connsiteX56" fmla="*/ 700052 w 5049473"/>
              <a:gd name="connsiteY56" fmla="*/ 811192 h 2603973"/>
              <a:gd name="connsiteX57" fmla="*/ 751577 w 5049473"/>
              <a:gd name="connsiteY57" fmla="*/ 811555 h 2603973"/>
              <a:gd name="connsiteX58" fmla="*/ 775889 w 5049473"/>
              <a:gd name="connsiteY58" fmla="*/ 755675 h 2603973"/>
              <a:gd name="connsiteX59" fmla="*/ 764640 w 5049473"/>
              <a:gd name="connsiteY59" fmla="*/ 686006 h 2603973"/>
              <a:gd name="connsiteX60" fmla="*/ 704769 w 5049473"/>
              <a:gd name="connsiteY60" fmla="*/ 651172 h 2603973"/>
              <a:gd name="connsiteX61" fmla="*/ 567246 w 5049473"/>
              <a:gd name="connsiteY61" fmla="*/ 645729 h 2603973"/>
              <a:gd name="connsiteX62" fmla="*/ 468549 w 5049473"/>
              <a:gd name="connsiteY62" fmla="*/ 688909 h 2603973"/>
              <a:gd name="connsiteX63" fmla="*/ 446777 w 5049473"/>
              <a:gd name="connsiteY63" fmla="*/ 761480 h 2603973"/>
              <a:gd name="connsiteX64" fmla="*/ 475806 w 5049473"/>
              <a:gd name="connsiteY64" fmla="*/ 855823 h 2603973"/>
              <a:gd name="connsiteX65" fmla="*/ 533863 w 5049473"/>
              <a:gd name="connsiteY65" fmla="*/ 848566 h 2603973"/>
              <a:gd name="connsiteX66" fmla="*/ 541120 w 5049473"/>
              <a:gd name="connsiteY66" fmla="*/ 826795 h 2603973"/>
              <a:gd name="connsiteX67" fmla="*/ 519349 w 5049473"/>
              <a:gd name="connsiteY67" fmla="*/ 746966 h 2603973"/>
              <a:gd name="connsiteX68" fmla="*/ 497577 w 5049473"/>
              <a:gd name="connsiteY68" fmla="*/ 732452 h 2603973"/>
              <a:gd name="connsiteX69" fmla="*/ 352435 w 5049473"/>
              <a:gd name="connsiteY69" fmla="*/ 739709 h 2603973"/>
              <a:gd name="connsiteX70" fmla="*/ 252286 w 5049473"/>
              <a:gd name="connsiteY70" fmla="*/ 797766 h 2603973"/>
              <a:gd name="connsiteX71" fmla="*/ 192777 w 5049473"/>
              <a:gd name="connsiteY71" fmla="*/ 899366 h 2603973"/>
              <a:gd name="connsiteX72" fmla="*/ 187335 w 5049473"/>
              <a:gd name="connsiteY72" fmla="*/ 1033260 h 2603973"/>
              <a:gd name="connsiteX73" fmla="*/ 218177 w 5049473"/>
              <a:gd name="connsiteY73" fmla="*/ 1077529 h 2603973"/>
              <a:gd name="connsiteX74" fmla="*/ 278049 w 5049473"/>
              <a:gd name="connsiteY74" fmla="*/ 1070272 h 2603973"/>
              <a:gd name="connsiteX75" fmla="*/ 297643 w 5049473"/>
              <a:gd name="connsiteY75" fmla="*/ 1029269 h 2603973"/>
              <a:gd name="connsiteX76" fmla="*/ 260995 w 5049473"/>
              <a:gd name="connsiteY76" fmla="*/ 964318 h 2603973"/>
              <a:gd name="connsiteX77" fmla="*/ 172095 w 5049473"/>
              <a:gd name="connsiteY77" fmla="*/ 958875 h 2603973"/>
              <a:gd name="connsiteX78" fmla="*/ 108957 w 5049473"/>
              <a:gd name="connsiteY78" fmla="*/ 1003143 h 2603973"/>
              <a:gd name="connsiteX79" fmla="*/ 54892 w 5049473"/>
              <a:gd name="connsiteY79" fmla="*/ 1073538 h 2603973"/>
              <a:gd name="connsiteX80" fmla="*/ 14252 w 5049473"/>
              <a:gd name="connsiteY80" fmla="*/ 1163526 h 2603973"/>
              <a:gd name="connsiteX81" fmla="*/ 20783 w 5049473"/>
              <a:gd name="connsiteY81" fmla="*/ 1268755 h 2603973"/>
              <a:gd name="connsiteX82" fmla="*/ 69406 w 5049473"/>
              <a:gd name="connsiteY82" fmla="*/ 1320280 h 2603973"/>
              <a:gd name="connsiteX83" fmla="*/ 112949 w 5049473"/>
              <a:gd name="connsiteY83" fmla="*/ 1349309 h 2603973"/>
              <a:gd name="connsiteX84" fmla="*/ 159032 w 5049473"/>
              <a:gd name="connsiteY84" fmla="*/ 1348583 h 2603973"/>
              <a:gd name="connsiteX85" fmla="*/ 217089 w 5049473"/>
              <a:gd name="connsiteY85" fmla="*/ 1323183 h 2603973"/>
              <a:gd name="connsiteX86" fmla="*/ 199672 w 5049473"/>
              <a:gd name="connsiteY86" fmla="*/ 1249886 h 2603973"/>
              <a:gd name="connsiteX87" fmla="*/ 124197 w 5049473"/>
              <a:gd name="connsiteY87" fmla="*/ 1242992 h 2603973"/>
              <a:gd name="connsiteX88" fmla="*/ 54892 w 5049473"/>
              <a:gd name="connsiteY88" fmla="*/ 1269480 h 2603973"/>
              <a:gd name="connsiteX89" fmla="*/ 33120 w 5049473"/>
              <a:gd name="connsiteY89" fmla="*/ 1305766 h 2603973"/>
              <a:gd name="connsiteX90" fmla="*/ 18606 w 5049473"/>
              <a:gd name="connsiteY90" fmla="*/ 1327538 h 2603973"/>
              <a:gd name="connsiteX91" fmla="*/ 4092 w 5049473"/>
              <a:gd name="connsiteY91" fmla="*/ 1386320 h 2603973"/>
              <a:gd name="connsiteX92" fmla="*/ 3729 w 5049473"/>
              <a:gd name="connsiteY92" fmla="*/ 1442926 h 2603973"/>
              <a:gd name="connsiteX93" fmla="*/ 47635 w 5049473"/>
              <a:gd name="connsiteY93" fmla="*/ 1501709 h 2603973"/>
              <a:gd name="connsiteX94" fmla="*/ 91177 w 5049473"/>
              <a:gd name="connsiteY94" fmla="*/ 1530738 h 2603973"/>
              <a:gd name="connsiteX95" fmla="*/ 127100 w 5049473"/>
              <a:gd name="connsiteY95" fmla="*/ 1575006 h 2603973"/>
              <a:gd name="connsiteX96" fmla="*/ 171006 w 5049473"/>
              <a:gd name="connsiteY96" fmla="*/ 1588795 h 2603973"/>
              <a:gd name="connsiteX97" fmla="*/ 228337 w 5049473"/>
              <a:gd name="connsiteY97" fmla="*/ 1568475 h 2603973"/>
              <a:gd name="connsiteX98" fmla="*/ 236683 w 5049473"/>
              <a:gd name="connsiteY98" fmla="*/ 1490460 h 2603973"/>
              <a:gd name="connsiteX99" fmla="*/ 157217 w 5049473"/>
              <a:gd name="connsiteY99" fmla="*/ 1472318 h 2603973"/>
              <a:gd name="connsiteX100" fmla="*/ 105692 w 5049473"/>
              <a:gd name="connsiteY100" fmla="*/ 1508966 h 2603973"/>
              <a:gd name="connsiteX101" fmla="*/ 105692 w 5049473"/>
              <a:gd name="connsiteY101" fmla="*/ 1704909 h 2603973"/>
              <a:gd name="connsiteX102" fmla="*/ 141615 w 5049473"/>
              <a:gd name="connsiteY102" fmla="*/ 1756072 h 2603973"/>
              <a:gd name="connsiteX103" fmla="*/ 192777 w 5049473"/>
              <a:gd name="connsiteY103" fmla="*/ 1799252 h 2603973"/>
              <a:gd name="connsiteX104" fmla="*/ 250835 w 5049473"/>
              <a:gd name="connsiteY104" fmla="*/ 1835538 h 2603973"/>
              <a:gd name="connsiteX105" fmla="*/ 359692 w 5049473"/>
              <a:gd name="connsiteY105" fmla="*/ 1828280 h 2603973"/>
              <a:gd name="connsiteX106" fmla="*/ 394163 w 5049473"/>
              <a:gd name="connsiteY106" fmla="*/ 1803243 h 2603973"/>
              <a:gd name="connsiteX107" fmla="*/ 410492 w 5049473"/>
              <a:gd name="connsiteY107" fmla="*/ 1704909 h 2603973"/>
              <a:gd name="connsiteX108" fmla="*/ 366949 w 5049473"/>
              <a:gd name="connsiteY108" fmla="*/ 1690395 h 2603973"/>
              <a:gd name="connsiteX109" fmla="*/ 316149 w 5049473"/>
              <a:gd name="connsiteY109" fmla="*/ 1697652 h 2603973"/>
              <a:gd name="connsiteX110" fmla="*/ 279863 w 5049473"/>
              <a:gd name="connsiteY110" fmla="*/ 1726680 h 2603973"/>
              <a:gd name="connsiteX111" fmla="*/ 265349 w 5049473"/>
              <a:gd name="connsiteY111" fmla="*/ 1791995 h 2603973"/>
              <a:gd name="connsiteX112" fmla="*/ 276235 w 5049473"/>
              <a:gd name="connsiteY112" fmla="*/ 1945846 h 2603973"/>
              <a:gd name="connsiteX113" fmla="*/ 331026 w 5049473"/>
              <a:gd name="connsiteY113" fmla="*/ 1991203 h 2603973"/>
              <a:gd name="connsiteX114" fmla="*/ 417749 w 5049473"/>
              <a:gd name="connsiteY114" fmla="*/ 2009709 h 2603973"/>
              <a:gd name="connsiteX115" fmla="*/ 526606 w 5049473"/>
              <a:gd name="connsiteY115" fmla="*/ 2002452 h 2603973"/>
              <a:gd name="connsiteX116" fmla="*/ 555635 w 5049473"/>
              <a:gd name="connsiteY116" fmla="*/ 1980680 h 2603973"/>
              <a:gd name="connsiteX117" fmla="*/ 599177 w 5049473"/>
              <a:gd name="connsiteY117" fmla="*/ 1951652 h 2603973"/>
              <a:gd name="connsiteX118" fmla="*/ 628206 w 5049473"/>
              <a:gd name="connsiteY118" fmla="*/ 1908109 h 2603973"/>
              <a:gd name="connsiteX119" fmla="*/ 613692 w 5049473"/>
              <a:gd name="connsiteY119" fmla="*/ 1842795 h 2603973"/>
              <a:gd name="connsiteX120" fmla="*/ 570149 w 5049473"/>
              <a:gd name="connsiteY120" fmla="*/ 1799252 h 2603973"/>
              <a:gd name="connsiteX121" fmla="*/ 528057 w 5049473"/>
              <a:gd name="connsiteY121" fmla="*/ 1807235 h 2603973"/>
              <a:gd name="connsiteX122" fmla="*/ 481249 w 5049473"/>
              <a:gd name="connsiteY122" fmla="*/ 1905206 h 2603973"/>
              <a:gd name="connsiteX123" fmla="*/ 555635 w 5049473"/>
              <a:gd name="connsiteY123" fmla="*/ 2002452 h 2603973"/>
              <a:gd name="connsiteX124" fmla="*/ 570149 w 5049473"/>
              <a:gd name="connsiteY124" fmla="*/ 2024223 h 2603973"/>
              <a:gd name="connsiteX125" fmla="*/ 700777 w 5049473"/>
              <a:gd name="connsiteY125" fmla="*/ 2075023 h 2603973"/>
              <a:gd name="connsiteX126" fmla="*/ 969292 w 5049473"/>
              <a:gd name="connsiteY126" fmla="*/ 2154852 h 2603973"/>
              <a:gd name="connsiteX127" fmla="*/ 1110534 w 5049473"/>
              <a:gd name="connsiteY127" fmla="*/ 2153673 h 2603973"/>
              <a:gd name="connsiteX128" fmla="*/ 1259033 w 5049473"/>
              <a:gd name="connsiteY128" fmla="*/ 2060237 h 2603973"/>
              <a:gd name="connsiteX129" fmla="*/ 1331514 w 5049473"/>
              <a:gd name="connsiteY129" fmla="*/ 1952559 h 2603973"/>
              <a:gd name="connsiteX130" fmla="*/ 1291418 w 5049473"/>
              <a:gd name="connsiteY130" fmla="*/ 1838440 h 2603973"/>
              <a:gd name="connsiteX131" fmla="*/ 1219482 w 5049473"/>
              <a:gd name="connsiteY131" fmla="*/ 1811498 h 2603973"/>
              <a:gd name="connsiteX132" fmla="*/ 1146820 w 5049473"/>
              <a:gd name="connsiteY132" fmla="*/ 1832272 h 2603973"/>
              <a:gd name="connsiteX133" fmla="*/ 1107177 w 5049473"/>
              <a:gd name="connsiteY133" fmla="*/ 1900852 h 2603973"/>
              <a:gd name="connsiteX134" fmla="*/ 1123506 w 5049473"/>
              <a:gd name="connsiteY134" fmla="*/ 2009709 h 2603973"/>
              <a:gd name="connsiteX135" fmla="*/ 1016282 w 5049473"/>
              <a:gd name="connsiteY135" fmla="*/ 1975782 h 2603973"/>
              <a:gd name="connsiteX136" fmla="*/ 1000679 w 5049473"/>
              <a:gd name="connsiteY136" fmla="*/ 1844972 h 2603973"/>
              <a:gd name="connsiteX137" fmla="*/ 1108629 w 5049473"/>
              <a:gd name="connsiteY137" fmla="*/ 1717337 h 2603973"/>
              <a:gd name="connsiteX138" fmla="*/ 1230549 w 5049473"/>
              <a:gd name="connsiteY138" fmla="*/ 1697652 h 2603973"/>
              <a:gd name="connsiteX139" fmla="*/ 1339406 w 5049473"/>
              <a:gd name="connsiteY139" fmla="*/ 1704909 h 2603973"/>
              <a:gd name="connsiteX140" fmla="*/ 1426492 w 5049473"/>
              <a:gd name="connsiteY140" fmla="*/ 1748452 h 2603973"/>
              <a:gd name="connsiteX141" fmla="*/ 1502692 w 5049473"/>
              <a:gd name="connsiteY141" fmla="*/ 1858760 h 2603973"/>
              <a:gd name="connsiteX142" fmla="*/ 1503417 w 5049473"/>
              <a:gd name="connsiteY142" fmla="*/ 1976326 h 2603973"/>
              <a:gd name="connsiteX143" fmla="*/ 1463866 w 5049473"/>
              <a:gd name="connsiteY143" fmla="*/ 2053615 h 2603973"/>
              <a:gd name="connsiteX144" fmla="*/ 1408530 w 5049473"/>
              <a:gd name="connsiteY144" fmla="*/ 2161746 h 2603973"/>
              <a:gd name="connsiteX145" fmla="*/ 1393200 w 5049473"/>
              <a:gd name="connsiteY145" fmla="*/ 2292375 h 2603973"/>
              <a:gd name="connsiteX146" fmla="*/ 1460510 w 5049473"/>
              <a:gd name="connsiteY146" fmla="*/ 2419828 h 2603973"/>
              <a:gd name="connsiteX147" fmla="*/ 1659809 w 5049473"/>
              <a:gd name="connsiteY147" fmla="*/ 2511813 h 2603973"/>
              <a:gd name="connsiteX148" fmla="*/ 1872352 w 5049473"/>
              <a:gd name="connsiteY148" fmla="*/ 2453937 h 2603973"/>
              <a:gd name="connsiteX149" fmla="*/ 1989192 w 5049473"/>
              <a:gd name="connsiteY149" fmla="*/ 2304621 h 2603973"/>
              <a:gd name="connsiteX150" fmla="*/ 2043349 w 5049473"/>
              <a:gd name="connsiteY150" fmla="*/ 2118566 h 2603973"/>
              <a:gd name="connsiteX151" fmla="*/ 2102495 w 5049473"/>
              <a:gd name="connsiteY151" fmla="*/ 1994469 h 2603973"/>
              <a:gd name="connsiteX152" fmla="*/ 2221512 w 5049473"/>
              <a:gd name="connsiteY152" fmla="*/ 1885975 h 2603973"/>
              <a:gd name="connsiteX153" fmla="*/ 2333362 w 5049473"/>
              <a:gd name="connsiteY153" fmla="*/ 1873365 h 2603973"/>
              <a:gd name="connsiteX154" fmla="*/ 2431334 w 5049473"/>
              <a:gd name="connsiteY154" fmla="*/ 1907293 h 2603973"/>
              <a:gd name="connsiteX155" fmla="*/ 2529577 w 5049473"/>
              <a:gd name="connsiteY155" fmla="*/ 2011795 h 2603973"/>
              <a:gd name="connsiteX156" fmla="*/ 2557790 w 5049473"/>
              <a:gd name="connsiteY156" fmla="*/ 2158208 h 2603973"/>
              <a:gd name="connsiteX157" fmla="*/ 2476600 w 5049473"/>
              <a:gd name="connsiteY157" fmla="*/ 2276772 h 2603973"/>
              <a:gd name="connsiteX158" fmla="*/ 2332092 w 5049473"/>
              <a:gd name="connsiteY158" fmla="*/ 2284845 h 2603973"/>
              <a:gd name="connsiteX159" fmla="*/ 2438954 w 5049473"/>
              <a:gd name="connsiteY159" fmla="*/ 2149046 h 2603973"/>
              <a:gd name="connsiteX160" fmla="*/ 2379899 w 5049473"/>
              <a:gd name="connsiteY160" fmla="*/ 2052435 h 2603973"/>
              <a:gd name="connsiteX161" fmla="*/ 2275577 w 5049473"/>
              <a:gd name="connsiteY161" fmla="*/ 2024223 h 2603973"/>
              <a:gd name="connsiteX162" fmla="*/ 2165541 w 5049473"/>
              <a:gd name="connsiteY162" fmla="*/ 2126186 h 2603973"/>
              <a:gd name="connsiteX163" fmla="*/ 2130435 w 5049473"/>
              <a:gd name="connsiteY163" fmla="*/ 2358052 h 2603973"/>
              <a:gd name="connsiteX164" fmla="*/ 2209265 w 5049473"/>
              <a:gd name="connsiteY164" fmla="*/ 2471898 h 2603973"/>
              <a:gd name="connsiteX165" fmla="*/ 2378175 w 5049473"/>
              <a:gd name="connsiteY165" fmla="*/ 2564245 h 2603973"/>
              <a:gd name="connsiteX166" fmla="*/ 2568857 w 5049473"/>
              <a:gd name="connsiteY166" fmla="*/ 2595542 h 2603973"/>
              <a:gd name="connsiteX167" fmla="*/ 2594892 w 5049473"/>
              <a:gd name="connsiteY167" fmla="*/ 2416109 h 2603973"/>
              <a:gd name="connsiteX168" fmla="*/ 2790835 w 5049473"/>
              <a:gd name="connsiteY168" fmla="*/ 2459652 h 2603973"/>
              <a:gd name="connsiteX169" fmla="*/ 2767612 w 5049473"/>
              <a:gd name="connsiteY169" fmla="*/ 2272145 h 2603973"/>
              <a:gd name="connsiteX170" fmla="*/ 2980246 w 5049473"/>
              <a:gd name="connsiteY170" fmla="*/ 2288837 h 2603973"/>
              <a:gd name="connsiteX171" fmla="*/ 2916474 w 5049473"/>
              <a:gd name="connsiteY171" fmla="*/ 2071576 h 2603973"/>
              <a:gd name="connsiteX172" fmla="*/ 3146435 w 5049473"/>
              <a:gd name="connsiteY172" fmla="*/ 2045995 h 2603973"/>
              <a:gd name="connsiteX173" fmla="*/ 3023063 w 5049473"/>
              <a:gd name="connsiteY173" fmla="*/ 1850052 h 2603973"/>
              <a:gd name="connsiteX174" fmla="*/ 3251300 w 5049473"/>
              <a:gd name="connsiteY174" fmla="*/ 1833179 h 2603973"/>
              <a:gd name="connsiteX175" fmla="*/ 3091099 w 5049473"/>
              <a:gd name="connsiteY175" fmla="*/ 1654109 h 2603973"/>
              <a:gd name="connsiteX176" fmla="*/ 3298835 w 5049473"/>
              <a:gd name="connsiteY176" fmla="*/ 1574280 h 2603973"/>
              <a:gd name="connsiteX177" fmla="*/ 3119402 w 5049473"/>
              <a:gd name="connsiteY177" fmla="*/ 1427233 h 2603973"/>
              <a:gd name="connsiteX178" fmla="*/ 3313349 w 5049473"/>
              <a:gd name="connsiteY178" fmla="*/ 1269480 h 2603973"/>
              <a:gd name="connsiteX179" fmla="*/ 3097993 w 5049473"/>
              <a:gd name="connsiteY179" fmla="*/ 1179401 h 2603973"/>
              <a:gd name="connsiteX180" fmla="*/ 3255292 w 5049473"/>
              <a:gd name="connsiteY180" fmla="*/ 1000966 h 2603973"/>
              <a:gd name="connsiteX181" fmla="*/ 3028325 w 5049473"/>
              <a:gd name="connsiteY181" fmla="*/ 929937 h 2603973"/>
              <a:gd name="connsiteX182" fmla="*/ 3131920 w 5049473"/>
              <a:gd name="connsiteY182" fmla="*/ 710680 h 2603973"/>
              <a:gd name="connsiteX183" fmla="*/ 2892435 w 5049473"/>
              <a:gd name="connsiteY183" fmla="*/ 652623 h 2603973"/>
              <a:gd name="connsiteX184" fmla="*/ 2976527 w 5049473"/>
              <a:gd name="connsiteY184" fmla="*/ 470741 h 2603973"/>
              <a:gd name="connsiteX185" fmla="*/ 2736950 w 5049473"/>
              <a:gd name="connsiteY185" fmla="*/ 453233 h 2603973"/>
              <a:gd name="connsiteX186" fmla="*/ 2725520 w 5049473"/>
              <a:gd name="connsiteY186" fmla="*/ 297023 h 2603973"/>
              <a:gd name="connsiteX187" fmla="*/ 2711006 w 5049473"/>
              <a:gd name="connsiteY187" fmla="*/ 238966 h 2603973"/>
              <a:gd name="connsiteX0" fmla="*/ 4779292 w 5049473"/>
              <a:gd name="connsiteY0" fmla="*/ 514738 h 2603973"/>
              <a:gd name="connsiteX1" fmla="*/ 4821292 w 5049473"/>
              <a:gd name="connsiteY1" fmla="*/ 565900 h 2603973"/>
              <a:gd name="connsiteX2" fmla="*/ 4891596 w 5049473"/>
              <a:gd name="connsiteY2" fmla="*/ 551023 h 2603973"/>
              <a:gd name="connsiteX3" fmla="*/ 4895406 w 5049473"/>
              <a:gd name="connsiteY3" fmla="*/ 471195 h 2603973"/>
              <a:gd name="connsiteX4" fmla="*/ 4843880 w 5049473"/>
              <a:gd name="connsiteY4" fmla="*/ 423479 h 2603973"/>
              <a:gd name="connsiteX5" fmla="*/ 4750263 w 5049473"/>
              <a:gd name="connsiteY5" fmla="*/ 427652 h 2603973"/>
              <a:gd name="connsiteX6" fmla="*/ 4684223 w 5049473"/>
              <a:gd name="connsiteY6" fmla="*/ 528435 h 2603973"/>
              <a:gd name="connsiteX7" fmla="*/ 4706720 w 5049473"/>
              <a:gd name="connsiteY7" fmla="*/ 674395 h 2603973"/>
              <a:gd name="connsiteX8" fmla="*/ 4801063 w 5049473"/>
              <a:gd name="connsiteY8" fmla="*/ 739709 h 2603973"/>
              <a:gd name="connsiteX9" fmla="*/ 4915000 w 5049473"/>
              <a:gd name="connsiteY9" fmla="*/ 721385 h 2603973"/>
              <a:gd name="connsiteX10" fmla="*/ 5038190 w 5049473"/>
              <a:gd name="connsiteY10" fmla="*/ 586946 h 2603973"/>
              <a:gd name="connsiteX11" fmla="*/ 5035106 w 5049473"/>
              <a:gd name="connsiteY11" fmla="*/ 445432 h 2603973"/>
              <a:gd name="connsiteX12" fmla="*/ 4960720 w 5049473"/>
              <a:gd name="connsiteY12" fmla="*/ 318795 h 2603973"/>
              <a:gd name="connsiteX13" fmla="*/ 4769676 w 5049473"/>
              <a:gd name="connsiteY13" fmla="*/ 166395 h 2603973"/>
              <a:gd name="connsiteX14" fmla="*/ 4568835 w 5049473"/>
              <a:gd name="connsiteY14" fmla="*/ 72052 h 2603973"/>
              <a:gd name="connsiteX15" fmla="*/ 4264035 w 5049473"/>
              <a:gd name="connsiteY15" fmla="*/ 6738 h 2603973"/>
              <a:gd name="connsiteX16" fmla="*/ 3939822 w 5049473"/>
              <a:gd name="connsiteY16" fmla="*/ 9550 h 2603973"/>
              <a:gd name="connsiteX17" fmla="*/ 3722380 w 5049473"/>
              <a:gd name="connsiteY17" fmla="*/ 72778 h 2603973"/>
              <a:gd name="connsiteX18" fmla="*/ 3547755 w 5049473"/>
              <a:gd name="connsiteY18" fmla="*/ 254932 h 2603973"/>
              <a:gd name="connsiteX19" fmla="*/ 3502035 w 5049473"/>
              <a:gd name="connsiteY19" fmla="*/ 427652 h 2603973"/>
              <a:gd name="connsiteX20" fmla="*/ 3501672 w 5049473"/>
              <a:gd name="connsiteY20" fmla="*/ 560095 h 2603973"/>
              <a:gd name="connsiteX21" fmla="*/ 3554649 w 5049473"/>
              <a:gd name="connsiteY21" fmla="*/ 674395 h 2603973"/>
              <a:gd name="connsiteX22" fmla="*/ 3638106 w 5049473"/>
              <a:gd name="connsiteY22" fmla="*/ 736806 h 2603973"/>
              <a:gd name="connsiteX23" fmla="*/ 3756397 w 5049473"/>
              <a:gd name="connsiteY23" fmla="*/ 759303 h 2603973"/>
              <a:gd name="connsiteX24" fmla="*/ 3886663 w 5049473"/>
              <a:gd name="connsiteY24" fmla="*/ 746966 h 2603973"/>
              <a:gd name="connsiteX25" fmla="*/ 3980643 w 5049473"/>
              <a:gd name="connsiteY25" fmla="*/ 665686 h 2603973"/>
              <a:gd name="connsiteX26" fmla="*/ 4000237 w 5049473"/>
              <a:gd name="connsiteY26" fmla="*/ 584043 h 2603973"/>
              <a:gd name="connsiteX27" fmla="*/ 3943450 w 5049473"/>
              <a:gd name="connsiteY27" fmla="*/ 487160 h 2603973"/>
              <a:gd name="connsiteX28" fmla="*/ 3866706 w 5049473"/>
              <a:gd name="connsiteY28" fmla="*/ 455229 h 2603973"/>
              <a:gd name="connsiteX29" fmla="*/ 3801120 w 5049473"/>
              <a:gd name="connsiteY29" fmla="*/ 466659 h 2603973"/>
              <a:gd name="connsiteX30" fmla="*/ 3763292 w 5049473"/>
              <a:gd name="connsiteY30" fmla="*/ 536509 h 2603973"/>
              <a:gd name="connsiteX31" fmla="*/ 3770005 w 5049473"/>
              <a:gd name="connsiteY31" fmla="*/ 633845 h 2603973"/>
              <a:gd name="connsiteX32" fmla="*/ 3681286 w 5049473"/>
              <a:gd name="connsiteY32" fmla="*/ 546669 h 2603973"/>
              <a:gd name="connsiteX33" fmla="*/ 3668949 w 5049473"/>
              <a:gd name="connsiteY33" fmla="*/ 442166 h 2603973"/>
              <a:gd name="connsiteX34" fmla="*/ 3724285 w 5049473"/>
              <a:gd name="connsiteY34" fmla="*/ 353992 h 2603973"/>
              <a:gd name="connsiteX35" fmla="*/ 3827427 w 5049473"/>
              <a:gd name="connsiteY35" fmla="*/ 318069 h 2603973"/>
              <a:gd name="connsiteX36" fmla="*/ 3959235 w 5049473"/>
              <a:gd name="connsiteY36" fmla="*/ 340566 h 2603973"/>
              <a:gd name="connsiteX37" fmla="*/ 4097120 w 5049473"/>
              <a:gd name="connsiteY37" fmla="*/ 485709 h 2603973"/>
              <a:gd name="connsiteX38" fmla="*/ 4111997 w 5049473"/>
              <a:gd name="connsiteY38" fmla="*/ 627586 h 2603973"/>
              <a:gd name="connsiteX39" fmla="*/ 4060835 w 5049473"/>
              <a:gd name="connsiteY39" fmla="*/ 775995 h 2603973"/>
              <a:gd name="connsiteX40" fmla="*/ 3946897 w 5049473"/>
              <a:gd name="connsiteY40" fmla="*/ 858000 h 2603973"/>
              <a:gd name="connsiteX41" fmla="*/ 3780255 w 5049473"/>
              <a:gd name="connsiteY41" fmla="*/ 892472 h 2603973"/>
              <a:gd name="connsiteX42" fmla="*/ 3567349 w 5049473"/>
              <a:gd name="connsiteY42" fmla="*/ 870338 h 2603973"/>
              <a:gd name="connsiteX43" fmla="*/ 3353626 w 5049473"/>
              <a:gd name="connsiteY43" fmla="*/ 705873 h 2603973"/>
              <a:gd name="connsiteX44" fmla="*/ 3189252 w 5049473"/>
              <a:gd name="connsiteY44" fmla="*/ 389915 h 2603973"/>
              <a:gd name="connsiteX45" fmla="*/ 3013629 w 5049473"/>
              <a:gd name="connsiteY45" fmla="*/ 211389 h 2603973"/>
              <a:gd name="connsiteX46" fmla="*/ 2684880 w 5049473"/>
              <a:gd name="connsiteY46" fmla="*/ 71326 h 2603973"/>
              <a:gd name="connsiteX47" fmla="*/ 2275577 w 5049473"/>
              <a:gd name="connsiteY47" fmla="*/ 28509 h 2603973"/>
              <a:gd name="connsiteX48" fmla="*/ 1745443 w 5049473"/>
              <a:gd name="connsiteY48" fmla="*/ 58626 h 2603973"/>
              <a:gd name="connsiteX49" fmla="*/ 1275906 w 5049473"/>
              <a:gd name="connsiteY49" fmla="*/ 154783 h 2603973"/>
              <a:gd name="connsiteX50" fmla="*/ 969292 w 5049473"/>
              <a:gd name="connsiteY50" fmla="*/ 267995 h 2603973"/>
              <a:gd name="connsiteX51" fmla="*/ 763189 w 5049473"/>
              <a:gd name="connsiteY51" fmla="*/ 427289 h 2603973"/>
              <a:gd name="connsiteX52" fmla="*/ 693520 w 5049473"/>
              <a:gd name="connsiteY52" fmla="*/ 507480 h 2603973"/>
              <a:gd name="connsiteX53" fmla="*/ 664492 w 5049473"/>
              <a:gd name="connsiteY53" fmla="*/ 551023 h 2603973"/>
              <a:gd name="connsiteX54" fmla="*/ 642720 w 5049473"/>
              <a:gd name="connsiteY54" fmla="*/ 616338 h 2603973"/>
              <a:gd name="connsiteX55" fmla="*/ 651792 w 5049473"/>
              <a:gd name="connsiteY55" fmla="*/ 747692 h 2603973"/>
              <a:gd name="connsiteX56" fmla="*/ 700052 w 5049473"/>
              <a:gd name="connsiteY56" fmla="*/ 811192 h 2603973"/>
              <a:gd name="connsiteX57" fmla="*/ 751577 w 5049473"/>
              <a:gd name="connsiteY57" fmla="*/ 811555 h 2603973"/>
              <a:gd name="connsiteX58" fmla="*/ 775889 w 5049473"/>
              <a:gd name="connsiteY58" fmla="*/ 755675 h 2603973"/>
              <a:gd name="connsiteX59" fmla="*/ 764640 w 5049473"/>
              <a:gd name="connsiteY59" fmla="*/ 686006 h 2603973"/>
              <a:gd name="connsiteX60" fmla="*/ 704769 w 5049473"/>
              <a:gd name="connsiteY60" fmla="*/ 651172 h 2603973"/>
              <a:gd name="connsiteX61" fmla="*/ 567246 w 5049473"/>
              <a:gd name="connsiteY61" fmla="*/ 645729 h 2603973"/>
              <a:gd name="connsiteX62" fmla="*/ 468549 w 5049473"/>
              <a:gd name="connsiteY62" fmla="*/ 688909 h 2603973"/>
              <a:gd name="connsiteX63" fmla="*/ 446777 w 5049473"/>
              <a:gd name="connsiteY63" fmla="*/ 761480 h 2603973"/>
              <a:gd name="connsiteX64" fmla="*/ 475806 w 5049473"/>
              <a:gd name="connsiteY64" fmla="*/ 855823 h 2603973"/>
              <a:gd name="connsiteX65" fmla="*/ 533863 w 5049473"/>
              <a:gd name="connsiteY65" fmla="*/ 848566 h 2603973"/>
              <a:gd name="connsiteX66" fmla="*/ 541120 w 5049473"/>
              <a:gd name="connsiteY66" fmla="*/ 826795 h 2603973"/>
              <a:gd name="connsiteX67" fmla="*/ 519349 w 5049473"/>
              <a:gd name="connsiteY67" fmla="*/ 746966 h 2603973"/>
              <a:gd name="connsiteX68" fmla="*/ 497577 w 5049473"/>
              <a:gd name="connsiteY68" fmla="*/ 732452 h 2603973"/>
              <a:gd name="connsiteX69" fmla="*/ 352435 w 5049473"/>
              <a:gd name="connsiteY69" fmla="*/ 739709 h 2603973"/>
              <a:gd name="connsiteX70" fmla="*/ 252286 w 5049473"/>
              <a:gd name="connsiteY70" fmla="*/ 797766 h 2603973"/>
              <a:gd name="connsiteX71" fmla="*/ 192777 w 5049473"/>
              <a:gd name="connsiteY71" fmla="*/ 899366 h 2603973"/>
              <a:gd name="connsiteX72" fmla="*/ 187335 w 5049473"/>
              <a:gd name="connsiteY72" fmla="*/ 1033260 h 2603973"/>
              <a:gd name="connsiteX73" fmla="*/ 218177 w 5049473"/>
              <a:gd name="connsiteY73" fmla="*/ 1077529 h 2603973"/>
              <a:gd name="connsiteX74" fmla="*/ 278049 w 5049473"/>
              <a:gd name="connsiteY74" fmla="*/ 1070272 h 2603973"/>
              <a:gd name="connsiteX75" fmla="*/ 297643 w 5049473"/>
              <a:gd name="connsiteY75" fmla="*/ 1029269 h 2603973"/>
              <a:gd name="connsiteX76" fmla="*/ 260995 w 5049473"/>
              <a:gd name="connsiteY76" fmla="*/ 964318 h 2603973"/>
              <a:gd name="connsiteX77" fmla="*/ 172095 w 5049473"/>
              <a:gd name="connsiteY77" fmla="*/ 958875 h 2603973"/>
              <a:gd name="connsiteX78" fmla="*/ 108957 w 5049473"/>
              <a:gd name="connsiteY78" fmla="*/ 1003143 h 2603973"/>
              <a:gd name="connsiteX79" fmla="*/ 54892 w 5049473"/>
              <a:gd name="connsiteY79" fmla="*/ 1073538 h 2603973"/>
              <a:gd name="connsiteX80" fmla="*/ 14252 w 5049473"/>
              <a:gd name="connsiteY80" fmla="*/ 1163526 h 2603973"/>
              <a:gd name="connsiteX81" fmla="*/ 20783 w 5049473"/>
              <a:gd name="connsiteY81" fmla="*/ 1268755 h 2603973"/>
              <a:gd name="connsiteX82" fmla="*/ 69406 w 5049473"/>
              <a:gd name="connsiteY82" fmla="*/ 1320280 h 2603973"/>
              <a:gd name="connsiteX83" fmla="*/ 112949 w 5049473"/>
              <a:gd name="connsiteY83" fmla="*/ 1349309 h 2603973"/>
              <a:gd name="connsiteX84" fmla="*/ 159032 w 5049473"/>
              <a:gd name="connsiteY84" fmla="*/ 1348583 h 2603973"/>
              <a:gd name="connsiteX85" fmla="*/ 217089 w 5049473"/>
              <a:gd name="connsiteY85" fmla="*/ 1323183 h 2603973"/>
              <a:gd name="connsiteX86" fmla="*/ 199672 w 5049473"/>
              <a:gd name="connsiteY86" fmla="*/ 1249886 h 2603973"/>
              <a:gd name="connsiteX87" fmla="*/ 124197 w 5049473"/>
              <a:gd name="connsiteY87" fmla="*/ 1242992 h 2603973"/>
              <a:gd name="connsiteX88" fmla="*/ 54892 w 5049473"/>
              <a:gd name="connsiteY88" fmla="*/ 1269480 h 2603973"/>
              <a:gd name="connsiteX89" fmla="*/ 33120 w 5049473"/>
              <a:gd name="connsiteY89" fmla="*/ 1305766 h 2603973"/>
              <a:gd name="connsiteX90" fmla="*/ 18606 w 5049473"/>
              <a:gd name="connsiteY90" fmla="*/ 1327538 h 2603973"/>
              <a:gd name="connsiteX91" fmla="*/ 4092 w 5049473"/>
              <a:gd name="connsiteY91" fmla="*/ 1386320 h 2603973"/>
              <a:gd name="connsiteX92" fmla="*/ 3729 w 5049473"/>
              <a:gd name="connsiteY92" fmla="*/ 1442926 h 2603973"/>
              <a:gd name="connsiteX93" fmla="*/ 47635 w 5049473"/>
              <a:gd name="connsiteY93" fmla="*/ 1501709 h 2603973"/>
              <a:gd name="connsiteX94" fmla="*/ 91177 w 5049473"/>
              <a:gd name="connsiteY94" fmla="*/ 1530738 h 2603973"/>
              <a:gd name="connsiteX95" fmla="*/ 127100 w 5049473"/>
              <a:gd name="connsiteY95" fmla="*/ 1575006 h 2603973"/>
              <a:gd name="connsiteX96" fmla="*/ 171006 w 5049473"/>
              <a:gd name="connsiteY96" fmla="*/ 1588795 h 2603973"/>
              <a:gd name="connsiteX97" fmla="*/ 228337 w 5049473"/>
              <a:gd name="connsiteY97" fmla="*/ 1568475 h 2603973"/>
              <a:gd name="connsiteX98" fmla="*/ 236683 w 5049473"/>
              <a:gd name="connsiteY98" fmla="*/ 1490460 h 2603973"/>
              <a:gd name="connsiteX99" fmla="*/ 157217 w 5049473"/>
              <a:gd name="connsiteY99" fmla="*/ 1472318 h 2603973"/>
              <a:gd name="connsiteX100" fmla="*/ 105692 w 5049473"/>
              <a:gd name="connsiteY100" fmla="*/ 1508966 h 2603973"/>
              <a:gd name="connsiteX101" fmla="*/ 105692 w 5049473"/>
              <a:gd name="connsiteY101" fmla="*/ 1704909 h 2603973"/>
              <a:gd name="connsiteX102" fmla="*/ 141615 w 5049473"/>
              <a:gd name="connsiteY102" fmla="*/ 1756072 h 2603973"/>
              <a:gd name="connsiteX103" fmla="*/ 192777 w 5049473"/>
              <a:gd name="connsiteY103" fmla="*/ 1799252 h 2603973"/>
              <a:gd name="connsiteX104" fmla="*/ 250835 w 5049473"/>
              <a:gd name="connsiteY104" fmla="*/ 1835538 h 2603973"/>
              <a:gd name="connsiteX105" fmla="*/ 359692 w 5049473"/>
              <a:gd name="connsiteY105" fmla="*/ 1828280 h 2603973"/>
              <a:gd name="connsiteX106" fmla="*/ 394163 w 5049473"/>
              <a:gd name="connsiteY106" fmla="*/ 1803243 h 2603973"/>
              <a:gd name="connsiteX107" fmla="*/ 410492 w 5049473"/>
              <a:gd name="connsiteY107" fmla="*/ 1704909 h 2603973"/>
              <a:gd name="connsiteX108" fmla="*/ 366949 w 5049473"/>
              <a:gd name="connsiteY108" fmla="*/ 1690395 h 2603973"/>
              <a:gd name="connsiteX109" fmla="*/ 316149 w 5049473"/>
              <a:gd name="connsiteY109" fmla="*/ 1697652 h 2603973"/>
              <a:gd name="connsiteX110" fmla="*/ 279863 w 5049473"/>
              <a:gd name="connsiteY110" fmla="*/ 1726680 h 2603973"/>
              <a:gd name="connsiteX111" fmla="*/ 265349 w 5049473"/>
              <a:gd name="connsiteY111" fmla="*/ 1791995 h 2603973"/>
              <a:gd name="connsiteX112" fmla="*/ 276235 w 5049473"/>
              <a:gd name="connsiteY112" fmla="*/ 1945846 h 2603973"/>
              <a:gd name="connsiteX113" fmla="*/ 331026 w 5049473"/>
              <a:gd name="connsiteY113" fmla="*/ 1991203 h 2603973"/>
              <a:gd name="connsiteX114" fmla="*/ 417749 w 5049473"/>
              <a:gd name="connsiteY114" fmla="*/ 2009709 h 2603973"/>
              <a:gd name="connsiteX115" fmla="*/ 526606 w 5049473"/>
              <a:gd name="connsiteY115" fmla="*/ 2002452 h 2603973"/>
              <a:gd name="connsiteX116" fmla="*/ 555635 w 5049473"/>
              <a:gd name="connsiteY116" fmla="*/ 1980680 h 2603973"/>
              <a:gd name="connsiteX117" fmla="*/ 599177 w 5049473"/>
              <a:gd name="connsiteY117" fmla="*/ 1951652 h 2603973"/>
              <a:gd name="connsiteX118" fmla="*/ 628206 w 5049473"/>
              <a:gd name="connsiteY118" fmla="*/ 1908109 h 2603973"/>
              <a:gd name="connsiteX119" fmla="*/ 613692 w 5049473"/>
              <a:gd name="connsiteY119" fmla="*/ 1842795 h 2603973"/>
              <a:gd name="connsiteX120" fmla="*/ 570149 w 5049473"/>
              <a:gd name="connsiteY120" fmla="*/ 1799252 h 2603973"/>
              <a:gd name="connsiteX121" fmla="*/ 528057 w 5049473"/>
              <a:gd name="connsiteY121" fmla="*/ 1807235 h 2603973"/>
              <a:gd name="connsiteX122" fmla="*/ 481249 w 5049473"/>
              <a:gd name="connsiteY122" fmla="*/ 1905206 h 2603973"/>
              <a:gd name="connsiteX123" fmla="*/ 555635 w 5049473"/>
              <a:gd name="connsiteY123" fmla="*/ 2002452 h 2603973"/>
              <a:gd name="connsiteX124" fmla="*/ 570149 w 5049473"/>
              <a:gd name="connsiteY124" fmla="*/ 2024223 h 2603973"/>
              <a:gd name="connsiteX125" fmla="*/ 700777 w 5049473"/>
              <a:gd name="connsiteY125" fmla="*/ 2075023 h 2603973"/>
              <a:gd name="connsiteX126" fmla="*/ 969292 w 5049473"/>
              <a:gd name="connsiteY126" fmla="*/ 2154852 h 2603973"/>
              <a:gd name="connsiteX127" fmla="*/ 1110534 w 5049473"/>
              <a:gd name="connsiteY127" fmla="*/ 2153673 h 2603973"/>
              <a:gd name="connsiteX128" fmla="*/ 1259033 w 5049473"/>
              <a:gd name="connsiteY128" fmla="*/ 2060237 h 2603973"/>
              <a:gd name="connsiteX129" fmla="*/ 1331514 w 5049473"/>
              <a:gd name="connsiteY129" fmla="*/ 1952559 h 2603973"/>
              <a:gd name="connsiteX130" fmla="*/ 1291418 w 5049473"/>
              <a:gd name="connsiteY130" fmla="*/ 1838440 h 2603973"/>
              <a:gd name="connsiteX131" fmla="*/ 1219482 w 5049473"/>
              <a:gd name="connsiteY131" fmla="*/ 1811498 h 2603973"/>
              <a:gd name="connsiteX132" fmla="*/ 1146820 w 5049473"/>
              <a:gd name="connsiteY132" fmla="*/ 1832272 h 2603973"/>
              <a:gd name="connsiteX133" fmla="*/ 1107177 w 5049473"/>
              <a:gd name="connsiteY133" fmla="*/ 1900852 h 2603973"/>
              <a:gd name="connsiteX134" fmla="*/ 1123506 w 5049473"/>
              <a:gd name="connsiteY134" fmla="*/ 2009709 h 2603973"/>
              <a:gd name="connsiteX135" fmla="*/ 1016282 w 5049473"/>
              <a:gd name="connsiteY135" fmla="*/ 1975782 h 2603973"/>
              <a:gd name="connsiteX136" fmla="*/ 1000679 w 5049473"/>
              <a:gd name="connsiteY136" fmla="*/ 1844972 h 2603973"/>
              <a:gd name="connsiteX137" fmla="*/ 1108629 w 5049473"/>
              <a:gd name="connsiteY137" fmla="*/ 1717337 h 2603973"/>
              <a:gd name="connsiteX138" fmla="*/ 1230549 w 5049473"/>
              <a:gd name="connsiteY138" fmla="*/ 1697652 h 2603973"/>
              <a:gd name="connsiteX139" fmla="*/ 1339406 w 5049473"/>
              <a:gd name="connsiteY139" fmla="*/ 1704909 h 2603973"/>
              <a:gd name="connsiteX140" fmla="*/ 1426492 w 5049473"/>
              <a:gd name="connsiteY140" fmla="*/ 1748452 h 2603973"/>
              <a:gd name="connsiteX141" fmla="*/ 1502692 w 5049473"/>
              <a:gd name="connsiteY141" fmla="*/ 1858760 h 2603973"/>
              <a:gd name="connsiteX142" fmla="*/ 1503417 w 5049473"/>
              <a:gd name="connsiteY142" fmla="*/ 1976326 h 2603973"/>
              <a:gd name="connsiteX143" fmla="*/ 1463866 w 5049473"/>
              <a:gd name="connsiteY143" fmla="*/ 2053615 h 2603973"/>
              <a:gd name="connsiteX144" fmla="*/ 1408530 w 5049473"/>
              <a:gd name="connsiteY144" fmla="*/ 2161746 h 2603973"/>
              <a:gd name="connsiteX145" fmla="*/ 1393200 w 5049473"/>
              <a:gd name="connsiteY145" fmla="*/ 2292375 h 2603973"/>
              <a:gd name="connsiteX146" fmla="*/ 1460510 w 5049473"/>
              <a:gd name="connsiteY146" fmla="*/ 2419828 h 2603973"/>
              <a:gd name="connsiteX147" fmla="*/ 1659809 w 5049473"/>
              <a:gd name="connsiteY147" fmla="*/ 2511813 h 2603973"/>
              <a:gd name="connsiteX148" fmla="*/ 1872352 w 5049473"/>
              <a:gd name="connsiteY148" fmla="*/ 2453937 h 2603973"/>
              <a:gd name="connsiteX149" fmla="*/ 1989192 w 5049473"/>
              <a:gd name="connsiteY149" fmla="*/ 2304621 h 2603973"/>
              <a:gd name="connsiteX150" fmla="*/ 2043349 w 5049473"/>
              <a:gd name="connsiteY150" fmla="*/ 2118566 h 2603973"/>
              <a:gd name="connsiteX151" fmla="*/ 2102495 w 5049473"/>
              <a:gd name="connsiteY151" fmla="*/ 1994469 h 2603973"/>
              <a:gd name="connsiteX152" fmla="*/ 2221512 w 5049473"/>
              <a:gd name="connsiteY152" fmla="*/ 1885975 h 2603973"/>
              <a:gd name="connsiteX153" fmla="*/ 2333362 w 5049473"/>
              <a:gd name="connsiteY153" fmla="*/ 1873365 h 2603973"/>
              <a:gd name="connsiteX154" fmla="*/ 2431334 w 5049473"/>
              <a:gd name="connsiteY154" fmla="*/ 1907293 h 2603973"/>
              <a:gd name="connsiteX155" fmla="*/ 2529577 w 5049473"/>
              <a:gd name="connsiteY155" fmla="*/ 2011795 h 2603973"/>
              <a:gd name="connsiteX156" fmla="*/ 2557790 w 5049473"/>
              <a:gd name="connsiteY156" fmla="*/ 2158208 h 2603973"/>
              <a:gd name="connsiteX157" fmla="*/ 2476600 w 5049473"/>
              <a:gd name="connsiteY157" fmla="*/ 2276772 h 2603973"/>
              <a:gd name="connsiteX158" fmla="*/ 2332092 w 5049473"/>
              <a:gd name="connsiteY158" fmla="*/ 2284845 h 2603973"/>
              <a:gd name="connsiteX159" fmla="*/ 2435144 w 5049473"/>
              <a:gd name="connsiteY159" fmla="*/ 2147141 h 2603973"/>
              <a:gd name="connsiteX160" fmla="*/ 2379899 w 5049473"/>
              <a:gd name="connsiteY160" fmla="*/ 2052435 h 2603973"/>
              <a:gd name="connsiteX161" fmla="*/ 2275577 w 5049473"/>
              <a:gd name="connsiteY161" fmla="*/ 2024223 h 2603973"/>
              <a:gd name="connsiteX162" fmla="*/ 2165541 w 5049473"/>
              <a:gd name="connsiteY162" fmla="*/ 2126186 h 2603973"/>
              <a:gd name="connsiteX163" fmla="*/ 2130435 w 5049473"/>
              <a:gd name="connsiteY163" fmla="*/ 2358052 h 2603973"/>
              <a:gd name="connsiteX164" fmla="*/ 2209265 w 5049473"/>
              <a:gd name="connsiteY164" fmla="*/ 2471898 h 2603973"/>
              <a:gd name="connsiteX165" fmla="*/ 2378175 w 5049473"/>
              <a:gd name="connsiteY165" fmla="*/ 2564245 h 2603973"/>
              <a:gd name="connsiteX166" fmla="*/ 2568857 w 5049473"/>
              <a:gd name="connsiteY166" fmla="*/ 2595542 h 2603973"/>
              <a:gd name="connsiteX167" fmla="*/ 2594892 w 5049473"/>
              <a:gd name="connsiteY167" fmla="*/ 2416109 h 2603973"/>
              <a:gd name="connsiteX168" fmla="*/ 2790835 w 5049473"/>
              <a:gd name="connsiteY168" fmla="*/ 2459652 h 2603973"/>
              <a:gd name="connsiteX169" fmla="*/ 2767612 w 5049473"/>
              <a:gd name="connsiteY169" fmla="*/ 2272145 h 2603973"/>
              <a:gd name="connsiteX170" fmla="*/ 2980246 w 5049473"/>
              <a:gd name="connsiteY170" fmla="*/ 2288837 h 2603973"/>
              <a:gd name="connsiteX171" fmla="*/ 2916474 w 5049473"/>
              <a:gd name="connsiteY171" fmla="*/ 2071576 h 2603973"/>
              <a:gd name="connsiteX172" fmla="*/ 3146435 w 5049473"/>
              <a:gd name="connsiteY172" fmla="*/ 2045995 h 2603973"/>
              <a:gd name="connsiteX173" fmla="*/ 3023063 w 5049473"/>
              <a:gd name="connsiteY173" fmla="*/ 1850052 h 2603973"/>
              <a:gd name="connsiteX174" fmla="*/ 3251300 w 5049473"/>
              <a:gd name="connsiteY174" fmla="*/ 1833179 h 2603973"/>
              <a:gd name="connsiteX175" fmla="*/ 3091099 w 5049473"/>
              <a:gd name="connsiteY175" fmla="*/ 1654109 h 2603973"/>
              <a:gd name="connsiteX176" fmla="*/ 3298835 w 5049473"/>
              <a:gd name="connsiteY176" fmla="*/ 1574280 h 2603973"/>
              <a:gd name="connsiteX177" fmla="*/ 3119402 w 5049473"/>
              <a:gd name="connsiteY177" fmla="*/ 1427233 h 2603973"/>
              <a:gd name="connsiteX178" fmla="*/ 3313349 w 5049473"/>
              <a:gd name="connsiteY178" fmla="*/ 1269480 h 2603973"/>
              <a:gd name="connsiteX179" fmla="*/ 3097993 w 5049473"/>
              <a:gd name="connsiteY179" fmla="*/ 1179401 h 2603973"/>
              <a:gd name="connsiteX180" fmla="*/ 3255292 w 5049473"/>
              <a:gd name="connsiteY180" fmla="*/ 1000966 h 2603973"/>
              <a:gd name="connsiteX181" fmla="*/ 3028325 w 5049473"/>
              <a:gd name="connsiteY181" fmla="*/ 929937 h 2603973"/>
              <a:gd name="connsiteX182" fmla="*/ 3131920 w 5049473"/>
              <a:gd name="connsiteY182" fmla="*/ 710680 h 2603973"/>
              <a:gd name="connsiteX183" fmla="*/ 2892435 w 5049473"/>
              <a:gd name="connsiteY183" fmla="*/ 652623 h 2603973"/>
              <a:gd name="connsiteX184" fmla="*/ 2976527 w 5049473"/>
              <a:gd name="connsiteY184" fmla="*/ 470741 h 2603973"/>
              <a:gd name="connsiteX185" fmla="*/ 2736950 w 5049473"/>
              <a:gd name="connsiteY185" fmla="*/ 453233 h 2603973"/>
              <a:gd name="connsiteX186" fmla="*/ 2725520 w 5049473"/>
              <a:gd name="connsiteY186" fmla="*/ 297023 h 2603973"/>
              <a:gd name="connsiteX187" fmla="*/ 2711006 w 5049473"/>
              <a:gd name="connsiteY187" fmla="*/ 238966 h 2603973"/>
              <a:gd name="connsiteX0" fmla="*/ 4779292 w 5049473"/>
              <a:gd name="connsiteY0" fmla="*/ 514738 h 2603973"/>
              <a:gd name="connsiteX1" fmla="*/ 4821292 w 5049473"/>
              <a:gd name="connsiteY1" fmla="*/ 565900 h 2603973"/>
              <a:gd name="connsiteX2" fmla="*/ 4891596 w 5049473"/>
              <a:gd name="connsiteY2" fmla="*/ 551023 h 2603973"/>
              <a:gd name="connsiteX3" fmla="*/ 4895406 w 5049473"/>
              <a:gd name="connsiteY3" fmla="*/ 471195 h 2603973"/>
              <a:gd name="connsiteX4" fmla="*/ 4843880 w 5049473"/>
              <a:gd name="connsiteY4" fmla="*/ 423479 h 2603973"/>
              <a:gd name="connsiteX5" fmla="*/ 4750263 w 5049473"/>
              <a:gd name="connsiteY5" fmla="*/ 427652 h 2603973"/>
              <a:gd name="connsiteX6" fmla="*/ 4684223 w 5049473"/>
              <a:gd name="connsiteY6" fmla="*/ 528435 h 2603973"/>
              <a:gd name="connsiteX7" fmla="*/ 4706720 w 5049473"/>
              <a:gd name="connsiteY7" fmla="*/ 674395 h 2603973"/>
              <a:gd name="connsiteX8" fmla="*/ 4801063 w 5049473"/>
              <a:gd name="connsiteY8" fmla="*/ 739709 h 2603973"/>
              <a:gd name="connsiteX9" fmla="*/ 4915000 w 5049473"/>
              <a:gd name="connsiteY9" fmla="*/ 721385 h 2603973"/>
              <a:gd name="connsiteX10" fmla="*/ 5038190 w 5049473"/>
              <a:gd name="connsiteY10" fmla="*/ 586946 h 2603973"/>
              <a:gd name="connsiteX11" fmla="*/ 5035106 w 5049473"/>
              <a:gd name="connsiteY11" fmla="*/ 445432 h 2603973"/>
              <a:gd name="connsiteX12" fmla="*/ 4960720 w 5049473"/>
              <a:gd name="connsiteY12" fmla="*/ 318795 h 2603973"/>
              <a:gd name="connsiteX13" fmla="*/ 4769676 w 5049473"/>
              <a:gd name="connsiteY13" fmla="*/ 166395 h 2603973"/>
              <a:gd name="connsiteX14" fmla="*/ 4568835 w 5049473"/>
              <a:gd name="connsiteY14" fmla="*/ 72052 h 2603973"/>
              <a:gd name="connsiteX15" fmla="*/ 4264035 w 5049473"/>
              <a:gd name="connsiteY15" fmla="*/ 6738 h 2603973"/>
              <a:gd name="connsiteX16" fmla="*/ 3939822 w 5049473"/>
              <a:gd name="connsiteY16" fmla="*/ 9550 h 2603973"/>
              <a:gd name="connsiteX17" fmla="*/ 3722380 w 5049473"/>
              <a:gd name="connsiteY17" fmla="*/ 72778 h 2603973"/>
              <a:gd name="connsiteX18" fmla="*/ 3547755 w 5049473"/>
              <a:gd name="connsiteY18" fmla="*/ 254932 h 2603973"/>
              <a:gd name="connsiteX19" fmla="*/ 3502035 w 5049473"/>
              <a:gd name="connsiteY19" fmla="*/ 427652 h 2603973"/>
              <a:gd name="connsiteX20" fmla="*/ 3501672 w 5049473"/>
              <a:gd name="connsiteY20" fmla="*/ 560095 h 2603973"/>
              <a:gd name="connsiteX21" fmla="*/ 3554649 w 5049473"/>
              <a:gd name="connsiteY21" fmla="*/ 674395 h 2603973"/>
              <a:gd name="connsiteX22" fmla="*/ 3638106 w 5049473"/>
              <a:gd name="connsiteY22" fmla="*/ 736806 h 2603973"/>
              <a:gd name="connsiteX23" fmla="*/ 3756397 w 5049473"/>
              <a:gd name="connsiteY23" fmla="*/ 759303 h 2603973"/>
              <a:gd name="connsiteX24" fmla="*/ 3886663 w 5049473"/>
              <a:gd name="connsiteY24" fmla="*/ 746966 h 2603973"/>
              <a:gd name="connsiteX25" fmla="*/ 3980643 w 5049473"/>
              <a:gd name="connsiteY25" fmla="*/ 665686 h 2603973"/>
              <a:gd name="connsiteX26" fmla="*/ 4000237 w 5049473"/>
              <a:gd name="connsiteY26" fmla="*/ 584043 h 2603973"/>
              <a:gd name="connsiteX27" fmla="*/ 3943450 w 5049473"/>
              <a:gd name="connsiteY27" fmla="*/ 487160 h 2603973"/>
              <a:gd name="connsiteX28" fmla="*/ 3866706 w 5049473"/>
              <a:gd name="connsiteY28" fmla="*/ 455229 h 2603973"/>
              <a:gd name="connsiteX29" fmla="*/ 3801120 w 5049473"/>
              <a:gd name="connsiteY29" fmla="*/ 466659 h 2603973"/>
              <a:gd name="connsiteX30" fmla="*/ 3763292 w 5049473"/>
              <a:gd name="connsiteY30" fmla="*/ 536509 h 2603973"/>
              <a:gd name="connsiteX31" fmla="*/ 3770005 w 5049473"/>
              <a:gd name="connsiteY31" fmla="*/ 633845 h 2603973"/>
              <a:gd name="connsiteX32" fmla="*/ 3681286 w 5049473"/>
              <a:gd name="connsiteY32" fmla="*/ 546669 h 2603973"/>
              <a:gd name="connsiteX33" fmla="*/ 3668949 w 5049473"/>
              <a:gd name="connsiteY33" fmla="*/ 442166 h 2603973"/>
              <a:gd name="connsiteX34" fmla="*/ 3724285 w 5049473"/>
              <a:gd name="connsiteY34" fmla="*/ 353992 h 2603973"/>
              <a:gd name="connsiteX35" fmla="*/ 3827427 w 5049473"/>
              <a:gd name="connsiteY35" fmla="*/ 318069 h 2603973"/>
              <a:gd name="connsiteX36" fmla="*/ 3959235 w 5049473"/>
              <a:gd name="connsiteY36" fmla="*/ 340566 h 2603973"/>
              <a:gd name="connsiteX37" fmla="*/ 4097120 w 5049473"/>
              <a:gd name="connsiteY37" fmla="*/ 485709 h 2603973"/>
              <a:gd name="connsiteX38" fmla="*/ 4111997 w 5049473"/>
              <a:gd name="connsiteY38" fmla="*/ 627586 h 2603973"/>
              <a:gd name="connsiteX39" fmla="*/ 4060835 w 5049473"/>
              <a:gd name="connsiteY39" fmla="*/ 775995 h 2603973"/>
              <a:gd name="connsiteX40" fmla="*/ 3946897 w 5049473"/>
              <a:gd name="connsiteY40" fmla="*/ 858000 h 2603973"/>
              <a:gd name="connsiteX41" fmla="*/ 3780255 w 5049473"/>
              <a:gd name="connsiteY41" fmla="*/ 892472 h 2603973"/>
              <a:gd name="connsiteX42" fmla="*/ 3567349 w 5049473"/>
              <a:gd name="connsiteY42" fmla="*/ 870338 h 2603973"/>
              <a:gd name="connsiteX43" fmla="*/ 3353626 w 5049473"/>
              <a:gd name="connsiteY43" fmla="*/ 705873 h 2603973"/>
              <a:gd name="connsiteX44" fmla="*/ 3189252 w 5049473"/>
              <a:gd name="connsiteY44" fmla="*/ 389915 h 2603973"/>
              <a:gd name="connsiteX45" fmla="*/ 3013629 w 5049473"/>
              <a:gd name="connsiteY45" fmla="*/ 211389 h 2603973"/>
              <a:gd name="connsiteX46" fmla="*/ 2684880 w 5049473"/>
              <a:gd name="connsiteY46" fmla="*/ 71326 h 2603973"/>
              <a:gd name="connsiteX47" fmla="*/ 2275577 w 5049473"/>
              <a:gd name="connsiteY47" fmla="*/ 28509 h 2603973"/>
              <a:gd name="connsiteX48" fmla="*/ 1745443 w 5049473"/>
              <a:gd name="connsiteY48" fmla="*/ 58626 h 2603973"/>
              <a:gd name="connsiteX49" fmla="*/ 1275906 w 5049473"/>
              <a:gd name="connsiteY49" fmla="*/ 154783 h 2603973"/>
              <a:gd name="connsiteX50" fmla="*/ 969292 w 5049473"/>
              <a:gd name="connsiteY50" fmla="*/ 267995 h 2603973"/>
              <a:gd name="connsiteX51" fmla="*/ 763189 w 5049473"/>
              <a:gd name="connsiteY51" fmla="*/ 427289 h 2603973"/>
              <a:gd name="connsiteX52" fmla="*/ 693520 w 5049473"/>
              <a:gd name="connsiteY52" fmla="*/ 507480 h 2603973"/>
              <a:gd name="connsiteX53" fmla="*/ 664492 w 5049473"/>
              <a:gd name="connsiteY53" fmla="*/ 551023 h 2603973"/>
              <a:gd name="connsiteX54" fmla="*/ 642720 w 5049473"/>
              <a:gd name="connsiteY54" fmla="*/ 616338 h 2603973"/>
              <a:gd name="connsiteX55" fmla="*/ 651792 w 5049473"/>
              <a:gd name="connsiteY55" fmla="*/ 747692 h 2603973"/>
              <a:gd name="connsiteX56" fmla="*/ 700052 w 5049473"/>
              <a:gd name="connsiteY56" fmla="*/ 811192 h 2603973"/>
              <a:gd name="connsiteX57" fmla="*/ 751577 w 5049473"/>
              <a:gd name="connsiteY57" fmla="*/ 811555 h 2603973"/>
              <a:gd name="connsiteX58" fmla="*/ 775889 w 5049473"/>
              <a:gd name="connsiteY58" fmla="*/ 755675 h 2603973"/>
              <a:gd name="connsiteX59" fmla="*/ 764640 w 5049473"/>
              <a:gd name="connsiteY59" fmla="*/ 686006 h 2603973"/>
              <a:gd name="connsiteX60" fmla="*/ 704769 w 5049473"/>
              <a:gd name="connsiteY60" fmla="*/ 651172 h 2603973"/>
              <a:gd name="connsiteX61" fmla="*/ 567246 w 5049473"/>
              <a:gd name="connsiteY61" fmla="*/ 645729 h 2603973"/>
              <a:gd name="connsiteX62" fmla="*/ 468549 w 5049473"/>
              <a:gd name="connsiteY62" fmla="*/ 688909 h 2603973"/>
              <a:gd name="connsiteX63" fmla="*/ 446777 w 5049473"/>
              <a:gd name="connsiteY63" fmla="*/ 761480 h 2603973"/>
              <a:gd name="connsiteX64" fmla="*/ 475806 w 5049473"/>
              <a:gd name="connsiteY64" fmla="*/ 855823 h 2603973"/>
              <a:gd name="connsiteX65" fmla="*/ 533863 w 5049473"/>
              <a:gd name="connsiteY65" fmla="*/ 848566 h 2603973"/>
              <a:gd name="connsiteX66" fmla="*/ 541120 w 5049473"/>
              <a:gd name="connsiteY66" fmla="*/ 826795 h 2603973"/>
              <a:gd name="connsiteX67" fmla="*/ 519349 w 5049473"/>
              <a:gd name="connsiteY67" fmla="*/ 746966 h 2603973"/>
              <a:gd name="connsiteX68" fmla="*/ 497577 w 5049473"/>
              <a:gd name="connsiteY68" fmla="*/ 732452 h 2603973"/>
              <a:gd name="connsiteX69" fmla="*/ 352435 w 5049473"/>
              <a:gd name="connsiteY69" fmla="*/ 739709 h 2603973"/>
              <a:gd name="connsiteX70" fmla="*/ 252286 w 5049473"/>
              <a:gd name="connsiteY70" fmla="*/ 797766 h 2603973"/>
              <a:gd name="connsiteX71" fmla="*/ 192777 w 5049473"/>
              <a:gd name="connsiteY71" fmla="*/ 899366 h 2603973"/>
              <a:gd name="connsiteX72" fmla="*/ 187335 w 5049473"/>
              <a:gd name="connsiteY72" fmla="*/ 1033260 h 2603973"/>
              <a:gd name="connsiteX73" fmla="*/ 218177 w 5049473"/>
              <a:gd name="connsiteY73" fmla="*/ 1077529 h 2603973"/>
              <a:gd name="connsiteX74" fmla="*/ 278049 w 5049473"/>
              <a:gd name="connsiteY74" fmla="*/ 1070272 h 2603973"/>
              <a:gd name="connsiteX75" fmla="*/ 297643 w 5049473"/>
              <a:gd name="connsiteY75" fmla="*/ 1029269 h 2603973"/>
              <a:gd name="connsiteX76" fmla="*/ 260995 w 5049473"/>
              <a:gd name="connsiteY76" fmla="*/ 964318 h 2603973"/>
              <a:gd name="connsiteX77" fmla="*/ 172095 w 5049473"/>
              <a:gd name="connsiteY77" fmla="*/ 958875 h 2603973"/>
              <a:gd name="connsiteX78" fmla="*/ 108957 w 5049473"/>
              <a:gd name="connsiteY78" fmla="*/ 1003143 h 2603973"/>
              <a:gd name="connsiteX79" fmla="*/ 54892 w 5049473"/>
              <a:gd name="connsiteY79" fmla="*/ 1073538 h 2603973"/>
              <a:gd name="connsiteX80" fmla="*/ 14252 w 5049473"/>
              <a:gd name="connsiteY80" fmla="*/ 1163526 h 2603973"/>
              <a:gd name="connsiteX81" fmla="*/ 20783 w 5049473"/>
              <a:gd name="connsiteY81" fmla="*/ 1268755 h 2603973"/>
              <a:gd name="connsiteX82" fmla="*/ 69406 w 5049473"/>
              <a:gd name="connsiteY82" fmla="*/ 1320280 h 2603973"/>
              <a:gd name="connsiteX83" fmla="*/ 112949 w 5049473"/>
              <a:gd name="connsiteY83" fmla="*/ 1349309 h 2603973"/>
              <a:gd name="connsiteX84" fmla="*/ 159032 w 5049473"/>
              <a:gd name="connsiteY84" fmla="*/ 1348583 h 2603973"/>
              <a:gd name="connsiteX85" fmla="*/ 217089 w 5049473"/>
              <a:gd name="connsiteY85" fmla="*/ 1323183 h 2603973"/>
              <a:gd name="connsiteX86" fmla="*/ 199672 w 5049473"/>
              <a:gd name="connsiteY86" fmla="*/ 1249886 h 2603973"/>
              <a:gd name="connsiteX87" fmla="*/ 124197 w 5049473"/>
              <a:gd name="connsiteY87" fmla="*/ 1242992 h 2603973"/>
              <a:gd name="connsiteX88" fmla="*/ 54892 w 5049473"/>
              <a:gd name="connsiteY88" fmla="*/ 1269480 h 2603973"/>
              <a:gd name="connsiteX89" fmla="*/ 33120 w 5049473"/>
              <a:gd name="connsiteY89" fmla="*/ 1305766 h 2603973"/>
              <a:gd name="connsiteX90" fmla="*/ 18606 w 5049473"/>
              <a:gd name="connsiteY90" fmla="*/ 1327538 h 2603973"/>
              <a:gd name="connsiteX91" fmla="*/ 4092 w 5049473"/>
              <a:gd name="connsiteY91" fmla="*/ 1386320 h 2603973"/>
              <a:gd name="connsiteX92" fmla="*/ 3729 w 5049473"/>
              <a:gd name="connsiteY92" fmla="*/ 1442926 h 2603973"/>
              <a:gd name="connsiteX93" fmla="*/ 47635 w 5049473"/>
              <a:gd name="connsiteY93" fmla="*/ 1501709 h 2603973"/>
              <a:gd name="connsiteX94" fmla="*/ 91177 w 5049473"/>
              <a:gd name="connsiteY94" fmla="*/ 1530738 h 2603973"/>
              <a:gd name="connsiteX95" fmla="*/ 127100 w 5049473"/>
              <a:gd name="connsiteY95" fmla="*/ 1575006 h 2603973"/>
              <a:gd name="connsiteX96" fmla="*/ 171006 w 5049473"/>
              <a:gd name="connsiteY96" fmla="*/ 1588795 h 2603973"/>
              <a:gd name="connsiteX97" fmla="*/ 228337 w 5049473"/>
              <a:gd name="connsiteY97" fmla="*/ 1568475 h 2603973"/>
              <a:gd name="connsiteX98" fmla="*/ 236683 w 5049473"/>
              <a:gd name="connsiteY98" fmla="*/ 1490460 h 2603973"/>
              <a:gd name="connsiteX99" fmla="*/ 157217 w 5049473"/>
              <a:gd name="connsiteY99" fmla="*/ 1472318 h 2603973"/>
              <a:gd name="connsiteX100" fmla="*/ 105692 w 5049473"/>
              <a:gd name="connsiteY100" fmla="*/ 1508966 h 2603973"/>
              <a:gd name="connsiteX101" fmla="*/ 105692 w 5049473"/>
              <a:gd name="connsiteY101" fmla="*/ 1704909 h 2603973"/>
              <a:gd name="connsiteX102" fmla="*/ 141615 w 5049473"/>
              <a:gd name="connsiteY102" fmla="*/ 1756072 h 2603973"/>
              <a:gd name="connsiteX103" fmla="*/ 192777 w 5049473"/>
              <a:gd name="connsiteY103" fmla="*/ 1799252 h 2603973"/>
              <a:gd name="connsiteX104" fmla="*/ 250835 w 5049473"/>
              <a:gd name="connsiteY104" fmla="*/ 1835538 h 2603973"/>
              <a:gd name="connsiteX105" fmla="*/ 359692 w 5049473"/>
              <a:gd name="connsiteY105" fmla="*/ 1828280 h 2603973"/>
              <a:gd name="connsiteX106" fmla="*/ 394163 w 5049473"/>
              <a:gd name="connsiteY106" fmla="*/ 1803243 h 2603973"/>
              <a:gd name="connsiteX107" fmla="*/ 410492 w 5049473"/>
              <a:gd name="connsiteY107" fmla="*/ 1704909 h 2603973"/>
              <a:gd name="connsiteX108" fmla="*/ 366949 w 5049473"/>
              <a:gd name="connsiteY108" fmla="*/ 1690395 h 2603973"/>
              <a:gd name="connsiteX109" fmla="*/ 316149 w 5049473"/>
              <a:gd name="connsiteY109" fmla="*/ 1697652 h 2603973"/>
              <a:gd name="connsiteX110" fmla="*/ 279863 w 5049473"/>
              <a:gd name="connsiteY110" fmla="*/ 1726680 h 2603973"/>
              <a:gd name="connsiteX111" fmla="*/ 265349 w 5049473"/>
              <a:gd name="connsiteY111" fmla="*/ 1791995 h 2603973"/>
              <a:gd name="connsiteX112" fmla="*/ 276235 w 5049473"/>
              <a:gd name="connsiteY112" fmla="*/ 1945846 h 2603973"/>
              <a:gd name="connsiteX113" fmla="*/ 331026 w 5049473"/>
              <a:gd name="connsiteY113" fmla="*/ 1991203 h 2603973"/>
              <a:gd name="connsiteX114" fmla="*/ 417749 w 5049473"/>
              <a:gd name="connsiteY114" fmla="*/ 2009709 h 2603973"/>
              <a:gd name="connsiteX115" fmla="*/ 526606 w 5049473"/>
              <a:gd name="connsiteY115" fmla="*/ 2002452 h 2603973"/>
              <a:gd name="connsiteX116" fmla="*/ 555635 w 5049473"/>
              <a:gd name="connsiteY116" fmla="*/ 1980680 h 2603973"/>
              <a:gd name="connsiteX117" fmla="*/ 599177 w 5049473"/>
              <a:gd name="connsiteY117" fmla="*/ 1951652 h 2603973"/>
              <a:gd name="connsiteX118" fmla="*/ 628206 w 5049473"/>
              <a:gd name="connsiteY118" fmla="*/ 1908109 h 2603973"/>
              <a:gd name="connsiteX119" fmla="*/ 613692 w 5049473"/>
              <a:gd name="connsiteY119" fmla="*/ 1842795 h 2603973"/>
              <a:gd name="connsiteX120" fmla="*/ 570149 w 5049473"/>
              <a:gd name="connsiteY120" fmla="*/ 1799252 h 2603973"/>
              <a:gd name="connsiteX121" fmla="*/ 528057 w 5049473"/>
              <a:gd name="connsiteY121" fmla="*/ 1807235 h 2603973"/>
              <a:gd name="connsiteX122" fmla="*/ 481249 w 5049473"/>
              <a:gd name="connsiteY122" fmla="*/ 1905206 h 2603973"/>
              <a:gd name="connsiteX123" fmla="*/ 555635 w 5049473"/>
              <a:gd name="connsiteY123" fmla="*/ 2002452 h 2603973"/>
              <a:gd name="connsiteX124" fmla="*/ 570149 w 5049473"/>
              <a:gd name="connsiteY124" fmla="*/ 2024223 h 2603973"/>
              <a:gd name="connsiteX125" fmla="*/ 700777 w 5049473"/>
              <a:gd name="connsiteY125" fmla="*/ 2075023 h 2603973"/>
              <a:gd name="connsiteX126" fmla="*/ 969292 w 5049473"/>
              <a:gd name="connsiteY126" fmla="*/ 2154852 h 2603973"/>
              <a:gd name="connsiteX127" fmla="*/ 1110534 w 5049473"/>
              <a:gd name="connsiteY127" fmla="*/ 2153673 h 2603973"/>
              <a:gd name="connsiteX128" fmla="*/ 1259033 w 5049473"/>
              <a:gd name="connsiteY128" fmla="*/ 2060237 h 2603973"/>
              <a:gd name="connsiteX129" fmla="*/ 1331514 w 5049473"/>
              <a:gd name="connsiteY129" fmla="*/ 1952559 h 2603973"/>
              <a:gd name="connsiteX130" fmla="*/ 1291418 w 5049473"/>
              <a:gd name="connsiteY130" fmla="*/ 1838440 h 2603973"/>
              <a:gd name="connsiteX131" fmla="*/ 1219482 w 5049473"/>
              <a:gd name="connsiteY131" fmla="*/ 1811498 h 2603973"/>
              <a:gd name="connsiteX132" fmla="*/ 1146820 w 5049473"/>
              <a:gd name="connsiteY132" fmla="*/ 1832272 h 2603973"/>
              <a:gd name="connsiteX133" fmla="*/ 1107177 w 5049473"/>
              <a:gd name="connsiteY133" fmla="*/ 1900852 h 2603973"/>
              <a:gd name="connsiteX134" fmla="*/ 1123506 w 5049473"/>
              <a:gd name="connsiteY134" fmla="*/ 2009709 h 2603973"/>
              <a:gd name="connsiteX135" fmla="*/ 1016282 w 5049473"/>
              <a:gd name="connsiteY135" fmla="*/ 1975782 h 2603973"/>
              <a:gd name="connsiteX136" fmla="*/ 1000679 w 5049473"/>
              <a:gd name="connsiteY136" fmla="*/ 1844972 h 2603973"/>
              <a:gd name="connsiteX137" fmla="*/ 1108629 w 5049473"/>
              <a:gd name="connsiteY137" fmla="*/ 1717337 h 2603973"/>
              <a:gd name="connsiteX138" fmla="*/ 1230549 w 5049473"/>
              <a:gd name="connsiteY138" fmla="*/ 1697652 h 2603973"/>
              <a:gd name="connsiteX139" fmla="*/ 1339406 w 5049473"/>
              <a:gd name="connsiteY139" fmla="*/ 1704909 h 2603973"/>
              <a:gd name="connsiteX140" fmla="*/ 1426492 w 5049473"/>
              <a:gd name="connsiteY140" fmla="*/ 1748452 h 2603973"/>
              <a:gd name="connsiteX141" fmla="*/ 1502692 w 5049473"/>
              <a:gd name="connsiteY141" fmla="*/ 1858760 h 2603973"/>
              <a:gd name="connsiteX142" fmla="*/ 1503417 w 5049473"/>
              <a:gd name="connsiteY142" fmla="*/ 1976326 h 2603973"/>
              <a:gd name="connsiteX143" fmla="*/ 1463866 w 5049473"/>
              <a:gd name="connsiteY143" fmla="*/ 2053615 h 2603973"/>
              <a:gd name="connsiteX144" fmla="*/ 1408530 w 5049473"/>
              <a:gd name="connsiteY144" fmla="*/ 2161746 h 2603973"/>
              <a:gd name="connsiteX145" fmla="*/ 1393200 w 5049473"/>
              <a:gd name="connsiteY145" fmla="*/ 2292375 h 2603973"/>
              <a:gd name="connsiteX146" fmla="*/ 1460510 w 5049473"/>
              <a:gd name="connsiteY146" fmla="*/ 2419828 h 2603973"/>
              <a:gd name="connsiteX147" fmla="*/ 1659809 w 5049473"/>
              <a:gd name="connsiteY147" fmla="*/ 2511813 h 2603973"/>
              <a:gd name="connsiteX148" fmla="*/ 1872352 w 5049473"/>
              <a:gd name="connsiteY148" fmla="*/ 2453937 h 2603973"/>
              <a:gd name="connsiteX149" fmla="*/ 1989192 w 5049473"/>
              <a:gd name="connsiteY149" fmla="*/ 2304621 h 2603973"/>
              <a:gd name="connsiteX150" fmla="*/ 2043349 w 5049473"/>
              <a:gd name="connsiteY150" fmla="*/ 2118566 h 2603973"/>
              <a:gd name="connsiteX151" fmla="*/ 2102495 w 5049473"/>
              <a:gd name="connsiteY151" fmla="*/ 1994469 h 2603973"/>
              <a:gd name="connsiteX152" fmla="*/ 2221512 w 5049473"/>
              <a:gd name="connsiteY152" fmla="*/ 1885975 h 2603973"/>
              <a:gd name="connsiteX153" fmla="*/ 2333362 w 5049473"/>
              <a:gd name="connsiteY153" fmla="*/ 1873365 h 2603973"/>
              <a:gd name="connsiteX154" fmla="*/ 2431334 w 5049473"/>
              <a:gd name="connsiteY154" fmla="*/ 1907293 h 2603973"/>
              <a:gd name="connsiteX155" fmla="*/ 2529577 w 5049473"/>
              <a:gd name="connsiteY155" fmla="*/ 2011795 h 2603973"/>
              <a:gd name="connsiteX156" fmla="*/ 2557790 w 5049473"/>
              <a:gd name="connsiteY156" fmla="*/ 2158208 h 2603973"/>
              <a:gd name="connsiteX157" fmla="*/ 2476600 w 5049473"/>
              <a:gd name="connsiteY157" fmla="*/ 2276772 h 2603973"/>
              <a:gd name="connsiteX158" fmla="*/ 2332092 w 5049473"/>
              <a:gd name="connsiteY158" fmla="*/ 2284845 h 2603973"/>
              <a:gd name="connsiteX159" fmla="*/ 2431334 w 5049473"/>
              <a:gd name="connsiteY159" fmla="*/ 2147141 h 2603973"/>
              <a:gd name="connsiteX160" fmla="*/ 2379899 w 5049473"/>
              <a:gd name="connsiteY160" fmla="*/ 2052435 h 2603973"/>
              <a:gd name="connsiteX161" fmla="*/ 2275577 w 5049473"/>
              <a:gd name="connsiteY161" fmla="*/ 2024223 h 2603973"/>
              <a:gd name="connsiteX162" fmla="*/ 2165541 w 5049473"/>
              <a:gd name="connsiteY162" fmla="*/ 2126186 h 2603973"/>
              <a:gd name="connsiteX163" fmla="*/ 2130435 w 5049473"/>
              <a:gd name="connsiteY163" fmla="*/ 2358052 h 2603973"/>
              <a:gd name="connsiteX164" fmla="*/ 2209265 w 5049473"/>
              <a:gd name="connsiteY164" fmla="*/ 2471898 h 2603973"/>
              <a:gd name="connsiteX165" fmla="*/ 2378175 w 5049473"/>
              <a:gd name="connsiteY165" fmla="*/ 2564245 h 2603973"/>
              <a:gd name="connsiteX166" fmla="*/ 2568857 w 5049473"/>
              <a:gd name="connsiteY166" fmla="*/ 2595542 h 2603973"/>
              <a:gd name="connsiteX167" fmla="*/ 2594892 w 5049473"/>
              <a:gd name="connsiteY167" fmla="*/ 2416109 h 2603973"/>
              <a:gd name="connsiteX168" fmla="*/ 2790835 w 5049473"/>
              <a:gd name="connsiteY168" fmla="*/ 2459652 h 2603973"/>
              <a:gd name="connsiteX169" fmla="*/ 2767612 w 5049473"/>
              <a:gd name="connsiteY169" fmla="*/ 2272145 h 2603973"/>
              <a:gd name="connsiteX170" fmla="*/ 2980246 w 5049473"/>
              <a:gd name="connsiteY170" fmla="*/ 2288837 h 2603973"/>
              <a:gd name="connsiteX171" fmla="*/ 2916474 w 5049473"/>
              <a:gd name="connsiteY171" fmla="*/ 2071576 h 2603973"/>
              <a:gd name="connsiteX172" fmla="*/ 3146435 w 5049473"/>
              <a:gd name="connsiteY172" fmla="*/ 2045995 h 2603973"/>
              <a:gd name="connsiteX173" fmla="*/ 3023063 w 5049473"/>
              <a:gd name="connsiteY173" fmla="*/ 1850052 h 2603973"/>
              <a:gd name="connsiteX174" fmla="*/ 3251300 w 5049473"/>
              <a:gd name="connsiteY174" fmla="*/ 1833179 h 2603973"/>
              <a:gd name="connsiteX175" fmla="*/ 3091099 w 5049473"/>
              <a:gd name="connsiteY175" fmla="*/ 1654109 h 2603973"/>
              <a:gd name="connsiteX176" fmla="*/ 3298835 w 5049473"/>
              <a:gd name="connsiteY176" fmla="*/ 1574280 h 2603973"/>
              <a:gd name="connsiteX177" fmla="*/ 3119402 w 5049473"/>
              <a:gd name="connsiteY177" fmla="*/ 1427233 h 2603973"/>
              <a:gd name="connsiteX178" fmla="*/ 3313349 w 5049473"/>
              <a:gd name="connsiteY178" fmla="*/ 1269480 h 2603973"/>
              <a:gd name="connsiteX179" fmla="*/ 3097993 w 5049473"/>
              <a:gd name="connsiteY179" fmla="*/ 1179401 h 2603973"/>
              <a:gd name="connsiteX180" fmla="*/ 3255292 w 5049473"/>
              <a:gd name="connsiteY180" fmla="*/ 1000966 h 2603973"/>
              <a:gd name="connsiteX181" fmla="*/ 3028325 w 5049473"/>
              <a:gd name="connsiteY181" fmla="*/ 929937 h 2603973"/>
              <a:gd name="connsiteX182" fmla="*/ 3131920 w 5049473"/>
              <a:gd name="connsiteY182" fmla="*/ 710680 h 2603973"/>
              <a:gd name="connsiteX183" fmla="*/ 2892435 w 5049473"/>
              <a:gd name="connsiteY183" fmla="*/ 652623 h 2603973"/>
              <a:gd name="connsiteX184" fmla="*/ 2976527 w 5049473"/>
              <a:gd name="connsiteY184" fmla="*/ 470741 h 2603973"/>
              <a:gd name="connsiteX185" fmla="*/ 2736950 w 5049473"/>
              <a:gd name="connsiteY185" fmla="*/ 453233 h 2603973"/>
              <a:gd name="connsiteX186" fmla="*/ 2725520 w 5049473"/>
              <a:gd name="connsiteY186" fmla="*/ 297023 h 2603973"/>
              <a:gd name="connsiteX187" fmla="*/ 2711006 w 5049473"/>
              <a:gd name="connsiteY187" fmla="*/ 238966 h 2603973"/>
              <a:gd name="connsiteX0" fmla="*/ 4779292 w 5049473"/>
              <a:gd name="connsiteY0" fmla="*/ 514738 h 2603973"/>
              <a:gd name="connsiteX1" fmla="*/ 4821292 w 5049473"/>
              <a:gd name="connsiteY1" fmla="*/ 565900 h 2603973"/>
              <a:gd name="connsiteX2" fmla="*/ 4891596 w 5049473"/>
              <a:gd name="connsiteY2" fmla="*/ 551023 h 2603973"/>
              <a:gd name="connsiteX3" fmla="*/ 4895406 w 5049473"/>
              <a:gd name="connsiteY3" fmla="*/ 471195 h 2603973"/>
              <a:gd name="connsiteX4" fmla="*/ 4843880 w 5049473"/>
              <a:gd name="connsiteY4" fmla="*/ 423479 h 2603973"/>
              <a:gd name="connsiteX5" fmla="*/ 4750263 w 5049473"/>
              <a:gd name="connsiteY5" fmla="*/ 427652 h 2603973"/>
              <a:gd name="connsiteX6" fmla="*/ 4684223 w 5049473"/>
              <a:gd name="connsiteY6" fmla="*/ 528435 h 2603973"/>
              <a:gd name="connsiteX7" fmla="*/ 4706720 w 5049473"/>
              <a:gd name="connsiteY7" fmla="*/ 674395 h 2603973"/>
              <a:gd name="connsiteX8" fmla="*/ 4801063 w 5049473"/>
              <a:gd name="connsiteY8" fmla="*/ 739709 h 2603973"/>
              <a:gd name="connsiteX9" fmla="*/ 4915000 w 5049473"/>
              <a:gd name="connsiteY9" fmla="*/ 721385 h 2603973"/>
              <a:gd name="connsiteX10" fmla="*/ 5038190 w 5049473"/>
              <a:gd name="connsiteY10" fmla="*/ 586946 h 2603973"/>
              <a:gd name="connsiteX11" fmla="*/ 5035106 w 5049473"/>
              <a:gd name="connsiteY11" fmla="*/ 445432 h 2603973"/>
              <a:gd name="connsiteX12" fmla="*/ 4960720 w 5049473"/>
              <a:gd name="connsiteY12" fmla="*/ 318795 h 2603973"/>
              <a:gd name="connsiteX13" fmla="*/ 4769676 w 5049473"/>
              <a:gd name="connsiteY13" fmla="*/ 166395 h 2603973"/>
              <a:gd name="connsiteX14" fmla="*/ 4568835 w 5049473"/>
              <a:gd name="connsiteY14" fmla="*/ 72052 h 2603973"/>
              <a:gd name="connsiteX15" fmla="*/ 4264035 w 5049473"/>
              <a:gd name="connsiteY15" fmla="*/ 6738 h 2603973"/>
              <a:gd name="connsiteX16" fmla="*/ 3939822 w 5049473"/>
              <a:gd name="connsiteY16" fmla="*/ 9550 h 2603973"/>
              <a:gd name="connsiteX17" fmla="*/ 3722380 w 5049473"/>
              <a:gd name="connsiteY17" fmla="*/ 72778 h 2603973"/>
              <a:gd name="connsiteX18" fmla="*/ 3547755 w 5049473"/>
              <a:gd name="connsiteY18" fmla="*/ 254932 h 2603973"/>
              <a:gd name="connsiteX19" fmla="*/ 3502035 w 5049473"/>
              <a:gd name="connsiteY19" fmla="*/ 427652 h 2603973"/>
              <a:gd name="connsiteX20" fmla="*/ 3501672 w 5049473"/>
              <a:gd name="connsiteY20" fmla="*/ 560095 h 2603973"/>
              <a:gd name="connsiteX21" fmla="*/ 3554649 w 5049473"/>
              <a:gd name="connsiteY21" fmla="*/ 674395 h 2603973"/>
              <a:gd name="connsiteX22" fmla="*/ 3638106 w 5049473"/>
              <a:gd name="connsiteY22" fmla="*/ 736806 h 2603973"/>
              <a:gd name="connsiteX23" fmla="*/ 3756397 w 5049473"/>
              <a:gd name="connsiteY23" fmla="*/ 759303 h 2603973"/>
              <a:gd name="connsiteX24" fmla="*/ 3886663 w 5049473"/>
              <a:gd name="connsiteY24" fmla="*/ 746966 h 2603973"/>
              <a:gd name="connsiteX25" fmla="*/ 3980643 w 5049473"/>
              <a:gd name="connsiteY25" fmla="*/ 665686 h 2603973"/>
              <a:gd name="connsiteX26" fmla="*/ 4000237 w 5049473"/>
              <a:gd name="connsiteY26" fmla="*/ 584043 h 2603973"/>
              <a:gd name="connsiteX27" fmla="*/ 3943450 w 5049473"/>
              <a:gd name="connsiteY27" fmla="*/ 487160 h 2603973"/>
              <a:gd name="connsiteX28" fmla="*/ 3866706 w 5049473"/>
              <a:gd name="connsiteY28" fmla="*/ 455229 h 2603973"/>
              <a:gd name="connsiteX29" fmla="*/ 3801120 w 5049473"/>
              <a:gd name="connsiteY29" fmla="*/ 466659 h 2603973"/>
              <a:gd name="connsiteX30" fmla="*/ 3763292 w 5049473"/>
              <a:gd name="connsiteY30" fmla="*/ 536509 h 2603973"/>
              <a:gd name="connsiteX31" fmla="*/ 3770005 w 5049473"/>
              <a:gd name="connsiteY31" fmla="*/ 633845 h 2603973"/>
              <a:gd name="connsiteX32" fmla="*/ 3681286 w 5049473"/>
              <a:gd name="connsiteY32" fmla="*/ 546669 h 2603973"/>
              <a:gd name="connsiteX33" fmla="*/ 3668949 w 5049473"/>
              <a:gd name="connsiteY33" fmla="*/ 442166 h 2603973"/>
              <a:gd name="connsiteX34" fmla="*/ 3724285 w 5049473"/>
              <a:gd name="connsiteY34" fmla="*/ 353992 h 2603973"/>
              <a:gd name="connsiteX35" fmla="*/ 3827427 w 5049473"/>
              <a:gd name="connsiteY35" fmla="*/ 318069 h 2603973"/>
              <a:gd name="connsiteX36" fmla="*/ 3959235 w 5049473"/>
              <a:gd name="connsiteY36" fmla="*/ 340566 h 2603973"/>
              <a:gd name="connsiteX37" fmla="*/ 4097120 w 5049473"/>
              <a:gd name="connsiteY37" fmla="*/ 485709 h 2603973"/>
              <a:gd name="connsiteX38" fmla="*/ 4111997 w 5049473"/>
              <a:gd name="connsiteY38" fmla="*/ 627586 h 2603973"/>
              <a:gd name="connsiteX39" fmla="*/ 4060835 w 5049473"/>
              <a:gd name="connsiteY39" fmla="*/ 775995 h 2603973"/>
              <a:gd name="connsiteX40" fmla="*/ 3946897 w 5049473"/>
              <a:gd name="connsiteY40" fmla="*/ 858000 h 2603973"/>
              <a:gd name="connsiteX41" fmla="*/ 3780255 w 5049473"/>
              <a:gd name="connsiteY41" fmla="*/ 892472 h 2603973"/>
              <a:gd name="connsiteX42" fmla="*/ 3567349 w 5049473"/>
              <a:gd name="connsiteY42" fmla="*/ 870338 h 2603973"/>
              <a:gd name="connsiteX43" fmla="*/ 3353626 w 5049473"/>
              <a:gd name="connsiteY43" fmla="*/ 705873 h 2603973"/>
              <a:gd name="connsiteX44" fmla="*/ 3189252 w 5049473"/>
              <a:gd name="connsiteY44" fmla="*/ 389915 h 2603973"/>
              <a:gd name="connsiteX45" fmla="*/ 3013629 w 5049473"/>
              <a:gd name="connsiteY45" fmla="*/ 211389 h 2603973"/>
              <a:gd name="connsiteX46" fmla="*/ 2684880 w 5049473"/>
              <a:gd name="connsiteY46" fmla="*/ 71326 h 2603973"/>
              <a:gd name="connsiteX47" fmla="*/ 2275577 w 5049473"/>
              <a:gd name="connsiteY47" fmla="*/ 28509 h 2603973"/>
              <a:gd name="connsiteX48" fmla="*/ 1745443 w 5049473"/>
              <a:gd name="connsiteY48" fmla="*/ 58626 h 2603973"/>
              <a:gd name="connsiteX49" fmla="*/ 1275906 w 5049473"/>
              <a:gd name="connsiteY49" fmla="*/ 154783 h 2603973"/>
              <a:gd name="connsiteX50" fmla="*/ 969292 w 5049473"/>
              <a:gd name="connsiteY50" fmla="*/ 267995 h 2603973"/>
              <a:gd name="connsiteX51" fmla="*/ 763189 w 5049473"/>
              <a:gd name="connsiteY51" fmla="*/ 427289 h 2603973"/>
              <a:gd name="connsiteX52" fmla="*/ 693520 w 5049473"/>
              <a:gd name="connsiteY52" fmla="*/ 507480 h 2603973"/>
              <a:gd name="connsiteX53" fmla="*/ 664492 w 5049473"/>
              <a:gd name="connsiteY53" fmla="*/ 551023 h 2603973"/>
              <a:gd name="connsiteX54" fmla="*/ 642720 w 5049473"/>
              <a:gd name="connsiteY54" fmla="*/ 616338 h 2603973"/>
              <a:gd name="connsiteX55" fmla="*/ 651792 w 5049473"/>
              <a:gd name="connsiteY55" fmla="*/ 747692 h 2603973"/>
              <a:gd name="connsiteX56" fmla="*/ 700052 w 5049473"/>
              <a:gd name="connsiteY56" fmla="*/ 811192 h 2603973"/>
              <a:gd name="connsiteX57" fmla="*/ 751577 w 5049473"/>
              <a:gd name="connsiteY57" fmla="*/ 811555 h 2603973"/>
              <a:gd name="connsiteX58" fmla="*/ 775889 w 5049473"/>
              <a:gd name="connsiteY58" fmla="*/ 755675 h 2603973"/>
              <a:gd name="connsiteX59" fmla="*/ 764640 w 5049473"/>
              <a:gd name="connsiteY59" fmla="*/ 686006 h 2603973"/>
              <a:gd name="connsiteX60" fmla="*/ 704769 w 5049473"/>
              <a:gd name="connsiteY60" fmla="*/ 651172 h 2603973"/>
              <a:gd name="connsiteX61" fmla="*/ 567246 w 5049473"/>
              <a:gd name="connsiteY61" fmla="*/ 645729 h 2603973"/>
              <a:gd name="connsiteX62" fmla="*/ 468549 w 5049473"/>
              <a:gd name="connsiteY62" fmla="*/ 688909 h 2603973"/>
              <a:gd name="connsiteX63" fmla="*/ 446777 w 5049473"/>
              <a:gd name="connsiteY63" fmla="*/ 761480 h 2603973"/>
              <a:gd name="connsiteX64" fmla="*/ 475806 w 5049473"/>
              <a:gd name="connsiteY64" fmla="*/ 855823 h 2603973"/>
              <a:gd name="connsiteX65" fmla="*/ 533863 w 5049473"/>
              <a:gd name="connsiteY65" fmla="*/ 848566 h 2603973"/>
              <a:gd name="connsiteX66" fmla="*/ 541120 w 5049473"/>
              <a:gd name="connsiteY66" fmla="*/ 826795 h 2603973"/>
              <a:gd name="connsiteX67" fmla="*/ 519349 w 5049473"/>
              <a:gd name="connsiteY67" fmla="*/ 746966 h 2603973"/>
              <a:gd name="connsiteX68" fmla="*/ 497577 w 5049473"/>
              <a:gd name="connsiteY68" fmla="*/ 732452 h 2603973"/>
              <a:gd name="connsiteX69" fmla="*/ 352435 w 5049473"/>
              <a:gd name="connsiteY69" fmla="*/ 739709 h 2603973"/>
              <a:gd name="connsiteX70" fmla="*/ 252286 w 5049473"/>
              <a:gd name="connsiteY70" fmla="*/ 797766 h 2603973"/>
              <a:gd name="connsiteX71" fmla="*/ 192777 w 5049473"/>
              <a:gd name="connsiteY71" fmla="*/ 899366 h 2603973"/>
              <a:gd name="connsiteX72" fmla="*/ 187335 w 5049473"/>
              <a:gd name="connsiteY72" fmla="*/ 1033260 h 2603973"/>
              <a:gd name="connsiteX73" fmla="*/ 218177 w 5049473"/>
              <a:gd name="connsiteY73" fmla="*/ 1077529 h 2603973"/>
              <a:gd name="connsiteX74" fmla="*/ 278049 w 5049473"/>
              <a:gd name="connsiteY74" fmla="*/ 1070272 h 2603973"/>
              <a:gd name="connsiteX75" fmla="*/ 297643 w 5049473"/>
              <a:gd name="connsiteY75" fmla="*/ 1029269 h 2603973"/>
              <a:gd name="connsiteX76" fmla="*/ 260995 w 5049473"/>
              <a:gd name="connsiteY76" fmla="*/ 964318 h 2603973"/>
              <a:gd name="connsiteX77" fmla="*/ 172095 w 5049473"/>
              <a:gd name="connsiteY77" fmla="*/ 958875 h 2603973"/>
              <a:gd name="connsiteX78" fmla="*/ 108957 w 5049473"/>
              <a:gd name="connsiteY78" fmla="*/ 1003143 h 2603973"/>
              <a:gd name="connsiteX79" fmla="*/ 54892 w 5049473"/>
              <a:gd name="connsiteY79" fmla="*/ 1073538 h 2603973"/>
              <a:gd name="connsiteX80" fmla="*/ 14252 w 5049473"/>
              <a:gd name="connsiteY80" fmla="*/ 1163526 h 2603973"/>
              <a:gd name="connsiteX81" fmla="*/ 20783 w 5049473"/>
              <a:gd name="connsiteY81" fmla="*/ 1268755 h 2603973"/>
              <a:gd name="connsiteX82" fmla="*/ 69406 w 5049473"/>
              <a:gd name="connsiteY82" fmla="*/ 1320280 h 2603973"/>
              <a:gd name="connsiteX83" fmla="*/ 112949 w 5049473"/>
              <a:gd name="connsiteY83" fmla="*/ 1349309 h 2603973"/>
              <a:gd name="connsiteX84" fmla="*/ 159032 w 5049473"/>
              <a:gd name="connsiteY84" fmla="*/ 1348583 h 2603973"/>
              <a:gd name="connsiteX85" fmla="*/ 217089 w 5049473"/>
              <a:gd name="connsiteY85" fmla="*/ 1323183 h 2603973"/>
              <a:gd name="connsiteX86" fmla="*/ 199672 w 5049473"/>
              <a:gd name="connsiteY86" fmla="*/ 1249886 h 2603973"/>
              <a:gd name="connsiteX87" fmla="*/ 124197 w 5049473"/>
              <a:gd name="connsiteY87" fmla="*/ 1242992 h 2603973"/>
              <a:gd name="connsiteX88" fmla="*/ 54892 w 5049473"/>
              <a:gd name="connsiteY88" fmla="*/ 1269480 h 2603973"/>
              <a:gd name="connsiteX89" fmla="*/ 33120 w 5049473"/>
              <a:gd name="connsiteY89" fmla="*/ 1305766 h 2603973"/>
              <a:gd name="connsiteX90" fmla="*/ 18606 w 5049473"/>
              <a:gd name="connsiteY90" fmla="*/ 1327538 h 2603973"/>
              <a:gd name="connsiteX91" fmla="*/ 4092 w 5049473"/>
              <a:gd name="connsiteY91" fmla="*/ 1386320 h 2603973"/>
              <a:gd name="connsiteX92" fmla="*/ 3729 w 5049473"/>
              <a:gd name="connsiteY92" fmla="*/ 1442926 h 2603973"/>
              <a:gd name="connsiteX93" fmla="*/ 47635 w 5049473"/>
              <a:gd name="connsiteY93" fmla="*/ 1501709 h 2603973"/>
              <a:gd name="connsiteX94" fmla="*/ 91177 w 5049473"/>
              <a:gd name="connsiteY94" fmla="*/ 1530738 h 2603973"/>
              <a:gd name="connsiteX95" fmla="*/ 127100 w 5049473"/>
              <a:gd name="connsiteY95" fmla="*/ 1575006 h 2603973"/>
              <a:gd name="connsiteX96" fmla="*/ 171006 w 5049473"/>
              <a:gd name="connsiteY96" fmla="*/ 1588795 h 2603973"/>
              <a:gd name="connsiteX97" fmla="*/ 228337 w 5049473"/>
              <a:gd name="connsiteY97" fmla="*/ 1568475 h 2603973"/>
              <a:gd name="connsiteX98" fmla="*/ 236683 w 5049473"/>
              <a:gd name="connsiteY98" fmla="*/ 1490460 h 2603973"/>
              <a:gd name="connsiteX99" fmla="*/ 157217 w 5049473"/>
              <a:gd name="connsiteY99" fmla="*/ 1472318 h 2603973"/>
              <a:gd name="connsiteX100" fmla="*/ 105692 w 5049473"/>
              <a:gd name="connsiteY100" fmla="*/ 1508966 h 2603973"/>
              <a:gd name="connsiteX101" fmla="*/ 105692 w 5049473"/>
              <a:gd name="connsiteY101" fmla="*/ 1704909 h 2603973"/>
              <a:gd name="connsiteX102" fmla="*/ 141615 w 5049473"/>
              <a:gd name="connsiteY102" fmla="*/ 1756072 h 2603973"/>
              <a:gd name="connsiteX103" fmla="*/ 192777 w 5049473"/>
              <a:gd name="connsiteY103" fmla="*/ 1799252 h 2603973"/>
              <a:gd name="connsiteX104" fmla="*/ 250835 w 5049473"/>
              <a:gd name="connsiteY104" fmla="*/ 1835538 h 2603973"/>
              <a:gd name="connsiteX105" fmla="*/ 359692 w 5049473"/>
              <a:gd name="connsiteY105" fmla="*/ 1828280 h 2603973"/>
              <a:gd name="connsiteX106" fmla="*/ 394163 w 5049473"/>
              <a:gd name="connsiteY106" fmla="*/ 1803243 h 2603973"/>
              <a:gd name="connsiteX107" fmla="*/ 410492 w 5049473"/>
              <a:gd name="connsiteY107" fmla="*/ 1704909 h 2603973"/>
              <a:gd name="connsiteX108" fmla="*/ 366949 w 5049473"/>
              <a:gd name="connsiteY108" fmla="*/ 1690395 h 2603973"/>
              <a:gd name="connsiteX109" fmla="*/ 316149 w 5049473"/>
              <a:gd name="connsiteY109" fmla="*/ 1697652 h 2603973"/>
              <a:gd name="connsiteX110" fmla="*/ 279863 w 5049473"/>
              <a:gd name="connsiteY110" fmla="*/ 1726680 h 2603973"/>
              <a:gd name="connsiteX111" fmla="*/ 265349 w 5049473"/>
              <a:gd name="connsiteY111" fmla="*/ 1791995 h 2603973"/>
              <a:gd name="connsiteX112" fmla="*/ 276235 w 5049473"/>
              <a:gd name="connsiteY112" fmla="*/ 1945846 h 2603973"/>
              <a:gd name="connsiteX113" fmla="*/ 331026 w 5049473"/>
              <a:gd name="connsiteY113" fmla="*/ 1991203 h 2603973"/>
              <a:gd name="connsiteX114" fmla="*/ 417749 w 5049473"/>
              <a:gd name="connsiteY114" fmla="*/ 2009709 h 2603973"/>
              <a:gd name="connsiteX115" fmla="*/ 526606 w 5049473"/>
              <a:gd name="connsiteY115" fmla="*/ 2002452 h 2603973"/>
              <a:gd name="connsiteX116" fmla="*/ 555635 w 5049473"/>
              <a:gd name="connsiteY116" fmla="*/ 1980680 h 2603973"/>
              <a:gd name="connsiteX117" fmla="*/ 599177 w 5049473"/>
              <a:gd name="connsiteY117" fmla="*/ 1951652 h 2603973"/>
              <a:gd name="connsiteX118" fmla="*/ 628206 w 5049473"/>
              <a:gd name="connsiteY118" fmla="*/ 1908109 h 2603973"/>
              <a:gd name="connsiteX119" fmla="*/ 613692 w 5049473"/>
              <a:gd name="connsiteY119" fmla="*/ 1842795 h 2603973"/>
              <a:gd name="connsiteX120" fmla="*/ 570149 w 5049473"/>
              <a:gd name="connsiteY120" fmla="*/ 1799252 h 2603973"/>
              <a:gd name="connsiteX121" fmla="*/ 528057 w 5049473"/>
              <a:gd name="connsiteY121" fmla="*/ 1807235 h 2603973"/>
              <a:gd name="connsiteX122" fmla="*/ 481249 w 5049473"/>
              <a:gd name="connsiteY122" fmla="*/ 1905206 h 2603973"/>
              <a:gd name="connsiteX123" fmla="*/ 555635 w 5049473"/>
              <a:gd name="connsiteY123" fmla="*/ 2002452 h 2603973"/>
              <a:gd name="connsiteX124" fmla="*/ 570149 w 5049473"/>
              <a:gd name="connsiteY124" fmla="*/ 2024223 h 2603973"/>
              <a:gd name="connsiteX125" fmla="*/ 700777 w 5049473"/>
              <a:gd name="connsiteY125" fmla="*/ 2075023 h 2603973"/>
              <a:gd name="connsiteX126" fmla="*/ 969292 w 5049473"/>
              <a:gd name="connsiteY126" fmla="*/ 2154852 h 2603973"/>
              <a:gd name="connsiteX127" fmla="*/ 1110534 w 5049473"/>
              <a:gd name="connsiteY127" fmla="*/ 2153673 h 2603973"/>
              <a:gd name="connsiteX128" fmla="*/ 1259033 w 5049473"/>
              <a:gd name="connsiteY128" fmla="*/ 2060237 h 2603973"/>
              <a:gd name="connsiteX129" fmla="*/ 1331514 w 5049473"/>
              <a:gd name="connsiteY129" fmla="*/ 1952559 h 2603973"/>
              <a:gd name="connsiteX130" fmla="*/ 1291418 w 5049473"/>
              <a:gd name="connsiteY130" fmla="*/ 1838440 h 2603973"/>
              <a:gd name="connsiteX131" fmla="*/ 1219482 w 5049473"/>
              <a:gd name="connsiteY131" fmla="*/ 1811498 h 2603973"/>
              <a:gd name="connsiteX132" fmla="*/ 1146820 w 5049473"/>
              <a:gd name="connsiteY132" fmla="*/ 1832272 h 2603973"/>
              <a:gd name="connsiteX133" fmla="*/ 1107177 w 5049473"/>
              <a:gd name="connsiteY133" fmla="*/ 1900852 h 2603973"/>
              <a:gd name="connsiteX134" fmla="*/ 1123506 w 5049473"/>
              <a:gd name="connsiteY134" fmla="*/ 2009709 h 2603973"/>
              <a:gd name="connsiteX135" fmla="*/ 1016282 w 5049473"/>
              <a:gd name="connsiteY135" fmla="*/ 1975782 h 2603973"/>
              <a:gd name="connsiteX136" fmla="*/ 1000679 w 5049473"/>
              <a:gd name="connsiteY136" fmla="*/ 1844972 h 2603973"/>
              <a:gd name="connsiteX137" fmla="*/ 1108629 w 5049473"/>
              <a:gd name="connsiteY137" fmla="*/ 1717337 h 2603973"/>
              <a:gd name="connsiteX138" fmla="*/ 1230549 w 5049473"/>
              <a:gd name="connsiteY138" fmla="*/ 1697652 h 2603973"/>
              <a:gd name="connsiteX139" fmla="*/ 1339406 w 5049473"/>
              <a:gd name="connsiteY139" fmla="*/ 1704909 h 2603973"/>
              <a:gd name="connsiteX140" fmla="*/ 1426492 w 5049473"/>
              <a:gd name="connsiteY140" fmla="*/ 1748452 h 2603973"/>
              <a:gd name="connsiteX141" fmla="*/ 1502692 w 5049473"/>
              <a:gd name="connsiteY141" fmla="*/ 1858760 h 2603973"/>
              <a:gd name="connsiteX142" fmla="*/ 1503417 w 5049473"/>
              <a:gd name="connsiteY142" fmla="*/ 1976326 h 2603973"/>
              <a:gd name="connsiteX143" fmla="*/ 1463866 w 5049473"/>
              <a:gd name="connsiteY143" fmla="*/ 2053615 h 2603973"/>
              <a:gd name="connsiteX144" fmla="*/ 1408530 w 5049473"/>
              <a:gd name="connsiteY144" fmla="*/ 2161746 h 2603973"/>
              <a:gd name="connsiteX145" fmla="*/ 1393200 w 5049473"/>
              <a:gd name="connsiteY145" fmla="*/ 2292375 h 2603973"/>
              <a:gd name="connsiteX146" fmla="*/ 1460510 w 5049473"/>
              <a:gd name="connsiteY146" fmla="*/ 2419828 h 2603973"/>
              <a:gd name="connsiteX147" fmla="*/ 1659809 w 5049473"/>
              <a:gd name="connsiteY147" fmla="*/ 2511813 h 2603973"/>
              <a:gd name="connsiteX148" fmla="*/ 1872352 w 5049473"/>
              <a:gd name="connsiteY148" fmla="*/ 2453937 h 2603973"/>
              <a:gd name="connsiteX149" fmla="*/ 1989192 w 5049473"/>
              <a:gd name="connsiteY149" fmla="*/ 2304621 h 2603973"/>
              <a:gd name="connsiteX150" fmla="*/ 2043349 w 5049473"/>
              <a:gd name="connsiteY150" fmla="*/ 2118566 h 2603973"/>
              <a:gd name="connsiteX151" fmla="*/ 2102495 w 5049473"/>
              <a:gd name="connsiteY151" fmla="*/ 1994469 h 2603973"/>
              <a:gd name="connsiteX152" fmla="*/ 2221512 w 5049473"/>
              <a:gd name="connsiteY152" fmla="*/ 1885975 h 2603973"/>
              <a:gd name="connsiteX153" fmla="*/ 2333362 w 5049473"/>
              <a:gd name="connsiteY153" fmla="*/ 1873365 h 2603973"/>
              <a:gd name="connsiteX154" fmla="*/ 2431334 w 5049473"/>
              <a:gd name="connsiteY154" fmla="*/ 1907293 h 2603973"/>
              <a:gd name="connsiteX155" fmla="*/ 2529577 w 5049473"/>
              <a:gd name="connsiteY155" fmla="*/ 2011795 h 2603973"/>
              <a:gd name="connsiteX156" fmla="*/ 2557790 w 5049473"/>
              <a:gd name="connsiteY156" fmla="*/ 2158208 h 2603973"/>
              <a:gd name="connsiteX157" fmla="*/ 2476600 w 5049473"/>
              <a:gd name="connsiteY157" fmla="*/ 2276772 h 2603973"/>
              <a:gd name="connsiteX158" fmla="*/ 2332092 w 5049473"/>
              <a:gd name="connsiteY158" fmla="*/ 2284845 h 2603973"/>
              <a:gd name="connsiteX159" fmla="*/ 2431334 w 5049473"/>
              <a:gd name="connsiteY159" fmla="*/ 2147141 h 2603973"/>
              <a:gd name="connsiteX160" fmla="*/ 2379899 w 5049473"/>
              <a:gd name="connsiteY160" fmla="*/ 2052435 h 2603973"/>
              <a:gd name="connsiteX161" fmla="*/ 2275577 w 5049473"/>
              <a:gd name="connsiteY161" fmla="*/ 2024223 h 2603973"/>
              <a:gd name="connsiteX162" fmla="*/ 2165541 w 5049473"/>
              <a:gd name="connsiteY162" fmla="*/ 2126186 h 2603973"/>
              <a:gd name="connsiteX163" fmla="*/ 2130435 w 5049473"/>
              <a:gd name="connsiteY163" fmla="*/ 2358052 h 2603973"/>
              <a:gd name="connsiteX164" fmla="*/ 2209265 w 5049473"/>
              <a:gd name="connsiteY164" fmla="*/ 2471898 h 2603973"/>
              <a:gd name="connsiteX165" fmla="*/ 2378175 w 5049473"/>
              <a:gd name="connsiteY165" fmla="*/ 2564245 h 2603973"/>
              <a:gd name="connsiteX166" fmla="*/ 2568857 w 5049473"/>
              <a:gd name="connsiteY166" fmla="*/ 2595542 h 2603973"/>
              <a:gd name="connsiteX167" fmla="*/ 2594892 w 5049473"/>
              <a:gd name="connsiteY167" fmla="*/ 2416109 h 2603973"/>
              <a:gd name="connsiteX168" fmla="*/ 2790835 w 5049473"/>
              <a:gd name="connsiteY168" fmla="*/ 2459652 h 2603973"/>
              <a:gd name="connsiteX169" fmla="*/ 2767612 w 5049473"/>
              <a:gd name="connsiteY169" fmla="*/ 2272145 h 2603973"/>
              <a:gd name="connsiteX170" fmla="*/ 2980246 w 5049473"/>
              <a:gd name="connsiteY170" fmla="*/ 2288837 h 2603973"/>
              <a:gd name="connsiteX171" fmla="*/ 2916474 w 5049473"/>
              <a:gd name="connsiteY171" fmla="*/ 2071576 h 2603973"/>
              <a:gd name="connsiteX172" fmla="*/ 3146435 w 5049473"/>
              <a:gd name="connsiteY172" fmla="*/ 2045995 h 2603973"/>
              <a:gd name="connsiteX173" fmla="*/ 3023063 w 5049473"/>
              <a:gd name="connsiteY173" fmla="*/ 1850052 h 2603973"/>
              <a:gd name="connsiteX174" fmla="*/ 3251300 w 5049473"/>
              <a:gd name="connsiteY174" fmla="*/ 1833179 h 2603973"/>
              <a:gd name="connsiteX175" fmla="*/ 3091099 w 5049473"/>
              <a:gd name="connsiteY175" fmla="*/ 1654109 h 2603973"/>
              <a:gd name="connsiteX176" fmla="*/ 3298835 w 5049473"/>
              <a:gd name="connsiteY176" fmla="*/ 1574280 h 2603973"/>
              <a:gd name="connsiteX177" fmla="*/ 3119402 w 5049473"/>
              <a:gd name="connsiteY177" fmla="*/ 1427233 h 2603973"/>
              <a:gd name="connsiteX178" fmla="*/ 3313349 w 5049473"/>
              <a:gd name="connsiteY178" fmla="*/ 1269480 h 2603973"/>
              <a:gd name="connsiteX179" fmla="*/ 3097993 w 5049473"/>
              <a:gd name="connsiteY179" fmla="*/ 1179401 h 2603973"/>
              <a:gd name="connsiteX180" fmla="*/ 3255292 w 5049473"/>
              <a:gd name="connsiteY180" fmla="*/ 1000966 h 2603973"/>
              <a:gd name="connsiteX181" fmla="*/ 3028325 w 5049473"/>
              <a:gd name="connsiteY181" fmla="*/ 929937 h 2603973"/>
              <a:gd name="connsiteX182" fmla="*/ 3131920 w 5049473"/>
              <a:gd name="connsiteY182" fmla="*/ 710680 h 2603973"/>
              <a:gd name="connsiteX183" fmla="*/ 2892435 w 5049473"/>
              <a:gd name="connsiteY183" fmla="*/ 652623 h 2603973"/>
              <a:gd name="connsiteX184" fmla="*/ 2976527 w 5049473"/>
              <a:gd name="connsiteY184" fmla="*/ 470741 h 2603973"/>
              <a:gd name="connsiteX185" fmla="*/ 2736950 w 5049473"/>
              <a:gd name="connsiteY185" fmla="*/ 453233 h 2603973"/>
              <a:gd name="connsiteX186" fmla="*/ 2725520 w 5049473"/>
              <a:gd name="connsiteY186" fmla="*/ 297023 h 2603973"/>
              <a:gd name="connsiteX187" fmla="*/ 2711006 w 5049473"/>
              <a:gd name="connsiteY187" fmla="*/ 238966 h 2603973"/>
              <a:gd name="connsiteX0" fmla="*/ 4779292 w 5049473"/>
              <a:gd name="connsiteY0" fmla="*/ 514738 h 2603973"/>
              <a:gd name="connsiteX1" fmla="*/ 4821292 w 5049473"/>
              <a:gd name="connsiteY1" fmla="*/ 565900 h 2603973"/>
              <a:gd name="connsiteX2" fmla="*/ 4891596 w 5049473"/>
              <a:gd name="connsiteY2" fmla="*/ 551023 h 2603973"/>
              <a:gd name="connsiteX3" fmla="*/ 4895406 w 5049473"/>
              <a:gd name="connsiteY3" fmla="*/ 471195 h 2603973"/>
              <a:gd name="connsiteX4" fmla="*/ 4843880 w 5049473"/>
              <a:gd name="connsiteY4" fmla="*/ 423479 h 2603973"/>
              <a:gd name="connsiteX5" fmla="*/ 4750263 w 5049473"/>
              <a:gd name="connsiteY5" fmla="*/ 427652 h 2603973"/>
              <a:gd name="connsiteX6" fmla="*/ 4684223 w 5049473"/>
              <a:gd name="connsiteY6" fmla="*/ 528435 h 2603973"/>
              <a:gd name="connsiteX7" fmla="*/ 4706720 w 5049473"/>
              <a:gd name="connsiteY7" fmla="*/ 674395 h 2603973"/>
              <a:gd name="connsiteX8" fmla="*/ 4801063 w 5049473"/>
              <a:gd name="connsiteY8" fmla="*/ 739709 h 2603973"/>
              <a:gd name="connsiteX9" fmla="*/ 4915000 w 5049473"/>
              <a:gd name="connsiteY9" fmla="*/ 721385 h 2603973"/>
              <a:gd name="connsiteX10" fmla="*/ 5038190 w 5049473"/>
              <a:gd name="connsiteY10" fmla="*/ 586946 h 2603973"/>
              <a:gd name="connsiteX11" fmla="*/ 5035106 w 5049473"/>
              <a:gd name="connsiteY11" fmla="*/ 445432 h 2603973"/>
              <a:gd name="connsiteX12" fmla="*/ 4960720 w 5049473"/>
              <a:gd name="connsiteY12" fmla="*/ 318795 h 2603973"/>
              <a:gd name="connsiteX13" fmla="*/ 4769676 w 5049473"/>
              <a:gd name="connsiteY13" fmla="*/ 166395 h 2603973"/>
              <a:gd name="connsiteX14" fmla="*/ 4568835 w 5049473"/>
              <a:gd name="connsiteY14" fmla="*/ 72052 h 2603973"/>
              <a:gd name="connsiteX15" fmla="*/ 4264035 w 5049473"/>
              <a:gd name="connsiteY15" fmla="*/ 6738 h 2603973"/>
              <a:gd name="connsiteX16" fmla="*/ 3939822 w 5049473"/>
              <a:gd name="connsiteY16" fmla="*/ 9550 h 2603973"/>
              <a:gd name="connsiteX17" fmla="*/ 3722380 w 5049473"/>
              <a:gd name="connsiteY17" fmla="*/ 72778 h 2603973"/>
              <a:gd name="connsiteX18" fmla="*/ 3547755 w 5049473"/>
              <a:gd name="connsiteY18" fmla="*/ 254932 h 2603973"/>
              <a:gd name="connsiteX19" fmla="*/ 3502035 w 5049473"/>
              <a:gd name="connsiteY19" fmla="*/ 427652 h 2603973"/>
              <a:gd name="connsiteX20" fmla="*/ 3501672 w 5049473"/>
              <a:gd name="connsiteY20" fmla="*/ 560095 h 2603973"/>
              <a:gd name="connsiteX21" fmla="*/ 3554649 w 5049473"/>
              <a:gd name="connsiteY21" fmla="*/ 674395 h 2603973"/>
              <a:gd name="connsiteX22" fmla="*/ 3638106 w 5049473"/>
              <a:gd name="connsiteY22" fmla="*/ 736806 h 2603973"/>
              <a:gd name="connsiteX23" fmla="*/ 3756397 w 5049473"/>
              <a:gd name="connsiteY23" fmla="*/ 759303 h 2603973"/>
              <a:gd name="connsiteX24" fmla="*/ 3886663 w 5049473"/>
              <a:gd name="connsiteY24" fmla="*/ 746966 h 2603973"/>
              <a:gd name="connsiteX25" fmla="*/ 3980643 w 5049473"/>
              <a:gd name="connsiteY25" fmla="*/ 665686 h 2603973"/>
              <a:gd name="connsiteX26" fmla="*/ 4000237 w 5049473"/>
              <a:gd name="connsiteY26" fmla="*/ 584043 h 2603973"/>
              <a:gd name="connsiteX27" fmla="*/ 3943450 w 5049473"/>
              <a:gd name="connsiteY27" fmla="*/ 487160 h 2603973"/>
              <a:gd name="connsiteX28" fmla="*/ 3866706 w 5049473"/>
              <a:gd name="connsiteY28" fmla="*/ 455229 h 2603973"/>
              <a:gd name="connsiteX29" fmla="*/ 3801120 w 5049473"/>
              <a:gd name="connsiteY29" fmla="*/ 466659 h 2603973"/>
              <a:gd name="connsiteX30" fmla="*/ 3763292 w 5049473"/>
              <a:gd name="connsiteY30" fmla="*/ 536509 h 2603973"/>
              <a:gd name="connsiteX31" fmla="*/ 3770005 w 5049473"/>
              <a:gd name="connsiteY31" fmla="*/ 633845 h 2603973"/>
              <a:gd name="connsiteX32" fmla="*/ 3681286 w 5049473"/>
              <a:gd name="connsiteY32" fmla="*/ 546669 h 2603973"/>
              <a:gd name="connsiteX33" fmla="*/ 3668949 w 5049473"/>
              <a:gd name="connsiteY33" fmla="*/ 442166 h 2603973"/>
              <a:gd name="connsiteX34" fmla="*/ 3724285 w 5049473"/>
              <a:gd name="connsiteY34" fmla="*/ 353992 h 2603973"/>
              <a:gd name="connsiteX35" fmla="*/ 3827427 w 5049473"/>
              <a:gd name="connsiteY35" fmla="*/ 318069 h 2603973"/>
              <a:gd name="connsiteX36" fmla="*/ 3959235 w 5049473"/>
              <a:gd name="connsiteY36" fmla="*/ 340566 h 2603973"/>
              <a:gd name="connsiteX37" fmla="*/ 4097120 w 5049473"/>
              <a:gd name="connsiteY37" fmla="*/ 485709 h 2603973"/>
              <a:gd name="connsiteX38" fmla="*/ 4111997 w 5049473"/>
              <a:gd name="connsiteY38" fmla="*/ 627586 h 2603973"/>
              <a:gd name="connsiteX39" fmla="*/ 4060835 w 5049473"/>
              <a:gd name="connsiteY39" fmla="*/ 775995 h 2603973"/>
              <a:gd name="connsiteX40" fmla="*/ 3946897 w 5049473"/>
              <a:gd name="connsiteY40" fmla="*/ 858000 h 2603973"/>
              <a:gd name="connsiteX41" fmla="*/ 3780255 w 5049473"/>
              <a:gd name="connsiteY41" fmla="*/ 892472 h 2603973"/>
              <a:gd name="connsiteX42" fmla="*/ 3567349 w 5049473"/>
              <a:gd name="connsiteY42" fmla="*/ 870338 h 2603973"/>
              <a:gd name="connsiteX43" fmla="*/ 3353626 w 5049473"/>
              <a:gd name="connsiteY43" fmla="*/ 705873 h 2603973"/>
              <a:gd name="connsiteX44" fmla="*/ 3189252 w 5049473"/>
              <a:gd name="connsiteY44" fmla="*/ 389915 h 2603973"/>
              <a:gd name="connsiteX45" fmla="*/ 3013629 w 5049473"/>
              <a:gd name="connsiteY45" fmla="*/ 211389 h 2603973"/>
              <a:gd name="connsiteX46" fmla="*/ 2684880 w 5049473"/>
              <a:gd name="connsiteY46" fmla="*/ 71326 h 2603973"/>
              <a:gd name="connsiteX47" fmla="*/ 2275577 w 5049473"/>
              <a:gd name="connsiteY47" fmla="*/ 28509 h 2603973"/>
              <a:gd name="connsiteX48" fmla="*/ 1745443 w 5049473"/>
              <a:gd name="connsiteY48" fmla="*/ 58626 h 2603973"/>
              <a:gd name="connsiteX49" fmla="*/ 1275906 w 5049473"/>
              <a:gd name="connsiteY49" fmla="*/ 154783 h 2603973"/>
              <a:gd name="connsiteX50" fmla="*/ 969292 w 5049473"/>
              <a:gd name="connsiteY50" fmla="*/ 267995 h 2603973"/>
              <a:gd name="connsiteX51" fmla="*/ 763189 w 5049473"/>
              <a:gd name="connsiteY51" fmla="*/ 427289 h 2603973"/>
              <a:gd name="connsiteX52" fmla="*/ 693520 w 5049473"/>
              <a:gd name="connsiteY52" fmla="*/ 507480 h 2603973"/>
              <a:gd name="connsiteX53" fmla="*/ 664492 w 5049473"/>
              <a:gd name="connsiteY53" fmla="*/ 551023 h 2603973"/>
              <a:gd name="connsiteX54" fmla="*/ 642720 w 5049473"/>
              <a:gd name="connsiteY54" fmla="*/ 616338 h 2603973"/>
              <a:gd name="connsiteX55" fmla="*/ 651792 w 5049473"/>
              <a:gd name="connsiteY55" fmla="*/ 747692 h 2603973"/>
              <a:gd name="connsiteX56" fmla="*/ 700052 w 5049473"/>
              <a:gd name="connsiteY56" fmla="*/ 811192 h 2603973"/>
              <a:gd name="connsiteX57" fmla="*/ 751577 w 5049473"/>
              <a:gd name="connsiteY57" fmla="*/ 811555 h 2603973"/>
              <a:gd name="connsiteX58" fmla="*/ 775889 w 5049473"/>
              <a:gd name="connsiteY58" fmla="*/ 755675 h 2603973"/>
              <a:gd name="connsiteX59" fmla="*/ 764640 w 5049473"/>
              <a:gd name="connsiteY59" fmla="*/ 686006 h 2603973"/>
              <a:gd name="connsiteX60" fmla="*/ 704769 w 5049473"/>
              <a:gd name="connsiteY60" fmla="*/ 651172 h 2603973"/>
              <a:gd name="connsiteX61" fmla="*/ 567246 w 5049473"/>
              <a:gd name="connsiteY61" fmla="*/ 645729 h 2603973"/>
              <a:gd name="connsiteX62" fmla="*/ 468549 w 5049473"/>
              <a:gd name="connsiteY62" fmla="*/ 688909 h 2603973"/>
              <a:gd name="connsiteX63" fmla="*/ 446777 w 5049473"/>
              <a:gd name="connsiteY63" fmla="*/ 761480 h 2603973"/>
              <a:gd name="connsiteX64" fmla="*/ 475806 w 5049473"/>
              <a:gd name="connsiteY64" fmla="*/ 855823 h 2603973"/>
              <a:gd name="connsiteX65" fmla="*/ 533863 w 5049473"/>
              <a:gd name="connsiteY65" fmla="*/ 848566 h 2603973"/>
              <a:gd name="connsiteX66" fmla="*/ 541120 w 5049473"/>
              <a:gd name="connsiteY66" fmla="*/ 826795 h 2603973"/>
              <a:gd name="connsiteX67" fmla="*/ 519349 w 5049473"/>
              <a:gd name="connsiteY67" fmla="*/ 746966 h 2603973"/>
              <a:gd name="connsiteX68" fmla="*/ 497577 w 5049473"/>
              <a:gd name="connsiteY68" fmla="*/ 732452 h 2603973"/>
              <a:gd name="connsiteX69" fmla="*/ 352435 w 5049473"/>
              <a:gd name="connsiteY69" fmla="*/ 739709 h 2603973"/>
              <a:gd name="connsiteX70" fmla="*/ 252286 w 5049473"/>
              <a:gd name="connsiteY70" fmla="*/ 797766 h 2603973"/>
              <a:gd name="connsiteX71" fmla="*/ 192777 w 5049473"/>
              <a:gd name="connsiteY71" fmla="*/ 899366 h 2603973"/>
              <a:gd name="connsiteX72" fmla="*/ 187335 w 5049473"/>
              <a:gd name="connsiteY72" fmla="*/ 1033260 h 2603973"/>
              <a:gd name="connsiteX73" fmla="*/ 218177 w 5049473"/>
              <a:gd name="connsiteY73" fmla="*/ 1077529 h 2603973"/>
              <a:gd name="connsiteX74" fmla="*/ 278049 w 5049473"/>
              <a:gd name="connsiteY74" fmla="*/ 1070272 h 2603973"/>
              <a:gd name="connsiteX75" fmla="*/ 297643 w 5049473"/>
              <a:gd name="connsiteY75" fmla="*/ 1029269 h 2603973"/>
              <a:gd name="connsiteX76" fmla="*/ 260995 w 5049473"/>
              <a:gd name="connsiteY76" fmla="*/ 964318 h 2603973"/>
              <a:gd name="connsiteX77" fmla="*/ 172095 w 5049473"/>
              <a:gd name="connsiteY77" fmla="*/ 958875 h 2603973"/>
              <a:gd name="connsiteX78" fmla="*/ 108957 w 5049473"/>
              <a:gd name="connsiteY78" fmla="*/ 1003143 h 2603973"/>
              <a:gd name="connsiteX79" fmla="*/ 54892 w 5049473"/>
              <a:gd name="connsiteY79" fmla="*/ 1073538 h 2603973"/>
              <a:gd name="connsiteX80" fmla="*/ 14252 w 5049473"/>
              <a:gd name="connsiteY80" fmla="*/ 1163526 h 2603973"/>
              <a:gd name="connsiteX81" fmla="*/ 20783 w 5049473"/>
              <a:gd name="connsiteY81" fmla="*/ 1268755 h 2603973"/>
              <a:gd name="connsiteX82" fmla="*/ 69406 w 5049473"/>
              <a:gd name="connsiteY82" fmla="*/ 1320280 h 2603973"/>
              <a:gd name="connsiteX83" fmla="*/ 112949 w 5049473"/>
              <a:gd name="connsiteY83" fmla="*/ 1349309 h 2603973"/>
              <a:gd name="connsiteX84" fmla="*/ 159032 w 5049473"/>
              <a:gd name="connsiteY84" fmla="*/ 1348583 h 2603973"/>
              <a:gd name="connsiteX85" fmla="*/ 217089 w 5049473"/>
              <a:gd name="connsiteY85" fmla="*/ 1323183 h 2603973"/>
              <a:gd name="connsiteX86" fmla="*/ 199672 w 5049473"/>
              <a:gd name="connsiteY86" fmla="*/ 1249886 h 2603973"/>
              <a:gd name="connsiteX87" fmla="*/ 124197 w 5049473"/>
              <a:gd name="connsiteY87" fmla="*/ 1242992 h 2603973"/>
              <a:gd name="connsiteX88" fmla="*/ 54892 w 5049473"/>
              <a:gd name="connsiteY88" fmla="*/ 1269480 h 2603973"/>
              <a:gd name="connsiteX89" fmla="*/ 33120 w 5049473"/>
              <a:gd name="connsiteY89" fmla="*/ 1305766 h 2603973"/>
              <a:gd name="connsiteX90" fmla="*/ 18606 w 5049473"/>
              <a:gd name="connsiteY90" fmla="*/ 1327538 h 2603973"/>
              <a:gd name="connsiteX91" fmla="*/ 4092 w 5049473"/>
              <a:gd name="connsiteY91" fmla="*/ 1386320 h 2603973"/>
              <a:gd name="connsiteX92" fmla="*/ 3729 w 5049473"/>
              <a:gd name="connsiteY92" fmla="*/ 1442926 h 2603973"/>
              <a:gd name="connsiteX93" fmla="*/ 47635 w 5049473"/>
              <a:gd name="connsiteY93" fmla="*/ 1501709 h 2603973"/>
              <a:gd name="connsiteX94" fmla="*/ 91177 w 5049473"/>
              <a:gd name="connsiteY94" fmla="*/ 1530738 h 2603973"/>
              <a:gd name="connsiteX95" fmla="*/ 127100 w 5049473"/>
              <a:gd name="connsiteY95" fmla="*/ 1575006 h 2603973"/>
              <a:gd name="connsiteX96" fmla="*/ 171006 w 5049473"/>
              <a:gd name="connsiteY96" fmla="*/ 1588795 h 2603973"/>
              <a:gd name="connsiteX97" fmla="*/ 228337 w 5049473"/>
              <a:gd name="connsiteY97" fmla="*/ 1568475 h 2603973"/>
              <a:gd name="connsiteX98" fmla="*/ 236683 w 5049473"/>
              <a:gd name="connsiteY98" fmla="*/ 1490460 h 2603973"/>
              <a:gd name="connsiteX99" fmla="*/ 157217 w 5049473"/>
              <a:gd name="connsiteY99" fmla="*/ 1472318 h 2603973"/>
              <a:gd name="connsiteX100" fmla="*/ 105692 w 5049473"/>
              <a:gd name="connsiteY100" fmla="*/ 1508966 h 2603973"/>
              <a:gd name="connsiteX101" fmla="*/ 105692 w 5049473"/>
              <a:gd name="connsiteY101" fmla="*/ 1704909 h 2603973"/>
              <a:gd name="connsiteX102" fmla="*/ 141615 w 5049473"/>
              <a:gd name="connsiteY102" fmla="*/ 1756072 h 2603973"/>
              <a:gd name="connsiteX103" fmla="*/ 192777 w 5049473"/>
              <a:gd name="connsiteY103" fmla="*/ 1799252 h 2603973"/>
              <a:gd name="connsiteX104" fmla="*/ 250835 w 5049473"/>
              <a:gd name="connsiteY104" fmla="*/ 1835538 h 2603973"/>
              <a:gd name="connsiteX105" fmla="*/ 359692 w 5049473"/>
              <a:gd name="connsiteY105" fmla="*/ 1828280 h 2603973"/>
              <a:gd name="connsiteX106" fmla="*/ 394163 w 5049473"/>
              <a:gd name="connsiteY106" fmla="*/ 1803243 h 2603973"/>
              <a:gd name="connsiteX107" fmla="*/ 410492 w 5049473"/>
              <a:gd name="connsiteY107" fmla="*/ 1704909 h 2603973"/>
              <a:gd name="connsiteX108" fmla="*/ 366949 w 5049473"/>
              <a:gd name="connsiteY108" fmla="*/ 1690395 h 2603973"/>
              <a:gd name="connsiteX109" fmla="*/ 316149 w 5049473"/>
              <a:gd name="connsiteY109" fmla="*/ 1697652 h 2603973"/>
              <a:gd name="connsiteX110" fmla="*/ 279863 w 5049473"/>
              <a:gd name="connsiteY110" fmla="*/ 1726680 h 2603973"/>
              <a:gd name="connsiteX111" fmla="*/ 265349 w 5049473"/>
              <a:gd name="connsiteY111" fmla="*/ 1791995 h 2603973"/>
              <a:gd name="connsiteX112" fmla="*/ 276235 w 5049473"/>
              <a:gd name="connsiteY112" fmla="*/ 1945846 h 2603973"/>
              <a:gd name="connsiteX113" fmla="*/ 331026 w 5049473"/>
              <a:gd name="connsiteY113" fmla="*/ 1991203 h 2603973"/>
              <a:gd name="connsiteX114" fmla="*/ 417749 w 5049473"/>
              <a:gd name="connsiteY114" fmla="*/ 2009709 h 2603973"/>
              <a:gd name="connsiteX115" fmla="*/ 526606 w 5049473"/>
              <a:gd name="connsiteY115" fmla="*/ 2002452 h 2603973"/>
              <a:gd name="connsiteX116" fmla="*/ 555635 w 5049473"/>
              <a:gd name="connsiteY116" fmla="*/ 1980680 h 2603973"/>
              <a:gd name="connsiteX117" fmla="*/ 599177 w 5049473"/>
              <a:gd name="connsiteY117" fmla="*/ 1951652 h 2603973"/>
              <a:gd name="connsiteX118" fmla="*/ 628206 w 5049473"/>
              <a:gd name="connsiteY118" fmla="*/ 1908109 h 2603973"/>
              <a:gd name="connsiteX119" fmla="*/ 613692 w 5049473"/>
              <a:gd name="connsiteY119" fmla="*/ 1842795 h 2603973"/>
              <a:gd name="connsiteX120" fmla="*/ 570149 w 5049473"/>
              <a:gd name="connsiteY120" fmla="*/ 1799252 h 2603973"/>
              <a:gd name="connsiteX121" fmla="*/ 528057 w 5049473"/>
              <a:gd name="connsiteY121" fmla="*/ 1807235 h 2603973"/>
              <a:gd name="connsiteX122" fmla="*/ 481249 w 5049473"/>
              <a:gd name="connsiteY122" fmla="*/ 1905206 h 2603973"/>
              <a:gd name="connsiteX123" fmla="*/ 555635 w 5049473"/>
              <a:gd name="connsiteY123" fmla="*/ 2002452 h 2603973"/>
              <a:gd name="connsiteX124" fmla="*/ 570149 w 5049473"/>
              <a:gd name="connsiteY124" fmla="*/ 2024223 h 2603973"/>
              <a:gd name="connsiteX125" fmla="*/ 700777 w 5049473"/>
              <a:gd name="connsiteY125" fmla="*/ 2075023 h 2603973"/>
              <a:gd name="connsiteX126" fmla="*/ 969292 w 5049473"/>
              <a:gd name="connsiteY126" fmla="*/ 2154852 h 2603973"/>
              <a:gd name="connsiteX127" fmla="*/ 1110534 w 5049473"/>
              <a:gd name="connsiteY127" fmla="*/ 2153673 h 2603973"/>
              <a:gd name="connsiteX128" fmla="*/ 1259033 w 5049473"/>
              <a:gd name="connsiteY128" fmla="*/ 2060237 h 2603973"/>
              <a:gd name="connsiteX129" fmla="*/ 1331514 w 5049473"/>
              <a:gd name="connsiteY129" fmla="*/ 1952559 h 2603973"/>
              <a:gd name="connsiteX130" fmla="*/ 1291418 w 5049473"/>
              <a:gd name="connsiteY130" fmla="*/ 1838440 h 2603973"/>
              <a:gd name="connsiteX131" fmla="*/ 1219482 w 5049473"/>
              <a:gd name="connsiteY131" fmla="*/ 1811498 h 2603973"/>
              <a:gd name="connsiteX132" fmla="*/ 1146820 w 5049473"/>
              <a:gd name="connsiteY132" fmla="*/ 1832272 h 2603973"/>
              <a:gd name="connsiteX133" fmla="*/ 1107177 w 5049473"/>
              <a:gd name="connsiteY133" fmla="*/ 1900852 h 2603973"/>
              <a:gd name="connsiteX134" fmla="*/ 1123506 w 5049473"/>
              <a:gd name="connsiteY134" fmla="*/ 2009709 h 2603973"/>
              <a:gd name="connsiteX135" fmla="*/ 1016282 w 5049473"/>
              <a:gd name="connsiteY135" fmla="*/ 1975782 h 2603973"/>
              <a:gd name="connsiteX136" fmla="*/ 1000679 w 5049473"/>
              <a:gd name="connsiteY136" fmla="*/ 1844972 h 2603973"/>
              <a:gd name="connsiteX137" fmla="*/ 1108629 w 5049473"/>
              <a:gd name="connsiteY137" fmla="*/ 1717337 h 2603973"/>
              <a:gd name="connsiteX138" fmla="*/ 1230549 w 5049473"/>
              <a:gd name="connsiteY138" fmla="*/ 1697652 h 2603973"/>
              <a:gd name="connsiteX139" fmla="*/ 1339406 w 5049473"/>
              <a:gd name="connsiteY139" fmla="*/ 1704909 h 2603973"/>
              <a:gd name="connsiteX140" fmla="*/ 1426492 w 5049473"/>
              <a:gd name="connsiteY140" fmla="*/ 1748452 h 2603973"/>
              <a:gd name="connsiteX141" fmla="*/ 1502692 w 5049473"/>
              <a:gd name="connsiteY141" fmla="*/ 1858760 h 2603973"/>
              <a:gd name="connsiteX142" fmla="*/ 1503417 w 5049473"/>
              <a:gd name="connsiteY142" fmla="*/ 1976326 h 2603973"/>
              <a:gd name="connsiteX143" fmla="*/ 1463866 w 5049473"/>
              <a:gd name="connsiteY143" fmla="*/ 2053615 h 2603973"/>
              <a:gd name="connsiteX144" fmla="*/ 1408530 w 5049473"/>
              <a:gd name="connsiteY144" fmla="*/ 2161746 h 2603973"/>
              <a:gd name="connsiteX145" fmla="*/ 1393200 w 5049473"/>
              <a:gd name="connsiteY145" fmla="*/ 2292375 h 2603973"/>
              <a:gd name="connsiteX146" fmla="*/ 1460510 w 5049473"/>
              <a:gd name="connsiteY146" fmla="*/ 2419828 h 2603973"/>
              <a:gd name="connsiteX147" fmla="*/ 1659809 w 5049473"/>
              <a:gd name="connsiteY147" fmla="*/ 2511813 h 2603973"/>
              <a:gd name="connsiteX148" fmla="*/ 1872352 w 5049473"/>
              <a:gd name="connsiteY148" fmla="*/ 2453937 h 2603973"/>
              <a:gd name="connsiteX149" fmla="*/ 1989192 w 5049473"/>
              <a:gd name="connsiteY149" fmla="*/ 2304621 h 2603973"/>
              <a:gd name="connsiteX150" fmla="*/ 2043349 w 5049473"/>
              <a:gd name="connsiteY150" fmla="*/ 2118566 h 2603973"/>
              <a:gd name="connsiteX151" fmla="*/ 2102495 w 5049473"/>
              <a:gd name="connsiteY151" fmla="*/ 1994469 h 2603973"/>
              <a:gd name="connsiteX152" fmla="*/ 2221512 w 5049473"/>
              <a:gd name="connsiteY152" fmla="*/ 1885975 h 2603973"/>
              <a:gd name="connsiteX153" fmla="*/ 2333362 w 5049473"/>
              <a:gd name="connsiteY153" fmla="*/ 1873365 h 2603973"/>
              <a:gd name="connsiteX154" fmla="*/ 2431334 w 5049473"/>
              <a:gd name="connsiteY154" fmla="*/ 1907293 h 2603973"/>
              <a:gd name="connsiteX155" fmla="*/ 2529577 w 5049473"/>
              <a:gd name="connsiteY155" fmla="*/ 2011795 h 2603973"/>
              <a:gd name="connsiteX156" fmla="*/ 2557790 w 5049473"/>
              <a:gd name="connsiteY156" fmla="*/ 2158208 h 2603973"/>
              <a:gd name="connsiteX157" fmla="*/ 2476600 w 5049473"/>
              <a:gd name="connsiteY157" fmla="*/ 2276772 h 2603973"/>
              <a:gd name="connsiteX158" fmla="*/ 2332092 w 5049473"/>
              <a:gd name="connsiteY158" fmla="*/ 2284845 h 2603973"/>
              <a:gd name="connsiteX159" fmla="*/ 2431334 w 5049473"/>
              <a:gd name="connsiteY159" fmla="*/ 2147141 h 2603973"/>
              <a:gd name="connsiteX160" fmla="*/ 2379899 w 5049473"/>
              <a:gd name="connsiteY160" fmla="*/ 2052435 h 2603973"/>
              <a:gd name="connsiteX161" fmla="*/ 2275577 w 5049473"/>
              <a:gd name="connsiteY161" fmla="*/ 2024223 h 2603973"/>
              <a:gd name="connsiteX162" fmla="*/ 2165541 w 5049473"/>
              <a:gd name="connsiteY162" fmla="*/ 2126186 h 2603973"/>
              <a:gd name="connsiteX163" fmla="*/ 2130435 w 5049473"/>
              <a:gd name="connsiteY163" fmla="*/ 2358052 h 2603973"/>
              <a:gd name="connsiteX164" fmla="*/ 2209265 w 5049473"/>
              <a:gd name="connsiteY164" fmla="*/ 2471898 h 2603973"/>
              <a:gd name="connsiteX165" fmla="*/ 2378175 w 5049473"/>
              <a:gd name="connsiteY165" fmla="*/ 2564245 h 2603973"/>
              <a:gd name="connsiteX166" fmla="*/ 2568857 w 5049473"/>
              <a:gd name="connsiteY166" fmla="*/ 2595542 h 2603973"/>
              <a:gd name="connsiteX167" fmla="*/ 2594892 w 5049473"/>
              <a:gd name="connsiteY167" fmla="*/ 2416109 h 2603973"/>
              <a:gd name="connsiteX168" fmla="*/ 2790835 w 5049473"/>
              <a:gd name="connsiteY168" fmla="*/ 2459652 h 2603973"/>
              <a:gd name="connsiteX169" fmla="*/ 2767612 w 5049473"/>
              <a:gd name="connsiteY169" fmla="*/ 2272145 h 2603973"/>
              <a:gd name="connsiteX170" fmla="*/ 2980246 w 5049473"/>
              <a:gd name="connsiteY170" fmla="*/ 2288837 h 2603973"/>
              <a:gd name="connsiteX171" fmla="*/ 2916474 w 5049473"/>
              <a:gd name="connsiteY171" fmla="*/ 2071576 h 2603973"/>
              <a:gd name="connsiteX172" fmla="*/ 3146435 w 5049473"/>
              <a:gd name="connsiteY172" fmla="*/ 2045995 h 2603973"/>
              <a:gd name="connsiteX173" fmla="*/ 3023063 w 5049473"/>
              <a:gd name="connsiteY173" fmla="*/ 1850052 h 2603973"/>
              <a:gd name="connsiteX174" fmla="*/ 3251300 w 5049473"/>
              <a:gd name="connsiteY174" fmla="*/ 1833179 h 2603973"/>
              <a:gd name="connsiteX175" fmla="*/ 3091099 w 5049473"/>
              <a:gd name="connsiteY175" fmla="*/ 1654109 h 2603973"/>
              <a:gd name="connsiteX176" fmla="*/ 3298835 w 5049473"/>
              <a:gd name="connsiteY176" fmla="*/ 1574280 h 2603973"/>
              <a:gd name="connsiteX177" fmla="*/ 3119402 w 5049473"/>
              <a:gd name="connsiteY177" fmla="*/ 1427233 h 2603973"/>
              <a:gd name="connsiteX178" fmla="*/ 3313349 w 5049473"/>
              <a:gd name="connsiteY178" fmla="*/ 1269480 h 2603973"/>
              <a:gd name="connsiteX179" fmla="*/ 3097993 w 5049473"/>
              <a:gd name="connsiteY179" fmla="*/ 1179401 h 2603973"/>
              <a:gd name="connsiteX180" fmla="*/ 3255292 w 5049473"/>
              <a:gd name="connsiteY180" fmla="*/ 1000966 h 2603973"/>
              <a:gd name="connsiteX181" fmla="*/ 3028325 w 5049473"/>
              <a:gd name="connsiteY181" fmla="*/ 929937 h 2603973"/>
              <a:gd name="connsiteX182" fmla="*/ 3131920 w 5049473"/>
              <a:gd name="connsiteY182" fmla="*/ 710680 h 2603973"/>
              <a:gd name="connsiteX183" fmla="*/ 2892435 w 5049473"/>
              <a:gd name="connsiteY183" fmla="*/ 652623 h 2603973"/>
              <a:gd name="connsiteX184" fmla="*/ 2976527 w 5049473"/>
              <a:gd name="connsiteY184" fmla="*/ 470741 h 2603973"/>
              <a:gd name="connsiteX185" fmla="*/ 2736950 w 5049473"/>
              <a:gd name="connsiteY185" fmla="*/ 453233 h 2603973"/>
              <a:gd name="connsiteX186" fmla="*/ 2725520 w 5049473"/>
              <a:gd name="connsiteY186" fmla="*/ 297023 h 2603973"/>
              <a:gd name="connsiteX187" fmla="*/ 2711006 w 5049473"/>
              <a:gd name="connsiteY187" fmla="*/ 238966 h 2603973"/>
              <a:gd name="connsiteX0" fmla="*/ 4779292 w 5049473"/>
              <a:gd name="connsiteY0" fmla="*/ 514738 h 2603973"/>
              <a:gd name="connsiteX1" fmla="*/ 4821292 w 5049473"/>
              <a:gd name="connsiteY1" fmla="*/ 565900 h 2603973"/>
              <a:gd name="connsiteX2" fmla="*/ 4891596 w 5049473"/>
              <a:gd name="connsiteY2" fmla="*/ 551023 h 2603973"/>
              <a:gd name="connsiteX3" fmla="*/ 4895406 w 5049473"/>
              <a:gd name="connsiteY3" fmla="*/ 471195 h 2603973"/>
              <a:gd name="connsiteX4" fmla="*/ 4843880 w 5049473"/>
              <a:gd name="connsiteY4" fmla="*/ 423479 h 2603973"/>
              <a:gd name="connsiteX5" fmla="*/ 4750263 w 5049473"/>
              <a:gd name="connsiteY5" fmla="*/ 427652 h 2603973"/>
              <a:gd name="connsiteX6" fmla="*/ 4684223 w 5049473"/>
              <a:gd name="connsiteY6" fmla="*/ 528435 h 2603973"/>
              <a:gd name="connsiteX7" fmla="*/ 4706720 w 5049473"/>
              <a:gd name="connsiteY7" fmla="*/ 674395 h 2603973"/>
              <a:gd name="connsiteX8" fmla="*/ 4801063 w 5049473"/>
              <a:gd name="connsiteY8" fmla="*/ 739709 h 2603973"/>
              <a:gd name="connsiteX9" fmla="*/ 4915000 w 5049473"/>
              <a:gd name="connsiteY9" fmla="*/ 721385 h 2603973"/>
              <a:gd name="connsiteX10" fmla="*/ 5038190 w 5049473"/>
              <a:gd name="connsiteY10" fmla="*/ 586946 h 2603973"/>
              <a:gd name="connsiteX11" fmla="*/ 5035106 w 5049473"/>
              <a:gd name="connsiteY11" fmla="*/ 445432 h 2603973"/>
              <a:gd name="connsiteX12" fmla="*/ 4960720 w 5049473"/>
              <a:gd name="connsiteY12" fmla="*/ 318795 h 2603973"/>
              <a:gd name="connsiteX13" fmla="*/ 4769676 w 5049473"/>
              <a:gd name="connsiteY13" fmla="*/ 166395 h 2603973"/>
              <a:gd name="connsiteX14" fmla="*/ 4568835 w 5049473"/>
              <a:gd name="connsiteY14" fmla="*/ 72052 h 2603973"/>
              <a:gd name="connsiteX15" fmla="*/ 4264035 w 5049473"/>
              <a:gd name="connsiteY15" fmla="*/ 6738 h 2603973"/>
              <a:gd name="connsiteX16" fmla="*/ 3939822 w 5049473"/>
              <a:gd name="connsiteY16" fmla="*/ 9550 h 2603973"/>
              <a:gd name="connsiteX17" fmla="*/ 3722380 w 5049473"/>
              <a:gd name="connsiteY17" fmla="*/ 72778 h 2603973"/>
              <a:gd name="connsiteX18" fmla="*/ 3547755 w 5049473"/>
              <a:gd name="connsiteY18" fmla="*/ 254932 h 2603973"/>
              <a:gd name="connsiteX19" fmla="*/ 3502035 w 5049473"/>
              <a:gd name="connsiteY19" fmla="*/ 427652 h 2603973"/>
              <a:gd name="connsiteX20" fmla="*/ 3501672 w 5049473"/>
              <a:gd name="connsiteY20" fmla="*/ 560095 h 2603973"/>
              <a:gd name="connsiteX21" fmla="*/ 3554649 w 5049473"/>
              <a:gd name="connsiteY21" fmla="*/ 674395 h 2603973"/>
              <a:gd name="connsiteX22" fmla="*/ 3638106 w 5049473"/>
              <a:gd name="connsiteY22" fmla="*/ 736806 h 2603973"/>
              <a:gd name="connsiteX23" fmla="*/ 3756397 w 5049473"/>
              <a:gd name="connsiteY23" fmla="*/ 759303 h 2603973"/>
              <a:gd name="connsiteX24" fmla="*/ 3886663 w 5049473"/>
              <a:gd name="connsiteY24" fmla="*/ 746966 h 2603973"/>
              <a:gd name="connsiteX25" fmla="*/ 3980643 w 5049473"/>
              <a:gd name="connsiteY25" fmla="*/ 665686 h 2603973"/>
              <a:gd name="connsiteX26" fmla="*/ 4000237 w 5049473"/>
              <a:gd name="connsiteY26" fmla="*/ 584043 h 2603973"/>
              <a:gd name="connsiteX27" fmla="*/ 3943450 w 5049473"/>
              <a:gd name="connsiteY27" fmla="*/ 487160 h 2603973"/>
              <a:gd name="connsiteX28" fmla="*/ 3866706 w 5049473"/>
              <a:gd name="connsiteY28" fmla="*/ 455229 h 2603973"/>
              <a:gd name="connsiteX29" fmla="*/ 3801120 w 5049473"/>
              <a:gd name="connsiteY29" fmla="*/ 466659 h 2603973"/>
              <a:gd name="connsiteX30" fmla="*/ 3763292 w 5049473"/>
              <a:gd name="connsiteY30" fmla="*/ 536509 h 2603973"/>
              <a:gd name="connsiteX31" fmla="*/ 3770005 w 5049473"/>
              <a:gd name="connsiteY31" fmla="*/ 633845 h 2603973"/>
              <a:gd name="connsiteX32" fmla="*/ 3681286 w 5049473"/>
              <a:gd name="connsiteY32" fmla="*/ 546669 h 2603973"/>
              <a:gd name="connsiteX33" fmla="*/ 3668949 w 5049473"/>
              <a:gd name="connsiteY33" fmla="*/ 442166 h 2603973"/>
              <a:gd name="connsiteX34" fmla="*/ 3724285 w 5049473"/>
              <a:gd name="connsiteY34" fmla="*/ 353992 h 2603973"/>
              <a:gd name="connsiteX35" fmla="*/ 3827427 w 5049473"/>
              <a:gd name="connsiteY35" fmla="*/ 318069 h 2603973"/>
              <a:gd name="connsiteX36" fmla="*/ 3959235 w 5049473"/>
              <a:gd name="connsiteY36" fmla="*/ 340566 h 2603973"/>
              <a:gd name="connsiteX37" fmla="*/ 4097120 w 5049473"/>
              <a:gd name="connsiteY37" fmla="*/ 485709 h 2603973"/>
              <a:gd name="connsiteX38" fmla="*/ 4111997 w 5049473"/>
              <a:gd name="connsiteY38" fmla="*/ 627586 h 2603973"/>
              <a:gd name="connsiteX39" fmla="*/ 4060835 w 5049473"/>
              <a:gd name="connsiteY39" fmla="*/ 775995 h 2603973"/>
              <a:gd name="connsiteX40" fmla="*/ 3946897 w 5049473"/>
              <a:gd name="connsiteY40" fmla="*/ 858000 h 2603973"/>
              <a:gd name="connsiteX41" fmla="*/ 3780255 w 5049473"/>
              <a:gd name="connsiteY41" fmla="*/ 892472 h 2603973"/>
              <a:gd name="connsiteX42" fmla="*/ 3567349 w 5049473"/>
              <a:gd name="connsiteY42" fmla="*/ 870338 h 2603973"/>
              <a:gd name="connsiteX43" fmla="*/ 3353626 w 5049473"/>
              <a:gd name="connsiteY43" fmla="*/ 705873 h 2603973"/>
              <a:gd name="connsiteX44" fmla="*/ 3189252 w 5049473"/>
              <a:gd name="connsiteY44" fmla="*/ 389915 h 2603973"/>
              <a:gd name="connsiteX45" fmla="*/ 3013629 w 5049473"/>
              <a:gd name="connsiteY45" fmla="*/ 211389 h 2603973"/>
              <a:gd name="connsiteX46" fmla="*/ 2684880 w 5049473"/>
              <a:gd name="connsiteY46" fmla="*/ 71326 h 2603973"/>
              <a:gd name="connsiteX47" fmla="*/ 2275577 w 5049473"/>
              <a:gd name="connsiteY47" fmla="*/ 28509 h 2603973"/>
              <a:gd name="connsiteX48" fmla="*/ 1745443 w 5049473"/>
              <a:gd name="connsiteY48" fmla="*/ 58626 h 2603973"/>
              <a:gd name="connsiteX49" fmla="*/ 1275906 w 5049473"/>
              <a:gd name="connsiteY49" fmla="*/ 154783 h 2603973"/>
              <a:gd name="connsiteX50" fmla="*/ 969292 w 5049473"/>
              <a:gd name="connsiteY50" fmla="*/ 267995 h 2603973"/>
              <a:gd name="connsiteX51" fmla="*/ 763189 w 5049473"/>
              <a:gd name="connsiteY51" fmla="*/ 427289 h 2603973"/>
              <a:gd name="connsiteX52" fmla="*/ 693520 w 5049473"/>
              <a:gd name="connsiteY52" fmla="*/ 507480 h 2603973"/>
              <a:gd name="connsiteX53" fmla="*/ 664492 w 5049473"/>
              <a:gd name="connsiteY53" fmla="*/ 551023 h 2603973"/>
              <a:gd name="connsiteX54" fmla="*/ 642720 w 5049473"/>
              <a:gd name="connsiteY54" fmla="*/ 616338 h 2603973"/>
              <a:gd name="connsiteX55" fmla="*/ 651792 w 5049473"/>
              <a:gd name="connsiteY55" fmla="*/ 747692 h 2603973"/>
              <a:gd name="connsiteX56" fmla="*/ 700052 w 5049473"/>
              <a:gd name="connsiteY56" fmla="*/ 811192 h 2603973"/>
              <a:gd name="connsiteX57" fmla="*/ 751577 w 5049473"/>
              <a:gd name="connsiteY57" fmla="*/ 811555 h 2603973"/>
              <a:gd name="connsiteX58" fmla="*/ 775889 w 5049473"/>
              <a:gd name="connsiteY58" fmla="*/ 755675 h 2603973"/>
              <a:gd name="connsiteX59" fmla="*/ 764640 w 5049473"/>
              <a:gd name="connsiteY59" fmla="*/ 686006 h 2603973"/>
              <a:gd name="connsiteX60" fmla="*/ 704769 w 5049473"/>
              <a:gd name="connsiteY60" fmla="*/ 651172 h 2603973"/>
              <a:gd name="connsiteX61" fmla="*/ 567246 w 5049473"/>
              <a:gd name="connsiteY61" fmla="*/ 645729 h 2603973"/>
              <a:gd name="connsiteX62" fmla="*/ 468549 w 5049473"/>
              <a:gd name="connsiteY62" fmla="*/ 688909 h 2603973"/>
              <a:gd name="connsiteX63" fmla="*/ 446777 w 5049473"/>
              <a:gd name="connsiteY63" fmla="*/ 761480 h 2603973"/>
              <a:gd name="connsiteX64" fmla="*/ 475806 w 5049473"/>
              <a:gd name="connsiteY64" fmla="*/ 855823 h 2603973"/>
              <a:gd name="connsiteX65" fmla="*/ 533863 w 5049473"/>
              <a:gd name="connsiteY65" fmla="*/ 848566 h 2603973"/>
              <a:gd name="connsiteX66" fmla="*/ 541120 w 5049473"/>
              <a:gd name="connsiteY66" fmla="*/ 826795 h 2603973"/>
              <a:gd name="connsiteX67" fmla="*/ 519349 w 5049473"/>
              <a:gd name="connsiteY67" fmla="*/ 746966 h 2603973"/>
              <a:gd name="connsiteX68" fmla="*/ 497577 w 5049473"/>
              <a:gd name="connsiteY68" fmla="*/ 732452 h 2603973"/>
              <a:gd name="connsiteX69" fmla="*/ 352435 w 5049473"/>
              <a:gd name="connsiteY69" fmla="*/ 739709 h 2603973"/>
              <a:gd name="connsiteX70" fmla="*/ 252286 w 5049473"/>
              <a:gd name="connsiteY70" fmla="*/ 797766 h 2603973"/>
              <a:gd name="connsiteX71" fmla="*/ 192777 w 5049473"/>
              <a:gd name="connsiteY71" fmla="*/ 899366 h 2603973"/>
              <a:gd name="connsiteX72" fmla="*/ 187335 w 5049473"/>
              <a:gd name="connsiteY72" fmla="*/ 1033260 h 2603973"/>
              <a:gd name="connsiteX73" fmla="*/ 218177 w 5049473"/>
              <a:gd name="connsiteY73" fmla="*/ 1077529 h 2603973"/>
              <a:gd name="connsiteX74" fmla="*/ 278049 w 5049473"/>
              <a:gd name="connsiteY74" fmla="*/ 1070272 h 2603973"/>
              <a:gd name="connsiteX75" fmla="*/ 297643 w 5049473"/>
              <a:gd name="connsiteY75" fmla="*/ 1029269 h 2603973"/>
              <a:gd name="connsiteX76" fmla="*/ 260995 w 5049473"/>
              <a:gd name="connsiteY76" fmla="*/ 964318 h 2603973"/>
              <a:gd name="connsiteX77" fmla="*/ 172095 w 5049473"/>
              <a:gd name="connsiteY77" fmla="*/ 958875 h 2603973"/>
              <a:gd name="connsiteX78" fmla="*/ 108957 w 5049473"/>
              <a:gd name="connsiteY78" fmla="*/ 1003143 h 2603973"/>
              <a:gd name="connsiteX79" fmla="*/ 54892 w 5049473"/>
              <a:gd name="connsiteY79" fmla="*/ 1073538 h 2603973"/>
              <a:gd name="connsiteX80" fmla="*/ 14252 w 5049473"/>
              <a:gd name="connsiteY80" fmla="*/ 1163526 h 2603973"/>
              <a:gd name="connsiteX81" fmla="*/ 20783 w 5049473"/>
              <a:gd name="connsiteY81" fmla="*/ 1268755 h 2603973"/>
              <a:gd name="connsiteX82" fmla="*/ 69406 w 5049473"/>
              <a:gd name="connsiteY82" fmla="*/ 1320280 h 2603973"/>
              <a:gd name="connsiteX83" fmla="*/ 112949 w 5049473"/>
              <a:gd name="connsiteY83" fmla="*/ 1349309 h 2603973"/>
              <a:gd name="connsiteX84" fmla="*/ 159032 w 5049473"/>
              <a:gd name="connsiteY84" fmla="*/ 1348583 h 2603973"/>
              <a:gd name="connsiteX85" fmla="*/ 217089 w 5049473"/>
              <a:gd name="connsiteY85" fmla="*/ 1323183 h 2603973"/>
              <a:gd name="connsiteX86" fmla="*/ 199672 w 5049473"/>
              <a:gd name="connsiteY86" fmla="*/ 1249886 h 2603973"/>
              <a:gd name="connsiteX87" fmla="*/ 124197 w 5049473"/>
              <a:gd name="connsiteY87" fmla="*/ 1242992 h 2603973"/>
              <a:gd name="connsiteX88" fmla="*/ 54892 w 5049473"/>
              <a:gd name="connsiteY88" fmla="*/ 1269480 h 2603973"/>
              <a:gd name="connsiteX89" fmla="*/ 33120 w 5049473"/>
              <a:gd name="connsiteY89" fmla="*/ 1305766 h 2603973"/>
              <a:gd name="connsiteX90" fmla="*/ 18606 w 5049473"/>
              <a:gd name="connsiteY90" fmla="*/ 1327538 h 2603973"/>
              <a:gd name="connsiteX91" fmla="*/ 4092 w 5049473"/>
              <a:gd name="connsiteY91" fmla="*/ 1386320 h 2603973"/>
              <a:gd name="connsiteX92" fmla="*/ 3729 w 5049473"/>
              <a:gd name="connsiteY92" fmla="*/ 1442926 h 2603973"/>
              <a:gd name="connsiteX93" fmla="*/ 47635 w 5049473"/>
              <a:gd name="connsiteY93" fmla="*/ 1501709 h 2603973"/>
              <a:gd name="connsiteX94" fmla="*/ 91177 w 5049473"/>
              <a:gd name="connsiteY94" fmla="*/ 1530738 h 2603973"/>
              <a:gd name="connsiteX95" fmla="*/ 127100 w 5049473"/>
              <a:gd name="connsiteY95" fmla="*/ 1575006 h 2603973"/>
              <a:gd name="connsiteX96" fmla="*/ 171006 w 5049473"/>
              <a:gd name="connsiteY96" fmla="*/ 1588795 h 2603973"/>
              <a:gd name="connsiteX97" fmla="*/ 228337 w 5049473"/>
              <a:gd name="connsiteY97" fmla="*/ 1568475 h 2603973"/>
              <a:gd name="connsiteX98" fmla="*/ 236683 w 5049473"/>
              <a:gd name="connsiteY98" fmla="*/ 1490460 h 2603973"/>
              <a:gd name="connsiteX99" fmla="*/ 157217 w 5049473"/>
              <a:gd name="connsiteY99" fmla="*/ 1472318 h 2603973"/>
              <a:gd name="connsiteX100" fmla="*/ 105692 w 5049473"/>
              <a:gd name="connsiteY100" fmla="*/ 1508966 h 2603973"/>
              <a:gd name="connsiteX101" fmla="*/ 105692 w 5049473"/>
              <a:gd name="connsiteY101" fmla="*/ 1704909 h 2603973"/>
              <a:gd name="connsiteX102" fmla="*/ 141615 w 5049473"/>
              <a:gd name="connsiteY102" fmla="*/ 1756072 h 2603973"/>
              <a:gd name="connsiteX103" fmla="*/ 192777 w 5049473"/>
              <a:gd name="connsiteY103" fmla="*/ 1799252 h 2603973"/>
              <a:gd name="connsiteX104" fmla="*/ 250835 w 5049473"/>
              <a:gd name="connsiteY104" fmla="*/ 1835538 h 2603973"/>
              <a:gd name="connsiteX105" fmla="*/ 359692 w 5049473"/>
              <a:gd name="connsiteY105" fmla="*/ 1828280 h 2603973"/>
              <a:gd name="connsiteX106" fmla="*/ 394163 w 5049473"/>
              <a:gd name="connsiteY106" fmla="*/ 1803243 h 2603973"/>
              <a:gd name="connsiteX107" fmla="*/ 410492 w 5049473"/>
              <a:gd name="connsiteY107" fmla="*/ 1704909 h 2603973"/>
              <a:gd name="connsiteX108" fmla="*/ 366949 w 5049473"/>
              <a:gd name="connsiteY108" fmla="*/ 1690395 h 2603973"/>
              <a:gd name="connsiteX109" fmla="*/ 316149 w 5049473"/>
              <a:gd name="connsiteY109" fmla="*/ 1697652 h 2603973"/>
              <a:gd name="connsiteX110" fmla="*/ 279863 w 5049473"/>
              <a:gd name="connsiteY110" fmla="*/ 1726680 h 2603973"/>
              <a:gd name="connsiteX111" fmla="*/ 265349 w 5049473"/>
              <a:gd name="connsiteY111" fmla="*/ 1791995 h 2603973"/>
              <a:gd name="connsiteX112" fmla="*/ 276235 w 5049473"/>
              <a:gd name="connsiteY112" fmla="*/ 1945846 h 2603973"/>
              <a:gd name="connsiteX113" fmla="*/ 331026 w 5049473"/>
              <a:gd name="connsiteY113" fmla="*/ 1991203 h 2603973"/>
              <a:gd name="connsiteX114" fmla="*/ 417749 w 5049473"/>
              <a:gd name="connsiteY114" fmla="*/ 2009709 h 2603973"/>
              <a:gd name="connsiteX115" fmla="*/ 526606 w 5049473"/>
              <a:gd name="connsiteY115" fmla="*/ 2002452 h 2603973"/>
              <a:gd name="connsiteX116" fmla="*/ 555635 w 5049473"/>
              <a:gd name="connsiteY116" fmla="*/ 1980680 h 2603973"/>
              <a:gd name="connsiteX117" fmla="*/ 599177 w 5049473"/>
              <a:gd name="connsiteY117" fmla="*/ 1951652 h 2603973"/>
              <a:gd name="connsiteX118" fmla="*/ 628206 w 5049473"/>
              <a:gd name="connsiteY118" fmla="*/ 1908109 h 2603973"/>
              <a:gd name="connsiteX119" fmla="*/ 613692 w 5049473"/>
              <a:gd name="connsiteY119" fmla="*/ 1842795 h 2603973"/>
              <a:gd name="connsiteX120" fmla="*/ 570149 w 5049473"/>
              <a:gd name="connsiteY120" fmla="*/ 1799252 h 2603973"/>
              <a:gd name="connsiteX121" fmla="*/ 528057 w 5049473"/>
              <a:gd name="connsiteY121" fmla="*/ 1807235 h 2603973"/>
              <a:gd name="connsiteX122" fmla="*/ 481249 w 5049473"/>
              <a:gd name="connsiteY122" fmla="*/ 1905206 h 2603973"/>
              <a:gd name="connsiteX123" fmla="*/ 555635 w 5049473"/>
              <a:gd name="connsiteY123" fmla="*/ 2002452 h 2603973"/>
              <a:gd name="connsiteX124" fmla="*/ 570149 w 5049473"/>
              <a:gd name="connsiteY124" fmla="*/ 2024223 h 2603973"/>
              <a:gd name="connsiteX125" fmla="*/ 700777 w 5049473"/>
              <a:gd name="connsiteY125" fmla="*/ 2075023 h 2603973"/>
              <a:gd name="connsiteX126" fmla="*/ 969292 w 5049473"/>
              <a:gd name="connsiteY126" fmla="*/ 2154852 h 2603973"/>
              <a:gd name="connsiteX127" fmla="*/ 1110534 w 5049473"/>
              <a:gd name="connsiteY127" fmla="*/ 2153673 h 2603973"/>
              <a:gd name="connsiteX128" fmla="*/ 1259033 w 5049473"/>
              <a:gd name="connsiteY128" fmla="*/ 2060237 h 2603973"/>
              <a:gd name="connsiteX129" fmla="*/ 1331514 w 5049473"/>
              <a:gd name="connsiteY129" fmla="*/ 1952559 h 2603973"/>
              <a:gd name="connsiteX130" fmla="*/ 1291418 w 5049473"/>
              <a:gd name="connsiteY130" fmla="*/ 1838440 h 2603973"/>
              <a:gd name="connsiteX131" fmla="*/ 1219482 w 5049473"/>
              <a:gd name="connsiteY131" fmla="*/ 1811498 h 2603973"/>
              <a:gd name="connsiteX132" fmla="*/ 1146820 w 5049473"/>
              <a:gd name="connsiteY132" fmla="*/ 1832272 h 2603973"/>
              <a:gd name="connsiteX133" fmla="*/ 1107177 w 5049473"/>
              <a:gd name="connsiteY133" fmla="*/ 1900852 h 2603973"/>
              <a:gd name="connsiteX134" fmla="*/ 1123506 w 5049473"/>
              <a:gd name="connsiteY134" fmla="*/ 2009709 h 2603973"/>
              <a:gd name="connsiteX135" fmla="*/ 1016282 w 5049473"/>
              <a:gd name="connsiteY135" fmla="*/ 1975782 h 2603973"/>
              <a:gd name="connsiteX136" fmla="*/ 1000679 w 5049473"/>
              <a:gd name="connsiteY136" fmla="*/ 1844972 h 2603973"/>
              <a:gd name="connsiteX137" fmla="*/ 1108629 w 5049473"/>
              <a:gd name="connsiteY137" fmla="*/ 1717337 h 2603973"/>
              <a:gd name="connsiteX138" fmla="*/ 1230549 w 5049473"/>
              <a:gd name="connsiteY138" fmla="*/ 1697652 h 2603973"/>
              <a:gd name="connsiteX139" fmla="*/ 1339406 w 5049473"/>
              <a:gd name="connsiteY139" fmla="*/ 1704909 h 2603973"/>
              <a:gd name="connsiteX140" fmla="*/ 1426492 w 5049473"/>
              <a:gd name="connsiteY140" fmla="*/ 1748452 h 2603973"/>
              <a:gd name="connsiteX141" fmla="*/ 1502692 w 5049473"/>
              <a:gd name="connsiteY141" fmla="*/ 1858760 h 2603973"/>
              <a:gd name="connsiteX142" fmla="*/ 1503417 w 5049473"/>
              <a:gd name="connsiteY142" fmla="*/ 1976326 h 2603973"/>
              <a:gd name="connsiteX143" fmla="*/ 1463866 w 5049473"/>
              <a:gd name="connsiteY143" fmla="*/ 2053615 h 2603973"/>
              <a:gd name="connsiteX144" fmla="*/ 1408530 w 5049473"/>
              <a:gd name="connsiteY144" fmla="*/ 2161746 h 2603973"/>
              <a:gd name="connsiteX145" fmla="*/ 1393200 w 5049473"/>
              <a:gd name="connsiteY145" fmla="*/ 2292375 h 2603973"/>
              <a:gd name="connsiteX146" fmla="*/ 1460510 w 5049473"/>
              <a:gd name="connsiteY146" fmla="*/ 2419828 h 2603973"/>
              <a:gd name="connsiteX147" fmla="*/ 1659809 w 5049473"/>
              <a:gd name="connsiteY147" fmla="*/ 2511813 h 2603973"/>
              <a:gd name="connsiteX148" fmla="*/ 1872352 w 5049473"/>
              <a:gd name="connsiteY148" fmla="*/ 2453937 h 2603973"/>
              <a:gd name="connsiteX149" fmla="*/ 1989192 w 5049473"/>
              <a:gd name="connsiteY149" fmla="*/ 2304621 h 2603973"/>
              <a:gd name="connsiteX150" fmla="*/ 2043349 w 5049473"/>
              <a:gd name="connsiteY150" fmla="*/ 2118566 h 2603973"/>
              <a:gd name="connsiteX151" fmla="*/ 2102495 w 5049473"/>
              <a:gd name="connsiteY151" fmla="*/ 1994469 h 2603973"/>
              <a:gd name="connsiteX152" fmla="*/ 2221512 w 5049473"/>
              <a:gd name="connsiteY152" fmla="*/ 1885975 h 2603973"/>
              <a:gd name="connsiteX153" fmla="*/ 2333362 w 5049473"/>
              <a:gd name="connsiteY153" fmla="*/ 1873365 h 2603973"/>
              <a:gd name="connsiteX154" fmla="*/ 2431334 w 5049473"/>
              <a:gd name="connsiteY154" fmla="*/ 1907293 h 2603973"/>
              <a:gd name="connsiteX155" fmla="*/ 2529577 w 5049473"/>
              <a:gd name="connsiteY155" fmla="*/ 2011795 h 2603973"/>
              <a:gd name="connsiteX156" fmla="*/ 2557790 w 5049473"/>
              <a:gd name="connsiteY156" fmla="*/ 2158208 h 2603973"/>
              <a:gd name="connsiteX157" fmla="*/ 2476600 w 5049473"/>
              <a:gd name="connsiteY157" fmla="*/ 2276772 h 2603973"/>
              <a:gd name="connsiteX158" fmla="*/ 2332092 w 5049473"/>
              <a:gd name="connsiteY158" fmla="*/ 2284845 h 2603973"/>
              <a:gd name="connsiteX159" fmla="*/ 2431334 w 5049473"/>
              <a:gd name="connsiteY159" fmla="*/ 2147141 h 2603973"/>
              <a:gd name="connsiteX160" fmla="*/ 2379899 w 5049473"/>
              <a:gd name="connsiteY160" fmla="*/ 2052435 h 2603973"/>
              <a:gd name="connsiteX161" fmla="*/ 2275577 w 5049473"/>
              <a:gd name="connsiteY161" fmla="*/ 2024223 h 2603973"/>
              <a:gd name="connsiteX162" fmla="*/ 2165541 w 5049473"/>
              <a:gd name="connsiteY162" fmla="*/ 2126186 h 2603973"/>
              <a:gd name="connsiteX163" fmla="*/ 2130435 w 5049473"/>
              <a:gd name="connsiteY163" fmla="*/ 2358052 h 2603973"/>
              <a:gd name="connsiteX164" fmla="*/ 2209265 w 5049473"/>
              <a:gd name="connsiteY164" fmla="*/ 2471898 h 2603973"/>
              <a:gd name="connsiteX165" fmla="*/ 2378175 w 5049473"/>
              <a:gd name="connsiteY165" fmla="*/ 2564245 h 2603973"/>
              <a:gd name="connsiteX166" fmla="*/ 2568857 w 5049473"/>
              <a:gd name="connsiteY166" fmla="*/ 2595542 h 2603973"/>
              <a:gd name="connsiteX167" fmla="*/ 2594892 w 5049473"/>
              <a:gd name="connsiteY167" fmla="*/ 2416109 h 2603973"/>
              <a:gd name="connsiteX168" fmla="*/ 2790835 w 5049473"/>
              <a:gd name="connsiteY168" fmla="*/ 2459652 h 2603973"/>
              <a:gd name="connsiteX169" fmla="*/ 2767612 w 5049473"/>
              <a:gd name="connsiteY169" fmla="*/ 2272145 h 2603973"/>
              <a:gd name="connsiteX170" fmla="*/ 2980246 w 5049473"/>
              <a:gd name="connsiteY170" fmla="*/ 2288837 h 2603973"/>
              <a:gd name="connsiteX171" fmla="*/ 2916474 w 5049473"/>
              <a:gd name="connsiteY171" fmla="*/ 2071576 h 2603973"/>
              <a:gd name="connsiteX172" fmla="*/ 3146435 w 5049473"/>
              <a:gd name="connsiteY172" fmla="*/ 2045995 h 2603973"/>
              <a:gd name="connsiteX173" fmla="*/ 3023063 w 5049473"/>
              <a:gd name="connsiteY173" fmla="*/ 1850052 h 2603973"/>
              <a:gd name="connsiteX174" fmla="*/ 3251300 w 5049473"/>
              <a:gd name="connsiteY174" fmla="*/ 1833179 h 2603973"/>
              <a:gd name="connsiteX175" fmla="*/ 3091099 w 5049473"/>
              <a:gd name="connsiteY175" fmla="*/ 1654109 h 2603973"/>
              <a:gd name="connsiteX176" fmla="*/ 3298835 w 5049473"/>
              <a:gd name="connsiteY176" fmla="*/ 1574280 h 2603973"/>
              <a:gd name="connsiteX177" fmla="*/ 3119402 w 5049473"/>
              <a:gd name="connsiteY177" fmla="*/ 1427233 h 2603973"/>
              <a:gd name="connsiteX178" fmla="*/ 3313349 w 5049473"/>
              <a:gd name="connsiteY178" fmla="*/ 1269480 h 2603973"/>
              <a:gd name="connsiteX179" fmla="*/ 3097993 w 5049473"/>
              <a:gd name="connsiteY179" fmla="*/ 1179401 h 2603973"/>
              <a:gd name="connsiteX180" fmla="*/ 3255292 w 5049473"/>
              <a:gd name="connsiteY180" fmla="*/ 1000966 h 2603973"/>
              <a:gd name="connsiteX181" fmla="*/ 3028325 w 5049473"/>
              <a:gd name="connsiteY181" fmla="*/ 929937 h 2603973"/>
              <a:gd name="connsiteX182" fmla="*/ 3131920 w 5049473"/>
              <a:gd name="connsiteY182" fmla="*/ 710680 h 2603973"/>
              <a:gd name="connsiteX183" fmla="*/ 2892435 w 5049473"/>
              <a:gd name="connsiteY183" fmla="*/ 652623 h 2603973"/>
              <a:gd name="connsiteX184" fmla="*/ 2976527 w 5049473"/>
              <a:gd name="connsiteY184" fmla="*/ 470741 h 2603973"/>
              <a:gd name="connsiteX185" fmla="*/ 2736950 w 5049473"/>
              <a:gd name="connsiteY185" fmla="*/ 453233 h 2603973"/>
              <a:gd name="connsiteX186" fmla="*/ 2725520 w 5049473"/>
              <a:gd name="connsiteY186" fmla="*/ 297023 h 2603973"/>
              <a:gd name="connsiteX187" fmla="*/ 2711006 w 5049473"/>
              <a:gd name="connsiteY187" fmla="*/ 238966 h 2603973"/>
              <a:gd name="connsiteX0" fmla="*/ 4779292 w 5049473"/>
              <a:gd name="connsiteY0" fmla="*/ 514738 h 2603973"/>
              <a:gd name="connsiteX1" fmla="*/ 4821292 w 5049473"/>
              <a:gd name="connsiteY1" fmla="*/ 565900 h 2603973"/>
              <a:gd name="connsiteX2" fmla="*/ 4891596 w 5049473"/>
              <a:gd name="connsiteY2" fmla="*/ 551023 h 2603973"/>
              <a:gd name="connsiteX3" fmla="*/ 4895406 w 5049473"/>
              <a:gd name="connsiteY3" fmla="*/ 471195 h 2603973"/>
              <a:gd name="connsiteX4" fmla="*/ 4843880 w 5049473"/>
              <a:gd name="connsiteY4" fmla="*/ 423479 h 2603973"/>
              <a:gd name="connsiteX5" fmla="*/ 4750263 w 5049473"/>
              <a:gd name="connsiteY5" fmla="*/ 427652 h 2603973"/>
              <a:gd name="connsiteX6" fmla="*/ 4684223 w 5049473"/>
              <a:gd name="connsiteY6" fmla="*/ 528435 h 2603973"/>
              <a:gd name="connsiteX7" fmla="*/ 4706720 w 5049473"/>
              <a:gd name="connsiteY7" fmla="*/ 674395 h 2603973"/>
              <a:gd name="connsiteX8" fmla="*/ 4801063 w 5049473"/>
              <a:gd name="connsiteY8" fmla="*/ 739709 h 2603973"/>
              <a:gd name="connsiteX9" fmla="*/ 4915000 w 5049473"/>
              <a:gd name="connsiteY9" fmla="*/ 721385 h 2603973"/>
              <a:gd name="connsiteX10" fmla="*/ 5038190 w 5049473"/>
              <a:gd name="connsiteY10" fmla="*/ 586946 h 2603973"/>
              <a:gd name="connsiteX11" fmla="*/ 5035106 w 5049473"/>
              <a:gd name="connsiteY11" fmla="*/ 445432 h 2603973"/>
              <a:gd name="connsiteX12" fmla="*/ 4960720 w 5049473"/>
              <a:gd name="connsiteY12" fmla="*/ 318795 h 2603973"/>
              <a:gd name="connsiteX13" fmla="*/ 4769676 w 5049473"/>
              <a:gd name="connsiteY13" fmla="*/ 166395 h 2603973"/>
              <a:gd name="connsiteX14" fmla="*/ 4568835 w 5049473"/>
              <a:gd name="connsiteY14" fmla="*/ 72052 h 2603973"/>
              <a:gd name="connsiteX15" fmla="*/ 4264035 w 5049473"/>
              <a:gd name="connsiteY15" fmla="*/ 6738 h 2603973"/>
              <a:gd name="connsiteX16" fmla="*/ 3939822 w 5049473"/>
              <a:gd name="connsiteY16" fmla="*/ 9550 h 2603973"/>
              <a:gd name="connsiteX17" fmla="*/ 3722380 w 5049473"/>
              <a:gd name="connsiteY17" fmla="*/ 72778 h 2603973"/>
              <a:gd name="connsiteX18" fmla="*/ 3547755 w 5049473"/>
              <a:gd name="connsiteY18" fmla="*/ 254932 h 2603973"/>
              <a:gd name="connsiteX19" fmla="*/ 3502035 w 5049473"/>
              <a:gd name="connsiteY19" fmla="*/ 427652 h 2603973"/>
              <a:gd name="connsiteX20" fmla="*/ 3501672 w 5049473"/>
              <a:gd name="connsiteY20" fmla="*/ 560095 h 2603973"/>
              <a:gd name="connsiteX21" fmla="*/ 3554649 w 5049473"/>
              <a:gd name="connsiteY21" fmla="*/ 674395 h 2603973"/>
              <a:gd name="connsiteX22" fmla="*/ 3638106 w 5049473"/>
              <a:gd name="connsiteY22" fmla="*/ 736806 h 2603973"/>
              <a:gd name="connsiteX23" fmla="*/ 3756397 w 5049473"/>
              <a:gd name="connsiteY23" fmla="*/ 759303 h 2603973"/>
              <a:gd name="connsiteX24" fmla="*/ 3886663 w 5049473"/>
              <a:gd name="connsiteY24" fmla="*/ 746966 h 2603973"/>
              <a:gd name="connsiteX25" fmla="*/ 3980643 w 5049473"/>
              <a:gd name="connsiteY25" fmla="*/ 665686 h 2603973"/>
              <a:gd name="connsiteX26" fmla="*/ 4000237 w 5049473"/>
              <a:gd name="connsiteY26" fmla="*/ 584043 h 2603973"/>
              <a:gd name="connsiteX27" fmla="*/ 3943450 w 5049473"/>
              <a:gd name="connsiteY27" fmla="*/ 487160 h 2603973"/>
              <a:gd name="connsiteX28" fmla="*/ 3866706 w 5049473"/>
              <a:gd name="connsiteY28" fmla="*/ 455229 h 2603973"/>
              <a:gd name="connsiteX29" fmla="*/ 3801120 w 5049473"/>
              <a:gd name="connsiteY29" fmla="*/ 466659 h 2603973"/>
              <a:gd name="connsiteX30" fmla="*/ 3763292 w 5049473"/>
              <a:gd name="connsiteY30" fmla="*/ 536509 h 2603973"/>
              <a:gd name="connsiteX31" fmla="*/ 3770005 w 5049473"/>
              <a:gd name="connsiteY31" fmla="*/ 633845 h 2603973"/>
              <a:gd name="connsiteX32" fmla="*/ 3681286 w 5049473"/>
              <a:gd name="connsiteY32" fmla="*/ 546669 h 2603973"/>
              <a:gd name="connsiteX33" fmla="*/ 3668949 w 5049473"/>
              <a:gd name="connsiteY33" fmla="*/ 442166 h 2603973"/>
              <a:gd name="connsiteX34" fmla="*/ 3724285 w 5049473"/>
              <a:gd name="connsiteY34" fmla="*/ 353992 h 2603973"/>
              <a:gd name="connsiteX35" fmla="*/ 3827427 w 5049473"/>
              <a:gd name="connsiteY35" fmla="*/ 318069 h 2603973"/>
              <a:gd name="connsiteX36" fmla="*/ 3959235 w 5049473"/>
              <a:gd name="connsiteY36" fmla="*/ 340566 h 2603973"/>
              <a:gd name="connsiteX37" fmla="*/ 4097120 w 5049473"/>
              <a:gd name="connsiteY37" fmla="*/ 485709 h 2603973"/>
              <a:gd name="connsiteX38" fmla="*/ 4111997 w 5049473"/>
              <a:gd name="connsiteY38" fmla="*/ 627586 h 2603973"/>
              <a:gd name="connsiteX39" fmla="*/ 4060835 w 5049473"/>
              <a:gd name="connsiteY39" fmla="*/ 775995 h 2603973"/>
              <a:gd name="connsiteX40" fmla="*/ 3946897 w 5049473"/>
              <a:gd name="connsiteY40" fmla="*/ 858000 h 2603973"/>
              <a:gd name="connsiteX41" fmla="*/ 3780255 w 5049473"/>
              <a:gd name="connsiteY41" fmla="*/ 892472 h 2603973"/>
              <a:gd name="connsiteX42" fmla="*/ 3567349 w 5049473"/>
              <a:gd name="connsiteY42" fmla="*/ 870338 h 2603973"/>
              <a:gd name="connsiteX43" fmla="*/ 3353626 w 5049473"/>
              <a:gd name="connsiteY43" fmla="*/ 705873 h 2603973"/>
              <a:gd name="connsiteX44" fmla="*/ 3189252 w 5049473"/>
              <a:gd name="connsiteY44" fmla="*/ 389915 h 2603973"/>
              <a:gd name="connsiteX45" fmla="*/ 3013629 w 5049473"/>
              <a:gd name="connsiteY45" fmla="*/ 211389 h 2603973"/>
              <a:gd name="connsiteX46" fmla="*/ 2684880 w 5049473"/>
              <a:gd name="connsiteY46" fmla="*/ 71326 h 2603973"/>
              <a:gd name="connsiteX47" fmla="*/ 2275577 w 5049473"/>
              <a:gd name="connsiteY47" fmla="*/ 28509 h 2603973"/>
              <a:gd name="connsiteX48" fmla="*/ 1745443 w 5049473"/>
              <a:gd name="connsiteY48" fmla="*/ 58626 h 2603973"/>
              <a:gd name="connsiteX49" fmla="*/ 1275906 w 5049473"/>
              <a:gd name="connsiteY49" fmla="*/ 154783 h 2603973"/>
              <a:gd name="connsiteX50" fmla="*/ 969292 w 5049473"/>
              <a:gd name="connsiteY50" fmla="*/ 267995 h 2603973"/>
              <a:gd name="connsiteX51" fmla="*/ 763189 w 5049473"/>
              <a:gd name="connsiteY51" fmla="*/ 427289 h 2603973"/>
              <a:gd name="connsiteX52" fmla="*/ 693520 w 5049473"/>
              <a:gd name="connsiteY52" fmla="*/ 507480 h 2603973"/>
              <a:gd name="connsiteX53" fmla="*/ 664492 w 5049473"/>
              <a:gd name="connsiteY53" fmla="*/ 551023 h 2603973"/>
              <a:gd name="connsiteX54" fmla="*/ 642720 w 5049473"/>
              <a:gd name="connsiteY54" fmla="*/ 616338 h 2603973"/>
              <a:gd name="connsiteX55" fmla="*/ 651792 w 5049473"/>
              <a:gd name="connsiteY55" fmla="*/ 747692 h 2603973"/>
              <a:gd name="connsiteX56" fmla="*/ 700052 w 5049473"/>
              <a:gd name="connsiteY56" fmla="*/ 811192 h 2603973"/>
              <a:gd name="connsiteX57" fmla="*/ 751577 w 5049473"/>
              <a:gd name="connsiteY57" fmla="*/ 811555 h 2603973"/>
              <a:gd name="connsiteX58" fmla="*/ 775889 w 5049473"/>
              <a:gd name="connsiteY58" fmla="*/ 755675 h 2603973"/>
              <a:gd name="connsiteX59" fmla="*/ 764640 w 5049473"/>
              <a:gd name="connsiteY59" fmla="*/ 686006 h 2603973"/>
              <a:gd name="connsiteX60" fmla="*/ 704769 w 5049473"/>
              <a:gd name="connsiteY60" fmla="*/ 651172 h 2603973"/>
              <a:gd name="connsiteX61" fmla="*/ 567246 w 5049473"/>
              <a:gd name="connsiteY61" fmla="*/ 645729 h 2603973"/>
              <a:gd name="connsiteX62" fmla="*/ 468549 w 5049473"/>
              <a:gd name="connsiteY62" fmla="*/ 688909 h 2603973"/>
              <a:gd name="connsiteX63" fmla="*/ 446777 w 5049473"/>
              <a:gd name="connsiteY63" fmla="*/ 761480 h 2603973"/>
              <a:gd name="connsiteX64" fmla="*/ 475806 w 5049473"/>
              <a:gd name="connsiteY64" fmla="*/ 855823 h 2603973"/>
              <a:gd name="connsiteX65" fmla="*/ 533863 w 5049473"/>
              <a:gd name="connsiteY65" fmla="*/ 848566 h 2603973"/>
              <a:gd name="connsiteX66" fmla="*/ 541120 w 5049473"/>
              <a:gd name="connsiteY66" fmla="*/ 826795 h 2603973"/>
              <a:gd name="connsiteX67" fmla="*/ 519349 w 5049473"/>
              <a:gd name="connsiteY67" fmla="*/ 746966 h 2603973"/>
              <a:gd name="connsiteX68" fmla="*/ 497577 w 5049473"/>
              <a:gd name="connsiteY68" fmla="*/ 732452 h 2603973"/>
              <a:gd name="connsiteX69" fmla="*/ 352435 w 5049473"/>
              <a:gd name="connsiteY69" fmla="*/ 739709 h 2603973"/>
              <a:gd name="connsiteX70" fmla="*/ 252286 w 5049473"/>
              <a:gd name="connsiteY70" fmla="*/ 797766 h 2603973"/>
              <a:gd name="connsiteX71" fmla="*/ 192777 w 5049473"/>
              <a:gd name="connsiteY71" fmla="*/ 899366 h 2603973"/>
              <a:gd name="connsiteX72" fmla="*/ 187335 w 5049473"/>
              <a:gd name="connsiteY72" fmla="*/ 1033260 h 2603973"/>
              <a:gd name="connsiteX73" fmla="*/ 218177 w 5049473"/>
              <a:gd name="connsiteY73" fmla="*/ 1077529 h 2603973"/>
              <a:gd name="connsiteX74" fmla="*/ 278049 w 5049473"/>
              <a:gd name="connsiteY74" fmla="*/ 1070272 h 2603973"/>
              <a:gd name="connsiteX75" fmla="*/ 297643 w 5049473"/>
              <a:gd name="connsiteY75" fmla="*/ 1029269 h 2603973"/>
              <a:gd name="connsiteX76" fmla="*/ 260995 w 5049473"/>
              <a:gd name="connsiteY76" fmla="*/ 964318 h 2603973"/>
              <a:gd name="connsiteX77" fmla="*/ 172095 w 5049473"/>
              <a:gd name="connsiteY77" fmla="*/ 958875 h 2603973"/>
              <a:gd name="connsiteX78" fmla="*/ 108957 w 5049473"/>
              <a:gd name="connsiteY78" fmla="*/ 1003143 h 2603973"/>
              <a:gd name="connsiteX79" fmla="*/ 54892 w 5049473"/>
              <a:gd name="connsiteY79" fmla="*/ 1073538 h 2603973"/>
              <a:gd name="connsiteX80" fmla="*/ 14252 w 5049473"/>
              <a:gd name="connsiteY80" fmla="*/ 1163526 h 2603973"/>
              <a:gd name="connsiteX81" fmla="*/ 20783 w 5049473"/>
              <a:gd name="connsiteY81" fmla="*/ 1268755 h 2603973"/>
              <a:gd name="connsiteX82" fmla="*/ 69406 w 5049473"/>
              <a:gd name="connsiteY82" fmla="*/ 1320280 h 2603973"/>
              <a:gd name="connsiteX83" fmla="*/ 112949 w 5049473"/>
              <a:gd name="connsiteY83" fmla="*/ 1349309 h 2603973"/>
              <a:gd name="connsiteX84" fmla="*/ 159032 w 5049473"/>
              <a:gd name="connsiteY84" fmla="*/ 1348583 h 2603973"/>
              <a:gd name="connsiteX85" fmla="*/ 217089 w 5049473"/>
              <a:gd name="connsiteY85" fmla="*/ 1323183 h 2603973"/>
              <a:gd name="connsiteX86" fmla="*/ 199672 w 5049473"/>
              <a:gd name="connsiteY86" fmla="*/ 1249886 h 2603973"/>
              <a:gd name="connsiteX87" fmla="*/ 124197 w 5049473"/>
              <a:gd name="connsiteY87" fmla="*/ 1242992 h 2603973"/>
              <a:gd name="connsiteX88" fmla="*/ 54892 w 5049473"/>
              <a:gd name="connsiteY88" fmla="*/ 1269480 h 2603973"/>
              <a:gd name="connsiteX89" fmla="*/ 33120 w 5049473"/>
              <a:gd name="connsiteY89" fmla="*/ 1305766 h 2603973"/>
              <a:gd name="connsiteX90" fmla="*/ 18606 w 5049473"/>
              <a:gd name="connsiteY90" fmla="*/ 1327538 h 2603973"/>
              <a:gd name="connsiteX91" fmla="*/ 4092 w 5049473"/>
              <a:gd name="connsiteY91" fmla="*/ 1386320 h 2603973"/>
              <a:gd name="connsiteX92" fmla="*/ 3729 w 5049473"/>
              <a:gd name="connsiteY92" fmla="*/ 1442926 h 2603973"/>
              <a:gd name="connsiteX93" fmla="*/ 47635 w 5049473"/>
              <a:gd name="connsiteY93" fmla="*/ 1501709 h 2603973"/>
              <a:gd name="connsiteX94" fmla="*/ 91177 w 5049473"/>
              <a:gd name="connsiteY94" fmla="*/ 1530738 h 2603973"/>
              <a:gd name="connsiteX95" fmla="*/ 127100 w 5049473"/>
              <a:gd name="connsiteY95" fmla="*/ 1575006 h 2603973"/>
              <a:gd name="connsiteX96" fmla="*/ 171006 w 5049473"/>
              <a:gd name="connsiteY96" fmla="*/ 1588795 h 2603973"/>
              <a:gd name="connsiteX97" fmla="*/ 228337 w 5049473"/>
              <a:gd name="connsiteY97" fmla="*/ 1568475 h 2603973"/>
              <a:gd name="connsiteX98" fmla="*/ 236683 w 5049473"/>
              <a:gd name="connsiteY98" fmla="*/ 1490460 h 2603973"/>
              <a:gd name="connsiteX99" fmla="*/ 157217 w 5049473"/>
              <a:gd name="connsiteY99" fmla="*/ 1472318 h 2603973"/>
              <a:gd name="connsiteX100" fmla="*/ 105692 w 5049473"/>
              <a:gd name="connsiteY100" fmla="*/ 1508966 h 2603973"/>
              <a:gd name="connsiteX101" fmla="*/ 105692 w 5049473"/>
              <a:gd name="connsiteY101" fmla="*/ 1704909 h 2603973"/>
              <a:gd name="connsiteX102" fmla="*/ 141615 w 5049473"/>
              <a:gd name="connsiteY102" fmla="*/ 1756072 h 2603973"/>
              <a:gd name="connsiteX103" fmla="*/ 192777 w 5049473"/>
              <a:gd name="connsiteY103" fmla="*/ 1799252 h 2603973"/>
              <a:gd name="connsiteX104" fmla="*/ 250835 w 5049473"/>
              <a:gd name="connsiteY104" fmla="*/ 1835538 h 2603973"/>
              <a:gd name="connsiteX105" fmla="*/ 359692 w 5049473"/>
              <a:gd name="connsiteY105" fmla="*/ 1828280 h 2603973"/>
              <a:gd name="connsiteX106" fmla="*/ 394163 w 5049473"/>
              <a:gd name="connsiteY106" fmla="*/ 1803243 h 2603973"/>
              <a:gd name="connsiteX107" fmla="*/ 410492 w 5049473"/>
              <a:gd name="connsiteY107" fmla="*/ 1704909 h 2603973"/>
              <a:gd name="connsiteX108" fmla="*/ 366949 w 5049473"/>
              <a:gd name="connsiteY108" fmla="*/ 1690395 h 2603973"/>
              <a:gd name="connsiteX109" fmla="*/ 316149 w 5049473"/>
              <a:gd name="connsiteY109" fmla="*/ 1697652 h 2603973"/>
              <a:gd name="connsiteX110" fmla="*/ 279863 w 5049473"/>
              <a:gd name="connsiteY110" fmla="*/ 1726680 h 2603973"/>
              <a:gd name="connsiteX111" fmla="*/ 265349 w 5049473"/>
              <a:gd name="connsiteY111" fmla="*/ 1791995 h 2603973"/>
              <a:gd name="connsiteX112" fmla="*/ 276235 w 5049473"/>
              <a:gd name="connsiteY112" fmla="*/ 1945846 h 2603973"/>
              <a:gd name="connsiteX113" fmla="*/ 331026 w 5049473"/>
              <a:gd name="connsiteY113" fmla="*/ 1991203 h 2603973"/>
              <a:gd name="connsiteX114" fmla="*/ 417749 w 5049473"/>
              <a:gd name="connsiteY114" fmla="*/ 2009709 h 2603973"/>
              <a:gd name="connsiteX115" fmla="*/ 526606 w 5049473"/>
              <a:gd name="connsiteY115" fmla="*/ 2002452 h 2603973"/>
              <a:gd name="connsiteX116" fmla="*/ 555635 w 5049473"/>
              <a:gd name="connsiteY116" fmla="*/ 1980680 h 2603973"/>
              <a:gd name="connsiteX117" fmla="*/ 599177 w 5049473"/>
              <a:gd name="connsiteY117" fmla="*/ 1951652 h 2603973"/>
              <a:gd name="connsiteX118" fmla="*/ 628206 w 5049473"/>
              <a:gd name="connsiteY118" fmla="*/ 1908109 h 2603973"/>
              <a:gd name="connsiteX119" fmla="*/ 613692 w 5049473"/>
              <a:gd name="connsiteY119" fmla="*/ 1842795 h 2603973"/>
              <a:gd name="connsiteX120" fmla="*/ 570149 w 5049473"/>
              <a:gd name="connsiteY120" fmla="*/ 1799252 h 2603973"/>
              <a:gd name="connsiteX121" fmla="*/ 528057 w 5049473"/>
              <a:gd name="connsiteY121" fmla="*/ 1807235 h 2603973"/>
              <a:gd name="connsiteX122" fmla="*/ 481249 w 5049473"/>
              <a:gd name="connsiteY122" fmla="*/ 1905206 h 2603973"/>
              <a:gd name="connsiteX123" fmla="*/ 555635 w 5049473"/>
              <a:gd name="connsiteY123" fmla="*/ 2002452 h 2603973"/>
              <a:gd name="connsiteX124" fmla="*/ 570149 w 5049473"/>
              <a:gd name="connsiteY124" fmla="*/ 2024223 h 2603973"/>
              <a:gd name="connsiteX125" fmla="*/ 700777 w 5049473"/>
              <a:gd name="connsiteY125" fmla="*/ 2075023 h 2603973"/>
              <a:gd name="connsiteX126" fmla="*/ 969292 w 5049473"/>
              <a:gd name="connsiteY126" fmla="*/ 2154852 h 2603973"/>
              <a:gd name="connsiteX127" fmla="*/ 1110534 w 5049473"/>
              <a:gd name="connsiteY127" fmla="*/ 2153673 h 2603973"/>
              <a:gd name="connsiteX128" fmla="*/ 1259033 w 5049473"/>
              <a:gd name="connsiteY128" fmla="*/ 2060237 h 2603973"/>
              <a:gd name="connsiteX129" fmla="*/ 1331514 w 5049473"/>
              <a:gd name="connsiteY129" fmla="*/ 1952559 h 2603973"/>
              <a:gd name="connsiteX130" fmla="*/ 1291418 w 5049473"/>
              <a:gd name="connsiteY130" fmla="*/ 1838440 h 2603973"/>
              <a:gd name="connsiteX131" fmla="*/ 1219482 w 5049473"/>
              <a:gd name="connsiteY131" fmla="*/ 1811498 h 2603973"/>
              <a:gd name="connsiteX132" fmla="*/ 1146820 w 5049473"/>
              <a:gd name="connsiteY132" fmla="*/ 1832272 h 2603973"/>
              <a:gd name="connsiteX133" fmla="*/ 1107177 w 5049473"/>
              <a:gd name="connsiteY133" fmla="*/ 1900852 h 2603973"/>
              <a:gd name="connsiteX134" fmla="*/ 1123506 w 5049473"/>
              <a:gd name="connsiteY134" fmla="*/ 2009709 h 2603973"/>
              <a:gd name="connsiteX135" fmla="*/ 1016282 w 5049473"/>
              <a:gd name="connsiteY135" fmla="*/ 1975782 h 2603973"/>
              <a:gd name="connsiteX136" fmla="*/ 1000679 w 5049473"/>
              <a:gd name="connsiteY136" fmla="*/ 1844972 h 2603973"/>
              <a:gd name="connsiteX137" fmla="*/ 1108629 w 5049473"/>
              <a:gd name="connsiteY137" fmla="*/ 1717337 h 2603973"/>
              <a:gd name="connsiteX138" fmla="*/ 1230549 w 5049473"/>
              <a:gd name="connsiteY138" fmla="*/ 1697652 h 2603973"/>
              <a:gd name="connsiteX139" fmla="*/ 1339406 w 5049473"/>
              <a:gd name="connsiteY139" fmla="*/ 1704909 h 2603973"/>
              <a:gd name="connsiteX140" fmla="*/ 1426492 w 5049473"/>
              <a:gd name="connsiteY140" fmla="*/ 1748452 h 2603973"/>
              <a:gd name="connsiteX141" fmla="*/ 1502692 w 5049473"/>
              <a:gd name="connsiteY141" fmla="*/ 1858760 h 2603973"/>
              <a:gd name="connsiteX142" fmla="*/ 1503417 w 5049473"/>
              <a:gd name="connsiteY142" fmla="*/ 1976326 h 2603973"/>
              <a:gd name="connsiteX143" fmla="*/ 1463866 w 5049473"/>
              <a:gd name="connsiteY143" fmla="*/ 2053615 h 2603973"/>
              <a:gd name="connsiteX144" fmla="*/ 1408530 w 5049473"/>
              <a:gd name="connsiteY144" fmla="*/ 2161746 h 2603973"/>
              <a:gd name="connsiteX145" fmla="*/ 1393200 w 5049473"/>
              <a:gd name="connsiteY145" fmla="*/ 2292375 h 2603973"/>
              <a:gd name="connsiteX146" fmla="*/ 1460510 w 5049473"/>
              <a:gd name="connsiteY146" fmla="*/ 2419828 h 2603973"/>
              <a:gd name="connsiteX147" fmla="*/ 1659809 w 5049473"/>
              <a:gd name="connsiteY147" fmla="*/ 2511813 h 2603973"/>
              <a:gd name="connsiteX148" fmla="*/ 1872352 w 5049473"/>
              <a:gd name="connsiteY148" fmla="*/ 2453937 h 2603973"/>
              <a:gd name="connsiteX149" fmla="*/ 1989192 w 5049473"/>
              <a:gd name="connsiteY149" fmla="*/ 2304621 h 2603973"/>
              <a:gd name="connsiteX150" fmla="*/ 2043349 w 5049473"/>
              <a:gd name="connsiteY150" fmla="*/ 2118566 h 2603973"/>
              <a:gd name="connsiteX151" fmla="*/ 2102495 w 5049473"/>
              <a:gd name="connsiteY151" fmla="*/ 1994469 h 2603973"/>
              <a:gd name="connsiteX152" fmla="*/ 2221512 w 5049473"/>
              <a:gd name="connsiteY152" fmla="*/ 1885975 h 2603973"/>
              <a:gd name="connsiteX153" fmla="*/ 2333362 w 5049473"/>
              <a:gd name="connsiteY153" fmla="*/ 1873365 h 2603973"/>
              <a:gd name="connsiteX154" fmla="*/ 2431334 w 5049473"/>
              <a:gd name="connsiteY154" fmla="*/ 1907293 h 2603973"/>
              <a:gd name="connsiteX155" fmla="*/ 2529577 w 5049473"/>
              <a:gd name="connsiteY155" fmla="*/ 2011795 h 2603973"/>
              <a:gd name="connsiteX156" fmla="*/ 2557790 w 5049473"/>
              <a:gd name="connsiteY156" fmla="*/ 2158208 h 2603973"/>
              <a:gd name="connsiteX157" fmla="*/ 2476600 w 5049473"/>
              <a:gd name="connsiteY157" fmla="*/ 2276772 h 2603973"/>
              <a:gd name="connsiteX158" fmla="*/ 2332092 w 5049473"/>
              <a:gd name="connsiteY158" fmla="*/ 2284845 h 2603973"/>
              <a:gd name="connsiteX159" fmla="*/ 2431334 w 5049473"/>
              <a:gd name="connsiteY159" fmla="*/ 2147141 h 2603973"/>
              <a:gd name="connsiteX160" fmla="*/ 2379899 w 5049473"/>
              <a:gd name="connsiteY160" fmla="*/ 2052435 h 2603973"/>
              <a:gd name="connsiteX161" fmla="*/ 2275577 w 5049473"/>
              <a:gd name="connsiteY161" fmla="*/ 2024223 h 2603973"/>
              <a:gd name="connsiteX162" fmla="*/ 2165541 w 5049473"/>
              <a:gd name="connsiteY162" fmla="*/ 2126186 h 2603973"/>
              <a:gd name="connsiteX163" fmla="*/ 2130435 w 5049473"/>
              <a:gd name="connsiteY163" fmla="*/ 2358052 h 2603973"/>
              <a:gd name="connsiteX164" fmla="*/ 2209265 w 5049473"/>
              <a:gd name="connsiteY164" fmla="*/ 2471898 h 2603973"/>
              <a:gd name="connsiteX165" fmla="*/ 2378175 w 5049473"/>
              <a:gd name="connsiteY165" fmla="*/ 2564245 h 2603973"/>
              <a:gd name="connsiteX166" fmla="*/ 2568857 w 5049473"/>
              <a:gd name="connsiteY166" fmla="*/ 2595542 h 2603973"/>
              <a:gd name="connsiteX167" fmla="*/ 2594892 w 5049473"/>
              <a:gd name="connsiteY167" fmla="*/ 2416109 h 2603973"/>
              <a:gd name="connsiteX168" fmla="*/ 2790835 w 5049473"/>
              <a:gd name="connsiteY168" fmla="*/ 2459652 h 2603973"/>
              <a:gd name="connsiteX169" fmla="*/ 2767612 w 5049473"/>
              <a:gd name="connsiteY169" fmla="*/ 2272145 h 2603973"/>
              <a:gd name="connsiteX170" fmla="*/ 2980246 w 5049473"/>
              <a:gd name="connsiteY170" fmla="*/ 2288837 h 2603973"/>
              <a:gd name="connsiteX171" fmla="*/ 2916474 w 5049473"/>
              <a:gd name="connsiteY171" fmla="*/ 2071576 h 2603973"/>
              <a:gd name="connsiteX172" fmla="*/ 3146435 w 5049473"/>
              <a:gd name="connsiteY172" fmla="*/ 2045995 h 2603973"/>
              <a:gd name="connsiteX173" fmla="*/ 3023063 w 5049473"/>
              <a:gd name="connsiteY173" fmla="*/ 1850052 h 2603973"/>
              <a:gd name="connsiteX174" fmla="*/ 3251300 w 5049473"/>
              <a:gd name="connsiteY174" fmla="*/ 1833179 h 2603973"/>
              <a:gd name="connsiteX175" fmla="*/ 3091099 w 5049473"/>
              <a:gd name="connsiteY175" fmla="*/ 1654109 h 2603973"/>
              <a:gd name="connsiteX176" fmla="*/ 3298835 w 5049473"/>
              <a:gd name="connsiteY176" fmla="*/ 1574280 h 2603973"/>
              <a:gd name="connsiteX177" fmla="*/ 3119402 w 5049473"/>
              <a:gd name="connsiteY177" fmla="*/ 1427233 h 2603973"/>
              <a:gd name="connsiteX178" fmla="*/ 3313349 w 5049473"/>
              <a:gd name="connsiteY178" fmla="*/ 1269480 h 2603973"/>
              <a:gd name="connsiteX179" fmla="*/ 3097993 w 5049473"/>
              <a:gd name="connsiteY179" fmla="*/ 1179401 h 2603973"/>
              <a:gd name="connsiteX180" fmla="*/ 3255292 w 5049473"/>
              <a:gd name="connsiteY180" fmla="*/ 1000966 h 2603973"/>
              <a:gd name="connsiteX181" fmla="*/ 3028325 w 5049473"/>
              <a:gd name="connsiteY181" fmla="*/ 929937 h 2603973"/>
              <a:gd name="connsiteX182" fmla="*/ 3131920 w 5049473"/>
              <a:gd name="connsiteY182" fmla="*/ 710680 h 2603973"/>
              <a:gd name="connsiteX183" fmla="*/ 2892435 w 5049473"/>
              <a:gd name="connsiteY183" fmla="*/ 652623 h 2603973"/>
              <a:gd name="connsiteX184" fmla="*/ 2976527 w 5049473"/>
              <a:gd name="connsiteY184" fmla="*/ 470741 h 2603973"/>
              <a:gd name="connsiteX185" fmla="*/ 2736950 w 5049473"/>
              <a:gd name="connsiteY185" fmla="*/ 453233 h 2603973"/>
              <a:gd name="connsiteX186" fmla="*/ 2725520 w 5049473"/>
              <a:gd name="connsiteY186" fmla="*/ 297023 h 2603973"/>
              <a:gd name="connsiteX187" fmla="*/ 2711006 w 5049473"/>
              <a:gd name="connsiteY187" fmla="*/ 238966 h 2603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Lst>
            <a:rect l="l" t="t" r="r" b="b"/>
            <a:pathLst>
              <a:path w="5049473" h="2603973">
                <a:moveTo>
                  <a:pt x="4779292" y="514738"/>
                </a:moveTo>
                <a:cubicBezTo>
                  <a:pt x="4791387" y="529252"/>
                  <a:pt x="4802575" y="559853"/>
                  <a:pt x="4821292" y="565900"/>
                </a:cubicBezTo>
                <a:cubicBezTo>
                  <a:pt x="4840009" y="571948"/>
                  <a:pt x="4877208" y="554620"/>
                  <a:pt x="4891596" y="551023"/>
                </a:cubicBezTo>
                <a:cubicBezTo>
                  <a:pt x="4896993" y="524039"/>
                  <a:pt x="4903359" y="492452"/>
                  <a:pt x="4895406" y="471195"/>
                </a:cubicBezTo>
                <a:cubicBezTo>
                  <a:pt x="4887453" y="449938"/>
                  <a:pt x="4860108" y="428888"/>
                  <a:pt x="4843880" y="423479"/>
                </a:cubicBezTo>
                <a:cubicBezTo>
                  <a:pt x="4812674" y="424870"/>
                  <a:pt x="4776872" y="410159"/>
                  <a:pt x="4750263" y="427652"/>
                </a:cubicBezTo>
                <a:cubicBezTo>
                  <a:pt x="4723654" y="445145"/>
                  <a:pt x="4691480" y="487311"/>
                  <a:pt x="4684223" y="528435"/>
                </a:cubicBezTo>
                <a:cubicBezTo>
                  <a:pt x="4676966" y="569559"/>
                  <a:pt x="4687247" y="639183"/>
                  <a:pt x="4706720" y="674395"/>
                </a:cubicBezTo>
                <a:cubicBezTo>
                  <a:pt x="4726193" y="709607"/>
                  <a:pt x="4766350" y="731877"/>
                  <a:pt x="4801063" y="739709"/>
                </a:cubicBezTo>
                <a:cubicBezTo>
                  <a:pt x="4835776" y="747541"/>
                  <a:pt x="4855828" y="741109"/>
                  <a:pt x="4915000" y="721385"/>
                </a:cubicBezTo>
                <a:cubicBezTo>
                  <a:pt x="4954521" y="695925"/>
                  <a:pt x="5018172" y="632938"/>
                  <a:pt x="5038190" y="586946"/>
                </a:cubicBezTo>
                <a:cubicBezTo>
                  <a:pt x="5058208" y="540954"/>
                  <a:pt x="5048018" y="490124"/>
                  <a:pt x="5035106" y="445432"/>
                </a:cubicBezTo>
                <a:cubicBezTo>
                  <a:pt x="5022194" y="400740"/>
                  <a:pt x="5009403" y="365301"/>
                  <a:pt x="4960720" y="318795"/>
                </a:cubicBezTo>
                <a:cubicBezTo>
                  <a:pt x="4912037" y="272289"/>
                  <a:pt x="4834990" y="207519"/>
                  <a:pt x="4769676" y="166395"/>
                </a:cubicBezTo>
                <a:cubicBezTo>
                  <a:pt x="4704362" y="125271"/>
                  <a:pt x="4653108" y="98661"/>
                  <a:pt x="4568835" y="72052"/>
                </a:cubicBezTo>
                <a:cubicBezTo>
                  <a:pt x="4484562" y="45443"/>
                  <a:pt x="4368870" y="17155"/>
                  <a:pt x="4264035" y="6738"/>
                </a:cubicBezTo>
                <a:cubicBezTo>
                  <a:pt x="4159200" y="-3679"/>
                  <a:pt x="4030098" y="-1457"/>
                  <a:pt x="3939822" y="9550"/>
                </a:cubicBezTo>
                <a:cubicBezTo>
                  <a:pt x="3849546" y="20557"/>
                  <a:pt x="3787725" y="31881"/>
                  <a:pt x="3722380" y="72778"/>
                </a:cubicBezTo>
                <a:cubicBezTo>
                  <a:pt x="3657036" y="113675"/>
                  <a:pt x="3584479" y="195786"/>
                  <a:pt x="3547755" y="254932"/>
                </a:cubicBezTo>
                <a:cubicBezTo>
                  <a:pt x="3511031" y="314078"/>
                  <a:pt x="3509716" y="376792"/>
                  <a:pt x="3502035" y="427652"/>
                </a:cubicBezTo>
                <a:cubicBezTo>
                  <a:pt x="3494355" y="478513"/>
                  <a:pt x="3492903" y="518971"/>
                  <a:pt x="3501672" y="560095"/>
                </a:cubicBezTo>
                <a:cubicBezTo>
                  <a:pt x="3510441" y="601219"/>
                  <a:pt x="3531910" y="644943"/>
                  <a:pt x="3554649" y="674395"/>
                </a:cubicBezTo>
                <a:cubicBezTo>
                  <a:pt x="3577388" y="703847"/>
                  <a:pt x="3604481" y="722655"/>
                  <a:pt x="3638106" y="736806"/>
                </a:cubicBezTo>
                <a:cubicBezTo>
                  <a:pt x="3671731" y="750957"/>
                  <a:pt x="3714971" y="757610"/>
                  <a:pt x="3756397" y="759303"/>
                </a:cubicBezTo>
                <a:cubicBezTo>
                  <a:pt x="3797823" y="760996"/>
                  <a:pt x="3849289" y="762569"/>
                  <a:pt x="3886663" y="746966"/>
                </a:cubicBezTo>
                <a:cubicBezTo>
                  <a:pt x="3924037" y="731363"/>
                  <a:pt x="3961714" y="692840"/>
                  <a:pt x="3980643" y="665686"/>
                </a:cubicBezTo>
                <a:cubicBezTo>
                  <a:pt x="3999572" y="638532"/>
                  <a:pt x="4006436" y="613797"/>
                  <a:pt x="4000237" y="584043"/>
                </a:cubicBezTo>
                <a:cubicBezTo>
                  <a:pt x="3994038" y="554289"/>
                  <a:pt x="3965705" y="508629"/>
                  <a:pt x="3943450" y="487160"/>
                </a:cubicBezTo>
                <a:cubicBezTo>
                  <a:pt x="3921195" y="465691"/>
                  <a:pt x="3890428" y="458646"/>
                  <a:pt x="3866706" y="455229"/>
                </a:cubicBezTo>
                <a:cubicBezTo>
                  <a:pt x="3842984" y="451812"/>
                  <a:pt x="3818356" y="453112"/>
                  <a:pt x="3801120" y="466659"/>
                </a:cubicBezTo>
                <a:cubicBezTo>
                  <a:pt x="3783884" y="480206"/>
                  <a:pt x="3768478" y="508645"/>
                  <a:pt x="3763292" y="536509"/>
                </a:cubicBezTo>
                <a:cubicBezTo>
                  <a:pt x="3758106" y="564373"/>
                  <a:pt x="3779228" y="635962"/>
                  <a:pt x="3770005" y="633845"/>
                </a:cubicBezTo>
                <a:cubicBezTo>
                  <a:pt x="3760782" y="631728"/>
                  <a:pt x="3698129" y="578615"/>
                  <a:pt x="3681286" y="546669"/>
                </a:cubicBezTo>
                <a:cubicBezTo>
                  <a:pt x="3664443" y="514723"/>
                  <a:pt x="3661783" y="474279"/>
                  <a:pt x="3668949" y="442166"/>
                </a:cubicBezTo>
                <a:cubicBezTo>
                  <a:pt x="3676115" y="410053"/>
                  <a:pt x="3697872" y="374675"/>
                  <a:pt x="3724285" y="353992"/>
                </a:cubicBezTo>
                <a:cubicBezTo>
                  <a:pt x="3750698" y="333309"/>
                  <a:pt x="3788269" y="320307"/>
                  <a:pt x="3827427" y="318069"/>
                </a:cubicBezTo>
                <a:cubicBezTo>
                  <a:pt x="3866585" y="315831"/>
                  <a:pt x="3914286" y="312626"/>
                  <a:pt x="3959235" y="340566"/>
                </a:cubicBezTo>
                <a:cubicBezTo>
                  <a:pt x="4004184" y="368506"/>
                  <a:pt x="4071660" y="437872"/>
                  <a:pt x="4097120" y="485709"/>
                </a:cubicBezTo>
                <a:cubicBezTo>
                  <a:pt x="4122580" y="533546"/>
                  <a:pt x="4118045" y="579205"/>
                  <a:pt x="4111997" y="627586"/>
                </a:cubicBezTo>
                <a:cubicBezTo>
                  <a:pt x="4105949" y="675967"/>
                  <a:pt x="4088352" y="737593"/>
                  <a:pt x="4060835" y="775995"/>
                </a:cubicBezTo>
                <a:cubicBezTo>
                  <a:pt x="4033318" y="814397"/>
                  <a:pt x="3993660" y="838587"/>
                  <a:pt x="3946897" y="858000"/>
                </a:cubicBezTo>
                <a:cubicBezTo>
                  <a:pt x="3900134" y="877413"/>
                  <a:pt x="3799103" y="886190"/>
                  <a:pt x="3780255" y="892472"/>
                </a:cubicBezTo>
                <a:cubicBezTo>
                  <a:pt x="3688331" y="887634"/>
                  <a:pt x="3638454" y="901438"/>
                  <a:pt x="3567349" y="870338"/>
                </a:cubicBezTo>
                <a:cubicBezTo>
                  <a:pt x="3496244" y="839238"/>
                  <a:pt x="3416642" y="785943"/>
                  <a:pt x="3353626" y="705873"/>
                </a:cubicBezTo>
                <a:cubicBezTo>
                  <a:pt x="3290610" y="625803"/>
                  <a:pt x="3245918" y="472329"/>
                  <a:pt x="3189252" y="389915"/>
                </a:cubicBezTo>
                <a:cubicBezTo>
                  <a:pt x="3132586" y="307501"/>
                  <a:pt x="3097691" y="264487"/>
                  <a:pt x="3013629" y="211389"/>
                </a:cubicBezTo>
                <a:cubicBezTo>
                  <a:pt x="2929567" y="158291"/>
                  <a:pt x="2807889" y="101806"/>
                  <a:pt x="2684880" y="71326"/>
                </a:cubicBezTo>
                <a:cubicBezTo>
                  <a:pt x="2561871" y="40846"/>
                  <a:pt x="2432150" y="30626"/>
                  <a:pt x="2275577" y="28509"/>
                </a:cubicBezTo>
                <a:cubicBezTo>
                  <a:pt x="2119004" y="26392"/>
                  <a:pt x="1917709" y="40967"/>
                  <a:pt x="1745443" y="58626"/>
                </a:cubicBezTo>
                <a:cubicBezTo>
                  <a:pt x="1617262" y="71766"/>
                  <a:pt x="1405264" y="119888"/>
                  <a:pt x="1275906" y="154783"/>
                </a:cubicBezTo>
                <a:cubicBezTo>
                  <a:pt x="1146548" y="189678"/>
                  <a:pt x="1054745" y="222577"/>
                  <a:pt x="969292" y="267995"/>
                </a:cubicBezTo>
                <a:cubicBezTo>
                  <a:pt x="883839" y="313413"/>
                  <a:pt x="809151" y="387375"/>
                  <a:pt x="763189" y="427289"/>
                </a:cubicBezTo>
                <a:cubicBezTo>
                  <a:pt x="717227" y="467203"/>
                  <a:pt x="709969" y="486858"/>
                  <a:pt x="693520" y="507480"/>
                </a:cubicBezTo>
                <a:cubicBezTo>
                  <a:pt x="677071" y="528102"/>
                  <a:pt x="674168" y="536509"/>
                  <a:pt x="664492" y="551023"/>
                </a:cubicBezTo>
                <a:lnTo>
                  <a:pt x="642720" y="616338"/>
                </a:lnTo>
                <a:cubicBezTo>
                  <a:pt x="643023" y="641859"/>
                  <a:pt x="642237" y="715216"/>
                  <a:pt x="651792" y="747692"/>
                </a:cubicBezTo>
                <a:cubicBezTo>
                  <a:pt x="661347" y="780168"/>
                  <a:pt x="683421" y="798008"/>
                  <a:pt x="700052" y="811192"/>
                </a:cubicBezTo>
                <a:cubicBezTo>
                  <a:pt x="712147" y="808773"/>
                  <a:pt x="738938" y="820808"/>
                  <a:pt x="751577" y="811555"/>
                </a:cubicBezTo>
                <a:cubicBezTo>
                  <a:pt x="764216" y="802302"/>
                  <a:pt x="772725" y="768332"/>
                  <a:pt x="775889" y="755675"/>
                </a:cubicBezTo>
                <a:cubicBezTo>
                  <a:pt x="767191" y="686089"/>
                  <a:pt x="776493" y="703423"/>
                  <a:pt x="764640" y="686006"/>
                </a:cubicBezTo>
                <a:cubicBezTo>
                  <a:pt x="752787" y="668589"/>
                  <a:pt x="737668" y="657885"/>
                  <a:pt x="704769" y="651172"/>
                </a:cubicBezTo>
                <a:cubicBezTo>
                  <a:pt x="671870" y="644459"/>
                  <a:pt x="606616" y="639440"/>
                  <a:pt x="567246" y="645729"/>
                </a:cubicBezTo>
                <a:cubicBezTo>
                  <a:pt x="527876" y="652019"/>
                  <a:pt x="488627" y="669617"/>
                  <a:pt x="468549" y="688909"/>
                </a:cubicBezTo>
                <a:cubicBezTo>
                  <a:pt x="448471" y="708201"/>
                  <a:pt x="452808" y="737359"/>
                  <a:pt x="446777" y="761480"/>
                </a:cubicBezTo>
                <a:cubicBezTo>
                  <a:pt x="447709" y="771734"/>
                  <a:pt x="434126" y="852034"/>
                  <a:pt x="475806" y="855823"/>
                </a:cubicBezTo>
                <a:cubicBezTo>
                  <a:pt x="495229" y="857589"/>
                  <a:pt x="514511" y="850985"/>
                  <a:pt x="533863" y="848566"/>
                </a:cubicBezTo>
                <a:cubicBezTo>
                  <a:pt x="536282" y="841309"/>
                  <a:pt x="541120" y="834445"/>
                  <a:pt x="541120" y="826795"/>
                </a:cubicBezTo>
                <a:cubicBezTo>
                  <a:pt x="541120" y="796748"/>
                  <a:pt x="540952" y="768569"/>
                  <a:pt x="519349" y="746966"/>
                </a:cubicBezTo>
                <a:cubicBezTo>
                  <a:pt x="513182" y="740799"/>
                  <a:pt x="504834" y="737290"/>
                  <a:pt x="497577" y="732452"/>
                </a:cubicBezTo>
                <a:cubicBezTo>
                  <a:pt x="449196" y="734871"/>
                  <a:pt x="393317" y="728823"/>
                  <a:pt x="352435" y="739709"/>
                </a:cubicBezTo>
                <a:cubicBezTo>
                  <a:pt x="311553" y="750595"/>
                  <a:pt x="278896" y="771157"/>
                  <a:pt x="252286" y="797766"/>
                </a:cubicBezTo>
                <a:cubicBezTo>
                  <a:pt x="225676" y="824375"/>
                  <a:pt x="203602" y="860117"/>
                  <a:pt x="192777" y="899366"/>
                </a:cubicBezTo>
                <a:cubicBezTo>
                  <a:pt x="181952" y="938615"/>
                  <a:pt x="183102" y="1003566"/>
                  <a:pt x="187335" y="1033260"/>
                </a:cubicBezTo>
                <a:cubicBezTo>
                  <a:pt x="191568" y="1062954"/>
                  <a:pt x="202211" y="1076864"/>
                  <a:pt x="218177" y="1077529"/>
                </a:cubicBezTo>
                <a:cubicBezTo>
                  <a:pt x="244061" y="1075110"/>
                  <a:pt x="264805" y="1078315"/>
                  <a:pt x="278049" y="1070272"/>
                </a:cubicBezTo>
                <a:cubicBezTo>
                  <a:pt x="291293" y="1062229"/>
                  <a:pt x="300485" y="1046928"/>
                  <a:pt x="297643" y="1029269"/>
                </a:cubicBezTo>
                <a:cubicBezTo>
                  <a:pt x="294801" y="1011610"/>
                  <a:pt x="281920" y="976050"/>
                  <a:pt x="260995" y="964318"/>
                </a:cubicBezTo>
                <a:cubicBezTo>
                  <a:pt x="240070" y="952586"/>
                  <a:pt x="205962" y="956456"/>
                  <a:pt x="172095" y="958875"/>
                </a:cubicBezTo>
                <a:cubicBezTo>
                  <a:pt x="152742" y="968551"/>
                  <a:pt x="128491" y="984033"/>
                  <a:pt x="108957" y="1003143"/>
                </a:cubicBezTo>
                <a:cubicBezTo>
                  <a:pt x="89423" y="1022253"/>
                  <a:pt x="70676" y="1046808"/>
                  <a:pt x="54892" y="1073538"/>
                </a:cubicBezTo>
                <a:cubicBezTo>
                  <a:pt x="39108" y="1100268"/>
                  <a:pt x="19937" y="1130990"/>
                  <a:pt x="14252" y="1163526"/>
                </a:cubicBezTo>
                <a:cubicBezTo>
                  <a:pt x="8567" y="1196062"/>
                  <a:pt x="11591" y="1242629"/>
                  <a:pt x="20783" y="1268755"/>
                </a:cubicBezTo>
                <a:cubicBezTo>
                  <a:pt x="29975" y="1294881"/>
                  <a:pt x="54045" y="1306854"/>
                  <a:pt x="69406" y="1320280"/>
                </a:cubicBezTo>
                <a:cubicBezTo>
                  <a:pt x="84767" y="1333706"/>
                  <a:pt x="98012" y="1344592"/>
                  <a:pt x="112949" y="1349309"/>
                </a:cubicBezTo>
                <a:cubicBezTo>
                  <a:pt x="127886" y="1354026"/>
                  <a:pt x="141675" y="1352937"/>
                  <a:pt x="159032" y="1348583"/>
                </a:cubicBezTo>
                <a:cubicBezTo>
                  <a:pt x="176389" y="1344229"/>
                  <a:pt x="200156" y="1341326"/>
                  <a:pt x="217089" y="1323183"/>
                </a:cubicBezTo>
                <a:cubicBezTo>
                  <a:pt x="214670" y="1303831"/>
                  <a:pt x="215154" y="1263251"/>
                  <a:pt x="199672" y="1249886"/>
                </a:cubicBezTo>
                <a:cubicBezTo>
                  <a:pt x="184190" y="1236521"/>
                  <a:pt x="148327" y="1239726"/>
                  <a:pt x="124197" y="1242992"/>
                </a:cubicBezTo>
                <a:cubicBezTo>
                  <a:pt x="100067" y="1246258"/>
                  <a:pt x="70071" y="1259018"/>
                  <a:pt x="54892" y="1269480"/>
                </a:cubicBezTo>
                <a:cubicBezTo>
                  <a:pt x="39713" y="1279942"/>
                  <a:pt x="39168" y="1296090"/>
                  <a:pt x="33120" y="1305766"/>
                </a:cubicBezTo>
                <a:cubicBezTo>
                  <a:pt x="27072" y="1315442"/>
                  <a:pt x="23444" y="1314112"/>
                  <a:pt x="18606" y="1327538"/>
                </a:cubicBezTo>
                <a:cubicBezTo>
                  <a:pt x="13768" y="1340964"/>
                  <a:pt x="6571" y="1367089"/>
                  <a:pt x="4092" y="1386320"/>
                </a:cubicBezTo>
                <a:cubicBezTo>
                  <a:pt x="1613" y="1405551"/>
                  <a:pt x="-3528" y="1423695"/>
                  <a:pt x="3729" y="1442926"/>
                </a:cubicBezTo>
                <a:cubicBezTo>
                  <a:pt x="10986" y="1462157"/>
                  <a:pt x="33060" y="1487074"/>
                  <a:pt x="47635" y="1501709"/>
                </a:cubicBezTo>
                <a:cubicBezTo>
                  <a:pt x="62210" y="1516344"/>
                  <a:pt x="77933" y="1518522"/>
                  <a:pt x="91177" y="1530738"/>
                </a:cubicBezTo>
                <a:cubicBezTo>
                  <a:pt x="104421" y="1542954"/>
                  <a:pt x="95592" y="1564503"/>
                  <a:pt x="127100" y="1575006"/>
                </a:cubicBezTo>
                <a:cubicBezTo>
                  <a:pt x="140599" y="1588504"/>
                  <a:pt x="154133" y="1589883"/>
                  <a:pt x="171006" y="1588795"/>
                </a:cubicBezTo>
                <a:cubicBezTo>
                  <a:pt x="187879" y="1587707"/>
                  <a:pt x="217391" y="1584864"/>
                  <a:pt x="228337" y="1568475"/>
                </a:cubicBezTo>
                <a:cubicBezTo>
                  <a:pt x="239283" y="1552086"/>
                  <a:pt x="248536" y="1506486"/>
                  <a:pt x="236683" y="1490460"/>
                </a:cubicBezTo>
                <a:cubicBezTo>
                  <a:pt x="224830" y="1474434"/>
                  <a:pt x="179049" y="1469234"/>
                  <a:pt x="157217" y="1472318"/>
                </a:cubicBezTo>
                <a:cubicBezTo>
                  <a:pt x="135385" y="1475402"/>
                  <a:pt x="111740" y="1471471"/>
                  <a:pt x="105692" y="1508966"/>
                </a:cubicBezTo>
                <a:cubicBezTo>
                  <a:pt x="99645" y="1546461"/>
                  <a:pt x="99705" y="1663725"/>
                  <a:pt x="105692" y="1704909"/>
                </a:cubicBezTo>
                <a:cubicBezTo>
                  <a:pt x="111679" y="1746093"/>
                  <a:pt x="129299" y="1739651"/>
                  <a:pt x="141615" y="1756072"/>
                </a:cubicBezTo>
                <a:cubicBezTo>
                  <a:pt x="153048" y="1771316"/>
                  <a:pt x="174574" y="1786008"/>
                  <a:pt x="192777" y="1799252"/>
                </a:cubicBezTo>
                <a:cubicBezTo>
                  <a:pt x="210980" y="1812496"/>
                  <a:pt x="223016" y="1830700"/>
                  <a:pt x="250835" y="1835538"/>
                </a:cubicBezTo>
                <a:cubicBezTo>
                  <a:pt x="278654" y="1840376"/>
                  <a:pt x="335804" y="1833663"/>
                  <a:pt x="359692" y="1828280"/>
                </a:cubicBezTo>
                <a:cubicBezTo>
                  <a:pt x="383580" y="1822897"/>
                  <a:pt x="385696" y="1823805"/>
                  <a:pt x="394163" y="1803243"/>
                </a:cubicBezTo>
                <a:cubicBezTo>
                  <a:pt x="402630" y="1782681"/>
                  <a:pt x="415028" y="1723717"/>
                  <a:pt x="410492" y="1704909"/>
                </a:cubicBezTo>
                <a:cubicBezTo>
                  <a:pt x="405956" y="1686101"/>
                  <a:pt x="366949" y="1690395"/>
                  <a:pt x="366949" y="1690395"/>
                </a:cubicBezTo>
                <a:cubicBezTo>
                  <a:pt x="350016" y="1692814"/>
                  <a:pt x="330663" y="1691605"/>
                  <a:pt x="316149" y="1697652"/>
                </a:cubicBezTo>
                <a:cubicBezTo>
                  <a:pt x="301635" y="1703699"/>
                  <a:pt x="288330" y="1710956"/>
                  <a:pt x="279863" y="1726680"/>
                </a:cubicBezTo>
                <a:cubicBezTo>
                  <a:pt x="271396" y="1742404"/>
                  <a:pt x="265954" y="1755467"/>
                  <a:pt x="265349" y="1791995"/>
                </a:cubicBezTo>
                <a:cubicBezTo>
                  <a:pt x="264744" y="1828523"/>
                  <a:pt x="265289" y="1912645"/>
                  <a:pt x="276235" y="1945846"/>
                </a:cubicBezTo>
                <a:cubicBezTo>
                  <a:pt x="287181" y="1979047"/>
                  <a:pt x="307440" y="1980559"/>
                  <a:pt x="331026" y="1991203"/>
                </a:cubicBezTo>
                <a:cubicBezTo>
                  <a:pt x="354612" y="2001847"/>
                  <a:pt x="385152" y="2007834"/>
                  <a:pt x="417749" y="2009709"/>
                </a:cubicBezTo>
                <a:cubicBezTo>
                  <a:pt x="450346" y="2011584"/>
                  <a:pt x="491020" y="2009944"/>
                  <a:pt x="526606" y="2002452"/>
                </a:cubicBezTo>
                <a:cubicBezTo>
                  <a:pt x="538442" y="1999960"/>
                  <a:pt x="545726" y="1987616"/>
                  <a:pt x="555635" y="1980680"/>
                </a:cubicBezTo>
                <a:cubicBezTo>
                  <a:pt x="569925" y="1970677"/>
                  <a:pt x="599177" y="1951652"/>
                  <a:pt x="599177" y="1951652"/>
                </a:cubicBezTo>
                <a:cubicBezTo>
                  <a:pt x="608853" y="1937138"/>
                  <a:pt x="631990" y="1925138"/>
                  <a:pt x="628206" y="1908109"/>
                </a:cubicBezTo>
                <a:cubicBezTo>
                  <a:pt x="623368" y="1886338"/>
                  <a:pt x="621698" y="1863611"/>
                  <a:pt x="613692" y="1842795"/>
                </a:cubicBezTo>
                <a:cubicBezTo>
                  <a:pt x="606480" y="1824043"/>
                  <a:pt x="584421" y="1805179"/>
                  <a:pt x="570149" y="1799252"/>
                </a:cubicBezTo>
                <a:cubicBezTo>
                  <a:pt x="555877" y="1793325"/>
                  <a:pt x="535314" y="1809654"/>
                  <a:pt x="528057" y="1807235"/>
                </a:cubicBezTo>
                <a:cubicBezTo>
                  <a:pt x="513240" y="1824894"/>
                  <a:pt x="476653" y="1872670"/>
                  <a:pt x="481249" y="1905206"/>
                </a:cubicBezTo>
                <a:cubicBezTo>
                  <a:pt x="485845" y="1937742"/>
                  <a:pt x="540818" y="1982616"/>
                  <a:pt x="555635" y="2002452"/>
                </a:cubicBezTo>
                <a:cubicBezTo>
                  <a:pt x="570452" y="2022288"/>
                  <a:pt x="545959" y="2012128"/>
                  <a:pt x="570149" y="2024223"/>
                </a:cubicBezTo>
                <a:cubicBezTo>
                  <a:pt x="594339" y="2036318"/>
                  <a:pt x="634253" y="2053252"/>
                  <a:pt x="700777" y="2075023"/>
                </a:cubicBezTo>
                <a:cubicBezTo>
                  <a:pt x="767301" y="2096794"/>
                  <a:pt x="906397" y="2143966"/>
                  <a:pt x="969292" y="2154852"/>
                </a:cubicBezTo>
                <a:cubicBezTo>
                  <a:pt x="1032187" y="2165738"/>
                  <a:pt x="1062244" y="2169442"/>
                  <a:pt x="1110534" y="2153673"/>
                </a:cubicBezTo>
                <a:cubicBezTo>
                  <a:pt x="1158824" y="2137904"/>
                  <a:pt x="1222203" y="2093756"/>
                  <a:pt x="1259033" y="2060237"/>
                </a:cubicBezTo>
                <a:cubicBezTo>
                  <a:pt x="1295863" y="2026718"/>
                  <a:pt x="1324642" y="1992395"/>
                  <a:pt x="1331514" y="1952559"/>
                </a:cubicBezTo>
                <a:cubicBezTo>
                  <a:pt x="1324630" y="1842412"/>
                  <a:pt x="1310090" y="1861950"/>
                  <a:pt x="1291418" y="1838440"/>
                </a:cubicBezTo>
                <a:cubicBezTo>
                  <a:pt x="1272746" y="1814930"/>
                  <a:pt x="1226739" y="1813917"/>
                  <a:pt x="1219482" y="1811498"/>
                </a:cubicBezTo>
                <a:cubicBezTo>
                  <a:pt x="1197711" y="1815127"/>
                  <a:pt x="1165538" y="1817380"/>
                  <a:pt x="1146820" y="1832272"/>
                </a:cubicBezTo>
                <a:cubicBezTo>
                  <a:pt x="1128103" y="1847164"/>
                  <a:pt x="1111063" y="1871279"/>
                  <a:pt x="1107177" y="1900852"/>
                </a:cubicBezTo>
                <a:cubicBezTo>
                  <a:pt x="1103291" y="1930425"/>
                  <a:pt x="1138020" y="1992776"/>
                  <a:pt x="1123506" y="2009709"/>
                </a:cubicBezTo>
                <a:cubicBezTo>
                  <a:pt x="1108992" y="2026642"/>
                  <a:pt x="1036753" y="2003238"/>
                  <a:pt x="1016282" y="1975782"/>
                </a:cubicBezTo>
                <a:cubicBezTo>
                  <a:pt x="995811" y="1948326"/>
                  <a:pt x="985288" y="1888046"/>
                  <a:pt x="1000679" y="1844972"/>
                </a:cubicBezTo>
                <a:cubicBezTo>
                  <a:pt x="1016070" y="1801898"/>
                  <a:pt x="1066296" y="1734270"/>
                  <a:pt x="1108629" y="1717337"/>
                </a:cubicBezTo>
                <a:cubicBezTo>
                  <a:pt x="1150962" y="1700404"/>
                  <a:pt x="1192086" y="1699723"/>
                  <a:pt x="1230549" y="1697652"/>
                </a:cubicBezTo>
                <a:cubicBezTo>
                  <a:pt x="1269012" y="1695581"/>
                  <a:pt x="1306749" y="1696442"/>
                  <a:pt x="1339406" y="1704909"/>
                </a:cubicBezTo>
                <a:cubicBezTo>
                  <a:pt x="1372063" y="1713376"/>
                  <a:pt x="1399278" y="1722810"/>
                  <a:pt x="1426492" y="1748452"/>
                </a:cubicBezTo>
                <a:cubicBezTo>
                  <a:pt x="1453706" y="1774094"/>
                  <a:pt x="1489871" y="1820781"/>
                  <a:pt x="1502692" y="1858760"/>
                </a:cubicBezTo>
                <a:cubicBezTo>
                  <a:pt x="1515513" y="1896739"/>
                  <a:pt x="1509888" y="1943850"/>
                  <a:pt x="1503417" y="1976326"/>
                </a:cubicBezTo>
                <a:cubicBezTo>
                  <a:pt x="1496946" y="2008802"/>
                  <a:pt x="1471123" y="2043939"/>
                  <a:pt x="1463866" y="2053615"/>
                </a:cubicBezTo>
                <a:cubicBezTo>
                  <a:pt x="1446147" y="2087058"/>
                  <a:pt x="1424435" y="2120683"/>
                  <a:pt x="1408530" y="2161746"/>
                </a:cubicBezTo>
                <a:cubicBezTo>
                  <a:pt x="1392625" y="2202809"/>
                  <a:pt x="1389299" y="2221739"/>
                  <a:pt x="1393200" y="2292375"/>
                </a:cubicBezTo>
                <a:cubicBezTo>
                  <a:pt x="1402816" y="2347771"/>
                  <a:pt x="1416075" y="2383255"/>
                  <a:pt x="1460510" y="2419828"/>
                </a:cubicBezTo>
                <a:cubicBezTo>
                  <a:pt x="1504945" y="2456401"/>
                  <a:pt x="1591169" y="2506128"/>
                  <a:pt x="1659809" y="2511813"/>
                </a:cubicBezTo>
                <a:cubicBezTo>
                  <a:pt x="1728449" y="2517498"/>
                  <a:pt x="1814204" y="2494819"/>
                  <a:pt x="1872352" y="2453937"/>
                </a:cubicBezTo>
                <a:cubicBezTo>
                  <a:pt x="1929472" y="2408928"/>
                  <a:pt x="1960693" y="2360516"/>
                  <a:pt x="1989192" y="2304621"/>
                </a:cubicBezTo>
                <a:cubicBezTo>
                  <a:pt x="2017691" y="2248726"/>
                  <a:pt x="2024465" y="2170258"/>
                  <a:pt x="2043349" y="2118566"/>
                </a:cubicBezTo>
                <a:cubicBezTo>
                  <a:pt x="2062233" y="2066874"/>
                  <a:pt x="2072801" y="2033234"/>
                  <a:pt x="2102495" y="1994469"/>
                </a:cubicBezTo>
                <a:cubicBezTo>
                  <a:pt x="2132189" y="1955704"/>
                  <a:pt x="2175732" y="1905207"/>
                  <a:pt x="2221512" y="1885975"/>
                </a:cubicBezTo>
                <a:cubicBezTo>
                  <a:pt x="2257132" y="1871763"/>
                  <a:pt x="2303789" y="1873305"/>
                  <a:pt x="2333362" y="1873365"/>
                </a:cubicBezTo>
                <a:cubicBezTo>
                  <a:pt x="2340619" y="1875784"/>
                  <a:pt x="2398632" y="1884221"/>
                  <a:pt x="2431334" y="1907293"/>
                </a:cubicBezTo>
                <a:cubicBezTo>
                  <a:pt x="2464036" y="1930365"/>
                  <a:pt x="2508501" y="1969976"/>
                  <a:pt x="2529577" y="2011795"/>
                </a:cubicBezTo>
                <a:cubicBezTo>
                  <a:pt x="2550653" y="2053614"/>
                  <a:pt x="2566620" y="2114045"/>
                  <a:pt x="2557790" y="2158208"/>
                </a:cubicBezTo>
                <a:cubicBezTo>
                  <a:pt x="2548960" y="2202371"/>
                  <a:pt x="2514216" y="2255666"/>
                  <a:pt x="2476600" y="2276772"/>
                </a:cubicBezTo>
                <a:cubicBezTo>
                  <a:pt x="2438984" y="2297878"/>
                  <a:pt x="2339636" y="2306450"/>
                  <a:pt x="2332092" y="2284845"/>
                </a:cubicBezTo>
                <a:cubicBezTo>
                  <a:pt x="2324548" y="2263240"/>
                  <a:pt x="2419874" y="2212228"/>
                  <a:pt x="2431334" y="2147141"/>
                </a:cubicBezTo>
                <a:cubicBezTo>
                  <a:pt x="2433269" y="2089674"/>
                  <a:pt x="2405858" y="2072921"/>
                  <a:pt x="2379899" y="2052435"/>
                </a:cubicBezTo>
                <a:cubicBezTo>
                  <a:pt x="2353940" y="2031949"/>
                  <a:pt x="2311303" y="2011931"/>
                  <a:pt x="2275577" y="2024223"/>
                </a:cubicBezTo>
                <a:cubicBezTo>
                  <a:pt x="2239851" y="2036515"/>
                  <a:pt x="2189731" y="2070548"/>
                  <a:pt x="2165541" y="2126186"/>
                </a:cubicBezTo>
                <a:cubicBezTo>
                  <a:pt x="2141351" y="2181824"/>
                  <a:pt x="2123148" y="2300433"/>
                  <a:pt x="2130435" y="2358052"/>
                </a:cubicBezTo>
                <a:cubicBezTo>
                  <a:pt x="2137722" y="2415671"/>
                  <a:pt x="2167975" y="2437533"/>
                  <a:pt x="2209265" y="2471898"/>
                </a:cubicBezTo>
                <a:cubicBezTo>
                  <a:pt x="2250555" y="2506263"/>
                  <a:pt x="2318243" y="2543638"/>
                  <a:pt x="2378175" y="2564245"/>
                </a:cubicBezTo>
                <a:cubicBezTo>
                  <a:pt x="2438107" y="2584852"/>
                  <a:pt x="2532738" y="2620231"/>
                  <a:pt x="2568857" y="2595542"/>
                </a:cubicBezTo>
                <a:cubicBezTo>
                  <a:pt x="2604976" y="2570853"/>
                  <a:pt x="2557896" y="2438757"/>
                  <a:pt x="2594892" y="2416109"/>
                </a:cubicBezTo>
                <a:cubicBezTo>
                  <a:pt x="2631888" y="2393461"/>
                  <a:pt x="2762048" y="2483646"/>
                  <a:pt x="2790835" y="2459652"/>
                </a:cubicBezTo>
                <a:cubicBezTo>
                  <a:pt x="2819622" y="2435658"/>
                  <a:pt x="2736044" y="2300614"/>
                  <a:pt x="2767612" y="2272145"/>
                </a:cubicBezTo>
                <a:cubicBezTo>
                  <a:pt x="2799180" y="2243676"/>
                  <a:pt x="2955436" y="2322265"/>
                  <a:pt x="2980246" y="2288837"/>
                </a:cubicBezTo>
                <a:cubicBezTo>
                  <a:pt x="3005056" y="2255409"/>
                  <a:pt x="2888776" y="2112050"/>
                  <a:pt x="2916474" y="2071576"/>
                </a:cubicBezTo>
                <a:cubicBezTo>
                  <a:pt x="2944172" y="2031102"/>
                  <a:pt x="3128670" y="2082916"/>
                  <a:pt x="3146435" y="2045995"/>
                </a:cubicBezTo>
                <a:cubicBezTo>
                  <a:pt x="3164200" y="2009074"/>
                  <a:pt x="3005586" y="1885521"/>
                  <a:pt x="3023063" y="1850052"/>
                </a:cubicBezTo>
                <a:cubicBezTo>
                  <a:pt x="3040540" y="1814583"/>
                  <a:pt x="3239961" y="1865836"/>
                  <a:pt x="3251300" y="1833179"/>
                </a:cubicBezTo>
                <a:cubicBezTo>
                  <a:pt x="3262639" y="1800522"/>
                  <a:pt x="3083177" y="1697259"/>
                  <a:pt x="3091099" y="1654109"/>
                </a:cubicBezTo>
                <a:cubicBezTo>
                  <a:pt x="3099021" y="1610959"/>
                  <a:pt x="3267841" y="1591213"/>
                  <a:pt x="3298835" y="1574280"/>
                </a:cubicBezTo>
                <a:cubicBezTo>
                  <a:pt x="3303552" y="1536467"/>
                  <a:pt x="3116983" y="1478033"/>
                  <a:pt x="3119402" y="1427233"/>
                </a:cubicBezTo>
                <a:cubicBezTo>
                  <a:pt x="3121821" y="1376433"/>
                  <a:pt x="3316917" y="1310785"/>
                  <a:pt x="3313349" y="1269480"/>
                </a:cubicBezTo>
                <a:cubicBezTo>
                  <a:pt x="3309781" y="1228175"/>
                  <a:pt x="3107669" y="1224153"/>
                  <a:pt x="3097993" y="1179401"/>
                </a:cubicBezTo>
                <a:cubicBezTo>
                  <a:pt x="3088317" y="1134649"/>
                  <a:pt x="3266903" y="1042543"/>
                  <a:pt x="3255292" y="1000966"/>
                </a:cubicBezTo>
                <a:cubicBezTo>
                  <a:pt x="3243681" y="959389"/>
                  <a:pt x="3048887" y="978318"/>
                  <a:pt x="3028325" y="929937"/>
                </a:cubicBezTo>
                <a:cubicBezTo>
                  <a:pt x="3007763" y="881556"/>
                  <a:pt x="3154568" y="756899"/>
                  <a:pt x="3131920" y="710680"/>
                </a:cubicBezTo>
                <a:cubicBezTo>
                  <a:pt x="3109272" y="664461"/>
                  <a:pt x="2918334" y="692613"/>
                  <a:pt x="2892435" y="652623"/>
                </a:cubicBezTo>
                <a:cubicBezTo>
                  <a:pt x="2866536" y="612633"/>
                  <a:pt x="3002441" y="503973"/>
                  <a:pt x="2976527" y="470741"/>
                </a:cubicBezTo>
                <a:cubicBezTo>
                  <a:pt x="2950613" y="437509"/>
                  <a:pt x="2778784" y="482186"/>
                  <a:pt x="2736950" y="453233"/>
                </a:cubicBezTo>
                <a:cubicBezTo>
                  <a:pt x="2695116" y="424280"/>
                  <a:pt x="2729844" y="332734"/>
                  <a:pt x="2725520" y="297023"/>
                </a:cubicBezTo>
                <a:cubicBezTo>
                  <a:pt x="2721196" y="261312"/>
                  <a:pt x="2716848" y="246269"/>
                  <a:pt x="2711006" y="238966"/>
                </a:cubicBezTo>
              </a:path>
            </a:pathLst>
          </a:custGeom>
          <a:noFill/>
          <a:ln w="38100" cap="flat" cmpd="sng">
            <a:solidFill>
              <a:schemeClr val="accent1">
                <a:shade val="50000"/>
                <a:alpha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p:cNvSpPr>
            <a:spLocks noGrp="1"/>
          </p:cNvSpPr>
          <p:nvPr>
            <p:ph type="sldNum" sz="quarter" idx="4"/>
          </p:nvPr>
        </p:nvSpPr>
        <p:spPr/>
        <p:txBody>
          <a:bodyPr/>
          <a:lstStyle/>
          <a:p>
            <a:fld id="{8E2CDA97-BFD5-45CA-9A96-1AD5B5B2566F}" type="slidenum">
              <a:rPr lang="en-US" smtClean="0"/>
              <a:pPr/>
              <a:t>5</a:t>
            </a:fld>
            <a:endParaRPr lang="en-US" dirty="0"/>
          </a:p>
        </p:txBody>
      </p:sp>
      <p:grpSp>
        <p:nvGrpSpPr>
          <p:cNvPr id="7" name="Group 6"/>
          <p:cNvGrpSpPr/>
          <p:nvPr/>
        </p:nvGrpSpPr>
        <p:grpSpPr>
          <a:xfrm>
            <a:off x="625434" y="2945080"/>
            <a:ext cx="1032164" cy="962891"/>
            <a:chOff x="658091" y="1932709"/>
            <a:chExt cx="1032164" cy="962891"/>
          </a:xfrm>
        </p:grpSpPr>
        <p:sp>
          <p:nvSpPr>
            <p:cNvPr id="4" name="Oval 3"/>
            <p:cNvSpPr/>
            <p:nvPr/>
          </p:nvSpPr>
          <p:spPr>
            <a:xfrm>
              <a:off x="658091" y="1932709"/>
              <a:ext cx="976745" cy="962891"/>
            </a:xfrm>
            <a:prstGeom prst="ellipse">
              <a:avLst/>
            </a:prstGeom>
            <a:noFill/>
            <a:ln w="38100" cap="flat" cmpd="sng">
              <a:solidFill>
                <a:schemeClr val="accent6">
                  <a:alpha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5" name="TextBox 4"/>
            <p:cNvSpPr txBox="1"/>
            <p:nvPr/>
          </p:nvSpPr>
          <p:spPr>
            <a:xfrm>
              <a:off x="658091" y="2260265"/>
              <a:ext cx="1032164" cy="307777"/>
            </a:xfrm>
            <a:prstGeom prst="rect">
              <a:avLst/>
            </a:prstGeom>
            <a:noFill/>
          </p:spPr>
          <p:txBody>
            <a:bodyPr wrap="square" rtlCol="0">
              <a:spAutoFit/>
            </a:bodyPr>
            <a:lstStyle/>
            <a:p>
              <a:r>
                <a:rPr lang="en-US" b="1" dirty="0">
                  <a:solidFill>
                    <a:schemeClr val="bg1"/>
                  </a:solidFill>
                </a:rPr>
                <a:t>Hardware</a:t>
              </a:r>
            </a:p>
          </p:txBody>
        </p:sp>
      </p:grpSp>
      <p:sp>
        <p:nvSpPr>
          <p:cNvPr id="15" name="Freeform 14"/>
          <p:cNvSpPr/>
          <p:nvPr/>
        </p:nvSpPr>
        <p:spPr>
          <a:xfrm>
            <a:off x="1953597" y="2644227"/>
            <a:ext cx="587228" cy="1690254"/>
          </a:xfrm>
          <a:custGeom>
            <a:avLst/>
            <a:gdLst>
              <a:gd name="connsiteX0" fmla="*/ 0 w 784324"/>
              <a:gd name="connsiteY0" fmla="*/ 0 h 1711036"/>
              <a:gd name="connsiteX1" fmla="*/ 644236 w 784324"/>
              <a:gd name="connsiteY1" fmla="*/ 512618 h 1711036"/>
              <a:gd name="connsiteX2" fmla="*/ 734291 w 784324"/>
              <a:gd name="connsiteY2" fmla="*/ 1087582 h 1711036"/>
              <a:gd name="connsiteX3" fmla="*/ 20782 w 784324"/>
              <a:gd name="connsiteY3" fmla="*/ 1711036 h 1711036"/>
              <a:gd name="connsiteX0" fmla="*/ 0 w 800389"/>
              <a:gd name="connsiteY0" fmla="*/ 0 h 1711036"/>
              <a:gd name="connsiteX1" fmla="*/ 685799 w 800389"/>
              <a:gd name="connsiteY1" fmla="*/ 464128 h 1711036"/>
              <a:gd name="connsiteX2" fmla="*/ 734291 w 800389"/>
              <a:gd name="connsiteY2" fmla="*/ 1087582 h 1711036"/>
              <a:gd name="connsiteX3" fmla="*/ 20782 w 800389"/>
              <a:gd name="connsiteY3" fmla="*/ 1711036 h 1711036"/>
              <a:gd name="connsiteX0" fmla="*/ 0 w 778216"/>
              <a:gd name="connsiteY0" fmla="*/ 0 h 1711036"/>
              <a:gd name="connsiteX1" fmla="*/ 685799 w 778216"/>
              <a:gd name="connsiteY1" fmla="*/ 464128 h 1711036"/>
              <a:gd name="connsiteX2" fmla="*/ 699654 w 778216"/>
              <a:gd name="connsiteY2" fmla="*/ 1156855 h 1711036"/>
              <a:gd name="connsiteX3" fmla="*/ 20782 w 778216"/>
              <a:gd name="connsiteY3" fmla="*/ 1711036 h 1711036"/>
              <a:gd name="connsiteX0" fmla="*/ 0 w 785816"/>
              <a:gd name="connsiteY0" fmla="*/ 0 h 1711036"/>
              <a:gd name="connsiteX1" fmla="*/ 699653 w 785816"/>
              <a:gd name="connsiteY1" fmla="*/ 450273 h 1711036"/>
              <a:gd name="connsiteX2" fmla="*/ 699654 w 785816"/>
              <a:gd name="connsiteY2" fmla="*/ 1156855 h 1711036"/>
              <a:gd name="connsiteX3" fmla="*/ 20782 w 785816"/>
              <a:gd name="connsiteY3" fmla="*/ 1711036 h 1711036"/>
              <a:gd name="connsiteX0" fmla="*/ 0 w 745843"/>
              <a:gd name="connsiteY0" fmla="*/ 0 h 1711036"/>
              <a:gd name="connsiteX1" fmla="*/ 609599 w 745843"/>
              <a:gd name="connsiteY1" fmla="*/ 477982 h 1711036"/>
              <a:gd name="connsiteX2" fmla="*/ 699654 w 745843"/>
              <a:gd name="connsiteY2" fmla="*/ 1156855 h 1711036"/>
              <a:gd name="connsiteX3" fmla="*/ 20782 w 745843"/>
              <a:gd name="connsiteY3" fmla="*/ 1711036 h 1711036"/>
              <a:gd name="connsiteX0" fmla="*/ 0 w 692516"/>
              <a:gd name="connsiteY0" fmla="*/ 0 h 1711036"/>
              <a:gd name="connsiteX1" fmla="*/ 609599 w 692516"/>
              <a:gd name="connsiteY1" fmla="*/ 477982 h 1711036"/>
              <a:gd name="connsiteX2" fmla="*/ 623454 w 692516"/>
              <a:gd name="connsiteY2" fmla="*/ 1177637 h 1711036"/>
              <a:gd name="connsiteX3" fmla="*/ 20782 w 692516"/>
              <a:gd name="connsiteY3" fmla="*/ 1711036 h 1711036"/>
              <a:gd name="connsiteX0" fmla="*/ 20782 w 716045"/>
              <a:gd name="connsiteY0" fmla="*/ 0 h 1690254"/>
              <a:gd name="connsiteX1" fmla="*/ 630381 w 716045"/>
              <a:gd name="connsiteY1" fmla="*/ 477982 h 1690254"/>
              <a:gd name="connsiteX2" fmla="*/ 644236 w 716045"/>
              <a:gd name="connsiteY2" fmla="*/ 1177637 h 1690254"/>
              <a:gd name="connsiteX3" fmla="*/ 0 w 716045"/>
              <a:gd name="connsiteY3" fmla="*/ 1690254 h 1690254"/>
              <a:gd name="connsiteX0" fmla="*/ 20782 w 694574"/>
              <a:gd name="connsiteY0" fmla="*/ 0 h 1690254"/>
              <a:gd name="connsiteX1" fmla="*/ 581890 w 694574"/>
              <a:gd name="connsiteY1" fmla="*/ 484909 h 1690254"/>
              <a:gd name="connsiteX2" fmla="*/ 644236 w 694574"/>
              <a:gd name="connsiteY2" fmla="*/ 1177637 h 1690254"/>
              <a:gd name="connsiteX3" fmla="*/ 0 w 694574"/>
              <a:gd name="connsiteY3" fmla="*/ 1690254 h 1690254"/>
              <a:gd name="connsiteX0" fmla="*/ 20782 w 649473"/>
              <a:gd name="connsiteY0" fmla="*/ 0 h 1690254"/>
              <a:gd name="connsiteX1" fmla="*/ 581890 w 649473"/>
              <a:gd name="connsiteY1" fmla="*/ 484909 h 1690254"/>
              <a:gd name="connsiteX2" fmla="*/ 574963 w 649473"/>
              <a:gd name="connsiteY2" fmla="*/ 1184564 h 1690254"/>
              <a:gd name="connsiteX3" fmla="*/ 0 w 649473"/>
              <a:gd name="connsiteY3" fmla="*/ 1690254 h 1690254"/>
              <a:gd name="connsiteX0" fmla="*/ 20782 w 622537"/>
              <a:gd name="connsiteY0" fmla="*/ 0 h 1690254"/>
              <a:gd name="connsiteX1" fmla="*/ 526472 w 622537"/>
              <a:gd name="connsiteY1" fmla="*/ 484909 h 1690254"/>
              <a:gd name="connsiteX2" fmla="*/ 574963 w 622537"/>
              <a:gd name="connsiteY2" fmla="*/ 1184564 h 1690254"/>
              <a:gd name="connsiteX3" fmla="*/ 0 w 622537"/>
              <a:gd name="connsiteY3" fmla="*/ 1690254 h 1690254"/>
              <a:gd name="connsiteX0" fmla="*/ 20782 w 590988"/>
              <a:gd name="connsiteY0" fmla="*/ 0 h 1690254"/>
              <a:gd name="connsiteX1" fmla="*/ 526472 w 590988"/>
              <a:gd name="connsiteY1" fmla="*/ 484909 h 1690254"/>
              <a:gd name="connsiteX2" fmla="*/ 526472 w 590988"/>
              <a:gd name="connsiteY2" fmla="*/ 1191491 h 1690254"/>
              <a:gd name="connsiteX3" fmla="*/ 0 w 590988"/>
              <a:gd name="connsiteY3" fmla="*/ 1690254 h 1690254"/>
              <a:gd name="connsiteX0" fmla="*/ 20782 w 587228"/>
              <a:gd name="connsiteY0" fmla="*/ 0 h 1690254"/>
              <a:gd name="connsiteX1" fmla="*/ 519544 w 587228"/>
              <a:gd name="connsiteY1" fmla="*/ 464127 h 1690254"/>
              <a:gd name="connsiteX2" fmla="*/ 526472 w 587228"/>
              <a:gd name="connsiteY2" fmla="*/ 1191491 h 1690254"/>
              <a:gd name="connsiteX3" fmla="*/ 0 w 587228"/>
              <a:gd name="connsiteY3" fmla="*/ 1690254 h 1690254"/>
              <a:gd name="connsiteX0" fmla="*/ 20782 w 587228"/>
              <a:gd name="connsiteY0" fmla="*/ 0 h 1690254"/>
              <a:gd name="connsiteX1" fmla="*/ 519544 w 587228"/>
              <a:gd name="connsiteY1" fmla="*/ 464127 h 1690254"/>
              <a:gd name="connsiteX2" fmla="*/ 526472 w 587228"/>
              <a:gd name="connsiteY2" fmla="*/ 1191491 h 1690254"/>
              <a:gd name="connsiteX3" fmla="*/ 0 w 587228"/>
              <a:gd name="connsiteY3" fmla="*/ 1690254 h 1690254"/>
            </a:gdLst>
            <a:ahLst/>
            <a:cxnLst>
              <a:cxn ang="0">
                <a:pos x="connsiteX0" y="connsiteY0"/>
              </a:cxn>
              <a:cxn ang="0">
                <a:pos x="connsiteX1" y="connsiteY1"/>
              </a:cxn>
              <a:cxn ang="0">
                <a:pos x="connsiteX2" y="connsiteY2"/>
              </a:cxn>
              <a:cxn ang="0">
                <a:pos x="connsiteX3" y="connsiteY3"/>
              </a:cxn>
            </a:cxnLst>
            <a:rect l="l" t="t" r="r" b="b"/>
            <a:pathLst>
              <a:path w="587228" h="1690254">
                <a:moveTo>
                  <a:pt x="20782" y="0"/>
                </a:moveTo>
                <a:cubicBezTo>
                  <a:pt x="281709" y="165677"/>
                  <a:pt x="435262" y="265545"/>
                  <a:pt x="519544" y="464127"/>
                </a:cubicBezTo>
                <a:cubicBezTo>
                  <a:pt x="603826" y="662709"/>
                  <a:pt x="613063" y="987137"/>
                  <a:pt x="526472" y="1191491"/>
                </a:cubicBezTo>
                <a:cubicBezTo>
                  <a:pt x="439881" y="1395845"/>
                  <a:pt x="304800" y="1478395"/>
                  <a:pt x="0" y="1690254"/>
                </a:cubicBezTo>
              </a:path>
            </a:pathLst>
          </a:custGeom>
          <a:noFill/>
          <a:ln w="38100" cap="flat" cmpd="sng">
            <a:solidFill>
              <a:schemeClr val="accent6">
                <a:alpha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1508661" y="3057192"/>
            <a:ext cx="1032164" cy="738664"/>
          </a:xfrm>
          <a:prstGeom prst="rect">
            <a:avLst/>
          </a:prstGeom>
          <a:noFill/>
        </p:spPr>
        <p:txBody>
          <a:bodyPr wrap="square" rtlCol="0">
            <a:spAutoFit/>
          </a:bodyPr>
          <a:lstStyle/>
          <a:p>
            <a:pPr algn="ctr"/>
            <a:r>
              <a:rPr lang="en-US" b="1" dirty="0">
                <a:solidFill>
                  <a:schemeClr val="bg1"/>
                </a:solidFill>
              </a:rPr>
              <a:t>OS</a:t>
            </a:r>
          </a:p>
          <a:p>
            <a:pPr algn="ctr"/>
            <a:r>
              <a:rPr lang="en-US" b="1" dirty="0">
                <a:solidFill>
                  <a:schemeClr val="accent6"/>
                </a:solidFill>
              </a:rPr>
              <a:t>system admin</a:t>
            </a:r>
          </a:p>
        </p:txBody>
      </p:sp>
      <p:sp>
        <p:nvSpPr>
          <p:cNvPr id="17" name="Freeform 16"/>
          <p:cNvSpPr/>
          <p:nvPr/>
        </p:nvSpPr>
        <p:spPr>
          <a:xfrm>
            <a:off x="2906096" y="2443336"/>
            <a:ext cx="570421" cy="2112818"/>
          </a:xfrm>
          <a:custGeom>
            <a:avLst/>
            <a:gdLst>
              <a:gd name="connsiteX0" fmla="*/ 0 w 784324"/>
              <a:gd name="connsiteY0" fmla="*/ 0 h 1711036"/>
              <a:gd name="connsiteX1" fmla="*/ 644236 w 784324"/>
              <a:gd name="connsiteY1" fmla="*/ 512618 h 1711036"/>
              <a:gd name="connsiteX2" fmla="*/ 734291 w 784324"/>
              <a:gd name="connsiteY2" fmla="*/ 1087582 h 1711036"/>
              <a:gd name="connsiteX3" fmla="*/ 20782 w 784324"/>
              <a:gd name="connsiteY3" fmla="*/ 1711036 h 1711036"/>
              <a:gd name="connsiteX0" fmla="*/ 0 w 800389"/>
              <a:gd name="connsiteY0" fmla="*/ 0 h 1711036"/>
              <a:gd name="connsiteX1" fmla="*/ 685799 w 800389"/>
              <a:gd name="connsiteY1" fmla="*/ 464128 h 1711036"/>
              <a:gd name="connsiteX2" fmla="*/ 734291 w 800389"/>
              <a:gd name="connsiteY2" fmla="*/ 1087582 h 1711036"/>
              <a:gd name="connsiteX3" fmla="*/ 20782 w 800389"/>
              <a:gd name="connsiteY3" fmla="*/ 1711036 h 1711036"/>
              <a:gd name="connsiteX0" fmla="*/ 0 w 778216"/>
              <a:gd name="connsiteY0" fmla="*/ 0 h 1711036"/>
              <a:gd name="connsiteX1" fmla="*/ 685799 w 778216"/>
              <a:gd name="connsiteY1" fmla="*/ 464128 h 1711036"/>
              <a:gd name="connsiteX2" fmla="*/ 699654 w 778216"/>
              <a:gd name="connsiteY2" fmla="*/ 1156855 h 1711036"/>
              <a:gd name="connsiteX3" fmla="*/ 20782 w 778216"/>
              <a:gd name="connsiteY3" fmla="*/ 1711036 h 1711036"/>
              <a:gd name="connsiteX0" fmla="*/ 0 w 785816"/>
              <a:gd name="connsiteY0" fmla="*/ 0 h 1711036"/>
              <a:gd name="connsiteX1" fmla="*/ 699653 w 785816"/>
              <a:gd name="connsiteY1" fmla="*/ 450273 h 1711036"/>
              <a:gd name="connsiteX2" fmla="*/ 699654 w 785816"/>
              <a:gd name="connsiteY2" fmla="*/ 1156855 h 1711036"/>
              <a:gd name="connsiteX3" fmla="*/ 20782 w 785816"/>
              <a:gd name="connsiteY3" fmla="*/ 1711036 h 1711036"/>
              <a:gd name="connsiteX0" fmla="*/ 0 w 745843"/>
              <a:gd name="connsiteY0" fmla="*/ 0 h 1711036"/>
              <a:gd name="connsiteX1" fmla="*/ 609599 w 745843"/>
              <a:gd name="connsiteY1" fmla="*/ 477982 h 1711036"/>
              <a:gd name="connsiteX2" fmla="*/ 699654 w 745843"/>
              <a:gd name="connsiteY2" fmla="*/ 1156855 h 1711036"/>
              <a:gd name="connsiteX3" fmla="*/ 20782 w 745843"/>
              <a:gd name="connsiteY3" fmla="*/ 1711036 h 1711036"/>
              <a:gd name="connsiteX0" fmla="*/ 0 w 692516"/>
              <a:gd name="connsiteY0" fmla="*/ 0 h 1711036"/>
              <a:gd name="connsiteX1" fmla="*/ 609599 w 692516"/>
              <a:gd name="connsiteY1" fmla="*/ 477982 h 1711036"/>
              <a:gd name="connsiteX2" fmla="*/ 623454 w 692516"/>
              <a:gd name="connsiteY2" fmla="*/ 1177637 h 1711036"/>
              <a:gd name="connsiteX3" fmla="*/ 20782 w 692516"/>
              <a:gd name="connsiteY3" fmla="*/ 1711036 h 1711036"/>
              <a:gd name="connsiteX0" fmla="*/ 20782 w 716045"/>
              <a:gd name="connsiteY0" fmla="*/ 0 h 1690254"/>
              <a:gd name="connsiteX1" fmla="*/ 630381 w 716045"/>
              <a:gd name="connsiteY1" fmla="*/ 477982 h 1690254"/>
              <a:gd name="connsiteX2" fmla="*/ 644236 w 716045"/>
              <a:gd name="connsiteY2" fmla="*/ 1177637 h 1690254"/>
              <a:gd name="connsiteX3" fmla="*/ 0 w 716045"/>
              <a:gd name="connsiteY3" fmla="*/ 1690254 h 1690254"/>
              <a:gd name="connsiteX0" fmla="*/ 20782 w 694574"/>
              <a:gd name="connsiteY0" fmla="*/ 0 h 1690254"/>
              <a:gd name="connsiteX1" fmla="*/ 581890 w 694574"/>
              <a:gd name="connsiteY1" fmla="*/ 484909 h 1690254"/>
              <a:gd name="connsiteX2" fmla="*/ 644236 w 694574"/>
              <a:gd name="connsiteY2" fmla="*/ 1177637 h 1690254"/>
              <a:gd name="connsiteX3" fmla="*/ 0 w 694574"/>
              <a:gd name="connsiteY3" fmla="*/ 1690254 h 1690254"/>
              <a:gd name="connsiteX0" fmla="*/ 20782 w 649473"/>
              <a:gd name="connsiteY0" fmla="*/ 0 h 1690254"/>
              <a:gd name="connsiteX1" fmla="*/ 581890 w 649473"/>
              <a:gd name="connsiteY1" fmla="*/ 484909 h 1690254"/>
              <a:gd name="connsiteX2" fmla="*/ 574963 w 649473"/>
              <a:gd name="connsiteY2" fmla="*/ 1184564 h 1690254"/>
              <a:gd name="connsiteX3" fmla="*/ 0 w 649473"/>
              <a:gd name="connsiteY3" fmla="*/ 1690254 h 1690254"/>
              <a:gd name="connsiteX0" fmla="*/ 20782 w 622537"/>
              <a:gd name="connsiteY0" fmla="*/ 0 h 1690254"/>
              <a:gd name="connsiteX1" fmla="*/ 526472 w 622537"/>
              <a:gd name="connsiteY1" fmla="*/ 484909 h 1690254"/>
              <a:gd name="connsiteX2" fmla="*/ 574963 w 622537"/>
              <a:gd name="connsiteY2" fmla="*/ 1184564 h 1690254"/>
              <a:gd name="connsiteX3" fmla="*/ 0 w 622537"/>
              <a:gd name="connsiteY3" fmla="*/ 1690254 h 1690254"/>
              <a:gd name="connsiteX0" fmla="*/ 20782 w 590988"/>
              <a:gd name="connsiteY0" fmla="*/ 0 h 1690254"/>
              <a:gd name="connsiteX1" fmla="*/ 526472 w 590988"/>
              <a:gd name="connsiteY1" fmla="*/ 484909 h 1690254"/>
              <a:gd name="connsiteX2" fmla="*/ 526472 w 590988"/>
              <a:gd name="connsiteY2" fmla="*/ 1191491 h 1690254"/>
              <a:gd name="connsiteX3" fmla="*/ 0 w 590988"/>
              <a:gd name="connsiteY3" fmla="*/ 1690254 h 1690254"/>
              <a:gd name="connsiteX0" fmla="*/ 20782 w 587228"/>
              <a:gd name="connsiteY0" fmla="*/ 0 h 1690254"/>
              <a:gd name="connsiteX1" fmla="*/ 519544 w 587228"/>
              <a:gd name="connsiteY1" fmla="*/ 464127 h 1690254"/>
              <a:gd name="connsiteX2" fmla="*/ 526472 w 587228"/>
              <a:gd name="connsiteY2" fmla="*/ 1191491 h 1690254"/>
              <a:gd name="connsiteX3" fmla="*/ 0 w 587228"/>
              <a:gd name="connsiteY3" fmla="*/ 1690254 h 1690254"/>
              <a:gd name="connsiteX0" fmla="*/ 20782 w 587228"/>
              <a:gd name="connsiteY0" fmla="*/ 0 h 1690254"/>
              <a:gd name="connsiteX1" fmla="*/ 519544 w 587228"/>
              <a:gd name="connsiteY1" fmla="*/ 464127 h 1690254"/>
              <a:gd name="connsiteX2" fmla="*/ 526472 w 587228"/>
              <a:gd name="connsiteY2" fmla="*/ 1191491 h 1690254"/>
              <a:gd name="connsiteX3" fmla="*/ 0 w 587228"/>
              <a:gd name="connsiteY3" fmla="*/ 1690254 h 1690254"/>
              <a:gd name="connsiteX0" fmla="*/ 55418 w 585192"/>
              <a:gd name="connsiteY0" fmla="*/ 0 h 1842654"/>
              <a:gd name="connsiteX1" fmla="*/ 519544 w 585192"/>
              <a:gd name="connsiteY1" fmla="*/ 616527 h 1842654"/>
              <a:gd name="connsiteX2" fmla="*/ 526472 w 585192"/>
              <a:gd name="connsiteY2" fmla="*/ 1343891 h 1842654"/>
              <a:gd name="connsiteX3" fmla="*/ 0 w 585192"/>
              <a:gd name="connsiteY3" fmla="*/ 1842654 h 1842654"/>
              <a:gd name="connsiteX0" fmla="*/ 41564 w 570421"/>
              <a:gd name="connsiteY0" fmla="*/ 0 h 2022763"/>
              <a:gd name="connsiteX1" fmla="*/ 505690 w 570421"/>
              <a:gd name="connsiteY1" fmla="*/ 616527 h 2022763"/>
              <a:gd name="connsiteX2" fmla="*/ 512618 w 570421"/>
              <a:gd name="connsiteY2" fmla="*/ 1343891 h 2022763"/>
              <a:gd name="connsiteX3" fmla="*/ 0 w 570421"/>
              <a:gd name="connsiteY3" fmla="*/ 2022763 h 2022763"/>
              <a:gd name="connsiteX0" fmla="*/ 41564 w 570421"/>
              <a:gd name="connsiteY0" fmla="*/ 0 h 2064327"/>
              <a:gd name="connsiteX1" fmla="*/ 505690 w 570421"/>
              <a:gd name="connsiteY1" fmla="*/ 616527 h 2064327"/>
              <a:gd name="connsiteX2" fmla="*/ 512618 w 570421"/>
              <a:gd name="connsiteY2" fmla="*/ 1343891 h 2064327"/>
              <a:gd name="connsiteX3" fmla="*/ 0 w 570421"/>
              <a:gd name="connsiteY3" fmla="*/ 2064327 h 2064327"/>
              <a:gd name="connsiteX0" fmla="*/ 41564 w 570421"/>
              <a:gd name="connsiteY0" fmla="*/ 0 h 2112818"/>
              <a:gd name="connsiteX1" fmla="*/ 505690 w 570421"/>
              <a:gd name="connsiteY1" fmla="*/ 665018 h 2112818"/>
              <a:gd name="connsiteX2" fmla="*/ 512618 w 570421"/>
              <a:gd name="connsiteY2" fmla="*/ 1392382 h 2112818"/>
              <a:gd name="connsiteX3" fmla="*/ 0 w 570421"/>
              <a:gd name="connsiteY3" fmla="*/ 2112818 h 2112818"/>
            </a:gdLst>
            <a:ahLst/>
            <a:cxnLst>
              <a:cxn ang="0">
                <a:pos x="connsiteX0" y="connsiteY0"/>
              </a:cxn>
              <a:cxn ang="0">
                <a:pos x="connsiteX1" y="connsiteY1"/>
              </a:cxn>
              <a:cxn ang="0">
                <a:pos x="connsiteX2" y="connsiteY2"/>
              </a:cxn>
              <a:cxn ang="0">
                <a:pos x="connsiteX3" y="connsiteY3"/>
              </a:cxn>
            </a:cxnLst>
            <a:rect l="l" t="t" r="r" b="b"/>
            <a:pathLst>
              <a:path w="570421" h="2112818">
                <a:moveTo>
                  <a:pt x="41564" y="0"/>
                </a:moveTo>
                <a:cubicBezTo>
                  <a:pt x="302491" y="165677"/>
                  <a:pt x="427181" y="432954"/>
                  <a:pt x="505690" y="665018"/>
                </a:cubicBezTo>
                <a:cubicBezTo>
                  <a:pt x="584199" y="897082"/>
                  <a:pt x="596900" y="1151082"/>
                  <a:pt x="512618" y="1392382"/>
                </a:cubicBezTo>
                <a:cubicBezTo>
                  <a:pt x="428336" y="1633682"/>
                  <a:pt x="304800" y="1900959"/>
                  <a:pt x="0" y="2112818"/>
                </a:cubicBezTo>
              </a:path>
            </a:pathLst>
          </a:custGeom>
          <a:noFill/>
          <a:ln w="38100" cap="flat" cmpd="sng">
            <a:solidFill>
              <a:schemeClr val="accent6">
                <a:alpha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2444353" y="3057192"/>
            <a:ext cx="1032164" cy="738664"/>
          </a:xfrm>
          <a:prstGeom prst="rect">
            <a:avLst/>
          </a:prstGeom>
          <a:noFill/>
        </p:spPr>
        <p:txBody>
          <a:bodyPr wrap="square" rtlCol="0">
            <a:spAutoFit/>
          </a:bodyPr>
          <a:lstStyle/>
          <a:p>
            <a:pPr algn="ctr"/>
            <a:r>
              <a:rPr lang="en-US" b="1" dirty="0">
                <a:solidFill>
                  <a:schemeClr val="bg1"/>
                </a:solidFill>
              </a:rPr>
              <a:t>compiler &amp;</a:t>
            </a:r>
          </a:p>
          <a:p>
            <a:pPr algn="ctr"/>
            <a:r>
              <a:rPr lang="en-US" b="1" dirty="0">
                <a:solidFill>
                  <a:schemeClr val="bg1"/>
                </a:solidFill>
              </a:rPr>
              <a:t>editor</a:t>
            </a:r>
          </a:p>
        </p:txBody>
      </p:sp>
      <p:sp>
        <p:nvSpPr>
          <p:cNvPr id="19" name="Freeform 18"/>
          <p:cNvSpPr/>
          <p:nvPr/>
        </p:nvSpPr>
        <p:spPr>
          <a:xfrm>
            <a:off x="4344157" y="2322108"/>
            <a:ext cx="643835" cy="2396837"/>
          </a:xfrm>
          <a:custGeom>
            <a:avLst/>
            <a:gdLst>
              <a:gd name="connsiteX0" fmla="*/ 0 w 784324"/>
              <a:gd name="connsiteY0" fmla="*/ 0 h 1711036"/>
              <a:gd name="connsiteX1" fmla="*/ 644236 w 784324"/>
              <a:gd name="connsiteY1" fmla="*/ 512618 h 1711036"/>
              <a:gd name="connsiteX2" fmla="*/ 734291 w 784324"/>
              <a:gd name="connsiteY2" fmla="*/ 1087582 h 1711036"/>
              <a:gd name="connsiteX3" fmla="*/ 20782 w 784324"/>
              <a:gd name="connsiteY3" fmla="*/ 1711036 h 1711036"/>
              <a:gd name="connsiteX0" fmla="*/ 0 w 800389"/>
              <a:gd name="connsiteY0" fmla="*/ 0 h 1711036"/>
              <a:gd name="connsiteX1" fmla="*/ 685799 w 800389"/>
              <a:gd name="connsiteY1" fmla="*/ 464128 h 1711036"/>
              <a:gd name="connsiteX2" fmla="*/ 734291 w 800389"/>
              <a:gd name="connsiteY2" fmla="*/ 1087582 h 1711036"/>
              <a:gd name="connsiteX3" fmla="*/ 20782 w 800389"/>
              <a:gd name="connsiteY3" fmla="*/ 1711036 h 1711036"/>
              <a:gd name="connsiteX0" fmla="*/ 0 w 778216"/>
              <a:gd name="connsiteY0" fmla="*/ 0 h 1711036"/>
              <a:gd name="connsiteX1" fmla="*/ 685799 w 778216"/>
              <a:gd name="connsiteY1" fmla="*/ 464128 h 1711036"/>
              <a:gd name="connsiteX2" fmla="*/ 699654 w 778216"/>
              <a:gd name="connsiteY2" fmla="*/ 1156855 h 1711036"/>
              <a:gd name="connsiteX3" fmla="*/ 20782 w 778216"/>
              <a:gd name="connsiteY3" fmla="*/ 1711036 h 1711036"/>
              <a:gd name="connsiteX0" fmla="*/ 0 w 785816"/>
              <a:gd name="connsiteY0" fmla="*/ 0 h 1711036"/>
              <a:gd name="connsiteX1" fmla="*/ 699653 w 785816"/>
              <a:gd name="connsiteY1" fmla="*/ 450273 h 1711036"/>
              <a:gd name="connsiteX2" fmla="*/ 699654 w 785816"/>
              <a:gd name="connsiteY2" fmla="*/ 1156855 h 1711036"/>
              <a:gd name="connsiteX3" fmla="*/ 20782 w 785816"/>
              <a:gd name="connsiteY3" fmla="*/ 1711036 h 1711036"/>
              <a:gd name="connsiteX0" fmla="*/ 0 w 745843"/>
              <a:gd name="connsiteY0" fmla="*/ 0 h 1711036"/>
              <a:gd name="connsiteX1" fmla="*/ 609599 w 745843"/>
              <a:gd name="connsiteY1" fmla="*/ 477982 h 1711036"/>
              <a:gd name="connsiteX2" fmla="*/ 699654 w 745843"/>
              <a:gd name="connsiteY2" fmla="*/ 1156855 h 1711036"/>
              <a:gd name="connsiteX3" fmla="*/ 20782 w 745843"/>
              <a:gd name="connsiteY3" fmla="*/ 1711036 h 1711036"/>
              <a:gd name="connsiteX0" fmla="*/ 0 w 692516"/>
              <a:gd name="connsiteY0" fmla="*/ 0 h 1711036"/>
              <a:gd name="connsiteX1" fmla="*/ 609599 w 692516"/>
              <a:gd name="connsiteY1" fmla="*/ 477982 h 1711036"/>
              <a:gd name="connsiteX2" fmla="*/ 623454 w 692516"/>
              <a:gd name="connsiteY2" fmla="*/ 1177637 h 1711036"/>
              <a:gd name="connsiteX3" fmla="*/ 20782 w 692516"/>
              <a:gd name="connsiteY3" fmla="*/ 1711036 h 1711036"/>
              <a:gd name="connsiteX0" fmla="*/ 20782 w 716045"/>
              <a:gd name="connsiteY0" fmla="*/ 0 h 1690254"/>
              <a:gd name="connsiteX1" fmla="*/ 630381 w 716045"/>
              <a:gd name="connsiteY1" fmla="*/ 477982 h 1690254"/>
              <a:gd name="connsiteX2" fmla="*/ 644236 w 716045"/>
              <a:gd name="connsiteY2" fmla="*/ 1177637 h 1690254"/>
              <a:gd name="connsiteX3" fmla="*/ 0 w 716045"/>
              <a:gd name="connsiteY3" fmla="*/ 1690254 h 1690254"/>
              <a:gd name="connsiteX0" fmla="*/ 20782 w 694574"/>
              <a:gd name="connsiteY0" fmla="*/ 0 h 1690254"/>
              <a:gd name="connsiteX1" fmla="*/ 581890 w 694574"/>
              <a:gd name="connsiteY1" fmla="*/ 484909 h 1690254"/>
              <a:gd name="connsiteX2" fmla="*/ 644236 w 694574"/>
              <a:gd name="connsiteY2" fmla="*/ 1177637 h 1690254"/>
              <a:gd name="connsiteX3" fmla="*/ 0 w 694574"/>
              <a:gd name="connsiteY3" fmla="*/ 1690254 h 1690254"/>
              <a:gd name="connsiteX0" fmla="*/ 20782 w 649473"/>
              <a:gd name="connsiteY0" fmla="*/ 0 h 1690254"/>
              <a:gd name="connsiteX1" fmla="*/ 581890 w 649473"/>
              <a:gd name="connsiteY1" fmla="*/ 484909 h 1690254"/>
              <a:gd name="connsiteX2" fmla="*/ 574963 w 649473"/>
              <a:gd name="connsiteY2" fmla="*/ 1184564 h 1690254"/>
              <a:gd name="connsiteX3" fmla="*/ 0 w 649473"/>
              <a:gd name="connsiteY3" fmla="*/ 1690254 h 1690254"/>
              <a:gd name="connsiteX0" fmla="*/ 20782 w 622537"/>
              <a:gd name="connsiteY0" fmla="*/ 0 h 1690254"/>
              <a:gd name="connsiteX1" fmla="*/ 526472 w 622537"/>
              <a:gd name="connsiteY1" fmla="*/ 484909 h 1690254"/>
              <a:gd name="connsiteX2" fmla="*/ 574963 w 622537"/>
              <a:gd name="connsiteY2" fmla="*/ 1184564 h 1690254"/>
              <a:gd name="connsiteX3" fmla="*/ 0 w 622537"/>
              <a:gd name="connsiteY3" fmla="*/ 1690254 h 1690254"/>
              <a:gd name="connsiteX0" fmla="*/ 20782 w 590988"/>
              <a:gd name="connsiteY0" fmla="*/ 0 h 1690254"/>
              <a:gd name="connsiteX1" fmla="*/ 526472 w 590988"/>
              <a:gd name="connsiteY1" fmla="*/ 484909 h 1690254"/>
              <a:gd name="connsiteX2" fmla="*/ 526472 w 590988"/>
              <a:gd name="connsiteY2" fmla="*/ 1191491 h 1690254"/>
              <a:gd name="connsiteX3" fmla="*/ 0 w 590988"/>
              <a:gd name="connsiteY3" fmla="*/ 1690254 h 1690254"/>
              <a:gd name="connsiteX0" fmla="*/ 20782 w 587228"/>
              <a:gd name="connsiteY0" fmla="*/ 0 h 1690254"/>
              <a:gd name="connsiteX1" fmla="*/ 519544 w 587228"/>
              <a:gd name="connsiteY1" fmla="*/ 464127 h 1690254"/>
              <a:gd name="connsiteX2" fmla="*/ 526472 w 587228"/>
              <a:gd name="connsiteY2" fmla="*/ 1191491 h 1690254"/>
              <a:gd name="connsiteX3" fmla="*/ 0 w 587228"/>
              <a:gd name="connsiteY3" fmla="*/ 1690254 h 1690254"/>
              <a:gd name="connsiteX0" fmla="*/ 20782 w 587228"/>
              <a:gd name="connsiteY0" fmla="*/ 0 h 1690254"/>
              <a:gd name="connsiteX1" fmla="*/ 519544 w 587228"/>
              <a:gd name="connsiteY1" fmla="*/ 464127 h 1690254"/>
              <a:gd name="connsiteX2" fmla="*/ 526472 w 587228"/>
              <a:gd name="connsiteY2" fmla="*/ 1191491 h 1690254"/>
              <a:gd name="connsiteX3" fmla="*/ 0 w 587228"/>
              <a:gd name="connsiteY3" fmla="*/ 1690254 h 1690254"/>
              <a:gd name="connsiteX0" fmla="*/ 55418 w 585192"/>
              <a:gd name="connsiteY0" fmla="*/ 0 h 1842654"/>
              <a:gd name="connsiteX1" fmla="*/ 519544 w 585192"/>
              <a:gd name="connsiteY1" fmla="*/ 616527 h 1842654"/>
              <a:gd name="connsiteX2" fmla="*/ 526472 w 585192"/>
              <a:gd name="connsiteY2" fmla="*/ 1343891 h 1842654"/>
              <a:gd name="connsiteX3" fmla="*/ 0 w 585192"/>
              <a:gd name="connsiteY3" fmla="*/ 1842654 h 1842654"/>
              <a:gd name="connsiteX0" fmla="*/ 41564 w 570421"/>
              <a:gd name="connsiteY0" fmla="*/ 0 h 2022763"/>
              <a:gd name="connsiteX1" fmla="*/ 505690 w 570421"/>
              <a:gd name="connsiteY1" fmla="*/ 616527 h 2022763"/>
              <a:gd name="connsiteX2" fmla="*/ 512618 w 570421"/>
              <a:gd name="connsiteY2" fmla="*/ 1343891 h 2022763"/>
              <a:gd name="connsiteX3" fmla="*/ 0 w 570421"/>
              <a:gd name="connsiteY3" fmla="*/ 2022763 h 2022763"/>
              <a:gd name="connsiteX0" fmla="*/ 41564 w 570421"/>
              <a:gd name="connsiteY0" fmla="*/ 0 h 2064327"/>
              <a:gd name="connsiteX1" fmla="*/ 505690 w 570421"/>
              <a:gd name="connsiteY1" fmla="*/ 616527 h 2064327"/>
              <a:gd name="connsiteX2" fmla="*/ 512618 w 570421"/>
              <a:gd name="connsiteY2" fmla="*/ 1343891 h 2064327"/>
              <a:gd name="connsiteX3" fmla="*/ 0 w 570421"/>
              <a:gd name="connsiteY3" fmla="*/ 2064327 h 2064327"/>
              <a:gd name="connsiteX0" fmla="*/ 41564 w 570421"/>
              <a:gd name="connsiteY0" fmla="*/ 0 h 2112818"/>
              <a:gd name="connsiteX1" fmla="*/ 505690 w 570421"/>
              <a:gd name="connsiteY1" fmla="*/ 665018 h 2112818"/>
              <a:gd name="connsiteX2" fmla="*/ 512618 w 570421"/>
              <a:gd name="connsiteY2" fmla="*/ 1392382 h 2112818"/>
              <a:gd name="connsiteX3" fmla="*/ 0 w 570421"/>
              <a:gd name="connsiteY3" fmla="*/ 2112818 h 2112818"/>
              <a:gd name="connsiteX0" fmla="*/ 55418 w 569614"/>
              <a:gd name="connsiteY0" fmla="*/ 0 h 2244437"/>
              <a:gd name="connsiteX1" fmla="*/ 505690 w 569614"/>
              <a:gd name="connsiteY1" fmla="*/ 796637 h 2244437"/>
              <a:gd name="connsiteX2" fmla="*/ 512618 w 569614"/>
              <a:gd name="connsiteY2" fmla="*/ 1524001 h 2244437"/>
              <a:gd name="connsiteX3" fmla="*/ 0 w 569614"/>
              <a:gd name="connsiteY3" fmla="*/ 2244437 h 2244437"/>
              <a:gd name="connsiteX0" fmla="*/ 48491 w 562227"/>
              <a:gd name="connsiteY0" fmla="*/ 0 h 2396837"/>
              <a:gd name="connsiteX1" fmla="*/ 498763 w 562227"/>
              <a:gd name="connsiteY1" fmla="*/ 796637 h 2396837"/>
              <a:gd name="connsiteX2" fmla="*/ 505691 w 562227"/>
              <a:gd name="connsiteY2" fmla="*/ 1524001 h 2396837"/>
              <a:gd name="connsiteX3" fmla="*/ 0 w 562227"/>
              <a:gd name="connsiteY3" fmla="*/ 2396837 h 2396837"/>
              <a:gd name="connsiteX0" fmla="*/ 48491 w 582488"/>
              <a:gd name="connsiteY0" fmla="*/ 0 h 2396837"/>
              <a:gd name="connsiteX1" fmla="*/ 533399 w 582488"/>
              <a:gd name="connsiteY1" fmla="*/ 762001 h 2396837"/>
              <a:gd name="connsiteX2" fmla="*/ 505691 w 582488"/>
              <a:gd name="connsiteY2" fmla="*/ 1524001 h 2396837"/>
              <a:gd name="connsiteX3" fmla="*/ 0 w 582488"/>
              <a:gd name="connsiteY3" fmla="*/ 2396837 h 2396837"/>
              <a:gd name="connsiteX0" fmla="*/ 48491 w 593158"/>
              <a:gd name="connsiteY0" fmla="*/ 0 h 2396837"/>
              <a:gd name="connsiteX1" fmla="*/ 533399 w 593158"/>
              <a:gd name="connsiteY1" fmla="*/ 762001 h 2396837"/>
              <a:gd name="connsiteX2" fmla="*/ 526472 w 593158"/>
              <a:gd name="connsiteY2" fmla="*/ 1558637 h 2396837"/>
              <a:gd name="connsiteX3" fmla="*/ 0 w 593158"/>
              <a:gd name="connsiteY3" fmla="*/ 2396837 h 2396837"/>
              <a:gd name="connsiteX0" fmla="*/ 48491 w 624057"/>
              <a:gd name="connsiteY0" fmla="*/ 0 h 2396837"/>
              <a:gd name="connsiteX1" fmla="*/ 533399 w 624057"/>
              <a:gd name="connsiteY1" fmla="*/ 762001 h 2396837"/>
              <a:gd name="connsiteX2" fmla="*/ 574963 w 624057"/>
              <a:gd name="connsiteY2" fmla="*/ 1572492 h 2396837"/>
              <a:gd name="connsiteX3" fmla="*/ 0 w 624057"/>
              <a:gd name="connsiteY3" fmla="*/ 2396837 h 2396837"/>
              <a:gd name="connsiteX0" fmla="*/ 48491 w 643835"/>
              <a:gd name="connsiteY0" fmla="*/ 0 h 2396837"/>
              <a:gd name="connsiteX1" fmla="*/ 574962 w 643835"/>
              <a:gd name="connsiteY1" fmla="*/ 706583 h 2396837"/>
              <a:gd name="connsiteX2" fmla="*/ 574963 w 643835"/>
              <a:gd name="connsiteY2" fmla="*/ 1572492 h 2396837"/>
              <a:gd name="connsiteX3" fmla="*/ 0 w 643835"/>
              <a:gd name="connsiteY3" fmla="*/ 2396837 h 2396837"/>
            </a:gdLst>
            <a:ahLst/>
            <a:cxnLst>
              <a:cxn ang="0">
                <a:pos x="connsiteX0" y="connsiteY0"/>
              </a:cxn>
              <a:cxn ang="0">
                <a:pos x="connsiteX1" y="connsiteY1"/>
              </a:cxn>
              <a:cxn ang="0">
                <a:pos x="connsiteX2" y="connsiteY2"/>
              </a:cxn>
              <a:cxn ang="0">
                <a:pos x="connsiteX3" y="connsiteY3"/>
              </a:cxn>
            </a:cxnLst>
            <a:rect l="l" t="t" r="r" b="b"/>
            <a:pathLst>
              <a:path w="643835" h="2396837">
                <a:moveTo>
                  <a:pt x="48491" y="0"/>
                </a:moveTo>
                <a:cubicBezTo>
                  <a:pt x="309418" y="165677"/>
                  <a:pt x="487217" y="444501"/>
                  <a:pt x="574962" y="706583"/>
                </a:cubicBezTo>
                <a:cubicBezTo>
                  <a:pt x="662707" y="968665"/>
                  <a:pt x="670790" y="1290783"/>
                  <a:pt x="574963" y="1572492"/>
                </a:cubicBezTo>
                <a:cubicBezTo>
                  <a:pt x="479136" y="1854201"/>
                  <a:pt x="304800" y="2184978"/>
                  <a:pt x="0" y="2396837"/>
                </a:cubicBezTo>
              </a:path>
            </a:pathLst>
          </a:custGeom>
          <a:noFill/>
          <a:ln w="38100" cap="flat" cmpd="sng">
            <a:solidFill>
              <a:schemeClr val="accent6">
                <a:alpha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19"/>
          <p:cNvSpPr/>
          <p:nvPr/>
        </p:nvSpPr>
        <p:spPr>
          <a:xfrm>
            <a:off x="3138841" y="2408700"/>
            <a:ext cx="585192" cy="2223654"/>
          </a:xfrm>
          <a:custGeom>
            <a:avLst/>
            <a:gdLst>
              <a:gd name="connsiteX0" fmla="*/ 0 w 784324"/>
              <a:gd name="connsiteY0" fmla="*/ 0 h 1711036"/>
              <a:gd name="connsiteX1" fmla="*/ 644236 w 784324"/>
              <a:gd name="connsiteY1" fmla="*/ 512618 h 1711036"/>
              <a:gd name="connsiteX2" fmla="*/ 734291 w 784324"/>
              <a:gd name="connsiteY2" fmla="*/ 1087582 h 1711036"/>
              <a:gd name="connsiteX3" fmla="*/ 20782 w 784324"/>
              <a:gd name="connsiteY3" fmla="*/ 1711036 h 1711036"/>
              <a:gd name="connsiteX0" fmla="*/ 0 w 800389"/>
              <a:gd name="connsiteY0" fmla="*/ 0 h 1711036"/>
              <a:gd name="connsiteX1" fmla="*/ 685799 w 800389"/>
              <a:gd name="connsiteY1" fmla="*/ 464128 h 1711036"/>
              <a:gd name="connsiteX2" fmla="*/ 734291 w 800389"/>
              <a:gd name="connsiteY2" fmla="*/ 1087582 h 1711036"/>
              <a:gd name="connsiteX3" fmla="*/ 20782 w 800389"/>
              <a:gd name="connsiteY3" fmla="*/ 1711036 h 1711036"/>
              <a:gd name="connsiteX0" fmla="*/ 0 w 778216"/>
              <a:gd name="connsiteY0" fmla="*/ 0 h 1711036"/>
              <a:gd name="connsiteX1" fmla="*/ 685799 w 778216"/>
              <a:gd name="connsiteY1" fmla="*/ 464128 h 1711036"/>
              <a:gd name="connsiteX2" fmla="*/ 699654 w 778216"/>
              <a:gd name="connsiteY2" fmla="*/ 1156855 h 1711036"/>
              <a:gd name="connsiteX3" fmla="*/ 20782 w 778216"/>
              <a:gd name="connsiteY3" fmla="*/ 1711036 h 1711036"/>
              <a:gd name="connsiteX0" fmla="*/ 0 w 785816"/>
              <a:gd name="connsiteY0" fmla="*/ 0 h 1711036"/>
              <a:gd name="connsiteX1" fmla="*/ 699653 w 785816"/>
              <a:gd name="connsiteY1" fmla="*/ 450273 h 1711036"/>
              <a:gd name="connsiteX2" fmla="*/ 699654 w 785816"/>
              <a:gd name="connsiteY2" fmla="*/ 1156855 h 1711036"/>
              <a:gd name="connsiteX3" fmla="*/ 20782 w 785816"/>
              <a:gd name="connsiteY3" fmla="*/ 1711036 h 1711036"/>
              <a:gd name="connsiteX0" fmla="*/ 0 w 745843"/>
              <a:gd name="connsiteY0" fmla="*/ 0 h 1711036"/>
              <a:gd name="connsiteX1" fmla="*/ 609599 w 745843"/>
              <a:gd name="connsiteY1" fmla="*/ 477982 h 1711036"/>
              <a:gd name="connsiteX2" fmla="*/ 699654 w 745843"/>
              <a:gd name="connsiteY2" fmla="*/ 1156855 h 1711036"/>
              <a:gd name="connsiteX3" fmla="*/ 20782 w 745843"/>
              <a:gd name="connsiteY3" fmla="*/ 1711036 h 1711036"/>
              <a:gd name="connsiteX0" fmla="*/ 0 w 692516"/>
              <a:gd name="connsiteY0" fmla="*/ 0 h 1711036"/>
              <a:gd name="connsiteX1" fmla="*/ 609599 w 692516"/>
              <a:gd name="connsiteY1" fmla="*/ 477982 h 1711036"/>
              <a:gd name="connsiteX2" fmla="*/ 623454 w 692516"/>
              <a:gd name="connsiteY2" fmla="*/ 1177637 h 1711036"/>
              <a:gd name="connsiteX3" fmla="*/ 20782 w 692516"/>
              <a:gd name="connsiteY3" fmla="*/ 1711036 h 1711036"/>
              <a:gd name="connsiteX0" fmla="*/ 20782 w 716045"/>
              <a:gd name="connsiteY0" fmla="*/ 0 h 1690254"/>
              <a:gd name="connsiteX1" fmla="*/ 630381 w 716045"/>
              <a:gd name="connsiteY1" fmla="*/ 477982 h 1690254"/>
              <a:gd name="connsiteX2" fmla="*/ 644236 w 716045"/>
              <a:gd name="connsiteY2" fmla="*/ 1177637 h 1690254"/>
              <a:gd name="connsiteX3" fmla="*/ 0 w 716045"/>
              <a:gd name="connsiteY3" fmla="*/ 1690254 h 1690254"/>
              <a:gd name="connsiteX0" fmla="*/ 20782 w 694574"/>
              <a:gd name="connsiteY0" fmla="*/ 0 h 1690254"/>
              <a:gd name="connsiteX1" fmla="*/ 581890 w 694574"/>
              <a:gd name="connsiteY1" fmla="*/ 484909 h 1690254"/>
              <a:gd name="connsiteX2" fmla="*/ 644236 w 694574"/>
              <a:gd name="connsiteY2" fmla="*/ 1177637 h 1690254"/>
              <a:gd name="connsiteX3" fmla="*/ 0 w 694574"/>
              <a:gd name="connsiteY3" fmla="*/ 1690254 h 1690254"/>
              <a:gd name="connsiteX0" fmla="*/ 20782 w 649473"/>
              <a:gd name="connsiteY0" fmla="*/ 0 h 1690254"/>
              <a:gd name="connsiteX1" fmla="*/ 581890 w 649473"/>
              <a:gd name="connsiteY1" fmla="*/ 484909 h 1690254"/>
              <a:gd name="connsiteX2" fmla="*/ 574963 w 649473"/>
              <a:gd name="connsiteY2" fmla="*/ 1184564 h 1690254"/>
              <a:gd name="connsiteX3" fmla="*/ 0 w 649473"/>
              <a:gd name="connsiteY3" fmla="*/ 1690254 h 1690254"/>
              <a:gd name="connsiteX0" fmla="*/ 20782 w 622537"/>
              <a:gd name="connsiteY0" fmla="*/ 0 h 1690254"/>
              <a:gd name="connsiteX1" fmla="*/ 526472 w 622537"/>
              <a:gd name="connsiteY1" fmla="*/ 484909 h 1690254"/>
              <a:gd name="connsiteX2" fmla="*/ 574963 w 622537"/>
              <a:gd name="connsiteY2" fmla="*/ 1184564 h 1690254"/>
              <a:gd name="connsiteX3" fmla="*/ 0 w 622537"/>
              <a:gd name="connsiteY3" fmla="*/ 1690254 h 1690254"/>
              <a:gd name="connsiteX0" fmla="*/ 20782 w 590988"/>
              <a:gd name="connsiteY0" fmla="*/ 0 h 1690254"/>
              <a:gd name="connsiteX1" fmla="*/ 526472 w 590988"/>
              <a:gd name="connsiteY1" fmla="*/ 484909 h 1690254"/>
              <a:gd name="connsiteX2" fmla="*/ 526472 w 590988"/>
              <a:gd name="connsiteY2" fmla="*/ 1191491 h 1690254"/>
              <a:gd name="connsiteX3" fmla="*/ 0 w 590988"/>
              <a:gd name="connsiteY3" fmla="*/ 1690254 h 1690254"/>
              <a:gd name="connsiteX0" fmla="*/ 20782 w 587228"/>
              <a:gd name="connsiteY0" fmla="*/ 0 h 1690254"/>
              <a:gd name="connsiteX1" fmla="*/ 519544 w 587228"/>
              <a:gd name="connsiteY1" fmla="*/ 464127 h 1690254"/>
              <a:gd name="connsiteX2" fmla="*/ 526472 w 587228"/>
              <a:gd name="connsiteY2" fmla="*/ 1191491 h 1690254"/>
              <a:gd name="connsiteX3" fmla="*/ 0 w 587228"/>
              <a:gd name="connsiteY3" fmla="*/ 1690254 h 1690254"/>
              <a:gd name="connsiteX0" fmla="*/ 20782 w 587228"/>
              <a:gd name="connsiteY0" fmla="*/ 0 h 1690254"/>
              <a:gd name="connsiteX1" fmla="*/ 519544 w 587228"/>
              <a:gd name="connsiteY1" fmla="*/ 464127 h 1690254"/>
              <a:gd name="connsiteX2" fmla="*/ 526472 w 587228"/>
              <a:gd name="connsiteY2" fmla="*/ 1191491 h 1690254"/>
              <a:gd name="connsiteX3" fmla="*/ 0 w 587228"/>
              <a:gd name="connsiteY3" fmla="*/ 1690254 h 1690254"/>
              <a:gd name="connsiteX0" fmla="*/ 55418 w 585192"/>
              <a:gd name="connsiteY0" fmla="*/ 0 h 1842654"/>
              <a:gd name="connsiteX1" fmla="*/ 519544 w 585192"/>
              <a:gd name="connsiteY1" fmla="*/ 616527 h 1842654"/>
              <a:gd name="connsiteX2" fmla="*/ 526472 w 585192"/>
              <a:gd name="connsiteY2" fmla="*/ 1343891 h 1842654"/>
              <a:gd name="connsiteX3" fmla="*/ 0 w 585192"/>
              <a:gd name="connsiteY3" fmla="*/ 1842654 h 1842654"/>
              <a:gd name="connsiteX0" fmla="*/ 41564 w 570421"/>
              <a:gd name="connsiteY0" fmla="*/ 0 h 2022763"/>
              <a:gd name="connsiteX1" fmla="*/ 505690 w 570421"/>
              <a:gd name="connsiteY1" fmla="*/ 616527 h 2022763"/>
              <a:gd name="connsiteX2" fmla="*/ 512618 w 570421"/>
              <a:gd name="connsiteY2" fmla="*/ 1343891 h 2022763"/>
              <a:gd name="connsiteX3" fmla="*/ 0 w 570421"/>
              <a:gd name="connsiteY3" fmla="*/ 2022763 h 2022763"/>
              <a:gd name="connsiteX0" fmla="*/ 41564 w 570421"/>
              <a:gd name="connsiteY0" fmla="*/ 0 h 2064327"/>
              <a:gd name="connsiteX1" fmla="*/ 505690 w 570421"/>
              <a:gd name="connsiteY1" fmla="*/ 616527 h 2064327"/>
              <a:gd name="connsiteX2" fmla="*/ 512618 w 570421"/>
              <a:gd name="connsiteY2" fmla="*/ 1343891 h 2064327"/>
              <a:gd name="connsiteX3" fmla="*/ 0 w 570421"/>
              <a:gd name="connsiteY3" fmla="*/ 2064327 h 2064327"/>
              <a:gd name="connsiteX0" fmla="*/ 41564 w 570421"/>
              <a:gd name="connsiteY0" fmla="*/ 0 h 2112818"/>
              <a:gd name="connsiteX1" fmla="*/ 505690 w 570421"/>
              <a:gd name="connsiteY1" fmla="*/ 665018 h 2112818"/>
              <a:gd name="connsiteX2" fmla="*/ 512618 w 570421"/>
              <a:gd name="connsiteY2" fmla="*/ 1392382 h 2112818"/>
              <a:gd name="connsiteX3" fmla="*/ 0 w 570421"/>
              <a:gd name="connsiteY3" fmla="*/ 2112818 h 2112818"/>
              <a:gd name="connsiteX0" fmla="*/ 55419 w 569614"/>
              <a:gd name="connsiteY0" fmla="*/ 0 h 2147454"/>
              <a:gd name="connsiteX1" fmla="*/ 505690 w 569614"/>
              <a:gd name="connsiteY1" fmla="*/ 699654 h 2147454"/>
              <a:gd name="connsiteX2" fmla="*/ 512618 w 569614"/>
              <a:gd name="connsiteY2" fmla="*/ 1427018 h 2147454"/>
              <a:gd name="connsiteX3" fmla="*/ 0 w 569614"/>
              <a:gd name="connsiteY3" fmla="*/ 2147454 h 2147454"/>
              <a:gd name="connsiteX0" fmla="*/ 55419 w 569614"/>
              <a:gd name="connsiteY0" fmla="*/ 0 h 2223654"/>
              <a:gd name="connsiteX1" fmla="*/ 505690 w 569614"/>
              <a:gd name="connsiteY1" fmla="*/ 699654 h 2223654"/>
              <a:gd name="connsiteX2" fmla="*/ 512618 w 569614"/>
              <a:gd name="connsiteY2" fmla="*/ 1427018 h 2223654"/>
              <a:gd name="connsiteX3" fmla="*/ 0 w 569614"/>
              <a:gd name="connsiteY3" fmla="*/ 2223654 h 2223654"/>
              <a:gd name="connsiteX0" fmla="*/ 55419 w 583035"/>
              <a:gd name="connsiteY0" fmla="*/ 0 h 2223654"/>
              <a:gd name="connsiteX1" fmla="*/ 505690 w 583035"/>
              <a:gd name="connsiteY1" fmla="*/ 699654 h 2223654"/>
              <a:gd name="connsiteX2" fmla="*/ 533400 w 583035"/>
              <a:gd name="connsiteY2" fmla="*/ 1433946 h 2223654"/>
              <a:gd name="connsiteX3" fmla="*/ 0 w 583035"/>
              <a:gd name="connsiteY3" fmla="*/ 2223654 h 2223654"/>
              <a:gd name="connsiteX0" fmla="*/ 55419 w 589487"/>
              <a:gd name="connsiteY0" fmla="*/ 0 h 2223654"/>
              <a:gd name="connsiteX1" fmla="*/ 519545 w 589487"/>
              <a:gd name="connsiteY1" fmla="*/ 644235 h 2223654"/>
              <a:gd name="connsiteX2" fmla="*/ 533400 w 589487"/>
              <a:gd name="connsiteY2" fmla="*/ 1433946 h 2223654"/>
              <a:gd name="connsiteX3" fmla="*/ 0 w 589487"/>
              <a:gd name="connsiteY3" fmla="*/ 2223654 h 2223654"/>
              <a:gd name="connsiteX0" fmla="*/ 55419 w 585192"/>
              <a:gd name="connsiteY0" fmla="*/ 0 h 2223654"/>
              <a:gd name="connsiteX1" fmla="*/ 519545 w 585192"/>
              <a:gd name="connsiteY1" fmla="*/ 644235 h 2223654"/>
              <a:gd name="connsiteX2" fmla="*/ 526472 w 585192"/>
              <a:gd name="connsiteY2" fmla="*/ 1503219 h 2223654"/>
              <a:gd name="connsiteX3" fmla="*/ 0 w 585192"/>
              <a:gd name="connsiteY3" fmla="*/ 2223654 h 2223654"/>
            </a:gdLst>
            <a:ahLst/>
            <a:cxnLst>
              <a:cxn ang="0">
                <a:pos x="connsiteX0" y="connsiteY0"/>
              </a:cxn>
              <a:cxn ang="0">
                <a:pos x="connsiteX1" y="connsiteY1"/>
              </a:cxn>
              <a:cxn ang="0">
                <a:pos x="connsiteX2" y="connsiteY2"/>
              </a:cxn>
              <a:cxn ang="0">
                <a:pos x="connsiteX3" y="connsiteY3"/>
              </a:cxn>
            </a:cxnLst>
            <a:rect l="l" t="t" r="r" b="b"/>
            <a:pathLst>
              <a:path w="585192" h="2223654">
                <a:moveTo>
                  <a:pt x="55419" y="0"/>
                </a:moveTo>
                <a:cubicBezTo>
                  <a:pt x="316346" y="165677"/>
                  <a:pt x="441036" y="393699"/>
                  <a:pt x="519545" y="644235"/>
                </a:cubicBezTo>
                <a:cubicBezTo>
                  <a:pt x="598054" y="894771"/>
                  <a:pt x="613063" y="1239983"/>
                  <a:pt x="526472" y="1503219"/>
                </a:cubicBezTo>
                <a:cubicBezTo>
                  <a:pt x="439881" y="1766455"/>
                  <a:pt x="304800" y="2011795"/>
                  <a:pt x="0" y="2223654"/>
                </a:cubicBezTo>
              </a:path>
            </a:pathLst>
          </a:custGeom>
          <a:noFill/>
          <a:ln w="38100" cap="flat" cmpd="sng">
            <a:solidFill>
              <a:schemeClr val="accent6">
                <a:alpha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p:cNvSpPr txBox="1"/>
          <p:nvPr/>
        </p:nvSpPr>
        <p:spPr>
          <a:xfrm>
            <a:off x="3342234" y="3272636"/>
            <a:ext cx="516082" cy="307776"/>
          </a:xfrm>
          <a:prstGeom prst="rect">
            <a:avLst/>
          </a:prstGeom>
          <a:noFill/>
        </p:spPr>
        <p:txBody>
          <a:bodyPr wrap="square" rtlCol="0">
            <a:spAutoFit/>
          </a:bodyPr>
          <a:lstStyle/>
          <a:p>
            <a:pPr algn="ctr"/>
            <a:r>
              <a:rPr lang="en-SE" b="1" dirty="0">
                <a:solidFill>
                  <a:schemeClr val="bg1"/>
                </a:solidFill>
              </a:rPr>
              <a:t>…</a:t>
            </a:r>
            <a:endParaRPr lang="en-US" b="1" dirty="0">
              <a:solidFill>
                <a:schemeClr val="bg1"/>
              </a:solidFill>
            </a:endParaRPr>
          </a:p>
        </p:txBody>
      </p:sp>
      <p:sp>
        <p:nvSpPr>
          <p:cNvPr id="22" name="TextBox 21"/>
          <p:cNvSpPr txBox="1"/>
          <p:nvPr/>
        </p:nvSpPr>
        <p:spPr>
          <a:xfrm>
            <a:off x="3679909" y="3057192"/>
            <a:ext cx="1261215" cy="954107"/>
          </a:xfrm>
          <a:prstGeom prst="rect">
            <a:avLst/>
          </a:prstGeom>
          <a:noFill/>
        </p:spPr>
        <p:txBody>
          <a:bodyPr wrap="square" rtlCol="0">
            <a:spAutoFit/>
          </a:bodyPr>
          <a:lstStyle/>
          <a:p>
            <a:pPr algn="ctr"/>
            <a:r>
              <a:rPr lang="en-US" b="1" dirty="0">
                <a:solidFill>
                  <a:schemeClr val="bg1"/>
                </a:solidFill>
              </a:rPr>
              <a:t>Application</a:t>
            </a:r>
          </a:p>
          <a:p>
            <a:pPr algn="ctr"/>
            <a:r>
              <a:rPr lang="en-US" b="1" dirty="0">
                <a:solidFill>
                  <a:schemeClr val="accent6"/>
                </a:solidFill>
              </a:rPr>
              <a:t>developer </a:t>
            </a:r>
          </a:p>
          <a:p>
            <a:pPr algn="ctr"/>
            <a:r>
              <a:rPr lang="en-US" b="1" dirty="0">
                <a:solidFill>
                  <a:schemeClr val="accent6"/>
                </a:solidFill>
              </a:rPr>
              <a:t>or</a:t>
            </a:r>
          </a:p>
          <a:p>
            <a:pPr algn="ctr"/>
            <a:r>
              <a:rPr lang="en-US" b="1" dirty="0">
                <a:solidFill>
                  <a:schemeClr val="accent6"/>
                </a:solidFill>
              </a:rPr>
              <a:t>programmer</a:t>
            </a:r>
            <a:r>
              <a:rPr lang="en-US" b="1" dirty="0"/>
              <a:t> </a:t>
            </a:r>
            <a:endParaRPr lang="en-US" b="1" dirty="0">
              <a:solidFill>
                <a:schemeClr val="accent6"/>
              </a:solidFill>
            </a:endParaRPr>
          </a:p>
        </p:txBody>
      </p:sp>
      <p:sp>
        <p:nvSpPr>
          <p:cNvPr id="23" name="Oval 22"/>
          <p:cNvSpPr/>
          <p:nvPr/>
        </p:nvSpPr>
        <p:spPr>
          <a:xfrm>
            <a:off x="5252852" y="2945080"/>
            <a:ext cx="256309" cy="263236"/>
          </a:xfrm>
          <a:prstGeom prst="ellipse">
            <a:avLst/>
          </a:prstGeom>
          <a:noFill/>
          <a:ln w="38100" cap="flat" cmpd="sng">
            <a:solidFill>
              <a:schemeClr val="bg1">
                <a:alpha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Connector 24"/>
          <p:cNvCxnSpPr>
            <a:stCxn id="23" idx="4"/>
          </p:cNvCxnSpPr>
          <p:nvPr/>
        </p:nvCxnSpPr>
        <p:spPr>
          <a:xfrm flipH="1">
            <a:off x="5377543" y="3208316"/>
            <a:ext cx="3464" cy="471055"/>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a:cxnSpLocks/>
          </p:cNvCxnSpPr>
          <p:nvPr/>
        </p:nvCxnSpPr>
        <p:spPr>
          <a:xfrm flipV="1">
            <a:off x="5381006" y="3326080"/>
            <a:ext cx="180242" cy="163274"/>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a:cxnSpLocks/>
          </p:cNvCxnSpPr>
          <p:nvPr/>
        </p:nvCxnSpPr>
        <p:spPr>
          <a:xfrm flipH="1" flipV="1">
            <a:off x="5208593" y="3326080"/>
            <a:ext cx="157661" cy="163274"/>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a:cxnSpLocks/>
          </p:cNvCxnSpPr>
          <p:nvPr/>
        </p:nvCxnSpPr>
        <p:spPr>
          <a:xfrm rot="5400000" flipV="1">
            <a:off x="5363384" y="3674840"/>
            <a:ext cx="180242" cy="163274"/>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a:cxnSpLocks/>
          </p:cNvCxnSpPr>
          <p:nvPr/>
        </p:nvCxnSpPr>
        <p:spPr>
          <a:xfrm rot="5400000" flipH="1" flipV="1">
            <a:off x="5211400" y="3675673"/>
            <a:ext cx="157661" cy="163274"/>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4999894" y="3838392"/>
            <a:ext cx="755298" cy="307777"/>
          </a:xfrm>
          <a:prstGeom prst="rect">
            <a:avLst/>
          </a:prstGeom>
          <a:noFill/>
        </p:spPr>
        <p:txBody>
          <a:bodyPr wrap="square" rtlCol="0">
            <a:spAutoFit/>
          </a:bodyPr>
          <a:lstStyle/>
          <a:p>
            <a:pPr algn="ctr"/>
            <a:r>
              <a:rPr lang="en-US" b="1" dirty="0">
                <a:solidFill>
                  <a:schemeClr val="accent6"/>
                </a:solidFill>
              </a:rPr>
              <a:t>user</a:t>
            </a:r>
          </a:p>
        </p:txBody>
      </p:sp>
      <p:sp>
        <p:nvSpPr>
          <p:cNvPr id="26" name="Title 1">
            <a:extLst>
              <a:ext uri="{FF2B5EF4-FFF2-40B4-BE49-F238E27FC236}">
                <a16:creationId xmlns:a16="http://schemas.microsoft.com/office/drawing/2014/main" id="{8DD52BF7-1D14-4588-9935-E04725DE26AA}"/>
              </a:ext>
            </a:extLst>
          </p:cNvPr>
          <p:cNvSpPr>
            <a:spLocks noGrp="1"/>
          </p:cNvSpPr>
          <p:nvPr>
            <p:ph type="ctrTitle"/>
          </p:nvPr>
        </p:nvSpPr>
        <p:spPr>
          <a:xfrm>
            <a:off x="487514" y="158799"/>
            <a:ext cx="7921700" cy="2193845"/>
          </a:xfrm>
        </p:spPr>
        <p:txBody>
          <a:bodyPr anchor="ctr"/>
          <a:lstStyle/>
          <a:p>
            <a:pPr rtl="1">
              <a:lnSpc>
                <a:spcPct val="150000"/>
              </a:lnSpc>
            </a:pPr>
            <a:r>
              <a:rPr lang="fa-IR" sz="1600" dirty="0" smtClean="0">
                <a:solidFill>
                  <a:schemeClr val="bg1"/>
                </a:solidFill>
                <a:latin typeface="Dana" panose="00000500000000000000" pitchFamily="2" charset="-78"/>
                <a:cs typeface="Dana" panose="00000500000000000000" pitchFamily="2" charset="-78"/>
              </a:rPr>
              <a:t>ما برای رسیدن به چنین درک و دانشی، </a:t>
            </a:r>
            <a:r>
              <a:rPr lang="fa-IR" sz="1600" dirty="0">
                <a:solidFill>
                  <a:schemeClr val="bg1"/>
                </a:solidFill>
                <a:latin typeface="Dana" panose="00000500000000000000" pitchFamily="2" charset="-78"/>
                <a:cs typeface="Dana" panose="00000500000000000000" pitchFamily="2" charset="-78"/>
              </a:rPr>
              <a:t>از طریق ایجاد دید </a:t>
            </a:r>
            <a:r>
              <a:rPr lang="fa-IR" sz="1600" dirty="0" smtClean="0">
                <a:solidFill>
                  <a:schemeClr val="bg1"/>
                </a:solidFill>
                <a:latin typeface="Dana" panose="00000500000000000000" pitchFamily="2" charset="-78"/>
                <a:cs typeface="Dana" panose="00000500000000000000" pitchFamily="2" charset="-78"/>
              </a:rPr>
              <a:t>کلی، </a:t>
            </a:r>
            <a:r>
              <a:rPr lang="fa-IR" sz="1600" dirty="0">
                <a:solidFill>
                  <a:schemeClr val="bg1"/>
                </a:solidFill>
                <a:latin typeface="Dana" panose="00000500000000000000" pitchFamily="2" charset="-78"/>
                <a:cs typeface="Dana" panose="00000500000000000000" pitchFamily="2" charset="-78"/>
              </a:rPr>
              <a:t>می‌توانیم روی طریقه‌ی </a:t>
            </a:r>
            <a:r>
              <a:rPr lang="fa-IR" sz="1600" dirty="0" smtClean="0">
                <a:solidFill>
                  <a:schemeClr val="bg1"/>
                </a:solidFill>
                <a:latin typeface="Dana" panose="00000500000000000000" pitchFamily="2" charset="-78"/>
                <a:cs typeface="Dana" panose="00000500000000000000" pitchFamily="2" charset="-78"/>
              </a:rPr>
              <a:t>کارکرد کامپیوتر‌ها </a:t>
            </a:r>
            <a:r>
              <a:rPr lang="fa-IR" sz="1600" dirty="0">
                <a:solidFill>
                  <a:schemeClr val="bg1"/>
                </a:solidFill>
                <a:latin typeface="Dana" panose="00000500000000000000" pitchFamily="2" charset="-78"/>
                <a:cs typeface="Dana" panose="00000500000000000000" pitchFamily="2" charset="-78"/>
              </a:rPr>
              <a:t>تسلط یابیم.</a:t>
            </a:r>
            <a:br>
              <a:rPr lang="fa-IR" sz="1600" dirty="0">
                <a:solidFill>
                  <a:schemeClr val="bg1"/>
                </a:solidFill>
                <a:latin typeface="Dana" panose="00000500000000000000" pitchFamily="2" charset="-78"/>
                <a:cs typeface="Dana" panose="00000500000000000000" pitchFamily="2" charset="-78"/>
              </a:rPr>
            </a:br>
            <a:r>
              <a:rPr lang="fa-IR" sz="1600" dirty="0">
                <a:solidFill>
                  <a:schemeClr val="bg1"/>
                </a:solidFill>
                <a:latin typeface="Dana" panose="00000500000000000000" pitchFamily="2" charset="-78"/>
                <a:cs typeface="Dana" panose="00000500000000000000" pitchFamily="2" charset="-78"/>
              </a:rPr>
              <a:t>این تسلط مرحله به مرحله اتفاق می‌افتد تا شما یک مهندس کامپیوتر شوید. روندی که شما در دانشگاه طی </a:t>
            </a:r>
            <a:r>
              <a:rPr lang="fa-IR" sz="1600" dirty="0" smtClean="0">
                <a:solidFill>
                  <a:schemeClr val="bg1"/>
                </a:solidFill>
                <a:latin typeface="Dana" panose="00000500000000000000" pitchFamily="2" charset="-78"/>
                <a:cs typeface="Dana" panose="00000500000000000000" pitchFamily="2" charset="-78"/>
              </a:rPr>
              <a:t>می‌کنید </a:t>
            </a:r>
            <a:r>
              <a:rPr lang="fa-IR" sz="1600" dirty="0">
                <a:solidFill>
                  <a:schemeClr val="bg1"/>
                </a:solidFill>
                <a:latin typeface="Dana" panose="00000500000000000000" pitchFamily="2" charset="-78"/>
                <a:cs typeface="Dana" panose="00000500000000000000" pitchFamily="2" charset="-78"/>
              </a:rPr>
              <a:t>مشابه تصویر زیر است. </a:t>
            </a:r>
          </a:p>
        </p:txBody>
      </p:sp>
      <p:sp>
        <p:nvSpPr>
          <p:cNvPr id="28" name="Title 1">
            <a:extLst>
              <a:ext uri="{FF2B5EF4-FFF2-40B4-BE49-F238E27FC236}">
                <a16:creationId xmlns:a16="http://schemas.microsoft.com/office/drawing/2014/main" id="{A8B21A12-5684-4620-A6E5-58B34DCBAA61}"/>
              </a:ext>
            </a:extLst>
          </p:cNvPr>
          <p:cNvSpPr txBox="1">
            <a:spLocks/>
          </p:cNvSpPr>
          <p:nvPr/>
        </p:nvSpPr>
        <p:spPr>
          <a:xfrm>
            <a:off x="5640660" y="2363067"/>
            <a:ext cx="2985151" cy="219384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48FFD5"/>
              </a:buClr>
              <a:buSzPts val="3000"/>
              <a:buFont typeface="Roboto Black"/>
              <a:buNone/>
              <a:defRPr sz="3000" b="0" i="0" u="none" strike="noStrike" cap="none">
                <a:solidFill>
                  <a:srgbClr val="48FFD5"/>
                </a:solidFill>
                <a:latin typeface="Roboto Black"/>
                <a:ea typeface="Roboto Black"/>
                <a:cs typeface="Roboto Black"/>
                <a:sym typeface="Roboto Black"/>
              </a:defRPr>
            </a:lvl1pPr>
            <a:lvl2pPr marR="0" lvl="1"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2pPr>
            <a:lvl3pPr marR="0" lvl="2"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3pPr>
            <a:lvl4pPr marR="0" lvl="3"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4pPr>
            <a:lvl5pPr marR="0" lvl="4"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5pPr>
            <a:lvl6pPr marR="0" lvl="5"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6pPr>
            <a:lvl7pPr marR="0" lvl="6"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7pPr>
            <a:lvl8pPr marR="0" lvl="7"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8pPr>
            <a:lvl9pPr marR="0" lvl="8"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9pPr>
          </a:lstStyle>
          <a:p>
            <a:pPr rtl="1">
              <a:lnSpc>
                <a:spcPct val="150000"/>
              </a:lnSpc>
            </a:pPr>
            <a:r>
              <a:rPr lang="fa-IR" sz="1600" dirty="0">
                <a:solidFill>
                  <a:schemeClr val="bg1"/>
                </a:solidFill>
                <a:latin typeface="Dana" panose="00000500000000000000" pitchFamily="2" charset="-78"/>
                <a:cs typeface="Dana" panose="00000500000000000000" pitchFamily="2" charset="-78"/>
              </a:rPr>
              <a:t>در طی این دستورکار یک دید کلی به بخش‌های مختلف این شکل پیدا خواهید کرد و با اصطلاحات پایه‌ای هر کدام آشنا خواهید شد.</a:t>
            </a:r>
          </a:p>
          <a:p>
            <a:pPr rtl="1">
              <a:lnSpc>
                <a:spcPct val="150000"/>
              </a:lnSpc>
            </a:pPr>
            <a:r>
              <a:rPr lang="fa-IR" sz="1600" dirty="0">
                <a:solidFill>
                  <a:schemeClr val="bg1"/>
                </a:solidFill>
                <a:latin typeface="Dana" panose="00000500000000000000" pitchFamily="2" charset="-78"/>
                <a:cs typeface="Dana" panose="00000500000000000000" pitchFamily="2" charset="-78"/>
              </a:rPr>
              <a:t>برای شروع بیاید بیش‌تر با ساختار کامپیوتر‌ها آشنا بشویم...</a:t>
            </a:r>
          </a:p>
        </p:txBody>
      </p:sp>
      <p:grpSp>
        <p:nvGrpSpPr>
          <p:cNvPr id="34" name="Google Shape;4800;p45"/>
          <p:cNvGrpSpPr/>
          <p:nvPr/>
        </p:nvGrpSpPr>
        <p:grpSpPr>
          <a:xfrm>
            <a:off x="8409214" y="592885"/>
            <a:ext cx="350734" cy="357171"/>
            <a:chOff x="1492675" y="4992125"/>
            <a:chExt cx="481825" cy="481825"/>
          </a:xfrm>
        </p:grpSpPr>
        <p:sp>
          <p:nvSpPr>
            <p:cNvPr id="35" name="Google Shape;4801;p45"/>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6" name="Google Shape;4802;p45"/>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37" name="Google Shape;4800;p45"/>
          <p:cNvGrpSpPr/>
          <p:nvPr/>
        </p:nvGrpSpPr>
        <p:grpSpPr>
          <a:xfrm>
            <a:off x="8409214" y="1311270"/>
            <a:ext cx="350734" cy="357171"/>
            <a:chOff x="1492675" y="4992125"/>
            <a:chExt cx="481825" cy="481825"/>
          </a:xfrm>
        </p:grpSpPr>
        <p:sp>
          <p:nvSpPr>
            <p:cNvPr id="38" name="Google Shape;4801;p45"/>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 name="Google Shape;4802;p45"/>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extLst>
      <p:ext uri="{BB962C8B-B14F-4D97-AF65-F5344CB8AC3E}">
        <p14:creationId xmlns:p14="http://schemas.microsoft.com/office/powerpoint/2010/main" val="49432266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8E2CDA97-BFD5-45CA-9A96-1AD5B5B2566F}" type="slidenum">
              <a:rPr lang="en-US" smtClean="0"/>
              <a:pPr/>
              <a:t>6</a:t>
            </a:fld>
            <a:endParaRPr lang="en-US" dirty="0"/>
          </a:p>
        </p:txBody>
      </p:sp>
      <p:sp>
        <p:nvSpPr>
          <p:cNvPr id="4" name="Google Shape;662;p32"/>
          <p:cNvSpPr txBox="1">
            <a:spLocks noGrp="1"/>
          </p:cNvSpPr>
          <p:nvPr>
            <p:ph type="ctrTitle"/>
          </p:nvPr>
        </p:nvSpPr>
        <p:spPr>
          <a:xfrm>
            <a:off x="311700" y="533766"/>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fa-IR" dirty="0">
                <a:latin typeface="Lalezar" panose="00000500000000000000" pitchFamily="2" charset="-78"/>
                <a:cs typeface="Lalezar" panose="00000500000000000000" pitchFamily="2" charset="-78"/>
              </a:rPr>
              <a:t>رادیولوژی</a:t>
            </a:r>
            <a:endParaRPr dirty="0">
              <a:latin typeface="Lalezar" panose="00000500000000000000" pitchFamily="2" charset="-78"/>
              <a:cs typeface="Lalezar" panose="00000500000000000000" pitchFamily="2" charset="-78"/>
            </a:endParaRPr>
          </a:p>
        </p:txBody>
      </p:sp>
      <p:grpSp>
        <p:nvGrpSpPr>
          <p:cNvPr id="50" name="Group 49"/>
          <p:cNvGrpSpPr/>
          <p:nvPr/>
        </p:nvGrpSpPr>
        <p:grpSpPr>
          <a:xfrm>
            <a:off x="4471614" y="1302037"/>
            <a:ext cx="4173650" cy="3483508"/>
            <a:chOff x="4471614" y="1302037"/>
            <a:chExt cx="4173650" cy="3483508"/>
          </a:xfrm>
        </p:grpSpPr>
        <p:sp>
          <p:nvSpPr>
            <p:cNvPr id="5" name="Google Shape;663;p32"/>
            <p:cNvSpPr/>
            <p:nvPr/>
          </p:nvSpPr>
          <p:spPr>
            <a:xfrm>
              <a:off x="4471614" y="1302037"/>
              <a:ext cx="4173650" cy="3483508"/>
            </a:xfrm>
            <a:custGeom>
              <a:avLst/>
              <a:gdLst/>
              <a:ahLst/>
              <a:cxnLst/>
              <a:rect l="l" t="t" r="r" b="b"/>
              <a:pathLst>
                <a:path w="209468" h="174831" extrusionOk="0">
                  <a:moveTo>
                    <a:pt x="198077" y="11364"/>
                  </a:moveTo>
                  <a:lnTo>
                    <a:pt x="198105" y="12377"/>
                  </a:lnTo>
                  <a:lnTo>
                    <a:pt x="198105" y="134115"/>
                  </a:lnTo>
                  <a:cubicBezTo>
                    <a:pt x="198105" y="134854"/>
                    <a:pt x="197803" y="135155"/>
                    <a:pt x="197064" y="135155"/>
                  </a:cubicBezTo>
                  <a:lnTo>
                    <a:pt x="12294" y="135155"/>
                  </a:lnTo>
                  <a:cubicBezTo>
                    <a:pt x="11555" y="135155"/>
                    <a:pt x="11254" y="134854"/>
                    <a:pt x="11254" y="134115"/>
                  </a:cubicBezTo>
                  <a:lnTo>
                    <a:pt x="11254" y="12377"/>
                  </a:lnTo>
                  <a:lnTo>
                    <a:pt x="11254" y="11364"/>
                  </a:lnTo>
                  <a:close/>
                  <a:moveTo>
                    <a:pt x="11254" y="0"/>
                  </a:moveTo>
                  <a:lnTo>
                    <a:pt x="11254" y="302"/>
                  </a:lnTo>
                  <a:cubicBezTo>
                    <a:pt x="5230" y="712"/>
                    <a:pt x="712" y="5531"/>
                    <a:pt x="0" y="11364"/>
                  </a:cubicBezTo>
                  <a:lnTo>
                    <a:pt x="0" y="12377"/>
                  </a:lnTo>
                  <a:lnTo>
                    <a:pt x="0" y="134115"/>
                  </a:lnTo>
                  <a:cubicBezTo>
                    <a:pt x="0" y="136497"/>
                    <a:pt x="630" y="138468"/>
                    <a:pt x="1643" y="140248"/>
                  </a:cubicBezTo>
                  <a:cubicBezTo>
                    <a:pt x="3998" y="144383"/>
                    <a:pt x="7503" y="146518"/>
                    <a:pt x="12294" y="146518"/>
                  </a:cubicBezTo>
                  <a:lnTo>
                    <a:pt x="79707" y="146518"/>
                  </a:lnTo>
                  <a:lnTo>
                    <a:pt x="79707" y="163522"/>
                  </a:lnTo>
                  <a:lnTo>
                    <a:pt x="66920" y="163522"/>
                  </a:lnTo>
                  <a:cubicBezTo>
                    <a:pt x="63744" y="163522"/>
                    <a:pt x="61280" y="165987"/>
                    <a:pt x="61280" y="169163"/>
                  </a:cubicBezTo>
                  <a:cubicBezTo>
                    <a:pt x="61280" y="172339"/>
                    <a:pt x="63744" y="174831"/>
                    <a:pt x="66920" y="174831"/>
                  </a:cubicBezTo>
                  <a:lnTo>
                    <a:pt x="142466" y="174831"/>
                  </a:lnTo>
                  <a:cubicBezTo>
                    <a:pt x="145642" y="174831"/>
                    <a:pt x="148216" y="172339"/>
                    <a:pt x="148216" y="169163"/>
                  </a:cubicBezTo>
                  <a:cubicBezTo>
                    <a:pt x="148216" y="165987"/>
                    <a:pt x="145642" y="163522"/>
                    <a:pt x="142466" y="163522"/>
                  </a:cubicBezTo>
                  <a:lnTo>
                    <a:pt x="129651" y="163522"/>
                  </a:lnTo>
                  <a:lnTo>
                    <a:pt x="129651" y="146518"/>
                  </a:lnTo>
                  <a:lnTo>
                    <a:pt x="197064" y="146518"/>
                  </a:lnTo>
                  <a:cubicBezTo>
                    <a:pt x="201911" y="146518"/>
                    <a:pt x="205388" y="144437"/>
                    <a:pt x="207715" y="140248"/>
                  </a:cubicBezTo>
                  <a:cubicBezTo>
                    <a:pt x="208783" y="138359"/>
                    <a:pt x="209468" y="136360"/>
                    <a:pt x="209468" y="134115"/>
                  </a:cubicBezTo>
                  <a:lnTo>
                    <a:pt x="209468" y="12377"/>
                  </a:lnTo>
                  <a:lnTo>
                    <a:pt x="209468" y="11364"/>
                  </a:lnTo>
                  <a:cubicBezTo>
                    <a:pt x="208756" y="5531"/>
                    <a:pt x="203909" y="712"/>
                    <a:pt x="198105" y="302"/>
                  </a:cubicBezTo>
                  <a:lnTo>
                    <a:pt x="198105" y="0"/>
                  </a:lnTo>
                  <a:close/>
                </a:path>
              </a:pathLst>
            </a:custGeom>
            <a:solidFill>
              <a:schemeClr val="accent1"/>
            </a:solidFill>
            <a:ln>
              <a:noFill/>
            </a:ln>
            <a:effectLst>
              <a:glow rad="63500">
                <a:schemeClr val="accent1">
                  <a:satMod val="175000"/>
                  <a:alpha val="40000"/>
                </a:schemeClr>
              </a:glow>
              <a:innerShdw blurRad="63500" dist="50800" dir="8100000">
                <a:prstClr val="black">
                  <a:alpha val="50000"/>
                </a:prstClr>
              </a:innerShdw>
              <a:softEdge rad="6350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664;p32"/>
            <p:cNvSpPr/>
            <p:nvPr/>
          </p:nvSpPr>
          <p:spPr>
            <a:xfrm>
              <a:off x="5784145" y="3266163"/>
              <a:ext cx="2564669" cy="652225"/>
            </a:xfrm>
            <a:prstGeom prst="rect">
              <a:avLst/>
            </a:prstGeom>
            <a:no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666;p32"/>
            <p:cNvSpPr/>
            <p:nvPr/>
          </p:nvSpPr>
          <p:spPr>
            <a:xfrm>
              <a:off x="5784146" y="1606538"/>
              <a:ext cx="2557800" cy="1522397"/>
            </a:xfrm>
            <a:prstGeom prst="rect">
              <a:avLst/>
            </a:prstGeom>
            <a:no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665;p32"/>
            <p:cNvSpPr/>
            <p:nvPr/>
          </p:nvSpPr>
          <p:spPr>
            <a:xfrm>
              <a:off x="4773229" y="1599473"/>
              <a:ext cx="919800" cy="1529462"/>
            </a:xfrm>
            <a:prstGeom prst="rect">
              <a:avLst/>
            </a:prstGeom>
            <a:no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 name="Google Shape;677;p32"/>
            <p:cNvCxnSpPr/>
            <p:nvPr/>
          </p:nvCxnSpPr>
          <p:spPr>
            <a:xfrm>
              <a:off x="4777015" y="1796418"/>
              <a:ext cx="914400" cy="0"/>
            </a:xfrm>
            <a:prstGeom prst="straightConnector1">
              <a:avLst/>
            </a:prstGeom>
            <a:noFill/>
            <a:ln w="9525" cap="flat" cmpd="sng">
              <a:solidFill>
                <a:schemeClr val="bg1"/>
              </a:solidFill>
              <a:prstDash val="solid"/>
              <a:round/>
              <a:headEnd type="none" w="med" len="med"/>
              <a:tailEnd type="none" w="med" len="med"/>
            </a:ln>
          </p:spPr>
        </p:cxnSp>
        <p:cxnSp>
          <p:nvCxnSpPr>
            <p:cNvPr id="11" name="Google Shape;678;p32"/>
            <p:cNvCxnSpPr/>
            <p:nvPr/>
          </p:nvCxnSpPr>
          <p:spPr>
            <a:xfrm>
              <a:off x="4777015" y="1890217"/>
              <a:ext cx="914400" cy="0"/>
            </a:xfrm>
            <a:prstGeom prst="straightConnector1">
              <a:avLst/>
            </a:prstGeom>
            <a:noFill/>
            <a:ln w="9525" cap="flat" cmpd="sng">
              <a:solidFill>
                <a:schemeClr val="bg1"/>
              </a:solidFill>
              <a:prstDash val="solid"/>
              <a:round/>
              <a:headEnd type="none" w="med" len="med"/>
              <a:tailEnd type="none" w="med" len="med"/>
            </a:ln>
          </p:spPr>
        </p:cxnSp>
        <p:cxnSp>
          <p:nvCxnSpPr>
            <p:cNvPr id="12" name="Google Shape;679;p32"/>
            <p:cNvCxnSpPr/>
            <p:nvPr/>
          </p:nvCxnSpPr>
          <p:spPr>
            <a:xfrm>
              <a:off x="4777015" y="1987195"/>
              <a:ext cx="914400" cy="0"/>
            </a:xfrm>
            <a:prstGeom prst="straightConnector1">
              <a:avLst/>
            </a:prstGeom>
            <a:noFill/>
            <a:ln w="9525" cap="flat" cmpd="sng">
              <a:solidFill>
                <a:schemeClr val="bg1"/>
              </a:solidFill>
              <a:prstDash val="solid"/>
              <a:round/>
              <a:headEnd type="none" w="med" len="med"/>
              <a:tailEnd type="none" w="med" len="med"/>
            </a:ln>
          </p:spPr>
        </p:cxnSp>
        <p:cxnSp>
          <p:nvCxnSpPr>
            <p:cNvPr id="13" name="Google Shape;680;p32"/>
            <p:cNvCxnSpPr/>
            <p:nvPr/>
          </p:nvCxnSpPr>
          <p:spPr>
            <a:xfrm>
              <a:off x="4777015" y="2084173"/>
              <a:ext cx="914400" cy="0"/>
            </a:xfrm>
            <a:prstGeom prst="straightConnector1">
              <a:avLst/>
            </a:prstGeom>
            <a:noFill/>
            <a:ln w="9525" cap="flat" cmpd="sng">
              <a:solidFill>
                <a:schemeClr val="bg1"/>
              </a:solidFill>
              <a:prstDash val="solid"/>
              <a:round/>
              <a:headEnd type="none" w="med" len="med"/>
              <a:tailEnd type="none" w="med" len="med"/>
            </a:ln>
          </p:spPr>
        </p:cxnSp>
        <p:cxnSp>
          <p:nvCxnSpPr>
            <p:cNvPr id="14" name="Google Shape;685;p32"/>
            <p:cNvCxnSpPr/>
            <p:nvPr/>
          </p:nvCxnSpPr>
          <p:spPr>
            <a:xfrm>
              <a:off x="4770065" y="1699440"/>
              <a:ext cx="914400" cy="0"/>
            </a:xfrm>
            <a:prstGeom prst="straightConnector1">
              <a:avLst/>
            </a:prstGeom>
            <a:noFill/>
            <a:ln w="9525" cap="flat" cmpd="sng">
              <a:solidFill>
                <a:schemeClr val="bg1"/>
              </a:solidFill>
              <a:prstDash val="solid"/>
              <a:round/>
              <a:headEnd type="none" w="med" len="med"/>
              <a:tailEnd type="none" w="med" len="med"/>
            </a:ln>
          </p:spPr>
        </p:cxnSp>
        <p:sp>
          <p:nvSpPr>
            <p:cNvPr id="15" name="Google Shape;665;p32"/>
            <p:cNvSpPr/>
            <p:nvPr/>
          </p:nvSpPr>
          <p:spPr>
            <a:xfrm>
              <a:off x="4774315" y="3266163"/>
              <a:ext cx="919800" cy="643861"/>
            </a:xfrm>
            <a:prstGeom prst="rect">
              <a:avLst/>
            </a:prstGeom>
            <a:no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6" name="Google Shape;679;p32"/>
            <p:cNvCxnSpPr/>
            <p:nvPr/>
          </p:nvCxnSpPr>
          <p:spPr>
            <a:xfrm>
              <a:off x="4777015" y="3434215"/>
              <a:ext cx="914400" cy="0"/>
            </a:xfrm>
            <a:prstGeom prst="straightConnector1">
              <a:avLst/>
            </a:prstGeom>
            <a:noFill/>
            <a:ln w="9525" cap="flat" cmpd="sng">
              <a:solidFill>
                <a:schemeClr val="bg1"/>
              </a:solidFill>
              <a:prstDash val="solid"/>
              <a:round/>
              <a:headEnd type="none" w="med" len="med"/>
              <a:tailEnd type="none" w="med" len="med"/>
            </a:ln>
          </p:spPr>
        </p:cxnSp>
        <p:cxnSp>
          <p:nvCxnSpPr>
            <p:cNvPr id="17" name="Google Shape;680;p32"/>
            <p:cNvCxnSpPr/>
            <p:nvPr/>
          </p:nvCxnSpPr>
          <p:spPr>
            <a:xfrm>
              <a:off x="4777015" y="3516015"/>
              <a:ext cx="914400" cy="0"/>
            </a:xfrm>
            <a:prstGeom prst="straightConnector1">
              <a:avLst/>
            </a:prstGeom>
            <a:noFill/>
            <a:ln w="9525" cap="flat" cmpd="sng">
              <a:solidFill>
                <a:schemeClr val="bg1"/>
              </a:solidFill>
              <a:prstDash val="solid"/>
              <a:round/>
              <a:headEnd type="none" w="med" len="med"/>
              <a:tailEnd type="none" w="med" len="med"/>
            </a:ln>
          </p:spPr>
        </p:cxnSp>
        <p:cxnSp>
          <p:nvCxnSpPr>
            <p:cNvPr id="18" name="Google Shape;681;p32"/>
            <p:cNvCxnSpPr/>
            <p:nvPr/>
          </p:nvCxnSpPr>
          <p:spPr>
            <a:xfrm>
              <a:off x="4777015" y="3601740"/>
              <a:ext cx="914400" cy="0"/>
            </a:xfrm>
            <a:prstGeom prst="straightConnector1">
              <a:avLst/>
            </a:prstGeom>
            <a:noFill/>
            <a:ln w="9525" cap="flat" cmpd="sng">
              <a:solidFill>
                <a:schemeClr val="bg1"/>
              </a:solidFill>
              <a:prstDash val="solid"/>
              <a:round/>
              <a:headEnd type="none" w="med" len="med"/>
              <a:tailEnd type="none" w="med" len="med"/>
            </a:ln>
          </p:spPr>
        </p:cxnSp>
        <p:cxnSp>
          <p:nvCxnSpPr>
            <p:cNvPr id="19" name="Google Shape;682;p32"/>
            <p:cNvCxnSpPr/>
            <p:nvPr/>
          </p:nvCxnSpPr>
          <p:spPr>
            <a:xfrm>
              <a:off x="4777015" y="3682690"/>
              <a:ext cx="914400" cy="0"/>
            </a:xfrm>
            <a:prstGeom prst="straightConnector1">
              <a:avLst/>
            </a:prstGeom>
            <a:noFill/>
            <a:ln w="9525" cap="flat" cmpd="sng">
              <a:solidFill>
                <a:schemeClr val="bg1"/>
              </a:solidFill>
              <a:prstDash val="solid"/>
              <a:round/>
              <a:headEnd type="none" w="med" len="med"/>
              <a:tailEnd type="none" w="med" len="med"/>
            </a:ln>
          </p:spPr>
        </p:cxnSp>
        <p:cxnSp>
          <p:nvCxnSpPr>
            <p:cNvPr id="20" name="Google Shape;683;p32"/>
            <p:cNvCxnSpPr/>
            <p:nvPr/>
          </p:nvCxnSpPr>
          <p:spPr>
            <a:xfrm>
              <a:off x="4777015" y="3754140"/>
              <a:ext cx="914400" cy="0"/>
            </a:xfrm>
            <a:prstGeom prst="straightConnector1">
              <a:avLst/>
            </a:prstGeom>
            <a:noFill/>
            <a:ln w="9525" cap="flat" cmpd="sng">
              <a:solidFill>
                <a:schemeClr val="bg1"/>
              </a:solidFill>
              <a:prstDash val="solid"/>
              <a:round/>
              <a:headEnd type="none" w="med" len="med"/>
              <a:tailEnd type="none" w="med" len="med"/>
            </a:ln>
          </p:spPr>
        </p:cxnSp>
        <p:cxnSp>
          <p:nvCxnSpPr>
            <p:cNvPr id="21" name="Google Shape;684;p32"/>
            <p:cNvCxnSpPr/>
            <p:nvPr/>
          </p:nvCxnSpPr>
          <p:spPr>
            <a:xfrm>
              <a:off x="4777015" y="3834965"/>
              <a:ext cx="914400" cy="0"/>
            </a:xfrm>
            <a:prstGeom prst="straightConnector1">
              <a:avLst/>
            </a:prstGeom>
            <a:noFill/>
            <a:ln w="9525" cap="flat" cmpd="sng">
              <a:solidFill>
                <a:schemeClr val="bg1"/>
              </a:solidFill>
              <a:prstDash val="solid"/>
              <a:round/>
              <a:headEnd type="none" w="med" len="med"/>
              <a:tailEnd type="none" w="med" len="med"/>
            </a:ln>
          </p:spPr>
        </p:cxnSp>
        <p:cxnSp>
          <p:nvCxnSpPr>
            <p:cNvPr id="22" name="Google Shape;682;p32"/>
            <p:cNvCxnSpPr/>
            <p:nvPr/>
          </p:nvCxnSpPr>
          <p:spPr>
            <a:xfrm>
              <a:off x="4777015" y="3341433"/>
              <a:ext cx="914400" cy="0"/>
            </a:xfrm>
            <a:prstGeom prst="straightConnector1">
              <a:avLst/>
            </a:prstGeom>
            <a:noFill/>
            <a:ln w="9525" cap="flat" cmpd="sng">
              <a:solidFill>
                <a:schemeClr val="bg1"/>
              </a:solidFill>
              <a:prstDash val="solid"/>
              <a:round/>
              <a:headEnd type="none" w="med" len="med"/>
              <a:tailEnd type="none" w="med" len="med"/>
            </a:ln>
          </p:spPr>
        </p:cxnSp>
        <p:cxnSp>
          <p:nvCxnSpPr>
            <p:cNvPr id="23" name="Google Shape;677;p32"/>
            <p:cNvCxnSpPr/>
            <p:nvPr/>
          </p:nvCxnSpPr>
          <p:spPr>
            <a:xfrm>
              <a:off x="4777015" y="2271664"/>
              <a:ext cx="914400" cy="0"/>
            </a:xfrm>
            <a:prstGeom prst="straightConnector1">
              <a:avLst/>
            </a:prstGeom>
            <a:noFill/>
            <a:ln w="9525" cap="flat" cmpd="sng">
              <a:solidFill>
                <a:schemeClr val="bg1"/>
              </a:solidFill>
              <a:prstDash val="solid"/>
              <a:round/>
              <a:headEnd type="none" w="med" len="med"/>
              <a:tailEnd type="none" w="med" len="med"/>
            </a:ln>
          </p:spPr>
        </p:cxnSp>
        <p:cxnSp>
          <p:nvCxnSpPr>
            <p:cNvPr id="24" name="Google Shape;678;p32"/>
            <p:cNvCxnSpPr/>
            <p:nvPr/>
          </p:nvCxnSpPr>
          <p:spPr>
            <a:xfrm>
              <a:off x="4777015" y="2365463"/>
              <a:ext cx="914400" cy="0"/>
            </a:xfrm>
            <a:prstGeom prst="straightConnector1">
              <a:avLst/>
            </a:prstGeom>
            <a:noFill/>
            <a:ln w="9525" cap="flat" cmpd="sng">
              <a:solidFill>
                <a:schemeClr val="bg1"/>
              </a:solidFill>
              <a:prstDash val="solid"/>
              <a:round/>
              <a:headEnd type="none" w="med" len="med"/>
              <a:tailEnd type="none" w="med" len="med"/>
            </a:ln>
          </p:spPr>
        </p:cxnSp>
        <p:cxnSp>
          <p:nvCxnSpPr>
            <p:cNvPr id="25" name="Google Shape;679;p32"/>
            <p:cNvCxnSpPr/>
            <p:nvPr/>
          </p:nvCxnSpPr>
          <p:spPr>
            <a:xfrm>
              <a:off x="4777015" y="2462441"/>
              <a:ext cx="914400" cy="0"/>
            </a:xfrm>
            <a:prstGeom prst="straightConnector1">
              <a:avLst/>
            </a:prstGeom>
            <a:noFill/>
            <a:ln w="9525" cap="flat" cmpd="sng">
              <a:solidFill>
                <a:schemeClr val="bg1"/>
              </a:solidFill>
              <a:prstDash val="solid"/>
              <a:round/>
              <a:headEnd type="none" w="med" len="med"/>
              <a:tailEnd type="none" w="med" len="med"/>
            </a:ln>
          </p:spPr>
        </p:cxnSp>
        <p:cxnSp>
          <p:nvCxnSpPr>
            <p:cNvPr id="26" name="Google Shape;680;p32"/>
            <p:cNvCxnSpPr/>
            <p:nvPr/>
          </p:nvCxnSpPr>
          <p:spPr>
            <a:xfrm>
              <a:off x="4777015" y="2566346"/>
              <a:ext cx="914400" cy="0"/>
            </a:xfrm>
            <a:prstGeom prst="straightConnector1">
              <a:avLst/>
            </a:prstGeom>
            <a:noFill/>
            <a:ln w="9525" cap="flat" cmpd="sng">
              <a:solidFill>
                <a:schemeClr val="bg1"/>
              </a:solidFill>
              <a:prstDash val="solid"/>
              <a:round/>
              <a:headEnd type="none" w="med" len="med"/>
              <a:tailEnd type="none" w="med" len="med"/>
            </a:ln>
          </p:spPr>
        </p:cxnSp>
        <p:cxnSp>
          <p:nvCxnSpPr>
            <p:cNvPr id="27" name="Google Shape;685;p32"/>
            <p:cNvCxnSpPr/>
            <p:nvPr/>
          </p:nvCxnSpPr>
          <p:spPr>
            <a:xfrm>
              <a:off x="4770065" y="2181613"/>
              <a:ext cx="914400" cy="0"/>
            </a:xfrm>
            <a:prstGeom prst="straightConnector1">
              <a:avLst/>
            </a:prstGeom>
            <a:noFill/>
            <a:ln w="9525" cap="flat" cmpd="sng">
              <a:solidFill>
                <a:schemeClr val="bg1"/>
              </a:solidFill>
              <a:prstDash val="solid"/>
              <a:round/>
              <a:headEnd type="none" w="med" len="med"/>
              <a:tailEnd type="none" w="med" len="med"/>
            </a:ln>
          </p:spPr>
        </p:cxnSp>
        <p:cxnSp>
          <p:nvCxnSpPr>
            <p:cNvPr id="28" name="Google Shape;677;p32"/>
            <p:cNvCxnSpPr/>
            <p:nvPr/>
          </p:nvCxnSpPr>
          <p:spPr>
            <a:xfrm>
              <a:off x="4777015" y="2749641"/>
              <a:ext cx="914400" cy="0"/>
            </a:xfrm>
            <a:prstGeom prst="straightConnector1">
              <a:avLst/>
            </a:prstGeom>
            <a:noFill/>
            <a:ln w="9525" cap="flat" cmpd="sng">
              <a:solidFill>
                <a:schemeClr val="bg1"/>
              </a:solidFill>
              <a:prstDash val="solid"/>
              <a:round/>
              <a:headEnd type="none" w="med" len="med"/>
              <a:tailEnd type="none" w="med" len="med"/>
            </a:ln>
          </p:spPr>
        </p:cxnSp>
        <p:cxnSp>
          <p:nvCxnSpPr>
            <p:cNvPr id="29" name="Google Shape;678;p32"/>
            <p:cNvCxnSpPr/>
            <p:nvPr/>
          </p:nvCxnSpPr>
          <p:spPr>
            <a:xfrm>
              <a:off x="4777015" y="2843440"/>
              <a:ext cx="914400" cy="0"/>
            </a:xfrm>
            <a:prstGeom prst="straightConnector1">
              <a:avLst/>
            </a:prstGeom>
            <a:noFill/>
            <a:ln w="9525" cap="flat" cmpd="sng">
              <a:solidFill>
                <a:schemeClr val="bg1"/>
              </a:solidFill>
              <a:prstDash val="solid"/>
              <a:round/>
              <a:headEnd type="none" w="med" len="med"/>
              <a:tailEnd type="none" w="med" len="med"/>
            </a:ln>
          </p:spPr>
        </p:cxnSp>
        <p:cxnSp>
          <p:nvCxnSpPr>
            <p:cNvPr id="30" name="Google Shape;679;p32"/>
            <p:cNvCxnSpPr/>
            <p:nvPr/>
          </p:nvCxnSpPr>
          <p:spPr>
            <a:xfrm>
              <a:off x="4777015" y="2940418"/>
              <a:ext cx="914400" cy="0"/>
            </a:xfrm>
            <a:prstGeom prst="straightConnector1">
              <a:avLst/>
            </a:prstGeom>
            <a:noFill/>
            <a:ln w="9525" cap="flat" cmpd="sng">
              <a:solidFill>
                <a:schemeClr val="bg1"/>
              </a:solidFill>
              <a:prstDash val="solid"/>
              <a:round/>
              <a:headEnd type="none" w="med" len="med"/>
              <a:tailEnd type="none" w="med" len="med"/>
            </a:ln>
          </p:spPr>
        </p:cxnSp>
        <p:cxnSp>
          <p:nvCxnSpPr>
            <p:cNvPr id="31" name="Google Shape;680;p32"/>
            <p:cNvCxnSpPr/>
            <p:nvPr/>
          </p:nvCxnSpPr>
          <p:spPr>
            <a:xfrm>
              <a:off x="4777015" y="3037396"/>
              <a:ext cx="914400" cy="0"/>
            </a:xfrm>
            <a:prstGeom prst="straightConnector1">
              <a:avLst/>
            </a:prstGeom>
            <a:noFill/>
            <a:ln w="9525" cap="flat" cmpd="sng">
              <a:solidFill>
                <a:schemeClr val="bg1"/>
              </a:solidFill>
              <a:prstDash val="solid"/>
              <a:round/>
              <a:headEnd type="none" w="med" len="med"/>
              <a:tailEnd type="none" w="med" len="med"/>
            </a:ln>
          </p:spPr>
        </p:cxnSp>
        <p:cxnSp>
          <p:nvCxnSpPr>
            <p:cNvPr id="32" name="Google Shape;685;p32"/>
            <p:cNvCxnSpPr/>
            <p:nvPr/>
          </p:nvCxnSpPr>
          <p:spPr>
            <a:xfrm>
              <a:off x="4770065" y="2659590"/>
              <a:ext cx="914400" cy="0"/>
            </a:xfrm>
            <a:prstGeom prst="straightConnector1">
              <a:avLst/>
            </a:prstGeom>
            <a:noFill/>
            <a:ln w="9525" cap="flat" cmpd="sng">
              <a:solidFill>
                <a:schemeClr val="bg1"/>
              </a:solidFill>
              <a:prstDash val="solid"/>
              <a:round/>
              <a:headEnd type="none" w="med" len="med"/>
              <a:tailEnd type="none" w="med" len="med"/>
            </a:ln>
          </p:spPr>
        </p:cxnSp>
        <p:sp>
          <p:nvSpPr>
            <p:cNvPr id="33" name="Google Shape;686;p32"/>
            <p:cNvSpPr txBox="1">
              <a:spLocks/>
            </p:cNvSpPr>
            <p:nvPr/>
          </p:nvSpPr>
          <p:spPr>
            <a:xfrm>
              <a:off x="6524267" y="2251924"/>
              <a:ext cx="1090765" cy="22707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800"/>
                <a:buFont typeface="Roboto Black"/>
                <a:buNone/>
                <a:defRPr sz="2800" b="0" i="0" u="none" strike="noStrike" cap="none">
                  <a:solidFill>
                    <a:srgbClr val="FFFFFF"/>
                  </a:solidFill>
                  <a:latin typeface="Roboto Black"/>
                  <a:ea typeface="Roboto Black"/>
                  <a:cs typeface="Roboto Black"/>
                  <a:sym typeface="Roboto Black"/>
                </a:defRPr>
              </a:lvl1pPr>
              <a:lvl2pPr marR="0" lvl="1"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2pPr>
              <a:lvl3pPr marR="0" lvl="2"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3pPr>
              <a:lvl4pPr marR="0" lvl="3"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4pPr>
              <a:lvl5pPr marR="0" lvl="4"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5pPr>
              <a:lvl6pPr marR="0" lvl="5"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6pPr>
              <a:lvl7pPr marR="0" lvl="6"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7pPr>
              <a:lvl8pPr marR="0" lvl="7"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8pPr>
              <a:lvl9pPr marR="0" lvl="8"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9pPr>
            </a:lstStyle>
            <a:p>
              <a:pPr algn="ctr"/>
              <a:r>
                <a:rPr lang="en-US" sz="2000" dirty="0"/>
                <a:t>Other</a:t>
              </a:r>
              <a:r>
                <a:rPr lang="en-SE" sz="2000" dirty="0"/>
                <a:t>…</a:t>
              </a:r>
              <a:endParaRPr lang="en-US" sz="2000" dirty="0"/>
            </a:p>
          </p:txBody>
        </p:sp>
        <p:sp>
          <p:nvSpPr>
            <p:cNvPr id="34" name="Google Shape;687;p32"/>
            <p:cNvSpPr txBox="1">
              <a:spLocks/>
            </p:cNvSpPr>
            <p:nvPr/>
          </p:nvSpPr>
          <p:spPr>
            <a:xfrm>
              <a:off x="4656062" y="2170616"/>
              <a:ext cx="1156305" cy="4568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800"/>
                <a:buFont typeface="Roboto Black"/>
                <a:buNone/>
                <a:defRPr sz="2800" b="0" i="0" u="none" strike="noStrike" cap="none">
                  <a:solidFill>
                    <a:srgbClr val="FFFFFF"/>
                  </a:solidFill>
                  <a:latin typeface="Roboto Black"/>
                  <a:ea typeface="Roboto Black"/>
                  <a:cs typeface="Roboto Black"/>
                  <a:sym typeface="Roboto Black"/>
                </a:defRPr>
              </a:lvl1pPr>
              <a:lvl2pPr marR="0" lvl="1"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2pPr>
              <a:lvl3pPr marR="0" lvl="2"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3pPr>
              <a:lvl4pPr marR="0" lvl="3"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4pPr>
              <a:lvl5pPr marR="0" lvl="4"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5pPr>
              <a:lvl6pPr marR="0" lvl="5"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6pPr>
              <a:lvl7pPr marR="0" lvl="6"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7pPr>
              <a:lvl8pPr marR="0" lvl="7"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8pPr>
              <a:lvl9pPr marR="0" lvl="8"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9pPr>
            </a:lstStyle>
            <a:p>
              <a:pPr algn="ctr"/>
              <a:r>
                <a:rPr lang="en-US" sz="1600" dirty="0"/>
                <a:t>MAIN MEMORY or RAM</a:t>
              </a:r>
            </a:p>
          </p:txBody>
        </p:sp>
        <p:sp>
          <p:nvSpPr>
            <p:cNvPr id="35" name="Google Shape;689;p32"/>
            <p:cNvSpPr txBox="1">
              <a:spLocks/>
            </p:cNvSpPr>
            <p:nvPr/>
          </p:nvSpPr>
          <p:spPr>
            <a:xfrm>
              <a:off x="4899890" y="3454679"/>
              <a:ext cx="654747" cy="28758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800"/>
                <a:buFont typeface="Roboto Black"/>
                <a:buNone/>
                <a:defRPr sz="2800" b="0" i="0" u="none" strike="noStrike" cap="none">
                  <a:solidFill>
                    <a:srgbClr val="FFFFFF"/>
                  </a:solidFill>
                  <a:latin typeface="Roboto Black"/>
                  <a:ea typeface="Roboto Black"/>
                  <a:cs typeface="Roboto Black"/>
                  <a:sym typeface="Roboto Black"/>
                </a:defRPr>
              </a:lvl1pPr>
              <a:lvl2pPr marR="0" lvl="1"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2pPr>
              <a:lvl3pPr marR="0" lvl="2"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3pPr>
              <a:lvl4pPr marR="0" lvl="3"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4pPr>
              <a:lvl5pPr marR="0" lvl="4"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5pPr>
              <a:lvl6pPr marR="0" lvl="5"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6pPr>
              <a:lvl7pPr marR="0" lvl="6"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7pPr>
              <a:lvl8pPr marR="0" lvl="7"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8pPr>
              <a:lvl9pPr marR="0" lvl="8"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9pPr>
            </a:lstStyle>
            <a:p>
              <a:pPr algn="ctr"/>
              <a:r>
                <a:rPr lang="en-US" sz="1600" dirty="0"/>
                <a:t>ROM</a:t>
              </a:r>
            </a:p>
          </p:txBody>
        </p:sp>
        <p:sp>
          <p:nvSpPr>
            <p:cNvPr id="36" name="Google Shape;686;p32"/>
            <p:cNvSpPr txBox="1">
              <a:spLocks/>
            </p:cNvSpPr>
            <p:nvPr/>
          </p:nvSpPr>
          <p:spPr>
            <a:xfrm>
              <a:off x="6558439" y="3469631"/>
              <a:ext cx="1108405" cy="25767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800"/>
                <a:buFont typeface="Roboto Black"/>
                <a:buNone/>
                <a:defRPr sz="2800" b="0" i="0" u="none" strike="noStrike" cap="none">
                  <a:solidFill>
                    <a:srgbClr val="FFFFFF"/>
                  </a:solidFill>
                  <a:latin typeface="Roboto Black"/>
                  <a:ea typeface="Roboto Black"/>
                  <a:cs typeface="Roboto Black"/>
                  <a:sym typeface="Roboto Black"/>
                </a:defRPr>
              </a:lvl1pPr>
              <a:lvl2pPr marR="0" lvl="1"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2pPr>
              <a:lvl3pPr marR="0" lvl="2"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3pPr>
              <a:lvl4pPr marR="0" lvl="3"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4pPr>
              <a:lvl5pPr marR="0" lvl="4"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5pPr>
              <a:lvl6pPr marR="0" lvl="5"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6pPr>
              <a:lvl7pPr marR="0" lvl="6"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7pPr>
              <a:lvl8pPr marR="0" lvl="7"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8pPr>
              <a:lvl9pPr marR="0" lvl="8"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9pPr>
            </a:lstStyle>
            <a:p>
              <a:pPr algn="ctr"/>
              <a:r>
                <a:rPr lang="en-US" sz="2000" dirty="0"/>
                <a:t>CPU</a:t>
              </a:r>
            </a:p>
          </p:txBody>
        </p:sp>
      </p:grpSp>
      <p:grpSp>
        <p:nvGrpSpPr>
          <p:cNvPr id="49" name="Group 48"/>
          <p:cNvGrpSpPr/>
          <p:nvPr/>
        </p:nvGrpSpPr>
        <p:grpSpPr>
          <a:xfrm>
            <a:off x="740777" y="1572405"/>
            <a:ext cx="3264460" cy="2736032"/>
            <a:chOff x="282301" y="1392623"/>
            <a:chExt cx="4173650" cy="3483508"/>
          </a:xfrm>
        </p:grpSpPr>
        <p:sp>
          <p:nvSpPr>
            <p:cNvPr id="37" name="Rectangle 36"/>
            <p:cNvSpPr/>
            <p:nvPr/>
          </p:nvSpPr>
          <p:spPr>
            <a:xfrm>
              <a:off x="484908" y="1579950"/>
              <a:ext cx="3810000" cy="2535382"/>
            </a:xfrm>
            <a:prstGeom prst="rect">
              <a:avLst/>
            </a:prstGeom>
            <a:solidFill>
              <a:srgbClr val="113457"/>
            </a:solidFill>
            <a:ln w="38100" cap="flat" cmpd="sng">
              <a:solidFill>
                <a:srgbClr val="0E2A47">
                  <a:alpha val="8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Google Shape;663;p32"/>
            <p:cNvSpPr/>
            <p:nvPr/>
          </p:nvSpPr>
          <p:spPr>
            <a:xfrm>
              <a:off x="282301" y="1392623"/>
              <a:ext cx="4173650" cy="3483508"/>
            </a:xfrm>
            <a:custGeom>
              <a:avLst/>
              <a:gdLst/>
              <a:ahLst/>
              <a:cxnLst/>
              <a:rect l="l" t="t" r="r" b="b"/>
              <a:pathLst>
                <a:path w="209468" h="174831" extrusionOk="0">
                  <a:moveTo>
                    <a:pt x="198077" y="11364"/>
                  </a:moveTo>
                  <a:lnTo>
                    <a:pt x="198105" y="12377"/>
                  </a:lnTo>
                  <a:lnTo>
                    <a:pt x="198105" y="134115"/>
                  </a:lnTo>
                  <a:cubicBezTo>
                    <a:pt x="198105" y="134854"/>
                    <a:pt x="197803" y="135155"/>
                    <a:pt x="197064" y="135155"/>
                  </a:cubicBezTo>
                  <a:lnTo>
                    <a:pt x="12294" y="135155"/>
                  </a:lnTo>
                  <a:cubicBezTo>
                    <a:pt x="11555" y="135155"/>
                    <a:pt x="11254" y="134854"/>
                    <a:pt x="11254" y="134115"/>
                  </a:cubicBezTo>
                  <a:lnTo>
                    <a:pt x="11254" y="12377"/>
                  </a:lnTo>
                  <a:lnTo>
                    <a:pt x="11254" y="11364"/>
                  </a:lnTo>
                  <a:close/>
                  <a:moveTo>
                    <a:pt x="11254" y="0"/>
                  </a:moveTo>
                  <a:lnTo>
                    <a:pt x="11254" y="302"/>
                  </a:lnTo>
                  <a:cubicBezTo>
                    <a:pt x="5230" y="712"/>
                    <a:pt x="712" y="5531"/>
                    <a:pt x="0" y="11364"/>
                  </a:cubicBezTo>
                  <a:lnTo>
                    <a:pt x="0" y="12377"/>
                  </a:lnTo>
                  <a:lnTo>
                    <a:pt x="0" y="134115"/>
                  </a:lnTo>
                  <a:cubicBezTo>
                    <a:pt x="0" y="136497"/>
                    <a:pt x="630" y="138468"/>
                    <a:pt x="1643" y="140248"/>
                  </a:cubicBezTo>
                  <a:cubicBezTo>
                    <a:pt x="3998" y="144383"/>
                    <a:pt x="7503" y="146518"/>
                    <a:pt x="12294" y="146518"/>
                  </a:cubicBezTo>
                  <a:lnTo>
                    <a:pt x="79707" y="146518"/>
                  </a:lnTo>
                  <a:lnTo>
                    <a:pt x="79707" y="163522"/>
                  </a:lnTo>
                  <a:lnTo>
                    <a:pt x="66920" y="163522"/>
                  </a:lnTo>
                  <a:cubicBezTo>
                    <a:pt x="63744" y="163522"/>
                    <a:pt x="61280" y="165987"/>
                    <a:pt x="61280" y="169163"/>
                  </a:cubicBezTo>
                  <a:cubicBezTo>
                    <a:pt x="61280" y="172339"/>
                    <a:pt x="63744" y="174831"/>
                    <a:pt x="66920" y="174831"/>
                  </a:cubicBezTo>
                  <a:lnTo>
                    <a:pt x="142466" y="174831"/>
                  </a:lnTo>
                  <a:cubicBezTo>
                    <a:pt x="145642" y="174831"/>
                    <a:pt x="148216" y="172339"/>
                    <a:pt x="148216" y="169163"/>
                  </a:cubicBezTo>
                  <a:cubicBezTo>
                    <a:pt x="148216" y="165987"/>
                    <a:pt x="145642" y="163522"/>
                    <a:pt x="142466" y="163522"/>
                  </a:cubicBezTo>
                  <a:lnTo>
                    <a:pt x="129651" y="163522"/>
                  </a:lnTo>
                  <a:lnTo>
                    <a:pt x="129651" y="146518"/>
                  </a:lnTo>
                  <a:lnTo>
                    <a:pt x="197064" y="146518"/>
                  </a:lnTo>
                  <a:cubicBezTo>
                    <a:pt x="201911" y="146518"/>
                    <a:pt x="205388" y="144437"/>
                    <a:pt x="207715" y="140248"/>
                  </a:cubicBezTo>
                  <a:cubicBezTo>
                    <a:pt x="208783" y="138359"/>
                    <a:pt x="209468" y="136360"/>
                    <a:pt x="209468" y="134115"/>
                  </a:cubicBezTo>
                  <a:lnTo>
                    <a:pt x="209468" y="12377"/>
                  </a:lnTo>
                  <a:lnTo>
                    <a:pt x="209468" y="11364"/>
                  </a:lnTo>
                  <a:cubicBezTo>
                    <a:pt x="208756" y="5531"/>
                    <a:pt x="203909" y="712"/>
                    <a:pt x="198105" y="302"/>
                  </a:cubicBezTo>
                  <a:lnTo>
                    <a:pt x="198105" y="0"/>
                  </a:lnTo>
                  <a:close/>
                </a:path>
              </a:pathLst>
            </a:custGeom>
            <a:solidFill>
              <a:schemeClr val="accent1"/>
            </a:solidFill>
            <a:ln>
              <a:noFill/>
            </a:ln>
            <a:effectLst>
              <a:innerShdw blurRad="63500" dist="50800" dir="8100000">
                <a:prstClr val="black">
                  <a:alpha val="50000"/>
                </a:prstClr>
              </a:inn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 name="Group 38"/>
            <p:cNvGrpSpPr/>
            <p:nvPr/>
          </p:nvGrpSpPr>
          <p:grpSpPr>
            <a:xfrm>
              <a:off x="1395844" y="2015280"/>
              <a:ext cx="1863437" cy="955964"/>
              <a:chOff x="3667990" y="2007821"/>
              <a:chExt cx="1863437" cy="955964"/>
            </a:xfrm>
          </p:grpSpPr>
          <p:grpSp>
            <p:nvGrpSpPr>
              <p:cNvPr id="40" name="Group 39"/>
              <p:cNvGrpSpPr/>
              <p:nvPr/>
            </p:nvGrpSpPr>
            <p:grpSpPr>
              <a:xfrm>
                <a:off x="3667990" y="2007821"/>
                <a:ext cx="727364" cy="955964"/>
                <a:chOff x="3612572" y="1967345"/>
                <a:chExt cx="727364" cy="955964"/>
              </a:xfrm>
            </p:grpSpPr>
            <p:sp>
              <p:nvSpPr>
                <p:cNvPr id="45" name="Oval 44"/>
                <p:cNvSpPr/>
                <p:nvPr/>
              </p:nvSpPr>
              <p:spPr>
                <a:xfrm>
                  <a:off x="3612572" y="1967345"/>
                  <a:ext cx="727364" cy="955964"/>
                </a:xfrm>
                <a:prstGeom prst="ellipse">
                  <a:avLst/>
                </a:prstGeom>
                <a:solidFill>
                  <a:schemeClr val="tx2"/>
                </a:solidFill>
                <a:ln w="38100" cap="flat" cmpd="sng">
                  <a:solidFill>
                    <a:schemeClr val="tx1">
                      <a:alpha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p:cNvSpPr/>
                <p:nvPr/>
              </p:nvSpPr>
              <p:spPr>
                <a:xfrm>
                  <a:off x="3809999" y="2268681"/>
                  <a:ext cx="332509" cy="353291"/>
                </a:xfrm>
                <a:prstGeom prst="ellipse">
                  <a:avLst/>
                </a:prstGeom>
                <a:solidFill>
                  <a:schemeClr val="tx1"/>
                </a:solidFill>
                <a:ln w="38100" cap="flat" cmpd="sng">
                  <a:solidFill>
                    <a:schemeClr val="tx1">
                      <a:alpha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p:cNvSpPr/>
                <p:nvPr/>
              </p:nvSpPr>
              <p:spPr>
                <a:xfrm>
                  <a:off x="4045527" y="2334491"/>
                  <a:ext cx="76200" cy="69273"/>
                </a:xfrm>
                <a:prstGeom prst="ellipse">
                  <a:avLst/>
                </a:prstGeom>
                <a:solidFill>
                  <a:schemeClr val="bg1"/>
                </a:solidFill>
                <a:ln w="38100" cap="flat" cmpd="sng">
                  <a:solidFill>
                    <a:schemeClr val="bg1">
                      <a:alpha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1" name="Group 40"/>
              <p:cNvGrpSpPr/>
              <p:nvPr/>
            </p:nvGrpSpPr>
            <p:grpSpPr>
              <a:xfrm>
                <a:off x="4804063" y="2007821"/>
                <a:ext cx="727364" cy="955964"/>
                <a:chOff x="4748645" y="1967345"/>
                <a:chExt cx="727364" cy="955964"/>
              </a:xfrm>
            </p:grpSpPr>
            <p:sp>
              <p:nvSpPr>
                <p:cNvPr id="42" name="Oval 41"/>
                <p:cNvSpPr/>
                <p:nvPr/>
              </p:nvSpPr>
              <p:spPr>
                <a:xfrm>
                  <a:off x="4748645" y="1967345"/>
                  <a:ext cx="727364" cy="955964"/>
                </a:xfrm>
                <a:prstGeom prst="ellipse">
                  <a:avLst/>
                </a:prstGeom>
                <a:solidFill>
                  <a:schemeClr val="tx2"/>
                </a:solidFill>
                <a:ln w="38100" cap="flat" cmpd="sng">
                  <a:solidFill>
                    <a:schemeClr val="tx1">
                      <a:alpha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p:cNvSpPr/>
                <p:nvPr/>
              </p:nvSpPr>
              <p:spPr>
                <a:xfrm>
                  <a:off x="4946072" y="2268681"/>
                  <a:ext cx="332509" cy="353291"/>
                </a:xfrm>
                <a:prstGeom prst="ellipse">
                  <a:avLst/>
                </a:prstGeom>
                <a:solidFill>
                  <a:schemeClr val="tx1"/>
                </a:solidFill>
                <a:ln w="38100" cap="flat" cmpd="sng">
                  <a:solidFill>
                    <a:schemeClr val="tx1">
                      <a:alpha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p:cNvSpPr/>
                <p:nvPr/>
              </p:nvSpPr>
              <p:spPr>
                <a:xfrm>
                  <a:off x="5181600" y="2334491"/>
                  <a:ext cx="76200" cy="69273"/>
                </a:xfrm>
                <a:prstGeom prst="ellipse">
                  <a:avLst/>
                </a:prstGeom>
                <a:solidFill>
                  <a:schemeClr val="bg1"/>
                </a:solidFill>
                <a:ln w="38100" cap="flat" cmpd="sng">
                  <a:solidFill>
                    <a:schemeClr val="bg1">
                      <a:alpha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48" name="Chord 47"/>
            <p:cNvSpPr/>
            <p:nvPr/>
          </p:nvSpPr>
          <p:spPr>
            <a:xfrm rot="17106251">
              <a:off x="1890238" y="2948104"/>
              <a:ext cx="874649" cy="870281"/>
            </a:xfrm>
            <a:prstGeom prst="chord">
              <a:avLst>
                <a:gd name="adj1" fmla="val 3953269"/>
                <a:gd name="adj2" fmla="val 16200000"/>
              </a:avLst>
            </a:prstGeom>
            <a:solidFill>
              <a:srgbClr val="C00000"/>
            </a:solidFill>
            <a:ln w="38100" cap="flat" cmpd="sng">
              <a:solidFill>
                <a:schemeClr val="tx1">
                  <a:alpha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8728872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8E2CDA97-BFD5-45CA-9A96-1AD5B5B2566F}" type="slidenum">
              <a:rPr lang="en-US" smtClean="0"/>
              <a:pPr/>
              <a:t>7</a:t>
            </a:fld>
            <a:endParaRPr lang="en-US" dirty="0"/>
          </a:p>
        </p:txBody>
      </p:sp>
      <p:sp>
        <p:nvSpPr>
          <p:cNvPr id="4" name="Google Shape;662;p32"/>
          <p:cNvSpPr txBox="1">
            <a:spLocks noGrp="1"/>
          </p:cNvSpPr>
          <p:nvPr>
            <p:ph type="ctrTitle"/>
          </p:nvPr>
        </p:nvSpPr>
        <p:spPr>
          <a:xfrm>
            <a:off x="4275623" y="270287"/>
            <a:ext cx="4660586" cy="606600"/>
          </a:xfrm>
          <a:prstGeom prst="rect">
            <a:avLst/>
          </a:prstGeom>
        </p:spPr>
        <p:txBody>
          <a:bodyPr spcFirstLastPara="1" wrap="square" lIns="91425" tIns="91425" rIns="91425" bIns="91425" anchor="ctr" anchorCtr="0">
            <a:noAutofit/>
          </a:bodyPr>
          <a:lstStyle/>
          <a:p>
            <a:pPr marL="0" lvl="0" indent="0" algn="ctr" rtl="1">
              <a:spcBef>
                <a:spcPts val="0"/>
              </a:spcBef>
              <a:spcAft>
                <a:spcPts val="0"/>
              </a:spcAft>
              <a:buNone/>
            </a:pPr>
            <a:r>
              <a:rPr lang="fa-IR" sz="2000" dirty="0">
                <a:latin typeface="Lalezar" panose="00000500000000000000" pitchFamily="2" charset="-78"/>
                <a:cs typeface="Lalezar" panose="00000500000000000000" pitchFamily="2" charset="-78"/>
              </a:rPr>
              <a:t>به عنوان اولین بخش از </a:t>
            </a:r>
            <a:r>
              <a:rPr lang="en-US" sz="2000" dirty="0">
                <a:latin typeface="Lalezar" panose="00000500000000000000" pitchFamily="2" charset="-78"/>
                <a:cs typeface="Lalezar" panose="00000500000000000000" pitchFamily="2" charset="-78"/>
              </a:rPr>
              <a:t>CPU</a:t>
            </a:r>
            <a:r>
              <a:rPr lang="fa-IR" sz="2000" dirty="0">
                <a:latin typeface="Lalezar" panose="00000500000000000000" pitchFamily="2" charset="-78"/>
                <a:cs typeface="Lalezar" panose="00000500000000000000" pitchFamily="2" charset="-78"/>
              </a:rPr>
              <a:t> شروع می‌کنیم.</a:t>
            </a:r>
            <a:endParaRPr sz="2000" dirty="0">
              <a:latin typeface="Lalezar" panose="00000500000000000000" pitchFamily="2" charset="-78"/>
              <a:cs typeface="Lalezar" panose="00000500000000000000" pitchFamily="2" charset="-78"/>
            </a:endParaRPr>
          </a:p>
        </p:txBody>
      </p:sp>
      <p:grpSp>
        <p:nvGrpSpPr>
          <p:cNvPr id="5" name="Group 4"/>
          <p:cNvGrpSpPr/>
          <p:nvPr/>
        </p:nvGrpSpPr>
        <p:grpSpPr>
          <a:xfrm>
            <a:off x="336032" y="311436"/>
            <a:ext cx="2109295" cy="1697473"/>
            <a:chOff x="336032" y="311436"/>
            <a:chExt cx="4173650" cy="3483508"/>
          </a:xfrm>
        </p:grpSpPr>
        <p:sp>
          <p:nvSpPr>
            <p:cNvPr id="6" name="Google Shape;663;p32"/>
            <p:cNvSpPr/>
            <p:nvPr/>
          </p:nvSpPr>
          <p:spPr>
            <a:xfrm>
              <a:off x="336032" y="311436"/>
              <a:ext cx="4173650" cy="3483508"/>
            </a:xfrm>
            <a:custGeom>
              <a:avLst/>
              <a:gdLst/>
              <a:ahLst/>
              <a:cxnLst/>
              <a:rect l="l" t="t" r="r" b="b"/>
              <a:pathLst>
                <a:path w="209468" h="174831" extrusionOk="0">
                  <a:moveTo>
                    <a:pt x="198077" y="11364"/>
                  </a:moveTo>
                  <a:lnTo>
                    <a:pt x="198105" y="12377"/>
                  </a:lnTo>
                  <a:lnTo>
                    <a:pt x="198105" y="134115"/>
                  </a:lnTo>
                  <a:cubicBezTo>
                    <a:pt x="198105" y="134854"/>
                    <a:pt x="197803" y="135155"/>
                    <a:pt x="197064" y="135155"/>
                  </a:cubicBezTo>
                  <a:lnTo>
                    <a:pt x="12294" y="135155"/>
                  </a:lnTo>
                  <a:cubicBezTo>
                    <a:pt x="11555" y="135155"/>
                    <a:pt x="11254" y="134854"/>
                    <a:pt x="11254" y="134115"/>
                  </a:cubicBezTo>
                  <a:lnTo>
                    <a:pt x="11254" y="12377"/>
                  </a:lnTo>
                  <a:lnTo>
                    <a:pt x="11254" y="11364"/>
                  </a:lnTo>
                  <a:close/>
                  <a:moveTo>
                    <a:pt x="11254" y="0"/>
                  </a:moveTo>
                  <a:lnTo>
                    <a:pt x="11254" y="302"/>
                  </a:lnTo>
                  <a:cubicBezTo>
                    <a:pt x="5230" y="712"/>
                    <a:pt x="712" y="5531"/>
                    <a:pt x="0" y="11364"/>
                  </a:cubicBezTo>
                  <a:lnTo>
                    <a:pt x="0" y="12377"/>
                  </a:lnTo>
                  <a:lnTo>
                    <a:pt x="0" y="134115"/>
                  </a:lnTo>
                  <a:cubicBezTo>
                    <a:pt x="0" y="136497"/>
                    <a:pt x="630" y="138468"/>
                    <a:pt x="1643" y="140248"/>
                  </a:cubicBezTo>
                  <a:cubicBezTo>
                    <a:pt x="3998" y="144383"/>
                    <a:pt x="7503" y="146518"/>
                    <a:pt x="12294" y="146518"/>
                  </a:cubicBezTo>
                  <a:lnTo>
                    <a:pt x="79707" y="146518"/>
                  </a:lnTo>
                  <a:lnTo>
                    <a:pt x="79707" y="163522"/>
                  </a:lnTo>
                  <a:lnTo>
                    <a:pt x="66920" y="163522"/>
                  </a:lnTo>
                  <a:cubicBezTo>
                    <a:pt x="63744" y="163522"/>
                    <a:pt x="61280" y="165987"/>
                    <a:pt x="61280" y="169163"/>
                  </a:cubicBezTo>
                  <a:cubicBezTo>
                    <a:pt x="61280" y="172339"/>
                    <a:pt x="63744" y="174831"/>
                    <a:pt x="66920" y="174831"/>
                  </a:cubicBezTo>
                  <a:lnTo>
                    <a:pt x="142466" y="174831"/>
                  </a:lnTo>
                  <a:cubicBezTo>
                    <a:pt x="145642" y="174831"/>
                    <a:pt x="148216" y="172339"/>
                    <a:pt x="148216" y="169163"/>
                  </a:cubicBezTo>
                  <a:cubicBezTo>
                    <a:pt x="148216" y="165987"/>
                    <a:pt x="145642" y="163522"/>
                    <a:pt x="142466" y="163522"/>
                  </a:cubicBezTo>
                  <a:lnTo>
                    <a:pt x="129651" y="163522"/>
                  </a:lnTo>
                  <a:lnTo>
                    <a:pt x="129651" y="146518"/>
                  </a:lnTo>
                  <a:lnTo>
                    <a:pt x="197064" y="146518"/>
                  </a:lnTo>
                  <a:cubicBezTo>
                    <a:pt x="201911" y="146518"/>
                    <a:pt x="205388" y="144437"/>
                    <a:pt x="207715" y="140248"/>
                  </a:cubicBezTo>
                  <a:cubicBezTo>
                    <a:pt x="208783" y="138359"/>
                    <a:pt x="209468" y="136360"/>
                    <a:pt x="209468" y="134115"/>
                  </a:cubicBezTo>
                  <a:lnTo>
                    <a:pt x="209468" y="12377"/>
                  </a:lnTo>
                  <a:lnTo>
                    <a:pt x="209468" y="11364"/>
                  </a:lnTo>
                  <a:cubicBezTo>
                    <a:pt x="208756" y="5531"/>
                    <a:pt x="203909" y="712"/>
                    <a:pt x="198105" y="302"/>
                  </a:cubicBezTo>
                  <a:lnTo>
                    <a:pt x="198105" y="0"/>
                  </a:lnTo>
                  <a:close/>
                </a:path>
              </a:pathLst>
            </a:custGeom>
            <a:solidFill>
              <a:schemeClr val="accent1"/>
            </a:solidFill>
            <a:ln>
              <a:noFill/>
            </a:ln>
            <a:effectLst>
              <a:glow rad="63500">
                <a:schemeClr val="accent1">
                  <a:satMod val="175000"/>
                  <a:alpha val="40000"/>
                </a:schemeClr>
              </a:glow>
              <a:innerShdw blurRad="63500" dist="50800" dir="8100000">
                <a:prstClr val="black">
                  <a:alpha val="50000"/>
                </a:prstClr>
              </a:innerShdw>
              <a:softEdge rad="3175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664;p32"/>
            <p:cNvSpPr/>
            <p:nvPr/>
          </p:nvSpPr>
          <p:spPr>
            <a:xfrm>
              <a:off x="1648563" y="2275562"/>
              <a:ext cx="2564669" cy="652225"/>
            </a:xfrm>
            <a:prstGeom prst="rect">
              <a:avLst/>
            </a:prstGeom>
            <a:no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666;p32"/>
            <p:cNvSpPr/>
            <p:nvPr/>
          </p:nvSpPr>
          <p:spPr>
            <a:xfrm>
              <a:off x="1648564" y="615937"/>
              <a:ext cx="2557800" cy="1522397"/>
            </a:xfrm>
            <a:prstGeom prst="rect">
              <a:avLst/>
            </a:prstGeom>
            <a:no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665;p32"/>
            <p:cNvSpPr/>
            <p:nvPr/>
          </p:nvSpPr>
          <p:spPr>
            <a:xfrm>
              <a:off x="637647" y="608872"/>
              <a:ext cx="919800" cy="1529462"/>
            </a:xfrm>
            <a:prstGeom prst="rect">
              <a:avLst/>
            </a:prstGeom>
            <a:no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 name="Google Shape;677;p32"/>
            <p:cNvCxnSpPr/>
            <p:nvPr/>
          </p:nvCxnSpPr>
          <p:spPr>
            <a:xfrm>
              <a:off x="641433" y="805817"/>
              <a:ext cx="914400" cy="0"/>
            </a:xfrm>
            <a:prstGeom prst="straightConnector1">
              <a:avLst/>
            </a:prstGeom>
            <a:noFill/>
            <a:ln w="9525" cap="flat" cmpd="sng">
              <a:solidFill>
                <a:schemeClr val="bg1"/>
              </a:solidFill>
              <a:prstDash val="solid"/>
              <a:round/>
              <a:headEnd type="none" w="med" len="med"/>
              <a:tailEnd type="none" w="med" len="med"/>
            </a:ln>
          </p:spPr>
        </p:cxnSp>
        <p:cxnSp>
          <p:nvCxnSpPr>
            <p:cNvPr id="11" name="Google Shape;678;p32"/>
            <p:cNvCxnSpPr/>
            <p:nvPr/>
          </p:nvCxnSpPr>
          <p:spPr>
            <a:xfrm>
              <a:off x="641433" y="899616"/>
              <a:ext cx="914400" cy="0"/>
            </a:xfrm>
            <a:prstGeom prst="straightConnector1">
              <a:avLst/>
            </a:prstGeom>
            <a:noFill/>
            <a:ln w="9525" cap="flat" cmpd="sng">
              <a:solidFill>
                <a:schemeClr val="bg1"/>
              </a:solidFill>
              <a:prstDash val="solid"/>
              <a:round/>
              <a:headEnd type="none" w="med" len="med"/>
              <a:tailEnd type="none" w="med" len="med"/>
            </a:ln>
          </p:spPr>
        </p:cxnSp>
        <p:cxnSp>
          <p:nvCxnSpPr>
            <p:cNvPr id="12" name="Google Shape;679;p32"/>
            <p:cNvCxnSpPr/>
            <p:nvPr/>
          </p:nvCxnSpPr>
          <p:spPr>
            <a:xfrm>
              <a:off x="641433" y="996594"/>
              <a:ext cx="914400" cy="0"/>
            </a:xfrm>
            <a:prstGeom prst="straightConnector1">
              <a:avLst/>
            </a:prstGeom>
            <a:noFill/>
            <a:ln w="9525" cap="flat" cmpd="sng">
              <a:solidFill>
                <a:schemeClr val="bg1"/>
              </a:solidFill>
              <a:prstDash val="solid"/>
              <a:round/>
              <a:headEnd type="none" w="med" len="med"/>
              <a:tailEnd type="none" w="med" len="med"/>
            </a:ln>
          </p:spPr>
        </p:cxnSp>
        <p:cxnSp>
          <p:nvCxnSpPr>
            <p:cNvPr id="13" name="Google Shape;680;p32"/>
            <p:cNvCxnSpPr/>
            <p:nvPr/>
          </p:nvCxnSpPr>
          <p:spPr>
            <a:xfrm>
              <a:off x="641433" y="1093572"/>
              <a:ext cx="914400" cy="0"/>
            </a:xfrm>
            <a:prstGeom prst="straightConnector1">
              <a:avLst/>
            </a:prstGeom>
            <a:noFill/>
            <a:ln w="9525" cap="flat" cmpd="sng">
              <a:solidFill>
                <a:schemeClr val="bg1"/>
              </a:solidFill>
              <a:prstDash val="solid"/>
              <a:round/>
              <a:headEnd type="none" w="med" len="med"/>
              <a:tailEnd type="none" w="med" len="med"/>
            </a:ln>
          </p:spPr>
        </p:cxnSp>
        <p:cxnSp>
          <p:nvCxnSpPr>
            <p:cNvPr id="14" name="Google Shape;685;p32"/>
            <p:cNvCxnSpPr/>
            <p:nvPr/>
          </p:nvCxnSpPr>
          <p:spPr>
            <a:xfrm>
              <a:off x="634483" y="708839"/>
              <a:ext cx="914400" cy="0"/>
            </a:xfrm>
            <a:prstGeom prst="straightConnector1">
              <a:avLst/>
            </a:prstGeom>
            <a:noFill/>
            <a:ln w="9525" cap="flat" cmpd="sng">
              <a:solidFill>
                <a:schemeClr val="bg1"/>
              </a:solidFill>
              <a:prstDash val="solid"/>
              <a:round/>
              <a:headEnd type="none" w="med" len="med"/>
              <a:tailEnd type="none" w="med" len="med"/>
            </a:ln>
          </p:spPr>
        </p:cxnSp>
        <p:sp>
          <p:nvSpPr>
            <p:cNvPr id="15" name="Google Shape;665;p32"/>
            <p:cNvSpPr/>
            <p:nvPr/>
          </p:nvSpPr>
          <p:spPr>
            <a:xfrm>
              <a:off x="638733" y="2275562"/>
              <a:ext cx="919800" cy="643861"/>
            </a:xfrm>
            <a:prstGeom prst="rect">
              <a:avLst/>
            </a:prstGeom>
            <a:no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6" name="Google Shape;679;p32"/>
            <p:cNvCxnSpPr/>
            <p:nvPr/>
          </p:nvCxnSpPr>
          <p:spPr>
            <a:xfrm>
              <a:off x="641433" y="2443614"/>
              <a:ext cx="914400" cy="0"/>
            </a:xfrm>
            <a:prstGeom prst="straightConnector1">
              <a:avLst/>
            </a:prstGeom>
            <a:noFill/>
            <a:ln w="9525" cap="flat" cmpd="sng">
              <a:solidFill>
                <a:schemeClr val="bg1"/>
              </a:solidFill>
              <a:prstDash val="solid"/>
              <a:round/>
              <a:headEnd type="none" w="med" len="med"/>
              <a:tailEnd type="none" w="med" len="med"/>
            </a:ln>
          </p:spPr>
        </p:cxnSp>
        <p:cxnSp>
          <p:nvCxnSpPr>
            <p:cNvPr id="17" name="Google Shape;680;p32"/>
            <p:cNvCxnSpPr/>
            <p:nvPr/>
          </p:nvCxnSpPr>
          <p:spPr>
            <a:xfrm>
              <a:off x="641433" y="2525414"/>
              <a:ext cx="914400" cy="0"/>
            </a:xfrm>
            <a:prstGeom prst="straightConnector1">
              <a:avLst/>
            </a:prstGeom>
            <a:noFill/>
            <a:ln w="9525" cap="flat" cmpd="sng">
              <a:solidFill>
                <a:schemeClr val="bg1"/>
              </a:solidFill>
              <a:prstDash val="solid"/>
              <a:round/>
              <a:headEnd type="none" w="med" len="med"/>
              <a:tailEnd type="none" w="med" len="med"/>
            </a:ln>
          </p:spPr>
        </p:cxnSp>
        <p:cxnSp>
          <p:nvCxnSpPr>
            <p:cNvPr id="18" name="Google Shape;681;p32"/>
            <p:cNvCxnSpPr/>
            <p:nvPr/>
          </p:nvCxnSpPr>
          <p:spPr>
            <a:xfrm>
              <a:off x="641433" y="2611139"/>
              <a:ext cx="914400" cy="0"/>
            </a:xfrm>
            <a:prstGeom prst="straightConnector1">
              <a:avLst/>
            </a:prstGeom>
            <a:noFill/>
            <a:ln w="9525" cap="flat" cmpd="sng">
              <a:solidFill>
                <a:schemeClr val="bg1"/>
              </a:solidFill>
              <a:prstDash val="solid"/>
              <a:round/>
              <a:headEnd type="none" w="med" len="med"/>
              <a:tailEnd type="none" w="med" len="med"/>
            </a:ln>
          </p:spPr>
        </p:cxnSp>
        <p:cxnSp>
          <p:nvCxnSpPr>
            <p:cNvPr id="19" name="Google Shape;682;p32"/>
            <p:cNvCxnSpPr/>
            <p:nvPr/>
          </p:nvCxnSpPr>
          <p:spPr>
            <a:xfrm>
              <a:off x="641433" y="2692089"/>
              <a:ext cx="914400" cy="0"/>
            </a:xfrm>
            <a:prstGeom prst="straightConnector1">
              <a:avLst/>
            </a:prstGeom>
            <a:noFill/>
            <a:ln w="9525" cap="flat" cmpd="sng">
              <a:solidFill>
                <a:schemeClr val="bg1"/>
              </a:solidFill>
              <a:prstDash val="solid"/>
              <a:round/>
              <a:headEnd type="none" w="med" len="med"/>
              <a:tailEnd type="none" w="med" len="med"/>
            </a:ln>
          </p:spPr>
        </p:cxnSp>
        <p:cxnSp>
          <p:nvCxnSpPr>
            <p:cNvPr id="20" name="Google Shape;683;p32"/>
            <p:cNvCxnSpPr/>
            <p:nvPr/>
          </p:nvCxnSpPr>
          <p:spPr>
            <a:xfrm>
              <a:off x="641433" y="2763539"/>
              <a:ext cx="914400" cy="0"/>
            </a:xfrm>
            <a:prstGeom prst="straightConnector1">
              <a:avLst/>
            </a:prstGeom>
            <a:noFill/>
            <a:ln w="9525" cap="flat" cmpd="sng">
              <a:solidFill>
                <a:schemeClr val="bg1"/>
              </a:solidFill>
              <a:prstDash val="solid"/>
              <a:round/>
              <a:headEnd type="none" w="med" len="med"/>
              <a:tailEnd type="none" w="med" len="med"/>
            </a:ln>
          </p:spPr>
        </p:cxnSp>
        <p:cxnSp>
          <p:nvCxnSpPr>
            <p:cNvPr id="21" name="Google Shape;684;p32"/>
            <p:cNvCxnSpPr/>
            <p:nvPr/>
          </p:nvCxnSpPr>
          <p:spPr>
            <a:xfrm>
              <a:off x="641433" y="2844364"/>
              <a:ext cx="914400" cy="0"/>
            </a:xfrm>
            <a:prstGeom prst="straightConnector1">
              <a:avLst/>
            </a:prstGeom>
            <a:noFill/>
            <a:ln w="9525" cap="flat" cmpd="sng">
              <a:solidFill>
                <a:schemeClr val="bg1"/>
              </a:solidFill>
              <a:prstDash val="solid"/>
              <a:round/>
              <a:headEnd type="none" w="med" len="med"/>
              <a:tailEnd type="none" w="med" len="med"/>
            </a:ln>
          </p:spPr>
        </p:cxnSp>
        <p:cxnSp>
          <p:nvCxnSpPr>
            <p:cNvPr id="22" name="Google Shape;682;p32"/>
            <p:cNvCxnSpPr/>
            <p:nvPr/>
          </p:nvCxnSpPr>
          <p:spPr>
            <a:xfrm>
              <a:off x="641433" y="2350832"/>
              <a:ext cx="914400" cy="0"/>
            </a:xfrm>
            <a:prstGeom prst="straightConnector1">
              <a:avLst/>
            </a:prstGeom>
            <a:noFill/>
            <a:ln w="9525" cap="flat" cmpd="sng">
              <a:solidFill>
                <a:schemeClr val="bg1"/>
              </a:solidFill>
              <a:prstDash val="solid"/>
              <a:round/>
              <a:headEnd type="none" w="med" len="med"/>
              <a:tailEnd type="none" w="med" len="med"/>
            </a:ln>
          </p:spPr>
        </p:cxnSp>
        <p:cxnSp>
          <p:nvCxnSpPr>
            <p:cNvPr id="23" name="Google Shape;677;p32"/>
            <p:cNvCxnSpPr/>
            <p:nvPr/>
          </p:nvCxnSpPr>
          <p:spPr>
            <a:xfrm>
              <a:off x="641433" y="1281063"/>
              <a:ext cx="914400" cy="0"/>
            </a:xfrm>
            <a:prstGeom prst="straightConnector1">
              <a:avLst/>
            </a:prstGeom>
            <a:noFill/>
            <a:ln w="9525" cap="flat" cmpd="sng">
              <a:solidFill>
                <a:schemeClr val="bg1"/>
              </a:solidFill>
              <a:prstDash val="solid"/>
              <a:round/>
              <a:headEnd type="none" w="med" len="med"/>
              <a:tailEnd type="none" w="med" len="med"/>
            </a:ln>
          </p:spPr>
        </p:cxnSp>
        <p:cxnSp>
          <p:nvCxnSpPr>
            <p:cNvPr id="24" name="Google Shape;678;p32"/>
            <p:cNvCxnSpPr/>
            <p:nvPr/>
          </p:nvCxnSpPr>
          <p:spPr>
            <a:xfrm>
              <a:off x="641433" y="1374862"/>
              <a:ext cx="914400" cy="0"/>
            </a:xfrm>
            <a:prstGeom prst="straightConnector1">
              <a:avLst/>
            </a:prstGeom>
            <a:noFill/>
            <a:ln w="9525" cap="flat" cmpd="sng">
              <a:solidFill>
                <a:schemeClr val="bg1"/>
              </a:solidFill>
              <a:prstDash val="solid"/>
              <a:round/>
              <a:headEnd type="none" w="med" len="med"/>
              <a:tailEnd type="none" w="med" len="med"/>
            </a:ln>
          </p:spPr>
        </p:cxnSp>
        <p:cxnSp>
          <p:nvCxnSpPr>
            <p:cNvPr id="25" name="Google Shape;679;p32"/>
            <p:cNvCxnSpPr/>
            <p:nvPr/>
          </p:nvCxnSpPr>
          <p:spPr>
            <a:xfrm>
              <a:off x="641433" y="1471840"/>
              <a:ext cx="914400" cy="0"/>
            </a:xfrm>
            <a:prstGeom prst="straightConnector1">
              <a:avLst/>
            </a:prstGeom>
            <a:noFill/>
            <a:ln w="9525" cap="flat" cmpd="sng">
              <a:solidFill>
                <a:schemeClr val="bg1"/>
              </a:solidFill>
              <a:prstDash val="solid"/>
              <a:round/>
              <a:headEnd type="none" w="med" len="med"/>
              <a:tailEnd type="none" w="med" len="med"/>
            </a:ln>
          </p:spPr>
        </p:cxnSp>
        <p:cxnSp>
          <p:nvCxnSpPr>
            <p:cNvPr id="26" name="Google Shape;680;p32"/>
            <p:cNvCxnSpPr/>
            <p:nvPr/>
          </p:nvCxnSpPr>
          <p:spPr>
            <a:xfrm>
              <a:off x="641433" y="1575745"/>
              <a:ext cx="914400" cy="0"/>
            </a:xfrm>
            <a:prstGeom prst="straightConnector1">
              <a:avLst/>
            </a:prstGeom>
            <a:noFill/>
            <a:ln w="9525" cap="flat" cmpd="sng">
              <a:solidFill>
                <a:schemeClr val="bg1"/>
              </a:solidFill>
              <a:prstDash val="solid"/>
              <a:round/>
              <a:headEnd type="none" w="med" len="med"/>
              <a:tailEnd type="none" w="med" len="med"/>
            </a:ln>
          </p:spPr>
        </p:cxnSp>
        <p:cxnSp>
          <p:nvCxnSpPr>
            <p:cNvPr id="27" name="Google Shape;685;p32"/>
            <p:cNvCxnSpPr/>
            <p:nvPr/>
          </p:nvCxnSpPr>
          <p:spPr>
            <a:xfrm>
              <a:off x="634483" y="1191012"/>
              <a:ext cx="914400" cy="0"/>
            </a:xfrm>
            <a:prstGeom prst="straightConnector1">
              <a:avLst/>
            </a:prstGeom>
            <a:noFill/>
            <a:ln w="9525" cap="flat" cmpd="sng">
              <a:solidFill>
                <a:schemeClr val="bg1"/>
              </a:solidFill>
              <a:prstDash val="solid"/>
              <a:round/>
              <a:headEnd type="none" w="med" len="med"/>
              <a:tailEnd type="none" w="med" len="med"/>
            </a:ln>
          </p:spPr>
        </p:cxnSp>
        <p:cxnSp>
          <p:nvCxnSpPr>
            <p:cNvPr id="28" name="Google Shape;677;p32"/>
            <p:cNvCxnSpPr/>
            <p:nvPr/>
          </p:nvCxnSpPr>
          <p:spPr>
            <a:xfrm>
              <a:off x="641433" y="1759040"/>
              <a:ext cx="914400" cy="0"/>
            </a:xfrm>
            <a:prstGeom prst="straightConnector1">
              <a:avLst/>
            </a:prstGeom>
            <a:noFill/>
            <a:ln w="9525" cap="flat" cmpd="sng">
              <a:solidFill>
                <a:schemeClr val="bg1"/>
              </a:solidFill>
              <a:prstDash val="solid"/>
              <a:round/>
              <a:headEnd type="none" w="med" len="med"/>
              <a:tailEnd type="none" w="med" len="med"/>
            </a:ln>
          </p:spPr>
        </p:cxnSp>
        <p:cxnSp>
          <p:nvCxnSpPr>
            <p:cNvPr id="29" name="Google Shape;678;p32"/>
            <p:cNvCxnSpPr/>
            <p:nvPr/>
          </p:nvCxnSpPr>
          <p:spPr>
            <a:xfrm>
              <a:off x="641433" y="1852839"/>
              <a:ext cx="914400" cy="0"/>
            </a:xfrm>
            <a:prstGeom prst="straightConnector1">
              <a:avLst/>
            </a:prstGeom>
            <a:noFill/>
            <a:ln w="9525" cap="flat" cmpd="sng">
              <a:solidFill>
                <a:schemeClr val="bg1"/>
              </a:solidFill>
              <a:prstDash val="solid"/>
              <a:round/>
              <a:headEnd type="none" w="med" len="med"/>
              <a:tailEnd type="none" w="med" len="med"/>
            </a:ln>
          </p:spPr>
        </p:cxnSp>
        <p:cxnSp>
          <p:nvCxnSpPr>
            <p:cNvPr id="30" name="Google Shape;679;p32"/>
            <p:cNvCxnSpPr/>
            <p:nvPr/>
          </p:nvCxnSpPr>
          <p:spPr>
            <a:xfrm>
              <a:off x="641433" y="1949817"/>
              <a:ext cx="914400" cy="0"/>
            </a:xfrm>
            <a:prstGeom prst="straightConnector1">
              <a:avLst/>
            </a:prstGeom>
            <a:noFill/>
            <a:ln w="9525" cap="flat" cmpd="sng">
              <a:solidFill>
                <a:schemeClr val="bg1"/>
              </a:solidFill>
              <a:prstDash val="solid"/>
              <a:round/>
              <a:headEnd type="none" w="med" len="med"/>
              <a:tailEnd type="none" w="med" len="med"/>
            </a:ln>
          </p:spPr>
        </p:cxnSp>
        <p:cxnSp>
          <p:nvCxnSpPr>
            <p:cNvPr id="31" name="Google Shape;680;p32"/>
            <p:cNvCxnSpPr/>
            <p:nvPr/>
          </p:nvCxnSpPr>
          <p:spPr>
            <a:xfrm>
              <a:off x="641433" y="2046795"/>
              <a:ext cx="914400" cy="0"/>
            </a:xfrm>
            <a:prstGeom prst="straightConnector1">
              <a:avLst/>
            </a:prstGeom>
            <a:noFill/>
            <a:ln w="9525" cap="flat" cmpd="sng">
              <a:solidFill>
                <a:schemeClr val="bg1"/>
              </a:solidFill>
              <a:prstDash val="solid"/>
              <a:round/>
              <a:headEnd type="none" w="med" len="med"/>
              <a:tailEnd type="none" w="med" len="med"/>
            </a:ln>
          </p:spPr>
        </p:cxnSp>
        <p:cxnSp>
          <p:nvCxnSpPr>
            <p:cNvPr id="32" name="Google Shape;685;p32"/>
            <p:cNvCxnSpPr/>
            <p:nvPr/>
          </p:nvCxnSpPr>
          <p:spPr>
            <a:xfrm>
              <a:off x="634483" y="1668989"/>
              <a:ext cx="914400" cy="0"/>
            </a:xfrm>
            <a:prstGeom prst="straightConnector1">
              <a:avLst/>
            </a:prstGeom>
            <a:noFill/>
            <a:ln w="9525" cap="flat" cmpd="sng">
              <a:solidFill>
                <a:schemeClr val="bg1"/>
              </a:solidFill>
              <a:prstDash val="solid"/>
              <a:round/>
              <a:headEnd type="none" w="med" len="med"/>
              <a:tailEnd type="none" w="med" len="med"/>
            </a:ln>
          </p:spPr>
        </p:cxnSp>
        <p:sp>
          <p:nvSpPr>
            <p:cNvPr id="33" name="Google Shape;686;p32"/>
            <p:cNvSpPr txBox="1">
              <a:spLocks/>
            </p:cNvSpPr>
            <p:nvPr/>
          </p:nvSpPr>
          <p:spPr>
            <a:xfrm>
              <a:off x="2338762" y="1289543"/>
              <a:ext cx="1254403" cy="33042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800"/>
                <a:buFont typeface="Roboto Black"/>
                <a:buNone/>
                <a:defRPr sz="2800" b="0" i="0" u="none" strike="noStrike" cap="none">
                  <a:solidFill>
                    <a:srgbClr val="FFFFFF"/>
                  </a:solidFill>
                  <a:latin typeface="Roboto Black"/>
                  <a:ea typeface="Roboto Black"/>
                  <a:cs typeface="Roboto Black"/>
                  <a:sym typeface="Roboto Black"/>
                </a:defRPr>
              </a:lvl1pPr>
              <a:lvl2pPr marR="0" lvl="1"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2pPr>
              <a:lvl3pPr marR="0" lvl="2"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3pPr>
              <a:lvl4pPr marR="0" lvl="3"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4pPr>
              <a:lvl5pPr marR="0" lvl="4"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5pPr>
              <a:lvl6pPr marR="0" lvl="5"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6pPr>
              <a:lvl7pPr marR="0" lvl="6"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7pPr>
              <a:lvl8pPr marR="0" lvl="7"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8pPr>
              <a:lvl9pPr marR="0" lvl="8"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9pPr>
            </a:lstStyle>
            <a:p>
              <a:pPr algn="ctr"/>
              <a:r>
                <a:rPr lang="en-US" sz="1000" dirty="0"/>
                <a:t>Other</a:t>
              </a:r>
              <a:r>
                <a:rPr lang="en-SE" sz="1000" dirty="0"/>
                <a:t>…</a:t>
              </a:r>
              <a:endParaRPr lang="en-US" sz="1000" dirty="0"/>
            </a:p>
          </p:txBody>
        </p:sp>
        <p:sp>
          <p:nvSpPr>
            <p:cNvPr id="34" name="Google Shape;687;p32"/>
            <p:cNvSpPr txBox="1">
              <a:spLocks/>
            </p:cNvSpPr>
            <p:nvPr/>
          </p:nvSpPr>
          <p:spPr>
            <a:xfrm>
              <a:off x="520480" y="1180015"/>
              <a:ext cx="1156305" cy="4568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800"/>
                <a:buFont typeface="Roboto Black"/>
                <a:buNone/>
                <a:defRPr sz="2800" b="0" i="0" u="none" strike="noStrike" cap="none">
                  <a:solidFill>
                    <a:srgbClr val="FFFFFF"/>
                  </a:solidFill>
                  <a:latin typeface="Roboto Black"/>
                  <a:ea typeface="Roboto Black"/>
                  <a:cs typeface="Roboto Black"/>
                  <a:sym typeface="Roboto Black"/>
                </a:defRPr>
              </a:lvl1pPr>
              <a:lvl2pPr marR="0" lvl="1"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2pPr>
              <a:lvl3pPr marR="0" lvl="2"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3pPr>
              <a:lvl4pPr marR="0" lvl="3"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4pPr>
              <a:lvl5pPr marR="0" lvl="4"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5pPr>
              <a:lvl6pPr marR="0" lvl="5"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6pPr>
              <a:lvl7pPr marR="0" lvl="6"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7pPr>
              <a:lvl8pPr marR="0" lvl="7"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8pPr>
              <a:lvl9pPr marR="0" lvl="8"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9pPr>
            </a:lstStyle>
            <a:p>
              <a:pPr algn="ctr"/>
              <a:r>
                <a:rPr lang="en-US" sz="700" dirty="0"/>
                <a:t>MAIN MEMORY or RAM</a:t>
              </a:r>
            </a:p>
          </p:txBody>
        </p:sp>
        <p:sp>
          <p:nvSpPr>
            <p:cNvPr id="35" name="Google Shape;689;p32"/>
            <p:cNvSpPr txBox="1">
              <a:spLocks/>
            </p:cNvSpPr>
            <p:nvPr/>
          </p:nvSpPr>
          <p:spPr>
            <a:xfrm>
              <a:off x="634482" y="2464075"/>
              <a:ext cx="914400" cy="27371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800"/>
                <a:buFont typeface="Roboto Black"/>
                <a:buNone/>
                <a:defRPr sz="2800" b="0" i="0" u="none" strike="noStrike" cap="none">
                  <a:solidFill>
                    <a:srgbClr val="FFFFFF"/>
                  </a:solidFill>
                  <a:latin typeface="Roboto Black"/>
                  <a:ea typeface="Roboto Black"/>
                  <a:cs typeface="Roboto Black"/>
                  <a:sym typeface="Roboto Black"/>
                </a:defRPr>
              </a:lvl1pPr>
              <a:lvl2pPr marR="0" lvl="1"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2pPr>
              <a:lvl3pPr marR="0" lvl="2"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3pPr>
              <a:lvl4pPr marR="0" lvl="3"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4pPr>
              <a:lvl5pPr marR="0" lvl="4"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5pPr>
              <a:lvl6pPr marR="0" lvl="5"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6pPr>
              <a:lvl7pPr marR="0" lvl="6"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7pPr>
              <a:lvl8pPr marR="0" lvl="7"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8pPr>
              <a:lvl9pPr marR="0" lvl="8"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9pPr>
            </a:lstStyle>
            <a:p>
              <a:pPr algn="ctr"/>
              <a:r>
                <a:rPr lang="en-US" sz="800" dirty="0"/>
                <a:t>ROM</a:t>
              </a:r>
            </a:p>
          </p:txBody>
        </p:sp>
        <p:sp>
          <p:nvSpPr>
            <p:cNvPr id="36" name="Google Shape;686;p32"/>
            <p:cNvSpPr txBox="1">
              <a:spLocks/>
            </p:cNvSpPr>
            <p:nvPr/>
          </p:nvSpPr>
          <p:spPr>
            <a:xfrm>
              <a:off x="2258373" y="2458025"/>
              <a:ext cx="1415184" cy="23949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800"/>
                <a:buFont typeface="Roboto Black"/>
                <a:buNone/>
                <a:defRPr sz="2800" b="0" i="0" u="none" strike="noStrike" cap="none">
                  <a:solidFill>
                    <a:srgbClr val="FFFFFF"/>
                  </a:solidFill>
                  <a:latin typeface="Roboto Black"/>
                  <a:ea typeface="Roboto Black"/>
                  <a:cs typeface="Roboto Black"/>
                  <a:sym typeface="Roboto Black"/>
                </a:defRPr>
              </a:lvl1pPr>
              <a:lvl2pPr marR="0" lvl="1"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2pPr>
              <a:lvl3pPr marR="0" lvl="2"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3pPr>
              <a:lvl4pPr marR="0" lvl="3"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4pPr>
              <a:lvl5pPr marR="0" lvl="4"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5pPr>
              <a:lvl6pPr marR="0" lvl="5"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6pPr>
              <a:lvl7pPr marR="0" lvl="6"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7pPr>
              <a:lvl8pPr marR="0" lvl="7"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8pPr>
              <a:lvl9pPr marR="0" lvl="8"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9pPr>
            </a:lstStyle>
            <a:p>
              <a:pPr algn="ctr"/>
              <a:r>
                <a:rPr lang="en-US" sz="1000" dirty="0"/>
                <a:t>CPU</a:t>
              </a:r>
            </a:p>
          </p:txBody>
        </p:sp>
      </p:grpSp>
      <p:sp>
        <p:nvSpPr>
          <p:cNvPr id="38" name="Google Shape;666;p32"/>
          <p:cNvSpPr/>
          <p:nvPr/>
        </p:nvSpPr>
        <p:spPr>
          <a:xfrm>
            <a:off x="2886614" y="1077748"/>
            <a:ext cx="5785695" cy="3607673"/>
          </a:xfrm>
          <a:prstGeom prst="rect">
            <a:avLst/>
          </a:prstGeom>
          <a:no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670;p32"/>
          <p:cNvSpPr/>
          <p:nvPr/>
        </p:nvSpPr>
        <p:spPr>
          <a:xfrm>
            <a:off x="3274367" y="1240767"/>
            <a:ext cx="3061394" cy="1034931"/>
          </a:xfrm>
          <a:prstGeom prst="rect">
            <a:avLst/>
          </a:prstGeom>
          <a:no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ctr" rtl="1">
              <a:spcBef>
                <a:spcPts val="0"/>
              </a:spcBef>
              <a:spcAft>
                <a:spcPts val="0"/>
              </a:spcAft>
              <a:buNone/>
            </a:pPr>
            <a:r>
              <a:rPr lang="en-US" b="1" dirty="0">
                <a:solidFill>
                  <a:schemeClr val="accent6"/>
                </a:solidFill>
                <a:latin typeface="Dana" panose="00000500000000000000" pitchFamily="2" charset="-78"/>
                <a:cs typeface="Dana" panose="00000500000000000000" pitchFamily="2" charset="-78"/>
              </a:rPr>
              <a:t>CU</a:t>
            </a:r>
            <a:r>
              <a:rPr lang="en-US" dirty="0">
                <a:solidFill>
                  <a:schemeClr val="accent6"/>
                </a:solidFill>
                <a:latin typeface="Dana" panose="00000500000000000000" pitchFamily="2" charset="-78"/>
                <a:cs typeface="Dana" panose="00000500000000000000" pitchFamily="2" charset="-78"/>
              </a:rPr>
              <a:t> (Control Unit)</a:t>
            </a:r>
            <a:endParaRPr lang="fa-IR" dirty="0">
              <a:solidFill>
                <a:schemeClr val="accent6"/>
              </a:solidFill>
              <a:latin typeface="Dana" panose="00000500000000000000" pitchFamily="2" charset="-78"/>
              <a:cs typeface="Dana" panose="00000500000000000000" pitchFamily="2" charset="-78"/>
            </a:endParaRPr>
          </a:p>
          <a:p>
            <a:pPr marL="0" lvl="0" indent="0" algn="ctr" rtl="1">
              <a:spcBef>
                <a:spcPts val="0"/>
              </a:spcBef>
              <a:spcAft>
                <a:spcPts val="0"/>
              </a:spcAft>
              <a:buNone/>
            </a:pPr>
            <a:r>
              <a:rPr lang="fa-IR" sz="1200" dirty="0">
                <a:solidFill>
                  <a:schemeClr val="bg1"/>
                </a:solidFill>
                <a:latin typeface="Dana" panose="00000500000000000000" pitchFamily="2" charset="-78"/>
                <a:cs typeface="Dana" panose="00000500000000000000" pitchFamily="2" charset="-78"/>
              </a:rPr>
              <a:t>کنترل کل </a:t>
            </a:r>
            <a:r>
              <a:rPr lang="en-US" sz="1200" dirty="0">
                <a:solidFill>
                  <a:schemeClr val="bg1"/>
                </a:solidFill>
                <a:latin typeface="Dana" panose="00000500000000000000" pitchFamily="2" charset="-78"/>
                <a:cs typeface="Dana" panose="00000500000000000000" pitchFamily="2" charset="-78"/>
              </a:rPr>
              <a:t>CPU</a:t>
            </a:r>
            <a:r>
              <a:rPr lang="fa-IR" sz="1200" dirty="0">
                <a:solidFill>
                  <a:schemeClr val="bg1"/>
                </a:solidFill>
                <a:latin typeface="Dana" panose="00000500000000000000" pitchFamily="2" charset="-78"/>
                <a:cs typeface="Dana" panose="00000500000000000000" pitchFamily="2" charset="-78"/>
              </a:rPr>
              <a:t> دست منه. من میگم کی بیاد کی بره. کی بشینه کی بلند شه. کی می‌تونه وارد </a:t>
            </a:r>
            <a:r>
              <a:rPr lang="en-US" sz="1200" dirty="0">
                <a:solidFill>
                  <a:schemeClr val="bg1"/>
                </a:solidFill>
                <a:latin typeface="Dana" panose="00000500000000000000" pitchFamily="2" charset="-78"/>
                <a:cs typeface="Dana" panose="00000500000000000000" pitchFamily="2" charset="-78"/>
              </a:rPr>
              <a:t>CPU</a:t>
            </a:r>
            <a:r>
              <a:rPr lang="fa-IR" sz="1200" dirty="0">
                <a:solidFill>
                  <a:schemeClr val="bg1"/>
                </a:solidFill>
                <a:latin typeface="Dana" panose="00000500000000000000" pitchFamily="2" charset="-78"/>
                <a:cs typeface="Dana" panose="00000500000000000000" pitchFamily="2" charset="-78"/>
              </a:rPr>
              <a:t> بشه و کی می‌تونه ازش خارج بشه. هییچ کی اینجا بدون اجازه‌ی من آب نمی‌خوره.</a:t>
            </a:r>
            <a:endParaRPr sz="1200" dirty="0">
              <a:solidFill>
                <a:schemeClr val="bg1"/>
              </a:solidFill>
              <a:latin typeface="Dana" panose="00000500000000000000" pitchFamily="2" charset="-78"/>
              <a:cs typeface="Dana" panose="00000500000000000000" pitchFamily="2" charset="-78"/>
            </a:endParaRPr>
          </a:p>
        </p:txBody>
      </p:sp>
      <p:sp>
        <p:nvSpPr>
          <p:cNvPr id="40" name="Google Shape;670;p32"/>
          <p:cNvSpPr/>
          <p:nvPr/>
        </p:nvSpPr>
        <p:spPr>
          <a:xfrm>
            <a:off x="3274367" y="2362066"/>
            <a:ext cx="3061394" cy="1126291"/>
          </a:xfrm>
          <a:prstGeom prst="rect">
            <a:avLst/>
          </a:prstGeom>
          <a:no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ctr" rtl="1">
              <a:spcBef>
                <a:spcPts val="0"/>
              </a:spcBef>
              <a:spcAft>
                <a:spcPts val="0"/>
              </a:spcAft>
              <a:buNone/>
            </a:pPr>
            <a:r>
              <a:rPr lang="en-US" b="1" dirty="0">
                <a:solidFill>
                  <a:schemeClr val="accent6"/>
                </a:solidFill>
                <a:latin typeface="Dana" panose="00000500000000000000" pitchFamily="2" charset="-78"/>
                <a:cs typeface="Dana" panose="00000500000000000000" pitchFamily="2" charset="-78"/>
              </a:rPr>
              <a:t>ALU</a:t>
            </a:r>
            <a:r>
              <a:rPr lang="en-US" dirty="0">
                <a:solidFill>
                  <a:schemeClr val="accent6"/>
                </a:solidFill>
                <a:latin typeface="Dana" panose="00000500000000000000" pitchFamily="2" charset="-78"/>
                <a:cs typeface="Dana" panose="00000500000000000000" pitchFamily="2" charset="-78"/>
              </a:rPr>
              <a:t> (Arithmetic and Logic Unit)</a:t>
            </a:r>
            <a:endParaRPr lang="fa-IR" dirty="0">
              <a:solidFill>
                <a:schemeClr val="accent6"/>
              </a:solidFill>
              <a:latin typeface="Dana" panose="00000500000000000000" pitchFamily="2" charset="-78"/>
              <a:cs typeface="Dana" panose="00000500000000000000" pitchFamily="2" charset="-78"/>
            </a:endParaRPr>
          </a:p>
          <a:p>
            <a:pPr marL="0" lvl="0" indent="0" algn="ctr" rtl="1">
              <a:spcBef>
                <a:spcPts val="0"/>
              </a:spcBef>
              <a:spcAft>
                <a:spcPts val="0"/>
              </a:spcAft>
              <a:buNone/>
            </a:pPr>
            <a:r>
              <a:rPr lang="fa-IR" sz="1100" dirty="0">
                <a:solidFill>
                  <a:schemeClr val="bg1"/>
                </a:solidFill>
                <a:latin typeface="Dana" panose="00000500000000000000" pitchFamily="2" charset="-78"/>
                <a:cs typeface="Dana" panose="00000500000000000000" pitchFamily="2" charset="-78"/>
              </a:rPr>
              <a:t>من وظیفه‌ی انجام محاسبات و پردازش‌هایی رو دارم که </a:t>
            </a:r>
            <a:r>
              <a:rPr lang="en-US" sz="1100" dirty="0">
                <a:solidFill>
                  <a:schemeClr val="bg1"/>
                </a:solidFill>
                <a:latin typeface="Dana" panose="00000500000000000000" pitchFamily="2" charset="-78"/>
                <a:cs typeface="Dana" panose="00000500000000000000" pitchFamily="2" charset="-78"/>
              </a:rPr>
              <a:t>CU</a:t>
            </a:r>
            <a:r>
              <a:rPr lang="fa-IR" sz="1100" dirty="0">
                <a:solidFill>
                  <a:schemeClr val="bg1"/>
                </a:solidFill>
                <a:latin typeface="Dana" panose="00000500000000000000" pitchFamily="2" charset="-78"/>
                <a:cs typeface="Dana" panose="00000500000000000000" pitchFamily="2" charset="-78"/>
              </a:rPr>
              <a:t> به من دستور داده باشه. هر وقت شما جمع، تفریق، ضرب و خیلی از عملیات‌های دیگه‌ای رو درخواست کنین من حاصل اون‌ها رو براتون حساب می‌کنم و میدم به </a:t>
            </a:r>
            <a:r>
              <a:rPr lang="en-US" sz="1100" dirty="0">
                <a:solidFill>
                  <a:schemeClr val="bg1"/>
                </a:solidFill>
                <a:latin typeface="Dana" panose="00000500000000000000" pitchFamily="2" charset="-78"/>
                <a:cs typeface="Dana" panose="00000500000000000000" pitchFamily="2" charset="-78"/>
              </a:rPr>
              <a:t>CPU</a:t>
            </a:r>
            <a:r>
              <a:rPr lang="fa-IR" sz="1100" dirty="0">
                <a:solidFill>
                  <a:schemeClr val="bg1"/>
                </a:solidFill>
                <a:latin typeface="Dana" panose="00000500000000000000" pitchFamily="2" charset="-78"/>
                <a:cs typeface="Dana" panose="00000500000000000000" pitchFamily="2" charset="-78"/>
              </a:rPr>
              <a:t>‌ تا به دست شما برسونه.</a:t>
            </a:r>
            <a:endParaRPr sz="1100" dirty="0">
              <a:solidFill>
                <a:schemeClr val="bg1"/>
              </a:solidFill>
              <a:latin typeface="Dana" panose="00000500000000000000" pitchFamily="2" charset="-78"/>
              <a:cs typeface="Dana" panose="00000500000000000000" pitchFamily="2" charset="-78"/>
            </a:endParaRPr>
          </a:p>
        </p:txBody>
      </p:sp>
      <p:sp>
        <p:nvSpPr>
          <p:cNvPr id="41" name="Google Shape;670;p32"/>
          <p:cNvSpPr/>
          <p:nvPr/>
        </p:nvSpPr>
        <p:spPr>
          <a:xfrm>
            <a:off x="3274367" y="3574725"/>
            <a:ext cx="3061394" cy="898602"/>
          </a:xfrm>
          <a:prstGeom prst="rect">
            <a:avLst/>
          </a:prstGeom>
          <a:no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algn="ctr" rtl="1"/>
            <a:r>
              <a:rPr lang="en-US" b="1" dirty="0">
                <a:solidFill>
                  <a:schemeClr val="accent6"/>
                </a:solidFill>
                <a:latin typeface="Dana" panose="00000500000000000000" pitchFamily="2" charset="-78"/>
                <a:cs typeface="Dana" panose="00000500000000000000" pitchFamily="2" charset="-78"/>
              </a:rPr>
              <a:t>Special Floating Point processors</a:t>
            </a:r>
            <a:endParaRPr lang="fa-IR" b="1" dirty="0">
              <a:solidFill>
                <a:schemeClr val="accent6"/>
              </a:solidFill>
              <a:latin typeface="Dana" panose="00000500000000000000" pitchFamily="2" charset="-78"/>
              <a:cs typeface="Dana" panose="00000500000000000000" pitchFamily="2" charset="-78"/>
            </a:endParaRPr>
          </a:p>
          <a:p>
            <a:pPr algn="ctr" rtl="1"/>
            <a:r>
              <a:rPr lang="fa-IR" sz="1100" dirty="0">
                <a:solidFill>
                  <a:schemeClr val="bg1"/>
                </a:solidFill>
                <a:latin typeface="Dana" panose="00000500000000000000" pitchFamily="2" charset="-78"/>
                <a:cs typeface="Dana" panose="00000500000000000000" pitchFamily="2" charset="-78"/>
              </a:rPr>
              <a:t>من اینجا هستم تا به دوستم </a:t>
            </a:r>
            <a:r>
              <a:rPr lang="en-US" sz="1100" dirty="0">
                <a:solidFill>
                  <a:schemeClr val="bg1"/>
                </a:solidFill>
                <a:latin typeface="Dana" panose="00000500000000000000" pitchFamily="2" charset="-78"/>
                <a:cs typeface="Dana" panose="00000500000000000000" pitchFamily="2" charset="-78"/>
              </a:rPr>
              <a:t>ALU</a:t>
            </a:r>
            <a:r>
              <a:rPr lang="fa-IR" sz="1100" dirty="0">
                <a:solidFill>
                  <a:schemeClr val="bg1"/>
                </a:solidFill>
                <a:latin typeface="Dana" panose="00000500000000000000" pitchFamily="2" charset="-78"/>
                <a:cs typeface="Dana" panose="00000500000000000000" pitchFamily="2" charset="-78"/>
              </a:rPr>
              <a:t> کمک کنم. اون اکثرا محاسبات اعداد اعشاری رو نمی‌تونه انجام بده. برای همین من اومدم که حواسم به این اعداد باشه.</a:t>
            </a:r>
            <a:endParaRPr sz="1100" dirty="0">
              <a:solidFill>
                <a:schemeClr val="bg1"/>
              </a:solidFill>
              <a:latin typeface="Dana" panose="00000500000000000000" pitchFamily="2" charset="-78"/>
              <a:cs typeface="Dana" panose="00000500000000000000" pitchFamily="2" charset="-78"/>
            </a:endParaRPr>
          </a:p>
        </p:txBody>
      </p:sp>
      <p:pic>
        <p:nvPicPr>
          <p:cNvPr id="42" name="Picture 2" descr="https://lh6.googleusercontent.com/wsMGhdb6bQY4VokRXcR9MTy_Fayetq716rLQKV4Rm6kgbJpYAItJgDSrp_CJlzS00lxrVtklu6N4sVfhWBcEiguaxdtm1NhEpnENqBT2KlX1fcbzf9Fef09WPNp7RjNVYbKxRrJ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0605" y="2259500"/>
            <a:ext cx="1914283" cy="1914283"/>
          </a:xfrm>
          <a:prstGeom prst="rect">
            <a:avLst/>
          </a:prstGeom>
          <a:noFill/>
          <a:extLst>
            <a:ext uri="{909E8E84-426E-40DD-AFC4-6F175D3DCCD1}">
              <a14:hiddenFill xmlns:a14="http://schemas.microsoft.com/office/drawing/2010/main">
                <a:solidFill>
                  <a:srgbClr val="FFFFFF"/>
                </a:solidFill>
              </a14:hiddenFill>
            </a:ext>
          </a:extLst>
        </p:spPr>
      </p:pic>
      <p:sp>
        <p:nvSpPr>
          <p:cNvPr id="43" name="Google Shape;1156;p38"/>
          <p:cNvSpPr/>
          <p:nvPr/>
        </p:nvSpPr>
        <p:spPr>
          <a:xfrm rot="17927597" flipH="1">
            <a:off x="1662559" y="988200"/>
            <a:ext cx="515360" cy="1115004"/>
          </a:xfrm>
          <a:custGeom>
            <a:avLst/>
            <a:gdLst/>
            <a:ahLst/>
            <a:cxnLst/>
            <a:rect l="l" t="t" r="r" b="b"/>
            <a:pathLst>
              <a:path w="30633" h="62029" extrusionOk="0">
                <a:moveTo>
                  <a:pt x="17705" y="42924"/>
                </a:moveTo>
                <a:lnTo>
                  <a:pt x="17705" y="60437"/>
                </a:lnTo>
                <a:lnTo>
                  <a:pt x="12928" y="60437"/>
                </a:lnTo>
                <a:lnTo>
                  <a:pt x="12928" y="42924"/>
                </a:lnTo>
                <a:close/>
                <a:moveTo>
                  <a:pt x="15348" y="1"/>
                </a:moveTo>
                <a:cubicBezTo>
                  <a:pt x="7133" y="1"/>
                  <a:pt x="446" y="6496"/>
                  <a:pt x="192" y="14712"/>
                </a:cubicBezTo>
                <a:cubicBezTo>
                  <a:pt x="1" y="22927"/>
                  <a:pt x="6369" y="29741"/>
                  <a:pt x="14521" y="30187"/>
                </a:cubicBezTo>
                <a:lnTo>
                  <a:pt x="14521" y="41332"/>
                </a:lnTo>
                <a:lnTo>
                  <a:pt x="12164" y="41332"/>
                </a:lnTo>
                <a:cubicBezTo>
                  <a:pt x="11718" y="41332"/>
                  <a:pt x="11336" y="41714"/>
                  <a:pt x="11336" y="42159"/>
                </a:cubicBezTo>
                <a:lnTo>
                  <a:pt x="11336" y="61265"/>
                </a:lnTo>
                <a:cubicBezTo>
                  <a:pt x="11336" y="61710"/>
                  <a:pt x="11718" y="62029"/>
                  <a:pt x="12164" y="62029"/>
                </a:cubicBezTo>
                <a:lnTo>
                  <a:pt x="18533" y="62029"/>
                </a:lnTo>
                <a:cubicBezTo>
                  <a:pt x="18978" y="62029"/>
                  <a:pt x="19297" y="61710"/>
                  <a:pt x="19297" y="61265"/>
                </a:cubicBezTo>
                <a:lnTo>
                  <a:pt x="19297" y="42159"/>
                </a:lnTo>
                <a:cubicBezTo>
                  <a:pt x="19297" y="41714"/>
                  <a:pt x="18978" y="41332"/>
                  <a:pt x="18533" y="41332"/>
                </a:cubicBezTo>
                <a:lnTo>
                  <a:pt x="16113" y="41332"/>
                </a:lnTo>
                <a:lnTo>
                  <a:pt x="16113" y="30187"/>
                </a:lnTo>
                <a:cubicBezTo>
                  <a:pt x="24328" y="29741"/>
                  <a:pt x="30633" y="22927"/>
                  <a:pt x="30442" y="14712"/>
                </a:cubicBezTo>
                <a:cubicBezTo>
                  <a:pt x="30250" y="6496"/>
                  <a:pt x="23500" y="1"/>
                  <a:pt x="15348" y="1"/>
                </a:cubicBezTo>
                <a:close/>
              </a:path>
            </a:pathLst>
          </a:custGeom>
          <a:noFill/>
          <a:ln w="57150">
            <a:solidFill>
              <a:schemeClr val="accent6"/>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670;p32"/>
          <p:cNvSpPr/>
          <p:nvPr/>
        </p:nvSpPr>
        <p:spPr>
          <a:xfrm>
            <a:off x="6489103" y="1509176"/>
            <a:ext cx="1786930" cy="429539"/>
          </a:xfrm>
          <a:prstGeom prst="rect">
            <a:avLst/>
          </a:prstGeom>
          <a:no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ctr" rtl="1">
              <a:spcBef>
                <a:spcPts val="0"/>
              </a:spcBef>
              <a:spcAft>
                <a:spcPts val="0"/>
              </a:spcAft>
              <a:buNone/>
            </a:pPr>
            <a:r>
              <a:rPr lang="fa-IR" sz="1200" dirty="0">
                <a:solidFill>
                  <a:schemeClr val="bg1"/>
                </a:solidFill>
                <a:latin typeface="Dana" panose="00000500000000000000" pitchFamily="2" charset="-78"/>
                <a:cs typeface="Dana" panose="00000500000000000000" pitchFamily="2" charset="-78"/>
              </a:rPr>
              <a:t>ما وظیفه‌ی ذخیره‌ی اطلاعات رو داریم.</a:t>
            </a:r>
            <a:endParaRPr sz="1200" dirty="0">
              <a:solidFill>
                <a:schemeClr val="bg1"/>
              </a:solidFill>
              <a:latin typeface="Dana" panose="00000500000000000000" pitchFamily="2" charset="-78"/>
              <a:cs typeface="Dana" panose="00000500000000000000" pitchFamily="2" charset="-78"/>
            </a:endParaRPr>
          </a:p>
        </p:txBody>
      </p:sp>
      <p:sp>
        <p:nvSpPr>
          <p:cNvPr id="46" name="Google Shape;670;p32"/>
          <p:cNvSpPr/>
          <p:nvPr/>
        </p:nvSpPr>
        <p:spPr>
          <a:xfrm>
            <a:off x="6489103" y="2086030"/>
            <a:ext cx="1786930" cy="463695"/>
          </a:xfrm>
          <a:prstGeom prst="rect">
            <a:avLst/>
          </a:prstGeom>
          <a:no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algn="ctr" rtl="1"/>
            <a:r>
              <a:rPr lang="fa-IR" sz="1100" dirty="0">
                <a:solidFill>
                  <a:schemeClr val="bg1"/>
                </a:solidFill>
                <a:latin typeface="Dana" panose="00000500000000000000" pitchFamily="2" charset="-78"/>
                <a:cs typeface="Dana" panose="00000500000000000000" pitchFamily="2" charset="-78"/>
              </a:rPr>
              <a:t>چون </a:t>
            </a:r>
            <a:r>
              <a:rPr lang="en-US" sz="1100" dirty="0">
                <a:solidFill>
                  <a:schemeClr val="bg1"/>
                </a:solidFill>
                <a:latin typeface="Dana" panose="00000500000000000000" pitchFamily="2" charset="-78"/>
                <a:cs typeface="Dana" panose="00000500000000000000" pitchFamily="2" charset="-78"/>
              </a:rPr>
              <a:t>CPU</a:t>
            </a:r>
            <a:r>
              <a:rPr lang="fa-IR" sz="1100" dirty="0">
                <a:solidFill>
                  <a:schemeClr val="bg1"/>
                </a:solidFill>
                <a:latin typeface="Dana" panose="00000500000000000000" pitchFamily="2" charset="-78"/>
                <a:cs typeface="Dana" panose="00000500000000000000" pitchFamily="2" charset="-78"/>
              </a:rPr>
              <a:t> حافظه نداره و  اطلاعاتش رو از</a:t>
            </a:r>
            <a:r>
              <a:rPr lang="en-US" sz="1100" dirty="0">
                <a:solidFill>
                  <a:schemeClr val="bg1"/>
                </a:solidFill>
                <a:latin typeface="Dana" panose="00000500000000000000" pitchFamily="2" charset="-78"/>
                <a:cs typeface="Dana" panose="00000500000000000000" pitchFamily="2" charset="-78"/>
              </a:rPr>
              <a:t>RAM </a:t>
            </a:r>
            <a:r>
              <a:rPr lang="fa-IR" sz="1100" dirty="0">
                <a:solidFill>
                  <a:schemeClr val="bg1"/>
                </a:solidFill>
                <a:latin typeface="Dana" panose="00000500000000000000" pitchFamily="2" charset="-78"/>
                <a:cs typeface="Dana" panose="00000500000000000000" pitchFamily="2" charset="-78"/>
              </a:rPr>
              <a:t> می‌گیره</a:t>
            </a:r>
            <a:r>
              <a:rPr lang="fa-IR" sz="1200" dirty="0">
                <a:solidFill>
                  <a:schemeClr val="bg1"/>
                </a:solidFill>
                <a:latin typeface="Dana" panose="00000500000000000000" pitchFamily="2" charset="-78"/>
                <a:cs typeface="Dana" panose="00000500000000000000" pitchFamily="2" charset="-78"/>
              </a:rPr>
              <a:t>.</a:t>
            </a:r>
            <a:endParaRPr lang="fa-IR" sz="1100" dirty="0">
              <a:solidFill>
                <a:schemeClr val="bg1"/>
              </a:solidFill>
              <a:latin typeface="Dana" panose="00000500000000000000" pitchFamily="2" charset="-78"/>
              <a:cs typeface="Dana" panose="00000500000000000000" pitchFamily="2" charset="-78"/>
            </a:endParaRPr>
          </a:p>
        </p:txBody>
      </p:sp>
      <p:sp>
        <p:nvSpPr>
          <p:cNvPr id="50" name="Google Shape;670;p32"/>
          <p:cNvSpPr/>
          <p:nvPr/>
        </p:nvSpPr>
        <p:spPr>
          <a:xfrm>
            <a:off x="6489103" y="2699832"/>
            <a:ext cx="1786930" cy="429539"/>
          </a:xfrm>
          <a:prstGeom prst="rect">
            <a:avLst/>
          </a:prstGeom>
          <a:no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algn="ctr" rtl="1"/>
            <a:r>
              <a:rPr lang="fa-IR" sz="1200" dirty="0">
                <a:solidFill>
                  <a:schemeClr val="bg1"/>
                </a:solidFill>
                <a:latin typeface="Dana" panose="00000500000000000000" pitchFamily="2" charset="-78"/>
                <a:cs typeface="Dana" panose="00000500000000000000" pitchFamily="2" charset="-78"/>
              </a:rPr>
              <a:t>اما اگر همه چی رو بخواد بگیره خیلی کند می‌شه.</a:t>
            </a:r>
          </a:p>
        </p:txBody>
      </p:sp>
      <p:sp>
        <p:nvSpPr>
          <p:cNvPr id="51" name="Google Shape;670;p32"/>
          <p:cNvSpPr/>
          <p:nvPr/>
        </p:nvSpPr>
        <p:spPr>
          <a:xfrm>
            <a:off x="6489103" y="3279478"/>
            <a:ext cx="1786930" cy="429539"/>
          </a:xfrm>
          <a:prstGeom prst="rect">
            <a:avLst/>
          </a:prstGeom>
          <a:no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algn="ctr" rtl="1"/>
            <a:r>
              <a:rPr lang="fa-IR" sz="1100" dirty="0">
                <a:solidFill>
                  <a:schemeClr val="bg1"/>
                </a:solidFill>
                <a:latin typeface="Dana" panose="00000500000000000000" pitchFamily="2" charset="-78"/>
                <a:cs typeface="Dana" panose="00000500000000000000" pitchFamily="2" charset="-78"/>
              </a:rPr>
              <a:t>پس ما اینجاییم برای ذخیره‌ی یه سری اطلاعات که...</a:t>
            </a:r>
          </a:p>
        </p:txBody>
      </p:sp>
      <p:sp>
        <p:nvSpPr>
          <p:cNvPr id="52" name="Google Shape;670;p32"/>
          <p:cNvSpPr/>
          <p:nvPr/>
        </p:nvSpPr>
        <p:spPr>
          <a:xfrm>
            <a:off x="6489103" y="4043788"/>
            <a:ext cx="1786930" cy="429539"/>
          </a:xfrm>
          <a:prstGeom prst="rect">
            <a:avLst/>
          </a:prstGeom>
          <a:no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algn="ctr" rtl="1"/>
            <a:r>
              <a:rPr lang="fa-IR" sz="1050" dirty="0">
                <a:solidFill>
                  <a:schemeClr val="bg1"/>
                </a:solidFill>
                <a:latin typeface="Dana" panose="00000500000000000000" pitchFamily="2" charset="-78"/>
                <a:cs typeface="Dana" panose="00000500000000000000" pitchFamily="2" charset="-78"/>
              </a:rPr>
              <a:t>نیازه خیلی سریع در دسترس باشه و دیگه </a:t>
            </a:r>
            <a:r>
              <a:rPr lang="en-US" sz="1050" dirty="0">
                <a:solidFill>
                  <a:schemeClr val="bg1"/>
                </a:solidFill>
                <a:latin typeface="Dana" panose="00000500000000000000" pitchFamily="2" charset="-78"/>
                <a:cs typeface="Dana" panose="00000500000000000000" pitchFamily="2" charset="-78"/>
              </a:rPr>
              <a:t>CPU</a:t>
            </a:r>
            <a:r>
              <a:rPr lang="fa-IR" sz="1050" dirty="0">
                <a:solidFill>
                  <a:schemeClr val="bg1"/>
                </a:solidFill>
                <a:latin typeface="Dana" panose="00000500000000000000" pitchFamily="2" charset="-78"/>
                <a:cs typeface="Dana" panose="00000500000000000000" pitchFamily="2" charset="-78"/>
              </a:rPr>
              <a:t> معطل نشه.</a:t>
            </a:r>
          </a:p>
        </p:txBody>
      </p:sp>
      <p:sp>
        <p:nvSpPr>
          <p:cNvPr id="54" name="TextBox 53"/>
          <p:cNvSpPr txBox="1"/>
          <p:nvPr/>
        </p:nvSpPr>
        <p:spPr>
          <a:xfrm>
            <a:off x="6785691" y="1147602"/>
            <a:ext cx="1198419" cy="307777"/>
          </a:xfrm>
          <a:prstGeom prst="rect">
            <a:avLst/>
          </a:prstGeom>
          <a:noFill/>
        </p:spPr>
        <p:txBody>
          <a:bodyPr wrap="square" rtlCol="0">
            <a:spAutoFit/>
          </a:bodyPr>
          <a:lstStyle/>
          <a:p>
            <a:pPr algn="ctr"/>
            <a:r>
              <a:rPr lang="en-US" b="1" dirty="0">
                <a:solidFill>
                  <a:schemeClr val="accent6"/>
                </a:solidFill>
                <a:latin typeface="Dana" panose="00000500000000000000" pitchFamily="2" charset="-78"/>
                <a:cs typeface="Dana" panose="00000500000000000000" pitchFamily="2" charset="-78"/>
              </a:rPr>
              <a:t>Registers</a:t>
            </a:r>
          </a:p>
        </p:txBody>
      </p:sp>
      <p:sp>
        <p:nvSpPr>
          <p:cNvPr id="55" name="TextBox 54"/>
          <p:cNvSpPr txBox="1"/>
          <p:nvPr/>
        </p:nvSpPr>
        <p:spPr>
          <a:xfrm>
            <a:off x="6786402" y="3709017"/>
            <a:ext cx="1198419" cy="307777"/>
          </a:xfrm>
          <a:prstGeom prst="rect">
            <a:avLst/>
          </a:prstGeom>
          <a:noFill/>
        </p:spPr>
        <p:txBody>
          <a:bodyPr wrap="square" rtlCol="0">
            <a:spAutoFit/>
          </a:bodyPr>
          <a:lstStyle/>
          <a:p>
            <a:pPr algn="ctr" rtl="1"/>
            <a:r>
              <a:rPr lang="fa-IR" b="1" dirty="0">
                <a:solidFill>
                  <a:schemeClr val="accent6"/>
                </a:solidFill>
              </a:rPr>
              <a:t>...</a:t>
            </a:r>
            <a:endParaRPr lang="en-US" b="1" dirty="0">
              <a:solidFill>
                <a:schemeClr val="accent6"/>
              </a:solidFill>
            </a:endParaRPr>
          </a:p>
        </p:txBody>
      </p:sp>
    </p:spTree>
    <p:extLst>
      <p:ext uri="{BB962C8B-B14F-4D97-AF65-F5344CB8AC3E}">
        <p14:creationId xmlns:p14="http://schemas.microsoft.com/office/powerpoint/2010/main" val="353299964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8E2CDA97-BFD5-45CA-9A96-1AD5B5B2566F}" type="slidenum">
              <a:rPr lang="en-US" smtClean="0"/>
              <a:pPr/>
              <a:t>8</a:t>
            </a:fld>
            <a:endParaRPr lang="en-US" dirty="0"/>
          </a:p>
        </p:txBody>
      </p:sp>
      <p:pic>
        <p:nvPicPr>
          <p:cNvPr id="1026" name="Picture 2" descr="https://lh5.googleusercontent.com/0pLqgZ0xsW0vJ8jMruYCdVvlOjX89HAmDIq_2S4i2l-H1gLlrbdgMIWGfPh0AUFJpZv0hqJapcVtyaydldaGmj2n59eaicqim2HS8LEfyxYFx0vDOXpQEaDschqQkH9PZHCUudb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9284" y="2057401"/>
            <a:ext cx="2838450" cy="16002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lh6.googleusercontent.com/Z6Gj-cbXC-JRGUxgaAoDsl4QqDq5BhqaAerqg2ro5FBZ0YjQ07msSgPV2Ufrl7ZxYH6zayoxbyo2lDYPKknXJJ1n8PqEwX8KDGbhGnJfE60gZBEmg0eXqf0nNnuDVr-6I82Q3Sk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2683" y="2090738"/>
            <a:ext cx="2867025" cy="1533526"/>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46CE5E78-EF19-4315-80CB-2F0DB3E80033}"/>
              </a:ext>
            </a:extLst>
          </p:cNvPr>
          <p:cNvSpPr>
            <a:spLocks noGrp="1"/>
          </p:cNvSpPr>
          <p:nvPr>
            <p:ph type="ctrTitle"/>
          </p:nvPr>
        </p:nvSpPr>
        <p:spPr>
          <a:xfrm>
            <a:off x="596866" y="282472"/>
            <a:ext cx="7950268" cy="1676957"/>
          </a:xfrm>
        </p:spPr>
        <p:txBody>
          <a:bodyPr anchor="ctr"/>
          <a:lstStyle/>
          <a:p>
            <a:pPr rtl="1">
              <a:lnSpc>
                <a:spcPct val="150000"/>
              </a:lnSpc>
            </a:pPr>
            <a:r>
              <a:rPr lang="en-US" sz="1600" dirty="0">
                <a:solidFill>
                  <a:schemeClr val="bg1"/>
                </a:solidFill>
                <a:latin typeface="Dana" panose="00000500000000000000" pitchFamily="2" charset="-78"/>
                <a:cs typeface="Dana" panose="00000500000000000000" pitchFamily="2" charset="-78"/>
              </a:rPr>
              <a:t> CPU </a:t>
            </a:r>
            <a:r>
              <a:rPr lang="fa-IR" sz="1600" dirty="0">
                <a:solidFill>
                  <a:schemeClr val="bg1"/>
                </a:solidFill>
                <a:latin typeface="Dana" panose="00000500000000000000" pitchFamily="2" charset="-78"/>
                <a:cs typeface="Dana" panose="00000500000000000000" pitchFamily="2" charset="-78"/>
              </a:rPr>
              <a:t>را می‌توان مانند مغز یک کامپیوتر یا فرمانده‌ی اصلی آن دید. زیرا همانطور که متوجه شدید،</a:t>
            </a:r>
            <a:r>
              <a:rPr lang="en-US" sz="1600" dirty="0">
                <a:solidFill>
                  <a:schemeClr val="bg1"/>
                </a:solidFill>
                <a:latin typeface="Dana" panose="00000500000000000000" pitchFamily="2" charset="-78"/>
                <a:cs typeface="Dana" panose="00000500000000000000" pitchFamily="2" charset="-78"/>
              </a:rPr>
              <a:t> CPU </a:t>
            </a:r>
            <a:r>
              <a:rPr lang="fa-IR" sz="1600" dirty="0">
                <a:solidFill>
                  <a:schemeClr val="bg1"/>
                </a:solidFill>
                <a:latin typeface="Dana" panose="00000500000000000000" pitchFamily="2" charset="-78"/>
                <a:cs typeface="Dana" panose="00000500000000000000" pitchFamily="2" charset="-78"/>
              </a:rPr>
              <a:t>جایی‌است که همه‌ی پردازش‌های کامپیوتر در آن انجام می‌شود و تمام دستوراتی که اجرا می‌شوند توسط</a:t>
            </a:r>
            <a:r>
              <a:rPr lang="en-US" sz="1600" dirty="0">
                <a:solidFill>
                  <a:schemeClr val="bg1"/>
                </a:solidFill>
                <a:latin typeface="Dana" panose="00000500000000000000" pitchFamily="2" charset="-78"/>
                <a:cs typeface="Dana" panose="00000500000000000000" pitchFamily="2" charset="-78"/>
              </a:rPr>
              <a:t> CPU </a:t>
            </a:r>
            <a:r>
              <a:rPr lang="fa-IR" sz="1600" dirty="0">
                <a:solidFill>
                  <a:schemeClr val="bg1"/>
                </a:solidFill>
                <a:latin typeface="Dana" panose="00000500000000000000" pitchFamily="2" charset="-78"/>
                <a:cs typeface="Dana" panose="00000500000000000000" pitchFamily="2" charset="-78"/>
              </a:rPr>
              <a:t>داده شده‌اند</a:t>
            </a:r>
            <a:r>
              <a:rPr lang="fa-IR" sz="1600" dirty="0" smtClean="0">
                <a:solidFill>
                  <a:schemeClr val="bg1"/>
                </a:solidFill>
                <a:latin typeface="Dana" panose="00000500000000000000" pitchFamily="2" charset="-78"/>
                <a:cs typeface="Dana" panose="00000500000000000000" pitchFamily="2" charset="-78"/>
              </a:rPr>
              <a:t>.</a:t>
            </a:r>
            <a:br>
              <a:rPr lang="fa-IR" sz="1600" dirty="0" smtClean="0">
                <a:solidFill>
                  <a:schemeClr val="bg1"/>
                </a:solidFill>
                <a:latin typeface="Dana" panose="00000500000000000000" pitchFamily="2" charset="-78"/>
                <a:cs typeface="Dana" panose="00000500000000000000" pitchFamily="2" charset="-78"/>
              </a:rPr>
            </a:br>
            <a:r>
              <a:rPr lang="en-US" sz="1600" dirty="0" smtClean="0">
                <a:solidFill>
                  <a:schemeClr val="bg1"/>
                </a:solidFill>
                <a:latin typeface="Dana" panose="00000500000000000000" pitchFamily="2" charset="-78"/>
                <a:cs typeface="Dana" panose="00000500000000000000" pitchFamily="2" charset="-78"/>
              </a:rPr>
              <a:t> CPU</a:t>
            </a:r>
            <a:r>
              <a:rPr lang="fa-IR" sz="1600" dirty="0" smtClean="0">
                <a:solidFill>
                  <a:schemeClr val="bg1"/>
                </a:solidFill>
                <a:latin typeface="Dana" panose="00000500000000000000" pitchFamily="2" charset="-78"/>
                <a:cs typeface="Dana" panose="00000500000000000000" pitchFamily="2" charset="-78"/>
              </a:rPr>
              <a:t>ها </a:t>
            </a:r>
            <a:r>
              <a:rPr lang="fa-IR" sz="1600" dirty="0">
                <a:solidFill>
                  <a:schemeClr val="bg1"/>
                </a:solidFill>
                <a:latin typeface="Dana" panose="00000500000000000000" pitchFamily="2" charset="-78"/>
                <a:cs typeface="Dana" panose="00000500000000000000" pitchFamily="2" charset="-78"/>
              </a:rPr>
              <a:t>انواع مختلفی دارند که هر کدام از نظر سرعت، قیمت، کارایی و … با هم تفاوت دارند.</a:t>
            </a:r>
          </a:p>
        </p:txBody>
      </p:sp>
      <p:sp>
        <p:nvSpPr>
          <p:cNvPr id="6" name="Title 1">
            <a:extLst>
              <a:ext uri="{FF2B5EF4-FFF2-40B4-BE49-F238E27FC236}">
                <a16:creationId xmlns:a16="http://schemas.microsoft.com/office/drawing/2014/main" id="{6A197599-30F9-4596-8A2D-A78564BCA6DE}"/>
              </a:ext>
            </a:extLst>
          </p:cNvPr>
          <p:cNvSpPr txBox="1">
            <a:spLocks/>
          </p:cNvSpPr>
          <p:nvPr/>
        </p:nvSpPr>
        <p:spPr>
          <a:xfrm>
            <a:off x="1963366" y="3827578"/>
            <a:ext cx="5217268" cy="58294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48FFD5"/>
              </a:buClr>
              <a:buSzPts val="3000"/>
              <a:buFont typeface="Roboto Black"/>
              <a:buNone/>
              <a:defRPr sz="3000" b="0" i="0" u="none" strike="noStrike" cap="none">
                <a:solidFill>
                  <a:srgbClr val="48FFD5"/>
                </a:solidFill>
                <a:latin typeface="Roboto Black"/>
                <a:ea typeface="Roboto Black"/>
                <a:cs typeface="Roboto Black"/>
                <a:sym typeface="Roboto Black"/>
              </a:defRPr>
            </a:lvl1pPr>
            <a:lvl2pPr marR="0" lvl="1"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2pPr>
            <a:lvl3pPr marR="0" lvl="2"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3pPr>
            <a:lvl4pPr marR="0" lvl="3"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4pPr>
            <a:lvl5pPr marR="0" lvl="4"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5pPr>
            <a:lvl6pPr marR="0" lvl="5"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6pPr>
            <a:lvl7pPr marR="0" lvl="6"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7pPr>
            <a:lvl8pPr marR="0" lvl="7"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8pPr>
            <a:lvl9pPr marR="0" lvl="8"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9pPr>
          </a:lstStyle>
          <a:p>
            <a:pPr algn="ctr" rtl="1">
              <a:lnSpc>
                <a:spcPct val="150000"/>
              </a:lnSpc>
            </a:pPr>
            <a:r>
              <a:rPr lang="fa-IR" sz="2000" dirty="0">
                <a:solidFill>
                  <a:schemeClr val="accent1"/>
                </a:solidFill>
                <a:latin typeface="Dana" panose="00000500000000000000" pitchFamily="2" charset="-78"/>
                <a:cs typeface="Dana" panose="00000500000000000000" pitchFamily="2" charset="-78"/>
              </a:rPr>
              <a:t>آیا می‌توانید نوع </a:t>
            </a:r>
            <a:r>
              <a:rPr lang="en-US" sz="2000" dirty="0">
                <a:solidFill>
                  <a:schemeClr val="accent1"/>
                </a:solidFill>
                <a:latin typeface="Dana" panose="00000500000000000000" pitchFamily="2" charset="-78"/>
                <a:cs typeface="Dana" panose="00000500000000000000" pitchFamily="2" charset="-78"/>
              </a:rPr>
              <a:t>CPU</a:t>
            </a:r>
            <a:r>
              <a:rPr lang="fa-IR" sz="2000" dirty="0">
                <a:solidFill>
                  <a:schemeClr val="accent1"/>
                </a:solidFill>
                <a:latin typeface="Dana" panose="00000500000000000000" pitchFamily="2" charset="-78"/>
                <a:cs typeface="Dana" panose="00000500000000000000" pitchFamily="2" charset="-78"/>
              </a:rPr>
              <a:t>ی دستگاه خود را بگویید؟</a:t>
            </a:r>
          </a:p>
        </p:txBody>
      </p:sp>
      <p:grpSp>
        <p:nvGrpSpPr>
          <p:cNvPr id="7" name="Google Shape;4800;p45"/>
          <p:cNvGrpSpPr/>
          <p:nvPr/>
        </p:nvGrpSpPr>
        <p:grpSpPr>
          <a:xfrm>
            <a:off x="8547134" y="411749"/>
            <a:ext cx="350734" cy="357171"/>
            <a:chOff x="1492675" y="4992125"/>
            <a:chExt cx="481825" cy="481825"/>
          </a:xfrm>
        </p:grpSpPr>
        <p:sp>
          <p:nvSpPr>
            <p:cNvPr id="8" name="Google Shape;4801;p45"/>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 name="Google Shape;4802;p45"/>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0" name="Google Shape;4800;p45"/>
          <p:cNvGrpSpPr/>
          <p:nvPr/>
        </p:nvGrpSpPr>
        <p:grpSpPr>
          <a:xfrm>
            <a:off x="8547134" y="1487786"/>
            <a:ext cx="350734" cy="357171"/>
            <a:chOff x="1492675" y="4992125"/>
            <a:chExt cx="481825" cy="481825"/>
          </a:xfrm>
        </p:grpSpPr>
        <p:sp>
          <p:nvSpPr>
            <p:cNvPr id="11" name="Google Shape;4801;p45"/>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2" name="Google Shape;4802;p45"/>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3" name="Google Shape;7046;p50"/>
          <p:cNvGrpSpPr/>
          <p:nvPr/>
        </p:nvGrpSpPr>
        <p:grpSpPr>
          <a:xfrm>
            <a:off x="7005799" y="3952034"/>
            <a:ext cx="461802" cy="458488"/>
            <a:chOff x="-34776500" y="2631825"/>
            <a:chExt cx="291450" cy="291450"/>
          </a:xfrm>
        </p:grpSpPr>
        <p:sp>
          <p:nvSpPr>
            <p:cNvPr id="14" name="Google Shape;7047;p50"/>
            <p:cNvSpPr/>
            <p:nvPr/>
          </p:nvSpPr>
          <p:spPr>
            <a:xfrm>
              <a:off x="-34691425" y="2666500"/>
              <a:ext cx="120525" cy="154400"/>
            </a:xfrm>
            <a:custGeom>
              <a:avLst/>
              <a:gdLst/>
              <a:ahLst/>
              <a:cxnLst/>
              <a:rect l="l" t="t" r="r" b="b"/>
              <a:pathLst>
                <a:path w="4821" h="6176" extrusionOk="0">
                  <a:moveTo>
                    <a:pt x="2331" y="693"/>
                  </a:moveTo>
                  <a:cubicBezTo>
                    <a:pt x="3277" y="693"/>
                    <a:pt x="4033" y="1449"/>
                    <a:pt x="4033" y="2394"/>
                  </a:cubicBezTo>
                  <a:cubicBezTo>
                    <a:pt x="4096" y="2899"/>
                    <a:pt x="3844" y="3466"/>
                    <a:pt x="3403" y="3781"/>
                  </a:cubicBezTo>
                  <a:cubicBezTo>
                    <a:pt x="3151" y="3970"/>
                    <a:pt x="2741" y="4348"/>
                    <a:pt x="2741" y="4946"/>
                  </a:cubicBezTo>
                  <a:lnTo>
                    <a:pt x="2741" y="5135"/>
                  </a:lnTo>
                  <a:cubicBezTo>
                    <a:pt x="2741" y="5356"/>
                    <a:pt x="2583" y="5513"/>
                    <a:pt x="2363" y="5513"/>
                  </a:cubicBezTo>
                  <a:cubicBezTo>
                    <a:pt x="2174" y="5513"/>
                    <a:pt x="2016" y="5356"/>
                    <a:pt x="2016" y="5135"/>
                  </a:cubicBezTo>
                  <a:lnTo>
                    <a:pt x="2016" y="4946"/>
                  </a:lnTo>
                  <a:cubicBezTo>
                    <a:pt x="2016" y="4285"/>
                    <a:pt x="2363" y="3655"/>
                    <a:pt x="2962" y="3214"/>
                  </a:cubicBezTo>
                  <a:cubicBezTo>
                    <a:pt x="3245" y="3025"/>
                    <a:pt x="3403" y="2710"/>
                    <a:pt x="3403" y="2394"/>
                  </a:cubicBezTo>
                  <a:cubicBezTo>
                    <a:pt x="3403" y="1827"/>
                    <a:pt x="2930" y="1355"/>
                    <a:pt x="2363" y="1355"/>
                  </a:cubicBezTo>
                  <a:cubicBezTo>
                    <a:pt x="1827" y="1355"/>
                    <a:pt x="1355" y="1827"/>
                    <a:pt x="1355" y="2394"/>
                  </a:cubicBezTo>
                  <a:cubicBezTo>
                    <a:pt x="1355" y="2583"/>
                    <a:pt x="1197" y="2741"/>
                    <a:pt x="1008" y="2741"/>
                  </a:cubicBezTo>
                  <a:cubicBezTo>
                    <a:pt x="788" y="2741"/>
                    <a:pt x="630" y="2583"/>
                    <a:pt x="630" y="2394"/>
                  </a:cubicBezTo>
                  <a:cubicBezTo>
                    <a:pt x="630" y="1449"/>
                    <a:pt x="1386" y="693"/>
                    <a:pt x="2331" y="693"/>
                  </a:cubicBezTo>
                  <a:close/>
                  <a:moveTo>
                    <a:pt x="2426" y="0"/>
                  </a:moveTo>
                  <a:cubicBezTo>
                    <a:pt x="1071" y="0"/>
                    <a:pt x="0" y="1040"/>
                    <a:pt x="0" y="2394"/>
                  </a:cubicBezTo>
                  <a:cubicBezTo>
                    <a:pt x="0" y="2930"/>
                    <a:pt x="473" y="3403"/>
                    <a:pt x="1040" y="3403"/>
                  </a:cubicBezTo>
                  <a:cubicBezTo>
                    <a:pt x="1575" y="3403"/>
                    <a:pt x="2048" y="2930"/>
                    <a:pt x="2048" y="2394"/>
                  </a:cubicBezTo>
                  <a:cubicBezTo>
                    <a:pt x="2048" y="2205"/>
                    <a:pt x="2205" y="2048"/>
                    <a:pt x="2426" y="2048"/>
                  </a:cubicBezTo>
                  <a:cubicBezTo>
                    <a:pt x="2615" y="2048"/>
                    <a:pt x="2772" y="2205"/>
                    <a:pt x="2772" y="2394"/>
                  </a:cubicBezTo>
                  <a:cubicBezTo>
                    <a:pt x="2772" y="2520"/>
                    <a:pt x="2741" y="2583"/>
                    <a:pt x="2615" y="2646"/>
                  </a:cubicBezTo>
                  <a:cubicBezTo>
                    <a:pt x="1827" y="3245"/>
                    <a:pt x="1386" y="4064"/>
                    <a:pt x="1386" y="4946"/>
                  </a:cubicBezTo>
                  <a:lnTo>
                    <a:pt x="1386" y="5135"/>
                  </a:lnTo>
                  <a:cubicBezTo>
                    <a:pt x="1386" y="5702"/>
                    <a:pt x="1859" y="6175"/>
                    <a:pt x="2426" y="6175"/>
                  </a:cubicBezTo>
                  <a:cubicBezTo>
                    <a:pt x="2962" y="6175"/>
                    <a:pt x="3434" y="5702"/>
                    <a:pt x="3434" y="5135"/>
                  </a:cubicBezTo>
                  <a:lnTo>
                    <a:pt x="3434" y="4946"/>
                  </a:lnTo>
                  <a:cubicBezTo>
                    <a:pt x="3434" y="4663"/>
                    <a:pt x="3686" y="4442"/>
                    <a:pt x="3844" y="4316"/>
                  </a:cubicBezTo>
                  <a:cubicBezTo>
                    <a:pt x="4474" y="3875"/>
                    <a:pt x="4820" y="3151"/>
                    <a:pt x="4820" y="2394"/>
                  </a:cubicBezTo>
                  <a:cubicBezTo>
                    <a:pt x="4789" y="1040"/>
                    <a:pt x="3718"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7048;p50"/>
            <p:cNvSpPr/>
            <p:nvPr/>
          </p:nvSpPr>
          <p:spPr>
            <a:xfrm>
              <a:off x="-34656775" y="2837400"/>
              <a:ext cx="51200" cy="51225"/>
            </a:xfrm>
            <a:custGeom>
              <a:avLst/>
              <a:gdLst/>
              <a:ahLst/>
              <a:cxnLst/>
              <a:rect l="l" t="t" r="r" b="b"/>
              <a:pathLst>
                <a:path w="2048" h="2049" extrusionOk="0">
                  <a:moveTo>
                    <a:pt x="1040" y="662"/>
                  </a:moveTo>
                  <a:cubicBezTo>
                    <a:pt x="1229" y="662"/>
                    <a:pt x="1386" y="820"/>
                    <a:pt x="1386" y="1040"/>
                  </a:cubicBezTo>
                  <a:cubicBezTo>
                    <a:pt x="1386" y="1229"/>
                    <a:pt x="1197" y="1387"/>
                    <a:pt x="1040" y="1387"/>
                  </a:cubicBezTo>
                  <a:cubicBezTo>
                    <a:pt x="819" y="1387"/>
                    <a:pt x="662" y="1229"/>
                    <a:pt x="662" y="1040"/>
                  </a:cubicBezTo>
                  <a:cubicBezTo>
                    <a:pt x="662" y="820"/>
                    <a:pt x="819" y="662"/>
                    <a:pt x="1040" y="662"/>
                  </a:cubicBezTo>
                  <a:close/>
                  <a:moveTo>
                    <a:pt x="1040" y="1"/>
                  </a:moveTo>
                  <a:cubicBezTo>
                    <a:pt x="473" y="1"/>
                    <a:pt x="0" y="473"/>
                    <a:pt x="0" y="1040"/>
                  </a:cubicBezTo>
                  <a:cubicBezTo>
                    <a:pt x="0" y="1576"/>
                    <a:pt x="473" y="2048"/>
                    <a:pt x="1040" y="2048"/>
                  </a:cubicBezTo>
                  <a:cubicBezTo>
                    <a:pt x="1576" y="2048"/>
                    <a:pt x="2048" y="1576"/>
                    <a:pt x="2048" y="1040"/>
                  </a:cubicBezTo>
                  <a:cubicBezTo>
                    <a:pt x="2048" y="473"/>
                    <a:pt x="1576"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7049;p50"/>
            <p:cNvSpPr/>
            <p:nvPr/>
          </p:nvSpPr>
          <p:spPr>
            <a:xfrm>
              <a:off x="-34776500" y="2631825"/>
              <a:ext cx="291450" cy="291450"/>
            </a:xfrm>
            <a:custGeom>
              <a:avLst/>
              <a:gdLst/>
              <a:ahLst/>
              <a:cxnLst/>
              <a:rect l="l" t="t" r="r" b="b"/>
              <a:pathLst>
                <a:path w="11658" h="11658" extrusionOk="0">
                  <a:moveTo>
                    <a:pt x="5829" y="662"/>
                  </a:moveTo>
                  <a:cubicBezTo>
                    <a:pt x="8664" y="662"/>
                    <a:pt x="10964" y="2994"/>
                    <a:pt x="10964" y="5829"/>
                  </a:cubicBezTo>
                  <a:cubicBezTo>
                    <a:pt x="10933" y="8665"/>
                    <a:pt x="8664" y="10996"/>
                    <a:pt x="5829" y="10996"/>
                  </a:cubicBezTo>
                  <a:cubicBezTo>
                    <a:pt x="2993" y="10996"/>
                    <a:pt x="662" y="8665"/>
                    <a:pt x="662" y="5829"/>
                  </a:cubicBezTo>
                  <a:cubicBezTo>
                    <a:pt x="662" y="2994"/>
                    <a:pt x="2993" y="662"/>
                    <a:pt x="5829" y="662"/>
                  </a:cubicBezTo>
                  <a:close/>
                  <a:moveTo>
                    <a:pt x="5829" y="1"/>
                  </a:moveTo>
                  <a:cubicBezTo>
                    <a:pt x="2584" y="1"/>
                    <a:pt x="0" y="2647"/>
                    <a:pt x="0" y="5829"/>
                  </a:cubicBezTo>
                  <a:cubicBezTo>
                    <a:pt x="0" y="9043"/>
                    <a:pt x="2615" y="11658"/>
                    <a:pt x="5829" y="11658"/>
                  </a:cubicBezTo>
                  <a:cubicBezTo>
                    <a:pt x="9042" y="11658"/>
                    <a:pt x="11657" y="9011"/>
                    <a:pt x="11657" y="5829"/>
                  </a:cubicBezTo>
                  <a:cubicBezTo>
                    <a:pt x="11657" y="2584"/>
                    <a:pt x="9011"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2197400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8E2CDA97-BFD5-45CA-9A96-1AD5B5B2566F}" type="slidenum">
              <a:rPr lang="en-US" smtClean="0"/>
              <a:pPr/>
              <a:t>9</a:t>
            </a:fld>
            <a:endParaRPr lang="en-US" dirty="0"/>
          </a:p>
        </p:txBody>
      </p:sp>
      <p:sp>
        <p:nvSpPr>
          <p:cNvPr id="5" name="Title 1">
            <a:extLst>
              <a:ext uri="{FF2B5EF4-FFF2-40B4-BE49-F238E27FC236}">
                <a16:creationId xmlns:a16="http://schemas.microsoft.com/office/drawing/2014/main" id="{46CE5E78-EF19-4315-80CB-2F0DB3E80033}"/>
              </a:ext>
            </a:extLst>
          </p:cNvPr>
          <p:cNvSpPr>
            <a:spLocks noGrp="1"/>
          </p:cNvSpPr>
          <p:nvPr>
            <p:ph type="ctrTitle"/>
          </p:nvPr>
        </p:nvSpPr>
        <p:spPr>
          <a:xfrm>
            <a:off x="596866" y="303763"/>
            <a:ext cx="7950268" cy="837692"/>
          </a:xfrm>
        </p:spPr>
        <p:txBody>
          <a:bodyPr anchor="ctr"/>
          <a:lstStyle/>
          <a:p>
            <a:pPr rtl="1">
              <a:lnSpc>
                <a:spcPct val="150000"/>
              </a:lnSpc>
            </a:pPr>
            <a:r>
              <a:rPr lang="fa-IR" sz="1400" dirty="0">
                <a:solidFill>
                  <a:schemeClr val="bg1"/>
                </a:solidFill>
                <a:latin typeface="Dana" panose="00000500000000000000" pitchFamily="2" charset="-78"/>
                <a:cs typeface="Dana" panose="00000500000000000000" pitchFamily="2" charset="-78"/>
              </a:rPr>
              <a:t>هر </a:t>
            </a:r>
            <a:r>
              <a:rPr lang="en-US" sz="1400" dirty="0">
                <a:solidFill>
                  <a:schemeClr val="bg1"/>
                </a:solidFill>
                <a:latin typeface="Dana" panose="00000500000000000000" pitchFamily="2" charset="-78"/>
                <a:cs typeface="Dana" panose="00000500000000000000" pitchFamily="2" charset="-78"/>
              </a:rPr>
              <a:t> CPU</a:t>
            </a:r>
            <a:r>
              <a:rPr lang="fa-IR" sz="1400" dirty="0">
                <a:solidFill>
                  <a:schemeClr val="bg1"/>
                </a:solidFill>
                <a:latin typeface="Dana" panose="00000500000000000000" pitchFamily="2" charset="-78"/>
                <a:cs typeface="Dana" panose="00000500000000000000" pitchFamily="2" charset="-78"/>
              </a:rPr>
              <a:t>برای اینکه در انجام وظایف خود موفق عمل کند از چند بخش تشکیل شده </a:t>
            </a:r>
            <a:r>
              <a:rPr lang="fa-IR" sz="1400" dirty="0" smtClean="0">
                <a:solidFill>
                  <a:schemeClr val="bg1"/>
                </a:solidFill>
                <a:latin typeface="Dana" panose="00000500000000000000" pitchFamily="2" charset="-78"/>
                <a:cs typeface="Dana" panose="00000500000000000000" pitchFamily="2" charset="-78"/>
              </a:rPr>
              <a:t>است که مدیریت این بخش‌ها در نهایت توسط </a:t>
            </a:r>
            <a:r>
              <a:rPr lang="en-US" sz="1400" dirty="0" smtClean="0">
                <a:solidFill>
                  <a:schemeClr val="accent6"/>
                </a:solidFill>
                <a:latin typeface="Dana" panose="00000500000000000000" pitchFamily="2" charset="-78"/>
                <a:cs typeface="Dana" panose="00000500000000000000" pitchFamily="2" charset="-78"/>
              </a:rPr>
              <a:t>CU</a:t>
            </a:r>
            <a:r>
              <a:rPr lang="fa-IR" sz="1400" dirty="0" smtClean="0">
                <a:solidFill>
                  <a:schemeClr val="bg1"/>
                </a:solidFill>
                <a:latin typeface="Dana" panose="00000500000000000000" pitchFamily="2" charset="-78"/>
                <a:cs typeface="Dana" panose="00000500000000000000" pitchFamily="2" charset="-78"/>
              </a:rPr>
              <a:t> یا واحد کنترل انجام </a:t>
            </a:r>
            <a:r>
              <a:rPr lang="fa-IR" sz="1400" dirty="0">
                <a:solidFill>
                  <a:schemeClr val="bg1"/>
                </a:solidFill>
                <a:latin typeface="Dana" panose="00000500000000000000" pitchFamily="2" charset="-78"/>
                <a:cs typeface="Dana" panose="00000500000000000000" pitchFamily="2" charset="-78"/>
              </a:rPr>
              <a:t>می‌شود</a:t>
            </a:r>
            <a:r>
              <a:rPr lang="fa-IR" sz="1400" dirty="0" smtClean="0">
                <a:solidFill>
                  <a:schemeClr val="bg1"/>
                </a:solidFill>
                <a:latin typeface="Dana" panose="00000500000000000000" pitchFamily="2" charset="-78"/>
                <a:cs typeface="Dana" panose="00000500000000000000" pitchFamily="2" charset="-78"/>
              </a:rPr>
              <a:t>.</a:t>
            </a:r>
            <a:endParaRPr lang="fa-IR" sz="1400" dirty="0">
              <a:solidFill>
                <a:schemeClr val="bg1"/>
              </a:solidFill>
              <a:latin typeface="Dana" panose="00000500000000000000" pitchFamily="2" charset="-78"/>
              <a:cs typeface="Dana" panose="00000500000000000000" pitchFamily="2" charset="-78"/>
            </a:endParaRPr>
          </a:p>
        </p:txBody>
      </p:sp>
      <p:sp>
        <p:nvSpPr>
          <p:cNvPr id="8" name="Title 1">
            <a:extLst>
              <a:ext uri="{FF2B5EF4-FFF2-40B4-BE49-F238E27FC236}">
                <a16:creationId xmlns:a16="http://schemas.microsoft.com/office/drawing/2014/main" id="{7DD75EEF-97FA-45D9-8FDC-6CE2046A4369}"/>
              </a:ext>
            </a:extLst>
          </p:cNvPr>
          <p:cNvSpPr txBox="1">
            <a:spLocks/>
          </p:cNvSpPr>
          <p:nvPr/>
        </p:nvSpPr>
        <p:spPr>
          <a:xfrm>
            <a:off x="596866" y="2447621"/>
            <a:ext cx="7950268" cy="177543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48FFD5"/>
              </a:buClr>
              <a:buSzPts val="3000"/>
              <a:buFont typeface="Roboto Black"/>
              <a:buNone/>
              <a:defRPr sz="3000" b="0" i="0" u="none" strike="noStrike" cap="none">
                <a:solidFill>
                  <a:srgbClr val="48FFD5"/>
                </a:solidFill>
                <a:latin typeface="Roboto Black"/>
                <a:ea typeface="Roboto Black"/>
                <a:cs typeface="Roboto Black"/>
                <a:sym typeface="Roboto Black"/>
              </a:defRPr>
            </a:lvl1pPr>
            <a:lvl2pPr marR="0" lvl="1"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2pPr>
            <a:lvl3pPr marR="0" lvl="2"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3pPr>
            <a:lvl4pPr marR="0" lvl="3"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4pPr>
            <a:lvl5pPr marR="0" lvl="4"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5pPr>
            <a:lvl6pPr marR="0" lvl="5"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6pPr>
            <a:lvl7pPr marR="0" lvl="6"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7pPr>
            <a:lvl8pPr marR="0" lvl="7"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8pPr>
            <a:lvl9pPr marR="0" lvl="8"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9pPr>
          </a:lstStyle>
          <a:p>
            <a:pPr rtl="1">
              <a:lnSpc>
                <a:spcPct val="150000"/>
              </a:lnSpc>
            </a:pPr>
            <a:r>
              <a:rPr lang="fa-IR" sz="1400" dirty="0">
                <a:solidFill>
                  <a:schemeClr val="bg1"/>
                </a:solidFill>
                <a:latin typeface="Dana" panose="00000500000000000000" pitchFamily="2" charset="-78"/>
                <a:cs typeface="Dana" panose="00000500000000000000" pitchFamily="2" charset="-78"/>
              </a:rPr>
              <a:t>در </a:t>
            </a:r>
            <a:r>
              <a:rPr lang="en-US" sz="1400" dirty="0" smtClean="0">
                <a:solidFill>
                  <a:schemeClr val="bg1"/>
                </a:solidFill>
                <a:latin typeface="Dana" panose="00000500000000000000" pitchFamily="2" charset="-78"/>
                <a:cs typeface="Dana" panose="00000500000000000000" pitchFamily="2" charset="-78"/>
              </a:rPr>
              <a:t>CPU</a:t>
            </a:r>
            <a:r>
              <a:rPr lang="fa-IR" sz="1400" dirty="0" smtClean="0">
                <a:solidFill>
                  <a:schemeClr val="bg1"/>
                </a:solidFill>
                <a:latin typeface="Dana" panose="00000500000000000000" pitchFamily="2" charset="-78"/>
                <a:cs typeface="Dana" panose="00000500000000000000" pitchFamily="2" charset="-78"/>
              </a:rPr>
              <a:t> چندین </a:t>
            </a:r>
            <a:r>
              <a:rPr lang="fa-IR" sz="1400" dirty="0" smtClean="0">
                <a:solidFill>
                  <a:schemeClr val="accent6"/>
                </a:solidFill>
                <a:latin typeface="Dana" panose="00000500000000000000" pitchFamily="2" charset="-78"/>
                <a:cs typeface="Dana" panose="00000500000000000000" pitchFamily="2" charset="-78"/>
              </a:rPr>
              <a:t>ثبات</a:t>
            </a:r>
            <a:r>
              <a:rPr lang="fa-IR" sz="1400" baseline="30000" dirty="0">
                <a:solidFill>
                  <a:schemeClr val="bg1"/>
                </a:solidFill>
                <a:latin typeface="Dana" panose="00000500000000000000" pitchFamily="2" charset="-78"/>
                <a:cs typeface="Dana" panose="00000500000000000000" pitchFamily="2" charset="-78"/>
              </a:rPr>
              <a:t> </a:t>
            </a:r>
            <a:r>
              <a:rPr lang="fa-IR" sz="1400" baseline="30000" dirty="0" smtClean="0">
                <a:solidFill>
                  <a:schemeClr val="bg1"/>
                </a:solidFill>
                <a:latin typeface="Dana" panose="00000500000000000000" pitchFamily="2" charset="-78"/>
                <a:cs typeface="Dana" panose="00000500000000000000" pitchFamily="2" charset="-78"/>
              </a:rPr>
              <a:t>۲</a:t>
            </a:r>
            <a:r>
              <a:rPr lang="fa-IR" sz="1400" dirty="0" smtClean="0">
                <a:solidFill>
                  <a:srgbClr val="FF0000"/>
                </a:solidFill>
                <a:latin typeface="Dana" panose="00000500000000000000" pitchFamily="2" charset="-78"/>
                <a:cs typeface="Dana" panose="00000500000000000000" pitchFamily="2" charset="-78"/>
              </a:rPr>
              <a:t> </a:t>
            </a:r>
            <a:r>
              <a:rPr lang="fa-IR" sz="1400" dirty="0" smtClean="0">
                <a:solidFill>
                  <a:schemeClr val="bg1"/>
                </a:solidFill>
                <a:latin typeface="Dana" panose="00000500000000000000" pitchFamily="2" charset="-78"/>
                <a:cs typeface="Dana" panose="00000500000000000000" pitchFamily="2" charset="-78"/>
              </a:rPr>
              <a:t>نقش </a:t>
            </a:r>
            <a:r>
              <a:rPr lang="fa-IR" sz="1400" dirty="0">
                <a:solidFill>
                  <a:schemeClr val="bg1"/>
                </a:solidFill>
                <a:latin typeface="Dana" panose="00000500000000000000" pitchFamily="2" charset="-78"/>
                <a:cs typeface="Dana" panose="00000500000000000000" pitchFamily="2" charset="-78"/>
              </a:rPr>
              <a:t>ایفا می‌کنند تا اطلاعات مورد </a:t>
            </a:r>
            <a:r>
              <a:rPr lang="fa-IR" sz="1400" dirty="0" smtClean="0">
                <a:solidFill>
                  <a:schemeClr val="bg1"/>
                </a:solidFill>
                <a:latin typeface="Dana" panose="00000500000000000000" pitchFamily="2" charset="-78"/>
                <a:cs typeface="Dana" panose="00000500000000000000" pitchFamily="2" charset="-78"/>
              </a:rPr>
              <a:t>نیاز</a:t>
            </a:r>
            <a:r>
              <a:rPr lang="en-US" sz="1400" dirty="0" smtClean="0">
                <a:solidFill>
                  <a:schemeClr val="bg1"/>
                </a:solidFill>
                <a:latin typeface="Dana" panose="00000500000000000000" pitchFamily="2" charset="-78"/>
                <a:cs typeface="Dana" panose="00000500000000000000" pitchFamily="2" charset="-78"/>
              </a:rPr>
              <a:t>CPU </a:t>
            </a:r>
            <a:r>
              <a:rPr lang="fa-IR" sz="1400" dirty="0" smtClean="0">
                <a:solidFill>
                  <a:schemeClr val="bg1"/>
                </a:solidFill>
                <a:latin typeface="Dana" panose="00000500000000000000" pitchFamily="2" charset="-78"/>
                <a:cs typeface="Dana" panose="00000500000000000000" pitchFamily="2" charset="-78"/>
              </a:rPr>
              <a:t> را </a:t>
            </a:r>
            <a:r>
              <a:rPr lang="fa-IR" sz="1400" dirty="0">
                <a:solidFill>
                  <a:schemeClr val="bg1"/>
                </a:solidFill>
                <a:latin typeface="Dana" panose="00000500000000000000" pitchFamily="2" charset="-78"/>
                <a:cs typeface="Dana" panose="00000500000000000000" pitchFamily="2" charset="-78"/>
              </a:rPr>
              <a:t>به طور موقت ذخیره کنند. به عنوان مثال اگر قرار باشد دو عدد که در حافظه قرار دارند با هم جمع شوند، ثبات‌ها مقدار آن‌ها را ذخیره می‌کنند تا این مقادیر را به </a:t>
            </a:r>
            <a:r>
              <a:rPr lang="en-US" sz="1400" dirty="0" smtClean="0">
                <a:solidFill>
                  <a:schemeClr val="bg1"/>
                </a:solidFill>
                <a:latin typeface="Dana" panose="00000500000000000000" pitchFamily="2" charset="-78"/>
                <a:cs typeface="Dana" panose="00000500000000000000" pitchFamily="2" charset="-78"/>
              </a:rPr>
              <a:t>ALU</a:t>
            </a:r>
            <a:r>
              <a:rPr lang="fa-IR" sz="1400" dirty="0" smtClean="0">
                <a:solidFill>
                  <a:schemeClr val="bg1"/>
                </a:solidFill>
                <a:latin typeface="Dana" panose="00000500000000000000" pitchFamily="2" charset="-78"/>
                <a:cs typeface="Dana" panose="00000500000000000000" pitchFamily="2" charset="-78"/>
              </a:rPr>
              <a:t> بدهند </a:t>
            </a:r>
            <a:r>
              <a:rPr lang="fa-IR" sz="1400" dirty="0">
                <a:solidFill>
                  <a:schemeClr val="bg1"/>
                </a:solidFill>
                <a:latin typeface="Dana" panose="00000500000000000000" pitchFamily="2" charset="-78"/>
                <a:cs typeface="Dana" panose="00000500000000000000" pitchFamily="2" charset="-78"/>
              </a:rPr>
              <a:t>و خروجی محاسبه شود. اگر ثبات‌ها نبودند،‌ هر بخش </a:t>
            </a:r>
            <a:r>
              <a:rPr lang="fa-IR" sz="1400" dirty="0" smtClean="0">
                <a:solidFill>
                  <a:schemeClr val="bg1"/>
                </a:solidFill>
                <a:latin typeface="Dana" panose="00000500000000000000" pitchFamily="2" charset="-78"/>
                <a:cs typeface="Dana" panose="00000500000000000000" pitchFamily="2" charset="-78"/>
              </a:rPr>
              <a:t>از</a:t>
            </a:r>
            <a:r>
              <a:rPr lang="en-US" sz="1400" dirty="0" smtClean="0">
                <a:solidFill>
                  <a:schemeClr val="bg1"/>
                </a:solidFill>
                <a:latin typeface="Dana" panose="00000500000000000000" pitchFamily="2" charset="-78"/>
                <a:cs typeface="Dana" panose="00000500000000000000" pitchFamily="2" charset="-78"/>
              </a:rPr>
              <a:t>CPU </a:t>
            </a:r>
            <a:r>
              <a:rPr lang="fa-IR" sz="1400" dirty="0" smtClean="0">
                <a:solidFill>
                  <a:schemeClr val="bg1"/>
                </a:solidFill>
                <a:latin typeface="Dana" panose="00000500000000000000" pitchFamily="2" charset="-78"/>
                <a:cs typeface="Dana" panose="00000500000000000000" pitchFamily="2" charset="-78"/>
              </a:rPr>
              <a:t> مثل</a:t>
            </a:r>
            <a:r>
              <a:rPr lang="en-US" sz="1400" dirty="0" smtClean="0">
                <a:solidFill>
                  <a:schemeClr val="bg1"/>
                </a:solidFill>
                <a:latin typeface="Dana" panose="00000500000000000000" pitchFamily="2" charset="-78"/>
                <a:cs typeface="Dana" panose="00000500000000000000" pitchFamily="2" charset="-78"/>
              </a:rPr>
              <a:t>ALU </a:t>
            </a:r>
            <a:r>
              <a:rPr lang="fa-IR" sz="1400" dirty="0" smtClean="0">
                <a:solidFill>
                  <a:schemeClr val="bg1"/>
                </a:solidFill>
                <a:latin typeface="Dana" panose="00000500000000000000" pitchFamily="2" charset="-78"/>
                <a:cs typeface="Dana" panose="00000500000000000000" pitchFamily="2" charset="-78"/>
              </a:rPr>
              <a:t> یا </a:t>
            </a:r>
            <a:r>
              <a:rPr lang="fa-IR" sz="1400" dirty="0">
                <a:solidFill>
                  <a:schemeClr val="bg1"/>
                </a:solidFill>
                <a:latin typeface="Dana" panose="00000500000000000000" pitchFamily="2" charset="-78"/>
                <a:cs typeface="Dana" panose="00000500000000000000" pitchFamily="2" charset="-78"/>
              </a:rPr>
              <a:t>سایر بخش‌هایی که به اطلاعات حافظه نیاز دارند، مجبور بودند که </a:t>
            </a:r>
            <a:r>
              <a:rPr lang="fa-IR" sz="1400" dirty="0" smtClean="0">
                <a:solidFill>
                  <a:schemeClr val="bg1"/>
                </a:solidFill>
                <a:latin typeface="Dana" panose="00000500000000000000" pitchFamily="2" charset="-78"/>
                <a:cs typeface="Dana" panose="00000500000000000000" pitchFamily="2" charset="-78"/>
              </a:rPr>
              <a:t>به طور مستقیم </a:t>
            </a:r>
            <a:r>
              <a:rPr lang="fa-IR" sz="1400" dirty="0">
                <a:solidFill>
                  <a:schemeClr val="bg1"/>
                </a:solidFill>
                <a:latin typeface="Dana" panose="00000500000000000000" pitchFamily="2" charset="-78"/>
                <a:cs typeface="Dana" panose="00000500000000000000" pitchFamily="2" charset="-78"/>
              </a:rPr>
              <a:t>از </a:t>
            </a:r>
            <a:r>
              <a:rPr lang="fa-IR" sz="1400" dirty="0" smtClean="0">
                <a:solidFill>
                  <a:schemeClr val="bg1"/>
                </a:solidFill>
                <a:latin typeface="Dana" panose="00000500000000000000" pitchFamily="2" charset="-78"/>
                <a:cs typeface="Dana" panose="00000500000000000000" pitchFamily="2" charset="-78"/>
              </a:rPr>
              <a:t>حافظه، </a:t>
            </a:r>
            <a:r>
              <a:rPr lang="fa-IR" sz="1400" dirty="0">
                <a:solidFill>
                  <a:schemeClr val="bg1"/>
                </a:solidFill>
                <a:latin typeface="Dana" panose="00000500000000000000" pitchFamily="2" charset="-78"/>
                <a:cs typeface="Dana" panose="00000500000000000000" pitchFamily="2" charset="-78"/>
              </a:rPr>
              <a:t>اطلاعات را دریافت کنند و در این حالت پیچیدگی سخت‌افزار ما خیلی بالا می‌رفت، چون به جای یک مسیر از</a:t>
            </a:r>
            <a:r>
              <a:rPr lang="en-US" sz="1400" dirty="0">
                <a:solidFill>
                  <a:schemeClr val="bg1"/>
                </a:solidFill>
                <a:latin typeface="Dana" panose="00000500000000000000" pitchFamily="2" charset="-78"/>
                <a:cs typeface="Dana" panose="00000500000000000000" pitchFamily="2" charset="-78"/>
              </a:rPr>
              <a:t> CPU </a:t>
            </a:r>
            <a:r>
              <a:rPr lang="fa-IR" sz="1400" dirty="0">
                <a:solidFill>
                  <a:schemeClr val="bg1"/>
                </a:solidFill>
                <a:latin typeface="Dana" panose="00000500000000000000" pitchFamily="2" charset="-78"/>
                <a:cs typeface="Dana" panose="00000500000000000000" pitchFamily="2" charset="-78"/>
              </a:rPr>
              <a:t>به </a:t>
            </a:r>
            <a:r>
              <a:rPr lang="fa-IR" sz="1400" dirty="0" smtClean="0">
                <a:solidFill>
                  <a:schemeClr val="bg1"/>
                </a:solidFill>
                <a:latin typeface="Dana" panose="00000500000000000000" pitchFamily="2" charset="-78"/>
                <a:cs typeface="Dana" panose="00000500000000000000" pitchFamily="2" charset="-78"/>
              </a:rPr>
              <a:t>حافظه، </a:t>
            </a:r>
            <a:r>
              <a:rPr lang="fa-IR" sz="1400" dirty="0">
                <a:solidFill>
                  <a:schemeClr val="bg1"/>
                </a:solidFill>
                <a:latin typeface="Dana" panose="00000500000000000000" pitchFamily="2" charset="-78"/>
                <a:cs typeface="Dana" panose="00000500000000000000" pitchFamily="2" charset="-78"/>
              </a:rPr>
              <a:t>چندین مسیر وجود داشت</a:t>
            </a:r>
            <a:r>
              <a:rPr lang="fa-IR" sz="1400" dirty="0" smtClean="0">
                <a:solidFill>
                  <a:schemeClr val="bg1"/>
                </a:solidFill>
                <a:latin typeface="Dana" panose="00000500000000000000" pitchFamily="2" charset="-78"/>
                <a:cs typeface="Dana" panose="00000500000000000000" pitchFamily="2" charset="-78"/>
              </a:rPr>
              <a:t>.</a:t>
            </a:r>
          </a:p>
        </p:txBody>
      </p:sp>
      <p:grpSp>
        <p:nvGrpSpPr>
          <p:cNvPr id="12" name="Google Shape;4800;p45"/>
          <p:cNvGrpSpPr/>
          <p:nvPr/>
        </p:nvGrpSpPr>
        <p:grpSpPr>
          <a:xfrm>
            <a:off x="8547134" y="393026"/>
            <a:ext cx="350734" cy="357171"/>
            <a:chOff x="1492675" y="4992125"/>
            <a:chExt cx="481825" cy="481825"/>
          </a:xfrm>
        </p:grpSpPr>
        <p:sp>
          <p:nvSpPr>
            <p:cNvPr id="13" name="Google Shape;4801;p45"/>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4" name="Google Shape;4802;p45"/>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5" name="Google Shape;4800;p45"/>
          <p:cNvGrpSpPr/>
          <p:nvPr/>
        </p:nvGrpSpPr>
        <p:grpSpPr>
          <a:xfrm>
            <a:off x="8547134" y="1139826"/>
            <a:ext cx="350734" cy="357171"/>
            <a:chOff x="1492675" y="4992125"/>
            <a:chExt cx="481825" cy="481825"/>
          </a:xfrm>
        </p:grpSpPr>
        <p:sp>
          <p:nvSpPr>
            <p:cNvPr id="16" name="Google Shape;4801;p45"/>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7" name="Google Shape;4802;p45"/>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8" name="Google Shape;4800;p45"/>
          <p:cNvGrpSpPr/>
          <p:nvPr/>
        </p:nvGrpSpPr>
        <p:grpSpPr>
          <a:xfrm>
            <a:off x="8547134" y="2532853"/>
            <a:ext cx="350734" cy="357171"/>
            <a:chOff x="1492675" y="4992125"/>
            <a:chExt cx="481825" cy="481825"/>
          </a:xfrm>
        </p:grpSpPr>
        <p:sp>
          <p:nvSpPr>
            <p:cNvPr id="19" name="Google Shape;4801;p45"/>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0" name="Google Shape;4802;p45"/>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2" name="Footer Placeholder 1"/>
          <p:cNvSpPr>
            <a:spLocks noGrp="1"/>
          </p:cNvSpPr>
          <p:nvPr>
            <p:ph type="ftr" sz="quarter" idx="10"/>
          </p:nvPr>
        </p:nvSpPr>
        <p:spPr/>
        <p:txBody>
          <a:bodyPr/>
          <a:lstStyle/>
          <a:p>
            <a:r>
              <a:rPr lang="en-US" dirty="0"/>
              <a:t>1- Arithmetic and Logic </a:t>
            </a:r>
            <a:r>
              <a:rPr lang="en-US" dirty="0" smtClean="0"/>
              <a:t>Unit</a:t>
            </a:r>
          </a:p>
          <a:p>
            <a:r>
              <a:rPr lang="en-US" dirty="0" smtClean="0"/>
              <a:t>2- Register</a:t>
            </a:r>
            <a:endParaRPr lang="en-US" dirty="0"/>
          </a:p>
        </p:txBody>
      </p:sp>
      <p:sp>
        <p:nvSpPr>
          <p:cNvPr id="21" name="Title 1">
            <a:extLst>
              <a:ext uri="{FF2B5EF4-FFF2-40B4-BE49-F238E27FC236}">
                <a16:creationId xmlns:a16="http://schemas.microsoft.com/office/drawing/2014/main" id="{7DD75EEF-97FA-45D9-8FDC-6CE2046A4369}"/>
              </a:ext>
            </a:extLst>
          </p:cNvPr>
          <p:cNvSpPr txBox="1">
            <a:spLocks/>
          </p:cNvSpPr>
          <p:nvPr/>
        </p:nvSpPr>
        <p:spPr>
          <a:xfrm>
            <a:off x="596866" y="1240535"/>
            <a:ext cx="7950268" cy="104191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48FFD5"/>
              </a:buClr>
              <a:buSzPts val="3000"/>
              <a:buFont typeface="Roboto Black"/>
              <a:buNone/>
              <a:defRPr sz="3000" b="0" i="0" u="none" strike="noStrike" cap="none">
                <a:solidFill>
                  <a:srgbClr val="48FFD5"/>
                </a:solidFill>
                <a:latin typeface="Roboto Black"/>
                <a:ea typeface="Roboto Black"/>
                <a:cs typeface="Roboto Black"/>
                <a:sym typeface="Roboto Black"/>
              </a:defRPr>
            </a:lvl1pPr>
            <a:lvl2pPr marR="0" lvl="1"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2pPr>
            <a:lvl3pPr marR="0" lvl="2"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3pPr>
            <a:lvl4pPr marR="0" lvl="3"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4pPr>
            <a:lvl5pPr marR="0" lvl="4"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5pPr>
            <a:lvl6pPr marR="0" lvl="5"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6pPr>
            <a:lvl7pPr marR="0" lvl="6"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7pPr>
            <a:lvl8pPr marR="0" lvl="7"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8pPr>
            <a:lvl9pPr marR="0" lvl="8"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9pPr>
          </a:lstStyle>
          <a:p>
            <a:pPr rtl="1">
              <a:lnSpc>
                <a:spcPct val="150000"/>
              </a:lnSpc>
            </a:pPr>
            <a:r>
              <a:rPr lang="fa-IR" sz="1400" dirty="0">
                <a:solidFill>
                  <a:schemeClr val="bg1"/>
                </a:solidFill>
                <a:latin typeface="Dana" panose="00000500000000000000" pitchFamily="2" charset="-78"/>
                <a:cs typeface="Dana" panose="00000500000000000000" pitchFamily="2" charset="-78"/>
              </a:rPr>
              <a:t>یکی از این بخش‌ها</a:t>
            </a:r>
            <a:r>
              <a:rPr lang="en-US" sz="1400" dirty="0">
                <a:solidFill>
                  <a:schemeClr val="accent6"/>
                </a:solidFill>
                <a:latin typeface="Dana" panose="00000500000000000000" pitchFamily="2" charset="-78"/>
                <a:cs typeface="Dana" panose="00000500000000000000" pitchFamily="2" charset="-78"/>
              </a:rPr>
              <a:t>ALU</a:t>
            </a:r>
            <a:r>
              <a:rPr lang="en-US" sz="1400" dirty="0">
                <a:solidFill>
                  <a:schemeClr val="bg1"/>
                </a:solidFill>
                <a:latin typeface="Dana" panose="00000500000000000000" pitchFamily="2" charset="-78"/>
                <a:cs typeface="Dana" panose="00000500000000000000" pitchFamily="2" charset="-78"/>
              </a:rPr>
              <a:t> </a:t>
            </a:r>
            <a:r>
              <a:rPr lang="fa-IR" sz="1400" baseline="30000" dirty="0" smtClean="0">
                <a:solidFill>
                  <a:schemeClr val="bg1"/>
                </a:solidFill>
                <a:latin typeface="Dana" panose="00000500000000000000" pitchFamily="2" charset="-78"/>
                <a:cs typeface="Dana" panose="00000500000000000000" pitchFamily="2" charset="-78"/>
              </a:rPr>
              <a:t>۱</a:t>
            </a:r>
            <a:r>
              <a:rPr lang="fa-IR" sz="1400" dirty="0" smtClean="0">
                <a:solidFill>
                  <a:schemeClr val="bg1"/>
                </a:solidFill>
                <a:latin typeface="Dana" panose="00000500000000000000" pitchFamily="2" charset="-78"/>
                <a:cs typeface="Dana" panose="00000500000000000000" pitchFamily="2" charset="-78"/>
              </a:rPr>
              <a:t> </a:t>
            </a:r>
            <a:r>
              <a:rPr lang="fa-IR" sz="1400" dirty="0">
                <a:solidFill>
                  <a:schemeClr val="bg1"/>
                </a:solidFill>
                <a:latin typeface="Dana" panose="00000500000000000000" pitchFamily="2" charset="-78"/>
                <a:cs typeface="Dana" panose="00000500000000000000" pitchFamily="2" charset="-78"/>
              </a:rPr>
              <a:t>یا واحد پردازش است که وظیفه‌ی انجام محاسبات را دارد. پس هرگاه نیاز به عملیات‌هایی مثل جمع، تفریق، ضرب و سایر عملیات‌های محاسباتی و منطقی داشتیم،</a:t>
            </a:r>
            <a:r>
              <a:rPr lang="en-US" sz="1400" dirty="0">
                <a:solidFill>
                  <a:schemeClr val="bg1"/>
                </a:solidFill>
                <a:latin typeface="Dana" panose="00000500000000000000" pitchFamily="2" charset="-78"/>
                <a:cs typeface="Dana" panose="00000500000000000000" pitchFamily="2" charset="-78"/>
              </a:rPr>
              <a:t> ALU </a:t>
            </a:r>
            <a:r>
              <a:rPr lang="fa-IR" sz="1400" dirty="0">
                <a:solidFill>
                  <a:schemeClr val="bg1"/>
                </a:solidFill>
                <a:latin typeface="Dana" panose="00000500000000000000" pitchFamily="2" charset="-78"/>
                <a:cs typeface="Dana" panose="00000500000000000000" pitchFamily="2" charset="-78"/>
              </a:rPr>
              <a:t>به عنوان یکی از سرداران</a:t>
            </a:r>
            <a:r>
              <a:rPr lang="en-US" sz="1400" dirty="0">
                <a:solidFill>
                  <a:schemeClr val="bg1"/>
                </a:solidFill>
                <a:latin typeface="Dana" panose="00000500000000000000" pitchFamily="2" charset="-78"/>
                <a:cs typeface="Dana" panose="00000500000000000000" pitchFamily="2" charset="-78"/>
              </a:rPr>
              <a:t> CPU </a:t>
            </a:r>
            <a:r>
              <a:rPr lang="fa-IR" sz="1400" dirty="0">
                <a:solidFill>
                  <a:schemeClr val="bg1"/>
                </a:solidFill>
                <a:latin typeface="Dana" panose="00000500000000000000" pitchFamily="2" charset="-78"/>
                <a:cs typeface="Dana" panose="00000500000000000000" pitchFamily="2" charset="-78"/>
              </a:rPr>
              <a:t>دستور اجرای آن عملیات و ورودی‌های مورد نظر را دریافت می‌کند و خروجی را دوباره به</a:t>
            </a:r>
            <a:r>
              <a:rPr lang="en-US" sz="1400" dirty="0">
                <a:solidFill>
                  <a:schemeClr val="bg1"/>
                </a:solidFill>
                <a:latin typeface="Dana" panose="00000500000000000000" pitchFamily="2" charset="-78"/>
                <a:cs typeface="Dana" panose="00000500000000000000" pitchFamily="2" charset="-78"/>
              </a:rPr>
              <a:t> CPU </a:t>
            </a:r>
            <a:r>
              <a:rPr lang="fa-IR" sz="1400" dirty="0">
                <a:solidFill>
                  <a:schemeClr val="bg1"/>
                </a:solidFill>
                <a:latin typeface="Dana" panose="00000500000000000000" pitchFamily="2" charset="-78"/>
                <a:cs typeface="Dana" panose="00000500000000000000" pitchFamily="2" charset="-78"/>
              </a:rPr>
              <a:t>تحویل می‌دهد.</a:t>
            </a:r>
          </a:p>
        </p:txBody>
      </p:sp>
    </p:spTree>
    <p:extLst>
      <p:ext uri="{BB962C8B-B14F-4D97-AF65-F5344CB8AC3E}">
        <p14:creationId xmlns:p14="http://schemas.microsoft.com/office/powerpoint/2010/main" val="3853488664"/>
      </p:ext>
    </p:extLst>
  </p:cSld>
  <p:clrMapOvr>
    <a:masterClrMapping/>
  </p:clrMapOvr>
</p:sld>
</file>

<file path=ppt/theme/theme1.xml><?xml version="1.0" encoding="utf-8"?>
<a:theme xmlns:a="http://schemas.openxmlformats.org/drawingml/2006/main" name="WEB PROPOSAL">
  <a:themeElements>
    <a:clrScheme name="Simple Light">
      <a:dk1>
        <a:srgbClr val="000000"/>
      </a:dk1>
      <a:lt1>
        <a:srgbClr val="FFFFFF"/>
      </a:lt1>
      <a:dk2>
        <a:srgbClr val="595959"/>
      </a:dk2>
      <a:lt2>
        <a:srgbClr val="EEEEEE"/>
      </a:lt2>
      <a:accent1>
        <a:srgbClr val="48FFD5"/>
      </a:accent1>
      <a:accent2>
        <a:srgbClr val="48FFD5"/>
      </a:accent2>
      <a:accent3>
        <a:srgbClr val="48FFD5"/>
      </a:accent3>
      <a:accent4>
        <a:srgbClr val="48FFD5"/>
      </a:accent4>
      <a:accent5>
        <a:srgbClr val="48FFD5"/>
      </a:accent5>
      <a:accent6>
        <a:srgbClr val="48FFD5"/>
      </a:accent6>
      <a:hlink>
        <a:srgbClr val="48FFD5"/>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38100" cap="flat" cmpd="sng">
          <a:solidFill>
            <a:schemeClr val="accent1">
              <a:shade val="50000"/>
              <a:alpha val="80000"/>
            </a:schemeClr>
          </a:solidFill>
          <a:prstDash val="solid"/>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4133</TotalTime>
  <Words>5078</Words>
  <Application>Microsoft Office PowerPoint</Application>
  <PresentationFormat>On-screen Show (16:9)</PresentationFormat>
  <Paragraphs>355</Paragraphs>
  <Slides>48</Slides>
  <Notes>2</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48</vt:i4>
      </vt:variant>
    </vt:vector>
  </HeadingPairs>
  <TitlesOfParts>
    <vt:vector size="60" baseType="lpstr">
      <vt:lpstr>Lalezar</vt:lpstr>
      <vt:lpstr>Arial</vt:lpstr>
      <vt:lpstr>Roboto Thin</vt:lpstr>
      <vt:lpstr>Roboto Light</vt:lpstr>
      <vt:lpstr>Dana</vt:lpstr>
      <vt:lpstr>Wingdings</vt:lpstr>
      <vt:lpstr>Calibri</vt:lpstr>
      <vt:lpstr>Roboto Black</vt:lpstr>
      <vt:lpstr>Consolas</vt:lpstr>
      <vt:lpstr>Bree Serif</vt:lpstr>
      <vt:lpstr>Didact Gothic</vt:lpstr>
      <vt:lpstr>WEB PROPOSAL</vt:lpstr>
      <vt:lpstr>بسم الله الرحمن الرحیم</vt:lpstr>
      <vt:lpstr>PowerPoint Presentation</vt:lpstr>
      <vt:lpstr>PowerPoint Presentation</vt:lpstr>
      <vt:lpstr>PowerPoint Presentation</vt:lpstr>
      <vt:lpstr>ما برای رسیدن به چنین درک و دانشی، از طریق ایجاد دید کلی، می‌توانیم روی طریقه‌ی کارکرد کامپیوتر‌ها تسلط یابیم. این تسلط مرحله به مرحله اتفاق می‌افتد تا شما یک مهندس کامپیوتر شوید. روندی که شما در دانشگاه طی می‌کنید مشابه تصویر زیر است. </vt:lpstr>
      <vt:lpstr>رادیولوژی</vt:lpstr>
      <vt:lpstr>به عنوان اولین بخش از CPU شروع می‌کنیم.</vt:lpstr>
      <vt:lpstr> CPU را می‌توان مانند مغز یک کامپیوتر یا فرمانده‌ی اصلی آن دید. زیرا همانطور که متوجه شدید، CPU جایی‌است که همه‌ی پردازش‌های کامپیوتر در آن انجام می‌شود و تمام دستوراتی که اجرا می‌شوند توسط CPU داده شده‌اند.  CPUها انواع مختلفی دارند که هر کدام از نظر سرعت، قیمت، کارایی و … با هم تفاوت دارند.</vt:lpstr>
      <vt:lpstr>هر  CPUبرای اینکه در انجام وظایف خود موفق عمل کند از چند بخش تشکیل شده است که مدیریت این بخش‌ها در نهایت توسط CU یا واحد کنترل انجام می‌شود.</vt:lpstr>
      <vt:lpstr>بخش بعدی Main Memory یا RAM است.</vt:lpstr>
      <vt:lpstr>PowerPoint Presentation</vt:lpstr>
      <vt:lpstr>PowerPoint Presentation</vt:lpstr>
      <vt:lpstr>آيا می‌دانید چه میزان رم ‌روی سیستم شما نصب شده؟</vt:lpstr>
      <vt:lpstr>بخش بعدی ROM است.</vt:lpstr>
      <vt:lpstr>PowerPoint Presentation</vt:lpstr>
      <vt:lpstr>PowerPoint Presentation</vt:lpstr>
      <vt:lpstr>Secondary Storage</vt:lpstr>
      <vt:lpstr>PowerPoint Presentation</vt:lpstr>
      <vt:lpstr>Input / Output</vt:lpstr>
      <vt:lpstr>Input / Output</vt:lpstr>
      <vt:lpstr>PowerPoint Presentation</vt:lpstr>
      <vt:lpstr>یک زبان برنامه‌نویسی اصلا یعنی چی؟</vt:lpstr>
      <vt:lpstr>PowerPoint Presentation</vt:lpstr>
      <vt:lpstr>PowerPoint Presentation</vt:lpstr>
      <vt:lpstr>PowerPoint Presentation</vt:lpstr>
      <vt:lpstr>PowerPoint Presentation</vt:lpstr>
      <vt:lpstr>PowerPoint Presentation</vt:lpstr>
      <vt:lpstr>یه کم تاریخچه</vt:lpstr>
      <vt:lpstr>PowerPoint Presentation</vt:lpstr>
      <vt:lpstr>PowerPoint Presentation</vt:lpstr>
      <vt:lpstr>شما یک کاربر هستید</vt:lpstr>
      <vt:lpstr>گوگل </vt:lpstr>
      <vt:lpstr>PowerPoint Presentation</vt:lpstr>
      <vt:lpstr>PowerPoint Presentation</vt:lpstr>
      <vt:lpstr>PowerPoint Presentation</vt:lpstr>
      <vt:lpstr>PowerPoint Presentation</vt:lpstr>
      <vt:lpstr>فشرده‌سازی و zip</vt:lpstr>
      <vt:lpstr>سایت های مفید</vt:lpstr>
      <vt:lpstr>PowerPoint Presentation</vt:lpstr>
      <vt:lpstr>آشنایی با نرم افزارهای office</vt:lpstr>
      <vt:lpstr>معرفی سایت تمرین تایپ</vt:lpstr>
      <vt:lpstr>یه دیکشنری مختصر</vt:lpstr>
      <vt:lpstr>PowerPoint Presentation</vt:lpstr>
      <vt:lpstr>PowerPoint Presentation</vt:lpstr>
      <vt:lpstr>PowerPoint Presentation</vt:lpstr>
      <vt:lpstr>PowerPoint Presentation</vt:lpstr>
      <vt:lpstr>PowerPoint Presentation</vt:lpstr>
      <vt:lpst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بسم الله الرحمن الرحیم</dc:title>
  <dc:creator>Ali Nazari</dc:creator>
  <cp:lastModifiedBy>Bahar Kaviani</cp:lastModifiedBy>
  <cp:revision>272</cp:revision>
  <dcterms:modified xsi:type="dcterms:W3CDTF">2020-12-03T22:21:28Z</dcterms:modified>
</cp:coreProperties>
</file>